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png" ContentType="image/png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handoutMasterIdLst>
    <p:handoutMasterId r:id="rId25"/>
  </p:handoutMasterIdLst>
  <p:sldIdLst>
    <p:sldId id="340" r:id="rId3"/>
    <p:sldId id="304" r:id="rId5"/>
    <p:sldId id="312" r:id="rId6"/>
    <p:sldId id="325" r:id="rId7"/>
    <p:sldId id="324" r:id="rId8"/>
    <p:sldId id="307" r:id="rId9"/>
    <p:sldId id="314" r:id="rId10"/>
    <p:sldId id="291" r:id="rId11"/>
    <p:sldId id="334" r:id="rId12"/>
    <p:sldId id="295" r:id="rId13"/>
    <p:sldId id="335" r:id="rId14"/>
    <p:sldId id="317" r:id="rId15"/>
    <p:sldId id="313" r:id="rId16"/>
    <p:sldId id="322" r:id="rId17"/>
    <p:sldId id="323" r:id="rId18"/>
    <p:sldId id="338" r:id="rId19"/>
    <p:sldId id="315" r:id="rId20"/>
    <p:sldId id="294" r:id="rId21"/>
    <p:sldId id="285" r:id="rId22"/>
    <p:sldId id="341" r:id="rId23"/>
    <p:sldId id="332" r:id="rId24"/>
  </p:sldIdLst>
  <p:sldSz cx="9144000" cy="5143500" type="screen16x9"/>
  <p:notesSz cx="6858000" cy="9144000"/>
  <p:embeddedFontLst>
    <p:embeddedFont>
      <p:font typeface="微软雅黑" panose="020B0503020204020204" pitchFamily="34" charset="-122"/>
      <p:regular r:id="rId29"/>
    </p:embeddedFont>
    <p:embeddedFont>
      <p:font typeface="Segoe UI Semilight" panose="020B0402040204020203" pitchFamily="34" charset="0"/>
      <p:regular r:id="rId30"/>
    </p:embeddedFont>
    <p:embeddedFont>
      <p:font typeface="Lao UI" panose="020B0502040204020203" charset="0"/>
      <p:regular r:id="rId31"/>
      <p:bold r:id="rId32"/>
    </p:embeddedFont>
    <p:embeddedFont>
      <p:font typeface="Calibri" panose="020F0502020204030204" charset="0"/>
      <p:regular r:id="rId33"/>
      <p:bold r:id="rId34"/>
      <p:italic r:id="rId35"/>
      <p:boldItalic r:id="rId36"/>
    </p:embeddedFont>
  </p:embeddedFontLst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FEF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8" d="100"/>
          <a:sy n="118" d="100"/>
        </p:scale>
        <p:origin x="114" y="61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35" Type="http://schemas.openxmlformats.org/officeDocument/2006/relationships/font" Target="fonts/font7.fntdata"/><Relationship Id="rId34" Type="http://schemas.openxmlformats.org/officeDocument/2006/relationships/font" Target="fonts/font6.fntdata"/><Relationship Id="rId33" Type="http://schemas.openxmlformats.org/officeDocument/2006/relationships/font" Target="fonts/font5.fntdata"/><Relationship Id="rId32" Type="http://schemas.openxmlformats.org/officeDocument/2006/relationships/font" Target="fonts/font4.fntdata"/><Relationship Id="rId31" Type="http://schemas.openxmlformats.org/officeDocument/2006/relationships/font" Target="fonts/font3.fntdata"/><Relationship Id="rId30" Type="http://schemas.openxmlformats.org/officeDocument/2006/relationships/font" Target="fonts/font2.fntdata"/><Relationship Id="rId3" Type="http://schemas.openxmlformats.org/officeDocument/2006/relationships/slide" Target="slides/slide1.xml"/><Relationship Id="rId29" Type="http://schemas.openxmlformats.org/officeDocument/2006/relationships/font" Target="fonts/font1.fntdata"/><Relationship Id="rId28" Type="http://schemas.openxmlformats.org/officeDocument/2006/relationships/tableStyles" Target="tableStyles.xml"/><Relationship Id="rId27" Type="http://schemas.openxmlformats.org/officeDocument/2006/relationships/viewProps" Target="viewProps.xml"/><Relationship Id="rId26" Type="http://schemas.openxmlformats.org/officeDocument/2006/relationships/presProps" Target="presProps.xml"/><Relationship Id="rId25" Type="http://schemas.openxmlformats.org/officeDocument/2006/relationships/handoutMaster" Target="handoutMasters/handoutMaster1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825613093872228"/>
          <c:y val="0.185806618171878"/>
          <c:w val="0.899307268039792"/>
          <c:h val="0.69640419748211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 cap="rnd" cmpd="sng" algn="ctr">
              <a:solidFill>
                <a:schemeClr val="accent1"/>
              </a:solidFill>
              <a:prstDash val="solid"/>
              <a:round/>
            </a:ln>
          </c:spPr>
          <c:marker>
            <c:symbol val="circle"/>
            <c:size val="8"/>
            <c:spPr>
              <a:solidFill>
                <a:schemeClr val="bg1"/>
              </a:solidFill>
              <a:ln w="6350" cap="flat" cmpd="sng" algn="ctr">
                <a:solidFill>
                  <a:schemeClr val="accent1"/>
                </a:solidFill>
                <a:prstDash val="solid"/>
                <a:bevel/>
              </a:ln>
            </c:spPr>
          </c:marker>
          <c:dLbls>
            <c:delete val="1"/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1</c:v>
                </c:pt>
                <c:pt idx="2">
                  <c:v>3.5</c:v>
                </c:pt>
                <c:pt idx="3">
                  <c:v>2.4</c:v>
                </c:pt>
                <c:pt idx="4">
                  <c:v>4.1</c:v>
                </c:pt>
                <c:pt idx="5">
                  <c:v>1.5</c:v>
                </c:pt>
                <c:pt idx="6">
                  <c:v>2.6</c:v>
                </c:pt>
                <c:pt idx="7">
                  <c:v>2</c:v>
                </c:pt>
                <c:pt idx="8">
                  <c:v>4.6</c:v>
                </c:pt>
                <c:pt idx="9">
                  <c:v>4.9</c:v>
                </c:pt>
                <c:pt idx="10">
                  <c:v>2.6</c:v>
                </c:pt>
                <c:pt idx="11">
                  <c:v>4.2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1"/>
        <c:axId val="822173120"/>
        <c:axId val="822173680"/>
      </c:lineChart>
      <c:catAx>
        <c:axId val="82217312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 w="6350" cap="flat" cmpd="sng" algn="ctr">
            <a:solidFill>
              <a:schemeClr val="accent1"/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1100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</a:p>
        </c:txPr>
        <c:crossAx val="822173680"/>
        <c:crosses val="autoZero"/>
        <c:auto val="1"/>
        <c:lblAlgn val="ctr"/>
        <c:lblOffset val="100"/>
        <c:noMultiLvlLbl val="0"/>
      </c:catAx>
      <c:valAx>
        <c:axId val="822173680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accent1"/>
              </a:solidFill>
              <a:prstDash val="solid"/>
              <a:round/>
            </a:ln>
          </c:spPr>
        </c:majorGridlines>
        <c:numFmt formatCode="\¥#,##0.00_);\(\¥#,##0.00\)" sourceLinked="0"/>
        <c:majorTickMark val="out"/>
        <c:minorTickMark val="in"/>
        <c:tickLblPos val="nextTo"/>
        <c:spPr>
          <a:ln w="6350" cap="flat" cmpd="sng" algn="ctr">
            <a:solidFill>
              <a:schemeClr val="accent1"/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1050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pPr>
          </a:p>
        </c:txPr>
        <c:crossAx val="822173120"/>
        <c:crosses val="autoZero"/>
        <c:crossBetween val="between"/>
      </c:valAx>
      <c:spPr>
        <a:noFill/>
        <a:ln>
          <a:noFill/>
        </a:ln>
      </c:spPr>
    </c:plotArea>
    <c:plotVisOnly val="1"/>
    <c:dispBlanksAs val="zero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903107-0A21-4975-BD4E-9E3FA1571653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12BCCE1-DE81-4C12-98AA-36B1AE93584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1D5E53-1996-4A18-8378-BCF5C8046DA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1D5E53-1996-4A18-8378-BCF5C8046DA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1D5E53-1996-4A18-8378-BCF5C8046DA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1D5E53-1996-4A18-8378-BCF5C8046DA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1D5E53-1996-4A18-8378-BCF5C8046DA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D1495A-DD81-44F4-9F54-1F39867BF2D9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1D5E53-1996-4A18-8378-BCF5C8046DA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A51D9C-74F3-4A50-80CE-FCA0A046984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1D5E53-1996-4A18-8378-BCF5C8046DA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2DD16D-63B5-4F0E-9AE2-7A8064D5570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347F21E-FE76-4E28-A5CE-5B9C9B887E07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iming>
    <p:tnLst>
      <p:par>
        <p:cTn id="1" dur="indefinite" restart="never" nodeType="tmRoot"/>
      </p:par>
    </p:tnLst>
  </p:timing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2.png"/><Relationship Id="rId2" Type="http://schemas.microsoft.com/office/2007/relationships/media" Target="../media/media1.mp3"/><Relationship Id="rId1" Type="http://schemas.openxmlformats.org/officeDocument/2006/relationships/audio" Target="../media/media1.mp3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2.xml"/><Relationship Id="rId3" Type="http://schemas.openxmlformats.org/officeDocument/2006/relationships/slideLayout" Target="../slideLayouts/slideLayout1.xml"/><Relationship Id="rId2" Type="http://schemas.openxmlformats.org/officeDocument/2006/relationships/tags" Target="../tags/tag1.xml"/><Relationship Id="rId1" Type="http://schemas.openxmlformats.org/officeDocument/2006/relationships/chart" Target="../charts/char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" name="Group 211"/>
          <p:cNvGrpSpPr>
            <a:grpSpLocks noChangeAspect="1"/>
          </p:cNvGrpSpPr>
          <p:nvPr/>
        </p:nvGrpSpPr>
        <p:grpSpPr bwMode="auto">
          <a:xfrm>
            <a:off x="495186" y="966565"/>
            <a:ext cx="2594377" cy="3149825"/>
            <a:chOff x="350" y="398"/>
            <a:chExt cx="1887" cy="2291"/>
          </a:xfrm>
          <a:solidFill>
            <a:schemeClr val="accent1"/>
          </a:solidFill>
        </p:grpSpPr>
        <p:grpSp>
          <p:nvGrpSpPr>
            <p:cNvPr id="216" name="Group 412"/>
            <p:cNvGrpSpPr/>
            <p:nvPr/>
          </p:nvGrpSpPr>
          <p:grpSpPr bwMode="auto">
            <a:xfrm>
              <a:off x="408" y="428"/>
              <a:ext cx="1829" cy="2226"/>
              <a:chOff x="408" y="428"/>
              <a:chExt cx="1829" cy="2226"/>
            </a:xfrm>
            <a:grpFill/>
          </p:grpSpPr>
          <p:sp>
            <p:nvSpPr>
              <p:cNvPr id="827" name="Freeform 212"/>
              <p:cNvSpPr>
                <a:spLocks noEditPoints="1"/>
              </p:cNvSpPr>
              <p:nvPr/>
            </p:nvSpPr>
            <p:spPr bwMode="auto">
              <a:xfrm>
                <a:off x="865" y="1801"/>
                <a:ext cx="240" cy="233"/>
              </a:xfrm>
              <a:custGeom>
                <a:avLst/>
                <a:gdLst>
                  <a:gd name="T0" fmla="*/ 52 w 315"/>
                  <a:gd name="T1" fmla="*/ 123 h 306"/>
                  <a:gd name="T2" fmla="*/ 125 w 315"/>
                  <a:gd name="T3" fmla="*/ 250 h 306"/>
                  <a:gd name="T4" fmla="*/ 233 w 315"/>
                  <a:gd name="T5" fmla="*/ 232 h 306"/>
                  <a:gd name="T6" fmla="*/ 274 w 315"/>
                  <a:gd name="T7" fmla="*/ 99 h 306"/>
                  <a:gd name="T8" fmla="*/ 237 w 315"/>
                  <a:gd name="T9" fmla="*/ 57 h 306"/>
                  <a:gd name="T10" fmla="*/ 197 w 315"/>
                  <a:gd name="T11" fmla="*/ 62 h 306"/>
                  <a:gd name="T12" fmla="*/ 229 w 315"/>
                  <a:gd name="T13" fmla="*/ 118 h 306"/>
                  <a:gd name="T14" fmla="*/ 225 w 315"/>
                  <a:gd name="T15" fmla="*/ 184 h 306"/>
                  <a:gd name="T16" fmla="*/ 162 w 315"/>
                  <a:gd name="T17" fmla="*/ 52 h 306"/>
                  <a:gd name="T18" fmla="*/ 190 w 315"/>
                  <a:gd name="T19" fmla="*/ 60 h 306"/>
                  <a:gd name="T20" fmla="*/ 153 w 315"/>
                  <a:gd name="T21" fmla="*/ 56 h 306"/>
                  <a:gd name="T22" fmla="*/ 157 w 315"/>
                  <a:gd name="T23" fmla="*/ 81 h 306"/>
                  <a:gd name="T24" fmla="*/ 194 w 315"/>
                  <a:gd name="T25" fmla="*/ 70 h 306"/>
                  <a:gd name="T26" fmla="*/ 204 w 315"/>
                  <a:gd name="T27" fmla="*/ 105 h 306"/>
                  <a:gd name="T28" fmla="*/ 201 w 315"/>
                  <a:gd name="T29" fmla="*/ 74 h 306"/>
                  <a:gd name="T30" fmla="*/ 164 w 315"/>
                  <a:gd name="T31" fmla="*/ 101 h 306"/>
                  <a:gd name="T32" fmla="*/ 185 w 315"/>
                  <a:gd name="T33" fmla="*/ 85 h 306"/>
                  <a:gd name="T34" fmla="*/ 208 w 315"/>
                  <a:gd name="T35" fmla="*/ 84 h 306"/>
                  <a:gd name="T36" fmla="*/ 195 w 315"/>
                  <a:gd name="T37" fmla="*/ 137 h 306"/>
                  <a:gd name="T38" fmla="*/ 196 w 315"/>
                  <a:gd name="T39" fmla="*/ 88 h 306"/>
                  <a:gd name="T40" fmla="*/ 154 w 315"/>
                  <a:gd name="T41" fmla="*/ 149 h 306"/>
                  <a:gd name="T42" fmla="*/ 96 w 315"/>
                  <a:gd name="T43" fmla="*/ 202 h 306"/>
                  <a:gd name="T44" fmla="*/ 135 w 315"/>
                  <a:gd name="T45" fmla="*/ 126 h 306"/>
                  <a:gd name="T46" fmla="*/ 271 w 315"/>
                  <a:gd name="T47" fmla="*/ 107 h 306"/>
                  <a:gd name="T48" fmla="*/ 118 w 315"/>
                  <a:gd name="T49" fmla="*/ 123 h 306"/>
                  <a:gd name="T50" fmla="*/ 86 w 315"/>
                  <a:gd name="T51" fmla="*/ 133 h 306"/>
                  <a:gd name="T52" fmla="*/ 65 w 315"/>
                  <a:gd name="T53" fmla="*/ 101 h 306"/>
                  <a:gd name="T54" fmla="*/ 219 w 315"/>
                  <a:gd name="T55" fmla="*/ 107 h 306"/>
                  <a:gd name="T56" fmla="*/ 124 w 315"/>
                  <a:gd name="T57" fmla="*/ 136 h 306"/>
                  <a:gd name="T58" fmla="*/ 294 w 315"/>
                  <a:gd name="T59" fmla="*/ 132 h 306"/>
                  <a:gd name="T60" fmla="*/ 231 w 315"/>
                  <a:gd name="T61" fmla="*/ 129 h 306"/>
                  <a:gd name="T62" fmla="*/ 285 w 315"/>
                  <a:gd name="T63" fmla="*/ 117 h 306"/>
                  <a:gd name="T64" fmla="*/ 58 w 315"/>
                  <a:gd name="T65" fmla="*/ 118 h 306"/>
                  <a:gd name="T66" fmla="*/ 135 w 315"/>
                  <a:gd name="T67" fmla="*/ 224 h 306"/>
                  <a:gd name="T68" fmla="*/ 159 w 315"/>
                  <a:gd name="T69" fmla="*/ 149 h 306"/>
                  <a:gd name="T70" fmla="*/ 217 w 315"/>
                  <a:gd name="T71" fmla="*/ 144 h 306"/>
                  <a:gd name="T72" fmla="*/ 200 w 315"/>
                  <a:gd name="T73" fmla="*/ 124 h 306"/>
                  <a:gd name="T74" fmla="*/ 76 w 315"/>
                  <a:gd name="T75" fmla="*/ 130 h 306"/>
                  <a:gd name="T76" fmla="*/ 57 w 315"/>
                  <a:gd name="T77" fmla="*/ 134 h 306"/>
                  <a:gd name="T78" fmla="*/ 203 w 315"/>
                  <a:gd name="T79" fmla="*/ 136 h 306"/>
                  <a:gd name="T80" fmla="*/ 306 w 315"/>
                  <a:gd name="T81" fmla="*/ 163 h 306"/>
                  <a:gd name="T82" fmla="*/ 99 w 315"/>
                  <a:gd name="T83" fmla="*/ 141 h 306"/>
                  <a:gd name="T84" fmla="*/ 107 w 315"/>
                  <a:gd name="T85" fmla="*/ 179 h 306"/>
                  <a:gd name="T86" fmla="*/ 74 w 315"/>
                  <a:gd name="T87" fmla="*/ 187 h 306"/>
                  <a:gd name="T88" fmla="*/ 290 w 315"/>
                  <a:gd name="T89" fmla="*/ 147 h 306"/>
                  <a:gd name="T90" fmla="*/ 211 w 315"/>
                  <a:gd name="T91" fmla="*/ 155 h 306"/>
                  <a:gd name="T92" fmla="*/ 289 w 315"/>
                  <a:gd name="T93" fmla="*/ 152 h 306"/>
                  <a:gd name="T94" fmla="*/ 76 w 315"/>
                  <a:gd name="T95" fmla="*/ 165 h 306"/>
                  <a:gd name="T96" fmla="*/ 295 w 315"/>
                  <a:gd name="T97" fmla="*/ 160 h 306"/>
                  <a:gd name="T98" fmla="*/ 140 w 315"/>
                  <a:gd name="T99" fmla="*/ 163 h 306"/>
                  <a:gd name="T100" fmla="*/ 93 w 315"/>
                  <a:gd name="T101" fmla="*/ 168 h 306"/>
                  <a:gd name="T102" fmla="*/ 32 w 315"/>
                  <a:gd name="T103" fmla="*/ 207 h 306"/>
                  <a:gd name="T104" fmla="*/ 48 w 315"/>
                  <a:gd name="T105" fmla="*/ 173 h 306"/>
                  <a:gd name="T106" fmla="*/ 235 w 315"/>
                  <a:gd name="T107" fmla="*/ 172 h 306"/>
                  <a:gd name="T108" fmla="*/ 76 w 315"/>
                  <a:gd name="T109" fmla="*/ 184 h 306"/>
                  <a:gd name="T110" fmla="*/ 81 w 315"/>
                  <a:gd name="T111" fmla="*/ 185 h 306"/>
                  <a:gd name="T112" fmla="*/ 31 w 315"/>
                  <a:gd name="T113" fmla="*/ 188 h 306"/>
                  <a:gd name="T114" fmla="*/ 57 w 315"/>
                  <a:gd name="T115" fmla="*/ 219 h 306"/>
                  <a:gd name="T116" fmla="*/ 31 w 315"/>
                  <a:gd name="T117" fmla="*/ 202 h 306"/>
                  <a:gd name="T118" fmla="*/ 89 w 315"/>
                  <a:gd name="T119" fmla="*/ 209 h 306"/>
                  <a:gd name="T120" fmla="*/ 101 w 315"/>
                  <a:gd name="T121" fmla="*/ 253 h 306"/>
                  <a:gd name="T122" fmla="*/ 96 w 315"/>
                  <a:gd name="T123" fmla="*/ 23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5" h="306">
                    <a:moveTo>
                      <a:pt x="194" y="0"/>
                    </a:moveTo>
                    <a:cubicBezTo>
                      <a:pt x="185" y="0"/>
                      <a:pt x="174" y="5"/>
                      <a:pt x="172" y="14"/>
                    </a:cubicBezTo>
                    <a:cubicBezTo>
                      <a:pt x="172" y="14"/>
                      <a:pt x="171" y="16"/>
                      <a:pt x="170" y="18"/>
                    </a:cubicBezTo>
                    <a:cubicBezTo>
                      <a:pt x="169" y="21"/>
                      <a:pt x="168" y="23"/>
                      <a:pt x="168" y="25"/>
                    </a:cubicBezTo>
                    <a:cubicBezTo>
                      <a:pt x="168" y="28"/>
                      <a:pt x="168" y="29"/>
                      <a:pt x="167" y="30"/>
                    </a:cubicBezTo>
                    <a:cubicBezTo>
                      <a:pt x="166" y="32"/>
                      <a:pt x="165" y="33"/>
                      <a:pt x="166" y="33"/>
                    </a:cubicBezTo>
                    <a:cubicBezTo>
                      <a:pt x="166" y="33"/>
                      <a:pt x="165" y="34"/>
                      <a:pt x="165" y="34"/>
                    </a:cubicBezTo>
                    <a:cubicBezTo>
                      <a:pt x="165" y="34"/>
                      <a:pt x="165" y="35"/>
                      <a:pt x="165" y="35"/>
                    </a:cubicBezTo>
                    <a:cubicBezTo>
                      <a:pt x="165" y="35"/>
                      <a:pt x="164" y="37"/>
                      <a:pt x="163" y="39"/>
                    </a:cubicBezTo>
                    <a:cubicBezTo>
                      <a:pt x="162" y="40"/>
                      <a:pt x="161" y="43"/>
                      <a:pt x="161" y="43"/>
                    </a:cubicBezTo>
                    <a:cubicBezTo>
                      <a:pt x="160" y="44"/>
                      <a:pt x="159" y="46"/>
                      <a:pt x="159" y="46"/>
                    </a:cubicBezTo>
                    <a:cubicBezTo>
                      <a:pt x="158" y="48"/>
                      <a:pt x="158" y="48"/>
                      <a:pt x="158" y="48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6"/>
                      <a:pt x="156" y="45"/>
                      <a:pt x="155" y="45"/>
                    </a:cubicBezTo>
                    <a:cubicBezTo>
                      <a:pt x="155" y="45"/>
                      <a:pt x="154" y="45"/>
                      <a:pt x="154" y="44"/>
                    </a:cubicBezTo>
                    <a:cubicBezTo>
                      <a:pt x="153" y="44"/>
                      <a:pt x="151" y="43"/>
                      <a:pt x="151" y="43"/>
                    </a:cubicBezTo>
                    <a:cubicBezTo>
                      <a:pt x="133" y="41"/>
                      <a:pt x="119" y="46"/>
                      <a:pt x="105" y="58"/>
                    </a:cubicBezTo>
                    <a:cubicBezTo>
                      <a:pt x="99" y="62"/>
                      <a:pt x="95" y="68"/>
                      <a:pt x="90" y="74"/>
                    </a:cubicBezTo>
                    <a:cubicBezTo>
                      <a:pt x="90" y="75"/>
                      <a:pt x="89" y="77"/>
                      <a:pt x="88" y="78"/>
                    </a:cubicBezTo>
                    <a:cubicBezTo>
                      <a:pt x="88" y="79"/>
                      <a:pt x="87" y="81"/>
                      <a:pt x="87" y="81"/>
                    </a:cubicBezTo>
                    <a:cubicBezTo>
                      <a:pt x="86" y="81"/>
                      <a:pt x="86" y="82"/>
                      <a:pt x="86" y="82"/>
                    </a:cubicBezTo>
                    <a:cubicBezTo>
                      <a:pt x="87" y="82"/>
                      <a:pt x="86" y="83"/>
                      <a:pt x="86" y="83"/>
                    </a:cubicBezTo>
                    <a:cubicBezTo>
                      <a:pt x="85" y="84"/>
                      <a:pt x="85" y="84"/>
                      <a:pt x="85" y="84"/>
                    </a:cubicBezTo>
                    <a:cubicBezTo>
                      <a:pt x="85" y="85"/>
                      <a:pt x="84" y="86"/>
                      <a:pt x="84" y="87"/>
                    </a:cubicBezTo>
                    <a:cubicBezTo>
                      <a:pt x="83" y="87"/>
                      <a:pt x="82" y="89"/>
                      <a:pt x="82" y="90"/>
                    </a:cubicBezTo>
                    <a:cubicBezTo>
                      <a:pt x="81" y="93"/>
                      <a:pt x="80" y="95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80" y="95"/>
                      <a:pt x="80" y="96"/>
                      <a:pt x="79" y="96"/>
                    </a:cubicBezTo>
                    <a:cubicBezTo>
                      <a:pt x="79" y="97"/>
                      <a:pt x="79" y="98"/>
                      <a:pt x="79" y="99"/>
                    </a:cubicBezTo>
                    <a:cubicBezTo>
                      <a:pt x="78" y="99"/>
                      <a:pt x="78" y="100"/>
                      <a:pt x="78" y="100"/>
                    </a:cubicBezTo>
                    <a:cubicBezTo>
                      <a:pt x="78" y="100"/>
                      <a:pt x="78" y="100"/>
                      <a:pt x="77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100"/>
                      <a:pt x="77" y="100"/>
                      <a:pt x="76" y="100"/>
                    </a:cubicBezTo>
                    <a:cubicBezTo>
                      <a:pt x="76" y="100"/>
                      <a:pt x="75" y="100"/>
                      <a:pt x="74" y="99"/>
                    </a:cubicBezTo>
                    <a:cubicBezTo>
                      <a:pt x="73" y="99"/>
                      <a:pt x="72" y="98"/>
                      <a:pt x="72" y="98"/>
                    </a:cubicBezTo>
                    <a:cubicBezTo>
                      <a:pt x="71" y="98"/>
                      <a:pt x="70" y="98"/>
                      <a:pt x="69" y="98"/>
                    </a:cubicBezTo>
                    <a:cubicBezTo>
                      <a:pt x="66" y="98"/>
                      <a:pt x="64" y="98"/>
                      <a:pt x="62" y="99"/>
                    </a:cubicBezTo>
                    <a:cubicBezTo>
                      <a:pt x="61" y="99"/>
                      <a:pt x="60" y="99"/>
                      <a:pt x="60" y="99"/>
                    </a:cubicBezTo>
                    <a:cubicBezTo>
                      <a:pt x="60" y="99"/>
                      <a:pt x="60" y="100"/>
                      <a:pt x="60" y="100"/>
                    </a:cubicBezTo>
                    <a:cubicBezTo>
                      <a:pt x="60" y="100"/>
                      <a:pt x="59" y="100"/>
                      <a:pt x="58" y="101"/>
                    </a:cubicBezTo>
                    <a:cubicBezTo>
                      <a:pt x="57" y="101"/>
                      <a:pt x="56" y="102"/>
                      <a:pt x="55" y="102"/>
                    </a:cubicBezTo>
                    <a:cubicBezTo>
                      <a:pt x="54" y="104"/>
                      <a:pt x="52" y="106"/>
                      <a:pt x="52" y="108"/>
                    </a:cubicBezTo>
                    <a:cubicBezTo>
                      <a:pt x="52" y="109"/>
                      <a:pt x="52" y="110"/>
                      <a:pt x="52" y="110"/>
                    </a:cubicBezTo>
                    <a:cubicBezTo>
                      <a:pt x="51" y="110"/>
                      <a:pt x="51" y="111"/>
                      <a:pt x="51" y="112"/>
                    </a:cubicBezTo>
                    <a:cubicBezTo>
                      <a:pt x="51" y="112"/>
                      <a:pt x="51" y="114"/>
                      <a:pt x="51" y="115"/>
                    </a:cubicBezTo>
                    <a:cubicBezTo>
                      <a:pt x="50" y="116"/>
                      <a:pt x="50" y="119"/>
                      <a:pt x="51" y="120"/>
                    </a:cubicBezTo>
                    <a:cubicBezTo>
                      <a:pt x="51" y="121"/>
                      <a:pt x="52" y="122"/>
                      <a:pt x="52" y="123"/>
                    </a:cubicBezTo>
                    <a:cubicBezTo>
                      <a:pt x="53" y="125"/>
                      <a:pt x="54" y="126"/>
                      <a:pt x="55" y="127"/>
                    </a:cubicBezTo>
                    <a:cubicBezTo>
                      <a:pt x="56" y="129"/>
                      <a:pt x="56" y="130"/>
                      <a:pt x="55" y="132"/>
                    </a:cubicBezTo>
                    <a:cubicBezTo>
                      <a:pt x="54" y="132"/>
                      <a:pt x="54" y="133"/>
                      <a:pt x="54" y="133"/>
                    </a:cubicBezTo>
                    <a:cubicBezTo>
                      <a:pt x="54" y="133"/>
                      <a:pt x="53" y="135"/>
                      <a:pt x="52" y="136"/>
                    </a:cubicBezTo>
                    <a:cubicBezTo>
                      <a:pt x="52" y="137"/>
                      <a:pt x="51" y="139"/>
                      <a:pt x="51" y="139"/>
                    </a:cubicBezTo>
                    <a:cubicBezTo>
                      <a:pt x="51" y="140"/>
                      <a:pt x="50" y="140"/>
                      <a:pt x="49" y="140"/>
                    </a:cubicBezTo>
                    <a:cubicBezTo>
                      <a:pt x="48" y="140"/>
                      <a:pt x="47" y="140"/>
                      <a:pt x="46" y="141"/>
                    </a:cubicBezTo>
                    <a:cubicBezTo>
                      <a:pt x="46" y="141"/>
                      <a:pt x="45" y="141"/>
                      <a:pt x="44" y="141"/>
                    </a:cubicBezTo>
                    <a:cubicBezTo>
                      <a:pt x="42" y="141"/>
                      <a:pt x="38" y="144"/>
                      <a:pt x="36" y="148"/>
                    </a:cubicBezTo>
                    <a:cubicBezTo>
                      <a:pt x="35" y="150"/>
                      <a:pt x="35" y="151"/>
                      <a:pt x="34" y="155"/>
                    </a:cubicBezTo>
                    <a:cubicBezTo>
                      <a:pt x="34" y="159"/>
                      <a:pt x="35" y="160"/>
                      <a:pt x="36" y="162"/>
                    </a:cubicBezTo>
                    <a:cubicBezTo>
                      <a:pt x="37" y="163"/>
                      <a:pt x="37" y="163"/>
                      <a:pt x="36" y="163"/>
                    </a:cubicBezTo>
                    <a:cubicBezTo>
                      <a:pt x="36" y="163"/>
                      <a:pt x="36" y="164"/>
                      <a:pt x="36" y="164"/>
                    </a:cubicBezTo>
                    <a:cubicBezTo>
                      <a:pt x="36" y="164"/>
                      <a:pt x="35" y="165"/>
                      <a:pt x="35" y="165"/>
                    </a:cubicBezTo>
                    <a:cubicBezTo>
                      <a:pt x="34" y="166"/>
                      <a:pt x="34" y="167"/>
                      <a:pt x="34" y="167"/>
                    </a:cubicBezTo>
                    <a:cubicBezTo>
                      <a:pt x="34" y="167"/>
                      <a:pt x="33" y="168"/>
                      <a:pt x="32" y="169"/>
                    </a:cubicBezTo>
                    <a:cubicBezTo>
                      <a:pt x="28" y="175"/>
                      <a:pt x="26" y="178"/>
                      <a:pt x="25" y="180"/>
                    </a:cubicBezTo>
                    <a:cubicBezTo>
                      <a:pt x="21" y="185"/>
                      <a:pt x="19" y="190"/>
                      <a:pt x="16" y="196"/>
                    </a:cubicBezTo>
                    <a:cubicBezTo>
                      <a:pt x="15" y="199"/>
                      <a:pt x="13" y="204"/>
                      <a:pt x="12" y="206"/>
                    </a:cubicBezTo>
                    <a:cubicBezTo>
                      <a:pt x="12" y="207"/>
                      <a:pt x="12" y="208"/>
                      <a:pt x="12" y="209"/>
                    </a:cubicBezTo>
                    <a:cubicBezTo>
                      <a:pt x="12" y="209"/>
                      <a:pt x="11" y="210"/>
                      <a:pt x="12" y="210"/>
                    </a:cubicBezTo>
                    <a:cubicBezTo>
                      <a:pt x="12" y="210"/>
                      <a:pt x="12" y="211"/>
                      <a:pt x="11" y="211"/>
                    </a:cubicBezTo>
                    <a:cubicBezTo>
                      <a:pt x="11" y="211"/>
                      <a:pt x="11" y="211"/>
                      <a:pt x="11" y="212"/>
                    </a:cubicBezTo>
                    <a:cubicBezTo>
                      <a:pt x="11" y="213"/>
                      <a:pt x="10" y="214"/>
                      <a:pt x="10" y="214"/>
                    </a:cubicBezTo>
                    <a:cubicBezTo>
                      <a:pt x="10" y="214"/>
                      <a:pt x="10" y="215"/>
                      <a:pt x="10" y="216"/>
                    </a:cubicBezTo>
                    <a:cubicBezTo>
                      <a:pt x="9" y="218"/>
                      <a:pt x="8" y="221"/>
                      <a:pt x="6" y="225"/>
                    </a:cubicBezTo>
                    <a:cubicBezTo>
                      <a:pt x="6" y="226"/>
                      <a:pt x="6" y="227"/>
                      <a:pt x="6" y="228"/>
                    </a:cubicBezTo>
                    <a:cubicBezTo>
                      <a:pt x="5" y="229"/>
                      <a:pt x="5" y="230"/>
                      <a:pt x="5" y="230"/>
                    </a:cubicBezTo>
                    <a:cubicBezTo>
                      <a:pt x="5" y="230"/>
                      <a:pt x="5" y="231"/>
                      <a:pt x="5" y="231"/>
                    </a:cubicBezTo>
                    <a:cubicBezTo>
                      <a:pt x="5" y="232"/>
                      <a:pt x="5" y="232"/>
                      <a:pt x="4" y="232"/>
                    </a:cubicBezTo>
                    <a:cubicBezTo>
                      <a:pt x="4" y="232"/>
                      <a:pt x="4" y="233"/>
                      <a:pt x="4" y="234"/>
                    </a:cubicBezTo>
                    <a:cubicBezTo>
                      <a:pt x="4" y="234"/>
                      <a:pt x="4" y="235"/>
                      <a:pt x="4" y="235"/>
                    </a:cubicBezTo>
                    <a:cubicBezTo>
                      <a:pt x="3" y="235"/>
                      <a:pt x="3" y="235"/>
                      <a:pt x="3" y="235"/>
                    </a:cubicBezTo>
                    <a:cubicBezTo>
                      <a:pt x="3" y="235"/>
                      <a:pt x="3" y="237"/>
                      <a:pt x="3" y="239"/>
                    </a:cubicBezTo>
                    <a:cubicBezTo>
                      <a:pt x="0" y="281"/>
                      <a:pt x="19" y="306"/>
                      <a:pt x="62" y="304"/>
                    </a:cubicBezTo>
                    <a:cubicBezTo>
                      <a:pt x="65" y="304"/>
                      <a:pt x="68" y="304"/>
                      <a:pt x="70" y="303"/>
                    </a:cubicBezTo>
                    <a:cubicBezTo>
                      <a:pt x="71" y="302"/>
                      <a:pt x="72" y="302"/>
                      <a:pt x="73" y="302"/>
                    </a:cubicBezTo>
                    <a:cubicBezTo>
                      <a:pt x="83" y="298"/>
                      <a:pt x="95" y="289"/>
                      <a:pt x="102" y="281"/>
                    </a:cubicBezTo>
                    <a:cubicBezTo>
                      <a:pt x="103" y="279"/>
                      <a:pt x="105" y="277"/>
                      <a:pt x="106" y="276"/>
                    </a:cubicBezTo>
                    <a:cubicBezTo>
                      <a:pt x="108" y="274"/>
                      <a:pt x="111" y="272"/>
                      <a:pt x="113" y="269"/>
                    </a:cubicBezTo>
                    <a:cubicBezTo>
                      <a:pt x="113" y="268"/>
                      <a:pt x="114" y="267"/>
                      <a:pt x="115" y="267"/>
                    </a:cubicBezTo>
                    <a:cubicBezTo>
                      <a:pt x="115" y="266"/>
                      <a:pt x="118" y="262"/>
                      <a:pt x="118" y="262"/>
                    </a:cubicBezTo>
                    <a:cubicBezTo>
                      <a:pt x="118" y="261"/>
                      <a:pt x="119" y="260"/>
                      <a:pt x="120" y="258"/>
                    </a:cubicBezTo>
                    <a:cubicBezTo>
                      <a:pt x="121" y="257"/>
                      <a:pt x="123" y="255"/>
                      <a:pt x="123" y="254"/>
                    </a:cubicBezTo>
                    <a:cubicBezTo>
                      <a:pt x="123" y="253"/>
                      <a:pt x="124" y="252"/>
                      <a:pt x="124" y="252"/>
                    </a:cubicBezTo>
                    <a:cubicBezTo>
                      <a:pt x="124" y="251"/>
                      <a:pt x="125" y="251"/>
                      <a:pt x="125" y="251"/>
                    </a:cubicBezTo>
                    <a:cubicBezTo>
                      <a:pt x="125" y="250"/>
                      <a:pt x="125" y="250"/>
                      <a:pt x="125" y="250"/>
                    </a:cubicBezTo>
                    <a:cubicBezTo>
                      <a:pt x="125" y="250"/>
                      <a:pt x="126" y="249"/>
                      <a:pt x="127" y="248"/>
                    </a:cubicBezTo>
                    <a:cubicBezTo>
                      <a:pt x="127" y="247"/>
                      <a:pt x="128" y="245"/>
                      <a:pt x="129" y="244"/>
                    </a:cubicBezTo>
                    <a:cubicBezTo>
                      <a:pt x="129" y="244"/>
                      <a:pt x="130" y="242"/>
                      <a:pt x="130" y="242"/>
                    </a:cubicBezTo>
                    <a:cubicBezTo>
                      <a:pt x="131" y="240"/>
                      <a:pt x="133" y="236"/>
                      <a:pt x="133" y="235"/>
                    </a:cubicBezTo>
                    <a:cubicBezTo>
                      <a:pt x="133" y="235"/>
                      <a:pt x="134" y="234"/>
                      <a:pt x="134" y="234"/>
                    </a:cubicBezTo>
                    <a:cubicBezTo>
                      <a:pt x="134" y="233"/>
                      <a:pt x="135" y="233"/>
                      <a:pt x="135" y="232"/>
                    </a:cubicBezTo>
                    <a:cubicBezTo>
                      <a:pt x="135" y="231"/>
                      <a:pt x="135" y="231"/>
                      <a:pt x="135" y="231"/>
                    </a:cubicBezTo>
                    <a:cubicBezTo>
                      <a:pt x="136" y="231"/>
                      <a:pt x="136" y="230"/>
                      <a:pt x="136" y="229"/>
                    </a:cubicBezTo>
                    <a:cubicBezTo>
                      <a:pt x="136" y="229"/>
                      <a:pt x="136" y="227"/>
                      <a:pt x="136" y="226"/>
                    </a:cubicBezTo>
                    <a:cubicBezTo>
                      <a:pt x="137" y="225"/>
                      <a:pt x="138" y="223"/>
                      <a:pt x="138" y="222"/>
                    </a:cubicBezTo>
                    <a:cubicBezTo>
                      <a:pt x="139" y="220"/>
                      <a:pt x="140" y="218"/>
                      <a:pt x="140" y="217"/>
                    </a:cubicBezTo>
                    <a:cubicBezTo>
                      <a:pt x="140" y="216"/>
                      <a:pt x="141" y="215"/>
                      <a:pt x="141" y="213"/>
                    </a:cubicBezTo>
                    <a:cubicBezTo>
                      <a:pt x="142" y="211"/>
                      <a:pt x="144" y="206"/>
                      <a:pt x="145" y="204"/>
                    </a:cubicBezTo>
                    <a:cubicBezTo>
                      <a:pt x="145" y="203"/>
                      <a:pt x="145" y="202"/>
                      <a:pt x="145" y="202"/>
                    </a:cubicBezTo>
                    <a:cubicBezTo>
                      <a:pt x="145" y="201"/>
                      <a:pt x="146" y="201"/>
                      <a:pt x="146" y="200"/>
                    </a:cubicBezTo>
                    <a:cubicBezTo>
                      <a:pt x="146" y="200"/>
                      <a:pt x="146" y="199"/>
                      <a:pt x="146" y="199"/>
                    </a:cubicBezTo>
                    <a:cubicBezTo>
                      <a:pt x="146" y="199"/>
                      <a:pt x="146" y="198"/>
                      <a:pt x="146" y="198"/>
                    </a:cubicBezTo>
                    <a:cubicBezTo>
                      <a:pt x="147" y="198"/>
                      <a:pt x="148" y="196"/>
                      <a:pt x="148" y="194"/>
                    </a:cubicBezTo>
                    <a:cubicBezTo>
                      <a:pt x="148" y="193"/>
                      <a:pt x="149" y="191"/>
                      <a:pt x="149" y="190"/>
                    </a:cubicBezTo>
                    <a:cubicBezTo>
                      <a:pt x="150" y="189"/>
                      <a:pt x="151" y="187"/>
                      <a:pt x="152" y="184"/>
                    </a:cubicBezTo>
                    <a:cubicBezTo>
                      <a:pt x="153" y="179"/>
                      <a:pt x="156" y="174"/>
                      <a:pt x="158" y="171"/>
                    </a:cubicBezTo>
                    <a:cubicBezTo>
                      <a:pt x="159" y="169"/>
                      <a:pt x="159" y="168"/>
                      <a:pt x="160" y="167"/>
                    </a:cubicBezTo>
                    <a:cubicBezTo>
                      <a:pt x="160" y="166"/>
                      <a:pt x="161" y="164"/>
                      <a:pt x="161" y="164"/>
                    </a:cubicBezTo>
                    <a:cubicBezTo>
                      <a:pt x="161" y="163"/>
                      <a:pt x="162" y="162"/>
                      <a:pt x="162" y="162"/>
                    </a:cubicBezTo>
                    <a:cubicBezTo>
                      <a:pt x="162" y="161"/>
                      <a:pt x="163" y="159"/>
                      <a:pt x="164" y="158"/>
                    </a:cubicBezTo>
                    <a:cubicBezTo>
                      <a:pt x="165" y="156"/>
                      <a:pt x="165" y="154"/>
                      <a:pt x="165" y="154"/>
                    </a:cubicBezTo>
                    <a:cubicBezTo>
                      <a:pt x="165" y="154"/>
                      <a:pt x="166" y="153"/>
                      <a:pt x="166" y="153"/>
                    </a:cubicBezTo>
                    <a:cubicBezTo>
                      <a:pt x="166" y="152"/>
                      <a:pt x="167" y="150"/>
                      <a:pt x="168" y="148"/>
                    </a:cubicBezTo>
                    <a:cubicBezTo>
                      <a:pt x="169" y="146"/>
                      <a:pt x="169" y="144"/>
                      <a:pt x="170" y="143"/>
                    </a:cubicBezTo>
                    <a:cubicBezTo>
                      <a:pt x="170" y="142"/>
                      <a:pt x="171" y="140"/>
                      <a:pt x="171" y="138"/>
                    </a:cubicBezTo>
                    <a:cubicBezTo>
                      <a:pt x="171" y="137"/>
                      <a:pt x="172" y="135"/>
                      <a:pt x="172" y="134"/>
                    </a:cubicBezTo>
                    <a:cubicBezTo>
                      <a:pt x="173" y="133"/>
                      <a:pt x="173" y="131"/>
                      <a:pt x="173" y="131"/>
                    </a:cubicBezTo>
                    <a:cubicBezTo>
                      <a:pt x="173" y="130"/>
                      <a:pt x="173" y="130"/>
                      <a:pt x="174" y="130"/>
                    </a:cubicBezTo>
                    <a:cubicBezTo>
                      <a:pt x="174" y="130"/>
                      <a:pt x="174" y="130"/>
                      <a:pt x="174" y="130"/>
                    </a:cubicBezTo>
                    <a:cubicBezTo>
                      <a:pt x="174" y="131"/>
                      <a:pt x="174" y="131"/>
                      <a:pt x="176" y="135"/>
                    </a:cubicBezTo>
                    <a:cubicBezTo>
                      <a:pt x="177" y="137"/>
                      <a:pt x="177" y="138"/>
                      <a:pt x="178" y="140"/>
                    </a:cubicBezTo>
                    <a:cubicBezTo>
                      <a:pt x="178" y="141"/>
                      <a:pt x="179" y="143"/>
                      <a:pt x="179" y="144"/>
                    </a:cubicBezTo>
                    <a:cubicBezTo>
                      <a:pt x="181" y="147"/>
                      <a:pt x="181" y="147"/>
                      <a:pt x="181" y="147"/>
                    </a:cubicBezTo>
                    <a:cubicBezTo>
                      <a:pt x="181" y="148"/>
                      <a:pt x="181" y="148"/>
                      <a:pt x="181" y="149"/>
                    </a:cubicBezTo>
                    <a:cubicBezTo>
                      <a:pt x="182" y="150"/>
                      <a:pt x="183" y="153"/>
                      <a:pt x="183" y="155"/>
                    </a:cubicBezTo>
                    <a:cubicBezTo>
                      <a:pt x="183" y="155"/>
                      <a:pt x="183" y="156"/>
                      <a:pt x="184" y="157"/>
                    </a:cubicBezTo>
                    <a:cubicBezTo>
                      <a:pt x="184" y="157"/>
                      <a:pt x="185" y="160"/>
                      <a:pt x="185" y="162"/>
                    </a:cubicBezTo>
                    <a:cubicBezTo>
                      <a:pt x="186" y="163"/>
                      <a:pt x="187" y="166"/>
                      <a:pt x="188" y="167"/>
                    </a:cubicBezTo>
                    <a:cubicBezTo>
                      <a:pt x="195" y="184"/>
                      <a:pt x="204" y="203"/>
                      <a:pt x="217" y="217"/>
                    </a:cubicBezTo>
                    <a:cubicBezTo>
                      <a:pt x="219" y="219"/>
                      <a:pt x="222" y="222"/>
                      <a:pt x="222" y="222"/>
                    </a:cubicBezTo>
                    <a:cubicBezTo>
                      <a:pt x="223" y="224"/>
                      <a:pt x="228" y="228"/>
                      <a:pt x="231" y="231"/>
                    </a:cubicBezTo>
                    <a:cubicBezTo>
                      <a:pt x="232" y="231"/>
                      <a:pt x="233" y="232"/>
                      <a:pt x="233" y="232"/>
                    </a:cubicBezTo>
                    <a:cubicBezTo>
                      <a:pt x="234" y="233"/>
                      <a:pt x="237" y="235"/>
                      <a:pt x="238" y="236"/>
                    </a:cubicBezTo>
                    <a:cubicBezTo>
                      <a:pt x="240" y="237"/>
                      <a:pt x="247" y="240"/>
                      <a:pt x="247" y="240"/>
                    </a:cubicBezTo>
                    <a:cubicBezTo>
                      <a:pt x="248" y="240"/>
                      <a:pt x="248" y="241"/>
                      <a:pt x="249" y="241"/>
                    </a:cubicBezTo>
                    <a:cubicBezTo>
                      <a:pt x="250" y="242"/>
                      <a:pt x="252" y="242"/>
                      <a:pt x="253" y="243"/>
                    </a:cubicBezTo>
                    <a:cubicBezTo>
                      <a:pt x="277" y="250"/>
                      <a:pt x="298" y="242"/>
                      <a:pt x="310" y="221"/>
                    </a:cubicBezTo>
                    <a:cubicBezTo>
                      <a:pt x="310" y="220"/>
                      <a:pt x="311" y="219"/>
                      <a:pt x="311" y="219"/>
                    </a:cubicBezTo>
                    <a:cubicBezTo>
                      <a:pt x="311" y="219"/>
                      <a:pt x="313" y="212"/>
                      <a:pt x="314" y="209"/>
                    </a:cubicBezTo>
                    <a:cubicBezTo>
                      <a:pt x="314" y="208"/>
                      <a:pt x="314" y="205"/>
                      <a:pt x="314" y="202"/>
                    </a:cubicBezTo>
                    <a:cubicBezTo>
                      <a:pt x="314" y="200"/>
                      <a:pt x="314" y="198"/>
                      <a:pt x="314" y="198"/>
                    </a:cubicBezTo>
                    <a:cubicBezTo>
                      <a:pt x="315" y="198"/>
                      <a:pt x="314" y="198"/>
                      <a:pt x="314" y="197"/>
                    </a:cubicBezTo>
                    <a:cubicBezTo>
                      <a:pt x="314" y="197"/>
                      <a:pt x="314" y="194"/>
                      <a:pt x="314" y="191"/>
                    </a:cubicBezTo>
                    <a:cubicBezTo>
                      <a:pt x="313" y="184"/>
                      <a:pt x="313" y="184"/>
                      <a:pt x="313" y="183"/>
                    </a:cubicBezTo>
                    <a:cubicBezTo>
                      <a:pt x="313" y="182"/>
                      <a:pt x="312" y="180"/>
                      <a:pt x="312" y="180"/>
                    </a:cubicBezTo>
                    <a:cubicBezTo>
                      <a:pt x="312" y="179"/>
                      <a:pt x="312" y="177"/>
                      <a:pt x="311" y="177"/>
                    </a:cubicBezTo>
                    <a:cubicBezTo>
                      <a:pt x="311" y="176"/>
                      <a:pt x="311" y="175"/>
                      <a:pt x="311" y="175"/>
                    </a:cubicBezTo>
                    <a:cubicBezTo>
                      <a:pt x="311" y="175"/>
                      <a:pt x="311" y="175"/>
                      <a:pt x="311" y="174"/>
                    </a:cubicBezTo>
                    <a:cubicBezTo>
                      <a:pt x="310" y="174"/>
                      <a:pt x="309" y="168"/>
                      <a:pt x="310" y="168"/>
                    </a:cubicBezTo>
                    <a:cubicBezTo>
                      <a:pt x="310" y="167"/>
                      <a:pt x="310" y="164"/>
                      <a:pt x="309" y="163"/>
                    </a:cubicBezTo>
                    <a:cubicBezTo>
                      <a:pt x="308" y="162"/>
                      <a:pt x="307" y="160"/>
                      <a:pt x="307" y="159"/>
                    </a:cubicBezTo>
                    <a:cubicBezTo>
                      <a:pt x="308" y="158"/>
                      <a:pt x="307" y="157"/>
                      <a:pt x="307" y="157"/>
                    </a:cubicBezTo>
                    <a:cubicBezTo>
                      <a:pt x="306" y="158"/>
                      <a:pt x="305" y="156"/>
                      <a:pt x="305" y="155"/>
                    </a:cubicBezTo>
                    <a:cubicBezTo>
                      <a:pt x="305" y="155"/>
                      <a:pt x="304" y="154"/>
                      <a:pt x="304" y="154"/>
                    </a:cubicBezTo>
                    <a:cubicBezTo>
                      <a:pt x="303" y="153"/>
                      <a:pt x="303" y="153"/>
                      <a:pt x="303" y="152"/>
                    </a:cubicBezTo>
                    <a:cubicBezTo>
                      <a:pt x="303" y="152"/>
                      <a:pt x="303" y="151"/>
                      <a:pt x="303" y="151"/>
                    </a:cubicBezTo>
                    <a:cubicBezTo>
                      <a:pt x="302" y="151"/>
                      <a:pt x="302" y="151"/>
                      <a:pt x="301" y="150"/>
                    </a:cubicBezTo>
                    <a:cubicBezTo>
                      <a:pt x="301" y="149"/>
                      <a:pt x="300" y="148"/>
                      <a:pt x="300" y="148"/>
                    </a:cubicBezTo>
                    <a:cubicBezTo>
                      <a:pt x="300" y="148"/>
                      <a:pt x="300" y="147"/>
                      <a:pt x="299" y="146"/>
                    </a:cubicBezTo>
                    <a:cubicBezTo>
                      <a:pt x="299" y="145"/>
                      <a:pt x="298" y="143"/>
                      <a:pt x="297" y="142"/>
                    </a:cubicBezTo>
                    <a:cubicBezTo>
                      <a:pt x="297" y="142"/>
                      <a:pt x="296" y="141"/>
                      <a:pt x="296" y="141"/>
                    </a:cubicBezTo>
                    <a:cubicBezTo>
                      <a:pt x="296" y="141"/>
                      <a:pt x="296" y="140"/>
                      <a:pt x="295" y="140"/>
                    </a:cubicBezTo>
                    <a:cubicBezTo>
                      <a:pt x="295" y="139"/>
                      <a:pt x="295" y="139"/>
                      <a:pt x="295" y="138"/>
                    </a:cubicBezTo>
                    <a:cubicBezTo>
                      <a:pt x="297" y="138"/>
                      <a:pt x="297" y="137"/>
                      <a:pt x="298" y="134"/>
                    </a:cubicBezTo>
                    <a:cubicBezTo>
                      <a:pt x="298" y="132"/>
                      <a:pt x="299" y="130"/>
                      <a:pt x="298" y="129"/>
                    </a:cubicBezTo>
                    <a:cubicBezTo>
                      <a:pt x="298" y="127"/>
                      <a:pt x="298" y="126"/>
                      <a:pt x="298" y="126"/>
                    </a:cubicBezTo>
                    <a:cubicBezTo>
                      <a:pt x="298" y="126"/>
                      <a:pt x="298" y="124"/>
                      <a:pt x="298" y="123"/>
                    </a:cubicBezTo>
                    <a:cubicBezTo>
                      <a:pt x="298" y="121"/>
                      <a:pt x="298" y="119"/>
                      <a:pt x="297" y="119"/>
                    </a:cubicBezTo>
                    <a:cubicBezTo>
                      <a:pt x="297" y="119"/>
                      <a:pt x="297" y="118"/>
                      <a:pt x="296" y="118"/>
                    </a:cubicBezTo>
                    <a:cubicBezTo>
                      <a:pt x="296" y="118"/>
                      <a:pt x="295" y="117"/>
                      <a:pt x="295" y="116"/>
                    </a:cubicBezTo>
                    <a:cubicBezTo>
                      <a:pt x="295" y="115"/>
                      <a:pt x="294" y="114"/>
                      <a:pt x="293" y="114"/>
                    </a:cubicBezTo>
                    <a:cubicBezTo>
                      <a:pt x="293" y="114"/>
                      <a:pt x="292" y="113"/>
                      <a:pt x="292" y="113"/>
                    </a:cubicBezTo>
                    <a:cubicBezTo>
                      <a:pt x="291" y="112"/>
                      <a:pt x="290" y="111"/>
                      <a:pt x="288" y="111"/>
                    </a:cubicBezTo>
                    <a:cubicBezTo>
                      <a:pt x="286" y="110"/>
                      <a:pt x="285" y="110"/>
                      <a:pt x="281" y="109"/>
                    </a:cubicBezTo>
                    <a:cubicBezTo>
                      <a:pt x="279" y="109"/>
                      <a:pt x="278" y="108"/>
                      <a:pt x="278" y="107"/>
                    </a:cubicBezTo>
                    <a:cubicBezTo>
                      <a:pt x="278" y="106"/>
                      <a:pt x="277" y="105"/>
                      <a:pt x="277" y="104"/>
                    </a:cubicBezTo>
                    <a:cubicBezTo>
                      <a:pt x="276" y="103"/>
                      <a:pt x="276" y="102"/>
                      <a:pt x="276" y="101"/>
                    </a:cubicBezTo>
                    <a:cubicBezTo>
                      <a:pt x="276" y="101"/>
                      <a:pt x="276" y="100"/>
                      <a:pt x="275" y="100"/>
                    </a:cubicBezTo>
                    <a:cubicBezTo>
                      <a:pt x="275" y="100"/>
                      <a:pt x="274" y="100"/>
                      <a:pt x="274" y="99"/>
                    </a:cubicBezTo>
                    <a:cubicBezTo>
                      <a:pt x="274" y="99"/>
                      <a:pt x="273" y="98"/>
                      <a:pt x="273" y="97"/>
                    </a:cubicBezTo>
                    <a:cubicBezTo>
                      <a:pt x="272" y="97"/>
                      <a:pt x="272" y="96"/>
                      <a:pt x="272" y="96"/>
                    </a:cubicBezTo>
                    <a:cubicBezTo>
                      <a:pt x="273" y="96"/>
                      <a:pt x="275" y="93"/>
                      <a:pt x="275" y="91"/>
                    </a:cubicBezTo>
                    <a:cubicBezTo>
                      <a:pt x="276" y="89"/>
                      <a:pt x="275" y="83"/>
                      <a:pt x="275" y="83"/>
                    </a:cubicBezTo>
                    <a:cubicBezTo>
                      <a:pt x="274" y="82"/>
                      <a:pt x="274" y="81"/>
                      <a:pt x="274" y="80"/>
                    </a:cubicBezTo>
                    <a:cubicBezTo>
                      <a:pt x="273" y="72"/>
                      <a:pt x="267" y="65"/>
                      <a:pt x="258" y="67"/>
                    </a:cubicBezTo>
                    <a:cubicBezTo>
                      <a:pt x="258" y="68"/>
                      <a:pt x="257" y="68"/>
                      <a:pt x="257" y="68"/>
                    </a:cubicBezTo>
                    <a:cubicBezTo>
                      <a:pt x="256" y="68"/>
                      <a:pt x="256" y="68"/>
                      <a:pt x="255" y="67"/>
                    </a:cubicBezTo>
                    <a:cubicBezTo>
                      <a:pt x="254" y="66"/>
                      <a:pt x="254" y="65"/>
                      <a:pt x="253" y="65"/>
                    </a:cubicBezTo>
                    <a:cubicBezTo>
                      <a:pt x="253" y="65"/>
                      <a:pt x="253" y="64"/>
                      <a:pt x="253" y="63"/>
                    </a:cubicBezTo>
                    <a:cubicBezTo>
                      <a:pt x="253" y="62"/>
                      <a:pt x="249" y="54"/>
                      <a:pt x="248" y="53"/>
                    </a:cubicBezTo>
                    <a:cubicBezTo>
                      <a:pt x="248" y="53"/>
                      <a:pt x="247" y="52"/>
                      <a:pt x="247" y="52"/>
                    </a:cubicBezTo>
                    <a:cubicBezTo>
                      <a:pt x="247" y="51"/>
                      <a:pt x="247" y="51"/>
                      <a:pt x="247" y="51"/>
                    </a:cubicBezTo>
                    <a:cubicBezTo>
                      <a:pt x="246" y="50"/>
                      <a:pt x="246" y="50"/>
                      <a:pt x="246" y="49"/>
                    </a:cubicBezTo>
                    <a:cubicBezTo>
                      <a:pt x="234" y="29"/>
                      <a:pt x="222" y="9"/>
                      <a:pt x="200" y="1"/>
                    </a:cubicBezTo>
                    <a:cubicBezTo>
                      <a:pt x="198" y="0"/>
                      <a:pt x="196" y="0"/>
                      <a:pt x="194" y="0"/>
                    </a:cubicBezTo>
                    <a:close/>
                    <a:moveTo>
                      <a:pt x="195" y="4"/>
                    </a:moveTo>
                    <a:cubicBezTo>
                      <a:pt x="198" y="4"/>
                      <a:pt x="202" y="5"/>
                      <a:pt x="205" y="6"/>
                    </a:cubicBezTo>
                    <a:cubicBezTo>
                      <a:pt x="217" y="14"/>
                      <a:pt x="225" y="25"/>
                      <a:pt x="235" y="37"/>
                    </a:cubicBezTo>
                    <a:cubicBezTo>
                      <a:pt x="235" y="37"/>
                      <a:pt x="236" y="38"/>
                      <a:pt x="236" y="39"/>
                    </a:cubicBezTo>
                    <a:cubicBezTo>
                      <a:pt x="238" y="43"/>
                      <a:pt x="244" y="48"/>
                      <a:pt x="242" y="52"/>
                    </a:cubicBezTo>
                    <a:cubicBezTo>
                      <a:pt x="242" y="52"/>
                      <a:pt x="241" y="52"/>
                      <a:pt x="241" y="52"/>
                    </a:cubicBezTo>
                    <a:cubicBezTo>
                      <a:pt x="241" y="52"/>
                      <a:pt x="241" y="53"/>
                      <a:pt x="240" y="53"/>
                    </a:cubicBezTo>
                    <a:cubicBezTo>
                      <a:pt x="240" y="53"/>
                      <a:pt x="239" y="54"/>
                      <a:pt x="239" y="54"/>
                    </a:cubicBezTo>
                    <a:cubicBezTo>
                      <a:pt x="239" y="54"/>
                      <a:pt x="236" y="50"/>
                      <a:pt x="236" y="49"/>
                    </a:cubicBezTo>
                    <a:cubicBezTo>
                      <a:pt x="236" y="49"/>
                      <a:pt x="236" y="49"/>
                      <a:pt x="236" y="49"/>
                    </a:cubicBezTo>
                    <a:cubicBezTo>
                      <a:pt x="236" y="49"/>
                      <a:pt x="235" y="48"/>
                      <a:pt x="235" y="47"/>
                    </a:cubicBezTo>
                    <a:cubicBezTo>
                      <a:pt x="234" y="44"/>
                      <a:pt x="233" y="42"/>
                      <a:pt x="229" y="37"/>
                    </a:cubicBezTo>
                    <a:cubicBezTo>
                      <a:pt x="221" y="26"/>
                      <a:pt x="207" y="16"/>
                      <a:pt x="194" y="12"/>
                    </a:cubicBezTo>
                    <a:cubicBezTo>
                      <a:pt x="186" y="10"/>
                      <a:pt x="181" y="12"/>
                      <a:pt x="175" y="19"/>
                    </a:cubicBezTo>
                    <a:cubicBezTo>
                      <a:pt x="173" y="22"/>
                      <a:pt x="172" y="22"/>
                      <a:pt x="173" y="21"/>
                    </a:cubicBezTo>
                    <a:cubicBezTo>
                      <a:pt x="173" y="20"/>
                      <a:pt x="173" y="19"/>
                      <a:pt x="173" y="18"/>
                    </a:cubicBezTo>
                    <a:cubicBezTo>
                      <a:pt x="173" y="18"/>
                      <a:pt x="174" y="17"/>
                      <a:pt x="174" y="17"/>
                    </a:cubicBezTo>
                    <a:cubicBezTo>
                      <a:pt x="174" y="15"/>
                      <a:pt x="175" y="14"/>
                      <a:pt x="175" y="13"/>
                    </a:cubicBezTo>
                    <a:cubicBezTo>
                      <a:pt x="176" y="13"/>
                      <a:pt x="176" y="12"/>
                      <a:pt x="177" y="11"/>
                    </a:cubicBezTo>
                    <a:cubicBezTo>
                      <a:pt x="181" y="7"/>
                      <a:pt x="188" y="5"/>
                      <a:pt x="195" y="4"/>
                    </a:cubicBezTo>
                    <a:cubicBezTo>
                      <a:pt x="195" y="4"/>
                      <a:pt x="195" y="4"/>
                      <a:pt x="195" y="4"/>
                    </a:cubicBezTo>
                    <a:close/>
                    <a:moveTo>
                      <a:pt x="190" y="15"/>
                    </a:moveTo>
                    <a:cubicBezTo>
                      <a:pt x="203" y="15"/>
                      <a:pt x="220" y="31"/>
                      <a:pt x="227" y="41"/>
                    </a:cubicBezTo>
                    <a:cubicBezTo>
                      <a:pt x="228" y="41"/>
                      <a:pt x="229" y="43"/>
                      <a:pt x="230" y="45"/>
                    </a:cubicBezTo>
                    <a:cubicBezTo>
                      <a:pt x="231" y="46"/>
                      <a:pt x="232" y="48"/>
                      <a:pt x="232" y="48"/>
                    </a:cubicBezTo>
                    <a:cubicBezTo>
                      <a:pt x="233" y="49"/>
                      <a:pt x="234" y="51"/>
                      <a:pt x="234" y="51"/>
                    </a:cubicBezTo>
                    <a:cubicBezTo>
                      <a:pt x="235" y="52"/>
                      <a:pt x="235" y="53"/>
                      <a:pt x="236" y="54"/>
                    </a:cubicBezTo>
                    <a:cubicBezTo>
                      <a:pt x="236" y="54"/>
                      <a:pt x="236" y="55"/>
                      <a:pt x="236" y="55"/>
                    </a:cubicBezTo>
                    <a:cubicBezTo>
                      <a:pt x="236" y="55"/>
                      <a:pt x="236" y="56"/>
                      <a:pt x="237" y="56"/>
                    </a:cubicBezTo>
                    <a:cubicBezTo>
                      <a:pt x="237" y="56"/>
                      <a:pt x="237" y="56"/>
                      <a:pt x="237" y="57"/>
                    </a:cubicBezTo>
                    <a:cubicBezTo>
                      <a:pt x="237" y="57"/>
                      <a:pt x="237" y="57"/>
                      <a:pt x="237" y="57"/>
                    </a:cubicBezTo>
                    <a:cubicBezTo>
                      <a:pt x="238" y="57"/>
                      <a:pt x="238" y="57"/>
                      <a:pt x="238" y="58"/>
                    </a:cubicBezTo>
                    <a:cubicBezTo>
                      <a:pt x="238" y="59"/>
                      <a:pt x="238" y="59"/>
                      <a:pt x="238" y="59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7" y="60"/>
                      <a:pt x="236" y="59"/>
                      <a:pt x="236" y="58"/>
                    </a:cubicBezTo>
                    <a:cubicBezTo>
                      <a:pt x="236" y="58"/>
                      <a:pt x="235" y="57"/>
                      <a:pt x="234" y="56"/>
                    </a:cubicBezTo>
                    <a:cubicBezTo>
                      <a:pt x="233" y="55"/>
                      <a:pt x="231" y="53"/>
                      <a:pt x="230" y="52"/>
                    </a:cubicBezTo>
                    <a:cubicBezTo>
                      <a:pt x="229" y="51"/>
                      <a:pt x="229" y="51"/>
                      <a:pt x="228" y="51"/>
                    </a:cubicBezTo>
                    <a:cubicBezTo>
                      <a:pt x="228" y="51"/>
                      <a:pt x="227" y="50"/>
                      <a:pt x="227" y="49"/>
                    </a:cubicBezTo>
                    <a:cubicBezTo>
                      <a:pt x="223" y="44"/>
                      <a:pt x="210" y="38"/>
                      <a:pt x="205" y="37"/>
                    </a:cubicBezTo>
                    <a:cubicBezTo>
                      <a:pt x="204" y="37"/>
                      <a:pt x="203" y="37"/>
                      <a:pt x="202" y="36"/>
                    </a:cubicBezTo>
                    <a:cubicBezTo>
                      <a:pt x="200" y="35"/>
                      <a:pt x="197" y="34"/>
                      <a:pt x="191" y="33"/>
                    </a:cubicBezTo>
                    <a:cubicBezTo>
                      <a:pt x="189" y="33"/>
                      <a:pt x="182" y="33"/>
                      <a:pt x="181" y="33"/>
                    </a:cubicBezTo>
                    <a:cubicBezTo>
                      <a:pt x="180" y="34"/>
                      <a:pt x="178" y="34"/>
                      <a:pt x="178" y="34"/>
                    </a:cubicBezTo>
                    <a:cubicBezTo>
                      <a:pt x="177" y="35"/>
                      <a:pt x="176" y="35"/>
                      <a:pt x="176" y="35"/>
                    </a:cubicBezTo>
                    <a:cubicBezTo>
                      <a:pt x="176" y="34"/>
                      <a:pt x="176" y="35"/>
                      <a:pt x="176" y="35"/>
                    </a:cubicBezTo>
                    <a:cubicBezTo>
                      <a:pt x="176" y="35"/>
                      <a:pt x="176" y="36"/>
                      <a:pt x="175" y="36"/>
                    </a:cubicBezTo>
                    <a:cubicBezTo>
                      <a:pt x="175" y="36"/>
                      <a:pt x="174" y="36"/>
                      <a:pt x="174" y="34"/>
                    </a:cubicBezTo>
                    <a:cubicBezTo>
                      <a:pt x="174" y="33"/>
                      <a:pt x="173" y="32"/>
                      <a:pt x="173" y="32"/>
                    </a:cubicBezTo>
                    <a:cubicBezTo>
                      <a:pt x="173" y="32"/>
                      <a:pt x="173" y="29"/>
                      <a:pt x="174" y="28"/>
                    </a:cubicBezTo>
                    <a:cubicBezTo>
                      <a:pt x="174" y="28"/>
                      <a:pt x="174" y="28"/>
                      <a:pt x="174" y="27"/>
                    </a:cubicBezTo>
                    <a:cubicBezTo>
                      <a:pt x="178" y="18"/>
                      <a:pt x="183" y="15"/>
                      <a:pt x="190" y="15"/>
                    </a:cubicBezTo>
                    <a:close/>
                    <a:moveTo>
                      <a:pt x="170" y="34"/>
                    </a:moveTo>
                    <a:cubicBezTo>
                      <a:pt x="170" y="33"/>
                      <a:pt x="171" y="34"/>
                      <a:pt x="171" y="35"/>
                    </a:cubicBezTo>
                    <a:cubicBezTo>
                      <a:pt x="172" y="35"/>
                      <a:pt x="172" y="37"/>
                      <a:pt x="172" y="37"/>
                    </a:cubicBezTo>
                    <a:cubicBezTo>
                      <a:pt x="172" y="38"/>
                      <a:pt x="172" y="39"/>
                      <a:pt x="172" y="39"/>
                    </a:cubicBezTo>
                    <a:cubicBezTo>
                      <a:pt x="172" y="39"/>
                      <a:pt x="173" y="40"/>
                      <a:pt x="173" y="40"/>
                    </a:cubicBezTo>
                    <a:cubicBezTo>
                      <a:pt x="173" y="41"/>
                      <a:pt x="173" y="42"/>
                      <a:pt x="173" y="42"/>
                    </a:cubicBezTo>
                    <a:cubicBezTo>
                      <a:pt x="173" y="42"/>
                      <a:pt x="174" y="43"/>
                      <a:pt x="174" y="45"/>
                    </a:cubicBezTo>
                    <a:cubicBezTo>
                      <a:pt x="176" y="48"/>
                      <a:pt x="177" y="52"/>
                      <a:pt x="177" y="53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8" y="55"/>
                      <a:pt x="179" y="56"/>
                      <a:pt x="179" y="57"/>
                    </a:cubicBezTo>
                    <a:cubicBezTo>
                      <a:pt x="179" y="58"/>
                      <a:pt x="180" y="60"/>
                      <a:pt x="180" y="60"/>
                    </a:cubicBezTo>
                    <a:cubicBezTo>
                      <a:pt x="180" y="60"/>
                      <a:pt x="180" y="60"/>
                      <a:pt x="180" y="61"/>
                    </a:cubicBezTo>
                    <a:cubicBezTo>
                      <a:pt x="180" y="61"/>
                      <a:pt x="180" y="62"/>
                      <a:pt x="180" y="61"/>
                    </a:cubicBezTo>
                    <a:cubicBezTo>
                      <a:pt x="181" y="61"/>
                      <a:pt x="181" y="62"/>
                      <a:pt x="181" y="62"/>
                    </a:cubicBezTo>
                    <a:cubicBezTo>
                      <a:pt x="181" y="64"/>
                      <a:pt x="182" y="66"/>
                      <a:pt x="184" y="66"/>
                    </a:cubicBezTo>
                    <a:cubicBezTo>
                      <a:pt x="185" y="66"/>
                      <a:pt x="185" y="66"/>
                      <a:pt x="185" y="67"/>
                    </a:cubicBezTo>
                    <a:cubicBezTo>
                      <a:pt x="185" y="68"/>
                      <a:pt x="188" y="70"/>
                      <a:pt x="190" y="70"/>
                    </a:cubicBezTo>
                    <a:cubicBezTo>
                      <a:pt x="191" y="70"/>
                      <a:pt x="191" y="70"/>
                      <a:pt x="190" y="69"/>
                    </a:cubicBezTo>
                    <a:cubicBezTo>
                      <a:pt x="190" y="69"/>
                      <a:pt x="189" y="68"/>
                      <a:pt x="189" y="68"/>
                    </a:cubicBezTo>
                    <a:cubicBezTo>
                      <a:pt x="187" y="67"/>
                      <a:pt x="187" y="66"/>
                      <a:pt x="188" y="66"/>
                    </a:cubicBezTo>
                    <a:cubicBezTo>
                      <a:pt x="189" y="66"/>
                      <a:pt x="190" y="66"/>
                      <a:pt x="190" y="66"/>
                    </a:cubicBezTo>
                    <a:cubicBezTo>
                      <a:pt x="190" y="65"/>
                      <a:pt x="190" y="65"/>
                      <a:pt x="189" y="65"/>
                    </a:cubicBezTo>
                    <a:cubicBezTo>
                      <a:pt x="188" y="64"/>
                      <a:pt x="188" y="64"/>
                      <a:pt x="188" y="64"/>
                    </a:cubicBezTo>
                    <a:cubicBezTo>
                      <a:pt x="188" y="64"/>
                      <a:pt x="189" y="63"/>
                      <a:pt x="190" y="63"/>
                    </a:cubicBezTo>
                    <a:cubicBezTo>
                      <a:pt x="192" y="62"/>
                      <a:pt x="193" y="62"/>
                      <a:pt x="197" y="62"/>
                    </a:cubicBezTo>
                    <a:cubicBezTo>
                      <a:pt x="202" y="62"/>
                      <a:pt x="204" y="62"/>
                      <a:pt x="205" y="64"/>
                    </a:cubicBezTo>
                    <a:cubicBezTo>
                      <a:pt x="206" y="65"/>
                      <a:pt x="206" y="66"/>
                      <a:pt x="206" y="66"/>
                    </a:cubicBezTo>
                    <a:cubicBezTo>
                      <a:pt x="207" y="66"/>
                      <a:pt x="207" y="66"/>
                      <a:pt x="207" y="66"/>
                    </a:cubicBezTo>
                    <a:cubicBezTo>
                      <a:pt x="207" y="66"/>
                      <a:pt x="207" y="67"/>
                      <a:pt x="207" y="67"/>
                    </a:cubicBezTo>
                    <a:cubicBezTo>
                      <a:pt x="207" y="67"/>
                      <a:pt x="208" y="68"/>
                      <a:pt x="209" y="71"/>
                    </a:cubicBezTo>
                    <a:cubicBezTo>
                      <a:pt x="210" y="72"/>
                      <a:pt x="211" y="73"/>
                      <a:pt x="212" y="74"/>
                    </a:cubicBezTo>
                    <a:cubicBezTo>
                      <a:pt x="214" y="76"/>
                      <a:pt x="214" y="77"/>
                      <a:pt x="213" y="77"/>
                    </a:cubicBezTo>
                    <a:cubicBezTo>
                      <a:pt x="212" y="77"/>
                      <a:pt x="212" y="77"/>
                      <a:pt x="212" y="77"/>
                    </a:cubicBezTo>
                    <a:cubicBezTo>
                      <a:pt x="212" y="76"/>
                      <a:pt x="212" y="76"/>
                      <a:pt x="212" y="76"/>
                    </a:cubicBezTo>
                    <a:cubicBezTo>
                      <a:pt x="211" y="76"/>
                      <a:pt x="211" y="76"/>
                      <a:pt x="211" y="76"/>
                    </a:cubicBezTo>
                    <a:cubicBezTo>
                      <a:pt x="211" y="75"/>
                      <a:pt x="211" y="75"/>
                      <a:pt x="210" y="75"/>
                    </a:cubicBezTo>
                    <a:cubicBezTo>
                      <a:pt x="208" y="75"/>
                      <a:pt x="208" y="76"/>
                      <a:pt x="210" y="77"/>
                    </a:cubicBezTo>
                    <a:cubicBezTo>
                      <a:pt x="211" y="78"/>
                      <a:pt x="211" y="78"/>
                      <a:pt x="210" y="79"/>
                    </a:cubicBezTo>
                    <a:cubicBezTo>
                      <a:pt x="209" y="79"/>
                      <a:pt x="206" y="79"/>
                      <a:pt x="206" y="78"/>
                    </a:cubicBezTo>
                    <a:cubicBezTo>
                      <a:pt x="206" y="77"/>
                      <a:pt x="206" y="77"/>
                      <a:pt x="205" y="77"/>
                    </a:cubicBezTo>
                    <a:cubicBezTo>
                      <a:pt x="204" y="77"/>
                      <a:pt x="204" y="77"/>
                      <a:pt x="205" y="78"/>
                    </a:cubicBezTo>
                    <a:cubicBezTo>
                      <a:pt x="205" y="78"/>
                      <a:pt x="205" y="78"/>
                      <a:pt x="205" y="79"/>
                    </a:cubicBezTo>
                    <a:cubicBezTo>
                      <a:pt x="205" y="79"/>
                      <a:pt x="205" y="80"/>
                      <a:pt x="204" y="80"/>
                    </a:cubicBezTo>
                    <a:cubicBezTo>
                      <a:pt x="203" y="81"/>
                      <a:pt x="202" y="81"/>
                      <a:pt x="198" y="81"/>
                    </a:cubicBezTo>
                    <a:cubicBezTo>
                      <a:pt x="193" y="81"/>
                      <a:pt x="193" y="81"/>
                      <a:pt x="193" y="81"/>
                    </a:cubicBezTo>
                    <a:cubicBezTo>
                      <a:pt x="192" y="83"/>
                      <a:pt x="192" y="83"/>
                      <a:pt x="192" y="83"/>
                    </a:cubicBezTo>
                    <a:cubicBezTo>
                      <a:pt x="191" y="84"/>
                      <a:pt x="191" y="86"/>
                      <a:pt x="192" y="91"/>
                    </a:cubicBezTo>
                    <a:cubicBezTo>
                      <a:pt x="192" y="94"/>
                      <a:pt x="193" y="96"/>
                      <a:pt x="196" y="103"/>
                    </a:cubicBezTo>
                    <a:cubicBezTo>
                      <a:pt x="197" y="105"/>
                      <a:pt x="198" y="107"/>
                      <a:pt x="198" y="107"/>
                    </a:cubicBezTo>
                    <a:cubicBezTo>
                      <a:pt x="198" y="107"/>
                      <a:pt x="198" y="108"/>
                      <a:pt x="199" y="108"/>
                    </a:cubicBezTo>
                    <a:cubicBezTo>
                      <a:pt x="199" y="109"/>
                      <a:pt x="200" y="109"/>
                      <a:pt x="199" y="109"/>
                    </a:cubicBezTo>
                    <a:cubicBezTo>
                      <a:pt x="199" y="109"/>
                      <a:pt x="200" y="110"/>
                      <a:pt x="200" y="110"/>
                    </a:cubicBezTo>
                    <a:cubicBezTo>
                      <a:pt x="201" y="112"/>
                      <a:pt x="202" y="115"/>
                      <a:pt x="202" y="115"/>
                    </a:cubicBezTo>
                    <a:cubicBezTo>
                      <a:pt x="202" y="115"/>
                      <a:pt x="202" y="116"/>
                      <a:pt x="202" y="116"/>
                    </a:cubicBezTo>
                    <a:cubicBezTo>
                      <a:pt x="203" y="117"/>
                      <a:pt x="205" y="116"/>
                      <a:pt x="207" y="115"/>
                    </a:cubicBezTo>
                    <a:cubicBezTo>
                      <a:pt x="208" y="115"/>
                      <a:pt x="210" y="114"/>
                      <a:pt x="210" y="114"/>
                    </a:cubicBezTo>
                    <a:cubicBezTo>
                      <a:pt x="210" y="114"/>
                      <a:pt x="211" y="114"/>
                      <a:pt x="212" y="114"/>
                    </a:cubicBezTo>
                    <a:cubicBezTo>
                      <a:pt x="213" y="113"/>
                      <a:pt x="215" y="113"/>
                      <a:pt x="215" y="113"/>
                    </a:cubicBezTo>
                    <a:cubicBezTo>
                      <a:pt x="216" y="113"/>
                      <a:pt x="217" y="113"/>
                      <a:pt x="218" y="112"/>
                    </a:cubicBezTo>
                    <a:cubicBezTo>
                      <a:pt x="218" y="112"/>
                      <a:pt x="218" y="112"/>
                      <a:pt x="219" y="113"/>
                    </a:cubicBezTo>
                    <a:cubicBezTo>
                      <a:pt x="220" y="114"/>
                      <a:pt x="221" y="115"/>
                      <a:pt x="221" y="115"/>
                    </a:cubicBezTo>
                    <a:cubicBezTo>
                      <a:pt x="221" y="116"/>
                      <a:pt x="222" y="117"/>
                      <a:pt x="223" y="117"/>
                    </a:cubicBezTo>
                    <a:cubicBezTo>
                      <a:pt x="223" y="116"/>
                      <a:pt x="223" y="116"/>
                      <a:pt x="222" y="115"/>
                    </a:cubicBezTo>
                    <a:cubicBezTo>
                      <a:pt x="222" y="114"/>
                      <a:pt x="222" y="113"/>
                      <a:pt x="222" y="113"/>
                    </a:cubicBezTo>
                    <a:cubicBezTo>
                      <a:pt x="222" y="111"/>
                      <a:pt x="222" y="111"/>
                      <a:pt x="222" y="112"/>
                    </a:cubicBezTo>
                    <a:cubicBezTo>
                      <a:pt x="223" y="112"/>
                      <a:pt x="223" y="113"/>
                      <a:pt x="223" y="114"/>
                    </a:cubicBezTo>
                    <a:cubicBezTo>
                      <a:pt x="224" y="116"/>
                      <a:pt x="226" y="118"/>
                      <a:pt x="226" y="118"/>
                    </a:cubicBezTo>
                    <a:cubicBezTo>
                      <a:pt x="227" y="118"/>
                      <a:pt x="227" y="117"/>
                      <a:pt x="226" y="115"/>
                    </a:cubicBezTo>
                    <a:cubicBezTo>
                      <a:pt x="225" y="114"/>
                      <a:pt x="225" y="110"/>
                      <a:pt x="225" y="111"/>
                    </a:cubicBezTo>
                    <a:cubicBezTo>
                      <a:pt x="225" y="111"/>
                      <a:pt x="226" y="112"/>
                      <a:pt x="227" y="114"/>
                    </a:cubicBezTo>
                    <a:cubicBezTo>
                      <a:pt x="227" y="116"/>
                      <a:pt x="228" y="117"/>
                      <a:pt x="228" y="117"/>
                    </a:cubicBezTo>
                    <a:cubicBezTo>
                      <a:pt x="228" y="117"/>
                      <a:pt x="229" y="118"/>
                      <a:pt x="229" y="118"/>
                    </a:cubicBezTo>
                    <a:cubicBezTo>
                      <a:pt x="229" y="119"/>
                      <a:pt x="230" y="120"/>
                      <a:pt x="230" y="120"/>
                    </a:cubicBezTo>
                    <a:cubicBezTo>
                      <a:pt x="230" y="121"/>
                      <a:pt x="230" y="121"/>
                      <a:pt x="230" y="121"/>
                    </a:cubicBezTo>
                    <a:cubicBezTo>
                      <a:pt x="230" y="121"/>
                      <a:pt x="229" y="121"/>
                      <a:pt x="229" y="120"/>
                    </a:cubicBezTo>
                    <a:cubicBezTo>
                      <a:pt x="228" y="119"/>
                      <a:pt x="228" y="119"/>
                      <a:pt x="228" y="120"/>
                    </a:cubicBezTo>
                    <a:cubicBezTo>
                      <a:pt x="228" y="122"/>
                      <a:pt x="225" y="122"/>
                      <a:pt x="225" y="120"/>
                    </a:cubicBezTo>
                    <a:cubicBezTo>
                      <a:pt x="225" y="120"/>
                      <a:pt x="224" y="119"/>
                      <a:pt x="223" y="119"/>
                    </a:cubicBezTo>
                    <a:cubicBezTo>
                      <a:pt x="222" y="120"/>
                      <a:pt x="223" y="121"/>
                      <a:pt x="223" y="122"/>
                    </a:cubicBezTo>
                    <a:cubicBezTo>
                      <a:pt x="224" y="123"/>
                      <a:pt x="224" y="123"/>
                      <a:pt x="223" y="123"/>
                    </a:cubicBezTo>
                    <a:cubicBezTo>
                      <a:pt x="222" y="124"/>
                      <a:pt x="221" y="124"/>
                      <a:pt x="220" y="122"/>
                    </a:cubicBezTo>
                    <a:cubicBezTo>
                      <a:pt x="218" y="121"/>
                      <a:pt x="218" y="121"/>
                      <a:pt x="215" y="121"/>
                    </a:cubicBezTo>
                    <a:cubicBezTo>
                      <a:pt x="211" y="121"/>
                      <a:pt x="208" y="122"/>
                      <a:pt x="206" y="125"/>
                    </a:cubicBezTo>
                    <a:cubicBezTo>
                      <a:pt x="205" y="126"/>
                      <a:pt x="205" y="127"/>
                      <a:pt x="205" y="130"/>
                    </a:cubicBezTo>
                    <a:cubicBezTo>
                      <a:pt x="205" y="133"/>
                      <a:pt x="206" y="134"/>
                      <a:pt x="206" y="135"/>
                    </a:cubicBezTo>
                    <a:cubicBezTo>
                      <a:pt x="206" y="136"/>
                      <a:pt x="207" y="137"/>
                      <a:pt x="207" y="138"/>
                    </a:cubicBezTo>
                    <a:cubicBezTo>
                      <a:pt x="207" y="139"/>
                      <a:pt x="208" y="142"/>
                      <a:pt x="209" y="145"/>
                    </a:cubicBezTo>
                    <a:cubicBezTo>
                      <a:pt x="210" y="146"/>
                      <a:pt x="210" y="148"/>
                      <a:pt x="211" y="149"/>
                    </a:cubicBezTo>
                    <a:cubicBezTo>
                      <a:pt x="211" y="150"/>
                      <a:pt x="211" y="151"/>
                      <a:pt x="212" y="151"/>
                    </a:cubicBezTo>
                    <a:cubicBezTo>
                      <a:pt x="212" y="151"/>
                      <a:pt x="212" y="152"/>
                      <a:pt x="212" y="152"/>
                    </a:cubicBezTo>
                    <a:cubicBezTo>
                      <a:pt x="213" y="153"/>
                      <a:pt x="213" y="154"/>
                      <a:pt x="214" y="155"/>
                    </a:cubicBezTo>
                    <a:cubicBezTo>
                      <a:pt x="214" y="157"/>
                      <a:pt x="215" y="157"/>
                      <a:pt x="216" y="158"/>
                    </a:cubicBezTo>
                    <a:cubicBezTo>
                      <a:pt x="217" y="158"/>
                      <a:pt x="218" y="159"/>
                      <a:pt x="218" y="159"/>
                    </a:cubicBezTo>
                    <a:cubicBezTo>
                      <a:pt x="219" y="160"/>
                      <a:pt x="223" y="160"/>
                      <a:pt x="225" y="158"/>
                    </a:cubicBezTo>
                    <a:cubicBezTo>
                      <a:pt x="226" y="158"/>
                      <a:pt x="227" y="157"/>
                      <a:pt x="227" y="157"/>
                    </a:cubicBezTo>
                    <a:cubicBezTo>
                      <a:pt x="228" y="156"/>
                      <a:pt x="229" y="156"/>
                      <a:pt x="231" y="156"/>
                    </a:cubicBezTo>
                    <a:cubicBezTo>
                      <a:pt x="232" y="155"/>
                      <a:pt x="232" y="155"/>
                      <a:pt x="232" y="155"/>
                    </a:cubicBezTo>
                    <a:cubicBezTo>
                      <a:pt x="233" y="158"/>
                      <a:pt x="233" y="158"/>
                      <a:pt x="233" y="158"/>
                    </a:cubicBezTo>
                    <a:cubicBezTo>
                      <a:pt x="233" y="159"/>
                      <a:pt x="233" y="160"/>
                      <a:pt x="234" y="160"/>
                    </a:cubicBezTo>
                    <a:cubicBezTo>
                      <a:pt x="234" y="160"/>
                      <a:pt x="234" y="161"/>
                      <a:pt x="234" y="161"/>
                    </a:cubicBezTo>
                    <a:cubicBezTo>
                      <a:pt x="234" y="162"/>
                      <a:pt x="235" y="162"/>
                      <a:pt x="236" y="161"/>
                    </a:cubicBezTo>
                    <a:cubicBezTo>
                      <a:pt x="237" y="161"/>
                      <a:pt x="237" y="160"/>
                      <a:pt x="237" y="160"/>
                    </a:cubicBezTo>
                    <a:cubicBezTo>
                      <a:pt x="237" y="160"/>
                      <a:pt x="236" y="159"/>
                      <a:pt x="236" y="158"/>
                    </a:cubicBezTo>
                    <a:cubicBezTo>
                      <a:pt x="236" y="157"/>
                      <a:pt x="235" y="156"/>
                      <a:pt x="235" y="155"/>
                    </a:cubicBezTo>
                    <a:cubicBezTo>
                      <a:pt x="235" y="154"/>
                      <a:pt x="236" y="154"/>
                      <a:pt x="237" y="155"/>
                    </a:cubicBezTo>
                    <a:cubicBezTo>
                      <a:pt x="237" y="156"/>
                      <a:pt x="238" y="157"/>
                      <a:pt x="238" y="158"/>
                    </a:cubicBezTo>
                    <a:cubicBezTo>
                      <a:pt x="238" y="161"/>
                      <a:pt x="238" y="161"/>
                      <a:pt x="239" y="160"/>
                    </a:cubicBezTo>
                    <a:cubicBezTo>
                      <a:pt x="240" y="160"/>
                      <a:pt x="240" y="159"/>
                      <a:pt x="240" y="157"/>
                    </a:cubicBezTo>
                    <a:cubicBezTo>
                      <a:pt x="240" y="154"/>
                      <a:pt x="240" y="153"/>
                      <a:pt x="242" y="154"/>
                    </a:cubicBezTo>
                    <a:cubicBezTo>
                      <a:pt x="242" y="155"/>
                      <a:pt x="242" y="155"/>
                      <a:pt x="242" y="158"/>
                    </a:cubicBezTo>
                    <a:cubicBezTo>
                      <a:pt x="242" y="164"/>
                      <a:pt x="241" y="169"/>
                      <a:pt x="239" y="172"/>
                    </a:cubicBezTo>
                    <a:cubicBezTo>
                      <a:pt x="238" y="173"/>
                      <a:pt x="237" y="176"/>
                      <a:pt x="236" y="177"/>
                    </a:cubicBezTo>
                    <a:cubicBezTo>
                      <a:pt x="235" y="180"/>
                      <a:pt x="233" y="182"/>
                      <a:pt x="230" y="186"/>
                    </a:cubicBezTo>
                    <a:cubicBezTo>
                      <a:pt x="229" y="187"/>
                      <a:pt x="228" y="188"/>
                      <a:pt x="228" y="188"/>
                    </a:cubicBezTo>
                    <a:cubicBezTo>
                      <a:pt x="228" y="188"/>
                      <a:pt x="228" y="188"/>
                      <a:pt x="227" y="188"/>
                    </a:cubicBezTo>
                    <a:cubicBezTo>
                      <a:pt x="227" y="187"/>
                      <a:pt x="227" y="187"/>
                      <a:pt x="228" y="186"/>
                    </a:cubicBezTo>
                    <a:cubicBezTo>
                      <a:pt x="229" y="185"/>
                      <a:pt x="230" y="183"/>
                      <a:pt x="229" y="183"/>
                    </a:cubicBezTo>
                    <a:cubicBezTo>
                      <a:pt x="228" y="182"/>
                      <a:pt x="227" y="182"/>
                      <a:pt x="226" y="183"/>
                    </a:cubicBezTo>
                    <a:cubicBezTo>
                      <a:pt x="226" y="184"/>
                      <a:pt x="226" y="184"/>
                      <a:pt x="225" y="184"/>
                    </a:cubicBezTo>
                    <a:cubicBezTo>
                      <a:pt x="225" y="184"/>
                      <a:pt x="225" y="184"/>
                      <a:pt x="225" y="184"/>
                    </a:cubicBezTo>
                    <a:cubicBezTo>
                      <a:pt x="225" y="184"/>
                      <a:pt x="224" y="185"/>
                      <a:pt x="224" y="185"/>
                    </a:cubicBezTo>
                    <a:cubicBezTo>
                      <a:pt x="224" y="185"/>
                      <a:pt x="224" y="185"/>
                      <a:pt x="224" y="185"/>
                    </a:cubicBezTo>
                    <a:cubicBezTo>
                      <a:pt x="224" y="186"/>
                      <a:pt x="224" y="186"/>
                      <a:pt x="223" y="186"/>
                    </a:cubicBezTo>
                    <a:cubicBezTo>
                      <a:pt x="223" y="186"/>
                      <a:pt x="223" y="186"/>
                      <a:pt x="223" y="186"/>
                    </a:cubicBezTo>
                    <a:cubicBezTo>
                      <a:pt x="223" y="185"/>
                      <a:pt x="222" y="185"/>
                      <a:pt x="222" y="184"/>
                    </a:cubicBezTo>
                    <a:cubicBezTo>
                      <a:pt x="222" y="184"/>
                      <a:pt x="221" y="183"/>
                      <a:pt x="221" y="183"/>
                    </a:cubicBezTo>
                    <a:cubicBezTo>
                      <a:pt x="221" y="181"/>
                      <a:pt x="216" y="183"/>
                      <a:pt x="216" y="184"/>
                    </a:cubicBezTo>
                    <a:cubicBezTo>
                      <a:pt x="216" y="185"/>
                      <a:pt x="215" y="184"/>
                      <a:pt x="214" y="182"/>
                    </a:cubicBezTo>
                    <a:cubicBezTo>
                      <a:pt x="213" y="181"/>
                      <a:pt x="212" y="179"/>
                      <a:pt x="212" y="179"/>
                    </a:cubicBezTo>
                    <a:cubicBezTo>
                      <a:pt x="211" y="179"/>
                      <a:pt x="211" y="178"/>
                      <a:pt x="210" y="175"/>
                    </a:cubicBezTo>
                    <a:cubicBezTo>
                      <a:pt x="209" y="171"/>
                      <a:pt x="208" y="168"/>
                      <a:pt x="207" y="166"/>
                    </a:cubicBezTo>
                    <a:cubicBezTo>
                      <a:pt x="207" y="165"/>
                      <a:pt x="206" y="162"/>
                      <a:pt x="205" y="160"/>
                    </a:cubicBezTo>
                    <a:cubicBezTo>
                      <a:pt x="204" y="158"/>
                      <a:pt x="204" y="156"/>
                      <a:pt x="204" y="155"/>
                    </a:cubicBezTo>
                    <a:cubicBezTo>
                      <a:pt x="204" y="155"/>
                      <a:pt x="203" y="154"/>
                      <a:pt x="203" y="154"/>
                    </a:cubicBezTo>
                    <a:cubicBezTo>
                      <a:pt x="203" y="153"/>
                      <a:pt x="203" y="152"/>
                      <a:pt x="203" y="152"/>
                    </a:cubicBezTo>
                    <a:cubicBezTo>
                      <a:pt x="202" y="151"/>
                      <a:pt x="202" y="150"/>
                      <a:pt x="202" y="149"/>
                    </a:cubicBezTo>
                    <a:cubicBezTo>
                      <a:pt x="202" y="147"/>
                      <a:pt x="202" y="146"/>
                      <a:pt x="202" y="146"/>
                    </a:cubicBezTo>
                    <a:cubicBezTo>
                      <a:pt x="202" y="146"/>
                      <a:pt x="202" y="146"/>
                      <a:pt x="201" y="145"/>
                    </a:cubicBezTo>
                    <a:cubicBezTo>
                      <a:pt x="201" y="145"/>
                      <a:pt x="200" y="144"/>
                      <a:pt x="200" y="142"/>
                    </a:cubicBezTo>
                    <a:cubicBezTo>
                      <a:pt x="200" y="141"/>
                      <a:pt x="199" y="140"/>
                      <a:pt x="199" y="140"/>
                    </a:cubicBezTo>
                    <a:cubicBezTo>
                      <a:pt x="199" y="138"/>
                      <a:pt x="198" y="137"/>
                      <a:pt x="198" y="135"/>
                    </a:cubicBezTo>
                    <a:cubicBezTo>
                      <a:pt x="197" y="135"/>
                      <a:pt x="196" y="131"/>
                      <a:pt x="195" y="129"/>
                    </a:cubicBezTo>
                    <a:cubicBezTo>
                      <a:pt x="193" y="126"/>
                      <a:pt x="192" y="123"/>
                      <a:pt x="192" y="123"/>
                    </a:cubicBezTo>
                    <a:cubicBezTo>
                      <a:pt x="192" y="123"/>
                      <a:pt x="192" y="122"/>
                      <a:pt x="191" y="122"/>
                    </a:cubicBezTo>
                    <a:cubicBezTo>
                      <a:pt x="191" y="122"/>
                      <a:pt x="191" y="121"/>
                      <a:pt x="190" y="120"/>
                    </a:cubicBezTo>
                    <a:cubicBezTo>
                      <a:pt x="190" y="120"/>
                      <a:pt x="190" y="119"/>
                      <a:pt x="189" y="118"/>
                    </a:cubicBezTo>
                    <a:cubicBezTo>
                      <a:pt x="189" y="117"/>
                      <a:pt x="188" y="116"/>
                      <a:pt x="188" y="116"/>
                    </a:cubicBezTo>
                    <a:cubicBezTo>
                      <a:pt x="188" y="115"/>
                      <a:pt x="187" y="113"/>
                      <a:pt x="187" y="112"/>
                    </a:cubicBezTo>
                    <a:cubicBezTo>
                      <a:pt x="186" y="111"/>
                      <a:pt x="185" y="109"/>
                      <a:pt x="185" y="108"/>
                    </a:cubicBezTo>
                    <a:cubicBezTo>
                      <a:pt x="185" y="107"/>
                      <a:pt x="184" y="106"/>
                      <a:pt x="184" y="105"/>
                    </a:cubicBezTo>
                    <a:cubicBezTo>
                      <a:pt x="183" y="103"/>
                      <a:pt x="182" y="102"/>
                      <a:pt x="182" y="102"/>
                    </a:cubicBezTo>
                    <a:cubicBezTo>
                      <a:pt x="182" y="101"/>
                      <a:pt x="182" y="100"/>
                      <a:pt x="181" y="99"/>
                    </a:cubicBezTo>
                    <a:cubicBezTo>
                      <a:pt x="181" y="98"/>
                      <a:pt x="180" y="97"/>
                      <a:pt x="180" y="97"/>
                    </a:cubicBezTo>
                    <a:cubicBezTo>
                      <a:pt x="180" y="97"/>
                      <a:pt x="180" y="96"/>
                      <a:pt x="179" y="95"/>
                    </a:cubicBezTo>
                    <a:cubicBezTo>
                      <a:pt x="179" y="94"/>
                      <a:pt x="178" y="91"/>
                      <a:pt x="177" y="89"/>
                    </a:cubicBezTo>
                    <a:cubicBezTo>
                      <a:pt x="175" y="82"/>
                      <a:pt x="175" y="82"/>
                      <a:pt x="174" y="80"/>
                    </a:cubicBezTo>
                    <a:cubicBezTo>
                      <a:pt x="171" y="75"/>
                      <a:pt x="171" y="74"/>
                      <a:pt x="171" y="71"/>
                    </a:cubicBezTo>
                    <a:cubicBezTo>
                      <a:pt x="171" y="68"/>
                      <a:pt x="170" y="66"/>
                      <a:pt x="169" y="62"/>
                    </a:cubicBezTo>
                    <a:cubicBezTo>
                      <a:pt x="168" y="61"/>
                      <a:pt x="167" y="59"/>
                      <a:pt x="167" y="58"/>
                    </a:cubicBezTo>
                    <a:cubicBezTo>
                      <a:pt x="167" y="58"/>
                      <a:pt x="166" y="57"/>
                      <a:pt x="166" y="57"/>
                    </a:cubicBezTo>
                    <a:cubicBezTo>
                      <a:pt x="166" y="56"/>
                      <a:pt x="166" y="56"/>
                      <a:pt x="166" y="56"/>
                    </a:cubicBezTo>
                    <a:cubicBezTo>
                      <a:pt x="166" y="56"/>
                      <a:pt x="165" y="56"/>
                      <a:pt x="165" y="56"/>
                    </a:cubicBezTo>
                    <a:cubicBezTo>
                      <a:pt x="165" y="55"/>
                      <a:pt x="165" y="55"/>
                      <a:pt x="165" y="55"/>
                    </a:cubicBezTo>
                    <a:cubicBezTo>
                      <a:pt x="165" y="55"/>
                      <a:pt x="164" y="55"/>
                      <a:pt x="164" y="55"/>
                    </a:cubicBezTo>
                    <a:cubicBezTo>
                      <a:pt x="164" y="54"/>
                      <a:pt x="164" y="54"/>
                      <a:pt x="164" y="54"/>
                    </a:cubicBezTo>
                    <a:cubicBezTo>
                      <a:pt x="164" y="54"/>
                      <a:pt x="163" y="53"/>
                      <a:pt x="162" y="52"/>
                    </a:cubicBezTo>
                    <a:cubicBezTo>
                      <a:pt x="160" y="50"/>
                      <a:pt x="159" y="49"/>
                      <a:pt x="161" y="48"/>
                    </a:cubicBezTo>
                    <a:cubicBezTo>
                      <a:pt x="161" y="48"/>
                      <a:pt x="161" y="48"/>
                      <a:pt x="161" y="47"/>
                    </a:cubicBezTo>
                    <a:cubicBezTo>
                      <a:pt x="161" y="47"/>
                      <a:pt x="162" y="47"/>
                      <a:pt x="162" y="47"/>
                    </a:cubicBezTo>
                    <a:cubicBezTo>
                      <a:pt x="162" y="47"/>
                      <a:pt x="163" y="46"/>
                      <a:pt x="163" y="45"/>
                    </a:cubicBezTo>
                    <a:cubicBezTo>
                      <a:pt x="164" y="44"/>
                      <a:pt x="164" y="44"/>
                      <a:pt x="164" y="43"/>
                    </a:cubicBezTo>
                    <a:cubicBezTo>
                      <a:pt x="165" y="43"/>
                      <a:pt x="168" y="37"/>
                      <a:pt x="169" y="35"/>
                    </a:cubicBezTo>
                    <a:cubicBezTo>
                      <a:pt x="169" y="35"/>
                      <a:pt x="169" y="34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lose/>
                    <a:moveTo>
                      <a:pt x="188" y="36"/>
                    </a:moveTo>
                    <a:cubicBezTo>
                      <a:pt x="192" y="36"/>
                      <a:pt x="194" y="37"/>
                      <a:pt x="198" y="38"/>
                    </a:cubicBezTo>
                    <a:cubicBezTo>
                      <a:pt x="210" y="40"/>
                      <a:pt x="220" y="46"/>
                      <a:pt x="229" y="55"/>
                    </a:cubicBezTo>
                    <a:cubicBezTo>
                      <a:pt x="230" y="56"/>
                      <a:pt x="231" y="58"/>
                      <a:pt x="232" y="58"/>
                    </a:cubicBezTo>
                    <a:cubicBezTo>
                      <a:pt x="232" y="58"/>
                      <a:pt x="233" y="58"/>
                      <a:pt x="233" y="58"/>
                    </a:cubicBezTo>
                    <a:cubicBezTo>
                      <a:pt x="232" y="59"/>
                      <a:pt x="233" y="60"/>
                      <a:pt x="234" y="60"/>
                    </a:cubicBezTo>
                    <a:cubicBezTo>
                      <a:pt x="234" y="60"/>
                      <a:pt x="234" y="60"/>
                      <a:pt x="234" y="61"/>
                    </a:cubicBezTo>
                    <a:cubicBezTo>
                      <a:pt x="234" y="61"/>
                      <a:pt x="235" y="62"/>
                      <a:pt x="235" y="62"/>
                    </a:cubicBezTo>
                    <a:cubicBezTo>
                      <a:pt x="235" y="62"/>
                      <a:pt x="236" y="62"/>
                      <a:pt x="236" y="62"/>
                    </a:cubicBezTo>
                    <a:cubicBezTo>
                      <a:pt x="236" y="63"/>
                      <a:pt x="236" y="63"/>
                      <a:pt x="236" y="63"/>
                    </a:cubicBezTo>
                    <a:cubicBezTo>
                      <a:pt x="237" y="64"/>
                      <a:pt x="237" y="64"/>
                      <a:pt x="237" y="64"/>
                    </a:cubicBezTo>
                    <a:cubicBezTo>
                      <a:pt x="237" y="65"/>
                      <a:pt x="237" y="65"/>
                      <a:pt x="237" y="65"/>
                    </a:cubicBezTo>
                    <a:cubicBezTo>
                      <a:pt x="238" y="65"/>
                      <a:pt x="238" y="65"/>
                      <a:pt x="238" y="65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9" y="66"/>
                      <a:pt x="240" y="69"/>
                      <a:pt x="240" y="70"/>
                    </a:cubicBezTo>
                    <a:cubicBezTo>
                      <a:pt x="240" y="71"/>
                      <a:pt x="240" y="71"/>
                      <a:pt x="240" y="72"/>
                    </a:cubicBezTo>
                    <a:cubicBezTo>
                      <a:pt x="240" y="72"/>
                      <a:pt x="240" y="72"/>
                      <a:pt x="240" y="72"/>
                    </a:cubicBezTo>
                    <a:cubicBezTo>
                      <a:pt x="239" y="72"/>
                      <a:pt x="239" y="72"/>
                      <a:pt x="238" y="72"/>
                    </a:cubicBezTo>
                    <a:cubicBezTo>
                      <a:pt x="238" y="72"/>
                      <a:pt x="237" y="73"/>
                      <a:pt x="237" y="73"/>
                    </a:cubicBezTo>
                    <a:cubicBezTo>
                      <a:pt x="236" y="73"/>
                      <a:pt x="236" y="73"/>
                      <a:pt x="236" y="73"/>
                    </a:cubicBezTo>
                    <a:cubicBezTo>
                      <a:pt x="236" y="72"/>
                      <a:pt x="236" y="72"/>
                      <a:pt x="236" y="72"/>
                    </a:cubicBezTo>
                    <a:cubicBezTo>
                      <a:pt x="236" y="72"/>
                      <a:pt x="236" y="72"/>
                      <a:pt x="236" y="71"/>
                    </a:cubicBezTo>
                    <a:cubicBezTo>
                      <a:pt x="236" y="70"/>
                      <a:pt x="235" y="69"/>
                      <a:pt x="234" y="68"/>
                    </a:cubicBezTo>
                    <a:cubicBezTo>
                      <a:pt x="233" y="66"/>
                      <a:pt x="232" y="66"/>
                      <a:pt x="230" y="66"/>
                    </a:cubicBezTo>
                    <a:cubicBezTo>
                      <a:pt x="230" y="66"/>
                      <a:pt x="229" y="66"/>
                      <a:pt x="228" y="66"/>
                    </a:cubicBezTo>
                    <a:cubicBezTo>
                      <a:pt x="228" y="66"/>
                      <a:pt x="227" y="66"/>
                      <a:pt x="227" y="67"/>
                    </a:cubicBezTo>
                    <a:cubicBezTo>
                      <a:pt x="226" y="67"/>
                      <a:pt x="225" y="67"/>
                      <a:pt x="224" y="68"/>
                    </a:cubicBezTo>
                    <a:cubicBezTo>
                      <a:pt x="224" y="68"/>
                      <a:pt x="223" y="68"/>
                      <a:pt x="223" y="69"/>
                    </a:cubicBezTo>
                    <a:cubicBezTo>
                      <a:pt x="223" y="69"/>
                      <a:pt x="219" y="70"/>
                      <a:pt x="215" y="70"/>
                    </a:cubicBezTo>
                    <a:cubicBezTo>
                      <a:pt x="213" y="70"/>
                      <a:pt x="212" y="70"/>
                      <a:pt x="212" y="70"/>
                    </a:cubicBezTo>
                    <a:cubicBezTo>
                      <a:pt x="212" y="70"/>
                      <a:pt x="212" y="69"/>
                      <a:pt x="212" y="69"/>
                    </a:cubicBezTo>
                    <a:cubicBezTo>
                      <a:pt x="211" y="69"/>
                      <a:pt x="211" y="69"/>
                      <a:pt x="211" y="69"/>
                    </a:cubicBezTo>
                    <a:cubicBezTo>
                      <a:pt x="212" y="68"/>
                      <a:pt x="212" y="68"/>
                      <a:pt x="211" y="67"/>
                    </a:cubicBezTo>
                    <a:cubicBezTo>
                      <a:pt x="211" y="66"/>
                      <a:pt x="210" y="66"/>
                      <a:pt x="210" y="66"/>
                    </a:cubicBezTo>
                    <a:cubicBezTo>
                      <a:pt x="210" y="65"/>
                      <a:pt x="208" y="62"/>
                      <a:pt x="207" y="62"/>
                    </a:cubicBezTo>
                    <a:cubicBezTo>
                      <a:pt x="207" y="62"/>
                      <a:pt x="206" y="61"/>
                      <a:pt x="206" y="61"/>
                    </a:cubicBezTo>
                    <a:cubicBezTo>
                      <a:pt x="206" y="61"/>
                      <a:pt x="206" y="61"/>
                      <a:pt x="206" y="61"/>
                    </a:cubicBezTo>
                    <a:cubicBezTo>
                      <a:pt x="205" y="61"/>
                      <a:pt x="205" y="61"/>
                      <a:pt x="204" y="61"/>
                    </a:cubicBezTo>
                    <a:cubicBezTo>
                      <a:pt x="203" y="59"/>
                      <a:pt x="192" y="59"/>
                      <a:pt x="190" y="60"/>
                    </a:cubicBezTo>
                    <a:cubicBezTo>
                      <a:pt x="190" y="61"/>
                      <a:pt x="189" y="61"/>
                      <a:pt x="189" y="61"/>
                    </a:cubicBezTo>
                    <a:cubicBezTo>
                      <a:pt x="187" y="60"/>
                      <a:pt x="184" y="59"/>
                      <a:pt x="183" y="58"/>
                    </a:cubicBezTo>
                    <a:cubicBezTo>
                      <a:pt x="183" y="58"/>
                      <a:pt x="181" y="54"/>
                      <a:pt x="181" y="54"/>
                    </a:cubicBezTo>
                    <a:cubicBezTo>
                      <a:pt x="181" y="53"/>
                      <a:pt x="181" y="53"/>
                      <a:pt x="180" y="52"/>
                    </a:cubicBezTo>
                    <a:cubicBezTo>
                      <a:pt x="180" y="51"/>
                      <a:pt x="179" y="50"/>
                      <a:pt x="180" y="49"/>
                    </a:cubicBezTo>
                    <a:cubicBezTo>
                      <a:pt x="180" y="49"/>
                      <a:pt x="180" y="49"/>
                      <a:pt x="179" y="49"/>
                    </a:cubicBezTo>
                    <a:cubicBezTo>
                      <a:pt x="179" y="49"/>
                      <a:pt x="179" y="48"/>
                      <a:pt x="179" y="48"/>
                    </a:cubicBezTo>
                    <a:cubicBezTo>
                      <a:pt x="179" y="47"/>
                      <a:pt x="179" y="47"/>
                      <a:pt x="179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8" y="46"/>
                      <a:pt x="177" y="43"/>
                      <a:pt x="176" y="42"/>
                    </a:cubicBezTo>
                    <a:cubicBezTo>
                      <a:pt x="176" y="41"/>
                      <a:pt x="176" y="40"/>
                      <a:pt x="175" y="40"/>
                    </a:cubicBezTo>
                    <a:cubicBezTo>
                      <a:pt x="175" y="39"/>
                      <a:pt x="175" y="39"/>
                      <a:pt x="178" y="38"/>
                    </a:cubicBezTo>
                    <a:cubicBezTo>
                      <a:pt x="180" y="36"/>
                      <a:pt x="180" y="36"/>
                      <a:pt x="186" y="36"/>
                    </a:cubicBezTo>
                    <a:cubicBezTo>
                      <a:pt x="187" y="36"/>
                      <a:pt x="187" y="36"/>
                      <a:pt x="188" y="36"/>
                    </a:cubicBezTo>
                    <a:close/>
                    <a:moveTo>
                      <a:pt x="141" y="45"/>
                    </a:moveTo>
                    <a:cubicBezTo>
                      <a:pt x="145" y="45"/>
                      <a:pt x="148" y="45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2" y="47"/>
                      <a:pt x="156" y="50"/>
                      <a:pt x="156" y="51"/>
                    </a:cubicBezTo>
                    <a:cubicBezTo>
                      <a:pt x="156" y="51"/>
                      <a:pt x="157" y="52"/>
                      <a:pt x="157" y="52"/>
                    </a:cubicBezTo>
                    <a:cubicBezTo>
                      <a:pt x="158" y="53"/>
                      <a:pt x="158" y="54"/>
                      <a:pt x="158" y="54"/>
                    </a:cubicBezTo>
                    <a:cubicBezTo>
                      <a:pt x="158" y="54"/>
                      <a:pt x="159" y="55"/>
                      <a:pt x="159" y="55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9" y="55"/>
                      <a:pt x="160" y="56"/>
                      <a:pt x="160" y="56"/>
                    </a:cubicBezTo>
                    <a:cubicBezTo>
                      <a:pt x="161" y="56"/>
                      <a:pt x="161" y="57"/>
                      <a:pt x="162" y="58"/>
                    </a:cubicBezTo>
                    <a:cubicBezTo>
                      <a:pt x="162" y="59"/>
                      <a:pt x="163" y="60"/>
                      <a:pt x="163" y="60"/>
                    </a:cubicBezTo>
                    <a:cubicBezTo>
                      <a:pt x="164" y="60"/>
                      <a:pt x="164" y="61"/>
                      <a:pt x="164" y="61"/>
                    </a:cubicBezTo>
                    <a:cubicBezTo>
                      <a:pt x="164" y="61"/>
                      <a:pt x="164" y="61"/>
                      <a:pt x="164" y="61"/>
                    </a:cubicBezTo>
                    <a:cubicBezTo>
                      <a:pt x="164" y="61"/>
                      <a:pt x="165" y="62"/>
                      <a:pt x="165" y="62"/>
                    </a:cubicBezTo>
                    <a:cubicBezTo>
                      <a:pt x="165" y="62"/>
                      <a:pt x="165" y="63"/>
                      <a:pt x="165" y="63"/>
                    </a:cubicBezTo>
                    <a:cubicBezTo>
                      <a:pt x="165" y="63"/>
                      <a:pt x="166" y="65"/>
                      <a:pt x="166" y="66"/>
                    </a:cubicBezTo>
                    <a:cubicBezTo>
                      <a:pt x="167" y="68"/>
                      <a:pt x="167" y="69"/>
                      <a:pt x="167" y="70"/>
                    </a:cubicBezTo>
                    <a:cubicBezTo>
                      <a:pt x="168" y="70"/>
                      <a:pt x="168" y="71"/>
                      <a:pt x="168" y="71"/>
                    </a:cubicBezTo>
                    <a:cubicBezTo>
                      <a:pt x="168" y="72"/>
                      <a:pt x="168" y="73"/>
                      <a:pt x="168" y="73"/>
                    </a:cubicBezTo>
                    <a:cubicBezTo>
                      <a:pt x="168" y="73"/>
                      <a:pt x="168" y="74"/>
                      <a:pt x="168" y="74"/>
                    </a:cubicBezTo>
                    <a:cubicBezTo>
                      <a:pt x="168" y="75"/>
                      <a:pt x="168" y="75"/>
                      <a:pt x="168" y="74"/>
                    </a:cubicBezTo>
                    <a:cubicBezTo>
                      <a:pt x="167" y="73"/>
                      <a:pt x="167" y="72"/>
                      <a:pt x="166" y="72"/>
                    </a:cubicBezTo>
                    <a:cubicBezTo>
                      <a:pt x="166" y="71"/>
                      <a:pt x="166" y="70"/>
                      <a:pt x="166" y="70"/>
                    </a:cubicBezTo>
                    <a:cubicBezTo>
                      <a:pt x="166" y="70"/>
                      <a:pt x="166" y="69"/>
                      <a:pt x="165" y="69"/>
                    </a:cubicBezTo>
                    <a:cubicBezTo>
                      <a:pt x="165" y="69"/>
                      <a:pt x="165" y="69"/>
                      <a:pt x="165" y="68"/>
                    </a:cubicBezTo>
                    <a:cubicBezTo>
                      <a:pt x="164" y="68"/>
                      <a:pt x="164" y="67"/>
                      <a:pt x="163" y="67"/>
                    </a:cubicBezTo>
                    <a:cubicBezTo>
                      <a:pt x="163" y="66"/>
                      <a:pt x="163" y="66"/>
                      <a:pt x="162" y="65"/>
                    </a:cubicBezTo>
                    <a:cubicBezTo>
                      <a:pt x="162" y="64"/>
                      <a:pt x="160" y="61"/>
                      <a:pt x="158" y="60"/>
                    </a:cubicBezTo>
                    <a:cubicBezTo>
                      <a:pt x="158" y="60"/>
                      <a:pt x="157" y="59"/>
                      <a:pt x="157" y="59"/>
                    </a:cubicBezTo>
                    <a:cubicBezTo>
                      <a:pt x="157" y="59"/>
                      <a:pt x="157" y="58"/>
                      <a:pt x="156" y="58"/>
                    </a:cubicBezTo>
                    <a:cubicBezTo>
                      <a:pt x="156" y="58"/>
                      <a:pt x="155" y="58"/>
                      <a:pt x="155" y="57"/>
                    </a:cubicBezTo>
                    <a:cubicBezTo>
                      <a:pt x="155" y="57"/>
                      <a:pt x="154" y="56"/>
                      <a:pt x="154" y="56"/>
                    </a:cubicBezTo>
                    <a:cubicBezTo>
                      <a:pt x="154" y="56"/>
                      <a:pt x="153" y="56"/>
                      <a:pt x="153" y="56"/>
                    </a:cubicBezTo>
                    <a:cubicBezTo>
                      <a:pt x="134" y="46"/>
                      <a:pt x="111" y="61"/>
                      <a:pt x="104" y="79"/>
                    </a:cubicBezTo>
                    <a:cubicBezTo>
                      <a:pt x="104" y="80"/>
                      <a:pt x="103" y="82"/>
                      <a:pt x="103" y="84"/>
                    </a:cubicBezTo>
                    <a:cubicBezTo>
                      <a:pt x="103" y="85"/>
                      <a:pt x="102" y="87"/>
                      <a:pt x="102" y="87"/>
                    </a:cubicBezTo>
                    <a:cubicBezTo>
                      <a:pt x="102" y="88"/>
                      <a:pt x="102" y="88"/>
                      <a:pt x="102" y="89"/>
                    </a:cubicBezTo>
                    <a:cubicBezTo>
                      <a:pt x="101" y="89"/>
                      <a:pt x="101" y="92"/>
                      <a:pt x="101" y="94"/>
                    </a:cubicBezTo>
                    <a:cubicBezTo>
                      <a:pt x="101" y="94"/>
                      <a:pt x="101" y="95"/>
                      <a:pt x="101" y="96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4"/>
                      <a:pt x="94" y="88"/>
                      <a:pt x="94" y="88"/>
                    </a:cubicBezTo>
                    <a:cubicBezTo>
                      <a:pt x="88" y="79"/>
                      <a:pt x="96" y="70"/>
                      <a:pt x="103" y="65"/>
                    </a:cubicBezTo>
                    <a:cubicBezTo>
                      <a:pt x="104" y="64"/>
                      <a:pt x="105" y="63"/>
                      <a:pt x="105" y="63"/>
                    </a:cubicBezTo>
                    <a:cubicBezTo>
                      <a:pt x="105" y="63"/>
                      <a:pt x="106" y="62"/>
                      <a:pt x="107" y="61"/>
                    </a:cubicBezTo>
                    <a:cubicBezTo>
                      <a:pt x="114" y="54"/>
                      <a:pt x="129" y="45"/>
                      <a:pt x="141" y="45"/>
                    </a:cubicBezTo>
                    <a:close/>
                    <a:moveTo>
                      <a:pt x="245" y="54"/>
                    </a:moveTo>
                    <a:cubicBezTo>
                      <a:pt x="246" y="54"/>
                      <a:pt x="246" y="55"/>
                      <a:pt x="245" y="56"/>
                    </a:cubicBezTo>
                    <a:cubicBezTo>
                      <a:pt x="244" y="56"/>
                      <a:pt x="244" y="58"/>
                      <a:pt x="244" y="58"/>
                    </a:cubicBezTo>
                    <a:cubicBezTo>
                      <a:pt x="244" y="59"/>
                      <a:pt x="244" y="60"/>
                      <a:pt x="244" y="60"/>
                    </a:cubicBezTo>
                    <a:cubicBezTo>
                      <a:pt x="243" y="60"/>
                      <a:pt x="243" y="64"/>
                      <a:pt x="243" y="65"/>
                    </a:cubicBezTo>
                    <a:cubicBezTo>
                      <a:pt x="244" y="65"/>
                      <a:pt x="244" y="66"/>
                      <a:pt x="244" y="66"/>
                    </a:cubicBezTo>
                    <a:cubicBezTo>
                      <a:pt x="245" y="66"/>
                      <a:pt x="245" y="64"/>
                      <a:pt x="246" y="61"/>
                    </a:cubicBezTo>
                    <a:cubicBezTo>
                      <a:pt x="246" y="56"/>
                      <a:pt x="246" y="56"/>
                      <a:pt x="248" y="59"/>
                    </a:cubicBezTo>
                    <a:cubicBezTo>
                      <a:pt x="249" y="61"/>
                      <a:pt x="249" y="63"/>
                      <a:pt x="249" y="63"/>
                    </a:cubicBezTo>
                    <a:cubicBezTo>
                      <a:pt x="247" y="63"/>
                      <a:pt x="246" y="68"/>
                      <a:pt x="248" y="69"/>
                    </a:cubicBezTo>
                    <a:cubicBezTo>
                      <a:pt x="248" y="69"/>
                      <a:pt x="248" y="69"/>
                      <a:pt x="248" y="69"/>
                    </a:cubicBezTo>
                    <a:cubicBezTo>
                      <a:pt x="248" y="68"/>
                      <a:pt x="249" y="68"/>
                      <a:pt x="249" y="67"/>
                    </a:cubicBezTo>
                    <a:cubicBezTo>
                      <a:pt x="250" y="67"/>
                      <a:pt x="250" y="66"/>
                      <a:pt x="250" y="66"/>
                    </a:cubicBezTo>
                    <a:cubicBezTo>
                      <a:pt x="250" y="65"/>
                      <a:pt x="250" y="65"/>
                      <a:pt x="251" y="66"/>
                    </a:cubicBezTo>
                    <a:cubicBezTo>
                      <a:pt x="253" y="68"/>
                      <a:pt x="253" y="69"/>
                      <a:pt x="253" y="69"/>
                    </a:cubicBezTo>
                    <a:cubicBezTo>
                      <a:pt x="252" y="70"/>
                      <a:pt x="249" y="71"/>
                      <a:pt x="248" y="70"/>
                    </a:cubicBezTo>
                    <a:cubicBezTo>
                      <a:pt x="248" y="69"/>
                      <a:pt x="246" y="70"/>
                      <a:pt x="246" y="71"/>
                    </a:cubicBezTo>
                    <a:cubicBezTo>
                      <a:pt x="245" y="72"/>
                      <a:pt x="245" y="72"/>
                      <a:pt x="244" y="69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41" y="68"/>
                      <a:pt x="241" y="59"/>
                      <a:pt x="242" y="57"/>
                    </a:cubicBezTo>
                    <a:cubicBezTo>
                      <a:pt x="242" y="55"/>
                      <a:pt x="244" y="54"/>
                      <a:pt x="245" y="54"/>
                    </a:cubicBezTo>
                    <a:close/>
                    <a:moveTo>
                      <a:pt x="139" y="56"/>
                    </a:moveTo>
                    <a:cubicBezTo>
                      <a:pt x="143" y="56"/>
                      <a:pt x="147" y="57"/>
                      <a:pt x="151" y="59"/>
                    </a:cubicBezTo>
                    <a:cubicBezTo>
                      <a:pt x="153" y="60"/>
                      <a:pt x="156" y="63"/>
                      <a:pt x="158" y="65"/>
                    </a:cubicBezTo>
                    <a:cubicBezTo>
                      <a:pt x="158" y="66"/>
                      <a:pt x="159" y="68"/>
                      <a:pt x="160" y="69"/>
                    </a:cubicBezTo>
                    <a:cubicBezTo>
                      <a:pt x="162" y="70"/>
                      <a:pt x="163" y="72"/>
                      <a:pt x="163" y="73"/>
                    </a:cubicBezTo>
                    <a:cubicBezTo>
                      <a:pt x="163" y="73"/>
                      <a:pt x="164" y="74"/>
                      <a:pt x="164" y="74"/>
                    </a:cubicBezTo>
                    <a:cubicBezTo>
                      <a:pt x="165" y="75"/>
                      <a:pt x="165" y="75"/>
                      <a:pt x="165" y="76"/>
                    </a:cubicBezTo>
                    <a:cubicBezTo>
                      <a:pt x="165" y="76"/>
                      <a:pt x="165" y="76"/>
                      <a:pt x="165" y="76"/>
                    </a:cubicBezTo>
                    <a:cubicBezTo>
                      <a:pt x="166" y="76"/>
                      <a:pt x="166" y="76"/>
                      <a:pt x="166" y="77"/>
                    </a:cubicBezTo>
                    <a:cubicBezTo>
                      <a:pt x="166" y="78"/>
                      <a:pt x="166" y="80"/>
                      <a:pt x="166" y="81"/>
                    </a:cubicBezTo>
                    <a:cubicBezTo>
                      <a:pt x="169" y="94"/>
                      <a:pt x="164" y="87"/>
                      <a:pt x="159" y="83"/>
                    </a:cubicBezTo>
                    <a:cubicBezTo>
                      <a:pt x="158" y="83"/>
                      <a:pt x="158" y="82"/>
                      <a:pt x="158" y="82"/>
                    </a:cubicBezTo>
                    <a:cubicBezTo>
                      <a:pt x="158" y="82"/>
                      <a:pt x="158" y="81"/>
                      <a:pt x="157" y="81"/>
                    </a:cubicBezTo>
                    <a:cubicBezTo>
                      <a:pt x="157" y="81"/>
                      <a:pt x="156" y="80"/>
                      <a:pt x="156" y="80"/>
                    </a:cubicBezTo>
                    <a:cubicBezTo>
                      <a:pt x="155" y="79"/>
                      <a:pt x="155" y="79"/>
                      <a:pt x="155" y="79"/>
                    </a:cubicBezTo>
                    <a:cubicBezTo>
                      <a:pt x="154" y="79"/>
                      <a:pt x="154" y="78"/>
                      <a:pt x="154" y="78"/>
                    </a:cubicBezTo>
                    <a:cubicBezTo>
                      <a:pt x="146" y="71"/>
                      <a:pt x="130" y="74"/>
                      <a:pt x="122" y="78"/>
                    </a:cubicBezTo>
                    <a:cubicBezTo>
                      <a:pt x="119" y="80"/>
                      <a:pt x="109" y="90"/>
                      <a:pt x="108" y="94"/>
                    </a:cubicBezTo>
                    <a:cubicBezTo>
                      <a:pt x="107" y="95"/>
                      <a:pt x="106" y="96"/>
                      <a:pt x="106" y="96"/>
                    </a:cubicBezTo>
                    <a:cubicBezTo>
                      <a:pt x="106" y="96"/>
                      <a:pt x="105" y="97"/>
                      <a:pt x="105" y="97"/>
                    </a:cubicBezTo>
                    <a:cubicBezTo>
                      <a:pt x="105" y="97"/>
                      <a:pt x="105" y="98"/>
                      <a:pt x="105" y="98"/>
                    </a:cubicBezTo>
                    <a:cubicBezTo>
                      <a:pt x="104" y="99"/>
                      <a:pt x="103" y="100"/>
                      <a:pt x="103" y="100"/>
                    </a:cubicBezTo>
                    <a:cubicBezTo>
                      <a:pt x="103" y="101"/>
                      <a:pt x="103" y="101"/>
                      <a:pt x="102" y="101"/>
                    </a:cubicBezTo>
                    <a:cubicBezTo>
                      <a:pt x="102" y="101"/>
                      <a:pt x="102" y="101"/>
                      <a:pt x="102" y="101"/>
                    </a:cubicBezTo>
                    <a:cubicBezTo>
                      <a:pt x="102" y="101"/>
                      <a:pt x="102" y="100"/>
                      <a:pt x="103" y="99"/>
                    </a:cubicBezTo>
                    <a:cubicBezTo>
                      <a:pt x="103" y="99"/>
                      <a:pt x="103" y="97"/>
                      <a:pt x="104" y="97"/>
                    </a:cubicBezTo>
                    <a:cubicBezTo>
                      <a:pt x="104" y="96"/>
                      <a:pt x="104" y="95"/>
                      <a:pt x="104" y="94"/>
                    </a:cubicBezTo>
                    <a:cubicBezTo>
                      <a:pt x="105" y="93"/>
                      <a:pt x="105" y="91"/>
                      <a:pt x="105" y="90"/>
                    </a:cubicBezTo>
                    <a:cubicBezTo>
                      <a:pt x="106" y="89"/>
                      <a:pt x="106" y="87"/>
                      <a:pt x="106" y="87"/>
                    </a:cubicBezTo>
                    <a:cubicBezTo>
                      <a:pt x="106" y="85"/>
                      <a:pt x="107" y="82"/>
                      <a:pt x="107" y="81"/>
                    </a:cubicBezTo>
                    <a:cubicBezTo>
                      <a:pt x="108" y="81"/>
                      <a:pt x="108" y="80"/>
                      <a:pt x="107" y="80"/>
                    </a:cubicBezTo>
                    <a:cubicBezTo>
                      <a:pt x="107" y="80"/>
                      <a:pt x="109" y="77"/>
                      <a:pt x="110" y="75"/>
                    </a:cubicBezTo>
                    <a:cubicBezTo>
                      <a:pt x="112" y="73"/>
                      <a:pt x="115" y="69"/>
                      <a:pt x="117" y="68"/>
                    </a:cubicBezTo>
                    <a:cubicBezTo>
                      <a:pt x="124" y="61"/>
                      <a:pt x="131" y="56"/>
                      <a:pt x="139" y="56"/>
                    </a:cubicBezTo>
                    <a:close/>
                    <a:moveTo>
                      <a:pt x="195" y="64"/>
                    </a:moveTo>
                    <a:cubicBezTo>
                      <a:pt x="194" y="64"/>
                      <a:pt x="194" y="64"/>
                      <a:pt x="194" y="64"/>
                    </a:cubicBezTo>
                    <a:cubicBezTo>
                      <a:pt x="192" y="64"/>
                      <a:pt x="192" y="64"/>
                      <a:pt x="192" y="65"/>
                    </a:cubicBezTo>
                    <a:cubicBezTo>
                      <a:pt x="192" y="65"/>
                      <a:pt x="192" y="66"/>
                      <a:pt x="195" y="66"/>
                    </a:cubicBezTo>
                    <a:cubicBezTo>
                      <a:pt x="196" y="66"/>
                      <a:pt x="197" y="65"/>
                      <a:pt x="197" y="65"/>
                    </a:cubicBezTo>
                    <a:cubicBezTo>
                      <a:pt x="197" y="65"/>
                      <a:pt x="197" y="65"/>
                      <a:pt x="196" y="65"/>
                    </a:cubicBezTo>
                    <a:cubicBezTo>
                      <a:pt x="196" y="65"/>
                      <a:pt x="196" y="65"/>
                      <a:pt x="196" y="64"/>
                    </a:cubicBezTo>
                    <a:cubicBezTo>
                      <a:pt x="196" y="64"/>
                      <a:pt x="195" y="64"/>
                      <a:pt x="195" y="64"/>
                    </a:cubicBezTo>
                    <a:close/>
                    <a:moveTo>
                      <a:pt x="199" y="66"/>
                    </a:moveTo>
                    <a:cubicBezTo>
                      <a:pt x="198" y="66"/>
                      <a:pt x="198" y="66"/>
                      <a:pt x="200" y="67"/>
                    </a:cubicBezTo>
                    <a:cubicBezTo>
                      <a:pt x="201" y="69"/>
                      <a:pt x="202" y="69"/>
                      <a:pt x="202" y="68"/>
                    </a:cubicBezTo>
                    <a:cubicBezTo>
                      <a:pt x="202" y="68"/>
                      <a:pt x="200" y="66"/>
                      <a:pt x="199" y="66"/>
                    </a:cubicBezTo>
                    <a:close/>
                    <a:moveTo>
                      <a:pt x="230" y="69"/>
                    </a:moveTo>
                    <a:cubicBezTo>
                      <a:pt x="231" y="69"/>
                      <a:pt x="232" y="69"/>
                      <a:pt x="233" y="70"/>
                    </a:cubicBezTo>
                    <a:cubicBezTo>
                      <a:pt x="233" y="71"/>
                      <a:pt x="234" y="71"/>
                      <a:pt x="234" y="72"/>
                    </a:cubicBezTo>
                    <a:cubicBezTo>
                      <a:pt x="234" y="73"/>
                      <a:pt x="232" y="74"/>
                      <a:pt x="229" y="74"/>
                    </a:cubicBezTo>
                    <a:cubicBezTo>
                      <a:pt x="227" y="75"/>
                      <a:pt x="226" y="75"/>
                      <a:pt x="225" y="76"/>
                    </a:cubicBezTo>
                    <a:cubicBezTo>
                      <a:pt x="224" y="76"/>
                      <a:pt x="216" y="76"/>
                      <a:pt x="216" y="76"/>
                    </a:cubicBezTo>
                    <a:cubicBezTo>
                      <a:pt x="216" y="75"/>
                      <a:pt x="216" y="75"/>
                      <a:pt x="216" y="74"/>
                    </a:cubicBezTo>
                    <a:cubicBezTo>
                      <a:pt x="215" y="73"/>
                      <a:pt x="215" y="73"/>
                      <a:pt x="215" y="73"/>
                    </a:cubicBezTo>
                    <a:cubicBezTo>
                      <a:pt x="215" y="72"/>
                      <a:pt x="217" y="72"/>
                      <a:pt x="220" y="71"/>
                    </a:cubicBezTo>
                    <a:cubicBezTo>
                      <a:pt x="223" y="71"/>
                      <a:pt x="224" y="71"/>
                      <a:pt x="226" y="70"/>
                    </a:cubicBezTo>
                    <a:cubicBezTo>
                      <a:pt x="227" y="69"/>
                      <a:pt x="229" y="69"/>
                      <a:pt x="230" y="69"/>
                    </a:cubicBezTo>
                    <a:close/>
                    <a:moveTo>
                      <a:pt x="194" y="69"/>
                    </a:moveTo>
                    <a:cubicBezTo>
                      <a:pt x="192" y="69"/>
                      <a:pt x="192" y="69"/>
                      <a:pt x="193" y="70"/>
                    </a:cubicBezTo>
                    <a:cubicBezTo>
                      <a:pt x="193" y="70"/>
                      <a:pt x="194" y="70"/>
                      <a:pt x="194" y="70"/>
                    </a:cubicBezTo>
                    <a:cubicBezTo>
                      <a:pt x="195" y="70"/>
                      <a:pt x="196" y="71"/>
                      <a:pt x="197" y="71"/>
                    </a:cubicBezTo>
                    <a:cubicBezTo>
                      <a:pt x="197" y="71"/>
                      <a:pt x="198" y="71"/>
                      <a:pt x="198" y="71"/>
                    </a:cubicBezTo>
                    <a:cubicBezTo>
                      <a:pt x="200" y="71"/>
                      <a:pt x="200" y="70"/>
                      <a:pt x="199" y="70"/>
                    </a:cubicBezTo>
                    <a:cubicBezTo>
                      <a:pt x="199" y="70"/>
                      <a:pt x="198" y="70"/>
                      <a:pt x="197" y="70"/>
                    </a:cubicBezTo>
                    <a:cubicBezTo>
                      <a:pt x="196" y="69"/>
                      <a:pt x="194" y="69"/>
                      <a:pt x="194" y="69"/>
                    </a:cubicBezTo>
                    <a:close/>
                    <a:moveTo>
                      <a:pt x="205" y="69"/>
                    </a:moveTo>
                    <a:cubicBezTo>
                      <a:pt x="204" y="69"/>
                      <a:pt x="204" y="69"/>
                      <a:pt x="204" y="70"/>
                    </a:cubicBezTo>
                    <a:cubicBezTo>
                      <a:pt x="204" y="71"/>
                      <a:pt x="206" y="73"/>
                      <a:pt x="206" y="73"/>
                    </a:cubicBezTo>
                    <a:cubicBezTo>
                      <a:pt x="206" y="73"/>
                      <a:pt x="207" y="73"/>
                      <a:pt x="207" y="73"/>
                    </a:cubicBezTo>
                    <a:cubicBezTo>
                      <a:pt x="207" y="74"/>
                      <a:pt x="207" y="74"/>
                      <a:pt x="207" y="73"/>
                    </a:cubicBezTo>
                    <a:cubicBezTo>
                      <a:pt x="209" y="73"/>
                      <a:pt x="208" y="72"/>
                      <a:pt x="207" y="70"/>
                    </a:cubicBezTo>
                    <a:cubicBezTo>
                      <a:pt x="206" y="70"/>
                      <a:pt x="205" y="69"/>
                      <a:pt x="205" y="69"/>
                    </a:cubicBezTo>
                    <a:close/>
                    <a:moveTo>
                      <a:pt x="184" y="69"/>
                    </a:moveTo>
                    <a:cubicBezTo>
                      <a:pt x="183" y="69"/>
                      <a:pt x="182" y="72"/>
                      <a:pt x="183" y="73"/>
                    </a:cubicBezTo>
                    <a:cubicBezTo>
                      <a:pt x="183" y="74"/>
                      <a:pt x="183" y="74"/>
                      <a:pt x="183" y="74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84" y="72"/>
                      <a:pt x="184" y="71"/>
                      <a:pt x="185" y="71"/>
                    </a:cubicBezTo>
                    <a:cubicBezTo>
                      <a:pt x="185" y="70"/>
                      <a:pt x="185" y="69"/>
                      <a:pt x="184" y="69"/>
                    </a:cubicBezTo>
                    <a:close/>
                    <a:moveTo>
                      <a:pt x="187" y="70"/>
                    </a:moveTo>
                    <a:cubicBezTo>
                      <a:pt x="186" y="70"/>
                      <a:pt x="186" y="71"/>
                      <a:pt x="186" y="71"/>
                    </a:cubicBezTo>
                    <a:cubicBezTo>
                      <a:pt x="186" y="72"/>
                      <a:pt x="187" y="72"/>
                      <a:pt x="187" y="72"/>
                    </a:cubicBezTo>
                    <a:cubicBezTo>
                      <a:pt x="189" y="72"/>
                      <a:pt x="189" y="72"/>
                      <a:pt x="188" y="71"/>
                    </a:cubicBezTo>
                    <a:cubicBezTo>
                      <a:pt x="187" y="70"/>
                      <a:pt x="187" y="70"/>
                      <a:pt x="187" y="70"/>
                    </a:cubicBezTo>
                    <a:close/>
                    <a:moveTo>
                      <a:pt x="262" y="71"/>
                    </a:moveTo>
                    <a:cubicBezTo>
                      <a:pt x="268" y="70"/>
                      <a:pt x="270" y="75"/>
                      <a:pt x="272" y="80"/>
                    </a:cubicBezTo>
                    <a:cubicBezTo>
                      <a:pt x="273" y="82"/>
                      <a:pt x="273" y="85"/>
                      <a:pt x="273" y="89"/>
                    </a:cubicBezTo>
                    <a:cubicBezTo>
                      <a:pt x="272" y="91"/>
                      <a:pt x="272" y="92"/>
                      <a:pt x="269" y="94"/>
                    </a:cubicBezTo>
                    <a:cubicBezTo>
                      <a:pt x="269" y="94"/>
                      <a:pt x="268" y="95"/>
                      <a:pt x="267" y="95"/>
                    </a:cubicBezTo>
                    <a:cubicBezTo>
                      <a:pt x="267" y="95"/>
                      <a:pt x="265" y="97"/>
                      <a:pt x="263" y="98"/>
                    </a:cubicBezTo>
                    <a:cubicBezTo>
                      <a:pt x="259" y="100"/>
                      <a:pt x="254" y="101"/>
                      <a:pt x="251" y="101"/>
                    </a:cubicBezTo>
                    <a:cubicBezTo>
                      <a:pt x="250" y="101"/>
                      <a:pt x="248" y="102"/>
                      <a:pt x="246" y="103"/>
                    </a:cubicBezTo>
                    <a:cubicBezTo>
                      <a:pt x="240" y="105"/>
                      <a:pt x="239" y="105"/>
                      <a:pt x="233" y="106"/>
                    </a:cubicBezTo>
                    <a:cubicBezTo>
                      <a:pt x="227" y="107"/>
                      <a:pt x="223" y="108"/>
                      <a:pt x="222" y="108"/>
                    </a:cubicBezTo>
                    <a:cubicBezTo>
                      <a:pt x="221" y="109"/>
                      <a:pt x="214" y="111"/>
                      <a:pt x="212" y="111"/>
                    </a:cubicBezTo>
                    <a:cubicBezTo>
                      <a:pt x="211" y="111"/>
                      <a:pt x="209" y="112"/>
                      <a:pt x="207" y="113"/>
                    </a:cubicBezTo>
                    <a:cubicBezTo>
                      <a:pt x="206" y="113"/>
                      <a:pt x="205" y="113"/>
                      <a:pt x="205" y="113"/>
                    </a:cubicBezTo>
                    <a:cubicBezTo>
                      <a:pt x="205" y="112"/>
                      <a:pt x="204" y="112"/>
                      <a:pt x="204" y="112"/>
                    </a:cubicBezTo>
                    <a:cubicBezTo>
                      <a:pt x="203" y="111"/>
                      <a:pt x="203" y="111"/>
                      <a:pt x="205" y="110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6" y="109"/>
                      <a:pt x="207" y="108"/>
                      <a:pt x="207" y="108"/>
                    </a:cubicBezTo>
                    <a:cubicBezTo>
                      <a:pt x="207" y="108"/>
                      <a:pt x="208" y="108"/>
                      <a:pt x="208" y="108"/>
                    </a:cubicBezTo>
                    <a:cubicBezTo>
                      <a:pt x="208" y="108"/>
                      <a:pt x="209" y="108"/>
                      <a:pt x="209" y="108"/>
                    </a:cubicBezTo>
                    <a:cubicBezTo>
                      <a:pt x="210" y="108"/>
                      <a:pt x="211" y="108"/>
                      <a:pt x="211" y="107"/>
                    </a:cubicBezTo>
                    <a:cubicBezTo>
                      <a:pt x="211" y="107"/>
                      <a:pt x="205" y="107"/>
                      <a:pt x="204" y="108"/>
                    </a:cubicBezTo>
                    <a:cubicBezTo>
                      <a:pt x="203" y="108"/>
                      <a:pt x="203" y="108"/>
                      <a:pt x="202" y="107"/>
                    </a:cubicBezTo>
                    <a:cubicBezTo>
                      <a:pt x="202" y="107"/>
                      <a:pt x="202" y="107"/>
                      <a:pt x="202" y="106"/>
                    </a:cubicBezTo>
                    <a:cubicBezTo>
                      <a:pt x="202" y="106"/>
                      <a:pt x="204" y="105"/>
                      <a:pt x="204" y="105"/>
                    </a:cubicBezTo>
                    <a:cubicBezTo>
                      <a:pt x="205" y="105"/>
                      <a:pt x="207" y="105"/>
                      <a:pt x="209" y="104"/>
                    </a:cubicBezTo>
                    <a:cubicBezTo>
                      <a:pt x="211" y="104"/>
                      <a:pt x="215" y="103"/>
                      <a:pt x="217" y="103"/>
                    </a:cubicBezTo>
                    <a:cubicBezTo>
                      <a:pt x="225" y="102"/>
                      <a:pt x="226" y="102"/>
                      <a:pt x="234" y="99"/>
                    </a:cubicBezTo>
                    <a:cubicBezTo>
                      <a:pt x="237" y="98"/>
                      <a:pt x="241" y="97"/>
                      <a:pt x="243" y="97"/>
                    </a:cubicBezTo>
                    <a:cubicBezTo>
                      <a:pt x="246" y="96"/>
                      <a:pt x="247" y="96"/>
                      <a:pt x="252" y="95"/>
                    </a:cubicBezTo>
                    <a:cubicBezTo>
                      <a:pt x="253" y="94"/>
                      <a:pt x="255" y="94"/>
                      <a:pt x="257" y="94"/>
                    </a:cubicBezTo>
                    <a:cubicBezTo>
                      <a:pt x="261" y="93"/>
                      <a:pt x="262" y="93"/>
                      <a:pt x="264" y="90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6" y="84"/>
                      <a:pt x="266" y="84"/>
                      <a:pt x="266" y="84"/>
                    </a:cubicBezTo>
                    <a:cubicBezTo>
                      <a:pt x="266" y="79"/>
                      <a:pt x="266" y="79"/>
                      <a:pt x="266" y="79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4" y="78"/>
                      <a:pt x="263" y="78"/>
                      <a:pt x="260" y="78"/>
                    </a:cubicBezTo>
                    <a:cubicBezTo>
                      <a:pt x="252" y="78"/>
                      <a:pt x="245" y="79"/>
                      <a:pt x="244" y="79"/>
                    </a:cubicBezTo>
                    <a:cubicBezTo>
                      <a:pt x="243" y="80"/>
                      <a:pt x="241" y="80"/>
                      <a:pt x="240" y="81"/>
                    </a:cubicBezTo>
                    <a:cubicBezTo>
                      <a:pt x="239" y="81"/>
                      <a:pt x="237" y="81"/>
                      <a:pt x="237" y="81"/>
                    </a:cubicBezTo>
                    <a:cubicBezTo>
                      <a:pt x="236" y="82"/>
                      <a:pt x="235" y="82"/>
                      <a:pt x="235" y="82"/>
                    </a:cubicBezTo>
                    <a:cubicBezTo>
                      <a:pt x="234" y="82"/>
                      <a:pt x="233" y="82"/>
                      <a:pt x="233" y="82"/>
                    </a:cubicBezTo>
                    <a:cubicBezTo>
                      <a:pt x="233" y="82"/>
                      <a:pt x="233" y="82"/>
                      <a:pt x="232" y="82"/>
                    </a:cubicBezTo>
                    <a:cubicBezTo>
                      <a:pt x="232" y="82"/>
                      <a:pt x="232" y="82"/>
                      <a:pt x="231" y="83"/>
                    </a:cubicBezTo>
                    <a:cubicBezTo>
                      <a:pt x="231" y="83"/>
                      <a:pt x="229" y="83"/>
                      <a:pt x="228" y="84"/>
                    </a:cubicBezTo>
                    <a:cubicBezTo>
                      <a:pt x="226" y="84"/>
                      <a:pt x="223" y="84"/>
                      <a:pt x="220" y="85"/>
                    </a:cubicBezTo>
                    <a:cubicBezTo>
                      <a:pt x="218" y="86"/>
                      <a:pt x="214" y="86"/>
                      <a:pt x="213" y="86"/>
                    </a:cubicBezTo>
                    <a:cubicBezTo>
                      <a:pt x="212" y="86"/>
                      <a:pt x="210" y="87"/>
                      <a:pt x="210" y="87"/>
                    </a:cubicBezTo>
                    <a:cubicBezTo>
                      <a:pt x="209" y="87"/>
                      <a:pt x="208" y="87"/>
                      <a:pt x="208" y="87"/>
                    </a:cubicBezTo>
                    <a:cubicBezTo>
                      <a:pt x="208" y="87"/>
                      <a:pt x="206" y="88"/>
                      <a:pt x="204" y="89"/>
                    </a:cubicBezTo>
                    <a:cubicBezTo>
                      <a:pt x="200" y="90"/>
                      <a:pt x="198" y="90"/>
                      <a:pt x="199" y="89"/>
                    </a:cubicBezTo>
                    <a:cubicBezTo>
                      <a:pt x="199" y="88"/>
                      <a:pt x="199" y="88"/>
                      <a:pt x="199" y="88"/>
                    </a:cubicBezTo>
                    <a:cubicBezTo>
                      <a:pt x="199" y="88"/>
                      <a:pt x="200" y="88"/>
                      <a:pt x="200" y="87"/>
                    </a:cubicBezTo>
                    <a:cubicBezTo>
                      <a:pt x="201" y="86"/>
                      <a:pt x="201" y="86"/>
                      <a:pt x="199" y="86"/>
                    </a:cubicBezTo>
                    <a:cubicBezTo>
                      <a:pt x="198" y="86"/>
                      <a:pt x="198" y="85"/>
                      <a:pt x="198" y="85"/>
                    </a:cubicBezTo>
                    <a:cubicBezTo>
                      <a:pt x="198" y="84"/>
                      <a:pt x="199" y="83"/>
                      <a:pt x="201" y="83"/>
                    </a:cubicBezTo>
                    <a:cubicBezTo>
                      <a:pt x="202" y="83"/>
                      <a:pt x="205" y="82"/>
                      <a:pt x="207" y="82"/>
                    </a:cubicBezTo>
                    <a:cubicBezTo>
                      <a:pt x="208" y="81"/>
                      <a:pt x="211" y="81"/>
                      <a:pt x="212" y="81"/>
                    </a:cubicBezTo>
                    <a:cubicBezTo>
                      <a:pt x="213" y="80"/>
                      <a:pt x="214" y="80"/>
                      <a:pt x="214" y="80"/>
                    </a:cubicBezTo>
                    <a:cubicBezTo>
                      <a:pt x="214" y="80"/>
                      <a:pt x="215" y="80"/>
                      <a:pt x="216" y="80"/>
                    </a:cubicBezTo>
                    <a:cubicBezTo>
                      <a:pt x="216" y="79"/>
                      <a:pt x="218" y="79"/>
                      <a:pt x="219" y="79"/>
                    </a:cubicBezTo>
                    <a:cubicBezTo>
                      <a:pt x="220" y="79"/>
                      <a:pt x="222" y="78"/>
                      <a:pt x="222" y="78"/>
                    </a:cubicBezTo>
                    <a:cubicBezTo>
                      <a:pt x="223" y="78"/>
                      <a:pt x="225" y="77"/>
                      <a:pt x="227" y="77"/>
                    </a:cubicBezTo>
                    <a:cubicBezTo>
                      <a:pt x="228" y="77"/>
                      <a:pt x="231" y="77"/>
                      <a:pt x="232" y="76"/>
                    </a:cubicBezTo>
                    <a:cubicBezTo>
                      <a:pt x="234" y="76"/>
                      <a:pt x="236" y="75"/>
                      <a:pt x="237" y="75"/>
                    </a:cubicBezTo>
                    <a:cubicBezTo>
                      <a:pt x="238" y="75"/>
                      <a:pt x="239" y="75"/>
                      <a:pt x="240" y="75"/>
                    </a:cubicBezTo>
                    <a:cubicBezTo>
                      <a:pt x="241" y="74"/>
                      <a:pt x="244" y="74"/>
                      <a:pt x="246" y="73"/>
                    </a:cubicBezTo>
                    <a:cubicBezTo>
                      <a:pt x="248" y="73"/>
                      <a:pt x="250" y="73"/>
                      <a:pt x="251" y="72"/>
                    </a:cubicBezTo>
                    <a:cubicBezTo>
                      <a:pt x="253" y="71"/>
                      <a:pt x="257" y="71"/>
                      <a:pt x="261" y="71"/>
                    </a:cubicBezTo>
                    <a:cubicBezTo>
                      <a:pt x="262" y="71"/>
                      <a:pt x="262" y="71"/>
                      <a:pt x="262" y="71"/>
                    </a:cubicBezTo>
                    <a:close/>
                    <a:moveTo>
                      <a:pt x="201" y="72"/>
                    </a:moveTo>
                    <a:cubicBezTo>
                      <a:pt x="200" y="72"/>
                      <a:pt x="200" y="74"/>
                      <a:pt x="201" y="74"/>
                    </a:cubicBezTo>
                    <a:cubicBezTo>
                      <a:pt x="201" y="74"/>
                      <a:pt x="202" y="74"/>
                      <a:pt x="202" y="75"/>
                    </a:cubicBezTo>
                    <a:cubicBezTo>
                      <a:pt x="203" y="75"/>
                      <a:pt x="203" y="75"/>
                      <a:pt x="204" y="75"/>
                    </a:cubicBezTo>
                    <a:cubicBezTo>
                      <a:pt x="204" y="75"/>
                      <a:pt x="204" y="75"/>
                      <a:pt x="204" y="74"/>
                    </a:cubicBezTo>
                    <a:cubicBezTo>
                      <a:pt x="203" y="73"/>
                      <a:pt x="202" y="72"/>
                      <a:pt x="201" y="72"/>
                    </a:cubicBezTo>
                    <a:close/>
                    <a:moveTo>
                      <a:pt x="259" y="73"/>
                    </a:moveTo>
                    <a:cubicBezTo>
                      <a:pt x="257" y="73"/>
                      <a:pt x="257" y="74"/>
                      <a:pt x="256" y="74"/>
                    </a:cubicBezTo>
                    <a:cubicBezTo>
                      <a:pt x="255" y="75"/>
                      <a:pt x="255" y="75"/>
                      <a:pt x="259" y="75"/>
                    </a:cubicBezTo>
                    <a:cubicBezTo>
                      <a:pt x="261" y="75"/>
                      <a:pt x="263" y="75"/>
                      <a:pt x="263" y="75"/>
                    </a:cubicBezTo>
                    <a:cubicBezTo>
                      <a:pt x="263" y="74"/>
                      <a:pt x="262" y="73"/>
                      <a:pt x="259" y="73"/>
                    </a:cubicBezTo>
                    <a:cubicBezTo>
                      <a:pt x="259" y="73"/>
                      <a:pt x="259" y="73"/>
                      <a:pt x="259" y="73"/>
                    </a:cubicBezTo>
                    <a:close/>
                    <a:moveTo>
                      <a:pt x="187" y="75"/>
                    </a:moveTo>
                    <a:cubicBezTo>
                      <a:pt x="186" y="75"/>
                      <a:pt x="186" y="75"/>
                      <a:pt x="186" y="77"/>
                    </a:cubicBezTo>
                    <a:cubicBezTo>
                      <a:pt x="186" y="78"/>
                      <a:pt x="187" y="80"/>
                      <a:pt x="187" y="80"/>
                    </a:cubicBezTo>
                    <a:cubicBezTo>
                      <a:pt x="187" y="80"/>
                      <a:pt x="187" y="81"/>
                      <a:pt x="187" y="81"/>
                    </a:cubicBezTo>
                    <a:cubicBezTo>
                      <a:pt x="187" y="81"/>
                      <a:pt x="187" y="82"/>
                      <a:pt x="188" y="82"/>
                    </a:cubicBezTo>
                    <a:cubicBezTo>
                      <a:pt x="189" y="82"/>
                      <a:pt x="189" y="82"/>
                      <a:pt x="189" y="79"/>
                    </a:cubicBezTo>
                    <a:cubicBezTo>
                      <a:pt x="188" y="77"/>
                      <a:pt x="187" y="75"/>
                      <a:pt x="187" y="75"/>
                    </a:cubicBezTo>
                    <a:close/>
                    <a:moveTo>
                      <a:pt x="250" y="75"/>
                    </a:moveTo>
                    <a:cubicBezTo>
                      <a:pt x="247" y="75"/>
                      <a:pt x="244" y="76"/>
                      <a:pt x="245" y="77"/>
                    </a:cubicBezTo>
                    <a:cubicBezTo>
                      <a:pt x="246" y="77"/>
                      <a:pt x="250" y="77"/>
                      <a:pt x="251" y="76"/>
                    </a:cubicBezTo>
                    <a:cubicBezTo>
                      <a:pt x="253" y="76"/>
                      <a:pt x="252" y="75"/>
                      <a:pt x="251" y="75"/>
                    </a:cubicBezTo>
                    <a:cubicBezTo>
                      <a:pt x="251" y="75"/>
                      <a:pt x="250" y="75"/>
                      <a:pt x="250" y="75"/>
                    </a:cubicBezTo>
                    <a:cubicBezTo>
                      <a:pt x="250" y="75"/>
                      <a:pt x="250" y="75"/>
                      <a:pt x="250" y="75"/>
                    </a:cubicBezTo>
                    <a:close/>
                    <a:moveTo>
                      <a:pt x="266" y="75"/>
                    </a:move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5" y="76"/>
                      <a:pt x="264" y="76"/>
                      <a:pt x="265" y="76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6" y="77"/>
                      <a:pt x="266" y="77"/>
                      <a:pt x="267" y="78"/>
                    </a:cubicBezTo>
                    <a:cubicBezTo>
                      <a:pt x="268" y="79"/>
                      <a:pt x="269" y="79"/>
                      <a:pt x="269" y="78"/>
                    </a:cubicBezTo>
                    <a:cubicBezTo>
                      <a:pt x="268" y="77"/>
                      <a:pt x="268" y="75"/>
                      <a:pt x="267" y="75"/>
                    </a:cubicBezTo>
                    <a:cubicBezTo>
                      <a:pt x="267" y="75"/>
                      <a:pt x="267" y="75"/>
                      <a:pt x="267" y="75"/>
                    </a:cubicBezTo>
                    <a:cubicBezTo>
                      <a:pt x="266" y="75"/>
                      <a:pt x="266" y="75"/>
                      <a:pt x="266" y="75"/>
                    </a:cubicBezTo>
                    <a:close/>
                    <a:moveTo>
                      <a:pt x="240" y="76"/>
                    </a:moveTo>
                    <a:cubicBezTo>
                      <a:pt x="239" y="76"/>
                      <a:pt x="235" y="78"/>
                      <a:pt x="235" y="78"/>
                    </a:cubicBezTo>
                    <a:cubicBezTo>
                      <a:pt x="236" y="79"/>
                      <a:pt x="235" y="79"/>
                      <a:pt x="235" y="78"/>
                    </a:cubicBezTo>
                    <a:cubicBezTo>
                      <a:pt x="234" y="78"/>
                      <a:pt x="234" y="79"/>
                      <a:pt x="235" y="79"/>
                    </a:cubicBezTo>
                    <a:cubicBezTo>
                      <a:pt x="235" y="79"/>
                      <a:pt x="235" y="79"/>
                      <a:pt x="236" y="79"/>
                    </a:cubicBezTo>
                    <a:cubicBezTo>
                      <a:pt x="236" y="79"/>
                      <a:pt x="238" y="78"/>
                      <a:pt x="238" y="78"/>
                    </a:cubicBezTo>
                    <a:cubicBezTo>
                      <a:pt x="238" y="78"/>
                      <a:pt x="239" y="78"/>
                      <a:pt x="239" y="78"/>
                    </a:cubicBezTo>
                    <a:cubicBezTo>
                      <a:pt x="239" y="78"/>
                      <a:pt x="240" y="77"/>
                      <a:pt x="241" y="77"/>
                    </a:cubicBezTo>
                    <a:cubicBezTo>
                      <a:pt x="242" y="76"/>
                      <a:pt x="242" y="76"/>
                      <a:pt x="242" y="76"/>
                    </a:cubicBezTo>
                    <a:lnTo>
                      <a:pt x="240" y="76"/>
                    </a:lnTo>
                    <a:close/>
                    <a:moveTo>
                      <a:pt x="136" y="77"/>
                    </a:moveTo>
                    <a:cubicBezTo>
                      <a:pt x="142" y="77"/>
                      <a:pt x="148" y="78"/>
                      <a:pt x="152" y="81"/>
                    </a:cubicBezTo>
                    <a:cubicBezTo>
                      <a:pt x="153" y="81"/>
                      <a:pt x="153" y="82"/>
                      <a:pt x="154" y="82"/>
                    </a:cubicBezTo>
                    <a:cubicBezTo>
                      <a:pt x="159" y="87"/>
                      <a:pt x="165" y="94"/>
                      <a:pt x="164" y="101"/>
                    </a:cubicBezTo>
                    <a:cubicBezTo>
                      <a:pt x="163" y="103"/>
                      <a:pt x="162" y="105"/>
                      <a:pt x="160" y="105"/>
                    </a:cubicBezTo>
                    <a:cubicBezTo>
                      <a:pt x="159" y="106"/>
                      <a:pt x="158" y="106"/>
                      <a:pt x="157" y="106"/>
                    </a:cubicBezTo>
                    <a:cubicBezTo>
                      <a:pt x="156" y="106"/>
                      <a:pt x="153" y="107"/>
                      <a:pt x="151" y="107"/>
                    </a:cubicBezTo>
                    <a:cubicBezTo>
                      <a:pt x="147" y="107"/>
                      <a:pt x="145" y="107"/>
                      <a:pt x="144" y="108"/>
                    </a:cubicBezTo>
                    <a:cubicBezTo>
                      <a:pt x="143" y="108"/>
                      <a:pt x="142" y="109"/>
                      <a:pt x="142" y="109"/>
                    </a:cubicBezTo>
                    <a:cubicBezTo>
                      <a:pt x="140" y="109"/>
                      <a:pt x="136" y="111"/>
                      <a:pt x="133" y="114"/>
                    </a:cubicBezTo>
                    <a:cubicBezTo>
                      <a:pt x="132" y="116"/>
                      <a:pt x="130" y="117"/>
                      <a:pt x="130" y="118"/>
                    </a:cubicBezTo>
                    <a:cubicBezTo>
                      <a:pt x="130" y="119"/>
                      <a:pt x="129" y="119"/>
                      <a:pt x="129" y="120"/>
                    </a:cubicBezTo>
                    <a:cubicBezTo>
                      <a:pt x="128" y="121"/>
                      <a:pt x="127" y="123"/>
                      <a:pt x="128" y="122"/>
                    </a:cubicBezTo>
                    <a:cubicBezTo>
                      <a:pt x="128" y="122"/>
                      <a:pt x="128" y="123"/>
                      <a:pt x="128" y="123"/>
                    </a:cubicBezTo>
                    <a:cubicBezTo>
                      <a:pt x="128" y="124"/>
                      <a:pt x="127" y="125"/>
                      <a:pt x="127" y="125"/>
                    </a:cubicBezTo>
                    <a:cubicBezTo>
                      <a:pt x="127" y="125"/>
                      <a:pt x="122" y="122"/>
                      <a:pt x="121" y="121"/>
                    </a:cubicBezTo>
                    <a:cubicBezTo>
                      <a:pt x="121" y="121"/>
                      <a:pt x="120" y="121"/>
                      <a:pt x="120" y="121"/>
                    </a:cubicBezTo>
                    <a:cubicBezTo>
                      <a:pt x="120" y="121"/>
                      <a:pt x="119" y="120"/>
                      <a:pt x="118" y="119"/>
                    </a:cubicBezTo>
                    <a:cubicBezTo>
                      <a:pt x="117" y="119"/>
                      <a:pt x="116" y="118"/>
                      <a:pt x="116" y="118"/>
                    </a:cubicBezTo>
                    <a:cubicBezTo>
                      <a:pt x="116" y="118"/>
                      <a:pt x="115" y="118"/>
                      <a:pt x="115" y="118"/>
                    </a:cubicBezTo>
                    <a:cubicBezTo>
                      <a:pt x="114" y="117"/>
                      <a:pt x="112" y="116"/>
                      <a:pt x="111" y="116"/>
                    </a:cubicBezTo>
                    <a:cubicBezTo>
                      <a:pt x="108" y="115"/>
                      <a:pt x="102" y="111"/>
                      <a:pt x="102" y="111"/>
                    </a:cubicBezTo>
                    <a:cubicBezTo>
                      <a:pt x="103" y="111"/>
                      <a:pt x="103" y="110"/>
                      <a:pt x="103" y="108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5" y="103"/>
                      <a:pt x="105" y="103"/>
                      <a:pt x="105" y="103"/>
                    </a:cubicBezTo>
                    <a:cubicBezTo>
                      <a:pt x="106" y="102"/>
                      <a:pt x="107" y="100"/>
                      <a:pt x="108" y="100"/>
                    </a:cubicBezTo>
                    <a:cubicBezTo>
                      <a:pt x="108" y="99"/>
                      <a:pt x="108" y="99"/>
                      <a:pt x="109" y="99"/>
                    </a:cubicBezTo>
                    <a:cubicBezTo>
                      <a:pt x="109" y="99"/>
                      <a:pt x="109" y="98"/>
                      <a:pt x="110" y="97"/>
                    </a:cubicBezTo>
                    <a:cubicBezTo>
                      <a:pt x="110" y="97"/>
                      <a:pt x="110" y="96"/>
                      <a:pt x="110" y="96"/>
                    </a:cubicBezTo>
                    <a:cubicBezTo>
                      <a:pt x="111" y="96"/>
                      <a:pt x="111" y="95"/>
                      <a:pt x="111" y="94"/>
                    </a:cubicBezTo>
                    <a:cubicBezTo>
                      <a:pt x="111" y="94"/>
                      <a:pt x="111" y="94"/>
                      <a:pt x="112" y="94"/>
                    </a:cubicBezTo>
                    <a:cubicBezTo>
                      <a:pt x="112" y="94"/>
                      <a:pt x="112" y="94"/>
                      <a:pt x="112" y="93"/>
                    </a:cubicBezTo>
                    <a:cubicBezTo>
                      <a:pt x="112" y="91"/>
                      <a:pt x="116" y="86"/>
                      <a:pt x="120" y="83"/>
                    </a:cubicBezTo>
                    <a:cubicBezTo>
                      <a:pt x="120" y="83"/>
                      <a:pt x="121" y="82"/>
                      <a:pt x="121" y="82"/>
                    </a:cubicBezTo>
                    <a:cubicBezTo>
                      <a:pt x="125" y="78"/>
                      <a:pt x="130" y="77"/>
                      <a:pt x="136" y="77"/>
                    </a:cubicBezTo>
                    <a:close/>
                    <a:moveTo>
                      <a:pt x="231" y="78"/>
                    </a:moveTo>
                    <a:cubicBezTo>
                      <a:pt x="230" y="78"/>
                      <a:pt x="227" y="79"/>
                      <a:pt x="227" y="80"/>
                    </a:cubicBezTo>
                    <a:cubicBezTo>
                      <a:pt x="226" y="80"/>
                      <a:pt x="226" y="80"/>
                      <a:pt x="225" y="80"/>
                    </a:cubicBezTo>
                    <a:cubicBezTo>
                      <a:pt x="225" y="81"/>
                      <a:pt x="224" y="81"/>
                      <a:pt x="224" y="81"/>
                    </a:cubicBezTo>
                    <a:cubicBezTo>
                      <a:pt x="225" y="82"/>
                      <a:pt x="225" y="82"/>
                      <a:pt x="226" y="81"/>
                    </a:cubicBezTo>
                    <a:cubicBezTo>
                      <a:pt x="226" y="81"/>
                      <a:pt x="228" y="81"/>
                      <a:pt x="229" y="80"/>
                    </a:cubicBezTo>
                    <a:cubicBezTo>
                      <a:pt x="230" y="80"/>
                      <a:pt x="231" y="79"/>
                      <a:pt x="231" y="79"/>
                    </a:cubicBezTo>
                    <a:cubicBezTo>
                      <a:pt x="231" y="78"/>
                      <a:pt x="231" y="78"/>
                      <a:pt x="231" y="78"/>
                    </a:cubicBezTo>
                    <a:close/>
                    <a:moveTo>
                      <a:pt x="183" y="80"/>
                    </a:moveTo>
                    <a:cubicBezTo>
                      <a:pt x="183" y="80"/>
                      <a:pt x="183" y="80"/>
                      <a:pt x="183" y="83"/>
                    </a:cubicBezTo>
                    <a:cubicBezTo>
                      <a:pt x="183" y="85"/>
                      <a:pt x="183" y="87"/>
                      <a:pt x="183" y="87"/>
                    </a:cubicBezTo>
                    <a:cubicBezTo>
                      <a:pt x="183" y="88"/>
                      <a:pt x="183" y="88"/>
                      <a:pt x="183" y="89"/>
                    </a:cubicBezTo>
                    <a:cubicBezTo>
                      <a:pt x="183" y="89"/>
                      <a:pt x="184" y="89"/>
                      <a:pt x="184" y="89"/>
                    </a:cubicBezTo>
                    <a:cubicBezTo>
                      <a:pt x="185" y="89"/>
                      <a:pt x="185" y="89"/>
                      <a:pt x="186" y="88"/>
                    </a:cubicBezTo>
                    <a:cubicBezTo>
                      <a:pt x="186" y="87"/>
                      <a:pt x="186" y="87"/>
                      <a:pt x="185" y="87"/>
                    </a:cubicBezTo>
                    <a:cubicBezTo>
                      <a:pt x="185" y="87"/>
                      <a:pt x="185" y="86"/>
                      <a:pt x="185" y="85"/>
                    </a:cubicBezTo>
                    <a:cubicBezTo>
                      <a:pt x="184" y="80"/>
                      <a:pt x="184" y="80"/>
                      <a:pt x="183" y="80"/>
                    </a:cubicBezTo>
                    <a:close/>
                    <a:moveTo>
                      <a:pt x="256" y="80"/>
                    </a:moveTo>
                    <a:cubicBezTo>
                      <a:pt x="259" y="80"/>
                      <a:pt x="262" y="81"/>
                      <a:pt x="263" y="82"/>
                    </a:cubicBezTo>
                    <a:cubicBezTo>
                      <a:pt x="264" y="83"/>
                      <a:pt x="263" y="86"/>
                      <a:pt x="262" y="88"/>
                    </a:cubicBezTo>
                    <a:cubicBezTo>
                      <a:pt x="261" y="89"/>
                      <a:pt x="260" y="90"/>
                      <a:pt x="258" y="91"/>
                    </a:cubicBezTo>
                    <a:cubicBezTo>
                      <a:pt x="258" y="91"/>
                      <a:pt x="257" y="91"/>
                      <a:pt x="257" y="91"/>
                    </a:cubicBezTo>
                    <a:cubicBezTo>
                      <a:pt x="256" y="92"/>
                      <a:pt x="256" y="92"/>
                      <a:pt x="255" y="92"/>
                    </a:cubicBezTo>
                    <a:cubicBezTo>
                      <a:pt x="255" y="92"/>
                      <a:pt x="254" y="92"/>
                      <a:pt x="253" y="92"/>
                    </a:cubicBezTo>
                    <a:cubicBezTo>
                      <a:pt x="250" y="93"/>
                      <a:pt x="245" y="94"/>
                      <a:pt x="242" y="94"/>
                    </a:cubicBezTo>
                    <a:cubicBezTo>
                      <a:pt x="239" y="95"/>
                      <a:pt x="237" y="95"/>
                      <a:pt x="237" y="95"/>
                    </a:cubicBezTo>
                    <a:cubicBezTo>
                      <a:pt x="236" y="96"/>
                      <a:pt x="233" y="97"/>
                      <a:pt x="232" y="97"/>
                    </a:cubicBezTo>
                    <a:cubicBezTo>
                      <a:pt x="231" y="97"/>
                      <a:pt x="229" y="98"/>
                      <a:pt x="228" y="98"/>
                    </a:cubicBezTo>
                    <a:cubicBezTo>
                      <a:pt x="225" y="99"/>
                      <a:pt x="222" y="100"/>
                      <a:pt x="217" y="100"/>
                    </a:cubicBezTo>
                    <a:cubicBezTo>
                      <a:pt x="214" y="100"/>
                      <a:pt x="213" y="101"/>
                      <a:pt x="212" y="101"/>
                    </a:cubicBezTo>
                    <a:cubicBezTo>
                      <a:pt x="211" y="102"/>
                      <a:pt x="210" y="102"/>
                      <a:pt x="208" y="102"/>
                    </a:cubicBezTo>
                    <a:cubicBezTo>
                      <a:pt x="206" y="102"/>
                      <a:pt x="204" y="103"/>
                      <a:pt x="203" y="103"/>
                    </a:cubicBezTo>
                    <a:cubicBezTo>
                      <a:pt x="202" y="104"/>
                      <a:pt x="202" y="104"/>
                      <a:pt x="202" y="104"/>
                    </a:cubicBezTo>
                    <a:cubicBezTo>
                      <a:pt x="202" y="103"/>
                      <a:pt x="202" y="103"/>
                      <a:pt x="202" y="103"/>
                    </a:cubicBezTo>
                    <a:cubicBezTo>
                      <a:pt x="201" y="102"/>
                      <a:pt x="201" y="101"/>
                      <a:pt x="200" y="95"/>
                    </a:cubicBezTo>
                    <a:cubicBezTo>
                      <a:pt x="200" y="92"/>
                      <a:pt x="200" y="92"/>
                      <a:pt x="203" y="91"/>
                    </a:cubicBezTo>
                    <a:cubicBezTo>
                      <a:pt x="204" y="91"/>
                      <a:pt x="206" y="90"/>
                      <a:pt x="206" y="90"/>
                    </a:cubicBezTo>
                    <a:cubicBezTo>
                      <a:pt x="207" y="90"/>
                      <a:pt x="209" y="89"/>
                      <a:pt x="211" y="89"/>
                    </a:cubicBezTo>
                    <a:cubicBezTo>
                      <a:pt x="216" y="88"/>
                      <a:pt x="221" y="87"/>
                      <a:pt x="224" y="86"/>
                    </a:cubicBezTo>
                    <a:cubicBezTo>
                      <a:pt x="229" y="85"/>
                      <a:pt x="230" y="85"/>
                      <a:pt x="231" y="85"/>
                    </a:cubicBezTo>
                    <a:cubicBezTo>
                      <a:pt x="232" y="85"/>
                      <a:pt x="233" y="85"/>
                      <a:pt x="234" y="84"/>
                    </a:cubicBezTo>
                    <a:cubicBezTo>
                      <a:pt x="238" y="83"/>
                      <a:pt x="245" y="81"/>
                      <a:pt x="251" y="81"/>
                    </a:cubicBezTo>
                    <a:cubicBezTo>
                      <a:pt x="253" y="81"/>
                      <a:pt x="255" y="81"/>
                      <a:pt x="255" y="80"/>
                    </a:cubicBezTo>
                    <a:cubicBezTo>
                      <a:pt x="255" y="80"/>
                      <a:pt x="256" y="80"/>
                      <a:pt x="256" y="80"/>
                    </a:cubicBezTo>
                    <a:close/>
                    <a:moveTo>
                      <a:pt x="235" y="81"/>
                    </a:moveTo>
                    <a:cubicBezTo>
                      <a:pt x="235" y="81"/>
                      <a:pt x="235" y="81"/>
                      <a:pt x="235" y="81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6" y="81"/>
                      <a:pt x="236" y="81"/>
                      <a:pt x="236" y="81"/>
                    </a:cubicBezTo>
                    <a:cubicBezTo>
                      <a:pt x="235" y="81"/>
                      <a:pt x="235" y="81"/>
                      <a:pt x="235" y="81"/>
                    </a:cubicBezTo>
                    <a:close/>
                    <a:moveTo>
                      <a:pt x="269" y="81"/>
                    </a:moveTo>
                    <a:cubicBezTo>
                      <a:pt x="269" y="81"/>
                      <a:pt x="268" y="83"/>
                      <a:pt x="269" y="85"/>
                    </a:cubicBezTo>
                    <a:cubicBezTo>
                      <a:pt x="269" y="86"/>
                      <a:pt x="269" y="86"/>
                      <a:pt x="270" y="86"/>
                    </a:cubicBezTo>
                    <a:cubicBezTo>
                      <a:pt x="271" y="86"/>
                      <a:pt x="271" y="86"/>
                      <a:pt x="271" y="85"/>
                    </a:cubicBezTo>
                    <a:cubicBezTo>
                      <a:pt x="271" y="83"/>
                      <a:pt x="270" y="81"/>
                      <a:pt x="269" y="81"/>
                    </a:cubicBezTo>
                    <a:close/>
                    <a:moveTo>
                      <a:pt x="220" y="81"/>
                    </a:moveTo>
                    <a:cubicBezTo>
                      <a:pt x="219" y="81"/>
                      <a:pt x="217" y="82"/>
                      <a:pt x="215" y="82"/>
                    </a:cubicBezTo>
                    <a:cubicBezTo>
                      <a:pt x="215" y="82"/>
                      <a:pt x="213" y="83"/>
                      <a:pt x="213" y="83"/>
                    </a:cubicBezTo>
                    <a:cubicBezTo>
                      <a:pt x="212" y="82"/>
                      <a:pt x="212" y="83"/>
                      <a:pt x="212" y="83"/>
                    </a:cubicBezTo>
                    <a:cubicBezTo>
                      <a:pt x="212" y="85"/>
                      <a:pt x="212" y="85"/>
                      <a:pt x="214" y="84"/>
                    </a:cubicBezTo>
                    <a:cubicBezTo>
                      <a:pt x="216" y="84"/>
                      <a:pt x="220" y="82"/>
                      <a:pt x="220" y="82"/>
                    </a:cubicBezTo>
                    <a:cubicBezTo>
                      <a:pt x="220" y="82"/>
                      <a:pt x="220" y="81"/>
                      <a:pt x="220" y="81"/>
                    </a:cubicBezTo>
                    <a:cubicBezTo>
                      <a:pt x="220" y="81"/>
                      <a:pt x="220" y="81"/>
                      <a:pt x="220" y="81"/>
                    </a:cubicBezTo>
                    <a:close/>
                    <a:moveTo>
                      <a:pt x="208" y="84"/>
                    </a:moveTo>
                    <a:cubicBezTo>
                      <a:pt x="207" y="84"/>
                      <a:pt x="206" y="84"/>
                      <a:pt x="206" y="84"/>
                    </a:cubicBezTo>
                    <a:cubicBezTo>
                      <a:pt x="205" y="85"/>
                      <a:pt x="204" y="85"/>
                      <a:pt x="203" y="85"/>
                    </a:cubicBezTo>
                    <a:cubicBezTo>
                      <a:pt x="203" y="86"/>
                      <a:pt x="202" y="86"/>
                      <a:pt x="203" y="86"/>
                    </a:cubicBezTo>
                    <a:cubicBezTo>
                      <a:pt x="203" y="87"/>
                      <a:pt x="204" y="87"/>
                      <a:pt x="204" y="86"/>
                    </a:cubicBezTo>
                    <a:cubicBezTo>
                      <a:pt x="204" y="86"/>
                      <a:pt x="205" y="86"/>
                      <a:pt x="205" y="86"/>
                    </a:cubicBezTo>
                    <a:cubicBezTo>
                      <a:pt x="208" y="85"/>
                      <a:pt x="210" y="85"/>
                      <a:pt x="210" y="84"/>
                    </a:cubicBezTo>
                    <a:cubicBezTo>
                      <a:pt x="210" y="84"/>
                      <a:pt x="209" y="84"/>
                      <a:pt x="208" y="84"/>
                    </a:cubicBezTo>
                    <a:close/>
                    <a:moveTo>
                      <a:pt x="188" y="84"/>
                    </a:moveTo>
                    <a:cubicBezTo>
                      <a:pt x="187" y="84"/>
                      <a:pt x="187" y="85"/>
                      <a:pt x="187" y="86"/>
                    </a:cubicBezTo>
                    <a:cubicBezTo>
                      <a:pt x="188" y="89"/>
                      <a:pt x="188" y="90"/>
                      <a:pt x="188" y="90"/>
                    </a:cubicBezTo>
                    <a:cubicBezTo>
                      <a:pt x="189" y="91"/>
                      <a:pt x="189" y="91"/>
                      <a:pt x="189" y="90"/>
                    </a:cubicBezTo>
                    <a:cubicBezTo>
                      <a:pt x="190" y="89"/>
                      <a:pt x="190" y="86"/>
                      <a:pt x="189" y="85"/>
                    </a:cubicBezTo>
                    <a:cubicBezTo>
                      <a:pt x="189" y="85"/>
                      <a:pt x="189" y="84"/>
                      <a:pt x="188" y="84"/>
                    </a:cubicBezTo>
                    <a:cubicBezTo>
                      <a:pt x="188" y="84"/>
                      <a:pt x="188" y="84"/>
                      <a:pt x="188" y="84"/>
                    </a:cubicBezTo>
                    <a:close/>
                    <a:moveTo>
                      <a:pt x="173" y="85"/>
                    </a:moveTo>
                    <a:cubicBezTo>
                      <a:pt x="173" y="85"/>
                      <a:pt x="173" y="85"/>
                      <a:pt x="173" y="85"/>
                    </a:cubicBezTo>
                    <a:cubicBezTo>
                      <a:pt x="173" y="85"/>
                      <a:pt x="173" y="85"/>
                      <a:pt x="173" y="86"/>
                    </a:cubicBezTo>
                    <a:cubicBezTo>
                      <a:pt x="174" y="87"/>
                      <a:pt x="174" y="88"/>
                      <a:pt x="174" y="88"/>
                    </a:cubicBezTo>
                    <a:cubicBezTo>
                      <a:pt x="175" y="90"/>
                      <a:pt x="175" y="91"/>
                      <a:pt x="175" y="91"/>
                    </a:cubicBezTo>
                    <a:cubicBezTo>
                      <a:pt x="175" y="91"/>
                      <a:pt x="175" y="91"/>
                      <a:pt x="175" y="91"/>
                    </a:cubicBezTo>
                    <a:cubicBezTo>
                      <a:pt x="175" y="91"/>
                      <a:pt x="175" y="92"/>
                      <a:pt x="175" y="92"/>
                    </a:cubicBezTo>
                    <a:cubicBezTo>
                      <a:pt x="175" y="92"/>
                      <a:pt x="175" y="92"/>
                      <a:pt x="175" y="93"/>
                    </a:cubicBezTo>
                    <a:cubicBezTo>
                      <a:pt x="175" y="93"/>
                      <a:pt x="175" y="93"/>
                      <a:pt x="176" y="93"/>
                    </a:cubicBezTo>
                    <a:cubicBezTo>
                      <a:pt x="176" y="93"/>
                      <a:pt x="176" y="93"/>
                      <a:pt x="176" y="94"/>
                    </a:cubicBezTo>
                    <a:cubicBezTo>
                      <a:pt x="176" y="94"/>
                      <a:pt x="176" y="94"/>
                      <a:pt x="176" y="94"/>
                    </a:cubicBezTo>
                    <a:cubicBezTo>
                      <a:pt x="176" y="94"/>
                      <a:pt x="176" y="95"/>
                      <a:pt x="176" y="95"/>
                    </a:cubicBezTo>
                    <a:cubicBezTo>
                      <a:pt x="176" y="95"/>
                      <a:pt x="176" y="96"/>
                      <a:pt x="176" y="96"/>
                    </a:cubicBezTo>
                    <a:cubicBezTo>
                      <a:pt x="177" y="96"/>
                      <a:pt x="177" y="97"/>
                      <a:pt x="178" y="99"/>
                    </a:cubicBezTo>
                    <a:cubicBezTo>
                      <a:pt x="178" y="100"/>
                      <a:pt x="178" y="101"/>
                      <a:pt x="179" y="101"/>
                    </a:cubicBezTo>
                    <a:cubicBezTo>
                      <a:pt x="179" y="101"/>
                      <a:pt x="179" y="101"/>
                      <a:pt x="179" y="101"/>
                    </a:cubicBezTo>
                    <a:cubicBezTo>
                      <a:pt x="179" y="102"/>
                      <a:pt x="179" y="103"/>
                      <a:pt x="179" y="104"/>
                    </a:cubicBezTo>
                    <a:cubicBezTo>
                      <a:pt x="180" y="105"/>
                      <a:pt x="180" y="106"/>
                      <a:pt x="180" y="106"/>
                    </a:cubicBezTo>
                    <a:cubicBezTo>
                      <a:pt x="181" y="107"/>
                      <a:pt x="182" y="110"/>
                      <a:pt x="183" y="110"/>
                    </a:cubicBezTo>
                    <a:cubicBezTo>
                      <a:pt x="183" y="110"/>
                      <a:pt x="183" y="110"/>
                      <a:pt x="183" y="111"/>
                    </a:cubicBezTo>
                    <a:cubicBezTo>
                      <a:pt x="183" y="111"/>
                      <a:pt x="183" y="111"/>
                      <a:pt x="183" y="111"/>
                    </a:cubicBezTo>
                    <a:cubicBezTo>
                      <a:pt x="183" y="111"/>
                      <a:pt x="185" y="114"/>
                      <a:pt x="184" y="114"/>
                    </a:cubicBezTo>
                    <a:cubicBezTo>
                      <a:pt x="184" y="115"/>
                      <a:pt x="184" y="115"/>
                      <a:pt x="185" y="115"/>
                    </a:cubicBezTo>
                    <a:cubicBezTo>
                      <a:pt x="185" y="115"/>
                      <a:pt x="186" y="116"/>
                      <a:pt x="186" y="117"/>
                    </a:cubicBezTo>
                    <a:cubicBezTo>
                      <a:pt x="186" y="117"/>
                      <a:pt x="186" y="117"/>
                      <a:pt x="186" y="117"/>
                    </a:cubicBezTo>
                    <a:cubicBezTo>
                      <a:pt x="186" y="118"/>
                      <a:pt x="186" y="118"/>
                      <a:pt x="186" y="118"/>
                    </a:cubicBezTo>
                    <a:cubicBezTo>
                      <a:pt x="186" y="119"/>
                      <a:pt x="188" y="123"/>
                      <a:pt x="189" y="125"/>
                    </a:cubicBezTo>
                    <a:cubicBezTo>
                      <a:pt x="192" y="130"/>
                      <a:pt x="193" y="132"/>
                      <a:pt x="194" y="133"/>
                    </a:cubicBezTo>
                    <a:cubicBezTo>
                      <a:pt x="194" y="133"/>
                      <a:pt x="194" y="133"/>
                      <a:pt x="194" y="133"/>
                    </a:cubicBezTo>
                    <a:cubicBezTo>
                      <a:pt x="193" y="133"/>
                      <a:pt x="193" y="133"/>
                      <a:pt x="194" y="133"/>
                    </a:cubicBezTo>
                    <a:cubicBezTo>
                      <a:pt x="194" y="134"/>
                      <a:pt x="195" y="136"/>
                      <a:pt x="194" y="136"/>
                    </a:cubicBezTo>
                    <a:cubicBezTo>
                      <a:pt x="194" y="136"/>
                      <a:pt x="194" y="136"/>
                      <a:pt x="194" y="136"/>
                    </a:cubicBezTo>
                    <a:cubicBezTo>
                      <a:pt x="195" y="137"/>
                      <a:pt x="195" y="137"/>
                      <a:pt x="195" y="13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95" y="138"/>
                      <a:pt x="197" y="143"/>
                      <a:pt x="198" y="148"/>
                    </a:cubicBezTo>
                    <a:cubicBezTo>
                      <a:pt x="199" y="151"/>
                      <a:pt x="200" y="153"/>
                      <a:pt x="200" y="153"/>
                    </a:cubicBezTo>
                    <a:cubicBezTo>
                      <a:pt x="201" y="155"/>
                      <a:pt x="202" y="159"/>
                      <a:pt x="203" y="163"/>
                    </a:cubicBezTo>
                    <a:cubicBezTo>
                      <a:pt x="203" y="165"/>
                      <a:pt x="203" y="167"/>
                      <a:pt x="204" y="167"/>
                    </a:cubicBezTo>
                    <a:cubicBezTo>
                      <a:pt x="206" y="174"/>
                      <a:pt x="210" y="180"/>
                      <a:pt x="212" y="186"/>
                    </a:cubicBezTo>
                    <a:cubicBezTo>
                      <a:pt x="212" y="186"/>
                      <a:pt x="212" y="187"/>
                      <a:pt x="213" y="187"/>
                    </a:cubicBezTo>
                    <a:cubicBezTo>
                      <a:pt x="213" y="187"/>
                      <a:pt x="214" y="188"/>
                      <a:pt x="215" y="189"/>
                    </a:cubicBezTo>
                    <a:cubicBezTo>
                      <a:pt x="215" y="191"/>
                      <a:pt x="216" y="192"/>
                      <a:pt x="217" y="192"/>
                    </a:cubicBezTo>
                    <a:cubicBezTo>
                      <a:pt x="217" y="192"/>
                      <a:pt x="218" y="193"/>
                      <a:pt x="218" y="194"/>
                    </a:cubicBezTo>
                    <a:cubicBezTo>
                      <a:pt x="219" y="195"/>
                      <a:pt x="223" y="199"/>
                      <a:pt x="225" y="200"/>
                    </a:cubicBezTo>
                    <a:cubicBezTo>
                      <a:pt x="225" y="201"/>
                      <a:pt x="226" y="202"/>
                      <a:pt x="228" y="204"/>
                    </a:cubicBezTo>
                    <a:cubicBezTo>
                      <a:pt x="247" y="225"/>
                      <a:pt x="279" y="230"/>
                      <a:pt x="302" y="210"/>
                    </a:cubicBezTo>
                    <a:cubicBezTo>
                      <a:pt x="306" y="205"/>
                      <a:pt x="308" y="196"/>
                      <a:pt x="309" y="189"/>
                    </a:cubicBezTo>
                    <a:cubicBezTo>
                      <a:pt x="310" y="185"/>
                      <a:pt x="310" y="186"/>
                      <a:pt x="310" y="190"/>
                    </a:cubicBezTo>
                    <a:cubicBezTo>
                      <a:pt x="310" y="192"/>
                      <a:pt x="310" y="194"/>
                      <a:pt x="311" y="196"/>
                    </a:cubicBezTo>
                    <a:cubicBezTo>
                      <a:pt x="311" y="203"/>
                      <a:pt x="311" y="206"/>
                      <a:pt x="310" y="208"/>
                    </a:cubicBezTo>
                    <a:cubicBezTo>
                      <a:pt x="310" y="208"/>
                      <a:pt x="310" y="210"/>
                      <a:pt x="310" y="211"/>
                    </a:cubicBezTo>
                    <a:cubicBezTo>
                      <a:pt x="309" y="213"/>
                      <a:pt x="309" y="215"/>
                      <a:pt x="308" y="217"/>
                    </a:cubicBezTo>
                    <a:cubicBezTo>
                      <a:pt x="301" y="231"/>
                      <a:pt x="291" y="238"/>
                      <a:pt x="276" y="241"/>
                    </a:cubicBezTo>
                    <a:cubicBezTo>
                      <a:pt x="270" y="243"/>
                      <a:pt x="259" y="242"/>
                      <a:pt x="254" y="240"/>
                    </a:cubicBezTo>
                    <a:cubicBezTo>
                      <a:pt x="253" y="239"/>
                      <a:pt x="252" y="239"/>
                      <a:pt x="252" y="239"/>
                    </a:cubicBezTo>
                    <a:cubicBezTo>
                      <a:pt x="251" y="239"/>
                      <a:pt x="244" y="236"/>
                      <a:pt x="241" y="234"/>
                    </a:cubicBezTo>
                    <a:cubicBezTo>
                      <a:pt x="238" y="232"/>
                      <a:pt x="233" y="229"/>
                      <a:pt x="233" y="228"/>
                    </a:cubicBezTo>
                    <a:cubicBezTo>
                      <a:pt x="233" y="228"/>
                      <a:pt x="232" y="228"/>
                      <a:pt x="231" y="227"/>
                    </a:cubicBezTo>
                    <a:cubicBezTo>
                      <a:pt x="230" y="226"/>
                      <a:pt x="228" y="225"/>
                      <a:pt x="227" y="223"/>
                    </a:cubicBezTo>
                    <a:cubicBezTo>
                      <a:pt x="226" y="222"/>
                      <a:pt x="223" y="219"/>
                      <a:pt x="221" y="216"/>
                    </a:cubicBezTo>
                    <a:cubicBezTo>
                      <a:pt x="207" y="201"/>
                      <a:pt x="198" y="182"/>
                      <a:pt x="189" y="163"/>
                    </a:cubicBezTo>
                    <a:cubicBezTo>
                      <a:pt x="188" y="160"/>
                      <a:pt x="187" y="157"/>
                      <a:pt x="186" y="154"/>
                    </a:cubicBezTo>
                    <a:cubicBezTo>
                      <a:pt x="185" y="151"/>
                      <a:pt x="185" y="149"/>
                      <a:pt x="185" y="148"/>
                    </a:cubicBezTo>
                    <a:cubicBezTo>
                      <a:pt x="184" y="148"/>
                      <a:pt x="184" y="148"/>
                      <a:pt x="184" y="147"/>
                    </a:cubicBezTo>
                    <a:cubicBezTo>
                      <a:pt x="184" y="147"/>
                      <a:pt x="184" y="147"/>
                      <a:pt x="184" y="147"/>
                    </a:cubicBezTo>
                    <a:cubicBezTo>
                      <a:pt x="184" y="146"/>
                      <a:pt x="184" y="146"/>
                      <a:pt x="184" y="146"/>
                    </a:cubicBezTo>
                    <a:cubicBezTo>
                      <a:pt x="184" y="146"/>
                      <a:pt x="184" y="146"/>
                      <a:pt x="183" y="145"/>
                    </a:cubicBezTo>
                    <a:cubicBezTo>
                      <a:pt x="183" y="144"/>
                      <a:pt x="182" y="143"/>
                      <a:pt x="182" y="142"/>
                    </a:cubicBezTo>
                    <a:cubicBezTo>
                      <a:pt x="182" y="142"/>
                      <a:pt x="182" y="141"/>
                      <a:pt x="181" y="140"/>
                    </a:cubicBezTo>
                    <a:cubicBezTo>
                      <a:pt x="181" y="140"/>
                      <a:pt x="181" y="139"/>
                      <a:pt x="181" y="139"/>
                    </a:cubicBezTo>
                    <a:cubicBezTo>
                      <a:pt x="181" y="138"/>
                      <a:pt x="180" y="137"/>
                      <a:pt x="179" y="136"/>
                    </a:cubicBezTo>
                    <a:cubicBezTo>
                      <a:pt x="178" y="134"/>
                      <a:pt x="178" y="133"/>
                      <a:pt x="175" y="128"/>
                    </a:cubicBezTo>
                    <a:cubicBezTo>
                      <a:pt x="174" y="125"/>
                      <a:pt x="174" y="125"/>
                      <a:pt x="174" y="125"/>
                    </a:cubicBezTo>
                    <a:cubicBezTo>
                      <a:pt x="174" y="113"/>
                      <a:pt x="174" y="113"/>
                      <a:pt x="174" y="113"/>
                    </a:cubicBezTo>
                    <a:cubicBezTo>
                      <a:pt x="174" y="106"/>
                      <a:pt x="174" y="99"/>
                      <a:pt x="174" y="96"/>
                    </a:cubicBezTo>
                    <a:cubicBezTo>
                      <a:pt x="173" y="94"/>
                      <a:pt x="173" y="90"/>
                      <a:pt x="173" y="88"/>
                    </a:cubicBezTo>
                    <a:cubicBezTo>
                      <a:pt x="173" y="86"/>
                      <a:pt x="173" y="85"/>
                      <a:pt x="173" y="85"/>
                    </a:cubicBezTo>
                    <a:close/>
                    <a:moveTo>
                      <a:pt x="194" y="86"/>
                    </a:moveTo>
                    <a:cubicBezTo>
                      <a:pt x="194" y="86"/>
                      <a:pt x="195" y="86"/>
                      <a:pt x="195" y="86"/>
                    </a:cubicBezTo>
                    <a:cubicBezTo>
                      <a:pt x="196" y="87"/>
                      <a:pt x="196" y="88"/>
                      <a:pt x="196" y="88"/>
                    </a:cubicBezTo>
                    <a:cubicBezTo>
                      <a:pt x="196" y="88"/>
                      <a:pt x="196" y="89"/>
                      <a:pt x="196" y="89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4"/>
                      <a:pt x="197" y="96"/>
                      <a:pt x="198" y="98"/>
                    </a:cubicBezTo>
                    <a:cubicBezTo>
                      <a:pt x="199" y="99"/>
                      <a:pt x="200" y="104"/>
                      <a:pt x="200" y="104"/>
                    </a:cubicBezTo>
                    <a:cubicBezTo>
                      <a:pt x="200" y="105"/>
                      <a:pt x="199" y="105"/>
                      <a:pt x="199" y="104"/>
                    </a:cubicBezTo>
                    <a:cubicBezTo>
                      <a:pt x="198" y="103"/>
                      <a:pt x="198" y="102"/>
                      <a:pt x="197" y="99"/>
                    </a:cubicBezTo>
                    <a:cubicBezTo>
                      <a:pt x="196" y="97"/>
                      <a:pt x="196" y="96"/>
                      <a:pt x="196" y="95"/>
                    </a:cubicBezTo>
                    <a:cubicBezTo>
                      <a:pt x="196" y="95"/>
                      <a:pt x="195" y="95"/>
                      <a:pt x="195" y="94"/>
                    </a:cubicBezTo>
                    <a:cubicBezTo>
                      <a:pt x="195" y="94"/>
                      <a:pt x="195" y="94"/>
                      <a:pt x="195" y="94"/>
                    </a:cubicBezTo>
                    <a:cubicBezTo>
                      <a:pt x="194" y="94"/>
                      <a:pt x="193" y="87"/>
                      <a:pt x="194" y="86"/>
                    </a:cubicBezTo>
                    <a:cubicBezTo>
                      <a:pt x="194" y="86"/>
                      <a:pt x="194" y="86"/>
                      <a:pt x="194" y="86"/>
                    </a:cubicBezTo>
                    <a:close/>
                    <a:moveTo>
                      <a:pt x="88" y="87"/>
                    </a:moveTo>
                    <a:cubicBezTo>
                      <a:pt x="88" y="87"/>
                      <a:pt x="89" y="88"/>
                      <a:pt x="89" y="90"/>
                    </a:cubicBezTo>
                    <a:cubicBezTo>
                      <a:pt x="90" y="94"/>
                      <a:pt x="94" y="100"/>
                      <a:pt x="96" y="10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7" y="101"/>
                      <a:pt x="97" y="102"/>
                      <a:pt x="98" y="103"/>
                    </a:cubicBezTo>
                    <a:cubicBezTo>
                      <a:pt x="99" y="104"/>
                      <a:pt x="99" y="105"/>
                      <a:pt x="99" y="106"/>
                    </a:cubicBezTo>
                    <a:cubicBezTo>
                      <a:pt x="99" y="107"/>
                      <a:pt x="99" y="108"/>
                      <a:pt x="99" y="109"/>
                    </a:cubicBezTo>
                    <a:cubicBezTo>
                      <a:pt x="100" y="110"/>
                      <a:pt x="100" y="110"/>
                      <a:pt x="99" y="110"/>
                    </a:cubicBezTo>
                    <a:cubicBezTo>
                      <a:pt x="98" y="110"/>
                      <a:pt x="94" y="108"/>
                      <a:pt x="89" y="105"/>
                    </a:cubicBezTo>
                    <a:cubicBezTo>
                      <a:pt x="86" y="104"/>
                      <a:pt x="84" y="103"/>
                      <a:pt x="84" y="103"/>
                    </a:cubicBezTo>
                    <a:cubicBezTo>
                      <a:pt x="83" y="103"/>
                      <a:pt x="81" y="101"/>
                      <a:pt x="81" y="100"/>
                    </a:cubicBezTo>
                    <a:cubicBezTo>
                      <a:pt x="81" y="99"/>
                      <a:pt x="84" y="93"/>
                      <a:pt x="85" y="91"/>
                    </a:cubicBezTo>
                    <a:cubicBezTo>
                      <a:pt x="85" y="90"/>
                      <a:pt x="86" y="89"/>
                      <a:pt x="86" y="88"/>
                    </a:cubicBezTo>
                    <a:cubicBezTo>
                      <a:pt x="87" y="87"/>
                      <a:pt x="87" y="87"/>
                      <a:pt x="88" y="87"/>
                    </a:cubicBezTo>
                    <a:close/>
                    <a:moveTo>
                      <a:pt x="269" y="88"/>
                    </a:moveTo>
                    <a:cubicBezTo>
                      <a:pt x="269" y="88"/>
                      <a:pt x="269" y="88"/>
                      <a:pt x="269" y="89"/>
                    </a:cubicBezTo>
                    <a:cubicBezTo>
                      <a:pt x="269" y="89"/>
                      <a:pt x="269" y="89"/>
                      <a:pt x="268" y="89"/>
                    </a:cubicBezTo>
                    <a:cubicBezTo>
                      <a:pt x="268" y="89"/>
                      <a:pt x="267" y="91"/>
                      <a:pt x="267" y="92"/>
                    </a:cubicBezTo>
                    <a:cubicBezTo>
                      <a:pt x="267" y="93"/>
                      <a:pt x="268" y="93"/>
                      <a:pt x="269" y="91"/>
                    </a:cubicBezTo>
                    <a:cubicBezTo>
                      <a:pt x="271" y="89"/>
                      <a:pt x="271" y="89"/>
                      <a:pt x="270" y="88"/>
                    </a:cubicBezTo>
                    <a:cubicBezTo>
                      <a:pt x="269" y="88"/>
                      <a:pt x="269" y="88"/>
                      <a:pt x="269" y="88"/>
                    </a:cubicBezTo>
                    <a:close/>
                    <a:moveTo>
                      <a:pt x="170" y="90"/>
                    </a:moveTo>
                    <a:cubicBezTo>
                      <a:pt x="170" y="90"/>
                      <a:pt x="170" y="91"/>
                      <a:pt x="171" y="92"/>
                    </a:cubicBezTo>
                    <a:cubicBezTo>
                      <a:pt x="171" y="96"/>
                      <a:pt x="172" y="107"/>
                      <a:pt x="171" y="109"/>
                    </a:cubicBezTo>
                    <a:cubicBezTo>
                      <a:pt x="170" y="110"/>
                      <a:pt x="170" y="111"/>
                      <a:pt x="170" y="111"/>
                    </a:cubicBezTo>
                    <a:cubicBezTo>
                      <a:pt x="170" y="112"/>
                      <a:pt x="170" y="112"/>
                      <a:pt x="170" y="112"/>
                    </a:cubicBezTo>
                    <a:cubicBezTo>
                      <a:pt x="170" y="112"/>
                      <a:pt x="169" y="113"/>
                      <a:pt x="169" y="115"/>
                    </a:cubicBezTo>
                    <a:cubicBezTo>
                      <a:pt x="169" y="116"/>
                      <a:pt x="169" y="117"/>
                      <a:pt x="169" y="118"/>
                    </a:cubicBezTo>
                    <a:cubicBezTo>
                      <a:pt x="169" y="118"/>
                      <a:pt x="168" y="119"/>
                      <a:pt x="168" y="120"/>
                    </a:cubicBezTo>
                    <a:cubicBezTo>
                      <a:pt x="168" y="121"/>
                      <a:pt x="163" y="131"/>
                      <a:pt x="161" y="134"/>
                    </a:cubicBezTo>
                    <a:cubicBezTo>
                      <a:pt x="160" y="136"/>
                      <a:pt x="159" y="138"/>
                      <a:pt x="159" y="139"/>
                    </a:cubicBezTo>
                    <a:cubicBezTo>
                      <a:pt x="158" y="140"/>
                      <a:pt x="157" y="142"/>
                      <a:pt x="156" y="144"/>
                    </a:cubicBezTo>
                    <a:cubicBezTo>
                      <a:pt x="155" y="145"/>
                      <a:pt x="154" y="147"/>
                      <a:pt x="154" y="147"/>
                    </a:cubicBezTo>
                    <a:cubicBezTo>
                      <a:pt x="154" y="148"/>
                      <a:pt x="154" y="148"/>
                      <a:pt x="154" y="148"/>
                    </a:cubicBezTo>
                    <a:cubicBezTo>
                      <a:pt x="154" y="149"/>
                      <a:pt x="154" y="149"/>
                      <a:pt x="154" y="149"/>
                    </a:cubicBezTo>
                    <a:cubicBezTo>
                      <a:pt x="154" y="150"/>
                      <a:pt x="153" y="150"/>
                      <a:pt x="153" y="150"/>
                    </a:cubicBezTo>
                    <a:cubicBezTo>
                      <a:pt x="153" y="150"/>
                      <a:pt x="153" y="151"/>
                      <a:pt x="153" y="151"/>
                    </a:cubicBezTo>
                    <a:cubicBezTo>
                      <a:pt x="153" y="151"/>
                      <a:pt x="153" y="152"/>
                      <a:pt x="152" y="152"/>
                    </a:cubicBezTo>
                    <a:cubicBezTo>
                      <a:pt x="152" y="153"/>
                      <a:pt x="152" y="154"/>
                      <a:pt x="151" y="155"/>
                    </a:cubicBezTo>
                    <a:cubicBezTo>
                      <a:pt x="151" y="157"/>
                      <a:pt x="149" y="162"/>
                      <a:pt x="148" y="163"/>
                    </a:cubicBezTo>
                    <a:cubicBezTo>
                      <a:pt x="148" y="164"/>
                      <a:pt x="147" y="165"/>
                      <a:pt x="147" y="166"/>
                    </a:cubicBezTo>
                    <a:cubicBezTo>
                      <a:pt x="147" y="167"/>
                      <a:pt x="146" y="168"/>
                      <a:pt x="146" y="169"/>
                    </a:cubicBezTo>
                    <a:cubicBezTo>
                      <a:pt x="145" y="170"/>
                      <a:pt x="145" y="172"/>
                      <a:pt x="145" y="173"/>
                    </a:cubicBezTo>
                    <a:cubicBezTo>
                      <a:pt x="144" y="175"/>
                      <a:pt x="143" y="179"/>
                      <a:pt x="140" y="184"/>
                    </a:cubicBezTo>
                    <a:cubicBezTo>
                      <a:pt x="137" y="191"/>
                      <a:pt x="136" y="194"/>
                      <a:pt x="133" y="198"/>
                    </a:cubicBezTo>
                    <a:cubicBezTo>
                      <a:pt x="133" y="199"/>
                      <a:pt x="132" y="201"/>
                      <a:pt x="131" y="202"/>
                    </a:cubicBezTo>
                    <a:cubicBezTo>
                      <a:pt x="130" y="205"/>
                      <a:pt x="127" y="211"/>
                      <a:pt x="126" y="213"/>
                    </a:cubicBezTo>
                    <a:cubicBezTo>
                      <a:pt x="125" y="214"/>
                      <a:pt x="124" y="215"/>
                      <a:pt x="124" y="216"/>
                    </a:cubicBezTo>
                    <a:cubicBezTo>
                      <a:pt x="124" y="216"/>
                      <a:pt x="124" y="217"/>
                      <a:pt x="123" y="218"/>
                    </a:cubicBezTo>
                    <a:cubicBezTo>
                      <a:pt x="120" y="227"/>
                      <a:pt x="116" y="236"/>
                      <a:pt x="110" y="244"/>
                    </a:cubicBezTo>
                    <a:cubicBezTo>
                      <a:pt x="110" y="245"/>
                      <a:pt x="109" y="245"/>
                      <a:pt x="109" y="245"/>
                    </a:cubicBezTo>
                    <a:cubicBezTo>
                      <a:pt x="109" y="245"/>
                      <a:pt x="110" y="244"/>
                      <a:pt x="110" y="243"/>
                    </a:cubicBezTo>
                    <a:cubicBezTo>
                      <a:pt x="111" y="242"/>
                      <a:pt x="111" y="241"/>
                      <a:pt x="111" y="241"/>
                    </a:cubicBezTo>
                    <a:cubicBezTo>
                      <a:pt x="110" y="241"/>
                      <a:pt x="110" y="240"/>
                      <a:pt x="110" y="240"/>
                    </a:cubicBezTo>
                    <a:cubicBezTo>
                      <a:pt x="109" y="240"/>
                      <a:pt x="107" y="245"/>
                      <a:pt x="107" y="246"/>
                    </a:cubicBezTo>
                    <a:cubicBezTo>
                      <a:pt x="107" y="247"/>
                      <a:pt x="107" y="248"/>
                      <a:pt x="106" y="249"/>
                    </a:cubicBezTo>
                    <a:cubicBezTo>
                      <a:pt x="105" y="250"/>
                      <a:pt x="104" y="250"/>
                      <a:pt x="104" y="248"/>
                    </a:cubicBezTo>
                    <a:cubicBezTo>
                      <a:pt x="104" y="248"/>
                      <a:pt x="103" y="246"/>
                      <a:pt x="101" y="245"/>
                    </a:cubicBezTo>
                    <a:cubicBezTo>
                      <a:pt x="97" y="241"/>
                      <a:pt x="93" y="237"/>
                      <a:pt x="91" y="234"/>
                    </a:cubicBezTo>
                    <a:cubicBezTo>
                      <a:pt x="90" y="232"/>
                      <a:pt x="89" y="231"/>
                      <a:pt x="89" y="231"/>
                    </a:cubicBezTo>
                    <a:cubicBezTo>
                      <a:pt x="89" y="231"/>
                      <a:pt x="91" y="230"/>
                      <a:pt x="92" y="229"/>
                    </a:cubicBezTo>
                    <a:cubicBezTo>
                      <a:pt x="93" y="229"/>
                      <a:pt x="94" y="228"/>
                      <a:pt x="94" y="228"/>
                    </a:cubicBezTo>
                    <a:cubicBezTo>
                      <a:pt x="94" y="228"/>
                      <a:pt x="94" y="227"/>
                      <a:pt x="93" y="226"/>
                    </a:cubicBezTo>
                    <a:cubicBezTo>
                      <a:pt x="92" y="225"/>
                      <a:pt x="92" y="223"/>
                      <a:pt x="92" y="223"/>
                    </a:cubicBezTo>
                    <a:cubicBezTo>
                      <a:pt x="92" y="222"/>
                      <a:pt x="91" y="222"/>
                      <a:pt x="91" y="221"/>
                    </a:cubicBezTo>
                    <a:cubicBezTo>
                      <a:pt x="90" y="220"/>
                      <a:pt x="90" y="220"/>
                      <a:pt x="90" y="220"/>
                    </a:cubicBezTo>
                    <a:cubicBezTo>
                      <a:pt x="89" y="221"/>
                      <a:pt x="89" y="221"/>
                      <a:pt x="89" y="221"/>
                    </a:cubicBezTo>
                    <a:cubicBezTo>
                      <a:pt x="88" y="222"/>
                      <a:pt x="88" y="223"/>
                      <a:pt x="90" y="225"/>
                    </a:cubicBezTo>
                    <a:cubicBezTo>
                      <a:pt x="91" y="227"/>
                      <a:pt x="91" y="228"/>
                      <a:pt x="88" y="228"/>
                    </a:cubicBezTo>
                    <a:cubicBezTo>
                      <a:pt x="87" y="228"/>
                      <a:pt x="86" y="224"/>
                      <a:pt x="85" y="220"/>
                    </a:cubicBezTo>
                    <a:cubicBezTo>
                      <a:pt x="84" y="217"/>
                      <a:pt x="84" y="215"/>
                      <a:pt x="84" y="211"/>
                    </a:cubicBezTo>
                    <a:cubicBezTo>
                      <a:pt x="84" y="206"/>
                      <a:pt x="84" y="205"/>
                      <a:pt x="85" y="203"/>
                    </a:cubicBezTo>
                    <a:cubicBezTo>
                      <a:pt x="85" y="202"/>
                      <a:pt x="86" y="201"/>
                      <a:pt x="86" y="200"/>
                    </a:cubicBezTo>
                    <a:cubicBezTo>
                      <a:pt x="86" y="199"/>
                      <a:pt x="87" y="199"/>
                      <a:pt x="88" y="199"/>
                    </a:cubicBezTo>
                    <a:cubicBezTo>
                      <a:pt x="88" y="199"/>
                      <a:pt x="89" y="200"/>
                      <a:pt x="89" y="200"/>
                    </a:cubicBezTo>
                    <a:cubicBezTo>
                      <a:pt x="89" y="200"/>
                      <a:pt x="89" y="200"/>
                      <a:pt x="88" y="201"/>
                    </a:cubicBezTo>
                    <a:cubicBezTo>
                      <a:pt x="88" y="202"/>
                      <a:pt x="88" y="203"/>
                      <a:pt x="89" y="205"/>
                    </a:cubicBezTo>
                    <a:cubicBezTo>
                      <a:pt x="89" y="207"/>
                      <a:pt x="89" y="207"/>
                      <a:pt x="89" y="207"/>
                    </a:cubicBezTo>
                    <a:cubicBezTo>
                      <a:pt x="90" y="206"/>
                      <a:pt x="90" y="206"/>
                      <a:pt x="90" y="206"/>
                    </a:cubicBezTo>
                    <a:cubicBezTo>
                      <a:pt x="91" y="206"/>
                      <a:pt x="91" y="205"/>
                      <a:pt x="91" y="204"/>
                    </a:cubicBezTo>
                    <a:cubicBezTo>
                      <a:pt x="91" y="202"/>
                      <a:pt x="91" y="202"/>
                      <a:pt x="93" y="201"/>
                    </a:cubicBezTo>
                    <a:cubicBezTo>
                      <a:pt x="94" y="201"/>
                      <a:pt x="95" y="201"/>
                      <a:pt x="96" y="202"/>
                    </a:cubicBezTo>
                    <a:cubicBezTo>
                      <a:pt x="97" y="202"/>
                      <a:pt x="98" y="203"/>
                      <a:pt x="99" y="203"/>
                    </a:cubicBezTo>
                    <a:cubicBezTo>
                      <a:pt x="100" y="204"/>
                      <a:pt x="102" y="205"/>
                      <a:pt x="104" y="206"/>
                    </a:cubicBezTo>
                    <a:cubicBezTo>
                      <a:pt x="108" y="209"/>
                      <a:pt x="110" y="210"/>
                      <a:pt x="112" y="210"/>
                    </a:cubicBezTo>
                    <a:cubicBezTo>
                      <a:pt x="115" y="210"/>
                      <a:pt x="116" y="209"/>
                      <a:pt x="117" y="205"/>
                    </a:cubicBezTo>
                    <a:cubicBezTo>
                      <a:pt x="118" y="204"/>
                      <a:pt x="119" y="202"/>
                      <a:pt x="119" y="201"/>
                    </a:cubicBezTo>
                    <a:cubicBezTo>
                      <a:pt x="120" y="200"/>
                      <a:pt x="120" y="199"/>
                      <a:pt x="120" y="199"/>
                    </a:cubicBezTo>
                    <a:cubicBezTo>
                      <a:pt x="120" y="198"/>
                      <a:pt x="120" y="197"/>
                      <a:pt x="121" y="196"/>
                    </a:cubicBezTo>
                    <a:cubicBezTo>
                      <a:pt x="121" y="196"/>
                      <a:pt x="122" y="195"/>
                      <a:pt x="122" y="194"/>
                    </a:cubicBezTo>
                    <a:cubicBezTo>
                      <a:pt x="122" y="194"/>
                      <a:pt x="122" y="193"/>
                      <a:pt x="123" y="192"/>
                    </a:cubicBezTo>
                    <a:cubicBezTo>
                      <a:pt x="123" y="191"/>
                      <a:pt x="124" y="190"/>
                      <a:pt x="124" y="189"/>
                    </a:cubicBezTo>
                    <a:cubicBezTo>
                      <a:pt x="125" y="188"/>
                      <a:pt x="125" y="187"/>
                      <a:pt x="126" y="187"/>
                    </a:cubicBezTo>
                    <a:cubicBezTo>
                      <a:pt x="126" y="186"/>
                      <a:pt x="127" y="185"/>
                      <a:pt x="127" y="184"/>
                    </a:cubicBezTo>
                    <a:cubicBezTo>
                      <a:pt x="128" y="183"/>
                      <a:pt x="128" y="182"/>
                      <a:pt x="128" y="182"/>
                    </a:cubicBezTo>
                    <a:cubicBezTo>
                      <a:pt x="129" y="182"/>
                      <a:pt x="129" y="181"/>
                      <a:pt x="128" y="180"/>
                    </a:cubicBezTo>
                    <a:cubicBezTo>
                      <a:pt x="127" y="180"/>
                      <a:pt x="127" y="179"/>
                      <a:pt x="126" y="179"/>
                    </a:cubicBezTo>
                    <a:cubicBezTo>
                      <a:pt x="126" y="179"/>
                      <a:pt x="125" y="178"/>
                      <a:pt x="124" y="178"/>
                    </a:cubicBezTo>
                    <a:cubicBezTo>
                      <a:pt x="123" y="177"/>
                      <a:pt x="123" y="177"/>
                      <a:pt x="122" y="177"/>
                    </a:cubicBezTo>
                    <a:cubicBezTo>
                      <a:pt x="122" y="176"/>
                      <a:pt x="121" y="176"/>
                      <a:pt x="120" y="175"/>
                    </a:cubicBezTo>
                    <a:cubicBezTo>
                      <a:pt x="119" y="175"/>
                      <a:pt x="118" y="174"/>
                      <a:pt x="118" y="174"/>
                    </a:cubicBezTo>
                    <a:cubicBezTo>
                      <a:pt x="117" y="173"/>
                      <a:pt x="117" y="173"/>
                      <a:pt x="117" y="173"/>
                    </a:cubicBezTo>
                    <a:cubicBezTo>
                      <a:pt x="117" y="173"/>
                      <a:pt x="116" y="172"/>
                      <a:pt x="115" y="172"/>
                    </a:cubicBezTo>
                    <a:cubicBezTo>
                      <a:pt x="114" y="171"/>
                      <a:pt x="112" y="170"/>
                      <a:pt x="110" y="169"/>
                    </a:cubicBezTo>
                    <a:cubicBezTo>
                      <a:pt x="109" y="169"/>
                      <a:pt x="107" y="168"/>
                      <a:pt x="106" y="167"/>
                    </a:cubicBezTo>
                    <a:cubicBezTo>
                      <a:pt x="104" y="166"/>
                      <a:pt x="104" y="166"/>
                      <a:pt x="104" y="164"/>
                    </a:cubicBezTo>
                    <a:cubicBezTo>
                      <a:pt x="104" y="163"/>
                      <a:pt x="105" y="162"/>
                      <a:pt x="107" y="161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13" y="160"/>
                      <a:pt x="113" y="160"/>
                      <a:pt x="113" y="160"/>
                    </a:cubicBezTo>
                    <a:cubicBezTo>
                      <a:pt x="115" y="161"/>
                      <a:pt x="116" y="161"/>
                      <a:pt x="117" y="161"/>
                    </a:cubicBezTo>
                    <a:cubicBezTo>
                      <a:pt x="117" y="161"/>
                      <a:pt x="118" y="162"/>
                      <a:pt x="120" y="163"/>
                    </a:cubicBezTo>
                    <a:cubicBezTo>
                      <a:pt x="123" y="166"/>
                      <a:pt x="128" y="168"/>
                      <a:pt x="130" y="168"/>
                    </a:cubicBezTo>
                    <a:cubicBezTo>
                      <a:pt x="131" y="168"/>
                      <a:pt x="133" y="167"/>
                      <a:pt x="134" y="164"/>
                    </a:cubicBezTo>
                    <a:cubicBezTo>
                      <a:pt x="134" y="162"/>
                      <a:pt x="135" y="161"/>
                      <a:pt x="136" y="160"/>
                    </a:cubicBezTo>
                    <a:cubicBezTo>
                      <a:pt x="137" y="159"/>
                      <a:pt x="137" y="158"/>
                      <a:pt x="137" y="157"/>
                    </a:cubicBezTo>
                    <a:cubicBezTo>
                      <a:pt x="138" y="154"/>
                      <a:pt x="139" y="150"/>
                      <a:pt x="141" y="147"/>
                    </a:cubicBezTo>
                    <a:cubicBezTo>
                      <a:pt x="141" y="146"/>
                      <a:pt x="142" y="145"/>
                      <a:pt x="142" y="144"/>
                    </a:cubicBezTo>
                    <a:cubicBezTo>
                      <a:pt x="142" y="144"/>
                      <a:pt x="142" y="143"/>
                      <a:pt x="142" y="143"/>
                    </a:cubicBezTo>
                    <a:cubicBezTo>
                      <a:pt x="143" y="142"/>
                      <a:pt x="144" y="139"/>
                      <a:pt x="144" y="138"/>
                    </a:cubicBezTo>
                    <a:cubicBezTo>
                      <a:pt x="144" y="138"/>
                      <a:pt x="144" y="137"/>
                      <a:pt x="145" y="136"/>
                    </a:cubicBezTo>
                    <a:cubicBezTo>
                      <a:pt x="145" y="135"/>
                      <a:pt x="145" y="134"/>
                      <a:pt x="145" y="133"/>
                    </a:cubicBezTo>
                    <a:cubicBezTo>
                      <a:pt x="145" y="132"/>
                      <a:pt x="144" y="131"/>
                      <a:pt x="143" y="131"/>
                    </a:cubicBezTo>
                    <a:cubicBezTo>
                      <a:pt x="143" y="131"/>
                      <a:pt x="143" y="131"/>
                      <a:pt x="143" y="131"/>
                    </a:cubicBezTo>
                    <a:cubicBezTo>
                      <a:pt x="142" y="130"/>
                      <a:pt x="142" y="130"/>
                      <a:pt x="140" y="130"/>
                    </a:cubicBezTo>
                    <a:cubicBezTo>
                      <a:pt x="138" y="129"/>
                      <a:pt x="137" y="128"/>
                      <a:pt x="137" y="127"/>
                    </a:cubicBezTo>
                    <a:cubicBezTo>
                      <a:pt x="137" y="126"/>
                      <a:pt x="137" y="125"/>
                      <a:pt x="137" y="125"/>
                    </a:cubicBezTo>
                    <a:cubicBezTo>
                      <a:pt x="137" y="125"/>
                      <a:pt x="138" y="125"/>
                      <a:pt x="138" y="124"/>
                    </a:cubicBezTo>
                    <a:cubicBezTo>
                      <a:pt x="138" y="124"/>
                      <a:pt x="137" y="123"/>
                      <a:pt x="137" y="124"/>
                    </a:cubicBezTo>
                    <a:cubicBezTo>
                      <a:pt x="135" y="124"/>
                      <a:pt x="135" y="124"/>
                      <a:pt x="135" y="126"/>
                    </a:cubicBezTo>
                    <a:cubicBezTo>
                      <a:pt x="135" y="128"/>
                      <a:pt x="135" y="128"/>
                      <a:pt x="134" y="128"/>
                    </a:cubicBezTo>
                    <a:cubicBezTo>
                      <a:pt x="134" y="127"/>
                      <a:pt x="133" y="127"/>
                      <a:pt x="133" y="127"/>
                    </a:cubicBezTo>
                    <a:cubicBezTo>
                      <a:pt x="133" y="127"/>
                      <a:pt x="132" y="127"/>
                      <a:pt x="131" y="126"/>
                    </a:cubicBezTo>
                    <a:cubicBezTo>
                      <a:pt x="131" y="126"/>
                      <a:pt x="130" y="125"/>
                      <a:pt x="130" y="125"/>
                    </a:cubicBezTo>
                    <a:cubicBezTo>
                      <a:pt x="129" y="125"/>
                      <a:pt x="129" y="124"/>
                      <a:pt x="131" y="121"/>
                    </a:cubicBezTo>
                    <a:cubicBezTo>
                      <a:pt x="132" y="119"/>
                      <a:pt x="137" y="115"/>
                      <a:pt x="139" y="113"/>
                    </a:cubicBezTo>
                    <a:cubicBezTo>
                      <a:pt x="144" y="110"/>
                      <a:pt x="144" y="110"/>
                      <a:pt x="150" y="109"/>
                    </a:cubicBezTo>
                    <a:cubicBezTo>
                      <a:pt x="155" y="109"/>
                      <a:pt x="157" y="109"/>
                      <a:pt x="160" y="108"/>
                    </a:cubicBezTo>
                    <a:cubicBezTo>
                      <a:pt x="160" y="108"/>
                      <a:pt x="160" y="108"/>
                      <a:pt x="160" y="112"/>
                    </a:cubicBezTo>
                    <a:cubicBezTo>
                      <a:pt x="160" y="115"/>
                      <a:pt x="160" y="115"/>
                      <a:pt x="161" y="117"/>
                    </a:cubicBezTo>
                    <a:cubicBezTo>
                      <a:pt x="163" y="119"/>
                      <a:pt x="163" y="119"/>
                      <a:pt x="163" y="118"/>
                    </a:cubicBezTo>
                    <a:cubicBezTo>
                      <a:pt x="164" y="117"/>
                      <a:pt x="165" y="109"/>
                      <a:pt x="164" y="108"/>
                    </a:cubicBezTo>
                    <a:cubicBezTo>
                      <a:pt x="164" y="107"/>
                      <a:pt x="164" y="107"/>
                      <a:pt x="166" y="103"/>
                    </a:cubicBezTo>
                    <a:cubicBezTo>
                      <a:pt x="167" y="101"/>
                      <a:pt x="168" y="99"/>
                      <a:pt x="168" y="97"/>
                    </a:cubicBezTo>
                    <a:cubicBezTo>
                      <a:pt x="169" y="95"/>
                      <a:pt x="169" y="92"/>
                      <a:pt x="170" y="90"/>
                    </a:cubicBezTo>
                    <a:close/>
                    <a:moveTo>
                      <a:pt x="186" y="93"/>
                    </a:moveTo>
                    <a:cubicBezTo>
                      <a:pt x="185" y="93"/>
                      <a:pt x="185" y="94"/>
                      <a:pt x="185" y="96"/>
                    </a:cubicBezTo>
                    <a:cubicBezTo>
                      <a:pt x="185" y="97"/>
                      <a:pt x="185" y="99"/>
                      <a:pt x="186" y="100"/>
                    </a:cubicBezTo>
                    <a:cubicBezTo>
                      <a:pt x="187" y="102"/>
                      <a:pt x="188" y="102"/>
                      <a:pt x="187" y="99"/>
                    </a:cubicBezTo>
                    <a:cubicBezTo>
                      <a:pt x="187" y="95"/>
                      <a:pt x="186" y="93"/>
                      <a:pt x="186" y="93"/>
                    </a:cubicBezTo>
                    <a:close/>
                    <a:moveTo>
                      <a:pt x="264" y="94"/>
                    </a:moveTo>
                    <a:cubicBezTo>
                      <a:pt x="263" y="94"/>
                      <a:pt x="259" y="96"/>
                      <a:pt x="259" y="97"/>
                    </a:cubicBezTo>
                    <a:cubicBezTo>
                      <a:pt x="259" y="98"/>
                      <a:pt x="262" y="97"/>
                      <a:pt x="262" y="97"/>
                    </a:cubicBezTo>
                    <a:cubicBezTo>
                      <a:pt x="263" y="96"/>
                      <a:pt x="264" y="96"/>
                      <a:pt x="264" y="95"/>
                    </a:cubicBezTo>
                    <a:cubicBezTo>
                      <a:pt x="266" y="95"/>
                      <a:pt x="266" y="94"/>
                      <a:pt x="265" y="94"/>
                    </a:cubicBezTo>
                    <a:cubicBezTo>
                      <a:pt x="265" y="94"/>
                      <a:pt x="265" y="94"/>
                      <a:pt x="264" y="94"/>
                    </a:cubicBezTo>
                    <a:close/>
                    <a:moveTo>
                      <a:pt x="189" y="94"/>
                    </a:moveTo>
                    <a:cubicBezTo>
                      <a:pt x="189" y="94"/>
                      <a:pt x="189" y="94"/>
                      <a:pt x="189" y="94"/>
                    </a:cubicBezTo>
                    <a:cubicBezTo>
                      <a:pt x="189" y="94"/>
                      <a:pt x="189" y="98"/>
                      <a:pt x="190" y="99"/>
                    </a:cubicBezTo>
                    <a:cubicBezTo>
                      <a:pt x="190" y="100"/>
                      <a:pt x="191" y="100"/>
                      <a:pt x="191" y="100"/>
                    </a:cubicBezTo>
                    <a:cubicBezTo>
                      <a:pt x="192" y="100"/>
                      <a:pt x="192" y="97"/>
                      <a:pt x="191" y="96"/>
                    </a:cubicBezTo>
                    <a:cubicBezTo>
                      <a:pt x="190" y="95"/>
                      <a:pt x="190" y="94"/>
                      <a:pt x="189" y="94"/>
                    </a:cubicBezTo>
                    <a:close/>
                    <a:moveTo>
                      <a:pt x="254" y="97"/>
                    </a:moveTo>
                    <a:cubicBezTo>
                      <a:pt x="254" y="97"/>
                      <a:pt x="254" y="97"/>
                      <a:pt x="253" y="97"/>
                    </a:cubicBezTo>
                    <a:cubicBezTo>
                      <a:pt x="252" y="97"/>
                      <a:pt x="251" y="98"/>
                      <a:pt x="250" y="98"/>
                    </a:cubicBezTo>
                    <a:cubicBezTo>
                      <a:pt x="249" y="98"/>
                      <a:pt x="248" y="100"/>
                      <a:pt x="248" y="100"/>
                    </a:cubicBezTo>
                    <a:cubicBezTo>
                      <a:pt x="248" y="101"/>
                      <a:pt x="251" y="101"/>
                      <a:pt x="251" y="100"/>
                    </a:cubicBezTo>
                    <a:cubicBezTo>
                      <a:pt x="252" y="100"/>
                      <a:pt x="253" y="100"/>
                      <a:pt x="254" y="99"/>
                    </a:cubicBezTo>
                    <a:cubicBezTo>
                      <a:pt x="255" y="99"/>
                      <a:pt x="255" y="99"/>
                      <a:pt x="255" y="98"/>
                    </a:cubicBezTo>
                    <a:cubicBezTo>
                      <a:pt x="255" y="97"/>
                      <a:pt x="255" y="97"/>
                      <a:pt x="254" y="97"/>
                    </a:cubicBezTo>
                    <a:close/>
                    <a:moveTo>
                      <a:pt x="269" y="98"/>
                    </a:moveTo>
                    <a:cubicBezTo>
                      <a:pt x="270" y="98"/>
                      <a:pt x="271" y="99"/>
                      <a:pt x="272" y="102"/>
                    </a:cubicBezTo>
                    <a:cubicBezTo>
                      <a:pt x="273" y="103"/>
                      <a:pt x="274" y="105"/>
                      <a:pt x="275" y="106"/>
                    </a:cubicBezTo>
                    <a:cubicBezTo>
                      <a:pt x="275" y="107"/>
                      <a:pt x="276" y="109"/>
                      <a:pt x="276" y="109"/>
                    </a:cubicBezTo>
                    <a:cubicBezTo>
                      <a:pt x="276" y="110"/>
                      <a:pt x="276" y="110"/>
                      <a:pt x="275" y="110"/>
                    </a:cubicBezTo>
                    <a:cubicBezTo>
                      <a:pt x="273" y="110"/>
                      <a:pt x="272" y="109"/>
                      <a:pt x="272" y="108"/>
                    </a:cubicBezTo>
                    <a:cubicBezTo>
                      <a:pt x="272" y="107"/>
                      <a:pt x="271" y="107"/>
                      <a:pt x="271" y="107"/>
                    </a:cubicBezTo>
                    <a:cubicBezTo>
                      <a:pt x="269" y="106"/>
                      <a:pt x="269" y="107"/>
                      <a:pt x="270" y="110"/>
                    </a:cubicBezTo>
                    <a:cubicBezTo>
                      <a:pt x="271" y="110"/>
                      <a:pt x="270" y="110"/>
                      <a:pt x="268" y="111"/>
                    </a:cubicBezTo>
                    <a:cubicBezTo>
                      <a:pt x="262" y="112"/>
                      <a:pt x="262" y="112"/>
                      <a:pt x="261" y="111"/>
                    </a:cubicBezTo>
                    <a:cubicBezTo>
                      <a:pt x="260" y="111"/>
                      <a:pt x="260" y="110"/>
                      <a:pt x="260" y="110"/>
                    </a:cubicBezTo>
                    <a:cubicBezTo>
                      <a:pt x="260" y="110"/>
                      <a:pt x="258" y="108"/>
                      <a:pt x="258" y="108"/>
                    </a:cubicBezTo>
                    <a:cubicBezTo>
                      <a:pt x="257" y="108"/>
                      <a:pt x="257" y="109"/>
                      <a:pt x="258" y="111"/>
                    </a:cubicBezTo>
                    <a:cubicBezTo>
                      <a:pt x="259" y="113"/>
                      <a:pt x="259" y="113"/>
                      <a:pt x="257" y="114"/>
                    </a:cubicBezTo>
                    <a:cubicBezTo>
                      <a:pt x="256" y="114"/>
                      <a:pt x="256" y="114"/>
                      <a:pt x="255" y="112"/>
                    </a:cubicBezTo>
                    <a:cubicBezTo>
                      <a:pt x="255" y="111"/>
                      <a:pt x="255" y="111"/>
                      <a:pt x="254" y="111"/>
                    </a:cubicBezTo>
                    <a:cubicBezTo>
                      <a:pt x="253" y="111"/>
                      <a:pt x="253" y="112"/>
                      <a:pt x="253" y="113"/>
                    </a:cubicBezTo>
                    <a:cubicBezTo>
                      <a:pt x="254" y="114"/>
                      <a:pt x="254" y="114"/>
                      <a:pt x="253" y="114"/>
                    </a:cubicBezTo>
                    <a:cubicBezTo>
                      <a:pt x="252" y="115"/>
                      <a:pt x="251" y="115"/>
                      <a:pt x="250" y="113"/>
                    </a:cubicBezTo>
                    <a:cubicBezTo>
                      <a:pt x="250" y="112"/>
                      <a:pt x="250" y="111"/>
                      <a:pt x="250" y="111"/>
                    </a:cubicBezTo>
                    <a:cubicBezTo>
                      <a:pt x="250" y="111"/>
                      <a:pt x="249" y="110"/>
                      <a:pt x="249" y="109"/>
                    </a:cubicBezTo>
                    <a:cubicBezTo>
                      <a:pt x="248" y="108"/>
                      <a:pt x="247" y="107"/>
                      <a:pt x="247" y="106"/>
                    </a:cubicBezTo>
                    <a:cubicBezTo>
                      <a:pt x="247" y="105"/>
                      <a:pt x="247" y="105"/>
                      <a:pt x="249" y="105"/>
                    </a:cubicBezTo>
                    <a:cubicBezTo>
                      <a:pt x="251" y="105"/>
                      <a:pt x="251" y="106"/>
                      <a:pt x="252" y="108"/>
                    </a:cubicBezTo>
                    <a:cubicBezTo>
                      <a:pt x="252" y="109"/>
                      <a:pt x="252" y="109"/>
                      <a:pt x="253" y="109"/>
                    </a:cubicBezTo>
                    <a:cubicBezTo>
                      <a:pt x="254" y="109"/>
                      <a:pt x="254" y="109"/>
                      <a:pt x="254" y="108"/>
                    </a:cubicBezTo>
                    <a:cubicBezTo>
                      <a:pt x="254" y="105"/>
                      <a:pt x="254" y="105"/>
                      <a:pt x="254" y="105"/>
                    </a:cubicBezTo>
                    <a:cubicBezTo>
                      <a:pt x="255" y="105"/>
                      <a:pt x="255" y="105"/>
                      <a:pt x="255" y="106"/>
                    </a:cubicBezTo>
                    <a:cubicBezTo>
                      <a:pt x="256" y="107"/>
                      <a:pt x="256" y="107"/>
                      <a:pt x="256" y="106"/>
                    </a:cubicBezTo>
                    <a:cubicBezTo>
                      <a:pt x="257" y="106"/>
                      <a:pt x="257" y="105"/>
                      <a:pt x="257" y="104"/>
                    </a:cubicBezTo>
                    <a:cubicBezTo>
                      <a:pt x="257" y="104"/>
                      <a:pt x="257" y="103"/>
                      <a:pt x="257" y="103"/>
                    </a:cubicBezTo>
                    <a:cubicBezTo>
                      <a:pt x="257" y="103"/>
                      <a:pt x="259" y="103"/>
                      <a:pt x="261" y="102"/>
                    </a:cubicBezTo>
                    <a:cubicBezTo>
                      <a:pt x="265" y="100"/>
                      <a:pt x="266" y="100"/>
                      <a:pt x="267" y="102"/>
                    </a:cubicBezTo>
                    <a:cubicBezTo>
                      <a:pt x="268" y="103"/>
                      <a:pt x="269" y="103"/>
                      <a:pt x="269" y="103"/>
                    </a:cubicBezTo>
                    <a:cubicBezTo>
                      <a:pt x="270" y="103"/>
                      <a:pt x="269" y="101"/>
                      <a:pt x="269" y="100"/>
                    </a:cubicBezTo>
                    <a:cubicBezTo>
                      <a:pt x="268" y="99"/>
                      <a:pt x="268" y="98"/>
                      <a:pt x="269" y="98"/>
                    </a:cubicBezTo>
                    <a:close/>
                    <a:moveTo>
                      <a:pt x="244" y="99"/>
                    </a:moveTo>
                    <a:cubicBezTo>
                      <a:pt x="243" y="99"/>
                      <a:pt x="243" y="100"/>
                      <a:pt x="243" y="100"/>
                    </a:cubicBezTo>
                    <a:cubicBezTo>
                      <a:pt x="244" y="100"/>
                      <a:pt x="244" y="100"/>
                      <a:pt x="243" y="100"/>
                    </a:cubicBezTo>
                    <a:cubicBezTo>
                      <a:pt x="241" y="100"/>
                      <a:pt x="238" y="101"/>
                      <a:pt x="238" y="101"/>
                    </a:cubicBezTo>
                    <a:cubicBezTo>
                      <a:pt x="238" y="102"/>
                      <a:pt x="240" y="102"/>
                      <a:pt x="243" y="101"/>
                    </a:cubicBezTo>
                    <a:cubicBezTo>
                      <a:pt x="246" y="101"/>
                      <a:pt x="246" y="100"/>
                      <a:pt x="245" y="100"/>
                    </a:cubicBezTo>
                    <a:cubicBezTo>
                      <a:pt x="245" y="100"/>
                      <a:pt x="244" y="99"/>
                      <a:pt x="244" y="99"/>
                    </a:cubicBezTo>
                    <a:close/>
                    <a:moveTo>
                      <a:pt x="67" y="100"/>
                    </a:moveTo>
                    <a:cubicBezTo>
                      <a:pt x="68" y="100"/>
                      <a:pt x="69" y="100"/>
                      <a:pt x="71" y="101"/>
                    </a:cubicBezTo>
                    <a:cubicBezTo>
                      <a:pt x="73" y="101"/>
                      <a:pt x="75" y="102"/>
                      <a:pt x="79" y="103"/>
                    </a:cubicBezTo>
                    <a:cubicBezTo>
                      <a:pt x="82" y="104"/>
                      <a:pt x="82" y="105"/>
                      <a:pt x="83" y="106"/>
                    </a:cubicBezTo>
                    <a:cubicBezTo>
                      <a:pt x="85" y="107"/>
                      <a:pt x="87" y="108"/>
                      <a:pt x="90" y="109"/>
                    </a:cubicBezTo>
                    <a:cubicBezTo>
                      <a:pt x="91" y="109"/>
                      <a:pt x="93" y="110"/>
                      <a:pt x="94" y="111"/>
                    </a:cubicBezTo>
                    <a:cubicBezTo>
                      <a:pt x="95" y="111"/>
                      <a:pt x="97" y="112"/>
                      <a:pt x="97" y="112"/>
                    </a:cubicBezTo>
                    <a:cubicBezTo>
                      <a:pt x="98" y="112"/>
                      <a:pt x="108" y="117"/>
                      <a:pt x="110" y="118"/>
                    </a:cubicBezTo>
                    <a:cubicBezTo>
                      <a:pt x="111" y="119"/>
                      <a:pt x="112" y="119"/>
                      <a:pt x="112" y="119"/>
                    </a:cubicBezTo>
                    <a:cubicBezTo>
                      <a:pt x="112" y="119"/>
                      <a:pt x="114" y="120"/>
                      <a:pt x="115" y="121"/>
                    </a:cubicBezTo>
                    <a:cubicBezTo>
                      <a:pt x="116" y="122"/>
                      <a:pt x="117" y="123"/>
                      <a:pt x="118" y="123"/>
                    </a:cubicBezTo>
                    <a:cubicBezTo>
                      <a:pt x="118" y="123"/>
                      <a:pt x="118" y="123"/>
                      <a:pt x="119" y="123"/>
                    </a:cubicBezTo>
                    <a:cubicBezTo>
                      <a:pt x="120" y="124"/>
                      <a:pt x="122" y="126"/>
                      <a:pt x="124" y="126"/>
                    </a:cubicBezTo>
                    <a:cubicBezTo>
                      <a:pt x="125" y="126"/>
                      <a:pt x="126" y="127"/>
                      <a:pt x="127" y="127"/>
                    </a:cubicBezTo>
                    <a:cubicBezTo>
                      <a:pt x="127" y="127"/>
                      <a:pt x="128" y="127"/>
                      <a:pt x="128" y="127"/>
                    </a:cubicBezTo>
                    <a:cubicBezTo>
                      <a:pt x="129" y="127"/>
                      <a:pt x="130" y="128"/>
                      <a:pt x="130" y="128"/>
                    </a:cubicBezTo>
                    <a:cubicBezTo>
                      <a:pt x="130" y="128"/>
                      <a:pt x="130" y="128"/>
                      <a:pt x="130" y="128"/>
                    </a:cubicBezTo>
                    <a:cubicBezTo>
                      <a:pt x="131" y="128"/>
                      <a:pt x="132" y="129"/>
                      <a:pt x="134" y="130"/>
                    </a:cubicBezTo>
                    <a:cubicBezTo>
                      <a:pt x="135" y="131"/>
                      <a:pt x="136" y="131"/>
                      <a:pt x="136" y="131"/>
                    </a:cubicBezTo>
                    <a:cubicBezTo>
                      <a:pt x="137" y="131"/>
                      <a:pt x="137" y="131"/>
                      <a:pt x="137" y="132"/>
                    </a:cubicBezTo>
                    <a:cubicBezTo>
                      <a:pt x="137" y="132"/>
                      <a:pt x="137" y="132"/>
                      <a:pt x="138" y="132"/>
                    </a:cubicBezTo>
                    <a:cubicBezTo>
                      <a:pt x="138" y="132"/>
                      <a:pt x="138" y="132"/>
                      <a:pt x="138" y="133"/>
                    </a:cubicBezTo>
                    <a:cubicBezTo>
                      <a:pt x="138" y="134"/>
                      <a:pt x="138" y="134"/>
                      <a:pt x="137" y="135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7" y="136"/>
                      <a:pt x="137" y="136"/>
                      <a:pt x="137" y="136"/>
                    </a:cubicBezTo>
                    <a:cubicBezTo>
                      <a:pt x="138" y="137"/>
                      <a:pt x="138" y="137"/>
                      <a:pt x="137" y="138"/>
                    </a:cubicBezTo>
                    <a:cubicBezTo>
                      <a:pt x="137" y="138"/>
                      <a:pt x="136" y="138"/>
                      <a:pt x="137" y="138"/>
                    </a:cubicBezTo>
                    <a:cubicBezTo>
                      <a:pt x="137" y="137"/>
                      <a:pt x="137" y="137"/>
                      <a:pt x="136" y="137"/>
                    </a:cubicBezTo>
                    <a:cubicBezTo>
                      <a:pt x="136" y="137"/>
                      <a:pt x="136" y="137"/>
                      <a:pt x="136" y="137"/>
                    </a:cubicBezTo>
                    <a:cubicBezTo>
                      <a:pt x="136" y="137"/>
                      <a:pt x="134" y="137"/>
                      <a:pt x="133" y="136"/>
                    </a:cubicBezTo>
                    <a:cubicBezTo>
                      <a:pt x="133" y="136"/>
                      <a:pt x="132" y="136"/>
                      <a:pt x="131" y="136"/>
                    </a:cubicBezTo>
                    <a:cubicBezTo>
                      <a:pt x="131" y="136"/>
                      <a:pt x="129" y="135"/>
                      <a:pt x="127" y="134"/>
                    </a:cubicBezTo>
                    <a:cubicBezTo>
                      <a:pt x="125" y="133"/>
                      <a:pt x="123" y="132"/>
                      <a:pt x="122" y="132"/>
                    </a:cubicBezTo>
                    <a:cubicBezTo>
                      <a:pt x="119" y="129"/>
                      <a:pt x="113" y="127"/>
                      <a:pt x="109" y="126"/>
                    </a:cubicBezTo>
                    <a:cubicBezTo>
                      <a:pt x="108" y="125"/>
                      <a:pt x="105" y="124"/>
                      <a:pt x="104" y="123"/>
                    </a:cubicBezTo>
                    <a:cubicBezTo>
                      <a:pt x="102" y="122"/>
                      <a:pt x="100" y="121"/>
                      <a:pt x="98" y="120"/>
                    </a:cubicBezTo>
                    <a:cubicBezTo>
                      <a:pt x="97" y="119"/>
                      <a:pt x="95" y="118"/>
                      <a:pt x="95" y="118"/>
                    </a:cubicBezTo>
                    <a:cubicBezTo>
                      <a:pt x="94" y="118"/>
                      <a:pt x="93" y="117"/>
                      <a:pt x="93" y="117"/>
                    </a:cubicBezTo>
                    <a:cubicBezTo>
                      <a:pt x="91" y="116"/>
                      <a:pt x="88" y="115"/>
                      <a:pt x="87" y="114"/>
                    </a:cubicBezTo>
                    <a:cubicBezTo>
                      <a:pt x="87" y="114"/>
                      <a:pt x="86" y="114"/>
                      <a:pt x="86" y="114"/>
                    </a:cubicBezTo>
                    <a:cubicBezTo>
                      <a:pt x="86" y="114"/>
                      <a:pt x="85" y="114"/>
                      <a:pt x="85" y="114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4" y="113"/>
                      <a:pt x="84" y="113"/>
                      <a:pt x="84" y="113"/>
                    </a:cubicBezTo>
                    <a:cubicBezTo>
                      <a:pt x="83" y="113"/>
                      <a:pt x="77" y="110"/>
                      <a:pt x="76" y="110"/>
                    </a:cubicBezTo>
                    <a:cubicBezTo>
                      <a:pt x="75" y="110"/>
                      <a:pt x="75" y="110"/>
                      <a:pt x="75" y="110"/>
                    </a:cubicBezTo>
                    <a:cubicBezTo>
                      <a:pt x="75" y="109"/>
                      <a:pt x="74" y="109"/>
                      <a:pt x="74" y="109"/>
                    </a:cubicBezTo>
                    <a:cubicBezTo>
                      <a:pt x="73" y="109"/>
                      <a:pt x="72" y="109"/>
                      <a:pt x="72" y="109"/>
                    </a:cubicBezTo>
                    <a:cubicBezTo>
                      <a:pt x="72" y="108"/>
                      <a:pt x="63" y="108"/>
                      <a:pt x="61" y="109"/>
                    </a:cubicBezTo>
                    <a:cubicBezTo>
                      <a:pt x="59" y="109"/>
                      <a:pt x="58" y="111"/>
                      <a:pt x="58" y="113"/>
                    </a:cubicBezTo>
                    <a:cubicBezTo>
                      <a:pt x="58" y="113"/>
                      <a:pt x="58" y="114"/>
                      <a:pt x="58" y="114"/>
                    </a:cubicBezTo>
                    <a:cubicBezTo>
                      <a:pt x="58" y="114"/>
                      <a:pt x="59" y="114"/>
                      <a:pt x="59" y="114"/>
                    </a:cubicBezTo>
                    <a:cubicBezTo>
                      <a:pt x="59" y="115"/>
                      <a:pt x="60" y="116"/>
                      <a:pt x="61" y="117"/>
                    </a:cubicBezTo>
                    <a:cubicBezTo>
                      <a:pt x="63" y="119"/>
                      <a:pt x="65" y="121"/>
                      <a:pt x="68" y="123"/>
                    </a:cubicBezTo>
                    <a:cubicBezTo>
                      <a:pt x="70" y="124"/>
                      <a:pt x="71" y="124"/>
                      <a:pt x="71" y="125"/>
                    </a:cubicBezTo>
                    <a:cubicBezTo>
                      <a:pt x="71" y="125"/>
                      <a:pt x="73" y="126"/>
                      <a:pt x="75" y="127"/>
                    </a:cubicBezTo>
                    <a:cubicBezTo>
                      <a:pt x="77" y="127"/>
                      <a:pt x="78" y="128"/>
                      <a:pt x="78" y="129"/>
                    </a:cubicBezTo>
                    <a:cubicBezTo>
                      <a:pt x="79" y="129"/>
                      <a:pt x="85" y="132"/>
                      <a:pt x="86" y="132"/>
                    </a:cubicBezTo>
                    <a:cubicBezTo>
                      <a:pt x="86" y="132"/>
                      <a:pt x="86" y="132"/>
                      <a:pt x="86" y="133"/>
                    </a:cubicBezTo>
                    <a:cubicBezTo>
                      <a:pt x="86" y="133"/>
                      <a:pt x="86" y="133"/>
                      <a:pt x="87" y="133"/>
                    </a:cubicBezTo>
                    <a:cubicBezTo>
                      <a:pt x="87" y="133"/>
                      <a:pt x="89" y="133"/>
                      <a:pt x="90" y="134"/>
                    </a:cubicBezTo>
                    <a:cubicBezTo>
                      <a:pt x="91" y="134"/>
                      <a:pt x="91" y="134"/>
                      <a:pt x="91" y="134"/>
                    </a:cubicBezTo>
                    <a:cubicBezTo>
                      <a:pt x="92" y="134"/>
                      <a:pt x="92" y="135"/>
                      <a:pt x="93" y="135"/>
                    </a:cubicBezTo>
                    <a:cubicBezTo>
                      <a:pt x="93" y="135"/>
                      <a:pt x="94" y="135"/>
                      <a:pt x="95" y="136"/>
                    </a:cubicBezTo>
                    <a:cubicBezTo>
                      <a:pt x="96" y="136"/>
                      <a:pt x="97" y="136"/>
                      <a:pt x="97" y="137"/>
                    </a:cubicBezTo>
                    <a:cubicBezTo>
                      <a:pt x="97" y="137"/>
                      <a:pt x="98" y="137"/>
                      <a:pt x="99" y="137"/>
                    </a:cubicBezTo>
                    <a:cubicBezTo>
                      <a:pt x="99" y="137"/>
                      <a:pt x="99" y="137"/>
                      <a:pt x="99" y="137"/>
                    </a:cubicBezTo>
                    <a:cubicBezTo>
                      <a:pt x="99" y="137"/>
                      <a:pt x="100" y="138"/>
                      <a:pt x="100" y="138"/>
                    </a:cubicBezTo>
                    <a:cubicBezTo>
                      <a:pt x="101" y="138"/>
                      <a:pt x="105" y="140"/>
                      <a:pt x="106" y="140"/>
                    </a:cubicBezTo>
                    <a:cubicBezTo>
                      <a:pt x="106" y="141"/>
                      <a:pt x="109" y="142"/>
                      <a:pt x="118" y="147"/>
                    </a:cubicBezTo>
                    <a:cubicBezTo>
                      <a:pt x="121" y="148"/>
                      <a:pt x="123" y="149"/>
                      <a:pt x="123" y="149"/>
                    </a:cubicBezTo>
                    <a:cubicBezTo>
                      <a:pt x="123" y="149"/>
                      <a:pt x="124" y="150"/>
                      <a:pt x="126" y="151"/>
                    </a:cubicBezTo>
                    <a:cubicBezTo>
                      <a:pt x="127" y="151"/>
                      <a:pt x="128" y="152"/>
                      <a:pt x="129" y="153"/>
                    </a:cubicBezTo>
                    <a:cubicBezTo>
                      <a:pt x="129" y="153"/>
                      <a:pt x="130" y="153"/>
                      <a:pt x="130" y="153"/>
                    </a:cubicBezTo>
                    <a:cubicBezTo>
                      <a:pt x="131" y="153"/>
                      <a:pt x="131" y="154"/>
                      <a:pt x="131" y="155"/>
                    </a:cubicBezTo>
                    <a:cubicBezTo>
                      <a:pt x="131" y="156"/>
                      <a:pt x="131" y="156"/>
                      <a:pt x="130" y="156"/>
                    </a:cubicBezTo>
                    <a:cubicBezTo>
                      <a:pt x="128" y="155"/>
                      <a:pt x="128" y="156"/>
                      <a:pt x="129" y="157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60"/>
                      <a:pt x="129" y="160"/>
                      <a:pt x="129" y="160"/>
                    </a:cubicBezTo>
                    <a:cubicBezTo>
                      <a:pt x="128" y="161"/>
                      <a:pt x="128" y="162"/>
                      <a:pt x="127" y="162"/>
                    </a:cubicBezTo>
                    <a:cubicBezTo>
                      <a:pt x="127" y="163"/>
                      <a:pt x="126" y="163"/>
                      <a:pt x="123" y="160"/>
                    </a:cubicBezTo>
                    <a:cubicBezTo>
                      <a:pt x="122" y="159"/>
                      <a:pt x="120" y="158"/>
                      <a:pt x="119" y="157"/>
                    </a:cubicBezTo>
                    <a:cubicBezTo>
                      <a:pt x="118" y="156"/>
                      <a:pt x="117" y="155"/>
                      <a:pt x="117" y="155"/>
                    </a:cubicBezTo>
                    <a:cubicBezTo>
                      <a:pt x="116" y="155"/>
                      <a:pt x="112" y="153"/>
                      <a:pt x="112" y="153"/>
                    </a:cubicBezTo>
                    <a:cubicBezTo>
                      <a:pt x="112" y="153"/>
                      <a:pt x="111" y="152"/>
                      <a:pt x="111" y="152"/>
                    </a:cubicBezTo>
                    <a:cubicBezTo>
                      <a:pt x="110" y="151"/>
                      <a:pt x="106" y="149"/>
                      <a:pt x="105" y="149"/>
                    </a:cubicBezTo>
                    <a:cubicBezTo>
                      <a:pt x="104" y="149"/>
                      <a:pt x="104" y="148"/>
                      <a:pt x="104" y="148"/>
                    </a:cubicBezTo>
                    <a:cubicBezTo>
                      <a:pt x="104" y="148"/>
                      <a:pt x="104" y="148"/>
                      <a:pt x="104" y="148"/>
                    </a:cubicBezTo>
                    <a:cubicBezTo>
                      <a:pt x="103" y="148"/>
                      <a:pt x="102" y="148"/>
                      <a:pt x="96" y="144"/>
                    </a:cubicBezTo>
                    <a:cubicBezTo>
                      <a:pt x="94" y="144"/>
                      <a:pt x="90" y="142"/>
                      <a:pt x="88" y="141"/>
                    </a:cubicBezTo>
                    <a:cubicBezTo>
                      <a:pt x="86" y="141"/>
                      <a:pt x="82" y="139"/>
                      <a:pt x="80" y="138"/>
                    </a:cubicBezTo>
                    <a:cubicBezTo>
                      <a:pt x="77" y="137"/>
                      <a:pt x="75" y="136"/>
                      <a:pt x="75" y="136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74" y="136"/>
                      <a:pt x="71" y="134"/>
                      <a:pt x="69" y="133"/>
                    </a:cubicBezTo>
                    <a:cubicBezTo>
                      <a:pt x="67" y="132"/>
                      <a:pt x="64" y="131"/>
                      <a:pt x="63" y="130"/>
                    </a:cubicBezTo>
                    <a:cubicBezTo>
                      <a:pt x="63" y="129"/>
                      <a:pt x="62" y="129"/>
                      <a:pt x="62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8"/>
                      <a:pt x="61" y="128"/>
                      <a:pt x="60" y="128"/>
                    </a:cubicBezTo>
                    <a:cubicBezTo>
                      <a:pt x="59" y="128"/>
                      <a:pt x="56" y="124"/>
                      <a:pt x="55" y="122"/>
                    </a:cubicBezTo>
                    <a:cubicBezTo>
                      <a:pt x="54" y="119"/>
                      <a:pt x="53" y="118"/>
                      <a:pt x="53" y="114"/>
                    </a:cubicBezTo>
                    <a:cubicBezTo>
                      <a:pt x="53" y="112"/>
                      <a:pt x="54" y="110"/>
                      <a:pt x="54" y="109"/>
                    </a:cubicBezTo>
                    <a:cubicBezTo>
                      <a:pt x="54" y="108"/>
                      <a:pt x="55" y="107"/>
                      <a:pt x="55" y="107"/>
                    </a:cubicBezTo>
                    <a:cubicBezTo>
                      <a:pt x="55" y="106"/>
                      <a:pt x="58" y="103"/>
                      <a:pt x="59" y="103"/>
                    </a:cubicBezTo>
                    <a:cubicBezTo>
                      <a:pt x="59" y="103"/>
                      <a:pt x="60" y="103"/>
                      <a:pt x="60" y="103"/>
                    </a:cubicBezTo>
                    <a:cubicBezTo>
                      <a:pt x="60" y="102"/>
                      <a:pt x="62" y="101"/>
                      <a:pt x="62" y="101"/>
                    </a:cubicBezTo>
                    <a:cubicBezTo>
                      <a:pt x="63" y="101"/>
                      <a:pt x="64" y="101"/>
                      <a:pt x="65" y="101"/>
                    </a:cubicBezTo>
                    <a:cubicBezTo>
                      <a:pt x="66" y="100"/>
                      <a:pt x="66" y="100"/>
                      <a:pt x="67" y="100"/>
                    </a:cubicBezTo>
                    <a:close/>
                    <a:moveTo>
                      <a:pt x="230" y="102"/>
                    </a:moveTo>
                    <a:cubicBezTo>
                      <a:pt x="230" y="102"/>
                      <a:pt x="229" y="102"/>
                      <a:pt x="229" y="102"/>
                    </a:cubicBezTo>
                    <a:cubicBezTo>
                      <a:pt x="227" y="102"/>
                      <a:pt x="225" y="104"/>
                      <a:pt x="225" y="105"/>
                    </a:cubicBezTo>
                    <a:cubicBezTo>
                      <a:pt x="226" y="105"/>
                      <a:pt x="230" y="105"/>
                      <a:pt x="231" y="104"/>
                    </a:cubicBezTo>
                    <a:cubicBezTo>
                      <a:pt x="231" y="104"/>
                      <a:pt x="232" y="104"/>
                      <a:pt x="232" y="104"/>
                    </a:cubicBezTo>
                    <a:cubicBezTo>
                      <a:pt x="233" y="104"/>
                      <a:pt x="233" y="103"/>
                      <a:pt x="232" y="102"/>
                    </a:cubicBezTo>
                    <a:cubicBezTo>
                      <a:pt x="231" y="102"/>
                      <a:pt x="230" y="102"/>
                      <a:pt x="230" y="102"/>
                    </a:cubicBezTo>
                    <a:close/>
                    <a:moveTo>
                      <a:pt x="65" y="103"/>
                    </a:moveTo>
                    <a:cubicBezTo>
                      <a:pt x="64" y="103"/>
                      <a:pt x="63" y="103"/>
                      <a:pt x="62" y="103"/>
                    </a:cubicBezTo>
                    <a:cubicBezTo>
                      <a:pt x="61" y="104"/>
                      <a:pt x="59" y="106"/>
                      <a:pt x="59" y="106"/>
                    </a:cubicBezTo>
                    <a:cubicBezTo>
                      <a:pt x="59" y="107"/>
                      <a:pt x="59" y="107"/>
                      <a:pt x="61" y="106"/>
                    </a:cubicBezTo>
                    <a:cubicBezTo>
                      <a:pt x="61" y="106"/>
                      <a:pt x="63" y="105"/>
                      <a:pt x="64" y="105"/>
                    </a:cubicBezTo>
                    <a:cubicBezTo>
                      <a:pt x="66" y="105"/>
                      <a:pt x="66" y="105"/>
                      <a:pt x="66" y="104"/>
                    </a:cubicBezTo>
                    <a:cubicBezTo>
                      <a:pt x="66" y="103"/>
                      <a:pt x="66" y="103"/>
                      <a:pt x="65" y="103"/>
                    </a:cubicBezTo>
                    <a:close/>
                    <a:moveTo>
                      <a:pt x="193" y="104"/>
                    </a:moveTo>
                    <a:cubicBezTo>
                      <a:pt x="192" y="104"/>
                      <a:pt x="192" y="104"/>
                      <a:pt x="192" y="104"/>
                    </a:cubicBezTo>
                    <a:cubicBezTo>
                      <a:pt x="192" y="104"/>
                      <a:pt x="192" y="104"/>
                      <a:pt x="191" y="104"/>
                    </a:cubicBezTo>
                    <a:cubicBezTo>
                      <a:pt x="190" y="105"/>
                      <a:pt x="190" y="105"/>
                      <a:pt x="191" y="107"/>
                    </a:cubicBezTo>
                    <a:cubicBezTo>
                      <a:pt x="192" y="107"/>
                      <a:pt x="192" y="108"/>
                      <a:pt x="192" y="108"/>
                    </a:cubicBezTo>
                    <a:cubicBezTo>
                      <a:pt x="192" y="108"/>
                      <a:pt x="193" y="109"/>
                      <a:pt x="193" y="109"/>
                    </a:cubicBezTo>
                    <a:cubicBezTo>
                      <a:pt x="195" y="112"/>
                      <a:pt x="196" y="110"/>
                      <a:pt x="194" y="107"/>
                    </a:cubicBezTo>
                    <a:cubicBezTo>
                      <a:pt x="194" y="106"/>
                      <a:pt x="194" y="105"/>
                      <a:pt x="194" y="105"/>
                    </a:cubicBezTo>
                    <a:cubicBezTo>
                      <a:pt x="193" y="104"/>
                      <a:pt x="193" y="104"/>
                      <a:pt x="193" y="104"/>
                    </a:cubicBezTo>
                    <a:close/>
                    <a:moveTo>
                      <a:pt x="71" y="104"/>
                    </a:moveTo>
                    <a:cubicBezTo>
                      <a:pt x="69" y="104"/>
                      <a:pt x="68" y="104"/>
                      <a:pt x="68" y="104"/>
                    </a:cubicBezTo>
                    <a:cubicBezTo>
                      <a:pt x="68" y="104"/>
                      <a:pt x="69" y="105"/>
                      <a:pt x="69" y="105"/>
                    </a:cubicBezTo>
                    <a:cubicBezTo>
                      <a:pt x="69" y="105"/>
                      <a:pt x="70" y="105"/>
                      <a:pt x="70" y="105"/>
                    </a:cubicBezTo>
                    <a:cubicBezTo>
                      <a:pt x="70" y="105"/>
                      <a:pt x="70" y="105"/>
                      <a:pt x="71" y="106"/>
                    </a:cubicBezTo>
                    <a:cubicBezTo>
                      <a:pt x="73" y="106"/>
                      <a:pt x="74" y="106"/>
                      <a:pt x="74" y="105"/>
                    </a:cubicBezTo>
                    <a:cubicBezTo>
                      <a:pt x="74" y="105"/>
                      <a:pt x="73" y="104"/>
                      <a:pt x="73" y="104"/>
                    </a:cubicBezTo>
                    <a:cubicBezTo>
                      <a:pt x="73" y="104"/>
                      <a:pt x="72" y="104"/>
                      <a:pt x="71" y="104"/>
                    </a:cubicBezTo>
                    <a:close/>
                    <a:moveTo>
                      <a:pt x="189" y="105"/>
                    </a:moveTo>
                    <a:cubicBezTo>
                      <a:pt x="189" y="105"/>
                      <a:pt x="188" y="105"/>
                      <a:pt x="188" y="105"/>
                    </a:cubicBezTo>
                    <a:cubicBezTo>
                      <a:pt x="187" y="105"/>
                      <a:pt x="187" y="105"/>
                      <a:pt x="187" y="106"/>
                    </a:cubicBezTo>
                    <a:cubicBezTo>
                      <a:pt x="187" y="108"/>
                      <a:pt x="188" y="110"/>
                      <a:pt x="189" y="110"/>
                    </a:cubicBezTo>
                    <a:cubicBezTo>
                      <a:pt x="189" y="110"/>
                      <a:pt x="190" y="111"/>
                      <a:pt x="190" y="111"/>
                    </a:cubicBezTo>
                    <a:cubicBezTo>
                      <a:pt x="190" y="112"/>
                      <a:pt x="190" y="112"/>
                      <a:pt x="190" y="113"/>
                    </a:cubicBezTo>
                    <a:cubicBezTo>
                      <a:pt x="191" y="114"/>
                      <a:pt x="193" y="114"/>
                      <a:pt x="193" y="113"/>
                    </a:cubicBezTo>
                    <a:cubicBezTo>
                      <a:pt x="193" y="113"/>
                      <a:pt x="192" y="112"/>
                      <a:pt x="192" y="112"/>
                    </a:cubicBezTo>
                    <a:cubicBezTo>
                      <a:pt x="191" y="111"/>
                      <a:pt x="191" y="111"/>
                      <a:pt x="191" y="110"/>
                    </a:cubicBezTo>
                    <a:cubicBezTo>
                      <a:pt x="191" y="109"/>
                      <a:pt x="191" y="107"/>
                      <a:pt x="190" y="106"/>
                    </a:cubicBezTo>
                    <a:cubicBezTo>
                      <a:pt x="190" y="105"/>
                      <a:pt x="189" y="105"/>
                      <a:pt x="189" y="105"/>
                    </a:cubicBezTo>
                    <a:close/>
                    <a:moveTo>
                      <a:pt x="218" y="105"/>
                    </a:moveTo>
                    <a:cubicBezTo>
                      <a:pt x="217" y="105"/>
                      <a:pt x="215" y="105"/>
                      <a:pt x="214" y="106"/>
                    </a:cubicBezTo>
                    <a:cubicBezTo>
                      <a:pt x="214" y="106"/>
                      <a:pt x="214" y="107"/>
                      <a:pt x="214" y="107"/>
                    </a:cubicBezTo>
                    <a:cubicBezTo>
                      <a:pt x="215" y="107"/>
                      <a:pt x="216" y="107"/>
                      <a:pt x="219" y="107"/>
                    </a:cubicBezTo>
                    <a:cubicBezTo>
                      <a:pt x="220" y="106"/>
                      <a:pt x="221" y="106"/>
                      <a:pt x="221" y="105"/>
                    </a:cubicBezTo>
                    <a:cubicBezTo>
                      <a:pt x="221" y="105"/>
                      <a:pt x="221" y="105"/>
                      <a:pt x="219" y="105"/>
                    </a:cubicBezTo>
                    <a:cubicBezTo>
                      <a:pt x="219" y="105"/>
                      <a:pt x="218" y="105"/>
                      <a:pt x="218" y="105"/>
                    </a:cubicBezTo>
                    <a:close/>
                    <a:moveTo>
                      <a:pt x="78" y="107"/>
                    </a:moveTo>
                    <a:cubicBezTo>
                      <a:pt x="78" y="107"/>
                      <a:pt x="78" y="107"/>
                      <a:pt x="77" y="107"/>
                    </a:cubicBezTo>
                    <a:cubicBezTo>
                      <a:pt x="77" y="107"/>
                      <a:pt x="77" y="108"/>
                      <a:pt x="79" y="108"/>
                    </a:cubicBezTo>
                    <a:cubicBezTo>
                      <a:pt x="80" y="109"/>
                      <a:pt x="81" y="109"/>
                      <a:pt x="82" y="110"/>
                    </a:cubicBezTo>
                    <a:cubicBezTo>
                      <a:pt x="82" y="110"/>
                      <a:pt x="83" y="110"/>
                      <a:pt x="83" y="109"/>
                    </a:cubicBezTo>
                    <a:cubicBezTo>
                      <a:pt x="83" y="108"/>
                      <a:pt x="80" y="107"/>
                      <a:pt x="78" y="107"/>
                    </a:cubicBezTo>
                    <a:cubicBezTo>
                      <a:pt x="78" y="107"/>
                      <a:pt x="78" y="107"/>
                      <a:pt x="78" y="107"/>
                    </a:cubicBezTo>
                    <a:close/>
                    <a:moveTo>
                      <a:pt x="242" y="107"/>
                    </a:moveTo>
                    <a:cubicBezTo>
                      <a:pt x="245" y="107"/>
                      <a:pt x="245" y="107"/>
                      <a:pt x="245" y="107"/>
                    </a:cubicBezTo>
                    <a:cubicBezTo>
                      <a:pt x="247" y="111"/>
                      <a:pt x="247" y="111"/>
                      <a:pt x="247" y="111"/>
                    </a:cubicBezTo>
                    <a:cubicBezTo>
                      <a:pt x="248" y="113"/>
                      <a:pt x="248" y="115"/>
                      <a:pt x="248" y="115"/>
                    </a:cubicBezTo>
                    <a:cubicBezTo>
                      <a:pt x="248" y="115"/>
                      <a:pt x="248" y="116"/>
                      <a:pt x="248" y="116"/>
                    </a:cubicBezTo>
                    <a:cubicBezTo>
                      <a:pt x="246" y="117"/>
                      <a:pt x="240" y="119"/>
                      <a:pt x="238" y="119"/>
                    </a:cubicBezTo>
                    <a:cubicBezTo>
                      <a:pt x="237" y="119"/>
                      <a:pt x="235" y="120"/>
                      <a:pt x="235" y="120"/>
                    </a:cubicBezTo>
                    <a:cubicBezTo>
                      <a:pt x="234" y="120"/>
                      <a:pt x="233" y="120"/>
                      <a:pt x="233" y="120"/>
                    </a:cubicBezTo>
                    <a:cubicBezTo>
                      <a:pt x="232" y="119"/>
                      <a:pt x="232" y="119"/>
                      <a:pt x="233" y="119"/>
                    </a:cubicBezTo>
                    <a:cubicBezTo>
                      <a:pt x="233" y="119"/>
                      <a:pt x="233" y="119"/>
                      <a:pt x="232" y="118"/>
                    </a:cubicBezTo>
                    <a:cubicBezTo>
                      <a:pt x="231" y="118"/>
                      <a:pt x="228" y="111"/>
                      <a:pt x="228" y="110"/>
                    </a:cubicBezTo>
                    <a:cubicBezTo>
                      <a:pt x="228" y="110"/>
                      <a:pt x="229" y="110"/>
                      <a:pt x="232" y="109"/>
                    </a:cubicBezTo>
                    <a:cubicBezTo>
                      <a:pt x="233" y="109"/>
                      <a:pt x="236" y="108"/>
                      <a:pt x="237" y="108"/>
                    </a:cubicBezTo>
                    <a:cubicBezTo>
                      <a:pt x="239" y="107"/>
                      <a:pt x="240" y="107"/>
                      <a:pt x="242" y="107"/>
                    </a:cubicBezTo>
                    <a:close/>
                    <a:moveTo>
                      <a:pt x="57" y="108"/>
                    </a:moveTo>
                    <a:cubicBezTo>
                      <a:pt x="56" y="108"/>
                      <a:pt x="55" y="111"/>
                      <a:pt x="56" y="114"/>
                    </a:cubicBezTo>
                    <a:cubicBezTo>
                      <a:pt x="56" y="115"/>
                      <a:pt x="56" y="116"/>
                      <a:pt x="57" y="116"/>
                    </a:cubicBezTo>
                    <a:cubicBezTo>
                      <a:pt x="57" y="116"/>
                      <a:pt x="57" y="115"/>
                      <a:pt x="57" y="115"/>
                    </a:cubicBezTo>
                    <a:cubicBezTo>
                      <a:pt x="56" y="113"/>
                      <a:pt x="56" y="110"/>
                      <a:pt x="57" y="110"/>
                    </a:cubicBezTo>
                    <a:cubicBezTo>
                      <a:pt x="58" y="109"/>
                      <a:pt x="58" y="108"/>
                      <a:pt x="57" y="108"/>
                    </a:cubicBezTo>
                    <a:cubicBezTo>
                      <a:pt x="57" y="108"/>
                      <a:pt x="57" y="108"/>
                      <a:pt x="57" y="108"/>
                    </a:cubicBezTo>
                    <a:close/>
                    <a:moveTo>
                      <a:pt x="66" y="110"/>
                    </a:moveTo>
                    <a:cubicBezTo>
                      <a:pt x="68" y="110"/>
                      <a:pt x="71" y="111"/>
                      <a:pt x="74" y="112"/>
                    </a:cubicBezTo>
                    <a:cubicBezTo>
                      <a:pt x="75" y="112"/>
                      <a:pt x="76" y="113"/>
                      <a:pt x="77" y="113"/>
                    </a:cubicBezTo>
                    <a:cubicBezTo>
                      <a:pt x="78" y="114"/>
                      <a:pt x="79" y="114"/>
                      <a:pt x="80" y="115"/>
                    </a:cubicBezTo>
                    <a:cubicBezTo>
                      <a:pt x="80" y="115"/>
                      <a:pt x="82" y="115"/>
                      <a:pt x="82" y="116"/>
                    </a:cubicBezTo>
                    <a:cubicBezTo>
                      <a:pt x="83" y="116"/>
                      <a:pt x="84" y="116"/>
                      <a:pt x="84" y="117"/>
                    </a:cubicBezTo>
                    <a:cubicBezTo>
                      <a:pt x="84" y="117"/>
                      <a:pt x="85" y="117"/>
                      <a:pt x="85" y="117"/>
                    </a:cubicBezTo>
                    <a:cubicBezTo>
                      <a:pt x="85" y="117"/>
                      <a:pt x="86" y="117"/>
                      <a:pt x="86" y="117"/>
                    </a:cubicBezTo>
                    <a:cubicBezTo>
                      <a:pt x="86" y="117"/>
                      <a:pt x="86" y="117"/>
                      <a:pt x="87" y="117"/>
                    </a:cubicBezTo>
                    <a:cubicBezTo>
                      <a:pt x="87" y="117"/>
                      <a:pt x="88" y="118"/>
                      <a:pt x="89" y="118"/>
                    </a:cubicBezTo>
                    <a:cubicBezTo>
                      <a:pt x="89" y="119"/>
                      <a:pt x="90" y="119"/>
                      <a:pt x="91" y="119"/>
                    </a:cubicBezTo>
                    <a:cubicBezTo>
                      <a:pt x="91" y="119"/>
                      <a:pt x="96" y="122"/>
                      <a:pt x="97" y="122"/>
                    </a:cubicBezTo>
                    <a:cubicBezTo>
                      <a:pt x="97" y="123"/>
                      <a:pt x="98" y="123"/>
                      <a:pt x="98" y="123"/>
                    </a:cubicBezTo>
                    <a:cubicBezTo>
                      <a:pt x="99" y="123"/>
                      <a:pt x="103" y="125"/>
                      <a:pt x="105" y="126"/>
                    </a:cubicBezTo>
                    <a:cubicBezTo>
                      <a:pt x="105" y="127"/>
                      <a:pt x="108" y="128"/>
                      <a:pt x="110" y="129"/>
                    </a:cubicBezTo>
                    <a:cubicBezTo>
                      <a:pt x="114" y="132"/>
                      <a:pt x="119" y="134"/>
                      <a:pt x="124" y="136"/>
                    </a:cubicBezTo>
                    <a:cubicBezTo>
                      <a:pt x="126" y="137"/>
                      <a:pt x="127" y="137"/>
                      <a:pt x="133" y="140"/>
                    </a:cubicBezTo>
                    <a:cubicBezTo>
                      <a:pt x="136" y="141"/>
                      <a:pt x="136" y="142"/>
                      <a:pt x="136" y="142"/>
                    </a:cubicBezTo>
                    <a:cubicBezTo>
                      <a:pt x="135" y="142"/>
                      <a:pt x="135" y="143"/>
                      <a:pt x="136" y="143"/>
                    </a:cubicBezTo>
                    <a:cubicBezTo>
                      <a:pt x="136" y="143"/>
                      <a:pt x="136" y="143"/>
                      <a:pt x="135" y="143"/>
                    </a:cubicBezTo>
                    <a:cubicBezTo>
                      <a:pt x="135" y="143"/>
                      <a:pt x="135" y="143"/>
                      <a:pt x="135" y="143"/>
                    </a:cubicBezTo>
                    <a:cubicBezTo>
                      <a:pt x="135" y="144"/>
                      <a:pt x="135" y="144"/>
                      <a:pt x="135" y="144"/>
                    </a:cubicBezTo>
                    <a:cubicBezTo>
                      <a:pt x="135" y="145"/>
                      <a:pt x="135" y="146"/>
                      <a:pt x="134" y="146"/>
                    </a:cubicBezTo>
                    <a:cubicBezTo>
                      <a:pt x="134" y="147"/>
                      <a:pt x="134" y="148"/>
                      <a:pt x="134" y="149"/>
                    </a:cubicBezTo>
                    <a:cubicBezTo>
                      <a:pt x="133" y="151"/>
                      <a:pt x="133" y="152"/>
                      <a:pt x="132" y="151"/>
                    </a:cubicBezTo>
                    <a:cubicBezTo>
                      <a:pt x="131" y="150"/>
                      <a:pt x="126" y="147"/>
                      <a:pt x="125" y="147"/>
                    </a:cubicBezTo>
                    <a:cubicBezTo>
                      <a:pt x="125" y="147"/>
                      <a:pt x="124" y="147"/>
                      <a:pt x="124" y="147"/>
                    </a:cubicBezTo>
                    <a:cubicBezTo>
                      <a:pt x="124" y="147"/>
                      <a:pt x="123" y="146"/>
                      <a:pt x="121" y="146"/>
                    </a:cubicBezTo>
                    <a:cubicBezTo>
                      <a:pt x="120" y="145"/>
                      <a:pt x="119" y="145"/>
                      <a:pt x="119" y="145"/>
                    </a:cubicBezTo>
                    <a:cubicBezTo>
                      <a:pt x="119" y="145"/>
                      <a:pt x="119" y="144"/>
                      <a:pt x="118" y="144"/>
                    </a:cubicBezTo>
                    <a:cubicBezTo>
                      <a:pt x="118" y="144"/>
                      <a:pt x="117" y="144"/>
                      <a:pt x="117" y="143"/>
                    </a:cubicBezTo>
                    <a:cubicBezTo>
                      <a:pt x="116" y="143"/>
                      <a:pt x="115" y="143"/>
                      <a:pt x="115" y="142"/>
                    </a:cubicBezTo>
                    <a:cubicBezTo>
                      <a:pt x="114" y="142"/>
                      <a:pt x="113" y="141"/>
                      <a:pt x="112" y="141"/>
                    </a:cubicBezTo>
                    <a:cubicBezTo>
                      <a:pt x="111" y="141"/>
                      <a:pt x="109" y="140"/>
                      <a:pt x="108" y="139"/>
                    </a:cubicBezTo>
                    <a:cubicBezTo>
                      <a:pt x="107" y="138"/>
                      <a:pt x="105" y="137"/>
                      <a:pt x="105" y="137"/>
                    </a:cubicBezTo>
                    <a:cubicBezTo>
                      <a:pt x="103" y="136"/>
                      <a:pt x="93" y="131"/>
                      <a:pt x="91" y="131"/>
                    </a:cubicBezTo>
                    <a:cubicBezTo>
                      <a:pt x="90" y="131"/>
                      <a:pt x="90" y="131"/>
                      <a:pt x="89" y="131"/>
                    </a:cubicBezTo>
                    <a:cubicBezTo>
                      <a:pt x="89" y="130"/>
                      <a:pt x="88" y="130"/>
                      <a:pt x="88" y="130"/>
                    </a:cubicBezTo>
                    <a:cubicBezTo>
                      <a:pt x="87" y="129"/>
                      <a:pt x="86" y="129"/>
                      <a:pt x="85" y="129"/>
                    </a:cubicBezTo>
                    <a:cubicBezTo>
                      <a:pt x="85" y="129"/>
                      <a:pt x="83" y="128"/>
                      <a:pt x="81" y="127"/>
                    </a:cubicBezTo>
                    <a:cubicBezTo>
                      <a:pt x="78" y="126"/>
                      <a:pt x="75" y="125"/>
                      <a:pt x="74" y="124"/>
                    </a:cubicBezTo>
                    <a:cubicBezTo>
                      <a:pt x="74" y="124"/>
                      <a:pt x="73" y="124"/>
                      <a:pt x="73" y="123"/>
                    </a:cubicBezTo>
                    <a:cubicBezTo>
                      <a:pt x="68" y="121"/>
                      <a:pt x="65" y="119"/>
                      <a:pt x="64" y="117"/>
                    </a:cubicBezTo>
                    <a:cubicBezTo>
                      <a:pt x="62" y="115"/>
                      <a:pt x="62" y="115"/>
                      <a:pt x="62" y="113"/>
                    </a:cubicBezTo>
                    <a:cubicBezTo>
                      <a:pt x="62" y="111"/>
                      <a:pt x="62" y="111"/>
                      <a:pt x="65" y="110"/>
                    </a:cubicBezTo>
                    <a:cubicBezTo>
                      <a:pt x="65" y="110"/>
                      <a:pt x="65" y="110"/>
                      <a:pt x="66" y="110"/>
                    </a:cubicBezTo>
                    <a:close/>
                    <a:moveTo>
                      <a:pt x="88" y="110"/>
                    </a:moveTo>
                    <a:cubicBezTo>
                      <a:pt x="87" y="110"/>
                      <a:pt x="87" y="111"/>
                      <a:pt x="87" y="111"/>
                    </a:cubicBezTo>
                    <a:cubicBezTo>
                      <a:pt x="87" y="111"/>
                      <a:pt x="87" y="111"/>
                      <a:pt x="88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8" y="111"/>
                      <a:pt x="89" y="112"/>
                      <a:pt x="90" y="113"/>
                    </a:cubicBezTo>
                    <a:cubicBezTo>
                      <a:pt x="91" y="114"/>
                      <a:pt x="92" y="114"/>
                      <a:pt x="92" y="115"/>
                    </a:cubicBezTo>
                    <a:cubicBezTo>
                      <a:pt x="92" y="115"/>
                      <a:pt x="94" y="115"/>
                      <a:pt x="94" y="115"/>
                    </a:cubicBezTo>
                    <a:cubicBezTo>
                      <a:pt x="94" y="115"/>
                      <a:pt x="94" y="114"/>
                      <a:pt x="93" y="114"/>
                    </a:cubicBezTo>
                    <a:cubicBezTo>
                      <a:pt x="92" y="112"/>
                      <a:pt x="90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8" y="110"/>
                      <a:pt x="88" y="110"/>
                    </a:cubicBezTo>
                    <a:close/>
                    <a:moveTo>
                      <a:pt x="280" y="113"/>
                    </a:moveTo>
                    <a:cubicBezTo>
                      <a:pt x="286" y="113"/>
                      <a:pt x="287" y="113"/>
                      <a:pt x="288" y="114"/>
                    </a:cubicBezTo>
                    <a:cubicBezTo>
                      <a:pt x="291" y="115"/>
                      <a:pt x="292" y="117"/>
                      <a:pt x="294" y="119"/>
                    </a:cubicBezTo>
                    <a:cubicBezTo>
                      <a:pt x="295" y="121"/>
                      <a:pt x="295" y="121"/>
                      <a:pt x="295" y="121"/>
                    </a:cubicBezTo>
                    <a:cubicBezTo>
                      <a:pt x="295" y="126"/>
                      <a:pt x="295" y="126"/>
                      <a:pt x="295" y="126"/>
                    </a:cubicBezTo>
                    <a:cubicBezTo>
                      <a:pt x="295" y="128"/>
                      <a:pt x="295" y="131"/>
                      <a:pt x="294" y="132"/>
                    </a:cubicBezTo>
                    <a:cubicBezTo>
                      <a:pt x="294" y="134"/>
                      <a:pt x="292" y="136"/>
                      <a:pt x="290" y="136"/>
                    </a:cubicBezTo>
                    <a:cubicBezTo>
                      <a:pt x="289" y="137"/>
                      <a:pt x="288" y="137"/>
                      <a:pt x="288" y="137"/>
                    </a:cubicBezTo>
                    <a:cubicBezTo>
                      <a:pt x="288" y="137"/>
                      <a:pt x="288" y="138"/>
                      <a:pt x="287" y="138"/>
                    </a:cubicBezTo>
                    <a:cubicBezTo>
                      <a:pt x="286" y="138"/>
                      <a:pt x="285" y="139"/>
                      <a:pt x="283" y="140"/>
                    </a:cubicBezTo>
                    <a:cubicBezTo>
                      <a:pt x="282" y="140"/>
                      <a:pt x="280" y="141"/>
                      <a:pt x="280" y="141"/>
                    </a:cubicBezTo>
                    <a:cubicBezTo>
                      <a:pt x="278" y="141"/>
                      <a:pt x="275" y="142"/>
                      <a:pt x="273" y="143"/>
                    </a:cubicBezTo>
                    <a:cubicBezTo>
                      <a:pt x="271" y="144"/>
                      <a:pt x="270" y="144"/>
                      <a:pt x="268" y="144"/>
                    </a:cubicBezTo>
                    <a:cubicBezTo>
                      <a:pt x="265" y="144"/>
                      <a:pt x="264" y="144"/>
                      <a:pt x="259" y="145"/>
                    </a:cubicBezTo>
                    <a:cubicBezTo>
                      <a:pt x="257" y="146"/>
                      <a:pt x="255" y="146"/>
                      <a:pt x="254" y="147"/>
                    </a:cubicBezTo>
                    <a:cubicBezTo>
                      <a:pt x="253" y="147"/>
                      <a:pt x="252" y="148"/>
                      <a:pt x="250" y="148"/>
                    </a:cubicBezTo>
                    <a:cubicBezTo>
                      <a:pt x="249" y="149"/>
                      <a:pt x="248" y="149"/>
                      <a:pt x="247" y="149"/>
                    </a:cubicBezTo>
                    <a:cubicBezTo>
                      <a:pt x="244" y="150"/>
                      <a:pt x="243" y="150"/>
                      <a:pt x="242" y="150"/>
                    </a:cubicBezTo>
                    <a:cubicBezTo>
                      <a:pt x="242" y="151"/>
                      <a:pt x="240" y="151"/>
                      <a:pt x="236" y="151"/>
                    </a:cubicBezTo>
                    <a:cubicBezTo>
                      <a:pt x="233" y="152"/>
                      <a:pt x="230" y="152"/>
                      <a:pt x="230" y="152"/>
                    </a:cubicBezTo>
                    <a:cubicBezTo>
                      <a:pt x="230" y="152"/>
                      <a:pt x="228" y="153"/>
                      <a:pt x="227" y="153"/>
                    </a:cubicBezTo>
                    <a:cubicBezTo>
                      <a:pt x="226" y="154"/>
                      <a:pt x="224" y="155"/>
                      <a:pt x="223" y="155"/>
                    </a:cubicBezTo>
                    <a:cubicBezTo>
                      <a:pt x="221" y="157"/>
                      <a:pt x="221" y="157"/>
                      <a:pt x="221" y="156"/>
                    </a:cubicBezTo>
                    <a:cubicBezTo>
                      <a:pt x="220" y="155"/>
                      <a:pt x="221" y="154"/>
                      <a:pt x="221" y="154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3"/>
                      <a:pt x="222" y="153"/>
                      <a:pt x="222" y="153"/>
                    </a:cubicBezTo>
                    <a:cubicBezTo>
                      <a:pt x="222" y="153"/>
                      <a:pt x="223" y="153"/>
                      <a:pt x="223" y="153"/>
                    </a:cubicBezTo>
                    <a:cubicBezTo>
                      <a:pt x="224" y="152"/>
                      <a:pt x="224" y="152"/>
                      <a:pt x="224" y="152"/>
                    </a:cubicBezTo>
                    <a:cubicBezTo>
                      <a:pt x="223" y="151"/>
                      <a:pt x="223" y="151"/>
                      <a:pt x="221" y="151"/>
                    </a:cubicBezTo>
                    <a:cubicBezTo>
                      <a:pt x="219" y="151"/>
                      <a:pt x="219" y="151"/>
                      <a:pt x="219" y="150"/>
                    </a:cubicBezTo>
                    <a:cubicBezTo>
                      <a:pt x="219" y="149"/>
                      <a:pt x="227" y="145"/>
                      <a:pt x="233" y="144"/>
                    </a:cubicBezTo>
                    <a:cubicBezTo>
                      <a:pt x="233" y="144"/>
                      <a:pt x="236" y="143"/>
                      <a:pt x="239" y="142"/>
                    </a:cubicBezTo>
                    <a:cubicBezTo>
                      <a:pt x="242" y="142"/>
                      <a:pt x="246" y="141"/>
                      <a:pt x="248" y="141"/>
                    </a:cubicBezTo>
                    <a:cubicBezTo>
                      <a:pt x="252" y="140"/>
                      <a:pt x="256" y="140"/>
                      <a:pt x="259" y="139"/>
                    </a:cubicBezTo>
                    <a:cubicBezTo>
                      <a:pt x="260" y="139"/>
                      <a:pt x="262" y="139"/>
                      <a:pt x="264" y="138"/>
                    </a:cubicBezTo>
                    <a:cubicBezTo>
                      <a:pt x="266" y="138"/>
                      <a:pt x="268" y="137"/>
                      <a:pt x="268" y="137"/>
                    </a:cubicBezTo>
                    <a:cubicBezTo>
                      <a:pt x="269" y="137"/>
                      <a:pt x="270" y="137"/>
                      <a:pt x="271" y="137"/>
                    </a:cubicBezTo>
                    <a:cubicBezTo>
                      <a:pt x="273" y="137"/>
                      <a:pt x="277" y="136"/>
                      <a:pt x="279" y="135"/>
                    </a:cubicBezTo>
                    <a:cubicBezTo>
                      <a:pt x="280" y="134"/>
                      <a:pt x="282" y="134"/>
                      <a:pt x="283" y="133"/>
                    </a:cubicBezTo>
                    <a:cubicBezTo>
                      <a:pt x="285" y="133"/>
                      <a:pt x="288" y="130"/>
                      <a:pt x="289" y="128"/>
                    </a:cubicBezTo>
                    <a:cubicBezTo>
                      <a:pt x="289" y="128"/>
                      <a:pt x="289" y="126"/>
                      <a:pt x="289" y="126"/>
                    </a:cubicBezTo>
                    <a:cubicBezTo>
                      <a:pt x="289" y="124"/>
                      <a:pt x="288" y="121"/>
                      <a:pt x="287" y="120"/>
                    </a:cubicBezTo>
                    <a:cubicBezTo>
                      <a:pt x="285" y="120"/>
                      <a:pt x="274" y="120"/>
                      <a:pt x="272" y="120"/>
                    </a:cubicBezTo>
                    <a:cubicBezTo>
                      <a:pt x="270" y="121"/>
                      <a:pt x="267" y="121"/>
                      <a:pt x="264" y="122"/>
                    </a:cubicBezTo>
                    <a:cubicBezTo>
                      <a:pt x="262" y="122"/>
                      <a:pt x="260" y="123"/>
                      <a:pt x="259" y="123"/>
                    </a:cubicBezTo>
                    <a:cubicBezTo>
                      <a:pt x="258" y="124"/>
                      <a:pt x="256" y="124"/>
                      <a:pt x="256" y="124"/>
                    </a:cubicBezTo>
                    <a:cubicBezTo>
                      <a:pt x="256" y="124"/>
                      <a:pt x="254" y="125"/>
                      <a:pt x="253" y="125"/>
                    </a:cubicBezTo>
                    <a:cubicBezTo>
                      <a:pt x="252" y="125"/>
                      <a:pt x="250" y="126"/>
                      <a:pt x="249" y="126"/>
                    </a:cubicBezTo>
                    <a:cubicBezTo>
                      <a:pt x="248" y="126"/>
                      <a:pt x="248" y="126"/>
                      <a:pt x="248" y="126"/>
                    </a:cubicBezTo>
                    <a:cubicBezTo>
                      <a:pt x="248" y="126"/>
                      <a:pt x="247" y="127"/>
                      <a:pt x="246" y="127"/>
                    </a:cubicBezTo>
                    <a:cubicBezTo>
                      <a:pt x="246" y="127"/>
                      <a:pt x="245" y="127"/>
                      <a:pt x="245" y="127"/>
                    </a:cubicBezTo>
                    <a:cubicBezTo>
                      <a:pt x="244" y="127"/>
                      <a:pt x="242" y="128"/>
                      <a:pt x="238" y="128"/>
                    </a:cubicBezTo>
                    <a:cubicBezTo>
                      <a:pt x="236" y="128"/>
                      <a:pt x="233" y="129"/>
                      <a:pt x="231" y="129"/>
                    </a:cubicBezTo>
                    <a:cubicBezTo>
                      <a:pt x="227" y="130"/>
                      <a:pt x="226" y="131"/>
                      <a:pt x="226" y="131"/>
                    </a:cubicBezTo>
                    <a:cubicBezTo>
                      <a:pt x="225" y="131"/>
                      <a:pt x="224" y="131"/>
                      <a:pt x="222" y="131"/>
                    </a:cubicBezTo>
                    <a:cubicBezTo>
                      <a:pt x="213" y="132"/>
                      <a:pt x="211" y="132"/>
                      <a:pt x="211" y="132"/>
                    </a:cubicBezTo>
                    <a:cubicBezTo>
                      <a:pt x="211" y="132"/>
                      <a:pt x="212" y="131"/>
                      <a:pt x="213" y="131"/>
                    </a:cubicBezTo>
                    <a:cubicBezTo>
                      <a:pt x="216" y="131"/>
                      <a:pt x="217" y="130"/>
                      <a:pt x="217" y="130"/>
                    </a:cubicBezTo>
                    <a:cubicBezTo>
                      <a:pt x="217" y="129"/>
                      <a:pt x="215" y="129"/>
                      <a:pt x="213" y="130"/>
                    </a:cubicBezTo>
                    <a:cubicBezTo>
                      <a:pt x="212" y="131"/>
                      <a:pt x="212" y="131"/>
                      <a:pt x="212" y="130"/>
                    </a:cubicBezTo>
                    <a:cubicBezTo>
                      <a:pt x="211" y="129"/>
                      <a:pt x="211" y="128"/>
                      <a:pt x="212" y="128"/>
                    </a:cubicBezTo>
                    <a:cubicBezTo>
                      <a:pt x="212" y="128"/>
                      <a:pt x="213" y="128"/>
                      <a:pt x="213" y="128"/>
                    </a:cubicBezTo>
                    <a:cubicBezTo>
                      <a:pt x="213" y="128"/>
                      <a:pt x="214" y="127"/>
                      <a:pt x="215" y="127"/>
                    </a:cubicBezTo>
                    <a:cubicBezTo>
                      <a:pt x="219" y="127"/>
                      <a:pt x="223" y="126"/>
                      <a:pt x="225" y="126"/>
                    </a:cubicBezTo>
                    <a:cubicBezTo>
                      <a:pt x="226" y="125"/>
                      <a:pt x="228" y="125"/>
                      <a:pt x="230" y="125"/>
                    </a:cubicBezTo>
                    <a:cubicBezTo>
                      <a:pt x="231" y="124"/>
                      <a:pt x="233" y="124"/>
                      <a:pt x="233" y="124"/>
                    </a:cubicBezTo>
                    <a:cubicBezTo>
                      <a:pt x="233" y="124"/>
                      <a:pt x="244" y="120"/>
                      <a:pt x="245" y="120"/>
                    </a:cubicBezTo>
                    <a:cubicBezTo>
                      <a:pt x="245" y="120"/>
                      <a:pt x="246" y="119"/>
                      <a:pt x="247" y="119"/>
                    </a:cubicBezTo>
                    <a:cubicBezTo>
                      <a:pt x="248" y="118"/>
                      <a:pt x="249" y="118"/>
                      <a:pt x="250" y="118"/>
                    </a:cubicBezTo>
                    <a:cubicBezTo>
                      <a:pt x="250" y="118"/>
                      <a:pt x="250" y="118"/>
                      <a:pt x="250" y="118"/>
                    </a:cubicBezTo>
                    <a:cubicBezTo>
                      <a:pt x="250" y="117"/>
                      <a:pt x="251" y="117"/>
                      <a:pt x="252" y="117"/>
                    </a:cubicBezTo>
                    <a:cubicBezTo>
                      <a:pt x="253" y="117"/>
                      <a:pt x="254" y="116"/>
                      <a:pt x="255" y="116"/>
                    </a:cubicBezTo>
                    <a:cubicBezTo>
                      <a:pt x="256" y="116"/>
                      <a:pt x="257" y="115"/>
                      <a:pt x="258" y="115"/>
                    </a:cubicBezTo>
                    <a:cubicBezTo>
                      <a:pt x="261" y="114"/>
                      <a:pt x="262" y="114"/>
                      <a:pt x="268" y="113"/>
                    </a:cubicBezTo>
                    <a:cubicBezTo>
                      <a:pt x="271" y="113"/>
                      <a:pt x="277" y="113"/>
                      <a:pt x="280" y="113"/>
                    </a:cubicBezTo>
                    <a:close/>
                    <a:moveTo>
                      <a:pt x="195" y="114"/>
                    </a:move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95" y="115"/>
                      <a:pt x="195" y="115"/>
                      <a:pt x="196" y="116"/>
                    </a:cubicBezTo>
                    <a:cubicBezTo>
                      <a:pt x="196" y="117"/>
                      <a:pt x="197" y="118"/>
                      <a:pt x="197" y="119"/>
                    </a:cubicBezTo>
                    <a:cubicBezTo>
                      <a:pt x="197" y="120"/>
                      <a:pt x="197" y="121"/>
                      <a:pt x="197" y="121"/>
                    </a:cubicBezTo>
                    <a:cubicBezTo>
                      <a:pt x="198" y="122"/>
                      <a:pt x="198" y="122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198" y="118"/>
                      <a:pt x="197" y="117"/>
                    </a:cubicBezTo>
                    <a:cubicBezTo>
                      <a:pt x="196" y="115"/>
                      <a:pt x="195" y="114"/>
                      <a:pt x="195" y="114"/>
                    </a:cubicBezTo>
                    <a:cubicBezTo>
                      <a:pt x="195" y="114"/>
                      <a:pt x="195" y="114"/>
                      <a:pt x="195" y="114"/>
                    </a:cubicBezTo>
                    <a:close/>
                    <a:moveTo>
                      <a:pt x="280" y="114"/>
                    </a:moveTo>
                    <a:cubicBezTo>
                      <a:pt x="280" y="114"/>
                      <a:pt x="280" y="114"/>
                      <a:pt x="280" y="114"/>
                    </a:cubicBezTo>
                    <a:cubicBezTo>
                      <a:pt x="280" y="114"/>
                      <a:pt x="279" y="115"/>
                      <a:pt x="277" y="115"/>
                    </a:cubicBezTo>
                    <a:cubicBezTo>
                      <a:pt x="276" y="115"/>
                      <a:pt x="274" y="115"/>
                      <a:pt x="273" y="116"/>
                    </a:cubicBezTo>
                    <a:cubicBezTo>
                      <a:pt x="271" y="117"/>
                      <a:pt x="271" y="117"/>
                      <a:pt x="271" y="117"/>
                    </a:cubicBezTo>
                    <a:cubicBezTo>
                      <a:pt x="273" y="117"/>
                      <a:pt x="273" y="117"/>
                      <a:pt x="273" y="117"/>
                    </a:cubicBezTo>
                    <a:cubicBezTo>
                      <a:pt x="281" y="116"/>
                      <a:pt x="282" y="116"/>
                      <a:pt x="282" y="115"/>
                    </a:cubicBezTo>
                    <a:cubicBezTo>
                      <a:pt x="282" y="115"/>
                      <a:pt x="282" y="115"/>
                      <a:pt x="282" y="115"/>
                    </a:cubicBezTo>
                    <a:cubicBezTo>
                      <a:pt x="281" y="115"/>
                      <a:pt x="281" y="115"/>
                      <a:pt x="281" y="115"/>
                    </a:cubicBezTo>
                    <a:cubicBezTo>
                      <a:pt x="281" y="114"/>
                      <a:pt x="280" y="114"/>
                      <a:pt x="280" y="114"/>
                    </a:cubicBezTo>
                    <a:cubicBezTo>
                      <a:pt x="280" y="114"/>
                      <a:pt x="280" y="114"/>
                      <a:pt x="280" y="114"/>
                    </a:cubicBezTo>
                    <a:cubicBezTo>
                      <a:pt x="280" y="114"/>
                      <a:pt x="280" y="114"/>
                      <a:pt x="280" y="114"/>
                    </a:cubicBezTo>
                    <a:close/>
                    <a:moveTo>
                      <a:pt x="286" y="116"/>
                    </a:moveTo>
                    <a:cubicBezTo>
                      <a:pt x="286" y="116"/>
                      <a:pt x="286" y="116"/>
                      <a:pt x="286" y="116"/>
                    </a:cubicBezTo>
                    <a:cubicBezTo>
                      <a:pt x="285" y="116"/>
                      <a:pt x="285" y="116"/>
                      <a:pt x="285" y="117"/>
                    </a:cubicBezTo>
                    <a:cubicBezTo>
                      <a:pt x="285" y="118"/>
                      <a:pt x="287" y="119"/>
                      <a:pt x="288" y="119"/>
                    </a:cubicBezTo>
                    <a:cubicBezTo>
                      <a:pt x="288" y="119"/>
                      <a:pt x="288" y="119"/>
                      <a:pt x="288" y="119"/>
                    </a:cubicBezTo>
                    <a:cubicBezTo>
                      <a:pt x="288" y="119"/>
                      <a:pt x="289" y="120"/>
                      <a:pt x="289" y="120"/>
                    </a:cubicBezTo>
                    <a:cubicBezTo>
                      <a:pt x="290" y="120"/>
                      <a:pt x="290" y="120"/>
                      <a:pt x="290" y="120"/>
                    </a:cubicBezTo>
                    <a:cubicBezTo>
                      <a:pt x="290" y="119"/>
                      <a:pt x="290" y="119"/>
                      <a:pt x="291" y="119"/>
                    </a:cubicBezTo>
                    <a:cubicBezTo>
                      <a:pt x="292" y="119"/>
                      <a:pt x="291" y="118"/>
                      <a:pt x="289" y="117"/>
                    </a:cubicBezTo>
                    <a:cubicBezTo>
                      <a:pt x="288" y="116"/>
                      <a:pt x="287" y="116"/>
                      <a:pt x="286" y="116"/>
                    </a:cubicBezTo>
                    <a:close/>
                    <a:moveTo>
                      <a:pt x="155" y="116"/>
                    </a:moveTo>
                    <a:cubicBezTo>
                      <a:pt x="154" y="116"/>
                      <a:pt x="154" y="117"/>
                      <a:pt x="154" y="118"/>
                    </a:cubicBezTo>
                    <a:cubicBezTo>
                      <a:pt x="154" y="118"/>
                      <a:pt x="154" y="119"/>
                      <a:pt x="156" y="119"/>
                    </a:cubicBezTo>
                    <a:cubicBezTo>
                      <a:pt x="158" y="119"/>
                      <a:pt x="158" y="119"/>
                      <a:pt x="158" y="119"/>
                    </a:cubicBezTo>
                    <a:cubicBezTo>
                      <a:pt x="157" y="120"/>
                      <a:pt x="157" y="120"/>
                      <a:pt x="157" y="120"/>
                    </a:cubicBezTo>
                    <a:cubicBezTo>
                      <a:pt x="157" y="121"/>
                      <a:pt x="157" y="121"/>
                      <a:pt x="157" y="121"/>
                    </a:cubicBezTo>
                    <a:cubicBezTo>
                      <a:pt x="158" y="122"/>
                      <a:pt x="160" y="121"/>
                      <a:pt x="160" y="120"/>
                    </a:cubicBezTo>
                    <a:cubicBezTo>
                      <a:pt x="160" y="120"/>
                      <a:pt x="160" y="119"/>
                      <a:pt x="160" y="119"/>
                    </a:cubicBezTo>
                    <a:cubicBezTo>
                      <a:pt x="161" y="118"/>
                      <a:pt x="161" y="118"/>
                      <a:pt x="160" y="117"/>
                    </a:cubicBezTo>
                    <a:cubicBezTo>
                      <a:pt x="160" y="116"/>
                      <a:pt x="160" y="116"/>
                      <a:pt x="159" y="117"/>
                    </a:cubicBezTo>
                    <a:cubicBezTo>
                      <a:pt x="158" y="117"/>
                      <a:pt x="158" y="117"/>
                      <a:pt x="157" y="116"/>
                    </a:cubicBezTo>
                    <a:cubicBezTo>
                      <a:pt x="156" y="116"/>
                      <a:pt x="156" y="116"/>
                      <a:pt x="155" y="116"/>
                    </a:cubicBezTo>
                    <a:close/>
                    <a:moveTo>
                      <a:pt x="149" y="117"/>
                    </a:moveTo>
                    <a:cubicBezTo>
                      <a:pt x="147" y="117"/>
                      <a:pt x="147" y="117"/>
                      <a:pt x="147" y="118"/>
                    </a:cubicBezTo>
                    <a:cubicBezTo>
                      <a:pt x="147" y="119"/>
                      <a:pt x="149" y="119"/>
                      <a:pt x="151" y="119"/>
                    </a:cubicBezTo>
                    <a:cubicBezTo>
                      <a:pt x="153" y="118"/>
                      <a:pt x="153" y="117"/>
                      <a:pt x="150" y="117"/>
                    </a:cubicBezTo>
                    <a:cubicBezTo>
                      <a:pt x="150" y="117"/>
                      <a:pt x="149" y="117"/>
                      <a:pt x="149" y="117"/>
                    </a:cubicBezTo>
                    <a:close/>
                    <a:moveTo>
                      <a:pt x="193" y="117"/>
                    </a:moveTo>
                    <a:cubicBezTo>
                      <a:pt x="193" y="117"/>
                      <a:pt x="193" y="120"/>
                      <a:pt x="194" y="121"/>
                    </a:cubicBezTo>
                    <a:cubicBezTo>
                      <a:pt x="194" y="121"/>
                      <a:pt x="194" y="122"/>
                      <a:pt x="194" y="122"/>
                    </a:cubicBezTo>
                    <a:cubicBezTo>
                      <a:pt x="194" y="123"/>
                      <a:pt x="195" y="124"/>
                      <a:pt x="195" y="125"/>
                    </a:cubicBezTo>
                    <a:cubicBezTo>
                      <a:pt x="196" y="126"/>
                      <a:pt x="196" y="126"/>
                      <a:pt x="197" y="126"/>
                    </a:cubicBezTo>
                    <a:cubicBezTo>
                      <a:pt x="198" y="126"/>
                      <a:pt x="198" y="125"/>
                      <a:pt x="197" y="124"/>
                    </a:cubicBezTo>
                    <a:cubicBezTo>
                      <a:pt x="196" y="123"/>
                      <a:pt x="196" y="122"/>
                      <a:pt x="195" y="122"/>
                    </a:cubicBezTo>
                    <a:cubicBezTo>
                      <a:pt x="195" y="119"/>
                      <a:pt x="194" y="117"/>
                      <a:pt x="193" y="117"/>
                    </a:cubicBezTo>
                    <a:close/>
                    <a:moveTo>
                      <a:pt x="265" y="117"/>
                    </a:moveTo>
                    <a:cubicBezTo>
                      <a:pt x="264" y="117"/>
                      <a:pt x="263" y="117"/>
                      <a:pt x="262" y="118"/>
                    </a:cubicBezTo>
                    <a:cubicBezTo>
                      <a:pt x="261" y="119"/>
                      <a:pt x="260" y="119"/>
                      <a:pt x="259" y="119"/>
                    </a:cubicBezTo>
                    <a:cubicBezTo>
                      <a:pt x="259" y="119"/>
                      <a:pt x="259" y="119"/>
                      <a:pt x="259" y="120"/>
                    </a:cubicBezTo>
                    <a:cubicBezTo>
                      <a:pt x="259" y="120"/>
                      <a:pt x="259" y="120"/>
                      <a:pt x="260" y="120"/>
                    </a:cubicBezTo>
                    <a:cubicBezTo>
                      <a:pt x="261" y="120"/>
                      <a:pt x="262" y="120"/>
                      <a:pt x="263" y="120"/>
                    </a:cubicBezTo>
                    <a:cubicBezTo>
                      <a:pt x="263" y="120"/>
                      <a:pt x="264" y="119"/>
                      <a:pt x="265" y="119"/>
                    </a:cubicBezTo>
                    <a:cubicBezTo>
                      <a:pt x="266" y="119"/>
                      <a:pt x="266" y="118"/>
                      <a:pt x="266" y="118"/>
                    </a:cubicBezTo>
                    <a:cubicBezTo>
                      <a:pt x="266" y="117"/>
                      <a:pt x="266" y="117"/>
                      <a:pt x="265" y="117"/>
                    </a:cubicBezTo>
                    <a:close/>
                    <a:moveTo>
                      <a:pt x="57" y="117"/>
                    </a:moveTo>
                    <a:cubicBezTo>
                      <a:pt x="57" y="117"/>
                      <a:pt x="57" y="117"/>
                      <a:pt x="57" y="118"/>
                    </a:cubicBezTo>
                    <a:cubicBezTo>
                      <a:pt x="57" y="119"/>
                      <a:pt x="57" y="120"/>
                      <a:pt x="59" y="121"/>
                    </a:cubicBezTo>
                    <a:cubicBezTo>
                      <a:pt x="61" y="123"/>
                      <a:pt x="61" y="123"/>
                      <a:pt x="62" y="122"/>
                    </a:cubicBezTo>
                    <a:cubicBezTo>
                      <a:pt x="62" y="121"/>
                      <a:pt x="62" y="121"/>
                      <a:pt x="60" y="120"/>
                    </a:cubicBezTo>
                    <a:cubicBezTo>
                      <a:pt x="59" y="119"/>
                      <a:pt x="58" y="118"/>
                      <a:pt x="58" y="118"/>
                    </a:cubicBezTo>
                    <a:cubicBezTo>
                      <a:pt x="57" y="117"/>
                      <a:pt x="57" y="117"/>
                      <a:pt x="57" y="117"/>
                    </a:cubicBezTo>
                    <a:close/>
                    <a:moveTo>
                      <a:pt x="145" y="118"/>
                    </a:moveTo>
                    <a:cubicBezTo>
                      <a:pt x="144" y="118"/>
                      <a:pt x="143" y="118"/>
                      <a:pt x="142" y="119"/>
                    </a:cubicBezTo>
                    <a:cubicBezTo>
                      <a:pt x="142" y="120"/>
                      <a:pt x="141" y="120"/>
                      <a:pt x="141" y="121"/>
                    </a:cubicBezTo>
                    <a:cubicBezTo>
                      <a:pt x="140" y="121"/>
                      <a:pt x="140" y="121"/>
                      <a:pt x="140" y="122"/>
                    </a:cubicBezTo>
                    <a:cubicBezTo>
                      <a:pt x="141" y="123"/>
                      <a:pt x="142" y="123"/>
                      <a:pt x="143" y="122"/>
                    </a:cubicBezTo>
                    <a:cubicBezTo>
                      <a:pt x="143" y="121"/>
                      <a:pt x="143" y="121"/>
                      <a:pt x="143" y="121"/>
                    </a:cubicBezTo>
                    <a:cubicBezTo>
                      <a:pt x="144" y="121"/>
                      <a:pt x="144" y="121"/>
                      <a:pt x="144" y="121"/>
                    </a:cubicBezTo>
                    <a:cubicBezTo>
                      <a:pt x="144" y="121"/>
                      <a:pt x="144" y="120"/>
                      <a:pt x="144" y="120"/>
                    </a:cubicBezTo>
                    <a:cubicBezTo>
                      <a:pt x="145" y="119"/>
                      <a:pt x="145" y="118"/>
                      <a:pt x="145" y="118"/>
                    </a:cubicBezTo>
                    <a:cubicBezTo>
                      <a:pt x="145" y="118"/>
                      <a:pt x="145" y="118"/>
                      <a:pt x="145" y="118"/>
                    </a:cubicBezTo>
                    <a:close/>
                    <a:moveTo>
                      <a:pt x="102" y="118"/>
                    </a:moveTo>
                    <a:cubicBezTo>
                      <a:pt x="100" y="118"/>
                      <a:pt x="101" y="120"/>
                      <a:pt x="103" y="121"/>
                    </a:cubicBezTo>
                    <a:cubicBezTo>
                      <a:pt x="104" y="122"/>
                      <a:pt x="105" y="122"/>
                      <a:pt x="106" y="122"/>
                    </a:cubicBezTo>
                    <a:cubicBezTo>
                      <a:pt x="107" y="122"/>
                      <a:pt x="108" y="122"/>
                      <a:pt x="108" y="121"/>
                    </a:cubicBezTo>
                    <a:cubicBezTo>
                      <a:pt x="108" y="120"/>
                      <a:pt x="107" y="120"/>
                      <a:pt x="105" y="119"/>
                    </a:cubicBezTo>
                    <a:cubicBezTo>
                      <a:pt x="104" y="119"/>
                      <a:pt x="103" y="118"/>
                      <a:pt x="103" y="118"/>
                    </a:cubicBezTo>
                    <a:cubicBezTo>
                      <a:pt x="103" y="118"/>
                      <a:pt x="102" y="118"/>
                      <a:pt x="102" y="118"/>
                    </a:cubicBezTo>
                    <a:close/>
                    <a:moveTo>
                      <a:pt x="255" y="120"/>
                    </a:moveTo>
                    <a:cubicBezTo>
                      <a:pt x="254" y="120"/>
                      <a:pt x="253" y="120"/>
                      <a:pt x="253" y="120"/>
                    </a:cubicBezTo>
                    <a:cubicBezTo>
                      <a:pt x="253" y="120"/>
                      <a:pt x="253" y="120"/>
                      <a:pt x="252" y="120"/>
                    </a:cubicBezTo>
                    <a:cubicBezTo>
                      <a:pt x="252" y="120"/>
                      <a:pt x="249" y="122"/>
                      <a:pt x="248" y="122"/>
                    </a:cubicBezTo>
                    <a:cubicBezTo>
                      <a:pt x="248" y="122"/>
                      <a:pt x="248" y="122"/>
                      <a:pt x="248" y="123"/>
                    </a:cubicBezTo>
                    <a:cubicBezTo>
                      <a:pt x="249" y="124"/>
                      <a:pt x="252" y="123"/>
                      <a:pt x="256" y="121"/>
                    </a:cubicBezTo>
                    <a:cubicBezTo>
                      <a:pt x="257" y="120"/>
                      <a:pt x="256" y="120"/>
                      <a:pt x="255" y="120"/>
                    </a:cubicBezTo>
                    <a:close/>
                    <a:moveTo>
                      <a:pt x="171" y="121"/>
                    </a:moveTo>
                    <a:cubicBezTo>
                      <a:pt x="171" y="121"/>
                      <a:pt x="171" y="121"/>
                      <a:pt x="171" y="121"/>
                    </a:cubicBezTo>
                    <a:cubicBezTo>
                      <a:pt x="171" y="121"/>
                      <a:pt x="172" y="122"/>
                      <a:pt x="171" y="123"/>
                    </a:cubicBezTo>
                    <a:cubicBezTo>
                      <a:pt x="171" y="123"/>
                      <a:pt x="171" y="125"/>
                      <a:pt x="171" y="126"/>
                    </a:cubicBezTo>
                    <a:cubicBezTo>
                      <a:pt x="171" y="127"/>
                      <a:pt x="171" y="128"/>
                      <a:pt x="170" y="129"/>
                    </a:cubicBezTo>
                    <a:cubicBezTo>
                      <a:pt x="170" y="129"/>
                      <a:pt x="170" y="131"/>
                      <a:pt x="169" y="133"/>
                    </a:cubicBezTo>
                    <a:cubicBezTo>
                      <a:pt x="168" y="138"/>
                      <a:pt x="166" y="145"/>
                      <a:pt x="164" y="150"/>
                    </a:cubicBezTo>
                    <a:cubicBezTo>
                      <a:pt x="163" y="152"/>
                      <a:pt x="162" y="155"/>
                      <a:pt x="161" y="156"/>
                    </a:cubicBezTo>
                    <a:cubicBezTo>
                      <a:pt x="161" y="158"/>
                      <a:pt x="160" y="159"/>
                      <a:pt x="159" y="160"/>
                    </a:cubicBezTo>
                    <a:cubicBezTo>
                      <a:pt x="159" y="161"/>
                      <a:pt x="158" y="162"/>
                      <a:pt x="158" y="163"/>
                    </a:cubicBezTo>
                    <a:cubicBezTo>
                      <a:pt x="157" y="165"/>
                      <a:pt x="153" y="174"/>
                      <a:pt x="151" y="178"/>
                    </a:cubicBezTo>
                    <a:cubicBezTo>
                      <a:pt x="151" y="179"/>
                      <a:pt x="150" y="181"/>
                      <a:pt x="149" y="182"/>
                    </a:cubicBezTo>
                    <a:cubicBezTo>
                      <a:pt x="149" y="184"/>
                      <a:pt x="148" y="185"/>
                      <a:pt x="148" y="185"/>
                    </a:cubicBezTo>
                    <a:cubicBezTo>
                      <a:pt x="147" y="189"/>
                      <a:pt x="146" y="190"/>
                      <a:pt x="145" y="194"/>
                    </a:cubicBezTo>
                    <a:cubicBezTo>
                      <a:pt x="145" y="195"/>
                      <a:pt x="144" y="197"/>
                      <a:pt x="144" y="198"/>
                    </a:cubicBezTo>
                    <a:cubicBezTo>
                      <a:pt x="143" y="199"/>
                      <a:pt x="143" y="200"/>
                      <a:pt x="142" y="202"/>
                    </a:cubicBezTo>
                    <a:cubicBezTo>
                      <a:pt x="142" y="203"/>
                      <a:pt x="141" y="205"/>
                      <a:pt x="141" y="206"/>
                    </a:cubicBezTo>
                    <a:cubicBezTo>
                      <a:pt x="140" y="207"/>
                      <a:pt x="140" y="208"/>
                      <a:pt x="140" y="209"/>
                    </a:cubicBezTo>
                    <a:cubicBezTo>
                      <a:pt x="140" y="209"/>
                      <a:pt x="140" y="210"/>
                      <a:pt x="139" y="210"/>
                    </a:cubicBezTo>
                    <a:cubicBezTo>
                      <a:pt x="139" y="211"/>
                      <a:pt x="139" y="212"/>
                      <a:pt x="138" y="213"/>
                    </a:cubicBezTo>
                    <a:cubicBezTo>
                      <a:pt x="138" y="214"/>
                      <a:pt x="138" y="215"/>
                      <a:pt x="138" y="215"/>
                    </a:cubicBezTo>
                    <a:cubicBezTo>
                      <a:pt x="135" y="221"/>
                      <a:pt x="135" y="223"/>
                      <a:pt x="135" y="224"/>
                    </a:cubicBezTo>
                    <a:cubicBezTo>
                      <a:pt x="135" y="224"/>
                      <a:pt x="134" y="224"/>
                      <a:pt x="134" y="225"/>
                    </a:cubicBezTo>
                    <a:cubicBezTo>
                      <a:pt x="134" y="226"/>
                      <a:pt x="133" y="227"/>
                      <a:pt x="133" y="228"/>
                    </a:cubicBezTo>
                    <a:cubicBezTo>
                      <a:pt x="133" y="229"/>
                      <a:pt x="132" y="230"/>
                      <a:pt x="132" y="231"/>
                    </a:cubicBezTo>
                    <a:cubicBezTo>
                      <a:pt x="132" y="231"/>
                      <a:pt x="131" y="232"/>
                      <a:pt x="131" y="232"/>
                    </a:cubicBezTo>
                    <a:cubicBezTo>
                      <a:pt x="131" y="233"/>
                      <a:pt x="129" y="237"/>
                      <a:pt x="129" y="238"/>
                    </a:cubicBezTo>
                    <a:cubicBezTo>
                      <a:pt x="127" y="241"/>
                      <a:pt x="126" y="244"/>
                      <a:pt x="124" y="247"/>
                    </a:cubicBezTo>
                    <a:cubicBezTo>
                      <a:pt x="122" y="251"/>
                      <a:pt x="119" y="254"/>
                      <a:pt x="117" y="258"/>
                    </a:cubicBezTo>
                    <a:cubicBezTo>
                      <a:pt x="115" y="261"/>
                      <a:pt x="114" y="263"/>
                      <a:pt x="113" y="263"/>
                    </a:cubicBezTo>
                    <a:cubicBezTo>
                      <a:pt x="113" y="264"/>
                      <a:pt x="112" y="264"/>
                      <a:pt x="112" y="264"/>
                    </a:cubicBezTo>
                    <a:cubicBezTo>
                      <a:pt x="112" y="265"/>
                      <a:pt x="106" y="273"/>
                      <a:pt x="105" y="273"/>
                    </a:cubicBezTo>
                    <a:cubicBezTo>
                      <a:pt x="104" y="273"/>
                      <a:pt x="100" y="277"/>
                      <a:pt x="100" y="278"/>
                    </a:cubicBezTo>
                    <a:cubicBezTo>
                      <a:pt x="96" y="285"/>
                      <a:pt x="78" y="297"/>
                      <a:pt x="69" y="300"/>
                    </a:cubicBezTo>
                    <a:cubicBezTo>
                      <a:pt x="68" y="300"/>
                      <a:pt x="67" y="300"/>
                      <a:pt x="67" y="300"/>
                    </a:cubicBezTo>
                    <a:cubicBezTo>
                      <a:pt x="67" y="301"/>
                      <a:pt x="65" y="301"/>
                      <a:pt x="63" y="301"/>
                    </a:cubicBezTo>
                    <a:cubicBezTo>
                      <a:pt x="21" y="303"/>
                      <a:pt x="5" y="280"/>
                      <a:pt x="6" y="242"/>
                    </a:cubicBezTo>
                    <a:cubicBezTo>
                      <a:pt x="6" y="238"/>
                      <a:pt x="6" y="235"/>
                      <a:pt x="8" y="232"/>
                    </a:cubicBezTo>
                    <a:cubicBezTo>
                      <a:pt x="8" y="231"/>
                      <a:pt x="8" y="229"/>
                      <a:pt x="9" y="228"/>
                    </a:cubicBezTo>
                    <a:cubicBezTo>
                      <a:pt x="9" y="226"/>
                      <a:pt x="9" y="226"/>
                      <a:pt x="9" y="227"/>
                    </a:cubicBezTo>
                    <a:cubicBezTo>
                      <a:pt x="10" y="228"/>
                      <a:pt x="10" y="228"/>
                      <a:pt x="9" y="228"/>
                    </a:cubicBezTo>
                    <a:cubicBezTo>
                      <a:pt x="9" y="229"/>
                      <a:pt x="9" y="230"/>
                      <a:pt x="10" y="233"/>
                    </a:cubicBezTo>
                    <a:cubicBezTo>
                      <a:pt x="10" y="234"/>
                      <a:pt x="10" y="237"/>
                      <a:pt x="10" y="238"/>
                    </a:cubicBezTo>
                    <a:cubicBezTo>
                      <a:pt x="13" y="259"/>
                      <a:pt x="15" y="277"/>
                      <a:pt x="37" y="282"/>
                    </a:cubicBezTo>
                    <a:cubicBezTo>
                      <a:pt x="60" y="284"/>
                      <a:pt x="93" y="265"/>
                      <a:pt x="106" y="253"/>
                    </a:cubicBezTo>
                    <a:cubicBezTo>
                      <a:pt x="112" y="248"/>
                      <a:pt x="115" y="241"/>
                      <a:pt x="119" y="235"/>
                    </a:cubicBezTo>
                    <a:cubicBezTo>
                      <a:pt x="122" y="230"/>
                      <a:pt x="124" y="224"/>
                      <a:pt x="127" y="218"/>
                    </a:cubicBezTo>
                    <a:cubicBezTo>
                      <a:pt x="128" y="217"/>
                      <a:pt x="128" y="216"/>
                      <a:pt x="128" y="216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28" y="215"/>
                      <a:pt x="134" y="204"/>
                      <a:pt x="135" y="203"/>
                    </a:cubicBezTo>
                    <a:cubicBezTo>
                      <a:pt x="135" y="203"/>
                      <a:pt x="135" y="203"/>
                      <a:pt x="135" y="202"/>
                    </a:cubicBezTo>
                    <a:cubicBezTo>
                      <a:pt x="135" y="202"/>
                      <a:pt x="135" y="201"/>
                      <a:pt x="135" y="200"/>
                    </a:cubicBezTo>
                    <a:cubicBezTo>
                      <a:pt x="135" y="200"/>
                      <a:pt x="136" y="199"/>
                      <a:pt x="136" y="199"/>
                    </a:cubicBezTo>
                    <a:cubicBezTo>
                      <a:pt x="136" y="199"/>
                      <a:pt x="136" y="198"/>
                      <a:pt x="137" y="198"/>
                    </a:cubicBezTo>
                    <a:cubicBezTo>
                      <a:pt x="137" y="198"/>
                      <a:pt x="138" y="197"/>
                      <a:pt x="137" y="197"/>
                    </a:cubicBezTo>
                    <a:cubicBezTo>
                      <a:pt x="137" y="197"/>
                      <a:pt x="137" y="197"/>
                      <a:pt x="137" y="197"/>
                    </a:cubicBezTo>
                    <a:cubicBezTo>
                      <a:pt x="138" y="197"/>
                      <a:pt x="140" y="193"/>
                      <a:pt x="140" y="193"/>
                    </a:cubicBezTo>
                    <a:cubicBezTo>
                      <a:pt x="140" y="192"/>
                      <a:pt x="140" y="191"/>
                      <a:pt x="141" y="189"/>
                    </a:cubicBezTo>
                    <a:cubicBezTo>
                      <a:pt x="142" y="187"/>
                      <a:pt x="143" y="185"/>
                      <a:pt x="143" y="185"/>
                    </a:cubicBezTo>
                    <a:cubicBezTo>
                      <a:pt x="143" y="185"/>
                      <a:pt x="143" y="184"/>
                      <a:pt x="143" y="184"/>
                    </a:cubicBezTo>
                    <a:cubicBezTo>
                      <a:pt x="143" y="184"/>
                      <a:pt x="144" y="182"/>
                      <a:pt x="145" y="181"/>
                    </a:cubicBezTo>
                    <a:cubicBezTo>
                      <a:pt x="146" y="179"/>
                      <a:pt x="147" y="176"/>
                      <a:pt x="147" y="175"/>
                    </a:cubicBezTo>
                    <a:cubicBezTo>
                      <a:pt x="148" y="174"/>
                      <a:pt x="148" y="173"/>
                      <a:pt x="148" y="173"/>
                    </a:cubicBezTo>
                    <a:cubicBezTo>
                      <a:pt x="148" y="172"/>
                      <a:pt x="150" y="168"/>
                      <a:pt x="151" y="165"/>
                    </a:cubicBezTo>
                    <a:cubicBezTo>
                      <a:pt x="152" y="164"/>
                      <a:pt x="153" y="163"/>
                      <a:pt x="153" y="162"/>
                    </a:cubicBezTo>
                    <a:cubicBezTo>
                      <a:pt x="153" y="161"/>
                      <a:pt x="154" y="161"/>
                      <a:pt x="154" y="160"/>
                    </a:cubicBezTo>
                    <a:cubicBezTo>
                      <a:pt x="154" y="160"/>
                      <a:pt x="155" y="158"/>
                      <a:pt x="155" y="157"/>
                    </a:cubicBezTo>
                    <a:cubicBezTo>
                      <a:pt x="156" y="156"/>
                      <a:pt x="156" y="155"/>
                      <a:pt x="157" y="154"/>
                    </a:cubicBezTo>
                    <a:cubicBezTo>
                      <a:pt x="157" y="153"/>
                      <a:pt x="158" y="151"/>
                      <a:pt x="159" y="149"/>
                    </a:cubicBezTo>
                    <a:cubicBezTo>
                      <a:pt x="159" y="148"/>
                      <a:pt x="160" y="146"/>
                      <a:pt x="160" y="146"/>
                    </a:cubicBezTo>
                    <a:cubicBezTo>
                      <a:pt x="161" y="145"/>
                      <a:pt x="161" y="144"/>
                      <a:pt x="161" y="144"/>
                    </a:cubicBezTo>
                    <a:cubicBezTo>
                      <a:pt x="161" y="143"/>
                      <a:pt x="161" y="143"/>
                      <a:pt x="162" y="142"/>
                    </a:cubicBezTo>
                    <a:cubicBezTo>
                      <a:pt x="162" y="141"/>
                      <a:pt x="165" y="132"/>
                      <a:pt x="165" y="132"/>
                    </a:cubicBezTo>
                    <a:cubicBezTo>
                      <a:pt x="165" y="131"/>
                      <a:pt x="167" y="127"/>
                      <a:pt x="169" y="125"/>
                    </a:cubicBezTo>
                    <a:cubicBezTo>
                      <a:pt x="169" y="124"/>
                      <a:pt x="170" y="123"/>
                      <a:pt x="170" y="122"/>
                    </a:cubicBezTo>
                    <a:cubicBezTo>
                      <a:pt x="170" y="121"/>
                      <a:pt x="171" y="121"/>
                      <a:pt x="171" y="121"/>
                    </a:cubicBezTo>
                    <a:close/>
                    <a:moveTo>
                      <a:pt x="292" y="121"/>
                    </a:moveTo>
                    <a:cubicBezTo>
                      <a:pt x="292" y="121"/>
                      <a:pt x="291" y="122"/>
                      <a:pt x="292" y="123"/>
                    </a:cubicBezTo>
                    <a:cubicBezTo>
                      <a:pt x="292" y="123"/>
                      <a:pt x="292" y="124"/>
                      <a:pt x="292" y="126"/>
                    </a:cubicBezTo>
                    <a:cubicBezTo>
                      <a:pt x="292" y="128"/>
                      <a:pt x="292" y="129"/>
                      <a:pt x="293" y="129"/>
                    </a:cubicBezTo>
                    <a:cubicBezTo>
                      <a:pt x="294" y="129"/>
                      <a:pt x="295" y="128"/>
                      <a:pt x="294" y="127"/>
                    </a:cubicBezTo>
                    <a:cubicBezTo>
                      <a:pt x="294" y="126"/>
                      <a:pt x="294" y="125"/>
                      <a:pt x="294" y="124"/>
                    </a:cubicBezTo>
                    <a:cubicBezTo>
                      <a:pt x="293" y="122"/>
                      <a:pt x="293" y="121"/>
                      <a:pt x="292" y="121"/>
                    </a:cubicBezTo>
                    <a:close/>
                    <a:moveTo>
                      <a:pt x="160" y="122"/>
                    </a:moveTo>
                    <a:cubicBezTo>
                      <a:pt x="159" y="122"/>
                      <a:pt x="157" y="127"/>
                      <a:pt x="157" y="128"/>
                    </a:cubicBezTo>
                    <a:cubicBezTo>
                      <a:pt x="157" y="129"/>
                      <a:pt x="157" y="130"/>
                      <a:pt x="158" y="130"/>
                    </a:cubicBezTo>
                    <a:cubicBezTo>
                      <a:pt x="158" y="130"/>
                      <a:pt x="159" y="130"/>
                      <a:pt x="159" y="129"/>
                    </a:cubicBezTo>
                    <a:cubicBezTo>
                      <a:pt x="159" y="129"/>
                      <a:pt x="160" y="123"/>
                      <a:pt x="160" y="122"/>
                    </a:cubicBezTo>
                    <a:cubicBezTo>
                      <a:pt x="160" y="122"/>
                      <a:pt x="160" y="122"/>
                      <a:pt x="160" y="122"/>
                    </a:cubicBezTo>
                    <a:close/>
                    <a:moveTo>
                      <a:pt x="244" y="122"/>
                    </a:moveTo>
                    <a:cubicBezTo>
                      <a:pt x="244" y="122"/>
                      <a:pt x="243" y="122"/>
                      <a:pt x="243" y="123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2" y="123"/>
                      <a:pt x="241" y="123"/>
                      <a:pt x="240" y="123"/>
                    </a:cubicBezTo>
                    <a:cubicBezTo>
                      <a:pt x="239" y="123"/>
                      <a:pt x="238" y="124"/>
                      <a:pt x="238" y="124"/>
                    </a:cubicBezTo>
                    <a:cubicBezTo>
                      <a:pt x="238" y="125"/>
                      <a:pt x="239" y="125"/>
                      <a:pt x="239" y="125"/>
                    </a:cubicBezTo>
                    <a:cubicBezTo>
                      <a:pt x="239" y="126"/>
                      <a:pt x="243" y="125"/>
                      <a:pt x="243" y="125"/>
                    </a:cubicBezTo>
                    <a:cubicBezTo>
                      <a:pt x="245" y="123"/>
                      <a:pt x="246" y="123"/>
                      <a:pt x="245" y="123"/>
                    </a:cubicBezTo>
                    <a:cubicBezTo>
                      <a:pt x="244" y="123"/>
                      <a:pt x="244" y="122"/>
                      <a:pt x="244" y="122"/>
                    </a:cubicBezTo>
                    <a:cubicBezTo>
                      <a:pt x="244" y="122"/>
                      <a:pt x="244" y="122"/>
                      <a:pt x="244" y="122"/>
                    </a:cubicBezTo>
                    <a:close/>
                    <a:moveTo>
                      <a:pt x="279" y="122"/>
                    </a:moveTo>
                    <a:cubicBezTo>
                      <a:pt x="282" y="122"/>
                      <a:pt x="284" y="122"/>
                      <a:pt x="284" y="123"/>
                    </a:cubicBezTo>
                    <a:cubicBezTo>
                      <a:pt x="287" y="124"/>
                      <a:pt x="288" y="126"/>
                      <a:pt x="286" y="128"/>
                    </a:cubicBezTo>
                    <a:cubicBezTo>
                      <a:pt x="286" y="128"/>
                      <a:pt x="285" y="129"/>
                      <a:pt x="285" y="129"/>
                    </a:cubicBezTo>
                    <a:cubicBezTo>
                      <a:pt x="284" y="129"/>
                      <a:pt x="284" y="129"/>
                      <a:pt x="284" y="129"/>
                    </a:cubicBezTo>
                    <a:cubicBezTo>
                      <a:pt x="284" y="129"/>
                      <a:pt x="282" y="130"/>
                      <a:pt x="281" y="130"/>
                    </a:cubicBezTo>
                    <a:cubicBezTo>
                      <a:pt x="276" y="132"/>
                      <a:pt x="276" y="132"/>
                      <a:pt x="275" y="132"/>
                    </a:cubicBezTo>
                    <a:cubicBezTo>
                      <a:pt x="274" y="133"/>
                      <a:pt x="269" y="134"/>
                      <a:pt x="268" y="134"/>
                    </a:cubicBezTo>
                    <a:cubicBezTo>
                      <a:pt x="266" y="135"/>
                      <a:pt x="262" y="136"/>
                      <a:pt x="259" y="136"/>
                    </a:cubicBezTo>
                    <a:cubicBezTo>
                      <a:pt x="255" y="136"/>
                      <a:pt x="253" y="137"/>
                      <a:pt x="251" y="137"/>
                    </a:cubicBezTo>
                    <a:cubicBezTo>
                      <a:pt x="250" y="138"/>
                      <a:pt x="247" y="138"/>
                      <a:pt x="237" y="140"/>
                    </a:cubicBezTo>
                    <a:cubicBezTo>
                      <a:pt x="235" y="141"/>
                      <a:pt x="231" y="142"/>
                      <a:pt x="229" y="142"/>
                    </a:cubicBezTo>
                    <a:cubicBezTo>
                      <a:pt x="227" y="143"/>
                      <a:pt x="222" y="145"/>
                      <a:pt x="221" y="146"/>
                    </a:cubicBezTo>
                    <a:cubicBezTo>
                      <a:pt x="220" y="147"/>
                      <a:pt x="220" y="147"/>
                      <a:pt x="219" y="147"/>
                    </a:cubicBezTo>
                    <a:cubicBezTo>
                      <a:pt x="218" y="148"/>
                      <a:pt x="218" y="148"/>
                      <a:pt x="218" y="147"/>
                    </a:cubicBezTo>
                    <a:cubicBezTo>
                      <a:pt x="218" y="147"/>
                      <a:pt x="218" y="146"/>
                      <a:pt x="217" y="145"/>
                    </a:cubicBezTo>
                    <a:cubicBezTo>
                      <a:pt x="217" y="145"/>
                      <a:pt x="216" y="144"/>
                      <a:pt x="217" y="144"/>
                    </a:cubicBezTo>
                    <a:cubicBezTo>
                      <a:pt x="217" y="144"/>
                      <a:pt x="217" y="144"/>
                      <a:pt x="217" y="144"/>
                    </a:cubicBezTo>
                    <a:cubicBezTo>
                      <a:pt x="216" y="144"/>
                      <a:pt x="216" y="143"/>
                      <a:pt x="216" y="143"/>
                    </a:cubicBezTo>
                    <a:cubicBezTo>
                      <a:pt x="216" y="142"/>
                      <a:pt x="215" y="140"/>
                      <a:pt x="214" y="139"/>
                    </a:cubicBezTo>
                    <a:cubicBezTo>
                      <a:pt x="213" y="137"/>
                      <a:pt x="213" y="136"/>
                      <a:pt x="213" y="135"/>
                    </a:cubicBezTo>
                    <a:cubicBezTo>
                      <a:pt x="213" y="135"/>
                      <a:pt x="214" y="135"/>
                      <a:pt x="216" y="135"/>
                    </a:cubicBezTo>
                    <a:cubicBezTo>
                      <a:pt x="218" y="135"/>
                      <a:pt x="221" y="135"/>
                      <a:pt x="223" y="134"/>
                    </a:cubicBezTo>
                    <a:cubicBezTo>
                      <a:pt x="225" y="134"/>
                      <a:pt x="228" y="134"/>
                      <a:pt x="229" y="133"/>
                    </a:cubicBezTo>
                    <a:cubicBezTo>
                      <a:pt x="230" y="133"/>
                      <a:pt x="231" y="133"/>
                      <a:pt x="231" y="133"/>
                    </a:cubicBezTo>
                    <a:cubicBezTo>
                      <a:pt x="232" y="132"/>
                      <a:pt x="236" y="131"/>
                      <a:pt x="238" y="131"/>
                    </a:cubicBezTo>
                    <a:cubicBezTo>
                      <a:pt x="240" y="131"/>
                      <a:pt x="242" y="130"/>
                      <a:pt x="243" y="130"/>
                    </a:cubicBezTo>
                    <a:cubicBezTo>
                      <a:pt x="244" y="130"/>
                      <a:pt x="245" y="130"/>
                      <a:pt x="246" y="129"/>
                    </a:cubicBezTo>
                    <a:cubicBezTo>
                      <a:pt x="247" y="129"/>
                      <a:pt x="249" y="129"/>
                      <a:pt x="251" y="128"/>
                    </a:cubicBezTo>
                    <a:cubicBezTo>
                      <a:pt x="252" y="128"/>
                      <a:pt x="255" y="127"/>
                      <a:pt x="258" y="126"/>
                    </a:cubicBezTo>
                    <a:cubicBezTo>
                      <a:pt x="260" y="126"/>
                      <a:pt x="264" y="125"/>
                      <a:pt x="267" y="124"/>
                    </a:cubicBezTo>
                    <a:cubicBezTo>
                      <a:pt x="270" y="124"/>
                      <a:pt x="273" y="123"/>
                      <a:pt x="274" y="123"/>
                    </a:cubicBezTo>
                    <a:cubicBezTo>
                      <a:pt x="275" y="122"/>
                      <a:pt x="277" y="122"/>
                      <a:pt x="279" y="122"/>
                    </a:cubicBezTo>
                    <a:close/>
                    <a:moveTo>
                      <a:pt x="63" y="123"/>
                    </a:moveTo>
                    <a:cubicBezTo>
                      <a:pt x="63" y="123"/>
                      <a:pt x="63" y="123"/>
                      <a:pt x="63" y="123"/>
                    </a:cubicBezTo>
                    <a:cubicBezTo>
                      <a:pt x="63" y="124"/>
                      <a:pt x="65" y="126"/>
                      <a:pt x="66" y="126"/>
                    </a:cubicBezTo>
                    <a:cubicBezTo>
                      <a:pt x="66" y="126"/>
                      <a:pt x="66" y="126"/>
                      <a:pt x="66" y="127"/>
                    </a:cubicBezTo>
                    <a:cubicBezTo>
                      <a:pt x="66" y="127"/>
                      <a:pt x="66" y="127"/>
                      <a:pt x="66" y="127"/>
                    </a:cubicBezTo>
                    <a:cubicBezTo>
                      <a:pt x="67" y="127"/>
                      <a:pt x="67" y="127"/>
                      <a:pt x="68" y="127"/>
                    </a:cubicBezTo>
                    <a:cubicBezTo>
                      <a:pt x="68" y="128"/>
                      <a:pt x="70" y="128"/>
                      <a:pt x="70" y="127"/>
                    </a:cubicBezTo>
                    <a:cubicBezTo>
                      <a:pt x="71" y="127"/>
                      <a:pt x="70" y="126"/>
                      <a:pt x="66" y="124"/>
                    </a:cubicBezTo>
                    <a:cubicBezTo>
                      <a:pt x="65" y="123"/>
                      <a:pt x="64" y="123"/>
                      <a:pt x="63" y="123"/>
                    </a:cubicBezTo>
                    <a:close/>
                    <a:moveTo>
                      <a:pt x="114" y="123"/>
                    </a:moveTo>
                    <a:cubicBezTo>
                      <a:pt x="114" y="123"/>
                      <a:pt x="113" y="124"/>
                      <a:pt x="113" y="124"/>
                    </a:cubicBezTo>
                    <a:cubicBezTo>
                      <a:pt x="113" y="125"/>
                      <a:pt x="114" y="125"/>
                      <a:pt x="114" y="125"/>
                    </a:cubicBezTo>
                    <a:cubicBezTo>
                      <a:pt x="115" y="125"/>
                      <a:pt x="116" y="126"/>
                      <a:pt x="116" y="126"/>
                    </a:cubicBezTo>
                    <a:cubicBezTo>
                      <a:pt x="118" y="127"/>
                      <a:pt x="120" y="128"/>
                      <a:pt x="120" y="127"/>
                    </a:cubicBezTo>
                    <a:cubicBezTo>
                      <a:pt x="120" y="127"/>
                      <a:pt x="118" y="125"/>
                      <a:pt x="117" y="125"/>
                    </a:cubicBezTo>
                    <a:cubicBezTo>
                      <a:pt x="115" y="124"/>
                      <a:pt x="114" y="123"/>
                      <a:pt x="114" y="123"/>
                    </a:cubicBezTo>
                    <a:close/>
                    <a:moveTo>
                      <a:pt x="200" y="124"/>
                    </a:moveTo>
                    <a:cubicBezTo>
                      <a:pt x="199" y="124"/>
                      <a:pt x="199" y="125"/>
                      <a:pt x="199" y="126"/>
                    </a:cubicBezTo>
                    <a:cubicBezTo>
                      <a:pt x="199" y="127"/>
                      <a:pt x="199" y="128"/>
                      <a:pt x="199" y="128"/>
                    </a:cubicBezTo>
                    <a:cubicBezTo>
                      <a:pt x="200" y="130"/>
                      <a:pt x="199" y="130"/>
                      <a:pt x="198" y="128"/>
                    </a:cubicBezTo>
                    <a:cubicBezTo>
                      <a:pt x="197" y="127"/>
                      <a:pt x="197" y="127"/>
                      <a:pt x="197" y="130"/>
                    </a:cubicBezTo>
                    <a:cubicBezTo>
                      <a:pt x="198" y="133"/>
                      <a:pt x="198" y="135"/>
                      <a:pt x="199" y="135"/>
                    </a:cubicBezTo>
                    <a:cubicBezTo>
                      <a:pt x="200" y="136"/>
                      <a:pt x="200" y="136"/>
                      <a:pt x="200" y="136"/>
                    </a:cubicBezTo>
                    <a:cubicBezTo>
                      <a:pt x="201" y="136"/>
                      <a:pt x="201" y="133"/>
                      <a:pt x="200" y="132"/>
                    </a:cubicBezTo>
                    <a:cubicBezTo>
                      <a:pt x="200" y="132"/>
                      <a:pt x="199" y="130"/>
                      <a:pt x="200" y="130"/>
                    </a:cubicBezTo>
                    <a:cubicBezTo>
                      <a:pt x="200" y="130"/>
                      <a:pt x="201" y="130"/>
                      <a:pt x="201" y="131"/>
                    </a:cubicBezTo>
                    <a:cubicBezTo>
                      <a:pt x="202" y="132"/>
                      <a:pt x="202" y="132"/>
                      <a:pt x="202" y="132"/>
                    </a:cubicBezTo>
                    <a:cubicBezTo>
                      <a:pt x="203" y="131"/>
                      <a:pt x="203" y="131"/>
                      <a:pt x="203" y="131"/>
                    </a:cubicBezTo>
                    <a:cubicBezTo>
                      <a:pt x="203" y="131"/>
                      <a:pt x="203" y="130"/>
                      <a:pt x="202" y="129"/>
                    </a:cubicBezTo>
                    <a:cubicBezTo>
                      <a:pt x="202" y="128"/>
                      <a:pt x="202" y="127"/>
                      <a:pt x="201" y="126"/>
                    </a:cubicBezTo>
                    <a:cubicBezTo>
                      <a:pt x="201" y="125"/>
                      <a:pt x="201" y="124"/>
                      <a:pt x="200" y="124"/>
                    </a:cubicBezTo>
                    <a:cubicBezTo>
                      <a:pt x="200" y="124"/>
                      <a:pt x="200" y="124"/>
                      <a:pt x="200" y="124"/>
                    </a:cubicBezTo>
                    <a:close/>
                    <a:moveTo>
                      <a:pt x="214" y="124"/>
                    </a:moveTo>
                    <a:cubicBezTo>
                      <a:pt x="214" y="124"/>
                      <a:pt x="215" y="124"/>
                      <a:pt x="215" y="124"/>
                    </a:cubicBezTo>
                    <a:cubicBezTo>
                      <a:pt x="217" y="124"/>
                      <a:pt x="216" y="125"/>
                      <a:pt x="214" y="125"/>
                    </a:cubicBezTo>
                    <a:cubicBezTo>
                      <a:pt x="213" y="126"/>
                      <a:pt x="211" y="126"/>
                      <a:pt x="211" y="126"/>
                    </a:cubicBezTo>
                    <a:cubicBezTo>
                      <a:pt x="210" y="126"/>
                      <a:pt x="210" y="126"/>
                      <a:pt x="210" y="125"/>
                    </a:cubicBezTo>
                    <a:cubicBezTo>
                      <a:pt x="211" y="124"/>
                      <a:pt x="212" y="124"/>
                      <a:pt x="214" y="124"/>
                    </a:cubicBezTo>
                    <a:close/>
                    <a:moveTo>
                      <a:pt x="234" y="125"/>
                    </a:moveTo>
                    <a:cubicBezTo>
                      <a:pt x="234" y="125"/>
                      <a:pt x="234" y="125"/>
                      <a:pt x="234" y="125"/>
                    </a:cubicBezTo>
                    <a:cubicBezTo>
                      <a:pt x="233" y="125"/>
                      <a:pt x="232" y="125"/>
                      <a:pt x="231" y="125"/>
                    </a:cubicBezTo>
                    <a:cubicBezTo>
                      <a:pt x="231" y="126"/>
                      <a:pt x="231" y="126"/>
                      <a:pt x="230" y="126"/>
                    </a:cubicBezTo>
                    <a:cubicBezTo>
                      <a:pt x="230" y="126"/>
                      <a:pt x="229" y="126"/>
                      <a:pt x="230" y="127"/>
                    </a:cubicBezTo>
                    <a:cubicBezTo>
                      <a:pt x="231" y="128"/>
                      <a:pt x="236" y="126"/>
                      <a:pt x="235" y="125"/>
                    </a:cubicBezTo>
                    <a:cubicBezTo>
                      <a:pt x="235" y="125"/>
                      <a:pt x="235" y="125"/>
                      <a:pt x="234" y="125"/>
                    </a:cubicBezTo>
                    <a:close/>
                    <a:moveTo>
                      <a:pt x="226" y="127"/>
                    </a:moveTo>
                    <a:cubicBezTo>
                      <a:pt x="226" y="127"/>
                      <a:pt x="225" y="127"/>
                      <a:pt x="224" y="128"/>
                    </a:cubicBezTo>
                    <a:cubicBezTo>
                      <a:pt x="223" y="128"/>
                      <a:pt x="221" y="128"/>
                      <a:pt x="220" y="128"/>
                    </a:cubicBezTo>
                    <a:cubicBezTo>
                      <a:pt x="219" y="129"/>
                      <a:pt x="219" y="129"/>
                      <a:pt x="220" y="129"/>
                    </a:cubicBezTo>
                    <a:cubicBezTo>
                      <a:pt x="221" y="130"/>
                      <a:pt x="223" y="130"/>
                      <a:pt x="223" y="129"/>
                    </a:cubicBezTo>
                    <a:cubicBezTo>
                      <a:pt x="223" y="129"/>
                      <a:pt x="223" y="129"/>
                      <a:pt x="224" y="129"/>
                    </a:cubicBezTo>
                    <a:cubicBezTo>
                      <a:pt x="225" y="128"/>
                      <a:pt x="227" y="127"/>
                      <a:pt x="226" y="127"/>
                    </a:cubicBezTo>
                    <a:close/>
                    <a:moveTo>
                      <a:pt x="155" y="127"/>
                    </a:moveTo>
                    <a:cubicBezTo>
                      <a:pt x="154" y="127"/>
                      <a:pt x="154" y="128"/>
                      <a:pt x="153" y="129"/>
                    </a:cubicBezTo>
                    <a:cubicBezTo>
                      <a:pt x="153" y="130"/>
                      <a:pt x="152" y="131"/>
                      <a:pt x="152" y="132"/>
                    </a:cubicBezTo>
                    <a:cubicBezTo>
                      <a:pt x="152" y="133"/>
                      <a:pt x="152" y="134"/>
                      <a:pt x="153" y="133"/>
                    </a:cubicBezTo>
                    <a:cubicBezTo>
                      <a:pt x="153" y="133"/>
                      <a:pt x="155" y="131"/>
                      <a:pt x="155" y="130"/>
                    </a:cubicBezTo>
                    <a:cubicBezTo>
                      <a:pt x="156" y="128"/>
                      <a:pt x="156" y="127"/>
                      <a:pt x="155" y="127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55" y="127"/>
                      <a:pt x="155" y="127"/>
                      <a:pt x="155" y="127"/>
                    </a:cubicBezTo>
                    <a:close/>
                    <a:moveTo>
                      <a:pt x="124" y="128"/>
                    </a:moveTo>
                    <a:cubicBezTo>
                      <a:pt x="124" y="128"/>
                      <a:pt x="123" y="128"/>
                      <a:pt x="123" y="129"/>
                    </a:cubicBezTo>
                    <a:cubicBezTo>
                      <a:pt x="123" y="129"/>
                      <a:pt x="125" y="130"/>
                      <a:pt x="128" y="131"/>
                    </a:cubicBezTo>
                    <a:cubicBezTo>
                      <a:pt x="129" y="132"/>
                      <a:pt x="131" y="132"/>
                      <a:pt x="131" y="133"/>
                    </a:cubicBezTo>
                    <a:cubicBezTo>
                      <a:pt x="131" y="133"/>
                      <a:pt x="132" y="133"/>
                      <a:pt x="132" y="133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3" y="134"/>
                      <a:pt x="134" y="134"/>
                      <a:pt x="134" y="133"/>
                    </a:cubicBezTo>
                    <a:cubicBezTo>
                      <a:pt x="135" y="133"/>
                      <a:pt x="133" y="131"/>
                      <a:pt x="133" y="132"/>
                    </a:cubicBezTo>
                    <a:cubicBezTo>
                      <a:pt x="132" y="132"/>
                      <a:pt x="128" y="130"/>
                      <a:pt x="128" y="129"/>
                    </a:cubicBezTo>
                    <a:cubicBezTo>
                      <a:pt x="128" y="129"/>
                      <a:pt x="126" y="128"/>
                      <a:pt x="124" y="128"/>
                    </a:cubicBezTo>
                    <a:close/>
                    <a:moveTo>
                      <a:pt x="74" y="129"/>
                    </a:moveTo>
                    <a:cubicBezTo>
                      <a:pt x="73" y="129"/>
                      <a:pt x="75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3"/>
                      <a:pt x="77" y="133"/>
                      <a:pt x="78" y="133"/>
                    </a:cubicBezTo>
                    <a:cubicBezTo>
                      <a:pt x="78" y="133"/>
                      <a:pt x="78" y="133"/>
                      <a:pt x="78" y="133"/>
                    </a:cubicBezTo>
                    <a:cubicBezTo>
                      <a:pt x="78" y="133"/>
                      <a:pt x="79" y="134"/>
                      <a:pt x="80" y="134"/>
                    </a:cubicBezTo>
                    <a:cubicBezTo>
                      <a:pt x="81" y="134"/>
                      <a:pt x="81" y="133"/>
                      <a:pt x="79" y="132"/>
                    </a:cubicBezTo>
                    <a:cubicBezTo>
                      <a:pt x="78" y="131"/>
                      <a:pt x="77" y="131"/>
                      <a:pt x="76" y="130"/>
                    </a:cubicBezTo>
                    <a:cubicBezTo>
                      <a:pt x="75" y="129"/>
                      <a:pt x="74" y="129"/>
                      <a:pt x="74" y="129"/>
                    </a:cubicBezTo>
                    <a:close/>
                    <a:moveTo>
                      <a:pt x="208" y="130"/>
                    </a:moveTo>
                    <a:cubicBezTo>
                      <a:pt x="208" y="130"/>
                      <a:pt x="208" y="130"/>
                      <a:pt x="208" y="130"/>
                    </a:cubicBezTo>
                    <a:cubicBezTo>
                      <a:pt x="209" y="130"/>
                      <a:pt x="210" y="133"/>
                      <a:pt x="210" y="136"/>
                    </a:cubicBezTo>
                    <a:cubicBezTo>
                      <a:pt x="210" y="136"/>
                      <a:pt x="211" y="138"/>
                      <a:pt x="212" y="139"/>
                    </a:cubicBezTo>
                    <a:cubicBezTo>
                      <a:pt x="213" y="140"/>
                      <a:pt x="213" y="142"/>
                      <a:pt x="213" y="142"/>
                    </a:cubicBezTo>
                    <a:cubicBezTo>
                      <a:pt x="214" y="143"/>
                      <a:pt x="214" y="145"/>
                      <a:pt x="215" y="146"/>
                    </a:cubicBezTo>
                    <a:cubicBezTo>
                      <a:pt x="215" y="147"/>
                      <a:pt x="216" y="149"/>
                      <a:pt x="216" y="150"/>
                    </a:cubicBezTo>
                    <a:cubicBezTo>
                      <a:pt x="216" y="151"/>
                      <a:pt x="217" y="153"/>
                      <a:pt x="217" y="154"/>
                    </a:cubicBezTo>
                    <a:cubicBezTo>
                      <a:pt x="219" y="158"/>
                      <a:pt x="216" y="155"/>
                      <a:pt x="215" y="151"/>
                    </a:cubicBezTo>
                    <a:cubicBezTo>
                      <a:pt x="214" y="149"/>
                      <a:pt x="213" y="147"/>
                      <a:pt x="212" y="145"/>
                    </a:cubicBezTo>
                    <a:cubicBezTo>
                      <a:pt x="211" y="143"/>
                      <a:pt x="210" y="141"/>
                      <a:pt x="210" y="139"/>
                    </a:cubicBezTo>
                    <a:cubicBezTo>
                      <a:pt x="209" y="138"/>
                      <a:pt x="209" y="136"/>
                      <a:pt x="208" y="135"/>
                    </a:cubicBezTo>
                    <a:cubicBezTo>
                      <a:pt x="208" y="135"/>
                      <a:pt x="208" y="133"/>
                      <a:pt x="208" y="132"/>
                    </a:cubicBezTo>
                    <a:cubicBezTo>
                      <a:pt x="207" y="131"/>
                      <a:pt x="207" y="130"/>
                      <a:pt x="208" y="130"/>
                    </a:cubicBezTo>
                    <a:close/>
                    <a:moveTo>
                      <a:pt x="59" y="131"/>
                    </a:moveTo>
                    <a:cubicBezTo>
                      <a:pt x="60" y="131"/>
                      <a:pt x="61" y="133"/>
                      <a:pt x="62" y="135"/>
                    </a:cubicBezTo>
                    <a:cubicBezTo>
                      <a:pt x="62" y="136"/>
                      <a:pt x="63" y="137"/>
                      <a:pt x="64" y="138"/>
                    </a:cubicBezTo>
                    <a:cubicBezTo>
                      <a:pt x="64" y="138"/>
                      <a:pt x="65" y="139"/>
                      <a:pt x="65" y="139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6" y="139"/>
                      <a:pt x="67" y="140"/>
                      <a:pt x="68" y="140"/>
                    </a:cubicBezTo>
                    <a:cubicBezTo>
                      <a:pt x="69" y="140"/>
                      <a:pt x="70" y="141"/>
                      <a:pt x="71" y="141"/>
                    </a:cubicBezTo>
                    <a:cubicBezTo>
                      <a:pt x="73" y="142"/>
                      <a:pt x="74" y="142"/>
                      <a:pt x="80" y="145"/>
                    </a:cubicBezTo>
                    <a:cubicBezTo>
                      <a:pt x="81" y="146"/>
                      <a:pt x="82" y="146"/>
                      <a:pt x="82" y="146"/>
                    </a:cubicBezTo>
                    <a:cubicBezTo>
                      <a:pt x="83" y="146"/>
                      <a:pt x="83" y="146"/>
                      <a:pt x="83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87" y="148"/>
                      <a:pt x="90" y="150"/>
                      <a:pt x="92" y="151"/>
                    </a:cubicBezTo>
                    <a:cubicBezTo>
                      <a:pt x="94" y="152"/>
                      <a:pt x="96" y="153"/>
                      <a:pt x="96" y="153"/>
                    </a:cubicBezTo>
                    <a:cubicBezTo>
                      <a:pt x="96" y="153"/>
                      <a:pt x="98" y="153"/>
                      <a:pt x="100" y="154"/>
                    </a:cubicBezTo>
                    <a:cubicBezTo>
                      <a:pt x="107" y="157"/>
                      <a:pt x="107" y="157"/>
                      <a:pt x="106" y="158"/>
                    </a:cubicBezTo>
                    <a:cubicBezTo>
                      <a:pt x="105" y="158"/>
                      <a:pt x="105" y="159"/>
                      <a:pt x="105" y="159"/>
                    </a:cubicBezTo>
                    <a:cubicBezTo>
                      <a:pt x="105" y="159"/>
                      <a:pt x="105" y="160"/>
                      <a:pt x="105" y="160"/>
                    </a:cubicBezTo>
                    <a:cubicBezTo>
                      <a:pt x="104" y="160"/>
                      <a:pt x="104" y="161"/>
                      <a:pt x="103" y="162"/>
                    </a:cubicBezTo>
                    <a:cubicBezTo>
                      <a:pt x="103" y="163"/>
                      <a:pt x="102" y="164"/>
                      <a:pt x="101" y="164"/>
                    </a:cubicBezTo>
                    <a:cubicBezTo>
                      <a:pt x="100" y="164"/>
                      <a:pt x="98" y="163"/>
                      <a:pt x="95" y="161"/>
                    </a:cubicBezTo>
                    <a:cubicBezTo>
                      <a:pt x="94" y="161"/>
                      <a:pt x="92" y="160"/>
                      <a:pt x="91" y="159"/>
                    </a:cubicBezTo>
                    <a:cubicBezTo>
                      <a:pt x="90" y="159"/>
                      <a:pt x="87" y="158"/>
                      <a:pt x="86" y="156"/>
                    </a:cubicBezTo>
                    <a:cubicBezTo>
                      <a:pt x="84" y="155"/>
                      <a:pt x="82" y="154"/>
                      <a:pt x="81" y="154"/>
                    </a:cubicBezTo>
                    <a:cubicBezTo>
                      <a:pt x="81" y="153"/>
                      <a:pt x="80" y="153"/>
                      <a:pt x="80" y="153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8" y="152"/>
                      <a:pt x="77" y="151"/>
                      <a:pt x="76" y="149"/>
                    </a:cubicBezTo>
                    <a:cubicBezTo>
                      <a:pt x="75" y="149"/>
                      <a:pt x="72" y="147"/>
                      <a:pt x="70" y="145"/>
                    </a:cubicBezTo>
                    <a:cubicBezTo>
                      <a:pt x="67" y="144"/>
                      <a:pt x="65" y="143"/>
                      <a:pt x="64" y="143"/>
                    </a:cubicBezTo>
                    <a:cubicBezTo>
                      <a:pt x="62" y="142"/>
                      <a:pt x="62" y="142"/>
                      <a:pt x="56" y="141"/>
                    </a:cubicBezTo>
                    <a:cubicBezTo>
                      <a:pt x="54" y="140"/>
                      <a:pt x="53" y="140"/>
                      <a:pt x="53" y="140"/>
                    </a:cubicBezTo>
                    <a:cubicBezTo>
                      <a:pt x="53" y="139"/>
                      <a:pt x="54" y="136"/>
                      <a:pt x="56" y="135"/>
                    </a:cubicBezTo>
                    <a:cubicBezTo>
                      <a:pt x="56" y="134"/>
                      <a:pt x="57" y="134"/>
                      <a:pt x="57" y="134"/>
                    </a:cubicBezTo>
                    <a:cubicBezTo>
                      <a:pt x="57" y="133"/>
                      <a:pt x="58" y="131"/>
                      <a:pt x="59" y="131"/>
                    </a:cubicBezTo>
                    <a:close/>
                    <a:moveTo>
                      <a:pt x="292" y="132"/>
                    </a:moveTo>
                    <a:cubicBezTo>
                      <a:pt x="291" y="132"/>
                      <a:pt x="290" y="132"/>
                      <a:pt x="290" y="133"/>
                    </a:cubicBezTo>
                    <a:cubicBezTo>
                      <a:pt x="290" y="133"/>
                      <a:pt x="289" y="133"/>
                      <a:pt x="289" y="133"/>
                    </a:cubicBezTo>
                    <a:cubicBezTo>
                      <a:pt x="287" y="134"/>
                      <a:pt x="286" y="136"/>
                      <a:pt x="286" y="136"/>
                    </a:cubicBezTo>
                    <a:cubicBezTo>
                      <a:pt x="286" y="137"/>
                      <a:pt x="288" y="136"/>
                      <a:pt x="288" y="135"/>
                    </a:cubicBezTo>
                    <a:cubicBezTo>
                      <a:pt x="289" y="135"/>
                      <a:pt x="289" y="135"/>
                      <a:pt x="289" y="135"/>
                    </a:cubicBezTo>
                    <a:cubicBezTo>
                      <a:pt x="290" y="135"/>
                      <a:pt x="293" y="132"/>
                      <a:pt x="292" y="132"/>
                    </a:cubicBezTo>
                    <a:cubicBezTo>
                      <a:pt x="292" y="132"/>
                      <a:pt x="292" y="132"/>
                      <a:pt x="292" y="132"/>
                    </a:cubicBezTo>
                    <a:close/>
                    <a:moveTo>
                      <a:pt x="154" y="134"/>
                    </a:moveTo>
                    <a:cubicBezTo>
                      <a:pt x="154" y="134"/>
                      <a:pt x="154" y="134"/>
                      <a:pt x="154" y="135"/>
                    </a:cubicBezTo>
                    <a:cubicBezTo>
                      <a:pt x="154" y="136"/>
                      <a:pt x="153" y="137"/>
                      <a:pt x="153" y="138"/>
                    </a:cubicBezTo>
                    <a:cubicBezTo>
                      <a:pt x="152" y="138"/>
                      <a:pt x="152" y="140"/>
                      <a:pt x="152" y="140"/>
                    </a:cubicBezTo>
                    <a:cubicBezTo>
                      <a:pt x="152" y="141"/>
                      <a:pt x="152" y="141"/>
                      <a:pt x="153" y="141"/>
                    </a:cubicBezTo>
                    <a:cubicBezTo>
                      <a:pt x="154" y="141"/>
                      <a:pt x="154" y="140"/>
                      <a:pt x="155" y="137"/>
                    </a:cubicBezTo>
                    <a:cubicBezTo>
                      <a:pt x="155" y="134"/>
                      <a:pt x="155" y="134"/>
                      <a:pt x="154" y="134"/>
                    </a:cubicBezTo>
                    <a:close/>
                    <a:moveTo>
                      <a:pt x="86" y="134"/>
                    </a:moveTo>
                    <a:cubicBezTo>
                      <a:pt x="86" y="134"/>
                      <a:pt x="85" y="134"/>
                      <a:pt x="85" y="135"/>
                    </a:cubicBezTo>
                    <a:cubicBezTo>
                      <a:pt x="85" y="135"/>
                      <a:pt x="88" y="137"/>
                      <a:pt x="89" y="137"/>
                    </a:cubicBezTo>
                    <a:cubicBezTo>
                      <a:pt x="89" y="137"/>
                      <a:pt x="90" y="137"/>
                      <a:pt x="90" y="138"/>
                    </a:cubicBezTo>
                    <a:cubicBezTo>
                      <a:pt x="90" y="138"/>
                      <a:pt x="91" y="139"/>
                      <a:pt x="91" y="139"/>
                    </a:cubicBezTo>
                    <a:cubicBezTo>
                      <a:pt x="93" y="139"/>
                      <a:pt x="93" y="139"/>
                      <a:pt x="93" y="139"/>
                    </a:cubicBezTo>
                    <a:cubicBezTo>
                      <a:pt x="94" y="138"/>
                      <a:pt x="92" y="137"/>
                      <a:pt x="90" y="136"/>
                    </a:cubicBezTo>
                    <a:cubicBezTo>
                      <a:pt x="90" y="136"/>
                      <a:pt x="89" y="136"/>
                      <a:pt x="89" y="135"/>
                    </a:cubicBezTo>
                    <a:cubicBezTo>
                      <a:pt x="88" y="135"/>
                      <a:pt x="87" y="134"/>
                      <a:pt x="86" y="134"/>
                    </a:cubicBezTo>
                    <a:close/>
                    <a:moveTo>
                      <a:pt x="142" y="134"/>
                    </a:moveTo>
                    <a:cubicBezTo>
                      <a:pt x="142" y="134"/>
                      <a:pt x="142" y="135"/>
                      <a:pt x="142" y="135"/>
                    </a:cubicBezTo>
                    <a:cubicBezTo>
                      <a:pt x="142" y="135"/>
                      <a:pt x="142" y="135"/>
                      <a:pt x="141" y="138"/>
                    </a:cubicBezTo>
                    <a:cubicBezTo>
                      <a:pt x="141" y="139"/>
                      <a:pt x="140" y="141"/>
                      <a:pt x="140" y="142"/>
                    </a:cubicBezTo>
                    <a:cubicBezTo>
                      <a:pt x="139" y="144"/>
                      <a:pt x="138" y="146"/>
                      <a:pt x="137" y="148"/>
                    </a:cubicBezTo>
                    <a:cubicBezTo>
                      <a:pt x="137" y="149"/>
                      <a:pt x="136" y="152"/>
                      <a:pt x="136" y="153"/>
                    </a:cubicBezTo>
                    <a:cubicBezTo>
                      <a:pt x="135" y="155"/>
                      <a:pt x="135" y="156"/>
                      <a:pt x="135" y="156"/>
                    </a:cubicBezTo>
                    <a:cubicBezTo>
                      <a:pt x="135" y="156"/>
                      <a:pt x="135" y="157"/>
                      <a:pt x="135" y="157"/>
                    </a:cubicBezTo>
                    <a:cubicBezTo>
                      <a:pt x="135" y="158"/>
                      <a:pt x="134" y="160"/>
                      <a:pt x="133" y="161"/>
                    </a:cubicBezTo>
                    <a:cubicBezTo>
                      <a:pt x="132" y="161"/>
                      <a:pt x="132" y="162"/>
                      <a:pt x="132" y="162"/>
                    </a:cubicBezTo>
                    <a:cubicBezTo>
                      <a:pt x="132" y="162"/>
                      <a:pt x="132" y="163"/>
                      <a:pt x="131" y="164"/>
                    </a:cubicBezTo>
                    <a:cubicBezTo>
                      <a:pt x="131" y="165"/>
                      <a:pt x="130" y="165"/>
                      <a:pt x="130" y="165"/>
                    </a:cubicBezTo>
                    <a:cubicBezTo>
                      <a:pt x="129" y="165"/>
                      <a:pt x="129" y="164"/>
                      <a:pt x="131" y="161"/>
                    </a:cubicBezTo>
                    <a:cubicBezTo>
                      <a:pt x="132" y="160"/>
                      <a:pt x="133" y="158"/>
                      <a:pt x="133" y="158"/>
                    </a:cubicBezTo>
                    <a:cubicBezTo>
                      <a:pt x="133" y="156"/>
                      <a:pt x="134" y="153"/>
                      <a:pt x="135" y="151"/>
                    </a:cubicBezTo>
                    <a:cubicBezTo>
                      <a:pt x="135" y="151"/>
                      <a:pt x="135" y="150"/>
                      <a:pt x="135" y="150"/>
                    </a:cubicBezTo>
                    <a:cubicBezTo>
                      <a:pt x="135" y="150"/>
                      <a:pt x="136" y="149"/>
                      <a:pt x="136" y="148"/>
                    </a:cubicBezTo>
                    <a:cubicBezTo>
                      <a:pt x="137" y="145"/>
                      <a:pt x="138" y="142"/>
                      <a:pt x="139" y="139"/>
                    </a:cubicBezTo>
                    <a:cubicBezTo>
                      <a:pt x="140" y="138"/>
                      <a:pt x="140" y="137"/>
                      <a:pt x="140" y="137"/>
                    </a:cubicBezTo>
                    <a:cubicBezTo>
                      <a:pt x="141" y="137"/>
                      <a:pt x="141" y="136"/>
                      <a:pt x="141" y="136"/>
                    </a:cubicBezTo>
                    <a:cubicBezTo>
                      <a:pt x="141" y="135"/>
                      <a:pt x="142" y="134"/>
                      <a:pt x="142" y="134"/>
                    </a:cubicBezTo>
                    <a:close/>
                    <a:moveTo>
                      <a:pt x="203" y="136"/>
                    </a:moveTo>
                    <a:cubicBezTo>
                      <a:pt x="203" y="136"/>
                      <a:pt x="203" y="137"/>
                      <a:pt x="203" y="138"/>
                    </a:cubicBezTo>
                    <a:cubicBezTo>
                      <a:pt x="203" y="140"/>
                      <a:pt x="203" y="141"/>
                      <a:pt x="203" y="140"/>
                    </a:cubicBezTo>
                    <a:cubicBezTo>
                      <a:pt x="202" y="140"/>
                      <a:pt x="202" y="140"/>
                      <a:pt x="201" y="141"/>
                    </a:cubicBezTo>
                    <a:cubicBezTo>
                      <a:pt x="201" y="141"/>
                      <a:pt x="202" y="143"/>
                      <a:pt x="203" y="145"/>
                    </a:cubicBezTo>
                    <a:cubicBezTo>
                      <a:pt x="204" y="146"/>
                      <a:pt x="204" y="146"/>
                      <a:pt x="205" y="146"/>
                    </a:cubicBezTo>
                    <a:cubicBezTo>
                      <a:pt x="206" y="146"/>
                      <a:pt x="206" y="146"/>
                      <a:pt x="205" y="145"/>
                    </a:cubicBezTo>
                    <a:cubicBezTo>
                      <a:pt x="205" y="144"/>
                      <a:pt x="204" y="142"/>
                      <a:pt x="204" y="142"/>
                    </a:cubicBezTo>
                    <a:cubicBezTo>
                      <a:pt x="204" y="142"/>
                      <a:pt x="205" y="142"/>
                      <a:pt x="205" y="143"/>
                    </a:cubicBezTo>
                    <a:cubicBezTo>
                      <a:pt x="206" y="144"/>
                      <a:pt x="207" y="143"/>
                      <a:pt x="206" y="142"/>
                    </a:cubicBezTo>
                    <a:cubicBezTo>
                      <a:pt x="206" y="141"/>
                      <a:pt x="205" y="140"/>
                      <a:pt x="205" y="140"/>
                    </a:cubicBezTo>
                    <a:cubicBezTo>
                      <a:pt x="205" y="138"/>
                      <a:pt x="204" y="136"/>
                      <a:pt x="203" y="136"/>
                    </a:cubicBezTo>
                    <a:close/>
                    <a:moveTo>
                      <a:pt x="281" y="137"/>
                    </a:moveTo>
                    <a:cubicBezTo>
                      <a:pt x="280" y="137"/>
                      <a:pt x="279" y="137"/>
                      <a:pt x="277" y="137"/>
                    </a:cubicBezTo>
                    <a:cubicBezTo>
                      <a:pt x="275" y="138"/>
                      <a:pt x="273" y="139"/>
                      <a:pt x="273" y="140"/>
                    </a:cubicBezTo>
                    <a:cubicBezTo>
                      <a:pt x="273" y="140"/>
                      <a:pt x="274" y="140"/>
                      <a:pt x="275" y="140"/>
                    </a:cubicBezTo>
                    <a:cubicBezTo>
                      <a:pt x="276" y="139"/>
                      <a:pt x="277" y="139"/>
                      <a:pt x="279" y="139"/>
                    </a:cubicBezTo>
                    <a:cubicBezTo>
                      <a:pt x="281" y="139"/>
                      <a:pt x="282" y="138"/>
                      <a:pt x="283" y="138"/>
                    </a:cubicBezTo>
                    <a:cubicBezTo>
                      <a:pt x="283" y="137"/>
                      <a:pt x="283" y="137"/>
                      <a:pt x="282" y="137"/>
                    </a:cubicBezTo>
                    <a:cubicBezTo>
                      <a:pt x="282" y="137"/>
                      <a:pt x="282" y="137"/>
                      <a:pt x="281" y="137"/>
                    </a:cubicBezTo>
                    <a:close/>
                    <a:moveTo>
                      <a:pt x="74" y="139"/>
                    </a:moveTo>
                    <a:cubicBezTo>
                      <a:pt x="75" y="139"/>
                      <a:pt x="75" y="139"/>
                      <a:pt x="75" y="140"/>
                    </a:cubicBezTo>
                    <a:cubicBezTo>
                      <a:pt x="76" y="140"/>
                      <a:pt x="76" y="140"/>
                      <a:pt x="77" y="140"/>
                    </a:cubicBezTo>
                    <a:cubicBezTo>
                      <a:pt x="77" y="140"/>
                      <a:pt x="79" y="141"/>
                      <a:pt x="80" y="141"/>
                    </a:cubicBezTo>
                    <a:cubicBezTo>
                      <a:pt x="81" y="142"/>
                      <a:pt x="83" y="143"/>
                      <a:pt x="84" y="143"/>
                    </a:cubicBezTo>
                    <a:cubicBezTo>
                      <a:pt x="86" y="144"/>
                      <a:pt x="87" y="144"/>
                      <a:pt x="88" y="145"/>
                    </a:cubicBezTo>
                    <a:cubicBezTo>
                      <a:pt x="89" y="145"/>
                      <a:pt x="90" y="145"/>
                      <a:pt x="91" y="146"/>
                    </a:cubicBezTo>
                    <a:cubicBezTo>
                      <a:pt x="93" y="146"/>
                      <a:pt x="94" y="147"/>
                      <a:pt x="94" y="147"/>
                    </a:cubicBezTo>
                    <a:cubicBezTo>
                      <a:pt x="95" y="147"/>
                      <a:pt x="105" y="153"/>
                      <a:pt x="106" y="153"/>
                    </a:cubicBezTo>
                    <a:cubicBezTo>
                      <a:pt x="106" y="153"/>
                      <a:pt x="107" y="153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54"/>
                      <a:pt x="103" y="153"/>
                      <a:pt x="101" y="152"/>
                    </a:cubicBezTo>
                    <a:cubicBezTo>
                      <a:pt x="100" y="151"/>
                      <a:pt x="99" y="151"/>
                      <a:pt x="98" y="150"/>
                    </a:cubicBezTo>
                    <a:cubicBezTo>
                      <a:pt x="98" y="150"/>
                      <a:pt x="97" y="150"/>
                      <a:pt x="97" y="150"/>
                    </a:cubicBezTo>
                    <a:cubicBezTo>
                      <a:pt x="97" y="149"/>
                      <a:pt x="95" y="148"/>
                      <a:pt x="92" y="147"/>
                    </a:cubicBezTo>
                    <a:cubicBezTo>
                      <a:pt x="90" y="147"/>
                      <a:pt x="88" y="146"/>
                      <a:pt x="88" y="145"/>
                    </a:cubicBezTo>
                    <a:cubicBezTo>
                      <a:pt x="87" y="145"/>
                      <a:pt x="86" y="145"/>
                      <a:pt x="86" y="145"/>
                    </a:cubicBezTo>
                    <a:cubicBezTo>
                      <a:pt x="85" y="145"/>
                      <a:pt x="82" y="144"/>
                      <a:pt x="78" y="141"/>
                    </a:cubicBezTo>
                    <a:cubicBezTo>
                      <a:pt x="75" y="140"/>
                      <a:pt x="74" y="139"/>
                      <a:pt x="74" y="139"/>
                    </a:cubicBezTo>
                    <a:cubicBezTo>
                      <a:pt x="74" y="139"/>
                      <a:pt x="74" y="139"/>
                      <a:pt x="74" y="139"/>
                    </a:cubicBezTo>
                    <a:close/>
                    <a:moveTo>
                      <a:pt x="292" y="140"/>
                    </a:moveTo>
                    <a:cubicBezTo>
                      <a:pt x="292" y="140"/>
                      <a:pt x="292" y="140"/>
                      <a:pt x="293" y="141"/>
                    </a:cubicBezTo>
                    <a:cubicBezTo>
                      <a:pt x="293" y="141"/>
                      <a:pt x="294" y="143"/>
                      <a:pt x="295" y="144"/>
                    </a:cubicBezTo>
                    <a:cubicBezTo>
                      <a:pt x="296" y="146"/>
                      <a:pt x="298" y="148"/>
                      <a:pt x="298" y="149"/>
                    </a:cubicBezTo>
                    <a:cubicBezTo>
                      <a:pt x="299" y="150"/>
                      <a:pt x="300" y="152"/>
                      <a:pt x="301" y="153"/>
                    </a:cubicBezTo>
                    <a:cubicBezTo>
                      <a:pt x="303" y="156"/>
                      <a:pt x="305" y="159"/>
                      <a:pt x="305" y="159"/>
                    </a:cubicBezTo>
                    <a:cubicBezTo>
                      <a:pt x="305" y="159"/>
                      <a:pt x="305" y="160"/>
                      <a:pt x="306" y="161"/>
                    </a:cubicBezTo>
                    <a:cubicBezTo>
                      <a:pt x="306" y="162"/>
                      <a:pt x="306" y="163"/>
                      <a:pt x="306" y="163"/>
                    </a:cubicBezTo>
                    <a:cubicBezTo>
                      <a:pt x="306" y="165"/>
                      <a:pt x="305" y="165"/>
                      <a:pt x="303" y="164"/>
                    </a:cubicBezTo>
                    <a:cubicBezTo>
                      <a:pt x="302" y="163"/>
                      <a:pt x="301" y="163"/>
                      <a:pt x="295" y="163"/>
                    </a:cubicBezTo>
                    <a:cubicBezTo>
                      <a:pt x="290" y="162"/>
                      <a:pt x="287" y="162"/>
                      <a:pt x="286" y="162"/>
                    </a:cubicBezTo>
                    <a:cubicBezTo>
                      <a:pt x="281" y="160"/>
                      <a:pt x="277" y="159"/>
                      <a:pt x="275" y="157"/>
                    </a:cubicBezTo>
                    <a:cubicBezTo>
                      <a:pt x="274" y="157"/>
                      <a:pt x="273" y="156"/>
                      <a:pt x="272" y="156"/>
                    </a:cubicBezTo>
                    <a:cubicBezTo>
                      <a:pt x="271" y="155"/>
                      <a:pt x="266" y="150"/>
                      <a:pt x="265" y="149"/>
                    </a:cubicBezTo>
                    <a:cubicBezTo>
                      <a:pt x="264" y="148"/>
                      <a:pt x="264" y="147"/>
                      <a:pt x="264" y="147"/>
                    </a:cubicBezTo>
                    <a:cubicBezTo>
                      <a:pt x="264" y="147"/>
                      <a:pt x="266" y="147"/>
                      <a:pt x="267" y="147"/>
                    </a:cubicBezTo>
                    <a:cubicBezTo>
                      <a:pt x="270" y="146"/>
                      <a:pt x="270" y="146"/>
                      <a:pt x="270" y="146"/>
                    </a:cubicBezTo>
                    <a:cubicBezTo>
                      <a:pt x="270" y="148"/>
                      <a:pt x="270" y="148"/>
                      <a:pt x="270" y="148"/>
                    </a:cubicBezTo>
                    <a:cubicBezTo>
                      <a:pt x="271" y="149"/>
                      <a:pt x="273" y="153"/>
                      <a:pt x="273" y="152"/>
                    </a:cubicBezTo>
                    <a:cubicBezTo>
                      <a:pt x="274" y="150"/>
                      <a:pt x="274" y="148"/>
                      <a:pt x="273" y="147"/>
                    </a:cubicBezTo>
                    <a:cubicBezTo>
                      <a:pt x="273" y="145"/>
                      <a:pt x="273" y="145"/>
                      <a:pt x="275" y="147"/>
                    </a:cubicBezTo>
                    <a:cubicBezTo>
                      <a:pt x="276" y="149"/>
                      <a:pt x="278" y="150"/>
                      <a:pt x="278" y="150"/>
                    </a:cubicBezTo>
                    <a:cubicBezTo>
                      <a:pt x="278" y="149"/>
                      <a:pt x="278" y="149"/>
                      <a:pt x="279" y="149"/>
                    </a:cubicBezTo>
                    <a:cubicBezTo>
                      <a:pt x="279" y="149"/>
                      <a:pt x="279" y="149"/>
                      <a:pt x="278" y="147"/>
                    </a:cubicBezTo>
                    <a:cubicBezTo>
                      <a:pt x="277" y="146"/>
                      <a:pt x="276" y="146"/>
                      <a:pt x="276" y="145"/>
                    </a:cubicBezTo>
                    <a:cubicBezTo>
                      <a:pt x="276" y="145"/>
                      <a:pt x="280" y="143"/>
                      <a:pt x="282" y="143"/>
                    </a:cubicBezTo>
                    <a:cubicBezTo>
                      <a:pt x="283" y="143"/>
                      <a:pt x="285" y="142"/>
                      <a:pt x="286" y="142"/>
                    </a:cubicBezTo>
                    <a:cubicBezTo>
                      <a:pt x="287" y="141"/>
                      <a:pt x="288" y="141"/>
                      <a:pt x="288" y="141"/>
                    </a:cubicBezTo>
                    <a:cubicBezTo>
                      <a:pt x="288" y="141"/>
                      <a:pt x="289" y="141"/>
                      <a:pt x="289" y="142"/>
                    </a:cubicBezTo>
                    <a:cubicBezTo>
                      <a:pt x="289" y="143"/>
                      <a:pt x="289" y="144"/>
                      <a:pt x="289" y="144"/>
                    </a:cubicBezTo>
                    <a:cubicBezTo>
                      <a:pt x="290" y="144"/>
                      <a:pt x="292" y="142"/>
                      <a:pt x="291" y="141"/>
                    </a:cubicBezTo>
                    <a:cubicBezTo>
                      <a:pt x="291" y="141"/>
                      <a:pt x="292" y="140"/>
                      <a:pt x="292" y="140"/>
                    </a:cubicBezTo>
                    <a:close/>
                    <a:moveTo>
                      <a:pt x="150" y="140"/>
                    </a:moveTo>
                    <a:cubicBezTo>
                      <a:pt x="149" y="140"/>
                      <a:pt x="147" y="141"/>
                      <a:pt x="147" y="142"/>
                    </a:cubicBezTo>
                    <a:cubicBezTo>
                      <a:pt x="147" y="142"/>
                      <a:pt x="147" y="142"/>
                      <a:pt x="147" y="142"/>
                    </a:cubicBezTo>
                    <a:cubicBezTo>
                      <a:pt x="147" y="143"/>
                      <a:pt x="146" y="143"/>
                      <a:pt x="147" y="147"/>
                    </a:cubicBezTo>
                    <a:cubicBezTo>
                      <a:pt x="147" y="149"/>
                      <a:pt x="147" y="149"/>
                      <a:pt x="147" y="148"/>
                    </a:cubicBezTo>
                    <a:cubicBezTo>
                      <a:pt x="148" y="147"/>
                      <a:pt x="148" y="147"/>
                      <a:pt x="148" y="15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9" y="153"/>
                      <a:pt x="149" y="153"/>
                      <a:pt x="149" y="152"/>
                    </a:cubicBezTo>
                    <a:cubicBezTo>
                      <a:pt x="149" y="151"/>
                      <a:pt x="150" y="150"/>
                      <a:pt x="151" y="148"/>
                    </a:cubicBezTo>
                    <a:cubicBezTo>
                      <a:pt x="152" y="147"/>
                      <a:pt x="152" y="146"/>
                      <a:pt x="151" y="145"/>
                    </a:cubicBezTo>
                    <a:cubicBezTo>
                      <a:pt x="149" y="145"/>
                      <a:pt x="149" y="145"/>
                      <a:pt x="150" y="144"/>
                    </a:cubicBezTo>
                    <a:cubicBezTo>
                      <a:pt x="150" y="143"/>
                      <a:pt x="151" y="142"/>
                      <a:pt x="151" y="141"/>
                    </a:cubicBezTo>
                    <a:cubicBezTo>
                      <a:pt x="151" y="140"/>
                      <a:pt x="150" y="140"/>
                      <a:pt x="150" y="140"/>
                    </a:cubicBezTo>
                    <a:close/>
                    <a:moveTo>
                      <a:pt x="268" y="140"/>
                    </a:moveTo>
                    <a:cubicBezTo>
                      <a:pt x="268" y="140"/>
                      <a:pt x="268" y="140"/>
                      <a:pt x="267" y="140"/>
                    </a:cubicBezTo>
                    <a:cubicBezTo>
                      <a:pt x="267" y="140"/>
                      <a:pt x="266" y="140"/>
                      <a:pt x="265" y="140"/>
                    </a:cubicBezTo>
                    <a:cubicBezTo>
                      <a:pt x="264" y="140"/>
                      <a:pt x="262" y="142"/>
                      <a:pt x="262" y="142"/>
                    </a:cubicBezTo>
                    <a:cubicBezTo>
                      <a:pt x="263" y="143"/>
                      <a:pt x="265" y="143"/>
                      <a:pt x="265" y="142"/>
                    </a:cubicBezTo>
                    <a:cubicBezTo>
                      <a:pt x="265" y="142"/>
                      <a:pt x="266" y="142"/>
                      <a:pt x="267" y="142"/>
                    </a:cubicBezTo>
                    <a:cubicBezTo>
                      <a:pt x="268" y="142"/>
                      <a:pt x="268" y="141"/>
                      <a:pt x="269" y="141"/>
                    </a:cubicBezTo>
                    <a:cubicBezTo>
                      <a:pt x="269" y="140"/>
                      <a:pt x="269" y="140"/>
                      <a:pt x="268" y="140"/>
                    </a:cubicBezTo>
                    <a:cubicBezTo>
                      <a:pt x="268" y="140"/>
                      <a:pt x="268" y="140"/>
                      <a:pt x="268" y="140"/>
                    </a:cubicBezTo>
                    <a:close/>
                    <a:moveTo>
                      <a:pt x="99" y="141"/>
                    </a:moveTo>
                    <a:cubicBezTo>
                      <a:pt x="99" y="141"/>
                      <a:pt x="99" y="141"/>
                      <a:pt x="99" y="142"/>
                    </a:cubicBezTo>
                    <a:cubicBezTo>
                      <a:pt x="99" y="143"/>
                      <a:pt x="100" y="144"/>
                      <a:pt x="102" y="144"/>
                    </a:cubicBezTo>
                    <a:cubicBezTo>
                      <a:pt x="104" y="144"/>
                      <a:pt x="105" y="144"/>
                      <a:pt x="105" y="144"/>
                    </a:cubicBezTo>
                    <a:cubicBezTo>
                      <a:pt x="105" y="144"/>
                      <a:pt x="105" y="144"/>
                      <a:pt x="104" y="144"/>
                    </a:cubicBezTo>
                    <a:cubicBezTo>
                      <a:pt x="104" y="144"/>
                      <a:pt x="103" y="143"/>
                      <a:pt x="101" y="142"/>
                    </a:cubicBezTo>
                    <a:cubicBezTo>
                      <a:pt x="100" y="141"/>
                      <a:pt x="99" y="141"/>
                      <a:pt x="99" y="141"/>
                    </a:cubicBezTo>
                    <a:close/>
                    <a:moveTo>
                      <a:pt x="254" y="142"/>
                    </a:moveTo>
                    <a:cubicBezTo>
                      <a:pt x="252" y="142"/>
                      <a:pt x="250" y="142"/>
                      <a:pt x="250" y="143"/>
                    </a:cubicBezTo>
                    <a:cubicBezTo>
                      <a:pt x="249" y="143"/>
                      <a:pt x="249" y="144"/>
                      <a:pt x="249" y="144"/>
                    </a:cubicBezTo>
                    <a:cubicBezTo>
                      <a:pt x="249" y="145"/>
                      <a:pt x="251" y="145"/>
                      <a:pt x="252" y="145"/>
                    </a:cubicBezTo>
                    <a:cubicBezTo>
                      <a:pt x="255" y="145"/>
                      <a:pt x="255" y="145"/>
                      <a:pt x="256" y="144"/>
                    </a:cubicBezTo>
                    <a:cubicBezTo>
                      <a:pt x="257" y="143"/>
                      <a:pt x="257" y="143"/>
                      <a:pt x="257" y="143"/>
                    </a:cubicBezTo>
                    <a:cubicBezTo>
                      <a:pt x="257" y="142"/>
                      <a:pt x="255" y="142"/>
                      <a:pt x="254" y="142"/>
                    </a:cubicBezTo>
                    <a:close/>
                    <a:moveTo>
                      <a:pt x="51" y="143"/>
                    </a:moveTo>
                    <a:cubicBezTo>
                      <a:pt x="57" y="143"/>
                      <a:pt x="57" y="143"/>
                      <a:pt x="59" y="144"/>
                    </a:cubicBezTo>
                    <a:cubicBezTo>
                      <a:pt x="61" y="144"/>
                      <a:pt x="63" y="145"/>
                      <a:pt x="63" y="146"/>
                    </a:cubicBezTo>
                    <a:cubicBezTo>
                      <a:pt x="64" y="147"/>
                      <a:pt x="65" y="147"/>
                      <a:pt x="66" y="147"/>
                    </a:cubicBezTo>
                    <a:cubicBezTo>
                      <a:pt x="66" y="147"/>
                      <a:pt x="66" y="147"/>
                      <a:pt x="66" y="147"/>
                    </a:cubicBezTo>
                    <a:cubicBezTo>
                      <a:pt x="66" y="148"/>
                      <a:pt x="66" y="148"/>
                      <a:pt x="67" y="148"/>
                    </a:cubicBezTo>
                    <a:cubicBezTo>
                      <a:pt x="67" y="148"/>
                      <a:pt x="72" y="151"/>
                      <a:pt x="73" y="152"/>
                    </a:cubicBezTo>
                    <a:cubicBezTo>
                      <a:pt x="74" y="152"/>
                      <a:pt x="75" y="153"/>
                      <a:pt x="75" y="153"/>
                    </a:cubicBezTo>
                    <a:cubicBezTo>
                      <a:pt x="75" y="153"/>
                      <a:pt x="75" y="153"/>
                      <a:pt x="75" y="153"/>
                    </a:cubicBezTo>
                    <a:cubicBezTo>
                      <a:pt x="75" y="153"/>
                      <a:pt x="76" y="154"/>
                      <a:pt x="77" y="154"/>
                    </a:cubicBezTo>
                    <a:cubicBezTo>
                      <a:pt x="82" y="157"/>
                      <a:pt x="86" y="159"/>
                      <a:pt x="87" y="159"/>
                    </a:cubicBezTo>
                    <a:cubicBezTo>
                      <a:pt x="87" y="160"/>
                      <a:pt x="87" y="160"/>
                      <a:pt x="88" y="160"/>
                    </a:cubicBezTo>
                    <a:cubicBezTo>
                      <a:pt x="88" y="160"/>
                      <a:pt x="89" y="160"/>
                      <a:pt x="89" y="160"/>
                    </a:cubicBezTo>
                    <a:cubicBezTo>
                      <a:pt x="89" y="160"/>
                      <a:pt x="89" y="161"/>
                      <a:pt x="90" y="161"/>
                    </a:cubicBezTo>
                    <a:cubicBezTo>
                      <a:pt x="91" y="162"/>
                      <a:pt x="92" y="162"/>
                      <a:pt x="92" y="163"/>
                    </a:cubicBezTo>
                    <a:cubicBezTo>
                      <a:pt x="92" y="163"/>
                      <a:pt x="93" y="163"/>
                      <a:pt x="93" y="163"/>
                    </a:cubicBezTo>
                    <a:cubicBezTo>
                      <a:pt x="93" y="163"/>
                      <a:pt x="94" y="163"/>
                      <a:pt x="94" y="164"/>
                    </a:cubicBezTo>
                    <a:cubicBezTo>
                      <a:pt x="95" y="164"/>
                      <a:pt x="98" y="166"/>
                      <a:pt x="99" y="166"/>
                    </a:cubicBezTo>
                    <a:cubicBezTo>
                      <a:pt x="99" y="166"/>
                      <a:pt x="100" y="166"/>
                      <a:pt x="101" y="167"/>
                    </a:cubicBezTo>
                    <a:cubicBezTo>
                      <a:pt x="102" y="168"/>
                      <a:pt x="104" y="169"/>
                      <a:pt x="105" y="170"/>
                    </a:cubicBezTo>
                    <a:cubicBezTo>
                      <a:pt x="107" y="170"/>
                      <a:pt x="108" y="171"/>
                      <a:pt x="108" y="171"/>
                    </a:cubicBezTo>
                    <a:cubicBezTo>
                      <a:pt x="108" y="171"/>
                      <a:pt x="109" y="172"/>
                      <a:pt x="110" y="172"/>
                    </a:cubicBezTo>
                    <a:cubicBezTo>
                      <a:pt x="111" y="173"/>
                      <a:pt x="112" y="173"/>
                      <a:pt x="112" y="173"/>
                    </a:cubicBezTo>
                    <a:cubicBezTo>
                      <a:pt x="112" y="174"/>
                      <a:pt x="113" y="174"/>
                      <a:pt x="114" y="175"/>
                    </a:cubicBezTo>
                    <a:cubicBezTo>
                      <a:pt x="116" y="176"/>
                      <a:pt x="122" y="181"/>
                      <a:pt x="122" y="181"/>
                    </a:cubicBezTo>
                    <a:cubicBezTo>
                      <a:pt x="122" y="181"/>
                      <a:pt x="122" y="182"/>
                      <a:pt x="121" y="182"/>
                    </a:cubicBezTo>
                    <a:cubicBezTo>
                      <a:pt x="121" y="182"/>
                      <a:pt x="120" y="183"/>
                      <a:pt x="120" y="184"/>
                    </a:cubicBezTo>
                    <a:cubicBezTo>
                      <a:pt x="120" y="185"/>
                      <a:pt x="118" y="186"/>
                      <a:pt x="118" y="185"/>
                    </a:cubicBezTo>
                    <a:cubicBezTo>
                      <a:pt x="117" y="184"/>
                      <a:pt x="117" y="184"/>
                      <a:pt x="117" y="184"/>
                    </a:cubicBezTo>
                    <a:cubicBezTo>
                      <a:pt x="116" y="184"/>
                      <a:pt x="114" y="183"/>
                      <a:pt x="114" y="183"/>
                    </a:cubicBezTo>
                    <a:cubicBezTo>
                      <a:pt x="114" y="183"/>
                      <a:pt x="114" y="183"/>
                      <a:pt x="114" y="183"/>
                    </a:cubicBezTo>
                    <a:cubicBezTo>
                      <a:pt x="113" y="183"/>
                      <a:pt x="110" y="181"/>
                      <a:pt x="110" y="181"/>
                    </a:cubicBezTo>
                    <a:cubicBezTo>
                      <a:pt x="109" y="180"/>
                      <a:pt x="109" y="180"/>
                      <a:pt x="108" y="180"/>
                    </a:cubicBezTo>
                    <a:cubicBezTo>
                      <a:pt x="108" y="180"/>
                      <a:pt x="107" y="179"/>
                      <a:pt x="107" y="179"/>
                    </a:cubicBezTo>
                    <a:cubicBezTo>
                      <a:pt x="107" y="179"/>
                      <a:pt x="106" y="178"/>
                      <a:pt x="105" y="178"/>
                    </a:cubicBezTo>
                    <a:cubicBezTo>
                      <a:pt x="104" y="178"/>
                      <a:pt x="103" y="177"/>
                      <a:pt x="101" y="176"/>
                    </a:cubicBezTo>
                    <a:cubicBezTo>
                      <a:pt x="100" y="175"/>
                      <a:pt x="96" y="173"/>
                      <a:pt x="94" y="172"/>
                    </a:cubicBezTo>
                    <a:cubicBezTo>
                      <a:pt x="91" y="171"/>
                      <a:pt x="89" y="169"/>
                      <a:pt x="87" y="168"/>
                    </a:cubicBezTo>
                    <a:cubicBezTo>
                      <a:pt x="85" y="167"/>
                      <a:pt x="79" y="163"/>
                      <a:pt x="77" y="162"/>
                    </a:cubicBezTo>
                    <a:cubicBezTo>
                      <a:pt x="75" y="161"/>
                      <a:pt x="72" y="160"/>
                      <a:pt x="71" y="159"/>
                    </a:cubicBezTo>
                    <a:cubicBezTo>
                      <a:pt x="71" y="159"/>
                      <a:pt x="71" y="159"/>
                      <a:pt x="70" y="159"/>
                    </a:cubicBezTo>
                    <a:cubicBezTo>
                      <a:pt x="70" y="158"/>
                      <a:pt x="68" y="157"/>
                      <a:pt x="67" y="157"/>
                    </a:cubicBezTo>
                    <a:cubicBezTo>
                      <a:pt x="66" y="156"/>
                      <a:pt x="59" y="152"/>
                      <a:pt x="59" y="152"/>
                    </a:cubicBezTo>
                    <a:cubicBezTo>
                      <a:pt x="57" y="151"/>
                      <a:pt x="55" y="150"/>
                      <a:pt x="52" y="150"/>
                    </a:cubicBezTo>
                    <a:cubicBezTo>
                      <a:pt x="49" y="149"/>
                      <a:pt x="48" y="149"/>
                      <a:pt x="48" y="150"/>
                    </a:cubicBezTo>
                    <a:cubicBezTo>
                      <a:pt x="47" y="150"/>
                      <a:pt x="47" y="151"/>
                      <a:pt x="47" y="150"/>
                    </a:cubicBezTo>
                    <a:cubicBezTo>
                      <a:pt x="46" y="150"/>
                      <a:pt x="45" y="152"/>
                      <a:pt x="45" y="154"/>
                    </a:cubicBezTo>
                    <a:cubicBezTo>
                      <a:pt x="45" y="157"/>
                      <a:pt x="45" y="157"/>
                      <a:pt x="47" y="160"/>
                    </a:cubicBezTo>
                    <a:cubicBezTo>
                      <a:pt x="50" y="164"/>
                      <a:pt x="52" y="167"/>
                      <a:pt x="53" y="167"/>
                    </a:cubicBezTo>
                    <a:cubicBezTo>
                      <a:pt x="53" y="167"/>
                      <a:pt x="53" y="167"/>
                      <a:pt x="53" y="167"/>
                    </a:cubicBezTo>
                    <a:cubicBezTo>
                      <a:pt x="53" y="167"/>
                      <a:pt x="54" y="168"/>
                      <a:pt x="54" y="168"/>
                    </a:cubicBezTo>
                    <a:cubicBezTo>
                      <a:pt x="57" y="169"/>
                      <a:pt x="62" y="172"/>
                      <a:pt x="62" y="172"/>
                    </a:cubicBezTo>
                    <a:cubicBezTo>
                      <a:pt x="62" y="172"/>
                      <a:pt x="62" y="172"/>
                      <a:pt x="63" y="172"/>
                    </a:cubicBezTo>
                    <a:cubicBezTo>
                      <a:pt x="63" y="172"/>
                      <a:pt x="64" y="172"/>
                      <a:pt x="64" y="173"/>
                    </a:cubicBezTo>
                    <a:cubicBezTo>
                      <a:pt x="64" y="173"/>
                      <a:pt x="64" y="173"/>
                      <a:pt x="64" y="173"/>
                    </a:cubicBezTo>
                    <a:cubicBezTo>
                      <a:pt x="65" y="173"/>
                      <a:pt x="66" y="174"/>
                      <a:pt x="67" y="175"/>
                    </a:cubicBezTo>
                    <a:cubicBezTo>
                      <a:pt x="68" y="175"/>
                      <a:pt x="71" y="177"/>
                      <a:pt x="72" y="177"/>
                    </a:cubicBezTo>
                    <a:cubicBezTo>
                      <a:pt x="72" y="177"/>
                      <a:pt x="72" y="177"/>
                      <a:pt x="72" y="177"/>
                    </a:cubicBezTo>
                    <a:cubicBezTo>
                      <a:pt x="72" y="177"/>
                      <a:pt x="73" y="178"/>
                      <a:pt x="74" y="179"/>
                    </a:cubicBezTo>
                    <a:cubicBezTo>
                      <a:pt x="77" y="180"/>
                      <a:pt x="80" y="182"/>
                      <a:pt x="81" y="182"/>
                    </a:cubicBezTo>
                    <a:cubicBezTo>
                      <a:pt x="81" y="183"/>
                      <a:pt x="83" y="183"/>
                      <a:pt x="83" y="183"/>
                    </a:cubicBezTo>
                    <a:cubicBezTo>
                      <a:pt x="83" y="183"/>
                      <a:pt x="85" y="184"/>
                      <a:pt x="86" y="184"/>
                    </a:cubicBezTo>
                    <a:cubicBezTo>
                      <a:pt x="87" y="185"/>
                      <a:pt x="89" y="186"/>
                      <a:pt x="90" y="186"/>
                    </a:cubicBezTo>
                    <a:cubicBezTo>
                      <a:pt x="91" y="187"/>
                      <a:pt x="94" y="188"/>
                      <a:pt x="96" y="189"/>
                    </a:cubicBezTo>
                    <a:cubicBezTo>
                      <a:pt x="98" y="190"/>
                      <a:pt x="101" y="192"/>
                      <a:pt x="103" y="193"/>
                    </a:cubicBezTo>
                    <a:cubicBezTo>
                      <a:pt x="105" y="194"/>
                      <a:pt x="107" y="195"/>
                      <a:pt x="108" y="195"/>
                    </a:cubicBezTo>
                    <a:cubicBezTo>
                      <a:pt x="109" y="197"/>
                      <a:pt x="112" y="199"/>
                      <a:pt x="113" y="199"/>
                    </a:cubicBezTo>
                    <a:cubicBezTo>
                      <a:pt x="114" y="200"/>
                      <a:pt x="114" y="200"/>
                      <a:pt x="113" y="201"/>
                    </a:cubicBezTo>
                    <a:cubicBezTo>
                      <a:pt x="112" y="201"/>
                      <a:pt x="111" y="200"/>
                      <a:pt x="111" y="200"/>
                    </a:cubicBezTo>
                    <a:cubicBezTo>
                      <a:pt x="110" y="199"/>
                      <a:pt x="109" y="199"/>
                      <a:pt x="108" y="200"/>
                    </a:cubicBezTo>
                    <a:cubicBezTo>
                      <a:pt x="107" y="200"/>
                      <a:pt x="108" y="200"/>
                      <a:pt x="109" y="202"/>
                    </a:cubicBezTo>
                    <a:cubicBezTo>
                      <a:pt x="111" y="203"/>
                      <a:pt x="111" y="204"/>
                      <a:pt x="110" y="205"/>
                    </a:cubicBezTo>
                    <a:cubicBezTo>
                      <a:pt x="109" y="205"/>
                      <a:pt x="108" y="205"/>
                      <a:pt x="107" y="205"/>
                    </a:cubicBezTo>
                    <a:cubicBezTo>
                      <a:pt x="105" y="205"/>
                      <a:pt x="104" y="205"/>
                      <a:pt x="102" y="203"/>
                    </a:cubicBezTo>
                    <a:cubicBezTo>
                      <a:pt x="98" y="200"/>
                      <a:pt x="92" y="195"/>
                      <a:pt x="92" y="194"/>
                    </a:cubicBezTo>
                    <a:cubicBezTo>
                      <a:pt x="92" y="193"/>
                      <a:pt x="90" y="192"/>
                      <a:pt x="87" y="192"/>
                    </a:cubicBezTo>
                    <a:cubicBezTo>
                      <a:pt x="86" y="191"/>
                      <a:pt x="84" y="191"/>
                      <a:pt x="83" y="190"/>
                    </a:cubicBezTo>
                    <a:cubicBezTo>
                      <a:pt x="83" y="190"/>
                      <a:pt x="82" y="190"/>
                      <a:pt x="81" y="190"/>
                    </a:cubicBezTo>
                    <a:cubicBezTo>
                      <a:pt x="81" y="190"/>
                      <a:pt x="80" y="189"/>
                      <a:pt x="80" y="189"/>
                    </a:cubicBezTo>
                    <a:cubicBezTo>
                      <a:pt x="79" y="189"/>
                      <a:pt x="78" y="188"/>
                      <a:pt x="77" y="188"/>
                    </a:cubicBezTo>
                    <a:cubicBezTo>
                      <a:pt x="76" y="188"/>
                      <a:pt x="75" y="187"/>
                      <a:pt x="74" y="187"/>
                    </a:cubicBezTo>
                    <a:cubicBezTo>
                      <a:pt x="74" y="186"/>
                      <a:pt x="72" y="186"/>
                      <a:pt x="71" y="185"/>
                    </a:cubicBezTo>
                    <a:cubicBezTo>
                      <a:pt x="69" y="184"/>
                      <a:pt x="67" y="183"/>
                      <a:pt x="67" y="182"/>
                    </a:cubicBezTo>
                    <a:cubicBezTo>
                      <a:pt x="66" y="182"/>
                      <a:pt x="66" y="182"/>
                      <a:pt x="66" y="182"/>
                    </a:cubicBezTo>
                    <a:cubicBezTo>
                      <a:pt x="66" y="182"/>
                      <a:pt x="65" y="181"/>
                      <a:pt x="64" y="181"/>
                    </a:cubicBezTo>
                    <a:cubicBezTo>
                      <a:pt x="63" y="180"/>
                      <a:pt x="62" y="179"/>
                      <a:pt x="62" y="179"/>
                    </a:cubicBezTo>
                    <a:cubicBezTo>
                      <a:pt x="62" y="179"/>
                      <a:pt x="61" y="179"/>
                      <a:pt x="61" y="179"/>
                    </a:cubicBezTo>
                    <a:cubicBezTo>
                      <a:pt x="60" y="178"/>
                      <a:pt x="60" y="178"/>
                      <a:pt x="60" y="178"/>
                    </a:cubicBezTo>
                    <a:cubicBezTo>
                      <a:pt x="59" y="178"/>
                      <a:pt x="58" y="177"/>
                      <a:pt x="57" y="176"/>
                    </a:cubicBezTo>
                    <a:cubicBezTo>
                      <a:pt x="55" y="175"/>
                      <a:pt x="53" y="174"/>
                      <a:pt x="53" y="174"/>
                    </a:cubicBezTo>
                    <a:cubicBezTo>
                      <a:pt x="52" y="173"/>
                      <a:pt x="52" y="173"/>
                      <a:pt x="52" y="173"/>
                    </a:cubicBezTo>
                    <a:cubicBezTo>
                      <a:pt x="52" y="172"/>
                      <a:pt x="52" y="172"/>
                      <a:pt x="51" y="172"/>
                    </a:cubicBezTo>
                    <a:cubicBezTo>
                      <a:pt x="51" y="172"/>
                      <a:pt x="51" y="172"/>
                      <a:pt x="51" y="172"/>
                    </a:cubicBezTo>
                    <a:cubicBezTo>
                      <a:pt x="51" y="172"/>
                      <a:pt x="50" y="171"/>
                      <a:pt x="50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49" y="171"/>
                      <a:pt x="49" y="171"/>
                    </a:cubicBezTo>
                    <a:cubicBezTo>
                      <a:pt x="49" y="171"/>
                      <a:pt x="48" y="171"/>
                      <a:pt x="48" y="170"/>
                    </a:cubicBezTo>
                    <a:cubicBezTo>
                      <a:pt x="49" y="170"/>
                      <a:pt x="48" y="169"/>
                      <a:pt x="47" y="169"/>
                    </a:cubicBezTo>
                    <a:cubicBezTo>
                      <a:pt x="47" y="169"/>
                      <a:pt x="41" y="164"/>
                      <a:pt x="41" y="163"/>
                    </a:cubicBezTo>
                    <a:cubicBezTo>
                      <a:pt x="41" y="163"/>
                      <a:pt x="41" y="163"/>
                      <a:pt x="41" y="162"/>
                    </a:cubicBezTo>
                    <a:cubicBezTo>
                      <a:pt x="40" y="161"/>
                      <a:pt x="38" y="157"/>
                      <a:pt x="38" y="156"/>
                    </a:cubicBezTo>
                    <a:cubicBezTo>
                      <a:pt x="37" y="152"/>
                      <a:pt x="40" y="146"/>
                      <a:pt x="44" y="143"/>
                    </a:cubicBezTo>
                    <a:cubicBezTo>
                      <a:pt x="45" y="143"/>
                      <a:pt x="47" y="143"/>
                      <a:pt x="51" y="143"/>
                    </a:cubicBezTo>
                    <a:close/>
                    <a:moveTo>
                      <a:pt x="293" y="144"/>
                    </a:moveTo>
                    <a:cubicBezTo>
                      <a:pt x="292" y="144"/>
                      <a:pt x="292" y="144"/>
                      <a:pt x="292" y="144"/>
                    </a:cubicBezTo>
                    <a:cubicBezTo>
                      <a:pt x="292" y="144"/>
                      <a:pt x="292" y="145"/>
                      <a:pt x="292" y="146"/>
                    </a:cubicBezTo>
                    <a:cubicBezTo>
                      <a:pt x="292" y="148"/>
                      <a:pt x="292" y="149"/>
                      <a:pt x="292" y="149"/>
                    </a:cubicBezTo>
                    <a:cubicBezTo>
                      <a:pt x="293" y="149"/>
                      <a:pt x="294" y="147"/>
                      <a:pt x="294" y="147"/>
                    </a:cubicBezTo>
                    <a:cubicBezTo>
                      <a:pt x="294" y="146"/>
                      <a:pt x="293" y="144"/>
                      <a:pt x="293" y="144"/>
                    </a:cubicBezTo>
                    <a:close/>
                    <a:moveTo>
                      <a:pt x="241" y="145"/>
                    </a:moveTo>
                    <a:cubicBezTo>
                      <a:pt x="240" y="145"/>
                      <a:pt x="240" y="145"/>
                      <a:pt x="240" y="145"/>
                    </a:cubicBezTo>
                    <a:cubicBezTo>
                      <a:pt x="240" y="145"/>
                      <a:pt x="240" y="146"/>
                      <a:pt x="238" y="146"/>
                    </a:cubicBezTo>
                    <a:cubicBezTo>
                      <a:pt x="237" y="146"/>
                      <a:pt x="236" y="146"/>
                      <a:pt x="236" y="147"/>
                    </a:cubicBezTo>
                    <a:cubicBezTo>
                      <a:pt x="236" y="147"/>
                      <a:pt x="236" y="147"/>
                      <a:pt x="236" y="147"/>
                    </a:cubicBezTo>
                    <a:cubicBezTo>
                      <a:pt x="236" y="148"/>
                      <a:pt x="239" y="148"/>
                      <a:pt x="241" y="147"/>
                    </a:cubicBezTo>
                    <a:cubicBezTo>
                      <a:pt x="243" y="146"/>
                      <a:pt x="243" y="146"/>
                      <a:pt x="242" y="145"/>
                    </a:cubicBezTo>
                    <a:cubicBezTo>
                      <a:pt x="242" y="145"/>
                      <a:pt x="241" y="145"/>
                      <a:pt x="241" y="145"/>
                    </a:cubicBezTo>
                    <a:close/>
                    <a:moveTo>
                      <a:pt x="51" y="145"/>
                    </a:moveTo>
                    <a:cubicBezTo>
                      <a:pt x="45" y="145"/>
                      <a:pt x="50" y="147"/>
                      <a:pt x="52" y="147"/>
                    </a:cubicBezTo>
                    <a:cubicBezTo>
                      <a:pt x="55" y="147"/>
                      <a:pt x="55" y="147"/>
                      <a:pt x="55" y="147"/>
                    </a:cubicBezTo>
                    <a:cubicBezTo>
                      <a:pt x="54" y="146"/>
                      <a:pt x="54" y="146"/>
                      <a:pt x="54" y="146"/>
                    </a:cubicBezTo>
                    <a:cubicBezTo>
                      <a:pt x="53" y="146"/>
                      <a:pt x="53" y="145"/>
                      <a:pt x="51" y="145"/>
                    </a:cubicBezTo>
                    <a:close/>
                    <a:moveTo>
                      <a:pt x="290" y="146"/>
                    </a:moveTo>
                    <a:cubicBezTo>
                      <a:pt x="289" y="146"/>
                      <a:pt x="289" y="146"/>
                      <a:pt x="288" y="147"/>
                    </a:cubicBezTo>
                    <a:cubicBezTo>
                      <a:pt x="287" y="148"/>
                      <a:pt x="288" y="150"/>
                      <a:pt x="289" y="150"/>
                    </a:cubicBezTo>
                    <a:cubicBezTo>
                      <a:pt x="289" y="151"/>
                      <a:pt x="290" y="151"/>
                      <a:pt x="290" y="151"/>
                    </a:cubicBezTo>
                    <a:cubicBezTo>
                      <a:pt x="291" y="151"/>
                      <a:pt x="291" y="150"/>
                      <a:pt x="291" y="148"/>
                    </a:cubicBezTo>
                    <a:cubicBezTo>
                      <a:pt x="291" y="147"/>
                      <a:pt x="291" y="147"/>
                      <a:pt x="290" y="147"/>
                    </a:cubicBezTo>
                    <a:cubicBezTo>
                      <a:pt x="290" y="147"/>
                      <a:pt x="289" y="146"/>
                      <a:pt x="290" y="146"/>
                    </a:cubicBezTo>
                    <a:cubicBezTo>
                      <a:pt x="290" y="146"/>
                      <a:pt x="290" y="146"/>
                      <a:pt x="290" y="146"/>
                    </a:cubicBezTo>
                    <a:close/>
                    <a:moveTo>
                      <a:pt x="110" y="146"/>
                    </a:moveTo>
                    <a:cubicBezTo>
                      <a:pt x="110" y="146"/>
                      <a:pt x="110" y="146"/>
                      <a:pt x="110" y="147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10" y="148"/>
                      <a:pt x="111" y="148"/>
                      <a:pt x="111" y="148"/>
                    </a:cubicBezTo>
                    <a:cubicBezTo>
                      <a:pt x="111" y="148"/>
                      <a:pt x="112" y="149"/>
                      <a:pt x="113" y="150"/>
                    </a:cubicBezTo>
                    <a:cubicBezTo>
                      <a:pt x="115" y="151"/>
                      <a:pt x="117" y="151"/>
                      <a:pt x="117" y="150"/>
                    </a:cubicBezTo>
                    <a:cubicBezTo>
                      <a:pt x="117" y="150"/>
                      <a:pt x="115" y="148"/>
                      <a:pt x="111" y="146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10" y="146"/>
                      <a:pt x="110" y="146"/>
                      <a:pt x="110" y="146"/>
                    </a:cubicBezTo>
                    <a:close/>
                    <a:moveTo>
                      <a:pt x="42" y="147"/>
                    </a:moveTo>
                    <a:cubicBezTo>
                      <a:pt x="42" y="147"/>
                      <a:pt x="42" y="147"/>
                      <a:pt x="42" y="147"/>
                    </a:cubicBezTo>
                    <a:cubicBezTo>
                      <a:pt x="42" y="148"/>
                      <a:pt x="41" y="150"/>
                      <a:pt x="41" y="152"/>
                    </a:cubicBezTo>
                    <a:cubicBezTo>
                      <a:pt x="41" y="153"/>
                      <a:pt x="41" y="153"/>
                      <a:pt x="42" y="153"/>
                    </a:cubicBezTo>
                    <a:cubicBezTo>
                      <a:pt x="42" y="153"/>
                      <a:pt x="42" y="153"/>
                      <a:pt x="42" y="152"/>
                    </a:cubicBezTo>
                    <a:cubicBezTo>
                      <a:pt x="42" y="152"/>
                      <a:pt x="42" y="151"/>
                      <a:pt x="43" y="151"/>
                    </a:cubicBezTo>
                    <a:cubicBezTo>
                      <a:pt x="43" y="150"/>
                      <a:pt x="43" y="150"/>
                      <a:pt x="43" y="149"/>
                    </a:cubicBezTo>
                    <a:cubicBezTo>
                      <a:pt x="43" y="149"/>
                      <a:pt x="43" y="149"/>
                      <a:pt x="44" y="149"/>
                    </a:cubicBezTo>
                    <a:cubicBezTo>
                      <a:pt x="44" y="149"/>
                      <a:pt x="44" y="148"/>
                      <a:pt x="43" y="147"/>
                    </a:cubicBezTo>
                    <a:cubicBezTo>
                      <a:pt x="43" y="147"/>
                      <a:pt x="43" y="147"/>
                      <a:pt x="42" y="147"/>
                    </a:cubicBezTo>
                    <a:cubicBezTo>
                      <a:pt x="42" y="147"/>
                      <a:pt x="42" y="147"/>
                      <a:pt x="42" y="147"/>
                    </a:cubicBezTo>
                    <a:close/>
                    <a:moveTo>
                      <a:pt x="231" y="147"/>
                    </a:moveTo>
                    <a:cubicBezTo>
                      <a:pt x="231" y="147"/>
                      <a:pt x="230" y="147"/>
                      <a:pt x="229" y="148"/>
                    </a:cubicBezTo>
                    <a:cubicBezTo>
                      <a:pt x="227" y="148"/>
                      <a:pt x="226" y="149"/>
                      <a:pt x="226" y="150"/>
                    </a:cubicBezTo>
                    <a:cubicBezTo>
                      <a:pt x="226" y="151"/>
                      <a:pt x="227" y="151"/>
                      <a:pt x="229" y="150"/>
                    </a:cubicBezTo>
                    <a:cubicBezTo>
                      <a:pt x="232" y="148"/>
                      <a:pt x="233" y="147"/>
                      <a:pt x="231" y="147"/>
                    </a:cubicBezTo>
                    <a:close/>
                    <a:moveTo>
                      <a:pt x="59" y="147"/>
                    </a:moveTo>
                    <a:cubicBezTo>
                      <a:pt x="58" y="147"/>
                      <a:pt x="58" y="148"/>
                      <a:pt x="58" y="148"/>
                    </a:cubicBezTo>
                    <a:cubicBezTo>
                      <a:pt x="58" y="149"/>
                      <a:pt x="59" y="149"/>
                      <a:pt x="61" y="150"/>
                    </a:cubicBezTo>
                    <a:cubicBezTo>
                      <a:pt x="63" y="151"/>
                      <a:pt x="66" y="152"/>
                      <a:pt x="66" y="151"/>
                    </a:cubicBezTo>
                    <a:cubicBezTo>
                      <a:pt x="65" y="150"/>
                      <a:pt x="60" y="147"/>
                      <a:pt x="59" y="147"/>
                    </a:cubicBezTo>
                    <a:close/>
                    <a:moveTo>
                      <a:pt x="208" y="148"/>
                    </a:moveTo>
                    <a:cubicBezTo>
                      <a:pt x="208" y="148"/>
                      <a:pt x="208" y="148"/>
                      <a:pt x="208" y="148"/>
                    </a:cubicBezTo>
                    <a:cubicBezTo>
                      <a:pt x="208" y="148"/>
                      <a:pt x="208" y="149"/>
                      <a:pt x="208" y="152"/>
                    </a:cubicBezTo>
                    <a:cubicBezTo>
                      <a:pt x="209" y="155"/>
                      <a:pt x="208" y="155"/>
                      <a:pt x="207" y="152"/>
                    </a:cubicBezTo>
                    <a:cubicBezTo>
                      <a:pt x="206" y="151"/>
                      <a:pt x="206" y="151"/>
                      <a:pt x="206" y="151"/>
                    </a:cubicBezTo>
                    <a:cubicBezTo>
                      <a:pt x="206" y="152"/>
                      <a:pt x="205" y="152"/>
                      <a:pt x="205" y="153"/>
                    </a:cubicBezTo>
                    <a:cubicBezTo>
                      <a:pt x="205" y="154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7"/>
                    </a:cubicBezTo>
                    <a:cubicBezTo>
                      <a:pt x="207" y="157"/>
                      <a:pt x="207" y="158"/>
                      <a:pt x="208" y="159"/>
                    </a:cubicBezTo>
                    <a:cubicBezTo>
                      <a:pt x="209" y="160"/>
                      <a:pt x="209" y="160"/>
                      <a:pt x="209" y="160"/>
                    </a:cubicBezTo>
                    <a:cubicBezTo>
                      <a:pt x="210" y="160"/>
                      <a:pt x="210" y="159"/>
                      <a:pt x="210" y="158"/>
                    </a:cubicBezTo>
                    <a:cubicBezTo>
                      <a:pt x="209" y="158"/>
                      <a:pt x="209" y="156"/>
                      <a:pt x="210" y="156"/>
                    </a:cubicBezTo>
                    <a:cubicBezTo>
                      <a:pt x="210" y="156"/>
                      <a:pt x="210" y="156"/>
                      <a:pt x="211" y="157"/>
                    </a:cubicBezTo>
                    <a:cubicBezTo>
                      <a:pt x="211" y="157"/>
                      <a:pt x="211" y="157"/>
                      <a:pt x="211" y="157"/>
                    </a:cubicBezTo>
                    <a:cubicBezTo>
                      <a:pt x="211" y="156"/>
                      <a:pt x="211" y="155"/>
                      <a:pt x="211" y="155"/>
                    </a:cubicBezTo>
                    <a:cubicBezTo>
                      <a:pt x="210" y="154"/>
                      <a:pt x="210" y="153"/>
                      <a:pt x="210" y="152"/>
                    </a:cubicBezTo>
                    <a:cubicBezTo>
                      <a:pt x="210" y="150"/>
                      <a:pt x="210" y="149"/>
                      <a:pt x="209" y="148"/>
                    </a:cubicBezTo>
                    <a:cubicBezTo>
                      <a:pt x="209" y="148"/>
                      <a:pt x="208" y="148"/>
                      <a:pt x="208" y="148"/>
                    </a:cubicBezTo>
                    <a:close/>
                    <a:moveTo>
                      <a:pt x="261" y="148"/>
                    </a:moveTo>
                    <a:cubicBezTo>
                      <a:pt x="263" y="150"/>
                      <a:pt x="263" y="150"/>
                      <a:pt x="263" y="150"/>
                    </a:cubicBezTo>
                    <a:cubicBezTo>
                      <a:pt x="264" y="151"/>
                      <a:pt x="266" y="153"/>
                      <a:pt x="266" y="153"/>
                    </a:cubicBezTo>
                    <a:cubicBezTo>
                      <a:pt x="267" y="154"/>
                      <a:pt x="269" y="155"/>
                      <a:pt x="270" y="156"/>
                    </a:cubicBezTo>
                    <a:cubicBezTo>
                      <a:pt x="271" y="157"/>
                      <a:pt x="272" y="158"/>
                      <a:pt x="273" y="159"/>
                    </a:cubicBezTo>
                    <a:cubicBezTo>
                      <a:pt x="274" y="159"/>
                      <a:pt x="276" y="160"/>
                      <a:pt x="278" y="161"/>
                    </a:cubicBezTo>
                    <a:cubicBezTo>
                      <a:pt x="282" y="163"/>
                      <a:pt x="282" y="163"/>
                      <a:pt x="281" y="164"/>
                    </a:cubicBezTo>
                    <a:cubicBezTo>
                      <a:pt x="281" y="164"/>
                      <a:pt x="280" y="164"/>
                      <a:pt x="280" y="164"/>
                    </a:cubicBezTo>
                    <a:cubicBezTo>
                      <a:pt x="280" y="164"/>
                      <a:pt x="280" y="164"/>
                      <a:pt x="279" y="165"/>
                    </a:cubicBezTo>
                    <a:cubicBezTo>
                      <a:pt x="278" y="165"/>
                      <a:pt x="272" y="166"/>
                      <a:pt x="271" y="167"/>
                    </a:cubicBezTo>
                    <a:cubicBezTo>
                      <a:pt x="264" y="169"/>
                      <a:pt x="256" y="173"/>
                      <a:pt x="249" y="176"/>
                    </a:cubicBezTo>
                    <a:cubicBezTo>
                      <a:pt x="246" y="178"/>
                      <a:pt x="243" y="180"/>
                      <a:pt x="239" y="180"/>
                    </a:cubicBezTo>
                    <a:cubicBezTo>
                      <a:pt x="238" y="181"/>
                      <a:pt x="238" y="180"/>
                      <a:pt x="239" y="180"/>
                    </a:cubicBezTo>
                    <a:cubicBezTo>
                      <a:pt x="239" y="180"/>
                      <a:pt x="239" y="178"/>
                      <a:pt x="240" y="177"/>
                    </a:cubicBezTo>
                    <a:cubicBezTo>
                      <a:pt x="240" y="176"/>
                      <a:pt x="241" y="175"/>
                      <a:pt x="241" y="174"/>
                    </a:cubicBezTo>
                    <a:cubicBezTo>
                      <a:pt x="241" y="174"/>
                      <a:pt x="241" y="173"/>
                      <a:pt x="242" y="173"/>
                    </a:cubicBezTo>
                    <a:cubicBezTo>
                      <a:pt x="242" y="172"/>
                      <a:pt x="243" y="170"/>
                      <a:pt x="243" y="169"/>
                    </a:cubicBezTo>
                    <a:cubicBezTo>
                      <a:pt x="244" y="167"/>
                      <a:pt x="244" y="166"/>
                      <a:pt x="244" y="160"/>
                    </a:cubicBezTo>
                    <a:cubicBezTo>
                      <a:pt x="245" y="153"/>
                      <a:pt x="245" y="153"/>
                      <a:pt x="245" y="152"/>
                    </a:cubicBezTo>
                    <a:cubicBezTo>
                      <a:pt x="247" y="151"/>
                      <a:pt x="249" y="151"/>
                      <a:pt x="250" y="151"/>
                    </a:cubicBezTo>
                    <a:cubicBezTo>
                      <a:pt x="250" y="151"/>
                      <a:pt x="253" y="150"/>
                      <a:pt x="256" y="149"/>
                    </a:cubicBezTo>
                    <a:lnTo>
                      <a:pt x="261" y="148"/>
                    </a:lnTo>
                    <a:close/>
                    <a:moveTo>
                      <a:pt x="156" y="150"/>
                    </a:moveTo>
                    <a:cubicBezTo>
                      <a:pt x="156" y="150"/>
                      <a:pt x="155" y="151"/>
                      <a:pt x="155" y="152"/>
                    </a:cubicBezTo>
                    <a:cubicBezTo>
                      <a:pt x="154" y="153"/>
                      <a:pt x="154" y="154"/>
                      <a:pt x="154" y="154"/>
                    </a:cubicBezTo>
                    <a:cubicBezTo>
                      <a:pt x="153" y="154"/>
                      <a:pt x="153" y="154"/>
                      <a:pt x="154" y="153"/>
                    </a:cubicBezTo>
                    <a:cubicBezTo>
                      <a:pt x="154" y="153"/>
                      <a:pt x="154" y="152"/>
                      <a:pt x="155" y="151"/>
                    </a:cubicBezTo>
                    <a:cubicBezTo>
                      <a:pt x="155" y="150"/>
                      <a:pt x="155" y="150"/>
                      <a:pt x="156" y="150"/>
                    </a:cubicBezTo>
                    <a:close/>
                    <a:moveTo>
                      <a:pt x="283" y="150"/>
                    </a:moveTo>
                    <a:cubicBezTo>
                      <a:pt x="283" y="150"/>
                      <a:pt x="283" y="150"/>
                      <a:pt x="283" y="151"/>
                    </a:cubicBezTo>
                    <a:cubicBezTo>
                      <a:pt x="283" y="152"/>
                      <a:pt x="287" y="155"/>
                      <a:pt x="288" y="155"/>
                    </a:cubicBezTo>
                    <a:cubicBezTo>
                      <a:pt x="288" y="155"/>
                      <a:pt x="289" y="155"/>
                      <a:pt x="290" y="156"/>
                    </a:cubicBezTo>
                    <a:cubicBezTo>
                      <a:pt x="290" y="157"/>
                      <a:pt x="290" y="157"/>
                      <a:pt x="290" y="157"/>
                    </a:cubicBezTo>
                    <a:cubicBezTo>
                      <a:pt x="290" y="157"/>
                      <a:pt x="290" y="157"/>
                      <a:pt x="289" y="157"/>
                    </a:cubicBezTo>
                    <a:cubicBezTo>
                      <a:pt x="287" y="156"/>
                      <a:pt x="286" y="156"/>
                      <a:pt x="286" y="157"/>
                    </a:cubicBezTo>
                    <a:cubicBezTo>
                      <a:pt x="286" y="157"/>
                      <a:pt x="286" y="158"/>
                      <a:pt x="287" y="159"/>
                    </a:cubicBezTo>
                    <a:cubicBezTo>
                      <a:pt x="288" y="160"/>
                      <a:pt x="288" y="160"/>
                      <a:pt x="290" y="160"/>
                    </a:cubicBezTo>
                    <a:cubicBezTo>
                      <a:pt x="292" y="160"/>
                      <a:pt x="292" y="160"/>
                      <a:pt x="292" y="159"/>
                    </a:cubicBezTo>
                    <a:cubicBezTo>
                      <a:pt x="292" y="159"/>
                      <a:pt x="292" y="159"/>
                      <a:pt x="292" y="159"/>
                    </a:cubicBezTo>
                    <a:cubicBezTo>
                      <a:pt x="292" y="159"/>
                      <a:pt x="293" y="160"/>
                      <a:pt x="293" y="160"/>
                    </a:cubicBezTo>
                    <a:cubicBezTo>
                      <a:pt x="293" y="160"/>
                      <a:pt x="293" y="158"/>
                      <a:pt x="293" y="158"/>
                    </a:cubicBezTo>
                    <a:cubicBezTo>
                      <a:pt x="292" y="157"/>
                      <a:pt x="292" y="157"/>
                      <a:pt x="292" y="157"/>
                    </a:cubicBezTo>
                    <a:cubicBezTo>
                      <a:pt x="292" y="156"/>
                      <a:pt x="292" y="155"/>
                      <a:pt x="291" y="154"/>
                    </a:cubicBezTo>
                    <a:cubicBezTo>
                      <a:pt x="290" y="153"/>
                      <a:pt x="290" y="153"/>
                      <a:pt x="289" y="152"/>
                    </a:cubicBezTo>
                    <a:cubicBezTo>
                      <a:pt x="288" y="152"/>
                      <a:pt x="287" y="152"/>
                      <a:pt x="286" y="151"/>
                    </a:cubicBezTo>
                    <a:cubicBezTo>
                      <a:pt x="285" y="151"/>
                      <a:pt x="284" y="150"/>
                      <a:pt x="284" y="150"/>
                    </a:cubicBezTo>
                    <a:cubicBezTo>
                      <a:pt x="283" y="150"/>
                      <a:pt x="283" y="150"/>
                      <a:pt x="283" y="150"/>
                    </a:cubicBezTo>
                    <a:close/>
                    <a:moveTo>
                      <a:pt x="294" y="150"/>
                    </a:moveTo>
                    <a:cubicBezTo>
                      <a:pt x="294" y="150"/>
                      <a:pt x="294" y="150"/>
                      <a:pt x="294" y="150"/>
                    </a:cubicBezTo>
                    <a:cubicBezTo>
                      <a:pt x="293" y="151"/>
                      <a:pt x="293" y="152"/>
                      <a:pt x="293" y="154"/>
                    </a:cubicBezTo>
                    <a:cubicBezTo>
                      <a:pt x="294" y="155"/>
                      <a:pt x="294" y="155"/>
                      <a:pt x="294" y="155"/>
                    </a:cubicBezTo>
                    <a:cubicBezTo>
                      <a:pt x="296" y="155"/>
                      <a:pt x="296" y="155"/>
                      <a:pt x="296" y="155"/>
                    </a:cubicBezTo>
                    <a:cubicBezTo>
                      <a:pt x="299" y="155"/>
                      <a:pt x="301" y="153"/>
                      <a:pt x="299" y="152"/>
                    </a:cubicBezTo>
                    <a:cubicBezTo>
                      <a:pt x="298" y="152"/>
                      <a:pt x="298" y="152"/>
                      <a:pt x="297" y="152"/>
                    </a:cubicBezTo>
                    <a:cubicBezTo>
                      <a:pt x="296" y="153"/>
                      <a:pt x="296" y="153"/>
                      <a:pt x="296" y="152"/>
                    </a:cubicBezTo>
                    <a:cubicBezTo>
                      <a:pt x="296" y="151"/>
                      <a:pt x="295" y="151"/>
                      <a:pt x="295" y="150"/>
                    </a:cubicBezTo>
                    <a:cubicBezTo>
                      <a:pt x="295" y="150"/>
                      <a:pt x="295" y="150"/>
                      <a:pt x="294" y="150"/>
                    </a:cubicBezTo>
                    <a:close/>
                    <a:moveTo>
                      <a:pt x="145" y="150"/>
                    </a:move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45" y="150"/>
                      <a:pt x="144" y="151"/>
                      <a:pt x="143" y="154"/>
                    </a:cubicBezTo>
                    <a:cubicBezTo>
                      <a:pt x="142" y="155"/>
                      <a:pt x="142" y="157"/>
                      <a:pt x="142" y="157"/>
                    </a:cubicBezTo>
                    <a:cubicBezTo>
                      <a:pt x="142" y="158"/>
                      <a:pt x="142" y="158"/>
                      <a:pt x="144" y="156"/>
                    </a:cubicBezTo>
                    <a:cubicBezTo>
                      <a:pt x="145" y="155"/>
                      <a:pt x="146" y="153"/>
                      <a:pt x="146" y="151"/>
                    </a:cubicBezTo>
                    <a:cubicBezTo>
                      <a:pt x="146" y="151"/>
                      <a:pt x="146" y="150"/>
                      <a:pt x="145" y="150"/>
                    </a:cubicBezTo>
                    <a:close/>
                    <a:moveTo>
                      <a:pt x="277" y="152"/>
                    </a:moveTo>
                    <a:cubicBezTo>
                      <a:pt x="276" y="152"/>
                      <a:pt x="276" y="153"/>
                      <a:pt x="277" y="154"/>
                    </a:cubicBezTo>
                    <a:cubicBezTo>
                      <a:pt x="278" y="155"/>
                      <a:pt x="279" y="156"/>
                      <a:pt x="279" y="156"/>
                    </a:cubicBezTo>
                    <a:cubicBezTo>
                      <a:pt x="280" y="156"/>
                      <a:pt x="280" y="156"/>
                      <a:pt x="280" y="156"/>
                    </a:cubicBezTo>
                    <a:cubicBezTo>
                      <a:pt x="280" y="156"/>
                      <a:pt x="281" y="156"/>
                      <a:pt x="281" y="156"/>
                    </a:cubicBezTo>
                    <a:cubicBezTo>
                      <a:pt x="282" y="155"/>
                      <a:pt x="282" y="155"/>
                      <a:pt x="281" y="154"/>
                    </a:cubicBezTo>
                    <a:cubicBezTo>
                      <a:pt x="280" y="153"/>
                      <a:pt x="278" y="152"/>
                      <a:pt x="277" y="152"/>
                    </a:cubicBezTo>
                    <a:close/>
                    <a:moveTo>
                      <a:pt x="121" y="152"/>
                    </a:moveTo>
                    <a:cubicBezTo>
                      <a:pt x="121" y="152"/>
                      <a:pt x="120" y="152"/>
                      <a:pt x="119" y="152"/>
                    </a:cubicBezTo>
                    <a:cubicBezTo>
                      <a:pt x="119" y="153"/>
                      <a:pt x="119" y="153"/>
                      <a:pt x="121" y="155"/>
                    </a:cubicBezTo>
                    <a:cubicBezTo>
                      <a:pt x="123" y="155"/>
                      <a:pt x="126" y="156"/>
                      <a:pt x="127" y="155"/>
                    </a:cubicBezTo>
                    <a:cubicBezTo>
                      <a:pt x="128" y="155"/>
                      <a:pt x="127" y="154"/>
                      <a:pt x="125" y="153"/>
                    </a:cubicBezTo>
                    <a:cubicBezTo>
                      <a:pt x="124" y="153"/>
                      <a:pt x="123" y="152"/>
                      <a:pt x="123" y="152"/>
                    </a:cubicBezTo>
                    <a:cubicBezTo>
                      <a:pt x="122" y="152"/>
                      <a:pt x="122" y="152"/>
                      <a:pt x="122" y="152"/>
                    </a:cubicBezTo>
                    <a:cubicBezTo>
                      <a:pt x="121" y="152"/>
                      <a:pt x="121" y="152"/>
                      <a:pt x="121" y="152"/>
                    </a:cubicBezTo>
                    <a:close/>
                    <a:moveTo>
                      <a:pt x="50" y="152"/>
                    </a:moveTo>
                    <a:cubicBezTo>
                      <a:pt x="51" y="152"/>
                      <a:pt x="52" y="152"/>
                      <a:pt x="54" y="153"/>
                    </a:cubicBezTo>
                    <a:cubicBezTo>
                      <a:pt x="57" y="154"/>
                      <a:pt x="57" y="154"/>
                      <a:pt x="60" y="156"/>
                    </a:cubicBezTo>
                    <a:cubicBezTo>
                      <a:pt x="62" y="157"/>
                      <a:pt x="64" y="159"/>
                      <a:pt x="66" y="159"/>
                    </a:cubicBezTo>
                    <a:cubicBezTo>
                      <a:pt x="69" y="161"/>
                      <a:pt x="70" y="162"/>
                      <a:pt x="71" y="162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2"/>
                      <a:pt x="72" y="162"/>
                      <a:pt x="72" y="162"/>
                    </a:cubicBezTo>
                    <a:cubicBezTo>
                      <a:pt x="72" y="163"/>
                      <a:pt x="72" y="163"/>
                      <a:pt x="73" y="163"/>
                    </a:cubicBezTo>
                    <a:cubicBezTo>
                      <a:pt x="73" y="163"/>
                      <a:pt x="73" y="163"/>
                      <a:pt x="73" y="163"/>
                    </a:cubicBezTo>
                    <a:cubicBezTo>
                      <a:pt x="73" y="163"/>
                      <a:pt x="73" y="164"/>
                      <a:pt x="73" y="164"/>
                    </a:cubicBezTo>
                    <a:cubicBezTo>
                      <a:pt x="74" y="164"/>
                      <a:pt x="74" y="164"/>
                      <a:pt x="74" y="164"/>
                    </a:cubicBezTo>
                    <a:cubicBezTo>
                      <a:pt x="75" y="165"/>
                      <a:pt x="75" y="165"/>
                      <a:pt x="76" y="165"/>
                    </a:cubicBezTo>
                    <a:cubicBezTo>
                      <a:pt x="80" y="167"/>
                      <a:pt x="85" y="170"/>
                      <a:pt x="86" y="171"/>
                    </a:cubicBezTo>
                    <a:cubicBezTo>
                      <a:pt x="86" y="171"/>
                      <a:pt x="89" y="172"/>
                      <a:pt x="91" y="173"/>
                    </a:cubicBezTo>
                    <a:cubicBezTo>
                      <a:pt x="93" y="175"/>
                      <a:pt x="95" y="176"/>
                      <a:pt x="96" y="176"/>
                    </a:cubicBezTo>
                    <a:cubicBezTo>
                      <a:pt x="97" y="177"/>
                      <a:pt x="99" y="178"/>
                      <a:pt x="101" y="179"/>
                    </a:cubicBezTo>
                    <a:cubicBezTo>
                      <a:pt x="105" y="181"/>
                      <a:pt x="110" y="184"/>
                      <a:pt x="114" y="186"/>
                    </a:cubicBezTo>
                    <a:cubicBezTo>
                      <a:pt x="117" y="188"/>
                      <a:pt x="118" y="189"/>
                      <a:pt x="117" y="189"/>
                    </a:cubicBezTo>
                    <a:cubicBezTo>
                      <a:pt x="117" y="190"/>
                      <a:pt x="116" y="191"/>
                      <a:pt x="116" y="192"/>
                    </a:cubicBezTo>
                    <a:cubicBezTo>
                      <a:pt x="116" y="193"/>
                      <a:pt x="115" y="194"/>
                      <a:pt x="115" y="195"/>
                    </a:cubicBezTo>
                    <a:cubicBezTo>
                      <a:pt x="114" y="197"/>
                      <a:pt x="114" y="197"/>
                      <a:pt x="114" y="196"/>
                    </a:cubicBezTo>
                    <a:cubicBezTo>
                      <a:pt x="114" y="196"/>
                      <a:pt x="113" y="196"/>
                      <a:pt x="113" y="196"/>
                    </a:cubicBezTo>
                    <a:cubicBezTo>
                      <a:pt x="112" y="196"/>
                      <a:pt x="111" y="195"/>
                      <a:pt x="110" y="194"/>
                    </a:cubicBezTo>
                    <a:cubicBezTo>
                      <a:pt x="107" y="192"/>
                      <a:pt x="105" y="191"/>
                      <a:pt x="104" y="191"/>
                    </a:cubicBezTo>
                    <a:cubicBezTo>
                      <a:pt x="104" y="191"/>
                      <a:pt x="104" y="191"/>
                      <a:pt x="104" y="190"/>
                    </a:cubicBezTo>
                    <a:cubicBezTo>
                      <a:pt x="104" y="190"/>
                      <a:pt x="104" y="190"/>
                      <a:pt x="103" y="190"/>
                    </a:cubicBezTo>
                    <a:cubicBezTo>
                      <a:pt x="103" y="190"/>
                      <a:pt x="102" y="190"/>
                      <a:pt x="102" y="189"/>
                    </a:cubicBezTo>
                    <a:cubicBezTo>
                      <a:pt x="100" y="188"/>
                      <a:pt x="97" y="187"/>
                      <a:pt x="95" y="186"/>
                    </a:cubicBezTo>
                    <a:cubicBezTo>
                      <a:pt x="92" y="185"/>
                      <a:pt x="90" y="184"/>
                      <a:pt x="87" y="182"/>
                    </a:cubicBezTo>
                    <a:cubicBezTo>
                      <a:pt x="87" y="182"/>
                      <a:pt x="85" y="181"/>
                      <a:pt x="83" y="180"/>
                    </a:cubicBezTo>
                    <a:cubicBezTo>
                      <a:pt x="80" y="178"/>
                      <a:pt x="76" y="176"/>
                      <a:pt x="76" y="175"/>
                    </a:cubicBezTo>
                    <a:cubicBezTo>
                      <a:pt x="76" y="175"/>
                      <a:pt x="75" y="175"/>
                      <a:pt x="75" y="175"/>
                    </a:cubicBezTo>
                    <a:cubicBezTo>
                      <a:pt x="75" y="175"/>
                      <a:pt x="74" y="175"/>
                      <a:pt x="73" y="174"/>
                    </a:cubicBezTo>
                    <a:cubicBezTo>
                      <a:pt x="73" y="173"/>
                      <a:pt x="72" y="173"/>
                      <a:pt x="71" y="173"/>
                    </a:cubicBezTo>
                    <a:cubicBezTo>
                      <a:pt x="71" y="173"/>
                      <a:pt x="70" y="172"/>
                      <a:pt x="70" y="172"/>
                    </a:cubicBezTo>
                    <a:cubicBezTo>
                      <a:pt x="69" y="171"/>
                      <a:pt x="67" y="170"/>
                      <a:pt x="67" y="170"/>
                    </a:cubicBezTo>
                    <a:cubicBezTo>
                      <a:pt x="66" y="170"/>
                      <a:pt x="56" y="165"/>
                      <a:pt x="56" y="164"/>
                    </a:cubicBezTo>
                    <a:cubicBezTo>
                      <a:pt x="56" y="164"/>
                      <a:pt x="54" y="163"/>
                      <a:pt x="53" y="163"/>
                    </a:cubicBezTo>
                    <a:cubicBezTo>
                      <a:pt x="49" y="160"/>
                      <a:pt x="47" y="157"/>
                      <a:pt x="48" y="155"/>
                    </a:cubicBezTo>
                    <a:cubicBezTo>
                      <a:pt x="48" y="154"/>
                      <a:pt x="49" y="153"/>
                      <a:pt x="49" y="153"/>
                    </a:cubicBezTo>
                    <a:cubicBezTo>
                      <a:pt x="49" y="153"/>
                      <a:pt x="49" y="152"/>
                      <a:pt x="50" y="152"/>
                    </a:cubicBezTo>
                    <a:close/>
                    <a:moveTo>
                      <a:pt x="71" y="154"/>
                    </a:moveTo>
                    <a:cubicBezTo>
                      <a:pt x="71" y="154"/>
                      <a:pt x="71" y="154"/>
                      <a:pt x="71" y="154"/>
                    </a:cubicBezTo>
                    <a:cubicBezTo>
                      <a:pt x="70" y="155"/>
                      <a:pt x="70" y="155"/>
                      <a:pt x="72" y="156"/>
                    </a:cubicBezTo>
                    <a:cubicBezTo>
                      <a:pt x="74" y="157"/>
                      <a:pt x="75" y="158"/>
                      <a:pt x="75" y="158"/>
                    </a:cubicBezTo>
                    <a:cubicBezTo>
                      <a:pt x="75" y="158"/>
                      <a:pt x="75" y="158"/>
                      <a:pt x="76" y="158"/>
                    </a:cubicBezTo>
                    <a:cubicBezTo>
                      <a:pt x="77" y="158"/>
                      <a:pt x="77" y="157"/>
                      <a:pt x="76" y="156"/>
                    </a:cubicBezTo>
                    <a:cubicBezTo>
                      <a:pt x="75" y="156"/>
                      <a:pt x="74" y="155"/>
                      <a:pt x="73" y="155"/>
                    </a:cubicBezTo>
                    <a:cubicBezTo>
                      <a:pt x="72" y="154"/>
                      <a:pt x="71" y="154"/>
                      <a:pt x="71" y="154"/>
                    </a:cubicBezTo>
                    <a:close/>
                    <a:moveTo>
                      <a:pt x="42" y="155"/>
                    </a:moveTo>
                    <a:cubicBezTo>
                      <a:pt x="42" y="156"/>
                      <a:pt x="42" y="156"/>
                      <a:pt x="42" y="158"/>
                    </a:cubicBezTo>
                    <a:cubicBezTo>
                      <a:pt x="42" y="160"/>
                      <a:pt x="42" y="160"/>
                      <a:pt x="42" y="160"/>
                    </a:cubicBezTo>
                    <a:cubicBezTo>
                      <a:pt x="43" y="161"/>
                      <a:pt x="44" y="161"/>
                      <a:pt x="43" y="159"/>
                    </a:cubicBezTo>
                    <a:cubicBezTo>
                      <a:pt x="43" y="156"/>
                      <a:pt x="43" y="155"/>
                      <a:pt x="42" y="155"/>
                    </a:cubicBezTo>
                    <a:close/>
                    <a:moveTo>
                      <a:pt x="296" y="157"/>
                    </a:moveTo>
                    <a:cubicBezTo>
                      <a:pt x="296" y="157"/>
                      <a:pt x="296" y="157"/>
                      <a:pt x="296" y="157"/>
                    </a:cubicBezTo>
                    <a:cubicBezTo>
                      <a:pt x="295" y="157"/>
                      <a:pt x="295" y="157"/>
                      <a:pt x="295" y="157"/>
                    </a:cubicBezTo>
                    <a:cubicBezTo>
                      <a:pt x="295" y="157"/>
                      <a:pt x="295" y="158"/>
                      <a:pt x="295" y="158"/>
                    </a:cubicBezTo>
                    <a:cubicBezTo>
                      <a:pt x="295" y="160"/>
                      <a:pt x="295" y="160"/>
                      <a:pt x="295" y="160"/>
                    </a:cubicBezTo>
                    <a:cubicBezTo>
                      <a:pt x="298" y="160"/>
                      <a:pt x="298" y="160"/>
                      <a:pt x="298" y="160"/>
                    </a:cubicBezTo>
                    <a:cubicBezTo>
                      <a:pt x="301" y="160"/>
                      <a:pt x="302" y="159"/>
                      <a:pt x="302" y="159"/>
                    </a:cubicBezTo>
                    <a:cubicBezTo>
                      <a:pt x="303" y="159"/>
                      <a:pt x="303" y="158"/>
                      <a:pt x="303" y="158"/>
                    </a:cubicBezTo>
                    <a:cubicBezTo>
                      <a:pt x="302" y="158"/>
                      <a:pt x="302" y="158"/>
                      <a:pt x="301" y="158"/>
                    </a:cubicBezTo>
                    <a:cubicBezTo>
                      <a:pt x="301" y="158"/>
                      <a:pt x="300" y="158"/>
                      <a:pt x="300" y="157"/>
                    </a:cubicBezTo>
                    <a:cubicBezTo>
                      <a:pt x="300" y="157"/>
                      <a:pt x="298" y="157"/>
                      <a:pt x="296" y="157"/>
                    </a:cubicBezTo>
                    <a:close/>
                    <a:moveTo>
                      <a:pt x="145" y="158"/>
                    </a:moveTo>
                    <a:cubicBezTo>
                      <a:pt x="145" y="158"/>
                      <a:pt x="144" y="159"/>
                      <a:pt x="143" y="162"/>
                    </a:cubicBezTo>
                    <a:cubicBezTo>
                      <a:pt x="143" y="164"/>
                      <a:pt x="142" y="165"/>
                      <a:pt x="142" y="166"/>
                    </a:cubicBezTo>
                    <a:cubicBezTo>
                      <a:pt x="142" y="166"/>
                      <a:pt x="144" y="167"/>
                      <a:pt x="144" y="166"/>
                    </a:cubicBezTo>
                    <a:cubicBezTo>
                      <a:pt x="145" y="165"/>
                      <a:pt x="146" y="160"/>
                      <a:pt x="146" y="159"/>
                    </a:cubicBezTo>
                    <a:cubicBezTo>
                      <a:pt x="146" y="159"/>
                      <a:pt x="146" y="158"/>
                      <a:pt x="145" y="158"/>
                    </a:cubicBezTo>
                    <a:close/>
                    <a:moveTo>
                      <a:pt x="82" y="160"/>
                    </a:moveTo>
                    <a:cubicBezTo>
                      <a:pt x="82" y="160"/>
                      <a:pt x="81" y="160"/>
                      <a:pt x="81" y="160"/>
                    </a:cubicBezTo>
                    <a:cubicBezTo>
                      <a:pt x="80" y="161"/>
                      <a:pt x="81" y="162"/>
                      <a:pt x="84" y="163"/>
                    </a:cubicBezTo>
                    <a:cubicBezTo>
                      <a:pt x="86" y="164"/>
                      <a:pt x="88" y="165"/>
                      <a:pt x="88" y="164"/>
                    </a:cubicBezTo>
                    <a:cubicBezTo>
                      <a:pt x="88" y="164"/>
                      <a:pt x="85" y="161"/>
                      <a:pt x="83" y="160"/>
                    </a:cubicBezTo>
                    <a:cubicBezTo>
                      <a:pt x="83" y="160"/>
                      <a:pt x="82" y="160"/>
                      <a:pt x="82" y="160"/>
                    </a:cubicBezTo>
                    <a:close/>
                    <a:moveTo>
                      <a:pt x="213" y="161"/>
                    </a:moveTo>
                    <a:cubicBezTo>
                      <a:pt x="213" y="161"/>
                      <a:pt x="212" y="161"/>
                      <a:pt x="212" y="162"/>
                    </a:cubicBezTo>
                    <a:cubicBezTo>
                      <a:pt x="211" y="162"/>
                      <a:pt x="211" y="162"/>
                      <a:pt x="212" y="164"/>
                    </a:cubicBezTo>
                    <a:cubicBezTo>
                      <a:pt x="212" y="165"/>
                      <a:pt x="213" y="166"/>
                      <a:pt x="214" y="167"/>
                    </a:cubicBezTo>
                    <a:cubicBezTo>
                      <a:pt x="214" y="167"/>
                      <a:pt x="214" y="167"/>
                      <a:pt x="214" y="167"/>
                    </a:cubicBezTo>
                    <a:cubicBezTo>
                      <a:pt x="214" y="167"/>
                      <a:pt x="215" y="167"/>
                      <a:pt x="215" y="167"/>
                    </a:cubicBezTo>
                    <a:cubicBezTo>
                      <a:pt x="215" y="167"/>
                      <a:pt x="216" y="168"/>
                      <a:pt x="216" y="168"/>
                    </a:cubicBezTo>
                    <a:cubicBezTo>
                      <a:pt x="216" y="168"/>
                      <a:pt x="216" y="168"/>
                      <a:pt x="216" y="168"/>
                    </a:cubicBezTo>
                    <a:cubicBezTo>
                      <a:pt x="219" y="168"/>
                      <a:pt x="219" y="168"/>
                      <a:pt x="219" y="168"/>
                    </a:cubicBezTo>
                    <a:cubicBezTo>
                      <a:pt x="221" y="168"/>
                      <a:pt x="222" y="168"/>
                      <a:pt x="221" y="167"/>
                    </a:cubicBezTo>
                    <a:cubicBezTo>
                      <a:pt x="221" y="166"/>
                      <a:pt x="219" y="165"/>
                      <a:pt x="217" y="165"/>
                    </a:cubicBezTo>
                    <a:cubicBezTo>
                      <a:pt x="216" y="165"/>
                      <a:pt x="216" y="165"/>
                      <a:pt x="215" y="164"/>
                    </a:cubicBezTo>
                    <a:cubicBezTo>
                      <a:pt x="215" y="163"/>
                      <a:pt x="215" y="163"/>
                      <a:pt x="215" y="162"/>
                    </a:cubicBezTo>
                    <a:cubicBezTo>
                      <a:pt x="215" y="162"/>
                      <a:pt x="214" y="162"/>
                      <a:pt x="214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lose/>
                    <a:moveTo>
                      <a:pt x="45" y="163"/>
                    </a:moveTo>
                    <a:cubicBezTo>
                      <a:pt x="44" y="163"/>
                      <a:pt x="44" y="163"/>
                      <a:pt x="44" y="164"/>
                    </a:cubicBezTo>
                    <a:cubicBezTo>
                      <a:pt x="44" y="164"/>
                      <a:pt x="45" y="166"/>
                      <a:pt x="47" y="167"/>
                    </a:cubicBezTo>
                    <a:cubicBezTo>
                      <a:pt x="48" y="167"/>
                      <a:pt x="49" y="168"/>
                      <a:pt x="49" y="167"/>
                    </a:cubicBezTo>
                    <a:cubicBezTo>
                      <a:pt x="49" y="167"/>
                      <a:pt x="49" y="167"/>
                      <a:pt x="49" y="167"/>
                    </a:cubicBezTo>
                    <a:cubicBezTo>
                      <a:pt x="50" y="166"/>
                      <a:pt x="49" y="166"/>
                      <a:pt x="49" y="166"/>
                    </a:cubicBezTo>
                    <a:cubicBezTo>
                      <a:pt x="48" y="166"/>
                      <a:pt x="45" y="164"/>
                      <a:pt x="45" y="163"/>
                    </a:cubicBezTo>
                    <a:cubicBezTo>
                      <a:pt x="45" y="163"/>
                      <a:pt x="45" y="163"/>
                      <a:pt x="45" y="163"/>
                    </a:cubicBezTo>
                    <a:close/>
                    <a:moveTo>
                      <a:pt x="140" y="163"/>
                    </a:moveTo>
                    <a:cubicBezTo>
                      <a:pt x="138" y="163"/>
                      <a:pt x="136" y="168"/>
                      <a:pt x="136" y="171"/>
                    </a:cubicBezTo>
                    <a:cubicBezTo>
                      <a:pt x="136" y="171"/>
                      <a:pt x="136" y="172"/>
                      <a:pt x="136" y="172"/>
                    </a:cubicBezTo>
                    <a:cubicBezTo>
                      <a:pt x="137" y="172"/>
                      <a:pt x="138" y="171"/>
                      <a:pt x="138" y="171"/>
                    </a:cubicBezTo>
                    <a:cubicBezTo>
                      <a:pt x="138" y="171"/>
                      <a:pt x="138" y="170"/>
                      <a:pt x="139" y="169"/>
                    </a:cubicBezTo>
                    <a:cubicBezTo>
                      <a:pt x="140" y="166"/>
                      <a:pt x="140" y="163"/>
                      <a:pt x="140" y="163"/>
                    </a:cubicBezTo>
                    <a:close/>
                    <a:moveTo>
                      <a:pt x="233" y="164"/>
                    </a:moveTo>
                    <a:cubicBezTo>
                      <a:pt x="232" y="164"/>
                      <a:pt x="232" y="164"/>
                      <a:pt x="231" y="165"/>
                    </a:cubicBezTo>
                    <a:cubicBezTo>
                      <a:pt x="230" y="166"/>
                      <a:pt x="230" y="167"/>
                      <a:pt x="230" y="168"/>
                    </a:cubicBezTo>
                    <a:cubicBezTo>
                      <a:pt x="230" y="168"/>
                      <a:pt x="229" y="168"/>
                      <a:pt x="229" y="169"/>
                    </a:cubicBezTo>
                    <a:cubicBezTo>
                      <a:pt x="229" y="169"/>
                      <a:pt x="229" y="169"/>
                      <a:pt x="229" y="170"/>
                    </a:cubicBezTo>
                    <a:cubicBezTo>
                      <a:pt x="229" y="170"/>
                      <a:pt x="229" y="170"/>
                      <a:pt x="230" y="170"/>
                    </a:cubicBezTo>
                    <a:cubicBezTo>
                      <a:pt x="232" y="170"/>
                      <a:pt x="233" y="169"/>
                      <a:pt x="233" y="167"/>
                    </a:cubicBezTo>
                    <a:cubicBezTo>
                      <a:pt x="233" y="167"/>
                      <a:pt x="233" y="166"/>
                      <a:pt x="234" y="166"/>
                    </a:cubicBezTo>
                    <a:cubicBezTo>
                      <a:pt x="235" y="165"/>
                      <a:pt x="234" y="164"/>
                      <a:pt x="233" y="164"/>
                    </a:cubicBezTo>
                    <a:close/>
                    <a:moveTo>
                      <a:pt x="210" y="164"/>
                    </a:moveTo>
                    <a:cubicBezTo>
                      <a:pt x="210" y="164"/>
                      <a:pt x="210" y="164"/>
                      <a:pt x="210" y="165"/>
                    </a:cubicBezTo>
                    <a:cubicBezTo>
                      <a:pt x="210" y="166"/>
                      <a:pt x="211" y="168"/>
                      <a:pt x="211" y="168"/>
                    </a:cubicBezTo>
                    <a:cubicBezTo>
                      <a:pt x="212" y="168"/>
                      <a:pt x="212" y="169"/>
                      <a:pt x="212" y="169"/>
                    </a:cubicBezTo>
                    <a:cubicBezTo>
                      <a:pt x="212" y="169"/>
                      <a:pt x="212" y="170"/>
                      <a:pt x="213" y="170"/>
                    </a:cubicBezTo>
                    <a:cubicBezTo>
                      <a:pt x="215" y="173"/>
                      <a:pt x="215" y="170"/>
                      <a:pt x="212" y="167"/>
                    </a:cubicBezTo>
                    <a:cubicBezTo>
                      <a:pt x="211" y="165"/>
                      <a:pt x="210" y="164"/>
                      <a:pt x="210" y="164"/>
                    </a:cubicBezTo>
                    <a:cubicBezTo>
                      <a:pt x="210" y="164"/>
                      <a:pt x="210" y="164"/>
                      <a:pt x="210" y="164"/>
                    </a:cubicBezTo>
                    <a:close/>
                    <a:moveTo>
                      <a:pt x="239" y="164"/>
                    </a:moveTo>
                    <a:cubicBezTo>
                      <a:pt x="238" y="164"/>
                      <a:pt x="236" y="166"/>
                      <a:pt x="236" y="167"/>
                    </a:cubicBezTo>
                    <a:cubicBezTo>
                      <a:pt x="236" y="167"/>
                      <a:pt x="236" y="168"/>
                      <a:pt x="235" y="168"/>
                    </a:cubicBezTo>
                    <a:cubicBezTo>
                      <a:pt x="235" y="169"/>
                      <a:pt x="234" y="170"/>
                      <a:pt x="234" y="171"/>
                    </a:cubicBezTo>
                    <a:cubicBezTo>
                      <a:pt x="234" y="171"/>
                      <a:pt x="235" y="171"/>
                      <a:pt x="236" y="171"/>
                    </a:cubicBezTo>
                    <a:cubicBezTo>
                      <a:pt x="236" y="171"/>
                      <a:pt x="237" y="171"/>
                      <a:pt x="237" y="171"/>
                    </a:cubicBezTo>
                    <a:cubicBezTo>
                      <a:pt x="237" y="170"/>
                      <a:pt x="238" y="170"/>
                      <a:pt x="238" y="170"/>
                    </a:cubicBezTo>
                    <a:cubicBezTo>
                      <a:pt x="239" y="170"/>
                      <a:pt x="239" y="170"/>
                      <a:pt x="239" y="169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38" y="169"/>
                      <a:pt x="238" y="168"/>
                      <a:pt x="239" y="167"/>
                    </a:cubicBezTo>
                    <a:cubicBezTo>
                      <a:pt x="240" y="165"/>
                      <a:pt x="240" y="164"/>
                      <a:pt x="239" y="164"/>
                    </a:cubicBezTo>
                    <a:close/>
                    <a:moveTo>
                      <a:pt x="299" y="166"/>
                    </a:moveTo>
                    <a:cubicBezTo>
                      <a:pt x="302" y="166"/>
                      <a:pt x="302" y="166"/>
                      <a:pt x="302" y="167"/>
                    </a:cubicBezTo>
                    <a:cubicBezTo>
                      <a:pt x="302" y="167"/>
                      <a:pt x="302" y="168"/>
                      <a:pt x="303" y="168"/>
                    </a:cubicBezTo>
                    <a:cubicBezTo>
                      <a:pt x="304" y="168"/>
                      <a:pt x="304" y="168"/>
                      <a:pt x="304" y="170"/>
                    </a:cubicBezTo>
                    <a:cubicBezTo>
                      <a:pt x="304" y="171"/>
                      <a:pt x="304" y="171"/>
                      <a:pt x="305" y="171"/>
                    </a:cubicBezTo>
                    <a:cubicBezTo>
                      <a:pt x="305" y="171"/>
                      <a:pt x="305" y="173"/>
                      <a:pt x="306" y="174"/>
                    </a:cubicBezTo>
                    <a:cubicBezTo>
                      <a:pt x="306" y="176"/>
                      <a:pt x="307" y="177"/>
                      <a:pt x="307" y="181"/>
                    </a:cubicBezTo>
                    <a:cubicBezTo>
                      <a:pt x="306" y="191"/>
                      <a:pt x="305" y="198"/>
                      <a:pt x="298" y="209"/>
                    </a:cubicBezTo>
                    <a:cubicBezTo>
                      <a:pt x="291" y="220"/>
                      <a:pt x="252" y="225"/>
                      <a:pt x="239" y="209"/>
                    </a:cubicBezTo>
                    <a:cubicBezTo>
                      <a:pt x="236" y="204"/>
                      <a:pt x="231" y="202"/>
                      <a:pt x="228" y="198"/>
                    </a:cubicBezTo>
                    <a:cubicBezTo>
                      <a:pt x="227" y="197"/>
                      <a:pt x="227" y="197"/>
                      <a:pt x="228" y="195"/>
                    </a:cubicBezTo>
                    <a:cubicBezTo>
                      <a:pt x="229" y="192"/>
                      <a:pt x="232" y="189"/>
                      <a:pt x="234" y="188"/>
                    </a:cubicBezTo>
                    <a:cubicBezTo>
                      <a:pt x="235" y="187"/>
                      <a:pt x="235" y="187"/>
                      <a:pt x="235" y="187"/>
                    </a:cubicBezTo>
                    <a:cubicBezTo>
                      <a:pt x="235" y="187"/>
                      <a:pt x="235" y="186"/>
                      <a:pt x="236" y="187"/>
                    </a:cubicBezTo>
                    <a:cubicBezTo>
                      <a:pt x="236" y="187"/>
                      <a:pt x="236" y="187"/>
                      <a:pt x="236" y="186"/>
                    </a:cubicBezTo>
                    <a:cubicBezTo>
                      <a:pt x="236" y="186"/>
                      <a:pt x="237" y="185"/>
                      <a:pt x="238" y="185"/>
                    </a:cubicBezTo>
                    <a:cubicBezTo>
                      <a:pt x="262" y="171"/>
                      <a:pt x="282" y="165"/>
                      <a:pt x="299" y="166"/>
                    </a:cubicBezTo>
                    <a:close/>
                    <a:moveTo>
                      <a:pt x="93" y="166"/>
                    </a:moveTo>
                    <a:cubicBezTo>
                      <a:pt x="92" y="166"/>
                      <a:pt x="92" y="167"/>
                      <a:pt x="93" y="168"/>
                    </a:cubicBezTo>
                    <a:cubicBezTo>
                      <a:pt x="94" y="169"/>
                      <a:pt x="96" y="170"/>
                      <a:pt x="97" y="170"/>
                    </a:cubicBezTo>
                    <a:cubicBezTo>
                      <a:pt x="97" y="170"/>
                      <a:pt x="97" y="170"/>
                      <a:pt x="97" y="170"/>
                    </a:cubicBezTo>
                    <a:cubicBezTo>
                      <a:pt x="97" y="171"/>
                      <a:pt x="99" y="171"/>
                      <a:pt x="99" y="170"/>
                    </a:cubicBezTo>
                    <a:cubicBezTo>
                      <a:pt x="99" y="170"/>
                      <a:pt x="99" y="170"/>
                      <a:pt x="98" y="169"/>
                    </a:cubicBezTo>
                    <a:cubicBezTo>
                      <a:pt x="97" y="169"/>
                      <a:pt x="96" y="168"/>
                      <a:pt x="96" y="168"/>
                    </a:cubicBezTo>
                    <a:cubicBezTo>
                      <a:pt x="96" y="168"/>
                      <a:pt x="93" y="166"/>
                      <a:pt x="93" y="166"/>
                    </a:cubicBezTo>
                    <a:close/>
                    <a:moveTo>
                      <a:pt x="224" y="167"/>
                    </a:moveTo>
                    <a:cubicBezTo>
                      <a:pt x="223" y="167"/>
                      <a:pt x="223" y="167"/>
                      <a:pt x="223" y="168"/>
                    </a:cubicBezTo>
                    <a:cubicBezTo>
                      <a:pt x="223" y="168"/>
                      <a:pt x="223" y="168"/>
                      <a:pt x="223" y="168"/>
                    </a:cubicBezTo>
                    <a:cubicBezTo>
                      <a:pt x="224" y="168"/>
                      <a:pt x="225" y="168"/>
                      <a:pt x="226" y="168"/>
                    </a:cubicBezTo>
                    <a:cubicBezTo>
                      <a:pt x="228" y="168"/>
                      <a:pt x="228" y="168"/>
                      <a:pt x="228" y="168"/>
                    </a:cubicBezTo>
                    <a:cubicBezTo>
                      <a:pt x="228" y="167"/>
                      <a:pt x="226" y="167"/>
                      <a:pt x="224" y="167"/>
                    </a:cubicBezTo>
                    <a:close/>
                    <a:moveTo>
                      <a:pt x="37" y="167"/>
                    </a:moveTo>
                    <a:cubicBezTo>
                      <a:pt x="37" y="169"/>
                      <a:pt x="37" y="169"/>
                      <a:pt x="37" y="169"/>
                    </a:cubicBezTo>
                    <a:cubicBezTo>
                      <a:pt x="37" y="170"/>
                      <a:pt x="37" y="171"/>
                      <a:pt x="36" y="172"/>
                    </a:cubicBezTo>
                    <a:cubicBezTo>
                      <a:pt x="34" y="174"/>
                      <a:pt x="30" y="183"/>
                      <a:pt x="30" y="184"/>
                    </a:cubicBezTo>
                    <a:cubicBezTo>
                      <a:pt x="30" y="185"/>
                      <a:pt x="29" y="186"/>
                      <a:pt x="29" y="186"/>
                    </a:cubicBezTo>
                    <a:cubicBezTo>
                      <a:pt x="29" y="186"/>
                      <a:pt x="29" y="186"/>
                      <a:pt x="29" y="187"/>
                    </a:cubicBezTo>
                    <a:cubicBezTo>
                      <a:pt x="30" y="187"/>
                      <a:pt x="31" y="187"/>
                      <a:pt x="31" y="186"/>
                    </a:cubicBezTo>
                    <a:cubicBezTo>
                      <a:pt x="31" y="185"/>
                      <a:pt x="32" y="184"/>
                      <a:pt x="32" y="184"/>
                    </a:cubicBezTo>
                    <a:cubicBezTo>
                      <a:pt x="33" y="183"/>
                      <a:pt x="34" y="182"/>
                      <a:pt x="33" y="182"/>
                    </a:cubicBezTo>
                    <a:cubicBezTo>
                      <a:pt x="33" y="182"/>
                      <a:pt x="33" y="182"/>
                      <a:pt x="33" y="181"/>
                    </a:cubicBezTo>
                    <a:cubicBezTo>
                      <a:pt x="33" y="180"/>
                      <a:pt x="36" y="175"/>
                      <a:pt x="37" y="175"/>
                    </a:cubicBezTo>
                    <a:cubicBezTo>
                      <a:pt x="38" y="175"/>
                      <a:pt x="37" y="176"/>
                      <a:pt x="36" y="178"/>
                    </a:cubicBezTo>
                    <a:cubicBezTo>
                      <a:pt x="35" y="180"/>
                      <a:pt x="35" y="183"/>
                      <a:pt x="36" y="183"/>
                    </a:cubicBezTo>
                    <a:cubicBezTo>
                      <a:pt x="36" y="183"/>
                      <a:pt x="37" y="182"/>
                      <a:pt x="38" y="181"/>
                    </a:cubicBezTo>
                    <a:cubicBezTo>
                      <a:pt x="40" y="179"/>
                      <a:pt x="41" y="179"/>
                      <a:pt x="41" y="179"/>
                    </a:cubicBezTo>
                    <a:cubicBezTo>
                      <a:pt x="41" y="179"/>
                      <a:pt x="42" y="179"/>
                      <a:pt x="44" y="180"/>
                    </a:cubicBezTo>
                    <a:cubicBezTo>
                      <a:pt x="46" y="182"/>
                      <a:pt x="47" y="182"/>
                      <a:pt x="49" y="183"/>
                    </a:cubicBezTo>
                    <a:cubicBezTo>
                      <a:pt x="53" y="183"/>
                      <a:pt x="53" y="183"/>
                      <a:pt x="52" y="185"/>
                    </a:cubicBezTo>
                    <a:cubicBezTo>
                      <a:pt x="51" y="186"/>
                      <a:pt x="51" y="187"/>
                      <a:pt x="52" y="187"/>
                    </a:cubicBezTo>
                    <a:cubicBezTo>
                      <a:pt x="53" y="187"/>
                      <a:pt x="54" y="187"/>
                      <a:pt x="54" y="187"/>
                    </a:cubicBezTo>
                    <a:cubicBezTo>
                      <a:pt x="54" y="188"/>
                      <a:pt x="55" y="188"/>
                      <a:pt x="55" y="187"/>
                    </a:cubicBezTo>
                    <a:cubicBezTo>
                      <a:pt x="56" y="186"/>
                      <a:pt x="56" y="186"/>
                      <a:pt x="56" y="186"/>
                    </a:cubicBezTo>
                    <a:cubicBezTo>
                      <a:pt x="56" y="186"/>
                      <a:pt x="56" y="186"/>
                      <a:pt x="56" y="186"/>
                    </a:cubicBezTo>
                    <a:cubicBezTo>
                      <a:pt x="57" y="185"/>
                      <a:pt x="57" y="187"/>
                      <a:pt x="56" y="189"/>
                    </a:cubicBezTo>
                    <a:cubicBezTo>
                      <a:pt x="54" y="192"/>
                      <a:pt x="55" y="193"/>
                      <a:pt x="57" y="192"/>
                    </a:cubicBezTo>
                    <a:cubicBezTo>
                      <a:pt x="58" y="192"/>
                      <a:pt x="58" y="192"/>
                      <a:pt x="58" y="190"/>
                    </a:cubicBezTo>
                    <a:cubicBezTo>
                      <a:pt x="59" y="188"/>
                      <a:pt x="59" y="187"/>
                      <a:pt x="60" y="187"/>
                    </a:cubicBezTo>
                    <a:cubicBezTo>
                      <a:pt x="61" y="187"/>
                      <a:pt x="61" y="187"/>
                      <a:pt x="62" y="188"/>
                    </a:cubicBezTo>
                    <a:cubicBezTo>
                      <a:pt x="63" y="188"/>
                      <a:pt x="63" y="188"/>
                      <a:pt x="61" y="190"/>
                    </a:cubicBezTo>
                    <a:cubicBezTo>
                      <a:pt x="61" y="191"/>
                      <a:pt x="60" y="192"/>
                      <a:pt x="60" y="192"/>
                    </a:cubicBezTo>
                    <a:cubicBezTo>
                      <a:pt x="58" y="194"/>
                      <a:pt x="55" y="197"/>
                      <a:pt x="53" y="199"/>
                    </a:cubicBezTo>
                    <a:cubicBezTo>
                      <a:pt x="50" y="201"/>
                      <a:pt x="47" y="202"/>
                      <a:pt x="38" y="207"/>
                    </a:cubicBezTo>
                    <a:cubicBezTo>
                      <a:pt x="36" y="207"/>
                      <a:pt x="34" y="208"/>
                      <a:pt x="33" y="208"/>
                    </a:cubicBezTo>
                    <a:cubicBezTo>
                      <a:pt x="32" y="208"/>
                      <a:pt x="32" y="208"/>
                      <a:pt x="32" y="208"/>
                    </a:cubicBezTo>
                    <a:cubicBezTo>
                      <a:pt x="32" y="207"/>
                      <a:pt x="32" y="207"/>
                      <a:pt x="32" y="207"/>
                    </a:cubicBezTo>
                    <a:cubicBezTo>
                      <a:pt x="32" y="205"/>
                      <a:pt x="32" y="204"/>
                      <a:pt x="30" y="204"/>
                    </a:cubicBezTo>
                    <a:cubicBezTo>
                      <a:pt x="29" y="204"/>
                      <a:pt x="29" y="205"/>
                      <a:pt x="29" y="207"/>
                    </a:cubicBezTo>
                    <a:cubicBezTo>
                      <a:pt x="29" y="208"/>
                      <a:pt x="30" y="209"/>
                      <a:pt x="29" y="210"/>
                    </a:cubicBezTo>
                    <a:cubicBezTo>
                      <a:pt x="29" y="210"/>
                      <a:pt x="27" y="209"/>
                      <a:pt x="27" y="209"/>
                    </a:cubicBezTo>
                    <a:cubicBezTo>
                      <a:pt x="27" y="208"/>
                      <a:pt x="26" y="207"/>
                      <a:pt x="26" y="207"/>
                    </a:cubicBezTo>
                    <a:cubicBezTo>
                      <a:pt x="26" y="207"/>
                      <a:pt x="25" y="207"/>
                      <a:pt x="25" y="207"/>
                    </a:cubicBezTo>
                    <a:cubicBezTo>
                      <a:pt x="25" y="208"/>
                      <a:pt x="25" y="208"/>
                      <a:pt x="24" y="209"/>
                    </a:cubicBezTo>
                    <a:cubicBezTo>
                      <a:pt x="24" y="209"/>
                      <a:pt x="23" y="210"/>
                      <a:pt x="23" y="210"/>
                    </a:cubicBezTo>
                    <a:cubicBezTo>
                      <a:pt x="23" y="210"/>
                      <a:pt x="22" y="209"/>
                      <a:pt x="21" y="209"/>
                    </a:cubicBezTo>
                    <a:cubicBezTo>
                      <a:pt x="20" y="209"/>
                      <a:pt x="19" y="209"/>
                      <a:pt x="19" y="209"/>
                    </a:cubicBezTo>
                    <a:cubicBezTo>
                      <a:pt x="19" y="209"/>
                      <a:pt x="19" y="209"/>
                      <a:pt x="20" y="208"/>
                    </a:cubicBezTo>
                    <a:cubicBezTo>
                      <a:pt x="20" y="208"/>
                      <a:pt x="20" y="207"/>
                      <a:pt x="20" y="207"/>
                    </a:cubicBezTo>
                    <a:cubicBezTo>
                      <a:pt x="20" y="206"/>
                      <a:pt x="19" y="206"/>
                      <a:pt x="19" y="206"/>
                    </a:cubicBezTo>
                    <a:cubicBezTo>
                      <a:pt x="18" y="206"/>
                      <a:pt x="18" y="205"/>
                      <a:pt x="20" y="205"/>
                    </a:cubicBezTo>
                    <a:cubicBezTo>
                      <a:pt x="20" y="204"/>
                      <a:pt x="21" y="204"/>
                      <a:pt x="21" y="204"/>
                    </a:cubicBezTo>
                    <a:cubicBezTo>
                      <a:pt x="21" y="203"/>
                      <a:pt x="20" y="202"/>
                      <a:pt x="19" y="202"/>
                    </a:cubicBezTo>
                    <a:cubicBezTo>
                      <a:pt x="18" y="202"/>
                      <a:pt x="18" y="202"/>
                      <a:pt x="18" y="202"/>
                    </a:cubicBezTo>
                    <a:cubicBezTo>
                      <a:pt x="18" y="202"/>
                      <a:pt x="18" y="200"/>
                      <a:pt x="18" y="199"/>
                    </a:cubicBezTo>
                    <a:cubicBezTo>
                      <a:pt x="19" y="195"/>
                      <a:pt x="23" y="190"/>
                      <a:pt x="24" y="191"/>
                    </a:cubicBezTo>
                    <a:cubicBezTo>
                      <a:pt x="24" y="192"/>
                      <a:pt x="26" y="190"/>
                      <a:pt x="26" y="190"/>
                    </a:cubicBezTo>
                    <a:cubicBezTo>
                      <a:pt x="26" y="189"/>
                      <a:pt x="25" y="189"/>
                      <a:pt x="25" y="189"/>
                    </a:cubicBezTo>
                    <a:cubicBezTo>
                      <a:pt x="25" y="189"/>
                      <a:pt x="24" y="189"/>
                      <a:pt x="24" y="188"/>
                    </a:cubicBezTo>
                    <a:cubicBezTo>
                      <a:pt x="24" y="188"/>
                      <a:pt x="25" y="187"/>
                      <a:pt x="26" y="186"/>
                    </a:cubicBezTo>
                    <a:cubicBezTo>
                      <a:pt x="27" y="185"/>
                      <a:pt x="28" y="184"/>
                      <a:pt x="28" y="183"/>
                    </a:cubicBezTo>
                    <a:cubicBezTo>
                      <a:pt x="27" y="183"/>
                      <a:pt x="28" y="182"/>
                      <a:pt x="28" y="182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8" y="181"/>
                      <a:pt x="28" y="180"/>
                      <a:pt x="29" y="180"/>
                    </a:cubicBezTo>
                    <a:cubicBezTo>
                      <a:pt x="29" y="180"/>
                      <a:pt x="30" y="179"/>
                      <a:pt x="30" y="178"/>
                    </a:cubicBezTo>
                    <a:cubicBezTo>
                      <a:pt x="30" y="177"/>
                      <a:pt x="31" y="176"/>
                      <a:pt x="31" y="175"/>
                    </a:cubicBezTo>
                    <a:cubicBezTo>
                      <a:pt x="32" y="175"/>
                      <a:pt x="33" y="173"/>
                      <a:pt x="34" y="173"/>
                    </a:cubicBezTo>
                    <a:cubicBezTo>
                      <a:pt x="34" y="172"/>
                      <a:pt x="35" y="171"/>
                      <a:pt x="35" y="171"/>
                    </a:cubicBezTo>
                    <a:cubicBezTo>
                      <a:pt x="35" y="171"/>
                      <a:pt x="36" y="171"/>
                      <a:pt x="35" y="171"/>
                    </a:cubicBezTo>
                    <a:cubicBezTo>
                      <a:pt x="35" y="171"/>
                      <a:pt x="36" y="170"/>
                      <a:pt x="36" y="169"/>
                    </a:cubicBezTo>
                    <a:lnTo>
                      <a:pt x="37" y="167"/>
                    </a:lnTo>
                    <a:close/>
                    <a:moveTo>
                      <a:pt x="52" y="168"/>
                    </a:moveTo>
                    <a:cubicBezTo>
                      <a:pt x="51" y="168"/>
                      <a:pt x="51" y="168"/>
                      <a:pt x="51" y="168"/>
                    </a:cubicBezTo>
                    <a:cubicBezTo>
                      <a:pt x="51" y="168"/>
                      <a:pt x="53" y="171"/>
                      <a:pt x="53" y="172"/>
                    </a:cubicBezTo>
                    <a:cubicBezTo>
                      <a:pt x="54" y="172"/>
                      <a:pt x="55" y="173"/>
                      <a:pt x="55" y="173"/>
                    </a:cubicBezTo>
                    <a:cubicBezTo>
                      <a:pt x="57" y="174"/>
                      <a:pt x="59" y="174"/>
                      <a:pt x="59" y="173"/>
                    </a:cubicBezTo>
                    <a:cubicBezTo>
                      <a:pt x="59" y="173"/>
                      <a:pt x="59" y="173"/>
                      <a:pt x="58" y="173"/>
                    </a:cubicBezTo>
                    <a:cubicBezTo>
                      <a:pt x="58" y="173"/>
                      <a:pt x="58" y="172"/>
                      <a:pt x="58" y="172"/>
                    </a:cubicBezTo>
                    <a:cubicBezTo>
                      <a:pt x="58" y="172"/>
                      <a:pt x="58" y="172"/>
                      <a:pt x="57" y="171"/>
                    </a:cubicBezTo>
                    <a:cubicBezTo>
                      <a:pt x="56" y="171"/>
                      <a:pt x="55" y="170"/>
                      <a:pt x="54" y="169"/>
                    </a:cubicBezTo>
                    <a:cubicBezTo>
                      <a:pt x="52" y="168"/>
                      <a:pt x="52" y="168"/>
                      <a:pt x="52" y="168"/>
                    </a:cubicBezTo>
                    <a:close/>
                    <a:moveTo>
                      <a:pt x="41" y="168"/>
                    </a:moveTo>
                    <a:cubicBezTo>
                      <a:pt x="41" y="168"/>
                      <a:pt x="42" y="169"/>
                      <a:pt x="44" y="170"/>
                    </a:cubicBezTo>
                    <a:cubicBezTo>
                      <a:pt x="45" y="172"/>
                      <a:pt x="47" y="173"/>
                      <a:pt x="48" y="173"/>
                    </a:cubicBezTo>
                    <a:cubicBezTo>
                      <a:pt x="48" y="173"/>
                      <a:pt x="49" y="174"/>
                      <a:pt x="50" y="175"/>
                    </a:cubicBezTo>
                    <a:cubicBezTo>
                      <a:pt x="51" y="175"/>
                      <a:pt x="53" y="177"/>
                      <a:pt x="55" y="178"/>
                    </a:cubicBezTo>
                    <a:cubicBezTo>
                      <a:pt x="57" y="179"/>
                      <a:pt x="60" y="180"/>
                      <a:pt x="62" y="182"/>
                    </a:cubicBezTo>
                    <a:cubicBezTo>
                      <a:pt x="63" y="183"/>
                      <a:pt x="66" y="184"/>
                      <a:pt x="67" y="185"/>
                    </a:cubicBezTo>
                    <a:cubicBezTo>
                      <a:pt x="68" y="186"/>
                      <a:pt x="70" y="187"/>
                      <a:pt x="71" y="187"/>
                    </a:cubicBezTo>
                    <a:cubicBezTo>
                      <a:pt x="73" y="188"/>
                      <a:pt x="74" y="188"/>
                      <a:pt x="74" y="188"/>
                    </a:cubicBezTo>
                    <a:cubicBezTo>
                      <a:pt x="75" y="188"/>
                      <a:pt x="75" y="189"/>
                      <a:pt x="76" y="189"/>
                    </a:cubicBezTo>
                    <a:cubicBezTo>
                      <a:pt x="79" y="190"/>
                      <a:pt x="79" y="191"/>
                      <a:pt x="81" y="192"/>
                    </a:cubicBezTo>
                    <a:cubicBezTo>
                      <a:pt x="82" y="193"/>
                      <a:pt x="84" y="193"/>
                      <a:pt x="86" y="194"/>
                    </a:cubicBezTo>
                    <a:cubicBezTo>
                      <a:pt x="87" y="194"/>
                      <a:pt x="88" y="195"/>
                      <a:pt x="88" y="195"/>
                    </a:cubicBezTo>
                    <a:cubicBezTo>
                      <a:pt x="89" y="196"/>
                      <a:pt x="89" y="196"/>
                      <a:pt x="89" y="195"/>
                    </a:cubicBezTo>
                    <a:cubicBezTo>
                      <a:pt x="89" y="195"/>
                      <a:pt x="90" y="195"/>
                      <a:pt x="90" y="196"/>
                    </a:cubicBezTo>
                    <a:cubicBezTo>
                      <a:pt x="90" y="196"/>
                      <a:pt x="90" y="196"/>
                      <a:pt x="88" y="196"/>
                    </a:cubicBezTo>
                    <a:cubicBezTo>
                      <a:pt x="87" y="196"/>
                      <a:pt x="85" y="196"/>
                      <a:pt x="82" y="194"/>
                    </a:cubicBezTo>
                    <a:cubicBezTo>
                      <a:pt x="75" y="191"/>
                      <a:pt x="69" y="188"/>
                      <a:pt x="67" y="187"/>
                    </a:cubicBezTo>
                    <a:cubicBezTo>
                      <a:pt x="66" y="187"/>
                      <a:pt x="66" y="187"/>
                      <a:pt x="65" y="186"/>
                    </a:cubicBezTo>
                    <a:cubicBezTo>
                      <a:pt x="65" y="186"/>
                      <a:pt x="64" y="186"/>
                      <a:pt x="64" y="186"/>
                    </a:cubicBezTo>
                    <a:cubicBezTo>
                      <a:pt x="61" y="185"/>
                      <a:pt x="59" y="184"/>
                      <a:pt x="55" y="182"/>
                    </a:cubicBezTo>
                    <a:cubicBezTo>
                      <a:pt x="52" y="181"/>
                      <a:pt x="50" y="180"/>
                      <a:pt x="50" y="180"/>
                    </a:cubicBezTo>
                    <a:cubicBezTo>
                      <a:pt x="50" y="180"/>
                      <a:pt x="49" y="179"/>
                      <a:pt x="47" y="179"/>
                    </a:cubicBezTo>
                    <a:cubicBezTo>
                      <a:pt x="46" y="178"/>
                      <a:pt x="45" y="177"/>
                      <a:pt x="44" y="177"/>
                    </a:cubicBezTo>
                    <a:cubicBezTo>
                      <a:pt x="43" y="177"/>
                      <a:pt x="42" y="176"/>
                      <a:pt x="42" y="175"/>
                    </a:cubicBezTo>
                    <a:cubicBezTo>
                      <a:pt x="40" y="173"/>
                      <a:pt x="40" y="173"/>
                      <a:pt x="40" y="171"/>
                    </a:cubicBezTo>
                    <a:cubicBezTo>
                      <a:pt x="40" y="169"/>
                      <a:pt x="41" y="168"/>
                      <a:pt x="41" y="168"/>
                    </a:cubicBezTo>
                    <a:close/>
                    <a:moveTo>
                      <a:pt x="141" y="170"/>
                    </a:moveTo>
                    <a:cubicBezTo>
                      <a:pt x="141" y="170"/>
                      <a:pt x="140" y="171"/>
                      <a:pt x="139" y="172"/>
                    </a:cubicBezTo>
                    <a:cubicBezTo>
                      <a:pt x="139" y="174"/>
                      <a:pt x="138" y="175"/>
                      <a:pt x="138" y="175"/>
                    </a:cubicBezTo>
                    <a:cubicBezTo>
                      <a:pt x="138" y="175"/>
                      <a:pt x="137" y="177"/>
                      <a:pt x="138" y="177"/>
                    </a:cubicBezTo>
                    <a:cubicBezTo>
                      <a:pt x="138" y="178"/>
                      <a:pt x="139" y="177"/>
                      <a:pt x="140" y="176"/>
                    </a:cubicBezTo>
                    <a:cubicBezTo>
                      <a:pt x="141" y="174"/>
                      <a:pt x="142" y="171"/>
                      <a:pt x="142" y="170"/>
                    </a:cubicBezTo>
                    <a:cubicBezTo>
                      <a:pt x="142" y="170"/>
                      <a:pt x="141" y="170"/>
                      <a:pt x="141" y="170"/>
                    </a:cubicBezTo>
                    <a:close/>
                    <a:moveTo>
                      <a:pt x="214" y="173"/>
                    </a:moveTo>
                    <a:cubicBezTo>
                      <a:pt x="214" y="174"/>
                      <a:pt x="214" y="174"/>
                      <a:pt x="214" y="174"/>
                    </a:cubicBezTo>
                    <a:cubicBezTo>
                      <a:pt x="214" y="174"/>
                      <a:pt x="214" y="175"/>
                      <a:pt x="214" y="175"/>
                    </a:cubicBezTo>
                    <a:cubicBezTo>
                      <a:pt x="214" y="175"/>
                      <a:pt x="215" y="176"/>
                      <a:pt x="215" y="176"/>
                    </a:cubicBezTo>
                    <a:cubicBezTo>
                      <a:pt x="215" y="176"/>
                      <a:pt x="215" y="176"/>
                      <a:pt x="216" y="177"/>
                    </a:cubicBezTo>
                    <a:cubicBezTo>
                      <a:pt x="216" y="178"/>
                      <a:pt x="217" y="178"/>
                      <a:pt x="217" y="179"/>
                    </a:cubicBezTo>
                    <a:cubicBezTo>
                      <a:pt x="217" y="181"/>
                      <a:pt x="219" y="181"/>
                      <a:pt x="220" y="179"/>
                    </a:cubicBezTo>
                    <a:cubicBezTo>
                      <a:pt x="220" y="179"/>
                      <a:pt x="220" y="179"/>
                      <a:pt x="220" y="179"/>
                    </a:cubicBezTo>
                    <a:cubicBezTo>
                      <a:pt x="210" y="170"/>
                      <a:pt x="224" y="177"/>
                      <a:pt x="225" y="173"/>
                    </a:cubicBezTo>
                    <a:cubicBezTo>
                      <a:pt x="225" y="173"/>
                      <a:pt x="224" y="172"/>
                      <a:pt x="221" y="172"/>
                    </a:cubicBezTo>
                    <a:cubicBezTo>
                      <a:pt x="217" y="173"/>
                      <a:pt x="215" y="170"/>
                      <a:pt x="214" y="173"/>
                    </a:cubicBezTo>
                    <a:close/>
                    <a:moveTo>
                      <a:pt x="230" y="172"/>
                    </a:moveTo>
                    <a:cubicBezTo>
                      <a:pt x="230" y="172"/>
                      <a:pt x="230" y="172"/>
                      <a:pt x="229" y="172"/>
                    </a:cubicBezTo>
                    <a:cubicBezTo>
                      <a:pt x="228" y="172"/>
                      <a:pt x="228" y="173"/>
                      <a:pt x="229" y="174"/>
                    </a:cubicBezTo>
                    <a:cubicBezTo>
                      <a:pt x="229" y="174"/>
                      <a:pt x="234" y="174"/>
                      <a:pt x="235" y="173"/>
                    </a:cubicBezTo>
                    <a:cubicBezTo>
                      <a:pt x="235" y="173"/>
                      <a:pt x="235" y="173"/>
                      <a:pt x="235" y="172"/>
                    </a:cubicBezTo>
                    <a:cubicBezTo>
                      <a:pt x="234" y="172"/>
                      <a:pt x="232" y="172"/>
                      <a:pt x="230" y="172"/>
                    </a:cubicBezTo>
                    <a:close/>
                    <a:moveTo>
                      <a:pt x="104" y="173"/>
                    </a:moveTo>
                    <a:cubicBezTo>
                      <a:pt x="104" y="173"/>
                      <a:pt x="104" y="173"/>
                      <a:pt x="104" y="173"/>
                    </a:cubicBezTo>
                    <a:cubicBezTo>
                      <a:pt x="103" y="174"/>
                      <a:pt x="103" y="175"/>
                      <a:pt x="106" y="176"/>
                    </a:cubicBezTo>
                    <a:cubicBezTo>
                      <a:pt x="108" y="176"/>
                      <a:pt x="109" y="176"/>
                      <a:pt x="109" y="176"/>
                    </a:cubicBezTo>
                    <a:cubicBezTo>
                      <a:pt x="109" y="175"/>
                      <a:pt x="108" y="175"/>
                      <a:pt x="108" y="175"/>
                    </a:cubicBezTo>
                    <a:cubicBezTo>
                      <a:pt x="108" y="175"/>
                      <a:pt x="107" y="174"/>
                      <a:pt x="106" y="174"/>
                    </a:cubicBezTo>
                    <a:cubicBezTo>
                      <a:pt x="105" y="173"/>
                      <a:pt x="104" y="173"/>
                      <a:pt x="104" y="173"/>
                    </a:cubicBezTo>
                    <a:close/>
                    <a:moveTo>
                      <a:pt x="134" y="174"/>
                    </a:moveTo>
                    <a:cubicBezTo>
                      <a:pt x="134" y="174"/>
                      <a:pt x="134" y="174"/>
                      <a:pt x="134" y="175"/>
                    </a:cubicBezTo>
                    <a:cubicBezTo>
                      <a:pt x="134" y="175"/>
                      <a:pt x="134" y="175"/>
                      <a:pt x="133" y="176"/>
                    </a:cubicBezTo>
                    <a:cubicBezTo>
                      <a:pt x="132" y="177"/>
                      <a:pt x="132" y="178"/>
                      <a:pt x="133" y="178"/>
                    </a:cubicBezTo>
                    <a:cubicBezTo>
                      <a:pt x="133" y="178"/>
                      <a:pt x="133" y="179"/>
                      <a:pt x="133" y="180"/>
                    </a:cubicBezTo>
                    <a:cubicBezTo>
                      <a:pt x="133" y="181"/>
                      <a:pt x="133" y="181"/>
                      <a:pt x="134" y="181"/>
                    </a:cubicBezTo>
                    <a:cubicBezTo>
                      <a:pt x="136" y="180"/>
                      <a:pt x="136" y="175"/>
                      <a:pt x="135" y="175"/>
                    </a:cubicBezTo>
                    <a:cubicBezTo>
                      <a:pt x="135" y="174"/>
                      <a:pt x="134" y="174"/>
                      <a:pt x="134" y="174"/>
                    </a:cubicBezTo>
                    <a:close/>
                    <a:moveTo>
                      <a:pt x="62" y="175"/>
                    </a:moveTo>
                    <a:cubicBezTo>
                      <a:pt x="62" y="175"/>
                      <a:pt x="62" y="175"/>
                      <a:pt x="62" y="176"/>
                    </a:cubicBezTo>
                    <a:cubicBezTo>
                      <a:pt x="62" y="177"/>
                      <a:pt x="64" y="178"/>
                      <a:pt x="66" y="179"/>
                    </a:cubicBezTo>
                    <a:cubicBezTo>
                      <a:pt x="68" y="179"/>
                      <a:pt x="69" y="179"/>
                      <a:pt x="69" y="179"/>
                    </a:cubicBezTo>
                    <a:cubicBezTo>
                      <a:pt x="69" y="178"/>
                      <a:pt x="68" y="178"/>
                      <a:pt x="67" y="178"/>
                    </a:cubicBezTo>
                    <a:cubicBezTo>
                      <a:pt x="67" y="177"/>
                      <a:pt x="66" y="177"/>
                      <a:pt x="66" y="177"/>
                    </a:cubicBezTo>
                    <a:cubicBezTo>
                      <a:pt x="66" y="176"/>
                      <a:pt x="63" y="175"/>
                      <a:pt x="62" y="175"/>
                    </a:cubicBezTo>
                    <a:close/>
                    <a:moveTo>
                      <a:pt x="228" y="175"/>
                    </a:moveTo>
                    <a:cubicBezTo>
                      <a:pt x="227" y="175"/>
                      <a:pt x="226" y="175"/>
                      <a:pt x="225" y="177"/>
                    </a:cubicBezTo>
                    <a:cubicBezTo>
                      <a:pt x="224" y="178"/>
                      <a:pt x="224" y="178"/>
                      <a:pt x="224" y="180"/>
                    </a:cubicBezTo>
                    <a:cubicBezTo>
                      <a:pt x="225" y="181"/>
                      <a:pt x="226" y="180"/>
                      <a:pt x="228" y="177"/>
                    </a:cubicBezTo>
                    <a:cubicBezTo>
                      <a:pt x="229" y="176"/>
                      <a:pt x="229" y="175"/>
                      <a:pt x="228" y="175"/>
                    </a:cubicBezTo>
                    <a:close/>
                    <a:moveTo>
                      <a:pt x="234" y="175"/>
                    </a:moveTo>
                    <a:cubicBezTo>
                      <a:pt x="234" y="175"/>
                      <a:pt x="234" y="175"/>
                      <a:pt x="233" y="175"/>
                    </a:cubicBezTo>
                    <a:cubicBezTo>
                      <a:pt x="233" y="176"/>
                      <a:pt x="229" y="180"/>
                      <a:pt x="229" y="181"/>
                    </a:cubicBezTo>
                    <a:cubicBezTo>
                      <a:pt x="229" y="181"/>
                      <a:pt x="229" y="181"/>
                      <a:pt x="230" y="181"/>
                    </a:cubicBezTo>
                    <a:cubicBezTo>
                      <a:pt x="230" y="181"/>
                      <a:pt x="230" y="181"/>
                      <a:pt x="230" y="180"/>
                    </a:cubicBezTo>
                    <a:cubicBezTo>
                      <a:pt x="230" y="180"/>
                      <a:pt x="231" y="180"/>
                      <a:pt x="231" y="180"/>
                    </a:cubicBezTo>
                    <a:cubicBezTo>
                      <a:pt x="232" y="181"/>
                      <a:pt x="235" y="177"/>
                      <a:pt x="235" y="176"/>
                    </a:cubicBezTo>
                    <a:cubicBezTo>
                      <a:pt x="235" y="175"/>
                      <a:pt x="235" y="175"/>
                      <a:pt x="234" y="175"/>
                    </a:cubicBezTo>
                    <a:close/>
                    <a:moveTo>
                      <a:pt x="114" y="178"/>
                    </a:moveTo>
                    <a:cubicBezTo>
                      <a:pt x="113" y="178"/>
                      <a:pt x="113" y="179"/>
                      <a:pt x="115" y="181"/>
                    </a:cubicBezTo>
                    <a:cubicBezTo>
                      <a:pt x="117" y="182"/>
                      <a:pt x="119" y="183"/>
                      <a:pt x="119" y="181"/>
                    </a:cubicBezTo>
                    <a:cubicBezTo>
                      <a:pt x="119" y="181"/>
                      <a:pt x="118" y="180"/>
                      <a:pt x="117" y="180"/>
                    </a:cubicBezTo>
                    <a:cubicBezTo>
                      <a:pt x="117" y="180"/>
                      <a:pt x="116" y="179"/>
                      <a:pt x="116" y="179"/>
                    </a:cubicBezTo>
                    <a:cubicBezTo>
                      <a:pt x="115" y="178"/>
                      <a:pt x="115" y="178"/>
                      <a:pt x="114" y="178"/>
                    </a:cubicBezTo>
                    <a:close/>
                    <a:moveTo>
                      <a:pt x="72" y="180"/>
                    </a:moveTo>
                    <a:cubicBezTo>
                      <a:pt x="72" y="180"/>
                      <a:pt x="72" y="180"/>
                      <a:pt x="72" y="180"/>
                    </a:cubicBezTo>
                    <a:cubicBezTo>
                      <a:pt x="71" y="181"/>
                      <a:pt x="71" y="182"/>
                      <a:pt x="73" y="183"/>
                    </a:cubicBezTo>
                    <a:cubicBezTo>
                      <a:pt x="74" y="183"/>
                      <a:pt x="74" y="184"/>
                      <a:pt x="74" y="184"/>
                    </a:cubicBezTo>
                    <a:cubicBezTo>
                      <a:pt x="75" y="184"/>
                      <a:pt x="75" y="184"/>
                      <a:pt x="76" y="184"/>
                    </a:cubicBezTo>
                    <a:cubicBezTo>
                      <a:pt x="76" y="184"/>
                      <a:pt x="77" y="184"/>
                      <a:pt x="78" y="184"/>
                    </a:cubicBezTo>
                    <a:cubicBezTo>
                      <a:pt x="79" y="184"/>
                      <a:pt x="79" y="184"/>
                      <a:pt x="77" y="183"/>
                    </a:cubicBezTo>
                    <a:cubicBezTo>
                      <a:pt x="77" y="183"/>
                      <a:pt x="76" y="182"/>
                      <a:pt x="76" y="182"/>
                    </a:cubicBezTo>
                    <a:cubicBezTo>
                      <a:pt x="76" y="182"/>
                      <a:pt x="73" y="180"/>
                      <a:pt x="72" y="180"/>
                    </a:cubicBezTo>
                    <a:close/>
                    <a:moveTo>
                      <a:pt x="136" y="181"/>
                    </a:moveTo>
                    <a:cubicBezTo>
                      <a:pt x="135" y="181"/>
                      <a:pt x="134" y="183"/>
                      <a:pt x="134" y="185"/>
                    </a:cubicBezTo>
                    <a:cubicBezTo>
                      <a:pt x="134" y="185"/>
                      <a:pt x="134" y="186"/>
                      <a:pt x="134" y="186"/>
                    </a:cubicBezTo>
                    <a:cubicBezTo>
                      <a:pt x="136" y="185"/>
                      <a:pt x="137" y="184"/>
                      <a:pt x="137" y="182"/>
                    </a:cubicBezTo>
                    <a:cubicBezTo>
                      <a:pt x="137" y="181"/>
                      <a:pt x="137" y="181"/>
                      <a:pt x="136" y="181"/>
                    </a:cubicBezTo>
                    <a:close/>
                    <a:moveTo>
                      <a:pt x="124" y="182"/>
                    </a:move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5" y="183"/>
                      <a:pt x="125" y="184"/>
                      <a:pt x="124" y="185"/>
                    </a:cubicBezTo>
                    <a:cubicBezTo>
                      <a:pt x="124" y="185"/>
                      <a:pt x="122" y="187"/>
                      <a:pt x="121" y="190"/>
                    </a:cubicBezTo>
                    <a:cubicBezTo>
                      <a:pt x="120" y="192"/>
                      <a:pt x="119" y="194"/>
                      <a:pt x="119" y="194"/>
                    </a:cubicBezTo>
                    <a:cubicBezTo>
                      <a:pt x="119" y="195"/>
                      <a:pt x="118" y="196"/>
                      <a:pt x="118" y="198"/>
                    </a:cubicBezTo>
                    <a:cubicBezTo>
                      <a:pt x="117" y="200"/>
                      <a:pt x="114" y="207"/>
                      <a:pt x="113" y="208"/>
                    </a:cubicBezTo>
                    <a:cubicBezTo>
                      <a:pt x="112" y="209"/>
                      <a:pt x="111" y="209"/>
                      <a:pt x="110" y="208"/>
                    </a:cubicBezTo>
                    <a:cubicBezTo>
                      <a:pt x="109" y="207"/>
                      <a:pt x="109" y="207"/>
                      <a:pt x="109" y="207"/>
                    </a:cubicBezTo>
                    <a:cubicBezTo>
                      <a:pt x="110" y="207"/>
                      <a:pt x="113" y="205"/>
                      <a:pt x="114" y="203"/>
                    </a:cubicBezTo>
                    <a:cubicBezTo>
                      <a:pt x="115" y="203"/>
                      <a:pt x="115" y="201"/>
                      <a:pt x="117" y="198"/>
                    </a:cubicBezTo>
                    <a:cubicBezTo>
                      <a:pt x="119" y="192"/>
                      <a:pt x="119" y="191"/>
                      <a:pt x="121" y="186"/>
                    </a:cubicBezTo>
                    <a:cubicBezTo>
                      <a:pt x="123" y="183"/>
                      <a:pt x="123" y="182"/>
                      <a:pt x="124" y="182"/>
                    </a:cubicBezTo>
                    <a:close/>
                    <a:moveTo>
                      <a:pt x="131" y="183"/>
                    </a:moveTo>
                    <a:cubicBezTo>
                      <a:pt x="131" y="183"/>
                      <a:pt x="131" y="183"/>
                      <a:pt x="131" y="183"/>
                    </a:cubicBezTo>
                    <a:cubicBezTo>
                      <a:pt x="131" y="183"/>
                      <a:pt x="130" y="185"/>
                      <a:pt x="129" y="186"/>
                    </a:cubicBezTo>
                    <a:cubicBezTo>
                      <a:pt x="128" y="188"/>
                      <a:pt x="127" y="189"/>
                      <a:pt x="128" y="190"/>
                    </a:cubicBezTo>
                    <a:cubicBezTo>
                      <a:pt x="129" y="191"/>
                      <a:pt x="129" y="191"/>
                      <a:pt x="131" y="188"/>
                    </a:cubicBezTo>
                    <a:cubicBezTo>
                      <a:pt x="132" y="185"/>
                      <a:pt x="132" y="185"/>
                      <a:pt x="132" y="184"/>
                    </a:cubicBezTo>
                    <a:cubicBezTo>
                      <a:pt x="131" y="183"/>
                      <a:pt x="131" y="183"/>
                      <a:pt x="131" y="183"/>
                    </a:cubicBezTo>
                    <a:close/>
                    <a:moveTo>
                      <a:pt x="34" y="185"/>
                    </a:moveTo>
                    <a:cubicBezTo>
                      <a:pt x="34" y="185"/>
                      <a:pt x="33" y="185"/>
                      <a:pt x="33" y="186"/>
                    </a:cubicBezTo>
                    <a:cubicBezTo>
                      <a:pt x="33" y="187"/>
                      <a:pt x="32" y="187"/>
                      <a:pt x="32" y="188"/>
                    </a:cubicBezTo>
                    <a:cubicBezTo>
                      <a:pt x="31" y="188"/>
                      <a:pt x="32" y="190"/>
                      <a:pt x="33" y="191"/>
                    </a:cubicBezTo>
                    <a:cubicBezTo>
                      <a:pt x="34" y="191"/>
                      <a:pt x="35" y="191"/>
                      <a:pt x="34" y="191"/>
                    </a:cubicBezTo>
                    <a:cubicBezTo>
                      <a:pt x="34" y="191"/>
                      <a:pt x="34" y="190"/>
                      <a:pt x="35" y="189"/>
                    </a:cubicBezTo>
                    <a:cubicBezTo>
                      <a:pt x="36" y="188"/>
                      <a:pt x="36" y="187"/>
                      <a:pt x="35" y="187"/>
                    </a:cubicBezTo>
                    <a:cubicBezTo>
                      <a:pt x="35" y="186"/>
                      <a:pt x="35" y="186"/>
                      <a:pt x="35" y="185"/>
                    </a:cubicBezTo>
                    <a:cubicBezTo>
                      <a:pt x="35" y="185"/>
                      <a:pt x="34" y="185"/>
                      <a:pt x="34" y="185"/>
                    </a:cubicBezTo>
                    <a:close/>
                    <a:moveTo>
                      <a:pt x="81" y="185"/>
                    </a:moveTo>
                    <a:cubicBezTo>
                      <a:pt x="81" y="185"/>
                      <a:pt x="81" y="185"/>
                      <a:pt x="81" y="186"/>
                    </a:cubicBezTo>
                    <a:cubicBezTo>
                      <a:pt x="81" y="187"/>
                      <a:pt x="83" y="189"/>
                      <a:pt x="85" y="189"/>
                    </a:cubicBezTo>
                    <a:cubicBezTo>
                      <a:pt x="85" y="189"/>
                      <a:pt x="86" y="189"/>
                      <a:pt x="87" y="189"/>
                    </a:cubicBezTo>
                    <a:cubicBezTo>
                      <a:pt x="89" y="189"/>
                      <a:pt x="89" y="189"/>
                      <a:pt x="89" y="189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7" y="188"/>
                      <a:pt x="86" y="187"/>
                      <a:pt x="86" y="187"/>
                    </a:cubicBezTo>
                    <a:cubicBezTo>
                      <a:pt x="86" y="187"/>
                      <a:pt x="85" y="187"/>
                      <a:pt x="84" y="186"/>
                    </a:cubicBezTo>
                    <a:cubicBezTo>
                      <a:pt x="83" y="185"/>
                      <a:pt x="82" y="185"/>
                      <a:pt x="81" y="185"/>
                    </a:cubicBezTo>
                    <a:close/>
                    <a:moveTo>
                      <a:pt x="219" y="186"/>
                    </a:moveTo>
                    <a:cubicBezTo>
                      <a:pt x="220" y="186"/>
                      <a:pt x="221" y="187"/>
                      <a:pt x="222" y="188"/>
                    </a:cubicBezTo>
                    <a:cubicBezTo>
                      <a:pt x="223" y="190"/>
                      <a:pt x="224" y="190"/>
                      <a:pt x="225" y="189"/>
                    </a:cubicBezTo>
                    <a:cubicBezTo>
                      <a:pt x="226" y="189"/>
                      <a:pt x="226" y="189"/>
                      <a:pt x="227" y="189"/>
                    </a:cubicBezTo>
                    <a:cubicBezTo>
                      <a:pt x="227" y="189"/>
                      <a:pt x="228" y="191"/>
                      <a:pt x="227" y="191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6" y="190"/>
                      <a:pt x="224" y="190"/>
                      <a:pt x="224" y="191"/>
                    </a:cubicBezTo>
                    <a:cubicBezTo>
                      <a:pt x="223" y="191"/>
                      <a:pt x="224" y="192"/>
                      <a:pt x="224" y="193"/>
                    </a:cubicBezTo>
                    <a:cubicBezTo>
                      <a:pt x="224" y="194"/>
                      <a:pt x="225" y="195"/>
                      <a:pt x="225" y="195"/>
                    </a:cubicBezTo>
                    <a:cubicBezTo>
                      <a:pt x="225" y="196"/>
                      <a:pt x="224" y="195"/>
                      <a:pt x="222" y="193"/>
                    </a:cubicBezTo>
                    <a:cubicBezTo>
                      <a:pt x="220" y="192"/>
                      <a:pt x="219" y="190"/>
                      <a:pt x="219" y="190"/>
                    </a:cubicBezTo>
                    <a:cubicBezTo>
                      <a:pt x="219" y="190"/>
                      <a:pt x="219" y="189"/>
                      <a:pt x="218" y="189"/>
                    </a:cubicBezTo>
                    <a:cubicBezTo>
                      <a:pt x="217" y="188"/>
                      <a:pt x="217" y="188"/>
                      <a:pt x="217" y="188"/>
                    </a:cubicBezTo>
                    <a:cubicBezTo>
                      <a:pt x="218" y="187"/>
                      <a:pt x="218" y="187"/>
                      <a:pt x="218" y="187"/>
                    </a:cubicBezTo>
                    <a:cubicBezTo>
                      <a:pt x="218" y="186"/>
                      <a:pt x="219" y="186"/>
                      <a:pt x="219" y="186"/>
                    </a:cubicBezTo>
                    <a:close/>
                    <a:moveTo>
                      <a:pt x="50" y="188"/>
                    </a:moveTo>
                    <a:cubicBezTo>
                      <a:pt x="50" y="188"/>
                      <a:pt x="50" y="188"/>
                      <a:pt x="49" y="189"/>
                    </a:cubicBezTo>
                    <a:cubicBezTo>
                      <a:pt x="49" y="190"/>
                      <a:pt x="48" y="190"/>
                      <a:pt x="48" y="191"/>
                    </a:cubicBezTo>
                    <a:cubicBezTo>
                      <a:pt x="47" y="191"/>
                      <a:pt x="47" y="192"/>
                      <a:pt x="48" y="193"/>
                    </a:cubicBezTo>
                    <a:cubicBezTo>
                      <a:pt x="49" y="193"/>
                      <a:pt x="49" y="194"/>
                      <a:pt x="48" y="196"/>
                    </a:cubicBezTo>
                    <a:cubicBezTo>
                      <a:pt x="47" y="196"/>
                      <a:pt x="46" y="197"/>
                      <a:pt x="46" y="198"/>
                    </a:cubicBezTo>
                    <a:cubicBezTo>
                      <a:pt x="47" y="198"/>
                      <a:pt x="49" y="198"/>
                      <a:pt x="50" y="197"/>
                    </a:cubicBezTo>
                    <a:cubicBezTo>
                      <a:pt x="50" y="197"/>
                      <a:pt x="51" y="196"/>
                      <a:pt x="51" y="196"/>
                    </a:cubicBezTo>
                    <a:cubicBezTo>
                      <a:pt x="52" y="194"/>
                      <a:pt x="52" y="194"/>
                      <a:pt x="52" y="193"/>
                    </a:cubicBezTo>
                    <a:cubicBezTo>
                      <a:pt x="51" y="193"/>
                      <a:pt x="51" y="192"/>
                      <a:pt x="51" y="191"/>
                    </a:cubicBezTo>
                    <a:cubicBezTo>
                      <a:pt x="51" y="189"/>
                      <a:pt x="51" y="189"/>
                      <a:pt x="51" y="188"/>
                    </a:cubicBezTo>
                    <a:cubicBezTo>
                      <a:pt x="51" y="188"/>
                      <a:pt x="51" y="188"/>
                      <a:pt x="50" y="188"/>
                    </a:cubicBezTo>
                    <a:close/>
                    <a:moveTo>
                      <a:pt x="134" y="188"/>
                    </a:moveTo>
                    <a:cubicBezTo>
                      <a:pt x="134" y="188"/>
                      <a:pt x="133" y="188"/>
                      <a:pt x="133" y="189"/>
                    </a:cubicBezTo>
                    <a:cubicBezTo>
                      <a:pt x="132" y="190"/>
                      <a:pt x="132" y="191"/>
                      <a:pt x="131" y="192"/>
                    </a:cubicBezTo>
                    <a:cubicBezTo>
                      <a:pt x="131" y="193"/>
                      <a:pt x="131" y="193"/>
                      <a:pt x="131" y="194"/>
                    </a:cubicBezTo>
                    <a:cubicBezTo>
                      <a:pt x="132" y="194"/>
                      <a:pt x="132" y="194"/>
                      <a:pt x="133" y="193"/>
                    </a:cubicBezTo>
                    <a:cubicBezTo>
                      <a:pt x="133" y="192"/>
                      <a:pt x="134" y="192"/>
                      <a:pt x="134" y="192"/>
                    </a:cubicBezTo>
                    <a:cubicBezTo>
                      <a:pt x="134" y="192"/>
                      <a:pt x="134" y="191"/>
                      <a:pt x="134" y="191"/>
                    </a:cubicBezTo>
                    <a:cubicBezTo>
                      <a:pt x="134" y="191"/>
                      <a:pt x="134" y="191"/>
                      <a:pt x="135" y="190"/>
                    </a:cubicBezTo>
                    <a:cubicBezTo>
                      <a:pt x="136" y="189"/>
                      <a:pt x="136" y="188"/>
                      <a:pt x="135" y="188"/>
                    </a:cubicBezTo>
                    <a:cubicBezTo>
                      <a:pt x="135" y="188"/>
                      <a:pt x="135" y="188"/>
                      <a:pt x="134" y="188"/>
                    </a:cubicBezTo>
                    <a:close/>
                    <a:moveTo>
                      <a:pt x="28" y="188"/>
                    </a:moveTo>
                    <a:cubicBezTo>
                      <a:pt x="27" y="188"/>
                      <a:pt x="27" y="188"/>
                      <a:pt x="27" y="189"/>
                    </a:cubicBezTo>
                    <a:cubicBezTo>
                      <a:pt x="27" y="190"/>
                      <a:pt x="27" y="191"/>
                      <a:pt x="27" y="192"/>
                    </a:cubicBezTo>
                    <a:cubicBezTo>
                      <a:pt x="27" y="193"/>
                      <a:pt x="27" y="194"/>
                      <a:pt x="27" y="195"/>
                    </a:cubicBezTo>
                    <a:cubicBezTo>
                      <a:pt x="27" y="196"/>
                      <a:pt x="27" y="196"/>
                      <a:pt x="27" y="196"/>
                    </a:cubicBezTo>
                    <a:cubicBezTo>
                      <a:pt x="28" y="195"/>
                      <a:pt x="28" y="195"/>
                      <a:pt x="28" y="195"/>
                    </a:cubicBezTo>
                    <a:cubicBezTo>
                      <a:pt x="29" y="195"/>
                      <a:pt x="29" y="194"/>
                      <a:pt x="29" y="194"/>
                    </a:cubicBezTo>
                    <a:cubicBezTo>
                      <a:pt x="29" y="194"/>
                      <a:pt x="29" y="193"/>
                      <a:pt x="30" y="192"/>
                    </a:cubicBezTo>
                    <a:cubicBezTo>
                      <a:pt x="30" y="192"/>
                      <a:pt x="30" y="191"/>
                      <a:pt x="30" y="190"/>
                    </a:cubicBezTo>
                    <a:cubicBezTo>
                      <a:pt x="31" y="188"/>
                      <a:pt x="31" y="188"/>
                      <a:pt x="31" y="188"/>
                    </a:cubicBezTo>
                    <a:cubicBezTo>
                      <a:pt x="29" y="188"/>
                      <a:pt x="29" y="188"/>
                      <a:pt x="29" y="188"/>
                    </a:cubicBezTo>
                    <a:cubicBezTo>
                      <a:pt x="29" y="188"/>
                      <a:pt x="29" y="188"/>
                      <a:pt x="28" y="188"/>
                    </a:cubicBezTo>
                    <a:close/>
                    <a:moveTo>
                      <a:pt x="90" y="189"/>
                    </a:moveTo>
                    <a:cubicBezTo>
                      <a:pt x="90" y="189"/>
                      <a:pt x="90" y="189"/>
                      <a:pt x="89" y="189"/>
                    </a:cubicBezTo>
                    <a:cubicBezTo>
                      <a:pt x="89" y="190"/>
                      <a:pt x="90" y="191"/>
                      <a:pt x="92" y="192"/>
                    </a:cubicBezTo>
                    <a:cubicBezTo>
                      <a:pt x="94" y="193"/>
                      <a:pt x="96" y="193"/>
                      <a:pt x="96" y="192"/>
                    </a:cubicBezTo>
                    <a:cubicBezTo>
                      <a:pt x="96" y="192"/>
                      <a:pt x="95" y="192"/>
                      <a:pt x="95" y="192"/>
                    </a:cubicBezTo>
                    <a:cubicBezTo>
                      <a:pt x="95" y="192"/>
                      <a:pt x="94" y="191"/>
                      <a:pt x="93" y="190"/>
                    </a:cubicBezTo>
                    <a:cubicBezTo>
                      <a:pt x="92" y="189"/>
                      <a:pt x="91" y="189"/>
                      <a:pt x="90" y="189"/>
                    </a:cubicBezTo>
                    <a:close/>
                    <a:moveTo>
                      <a:pt x="65" y="189"/>
                    </a:moveTo>
                    <a:cubicBezTo>
                      <a:pt x="65" y="189"/>
                      <a:pt x="65" y="189"/>
                      <a:pt x="65" y="189"/>
                    </a:cubicBezTo>
                    <a:cubicBezTo>
                      <a:pt x="65" y="189"/>
                      <a:pt x="67" y="190"/>
                      <a:pt x="68" y="190"/>
                    </a:cubicBezTo>
                    <a:cubicBezTo>
                      <a:pt x="69" y="191"/>
                      <a:pt x="70" y="191"/>
                      <a:pt x="70" y="192"/>
                    </a:cubicBezTo>
                    <a:cubicBezTo>
                      <a:pt x="70" y="192"/>
                      <a:pt x="71" y="192"/>
                      <a:pt x="72" y="192"/>
                    </a:cubicBezTo>
                    <a:cubicBezTo>
                      <a:pt x="73" y="193"/>
                      <a:pt x="74" y="193"/>
                      <a:pt x="74" y="194"/>
                    </a:cubicBezTo>
                    <a:cubicBezTo>
                      <a:pt x="75" y="194"/>
                      <a:pt x="75" y="194"/>
                      <a:pt x="75" y="194"/>
                    </a:cubicBezTo>
                    <a:cubicBezTo>
                      <a:pt x="75" y="194"/>
                      <a:pt x="76" y="194"/>
                      <a:pt x="76" y="195"/>
                    </a:cubicBezTo>
                    <a:cubicBezTo>
                      <a:pt x="77" y="195"/>
                      <a:pt x="77" y="195"/>
                      <a:pt x="77" y="196"/>
                    </a:cubicBezTo>
                    <a:cubicBezTo>
                      <a:pt x="77" y="196"/>
                      <a:pt x="77" y="196"/>
                      <a:pt x="78" y="196"/>
                    </a:cubicBezTo>
                    <a:cubicBezTo>
                      <a:pt x="78" y="196"/>
                      <a:pt x="79" y="196"/>
                      <a:pt x="79" y="196"/>
                    </a:cubicBezTo>
                    <a:cubicBezTo>
                      <a:pt x="79" y="196"/>
                      <a:pt x="80" y="197"/>
                      <a:pt x="80" y="197"/>
                    </a:cubicBezTo>
                    <a:cubicBezTo>
                      <a:pt x="80" y="197"/>
                      <a:pt x="81" y="197"/>
                      <a:pt x="82" y="197"/>
                    </a:cubicBezTo>
                    <a:cubicBezTo>
                      <a:pt x="83" y="198"/>
                      <a:pt x="83" y="198"/>
                      <a:pt x="82" y="200"/>
                    </a:cubicBezTo>
                    <a:cubicBezTo>
                      <a:pt x="82" y="200"/>
                      <a:pt x="82" y="201"/>
                      <a:pt x="82" y="202"/>
                    </a:cubicBezTo>
                    <a:cubicBezTo>
                      <a:pt x="82" y="202"/>
                      <a:pt x="82" y="203"/>
                      <a:pt x="82" y="204"/>
                    </a:cubicBezTo>
                    <a:cubicBezTo>
                      <a:pt x="81" y="207"/>
                      <a:pt x="80" y="210"/>
                      <a:pt x="81" y="210"/>
                    </a:cubicBezTo>
                    <a:cubicBezTo>
                      <a:pt x="81" y="210"/>
                      <a:pt x="81" y="211"/>
                      <a:pt x="81" y="211"/>
                    </a:cubicBezTo>
                    <a:cubicBezTo>
                      <a:pt x="81" y="212"/>
                      <a:pt x="80" y="212"/>
                      <a:pt x="81" y="212"/>
                    </a:cubicBezTo>
                    <a:cubicBezTo>
                      <a:pt x="81" y="212"/>
                      <a:pt x="81" y="214"/>
                      <a:pt x="81" y="215"/>
                    </a:cubicBezTo>
                    <a:cubicBezTo>
                      <a:pt x="81" y="219"/>
                      <a:pt x="82" y="224"/>
                      <a:pt x="82" y="224"/>
                    </a:cubicBezTo>
                    <a:cubicBezTo>
                      <a:pt x="82" y="224"/>
                      <a:pt x="82" y="225"/>
                      <a:pt x="82" y="225"/>
                    </a:cubicBezTo>
                    <a:cubicBezTo>
                      <a:pt x="83" y="225"/>
                      <a:pt x="83" y="226"/>
                      <a:pt x="83" y="226"/>
                    </a:cubicBezTo>
                    <a:cubicBezTo>
                      <a:pt x="83" y="227"/>
                      <a:pt x="84" y="228"/>
                      <a:pt x="84" y="229"/>
                    </a:cubicBezTo>
                    <a:cubicBezTo>
                      <a:pt x="84" y="230"/>
                      <a:pt x="84" y="231"/>
                      <a:pt x="84" y="231"/>
                    </a:cubicBezTo>
                    <a:cubicBezTo>
                      <a:pt x="85" y="232"/>
                      <a:pt x="84" y="232"/>
                      <a:pt x="81" y="231"/>
                    </a:cubicBezTo>
                    <a:cubicBezTo>
                      <a:pt x="80" y="230"/>
                      <a:pt x="79" y="229"/>
                      <a:pt x="79" y="229"/>
                    </a:cubicBezTo>
                    <a:cubicBezTo>
                      <a:pt x="78" y="229"/>
                      <a:pt x="76" y="227"/>
                      <a:pt x="76" y="227"/>
                    </a:cubicBezTo>
                    <a:cubicBezTo>
                      <a:pt x="76" y="227"/>
                      <a:pt x="75" y="227"/>
                      <a:pt x="75" y="227"/>
                    </a:cubicBezTo>
                    <a:cubicBezTo>
                      <a:pt x="75" y="227"/>
                      <a:pt x="74" y="226"/>
                      <a:pt x="74" y="226"/>
                    </a:cubicBezTo>
                    <a:cubicBezTo>
                      <a:pt x="73" y="225"/>
                      <a:pt x="71" y="225"/>
                      <a:pt x="70" y="224"/>
                    </a:cubicBezTo>
                    <a:cubicBezTo>
                      <a:pt x="68" y="224"/>
                      <a:pt x="67" y="223"/>
                      <a:pt x="66" y="223"/>
                    </a:cubicBezTo>
                    <a:cubicBezTo>
                      <a:pt x="66" y="223"/>
                      <a:pt x="65" y="222"/>
                      <a:pt x="65" y="222"/>
                    </a:cubicBezTo>
                    <a:cubicBezTo>
                      <a:pt x="65" y="222"/>
                      <a:pt x="64" y="222"/>
                      <a:pt x="63" y="221"/>
                    </a:cubicBezTo>
                    <a:cubicBezTo>
                      <a:pt x="62" y="221"/>
                      <a:pt x="62" y="220"/>
                      <a:pt x="62" y="221"/>
                    </a:cubicBezTo>
                    <a:cubicBezTo>
                      <a:pt x="61" y="221"/>
                      <a:pt x="61" y="220"/>
                      <a:pt x="60" y="220"/>
                    </a:cubicBezTo>
                    <a:cubicBezTo>
                      <a:pt x="59" y="219"/>
                      <a:pt x="58" y="219"/>
                      <a:pt x="58" y="219"/>
                    </a:cubicBezTo>
                    <a:cubicBezTo>
                      <a:pt x="58" y="219"/>
                      <a:pt x="57" y="219"/>
                      <a:pt x="57" y="219"/>
                    </a:cubicBezTo>
                    <a:cubicBezTo>
                      <a:pt x="57" y="219"/>
                      <a:pt x="57" y="218"/>
                      <a:pt x="56" y="218"/>
                    </a:cubicBezTo>
                    <a:cubicBezTo>
                      <a:pt x="56" y="218"/>
                      <a:pt x="54" y="218"/>
                      <a:pt x="53" y="217"/>
                    </a:cubicBezTo>
                    <a:cubicBezTo>
                      <a:pt x="51" y="217"/>
                      <a:pt x="50" y="216"/>
                      <a:pt x="49" y="216"/>
                    </a:cubicBezTo>
                    <a:cubicBezTo>
                      <a:pt x="49" y="216"/>
                      <a:pt x="48" y="216"/>
                      <a:pt x="48" y="216"/>
                    </a:cubicBezTo>
                    <a:cubicBezTo>
                      <a:pt x="47" y="215"/>
                      <a:pt x="45" y="214"/>
                      <a:pt x="43" y="214"/>
                    </a:cubicBezTo>
                    <a:cubicBezTo>
                      <a:pt x="41" y="214"/>
                      <a:pt x="40" y="214"/>
                      <a:pt x="40" y="213"/>
                    </a:cubicBezTo>
                    <a:cubicBezTo>
                      <a:pt x="40" y="213"/>
                      <a:pt x="39" y="213"/>
                      <a:pt x="38" y="213"/>
                    </a:cubicBezTo>
                    <a:cubicBezTo>
                      <a:pt x="37" y="212"/>
                      <a:pt x="36" y="211"/>
                      <a:pt x="37" y="211"/>
                    </a:cubicBezTo>
                    <a:cubicBezTo>
                      <a:pt x="37" y="211"/>
                      <a:pt x="38" y="211"/>
                      <a:pt x="38" y="211"/>
                    </a:cubicBezTo>
                    <a:cubicBezTo>
                      <a:pt x="39" y="211"/>
                      <a:pt x="40" y="211"/>
                      <a:pt x="41" y="210"/>
                    </a:cubicBezTo>
                    <a:cubicBezTo>
                      <a:pt x="42" y="210"/>
                      <a:pt x="44" y="209"/>
                      <a:pt x="44" y="209"/>
                    </a:cubicBezTo>
                    <a:cubicBezTo>
                      <a:pt x="45" y="208"/>
                      <a:pt x="48" y="206"/>
                      <a:pt x="48" y="207"/>
                    </a:cubicBezTo>
                    <a:cubicBezTo>
                      <a:pt x="48" y="207"/>
                      <a:pt x="48" y="206"/>
                      <a:pt x="49" y="206"/>
                    </a:cubicBezTo>
                    <a:cubicBezTo>
                      <a:pt x="49" y="206"/>
                      <a:pt x="49" y="205"/>
                      <a:pt x="50" y="206"/>
                    </a:cubicBezTo>
                    <a:cubicBezTo>
                      <a:pt x="50" y="206"/>
                      <a:pt x="50" y="206"/>
                      <a:pt x="50" y="205"/>
                    </a:cubicBezTo>
                    <a:cubicBezTo>
                      <a:pt x="50" y="205"/>
                      <a:pt x="51" y="205"/>
                      <a:pt x="51" y="205"/>
                    </a:cubicBezTo>
                    <a:cubicBezTo>
                      <a:pt x="51" y="205"/>
                      <a:pt x="51" y="205"/>
                      <a:pt x="51" y="205"/>
                    </a:cubicBezTo>
                    <a:cubicBezTo>
                      <a:pt x="51" y="204"/>
                      <a:pt x="52" y="204"/>
                      <a:pt x="52" y="204"/>
                    </a:cubicBezTo>
                    <a:cubicBezTo>
                      <a:pt x="52" y="204"/>
                      <a:pt x="53" y="204"/>
                      <a:pt x="53" y="204"/>
                    </a:cubicBezTo>
                    <a:cubicBezTo>
                      <a:pt x="53" y="204"/>
                      <a:pt x="53" y="203"/>
                      <a:pt x="53" y="203"/>
                    </a:cubicBezTo>
                    <a:cubicBezTo>
                      <a:pt x="54" y="203"/>
                      <a:pt x="54" y="203"/>
                      <a:pt x="55" y="202"/>
                    </a:cubicBezTo>
                    <a:cubicBezTo>
                      <a:pt x="55" y="202"/>
                      <a:pt x="56" y="201"/>
                      <a:pt x="56" y="201"/>
                    </a:cubicBezTo>
                    <a:cubicBezTo>
                      <a:pt x="56" y="201"/>
                      <a:pt x="60" y="198"/>
                      <a:pt x="60" y="196"/>
                    </a:cubicBezTo>
                    <a:cubicBezTo>
                      <a:pt x="61" y="196"/>
                      <a:pt x="62" y="194"/>
                      <a:pt x="63" y="193"/>
                    </a:cubicBezTo>
                    <a:cubicBezTo>
                      <a:pt x="64" y="191"/>
                      <a:pt x="65" y="190"/>
                      <a:pt x="65" y="190"/>
                    </a:cubicBezTo>
                    <a:cubicBezTo>
                      <a:pt x="65" y="189"/>
                      <a:pt x="65" y="189"/>
                      <a:pt x="65" y="189"/>
                    </a:cubicBezTo>
                    <a:close/>
                    <a:moveTo>
                      <a:pt x="99" y="193"/>
                    </a:moveTo>
                    <a:cubicBezTo>
                      <a:pt x="98" y="193"/>
                      <a:pt x="98" y="194"/>
                      <a:pt x="100" y="196"/>
                    </a:cubicBezTo>
                    <a:cubicBezTo>
                      <a:pt x="102" y="197"/>
                      <a:pt x="102" y="197"/>
                      <a:pt x="104" y="197"/>
                    </a:cubicBezTo>
                    <a:cubicBezTo>
                      <a:pt x="105" y="197"/>
                      <a:pt x="105" y="197"/>
                      <a:pt x="105" y="197"/>
                    </a:cubicBezTo>
                    <a:cubicBezTo>
                      <a:pt x="105" y="197"/>
                      <a:pt x="103" y="194"/>
                      <a:pt x="103" y="194"/>
                    </a:cubicBezTo>
                    <a:cubicBezTo>
                      <a:pt x="102" y="194"/>
                      <a:pt x="102" y="194"/>
                      <a:pt x="101" y="194"/>
                    </a:cubicBezTo>
                    <a:cubicBezTo>
                      <a:pt x="100" y="193"/>
                      <a:pt x="99" y="193"/>
                      <a:pt x="99" y="193"/>
                    </a:cubicBezTo>
                    <a:close/>
                    <a:moveTo>
                      <a:pt x="45" y="194"/>
                    </a:moveTo>
                    <a:cubicBezTo>
                      <a:pt x="44" y="194"/>
                      <a:pt x="42" y="196"/>
                      <a:pt x="41" y="197"/>
                    </a:cubicBezTo>
                    <a:cubicBezTo>
                      <a:pt x="40" y="198"/>
                      <a:pt x="41" y="199"/>
                      <a:pt x="42" y="198"/>
                    </a:cubicBezTo>
                    <a:cubicBezTo>
                      <a:pt x="43" y="198"/>
                      <a:pt x="43" y="199"/>
                      <a:pt x="41" y="200"/>
                    </a:cubicBezTo>
                    <a:cubicBezTo>
                      <a:pt x="39" y="202"/>
                      <a:pt x="39" y="203"/>
                      <a:pt x="39" y="204"/>
                    </a:cubicBezTo>
                    <a:cubicBezTo>
                      <a:pt x="40" y="204"/>
                      <a:pt x="41" y="204"/>
                      <a:pt x="42" y="203"/>
                    </a:cubicBezTo>
                    <a:cubicBezTo>
                      <a:pt x="46" y="200"/>
                      <a:pt x="46" y="200"/>
                      <a:pt x="45" y="199"/>
                    </a:cubicBezTo>
                    <a:cubicBezTo>
                      <a:pt x="44" y="199"/>
                      <a:pt x="44" y="197"/>
                      <a:pt x="45" y="196"/>
                    </a:cubicBezTo>
                    <a:cubicBezTo>
                      <a:pt x="46" y="194"/>
                      <a:pt x="46" y="194"/>
                      <a:pt x="46" y="194"/>
                    </a:cubicBezTo>
                    <a:cubicBezTo>
                      <a:pt x="46" y="194"/>
                      <a:pt x="46" y="194"/>
                      <a:pt x="46" y="194"/>
                    </a:cubicBezTo>
                    <a:cubicBezTo>
                      <a:pt x="45" y="194"/>
                      <a:pt x="45" y="194"/>
                      <a:pt x="45" y="194"/>
                    </a:cubicBezTo>
                    <a:close/>
                    <a:moveTo>
                      <a:pt x="32" y="195"/>
                    </a:moveTo>
                    <a:cubicBezTo>
                      <a:pt x="31" y="195"/>
                      <a:pt x="30" y="196"/>
                      <a:pt x="30" y="198"/>
                    </a:cubicBezTo>
                    <a:cubicBezTo>
                      <a:pt x="30" y="200"/>
                      <a:pt x="31" y="202"/>
                      <a:pt x="31" y="202"/>
                    </a:cubicBezTo>
                    <a:cubicBezTo>
                      <a:pt x="32" y="203"/>
                      <a:pt x="34" y="203"/>
                      <a:pt x="34" y="202"/>
                    </a:cubicBezTo>
                    <a:cubicBezTo>
                      <a:pt x="34" y="202"/>
                      <a:pt x="35" y="201"/>
                      <a:pt x="36" y="200"/>
                    </a:cubicBezTo>
                    <a:cubicBezTo>
                      <a:pt x="38" y="200"/>
                      <a:pt x="38" y="199"/>
                      <a:pt x="38" y="199"/>
                    </a:cubicBezTo>
                    <a:cubicBezTo>
                      <a:pt x="38" y="198"/>
                      <a:pt x="36" y="197"/>
                      <a:pt x="35" y="198"/>
                    </a:cubicBezTo>
                    <a:cubicBezTo>
                      <a:pt x="35" y="198"/>
                      <a:pt x="34" y="199"/>
                      <a:pt x="33" y="199"/>
                    </a:cubicBezTo>
                    <a:cubicBezTo>
                      <a:pt x="32" y="199"/>
                      <a:pt x="32" y="199"/>
                      <a:pt x="33" y="197"/>
                    </a:cubicBezTo>
                    <a:cubicBezTo>
                      <a:pt x="33" y="195"/>
                      <a:pt x="33" y="195"/>
                      <a:pt x="32" y="195"/>
                    </a:cubicBezTo>
                    <a:cubicBezTo>
                      <a:pt x="32" y="195"/>
                      <a:pt x="32" y="195"/>
                      <a:pt x="32" y="195"/>
                    </a:cubicBezTo>
                    <a:close/>
                    <a:moveTo>
                      <a:pt x="27" y="197"/>
                    </a:moveTo>
                    <a:cubicBezTo>
                      <a:pt x="27" y="197"/>
                      <a:pt x="27" y="197"/>
                      <a:pt x="27" y="197"/>
                    </a:cubicBezTo>
                    <a:cubicBezTo>
                      <a:pt x="26" y="198"/>
                      <a:pt x="25" y="200"/>
                      <a:pt x="25" y="201"/>
                    </a:cubicBezTo>
                    <a:cubicBezTo>
                      <a:pt x="25" y="202"/>
                      <a:pt x="25" y="203"/>
                      <a:pt x="25" y="203"/>
                    </a:cubicBezTo>
                    <a:cubicBezTo>
                      <a:pt x="24" y="204"/>
                      <a:pt x="24" y="204"/>
                      <a:pt x="25" y="205"/>
                    </a:cubicBezTo>
                    <a:cubicBezTo>
                      <a:pt x="26" y="205"/>
                      <a:pt x="27" y="205"/>
                      <a:pt x="28" y="204"/>
                    </a:cubicBezTo>
                    <a:cubicBezTo>
                      <a:pt x="28" y="204"/>
                      <a:pt x="28" y="203"/>
                      <a:pt x="28" y="203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8" y="201"/>
                      <a:pt x="28" y="201"/>
                      <a:pt x="28" y="200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197"/>
                      <a:pt x="27" y="197"/>
                      <a:pt x="27" y="197"/>
                    </a:cubicBezTo>
                    <a:close/>
                    <a:moveTo>
                      <a:pt x="128" y="198"/>
                    </a:moveTo>
                    <a:cubicBezTo>
                      <a:pt x="128" y="198"/>
                      <a:pt x="128" y="198"/>
                      <a:pt x="128" y="198"/>
                    </a:cubicBezTo>
                    <a:cubicBezTo>
                      <a:pt x="128" y="198"/>
                      <a:pt x="127" y="199"/>
                      <a:pt x="126" y="201"/>
                    </a:cubicBezTo>
                    <a:cubicBezTo>
                      <a:pt x="125" y="204"/>
                      <a:pt x="124" y="205"/>
                      <a:pt x="125" y="206"/>
                    </a:cubicBezTo>
                    <a:cubicBezTo>
                      <a:pt x="126" y="206"/>
                      <a:pt x="126" y="206"/>
                      <a:pt x="127" y="204"/>
                    </a:cubicBezTo>
                    <a:cubicBezTo>
                      <a:pt x="128" y="202"/>
                      <a:pt x="128" y="201"/>
                      <a:pt x="129" y="201"/>
                    </a:cubicBezTo>
                    <a:cubicBezTo>
                      <a:pt x="129" y="201"/>
                      <a:pt x="129" y="200"/>
                      <a:pt x="129" y="200"/>
                    </a:cubicBezTo>
                    <a:cubicBezTo>
                      <a:pt x="128" y="200"/>
                      <a:pt x="128" y="199"/>
                      <a:pt x="129" y="199"/>
                    </a:cubicBezTo>
                    <a:cubicBezTo>
                      <a:pt x="130" y="199"/>
                      <a:pt x="130" y="199"/>
                      <a:pt x="129" y="198"/>
                    </a:cubicBezTo>
                    <a:cubicBezTo>
                      <a:pt x="129" y="198"/>
                      <a:pt x="129" y="198"/>
                      <a:pt x="128" y="198"/>
                    </a:cubicBezTo>
                    <a:close/>
                    <a:moveTo>
                      <a:pt x="94" y="203"/>
                    </a:moveTo>
                    <a:cubicBezTo>
                      <a:pt x="94" y="203"/>
                      <a:pt x="93" y="203"/>
                      <a:pt x="93" y="203"/>
                    </a:cubicBezTo>
                    <a:cubicBezTo>
                      <a:pt x="93" y="204"/>
                      <a:pt x="92" y="207"/>
                      <a:pt x="93" y="208"/>
                    </a:cubicBezTo>
                    <a:cubicBezTo>
                      <a:pt x="93" y="208"/>
                      <a:pt x="93" y="208"/>
                      <a:pt x="93" y="208"/>
                    </a:cubicBezTo>
                    <a:cubicBezTo>
                      <a:pt x="94" y="208"/>
                      <a:pt x="94" y="208"/>
                      <a:pt x="93" y="208"/>
                    </a:cubicBezTo>
                    <a:cubicBezTo>
                      <a:pt x="93" y="207"/>
                      <a:pt x="93" y="207"/>
                      <a:pt x="94" y="207"/>
                    </a:cubicBezTo>
                    <a:cubicBezTo>
                      <a:pt x="95" y="207"/>
                      <a:pt x="95" y="207"/>
                      <a:pt x="95" y="205"/>
                    </a:cubicBezTo>
                    <a:cubicBezTo>
                      <a:pt x="95" y="204"/>
                      <a:pt x="95" y="203"/>
                      <a:pt x="95" y="203"/>
                    </a:cubicBezTo>
                    <a:cubicBezTo>
                      <a:pt x="95" y="203"/>
                      <a:pt x="95" y="203"/>
                      <a:pt x="94" y="203"/>
                    </a:cubicBezTo>
                    <a:close/>
                    <a:moveTo>
                      <a:pt x="125" y="209"/>
                    </a:moveTo>
                    <a:cubicBezTo>
                      <a:pt x="124" y="209"/>
                      <a:pt x="124" y="209"/>
                      <a:pt x="123" y="210"/>
                    </a:cubicBezTo>
                    <a:cubicBezTo>
                      <a:pt x="123" y="211"/>
                      <a:pt x="122" y="213"/>
                      <a:pt x="121" y="214"/>
                    </a:cubicBezTo>
                    <a:cubicBezTo>
                      <a:pt x="120" y="216"/>
                      <a:pt x="119" y="217"/>
                      <a:pt x="119" y="217"/>
                    </a:cubicBezTo>
                    <a:cubicBezTo>
                      <a:pt x="119" y="218"/>
                      <a:pt x="121" y="218"/>
                      <a:pt x="122" y="217"/>
                    </a:cubicBezTo>
                    <a:cubicBezTo>
                      <a:pt x="123" y="215"/>
                      <a:pt x="125" y="212"/>
                      <a:pt x="125" y="210"/>
                    </a:cubicBezTo>
                    <a:cubicBezTo>
                      <a:pt x="125" y="209"/>
                      <a:pt x="125" y="209"/>
                      <a:pt x="125" y="209"/>
                    </a:cubicBezTo>
                    <a:close/>
                    <a:moveTo>
                      <a:pt x="89" y="209"/>
                    </a:moveTo>
                    <a:cubicBezTo>
                      <a:pt x="89" y="209"/>
                      <a:pt x="89" y="209"/>
                      <a:pt x="89" y="209"/>
                    </a:cubicBezTo>
                    <a:cubicBezTo>
                      <a:pt x="88" y="210"/>
                      <a:pt x="88" y="210"/>
                      <a:pt x="88" y="209"/>
                    </a:cubicBezTo>
                    <a:cubicBezTo>
                      <a:pt x="88" y="209"/>
                      <a:pt x="88" y="210"/>
                      <a:pt x="88" y="211"/>
                    </a:cubicBezTo>
                    <a:cubicBezTo>
                      <a:pt x="87" y="213"/>
                      <a:pt x="87" y="216"/>
                      <a:pt x="87" y="217"/>
                    </a:cubicBezTo>
                    <a:cubicBezTo>
                      <a:pt x="88" y="217"/>
                      <a:pt x="88" y="217"/>
                      <a:pt x="88" y="217"/>
                    </a:cubicBezTo>
                    <a:cubicBezTo>
                      <a:pt x="89" y="217"/>
                      <a:pt x="89" y="215"/>
                      <a:pt x="89" y="214"/>
                    </a:cubicBezTo>
                    <a:cubicBezTo>
                      <a:pt x="89" y="213"/>
                      <a:pt x="89" y="211"/>
                      <a:pt x="89" y="210"/>
                    </a:cubicBezTo>
                    <a:cubicBezTo>
                      <a:pt x="90" y="209"/>
                      <a:pt x="90" y="209"/>
                      <a:pt x="89" y="209"/>
                    </a:cubicBezTo>
                    <a:close/>
                    <a:moveTo>
                      <a:pt x="93" y="212"/>
                    </a:moveTo>
                    <a:cubicBezTo>
                      <a:pt x="93" y="212"/>
                      <a:pt x="93" y="213"/>
                      <a:pt x="93" y="214"/>
                    </a:cubicBezTo>
                    <a:cubicBezTo>
                      <a:pt x="92" y="217"/>
                      <a:pt x="93" y="219"/>
                      <a:pt x="94" y="220"/>
                    </a:cubicBezTo>
                    <a:cubicBezTo>
                      <a:pt x="94" y="221"/>
                      <a:pt x="96" y="221"/>
                      <a:pt x="96" y="220"/>
                    </a:cubicBezTo>
                    <a:cubicBezTo>
                      <a:pt x="96" y="220"/>
                      <a:pt x="96" y="219"/>
                      <a:pt x="96" y="218"/>
                    </a:cubicBezTo>
                    <a:cubicBezTo>
                      <a:pt x="95" y="217"/>
                      <a:pt x="95" y="215"/>
                      <a:pt x="95" y="215"/>
                    </a:cubicBezTo>
                    <a:cubicBezTo>
                      <a:pt x="95" y="213"/>
                      <a:pt x="94" y="212"/>
                      <a:pt x="93" y="212"/>
                    </a:cubicBezTo>
                    <a:close/>
                    <a:moveTo>
                      <a:pt x="19" y="212"/>
                    </a:moveTo>
                    <a:cubicBezTo>
                      <a:pt x="19" y="212"/>
                      <a:pt x="20" y="212"/>
                      <a:pt x="20" y="212"/>
                    </a:cubicBezTo>
                    <a:cubicBezTo>
                      <a:pt x="21" y="212"/>
                      <a:pt x="21" y="213"/>
                      <a:pt x="22" y="213"/>
                    </a:cubicBezTo>
                    <a:cubicBezTo>
                      <a:pt x="22" y="213"/>
                      <a:pt x="22" y="213"/>
                      <a:pt x="22" y="213"/>
                    </a:cubicBezTo>
                    <a:cubicBezTo>
                      <a:pt x="23" y="213"/>
                      <a:pt x="31" y="214"/>
                      <a:pt x="31" y="214"/>
                    </a:cubicBezTo>
                    <a:cubicBezTo>
                      <a:pt x="31" y="215"/>
                      <a:pt x="31" y="215"/>
                      <a:pt x="32" y="215"/>
                    </a:cubicBezTo>
                    <a:cubicBezTo>
                      <a:pt x="34" y="215"/>
                      <a:pt x="37" y="215"/>
                      <a:pt x="37" y="216"/>
                    </a:cubicBezTo>
                    <a:cubicBezTo>
                      <a:pt x="38" y="216"/>
                      <a:pt x="43" y="218"/>
                      <a:pt x="45" y="218"/>
                    </a:cubicBezTo>
                    <a:cubicBezTo>
                      <a:pt x="46" y="218"/>
                      <a:pt x="48" y="219"/>
                      <a:pt x="48" y="219"/>
                    </a:cubicBezTo>
                    <a:cubicBezTo>
                      <a:pt x="49" y="220"/>
                      <a:pt x="50" y="220"/>
                      <a:pt x="50" y="220"/>
                    </a:cubicBezTo>
                    <a:cubicBezTo>
                      <a:pt x="51" y="220"/>
                      <a:pt x="52" y="220"/>
                      <a:pt x="53" y="221"/>
                    </a:cubicBezTo>
                    <a:cubicBezTo>
                      <a:pt x="54" y="221"/>
                      <a:pt x="55" y="222"/>
                      <a:pt x="55" y="222"/>
                    </a:cubicBezTo>
                    <a:cubicBezTo>
                      <a:pt x="55" y="222"/>
                      <a:pt x="63" y="225"/>
                      <a:pt x="67" y="227"/>
                    </a:cubicBezTo>
                    <a:cubicBezTo>
                      <a:pt x="67" y="227"/>
                      <a:pt x="68" y="227"/>
                      <a:pt x="69" y="228"/>
                    </a:cubicBezTo>
                    <a:cubicBezTo>
                      <a:pt x="70" y="228"/>
                      <a:pt x="70" y="228"/>
                      <a:pt x="70" y="228"/>
                    </a:cubicBezTo>
                    <a:cubicBezTo>
                      <a:pt x="71" y="228"/>
                      <a:pt x="71" y="229"/>
                      <a:pt x="72" y="229"/>
                    </a:cubicBezTo>
                    <a:cubicBezTo>
                      <a:pt x="75" y="231"/>
                      <a:pt x="76" y="231"/>
                      <a:pt x="76" y="232"/>
                    </a:cubicBezTo>
                    <a:cubicBezTo>
                      <a:pt x="76" y="232"/>
                      <a:pt x="82" y="235"/>
                      <a:pt x="83" y="235"/>
                    </a:cubicBezTo>
                    <a:cubicBezTo>
                      <a:pt x="83" y="235"/>
                      <a:pt x="83" y="235"/>
                      <a:pt x="83" y="235"/>
                    </a:cubicBezTo>
                    <a:cubicBezTo>
                      <a:pt x="83" y="235"/>
                      <a:pt x="83" y="236"/>
                      <a:pt x="84" y="236"/>
                    </a:cubicBezTo>
                    <a:cubicBezTo>
                      <a:pt x="84" y="236"/>
                      <a:pt x="85" y="237"/>
                      <a:pt x="85" y="237"/>
                    </a:cubicBezTo>
                    <a:cubicBezTo>
                      <a:pt x="85" y="238"/>
                      <a:pt x="86" y="238"/>
                      <a:pt x="86" y="238"/>
                    </a:cubicBezTo>
                    <a:cubicBezTo>
                      <a:pt x="86" y="238"/>
                      <a:pt x="90" y="240"/>
                      <a:pt x="91" y="241"/>
                    </a:cubicBezTo>
                    <a:cubicBezTo>
                      <a:pt x="91" y="241"/>
                      <a:pt x="92" y="242"/>
                      <a:pt x="93" y="242"/>
                    </a:cubicBezTo>
                    <a:cubicBezTo>
                      <a:pt x="95" y="243"/>
                      <a:pt x="97" y="245"/>
                      <a:pt x="97" y="246"/>
                    </a:cubicBezTo>
                    <a:cubicBezTo>
                      <a:pt x="97" y="246"/>
                      <a:pt x="98" y="247"/>
                      <a:pt x="99" y="247"/>
                    </a:cubicBezTo>
                    <a:cubicBezTo>
                      <a:pt x="100" y="249"/>
                      <a:pt x="100" y="249"/>
                      <a:pt x="100" y="250"/>
                    </a:cubicBezTo>
                    <a:cubicBezTo>
                      <a:pt x="100" y="250"/>
                      <a:pt x="100" y="251"/>
                      <a:pt x="100" y="251"/>
                    </a:cubicBezTo>
                    <a:cubicBezTo>
                      <a:pt x="100" y="251"/>
                      <a:pt x="101" y="250"/>
                      <a:pt x="101" y="250"/>
                    </a:cubicBezTo>
                    <a:cubicBezTo>
                      <a:pt x="101" y="250"/>
                      <a:pt x="101" y="250"/>
                      <a:pt x="101" y="250"/>
                    </a:cubicBezTo>
                    <a:cubicBezTo>
                      <a:pt x="102" y="250"/>
                      <a:pt x="101" y="251"/>
                      <a:pt x="101" y="251"/>
                    </a:cubicBezTo>
                    <a:cubicBezTo>
                      <a:pt x="101" y="251"/>
                      <a:pt x="101" y="251"/>
                      <a:pt x="101" y="251"/>
                    </a:cubicBezTo>
                    <a:cubicBezTo>
                      <a:pt x="102" y="251"/>
                      <a:pt x="102" y="252"/>
                      <a:pt x="101" y="253"/>
                    </a:cubicBezTo>
                    <a:cubicBezTo>
                      <a:pt x="79" y="269"/>
                      <a:pt x="66" y="278"/>
                      <a:pt x="37" y="278"/>
                    </a:cubicBezTo>
                    <a:cubicBezTo>
                      <a:pt x="14" y="274"/>
                      <a:pt x="12" y="239"/>
                      <a:pt x="14" y="221"/>
                    </a:cubicBezTo>
                    <a:cubicBezTo>
                      <a:pt x="14" y="221"/>
                      <a:pt x="14" y="220"/>
                      <a:pt x="14" y="220"/>
                    </a:cubicBezTo>
                    <a:cubicBezTo>
                      <a:pt x="13" y="220"/>
                      <a:pt x="13" y="220"/>
                      <a:pt x="13" y="219"/>
                    </a:cubicBezTo>
                    <a:cubicBezTo>
                      <a:pt x="14" y="219"/>
                      <a:pt x="14" y="218"/>
                      <a:pt x="14" y="218"/>
                    </a:cubicBezTo>
                    <a:cubicBezTo>
                      <a:pt x="15" y="214"/>
                      <a:pt x="17" y="212"/>
                      <a:pt x="19" y="212"/>
                    </a:cubicBezTo>
                    <a:close/>
                    <a:moveTo>
                      <a:pt x="115" y="216"/>
                    </a:moveTo>
                    <a:cubicBezTo>
                      <a:pt x="115" y="216"/>
                      <a:pt x="114" y="217"/>
                      <a:pt x="113" y="218"/>
                    </a:cubicBezTo>
                    <a:cubicBezTo>
                      <a:pt x="112" y="219"/>
                      <a:pt x="112" y="220"/>
                      <a:pt x="111" y="220"/>
                    </a:cubicBezTo>
                    <a:cubicBezTo>
                      <a:pt x="111" y="220"/>
                      <a:pt x="111" y="220"/>
                      <a:pt x="111" y="220"/>
                    </a:cubicBezTo>
                    <a:cubicBezTo>
                      <a:pt x="110" y="220"/>
                      <a:pt x="110" y="220"/>
                      <a:pt x="110" y="220"/>
                    </a:cubicBezTo>
                    <a:cubicBezTo>
                      <a:pt x="110" y="220"/>
                      <a:pt x="109" y="220"/>
                      <a:pt x="109" y="221"/>
                    </a:cubicBezTo>
                    <a:cubicBezTo>
                      <a:pt x="109" y="221"/>
                      <a:pt x="108" y="221"/>
                      <a:pt x="108" y="221"/>
                    </a:cubicBezTo>
                    <a:cubicBezTo>
                      <a:pt x="107" y="221"/>
                      <a:pt x="106" y="222"/>
                      <a:pt x="107" y="223"/>
                    </a:cubicBezTo>
                    <a:cubicBezTo>
                      <a:pt x="107" y="224"/>
                      <a:pt x="108" y="224"/>
                      <a:pt x="109" y="223"/>
                    </a:cubicBezTo>
                    <a:cubicBezTo>
                      <a:pt x="110" y="222"/>
                      <a:pt x="110" y="223"/>
                      <a:pt x="110" y="224"/>
                    </a:cubicBezTo>
                    <a:cubicBezTo>
                      <a:pt x="110" y="225"/>
                      <a:pt x="111" y="225"/>
                      <a:pt x="111" y="224"/>
                    </a:cubicBezTo>
                    <a:cubicBezTo>
                      <a:pt x="111" y="224"/>
                      <a:pt x="112" y="224"/>
                      <a:pt x="112" y="224"/>
                    </a:cubicBezTo>
                    <a:cubicBezTo>
                      <a:pt x="113" y="224"/>
                      <a:pt x="113" y="224"/>
                      <a:pt x="113" y="223"/>
                    </a:cubicBezTo>
                    <a:cubicBezTo>
                      <a:pt x="114" y="223"/>
                      <a:pt x="114" y="222"/>
                      <a:pt x="115" y="222"/>
                    </a:cubicBezTo>
                    <a:cubicBezTo>
                      <a:pt x="115" y="221"/>
                      <a:pt x="115" y="221"/>
                      <a:pt x="115" y="221"/>
                    </a:cubicBezTo>
                    <a:cubicBezTo>
                      <a:pt x="114" y="221"/>
                      <a:pt x="114" y="220"/>
                      <a:pt x="115" y="220"/>
                    </a:cubicBezTo>
                    <a:cubicBezTo>
                      <a:pt x="115" y="220"/>
                      <a:pt x="115" y="220"/>
                      <a:pt x="115" y="219"/>
                    </a:cubicBezTo>
                    <a:cubicBezTo>
                      <a:pt x="115" y="219"/>
                      <a:pt x="115" y="218"/>
                      <a:pt x="116" y="218"/>
                    </a:cubicBezTo>
                    <a:cubicBezTo>
                      <a:pt x="116" y="217"/>
                      <a:pt x="116" y="217"/>
                      <a:pt x="116" y="216"/>
                    </a:cubicBezTo>
                    <a:cubicBezTo>
                      <a:pt x="116" y="216"/>
                      <a:pt x="116" y="216"/>
                      <a:pt x="115" y="216"/>
                    </a:cubicBezTo>
                    <a:close/>
                    <a:moveTo>
                      <a:pt x="118" y="218"/>
                    </a:moveTo>
                    <a:cubicBezTo>
                      <a:pt x="118" y="218"/>
                      <a:pt x="118" y="219"/>
                      <a:pt x="117" y="219"/>
                    </a:cubicBezTo>
                    <a:cubicBezTo>
                      <a:pt x="116" y="220"/>
                      <a:pt x="116" y="221"/>
                      <a:pt x="116" y="221"/>
                    </a:cubicBezTo>
                    <a:cubicBezTo>
                      <a:pt x="116" y="221"/>
                      <a:pt x="117" y="221"/>
                      <a:pt x="117" y="221"/>
                    </a:cubicBezTo>
                    <a:cubicBezTo>
                      <a:pt x="118" y="221"/>
                      <a:pt x="120" y="220"/>
                      <a:pt x="120" y="219"/>
                    </a:cubicBezTo>
                    <a:cubicBezTo>
                      <a:pt x="120" y="219"/>
                      <a:pt x="120" y="219"/>
                      <a:pt x="119" y="219"/>
                    </a:cubicBezTo>
                    <a:cubicBezTo>
                      <a:pt x="119" y="219"/>
                      <a:pt x="119" y="218"/>
                      <a:pt x="118" y="218"/>
                    </a:cubicBezTo>
                    <a:close/>
                    <a:moveTo>
                      <a:pt x="119" y="222"/>
                    </a:moveTo>
                    <a:cubicBezTo>
                      <a:pt x="117" y="222"/>
                      <a:pt x="114" y="227"/>
                      <a:pt x="115" y="228"/>
                    </a:cubicBezTo>
                    <a:cubicBezTo>
                      <a:pt x="116" y="229"/>
                      <a:pt x="117" y="228"/>
                      <a:pt x="118" y="225"/>
                    </a:cubicBezTo>
                    <a:cubicBezTo>
                      <a:pt x="119" y="222"/>
                      <a:pt x="120" y="222"/>
                      <a:pt x="119" y="222"/>
                    </a:cubicBezTo>
                    <a:close/>
                    <a:moveTo>
                      <a:pt x="103" y="224"/>
                    </a:moveTo>
                    <a:cubicBezTo>
                      <a:pt x="102" y="224"/>
                      <a:pt x="101" y="224"/>
                      <a:pt x="100" y="225"/>
                    </a:cubicBezTo>
                    <a:cubicBezTo>
                      <a:pt x="98" y="226"/>
                      <a:pt x="98" y="226"/>
                      <a:pt x="98" y="225"/>
                    </a:cubicBezTo>
                    <a:cubicBezTo>
                      <a:pt x="97" y="224"/>
                      <a:pt x="96" y="225"/>
                      <a:pt x="96" y="226"/>
                    </a:cubicBezTo>
                    <a:cubicBezTo>
                      <a:pt x="96" y="226"/>
                      <a:pt x="96" y="227"/>
                      <a:pt x="96" y="228"/>
                    </a:cubicBezTo>
                    <a:cubicBezTo>
                      <a:pt x="96" y="228"/>
                      <a:pt x="96" y="228"/>
                      <a:pt x="97" y="229"/>
                    </a:cubicBezTo>
                    <a:cubicBezTo>
                      <a:pt x="99" y="229"/>
                      <a:pt x="99" y="231"/>
                      <a:pt x="98" y="231"/>
                    </a:cubicBezTo>
                    <a:cubicBezTo>
                      <a:pt x="97" y="232"/>
                      <a:pt x="97" y="232"/>
                      <a:pt x="96" y="231"/>
                    </a:cubicBezTo>
                    <a:cubicBezTo>
                      <a:pt x="95" y="230"/>
                      <a:pt x="94" y="230"/>
                      <a:pt x="93" y="231"/>
                    </a:cubicBezTo>
                    <a:cubicBezTo>
                      <a:pt x="93" y="231"/>
                      <a:pt x="95" y="235"/>
                      <a:pt x="96" y="236"/>
                    </a:cubicBezTo>
                    <a:cubicBezTo>
                      <a:pt x="97" y="237"/>
                      <a:pt x="98" y="237"/>
                      <a:pt x="98" y="235"/>
                    </a:cubicBezTo>
                    <a:cubicBezTo>
                      <a:pt x="98" y="234"/>
                      <a:pt x="100" y="233"/>
                      <a:pt x="102" y="232"/>
                    </a:cubicBezTo>
                    <a:cubicBezTo>
                      <a:pt x="104" y="231"/>
                      <a:pt x="104" y="231"/>
                      <a:pt x="104" y="231"/>
                    </a:cubicBezTo>
                    <a:cubicBezTo>
                      <a:pt x="102" y="230"/>
                      <a:pt x="102" y="230"/>
                      <a:pt x="102" y="230"/>
                    </a:cubicBezTo>
                    <a:cubicBezTo>
                      <a:pt x="101" y="229"/>
                      <a:pt x="100" y="228"/>
                      <a:pt x="100" y="228"/>
                    </a:cubicBezTo>
                    <a:cubicBezTo>
                      <a:pt x="100" y="227"/>
                      <a:pt x="101" y="226"/>
                      <a:pt x="102" y="226"/>
                    </a:cubicBezTo>
                    <a:cubicBezTo>
                      <a:pt x="103" y="225"/>
                      <a:pt x="103" y="224"/>
                      <a:pt x="103" y="224"/>
                    </a:cubicBezTo>
                    <a:cubicBezTo>
                      <a:pt x="103" y="224"/>
                      <a:pt x="103" y="224"/>
                      <a:pt x="103" y="224"/>
                    </a:cubicBezTo>
                    <a:close/>
                    <a:moveTo>
                      <a:pt x="109" y="225"/>
                    </a:moveTo>
                    <a:cubicBezTo>
                      <a:pt x="109" y="225"/>
                      <a:pt x="109" y="226"/>
                      <a:pt x="109" y="226"/>
                    </a:cubicBezTo>
                    <a:cubicBezTo>
                      <a:pt x="109" y="226"/>
                      <a:pt x="109" y="226"/>
                      <a:pt x="108" y="226"/>
                    </a:cubicBezTo>
                    <a:cubicBezTo>
                      <a:pt x="108" y="227"/>
                      <a:pt x="108" y="227"/>
                      <a:pt x="108" y="228"/>
                    </a:cubicBezTo>
                    <a:cubicBezTo>
                      <a:pt x="108" y="228"/>
                      <a:pt x="107" y="229"/>
                      <a:pt x="106" y="229"/>
                    </a:cubicBezTo>
                    <a:cubicBezTo>
                      <a:pt x="105" y="230"/>
                      <a:pt x="104" y="230"/>
                      <a:pt x="104" y="230"/>
                    </a:cubicBezTo>
                    <a:cubicBezTo>
                      <a:pt x="104" y="231"/>
                      <a:pt x="105" y="232"/>
                      <a:pt x="106" y="232"/>
                    </a:cubicBezTo>
                    <a:cubicBezTo>
                      <a:pt x="106" y="232"/>
                      <a:pt x="107" y="232"/>
                      <a:pt x="107" y="231"/>
                    </a:cubicBezTo>
                    <a:cubicBezTo>
                      <a:pt x="108" y="231"/>
                      <a:pt x="108" y="231"/>
                      <a:pt x="107" y="232"/>
                    </a:cubicBezTo>
                    <a:cubicBezTo>
                      <a:pt x="107" y="233"/>
                      <a:pt x="107" y="233"/>
                      <a:pt x="107" y="234"/>
                    </a:cubicBezTo>
                    <a:cubicBezTo>
                      <a:pt x="107" y="234"/>
                      <a:pt x="107" y="234"/>
                      <a:pt x="108" y="234"/>
                    </a:cubicBezTo>
                    <a:cubicBezTo>
                      <a:pt x="108" y="234"/>
                      <a:pt x="109" y="233"/>
                      <a:pt x="110" y="232"/>
                    </a:cubicBezTo>
                    <a:cubicBezTo>
                      <a:pt x="110" y="230"/>
                      <a:pt x="111" y="229"/>
                      <a:pt x="112" y="229"/>
                    </a:cubicBezTo>
                    <a:cubicBezTo>
                      <a:pt x="114" y="228"/>
                      <a:pt x="113" y="227"/>
                      <a:pt x="111" y="227"/>
                    </a:cubicBezTo>
                    <a:cubicBezTo>
                      <a:pt x="110" y="227"/>
                      <a:pt x="110" y="227"/>
                      <a:pt x="110" y="226"/>
                    </a:cubicBezTo>
                    <a:cubicBezTo>
                      <a:pt x="110" y="226"/>
                      <a:pt x="110" y="225"/>
                      <a:pt x="109" y="225"/>
                    </a:cubicBezTo>
                    <a:close/>
                    <a:moveTo>
                      <a:pt x="114" y="231"/>
                    </a:moveTo>
                    <a:cubicBezTo>
                      <a:pt x="113" y="231"/>
                      <a:pt x="113" y="232"/>
                      <a:pt x="112" y="233"/>
                    </a:cubicBezTo>
                    <a:cubicBezTo>
                      <a:pt x="111" y="235"/>
                      <a:pt x="110" y="237"/>
                      <a:pt x="111" y="238"/>
                    </a:cubicBezTo>
                    <a:cubicBezTo>
                      <a:pt x="112" y="239"/>
                      <a:pt x="113" y="235"/>
                      <a:pt x="114" y="234"/>
                    </a:cubicBezTo>
                    <a:cubicBezTo>
                      <a:pt x="116" y="233"/>
                      <a:pt x="116" y="232"/>
                      <a:pt x="114" y="231"/>
                    </a:cubicBezTo>
                    <a:cubicBezTo>
                      <a:pt x="114" y="231"/>
                      <a:pt x="114" y="231"/>
                      <a:pt x="114" y="231"/>
                    </a:cubicBezTo>
                    <a:close/>
                    <a:moveTo>
                      <a:pt x="102" y="234"/>
                    </a:moveTo>
                    <a:cubicBezTo>
                      <a:pt x="102" y="234"/>
                      <a:pt x="102" y="234"/>
                      <a:pt x="102" y="234"/>
                    </a:cubicBezTo>
                    <a:cubicBezTo>
                      <a:pt x="102" y="235"/>
                      <a:pt x="102" y="235"/>
                      <a:pt x="103" y="237"/>
                    </a:cubicBezTo>
                    <a:cubicBezTo>
                      <a:pt x="103" y="238"/>
                      <a:pt x="103" y="239"/>
                      <a:pt x="103" y="239"/>
                    </a:cubicBezTo>
                    <a:cubicBezTo>
                      <a:pt x="103" y="240"/>
                      <a:pt x="102" y="241"/>
                      <a:pt x="102" y="241"/>
                    </a:cubicBezTo>
                    <a:cubicBezTo>
                      <a:pt x="102" y="241"/>
                      <a:pt x="102" y="241"/>
                      <a:pt x="101" y="240"/>
                    </a:cubicBezTo>
                    <a:cubicBezTo>
                      <a:pt x="100" y="239"/>
                      <a:pt x="100" y="239"/>
                      <a:pt x="100" y="240"/>
                    </a:cubicBezTo>
                    <a:cubicBezTo>
                      <a:pt x="99" y="240"/>
                      <a:pt x="99" y="240"/>
                      <a:pt x="100" y="242"/>
                    </a:cubicBezTo>
                    <a:cubicBezTo>
                      <a:pt x="101" y="243"/>
                      <a:pt x="102" y="244"/>
                      <a:pt x="102" y="244"/>
                    </a:cubicBezTo>
                    <a:cubicBezTo>
                      <a:pt x="102" y="245"/>
                      <a:pt x="102" y="245"/>
                      <a:pt x="103" y="244"/>
                    </a:cubicBezTo>
                    <a:cubicBezTo>
                      <a:pt x="103" y="244"/>
                      <a:pt x="104" y="244"/>
                      <a:pt x="104" y="243"/>
                    </a:cubicBezTo>
                    <a:cubicBezTo>
                      <a:pt x="104" y="242"/>
                      <a:pt x="104" y="241"/>
                      <a:pt x="105" y="240"/>
                    </a:cubicBezTo>
                    <a:cubicBezTo>
                      <a:pt x="108" y="238"/>
                      <a:pt x="108" y="238"/>
                      <a:pt x="106" y="237"/>
                    </a:cubicBezTo>
                    <a:cubicBezTo>
                      <a:pt x="105" y="236"/>
                      <a:pt x="104" y="235"/>
                      <a:pt x="103" y="235"/>
                    </a:cubicBezTo>
                    <a:cubicBezTo>
                      <a:pt x="103" y="234"/>
                      <a:pt x="103" y="234"/>
                      <a:pt x="102" y="234"/>
                    </a:cubicBezTo>
                    <a:cubicBezTo>
                      <a:pt x="102" y="234"/>
                      <a:pt x="102" y="234"/>
                      <a:pt x="102" y="2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213"/>
              <p:cNvSpPr>
                <a:spLocks noEditPoints="1"/>
              </p:cNvSpPr>
              <p:nvPr/>
            </p:nvSpPr>
            <p:spPr bwMode="auto">
              <a:xfrm>
                <a:off x="1092" y="623"/>
                <a:ext cx="125" cy="189"/>
              </a:xfrm>
              <a:custGeom>
                <a:avLst/>
                <a:gdLst>
                  <a:gd name="T0" fmla="*/ 39 w 165"/>
                  <a:gd name="T1" fmla="*/ 6 h 248"/>
                  <a:gd name="T2" fmla="*/ 49 w 165"/>
                  <a:gd name="T3" fmla="*/ 30 h 248"/>
                  <a:gd name="T4" fmla="*/ 122 w 165"/>
                  <a:gd name="T5" fmla="*/ 35 h 248"/>
                  <a:gd name="T6" fmla="*/ 149 w 165"/>
                  <a:gd name="T7" fmla="*/ 7 h 248"/>
                  <a:gd name="T8" fmla="*/ 144 w 165"/>
                  <a:gd name="T9" fmla="*/ 3 h 248"/>
                  <a:gd name="T10" fmla="*/ 64 w 165"/>
                  <a:gd name="T11" fmla="*/ 5 h 248"/>
                  <a:gd name="T12" fmla="*/ 139 w 165"/>
                  <a:gd name="T13" fmla="*/ 11 h 248"/>
                  <a:gd name="T14" fmla="*/ 77 w 165"/>
                  <a:gd name="T15" fmla="*/ 30 h 248"/>
                  <a:gd name="T16" fmla="*/ 48 w 165"/>
                  <a:gd name="T17" fmla="*/ 18 h 248"/>
                  <a:gd name="T18" fmla="*/ 46 w 165"/>
                  <a:gd name="T19" fmla="*/ 8 h 248"/>
                  <a:gd name="T20" fmla="*/ 156 w 165"/>
                  <a:gd name="T21" fmla="*/ 7 h 248"/>
                  <a:gd name="T22" fmla="*/ 130 w 165"/>
                  <a:gd name="T23" fmla="*/ 36 h 248"/>
                  <a:gd name="T24" fmla="*/ 124 w 165"/>
                  <a:gd name="T25" fmla="*/ 77 h 248"/>
                  <a:gd name="T26" fmla="*/ 120 w 165"/>
                  <a:gd name="T27" fmla="*/ 98 h 248"/>
                  <a:gd name="T28" fmla="*/ 130 w 165"/>
                  <a:gd name="T29" fmla="*/ 120 h 248"/>
                  <a:gd name="T30" fmla="*/ 143 w 165"/>
                  <a:gd name="T31" fmla="*/ 123 h 248"/>
                  <a:gd name="T32" fmla="*/ 156 w 165"/>
                  <a:gd name="T33" fmla="*/ 101 h 248"/>
                  <a:gd name="T34" fmla="*/ 163 w 165"/>
                  <a:gd name="T35" fmla="*/ 21 h 248"/>
                  <a:gd name="T36" fmla="*/ 158 w 165"/>
                  <a:gd name="T37" fmla="*/ 7 h 248"/>
                  <a:gd name="T38" fmla="*/ 21 w 165"/>
                  <a:gd name="T39" fmla="*/ 13 h 248"/>
                  <a:gd name="T40" fmla="*/ 5 w 165"/>
                  <a:gd name="T41" fmla="*/ 61 h 248"/>
                  <a:gd name="T42" fmla="*/ 5 w 165"/>
                  <a:gd name="T43" fmla="*/ 95 h 248"/>
                  <a:gd name="T44" fmla="*/ 29 w 165"/>
                  <a:gd name="T45" fmla="*/ 81 h 248"/>
                  <a:gd name="T46" fmla="*/ 44 w 165"/>
                  <a:gd name="T47" fmla="*/ 44 h 248"/>
                  <a:gd name="T48" fmla="*/ 29 w 165"/>
                  <a:gd name="T49" fmla="*/ 12 h 248"/>
                  <a:gd name="T50" fmla="*/ 159 w 165"/>
                  <a:gd name="T51" fmla="*/ 30 h 248"/>
                  <a:gd name="T52" fmla="*/ 158 w 165"/>
                  <a:gd name="T53" fmla="*/ 56 h 248"/>
                  <a:gd name="T54" fmla="*/ 152 w 165"/>
                  <a:gd name="T55" fmla="*/ 97 h 248"/>
                  <a:gd name="T56" fmla="*/ 143 w 165"/>
                  <a:gd name="T57" fmla="*/ 118 h 248"/>
                  <a:gd name="T58" fmla="*/ 125 w 165"/>
                  <a:gd name="T59" fmla="*/ 97 h 248"/>
                  <a:gd name="T60" fmla="*/ 134 w 165"/>
                  <a:gd name="T61" fmla="*/ 42 h 248"/>
                  <a:gd name="T62" fmla="*/ 151 w 165"/>
                  <a:gd name="T63" fmla="*/ 20 h 248"/>
                  <a:gd name="T64" fmla="*/ 40 w 165"/>
                  <a:gd name="T65" fmla="*/ 33 h 248"/>
                  <a:gd name="T66" fmla="*/ 31 w 165"/>
                  <a:gd name="T67" fmla="*/ 73 h 248"/>
                  <a:gd name="T68" fmla="*/ 8 w 165"/>
                  <a:gd name="T69" fmla="*/ 84 h 248"/>
                  <a:gd name="T70" fmla="*/ 25 w 165"/>
                  <a:gd name="T71" fmla="*/ 16 h 248"/>
                  <a:gd name="T72" fmla="*/ 122 w 165"/>
                  <a:gd name="T73" fmla="*/ 134 h 248"/>
                  <a:gd name="T74" fmla="*/ 115 w 165"/>
                  <a:gd name="T75" fmla="*/ 138 h 248"/>
                  <a:gd name="T76" fmla="*/ 108 w 165"/>
                  <a:gd name="T77" fmla="*/ 169 h 248"/>
                  <a:gd name="T78" fmla="*/ 105 w 165"/>
                  <a:gd name="T79" fmla="*/ 222 h 248"/>
                  <a:gd name="T80" fmla="*/ 123 w 165"/>
                  <a:gd name="T81" fmla="*/ 237 h 248"/>
                  <a:gd name="T82" fmla="*/ 143 w 165"/>
                  <a:gd name="T83" fmla="*/ 173 h 248"/>
                  <a:gd name="T84" fmla="*/ 145 w 165"/>
                  <a:gd name="T85" fmla="*/ 136 h 248"/>
                  <a:gd name="T86" fmla="*/ 137 w 165"/>
                  <a:gd name="T87" fmla="*/ 138 h 248"/>
                  <a:gd name="T88" fmla="*/ 140 w 165"/>
                  <a:gd name="T89" fmla="*/ 159 h 248"/>
                  <a:gd name="T90" fmla="*/ 134 w 165"/>
                  <a:gd name="T91" fmla="*/ 199 h 248"/>
                  <a:gd name="T92" fmla="*/ 129 w 165"/>
                  <a:gd name="T93" fmla="*/ 220 h 248"/>
                  <a:gd name="T94" fmla="*/ 109 w 165"/>
                  <a:gd name="T95" fmla="*/ 218 h 248"/>
                  <a:gd name="T96" fmla="*/ 113 w 165"/>
                  <a:gd name="T97" fmla="*/ 173 h 248"/>
                  <a:gd name="T98" fmla="*/ 121 w 165"/>
                  <a:gd name="T99" fmla="*/ 14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5" h="248">
                    <a:moveTo>
                      <a:pt x="66" y="0"/>
                    </a:moveTo>
                    <a:cubicBezTo>
                      <a:pt x="65" y="0"/>
                      <a:pt x="64" y="0"/>
                      <a:pt x="62" y="0"/>
                    </a:cubicBezTo>
                    <a:cubicBezTo>
                      <a:pt x="50" y="1"/>
                      <a:pt x="47" y="1"/>
                      <a:pt x="43" y="4"/>
                    </a:cubicBezTo>
                    <a:cubicBezTo>
                      <a:pt x="42" y="5"/>
                      <a:pt x="40" y="6"/>
                      <a:pt x="39" y="6"/>
                    </a:cubicBezTo>
                    <a:cubicBezTo>
                      <a:pt x="36" y="7"/>
                      <a:pt x="35" y="10"/>
                      <a:pt x="37" y="13"/>
                    </a:cubicBezTo>
                    <a:cubicBezTo>
                      <a:pt x="38" y="13"/>
                      <a:pt x="39" y="15"/>
                      <a:pt x="39" y="16"/>
                    </a:cubicBezTo>
                    <a:cubicBezTo>
                      <a:pt x="40" y="17"/>
                      <a:pt x="42" y="20"/>
                      <a:pt x="44" y="23"/>
                    </a:cubicBezTo>
                    <a:cubicBezTo>
                      <a:pt x="46" y="25"/>
                      <a:pt x="48" y="29"/>
                      <a:pt x="49" y="30"/>
                    </a:cubicBezTo>
                    <a:cubicBezTo>
                      <a:pt x="50" y="33"/>
                      <a:pt x="51" y="33"/>
                      <a:pt x="64" y="34"/>
                    </a:cubicBezTo>
                    <a:cubicBezTo>
                      <a:pt x="69" y="34"/>
                      <a:pt x="75" y="34"/>
                      <a:pt x="78" y="34"/>
                    </a:cubicBezTo>
                    <a:cubicBezTo>
                      <a:pt x="89" y="34"/>
                      <a:pt x="107" y="34"/>
                      <a:pt x="115" y="34"/>
                    </a:cubicBezTo>
                    <a:cubicBezTo>
                      <a:pt x="122" y="35"/>
                      <a:pt x="122" y="35"/>
                      <a:pt x="122" y="35"/>
                    </a:cubicBezTo>
                    <a:cubicBezTo>
                      <a:pt x="127" y="30"/>
                      <a:pt x="127" y="30"/>
                      <a:pt x="127" y="30"/>
                    </a:cubicBezTo>
                    <a:cubicBezTo>
                      <a:pt x="130" y="28"/>
                      <a:pt x="133" y="25"/>
                      <a:pt x="133" y="24"/>
                    </a:cubicBezTo>
                    <a:cubicBezTo>
                      <a:pt x="134" y="22"/>
                      <a:pt x="136" y="21"/>
                      <a:pt x="137" y="20"/>
                    </a:cubicBezTo>
                    <a:cubicBezTo>
                      <a:pt x="142" y="16"/>
                      <a:pt x="145" y="13"/>
                      <a:pt x="149" y="7"/>
                    </a:cubicBezTo>
                    <a:cubicBezTo>
                      <a:pt x="151" y="5"/>
                      <a:pt x="151" y="5"/>
                      <a:pt x="149" y="5"/>
                    </a:cubicBezTo>
                    <a:cubicBezTo>
                      <a:pt x="148" y="5"/>
                      <a:pt x="147" y="5"/>
                      <a:pt x="147" y="5"/>
                    </a:cubicBezTo>
                    <a:cubicBezTo>
                      <a:pt x="147" y="4"/>
                      <a:pt x="146" y="4"/>
                      <a:pt x="146" y="4"/>
                    </a:cubicBezTo>
                    <a:cubicBezTo>
                      <a:pt x="145" y="4"/>
                      <a:pt x="144" y="4"/>
                      <a:pt x="144" y="3"/>
                    </a:cubicBezTo>
                    <a:cubicBezTo>
                      <a:pt x="143" y="3"/>
                      <a:pt x="138" y="3"/>
                      <a:pt x="122" y="3"/>
                    </a:cubicBezTo>
                    <a:cubicBezTo>
                      <a:pt x="109" y="3"/>
                      <a:pt x="98" y="3"/>
                      <a:pt x="95" y="2"/>
                    </a:cubicBezTo>
                    <a:cubicBezTo>
                      <a:pt x="81" y="1"/>
                      <a:pt x="75" y="0"/>
                      <a:pt x="66" y="0"/>
                    </a:cubicBezTo>
                    <a:close/>
                    <a:moveTo>
                      <a:pt x="64" y="5"/>
                    </a:moveTo>
                    <a:cubicBezTo>
                      <a:pt x="74" y="5"/>
                      <a:pt x="86" y="6"/>
                      <a:pt x="90" y="7"/>
                    </a:cubicBezTo>
                    <a:cubicBezTo>
                      <a:pt x="93" y="7"/>
                      <a:pt x="102" y="7"/>
                      <a:pt x="139" y="8"/>
                    </a:cubicBezTo>
                    <a:cubicBezTo>
                      <a:pt x="141" y="8"/>
                      <a:pt x="142" y="9"/>
                      <a:pt x="141" y="10"/>
                    </a:cubicBezTo>
                    <a:cubicBezTo>
                      <a:pt x="140" y="10"/>
                      <a:pt x="140" y="10"/>
                      <a:pt x="139" y="11"/>
                    </a:cubicBezTo>
                    <a:cubicBezTo>
                      <a:pt x="138" y="13"/>
                      <a:pt x="125" y="25"/>
                      <a:pt x="122" y="28"/>
                    </a:cubicBezTo>
                    <a:cubicBezTo>
                      <a:pt x="119" y="30"/>
                      <a:pt x="118" y="30"/>
                      <a:pt x="116" y="30"/>
                    </a:cubicBezTo>
                    <a:cubicBezTo>
                      <a:pt x="114" y="30"/>
                      <a:pt x="106" y="30"/>
                      <a:pt x="98" y="30"/>
                    </a:cubicBezTo>
                    <a:cubicBezTo>
                      <a:pt x="90" y="30"/>
                      <a:pt x="81" y="30"/>
                      <a:pt x="77" y="30"/>
                    </a:cubicBezTo>
                    <a:cubicBezTo>
                      <a:pt x="74" y="30"/>
                      <a:pt x="71" y="30"/>
                      <a:pt x="71" y="30"/>
                    </a:cubicBezTo>
                    <a:cubicBezTo>
                      <a:pt x="71" y="30"/>
                      <a:pt x="69" y="29"/>
                      <a:pt x="66" y="29"/>
                    </a:cubicBezTo>
                    <a:cubicBezTo>
                      <a:pt x="56" y="29"/>
                      <a:pt x="57" y="29"/>
                      <a:pt x="50" y="20"/>
                    </a:cubicBezTo>
                    <a:cubicBezTo>
                      <a:pt x="50" y="19"/>
                      <a:pt x="49" y="18"/>
                      <a:pt x="48" y="18"/>
                    </a:cubicBezTo>
                    <a:cubicBezTo>
                      <a:pt x="48" y="17"/>
                      <a:pt x="47" y="16"/>
                      <a:pt x="47" y="16"/>
                    </a:cubicBezTo>
                    <a:cubicBezTo>
                      <a:pt x="47" y="15"/>
                      <a:pt x="46" y="14"/>
                      <a:pt x="46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3" y="6"/>
                      <a:pt x="58" y="5"/>
                      <a:pt x="64" y="5"/>
                    </a:cubicBezTo>
                    <a:close/>
                    <a:moveTo>
                      <a:pt x="158" y="7"/>
                    </a:moveTo>
                    <a:cubicBezTo>
                      <a:pt x="157" y="7"/>
                      <a:pt x="157" y="7"/>
                      <a:pt x="156" y="7"/>
                    </a:cubicBezTo>
                    <a:cubicBezTo>
                      <a:pt x="154" y="7"/>
                      <a:pt x="154" y="8"/>
                      <a:pt x="154" y="9"/>
                    </a:cubicBezTo>
                    <a:cubicBezTo>
                      <a:pt x="154" y="10"/>
                      <a:pt x="152" y="12"/>
                      <a:pt x="150" y="14"/>
                    </a:cubicBezTo>
                    <a:cubicBezTo>
                      <a:pt x="146" y="19"/>
                      <a:pt x="133" y="31"/>
                      <a:pt x="131" y="33"/>
                    </a:cubicBezTo>
                    <a:cubicBezTo>
                      <a:pt x="130" y="34"/>
                      <a:pt x="130" y="34"/>
                      <a:pt x="130" y="36"/>
                    </a:cubicBezTo>
                    <a:cubicBezTo>
                      <a:pt x="131" y="38"/>
                      <a:pt x="130" y="42"/>
                      <a:pt x="129" y="46"/>
                    </a:cubicBezTo>
                    <a:cubicBezTo>
                      <a:pt x="127" y="55"/>
                      <a:pt x="126" y="61"/>
                      <a:pt x="126" y="64"/>
                    </a:cubicBezTo>
                    <a:cubicBezTo>
                      <a:pt x="126" y="66"/>
                      <a:pt x="126" y="68"/>
                      <a:pt x="126" y="69"/>
                    </a:cubicBezTo>
                    <a:cubicBezTo>
                      <a:pt x="125" y="70"/>
                      <a:pt x="124" y="74"/>
                      <a:pt x="124" y="77"/>
                    </a:cubicBezTo>
                    <a:cubicBezTo>
                      <a:pt x="123" y="81"/>
                      <a:pt x="122" y="84"/>
                      <a:pt x="122" y="85"/>
                    </a:cubicBezTo>
                    <a:cubicBezTo>
                      <a:pt x="122" y="85"/>
                      <a:pt x="122" y="87"/>
                      <a:pt x="121" y="89"/>
                    </a:cubicBezTo>
                    <a:cubicBezTo>
                      <a:pt x="121" y="91"/>
                      <a:pt x="121" y="94"/>
                      <a:pt x="120" y="95"/>
                    </a:cubicBezTo>
                    <a:cubicBezTo>
                      <a:pt x="120" y="96"/>
                      <a:pt x="120" y="97"/>
                      <a:pt x="120" y="98"/>
                    </a:cubicBezTo>
                    <a:cubicBezTo>
                      <a:pt x="120" y="98"/>
                      <a:pt x="120" y="99"/>
                      <a:pt x="119" y="99"/>
                    </a:cubicBezTo>
                    <a:cubicBezTo>
                      <a:pt x="118" y="99"/>
                      <a:pt x="118" y="102"/>
                      <a:pt x="119" y="103"/>
                    </a:cubicBezTo>
                    <a:cubicBezTo>
                      <a:pt x="120" y="103"/>
                      <a:pt x="120" y="104"/>
                      <a:pt x="120" y="104"/>
                    </a:cubicBezTo>
                    <a:cubicBezTo>
                      <a:pt x="120" y="106"/>
                      <a:pt x="127" y="117"/>
                      <a:pt x="130" y="120"/>
                    </a:cubicBezTo>
                    <a:cubicBezTo>
                      <a:pt x="131" y="122"/>
                      <a:pt x="133" y="124"/>
                      <a:pt x="133" y="125"/>
                    </a:cubicBezTo>
                    <a:cubicBezTo>
                      <a:pt x="134" y="126"/>
                      <a:pt x="134" y="126"/>
                      <a:pt x="136" y="126"/>
                    </a:cubicBezTo>
                    <a:cubicBezTo>
                      <a:pt x="139" y="126"/>
                      <a:pt x="142" y="125"/>
                      <a:pt x="142" y="123"/>
                    </a:cubicBezTo>
                    <a:cubicBezTo>
                      <a:pt x="142" y="123"/>
                      <a:pt x="142" y="123"/>
                      <a:pt x="143" y="123"/>
                    </a:cubicBezTo>
                    <a:cubicBezTo>
                      <a:pt x="144" y="123"/>
                      <a:pt x="150" y="119"/>
                      <a:pt x="152" y="117"/>
                    </a:cubicBezTo>
                    <a:cubicBezTo>
                      <a:pt x="153" y="115"/>
                      <a:pt x="154" y="113"/>
                      <a:pt x="154" y="111"/>
                    </a:cubicBezTo>
                    <a:cubicBezTo>
                      <a:pt x="154" y="108"/>
                      <a:pt x="155" y="106"/>
                      <a:pt x="155" y="106"/>
                    </a:cubicBezTo>
                    <a:cubicBezTo>
                      <a:pt x="155" y="106"/>
                      <a:pt x="156" y="103"/>
                      <a:pt x="156" y="101"/>
                    </a:cubicBezTo>
                    <a:cubicBezTo>
                      <a:pt x="157" y="98"/>
                      <a:pt x="158" y="93"/>
                      <a:pt x="159" y="90"/>
                    </a:cubicBezTo>
                    <a:cubicBezTo>
                      <a:pt x="160" y="84"/>
                      <a:pt x="160" y="80"/>
                      <a:pt x="161" y="70"/>
                    </a:cubicBezTo>
                    <a:cubicBezTo>
                      <a:pt x="161" y="67"/>
                      <a:pt x="162" y="61"/>
                      <a:pt x="162" y="57"/>
                    </a:cubicBezTo>
                    <a:cubicBezTo>
                      <a:pt x="164" y="44"/>
                      <a:pt x="165" y="26"/>
                      <a:pt x="163" y="21"/>
                    </a:cubicBezTo>
                    <a:cubicBezTo>
                      <a:pt x="163" y="20"/>
                      <a:pt x="163" y="18"/>
                      <a:pt x="163" y="17"/>
                    </a:cubicBezTo>
                    <a:cubicBezTo>
                      <a:pt x="163" y="16"/>
                      <a:pt x="162" y="14"/>
                      <a:pt x="162" y="13"/>
                    </a:cubicBezTo>
                    <a:cubicBezTo>
                      <a:pt x="161" y="12"/>
                      <a:pt x="160" y="10"/>
                      <a:pt x="160" y="9"/>
                    </a:cubicBezTo>
                    <a:cubicBezTo>
                      <a:pt x="160" y="8"/>
                      <a:pt x="160" y="7"/>
                      <a:pt x="158" y="7"/>
                    </a:cubicBezTo>
                    <a:close/>
                    <a:moveTo>
                      <a:pt x="25" y="8"/>
                    </a:moveTo>
                    <a:cubicBezTo>
                      <a:pt x="25" y="8"/>
                      <a:pt x="25" y="8"/>
                      <a:pt x="25" y="8"/>
                    </a:cubicBezTo>
                    <a:cubicBezTo>
                      <a:pt x="25" y="9"/>
                      <a:pt x="24" y="10"/>
                      <a:pt x="23" y="11"/>
                    </a:cubicBezTo>
                    <a:cubicBezTo>
                      <a:pt x="22" y="12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4"/>
                    </a:cubicBezTo>
                    <a:cubicBezTo>
                      <a:pt x="17" y="23"/>
                      <a:pt x="12" y="33"/>
                      <a:pt x="10" y="43"/>
                    </a:cubicBezTo>
                    <a:cubicBezTo>
                      <a:pt x="10" y="45"/>
                      <a:pt x="9" y="48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4" y="64"/>
                      <a:pt x="3" y="68"/>
                      <a:pt x="2" y="71"/>
                    </a:cubicBezTo>
                    <a:cubicBezTo>
                      <a:pt x="0" y="75"/>
                      <a:pt x="0" y="81"/>
                      <a:pt x="1" y="83"/>
                    </a:cubicBezTo>
                    <a:cubicBezTo>
                      <a:pt x="2" y="84"/>
                      <a:pt x="3" y="86"/>
                      <a:pt x="3" y="87"/>
                    </a:cubicBezTo>
                    <a:cubicBezTo>
                      <a:pt x="3" y="89"/>
                      <a:pt x="5" y="94"/>
                      <a:pt x="5" y="95"/>
                    </a:cubicBezTo>
                    <a:cubicBezTo>
                      <a:pt x="6" y="97"/>
                      <a:pt x="9" y="96"/>
                      <a:pt x="10" y="95"/>
                    </a:cubicBezTo>
                    <a:cubicBezTo>
                      <a:pt x="10" y="93"/>
                      <a:pt x="19" y="86"/>
                      <a:pt x="20" y="86"/>
                    </a:cubicBezTo>
                    <a:cubicBezTo>
                      <a:pt x="21" y="86"/>
                      <a:pt x="21" y="85"/>
                      <a:pt x="21" y="85"/>
                    </a:cubicBezTo>
                    <a:cubicBezTo>
                      <a:pt x="21" y="84"/>
                      <a:pt x="28" y="81"/>
                      <a:pt x="29" y="81"/>
                    </a:cubicBezTo>
                    <a:cubicBezTo>
                      <a:pt x="30" y="82"/>
                      <a:pt x="33" y="80"/>
                      <a:pt x="33" y="78"/>
                    </a:cubicBezTo>
                    <a:cubicBezTo>
                      <a:pt x="34" y="76"/>
                      <a:pt x="35" y="73"/>
                      <a:pt x="36" y="71"/>
                    </a:cubicBezTo>
                    <a:cubicBezTo>
                      <a:pt x="37" y="69"/>
                      <a:pt x="43" y="51"/>
                      <a:pt x="43" y="49"/>
                    </a:cubicBezTo>
                    <a:cubicBezTo>
                      <a:pt x="43" y="49"/>
                      <a:pt x="44" y="47"/>
                      <a:pt x="44" y="44"/>
                    </a:cubicBezTo>
                    <a:cubicBezTo>
                      <a:pt x="44" y="42"/>
                      <a:pt x="45" y="39"/>
                      <a:pt x="46" y="37"/>
                    </a:cubicBezTo>
                    <a:cubicBezTo>
                      <a:pt x="47" y="34"/>
                      <a:pt x="47" y="33"/>
                      <a:pt x="46" y="32"/>
                    </a:cubicBezTo>
                    <a:cubicBezTo>
                      <a:pt x="45" y="29"/>
                      <a:pt x="38" y="20"/>
                      <a:pt x="33" y="16"/>
                    </a:cubicBezTo>
                    <a:cubicBezTo>
                      <a:pt x="31" y="14"/>
                      <a:pt x="29" y="13"/>
                      <a:pt x="29" y="12"/>
                    </a:cubicBezTo>
                    <a:cubicBezTo>
                      <a:pt x="29" y="12"/>
                      <a:pt x="26" y="8"/>
                      <a:pt x="25" y="8"/>
                    </a:cubicBezTo>
                    <a:close/>
                    <a:moveTo>
                      <a:pt x="156" y="15"/>
                    </a:moveTo>
                    <a:cubicBezTo>
                      <a:pt x="156" y="15"/>
                      <a:pt x="156" y="15"/>
                      <a:pt x="157" y="16"/>
                    </a:cubicBezTo>
                    <a:cubicBezTo>
                      <a:pt x="158" y="18"/>
                      <a:pt x="158" y="23"/>
                      <a:pt x="159" y="30"/>
                    </a:cubicBezTo>
                    <a:cubicBezTo>
                      <a:pt x="159" y="34"/>
                      <a:pt x="159" y="37"/>
                      <a:pt x="159" y="37"/>
                    </a:cubicBezTo>
                    <a:cubicBezTo>
                      <a:pt x="160" y="38"/>
                      <a:pt x="159" y="38"/>
                      <a:pt x="159" y="38"/>
                    </a:cubicBezTo>
                    <a:cubicBezTo>
                      <a:pt x="159" y="38"/>
                      <a:pt x="158" y="42"/>
                      <a:pt x="158" y="46"/>
                    </a:cubicBezTo>
                    <a:cubicBezTo>
                      <a:pt x="158" y="50"/>
                      <a:pt x="158" y="55"/>
                      <a:pt x="158" y="56"/>
                    </a:cubicBezTo>
                    <a:cubicBezTo>
                      <a:pt x="157" y="58"/>
                      <a:pt x="157" y="61"/>
                      <a:pt x="157" y="64"/>
                    </a:cubicBezTo>
                    <a:cubicBezTo>
                      <a:pt x="157" y="67"/>
                      <a:pt x="156" y="73"/>
                      <a:pt x="156" y="77"/>
                    </a:cubicBezTo>
                    <a:cubicBezTo>
                      <a:pt x="155" y="80"/>
                      <a:pt x="154" y="85"/>
                      <a:pt x="154" y="86"/>
                    </a:cubicBezTo>
                    <a:cubicBezTo>
                      <a:pt x="154" y="91"/>
                      <a:pt x="153" y="94"/>
                      <a:pt x="152" y="97"/>
                    </a:cubicBezTo>
                    <a:cubicBezTo>
                      <a:pt x="151" y="99"/>
                      <a:pt x="151" y="103"/>
                      <a:pt x="150" y="106"/>
                    </a:cubicBezTo>
                    <a:cubicBezTo>
                      <a:pt x="149" y="108"/>
                      <a:pt x="148" y="110"/>
                      <a:pt x="148" y="111"/>
                    </a:cubicBezTo>
                    <a:cubicBezTo>
                      <a:pt x="147" y="112"/>
                      <a:pt x="146" y="113"/>
                      <a:pt x="146" y="114"/>
                    </a:cubicBezTo>
                    <a:cubicBezTo>
                      <a:pt x="146" y="115"/>
                      <a:pt x="145" y="116"/>
                      <a:pt x="143" y="118"/>
                    </a:cubicBezTo>
                    <a:cubicBezTo>
                      <a:pt x="141" y="119"/>
                      <a:pt x="139" y="120"/>
                      <a:pt x="139" y="120"/>
                    </a:cubicBezTo>
                    <a:cubicBezTo>
                      <a:pt x="138" y="120"/>
                      <a:pt x="133" y="116"/>
                      <a:pt x="133" y="115"/>
                    </a:cubicBezTo>
                    <a:cubicBezTo>
                      <a:pt x="133" y="114"/>
                      <a:pt x="128" y="104"/>
                      <a:pt x="126" y="101"/>
                    </a:cubicBezTo>
                    <a:cubicBezTo>
                      <a:pt x="125" y="100"/>
                      <a:pt x="125" y="98"/>
                      <a:pt x="125" y="97"/>
                    </a:cubicBezTo>
                    <a:cubicBezTo>
                      <a:pt x="126" y="96"/>
                      <a:pt x="126" y="93"/>
                      <a:pt x="127" y="89"/>
                    </a:cubicBezTo>
                    <a:cubicBezTo>
                      <a:pt x="127" y="83"/>
                      <a:pt x="128" y="79"/>
                      <a:pt x="129" y="78"/>
                    </a:cubicBezTo>
                    <a:cubicBezTo>
                      <a:pt x="129" y="75"/>
                      <a:pt x="132" y="58"/>
                      <a:pt x="133" y="51"/>
                    </a:cubicBezTo>
                    <a:cubicBezTo>
                      <a:pt x="133" y="48"/>
                      <a:pt x="133" y="44"/>
                      <a:pt x="134" y="42"/>
                    </a:cubicBezTo>
                    <a:cubicBezTo>
                      <a:pt x="134" y="40"/>
                      <a:pt x="134" y="38"/>
                      <a:pt x="134" y="38"/>
                    </a:cubicBezTo>
                    <a:cubicBezTo>
                      <a:pt x="134" y="37"/>
                      <a:pt x="136" y="35"/>
                      <a:pt x="140" y="31"/>
                    </a:cubicBezTo>
                    <a:cubicBezTo>
                      <a:pt x="143" y="28"/>
                      <a:pt x="146" y="25"/>
                      <a:pt x="146" y="25"/>
                    </a:cubicBezTo>
                    <a:cubicBezTo>
                      <a:pt x="146" y="25"/>
                      <a:pt x="148" y="22"/>
                      <a:pt x="151" y="20"/>
                    </a:cubicBezTo>
                    <a:cubicBezTo>
                      <a:pt x="154" y="16"/>
                      <a:pt x="155" y="15"/>
                      <a:pt x="156" y="15"/>
                    </a:cubicBezTo>
                    <a:close/>
                    <a:moveTo>
                      <a:pt x="25" y="16"/>
                    </a:moveTo>
                    <a:cubicBezTo>
                      <a:pt x="25" y="16"/>
                      <a:pt x="28" y="19"/>
                      <a:pt x="34" y="25"/>
                    </a:cubicBezTo>
                    <a:cubicBezTo>
                      <a:pt x="36" y="27"/>
                      <a:pt x="37" y="29"/>
                      <a:pt x="40" y="33"/>
                    </a:cubicBezTo>
                    <a:cubicBezTo>
                      <a:pt x="41" y="34"/>
                      <a:pt x="41" y="35"/>
                      <a:pt x="41" y="38"/>
                    </a:cubicBezTo>
                    <a:cubicBezTo>
                      <a:pt x="40" y="40"/>
                      <a:pt x="40" y="43"/>
                      <a:pt x="39" y="44"/>
                    </a:cubicBezTo>
                    <a:cubicBezTo>
                      <a:pt x="39" y="50"/>
                      <a:pt x="36" y="61"/>
                      <a:pt x="33" y="68"/>
                    </a:cubicBezTo>
                    <a:cubicBezTo>
                      <a:pt x="32" y="71"/>
                      <a:pt x="31" y="73"/>
                      <a:pt x="31" y="73"/>
                    </a:cubicBezTo>
                    <a:cubicBezTo>
                      <a:pt x="31" y="74"/>
                      <a:pt x="30" y="74"/>
                      <a:pt x="29" y="75"/>
                    </a:cubicBezTo>
                    <a:cubicBezTo>
                      <a:pt x="27" y="76"/>
                      <a:pt x="13" y="85"/>
                      <a:pt x="11" y="86"/>
                    </a:cubicBezTo>
                    <a:cubicBezTo>
                      <a:pt x="10" y="87"/>
                      <a:pt x="9" y="88"/>
                      <a:pt x="9" y="87"/>
                    </a:cubicBezTo>
                    <a:cubicBezTo>
                      <a:pt x="9" y="87"/>
                      <a:pt x="8" y="86"/>
                      <a:pt x="8" y="84"/>
                    </a:cubicBezTo>
                    <a:cubicBezTo>
                      <a:pt x="8" y="83"/>
                      <a:pt x="7" y="81"/>
                      <a:pt x="7" y="81"/>
                    </a:cubicBezTo>
                    <a:cubicBezTo>
                      <a:pt x="5" y="80"/>
                      <a:pt x="6" y="78"/>
                      <a:pt x="11" y="60"/>
                    </a:cubicBezTo>
                    <a:cubicBezTo>
                      <a:pt x="12" y="56"/>
                      <a:pt x="13" y="51"/>
                      <a:pt x="14" y="49"/>
                    </a:cubicBezTo>
                    <a:cubicBezTo>
                      <a:pt x="21" y="31"/>
                      <a:pt x="17" y="28"/>
                      <a:pt x="25" y="16"/>
                    </a:cubicBezTo>
                    <a:close/>
                    <a:moveTo>
                      <a:pt x="134" y="129"/>
                    </a:moveTo>
                    <a:cubicBezTo>
                      <a:pt x="133" y="129"/>
                      <a:pt x="127" y="132"/>
                      <a:pt x="127" y="132"/>
                    </a:cubicBezTo>
                    <a:cubicBezTo>
                      <a:pt x="127" y="133"/>
                      <a:pt x="126" y="133"/>
                      <a:pt x="125" y="133"/>
                    </a:cubicBezTo>
                    <a:cubicBezTo>
                      <a:pt x="124" y="133"/>
                      <a:pt x="123" y="133"/>
                      <a:pt x="122" y="134"/>
                    </a:cubicBezTo>
                    <a:cubicBezTo>
                      <a:pt x="121" y="135"/>
                      <a:pt x="120" y="136"/>
                      <a:pt x="119" y="136"/>
                    </a:cubicBezTo>
                    <a:cubicBezTo>
                      <a:pt x="119" y="136"/>
                      <a:pt x="118" y="136"/>
                      <a:pt x="118" y="136"/>
                    </a:cubicBezTo>
                    <a:cubicBezTo>
                      <a:pt x="118" y="137"/>
                      <a:pt x="117" y="137"/>
                      <a:pt x="117" y="137"/>
                    </a:cubicBezTo>
                    <a:cubicBezTo>
                      <a:pt x="116" y="137"/>
                      <a:pt x="115" y="138"/>
                      <a:pt x="115" y="138"/>
                    </a:cubicBezTo>
                    <a:cubicBezTo>
                      <a:pt x="114" y="140"/>
                      <a:pt x="112" y="146"/>
                      <a:pt x="112" y="149"/>
                    </a:cubicBezTo>
                    <a:cubicBezTo>
                      <a:pt x="112" y="151"/>
                      <a:pt x="111" y="153"/>
                      <a:pt x="111" y="155"/>
                    </a:cubicBezTo>
                    <a:cubicBezTo>
                      <a:pt x="110" y="157"/>
                      <a:pt x="109" y="161"/>
                      <a:pt x="109" y="163"/>
                    </a:cubicBezTo>
                    <a:cubicBezTo>
                      <a:pt x="109" y="165"/>
                      <a:pt x="108" y="168"/>
                      <a:pt x="108" y="169"/>
                    </a:cubicBezTo>
                    <a:cubicBezTo>
                      <a:pt x="105" y="181"/>
                      <a:pt x="103" y="192"/>
                      <a:pt x="102" y="196"/>
                    </a:cubicBezTo>
                    <a:cubicBezTo>
                      <a:pt x="102" y="199"/>
                      <a:pt x="101" y="211"/>
                      <a:pt x="100" y="212"/>
                    </a:cubicBezTo>
                    <a:cubicBezTo>
                      <a:pt x="100" y="213"/>
                      <a:pt x="101" y="216"/>
                      <a:pt x="103" y="218"/>
                    </a:cubicBezTo>
                    <a:cubicBezTo>
                      <a:pt x="104" y="219"/>
                      <a:pt x="105" y="221"/>
                      <a:pt x="105" y="222"/>
                    </a:cubicBezTo>
                    <a:cubicBezTo>
                      <a:pt x="106" y="225"/>
                      <a:pt x="109" y="229"/>
                      <a:pt x="109" y="229"/>
                    </a:cubicBezTo>
                    <a:cubicBezTo>
                      <a:pt x="110" y="230"/>
                      <a:pt x="113" y="235"/>
                      <a:pt x="112" y="236"/>
                    </a:cubicBezTo>
                    <a:cubicBezTo>
                      <a:pt x="112" y="236"/>
                      <a:pt x="113" y="237"/>
                      <a:pt x="113" y="238"/>
                    </a:cubicBezTo>
                    <a:cubicBezTo>
                      <a:pt x="123" y="248"/>
                      <a:pt x="120" y="243"/>
                      <a:pt x="123" y="237"/>
                    </a:cubicBezTo>
                    <a:cubicBezTo>
                      <a:pt x="123" y="236"/>
                      <a:pt x="124" y="235"/>
                      <a:pt x="126" y="234"/>
                    </a:cubicBezTo>
                    <a:cubicBezTo>
                      <a:pt x="132" y="229"/>
                      <a:pt x="135" y="224"/>
                      <a:pt x="135" y="219"/>
                    </a:cubicBezTo>
                    <a:cubicBezTo>
                      <a:pt x="136" y="216"/>
                      <a:pt x="136" y="213"/>
                      <a:pt x="139" y="204"/>
                    </a:cubicBezTo>
                    <a:cubicBezTo>
                      <a:pt x="141" y="196"/>
                      <a:pt x="142" y="185"/>
                      <a:pt x="143" y="173"/>
                    </a:cubicBezTo>
                    <a:cubicBezTo>
                      <a:pt x="143" y="169"/>
                      <a:pt x="144" y="165"/>
                      <a:pt x="144" y="163"/>
                    </a:cubicBezTo>
                    <a:cubicBezTo>
                      <a:pt x="145" y="161"/>
                      <a:pt x="145" y="158"/>
                      <a:pt x="145" y="156"/>
                    </a:cubicBezTo>
                    <a:cubicBezTo>
                      <a:pt x="146" y="151"/>
                      <a:pt x="147" y="144"/>
                      <a:pt x="148" y="143"/>
                    </a:cubicBezTo>
                    <a:cubicBezTo>
                      <a:pt x="150" y="140"/>
                      <a:pt x="150" y="139"/>
                      <a:pt x="145" y="136"/>
                    </a:cubicBezTo>
                    <a:cubicBezTo>
                      <a:pt x="143" y="135"/>
                      <a:pt x="140" y="133"/>
                      <a:pt x="139" y="131"/>
                    </a:cubicBezTo>
                    <a:cubicBezTo>
                      <a:pt x="137" y="130"/>
                      <a:pt x="135" y="129"/>
                      <a:pt x="134" y="129"/>
                    </a:cubicBezTo>
                    <a:close/>
                    <a:moveTo>
                      <a:pt x="133" y="134"/>
                    </a:moveTo>
                    <a:cubicBezTo>
                      <a:pt x="137" y="138"/>
                      <a:pt x="137" y="138"/>
                      <a:pt x="137" y="138"/>
                    </a:cubicBezTo>
                    <a:cubicBezTo>
                      <a:pt x="140" y="140"/>
                      <a:pt x="142" y="141"/>
                      <a:pt x="143" y="141"/>
                    </a:cubicBezTo>
                    <a:cubicBezTo>
                      <a:pt x="143" y="141"/>
                      <a:pt x="143" y="142"/>
                      <a:pt x="143" y="144"/>
                    </a:cubicBezTo>
                    <a:cubicBezTo>
                      <a:pt x="142" y="150"/>
                      <a:pt x="141" y="154"/>
                      <a:pt x="141" y="156"/>
                    </a:cubicBezTo>
                    <a:cubicBezTo>
                      <a:pt x="140" y="157"/>
                      <a:pt x="140" y="159"/>
                      <a:pt x="140" y="159"/>
                    </a:cubicBezTo>
                    <a:cubicBezTo>
                      <a:pt x="139" y="160"/>
                      <a:pt x="139" y="164"/>
                      <a:pt x="139" y="168"/>
                    </a:cubicBezTo>
                    <a:cubicBezTo>
                      <a:pt x="138" y="173"/>
                      <a:pt x="138" y="177"/>
                      <a:pt x="138" y="178"/>
                    </a:cubicBezTo>
                    <a:cubicBezTo>
                      <a:pt x="138" y="179"/>
                      <a:pt x="137" y="184"/>
                      <a:pt x="136" y="188"/>
                    </a:cubicBezTo>
                    <a:cubicBezTo>
                      <a:pt x="136" y="193"/>
                      <a:pt x="135" y="198"/>
                      <a:pt x="134" y="199"/>
                    </a:cubicBezTo>
                    <a:cubicBezTo>
                      <a:pt x="133" y="200"/>
                      <a:pt x="133" y="202"/>
                      <a:pt x="133" y="204"/>
                    </a:cubicBezTo>
                    <a:cubicBezTo>
                      <a:pt x="133" y="206"/>
                      <a:pt x="133" y="207"/>
                      <a:pt x="132" y="207"/>
                    </a:cubicBezTo>
                    <a:cubicBezTo>
                      <a:pt x="132" y="208"/>
                      <a:pt x="130" y="213"/>
                      <a:pt x="129" y="216"/>
                    </a:cubicBezTo>
                    <a:cubicBezTo>
                      <a:pt x="129" y="218"/>
                      <a:pt x="129" y="219"/>
                      <a:pt x="129" y="220"/>
                    </a:cubicBezTo>
                    <a:cubicBezTo>
                      <a:pt x="128" y="220"/>
                      <a:pt x="128" y="221"/>
                      <a:pt x="128" y="221"/>
                    </a:cubicBezTo>
                    <a:cubicBezTo>
                      <a:pt x="127" y="224"/>
                      <a:pt x="127" y="225"/>
                      <a:pt x="123" y="229"/>
                    </a:cubicBezTo>
                    <a:cubicBezTo>
                      <a:pt x="121" y="231"/>
                      <a:pt x="119" y="232"/>
                      <a:pt x="118" y="232"/>
                    </a:cubicBezTo>
                    <a:cubicBezTo>
                      <a:pt x="117" y="232"/>
                      <a:pt x="116" y="230"/>
                      <a:pt x="109" y="218"/>
                    </a:cubicBezTo>
                    <a:cubicBezTo>
                      <a:pt x="106" y="212"/>
                      <a:pt x="105" y="211"/>
                      <a:pt x="106" y="206"/>
                    </a:cubicBezTo>
                    <a:cubicBezTo>
                      <a:pt x="107" y="204"/>
                      <a:pt x="107" y="201"/>
                      <a:pt x="108" y="199"/>
                    </a:cubicBezTo>
                    <a:cubicBezTo>
                      <a:pt x="108" y="194"/>
                      <a:pt x="109" y="185"/>
                      <a:pt x="111" y="180"/>
                    </a:cubicBezTo>
                    <a:cubicBezTo>
                      <a:pt x="112" y="178"/>
                      <a:pt x="113" y="174"/>
                      <a:pt x="113" y="173"/>
                    </a:cubicBezTo>
                    <a:cubicBezTo>
                      <a:pt x="113" y="171"/>
                      <a:pt x="114" y="169"/>
                      <a:pt x="114" y="168"/>
                    </a:cubicBezTo>
                    <a:cubicBezTo>
                      <a:pt x="114" y="167"/>
                      <a:pt x="115" y="163"/>
                      <a:pt x="115" y="160"/>
                    </a:cubicBezTo>
                    <a:cubicBezTo>
                      <a:pt x="116" y="156"/>
                      <a:pt x="116" y="151"/>
                      <a:pt x="117" y="149"/>
                    </a:cubicBezTo>
                    <a:cubicBezTo>
                      <a:pt x="118" y="145"/>
                      <a:pt x="118" y="144"/>
                      <a:pt x="121" y="143"/>
                    </a:cubicBezTo>
                    <a:cubicBezTo>
                      <a:pt x="122" y="142"/>
                      <a:pt x="126" y="140"/>
                      <a:pt x="128" y="138"/>
                    </a:cubicBezTo>
                    <a:lnTo>
                      <a:pt x="133" y="1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214"/>
              <p:cNvSpPr>
                <a:spLocks noEditPoints="1"/>
              </p:cNvSpPr>
              <p:nvPr/>
            </p:nvSpPr>
            <p:spPr bwMode="auto">
              <a:xfrm>
                <a:off x="2041" y="2055"/>
                <a:ext cx="120" cy="125"/>
              </a:xfrm>
              <a:custGeom>
                <a:avLst/>
                <a:gdLst>
                  <a:gd name="T0" fmla="*/ 30 w 157"/>
                  <a:gd name="T1" fmla="*/ 79 h 165"/>
                  <a:gd name="T2" fmla="*/ 51 w 157"/>
                  <a:gd name="T3" fmla="*/ 96 h 165"/>
                  <a:gd name="T4" fmla="*/ 62 w 157"/>
                  <a:gd name="T5" fmla="*/ 140 h 165"/>
                  <a:gd name="T6" fmla="*/ 64 w 157"/>
                  <a:gd name="T7" fmla="*/ 152 h 165"/>
                  <a:gd name="T8" fmla="*/ 140 w 157"/>
                  <a:gd name="T9" fmla="*/ 100 h 165"/>
                  <a:gd name="T10" fmla="*/ 150 w 157"/>
                  <a:gd name="T11" fmla="*/ 84 h 165"/>
                  <a:gd name="T12" fmla="*/ 149 w 157"/>
                  <a:gd name="T13" fmla="*/ 30 h 165"/>
                  <a:gd name="T14" fmla="*/ 95 w 157"/>
                  <a:gd name="T15" fmla="*/ 17 h 165"/>
                  <a:gd name="T16" fmla="*/ 73 w 157"/>
                  <a:gd name="T17" fmla="*/ 5 h 165"/>
                  <a:gd name="T18" fmla="*/ 91 w 157"/>
                  <a:gd name="T19" fmla="*/ 19 h 165"/>
                  <a:gd name="T20" fmla="*/ 97 w 157"/>
                  <a:gd name="T21" fmla="*/ 26 h 165"/>
                  <a:gd name="T22" fmla="*/ 103 w 157"/>
                  <a:gd name="T23" fmla="*/ 21 h 165"/>
                  <a:gd name="T24" fmla="*/ 104 w 157"/>
                  <a:gd name="T25" fmla="*/ 24 h 165"/>
                  <a:gd name="T26" fmla="*/ 111 w 157"/>
                  <a:gd name="T27" fmla="*/ 18 h 165"/>
                  <a:gd name="T28" fmla="*/ 111 w 157"/>
                  <a:gd name="T29" fmla="*/ 26 h 165"/>
                  <a:gd name="T30" fmla="*/ 118 w 157"/>
                  <a:gd name="T31" fmla="*/ 17 h 165"/>
                  <a:gd name="T32" fmla="*/ 119 w 157"/>
                  <a:gd name="T33" fmla="*/ 18 h 165"/>
                  <a:gd name="T34" fmla="*/ 117 w 157"/>
                  <a:gd name="T35" fmla="*/ 33 h 165"/>
                  <a:gd name="T36" fmla="*/ 126 w 157"/>
                  <a:gd name="T37" fmla="*/ 23 h 165"/>
                  <a:gd name="T38" fmla="*/ 123 w 157"/>
                  <a:gd name="T39" fmla="*/ 36 h 165"/>
                  <a:gd name="T40" fmla="*/ 125 w 157"/>
                  <a:gd name="T41" fmla="*/ 42 h 165"/>
                  <a:gd name="T42" fmla="*/ 138 w 157"/>
                  <a:gd name="T43" fmla="*/ 31 h 165"/>
                  <a:gd name="T44" fmla="*/ 141 w 157"/>
                  <a:gd name="T45" fmla="*/ 28 h 165"/>
                  <a:gd name="T46" fmla="*/ 139 w 157"/>
                  <a:gd name="T47" fmla="*/ 35 h 165"/>
                  <a:gd name="T48" fmla="*/ 134 w 157"/>
                  <a:gd name="T49" fmla="*/ 48 h 165"/>
                  <a:gd name="T50" fmla="*/ 133 w 157"/>
                  <a:gd name="T51" fmla="*/ 55 h 165"/>
                  <a:gd name="T52" fmla="*/ 137 w 157"/>
                  <a:gd name="T53" fmla="*/ 45 h 165"/>
                  <a:gd name="T54" fmla="*/ 142 w 157"/>
                  <a:gd name="T55" fmla="*/ 37 h 165"/>
                  <a:gd name="T56" fmla="*/ 145 w 157"/>
                  <a:gd name="T57" fmla="*/ 32 h 165"/>
                  <a:gd name="T58" fmla="*/ 137 w 157"/>
                  <a:gd name="T59" fmla="*/ 58 h 165"/>
                  <a:gd name="T60" fmla="*/ 131 w 157"/>
                  <a:gd name="T61" fmla="*/ 73 h 165"/>
                  <a:gd name="T62" fmla="*/ 148 w 157"/>
                  <a:gd name="T63" fmla="*/ 44 h 165"/>
                  <a:gd name="T64" fmla="*/ 132 w 157"/>
                  <a:gd name="T65" fmla="*/ 79 h 165"/>
                  <a:gd name="T66" fmla="*/ 118 w 157"/>
                  <a:gd name="T67" fmla="*/ 102 h 165"/>
                  <a:gd name="T68" fmla="*/ 103 w 157"/>
                  <a:gd name="T69" fmla="*/ 116 h 165"/>
                  <a:gd name="T70" fmla="*/ 97 w 157"/>
                  <a:gd name="T71" fmla="*/ 117 h 165"/>
                  <a:gd name="T72" fmla="*/ 94 w 157"/>
                  <a:gd name="T73" fmla="*/ 116 h 165"/>
                  <a:gd name="T74" fmla="*/ 93 w 157"/>
                  <a:gd name="T75" fmla="*/ 106 h 165"/>
                  <a:gd name="T76" fmla="*/ 80 w 157"/>
                  <a:gd name="T77" fmla="*/ 128 h 165"/>
                  <a:gd name="T78" fmla="*/ 74 w 157"/>
                  <a:gd name="T79" fmla="*/ 131 h 165"/>
                  <a:gd name="T80" fmla="*/ 69 w 157"/>
                  <a:gd name="T81" fmla="*/ 110 h 165"/>
                  <a:gd name="T82" fmla="*/ 46 w 157"/>
                  <a:gd name="T83" fmla="*/ 86 h 165"/>
                  <a:gd name="T84" fmla="*/ 62 w 157"/>
                  <a:gd name="T85" fmla="*/ 7 h 165"/>
                  <a:gd name="T86" fmla="*/ 152 w 157"/>
                  <a:gd name="T87" fmla="*/ 58 h 165"/>
                  <a:gd name="T88" fmla="*/ 142 w 157"/>
                  <a:gd name="T89" fmla="*/ 79 h 165"/>
                  <a:gd name="T90" fmla="*/ 148 w 157"/>
                  <a:gd name="T91" fmla="*/ 72 h 165"/>
                  <a:gd name="T92" fmla="*/ 124 w 157"/>
                  <a:gd name="T93" fmla="*/ 100 h 165"/>
                  <a:gd name="T94" fmla="*/ 139 w 157"/>
                  <a:gd name="T95" fmla="*/ 7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7" h="165">
                    <a:moveTo>
                      <a:pt x="72" y="0"/>
                    </a:moveTo>
                    <a:cubicBezTo>
                      <a:pt x="70" y="0"/>
                      <a:pt x="68" y="0"/>
                      <a:pt x="65" y="0"/>
                    </a:cubicBezTo>
                    <a:cubicBezTo>
                      <a:pt x="34" y="2"/>
                      <a:pt x="0" y="43"/>
                      <a:pt x="25" y="73"/>
                    </a:cubicBezTo>
                    <a:cubicBezTo>
                      <a:pt x="28" y="76"/>
                      <a:pt x="30" y="79"/>
                      <a:pt x="30" y="79"/>
                    </a:cubicBezTo>
                    <a:cubicBezTo>
                      <a:pt x="30" y="79"/>
                      <a:pt x="33" y="81"/>
                      <a:pt x="35" y="83"/>
                    </a:cubicBezTo>
                    <a:cubicBezTo>
                      <a:pt x="38" y="86"/>
                      <a:pt x="41" y="88"/>
                      <a:pt x="43" y="89"/>
                    </a:cubicBezTo>
                    <a:cubicBezTo>
                      <a:pt x="44" y="90"/>
                      <a:pt x="46" y="92"/>
                      <a:pt x="47" y="93"/>
                    </a:cubicBezTo>
                    <a:cubicBezTo>
                      <a:pt x="48" y="94"/>
                      <a:pt x="50" y="95"/>
                      <a:pt x="51" y="96"/>
                    </a:cubicBezTo>
                    <a:cubicBezTo>
                      <a:pt x="54" y="97"/>
                      <a:pt x="64" y="110"/>
                      <a:pt x="65" y="113"/>
                    </a:cubicBezTo>
                    <a:cubicBezTo>
                      <a:pt x="67" y="117"/>
                      <a:pt x="67" y="125"/>
                      <a:pt x="67" y="126"/>
                    </a:cubicBezTo>
                    <a:cubicBezTo>
                      <a:pt x="66" y="126"/>
                      <a:pt x="66" y="127"/>
                      <a:pt x="66" y="129"/>
                    </a:cubicBezTo>
                    <a:cubicBezTo>
                      <a:pt x="66" y="131"/>
                      <a:pt x="65" y="134"/>
                      <a:pt x="62" y="140"/>
                    </a:cubicBezTo>
                    <a:cubicBezTo>
                      <a:pt x="60" y="142"/>
                      <a:pt x="59" y="146"/>
                      <a:pt x="58" y="148"/>
                    </a:cubicBezTo>
                    <a:cubicBezTo>
                      <a:pt x="54" y="158"/>
                      <a:pt x="47" y="152"/>
                      <a:pt x="53" y="163"/>
                    </a:cubicBezTo>
                    <a:cubicBezTo>
                      <a:pt x="55" y="165"/>
                      <a:pt x="56" y="164"/>
                      <a:pt x="57" y="161"/>
                    </a:cubicBezTo>
                    <a:cubicBezTo>
                      <a:pt x="57" y="159"/>
                      <a:pt x="62" y="152"/>
                      <a:pt x="64" y="152"/>
                    </a:cubicBezTo>
                    <a:cubicBezTo>
                      <a:pt x="64" y="152"/>
                      <a:pt x="66" y="150"/>
                      <a:pt x="67" y="148"/>
                    </a:cubicBezTo>
                    <a:cubicBezTo>
                      <a:pt x="83" y="129"/>
                      <a:pt x="103" y="125"/>
                      <a:pt x="122" y="114"/>
                    </a:cubicBezTo>
                    <a:cubicBezTo>
                      <a:pt x="124" y="114"/>
                      <a:pt x="131" y="109"/>
                      <a:pt x="135" y="105"/>
                    </a:cubicBezTo>
                    <a:cubicBezTo>
                      <a:pt x="137" y="103"/>
                      <a:pt x="139" y="100"/>
                      <a:pt x="140" y="100"/>
                    </a:cubicBezTo>
                    <a:cubicBezTo>
                      <a:pt x="141" y="99"/>
                      <a:pt x="142" y="98"/>
                      <a:pt x="142" y="98"/>
                    </a:cubicBezTo>
                    <a:cubicBezTo>
                      <a:pt x="142" y="97"/>
                      <a:pt x="143" y="95"/>
                      <a:pt x="145" y="93"/>
                    </a:cubicBezTo>
                    <a:cubicBezTo>
                      <a:pt x="146" y="91"/>
                      <a:pt x="148" y="89"/>
                      <a:pt x="148" y="88"/>
                    </a:cubicBezTo>
                    <a:cubicBezTo>
                      <a:pt x="148" y="88"/>
                      <a:pt x="149" y="86"/>
                      <a:pt x="150" y="84"/>
                    </a:cubicBezTo>
                    <a:cubicBezTo>
                      <a:pt x="152" y="82"/>
                      <a:pt x="153" y="81"/>
                      <a:pt x="153" y="80"/>
                    </a:cubicBezTo>
                    <a:cubicBezTo>
                      <a:pt x="152" y="79"/>
                      <a:pt x="154" y="73"/>
                      <a:pt x="155" y="71"/>
                    </a:cubicBezTo>
                    <a:cubicBezTo>
                      <a:pt x="156" y="69"/>
                      <a:pt x="157" y="54"/>
                      <a:pt x="156" y="49"/>
                    </a:cubicBezTo>
                    <a:cubicBezTo>
                      <a:pt x="154" y="41"/>
                      <a:pt x="152" y="36"/>
                      <a:pt x="149" y="30"/>
                    </a:cubicBezTo>
                    <a:cubicBezTo>
                      <a:pt x="140" y="16"/>
                      <a:pt x="124" y="10"/>
                      <a:pt x="110" y="12"/>
                    </a:cubicBezTo>
                    <a:cubicBezTo>
                      <a:pt x="109" y="12"/>
                      <a:pt x="107" y="13"/>
                      <a:pt x="106" y="13"/>
                    </a:cubicBezTo>
                    <a:cubicBezTo>
                      <a:pt x="104" y="13"/>
                      <a:pt x="97" y="17"/>
                      <a:pt x="97" y="18"/>
                    </a:cubicBezTo>
                    <a:cubicBezTo>
                      <a:pt x="96" y="20"/>
                      <a:pt x="95" y="19"/>
                      <a:pt x="95" y="17"/>
                    </a:cubicBezTo>
                    <a:cubicBezTo>
                      <a:pt x="95" y="16"/>
                      <a:pt x="95" y="15"/>
                      <a:pt x="95" y="14"/>
                    </a:cubicBezTo>
                    <a:cubicBezTo>
                      <a:pt x="95" y="13"/>
                      <a:pt x="92" y="10"/>
                      <a:pt x="89" y="7"/>
                    </a:cubicBezTo>
                    <a:cubicBezTo>
                      <a:pt x="82" y="2"/>
                      <a:pt x="78" y="0"/>
                      <a:pt x="72" y="0"/>
                    </a:cubicBezTo>
                    <a:close/>
                    <a:moveTo>
                      <a:pt x="73" y="5"/>
                    </a:moveTo>
                    <a:cubicBezTo>
                      <a:pt x="76" y="5"/>
                      <a:pt x="79" y="6"/>
                      <a:pt x="81" y="7"/>
                    </a:cubicBezTo>
                    <a:cubicBezTo>
                      <a:pt x="83" y="8"/>
                      <a:pt x="85" y="9"/>
                      <a:pt x="86" y="11"/>
                    </a:cubicBezTo>
                    <a:cubicBezTo>
                      <a:pt x="87" y="12"/>
                      <a:pt x="89" y="14"/>
                      <a:pt x="89" y="14"/>
                    </a:cubicBezTo>
                    <a:cubicBezTo>
                      <a:pt x="90" y="14"/>
                      <a:pt x="91" y="16"/>
                      <a:pt x="91" y="19"/>
                    </a:cubicBezTo>
                    <a:cubicBezTo>
                      <a:pt x="91" y="23"/>
                      <a:pt x="91" y="24"/>
                      <a:pt x="90" y="27"/>
                    </a:cubicBezTo>
                    <a:cubicBezTo>
                      <a:pt x="88" y="31"/>
                      <a:pt x="88" y="31"/>
                      <a:pt x="89" y="34"/>
                    </a:cubicBezTo>
                    <a:cubicBezTo>
                      <a:pt x="91" y="38"/>
                      <a:pt x="94" y="37"/>
                      <a:pt x="94" y="33"/>
                    </a:cubicBezTo>
                    <a:cubicBezTo>
                      <a:pt x="94" y="31"/>
                      <a:pt x="95" y="29"/>
                      <a:pt x="97" y="26"/>
                    </a:cubicBezTo>
                    <a:cubicBezTo>
                      <a:pt x="100" y="21"/>
                      <a:pt x="102" y="20"/>
                      <a:pt x="100" y="24"/>
                    </a:cubicBezTo>
                    <a:cubicBezTo>
                      <a:pt x="98" y="28"/>
                      <a:pt x="96" y="32"/>
                      <a:pt x="97" y="32"/>
                    </a:cubicBezTo>
                    <a:cubicBezTo>
                      <a:pt x="97" y="31"/>
                      <a:pt x="98" y="32"/>
                      <a:pt x="98" y="32"/>
                    </a:cubicBezTo>
                    <a:cubicBezTo>
                      <a:pt x="101" y="27"/>
                      <a:pt x="102" y="26"/>
                      <a:pt x="103" y="21"/>
                    </a:cubicBezTo>
                    <a:cubicBezTo>
                      <a:pt x="103" y="20"/>
                      <a:pt x="105" y="17"/>
                      <a:pt x="106" y="18"/>
                    </a:cubicBezTo>
                    <a:cubicBezTo>
                      <a:pt x="107" y="18"/>
                      <a:pt x="107" y="19"/>
                      <a:pt x="106" y="20"/>
                    </a:cubicBezTo>
                    <a:cubicBezTo>
                      <a:pt x="106" y="22"/>
                      <a:pt x="105" y="23"/>
                      <a:pt x="105" y="23"/>
                    </a:cubicBezTo>
                    <a:cubicBezTo>
                      <a:pt x="104" y="23"/>
                      <a:pt x="104" y="23"/>
                      <a:pt x="104" y="24"/>
                    </a:cubicBezTo>
                    <a:cubicBezTo>
                      <a:pt x="104" y="25"/>
                      <a:pt x="104" y="26"/>
                      <a:pt x="103" y="27"/>
                    </a:cubicBezTo>
                    <a:cubicBezTo>
                      <a:pt x="102" y="33"/>
                      <a:pt x="106" y="25"/>
                      <a:pt x="107" y="23"/>
                    </a:cubicBezTo>
                    <a:cubicBezTo>
                      <a:pt x="108" y="19"/>
                      <a:pt x="109" y="18"/>
                      <a:pt x="110" y="17"/>
                    </a:cubicBezTo>
                    <a:cubicBezTo>
                      <a:pt x="111" y="17"/>
                      <a:pt x="111" y="17"/>
                      <a:pt x="111" y="18"/>
                    </a:cubicBezTo>
                    <a:cubicBezTo>
                      <a:pt x="111" y="18"/>
                      <a:pt x="110" y="21"/>
                      <a:pt x="109" y="24"/>
                    </a:cubicBezTo>
                    <a:cubicBezTo>
                      <a:pt x="107" y="29"/>
                      <a:pt x="107" y="30"/>
                      <a:pt x="108" y="31"/>
                    </a:cubicBezTo>
                    <a:cubicBezTo>
                      <a:pt x="109" y="32"/>
                      <a:pt x="109" y="32"/>
                      <a:pt x="109" y="30"/>
                    </a:cubicBezTo>
                    <a:cubicBezTo>
                      <a:pt x="110" y="29"/>
                      <a:pt x="110" y="27"/>
                      <a:pt x="111" y="26"/>
                    </a:cubicBezTo>
                    <a:cubicBezTo>
                      <a:pt x="111" y="24"/>
                      <a:pt x="112" y="23"/>
                      <a:pt x="112" y="22"/>
                    </a:cubicBezTo>
                    <a:cubicBezTo>
                      <a:pt x="112" y="21"/>
                      <a:pt x="112" y="20"/>
                      <a:pt x="113" y="19"/>
                    </a:cubicBezTo>
                    <a:cubicBezTo>
                      <a:pt x="114" y="19"/>
                      <a:pt x="114" y="18"/>
                      <a:pt x="114" y="17"/>
                    </a:cubicBezTo>
                    <a:cubicBezTo>
                      <a:pt x="114" y="16"/>
                      <a:pt x="115" y="16"/>
                      <a:pt x="118" y="17"/>
                    </a:cubicBezTo>
                    <a:cubicBezTo>
                      <a:pt x="118" y="17"/>
                      <a:pt x="116" y="21"/>
                      <a:pt x="115" y="21"/>
                    </a:cubicBezTo>
                    <a:cubicBezTo>
                      <a:pt x="110" y="29"/>
                      <a:pt x="111" y="39"/>
                      <a:pt x="114" y="30"/>
                    </a:cubicBezTo>
                    <a:cubicBezTo>
                      <a:pt x="114" y="30"/>
                      <a:pt x="115" y="28"/>
                      <a:pt x="116" y="25"/>
                    </a:cubicBezTo>
                    <a:cubicBezTo>
                      <a:pt x="118" y="23"/>
                      <a:pt x="119" y="20"/>
                      <a:pt x="119" y="18"/>
                    </a:cubicBezTo>
                    <a:cubicBezTo>
                      <a:pt x="120" y="16"/>
                      <a:pt x="122" y="15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7"/>
                      <a:pt x="121" y="20"/>
                      <a:pt x="120" y="23"/>
                    </a:cubicBezTo>
                    <a:cubicBezTo>
                      <a:pt x="118" y="30"/>
                      <a:pt x="117" y="31"/>
                      <a:pt x="117" y="33"/>
                    </a:cubicBezTo>
                    <a:cubicBezTo>
                      <a:pt x="116" y="34"/>
                      <a:pt x="116" y="35"/>
                      <a:pt x="117" y="33"/>
                    </a:cubicBezTo>
                    <a:cubicBezTo>
                      <a:pt x="120" y="31"/>
                      <a:pt x="124" y="22"/>
                      <a:pt x="124" y="20"/>
                    </a:cubicBezTo>
                    <a:cubicBezTo>
                      <a:pt x="124" y="19"/>
                      <a:pt x="124" y="18"/>
                      <a:pt x="124" y="18"/>
                    </a:cubicBezTo>
                    <a:cubicBezTo>
                      <a:pt x="128" y="18"/>
                      <a:pt x="128" y="19"/>
                      <a:pt x="126" y="23"/>
                    </a:cubicBezTo>
                    <a:cubicBezTo>
                      <a:pt x="125" y="26"/>
                      <a:pt x="124" y="28"/>
                      <a:pt x="124" y="28"/>
                    </a:cubicBezTo>
                    <a:cubicBezTo>
                      <a:pt x="124" y="29"/>
                      <a:pt x="124" y="30"/>
                      <a:pt x="124" y="30"/>
                    </a:cubicBezTo>
                    <a:cubicBezTo>
                      <a:pt x="123" y="30"/>
                      <a:pt x="123" y="31"/>
                      <a:pt x="122" y="33"/>
                    </a:cubicBezTo>
                    <a:cubicBezTo>
                      <a:pt x="122" y="34"/>
                      <a:pt x="122" y="35"/>
                      <a:pt x="123" y="36"/>
                    </a:cubicBezTo>
                    <a:cubicBezTo>
                      <a:pt x="123" y="36"/>
                      <a:pt x="124" y="36"/>
                      <a:pt x="126" y="32"/>
                    </a:cubicBezTo>
                    <a:cubicBezTo>
                      <a:pt x="130" y="21"/>
                      <a:pt x="130" y="20"/>
                      <a:pt x="131" y="21"/>
                    </a:cubicBezTo>
                    <a:cubicBezTo>
                      <a:pt x="132" y="22"/>
                      <a:pt x="132" y="23"/>
                      <a:pt x="129" y="28"/>
                    </a:cubicBezTo>
                    <a:cubicBezTo>
                      <a:pt x="127" y="34"/>
                      <a:pt x="125" y="40"/>
                      <a:pt x="125" y="42"/>
                    </a:cubicBezTo>
                    <a:cubicBezTo>
                      <a:pt x="126" y="43"/>
                      <a:pt x="127" y="40"/>
                      <a:pt x="128" y="38"/>
                    </a:cubicBezTo>
                    <a:cubicBezTo>
                      <a:pt x="136" y="17"/>
                      <a:pt x="138" y="23"/>
                      <a:pt x="135" y="30"/>
                    </a:cubicBezTo>
                    <a:cubicBezTo>
                      <a:pt x="125" y="53"/>
                      <a:pt x="129" y="51"/>
                      <a:pt x="138" y="33"/>
                    </a:cubicBezTo>
                    <a:cubicBezTo>
                      <a:pt x="138" y="32"/>
                      <a:pt x="138" y="31"/>
                      <a:pt x="138" y="31"/>
                    </a:cubicBezTo>
                    <a:cubicBezTo>
                      <a:pt x="138" y="30"/>
                      <a:pt x="138" y="30"/>
                      <a:pt x="138" y="30"/>
                    </a:cubicBezTo>
                    <a:cubicBezTo>
                      <a:pt x="138" y="30"/>
                      <a:pt x="138" y="30"/>
                      <a:pt x="138" y="30"/>
                    </a:cubicBezTo>
                    <a:cubicBezTo>
                      <a:pt x="138" y="29"/>
                      <a:pt x="139" y="27"/>
                      <a:pt x="140" y="27"/>
                    </a:cubicBezTo>
                    <a:cubicBezTo>
                      <a:pt x="140" y="27"/>
                      <a:pt x="140" y="27"/>
                      <a:pt x="141" y="28"/>
                    </a:cubicBezTo>
                    <a:cubicBezTo>
                      <a:pt x="141" y="29"/>
                      <a:pt x="142" y="29"/>
                      <a:pt x="141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30"/>
                      <a:pt x="141" y="31"/>
                      <a:pt x="140" y="32"/>
                    </a:cubicBezTo>
                    <a:cubicBezTo>
                      <a:pt x="140" y="33"/>
                      <a:pt x="139" y="34"/>
                      <a:pt x="139" y="35"/>
                    </a:cubicBezTo>
                    <a:cubicBezTo>
                      <a:pt x="139" y="36"/>
                      <a:pt x="139" y="36"/>
                      <a:pt x="139" y="36"/>
                    </a:cubicBezTo>
                    <a:cubicBezTo>
                      <a:pt x="139" y="36"/>
                      <a:pt x="139" y="36"/>
                      <a:pt x="139" y="36"/>
                    </a:cubicBezTo>
                    <a:cubicBezTo>
                      <a:pt x="139" y="36"/>
                      <a:pt x="139" y="36"/>
                      <a:pt x="139" y="37"/>
                    </a:cubicBezTo>
                    <a:cubicBezTo>
                      <a:pt x="138" y="39"/>
                      <a:pt x="136" y="42"/>
                      <a:pt x="134" y="48"/>
                    </a:cubicBezTo>
                    <a:cubicBezTo>
                      <a:pt x="132" y="53"/>
                      <a:pt x="130" y="59"/>
                      <a:pt x="130" y="59"/>
                    </a:cubicBezTo>
                    <a:cubicBezTo>
                      <a:pt x="131" y="60"/>
                      <a:pt x="131" y="59"/>
                      <a:pt x="131" y="59"/>
                    </a:cubicBezTo>
                    <a:cubicBezTo>
                      <a:pt x="131" y="58"/>
                      <a:pt x="132" y="58"/>
                      <a:pt x="132" y="57"/>
                    </a:cubicBezTo>
                    <a:cubicBezTo>
                      <a:pt x="132" y="56"/>
                      <a:pt x="132" y="55"/>
                      <a:pt x="133" y="55"/>
                    </a:cubicBezTo>
                    <a:cubicBezTo>
                      <a:pt x="133" y="54"/>
                      <a:pt x="133" y="53"/>
                      <a:pt x="134" y="53"/>
                    </a:cubicBezTo>
                    <a:cubicBezTo>
                      <a:pt x="134" y="52"/>
                      <a:pt x="135" y="51"/>
                      <a:pt x="135" y="51"/>
                    </a:cubicBezTo>
                    <a:cubicBezTo>
                      <a:pt x="135" y="50"/>
                      <a:pt x="136" y="49"/>
                      <a:pt x="136" y="48"/>
                    </a:cubicBezTo>
                    <a:cubicBezTo>
                      <a:pt x="136" y="47"/>
                      <a:pt x="137" y="46"/>
                      <a:pt x="137" y="45"/>
                    </a:cubicBezTo>
                    <a:cubicBezTo>
                      <a:pt x="138" y="44"/>
                      <a:pt x="138" y="44"/>
                      <a:pt x="139" y="43"/>
                    </a:cubicBezTo>
                    <a:cubicBezTo>
                      <a:pt x="139" y="42"/>
                      <a:pt x="139" y="41"/>
                      <a:pt x="140" y="40"/>
                    </a:cubicBezTo>
                    <a:cubicBezTo>
                      <a:pt x="140" y="40"/>
                      <a:pt x="141" y="39"/>
                      <a:pt x="141" y="38"/>
                    </a:cubicBezTo>
                    <a:cubicBezTo>
                      <a:pt x="141" y="37"/>
                      <a:pt x="142" y="37"/>
                      <a:pt x="142" y="37"/>
                    </a:cubicBezTo>
                    <a:cubicBezTo>
                      <a:pt x="142" y="36"/>
                      <a:pt x="143" y="35"/>
                      <a:pt x="143" y="35"/>
                    </a:cubicBezTo>
                    <a:cubicBezTo>
                      <a:pt x="143" y="35"/>
                      <a:pt x="143" y="35"/>
                      <a:pt x="143" y="35"/>
                    </a:cubicBezTo>
                    <a:cubicBezTo>
                      <a:pt x="143" y="33"/>
                      <a:pt x="144" y="32"/>
                      <a:pt x="144" y="31"/>
                    </a:cubicBezTo>
                    <a:cubicBezTo>
                      <a:pt x="145" y="31"/>
                      <a:pt x="145" y="31"/>
                      <a:pt x="145" y="32"/>
                    </a:cubicBezTo>
                    <a:cubicBezTo>
                      <a:pt x="145" y="33"/>
                      <a:pt x="146" y="34"/>
                      <a:pt x="147" y="36"/>
                    </a:cubicBezTo>
                    <a:cubicBezTo>
                      <a:pt x="148" y="37"/>
                      <a:pt x="148" y="38"/>
                      <a:pt x="148" y="39"/>
                    </a:cubicBezTo>
                    <a:cubicBezTo>
                      <a:pt x="147" y="39"/>
                      <a:pt x="147" y="39"/>
                      <a:pt x="147" y="40"/>
                    </a:cubicBezTo>
                    <a:cubicBezTo>
                      <a:pt x="144" y="47"/>
                      <a:pt x="140" y="52"/>
                      <a:pt x="137" y="58"/>
                    </a:cubicBezTo>
                    <a:cubicBezTo>
                      <a:pt x="135" y="61"/>
                      <a:pt x="134" y="64"/>
                      <a:pt x="133" y="65"/>
                    </a:cubicBezTo>
                    <a:cubicBezTo>
                      <a:pt x="132" y="67"/>
                      <a:pt x="129" y="72"/>
                      <a:pt x="129" y="73"/>
                    </a:cubicBezTo>
                    <a:cubicBezTo>
                      <a:pt x="129" y="74"/>
                      <a:pt x="130" y="74"/>
                      <a:pt x="130" y="74"/>
                    </a:cubicBezTo>
                    <a:cubicBezTo>
                      <a:pt x="131" y="74"/>
                      <a:pt x="131" y="74"/>
                      <a:pt x="131" y="73"/>
                    </a:cubicBezTo>
                    <a:cubicBezTo>
                      <a:pt x="131" y="72"/>
                      <a:pt x="133" y="70"/>
                      <a:pt x="135" y="68"/>
                    </a:cubicBezTo>
                    <a:cubicBezTo>
                      <a:pt x="136" y="65"/>
                      <a:pt x="139" y="61"/>
                      <a:pt x="140" y="59"/>
                    </a:cubicBezTo>
                    <a:cubicBezTo>
                      <a:pt x="141" y="56"/>
                      <a:pt x="142" y="54"/>
                      <a:pt x="143" y="54"/>
                    </a:cubicBezTo>
                    <a:cubicBezTo>
                      <a:pt x="146" y="49"/>
                      <a:pt x="147" y="47"/>
                      <a:pt x="148" y="44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1" y="44"/>
                      <a:pt x="151" y="44"/>
                      <a:pt x="151" y="44"/>
                    </a:cubicBezTo>
                    <a:cubicBezTo>
                      <a:pt x="151" y="46"/>
                      <a:pt x="152" y="52"/>
                      <a:pt x="152" y="52"/>
                    </a:cubicBezTo>
                    <a:cubicBezTo>
                      <a:pt x="145" y="58"/>
                      <a:pt x="139" y="69"/>
                      <a:pt x="132" y="79"/>
                    </a:cubicBezTo>
                    <a:cubicBezTo>
                      <a:pt x="128" y="87"/>
                      <a:pt x="124" y="95"/>
                      <a:pt x="120" y="104"/>
                    </a:cubicBezTo>
                    <a:cubicBezTo>
                      <a:pt x="119" y="106"/>
                      <a:pt x="118" y="108"/>
                      <a:pt x="118" y="109"/>
                    </a:cubicBezTo>
                    <a:cubicBezTo>
                      <a:pt x="117" y="110"/>
                      <a:pt x="117" y="110"/>
                      <a:pt x="116" y="111"/>
                    </a:cubicBezTo>
                    <a:cubicBezTo>
                      <a:pt x="105" y="117"/>
                      <a:pt x="115" y="106"/>
                      <a:pt x="118" y="102"/>
                    </a:cubicBezTo>
                    <a:cubicBezTo>
                      <a:pt x="121" y="96"/>
                      <a:pt x="117" y="98"/>
                      <a:pt x="115" y="102"/>
                    </a:cubicBezTo>
                    <a:cubicBezTo>
                      <a:pt x="113" y="107"/>
                      <a:pt x="110" y="111"/>
                      <a:pt x="107" y="115"/>
                    </a:cubicBezTo>
                    <a:cubicBezTo>
                      <a:pt x="106" y="115"/>
                      <a:pt x="105" y="115"/>
                      <a:pt x="105" y="116"/>
                    </a:cubicBezTo>
                    <a:cubicBezTo>
                      <a:pt x="105" y="116"/>
                      <a:pt x="103" y="117"/>
                      <a:pt x="103" y="116"/>
                    </a:cubicBezTo>
                    <a:cubicBezTo>
                      <a:pt x="112" y="101"/>
                      <a:pt x="111" y="97"/>
                      <a:pt x="103" y="111"/>
                    </a:cubicBezTo>
                    <a:cubicBezTo>
                      <a:pt x="102" y="112"/>
                      <a:pt x="101" y="114"/>
                      <a:pt x="100" y="116"/>
                    </a:cubicBezTo>
                    <a:cubicBezTo>
                      <a:pt x="99" y="117"/>
                      <a:pt x="98" y="118"/>
                      <a:pt x="97" y="119"/>
                    </a:cubicBezTo>
                    <a:cubicBezTo>
                      <a:pt x="96" y="119"/>
                      <a:pt x="96" y="119"/>
                      <a:pt x="97" y="117"/>
                    </a:cubicBezTo>
                    <a:cubicBezTo>
                      <a:pt x="98" y="116"/>
                      <a:pt x="99" y="114"/>
                      <a:pt x="100" y="112"/>
                    </a:cubicBezTo>
                    <a:cubicBezTo>
                      <a:pt x="101" y="110"/>
                      <a:pt x="102" y="107"/>
                      <a:pt x="104" y="106"/>
                    </a:cubicBezTo>
                    <a:cubicBezTo>
                      <a:pt x="106" y="103"/>
                      <a:pt x="107" y="100"/>
                      <a:pt x="105" y="100"/>
                    </a:cubicBezTo>
                    <a:cubicBezTo>
                      <a:pt x="103" y="100"/>
                      <a:pt x="99" y="107"/>
                      <a:pt x="94" y="116"/>
                    </a:cubicBezTo>
                    <a:cubicBezTo>
                      <a:pt x="93" y="117"/>
                      <a:pt x="93" y="118"/>
                      <a:pt x="92" y="120"/>
                    </a:cubicBezTo>
                    <a:cubicBezTo>
                      <a:pt x="91" y="122"/>
                      <a:pt x="89" y="123"/>
                      <a:pt x="88" y="122"/>
                    </a:cubicBezTo>
                    <a:cubicBezTo>
                      <a:pt x="88" y="122"/>
                      <a:pt x="88" y="121"/>
                      <a:pt x="89" y="120"/>
                    </a:cubicBezTo>
                    <a:cubicBezTo>
                      <a:pt x="92" y="116"/>
                      <a:pt x="95" y="106"/>
                      <a:pt x="93" y="106"/>
                    </a:cubicBezTo>
                    <a:cubicBezTo>
                      <a:pt x="93" y="106"/>
                      <a:pt x="92" y="107"/>
                      <a:pt x="91" y="108"/>
                    </a:cubicBezTo>
                    <a:cubicBezTo>
                      <a:pt x="91" y="110"/>
                      <a:pt x="90" y="111"/>
                      <a:pt x="90" y="111"/>
                    </a:cubicBezTo>
                    <a:cubicBezTo>
                      <a:pt x="89" y="111"/>
                      <a:pt x="89" y="112"/>
                      <a:pt x="88" y="113"/>
                    </a:cubicBezTo>
                    <a:cubicBezTo>
                      <a:pt x="85" y="120"/>
                      <a:pt x="82" y="127"/>
                      <a:pt x="80" y="128"/>
                    </a:cubicBezTo>
                    <a:cubicBezTo>
                      <a:pt x="79" y="129"/>
                      <a:pt x="78" y="129"/>
                      <a:pt x="78" y="129"/>
                    </a:cubicBezTo>
                    <a:cubicBezTo>
                      <a:pt x="78" y="129"/>
                      <a:pt x="79" y="127"/>
                      <a:pt x="80" y="125"/>
                    </a:cubicBezTo>
                    <a:cubicBezTo>
                      <a:pt x="82" y="121"/>
                      <a:pt x="82" y="118"/>
                      <a:pt x="81" y="119"/>
                    </a:cubicBezTo>
                    <a:cubicBezTo>
                      <a:pt x="80" y="119"/>
                      <a:pt x="76" y="126"/>
                      <a:pt x="74" y="131"/>
                    </a:cubicBezTo>
                    <a:cubicBezTo>
                      <a:pt x="73" y="133"/>
                      <a:pt x="72" y="135"/>
                      <a:pt x="71" y="136"/>
                    </a:cubicBezTo>
                    <a:cubicBezTo>
                      <a:pt x="70" y="137"/>
                      <a:pt x="70" y="136"/>
                      <a:pt x="71" y="134"/>
                    </a:cubicBezTo>
                    <a:cubicBezTo>
                      <a:pt x="71" y="129"/>
                      <a:pt x="72" y="124"/>
                      <a:pt x="71" y="118"/>
                    </a:cubicBezTo>
                    <a:cubicBezTo>
                      <a:pt x="71" y="113"/>
                      <a:pt x="70" y="111"/>
                      <a:pt x="69" y="110"/>
                    </a:cubicBezTo>
                    <a:cubicBezTo>
                      <a:pt x="68" y="109"/>
                      <a:pt x="67" y="107"/>
                      <a:pt x="67" y="107"/>
                    </a:cubicBezTo>
                    <a:cubicBezTo>
                      <a:pt x="67" y="105"/>
                      <a:pt x="56" y="92"/>
                      <a:pt x="54" y="92"/>
                    </a:cubicBezTo>
                    <a:cubicBezTo>
                      <a:pt x="54" y="92"/>
                      <a:pt x="53" y="91"/>
                      <a:pt x="51" y="89"/>
                    </a:cubicBezTo>
                    <a:cubicBezTo>
                      <a:pt x="49" y="88"/>
                      <a:pt x="47" y="86"/>
                      <a:pt x="46" y="86"/>
                    </a:cubicBezTo>
                    <a:cubicBezTo>
                      <a:pt x="45" y="85"/>
                      <a:pt x="44" y="84"/>
                      <a:pt x="43" y="83"/>
                    </a:cubicBezTo>
                    <a:cubicBezTo>
                      <a:pt x="42" y="82"/>
                      <a:pt x="41" y="81"/>
                      <a:pt x="41" y="81"/>
                    </a:cubicBezTo>
                    <a:cubicBezTo>
                      <a:pt x="40" y="81"/>
                      <a:pt x="40" y="80"/>
                      <a:pt x="39" y="80"/>
                    </a:cubicBezTo>
                    <a:cubicBezTo>
                      <a:pt x="5" y="53"/>
                      <a:pt x="27" y="16"/>
                      <a:pt x="62" y="7"/>
                    </a:cubicBezTo>
                    <a:cubicBezTo>
                      <a:pt x="64" y="7"/>
                      <a:pt x="68" y="6"/>
                      <a:pt x="69" y="6"/>
                    </a:cubicBezTo>
                    <a:cubicBezTo>
                      <a:pt x="70" y="6"/>
                      <a:pt x="71" y="5"/>
                      <a:pt x="72" y="5"/>
                    </a:cubicBezTo>
                    <a:cubicBezTo>
                      <a:pt x="72" y="5"/>
                      <a:pt x="73" y="5"/>
                      <a:pt x="73" y="5"/>
                    </a:cubicBezTo>
                    <a:close/>
                    <a:moveTo>
                      <a:pt x="152" y="58"/>
                    </a:move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9"/>
                      <a:pt x="152" y="59"/>
                    </a:cubicBezTo>
                    <a:cubicBezTo>
                      <a:pt x="152" y="63"/>
                      <a:pt x="150" y="66"/>
                      <a:pt x="146" y="72"/>
                    </a:cubicBezTo>
                    <a:cubicBezTo>
                      <a:pt x="141" y="78"/>
                      <a:pt x="139" y="80"/>
                      <a:pt x="142" y="79"/>
                    </a:cubicBezTo>
                    <a:cubicBezTo>
                      <a:pt x="143" y="78"/>
                      <a:pt x="143" y="77"/>
                      <a:pt x="144" y="77"/>
                    </a:cubicBezTo>
                    <a:cubicBezTo>
                      <a:pt x="144" y="76"/>
                      <a:pt x="144" y="76"/>
                      <a:pt x="145" y="76"/>
                    </a:cubicBezTo>
                    <a:cubicBezTo>
                      <a:pt x="145" y="76"/>
                      <a:pt x="146" y="75"/>
                      <a:pt x="147" y="74"/>
                    </a:cubicBezTo>
                    <a:cubicBezTo>
                      <a:pt x="147" y="73"/>
                      <a:pt x="148" y="72"/>
                      <a:pt x="148" y="72"/>
                    </a:cubicBezTo>
                    <a:cubicBezTo>
                      <a:pt x="148" y="80"/>
                      <a:pt x="130" y="97"/>
                      <a:pt x="124" y="105"/>
                    </a:cubicBezTo>
                    <a:cubicBezTo>
                      <a:pt x="124" y="106"/>
                      <a:pt x="123" y="107"/>
                      <a:pt x="122" y="107"/>
                    </a:cubicBezTo>
                    <a:cubicBezTo>
                      <a:pt x="121" y="107"/>
                      <a:pt x="121" y="107"/>
                      <a:pt x="123" y="104"/>
                    </a:cubicBezTo>
                    <a:cubicBezTo>
                      <a:pt x="123" y="102"/>
                      <a:pt x="124" y="101"/>
                      <a:pt x="124" y="100"/>
                    </a:cubicBezTo>
                    <a:cubicBezTo>
                      <a:pt x="124" y="100"/>
                      <a:pt x="125" y="99"/>
                      <a:pt x="125" y="99"/>
                    </a:cubicBezTo>
                    <a:cubicBezTo>
                      <a:pt x="125" y="99"/>
                      <a:pt x="126" y="99"/>
                      <a:pt x="126" y="99"/>
                    </a:cubicBezTo>
                    <a:cubicBezTo>
                      <a:pt x="126" y="98"/>
                      <a:pt x="132" y="86"/>
                      <a:pt x="134" y="83"/>
                    </a:cubicBezTo>
                    <a:cubicBezTo>
                      <a:pt x="135" y="82"/>
                      <a:pt x="137" y="79"/>
                      <a:pt x="139" y="76"/>
                    </a:cubicBezTo>
                    <a:cubicBezTo>
                      <a:pt x="142" y="72"/>
                      <a:pt x="147" y="64"/>
                      <a:pt x="150" y="60"/>
                    </a:cubicBezTo>
                    <a:cubicBezTo>
                      <a:pt x="151" y="59"/>
                      <a:pt x="152" y="58"/>
                      <a:pt x="152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215"/>
              <p:cNvSpPr>
                <a:spLocks noEditPoints="1"/>
              </p:cNvSpPr>
              <p:nvPr/>
            </p:nvSpPr>
            <p:spPr bwMode="auto">
              <a:xfrm>
                <a:off x="1390" y="1962"/>
                <a:ext cx="181" cy="152"/>
              </a:xfrm>
              <a:custGeom>
                <a:avLst/>
                <a:gdLst>
                  <a:gd name="T0" fmla="*/ 4 w 237"/>
                  <a:gd name="T1" fmla="*/ 119 h 200"/>
                  <a:gd name="T2" fmla="*/ 35 w 237"/>
                  <a:gd name="T3" fmla="*/ 183 h 200"/>
                  <a:gd name="T4" fmla="*/ 70 w 237"/>
                  <a:gd name="T5" fmla="*/ 172 h 200"/>
                  <a:gd name="T6" fmla="*/ 57 w 237"/>
                  <a:gd name="T7" fmla="*/ 191 h 200"/>
                  <a:gd name="T8" fmla="*/ 89 w 237"/>
                  <a:gd name="T9" fmla="*/ 158 h 200"/>
                  <a:gd name="T10" fmla="*/ 132 w 237"/>
                  <a:gd name="T11" fmla="*/ 159 h 200"/>
                  <a:gd name="T12" fmla="*/ 165 w 237"/>
                  <a:gd name="T13" fmla="*/ 110 h 200"/>
                  <a:gd name="T14" fmla="*/ 233 w 237"/>
                  <a:gd name="T15" fmla="*/ 65 h 200"/>
                  <a:gd name="T16" fmla="*/ 203 w 237"/>
                  <a:gd name="T17" fmla="*/ 60 h 200"/>
                  <a:gd name="T18" fmla="*/ 197 w 237"/>
                  <a:gd name="T19" fmla="*/ 42 h 200"/>
                  <a:gd name="T20" fmla="*/ 210 w 237"/>
                  <a:gd name="T21" fmla="*/ 12 h 200"/>
                  <a:gd name="T22" fmla="*/ 178 w 237"/>
                  <a:gd name="T23" fmla="*/ 23 h 200"/>
                  <a:gd name="T24" fmla="*/ 64 w 237"/>
                  <a:gd name="T25" fmla="*/ 81 h 200"/>
                  <a:gd name="T26" fmla="*/ 48 w 237"/>
                  <a:gd name="T27" fmla="*/ 68 h 200"/>
                  <a:gd name="T28" fmla="*/ 47 w 237"/>
                  <a:gd name="T29" fmla="*/ 74 h 200"/>
                  <a:gd name="T30" fmla="*/ 159 w 237"/>
                  <a:gd name="T31" fmla="*/ 51 h 200"/>
                  <a:gd name="T32" fmla="*/ 58 w 237"/>
                  <a:gd name="T33" fmla="*/ 99 h 200"/>
                  <a:gd name="T34" fmla="*/ 107 w 237"/>
                  <a:gd name="T35" fmla="*/ 63 h 200"/>
                  <a:gd name="T36" fmla="*/ 44 w 237"/>
                  <a:gd name="T37" fmla="*/ 100 h 200"/>
                  <a:gd name="T38" fmla="*/ 42 w 237"/>
                  <a:gd name="T39" fmla="*/ 95 h 200"/>
                  <a:gd name="T40" fmla="*/ 53 w 237"/>
                  <a:gd name="T41" fmla="*/ 91 h 200"/>
                  <a:gd name="T42" fmla="*/ 8 w 237"/>
                  <a:gd name="T43" fmla="*/ 111 h 200"/>
                  <a:gd name="T44" fmla="*/ 164 w 237"/>
                  <a:gd name="T45" fmla="*/ 71 h 200"/>
                  <a:gd name="T46" fmla="*/ 184 w 237"/>
                  <a:gd name="T47" fmla="*/ 44 h 200"/>
                  <a:gd name="T48" fmla="*/ 89 w 237"/>
                  <a:gd name="T49" fmla="*/ 106 h 200"/>
                  <a:gd name="T50" fmla="*/ 86 w 237"/>
                  <a:gd name="T51" fmla="*/ 90 h 200"/>
                  <a:gd name="T52" fmla="*/ 145 w 237"/>
                  <a:gd name="T53" fmla="*/ 63 h 200"/>
                  <a:gd name="T54" fmla="*/ 15 w 237"/>
                  <a:gd name="T55" fmla="*/ 134 h 200"/>
                  <a:gd name="T56" fmla="*/ 39 w 237"/>
                  <a:gd name="T57" fmla="*/ 113 h 200"/>
                  <a:gd name="T58" fmla="*/ 21 w 237"/>
                  <a:gd name="T59" fmla="*/ 126 h 200"/>
                  <a:gd name="T60" fmla="*/ 192 w 237"/>
                  <a:gd name="T61" fmla="*/ 65 h 200"/>
                  <a:gd name="T62" fmla="*/ 51 w 237"/>
                  <a:gd name="T63" fmla="*/ 121 h 200"/>
                  <a:gd name="T64" fmla="*/ 168 w 237"/>
                  <a:gd name="T65" fmla="*/ 87 h 200"/>
                  <a:gd name="T66" fmla="*/ 179 w 237"/>
                  <a:gd name="T67" fmla="*/ 70 h 200"/>
                  <a:gd name="T68" fmla="*/ 130 w 237"/>
                  <a:gd name="T69" fmla="*/ 103 h 200"/>
                  <a:gd name="T70" fmla="*/ 107 w 237"/>
                  <a:gd name="T71" fmla="*/ 112 h 200"/>
                  <a:gd name="T72" fmla="*/ 80 w 237"/>
                  <a:gd name="T73" fmla="*/ 135 h 200"/>
                  <a:gd name="T74" fmla="*/ 42 w 237"/>
                  <a:gd name="T75" fmla="*/ 130 h 200"/>
                  <a:gd name="T76" fmla="*/ 33 w 237"/>
                  <a:gd name="T77" fmla="*/ 153 h 200"/>
                  <a:gd name="T78" fmla="*/ 53 w 237"/>
                  <a:gd name="T79" fmla="*/ 127 h 200"/>
                  <a:gd name="T80" fmla="*/ 21 w 237"/>
                  <a:gd name="T81" fmla="*/ 140 h 200"/>
                  <a:gd name="T82" fmla="*/ 21 w 237"/>
                  <a:gd name="T83" fmla="*/ 140 h 200"/>
                  <a:gd name="T84" fmla="*/ 61 w 237"/>
                  <a:gd name="T85" fmla="*/ 127 h 200"/>
                  <a:gd name="T86" fmla="*/ 170 w 237"/>
                  <a:gd name="T87" fmla="*/ 96 h 200"/>
                  <a:gd name="T88" fmla="*/ 151 w 237"/>
                  <a:gd name="T89" fmla="*/ 107 h 200"/>
                  <a:gd name="T90" fmla="*/ 117 w 237"/>
                  <a:gd name="T91" fmla="*/ 122 h 200"/>
                  <a:gd name="T92" fmla="*/ 160 w 237"/>
                  <a:gd name="T93" fmla="*/ 103 h 200"/>
                  <a:gd name="T94" fmla="*/ 145 w 237"/>
                  <a:gd name="T95" fmla="*/ 131 h 200"/>
                  <a:gd name="T96" fmla="*/ 111 w 237"/>
                  <a:gd name="T97" fmla="*/ 124 h 200"/>
                  <a:gd name="T98" fmla="*/ 79 w 237"/>
                  <a:gd name="T99" fmla="*/ 143 h 200"/>
                  <a:gd name="T100" fmla="*/ 52 w 237"/>
                  <a:gd name="T101" fmla="*/ 168 h 200"/>
                  <a:gd name="T102" fmla="*/ 29 w 237"/>
                  <a:gd name="T103" fmla="*/ 160 h 200"/>
                  <a:gd name="T104" fmla="*/ 67 w 237"/>
                  <a:gd name="T105" fmla="*/ 145 h 200"/>
                  <a:gd name="T106" fmla="*/ 61 w 237"/>
                  <a:gd name="T107" fmla="*/ 149 h 200"/>
                  <a:gd name="T108" fmla="*/ 63 w 237"/>
                  <a:gd name="T109" fmla="*/ 160 h 200"/>
                  <a:gd name="T110" fmla="*/ 136 w 237"/>
                  <a:gd name="T111" fmla="*/ 14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7" h="200">
                    <a:moveTo>
                      <a:pt x="48" y="68"/>
                    </a:moveTo>
                    <a:cubicBezTo>
                      <a:pt x="47" y="68"/>
                      <a:pt x="47" y="68"/>
                      <a:pt x="46" y="69"/>
                    </a:cubicBezTo>
                    <a:cubicBezTo>
                      <a:pt x="43" y="70"/>
                      <a:pt x="43" y="71"/>
                      <a:pt x="42" y="74"/>
                    </a:cubicBezTo>
                    <a:cubicBezTo>
                      <a:pt x="40" y="79"/>
                      <a:pt x="40" y="82"/>
                      <a:pt x="41" y="87"/>
                    </a:cubicBezTo>
                    <a:cubicBezTo>
                      <a:pt x="41" y="90"/>
                      <a:pt x="41" y="91"/>
                      <a:pt x="40" y="92"/>
                    </a:cubicBezTo>
                    <a:cubicBezTo>
                      <a:pt x="32" y="96"/>
                      <a:pt x="22" y="99"/>
                      <a:pt x="14" y="104"/>
                    </a:cubicBezTo>
                    <a:cubicBezTo>
                      <a:pt x="14" y="104"/>
                      <a:pt x="11" y="106"/>
                      <a:pt x="8" y="107"/>
                    </a:cubicBezTo>
                    <a:cubicBezTo>
                      <a:pt x="0" y="110"/>
                      <a:pt x="0" y="110"/>
                      <a:pt x="4" y="119"/>
                    </a:cubicBezTo>
                    <a:cubicBezTo>
                      <a:pt x="6" y="123"/>
                      <a:pt x="8" y="128"/>
                      <a:pt x="8" y="129"/>
                    </a:cubicBezTo>
                    <a:cubicBezTo>
                      <a:pt x="10" y="131"/>
                      <a:pt x="10" y="131"/>
                      <a:pt x="11" y="135"/>
                    </a:cubicBezTo>
                    <a:cubicBezTo>
                      <a:pt x="12" y="137"/>
                      <a:pt x="12" y="139"/>
                      <a:pt x="12" y="140"/>
                    </a:cubicBezTo>
                    <a:cubicBezTo>
                      <a:pt x="12" y="141"/>
                      <a:pt x="12" y="141"/>
                      <a:pt x="13" y="141"/>
                    </a:cubicBezTo>
                    <a:cubicBezTo>
                      <a:pt x="14" y="142"/>
                      <a:pt x="15" y="143"/>
                      <a:pt x="18" y="151"/>
                    </a:cubicBezTo>
                    <a:cubicBezTo>
                      <a:pt x="21" y="156"/>
                      <a:pt x="23" y="161"/>
                      <a:pt x="23" y="161"/>
                    </a:cubicBezTo>
                    <a:cubicBezTo>
                      <a:pt x="24" y="162"/>
                      <a:pt x="24" y="162"/>
                      <a:pt x="29" y="174"/>
                    </a:cubicBezTo>
                    <a:cubicBezTo>
                      <a:pt x="33" y="181"/>
                      <a:pt x="34" y="183"/>
                      <a:pt x="35" y="183"/>
                    </a:cubicBezTo>
                    <a:cubicBezTo>
                      <a:pt x="37" y="184"/>
                      <a:pt x="38" y="183"/>
                      <a:pt x="38" y="181"/>
                    </a:cubicBezTo>
                    <a:cubicBezTo>
                      <a:pt x="37" y="179"/>
                      <a:pt x="37" y="179"/>
                      <a:pt x="37" y="179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49" y="175"/>
                      <a:pt x="51" y="174"/>
                      <a:pt x="56" y="171"/>
                    </a:cubicBezTo>
                    <a:cubicBezTo>
                      <a:pt x="58" y="170"/>
                      <a:pt x="59" y="169"/>
                      <a:pt x="60" y="169"/>
                    </a:cubicBezTo>
                    <a:cubicBezTo>
                      <a:pt x="61" y="169"/>
                      <a:pt x="62" y="169"/>
                      <a:pt x="64" y="168"/>
                    </a:cubicBezTo>
                    <a:cubicBezTo>
                      <a:pt x="67" y="167"/>
                      <a:pt x="67" y="167"/>
                      <a:pt x="67" y="166"/>
                    </a:cubicBezTo>
                    <a:cubicBezTo>
                      <a:pt x="68" y="166"/>
                      <a:pt x="69" y="169"/>
                      <a:pt x="70" y="172"/>
                    </a:cubicBezTo>
                    <a:cubicBezTo>
                      <a:pt x="72" y="176"/>
                      <a:pt x="72" y="181"/>
                      <a:pt x="72" y="187"/>
                    </a:cubicBezTo>
                    <a:cubicBezTo>
                      <a:pt x="73" y="187"/>
                      <a:pt x="73" y="188"/>
                      <a:pt x="72" y="189"/>
                    </a:cubicBezTo>
                    <a:cubicBezTo>
                      <a:pt x="72" y="192"/>
                      <a:pt x="67" y="194"/>
                      <a:pt x="65" y="193"/>
                    </a:cubicBezTo>
                    <a:cubicBezTo>
                      <a:pt x="64" y="193"/>
                      <a:pt x="64" y="192"/>
                      <a:pt x="65" y="191"/>
                    </a:cubicBezTo>
                    <a:cubicBezTo>
                      <a:pt x="65" y="191"/>
                      <a:pt x="65" y="191"/>
                      <a:pt x="65" y="191"/>
                    </a:cubicBezTo>
                    <a:cubicBezTo>
                      <a:pt x="65" y="191"/>
                      <a:pt x="65" y="191"/>
                      <a:pt x="65" y="190"/>
                    </a:cubicBezTo>
                    <a:cubicBezTo>
                      <a:pt x="66" y="189"/>
                      <a:pt x="67" y="188"/>
                      <a:pt x="67" y="187"/>
                    </a:cubicBezTo>
                    <a:cubicBezTo>
                      <a:pt x="69" y="173"/>
                      <a:pt x="56" y="182"/>
                      <a:pt x="57" y="191"/>
                    </a:cubicBezTo>
                    <a:cubicBezTo>
                      <a:pt x="57" y="192"/>
                      <a:pt x="58" y="193"/>
                      <a:pt x="58" y="193"/>
                    </a:cubicBezTo>
                    <a:cubicBezTo>
                      <a:pt x="58" y="193"/>
                      <a:pt x="59" y="194"/>
                      <a:pt x="60" y="195"/>
                    </a:cubicBezTo>
                    <a:cubicBezTo>
                      <a:pt x="61" y="198"/>
                      <a:pt x="62" y="200"/>
                      <a:pt x="66" y="200"/>
                    </a:cubicBezTo>
                    <a:cubicBezTo>
                      <a:pt x="72" y="199"/>
                      <a:pt x="76" y="196"/>
                      <a:pt x="77" y="187"/>
                    </a:cubicBezTo>
                    <a:cubicBezTo>
                      <a:pt x="77" y="184"/>
                      <a:pt x="77" y="181"/>
                      <a:pt x="77" y="181"/>
                    </a:cubicBezTo>
                    <a:cubicBezTo>
                      <a:pt x="77" y="177"/>
                      <a:pt x="76" y="174"/>
                      <a:pt x="74" y="170"/>
                    </a:cubicBezTo>
                    <a:cubicBezTo>
                      <a:pt x="73" y="167"/>
                      <a:pt x="73" y="165"/>
                      <a:pt x="73" y="164"/>
                    </a:cubicBezTo>
                    <a:cubicBezTo>
                      <a:pt x="73" y="164"/>
                      <a:pt x="88" y="158"/>
                      <a:pt x="89" y="158"/>
                    </a:cubicBezTo>
                    <a:cubicBezTo>
                      <a:pt x="90" y="158"/>
                      <a:pt x="90" y="158"/>
                      <a:pt x="106" y="152"/>
                    </a:cubicBezTo>
                    <a:cubicBezTo>
                      <a:pt x="119" y="147"/>
                      <a:pt x="121" y="146"/>
                      <a:pt x="122" y="147"/>
                    </a:cubicBezTo>
                    <a:cubicBezTo>
                      <a:pt x="122" y="147"/>
                      <a:pt x="123" y="148"/>
                      <a:pt x="122" y="149"/>
                    </a:cubicBezTo>
                    <a:cubicBezTo>
                      <a:pt x="122" y="151"/>
                      <a:pt x="123" y="153"/>
                      <a:pt x="124" y="153"/>
                    </a:cubicBezTo>
                    <a:cubicBezTo>
                      <a:pt x="124" y="153"/>
                      <a:pt x="125" y="154"/>
                      <a:pt x="126" y="156"/>
                    </a:cubicBezTo>
                    <a:cubicBezTo>
                      <a:pt x="127" y="159"/>
                      <a:pt x="127" y="160"/>
                      <a:pt x="129" y="160"/>
                    </a:cubicBezTo>
                    <a:cubicBezTo>
                      <a:pt x="130" y="160"/>
                      <a:pt x="131" y="160"/>
                      <a:pt x="131" y="160"/>
                    </a:cubicBezTo>
                    <a:cubicBezTo>
                      <a:pt x="132" y="160"/>
                      <a:pt x="132" y="160"/>
                      <a:pt x="132" y="159"/>
                    </a:cubicBezTo>
                    <a:cubicBezTo>
                      <a:pt x="137" y="151"/>
                      <a:pt x="146" y="136"/>
                      <a:pt x="153" y="132"/>
                    </a:cubicBezTo>
                    <a:cubicBezTo>
                      <a:pt x="155" y="131"/>
                      <a:pt x="158" y="129"/>
                      <a:pt x="160" y="128"/>
                    </a:cubicBezTo>
                    <a:cubicBezTo>
                      <a:pt x="177" y="119"/>
                      <a:pt x="194" y="110"/>
                      <a:pt x="212" y="102"/>
                    </a:cubicBezTo>
                    <a:cubicBezTo>
                      <a:pt x="224" y="97"/>
                      <a:pt x="235" y="92"/>
                      <a:pt x="235" y="90"/>
                    </a:cubicBezTo>
                    <a:cubicBezTo>
                      <a:pt x="237" y="87"/>
                      <a:pt x="233" y="86"/>
                      <a:pt x="230" y="89"/>
                    </a:cubicBezTo>
                    <a:cubicBezTo>
                      <a:pt x="229" y="90"/>
                      <a:pt x="226" y="92"/>
                      <a:pt x="210" y="99"/>
                    </a:cubicBezTo>
                    <a:cubicBezTo>
                      <a:pt x="188" y="110"/>
                      <a:pt x="175" y="118"/>
                      <a:pt x="156" y="126"/>
                    </a:cubicBezTo>
                    <a:cubicBezTo>
                      <a:pt x="156" y="125"/>
                      <a:pt x="162" y="114"/>
                      <a:pt x="165" y="110"/>
                    </a:cubicBezTo>
                    <a:cubicBezTo>
                      <a:pt x="166" y="109"/>
                      <a:pt x="168" y="106"/>
                      <a:pt x="169" y="104"/>
                    </a:cubicBezTo>
                    <a:cubicBezTo>
                      <a:pt x="171" y="102"/>
                      <a:pt x="172" y="100"/>
                      <a:pt x="172" y="100"/>
                    </a:cubicBezTo>
                    <a:cubicBezTo>
                      <a:pt x="172" y="100"/>
                      <a:pt x="173" y="99"/>
                      <a:pt x="174" y="98"/>
                    </a:cubicBezTo>
                    <a:cubicBezTo>
                      <a:pt x="174" y="97"/>
                      <a:pt x="176" y="96"/>
                      <a:pt x="177" y="94"/>
                    </a:cubicBezTo>
                    <a:cubicBezTo>
                      <a:pt x="178" y="93"/>
                      <a:pt x="179" y="92"/>
                      <a:pt x="180" y="91"/>
                    </a:cubicBezTo>
                    <a:cubicBezTo>
                      <a:pt x="180" y="89"/>
                      <a:pt x="185" y="87"/>
                      <a:pt x="204" y="79"/>
                    </a:cubicBezTo>
                    <a:cubicBezTo>
                      <a:pt x="216" y="75"/>
                      <a:pt x="227" y="70"/>
                      <a:pt x="229" y="69"/>
                    </a:cubicBezTo>
                    <a:cubicBezTo>
                      <a:pt x="232" y="67"/>
                      <a:pt x="233" y="67"/>
                      <a:pt x="233" y="65"/>
                    </a:cubicBezTo>
                    <a:cubicBezTo>
                      <a:pt x="233" y="64"/>
                      <a:pt x="233" y="63"/>
                      <a:pt x="233" y="63"/>
                    </a:cubicBezTo>
                    <a:cubicBezTo>
                      <a:pt x="232" y="63"/>
                      <a:pt x="227" y="64"/>
                      <a:pt x="226" y="66"/>
                    </a:cubicBezTo>
                    <a:cubicBezTo>
                      <a:pt x="225" y="66"/>
                      <a:pt x="218" y="69"/>
                      <a:pt x="210" y="73"/>
                    </a:cubicBezTo>
                    <a:cubicBezTo>
                      <a:pt x="202" y="76"/>
                      <a:pt x="193" y="79"/>
                      <a:pt x="191" y="80"/>
                    </a:cubicBezTo>
                    <a:cubicBezTo>
                      <a:pt x="186" y="82"/>
                      <a:pt x="186" y="82"/>
                      <a:pt x="186" y="82"/>
                    </a:cubicBezTo>
                    <a:cubicBezTo>
                      <a:pt x="187" y="81"/>
                      <a:pt x="187" y="81"/>
                      <a:pt x="187" y="81"/>
                    </a:cubicBezTo>
                    <a:cubicBezTo>
                      <a:pt x="189" y="77"/>
                      <a:pt x="193" y="72"/>
                      <a:pt x="195" y="69"/>
                    </a:cubicBezTo>
                    <a:cubicBezTo>
                      <a:pt x="202" y="62"/>
                      <a:pt x="203" y="61"/>
                      <a:pt x="203" y="60"/>
                    </a:cubicBezTo>
                    <a:cubicBezTo>
                      <a:pt x="204" y="59"/>
                      <a:pt x="205" y="58"/>
                      <a:pt x="210" y="56"/>
                    </a:cubicBezTo>
                    <a:cubicBezTo>
                      <a:pt x="220" y="52"/>
                      <a:pt x="225" y="49"/>
                      <a:pt x="225" y="48"/>
                    </a:cubicBezTo>
                    <a:cubicBezTo>
                      <a:pt x="226" y="48"/>
                      <a:pt x="226" y="47"/>
                      <a:pt x="225" y="46"/>
                    </a:cubicBezTo>
                    <a:cubicBezTo>
                      <a:pt x="225" y="45"/>
                      <a:pt x="224" y="45"/>
                      <a:pt x="220" y="47"/>
                    </a:cubicBezTo>
                    <a:cubicBezTo>
                      <a:pt x="218" y="48"/>
                      <a:pt x="214" y="49"/>
                      <a:pt x="213" y="50"/>
                    </a:cubicBezTo>
                    <a:cubicBezTo>
                      <a:pt x="209" y="52"/>
                      <a:pt x="202" y="55"/>
                      <a:pt x="202" y="55"/>
                    </a:cubicBezTo>
                    <a:cubicBezTo>
                      <a:pt x="201" y="54"/>
                      <a:pt x="200" y="53"/>
                      <a:pt x="200" y="49"/>
                    </a:cubicBezTo>
                    <a:cubicBezTo>
                      <a:pt x="199" y="47"/>
                      <a:pt x="198" y="43"/>
                      <a:pt x="197" y="42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8" y="38"/>
                      <a:pt x="198" y="38"/>
                      <a:pt x="198" y="38"/>
                    </a:cubicBezTo>
                    <a:cubicBezTo>
                      <a:pt x="227" y="26"/>
                      <a:pt x="227" y="26"/>
                      <a:pt x="227" y="23"/>
                    </a:cubicBezTo>
                    <a:cubicBezTo>
                      <a:pt x="227" y="20"/>
                      <a:pt x="226" y="20"/>
                      <a:pt x="217" y="25"/>
                    </a:cubicBezTo>
                    <a:cubicBezTo>
                      <a:pt x="212" y="27"/>
                      <a:pt x="208" y="29"/>
                      <a:pt x="208" y="29"/>
                    </a:cubicBezTo>
                    <a:cubicBezTo>
                      <a:pt x="208" y="29"/>
                      <a:pt x="208" y="28"/>
                      <a:pt x="209" y="26"/>
                    </a:cubicBezTo>
                    <a:cubicBezTo>
                      <a:pt x="211" y="22"/>
                      <a:pt x="212" y="18"/>
                      <a:pt x="211" y="15"/>
                    </a:cubicBezTo>
                    <a:cubicBezTo>
                      <a:pt x="210" y="12"/>
                      <a:pt x="210" y="12"/>
                      <a:pt x="210" y="12"/>
                    </a:cubicBezTo>
                    <a:cubicBezTo>
                      <a:pt x="216" y="10"/>
                      <a:pt x="216" y="10"/>
                      <a:pt x="216" y="10"/>
                    </a:cubicBezTo>
                    <a:cubicBezTo>
                      <a:pt x="227" y="6"/>
                      <a:pt x="228" y="5"/>
                      <a:pt x="229" y="3"/>
                    </a:cubicBezTo>
                    <a:cubicBezTo>
                      <a:pt x="229" y="2"/>
                      <a:pt x="229" y="1"/>
                      <a:pt x="229" y="1"/>
                    </a:cubicBezTo>
                    <a:cubicBezTo>
                      <a:pt x="228" y="0"/>
                      <a:pt x="224" y="1"/>
                      <a:pt x="222" y="3"/>
                    </a:cubicBezTo>
                    <a:cubicBezTo>
                      <a:pt x="221" y="5"/>
                      <a:pt x="217" y="6"/>
                      <a:pt x="208" y="8"/>
                    </a:cubicBezTo>
                    <a:cubicBezTo>
                      <a:pt x="207" y="9"/>
                      <a:pt x="205" y="10"/>
                      <a:pt x="204" y="10"/>
                    </a:cubicBezTo>
                    <a:cubicBezTo>
                      <a:pt x="202" y="12"/>
                      <a:pt x="197" y="15"/>
                      <a:pt x="187" y="19"/>
                    </a:cubicBezTo>
                    <a:cubicBezTo>
                      <a:pt x="183" y="21"/>
                      <a:pt x="179" y="23"/>
                      <a:pt x="178" y="23"/>
                    </a:cubicBezTo>
                    <a:cubicBezTo>
                      <a:pt x="178" y="24"/>
                      <a:pt x="174" y="25"/>
                      <a:pt x="170" y="27"/>
                    </a:cubicBezTo>
                    <a:cubicBezTo>
                      <a:pt x="160" y="32"/>
                      <a:pt x="148" y="37"/>
                      <a:pt x="140" y="42"/>
                    </a:cubicBezTo>
                    <a:cubicBezTo>
                      <a:pt x="135" y="44"/>
                      <a:pt x="128" y="48"/>
                      <a:pt x="124" y="50"/>
                    </a:cubicBezTo>
                    <a:cubicBezTo>
                      <a:pt x="117" y="53"/>
                      <a:pt x="112" y="55"/>
                      <a:pt x="101" y="61"/>
                    </a:cubicBezTo>
                    <a:cubicBezTo>
                      <a:pt x="99" y="63"/>
                      <a:pt x="94" y="65"/>
                      <a:pt x="89" y="67"/>
                    </a:cubicBezTo>
                    <a:cubicBezTo>
                      <a:pt x="85" y="69"/>
                      <a:pt x="81" y="72"/>
                      <a:pt x="81" y="72"/>
                    </a:cubicBezTo>
                    <a:cubicBezTo>
                      <a:pt x="80" y="73"/>
                      <a:pt x="78" y="74"/>
                      <a:pt x="74" y="76"/>
                    </a:cubicBezTo>
                    <a:cubicBezTo>
                      <a:pt x="72" y="77"/>
                      <a:pt x="67" y="79"/>
                      <a:pt x="64" y="81"/>
                    </a:cubicBezTo>
                    <a:cubicBezTo>
                      <a:pt x="60" y="82"/>
                      <a:pt x="58" y="84"/>
                      <a:pt x="57" y="83"/>
                    </a:cubicBezTo>
                    <a:cubicBezTo>
                      <a:pt x="57" y="83"/>
                      <a:pt x="57" y="82"/>
                      <a:pt x="57" y="81"/>
                    </a:cubicBezTo>
                    <a:cubicBezTo>
                      <a:pt x="58" y="78"/>
                      <a:pt x="56" y="73"/>
                      <a:pt x="56" y="73"/>
                    </a:cubicBezTo>
                    <a:cubicBezTo>
                      <a:pt x="55" y="73"/>
                      <a:pt x="55" y="73"/>
                      <a:pt x="55" y="72"/>
                    </a:cubicBezTo>
                    <a:cubicBezTo>
                      <a:pt x="55" y="71"/>
                      <a:pt x="54" y="70"/>
                      <a:pt x="54" y="70"/>
                    </a:cubicBezTo>
                    <a:cubicBezTo>
                      <a:pt x="53" y="69"/>
                      <a:pt x="53" y="69"/>
                      <a:pt x="53" y="68"/>
                    </a:cubicBezTo>
                    <a:cubicBezTo>
                      <a:pt x="53" y="68"/>
                      <a:pt x="52" y="68"/>
                      <a:pt x="51" y="68"/>
                    </a:cubicBezTo>
                    <a:cubicBezTo>
                      <a:pt x="50" y="67"/>
                      <a:pt x="49" y="67"/>
                      <a:pt x="48" y="68"/>
                    </a:cubicBezTo>
                    <a:close/>
                    <a:moveTo>
                      <a:pt x="47" y="74"/>
                    </a:moveTo>
                    <a:cubicBezTo>
                      <a:pt x="47" y="74"/>
                      <a:pt x="47" y="74"/>
                      <a:pt x="48" y="74"/>
                    </a:cubicBezTo>
                    <a:cubicBezTo>
                      <a:pt x="50" y="73"/>
                      <a:pt x="51" y="74"/>
                      <a:pt x="51" y="76"/>
                    </a:cubicBezTo>
                    <a:cubicBezTo>
                      <a:pt x="52" y="77"/>
                      <a:pt x="52" y="78"/>
                      <a:pt x="52" y="80"/>
                    </a:cubicBezTo>
                    <a:cubicBezTo>
                      <a:pt x="54" y="84"/>
                      <a:pt x="54" y="86"/>
                      <a:pt x="52" y="86"/>
                    </a:cubicBezTo>
                    <a:cubicBezTo>
                      <a:pt x="51" y="87"/>
                      <a:pt x="50" y="87"/>
                      <a:pt x="49" y="88"/>
                    </a:cubicBezTo>
                    <a:cubicBezTo>
                      <a:pt x="47" y="90"/>
                      <a:pt x="46" y="89"/>
                      <a:pt x="45" y="83"/>
                    </a:cubicBezTo>
                    <a:cubicBezTo>
                      <a:pt x="44" y="78"/>
                      <a:pt x="45" y="75"/>
                      <a:pt x="47" y="74"/>
                    </a:cubicBezTo>
                    <a:close/>
                    <a:moveTo>
                      <a:pt x="190" y="22"/>
                    </a:moveTo>
                    <a:cubicBezTo>
                      <a:pt x="191" y="21"/>
                      <a:pt x="191" y="22"/>
                      <a:pt x="191" y="22"/>
                    </a:cubicBezTo>
                    <a:cubicBezTo>
                      <a:pt x="191" y="23"/>
                      <a:pt x="191" y="23"/>
                      <a:pt x="191" y="24"/>
                    </a:cubicBezTo>
                    <a:cubicBezTo>
                      <a:pt x="191" y="24"/>
                      <a:pt x="190" y="25"/>
                      <a:pt x="189" y="27"/>
                    </a:cubicBezTo>
                    <a:cubicBezTo>
                      <a:pt x="187" y="31"/>
                      <a:pt x="188" y="33"/>
                      <a:pt x="190" y="35"/>
                    </a:cubicBezTo>
                    <a:cubicBezTo>
                      <a:pt x="190" y="35"/>
                      <a:pt x="191" y="36"/>
                      <a:pt x="191" y="36"/>
                    </a:cubicBezTo>
                    <a:cubicBezTo>
                      <a:pt x="191" y="36"/>
                      <a:pt x="186" y="38"/>
                      <a:pt x="181" y="40"/>
                    </a:cubicBezTo>
                    <a:cubicBezTo>
                      <a:pt x="170" y="45"/>
                      <a:pt x="162" y="49"/>
                      <a:pt x="159" y="51"/>
                    </a:cubicBezTo>
                    <a:cubicBezTo>
                      <a:pt x="158" y="52"/>
                      <a:pt x="156" y="53"/>
                      <a:pt x="155" y="53"/>
                    </a:cubicBezTo>
                    <a:cubicBezTo>
                      <a:pt x="153" y="54"/>
                      <a:pt x="150" y="56"/>
                      <a:pt x="147" y="57"/>
                    </a:cubicBezTo>
                    <a:cubicBezTo>
                      <a:pt x="142" y="60"/>
                      <a:pt x="131" y="66"/>
                      <a:pt x="112" y="74"/>
                    </a:cubicBezTo>
                    <a:cubicBezTo>
                      <a:pt x="108" y="76"/>
                      <a:pt x="105" y="78"/>
                      <a:pt x="104" y="78"/>
                    </a:cubicBezTo>
                    <a:cubicBezTo>
                      <a:pt x="103" y="79"/>
                      <a:pt x="98" y="81"/>
                      <a:pt x="93" y="83"/>
                    </a:cubicBezTo>
                    <a:cubicBezTo>
                      <a:pt x="87" y="86"/>
                      <a:pt x="80" y="89"/>
                      <a:pt x="76" y="91"/>
                    </a:cubicBezTo>
                    <a:cubicBezTo>
                      <a:pt x="73" y="93"/>
                      <a:pt x="69" y="95"/>
                      <a:pt x="68" y="96"/>
                    </a:cubicBezTo>
                    <a:cubicBezTo>
                      <a:pt x="66" y="97"/>
                      <a:pt x="58" y="99"/>
                      <a:pt x="58" y="99"/>
                    </a:cubicBezTo>
                    <a:cubicBezTo>
                      <a:pt x="58" y="98"/>
                      <a:pt x="59" y="88"/>
                      <a:pt x="59" y="88"/>
                    </a:cubicBezTo>
                    <a:cubicBezTo>
                      <a:pt x="64" y="85"/>
                      <a:pt x="68" y="83"/>
                      <a:pt x="73" y="80"/>
                    </a:cubicBezTo>
                    <a:cubicBezTo>
                      <a:pt x="80" y="77"/>
                      <a:pt x="84" y="75"/>
                      <a:pt x="84" y="75"/>
                    </a:cubicBezTo>
                    <a:cubicBezTo>
                      <a:pt x="84" y="75"/>
                      <a:pt x="86" y="74"/>
                      <a:pt x="89" y="73"/>
                    </a:cubicBezTo>
                    <a:cubicBezTo>
                      <a:pt x="91" y="72"/>
                      <a:pt x="93" y="70"/>
                      <a:pt x="93" y="70"/>
                    </a:cubicBezTo>
                    <a:cubicBezTo>
                      <a:pt x="93" y="70"/>
                      <a:pt x="94" y="69"/>
                      <a:pt x="96" y="68"/>
                    </a:cubicBezTo>
                    <a:cubicBezTo>
                      <a:pt x="101" y="66"/>
                      <a:pt x="105" y="65"/>
                      <a:pt x="105" y="64"/>
                    </a:cubicBezTo>
                    <a:cubicBezTo>
                      <a:pt x="105" y="64"/>
                      <a:pt x="106" y="63"/>
                      <a:pt x="107" y="63"/>
                    </a:cubicBezTo>
                    <a:cubicBezTo>
                      <a:pt x="108" y="62"/>
                      <a:pt x="111" y="61"/>
                      <a:pt x="114" y="59"/>
                    </a:cubicBezTo>
                    <a:cubicBezTo>
                      <a:pt x="117" y="57"/>
                      <a:pt x="120" y="56"/>
                      <a:pt x="121" y="56"/>
                    </a:cubicBezTo>
                    <a:cubicBezTo>
                      <a:pt x="124" y="54"/>
                      <a:pt x="135" y="49"/>
                      <a:pt x="137" y="48"/>
                    </a:cubicBezTo>
                    <a:cubicBezTo>
                      <a:pt x="147" y="43"/>
                      <a:pt x="163" y="34"/>
                      <a:pt x="172" y="30"/>
                    </a:cubicBezTo>
                    <a:cubicBezTo>
                      <a:pt x="180" y="27"/>
                      <a:pt x="187" y="24"/>
                      <a:pt x="190" y="22"/>
                    </a:cubicBezTo>
                    <a:cubicBezTo>
                      <a:pt x="190" y="22"/>
                      <a:pt x="190" y="22"/>
                      <a:pt x="190" y="22"/>
                    </a:cubicBezTo>
                    <a:close/>
                    <a:moveTo>
                      <a:pt x="42" y="95"/>
                    </a:moveTo>
                    <a:cubicBezTo>
                      <a:pt x="43" y="95"/>
                      <a:pt x="44" y="99"/>
                      <a:pt x="44" y="100"/>
                    </a:cubicBezTo>
                    <a:cubicBezTo>
                      <a:pt x="45" y="103"/>
                      <a:pt x="46" y="105"/>
                      <a:pt x="46" y="105"/>
                    </a:cubicBezTo>
                    <a:cubicBezTo>
                      <a:pt x="46" y="106"/>
                      <a:pt x="37" y="110"/>
                      <a:pt x="35" y="110"/>
                    </a:cubicBezTo>
                    <a:cubicBezTo>
                      <a:pt x="34" y="110"/>
                      <a:pt x="30" y="112"/>
                      <a:pt x="27" y="113"/>
                    </a:cubicBezTo>
                    <a:cubicBezTo>
                      <a:pt x="21" y="116"/>
                      <a:pt x="16" y="117"/>
                      <a:pt x="16" y="116"/>
                    </a:cubicBezTo>
                    <a:cubicBezTo>
                      <a:pt x="16" y="116"/>
                      <a:pt x="15" y="114"/>
                      <a:pt x="15" y="112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24" y="105"/>
                      <a:pt x="31" y="101"/>
                      <a:pt x="41" y="95"/>
                    </a:cubicBezTo>
                    <a:cubicBezTo>
                      <a:pt x="42" y="95"/>
                      <a:pt x="42" y="95"/>
                      <a:pt x="42" y="95"/>
                    </a:cubicBezTo>
                    <a:close/>
                    <a:moveTo>
                      <a:pt x="53" y="91"/>
                    </a:moveTo>
                    <a:cubicBezTo>
                      <a:pt x="53" y="91"/>
                      <a:pt x="54" y="90"/>
                      <a:pt x="54" y="90"/>
                    </a:cubicBezTo>
                    <a:cubicBezTo>
                      <a:pt x="54" y="90"/>
                      <a:pt x="54" y="100"/>
                      <a:pt x="54" y="101"/>
                    </a:cubicBezTo>
                    <a:cubicBezTo>
                      <a:pt x="53" y="102"/>
                      <a:pt x="53" y="103"/>
                      <a:pt x="52" y="103"/>
                    </a:cubicBezTo>
                    <a:cubicBezTo>
                      <a:pt x="51" y="104"/>
                      <a:pt x="51" y="103"/>
                      <a:pt x="49" y="99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1" y="91"/>
                      <a:pt x="52" y="91"/>
                      <a:pt x="53" y="91"/>
                    </a:cubicBezTo>
                    <a:close/>
                    <a:moveTo>
                      <a:pt x="8" y="111"/>
                    </a:moveTo>
                    <a:cubicBezTo>
                      <a:pt x="9" y="111"/>
                      <a:pt x="10" y="112"/>
                      <a:pt x="12" y="115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9" y="120"/>
                      <a:pt x="9" y="120"/>
                      <a:pt x="9" y="120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6" y="113"/>
                      <a:pt x="6" y="113"/>
                      <a:pt x="7" y="112"/>
                    </a:cubicBezTo>
                    <a:cubicBezTo>
                      <a:pt x="7" y="112"/>
                      <a:pt x="7" y="112"/>
                      <a:pt x="8" y="111"/>
                    </a:cubicBezTo>
                    <a:close/>
                    <a:moveTo>
                      <a:pt x="184" y="44"/>
                    </a:moveTo>
                    <a:cubicBezTo>
                      <a:pt x="193" y="41"/>
                      <a:pt x="192" y="41"/>
                      <a:pt x="194" y="45"/>
                    </a:cubicBezTo>
                    <a:cubicBezTo>
                      <a:pt x="195" y="48"/>
                      <a:pt x="195" y="48"/>
                      <a:pt x="188" y="56"/>
                    </a:cubicBezTo>
                    <a:cubicBezTo>
                      <a:pt x="187" y="57"/>
                      <a:pt x="186" y="60"/>
                      <a:pt x="185" y="61"/>
                    </a:cubicBezTo>
                    <a:cubicBezTo>
                      <a:pt x="184" y="64"/>
                      <a:pt x="183" y="64"/>
                      <a:pt x="179" y="66"/>
                    </a:cubicBezTo>
                    <a:cubicBezTo>
                      <a:pt x="177" y="67"/>
                      <a:pt x="172" y="69"/>
                      <a:pt x="170" y="70"/>
                    </a:cubicBezTo>
                    <a:cubicBezTo>
                      <a:pt x="167" y="71"/>
                      <a:pt x="164" y="72"/>
                      <a:pt x="164" y="72"/>
                    </a:cubicBezTo>
                    <a:cubicBezTo>
                      <a:pt x="163" y="72"/>
                      <a:pt x="163" y="72"/>
                      <a:pt x="164" y="71"/>
                    </a:cubicBezTo>
                    <a:cubicBezTo>
                      <a:pt x="165" y="71"/>
                      <a:pt x="165" y="71"/>
                      <a:pt x="165" y="70"/>
                    </a:cubicBezTo>
                    <a:cubicBezTo>
                      <a:pt x="165" y="70"/>
                      <a:pt x="165" y="69"/>
                      <a:pt x="166" y="69"/>
                    </a:cubicBezTo>
                    <a:cubicBezTo>
                      <a:pt x="166" y="68"/>
                      <a:pt x="167" y="65"/>
                      <a:pt x="168" y="63"/>
                    </a:cubicBezTo>
                    <a:cubicBezTo>
                      <a:pt x="168" y="61"/>
                      <a:pt x="169" y="59"/>
                      <a:pt x="169" y="59"/>
                    </a:cubicBezTo>
                    <a:cubicBezTo>
                      <a:pt x="169" y="59"/>
                      <a:pt x="169" y="57"/>
                      <a:pt x="168" y="55"/>
                    </a:cubicBezTo>
                    <a:cubicBezTo>
                      <a:pt x="168" y="53"/>
                      <a:pt x="167" y="51"/>
                      <a:pt x="167" y="51"/>
                    </a:cubicBezTo>
                    <a:cubicBezTo>
                      <a:pt x="167" y="51"/>
                      <a:pt x="173" y="49"/>
                      <a:pt x="179" y="46"/>
                    </a:cubicBezTo>
                    <a:cubicBezTo>
                      <a:pt x="181" y="45"/>
                      <a:pt x="183" y="45"/>
                      <a:pt x="184" y="44"/>
                    </a:cubicBezTo>
                    <a:close/>
                    <a:moveTo>
                      <a:pt x="148" y="61"/>
                    </a:moveTo>
                    <a:cubicBezTo>
                      <a:pt x="149" y="61"/>
                      <a:pt x="149" y="62"/>
                      <a:pt x="148" y="65"/>
                    </a:cubicBezTo>
                    <a:cubicBezTo>
                      <a:pt x="145" y="72"/>
                      <a:pt x="145" y="76"/>
                      <a:pt x="148" y="78"/>
                    </a:cubicBezTo>
                    <a:cubicBezTo>
                      <a:pt x="148" y="78"/>
                      <a:pt x="148" y="78"/>
                      <a:pt x="147" y="79"/>
                    </a:cubicBezTo>
                    <a:cubicBezTo>
                      <a:pt x="146" y="79"/>
                      <a:pt x="145" y="80"/>
                      <a:pt x="144" y="80"/>
                    </a:cubicBezTo>
                    <a:cubicBezTo>
                      <a:pt x="143" y="81"/>
                      <a:pt x="128" y="88"/>
                      <a:pt x="114" y="94"/>
                    </a:cubicBezTo>
                    <a:cubicBezTo>
                      <a:pt x="101" y="99"/>
                      <a:pt x="97" y="101"/>
                      <a:pt x="97" y="102"/>
                    </a:cubicBezTo>
                    <a:cubicBezTo>
                      <a:pt x="96" y="102"/>
                      <a:pt x="93" y="104"/>
                      <a:pt x="89" y="106"/>
                    </a:cubicBezTo>
                    <a:cubicBezTo>
                      <a:pt x="84" y="108"/>
                      <a:pt x="78" y="110"/>
                      <a:pt x="75" y="112"/>
                    </a:cubicBezTo>
                    <a:cubicBezTo>
                      <a:pt x="61" y="119"/>
                      <a:pt x="55" y="121"/>
                      <a:pt x="57" y="119"/>
                    </a:cubicBezTo>
                    <a:cubicBezTo>
                      <a:pt x="57" y="118"/>
                      <a:pt x="57" y="117"/>
                      <a:pt x="56" y="115"/>
                    </a:cubicBezTo>
                    <a:cubicBezTo>
                      <a:pt x="55" y="113"/>
                      <a:pt x="55" y="112"/>
                      <a:pt x="56" y="110"/>
                    </a:cubicBezTo>
                    <a:cubicBezTo>
                      <a:pt x="57" y="109"/>
                      <a:pt x="57" y="107"/>
                      <a:pt x="57" y="106"/>
                    </a:cubicBezTo>
                    <a:cubicBezTo>
                      <a:pt x="57" y="104"/>
                      <a:pt x="58" y="104"/>
                      <a:pt x="63" y="102"/>
                    </a:cubicBezTo>
                    <a:cubicBezTo>
                      <a:pt x="65" y="101"/>
                      <a:pt x="72" y="98"/>
                      <a:pt x="76" y="95"/>
                    </a:cubicBezTo>
                    <a:cubicBezTo>
                      <a:pt x="81" y="93"/>
                      <a:pt x="86" y="91"/>
                      <a:pt x="86" y="90"/>
                    </a:cubicBezTo>
                    <a:cubicBezTo>
                      <a:pt x="87" y="90"/>
                      <a:pt x="90" y="89"/>
                      <a:pt x="93" y="88"/>
                    </a:cubicBezTo>
                    <a:cubicBezTo>
                      <a:pt x="95" y="87"/>
                      <a:pt x="98" y="85"/>
                      <a:pt x="99" y="85"/>
                    </a:cubicBezTo>
                    <a:cubicBezTo>
                      <a:pt x="100" y="84"/>
                      <a:pt x="101" y="84"/>
                      <a:pt x="101" y="84"/>
                    </a:cubicBezTo>
                    <a:cubicBezTo>
                      <a:pt x="101" y="84"/>
                      <a:pt x="103" y="83"/>
                      <a:pt x="105" y="82"/>
                    </a:cubicBezTo>
                    <a:cubicBezTo>
                      <a:pt x="108" y="81"/>
                      <a:pt x="114" y="78"/>
                      <a:pt x="118" y="76"/>
                    </a:cubicBezTo>
                    <a:cubicBezTo>
                      <a:pt x="122" y="75"/>
                      <a:pt x="126" y="73"/>
                      <a:pt x="126" y="73"/>
                    </a:cubicBezTo>
                    <a:cubicBezTo>
                      <a:pt x="126" y="72"/>
                      <a:pt x="130" y="70"/>
                      <a:pt x="135" y="68"/>
                    </a:cubicBezTo>
                    <a:cubicBezTo>
                      <a:pt x="140" y="66"/>
                      <a:pt x="144" y="64"/>
                      <a:pt x="145" y="63"/>
                    </a:cubicBezTo>
                    <a:cubicBezTo>
                      <a:pt x="147" y="62"/>
                      <a:pt x="147" y="62"/>
                      <a:pt x="148" y="61"/>
                    </a:cubicBezTo>
                    <a:close/>
                    <a:moveTo>
                      <a:pt x="13" y="122"/>
                    </a:moveTo>
                    <a:cubicBezTo>
                      <a:pt x="14" y="122"/>
                      <a:pt x="14" y="122"/>
                      <a:pt x="15" y="123"/>
                    </a:cubicBezTo>
                    <a:cubicBezTo>
                      <a:pt x="15" y="124"/>
                      <a:pt x="16" y="127"/>
                      <a:pt x="18" y="130"/>
                    </a:cubicBezTo>
                    <a:cubicBezTo>
                      <a:pt x="20" y="136"/>
                      <a:pt x="20" y="136"/>
                      <a:pt x="20" y="136"/>
                    </a:cubicBezTo>
                    <a:cubicBezTo>
                      <a:pt x="18" y="136"/>
                      <a:pt x="18" y="136"/>
                      <a:pt x="18" y="136"/>
                    </a:cubicBezTo>
                    <a:cubicBezTo>
                      <a:pt x="17" y="137"/>
                      <a:pt x="17" y="137"/>
                      <a:pt x="16" y="136"/>
                    </a:cubicBezTo>
                    <a:cubicBezTo>
                      <a:pt x="16" y="136"/>
                      <a:pt x="16" y="135"/>
                      <a:pt x="15" y="134"/>
                    </a:cubicBezTo>
                    <a:cubicBezTo>
                      <a:pt x="15" y="133"/>
                      <a:pt x="14" y="131"/>
                      <a:pt x="12" y="128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2" y="123"/>
                      <a:pt x="12" y="123"/>
                      <a:pt x="12" y="123"/>
                    </a:cubicBezTo>
                    <a:cubicBezTo>
                      <a:pt x="13" y="123"/>
                      <a:pt x="13" y="122"/>
                      <a:pt x="13" y="122"/>
                    </a:cubicBezTo>
                    <a:cubicBezTo>
                      <a:pt x="13" y="122"/>
                      <a:pt x="13" y="122"/>
                      <a:pt x="13" y="122"/>
                    </a:cubicBezTo>
                    <a:close/>
                    <a:moveTo>
                      <a:pt x="18" y="121"/>
                    </a:moveTo>
                    <a:cubicBezTo>
                      <a:pt x="26" y="118"/>
                      <a:pt x="26" y="118"/>
                      <a:pt x="26" y="118"/>
                    </a:cubicBezTo>
                    <a:cubicBezTo>
                      <a:pt x="29" y="116"/>
                      <a:pt x="36" y="114"/>
                      <a:pt x="39" y="113"/>
                    </a:cubicBezTo>
                    <a:cubicBezTo>
                      <a:pt x="43" y="112"/>
                      <a:pt x="44" y="110"/>
                      <a:pt x="47" y="110"/>
                    </a:cubicBezTo>
                    <a:cubicBezTo>
                      <a:pt x="48" y="110"/>
                      <a:pt x="48" y="111"/>
                      <a:pt x="49" y="112"/>
                    </a:cubicBezTo>
                    <a:cubicBezTo>
                      <a:pt x="49" y="114"/>
                      <a:pt x="49" y="115"/>
                      <a:pt x="47" y="119"/>
                    </a:cubicBezTo>
                    <a:cubicBezTo>
                      <a:pt x="45" y="124"/>
                      <a:pt x="45" y="124"/>
                      <a:pt x="45" y="124"/>
                    </a:cubicBezTo>
                    <a:cubicBezTo>
                      <a:pt x="40" y="126"/>
                      <a:pt x="40" y="126"/>
                      <a:pt x="40" y="126"/>
                    </a:cubicBezTo>
                    <a:cubicBezTo>
                      <a:pt x="38" y="127"/>
                      <a:pt x="34" y="129"/>
                      <a:pt x="32" y="130"/>
                    </a:cubicBezTo>
                    <a:cubicBezTo>
                      <a:pt x="30" y="131"/>
                      <a:pt x="27" y="132"/>
                      <a:pt x="26" y="133"/>
                    </a:cubicBezTo>
                    <a:cubicBezTo>
                      <a:pt x="24" y="134"/>
                      <a:pt x="24" y="134"/>
                      <a:pt x="21" y="126"/>
                    </a:cubicBezTo>
                    <a:lnTo>
                      <a:pt x="18" y="121"/>
                    </a:lnTo>
                    <a:close/>
                    <a:moveTo>
                      <a:pt x="196" y="54"/>
                    </a:moveTo>
                    <a:cubicBezTo>
                      <a:pt x="197" y="55"/>
                      <a:pt x="197" y="57"/>
                      <a:pt x="196" y="58"/>
                    </a:cubicBezTo>
                    <a:cubicBezTo>
                      <a:pt x="196" y="58"/>
                      <a:pt x="195" y="58"/>
                      <a:pt x="195" y="59"/>
                    </a:cubicBezTo>
                    <a:cubicBezTo>
                      <a:pt x="194" y="59"/>
                      <a:pt x="194" y="59"/>
                      <a:pt x="193" y="59"/>
                    </a:cubicBezTo>
                    <a:cubicBezTo>
                      <a:pt x="193" y="59"/>
                      <a:pt x="193" y="58"/>
                      <a:pt x="194" y="57"/>
                    </a:cubicBezTo>
                    <a:cubicBezTo>
                      <a:pt x="195" y="56"/>
                      <a:pt x="196" y="55"/>
                      <a:pt x="196" y="54"/>
                    </a:cubicBezTo>
                    <a:close/>
                    <a:moveTo>
                      <a:pt x="192" y="65"/>
                    </a:moveTo>
                    <a:cubicBezTo>
                      <a:pt x="192" y="64"/>
                      <a:pt x="192" y="65"/>
                      <a:pt x="192" y="66"/>
                    </a:cubicBezTo>
                    <a:cubicBezTo>
                      <a:pt x="191" y="66"/>
                      <a:pt x="191" y="67"/>
                      <a:pt x="190" y="67"/>
                    </a:cubicBezTo>
                    <a:cubicBezTo>
                      <a:pt x="190" y="67"/>
                      <a:pt x="185" y="74"/>
                      <a:pt x="180" y="81"/>
                    </a:cubicBezTo>
                    <a:cubicBezTo>
                      <a:pt x="177" y="85"/>
                      <a:pt x="175" y="88"/>
                      <a:pt x="174" y="88"/>
                    </a:cubicBezTo>
                    <a:cubicBezTo>
                      <a:pt x="171" y="90"/>
                      <a:pt x="183" y="72"/>
                      <a:pt x="184" y="71"/>
                    </a:cubicBezTo>
                    <a:cubicBezTo>
                      <a:pt x="186" y="68"/>
                      <a:pt x="188" y="67"/>
                      <a:pt x="190" y="66"/>
                    </a:cubicBezTo>
                    <a:cubicBezTo>
                      <a:pt x="191" y="65"/>
                      <a:pt x="191" y="65"/>
                      <a:pt x="192" y="65"/>
                    </a:cubicBezTo>
                    <a:close/>
                    <a:moveTo>
                      <a:pt x="51" y="121"/>
                    </a:moveTo>
                    <a:cubicBezTo>
                      <a:pt x="52" y="120"/>
                      <a:pt x="52" y="120"/>
                      <a:pt x="52" y="121"/>
                    </a:cubicBezTo>
                    <a:cubicBezTo>
                      <a:pt x="53" y="121"/>
                      <a:pt x="52" y="121"/>
                      <a:pt x="52" y="122"/>
                    </a:cubicBezTo>
                    <a:cubicBezTo>
                      <a:pt x="51" y="122"/>
                      <a:pt x="51" y="122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lose/>
                    <a:moveTo>
                      <a:pt x="179" y="70"/>
                    </a:moveTo>
                    <a:cubicBezTo>
                      <a:pt x="177" y="75"/>
                      <a:pt x="177" y="75"/>
                      <a:pt x="177" y="75"/>
                    </a:cubicBezTo>
                    <a:cubicBezTo>
                      <a:pt x="175" y="77"/>
                      <a:pt x="173" y="81"/>
                      <a:pt x="171" y="82"/>
                    </a:cubicBezTo>
                    <a:cubicBezTo>
                      <a:pt x="170" y="84"/>
                      <a:pt x="168" y="86"/>
                      <a:pt x="168" y="87"/>
                    </a:cubicBezTo>
                    <a:cubicBezTo>
                      <a:pt x="167" y="87"/>
                      <a:pt x="166" y="89"/>
                      <a:pt x="165" y="91"/>
                    </a:cubicBezTo>
                    <a:cubicBezTo>
                      <a:pt x="163" y="92"/>
                      <a:pt x="162" y="94"/>
                      <a:pt x="162" y="94"/>
                    </a:cubicBezTo>
                    <a:cubicBezTo>
                      <a:pt x="161" y="94"/>
                      <a:pt x="160" y="92"/>
                      <a:pt x="159" y="90"/>
                    </a:cubicBezTo>
                    <a:cubicBezTo>
                      <a:pt x="158" y="87"/>
                      <a:pt x="157" y="84"/>
                      <a:pt x="156" y="83"/>
                    </a:cubicBezTo>
                    <a:cubicBezTo>
                      <a:pt x="155" y="81"/>
                      <a:pt x="155" y="81"/>
                      <a:pt x="157" y="80"/>
                    </a:cubicBezTo>
                    <a:cubicBezTo>
                      <a:pt x="159" y="79"/>
                      <a:pt x="160" y="79"/>
                      <a:pt x="160" y="79"/>
                    </a:cubicBezTo>
                    <a:cubicBezTo>
                      <a:pt x="160" y="79"/>
                      <a:pt x="164" y="77"/>
                      <a:pt x="170" y="74"/>
                    </a:cubicBezTo>
                    <a:lnTo>
                      <a:pt x="179" y="70"/>
                    </a:lnTo>
                    <a:close/>
                    <a:moveTo>
                      <a:pt x="150" y="82"/>
                    </a:moveTo>
                    <a:cubicBezTo>
                      <a:pt x="153" y="86"/>
                      <a:pt x="153" y="86"/>
                      <a:pt x="153" y="86"/>
                    </a:cubicBezTo>
                    <a:cubicBezTo>
                      <a:pt x="156" y="93"/>
                      <a:pt x="157" y="97"/>
                      <a:pt x="156" y="97"/>
                    </a:cubicBezTo>
                    <a:cubicBezTo>
                      <a:pt x="156" y="97"/>
                      <a:pt x="153" y="98"/>
                      <a:pt x="151" y="99"/>
                    </a:cubicBezTo>
                    <a:cubicBezTo>
                      <a:pt x="141" y="104"/>
                      <a:pt x="134" y="105"/>
                      <a:pt x="126" y="111"/>
                    </a:cubicBezTo>
                    <a:cubicBezTo>
                      <a:pt x="124" y="114"/>
                      <a:pt x="123" y="114"/>
                      <a:pt x="125" y="111"/>
                    </a:cubicBezTo>
                    <a:cubicBezTo>
                      <a:pt x="125" y="110"/>
                      <a:pt x="126" y="108"/>
                      <a:pt x="127" y="107"/>
                    </a:cubicBezTo>
                    <a:cubicBezTo>
                      <a:pt x="128" y="106"/>
                      <a:pt x="129" y="104"/>
                      <a:pt x="130" y="103"/>
                    </a:cubicBezTo>
                    <a:cubicBezTo>
                      <a:pt x="131" y="100"/>
                      <a:pt x="132" y="96"/>
                      <a:pt x="131" y="93"/>
                    </a:cubicBezTo>
                    <a:cubicBezTo>
                      <a:pt x="131" y="91"/>
                      <a:pt x="130" y="92"/>
                      <a:pt x="135" y="89"/>
                    </a:cubicBezTo>
                    <a:cubicBezTo>
                      <a:pt x="137" y="89"/>
                      <a:pt x="141" y="87"/>
                      <a:pt x="145" y="85"/>
                    </a:cubicBezTo>
                    <a:lnTo>
                      <a:pt x="150" y="82"/>
                    </a:lnTo>
                    <a:close/>
                    <a:moveTo>
                      <a:pt x="111" y="100"/>
                    </a:moveTo>
                    <a:cubicBezTo>
                      <a:pt x="114" y="99"/>
                      <a:pt x="114" y="99"/>
                      <a:pt x="113" y="100"/>
                    </a:cubicBezTo>
                    <a:cubicBezTo>
                      <a:pt x="113" y="101"/>
                      <a:pt x="112" y="102"/>
                      <a:pt x="112" y="102"/>
                    </a:cubicBezTo>
                    <a:cubicBezTo>
                      <a:pt x="111" y="102"/>
                      <a:pt x="108" y="109"/>
                      <a:pt x="107" y="112"/>
                    </a:cubicBezTo>
                    <a:cubicBezTo>
                      <a:pt x="107" y="113"/>
                      <a:pt x="107" y="115"/>
                      <a:pt x="107" y="117"/>
                    </a:cubicBezTo>
                    <a:cubicBezTo>
                      <a:pt x="107" y="119"/>
                      <a:pt x="108" y="119"/>
                      <a:pt x="108" y="118"/>
                    </a:cubicBezTo>
                    <a:cubicBezTo>
                      <a:pt x="109" y="118"/>
                      <a:pt x="109" y="118"/>
                      <a:pt x="110" y="119"/>
                    </a:cubicBezTo>
                    <a:cubicBezTo>
                      <a:pt x="111" y="119"/>
                      <a:pt x="111" y="120"/>
                      <a:pt x="111" y="120"/>
                    </a:cubicBezTo>
                    <a:cubicBezTo>
                      <a:pt x="111" y="120"/>
                      <a:pt x="103" y="124"/>
                      <a:pt x="99" y="126"/>
                    </a:cubicBezTo>
                    <a:cubicBezTo>
                      <a:pt x="96" y="127"/>
                      <a:pt x="94" y="128"/>
                      <a:pt x="93" y="129"/>
                    </a:cubicBezTo>
                    <a:cubicBezTo>
                      <a:pt x="92" y="129"/>
                      <a:pt x="90" y="130"/>
                      <a:pt x="87" y="132"/>
                    </a:cubicBezTo>
                    <a:cubicBezTo>
                      <a:pt x="84" y="133"/>
                      <a:pt x="82" y="134"/>
                      <a:pt x="80" y="135"/>
                    </a:cubicBezTo>
                    <a:cubicBezTo>
                      <a:pt x="79" y="136"/>
                      <a:pt x="79" y="136"/>
                      <a:pt x="79" y="135"/>
                    </a:cubicBezTo>
                    <a:cubicBezTo>
                      <a:pt x="79" y="132"/>
                      <a:pt x="71" y="124"/>
                      <a:pt x="67" y="123"/>
                    </a:cubicBezTo>
                    <a:cubicBezTo>
                      <a:pt x="66" y="122"/>
                      <a:pt x="65" y="122"/>
                      <a:pt x="65" y="122"/>
                    </a:cubicBezTo>
                    <a:cubicBezTo>
                      <a:pt x="65" y="121"/>
                      <a:pt x="76" y="116"/>
                      <a:pt x="88" y="111"/>
                    </a:cubicBezTo>
                    <a:cubicBezTo>
                      <a:pt x="93" y="109"/>
                      <a:pt x="98" y="107"/>
                      <a:pt x="100" y="105"/>
                    </a:cubicBezTo>
                    <a:cubicBezTo>
                      <a:pt x="102" y="104"/>
                      <a:pt x="106" y="102"/>
                      <a:pt x="108" y="101"/>
                    </a:cubicBezTo>
                    <a:cubicBezTo>
                      <a:pt x="110" y="101"/>
                      <a:pt x="111" y="100"/>
                      <a:pt x="111" y="100"/>
                    </a:cubicBezTo>
                    <a:close/>
                    <a:moveTo>
                      <a:pt x="42" y="130"/>
                    </a:moveTo>
                    <a:cubicBezTo>
                      <a:pt x="43" y="129"/>
                      <a:pt x="43" y="130"/>
                      <a:pt x="42" y="131"/>
                    </a:cubicBezTo>
                    <a:cubicBezTo>
                      <a:pt x="42" y="132"/>
                      <a:pt x="41" y="133"/>
                      <a:pt x="41" y="134"/>
                    </a:cubicBezTo>
                    <a:cubicBezTo>
                      <a:pt x="41" y="135"/>
                      <a:pt x="40" y="137"/>
                      <a:pt x="40" y="139"/>
                    </a:cubicBezTo>
                    <a:cubicBezTo>
                      <a:pt x="40" y="141"/>
                      <a:pt x="39" y="144"/>
                      <a:pt x="39" y="145"/>
                    </a:cubicBezTo>
                    <a:cubicBezTo>
                      <a:pt x="40" y="146"/>
                      <a:pt x="40" y="147"/>
                      <a:pt x="40" y="149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7" y="153"/>
                      <a:pt x="37" y="153"/>
                      <a:pt x="37" y="153"/>
                    </a:cubicBezTo>
                    <a:cubicBezTo>
                      <a:pt x="35" y="154"/>
                      <a:pt x="33" y="154"/>
                      <a:pt x="33" y="153"/>
                    </a:cubicBezTo>
                    <a:cubicBezTo>
                      <a:pt x="33" y="153"/>
                      <a:pt x="31" y="150"/>
                      <a:pt x="30" y="146"/>
                    </a:cubicBezTo>
                    <a:cubicBezTo>
                      <a:pt x="28" y="143"/>
                      <a:pt x="27" y="140"/>
                      <a:pt x="26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26" y="137"/>
                      <a:pt x="27" y="137"/>
                      <a:pt x="30" y="135"/>
                    </a:cubicBezTo>
                    <a:cubicBezTo>
                      <a:pt x="33" y="134"/>
                      <a:pt x="37" y="132"/>
                      <a:pt x="39" y="131"/>
                    </a:cubicBezTo>
                    <a:cubicBezTo>
                      <a:pt x="41" y="130"/>
                      <a:pt x="41" y="130"/>
                      <a:pt x="42" y="130"/>
                    </a:cubicBezTo>
                    <a:close/>
                    <a:moveTo>
                      <a:pt x="53" y="126"/>
                    </a:moveTo>
                    <a:cubicBezTo>
                      <a:pt x="54" y="126"/>
                      <a:pt x="54" y="126"/>
                      <a:pt x="53" y="127"/>
                    </a:cubicBezTo>
                    <a:cubicBezTo>
                      <a:pt x="53" y="128"/>
                      <a:pt x="52" y="129"/>
                      <a:pt x="52" y="129"/>
                    </a:cubicBezTo>
                    <a:cubicBezTo>
                      <a:pt x="48" y="133"/>
                      <a:pt x="51" y="141"/>
                      <a:pt x="52" y="146"/>
                    </a:cubicBezTo>
                    <a:cubicBezTo>
                      <a:pt x="53" y="147"/>
                      <a:pt x="52" y="147"/>
                      <a:pt x="50" y="148"/>
                    </a:cubicBezTo>
                    <a:cubicBezTo>
                      <a:pt x="49" y="148"/>
                      <a:pt x="47" y="149"/>
                      <a:pt x="47" y="149"/>
                    </a:cubicBezTo>
                    <a:cubicBezTo>
                      <a:pt x="45" y="149"/>
                      <a:pt x="45" y="149"/>
                      <a:pt x="45" y="146"/>
                    </a:cubicBezTo>
                    <a:cubicBezTo>
                      <a:pt x="44" y="141"/>
                      <a:pt x="45" y="137"/>
                      <a:pt x="46" y="133"/>
                    </a:cubicBezTo>
                    <a:cubicBezTo>
                      <a:pt x="48" y="128"/>
                      <a:pt x="49" y="129"/>
                      <a:pt x="53" y="126"/>
                    </a:cubicBezTo>
                    <a:close/>
                    <a:moveTo>
                      <a:pt x="21" y="140"/>
                    </a:moveTo>
                    <a:cubicBezTo>
                      <a:pt x="21" y="140"/>
                      <a:pt x="22" y="140"/>
                      <a:pt x="22" y="140"/>
                    </a:cubicBezTo>
                    <a:cubicBezTo>
                      <a:pt x="23" y="143"/>
                      <a:pt x="25" y="146"/>
                      <a:pt x="27" y="150"/>
                    </a:cubicBezTo>
                    <a:cubicBezTo>
                      <a:pt x="29" y="154"/>
                      <a:pt x="29" y="154"/>
                      <a:pt x="28" y="155"/>
                    </a:cubicBezTo>
                    <a:cubicBezTo>
                      <a:pt x="27" y="156"/>
                      <a:pt x="26" y="156"/>
                      <a:pt x="26" y="156"/>
                    </a:cubicBezTo>
                    <a:cubicBezTo>
                      <a:pt x="26" y="156"/>
                      <a:pt x="25" y="154"/>
                      <a:pt x="23" y="151"/>
                    </a:cubicBezTo>
                    <a:cubicBezTo>
                      <a:pt x="22" y="147"/>
                      <a:pt x="20" y="144"/>
                      <a:pt x="19" y="143"/>
                    </a:cubicBezTo>
                    <a:cubicBezTo>
                      <a:pt x="18" y="142"/>
                      <a:pt x="18" y="141"/>
                      <a:pt x="20" y="140"/>
                    </a:cubicBezTo>
                    <a:cubicBezTo>
                      <a:pt x="20" y="140"/>
                      <a:pt x="21" y="140"/>
                      <a:pt x="21" y="140"/>
                    </a:cubicBezTo>
                    <a:close/>
                    <a:moveTo>
                      <a:pt x="61" y="127"/>
                    </a:moveTo>
                    <a:cubicBezTo>
                      <a:pt x="62" y="126"/>
                      <a:pt x="67" y="129"/>
                      <a:pt x="70" y="131"/>
                    </a:cubicBezTo>
                    <a:cubicBezTo>
                      <a:pt x="73" y="134"/>
                      <a:pt x="74" y="135"/>
                      <a:pt x="74" y="138"/>
                    </a:cubicBezTo>
                    <a:cubicBezTo>
                      <a:pt x="74" y="138"/>
                      <a:pt x="74" y="139"/>
                      <a:pt x="73" y="139"/>
                    </a:cubicBezTo>
                    <a:cubicBezTo>
                      <a:pt x="73" y="139"/>
                      <a:pt x="71" y="139"/>
                      <a:pt x="69" y="140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61" y="131"/>
                      <a:pt x="60" y="127"/>
                      <a:pt x="61" y="127"/>
                    </a:cubicBezTo>
                    <a:cubicBezTo>
                      <a:pt x="61" y="127"/>
                      <a:pt x="61" y="127"/>
                      <a:pt x="61" y="127"/>
                    </a:cubicBezTo>
                    <a:close/>
                    <a:moveTo>
                      <a:pt x="56" y="132"/>
                    </a:moveTo>
                    <a:cubicBezTo>
                      <a:pt x="56" y="132"/>
                      <a:pt x="59" y="140"/>
                      <a:pt x="60" y="143"/>
                    </a:cubicBezTo>
                    <a:cubicBezTo>
                      <a:pt x="60" y="144"/>
                      <a:pt x="59" y="144"/>
                      <a:pt x="58" y="144"/>
                    </a:cubicBezTo>
                    <a:cubicBezTo>
                      <a:pt x="56" y="144"/>
                      <a:pt x="55" y="139"/>
                      <a:pt x="55" y="135"/>
                    </a:cubicBezTo>
                    <a:cubicBezTo>
                      <a:pt x="55" y="134"/>
                      <a:pt x="55" y="132"/>
                      <a:pt x="56" y="132"/>
                    </a:cubicBezTo>
                    <a:close/>
                    <a:moveTo>
                      <a:pt x="171" y="94"/>
                    </a:moveTo>
                    <a:cubicBezTo>
                      <a:pt x="170" y="96"/>
                      <a:pt x="170" y="96"/>
                      <a:pt x="170" y="96"/>
                    </a:cubicBezTo>
                    <a:cubicBezTo>
                      <a:pt x="169" y="97"/>
                      <a:pt x="169" y="97"/>
                      <a:pt x="169" y="97"/>
                    </a:cubicBezTo>
                    <a:cubicBezTo>
                      <a:pt x="169" y="98"/>
                      <a:pt x="168" y="99"/>
                      <a:pt x="167" y="100"/>
                    </a:cubicBezTo>
                    <a:cubicBezTo>
                      <a:pt x="165" y="103"/>
                      <a:pt x="165" y="103"/>
                      <a:pt x="164" y="102"/>
                    </a:cubicBezTo>
                    <a:cubicBezTo>
                      <a:pt x="162" y="100"/>
                      <a:pt x="164" y="98"/>
                      <a:pt x="168" y="95"/>
                    </a:cubicBezTo>
                    <a:lnTo>
                      <a:pt x="171" y="94"/>
                    </a:lnTo>
                    <a:close/>
                    <a:moveTo>
                      <a:pt x="153" y="103"/>
                    </a:moveTo>
                    <a:cubicBezTo>
                      <a:pt x="153" y="103"/>
                      <a:pt x="154" y="103"/>
                      <a:pt x="154" y="103"/>
                    </a:cubicBezTo>
                    <a:cubicBezTo>
                      <a:pt x="154" y="103"/>
                      <a:pt x="153" y="105"/>
                      <a:pt x="151" y="107"/>
                    </a:cubicBezTo>
                    <a:cubicBezTo>
                      <a:pt x="150" y="109"/>
                      <a:pt x="148" y="111"/>
                      <a:pt x="148" y="112"/>
                    </a:cubicBezTo>
                    <a:cubicBezTo>
                      <a:pt x="148" y="112"/>
                      <a:pt x="147" y="114"/>
                      <a:pt x="145" y="115"/>
                    </a:cubicBezTo>
                    <a:cubicBezTo>
                      <a:pt x="144" y="117"/>
                      <a:pt x="142" y="120"/>
                      <a:pt x="141" y="123"/>
                    </a:cubicBezTo>
                    <a:cubicBezTo>
                      <a:pt x="140" y="125"/>
                      <a:pt x="137" y="129"/>
                      <a:pt x="136" y="131"/>
                    </a:cubicBezTo>
                    <a:cubicBezTo>
                      <a:pt x="133" y="136"/>
                      <a:pt x="132" y="136"/>
                      <a:pt x="129" y="138"/>
                    </a:cubicBezTo>
                    <a:cubicBezTo>
                      <a:pt x="125" y="140"/>
                      <a:pt x="125" y="140"/>
                      <a:pt x="124" y="139"/>
                    </a:cubicBezTo>
                    <a:cubicBezTo>
                      <a:pt x="124" y="138"/>
                      <a:pt x="122" y="134"/>
                      <a:pt x="120" y="130"/>
                    </a:cubicBezTo>
                    <a:cubicBezTo>
                      <a:pt x="117" y="122"/>
                      <a:pt x="117" y="122"/>
                      <a:pt x="117" y="122"/>
                    </a:cubicBezTo>
                    <a:cubicBezTo>
                      <a:pt x="119" y="121"/>
                      <a:pt x="119" y="121"/>
                      <a:pt x="119" y="121"/>
                    </a:cubicBezTo>
                    <a:cubicBezTo>
                      <a:pt x="121" y="120"/>
                      <a:pt x="125" y="118"/>
                      <a:pt x="128" y="115"/>
                    </a:cubicBezTo>
                    <a:cubicBezTo>
                      <a:pt x="130" y="113"/>
                      <a:pt x="132" y="112"/>
                      <a:pt x="136" y="110"/>
                    </a:cubicBezTo>
                    <a:cubicBezTo>
                      <a:pt x="139" y="109"/>
                      <a:pt x="142" y="108"/>
                      <a:pt x="143" y="107"/>
                    </a:cubicBezTo>
                    <a:cubicBezTo>
                      <a:pt x="144" y="107"/>
                      <a:pt x="145" y="106"/>
                      <a:pt x="147" y="106"/>
                    </a:cubicBezTo>
                    <a:cubicBezTo>
                      <a:pt x="148" y="105"/>
                      <a:pt x="150" y="104"/>
                      <a:pt x="151" y="104"/>
                    </a:cubicBezTo>
                    <a:cubicBezTo>
                      <a:pt x="152" y="103"/>
                      <a:pt x="153" y="103"/>
                      <a:pt x="153" y="103"/>
                    </a:cubicBezTo>
                    <a:close/>
                    <a:moveTo>
                      <a:pt x="160" y="103"/>
                    </a:moveTo>
                    <a:cubicBezTo>
                      <a:pt x="160" y="103"/>
                      <a:pt x="160" y="103"/>
                      <a:pt x="160" y="103"/>
                    </a:cubicBezTo>
                    <a:cubicBezTo>
                      <a:pt x="161" y="103"/>
                      <a:pt x="162" y="103"/>
                      <a:pt x="161" y="104"/>
                    </a:cubicBezTo>
                    <a:cubicBezTo>
                      <a:pt x="161" y="104"/>
                      <a:pt x="161" y="104"/>
                      <a:pt x="161" y="105"/>
                    </a:cubicBezTo>
                    <a:cubicBezTo>
                      <a:pt x="161" y="105"/>
                      <a:pt x="161" y="105"/>
                      <a:pt x="161" y="105"/>
                    </a:cubicBezTo>
                    <a:cubicBezTo>
                      <a:pt x="162" y="106"/>
                      <a:pt x="161" y="108"/>
                      <a:pt x="161" y="108"/>
                    </a:cubicBezTo>
                    <a:cubicBezTo>
                      <a:pt x="160" y="108"/>
                      <a:pt x="159" y="110"/>
                      <a:pt x="159" y="111"/>
                    </a:cubicBezTo>
                    <a:cubicBezTo>
                      <a:pt x="155" y="116"/>
                      <a:pt x="151" y="122"/>
                      <a:pt x="147" y="127"/>
                    </a:cubicBezTo>
                    <a:cubicBezTo>
                      <a:pt x="147" y="128"/>
                      <a:pt x="146" y="130"/>
                      <a:pt x="145" y="131"/>
                    </a:cubicBezTo>
                    <a:cubicBezTo>
                      <a:pt x="144" y="132"/>
                      <a:pt x="143" y="132"/>
                      <a:pt x="142" y="132"/>
                    </a:cubicBezTo>
                    <a:cubicBezTo>
                      <a:pt x="142" y="132"/>
                      <a:pt x="142" y="133"/>
                      <a:pt x="141" y="133"/>
                    </a:cubicBezTo>
                    <a:cubicBezTo>
                      <a:pt x="141" y="133"/>
                      <a:pt x="141" y="133"/>
                      <a:pt x="141" y="133"/>
                    </a:cubicBezTo>
                    <a:cubicBezTo>
                      <a:pt x="140" y="134"/>
                      <a:pt x="137" y="135"/>
                      <a:pt x="138" y="134"/>
                    </a:cubicBezTo>
                    <a:cubicBezTo>
                      <a:pt x="138" y="133"/>
                      <a:pt x="139" y="132"/>
                      <a:pt x="140" y="131"/>
                    </a:cubicBezTo>
                    <a:cubicBezTo>
                      <a:pt x="143" y="125"/>
                      <a:pt x="154" y="106"/>
                      <a:pt x="160" y="103"/>
                    </a:cubicBezTo>
                    <a:cubicBezTo>
                      <a:pt x="160" y="103"/>
                      <a:pt x="160" y="103"/>
                      <a:pt x="160" y="103"/>
                    </a:cubicBezTo>
                    <a:close/>
                    <a:moveTo>
                      <a:pt x="111" y="124"/>
                    </a:moveTo>
                    <a:cubicBezTo>
                      <a:pt x="113" y="123"/>
                      <a:pt x="113" y="125"/>
                      <a:pt x="117" y="133"/>
                    </a:cubicBezTo>
                    <a:cubicBezTo>
                      <a:pt x="120" y="141"/>
                      <a:pt x="120" y="141"/>
                      <a:pt x="120" y="141"/>
                    </a:cubicBezTo>
                    <a:cubicBezTo>
                      <a:pt x="105" y="147"/>
                      <a:pt x="105" y="147"/>
                      <a:pt x="105" y="147"/>
                    </a:cubicBezTo>
                    <a:cubicBezTo>
                      <a:pt x="97" y="151"/>
                      <a:pt x="90" y="153"/>
                      <a:pt x="90" y="153"/>
                    </a:cubicBezTo>
                    <a:cubicBezTo>
                      <a:pt x="90" y="153"/>
                      <a:pt x="86" y="155"/>
                      <a:pt x="81" y="156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4" y="157"/>
                      <a:pt x="74" y="157"/>
                      <a:pt x="74" y="157"/>
                    </a:cubicBezTo>
                    <a:cubicBezTo>
                      <a:pt x="76" y="154"/>
                      <a:pt x="79" y="147"/>
                      <a:pt x="79" y="143"/>
                    </a:cubicBezTo>
                    <a:cubicBezTo>
                      <a:pt x="80" y="140"/>
                      <a:pt x="80" y="140"/>
                      <a:pt x="84" y="138"/>
                    </a:cubicBezTo>
                    <a:cubicBezTo>
                      <a:pt x="89" y="134"/>
                      <a:pt x="94" y="132"/>
                      <a:pt x="102" y="129"/>
                    </a:cubicBezTo>
                    <a:cubicBezTo>
                      <a:pt x="106" y="127"/>
                      <a:pt x="109" y="125"/>
                      <a:pt x="110" y="125"/>
                    </a:cubicBezTo>
                    <a:cubicBezTo>
                      <a:pt x="110" y="124"/>
                      <a:pt x="111" y="124"/>
                      <a:pt x="111" y="124"/>
                    </a:cubicBezTo>
                    <a:close/>
                    <a:moveTo>
                      <a:pt x="38" y="156"/>
                    </a:moveTo>
                    <a:cubicBezTo>
                      <a:pt x="41" y="155"/>
                      <a:pt x="41" y="155"/>
                      <a:pt x="42" y="158"/>
                    </a:cubicBezTo>
                    <a:cubicBezTo>
                      <a:pt x="43" y="161"/>
                      <a:pt x="44" y="161"/>
                      <a:pt x="49" y="166"/>
                    </a:cubicBezTo>
                    <a:cubicBezTo>
                      <a:pt x="50" y="167"/>
                      <a:pt x="52" y="168"/>
                      <a:pt x="52" y="168"/>
                    </a:cubicBezTo>
                    <a:cubicBezTo>
                      <a:pt x="52" y="168"/>
                      <a:pt x="50" y="169"/>
                      <a:pt x="47" y="170"/>
                    </a:cubicBezTo>
                    <a:cubicBezTo>
                      <a:pt x="43" y="172"/>
                      <a:pt x="43" y="172"/>
                      <a:pt x="43" y="172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1" y="168"/>
                      <a:pt x="39" y="165"/>
                      <a:pt x="38" y="164"/>
                    </a:cubicBezTo>
                    <a:cubicBezTo>
                      <a:pt x="37" y="162"/>
                      <a:pt x="36" y="160"/>
                      <a:pt x="36" y="159"/>
                    </a:cubicBezTo>
                    <a:cubicBezTo>
                      <a:pt x="35" y="157"/>
                      <a:pt x="36" y="157"/>
                      <a:pt x="37" y="156"/>
                    </a:cubicBezTo>
                    <a:cubicBezTo>
                      <a:pt x="38" y="156"/>
                      <a:pt x="38" y="156"/>
                      <a:pt x="38" y="156"/>
                    </a:cubicBezTo>
                    <a:close/>
                    <a:moveTo>
                      <a:pt x="29" y="160"/>
                    </a:moveTo>
                    <a:cubicBezTo>
                      <a:pt x="29" y="160"/>
                      <a:pt x="30" y="159"/>
                      <a:pt x="30" y="159"/>
                    </a:cubicBezTo>
                    <a:cubicBezTo>
                      <a:pt x="31" y="159"/>
                      <a:pt x="32" y="160"/>
                      <a:pt x="35" y="165"/>
                    </a:cubicBezTo>
                    <a:cubicBezTo>
                      <a:pt x="36" y="169"/>
                      <a:pt x="38" y="172"/>
                      <a:pt x="38" y="173"/>
                    </a:cubicBezTo>
                    <a:cubicBezTo>
                      <a:pt x="38" y="174"/>
                      <a:pt x="37" y="174"/>
                      <a:pt x="37" y="175"/>
                    </a:cubicBezTo>
                    <a:cubicBezTo>
                      <a:pt x="35" y="175"/>
                      <a:pt x="35" y="175"/>
                      <a:pt x="34" y="172"/>
                    </a:cubicBezTo>
                    <a:cubicBezTo>
                      <a:pt x="33" y="170"/>
                      <a:pt x="31" y="167"/>
                      <a:pt x="30" y="165"/>
                    </a:cubicBezTo>
                    <a:cubicBezTo>
                      <a:pt x="28" y="161"/>
                      <a:pt x="28" y="160"/>
                      <a:pt x="29" y="160"/>
                    </a:cubicBezTo>
                    <a:close/>
                    <a:moveTo>
                      <a:pt x="67" y="145"/>
                    </a:moveTo>
                    <a:cubicBezTo>
                      <a:pt x="69" y="144"/>
                      <a:pt x="69" y="144"/>
                      <a:pt x="69" y="144"/>
                    </a:cubicBezTo>
                    <a:cubicBezTo>
                      <a:pt x="75" y="142"/>
                      <a:pt x="75" y="142"/>
                      <a:pt x="73" y="148"/>
                    </a:cubicBezTo>
                    <a:cubicBezTo>
                      <a:pt x="72" y="151"/>
                      <a:pt x="69" y="156"/>
                      <a:pt x="69" y="154"/>
                    </a:cubicBezTo>
                    <a:cubicBezTo>
                      <a:pt x="70" y="153"/>
                      <a:pt x="69" y="151"/>
                      <a:pt x="68" y="149"/>
                    </a:cubicBezTo>
                    <a:lnTo>
                      <a:pt x="67" y="145"/>
                    </a:lnTo>
                    <a:close/>
                    <a:moveTo>
                      <a:pt x="61" y="147"/>
                    </a:moveTo>
                    <a:cubicBezTo>
                      <a:pt x="61" y="147"/>
                      <a:pt x="62" y="148"/>
                      <a:pt x="62" y="148"/>
                    </a:cubicBezTo>
                    <a:cubicBezTo>
                      <a:pt x="62" y="149"/>
                      <a:pt x="62" y="150"/>
                      <a:pt x="61" y="149"/>
                    </a:cubicBezTo>
                    <a:cubicBezTo>
                      <a:pt x="60" y="149"/>
                      <a:pt x="60" y="148"/>
                      <a:pt x="61" y="147"/>
                    </a:cubicBezTo>
                    <a:close/>
                    <a:moveTo>
                      <a:pt x="48" y="153"/>
                    </a:moveTo>
                    <a:cubicBezTo>
                      <a:pt x="49" y="152"/>
                      <a:pt x="49" y="152"/>
                      <a:pt x="51" y="152"/>
                    </a:cubicBezTo>
                    <a:cubicBezTo>
                      <a:pt x="53" y="151"/>
                      <a:pt x="55" y="150"/>
                      <a:pt x="55" y="151"/>
                    </a:cubicBezTo>
                    <a:cubicBezTo>
                      <a:pt x="55" y="151"/>
                      <a:pt x="56" y="152"/>
                      <a:pt x="57" y="152"/>
                    </a:cubicBezTo>
                    <a:cubicBezTo>
                      <a:pt x="59" y="153"/>
                      <a:pt x="60" y="153"/>
                      <a:pt x="61" y="153"/>
                    </a:cubicBezTo>
                    <a:cubicBezTo>
                      <a:pt x="62" y="152"/>
                      <a:pt x="63" y="152"/>
                      <a:pt x="64" y="156"/>
                    </a:cubicBezTo>
                    <a:cubicBezTo>
                      <a:pt x="65" y="159"/>
                      <a:pt x="65" y="159"/>
                      <a:pt x="63" y="160"/>
                    </a:cubicBezTo>
                    <a:cubicBezTo>
                      <a:pt x="60" y="163"/>
                      <a:pt x="58" y="163"/>
                      <a:pt x="54" y="162"/>
                    </a:cubicBezTo>
                    <a:cubicBezTo>
                      <a:pt x="52" y="161"/>
                      <a:pt x="47" y="157"/>
                      <a:pt x="47" y="155"/>
                    </a:cubicBezTo>
                    <a:cubicBezTo>
                      <a:pt x="46" y="154"/>
                      <a:pt x="46" y="154"/>
                      <a:pt x="48" y="153"/>
                    </a:cubicBezTo>
                    <a:close/>
                    <a:moveTo>
                      <a:pt x="136" y="140"/>
                    </a:moveTo>
                    <a:cubicBezTo>
                      <a:pt x="136" y="140"/>
                      <a:pt x="136" y="140"/>
                      <a:pt x="137" y="140"/>
                    </a:cubicBezTo>
                    <a:cubicBezTo>
                      <a:pt x="139" y="141"/>
                      <a:pt x="134" y="146"/>
                      <a:pt x="132" y="149"/>
                    </a:cubicBezTo>
                    <a:cubicBezTo>
                      <a:pt x="131" y="152"/>
                      <a:pt x="128" y="152"/>
                      <a:pt x="128" y="149"/>
                    </a:cubicBezTo>
                    <a:cubicBezTo>
                      <a:pt x="129" y="146"/>
                      <a:pt x="134" y="141"/>
                      <a:pt x="13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216"/>
              <p:cNvSpPr>
                <a:spLocks noEditPoints="1"/>
              </p:cNvSpPr>
              <p:nvPr/>
            </p:nvSpPr>
            <p:spPr bwMode="auto">
              <a:xfrm>
                <a:off x="1938" y="1965"/>
                <a:ext cx="176" cy="81"/>
              </a:xfrm>
              <a:custGeom>
                <a:avLst/>
                <a:gdLst>
                  <a:gd name="T0" fmla="*/ 6 w 230"/>
                  <a:gd name="T1" fmla="*/ 104 h 106"/>
                  <a:gd name="T2" fmla="*/ 23 w 230"/>
                  <a:gd name="T3" fmla="*/ 99 h 106"/>
                  <a:gd name="T4" fmla="*/ 2 w 230"/>
                  <a:gd name="T5" fmla="*/ 89 h 106"/>
                  <a:gd name="T6" fmla="*/ 8 w 230"/>
                  <a:gd name="T7" fmla="*/ 89 h 106"/>
                  <a:gd name="T8" fmla="*/ 10 w 230"/>
                  <a:gd name="T9" fmla="*/ 101 h 106"/>
                  <a:gd name="T10" fmla="*/ 17 w 230"/>
                  <a:gd name="T11" fmla="*/ 68 h 106"/>
                  <a:gd name="T12" fmla="*/ 27 w 230"/>
                  <a:gd name="T13" fmla="*/ 74 h 106"/>
                  <a:gd name="T14" fmla="*/ 54 w 230"/>
                  <a:gd name="T15" fmla="*/ 60 h 106"/>
                  <a:gd name="T16" fmla="*/ 84 w 230"/>
                  <a:gd name="T17" fmla="*/ 45 h 106"/>
                  <a:gd name="T18" fmla="*/ 109 w 230"/>
                  <a:gd name="T19" fmla="*/ 29 h 106"/>
                  <a:gd name="T20" fmla="*/ 91 w 230"/>
                  <a:gd name="T21" fmla="*/ 28 h 106"/>
                  <a:gd name="T22" fmla="*/ 76 w 230"/>
                  <a:gd name="T23" fmla="*/ 34 h 106"/>
                  <a:gd name="T24" fmla="*/ 62 w 230"/>
                  <a:gd name="T25" fmla="*/ 40 h 106"/>
                  <a:gd name="T26" fmla="*/ 47 w 230"/>
                  <a:gd name="T27" fmla="*/ 47 h 106"/>
                  <a:gd name="T28" fmla="*/ 17 w 230"/>
                  <a:gd name="T29" fmla="*/ 67 h 106"/>
                  <a:gd name="T30" fmla="*/ 33 w 230"/>
                  <a:gd name="T31" fmla="*/ 96 h 106"/>
                  <a:gd name="T32" fmla="*/ 63 w 230"/>
                  <a:gd name="T33" fmla="*/ 85 h 106"/>
                  <a:gd name="T34" fmla="*/ 90 w 230"/>
                  <a:gd name="T35" fmla="*/ 77 h 106"/>
                  <a:gd name="T36" fmla="*/ 88 w 230"/>
                  <a:gd name="T37" fmla="*/ 58 h 106"/>
                  <a:gd name="T38" fmla="*/ 77 w 230"/>
                  <a:gd name="T39" fmla="*/ 57 h 106"/>
                  <a:gd name="T40" fmla="*/ 41 w 230"/>
                  <a:gd name="T41" fmla="*/ 71 h 106"/>
                  <a:gd name="T42" fmla="*/ 22 w 230"/>
                  <a:gd name="T43" fmla="*/ 85 h 106"/>
                  <a:gd name="T44" fmla="*/ 24 w 230"/>
                  <a:gd name="T45" fmla="*/ 64 h 106"/>
                  <a:gd name="T46" fmla="*/ 48 w 230"/>
                  <a:gd name="T47" fmla="*/ 54 h 106"/>
                  <a:gd name="T48" fmla="*/ 75 w 230"/>
                  <a:gd name="T49" fmla="*/ 40 h 106"/>
                  <a:gd name="T50" fmla="*/ 96 w 230"/>
                  <a:gd name="T51" fmla="*/ 32 h 106"/>
                  <a:gd name="T52" fmla="*/ 91 w 230"/>
                  <a:gd name="T53" fmla="*/ 36 h 106"/>
                  <a:gd name="T54" fmla="*/ 49 w 230"/>
                  <a:gd name="T55" fmla="*/ 57 h 106"/>
                  <a:gd name="T56" fmla="*/ 25 w 230"/>
                  <a:gd name="T57" fmla="*/ 69 h 106"/>
                  <a:gd name="T58" fmla="*/ 59 w 230"/>
                  <a:gd name="T59" fmla="*/ 68 h 106"/>
                  <a:gd name="T60" fmla="*/ 84 w 230"/>
                  <a:gd name="T61" fmla="*/ 65 h 106"/>
                  <a:gd name="T62" fmla="*/ 63 w 230"/>
                  <a:gd name="T63" fmla="*/ 80 h 106"/>
                  <a:gd name="T64" fmla="*/ 29 w 230"/>
                  <a:gd name="T65" fmla="*/ 90 h 106"/>
                  <a:gd name="T66" fmla="*/ 92 w 230"/>
                  <a:gd name="T67" fmla="*/ 57 h 106"/>
                  <a:gd name="T68" fmla="*/ 97 w 230"/>
                  <a:gd name="T69" fmla="*/ 67 h 106"/>
                  <a:gd name="T70" fmla="*/ 130 w 230"/>
                  <a:gd name="T71" fmla="*/ 64 h 106"/>
                  <a:gd name="T72" fmla="*/ 158 w 230"/>
                  <a:gd name="T73" fmla="*/ 52 h 106"/>
                  <a:gd name="T74" fmla="*/ 179 w 230"/>
                  <a:gd name="T75" fmla="*/ 43 h 106"/>
                  <a:gd name="T76" fmla="*/ 198 w 230"/>
                  <a:gd name="T77" fmla="*/ 33 h 106"/>
                  <a:gd name="T78" fmla="*/ 206 w 230"/>
                  <a:gd name="T79" fmla="*/ 22 h 106"/>
                  <a:gd name="T80" fmla="*/ 178 w 230"/>
                  <a:gd name="T81" fmla="*/ 12 h 106"/>
                  <a:gd name="T82" fmla="*/ 158 w 230"/>
                  <a:gd name="T83" fmla="*/ 20 h 106"/>
                  <a:gd name="T84" fmla="*/ 121 w 230"/>
                  <a:gd name="T85" fmla="*/ 35 h 106"/>
                  <a:gd name="T86" fmla="*/ 104 w 230"/>
                  <a:gd name="T87" fmla="*/ 44 h 106"/>
                  <a:gd name="T88" fmla="*/ 96 w 230"/>
                  <a:gd name="T89" fmla="*/ 53 h 106"/>
                  <a:gd name="T90" fmla="*/ 121 w 230"/>
                  <a:gd name="T91" fmla="*/ 41 h 106"/>
                  <a:gd name="T92" fmla="*/ 145 w 230"/>
                  <a:gd name="T93" fmla="*/ 31 h 106"/>
                  <a:gd name="T94" fmla="*/ 156 w 230"/>
                  <a:gd name="T95" fmla="*/ 26 h 106"/>
                  <a:gd name="T96" fmla="*/ 199 w 230"/>
                  <a:gd name="T97" fmla="*/ 25 h 106"/>
                  <a:gd name="T98" fmla="*/ 164 w 230"/>
                  <a:gd name="T99" fmla="*/ 45 h 106"/>
                  <a:gd name="T100" fmla="*/ 137 w 230"/>
                  <a:gd name="T101" fmla="*/ 56 h 106"/>
                  <a:gd name="T102" fmla="*/ 103 w 230"/>
                  <a:gd name="T103" fmla="*/ 68 h 106"/>
                  <a:gd name="T104" fmla="*/ 96 w 230"/>
                  <a:gd name="T105" fmla="*/ 53 h 106"/>
                  <a:gd name="T106" fmla="*/ 215 w 230"/>
                  <a:gd name="T107" fmla="*/ 20 h 106"/>
                  <a:gd name="T108" fmla="*/ 229 w 230"/>
                  <a:gd name="T109" fmla="*/ 9 h 106"/>
                  <a:gd name="T110" fmla="*/ 225 w 230"/>
                  <a:gd name="T111" fmla="*/ 3 h 106"/>
                  <a:gd name="T112" fmla="*/ 214 w 230"/>
                  <a:gd name="T113" fmla="*/ 7 h 106"/>
                  <a:gd name="T114" fmla="*/ 220 w 230"/>
                  <a:gd name="T115" fmla="*/ 1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106">
                    <a:moveTo>
                      <a:pt x="1" y="93"/>
                    </a:moveTo>
                    <a:cubicBezTo>
                      <a:pt x="1" y="93"/>
                      <a:pt x="1" y="94"/>
                      <a:pt x="1" y="95"/>
                    </a:cubicBezTo>
                    <a:cubicBezTo>
                      <a:pt x="1" y="99"/>
                      <a:pt x="2" y="101"/>
                      <a:pt x="6" y="104"/>
                    </a:cubicBezTo>
                    <a:cubicBezTo>
                      <a:pt x="8" y="106"/>
                      <a:pt x="8" y="106"/>
                      <a:pt x="14" y="106"/>
                    </a:cubicBezTo>
                    <a:cubicBezTo>
                      <a:pt x="17" y="106"/>
                      <a:pt x="21" y="105"/>
                      <a:pt x="22" y="104"/>
                    </a:cubicBezTo>
                    <a:cubicBezTo>
                      <a:pt x="26" y="103"/>
                      <a:pt x="26" y="101"/>
                      <a:pt x="23" y="99"/>
                    </a:cubicBezTo>
                    <a:cubicBezTo>
                      <a:pt x="19" y="96"/>
                      <a:pt x="17" y="92"/>
                      <a:pt x="18" y="88"/>
                    </a:cubicBezTo>
                    <a:cubicBezTo>
                      <a:pt x="20" y="82"/>
                      <a:pt x="18" y="80"/>
                      <a:pt x="11" y="82"/>
                    </a:cubicBezTo>
                    <a:cubicBezTo>
                      <a:pt x="6" y="83"/>
                      <a:pt x="4" y="85"/>
                      <a:pt x="2" y="89"/>
                    </a:cubicBezTo>
                    <a:cubicBezTo>
                      <a:pt x="1" y="90"/>
                      <a:pt x="0" y="91"/>
                      <a:pt x="1" y="93"/>
                    </a:cubicBezTo>
                    <a:close/>
                    <a:moveTo>
                      <a:pt x="6" y="94"/>
                    </a:moveTo>
                    <a:cubicBezTo>
                      <a:pt x="6" y="92"/>
                      <a:pt x="6" y="91"/>
                      <a:pt x="8" y="89"/>
                    </a:cubicBezTo>
                    <a:cubicBezTo>
                      <a:pt x="11" y="86"/>
                      <a:pt x="12" y="86"/>
                      <a:pt x="12" y="89"/>
                    </a:cubicBezTo>
                    <a:cubicBezTo>
                      <a:pt x="12" y="93"/>
                      <a:pt x="14" y="98"/>
                      <a:pt x="15" y="99"/>
                    </a:cubicBezTo>
                    <a:cubicBezTo>
                      <a:pt x="17" y="101"/>
                      <a:pt x="15" y="102"/>
                      <a:pt x="10" y="101"/>
                    </a:cubicBezTo>
                    <a:cubicBezTo>
                      <a:pt x="8" y="101"/>
                      <a:pt x="6" y="97"/>
                      <a:pt x="6" y="94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8"/>
                      <a:pt x="17" y="68"/>
                    </a:cubicBezTo>
                    <a:cubicBezTo>
                      <a:pt x="18" y="70"/>
                      <a:pt x="18" y="72"/>
                      <a:pt x="18" y="73"/>
                    </a:cubicBezTo>
                    <a:cubicBezTo>
                      <a:pt x="18" y="74"/>
                      <a:pt x="19" y="75"/>
                      <a:pt x="21" y="75"/>
                    </a:cubicBezTo>
                    <a:cubicBezTo>
                      <a:pt x="24" y="76"/>
                      <a:pt x="27" y="75"/>
                      <a:pt x="27" y="74"/>
                    </a:cubicBezTo>
                    <a:cubicBezTo>
                      <a:pt x="27" y="73"/>
                      <a:pt x="29" y="72"/>
                      <a:pt x="37" y="68"/>
                    </a:cubicBezTo>
                    <a:cubicBezTo>
                      <a:pt x="39" y="67"/>
                      <a:pt x="41" y="66"/>
                      <a:pt x="42" y="66"/>
                    </a:cubicBezTo>
                    <a:cubicBezTo>
                      <a:pt x="43" y="65"/>
                      <a:pt x="51" y="61"/>
                      <a:pt x="54" y="60"/>
                    </a:cubicBezTo>
                    <a:cubicBezTo>
                      <a:pt x="55" y="60"/>
                      <a:pt x="58" y="58"/>
                      <a:pt x="60" y="57"/>
                    </a:cubicBezTo>
                    <a:cubicBezTo>
                      <a:pt x="67" y="54"/>
                      <a:pt x="77" y="49"/>
                      <a:pt x="77" y="49"/>
                    </a:cubicBezTo>
                    <a:cubicBezTo>
                      <a:pt x="78" y="49"/>
                      <a:pt x="81" y="47"/>
                      <a:pt x="84" y="45"/>
                    </a:cubicBezTo>
                    <a:cubicBezTo>
                      <a:pt x="91" y="42"/>
                      <a:pt x="105" y="36"/>
                      <a:pt x="108" y="36"/>
                    </a:cubicBezTo>
                    <a:cubicBezTo>
                      <a:pt x="108" y="36"/>
                      <a:pt x="109" y="35"/>
                      <a:pt x="110" y="34"/>
                    </a:cubicBezTo>
                    <a:cubicBezTo>
                      <a:pt x="111" y="32"/>
                      <a:pt x="110" y="30"/>
                      <a:pt x="109" y="29"/>
                    </a:cubicBezTo>
                    <a:cubicBezTo>
                      <a:pt x="108" y="29"/>
                      <a:pt x="106" y="29"/>
                      <a:pt x="105" y="28"/>
                    </a:cubicBezTo>
                    <a:cubicBezTo>
                      <a:pt x="102" y="27"/>
                      <a:pt x="98" y="26"/>
                      <a:pt x="95" y="27"/>
                    </a:cubicBezTo>
                    <a:cubicBezTo>
                      <a:pt x="94" y="27"/>
                      <a:pt x="92" y="28"/>
                      <a:pt x="91" y="28"/>
                    </a:cubicBezTo>
                    <a:cubicBezTo>
                      <a:pt x="90" y="28"/>
                      <a:pt x="88" y="29"/>
                      <a:pt x="88" y="29"/>
                    </a:cubicBezTo>
                    <a:cubicBezTo>
                      <a:pt x="85" y="31"/>
                      <a:pt x="78" y="33"/>
                      <a:pt x="78" y="33"/>
                    </a:cubicBezTo>
                    <a:cubicBezTo>
                      <a:pt x="78" y="33"/>
                      <a:pt x="77" y="33"/>
                      <a:pt x="76" y="34"/>
                    </a:cubicBezTo>
                    <a:cubicBezTo>
                      <a:pt x="75" y="35"/>
                      <a:pt x="73" y="36"/>
                      <a:pt x="72" y="36"/>
                    </a:cubicBezTo>
                    <a:cubicBezTo>
                      <a:pt x="70" y="36"/>
                      <a:pt x="69" y="37"/>
                      <a:pt x="68" y="37"/>
                    </a:cubicBezTo>
                    <a:cubicBezTo>
                      <a:pt x="66" y="38"/>
                      <a:pt x="63" y="40"/>
                      <a:pt x="62" y="40"/>
                    </a:cubicBezTo>
                    <a:cubicBezTo>
                      <a:pt x="61" y="40"/>
                      <a:pt x="58" y="41"/>
                      <a:pt x="55" y="43"/>
                    </a:cubicBezTo>
                    <a:cubicBezTo>
                      <a:pt x="52" y="45"/>
                      <a:pt x="49" y="46"/>
                      <a:pt x="48" y="46"/>
                    </a:cubicBezTo>
                    <a:cubicBezTo>
                      <a:pt x="47" y="46"/>
                      <a:pt x="47" y="47"/>
                      <a:pt x="47" y="47"/>
                    </a:cubicBezTo>
                    <a:cubicBezTo>
                      <a:pt x="46" y="48"/>
                      <a:pt x="40" y="51"/>
                      <a:pt x="32" y="54"/>
                    </a:cubicBezTo>
                    <a:cubicBezTo>
                      <a:pt x="21" y="58"/>
                      <a:pt x="20" y="59"/>
                      <a:pt x="18" y="62"/>
                    </a:cubicBezTo>
                    <a:cubicBezTo>
                      <a:pt x="17" y="64"/>
                      <a:pt x="17" y="65"/>
                      <a:pt x="17" y="67"/>
                    </a:cubicBezTo>
                    <a:close/>
                    <a:moveTo>
                      <a:pt x="22" y="85"/>
                    </a:moveTo>
                    <a:cubicBezTo>
                      <a:pt x="22" y="87"/>
                      <a:pt x="23" y="89"/>
                      <a:pt x="23" y="90"/>
                    </a:cubicBezTo>
                    <a:cubicBezTo>
                      <a:pt x="24" y="92"/>
                      <a:pt x="30" y="96"/>
                      <a:pt x="33" y="96"/>
                    </a:cubicBezTo>
                    <a:cubicBezTo>
                      <a:pt x="35" y="95"/>
                      <a:pt x="42" y="93"/>
                      <a:pt x="46" y="91"/>
                    </a:cubicBezTo>
                    <a:cubicBezTo>
                      <a:pt x="48" y="90"/>
                      <a:pt x="51" y="89"/>
                      <a:pt x="54" y="88"/>
                    </a:cubicBezTo>
                    <a:cubicBezTo>
                      <a:pt x="56" y="87"/>
                      <a:pt x="60" y="86"/>
                      <a:pt x="63" y="85"/>
                    </a:cubicBezTo>
                    <a:cubicBezTo>
                      <a:pt x="66" y="83"/>
                      <a:pt x="71" y="82"/>
                      <a:pt x="75" y="81"/>
                    </a:cubicBezTo>
                    <a:cubicBezTo>
                      <a:pt x="79" y="80"/>
                      <a:pt x="83" y="78"/>
                      <a:pt x="85" y="78"/>
                    </a:cubicBezTo>
                    <a:cubicBezTo>
                      <a:pt x="86" y="78"/>
                      <a:pt x="89" y="77"/>
                      <a:pt x="90" y="77"/>
                    </a:cubicBezTo>
                    <a:cubicBezTo>
                      <a:pt x="91" y="78"/>
                      <a:pt x="93" y="77"/>
                      <a:pt x="94" y="77"/>
                    </a:cubicBezTo>
                    <a:cubicBezTo>
                      <a:pt x="96" y="76"/>
                      <a:pt x="96" y="76"/>
                      <a:pt x="91" y="66"/>
                    </a:cubicBezTo>
                    <a:cubicBezTo>
                      <a:pt x="88" y="60"/>
                      <a:pt x="87" y="59"/>
                      <a:pt x="88" y="58"/>
                    </a:cubicBezTo>
                    <a:cubicBezTo>
                      <a:pt x="89" y="57"/>
                      <a:pt x="88" y="55"/>
                      <a:pt x="85" y="55"/>
                    </a:cubicBezTo>
                    <a:cubicBezTo>
                      <a:pt x="84" y="54"/>
                      <a:pt x="82" y="55"/>
                      <a:pt x="81" y="56"/>
                    </a:cubicBezTo>
                    <a:cubicBezTo>
                      <a:pt x="80" y="56"/>
                      <a:pt x="78" y="57"/>
                      <a:pt x="77" y="57"/>
                    </a:cubicBezTo>
                    <a:cubicBezTo>
                      <a:pt x="74" y="57"/>
                      <a:pt x="57" y="63"/>
                      <a:pt x="55" y="64"/>
                    </a:cubicBezTo>
                    <a:cubicBezTo>
                      <a:pt x="54" y="65"/>
                      <a:pt x="52" y="65"/>
                      <a:pt x="52" y="66"/>
                    </a:cubicBezTo>
                    <a:cubicBezTo>
                      <a:pt x="51" y="66"/>
                      <a:pt x="46" y="68"/>
                      <a:pt x="41" y="71"/>
                    </a:cubicBezTo>
                    <a:cubicBezTo>
                      <a:pt x="36" y="74"/>
                      <a:pt x="32" y="76"/>
                      <a:pt x="31" y="76"/>
                    </a:cubicBezTo>
                    <a:cubicBezTo>
                      <a:pt x="30" y="76"/>
                      <a:pt x="23" y="81"/>
                      <a:pt x="23" y="83"/>
                    </a:cubicBezTo>
                    <a:cubicBezTo>
                      <a:pt x="22" y="84"/>
                      <a:pt x="22" y="84"/>
                      <a:pt x="22" y="85"/>
                    </a:cubicBezTo>
                    <a:close/>
                    <a:moveTo>
                      <a:pt x="24" y="67"/>
                    </a:move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6"/>
                      <a:pt x="24" y="65"/>
                      <a:pt x="24" y="64"/>
                    </a:cubicBezTo>
                    <a:cubicBezTo>
                      <a:pt x="25" y="63"/>
                      <a:pt x="35" y="58"/>
                      <a:pt x="36" y="58"/>
                    </a:cubicBezTo>
                    <a:cubicBezTo>
                      <a:pt x="37" y="58"/>
                      <a:pt x="37" y="58"/>
                      <a:pt x="38" y="57"/>
                    </a:cubicBezTo>
                    <a:cubicBezTo>
                      <a:pt x="39" y="56"/>
                      <a:pt x="47" y="53"/>
                      <a:pt x="48" y="54"/>
                    </a:cubicBezTo>
                    <a:cubicBezTo>
                      <a:pt x="48" y="54"/>
                      <a:pt x="48" y="54"/>
                      <a:pt x="48" y="53"/>
                    </a:cubicBezTo>
                    <a:cubicBezTo>
                      <a:pt x="48" y="53"/>
                      <a:pt x="62" y="45"/>
                      <a:pt x="67" y="43"/>
                    </a:cubicBezTo>
                    <a:cubicBezTo>
                      <a:pt x="69" y="42"/>
                      <a:pt x="73" y="40"/>
                      <a:pt x="75" y="40"/>
                    </a:cubicBezTo>
                    <a:cubicBezTo>
                      <a:pt x="83" y="37"/>
                      <a:pt x="88" y="35"/>
                      <a:pt x="89" y="34"/>
                    </a:cubicBezTo>
                    <a:cubicBezTo>
                      <a:pt x="90" y="34"/>
                      <a:pt x="92" y="33"/>
                      <a:pt x="93" y="33"/>
                    </a:cubicBezTo>
                    <a:cubicBezTo>
                      <a:pt x="95" y="33"/>
                      <a:pt x="96" y="33"/>
                      <a:pt x="96" y="32"/>
                    </a:cubicBezTo>
                    <a:cubicBezTo>
                      <a:pt x="97" y="32"/>
                      <a:pt x="97" y="32"/>
                      <a:pt x="98" y="32"/>
                    </a:cubicBezTo>
                    <a:cubicBezTo>
                      <a:pt x="100" y="32"/>
                      <a:pt x="100" y="33"/>
                      <a:pt x="97" y="34"/>
                    </a:cubicBezTo>
                    <a:cubicBezTo>
                      <a:pt x="95" y="34"/>
                      <a:pt x="93" y="35"/>
                      <a:pt x="91" y="36"/>
                    </a:cubicBezTo>
                    <a:cubicBezTo>
                      <a:pt x="85" y="40"/>
                      <a:pt x="78" y="44"/>
                      <a:pt x="67" y="49"/>
                    </a:cubicBezTo>
                    <a:cubicBezTo>
                      <a:pt x="62" y="51"/>
                      <a:pt x="57" y="54"/>
                      <a:pt x="55" y="55"/>
                    </a:cubicBezTo>
                    <a:cubicBezTo>
                      <a:pt x="54" y="55"/>
                      <a:pt x="51" y="57"/>
                      <a:pt x="49" y="57"/>
                    </a:cubicBezTo>
                    <a:cubicBezTo>
                      <a:pt x="47" y="58"/>
                      <a:pt x="43" y="60"/>
                      <a:pt x="41" y="61"/>
                    </a:cubicBezTo>
                    <a:cubicBezTo>
                      <a:pt x="39" y="62"/>
                      <a:pt x="34" y="64"/>
                      <a:pt x="31" y="66"/>
                    </a:cubicBezTo>
                    <a:cubicBezTo>
                      <a:pt x="28" y="67"/>
                      <a:pt x="25" y="69"/>
                      <a:pt x="25" y="69"/>
                    </a:cubicBezTo>
                    <a:cubicBezTo>
                      <a:pt x="24" y="69"/>
                      <a:pt x="24" y="68"/>
                      <a:pt x="24" y="67"/>
                    </a:cubicBezTo>
                    <a:close/>
                    <a:moveTo>
                      <a:pt x="28" y="87"/>
                    </a:moveTo>
                    <a:cubicBezTo>
                      <a:pt x="30" y="78"/>
                      <a:pt x="52" y="71"/>
                      <a:pt x="59" y="68"/>
                    </a:cubicBezTo>
                    <a:cubicBezTo>
                      <a:pt x="61" y="67"/>
                      <a:pt x="64" y="66"/>
                      <a:pt x="66" y="65"/>
                    </a:cubicBezTo>
                    <a:cubicBezTo>
                      <a:pt x="68" y="64"/>
                      <a:pt x="74" y="62"/>
                      <a:pt x="80" y="61"/>
                    </a:cubicBezTo>
                    <a:cubicBezTo>
                      <a:pt x="82" y="60"/>
                      <a:pt x="82" y="61"/>
                      <a:pt x="84" y="65"/>
                    </a:cubicBezTo>
                    <a:cubicBezTo>
                      <a:pt x="86" y="68"/>
                      <a:pt x="87" y="71"/>
                      <a:pt x="87" y="71"/>
                    </a:cubicBezTo>
                    <a:cubicBezTo>
                      <a:pt x="87" y="72"/>
                      <a:pt x="83" y="74"/>
                      <a:pt x="71" y="77"/>
                    </a:cubicBezTo>
                    <a:cubicBezTo>
                      <a:pt x="68" y="78"/>
                      <a:pt x="64" y="79"/>
                      <a:pt x="63" y="80"/>
                    </a:cubicBezTo>
                    <a:cubicBezTo>
                      <a:pt x="61" y="80"/>
                      <a:pt x="57" y="82"/>
                      <a:pt x="56" y="82"/>
                    </a:cubicBezTo>
                    <a:cubicBezTo>
                      <a:pt x="53" y="83"/>
                      <a:pt x="50" y="85"/>
                      <a:pt x="43" y="87"/>
                    </a:cubicBezTo>
                    <a:cubicBezTo>
                      <a:pt x="36" y="91"/>
                      <a:pt x="31" y="92"/>
                      <a:pt x="29" y="90"/>
                    </a:cubicBezTo>
                    <a:cubicBezTo>
                      <a:pt x="29" y="89"/>
                      <a:pt x="28" y="88"/>
                      <a:pt x="28" y="87"/>
                    </a:cubicBezTo>
                    <a:close/>
                    <a:moveTo>
                      <a:pt x="90" y="51"/>
                    </a:moveTo>
                    <a:cubicBezTo>
                      <a:pt x="90" y="52"/>
                      <a:pt x="91" y="57"/>
                      <a:pt x="92" y="57"/>
                    </a:cubicBezTo>
                    <a:cubicBezTo>
                      <a:pt x="92" y="58"/>
                      <a:pt x="93" y="59"/>
                      <a:pt x="94" y="60"/>
                    </a:cubicBezTo>
                    <a:cubicBezTo>
                      <a:pt x="94" y="62"/>
                      <a:pt x="95" y="63"/>
                      <a:pt x="96" y="64"/>
                    </a:cubicBezTo>
                    <a:cubicBezTo>
                      <a:pt x="97" y="64"/>
                      <a:pt x="97" y="66"/>
                      <a:pt x="97" y="67"/>
                    </a:cubicBezTo>
                    <a:cubicBezTo>
                      <a:pt x="97" y="69"/>
                      <a:pt x="98" y="70"/>
                      <a:pt x="99" y="71"/>
                    </a:cubicBezTo>
                    <a:cubicBezTo>
                      <a:pt x="101" y="73"/>
                      <a:pt x="101" y="73"/>
                      <a:pt x="104" y="72"/>
                    </a:cubicBezTo>
                    <a:cubicBezTo>
                      <a:pt x="107" y="72"/>
                      <a:pt x="117" y="68"/>
                      <a:pt x="130" y="64"/>
                    </a:cubicBezTo>
                    <a:cubicBezTo>
                      <a:pt x="131" y="63"/>
                      <a:pt x="134" y="62"/>
                      <a:pt x="136" y="61"/>
                    </a:cubicBezTo>
                    <a:cubicBezTo>
                      <a:pt x="139" y="59"/>
                      <a:pt x="143" y="58"/>
                      <a:pt x="144" y="58"/>
                    </a:cubicBezTo>
                    <a:cubicBezTo>
                      <a:pt x="148" y="57"/>
                      <a:pt x="153" y="54"/>
                      <a:pt x="158" y="52"/>
                    </a:cubicBezTo>
                    <a:cubicBezTo>
                      <a:pt x="159" y="51"/>
                      <a:pt x="163" y="50"/>
                      <a:pt x="165" y="49"/>
                    </a:cubicBezTo>
                    <a:cubicBezTo>
                      <a:pt x="168" y="48"/>
                      <a:pt x="171" y="46"/>
                      <a:pt x="174" y="45"/>
                    </a:cubicBezTo>
                    <a:cubicBezTo>
                      <a:pt x="176" y="44"/>
                      <a:pt x="178" y="43"/>
                      <a:pt x="179" y="43"/>
                    </a:cubicBezTo>
                    <a:cubicBezTo>
                      <a:pt x="179" y="43"/>
                      <a:pt x="181" y="42"/>
                      <a:pt x="183" y="41"/>
                    </a:cubicBezTo>
                    <a:cubicBezTo>
                      <a:pt x="185" y="40"/>
                      <a:pt x="189" y="38"/>
                      <a:pt x="192" y="37"/>
                    </a:cubicBezTo>
                    <a:cubicBezTo>
                      <a:pt x="195" y="35"/>
                      <a:pt x="197" y="34"/>
                      <a:pt x="198" y="33"/>
                    </a:cubicBezTo>
                    <a:cubicBezTo>
                      <a:pt x="199" y="33"/>
                      <a:pt x="199" y="32"/>
                      <a:pt x="200" y="32"/>
                    </a:cubicBezTo>
                    <a:cubicBezTo>
                      <a:pt x="200" y="32"/>
                      <a:pt x="202" y="30"/>
                      <a:pt x="204" y="28"/>
                    </a:cubicBezTo>
                    <a:cubicBezTo>
                      <a:pt x="207" y="25"/>
                      <a:pt x="207" y="25"/>
                      <a:pt x="206" y="22"/>
                    </a:cubicBezTo>
                    <a:cubicBezTo>
                      <a:pt x="206" y="18"/>
                      <a:pt x="204" y="16"/>
                      <a:pt x="202" y="13"/>
                    </a:cubicBezTo>
                    <a:cubicBezTo>
                      <a:pt x="200" y="12"/>
                      <a:pt x="193" y="9"/>
                      <a:pt x="191" y="9"/>
                    </a:cubicBezTo>
                    <a:cubicBezTo>
                      <a:pt x="189" y="9"/>
                      <a:pt x="177" y="11"/>
                      <a:pt x="178" y="12"/>
                    </a:cubicBezTo>
                    <a:cubicBezTo>
                      <a:pt x="178" y="12"/>
                      <a:pt x="176" y="13"/>
                      <a:pt x="175" y="13"/>
                    </a:cubicBezTo>
                    <a:cubicBezTo>
                      <a:pt x="172" y="13"/>
                      <a:pt x="168" y="15"/>
                      <a:pt x="163" y="18"/>
                    </a:cubicBezTo>
                    <a:cubicBezTo>
                      <a:pt x="162" y="18"/>
                      <a:pt x="160" y="19"/>
                      <a:pt x="158" y="20"/>
                    </a:cubicBezTo>
                    <a:cubicBezTo>
                      <a:pt x="155" y="21"/>
                      <a:pt x="146" y="25"/>
                      <a:pt x="137" y="29"/>
                    </a:cubicBezTo>
                    <a:cubicBezTo>
                      <a:pt x="135" y="30"/>
                      <a:pt x="131" y="31"/>
                      <a:pt x="128" y="32"/>
                    </a:cubicBezTo>
                    <a:cubicBezTo>
                      <a:pt x="126" y="33"/>
                      <a:pt x="123" y="35"/>
                      <a:pt x="121" y="35"/>
                    </a:cubicBezTo>
                    <a:cubicBezTo>
                      <a:pt x="118" y="37"/>
                      <a:pt x="112" y="40"/>
                      <a:pt x="109" y="41"/>
                    </a:cubicBezTo>
                    <a:cubicBezTo>
                      <a:pt x="108" y="42"/>
                      <a:pt x="107" y="42"/>
                      <a:pt x="106" y="43"/>
                    </a:cubicBezTo>
                    <a:cubicBezTo>
                      <a:pt x="106" y="43"/>
                      <a:pt x="105" y="43"/>
                      <a:pt x="104" y="44"/>
                    </a:cubicBezTo>
                    <a:cubicBezTo>
                      <a:pt x="103" y="44"/>
                      <a:pt x="99" y="45"/>
                      <a:pt x="96" y="47"/>
                    </a:cubicBezTo>
                    <a:cubicBezTo>
                      <a:pt x="90" y="49"/>
                      <a:pt x="90" y="49"/>
                      <a:pt x="90" y="51"/>
                    </a:cubicBezTo>
                    <a:close/>
                    <a:moveTo>
                      <a:pt x="96" y="53"/>
                    </a:move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2"/>
                      <a:pt x="104" y="49"/>
                      <a:pt x="111" y="46"/>
                    </a:cubicBezTo>
                    <a:cubicBezTo>
                      <a:pt x="114" y="45"/>
                      <a:pt x="118" y="43"/>
                      <a:pt x="121" y="41"/>
                    </a:cubicBezTo>
                    <a:cubicBezTo>
                      <a:pt x="131" y="37"/>
                      <a:pt x="132" y="36"/>
                      <a:pt x="132" y="36"/>
                    </a:cubicBezTo>
                    <a:cubicBezTo>
                      <a:pt x="133" y="36"/>
                      <a:pt x="141" y="32"/>
                      <a:pt x="143" y="31"/>
                    </a:cubicBezTo>
                    <a:cubicBezTo>
                      <a:pt x="143" y="31"/>
                      <a:pt x="144" y="31"/>
                      <a:pt x="145" y="31"/>
                    </a:cubicBezTo>
                    <a:cubicBezTo>
                      <a:pt x="145" y="31"/>
                      <a:pt x="147" y="30"/>
                      <a:pt x="148" y="29"/>
                    </a:cubicBezTo>
                    <a:cubicBezTo>
                      <a:pt x="150" y="28"/>
                      <a:pt x="152" y="28"/>
                      <a:pt x="152" y="28"/>
                    </a:cubicBezTo>
                    <a:cubicBezTo>
                      <a:pt x="153" y="28"/>
                      <a:pt x="154" y="27"/>
                      <a:pt x="156" y="26"/>
                    </a:cubicBezTo>
                    <a:cubicBezTo>
                      <a:pt x="162" y="23"/>
                      <a:pt x="187" y="14"/>
                      <a:pt x="189" y="13"/>
                    </a:cubicBezTo>
                    <a:cubicBezTo>
                      <a:pt x="192" y="13"/>
                      <a:pt x="198" y="16"/>
                      <a:pt x="199" y="18"/>
                    </a:cubicBezTo>
                    <a:cubicBezTo>
                      <a:pt x="201" y="21"/>
                      <a:pt x="201" y="23"/>
                      <a:pt x="199" y="25"/>
                    </a:cubicBezTo>
                    <a:cubicBezTo>
                      <a:pt x="198" y="27"/>
                      <a:pt x="190" y="32"/>
                      <a:pt x="189" y="32"/>
                    </a:cubicBezTo>
                    <a:cubicBezTo>
                      <a:pt x="189" y="33"/>
                      <a:pt x="187" y="34"/>
                      <a:pt x="184" y="35"/>
                    </a:cubicBezTo>
                    <a:cubicBezTo>
                      <a:pt x="174" y="40"/>
                      <a:pt x="168" y="43"/>
                      <a:pt x="164" y="45"/>
                    </a:cubicBezTo>
                    <a:cubicBezTo>
                      <a:pt x="162" y="45"/>
                      <a:pt x="159" y="47"/>
                      <a:pt x="157" y="48"/>
                    </a:cubicBezTo>
                    <a:cubicBezTo>
                      <a:pt x="156" y="49"/>
                      <a:pt x="151" y="50"/>
                      <a:pt x="148" y="52"/>
                    </a:cubicBezTo>
                    <a:cubicBezTo>
                      <a:pt x="144" y="53"/>
                      <a:pt x="139" y="55"/>
                      <a:pt x="137" y="56"/>
                    </a:cubicBezTo>
                    <a:cubicBezTo>
                      <a:pt x="135" y="57"/>
                      <a:pt x="130" y="59"/>
                      <a:pt x="127" y="60"/>
                    </a:cubicBezTo>
                    <a:cubicBezTo>
                      <a:pt x="124" y="61"/>
                      <a:pt x="120" y="63"/>
                      <a:pt x="117" y="64"/>
                    </a:cubicBezTo>
                    <a:cubicBezTo>
                      <a:pt x="113" y="66"/>
                      <a:pt x="104" y="68"/>
                      <a:pt x="103" y="68"/>
                    </a:cubicBezTo>
                    <a:cubicBezTo>
                      <a:pt x="103" y="68"/>
                      <a:pt x="103" y="67"/>
                      <a:pt x="103" y="66"/>
                    </a:cubicBezTo>
                    <a:cubicBezTo>
                      <a:pt x="103" y="65"/>
                      <a:pt x="102" y="63"/>
                      <a:pt x="100" y="61"/>
                    </a:cubicBezTo>
                    <a:cubicBezTo>
                      <a:pt x="98" y="58"/>
                      <a:pt x="96" y="54"/>
                      <a:pt x="96" y="53"/>
                    </a:cubicBezTo>
                    <a:close/>
                    <a:moveTo>
                      <a:pt x="207" y="4"/>
                    </a:moveTo>
                    <a:cubicBezTo>
                      <a:pt x="207" y="4"/>
                      <a:pt x="208" y="8"/>
                      <a:pt x="211" y="12"/>
                    </a:cubicBezTo>
                    <a:cubicBezTo>
                      <a:pt x="215" y="20"/>
                      <a:pt x="215" y="20"/>
                      <a:pt x="215" y="20"/>
                    </a:cubicBezTo>
                    <a:cubicBezTo>
                      <a:pt x="218" y="20"/>
                      <a:pt x="218" y="20"/>
                      <a:pt x="218" y="20"/>
                    </a:cubicBezTo>
                    <a:cubicBezTo>
                      <a:pt x="221" y="20"/>
                      <a:pt x="221" y="20"/>
                      <a:pt x="222" y="17"/>
                    </a:cubicBezTo>
                    <a:cubicBezTo>
                      <a:pt x="223" y="14"/>
                      <a:pt x="227" y="9"/>
                      <a:pt x="229" y="9"/>
                    </a:cubicBezTo>
                    <a:cubicBezTo>
                      <a:pt x="229" y="9"/>
                      <a:pt x="230" y="8"/>
                      <a:pt x="229" y="7"/>
                    </a:cubicBezTo>
                    <a:cubicBezTo>
                      <a:pt x="229" y="5"/>
                      <a:pt x="229" y="4"/>
                      <a:pt x="228" y="4"/>
                    </a:cubicBezTo>
                    <a:cubicBezTo>
                      <a:pt x="227" y="3"/>
                      <a:pt x="226" y="3"/>
                      <a:pt x="225" y="3"/>
                    </a:cubicBezTo>
                    <a:cubicBezTo>
                      <a:pt x="225" y="4"/>
                      <a:pt x="215" y="2"/>
                      <a:pt x="213" y="1"/>
                    </a:cubicBezTo>
                    <a:cubicBezTo>
                      <a:pt x="211" y="0"/>
                      <a:pt x="206" y="2"/>
                      <a:pt x="207" y="4"/>
                    </a:cubicBezTo>
                    <a:close/>
                    <a:moveTo>
                      <a:pt x="214" y="7"/>
                    </a:moveTo>
                    <a:cubicBezTo>
                      <a:pt x="214" y="7"/>
                      <a:pt x="216" y="7"/>
                      <a:pt x="218" y="7"/>
                    </a:cubicBezTo>
                    <a:cubicBezTo>
                      <a:pt x="221" y="7"/>
                      <a:pt x="223" y="7"/>
                      <a:pt x="223" y="7"/>
                    </a:cubicBezTo>
                    <a:cubicBezTo>
                      <a:pt x="223" y="7"/>
                      <a:pt x="222" y="9"/>
                      <a:pt x="220" y="11"/>
                    </a:cubicBezTo>
                    <a:cubicBezTo>
                      <a:pt x="218" y="13"/>
                      <a:pt x="217" y="14"/>
                      <a:pt x="217" y="13"/>
                    </a:cubicBezTo>
                    <a:cubicBezTo>
                      <a:pt x="216" y="12"/>
                      <a:pt x="214" y="8"/>
                      <a:pt x="21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217"/>
              <p:cNvSpPr>
                <a:spLocks noEditPoints="1"/>
              </p:cNvSpPr>
              <p:nvPr/>
            </p:nvSpPr>
            <p:spPr bwMode="auto">
              <a:xfrm>
                <a:off x="1663" y="2360"/>
                <a:ext cx="125" cy="148"/>
              </a:xfrm>
              <a:custGeom>
                <a:avLst/>
                <a:gdLst>
                  <a:gd name="T0" fmla="*/ 57 w 164"/>
                  <a:gd name="T1" fmla="*/ 7 h 194"/>
                  <a:gd name="T2" fmla="*/ 15 w 164"/>
                  <a:gd name="T3" fmla="*/ 97 h 194"/>
                  <a:gd name="T4" fmla="*/ 80 w 164"/>
                  <a:gd name="T5" fmla="*/ 192 h 194"/>
                  <a:gd name="T6" fmla="*/ 139 w 164"/>
                  <a:gd name="T7" fmla="*/ 119 h 194"/>
                  <a:gd name="T8" fmla="*/ 164 w 164"/>
                  <a:gd name="T9" fmla="*/ 60 h 194"/>
                  <a:gd name="T10" fmla="*/ 132 w 164"/>
                  <a:gd name="T11" fmla="*/ 30 h 194"/>
                  <a:gd name="T12" fmla="*/ 121 w 164"/>
                  <a:gd name="T13" fmla="*/ 30 h 194"/>
                  <a:gd name="T14" fmla="*/ 156 w 164"/>
                  <a:gd name="T15" fmla="*/ 72 h 194"/>
                  <a:gd name="T16" fmla="*/ 100 w 164"/>
                  <a:gd name="T17" fmla="*/ 188 h 194"/>
                  <a:gd name="T18" fmla="*/ 24 w 164"/>
                  <a:gd name="T19" fmla="*/ 161 h 194"/>
                  <a:gd name="T20" fmla="*/ 24 w 164"/>
                  <a:gd name="T21" fmla="*/ 87 h 194"/>
                  <a:gd name="T22" fmla="*/ 59 w 164"/>
                  <a:gd name="T23" fmla="*/ 11 h 194"/>
                  <a:gd name="T24" fmla="*/ 145 w 164"/>
                  <a:gd name="T25" fmla="*/ 55 h 194"/>
                  <a:gd name="T26" fmla="*/ 77 w 164"/>
                  <a:gd name="T27" fmla="*/ 20 h 194"/>
                  <a:gd name="T28" fmla="*/ 43 w 164"/>
                  <a:gd name="T29" fmla="*/ 68 h 194"/>
                  <a:gd name="T30" fmla="*/ 123 w 164"/>
                  <a:gd name="T31" fmla="*/ 109 h 194"/>
                  <a:gd name="T32" fmla="*/ 134 w 164"/>
                  <a:gd name="T33" fmla="*/ 104 h 194"/>
                  <a:gd name="T34" fmla="*/ 151 w 164"/>
                  <a:gd name="T35" fmla="*/ 55 h 194"/>
                  <a:gd name="T36" fmla="*/ 145 w 164"/>
                  <a:gd name="T37" fmla="*/ 61 h 194"/>
                  <a:gd name="T38" fmla="*/ 126 w 164"/>
                  <a:gd name="T39" fmla="*/ 104 h 194"/>
                  <a:gd name="T40" fmla="*/ 59 w 164"/>
                  <a:gd name="T41" fmla="*/ 75 h 194"/>
                  <a:gd name="T42" fmla="*/ 69 w 164"/>
                  <a:gd name="T43" fmla="*/ 21 h 194"/>
                  <a:gd name="T44" fmla="*/ 104 w 164"/>
                  <a:gd name="T45" fmla="*/ 115 h 194"/>
                  <a:gd name="T46" fmla="*/ 104 w 164"/>
                  <a:gd name="T47" fmla="*/ 124 h 194"/>
                  <a:gd name="T48" fmla="*/ 117 w 164"/>
                  <a:gd name="T49" fmla="*/ 134 h 194"/>
                  <a:gd name="T50" fmla="*/ 122 w 164"/>
                  <a:gd name="T51" fmla="*/ 137 h 194"/>
                  <a:gd name="T52" fmla="*/ 93 w 164"/>
                  <a:gd name="T53" fmla="*/ 104 h 194"/>
                  <a:gd name="T54" fmla="*/ 68 w 164"/>
                  <a:gd name="T55" fmla="*/ 108 h 194"/>
                  <a:gd name="T56" fmla="*/ 88 w 164"/>
                  <a:gd name="T57" fmla="*/ 124 h 194"/>
                  <a:gd name="T58" fmla="*/ 37 w 164"/>
                  <a:gd name="T59" fmla="*/ 85 h 194"/>
                  <a:gd name="T60" fmla="*/ 53 w 164"/>
                  <a:gd name="T61" fmla="*/ 109 h 194"/>
                  <a:gd name="T62" fmla="*/ 83 w 164"/>
                  <a:gd name="T63" fmla="*/ 105 h 194"/>
                  <a:gd name="T64" fmla="*/ 71 w 164"/>
                  <a:gd name="T65" fmla="*/ 113 h 194"/>
                  <a:gd name="T66" fmla="*/ 52 w 164"/>
                  <a:gd name="T67" fmla="*/ 100 h 194"/>
                  <a:gd name="T68" fmla="*/ 37 w 164"/>
                  <a:gd name="T69" fmla="*/ 98 h 194"/>
                  <a:gd name="T70" fmla="*/ 52 w 164"/>
                  <a:gd name="T71" fmla="*/ 90 h 194"/>
                  <a:gd name="T72" fmla="*/ 95 w 164"/>
                  <a:gd name="T73" fmla="*/ 142 h 194"/>
                  <a:gd name="T74" fmla="*/ 98 w 164"/>
                  <a:gd name="T75" fmla="*/ 142 h 194"/>
                  <a:gd name="T76" fmla="*/ 98 w 164"/>
                  <a:gd name="T77" fmla="*/ 158 h 194"/>
                  <a:gd name="T78" fmla="*/ 114 w 164"/>
                  <a:gd name="T79" fmla="*/ 143 h 194"/>
                  <a:gd name="T80" fmla="*/ 25 w 164"/>
                  <a:gd name="T81" fmla="*/ 122 h 194"/>
                  <a:gd name="T82" fmla="*/ 39 w 164"/>
                  <a:gd name="T83" fmla="*/ 130 h 194"/>
                  <a:gd name="T84" fmla="*/ 38 w 164"/>
                  <a:gd name="T85" fmla="*/ 135 h 194"/>
                  <a:gd name="T86" fmla="*/ 30 w 164"/>
                  <a:gd name="T87" fmla="*/ 104 h 194"/>
                  <a:gd name="T88" fmla="*/ 64 w 164"/>
                  <a:gd name="T89" fmla="*/ 124 h 194"/>
                  <a:gd name="T90" fmla="*/ 60 w 164"/>
                  <a:gd name="T91" fmla="*/ 127 h 194"/>
                  <a:gd name="T92" fmla="*/ 76 w 164"/>
                  <a:gd name="T93" fmla="*/ 146 h 194"/>
                  <a:gd name="T94" fmla="*/ 75 w 164"/>
                  <a:gd name="T95" fmla="*/ 151 h 194"/>
                  <a:gd name="T96" fmla="*/ 84 w 164"/>
                  <a:gd name="T97" fmla="*/ 162 h 194"/>
                  <a:gd name="T98" fmla="*/ 75 w 164"/>
                  <a:gd name="T99" fmla="*/ 177 h 194"/>
                  <a:gd name="T100" fmla="*/ 95 w 164"/>
                  <a:gd name="T101" fmla="*/ 175 h 194"/>
                  <a:gd name="T102" fmla="*/ 83 w 164"/>
                  <a:gd name="T103" fmla="*/ 179 h 194"/>
                  <a:gd name="T104" fmla="*/ 87 w 164"/>
                  <a:gd name="T105" fmla="*/ 164 h 194"/>
                  <a:gd name="T106" fmla="*/ 48 w 164"/>
                  <a:gd name="T107" fmla="*/ 152 h 194"/>
                  <a:gd name="T108" fmla="*/ 48 w 164"/>
                  <a:gd name="T109" fmla="*/ 159 h 194"/>
                  <a:gd name="T110" fmla="*/ 66 w 164"/>
                  <a:gd name="T111" fmla="*/ 165 h 194"/>
                  <a:gd name="T112" fmla="*/ 69 w 164"/>
                  <a:gd name="T113" fmla="*/ 167 h 194"/>
                  <a:gd name="T114" fmla="*/ 14 w 164"/>
                  <a:gd name="T115" fmla="*/ 150 h 194"/>
                  <a:gd name="T116" fmla="*/ 24 w 164"/>
                  <a:gd name="T117" fmla="*/ 138 h 194"/>
                  <a:gd name="T118" fmla="*/ 18 w 164"/>
                  <a:gd name="T119" fmla="*/ 151 h 194"/>
                  <a:gd name="T120" fmla="*/ 37 w 164"/>
                  <a:gd name="T121" fmla="*/ 14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4" h="194">
                    <a:moveTo>
                      <a:pt x="93" y="8"/>
                    </a:moveTo>
                    <a:cubicBezTo>
                      <a:pt x="86" y="5"/>
                      <a:pt x="80" y="2"/>
                      <a:pt x="77" y="1"/>
                    </a:cubicBezTo>
                    <a:cubicBezTo>
                      <a:pt x="73" y="0"/>
                      <a:pt x="68" y="0"/>
                      <a:pt x="66" y="1"/>
                    </a:cubicBezTo>
                    <a:cubicBezTo>
                      <a:pt x="63" y="2"/>
                      <a:pt x="60" y="4"/>
                      <a:pt x="59" y="5"/>
                    </a:cubicBezTo>
                    <a:cubicBezTo>
                      <a:pt x="59" y="5"/>
                      <a:pt x="58" y="6"/>
                      <a:pt x="57" y="7"/>
                    </a:cubicBezTo>
                    <a:cubicBezTo>
                      <a:pt x="54" y="10"/>
                      <a:pt x="51" y="13"/>
                      <a:pt x="49" y="18"/>
                    </a:cubicBezTo>
                    <a:cubicBezTo>
                      <a:pt x="45" y="25"/>
                      <a:pt x="37" y="45"/>
                      <a:pt x="36" y="47"/>
                    </a:cubicBezTo>
                    <a:cubicBezTo>
                      <a:pt x="36" y="48"/>
                      <a:pt x="36" y="50"/>
                      <a:pt x="36" y="50"/>
                    </a:cubicBezTo>
                    <a:cubicBezTo>
                      <a:pt x="32" y="57"/>
                      <a:pt x="22" y="80"/>
                      <a:pt x="21" y="84"/>
                    </a:cubicBezTo>
                    <a:cubicBezTo>
                      <a:pt x="20" y="87"/>
                      <a:pt x="17" y="92"/>
                      <a:pt x="15" y="97"/>
                    </a:cubicBezTo>
                    <a:cubicBezTo>
                      <a:pt x="3" y="119"/>
                      <a:pt x="0" y="128"/>
                      <a:pt x="1" y="138"/>
                    </a:cubicBezTo>
                    <a:cubicBezTo>
                      <a:pt x="1" y="142"/>
                      <a:pt x="2" y="145"/>
                      <a:pt x="1" y="145"/>
                    </a:cubicBezTo>
                    <a:cubicBezTo>
                      <a:pt x="1" y="145"/>
                      <a:pt x="3" y="150"/>
                      <a:pt x="3" y="151"/>
                    </a:cubicBezTo>
                    <a:cubicBezTo>
                      <a:pt x="6" y="154"/>
                      <a:pt x="13" y="159"/>
                      <a:pt x="20" y="164"/>
                    </a:cubicBezTo>
                    <a:cubicBezTo>
                      <a:pt x="39" y="174"/>
                      <a:pt x="61" y="187"/>
                      <a:pt x="80" y="192"/>
                    </a:cubicBezTo>
                    <a:cubicBezTo>
                      <a:pt x="87" y="193"/>
                      <a:pt x="95" y="194"/>
                      <a:pt x="99" y="193"/>
                    </a:cubicBezTo>
                    <a:cubicBezTo>
                      <a:pt x="101" y="192"/>
                      <a:pt x="105" y="188"/>
                      <a:pt x="109" y="183"/>
                    </a:cubicBezTo>
                    <a:cubicBezTo>
                      <a:pt x="112" y="179"/>
                      <a:pt x="118" y="168"/>
                      <a:pt x="119" y="165"/>
                    </a:cubicBezTo>
                    <a:cubicBezTo>
                      <a:pt x="122" y="158"/>
                      <a:pt x="126" y="149"/>
                      <a:pt x="127" y="146"/>
                    </a:cubicBezTo>
                    <a:cubicBezTo>
                      <a:pt x="131" y="137"/>
                      <a:pt x="133" y="131"/>
                      <a:pt x="139" y="119"/>
                    </a:cubicBezTo>
                    <a:cubicBezTo>
                      <a:pt x="142" y="112"/>
                      <a:pt x="145" y="105"/>
                      <a:pt x="146" y="103"/>
                    </a:cubicBezTo>
                    <a:cubicBezTo>
                      <a:pt x="147" y="101"/>
                      <a:pt x="148" y="98"/>
                      <a:pt x="148" y="98"/>
                    </a:cubicBezTo>
                    <a:cubicBezTo>
                      <a:pt x="149" y="98"/>
                      <a:pt x="150" y="96"/>
                      <a:pt x="151" y="94"/>
                    </a:cubicBezTo>
                    <a:cubicBezTo>
                      <a:pt x="152" y="90"/>
                      <a:pt x="156" y="80"/>
                      <a:pt x="159" y="76"/>
                    </a:cubicBezTo>
                    <a:cubicBezTo>
                      <a:pt x="163" y="68"/>
                      <a:pt x="164" y="67"/>
                      <a:pt x="164" y="60"/>
                    </a:cubicBezTo>
                    <a:cubicBezTo>
                      <a:pt x="164" y="54"/>
                      <a:pt x="163" y="53"/>
                      <a:pt x="162" y="50"/>
                    </a:cubicBezTo>
                    <a:cubicBezTo>
                      <a:pt x="161" y="49"/>
                      <a:pt x="159" y="47"/>
                      <a:pt x="158" y="46"/>
                    </a:cubicBezTo>
                    <a:cubicBezTo>
                      <a:pt x="157" y="45"/>
                      <a:pt x="156" y="43"/>
                      <a:pt x="156" y="43"/>
                    </a:cubicBezTo>
                    <a:cubicBezTo>
                      <a:pt x="156" y="42"/>
                      <a:pt x="151" y="40"/>
                      <a:pt x="146" y="37"/>
                    </a:cubicBezTo>
                    <a:cubicBezTo>
                      <a:pt x="141" y="35"/>
                      <a:pt x="135" y="31"/>
                      <a:pt x="132" y="30"/>
                    </a:cubicBezTo>
                    <a:cubicBezTo>
                      <a:pt x="129" y="28"/>
                      <a:pt x="122" y="24"/>
                      <a:pt x="116" y="21"/>
                    </a:cubicBezTo>
                    <a:cubicBezTo>
                      <a:pt x="110" y="18"/>
                      <a:pt x="105" y="15"/>
                      <a:pt x="105" y="15"/>
                    </a:cubicBezTo>
                    <a:cubicBezTo>
                      <a:pt x="105" y="14"/>
                      <a:pt x="99" y="11"/>
                      <a:pt x="93" y="8"/>
                    </a:cubicBezTo>
                    <a:close/>
                    <a:moveTo>
                      <a:pt x="85" y="11"/>
                    </a:moveTo>
                    <a:cubicBezTo>
                      <a:pt x="93" y="14"/>
                      <a:pt x="104" y="20"/>
                      <a:pt x="121" y="30"/>
                    </a:cubicBezTo>
                    <a:cubicBezTo>
                      <a:pt x="129" y="34"/>
                      <a:pt x="138" y="38"/>
                      <a:pt x="142" y="40"/>
                    </a:cubicBezTo>
                    <a:cubicBezTo>
                      <a:pt x="149" y="44"/>
                      <a:pt x="154" y="48"/>
                      <a:pt x="158" y="53"/>
                    </a:cubicBezTo>
                    <a:cubicBezTo>
                      <a:pt x="160" y="55"/>
                      <a:pt x="160" y="56"/>
                      <a:pt x="160" y="61"/>
                    </a:cubicBezTo>
                    <a:cubicBezTo>
                      <a:pt x="160" y="66"/>
                      <a:pt x="160" y="66"/>
                      <a:pt x="160" y="66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2" y="80"/>
                      <a:pt x="152" y="80"/>
                      <a:pt x="150" y="86"/>
                    </a:cubicBezTo>
                    <a:cubicBezTo>
                      <a:pt x="148" y="89"/>
                      <a:pt x="144" y="98"/>
                      <a:pt x="141" y="106"/>
                    </a:cubicBezTo>
                    <a:cubicBezTo>
                      <a:pt x="135" y="119"/>
                      <a:pt x="132" y="126"/>
                      <a:pt x="131" y="130"/>
                    </a:cubicBezTo>
                    <a:cubicBezTo>
                      <a:pt x="129" y="134"/>
                      <a:pt x="121" y="154"/>
                      <a:pt x="116" y="165"/>
                    </a:cubicBezTo>
                    <a:cubicBezTo>
                      <a:pt x="113" y="172"/>
                      <a:pt x="103" y="186"/>
                      <a:pt x="100" y="188"/>
                    </a:cubicBezTo>
                    <a:cubicBezTo>
                      <a:pt x="99" y="188"/>
                      <a:pt x="98" y="188"/>
                      <a:pt x="96" y="189"/>
                    </a:cubicBezTo>
                    <a:cubicBezTo>
                      <a:pt x="89" y="189"/>
                      <a:pt x="86" y="189"/>
                      <a:pt x="85" y="188"/>
                    </a:cubicBezTo>
                    <a:cubicBezTo>
                      <a:pt x="84" y="188"/>
                      <a:pt x="82" y="187"/>
                      <a:pt x="82" y="188"/>
                    </a:cubicBezTo>
                    <a:cubicBezTo>
                      <a:pt x="80" y="188"/>
                      <a:pt x="74" y="185"/>
                      <a:pt x="68" y="182"/>
                    </a:cubicBezTo>
                    <a:cubicBezTo>
                      <a:pt x="54" y="171"/>
                      <a:pt x="40" y="170"/>
                      <a:pt x="24" y="161"/>
                    </a:cubicBezTo>
                    <a:cubicBezTo>
                      <a:pt x="10" y="154"/>
                      <a:pt x="5" y="147"/>
                      <a:pt x="5" y="138"/>
                    </a:cubicBezTo>
                    <a:cubicBezTo>
                      <a:pt x="5" y="136"/>
                      <a:pt x="5" y="134"/>
                      <a:pt x="5" y="133"/>
                    </a:cubicBezTo>
                    <a:cubicBezTo>
                      <a:pt x="6" y="132"/>
                      <a:pt x="6" y="127"/>
                      <a:pt x="7" y="124"/>
                    </a:cubicBezTo>
                    <a:cubicBezTo>
                      <a:pt x="9" y="117"/>
                      <a:pt x="10" y="116"/>
                      <a:pt x="14" y="108"/>
                    </a:cubicBezTo>
                    <a:cubicBezTo>
                      <a:pt x="20" y="96"/>
                      <a:pt x="20" y="96"/>
                      <a:pt x="24" y="87"/>
                    </a:cubicBezTo>
                    <a:cubicBezTo>
                      <a:pt x="26" y="83"/>
                      <a:pt x="29" y="75"/>
                      <a:pt x="32" y="69"/>
                    </a:cubicBezTo>
                    <a:cubicBezTo>
                      <a:pt x="34" y="64"/>
                      <a:pt x="37" y="57"/>
                      <a:pt x="38" y="55"/>
                    </a:cubicBezTo>
                    <a:cubicBezTo>
                      <a:pt x="39" y="52"/>
                      <a:pt x="40" y="49"/>
                      <a:pt x="41" y="48"/>
                    </a:cubicBezTo>
                    <a:cubicBezTo>
                      <a:pt x="43" y="41"/>
                      <a:pt x="49" y="27"/>
                      <a:pt x="52" y="21"/>
                    </a:cubicBezTo>
                    <a:cubicBezTo>
                      <a:pt x="55" y="15"/>
                      <a:pt x="56" y="13"/>
                      <a:pt x="59" y="11"/>
                    </a:cubicBezTo>
                    <a:cubicBezTo>
                      <a:pt x="63" y="7"/>
                      <a:pt x="65" y="6"/>
                      <a:pt x="68" y="6"/>
                    </a:cubicBezTo>
                    <a:cubicBezTo>
                      <a:pt x="72" y="5"/>
                      <a:pt x="75" y="6"/>
                      <a:pt x="85" y="11"/>
                    </a:cubicBezTo>
                    <a:close/>
                    <a:moveTo>
                      <a:pt x="151" y="55"/>
                    </a:moveTo>
                    <a:cubicBezTo>
                      <a:pt x="150" y="55"/>
                      <a:pt x="150" y="55"/>
                      <a:pt x="149" y="56"/>
                    </a:cubicBezTo>
                    <a:cubicBezTo>
                      <a:pt x="148" y="57"/>
                      <a:pt x="147" y="57"/>
                      <a:pt x="145" y="55"/>
                    </a:cubicBezTo>
                    <a:cubicBezTo>
                      <a:pt x="144" y="55"/>
                      <a:pt x="141" y="53"/>
                      <a:pt x="139" y="52"/>
                    </a:cubicBezTo>
                    <a:cubicBezTo>
                      <a:pt x="135" y="50"/>
                      <a:pt x="108" y="38"/>
                      <a:pt x="105" y="37"/>
                    </a:cubicBezTo>
                    <a:cubicBezTo>
                      <a:pt x="103" y="37"/>
                      <a:pt x="101" y="35"/>
                      <a:pt x="98" y="33"/>
                    </a:cubicBezTo>
                    <a:cubicBezTo>
                      <a:pt x="96" y="32"/>
                      <a:pt x="91" y="29"/>
                      <a:pt x="87" y="26"/>
                    </a:cubicBezTo>
                    <a:cubicBezTo>
                      <a:pt x="84" y="24"/>
                      <a:pt x="79" y="21"/>
                      <a:pt x="77" y="20"/>
                    </a:cubicBezTo>
                    <a:cubicBezTo>
                      <a:pt x="68" y="15"/>
                      <a:pt x="68" y="15"/>
                      <a:pt x="66" y="18"/>
                    </a:cubicBezTo>
                    <a:cubicBezTo>
                      <a:pt x="66" y="19"/>
                      <a:pt x="63" y="25"/>
                      <a:pt x="59" y="33"/>
                    </a:cubicBezTo>
                    <a:cubicBezTo>
                      <a:pt x="56" y="40"/>
                      <a:pt x="51" y="51"/>
                      <a:pt x="48" y="56"/>
                    </a:cubicBezTo>
                    <a:cubicBezTo>
                      <a:pt x="45" y="63"/>
                      <a:pt x="43" y="67"/>
                      <a:pt x="43" y="67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1" y="68"/>
                      <a:pt x="40" y="70"/>
                      <a:pt x="41" y="71"/>
                    </a:cubicBezTo>
                    <a:cubicBezTo>
                      <a:pt x="42" y="72"/>
                      <a:pt x="43" y="73"/>
                      <a:pt x="46" y="74"/>
                    </a:cubicBezTo>
                    <a:cubicBezTo>
                      <a:pt x="60" y="80"/>
                      <a:pt x="82" y="89"/>
                      <a:pt x="85" y="91"/>
                    </a:cubicBezTo>
                    <a:cubicBezTo>
                      <a:pt x="86" y="92"/>
                      <a:pt x="95" y="97"/>
                      <a:pt x="105" y="101"/>
                    </a:cubicBezTo>
                    <a:cubicBezTo>
                      <a:pt x="119" y="108"/>
                      <a:pt x="122" y="109"/>
                      <a:pt x="123" y="109"/>
                    </a:cubicBezTo>
                    <a:cubicBezTo>
                      <a:pt x="124" y="109"/>
                      <a:pt x="125" y="109"/>
                      <a:pt x="126" y="110"/>
                    </a:cubicBezTo>
                    <a:cubicBezTo>
                      <a:pt x="128" y="111"/>
                      <a:pt x="129" y="111"/>
                      <a:pt x="129" y="111"/>
                    </a:cubicBezTo>
                    <a:cubicBezTo>
                      <a:pt x="129" y="110"/>
                      <a:pt x="130" y="110"/>
                      <a:pt x="130" y="110"/>
                    </a:cubicBezTo>
                    <a:cubicBezTo>
                      <a:pt x="131" y="111"/>
                      <a:pt x="132" y="110"/>
                      <a:pt x="133" y="108"/>
                    </a:cubicBezTo>
                    <a:cubicBezTo>
                      <a:pt x="133" y="107"/>
                      <a:pt x="134" y="105"/>
                      <a:pt x="134" y="104"/>
                    </a:cubicBezTo>
                    <a:cubicBezTo>
                      <a:pt x="134" y="102"/>
                      <a:pt x="136" y="98"/>
                      <a:pt x="140" y="87"/>
                    </a:cubicBezTo>
                    <a:cubicBezTo>
                      <a:pt x="141" y="83"/>
                      <a:pt x="143" y="79"/>
                      <a:pt x="144" y="77"/>
                    </a:cubicBezTo>
                    <a:cubicBezTo>
                      <a:pt x="144" y="76"/>
                      <a:pt x="146" y="71"/>
                      <a:pt x="148" y="67"/>
                    </a:cubicBezTo>
                    <a:cubicBezTo>
                      <a:pt x="150" y="63"/>
                      <a:pt x="151" y="58"/>
                      <a:pt x="152" y="57"/>
                    </a:cubicBezTo>
                    <a:cubicBezTo>
                      <a:pt x="152" y="56"/>
                      <a:pt x="152" y="55"/>
                      <a:pt x="151" y="55"/>
                    </a:cubicBezTo>
                    <a:close/>
                    <a:moveTo>
                      <a:pt x="69" y="21"/>
                    </a:moveTo>
                    <a:cubicBezTo>
                      <a:pt x="73" y="23"/>
                      <a:pt x="73" y="23"/>
                      <a:pt x="73" y="23"/>
                    </a:cubicBezTo>
                    <a:cubicBezTo>
                      <a:pt x="80" y="27"/>
                      <a:pt x="91" y="34"/>
                      <a:pt x="95" y="37"/>
                    </a:cubicBezTo>
                    <a:cubicBezTo>
                      <a:pt x="97" y="38"/>
                      <a:pt x="101" y="40"/>
                      <a:pt x="102" y="41"/>
                    </a:cubicBezTo>
                    <a:cubicBezTo>
                      <a:pt x="120" y="48"/>
                      <a:pt x="143" y="59"/>
                      <a:pt x="145" y="61"/>
                    </a:cubicBezTo>
                    <a:cubicBezTo>
                      <a:pt x="145" y="62"/>
                      <a:pt x="145" y="63"/>
                      <a:pt x="143" y="69"/>
                    </a:cubicBezTo>
                    <a:cubicBezTo>
                      <a:pt x="142" y="71"/>
                      <a:pt x="141" y="75"/>
                      <a:pt x="140" y="77"/>
                    </a:cubicBezTo>
                    <a:cubicBezTo>
                      <a:pt x="139" y="79"/>
                      <a:pt x="137" y="85"/>
                      <a:pt x="135" y="90"/>
                    </a:cubicBezTo>
                    <a:cubicBezTo>
                      <a:pt x="133" y="95"/>
                      <a:pt x="131" y="100"/>
                      <a:pt x="131" y="101"/>
                    </a:cubicBezTo>
                    <a:cubicBezTo>
                      <a:pt x="130" y="103"/>
                      <a:pt x="128" y="105"/>
                      <a:pt x="126" y="104"/>
                    </a:cubicBezTo>
                    <a:cubicBezTo>
                      <a:pt x="126" y="104"/>
                      <a:pt x="125" y="104"/>
                      <a:pt x="125" y="104"/>
                    </a:cubicBezTo>
                    <a:cubicBezTo>
                      <a:pt x="125" y="105"/>
                      <a:pt x="124" y="105"/>
                      <a:pt x="123" y="105"/>
                    </a:cubicBezTo>
                    <a:cubicBezTo>
                      <a:pt x="121" y="104"/>
                      <a:pt x="105" y="97"/>
                      <a:pt x="98" y="93"/>
                    </a:cubicBezTo>
                    <a:cubicBezTo>
                      <a:pt x="84" y="86"/>
                      <a:pt x="72" y="80"/>
                      <a:pt x="71" y="80"/>
                    </a:cubicBezTo>
                    <a:cubicBezTo>
                      <a:pt x="71" y="80"/>
                      <a:pt x="66" y="78"/>
                      <a:pt x="59" y="75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9" y="63"/>
                      <a:pt x="51" y="59"/>
                      <a:pt x="52" y="57"/>
                    </a:cubicBezTo>
                    <a:cubicBezTo>
                      <a:pt x="53" y="54"/>
                      <a:pt x="58" y="45"/>
                      <a:pt x="62" y="37"/>
                    </a:cubicBezTo>
                    <a:lnTo>
                      <a:pt x="69" y="21"/>
                    </a:lnTo>
                    <a:close/>
                    <a:moveTo>
                      <a:pt x="123" y="115"/>
                    </a:moveTo>
                    <a:cubicBezTo>
                      <a:pt x="122" y="115"/>
                      <a:pt x="120" y="114"/>
                      <a:pt x="120" y="115"/>
                    </a:cubicBezTo>
                    <a:cubicBezTo>
                      <a:pt x="120" y="115"/>
                      <a:pt x="117" y="114"/>
                      <a:pt x="113" y="112"/>
                    </a:cubicBezTo>
                    <a:cubicBezTo>
                      <a:pt x="109" y="110"/>
                      <a:pt x="107" y="110"/>
                      <a:pt x="107" y="110"/>
                    </a:cubicBezTo>
                    <a:cubicBezTo>
                      <a:pt x="106" y="110"/>
                      <a:pt x="105" y="112"/>
                      <a:pt x="104" y="115"/>
                    </a:cubicBezTo>
                    <a:cubicBezTo>
                      <a:pt x="103" y="118"/>
                      <a:pt x="101" y="122"/>
                      <a:pt x="100" y="123"/>
                    </a:cubicBezTo>
                    <a:cubicBezTo>
                      <a:pt x="100" y="125"/>
                      <a:pt x="99" y="127"/>
                      <a:pt x="99" y="128"/>
                    </a:cubicBezTo>
                    <a:cubicBezTo>
                      <a:pt x="99" y="129"/>
                      <a:pt x="99" y="130"/>
                      <a:pt x="99" y="130"/>
                    </a:cubicBezTo>
                    <a:cubicBezTo>
                      <a:pt x="98" y="132"/>
                      <a:pt x="100" y="133"/>
                      <a:pt x="101" y="132"/>
                    </a:cubicBezTo>
                    <a:cubicBezTo>
                      <a:pt x="102" y="131"/>
                      <a:pt x="103" y="128"/>
                      <a:pt x="104" y="124"/>
                    </a:cubicBezTo>
                    <a:cubicBezTo>
                      <a:pt x="107" y="116"/>
                      <a:pt x="107" y="114"/>
                      <a:pt x="108" y="114"/>
                    </a:cubicBezTo>
                    <a:cubicBezTo>
                      <a:pt x="108" y="114"/>
                      <a:pt x="111" y="115"/>
                      <a:pt x="115" y="117"/>
                    </a:cubicBezTo>
                    <a:cubicBezTo>
                      <a:pt x="124" y="121"/>
                      <a:pt x="124" y="122"/>
                      <a:pt x="122" y="126"/>
                    </a:cubicBezTo>
                    <a:cubicBezTo>
                      <a:pt x="121" y="127"/>
                      <a:pt x="120" y="130"/>
                      <a:pt x="120" y="132"/>
                    </a:cubicBezTo>
                    <a:cubicBezTo>
                      <a:pt x="119" y="134"/>
                      <a:pt x="119" y="134"/>
                      <a:pt x="117" y="134"/>
                    </a:cubicBezTo>
                    <a:cubicBezTo>
                      <a:pt x="116" y="134"/>
                      <a:pt x="115" y="133"/>
                      <a:pt x="114" y="133"/>
                    </a:cubicBezTo>
                    <a:cubicBezTo>
                      <a:pt x="113" y="133"/>
                      <a:pt x="110" y="133"/>
                      <a:pt x="108" y="132"/>
                    </a:cubicBezTo>
                    <a:cubicBezTo>
                      <a:pt x="104" y="130"/>
                      <a:pt x="103" y="131"/>
                      <a:pt x="106" y="134"/>
                    </a:cubicBezTo>
                    <a:cubicBezTo>
                      <a:pt x="107" y="135"/>
                      <a:pt x="109" y="136"/>
                      <a:pt x="112" y="137"/>
                    </a:cubicBezTo>
                    <a:cubicBezTo>
                      <a:pt x="122" y="139"/>
                      <a:pt x="121" y="139"/>
                      <a:pt x="122" y="137"/>
                    </a:cubicBezTo>
                    <a:cubicBezTo>
                      <a:pt x="122" y="136"/>
                      <a:pt x="124" y="132"/>
                      <a:pt x="126" y="129"/>
                    </a:cubicBezTo>
                    <a:cubicBezTo>
                      <a:pt x="127" y="126"/>
                      <a:pt x="128" y="122"/>
                      <a:pt x="128" y="122"/>
                    </a:cubicBezTo>
                    <a:cubicBezTo>
                      <a:pt x="128" y="119"/>
                      <a:pt x="125" y="116"/>
                      <a:pt x="123" y="115"/>
                    </a:cubicBezTo>
                    <a:close/>
                    <a:moveTo>
                      <a:pt x="93" y="104"/>
                    </a:moveTo>
                    <a:cubicBezTo>
                      <a:pt x="93" y="104"/>
                      <a:pt x="93" y="104"/>
                      <a:pt x="93" y="104"/>
                    </a:cubicBezTo>
                    <a:cubicBezTo>
                      <a:pt x="92" y="104"/>
                      <a:pt x="88" y="102"/>
                      <a:pt x="83" y="99"/>
                    </a:cubicBezTo>
                    <a:cubicBezTo>
                      <a:pt x="74" y="95"/>
                      <a:pt x="74" y="95"/>
                      <a:pt x="74" y="95"/>
                    </a:cubicBezTo>
                    <a:cubicBezTo>
                      <a:pt x="73" y="97"/>
                      <a:pt x="73" y="97"/>
                      <a:pt x="73" y="97"/>
                    </a:cubicBezTo>
                    <a:cubicBezTo>
                      <a:pt x="72" y="98"/>
                      <a:pt x="71" y="99"/>
                      <a:pt x="72" y="100"/>
                    </a:cubicBezTo>
                    <a:cubicBezTo>
                      <a:pt x="72" y="101"/>
                      <a:pt x="69" y="108"/>
                      <a:pt x="68" y="108"/>
                    </a:cubicBezTo>
                    <a:cubicBezTo>
                      <a:pt x="67" y="108"/>
                      <a:pt x="66" y="110"/>
                      <a:pt x="66" y="110"/>
                    </a:cubicBezTo>
                    <a:cubicBezTo>
                      <a:pt x="67" y="111"/>
                      <a:pt x="67" y="112"/>
                      <a:pt x="66" y="112"/>
                    </a:cubicBezTo>
                    <a:cubicBezTo>
                      <a:pt x="66" y="113"/>
                      <a:pt x="66" y="113"/>
                      <a:pt x="66" y="114"/>
                    </a:cubicBezTo>
                    <a:cubicBezTo>
                      <a:pt x="66" y="114"/>
                      <a:pt x="70" y="117"/>
                      <a:pt x="76" y="119"/>
                    </a:cubicBezTo>
                    <a:cubicBezTo>
                      <a:pt x="84" y="123"/>
                      <a:pt x="86" y="124"/>
                      <a:pt x="88" y="124"/>
                    </a:cubicBezTo>
                    <a:cubicBezTo>
                      <a:pt x="91" y="123"/>
                      <a:pt x="92" y="122"/>
                      <a:pt x="96" y="111"/>
                    </a:cubicBezTo>
                    <a:cubicBezTo>
                      <a:pt x="96" y="108"/>
                      <a:pt x="95" y="105"/>
                      <a:pt x="93" y="104"/>
                    </a:cubicBezTo>
                    <a:close/>
                    <a:moveTo>
                      <a:pt x="46" y="82"/>
                    </a:moveTo>
                    <a:cubicBezTo>
                      <a:pt x="43" y="80"/>
                      <a:pt x="42" y="80"/>
                      <a:pt x="41" y="81"/>
                    </a:cubicBezTo>
                    <a:cubicBezTo>
                      <a:pt x="39" y="81"/>
                      <a:pt x="39" y="82"/>
                      <a:pt x="37" y="85"/>
                    </a:cubicBezTo>
                    <a:cubicBezTo>
                      <a:pt x="35" y="90"/>
                      <a:pt x="34" y="93"/>
                      <a:pt x="33" y="97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7" y="103"/>
                      <a:pt x="39" y="104"/>
                      <a:pt x="40" y="105"/>
                    </a:cubicBezTo>
                    <a:cubicBezTo>
                      <a:pt x="46" y="109"/>
                      <a:pt x="51" y="111"/>
                      <a:pt x="53" y="109"/>
                    </a:cubicBezTo>
                    <a:cubicBezTo>
                      <a:pt x="54" y="108"/>
                      <a:pt x="58" y="97"/>
                      <a:pt x="59" y="93"/>
                    </a:cubicBezTo>
                    <a:cubicBezTo>
                      <a:pt x="60" y="89"/>
                      <a:pt x="59" y="88"/>
                      <a:pt x="50" y="84"/>
                    </a:cubicBezTo>
                    <a:cubicBezTo>
                      <a:pt x="48" y="83"/>
                      <a:pt x="47" y="82"/>
                      <a:pt x="46" y="82"/>
                    </a:cubicBezTo>
                    <a:close/>
                    <a:moveTo>
                      <a:pt x="75" y="101"/>
                    </a:moveTo>
                    <a:cubicBezTo>
                      <a:pt x="83" y="105"/>
                      <a:pt x="83" y="105"/>
                      <a:pt x="83" y="105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91" y="112"/>
                      <a:pt x="90" y="115"/>
                      <a:pt x="89" y="116"/>
                    </a:cubicBezTo>
                    <a:cubicBezTo>
                      <a:pt x="87" y="120"/>
                      <a:pt x="87" y="120"/>
                      <a:pt x="79" y="116"/>
                    </a:cubicBezTo>
                    <a:cubicBezTo>
                      <a:pt x="75" y="114"/>
                      <a:pt x="72" y="113"/>
                      <a:pt x="71" y="113"/>
                    </a:cubicBezTo>
                    <a:cubicBezTo>
                      <a:pt x="71" y="114"/>
                      <a:pt x="70" y="114"/>
                      <a:pt x="70" y="113"/>
                    </a:cubicBezTo>
                    <a:cubicBezTo>
                      <a:pt x="71" y="113"/>
                      <a:pt x="72" y="109"/>
                      <a:pt x="74" y="105"/>
                    </a:cubicBezTo>
                    <a:lnTo>
                      <a:pt x="75" y="101"/>
                    </a:lnTo>
                    <a:close/>
                    <a:moveTo>
                      <a:pt x="52" y="90"/>
                    </a:moveTo>
                    <a:cubicBezTo>
                      <a:pt x="56" y="92"/>
                      <a:pt x="55" y="92"/>
                      <a:pt x="52" y="100"/>
                    </a:cubicBezTo>
                    <a:cubicBezTo>
                      <a:pt x="50" y="104"/>
                      <a:pt x="50" y="104"/>
                      <a:pt x="50" y="104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5" y="102"/>
                      <a:pt x="44" y="102"/>
                      <a:pt x="44" y="102"/>
                    </a:cubicBezTo>
                    <a:cubicBezTo>
                      <a:pt x="44" y="101"/>
                      <a:pt x="42" y="100"/>
                      <a:pt x="40" y="99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8" y="93"/>
                      <a:pt x="38" y="91"/>
                      <a:pt x="39" y="91"/>
                    </a:cubicBezTo>
                    <a:cubicBezTo>
                      <a:pt x="39" y="91"/>
                      <a:pt x="40" y="89"/>
                      <a:pt x="41" y="88"/>
                    </a:cubicBezTo>
                    <a:cubicBezTo>
                      <a:pt x="43" y="86"/>
                      <a:pt x="43" y="86"/>
                      <a:pt x="50" y="89"/>
                    </a:cubicBezTo>
                    <a:cubicBezTo>
                      <a:pt x="51" y="89"/>
                      <a:pt x="51" y="90"/>
                      <a:pt x="52" y="90"/>
                    </a:cubicBezTo>
                    <a:close/>
                    <a:moveTo>
                      <a:pt x="114" y="143"/>
                    </a:moveTo>
                    <a:cubicBezTo>
                      <a:pt x="114" y="143"/>
                      <a:pt x="113" y="143"/>
                      <a:pt x="113" y="143"/>
                    </a:cubicBezTo>
                    <a:cubicBezTo>
                      <a:pt x="112" y="142"/>
                      <a:pt x="108" y="141"/>
                      <a:pt x="105" y="140"/>
                    </a:cubicBezTo>
                    <a:cubicBezTo>
                      <a:pt x="101" y="139"/>
                      <a:pt x="98" y="138"/>
                      <a:pt x="98" y="138"/>
                    </a:cubicBezTo>
                    <a:cubicBezTo>
                      <a:pt x="97" y="138"/>
                      <a:pt x="96" y="139"/>
                      <a:pt x="95" y="142"/>
                    </a:cubicBezTo>
                    <a:cubicBezTo>
                      <a:pt x="94" y="145"/>
                      <a:pt x="92" y="149"/>
                      <a:pt x="91" y="151"/>
                    </a:cubicBezTo>
                    <a:cubicBezTo>
                      <a:pt x="89" y="154"/>
                      <a:pt x="88" y="157"/>
                      <a:pt x="88" y="157"/>
                    </a:cubicBezTo>
                    <a:cubicBezTo>
                      <a:pt x="89" y="158"/>
                      <a:pt x="90" y="158"/>
                      <a:pt x="91" y="157"/>
                    </a:cubicBezTo>
                    <a:cubicBezTo>
                      <a:pt x="91" y="157"/>
                      <a:pt x="93" y="153"/>
                      <a:pt x="95" y="149"/>
                    </a:cubicBezTo>
                    <a:cubicBezTo>
                      <a:pt x="96" y="145"/>
                      <a:pt x="98" y="142"/>
                      <a:pt x="98" y="142"/>
                    </a:cubicBezTo>
                    <a:cubicBezTo>
                      <a:pt x="99" y="142"/>
                      <a:pt x="107" y="144"/>
                      <a:pt x="109" y="145"/>
                    </a:cubicBezTo>
                    <a:cubicBezTo>
                      <a:pt x="110" y="146"/>
                      <a:pt x="111" y="147"/>
                      <a:pt x="111" y="151"/>
                    </a:cubicBezTo>
                    <a:cubicBezTo>
                      <a:pt x="111" y="158"/>
                      <a:pt x="110" y="158"/>
                      <a:pt x="108" y="158"/>
                    </a:cubicBezTo>
                    <a:cubicBezTo>
                      <a:pt x="106" y="158"/>
                      <a:pt x="104" y="158"/>
                      <a:pt x="102" y="157"/>
                    </a:cubicBezTo>
                    <a:cubicBezTo>
                      <a:pt x="98" y="156"/>
                      <a:pt x="98" y="156"/>
                      <a:pt x="98" y="158"/>
                    </a:cubicBezTo>
                    <a:cubicBezTo>
                      <a:pt x="98" y="159"/>
                      <a:pt x="107" y="163"/>
                      <a:pt x="106" y="162"/>
                    </a:cubicBezTo>
                    <a:cubicBezTo>
                      <a:pt x="106" y="162"/>
                      <a:pt x="107" y="162"/>
                      <a:pt x="107" y="162"/>
                    </a:cubicBezTo>
                    <a:cubicBezTo>
                      <a:pt x="108" y="163"/>
                      <a:pt x="113" y="162"/>
                      <a:pt x="113" y="161"/>
                    </a:cubicBezTo>
                    <a:cubicBezTo>
                      <a:pt x="114" y="159"/>
                      <a:pt x="115" y="149"/>
                      <a:pt x="115" y="146"/>
                    </a:cubicBezTo>
                    <a:cubicBezTo>
                      <a:pt x="115" y="144"/>
                      <a:pt x="115" y="144"/>
                      <a:pt x="114" y="143"/>
                    </a:cubicBezTo>
                    <a:close/>
                    <a:moveTo>
                      <a:pt x="30" y="104"/>
                    </a:moveTo>
                    <a:cubicBezTo>
                      <a:pt x="29" y="106"/>
                      <a:pt x="29" y="106"/>
                      <a:pt x="29" y="106"/>
                    </a:cubicBezTo>
                    <a:cubicBezTo>
                      <a:pt x="28" y="107"/>
                      <a:pt x="27" y="110"/>
                      <a:pt x="27" y="112"/>
                    </a:cubicBezTo>
                    <a:cubicBezTo>
                      <a:pt x="26" y="114"/>
                      <a:pt x="26" y="116"/>
                      <a:pt x="25" y="117"/>
                    </a:cubicBezTo>
                    <a:cubicBezTo>
                      <a:pt x="24" y="120"/>
                      <a:pt x="24" y="121"/>
                      <a:pt x="25" y="122"/>
                    </a:cubicBezTo>
                    <a:cubicBezTo>
                      <a:pt x="27" y="123"/>
                      <a:pt x="27" y="123"/>
                      <a:pt x="29" y="116"/>
                    </a:cubicBezTo>
                    <a:cubicBezTo>
                      <a:pt x="31" y="111"/>
                      <a:pt x="32" y="110"/>
                      <a:pt x="36" y="113"/>
                    </a:cubicBezTo>
                    <a:cubicBezTo>
                      <a:pt x="37" y="114"/>
                      <a:pt x="39" y="115"/>
                      <a:pt x="41" y="116"/>
                    </a:cubicBezTo>
                    <a:cubicBezTo>
                      <a:pt x="44" y="117"/>
                      <a:pt x="44" y="118"/>
                      <a:pt x="41" y="125"/>
                    </a:cubicBezTo>
                    <a:cubicBezTo>
                      <a:pt x="39" y="130"/>
                      <a:pt x="39" y="130"/>
                      <a:pt x="39" y="130"/>
                    </a:cubicBezTo>
                    <a:cubicBezTo>
                      <a:pt x="36" y="129"/>
                      <a:pt x="36" y="129"/>
                      <a:pt x="36" y="129"/>
                    </a:cubicBezTo>
                    <a:cubicBezTo>
                      <a:pt x="35" y="128"/>
                      <a:pt x="32" y="127"/>
                      <a:pt x="30" y="126"/>
                    </a:cubicBezTo>
                    <a:cubicBezTo>
                      <a:pt x="27" y="124"/>
                      <a:pt x="27" y="124"/>
                      <a:pt x="25" y="125"/>
                    </a:cubicBezTo>
                    <a:cubicBezTo>
                      <a:pt x="23" y="126"/>
                      <a:pt x="22" y="127"/>
                      <a:pt x="24" y="128"/>
                    </a:cubicBezTo>
                    <a:cubicBezTo>
                      <a:pt x="25" y="129"/>
                      <a:pt x="36" y="134"/>
                      <a:pt x="38" y="135"/>
                    </a:cubicBezTo>
                    <a:cubicBezTo>
                      <a:pt x="41" y="136"/>
                      <a:pt x="43" y="134"/>
                      <a:pt x="47" y="122"/>
                    </a:cubicBezTo>
                    <a:cubicBezTo>
                      <a:pt x="48" y="118"/>
                      <a:pt x="49" y="115"/>
                      <a:pt x="48" y="114"/>
                    </a:cubicBezTo>
                    <a:cubicBezTo>
                      <a:pt x="48" y="114"/>
                      <a:pt x="45" y="113"/>
                      <a:pt x="41" y="111"/>
                    </a:cubicBezTo>
                    <a:cubicBezTo>
                      <a:pt x="38" y="109"/>
                      <a:pt x="34" y="106"/>
                      <a:pt x="32" y="106"/>
                    </a:cubicBezTo>
                    <a:lnTo>
                      <a:pt x="30" y="104"/>
                    </a:lnTo>
                    <a:close/>
                    <a:moveTo>
                      <a:pt x="84" y="131"/>
                    </a:moveTo>
                    <a:cubicBezTo>
                      <a:pt x="84" y="131"/>
                      <a:pt x="84" y="131"/>
                      <a:pt x="84" y="131"/>
                    </a:cubicBezTo>
                    <a:cubicBezTo>
                      <a:pt x="83" y="131"/>
                      <a:pt x="80" y="130"/>
                      <a:pt x="77" y="128"/>
                    </a:cubicBezTo>
                    <a:cubicBezTo>
                      <a:pt x="73" y="127"/>
                      <a:pt x="70" y="125"/>
                      <a:pt x="69" y="125"/>
                    </a:cubicBezTo>
                    <a:cubicBezTo>
                      <a:pt x="69" y="125"/>
                      <a:pt x="67" y="125"/>
                      <a:pt x="64" y="124"/>
                    </a:cubicBezTo>
                    <a:cubicBezTo>
                      <a:pt x="61" y="123"/>
                      <a:pt x="60" y="122"/>
                      <a:pt x="59" y="123"/>
                    </a:cubicBezTo>
                    <a:cubicBezTo>
                      <a:pt x="58" y="123"/>
                      <a:pt x="57" y="126"/>
                      <a:pt x="55" y="130"/>
                    </a:cubicBezTo>
                    <a:cubicBezTo>
                      <a:pt x="51" y="137"/>
                      <a:pt x="51" y="137"/>
                      <a:pt x="52" y="138"/>
                    </a:cubicBezTo>
                    <a:cubicBezTo>
                      <a:pt x="54" y="139"/>
                      <a:pt x="56" y="138"/>
                      <a:pt x="57" y="134"/>
                    </a:cubicBezTo>
                    <a:cubicBezTo>
                      <a:pt x="57" y="131"/>
                      <a:pt x="59" y="127"/>
                      <a:pt x="60" y="127"/>
                    </a:cubicBezTo>
                    <a:cubicBezTo>
                      <a:pt x="60" y="126"/>
                      <a:pt x="74" y="131"/>
                      <a:pt x="78" y="133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7"/>
                      <a:pt x="79" y="137"/>
                      <a:pt x="79" y="137"/>
                    </a:cubicBezTo>
                    <a:cubicBezTo>
                      <a:pt x="79" y="139"/>
                      <a:pt x="78" y="141"/>
                      <a:pt x="77" y="143"/>
                    </a:cubicBezTo>
                    <a:cubicBezTo>
                      <a:pt x="76" y="146"/>
                      <a:pt x="76" y="146"/>
                      <a:pt x="76" y="146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67" y="143"/>
                      <a:pt x="60" y="141"/>
                      <a:pt x="60" y="142"/>
                    </a:cubicBezTo>
                    <a:cubicBezTo>
                      <a:pt x="60" y="142"/>
                      <a:pt x="61" y="143"/>
                      <a:pt x="64" y="145"/>
                    </a:cubicBezTo>
                    <a:cubicBezTo>
                      <a:pt x="66" y="146"/>
                      <a:pt x="69" y="147"/>
                      <a:pt x="69" y="148"/>
                    </a:cubicBezTo>
                    <a:cubicBezTo>
                      <a:pt x="71" y="150"/>
                      <a:pt x="73" y="151"/>
                      <a:pt x="75" y="151"/>
                    </a:cubicBezTo>
                    <a:cubicBezTo>
                      <a:pt x="78" y="151"/>
                      <a:pt x="78" y="151"/>
                      <a:pt x="78" y="151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4" y="135"/>
                      <a:pt x="85" y="132"/>
                      <a:pt x="84" y="131"/>
                    </a:cubicBezTo>
                    <a:close/>
                    <a:moveTo>
                      <a:pt x="84" y="162"/>
                    </a:moveTo>
                    <a:cubicBezTo>
                      <a:pt x="84" y="162"/>
                      <a:pt x="84" y="162"/>
                      <a:pt x="84" y="162"/>
                    </a:cubicBezTo>
                    <a:cubicBezTo>
                      <a:pt x="83" y="162"/>
                      <a:pt x="82" y="164"/>
                      <a:pt x="83" y="165"/>
                    </a:cubicBezTo>
                    <a:cubicBezTo>
                      <a:pt x="83" y="166"/>
                      <a:pt x="83" y="166"/>
                      <a:pt x="82" y="167"/>
                    </a:cubicBezTo>
                    <a:cubicBezTo>
                      <a:pt x="81" y="167"/>
                      <a:pt x="80" y="169"/>
                      <a:pt x="79" y="171"/>
                    </a:cubicBezTo>
                    <a:cubicBezTo>
                      <a:pt x="78" y="172"/>
                      <a:pt x="77" y="174"/>
                      <a:pt x="76" y="174"/>
                    </a:cubicBezTo>
                    <a:cubicBezTo>
                      <a:pt x="76" y="174"/>
                      <a:pt x="75" y="176"/>
                      <a:pt x="75" y="177"/>
                    </a:cubicBezTo>
                    <a:cubicBezTo>
                      <a:pt x="75" y="180"/>
                      <a:pt x="75" y="181"/>
                      <a:pt x="77" y="180"/>
                    </a:cubicBezTo>
                    <a:cubicBezTo>
                      <a:pt x="78" y="180"/>
                      <a:pt x="80" y="177"/>
                      <a:pt x="80" y="176"/>
                    </a:cubicBezTo>
                    <a:cubicBezTo>
                      <a:pt x="80" y="175"/>
                      <a:pt x="80" y="173"/>
                      <a:pt x="81" y="171"/>
                    </a:cubicBezTo>
                    <a:cubicBezTo>
                      <a:pt x="84" y="166"/>
                      <a:pt x="84" y="166"/>
                      <a:pt x="90" y="170"/>
                    </a:cubicBezTo>
                    <a:cubicBezTo>
                      <a:pt x="94" y="173"/>
                      <a:pt x="94" y="173"/>
                      <a:pt x="95" y="175"/>
                    </a:cubicBezTo>
                    <a:cubicBezTo>
                      <a:pt x="95" y="177"/>
                      <a:pt x="95" y="178"/>
                      <a:pt x="94" y="179"/>
                    </a:cubicBezTo>
                    <a:cubicBezTo>
                      <a:pt x="93" y="181"/>
                      <a:pt x="93" y="181"/>
                      <a:pt x="90" y="180"/>
                    </a:cubicBezTo>
                    <a:cubicBezTo>
                      <a:pt x="88" y="180"/>
                      <a:pt x="86" y="179"/>
                      <a:pt x="85" y="179"/>
                    </a:cubicBezTo>
                    <a:cubicBezTo>
                      <a:pt x="85" y="178"/>
                      <a:pt x="85" y="178"/>
                      <a:pt x="85" y="179"/>
                    </a:cubicBezTo>
                    <a:cubicBezTo>
                      <a:pt x="85" y="179"/>
                      <a:pt x="84" y="179"/>
                      <a:pt x="83" y="179"/>
                    </a:cubicBezTo>
                    <a:cubicBezTo>
                      <a:pt x="80" y="178"/>
                      <a:pt x="82" y="181"/>
                      <a:pt x="87" y="183"/>
                    </a:cubicBezTo>
                    <a:cubicBezTo>
                      <a:pt x="91" y="185"/>
                      <a:pt x="92" y="185"/>
                      <a:pt x="93" y="185"/>
                    </a:cubicBezTo>
                    <a:cubicBezTo>
                      <a:pt x="97" y="184"/>
                      <a:pt x="101" y="177"/>
                      <a:pt x="99" y="174"/>
                    </a:cubicBezTo>
                    <a:cubicBezTo>
                      <a:pt x="98" y="170"/>
                      <a:pt x="91" y="165"/>
                      <a:pt x="89" y="166"/>
                    </a:cubicBezTo>
                    <a:cubicBezTo>
                      <a:pt x="89" y="166"/>
                      <a:pt x="88" y="166"/>
                      <a:pt x="87" y="164"/>
                    </a:cubicBezTo>
                    <a:cubicBezTo>
                      <a:pt x="86" y="163"/>
                      <a:pt x="85" y="162"/>
                      <a:pt x="84" y="162"/>
                    </a:cubicBezTo>
                    <a:close/>
                    <a:moveTo>
                      <a:pt x="66" y="154"/>
                    </a:moveTo>
                    <a:cubicBezTo>
                      <a:pt x="65" y="153"/>
                      <a:pt x="63" y="153"/>
                      <a:pt x="62" y="152"/>
                    </a:cubicBezTo>
                    <a:cubicBezTo>
                      <a:pt x="56" y="150"/>
                      <a:pt x="51" y="147"/>
                      <a:pt x="51" y="148"/>
                    </a:cubicBezTo>
                    <a:cubicBezTo>
                      <a:pt x="50" y="148"/>
                      <a:pt x="49" y="148"/>
                      <a:pt x="48" y="152"/>
                    </a:cubicBezTo>
                    <a:cubicBezTo>
                      <a:pt x="46" y="157"/>
                      <a:pt x="46" y="157"/>
                      <a:pt x="44" y="160"/>
                    </a:cubicBezTo>
                    <a:cubicBezTo>
                      <a:pt x="42" y="162"/>
                      <a:pt x="43" y="164"/>
                      <a:pt x="45" y="165"/>
                    </a:cubicBezTo>
                    <a:cubicBezTo>
                      <a:pt x="46" y="165"/>
                      <a:pt x="46" y="165"/>
                      <a:pt x="47" y="163"/>
                    </a:cubicBezTo>
                    <a:cubicBezTo>
                      <a:pt x="47" y="162"/>
                      <a:pt x="47" y="161"/>
                      <a:pt x="47" y="161"/>
                    </a:cubicBezTo>
                    <a:cubicBezTo>
                      <a:pt x="47" y="160"/>
                      <a:pt x="47" y="159"/>
                      <a:pt x="48" y="159"/>
                    </a:cubicBezTo>
                    <a:cubicBezTo>
                      <a:pt x="48" y="158"/>
                      <a:pt x="49" y="156"/>
                      <a:pt x="50" y="155"/>
                    </a:cubicBezTo>
                    <a:cubicBezTo>
                      <a:pt x="50" y="152"/>
                      <a:pt x="50" y="152"/>
                      <a:pt x="50" y="152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56" y="153"/>
                      <a:pt x="59" y="155"/>
                      <a:pt x="62" y="156"/>
                    </a:cubicBezTo>
                    <a:cubicBezTo>
                      <a:pt x="68" y="159"/>
                      <a:pt x="69" y="159"/>
                      <a:pt x="66" y="165"/>
                    </a:cubicBezTo>
                    <a:cubicBezTo>
                      <a:pt x="64" y="170"/>
                      <a:pt x="64" y="170"/>
                      <a:pt x="57" y="167"/>
                    </a:cubicBezTo>
                    <a:cubicBezTo>
                      <a:pt x="54" y="166"/>
                      <a:pt x="52" y="166"/>
                      <a:pt x="51" y="166"/>
                    </a:cubicBezTo>
                    <a:cubicBezTo>
                      <a:pt x="51" y="166"/>
                      <a:pt x="53" y="168"/>
                      <a:pt x="56" y="171"/>
                    </a:cubicBezTo>
                    <a:cubicBezTo>
                      <a:pt x="58" y="172"/>
                      <a:pt x="62" y="174"/>
                      <a:pt x="64" y="174"/>
                    </a:cubicBezTo>
                    <a:cubicBezTo>
                      <a:pt x="65" y="174"/>
                      <a:pt x="66" y="173"/>
                      <a:pt x="69" y="167"/>
                    </a:cubicBezTo>
                    <a:cubicBezTo>
                      <a:pt x="73" y="158"/>
                      <a:pt x="74" y="158"/>
                      <a:pt x="66" y="154"/>
                    </a:cubicBezTo>
                    <a:close/>
                    <a:moveTo>
                      <a:pt x="23" y="134"/>
                    </a:moveTo>
                    <a:cubicBezTo>
                      <a:pt x="21" y="133"/>
                      <a:pt x="21" y="133"/>
                      <a:pt x="20" y="133"/>
                    </a:cubicBezTo>
                    <a:cubicBezTo>
                      <a:pt x="19" y="134"/>
                      <a:pt x="13" y="147"/>
                      <a:pt x="13" y="148"/>
                    </a:cubicBezTo>
                    <a:cubicBezTo>
                      <a:pt x="13" y="149"/>
                      <a:pt x="14" y="149"/>
                      <a:pt x="14" y="150"/>
                    </a:cubicBezTo>
                    <a:cubicBezTo>
                      <a:pt x="15" y="150"/>
                      <a:pt x="16" y="150"/>
                      <a:pt x="17" y="149"/>
                    </a:cubicBezTo>
                    <a:cubicBezTo>
                      <a:pt x="17" y="148"/>
                      <a:pt x="18" y="146"/>
                      <a:pt x="18" y="146"/>
                    </a:cubicBezTo>
                    <a:cubicBezTo>
                      <a:pt x="18" y="146"/>
                      <a:pt x="18" y="143"/>
                      <a:pt x="19" y="141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6" y="139"/>
                      <a:pt x="29" y="141"/>
                      <a:pt x="31" y="142"/>
                    </a:cubicBezTo>
                    <a:cubicBezTo>
                      <a:pt x="32" y="143"/>
                      <a:pt x="34" y="144"/>
                      <a:pt x="34" y="144"/>
                    </a:cubicBezTo>
                    <a:cubicBezTo>
                      <a:pt x="34" y="145"/>
                      <a:pt x="34" y="148"/>
                      <a:pt x="33" y="150"/>
                    </a:cubicBezTo>
                    <a:cubicBezTo>
                      <a:pt x="32" y="155"/>
                      <a:pt x="31" y="156"/>
                      <a:pt x="27" y="154"/>
                    </a:cubicBezTo>
                    <a:cubicBezTo>
                      <a:pt x="24" y="153"/>
                      <a:pt x="19" y="151"/>
                      <a:pt x="18" y="151"/>
                    </a:cubicBezTo>
                    <a:cubicBezTo>
                      <a:pt x="16" y="151"/>
                      <a:pt x="16" y="152"/>
                      <a:pt x="20" y="155"/>
                    </a:cubicBezTo>
                    <a:cubicBezTo>
                      <a:pt x="21" y="156"/>
                      <a:pt x="23" y="157"/>
                      <a:pt x="26" y="159"/>
                    </a:cubicBezTo>
                    <a:cubicBezTo>
                      <a:pt x="32" y="161"/>
                      <a:pt x="33" y="161"/>
                      <a:pt x="35" y="155"/>
                    </a:cubicBezTo>
                    <a:cubicBezTo>
                      <a:pt x="36" y="153"/>
                      <a:pt x="37" y="150"/>
                      <a:pt x="37" y="150"/>
                    </a:cubicBezTo>
                    <a:cubicBezTo>
                      <a:pt x="37" y="149"/>
                      <a:pt x="37" y="147"/>
                      <a:pt x="37" y="146"/>
                    </a:cubicBezTo>
                    <a:cubicBezTo>
                      <a:pt x="38" y="145"/>
                      <a:pt x="38" y="143"/>
                      <a:pt x="38" y="142"/>
                    </a:cubicBezTo>
                    <a:cubicBezTo>
                      <a:pt x="37" y="141"/>
                      <a:pt x="33" y="139"/>
                      <a:pt x="25" y="135"/>
                    </a:cubicBezTo>
                    <a:cubicBezTo>
                      <a:pt x="25" y="134"/>
                      <a:pt x="24" y="134"/>
                      <a:pt x="2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218"/>
              <p:cNvSpPr>
                <a:spLocks noEditPoints="1"/>
              </p:cNvSpPr>
              <p:nvPr/>
            </p:nvSpPr>
            <p:spPr bwMode="auto">
              <a:xfrm>
                <a:off x="692" y="1914"/>
                <a:ext cx="165" cy="97"/>
              </a:xfrm>
              <a:custGeom>
                <a:avLst/>
                <a:gdLst>
                  <a:gd name="T0" fmla="*/ 30 w 216"/>
                  <a:gd name="T1" fmla="*/ 51 h 128"/>
                  <a:gd name="T2" fmla="*/ 0 w 216"/>
                  <a:gd name="T3" fmla="*/ 100 h 128"/>
                  <a:gd name="T4" fmla="*/ 102 w 216"/>
                  <a:gd name="T5" fmla="*/ 111 h 128"/>
                  <a:gd name="T6" fmla="*/ 176 w 216"/>
                  <a:gd name="T7" fmla="*/ 118 h 128"/>
                  <a:gd name="T8" fmla="*/ 210 w 216"/>
                  <a:gd name="T9" fmla="*/ 78 h 128"/>
                  <a:gd name="T10" fmla="*/ 182 w 216"/>
                  <a:gd name="T11" fmla="*/ 49 h 128"/>
                  <a:gd name="T12" fmla="*/ 126 w 216"/>
                  <a:gd name="T13" fmla="*/ 6 h 128"/>
                  <a:gd name="T14" fmla="*/ 143 w 216"/>
                  <a:gd name="T15" fmla="*/ 21 h 128"/>
                  <a:gd name="T16" fmla="*/ 149 w 216"/>
                  <a:gd name="T17" fmla="*/ 29 h 128"/>
                  <a:gd name="T18" fmla="*/ 165 w 216"/>
                  <a:gd name="T19" fmla="*/ 31 h 128"/>
                  <a:gd name="T20" fmla="*/ 165 w 216"/>
                  <a:gd name="T21" fmla="*/ 48 h 128"/>
                  <a:gd name="T22" fmla="*/ 170 w 216"/>
                  <a:gd name="T23" fmla="*/ 56 h 128"/>
                  <a:gd name="T24" fmla="*/ 173 w 216"/>
                  <a:gd name="T25" fmla="*/ 70 h 128"/>
                  <a:gd name="T26" fmla="*/ 177 w 216"/>
                  <a:gd name="T27" fmla="*/ 79 h 128"/>
                  <a:gd name="T28" fmla="*/ 206 w 216"/>
                  <a:gd name="T29" fmla="*/ 85 h 128"/>
                  <a:gd name="T30" fmla="*/ 181 w 216"/>
                  <a:gd name="T31" fmla="*/ 101 h 128"/>
                  <a:gd name="T32" fmla="*/ 178 w 216"/>
                  <a:gd name="T33" fmla="*/ 111 h 128"/>
                  <a:gd name="T34" fmla="*/ 168 w 216"/>
                  <a:gd name="T35" fmla="*/ 102 h 128"/>
                  <a:gd name="T36" fmla="*/ 152 w 216"/>
                  <a:gd name="T37" fmla="*/ 105 h 128"/>
                  <a:gd name="T38" fmla="*/ 147 w 216"/>
                  <a:gd name="T39" fmla="*/ 98 h 128"/>
                  <a:gd name="T40" fmla="*/ 142 w 216"/>
                  <a:gd name="T41" fmla="*/ 105 h 128"/>
                  <a:gd name="T42" fmla="*/ 127 w 216"/>
                  <a:gd name="T43" fmla="*/ 95 h 128"/>
                  <a:gd name="T44" fmla="*/ 117 w 216"/>
                  <a:gd name="T45" fmla="*/ 97 h 128"/>
                  <a:gd name="T46" fmla="*/ 98 w 216"/>
                  <a:gd name="T47" fmla="*/ 102 h 128"/>
                  <a:gd name="T48" fmla="*/ 86 w 216"/>
                  <a:gd name="T49" fmla="*/ 103 h 128"/>
                  <a:gd name="T50" fmla="*/ 67 w 216"/>
                  <a:gd name="T51" fmla="*/ 102 h 128"/>
                  <a:gd name="T52" fmla="*/ 57 w 216"/>
                  <a:gd name="T53" fmla="*/ 91 h 128"/>
                  <a:gd name="T54" fmla="*/ 44 w 216"/>
                  <a:gd name="T55" fmla="*/ 93 h 128"/>
                  <a:gd name="T56" fmla="*/ 33 w 216"/>
                  <a:gd name="T57" fmla="*/ 100 h 128"/>
                  <a:gd name="T58" fmla="*/ 23 w 216"/>
                  <a:gd name="T59" fmla="*/ 94 h 128"/>
                  <a:gd name="T60" fmla="*/ 13 w 216"/>
                  <a:gd name="T61" fmla="*/ 92 h 128"/>
                  <a:gd name="T62" fmla="*/ 18 w 216"/>
                  <a:gd name="T63" fmla="*/ 67 h 128"/>
                  <a:gd name="T64" fmla="*/ 42 w 216"/>
                  <a:gd name="T65" fmla="*/ 66 h 128"/>
                  <a:gd name="T66" fmla="*/ 44 w 216"/>
                  <a:gd name="T67" fmla="*/ 59 h 128"/>
                  <a:gd name="T68" fmla="*/ 45 w 216"/>
                  <a:gd name="T69" fmla="*/ 53 h 128"/>
                  <a:gd name="T70" fmla="*/ 60 w 216"/>
                  <a:gd name="T71" fmla="*/ 43 h 128"/>
                  <a:gd name="T72" fmla="*/ 51 w 216"/>
                  <a:gd name="T73" fmla="*/ 34 h 128"/>
                  <a:gd name="T74" fmla="*/ 66 w 216"/>
                  <a:gd name="T75" fmla="*/ 26 h 128"/>
                  <a:gd name="T76" fmla="*/ 76 w 216"/>
                  <a:gd name="T77" fmla="*/ 24 h 128"/>
                  <a:gd name="T78" fmla="*/ 84 w 216"/>
                  <a:gd name="T79" fmla="*/ 18 h 128"/>
                  <a:gd name="T80" fmla="*/ 104 w 216"/>
                  <a:gd name="T81" fmla="*/ 22 h 128"/>
                  <a:gd name="T82" fmla="*/ 114 w 216"/>
                  <a:gd name="T83" fmla="*/ 19 h 128"/>
                  <a:gd name="T84" fmla="*/ 121 w 216"/>
                  <a:gd name="T85" fmla="*/ 16 h 128"/>
                  <a:gd name="T86" fmla="*/ 80 w 216"/>
                  <a:gd name="T87" fmla="*/ 14 h 128"/>
                  <a:gd name="T88" fmla="*/ 69 w 216"/>
                  <a:gd name="T89" fmla="*/ 53 h 128"/>
                  <a:gd name="T90" fmla="*/ 152 w 216"/>
                  <a:gd name="T91" fmla="*/ 80 h 128"/>
                  <a:gd name="T92" fmla="*/ 145 w 216"/>
                  <a:gd name="T93" fmla="*/ 36 h 128"/>
                  <a:gd name="T94" fmla="*/ 149 w 216"/>
                  <a:gd name="T95" fmla="*/ 55 h 128"/>
                  <a:gd name="T96" fmla="*/ 72 w 216"/>
                  <a:gd name="T97" fmla="*/ 58 h 128"/>
                  <a:gd name="T98" fmla="*/ 50 w 216"/>
                  <a:gd name="T99" fmla="*/ 39 h 128"/>
                  <a:gd name="T100" fmla="*/ 42 w 216"/>
                  <a:gd name="T101" fmla="*/ 43 h 128"/>
                  <a:gd name="T102" fmla="*/ 75 w 216"/>
                  <a:gd name="T103" fmla="*/ 99 h 128"/>
                  <a:gd name="T104" fmla="*/ 106 w 216"/>
                  <a:gd name="T105" fmla="*/ 102 h 128"/>
                  <a:gd name="T106" fmla="*/ 114 w 216"/>
                  <a:gd name="T107" fmla="*/ 105 h 128"/>
                  <a:gd name="T108" fmla="*/ 161 w 216"/>
                  <a:gd name="T109" fmla="*/ 10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6" h="128">
                    <a:moveTo>
                      <a:pt x="115" y="0"/>
                    </a:moveTo>
                    <a:cubicBezTo>
                      <a:pt x="107" y="0"/>
                      <a:pt x="99" y="2"/>
                      <a:pt x="91" y="3"/>
                    </a:cubicBezTo>
                    <a:cubicBezTo>
                      <a:pt x="85" y="4"/>
                      <a:pt x="81" y="6"/>
                      <a:pt x="65" y="15"/>
                    </a:cubicBezTo>
                    <a:cubicBezTo>
                      <a:pt x="60" y="17"/>
                      <a:pt x="56" y="20"/>
                      <a:pt x="54" y="21"/>
                    </a:cubicBezTo>
                    <a:cubicBezTo>
                      <a:pt x="48" y="25"/>
                      <a:pt x="34" y="41"/>
                      <a:pt x="34" y="43"/>
                    </a:cubicBezTo>
                    <a:cubicBezTo>
                      <a:pt x="34" y="43"/>
                      <a:pt x="34" y="45"/>
                      <a:pt x="32" y="46"/>
                    </a:cubicBezTo>
                    <a:cubicBezTo>
                      <a:pt x="31" y="48"/>
                      <a:pt x="30" y="50"/>
                      <a:pt x="30" y="51"/>
                    </a:cubicBezTo>
                    <a:cubicBezTo>
                      <a:pt x="30" y="52"/>
                      <a:pt x="30" y="53"/>
                      <a:pt x="30" y="53"/>
                    </a:cubicBezTo>
                    <a:cubicBezTo>
                      <a:pt x="29" y="53"/>
                      <a:pt x="29" y="55"/>
                      <a:pt x="28" y="57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3" y="60"/>
                      <a:pt x="8" y="60"/>
                      <a:pt x="7" y="59"/>
                    </a:cubicBezTo>
                    <a:cubicBezTo>
                      <a:pt x="4" y="58"/>
                      <a:pt x="3" y="60"/>
                      <a:pt x="3" y="67"/>
                    </a:cubicBezTo>
                    <a:cubicBezTo>
                      <a:pt x="2" y="83"/>
                      <a:pt x="1" y="97"/>
                      <a:pt x="0" y="100"/>
                    </a:cubicBezTo>
                    <a:cubicBezTo>
                      <a:pt x="0" y="107"/>
                      <a:pt x="0" y="107"/>
                      <a:pt x="16" y="107"/>
                    </a:cubicBezTo>
                    <a:cubicBezTo>
                      <a:pt x="54" y="106"/>
                      <a:pt x="59" y="106"/>
                      <a:pt x="59" y="108"/>
                    </a:cubicBezTo>
                    <a:cubicBezTo>
                      <a:pt x="60" y="109"/>
                      <a:pt x="62" y="110"/>
                      <a:pt x="62" y="108"/>
                    </a:cubicBezTo>
                    <a:cubicBezTo>
                      <a:pt x="62" y="108"/>
                      <a:pt x="67" y="108"/>
                      <a:pt x="75" y="108"/>
                    </a:cubicBezTo>
                    <a:cubicBezTo>
                      <a:pt x="84" y="108"/>
                      <a:pt x="88" y="108"/>
                      <a:pt x="91" y="109"/>
                    </a:cubicBezTo>
                    <a:cubicBezTo>
                      <a:pt x="93" y="110"/>
                      <a:pt x="95" y="110"/>
                      <a:pt x="97" y="110"/>
                    </a:cubicBezTo>
                    <a:cubicBezTo>
                      <a:pt x="99" y="110"/>
                      <a:pt x="100" y="110"/>
                      <a:pt x="102" y="111"/>
                    </a:cubicBezTo>
                    <a:cubicBezTo>
                      <a:pt x="103" y="112"/>
                      <a:pt x="104" y="112"/>
                      <a:pt x="105" y="111"/>
                    </a:cubicBezTo>
                    <a:cubicBezTo>
                      <a:pt x="106" y="110"/>
                      <a:pt x="107" y="110"/>
                      <a:pt x="111" y="111"/>
                    </a:cubicBezTo>
                    <a:cubicBezTo>
                      <a:pt x="114" y="112"/>
                      <a:pt x="119" y="113"/>
                      <a:pt x="121" y="113"/>
                    </a:cubicBezTo>
                    <a:cubicBezTo>
                      <a:pt x="123" y="113"/>
                      <a:pt x="126" y="113"/>
                      <a:pt x="127" y="113"/>
                    </a:cubicBezTo>
                    <a:cubicBezTo>
                      <a:pt x="128" y="114"/>
                      <a:pt x="146" y="115"/>
                      <a:pt x="159" y="115"/>
                    </a:cubicBezTo>
                    <a:cubicBezTo>
                      <a:pt x="166" y="116"/>
                      <a:pt x="169" y="116"/>
                      <a:pt x="170" y="117"/>
                    </a:cubicBezTo>
                    <a:cubicBezTo>
                      <a:pt x="171" y="117"/>
                      <a:pt x="173" y="118"/>
                      <a:pt x="176" y="118"/>
                    </a:cubicBezTo>
                    <a:cubicBezTo>
                      <a:pt x="187" y="118"/>
                      <a:pt x="198" y="117"/>
                      <a:pt x="208" y="121"/>
                    </a:cubicBezTo>
                    <a:cubicBezTo>
                      <a:pt x="212" y="122"/>
                      <a:pt x="216" y="118"/>
                      <a:pt x="213" y="116"/>
                    </a:cubicBezTo>
                    <a:cubicBezTo>
                      <a:pt x="212" y="116"/>
                      <a:pt x="212" y="115"/>
                      <a:pt x="213" y="114"/>
                    </a:cubicBezTo>
                    <a:cubicBezTo>
                      <a:pt x="214" y="113"/>
                      <a:pt x="214" y="113"/>
                      <a:pt x="213" y="110"/>
                    </a:cubicBezTo>
                    <a:cubicBezTo>
                      <a:pt x="212" y="107"/>
                      <a:pt x="211" y="93"/>
                      <a:pt x="212" y="86"/>
                    </a:cubicBezTo>
                    <a:cubicBezTo>
                      <a:pt x="212" y="85"/>
                      <a:pt x="212" y="83"/>
                      <a:pt x="211" y="81"/>
                    </a:cubicBezTo>
                    <a:cubicBezTo>
                      <a:pt x="210" y="78"/>
                      <a:pt x="210" y="78"/>
                      <a:pt x="210" y="78"/>
                    </a:cubicBezTo>
                    <a:cubicBezTo>
                      <a:pt x="208" y="79"/>
                      <a:pt x="208" y="79"/>
                      <a:pt x="208" y="79"/>
                    </a:cubicBezTo>
                    <a:cubicBezTo>
                      <a:pt x="206" y="81"/>
                      <a:pt x="200" y="82"/>
                      <a:pt x="200" y="80"/>
                    </a:cubicBezTo>
                    <a:cubicBezTo>
                      <a:pt x="200" y="79"/>
                      <a:pt x="192" y="77"/>
                      <a:pt x="189" y="77"/>
                    </a:cubicBezTo>
                    <a:cubicBezTo>
                      <a:pt x="187" y="77"/>
                      <a:pt x="186" y="77"/>
                      <a:pt x="186" y="76"/>
                    </a:cubicBezTo>
                    <a:cubicBezTo>
                      <a:pt x="185" y="75"/>
                      <a:pt x="185" y="74"/>
                      <a:pt x="186" y="74"/>
                    </a:cubicBezTo>
                    <a:cubicBezTo>
                      <a:pt x="187" y="73"/>
                      <a:pt x="186" y="63"/>
                      <a:pt x="184" y="57"/>
                    </a:cubicBezTo>
                    <a:cubicBezTo>
                      <a:pt x="183" y="53"/>
                      <a:pt x="182" y="50"/>
                      <a:pt x="182" y="49"/>
                    </a:cubicBezTo>
                    <a:cubicBezTo>
                      <a:pt x="182" y="48"/>
                      <a:pt x="181" y="45"/>
                      <a:pt x="179" y="43"/>
                    </a:cubicBezTo>
                    <a:cubicBezTo>
                      <a:pt x="178" y="40"/>
                      <a:pt x="176" y="37"/>
                      <a:pt x="176" y="36"/>
                    </a:cubicBezTo>
                    <a:cubicBezTo>
                      <a:pt x="172" y="24"/>
                      <a:pt x="163" y="15"/>
                      <a:pt x="145" y="6"/>
                    </a:cubicBezTo>
                    <a:cubicBezTo>
                      <a:pt x="145" y="6"/>
                      <a:pt x="143" y="4"/>
                      <a:pt x="140" y="3"/>
                    </a:cubicBezTo>
                    <a:cubicBezTo>
                      <a:pt x="137" y="1"/>
                      <a:pt x="134" y="1"/>
                      <a:pt x="128" y="1"/>
                    </a:cubicBezTo>
                    <a:cubicBezTo>
                      <a:pt x="122" y="0"/>
                      <a:pt x="118" y="0"/>
                      <a:pt x="115" y="0"/>
                    </a:cubicBezTo>
                    <a:close/>
                    <a:moveTo>
                      <a:pt x="126" y="6"/>
                    </a:moveTo>
                    <a:cubicBezTo>
                      <a:pt x="129" y="6"/>
                      <a:pt x="129" y="7"/>
                      <a:pt x="129" y="11"/>
                    </a:cubicBezTo>
                    <a:cubicBezTo>
                      <a:pt x="128" y="15"/>
                      <a:pt x="129" y="17"/>
                      <a:pt x="132" y="17"/>
                    </a:cubicBezTo>
                    <a:cubicBezTo>
                      <a:pt x="133" y="17"/>
                      <a:pt x="133" y="16"/>
                      <a:pt x="134" y="12"/>
                    </a:cubicBezTo>
                    <a:cubicBezTo>
                      <a:pt x="134" y="9"/>
                      <a:pt x="134" y="7"/>
                      <a:pt x="135" y="7"/>
                    </a:cubicBezTo>
                    <a:cubicBezTo>
                      <a:pt x="135" y="7"/>
                      <a:pt x="136" y="7"/>
                      <a:pt x="137" y="8"/>
                    </a:cubicBezTo>
                    <a:cubicBezTo>
                      <a:pt x="140" y="9"/>
                      <a:pt x="140" y="9"/>
                      <a:pt x="140" y="15"/>
                    </a:cubicBezTo>
                    <a:cubicBezTo>
                      <a:pt x="140" y="20"/>
                      <a:pt x="140" y="21"/>
                      <a:pt x="143" y="21"/>
                    </a:cubicBezTo>
                    <a:cubicBezTo>
                      <a:pt x="144" y="21"/>
                      <a:pt x="146" y="21"/>
                      <a:pt x="148" y="21"/>
                    </a:cubicBezTo>
                    <a:cubicBezTo>
                      <a:pt x="149" y="21"/>
                      <a:pt x="150" y="20"/>
                      <a:pt x="149" y="20"/>
                    </a:cubicBezTo>
                    <a:cubicBezTo>
                      <a:pt x="148" y="20"/>
                      <a:pt x="148" y="19"/>
                      <a:pt x="149" y="17"/>
                    </a:cubicBezTo>
                    <a:cubicBezTo>
                      <a:pt x="150" y="16"/>
                      <a:pt x="150" y="16"/>
                      <a:pt x="151" y="17"/>
                    </a:cubicBezTo>
                    <a:cubicBezTo>
                      <a:pt x="153" y="18"/>
                      <a:pt x="154" y="20"/>
                      <a:pt x="152" y="22"/>
                    </a:cubicBezTo>
                    <a:cubicBezTo>
                      <a:pt x="151" y="22"/>
                      <a:pt x="151" y="24"/>
                      <a:pt x="151" y="24"/>
                    </a:cubicBezTo>
                    <a:cubicBezTo>
                      <a:pt x="151" y="25"/>
                      <a:pt x="150" y="27"/>
                      <a:pt x="149" y="29"/>
                    </a:cubicBezTo>
                    <a:cubicBezTo>
                      <a:pt x="147" y="32"/>
                      <a:pt x="147" y="32"/>
                      <a:pt x="147" y="34"/>
                    </a:cubicBezTo>
                    <a:cubicBezTo>
                      <a:pt x="149" y="37"/>
                      <a:pt x="151" y="35"/>
                      <a:pt x="154" y="28"/>
                    </a:cubicBezTo>
                    <a:cubicBezTo>
                      <a:pt x="157" y="22"/>
                      <a:pt x="158" y="22"/>
                      <a:pt x="160" y="24"/>
                    </a:cubicBezTo>
                    <a:cubicBezTo>
                      <a:pt x="162" y="25"/>
                      <a:pt x="161" y="29"/>
                      <a:pt x="160" y="29"/>
                    </a:cubicBezTo>
                    <a:cubicBezTo>
                      <a:pt x="159" y="29"/>
                      <a:pt x="156" y="35"/>
                      <a:pt x="156" y="36"/>
                    </a:cubicBezTo>
                    <a:cubicBezTo>
                      <a:pt x="157" y="39"/>
                      <a:pt x="160" y="38"/>
                      <a:pt x="162" y="34"/>
                    </a:cubicBezTo>
                    <a:cubicBezTo>
                      <a:pt x="163" y="32"/>
                      <a:pt x="164" y="31"/>
                      <a:pt x="165" y="31"/>
                    </a:cubicBezTo>
                    <a:cubicBezTo>
                      <a:pt x="167" y="31"/>
                      <a:pt x="167" y="34"/>
                      <a:pt x="163" y="37"/>
                    </a:cubicBezTo>
                    <a:cubicBezTo>
                      <a:pt x="161" y="39"/>
                      <a:pt x="161" y="39"/>
                      <a:pt x="161" y="40"/>
                    </a:cubicBezTo>
                    <a:cubicBezTo>
                      <a:pt x="163" y="43"/>
                      <a:pt x="165" y="43"/>
                      <a:pt x="168" y="40"/>
                    </a:cubicBezTo>
                    <a:cubicBezTo>
                      <a:pt x="170" y="37"/>
                      <a:pt x="171" y="37"/>
                      <a:pt x="171" y="39"/>
                    </a:cubicBezTo>
                    <a:cubicBezTo>
                      <a:pt x="171" y="40"/>
                      <a:pt x="170" y="42"/>
                      <a:pt x="168" y="43"/>
                    </a:cubicBezTo>
                    <a:cubicBezTo>
                      <a:pt x="166" y="45"/>
                      <a:pt x="165" y="47"/>
                      <a:pt x="165" y="48"/>
                    </a:cubicBezTo>
                    <a:cubicBezTo>
                      <a:pt x="165" y="49"/>
                      <a:pt x="165" y="49"/>
                      <a:pt x="165" y="48"/>
                    </a:cubicBezTo>
                    <a:cubicBezTo>
                      <a:pt x="166" y="47"/>
                      <a:pt x="167" y="47"/>
                      <a:pt x="168" y="47"/>
                    </a:cubicBezTo>
                    <a:cubicBezTo>
                      <a:pt x="170" y="47"/>
                      <a:pt x="172" y="46"/>
                      <a:pt x="173" y="46"/>
                    </a:cubicBezTo>
                    <a:cubicBezTo>
                      <a:pt x="174" y="45"/>
                      <a:pt x="175" y="46"/>
                      <a:pt x="175" y="46"/>
                    </a:cubicBezTo>
                    <a:cubicBezTo>
                      <a:pt x="176" y="47"/>
                      <a:pt x="176" y="48"/>
                      <a:pt x="174" y="49"/>
                    </a:cubicBezTo>
                    <a:cubicBezTo>
                      <a:pt x="171" y="50"/>
                      <a:pt x="170" y="51"/>
                      <a:pt x="171" y="52"/>
                    </a:cubicBezTo>
                    <a:cubicBezTo>
                      <a:pt x="171" y="53"/>
                      <a:pt x="171" y="54"/>
                      <a:pt x="170" y="54"/>
                    </a:cubicBezTo>
                    <a:cubicBezTo>
                      <a:pt x="169" y="55"/>
                      <a:pt x="169" y="55"/>
                      <a:pt x="170" y="56"/>
                    </a:cubicBezTo>
                    <a:cubicBezTo>
                      <a:pt x="172" y="58"/>
                      <a:pt x="174" y="58"/>
                      <a:pt x="176" y="56"/>
                    </a:cubicBezTo>
                    <a:cubicBezTo>
                      <a:pt x="178" y="55"/>
                      <a:pt x="178" y="55"/>
                      <a:pt x="179" y="59"/>
                    </a:cubicBezTo>
                    <a:cubicBezTo>
                      <a:pt x="179" y="62"/>
                      <a:pt x="179" y="63"/>
                      <a:pt x="177" y="63"/>
                    </a:cubicBezTo>
                    <a:cubicBezTo>
                      <a:pt x="176" y="63"/>
                      <a:pt x="174" y="63"/>
                      <a:pt x="173" y="64"/>
                    </a:cubicBezTo>
                    <a:cubicBezTo>
                      <a:pt x="172" y="65"/>
                      <a:pt x="171" y="66"/>
                      <a:pt x="169" y="66"/>
                    </a:cubicBezTo>
                    <a:cubicBezTo>
                      <a:pt x="165" y="66"/>
                      <a:pt x="164" y="67"/>
                      <a:pt x="165" y="69"/>
                    </a:cubicBezTo>
                    <a:cubicBezTo>
                      <a:pt x="166" y="71"/>
                      <a:pt x="169" y="72"/>
                      <a:pt x="173" y="70"/>
                    </a:cubicBezTo>
                    <a:cubicBezTo>
                      <a:pt x="175" y="69"/>
                      <a:pt x="176" y="69"/>
                      <a:pt x="177" y="6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7" y="68"/>
                      <a:pt x="178" y="68"/>
                      <a:pt x="179" y="68"/>
                    </a:cubicBezTo>
                    <a:cubicBezTo>
                      <a:pt x="180" y="68"/>
                      <a:pt x="180" y="68"/>
                      <a:pt x="181" y="70"/>
                    </a:cubicBezTo>
                    <a:cubicBezTo>
                      <a:pt x="181" y="73"/>
                      <a:pt x="181" y="73"/>
                      <a:pt x="178" y="73"/>
                    </a:cubicBezTo>
                    <a:cubicBezTo>
                      <a:pt x="175" y="73"/>
                      <a:pt x="171" y="75"/>
                      <a:pt x="171" y="76"/>
                    </a:cubicBezTo>
                    <a:cubicBezTo>
                      <a:pt x="171" y="78"/>
                      <a:pt x="173" y="79"/>
                      <a:pt x="177" y="79"/>
                    </a:cubicBezTo>
                    <a:cubicBezTo>
                      <a:pt x="179" y="79"/>
                      <a:pt x="180" y="79"/>
                      <a:pt x="180" y="80"/>
                    </a:cubicBezTo>
                    <a:cubicBezTo>
                      <a:pt x="180" y="83"/>
                      <a:pt x="183" y="86"/>
                      <a:pt x="185" y="86"/>
                    </a:cubicBezTo>
                    <a:cubicBezTo>
                      <a:pt x="186" y="86"/>
                      <a:pt x="187" y="86"/>
                      <a:pt x="187" y="85"/>
                    </a:cubicBezTo>
                    <a:cubicBezTo>
                      <a:pt x="187" y="84"/>
                      <a:pt x="188" y="83"/>
                      <a:pt x="190" y="83"/>
                    </a:cubicBezTo>
                    <a:cubicBezTo>
                      <a:pt x="194" y="83"/>
                      <a:pt x="196" y="84"/>
                      <a:pt x="199" y="85"/>
                    </a:cubicBezTo>
                    <a:cubicBezTo>
                      <a:pt x="200" y="86"/>
                      <a:pt x="202" y="87"/>
                      <a:pt x="203" y="87"/>
                    </a:cubicBezTo>
                    <a:cubicBezTo>
                      <a:pt x="206" y="88"/>
                      <a:pt x="206" y="88"/>
                      <a:pt x="206" y="85"/>
                    </a:cubicBezTo>
                    <a:cubicBezTo>
                      <a:pt x="206" y="84"/>
                      <a:pt x="207" y="89"/>
                      <a:pt x="207" y="96"/>
                    </a:cubicBezTo>
                    <a:cubicBezTo>
                      <a:pt x="207" y="128"/>
                      <a:pt x="203" y="102"/>
                      <a:pt x="193" y="101"/>
                    </a:cubicBezTo>
                    <a:cubicBezTo>
                      <a:pt x="191" y="101"/>
                      <a:pt x="191" y="101"/>
                      <a:pt x="191" y="105"/>
                    </a:cubicBezTo>
                    <a:cubicBezTo>
                      <a:pt x="191" y="107"/>
                      <a:pt x="188" y="109"/>
                      <a:pt x="188" y="111"/>
                    </a:cubicBezTo>
                    <a:cubicBezTo>
                      <a:pt x="189" y="112"/>
                      <a:pt x="188" y="113"/>
                      <a:pt x="188" y="113"/>
                    </a:cubicBezTo>
                    <a:cubicBezTo>
                      <a:pt x="188" y="113"/>
                      <a:pt x="187" y="110"/>
                      <a:pt x="186" y="108"/>
                    </a:cubicBezTo>
                    <a:cubicBezTo>
                      <a:pt x="184" y="103"/>
                      <a:pt x="182" y="100"/>
                      <a:pt x="181" y="101"/>
                    </a:cubicBezTo>
                    <a:cubicBezTo>
                      <a:pt x="181" y="102"/>
                      <a:pt x="181" y="102"/>
                      <a:pt x="182" y="103"/>
                    </a:cubicBezTo>
                    <a:cubicBezTo>
                      <a:pt x="183" y="103"/>
                      <a:pt x="183" y="104"/>
                      <a:pt x="182" y="104"/>
                    </a:cubicBezTo>
                    <a:cubicBezTo>
                      <a:pt x="182" y="104"/>
                      <a:pt x="182" y="106"/>
                      <a:pt x="182" y="108"/>
                    </a:cubicBezTo>
                    <a:cubicBezTo>
                      <a:pt x="182" y="111"/>
                      <a:pt x="182" y="112"/>
                      <a:pt x="181" y="112"/>
                    </a:cubicBezTo>
                    <a:cubicBezTo>
                      <a:pt x="180" y="112"/>
                      <a:pt x="180" y="111"/>
                      <a:pt x="180" y="111"/>
                    </a:cubicBezTo>
                    <a:cubicBezTo>
                      <a:pt x="180" y="110"/>
                      <a:pt x="179" y="109"/>
                      <a:pt x="179" y="109"/>
                    </a:cubicBezTo>
                    <a:cubicBezTo>
                      <a:pt x="178" y="109"/>
                      <a:pt x="178" y="110"/>
                      <a:pt x="178" y="111"/>
                    </a:cubicBezTo>
                    <a:cubicBezTo>
                      <a:pt x="178" y="111"/>
                      <a:pt x="178" y="112"/>
                      <a:pt x="177" y="112"/>
                    </a:cubicBezTo>
                    <a:cubicBezTo>
                      <a:pt x="177" y="112"/>
                      <a:pt x="176" y="111"/>
                      <a:pt x="177" y="110"/>
                    </a:cubicBezTo>
                    <a:cubicBezTo>
                      <a:pt x="178" y="106"/>
                      <a:pt x="177" y="99"/>
                      <a:pt x="177" y="98"/>
                    </a:cubicBezTo>
                    <a:cubicBezTo>
                      <a:pt x="175" y="96"/>
                      <a:pt x="170" y="96"/>
                      <a:pt x="170" y="97"/>
                    </a:cubicBezTo>
                    <a:cubicBezTo>
                      <a:pt x="170" y="97"/>
                      <a:pt x="171" y="98"/>
                      <a:pt x="171" y="97"/>
                    </a:cubicBezTo>
                    <a:cubicBezTo>
                      <a:pt x="172" y="97"/>
                      <a:pt x="172" y="98"/>
                      <a:pt x="171" y="100"/>
                    </a:cubicBezTo>
                    <a:cubicBezTo>
                      <a:pt x="170" y="103"/>
                      <a:pt x="169" y="103"/>
                      <a:pt x="168" y="102"/>
                    </a:cubicBezTo>
                    <a:cubicBezTo>
                      <a:pt x="165" y="99"/>
                      <a:pt x="160" y="101"/>
                      <a:pt x="159" y="101"/>
                    </a:cubicBezTo>
                    <a:cubicBezTo>
                      <a:pt x="159" y="100"/>
                      <a:pt x="159" y="100"/>
                      <a:pt x="159" y="100"/>
                    </a:cubicBezTo>
                    <a:cubicBezTo>
                      <a:pt x="158" y="100"/>
                      <a:pt x="158" y="101"/>
                      <a:pt x="158" y="103"/>
                    </a:cubicBezTo>
                    <a:cubicBezTo>
                      <a:pt x="158" y="104"/>
                      <a:pt x="158" y="105"/>
                      <a:pt x="157" y="105"/>
                    </a:cubicBezTo>
                    <a:cubicBezTo>
                      <a:pt x="157" y="104"/>
                      <a:pt x="156" y="103"/>
                      <a:pt x="156" y="102"/>
                    </a:cubicBezTo>
                    <a:cubicBezTo>
                      <a:pt x="156" y="100"/>
                      <a:pt x="154" y="97"/>
                      <a:pt x="154" y="98"/>
                    </a:cubicBezTo>
                    <a:cubicBezTo>
                      <a:pt x="152" y="101"/>
                      <a:pt x="152" y="102"/>
                      <a:pt x="152" y="105"/>
                    </a:cubicBezTo>
                    <a:cubicBezTo>
                      <a:pt x="152" y="107"/>
                      <a:pt x="153" y="109"/>
                      <a:pt x="153" y="109"/>
                    </a:cubicBezTo>
                    <a:cubicBezTo>
                      <a:pt x="154" y="110"/>
                      <a:pt x="154" y="110"/>
                      <a:pt x="152" y="110"/>
                    </a:cubicBezTo>
                    <a:cubicBezTo>
                      <a:pt x="150" y="110"/>
                      <a:pt x="149" y="110"/>
                      <a:pt x="149" y="110"/>
                    </a:cubicBezTo>
                    <a:cubicBezTo>
                      <a:pt x="149" y="110"/>
                      <a:pt x="149" y="108"/>
                      <a:pt x="150" y="107"/>
                    </a:cubicBezTo>
                    <a:cubicBezTo>
                      <a:pt x="151" y="106"/>
                      <a:pt x="151" y="104"/>
                      <a:pt x="150" y="103"/>
                    </a:cubicBezTo>
                    <a:cubicBezTo>
                      <a:pt x="150" y="102"/>
                      <a:pt x="149" y="101"/>
                      <a:pt x="149" y="100"/>
                    </a:cubicBezTo>
                    <a:cubicBezTo>
                      <a:pt x="149" y="99"/>
                      <a:pt x="148" y="98"/>
                      <a:pt x="147" y="98"/>
                    </a:cubicBezTo>
                    <a:cubicBezTo>
                      <a:pt x="145" y="98"/>
                      <a:pt x="145" y="98"/>
                      <a:pt x="145" y="103"/>
                    </a:cubicBezTo>
                    <a:cubicBezTo>
                      <a:pt x="145" y="105"/>
                      <a:pt x="145" y="108"/>
                      <a:pt x="146" y="108"/>
                    </a:cubicBezTo>
                    <a:cubicBezTo>
                      <a:pt x="147" y="109"/>
                      <a:pt x="146" y="109"/>
                      <a:pt x="144" y="109"/>
                    </a:cubicBezTo>
                    <a:cubicBezTo>
                      <a:pt x="143" y="109"/>
                      <a:pt x="142" y="109"/>
                      <a:pt x="142" y="108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3" y="108"/>
                      <a:pt x="143" y="107"/>
                      <a:pt x="143" y="106"/>
                    </a:cubicBezTo>
                    <a:cubicBezTo>
                      <a:pt x="143" y="105"/>
                      <a:pt x="143" y="105"/>
                      <a:pt x="142" y="105"/>
                    </a:cubicBezTo>
                    <a:cubicBezTo>
                      <a:pt x="141" y="105"/>
                      <a:pt x="140" y="104"/>
                      <a:pt x="140" y="102"/>
                    </a:cubicBezTo>
                    <a:cubicBezTo>
                      <a:pt x="140" y="99"/>
                      <a:pt x="138" y="97"/>
                      <a:pt x="136" y="97"/>
                    </a:cubicBezTo>
                    <a:cubicBezTo>
                      <a:pt x="135" y="98"/>
                      <a:pt x="135" y="104"/>
                      <a:pt x="136" y="107"/>
                    </a:cubicBezTo>
                    <a:cubicBezTo>
                      <a:pt x="138" y="108"/>
                      <a:pt x="138" y="108"/>
                      <a:pt x="136" y="108"/>
                    </a:cubicBezTo>
                    <a:cubicBezTo>
                      <a:pt x="134" y="108"/>
                      <a:pt x="134" y="108"/>
                      <a:pt x="133" y="102"/>
                    </a:cubicBezTo>
                    <a:cubicBezTo>
                      <a:pt x="133" y="96"/>
                      <a:pt x="132" y="95"/>
                      <a:pt x="131" y="94"/>
                    </a:cubicBezTo>
                    <a:cubicBezTo>
                      <a:pt x="129" y="92"/>
                      <a:pt x="128" y="93"/>
                      <a:pt x="127" y="95"/>
                    </a:cubicBezTo>
                    <a:cubicBezTo>
                      <a:pt x="127" y="96"/>
                      <a:pt x="127" y="96"/>
                      <a:pt x="127" y="98"/>
                    </a:cubicBezTo>
                    <a:cubicBezTo>
                      <a:pt x="128" y="99"/>
                      <a:pt x="128" y="101"/>
                      <a:pt x="128" y="104"/>
                    </a:cubicBezTo>
                    <a:cubicBezTo>
                      <a:pt x="128" y="107"/>
                      <a:pt x="128" y="108"/>
                      <a:pt x="127" y="108"/>
                    </a:cubicBezTo>
                    <a:cubicBezTo>
                      <a:pt x="125" y="107"/>
                      <a:pt x="125" y="106"/>
                      <a:pt x="124" y="104"/>
                    </a:cubicBezTo>
                    <a:cubicBezTo>
                      <a:pt x="123" y="102"/>
                      <a:pt x="123" y="101"/>
                      <a:pt x="121" y="101"/>
                    </a:cubicBezTo>
                    <a:cubicBezTo>
                      <a:pt x="120" y="101"/>
                      <a:pt x="120" y="101"/>
                      <a:pt x="120" y="100"/>
                    </a:cubicBezTo>
                    <a:cubicBezTo>
                      <a:pt x="120" y="99"/>
                      <a:pt x="119" y="98"/>
                      <a:pt x="117" y="97"/>
                    </a:cubicBezTo>
                    <a:cubicBezTo>
                      <a:pt x="115" y="96"/>
                      <a:pt x="115" y="96"/>
                      <a:pt x="114" y="97"/>
                    </a:cubicBezTo>
                    <a:cubicBezTo>
                      <a:pt x="113" y="98"/>
                      <a:pt x="113" y="98"/>
                      <a:pt x="112" y="97"/>
                    </a:cubicBezTo>
                    <a:cubicBezTo>
                      <a:pt x="110" y="95"/>
                      <a:pt x="110" y="95"/>
                      <a:pt x="109" y="96"/>
                    </a:cubicBezTo>
                    <a:cubicBezTo>
                      <a:pt x="108" y="97"/>
                      <a:pt x="107" y="97"/>
                      <a:pt x="106" y="96"/>
                    </a:cubicBezTo>
                    <a:cubicBezTo>
                      <a:pt x="104" y="94"/>
                      <a:pt x="102" y="94"/>
                      <a:pt x="102" y="97"/>
                    </a:cubicBezTo>
                    <a:cubicBezTo>
                      <a:pt x="101" y="102"/>
                      <a:pt x="100" y="102"/>
                      <a:pt x="99" y="102"/>
                    </a:cubicBezTo>
                    <a:cubicBezTo>
                      <a:pt x="98" y="101"/>
                      <a:pt x="98" y="102"/>
                      <a:pt x="98" y="102"/>
                    </a:cubicBezTo>
                    <a:cubicBezTo>
                      <a:pt x="98" y="103"/>
                      <a:pt x="98" y="103"/>
                      <a:pt x="100" y="103"/>
                    </a:cubicBezTo>
                    <a:cubicBezTo>
                      <a:pt x="100" y="103"/>
                      <a:pt x="101" y="103"/>
                      <a:pt x="101" y="103"/>
                    </a:cubicBezTo>
                    <a:cubicBezTo>
                      <a:pt x="101" y="104"/>
                      <a:pt x="98" y="105"/>
                      <a:pt x="94" y="104"/>
                    </a:cubicBezTo>
                    <a:cubicBezTo>
                      <a:pt x="90" y="104"/>
                      <a:pt x="90" y="104"/>
                      <a:pt x="92" y="95"/>
                    </a:cubicBezTo>
                    <a:cubicBezTo>
                      <a:pt x="93" y="91"/>
                      <a:pt x="92" y="89"/>
                      <a:pt x="90" y="89"/>
                    </a:cubicBezTo>
                    <a:cubicBezTo>
                      <a:pt x="88" y="89"/>
                      <a:pt x="88" y="90"/>
                      <a:pt x="88" y="91"/>
                    </a:cubicBezTo>
                    <a:cubicBezTo>
                      <a:pt x="89" y="95"/>
                      <a:pt x="87" y="103"/>
                      <a:pt x="86" y="103"/>
                    </a:cubicBezTo>
                    <a:cubicBezTo>
                      <a:pt x="85" y="103"/>
                      <a:pt x="85" y="102"/>
                      <a:pt x="85" y="100"/>
                    </a:cubicBezTo>
                    <a:cubicBezTo>
                      <a:pt x="85" y="96"/>
                      <a:pt x="84" y="94"/>
                      <a:pt x="81" y="94"/>
                    </a:cubicBezTo>
                    <a:cubicBezTo>
                      <a:pt x="80" y="94"/>
                      <a:pt x="79" y="94"/>
                      <a:pt x="78" y="93"/>
                    </a:cubicBezTo>
                    <a:cubicBezTo>
                      <a:pt x="78" y="92"/>
                      <a:pt x="77" y="92"/>
                      <a:pt x="76" y="92"/>
                    </a:cubicBezTo>
                    <a:cubicBezTo>
                      <a:pt x="76" y="93"/>
                      <a:pt x="75" y="93"/>
                      <a:pt x="74" y="92"/>
                    </a:cubicBezTo>
                    <a:cubicBezTo>
                      <a:pt x="72" y="90"/>
                      <a:pt x="71" y="91"/>
                      <a:pt x="69" y="97"/>
                    </a:cubicBezTo>
                    <a:cubicBezTo>
                      <a:pt x="68" y="100"/>
                      <a:pt x="67" y="102"/>
                      <a:pt x="67" y="102"/>
                    </a:cubicBezTo>
                    <a:cubicBezTo>
                      <a:pt x="67" y="103"/>
                      <a:pt x="66" y="102"/>
                      <a:pt x="65" y="102"/>
                    </a:cubicBezTo>
                    <a:cubicBezTo>
                      <a:pt x="63" y="101"/>
                      <a:pt x="63" y="100"/>
                      <a:pt x="63" y="99"/>
                    </a:cubicBezTo>
                    <a:cubicBezTo>
                      <a:pt x="64" y="98"/>
                      <a:pt x="64" y="95"/>
                      <a:pt x="62" y="95"/>
                    </a:cubicBezTo>
                    <a:cubicBezTo>
                      <a:pt x="62" y="95"/>
                      <a:pt x="62" y="94"/>
                      <a:pt x="62" y="91"/>
                    </a:cubicBezTo>
                    <a:cubicBezTo>
                      <a:pt x="62" y="88"/>
                      <a:pt x="62" y="87"/>
                      <a:pt x="61" y="87"/>
                    </a:cubicBezTo>
                    <a:cubicBezTo>
                      <a:pt x="59" y="86"/>
                      <a:pt x="56" y="88"/>
                      <a:pt x="56" y="90"/>
                    </a:cubicBezTo>
                    <a:cubicBezTo>
                      <a:pt x="56" y="90"/>
                      <a:pt x="56" y="91"/>
                      <a:pt x="57" y="91"/>
                    </a:cubicBezTo>
                    <a:cubicBezTo>
                      <a:pt x="57" y="90"/>
                      <a:pt x="57" y="93"/>
                      <a:pt x="57" y="96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1" y="101"/>
                      <a:pt x="51" y="101"/>
                      <a:pt x="51" y="96"/>
                    </a:cubicBezTo>
                    <a:cubicBezTo>
                      <a:pt x="51" y="92"/>
                      <a:pt x="50" y="90"/>
                      <a:pt x="48" y="90"/>
                    </a:cubicBezTo>
                    <a:cubicBezTo>
                      <a:pt x="46" y="90"/>
                      <a:pt x="46" y="91"/>
                      <a:pt x="46" y="94"/>
                    </a:cubicBezTo>
                    <a:cubicBezTo>
                      <a:pt x="46" y="98"/>
                      <a:pt x="45" y="97"/>
                      <a:pt x="44" y="93"/>
                    </a:cubicBezTo>
                    <a:cubicBezTo>
                      <a:pt x="44" y="91"/>
                      <a:pt x="43" y="91"/>
                      <a:pt x="42" y="91"/>
                    </a:cubicBezTo>
                    <a:cubicBezTo>
                      <a:pt x="41" y="91"/>
                      <a:pt x="41" y="91"/>
                      <a:pt x="41" y="96"/>
                    </a:cubicBezTo>
                    <a:cubicBezTo>
                      <a:pt x="41" y="99"/>
                      <a:pt x="41" y="101"/>
                      <a:pt x="40" y="101"/>
                    </a:cubicBezTo>
                    <a:cubicBezTo>
                      <a:pt x="39" y="101"/>
                      <a:pt x="39" y="100"/>
                      <a:pt x="39" y="98"/>
                    </a:cubicBezTo>
                    <a:cubicBezTo>
                      <a:pt x="39" y="98"/>
                      <a:pt x="39" y="96"/>
                      <a:pt x="38" y="95"/>
                    </a:cubicBezTo>
                    <a:cubicBezTo>
                      <a:pt x="37" y="92"/>
                      <a:pt x="35" y="92"/>
                      <a:pt x="35" y="96"/>
                    </a:cubicBezTo>
                    <a:cubicBezTo>
                      <a:pt x="34" y="98"/>
                      <a:pt x="34" y="100"/>
                      <a:pt x="33" y="100"/>
                    </a:cubicBezTo>
                    <a:cubicBezTo>
                      <a:pt x="31" y="102"/>
                      <a:pt x="30" y="98"/>
                      <a:pt x="31" y="92"/>
                    </a:cubicBezTo>
                    <a:cubicBezTo>
                      <a:pt x="32" y="89"/>
                      <a:pt x="32" y="86"/>
                      <a:pt x="31" y="86"/>
                    </a:cubicBezTo>
                    <a:cubicBezTo>
                      <a:pt x="31" y="84"/>
                      <a:pt x="29" y="84"/>
                      <a:pt x="28" y="85"/>
                    </a:cubicBezTo>
                    <a:cubicBezTo>
                      <a:pt x="28" y="86"/>
                      <a:pt x="27" y="86"/>
                      <a:pt x="26" y="86"/>
                    </a:cubicBezTo>
                    <a:cubicBezTo>
                      <a:pt x="25" y="85"/>
                      <a:pt x="25" y="86"/>
                      <a:pt x="26" y="90"/>
                    </a:cubicBezTo>
                    <a:cubicBezTo>
                      <a:pt x="26" y="94"/>
                      <a:pt x="26" y="94"/>
                      <a:pt x="25" y="93"/>
                    </a:cubicBezTo>
                    <a:cubicBezTo>
                      <a:pt x="24" y="93"/>
                      <a:pt x="23" y="93"/>
                      <a:pt x="23" y="94"/>
                    </a:cubicBezTo>
                    <a:cubicBezTo>
                      <a:pt x="22" y="94"/>
                      <a:pt x="22" y="94"/>
                      <a:pt x="21" y="92"/>
                    </a:cubicBezTo>
                    <a:cubicBezTo>
                      <a:pt x="20" y="90"/>
                      <a:pt x="20" y="90"/>
                      <a:pt x="17" y="92"/>
                    </a:cubicBezTo>
                    <a:cubicBezTo>
                      <a:pt x="16" y="93"/>
                      <a:pt x="16" y="94"/>
                      <a:pt x="16" y="97"/>
                    </a:cubicBezTo>
                    <a:cubicBezTo>
                      <a:pt x="17" y="98"/>
                      <a:pt x="17" y="100"/>
                      <a:pt x="18" y="101"/>
                    </a:cubicBezTo>
                    <a:cubicBezTo>
                      <a:pt x="18" y="102"/>
                      <a:pt x="18" y="103"/>
                      <a:pt x="17" y="103"/>
                    </a:cubicBezTo>
                    <a:cubicBezTo>
                      <a:pt x="16" y="103"/>
                      <a:pt x="14" y="98"/>
                      <a:pt x="15" y="96"/>
                    </a:cubicBezTo>
                    <a:cubicBezTo>
                      <a:pt x="15" y="95"/>
                      <a:pt x="14" y="94"/>
                      <a:pt x="13" y="92"/>
                    </a:cubicBezTo>
                    <a:cubicBezTo>
                      <a:pt x="11" y="91"/>
                      <a:pt x="10" y="90"/>
                      <a:pt x="10" y="90"/>
                    </a:cubicBezTo>
                    <a:cubicBezTo>
                      <a:pt x="10" y="90"/>
                      <a:pt x="10" y="92"/>
                      <a:pt x="10" y="94"/>
                    </a:cubicBezTo>
                    <a:cubicBezTo>
                      <a:pt x="9" y="96"/>
                      <a:pt x="9" y="97"/>
                      <a:pt x="8" y="98"/>
                    </a:cubicBezTo>
                    <a:cubicBezTo>
                      <a:pt x="6" y="98"/>
                      <a:pt x="6" y="97"/>
                      <a:pt x="7" y="83"/>
                    </a:cubicBezTo>
                    <a:cubicBezTo>
                      <a:pt x="7" y="75"/>
                      <a:pt x="8" y="68"/>
                      <a:pt x="8" y="67"/>
                    </a:cubicBezTo>
                    <a:cubicBezTo>
                      <a:pt x="9" y="67"/>
                      <a:pt x="10" y="66"/>
                      <a:pt x="13" y="66"/>
                    </a:cubicBezTo>
                    <a:cubicBezTo>
                      <a:pt x="15" y="67"/>
                      <a:pt x="17" y="67"/>
                      <a:pt x="18" y="67"/>
                    </a:cubicBezTo>
                    <a:cubicBezTo>
                      <a:pt x="19" y="67"/>
                      <a:pt x="21" y="67"/>
                      <a:pt x="22" y="67"/>
                    </a:cubicBezTo>
                    <a:cubicBezTo>
                      <a:pt x="24" y="67"/>
                      <a:pt x="27" y="67"/>
                      <a:pt x="29" y="67"/>
                    </a:cubicBezTo>
                    <a:cubicBezTo>
                      <a:pt x="33" y="68"/>
                      <a:pt x="34" y="67"/>
                      <a:pt x="35" y="64"/>
                    </a:cubicBezTo>
                    <a:cubicBezTo>
                      <a:pt x="35" y="62"/>
                      <a:pt x="35" y="62"/>
                      <a:pt x="36" y="63"/>
                    </a:cubicBezTo>
                    <a:cubicBezTo>
                      <a:pt x="37" y="63"/>
                      <a:pt x="39" y="64"/>
                      <a:pt x="40" y="64"/>
                    </a:cubicBezTo>
                    <a:cubicBezTo>
                      <a:pt x="40" y="64"/>
                      <a:pt x="41" y="65"/>
                      <a:pt x="41" y="65"/>
                    </a:cubicBezTo>
                    <a:cubicBezTo>
                      <a:pt x="41" y="66"/>
                      <a:pt x="41" y="66"/>
                      <a:pt x="42" y="66"/>
                    </a:cubicBezTo>
                    <a:cubicBezTo>
                      <a:pt x="42" y="66"/>
                      <a:pt x="43" y="67"/>
                      <a:pt x="44" y="67"/>
                    </a:cubicBezTo>
                    <a:cubicBezTo>
                      <a:pt x="44" y="68"/>
                      <a:pt x="46" y="69"/>
                      <a:pt x="47" y="69"/>
                    </a:cubicBezTo>
                    <a:cubicBezTo>
                      <a:pt x="49" y="69"/>
                      <a:pt x="49" y="69"/>
                      <a:pt x="49" y="67"/>
                    </a:cubicBezTo>
                    <a:cubicBezTo>
                      <a:pt x="49" y="65"/>
                      <a:pt x="49" y="64"/>
                      <a:pt x="48" y="64"/>
                    </a:cubicBezTo>
                    <a:cubicBezTo>
                      <a:pt x="47" y="64"/>
                      <a:pt x="45" y="62"/>
                      <a:pt x="44" y="61"/>
                    </a:cubicBezTo>
                    <a:cubicBezTo>
                      <a:pt x="42" y="59"/>
                      <a:pt x="41" y="58"/>
                      <a:pt x="42" y="58"/>
                    </a:cubicBezTo>
                    <a:cubicBezTo>
                      <a:pt x="43" y="58"/>
                      <a:pt x="44" y="59"/>
                      <a:pt x="44" y="59"/>
                    </a:cubicBezTo>
                    <a:cubicBezTo>
                      <a:pt x="44" y="60"/>
                      <a:pt x="45" y="60"/>
                      <a:pt x="46" y="60"/>
                    </a:cubicBezTo>
                    <a:cubicBezTo>
                      <a:pt x="50" y="60"/>
                      <a:pt x="49" y="54"/>
                      <a:pt x="44" y="54"/>
                    </a:cubicBezTo>
                    <a:cubicBezTo>
                      <a:pt x="43" y="54"/>
                      <a:pt x="42" y="54"/>
                      <a:pt x="41" y="53"/>
                    </a:cubicBezTo>
                    <a:cubicBezTo>
                      <a:pt x="41" y="53"/>
                      <a:pt x="40" y="52"/>
                      <a:pt x="39" y="51"/>
                    </a:cubicBezTo>
                    <a:cubicBezTo>
                      <a:pt x="37" y="49"/>
                      <a:pt x="37" y="48"/>
                      <a:pt x="39" y="48"/>
                    </a:cubicBezTo>
                    <a:cubicBezTo>
                      <a:pt x="41" y="48"/>
                      <a:pt x="44" y="50"/>
                      <a:pt x="44" y="52"/>
                    </a:cubicBezTo>
                    <a:cubicBezTo>
                      <a:pt x="44" y="53"/>
                      <a:pt x="44" y="54"/>
                      <a:pt x="45" y="53"/>
                    </a:cubicBezTo>
                    <a:cubicBezTo>
                      <a:pt x="45" y="53"/>
                      <a:pt x="46" y="54"/>
                      <a:pt x="47" y="54"/>
                    </a:cubicBezTo>
                    <a:cubicBezTo>
                      <a:pt x="49" y="55"/>
                      <a:pt x="51" y="53"/>
                      <a:pt x="51" y="52"/>
                    </a:cubicBezTo>
                    <a:cubicBezTo>
                      <a:pt x="51" y="51"/>
                      <a:pt x="50" y="49"/>
                      <a:pt x="48" y="47"/>
                    </a:cubicBezTo>
                    <a:cubicBezTo>
                      <a:pt x="45" y="44"/>
                      <a:pt x="46" y="43"/>
                      <a:pt x="49" y="45"/>
                    </a:cubicBezTo>
                    <a:cubicBezTo>
                      <a:pt x="51" y="47"/>
                      <a:pt x="53" y="47"/>
                      <a:pt x="54" y="45"/>
                    </a:cubicBezTo>
                    <a:cubicBezTo>
                      <a:pt x="54" y="44"/>
                      <a:pt x="55" y="43"/>
                      <a:pt x="57" y="44"/>
                    </a:cubicBezTo>
                    <a:cubicBezTo>
                      <a:pt x="59" y="44"/>
                      <a:pt x="59" y="44"/>
                      <a:pt x="60" y="43"/>
                    </a:cubicBezTo>
                    <a:cubicBezTo>
                      <a:pt x="60" y="41"/>
                      <a:pt x="59" y="37"/>
                      <a:pt x="58" y="37"/>
                    </a:cubicBezTo>
                    <a:cubicBezTo>
                      <a:pt x="58" y="37"/>
                      <a:pt x="58" y="37"/>
                      <a:pt x="58" y="38"/>
                    </a:cubicBezTo>
                    <a:cubicBezTo>
                      <a:pt x="58" y="38"/>
                      <a:pt x="58" y="39"/>
                      <a:pt x="57" y="39"/>
                    </a:cubicBezTo>
                    <a:cubicBezTo>
                      <a:pt x="56" y="39"/>
                      <a:pt x="56" y="38"/>
                      <a:pt x="57" y="37"/>
                    </a:cubicBezTo>
                    <a:cubicBezTo>
                      <a:pt x="58" y="35"/>
                      <a:pt x="57" y="35"/>
                      <a:pt x="56" y="34"/>
                    </a:cubicBezTo>
                    <a:cubicBezTo>
                      <a:pt x="55" y="33"/>
                      <a:pt x="55" y="32"/>
                      <a:pt x="54" y="33"/>
                    </a:cubicBezTo>
                    <a:cubicBezTo>
                      <a:pt x="54" y="34"/>
                      <a:pt x="53" y="34"/>
                      <a:pt x="51" y="34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5" y="28"/>
                      <a:pt x="57" y="26"/>
                      <a:pt x="58" y="26"/>
                    </a:cubicBezTo>
                    <a:cubicBezTo>
                      <a:pt x="59" y="26"/>
                      <a:pt x="63" y="32"/>
                      <a:pt x="66" y="38"/>
                    </a:cubicBezTo>
                    <a:cubicBezTo>
                      <a:pt x="68" y="41"/>
                      <a:pt x="69" y="43"/>
                      <a:pt x="70" y="43"/>
                    </a:cubicBezTo>
                    <a:cubicBezTo>
                      <a:pt x="73" y="43"/>
                      <a:pt x="72" y="37"/>
                      <a:pt x="69" y="32"/>
                    </a:cubicBezTo>
                    <a:cubicBezTo>
                      <a:pt x="67" y="29"/>
                      <a:pt x="66" y="27"/>
                      <a:pt x="66" y="26"/>
                    </a:cubicBezTo>
                    <a:cubicBezTo>
                      <a:pt x="67" y="25"/>
                      <a:pt x="66" y="23"/>
                      <a:pt x="64" y="23"/>
                    </a:cubicBezTo>
                    <a:cubicBezTo>
                      <a:pt x="62" y="23"/>
                      <a:pt x="62" y="23"/>
                      <a:pt x="64" y="22"/>
                    </a:cubicBezTo>
                    <a:cubicBezTo>
                      <a:pt x="67" y="19"/>
                      <a:pt x="68" y="20"/>
                      <a:pt x="70" y="23"/>
                    </a:cubicBezTo>
                    <a:cubicBezTo>
                      <a:pt x="71" y="25"/>
                      <a:pt x="72" y="27"/>
                      <a:pt x="72" y="27"/>
                    </a:cubicBezTo>
                    <a:cubicBezTo>
                      <a:pt x="73" y="31"/>
                      <a:pt x="76" y="33"/>
                      <a:pt x="77" y="30"/>
                    </a:cubicBezTo>
                    <a:cubicBezTo>
                      <a:pt x="78" y="30"/>
                      <a:pt x="78" y="29"/>
                      <a:pt x="77" y="27"/>
                    </a:cubicBezTo>
                    <a:cubicBezTo>
                      <a:pt x="77" y="26"/>
                      <a:pt x="76" y="24"/>
                      <a:pt x="76" y="24"/>
                    </a:cubicBezTo>
                    <a:cubicBezTo>
                      <a:pt x="76" y="23"/>
                      <a:pt x="76" y="21"/>
                      <a:pt x="75" y="21"/>
                    </a:cubicBezTo>
                    <a:cubicBezTo>
                      <a:pt x="74" y="19"/>
                      <a:pt x="73" y="17"/>
                      <a:pt x="74" y="17"/>
                    </a:cubicBezTo>
                    <a:cubicBezTo>
                      <a:pt x="76" y="17"/>
                      <a:pt x="78" y="20"/>
                      <a:pt x="78" y="23"/>
                    </a:cubicBezTo>
                    <a:cubicBezTo>
                      <a:pt x="78" y="23"/>
                      <a:pt x="79" y="25"/>
                      <a:pt x="80" y="26"/>
                    </a:cubicBezTo>
                    <a:cubicBezTo>
                      <a:pt x="81" y="27"/>
                      <a:pt x="81" y="27"/>
                      <a:pt x="82" y="26"/>
                    </a:cubicBezTo>
                    <a:cubicBezTo>
                      <a:pt x="83" y="25"/>
                      <a:pt x="84" y="24"/>
                      <a:pt x="83" y="20"/>
                    </a:cubicBezTo>
                    <a:cubicBezTo>
                      <a:pt x="82" y="16"/>
                      <a:pt x="83" y="15"/>
                      <a:pt x="84" y="18"/>
                    </a:cubicBezTo>
                    <a:cubicBezTo>
                      <a:pt x="86" y="21"/>
                      <a:pt x="86" y="21"/>
                      <a:pt x="88" y="20"/>
                    </a:cubicBezTo>
                    <a:cubicBezTo>
                      <a:pt x="91" y="18"/>
                      <a:pt x="91" y="18"/>
                      <a:pt x="89" y="16"/>
                    </a:cubicBezTo>
                    <a:cubicBezTo>
                      <a:pt x="88" y="14"/>
                      <a:pt x="86" y="11"/>
                      <a:pt x="87" y="11"/>
                    </a:cubicBezTo>
                    <a:cubicBezTo>
                      <a:pt x="88" y="10"/>
                      <a:pt x="90" y="10"/>
                      <a:pt x="90" y="11"/>
                    </a:cubicBezTo>
                    <a:cubicBezTo>
                      <a:pt x="90" y="14"/>
                      <a:pt x="94" y="21"/>
                      <a:pt x="96" y="21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104" y="6"/>
                      <a:pt x="103" y="9"/>
                      <a:pt x="104" y="22"/>
                    </a:cubicBezTo>
                    <a:cubicBezTo>
                      <a:pt x="104" y="22"/>
                      <a:pt x="104" y="23"/>
                      <a:pt x="105" y="23"/>
                    </a:cubicBezTo>
                    <a:cubicBezTo>
                      <a:pt x="107" y="23"/>
                      <a:pt x="107" y="23"/>
                      <a:pt x="108" y="21"/>
                    </a:cubicBezTo>
                    <a:cubicBezTo>
                      <a:pt x="109" y="19"/>
                      <a:pt x="109" y="18"/>
                      <a:pt x="109" y="18"/>
                    </a:cubicBezTo>
                    <a:cubicBezTo>
                      <a:pt x="109" y="17"/>
                      <a:pt x="109" y="15"/>
                      <a:pt x="108" y="12"/>
                    </a:cubicBezTo>
                    <a:cubicBezTo>
                      <a:pt x="108" y="8"/>
                      <a:pt x="108" y="7"/>
                      <a:pt x="110" y="6"/>
                    </a:cubicBezTo>
                    <a:cubicBezTo>
                      <a:pt x="112" y="6"/>
                      <a:pt x="113" y="7"/>
                      <a:pt x="113" y="13"/>
                    </a:cubicBezTo>
                    <a:cubicBezTo>
                      <a:pt x="112" y="18"/>
                      <a:pt x="112" y="19"/>
                      <a:pt x="114" y="19"/>
                    </a:cubicBezTo>
                    <a:cubicBezTo>
                      <a:pt x="115" y="20"/>
                      <a:pt x="116" y="20"/>
                      <a:pt x="117" y="19"/>
                    </a:cubicBezTo>
                    <a:cubicBezTo>
                      <a:pt x="117" y="18"/>
                      <a:pt x="118" y="17"/>
                      <a:pt x="117" y="16"/>
                    </a:cubicBezTo>
                    <a:cubicBezTo>
                      <a:pt x="117" y="16"/>
                      <a:pt x="117" y="15"/>
                      <a:pt x="117" y="14"/>
                    </a:cubicBezTo>
                    <a:cubicBezTo>
                      <a:pt x="118" y="14"/>
                      <a:pt x="118" y="12"/>
                      <a:pt x="118" y="10"/>
                    </a:cubicBezTo>
                    <a:cubicBezTo>
                      <a:pt x="118" y="8"/>
                      <a:pt x="119" y="6"/>
                      <a:pt x="119" y="6"/>
                    </a:cubicBezTo>
                    <a:cubicBezTo>
                      <a:pt x="120" y="6"/>
                      <a:pt x="121" y="9"/>
                      <a:pt x="120" y="12"/>
                    </a:cubicBezTo>
                    <a:cubicBezTo>
                      <a:pt x="120" y="13"/>
                      <a:pt x="120" y="15"/>
                      <a:pt x="121" y="16"/>
                    </a:cubicBezTo>
                    <a:cubicBezTo>
                      <a:pt x="123" y="19"/>
                      <a:pt x="127" y="12"/>
                      <a:pt x="125" y="8"/>
                    </a:cubicBezTo>
                    <a:cubicBezTo>
                      <a:pt x="123" y="6"/>
                      <a:pt x="124" y="6"/>
                      <a:pt x="126" y="6"/>
                    </a:cubicBezTo>
                    <a:close/>
                    <a:moveTo>
                      <a:pt x="80" y="14"/>
                    </a:move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9" y="14"/>
                    </a:cubicBezTo>
                    <a:cubicBezTo>
                      <a:pt x="79" y="14"/>
                      <a:pt x="80" y="14"/>
                      <a:pt x="80" y="14"/>
                    </a:cubicBezTo>
                    <a:close/>
                    <a:moveTo>
                      <a:pt x="128" y="26"/>
                    </a:moveTo>
                    <a:cubicBezTo>
                      <a:pt x="126" y="26"/>
                      <a:pt x="124" y="26"/>
                      <a:pt x="122" y="26"/>
                    </a:cubicBezTo>
                    <a:cubicBezTo>
                      <a:pt x="115" y="26"/>
                      <a:pt x="108" y="26"/>
                      <a:pt x="107" y="26"/>
                    </a:cubicBezTo>
                    <a:cubicBezTo>
                      <a:pt x="105" y="26"/>
                      <a:pt x="104" y="26"/>
                      <a:pt x="104" y="27"/>
                    </a:cubicBezTo>
                    <a:cubicBezTo>
                      <a:pt x="104" y="27"/>
                      <a:pt x="103" y="28"/>
                      <a:pt x="101" y="28"/>
                    </a:cubicBezTo>
                    <a:cubicBezTo>
                      <a:pt x="98" y="28"/>
                      <a:pt x="92" y="31"/>
                      <a:pt x="85" y="35"/>
                    </a:cubicBezTo>
                    <a:cubicBezTo>
                      <a:pt x="79" y="39"/>
                      <a:pt x="71" y="47"/>
                      <a:pt x="69" y="53"/>
                    </a:cubicBezTo>
                    <a:cubicBezTo>
                      <a:pt x="67" y="55"/>
                      <a:pt x="65" y="59"/>
                      <a:pt x="64" y="62"/>
                    </a:cubicBezTo>
                    <a:cubicBezTo>
                      <a:pt x="63" y="65"/>
                      <a:pt x="62" y="67"/>
                      <a:pt x="61" y="67"/>
                    </a:cubicBezTo>
                    <a:cubicBezTo>
                      <a:pt x="58" y="67"/>
                      <a:pt x="59" y="69"/>
                      <a:pt x="61" y="69"/>
                    </a:cubicBezTo>
                    <a:cubicBezTo>
                      <a:pt x="63" y="69"/>
                      <a:pt x="64" y="70"/>
                      <a:pt x="65" y="71"/>
                    </a:cubicBezTo>
                    <a:cubicBezTo>
                      <a:pt x="79" y="75"/>
                      <a:pt x="97" y="76"/>
                      <a:pt x="112" y="75"/>
                    </a:cubicBezTo>
                    <a:cubicBezTo>
                      <a:pt x="124" y="72"/>
                      <a:pt x="136" y="78"/>
                      <a:pt x="148" y="77"/>
                    </a:cubicBezTo>
                    <a:cubicBezTo>
                      <a:pt x="150" y="77"/>
                      <a:pt x="152" y="79"/>
                      <a:pt x="152" y="80"/>
                    </a:cubicBezTo>
                    <a:cubicBezTo>
                      <a:pt x="152" y="80"/>
                      <a:pt x="154" y="80"/>
                      <a:pt x="156" y="80"/>
                    </a:cubicBezTo>
                    <a:cubicBezTo>
                      <a:pt x="160" y="80"/>
                      <a:pt x="160" y="78"/>
                      <a:pt x="158" y="75"/>
                    </a:cubicBezTo>
                    <a:cubicBezTo>
                      <a:pt x="157" y="73"/>
                      <a:pt x="156" y="71"/>
                      <a:pt x="156" y="69"/>
                    </a:cubicBezTo>
                    <a:cubicBezTo>
                      <a:pt x="156" y="68"/>
                      <a:pt x="156" y="64"/>
                      <a:pt x="156" y="61"/>
                    </a:cubicBezTo>
                    <a:cubicBezTo>
                      <a:pt x="155" y="58"/>
                      <a:pt x="155" y="54"/>
                      <a:pt x="154" y="53"/>
                    </a:cubicBezTo>
                    <a:cubicBezTo>
                      <a:pt x="154" y="50"/>
                      <a:pt x="150" y="43"/>
                      <a:pt x="147" y="39"/>
                    </a:cubicBezTo>
                    <a:cubicBezTo>
                      <a:pt x="146" y="38"/>
                      <a:pt x="145" y="37"/>
                      <a:pt x="145" y="36"/>
                    </a:cubicBezTo>
                    <a:cubicBezTo>
                      <a:pt x="145" y="35"/>
                      <a:pt x="138" y="29"/>
                      <a:pt x="136" y="29"/>
                    </a:cubicBezTo>
                    <a:cubicBezTo>
                      <a:pt x="136" y="29"/>
                      <a:pt x="135" y="28"/>
                      <a:pt x="135" y="27"/>
                    </a:cubicBezTo>
                    <a:cubicBezTo>
                      <a:pt x="134" y="26"/>
                      <a:pt x="133" y="26"/>
                      <a:pt x="128" y="26"/>
                    </a:cubicBezTo>
                    <a:close/>
                    <a:moveTo>
                      <a:pt x="130" y="31"/>
                    </a:moveTo>
                    <a:cubicBezTo>
                      <a:pt x="133" y="34"/>
                      <a:pt x="133" y="34"/>
                      <a:pt x="133" y="34"/>
                    </a:cubicBezTo>
                    <a:cubicBezTo>
                      <a:pt x="137" y="36"/>
                      <a:pt x="141" y="40"/>
                      <a:pt x="143" y="43"/>
                    </a:cubicBezTo>
                    <a:cubicBezTo>
                      <a:pt x="148" y="50"/>
                      <a:pt x="149" y="51"/>
                      <a:pt x="149" y="55"/>
                    </a:cubicBezTo>
                    <a:cubicBezTo>
                      <a:pt x="150" y="57"/>
                      <a:pt x="150" y="61"/>
                      <a:pt x="151" y="63"/>
                    </a:cubicBezTo>
                    <a:cubicBezTo>
                      <a:pt x="151" y="65"/>
                      <a:pt x="151" y="68"/>
                      <a:pt x="151" y="70"/>
                    </a:cubicBezTo>
                    <a:cubicBezTo>
                      <a:pt x="151" y="71"/>
                      <a:pt x="150" y="72"/>
                      <a:pt x="150" y="72"/>
                    </a:cubicBezTo>
                    <a:cubicBezTo>
                      <a:pt x="139" y="70"/>
                      <a:pt x="127" y="68"/>
                      <a:pt x="115" y="68"/>
                    </a:cubicBezTo>
                    <a:cubicBezTo>
                      <a:pt x="103" y="67"/>
                      <a:pt x="87" y="69"/>
                      <a:pt x="75" y="67"/>
                    </a:cubicBezTo>
                    <a:cubicBezTo>
                      <a:pt x="74" y="67"/>
                      <a:pt x="73" y="66"/>
                      <a:pt x="71" y="66"/>
                    </a:cubicBezTo>
                    <a:cubicBezTo>
                      <a:pt x="69" y="66"/>
                      <a:pt x="70" y="64"/>
                      <a:pt x="72" y="58"/>
                    </a:cubicBezTo>
                    <a:cubicBezTo>
                      <a:pt x="76" y="51"/>
                      <a:pt x="78" y="49"/>
                      <a:pt x="81" y="45"/>
                    </a:cubicBezTo>
                    <a:cubicBezTo>
                      <a:pt x="89" y="39"/>
                      <a:pt x="103" y="33"/>
                      <a:pt x="108" y="33"/>
                    </a:cubicBezTo>
                    <a:cubicBezTo>
                      <a:pt x="109" y="33"/>
                      <a:pt x="115" y="33"/>
                      <a:pt x="120" y="32"/>
                    </a:cubicBezTo>
                    <a:lnTo>
                      <a:pt x="130" y="31"/>
                    </a:lnTo>
                    <a:close/>
                    <a:moveTo>
                      <a:pt x="47" y="36"/>
                    </a:moveTo>
                    <a:cubicBezTo>
                      <a:pt x="47" y="36"/>
                      <a:pt x="48" y="37"/>
                      <a:pt x="49" y="38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7" y="39"/>
                      <a:pt x="46" y="38"/>
                      <a:pt x="46" y="37"/>
                    </a:cubicBezTo>
                    <a:cubicBezTo>
                      <a:pt x="46" y="36"/>
                      <a:pt x="46" y="36"/>
                      <a:pt x="47" y="36"/>
                    </a:cubicBezTo>
                    <a:close/>
                    <a:moveTo>
                      <a:pt x="42" y="43"/>
                    </a:moveTo>
                    <a:cubicBezTo>
                      <a:pt x="42" y="43"/>
                      <a:pt x="43" y="43"/>
                      <a:pt x="43" y="43"/>
                    </a:cubicBezTo>
                    <a:cubicBezTo>
                      <a:pt x="43" y="44"/>
                      <a:pt x="42" y="44"/>
                      <a:pt x="42" y="44"/>
                    </a:cubicBezTo>
                    <a:cubicBezTo>
                      <a:pt x="41" y="44"/>
                      <a:pt x="41" y="44"/>
                      <a:pt x="41" y="43"/>
                    </a:cubicBezTo>
                    <a:cubicBezTo>
                      <a:pt x="41" y="43"/>
                      <a:pt x="41" y="43"/>
                      <a:pt x="42" y="43"/>
                    </a:cubicBezTo>
                    <a:close/>
                    <a:moveTo>
                      <a:pt x="25" y="98"/>
                    </a:moveTo>
                    <a:cubicBezTo>
                      <a:pt x="25" y="98"/>
                      <a:pt x="25" y="98"/>
                      <a:pt x="26" y="100"/>
                    </a:cubicBezTo>
                    <a:cubicBezTo>
                      <a:pt x="27" y="101"/>
                      <a:pt x="27" y="102"/>
                      <a:pt x="26" y="102"/>
                    </a:cubicBezTo>
                    <a:cubicBezTo>
                      <a:pt x="25" y="102"/>
                      <a:pt x="25" y="101"/>
                      <a:pt x="25" y="100"/>
                    </a:cubicBezTo>
                    <a:cubicBezTo>
                      <a:pt x="25" y="99"/>
                      <a:pt x="25" y="98"/>
                      <a:pt x="25" y="98"/>
                    </a:cubicBezTo>
                    <a:close/>
                    <a:moveTo>
                      <a:pt x="74" y="98"/>
                    </a:moveTo>
                    <a:cubicBezTo>
                      <a:pt x="75" y="98"/>
                      <a:pt x="75" y="98"/>
                      <a:pt x="75" y="99"/>
                    </a:cubicBezTo>
                    <a:cubicBezTo>
                      <a:pt x="75" y="100"/>
                      <a:pt x="74" y="101"/>
                      <a:pt x="73" y="102"/>
                    </a:cubicBezTo>
                    <a:cubicBezTo>
                      <a:pt x="73" y="102"/>
                      <a:pt x="73" y="101"/>
                      <a:pt x="73" y="100"/>
                    </a:cubicBezTo>
                    <a:cubicBezTo>
                      <a:pt x="73" y="99"/>
                      <a:pt x="74" y="98"/>
                      <a:pt x="74" y="98"/>
                    </a:cubicBezTo>
                    <a:close/>
                    <a:moveTo>
                      <a:pt x="107" y="99"/>
                    </a:moveTo>
                    <a:cubicBezTo>
                      <a:pt x="107" y="99"/>
                      <a:pt x="108" y="100"/>
                      <a:pt x="108" y="101"/>
                    </a:cubicBezTo>
                    <a:cubicBezTo>
                      <a:pt x="107" y="103"/>
                      <a:pt x="107" y="105"/>
                      <a:pt x="107" y="105"/>
                    </a:cubicBezTo>
                    <a:cubicBezTo>
                      <a:pt x="106" y="105"/>
                      <a:pt x="106" y="104"/>
                      <a:pt x="106" y="102"/>
                    </a:cubicBezTo>
                    <a:cubicBezTo>
                      <a:pt x="106" y="100"/>
                      <a:pt x="106" y="99"/>
                      <a:pt x="107" y="99"/>
                    </a:cubicBezTo>
                    <a:cubicBezTo>
                      <a:pt x="107" y="99"/>
                      <a:pt x="107" y="99"/>
                      <a:pt x="107" y="99"/>
                    </a:cubicBezTo>
                    <a:close/>
                    <a:moveTo>
                      <a:pt x="113" y="100"/>
                    </a:moveTo>
                    <a:cubicBezTo>
                      <a:pt x="113" y="100"/>
                      <a:pt x="113" y="100"/>
                      <a:pt x="114" y="100"/>
                    </a:cubicBezTo>
                    <a:cubicBezTo>
                      <a:pt x="114" y="101"/>
                      <a:pt x="115" y="102"/>
                      <a:pt x="115" y="104"/>
                    </a:cubicBezTo>
                    <a:cubicBezTo>
                      <a:pt x="115" y="105"/>
                      <a:pt x="115" y="107"/>
                      <a:pt x="115" y="107"/>
                    </a:cubicBezTo>
                    <a:cubicBezTo>
                      <a:pt x="114" y="107"/>
                      <a:pt x="114" y="106"/>
                      <a:pt x="114" y="105"/>
                    </a:cubicBezTo>
                    <a:cubicBezTo>
                      <a:pt x="114" y="105"/>
                      <a:pt x="113" y="103"/>
                      <a:pt x="113" y="102"/>
                    </a:cubicBezTo>
                    <a:cubicBezTo>
                      <a:pt x="113" y="101"/>
                      <a:pt x="113" y="100"/>
                      <a:pt x="113" y="100"/>
                    </a:cubicBezTo>
                    <a:close/>
                    <a:moveTo>
                      <a:pt x="9" y="101"/>
                    </a:moveTo>
                    <a:cubicBezTo>
                      <a:pt x="10" y="101"/>
                      <a:pt x="11" y="101"/>
                      <a:pt x="11" y="101"/>
                    </a:cubicBezTo>
                    <a:cubicBezTo>
                      <a:pt x="11" y="102"/>
                      <a:pt x="9" y="103"/>
                      <a:pt x="8" y="102"/>
                    </a:cubicBezTo>
                    <a:cubicBezTo>
                      <a:pt x="8" y="101"/>
                      <a:pt x="9" y="101"/>
                      <a:pt x="9" y="101"/>
                    </a:cubicBezTo>
                    <a:close/>
                    <a:moveTo>
                      <a:pt x="161" y="107"/>
                    </a:moveTo>
                    <a:cubicBezTo>
                      <a:pt x="162" y="107"/>
                      <a:pt x="162" y="107"/>
                      <a:pt x="162" y="108"/>
                    </a:cubicBezTo>
                    <a:cubicBezTo>
                      <a:pt x="162" y="108"/>
                      <a:pt x="163" y="108"/>
                      <a:pt x="164" y="108"/>
                    </a:cubicBezTo>
                    <a:cubicBezTo>
                      <a:pt x="165" y="108"/>
                      <a:pt x="166" y="109"/>
                      <a:pt x="166" y="109"/>
                    </a:cubicBezTo>
                    <a:cubicBezTo>
                      <a:pt x="166" y="110"/>
                      <a:pt x="162" y="110"/>
                      <a:pt x="160" y="110"/>
                    </a:cubicBezTo>
                    <a:cubicBezTo>
                      <a:pt x="158" y="109"/>
                      <a:pt x="159" y="108"/>
                      <a:pt x="161" y="107"/>
                    </a:cubicBezTo>
                    <a:cubicBezTo>
                      <a:pt x="161" y="107"/>
                      <a:pt x="161" y="107"/>
                      <a:pt x="161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219"/>
              <p:cNvSpPr>
                <a:spLocks noEditPoints="1"/>
              </p:cNvSpPr>
              <p:nvPr/>
            </p:nvSpPr>
            <p:spPr bwMode="auto">
              <a:xfrm>
                <a:off x="1595" y="1013"/>
                <a:ext cx="185" cy="273"/>
              </a:xfrm>
              <a:custGeom>
                <a:avLst/>
                <a:gdLst>
                  <a:gd name="T0" fmla="*/ 37 w 242"/>
                  <a:gd name="T1" fmla="*/ 38 h 358"/>
                  <a:gd name="T2" fmla="*/ 1 w 242"/>
                  <a:gd name="T3" fmla="*/ 118 h 358"/>
                  <a:gd name="T4" fmla="*/ 11 w 242"/>
                  <a:gd name="T5" fmla="*/ 180 h 358"/>
                  <a:gd name="T6" fmla="*/ 72 w 242"/>
                  <a:gd name="T7" fmla="*/ 248 h 358"/>
                  <a:gd name="T8" fmla="*/ 111 w 242"/>
                  <a:gd name="T9" fmla="*/ 275 h 358"/>
                  <a:gd name="T10" fmla="*/ 68 w 242"/>
                  <a:gd name="T11" fmla="*/ 346 h 358"/>
                  <a:gd name="T12" fmla="*/ 213 w 242"/>
                  <a:gd name="T13" fmla="*/ 319 h 358"/>
                  <a:gd name="T14" fmla="*/ 138 w 242"/>
                  <a:gd name="T15" fmla="*/ 274 h 358"/>
                  <a:gd name="T16" fmla="*/ 206 w 242"/>
                  <a:gd name="T17" fmla="*/ 239 h 358"/>
                  <a:gd name="T18" fmla="*/ 242 w 242"/>
                  <a:gd name="T19" fmla="*/ 160 h 358"/>
                  <a:gd name="T20" fmla="*/ 228 w 242"/>
                  <a:gd name="T21" fmla="*/ 78 h 358"/>
                  <a:gd name="T22" fmla="*/ 200 w 242"/>
                  <a:gd name="T23" fmla="*/ 42 h 358"/>
                  <a:gd name="T24" fmla="*/ 149 w 242"/>
                  <a:gd name="T25" fmla="*/ 13 h 358"/>
                  <a:gd name="T26" fmla="*/ 215 w 242"/>
                  <a:gd name="T27" fmla="*/ 69 h 358"/>
                  <a:gd name="T28" fmla="*/ 237 w 242"/>
                  <a:gd name="T29" fmla="*/ 163 h 358"/>
                  <a:gd name="T30" fmla="*/ 207 w 242"/>
                  <a:gd name="T31" fmla="*/ 231 h 358"/>
                  <a:gd name="T32" fmla="*/ 123 w 242"/>
                  <a:gd name="T33" fmla="*/ 269 h 358"/>
                  <a:gd name="T34" fmla="*/ 84 w 242"/>
                  <a:gd name="T35" fmla="*/ 252 h 358"/>
                  <a:gd name="T36" fmla="*/ 213 w 242"/>
                  <a:gd name="T37" fmla="*/ 196 h 358"/>
                  <a:gd name="T38" fmla="*/ 221 w 242"/>
                  <a:gd name="T39" fmla="*/ 171 h 358"/>
                  <a:gd name="T40" fmla="*/ 217 w 242"/>
                  <a:gd name="T41" fmla="*/ 89 h 358"/>
                  <a:gd name="T42" fmla="*/ 135 w 242"/>
                  <a:gd name="T43" fmla="*/ 18 h 358"/>
                  <a:gd name="T44" fmla="*/ 175 w 242"/>
                  <a:gd name="T45" fmla="*/ 49 h 358"/>
                  <a:gd name="T46" fmla="*/ 210 w 242"/>
                  <a:gd name="T47" fmla="*/ 169 h 358"/>
                  <a:gd name="T48" fmla="*/ 83 w 242"/>
                  <a:gd name="T49" fmla="*/ 247 h 358"/>
                  <a:gd name="T50" fmla="*/ 52 w 242"/>
                  <a:gd name="T51" fmla="*/ 231 h 358"/>
                  <a:gd name="T52" fmla="*/ 13 w 242"/>
                  <a:gd name="T53" fmla="*/ 172 h 358"/>
                  <a:gd name="T54" fmla="*/ 13 w 242"/>
                  <a:gd name="T55" fmla="*/ 92 h 358"/>
                  <a:gd name="T56" fmla="*/ 40 w 242"/>
                  <a:gd name="T57" fmla="*/ 42 h 358"/>
                  <a:gd name="T58" fmla="*/ 161 w 242"/>
                  <a:gd name="T59" fmla="*/ 31 h 358"/>
                  <a:gd name="T60" fmla="*/ 55 w 242"/>
                  <a:gd name="T61" fmla="*/ 46 h 358"/>
                  <a:gd name="T62" fmla="*/ 91 w 242"/>
                  <a:gd name="T63" fmla="*/ 75 h 358"/>
                  <a:gd name="T64" fmla="*/ 28 w 242"/>
                  <a:gd name="T65" fmla="*/ 68 h 358"/>
                  <a:gd name="T66" fmla="*/ 35 w 242"/>
                  <a:gd name="T67" fmla="*/ 156 h 358"/>
                  <a:gd name="T68" fmla="*/ 81 w 242"/>
                  <a:gd name="T69" fmla="*/ 176 h 358"/>
                  <a:gd name="T70" fmla="*/ 102 w 242"/>
                  <a:gd name="T71" fmla="*/ 124 h 358"/>
                  <a:gd name="T72" fmla="*/ 125 w 242"/>
                  <a:gd name="T73" fmla="*/ 104 h 358"/>
                  <a:gd name="T74" fmla="*/ 160 w 242"/>
                  <a:gd name="T75" fmla="*/ 132 h 358"/>
                  <a:gd name="T76" fmla="*/ 198 w 242"/>
                  <a:gd name="T77" fmla="*/ 136 h 358"/>
                  <a:gd name="T78" fmla="*/ 195 w 242"/>
                  <a:gd name="T79" fmla="*/ 131 h 358"/>
                  <a:gd name="T80" fmla="*/ 161 w 242"/>
                  <a:gd name="T81" fmla="*/ 115 h 358"/>
                  <a:gd name="T82" fmla="*/ 108 w 242"/>
                  <a:gd name="T83" fmla="*/ 90 h 358"/>
                  <a:gd name="T84" fmla="*/ 121 w 242"/>
                  <a:gd name="T85" fmla="*/ 116 h 358"/>
                  <a:gd name="T86" fmla="*/ 91 w 242"/>
                  <a:gd name="T87" fmla="*/ 97 h 358"/>
                  <a:gd name="T88" fmla="*/ 105 w 242"/>
                  <a:gd name="T89" fmla="*/ 138 h 358"/>
                  <a:gd name="T90" fmla="*/ 36 w 242"/>
                  <a:gd name="T91" fmla="*/ 161 h 358"/>
                  <a:gd name="T92" fmla="*/ 22 w 242"/>
                  <a:gd name="T93" fmla="*/ 95 h 358"/>
                  <a:gd name="T94" fmla="*/ 95 w 242"/>
                  <a:gd name="T95" fmla="*/ 82 h 358"/>
                  <a:gd name="T96" fmla="*/ 82 w 242"/>
                  <a:gd name="T97" fmla="*/ 51 h 358"/>
                  <a:gd name="T98" fmla="*/ 102 w 242"/>
                  <a:gd name="T99" fmla="*/ 37 h 358"/>
                  <a:gd name="T100" fmla="*/ 147 w 242"/>
                  <a:gd name="T101" fmla="*/ 69 h 358"/>
                  <a:gd name="T102" fmla="*/ 139 w 242"/>
                  <a:gd name="T103" fmla="*/ 59 h 358"/>
                  <a:gd name="T104" fmla="*/ 81 w 242"/>
                  <a:gd name="T105" fmla="*/ 36 h 358"/>
                  <a:gd name="T106" fmla="*/ 221 w 242"/>
                  <a:gd name="T107" fmla="*/ 140 h 358"/>
                  <a:gd name="T108" fmla="*/ 180 w 242"/>
                  <a:gd name="T109" fmla="*/ 49 h 358"/>
                  <a:gd name="T110" fmla="*/ 212 w 242"/>
                  <a:gd name="T111" fmla="*/ 185 h 358"/>
                  <a:gd name="T112" fmla="*/ 94 w 242"/>
                  <a:gd name="T113" fmla="*/ 252 h 358"/>
                  <a:gd name="T114" fmla="*/ 215 w 242"/>
                  <a:gd name="T115" fmla="*/ 170 h 358"/>
                  <a:gd name="T116" fmla="*/ 145 w 242"/>
                  <a:gd name="T117" fmla="*/ 304 h 358"/>
                  <a:gd name="T118" fmla="*/ 129 w 242"/>
                  <a:gd name="T119" fmla="*/ 273 h 358"/>
                  <a:gd name="T120" fmla="*/ 153 w 242"/>
                  <a:gd name="T121" fmla="*/ 311 h 358"/>
                  <a:gd name="T122" fmla="*/ 170 w 242"/>
                  <a:gd name="T123" fmla="*/ 34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2" h="358">
                    <a:moveTo>
                      <a:pt x="136" y="0"/>
                    </a:moveTo>
                    <a:cubicBezTo>
                      <a:pt x="134" y="1"/>
                      <a:pt x="133" y="3"/>
                      <a:pt x="131" y="8"/>
                    </a:cubicBezTo>
                    <a:cubicBezTo>
                      <a:pt x="130" y="12"/>
                      <a:pt x="130" y="15"/>
                      <a:pt x="130" y="16"/>
                    </a:cubicBezTo>
                    <a:cubicBezTo>
                      <a:pt x="130" y="16"/>
                      <a:pt x="129" y="16"/>
                      <a:pt x="127" y="16"/>
                    </a:cubicBezTo>
                    <a:cubicBezTo>
                      <a:pt x="126" y="16"/>
                      <a:pt x="121" y="17"/>
                      <a:pt x="115" y="18"/>
                    </a:cubicBezTo>
                    <a:cubicBezTo>
                      <a:pt x="110" y="19"/>
                      <a:pt x="106" y="19"/>
                      <a:pt x="106" y="19"/>
                    </a:cubicBezTo>
                    <a:cubicBezTo>
                      <a:pt x="106" y="18"/>
                      <a:pt x="55" y="28"/>
                      <a:pt x="54" y="29"/>
                    </a:cubicBezTo>
                    <a:cubicBezTo>
                      <a:pt x="54" y="29"/>
                      <a:pt x="52" y="30"/>
                      <a:pt x="50" y="30"/>
                    </a:cubicBezTo>
                    <a:cubicBezTo>
                      <a:pt x="46" y="32"/>
                      <a:pt x="40" y="35"/>
                      <a:pt x="37" y="38"/>
                    </a:cubicBezTo>
                    <a:cubicBezTo>
                      <a:pt x="33" y="42"/>
                      <a:pt x="31" y="43"/>
                      <a:pt x="30" y="43"/>
                    </a:cubicBezTo>
                    <a:cubicBezTo>
                      <a:pt x="29" y="44"/>
                      <a:pt x="26" y="48"/>
                      <a:pt x="24" y="52"/>
                    </a:cubicBezTo>
                    <a:cubicBezTo>
                      <a:pt x="20" y="61"/>
                      <a:pt x="19" y="62"/>
                      <a:pt x="17" y="66"/>
                    </a:cubicBezTo>
                    <a:cubicBezTo>
                      <a:pt x="13" y="72"/>
                      <a:pt x="12" y="76"/>
                      <a:pt x="11" y="82"/>
                    </a:cubicBezTo>
                    <a:cubicBezTo>
                      <a:pt x="10" y="85"/>
                      <a:pt x="10" y="88"/>
                      <a:pt x="9" y="89"/>
                    </a:cubicBezTo>
                    <a:cubicBezTo>
                      <a:pt x="9" y="90"/>
                      <a:pt x="8" y="94"/>
                      <a:pt x="7" y="97"/>
                    </a:cubicBezTo>
                    <a:cubicBezTo>
                      <a:pt x="5" y="104"/>
                      <a:pt x="4" y="107"/>
                      <a:pt x="3" y="108"/>
                    </a:cubicBezTo>
                    <a:cubicBezTo>
                      <a:pt x="3" y="108"/>
                      <a:pt x="2" y="113"/>
                      <a:pt x="2" y="114"/>
                    </a:cubicBezTo>
                    <a:cubicBezTo>
                      <a:pt x="2" y="117"/>
                      <a:pt x="2" y="119"/>
                      <a:pt x="1" y="118"/>
                    </a:cubicBezTo>
                    <a:cubicBezTo>
                      <a:pt x="1" y="118"/>
                      <a:pt x="1" y="120"/>
                      <a:pt x="1" y="122"/>
                    </a:cubicBezTo>
                    <a:cubicBezTo>
                      <a:pt x="1" y="124"/>
                      <a:pt x="0" y="126"/>
                      <a:pt x="0" y="126"/>
                    </a:cubicBezTo>
                    <a:cubicBezTo>
                      <a:pt x="0" y="126"/>
                      <a:pt x="0" y="128"/>
                      <a:pt x="0" y="129"/>
                    </a:cubicBezTo>
                    <a:cubicBezTo>
                      <a:pt x="0" y="130"/>
                      <a:pt x="0" y="131"/>
                      <a:pt x="0" y="132"/>
                    </a:cubicBezTo>
                    <a:cubicBezTo>
                      <a:pt x="0" y="133"/>
                      <a:pt x="0" y="135"/>
                      <a:pt x="0" y="138"/>
                    </a:cubicBezTo>
                    <a:cubicBezTo>
                      <a:pt x="1" y="140"/>
                      <a:pt x="1" y="142"/>
                      <a:pt x="0" y="142"/>
                    </a:cubicBezTo>
                    <a:cubicBezTo>
                      <a:pt x="0" y="142"/>
                      <a:pt x="2" y="151"/>
                      <a:pt x="4" y="161"/>
                    </a:cubicBezTo>
                    <a:cubicBezTo>
                      <a:pt x="5" y="164"/>
                      <a:pt x="6" y="168"/>
                      <a:pt x="7" y="171"/>
                    </a:cubicBezTo>
                    <a:cubicBezTo>
                      <a:pt x="8" y="173"/>
                      <a:pt x="10" y="177"/>
                      <a:pt x="11" y="180"/>
                    </a:cubicBezTo>
                    <a:cubicBezTo>
                      <a:pt x="12" y="183"/>
                      <a:pt x="13" y="186"/>
                      <a:pt x="13" y="186"/>
                    </a:cubicBezTo>
                    <a:cubicBezTo>
                      <a:pt x="14" y="187"/>
                      <a:pt x="14" y="188"/>
                      <a:pt x="15" y="189"/>
                    </a:cubicBezTo>
                    <a:cubicBezTo>
                      <a:pt x="15" y="191"/>
                      <a:pt x="16" y="193"/>
                      <a:pt x="17" y="194"/>
                    </a:cubicBezTo>
                    <a:cubicBezTo>
                      <a:pt x="18" y="196"/>
                      <a:pt x="18" y="197"/>
                      <a:pt x="19" y="198"/>
                    </a:cubicBezTo>
                    <a:cubicBezTo>
                      <a:pt x="19" y="201"/>
                      <a:pt x="27" y="216"/>
                      <a:pt x="28" y="217"/>
                    </a:cubicBezTo>
                    <a:cubicBezTo>
                      <a:pt x="29" y="217"/>
                      <a:pt x="30" y="218"/>
                      <a:pt x="30" y="218"/>
                    </a:cubicBezTo>
                    <a:cubicBezTo>
                      <a:pt x="30" y="220"/>
                      <a:pt x="41" y="230"/>
                      <a:pt x="46" y="232"/>
                    </a:cubicBezTo>
                    <a:cubicBezTo>
                      <a:pt x="52" y="235"/>
                      <a:pt x="59" y="240"/>
                      <a:pt x="63" y="242"/>
                    </a:cubicBezTo>
                    <a:cubicBezTo>
                      <a:pt x="65" y="243"/>
                      <a:pt x="69" y="246"/>
                      <a:pt x="72" y="248"/>
                    </a:cubicBezTo>
                    <a:cubicBezTo>
                      <a:pt x="76" y="250"/>
                      <a:pt x="78" y="251"/>
                      <a:pt x="78" y="252"/>
                    </a:cubicBezTo>
                    <a:cubicBezTo>
                      <a:pt x="77" y="252"/>
                      <a:pt x="77" y="254"/>
                      <a:pt x="76" y="255"/>
                    </a:cubicBezTo>
                    <a:cubicBezTo>
                      <a:pt x="76" y="256"/>
                      <a:pt x="75" y="258"/>
                      <a:pt x="75" y="259"/>
                    </a:cubicBezTo>
                    <a:cubicBezTo>
                      <a:pt x="76" y="260"/>
                      <a:pt x="76" y="261"/>
                      <a:pt x="75" y="262"/>
                    </a:cubicBezTo>
                    <a:cubicBezTo>
                      <a:pt x="75" y="263"/>
                      <a:pt x="75" y="264"/>
                      <a:pt x="74" y="265"/>
                    </a:cubicBezTo>
                    <a:cubicBezTo>
                      <a:pt x="74" y="266"/>
                      <a:pt x="74" y="269"/>
                      <a:pt x="74" y="271"/>
                    </a:cubicBezTo>
                    <a:cubicBezTo>
                      <a:pt x="74" y="275"/>
                      <a:pt x="75" y="276"/>
                      <a:pt x="81" y="275"/>
                    </a:cubicBezTo>
                    <a:cubicBezTo>
                      <a:pt x="86" y="275"/>
                      <a:pt x="93" y="275"/>
                      <a:pt x="93" y="275"/>
                    </a:cubicBezTo>
                    <a:cubicBezTo>
                      <a:pt x="96" y="276"/>
                      <a:pt x="102" y="276"/>
                      <a:pt x="111" y="275"/>
                    </a:cubicBezTo>
                    <a:cubicBezTo>
                      <a:pt x="117" y="274"/>
                      <a:pt x="121" y="274"/>
                      <a:pt x="121" y="274"/>
                    </a:cubicBezTo>
                    <a:cubicBezTo>
                      <a:pt x="122" y="275"/>
                      <a:pt x="122" y="276"/>
                      <a:pt x="122" y="277"/>
                    </a:cubicBezTo>
                    <a:cubicBezTo>
                      <a:pt x="121" y="279"/>
                      <a:pt x="121" y="286"/>
                      <a:pt x="122" y="291"/>
                    </a:cubicBezTo>
                    <a:cubicBezTo>
                      <a:pt x="123" y="295"/>
                      <a:pt x="123" y="295"/>
                      <a:pt x="123" y="295"/>
                    </a:cubicBezTo>
                    <a:cubicBezTo>
                      <a:pt x="120" y="296"/>
                      <a:pt x="120" y="296"/>
                      <a:pt x="120" y="296"/>
                    </a:cubicBezTo>
                    <a:cubicBezTo>
                      <a:pt x="118" y="296"/>
                      <a:pt x="116" y="297"/>
                      <a:pt x="116" y="297"/>
                    </a:cubicBezTo>
                    <a:cubicBezTo>
                      <a:pt x="116" y="297"/>
                      <a:pt x="113" y="298"/>
                      <a:pt x="110" y="299"/>
                    </a:cubicBezTo>
                    <a:cubicBezTo>
                      <a:pt x="88" y="303"/>
                      <a:pt x="80" y="312"/>
                      <a:pt x="66" y="330"/>
                    </a:cubicBezTo>
                    <a:cubicBezTo>
                      <a:pt x="63" y="334"/>
                      <a:pt x="65" y="343"/>
                      <a:pt x="68" y="346"/>
                    </a:cubicBezTo>
                    <a:cubicBezTo>
                      <a:pt x="71" y="350"/>
                      <a:pt x="82" y="357"/>
                      <a:pt x="85" y="356"/>
                    </a:cubicBezTo>
                    <a:cubicBezTo>
                      <a:pt x="85" y="356"/>
                      <a:pt x="87" y="357"/>
                      <a:pt x="88" y="357"/>
                    </a:cubicBezTo>
                    <a:cubicBezTo>
                      <a:pt x="91" y="358"/>
                      <a:pt x="93" y="358"/>
                      <a:pt x="103" y="356"/>
                    </a:cubicBezTo>
                    <a:cubicBezTo>
                      <a:pt x="110" y="355"/>
                      <a:pt x="115" y="354"/>
                      <a:pt x="115" y="354"/>
                    </a:cubicBezTo>
                    <a:cubicBezTo>
                      <a:pt x="116" y="355"/>
                      <a:pt x="169" y="345"/>
                      <a:pt x="173" y="343"/>
                    </a:cubicBezTo>
                    <a:cubicBezTo>
                      <a:pt x="174" y="343"/>
                      <a:pt x="177" y="341"/>
                      <a:pt x="179" y="341"/>
                    </a:cubicBezTo>
                    <a:cubicBezTo>
                      <a:pt x="189" y="338"/>
                      <a:pt x="197" y="334"/>
                      <a:pt x="201" y="330"/>
                    </a:cubicBezTo>
                    <a:cubicBezTo>
                      <a:pt x="206" y="326"/>
                      <a:pt x="206" y="325"/>
                      <a:pt x="209" y="323"/>
                    </a:cubicBezTo>
                    <a:cubicBezTo>
                      <a:pt x="210" y="322"/>
                      <a:pt x="212" y="320"/>
                      <a:pt x="213" y="319"/>
                    </a:cubicBezTo>
                    <a:cubicBezTo>
                      <a:pt x="215" y="315"/>
                      <a:pt x="215" y="315"/>
                      <a:pt x="214" y="309"/>
                    </a:cubicBezTo>
                    <a:cubicBezTo>
                      <a:pt x="213" y="306"/>
                      <a:pt x="212" y="302"/>
                      <a:pt x="211" y="300"/>
                    </a:cubicBezTo>
                    <a:cubicBezTo>
                      <a:pt x="202" y="284"/>
                      <a:pt x="177" y="287"/>
                      <a:pt x="164" y="289"/>
                    </a:cubicBezTo>
                    <a:cubicBezTo>
                      <a:pt x="156" y="290"/>
                      <a:pt x="150" y="291"/>
                      <a:pt x="149" y="291"/>
                    </a:cubicBezTo>
                    <a:cubicBezTo>
                      <a:pt x="147" y="291"/>
                      <a:pt x="147" y="291"/>
                      <a:pt x="147" y="291"/>
                    </a:cubicBezTo>
                    <a:cubicBezTo>
                      <a:pt x="147" y="287"/>
                      <a:pt x="147" y="287"/>
                      <a:pt x="147" y="287"/>
                    </a:cubicBezTo>
                    <a:cubicBezTo>
                      <a:pt x="146" y="283"/>
                      <a:pt x="146" y="283"/>
                      <a:pt x="144" y="280"/>
                    </a:cubicBezTo>
                    <a:cubicBezTo>
                      <a:pt x="142" y="278"/>
                      <a:pt x="141" y="276"/>
                      <a:pt x="140" y="276"/>
                    </a:cubicBezTo>
                    <a:cubicBezTo>
                      <a:pt x="140" y="275"/>
                      <a:pt x="139" y="274"/>
                      <a:pt x="138" y="274"/>
                    </a:cubicBezTo>
                    <a:cubicBezTo>
                      <a:pt x="138" y="272"/>
                      <a:pt x="138" y="272"/>
                      <a:pt x="138" y="272"/>
                    </a:cubicBezTo>
                    <a:cubicBezTo>
                      <a:pt x="150" y="270"/>
                      <a:pt x="150" y="270"/>
                      <a:pt x="150" y="270"/>
                    </a:cubicBezTo>
                    <a:cubicBezTo>
                      <a:pt x="160" y="268"/>
                      <a:pt x="163" y="267"/>
                      <a:pt x="165" y="266"/>
                    </a:cubicBezTo>
                    <a:cubicBezTo>
                      <a:pt x="166" y="265"/>
                      <a:pt x="167" y="264"/>
                      <a:pt x="168" y="264"/>
                    </a:cubicBezTo>
                    <a:cubicBezTo>
                      <a:pt x="170" y="263"/>
                      <a:pt x="175" y="261"/>
                      <a:pt x="179" y="259"/>
                    </a:cubicBezTo>
                    <a:cubicBezTo>
                      <a:pt x="184" y="258"/>
                      <a:pt x="189" y="255"/>
                      <a:pt x="192" y="251"/>
                    </a:cubicBezTo>
                    <a:cubicBezTo>
                      <a:pt x="193" y="249"/>
                      <a:pt x="201" y="244"/>
                      <a:pt x="202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5" y="240"/>
                      <a:pt x="206" y="239"/>
                      <a:pt x="206" y="239"/>
                    </a:cubicBezTo>
                    <a:cubicBezTo>
                      <a:pt x="206" y="239"/>
                      <a:pt x="208" y="237"/>
                      <a:pt x="210" y="235"/>
                    </a:cubicBezTo>
                    <a:cubicBezTo>
                      <a:pt x="212" y="232"/>
                      <a:pt x="219" y="223"/>
                      <a:pt x="218" y="221"/>
                    </a:cubicBezTo>
                    <a:cubicBezTo>
                      <a:pt x="218" y="221"/>
                      <a:pt x="219" y="220"/>
                      <a:pt x="221" y="218"/>
                    </a:cubicBezTo>
                    <a:cubicBezTo>
                      <a:pt x="222" y="216"/>
                      <a:pt x="224" y="212"/>
                      <a:pt x="225" y="209"/>
                    </a:cubicBezTo>
                    <a:cubicBezTo>
                      <a:pt x="228" y="203"/>
                      <a:pt x="229" y="200"/>
                      <a:pt x="234" y="190"/>
                    </a:cubicBezTo>
                    <a:cubicBezTo>
                      <a:pt x="236" y="186"/>
                      <a:pt x="240" y="172"/>
                      <a:pt x="240" y="170"/>
                    </a:cubicBezTo>
                    <a:cubicBezTo>
                      <a:pt x="240" y="169"/>
                      <a:pt x="240" y="169"/>
                      <a:pt x="240" y="168"/>
                    </a:cubicBezTo>
                    <a:cubicBezTo>
                      <a:pt x="240" y="167"/>
                      <a:pt x="241" y="166"/>
                      <a:pt x="241" y="165"/>
                    </a:cubicBezTo>
                    <a:cubicBezTo>
                      <a:pt x="241" y="164"/>
                      <a:pt x="242" y="162"/>
                      <a:pt x="242" y="160"/>
                    </a:cubicBezTo>
                    <a:cubicBezTo>
                      <a:pt x="242" y="159"/>
                      <a:pt x="242" y="155"/>
                      <a:pt x="242" y="153"/>
                    </a:cubicBezTo>
                    <a:cubicBezTo>
                      <a:pt x="242" y="150"/>
                      <a:pt x="242" y="147"/>
                      <a:pt x="242" y="146"/>
                    </a:cubicBezTo>
                    <a:cubicBezTo>
                      <a:pt x="242" y="145"/>
                      <a:pt x="241" y="139"/>
                      <a:pt x="240" y="134"/>
                    </a:cubicBezTo>
                    <a:cubicBezTo>
                      <a:pt x="239" y="128"/>
                      <a:pt x="239" y="122"/>
                      <a:pt x="239" y="121"/>
                    </a:cubicBezTo>
                    <a:cubicBezTo>
                      <a:pt x="239" y="117"/>
                      <a:pt x="238" y="111"/>
                      <a:pt x="236" y="99"/>
                    </a:cubicBezTo>
                    <a:cubicBezTo>
                      <a:pt x="234" y="88"/>
                      <a:pt x="233" y="85"/>
                      <a:pt x="230" y="82"/>
                    </a:cubicBezTo>
                    <a:cubicBezTo>
                      <a:pt x="230" y="81"/>
                      <a:pt x="229" y="80"/>
                      <a:pt x="230" y="80"/>
                    </a:cubicBezTo>
                    <a:cubicBezTo>
                      <a:pt x="230" y="79"/>
                      <a:pt x="230" y="79"/>
                      <a:pt x="229" y="79"/>
                    </a:cubicBezTo>
                    <a:cubicBezTo>
                      <a:pt x="229" y="79"/>
                      <a:pt x="228" y="78"/>
                      <a:pt x="228" y="78"/>
                    </a:cubicBezTo>
                    <a:cubicBezTo>
                      <a:pt x="228" y="77"/>
                      <a:pt x="226" y="75"/>
                      <a:pt x="225" y="75"/>
                    </a:cubicBezTo>
                    <a:cubicBezTo>
                      <a:pt x="224" y="74"/>
                      <a:pt x="222" y="71"/>
                      <a:pt x="220" y="69"/>
                    </a:cubicBezTo>
                    <a:cubicBezTo>
                      <a:pt x="219" y="66"/>
                      <a:pt x="217" y="64"/>
                      <a:pt x="217" y="64"/>
                    </a:cubicBezTo>
                    <a:cubicBezTo>
                      <a:pt x="216" y="64"/>
                      <a:pt x="216" y="63"/>
                      <a:pt x="216" y="63"/>
                    </a:cubicBezTo>
                    <a:cubicBezTo>
                      <a:pt x="217" y="63"/>
                      <a:pt x="217" y="63"/>
                      <a:pt x="216" y="63"/>
                    </a:cubicBezTo>
                    <a:cubicBezTo>
                      <a:pt x="216" y="63"/>
                      <a:pt x="215" y="62"/>
                      <a:pt x="215" y="61"/>
                    </a:cubicBezTo>
                    <a:cubicBezTo>
                      <a:pt x="215" y="61"/>
                      <a:pt x="214" y="60"/>
                      <a:pt x="214" y="60"/>
                    </a:cubicBezTo>
                    <a:cubicBezTo>
                      <a:pt x="211" y="59"/>
                      <a:pt x="200" y="44"/>
                      <a:pt x="201" y="43"/>
                    </a:cubicBezTo>
                    <a:cubicBezTo>
                      <a:pt x="201" y="42"/>
                      <a:pt x="201" y="42"/>
                      <a:pt x="200" y="42"/>
                    </a:cubicBezTo>
                    <a:cubicBezTo>
                      <a:pt x="200" y="42"/>
                      <a:pt x="199" y="42"/>
                      <a:pt x="199" y="41"/>
                    </a:cubicBezTo>
                    <a:cubicBezTo>
                      <a:pt x="199" y="40"/>
                      <a:pt x="197" y="39"/>
                      <a:pt x="196" y="37"/>
                    </a:cubicBezTo>
                    <a:cubicBezTo>
                      <a:pt x="185" y="27"/>
                      <a:pt x="176" y="20"/>
                      <a:pt x="170" y="17"/>
                    </a:cubicBezTo>
                    <a:cubicBezTo>
                      <a:pt x="164" y="15"/>
                      <a:pt x="158" y="13"/>
                      <a:pt x="152" y="9"/>
                    </a:cubicBezTo>
                    <a:cubicBezTo>
                      <a:pt x="149" y="7"/>
                      <a:pt x="146" y="5"/>
                      <a:pt x="145" y="5"/>
                    </a:cubicBezTo>
                    <a:cubicBezTo>
                      <a:pt x="145" y="5"/>
                      <a:pt x="143" y="4"/>
                      <a:pt x="142" y="3"/>
                    </a:cubicBezTo>
                    <a:cubicBezTo>
                      <a:pt x="139" y="1"/>
                      <a:pt x="137" y="0"/>
                      <a:pt x="136" y="0"/>
                    </a:cubicBezTo>
                    <a:close/>
                    <a:moveTo>
                      <a:pt x="137" y="6"/>
                    </a:moveTo>
                    <a:cubicBezTo>
                      <a:pt x="137" y="6"/>
                      <a:pt x="146" y="10"/>
                      <a:pt x="149" y="13"/>
                    </a:cubicBezTo>
                    <a:cubicBezTo>
                      <a:pt x="151" y="14"/>
                      <a:pt x="153" y="15"/>
                      <a:pt x="153" y="15"/>
                    </a:cubicBezTo>
                    <a:cubicBezTo>
                      <a:pt x="154" y="15"/>
                      <a:pt x="154" y="15"/>
                      <a:pt x="154" y="16"/>
                    </a:cubicBezTo>
                    <a:cubicBezTo>
                      <a:pt x="163" y="19"/>
                      <a:pt x="172" y="24"/>
                      <a:pt x="181" y="30"/>
                    </a:cubicBezTo>
                    <a:cubicBezTo>
                      <a:pt x="186" y="34"/>
                      <a:pt x="190" y="37"/>
                      <a:pt x="190" y="37"/>
                    </a:cubicBezTo>
                    <a:cubicBezTo>
                      <a:pt x="190" y="38"/>
                      <a:pt x="191" y="39"/>
                      <a:pt x="193" y="41"/>
                    </a:cubicBezTo>
                    <a:cubicBezTo>
                      <a:pt x="194" y="42"/>
                      <a:pt x="197" y="46"/>
                      <a:pt x="200" y="50"/>
                    </a:cubicBezTo>
                    <a:cubicBezTo>
                      <a:pt x="202" y="53"/>
                      <a:pt x="205" y="57"/>
                      <a:pt x="206" y="58"/>
                    </a:cubicBezTo>
                    <a:cubicBezTo>
                      <a:pt x="207" y="59"/>
                      <a:pt x="208" y="61"/>
                      <a:pt x="209" y="62"/>
                    </a:cubicBezTo>
                    <a:cubicBezTo>
                      <a:pt x="213" y="67"/>
                      <a:pt x="215" y="69"/>
                      <a:pt x="215" y="69"/>
                    </a:cubicBezTo>
                    <a:cubicBezTo>
                      <a:pt x="215" y="70"/>
                      <a:pt x="216" y="70"/>
                      <a:pt x="216" y="70"/>
                    </a:cubicBezTo>
                    <a:cubicBezTo>
                      <a:pt x="216" y="71"/>
                      <a:pt x="217" y="72"/>
                      <a:pt x="219" y="74"/>
                    </a:cubicBezTo>
                    <a:cubicBezTo>
                      <a:pt x="223" y="79"/>
                      <a:pt x="224" y="80"/>
                      <a:pt x="227" y="84"/>
                    </a:cubicBezTo>
                    <a:cubicBezTo>
                      <a:pt x="230" y="88"/>
                      <a:pt x="230" y="88"/>
                      <a:pt x="230" y="88"/>
                    </a:cubicBezTo>
                    <a:cubicBezTo>
                      <a:pt x="232" y="101"/>
                      <a:pt x="232" y="101"/>
                      <a:pt x="232" y="101"/>
                    </a:cubicBezTo>
                    <a:cubicBezTo>
                      <a:pt x="234" y="112"/>
                      <a:pt x="235" y="122"/>
                      <a:pt x="235" y="123"/>
                    </a:cubicBezTo>
                    <a:cubicBezTo>
                      <a:pt x="235" y="124"/>
                      <a:pt x="235" y="128"/>
                      <a:pt x="236" y="134"/>
                    </a:cubicBezTo>
                    <a:cubicBezTo>
                      <a:pt x="238" y="145"/>
                      <a:pt x="239" y="156"/>
                      <a:pt x="238" y="160"/>
                    </a:cubicBezTo>
                    <a:cubicBezTo>
                      <a:pt x="238" y="160"/>
                      <a:pt x="237" y="162"/>
                      <a:pt x="237" y="163"/>
                    </a:cubicBezTo>
                    <a:cubicBezTo>
                      <a:pt x="237" y="164"/>
                      <a:pt x="236" y="166"/>
                      <a:pt x="236" y="167"/>
                    </a:cubicBezTo>
                    <a:cubicBezTo>
                      <a:pt x="236" y="167"/>
                      <a:pt x="236" y="168"/>
                      <a:pt x="236" y="169"/>
                    </a:cubicBezTo>
                    <a:cubicBezTo>
                      <a:pt x="236" y="171"/>
                      <a:pt x="232" y="184"/>
                      <a:pt x="230" y="188"/>
                    </a:cubicBezTo>
                    <a:cubicBezTo>
                      <a:pt x="228" y="192"/>
                      <a:pt x="227" y="192"/>
                      <a:pt x="228" y="193"/>
                    </a:cubicBezTo>
                    <a:cubicBezTo>
                      <a:pt x="228" y="193"/>
                      <a:pt x="227" y="196"/>
                      <a:pt x="225" y="198"/>
                    </a:cubicBezTo>
                    <a:cubicBezTo>
                      <a:pt x="224" y="200"/>
                      <a:pt x="223" y="202"/>
                      <a:pt x="223" y="203"/>
                    </a:cubicBezTo>
                    <a:cubicBezTo>
                      <a:pt x="223" y="203"/>
                      <a:pt x="222" y="205"/>
                      <a:pt x="221" y="206"/>
                    </a:cubicBezTo>
                    <a:cubicBezTo>
                      <a:pt x="218" y="213"/>
                      <a:pt x="212" y="225"/>
                      <a:pt x="211" y="227"/>
                    </a:cubicBezTo>
                    <a:cubicBezTo>
                      <a:pt x="210" y="228"/>
                      <a:pt x="209" y="230"/>
                      <a:pt x="207" y="231"/>
                    </a:cubicBezTo>
                    <a:cubicBezTo>
                      <a:pt x="206" y="232"/>
                      <a:pt x="204" y="235"/>
                      <a:pt x="202" y="237"/>
                    </a:cubicBezTo>
                    <a:cubicBezTo>
                      <a:pt x="201" y="238"/>
                      <a:pt x="199" y="240"/>
                      <a:pt x="199" y="240"/>
                    </a:cubicBezTo>
                    <a:cubicBezTo>
                      <a:pt x="198" y="240"/>
                      <a:pt x="198" y="240"/>
                      <a:pt x="197" y="241"/>
                    </a:cubicBezTo>
                    <a:cubicBezTo>
                      <a:pt x="193" y="244"/>
                      <a:pt x="191" y="246"/>
                      <a:pt x="188" y="248"/>
                    </a:cubicBezTo>
                    <a:cubicBezTo>
                      <a:pt x="185" y="252"/>
                      <a:pt x="181" y="254"/>
                      <a:pt x="176" y="256"/>
                    </a:cubicBezTo>
                    <a:cubicBezTo>
                      <a:pt x="170" y="258"/>
                      <a:pt x="166" y="260"/>
                      <a:pt x="163" y="262"/>
                    </a:cubicBezTo>
                    <a:cubicBezTo>
                      <a:pt x="161" y="264"/>
                      <a:pt x="160" y="264"/>
                      <a:pt x="149" y="266"/>
                    </a:cubicBezTo>
                    <a:cubicBezTo>
                      <a:pt x="132" y="269"/>
                      <a:pt x="128" y="269"/>
                      <a:pt x="126" y="269"/>
                    </a:cubicBezTo>
                    <a:cubicBezTo>
                      <a:pt x="125" y="268"/>
                      <a:pt x="124" y="268"/>
                      <a:pt x="123" y="269"/>
                    </a:cubicBezTo>
                    <a:cubicBezTo>
                      <a:pt x="123" y="269"/>
                      <a:pt x="119" y="270"/>
                      <a:pt x="111" y="271"/>
                    </a:cubicBezTo>
                    <a:cubicBezTo>
                      <a:pt x="102" y="272"/>
                      <a:pt x="99" y="272"/>
                      <a:pt x="97" y="271"/>
                    </a:cubicBezTo>
                    <a:cubicBezTo>
                      <a:pt x="94" y="271"/>
                      <a:pt x="90" y="270"/>
                      <a:pt x="81" y="271"/>
                    </a:cubicBezTo>
                    <a:cubicBezTo>
                      <a:pt x="78" y="271"/>
                      <a:pt x="77" y="270"/>
                      <a:pt x="79" y="268"/>
                    </a:cubicBezTo>
                    <a:cubicBezTo>
                      <a:pt x="79" y="267"/>
                      <a:pt x="79" y="266"/>
                      <a:pt x="79" y="265"/>
                    </a:cubicBezTo>
                    <a:cubicBezTo>
                      <a:pt x="79" y="264"/>
                      <a:pt x="79" y="263"/>
                      <a:pt x="79" y="263"/>
                    </a:cubicBezTo>
                    <a:cubicBezTo>
                      <a:pt x="80" y="262"/>
                      <a:pt x="80" y="261"/>
                      <a:pt x="80" y="260"/>
                    </a:cubicBezTo>
                    <a:cubicBezTo>
                      <a:pt x="80" y="260"/>
                      <a:pt x="80" y="257"/>
                      <a:pt x="81" y="255"/>
                    </a:cubicBezTo>
                    <a:cubicBezTo>
                      <a:pt x="82" y="252"/>
                      <a:pt x="82" y="252"/>
                      <a:pt x="84" y="252"/>
                    </a:cubicBezTo>
                    <a:cubicBezTo>
                      <a:pt x="86" y="252"/>
                      <a:pt x="87" y="252"/>
                      <a:pt x="88" y="252"/>
                    </a:cubicBezTo>
                    <a:cubicBezTo>
                      <a:pt x="89" y="252"/>
                      <a:pt x="89" y="252"/>
                      <a:pt x="88" y="254"/>
                    </a:cubicBezTo>
                    <a:cubicBezTo>
                      <a:pt x="88" y="255"/>
                      <a:pt x="88" y="257"/>
                      <a:pt x="88" y="259"/>
                    </a:cubicBezTo>
                    <a:cubicBezTo>
                      <a:pt x="89" y="262"/>
                      <a:pt x="89" y="262"/>
                      <a:pt x="89" y="262"/>
                    </a:cubicBezTo>
                    <a:cubicBezTo>
                      <a:pt x="92" y="262"/>
                      <a:pt x="92" y="262"/>
                      <a:pt x="92" y="262"/>
                    </a:cubicBezTo>
                    <a:cubicBezTo>
                      <a:pt x="94" y="262"/>
                      <a:pt x="97" y="263"/>
                      <a:pt x="99" y="263"/>
                    </a:cubicBezTo>
                    <a:cubicBezTo>
                      <a:pt x="102" y="263"/>
                      <a:pt x="107" y="263"/>
                      <a:pt x="126" y="259"/>
                    </a:cubicBezTo>
                    <a:cubicBezTo>
                      <a:pt x="164" y="254"/>
                      <a:pt x="161" y="248"/>
                      <a:pt x="188" y="226"/>
                    </a:cubicBezTo>
                    <a:cubicBezTo>
                      <a:pt x="196" y="217"/>
                      <a:pt x="209" y="208"/>
                      <a:pt x="213" y="196"/>
                    </a:cubicBezTo>
                    <a:cubicBezTo>
                      <a:pt x="213" y="195"/>
                      <a:pt x="213" y="193"/>
                      <a:pt x="214" y="191"/>
                    </a:cubicBezTo>
                    <a:cubicBezTo>
                      <a:pt x="215" y="188"/>
                      <a:pt x="216" y="186"/>
                      <a:pt x="216" y="186"/>
                    </a:cubicBezTo>
                    <a:cubicBezTo>
                      <a:pt x="216" y="185"/>
                      <a:pt x="216" y="185"/>
                      <a:pt x="217" y="185"/>
                    </a:cubicBezTo>
                    <a:cubicBezTo>
                      <a:pt x="217" y="184"/>
                      <a:pt x="218" y="183"/>
                      <a:pt x="218" y="181"/>
                    </a:cubicBezTo>
                    <a:cubicBezTo>
                      <a:pt x="219" y="180"/>
                      <a:pt x="219" y="178"/>
                      <a:pt x="220" y="177"/>
                    </a:cubicBezTo>
                    <a:cubicBezTo>
                      <a:pt x="220" y="177"/>
                      <a:pt x="220" y="176"/>
                      <a:pt x="220" y="176"/>
                    </a:cubicBezTo>
                    <a:cubicBezTo>
                      <a:pt x="219" y="176"/>
                      <a:pt x="220" y="176"/>
                      <a:pt x="220" y="175"/>
                    </a:cubicBezTo>
                    <a:cubicBezTo>
                      <a:pt x="220" y="174"/>
                      <a:pt x="221" y="173"/>
                      <a:pt x="221" y="173"/>
                    </a:cubicBezTo>
                    <a:cubicBezTo>
                      <a:pt x="221" y="173"/>
                      <a:pt x="221" y="171"/>
                      <a:pt x="221" y="171"/>
                    </a:cubicBezTo>
                    <a:cubicBezTo>
                      <a:pt x="221" y="170"/>
                      <a:pt x="221" y="169"/>
                      <a:pt x="221" y="169"/>
                    </a:cubicBezTo>
                    <a:cubicBezTo>
                      <a:pt x="221" y="168"/>
                      <a:pt x="221" y="167"/>
                      <a:pt x="222" y="166"/>
                    </a:cubicBezTo>
                    <a:cubicBezTo>
                      <a:pt x="222" y="165"/>
                      <a:pt x="222" y="162"/>
                      <a:pt x="222" y="161"/>
                    </a:cubicBezTo>
                    <a:cubicBezTo>
                      <a:pt x="223" y="159"/>
                      <a:pt x="223" y="157"/>
                      <a:pt x="223" y="157"/>
                    </a:cubicBezTo>
                    <a:cubicBezTo>
                      <a:pt x="223" y="156"/>
                      <a:pt x="223" y="154"/>
                      <a:pt x="224" y="152"/>
                    </a:cubicBezTo>
                    <a:cubicBezTo>
                      <a:pt x="224" y="148"/>
                      <a:pt x="225" y="142"/>
                      <a:pt x="226" y="142"/>
                    </a:cubicBezTo>
                    <a:cubicBezTo>
                      <a:pt x="226" y="143"/>
                      <a:pt x="226" y="142"/>
                      <a:pt x="226" y="141"/>
                    </a:cubicBezTo>
                    <a:cubicBezTo>
                      <a:pt x="226" y="140"/>
                      <a:pt x="226" y="138"/>
                      <a:pt x="226" y="138"/>
                    </a:cubicBezTo>
                    <a:cubicBezTo>
                      <a:pt x="228" y="133"/>
                      <a:pt x="221" y="94"/>
                      <a:pt x="217" y="89"/>
                    </a:cubicBezTo>
                    <a:cubicBezTo>
                      <a:pt x="216" y="88"/>
                      <a:pt x="215" y="85"/>
                      <a:pt x="214" y="82"/>
                    </a:cubicBezTo>
                    <a:cubicBezTo>
                      <a:pt x="210" y="73"/>
                      <a:pt x="206" y="63"/>
                      <a:pt x="200" y="55"/>
                    </a:cubicBezTo>
                    <a:cubicBezTo>
                      <a:pt x="198" y="51"/>
                      <a:pt x="189" y="44"/>
                      <a:pt x="184" y="40"/>
                    </a:cubicBezTo>
                    <a:cubicBezTo>
                      <a:pt x="182" y="40"/>
                      <a:pt x="181" y="38"/>
                      <a:pt x="180" y="37"/>
                    </a:cubicBezTo>
                    <a:cubicBezTo>
                      <a:pt x="179" y="36"/>
                      <a:pt x="177" y="35"/>
                      <a:pt x="175" y="34"/>
                    </a:cubicBezTo>
                    <a:cubicBezTo>
                      <a:pt x="167" y="30"/>
                      <a:pt x="159" y="23"/>
                      <a:pt x="150" y="16"/>
                    </a:cubicBezTo>
                    <a:cubicBezTo>
                      <a:pt x="146" y="13"/>
                      <a:pt x="145" y="13"/>
                      <a:pt x="141" y="17"/>
                    </a:cubicBezTo>
                    <a:cubicBezTo>
                      <a:pt x="139" y="19"/>
                      <a:pt x="137" y="20"/>
                      <a:pt x="137" y="19"/>
                    </a:cubicBezTo>
                    <a:cubicBezTo>
                      <a:pt x="137" y="18"/>
                      <a:pt x="136" y="18"/>
                      <a:pt x="135" y="18"/>
                    </a:cubicBezTo>
                    <a:cubicBezTo>
                      <a:pt x="134" y="19"/>
                      <a:pt x="134" y="17"/>
                      <a:pt x="135" y="11"/>
                    </a:cubicBezTo>
                    <a:cubicBezTo>
                      <a:pt x="136" y="8"/>
                      <a:pt x="136" y="6"/>
                      <a:pt x="137" y="6"/>
                    </a:cubicBezTo>
                    <a:close/>
                    <a:moveTo>
                      <a:pt x="78" y="28"/>
                    </a:moveTo>
                    <a:cubicBezTo>
                      <a:pt x="90" y="26"/>
                      <a:pt x="104" y="23"/>
                      <a:pt x="114" y="22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2" y="23"/>
                      <a:pt x="134" y="23"/>
                      <a:pt x="134" y="23"/>
                    </a:cubicBezTo>
                    <a:cubicBezTo>
                      <a:pt x="135" y="23"/>
                      <a:pt x="143" y="27"/>
                      <a:pt x="148" y="29"/>
                    </a:cubicBezTo>
                    <a:cubicBezTo>
                      <a:pt x="161" y="36"/>
                      <a:pt x="175" y="47"/>
                      <a:pt x="175" y="49"/>
                    </a:cubicBezTo>
                    <a:cubicBezTo>
                      <a:pt x="175" y="50"/>
                      <a:pt x="178" y="52"/>
                      <a:pt x="180" y="55"/>
                    </a:cubicBezTo>
                    <a:cubicBezTo>
                      <a:pt x="196" y="71"/>
                      <a:pt x="207" y="89"/>
                      <a:pt x="212" y="113"/>
                    </a:cubicBezTo>
                    <a:cubicBezTo>
                      <a:pt x="214" y="124"/>
                      <a:pt x="215" y="128"/>
                      <a:pt x="214" y="131"/>
                    </a:cubicBezTo>
                    <a:cubicBezTo>
                      <a:pt x="214" y="133"/>
                      <a:pt x="214" y="136"/>
                      <a:pt x="214" y="137"/>
                    </a:cubicBezTo>
                    <a:cubicBezTo>
                      <a:pt x="214" y="139"/>
                      <a:pt x="214" y="141"/>
                      <a:pt x="214" y="141"/>
                    </a:cubicBezTo>
                    <a:cubicBezTo>
                      <a:pt x="214" y="142"/>
                      <a:pt x="214" y="144"/>
                      <a:pt x="214" y="147"/>
                    </a:cubicBezTo>
                    <a:cubicBezTo>
                      <a:pt x="215" y="152"/>
                      <a:pt x="215" y="158"/>
                      <a:pt x="214" y="159"/>
                    </a:cubicBezTo>
                    <a:cubicBezTo>
                      <a:pt x="214" y="160"/>
                      <a:pt x="213" y="162"/>
                      <a:pt x="212" y="164"/>
                    </a:cubicBezTo>
                    <a:cubicBezTo>
                      <a:pt x="211" y="166"/>
                      <a:pt x="210" y="168"/>
                      <a:pt x="210" y="169"/>
                    </a:cubicBezTo>
                    <a:cubicBezTo>
                      <a:pt x="204" y="188"/>
                      <a:pt x="193" y="206"/>
                      <a:pt x="179" y="219"/>
                    </a:cubicBezTo>
                    <a:cubicBezTo>
                      <a:pt x="179" y="219"/>
                      <a:pt x="178" y="220"/>
                      <a:pt x="178" y="220"/>
                    </a:cubicBezTo>
                    <a:cubicBezTo>
                      <a:pt x="169" y="227"/>
                      <a:pt x="162" y="236"/>
                      <a:pt x="152" y="242"/>
                    </a:cubicBezTo>
                    <a:cubicBezTo>
                      <a:pt x="150" y="243"/>
                      <a:pt x="129" y="248"/>
                      <a:pt x="121" y="248"/>
                    </a:cubicBezTo>
                    <a:cubicBezTo>
                      <a:pt x="108" y="249"/>
                      <a:pt x="105" y="249"/>
                      <a:pt x="101" y="249"/>
                    </a:cubicBezTo>
                    <a:cubicBezTo>
                      <a:pt x="98" y="248"/>
                      <a:pt x="96" y="248"/>
                      <a:pt x="95" y="248"/>
                    </a:cubicBezTo>
                    <a:cubicBezTo>
                      <a:pt x="94" y="248"/>
                      <a:pt x="92" y="248"/>
                      <a:pt x="90" y="248"/>
                    </a:cubicBezTo>
                    <a:cubicBezTo>
                      <a:pt x="88" y="247"/>
                      <a:pt x="85" y="247"/>
                      <a:pt x="84" y="247"/>
                    </a:cubicBezTo>
                    <a:cubicBezTo>
                      <a:pt x="84" y="247"/>
                      <a:pt x="83" y="247"/>
                      <a:pt x="83" y="247"/>
                    </a:cubicBezTo>
                    <a:cubicBezTo>
                      <a:pt x="83" y="246"/>
                      <a:pt x="83" y="246"/>
                      <a:pt x="82" y="247"/>
                    </a:cubicBezTo>
                    <a:cubicBezTo>
                      <a:pt x="82" y="247"/>
                      <a:pt x="82" y="247"/>
                      <a:pt x="82" y="246"/>
                    </a:cubicBezTo>
                    <a:cubicBezTo>
                      <a:pt x="81" y="246"/>
                      <a:pt x="81" y="246"/>
                      <a:pt x="80" y="246"/>
                    </a:cubicBezTo>
                    <a:cubicBezTo>
                      <a:pt x="80" y="246"/>
                      <a:pt x="79" y="246"/>
                      <a:pt x="78" y="245"/>
                    </a:cubicBezTo>
                    <a:cubicBezTo>
                      <a:pt x="78" y="245"/>
                      <a:pt x="77" y="245"/>
                      <a:pt x="77" y="245"/>
                    </a:cubicBezTo>
                    <a:cubicBezTo>
                      <a:pt x="76" y="245"/>
                      <a:pt x="76" y="245"/>
                      <a:pt x="76" y="244"/>
                    </a:cubicBezTo>
                    <a:cubicBezTo>
                      <a:pt x="75" y="244"/>
                      <a:pt x="75" y="244"/>
                      <a:pt x="74" y="244"/>
                    </a:cubicBezTo>
                    <a:cubicBezTo>
                      <a:pt x="74" y="244"/>
                      <a:pt x="73" y="243"/>
                      <a:pt x="71" y="242"/>
                    </a:cubicBezTo>
                    <a:cubicBezTo>
                      <a:pt x="67" y="239"/>
                      <a:pt x="60" y="235"/>
                      <a:pt x="52" y="231"/>
                    </a:cubicBezTo>
                    <a:cubicBezTo>
                      <a:pt x="44" y="226"/>
                      <a:pt x="37" y="220"/>
                      <a:pt x="33" y="216"/>
                    </a:cubicBezTo>
                    <a:cubicBezTo>
                      <a:pt x="32" y="214"/>
                      <a:pt x="31" y="213"/>
                      <a:pt x="30" y="212"/>
                    </a:cubicBezTo>
                    <a:cubicBezTo>
                      <a:pt x="29" y="211"/>
                      <a:pt x="26" y="204"/>
                      <a:pt x="25" y="201"/>
                    </a:cubicBezTo>
                    <a:cubicBezTo>
                      <a:pt x="24" y="200"/>
                      <a:pt x="24" y="199"/>
                      <a:pt x="23" y="198"/>
                    </a:cubicBezTo>
                    <a:cubicBezTo>
                      <a:pt x="23" y="197"/>
                      <a:pt x="22" y="196"/>
                      <a:pt x="22" y="195"/>
                    </a:cubicBezTo>
                    <a:cubicBezTo>
                      <a:pt x="22" y="194"/>
                      <a:pt x="21" y="192"/>
                      <a:pt x="20" y="190"/>
                    </a:cubicBezTo>
                    <a:cubicBezTo>
                      <a:pt x="19" y="189"/>
                      <a:pt x="18" y="186"/>
                      <a:pt x="18" y="186"/>
                    </a:cubicBezTo>
                    <a:cubicBezTo>
                      <a:pt x="18" y="185"/>
                      <a:pt x="17" y="184"/>
                      <a:pt x="17" y="184"/>
                    </a:cubicBezTo>
                    <a:cubicBezTo>
                      <a:pt x="16" y="183"/>
                      <a:pt x="13" y="174"/>
                      <a:pt x="13" y="172"/>
                    </a:cubicBezTo>
                    <a:cubicBezTo>
                      <a:pt x="13" y="172"/>
                      <a:pt x="12" y="171"/>
                      <a:pt x="12" y="170"/>
                    </a:cubicBezTo>
                    <a:cubicBezTo>
                      <a:pt x="8" y="164"/>
                      <a:pt x="6" y="153"/>
                      <a:pt x="4" y="139"/>
                    </a:cubicBezTo>
                    <a:cubicBezTo>
                      <a:pt x="4" y="130"/>
                      <a:pt x="4" y="129"/>
                      <a:pt x="6" y="121"/>
                    </a:cubicBezTo>
                    <a:cubicBezTo>
                      <a:pt x="6" y="118"/>
                      <a:pt x="7" y="116"/>
                      <a:pt x="7" y="115"/>
                    </a:cubicBezTo>
                    <a:cubicBezTo>
                      <a:pt x="6" y="115"/>
                      <a:pt x="7" y="112"/>
                      <a:pt x="8" y="109"/>
                    </a:cubicBezTo>
                    <a:cubicBezTo>
                      <a:pt x="9" y="106"/>
                      <a:pt x="10" y="103"/>
                      <a:pt x="10" y="102"/>
                    </a:cubicBezTo>
                    <a:cubicBezTo>
                      <a:pt x="10" y="101"/>
                      <a:pt x="11" y="100"/>
                      <a:pt x="11" y="99"/>
                    </a:cubicBezTo>
                    <a:cubicBezTo>
                      <a:pt x="12" y="99"/>
                      <a:pt x="12" y="99"/>
                      <a:pt x="12" y="98"/>
                    </a:cubicBezTo>
                    <a:cubicBezTo>
                      <a:pt x="11" y="98"/>
                      <a:pt x="12" y="93"/>
                      <a:pt x="13" y="92"/>
                    </a:cubicBezTo>
                    <a:cubicBezTo>
                      <a:pt x="13" y="91"/>
                      <a:pt x="14" y="90"/>
                      <a:pt x="14" y="89"/>
                    </a:cubicBezTo>
                    <a:cubicBezTo>
                      <a:pt x="14" y="88"/>
                      <a:pt x="14" y="88"/>
                      <a:pt x="15" y="88"/>
                    </a:cubicBezTo>
                    <a:cubicBezTo>
                      <a:pt x="15" y="88"/>
                      <a:pt x="15" y="88"/>
                      <a:pt x="15" y="87"/>
                    </a:cubicBezTo>
                    <a:cubicBezTo>
                      <a:pt x="14" y="87"/>
                      <a:pt x="15" y="85"/>
                      <a:pt x="15" y="83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5" y="79"/>
                      <a:pt x="18" y="74"/>
                      <a:pt x="20" y="69"/>
                    </a:cubicBezTo>
                    <a:cubicBezTo>
                      <a:pt x="23" y="65"/>
                      <a:pt x="26" y="60"/>
                      <a:pt x="29" y="52"/>
                    </a:cubicBezTo>
                    <a:cubicBezTo>
                      <a:pt x="30" y="50"/>
                      <a:pt x="32" y="48"/>
                      <a:pt x="34" y="46"/>
                    </a:cubicBezTo>
                    <a:cubicBezTo>
                      <a:pt x="36" y="45"/>
                      <a:pt x="38" y="43"/>
                      <a:pt x="40" y="42"/>
                    </a:cubicBezTo>
                    <a:cubicBezTo>
                      <a:pt x="43" y="39"/>
                      <a:pt x="49" y="36"/>
                      <a:pt x="53" y="34"/>
                    </a:cubicBezTo>
                    <a:cubicBezTo>
                      <a:pt x="55" y="34"/>
                      <a:pt x="57" y="33"/>
                      <a:pt x="57" y="32"/>
                    </a:cubicBezTo>
                    <a:cubicBezTo>
                      <a:pt x="57" y="32"/>
                      <a:pt x="66" y="30"/>
                      <a:pt x="78" y="28"/>
                    </a:cubicBezTo>
                    <a:close/>
                    <a:moveTo>
                      <a:pt x="146" y="19"/>
                    </a:moveTo>
                    <a:cubicBezTo>
                      <a:pt x="146" y="18"/>
                      <a:pt x="147" y="19"/>
                      <a:pt x="147" y="19"/>
                    </a:cubicBezTo>
                    <a:cubicBezTo>
                      <a:pt x="148" y="19"/>
                      <a:pt x="148" y="20"/>
                      <a:pt x="148" y="21"/>
                    </a:cubicBezTo>
                    <a:cubicBezTo>
                      <a:pt x="148" y="21"/>
                      <a:pt x="148" y="21"/>
                      <a:pt x="149" y="21"/>
                    </a:cubicBezTo>
                    <a:cubicBezTo>
                      <a:pt x="149" y="21"/>
                      <a:pt x="152" y="23"/>
                      <a:pt x="155" y="26"/>
                    </a:cubicBezTo>
                    <a:cubicBezTo>
                      <a:pt x="159" y="29"/>
                      <a:pt x="161" y="31"/>
                      <a:pt x="161" y="31"/>
                    </a:cubicBezTo>
                    <a:cubicBezTo>
                      <a:pt x="160" y="31"/>
                      <a:pt x="157" y="29"/>
                      <a:pt x="156" y="28"/>
                    </a:cubicBezTo>
                    <a:cubicBezTo>
                      <a:pt x="155" y="27"/>
                      <a:pt x="152" y="26"/>
                      <a:pt x="149" y="24"/>
                    </a:cubicBezTo>
                    <a:cubicBezTo>
                      <a:pt x="146" y="23"/>
                      <a:pt x="144" y="22"/>
                      <a:pt x="144" y="22"/>
                    </a:cubicBezTo>
                    <a:cubicBezTo>
                      <a:pt x="144" y="21"/>
                      <a:pt x="145" y="20"/>
                      <a:pt x="145" y="20"/>
                    </a:cubicBezTo>
                    <a:cubicBezTo>
                      <a:pt x="146" y="19"/>
                      <a:pt x="146" y="19"/>
                      <a:pt x="146" y="19"/>
                    </a:cubicBezTo>
                    <a:close/>
                    <a:moveTo>
                      <a:pt x="65" y="36"/>
                    </a:moveTo>
                    <a:cubicBezTo>
                      <a:pt x="65" y="36"/>
                      <a:pt x="65" y="36"/>
                      <a:pt x="64" y="36"/>
                    </a:cubicBezTo>
                    <a:cubicBezTo>
                      <a:pt x="61" y="36"/>
                      <a:pt x="60" y="37"/>
                      <a:pt x="58" y="39"/>
                    </a:cubicBezTo>
                    <a:cubicBezTo>
                      <a:pt x="55" y="42"/>
                      <a:pt x="55" y="44"/>
                      <a:pt x="55" y="46"/>
                    </a:cubicBezTo>
                    <a:cubicBezTo>
                      <a:pt x="56" y="49"/>
                      <a:pt x="59" y="49"/>
                      <a:pt x="65" y="49"/>
                    </a:cubicBezTo>
                    <a:cubicBezTo>
                      <a:pt x="73" y="48"/>
                      <a:pt x="77" y="50"/>
                      <a:pt x="79" y="57"/>
                    </a:cubicBezTo>
                    <a:cubicBezTo>
                      <a:pt x="80" y="59"/>
                      <a:pt x="81" y="60"/>
                      <a:pt x="83" y="61"/>
                    </a:cubicBezTo>
                    <a:cubicBezTo>
                      <a:pt x="85" y="62"/>
                      <a:pt x="86" y="63"/>
                      <a:pt x="87" y="63"/>
                    </a:cubicBezTo>
                    <a:cubicBezTo>
                      <a:pt x="90" y="62"/>
                      <a:pt x="93" y="64"/>
                      <a:pt x="93" y="65"/>
                    </a:cubicBezTo>
                    <a:cubicBezTo>
                      <a:pt x="93" y="66"/>
                      <a:pt x="94" y="68"/>
                      <a:pt x="97" y="70"/>
                    </a:cubicBezTo>
                    <a:cubicBezTo>
                      <a:pt x="101" y="72"/>
                      <a:pt x="101" y="73"/>
                      <a:pt x="100" y="73"/>
                    </a:cubicBezTo>
                    <a:cubicBezTo>
                      <a:pt x="99" y="74"/>
                      <a:pt x="98" y="74"/>
                      <a:pt x="98" y="75"/>
                    </a:cubicBezTo>
                    <a:cubicBezTo>
                      <a:pt x="96" y="78"/>
                      <a:pt x="95" y="77"/>
                      <a:pt x="91" y="75"/>
                    </a:cubicBezTo>
                    <a:cubicBezTo>
                      <a:pt x="85" y="68"/>
                      <a:pt x="75" y="72"/>
                      <a:pt x="68" y="66"/>
                    </a:cubicBezTo>
                    <a:cubicBezTo>
                      <a:pt x="68" y="65"/>
                      <a:pt x="67" y="63"/>
                      <a:pt x="67" y="62"/>
                    </a:cubicBezTo>
                    <a:cubicBezTo>
                      <a:pt x="66" y="60"/>
                      <a:pt x="66" y="58"/>
                      <a:pt x="66" y="58"/>
                    </a:cubicBezTo>
                    <a:cubicBezTo>
                      <a:pt x="65" y="58"/>
                      <a:pt x="65" y="57"/>
                      <a:pt x="65" y="57"/>
                    </a:cubicBezTo>
                    <a:cubicBezTo>
                      <a:pt x="65" y="57"/>
                      <a:pt x="64" y="56"/>
                      <a:pt x="63" y="55"/>
                    </a:cubicBezTo>
                    <a:cubicBezTo>
                      <a:pt x="62" y="55"/>
                      <a:pt x="62" y="54"/>
                      <a:pt x="62" y="54"/>
                    </a:cubicBezTo>
                    <a:cubicBezTo>
                      <a:pt x="62" y="55"/>
                      <a:pt x="60" y="55"/>
                      <a:pt x="58" y="54"/>
                    </a:cubicBezTo>
                    <a:cubicBezTo>
                      <a:pt x="56" y="54"/>
                      <a:pt x="52" y="54"/>
                      <a:pt x="49" y="55"/>
                    </a:cubicBezTo>
                    <a:cubicBezTo>
                      <a:pt x="41" y="56"/>
                      <a:pt x="36" y="64"/>
                      <a:pt x="28" y="68"/>
                    </a:cubicBezTo>
                    <a:cubicBezTo>
                      <a:pt x="23" y="73"/>
                      <a:pt x="21" y="83"/>
                      <a:pt x="18" y="91"/>
                    </a:cubicBezTo>
                    <a:cubicBezTo>
                      <a:pt x="16" y="95"/>
                      <a:pt x="16" y="96"/>
                      <a:pt x="16" y="103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21" y="114"/>
                      <a:pt x="23" y="114"/>
                      <a:pt x="26" y="114"/>
                    </a:cubicBezTo>
                    <a:cubicBezTo>
                      <a:pt x="27" y="113"/>
                      <a:pt x="29" y="114"/>
                      <a:pt x="31" y="115"/>
                    </a:cubicBezTo>
                    <a:cubicBezTo>
                      <a:pt x="34" y="116"/>
                      <a:pt x="34" y="116"/>
                      <a:pt x="34" y="119"/>
                    </a:cubicBezTo>
                    <a:cubicBezTo>
                      <a:pt x="35" y="131"/>
                      <a:pt x="37" y="142"/>
                      <a:pt x="38" y="153"/>
                    </a:cubicBezTo>
                    <a:cubicBezTo>
                      <a:pt x="38" y="154"/>
                      <a:pt x="36" y="155"/>
                      <a:pt x="35" y="156"/>
                    </a:cubicBezTo>
                    <a:cubicBezTo>
                      <a:pt x="33" y="156"/>
                      <a:pt x="32" y="158"/>
                      <a:pt x="32" y="158"/>
                    </a:cubicBezTo>
                    <a:cubicBezTo>
                      <a:pt x="31" y="158"/>
                      <a:pt x="32" y="160"/>
                      <a:pt x="32" y="162"/>
                    </a:cubicBezTo>
                    <a:cubicBezTo>
                      <a:pt x="33" y="165"/>
                      <a:pt x="33" y="166"/>
                      <a:pt x="35" y="168"/>
                    </a:cubicBezTo>
                    <a:cubicBezTo>
                      <a:pt x="41" y="179"/>
                      <a:pt x="39" y="193"/>
                      <a:pt x="50" y="201"/>
                    </a:cubicBezTo>
                    <a:cubicBezTo>
                      <a:pt x="52" y="202"/>
                      <a:pt x="53" y="202"/>
                      <a:pt x="55" y="202"/>
                    </a:cubicBezTo>
                    <a:cubicBezTo>
                      <a:pt x="59" y="201"/>
                      <a:pt x="64" y="199"/>
                      <a:pt x="65" y="198"/>
                    </a:cubicBezTo>
                    <a:cubicBezTo>
                      <a:pt x="65" y="197"/>
                      <a:pt x="65" y="197"/>
                      <a:pt x="66" y="197"/>
                    </a:cubicBezTo>
                    <a:cubicBezTo>
                      <a:pt x="69" y="191"/>
                      <a:pt x="74" y="185"/>
                      <a:pt x="77" y="178"/>
                    </a:cubicBezTo>
                    <a:cubicBezTo>
                      <a:pt x="77" y="178"/>
                      <a:pt x="78" y="177"/>
                      <a:pt x="81" y="176"/>
                    </a:cubicBezTo>
                    <a:cubicBezTo>
                      <a:pt x="84" y="175"/>
                      <a:pt x="85" y="174"/>
                      <a:pt x="86" y="172"/>
                    </a:cubicBezTo>
                    <a:cubicBezTo>
                      <a:pt x="88" y="169"/>
                      <a:pt x="88" y="168"/>
                      <a:pt x="87" y="164"/>
                    </a:cubicBezTo>
                    <a:cubicBezTo>
                      <a:pt x="85" y="154"/>
                      <a:pt x="91" y="149"/>
                      <a:pt x="99" y="147"/>
                    </a:cubicBezTo>
                    <a:cubicBezTo>
                      <a:pt x="104" y="146"/>
                      <a:pt x="107" y="144"/>
                      <a:pt x="109" y="141"/>
                    </a:cubicBezTo>
                    <a:cubicBezTo>
                      <a:pt x="109" y="140"/>
                      <a:pt x="111" y="139"/>
                      <a:pt x="112" y="138"/>
                    </a:cubicBezTo>
                    <a:cubicBezTo>
                      <a:pt x="114" y="136"/>
                      <a:pt x="114" y="136"/>
                      <a:pt x="114" y="134"/>
                    </a:cubicBezTo>
                    <a:cubicBezTo>
                      <a:pt x="114" y="132"/>
                      <a:pt x="114" y="132"/>
                      <a:pt x="111" y="132"/>
                    </a:cubicBezTo>
                    <a:cubicBezTo>
                      <a:pt x="110" y="132"/>
                      <a:pt x="108" y="131"/>
                      <a:pt x="106" y="130"/>
                    </a:cubicBezTo>
                    <a:cubicBezTo>
                      <a:pt x="103" y="128"/>
                      <a:pt x="102" y="127"/>
                      <a:pt x="102" y="124"/>
                    </a:cubicBezTo>
                    <a:cubicBezTo>
                      <a:pt x="101" y="121"/>
                      <a:pt x="100" y="118"/>
                      <a:pt x="99" y="116"/>
                    </a:cubicBezTo>
                    <a:cubicBezTo>
                      <a:pt x="93" y="103"/>
                      <a:pt x="94" y="87"/>
                      <a:pt x="100" y="108"/>
                    </a:cubicBezTo>
                    <a:cubicBezTo>
                      <a:pt x="101" y="110"/>
                      <a:pt x="102" y="111"/>
                      <a:pt x="103" y="117"/>
                    </a:cubicBezTo>
                    <a:cubicBezTo>
                      <a:pt x="104" y="124"/>
                      <a:pt x="104" y="124"/>
                      <a:pt x="104" y="124"/>
                    </a:cubicBezTo>
                    <a:cubicBezTo>
                      <a:pt x="106" y="125"/>
                      <a:pt x="106" y="125"/>
                      <a:pt x="106" y="125"/>
                    </a:cubicBezTo>
                    <a:cubicBezTo>
                      <a:pt x="110" y="127"/>
                      <a:pt x="116" y="125"/>
                      <a:pt x="120" y="122"/>
                    </a:cubicBezTo>
                    <a:cubicBezTo>
                      <a:pt x="123" y="121"/>
                      <a:pt x="124" y="119"/>
                      <a:pt x="127" y="115"/>
                    </a:cubicBezTo>
                    <a:cubicBezTo>
                      <a:pt x="128" y="112"/>
                      <a:pt x="130" y="110"/>
                      <a:pt x="130" y="109"/>
                    </a:cubicBezTo>
                    <a:cubicBezTo>
                      <a:pt x="129" y="106"/>
                      <a:pt x="127" y="104"/>
                      <a:pt x="125" y="104"/>
                    </a:cubicBezTo>
                    <a:cubicBezTo>
                      <a:pt x="121" y="103"/>
                      <a:pt x="119" y="98"/>
                      <a:pt x="115" y="97"/>
                    </a:cubicBezTo>
                    <a:cubicBezTo>
                      <a:pt x="111" y="97"/>
                      <a:pt x="109" y="95"/>
                      <a:pt x="111" y="93"/>
                    </a:cubicBezTo>
                    <a:cubicBezTo>
                      <a:pt x="111" y="93"/>
                      <a:pt x="112" y="93"/>
                      <a:pt x="113" y="93"/>
                    </a:cubicBezTo>
                    <a:cubicBezTo>
                      <a:pt x="114" y="94"/>
                      <a:pt x="117" y="94"/>
                      <a:pt x="118" y="93"/>
                    </a:cubicBezTo>
                    <a:cubicBezTo>
                      <a:pt x="122" y="93"/>
                      <a:pt x="122" y="93"/>
                      <a:pt x="124" y="98"/>
                    </a:cubicBezTo>
                    <a:cubicBezTo>
                      <a:pt x="124" y="101"/>
                      <a:pt x="125" y="102"/>
                      <a:pt x="130" y="103"/>
                    </a:cubicBezTo>
                    <a:cubicBezTo>
                      <a:pt x="142" y="110"/>
                      <a:pt x="146" y="117"/>
                      <a:pt x="153" y="118"/>
                    </a:cubicBezTo>
                    <a:cubicBezTo>
                      <a:pt x="154" y="118"/>
                      <a:pt x="155" y="118"/>
                      <a:pt x="156" y="118"/>
                    </a:cubicBezTo>
                    <a:cubicBezTo>
                      <a:pt x="158" y="119"/>
                      <a:pt x="158" y="119"/>
                      <a:pt x="160" y="132"/>
                    </a:cubicBezTo>
                    <a:cubicBezTo>
                      <a:pt x="162" y="146"/>
                      <a:pt x="162" y="146"/>
                      <a:pt x="164" y="147"/>
                    </a:cubicBezTo>
                    <a:cubicBezTo>
                      <a:pt x="167" y="148"/>
                      <a:pt x="169" y="147"/>
                      <a:pt x="171" y="143"/>
                    </a:cubicBezTo>
                    <a:cubicBezTo>
                      <a:pt x="172" y="141"/>
                      <a:pt x="173" y="138"/>
                      <a:pt x="173" y="137"/>
                    </a:cubicBezTo>
                    <a:cubicBezTo>
                      <a:pt x="173" y="136"/>
                      <a:pt x="173" y="135"/>
                      <a:pt x="175" y="134"/>
                    </a:cubicBezTo>
                    <a:cubicBezTo>
                      <a:pt x="176" y="133"/>
                      <a:pt x="178" y="131"/>
                      <a:pt x="179" y="130"/>
                    </a:cubicBezTo>
                    <a:cubicBezTo>
                      <a:pt x="180" y="127"/>
                      <a:pt x="180" y="127"/>
                      <a:pt x="180" y="127"/>
                    </a:cubicBezTo>
                    <a:cubicBezTo>
                      <a:pt x="185" y="129"/>
                      <a:pt x="185" y="129"/>
                      <a:pt x="185" y="129"/>
                    </a:cubicBezTo>
                    <a:cubicBezTo>
                      <a:pt x="187" y="130"/>
                      <a:pt x="189" y="131"/>
                      <a:pt x="190" y="132"/>
                    </a:cubicBezTo>
                    <a:cubicBezTo>
                      <a:pt x="192" y="135"/>
                      <a:pt x="196" y="137"/>
                      <a:pt x="198" y="136"/>
                    </a:cubicBezTo>
                    <a:cubicBezTo>
                      <a:pt x="201" y="136"/>
                      <a:pt x="201" y="135"/>
                      <a:pt x="202" y="133"/>
                    </a:cubicBezTo>
                    <a:cubicBezTo>
                      <a:pt x="203" y="131"/>
                      <a:pt x="204" y="130"/>
                      <a:pt x="205" y="130"/>
                    </a:cubicBezTo>
                    <a:cubicBezTo>
                      <a:pt x="210" y="131"/>
                      <a:pt x="211" y="131"/>
                      <a:pt x="212" y="129"/>
                    </a:cubicBezTo>
                    <a:cubicBezTo>
                      <a:pt x="213" y="126"/>
                      <a:pt x="211" y="123"/>
                      <a:pt x="209" y="125"/>
                    </a:cubicBezTo>
                    <a:cubicBezTo>
                      <a:pt x="208" y="126"/>
                      <a:pt x="207" y="126"/>
                      <a:pt x="206" y="126"/>
                    </a:cubicBezTo>
                    <a:cubicBezTo>
                      <a:pt x="206" y="126"/>
                      <a:pt x="204" y="126"/>
                      <a:pt x="202" y="126"/>
                    </a:cubicBezTo>
                    <a:cubicBezTo>
                      <a:pt x="200" y="127"/>
                      <a:pt x="200" y="128"/>
                      <a:pt x="199" y="130"/>
                    </a:cubicBezTo>
                    <a:cubicBezTo>
                      <a:pt x="197" y="132"/>
                      <a:pt x="197" y="132"/>
                      <a:pt x="197" y="132"/>
                    </a:cubicBezTo>
                    <a:cubicBezTo>
                      <a:pt x="195" y="131"/>
                      <a:pt x="195" y="131"/>
                      <a:pt x="195" y="131"/>
                    </a:cubicBezTo>
                    <a:cubicBezTo>
                      <a:pt x="194" y="130"/>
                      <a:pt x="193" y="128"/>
                      <a:pt x="192" y="127"/>
                    </a:cubicBezTo>
                    <a:cubicBezTo>
                      <a:pt x="191" y="127"/>
                      <a:pt x="190" y="126"/>
                      <a:pt x="190" y="126"/>
                    </a:cubicBezTo>
                    <a:cubicBezTo>
                      <a:pt x="190" y="126"/>
                      <a:pt x="187" y="125"/>
                      <a:pt x="185" y="124"/>
                    </a:cubicBezTo>
                    <a:cubicBezTo>
                      <a:pt x="182" y="123"/>
                      <a:pt x="180" y="122"/>
                      <a:pt x="179" y="122"/>
                    </a:cubicBezTo>
                    <a:cubicBezTo>
                      <a:pt x="179" y="122"/>
                      <a:pt x="177" y="124"/>
                      <a:pt x="176" y="125"/>
                    </a:cubicBezTo>
                    <a:cubicBezTo>
                      <a:pt x="175" y="127"/>
                      <a:pt x="173" y="129"/>
                      <a:pt x="172" y="130"/>
                    </a:cubicBezTo>
                    <a:cubicBezTo>
                      <a:pt x="170" y="132"/>
                      <a:pt x="168" y="136"/>
                      <a:pt x="167" y="140"/>
                    </a:cubicBezTo>
                    <a:cubicBezTo>
                      <a:pt x="166" y="143"/>
                      <a:pt x="166" y="143"/>
                      <a:pt x="163" y="129"/>
                    </a:cubicBezTo>
                    <a:cubicBezTo>
                      <a:pt x="161" y="115"/>
                      <a:pt x="161" y="115"/>
                      <a:pt x="161" y="115"/>
                    </a:cubicBezTo>
                    <a:cubicBezTo>
                      <a:pt x="159" y="115"/>
                      <a:pt x="159" y="115"/>
                      <a:pt x="159" y="115"/>
                    </a:cubicBezTo>
                    <a:cubicBezTo>
                      <a:pt x="158" y="114"/>
                      <a:pt x="156" y="114"/>
                      <a:pt x="155" y="113"/>
                    </a:cubicBezTo>
                    <a:cubicBezTo>
                      <a:pt x="153" y="113"/>
                      <a:pt x="147" y="109"/>
                      <a:pt x="146" y="109"/>
                    </a:cubicBezTo>
                    <a:cubicBezTo>
                      <a:pt x="139" y="104"/>
                      <a:pt x="135" y="100"/>
                      <a:pt x="127" y="97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7" y="92"/>
                      <a:pt x="126" y="91"/>
                      <a:pt x="124" y="89"/>
                    </a:cubicBezTo>
                    <a:cubicBezTo>
                      <a:pt x="121" y="87"/>
                      <a:pt x="120" y="86"/>
                      <a:pt x="118" y="88"/>
                    </a:cubicBezTo>
                    <a:cubicBezTo>
                      <a:pt x="117" y="90"/>
                      <a:pt x="117" y="90"/>
                      <a:pt x="115" y="89"/>
                    </a:cubicBezTo>
                    <a:cubicBezTo>
                      <a:pt x="114" y="88"/>
                      <a:pt x="108" y="89"/>
                      <a:pt x="108" y="90"/>
                    </a:cubicBezTo>
                    <a:cubicBezTo>
                      <a:pt x="108" y="90"/>
                      <a:pt x="107" y="90"/>
                      <a:pt x="107" y="90"/>
                    </a:cubicBezTo>
                    <a:cubicBezTo>
                      <a:pt x="106" y="90"/>
                      <a:pt x="106" y="92"/>
                      <a:pt x="106" y="96"/>
                    </a:cubicBezTo>
                    <a:cubicBezTo>
                      <a:pt x="107" y="97"/>
                      <a:pt x="107" y="98"/>
                      <a:pt x="107" y="98"/>
                    </a:cubicBezTo>
                    <a:cubicBezTo>
                      <a:pt x="108" y="98"/>
                      <a:pt x="108" y="99"/>
                      <a:pt x="108" y="100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10" y="101"/>
                      <a:pt x="111" y="101"/>
                      <a:pt x="113" y="101"/>
                    </a:cubicBezTo>
                    <a:cubicBezTo>
                      <a:pt x="120" y="104"/>
                      <a:pt x="117" y="108"/>
                      <a:pt x="124" y="109"/>
                    </a:cubicBezTo>
                    <a:cubicBezTo>
                      <a:pt x="125" y="109"/>
                      <a:pt x="125" y="109"/>
                      <a:pt x="123" y="112"/>
                    </a:cubicBezTo>
                    <a:cubicBezTo>
                      <a:pt x="122" y="113"/>
                      <a:pt x="121" y="115"/>
                      <a:pt x="121" y="116"/>
                    </a:cubicBezTo>
                    <a:cubicBezTo>
                      <a:pt x="121" y="116"/>
                      <a:pt x="120" y="117"/>
                      <a:pt x="120" y="116"/>
                    </a:cubicBezTo>
                    <a:cubicBezTo>
                      <a:pt x="120" y="116"/>
                      <a:pt x="119" y="117"/>
                      <a:pt x="118" y="118"/>
                    </a:cubicBezTo>
                    <a:cubicBezTo>
                      <a:pt x="117" y="119"/>
                      <a:pt x="114" y="121"/>
                      <a:pt x="111" y="121"/>
                    </a:cubicBezTo>
                    <a:cubicBezTo>
                      <a:pt x="108" y="121"/>
                      <a:pt x="107" y="121"/>
                      <a:pt x="106" y="114"/>
                    </a:cubicBezTo>
                    <a:cubicBezTo>
                      <a:pt x="105" y="109"/>
                      <a:pt x="105" y="107"/>
                      <a:pt x="104" y="105"/>
                    </a:cubicBezTo>
                    <a:cubicBezTo>
                      <a:pt x="103" y="104"/>
                      <a:pt x="101" y="102"/>
                      <a:pt x="101" y="100"/>
                    </a:cubicBezTo>
                    <a:cubicBezTo>
                      <a:pt x="99" y="95"/>
                      <a:pt x="98" y="93"/>
                      <a:pt x="96" y="93"/>
                    </a:cubicBezTo>
                    <a:cubicBezTo>
                      <a:pt x="94" y="92"/>
                      <a:pt x="94" y="93"/>
                      <a:pt x="92" y="95"/>
                    </a:cubicBezTo>
                    <a:cubicBezTo>
                      <a:pt x="92" y="96"/>
                      <a:pt x="91" y="97"/>
                      <a:pt x="91" y="97"/>
                    </a:cubicBezTo>
                    <a:cubicBezTo>
                      <a:pt x="90" y="103"/>
                      <a:pt x="90" y="103"/>
                      <a:pt x="91" y="109"/>
                    </a:cubicBezTo>
                    <a:cubicBezTo>
                      <a:pt x="93" y="117"/>
                      <a:pt x="94" y="120"/>
                      <a:pt x="95" y="119"/>
                    </a:cubicBezTo>
                    <a:cubicBezTo>
                      <a:pt x="95" y="119"/>
                      <a:pt x="96" y="119"/>
                      <a:pt x="96" y="121"/>
                    </a:cubicBezTo>
                    <a:cubicBezTo>
                      <a:pt x="96" y="122"/>
                      <a:pt x="97" y="124"/>
                      <a:pt x="97" y="124"/>
                    </a:cubicBezTo>
                    <a:cubicBezTo>
                      <a:pt x="98" y="125"/>
                      <a:pt x="98" y="125"/>
                      <a:pt x="98" y="126"/>
                    </a:cubicBezTo>
                    <a:cubicBezTo>
                      <a:pt x="98" y="129"/>
                      <a:pt x="99" y="131"/>
                      <a:pt x="102" y="133"/>
                    </a:cubicBezTo>
                    <a:cubicBezTo>
                      <a:pt x="103" y="134"/>
                      <a:pt x="104" y="135"/>
                      <a:pt x="104" y="135"/>
                    </a:cubicBezTo>
                    <a:cubicBezTo>
                      <a:pt x="104" y="136"/>
                      <a:pt x="105" y="136"/>
                      <a:pt x="105" y="136"/>
                    </a:cubicBezTo>
                    <a:cubicBezTo>
                      <a:pt x="107" y="135"/>
                      <a:pt x="106" y="136"/>
                      <a:pt x="105" y="138"/>
                    </a:cubicBezTo>
                    <a:cubicBezTo>
                      <a:pt x="104" y="139"/>
                      <a:pt x="104" y="140"/>
                      <a:pt x="104" y="140"/>
                    </a:cubicBezTo>
                    <a:cubicBezTo>
                      <a:pt x="104" y="140"/>
                      <a:pt x="103" y="140"/>
                      <a:pt x="102" y="141"/>
                    </a:cubicBezTo>
                    <a:cubicBezTo>
                      <a:pt x="95" y="147"/>
                      <a:pt x="80" y="145"/>
                      <a:pt x="83" y="162"/>
                    </a:cubicBezTo>
                    <a:cubicBezTo>
                      <a:pt x="84" y="169"/>
                      <a:pt x="82" y="171"/>
                      <a:pt x="76" y="173"/>
                    </a:cubicBezTo>
                    <a:cubicBezTo>
                      <a:pt x="70" y="177"/>
                      <a:pt x="68" y="190"/>
                      <a:pt x="61" y="193"/>
                    </a:cubicBezTo>
                    <a:cubicBezTo>
                      <a:pt x="60" y="193"/>
                      <a:pt x="59" y="194"/>
                      <a:pt x="59" y="195"/>
                    </a:cubicBezTo>
                    <a:cubicBezTo>
                      <a:pt x="59" y="196"/>
                      <a:pt x="56" y="198"/>
                      <a:pt x="53" y="197"/>
                    </a:cubicBezTo>
                    <a:cubicBezTo>
                      <a:pt x="41" y="191"/>
                      <a:pt x="46" y="173"/>
                      <a:pt x="38" y="165"/>
                    </a:cubicBezTo>
                    <a:cubicBezTo>
                      <a:pt x="37" y="163"/>
                      <a:pt x="36" y="162"/>
                      <a:pt x="36" y="161"/>
                    </a:cubicBezTo>
                    <a:cubicBezTo>
                      <a:pt x="36" y="160"/>
                      <a:pt x="37" y="159"/>
                      <a:pt x="39" y="159"/>
                    </a:cubicBezTo>
                    <a:cubicBezTo>
                      <a:pt x="41" y="158"/>
                      <a:pt x="42" y="157"/>
                      <a:pt x="42" y="156"/>
                    </a:cubicBezTo>
                    <a:cubicBezTo>
                      <a:pt x="41" y="144"/>
                      <a:pt x="39" y="132"/>
                      <a:pt x="38" y="120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1" y="109"/>
                      <a:pt x="29" y="109"/>
                      <a:pt x="27" y="109"/>
                    </a:cubicBezTo>
                    <a:cubicBezTo>
                      <a:pt x="23" y="110"/>
                      <a:pt x="20" y="108"/>
                      <a:pt x="21" y="106"/>
                    </a:cubicBezTo>
                    <a:cubicBezTo>
                      <a:pt x="21" y="105"/>
                      <a:pt x="21" y="103"/>
                      <a:pt x="21" y="101"/>
                    </a:cubicBezTo>
                    <a:cubicBezTo>
                      <a:pt x="20" y="98"/>
                      <a:pt x="21" y="94"/>
                      <a:pt x="22" y="95"/>
                    </a:cubicBezTo>
                    <a:cubicBezTo>
                      <a:pt x="22" y="95"/>
                      <a:pt x="22" y="94"/>
                      <a:pt x="22" y="93"/>
                    </a:cubicBezTo>
                    <a:cubicBezTo>
                      <a:pt x="23" y="89"/>
                      <a:pt x="29" y="72"/>
                      <a:pt x="32" y="72"/>
                    </a:cubicBezTo>
                    <a:cubicBezTo>
                      <a:pt x="32" y="72"/>
                      <a:pt x="32" y="72"/>
                      <a:pt x="33" y="71"/>
                    </a:cubicBezTo>
                    <a:cubicBezTo>
                      <a:pt x="37" y="67"/>
                      <a:pt x="47" y="59"/>
                      <a:pt x="54" y="59"/>
                    </a:cubicBezTo>
                    <a:cubicBezTo>
                      <a:pt x="56" y="59"/>
                      <a:pt x="59" y="59"/>
                      <a:pt x="60" y="59"/>
                    </a:cubicBezTo>
                    <a:cubicBezTo>
                      <a:pt x="62" y="59"/>
                      <a:pt x="63" y="62"/>
                      <a:pt x="64" y="65"/>
                    </a:cubicBezTo>
                    <a:cubicBezTo>
                      <a:pt x="67" y="76"/>
                      <a:pt x="80" y="73"/>
                      <a:pt x="90" y="79"/>
                    </a:cubicBezTo>
                    <a:cubicBezTo>
                      <a:pt x="92" y="81"/>
                      <a:pt x="94" y="82"/>
                      <a:pt x="94" y="82"/>
                    </a:cubicBezTo>
                    <a:cubicBezTo>
                      <a:pt x="94" y="81"/>
                      <a:pt x="95" y="81"/>
                      <a:pt x="95" y="82"/>
                    </a:cubicBezTo>
                    <a:cubicBezTo>
                      <a:pt x="95" y="82"/>
                      <a:pt x="98" y="82"/>
                      <a:pt x="100" y="81"/>
                    </a:cubicBezTo>
                    <a:cubicBezTo>
                      <a:pt x="101" y="81"/>
                      <a:pt x="101" y="80"/>
                      <a:pt x="101" y="79"/>
                    </a:cubicBezTo>
                    <a:cubicBezTo>
                      <a:pt x="102" y="79"/>
                      <a:pt x="102" y="78"/>
                      <a:pt x="103" y="77"/>
                    </a:cubicBezTo>
                    <a:cubicBezTo>
                      <a:pt x="105" y="76"/>
                      <a:pt x="105" y="75"/>
                      <a:pt x="105" y="72"/>
                    </a:cubicBezTo>
                    <a:cubicBezTo>
                      <a:pt x="104" y="69"/>
                      <a:pt x="103" y="68"/>
                      <a:pt x="100" y="66"/>
                    </a:cubicBezTo>
                    <a:cubicBezTo>
                      <a:pt x="98" y="65"/>
                      <a:pt x="97" y="64"/>
                      <a:pt x="97" y="63"/>
                    </a:cubicBezTo>
                    <a:cubicBezTo>
                      <a:pt x="97" y="60"/>
                      <a:pt x="92" y="58"/>
                      <a:pt x="89" y="58"/>
                    </a:cubicBezTo>
                    <a:cubicBezTo>
                      <a:pt x="87" y="59"/>
                      <a:pt x="84" y="57"/>
                      <a:pt x="83" y="54"/>
                    </a:cubicBezTo>
                    <a:cubicBezTo>
                      <a:pt x="82" y="53"/>
                      <a:pt x="82" y="52"/>
                      <a:pt x="82" y="51"/>
                    </a:cubicBezTo>
                    <a:cubicBezTo>
                      <a:pt x="82" y="51"/>
                      <a:pt x="75" y="44"/>
                      <a:pt x="73" y="44"/>
                    </a:cubicBezTo>
                    <a:cubicBezTo>
                      <a:pt x="73" y="44"/>
                      <a:pt x="70" y="44"/>
                      <a:pt x="67" y="44"/>
                    </a:cubicBezTo>
                    <a:cubicBezTo>
                      <a:pt x="63" y="45"/>
                      <a:pt x="60" y="45"/>
                      <a:pt x="60" y="45"/>
                    </a:cubicBezTo>
                    <a:cubicBezTo>
                      <a:pt x="60" y="44"/>
                      <a:pt x="60" y="43"/>
                      <a:pt x="61" y="42"/>
                    </a:cubicBezTo>
                    <a:cubicBezTo>
                      <a:pt x="63" y="40"/>
                      <a:pt x="67" y="39"/>
                      <a:pt x="72" y="41"/>
                    </a:cubicBezTo>
                    <a:cubicBezTo>
                      <a:pt x="78" y="42"/>
                      <a:pt x="81" y="42"/>
                      <a:pt x="84" y="39"/>
                    </a:cubicBezTo>
                    <a:cubicBezTo>
                      <a:pt x="87" y="37"/>
                      <a:pt x="87" y="37"/>
                      <a:pt x="89" y="37"/>
                    </a:cubicBezTo>
                    <a:cubicBezTo>
                      <a:pt x="90" y="38"/>
                      <a:pt x="93" y="38"/>
                      <a:pt x="96" y="37"/>
                    </a:cubicBezTo>
                    <a:cubicBezTo>
                      <a:pt x="98" y="37"/>
                      <a:pt x="101" y="36"/>
                      <a:pt x="102" y="37"/>
                    </a:cubicBezTo>
                    <a:cubicBezTo>
                      <a:pt x="103" y="37"/>
                      <a:pt x="105" y="37"/>
                      <a:pt x="107" y="37"/>
                    </a:cubicBezTo>
                    <a:cubicBezTo>
                      <a:pt x="114" y="33"/>
                      <a:pt x="122" y="41"/>
                      <a:pt x="129" y="39"/>
                    </a:cubicBezTo>
                    <a:cubicBezTo>
                      <a:pt x="131" y="39"/>
                      <a:pt x="135" y="40"/>
                      <a:pt x="137" y="42"/>
                    </a:cubicBezTo>
                    <a:cubicBezTo>
                      <a:pt x="138" y="43"/>
                      <a:pt x="140" y="45"/>
                      <a:pt x="141" y="46"/>
                    </a:cubicBezTo>
                    <a:cubicBezTo>
                      <a:pt x="147" y="49"/>
                      <a:pt x="140" y="54"/>
                      <a:pt x="136" y="55"/>
                    </a:cubicBezTo>
                    <a:cubicBezTo>
                      <a:pt x="135" y="55"/>
                      <a:pt x="135" y="56"/>
                      <a:pt x="135" y="57"/>
                    </a:cubicBezTo>
                    <a:cubicBezTo>
                      <a:pt x="134" y="58"/>
                      <a:pt x="134" y="58"/>
                      <a:pt x="134" y="57"/>
                    </a:cubicBezTo>
                    <a:cubicBezTo>
                      <a:pt x="133" y="56"/>
                      <a:pt x="133" y="57"/>
                      <a:pt x="134" y="60"/>
                    </a:cubicBezTo>
                    <a:cubicBezTo>
                      <a:pt x="135" y="67"/>
                      <a:pt x="141" y="65"/>
                      <a:pt x="147" y="69"/>
                    </a:cubicBezTo>
                    <a:cubicBezTo>
                      <a:pt x="160" y="72"/>
                      <a:pt x="166" y="66"/>
                      <a:pt x="181" y="69"/>
                    </a:cubicBezTo>
                    <a:cubicBezTo>
                      <a:pt x="183" y="70"/>
                      <a:pt x="186" y="70"/>
                      <a:pt x="186" y="70"/>
                    </a:cubicBezTo>
                    <a:cubicBezTo>
                      <a:pt x="188" y="70"/>
                      <a:pt x="189" y="66"/>
                      <a:pt x="187" y="66"/>
                    </a:cubicBezTo>
                    <a:cubicBezTo>
                      <a:pt x="186" y="66"/>
                      <a:pt x="184" y="65"/>
                      <a:pt x="182" y="64"/>
                    </a:cubicBezTo>
                    <a:cubicBezTo>
                      <a:pt x="174" y="63"/>
                      <a:pt x="164" y="61"/>
                      <a:pt x="157" y="65"/>
                    </a:cubicBezTo>
                    <a:cubicBezTo>
                      <a:pt x="157" y="66"/>
                      <a:pt x="153" y="67"/>
                      <a:pt x="153" y="66"/>
                    </a:cubicBezTo>
                    <a:cubicBezTo>
                      <a:pt x="153" y="66"/>
                      <a:pt x="153" y="65"/>
                      <a:pt x="152" y="65"/>
                    </a:cubicBezTo>
                    <a:cubicBezTo>
                      <a:pt x="152" y="65"/>
                      <a:pt x="150" y="65"/>
                      <a:pt x="148" y="64"/>
                    </a:cubicBezTo>
                    <a:cubicBezTo>
                      <a:pt x="146" y="62"/>
                      <a:pt x="137" y="61"/>
                      <a:pt x="139" y="59"/>
                    </a:cubicBezTo>
                    <a:cubicBezTo>
                      <a:pt x="140" y="59"/>
                      <a:pt x="141" y="58"/>
                      <a:pt x="142" y="57"/>
                    </a:cubicBezTo>
                    <a:cubicBezTo>
                      <a:pt x="143" y="56"/>
                      <a:pt x="145" y="55"/>
                      <a:pt x="145" y="55"/>
                    </a:cubicBezTo>
                    <a:cubicBezTo>
                      <a:pt x="152" y="51"/>
                      <a:pt x="146" y="44"/>
                      <a:pt x="142" y="41"/>
                    </a:cubicBezTo>
                    <a:cubicBezTo>
                      <a:pt x="136" y="35"/>
                      <a:pt x="135" y="35"/>
                      <a:pt x="131" y="35"/>
                    </a:cubicBezTo>
                    <a:cubicBezTo>
                      <a:pt x="123" y="34"/>
                      <a:pt x="123" y="32"/>
                      <a:pt x="114" y="32"/>
                    </a:cubicBezTo>
                    <a:cubicBezTo>
                      <a:pt x="112" y="31"/>
                      <a:pt x="107" y="32"/>
                      <a:pt x="98" y="33"/>
                    </a:cubicBezTo>
                    <a:cubicBezTo>
                      <a:pt x="94" y="33"/>
                      <a:pt x="92" y="33"/>
                      <a:pt x="90" y="33"/>
                    </a:cubicBezTo>
                    <a:cubicBezTo>
                      <a:pt x="87" y="32"/>
                      <a:pt x="83" y="32"/>
                      <a:pt x="83" y="33"/>
                    </a:cubicBezTo>
                    <a:cubicBezTo>
                      <a:pt x="83" y="34"/>
                      <a:pt x="82" y="35"/>
                      <a:pt x="81" y="36"/>
                    </a:cubicBezTo>
                    <a:cubicBezTo>
                      <a:pt x="78" y="37"/>
                      <a:pt x="78" y="38"/>
                      <a:pt x="76" y="37"/>
                    </a:cubicBezTo>
                    <a:cubicBezTo>
                      <a:pt x="74" y="36"/>
                      <a:pt x="72" y="36"/>
                      <a:pt x="71" y="35"/>
                    </a:cubicBezTo>
                    <a:cubicBezTo>
                      <a:pt x="70" y="35"/>
                      <a:pt x="68" y="35"/>
                      <a:pt x="65" y="36"/>
                    </a:cubicBezTo>
                    <a:close/>
                    <a:moveTo>
                      <a:pt x="163" y="32"/>
                    </a:moveTo>
                    <a:cubicBezTo>
                      <a:pt x="163" y="32"/>
                      <a:pt x="168" y="35"/>
                      <a:pt x="177" y="41"/>
                    </a:cubicBezTo>
                    <a:cubicBezTo>
                      <a:pt x="180" y="43"/>
                      <a:pt x="183" y="45"/>
                      <a:pt x="184" y="46"/>
                    </a:cubicBezTo>
                    <a:cubicBezTo>
                      <a:pt x="186" y="47"/>
                      <a:pt x="196" y="57"/>
                      <a:pt x="198" y="59"/>
                    </a:cubicBezTo>
                    <a:cubicBezTo>
                      <a:pt x="211" y="79"/>
                      <a:pt x="223" y="114"/>
                      <a:pt x="222" y="136"/>
                    </a:cubicBezTo>
                    <a:cubicBezTo>
                      <a:pt x="222" y="137"/>
                      <a:pt x="221" y="139"/>
                      <a:pt x="221" y="140"/>
                    </a:cubicBezTo>
                    <a:cubicBezTo>
                      <a:pt x="221" y="142"/>
                      <a:pt x="220" y="144"/>
                      <a:pt x="220" y="145"/>
                    </a:cubicBezTo>
                    <a:cubicBezTo>
                      <a:pt x="220" y="147"/>
                      <a:pt x="220" y="149"/>
                      <a:pt x="219" y="150"/>
                    </a:cubicBezTo>
                    <a:cubicBezTo>
                      <a:pt x="219" y="154"/>
                      <a:pt x="218" y="143"/>
                      <a:pt x="218" y="137"/>
                    </a:cubicBezTo>
                    <a:cubicBezTo>
                      <a:pt x="219" y="132"/>
                      <a:pt x="218" y="129"/>
                      <a:pt x="216" y="114"/>
                    </a:cubicBezTo>
                    <a:cubicBezTo>
                      <a:pt x="215" y="104"/>
                      <a:pt x="213" y="96"/>
                      <a:pt x="213" y="96"/>
                    </a:cubicBezTo>
                    <a:cubicBezTo>
                      <a:pt x="207" y="84"/>
                      <a:pt x="200" y="72"/>
                      <a:pt x="192" y="62"/>
                    </a:cubicBezTo>
                    <a:cubicBezTo>
                      <a:pt x="191" y="61"/>
                      <a:pt x="190" y="59"/>
                      <a:pt x="190" y="59"/>
                    </a:cubicBezTo>
                    <a:cubicBezTo>
                      <a:pt x="190" y="59"/>
                      <a:pt x="183" y="50"/>
                      <a:pt x="181" y="50"/>
                    </a:cubicBezTo>
                    <a:cubicBezTo>
                      <a:pt x="181" y="49"/>
                      <a:pt x="180" y="49"/>
                      <a:pt x="180" y="49"/>
                    </a:cubicBezTo>
                    <a:cubicBezTo>
                      <a:pt x="180" y="48"/>
                      <a:pt x="179" y="47"/>
                      <a:pt x="178" y="45"/>
                    </a:cubicBezTo>
                    <a:cubicBezTo>
                      <a:pt x="176" y="44"/>
                      <a:pt x="175" y="43"/>
                      <a:pt x="175" y="42"/>
                    </a:cubicBezTo>
                    <a:cubicBezTo>
                      <a:pt x="175" y="41"/>
                      <a:pt x="171" y="38"/>
                      <a:pt x="170" y="38"/>
                    </a:cubicBezTo>
                    <a:cubicBezTo>
                      <a:pt x="169" y="37"/>
                      <a:pt x="167" y="36"/>
                      <a:pt x="165" y="34"/>
                    </a:cubicBezTo>
                    <a:cubicBezTo>
                      <a:pt x="163" y="33"/>
                      <a:pt x="163" y="32"/>
                      <a:pt x="163" y="32"/>
                    </a:cubicBezTo>
                    <a:close/>
                    <a:moveTo>
                      <a:pt x="217" y="164"/>
                    </a:moveTo>
                    <a:cubicBezTo>
                      <a:pt x="217" y="166"/>
                      <a:pt x="217" y="166"/>
                      <a:pt x="217" y="166"/>
                    </a:cubicBezTo>
                    <a:cubicBezTo>
                      <a:pt x="217" y="169"/>
                      <a:pt x="216" y="175"/>
                      <a:pt x="214" y="180"/>
                    </a:cubicBezTo>
                    <a:cubicBezTo>
                      <a:pt x="213" y="182"/>
                      <a:pt x="212" y="185"/>
                      <a:pt x="212" y="185"/>
                    </a:cubicBezTo>
                    <a:cubicBezTo>
                      <a:pt x="212" y="185"/>
                      <a:pt x="211" y="187"/>
                      <a:pt x="211" y="188"/>
                    </a:cubicBezTo>
                    <a:cubicBezTo>
                      <a:pt x="209" y="192"/>
                      <a:pt x="209" y="192"/>
                      <a:pt x="208" y="195"/>
                    </a:cubicBezTo>
                    <a:cubicBezTo>
                      <a:pt x="205" y="202"/>
                      <a:pt x="189" y="221"/>
                      <a:pt x="184" y="223"/>
                    </a:cubicBezTo>
                    <a:cubicBezTo>
                      <a:pt x="183" y="223"/>
                      <a:pt x="182" y="224"/>
                      <a:pt x="181" y="225"/>
                    </a:cubicBezTo>
                    <a:cubicBezTo>
                      <a:pt x="173" y="235"/>
                      <a:pt x="163" y="244"/>
                      <a:pt x="151" y="250"/>
                    </a:cubicBezTo>
                    <a:cubicBezTo>
                      <a:pt x="150" y="250"/>
                      <a:pt x="139" y="252"/>
                      <a:pt x="126" y="255"/>
                    </a:cubicBezTo>
                    <a:cubicBezTo>
                      <a:pt x="105" y="259"/>
                      <a:pt x="103" y="259"/>
                      <a:pt x="98" y="258"/>
                    </a:cubicBezTo>
                    <a:cubicBezTo>
                      <a:pt x="95" y="258"/>
                      <a:pt x="93" y="258"/>
                      <a:pt x="93" y="258"/>
                    </a:cubicBezTo>
                    <a:cubicBezTo>
                      <a:pt x="92" y="258"/>
                      <a:pt x="93" y="253"/>
                      <a:pt x="94" y="252"/>
                    </a:cubicBezTo>
                    <a:cubicBezTo>
                      <a:pt x="94" y="252"/>
                      <a:pt x="97" y="253"/>
                      <a:pt x="99" y="253"/>
                    </a:cubicBezTo>
                    <a:cubicBezTo>
                      <a:pt x="102" y="253"/>
                      <a:pt x="106" y="253"/>
                      <a:pt x="109" y="253"/>
                    </a:cubicBezTo>
                    <a:cubicBezTo>
                      <a:pt x="112" y="253"/>
                      <a:pt x="116" y="253"/>
                      <a:pt x="119" y="253"/>
                    </a:cubicBezTo>
                    <a:cubicBezTo>
                      <a:pt x="125" y="252"/>
                      <a:pt x="146" y="249"/>
                      <a:pt x="150" y="247"/>
                    </a:cubicBezTo>
                    <a:cubicBezTo>
                      <a:pt x="161" y="242"/>
                      <a:pt x="171" y="233"/>
                      <a:pt x="180" y="225"/>
                    </a:cubicBezTo>
                    <a:cubicBezTo>
                      <a:pt x="182" y="224"/>
                      <a:pt x="184" y="222"/>
                      <a:pt x="184" y="221"/>
                    </a:cubicBezTo>
                    <a:cubicBezTo>
                      <a:pt x="193" y="209"/>
                      <a:pt x="204" y="199"/>
                      <a:pt x="209" y="184"/>
                    </a:cubicBezTo>
                    <a:cubicBezTo>
                      <a:pt x="209" y="184"/>
                      <a:pt x="210" y="181"/>
                      <a:pt x="212" y="178"/>
                    </a:cubicBezTo>
                    <a:cubicBezTo>
                      <a:pt x="213" y="175"/>
                      <a:pt x="214" y="171"/>
                      <a:pt x="215" y="170"/>
                    </a:cubicBezTo>
                    <a:cubicBezTo>
                      <a:pt x="215" y="169"/>
                      <a:pt x="216" y="167"/>
                      <a:pt x="216" y="166"/>
                    </a:cubicBezTo>
                    <a:lnTo>
                      <a:pt x="217" y="164"/>
                    </a:lnTo>
                    <a:close/>
                    <a:moveTo>
                      <a:pt x="129" y="273"/>
                    </a:moveTo>
                    <a:cubicBezTo>
                      <a:pt x="129" y="273"/>
                      <a:pt x="130" y="273"/>
                      <a:pt x="130" y="273"/>
                    </a:cubicBezTo>
                    <a:cubicBezTo>
                      <a:pt x="133" y="272"/>
                      <a:pt x="133" y="272"/>
                      <a:pt x="134" y="274"/>
                    </a:cubicBezTo>
                    <a:cubicBezTo>
                      <a:pt x="134" y="275"/>
                      <a:pt x="135" y="276"/>
                      <a:pt x="136" y="278"/>
                    </a:cubicBezTo>
                    <a:cubicBezTo>
                      <a:pt x="141" y="283"/>
                      <a:pt x="144" y="289"/>
                      <a:pt x="143" y="292"/>
                    </a:cubicBezTo>
                    <a:cubicBezTo>
                      <a:pt x="142" y="294"/>
                      <a:pt x="142" y="294"/>
                      <a:pt x="143" y="295"/>
                    </a:cubicBezTo>
                    <a:cubicBezTo>
                      <a:pt x="143" y="296"/>
                      <a:pt x="144" y="299"/>
                      <a:pt x="145" y="304"/>
                    </a:cubicBezTo>
                    <a:cubicBezTo>
                      <a:pt x="146" y="312"/>
                      <a:pt x="146" y="312"/>
                      <a:pt x="146" y="312"/>
                    </a:cubicBezTo>
                    <a:cubicBezTo>
                      <a:pt x="142" y="312"/>
                      <a:pt x="142" y="312"/>
                      <a:pt x="142" y="312"/>
                    </a:cubicBezTo>
                    <a:cubicBezTo>
                      <a:pt x="140" y="313"/>
                      <a:pt x="138" y="313"/>
                      <a:pt x="138" y="313"/>
                    </a:cubicBezTo>
                    <a:cubicBezTo>
                      <a:pt x="137" y="312"/>
                      <a:pt x="135" y="312"/>
                      <a:pt x="132" y="313"/>
                    </a:cubicBezTo>
                    <a:cubicBezTo>
                      <a:pt x="130" y="313"/>
                      <a:pt x="130" y="313"/>
                      <a:pt x="130" y="313"/>
                    </a:cubicBezTo>
                    <a:cubicBezTo>
                      <a:pt x="128" y="301"/>
                      <a:pt x="128" y="301"/>
                      <a:pt x="128" y="301"/>
                    </a:cubicBezTo>
                    <a:cubicBezTo>
                      <a:pt x="126" y="289"/>
                      <a:pt x="125" y="282"/>
                      <a:pt x="126" y="279"/>
                    </a:cubicBezTo>
                    <a:cubicBezTo>
                      <a:pt x="126" y="278"/>
                      <a:pt x="126" y="276"/>
                      <a:pt x="126" y="275"/>
                    </a:cubicBezTo>
                    <a:cubicBezTo>
                      <a:pt x="126" y="274"/>
                      <a:pt x="127" y="273"/>
                      <a:pt x="129" y="273"/>
                    </a:cubicBezTo>
                    <a:close/>
                    <a:moveTo>
                      <a:pt x="123" y="299"/>
                    </a:moveTo>
                    <a:cubicBezTo>
                      <a:pt x="125" y="306"/>
                      <a:pt x="125" y="306"/>
                      <a:pt x="125" y="306"/>
                    </a:cubicBezTo>
                    <a:cubicBezTo>
                      <a:pt x="126" y="313"/>
                      <a:pt x="126" y="313"/>
                      <a:pt x="126" y="313"/>
                    </a:cubicBezTo>
                    <a:cubicBezTo>
                      <a:pt x="122" y="314"/>
                      <a:pt x="122" y="314"/>
                      <a:pt x="122" y="314"/>
                    </a:cubicBezTo>
                    <a:cubicBezTo>
                      <a:pt x="118" y="315"/>
                      <a:pt x="118" y="315"/>
                      <a:pt x="118" y="317"/>
                    </a:cubicBezTo>
                    <a:cubicBezTo>
                      <a:pt x="118" y="318"/>
                      <a:pt x="119" y="318"/>
                      <a:pt x="122" y="318"/>
                    </a:cubicBezTo>
                    <a:cubicBezTo>
                      <a:pt x="133" y="318"/>
                      <a:pt x="163" y="314"/>
                      <a:pt x="163" y="313"/>
                    </a:cubicBezTo>
                    <a:cubicBezTo>
                      <a:pt x="163" y="312"/>
                      <a:pt x="163" y="312"/>
                      <a:pt x="163" y="311"/>
                    </a:cubicBezTo>
                    <a:cubicBezTo>
                      <a:pt x="163" y="310"/>
                      <a:pt x="159" y="310"/>
                      <a:pt x="153" y="311"/>
                    </a:cubicBezTo>
                    <a:cubicBezTo>
                      <a:pt x="150" y="311"/>
                      <a:pt x="150" y="311"/>
                      <a:pt x="150" y="311"/>
                    </a:cubicBezTo>
                    <a:cubicBezTo>
                      <a:pt x="149" y="307"/>
                      <a:pt x="149" y="307"/>
                      <a:pt x="149" y="307"/>
                    </a:cubicBezTo>
                    <a:cubicBezTo>
                      <a:pt x="148" y="299"/>
                      <a:pt x="148" y="296"/>
                      <a:pt x="149" y="296"/>
                    </a:cubicBezTo>
                    <a:cubicBezTo>
                      <a:pt x="150" y="296"/>
                      <a:pt x="157" y="295"/>
                      <a:pt x="166" y="293"/>
                    </a:cubicBezTo>
                    <a:cubicBezTo>
                      <a:pt x="182" y="291"/>
                      <a:pt x="205" y="290"/>
                      <a:pt x="210" y="310"/>
                    </a:cubicBezTo>
                    <a:cubicBezTo>
                      <a:pt x="211" y="315"/>
                      <a:pt x="209" y="317"/>
                      <a:pt x="205" y="321"/>
                    </a:cubicBezTo>
                    <a:cubicBezTo>
                      <a:pt x="203" y="322"/>
                      <a:pt x="200" y="325"/>
                      <a:pt x="199" y="326"/>
                    </a:cubicBezTo>
                    <a:cubicBezTo>
                      <a:pt x="194" y="330"/>
                      <a:pt x="186" y="334"/>
                      <a:pt x="177" y="337"/>
                    </a:cubicBezTo>
                    <a:cubicBezTo>
                      <a:pt x="175" y="338"/>
                      <a:pt x="172" y="339"/>
                      <a:pt x="170" y="340"/>
                    </a:cubicBezTo>
                    <a:cubicBezTo>
                      <a:pt x="167" y="342"/>
                      <a:pt x="117" y="351"/>
                      <a:pt x="116" y="350"/>
                    </a:cubicBezTo>
                    <a:cubicBezTo>
                      <a:pt x="116" y="350"/>
                      <a:pt x="111" y="350"/>
                      <a:pt x="104" y="352"/>
                    </a:cubicBezTo>
                    <a:cubicBezTo>
                      <a:pt x="92" y="354"/>
                      <a:pt x="91" y="354"/>
                      <a:pt x="83" y="351"/>
                    </a:cubicBezTo>
                    <a:cubicBezTo>
                      <a:pt x="80" y="350"/>
                      <a:pt x="73" y="346"/>
                      <a:pt x="71" y="343"/>
                    </a:cubicBezTo>
                    <a:cubicBezTo>
                      <a:pt x="64" y="326"/>
                      <a:pt x="97" y="307"/>
                      <a:pt x="109" y="303"/>
                    </a:cubicBezTo>
                    <a:cubicBezTo>
                      <a:pt x="114" y="302"/>
                      <a:pt x="119" y="300"/>
                      <a:pt x="121" y="300"/>
                    </a:cubicBezTo>
                    <a:lnTo>
                      <a:pt x="123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220"/>
              <p:cNvSpPr>
                <a:spLocks noEditPoints="1"/>
              </p:cNvSpPr>
              <p:nvPr/>
            </p:nvSpPr>
            <p:spPr bwMode="auto">
              <a:xfrm>
                <a:off x="1268" y="2055"/>
                <a:ext cx="795" cy="280"/>
              </a:xfrm>
              <a:custGeom>
                <a:avLst/>
                <a:gdLst>
                  <a:gd name="T0" fmla="*/ 86 w 1041"/>
                  <a:gd name="T1" fmla="*/ 204 h 368"/>
                  <a:gd name="T2" fmla="*/ 140 w 1041"/>
                  <a:gd name="T3" fmla="*/ 204 h 368"/>
                  <a:gd name="T4" fmla="*/ 126 w 1041"/>
                  <a:gd name="T5" fmla="*/ 268 h 368"/>
                  <a:gd name="T6" fmla="*/ 154 w 1041"/>
                  <a:gd name="T7" fmla="*/ 250 h 368"/>
                  <a:gd name="T8" fmla="*/ 205 w 1041"/>
                  <a:gd name="T9" fmla="*/ 246 h 368"/>
                  <a:gd name="T10" fmla="*/ 284 w 1041"/>
                  <a:gd name="T11" fmla="*/ 229 h 368"/>
                  <a:gd name="T12" fmla="*/ 368 w 1041"/>
                  <a:gd name="T13" fmla="*/ 207 h 368"/>
                  <a:gd name="T14" fmla="*/ 319 w 1041"/>
                  <a:gd name="T15" fmla="*/ 188 h 368"/>
                  <a:gd name="T16" fmla="*/ 285 w 1041"/>
                  <a:gd name="T17" fmla="*/ 219 h 368"/>
                  <a:gd name="T18" fmla="*/ 260 w 1041"/>
                  <a:gd name="T19" fmla="*/ 192 h 368"/>
                  <a:gd name="T20" fmla="*/ 245 w 1041"/>
                  <a:gd name="T21" fmla="*/ 223 h 368"/>
                  <a:gd name="T22" fmla="*/ 212 w 1041"/>
                  <a:gd name="T23" fmla="*/ 242 h 368"/>
                  <a:gd name="T24" fmla="*/ 771 w 1041"/>
                  <a:gd name="T25" fmla="*/ 2 h 368"/>
                  <a:gd name="T26" fmla="*/ 723 w 1041"/>
                  <a:gd name="T27" fmla="*/ 115 h 368"/>
                  <a:gd name="T28" fmla="*/ 696 w 1041"/>
                  <a:gd name="T29" fmla="*/ 103 h 368"/>
                  <a:gd name="T30" fmla="*/ 622 w 1041"/>
                  <a:gd name="T31" fmla="*/ 100 h 368"/>
                  <a:gd name="T32" fmla="*/ 575 w 1041"/>
                  <a:gd name="T33" fmla="*/ 173 h 368"/>
                  <a:gd name="T34" fmla="*/ 615 w 1041"/>
                  <a:gd name="T35" fmla="*/ 163 h 368"/>
                  <a:gd name="T36" fmla="*/ 641 w 1041"/>
                  <a:gd name="T37" fmla="*/ 152 h 368"/>
                  <a:gd name="T38" fmla="*/ 717 w 1041"/>
                  <a:gd name="T39" fmla="*/ 173 h 368"/>
                  <a:gd name="T40" fmla="*/ 765 w 1041"/>
                  <a:gd name="T41" fmla="*/ 155 h 368"/>
                  <a:gd name="T42" fmla="*/ 845 w 1041"/>
                  <a:gd name="T43" fmla="*/ 110 h 368"/>
                  <a:gd name="T44" fmla="*/ 886 w 1041"/>
                  <a:gd name="T45" fmla="*/ 135 h 368"/>
                  <a:gd name="T46" fmla="*/ 1009 w 1041"/>
                  <a:gd name="T47" fmla="*/ 129 h 368"/>
                  <a:gd name="T48" fmla="*/ 997 w 1041"/>
                  <a:gd name="T49" fmla="*/ 64 h 368"/>
                  <a:gd name="T50" fmla="*/ 958 w 1041"/>
                  <a:gd name="T51" fmla="*/ 80 h 368"/>
                  <a:gd name="T52" fmla="*/ 893 w 1041"/>
                  <a:gd name="T53" fmla="*/ 92 h 368"/>
                  <a:gd name="T54" fmla="*/ 840 w 1041"/>
                  <a:gd name="T55" fmla="*/ 79 h 368"/>
                  <a:gd name="T56" fmla="*/ 740 w 1041"/>
                  <a:gd name="T57" fmla="*/ 105 h 368"/>
                  <a:gd name="T58" fmla="*/ 776 w 1041"/>
                  <a:gd name="T59" fmla="*/ 12 h 368"/>
                  <a:gd name="T60" fmla="*/ 740 w 1041"/>
                  <a:gd name="T61" fmla="*/ 57 h 368"/>
                  <a:gd name="T62" fmla="*/ 94 w 1041"/>
                  <a:gd name="T63" fmla="*/ 218 h 368"/>
                  <a:gd name="T64" fmla="*/ 72 w 1041"/>
                  <a:gd name="T65" fmla="*/ 298 h 368"/>
                  <a:gd name="T66" fmla="*/ 119 w 1041"/>
                  <a:gd name="T67" fmla="*/ 190 h 368"/>
                  <a:gd name="T68" fmla="*/ 310 w 1041"/>
                  <a:gd name="T69" fmla="*/ 189 h 368"/>
                  <a:gd name="T70" fmla="*/ 448 w 1041"/>
                  <a:gd name="T71" fmla="*/ 107 h 368"/>
                  <a:gd name="T72" fmla="*/ 432 w 1041"/>
                  <a:gd name="T73" fmla="*/ 170 h 368"/>
                  <a:gd name="T74" fmla="*/ 469 w 1041"/>
                  <a:gd name="T75" fmla="*/ 182 h 368"/>
                  <a:gd name="T76" fmla="*/ 558 w 1041"/>
                  <a:gd name="T77" fmla="*/ 140 h 368"/>
                  <a:gd name="T78" fmla="*/ 457 w 1041"/>
                  <a:gd name="T79" fmla="*/ 188 h 368"/>
                  <a:gd name="T80" fmla="*/ 450 w 1041"/>
                  <a:gd name="T81" fmla="*/ 125 h 368"/>
                  <a:gd name="T82" fmla="*/ 124 w 1041"/>
                  <a:gd name="T83" fmla="*/ 217 h 368"/>
                  <a:gd name="T84" fmla="*/ 197 w 1041"/>
                  <a:gd name="T85" fmla="*/ 216 h 368"/>
                  <a:gd name="T86" fmla="*/ 963 w 1041"/>
                  <a:gd name="T87" fmla="*/ 83 h 368"/>
                  <a:gd name="T88" fmla="*/ 311 w 1041"/>
                  <a:gd name="T89" fmla="*/ 202 h 368"/>
                  <a:gd name="T90" fmla="*/ 489 w 1041"/>
                  <a:gd name="T91" fmla="*/ 160 h 368"/>
                  <a:gd name="T92" fmla="*/ 489 w 1041"/>
                  <a:gd name="T93" fmla="*/ 160 h 368"/>
                  <a:gd name="T94" fmla="*/ 300 w 1041"/>
                  <a:gd name="T95" fmla="*/ 218 h 368"/>
                  <a:gd name="T96" fmla="*/ 827 w 1041"/>
                  <a:gd name="T97" fmla="*/ 89 h 368"/>
                  <a:gd name="T98" fmla="*/ 434 w 1041"/>
                  <a:gd name="T99" fmla="*/ 206 h 368"/>
                  <a:gd name="T100" fmla="*/ 885 w 1041"/>
                  <a:gd name="T101" fmla="*/ 114 h 368"/>
                  <a:gd name="T102" fmla="*/ 879 w 1041"/>
                  <a:gd name="T103" fmla="*/ 102 h 368"/>
                  <a:gd name="T104" fmla="*/ 0 w 1041"/>
                  <a:gd name="T105" fmla="*/ 342 h 368"/>
                  <a:gd name="T106" fmla="*/ 476 w 1041"/>
                  <a:gd name="T107" fmla="*/ 243 h 368"/>
                  <a:gd name="T108" fmla="*/ 885 w 1041"/>
                  <a:gd name="T109" fmla="*/ 171 h 368"/>
                  <a:gd name="T110" fmla="*/ 1008 w 1041"/>
                  <a:gd name="T111" fmla="*/ 232 h 368"/>
                  <a:gd name="T112" fmla="*/ 1012 w 1041"/>
                  <a:gd name="T113" fmla="*/ 210 h 368"/>
                  <a:gd name="T114" fmla="*/ 1019 w 1041"/>
                  <a:gd name="T115" fmla="*/ 179 h 368"/>
                  <a:gd name="T116" fmla="*/ 898 w 1041"/>
                  <a:gd name="T117" fmla="*/ 165 h 368"/>
                  <a:gd name="T118" fmla="*/ 477 w 1041"/>
                  <a:gd name="T119" fmla="*/ 237 h 368"/>
                  <a:gd name="T120" fmla="*/ 25 w 1041"/>
                  <a:gd name="T121" fmla="*/ 358 h 368"/>
                  <a:gd name="T122" fmla="*/ 36 w 1041"/>
                  <a:gd name="T123" fmla="*/ 334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41" h="368">
                    <a:moveTo>
                      <a:pt x="124" y="161"/>
                    </a:moveTo>
                    <a:cubicBezTo>
                      <a:pt x="123" y="161"/>
                      <a:pt x="121" y="161"/>
                      <a:pt x="120" y="162"/>
                    </a:cubicBezTo>
                    <a:cubicBezTo>
                      <a:pt x="109" y="165"/>
                      <a:pt x="103" y="168"/>
                      <a:pt x="90" y="178"/>
                    </a:cubicBezTo>
                    <a:cubicBezTo>
                      <a:pt x="78" y="187"/>
                      <a:pt x="73" y="192"/>
                      <a:pt x="68" y="202"/>
                    </a:cubicBezTo>
                    <a:cubicBezTo>
                      <a:pt x="65" y="206"/>
                      <a:pt x="62" y="221"/>
                      <a:pt x="62" y="224"/>
                    </a:cubicBezTo>
                    <a:cubicBezTo>
                      <a:pt x="63" y="228"/>
                      <a:pt x="67" y="232"/>
                      <a:pt x="70" y="232"/>
                    </a:cubicBezTo>
                    <a:cubicBezTo>
                      <a:pt x="74" y="232"/>
                      <a:pt x="80" y="227"/>
                      <a:pt x="82" y="223"/>
                    </a:cubicBezTo>
                    <a:cubicBezTo>
                      <a:pt x="83" y="221"/>
                      <a:pt x="84" y="217"/>
                      <a:pt x="85" y="214"/>
                    </a:cubicBezTo>
                    <a:cubicBezTo>
                      <a:pt x="88" y="209"/>
                      <a:pt x="88" y="205"/>
                      <a:pt x="86" y="204"/>
                    </a:cubicBezTo>
                    <a:cubicBezTo>
                      <a:pt x="85" y="203"/>
                      <a:pt x="81" y="206"/>
                      <a:pt x="81" y="208"/>
                    </a:cubicBezTo>
                    <a:cubicBezTo>
                      <a:pt x="81" y="209"/>
                      <a:pt x="78" y="215"/>
                      <a:pt x="76" y="221"/>
                    </a:cubicBezTo>
                    <a:cubicBezTo>
                      <a:pt x="73" y="224"/>
                      <a:pt x="71" y="225"/>
                      <a:pt x="69" y="222"/>
                    </a:cubicBezTo>
                    <a:cubicBezTo>
                      <a:pt x="69" y="220"/>
                      <a:pt x="69" y="219"/>
                      <a:pt x="69" y="219"/>
                    </a:cubicBezTo>
                    <a:cubicBezTo>
                      <a:pt x="69" y="218"/>
                      <a:pt x="70" y="216"/>
                      <a:pt x="70" y="213"/>
                    </a:cubicBezTo>
                    <a:cubicBezTo>
                      <a:pt x="72" y="205"/>
                      <a:pt x="79" y="194"/>
                      <a:pt x="89" y="186"/>
                    </a:cubicBezTo>
                    <a:cubicBezTo>
                      <a:pt x="103" y="175"/>
                      <a:pt x="106" y="173"/>
                      <a:pt x="118" y="169"/>
                    </a:cubicBezTo>
                    <a:cubicBezTo>
                      <a:pt x="126" y="167"/>
                      <a:pt x="129" y="166"/>
                      <a:pt x="133" y="167"/>
                    </a:cubicBezTo>
                    <a:cubicBezTo>
                      <a:pt x="155" y="169"/>
                      <a:pt x="152" y="190"/>
                      <a:pt x="140" y="204"/>
                    </a:cubicBezTo>
                    <a:cubicBezTo>
                      <a:pt x="138" y="207"/>
                      <a:pt x="138" y="207"/>
                      <a:pt x="135" y="206"/>
                    </a:cubicBezTo>
                    <a:cubicBezTo>
                      <a:pt x="129" y="202"/>
                      <a:pt x="127" y="202"/>
                      <a:pt x="121" y="204"/>
                    </a:cubicBezTo>
                    <a:cubicBezTo>
                      <a:pt x="119" y="205"/>
                      <a:pt x="116" y="206"/>
                      <a:pt x="115" y="207"/>
                    </a:cubicBezTo>
                    <a:cubicBezTo>
                      <a:pt x="107" y="216"/>
                      <a:pt x="91" y="234"/>
                      <a:pt x="115" y="232"/>
                    </a:cubicBezTo>
                    <a:cubicBezTo>
                      <a:pt x="117" y="232"/>
                      <a:pt x="122" y="228"/>
                      <a:pt x="127" y="224"/>
                    </a:cubicBezTo>
                    <a:cubicBezTo>
                      <a:pt x="135" y="216"/>
                      <a:pt x="136" y="216"/>
                      <a:pt x="138" y="217"/>
                    </a:cubicBezTo>
                    <a:cubicBezTo>
                      <a:pt x="139" y="218"/>
                      <a:pt x="141" y="221"/>
                      <a:pt x="143" y="227"/>
                    </a:cubicBezTo>
                    <a:cubicBezTo>
                      <a:pt x="147" y="241"/>
                      <a:pt x="147" y="251"/>
                      <a:pt x="143" y="259"/>
                    </a:cubicBezTo>
                    <a:cubicBezTo>
                      <a:pt x="139" y="266"/>
                      <a:pt x="134" y="268"/>
                      <a:pt x="126" y="268"/>
                    </a:cubicBezTo>
                    <a:cubicBezTo>
                      <a:pt x="124" y="268"/>
                      <a:pt x="123" y="268"/>
                      <a:pt x="123" y="269"/>
                    </a:cubicBezTo>
                    <a:cubicBezTo>
                      <a:pt x="123" y="270"/>
                      <a:pt x="121" y="270"/>
                      <a:pt x="120" y="271"/>
                    </a:cubicBezTo>
                    <a:cubicBezTo>
                      <a:pt x="107" y="272"/>
                      <a:pt x="106" y="252"/>
                      <a:pt x="116" y="248"/>
                    </a:cubicBezTo>
                    <a:cubicBezTo>
                      <a:pt x="118" y="247"/>
                      <a:pt x="118" y="248"/>
                      <a:pt x="118" y="250"/>
                    </a:cubicBezTo>
                    <a:cubicBezTo>
                      <a:pt x="119" y="256"/>
                      <a:pt x="124" y="257"/>
                      <a:pt x="127" y="252"/>
                    </a:cubicBezTo>
                    <a:cubicBezTo>
                      <a:pt x="129" y="249"/>
                      <a:pt x="128" y="245"/>
                      <a:pt x="123" y="241"/>
                    </a:cubicBezTo>
                    <a:cubicBezTo>
                      <a:pt x="121" y="239"/>
                      <a:pt x="120" y="239"/>
                      <a:pt x="116" y="240"/>
                    </a:cubicBezTo>
                    <a:cubicBezTo>
                      <a:pt x="95" y="245"/>
                      <a:pt x="96" y="281"/>
                      <a:pt x="125" y="278"/>
                    </a:cubicBezTo>
                    <a:cubicBezTo>
                      <a:pt x="141" y="275"/>
                      <a:pt x="151" y="265"/>
                      <a:pt x="154" y="250"/>
                    </a:cubicBezTo>
                    <a:cubicBezTo>
                      <a:pt x="155" y="248"/>
                      <a:pt x="156" y="245"/>
                      <a:pt x="156" y="244"/>
                    </a:cubicBezTo>
                    <a:cubicBezTo>
                      <a:pt x="158" y="241"/>
                      <a:pt x="167" y="231"/>
                      <a:pt x="168" y="231"/>
                    </a:cubicBezTo>
                    <a:cubicBezTo>
                      <a:pt x="168" y="232"/>
                      <a:pt x="168" y="233"/>
                      <a:pt x="168" y="235"/>
                    </a:cubicBezTo>
                    <a:cubicBezTo>
                      <a:pt x="166" y="241"/>
                      <a:pt x="166" y="246"/>
                      <a:pt x="167" y="251"/>
                    </a:cubicBezTo>
                    <a:cubicBezTo>
                      <a:pt x="168" y="256"/>
                      <a:pt x="169" y="257"/>
                      <a:pt x="172" y="258"/>
                    </a:cubicBezTo>
                    <a:cubicBezTo>
                      <a:pt x="175" y="260"/>
                      <a:pt x="176" y="260"/>
                      <a:pt x="180" y="258"/>
                    </a:cubicBezTo>
                    <a:cubicBezTo>
                      <a:pt x="187" y="257"/>
                      <a:pt x="193" y="251"/>
                      <a:pt x="198" y="244"/>
                    </a:cubicBezTo>
                    <a:cubicBezTo>
                      <a:pt x="200" y="241"/>
                      <a:pt x="202" y="240"/>
                      <a:pt x="202" y="241"/>
                    </a:cubicBezTo>
                    <a:cubicBezTo>
                      <a:pt x="203" y="241"/>
                      <a:pt x="204" y="244"/>
                      <a:pt x="205" y="246"/>
                    </a:cubicBezTo>
                    <a:cubicBezTo>
                      <a:pt x="207" y="251"/>
                      <a:pt x="212" y="254"/>
                      <a:pt x="214" y="253"/>
                    </a:cubicBezTo>
                    <a:cubicBezTo>
                      <a:pt x="215" y="253"/>
                      <a:pt x="218" y="250"/>
                      <a:pt x="220" y="246"/>
                    </a:cubicBezTo>
                    <a:cubicBezTo>
                      <a:pt x="222" y="242"/>
                      <a:pt x="224" y="239"/>
                      <a:pt x="224" y="239"/>
                    </a:cubicBezTo>
                    <a:cubicBezTo>
                      <a:pt x="225" y="239"/>
                      <a:pt x="226" y="241"/>
                      <a:pt x="228" y="244"/>
                    </a:cubicBezTo>
                    <a:cubicBezTo>
                      <a:pt x="231" y="249"/>
                      <a:pt x="232" y="249"/>
                      <a:pt x="238" y="251"/>
                    </a:cubicBezTo>
                    <a:cubicBezTo>
                      <a:pt x="244" y="252"/>
                      <a:pt x="245" y="252"/>
                      <a:pt x="253" y="250"/>
                    </a:cubicBezTo>
                    <a:cubicBezTo>
                      <a:pt x="261" y="248"/>
                      <a:pt x="262" y="248"/>
                      <a:pt x="268" y="242"/>
                    </a:cubicBezTo>
                    <a:cubicBezTo>
                      <a:pt x="273" y="239"/>
                      <a:pt x="277" y="235"/>
                      <a:pt x="279" y="234"/>
                    </a:cubicBezTo>
                    <a:cubicBezTo>
                      <a:pt x="280" y="232"/>
                      <a:pt x="283" y="230"/>
                      <a:pt x="284" y="229"/>
                    </a:cubicBezTo>
                    <a:cubicBezTo>
                      <a:pt x="285" y="227"/>
                      <a:pt x="286" y="227"/>
                      <a:pt x="286" y="227"/>
                    </a:cubicBezTo>
                    <a:cubicBezTo>
                      <a:pt x="287" y="227"/>
                      <a:pt x="286" y="239"/>
                      <a:pt x="284" y="246"/>
                    </a:cubicBezTo>
                    <a:cubicBezTo>
                      <a:pt x="283" y="251"/>
                      <a:pt x="283" y="256"/>
                      <a:pt x="284" y="257"/>
                    </a:cubicBezTo>
                    <a:cubicBezTo>
                      <a:pt x="284" y="257"/>
                      <a:pt x="286" y="257"/>
                      <a:pt x="287" y="257"/>
                    </a:cubicBezTo>
                    <a:cubicBezTo>
                      <a:pt x="295" y="256"/>
                      <a:pt x="291" y="229"/>
                      <a:pt x="300" y="230"/>
                    </a:cubicBezTo>
                    <a:cubicBezTo>
                      <a:pt x="301" y="231"/>
                      <a:pt x="304" y="230"/>
                      <a:pt x="306" y="230"/>
                    </a:cubicBezTo>
                    <a:cubicBezTo>
                      <a:pt x="316" y="227"/>
                      <a:pt x="318" y="234"/>
                      <a:pt x="324" y="235"/>
                    </a:cubicBezTo>
                    <a:cubicBezTo>
                      <a:pt x="336" y="237"/>
                      <a:pt x="349" y="233"/>
                      <a:pt x="357" y="225"/>
                    </a:cubicBezTo>
                    <a:cubicBezTo>
                      <a:pt x="357" y="225"/>
                      <a:pt x="379" y="205"/>
                      <a:pt x="368" y="207"/>
                    </a:cubicBezTo>
                    <a:cubicBezTo>
                      <a:pt x="363" y="208"/>
                      <a:pt x="366" y="205"/>
                      <a:pt x="359" y="214"/>
                    </a:cubicBezTo>
                    <a:cubicBezTo>
                      <a:pt x="354" y="220"/>
                      <a:pt x="349" y="224"/>
                      <a:pt x="341" y="227"/>
                    </a:cubicBezTo>
                    <a:cubicBezTo>
                      <a:pt x="332" y="229"/>
                      <a:pt x="328" y="229"/>
                      <a:pt x="325" y="224"/>
                    </a:cubicBezTo>
                    <a:cubicBezTo>
                      <a:pt x="322" y="220"/>
                      <a:pt x="322" y="220"/>
                      <a:pt x="322" y="220"/>
                    </a:cubicBezTo>
                    <a:cubicBezTo>
                      <a:pt x="325" y="216"/>
                      <a:pt x="325" y="216"/>
                      <a:pt x="325" y="216"/>
                    </a:cubicBezTo>
                    <a:cubicBezTo>
                      <a:pt x="330" y="210"/>
                      <a:pt x="333" y="199"/>
                      <a:pt x="331" y="194"/>
                    </a:cubicBezTo>
                    <a:cubicBezTo>
                      <a:pt x="331" y="188"/>
                      <a:pt x="329" y="187"/>
                      <a:pt x="325" y="187"/>
                    </a:cubicBezTo>
                    <a:cubicBezTo>
                      <a:pt x="323" y="187"/>
                      <a:pt x="322" y="187"/>
                      <a:pt x="321" y="188"/>
                    </a:cubicBezTo>
                    <a:cubicBezTo>
                      <a:pt x="320" y="188"/>
                      <a:pt x="319" y="188"/>
                      <a:pt x="319" y="188"/>
                    </a:cubicBezTo>
                    <a:cubicBezTo>
                      <a:pt x="319" y="188"/>
                      <a:pt x="320" y="185"/>
                      <a:pt x="323" y="179"/>
                    </a:cubicBezTo>
                    <a:cubicBezTo>
                      <a:pt x="329" y="169"/>
                      <a:pt x="334" y="141"/>
                      <a:pt x="332" y="135"/>
                    </a:cubicBezTo>
                    <a:cubicBezTo>
                      <a:pt x="331" y="134"/>
                      <a:pt x="331" y="132"/>
                      <a:pt x="331" y="132"/>
                    </a:cubicBezTo>
                    <a:cubicBezTo>
                      <a:pt x="330" y="130"/>
                      <a:pt x="322" y="125"/>
                      <a:pt x="321" y="126"/>
                    </a:cubicBezTo>
                    <a:cubicBezTo>
                      <a:pt x="320" y="127"/>
                      <a:pt x="319" y="127"/>
                      <a:pt x="318" y="128"/>
                    </a:cubicBezTo>
                    <a:cubicBezTo>
                      <a:pt x="302" y="140"/>
                      <a:pt x="295" y="180"/>
                      <a:pt x="293" y="198"/>
                    </a:cubicBezTo>
                    <a:cubicBezTo>
                      <a:pt x="293" y="199"/>
                      <a:pt x="292" y="202"/>
                      <a:pt x="291" y="205"/>
                    </a:cubicBezTo>
                    <a:cubicBezTo>
                      <a:pt x="290" y="207"/>
                      <a:pt x="289" y="211"/>
                      <a:pt x="288" y="213"/>
                    </a:cubicBezTo>
                    <a:cubicBezTo>
                      <a:pt x="288" y="215"/>
                      <a:pt x="287" y="218"/>
                      <a:pt x="285" y="219"/>
                    </a:cubicBezTo>
                    <a:cubicBezTo>
                      <a:pt x="284" y="220"/>
                      <a:pt x="282" y="222"/>
                      <a:pt x="281" y="223"/>
                    </a:cubicBezTo>
                    <a:cubicBezTo>
                      <a:pt x="281" y="223"/>
                      <a:pt x="278" y="226"/>
                      <a:pt x="275" y="228"/>
                    </a:cubicBezTo>
                    <a:cubicBezTo>
                      <a:pt x="272" y="230"/>
                      <a:pt x="269" y="233"/>
                      <a:pt x="267" y="234"/>
                    </a:cubicBezTo>
                    <a:cubicBezTo>
                      <a:pt x="263" y="238"/>
                      <a:pt x="260" y="239"/>
                      <a:pt x="252" y="241"/>
                    </a:cubicBezTo>
                    <a:cubicBezTo>
                      <a:pt x="241" y="244"/>
                      <a:pt x="240" y="244"/>
                      <a:pt x="237" y="242"/>
                    </a:cubicBezTo>
                    <a:cubicBezTo>
                      <a:pt x="235" y="241"/>
                      <a:pt x="234" y="240"/>
                      <a:pt x="232" y="236"/>
                    </a:cubicBezTo>
                    <a:cubicBezTo>
                      <a:pt x="230" y="230"/>
                      <a:pt x="230" y="226"/>
                      <a:pt x="233" y="221"/>
                    </a:cubicBezTo>
                    <a:cubicBezTo>
                      <a:pt x="234" y="220"/>
                      <a:pt x="235" y="216"/>
                      <a:pt x="236" y="214"/>
                    </a:cubicBezTo>
                    <a:cubicBezTo>
                      <a:pt x="239" y="206"/>
                      <a:pt x="254" y="193"/>
                      <a:pt x="260" y="192"/>
                    </a:cubicBezTo>
                    <a:cubicBezTo>
                      <a:pt x="263" y="191"/>
                      <a:pt x="263" y="191"/>
                      <a:pt x="264" y="195"/>
                    </a:cubicBezTo>
                    <a:cubicBezTo>
                      <a:pt x="265" y="199"/>
                      <a:pt x="265" y="201"/>
                      <a:pt x="262" y="206"/>
                    </a:cubicBezTo>
                    <a:cubicBezTo>
                      <a:pt x="260" y="211"/>
                      <a:pt x="256" y="215"/>
                      <a:pt x="253" y="216"/>
                    </a:cubicBezTo>
                    <a:cubicBezTo>
                      <a:pt x="252" y="216"/>
                      <a:pt x="253" y="214"/>
                      <a:pt x="254" y="212"/>
                    </a:cubicBezTo>
                    <a:cubicBezTo>
                      <a:pt x="255" y="209"/>
                      <a:pt x="256" y="207"/>
                      <a:pt x="256" y="206"/>
                    </a:cubicBezTo>
                    <a:cubicBezTo>
                      <a:pt x="256" y="206"/>
                      <a:pt x="255" y="206"/>
                      <a:pt x="253" y="206"/>
                    </a:cubicBezTo>
                    <a:cubicBezTo>
                      <a:pt x="250" y="207"/>
                      <a:pt x="249" y="208"/>
                      <a:pt x="247" y="211"/>
                    </a:cubicBezTo>
                    <a:cubicBezTo>
                      <a:pt x="246" y="214"/>
                      <a:pt x="245" y="216"/>
                      <a:pt x="245" y="218"/>
                    </a:cubicBezTo>
                    <a:cubicBezTo>
                      <a:pt x="246" y="219"/>
                      <a:pt x="246" y="222"/>
                      <a:pt x="245" y="223"/>
                    </a:cubicBezTo>
                    <a:cubicBezTo>
                      <a:pt x="245" y="225"/>
                      <a:pt x="246" y="226"/>
                      <a:pt x="250" y="225"/>
                    </a:cubicBezTo>
                    <a:cubicBezTo>
                      <a:pt x="257" y="223"/>
                      <a:pt x="268" y="211"/>
                      <a:pt x="270" y="202"/>
                    </a:cubicBezTo>
                    <a:cubicBezTo>
                      <a:pt x="272" y="195"/>
                      <a:pt x="271" y="187"/>
                      <a:pt x="268" y="185"/>
                    </a:cubicBezTo>
                    <a:cubicBezTo>
                      <a:pt x="263" y="182"/>
                      <a:pt x="243" y="190"/>
                      <a:pt x="240" y="196"/>
                    </a:cubicBezTo>
                    <a:cubicBezTo>
                      <a:pt x="239" y="197"/>
                      <a:pt x="236" y="201"/>
                      <a:pt x="234" y="205"/>
                    </a:cubicBezTo>
                    <a:cubicBezTo>
                      <a:pt x="231" y="208"/>
                      <a:pt x="227" y="215"/>
                      <a:pt x="225" y="221"/>
                    </a:cubicBezTo>
                    <a:cubicBezTo>
                      <a:pt x="223" y="226"/>
                      <a:pt x="221" y="231"/>
                      <a:pt x="221" y="231"/>
                    </a:cubicBezTo>
                    <a:cubicBezTo>
                      <a:pt x="220" y="231"/>
                      <a:pt x="219" y="234"/>
                      <a:pt x="217" y="237"/>
                    </a:cubicBezTo>
                    <a:cubicBezTo>
                      <a:pt x="215" y="240"/>
                      <a:pt x="213" y="243"/>
                      <a:pt x="212" y="242"/>
                    </a:cubicBezTo>
                    <a:cubicBezTo>
                      <a:pt x="210" y="242"/>
                      <a:pt x="208" y="233"/>
                      <a:pt x="209" y="225"/>
                    </a:cubicBezTo>
                    <a:cubicBezTo>
                      <a:pt x="210" y="214"/>
                      <a:pt x="210" y="206"/>
                      <a:pt x="197" y="204"/>
                    </a:cubicBezTo>
                    <a:cubicBezTo>
                      <a:pt x="185" y="205"/>
                      <a:pt x="174" y="215"/>
                      <a:pt x="167" y="224"/>
                    </a:cubicBezTo>
                    <a:cubicBezTo>
                      <a:pt x="166" y="225"/>
                      <a:pt x="163" y="228"/>
                      <a:pt x="160" y="231"/>
                    </a:cubicBezTo>
                    <a:cubicBezTo>
                      <a:pt x="154" y="235"/>
                      <a:pt x="154" y="235"/>
                      <a:pt x="154" y="235"/>
                    </a:cubicBezTo>
                    <a:cubicBezTo>
                      <a:pt x="153" y="226"/>
                      <a:pt x="151" y="218"/>
                      <a:pt x="144" y="212"/>
                    </a:cubicBezTo>
                    <a:cubicBezTo>
                      <a:pt x="142" y="211"/>
                      <a:pt x="142" y="211"/>
                      <a:pt x="149" y="204"/>
                    </a:cubicBezTo>
                    <a:cubicBezTo>
                      <a:pt x="165" y="180"/>
                      <a:pt x="155" y="155"/>
                      <a:pt x="124" y="161"/>
                    </a:cubicBezTo>
                    <a:close/>
                    <a:moveTo>
                      <a:pt x="771" y="2"/>
                    </a:moveTo>
                    <a:cubicBezTo>
                      <a:pt x="767" y="3"/>
                      <a:pt x="762" y="5"/>
                      <a:pt x="760" y="6"/>
                    </a:cubicBezTo>
                    <a:cubicBezTo>
                      <a:pt x="755" y="8"/>
                      <a:pt x="750" y="16"/>
                      <a:pt x="746" y="23"/>
                    </a:cubicBezTo>
                    <a:cubicBezTo>
                      <a:pt x="745" y="26"/>
                      <a:pt x="743" y="30"/>
                      <a:pt x="743" y="31"/>
                    </a:cubicBezTo>
                    <a:cubicBezTo>
                      <a:pt x="741" y="33"/>
                      <a:pt x="736" y="47"/>
                      <a:pt x="735" y="53"/>
                    </a:cubicBezTo>
                    <a:cubicBezTo>
                      <a:pt x="735" y="55"/>
                      <a:pt x="734" y="61"/>
                      <a:pt x="733" y="65"/>
                    </a:cubicBezTo>
                    <a:cubicBezTo>
                      <a:pt x="732" y="70"/>
                      <a:pt x="731" y="77"/>
                      <a:pt x="730" y="80"/>
                    </a:cubicBezTo>
                    <a:cubicBezTo>
                      <a:pt x="729" y="84"/>
                      <a:pt x="728" y="88"/>
                      <a:pt x="729" y="89"/>
                    </a:cubicBezTo>
                    <a:cubicBezTo>
                      <a:pt x="729" y="89"/>
                      <a:pt x="728" y="94"/>
                      <a:pt x="727" y="98"/>
                    </a:cubicBezTo>
                    <a:cubicBezTo>
                      <a:pt x="725" y="107"/>
                      <a:pt x="724" y="111"/>
                      <a:pt x="723" y="115"/>
                    </a:cubicBezTo>
                    <a:cubicBezTo>
                      <a:pt x="716" y="129"/>
                      <a:pt x="673" y="164"/>
                      <a:pt x="659" y="154"/>
                    </a:cubicBezTo>
                    <a:cubicBezTo>
                      <a:pt x="632" y="144"/>
                      <a:pt x="676" y="96"/>
                      <a:pt x="690" y="107"/>
                    </a:cubicBezTo>
                    <a:cubicBezTo>
                      <a:pt x="692" y="112"/>
                      <a:pt x="690" y="117"/>
                      <a:pt x="682" y="123"/>
                    </a:cubicBezTo>
                    <a:cubicBezTo>
                      <a:pt x="674" y="130"/>
                      <a:pt x="670" y="129"/>
                      <a:pt x="676" y="122"/>
                    </a:cubicBezTo>
                    <a:cubicBezTo>
                      <a:pt x="678" y="120"/>
                      <a:pt x="680" y="117"/>
                      <a:pt x="679" y="116"/>
                    </a:cubicBezTo>
                    <a:cubicBezTo>
                      <a:pt x="671" y="111"/>
                      <a:pt x="666" y="127"/>
                      <a:pt x="667" y="133"/>
                    </a:cubicBezTo>
                    <a:cubicBezTo>
                      <a:pt x="667" y="135"/>
                      <a:pt x="672" y="135"/>
                      <a:pt x="675" y="135"/>
                    </a:cubicBezTo>
                    <a:cubicBezTo>
                      <a:pt x="680" y="134"/>
                      <a:pt x="692" y="123"/>
                      <a:pt x="695" y="118"/>
                    </a:cubicBezTo>
                    <a:cubicBezTo>
                      <a:pt x="696" y="115"/>
                      <a:pt x="697" y="108"/>
                      <a:pt x="696" y="103"/>
                    </a:cubicBezTo>
                    <a:cubicBezTo>
                      <a:pt x="685" y="87"/>
                      <a:pt x="659" y="110"/>
                      <a:pt x="652" y="121"/>
                    </a:cubicBezTo>
                    <a:cubicBezTo>
                      <a:pt x="650" y="125"/>
                      <a:pt x="645" y="132"/>
                      <a:pt x="642" y="137"/>
                    </a:cubicBezTo>
                    <a:cubicBezTo>
                      <a:pt x="636" y="147"/>
                      <a:pt x="636" y="147"/>
                      <a:pt x="636" y="147"/>
                    </a:cubicBezTo>
                    <a:cubicBezTo>
                      <a:pt x="630" y="143"/>
                      <a:pt x="630" y="143"/>
                      <a:pt x="630" y="143"/>
                    </a:cubicBezTo>
                    <a:cubicBezTo>
                      <a:pt x="626" y="141"/>
                      <a:pt x="623" y="138"/>
                      <a:pt x="621" y="135"/>
                    </a:cubicBezTo>
                    <a:cubicBezTo>
                      <a:pt x="618" y="131"/>
                      <a:pt x="618" y="130"/>
                      <a:pt x="618" y="124"/>
                    </a:cubicBezTo>
                    <a:cubicBezTo>
                      <a:pt x="618" y="120"/>
                      <a:pt x="619" y="116"/>
                      <a:pt x="620" y="114"/>
                    </a:cubicBezTo>
                    <a:cubicBezTo>
                      <a:pt x="621" y="112"/>
                      <a:pt x="622" y="108"/>
                      <a:pt x="623" y="106"/>
                    </a:cubicBezTo>
                    <a:cubicBezTo>
                      <a:pt x="624" y="102"/>
                      <a:pt x="624" y="102"/>
                      <a:pt x="622" y="100"/>
                    </a:cubicBezTo>
                    <a:cubicBezTo>
                      <a:pt x="620" y="98"/>
                      <a:pt x="620" y="98"/>
                      <a:pt x="620" y="98"/>
                    </a:cubicBezTo>
                    <a:cubicBezTo>
                      <a:pt x="617" y="102"/>
                      <a:pt x="617" y="102"/>
                      <a:pt x="617" y="102"/>
                    </a:cubicBezTo>
                    <a:cubicBezTo>
                      <a:pt x="615" y="105"/>
                      <a:pt x="614" y="109"/>
                      <a:pt x="613" y="111"/>
                    </a:cubicBezTo>
                    <a:cubicBezTo>
                      <a:pt x="609" y="121"/>
                      <a:pt x="604" y="132"/>
                      <a:pt x="596" y="141"/>
                    </a:cubicBezTo>
                    <a:cubicBezTo>
                      <a:pt x="589" y="151"/>
                      <a:pt x="581" y="160"/>
                      <a:pt x="572" y="168"/>
                    </a:cubicBezTo>
                    <a:cubicBezTo>
                      <a:pt x="565" y="173"/>
                      <a:pt x="559" y="180"/>
                      <a:pt x="560" y="181"/>
                    </a:cubicBezTo>
                    <a:cubicBezTo>
                      <a:pt x="560" y="181"/>
                      <a:pt x="561" y="182"/>
                      <a:pt x="562" y="182"/>
                    </a:cubicBezTo>
                    <a:cubicBezTo>
                      <a:pt x="566" y="182"/>
                      <a:pt x="570" y="178"/>
                      <a:pt x="573" y="176"/>
                    </a:cubicBezTo>
                    <a:cubicBezTo>
                      <a:pt x="573" y="175"/>
                      <a:pt x="574" y="174"/>
                      <a:pt x="575" y="173"/>
                    </a:cubicBezTo>
                    <a:cubicBezTo>
                      <a:pt x="583" y="166"/>
                      <a:pt x="589" y="158"/>
                      <a:pt x="596" y="150"/>
                    </a:cubicBezTo>
                    <a:cubicBezTo>
                      <a:pt x="600" y="146"/>
                      <a:pt x="604" y="139"/>
                      <a:pt x="608" y="133"/>
                    </a:cubicBezTo>
                    <a:cubicBezTo>
                      <a:pt x="610" y="129"/>
                      <a:pt x="611" y="129"/>
                      <a:pt x="611" y="132"/>
                    </a:cubicBezTo>
                    <a:cubicBezTo>
                      <a:pt x="611" y="136"/>
                      <a:pt x="616" y="142"/>
                      <a:pt x="622" y="147"/>
                    </a:cubicBezTo>
                    <a:cubicBezTo>
                      <a:pt x="625" y="149"/>
                      <a:pt x="629" y="152"/>
                      <a:pt x="630" y="153"/>
                    </a:cubicBezTo>
                    <a:cubicBezTo>
                      <a:pt x="632" y="155"/>
                      <a:pt x="632" y="156"/>
                      <a:pt x="631" y="160"/>
                    </a:cubicBezTo>
                    <a:cubicBezTo>
                      <a:pt x="630" y="163"/>
                      <a:pt x="629" y="166"/>
                      <a:pt x="627" y="167"/>
                    </a:cubicBezTo>
                    <a:cubicBezTo>
                      <a:pt x="623" y="170"/>
                      <a:pt x="621" y="170"/>
                      <a:pt x="617" y="167"/>
                    </a:cubicBezTo>
                    <a:cubicBezTo>
                      <a:pt x="613" y="164"/>
                      <a:pt x="612" y="161"/>
                      <a:pt x="615" y="163"/>
                    </a:cubicBezTo>
                    <a:cubicBezTo>
                      <a:pt x="618" y="165"/>
                      <a:pt x="620" y="165"/>
                      <a:pt x="622" y="162"/>
                    </a:cubicBezTo>
                    <a:cubicBezTo>
                      <a:pt x="624" y="160"/>
                      <a:pt x="623" y="158"/>
                      <a:pt x="620" y="154"/>
                    </a:cubicBezTo>
                    <a:cubicBezTo>
                      <a:pt x="617" y="149"/>
                      <a:pt x="614" y="148"/>
                      <a:pt x="608" y="149"/>
                    </a:cubicBezTo>
                    <a:cubicBezTo>
                      <a:pt x="602" y="151"/>
                      <a:pt x="599" y="155"/>
                      <a:pt x="601" y="161"/>
                    </a:cubicBezTo>
                    <a:cubicBezTo>
                      <a:pt x="604" y="176"/>
                      <a:pt x="607" y="174"/>
                      <a:pt x="617" y="176"/>
                    </a:cubicBezTo>
                    <a:cubicBezTo>
                      <a:pt x="619" y="177"/>
                      <a:pt x="623" y="178"/>
                      <a:pt x="624" y="177"/>
                    </a:cubicBezTo>
                    <a:cubicBezTo>
                      <a:pt x="627" y="177"/>
                      <a:pt x="632" y="173"/>
                      <a:pt x="635" y="170"/>
                    </a:cubicBezTo>
                    <a:cubicBezTo>
                      <a:pt x="637" y="167"/>
                      <a:pt x="640" y="157"/>
                      <a:pt x="640" y="155"/>
                    </a:cubicBezTo>
                    <a:cubicBezTo>
                      <a:pt x="639" y="154"/>
                      <a:pt x="640" y="153"/>
                      <a:pt x="641" y="152"/>
                    </a:cubicBezTo>
                    <a:cubicBezTo>
                      <a:pt x="642" y="152"/>
                      <a:pt x="643" y="151"/>
                      <a:pt x="643" y="150"/>
                    </a:cubicBezTo>
                    <a:cubicBezTo>
                      <a:pt x="643" y="147"/>
                      <a:pt x="645" y="148"/>
                      <a:pt x="646" y="151"/>
                    </a:cubicBezTo>
                    <a:cubicBezTo>
                      <a:pt x="647" y="156"/>
                      <a:pt x="646" y="159"/>
                      <a:pt x="656" y="163"/>
                    </a:cubicBezTo>
                    <a:cubicBezTo>
                      <a:pt x="682" y="169"/>
                      <a:pt x="702" y="149"/>
                      <a:pt x="717" y="131"/>
                    </a:cubicBezTo>
                    <a:cubicBezTo>
                      <a:pt x="720" y="127"/>
                      <a:pt x="720" y="128"/>
                      <a:pt x="719" y="135"/>
                    </a:cubicBezTo>
                    <a:cubicBezTo>
                      <a:pt x="718" y="138"/>
                      <a:pt x="718" y="141"/>
                      <a:pt x="718" y="143"/>
                    </a:cubicBezTo>
                    <a:cubicBezTo>
                      <a:pt x="718" y="144"/>
                      <a:pt x="717" y="149"/>
                      <a:pt x="716" y="154"/>
                    </a:cubicBezTo>
                    <a:cubicBezTo>
                      <a:pt x="714" y="162"/>
                      <a:pt x="713" y="173"/>
                      <a:pt x="714" y="173"/>
                    </a:cubicBezTo>
                    <a:cubicBezTo>
                      <a:pt x="714" y="174"/>
                      <a:pt x="716" y="174"/>
                      <a:pt x="717" y="173"/>
                    </a:cubicBezTo>
                    <a:cubicBezTo>
                      <a:pt x="720" y="173"/>
                      <a:pt x="720" y="173"/>
                      <a:pt x="721" y="167"/>
                    </a:cubicBezTo>
                    <a:cubicBezTo>
                      <a:pt x="722" y="163"/>
                      <a:pt x="723" y="158"/>
                      <a:pt x="723" y="156"/>
                    </a:cubicBezTo>
                    <a:cubicBezTo>
                      <a:pt x="723" y="153"/>
                      <a:pt x="724" y="149"/>
                      <a:pt x="725" y="147"/>
                    </a:cubicBezTo>
                    <a:cubicBezTo>
                      <a:pt x="726" y="145"/>
                      <a:pt x="726" y="142"/>
                      <a:pt x="726" y="142"/>
                    </a:cubicBezTo>
                    <a:cubicBezTo>
                      <a:pt x="726" y="140"/>
                      <a:pt x="733" y="126"/>
                      <a:pt x="739" y="118"/>
                    </a:cubicBezTo>
                    <a:cubicBezTo>
                      <a:pt x="742" y="113"/>
                      <a:pt x="747" y="109"/>
                      <a:pt x="754" y="107"/>
                    </a:cubicBezTo>
                    <a:cubicBezTo>
                      <a:pt x="758" y="106"/>
                      <a:pt x="758" y="106"/>
                      <a:pt x="760" y="110"/>
                    </a:cubicBezTo>
                    <a:cubicBezTo>
                      <a:pt x="763" y="121"/>
                      <a:pt x="758" y="132"/>
                      <a:pt x="757" y="143"/>
                    </a:cubicBezTo>
                    <a:cubicBezTo>
                      <a:pt x="756" y="147"/>
                      <a:pt x="760" y="152"/>
                      <a:pt x="765" y="155"/>
                    </a:cubicBezTo>
                    <a:cubicBezTo>
                      <a:pt x="768" y="156"/>
                      <a:pt x="770" y="157"/>
                      <a:pt x="771" y="157"/>
                    </a:cubicBezTo>
                    <a:cubicBezTo>
                      <a:pt x="788" y="152"/>
                      <a:pt x="785" y="131"/>
                      <a:pt x="792" y="126"/>
                    </a:cubicBezTo>
                    <a:cubicBezTo>
                      <a:pt x="793" y="127"/>
                      <a:pt x="793" y="127"/>
                      <a:pt x="793" y="126"/>
                    </a:cubicBezTo>
                    <a:cubicBezTo>
                      <a:pt x="792" y="125"/>
                      <a:pt x="797" y="116"/>
                      <a:pt x="800" y="111"/>
                    </a:cubicBezTo>
                    <a:cubicBezTo>
                      <a:pt x="803" y="107"/>
                      <a:pt x="805" y="107"/>
                      <a:pt x="803" y="111"/>
                    </a:cubicBezTo>
                    <a:cubicBezTo>
                      <a:pt x="798" y="117"/>
                      <a:pt x="791" y="132"/>
                      <a:pt x="792" y="135"/>
                    </a:cubicBezTo>
                    <a:cubicBezTo>
                      <a:pt x="792" y="139"/>
                      <a:pt x="794" y="143"/>
                      <a:pt x="795" y="143"/>
                    </a:cubicBezTo>
                    <a:cubicBezTo>
                      <a:pt x="817" y="151"/>
                      <a:pt x="825" y="127"/>
                      <a:pt x="837" y="114"/>
                    </a:cubicBezTo>
                    <a:cubicBezTo>
                      <a:pt x="838" y="113"/>
                      <a:pt x="841" y="111"/>
                      <a:pt x="845" y="110"/>
                    </a:cubicBezTo>
                    <a:cubicBezTo>
                      <a:pt x="849" y="109"/>
                      <a:pt x="853" y="107"/>
                      <a:pt x="855" y="105"/>
                    </a:cubicBezTo>
                    <a:cubicBezTo>
                      <a:pt x="859" y="102"/>
                      <a:pt x="870" y="96"/>
                      <a:pt x="873" y="95"/>
                    </a:cubicBezTo>
                    <a:cubicBezTo>
                      <a:pt x="876" y="94"/>
                      <a:pt x="876" y="96"/>
                      <a:pt x="873" y="98"/>
                    </a:cubicBezTo>
                    <a:cubicBezTo>
                      <a:pt x="864" y="104"/>
                      <a:pt x="853" y="117"/>
                      <a:pt x="852" y="123"/>
                    </a:cubicBezTo>
                    <a:cubicBezTo>
                      <a:pt x="851" y="124"/>
                      <a:pt x="851" y="126"/>
                      <a:pt x="850" y="127"/>
                    </a:cubicBezTo>
                    <a:cubicBezTo>
                      <a:pt x="850" y="128"/>
                      <a:pt x="850" y="130"/>
                      <a:pt x="850" y="131"/>
                    </a:cubicBezTo>
                    <a:cubicBezTo>
                      <a:pt x="850" y="133"/>
                      <a:pt x="850" y="135"/>
                      <a:pt x="849" y="136"/>
                    </a:cubicBezTo>
                    <a:cubicBezTo>
                      <a:pt x="852" y="155"/>
                      <a:pt x="870" y="150"/>
                      <a:pt x="880" y="141"/>
                    </a:cubicBezTo>
                    <a:cubicBezTo>
                      <a:pt x="882" y="139"/>
                      <a:pt x="885" y="136"/>
                      <a:pt x="886" y="135"/>
                    </a:cubicBezTo>
                    <a:cubicBezTo>
                      <a:pt x="888" y="134"/>
                      <a:pt x="890" y="132"/>
                      <a:pt x="891" y="130"/>
                    </a:cubicBezTo>
                    <a:cubicBezTo>
                      <a:pt x="897" y="122"/>
                      <a:pt x="897" y="121"/>
                      <a:pt x="909" y="118"/>
                    </a:cubicBezTo>
                    <a:cubicBezTo>
                      <a:pt x="919" y="116"/>
                      <a:pt x="927" y="113"/>
                      <a:pt x="943" y="107"/>
                    </a:cubicBezTo>
                    <a:cubicBezTo>
                      <a:pt x="948" y="105"/>
                      <a:pt x="948" y="105"/>
                      <a:pt x="948" y="105"/>
                    </a:cubicBezTo>
                    <a:cubicBezTo>
                      <a:pt x="948" y="111"/>
                      <a:pt x="948" y="111"/>
                      <a:pt x="948" y="111"/>
                    </a:cubicBezTo>
                    <a:cubicBezTo>
                      <a:pt x="954" y="144"/>
                      <a:pt x="954" y="134"/>
                      <a:pt x="973" y="143"/>
                    </a:cubicBezTo>
                    <a:cubicBezTo>
                      <a:pt x="973" y="145"/>
                      <a:pt x="991" y="139"/>
                      <a:pt x="995" y="136"/>
                    </a:cubicBezTo>
                    <a:cubicBezTo>
                      <a:pt x="997" y="135"/>
                      <a:pt x="1000" y="133"/>
                      <a:pt x="1004" y="132"/>
                    </a:cubicBezTo>
                    <a:cubicBezTo>
                      <a:pt x="1005" y="131"/>
                      <a:pt x="1008" y="130"/>
                      <a:pt x="1009" y="129"/>
                    </a:cubicBezTo>
                    <a:cubicBezTo>
                      <a:pt x="1010" y="128"/>
                      <a:pt x="1013" y="127"/>
                      <a:pt x="1016" y="126"/>
                    </a:cubicBezTo>
                    <a:cubicBezTo>
                      <a:pt x="1021" y="124"/>
                      <a:pt x="1022" y="122"/>
                      <a:pt x="1022" y="120"/>
                    </a:cubicBezTo>
                    <a:cubicBezTo>
                      <a:pt x="1021" y="117"/>
                      <a:pt x="1019" y="117"/>
                      <a:pt x="1014" y="121"/>
                    </a:cubicBezTo>
                    <a:cubicBezTo>
                      <a:pt x="1011" y="122"/>
                      <a:pt x="1004" y="126"/>
                      <a:pt x="998" y="129"/>
                    </a:cubicBezTo>
                    <a:cubicBezTo>
                      <a:pt x="975" y="140"/>
                      <a:pt x="954" y="141"/>
                      <a:pt x="954" y="111"/>
                    </a:cubicBezTo>
                    <a:cubicBezTo>
                      <a:pt x="955" y="105"/>
                      <a:pt x="958" y="97"/>
                      <a:pt x="961" y="96"/>
                    </a:cubicBezTo>
                    <a:cubicBezTo>
                      <a:pt x="961" y="96"/>
                      <a:pt x="966" y="92"/>
                      <a:pt x="971" y="88"/>
                    </a:cubicBezTo>
                    <a:cubicBezTo>
                      <a:pt x="981" y="79"/>
                      <a:pt x="981" y="79"/>
                      <a:pt x="984" y="77"/>
                    </a:cubicBezTo>
                    <a:cubicBezTo>
                      <a:pt x="992" y="70"/>
                      <a:pt x="997" y="65"/>
                      <a:pt x="997" y="64"/>
                    </a:cubicBezTo>
                    <a:cubicBezTo>
                      <a:pt x="997" y="64"/>
                      <a:pt x="997" y="63"/>
                      <a:pt x="998" y="63"/>
                    </a:cubicBezTo>
                    <a:cubicBezTo>
                      <a:pt x="998" y="63"/>
                      <a:pt x="1000" y="61"/>
                      <a:pt x="1002" y="58"/>
                    </a:cubicBezTo>
                    <a:cubicBezTo>
                      <a:pt x="1004" y="56"/>
                      <a:pt x="1006" y="53"/>
                      <a:pt x="1006" y="53"/>
                    </a:cubicBezTo>
                    <a:cubicBezTo>
                      <a:pt x="1006" y="53"/>
                      <a:pt x="1009" y="49"/>
                      <a:pt x="1012" y="44"/>
                    </a:cubicBezTo>
                    <a:cubicBezTo>
                      <a:pt x="1018" y="34"/>
                      <a:pt x="1018" y="34"/>
                      <a:pt x="1018" y="34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5" y="18"/>
                      <a:pt x="1013" y="16"/>
                      <a:pt x="1007" y="17"/>
                    </a:cubicBezTo>
                    <a:cubicBezTo>
                      <a:pt x="984" y="23"/>
                      <a:pt x="974" y="49"/>
                      <a:pt x="964" y="70"/>
                    </a:cubicBezTo>
                    <a:cubicBezTo>
                      <a:pt x="963" y="72"/>
                      <a:pt x="960" y="77"/>
                      <a:pt x="958" y="80"/>
                    </a:cubicBezTo>
                    <a:cubicBezTo>
                      <a:pt x="956" y="84"/>
                      <a:pt x="954" y="89"/>
                      <a:pt x="953" y="92"/>
                    </a:cubicBezTo>
                    <a:cubicBezTo>
                      <a:pt x="951" y="98"/>
                      <a:pt x="947" y="100"/>
                      <a:pt x="927" y="106"/>
                    </a:cubicBezTo>
                    <a:cubicBezTo>
                      <a:pt x="907" y="113"/>
                      <a:pt x="903" y="113"/>
                      <a:pt x="906" y="108"/>
                    </a:cubicBezTo>
                    <a:cubicBezTo>
                      <a:pt x="906" y="107"/>
                      <a:pt x="906" y="105"/>
                      <a:pt x="906" y="105"/>
                    </a:cubicBezTo>
                    <a:cubicBezTo>
                      <a:pt x="906" y="104"/>
                      <a:pt x="905" y="103"/>
                      <a:pt x="906" y="102"/>
                    </a:cubicBezTo>
                    <a:cubicBezTo>
                      <a:pt x="906" y="102"/>
                      <a:pt x="906" y="101"/>
                      <a:pt x="906" y="100"/>
                    </a:cubicBezTo>
                    <a:cubicBezTo>
                      <a:pt x="905" y="99"/>
                      <a:pt x="905" y="98"/>
                      <a:pt x="906" y="97"/>
                    </a:cubicBezTo>
                    <a:cubicBezTo>
                      <a:pt x="907" y="95"/>
                      <a:pt x="903" y="93"/>
                      <a:pt x="898" y="93"/>
                    </a:cubicBezTo>
                    <a:cubicBezTo>
                      <a:pt x="895" y="93"/>
                      <a:pt x="893" y="93"/>
                      <a:pt x="893" y="92"/>
                    </a:cubicBezTo>
                    <a:cubicBezTo>
                      <a:pt x="890" y="90"/>
                      <a:pt x="873" y="89"/>
                      <a:pt x="870" y="91"/>
                    </a:cubicBezTo>
                    <a:cubicBezTo>
                      <a:pt x="868" y="92"/>
                      <a:pt x="865" y="93"/>
                      <a:pt x="861" y="94"/>
                    </a:cubicBezTo>
                    <a:cubicBezTo>
                      <a:pt x="858" y="95"/>
                      <a:pt x="854" y="98"/>
                      <a:pt x="852" y="99"/>
                    </a:cubicBezTo>
                    <a:cubicBezTo>
                      <a:pt x="847" y="103"/>
                      <a:pt x="844" y="104"/>
                      <a:pt x="845" y="101"/>
                    </a:cubicBezTo>
                    <a:cubicBezTo>
                      <a:pt x="845" y="100"/>
                      <a:pt x="846" y="97"/>
                      <a:pt x="847" y="95"/>
                    </a:cubicBezTo>
                    <a:cubicBezTo>
                      <a:pt x="847" y="93"/>
                      <a:pt x="848" y="90"/>
                      <a:pt x="848" y="89"/>
                    </a:cubicBezTo>
                    <a:cubicBezTo>
                      <a:pt x="847" y="88"/>
                      <a:pt x="848" y="86"/>
                      <a:pt x="848" y="85"/>
                    </a:cubicBezTo>
                    <a:cubicBezTo>
                      <a:pt x="849" y="84"/>
                      <a:pt x="849" y="82"/>
                      <a:pt x="849" y="81"/>
                    </a:cubicBezTo>
                    <a:cubicBezTo>
                      <a:pt x="848" y="79"/>
                      <a:pt x="842" y="77"/>
                      <a:pt x="840" y="79"/>
                    </a:cubicBezTo>
                    <a:cubicBezTo>
                      <a:pt x="839" y="79"/>
                      <a:pt x="836" y="81"/>
                      <a:pt x="833" y="82"/>
                    </a:cubicBezTo>
                    <a:cubicBezTo>
                      <a:pt x="822" y="85"/>
                      <a:pt x="815" y="89"/>
                      <a:pt x="808" y="96"/>
                    </a:cubicBezTo>
                    <a:cubicBezTo>
                      <a:pt x="798" y="104"/>
                      <a:pt x="787" y="120"/>
                      <a:pt x="777" y="140"/>
                    </a:cubicBezTo>
                    <a:cubicBezTo>
                      <a:pt x="771" y="151"/>
                      <a:pt x="769" y="151"/>
                      <a:pt x="765" y="144"/>
                    </a:cubicBezTo>
                    <a:cubicBezTo>
                      <a:pt x="761" y="136"/>
                      <a:pt x="766" y="125"/>
                      <a:pt x="768" y="117"/>
                    </a:cubicBezTo>
                    <a:cubicBezTo>
                      <a:pt x="768" y="116"/>
                      <a:pt x="768" y="113"/>
                      <a:pt x="767" y="111"/>
                    </a:cubicBezTo>
                    <a:cubicBezTo>
                      <a:pt x="767" y="108"/>
                      <a:pt x="766" y="106"/>
                      <a:pt x="763" y="104"/>
                    </a:cubicBezTo>
                    <a:cubicBezTo>
                      <a:pt x="757" y="100"/>
                      <a:pt x="757" y="98"/>
                      <a:pt x="746" y="104"/>
                    </a:cubicBezTo>
                    <a:cubicBezTo>
                      <a:pt x="738" y="109"/>
                      <a:pt x="738" y="109"/>
                      <a:pt x="740" y="105"/>
                    </a:cubicBezTo>
                    <a:cubicBezTo>
                      <a:pt x="742" y="104"/>
                      <a:pt x="743" y="102"/>
                      <a:pt x="744" y="102"/>
                    </a:cubicBezTo>
                    <a:cubicBezTo>
                      <a:pt x="744" y="102"/>
                      <a:pt x="745" y="101"/>
                      <a:pt x="744" y="101"/>
                    </a:cubicBezTo>
                    <a:cubicBezTo>
                      <a:pt x="759" y="78"/>
                      <a:pt x="784" y="43"/>
                      <a:pt x="783" y="13"/>
                    </a:cubicBezTo>
                    <a:cubicBezTo>
                      <a:pt x="782" y="11"/>
                      <a:pt x="782" y="8"/>
                      <a:pt x="782" y="6"/>
                    </a:cubicBezTo>
                    <a:cubicBezTo>
                      <a:pt x="781" y="0"/>
                      <a:pt x="779" y="0"/>
                      <a:pt x="771" y="2"/>
                    </a:cubicBezTo>
                    <a:close/>
                    <a:moveTo>
                      <a:pt x="770" y="7"/>
                    </a:moveTo>
                    <a:cubicBezTo>
                      <a:pt x="770" y="7"/>
                      <a:pt x="771" y="7"/>
                      <a:pt x="771" y="7"/>
                    </a:cubicBezTo>
                    <a:cubicBezTo>
                      <a:pt x="775" y="6"/>
                      <a:pt x="775" y="6"/>
                      <a:pt x="775" y="6"/>
                    </a:cubicBezTo>
                    <a:cubicBezTo>
                      <a:pt x="776" y="12"/>
                      <a:pt x="776" y="12"/>
                      <a:pt x="776" y="12"/>
                    </a:cubicBezTo>
                    <a:cubicBezTo>
                      <a:pt x="778" y="40"/>
                      <a:pt x="760" y="71"/>
                      <a:pt x="745" y="91"/>
                    </a:cubicBezTo>
                    <a:cubicBezTo>
                      <a:pt x="743" y="94"/>
                      <a:pt x="740" y="98"/>
                      <a:pt x="738" y="100"/>
                    </a:cubicBezTo>
                    <a:cubicBezTo>
                      <a:pt x="735" y="105"/>
                      <a:pt x="732" y="107"/>
                      <a:pt x="732" y="106"/>
                    </a:cubicBezTo>
                    <a:cubicBezTo>
                      <a:pt x="732" y="105"/>
                      <a:pt x="732" y="104"/>
                      <a:pt x="732" y="103"/>
                    </a:cubicBezTo>
                    <a:cubicBezTo>
                      <a:pt x="733" y="102"/>
                      <a:pt x="733" y="101"/>
                      <a:pt x="733" y="101"/>
                    </a:cubicBezTo>
                    <a:cubicBezTo>
                      <a:pt x="733" y="100"/>
                      <a:pt x="734" y="97"/>
                      <a:pt x="735" y="94"/>
                    </a:cubicBezTo>
                    <a:cubicBezTo>
                      <a:pt x="735" y="90"/>
                      <a:pt x="736" y="86"/>
                      <a:pt x="736" y="84"/>
                    </a:cubicBezTo>
                    <a:cubicBezTo>
                      <a:pt x="736" y="83"/>
                      <a:pt x="736" y="79"/>
                      <a:pt x="737" y="76"/>
                    </a:cubicBezTo>
                    <a:cubicBezTo>
                      <a:pt x="739" y="67"/>
                      <a:pt x="740" y="62"/>
                      <a:pt x="740" y="57"/>
                    </a:cubicBezTo>
                    <a:cubicBezTo>
                      <a:pt x="741" y="50"/>
                      <a:pt x="743" y="41"/>
                      <a:pt x="747" y="34"/>
                    </a:cubicBezTo>
                    <a:cubicBezTo>
                      <a:pt x="749" y="31"/>
                      <a:pt x="751" y="26"/>
                      <a:pt x="752" y="23"/>
                    </a:cubicBezTo>
                    <a:cubicBezTo>
                      <a:pt x="756" y="17"/>
                      <a:pt x="764" y="9"/>
                      <a:pt x="770" y="7"/>
                    </a:cubicBezTo>
                    <a:close/>
                    <a:moveTo>
                      <a:pt x="132" y="176"/>
                    </a:moveTo>
                    <a:cubicBezTo>
                      <a:pt x="130" y="177"/>
                      <a:pt x="128" y="178"/>
                      <a:pt x="124" y="180"/>
                    </a:cubicBezTo>
                    <a:cubicBezTo>
                      <a:pt x="112" y="187"/>
                      <a:pt x="107" y="190"/>
                      <a:pt x="104" y="198"/>
                    </a:cubicBezTo>
                    <a:cubicBezTo>
                      <a:pt x="102" y="201"/>
                      <a:pt x="99" y="206"/>
                      <a:pt x="98" y="208"/>
                    </a:cubicBezTo>
                    <a:cubicBezTo>
                      <a:pt x="97" y="210"/>
                      <a:pt x="96" y="214"/>
                      <a:pt x="95" y="215"/>
                    </a:cubicBezTo>
                    <a:cubicBezTo>
                      <a:pt x="95" y="217"/>
                      <a:pt x="95" y="218"/>
                      <a:pt x="94" y="218"/>
                    </a:cubicBezTo>
                    <a:cubicBezTo>
                      <a:pt x="94" y="218"/>
                      <a:pt x="94" y="219"/>
                      <a:pt x="94" y="220"/>
                    </a:cubicBezTo>
                    <a:cubicBezTo>
                      <a:pt x="90" y="231"/>
                      <a:pt x="89" y="242"/>
                      <a:pt x="87" y="254"/>
                    </a:cubicBezTo>
                    <a:cubicBezTo>
                      <a:pt x="87" y="255"/>
                      <a:pt x="87" y="261"/>
                      <a:pt x="87" y="268"/>
                    </a:cubicBezTo>
                    <a:cubicBezTo>
                      <a:pt x="87" y="282"/>
                      <a:pt x="83" y="299"/>
                      <a:pt x="80" y="305"/>
                    </a:cubicBezTo>
                    <a:cubicBezTo>
                      <a:pt x="77" y="309"/>
                      <a:pt x="67" y="313"/>
                      <a:pt x="63" y="312"/>
                    </a:cubicBezTo>
                    <a:cubicBezTo>
                      <a:pt x="61" y="311"/>
                      <a:pt x="60" y="310"/>
                      <a:pt x="59" y="304"/>
                    </a:cubicBezTo>
                    <a:cubicBezTo>
                      <a:pt x="54" y="275"/>
                      <a:pt x="75" y="282"/>
                      <a:pt x="66" y="299"/>
                    </a:cubicBezTo>
                    <a:cubicBezTo>
                      <a:pt x="63" y="304"/>
                      <a:pt x="66" y="305"/>
                      <a:pt x="68" y="304"/>
                    </a:cubicBezTo>
                    <a:cubicBezTo>
                      <a:pt x="71" y="304"/>
                      <a:pt x="71" y="300"/>
                      <a:pt x="72" y="298"/>
                    </a:cubicBezTo>
                    <a:cubicBezTo>
                      <a:pt x="74" y="295"/>
                      <a:pt x="73" y="294"/>
                      <a:pt x="72" y="287"/>
                    </a:cubicBezTo>
                    <a:cubicBezTo>
                      <a:pt x="72" y="282"/>
                      <a:pt x="70" y="279"/>
                      <a:pt x="64" y="277"/>
                    </a:cubicBezTo>
                    <a:cubicBezTo>
                      <a:pt x="56" y="274"/>
                      <a:pt x="52" y="290"/>
                      <a:pt x="52" y="300"/>
                    </a:cubicBezTo>
                    <a:cubicBezTo>
                      <a:pt x="52" y="307"/>
                      <a:pt x="59" y="323"/>
                      <a:pt x="68" y="320"/>
                    </a:cubicBezTo>
                    <a:cubicBezTo>
                      <a:pt x="69" y="319"/>
                      <a:pt x="72" y="318"/>
                      <a:pt x="74" y="317"/>
                    </a:cubicBezTo>
                    <a:cubicBezTo>
                      <a:pt x="82" y="314"/>
                      <a:pt x="85" y="312"/>
                      <a:pt x="88" y="301"/>
                    </a:cubicBezTo>
                    <a:cubicBezTo>
                      <a:pt x="92" y="291"/>
                      <a:pt x="94" y="279"/>
                      <a:pt x="94" y="264"/>
                    </a:cubicBezTo>
                    <a:cubicBezTo>
                      <a:pt x="94" y="240"/>
                      <a:pt x="99" y="211"/>
                      <a:pt x="116" y="193"/>
                    </a:cubicBezTo>
                    <a:cubicBezTo>
                      <a:pt x="117" y="192"/>
                      <a:pt x="119" y="191"/>
                      <a:pt x="119" y="190"/>
                    </a:cubicBezTo>
                    <a:cubicBezTo>
                      <a:pt x="122" y="187"/>
                      <a:pt x="127" y="184"/>
                      <a:pt x="133" y="182"/>
                    </a:cubicBezTo>
                    <a:cubicBezTo>
                      <a:pt x="138" y="180"/>
                      <a:pt x="139" y="180"/>
                      <a:pt x="138" y="178"/>
                    </a:cubicBezTo>
                    <a:cubicBezTo>
                      <a:pt x="138" y="177"/>
                      <a:pt x="137" y="176"/>
                      <a:pt x="135" y="176"/>
                    </a:cubicBezTo>
                    <a:cubicBezTo>
                      <a:pt x="134" y="176"/>
                      <a:pt x="133" y="176"/>
                      <a:pt x="132" y="176"/>
                    </a:cubicBezTo>
                    <a:close/>
                    <a:moveTo>
                      <a:pt x="320" y="134"/>
                    </a:moveTo>
                    <a:cubicBezTo>
                      <a:pt x="321" y="134"/>
                      <a:pt x="323" y="135"/>
                      <a:pt x="325" y="137"/>
                    </a:cubicBezTo>
                    <a:cubicBezTo>
                      <a:pt x="327" y="140"/>
                      <a:pt x="327" y="141"/>
                      <a:pt x="325" y="152"/>
                    </a:cubicBezTo>
                    <a:cubicBezTo>
                      <a:pt x="324" y="163"/>
                      <a:pt x="321" y="172"/>
                      <a:pt x="315" y="181"/>
                    </a:cubicBezTo>
                    <a:cubicBezTo>
                      <a:pt x="314" y="183"/>
                      <a:pt x="311" y="186"/>
                      <a:pt x="310" y="189"/>
                    </a:cubicBezTo>
                    <a:cubicBezTo>
                      <a:pt x="308" y="192"/>
                      <a:pt x="306" y="195"/>
                      <a:pt x="306" y="195"/>
                    </a:cubicBezTo>
                    <a:cubicBezTo>
                      <a:pt x="305" y="195"/>
                      <a:pt x="304" y="196"/>
                      <a:pt x="303" y="198"/>
                    </a:cubicBezTo>
                    <a:cubicBezTo>
                      <a:pt x="303" y="199"/>
                      <a:pt x="301" y="200"/>
                      <a:pt x="301" y="200"/>
                    </a:cubicBezTo>
                    <a:cubicBezTo>
                      <a:pt x="300" y="200"/>
                      <a:pt x="300" y="200"/>
                      <a:pt x="301" y="199"/>
                    </a:cubicBezTo>
                    <a:cubicBezTo>
                      <a:pt x="301" y="198"/>
                      <a:pt x="301" y="197"/>
                      <a:pt x="301" y="196"/>
                    </a:cubicBezTo>
                    <a:cubicBezTo>
                      <a:pt x="301" y="194"/>
                      <a:pt x="301" y="192"/>
                      <a:pt x="302" y="191"/>
                    </a:cubicBezTo>
                    <a:cubicBezTo>
                      <a:pt x="305" y="179"/>
                      <a:pt x="307" y="147"/>
                      <a:pt x="316" y="136"/>
                    </a:cubicBezTo>
                    <a:cubicBezTo>
                      <a:pt x="318" y="135"/>
                      <a:pt x="319" y="134"/>
                      <a:pt x="320" y="134"/>
                    </a:cubicBezTo>
                    <a:close/>
                    <a:moveTo>
                      <a:pt x="448" y="107"/>
                    </a:moveTo>
                    <a:cubicBezTo>
                      <a:pt x="447" y="108"/>
                      <a:pt x="445" y="114"/>
                      <a:pt x="444" y="120"/>
                    </a:cubicBezTo>
                    <a:cubicBezTo>
                      <a:pt x="436" y="152"/>
                      <a:pt x="419" y="180"/>
                      <a:pt x="400" y="206"/>
                    </a:cubicBezTo>
                    <a:cubicBezTo>
                      <a:pt x="399" y="208"/>
                      <a:pt x="396" y="212"/>
                      <a:pt x="394" y="215"/>
                    </a:cubicBezTo>
                    <a:cubicBezTo>
                      <a:pt x="391" y="217"/>
                      <a:pt x="389" y="220"/>
                      <a:pt x="388" y="221"/>
                    </a:cubicBezTo>
                    <a:cubicBezTo>
                      <a:pt x="387" y="221"/>
                      <a:pt x="387" y="222"/>
                      <a:pt x="387" y="224"/>
                    </a:cubicBezTo>
                    <a:cubicBezTo>
                      <a:pt x="388" y="226"/>
                      <a:pt x="391" y="227"/>
                      <a:pt x="393" y="225"/>
                    </a:cubicBezTo>
                    <a:cubicBezTo>
                      <a:pt x="393" y="225"/>
                      <a:pt x="396" y="220"/>
                      <a:pt x="400" y="216"/>
                    </a:cubicBezTo>
                    <a:cubicBezTo>
                      <a:pt x="403" y="211"/>
                      <a:pt x="406" y="207"/>
                      <a:pt x="407" y="206"/>
                    </a:cubicBezTo>
                    <a:cubicBezTo>
                      <a:pt x="416" y="194"/>
                      <a:pt x="423" y="181"/>
                      <a:pt x="432" y="170"/>
                    </a:cubicBezTo>
                    <a:cubicBezTo>
                      <a:pt x="433" y="167"/>
                      <a:pt x="435" y="163"/>
                      <a:pt x="436" y="161"/>
                    </a:cubicBezTo>
                    <a:cubicBezTo>
                      <a:pt x="437" y="157"/>
                      <a:pt x="439" y="156"/>
                      <a:pt x="439" y="159"/>
                    </a:cubicBezTo>
                    <a:cubicBezTo>
                      <a:pt x="438" y="166"/>
                      <a:pt x="439" y="193"/>
                      <a:pt x="434" y="194"/>
                    </a:cubicBezTo>
                    <a:cubicBezTo>
                      <a:pt x="426" y="194"/>
                      <a:pt x="420" y="203"/>
                      <a:pt x="419" y="214"/>
                    </a:cubicBezTo>
                    <a:cubicBezTo>
                      <a:pt x="419" y="217"/>
                      <a:pt x="420" y="218"/>
                      <a:pt x="422" y="220"/>
                    </a:cubicBezTo>
                    <a:cubicBezTo>
                      <a:pt x="423" y="221"/>
                      <a:pt x="425" y="222"/>
                      <a:pt x="426" y="222"/>
                    </a:cubicBezTo>
                    <a:cubicBezTo>
                      <a:pt x="430" y="222"/>
                      <a:pt x="431" y="221"/>
                      <a:pt x="451" y="205"/>
                    </a:cubicBezTo>
                    <a:cubicBezTo>
                      <a:pt x="454" y="202"/>
                      <a:pt x="458" y="197"/>
                      <a:pt x="462" y="191"/>
                    </a:cubicBezTo>
                    <a:cubicBezTo>
                      <a:pt x="466" y="186"/>
                      <a:pt x="468" y="182"/>
                      <a:pt x="469" y="182"/>
                    </a:cubicBezTo>
                    <a:cubicBezTo>
                      <a:pt x="469" y="183"/>
                      <a:pt x="469" y="184"/>
                      <a:pt x="468" y="184"/>
                    </a:cubicBezTo>
                    <a:cubicBezTo>
                      <a:pt x="467" y="185"/>
                      <a:pt x="466" y="192"/>
                      <a:pt x="466" y="195"/>
                    </a:cubicBezTo>
                    <a:cubicBezTo>
                      <a:pt x="467" y="201"/>
                      <a:pt x="468" y="202"/>
                      <a:pt x="472" y="203"/>
                    </a:cubicBezTo>
                    <a:cubicBezTo>
                      <a:pt x="484" y="204"/>
                      <a:pt x="506" y="189"/>
                      <a:pt x="508" y="177"/>
                    </a:cubicBezTo>
                    <a:cubicBezTo>
                      <a:pt x="508" y="174"/>
                      <a:pt x="511" y="169"/>
                      <a:pt x="514" y="169"/>
                    </a:cubicBezTo>
                    <a:cubicBezTo>
                      <a:pt x="516" y="168"/>
                      <a:pt x="520" y="166"/>
                      <a:pt x="523" y="163"/>
                    </a:cubicBezTo>
                    <a:cubicBezTo>
                      <a:pt x="526" y="161"/>
                      <a:pt x="531" y="159"/>
                      <a:pt x="539" y="154"/>
                    </a:cubicBezTo>
                    <a:cubicBezTo>
                      <a:pt x="547" y="151"/>
                      <a:pt x="551" y="148"/>
                      <a:pt x="557" y="143"/>
                    </a:cubicBezTo>
                    <a:cubicBezTo>
                      <a:pt x="558" y="142"/>
                      <a:pt x="558" y="141"/>
                      <a:pt x="558" y="140"/>
                    </a:cubicBezTo>
                    <a:cubicBezTo>
                      <a:pt x="558" y="138"/>
                      <a:pt x="553" y="140"/>
                      <a:pt x="548" y="144"/>
                    </a:cubicBezTo>
                    <a:cubicBezTo>
                      <a:pt x="546" y="145"/>
                      <a:pt x="542" y="148"/>
                      <a:pt x="540" y="149"/>
                    </a:cubicBezTo>
                    <a:cubicBezTo>
                      <a:pt x="536" y="151"/>
                      <a:pt x="517" y="158"/>
                      <a:pt x="516" y="158"/>
                    </a:cubicBezTo>
                    <a:cubicBezTo>
                      <a:pt x="515" y="157"/>
                      <a:pt x="515" y="156"/>
                      <a:pt x="516" y="155"/>
                    </a:cubicBezTo>
                    <a:cubicBezTo>
                      <a:pt x="518" y="144"/>
                      <a:pt x="512" y="141"/>
                      <a:pt x="502" y="144"/>
                    </a:cubicBezTo>
                    <a:cubicBezTo>
                      <a:pt x="489" y="147"/>
                      <a:pt x="487" y="149"/>
                      <a:pt x="477" y="163"/>
                    </a:cubicBezTo>
                    <a:cubicBezTo>
                      <a:pt x="475" y="166"/>
                      <a:pt x="472" y="170"/>
                      <a:pt x="471" y="171"/>
                    </a:cubicBezTo>
                    <a:cubicBezTo>
                      <a:pt x="469" y="173"/>
                      <a:pt x="466" y="177"/>
                      <a:pt x="464" y="181"/>
                    </a:cubicBezTo>
                    <a:cubicBezTo>
                      <a:pt x="461" y="185"/>
                      <a:pt x="458" y="188"/>
                      <a:pt x="457" y="188"/>
                    </a:cubicBezTo>
                    <a:cubicBezTo>
                      <a:pt x="456" y="189"/>
                      <a:pt x="454" y="191"/>
                      <a:pt x="453" y="193"/>
                    </a:cubicBezTo>
                    <a:cubicBezTo>
                      <a:pt x="451" y="196"/>
                      <a:pt x="443" y="203"/>
                      <a:pt x="442" y="203"/>
                    </a:cubicBezTo>
                    <a:cubicBezTo>
                      <a:pt x="442" y="203"/>
                      <a:pt x="442" y="201"/>
                      <a:pt x="443" y="199"/>
                    </a:cubicBezTo>
                    <a:cubicBezTo>
                      <a:pt x="443" y="198"/>
                      <a:pt x="443" y="196"/>
                      <a:pt x="443" y="195"/>
                    </a:cubicBezTo>
                    <a:cubicBezTo>
                      <a:pt x="443" y="195"/>
                      <a:pt x="443" y="192"/>
                      <a:pt x="444" y="188"/>
                    </a:cubicBezTo>
                    <a:cubicBezTo>
                      <a:pt x="445" y="181"/>
                      <a:pt x="446" y="168"/>
                      <a:pt x="446" y="163"/>
                    </a:cubicBezTo>
                    <a:cubicBezTo>
                      <a:pt x="446" y="161"/>
                      <a:pt x="447" y="155"/>
                      <a:pt x="447" y="151"/>
                    </a:cubicBezTo>
                    <a:cubicBezTo>
                      <a:pt x="448" y="146"/>
                      <a:pt x="449" y="139"/>
                      <a:pt x="449" y="136"/>
                    </a:cubicBezTo>
                    <a:cubicBezTo>
                      <a:pt x="449" y="132"/>
                      <a:pt x="449" y="128"/>
                      <a:pt x="450" y="125"/>
                    </a:cubicBezTo>
                    <a:cubicBezTo>
                      <a:pt x="450" y="123"/>
                      <a:pt x="451" y="120"/>
                      <a:pt x="451" y="119"/>
                    </a:cubicBezTo>
                    <a:cubicBezTo>
                      <a:pt x="451" y="117"/>
                      <a:pt x="451" y="115"/>
                      <a:pt x="452" y="113"/>
                    </a:cubicBezTo>
                    <a:cubicBezTo>
                      <a:pt x="452" y="110"/>
                      <a:pt x="452" y="109"/>
                      <a:pt x="450" y="108"/>
                    </a:cubicBezTo>
                    <a:cubicBezTo>
                      <a:pt x="449" y="108"/>
                      <a:pt x="448" y="107"/>
                      <a:pt x="448" y="107"/>
                    </a:cubicBezTo>
                    <a:close/>
                    <a:moveTo>
                      <a:pt x="121" y="211"/>
                    </a:moveTo>
                    <a:cubicBezTo>
                      <a:pt x="123" y="210"/>
                      <a:pt x="125" y="210"/>
                      <a:pt x="127" y="211"/>
                    </a:cubicBezTo>
                    <a:cubicBezTo>
                      <a:pt x="130" y="212"/>
                      <a:pt x="130" y="212"/>
                      <a:pt x="130" y="212"/>
                    </a:cubicBezTo>
                    <a:cubicBezTo>
                      <a:pt x="128" y="214"/>
                      <a:pt x="128" y="214"/>
                      <a:pt x="128" y="214"/>
                    </a:cubicBezTo>
                    <a:cubicBezTo>
                      <a:pt x="127" y="215"/>
                      <a:pt x="125" y="217"/>
                      <a:pt x="124" y="217"/>
                    </a:cubicBezTo>
                    <a:cubicBezTo>
                      <a:pt x="124" y="217"/>
                      <a:pt x="122" y="219"/>
                      <a:pt x="120" y="220"/>
                    </a:cubicBezTo>
                    <a:cubicBezTo>
                      <a:pt x="113" y="227"/>
                      <a:pt x="110" y="225"/>
                      <a:pt x="114" y="217"/>
                    </a:cubicBezTo>
                    <a:cubicBezTo>
                      <a:pt x="116" y="214"/>
                      <a:pt x="119" y="212"/>
                      <a:pt x="121" y="211"/>
                    </a:cubicBezTo>
                    <a:close/>
                    <a:moveTo>
                      <a:pt x="197" y="216"/>
                    </a:moveTo>
                    <a:cubicBezTo>
                      <a:pt x="198" y="216"/>
                      <a:pt x="199" y="216"/>
                      <a:pt x="200" y="216"/>
                    </a:cubicBezTo>
                    <a:cubicBezTo>
                      <a:pt x="202" y="217"/>
                      <a:pt x="202" y="225"/>
                      <a:pt x="199" y="230"/>
                    </a:cubicBezTo>
                    <a:cubicBezTo>
                      <a:pt x="197" y="235"/>
                      <a:pt x="191" y="243"/>
                      <a:pt x="186" y="247"/>
                    </a:cubicBezTo>
                    <a:cubicBezTo>
                      <a:pt x="183" y="250"/>
                      <a:pt x="178" y="252"/>
                      <a:pt x="176" y="251"/>
                    </a:cubicBezTo>
                    <a:cubicBezTo>
                      <a:pt x="167" y="236"/>
                      <a:pt x="183" y="220"/>
                      <a:pt x="197" y="216"/>
                    </a:cubicBezTo>
                    <a:close/>
                    <a:moveTo>
                      <a:pt x="1006" y="23"/>
                    </a:moveTo>
                    <a:cubicBezTo>
                      <a:pt x="1007" y="23"/>
                      <a:pt x="1007" y="23"/>
                      <a:pt x="1007" y="23"/>
                    </a:cubicBezTo>
                    <a:cubicBezTo>
                      <a:pt x="1009" y="23"/>
                      <a:pt x="1009" y="23"/>
                      <a:pt x="1010" y="28"/>
                    </a:cubicBezTo>
                    <a:cubicBezTo>
                      <a:pt x="1010" y="30"/>
                      <a:pt x="1010" y="34"/>
                      <a:pt x="1010" y="35"/>
                    </a:cubicBezTo>
                    <a:cubicBezTo>
                      <a:pt x="1009" y="38"/>
                      <a:pt x="1004" y="47"/>
                      <a:pt x="1003" y="47"/>
                    </a:cubicBezTo>
                    <a:cubicBezTo>
                      <a:pt x="1002" y="47"/>
                      <a:pt x="1001" y="50"/>
                      <a:pt x="999" y="52"/>
                    </a:cubicBezTo>
                    <a:cubicBezTo>
                      <a:pt x="994" y="60"/>
                      <a:pt x="987" y="68"/>
                      <a:pt x="978" y="75"/>
                    </a:cubicBezTo>
                    <a:cubicBezTo>
                      <a:pt x="974" y="78"/>
                      <a:pt x="969" y="83"/>
                      <a:pt x="966" y="85"/>
                    </a:cubicBezTo>
                    <a:cubicBezTo>
                      <a:pt x="959" y="91"/>
                      <a:pt x="959" y="90"/>
                      <a:pt x="963" y="83"/>
                    </a:cubicBezTo>
                    <a:cubicBezTo>
                      <a:pt x="965" y="80"/>
                      <a:pt x="967" y="75"/>
                      <a:pt x="968" y="73"/>
                    </a:cubicBezTo>
                    <a:cubicBezTo>
                      <a:pt x="969" y="71"/>
                      <a:pt x="971" y="67"/>
                      <a:pt x="973" y="63"/>
                    </a:cubicBezTo>
                    <a:cubicBezTo>
                      <a:pt x="987" y="37"/>
                      <a:pt x="985" y="38"/>
                      <a:pt x="1006" y="24"/>
                    </a:cubicBezTo>
                    <a:cubicBezTo>
                      <a:pt x="1006" y="23"/>
                      <a:pt x="1006" y="23"/>
                      <a:pt x="1006" y="23"/>
                    </a:cubicBezTo>
                    <a:close/>
                    <a:moveTo>
                      <a:pt x="324" y="195"/>
                    </a:moveTo>
                    <a:cubicBezTo>
                      <a:pt x="326" y="194"/>
                      <a:pt x="325" y="205"/>
                      <a:pt x="323" y="208"/>
                    </a:cubicBezTo>
                    <a:cubicBezTo>
                      <a:pt x="320" y="213"/>
                      <a:pt x="320" y="213"/>
                      <a:pt x="318" y="208"/>
                    </a:cubicBezTo>
                    <a:cubicBezTo>
                      <a:pt x="316" y="205"/>
                      <a:pt x="315" y="204"/>
                      <a:pt x="313" y="203"/>
                    </a:cubicBezTo>
                    <a:cubicBezTo>
                      <a:pt x="312" y="203"/>
                      <a:pt x="311" y="202"/>
                      <a:pt x="311" y="202"/>
                    </a:cubicBezTo>
                    <a:cubicBezTo>
                      <a:pt x="311" y="201"/>
                      <a:pt x="322" y="195"/>
                      <a:pt x="324" y="195"/>
                    </a:cubicBezTo>
                    <a:close/>
                    <a:moveTo>
                      <a:pt x="507" y="154"/>
                    </a:moveTo>
                    <a:cubicBezTo>
                      <a:pt x="507" y="154"/>
                      <a:pt x="508" y="154"/>
                      <a:pt x="508" y="154"/>
                    </a:cubicBezTo>
                    <a:cubicBezTo>
                      <a:pt x="508" y="154"/>
                      <a:pt x="508" y="155"/>
                      <a:pt x="507" y="157"/>
                    </a:cubicBezTo>
                    <a:cubicBezTo>
                      <a:pt x="506" y="160"/>
                      <a:pt x="505" y="162"/>
                      <a:pt x="504" y="160"/>
                    </a:cubicBezTo>
                    <a:cubicBezTo>
                      <a:pt x="504" y="159"/>
                      <a:pt x="503" y="159"/>
                      <a:pt x="502" y="160"/>
                    </a:cubicBezTo>
                    <a:cubicBezTo>
                      <a:pt x="498" y="161"/>
                      <a:pt x="499" y="158"/>
                      <a:pt x="503" y="156"/>
                    </a:cubicBezTo>
                    <a:cubicBezTo>
                      <a:pt x="505" y="155"/>
                      <a:pt x="506" y="154"/>
                      <a:pt x="507" y="154"/>
                    </a:cubicBezTo>
                    <a:close/>
                    <a:moveTo>
                      <a:pt x="489" y="160"/>
                    </a:moveTo>
                    <a:cubicBezTo>
                      <a:pt x="489" y="160"/>
                      <a:pt x="490" y="160"/>
                      <a:pt x="490" y="161"/>
                    </a:cubicBezTo>
                    <a:cubicBezTo>
                      <a:pt x="490" y="162"/>
                      <a:pt x="493" y="165"/>
                      <a:pt x="497" y="167"/>
                    </a:cubicBezTo>
                    <a:cubicBezTo>
                      <a:pt x="503" y="170"/>
                      <a:pt x="503" y="170"/>
                      <a:pt x="503" y="170"/>
                    </a:cubicBezTo>
                    <a:cubicBezTo>
                      <a:pt x="501" y="174"/>
                      <a:pt x="501" y="174"/>
                      <a:pt x="501" y="174"/>
                    </a:cubicBezTo>
                    <a:cubicBezTo>
                      <a:pt x="497" y="184"/>
                      <a:pt x="491" y="192"/>
                      <a:pt x="482" y="196"/>
                    </a:cubicBezTo>
                    <a:cubicBezTo>
                      <a:pt x="478" y="197"/>
                      <a:pt x="477" y="197"/>
                      <a:pt x="476" y="196"/>
                    </a:cubicBezTo>
                    <a:cubicBezTo>
                      <a:pt x="473" y="194"/>
                      <a:pt x="472" y="190"/>
                      <a:pt x="474" y="183"/>
                    </a:cubicBezTo>
                    <a:cubicBezTo>
                      <a:pt x="475" y="177"/>
                      <a:pt x="477" y="175"/>
                      <a:pt x="484" y="165"/>
                    </a:cubicBezTo>
                    <a:cubicBezTo>
                      <a:pt x="487" y="162"/>
                      <a:pt x="488" y="160"/>
                      <a:pt x="489" y="160"/>
                    </a:cubicBezTo>
                    <a:close/>
                    <a:moveTo>
                      <a:pt x="308" y="211"/>
                    </a:moveTo>
                    <a:cubicBezTo>
                      <a:pt x="310" y="210"/>
                      <a:pt x="311" y="211"/>
                      <a:pt x="310" y="214"/>
                    </a:cubicBezTo>
                    <a:cubicBezTo>
                      <a:pt x="309" y="218"/>
                      <a:pt x="308" y="218"/>
                      <a:pt x="305" y="215"/>
                    </a:cubicBezTo>
                    <a:cubicBezTo>
                      <a:pt x="303" y="214"/>
                      <a:pt x="303" y="214"/>
                      <a:pt x="306" y="212"/>
                    </a:cubicBezTo>
                    <a:cubicBezTo>
                      <a:pt x="307" y="211"/>
                      <a:pt x="308" y="211"/>
                      <a:pt x="308" y="211"/>
                    </a:cubicBezTo>
                    <a:close/>
                    <a:moveTo>
                      <a:pt x="302" y="217"/>
                    </a:moveTo>
                    <a:cubicBezTo>
                      <a:pt x="303" y="216"/>
                      <a:pt x="304" y="219"/>
                      <a:pt x="302" y="220"/>
                    </a:cubicBezTo>
                    <a:cubicBezTo>
                      <a:pt x="300" y="221"/>
                      <a:pt x="300" y="221"/>
                      <a:pt x="300" y="220"/>
                    </a:cubicBezTo>
                    <a:cubicBezTo>
                      <a:pt x="300" y="219"/>
                      <a:pt x="300" y="218"/>
                      <a:pt x="300" y="218"/>
                    </a:cubicBezTo>
                    <a:cubicBezTo>
                      <a:pt x="300" y="217"/>
                      <a:pt x="301" y="217"/>
                      <a:pt x="302" y="217"/>
                    </a:cubicBezTo>
                    <a:close/>
                    <a:moveTo>
                      <a:pt x="827" y="89"/>
                    </a:moveTo>
                    <a:cubicBezTo>
                      <a:pt x="828" y="89"/>
                      <a:pt x="829" y="90"/>
                      <a:pt x="827" y="96"/>
                    </a:cubicBezTo>
                    <a:cubicBezTo>
                      <a:pt x="826" y="104"/>
                      <a:pt x="828" y="110"/>
                      <a:pt x="832" y="110"/>
                    </a:cubicBezTo>
                    <a:cubicBezTo>
                      <a:pt x="833" y="110"/>
                      <a:pt x="832" y="112"/>
                      <a:pt x="829" y="115"/>
                    </a:cubicBezTo>
                    <a:cubicBezTo>
                      <a:pt x="821" y="136"/>
                      <a:pt x="787" y="150"/>
                      <a:pt x="808" y="113"/>
                    </a:cubicBezTo>
                    <a:cubicBezTo>
                      <a:pt x="816" y="100"/>
                      <a:pt x="818" y="98"/>
                      <a:pt x="822" y="95"/>
                    </a:cubicBezTo>
                    <a:cubicBezTo>
                      <a:pt x="825" y="93"/>
                      <a:pt x="827" y="91"/>
                      <a:pt x="827" y="90"/>
                    </a:cubicBezTo>
                    <a:cubicBezTo>
                      <a:pt x="826" y="90"/>
                      <a:pt x="826" y="90"/>
                      <a:pt x="827" y="89"/>
                    </a:cubicBezTo>
                    <a:close/>
                    <a:moveTo>
                      <a:pt x="839" y="87"/>
                    </a:moveTo>
                    <a:cubicBezTo>
                      <a:pt x="839" y="87"/>
                      <a:pt x="839" y="87"/>
                      <a:pt x="839" y="87"/>
                    </a:cubicBezTo>
                    <a:cubicBezTo>
                      <a:pt x="841" y="87"/>
                      <a:pt x="843" y="90"/>
                      <a:pt x="841" y="91"/>
                    </a:cubicBezTo>
                    <a:cubicBezTo>
                      <a:pt x="841" y="91"/>
                      <a:pt x="840" y="92"/>
                      <a:pt x="841" y="92"/>
                    </a:cubicBezTo>
                    <a:cubicBezTo>
                      <a:pt x="841" y="93"/>
                      <a:pt x="840" y="96"/>
                      <a:pt x="839" y="99"/>
                    </a:cubicBezTo>
                    <a:cubicBezTo>
                      <a:pt x="837" y="104"/>
                      <a:pt x="837" y="105"/>
                      <a:pt x="834" y="103"/>
                    </a:cubicBezTo>
                    <a:cubicBezTo>
                      <a:pt x="831" y="101"/>
                      <a:pt x="835" y="88"/>
                      <a:pt x="839" y="87"/>
                    </a:cubicBezTo>
                    <a:close/>
                    <a:moveTo>
                      <a:pt x="431" y="202"/>
                    </a:moveTo>
                    <a:cubicBezTo>
                      <a:pt x="433" y="201"/>
                      <a:pt x="433" y="202"/>
                      <a:pt x="434" y="206"/>
                    </a:cubicBezTo>
                    <a:cubicBezTo>
                      <a:pt x="435" y="210"/>
                      <a:pt x="435" y="210"/>
                      <a:pt x="432" y="212"/>
                    </a:cubicBezTo>
                    <a:cubicBezTo>
                      <a:pt x="430" y="213"/>
                      <a:pt x="429" y="214"/>
                      <a:pt x="428" y="214"/>
                    </a:cubicBezTo>
                    <a:cubicBezTo>
                      <a:pt x="426" y="215"/>
                      <a:pt x="425" y="212"/>
                      <a:pt x="427" y="209"/>
                    </a:cubicBezTo>
                    <a:cubicBezTo>
                      <a:pt x="427" y="207"/>
                      <a:pt x="428" y="205"/>
                      <a:pt x="428" y="204"/>
                    </a:cubicBezTo>
                    <a:cubicBezTo>
                      <a:pt x="428" y="203"/>
                      <a:pt x="429" y="202"/>
                      <a:pt x="431" y="202"/>
                    </a:cubicBezTo>
                    <a:close/>
                    <a:moveTo>
                      <a:pt x="881" y="101"/>
                    </a:moveTo>
                    <a:cubicBezTo>
                      <a:pt x="882" y="101"/>
                      <a:pt x="884" y="101"/>
                      <a:pt x="885" y="102"/>
                    </a:cubicBezTo>
                    <a:cubicBezTo>
                      <a:pt x="885" y="102"/>
                      <a:pt x="885" y="105"/>
                      <a:pt x="885" y="108"/>
                    </a:cubicBezTo>
                    <a:cubicBezTo>
                      <a:pt x="885" y="114"/>
                      <a:pt x="885" y="114"/>
                      <a:pt x="885" y="114"/>
                    </a:cubicBezTo>
                    <a:cubicBezTo>
                      <a:pt x="889" y="116"/>
                      <a:pt x="889" y="116"/>
                      <a:pt x="889" y="116"/>
                    </a:cubicBezTo>
                    <a:cubicBezTo>
                      <a:pt x="892" y="119"/>
                      <a:pt x="892" y="119"/>
                      <a:pt x="892" y="119"/>
                    </a:cubicBezTo>
                    <a:cubicBezTo>
                      <a:pt x="890" y="122"/>
                      <a:pt x="890" y="122"/>
                      <a:pt x="890" y="122"/>
                    </a:cubicBezTo>
                    <a:cubicBezTo>
                      <a:pt x="888" y="123"/>
                      <a:pt x="886" y="126"/>
                      <a:pt x="885" y="128"/>
                    </a:cubicBezTo>
                    <a:cubicBezTo>
                      <a:pt x="883" y="131"/>
                      <a:pt x="880" y="134"/>
                      <a:pt x="873" y="139"/>
                    </a:cubicBezTo>
                    <a:cubicBezTo>
                      <a:pt x="868" y="143"/>
                      <a:pt x="864" y="144"/>
                      <a:pt x="858" y="139"/>
                    </a:cubicBezTo>
                    <a:cubicBezTo>
                      <a:pt x="856" y="138"/>
                      <a:pt x="856" y="128"/>
                      <a:pt x="858" y="122"/>
                    </a:cubicBezTo>
                    <a:cubicBezTo>
                      <a:pt x="861" y="115"/>
                      <a:pt x="874" y="102"/>
                      <a:pt x="878" y="103"/>
                    </a:cubicBezTo>
                    <a:cubicBezTo>
                      <a:pt x="878" y="103"/>
                      <a:pt x="879" y="103"/>
                      <a:pt x="879" y="102"/>
                    </a:cubicBezTo>
                    <a:cubicBezTo>
                      <a:pt x="879" y="102"/>
                      <a:pt x="880" y="101"/>
                      <a:pt x="881" y="101"/>
                    </a:cubicBezTo>
                    <a:close/>
                    <a:moveTo>
                      <a:pt x="895" y="100"/>
                    </a:moveTo>
                    <a:cubicBezTo>
                      <a:pt x="896" y="99"/>
                      <a:pt x="898" y="103"/>
                      <a:pt x="898" y="107"/>
                    </a:cubicBezTo>
                    <a:cubicBezTo>
                      <a:pt x="898" y="112"/>
                      <a:pt x="897" y="113"/>
                      <a:pt x="894" y="111"/>
                    </a:cubicBezTo>
                    <a:cubicBezTo>
                      <a:pt x="893" y="110"/>
                      <a:pt x="893" y="101"/>
                      <a:pt x="894" y="100"/>
                    </a:cubicBezTo>
                    <a:cubicBezTo>
                      <a:pt x="894" y="100"/>
                      <a:pt x="894" y="100"/>
                      <a:pt x="895" y="100"/>
                    </a:cubicBezTo>
                    <a:close/>
                    <a:moveTo>
                      <a:pt x="19" y="322"/>
                    </a:moveTo>
                    <a:cubicBezTo>
                      <a:pt x="16" y="323"/>
                      <a:pt x="14" y="324"/>
                      <a:pt x="11" y="326"/>
                    </a:cubicBezTo>
                    <a:cubicBezTo>
                      <a:pt x="7" y="329"/>
                      <a:pt x="1" y="338"/>
                      <a:pt x="0" y="342"/>
                    </a:cubicBezTo>
                    <a:cubicBezTo>
                      <a:pt x="0" y="348"/>
                      <a:pt x="6" y="357"/>
                      <a:pt x="14" y="361"/>
                    </a:cubicBezTo>
                    <a:cubicBezTo>
                      <a:pt x="26" y="368"/>
                      <a:pt x="35" y="367"/>
                      <a:pt x="57" y="359"/>
                    </a:cubicBezTo>
                    <a:cubicBezTo>
                      <a:pt x="76" y="351"/>
                      <a:pt x="82" y="348"/>
                      <a:pt x="87" y="343"/>
                    </a:cubicBezTo>
                    <a:cubicBezTo>
                      <a:pt x="114" y="320"/>
                      <a:pt x="150" y="315"/>
                      <a:pt x="182" y="301"/>
                    </a:cubicBezTo>
                    <a:cubicBezTo>
                      <a:pt x="185" y="300"/>
                      <a:pt x="193" y="297"/>
                      <a:pt x="198" y="296"/>
                    </a:cubicBezTo>
                    <a:cubicBezTo>
                      <a:pt x="203" y="294"/>
                      <a:pt x="209" y="293"/>
                      <a:pt x="211" y="292"/>
                    </a:cubicBezTo>
                    <a:cubicBezTo>
                      <a:pt x="237" y="287"/>
                      <a:pt x="263" y="278"/>
                      <a:pt x="288" y="272"/>
                    </a:cubicBezTo>
                    <a:cubicBezTo>
                      <a:pt x="291" y="272"/>
                      <a:pt x="301" y="270"/>
                      <a:pt x="310" y="268"/>
                    </a:cubicBezTo>
                    <a:cubicBezTo>
                      <a:pt x="375" y="255"/>
                      <a:pt x="409" y="253"/>
                      <a:pt x="476" y="243"/>
                    </a:cubicBezTo>
                    <a:cubicBezTo>
                      <a:pt x="478" y="243"/>
                      <a:pt x="479" y="243"/>
                      <a:pt x="480" y="243"/>
                    </a:cubicBezTo>
                    <a:cubicBezTo>
                      <a:pt x="480" y="243"/>
                      <a:pt x="487" y="242"/>
                      <a:pt x="494" y="240"/>
                    </a:cubicBezTo>
                    <a:cubicBezTo>
                      <a:pt x="583" y="225"/>
                      <a:pt x="674" y="210"/>
                      <a:pt x="762" y="189"/>
                    </a:cubicBezTo>
                    <a:cubicBezTo>
                      <a:pt x="768" y="187"/>
                      <a:pt x="775" y="186"/>
                      <a:pt x="778" y="186"/>
                    </a:cubicBezTo>
                    <a:cubicBezTo>
                      <a:pt x="781" y="185"/>
                      <a:pt x="789" y="184"/>
                      <a:pt x="796" y="183"/>
                    </a:cubicBezTo>
                    <a:cubicBezTo>
                      <a:pt x="807" y="182"/>
                      <a:pt x="830" y="178"/>
                      <a:pt x="838" y="177"/>
                    </a:cubicBezTo>
                    <a:cubicBezTo>
                      <a:pt x="840" y="177"/>
                      <a:pt x="845" y="176"/>
                      <a:pt x="850" y="175"/>
                    </a:cubicBezTo>
                    <a:cubicBezTo>
                      <a:pt x="854" y="175"/>
                      <a:pt x="862" y="174"/>
                      <a:pt x="868" y="173"/>
                    </a:cubicBezTo>
                    <a:cubicBezTo>
                      <a:pt x="873" y="172"/>
                      <a:pt x="881" y="171"/>
                      <a:pt x="885" y="171"/>
                    </a:cubicBezTo>
                    <a:cubicBezTo>
                      <a:pt x="888" y="170"/>
                      <a:pt x="893" y="170"/>
                      <a:pt x="896" y="170"/>
                    </a:cubicBezTo>
                    <a:cubicBezTo>
                      <a:pt x="899" y="170"/>
                      <a:pt x="905" y="170"/>
                      <a:pt x="910" y="170"/>
                    </a:cubicBezTo>
                    <a:cubicBezTo>
                      <a:pt x="915" y="171"/>
                      <a:pt x="924" y="171"/>
                      <a:pt x="931" y="171"/>
                    </a:cubicBezTo>
                    <a:cubicBezTo>
                      <a:pt x="937" y="171"/>
                      <a:pt x="945" y="172"/>
                      <a:pt x="947" y="172"/>
                    </a:cubicBezTo>
                    <a:cubicBezTo>
                      <a:pt x="950" y="173"/>
                      <a:pt x="955" y="173"/>
                      <a:pt x="958" y="174"/>
                    </a:cubicBezTo>
                    <a:cubicBezTo>
                      <a:pt x="970" y="174"/>
                      <a:pt x="983" y="175"/>
                      <a:pt x="989" y="176"/>
                    </a:cubicBezTo>
                    <a:cubicBezTo>
                      <a:pt x="1010" y="179"/>
                      <a:pt x="1031" y="191"/>
                      <a:pt x="1034" y="201"/>
                    </a:cubicBezTo>
                    <a:cubicBezTo>
                      <a:pt x="1035" y="214"/>
                      <a:pt x="1022" y="222"/>
                      <a:pt x="1012" y="229"/>
                    </a:cubicBezTo>
                    <a:cubicBezTo>
                      <a:pt x="1011" y="229"/>
                      <a:pt x="1009" y="231"/>
                      <a:pt x="1008" y="232"/>
                    </a:cubicBezTo>
                    <a:cubicBezTo>
                      <a:pt x="1007" y="233"/>
                      <a:pt x="1006" y="233"/>
                      <a:pt x="1005" y="232"/>
                    </a:cubicBezTo>
                    <a:cubicBezTo>
                      <a:pt x="995" y="232"/>
                      <a:pt x="998" y="231"/>
                      <a:pt x="989" y="228"/>
                    </a:cubicBezTo>
                    <a:cubicBezTo>
                      <a:pt x="982" y="225"/>
                      <a:pt x="987" y="214"/>
                      <a:pt x="991" y="213"/>
                    </a:cubicBezTo>
                    <a:cubicBezTo>
                      <a:pt x="993" y="207"/>
                      <a:pt x="1011" y="212"/>
                      <a:pt x="1002" y="216"/>
                    </a:cubicBezTo>
                    <a:cubicBezTo>
                      <a:pt x="1000" y="216"/>
                      <a:pt x="996" y="222"/>
                      <a:pt x="997" y="223"/>
                    </a:cubicBezTo>
                    <a:cubicBezTo>
                      <a:pt x="997" y="223"/>
                      <a:pt x="998" y="224"/>
                      <a:pt x="999" y="224"/>
                    </a:cubicBezTo>
                    <a:cubicBezTo>
                      <a:pt x="1000" y="225"/>
                      <a:pt x="1001" y="224"/>
                      <a:pt x="1004" y="222"/>
                    </a:cubicBezTo>
                    <a:cubicBezTo>
                      <a:pt x="1008" y="219"/>
                      <a:pt x="1011" y="216"/>
                      <a:pt x="1010" y="214"/>
                    </a:cubicBezTo>
                    <a:cubicBezTo>
                      <a:pt x="1010" y="213"/>
                      <a:pt x="1011" y="211"/>
                      <a:pt x="1012" y="210"/>
                    </a:cubicBezTo>
                    <a:cubicBezTo>
                      <a:pt x="1015" y="206"/>
                      <a:pt x="1015" y="204"/>
                      <a:pt x="1012" y="202"/>
                    </a:cubicBezTo>
                    <a:cubicBezTo>
                      <a:pt x="995" y="198"/>
                      <a:pt x="976" y="212"/>
                      <a:pt x="978" y="230"/>
                    </a:cubicBezTo>
                    <a:cubicBezTo>
                      <a:pt x="985" y="241"/>
                      <a:pt x="1000" y="241"/>
                      <a:pt x="1010" y="236"/>
                    </a:cubicBezTo>
                    <a:cubicBezTo>
                      <a:pt x="1014" y="234"/>
                      <a:pt x="1017" y="233"/>
                      <a:pt x="1019" y="232"/>
                    </a:cubicBezTo>
                    <a:cubicBezTo>
                      <a:pt x="1020" y="232"/>
                      <a:pt x="1022" y="231"/>
                      <a:pt x="1023" y="230"/>
                    </a:cubicBezTo>
                    <a:cubicBezTo>
                      <a:pt x="1032" y="223"/>
                      <a:pt x="1040" y="216"/>
                      <a:pt x="1041" y="201"/>
                    </a:cubicBezTo>
                    <a:cubicBezTo>
                      <a:pt x="1040" y="197"/>
                      <a:pt x="1037" y="189"/>
                      <a:pt x="1036" y="190"/>
                    </a:cubicBezTo>
                    <a:cubicBezTo>
                      <a:pt x="1035" y="190"/>
                      <a:pt x="1035" y="189"/>
                      <a:pt x="1035" y="189"/>
                    </a:cubicBezTo>
                    <a:cubicBezTo>
                      <a:pt x="1034" y="187"/>
                      <a:pt x="1028" y="184"/>
                      <a:pt x="1019" y="179"/>
                    </a:cubicBezTo>
                    <a:cubicBezTo>
                      <a:pt x="1016" y="178"/>
                      <a:pt x="1012" y="176"/>
                      <a:pt x="1010" y="176"/>
                    </a:cubicBezTo>
                    <a:cubicBezTo>
                      <a:pt x="1008" y="175"/>
                      <a:pt x="1004" y="173"/>
                      <a:pt x="999" y="172"/>
                    </a:cubicBezTo>
                    <a:cubicBezTo>
                      <a:pt x="995" y="171"/>
                      <a:pt x="991" y="170"/>
                      <a:pt x="989" y="170"/>
                    </a:cubicBezTo>
                    <a:cubicBezTo>
                      <a:pt x="988" y="169"/>
                      <a:pt x="983" y="169"/>
                      <a:pt x="978" y="169"/>
                    </a:cubicBezTo>
                    <a:cubicBezTo>
                      <a:pt x="963" y="168"/>
                      <a:pt x="957" y="167"/>
                      <a:pt x="953" y="166"/>
                    </a:cubicBezTo>
                    <a:cubicBezTo>
                      <a:pt x="950" y="166"/>
                      <a:pt x="948" y="166"/>
                      <a:pt x="947" y="166"/>
                    </a:cubicBezTo>
                    <a:cubicBezTo>
                      <a:pt x="947" y="166"/>
                      <a:pt x="941" y="166"/>
                      <a:pt x="936" y="165"/>
                    </a:cubicBezTo>
                    <a:cubicBezTo>
                      <a:pt x="930" y="165"/>
                      <a:pt x="923" y="165"/>
                      <a:pt x="919" y="165"/>
                    </a:cubicBezTo>
                    <a:cubicBezTo>
                      <a:pt x="914" y="165"/>
                      <a:pt x="909" y="165"/>
                      <a:pt x="898" y="165"/>
                    </a:cubicBezTo>
                    <a:cubicBezTo>
                      <a:pt x="896" y="164"/>
                      <a:pt x="892" y="165"/>
                      <a:pt x="889" y="165"/>
                    </a:cubicBezTo>
                    <a:cubicBezTo>
                      <a:pt x="887" y="165"/>
                      <a:pt x="882" y="166"/>
                      <a:pt x="878" y="166"/>
                    </a:cubicBezTo>
                    <a:cubicBezTo>
                      <a:pt x="873" y="167"/>
                      <a:pt x="860" y="169"/>
                      <a:pt x="848" y="170"/>
                    </a:cubicBezTo>
                    <a:cubicBezTo>
                      <a:pt x="822" y="175"/>
                      <a:pt x="819" y="175"/>
                      <a:pt x="804" y="177"/>
                    </a:cubicBezTo>
                    <a:cubicBezTo>
                      <a:pt x="797" y="178"/>
                      <a:pt x="791" y="178"/>
                      <a:pt x="789" y="179"/>
                    </a:cubicBezTo>
                    <a:cubicBezTo>
                      <a:pt x="783" y="179"/>
                      <a:pt x="741" y="188"/>
                      <a:pt x="716" y="194"/>
                    </a:cubicBezTo>
                    <a:cubicBezTo>
                      <a:pt x="646" y="207"/>
                      <a:pt x="580" y="223"/>
                      <a:pt x="509" y="232"/>
                    </a:cubicBezTo>
                    <a:cubicBezTo>
                      <a:pt x="501" y="233"/>
                      <a:pt x="498" y="233"/>
                      <a:pt x="488" y="236"/>
                    </a:cubicBezTo>
                    <a:cubicBezTo>
                      <a:pt x="482" y="237"/>
                      <a:pt x="477" y="237"/>
                      <a:pt x="477" y="237"/>
                    </a:cubicBezTo>
                    <a:cubicBezTo>
                      <a:pt x="477" y="236"/>
                      <a:pt x="476" y="237"/>
                      <a:pt x="475" y="237"/>
                    </a:cubicBezTo>
                    <a:cubicBezTo>
                      <a:pt x="474" y="238"/>
                      <a:pt x="473" y="238"/>
                      <a:pt x="472" y="238"/>
                    </a:cubicBezTo>
                    <a:cubicBezTo>
                      <a:pt x="412" y="245"/>
                      <a:pt x="349" y="253"/>
                      <a:pt x="290" y="267"/>
                    </a:cubicBezTo>
                    <a:cubicBezTo>
                      <a:pt x="264" y="273"/>
                      <a:pt x="236" y="280"/>
                      <a:pt x="206" y="288"/>
                    </a:cubicBezTo>
                    <a:cubicBezTo>
                      <a:pt x="161" y="303"/>
                      <a:pt x="122" y="309"/>
                      <a:pt x="87" y="334"/>
                    </a:cubicBezTo>
                    <a:cubicBezTo>
                      <a:pt x="84" y="337"/>
                      <a:pt x="79" y="340"/>
                      <a:pt x="77" y="341"/>
                    </a:cubicBezTo>
                    <a:cubicBezTo>
                      <a:pt x="76" y="343"/>
                      <a:pt x="73" y="344"/>
                      <a:pt x="72" y="345"/>
                    </a:cubicBezTo>
                    <a:cubicBezTo>
                      <a:pt x="67" y="349"/>
                      <a:pt x="51" y="355"/>
                      <a:pt x="38" y="358"/>
                    </a:cubicBezTo>
                    <a:cubicBezTo>
                      <a:pt x="33" y="359"/>
                      <a:pt x="31" y="360"/>
                      <a:pt x="25" y="358"/>
                    </a:cubicBezTo>
                    <a:cubicBezTo>
                      <a:pt x="17" y="356"/>
                      <a:pt x="15" y="355"/>
                      <a:pt x="12" y="351"/>
                    </a:cubicBezTo>
                    <a:cubicBezTo>
                      <a:pt x="7" y="345"/>
                      <a:pt x="7" y="342"/>
                      <a:pt x="10" y="337"/>
                    </a:cubicBezTo>
                    <a:cubicBezTo>
                      <a:pt x="13" y="331"/>
                      <a:pt x="17" y="328"/>
                      <a:pt x="23" y="327"/>
                    </a:cubicBezTo>
                    <a:cubicBezTo>
                      <a:pt x="31" y="326"/>
                      <a:pt x="33" y="328"/>
                      <a:pt x="28" y="333"/>
                    </a:cubicBezTo>
                    <a:cubicBezTo>
                      <a:pt x="26" y="335"/>
                      <a:pt x="25" y="336"/>
                      <a:pt x="24" y="336"/>
                    </a:cubicBezTo>
                    <a:cubicBezTo>
                      <a:pt x="24" y="336"/>
                      <a:pt x="21" y="337"/>
                      <a:pt x="19" y="338"/>
                    </a:cubicBezTo>
                    <a:cubicBezTo>
                      <a:pt x="15" y="340"/>
                      <a:pt x="14" y="343"/>
                      <a:pt x="16" y="345"/>
                    </a:cubicBezTo>
                    <a:cubicBezTo>
                      <a:pt x="18" y="345"/>
                      <a:pt x="19" y="345"/>
                      <a:pt x="26" y="342"/>
                    </a:cubicBezTo>
                    <a:cubicBezTo>
                      <a:pt x="32" y="339"/>
                      <a:pt x="34" y="337"/>
                      <a:pt x="36" y="334"/>
                    </a:cubicBezTo>
                    <a:cubicBezTo>
                      <a:pt x="39" y="330"/>
                      <a:pt x="39" y="329"/>
                      <a:pt x="37" y="326"/>
                    </a:cubicBezTo>
                    <a:cubicBezTo>
                      <a:pt x="35" y="320"/>
                      <a:pt x="33" y="319"/>
                      <a:pt x="23" y="321"/>
                    </a:cubicBezTo>
                    <a:cubicBezTo>
                      <a:pt x="22" y="322"/>
                      <a:pt x="21" y="322"/>
                      <a:pt x="19" y="3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221"/>
              <p:cNvSpPr>
                <a:spLocks noEditPoints="1"/>
              </p:cNvSpPr>
              <p:nvPr/>
            </p:nvSpPr>
            <p:spPr bwMode="auto">
              <a:xfrm>
                <a:off x="877" y="2551"/>
                <a:ext cx="85" cy="87"/>
              </a:xfrm>
              <a:custGeom>
                <a:avLst/>
                <a:gdLst>
                  <a:gd name="T0" fmla="*/ 10 w 111"/>
                  <a:gd name="T1" fmla="*/ 22 h 114"/>
                  <a:gd name="T2" fmla="*/ 1 w 111"/>
                  <a:gd name="T3" fmla="*/ 49 h 114"/>
                  <a:gd name="T4" fmla="*/ 18 w 111"/>
                  <a:gd name="T5" fmla="*/ 107 h 114"/>
                  <a:gd name="T6" fmla="*/ 80 w 111"/>
                  <a:gd name="T7" fmla="*/ 107 h 114"/>
                  <a:gd name="T8" fmla="*/ 103 w 111"/>
                  <a:gd name="T9" fmla="*/ 83 h 114"/>
                  <a:gd name="T10" fmla="*/ 110 w 111"/>
                  <a:gd name="T11" fmla="*/ 54 h 114"/>
                  <a:gd name="T12" fmla="*/ 96 w 111"/>
                  <a:gd name="T13" fmla="*/ 19 h 114"/>
                  <a:gd name="T14" fmla="*/ 51 w 111"/>
                  <a:gd name="T15" fmla="*/ 0 h 114"/>
                  <a:gd name="T16" fmla="*/ 65 w 111"/>
                  <a:gd name="T17" fmla="*/ 6 h 114"/>
                  <a:gd name="T18" fmla="*/ 90 w 111"/>
                  <a:gd name="T19" fmla="*/ 26 h 114"/>
                  <a:gd name="T20" fmla="*/ 86 w 111"/>
                  <a:gd name="T21" fmla="*/ 36 h 114"/>
                  <a:gd name="T22" fmla="*/ 89 w 111"/>
                  <a:gd name="T23" fmla="*/ 46 h 114"/>
                  <a:gd name="T24" fmla="*/ 79 w 111"/>
                  <a:gd name="T25" fmla="*/ 44 h 114"/>
                  <a:gd name="T26" fmla="*/ 83 w 111"/>
                  <a:gd name="T27" fmla="*/ 54 h 114"/>
                  <a:gd name="T28" fmla="*/ 71 w 111"/>
                  <a:gd name="T29" fmla="*/ 56 h 114"/>
                  <a:gd name="T30" fmla="*/ 55 w 111"/>
                  <a:gd name="T31" fmla="*/ 53 h 114"/>
                  <a:gd name="T32" fmla="*/ 53 w 111"/>
                  <a:gd name="T33" fmla="*/ 63 h 114"/>
                  <a:gd name="T34" fmla="*/ 44 w 111"/>
                  <a:gd name="T35" fmla="*/ 63 h 114"/>
                  <a:gd name="T36" fmla="*/ 27 w 111"/>
                  <a:gd name="T37" fmla="*/ 45 h 114"/>
                  <a:gd name="T38" fmla="*/ 20 w 111"/>
                  <a:gd name="T39" fmla="*/ 47 h 114"/>
                  <a:gd name="T40" fmla="*/ 21 w 111"/>
                  <a:gd name="T41" fmla="*/ 35 h 114"/>
                  <a:gd name="T42" fmla="*/ 18 w 111"/>
                  <a:gd name="T43" fmla="*/ 30 h 114"/>
                  <a:gd name="T44" fmla="*/ 16 w 111"/>
                  <a:gd name="T45" fmla="*/ 24 h 114"/>
                  <a:gd name="T46" fmla="*/ 12 w 111"/>
                  <a:gd name="T47" fmla="*/ 35 h 114"/>
                  <a:gd name="T48" fmla="*/ 97 w 111"/>
                  <a:gd name="T49" fmla="*/ 32 h 114"/>
                  <a:gd name="T50" fmla="*/ 102 w 111"/>
                  <a:gd name="T51" fmla="*/ 72 h 114"/>
                  <a:gd name="T52" fmla="*/ 88 w 111"/>
                  <a:gd name="T53" fmla="*/ 84 h 114"/>
                  <a:gd name="T54" fmla="*/ 85 w 111"/>
                  <a:gd name="T55" fmla="*/ 92 h 114"/>
                  <a:gd name="T56" fmla="*/ 77 w 111"/>
                  <a:gd name="T57" fmla="*/ 89 h 114"/>
                  <a:gd name="T58" fmla="*/ 66 w 111"/>
                  <a:gd name="T59" fmla="*/ 97 h 114"/>
                  <a:gd name="T60" fmla="*/ 54 w 111"/>
                  <a:gd name="T61" fmla="*/ 96 h 114"/>
                  <a:gd name="T62" fmla="*/ 50 w 111"/>
                  <a:gd name="T63" fmla="*/ 98 h 114"/>
                  <a:gd name="T64" fmla="*/ 40 w 111"/>
                  <a:gd name="T65" fmla="*/ 93 h 114"/>
                  <a:gd name="T66" fmla="*/ 30 w 111"/>
                  <a:gd name="T67" fmla="*/ 94 h 114"/>
                  <a:gd name="T68" fmla="*/ 24 w 111"/>
                  <a:gd name="T69" fmla="*/ 93 h 114"/>
                  <a:gd name="T70" fmla="*/ 17 w 111"/>
                  <a:gd name="T71" fmla="*/ 82 h 114"/>
                  <a:gd name="T72" fmla="*/ 14 w 111"/>
                  <a:gd name="T73" fmla="*/ 76 h 114"/>
                  <a:gd name="T74" fmla="*/ 9 w 111"/>
                  <a:gd name="T75" fmla="*/ 77 h 114"/>
                  <a:gd name="T76" fmla="*/ 9 w 111"/>
                  <a:gd name="T77" fmla="*/ 40 h 114"/>
                  <a:gd name="T78" fmla="*/ 9 w 111"/>
                  <a:gd name="T79" fmla="*/ 50 h 114"/>
                  <a:gd name="T80" fmla="*/ 16 w 111"/>
                  <a:gd name="T81" fmla="*/ 58 h 114"/>
                  <a:gd name="T82" fmla="*/ 23 w 111"/>
                  <a:gd name="T83" fmla="*/ 61 h 114"/>
                  <a:gd name="T84" fmla="*/ 33 w 111"/>
                  <a:gd name="T85" fmla="*/ 66 h 114"/>
                  <a:gd name="T86" fmla="*/ 41 w 111"/>
                  <a:gd name="T87" fmla="*/ 72 h 114"/>
                  <a:gd name="T88" fmla="*/ 50 w 111"/>
                  <a:gd name="T89" fmla="*/ 67 h 114"/>
                  <a:gd name="T90" fmla="*/ 57 w 111"/>
                  <a:gd name="T91" fmla="*/ 70 h 114"/>
                  <a:gd name="T92" fmla="*/ 70 w 111"/>
                  <a:gd name="T93" fmla="*/ 65 h 114"/>
                  <a:gd name="T94" fmla="*/ 82 w 111"/>
                  <a:gd name="T95" fmla="*/ 59 h 114"/>
                  <a:gd name="T96" fmla="*/ 84 w 111"/>
                  <a:gd name="T97" fmla="*/ 64 h 114"/>
                  <a:gd name="T98" fmla="*/ 92 w 111"/>
                  <a:gd name="T99" fmla="*/ 54 h 114"/>
                  <a:gd name="T100" fmla="*/ 94 w 111"/>
                  <a:gd name="T101" fmla="*/ 48 h 114"/>
                  <a:gd name="T102" fmla="*/ 98 w 111"/>
                  <a:gd name="T103" fmla="*/ 50 h 114"/>
                  <a:gd name="T104" fmla="*/ 13 w 111"/>
                  <a:gd name="T105" fmla="*/ 92 h 114"/>
                  <a:gd name="T106" fmla="*/ 17 w 111"/>
                  <a:gd name="T107" fmla="*/ 96 h 114"/>
                  <a:gd name="T108" fmla="*/ 85 w 111"/>
                  <a:gd name="T109" fmla="*/ 98 h 114"/>
                  <a:gd name="T110" fmla="*/ 76 w 111"/>
                  <a:gd name="T111" fmla="*/ 104 h 114"/>
                  <a:gd name="T112" fmla="*/ 27 w 111"/>
                  <a:gd name="T113" fmla="*/ 100 h 114"/>
                  <a:gd name="T114" fmla="*/ 33 w 111"/>
                  <a:gd name="T115" fmla="*/ 105 h 114"/>
                  <a:gd name="T116" fmla="*/ 53 w 111"/>
                  <a:gd name="T117" fmla="*/ 104 h 114"/>
                  <a:gd name="T118" fmla="*/ 59 w 111"/>
                  <a:gd name="T119" fmla="*/ 108 h 114"/>
                  <a:gd name="T120" fmla="*/ 72 w 111"/>
                  <a:gd name="T121" fmla="*/ 106 h 114"/>
                  <a:gd name="T122" fmla="*/ 26 w 111"/>
                  <a:gd name="T123" fmla="*/ 10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" h="114">
                    <a:moveTo>
                      <a:pt x="50" y="0"/>
                    </a:moveTo>
                    <a:cubicBezTo>
                      <a:pt x="49" y="0"/>
                      <a:pt x="48" y="0"/>
                      <a:pt x="45" y="1"/>
                    </a:cubicBezTo>
                    <a:cubicBezTo>
                      <a:pt x="35" y="5"/>
                      <a:pt x="27" y="6"/>
                      <a:pt x="18" y="15"/>
                    </a:cubicBezTo>
                    <a:cubicBezTo>
                      <a:pt x="16" y="17"/>
                      <a:pt x="14" y="19"/>
                      <a:pt x="14" y="19"/>
                    </a:cubicBezTo>
                    <a:cubicBezTo>
                      <a:pt x="13" y="19"/>
                      <a:pt x="11" y="21"/>
                      <a:pt x="10" y="22"/>
                    </a:cubicBezTo>
                    <a:cubicBezTo>
                      <a:pt x="10" y="24"/>
                      <a:pt x="8" y="26"/>
                      <a:pt x="7" y="28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6" y="30"/>
                      <a:pt x="5" y="31"/>
                      <a:pt x="4" y="33"/>
                    </a:cubicBezTo>
                    <a:cubicBezTo>
                      <a:pt x="3" y="35"/>
                      <a:pt x="2" y="39"/>
                      <a:pt x="2" y="44"/>
                    </a:cubicBezTo>
                    <a:cubicBezTo>
                      <a:pt x="1" y="46"/>
                      <a:pt x="1" y="48"/>
                      <a:pt x="1" y="49"/>
                    </a:cubicBezTo>
                    <a:cubicBezTo>
                      <a:pt x="0" y="52"/>
                      <a:pt x="0" y="57"/>
                      <a:pt x="0" y="61"/>
                    </a:cubicBezTo>
                    <a:cubicBezTo>
                      <a:pt x="1" y="64"/>
                      <a:pt x="1" y="68"/>
                      <a:pt x="1" y="71"/>
                    </a:cubicBezTo>
                    <a:cubicBezTo>
                      <a:pt x="2" y="81"/>
                      <a:pt x="7" y="94"/>
                      <a:pt x="12" y="99"/>
                    </a:cubicBezTo>
                    <a:cubicBezTo>
                      <a:pt x="13" y="100"/>
                      <a:pt x="13" y="101"/>
                      <a:pt x="13" y="101"/>
                    </a:cubicBezTo>
                    <a:cubicBezTo>
                      <a:pt x="13" y="101"/>
                      <a:pt x="16" y="105"/>
                      <a:pt x="18" y="107"/>
                    </a:cubicBezTo>
                    <a:cubicBezTo>
                      <a:pt x="19" y="107"/>
                      <a:pt x="20" y="108"/>
                      <a:pt x="21" y="108"/>
                    </a:cubicBezTo>
                    <a:cubicBezTo>
                      <a:pt x="28" y="111"/>
                      <a:pt x="34" y="112"/>
                      <a:pt x="42" y="113"/>
                    </a:cubicBezTo>
                    <a:cubicBezTo>
                      <a:pt x="47" y="114"/>
                      <a:pt x="64" y="112"/>
                      <a:pt x="69" y="111"/>
                    </a:cubicBezTo>
                    <a:cubicBezTo>
                      <a:pt x="70" y="110"/>
                      <a:pt x="73" y="110"/>
                      <a:pt x="74" y="109"/>
                    </a:cubicBezTo>
                    <a:cubicBezTo>
                      <a:pt x="75" y="109"/>
                      <a:pt x="78" y="108"/>
                      <a:pt x="80" y="107"/>
                    </a:cubicBezTo>
                    <a:cubicBezTo>
                      <a:pt x="84" y="105"/>
                      <a:pt x="86" y="103"/>
                      <a:pt x="89" y="101"/>
                    </a:cubicBezTo>
                    <a:cubicBezTo>
                      <a:pt x="91" y="99"/>
                      <a:pt x="94" y="96"/>
                      <a:pt x="95" y="95"/>
                    </a:cubicBezTo>
                    <a:cubicBezTo>
                      <a:pt x="96" y="94"/>
                      <a:pt x="97" y="92"/>
                      <a:pt x="98" y="91"/>
                    </a:cubicBezTo>
                    <a:cubicBezTo>
                      <a:pt x="99" y="89"/>
                      <a:pt x="100" y="88"/>
                      <a:pt x="101" y="87"/>
                    </a:cubicBezTo>
                    <a:cubicBezTo>
                      <a:pt x="101" y="87"/>
                      <a:pt x="102" y="85"/>
                      <a:pt x="103" y="83"/>
                    </a:cubicBezTo>
                    <a:cubicBezTo>
                      <a:pt x="105" y="77"/>
                      <a:pt x="106" y="74"/>
                      <a:pt x="106" y="73"/>
                    </a:cubicBezTo>
                    <a:cubicBezTo>
                      <a:pt x="107" y="72"/>
                      <a:pt x="107" y="70"/>
                      <a:pt x="108" y="68"/>
                    </a:cubicBezTo>
                    <a:cubicBezTo>
                      <a:pt x="108" y="66"/>
                      <a:pt x="109" y="65"/>
                      <a:pt x="109" y="65"/>
                    </a:cubicBezTo>
                    <a:cubicBezTo>
                      <a:pt x="110" y="64"/>
                      <a:pt x="111" y="62"/>
                      <a:pt x="111" y="60"/>
                    </a:cubicBezTo>
                    <a:cubicBezTo>
                      <a:pt x="111" y="60"/>
                      <a:pt x="110" y="57"/>
                      <a:pt x="110" y="54"/>
                    </a:cubicBezTo>
                    <a:cubicBezTo>
                      <a:pt x="110" y="46"/>
                      <a:pt x="110" y="44"/>
                      <a:pt x="108" y="43"/>
                    </a:cubicBezTo>
                    <a:cubicBezTo>
                      <a:pt x="108" y="42"/>
                      <a:pt x="106" y="40"/>
                      <a:pt x="105" y="37"/>
                    </a:cubicBezTo>
                    <a:cubicBezTo>
                      <a:pt x="103" y="34"/>
                      <a:pt x="102" y="30"/>
                      <a:pt x="101" y="28"/>
                    </a:cubicBezTo>
                    <a:cubicBezTo>
                      <a:pt x="100" y="26"/>
                      <a:pt x="99" y="24"/>
                      <a:pt x="99" y="23"/>
                    </a:cubicBezTo>
                    <a:cubicBezTo>
                      <a:pt x="98" y="22"/>
                      <a:pt x="97" y="21"/>
                      <a:pt x="96" y="19"/>
                    </a:cubicBezTo>
                    <a:cubicBezTo>
                      <a:pt x="94" y="18"/>
                      <a:pt x="92" y="16"/>
                      <a:pt x="91" y="15"/>
                    </a:cubicBezTo>
                    <a:cubicBezTo>
                      <a:pt x="90" y="14"/>
                      <a:pt x="89" y="13"/>
                      <a:pt x="88" y="13"/>
                    </a:cubicBezTo>
                    <a:cubicBezTo>
                      <a:pt x="87" y="12"/>
                      <a:pt x="83" y="9"/>
                      <a:pt x="79" y="6"/>
                    </a:cubicBezTo>
                    <a:cubicBezTo>
                      <a:pt x="75" y="3"/>
                      <a:pt x="70" y="2"/>
                      <a:pt x="56" y="0"/>
                    </a:cubicBezTo>
                    <a:cubicBezTo>
                      <a:pt x="54" y="0"/>
                      <a:pt x="52" y="0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lose/>
                    <a:moveTo>
                      <a:pt x="53" y="4"/>
                    </a:moveTo>
                    <a:cubicBezTo>
                      <a:pt x="54" y="4"/>
                      <a:pt x="56" y="4"/>
                      <a:pt x="57" y="4"/>
                    </a:cubicBezTo>
                    <a:cubicBezTo>
                      <a:pt x="57" y="5"/>
                      <a:pt x="59" y="5"/>
                      <a:pt x="61" y="5"/>
                    </a:cubicBezTo>
                    <a:cubicBezTo>
                      <a:pt x="63" y="5"/>
                      <a:pt x="64" y="5"/>
                      <a:pt x="65" y="6"/>
                    </a:cubicBezTo>
                    <a:cubicBezTo>
                      <a:pt x="65" y="6"/>
                      <a:pt x="66" y="6"/>
                      <a:pt x="67" y="6"/>
                    </a:cubicBezTo>
                    <a:cubicBezTo>
                      <a:pt x="71" y="7"/>
                      <a:pt x="74" y="8"/>
                      <a:pt x="77" y="11"/>
                    </a:cubicBezTo>
                    <a:cubicBezTo>
                      <a:pt x="79" y="12"/>
                      <a:pt x="81" y="14"/>
                      <a:pt x="82" y="14"/>
                    </a:cubicBezTo>
                    <a:cubicBezTo>
                      <a:pt x="84" y="15"/>
                      <a:pt x="89" y="19"/>
                      <a:pt x="90" y="21"/>
                    </a:cubicBezTo>
                    <a:cubicBezTo>
                      <a:pt x="91" y="22"/>
                      <a:pt x="92" y="25"/>
                      <a:pt x="90" y="26"/>
                    </a:cubicBezTo>
                    <a:cubicBezTo>
                      <a:pt x="90" y="26"/>
                      <a:pt x="90" y="26"/>
                      <a:pt x="90" y="27"/>
                    </a:cubicBezTo>
                    <a:cubicBezTo>
                      <a:pt x="90" y="27"/>
                      <a:pt x="87" y="30"/>
                      <a:pt x="84" y="32"/>
                    </a:cubicBezTo>
                    <a:cubicBezTo>
                      <a:pt x="84" y="32"/>
                      <a:pt x="83" y="34"/>
                      <a:pt x="83" y="35"/>
                    </a:cubicBezTo>
                    <a:cubicBezTo>
                      <a:pt x="83" y="36"/>
                      <a:pt x="83" y="37"/>
                      <a:pt x="84" y="37"/>
                    </a:cubicBezTo>
                    <a:cubicBezTo>
                      <a:pt x="84" y="37"/>
                      <a:pt x="85" y="36"/>
                      <a:pt x="86" y="36"/>
                    </a:cubicBezTo>
                    <a:cubicBezTo>
                      <a:pt x="87" y="34"/>
                      <a:pt x="91" y="31"/>
                      <a:pt x="91" y="31"/>
                    </a:cubicBezTo>
                    <a:cubicBezTo>
                      <a:pt x="92" y="32"/>
                      <a:pt x="93" y="35"/>
                      <a:pt x="92" y="36"/>
                    </a:cubicBezTo>
                    <a:cubicBezTo>
                      <a:pt x="92" y="36"/>
                      <a:pt x="92" y="37"/>
                      <a:pt x="92" y="38"/>
                    </a:cubicBezTo>
                    <a:cubicBezTo>
                      <a:pt x="92" y="39"/>
                      <a:pt x="92" y="41"/>
                      <a:pt x="91" y="43"/>
                    </a:cubicBezTo>
                    <a:cubicBezTo>
                      <a:pt x="90" y="46"/>
                      <a:pt x="90" y="46"/>
                      <a:pt x="89" y="46"/>
                    </a:cubicBezTo>
                    <a:cubicBezTo>
                      <a:pt x="88" y="45"/>
                      <a:pt x="87" y="45"/>
                      <a:pt x="87" y="45"/>
                    </a:cubicBezTo>
                    <a:cubicBezTo>
                      <a:pt x="86" y="45"/>
                      <a:pt x="85" y="44"/>
                      <a:pt x="84" y="44"/>
                    </a:cubicBezTo>
                    <a:cubicBezTo>
                      <a:pt x="83" y="44"/>
                      <a:pt x="82" y="44"/>
                      <a:pt x="82" y="44"/>
                    </a:cubicBezTo>
                    <a:cubicBezTo>
                      <a:pt x="82" y="43"/>
                      <a:pt x="81" y="43"/>
                      <a:pt x="81" y="43"/>
                    </a:cubicBezTo>
                    <a:cubicBezTo>
                      <a:pt x="79" y="43"/>
                      <a:pt x="79" y="44"/>
                      <a:pt x="79" y="44"/>
                    </a:cubicBezTo>
                    <a:cubicBezTo>
                      <a:pt x="78" y="46"/>
                      <a:pt x="79" y="47"/>
                      <a:pt x="82" y="47"/>
                    </a:cubicBezTo>
                    <a:cubicBezTo>
                      <a:pt x="83" y="48"/>
                      <a:pt x="83" y="48"/>
                      <a:pt x="84" y="48"/>
                    </a:cubicBezTo>
                    <a:cubicBezTo>
                      <a:pt x="84" y="49"/>
                      <a:pt x="85" y="49"/>
                      <a:pt x="85" y="49"/>
                    </a:cubicBezTo>
                    <a:cubicBezTo>
                      <a:pt x="86" y="49"/>
                      <a:pt x="87" y="50"/>
                      <a:pt x="86" y="51"/>
                    </a:cubicBezTo>
                    <a:cubicBezTo>
                      <a:pt x="85" y="52"/>
                      <a:pt x="84" y="53"/>
                      <a:pt x="83" y="54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4" y="52"/>
                      <a:pt x="73" y="51"/>
                      <a:pt x="73" y="51"/>
                    </a:cubicBezTo>
                    <a:cubicBezTo>
                      <a:pt x="72" y="50"/>
                      <a:pt x="71" y="50"/>
                      <a:pt x="70" y="51"/>
                    </a:cubicBezTo>
                    <a:cubicBezTo>
                      <a:pt x="69" y="53"/>
                      <a:pt x="69" y="56"/>
                      <a:pt x="71" y="56"/>
                    </a:cubicBezTo>
                    <a:cubicBezTo>
                      <a:pt x="72" y="56"/>
                      <a:pt x="75" y="57"/>
                      <a:pt x="74" y="58"/>
                    </a:cubicBezTo>
                    <a:cubicBezTo>
                      <a:pt x="74" y="59"/>
                      <a:pt x="67" y="60"/>
                      <a:pt x="65" y="61"/>
                    </a:cubicBezTo>
                    <a:cubicBezTo>
                      <a:pt x="62" y="61"/>
                      <a:pt x="59" y="60"/>
                      <a:pt x="59" y="57"/>
                    </a:cubicBezTo>
                    <a:cubicBezTo>
                      <a:pt x="59" y="55"/>
                      <a:pt x="58" y="54"/>
                      <a:pt x="57" y="53"/>
                    </a:cubicBezTo>
                    <a:cubicBezTo>
                      <a:pt x="56" y="52"/>
                      <a:pt x="56" y="52"/>
                      <a:pt x="55" y="53"/>
                    </a:cubicBezTo>
                    <a:cubicBezTo>
                      <a:pt x="54" y="54"/>
                      <a:pt x="54" y="55"/>
                      <a:pt x="55" y="56"/>
                    </a:cubicBezTo>
                    <a:cubicBezTo>
                      <a:pt x="55" y="57"/>
                      <a:pt x="55" y="59"/>
                      <a:pt x="55" y="59"/>
                    </a:cubicBezTo>
                    <a:cubicBezTo>
                      <a:pt x="55" y="60"/>
                      <a:pt x="56" y="61"/>
                      <a:pt x="56" y="62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6" y="63"/>
                      <a:pt x="54" y="63"/>
                      <a:pt x="53" y="63"/>
                    </a:cubicBezTo>
                    <a:cubicBezTo>
                      <a:pt x="51" y="63"/>
                      <a:pt x="49" y="63"/>
                      <a:pt x="48" y="63"/>
                    </a:cubicBezTo>
                    <a:cubicBezTo>
                      <a:pt x="47" y="64"/>
                      <a:pt x="47" y="63"/>
                      <a:pt x="47" y="59"/>
                    </a:cubicBezTo>
                    <a:cubicBezTo>
                      <a:pt x="47" y="54"/>
                      <a:pt x="46" y="51"/>
                      <a:pt x="43" y="51"/>
                    </a:cubicBezTo>
                    <a:cubicBezTo>
                      <a:pt x="42" y="51"/>
                      <a:pt x="41" y="53"/>
                      <a:pt x="42" y="55"/>
                    </a:cubicBezTo>
                    <a:cubicBezTo>
                      <a:pt x="44" y="57"/>
                      <a:pt x="44" y="62"/>
                      <a:pt x="44" y="63"/>
                    </a:cubicBezTo>
                    <a:cubicBezTo>
                      <a:pt x="40" y="61"/>
                      <a:pt x="36" y="65"/>
                      <a:pt x="34" y="56"/>
                    </a:cubicBezTo>
                    <a:cubicBezTo>
                      <a:pt x="35" y="54"/>
                      <a:pt x="32" y="48"/>
                      <a:pt x="31" y="52"/>
                    </a:cubicBezTo>
                    <a:cubicBezTo>
                      <a:pt x="31" y="61"/>
                      <a:pt x="21" y="58"/>
                      <a:pt x="24" y="54"/>
                    </a:cubicBezTo>
                    <a:cubicBezTo>
                      <a:pt x="25" y="53"/>
                      <a:pt x="26" y="50"/>
                      <a:pt x="27" y="47"/>
                    </a:cubicBezTo>
                    <a:cubicBezTo>
                      <a:pt x="27" y="46"/>
                      <a:pt x="27" y="45"/>
                      <a:pt x="27" y="45"/>
                    </a:cubicBezTo>
                    <a:cubicBezTo>
                      <a:pt x="25" y="43"/>
                      <a:pt x="24" y="44"/>
                      <a:pt x="24" y="48"/>
                    </a:cubicBezTo>
                    <a:cubicBezTo>
                      <a:pt x="23" y="49"/>
                      <a:pt x="23" y="50"/>
                      <a:pt x="22" y="51"/>
                    </a:cubicBezTo>
                    <a:cubicBezTo>
                      <a:pt x="21" y="52"/>
                      <a:pt x="21" y="52"/>
                      <a:pt x="21" y="51"/>
                    </a:cubicBezTo>
                    <a:cubicBezTo>
                      <a:pt x="20" y="51"/>
                      <a:pt x="20" y="50"/>
                      <a:pt x="20" y="49"/>
                    </a:cubicBezTo>
                    <a:cubicBezTo>
                      <a:pt x="20" y="48"/>
                      <a:pt x="20" y="47"/>
                      <a:pt x="20" y="47"/>
                    </a:cubicBezTo>
                    <a:cubicBezTo>
                      <a:pt x="19" y="47"/>
                      <a:pt x="19" y="46"/>
                      <a:pt x="18" y="45"/>
                    </a:cubicBezTo>
                    <a:cubicBezTo>
                      <a:pt x="17" y="43"/>
                      <a:pt x="17" y="43"/>
                      <a:pt x="19" y="42"/>
                    </a:cubicBezTo>
                    <a:cubicBezTo>
                      <a:pt x="19" y="41"/>
                      <a:pt x="20" y="41"/>
                      <a:pt x="20" y="40"/>
                    </a:cubicBezTo>
                    <a:cubicBezTo>
                      <a:pt x="20" y="40"/>
                      <a:pt x="21" y="39"/>
                      <a:pt x="21" y="38"/>
                    </a:cubicBezTo>
                    <a:cubicBezTo>
                      <a:pt x="23" y="37"/>
                      <a:pt x="23" y="35"/>
                      <a:pt x="21" y="35"/>
                    </a:cubicBezTo>
                    <a:cubicBezTo>
                      <a:pt x="21" y="35"/>
                      <a:pt x="20" y="36"/>
                      <a:pt x="18" y="37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6" y="35"/>
                      <a:pt x="16" y="34"/>
                    </a:cubicBezTo>
                    <a:cubicBezTo>
                      <a:pt x="15" y="33"/>
                      <a:pt x="16" y="32"/>
                      <a:pt x="18" y="30"/>
                    </a:cubicBezTo>
                    <a:cubicBezTo>
                      <a:pt x="20" y="29"/>
                      <a:pt x="21" y="27"/>
                      <a:pt x="21" y="27"/>
                    </a:cubicBezTo>
                    <a:cubicBezTo>
                      <a:pt x="21" y="27"/>
                      <a:pt x="21" y="26"/>
                      <a:pt x="21" y="26"/>
                    </a:cubicBezTo>
                    <a:cubicBezTo>
                      <a:pt x="22" y="25"/>
                      <a:pt x="22" y="24"/>
                      <a:pt x="22" y="24"/>
                    </a:cubicBezTo>
                    <a:cubicBezTo>
                      <a:pt x="21" y="23"/>
                      <a:pt x="17" y="24"/>
                      <a:pt x="17" y="25"/>
                    </a:cubicBezTo>
                    <a:cubicBezTo>
                      <a:pt x="16" y="27"/>
                      <a:pt x="16" y="26"/>
                      <a:pt x="16" y="24"/>
                    </a:cubicBezTo>
                    <a:cubicBezTo>
                      <a:pt x="16" y="22"/>
                      <a:pt x="20" y="17"/>
                      <a:pt x="23" y="15"/>
                    </a:cubicBezTo>
                    <a:cubicBezTo>
                      <a:pt x="32" y="11"/>
                      <a:pt x="42" y="5"/>
                      <a:pt x="53" y="4"/>
                    </a:cubicBezTo>
                    <a:close/>
                    <a:moveTo>
                      <a:pt x="12" y="27"/>
                    </a:move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8" y="36"/>
                      <a:pt x="8" y="36"/>
                    </a:cubicBezTo>
                    <a:cubicBezTo>
                      <a:pt x="7" y="36"/>
                      <a:pt x="9" y="31"/>
                      <a:pt x="11" y="28"/>
                    </a:cubicBezTo>
                    <a:lnTo>
                      <a:pt x="12" y="27"/>
                    </a:lnTo>
                    <a:close/>
                    <a:moveTo>
                      <a:pt x="97" y="32"/>
                    </a:moveTo>
                    <a:cubicBezTo>
                      <a:pt x="98" y="34"/>
                      <a:pt x="98" y="34"/>
                      <a:pt x="98" y="34"/>
                    </a:cubicBezTo>
                    <a:cubicBezTo>
                      <a:pt x="99" y="35"/>
                      <a:pt x="100" y="38"/>
                      <a:pt x="100" y="39"/>
                    </a:cubicBezTo>
                    <a:cubicBezTo>
                      <a:pt x="101" y="40"/>
                      <a:pt x="102" y="43"/>
                      <a:pt x="103" y="44"/>
                    </a:cubicBezTo>
                    <a:cubicBezTo>
                      <a:pt x="106" y="50"/>
                      <a:pt x="106" y="59"/>
                      <a:pt x="103" y="68"/>
                    </a:cubicBezTo>
                    <a:cubicBezTo>
                      <a:pt x="103" y="69"/>
                      <a:pt x="102" y="71"/>
                      <a:pt x="102" y="72"/>
                    </a:cubicBezTo>
                    <a:cubicBezTo>
                      <a:pt x="102" y="72"/>
                      <a:pt x="101" y="73"/>
                      <a:pt x="101" y="73"/>
                    </a:cubicBezTo>
                    <a:cubicBezTo>
                      <a:pt x="101" y="74"/>
                      <a:pt x="101" y="76"/>
                      <a:pt x="98" y="81"/>
                    </a:cubicBezTo>
                    <a:cubicBezTo>
                      <a:pt x="97" y="83"/>
                      <a:pt x="97" y="83"/>
                      <a:pt x="97" y="83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89" y="83"/>
                      <a:pt x="88" y="83"/>
                      <a:pt x="88" y="84"/>
                    </a:cubicBezTo>
                    <a:cubicBezTo>
                      <a:pt x="88" y="85"/>
                      <a:pt x="90" y="86"/>
                      <a:pt x="92" y="86"/>
                    </a:cubicBezTo>
                    <a:cubicBezTo>
                      <a:pt x="95" y="86"/>
                      <a:pt x="96" y="87"/>
                      <a:pt x="94" y="88"/>
                    </a:cubicBezTo>
                    <a:cubicBezTo>
                      <a:pt x="92" y="88"/>
                      <a:pt x="87" y="88"/>
                      <a:pt x="86" y="88"/>
                    </a:cubicBezTo>
                    <a:cubicBezTo>
                      <a:pt x="85" y="87"/>
                      <a:pt x="84" y="88"/>
                      <a:pt x="84" y="90"/>
                    </a:cubicBezTo>
                    <a:cubicBezTo>
                      <a:pt x="84" y="91"/>
                      <a:pt x="85" y="91"/>
                      <a:pt x="85" y="92"/>
                    </a:cubicBezTo>
                    <a:cubicBezTo>
                      <a:pt x="86" y="92"/>
                      <a:pt x="86" y="92"/>
                      <a:pt x="87" y="92"/>
                    </a:cubicBezTo>
                    <a:cubicBezTo>
                      <a:pt x="87" y="92"/>
                      <a:pt x="87" y="93"/>
                      <a:pt x="87" y="93"/>
                    </a:cubicBezTo>
                    <a:cubicBezTo>
                      <a:pt x="85" y="94"/>
                      <a:pt x="84" y="94"/>
                      <a:pt x="84" y="93"/>
                    </a:cubicBezTo>
                    <a:cubicBezTo>
                      <a:pt x="84" y="93"/>
                      <a:pt x="83" y="92"/>
                      <a:pt x="81" y="92"/>
                    </a:cubicBezTo>
                    <a:cubicBezTo>
                      <a:pt x="78" y="91"/>
                      <a:pt x="78" y="90"/>
                      <a:pt x="77" y="89"/>
                    </a:cubicBezTo>
                    <a:cubicBezTo>
                      <a:pt x="77" y="87"/>
                      <a:pt x="75" y="88"/>
                      <a:pt x="74" y="91"/>
                    </a:cubicBezTo>
                    <a:cubicBezTo>
                      <a:pt x="74" y="93"/>
                      <a:pt x="76" y="94"/>
                      <a:pt x="78" y="95"/>
                    </a:cubicBezTo>
                    <a:cubicBezTo>
                      <a:pt x="81" y="95"/>
                      <a:pt x="81" y="96"/>
                      <a:pt x="78" y="97"/>
                    </a:cubicBezTo>
                    <a:cubicBezTo>
                      <a:pt x="75" y="98"/>
                      <a:pt x="71" y="98"/>
                      <a:pt x="70" y="98"/>
                    </a:cubicBezTo>
                    <a:cubicBezTo>
                      <a:pt x="70" y="97"/>
                      <a:pt x="68" y="97"/>
                      <a:pt x="66" y="97"/>
                    </a:cubicBezTo>
                    <a:cubicBezTo>
                      <a:pt x="65" y="97"/>
                      <a:pt x="62" y="96"/>
                      <a:pt x="62" y="96"/>
                    </a:cubicBezTo>
                    <a:cubicBezTo>
                      <a:pt x="59" y="96"/>
                      <a:pt x="59" y="96"/>
                      <a:pt x="59" y="98"/>
                    </a:cubicBezTo>
                    <a:cubicBezTo>
                      <a:pt x="59" y="99"/>
                      <a:pt x="59" y="99"/>
                      <a:pt x="58" y="99"/>
                    </a:cubicBezTo>
                    <a:cubicBezTo>
                      <a:pt x="57" y="99"/>
                      <a:pt x="56" y="99"/>
                      <a:pt x="56" y="98"/>
                    </a:cubicBezTo>
                    <a:cubicBezTo>
                      <a:pt x="56" y="97"/>
                      <a:pt x="56" y="96"/>
                      <a:pt x="54" y="96"/>
                    </a:cubicBezTo>
                    <a:cubicBezTo>
                      <a:pt x="50" y="94"/>
                      <a:pt x="49" y="94"/>
                      <a:pt x="49" y="93"/>
                    </a:cubicBezTo>
                    <a:cubicBezTo>
                      <a:pt x="49" y="93"/>
                      <a:pt x="49" y="93"/>
                      <a:pt x="48" y="94"/>
                    </a:cubicBezTo>
                    <a:cubicBezTo>
                      <a:pt x="46" y="95"/>
                      <a:pt x="46" y="95"/>
                      <a:pt x="47" y="95"/>
                    </a:cubicBezTo>
                    <a:cubicBezTo>
                      <a:pt x="47" y="95"/>
                      <a:pt x="48" y="96"/>
                      <a:pt x="48" y="96"/>
                    </a:cubicBezTo>
                    <a:cubicBezTo>
                      <a:pt x="48" y="97"/>
                      <a:pt x="49" y="97"/>
                      <a:pt x="50" y="98"/>
                    </a:cubicBezTo>
                    <a:cubicBezTo>
                      <a:pt x="51" y="98"/>
                      <a:pt x="52" y="99"/>
                      <a:pt x="51" y="99"/>
                    </a:cubicBezTo>
                    <a:cubicBezTo>
                      <a:pt x="51" y="99"/>
                      <a:pt x="49" y="99"/>
                      <a:pt x="47" y="98"/>
                    </a:cubicBezTo>
                    <a:cubicBezTo>
                      <a:pt x="46" y="98"/>
                      <a:pt x="45" y="98"/>
                      <a:pt x="45" y="98"/>
                    </a:cubicBezTo>
                    <a:cubicBezTo>
                      <a:pt x="45" y="97"/>
                      <a:pt x="44" y="96"/>
                      <a:pt x="42" y="96"/>
                    </a:cubicBezTo>
                    <a:cubicBezTo>
                      <a:pt x="40" y="95"/>
                      <a:pt x="40" y="95"/>
                      <a:pt x="40" y="93"/>
                    </a:cubicBezTo>
                    <a:cubicBezTo>
                      <a:pt x="40" y="91"/>
                      <a:pt x="40" y="91"/>
                      <a:pt x="39" y="91"/>
                    </a:cubicBezTo>
                    <a:cubicBezTo>
                      <a:pt x="37" y="91"/>
                      <a:pt x="36" y="95"/>
                      <a:pt x="37" y="97"/>
                    </a:cubicBezTo>
                    <a:cubicBezTo>
                      <a:pt x="38" y="98"/>
                      <a:pt x="37" y="98"/>
                      <a:pt x="34" y="97"/>
                    </a:cubicBezTo>
                    <a:cubicBezTo>
                      <a:pt x="32" y="97"/>
                      <a:pt x="31" y="97"/>
                      <a:pt x="31" y="96"/>
                    </a:cubicBezTo>
                    <a:cubicBezTo>
                      <a:pt x="31" y="96"/>
                      <a:pt x="31" y="95"/>
                      <a:pt x="30" y="94"/>
                    </a:cubicBezTo>
                    <a:cubicBezTo>
                      <a:pt x="29" y="93"/>
                      <a:pt x="28" y="92"/>
                      <a:pt x="28" y="91"/>
                    </a:cubicBezTo>
                    <a:cubicBezTo>
                      <a:pt x="27" y="90"/>
                      <a:pt x="27" y="90"/>
                      <a:pt x="26" y="90"/>
                    </a:cubicBezTo>
                    <a:cubicBezTo>
                      <a:pt x="26" y="90"/>
                      <a:pt x="25" y="89"/>
                      <a:pt x="25" y="89"/>
                    </a:cubicBezTo>
                    <a:cubicBezTo>
                      <a:pt x="25" y="88"/>
                      <a:pt x="25" y="89"/>
                      <a:pt x="24" y="90"/>
                    </a:cubicBezTo>
                    <a:cubicBezTo>
                      <a:pt x="24" y="91"/>
                      <a:pt x="24" y="92"/>
                      <a:pt x="24" y="93"/>
                    </a:cubicBezTo>
                    <a:cubicBezTo>
                      <a:pt x="24" y="94"/>
                      <a:pt x="24" y="95"/>
                      <a:pt x="24" y="95"/>
                    </a:cubicBezTo>
                    <a:cubicBezTo>
                      <a:pt x="24" y="95"/>
                      <a:pt x="23" y="95"/>
                      <a:pt x="21" y="94"/>
                    </a:cubicBezTo>
                    <a:cubicBezTo>
                      <a:pt x="20" y="93"/>
                      <a:pt x="19" y="92"/>
                      <a:pt x="19" y="92"/>
                    </a:cubicBezTo>
                    <a:cubicBezTo>
                      <a:pt x="20" y="88"/>
                      <a:pt x="20" y="83"/>
                      <a:pt x="19" y="82"/>
                    </a:cubicBezTo>
                    <a:cubicBezTo>
                      <a:pt x="18" y="82"/>
                      <a:pt x="17" y="82"/>
                      <a:pt x="17" y="82"/>
                    </a:cubicBezTo>
                    <a:cubicBezTo>
                      <a:pt x="17" y="83"/>
                      <a:pt x="17" y="83"/>
                      <a:pt x="16" y="83"/>
                    </a:cubicBezTo>
                    <a:cubicBezTo>
                      <a:pt x="15" y="83"/>
                      <a:pt x="15" y="84"/>
                      <a:pt x="15" y="86"/>
                    </a:cubicBezTo>
                    <a:cubicBezTo>
                      <a:pt x="16" y="87"/>
                      <a:pt x="15" y="88"/>
                      <a:pt x="15" y="88"/>
                    </a:cubicBezTo>
                    <a:cubicBezTo>
                      <a:pt x="14" y="88"/>
                      <a:pt x="12" y="85"/>
                      <a:pt x="12" y="83"/>
                    </a:cubicBezTo>
                    <a:cubicBezTo>
                      <a:pt x="12" y="82"/>
                      <a:pt x="13" y="77"/>
                      <a:pt x="14" y="76"/>
                    </a:cubicBezTo>
                    <a:cubicBezTo>
                      <a:pt x="15" y="75"/>
                      <a:pt x="14" y="74"/>
                      <a:pt x="13" y="74"/>
                    </a:cubicBezTo>
                    <a:cubicBezTo>
                      <a:pt x="12" y="73"/>
                      <a:pt x="12" y="73"/>
                      <a:pt x="12" y="74"/>
                    </a:cubicBezTo>
                    <a:cubicBezTo>
                      <a:pt x="12" y="74"/>
                      <a:pt x="11" y="74"/>
                      <a:pt x="11" y="74"/>
                    </a:cubicBezTo>
                    <a:cubicBezTo>
                      <a:pt x="10" y="74"/>
                      <a:pt x="9" y="75"/>
                      <a:pt x="9" y="77"/>
                    </a:cubicBezTo>
                    <a:cubicBezTo>
                      <a:pt x="9" y="78"/>
                      <a:pt x="9" y="78"/>
                      <a:pt x="9" y="77"/>
                    </a:cubicBezTo>
                    <a:cubicBezTo>
                      <a:pt x="9" y="76"/>
                      <a:pt x="8" y="74"/>
                      <a:pt x="8" y="73"/>
                    </a:cubicBezTo>
                    <a:cubicBezTo>
                      <a:pt x="8" y="67"/>
                      <a:pt x="7" y="63"/>
                      <a:pt x="5" y="58"/>
                    </a:cubicBezTo>
                    <a:cubicBezTo>
                      <a:pt x="4" y="53"/>
                      <a:pt x="4" y="52"/>
                      <a:pt x="6" y="44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1" y="40"/>
                      <a:pt x="12" y="40"/>
                      <a:pt x="12" y="40"/>
                    </a:cubicBezTo>
                    <a:cubicBezTo>
                      <a:pt x="12" y="40"/>
                      <a:pt x="13" y="42"/>
                      <a:pt x="14" y="44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0" y="48"/>
                      <a:pt x="9" y="48"/>
                      <a:pt x="9" y="50"/>
                    </a:cubicBezTo>
                    <a:cubicBezTo>
                      <a:pt x="9" y="50"/>
                      <a:pt x="14" y="51"/>
                      <a:pt x="16" y="51"/>
                    </a:cubicBezTo>
                    <a:cubicBezTo>
                      <a:pt x="17" y="51"/>
                      <a:pt x="17" y="51"/>
                      <a:pt x="18" y="53"/>
                    </a:cubicBezTo>
                    <a:cubicBezTo>
                      <a:pt x="18" y="54"/>
                      <a:pt x="19" y="55"/>
                      <a:pt x="19" y="56"/>
                    </a:cubicBezTo>
                    <a:cubicBezTo>
                      <a:pt x="20" y="57"/>
                      <a:pt x="19" y="57"/>
                      <a:pt x="19" y="57"/>
                    </a:cubicBezTo>
                    <a:cubicBezTo>
                      <a:pt x="19" y="57"/>
                      <a:pt x="17" y="58"/>
                      <a:pt x="16" y="58"/>
                    </a:cubicBezTo>
                    <a:cubicBezTo>
                      <a:pt x="13" y="59"/>
                      <a:pt x="13" y="59"/>
                      <a:pt x="13" y="61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7" y="62"/>
                      <a:pt x="19" y="61"/>
                      <a:pt x="20" y="61"/>
                    </a:cubicBezTo>
                    <a:cubicBezTo>
                      <a:pt x="21" y="61"/>
                      <a:pt x="22" y="61"/>
                      <a:pt x="23" y="61"/>
                    </a:cubicBezTo>
                    <a:cubicBezTo>
                      <a:pt x="23" y="61"/>
                      <a:pt x="24" y="61"/>
                      <a:pt x="25" y="62"/>
                    </a:cubicBezTo>
                    <a:cubicBezTo>
                      <a:pt x="25" y="62"/>
                      <a:pt x="26" y="63"/>
                      <a:pt x="27" y="63"/>
                    </a:cubicBezTo>
                    <a:cubicBezTo>
                      <a:pt x="29" y="64"/>
                      <a:pt x="29" y="65"/>
                      <a:pt x="27" y="65"/>
                    </a:cubicBezTo>
                    <a:cubicBezTo>
                      <a:pt x="26" y="66"/>
                      <a:pt x="23" y="68"/>
                      <a:pt x="23" y="69"/>
                    </a:cubicBezTo>
                    <a:cubicBezTo>
                      <a:pt x="23" y="71"/>
                      <a:pt x="30" y="69"/>
                      <a:pt x="33" y="66"/>
                    </a:cubicBezTo>
                    <a:cubicBezTo>
                      <a:pt x="33" y="66"/>
                      <a:pt x="34" y="66"/>
                      <a:pt x="35" y="66"/>
                    </a:cubicBezTo>
                    <a:cubicBezTo>
                      <a:pt x="36" y="66"/>
                      <a:pt x="38" y="66"/>
                      <a:pt x="41" y="66"/>
                    </a:cubicBezTo>
                    <a:cubicBezTo>
                      <a:pt x="43" y="67"/>
                      <a:pt x="45" y="67"/>
                      <a:pt x="45" y="67"/>
                    </a:cubicBezTo>
                    <a:cubicBezTo>
                      <a:pt x="46" y="68"/>
                      <a:pt x="45" y="69"/>
                      <a:pt x="43" y="70"/>
                    </a:cubicBezTo>
                    <a:cubicBezTo>
                      <a:pt x="42" y="70"/>
                      <a:pt x="42" y="71"/>
                      <a:pt x="41" y="72"/>
                    </a:cubicBezTo>
                    <a:cubicBezTo>
                      <a:pt x="41" y="74"/>
                      <a:pt x="41" y="75"/>
                      <a:pt x="42" y="74"/>
                    </a:cubicBezTo>
                    <a:cubicBezTo>
                      <a:pt x="43" y="74"/>
                      <a:pt x="43" y="74"/>
                      <a:pt x="44" y="74"/>
                    </a:cubicBezTo>
                    <a:cubicBezTo>
                      <a:pt x="44" y="74"/>
                      <a:pt x="45" y="73"/>
                      <a:pt x="46" y="72"/>
                    </a:cubicBezTo>
                    <a:cubicBezTo>
                      <a:pt x="46" y="72"/>
                      <a:pt x="47" y="71"/>
                      <a:pt x="47" y="71"/>
                    </a:cubicBezTo>
                    <a:cubicBezTo>
                      <a:pt x="48" y="70"/>
                      <a:pt x="49" y="69"/>
                      <a:pt x="50" y="67"/>
                    </a:cubicBezTo>
                    <a:cubicBezTo>
                      <a:pt x="50" y="67"/>
                      <a:pt x="51" y="67"/>
                      <a:pt x="51" y="67"/>
                    </a:cubicBezTo>
                    <a:cubicBezTo>
                      <a:pt x="52" y="67"/>
                      <a:pt x="54" y="67"/>
                      <a:pt x="56" y="67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8" y="69"/>
                      <a:pt x="58" y="70"/>
                      <a:pt x="57" y="70"/>
                    </a:cubicBezTo>
                    <a:cubicBezTo>
                      <a:pt x="57" y="70"/>
                      <a:pt x="57" y="71"/>
                      <a:pt x="57" y="72"/>
                    </a:cubicBezTo>
                    <a:cubicBezTo>
                      <a:pt x="57" y="73"/>
                      <a:pt x="58" y="74"/>
                      <a:pt x="58" y="74"/>
                    </a:cubicBezTo>
                    <a:cubicBezTo>
                      <a:pt x="59" y="74"/>
                      <a:pt x="60" y="73"/>
                      <a:pt x="62" y="69"/>
                    </a:cubicBezTo>
                    <a:cubicBezTo>
                      <a:pt x="64" y="65"/>
                      <a:pt x="66" y="65"/>
                      <a:pt x="70" y="64"/>
                    </a:cubicBezTo>
                    <a:cubicBezTo>
                      <a:pt x="71" y="64"/>
                      <a:pt x="71" y="64"/>
                      <a:pt x="70" y="65"/>
                    </a:cubicBezTo>
                    <a:cubicBezTo>
                      <a:pt x="69" y="66"/>
                      <a:pt x="69" y="71"/>
                      <a:pt x="70" y="71"/>
                    </a:cubicBezTo>
                    <a:cubicBezTo>
                      <a:pt x="71" y="72"/>
                      <a:pt x="72" y="70"/>
                      <a:pt x="74" y="66"/>
                    </a:cubicBezTo>
                    <a:cubicBezTo>
                      <a:pt x="76" y="62"/>
                      <a:pt x="78" y="60"/>
                      <a:pt x="80" y="60"/>
                    </a:cubicBezTo>
                    <a:cubicBezTo>
                      <a:pt x="80" y="60"/>
                      <a:pt x="81" y="60"/>
                      <a:pt x="81" y="59"/>
                    </a:cubicBezTo>
                    <a:cubicBezTo>
                      <a:pt x="81" y="59"/>
                      <a:pt x="82" y="59"/>
                      <a:pt x="82" y="59"/>
                    </a:cubicBezTo>
                    <a:cubicBezTo>
                      <a:pt x="82" y="59"/>
                      <a:pt x="81" y="63"/>
                      <a:pt x="80" y="63"/>
                    </a:cubicBezTo>
                    <a:cubicBezTo>
                      <a:pt x="80" y="63"/>
                      <a:pt x="80" y="63"/>
                      <a:pt x="80" y="64"/>
                    </a:cubicBezTo>
                    <a:cubicBezTo>
                      <a:pt x="81" y="65"/>
                      <a:pt x="81" y="66"/>
                      <a:pt x="81" y="66"/>
                    </a:cubicBezTo>
                    <a:cubicBezTo>
                      <a:pt x="81" y="67"/>
                      <a:pt x="81" y="67"/>
                      <a:pt x="82" y="67"/>
                    </a:cubicBezTo>
                    <a:cubicBezTo>
                      <a:pt x="83" y="67"/>
                      <a:pt x="84" y="66"/>
                      <a:pt x="84" y="64"/>
                    </a:cubicBezTo>
                    <a:cubicBezTo>
                      <a:pt x="85" y="63"/>
                      <a:pt x="85" y="62"/>
                      <a:pt x="85" y="62"/>
                    </a:cubicBezTo>
                    <a:cubicBezTo>
                      <a:pt x="86" y="62"/>
                      <a:pt x="86" y="61"/>
                      <a:pt x="86" y="61"/>
                    </a:cubicBezTo>
                    <a:cubicBezTo>
                      <a:pt x="85" y="59"/>
                      <a:pt x="87" y="55"/>
                      <a:pt x="89" y="54"/>
                    </a:cubicBezTo>
                    <a:cubicBezTo>
                      <a:pt x="89" y="54"/>
                      <a:pt x="90" y="53"/>
                      <a:pt x="90" y="53"/>
                    </a:cubicBezTo>
                    <a:cubicBezTo>
                      <a:pt x="91" y="52"/>
                      <a:pt x="92" y="53"/>
                      <a:pt x="92" y="54"/>
                    </a:cubicBezTo>
                    <a:cubicBezTo>
                      <a:pt x="92" y="56"/>
                      <a:pt x="93" y="58"/>
                      <a:pt x="94" y="58"/>
                    </a:cubicBezTo>
                    <a:cubicBezTo>
                      <a:pt x="95" y="58"/>
                      <a:pt x="96" y="57"/>
                      <a:pt x="95" y="54"/>
                    </a:cubicBezTo>
                    <a:cubicBezTo>
                      <a:pt x="95" y="53"/>
                      <a:pt x="95" y="51"/>
                      <a:pt x="95" y="50"/>
                    </a:cubicBezTo>
                    <a:cubicBezTo>
                      <a:pt x="95" y="49"/>
                      <a:pt x="95" y="49"/>
                      <a:pt x="94" y="49"/>
                    </a:cubicBezTo>
                    <a:cubicBezTo>
                      <a:pt x="94" y="49"/>
                      <a:pt x="94" y="48"/>
                      <a:pt x="94" y="48"/>
                    </a:cubicBezTo>
                    <a:cubicBezTo>
                      <a:pt x="94" y="47"/>
                      <a:pt x="94" y="47"/>
                      <a:pt x="95" y="47"/>
                    </a:cubicBezTo>
                    <a:cubicBezTo>
                      <a:pt x="95" y="47"/>
                      <a:pt x="95" y="46"/>
                      <a:pt x="95" y="46"/>
                    </a:cubicBezTo>
                    <a:cubicBezTo>
                      <a:pt x="95" y="45"/>
                      <a:pt x="95" y="44"/>
                      <a:pt x="95" y="44"/>
                    </a:cubicBezTo>
                    <a:cubicBezTo>
                      <a:pt x="96" y="44"/>
                      <a:pt x="97" y="46"/>
                      <a:pt x="96" y="46"/>
                    </a:cubicBezTo>
                    <a:cubicBezTo>
                      <a:pt x="96" y="47"/>
                      <a:pt x="97" y="50"/>
                      <a:pt x="98" y="50"/>
                    </a:cubicBezTo>
                    <a:cubicBezTo>
                      <a:pt x="101" y="51"/>
                      <a:pt x="101" y="47"/>
                      <a:pt x="98" y="43"/>
                    </a:cubicBezTo>
                    <a:cubicBezTo>
                      <a:pt x="97" y="40"/>
                      <a:pt x="97" y="40"/>
                      <a:pt x="97" y="36"/>
                    </a:cubicBezTo>
                    <a:lnTo>
                      <a:pt x="97" y="32"/>
                    </a:lnTo>
                    <a:close/>
                    <a:moveTo>
                      <a:pt x="11" y="91"/>
                    </a:moveTo>
                    <a:cubicBezTo>
                      <a:pt x="12" y="91"/>
                      <a:pt x="12" y="91"/>
                      <a:pt x="13" y="92"/>
                    </a:cubicBezTo>
                    <a:cubicBezTo>
                      <a:pt x="13" y="92"/>
                      <a:pt x="14" y="93"/>
                      <a:pt x="13" y="93"/>
                    </a:cubicBezTo>
                    <a:cubicBezTo>
                      <a:pt x="13" y="93"/>
                      <a:pt x="12" y="92"/>
                      <a:pt x="12" y="92"/>
                    </a:cubicBezTo>
                    <a:cubicBezTo>
                      <a:pt x="11" y="91"/>
                      <a:pt x="11" y="91"/>
                      <a:pt x="11" y="91"/>
                    </a:cubicBezTo>
                    <a:close/>
                    <a:moveTo>
                      <a:pt x="15" y="95"/>
                    </a:moveTo>
                    <a:cubicBezTo>
                      <a:pt x="15" y="95"/>
                      <a:pt x="17" y="95"/>
                      <a:pt x="17" y="96"/>
                    </a:cubicBezTo>
                    <a:cubicBezTo>
                      <a:pt x="19" y="97"/>
                      <a:pt x="19" y="97"/>
                      <a:pt x="18" y="97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8"/>
                      <a:pt x="14" y="96"/>
                      <a:pt x="14" y="95"/>
                    </a:cubicBezTo>
                    <a:cubicBezTo>
                      <a:pt x="14" y="95"/>
                      <a:pt x="14" y="95"/>
                      <a:pt x="15" y="95"/>
                    </a:cubicBezTo>
                    <a:close/>
                    <a:moveTo>
                      <a:pt x="85" y="98"/>
                    </a:moveTo>
                    <a:cubicBezTo>
                      <a:pt x="86" y="98"/>
                      <a:pt x="86" y="98"/>
                      <a:pt x="86" y="98"/>
                    </a:cubicBezTo>
                    <a:cubicBezTo>
                      <a:pt x="86" y="99"/>
                      <a:pt x="79" y="104"/>
                      <a:pt x="78" y="104"/>
                    </a:cubicBezTo>
                    <a:cubicBezTo>
                      <a:pt x="78" y="104"/>
                      <a:pt x="77" y="104"/>
                      <a:pt x="77" y="104"/>
                    </a:cubicBezTo>
                    <a:cubicBezTo>
                      <a:pt x="77" y="105"/>
                      <a:pt x="76" y="105"/>
                      <a:pt x="76" y="105"/>
                    </a:cubicBezTo>
                    <a:cubicBezTo>
                      <a:pt x="76" y="105"/>
                      <a:pt x="76" y="104"/>
                      <a:pt x="76" y="104"/>
                    </a:cubicBezTo>
                    <a:cubicBezTo>
                      <a:pt x="79" y="103"/>
                      <a:pt x="80" y="101"/>
                      <a:pt x="80" y="101"/>
                    </a:cubicBezTo>
                    <a:cubicBezTo>
                      <a:pt x="80" y="100"/>
                      <a:pt x="81" y="99"/>
                      <a:pt x="83" y="99"/>
                    </a:cubicBezTo>
                    <a:cubicBezTo>
                      <a:pt x="84" y="98"/>
                      <a:pt x="85" y="98"/>
                      <a:pt x="85" y="98"/>
                    </a:cubicBezTo>
                    <a:close/>
                    <a:moveTo>
                      <a:pt x="24" y="99"/>
                    </a:move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0"/>
                      <a:pt x="31" y="101"/>
                      <a:pt x="32" y="101"/>
                    </a:cubicBezTo>
                    <a:cubicBezTo>
                      <a:pt x="33" y="101"/>
                      <a:pt x="32" y="101"/>
                      <a:pt x="31" y="102"/>
                    </a:cubicBezTo>
                    <a:cubicBezTo>
                      <a:pt x="30" y="103"/>
                      <a:pt x="29" y="103"/>
                      <a:pt x="29" y="103"/>
                    </a:cubicBezTo>
                    <a:cubicBezTo>
                      <a:pt x="28" y="103"/>
                      <a:pt x="27" y="104"/>
                      <a:pt x="27" y="105"/>
                    </a:cubicBezTo>
                    <a:cubicBezTo>
                      <a:pt x="28" y="107"/>
                      <a:pt x="30" y="107"/>
                      <a:pt x="33" y="105"/>
                    </a:cubicBezTo>
                    <a:cubicBezTo>
                      <a:pt x="38" y="100"/>
                      <a:pt x="42" y="104"/>
                      <a:pt x="46" y="103"/>
                    </a:cubicBezTo>
                    <a:cubicBezTo>
                      <a:pt x="46" y="103"/>
                      <a:pt x="47" y="102"/>
                      <a:pt x="48" y="102"/>
                    </a:cubicBezTo>
                    <a:cubicBezTo>
                      <a:pt x="50" y="102"/>
                      <a:pt x="50" y="103"/>
                      <a:pt x="46" y="105"/>
                    </a:cubicBezTo>
                    <a:cubicBezTo>
                      <a:pt x="43" y="106"/>
                      <a:pt x="43" y="107"/>
                      <a:pt x="44" y="108"/>
                    </a:cubicBezTo>
                    <a:cubicBezTo>
                      <a:pt x="45" y="109"/>
                      <a:pt x="51" y="106"/>
                      <a:pt x="53" y="104"/>
                    </a:cubicBezTo>
                    <a:cubicBezTo>
                      <a:pt x="54" y="102"/>
                      <a:pt x="54" y="102"/>
                      <a:pt x="59" y="102"/>
                    </a:cubicBezTo>
                    <a:cubicBezTo>
                      <a:pt x="61" y="102"/>
                      <a:pt x="63" y="103"/>
                      <a:pt x="63" y="103"/>
                    </a:cubicBezTo>
                    <a:cubicBezTo>
                      <a:pt x="63" y="103"/>
                      <a:pt x="63" y="104"/>
                      <a:pt x="62" y="104"/>
                    </a:cubicBezTo>
                    <a:cubicBezTo>
                      <a:pt x="61" y="105"/>
                      <a:pt x="60" y="106"/>
                      <a:pt x="60" y="106"/>
                    </a:cubicBezTo>
                    <a:cubicBezTo>
                      <a:pt x="59" y="107"/>
                      <a:pt x="59" y="107"/>
                      <a:pt x="59" y="108"/>
                    </a:cubicBezTo>
                    <a:cubicBezTo>
                      <a:pt x="61" y="108"/>
                      <a:pt x="63" y="107"/>
                      <a:pt x="66" y="105"/>
                    </a:cubicBezTo>
                    <a:cubicBezTo>
                      <a:pt x="67" y="103"/>
                      <a:pt x="68" y="102"/>
                      <a:pt x="68" y="102"/>
                    </a:cubicBezTo>
                    <a:cubicBezTo>
                      <a:pt x="68" y="102"/>
                      <a:pt x="69" y="102"/>
                      <a:pt x="70" y="101"/>
                    </a:cubicBezTo>
                    <a:cubicBezTo>
                      <a:pt x="76" y="100"/>
                      <a:pt x="77" y="101"/>
                      <a:pt x="74" y="103"/>
                    </a:cubicBezTo>
                    <a:cubicBezTo>
                      <a:pt x="72" y="104"/>
                      <a:pt x="71" y="105"/>
                      <a:pt x="72" y="106"/>
                    </a:cubicBezTo>
                    <a:cubicBezTo>
                      <a:pt x="74" y="107"/>
                      <a:pt x="65" y="109"/>
                      <a:pt x="58" y="109"/>
                    </a:cubicBezTo>
                    <a:cubicBezTo>
                      <a:pt x="49" y="110"/>
                      <a:pt x="44" y="110"/>
                      <a:pt x="42" y="110"/>
                    </a:cubicBezTo>
                    <a:cubicBezTo>
                      <a:pt x="37" y="109"/>
                      <a:pt x="33" y="108"/>
                      <a:pt x="33" y="108"/>
                    </a:cubicBezTo>
                    <a:cubicBezTo>
                      <a:pt x="33" y="108"/>
                      <a:pt x="32" y="108"/>
                      <a:pt x="30" y="107"/>
                    </a:cubicBezTo>
                    <a:cubicBezTo>
                      <a:pt x="29" y="107"/>
                      <a:pt x="27" y="107"/>
                      <a:pt x="26" y="106"/>
                    </a:cubicBezTo>
                    <a:cubicBezTo>
                      <a:pt x="25" y="106"/>
                      <a:pt x="24" y="105"/>
                      <a:pt x="23" y="105"/>
                    </a:cubicBezTo>
                    <a:cubicBezTo>
                      <a:pt x="22" y="105"/>
                      <a:pt x="20" y="103"/>
                      <a:pt x="20" y="102"/>
                    </a:cubicBezTo>
                    <a:cubicBezTo>
                      <a:pt x="20" y="102"/>
                      <a:pt x="21" y="101"/>
                      <a:pt x="22" y="100"/>
                    </a:cubicBezTo>
                    <a:lnTo>
                      <a:pt x="24" y="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222"/>
              <p:cNvSpPr>
                <a:spLocks noEditPoints="1"/>
              </p:cNvSpPr>
              <p:nvPr/>
            </p:nvSpPr>
            <p:spPr bwMode="auto">
              <a:xfrm>
                <a:off x="1558" y="2023"/>
                <a:ext cx="108" cy="106"/>
              </a:xfrm>
              <a:custGeom>
                <a:avLst/>
                <a:gdLst>
                  <a:gd name="T0" fmla="*/ 29 w 141"/>
                  <a:gd name="T1" fmla="*/ 13 h 140"/>
                  <a:gd name="T2" fmla="*/ 8 w 141"/>
                  <a:gd name="T3" fmla="*/ 37 h 140"/>
                  <a:gd name="T4" fmla="*/ 1 w 141"/>
                  <a:gd name="T5" fmla="*/ 73 h 140"/>
                  <a:gd name="T6" fmla="*/ 15 w 141"/>
                  <a:gd name="T7" fmla="*/ 116 h 140"/>
                  <a:gd name="T8" fmla="*/ 40 w 141"/>
                  <a:gd name="T9" fmla="*/ 135 h 140"/>
                  <a:gd name="T10" fmla="*/ 65 w 141"/>
                  <a:gd name="T11" fmla="*/ 140 h 140"/>
                  <a:gd name="T12" fmla="*/ 128 w 141"/>
                  <a:gd name="T13" fmla="*/ 109 h 140"/>
                  <a:gd name="T14" fmla="*/ 135 w 141"/>
                  <a:gd name="T15" fmla="*/ 97 h 140"/>
                  <a:gd name="T16" fmla="*/ 141 w 141"/>
                  <a:gd name="T17" fmla="*/ 66 h 140"/>
                  <a:gd name="T18" fmla="*/ 133 w 141"/>
                  <a:gd name="T19" fmla="*/ 36 h 140"/>
                  <a:gd name="T20" fmla="*/ 111 w 141"/>
                  <a:gd name="T21" fmla="*/ 16 h 140"/>
                  <a:gd name="T22" fmla="*/ 71 w 141"/>
                  <a:gd name="T23" fmla="*/ 5 h 140"/>
                  <a:gd name="T24" fmla="*/ 99 w 141"/>
                  <a:gd name="T25" fmla="*/ 36 h 140"/>
                  <a:gd name="T26" fmla="*/ 69 w 141"/>
                  <a:gd name="T27" fmla="*/ 25 h 140"/>
                  <a:gd name="T28" fmla="*/ 44 w 141"/>
                  <a:gd name="T29" fmla="*/ 10 h 140"/>
                  <a:gd name="T30" fmla="*/ 71 w 141"/>
                  <a:gd name="T31" fmla="*/ 5 h 140"/>
                  <a:gd name="T32" fmla="*/ 109 w 141"/>
                  <a:gd name="T33" fmla="*/ 21 h 140"/>
                  <a:gd name="T34" fmla="*/ 97 w 141"/>
                  <a:gd name="T35" fmla="*/ 17 h 140"/>
                  <a:gd name="T36" fmla="*/ 32 w 141"/>
                  <a:gd name="T37" fmla="*/ 19 h 140"/>
                  <a:gd name="T38" fmla="*/ 77 w 141"/>
                  <a:gd name="T39" fmla="*/ 39 h 140"/>
                  <a:gd name="T40" fmla="*/ 68 w 141"/>
                  <a:gd name="T41" fmla="*/ 55 h 140"/>
                  <a:gd name="T42" fmla="*/ 47 w 141"/>
                  <a:gd name="T43" fmla="*/ 43 h 140"/>
                  <a:gd name="T44" fmla="*/ 18 w 141"/>
                  <a:gd name="T45" fmla="*/ 29 h 140"/>
                  <a:gd name="T46" fmla="*/ 114 w 141"/>
                  <a:gd name="T47" fmla="*/ 24 h 140"/>
                  <a:gd name="T48" fmla="*/ 112 w 141"/>
                  <a:gd name="T49" fmla="*/ 66 h 140"/>
                  <a:gd name="T50" fmla="*/ 53 w 141"/>
                  <a:gd name="T51" fmla="*/ 86 h 140"/>
                  <a:gd name="T52" fmla="*/ 56 w 141"/>
                  <a:gd name="T53" fmla="*/ 67 h 140"/>
                  <a:gd name="T54" fmla="*/ 66 w 141"/>
                  <a:gd name="T55" fmla="*/ 60 h 140"/>
                  <a:gd name="T56" fmla="*/ 105 w 141"/>
                  <a:gd name="T57" fmla="*/ 38 h 140"/>
                  <a:gd name="T58" fmla="*/ 25 w 141"/>
                  <a:gd name="T59" fmla="*/ 43 h 140"/>
                  <a:gd name="T60" fmla="*/ 35 w 141"/>
                  <a:gd name="T61" fmla="*/ 61 h 140"/>
                  <a:gd name="T62" fmla="*/ 36 w 141"/>
                  <a:gd name="T63" fmla="*/ 126 h 140"/>
                  <a:gd name="T64" fmla="*/ 13 w 141"/>
                  <a:gd name="T65" fmla="*/ 71 h 140"/>
                  <a:gd name="T66" fmla="*/ 25 w 141"/>
                  <a:gd name="T67" fmla="*/ 43 h 140"/>
                  <a:gd name="T68" fmla="*/ 10 w 141"/>
                  <a:gd name="T69" fmla="*/ 66 h 140"/>
                  <a:gd name="T70" fmla="*/ 6 w 141"/>
                  <a:gd name="T71" fmla="*/ 84 h 140"/>
                  <a:gd name="T72" fmla="*/ 14 w 141"/>
                  <a:gd name="T73" fmla="*/ 44 h 140"/>
                  <a:gd name="T74" fmla="*/ 50 w 141"/>
                  <a:gd name="T75" fmla="*/ 76 h 140"/>
                  <a:gd name="T76" fmla="*/ 55 w 141"/>
                  <a:gd name="T77" fmla="*/ 120 h 140"/>
                  <a:gd name="T78" fmla="*/ 46 w 141"/>
                  <a:gd name="T79" fmla="*/ 132 h 140"/>
                  <a:gd name="T80" fmla="*/ 37 w 141"/>
                  <a:gd name="T81" fmla="*/ 68 h 140"/>
                  <a:gd name="T82" fmla="*/ 133 w 141"/>
                  <a:gd name="T83" fmla="*/ 49 h 140"/>
                  <a:gd name="T84" fmla="*/ 79 w 141"/>
                  <a:gd name="T85" fmla="*/ 115 h 140"/>
                  <a:gd name="T86" fmla="*/ 54 w 141"/>
                  <a:gd name="T87" fmla="*/ 94 h 140"/>
                  <a:gd name="T88" fmla="*/ 119 w 141"/>
                  <a:gd name="T89" fmla="*/ 65 h 140"/>
                  <a:gd name="T90" fmla="*/ 119 w 141"/>
                  <a:gd name="T91" fmla="*/ 114 h 140"/>
                  <a:gd name="T92" fmla="*/ 71 w 141"/>
                  <a:gd name="T93" fmla="*/ 134 h 140"/>
                  <a:gd name="T94" fmla="*/ 61 w 141"/>
                  <a:gd name="T95" fmla="*/ 123 h 140"/>
                  <a:gd name="T96" fmla="*/ 120 w 141"/>
                  <a:gd name="T97" fmla="*/ 10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1" h="140">
                    <a:moveTo>
                      <a:pt x="72" y="0"/>
                    </a:moveTo>
                    <a:cubicBezTo>
                      <a:pt x="66" y="1"/>
                      <a:pt x="58" y="1"/>
                      <a:pt x="55" y="2"/>
                    </a:cubicBezTo>
                    <a:cubicBezTo>
                      <a:pt x="52" y="3"/>
                      <a:pt x="45" y="5"/>
                      <a:pt x="43" y="6"/>
                    </a:cubicBezTo>
                    <a:cubicBezTo>
                      <a:pt x="40" y="6"/>
                      <a:pt x="32" y="10"/>
                      <a:pt x="29" y="13"/>
                    </a:cubicBezTo>
                    <a:cubicBezTo>
                      <a:pt x="28" y="14"/>
                      <a:pt x="26" y="16"/>
                      <a:pt x="26" y="16"/>
                    </a:cubicBezTo>
                    <a:cubicBezTo>
                      <a:pt x="24" y="17"/>
                      <a:pt x="12" y="30"/>
                      <a:pt x="12" y="31"/>
                    </a:cubicBezTo>
                    <a:cubicBezTo>
                      <a:pt x="12" y="31"/>
                      <a:pt x="12" y="32"/>
                      <a:pt x="11" y="33"/>
                    </a:cubicBezTo>
                    <a:cubicBezTo>
                      <a:pt x="10" y="33"/>
                      <a:pt x="9" y="35"/>
                      <a:pt x="8" y="37"/>
                    </a:cubicBezTo>
                    <a:cubicBezTo>
                      <a:pt x="7" y="39"/>
                      <a:pt x="6" y="41"/>
                      <a:pt x="5" y="42"/>
                    </a:cubicBezTo>
                    <a:cubicBezTo>
                      <a:pt x="3" y="43"/>
                      <a:pt x="3" y="45"/>
                      <a:pt x="4" y="45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1" y="52"/>
                      <a:pt x="0" y="60"/>
                      <a:pt x="1" y="73"/>
                    </a:cubicBezTo>
                    <a:cubicBezTo>
                      <a:pt x="1" y="77"/>
                      <a:pt x="2" y="85"/>
                      <a:pt x="3" y="86"/>
                    </a:cubicBezTo>
                    <a:cubicBezTo>
                      <a:pt x="3" y="87"/>
                      <a:pt x="3" y="88"/>
                      <a:pt x="3" y="89"/>
                    </a:cubicBezTo>
                    <a:cubicBezTo>
                      <a:pt x="5" y="97"/>
                      <a:pt x="8" y="103"/>
                      <a:pt x="12" y="110"/>
                    </a:cubicBezTo>
                    <a:cubicBezTo>
                      <a:pt x="13" y="113"/>
                      <a:pt x="14" y="116"/>
                      <a:pt x="15" y="116"/>
                    </a:cubicBezTo>
                    <a:cubicBezTo>
                      <a:pt x="19" y="121"/>
                      <a:pt x="20" y="122"/>
                      <a:pt x="23" y="124"/>
                    </a:cubicBezTo>
                    <a:cubicBezTo>
                      <a:pt x="25" y="126"/>
                      <a:pt x="28" y="128"/>
                      <a:pt x="31" y="130"/>
                    </a:cubicBezTo>
                    <a:cubicBezTo>
                      <a:pt x="35" y="131"/>
                      <a:pt x="37" y="133"/>
                      <a:pt x="38" y="134"/>
                    </a:cubicBezTo>
                    <a:cubicBezTo>
                      <a:pt x="39" y="135"/>
                      <a:pt x="40" y="135"/>
                      <a:pt x="40" y="135"/>
                    </a:cubicBezTo>
                    <a:cubicBezTo>
                      <a:pt x="41" y="135"/>
                      <a:pt x="43" y="136"/>
                      <a:pt x="44" y="136"/>
                    </a:cubicBezTo>
                    <a:cubicBezTo>
                      <a:pt x="45" y="137"/>
                      <a:pt x="48" y="138"/>
                      <a:pt x="51" y="139"/>
                    </a:cubicBezTo>
                    <a:cubicBezTo>
                      <a:pt x="54" y="139"/>
                      <a:pt x="57" y="140"/>
                      <a:pt x="58" y="140"/>
                    </a:cubicBezTo>
                    <a:cubicBezTo>
                      <a:pt x="59" y="139"/>
                      <a:pt x="64" y="139"/>
                      <a:pt x="65" y="140"/>
                    </a:cubicBezTo>
                    <a:cubicBezTo>
                      <a:pt x="65" y="140"/>
                      <a:pt x="67" y="140"/>
                      <a:pt x="68" y="140"/>
                    </a:cubicBezTo>
                    <a:cubicBezTo>
                      <a:pt x="69" y="139"/>
                      <a:pt x="76" y="137"/>
                      <a:pt x="81" y="137"/>
                    </a:cubicBezTo>
                    <a:cubicBezTo>
                      <a:pt x="89" y="136"/>
                      <a:pt x="92" y="136"/>
                      <a:pt x="98" y="133"/>
                    </a:cubicBezTo>
                    <a:cubicBezTo>
                      <a:pt x="111" y="129"/>
                      <a:pt x="121" y="120"/>
                      <a:pt x="128" y="109"/>
                    </a:cubicBezTo>
                    <a:cubicBezTo>
                      <a:pt x="129" y="108"/>
                      <a:pt x="130" y="106"/>
                      <a:pt x="131" y="105"/>
                    </a:cubicBezTo>
                    <a:cubicBezTo>
                      <a:pt x="132" y="104"/>
                      <a:pt x="133" y="102"/>
                      <a:pt x="133" y="100"/>
                    </a:cubicBezTo>
                    <a:cubicBezTo>
                      <a:pt x="134" y="99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7"/>
                    </a:cubicBezTo>
                    <a:cubicBezTo>
                      <a:pt x="135" y="97"/>
                      <a:pt x="136" y="95"/>
                      <a:pt x="137" y="93"/>
                    </a:cubicBezTo>
                    <a:cubicBezTo>
                      <a:pt x="137" y="92"/>
                      <a:pt x="138" y="89"/>
                      <a:pt x="139" y="87"/>
                    </a:cubicBezTo>
                    <a:cubicBezTo>
                      <a:pt x="139" y="86"/>
                      <a:pt x="140" y="84"/>
                      <a:pt x="140" y="84"/>
                    </a:cubicBezTo>
                    <a:cubicBezTo>
                      <a:pt x="140" y="84"/>
                      <a:pt x="141" y="77"/>
                      <a:pt x="141" y="66"/>
                    </a:cubicBezTo>
                    <a:cubicBezTo>
                      <a:pt x="141" y="56"/>
                      <a:pt x="140" y="52"/>
                      <a:pt x="137" y="46"/>
                    </a:cubicBezTo>
                    <a:cubicBezTo>
                      <a:pt x="136" y="44"/>
                      <a:pt x="136" y="43"/>
                      <a:pt x="136" y="42"/>
                    </a:cubicBezTo>
                    <a:cubicBezTo>
                      <a:pt x="137" y="40"/>
                      <a:pt x="136" y="40"/>
                      <a:pt x="136" y="39"/>
                    </a:cubicBezTo>
                    <a:cubicBezTo>
                      <a:pt x="135" y="39"/>
                      <a:pt x="134" y="38"/>
                      <a:pt x="133" y="36"/>
                    </a:cubicBezTo>
                    <a:cubicBezTo>
                      <a:pt x="131" y="35"/>
                      <a:pt x="131" y="34"/>
                      <a:pt x="130" y="34"/>
                    </a:cubicBezTo>
                    <a:cubicBezTo>
                      <a:pt x="130" y="33"/>
                      <a:pt x="129" y="32"/>
                      <a:pt x="129" y="31"/>
                    </a:cubicBezTo>
                    <a:cubicBezTo>
                      <a:pt x="126" y="27"/>
                      <a:pt x="122" y="23"/>
                      <a:pt x="117" y="20"/>
                    </a:cubicBezTo>
                    <a:cubicBezTo>
                      <a:pt x="114" y="18"/>
                      <a:pt x="111" y="16"/>
                      <a:pt x="111" y="16"/>
                    </a:cubicBezTo>
                    <a:cubicBezTo>
                      <a:pt x="111" y="16"/>
                      <a:pt x="109" y="15"/>
                      <a:pt x="107" y="13"/>
                    </a:cubicBezTo>
                    <a:cubicBezTo>
                      <a:pt x="97" y="6"/>
                      <a:pt x="91" y="5"/>
                      <a:pt x="80" y="1"/>
                    </a:cubicBezTo>
                    <a:cubicBezTo>
                      <a:pt x="79" y="1"/>
                      <a:pt x="76" y="0"/>
                      <a:pt x="72" y="0"/>
                    </a:cubicBezTo>
                    <a:close/>
                    <a:moveTo>
                      <a:pt x="71" y="5"/>
                    </a:moveTo>
                    <a:cubicBezTo>
                      <a:pt x="76" y="5"/>
                      <a:pt x="77" y="6"/>
                      <a:pt x="80" y="7"/>
                    </a:cubicBezTo>
                    <a:cubicBezTo>
                      <a:pt x="88" y="13"/>
                      <a:pt x="96" y="20"/>
                      <a:pt x="99" y="30"/>
                    </a:cubicBezTo>
                    <a:cubicBezTo>
                      <a:pt x="100" y="33"/>
                      <a:pt x="100" y="34"/>
                      <a:pt x="100" y="34"/>
                    </a:cubicBezTo>
                    <a:cubicBezTo>
                      <a:pt x="100" y="35"/>
                      <a:pt x="99" y="35"/>
                      <a:pt x="99" y="36"/>
                    </a:cubicBezTo>
                    <a:cubicBezTo>
                      <a:pt x="99" y="36"/>
                      <a:pt x="97" y="39"/>
                      <a:pt x="95" y="41"/>
                    </a:cubicBezTo>
                    <a:cubicBezTo>
                      <a:pt x="93" y="44"/>
                      <a:pt x="90" y="45"/>
                      <a:pt x="90" y="45"/>
                    </a:cubicBezTo>
                    <a:cubicBezTo>
                      <a:pt x="89" y="45"/>
                      <a:pt x="88" y="45"/>
                      <a:pt x="88" y="44"/>
                    </a:cubicBezTo>
                    <a:cubicBezTo>
                      <a:pt x="86" y="41"/>
                      <a:pt x="73" y="28"/>
                      <a:pt x="69" y="25"/>
                    </a:cubicBezTo>
                    <a:cubicBezTo>
                      <a:pt x="64" y="22"/>
                      <a:pt x="64" y="22"/>
                      <a:pt x="55" y="19"/>
                    </a:cubicBezTo>
                    <a:cubicBezTo>
                      <a:pt x="50" y="17"/>
                      <a:pt x="44" y="16"/>
                      <a:pt x="38" y="16"/>
                    </a:cubicBezTo>
                    <a:cubicBezTo>
                      <a:pt x="35" y="15"/>
                      <a:pt x="33" y="15"/>
                      <a:pt x="33" y="15"/>
                    </a:cubicBezTo>
                    <a:cubicBezTo>
                      <a:pt x="33" y="14"/>
                      <a:pt x="41" y="10"/>
                      <a:pt x="44" y="10"/>
                    </a:cubicBezTo>
                    <a:cubicBezTo>
                      <a:pt x="46" y="10"/>
                      <a:pt x="47" y="9"/>
                      <a:pt x="48" y="9"/>
                    </a:cubicBezTo>
                    <a:cubicBezTo>
                      <a:pt x="48" y="9"/>
                      <a:pt x="51" y="8"/>
                      <a:pt x="56" y="6"/>
                    </a:cubicBezTo>
                    <a:cubicBezTo>
                      <a:pt x="58" y="6"/>
                      <a:pt x="62" y="5"/>
                      <a:pt x="68" y="5"/>
                    </a:cubicBezTo>
                    <a:cubicBezTo>
                      <a:pt x="69" y="5"/>
                      <a:pt x="70" y="5"/>
                      <a:pt x="71" y="5"/>
                    </a:cubicBezTo>
                    <a:close/>
                    <a:moveTo>
                      <a:pt x="93" y="11"/>
                    </a:moveTo>
                    <a:cubicBezTo>
                      <a:pt x="93" y="11"/>
                      <a:pt x="94" y="12"/>
                      <a:pt x="96" y="13"/>
                    </a:cubicBezTo>
                    <a:cubicBezTo>
                      <a:pt x="97" y="14"/>
                      <a:pt x="98" y="15"/>
                      <a:pt x="99" y="15"/>
                    </a:cubicBezTo>
                    <a:cubicBezTo>
                      <a:pt x="102" y="16"/>
                      <a:pt x="109" y="21"/>
                      <a:pt x="109" y="21"/>
                    </a:cubicBezTo>
                    <a:cubicBezTo>
                      <a:pt x="109" y="22"/>
                      <a:pt x="107" y="25"/>
                      <a:pt x="106" y="26"/>
                    </a:cubicBezTo>
                    <a:cubicBezTo>
                      <a:pt x="106" y="26"/>
                      <a:pt x="105" y="28"/>
                      <a:pt x="105" y="28"/>
                    </a:cubicBezTo>
                    <a:cubicBezTo>
                      <a:pt x="104" y="30"/>
                      <a:pt x="103" y="31"/>
                      <a:pt x="103" y="29"/>
                    </a:cubicBezTo>
                    <a:cubicBezTo>
                      <a:pt x="103" y="27"/>
                      <a:pt x="98" y="17"/>
                      <a:pt x="97" y="17"/>
                    </a:cubicBezTo>
                    <a:cubicBezTo>
                      <a:pt x="97" y="17"/>
                      <a:pt x="96" y="17"/>
                      <a:pt x="96" y="16"/>
                    </a:cubicBezTo>
                    <a:cubicBezTo>
                      <a:pt x="96" y="16"/>
                      <a:pt x="96" y="15"/>
                      <a:pt x="94" y="14"/>
                    </a:cubicBezTo>
                    <a:cubicBezTo>
                      <a:pt x="93" y="12"/>
                      <a:pt x="93" y="11"/>
                      <a:pt x="93" y="11"/>
                    </a:cubicBezTo>
                    <a:close/>
                    <a:moveTo>
                      <a:pt x="32" y="19"/>
                    </a:moveTo>
                    <a:cubicBezTo>
                      <a:pt x="32" y="19"/>
                      <a:pt x="33" y="19"/>
                      <a:pt x="33" y="19"/>
                    </a:cubicBezTo>
                    <a:cubicBezTo>
                      <a:pt x="34" y="19"/>
                      <a:pt x="35" y="19"/>
                      <a:pt x="36" y="20"/>
                    </a:cubicBezTo>
                    <a:cubicBezTo>
                      <a:pt x="43" y="20"/>
                      <a:pt x="47" y="21"/>
                      <a:pt x="54" y="23"/>
                    </a:cubicBezTo>
                    <a:cubicBezTo>
                      <a:pt x="64" y="27"/>
                      <a:pt x="68" y="29"/>
                      <a:pt x="77" y="39"/>
                    </a:cubicBezTo>
                    <a:cubicBezTo>
                      <a:pt x="81" y="42"/>
                      <a:pt x="84" y="46"/>
                      <a:pt x="84" y="47"/>
                    </a:cubicBezTo>
                    <a:cubicBezTo>
                      <a:pt x="85" y="47"/>
                      <a:pt x="85" y="48"/>
                      <a:pt x="85" y="48"/>
                    </a:cubicBezTo>
                    <a:cubicBezTo>
                      <a:pt x="88" y="48"/>
                      <a:pt x="82" y="51"/>
                      <a:pt x="76" y="53"/>
                    </a:cubicBezTo>
                    <a:cubicBezTo>
                      <a:pt x="74" y="53"/>
                      <a:pt x="71" y="54"/>
                      <a:pt x="68" y="55"/>
                    </a:cubicBezTo>
                    <a:cubicBezTo>
                      <a:pt x="65" y="56"/>
                      <a:pt x="63" y="57"/>
                      <a:pt x="63" y="57"/>
                    </a:cubicBezTo>
                    <a:cubicBezTo>
                      <a:pt x="62" y="57"/>
                      <a:pt x="62" y="56"/>
                      <a:pt x="61" y="54"/>
                    </a:cubicBezTo>
                    <a:cubicBezTo>
                      <a:pt x="59" y="50"/>
                      <a:pt x="56" y="47"/>
                      <a:pt x="52" y="46"/>
                    </a:cubicBezTo>
                    <a:cubicBezTo>
                      <a:pt x="50" y="45"/>
                      <a:pt x="48" y="43"/>
                      <a:pt x="47" y="43"/>
                    </a:cubicBezTo>
                    <a:cubicBezTo>
                      <a:pt x="45" y="41"/>
                      <a:pt x="43" y="41"/>
                      <a:pt x="39" y="40"/>
                    </a:cubicBezTo>
                    <a:cubicBezTo>
                      <a:pt x="32" y="39"/>
                      <a:pt x="24" y="38"/>
                      <a:pt x="20" y="39"/>
                    </a:cubicBezTo>
                    <a:cubicBezTo>
                      <a:pt x="14" y="40"/>
                      <a:pt x="11" y="40"/>
                      <a:pt x="11" y="39"/>
                    </a:cubicBezTo>
                    <a:cubicBezTo>
                      <a:pt x="11" y="38"/>
                      <a:pt x="15" y="33"/>
                      <a:pt x="18" y="29"/>
                    </a:cubicBezTo>
                    <a:cubicBezTo>
                      <a:pt x="25" y="21"/>
                      <a:pt x="27" y="20"/>
                      <a:pt x="32" y="19"/>
                    </a:cubicBezTo>
                    <a:close/>
                    <a:moveTo>
                      <a:pt x="113" y="24"/>
                    </a:move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20" y="29"/>
                      <a:pt x="122" y="30"/>
                      <a:pt x="127" y="38"/>
                    </a:cubicBezTo>
                    <a:cubicBezTo>
                      <a:pt x="131" y="42"/>
                      <a:pt x="131" y="42"/>
                      <a:pt x="131" y="42"/>
                    </a:cubicBezTo>
                    <a:cubicBezTo>
                      <a:pt x="129" y="45"/>
                      <a:pt x="129" y="45"/>
                      <a:pt x="129" y="45"/>
                    </a:cubicBezTo>
                    <a:cubicBezTo>
                      <a:pt x="126" y="52"/>
                      <a:pt x="118" y="61"/>
                      <a:pt x="112" y="66"/>
                    </a:cubicBezTo>
                    <a:cubicBezTo>
                      <a:pt x="105" y="73"/>
                      <a:pt x="96" y="76"/>
                      <a:pt x="87" y="81"/>
                    </a:cubicBezTo>
                    <a:cubicBezTo>
                      <a:pt x="81" y="83"/>
                      <a:pt x="78" y="84"/>
                      <a:pt x="61" y="85"/>
                    </a:cubicBezTo>
                    <a:cubicBezTo>
                      <a:pt x="59" y="85"/>
                      <a:pt x="57" y="86"/>
                      <a:pt x="55" y="86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3" y="78"/>
                      <a:pt x="54" y="75"/>
                      <a:pt x="54" y="73"/>
                    </a:cubicBezTo>
                    <a:cubicBezTo>
                      <a:pt x="55" y="72"/>
                      <a:pt x="55" y="70"/>
                      <a:pt x="55" y="70"/>
                    </a:cubicBezTo>
                    <a:cubicBezTo>
                      <a:pt x="55" y="69"/>
                      <a:pt x="56" y="68"/>
                      <a:pt x="56" y="67"/>
                    </a:cubicBezTo>
                    <a:cubicBezTo>
                      <a:pt x="57" y="66"/>
                      <a:pt x="58" y="65"/>
                      <a:pt x="58" y="64"/>
                    </a:cubicBezTo>
                    <a:cubicBezTo>
                      <a:pt x="59" y="62"/>
                      <a:pt x="59" y="62"/>
                      <a:pt x="60" y="62"/>
                    </a:cubicBezTo>
                    <a:cubicBezTo>
                      <a:pt x="63" y="62"/>
                      <a:pt x="64" y="62"/>
                      <a:pt x="64" y="61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7" y="60"/>
                      <a:pt x="81" y="55"/>
                      <a:pt x="84" y="54"/>
                    </a:cubicBezTo>
                    <a:cubicBezTo>
                      <a:pt x="85" y="53"/>
                      <a:pt x="86" y="53"/>
                      <a:pt x="87" y="53"/>
                    </a:cubicBezTo>
                    <a:cubicBezTo>
                      <a:pt x="90" y="53"/>
                      <a:pt x="90" y="53"/>
                      <a:pt x="90" y="52"/>
                    </a:cubicBezTo>
                    <a:cubicBezTo>
                      <a:pt x="91" y="50"/>
                      <a:pt x="104" y="38"/>
                      <a:pt x="105" y="38"/>
                    </a:cubicBezTo>
                    <a:cubicBezTo>
                      <a:pt x="105" y="38"/>
                      <a:pt x="106" y="37"/>
                      <a:pt x="106" y="36"/>
                    </a:cubicBezTo>
                    <a:cubicBezTo>
                      <a:pt x="106" y="36"/>
                      <a:pt x="107" y="32"/>
                      <a:pt x="109" y="29"/>
                    </a:cubicBezTo>
                    <a:cubicBezTo>
                      <a:pt x="112" y="25"/>
                      <a:pt x="113" y="24"/>
                      <a:pt x="113" y="24"/>
                    </a:cubicBezTo>
                    <a:close/>
                    <a:moveTo>
                      <a:pt x="25" y="43"/>
                    </a:moveTo>
                    <a:cubicBezTo>
                      <a:pt x="30" y="43"/>
                      <a:pt x="37" y="43"/>
                      <a:pt x="41" y="45"/>
                    </a:cubicBezTo>
                    <a:cubicBezTo>
                      <a:pt x="41" y="45"/>
                      <a:pt x="41" y="45"/>
                      <a:pt x="41" y="46"/>
                    </a:cubicBezTo>
                    <a:cubicBezTo>
                      <a:pt x="39" y="48"/>
                      <a:pt x="37" y="52"/>
                      <a:pt x="36" y="56"/>
                    </a:cubicBezTo>
                    <a:cubicBezTo>
                      <a:pt x="36" y="58"/>
                      <a:pt x="35" y="60"/>
                      <a:pt x="35" y="61"/>
                    </a:cubicBezTo>
                    <a:cubicBezTo>
                      <a:pt x="35" y="62"/>
                      <a:pt x="34" y="66"/>
                      <a:pt x="33" y="72"/>
                    </a:cubicBezTo>
                    <a:cubicBezTo>
                      <a:pt x="32" y="76"/>
                      <a:pt x="32" y="106"/>
                      <a:pt x="32" y="110"/>
                    </a:cubicBezTo>
                    <a:cubicBezTo>
                      <a:pt x="33" y="115"/>
                      <a:pt x="34" y="121"/>
                      <a:pt x="35" y="124"/>
                    </a:cubicBez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7"/>
                      <a:pt x="26" y="121"/>
                      <a:pt x="23" y="118"/>
                    </a:cubicBezTo>
                    <a:cubicBezTo>
                      <a:pt x="21" y="116"/>
                      <a:pt x="15" y="107"/>
                      <a:pt x="13" y="104"/>
                    </a:cubicBezTo>
                    <a:cubicBezTo>
                      <a:pt x="12" y="101"/>
                      <a:pt x="12" y="77"/>
                      <a:pt x="13" y="73"/>
                    </a:cubicBezTo>
                    <a:cubicBezTo>
                      <a:pt x="13" y="72"/>
                      <a:pt x="13" y="71"/>
                      <a:pt x="13" y="71"/>
                    </a:cubicBezTo>
                    <a:cubicBezTo>
                      <a:pt x="13" y="70"/>
                      <a:pt x="13" y="68"/>
                      <a:pt x="14" y="65"/>
                    </a:cubicBezTo>
                    <a:cubicBezTo>
                      <a:pt x="14" y="62"/>
                      <a:pt x="15" y="59"/>
                      <a:pt x="15" y="58"/>
                    </a:cubicBezTo>
                    <a:cubicBezTo>
                      <a:pt x="15" y="54"/>
                      <a:pt x="19" y="45"/>
                      <a:pt x="20" y="44"/>
                    </a:cubicBezTo>
                    <a:cubicBezTo>
                      <a:pt x="20" y="43"/>
                      <a:pt x="23" y="43"/>
                      <a:pt x="25" y="43"/>
                    </a:cubicBezTo>
                    <a:close/>
                    <a:moveTo>
                      <a:pt x="14" y="44"/>
                    </a:move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5"/>
                      <a:pt x="14" y="46"/>
                      <a:pt x="14" y="47"/>
                    </a:cubicBezTo>
                    <a:cubicBezTo>
                      <a:pt x="13" y="49"/>
                      <a:pt x="11" y="60"/>
                      <a:pt x="10" y="66"/>
                    </a:cubicBezTo>
                    <a:cubicBezTo>
                      <a:pt x="10" y="68"/>
                      <a:pt x="9" y="70"/>
                      <a:pt x="9" y="71"/>
                    </a:cubicBezTo>
                    <a:cubicBezTo>
                      <a:pt x="8" y="74"/>
                      <a:pt x="8" y="77"/>
                      <a:pt x="8" y="82"/>
                    </a:cubicBezTo>
                    <a:cubicBezTo>
                      <a:pt x="8" y="84"/>
                      <a:pt x="8" y="86"/>
                      <a:pt x="8" y="86"/>
                    </a:cubicBezTo>
                    <a:cubicBezTo>
                      <a:pt x="7" y="86"/>
                      <a:pt x="7" y="85"/>
                      <a:pt x="6" y="84"/>
                    </a:cubicBezTo>
                    <a:cubicBezTo>
                      <a:pt x="5" y="77"/>
                      <a:pt x="4" y="75"/>
                      <a:pt x="5" y="65"/>
                    </a:cubicBezTo>
                    <a:cubicBezTo>
                      <a:pt x="5" y="57"/>
                      <a:pt x="5" y="55"/>
                      <a:pt x="7" y="51"/>
                    </a:cubicBezTo>
                    <a:cubicBezTo>
                      <a:pt x="7" y="48"/>
                      <a:pt x="8" y="46"/>
                      <a:pt x="9" y="45"/>
                    </a:cubicBezTo>
                    <a:cubicBezTo>
                      <a:pt x="9" y="45"/>
                      <a:pt x="12" y="44"/>
                      <a:pt x="14" y="44"/>
                    </a:cubicBezTo>
                    <a:close/>
                    <a:moveTo>
                      <a:pt x="44" y="47"/>
                    </a:moveTo>
                    <a:cubicBezTo>
                      <a:pt x="45" y="47"/>
                      <a:pt x="52" y="51"/>
                      <a:pt x="54" y="52"/>
                    </a:cubicBezTo>
                    <a:cubicBezTo>
                      <a:pt x="56" y="53"/>
                      <a:pt x="57" y="57"/>
                      <a:pt x="57" y="58"/>
                    </a:cubicBezTo>
                    <a:cubicBezTo>
                      <a:pt x="51" y="69"/>
                      <a:pt x="51" y="70"/>
                      <a:pt x="50" y="76"/>
                    </a:cubicBezTo>
                    <a:cubicBezTo>
                      <a:pt x="49" y="84"/>
                      <a:pt x="51" y="105"/>
                      <a:pt x="53" y="111"/>
                    </a:cubicBezTo>
                    <a:cubicBezTo>
                      <a:pt x="53" y="112"/>
                      <a:pt x="53" y="113"/>
                      <a:pt x="53" y="114"/>
                    </a:cubicBezTo>
                    <a:cubicBezTo>
                      <a:pt x="53" y="115"/>
                      <a:pt x="54" y="116"/>
                      <a:pt x="54" y="117"/>
                    </a:cubicBezTo>
                    <a:cubicBezTo>
                      <a:pt x="55" y="118"/>
                      <a:pt x="55" y="119"/>
                      <a:pt x="55" y="120"/>
                    </a:cubicBezTo>
                    <a:cubicBezTo>
                      <a:pt x="55" y="122"/>
                      <a:pt x="60" y="130"/>
                      <a:pt x="62" y="133"/>
                    </a:cubicBezTo>
                    <a:cubicBezTo>
                      <a:pt x="63" y="134"/>
                      <a:pt x="63" y="135"/>
                      <a:pt x="62" y="135"/>
                    </a:cubicBezTo>
                    <a:cubicBezTo>
                      <a:pt x="61" y="136"/>
                      <a:pt x="56" y="135"/>
                      <a:pt x="53" y="135"/>
                    </a:cubicBezTo>
                    <a:cubicBezTo>
                      <a:pt x="52" y="135"/>
                      <a:pt x="49" y="133"/>
                      <a:pt x="46" y="132"/>
                    </a:cubicBezTo>
                    <a:cubicBezTo>
                      <a:pt x="41" y="130"/>
                      <a:pt x="41" y="130"/>
                      <a:pt x="41" y="130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36" y="112"/>
                      <a:pt x="36" y="110"/>
                      <a:pt x="35" y="93"/>
                    </a:cubicBezTo>
                    <a:cubicBezTo>
                      <a:pt x="35" y="79"/>
                      <a:pt x="35" y="75"/>
                      <a:pt x="37" y="68"/>
                    </a:cubicBezTo>
                    <a:cubicBezTo>
                      <a:pt x="40" y="54"/>
                      <a:pt x="41" y="52"/>
                      <a:pt x="43" y="49"/>
                    </a:cubicBezTo>
                    <a:cubicBezTo>
                      <a:pt x="43" y="49"/>
                      <a:pt x="44" y="48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lose/>
                    <a:moveTo>
                      <a:pt x="133" y="49"/>
                    </a:moveTo>
                    <a:cubicBezTo>
                      <a:pt x="133" y="49"/>
                      <a:pt x="135" y="54"/>
                      <a:pt x="136" y="57"/>
                    </a:cubicBezTo>
                    <a:cubicBezTo>
                      <a:pt x="136" y="60"/>
                      <a:pt x="137" y="63"/>
                      <a:pt x="136" y="71"/>
                    </a:cubicBezTo>
                    <a:cubicBezTo>
                      <a:pt x="136" y="84"/>
                      <a:pt x="135" y="87"/>
                      <a:pt x="131" y="92"/>
                    </a:cubicBezTo>
                    <a:cubicBezTo>
                      <a:pt x="120" y="105"/>
                      <a:pt x="96" y="114"/>
                      <a:pt x="79" y="115"/>
                    </a:cubicBezTo>
                    <a:cubicBezTo>
                      <a:pt x="72" y="115"/>
                      <a:pt x="65" y="115"/>
                      <a:pt x="58" y="116"/>
                    </a:cubicBezTo>
                    <a:cubicBezTo>
                      <a:pt x="57" y="116"/>
                      <a:pt x="56" y="111"/>
                      <a:pt x="55" y="106"/>
                    </a:cubicBezTo>
                    <a:cubicBezTo>
                      <a:pt x="55" y="104"/>
                      <a:pt x="55" y="101"/>
                      <a:pt x="54" y="100"/>
                    </a:cubicBezTo>
                    <a:cubicBezTo>
                      <a:pt x="54" y="99"/>
                      <a:pt x="54" y="96"/>
                      <a:pt x="54" y="94"/>
                    </a:cubicBezTo>
                    <a:cubicBezTo>
                      <a:pt x="54" y="90"/>
                      <a:pt x="54" y="89"/>
                      <a:pt x="55" y="89"/>
                    </a:cubicBezTo>
                    <a:cubicBezTo>
                      <a:pt x="56" y="89"/>
                      <a:pt x="66" y="89"/>
                      <a:pt x="72" y="88"/>
                    </a:cubicBezTo>
                    <a:cubicBezTo>
                      <a:pt x="80" y="87"/>
                      <a:pt x="82" y="86"/>
                      <a:pt x="92" y="82"/>
                    </a:cubicBezTo>
                    <a:cubicBezTo>
                      <a:pt x="103" y="79"/>
                      <a:pt x="110" y="72"/>
                      <a:pt x="119" y="65"/>
                    </a:cubicBezTo>
                    <a:cubicBezTo>
                      <a:pt x="121" y="63"/>
                      <a:pt x="123" y="60"/>
                      <a:pt x="129" y="53"/>
                    </a:cubicBezTo>
                    <a:cubicBezTo>
                      <a:pt x="131" y="51"/>
                      <a:pt x="132" y="49"/>
                      <a:pt x="133" y="49"/>
                    </a:cubicBezTo>
                    <a:close/>
                    <a:moveTo>
                      <a:pt x="128" y="102"/>
                    </a:moveTo>
                    <a:cubicBezTo>
                      <a:pt x="129" y="102"/>
                      <a:pt x="122" y="112"/>
                      <a:pt x="119" y="114"/>
                    </a:cubicBezTo>
                    <a:cubicBezTo>
                      <a:pt x="118" y="115"/>
                      <a:pt x="117" y="116"/>
                      <a:pt x="117" y="116"/>
                    </a:cubicBezTo>
                    <a:cubicBezTo>
                      <a:pt x="109" y="126"/>
                      <a:pt x="95" y="131"/>
                      <a:pt x="83" y="133"/>
                    </a:cubicBezTo>
                    <a:cubicBezTo>
                      <a:pt x="80" y="133"/>
                      <a:pt x="77" y="133"/>
                      <a:pt x="76" y="133"/>
                    </a:cubicBezTo>
                    <a:cubicBezTo>
                      <a:pt x="75" y="134"/>
                      <a:pt x="73" y="134"/>
                      <a:pt x="71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6" y="131"/>
                      <a:pt x="65" y="129"/>
                      <a:pt x="64" y="128"/>
                    </a:cubicBezTo>
                    <a:cubicBezTo>
                      <a:pt x="63" y="127"/>
                      <a:pt x="62" y="125"/>
                      <a:pt x="61" y="123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62" y="119"/>
                      <a:pt x="62" y="119"/>
                      <a:pt x="62" y="119"/>
                    </a:cubicBezTo>
                    <a:cubicBezTo>
                      <a:pt x="83" y="121"/>
                      <a:pt x="87" y="119"/>
                      <a:pt x="105" y="114"/>
                    </a:cubicBezTo>
                    <a:cubicBezTo>
                      <a:pt x="108" y="114"/>
                      <a:pt x="120" y="108"/>
                      <a:pt x="120" y="107"/>
                    </a:cubicBezTo>
                    <a:cubicBezTo>
                      <a:pt x="120" y="107"/>
                      <a:pt x="120" y="106"/>
                      <a:pt x="121" y="106"/>
                    </a:cubicBezTo>
                    <a:cubicBezTo>
                      <a:pt x="122" y="106"/>
                      <a:pt x="124" y="105"/>
                      <a:pt x="125" y="104"/>
                    </a:cubicBezTo>
                    <a:cubicBezTo>
                      <a:pt x="126" y="103"/>
                      <a:pt x="128" y="102"/>
                      <a:pt x="128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223"/>
              <p:cNvSpPr>
                <a:spLocks noEditPoints="1"/>
              </p:cNvSpPr>
              <p:nvPr/>
            </p:nvSpPr>
            <p:spPr bwMode="auto">
              <a:xfrm>
                <a:off x="821" y="699"/>
                <a:ext cx="108" cy="113"/>
              </a:xfrm>
              <a:custGeom>
                <a:avLst/>
                <a:gdLst>
                  <a:gd name="T0" fmla="*/ 38 w 142"/>
                  <a:gd name="T1" fmla="*/ 12 h 148"/>
                  <a:gd name="T2" fmla="*/ 3 w 142"/>
                  <a:gd name="T3" fmla="*/ 66 h 148"/>
                  <a:gd name="T4" fmla="*/ 6 w 142"/>
                  <a:gd name="T5" fmla="*/ 105 h 148"/>
                  <a:gd name="T6" fmla="*/ 22 w 142"/>
                  <a:gd name="T7" fmla="*/ 131 h 148"/>
                  <a:gd name="T8" fmla="*/ 100 w 142"/>
                  <a:gd name="T9" fmla="*/ 141 h 148"/>
                  <a:gd name="T10" fmla="*/ 131 w 142"/>
                  <a:gd name="T11" fmla="*/ 117 h 148"/>
                  <a:gd name="T12" fmla="*/ 142 w 142"/>
                  <a:gd name="T13" fmla="*/ 81 h 148"/>
                  <a:gd name="T14" fmla="*/ 137 w 142"/>
                  <a:gd name="T15" fmla="*/ 44 h 148"/>
                  <a:gd name="T16" fmla="*/ 129 w 142"/>
                  <a:gd name="T17" fmla="*/ 24 h 148"/>
                  <a:gd name="T18" fmla="*/ 106 w 142"/>
                  <a:gd name="T19" fmla="*/ 8 h 148"/>
                  <a:gd name="T20" fmla="*/ 82 w 142"/>
                  <a:gd name="T21" fmla="*/ 0 h 148"/>
                  <a:gd name="T22" fmla="*/ 93 w 142"/>
                  <a:gd name="T23" fmla="*/ 8 h 148"/>
                  <a:gd name="T24" fmla="*/ 120 w 142"/>
                  <a:gd name="T25" fmla="*/ 27 h 148"/>
                  <a:gd name="T26" fmla="*/ 128 w 142"/>
                  <a:gd name="T27" fmla="*/ 38 h 148"/>
                  <a:gd name="T28" fmla="*/ 130 w 142"/>
                  <a:gd name="T29" fmla="*/ 109 h 148"/>
                  <a:gd name="T30" fmla="*/ 54 w 142"/>
                  <a:gd name="T31" fmla="*/ 141 h 148"/>
                  <a:gd name="T32" fmla="*/ 19 w 142"/>
                  <a:gd name="T33" fmla="*/ 118 h 148"/>
                  <a:gd name="T34" fmla="*/ 6 w 142"/>
                  <a:gd name="T35" fmla="*/ 74 h 148"/>
                  <a:gd name="T36" fmla="*/ 13 w 142"/>
                  <a:gd name="T37" fmla="*/ 46 h 148"/>
                  <a:gd name="T38" fmla="*/ 38 w 142"/>
                  <a:gd name="T39" fmla="*/ 19 h 148"/>
                  <a:gd name="T40" fmla="*/ 55 w 142"/>
                  <a:gd name="T41" fmla="*/ 9 h 148"/>
                  <a:gd name="T42" fmla="*/ 72 w 142"/>
                  <a:gd name="T43" fmla="*/ 8 h 148"/>
                  <a:gd name="T44" fmla="*/ 72 w 142"/>
                  <a:gd name="T45" fmla="*/ 22 h 148"/>
                  <a:gd name="T46" fmla="*/ 76 w 142"/>
                  <a:gd name="T47" fmla="*/ 15 h 148"/>
                  <a:gd name="T48" fmla="*/ 103 w 142"/>
                  <a:gd name="T49" fmla="*/ 17 h 148"/>
                  <a:gd name="T50" fmla="*/ 101 w 142"/>
                  <a:gd name="T51" fmla="*/ 29 h 148"/>
                  <a:gd name="T52" fmla="*/ 44 w 142"/>
                  <a:gd name="T53" fmla="*/ 20 h 148"/>
                  <a:gd name="T54" fmla="*/ 50 w 142"/>
                  <a:gd name="T55" fmla="*/ 32 h 148"/>
                  <a:gd name="T56" fmla="*/ 50 w 142"/>
                  <a:gd name="T57" fmla="*/ 25 h 148"/>
                  <a:gd name="T58" fmla="*/ 39 w 142"/>
                  <a:gd name="T59" fmla="*/ 22 h 148"/>
                  <a:gd name="T60" fmla="*/ 61 w 142"/>
                  <a:gd name="T61" fmla="*/ 71 h 148"/>
                  <a:gd name="T62" fmla="*/ 74 w 142"/>
                  <a:gd name="T63" fmla="*/ 80 h 148"/>
                  <a:gd name="T64" fmla="*/ 76 w 142"/>
                  <a:gd name="T65" fmla="*/ 63 h 148"/>
                  <a:gd name="T66" fmla="*/ 79 w 142"/>
                  <a:gd name="T67" fmla="*/ 54 h 148"/>
                  <a:gd name="T68" fmla="*/ 78 w 142"/>
                  <a:gd name="T69" fmla="*/ 44 h 148"/>
                  <a:gd name="T70" fmla="*/ 76 w 142"/>
                  <a:gd name="T71" fmla="*/ 35 h 148"/>
                  <a:gd name="T72" fmla="*/ 70 w 142"/>
                  <a:gd name="T73" fmla="*/ 41 h 148"/>
                  <a:gd name="T74" fmla="*/ 65 w 142"/>
                  <a:gd name="T75" fmla="*/ 48 h 148"/>
                  <a:gd name="T76" fmla="*/ 67 w 142"/>
                  <a:gd name="T77" fmla="*/ 60 h 148"/>
                  <a:gd name="T78" fmla="*/ 40 w 142"/>
                  <a:gd name="T79" fmla="*/ 23 h 148"/>
                  <a:gd name="T80" fmla="*/ 20 w 142"/>
                  <a:gd name="T81" fmla="*/ 49 h 148"/>
                  <a:gd name="T82" fmla="*/ 23 w 142"/>
                  <a:gd name="T83" fmla="*/ 44 h 148"/>
                  <a:gd name="T84" fmla="*/ 114 w 142"/>
                  <a:gd name="T85" fmla="*/ 53 h 148"/>
                  <a:gd name="T86" fmla="*/ 36 w 142"/>
                  <a:gd name="T87" fmla="*/ 70 h 148"/>
                  <a:gd name="T88" fmla="*/ 11 w 142"/>
                  <a:gd name="T89" fmla="*/ 73 h 148"/>
                  <a:gd name="T90" fmla="*/ 38 w 142"/>
                  <a:gd name="T91" fmla="*/ 75 h 148"/>
                  <a:gd name="T92" fmla="*/ 126 w 142"/>
                  <a:gd name="T93" fmla="*/ 75 h 148"/>
                  <a:gd name="T94" fmla="*/ 110 w 142"/>
                  <a:gd name="T95" fmla="*/ 82 h 148"/>
                  <a:gd name="T96" fmla="*/ 131 w 142"/>
                  <a:gd name="T97" fmla="*/ 75 h 148"/>
                  <a:gd name="T98" fmla="*/ 109 w 142"/>
                  <a:gd name="T99" fmla="*/ 100 h 148"/>
                  <a:gd name="T100" fmla="*/ 120 w 142"/>
                  <a:gd name="T101" fmla="*/ 105 h 148"/>
                  <a:gd name="T102" fmla="*/ 115 w 142"/>
                  <a:gd name="T103" fmla="*/ 100 h 148"/>
                  <a:gd name="T104" fmla="*/ 28 w 142"/>
                  <a:gd name="T105" fmla="*/ 101 h 148"/>
                  <a:gd name="T106" fmla="*/ 21 w 142"/>
                  <a:gd name="T107" fmla="*/ 107 h 148"/>
                  <a:gd name="T108" fmla="*/ 33 w 142"/>
                  <a:gd name="T109" fmla="*/ 102 h 148"/>
                  <a:gd name="T110" fmla="*/ 67 w 142"/>
                  <a:gd name="T111" fmla="*/ 109 h 148"/>
                  <a:gd name="T112" fmla="*/ 69 w 142"/>
                  <a:gd name="T113" fmla="*/ 131 h 148"/>
                  <a:gd name="T114" fmla="*/ 71 w 142"/>
                  <a:gd name="T115" fmla="*/ 113 h 148"/>
                  <a:gd name="T116" fmla="*/ 94 w 142"/>
                  <a:gd name="T117" fmla="*/ 112 h 148"/>
                  <a:gd name="T118" fmla="*/ 97 w 142"/>
                  <a:gd name="T119" fmla="*/ 124 h 148"/>
                  <a:gd name="T120" fmla="*/ 53 w 142"/>
                  <a:gd name="T121" fmla="*/ 118 h 148"/>
                  <a:gd name="T122" fmla="*/ 51 w 142"/>
                  <a:gd name="T123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2" h="148">
                    <a:moveTo>
                      <a:pt x="74" y="0"/>
                    </a:moveTo>
                    <a:cubicBezTo>
                      <a:pt x="74" y="0"/>
                      <a:pt x="73" y="0"/>
                      <a:pt x="72" y="0"/>
                    </a:cubicBezTo>
                    <a:cubicBezTo>
                      <a:pt x="67" y="0"/>
                      <a:pt x="63" y="0"/>
                      <a:pt x="59" y="2"/>
                    </a:cubicBezTo>
                    <a:cubicBezTo>
                      <a:pt x="52" y="4"/>
                      <a:pt x="42" y="8"/>
                      <a:pt x="38" y="12"/>
                    </a:cubicBezTo>
                    <a:cubicBezTo>
                      <a:pt x="37" y="13"/>
                      <a:pt x="33" y="16"/>
                      <a:pt x="30" y="19"/>
                    </a:cubicBezTo>
                    <a:cubicBezTo>
                      <a:pt x="21" y="26"/>
                      <a:pt x="13" y="34"/>
                      <a:pt x="12" y="38"/>
                    </a:cubicBezTo>
                    <a:cubicBezTo>
                      <a:pt x="12" y="39"/>
                      <a:pt x="11" y="41"/>
                      <a:pt x="10" y="42"/>
                    </a:cubicBezTo>
                    <a:cubicBezTo>
                      <a:pt x="6" y="50"/>
                      <a:pt x="4" y="57"/>
                      <a:pt x="3" y="66"/>
                    </a:cubicBezTo>
                    <a:cubicBezTo>
                      <a:pt x="2" y="69"/>
                      <a:pt x="2" y="72"/>
                      <a:pt x="2" y="73"/>
                    </a:cubicBezTo>
                    <a:cubicBezTo>
                      <a:pt x="1" y="79"/>
                      <a:pt x="0" y="87"/>
                      <a:pt x="0" y="90"/>
                    </a:cubicBezTo>
                    <a:cubicBezTo>
                      <a:pt x="1" y="94"/>
                      <a:pt x="3" y="99"/>
                      <a:pt x="5" y="102"/>
                    </a:cubicBezTo>
                    <a:cubicBezTo>
                      <a:pt x="5" y="103"/>
                      <a:pt x="6" y="104"/>
                      <a:pt x="6" y="105"/>
                    </a:cubicBezTo>
                    <a:cubicBezTo>
                      <a:pt x="6" y="105"/>
                      <a:pt x="7" y="108"/>
                      <a:pt x="8" y="110"/>
                    </a:cubicBezTo>
                    <a:cubicBezTo>
                      <a:pt x="9" y="112"/>
                      <a:pt x="10" y="114"/>
                      <a:pt x="10" y="115"/>
                    </a:cubicBezTo>
                    <a:cubicBezTo>
                      <a:pt x="11" y="117"/>
                      <a:pt x="15" y="122"/>
                      <a:pt x="19" y="128"/>
                    </a:cubicBezTo>
                    <a:cubicBezTo>
                      <a:pt x="20" y="129"/>
                      <a:pt x="21" y="130"/>
                      <a:pt x="22" y="131"/>
                    </a:cubicBezTo>
                    <a:cubicBezTo>
                      <a:pt x="25" y="135"/>
                      <a:pt x="33" y="140"/>
                      <a:pt x="43" y="143"/>
                    </a:cubicBezTo>
                    <a:cubicBezTo>
                      <a:pt x="47" y="145"/>
                      <a:pt x="51" y="146"/>
                      <a:pt x="53" y="147"/>
                    </a:cubicBezTo>
                    <a:cubicBezTo>
                      <a:pt x="57" y="148"/>
                      <a:pt x="77" y="148"/>
                      <a:pt x="85" y="146"/>
                    </a:cubicBezTo>
                    <a:cubicBezTo>
                      <a:pt x="90" y="145"/>
                      <a:pt x="99" y="142"/>
                      <a:pt x="100" y="141"/>
                    </a:cubicBezTo>
                    <a:cubicBezTo>
                      <a:pt x="101" y="141"/>
                      <a:pt x="104" y="139"/>
                      <a:pt x="107" y="137"/>
                    </a:cubicBezTo>
                    <a:cubicBezTo>
                      <a:pt x="110" y="135"/>
                      <a:pt x="113" y="134"/>
                      <a:pt x="114" y="133"/>
                    </a:cubicBezTo>
                    <a:cubicBezTo>
                      <a:pt x="114" y="133"/>
                      <a:pt x="115" y="132"/>
                      <a:pt x="116" y="131"/>
                    </a:cubicBezTo>
                    <a:cubicBezTo>
                      <a:pt x="120" y="129"/>
                      <a:pt x="127" y="122"/>
                      <a:pt x="131" y="117"/>
                    </a:cubicBezTo>
                    <a:cubicBezTo>
                      <a:pt x="133" y="114"/>
                      <a:pt x="135" y="109"/>
                      <a:pt x="136" y="106"/>
                    </a:cubicBezTo>
                    <a:cubicBezTo>
                      <a:pt x="137" y="103"/>
                      <a:pt x="138" y="101"/>
                      <a:pt x="138" y="100"/>
                    </a:cubicBezTo>
                    <a:cubicBezTo>
                      <a:pt x="140" y="98"/>
                      <a:pt x="141" y="90"/>
                      <a:pt x="141" y="86"/>
                    </a:cubicBezTo>
                    <a:cubicBezTo>
                      <a:pt x="141" y="84"/>
                      <a:pt x="141" y="82"/>
                      <a:pt x="142" y="81"/>
                    </a:cubicBezTo>
                    <a:cubicBezTo>
                      <a:pt x="142" y="80"/>
                      <a:pt x="142" y="78"/>
                      <a:pt x="142" y="75"/>
                    </a:cubicBezTo>
                    <a:cubicBezTo>
                      <a:pt x="141" y="73"/>
                      <a:pt x="141" y="67"/>
                      <a:pt x="140" y="61"/>
                    </a:cubicBezTo>
                    <a:cubicBezTo>
                      <a:pt x="140" y="55"/>
                      <a:pt x="139" y="50"/>
                      <a:pt x="139" y="49"/>
                    </a:cubicBezTo>
                    <a:cubicBezTo>
                      <a:pt x="138" y="49"/>
                      <a:pt x="138" y="46"/>
                      <a:pt x="137" y="44"/>
                    </a:cubicBezTo>
                    <a:cubicBezTo>
                      <a:pt x="136" y="41"/>
                      <a:pt x="135" y="38"/>
                      <a:pt x="134" y="38"/>
                    </a:cubicBezTo>
                    <a:cubicBezTo>
                      <a:pt x="133" y="36"/>
                      <a:pt x="131" y="30"/>
                      <a:pt x="132" y="30"/>
                    </a:cubicBezTo>
                    <a:cubicBezTo>
                      <a:pt x="132" y="30"/>
                      <a:pt x="131" y="29"/>
                      <a:pt x="131" y="28"/>
                    </a:cubicBezTo>
                    <a:cubicBezTo>
                      <a:pt x="130" y="27"/>
                      <a:pt x="129" y="25"/>
                      <a:pt x="129" y="24"/>
                    </a:cubicBezTo>
                    <a:cubicBezTo>
                      <a:pt x="127" y="17"/>
                      <a:pt x="122" y="11"/>
                      <a:pt x="117" y="8"/>
                    </a:cubicBezTo>
                    <a:cubicBezTo>
                      <a:pt x="116" y="7"/>
                      <a:pt x="114" y="6"/>
                      <a:pt x="114" y="6"/>
                    </a:cubicBezTo>
                    <a:cubicBezTo>
                      <a:pt x="114" y="5"/>
                      <a:pt x="110" y="7"/>
                      <a:pt x="109" y="9"/>
                    </a:cubicBezTo>
                    <a:cubicBezTo>
                      <a:pt x="109" y="10"/>
                      <a:pt x="108" y="10"/>
                      <a:pt x="106" y="8"/>
                    </a:cubicBezTo>
                    <a:cubicBezTo>
                      <a:pt x="104" y="8"/>
                      <a:pt x="102" y="6"/>
                      <a:pt x="101" y="5"/>
                    </a:cubicBezTo>
                    <a:cubicBezTo>
                      <a:pt x="99" y="4"/>
                      <a:pt x="97" y="3"/>
                      <a:pt x="95" y="3"/>
                    </a:cubicBezTo>
                    <a:cubicBezTo>
                      <a:pt x="94" y="2"/>
                      <a:pt x="92" y="2"/>
                      <a:pt x="92" y="1"/>
                    </a:cubicBezTo>
                    <a:cubicBezTo>
                      <a:pt x="92" y="1"/>
                      <a:pt x="87" y="0"/>
                      <a:pt x="82" y="0"/>
                    </a:cubicBezTo>
                    <a:cubicBezTo>
                      <a:pt x="79" y="0"/>
                      <a:pt x="77" y="0"/>
                      <a:pt x="74" y="0"/>
                    </a:cubicBezTo>
                    <a:close/>
                    <a:moveTo>
                      <a:pt x="74" y="6"/>
                    </a:moveTo>
                    <a:cubicBezTo>
                      <a:pt x="75" y="6"/>
                      <a:pt x="76" y="6"/>
                      <a:pt x="77" y="6"/>
                    </a:cubicBezTo>
                    <a:cubicBezTo>
                      <a:pt x="83" y="6"/>
                      <a:pt x="86" y="7"/>
                      <a:pt x="93" y="8"/>
                    </a:cubicBezTo>
                    <a:cubicBezTo>
                      <a:pt x="95" y="9"/>
                      <a:pt x="97" y="10"/>
                      <a:pt x="98" y="11"/>
                    </a:cubicBezTo>
                    <a:cubicBezTo>
                      <a:pt x="100" y="13"/>
                      <a:pt x="107" y="17"/>
                      <a:pt x="109" y="17"/>
                    </a:cubicBezTo>
                    <a:cubicBezTo>
                      <a:pt x="110" y="17"/>
                      <a:pt x="115" y="20"/>
                      <a:pt x="118" y="23"/>
                    </a:cubicBezTo>
                    <a:cubicBezTo>
                      <a:pt x="120" y="24"/>
                      <a:pt x="120" y="25"/>
                      <a:pt x="120" y="27"/>
                    </a:cubicBezTo>
                    <a:cubicBezTo>
                      <a:pt x="120" y="28"/>
                      <a:pt x="121" y="29"/>
                      <a:pt x="122" y="29"/>
                    </a:cubicBezTo>
                    <a:cubicBezTo>
                      <a:pt x="123" y="29"/>
                      <a:pt x="123" y="30"/>
                      <a:pt x="124" y="32"/>
                    </a:cubicBezTo>
                    <a:cubicBezTo>
                      <a:pt x="124" y="34"/>
                      <a:pt x="125" y="35"/>
                      <a:pt x="126" y="35"/>
                    </a:cubicBezTo>
                    <a:cubicBezTo>
                      <a:pt x="126" y="36"/>
                      <a:pt x="127" y="37"/>
                      <a:pt x="128" y="38"/>
                    </a:cubicBezTo>
                    <a:cubicBezTo>
                      <a:pt x="129" y="40"/>
                      <a:pt x="130" y="42"/>
                      <a:pt x="131" y="44"/>
                    </a:cubicBezTo>
                    <a:cubicBezTo>
                      <a:pt x="133" y="49"/>
                      <a:pt x="135" y="57"/>
                      <a:pt x="136" y="71"/>
                    </a:cubicBezTo>
                    <a:cubicBezTo>
                      <a:pt x="137" y="87"/>
                      <a:pt x="136" y="94"/>
                      <a:pt x="132" y="103"/>
                    </a:cubicBezTo>
                    <a:cubicBezTo>
                      <a:pt x="131" y="105"/>
                      <a:pt x="130" y="108"/>
                      <a:pt x="130" y="109"/>
                    </a:cubicBezTo>
                    <a:cubicBezTo>
                      <a:pt x="129" y="111"/>
                      <a:pt x="126" y="115"/>
                      <a:pt x="121" y="120"/>
                    </a:cubicBezTo>
                    <a:cubicBezTo>
                      <a:pt x="113" y="129"/>
                      <a:pt x="93" y="140"/>
                      <a:pt x="82" y="141"/>
                    </a:cubicBezTo>
                    <a:cubicBezTo>
                      <a:pt x="81" y="141"/>
                      <a:pt x="75" y="142"/>
                      <a:pt x="69" y="142"/>
                    </a:cubicBezTo>
                    <a:cubicBezTo>
                      <a:pt x="60" y="142"/>
                      <a:pt x="57" y="142"/>
                      <a:pt x="54" y="141"/>
                    </a:cubicBezTo>
                    <a:cubicBezTo>
                      <a:pt x="49" y="140"/>
                      <a:pt x="41" y="137"/>
                      <a:pt x="40" y="136"/>
                    </a:cubicBezTo>
                    <a:cubicBezTo>
                      <a:pt x="40" y="136"/>
                      <a:pt x="38" y="135"/>
                      <a:pt x="37" y="135"/>
                    </a:cubicBezTo>
                    <a:cubicBezTo>
                      <a:pt x="35" y="135"/>
                      <a:pt x="26" y="128"/>
                      <a:pt x="24" y="125"/>
                    </a:cubicBezTo>
                    <a:cubicBezTo>
                      <a:pt x="23" y="123"/>
                      <a:pt x="21" y="120"/>
                      <a:pt x="19" y="118"/>
                    </a:cubicBezTo>
                    <a:cubicBezTo>
                      <a:pt x="16" y="114"/>
                      <a:pt x="13" y="108"/>
                      <a:pt x="11" y="102"/>
                    </a:cubicBezTo>
                    <a:cubicBezTo>
                      <a:pt x="11" y="100"/>
                      <a:pt x="10" y="99"/>
                      <a:pt x="9" y="98"/>
                    </a:cubicBezTo>
                    <a:cubicBezTo>
                      <a:pt x="9" y="97"/>
                      <a:pt x="7" y="95"/>
                      <a:pt x="7" y="93"/>
                    </a:cubicBezTo>
                    <a:cubicBezTo>
                      <a:pt x="5" y="88"/>
                      <a:pt x="5" y="81"/>
                      <a:pt x="6" y="74"/>
                    </a:cubicBezTo>
                    <a:cubicBezTo>
                      <a:pt x="7" y="70"/>
                      <a:pt x="7" y="68"/>
                      <a:pt x="8" y="62"/>
                    </a:cubicBezTo>
                    <a:cubicBezTo>
                      <a:pt x="8" y="58"/>
                      <a:pt x="10" y="54"/>
                      <a:pt x="11" y="50"/>
                    </a:cubicBezTo>
                    <a:cubicBezTo>
                      <a:pt x="12" y="49"/>
                      <a:pt x="12" y="48"/>
                      <a:pt x="12" y="47"/>
                    </a:cubicBezTo>
                    <a:cubicBezTo>
                      <a:pt x="12" y="47"/>
                      <a:pt x="12" y="46"/>
                      <a:pt x="13" y="46"/>
                    </a:cubicBezTo>
                    <a:cubicBezTo>
                      <a:pt x="13" y="46"/>
                      <a:pt x="14" y="44"/>
                      <a:pt x="15" y="42"/>
                    </a:cubicBezTo>
                    <a:cubicBezTo>
                      <a:pt x="17" y="37"/>
                      <a:pt x="19" y="34"/>
                      <a:pt x="25" y="29"/>
                    </a:cubicBezTo>
                    <a:cubicBezTo>
                      <a:pt x="28" y="26"/>
                      <a:pt x="32" y="24"/>
                      <a:pt x="32" y="23"/>
                    </a:cubicBezTo>
                    <a:cubicBezTo>
                      <a:pt x="33" y="22"/>
                      <a:pt x="36" y="20"/>
                      <a:pt x="38" y="19"/>
                    </a:cubicBezTo>
                    <a:cubicBezTo>
                      <a:pt x="39" y="17"/>
                      <a:pt x="41" y="15"/>
                      <a:pt x="42" y="15"/>
                    </a:cubicBezTo>
                    <a:cubicBezTo>
                      <a:pt x="42" y="14"/>
                      <a:pt x="43" y="14"/>
                      <a:pt x="44" y="13"/>
                    </a:cubicBezTo>
                    <a:cubicBezTo>
                      <a:pt x="45" y="13"/>
                      <a:pt x="46" y="13"/>
                      <a:pt x="47" y="12"/>
                    </a:cubicBezTo>
                    <a:cubicBezTo>
                      <a:pt x="47" y="12"/>
                      <a:pt x="51" y="11"/>
                      <a:pt x="55" y="9"/>
                    </a:cubicBezTo>
                    <a:cubicBezTo>
                      <a:pt x="62" y="7"/>
                      <a:pt x="63" y="6"/>
                      <a:pt x="69" y="6"/>
                    </a:cubicBezTo>
                    <a:cubicBezTo>
                      <a:pt x="71" y="6"/>
                      <a:pt x="72" y="6"/>
                      <a:pt x="74" y="6"/>
                    </a:cubicBezTo>
                    <a:close/>
                    <a:moveTo>
                      <a:pt x="74" y="8"/>
                    </a:moveTo>
                    <a:cubicBezTo>
                      <a:pt x="73" y="8"/>
                      <a:pt x="72" y="8"/>
                      <a:pt x="72" y="8"/>
                    </a:cubicBezTo>
                    <a:cubicBezTo>
                      <a:pt x="72" y="8"/>
                      <a:pt x="72" y="11"/>
                      <a:pt x="72" y="12"/>
                    </a:cubicBezTo>
                    <a:cubicBezTo>
                      <a:pt x="72" y="13"/>
                      <a:pt x="72" y="14"/>
                      <a:pt x="72" y="15"/>
                    </a:cubicBezTo>
                    <a:cubicBezTo>
                      <a:pt x="72" y="16"/>
                      <a:pt x="72" y="18"/>
                      <a:pt x="72" y="19"/>
                    </a:cubicBezTo>
                    <a:cubicBezTo>
                      <a:pt x="72" y="20"/>
                      <a:pt x="72" y="21"/>
                      <a:pt x="72" y="22"/>
                    </a:cubicBezTo>
                    <a:cubicBezTo>
                      <a:pt x="72" y="31"/>
                      <a:pt x="76" y="30"/>
                      <a:pt x="76" y="25"/>
                    </a:cubicBezTo>
                    <a:cubicBezTo>
                      <a:pt x="76" y="25"/>
                      <a:pt x="76" y="23"/>
                      <a:pt x="76" y="22"/>
                    </a:cubicBezTo>
                    <a:cubicBezTo>
                      <a:pt x="76" y="21"/>
                      <a:pt x="76" y="20"/>
                      <a:pt x="76" y="18"/>
                    </a:cubicBezTo>
                    <a:cubicBezTo>
                      <a:pt x="76" y="17"/>
                      <a:pt x="76" y="16"/>
                      <a:pt x="76" y="15"/>
                    </a:cubicBezTo>
                    <a:cubicBezTo>
                      <a:pt x="76" y="14"/>
                      <a:pt x="76" y="13"/>
                      <a:pt x="76" y="12"/>
                    </a:cubicBezTo>
                    <a:cubicBezTo>
                      <a:pt x="76" y="10"/>
                      <a:pt x="75" y="10"/>
                      <a:pt x="75" y="9"/>
                    </a:cubicBezTo>
                    <a:cubicBezTo>
                      <a:pt x="75" y="8"/>
                      <a:pt x="74" y="8"/>
                      <a:pt x="74" y="8"/>
                    </a:cubicBezTo>
                    <a:close/>
                    <a:moveTo>
                      <a:pt x="103" y="17"/>
                    </a:moveTo>
                    <a:cubicBezTo>
                      <a:pt x="102" y="17"/>
                      <a:pt x="102" y="17"/>
                      <a:pt x="102" y="17"/>
                    </a:cubicBezTo>
                    <a:cubicBezTo>
                      <a:pt x="102" y="19"/>
                      <a:pt x="100" y="23"/>
                      <a:pt x="99" y="23"/>
                    </a:cubicBezTo>
                    <a:cubicBezTo>
                      <a:pt x="98" y="24"/>
                      <a:pt x="98" y="27"/>
                      <a:pt x="100" y="28"/>
                    </a:cubicBezTo>
                    <a:cubicBezTo>
                      <a:pt x="100" y="28"/>
                      <a:pt x="101" y="29"/>
                      <a:pt x="101" y="29"/>
                    </a:cubicBezTo>
                    <a:cubicBezTo>
                      <a:pt x="101" y="29"/>
                      <a:pt x="103" y="27"/>
                      <a:pt x="104" y="24"/>
                    </a:cubicBezTo>
                    <a:cubicBezTo>
                      <a:pt x="107" y="19"/>
                      <a:pt x="107" y="17"/>
                      <a:pt x="104" y="17"/>
                    </a:cubicBezTo>
                    <a:cubicBezTo>
                      <a:pt x="104" y="17"/>
                      <a:pt x="104" y="16"/>
                      <a:pt x="103" y="17"/>
                    </a:cubicBezTo>
                    <a:close/>
                    <a:moveTo>
                      <a:pt x="44" y="20"/>
                    </a:moveTo>
                    <a:cubicBezTo>
                      <a:pt x="44" y="20"/>
                      <a:pt x="43" y="20"/>
                      <a:pt x="43" y="20"/>
                    </a:cubicBezTo>
                    <a:cubicBezTo>
                      <a:pt x="42" y="21"/>
                      <a:pt x="42" y="23"/>
                      <a:pt x="44" y="25"/>
                    </a:cubicBezTo>
                    <a:cubicBezTo>
                      <a:pt x="45" y="27"/>
                      <a:pt x="46" y="28"/>
                      <a:pt x="46" y="29"/>
                    </a:cubicBezTo>
                    <a:cubicBezTo>
                      <a:pt x="46" y="30"/>
                      <a:pt x="48" y="32"/>
                      <a:pt x="50" y="32"/>
                    </a:cubicBezTo>
                    <a:cubicBezTo>
                      <a:pt x="51" y="32"/>
                      <a:pt x="52" y="32"/>
                      <a:pt x="52" y="32"/>
                    </a:cubicBezTo>
                    <a:cubicBezTo>
                      <a:pt x="52" y="32"/>
                      <a:pt x="52" y="31"/>
                      <a:pt x="52" y="29"/>
                    </a:cubicBezTo>
                    <a:cubicBezTo>
                      <a:pt x="52" y="27"/>
                      <a:pt x="52" y="26"/>
                      <a:pt x="51" y="26"/>
                    </a:cubicBezTo>
                    <a:cubicBezTo>
                      <a:pt x="50" y="26"/>
                      <a:pt x="49" y="26"/>
                      <a:pt x="50" y="25"/>
                    </a:cubicBezTo>
                    <a:cubicBezTo>
                      <a:pt x="50" y="24"/>
                      <a:pt x="49" y="23"/>
                      <a:pt x="46" y="21"/>
                    </a:cubicBezTo>
                    <a:cubicBezTo>
                      <a:pt x="45" y="20"/>
                      <a:pt x="45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lose/>
                    <a:moveTo>
                      <a:pt x="39" y="22"/>
                    </a:moveTo>
                    <a:cubicBezTo>
                      <a:pt x="38" y="22"/>
                      <a:pt x="38" y="23"/>
                      <a:pt x="38" y="23"/>
                    </a:cubicBezTo>
                    <a:cubicBezTo>
                      <a:pt x="35" y="29"/>
                      <a:pt x="47" y="37"/>
                      <a:pt x="46" y="41"/>
                    </a:cubicBezTo>
                    <a:cubicBezTo>
                      <a:pt x="46" y="61"/>
                      <a:pt x="51" y="64"/>
                      <a:pt x="56" y="68"/>
                    </a:cubicBezTo>
                    <a:cubicBezTo>
                      <a:pt x="57" y="69"/>
                      <a:pt x="59" y="70"/>
                      <a:pt x="61" y="71"/>
                    </a:cubicBezTo>
                    <a:cubicBezTo>
                      <a:pt x="62" y="72"/>
                      <a:pt x="64" y="74"/>
                      <a:pt x="65" y="76"/>
                    </a:cubicBezTo>
                    <a:cubicBezTo>
                      <a:pt x="66" y="78"/>
                      <a:pt x="67" y="80"/>
                      <a:pt x="68" y="80"/>
                    </a:cubicBezTo>
                    <a:cubicBezTo>
                      <a:pt x="70" y="81"/>
                      <a:pt x="71" y="81"/>
                      <a:pt x="71" y="81"/>
                    </a:cubicBezTo>
                    <a:cubicBezTo>
                      <a:pt x="72" y="80"/>
                      <a:pt x="73" y="80"/>
                      <a:pt x="74" y="80"/>
                    </a:cubicBezTo>
                    <a:cubicBezTo>
                      <a:pt x="77" y="80"/>
                      <a:pt x="78" y="77"/>
                      <a:pt x="79" y="72"/>
                    </a:cubicBezTo>
                    <a:cubicBezTo>
                      <a:pt x="79" y="70"/>
                      <a:pt x="79" y="69"/>
                      <a:pt x="77" y="68"/>
                    </a:cubicBezTo>
                    <a:cubicBezTo>
                      <a:pt x="76" y="67"/>
                      <a:pt x="76" y="66"/>
                      <a:pt x="76" y="65"/>
                    </a:cubicBezTo>
                    <a:cubicBezTo>
                      <a:pt x="76" y="64"/>
                      <a:pt x="76" y="64"/>
                      <a:pt x="76" y="63"/>
                    </a:cubicBezTo>
                    <a:cubicBezTo>
                      <a:pt x="76" y="62"/>
                      <a:pt x="76" y="61"/>
                      <a:pt x="76" y="61"/>
                    </a:cubicBezTo>
                    <a:cubicBezTo>
                      <a:pt x="77" y="60"/>
                      <a:pt x="77" y="59"/>
                      <a:pt x="77" y="58"/>
                    </a:cubicBezTo>
                    <a:cubicBezTo>
                      <a:pt x="78" y="57"/>
                      <a:pt x="78" y="57"/>
                      <a:pt x="79" y="56"/>
                    </a:cubicBezTo>
                    <a:cubicBezTo>
                      <a:pt x="79" y="55"/>
                      <a:pt x="79" y="55"/>
                      <a:pt x="79" y="54"/>
                    </a:cubicBezTo>
                    <a:cubicBezTo>
                      <a:pt x="79" y="53"/>
                      <a:pt x="80" y="52"/>
                      <a:pt x="80" y="52"/>
                    </a:cubicBezTo>
                    <a:cubicBezTo>
                      <a:pt x="80" y="51"/>
                      <a:pt x="80" y="50"/>
                      <a:pt x="80" y="49"/>
                    </a:cubicBezTo>
                    <a:cubicBezTo>
                      <a:pt x="80" y="49"/>
                      <a:pt x="80" y="48"/>
                      <a:pt x="79" y="47"/>
                    </a:cubicBezTo>
                    <a:cubicBezTo>
                      <a:pt x="79" y="46"/>
                      <a:pt x="79" y="45"/>
                      <a:pt x="78" y="44"/>
                    </a:cubicBezTo>
                    <a:cubicBezTo>
                      <a:pt x="78" y="44"/>
                      <a:pt x="77" y="43"/>
                      <a:pt x="77" y="42"/>
                    </a:cubicBezTo>
                    <a:cubicBezTo>
                      <a:pt x="76" y="41"/>
                      <a:pt x="76" y="41"/>
                      <a:pt x="76" y="40"/>
                    </a:cubicBezTo>
                    <a:cubicBezTo>
                      <a:pt x="75" y="39"/>
                      <a:pt x="76" y="38"/>
                      <a:pt x="76" y="37"/>
                    </a:cubicBezTo>
                    <a:cubicBezTo>
                      <a:pt x="76" y="36"/>
                      <a:pt x="76" y="36"/>
                      <a:pt x="76" y="35"/>
                    </a:cubicBezTo>
                    <a:cubicBezTo>
                      <a:pt x="77" y="29"/>
                      <a:pt x="71" y="28"/>
                      <a:pt x="71" y="34"/>
                    </a:cubicBezTo>
                    <a:cubicBezTo>
                      <a:pt x="71" y="35"/>
                      <a:pt x="71" y="35"/>
                      <a:pt x="71" y="36"/>
                    </a:cubicBezTo>
                    <a:cubicBezTo>
                      <a:pt x="71" y="37"/>
                      <a:pt x="71" y="38"/>
                      <a:pt x="71" y="38"/>
                    </a:cubicBezTo>
                    <a:cubicBezTo>
                      <a:pt x="71" y="40"/>
                      <a:pt x="70" y="40"/>
                      <a:pt x="70" y="41"/>
                    </a:cubicBezTo>
                    <a:cubicBezTo>
                      <a:pt x="69" y="41"/>
                      <a:pt x="69" y="42"/>
                      <a:pt x="68" y="42"/>
                    </a:cubicBezTo>
                    <a:cubicBezTo>
                      <a:pt x="67" y="42"/>
                      <a:pt x="67" y="43"/>
                      <a:pt x="67" y="43"/>
                    </a:cubicBezTo>
                    <a:cubicBezTo>
                      <a:pt x="66" y="44"/>
                      <a:pt x="66" y="45"/>
                      <a:pt x="66" y="46"/>
                    </a:cubicBezTo>
                    <a:cubicBezTo>
                      <a:pt x="66" y="46"/>
                      <a:pt x="65" y="47"/>
                      <a:pt x="65" y="48"/>
                    </a:cubicBezTo>
                    <a:cubicBezTo>
                      <a:pt x="65" y="49"/>
                      <a:pt x="65" y="50"/>
                      <a:pt x="65" y="50"/>
                    </a:cubicBezTo>
                    <a:cubicBezTo>
                      <a:pt x="65" y="51"/>
                      <a:pt x="65" y="51"/>
                      <a:pt x="65" y="52"/>
                    </a:cubicBezTo>
                    <a:cubicBezTo>
                      <a:pt x="65" y="53"/>
                      <a:pt x="66" y="54"/>
                      <a:pt x="66" y="56"/>
                    </a:cubicBezTo>
                    <a:cubicBezTo>
                      <a:pt x="67" y="58"/>
                      <a:pt x="68" y="60"/>
                      <a:pt x="67" y="60"/>
                    </a:cubicBezTo>
                    <a:cubicBezTo>
                      <a:pt x="67" y="60"/>
                      <a:pt x="67" y="60"/>
                      <a:pt x="66" y="59"/>
                    </a:cubicBezTo>
                    <a:cubicBezTo>
                      <a:pt x="64" y="52"/>
                      <a:pt x="64" y="46"/>
                      <a:pt x="50" y="38"/>
                    </a:cubicBezTo>
                    <a:cubicBezTo>
                      <a:pt x="48" y="33"/>
                      <a:pt x="44" y="28"/>
                      <a:pt x="41" y="24"/>
                    </a:cubicBezTo>
                    <a:cubicBezTo>
                      <a:pt x="41" y="24"/>
                      <a:pt x="40" y="23"/>
                      <a:pt x="40" y="23"/>
                    </a:cubicBezTo>
                    <a:cubicBezTo>
                      <a:pt x="39" y="22"/>
                      <a:pt x="39" y="22"/>
                      <a:pt x="39" y="22"/>
                    </a:cubicBezTo>
                    <a:close/>
                    <a:moveTo>
                      <a:pt x="23" y="44"/>
                    </a:moveTo>
                    <a:cubicBezTo>
                      <a:pt x="22" y="44"/>
                      <a:pt x="21" y="45"/>
                      <a:pt x="21" y="45"/>
                    </a:cubicBezTo>
                    <a:cubicBezTo>
                      <a:pt x="19" y="47"/>
                      <a:pt x="18" y="49"/>
                      <a:pt x="20" y="49"/>
                    </a:cubicBezTo>
                    <a:cubicBezTo>
                      <a:pt x="21" y="49"/>
                      <a:pt x="23" y="49"/>
                      <a:pt x="24" y="50"/>
                    </a:cubicBezTo>
                    <a:cubicBezTo>
                      <a:pt x="28" y="53"/>
                      <a:pt x="30" y="53"/>
                      <a:pt x="31" y="51"/>
                    </a:cubicBezTo>
                    <a:cubicBezTo>
                      <a:pt x="32" y="48"/>
                      <a:pt x="31" y="47"/>
                      <a:pt x="28" y="46"/>
                    </a:cubicBezTo>
                    <a:cubicBezTo>
                      <a:pt x="26" y="45"/>
                      <a:pt x="24" y="44"/>
                      <a:pt x="23" y="44"/>
                    </a:cubicBezTo>
                    <a:close/>
                    <a:moveTo>
                      <a:pt x="124" y="46"/>
                    </a:moveTo>
                    <a:cubicBezTo>
                      <a:pt x="123" y="46"/>
                      <a:pt x="122" y="47"/>
                      <a:pt x="120" y="48"/>
                    </a:cubicBezTo>
                    <a:cubicBezTo>
                      <a:pt x="119" y="49"/>
                      <a:pt x="117" y="50"/>
                      <a:pt x="116" y="50"/>
                    </a:cubicBezTo>
                    <a:cubicBezTo>
                      <a:pt x="114" y="50"/>
                      <a:pt x="113" y="51"/>
                      <a:pt x="114" y="53"/>
                    </a:cubicBezTo>
                    <a:cubicBezTo>
                      <a:pt x="116" y="54"/>
                      <a:pt x="118" y="54"/>
                      <a:pt x="123" y="51"/>
                    </a:cubicBezTo>
                    <a:cubicBezTo>
                      <a:pt x="126" y="50"/>
                      <a:pt x="126" y="49"/>
                      <a:pt x="126" y="48"/>
                    </a:cubicBezTo>
                    <a:cubicBezTo>
                      <a:pt x="126" y="47"/>
                      <a:pt x="125" y="46"/>
                      <a:pt x="124" y="46"/>
                    </a:cubicBezTo>
                    <a:close/>
                    <a:moveTo>
                      <a:pt x="36" y="70"/>
                    </a:moveTo>
                    <a:cubicBezTo>
                      <a:pt x="36" y="70"/>
                      <a:pt x="36" y="70"/>
                      <a:pt x="35" y="70"/>
                    </a:cubicBezTo>
                    <a:cubicBezTo>
                      <a:pt x="34" y="70"/>
                      <a:pt x="30" y="70"/>
                      <a:pt x="26" y="70"/>
                    </a:cubicBezTo>
                    <a:cubicBezTo>
                      <a:pt x="23" y="70"/>
                      <a:pt x="18" y="70"/>
                      <a:pt x="16" y="71"/>
                    </a:cubicBezTo>
                    <a:cubicBezTo>
                      <a:pt x="13" y="71"/>
                      <a:pt x="12" y="71"/>
                      <a:pt x="11" y="73"/>
                    </a:cubicBezTo>
                    <a:cubicBezTo>
                      <a:pt x="11" y="75"/>
                      <a:pt x="11" y="75"/>
                      <a:pt x="12" y="76"/>
                    </a:cubicBezTo>
                    <a:cubicBezTo>
                      <a:pt x="13" y="78"/>
                      <a:pt x="13" y="78"/>
                      <a:pt x="17" y="76"/>
                    </a:cubicBezTo>
                    <a:cubicBezTo>
                      <a:pt x="19" y="75"/>
                      <a:pt x="21" y="75"/>
                      <a:pt x="28" y="76"/>
                    </a:cubicBezTo>
                    <a:cubicBezTo>
                      <a:pt x="35" y="76"/>
                      <a:pt x="37" y="76"/>
                      <a:pt x="38" y="75"/>
                    </a:cubicBezTo>
                    <a:cubicBezTo>
                      <a:pt x="38" y="74"/>
                      <a:pt x="39" y="73"/>
                      <a:pt x="39" y="73"/>
                    </a:cubicBezTo>
                    <a:cubicBezTo>
                      <a:pt x="39" y="70"/>
                      <a:pt x="38" y="70"/>
                      <a:pt x="36" y="70"/>
                    </a:cubicBezTo>
                    <a:close/>
                    <a:moveTo>
                      <a:pt x="130" y="75"/>
                    </a:moveTo>
                    <a:cubicBezTo>
                      <a:pt x="129" y="75"/>
                      <a:pt x="128" y="75"/>
                      <a:pt x="126" y="75"/>
                    </a:cubicBezTo>
                    <a:cubicBezTo>
                      <a:pt x="124" y="76"/>
                      <a:pt x="120" y="76"/>
                      <a:pt x="117" y="76"/>
                    </a:cubicBezTo>
                    <a:cubicBezTo>
                      <a:pt x="112" y="76"/>
                      <a:pt x="109" y="77"/>
                      <a:pt x="107" y="79"/>
                    </a:cubicBezTo>
                    <a:cubicBezTo>
                      <a:pt x="107" y="80"/>
                      <a:pt x="107" y="80"/>
                      <a:pt x="108" y="82"/>
                    </a:cubicBezTo>
                    <a:cubicBezTo>
                      <a:pt x="109" y="82"/>
                      <a:pt x="110" y="83"/>
                      <a:pt x="110" y="82"/>
                    </a:cubicBezTo>
                    <a:cubicBezTo>
                      <a:pt x="110" y="82"/>
                      <a:pt x="113" y="82"/>
                      <a:pt x="116" y="82"/>
                    </a:cubicBezTo>
                    <a:cubicBezTo>
                      <a:pt x="122" y="82"/>
                      <a:pt x="130" y="80"/>
                      <a:pt x="131" y="79"/>
                    </a:cubicBezTo>
                    <a:cubicBezTo>
                      <a:pt x="132" y="78"/>
                      <a:pt x="132" y="76"/>
                      <a:pt x="131" y="75"/>
                    </a:cubicBezTo>
                    <a:cubicBezTo>
                      <a:pt x="131" y="75"/>
                      <a:pt x="131" y="75"/>
                      <a:pt x="131" y="75"/>
                    </a:cubicBezTo>
                    <a:cubicBezTo>
                      <a:pt x="130" y="75"/>
                      <a:pt x="130" y="75"/>
                      <a:pt x="130" y="75"/>
                    </a:cubicBezTo>
                    <a:close/>
                    <a:moveTo>
                      <a:pt x="114" y="99"/>
                    </a:moveTo>
                    <a:cubicBezTo>
                      <a:pt x="114" y="99"/>
                      <a:pt x="113" y="99"/>
                      <a:pt x="113" y="99"/>
                    </a:cubicBezTo>
                    <a:cubicBezTo>
                      <a:pt x="111" y="99"/>
                      <a:pt x="110" y="100"/>
                      <a:pt x="109" y="100"/>
                    </a:cubicBezTo>
                    <a:cubicBezTo>
                      <a:pt x="108" y="101"/>
                      <a:pt x="108" y="101"/>
                      <a:pt x="109" y="102"/>
                    </a:cubicBezTo>
                    <a:cubicBezTo>
                      <a:pt x="110" y="103"/>
                      <a:pt x="111" y="103"/>
                      <a:pt x="112" y="103"/>
                    </a:cubicBezTo>
                    <a:cubicBezTo>
                      <a:pt x="113" y="104"/>
                      <a:pt x="115" y="104"/>
                      <a:pt x="116" y="105"/>
                    </a:cubicBezTo>
                    <a:cubicBezTo>
                      <a:pt x="117" y="105"/>
                      <a:pt x="119" y="105"/>
                      <a:pt x="120" y="105"/>
                    </a:cubicBezTo>
                    <a:cubicBezTo>
                      <a:pt x="121" y="105"/>
                      <a:pt x="122" y="105"/>
                      <a:pt x="123" y="105"/>
                    </a:cubicBezTo>
                    <a:cubicBezTo>
                      <a:pt x="123" y="105"/>
                      <a:pt x="123" y="104"/>
                      <a:pt x="123" y="103"/>
                    </a:cubicBezTo>
                    <a:cubicBezTo>
                      <a:pt x="123" y="100"/>
                      <a:pt x="123" y="100"/>
                      <a:pt x="120" y="100"/>
                    </a:cubicBezTo>
                    <a:cubicBezTo>
                      <a:pt x="118" y="100"/>
                      <a:pt x="116" y="100"/>
                      <a:pt x="115" y="100"/>
                    </a:cubicBezTo>
                    <a:cubicBezTo>
                      <a:pt x="114" y="100"/>
                      <a:pt x="114" y="100"/>
                      <a:pt x="115" y="100"/>
                    </a:cubicBezTo>
                    <a:cubicBezTo>
                      <a:pt x="115" y="99"/>
                      <a:pt x="115" y="99"/>
                      <a:pt x="114" y="99"/>
                    </a:cubicBezTo>
                    <a:close/>
                    <a:moveTo>
                      <a:pt x="31" y="100"/>
                    </a:moveTo>
                    <a:cubicBezTo>
                      <a:pt x="29" y="100"/>
                      <a:pt x="28" y="100"/>
                      <a:pt x="28" y="101"/>
                    </a:cubicBezTo>
                    <a:cubicBezTo>
                      <a:pt x="28" y="102"/>
                      <a:pt x="27" y="103"/>
                      <a:pt x="26" y="103"/>
                    </a:cubicBezTo>
                    <a:cubicBezTo>
                      <a:pt x="25" y="104"/>
                      <a:pt x="24" y="105"/>
                      <a:pt x="24" y="105"/>
                    </a:cubicBezTo>
                    <a:cubicBezTo>
                      <a:pt x="24" y="105"/>
                      <a:pt x="23" y="106"/>
                      <a:pt x="22" y="106"/>
                    </a:cubicBezTo>
                    <a:cubicBezTo>
                      <a:pt x="21" y="106"/>
                      <a:pt x="21" y="106"/>
                      <a:pt x="21" y="107"/>
                    </a:cubicBezTo>
                    <a:cubicBezTo>
                      <a:pt x="21" y="108"/>
                      <a:pt x="22" y="109"/>
                      <a:pt x="22" y="110"/>
                    </a:cubicBezTo>
                    <a:cubicBezTo>
                      <a:pt x="23" y="111"/>
                      <a:pt x="26" y="111"/>
                      <a:pt x="27" y="109"/>
                    </a:cubicBezTo>
                    <a:cubicBezTo>
                      <a:pt x="27" y="109"/>
                      <a:pt x="29" y="107"/>
                      <a:pt x="30" y="106"/>
                    </a:cubicBezTo>
                    <a:cubicBezTo>
                      <a:pt x="31" y="105"/>
                      <a:pt x="33" y="103"/>
                      <a:pt x="33" y="102"/>
                    </a:cubicBezTo>
                    <a:cubicBezTo>
                      <a:pt x="33" y="100"/>
                      <a:pt x="33" y="100"/>
                      <a:pt x="31" y="100"/>
                    </a:cubicBezTo>
                    <a:close/>
                    <a:moveTo>
                      <a:pt x="69" y="105"/>
                    </a:moveTo>
                    <a:cubicBezTo>
                      <a:pt x="69" y="105"/>
                      <a:pt x="68" y="105"/>
                      <a:pt x="68" y="105"/>
                    </a:cubicBezTo>
                    <a:cubicBezTo>
                      <a:pt x="66" y="106"/>
                      <a:pt x="66" y="106"/>
                      <a:pt x="67" y="109"/>
                    </a:cubicBezTo>
                    <a:cubicBezTo>
                      <a:pt x="67" y="111"/>
                      <a:pt x="67" y="114"/>
                      <a:pt x="67" y="116"/>
                    </a:cubicBezTo>
                    <a:cubicBezTo>
                      <a:pt x="67" y="118"/>
                      <a:pt x="68" y="122"/>
                      <a:pt x="68" y="125"/>
                    </a:cubicBezTo>
                    <a:cubicBezTo>
                      <a:pt x="69" y="127"/>
                      <a:pt x="69" y="130"/>
                      <a:pt x="69" y="130"/>
                    </a:cubicBezTo>
                    <a:cubicBezTo>
                      <a:pt x="68" y="130"/>
                      <a:pt x="68" y="131"/>
                      <a:pt x="69" y="131"/>
                    </a:cubicBezTo>
                    <a:cubicBezTo>
                      <a:pt x="69" y="132"/>
                      <a:pt x="70" y="132"/>
                      <a:pt x="71" y="132"/>
                    </a:cubicBezTo>
                    <a:cubicBezTo>
                      <a:pt x="72" y="132"/>
                      <a:pt x="73" y="131"/>
                      <a:pt x="73" y="129"/>
                    </a:cubicBezTo>
                    <a:cubicBezTo>
                      <a:pt x="72" y="127"/>
                      <a:pt x="72" y="120"/>
                      <a:pt x="71" y="120"/>
                    </a:cubicBezTo>
                    <a:cubicBezTo>
                      <a:pt x="71" y="120"/>
                      <a:pt x="71" y="116"/>
                      <a:pt x="71" y="113"/>
                    </a:cubicBezTo>
                    <a:cubicBezTo>
                      <a:pt x="71" y="109"/>
                      <a:pt x="70" y="105"/>
                      <a:pt x="70" y="105"/>
                    </a:cubicBezTo>
                    <a:cubicBezTo>
                      <a:pt x="70" y="105"/>
                      <a:pt x="69" y="105"/>
                      <a:pt x="69" y="105"/>
                    </a:cubicBezTo>
                    <a:close/>
                    <a:moveTo>
                      <a:pt x="94" y="112"/>
                    </a:moveTo>
                    <a:cubicBezTo>
                      <a:pt x="94" y="112"/>
                      <a:pt x="94" y="112"/>
                      <a:pt x="94" y="112"/>
                    </a:cubicBezTo>
                    <a:cubicBezTo>
                      <a:pt x="93" y="112"/>
                      <a:pt x="93" y="112"/>
                      <a:pt x="93" y="113"/>
                    </a:cubicBezTo>
                    <a:cubicBezTo>
                      <a:pt x="92" y="114"/>
                      <a:pt x="92" y="114"/>
                      <a:pt x="93" y="116"/>
                    </a:cubicBezTo>
                    <a:cubicBezTo>
                      <a:pt x="93" y="117"/>
                      <a:pt x="94" y="119"/>
                      <a:pt x="94" y="119"/>
                    </a:cubicBezTo>
                    <a:cubicBezTo>
                      <a:pt x="94" y="119"/>
                      <a:pt x="97" y="123"/>
                      <a:pt x="97" y="124"/>
                    </a:cubicBezTo>
                    <a:cubicBezTo>
                      <a:pt x="98" y="124"/>
                      <a:pt x="100" y="124"/>
                      <a:pt x="100" y="122"/>
                    </a:cubicBezTo>
                    <a:cubicBezTo>
                      <a:pt x="101" y="121"/>
                      <a:pt x="100" y="119"/>
                      <a:pt x="99" y="117"/>
                    </a:cubicBezTo>
                    <a:cubicBezTo>
                      <a:pt x="97" y="113"/>
                      <a:pt x="96" y="112"/>
                      <a:pt x="94" y="112"/>
                    </a:cubicBezTo>
                    <a:close/>
                    <a:moveTo>
                      <a:pt x="53" y="118"/>
                    </a:moveTo>
                    <a:cubicBezTo>
                      <a:pt x="53" y="118"/>
                      <a:pt x="53" y="118"/>
                      <a:pt x="53" y="118"/>
                    </a:cubicBezTo>
                    <a:cubicBezTo>
                      <a:pt x="52" y="118"/>
                      <a:pt x="51" y="118"/>
                      <a:pt x="50" y="119"/>
                    </a:cubicBezTo>
                    <a:cubicBezTo>
                      <a:pt x="48" y="124"/>
                      <a:pt x="47" y="126"/>
                      <a:pt x="47" y="127"/>
                    </a:cubicBezTo>
                    <a:cubicBezTo>
                      <a:pt x="48" y="128"/>
                      <a:pt x="50" y="128"/>
                      <a:pt x="51" y="127"/>
                    </a:cubicBezTo>
                    <a:cubicBezTo>
                      <a:pt x="52" y="126"/>
                      <a:pt x="55" y="121"/>
                      <a:pt x="55" y="119"/>
                    </a:cubicBezTo>
                    <a:cubicBezTo>
                      <a:pt x="55" y="118"/>
                      <a:pt x="54" y="117"/>
                      <a:pt x="53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224"/>
              <p:cNvSpPr>
                <a:spLocks noEditPoints="1"/>
              </p:cNvSpPr>
              <p:nvPr/>
            </p:nvSpPr>
            <p:spPr bwMode="auto">
              <a:xfrm>
                <a:off x="651" y="1592"/>
                <a:ext cx="97" cy="153"/>
              </a:xfrm>
              <a:custGeom>
                <a:avLst/>
                <a:gdLst>
                  <a:gd name="T0" fmla="*/ 19 w 127"/>
                  <a:gd name="T1" fmla="*/ 13 h 200"/>
                  <a:gd name="T2" fmla="*/ 3 w 127"/>
                  <a:gd name="T3" fmla="*/ 34 h 200"/>
                  <a:gd name="T4" fmla="*/ 23 w 127"/>
                  <a:gd name="T5" fmla="*/ 42 h 200"/>
                  <a:gd name="T6" fmla="*/ 50 w 127"/>
                  <a:gd name="T7" fmla="*/ 6 h 200"/>
                  <a:gd name="T8" fmla="*/ 44 w 127"/>
                  <a:gd name="T9" fmla="*/ 11 h 200"/>
                  <a:gd name="T10" fmla="*/ 19 w 127"/>
                  <a:gd name="T11" fmla="*/ 36 h 200"/>
                  <a:gd name="T12" fmla="*/ 12 w 127"/>
                  <a:gd name="T13" fmla="*/ 34 h 200"/>
                  <a:gd name="T14" fmla="*/ 24 w 127"/>
                  <a:gd name="T15" fmla="*/ 18 h 200"/>
                  <a:gd name="T16" fmla="*/ 55 w 127"/>
                  <a:gd name="T17" fmla="*/ 22 h 200"/>
                  <a:gd name="T18" fmla="*/ 50 w 127"/>
                  <a:gd name="T19" fmla="*/ 25 h 200"/>
                  <a:gd name="T20" fmla="*/ 23 w 127"/>
                  <a:gd name="T21" fmla="*/ 50 h 200"/>
                  <a:gd name="T22" fmla="*/ 33 w 127"/>
                  <a:gd name="T23" fmla="*/ 77 h 200"/>
                  <a:gd name="T24" fmla="*/ 45 w 127"/>
                  <a:gd name="T25" fmla="*/ 100 h 200"/>
                  <a:gd name="T26" fmla="*/ 57 w 127"/>
                  <a:gd name="T27" fmla="*/ 123 h 200"/>
                  <a:gd name="T28" fmla="*/ 65 w 127"/>
                  <a:gd name="T29" fmla="*/ 136 h 200"/>
                  <a:gd name="T30" fmla="*/ 89 w 127"/>
                  <a:gd name="T31" fmla="*/ 157 h 200"/>
                  <a:gd name="T32" fmla="*/ 115 w 127"/>
                  <a:gd name="T33" fmla="*/ 139 h 200"/>
                  <a:gd name="T34" fmla="*/ 113 w 127"/>
                  <a:gd name="T35" fmla="*/ 130 h 200"/>
                  <a:gd name="T36" fmla="*/ 106 w 127"/>
                  <a:gd name="T37" fmla="*/ 118 h 200"/>
                  <a:gd name="T38" fmla="*/ 91 w 127"/>
                  <a:gd name="T39" fmla="*/ 90 h 200"/>
                  <a:gd name="T40" fmla="*/ 60 w 127"/>
                  <a:gd name="T41" fmla="*/ 24 h 200"/>
                  <a:gd name="T42" fmla="*/ 57 w 127"/>
                  <a:gd name="T43" fmla="*/ 35 h 200"/>
                  <a:gd name="T44" fmla="*/ 75 w 127"/>
                  <a:gd name="T45" fmla="*/ 70 h 200"/>
                  <a:gd name="T46" fmla="*/ 107 w 127"/>
                  <a:gd name="T47" fmla="*/ 134 h 200"/>
                  <a:gd name="T48" fmla="*/ 108 w 127"/>
                  <a:gd name="T49" fmla="*/ 138 h 200"/>
                  <a:gd name="T50" fmla="*/ 100 w 127"/>
                  <a:gd name="T51" fmla="*/ 144 h 200"/>
                  <a:gd name="T52" fmla="*/ 82 w 127"/>
                  <a:gd name="T53" fmla="*/ 150 h 200"/>
                  <a:gd name="T54" fmla="*/ 82 w 127"/>
                  <a:gd name="T55" fmla="*/ 146 h 200"/>
                  <a:gd name="T56" fmla="*/ 82 w 127"/>
                  <a:gd name="T57" fmla="*/ 135 h 200"/>
                  <a:gd name="T58" fmla="*/ 61 w 127"/>
                  <a:gd name="T59" fmla="*/ 96 h 200"/>
                  <a:gd name="T60" fmla="*/ 36 w 127"/>
                  <a:gd name="T61" fmla="*/ 51 h 200"/>
                  <a:gd name="T62" fmla="*/ 34 w 127"/>
                  <a:gd name="T63" fmla="*/ 61 h 200"/>
                  <a:gd name="T64" fmla="*/ 53 w 127"/>
                  <a:gd name="T65" fmla="*/ 94 h 200"/>
                  <a:gd name="T66" fmla="*/ 70 w 127"/>
                  <a:gd name="T67" fmla="*/ 125 h 200"/>
                  <a:gd name="T68" fmla="*/ 59 w 127"/>
                  <a:gd name="T69" fmla="*/ 116 h 200"/>
                  <a:gd name="T70" fmla="*/ 35 w 127"/>
                  <a:gd name="T71" fmla="*/ 68 h 200"/>
                  <a:gd name="T72" fmla="*/ 50 w 127"/>
                  <a:gd name="T73" fmla="*/ 37 h 200"/>
                  <a:gd name="T74" fmla="*/ 55 w 127"/>
                  <a:gd name="T75" fmla="*/ 33 h 200"/>
                  <a:gd name="T76" fmla="*/ 53 w 127"/>
                  <a:gd name="T77" fmla="*/ 53 h 200"/>
                  <a:gd name="T78" fmla="*/ 95 w 127"/>
                  <a:gd name="T79" fmla="*/ 132 h 200"/>
                  <a:gd name="T80" fmla="*/ 104 w 127"/>
                  <a:gd name="T81" fmla="*/ 133 h 200"/>
                  <a:gd name="T82" fmla="*/ 84 w 127"/>
                  <a:gd name="T83" fmla="*/ 98 h 200"/>
                  <a:gd name="T84" fmla="*/ 55 w 127"/>
                  <a:gd name="T85" fmla="*/ 41 h 200"/>
                  <a:gd name="T86" fmla="*/ 44 w 127"/>
                  <a:gd name="T87" fmla="*/ 44 h 200"/>
                  <a:gd name="T88" fmla="*/ 49 w 127"/>
                  <a:gd name="T89" fmla="*/ 67 h 200"/>
                  <a:gd name="T90" fmla="*/ 70 w 127"/>
                  <a:gd name="T91" fmla="*/ 105 h 200"/>
                  <a:gd name="T92" fmla="*/ 84 w 127"/>
                  <a:gd name="T93" fmla="*/ 130 h 200"/>
                  <a:gd name="T94" fmla="*/ 94 w 127"/>
                  <a:gd name="T95" fmla="*/ 135 h 200"/>
                  <a:gd name="T96" fmla="*/ 57 w 127"/>
                  <a:gd name="T97" fmla="*/ 70 h 200"/>
                  <a:gd name="T98" fmla="*/ 44 w 127"/>
                  <a:gd name="T99" fmla="*/ 44 h 200"/>
                  <a:gd name="T100" fmla="*/ 120 w 127"/>
                  <a:gd name="T101" fmla="*/ 150 h 200"/>
                  <a:gd name="T102" fmla="*/ 91 w 127"/>
                  <a:gd name="T103" fmla="*/ 168 h 200"/>
                  <a:gd name="T104" fmla="*/ 95 w 127"/>
                  <a:gd name="T105" fmla="*/ 177 h 200"/>
                  <a:gd name="T106" fmla="*/ 120 w 127"/>
                  <a:gd name="T107" fmla="*/ 196 h 200"/>
                  <a:gd name="T108" fmla="*/ 126 w 127"/>
                  <a:gd name="T109" fmla="*/ 177 h 200"/>
                  <a:gd name="T110" fmla="*/ 124 w 127"/>
                  <a:gd name="T111" fmla="*/ 155 h 200"/>
                  <a:gd name="T112" fmla="*/ 118 w 127"/>
                  <a:gd name="T113" fmla="*/ 165 h 200"/>
                  <a:gd name="T114" fmla="*/ 120 w 127"/>
                  <a:gd name="T115" fmla="*/ 184 h 200"/>
                  <a:gd name="T116" fmla="*/ 104 w 127"/>
                  <a:gd name="T117" fmla="*/ 16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7" h="200">
                    <a:moveTo>
                      <a:pt x="41" y="0"/>
                    </a:moveTo>
                    <a:cubicBezTo>
                      <a:pt x="41" y="0"/>
                      <a:pt x="40" y="1"/>
                      <a:pt x="40" y="1"/>
                    </a:cubicBezTo>
                    <a:cubicBezTo>
                      <a:pt x="39" y="2"/>
                      <a:pt x="27" y="10"/>
                      <a:pt x="19" y="13"/>
                    </a:cubicBezTo>
                    <a:cubicBezTo>
                      <a:pt x="12" y="17"/>
                      <a:pt x="6" y="21"/>
                      <a:pt x="2" y="26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6" y="42"/>
                      <a:pt x="8" y="45"/>
                      <a:pt x="9" y="47"/>
                    </a:cubicBezTo>
                    <a:cubicBezTo>
                      <a:pt x="10" y="48"/>
                      <a:pt x="12" y="48"/>
                      <a:pt x="13" y="48"/>
                    </a:cubicBezTo>
                    <a:cubicBezTo>
                      <a:pt x="16" y="48"/>
                      <a:pt x="17" y="47"/>
                      <a:pt x="23" y="42"/>
                    </a:cubicBezTo>
                    <a:cubicBezTo>
                      <a:pt x="31" y="34"/>
                      <a:pt x="49" y="19"/>
                      <a:pt x="51" y="19"/>
                    </a:cubicBezTo>
                    <a:cubicBezTo>
                      <a:pt x="51" y="19"/>
                      <a:pt x="54" y="15"/>
                      <a:pt x="55" y="14"/>
                    </a:cubicBezTo>
                    <a:cubicBezTo>
                      <a:pt x="56" y="13"/>
                      <a:pt x="54" y="10"/>
                      <a:pt x="50" y="6"/>
                    </a:cubicBezTo>
                    <a:cubicBezTo>
                      <a:pt x="46" y="2"/>
                      <a:pt x="43" y="0"/>
                      <a:pt x="41" y="0"/>
                    </a:cubicBezTo>
                    <a:close/>
                    <a:moveTo>
                      <a:pt x="41" y="9"/>
                    </a:move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2"/>
                      <a:pt x="46" y="13"/>
                      <a:pt x="45" y="13"/>
                    </a:cubicBezTo>
                    <a:cubicBezTo>
                      <a:pt x="45" y="14"/>
                      <a:pt x="42" y="17"/>
                      <a:pt x="37" y="20"/>
                    </a:cubicBezTo>
                    <a:cubicBezTo>
                      <a:pt x="27" y="27"/>
                      <a:pt x="19" y="35"/>
                      <a:pt x="19" y="36"/>
                    </a:cubicBezTo>
                    <a:cubicBezTo>
                      <a:pt x="19" y="37"/>
                      <a:pt x="18" y="38"/>
                      <a:pt x="17" y="38"/>
                    </a:cubicBezTo>
                    <a:cubicBezTo>
                      <a:pt x="16" y="39"/>
                      <a:pt x="16" y="39"/>
                      <a:pt x="15" y="39"/>
                    </a:cubicBezTo>
                    <a:cubicBezTo>
                      <a:pt x="15" y="39"/>
                      <a:pt x="13" y="37"/>
                      <a:pt x="12" y="34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5"/>
                      <a:pt x="18" y="21"/>
                      <a:pt x="24" y="18"/>
                    </a:cubicBezTo>
                    <a:cubicBezTo>
                      <a:pt x="30" y="15"/>
                      <a:pt x="36" y="12"/>
                      <a:pt x="38" y="11"/>
                    </a:cubicBezTo>
                    <a:lnTo>
                      <a:pt x="41" y="9"/>
                    </a:lnTo>
                    <a:close/>
                    <a:moveTo>
                      <a:pt x="55" y="22"/>
                    </a:moveTo>
                    <a:cubicBezTo>
                      <a:pt x="55" y="22"/>
                      <a:pt x="54" y="23"/>
                      <a:pt x="54" y="23"/>
                    </a:cubicBezTo>
                    <a:cubicBezTo>
                      <a:pt x="54" y="23"/>
                      <a:pt x="53" y="24"/>
                      <a:pt x="52" y="24"/>
                    </a:cubicBezTo>
                    <a:cubicBezTo>
                      <a:pt x="51" y="24"/>
                      <a:pt x="50" y="24"/>
                      <a:pt x="50" y="25"/>
                    </a:cubicBezTo>
                    <a:cubicBezTo>
                      <a:pt x="50" y="26"/>
                      <a:pt x="47" y="29"/>
                      <a:pt x="43" y="32"/>
                    </a:cubicBezTo>
                    <a:cubicBezTo>
                      <a:pt x="32" y="39"/>
                      <a:pt x="23" y="47"/>
                      <a:pt x="24" y="49"/>
                    </a:cubicBezTo>
                    <a:cubicBezTo>
                      <a:pt x="24" y="49"/>
                      <a:pt x="24" y="50"/>
                      <a:pt x="23" y="50"/>
                    </a:cubicBezTo>
                    <a:cubicBezTo>
                      <a:pt x="21" y="50"/>
                      <a:pt x="20" y="52"/>
                      <a:pt x="19" y="55"/>
                    </a:cubicBezTo>
                    <a:cubicBezTo>
                      <a:pt x="19" y="57"/>
                      <a:pt x="19" y="57"/>
                      <a:pt x="20" y="57"/>
                    </a:cubicBezTo>
                    <a:cubicBezTo>
                      <a:pt x="22" y="58"/>
                      <a:pt x="27" y="65"/>
                      <a:pt x="33" y="77"/>
                    </a:cubicBezTo>
                    <a:cubicBezTo>
                      <a:pt x="35" y="81"/>
                      <a:pt x="38" y="86"/>
                      <a:pt x="39" y="88"/>
                    </a:cubicBezTo>
                    <a:cubicBezTo>
                      <a:pt x="40" y="91"/>
                      <a:pt x="41" y="93"/>
                      <a:pt x="42" y="94"/>
                    </a:cubicBezTo>
                    <a:cubicBezTo>
                      <a:pt x="42" y="95"/>
                      <a:pt x="43" y="98"/>
                      <a:pt x="45" y="100"/>
                    </a:cubicBezTo>
                    <a:cubicBezTo>
                      <a:pt x="46" y="103"/>
                      <a:pt x="49" y="107"/>
                      <a:pt x="50" y="110"/>
                    </a:cubicBezTo>
                    <a:cubicBezTo>
                      <a:pt x="51" y="113"/>
                      <a:pt x="53" y="117"/>
                      <a:pt x="54" y="119"/>
                    </a:cubicBezTo>
                    <a:cubicBezTo>
                      <a:pt x="55" y="121"/>
                      <a:pt x="57" y="123"/>
                      <a:pt x="57" y="123"/>
                    </a:cubicBezTo>
                    <a:cubicBezTo>
                      <a:pt x="57" y="123"/>
                      <a:pt x="58" y="124"/>
                      <a:pt x="58" y="124"/>
                    </a:cubicBezTo>
                    <a:cubicBezTo>
                      <a:pt x="58" y="125"/>
                      <a:pt x="59" y="127"/>
                      <a:pt x="61" y="130"/>
                    </a:cubicBezTo>
                    <a:cubicBezTo>
                      <a:pt x="63" y="133"/>
                      <a:pt x="65" y="136"/>
                      <a:pt x="65" y="136"/>
                    </a:cubicBezTo>
                    <a:cubicBezTo>
                      <a:pt x="65" y="136"/>
                      <a:pt x="65" y="137"/>
                      <a:pt x="66" y="138"/>
                    </a:cubicBezTo>
                    <a:cubicBezTo>
                      <a:pt x="70" y="143"/>
                      <a:pt x="77" y="152"/>
                      <a:pt x="80" y="156"/>
                    </a:cubicBezTo>
                    <a:cubicBezTo>
                      <a:pt x="82" y="160"/>
                      <a:pt x="83" y="160"/>
                      <a:pt x="89" y="157"/>
                    </a:cubicBezTo>
                    <a:cubicBezTo>
                      <a:pt x="91" y="156"/>
                      <a:pt x="97" y="153"/>
                      <a:pt x="102" y="150"/>
                    </a:cubicBezTo>
                    <a:cubicBezTo>
                      <a:pt x="107" y="148"/>
                      <a:pt x="112" y="145"/>
                      <a:pt x="113" y="143"/>
                    </a:cubicBezTo>
                    <a:cubicBezTo>
                      <a:pt x="116" y="141"/>
                      <a:pt x="116" y="139"/>
                      <a:pt x="115" y="139"/>
                    </a:cubicBezTo>
                    <a:cubicBezTo>
                      <a:pt x="114" y="139"/>
                      <a:pt x="114" y="137"/>
                      <a:pt x="114" y="135"/>
                    </a:cubicBezTo>
                    <a:cubicBezTo>
                      <a:pt x="115" y="133"/>
                      <a:pt x="114" y="131"/>
                      <a:pt x="114" y="131"/>
                    </a:cubicBezTo>
                    <a:cubicBezTo>
                      <a:pt x="113" y="131"/>
                      <a:pt x="113" y="131"/>
                      <a:pt x="113" y="130"/>
                    </a:cubicBezTo>
                    <a:cubicBezTo>
                      <a:pt x="113" y="130"/>
                      <a:pt x="112" y="128"/>
                      <a:pt x="111" y="127"/>
                    </a:cubicBezTo>
                    <a:cubicBezTo>
                      <a:pt x="110" y="126"/>
                      <a:pt x="109" y="124"/>
                      <a:pt x="109" y="124"/>
                    </a:cubicBezTo>
                    <a:cubicBezTo>
                      <a:pt x="109" y="122"/>
                      <a:pt x="107" y="118"/>
                      <a:pt x="106" y="118"/>
                    </a:cubicBezTo>
                    <a:cubicBezTo>
                      <a:pt x="106" y="118"/>
                      <a:pt x="105" y="118"/>
                      <a:pt x="105" y="117"/>
                    </a:cubicBezTo>
                    <a:cubicBezTo>
                      <a:pt x="105" y="117"/>
                      <a:pt x="104" y="115"/>
                      <a:pt x="103" y="113"/>
                    </a:cubicBezTo>
                    <a:cubicBezTo>
                      <a:pt x="101" y="111"/>
                      <a:pt x="91" y="91"/>
                      <a:pt x="91" y="90"/>
                    </a:cubicBezTo>
                    <a:cubicBezTo>
                      <a:pt x="91" y="89"/>
                      <a:pt x="87" y="79"/>
                      <a:pt x="85" y="77"/>
                    </a:cubicBezTo>
                    <a:cubicBezTo>
                      <a:pt x="75" y="62"/>
                      <a:pt x="61" y="33"/>
                      <a:pt x="61" y="28"/>
                    </a:cubicBezTo>
                    <a:cubicBezTo>
                      <a:pt x="61" y="27"/>
                      <a:pt x="61" y="25"/>
                      <a:pt x="60" y="24"/>
                    </a:cubicBezTo>
                    <a:cubicBezTo>
                      <a:pt x="59" y="23"/>
                      <a:pt x="56" y="22"/>
                      <a:pt x="55" y="22"/>
                    </a:cubicBezTo>
                    <a:close/>
                    <a:moveTo>
                      <a:pt x="55" y="33"/>
                    </a:moveTo>
                    <a:cubicBezTo>
                      <a:pt x="56" y="33"/>
                      <a:pt x="57" y="34"/>
                      <a:pt x="57" y="35"/>
                    </a:cubicBezTo>
                    <a:cubicBezTo>
                      <a:pt x="57" y="36"/>
                      <a:pt x="69" y="60"/>
                      <a:pt x="70" y="61"/>
                    </a:cubicBezTo>
                    <a:cubicBezTo>
                      <a:pt x="70" y="61"/>
                      <a:pt x="71" y="62"/>
                      <a:pt x="71" y="63"/>
                    </a:cubicBezTo>
                    <a:cubicBezTo>
                      <a:pt x="71" y="63"/>
                      <a:pt x="72" y="67"/>
                      <a:pt x="75" y="70"/>
                    </a:cubicBezTo>
                    <a:cubicBezTo>
                      <a:pt x="81" y="80"/>
                      <a:pt x="87" y="90"/>
                      <a:pt x="88" y="94"/>
                    </a:cubicBezTo>
                    <a:cubicBezTo>
                      <a:pt x="91" y="102"/>
                      <a:pt x="101" y="122"/>
                      <a:pt x="103" y="124"/>
                    </a:cubicBezTo>
                    <a:cubicBezTo>
                      <a:pt x="105" y="125"/>
                      <a:pt x="107" y="132"/>
                      <a:pt x="107" y="134"/>
                    </a:cubicBezTo>
                    <a:cubicBezTo>
                      <a:pt x="107" y="135"/>
                      <a:pt x="107" y="135"/>
                      <a:pt x="108" y="135"/>
                    </a:cubicBezTo>
                    <a:cubicBezTo>
                      <a:pt x="108" y="135"/>
                      <a:pt x="110" y="137"/>
                      <a:pt x="110" y="137"/>
                    </a:cubicBezTo>
                    <a:cubicBezTo>
                      <a:pt x="110" y="138"/>
                      <a:pt x="110" y="138"/>
                      <a:pt x="108" y="138"/>
                    </a:cubicBezTo>
                    <a:cubicBezTo>
                      <a:pt x="107" y="139"/>
                      <a:pt x="106" y="140"/>
                      <a:pt x="105" y="141"/>
                    </a:cubicBezTo>
                    <a:cubicBezTo>
                      <a:pt x="105" y="142"/>
                      <a:pt x="104" y="143"/>
                      <a:pt x="103" y="143"/>
                    </a:cubicBezTo>
                    <a:cubicBezTo>
                      <a:pt x="102" y="143"/>
                      <a:pt x="101" y="144"/>
                      <a:pt x="100" y="144"/>
                    </a:cubicBezTo>
                    <a:cubicBezTo>
                      <a:pt x="100" y="145"/>
                      <a:pt x="96" y="147"/>
                      <a:pt x="92" y="149"/>
                    </a:cubicBezTo>
                    <a:cubicBezTo>
                      <a:pt x="88" y="151"/>
                      <a:pt x="84" y="153"/>
                      <a:pt x="84" y="153"/>
                    </a:cubicBezTo>
                    <a:cubicBezTo>
                      <a:pt x="84" y="153"/>
                      <a:pt x="82" y="151"/>
                      <a:pt x="82" y="150"/>
                    </a:cubicBezTo>
                    <a:cubicBezTo>
                      <a:pt x="82" y="149"/>
                      <a:pt x="82" y="149"/>
                      <a:pt x="81" y="149"/>
                    </a:cubicBezTo>
                    <a:cubicBezTo>
                      <a:pt x="81" y="149"/>
                      <a:pt x="80" y="148"/>
                      <a:pt x="80" y="147"/>
                    </a:cubicBezTo>
                    <a:cubicBezTo>
                      <a:pt x="79" y="146"/>
                      <a:pt x="80" y="146"/>
                      <a:pt x="82" y="146"/>
                    </a:cubicBezTo>
                    <a:cubicBezTo>
                      <a:pt x="84" y="147"/>
                      <a:pt x="85" y="147"/>
                      <a:pt x="86" y="145"/>
                    </a:cubicBezTo>
                    <a:cubicBezTo>
                      <a:pt x="87" y="144"/>
                      <a:pt x="87" y="143"/>
                      <a:pt x="85" y="140"/>
                    </a:cubicBezTo>
                    <a:cubicBezTo>
                      <a:pt x="84" y="138"/>
                      <a:pt x="83" y="136"/>
                      <a:pt x="82" y="135"/>
                    </a:cubicBezTo>
                    <a:cubicBezTo>
                      <a:pt x="81" y="134"/>
                      <a:pt x="79" y="129"/>
                      <a:pt x="76" y="124"/>
                    </a:cubicBezTo>
                    <a:cubicBezTo>
                      <a:pt x="74" y="119"/>
                      <a:pt x="70" y="111"/>
                      <a:pt x="68" y="108"/>
                    </a:cubicBezTo>
                    <a:cubicBezTo>
                      <a:pt x="66" y="104"/>
                      <a:pt x="63" y="99"/>
                      <a:pt x="61" y="96"/>
                    </a:cubicBezTo>
                    <a:cubicBezTo>
                      <a:pt x="60" y="93"/>
                      <a:pt x="58" y="90"/>
                      <a:pt x="57" y="89"/>
                    </a:cubicBezTo>
                    <a:cubicBezTo>
                      <a:pt x="55" y="86"/>
                      <a:pt x="44" y="69"/>
                      <a:pt x="42" y="63"/>
                    </a:cubicBezTo>
                    <a:cubicBezTo>
                      <a:pt x="37" y="53"/>
                      <a:pt x="37" y="52"/>
                      <a:pt x="36" y="51"/>
                    </a:cubicBezTo>
                    <a:cubicBezTo>
                      <a:pt x="35" y="50"/>
                      <a:pt x="34" y="50"/>
                      <a:pt x="33" y="51"/>
                    </a:cubicBezTo>
                    <a:cubicBezTo>
                      <a:pt x="31" y="52"/>
                      <a:pt x="30" y="56"/>
                      <a:pt x="32" y="58"/>
                    </a:cubicBezTo>
                    <a:cubicBezTo>
                      <a:pt x="33" y="58"/>
                      <a:pt x="34" y="60"/>
                      <a:pt x="34" y="61"/>
                    </a:cubicBezTo>
                    <a:cubicBezTo>
                      <a:pt x="34" y="62"/>
                      <a:pt x="37" y="66"/>
                      <a:pt x="39" y="71"/>
                    </a:cubicBezTo>
                    <a:cubicBezTo>
                      <a:pt x="42" y="75"/>
                      <a:pt x="44" y="79"/>
                      <a:pt x="44" y="79"/>
                    </a:cubicBezTo>
                    <a:cubicBezTo>
                      <a:pt x="44" y="80"/>
                      <a:pt x="50" y="89"/>
                      <a:pt x="53" y="94"/>
                    </a:cubicBezTo>
                    <a:cubicBezTo>
                      <a:pt x="54" y="96"/>
                      <a:pt x="56" y="98"/>
                      <a:pt x="57" y="101"/>
                    </a:cubicBezTo>
                    <a:cubicBezTo>
                      <a:pt x="58" y="103"/>
                      <a:pt x="60" y="108"/>
                      <a:pt x="63" y="111"/>
                    </a:cubicBezTo>
                    <a:cubicBezTo>
                      <a:pt x="65" y="115"/>
                      <a:pt x="68" y="121"/>
                      <a:pt x="70" y="125"/>
                    </a:cubicBezTo>
                    <a:cubicBezTo>
                      <a:pt x="72" y="130"/>
                      <a:pt x="75" y="135"/>
                      <a:pt x="76" y="138"/>
                    </a:cubicBezTo>
                    <a:cubicBezTo>
                      <a:pt x="80" y="144"/>
                      <a:pt x="80" y="146"/>
                      <a:pt x="76" y="142"/>
                    </a:cubicBezTo>
                    <a:cubicBezTo>
                      <a:pt x="73" y="139"/>
                      <a:pt x="59" y="117"/>
                      <a:pt x="59" y="116"/>
                    </a:cubicBezTo>
                    <a:cubicBezTo>
                      <a:pt x="59" y="115"/>
                      <a:pt x="51" y="99"/>
                      <a:pt x="45" y="88"/>
                    </a:cubicBezTo>
                    <a:cubicBezTo>
                      <a:pt x="43" y="84"/>
                      <a:pt x="40" y="79"/>
                      <a:pt x="39" y="77"/>
                    </a:cubicBezTo>
                    <a:cubicBezTo>
                      <a:pt x="38" y="75"/>
                      <a:pt x="36" y="71"/>
                      <a:pt x="35" y="68"/>
                    </a:cubicBezTo>
                    <a:cubicBezTo>
                      <a:pt x="33" y="65"/>
                      <a:pt x="31" y="61"/>
                      <a:pt x="30" y="58"/>
                    </a:cubicBezTo>
                    <a:cubicBezTo>
                      <a:pt x="28" y="55"/>
                      <a:pt x="28" y="54"/>
                      <a:pt x="29" y="53"/>
                    </a:cubicBezTo>
                    <a:cubicBezTo>
                      <a:pt x="32" y="48"/>
                      <a:pt x="42" y="41"/>
                      <a:pt x="50" y="37"/>
                    </a:cubicBezTo>
                    <a:cubicBezTo>
                      <a:pt x="52" y="36"/>
                      <a:pt x="54" y="35"/>
                      <a:pt x="54" y="34"/>
                    </a:cubicBezTo>
                    <a:cubicBezTo>
                      <a:pt x="54" y="34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lose/>
                    <a:moveTo>
                      <a:pt x="52" y="40"/>
                    </a:moveTo>
                    <a:cubicBezTo>
                      <a:pt x="51" y="41"/>
                      <a:pt x="50" y="41"/>
                      <a:pt x="50" y="42"/>
                    </a:cubicBezTo>
                    <a:cubicBezTo>
                      <a:pt x="49" y="44"/>
                      <a:pt x="50" y="47"/>
                      <a:pt x="53" y="53"/>
                    </a:cubicBezTo>
                    <a:cubicBezTo>
                      <a:pt x="54" y="53"/>
                      <a:pt x="58" y="62"/>
                      <a:pt x="63" y="72"/>
                    </a:cubicBezTo>
                    <a:cubicBezTo>
                      <a:pt x="68" y="82"/>
                      <a:pt x="74" y="93"/>
                      <a:pt x="75" y="95"/>
                    </a:cubicBezTo>
                    <a:cubicBezTo>
                      <a:pt x="81" y="103"/>
                      <a:pt x="94" y="128"/>
                      <a:pt x="95" y="132"/>
                    </a:cubicBezTo>
                    <a:cubicBezTo>
                      <a:pt x="95" y="133"/>
                      <a:pt x="97" y="136"/>
                      <a:pt x="98" y="137"/>
                    </a:cubicBezTo>
                    <a:cubicBezTo>
                      <a:pt x="100" y="140"/>
                      <a:pt x="102" y="140"/>
                      <a:pt x="104" y="139"/>
                    </a:cubicBezTo>
                    <a:cubicBezTo>
                      <a:pt x="106" y="137"/>
                      <a:pt x="105" y="135"/>
                      <a:pt x="104" y="133"/>
                    </a:cubicBezTo>
                    <a:cubicBezTo>
                      <a:pt x="103" y="132"/>
                      <a:pt x="102" y="130"/>
                      <a:pt x="101" y="128"/>
                    </a:cubicBezTo>
                    <a:cubicBezTo>
                      <a:pt x="99" y="125"/>
                      <a:pt x="93" y="113"/>
                      <a:pt x="91" y="110"/>
                    </a:cubicBezTo>
                    <a:cubicBezTo>
                      <a:pt x="88" y="104"/>
                      <a:pt x="84" y="99"/>
                      <a:pt x="84" y="98"/>
                    </a:cubicBezTo>
                    <a:cubicBezTo>
                      <a:pt x="84" y="98"/>
                      <a:pt x="82" y="94"/>
                      <a:pt x="80" y="90"/>
                    </a:cubicBezTo>
                    <a:cubicBezTo>
                      <a:pt x="77" y="86"/>
                      <a:pt x="70" y="74"/>
                      <a:pt x="65" y="63"/>
                    </a:cubicBezTo>
                    <a:cubicBezTo>
                      <a:pt x="60" y="52"/>
                      <a:pt x="55" y="42"/>
                      <a:pt x="55" y="41"/>
                    </a:cubicBezTo>
                    <a:cubicBezTo>
                      <a:pt x="54" y="41"/>
                      <a:pt x="53" y="41"/>
                      <a:pt x="53" y="40"/>
                    </a:cubicBezTo>
                    <a:cubicBezTo>
                      <a:pt x="53" y="40"/>
                      <a:pt x="52" y="40"/>
                      <a:pt x="52" y="40"/>
                    </a:cubicBezTo>
                    <a:close/>
                    <a:moveTo>
                      <a:pt x="44" y="44"/>
                    </a:moveTo>
                    <a:cubicBezTo>
                      <a:pt x="44" y="44"/>
                      <a:pt x="43" y="44"/>
                      <a:pt x="43" y="44"/>
                    </a:cubicBezTo>
                    <a:cubicBezTo>
                      <a:pt x="41" y="45"/>
                      <a:pt x="39" y="52"/>
                      <a:pt x="42" y="55"/>
                    </a:cubicBezTo>
                    <a:cubicBezTo>
                      <a:pt x="43" y="56"/>
                      <a:pt x="46" y="61"/>
                      <a:pt x="49" y="67"/>
                    </a:cubicBezTo>
                    <a:cubicBezTo>
                      <a:pt x="52" y="72"/>
                      <a:pt x="56" y="80"/>
                      <a:pt x="58" y="83"/>
                    </a:cubicBezTo>
                    <a:cubicBezTo>
                      <a:pt x="60" y="87"/>
                      <a:pt x="63" y="93"/>
                      <a:pt x="65" y="96"/>
                    </a:cubicBezTo>
                    <a:cubicBezTo>
                      <a:pt x="66" y="99"/>
                      <a:pt x="68" y="103"/>
                      <a:pt x="70" y="105"/>
                    </a:cubicBezTo>
                    <a:cubicBezTo>
                      <a:pt x="72" y="109"/>
                      <a:pt x="74" y="113"/>
                      <a:pt x="78" y="120"/>
                    </a:cubicBezTo>
                    <a:cubicBezTo>
                      <a:pt x="79" y="122"/>
                      <a:pt x="81" y="126"/>
                      <a:pt x="82" y="127"/>
                    </a:cubicBezTo>
                    <a:cubicBezTo>
                      <a:pt x="83" y="128"/>
                      <a:pt x="84" y="130"/>
                      <a:pt x="84" y="130"/>
                    </a:cubicBezTo>
                    <a:cubicBezTo>
                      <a:pt x="84" y="132"/>
                      <a:pt x="89" y="141"/>
                      <a:pt x="90" y="142"/>
                    </a:cubicBezTo>
                    <a:cubicBezTo>
                      <a:pt x="92" y="143"/>
                      <a:pt x="92" y="143"/>
                      <a:pt x="94" y="143"/>
                    </a:cubicBezTo>
                    <a:cubicBezTo>
                      <a:pt x="96" y="142"/>
                      <a:pt x="96" y="140"/>
                      <a:pt x="94" y="135"/>
                    </a:cubicBezTo>
                    <a:cubicBezTo>
                      <a:pt x="91" y="129"/>
                      <a:pt x="87" y="123"/>
                      <a:pt x="84" y="117"/>
                    </a:cubicBezTo>
                    <a:cubicBezTo>
                      <a:pt x="75" y="102"/>
                      <a:pt x="72" y="97"/>
                      <a:pt x="66" y="87"/>
                    </a:cubicBezTo>
                    <a:cubicBezTo>
                      <a:pt x="63" y="80"/>
                      <a:pt x="59" y="73"/>
                      <a:pt x="57" y="70"/>
                    </a:cubicBezTo>
                    <a:cubicBezTo>
                      <a:pt x="56" y="68"/>
                      <a:pt x="53" y="62"/>
                      <a:pt x="51" y="56"/>
                    </a:cubicBezTo>
                    <a:cubicBezTo>
                      <a:pt x="48" y="51"/>
                      <a:pt x="46" y="46"/>
                      <a:pt x="45" y="45"/>
                    </a:cubicBezTo>
                    <a:cubicBezTo>
                      <a:pt x="45" y="45"/>
                      <a:pt x="44" y="44"/>
                      <a:pt x="44" y="44"/>
                    </a:cubicBezTo>
                    <a:close/>
                    <a:moveTo>
                      <a:pt x="121" y="150"/>
                    </a:move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0" y="150"/>
                      <a:pt x="120" y="150"/>
                      <a:pt x="120" y="150"/>
                    </a:cubicBezTo>
                    <a:cubicBezTo>
                      <a:pt x="119" y="150"/>
                      <a:pt x="118" y="151"/>
                      <a:pt x="117" y="151"/>
                    </a:cubicBezTo>
                    <a:cubicBezTo>
                      <a:pt x="116" y="153"/>
                      <a:pt x="94" y="167"/>
                      <a:pt x="93" y="167"/>
                    </a:cubicBezTo>
                    <a:cubicBezTo>
                      <a:pt x="92" y="167"/>
                      <a:pt x="91" y="167"/>
                      <a:pt x="91" y="168"/>
                    </a:cubicBezTo>
                    <a:cubicBezTo>
                      <a:pt x="91" y="169"/>
                      <a:pt x="91" y="170"/>
                      <a:pt x="90" y="170"/>
                    </a:cubicBezTo>
                    <a:cubicBezTo>
                      <a:pt x="89" y="170"/>
                      <a:pt x="89" y="171"/>
                      <a:pt x="89" y="172"/>
                    </a:cubicBezTo>
                    <a:cubicBezTo>
                      <a:pt x="89" y="174"/>
                      <a:pt x="91" y="175"/>
                      <a:pt x="95" y="177"/>
                    </a:cubicBezTo>
                    <a:cubicBezTo>
                      <a:pt x="99" y="179"/>
                      <a:pt x="103" y="181"/>
                      <a:pt x="104" y="183"/>
                    </a:cubicBezTo>
                    <a:cubicBezTo>
                      <a:pt x="106" y="184"/>
                      <a:pt x="110" y="186"/>
                      <a:pt x="113" y="188"/>
                    </a:cubicBezTo>
                    <a:cubicBezTo>
                      <a:pt x="118" y="191"/>
                      <a:pt x="120" y="193"/>
                      <a:pt x="120" y="196"/>
                    </a:cubicBezTo>
                    <a:cubicBezTo>
                      <a:pt x="119" y="196"/>
                      <a:pt x="120" y="198"/>
                      <a:pt x="121" y="198"/>
                    </a:cubicBezTo>
                    <a:cubicBezTo>
                      <a:pt x="122" y="200"/>
                      <a:pt x="125" y="200"/>
                      <a:pt x="126" y="198"/>
                    </a:cubicBezTo>
                    <a:cubicBezTo>
                      <a:pt x="127" y="197"/>
                      <a:pt x="127" y="185"/>
                      <a:pt x="126" y="177"/>
                    </a:cubicBezTo>
                    <a:cubicBezTo>
                      <a:pt x="125" y="175"/>
                      <a:pt x="125" y="171"/>
                      <a:pt x="125" y="169"/>
                    </a:cubicBezTo>
                    <a:cubicBezTo>
                      <a:pt x="124" y="167"/>
                      <a:pt x="124" y="163"/>
                      <a:pt x="124" y="161"/>
                    </a:cubicBezTo>
                    <a:cubicBezTo>
                      <a:pt x="123" y="158"/>
                      <a:pt x="124" y="156"/>
                      <a:pt x="124" y="155"/>
                    </a:cubicBezTo>
                    <a:cubicBezTo>
                      <a:pt x="126" y="152"/>
                      <a:pt x="124" y="150"/>
                      <a:pt x="121" y="150"/>
                    </a:cubicBezTo>
                    <a:close/>
                    <a:moveTo>
                      <a:pt x="116" y="161"/>
                    </a:moveTo>
                    <a:cubicBezTo>
                      <a:pt x="117" y="161"/>
                      <a:pt x="117" y="163"/>
                      <a:pt x="118" y="165"/>
                    </a:cubicBezTo>
                    <a:cubicBezTo>
                      <a:pt x="118" y="167"/>
                      <a:pt x="119" y="171"/>
                      <a:pt x="119" y="174"/>
                    </a:cubicBezTo>
                    <a:cubicBezTo>
                      <a:pt x="120" y="176"/>
                      <a:pt x="120" y="180"/>
                      <a:pt x="120" y="181"/>
                    </a:cubicBezTo>
                    <a:cubicBezTo>
                      <a:pt x="120" y="183"/>
                      <a:pt x="120" y="184"/>
                      <a:pt x="120" y="184"/>
                    </a:cubicBezTo>
                    <a:cubicBezTo>
                      <a:pt x="120" y="184"/>
                      <a:pt x="116" y="182"/>
                      <a:pt x="111" y="179"/>
                    </a:cubicBezTo>
                    <a:cubicBezTo>
                      <a:pt x="106" y="176"/>
                      <a:pt x="102" y="173"/>
                      <a:pt x="101" y="173"/>
                    </a:cubicBezTo>
                    <a:cubicBezTo>
                      <a:pt x="98" y="173"/>
                      <a:pt x="100" y="171"/>
                      <a:pt x="104" y="169"/>
                    </a:cubicBezTo>
                    <a:cubicBezTo>
                      <a:pt x="107" y="167"/>
                      <a:pt x="110" y="165"/>
                      <a:pt x="112" y="163"/>
                    </a:cubicBezTo>
                    <a:cubicBezTo>
                      <a:pt x="114" y="162"/>
                      <a:pt x="116" y="161"/>
                      <a:pt x="11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225"/>
              <p:cNvSpPr>
                <a:spLocks noEditPoints="1"/>
              </p:cNvSpPr>
              <p:nvPr/>
            </p:nvSpPr>
            <p:spPr bwMode="auto">
              <a:xfrm>
                <a:off x="638" y="1454"/>
                <a:ext cx="177" cy="123"/>
              </a:xfrm>
              <a:custGeom>
                <a:avLst/>
                <a:gdLst>
                  <a:gd name="T0" fmla="*/ 161 w 232"/>
                  <a:gd name="T1" fmla="*/ 9 h 161"/>
                  <a:gd name="T2" fmla="*/ 171 w 232"/>
                  <a:gd name="T3" fmla="*/ 114 h 161"/>
                  <a:gd name="T4" fmla="*/ 179 w 232"/>
                  <a:gd name="T5" fmla="*/ 109 h 161"/>
                  <a:gd name="T6" fmla="*/ 169 w 232"/>
                  <a:gd name="T7" fmla="*/ 60 h 161"/>
                  <a:gd name="T8" fmla="*/ 176 w 232"/>
                  <a:gd name="T9" fmla="*/ 78 h 161"/>
                  <a:gd name="T10" fmla="*/ 181 w 232"/>
                  <a:gd name="T11" fmla="*/ 93 h 161"/>
                  <a:gd name="T12" fmla="*/ 193 w 232"/>
                  <a:gd name="T13" fmla="*/ 104 h 161"/>
                  <a:gd name="T14" fmla="*/ 192 w 232"/>
                  <a:gd name="T15" fmla="*/ 84 h 161"/>
                  <a:gd name="T16" fmla="*/ 204 w 232"/>
                  <a:gd name="T17" fmla="*/ 90 h 161"/>
                  <a:gd name="T18" fmla="*/ 230 w 232"/>
                  <a:gd name="T19" fmla="*/ 93 h 161"/>
                  <a:gd name="T20" fmla="*/ 206 w 232"/>
                  <a:gd name="T21" fmla="*/ 80 h 161"/>
                  <a:gd name="T22" fmla="*/ 197 w 232"/>
                  <a:gd name="T23" fmla="*/ 71 h 161"/>
                  <a:gd name="T24" fmla="*/ 216 w 232"/>
                  <a:gd name="T25" fmla="*/ 60 h 161"/>
                  <a:gd name="T26" fmla="*/ 221 w 232"/>
                  <a:gd name="T27" fmla="*/ 17 h 161"/>
                  <a:gd name="T28" fmla="*/ 173 w 232"/>
                  <a:gd name="T29" fmla="*/ 13 h 161"/>
                  <a:gd name="T30" fmla="*/ 206 w 232"/>
                  <a:gd name="T31" fmla="*/ 57 h 161"/>
                  <a:gd name="T32" fmla="*/ 181 w 232"/>
                  <a:gd name="T33" fmla="*/ 67 h 161"/>
                  <a:gd name="T34" fmla="*/ 173 w 232"/>
                  <a:gd name="T35" fmla="*/ 13 h 161"/>
                  <a:gd name="T36" fmla="*/ 92 w 232"/>
                  <a:gd name="T37" fmla="*/ 73 h 161"/>
                  <a:gd name="T38" fmla="*/ 80 w 232"/>
                  <a:gd name="T39" fmla="*/ 118 h 161"/>
                  <a:gd name="T40" fmla="*/ 102 w 232"/>
                  <a:gd name="T41" fmla="*/ 138 h 161"/>
                  <a:gd name="T42" fmla="*/ 134 w 232"/>
                  <a:gd name="T43" fmla="*/ 136 h 161"/>
                  <a:gd name="T44" fmla="*/ 130 w 232"/>
                  <a:gd name="T45" fmla="*/ 124 h 161"/>
                  <a:gd name="T46" fmla="*/ 113 w 232"/>
                  <a:gd name="T47" fmla="*/ 129 h 161"/>
                  <a:gd name="T48" fmla="*/ 127 w 232"/>
                  <a:gd name="T49" fmla="*/ 99 h 161"/>
                  <a:gd name="T50" fmla="*/ 92 w 232"/>
                  <a:gd name="T51" fmla="*/ 104 h 161"/>
                  <a:gd name="T52" fmla="*/ 107 w 232"/>
                  <a:gd name="T53" fmla="*/ 74 h 161"/>
                  <a:gd name="T54" fmla="*/ 116 w 232"/>
                  <a:gd name="T55" fmla="*/ 62 h 161"/>
                  <a:gd name="T56" fmla="*/ 112 w 232"/>
                  <a:gd name="T57" fmla="*/ 62 h 161"/>
                  <a:gd name="T58" fmla="*/ 45 w 232"/>
                  <a:gd name="T59" fmla="*/ 81 h 161"/>
                  <a:gd name="T60" fmla="*/ 35 w 232"/>
                  <a:gd name="T61" fmla="*/ 102 h 161"/>
                  <a:gd name="T62" fmla="*/ 18 w 232"/>
                  <a:gd name="T63" fmla="*/ 103 h 161"/>
                  <a:gd name="T64" fmla="*/ 0 w 232"/>
                  <a:gd name="T65" fmla="*/ 101 h 161"/>
                  <a:gd name="T66" fmla="*/ 28 w 232"/>
                  <a:gd name="T67" fmla="*/ 122 h 161"/>
                  <a:gd name="T68" fmla="*/ 21 w 232"/>
                  <a:gd name="T69" fmla="*/ 150 h 161"/>
                  <a:gd name="T70" fmla="*/ 27 w 232"/>
                  <a:gd name="T71" fmla="*/ 161 h 161"/>
                  <a:gd name="T72" fmla="*/ 36 w 232"/>
                  <a:gd name="T73" fmla="*/ 126 h 161"/>
                  <a:gd name="T74" fmla="*/ 51 w 232"/>
                  <a:gd name="T75" fmla="*/ 132 h 161"/>
                  <a:gd name="T76" fmla="*/ 61 w 232"/>
                  <a:gd name="T77" fmla="*/ 140 h 161"/>
                  <a:gd name="T78" fmla="*/ 72 w 232"/>
                  <a:gd name="T79" fmla="*/ 143 h 161"/>
                  <a:gd name="T80" fmla="*/ 41 w 232"/>
                  <a:gd name="T81" fmla="*/ 118 h 161"/>
                  <a:gd name="T82" fmla="*/ 49 w 232"/>
                  <a:gd name="T83" fmla="*/ 88 h 161"/>
                  <a:gd name="T84" fmla="*/ 45 w 232"/>
                  <a:gd name="T85" fmla="*/ 8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2" h="161">
                    <a:moveTo>
                      <a:pt x="172" y="5"/>
                    </a:moveTo>
                    <a:cubicBezTo>
                      <a:pt x="168" y="6"/>
                      <a:pt x="164" y="7"/>
                      <a:pt x="161" y="9"/>
                    </a:cubicBezTo>
                    <a:cubicBezTo>
                      <a:pt x="145" y="16"/>
                      <a:pt x="144" y="20"/>
                      <a:pt x="146" y="28"/>
                    </a:cubicBezTo>
                    <a:cubicBezTo>
                      <a:pt x="153" y="54"/>
                      <a:pt x="162" y="86"/>
                      <a:pt x="171" y="114"/>
                    </a:cubicBezTo>
                    <a:cubicBezTo>
                      <a:pt x="174" y="116"/>
                      <a:pt x="177" y="114"/>
                      <a:pt x="180" y="111"/>
                    </a:cubicBezTo>
                    <a:cubicBezTo>
                      <a:pt x="179" y="110"/>
                      <a:pt x="179" y="109"/>
                      <a:pt x="179" y="109"/>
                    </a:cubicBezTo>
                    <a:cubicBezTo>
                      <a:pt x="176" y="91"/>
                      <a:pt x="149" y="25"/>
                      <a:pt x="154" y="23"/>
                    </a:cubicBezTo>
                    <a:cubicBezTo>
                      <a:pt x="162" y="29"/>
                      <a:pt x="165" y="50"/>
                      <a:pt x="169" y="60"/>
                    </a:cubicBezTo>
                    <a:cubicBezTo>
                      <a:pt x="170" y="63"/>
                      <a:pt x="171" y="65"/>
                      <a:pt x="173" y="68"/>
                    </a:cubicBezTo>
                    <a:cubicBezTo>
                      <a:pt x="174" y="71"/>
                      <a:pt x="175" y="74"/>
                      <a:pt x="176" y="78"/>
                    </a:cubicBezTo>
                    <a:cubicBezTo>
                      <a:pt x="176" y="79"/>
                      <a:pt x="177" y="80"/>
                      <a:pt x="177" y="82"/>
                    </a:cubicBezTo>
                    <a:cubicBezTo>
                      <a:pt x="178" y="84"/>
                      <a:pt x="180" y="88"/>
                      <a:pt x="181" y="93"/>
                    </a:cubicBezTo>
                    <a:cubicBezTo>
                      <a:pt x="182" y="100"/>
                      <a:pt x="180" y="108"/>
                      <a:pt x="189" y="108"/>
                    </a:cubicBezTo>
                    <a:cubicBezTo>
                      <a:pt x="192" y="107"/>
                      <a:pt x="193" y="107"/>
                      <a:pt x="193" y="104"/>
                    </a:cubicBezTo>
                    <a:cubicBezTo>
                      <a:pt x="193" y="98"/>
                      <a:pt x="191" y="87"/>
                      <a:pt x="188" y="85"/>
                    </a:cubicBezTo>
                    <a:cubicBezTo>
                      <a:pt x="183" y="81"/>
                      <a:pt x="185" y="80"/>
                      <a:pt x="192" y="84"/>
                    </a:cubicBezTo>
                    <a:cubicBezTo>
                      <a:pt x="196" y="87"/>
                      <a:pt x="200" y="89"/>
                      <a:pt x="200" y="88"/>
                    </a:cubicBezTo>
                    <a:cubicBezTo>
                      <a:pt x="201" y="88"/>
                      <a:pt x="202" y="89"/>
                      <a:pt x="204" y="90"/>
                    </a:cubicBezTo>
                    <a:cubicBezTo>
                      <a:pt x="226" y="103"/>
                      <a:pt x="227" y="103"/>
                      <a:pt x="231" y="99"/>
                    </a:cubicBezTo>
                    <a:cubicBezTo>
                      <a:pt x="232" y="97"/>
                      <a:pt x="232" y="96"/>
                      <a:pt x="230" y="93"/>
                    </a:cubicBezTo>
                    <a:cubicBezTo>
                      <a:pt x="228" y="91"/>
                      <a:pt x="225" y="89"/>
                      <a:pt x="223" y="88"/>
                    </a:cubicBezTo>
                    <a:cubicBezTo>
                      <a:pt x="220" y="87"/>
                      <a:pt x="213" y="84"/>
                      <a:pt x="206" y="80"/>
                    </a:cubicBezTo>
                    <a:cubicBezTo>
                      <a:pt x="194" y="73"/>
                      <a:pt x="194" y="73"/>
                      <a:pt x="194" y="73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9" y="69"/>
                      <a:pt x="202" y="68"/>
                      <a:pt x="204" y="68"/>
                    </a:cubicBezTo>
                    <a:cubicBezTo>
                      <a:pt x="206" y="67"/>
                      <a:pt x="212" y="63"/>
                      <a:pt x="216" y="60"/>
                    </a:cubicBezTo>
                    <a:cubicBezTo>
                      <a:pt x="228" y="50"/>
                      <a:pt x="231" y="43"/>
                      <a:pt x="228" y="31"/>
                    </a:cubicBezTo>
                    <a:cubicBezTo>
                      <a:pt x="226" y="25"/>
                      <a:pt x="225" y="22"/>
                      <a:pt x="221" y="17"/>
                    </a:cubicBezTo>
                    <a:cubicBezTo>
                      <a:pt x="209" y="4"/>
                      <a:pt x="191" y="0"/>
                      <a:pt x="172" y="5"/>
                    </a:cubicBezTo>
                    <a:close/>
                    <a:moveTo>
                      <a:pt x="173" y="13"/>
                    </a:moveTo>
                    <a:cubicBezTo>
                      <a:pt x="193" y="8"/>
                      <a:pt x="216" y="19"/>
                      <a:pt x="219" y="35"/>
                    </a:cubicBezTo>
                    <a:cubicBezTo>
                      <a:pt x="221" y="43"/>
                      <a:pt x="216" y="51"/>
                      <a:pt x="206" y="57"/>
                    </a:cubicBezTo>
                    <a:cubicBezTo>
                      <a:pt x="202" y="59"/>
                      <a:pt x="195" y="62"/>
                      <a:pt x="190" y="64"/>
                    </a:cubicBezTo>
                    <a:cubicBezTo>
                      <a:pt x="181" y="67"/>
                      <a:pt x="181" y="67"/>
                      <a:pt x="181" y="67"/>
                    </a:cubicBezTo>
                    <a:cubicBezTo>
                      <a:pt x="168" y="53"/>
                      <a:pt x="171" y="34"/>
                      <a:pt x="166" y="22"/>
                    </a:cubicBezTo>
                    <a:cubicBezTo>
                      <a:pt x="163" y="17"/>
                      <a:pt x="165" y="15"/>
                      <a:pt x="173" y="13"/>
                    </a:cubicBezTo>
                    <a:close/>
                    <a:moveTo>
                      <a:pt x="111" y="62"/>
                    </a:moveTo>
                    <a:cubicBezTo>
                      <a:pt x="108" y="63"/>
                      <a:pt x="97" y="69"/>
                      <a:pt x="92" y="73"/>
                    </a:cubicBezTo>
                    <a:cubicBezTo>
                      <a:pt x="86" y="78"/>
                      <a:pt x="84" y="84"/>
                      <a:pt x="81" y="99"/>
                    </a:cubicBezTo>
                    <a:cubicBezTo>
                      <a:pt x="79" y="109"/>
                      <a:pt x="79" y="112"/>
                      <a:pt x="80" y="118"/>
                    </a:cubicBezTo>
                    <a:cubicBezTo>
                      <a:pt x="81" y="122"/>
                      <a:pt x="84" y="127"/>
                      <a:pt x="85" y="128"/>
                    </a:cubicBezTo>
                    <a:cubicBezTo>
                      <a:pt x="88" y="132"/>
                      <a:pt x="97" y="137"/>
                      <a:pt x="102" y="138"/>
                    </a:cubicBezTo>
                    <a:cubicBezTo>
                      <a:pt x="104" y="139"/>
                      <a:pt x="118" y="138"/>
                      <a:pt x="129" y="136"/>
                    </a:cubicBezTo>
                    <a:cubicBezTo>
                      <a:pt x="131" y="136"/>
                      <a:pt x="134" y="136"/>
                      <a:pt x="134" y="136"/>
                    </a:cubicBezTo>
                    <a:cubicBezTo>
                      <a:pt x="136" y="136"/>
                      <a:pt x="137" y="133"/>
                      <a:pt x="136" y="129"/>
                    </a:cubicBezTo>
                    <a:cubicBezTo>
                      <a:pt x="136" y="127"/>
                      <a:pt x="134" y="126"/>
                      <a:pt x="130" y="124"/>
                    </a:cubicBezTo>
                    <a:cubicBezTo>
                      <a:pt x="124" y="123"/>
                      <a:pt x="123" y="123"/>
                      <a:pt x="122" y="125"/>
                    </a:cubicBezTo>
                    <a:cubicBezTo>
                      <a:pt x="121" y="127"/>
                      <a:pt x="120" y="128"/>
                      <a:pt x="113" y="129"/>
                    </a:cubicBezTo>
                    <a:cubicBezTo>
                      <a:pt x="104" y="129"/>
                      <a:pt x="97" y="127"/>
                      <a:pt x="92" y="123"/>
                    </a:cubicBezTo>
                    <a:cubicBezTo>
                      <a:pt x="80" y="109"/>
                      <a:pt x="118" y="107"/>
                      <a:pt x="127" y="99"/>
                    </a:cubicBezTo>
                    <a:cubicBezTo>
                      <a:pt x="127" y="97"/>
                      <a:pt x="120" y="91"/>
                      <a:pt x="117" y="92"/>
                    </a:cubicBezTo>
                    <a:cubicBezTo>
                      <a:pt x="107" y="98"/>
                      <a:pt x="105" y="103"/>
                      <a:pt x="92" y="104"/>
                    </a:cubicBezTo>
                    <a:cubicBezTo>
                      <a:pt x="88" y="104"/>
                      <a:pt x="88" y="103"/>
                      <a:pt x="89" y="94"/>
                    </a:cubicBezTo>
                    <a:cubicBezTo>
                      <a:pt x="92" y="82"/>
                      <a:pt x="95" y="78"/>
                      <a:pt x="107" y="74"/>
                    </a:cubicBezTo>
                    <a:cubicBezTo>
                      <a:pt x="121" y="69"/>
                      <a:pt x="122" y="69"/>
                      <a:pt x="121" y="65"/>
                    </a:cubicBezTo>
                    <a:cubicBezTo>
                      <a:pt x="120" y="62"/>
                      <a:pt x="118" y="61"/>
                      <a:pt x="116" y="62"/>
                    </a:cubicBezTo>
                    <a:cubicBezTo>
                      <a:pt x="114" y="62"/>
                      <a:pt x="112" y="62"/>
                      <a:pt x="112" y="62"/>
                    </a:cubicBezTo>
                    <a:cubicBezTo>
                      <a:pt x="112" y="62"/>
                      <a:pt x="112" y="61"/>
                      <a:pt x="112" y="62"/>
                    </a:cubicBezTo>
                    <a:cubicBezTo>
                      <a:pt x="112" y="62"/>
                      <a:pt x="111" y="62"/>
                      <a:pt x="111" y="62"/>
                    </a:cubicBezTo>
                    <a:close/>
                    <a:moveTo>
                      <a:pt x="45" y="81"/>
                    </a:moveTo>
                    <a:cubicBezTo>
                      <a:pt x="42" y="82"/>
                      <a:pt x="40" y="85"/>
                      <a:pt x="40" y="89"/>
                    </a:cubicBezTo>
                    <a:cubicBezTo>
                      <a:pt x="39" y="91"/>
                      <a:pt x="37" y="97"/>
                      <a:pt x="35" y="10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1" y="99"/>
                      <a:pt x="4" y="95"/>
                      <a:pt x="3" y="95"/>
                    </a:cubicBezTo>
                    <a:cubicBezTo>
                      <a:pt x="2" y="95"/>
                      <a:pt x="0" y="99"/>
                      <a:pt x="0" y="101"/>
                    </a:cubicBezTo>
                    <a:cubicBezTo>
                      <a:pt x="1" y="101"/>
                      <a:pt x="7" y="106"/>
                      <a:pt x="15" y="111"/>
                    </a:cubicBezTo>
                    <a:cubicBezTo>
                      <a:pt x="27" y="118"/>
                      <a:pt x="29" y="120"/>
                      <a:pt x="28" y="122"/>
                    </a:cubicBezTo>
                    <a:cubicBezTo>
                      <a:pt x="28" y="124"/>
                      <a:pt x="27" y="130"/>
                      <a:pt x="25" y="137"/>
                    </a:cubicBezTo>
                    <a:cubicBezTo>
                      <a:pt x="24" y="144"/>
                      <a:pt x="22" y="150"/>
                      <a:pt x="21" y="150"/>
                    </a:cubicBezTo>
                    <a:cubicBezTo>
                      <a:pt x="19" y="153"/>
                      <a:pt x="21" y="158"/>
                      <a:pt x="24" y="160"/>
                    </a:cubicBezTo>
                    <a:cubicBezTo>
                      <a:pt x="26" y="161"/>
                      <a:pt x="27" y="161"/>
                      <a:pt x="27" y="161"/>
                    </a:cubicBezTo>
                    <a:cubicBezTo>
                      <a:pt x="29" y="161"/>
                      <a:pt x="31" y="156"/>
                      <a:pt x="30" y="154"/>
                    </a:cubicBezTo>
                    <a:cubicBezTo>
                      <a:pt x="30" y="152"/>
                      <a:pt x="34" y="129"/>
                      <a:pt x="36" y="126"/>
                    </a:cubicBezTo>
                    <a:cubicBezTo>
                      <a:pt x="36" y="125"/>
                      <a:pt x="38" y="126"/>
                      <a:pt x="41" y="127"/>
                    </a:cubicBezTo>
                    <a:cubicBezTo>
                      <a:pt x="43" y="128"/>
                      <a:pt x="48" y="130"/>
                      <a:pt x="51" y="132"/>
                    </a:cubicBezTo>
                    <a:cubicBezTo>
                      <a:pt x="56" y="134"/>
                      <a:pt x="59" y="136"/>
                      <a:pt x="59" y="138"/>
                    </a:cubicBezTo>
                    <a:cubicBezTo>
                      <a:pt x="59" y="139"/>
                      <a:pt x="60" y="140"/>
                      <a:pt x="61" y="140"/>
                    </a:cubicBezTo>
                    <a:cubicBezTo>
                      <a:pt x="62" y="140"/>
                      <a:pt x="64" y="141"/>
                      <a:pt x="66" y="142"/>
                    </a:cubicBezTo>
                    <a:cubicBezTo>
                      <a:pt x="69" y="144"/>
                      <a:pt x="70" y="144"/>
                      <a:pt x="72" y="143"/>
                    </a:cubicBezTo>
                    <a:cubicBezTo>
                      <a:pt x="77" y="140"/>
                      <a:pt x="73" y="134"/>
                      <a:pt x="63" y="128"/>
                    </a:cubicBezTo>
                    <a:cubicBezTo>
                      <a:pt x="53" y="122"/>
                      <a:pt x="43" y="118"/>
                      <a:pt x="41" y="118"/>
                    </a:cubicBezTo>
                    <a:cubicBezTo>
                      <a:pt x="40" y="118"/>
                      <a:pt x="40" y="118"/>
                      <a:pt x="39" y="117"/>
                    </a:cubicBezTo>
                    <a:cubicBezTo>
                      <a:pt x="39" y="115"/>
                      <a:pt x="47" y="92"/>
                      <a:pt x="49" y="88"/>
                    </a:cubicBezTo>
                    <a:cubicBezTo>
                      <a:pt x="51" y="85"/>
                      <a:pt x="50" y="83"/>
                      <a:pt x="47" y="81"/>
                    </a:cubicBezTo>
                    <a:cubicBezTo>
                      <a:pt x="46" y="81"/>
                      <a:pt x="45" y="81"/>
                      <a:pt x="45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226"/>
              <p:cNvSpPr>
                <a:spLocks noEditPoints="1"/>
              </p:cNvSpPr>
              <p:nvPr/>
            </p:nvSpPr>
            <p:spPr bwMode="auto">
              <a:xfrm>
                <a:off x="555" y="1734"/>
                <a:ext cx="351" cy="220"/>
              </a:xfrm>
              <a:custGeom>
                <a:avLst/>
                <a:gdLst>
                  <a:gd name="T0" fmla="*/ 387 w 461"/>
                  <a:gd name="T1" fmla="*/ 69 h 289"/>
                  <a:gd name="T2" fmla="*/ 398 w 461"/>
                  <a:gd name="T3" fmla="*/ 101 h 289"/>
                  <a:gd name="T4" fmla="*/ 418 w 461"/>
                  <a:gd name="T5" fmla="*/ 103 h 289"/>
                  <a:gd name="T6" fmla="*/ 435 w 461"/>
                  <a:gd name="T7" fmla="*/ 120 h 289"/>
                  <a:gd name="T8" fmla="*/ 430 w 461"/>
                  <a:gd name="T9" fmla="*/ 89 h 289"/>
                  <a:gd name="T10" fmla="*/ 447 w 461"/>
                  <a:gd name="T11" fmla="*/ 83 h 289"/>
                  <a:gd name="T12" fmla="*/ 432 w 461"/>
                  <a:gd name="T13" fmla="*/ 78 h 289"/>
                  <a:gd name="T14" fmla="*/ 415 w 461"/>
                  <a:gd name="T15" fmla="*/ 52 h 289"/>
                  <a:gd name="T16" fmla="*/ 415 w 461"/>
                  <a:gd name="T17" fmla="*/ 83 h 289"/>
                  <a:gd name="T18" fmla="*/ 397 w 461"/>
                  <a:gd name="T19" fmla="*/ 81 h 289"/>
                  <a:gd name="T20" fmla="*/ 398 w 461"/>
                  <a:gd name="T21" fmla="*/ 0 h 289"/>
                  <a:gd name="T22" fmla="*/ 352 w 461"/>
                  <a:gd name="T23" fmla="*/ 56 h 289"/>
                  <a:gd name="T24" fmla="*/ 388 w 461"/>
                  <a:gd name="T25" fmla="*/ 179 h 289"/>
                  <a:gd name="T26" fmla="*/ 394 w 461"/>
                  <a:gd name="T27" fmla="*/ 167 h 289"/>
                  <a:gd name="T28" fmla="*/ 352 w 461"/>
                  <a:gd name="T29" fmla="*/ 22 h 289"/>
                  <a:gd name="T30" fmla="*/ 247 w 461"/>
                  <a:gd name="T31" fmla="*/ 58 h 289"/>
                  <a:gd name="T32" fmla="*/ 228 w 461"/>
                  <a:gd name="T33" fmla="*/ 106 h 289"/>
                  <a:gd name="T34" fmla="*/ 244 w 461"/>
                  <a:gd name="T35" fmla="*/ 67 h 289"/>
                  <a:gd name="T36" fmla="*/ 271 w 461"/>
                  <a:gd name="T37" fmla="*/ 71 h 289"/>
                  <a:gd name="T38" fmla="*/ 263 w 461"/>
                  <a:gd name="T39" fmla="*/ 109 h 289"/>
                  <a:gd name="T40" fmla="*/ 256 w 461"/>
                  <a:gd name="T41" fmla="*/ 123 h 289"/>
                  <a:gd name="T42" fmla="*/ 303 w 461"/>
                  <a:gd name="T43" fmla="*/ 175 h 289"/>
                  <a:gd name="T44" fmla="*/ 264 w 461"/>
                  <a:gd name="T45" fmla="*/ 205 h 289"/>
                  <a:gd name="T46" fmla="*/ 254 w 461"/>
                  <a:gd name="T47" fmla="*/ 215 h 289"/>
                  <a:gd name="T48" fmla="*/ 295 w 461"/>
                  <a:gd name="T49" fmla="*/ 211 h 289"/>
                  <a:gd name="T50" fmla="*/ 303 w 461"/>
                  <a:gd name="T51" fmla="*/ 119 h 289"/>
                  <a:gd name="T52" fmla="*/ 282 w 461"/>
                  <a:gd name="T53" fmla="*/ 93 h 289"/>
                  <a:gd name="T54" fmla="*/ 137 w 461"/>
                  <a:gd name="T55" fmla="*/ 84 h 289"/>
                  <a:gd name="T56" fmla="*/ 116 w 461"/>
                  <a:gd name="T57" fmla="*/ 118 h 289"/>
                  <a:gd name="T58" fmla="*/ 20 w 461"/>
                  <a:gd name="T59" fmla="*/ 138 h 289"/>
                  <a:gd name="T60" fmla="*/ 32 w 461"/>
                  <a:gd name="T61" fmla="*/ 196 h 289"/>
                  <a:gd name="T62" fmla="*/ 16 w 461"/>
                  <a:gd name="T63" fmla="*/ 188 h 289"/>
                  <a:gd name="T64" fmla="*/ 70 w 461"/>
                  <a:gd name="T65" fmla="*/ 149 h 289"/>
                  <a:gd name="T66" fmla="*/ 111 w 461"/>
                  <a:gd name="T67" fmla="*/ 264 h 289"/>
                  <a:gd name="T68" fmla="*/ 63 w 461"/>
                  <a:gd name="T69" fmla="*/ 244 h 289"/>
                  <a:gd name="T70" fmla="*/ 63 w 461"/>
                  <a:gd name="T71" fmla="*/ 232 h 289"/>
                  <a:gd name="T72" fmla="*/ 98 w 461"/>
                  <a:gd name="T73" fmla="*/ 288 h 289"/>
                  <a:gd name="T74" fmla="*/ 85 w 461"/>
                  <a:gd name="T75" fmla="*/ 153 h 289"/>
                  <a:gd name="T76" fmla="*/ 100 w 461"/>
                  <a:gd name="T77" fmla="*/ 139 h 289"/>
                  <a:gd name="T78" fmla="*/ 123 w 461"/>
                  <a:gd name="T79" fmla="*/ 240 h 289"/>
                  <a:gd name="T80" fmla="*/ 117 w 461"/>
                  <a:gd name="T81" fmla="*/ 163 h 289"/>
                  <a:gd name="T82" fmla="*/ 124 w 461"/>
                  <a:gd name="T83" fmla="*/ 122 h 289"/>
                  <a:gd name="T84" fmla="*/ 137 w 461"/>
                  <a:gd name="T85" fmla="*/ 84 h 289"/>
                  <a:gd name="T86" fmla="*/ 146 w 461"/>
                  <a:gd name="T87" fmla="*/ 175 h 289"/>
                  <a:gd name="T88" fmla="*/ 199 w 461"/>
                  <a:gd name="T89" fmla="*/ 157 h 289"/>
                  <a:gd name="T90" fmla="*/ 193 w 461"/>
                  <a:gd name="T91" fmla="*/ 173 h 289"/>
                  <a:gd name="T92" fmla="*/ 151 w 461"/>
                  <a:gd name="T93" fmla="*/ 195 h 289"/>
                  <a:gd name="T94" fmla="*/ 200 w 461"/>
                  <a:gd name="T95" fmla="*/ 176 h 289"/>
                  <a:gd name="T96" fmla="*/ 335 w 461"/>
                  <a:gd name="T97" fmla="*/ 179 h 289"/>
                  <a:gd name="T98" fmla="*/ 341 w 461"/>
                  <a:gd name="T99" fmla="*/ 192 h 289"/>
                  <a:gd name="T100" fmla="*/ 335 w 461"/>
                  <a:gd name="T101" fmla="*/ 17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1" h="289">
                    <a:moveTo>
                      <a:pt x="397" y="0"/>
                    </a:moveTo>
                    <a:cubicBezTo>
                      <a:pt x="393" y="1"/>
                      <a:pt x="391" y="7"/>
                      <a:pt x="392" y="17"/>
                    </a:cubicBezTo>
                    <a:cubicBezTo>
                      <a:pt x="392" y="29"/>
                      <a:pt x="389" y="61"/>
                      <a:pt x="387" y="69"/>
                    </a:cubicBezTo>
                    <a:cubicBezTo>
                      <a:pt x="386" y="71"/>
                      <a:pt x="386" y="73"/>
                      <a:pt x="386" y="73"/>
                    </a:cubicBezTo>
                    <a:cubicBezTo>
                      <a:pt x="387" y="72"/>
                      <a:pt x="388" y="88"/>
                      <a:pt x="386" y="91"/>
                    </a:cubicBezTo>
                    <a:cubicBezTo>
                      <a:pt x="384" y="99"/>
                      <a:pt x="393" y="107"/>
                      <a:pt x="398" y="101"/>
                    </a:cubicBezTo>
                    <a:cubicBezTo>
                      <a:pt x="399" y="100"/>
                      <a:pt x="403" y="98"/>
                      <a:pt x="407" y="97"/>
                    </a:cubicBezTo>
                    <a:cubicBezTo>
                      <a:pt x="415" y="96"/>
                      <a:pt x="415" y="96"/>
                      <a:pt x="415" y="96"/>
                    </a:cubicBezTo>
                    <a:cubicBezTo>
                      <a:pt x="418" y="103"/>
                      <a:pt x="418" y="103"/>
                      <a:pt x="418" y="103"/>
                    </a:cubicBezTo>
                    <a:cubicBezTo>
                      <a:pt x="419" y="106"/>
                      <a:pt x="423" y="114"/>
                      <a:pt x="425" y="119"/>
                    </a:cubicBezTo>
                    <a:cubicBezTo>
                      <a:pt x="435" y="126"/>
                      <a:pt x="437" y="182"/>
                      <a:pt x="445" y="181"/>
                    </a:cubicBezTo>
                    <a:cubicBezTo>
                      <a:pt x="457" y="175"/>
                      <a:pt x="440" y="132"/>
                      <a:pt x="435" y="120"/>
                    </a:cubicBezTo>
                    <a:cubicBezTo>
                      <a:pt x="429" y="107"/>
                      <a:pt x="429" y="107"/>
                      <a:pt x="428" y="107"/>
                    </a:cubicBezTo>
                    <a:cubicBezTo>
                      <a:pt x="428" y="106"/>
                      <a:pt x="427" y="103"/>
                      <a:pt x="426" y="99"/>
                    </a:cubicBezTo>
                    <a:cubicBezTo>
                      <a:pt x="425" y="92"/>
                      <a:pt x="425" y="91"/>
                      <a:pt x="430" y="89"/>
                    </a:cubicBezTo>
                    <a:cubicBezTo>
                      <a:pt x="432" y="88"/>
                      <a:pt x="435" y="87"/>
                      <a:pt x="435" y="87"/>
                    </a:cubicBezTo>
                    <a:cubicBezTo>
                      <a:pt x="436" y="86"/>
                      <a:pt x="437" y="85"/>
                      <a:pt x="439" y="84"/>
                    </a:cubicBezTo>
                    <a:cubicBezTo>
                      <a:pt x="441" y="83"/>
                      <a:pt x="444" y="82"/>
                      <a:pt x="447" y="83"/>
                    </a:cubicBezTo>
                    <a:cubicBezTo>
                      <a:pt x="454" y="83"/>
                      <a:pt x="461" y="78"/>
                      <a:pt x="459" y="74"/>
                    </a:cubicBezTo>
                    <a:cubicBezTo>
                      <a:pt x="458" y="72"/>
                      <a:pt x="457" y="71"/>
                      <a:pt x="457" y="71"/>
                    </a:cubicBezTo>
                    <a:cubicBezTo>
                      <a:pt x="456" y="70"/>
                      <a:pt x="442" y="74"/>
                      <a:pt x="432" y="78"/>
                    </a:cubicBezTo>
                    <a:cubicBezTo>
                      <a:pt x="423" y="81"/>
                      <a:pt x="423" y="81"/>
                      <a:pt x="423" y="81"/>
                    </a:cubicBezTo>
                    <a:cubicBezTo>
                      <a:pt x="420" y="66"/>
                      <a:pt x="420" y="66"/>
                      <a:pt x="420" y="66"/>
                    </a:cubicBezTo>
                    <a:cubicBezTo>
                      <a:pt x="418" y="53"/>
                      <a:pt x="418" y="52"/>
                      <a:pt x="415" y="52"/>
                    </a:cubicBezTo>
                    <a:cubicBezTo>
                      <a:pt x="409" y="52"/>
                      <a:pt x="408" y="54"/>
                      <a:pt x="410" y="62"/>
                    </a:cubicBezTo>
                    <a:cubicBezTo>
                      <a:pt x="412" y="67"/>
                      <a:pt x="413" y="73"/>
                      <a:pt x="414" y="77"/>
                    </a:cubicBezTo>
                    <a:cubicBezTo>
                      <a:pt x="415" y="83"/>
                      <a:pt x="415" y="83"/>
                      <a:pt x="415" y="83"/>
                    </a:cubicBezTo>
                    <a:cubicBezTo>
                      <a:pt x="406" y="85"/>
                      <a:pt x="406" y="85"/>
                      <a:pt x="406" y="85"/>
                    </a:cubicBezTo>
                    <a:cubicBezTo>
                      <a:pt x="398" y="87"/>
                      <a:pt x="398" y="87"/>
                      <a:pt x="398" y="87"/>
                    </a:cubicBezTo>
                    <a:cubicBezTo>
                      <a:pt x="397" y="81"/>
                      <a:pt x="397" y="81"/>
                      <a:pt x="397" y="81"/>
                    </a:cubicBezTo>
                    <a:cubicBezTo>
                      <a:pt x="397" y="72"/>
                      <a:pt x="397" y="57"/>
                      <a:pt x="398" y="55"/>
                    </a:cubicBezTo>
                    <a:cubicBezTo>
                      <a:pt x="399" y="50"/>
                      <a:pt x="403" y="9"/>
                      <a:pt x="402" y="5"/>
                    </a:cubicBezTo>
                    <a:cubicBezTo>
                      <a:pt x="401" y="3"/>
                      <a:pt x="400" y="1"/>
                      <a:pt x="398" y="0"/>
                    </a:cubicBezTo>
                    <a:cubicBezTo>
                      <a:pt x="398" y="0"/>
                      <a:pt x="397" y="0"/>
                      <a:pt x="397" y="0"/>
                    </a:cubicBezTo>
                    <a:close/>
                    <a:moveTo>
                      <a:pt x="348" y="22"/>
                    </a:moveTo>
                    <a:cubicBezTo>
                      <a:pt x="344" y="23"/>
                      <a:pt x="345" y="30"/>
                      <a:pt x="352" y="56"/>
                    </a:cubicBezTo>
                    <a:cubicBezTo>
                      <a:pt x="356" y="73"/>
                      <a:pt x="361" y="87"/>
                      <a:pt x="361" y="87"/>
                    </a:cubicBezTo>
                    <a:cubicBezTo>
                      <a:pt x="373" y="109"/>
                      <a:pt x="375" y="141"/>
                      <a:pt x="383" y="164"/>
                    </a:cubicBezTo>
                    <a:cubicBezTo>
                      <a:pt x="385" y="169"/>
                      <a:pt x="387" y="176"/>
                      <a:pt x="388" y="179"/>
                    </a:cubicBezTo>
                    <a:cubicBezTo>
                      <a:pt x="389" y="184"/>
                      <a:pt x="390" y="186"/>
                      <a:pt x="392" y="187"/>
                    </a:cubicBezTo>
                    <a:cubicBezTo>
                      <a:pt x="394" y="188"/>
                      <a:pt x="396" y="188"/>
                      <a:pt x="397" y="188"/>
                    </a:cubicBezTo>
                    <a:cubicBezTo>
                      <a:pt x="400" y="188"/>
                      <a:pt x="399" y="181"/>
                      <a:pt x="394" y="167"/>
                    </a:cubicBezTo>
                    <a:cubicBezTo>
                      <a:pt x="387" y="142"/>
                      <a:pt x="380" y="116"/>
                      <a:pt x="372" y="92"/>
                    </a:cubicBezTo>
                    <a:cubicBezTo>
                      <a:pt x="364" y="70"/>
                      <a:pt x="359" y="48"/>
                      <a:pt x="357" y="32"/>
                    </a:cubicBezTo>
                    <a:cubicBezTo>
                      <a:pt x="356" y="23"/>
                      <a:pt x="356" y="23"/>
                      <a:pt x="352" y="22"/>
                    </a:cubicBezTo>
                    <a:cubicBezTo>
                      <a:pt x="350" y="22"/>
                      <a:pt x="349" y="22"/>
                      <a:pt x="348" y="22"/>
                    </a:cubicBezTo>
                    <a:close/>
                    <a:moveTo>
                      <a:pt x="249" y="58"/>
                    </a:moveTo>
                    <a:cubicBezTo>
                      <a:pt x="249" y="58"/>
                      <a:pt x="248" y="58"/>
                      <a:pt x="247" y="58"/>
                    </a:cubicBezTo>
                    <a:cubicBezTo>
                      <a:pt x="243" y="59"/>
                      <a:pt x="240" y="61"/>
                      <a:pt x="237" y="63"/>
                    </a:cubicBezTo>
                    <a:cubicBezTo>
                      <a:pt x="231" y="68"/>
                      <a:pt x="225" y="81"/>
                      <a:pt x="224" y="94"/>
                    </a:cubicBezTo>
                    <a:cubicBezTo>
                      <a:pt x="224" y="104"/>
                      <a:pt x="224" y="104"/>
                      <a:pt x="228" y="106"/>
                    </a:cubicBezTo>
                    <a:cubicBezTo>
                      <a:pt x="232" y="109"/>
                      <a:pt x="235" y="107"/>
                      <a:pt x="235" y="101"/>
                    </a:cubicBezTo>
                    <a:cubicBezTo>
                      <a:pt x="235" y="87"/>
                      <a:pt x="236" y="81"/>
                      <a:pt x="240" y="74"/>
                    </a:cubicBezTo>
                    <a:cubicBezTo>
                      <a:pt x="244" y="67"/>
                      <a:pt x="244" y="67"/>
                      <a:pt x="244" y="67"/>
                    </a:cubicBezTo>
                    <a:cubicBezTo>
                      <a:pt x="253" y="66"/>
                      <a:pt x="253" y="66"/>
                      <a:pt x="253" y="66"/>
                    </a:cubicBezTo>
                    <a:cubicBezTo>
                      <a:pt x="258" y="66"/>
                      <a:pt x="264" y="67"/>
                      <a:pt x="266" y="69"/>
                    </a:cubicBezTo>
                    <a:cubicBezTo>
                      <a:pt x="267" y="70"/>
                      <a:pt x="270" y="71"/>
                      <a:pt x="271" y="71"/>
                    </a:cubicBezTo>
                    <a:cubicBezTo>
                      <a:pt x="274" y="70"/>
                      <a:pt x="276" y="79"/>
                      <a:pt x="274" y="85"/>
                    </a:cubicBezTo>
                    <a:cubicBezTo>
                      <a:pt x="273" y="88"/>
                      <a:pt x="273" y="91"/>
                      <a:pt x="273" y="92"/>
                    </a:cubicBezTo>
                    <a:cubicBezTo>
                      <a:pt x="274" y="96"/>
                      <a:pt x="269" y="105"/>
                      <a:pt x="263" y="109"/>
                    </a:cubicBezTo>
                    <a:cubicBezTo>
                      <a:pt x="260" y="111"/>
                      <a:pt x="258" y="113"/>
                      <a:pt x="259" y="113"/>
                    </a:cubicBezTo>
                    <a:cubicBezTo>
                      <a:pt x="260" y="113"/>
                      <a:pt x="259" y="115"/>
                      <a:pt x="258" y="117"/>
                    </a:cubicBezTo>
                    <a:cubicBezTo>
                      <a:pt x="256" y="120"/>
                      <a:pt x="256" y="123"/>
                      <a:pt x="256" y="123"/>
                    </a:cubicBezTo>
                    <a:cubicBezTo>
                      <a:pt x="257" y="123"/>
                      <a:pt x="262" y="123"/>
                      <a:pt x="268" y="121"/>
                    </a:cubicBezTo>
                    <a:cubicBezTo>
                      <a:pt x="281" y="118"/>
                      <a:pt x="291" y="120"/>
                      <a:pt x="296" y="129"/>
                    </a:cubicBezTo>
                    <a:cubicBezTo>
                      <a:pt x="301" y="137"/>
                      <a:pt x="305" y="160"/>
                      <a:pt x="303" y="175"/>
                    </a:cubicBezTo>
                    <a:cubicBezTo>
                      <a:pt x="302" y="181"/>
                      <a:pt x="301" y="188"/>
                      <a:pt x="301" y="190"/>
                    </a:cubicBezTo>
                    <a:cubicBezTo>
                      <a:pt x="301" y="196"/>
                      <a:pt x="294" y="201"/>
                      <a:pt x="280" y="205"/>
                    </a:cubicBezTo>
                    <a:cubicBezTo>
                      <a:pt x="268" y="207"/>
                      <a:pt x="267" y="207"/>
                      <a:pt x="264" y="205"/>
                    </a:cubicBezTo>
                    <a:cubicBezTo>
                      <a:pt x="259" y="201"/>
                      <a:pt x="257" y="202"/>
                      <a:pt x="253" y="207"/>
                    </a:cubicBezTo>
                    <a:cubicBezTo>
                      <a:pt x="249" y="212"/>
                      <a:pt x="249" y="212"/>
                      <a:pt x="249" y="212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6" y="216"/>
                      <a:pt x="260" y="218"/>
                      <a:pt x="263" y="218"/>
                    </a:cubicBezTo>
                    <a:cubicBezTo>
                      <a:pt x="269" y="219"/>
                      <a:pt x="289" y="216"/>
                      <a:pt x="290" y="214"/>
                    </a:cubicBezTo>
                    <a:cubicBezTo>
                      <a:pt x="290" y="213"/>
                      <a:pt x="292" y="212"/>
                      <a:pt x="295" y="211"/>
                    </a:cubicBezTo>
                    <a:cubicBezTo>
                      <a:pt x="302" y="209"/>
                      <a:pt x="306" y="200"/>
                      <a:pt x="310" y="183"/>
                    </a:cubicBezTo>
                    <a:cubicBezTo>
                      <a:pt x="313" y="167"/>
                      <a:pt x="313" y="160"/>
                      <a:pt x="309" y="137"/>
                    </a:cubicBezTo>
                    <a:cubicBezTo>
                      <a:pt x="307" y="126"/>
                      <a:pt x="306" y="123"/>
                      <a:pt x="303" y="119"/>
                    </a:cubicBezTo>
                    <a:cubicBezTo>
                      <a:pt x="298" y="114"/>
                      <a:pt x="291" y="110"/>
                      <a:pt x="284" y="108"/>
                    </a:cubicBezTo>
                    <a:cubicBezTo>
                      <a:pt x="278" y="107"/>
                      <a:pt x="278" y="107"/>
                      <a:pt x="278" y="107"/>
                    </a:cubicBezTo>
                    <a:cubicBezTo>
                      <a:pt x="282" y="93"/>
                      <a:pt x="282" y="93"/>
                      <a:pt x="282" y="93"/>
                    </a:cubicBezTo>
                    <a:cubicBezTo>
                      <a:pt x="286" y="78"/>
                      <a:pt x="284" y="70"/>
                      <a:pt x="278" y="63"/>
                    </a:cubicBezTo>
                    <a:cubicBezTo>
                      <a:pt x="273" y="57"/>
                      <a:pt x="260" y="55"/>
                      <a:pt x="249" y="58"/>
                    </a:cubicBezTo>
                    <a:close/>
                    <a:moveTo>
                      <a:pt x="137" y="84"/>
                    </a:moveTo>
                    <a:cubicBezTo>
                      <a:pt x="136" y="84"/>
                      <a:pt x="135" y="85"/>
                      <a:pt x="135" y="85"/>
                    </a:cubicBezTo>
                    <a:cubicBezTo>
                      <a:pt x="129" y="86"/>
                      <a:pt x="127" y="89"/>
                      <a:pt x="130" y="94"/>
                    </a:cubicBezTo>
                    <a:cubicBezTo>
                      <a:pt x="132" y="100"/>
                      <a:pt x="125" y="112"/>
                      <a:pt x="116" y="118"/>
                    </a:cubicBezTo>
                    <a:cubicBezTo>
                      <a:pt x="87" y="137"/>
                      <a:pt x="70" y="142"/>
                      <a:pt x="50" y="136"/>
                    </a:cubicBezTo>
                    <a:cubicBezTo>
                      <a:pt x="45" y="135"/>
                      <a:pt x="38" y="134"/>
                      <a:pt x="34" y="133"/>
                    </a:cubicBezTo>
                    <a:cubicBezTo>
                      <a:pt x="28" y="133"/>
                      <a:pt x="26" y="134"/>
                      <a:pt x="20" y="138"/>
                    </a:cubicBezTo>
                    <a:cubicBezTo>
                      <a:pt x="11" y="146"/>
                      <a:pt x="0" y="164"/>
                      <a:pt x="0" y="172"/>
                    </a:cubicBezTo>
                    <a:cubicBezTo>
                      <a:pt x="1" y="187"/>
                      <a:pt x="3" y="193"/>
                      <a:pt x="13" y="199"/>
                    </a:cubicBezTo>
                    <a:cubicBezTo>
                      <a:pt x="20" y="204"/>
                      <a:pt x="29" y="202"/>
                      <a:pt x="32" y="196"/>
                    </a:cubicBezTo>
                    <a:cubicBezTo>
                      <a:pt x="34" y="190"/>
                      <a:pt x="33" y="186"/>
                      <a:pt x="28" y="185"/>
                    </a:cubicBezTo>
                    <a:cubicBezTo>
                      <a:pt x="24" y="185"/>
                      <a:pt x="23" y="185"/>
                      <a:pt x="22" y="188"/>
                    </a:cubicBezTo>
                    <a:cubicBezTo>
                      <a:pt x="20" y="192"/>
                      <a:pt x="20" y="192"/>
                      <a:pt x="16" y="188"/>
                    </a:cubicBezTo>
                    <a:cubicBezTo>
                      <a:pt x="6" y="181"/>
                      <a:pt x="9" y="158"/>
                      <a:pt x="21" y="147"/>
                    </a:cubicBezTo>
                    <a:cubicBezTo>
                      <a:pt x="28" y="142"/>
                      <a:pt x="32" y="141"/>
                      <a:pt x="44" y="145"/>
                    </a:cubicBezTo>
                    <a:cubicBezTo>
                      <a:pt x="57" y="149"/>
                      <a:pt x="67" y="151"/>
                      <a:pt x="70" y="149"/>
                    </a:cubicBezTo>
                    <a:cubicBezTo>
                      <a:pt x="71" y="149"/>
                      <a:pt x="73" y="151"/>
                      <a:pt x="74" y="154"/>
                    </a:cubicBezTo>
                    <a:cubicBezTo>
                      <a:pt x="76" y="156"/>
                      <a:pt x="79" y="162"/>
                      <a:pt x="81" y="166"/>
                    </a:cubicBezTo>
                    <a:cubicBezTo>
                      <a:pt x="94" y="190"/>
                      <a:pt x="112" y="249"/>
                      <a:pt x="111" y="264"/>
                    </a:cubicBezTo>
                    <a:cubicBezTo>
                      <a:pt x="110" y="272"/>
                      <a:pt x="107" y="274"/>
                      <a:pt x="97" y="275"/>
                    </a:cubicBezTo>
                    <a:cubicBezTo>
                      <a:pt x="78" y="277"/>
                      <a:pt x="69" y="273"/>
                      <a:pt x="62" y="262"/>
                    </a:cubicBezTo>
                    <a:cubicBezTo>
                      <a:pt x="58" y="255"/>
                      <a:pt x="59" y="245"/>
                      <a:pt x="63" y="244"/>
                    </a:cubicBezTo>
                    <a:cubicBezTo>
                      <a:pt x="65" y="243"/>
                      <a:pt x="66" y="244"/>
                      <a:pt x="67" y="244"/>
                    </a:cubicBezTo>
                    <a:cubicBezTo>
                      <a:pt x="67" y="247"/>
                      <a:pt x="73" y="246"/>
                      <a:pt x="76" y="244"/>
                    </a:cubicBezTo>
                    <a:cubicBezTo>
                      <a:pt x="82" y="237"/>
                      <a:pt x="74" y="229"/>
                      <a:pt x="63" y="232"/>
                    </a:cubicBezTo>
                    <a:cubicBezTo>
                      <a:pt x="56" y="233"/>
                      <a:pt x="49" y="245"/>
                      <a:pt x="50" y="254"/>
                    </a:cubicBezTo>
                    <a:cubicBezTo>
                      <a:pt x="51" y="263"/>
                      <a:pt x="57" y="273"/>
                      <a:pt x="65" y="280"/>
                    </a:cubicBezTo>
                    <a:cubicBezTo>
                      <a:pt x="72" y="286"/>
                      <a:pt x="87" y="289"/>
                      <a:pt x="98" y="288"/>
                    </a:cubicBezTo>
                    <a:cubicBezTo>
                      <a:pt x="118" y="286"/>
                      <a:pt x="122" y="278"/>
                      <a:pt x="116" y="240"/>
                    </a:cubicBezTo>
                    <a:cubicBezTo>
                      <a:pt x="114" y="232"/>
                      <a:pt x="111" y="220"/>
                      <a:pt x="109" y="214"/>
                    </a:cubicBezTo>
                    <a:cubicBezTo>
                      <a:pt x="101" y="193"/>
                      <a:pt x="95" y="172"/>
                      <a:pt x="85" y="153"/>
                    </a:cubicBezTo>
                    <a:cubicBezTo>
                      <a:pt x="81" y="146"/>
                      <a:pt x="81" y="146"/>
                      <a:pt x="84" y="145"/>
                    </a:cubicBezTo>
                    <a:cubicBezTo>
                      <a:pt x="86" y="145"/>
                      <a:pt x="90" y="143"/>
                      <a:pt x="94" y="142"/>
                    </a:cubicBezTo>
                    <a:cubicBezTo>
                      <a:pt x="100" y="139"/>
                      <a:pt x="100" y="139"/>
                      <a:pt x="100" y="139"/>
                    </a:cubicBezTo>
                    <a:cubicBezTo>
                      <a:pt x="104" y="158"/>
                      <a:pt x="104" y="158"/>
                      <a:pt x="104" y="158"/>
                    </a:cubicBezTo>
                    <a:cubicBezTo>
                      <a:pt x="109" y="175"/>
                      <a:pt x="115" y="190"/>
                      <a:pt x="117" y="208"/>
                    </a:cubicBezTo>
                    <a:cubicBezTo>
                      <a:pt x="118" y="216"/>
                      <a:pt x="121" y="231"/>
                      <a:pt x="123" y="240"/>
                    </a:cubicBezTo>
                    <a:cubicBezTo>
                      <a:pt x="125" y="250"/>
                      <a:pt x="127" y="260"/>
                      <a:pt x="127" y="263"/>
                    </a:cubicBezTo>
                    <a:cubicBezTo>
                      <a:pt x="127" y="271"/>
                      <a:pt x="136" y="276"/>
                      <a:pt x="139" y="270"/>
                    </a:cubicBezTo>
                    <a:cubicBezTo>
                      <a:pt x="141" y="267"/>
                      <a:pt x="132" y="225"/>
                      <a:pt x="117" y="163"/>
                    </a:cubicBezTo>
                    <a:cubicBezTo>
                      <a:pt x="113" y="147"/>
                      <a:pt x="110" y="133"/>
                      <a:pt x="110" y="132"/>
                    </a:cubicBezTo>
                    <a:cubicBezTo>
                      <a:pt x="111" y="131"/>
                      <a:pt x="112" y="130"/>
                      <a:pt x="113" y="130"/>
                    </a:cubicBezTo>
                    <a:cubicBezTo>
                      <a:pt x="115" y="129"/>
                      <a:pt x="118" y="127"/>
                      <a:pt x="124" y="122"/>
                    </a:cubicBezTo>
                    <a:cubicBezTo>
                      <a:pt x="125" y="121"/>
                      <a:pt x="128" y="119"/>
                      <a:pt x="130" y="117"/>
                    </a:cubicBezTo>
                    <a:cubicBezTo>
                      <a:pt x="136" y="113"/>
                      <a:pt x="142" y="98"/>
                      <a:pt x="142" y="91"/>
                    </a:cubicBezTo>
                    <a:cubicBezTo>
                      <a:pt x="142" y="85"/>
                      <a:pt x="141" y="83"/>
                      <a:pt x="137" y="84"/>
                    </a:cubicBezTo>
                    <a:close/>
                    <a:moveTo>
                      <a:pt x="195" y="156"/>
                    </a:moveTo>
                    <a:cubicBezTo>
                      <a:pt x="191" y="157"/>
                      <a:pt x="184" y="159"/>
                      <a:pt x="170" y="165"/>
                    </a:cubicBezTo>
                    <a:cubicBezTo>
                      <a:pt x="158" y="169"/>
                      <a:pt x="147" y="174"/>
                      <a:pt x="146" y="175"/>
                    </a:cubicBezTo>
                    <a:cubicBezTo>
                      <a:pt x="144" y="178"/>
                      <a:pt x="144" y="182"/>
                      <a:pt x="147" y="182"/>
                    </a:cubicBezTo>
                    <a:cubicBezTo>
                      <a:pt x="150" y="183"/>
                      <a:pt x="153" y="182"/>
                      <a:pt x="175" y="173"/>
                    </a:cubicBezTo>
                    <a:cubicBezTo>
                      <a:pt x="193" y="166"/>
                      <a:pt x="201" y="160"/>
                      <a:pt x="199" y="157"/>
                    </a:cubicBezTo>
                    <a:cubicBezTo>
                      <a:pt x="199" y="155"/>
                      <a:pt x="198" y="155"/>
                      <a:pt x="196" y="155"/>
                    </a:cubicBezTo>
                    <a:cubicBezTo>
                      <a:pt x="196" y="155"/>
                      <a:pt x="195" y="155"/>
                      <a:pt x="195" y="156"/>
                    </a:cubicBezTo>
                    <a:close/>
                    <a:moveTo>
                      <a:pt x="193" y="173"/>
                    </a:moveTo>
                    <a:cubicBezTo>
                      <a:pt x="190" y="174"/>
                      <a:pt x="186" y="176"/>
                      <a:pt x="183" y="178"/>
                    </a:cubicBezTo>
                    <a:cubicBezTo>
                      <a:pt x="179" y="181"/>
                      <a:pt x="172" y="185"/>
                      <a:pt x="167" y="186"/>
                    </a:cubicBezTo>
                    <a:cubicBezTo>
                      <a:pt x="158" y="189"/>
                      <a:pt x="151" y="193"/>
                      <a:pt x="151" y="195"/>
                    </a:cubicBezTo>
                    <a:cubicBezTo>
                      <a:pt x="152" y="196"/>
                      <a:pt x="153" y="197"/>
                      <a:pt x="154" y="198"/>
                    </a:cubicBezTo>
                    <a:cubicBezTo>
                      <a:pt x="157" y="200"/>
                      <a:pt x="172" y="195"/>
                      <a:pt x="189" y="186"/>
                    </a:cubicBezTo>
                    <a:cubicBezTo>
                      <a:pt x="200" y="181"/>
                      <a:pt x="201" y="180"/>
                      <a:pt x="200" y="176"/>
                    </a:cubicBezTo>
                    <a:cubicBezTo>
                      <a:pt x="199" y="173"/>
                      <a:pt x="198" y="172"/>
                      <a:pt x="194" y="173"/>
                    </a:cubicBezTo>
                    <a:cubicBezTo>
                      <a:pt x="194" y="173"/>
                      <a:pt x="193" y="173"/>
                      <a:pt x="193" y="173"/>
                    </a:cubicBezTo>
                    <a:close/>
                    <a:moveTo>
                      <a:pt x="335" y="179"/>
                    </a:moveTo>
                    <a:cubicBezTo>
                      <a:pt x="331" y="180"/>
                      <a:pt x="328" y="184"/>
                      <a:pt x="328" y="187"/>
                    </a:cubicBezTo>
                    <a:cubicBezTo>
                      <a:pt x="328" y="191"/>
                      <a:pt x="332" y="194"/>
                      <a:pt x="335" y="192"/>
                    </a:cubicBezTo>
                    <a:cubicBezTo>
                      <a:pt x="336" y="191"/>
                      <a:pt x="338" y="191"/>
                      <a:pt x="341" y="192"/>
                    </a:cubicBezTo>
                    <a:cubicBezTo>
                      <a:pt x="346" y="195"/>
                      <a:pt x="352" y="192"/>
                      <a:pt x="352" y="187"/>
                    </a:cubicBezTo>
                    <a:cubicBezTo>
                      <a:pt x="351" y="183"/>
                      <a:pt x="344" y="179"/>
                      <a:pt x="338" y="179"/>
                    </a:cubicBezTo>
                    <a:cubicBezTo>
                      <a:pt x="337" y="179"/>
                      <a:pt x="336" y="179"/>
                      <a:pt x="33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227"/>
              <p:cNvSpPr>
                <a:spLocks noEditPoints="1"/>
              </p:cNvSpPr>
              <p:nvPr/>
            </p:nvSpPr>
            <p:spPr bwMode="auto">
              <a:xfrm>
                <a:off x="1581" y="1891"/>
                <a:ext cx="358" cy="161"/>
              </a:xfrm>
              <a:custGeom>
                <a:avLst/>
                <a:gdLst>
                  <a:gd name="T0" fmla="*/ 29 w 469"/>
                  <a:gd name="T1" fmla="*/ 6 h 210"/>
                  <a:gd name="T2" fmla="*/ 125 w 469"/>
                  <a:gd name="T3" fmla="*/ 33 h 210"/>
                  <a:gd name="T4" fmla="*/ 69 w 469"/>
                  <a:gd name="T5" fmla="*/ 86 h 210"/>
                  <a:gd name="T6" fmla="*/ 60 w 469"/>
                  <a:gd name="T7" fmla="*/ 150 h 210"/>
                  <a:gd name="T8" fmla="*/ 0 w 469"/>
                  <a:gd name="T9" fmla="*/ 152 h 210"/>
                  <a:gd name="T10" fmla="*/ 96 w 469"/>
                  <a:gd name="T11" fmla="*/ 167 h 210"/>
                  <a:gd name="T12" fmla="*/ 188 w 469"/>
                  <a:gd name="T13" fmla="*/ 183 h 210"/>
                  <a:gd name="T14" fmla="*/ 303 w 469"/>
                  <a:gd name="T15" fmla="*/ 198 h 210"/>
                  <a:gd name="T16" fmla="*/ 429 w 469"/>
                  <a:gd name="T17" fmla="*/ 201 h 210"/>
                  <a:gd name="T18" fmla="*/ 283 w 469"/>
                  <a:gd name="T19" fmla="*/ 191 h 210"/>
                  <a:gd name="T20" fmla="*/ 198 w 469"/>
                  <a:gd name="T21" fmla="*/ 172 h 210"/>
                  <a:gd name="T22" fmla="*/ 223 w 469"/>
                  <a:gd name="T23" fmla="*/ 161 h 210"/>
                  <a:gd name="T24" fmla="*/ 264 w 469"/>
                  <a:gd name="T25" fmla="*/ 168 h 210"/>
                  <a:gd name="T26" fmla="*/ 272 w 469"/>
                  <a:gd name="T27" fmla="*/ 159 h 210"/>
                  <a:gd name="T28" fmla="*/ 301 w 469"/>
                  <a:gd name="T29" fmla="*/ 148 h 210"/>
                  <a:gd name="T30" fmla="*/ 303 w 469"/>
                  <a:gd name="T31" fmla="*/ 178 h 210"/>
                  <a:gd name="T32" fmla="*/ 380 w 469"/>
                  <a:gd name="T33" fmla="*/ 173 h 210"/>
                  <a:gd name="T34" fmla="*/ 429 w 469"/>
                  <a:gd name="T35" fmla="*/ 147 h 210"/>
                  <a:gd name="T36" fmla="*/ 469 w 469"/>
                  <a:gd name="T37" fmla="*/ 121 h 210"/>
                  <a:gd name="T38" fmla="*/ 415 w 469"/>
                  <a:gd name="T39" fmla="*/ 143 h 210"/>
                  <a:gd name="T40" fmla="*/ 400 w 469"/>
                  <a:gd name="T41" fmla="*/ 149 h 210"/>
                  <a:gd name="T42" fmla="*/ 365 w 469"/>
                  <a:gd name="T43" fmla="*/ 165 h 210"/>
                  <a:gd name="T44" fmla="*/ 309 w 469"/>
                  <a:gd name="T45" fmla="*/ 160 h 210"/>
                  <a:gd name="T46" fmla="*/ 353 w 469"/>
                  <a:gd name="T47" fmla="*/ 142 h 210"/>
                  <a:gd name="T48" fmla="*/ 371 w 469"/>
                  <a:gd name="T49" fmla="*/ 131 h 210"/>
                  <a:gd name="T50" fmla="*/ 329 w 469"/>
                  <a:gd name="T51" fmla="*/ 116 h 210"/>
                  <a:gd name="T52" fmla="*/ 284 w 469"/>
                  <a:gd name="T53" fmla="*/ 134 h 210"/>
                  <a:gd name="T54" fmla="*/ 275 w 469"/>
                  <a:gd name="T55" fmla="*/ 121 h 210"/>
                  <a:gd name="T56" fmla="*/ 257 w 469"/>
                  <a:gd name="T57" fmla="*/ 144 h 210"/>
                  <a:gd name="T58" fmla="*/ 241 w 469"/>
                  <a:gd name="T59" fmla="*/ 164 h 210"/>
                  <a:gd name="T60" fmla="*/ 233 w 469"/>
                  <a:gd name="T61" fmla="*/ 152 h 210"/>
                  <a:gd name="T62" fmla="*/ 253 w 469"/>
                  <a:gd name="T63" fmla="*/ 119 h 210"/>
                  <a:gd name="T64" fmla="*/ 283 w 469"/>
                  <a:gd name="T65" fmla="*/ 51 h 210"/>
                  <a:gd name="T66" fmla="*/ 454 w 469"/>
                  <a:gd name="T67" fmla="*/ 60 h 210"/>
                  <a:gd name="T68" fmla="*/ 277 w 469"/>
                  <a:gd name="T69" fmla="*/ 35 h 210"/>
                  <a:gd name="T70" fmla="*/ 260 w 469"/>
                  <a:gd name="T71" fmla="*/ 32 h 210"/>
                  <a:gd name="T72" fmla="*/ 185 w 469"/>
                  <a:gd name="T73" fmla="*/ 23 h 210"/>
                  <a:gd name="T74" fmla="*/ 132 w 469"/>
                  <a:gd name="T75" fmla="*/ 16 h 210"/>
                  <a:gd name="T76" fmla="*/ 241 w 469"/>
                  <a:gd name="T77" fmla="*/ 37 h 210"/>
                  <a:gd name="T78" fmla="*/ 244 w 469"/>
                  <a:gd name="T79" fmla="*/ 49 h 210"/>
                  <a:gd name="T80" fmla="*/ 234 w 469"/>
                  <a:gd name="T81" fmla="*/ 76 h 210"/>
                  <a:gd name="T82" fmla="*/ 224 w 469"/>
                  <a:gd name="T83" fmla="*/ 117 h 210"/>
                  <a:gd name="T84" fmla="*/ 210 w 469"/>
                  <a:gd name="T85" fmla="*/ 147 h 210"/>
                  <a:gd name="T86" fmla="*/ 188 w 469"/>
                  <a:gd name="T87" fmla="*/ 163 h 210"/>
                  <a:gd name="T88" fmla="*/ 189 w 469"/>
                  <a:gd name="T89" fmla="*/ 93 h 210"/>
                  <a:gd name="T90" fmla="*/ 203 w 469"/>
                  <a:gd name="T91" fmla="*/ 61 h 210"/>
                  <a:gd name="T92" fmla="*/ 230 w 469"/>
                  <a:gd name="T93" fmla="*/ 36 h 210"/>
                  <a:gd name="T94" fmla="*/ 183 w 469"/>
                  <a:gd name="T95" fmla="*/ 34 h 210"/>
                  <a:gd name="T96" fmla="*/ 186 w 469"/>
                  <a:gd name="T97" fmla="*/ 68 h 210"/>
                  <a:gd name="T98" fmla="*/ 127 w 469"/>
                  <a:gd name="T99" fmla="*/ 140 h 210"/>
                  <a:gd name="T100" fmla="*/ 70 w 469"/>
                  <a:gd name="T101" fmla="*/ 111 h 210"/>
                  <a:gd name="T102" fmla="*/ 124 w 469"/>
                  <a:gd name="T103" fmla="*/ 50 h 210"/>
                  <a:gd name="T104" fmla="*/ 267 w 469"/>
                  <a:gd name="T105" fmla="*/ 43 h 210"/>
                  <a:gd name="T106" fmla="*/ 262 w 469"/>
                  <a:gd name="T107" fmla="*/ 81 h 210"/>
                  <a:gd name="T108" fmla="*/ 241 w 469"/>
                  <a:gd name="T109" fmla="*/ 94 h 210"/>
                  <a:gd name="T110" fmla="*/ 251 w 469"/>
                  <a:gd name="T111" fmla="*/ 64 h 210"/>
                  <a:gd name="T112" fmla="*/ 267 w 469"/>
                  <a:gd name="T113" fmla="*/ 43 h 210"/>
                  <a:gd name="T114" fmla="*/ 175 w 469"/>
                  <a:gd name="T115" fmla="*/ 169 h 210"/>
                  <a:gd name="T116" fmla="*/ 148 w 469"/>
                  <a:gd name="T117" fmla="*/ 169 h 210"/>
                  <a:gd name="T118" fmla="*/ 134 w 469"/>
                  <a:gd name="T119" fmla="*/ 151 h 210"/>
                  <a:gd name="T120" fmla="*/ 168 w 469"/>
                  <a:gd name="T121" fmla="*/ 11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69" h="210">
                    <a:moveTo>
                      <a:pt x="43" y="2"/>
                    </a:moveTo>
                    <a:cubicBezTo>
                      <a:pt x="35" y="1"/>
                      <a:pt x="30" y="0"/>
                      <a:pt x="29" y="1"/>
                    </a:cubicBezTo>
                    <a:cubicBezTo>
                      <a:pt x="29" y="1"/>
                      <a:pt x="29" y="4"/>
                      <a:pt x="29" y="6"/>
                    </a:cubicBezTo>
                    <a:cubicBezTo>
                      <a:pt x="31" y="10"/>
                      <a:pt x="31" y="10"/>
                      <a:pt x="42" y="10"/>
                    </a:cubicBezTo>
                    <a:cubicBezTo>
                      <a:pt x="73" y="11"/>
                      <a:pt x="103" y="19"/>
                      <a:pt x="134" y="25"/>
                    </a:cubicBezTo>
                    <a:cubicBezTo>
                      <a:pt x="138" y="25"/>
                      <a:pt x="138" y="25"/>
                      <a:pt x="125" y="33"/>
                    </a:cubicBezTo>
                    <a:cubicBezTo>
                      <a:pt x="111" y="42"/>
                      <a:pt x="85" y="63"/>
                      <a:pt x="85" y="66"/>
                    </a:cubicBezTo>
                    <a:cubicBezTo>
                      <a:pt x="85" y="66"/>
                      <a:pt x="83" y="69"/>
                      <a:pt x="80" y="72"/>
                    </a:cubicBezTo>
                    <a:cubicBezTo>
                      <a:pt x="77" y="74"/>
                      <a:pt x="72" y="81"/>
                      <a:pt x="69" y="86"/>
                    </a:cubicBezTo>
                    <a:cubicBezTo>
                      <a:pt x="66" y="92"/>
                      <a:pt x="62" y="98"/>
                      <a:pt x="60" y="101"/>
                    </a:cubicBezTo>
                    <a:cubicBezTo>
                      <a:pt x="54" y="110"/>
                      <a:pt x="52" y="138"/>
                      <a:pt x="57" y="143"/>
                    </a:cubicBezTo>
                    <a:cubicBezTo>
                      <a:pt x="57" y="144"/>
                      <a:pt x="59" y="147"/>
                      <a:pt x="60" y="150"/>
                    </a:cubicBezTo>
                    <a:cubicBezTo>
                      <a:pt x="63" y="155"/>
                      <a:pt x="63" y="155"/>
                      <a:pt x="60" y="156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55"/>
                      <a:pt x="0" y="156"/>
                      <a:pt x="4" y="156"/>
                    </a:cubicBezTo>
                    <a:cubicBezTo>
                      <a:pt x="22" y="158"/>
                      <a:pt x="39" y="161"/>
                      <a:pt x="57" y="162"/>
                    </a:cubicBezTo>
                    <a:cubicBezTo>
                      <a:pt x="61" y="163"/>
                      <a:pt x="73" y="164"/>
                      <a:pt x="96" y="167"/>
                    </a:cubicBezTo>
                    <a:cubicBezTo>
                      <a:pt x="109" y="169"/>
                      <a:pt x="122" y="170"/>
                      <a:pt x="123" y="170"/>
                    </a:cubicBezTo>
                    <a:cubicBezTo>
                      <a:pt x="126" y="171"/>
                      <a:pt x="142" y="174"/>
                      <a:pt x="156" y="177"/>
                    </a:cubicBezTo>
                    <a:cubicBezTo>
                      <a:pt x="160" y="178"/>
                      <a:pt x="174" y="181"/>
                      <a:pt x="188" y="183"/>
                    </a:cubicBezTo>
                    <a:cubicBezTo>
                      <a:pt x="202" y="186"/>
                      <a:pt x="224" y="189"/>
                      <a:pt x="237" y="190"/>
                    </a:cubicBezTo>
                    <a:cubicBezTo>
                      <a:pt x="250" y="192"/>
                      <a:pt x="269" y="194"/>
                      <a:pt x="280" y="195"/>
                    </a:cubicBezTo>
                    <a:cubicBezTo>
                      <a:pt x="291" y="197"/>
                      <a:pt x="302" y="198"/>
                      <a:pt x="303" y="198"/>
                    </a:cubicBezTo>
                    <a:cubicBezTo>
                      <a:pt x="345" y="201"/>
                      <a:pt x="387" y="206"/>
                      <a:pt x="430" y="209"/>
                    </a:cubicBezTo>
                    <a:cubicBezTo>
                      <a:pt x="434" y="210"/>
                      <a:pt x="436" y="205"/>
                      <a:pt x="433" y="201"/>
                    </a:cubicBezTo>
                    <a:cubicBezTo>
                      <a:pt x="431" y="199"/>
                      <a:pt x="431" y="198"/>
                      <a:pt x="429" y="201"/>
                    </a:cubicBezTo>
                    <a:cubicBezTo>
                      <a:pt x="420" y="198"/>
                      <a:pt x="365" y="197"/>
                      <a:pt x="350" y="195"/>
                    </a:cubicBezTo>
                    <a:cubicBezTo>
                      <a:pt x="300" y="190"/>
                      <a:pt x="288" y="189"/>
                      <a:pt x="286" y="191"/>
                    </a:cubicBezTo>
                    <a:cubicBezTo>
                      <a:pt x="285" y="193"/>
                      <a:pt x="284" y="193"/>
                      <a:pt x="283" y="191"/>
                    </a:cubicBezTo>
                    <a:cubicBezTo>
                      <a:pt x="282" y="190"/>
                      <a:pt x="269" y="188"/>
                      <a:pt x="245" y="185"/>
                    </a:cubicBezTo>
                    <a:cubicBezTo>
                      <a:pt x="188" y="177"/>
                      <a:pt x="188" y="177"/>
                      <a:pt x="190" y="176"/>
                    </a:cubicBezTo>
                    <a:cubicBezTo>
                      <a:pt x="191" y="175"/>
                      <a:pt x="195" y="174"/>
                      <a:pt x="198" y="172"/>
                    </a:cubicBezTo>
                    <a:cubicBezTo>
                      <a:pt x="202" y="171"/>
                      <a:pt x="208" y="167"/>
                      <a:pt x="212" y="163"/>
                    </a:cubicBezTo>
                    <a:cubicBezTo>
                      <a:pt x="217" y="159"/>
                      <a:pt x="221" y="155"/>
                      <a:pt x="221" y="155"/>
                    </a:cubicBezTo>
                    <a:cubicBezTo>
                      <a:pt x="221" y="154"/>
                      <a:pt x="222" y="157"/>
                      <a:pt x="223" y="161"/>
                    </a:cubicBezTo>
                    <a:cubicBezTo>
                      <a:pt x="224" y="170"/>
                      <a:pt x="232" y="178"/>
                      <a:pt x="239" y="178"/>
                    </a:cubicBezTo>
                    <a:cubicBezTo>
                      <a:pt x="245" y="179"/>
                      <a:pt x="254" y="175"/>
                      <a:pt x="259" y="170"/>
                    </a:cubicBezTo>
                    <a:cubicBezTo>
                      <a:pt x="261" y="169"/>
                      <a:pt x="263" y="168"/>
                      <a:pt x="264" y="168"/>
                    </a:cubicBezTo>
                    <a:cubicBezTo>
                      <a:pt x="265" y="168"/>
                      <a:pt x="266" y="167"/>
                      <a:pt x="267" y="165"/>
                    </a:cubicBezTo>
                    <a:cubicBezTo>
                      <a:pt x="268" y="163"/>
                      <a:pt x="269" y="162"/>
                      <a:pt x="270" y="162"/>
                    </a:cubicBezTo>
                    <a:cubicBezTo>
                      <a:pt x="270" y="162"/>
                      <a:pt x="271" y="161"/>
                      <a:pt x="272" y="159"/>
                    </a:cubicBezTo>
                    <a:cubicBezTo>
                      <a:pt x="273" y="158"/>
                      <a:pt x="275" y="156"/>
                      <a:pt x="276" y="157"/>
                    </a:cubicBezTo>
                    <a:cubicBezTo>
                      <a:pt x="279" y="157"/>
                      <a:pt x="286" y="153"/>
                      <a:pt x="300" y="144"/>
                    </a:cubicBezTo>
                    <a:cubicBezTo>
                      <a:pt x="305" y="140"/>
                      <a:pt x="306" y="142"/>
                      <a:pt x="301" y="148"/>
                    </a:cubicBezTo>
                    <a:cubicBezTo>
                      <a:pt x="299" y="151"/>
                      <a:pt x="297" y="154"/>
                      <a:pt x="297" y="156"/>
                    </a:cubicBezTo>
                    <a:cubicBezTo>
                      <a:pt x="298" y="158"/>
                      <a:pt x="297" y="161"/>
                      <a:pt x="296" y="162"/>
                    </a:cubicBezTo>
                    <a:cubicBezTo>
                      <a:pt x="294" y="165"/>
                      <a:pt x="296" y="169"/>
                      <a:pt x="303" y="178"/>
                    </a:cubicBezTo>
                    <a:cubicBezTo>
                      <a:pt x="311" y="187"/>
                      <a:pt x="325" y="192"/>
                      <a:pt x="336" y="189"/>
                    </a:cubicBezTo>
                    <a:cubicBezTo>
                      <a:pt x="339" y="188"/>
                      <a:pt x="346" y="186"/>
                      <a:pt x="353" y="184"/>
                    </a:cubicBezTo>
                    <a:cubicBezTo>
                      <a:pt x="360" y="183"/>
                      <a:pt x="369" y="179"/>
                      <a:pt x="380" y="173"/>
                    </a:cubicBezTo>
                    <a:cubicBezTo>
                      <a:pt x="388" y="168"/>
                      <a:pt x="399" y="162"/>
                      <a:pt x="403" y="161"/>
                    </a:cubicBezTo>
                    <a:cubicBezTo>
                      <a:pt x="407" y="159"/>
                      <a:pt x="414" y="155"/>
                      <a:pt x="417" y="153"/>
                    </a:cubicBezTo>
                    <a:cubicBezTo>
                      <a:pt x="421" y="150"/>
                      <a:pt x="426" y="147"/>
                      <a:pt x="429" y="147"/>
                    </a:cubicBezTo>
                    <a:cubicBezTo>
                      <a:pt x="431" y="146"/>
                      <a:pt x="433" y="145"/>
                      <a:pt x="433" y="145"/>
                    </a:cubicBezTo>
                    <a:cubicBezTo>
                      <a:pt x="434" y="143"/>
                      <a:pt x="449" y="134"/>
                      <a:pt x="457" y="131"/>
                    </a:cubicBezTo>
                    <a:cubicBezTo>
                      <a:pt x="469" y="126"/>
                      <a:pt x="469" y="126"/>
                      <a:pt x="469" y="121"/>
                    </a:cubicBezTo>
                    <a:cubicBezTo>
                      <a:pt x="468" y="114"/>
                      <a:pt x="461" y="115"/>
                      <a:pt x="445" y="125"/>
                    </a:cubicBezTo>
                    <a:cubicBezTo>
                      <a:pt x="437" y="130"/>
                      <a:pt x="427" y="135"/>
                      <a:pt x="423" y="137"/>
                    </a:cubicBezTo>
                    <a:cubicBezTo>
                      <a:pt x="419" y="140"/>
                      <a:pt x="415" y="142"/>
                      <a:pt x="415" y="143"/>
                    </a:cubicBezTo>
                    <a:cubicBezTo>
                      <a:pt x="415" y="143"/>
                      <a:pt x="414" y="144"/>
                      <a:pt x="413" y="144"/>
                    </a:cubicBezTo>
                    <a:cubicBezTo>
                      <a:pt x="411" y="143"/>
                      <a:pt x="409" y="144"/>
                      <a:pt x="408" y="145"/>
                    </a:cubicBezTo>
                    <a:cubicBezTo>
                      <a:pt x="407" y="147"/>
                      <a:pt x="403" y="148"/>
                      <a:pt x="400" y="149"/>
                    </a:cubicBezTo>
                    <a:cubicBezTo>
                      <a:pt x="397" y="150"/>
                      <a:pt x="389" y="154"/>
                      <a:pt x="382" y="157"/>
                    </a:cubicBezTo>
                    <a:cubicBezTo>
                      <a:pt x="375" y="161"/>
                      <a:pt x="369" y="164"/>
                      <a:pt x="368" y="163"/>
                    </a:cubicBezTo>
                    <a:cubicBezTo>
                      <a:pt x="368" y="163"/>
                      <a:pt x="366" y="164"/>
                      <a:pt x="365" y="165"/>
                    </a:cubicBezTo>
                    <a:cubicBezTo>
                      <a:pt x="363" y="169"/>
                      <a:pt x="341" y="176"/>
                      <a:pt x="330" y="177"/>
                    </a:cubicBezTo>
                    <a:cubicBezTo>
                      <a:pt x="319" y="178"/>
                      <a:pt x="316" y="177"/>
                      <a:pt x="311" y="171"/>
                    </a:cubicBezTo>
                    <a:cubicBezTo>
                      <a:pt x="307" y="166"/>
                      <a:pt x="307" y="165"/>
                      <a:pt x="309" y="160"/>
                    </a:cubicBezTo>
                    <a:cubicBezTo>
                      <a:pt x="311" y="155"/>
                      <a:pt x="315" y="149"/>
                      <a:pt x="322" y="140"/>
                    </a:cubicBezTo>
                    <a:cubicBezTo>
                      <a:pt x="325" y="135"/>
                      <a:pt x="333" y="129"/>
                      <a:pt x="335" y="129"/>
                    </a:cubicBezTo>
                    <a:cubicBezTo>
                      <a:pt x="352" y="129"/>
                      <a:pt x="356" y="132"/>
                      <a:pt x="353" y="142"/>
                    </a:cubicBezTo>
                    <a:cubicBezTo>
                      <a:pt x="350" y="156"/>
                      <a:pt x="361" y="164"/>
                      <a:pt x="366" y="151"/>
                    </a:cubicBezTo>
                    <a:cubicBezTo>
                      <a:pt x="366" y="149"/>
                      <a:pt x="368" y="144"/>
                      <a:pt x="369" y="140"/>
                    </a:cubicBezTo>
                    <a:cubicBezTo>
                      <a:pt x="371" y="136"/>
                      <a:pt x="371" y="132"/>
                      <a:pt x="371" y="131"/>
                    </a:cubicBezTo>
                    <a:cubicBezTo>
                      <a:pt x="366" y="123"/>
                      <a:pt x="363" y="121"/>
                      <a:pt x="359" y="120"/>
                    </a:cubicBezTo>
                    <a:cubicBezTo>
                      <a:pt x="357" y="119"/>
                      <a:pt x="355" y="118"/>
                      <a:pt x="353" y="118"/>
                    </a:cubicBezTo>
                    <a:cubicBezTo>
                      <a:pt x="350" y="116"/>
                      <a:pt x="335" y="115"/>
                      <a:pt x="329" y="116"/>
                    </a:cubicBezTo>
                    <a:cubicBezTo>
                      <a:pt x="322" y="117"/>
                      <a:pt x="308" y="124"/>
                      <a:pt x="294" y="133"/>
                    </a:cubicBezTo>
                    <a:cubicBezTo>
                      <a:pt x="289" y="136"/>
                      <a:pt x="284" y="139"/>
                      <a:pt x="283" y="138"/>
                    </a:cubicBezTo>
                    <a:cubicBezTo>
                      <a:pt x="283" y="138"/>
                      <a:pt x="283" y="136"/>
                      <a:pt x="284" y="134"/>
                    </a:cubicBezTo>
                    <a:cubicBezTo>
                      <a:pt x="286" y="130"/>
                      <a:pt x="285" y="129"/>
                      <a:pt x="284" y="128"/>
                    </a:cubicBezTo>
                    <a:cubicBezTo>
                      <a:pt x="283" y="127"/>
                      <a:pt x="282" y="125"/>
                      <a:pt x="281" y="124"/>
                    </a:cubicBezTo>
                    <a:cubicBezTo>
                      <a:pt x="281" y="121"/>
                      <a:pt x="280" y="120"/>
                      <a:pt x="275" y="121"/>
                    </a:cubicBezTo>
                    <a:cubicBezTo>
                      <a:pt x="272" y="121"/>
                      <a:pt x="268" y="122"/>
                      <a:pt x="266" y="124"/>
                    </a:cubicBezTo>
                    <a:cubicBezTo>
                      <a:pt x="264" y="126"/>
                      <a:pt x="261" y="128"/>
                      <a:pt x="260" y="128"/>
                    </a:cubicBezTo>
                    <a:cubicBezTo>
                      <a:pt x="258" y="128"/>
                      <a:pt x="256" y="138"/>
                      <a:pt x="257" y="144"/>
                    </a:cubicBezTo>
                    <a:cubicBezTo>
                      <a:pt x="257" y="145"/>
                      <a:pt x="258" y="148"/>
                      <a:pt x="259" y="150"/>
                    </a:cubicBezTo>
                    <a:cubicBezTo>
                      <a:pt x="261" y="153"/>
                      <a:pt x="261" y="153"/>
                      <a:pt x="252" y="159"/>
                    </a:cubicBezTo>
                    <a:cubicBezTo>
                      <a:pt x="247" y="163"/>
                      <a:pt x="242" y="165"/>
                      <a:pt x="241" y="164"/>
                    </a:cubicBezTo>
                    <a:cubicBezTo>
                      <a:pt x="240" y="164"/>
                      <a:pt x="239" y="164"/>
                      <a:pt x="239" y="165"/>
                    </a:cubicBezTo>
                    <a:cubicBezTo>
                      <a:pt x="239" y="166"/>
                      <a:pt x="238" y="166"/>
                      <a:pt x="237" y="166"/>
                    </a:cubicBezTo>
                    <a:cubicBezTo>
                      <a:pt x="235" y="166"/>
                      <a:pt x="233" y="159"/>
                      <a:pt x="233" y="152"/>
                    </a:cubicBezTo>
                    <a:cubicBezTo>
                      <a:pt x="233" y="150"/>
                      <a:pt x="232" y="148"/>
                      <a:pt x="232" y="147"/>
                    </a:cubicBezTo>
                    <a:cubicBezTo>
                      <a:pt x="231" y="145"/>
                      <a:pt x="233" y="142"/>
                      <a:pt x="244" y="130"/>
                    </a:cubicBezTo>
                    <a:cubicBezTo>
                      <a:pt x="249" y="125"/>
                      <a:pt x="253" y="120"/>
                      <a:pt x="253" y="119"/>
                    </a:cubicBezTo>
                    <a:cubicBezTo>
                      <a:pt x="253" y="119"/>
                      <a:pt x="255" y="116"/>
                      <a:pt x="257" y="114"/>
                    </a:cubicBezTo>
                    <a:cubicBezTo>
                      <a:pt x="266" y="105"/>
                      <a:pt x="276" y="84"/>
                      <a:pt x="279" y="66"/>
                    </a:cubicBezTo>
                    <a:cubicBezTo>
                      <a:pt x="280" y="60"/>
                      <a:pt x="282" y="53"/>
                      <a:pt x="283" y="51"/>
                    </a:cubicBezTo>
                    <a:cubicBezTo>
                      <a:pt x="283" y="48"/>
                      <a:pt x="283" y="45"/>
                      <a:pt x="282" y="44"/>
                    </a:cubicBezTo>
                    <a:cubicBezTo>
                      <a:pt x="281" y="42"/>
                      <a:pt x="284" y="42"/>
                      <a:pt x="298" y="44"/>
                    </a:cubicBezTo>
                    <a:cubicBezTo>
                      <a:pt x="352" y="51"/>
                      <a:pt x="452" y="61"/>
                      <a:pt x="454" y="60"/>
                    </a:cubicBezTo>
                    <a:cubicBezTo>
                      <a:pt x="457" y="57"/>
                      <a:pt x="452" y="54"/>
                      <a:pt x="444" y="53"/>
                    </a:cubicBezTo>
                    <a:cubicBezTo>
                      <a:pt x="390" y="48"/>
                      <a:pt x="342" y="41"/>
                      <a:pt x="289" y="37"/>
                    </a:cubicBezTo>
                    <a:cubicBezTo>
                      <a:pt x="283" y="36"/>
                      <a:pt x="277" y="36"/>
                      <a:pt x="277" y="35"/>
                    </a:cubicBezTo>
                    <a:cubicBezTo>
                      <a:pt x="276" y="34"/>
                      <a:pt x="274" y="33"/>
                      <a:pt x="274" y="33"/>
                    </a:cubicBezTo>
                    <a:cubicBezTo>
                      <a:pt x="273" y="33"/>
                      <a:pt x="271" y="32"/>
                      <a:pt x="269" y="32"/>
                    </a:cubicBezTo>
                    <a:cubicBezTo>
                      <a:pt x="267" y="31"/>
                      <a:pt x="263" y="32"/>
                      <a:pt x="260" y="32"/>
                    </a:cubicBezTo>
                    <a:cubicBezTo>
                      <a:pt x="256" y="33"/>
                      <a:pt x="250" y="33"/>
                      <a:pt x="242" y="31"/>
                    </a:cubicBezTo>
                    <a:cubicBezTo>
                      <a:pt x="236" y="30"/>
                      <a:pt x="231" y="29"/>
                      <a:pt x="230" y="30"/>
                    </a:cubicBezTo>
                    <a:cubicBezTo>
                      <a:pt x="228" y="31"/>
                      <a:pt x="188" y="25"/>
                      <a:pt x="185" y="23"/>
                    </a:cubicBezTo>
                    <a:cubicBezTo>
                      <a:pt x="179" y="19"/>
                      <a:pt x="158" y="17"/>
                      <a:pt x="152" y="20"/>
                    </a:cubicBezTo>
                    <a:cubicBezTo>
                      <a:pt x="151" y="20"/>
                      <a:pt x="147" y="20"/>
                      <a:pt x="142" y="18"/>
                    </a:cubicBezTo>
                    <a:cubicBezTo>
                      <a:pt x="138" y="17"/>
                      <a:pt x="133" y="16"/>
                      <a:pt x="132" y="16"/>
                    </a:cubicBezTo>
                    <a:cubicBezTo>
                      <a:pt x="105" y="11"/>
                      <a:pt x="78" y="6"/>
                      <a:pt x="51" y="3"/>
                    </a:cubicBezTo>
                    <a:cubicBezTo>
                      <a:pt x="48" y="2"/>
                      <a:pt x="45" y="2"/>
                      <a:pt x="43" y="2"/>
                    </a:cubicBezTo>
                    <a:close/>
                    <a:moveTo>
                      <a:pt x="241" y="37"/>
                    </a:moveTo>
                    <a:cubicBezTo>
                      <a:pt x="249" y="39"/>
                      <a:pt x="250" y="39"/>
                      <a:pt x="250" y="41"/>
                    </a:cubicBezTo>
                    <a:cubicBezTo>
                      <a:pt x="250" y="43"/>
                      <a:pt x="248" y="44"/>
                      <a:pt x="247" y="45"/>
                    </a:cubicBezTo>
                    <a:cubicBezTo>
                      <a:pt x="246" y="45"/>
                      <a:pt x="244" y="47"/>
                      <a:pt x="244" y="49"/>
                    </a:cubicBezTo>
                    <a:cubicBezTo>
                      <a:pt x="244" y="51"/>
                      <a:pt x="242" y="55"/>
                      <a:pt x="240" y="58"/>
                    </a:cubicBezTo>
                    <a:cubicBezTo>
                      <a:pt x="238" y="61"/>
                      <a:pt x="236" y="66"/>
                      <a:pt x="236" y="69"/>
                    </a:cubicBezTo>
                    <a:cubicBezTo>
                      <a:pt x="236" y="73"/>
                      <a:pt x="235" y="75"/>
                      <a:pt x="234" y="76"/>
                    </a:cubicBezTo>
                    <a:cubicBezTo>
                      <a:pt x="233" y="76"/>
                      <a:pt x="232" y="80"/>
                      <a:pt x="232" y="85"/>
                    </a:cubicBezTo>
                    <a:cubicBezTo>
                      <a:pt x="231" y="90"/>
                      <a:pt x="230" y="97"/>
                      <a:pt x="228" y="101"/>
                    </a:cubicBezTo>
                    <a:cubicBezTo>
                      <a:pt x="227" y="105"/>
                      <a:pt x="225" y="112"/>
                      <a:pt x="224" y="117"/>
                    </a:cubicBezTo>
                    <a:cubicBezTo>
                      <a:pt x="223" y="121"/>
                      <a:pt x="221" y="126"/>
                      <a:pt x="221" y="127"/>
                    </a:cubicBezTo>
                    <a:cubicBezTo>
                      <a:pt x="220" y="129"/>
                      <a:pt x="219" y="131"/>
                      <a:pt x="219" y="133"/>
                    </a:cubicBezTo>
                    <a:cubicBezTo>
                      <a:pt x="219" y="138"/>
                      <a:pt x="216" y="142"/>
                      <a:pt x="210" y="147"/>
                    </a:cubicBezTo>
                    <a:cubicBezTo>
                      <a:pt x="208" y="149"/>
                      <a:pt x="204" y="152"/>
                      <a:pt x="201" y="154"/>
                    </a:cubicBezTo>
                    <a:cubicBezTo>
                      <a:pt x="199" y="157"/>
                      <a:pt x="195" y="160"/>
                      <a:pt x="193" y="161"/>
                    </a:cubicBezTo>
                    <a:cubicBezTo>
                      <a:pt x="191" y="162"/>
                      <a:pt x="188" y="163"/>
                      <a:pt x="188" y="163"/>
                    </a:cubicBezTo>
                    <a:cubicBezTo>
                      <a:pt x="183" y="161"/>
                      <a:pt x="182" y="160"/>
                      <a:pt x="180" y="155"/>
                    </a:cubicBezTo>
                    <a:cubicBezTo>
                      <a:pt x="176" y="144"/>
                      <a:pt x="180" y="110"/>
                      <a:pt x="186" y="101"/>
                    </a:cubicBezTo>
                    <a:cubicBezTo>
                      <a:pt x="187" y="99"/>
                      <a:pt x="189" y="96"/>
                      <a:pt x="189" y="93"/>
                    </a:cubicBezTo>
                    <a:cubicBezTo>
                      <a:pt x="190" y="90"/>
                      <a:pt x="192" y="86"/>
                      <a:pt x="193" y="83"/>
                    </a:cubicBezTo>
                    <a:cubicBezTo>
                      <a:pt x="195" y="80"/>
                      <a:pt x="197" y="76"/>
                      <a:pt x="198" y="74"/>
                    </a:cubicBezTo>
                    <a:cubicBezTo>
                      <a:pt x="198" y="72"/>
                      <a:pt x="201" y="66"/>
                      <a:pt x="203" y="61"/>
                    </a:cubicBezTo>
                    <a:cubicBezTo>
                      <a:pt x="211" y="45"/>
                      <a:pt x="212" y="40"/>
                      <a:pt x="211" y="38"/>
                    </a:cubicBezTo>
                    <a:cubicBezTo>
                      <a:pt x="210" y="37"/>
                      <a:pt x="210" y="35"/>
                      <a:pt x="210" y="35"/>
                    </a:cubicBezTo>
                    <a:cubicBezTo>
                      <a:pt x="210" y="35"/>
                      <a:pt x="220" y="35"/>
                      <a:pt x="230" y="36"/>
                    </a:cubicBezTo>
                    <a:cubicBezTo>
                      <a:pt x="235" y="37"/>
                      <a:pt x="238" y="37"/>
                      <a:pt x="241" y="37"/>
                    </a:cubicBezTo>
                    <a:close/>
                    <a:moveTo>
                      <a:pt x="171" y="31"/>
                    </a:moveTo>
                    <a:cubicBezTo>
                      <a:pt x="175" y="31"/>
                      <a:pt x="180" y="32"/>
                      <a:pt x="183" y="34"/>
                    </a:cubicBezTo>
                    <a:cubicBezTo>
                      <a:pt x="185" y="35"/>
                      <a:pt x="188" y="37"/>
                      <a:pt x="190" y="37"/>
                    </a:cubicBezTo>
                    <a:cubicBezTo>
                      <a:pt x="195" y="39"/>
                      <a:pt x="196" y="43"/>
                      <a:pt x="193" y="51"/>
                    </a:cubicBezTo>
                    <a:cubicBezTo>
                      <a:pt x="191" y="55"/>
                      <a:pt x="188" y="62"/>
                      <a:pt x="186" y="68"/>
                    </a:cubicBezTo>
                    <a:cubicBezTo>
                      <a:pt x="177" y="87"/>
                      <a:pt x="170" y="98"/>
                      <a:pt x="160" y="106"/>
                    </a:cubicBezTo>
                    <a:cubicBezTo>
                      <a:pt x="158" y="107"/>
                      <a:pt x="151" y="116"/>
                      <a:pt x="151" y="116"/>
                    </a:cubicBezTo>
                    <a:cubicBezTo>
                      <a:pt x="151" y="118"/>
                      <a:pt x="131" y="137"/>
                      <a:pt x="127" y="140"/>
                    </a:cubicBezTo>
                    <a:cubicBezTo>
                      <a:pt x="125" y="141"/>
                      <a:pt x="117" y="145"/>
                      <a:pt x="108" y="148"/>
                    </a:cubicBezTo>
                    <a:cubicBezTo>
                      <a:pt x="89" y="154"/>
                      <a:pt x="77" y="155"/>
                      <a:pt x="73" y="148"/>
                    </a:cubicBezTo>
                    <a:cubicBezTo>
                      <a:pt x="63" y="135"/>
                      <a:pt x="63" y="129"/>
                      <a:pt x="70" y="111"/>
                    </a:cubicBezTo>
                    <a:cubicBezTo>
                      <a:pt x="77" y="95"/>
                      <a:pt x="89" y="79"/>
                      <a:pt x="102" y="67"/>
                    </a:cubicBezTo>
                    <a:cubicBezTo>
                      <a:pt x="109" y="61"/>
                      <a:pt x="115" y="56"/>
                      <a:pt x="116" y="56"/>
                    </a:cubicBezTo>
                    <a:cubicBezTo>
                      <a:pt x="117" y="56"/>
                      <a:pt x="120" y="53"/>
                      <a:pt x="124" y="50"/>
                    </a:cubicBezTo>
                    <a:cubicBezTo>
                      <a:pt x="133" y="43"/>
                      <a:pt x="146" y="35"/>
                      <a:pt x="154" y="32"/>
                    </a:cubicBezTo>
                    <a:cubicBezTo>
                      <a:pt x="159" y="30"/>
                      <a:pt x="165" y="30"/>
                      <a:pt x="171" y="31"/>
                    </a:cubicBezTo>
                    <a:close/>
                    <a:moveTo>
                      <a:pt x="267" y="43"/>
                    </a:moveTo>
                    <a:cubicBezTo>
                      <a:pt x="267" y="43"/>
                      <a:pt x="267" y="43"/>
                      <a:pt x="267" y="43"/>
                    </a:cubicBezTo>
                    <a:cubicBezTo>
                      <a:pt x="268" y="44"/>
                      <a:pt x="268" y="44"/>
                      <a:pt x="269" y="45"/>
                    </a:cubicBezTo>
                    <a:cubicBezTo>
                      <a:pt x="272" y="48"/>
                      <a:pt x="268" y="68"/>
                      <a:pt x="262" y="81"/>
                    </a:cubicBezTo>
                    <a:cubicBezTo>
                      <a:pt x="253" y="99"/>
                      <a:pt x="251" y="102"/>
                      <a:pt x="246" y="109"/>
                    </a:cubicBezTo>
                    <a:cubicBezTo>
                      <a:pt x="235" y="122"/>
                      <a:pt x="235" y="121"/>
                      <a:pt x="237" y="112"/>
                    </a:cubicBezTo>
                    <a:cubicBezTo>
                      <a:pt x="238" y="107"/>
                      <a:pt x="240" y="99"/>
                      <a:pt x="241" y="94"/>
                    </a:cubicBezTo>
                    <a:cubicBezTo>
                      <a:pt x="242" y="89"/>
                      <a:pt x="243" y="83"/>
                      <a:pt x="244" y="81"/>
                    </a:cubicBezTo>
                    <a:cubicBezTo>
                      <a:pt x="245" y="79"/>
                      <a:pt x="247" y="75"/>
                      <a:pt x="248" y="72"/>
                    </a:cubicBezTo>
                    <a:cubicBezTo>
                      <a:pt x="249" y="69"/>
                      <a:pt x="250" y="65"/>
                      <a:pt x="251" y="64"/>
                    </a:cubicBezTo>
                    <a:cubicBezTo>
                      <a:pt x="252" y="63"/>
                      <a:pt x="254" y="60"/>
                      <a:pt x="256" y="56"/>
                    </a:cubicBezTo>
                    <a:cubicBezTo>
                      <a:pt x="257" y="53"/>
                      <a:pt x="260" y="48"/>
                      <a:pt x="263" y="46"/>
                    </a:cubicBezTo>
                    <a:cubicBezTo>
                      <a:pt x="265" y="44"/>
                      <a:pt x="266" y="44"/>
                      <a:pt x="267" y="43"/>
                    </a:cubicBezTo>
                    <a:close/>
                    <a:moveTo>
                      <a:pt x="168" y="118"/>
                    </a:moveTo>
                    <a:cubicBezTo>
                      <a:pt x="169" y="118"/>
                      <a:pt x="169" y="119"/>
                      <a:pt x="169" y="121"/>
                    </a:cubicBezTo>
                    <a:cubicBezTo>
                      <a:pt x="166" y="152"/>
                      <a:pt x="167" y="160"/>
                      <a:pt x="175" y="169"/>
                    </a:cubicBezTo>
                    <a:cubicBezTo>
                      <a:pt x="180" y="175"/>
                      <a:pt x="180" y="175"/>
                      <a:pt x="180" y="175"/>
                    </a:cubicBezTo>
                    <a:cubicBezTo>
                      <a:pt x="167" y="173"/>
                      <a:pt x="167" y="173"/>
                      <a:pt x="167" y="173"/>
                    </a:cubicBezTo>
                    <a:cubicBezTo>
                      <a:pt x="160" y="172"/>
                      <a:pt x="152" y="170"/>
                      <a:pt x="148" y="169"/>
                    </a:cubicBezTo>
                    <a:cubicBezTo>
                      <a:pt x="144" y="168"/>
                      <a:pt x="134" y="165"/>
                      <a:pt x="125" y="164"/>
                    </a:cubicBezTo>
                    <a:cubicBezTo>
                      <a:pt x="108" y="162"/>
                      <a:pt x="108" y="162"/>
                      <a:pt x="125" y="156"/>
                    </a:cubicBezTo>
                    <a:cubicBezTo>
                      <a:pt x="130" y="154"/>
                      <a:pt x="134" y="152"/>
                      <a:pt x="134" y="151"/>
                    </a:cubicBezTo>
                    <a:cubicBezTo>
                      <a:pt x="134" y="150"/>
                      <a:pt x="137" y="147"/>
                      <a:pt x="141" y="145"/>
                    </a:cubicBezTo>
                    <a:cubicBezTo>
                      <a:pt x="148" y="140"/>
                      <a:pt x="160" y="127"/>
                      <a:pt x="164" y="121"/>
                    </a:cubicBezTo>
                    <a:cubicBezTo>
                      <a:pt x="166" y="119"/>
                      <a:pt x="167" y="118"/>
                      <a:pt x="168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228"/>
              <p:cNvSpPr>
                <a:spLocks noEditPoints="1"/>
              </p:cNvSpPr>
              <p:nvPr/>
            </p:nvSpPr>
            <p:spPr bwMode="auto">
              <a:xfrm>
                <a:off x="1449" y="1822"/>
                <a:ext cx="147" cy="128"/>
              </a:xfrm>
              <a:custGeom>
                <a:avLst/>
                <a:gdLst>
                  <a:gd name="T0" fmla="*/ 30 w 193"/>
                  <a:gd name="T1" fmla="*/ 10 h 168"/>
                  <a:gd name="T2" fmla="*/ 20 w 193"/>
                  <a:gd name="T3" fmla="*/ 18 h 168"/>
                  <a:gd name="T4" fmla="*/ 3 w 193"/>
                  <a:gd name="T5" fmla="*/ 22 h 168"/>
                  <a:gd name="T6" fmla="*/ 46 w 193"/>
                  <a:gd name="T7" fmla="*/ 30 h 168"/>
                  <a:gd name="T8" fmla="*/ 37 w 193"/>
                  <a:gd name="T9" fmla="*/ 112 h 168"/>
                  <a:gd name="T10" fmla="*/ 84 w 193"/>
                  <a:gd name="T11" fmla="*/ 161 h 168"/>
                  <a:gd name="T12" fmla="*/ 96 w 193"/>
                  <a:gd name="T13" fmla="*/ 163 h 168"/>
                  <a:gd name="T14" fmla="*/ 106 w 193"/>
                  <a:gd name="T15" fmla="*/ 164 h 168"/>
                  <a:gd name="T16" fmla="*/ 115 w 193"/>
                  <a:gd name="T17" fmla="*/ 164 h 168"/>
                  <a:gd name="T18" fmla="*/ 149 w 193"/>
                  <a:gd name="T19" fmla="*/ 160 h 168"/>
                  <a:gd name="T20" fmla="*/ 165 w 193"/>
                  <a:gd name="T21" fmla="*/ 142 h 168"/>
                  <a:gd name="T22" fmla="*/ 184 w 193"/>
                  <a:gd name="T23" fmla="*/ 50 h 168"/>
                  <a:gd name="T24" fmla="*/ 124 w 193"/>
                  <a:gd name="T25" fmla="*/ 36 h 168"/>
                  <a:gd name="T26" fmla="*/ 115 w 193"/>
                  <a:gd name="T27" fmla="*/ 0 h 168"/>
                  <a:gd name="T28" fmla="*/ 105 w 193"/>
                  <a:gd name="T29" fmla="*/ 10 h 168"/>
                  <a:gd name="T30" fmla="*/ 89 w 193"/>
                  <a:gd name="T31" fmla="*/ 11 h 168"/>
                  <a:gd name="T32" fmla="*/ 66 w 193"/>
                  <a:gd name="T33" fmla="*/ 1 h 168"/>
                  <a:gd name="T34" fmla="*/ 79 w 193"/>
                  <a:gd name="T35" fmla="*/ 10 h 168"/>
                  <a:gd name="T36" fmla="*/ 102 w 193"/>
                  <a:gd name="T37" fmla="*/ 20 h 168"/>
                  <a:gd name="T38" fmla="*/ 78 w 193"/>
                  <a:gd name="T39" fmla="*/ 16 h 168"/>
                  <a:gd name="T40" fmla="*/ 68 w 193"/>
                  <a:gd name="T41" fmla="*/ 15 h 168"/>
                  <a:gd name="T42" fmla="*/ 63 w 193"/>
                  <a:gd name="T43" fmla="*/ 12 h 168"/>
                  <a:gd name="T44" fmla="*/ 46 w 193"/>
                  <a:gd name="T45" fmla="*/ 10 h 168"/>
                  <a:gd name="T46" fmla="*/ 52 w 193"/>
                  <a:gd name="T47" fmla="*/ 16 h 168"/>
                  <a:gd name="T48" fmla="*/ 53 w 193"/>
                  <a:gd name="T49" fmla="*/ 21 h 168"/>
                  <a:gd name="T50" fmla="*/ 60 w 193"/>
                  <a:gd name="T51" fmla="*/ 18 h 168"/>
                  <a:gd name="T52" fmla="*/ 69 w 193"/>
                  <a:gd name="T53" fmla="*/ 28 h 168"/>
                  <a:gd name="T54" fmla="*/ 85 w 193"/>
                  <a:gd name="T55" fmla="*/ 25 h 168"/>
                  <a:gd name="T56" fmla="*/ 85 w 193"/>
                  <a:gd name="T57" fmla="*/ 31 h 168"/>
                  <a:gd name="T58" fmla="*/ 97 w 193"/>
                  <a:gd name="T59" fmla="*/ 31 h 168"/>
                  <a:gd name="T60" fmla="*/ 104 w 193"/>
                  <a:gd name="T61" fmla="*/ 28 h 168"/>
                  <a:gd name="T62" fmla="*/ 93 w 193"/>
                  <a:gd name="T63" fmla="*/ 35 h 168"/>
                  <a:gd name="T64" fmla="*/ 51 w 193"/>
                  <a:gd name="T65" fmla="*/ 26 h 168"/>
                  <a:gd name="T66" fmla="*/ 29 w 193"/>
                  <a:gd name="T67" fmla="*/ 18 h 168"/>
                  <a:gd name="T68" fmla="*/ 40 w 193"/>
                  <a:gd name="T69" fmla="*/ 7 h 168"/>
                  <a:gd name="T70" fmla="*/ 116 w 193"/>
                  <a:gd name="T71" fmla="*/ 18 h 168"/>
                  <a:gd name="T72" fmla="*/ 117 w 193"/>
                  <a:gd name="T73" fmla="*/ 41 h 168"/>
                  <a:gd name="T74" fmla="*/ 109 w 193"/>
                  <a:gd name="T75" fmla="*/ 8 h 168"/>
                  <a:gd name="T76" fmla="*/ 113 w 193"/>
                  <a:gd name="T77" fmla="*/ 25 h 168"/>
                  <a:gd name="T78" fmla="*/ 108 w 193"/>
                  <a:gd name="T79" fmla="*/ 31 h 168"/>
                  <a:gd name="T80" fmla="*/ 63 w 193"/>
                  <a:gd name="T81" fmla="*/ 36 h 168"/>
                  <a:gd name="T82" fmla="*/ 114 w 193"/>
                  <a:gd name="T83" fmla="*/ 39 h 168"/>
                  <a:gd name="T84" fmla="*/ 97 w 193"/>
                  <a:gd name="T85" fmla="*/ 53 h 168"/>
                  <a:gd name="T86" fmla="*/ 132 w 193"/>
                  <a:gd name="T87" fmla="*/ 57 h 168"/>
                  <a:gd name="T88" fmla="*/ 123 w 193"/>
                  <a:gd name="T89" fmla="*/ 44 h 168"/>
                  <a:gd name="T90" fmla="*/ 187 w 193"/>
                  <a:gd name="T91" fmla="*/ 68 h 168"/>
                  <a:gd name="T92" fmla="*/ 160 w 193"/>
                  <a:gd name="T93" fmla="*/ 142 h 168"/>
                  <a:gd name="T94" fmla="*/ 111 w 193"/>
                  <a:gd name="T95" fmla="*/ 154 h 168"/>
                  <a:gd name="T96" fmla="*/ 76 w 193"/>
                  <a:gd name="T97" fmla="*/ 158 h 168"/>
                  <a:gd name="T98" fmla="*/ 46 w 193"/>
                  <a:gd name="T99" fmla="*/ 124 h 168"/>
                  <a:gd name="T100" fmla="*/ 27 w 193"/>
                  <a:gd name="T101" fmla="*/ 68 h 168"/>
                  <a:gd name="T102" fmla="*/ 118 w 193"/>
                  <a:gd name="T103" fmla="*/ 48 h 168"/>
                  <a:gd name="T104" fmla="*/ 104 w 193"/>
                  <a:gd name="T105" fmla="*/ 15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3" h="168">
                    <a:moveTo>
                      <a:pt x="56" y="0"/>
                    </a:moveTo>
                    <a:cubicBezTo>
                      <a:pt x="51" y="0"/>
                      <a:pt x="46" y="1"/>
                      <a:pt x="42" y="2"/>
                    </a:cubicBezTo>
                    <a:cubicBezTo>
                      <a:pt x="41" y="2"/>
                      <a:pt x="39" y="3"/>
                      <a:pt x="38" y="4"/>
                    </a:cubicBezTo>
                    <a:cubicBezTo>
                      <a:pt x="36" y="5"/>
                      <a:pt x="35" y="6"/>
                      <a:pt x="35" y="6"/>
                    </a:cubicBezTo>
                    <a:cubicBezTo>
                      <a:pt x="35" y="6"/>
                      <a:pt x="32" y="8"/>
                      <a:pt x="30" y="10"/>
                    </a:cubicBezTo>
                    <a:cubicBezTo>
                      <a:pt x="29" y="11"/>
                      <a:pt x="29" y="11"/>
                      <a:pt x="28" y="11"/>
                    </a:cubicBezTo>
                    <a:cubicBezTo>
                      <a:pt x="28" y="11"/>
                      <a:pt x="27" y="12"/>
                      <a:pt x="26" y="14"/>
                    </a:cubicBezTo>
                    <a:cubicBezTo>
                      <a:pt x="25" y="15"/>
                      <a:pt x="24" y="16"/>
                      <a:pt x="24" y="16"/>
                    </a:cubicBezTo>
                    <a:cubicBezTo>
                      <a:pt x="23" y="16"/>
                      <a:pt x="22" y="16"/>
                      <a:pt x="22" y="17"/>
                    </a:cubicBezTo>
                    <a:cubicBezTo>
                      <a:pt x="21" y="17"/>
                      <a:pt x="20" y="18"/>
                      <a:pt x="20" y="18"/>
                    </a:cubicBezTo>
                    <a:cubicBezTo>
                      <a:pt x="19" y="18"/>
                      <a:pt x="17" y="18"/>
                      <a:pt x="14" y="19"/>
                    </a:cubicBezTo>
                    <a:cubicBezTo>
                      <a:pt x="9" y="20"/>
                      <a:pt x="4" y="20"/>
                      <a:pt x="4" y="19"/>
                    </a:cubicBezTo>
                    <a:cubicBezTo>
                      <a:pt x="3" y="19"/>
                      <a:pt x="3" y="19"/>
                      <a:pt x="2" y="20"/>
                    </a:cubicBezTo>
                    <a:cubicBezTo>
                      <a:pt x="0" y="21"/>
                      <a:pt x="0" y="21"/>
                      <a:pt x="2" y="21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4" y="22"/>
                      <a:pt x="22" y="22"/>
                      <a:pt x="26" y="21"/>
                    </a:cubicBezTo>
                    <a:cubicBezTo>
                      <a:pt x="28" y="21"/>
                      <a:pt x="31" y="21"/>
                      <a:pt x="36" y="24"/>
                    </a:cubicBezTo>
                    <a:cubicBezTo>
                      <a:pt x="38" y="24"/>
                      <a:pt x="40" y="25"/>
                      <a:pt x="41" y="26"/>
                    </a:cubicBezTo>
                    <a:cubicBezTo>
                      <a:pt x="43" y="26"/>
                      <a:pt x="50" y="29"/>
                      <a:pt x="50" y="30"/>
                    </a:cubicBezTo>
                    <a:cubicBezTo>
                      <a:pt x="50" y="30"/>
                      <a:pt x="48" y="30"/>
                      <a:pt x="46" y="30"/>
                    </a:cubicBezTo>
                    <a:cubicBezTo>
                      <a:pt x="42" y="31"/>
                      <a:pt x="38" y="32"/>
                      <a:pt x="36" y="34"/>
                    </a:cubicBezTo>
                    <a:cubicBezTo>
                      <a:pt x="35" y="35"/>
                      <a:pt x="33" y="37"/>
                      <a:pt x="32" y="39"/>
                    </a:cubicBezTo>
                    <a:cubicBezTo>
                      <a:pt x="23" y="48"/>
                      <a:pt x="24" y="66"/>
                      <a:pt x="25" y="78"/>
                    </a:cubicBezTo>
                    <a:cubicBezTo>
                      <a:pt x="26" y="80"/>
                      <a:pt x="26" y="82"/>
                      <a:pt x="26" y="84"/>
                    </a:cubicBezTo>
                    <a:cubicBezTo>
                      <a:pt x="27" y="92"/>
                      <a:pt x="34" y="102"/>
                      <a:pt x="37" y="112"/>
                    </a:cubicBezTo>
                    <a:cubicBezTo>
                      <a:pt x="37" y="113"/>
                      <a:pt x="39" y="116"/>
                      <a:pt x="40" y="119"/>
                    </a:cubicBezTo>
                    <a:cubicBezTo>
                      <a:pt x="45" y="132"/>
                      <a:pt x="50" y="150"/>
                      <a:pt x="60" y="159"/>
                    </a:cubicBezTo>
                    <a:cubicBezTo>
                      <a:pt x="63" y="162"/>
                      <a:pt x="63" y="162"/>
                      <a:pt x="67" y="163"/>
                    </a:cubicBezTo>
                    <a:cubicBezTo>
                      <a:pt x="71" y="163"/>
                      <a:pt x="72" y="163"/>
                      <a:pt x="75" y="162"/>
                    </a:cubicBezTo>
                    <a:cubicBezTo>
                      <a:pt x="77" y="161"/>
                      <a:pt x="81" y="161"/>
                      <a:pt x="84" y="161"/>
                    </a:cubicBezTo>
                    <a:cubicBezTo>
                      <a:pt x="87" y="160"/>
                      <a:pt x="90" y="160"/>
                      <a:pt x="91" y="159"/>
                    </a:cubicBezTo>
                    <a:cubicBezTo>
                      <a:pt x="93" y="158"/>
                      <a:pt x="94" y="158"/>
                      <a:pt x="93" y="159"/>
                    </a:cubicBezTo>
                    <a:cubicBezTo>
                      <a:pt x="92" y="160"/>
                      <a:pt x="92" y="162"/>
                      <a:pt x="92" y="165"/>
                    </a:cubicBezTo>
                    <a:cubicBezTo>
                      <a:pt x="93" y="166"/>
                      <a:pt x="94" y="165"/>
                      <a:pt x="94" y="163"/>
                    </a:cubicBezTo>
                    <a:cubicBezTo>
                      <a:pt x="95" y="161"/>
                      <a:pt x="96" y="161"/>
                      <a:pt x="96" y="163"/>
                    </a:cubicBezTo>
                    <a:cubicBezTo>
                      <a:pt x="96" y="163"/>
                      <a:pt x="96" y="164"/>
                      <a:pt x="97" y="164"/>
                    </a:cubicBezTo>
                    <a:cubicBezTo>
                      <a:pt x="98" y="165"/>
                      <a:pt x="98" y="165"/>
                      <a:pt x="99" y="164"/>
                    </a:cubicBezTo>
                    <a:cubicBezTo>
                      <a:pt x="100" y="162"/>
                      <a:pt x="101" y="162"/>
                      <a:pt x="101" y="163"/>
                    </a:cubicBezTo>
                    <a:cubicBezTo>
                      <a:pt x="101" y="165"/>
                      <a:pt x="103" y="165"/>
                      <a:pt x="104" y="163"/>
                    </a:cubicBezTo>
                    <a:cubicBezTo>
                      <a:pt x="105" y="161"/>
                      <a:pt x="106" y="161"/>
                      <a:pt x="106" y="164"/>
                    </a:cubicBezTo>
                    <a:cubicBezTo>
                      <a:pt x="106" y="165"/>
                      <a:pt x="106" y="166"/>
                      <a:pt x="107" y="166"/>
                    </a:cubicBezTo>
                    <a:cubicBezTo>
                      <a:pt x="108" y="166"/>
                      <a:pt x="109" y="165"/>
                      <a:pt x="110" y="164"/>
                    </a:cubicBezTo>
                    <a:cubicBezTo>
                      <a:pt x="110" y="163"/>
                      <a:pt x="111" y="163"/>
                      <a:pt x="111" y="164"/>
                    </a:cubicBezTo>
                    <a:cubicBezTo>
                      <a:pt x="111" y="165"/>
                      <a:pt x="113" y="164"/>
                      <a:pt x="114" y="163"/>
                    </a:cubicBezTo>
                    <a:cubicBezTo>
                      <a:pt x="114" y="162"/>
                      <a:pt x="115" y="162"/>
                      <a:pt x="115" y="164"/>
                    </a:cubicBezTo>
                    <a:cubicBezTo>
                      <a:pt x="115" y="166"/>
                      <a:pt x="115" y="167"/>
                      <a:pt x="115" y="167"/>
                    </a:cubicBezTo>
                    <a:cubicBezTo>
                      <a:pt x="116" y="168"/>
                      <a:pt x="117" y="167"/>
                      <a:pt x="117" y="166"/>
                    </a:cubicBezTo>
                    <a:cubicBezTo>
                      <a:pt x="117" y="166"/>
                      <a:pt x="117" y="164"/>
                      <a:pt x="117" y="163"/>
                    </a:cubicBezTo>
                    <a:cubicBezTo>
                      <a:pt x="118" y="160"/>
                      <a:pt x="119" y="160"/>
                      <a:pt x="122" y="162"/>
                    </a:cubicBezTo>
                    <a:cubicBezTo>
                      <a:pt x="125" y="164"/>
                      <a:pt x="140" y="163"/>
                      <a:pt x="149" y="160"/>
                    </a:cubicBezTo>
                    <a:cubicBezTo>
                      <a:pt x="152" y="159"/>
                      <a:pt x="158" y="156"/>
                      <a:pt x="158" y="154"/>
                    </a:cubicBezTo>
                    <a:cubicBezTo>
                      <a:pt x="158" y="154"/>
                      <a:pt x="159" y="152"/>
                      <a:pt x="160" y="151"/>
                    </a:cubicBezTo>
                    <a:cubicBezTo>
                      <a:pt x="161" y="149"/>
                      <a:pt x="162" y="148"/>
                      <a:pt x="162" y="147"/>
                    </a:cubicBezTo>
                    <a:cubicBezTo>
                      <a:pt x="162" y="146"/>
                      <a:pt x="163" y="145"/>
                      <a:pt x="163" y="144"/>
                    </a:cubicBezTo>
                    <a:cubicBezTo>
                      <a:pt x="164" y="143"/>
                      <a:pt x="165" y="142"/>
                      <a:pt x="165" y="142"/>
                    </a:cubicBezTo>
                    <a:cubicBezTo>
                      <a:pt x="170" y="133"/>
                      <a:pt x="175" y="130"/>
                      <a:pt x="180" y="121"/>
                    </a:cubicBezTo>
                    <a:cubicBezTo>
                      <a:pt x="187" y="110"/>
                      <a:pt x="189" y="106"/>
                      <a:pt x="189" y="101"/>
                    </a:cubicBezTo>
                    <a:cubicBezTo>
                      <a:pt x="190" y="99"/>
                      <a:pt x="190" y="98"/>
                      <a:pt x="190" y="97"/>
                    </a:cubicBezTo>
                    <a:cubicBezTo>
                      <a:pt x="191" y="96"/>
                      <a:pt x="192" y="90"/>
                      <a:pt x="192" y="84"/>
                    </a:cubicBezTo>
                    <a:cubicBezTo>
                      <a:pt x="193" y="71"/>
                      <a:pt x="191" y="60"/>
                      <a:pt x="184" y="50"/>
                    </a:cubicBezTo>
                    <a:cubicBezTo>
                      <a:pt x="181" y="45"/>
                      <a:pt x="178" y="43"/>
                      <a:pt x="174" y="40"/>
                    </a:cubicBezTo>
                    <a:cubicBezTo>
                      <a:pt x="165" y="35"/>
                      <a:pt x="154" y="35"/>
                      <a:pt x="144" y="38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32" y="40"/>
                      <a:pt x="129" y="39"/>
                      <a:pt x="128" y="39"/>
                    </a:cubicBezTo>
                    <a:cubicBezTo>
                      <a:pt x="125" y="38"/>
                      <a:pt x="124" y="37"/>
                      <a:pt x="124" y="36"/>
                    </a:cubicBezTo>
                    <a:cubicBezTo>
                      <a:pt x="124" y="28"/>
                      <a:pt x="123" y="24"/>
                      <a:pt x="123" y="22"/>
                    </a:cubicBezTo>
                    <a:cubicBezTo>
                      <a:pt x="122" y="21"/>
                      <a:pt x="122" y="20"/>
                      <a:pt x="122" y="20"/>
                    </a:cubicBezTo>
                    <a:cubicBezTo>
                      <a:pt x="122" y="19"/>
                      <a:pt x="119" y="15"/>
                      <a:pt x="116" y="11"/>
                    </a:cubicBezTo>
                    <a:cubicBezTo>
                      <a:pt x="114" y="9"/>
                      <a:pt x="114" y="8"/>
                      <a:pt x="115" y="7"/>
                    </a:cubicBezTo>
                    <a:cubicBezTo>
                      <a:pt x="116" y="6"/>
                      <a:pt x="116" y="1"/>
                      <a:pt x="115" y="0"/>
                    </a:cubicBezTo>
                    <a:cubicBezTo>
                      <a:pt x="115" y="0"/>
                      <a:pt x="114" y="1"/>
                      <a:pt x="113" y="1"/>
                    </a:cubicBezTo>
                    <a:cubicBezTo>
                      <a:pt x="112" y="3"/>
                      <a:pt x="107" y="4"/>
                      <a:pt x="102" y="4"/>
                    </a:cubicBezTo>
                    <a:cubicBezTo>
                      <a:pt x="100" y="4"/>
                      <a:pt x="100" y="4"/>
                      <a:pt x="100" y="6"/>
                    </a:cubicBezTo>
                    <a:cubicBezTo>
                      <a:pt x="100" y="7"/>
                      <a:pt x="101" y="9"/>
                      <a:pt x="102" y="9"/>
                    </a:cubicBezTo>
                    <a:cubicBezTo>
                      <a:pt x="104" y="9"/>
                      <a:pt x="105" y="10"/>
                      <a:pt x="105" y="10"/>
                    </a:cubicBezTo>
                    <a:cubicBezTo>
                      <a:pt x="105" y="11"/>
                      <a:pt x="106" y="12"/>
                      <a:pt x="107" y="13"/>
                    </a:cubicBezTo>
                    <a:cubicBezTo>
                      <a:pt x="108" y="15"/>
                      <a:pt x="109" y="16"/>
                      <a:pt x="109" y="16"/>
                    </a:cubicBezTo>
                    <a:cubicBezTo>
                      <a:pt x="109" y="17"/>
                      <a:pt x="105" y="16"/>
                      <a:pt x="101" y="15"/>
                    </a:cubicBezTo>
                    <a:cubicBezTo>
                      <a:pt x="99" y="14"/>
                      <a:pt x="96" y="13"/>
                      <a:pt x="95" y="13"/>
                    </a:cubicBezTo>
                    <a:cubicBezTo>
                      <a:pt x="93" y="13"/>
                      <a:pt x="91" y="12"/>
                      <a:pt x="89" y="11"/>
                    </a:cubicBezTo>
                    <a:cubicBezTo>
                      <a:pt x="87" y="9"/>
                      <a:pt x="83" y="8"/>
                      <a:pt x="82" y="8"/>
                    </a:cubicBezTo>
                    <a:cubicBezTo>
                      <a:pt x="80" y="7"/>
                      <a:pt x="78" y="6"/>
                      <a:pt x="77" y="6"/>
                    </a:cubicBezTo>
                    <a:cubicBezTo>
                      <a:pt x="72" y="3"/>
                      <a:pt x="70" y="2"/>
                      <a:pt x="69" y="2"/>
                    </a:cubicBezTo>
                    <a:cubicBezTo>
                      <a:pt x="68" y="2"/>
                      <a:pt x="67" y="2"/>
                      <a:pt x="67" y="2"/>
                    </a:cubicBezTo>
                    <a:cubicBezTo>
                      <a:pt x="67" y="2"/>
                      <a:pt x="66" y="1"/>
                      <a:pt x="66" y="1"/>
                    </a:cubicBezTo>
                    <a:cubicBezTo>
                      <a:pt x="66" y="1"/>
                      <a:pt x="64" y="1"/>
                      <a:pt x="63" y="1"/>
                    </a:cubicBezTo>
                    <a:cubicBezTo>
                      <a:pt x="61" y="0"/>
                      <a:pt x="58" y="0"/>
                      <a:pt x="56" y="0"/>
                    </a:cubicBezTo>
                    <a:close/>
                    <a:moveTo>
                      <a:pt x="58" y="4"/>
                    </a:moveTo>
                    <a:cubicBezTo>
                      <a:pt x="64" y="3"/>
                      <a:pt x="69" y="4"/>
                      <a:pt x="70" y="5"/>
                    </a:cubicBezTo>
                    <a:cubicBezTo>
                      <a:pt x="73" y="7"/>
                      <a:pt x="79" y="10"/>
                      <a:pt x="79" y="10"/>
                    </a:cubicBezTo>
                    <a:cubicBezTo>
                      <a:pt x="80" y="10"/>
                      <a:pt x="81" y="11"/>
                      <a:pt x="83" y="11"/>
                    </a:cubicBezTo>
                    <a:cubicBezTo>
                      <a:pt x="84" y="12"/>
                      <a:pt x="86" y="13"/>
                      <a:pt x="86" y="13"/>
                    </a:cubicBezTo>
                    <a:cubicBezTo>
                      <a:pt x="87" y="13"/>
                      <a:pt x="89" y="14"/>
                      <a:pt x="90" y="15"/>
                    </a:cubicBezTo>
                    <a:cubicBezTo>
                      <a:pt x="91" y="15"/>
                      <a:pt x="94" y="17"/>
                      <a:pt x="97" y="18"/>
                    </a:cubicBezTo>
                    <a:cubicBezTo>
                      <a:pt x="100" y="19"/>
                      <a:pt x="102" y="20"/>
                      <a:pt x="102" y="20"/>
                    </a:cubicBezTo>
                    <a:cubicBezTo>
                      <a:pt x="103" y="21"/>
                      <a:pt x="98" y="21"/>
                      <a:pt x="94" y="21"/>
                    </a:cubicBezTo>
                    <a:cubicBezTo>
                      <a:pt x="91" y="21"/>
                      <a:pt x="89" y="20"/>
                      <a:pt x="87" y="20"/>
                    </a:cubicBezTo>
                    <a:cubicBezTo>
                      <a:pt x="82" y="20"/>
                      <a:pt x="82" y="19"/>
                      <a:pt x="81" y="19"/>
                    </a:cubicBezTo>
                    <a:cubicBezTo>
                      <a:pt x="80" y="18"/>
                      <a:pt x="80" y="17"/>
                      <a:pt x="80" y="17"/>
                    </a:cubicBezTo>
                    <a:cubicBezTo>
                      <a:pt x="80" y="15"/>
                      <a:pt x="78" y="15"/>
                      <a:pt x="78" y="16"/>
                    </a:cubicBezTo>
                    <a:cubicBezTo>
                      <a:pt x="78" y="17"/>
                      <a:pt x="78" y="17"/>
                      <a:pt x="78" y="16"/>
                    </a:cubicBezTo>
                    <a:cubicBezTo>
                      <a:pt x="78" y="15"/>
                      <a:pt x="77" y="14"/>
                      <a:pt x="77" y="14"/>
                    </a:cubicBezTo>
                    <a:cubicBezTo>
                      <a:pt x="76" y="14"/>
                      <a:pt x="75" y="16"/>
                      <a:pt x="75" y="17"/>
                    </a:cubicBezTo>
                    <a:cubicBezTo>
                      <a:pt x="76" y="18"/>
                      <a:pt x="74" y="18"/>
                      <a:pt x="72" y="17"/>
                    </a:cubicBezTo>
                    <a:cubicBezTo>
                      <a:pt x="70" y="16"/>
                      <a:pt x="69" y="15"/>
                      <a:pt x="68" y="15"/>
                    </a:cubicBezTo>
                    <a:cubicBezTo>
                      <a:pt x="68" y="15"/>
                      <a:pt x="67" y="14"/>
                      <a:pt x="67" y="12"/>
                    </a:cubicBezTo>
                    <a:cubicBezTo>
                      <a:pt x="67" y="11"/>
                      <a:pt x="66" y="10"/>
                      <a:pt x="66" y="10"/>
                    </a:cubicBezTo>
                    <a:cubicBezTo>
                      <a:pt x="65" y="9"/>
                      <a:pt x="61" y="9"/>
                      <a:pt x="61" y="9"/>
                    </a:cubicBezTo>
                    <a:cubicBezTo>
                      <a:pt x="60" y="10"/>
                      <a:pt x="61" y="11"/>
                      <a:pt x="62" y="11"/>
                    </a:cubicBezTo>
                    <a:cubicBezTo>
                      <a:pt x="63" y="11"/>
                      <a:pt x="63" y="12"/>
                      <a:pt x="63" y="12"/>
                    </a:cubicBezTo>
                    <a:cubicBezTo>
                      <a:pt x="63" y="14"/>
                      <a:pt x="61" y="14"/>
                      <a:pt x="59" y="13"/>
                    </a:cubicBezTo>
                    <a:cubicBezTo>
                      <a:pt x="58" y="12"/>
                      <a:pt x="56" y="12"/>
                      <a:pt x="55" y="12"/>
                    </a:cubicBezTo>
                    <a:cubicBezTo>
                      <a:pt x="53" y="12"/>
                      <a:pt x="52" y="12"/>
                      <a:pt x="51" y="11"/>
                    </a:cubicBezTo>
                    <a:cubicBezTo>
                      <a:pt x="50" y="9"/>
                      <a:pt x="49" y="9"/>
                      <a:pt x="47" y="9"/>
                    </a:cubicBezTo>
                    <a:cubicBezTo>
                      <a:pt x="44" y="9"/>
                      <a:pt x="43" y="10"/>
                      <a:pt x="46" y="10"/>
                    </a:cubicBezTo>
                    <a:cubicBezTo>
                      <a:pt x="48" y="11"/>
                      <a:pt x="49" y="11"/>
                      <a:pt x="49" y="11"/>
                    </a:cubicBezTo>
                    <a:cubicBezTo>
                      <a:pt x="50" y="12"/>
                      <a:pt x="45" y="14"/>
                      <a:pt x="44" y="14"/>
                    </a:cubicBezTo>
                    <a:cubicBezTo>
                      <a:pt x="42" y="14"/>
                      <a:pt x="39" y="16"/>
                      <a:pt x="39" y="17"/>
                    </a:cubicBezTo>
                    <a:cubicBezTo>
                      <a:pt x="39" y="18"/>
                      <a:pt x="40" y="18"/>
                      <a:pt x="43" y="17"/>
                    </a:cubicBezTo>
                    <a:cubicBezTo>
                      <a:pt x="46" y="16"/>
                      <a:pt x="51" y="15"/>
                      <a:pt x="52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5"/>
                      <a:pt x="54" y="15"/>
                      <a:pt x="55" y="15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4" y="19"/>
                      <a:pt x="53" y="20"/>
                      <a:pt x="53" y="21"/>
                    </a:cubicBezTo>
                    <a:cubicBezTo>
                      <a:pt x="53" y="21"/>
                      <a:pt x="53" y="22"/>
                      <a:pt x="52" y="22"/>
                    </a:cubicBezTo>
                    <a:cubicBezTo>
                      <a:pt x="52" y="23"/>
                      <a:pt x="53" y="24"/>
                      <a:pt x="54" y="24"/>
                    </a:cubicBezTo>
                    <a:cubicBezTo>
                      <a:pt x="55" y="24"/>
                      <a:pt x="55" y="23"/>
                      <a:pt x="56" y="22"/>
                    </a:cubicBezTo>
                    <a:cubicBezTo>
                      <a:pt x="56" y="21"/>
                      <a:pt x="57" y="20"/>
                      <a:pt x="58" y="19"/>
                    </a:cubicBezTo>
                    <a:cubicBezTo>
                      <a:pt x="59" y="19"/>
                      <a:pt x="60" y="18"/>
                      <a:pt x="60" y="18"/>
                    </a:cubicBezTo>
                    <a:cubicBezTo>
                      <a:pt x="60" y="17"/>
                      <a:pt x="62" y="16"/>
                      <a:pt x="63" y="17"/>
                    </a:cubicBezTo>
                    <a:cubicBezTo>
                      <a:pt x="64" y="17"/>
                      <a:pt x="66" y="18"/>
                      <a:pt x="68" y="18"/>
                    </a:cubicBezTo>
                    <a:cubicBezTo>
                      <a:pt x="69" y="19"/>
                      <a:pt x="71" y="19"/>
                      <a:pt x="71" y="20"/>
                    </a:cubicBezTo>
                    <a:cubicBezTo>
                      <a:pt x="71" y="20"/>
                      <a:pt x="70" y="21"/>
                      <a:pt x="70" y="22"/>
                    </a:cubicBezTo>
                    <a:cubicBezTo>
                      <a:pt x="68" y="24"/>
                      <a:pt x="68" y="27"/>
                      <a:pt x="69" y="28"/>
                    </a:cubicBezTo>
                    <a:cubicBezTo>
                      <a:pt x="70" y="28"/>
                      <a:pt x="71" y="27"/>
                      <a:pt x="72" y="25"/>
                    </a:cubicBezTo>
                    <a:cubicBezTo>
                      <a:pt x="72" y="23"/>
                      <a:pt x="73" y="22"/>
                      <a:pt x="74" y="22"/>
                    </a:cubicBezTo>
                    <a:cubicBezTo>
                      <a:pt x="75" y="21"/>
                      <a:pt x="77" y="21"/>
                      <a:pt x="80" y="22"/>
                    </a:cubicBezTo>
                    <a:cubicBezTo>
                      <a:pt x="85" y="23"/>
                      <a:pt x="87" y="24"/>
                      <a:pt x="85" y="24"/>
                    </a:cubicBezTo>
                    <a:cubicBezTo>
                      <a:pt x="85" y="24"/>
                      <a:pt x="85" y="24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5"/>
                      <a:pt x="84" y="26"/>
                      <a:pt x="83" y="27"/>
                    </a:cubicBezTo>
                    <a:cubicBezTo>
                      <a:pt x="83" y="29"/>
                      <a:pt x="82" y="29"/>
                      <a:pt x="82" y="29"/>
                    </a:cubicBezTo>
                    <a:cubicBezTo>
                      <a:pt x="81" y="29"/>
                      <a:pt x="82" y="30"/>
                      <a:pt x="82" y="31"/>
                    </a:cubicBezTo>
                    <a:cubicBezTo>
                      <a:pt x="83" y="33"/>
                      <a:pt x="85" y="33"/>
                      <a:pt x="85" y="31"/>
                    </a:cubicBezTo>
                    <a:cubicBezTo>
                      <a:pt x="85" y="31"/>
                      <a:pt x="85" y="30"/>
                      <a:pt x="86" y="29"/>
                    </a:cubicBezTo>
                    <a:cubicBezTo>
                      <a:pt x="87" y="28"/>
                      <a:pt x="88" y="27"/>
                      <a:pt x="88" y="26"/>
                    </a:cubicBezTo>
                    <a:cubicBezTo>
                      <a:pt x="89" y="24"/>
                      <a:pt x="90" y="24"/>
                      <a:pt x="92" y="24"/>
                    </a:cubicBezTo>
                    <a:cubicBezTo>
                      <a:pt x="97" y="24"/>
                      <a:pt x="98" y="26"/>
                      <a:pt x="96" y="28"/>
                    </a:cubicBezTo>
                    <a:cubicBezTo>
                      <a:pt x="95" y="30"/>
                      <a:pt x="96" y="32"/>
                      <a:pt x="97" y="31"/>
                    </a:cubicBezTo>
                    <a:cubicBezTo>
                      <a:pt x="98" y="31"/>
                      <a:pt x="100" y="27"/>
                      <a:pt x="100" y="25"/>
                    </a:cubicBezTo>
                    <a:cubicBezTo>
                      <a:pt x="100" y="24"/>
                      <a:pt x="100" y="24"/>
                      <a:pt x="103" y="24"/>
                    </a:cubicBezTo>
                    <a:cubicBezTo>
                      <a:pt x="104" y="24"/>
                      <a:pt x="107" y="23"/>
                      <a:pt x="107" y="23"/>
                    </a:cubicBezTo>
                    <a:cubicBezTo>
                      <a:pt x="110" y="23"/>
                      <a:pt x="110" y="23"/>
                      <a:pt x="107" y="25"/>
                    </a:cubicBezTo>
                    <a:cubicBezTo>
                      <a:pt x="106" y="26"/>
                      <a:pt x="105" y="28"/>
                      <a:pt x="104" y="28"/>
                    </a:cubicBezTo>
                    <a:cubicBezTo>
                      <a:pt x="103" y="31"/>
                      <a:pt x="101" y="32"/>
                      <a:pt x="100" y="32"/>
                    </a:cubicBezTo>
                    <a:cubicBezTo>
                      <a:pt x="100" y="32"/>
                      <a:pt x="99" y="33"/>
                      <a:pt x="99" y="34"/>
                    </a:cubicBezTo>
                    <a:cubicBezTo>
                      <a:pt x="98" y="35"/>
                      <a:pt x="95" y="35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3" y="35"/>
                      <a:pt x="93" y="35"/>
                    </a:cubicBezTo>
                    <a:cubicBezTo>
                      <a:pt x="86" y="36"/>
                      <a:pt x="74" y="35"/>
                      <a:pt x="71" y="34"/>
                    </a:cubicBezTo>
                    <a:cubicBezTo>
                      <a:pt x="71" y="34"/>
                      <a:pt x="69" y="33"/>
                      <a:pt x="69" y="33"/>
                    </a:cubicBezTo>
                    <a:cubicBezTo>
                      <a:pt x="68" y="33"/>
                      <a:pt x="64" y="32"/>
                      <a:pt x="61" y="30"/>
                    </a:cubicBezTo>
                    <a:cubicBezTo>
                      <a:pt x="58" y="28"/>
                      <a:pt x="55" y="27"/>
                      <a:pt x="55" y="27"/>
                    </a:cubicBezTo>
                    <a:cubicBezTo>
                      <a:pt x="54" y="27"/>
                      <a:pt x="53" y="27"/>
                      <a:pt x="51" y="26"/>
                    </a:cubicBezTo>
                    <a:cubicBezTo>
                      <a:pt x="50" y="25"/>
                      <a:pt x="48" y="24"/>
                      <a:pt x="47" y="24"/>
                    </a:cubicBezTo>
                    <a:cubicBezTo>
                      <a:pt x="46" y="23"/>
                      <a:pt x="44" y="23"/>
                      <a:pt x="42" y="22"/>
                    </a:cubicBezTo>
                    <a:cubicBezTo>
                      <a:pt x="41" y="22"/>
                      <a:pt x="38" y="21"/>
                      <a:pt x="36" y="20"/>
                    </a:cubicBezTo>
                    <a:cubicBezTo>
                      <a:pt x="34" y="19"/>
                      <a:pt x="32" y="18"/>
                      <a:pt x="32" y="19"/>
                    </a:cubicBezTo>
                    <a:cubicBezTo>
                      <a:pt x="32" y="19"/>
                      <a:pt x="31" y="18"/>
                      <a:pt x="29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5"/>
                      <a:pt x="32" y="13"/>
                      <a:pt x="33" y="12"/>
                    </a:cubicBezTo>
                    <a:cubicBezTo>
                      <a:pt x="34" y="11"/>
                      <a:pt x="35" y="10"/>
                      <a:pt x="36" y="10"/>
                    </a:cubicBezTo>
                    <a:cubicBezTo>
                      <a:pt x="37" y="9"/>
                      <a:pt x="39" y="8"/>
                      <a:pt x="40" y="7"/>
                    </a:cubicBezTo>
                    <a:cubicBezTo>
                      <a:pt x="43" y="5"/>
                      <a:pt x="43" y="4"/>
                      <a:pt x="51" y="4"/>
                    </a:cubicBezTo>
                    <a:cubicBezTo>
                      <a:pt x="53" y="4"/>
                      <a:pt x="56" y="4"/>
                      <a:pt x="58" y="4"/>
                    </a:cubicBezTo>
                    <a:close/>
                    <a:moveTo>
                      <a:pt x="110" y="7"/>
                    </a:moveTo>
                    <a:cubicBezTo>
                      <a:pt x="111" y="7"/>
                      <a:pt x="111" y="8"/>
                      <a:pt x="111" y="8"/>
                    </a:cubicBezTo>
                    <a:cubicBezTo>
                      <a:pt x="111" y="9"/>
                      <a:pt x="114" y="15"/>
                      <a:pt x="116" y="18"/>
                    </a:cubicBezTo>
                    <a:cubicBezTo>
                      <a:pt x="117" y="19"/>
                      <a:pt x="119" y="22"/>
                      <a:pt x="119" y="24"/>
                    </a:cubicBezTo>
                    <a:cubicBezTo>
                      <a:pt x="120" y="28"/>
                      <a:pt x="121" y="29"/>
                      <a:pt x="120" y="34"/>
                    </a:cubicBezTo>
                    <a:cubicBezTo>
                      <a:pt x="120" y="37"/>
                      <a:pt x="120" y="41"/>
                      <a:pt x="119" y="43"/>
                    </a:cubicBezTo>
                    <a:cubicBezTo>
                      <a:pt x="119" y="46"/>
                      <a:pt x="118" y="47"/>
                      <a:pt x="117" y="46"/>
                    </a:cubicBezTo>
                    <a:cubicBezTo>
                      <a:pt x="117" y="45"/>
                      <a:pt x="117" y="44"/>
                      <a:pt x="117" y="41"/>
                    </a:cubicBezTo>
                    <a:cubicBezTo>
                      <a:pt x="118" y="36"/>
                      <a:pt x="118" y="27"/>
                      <a:pt x="116" y="23"/>
                    </a:cubicBezTo>
                    <a:cubicBezTo>
                      <a:pt x="115" y="20"/>
                      <a:pt x="114" y="18"/>
                      <a:pt x="114" y="17"/>
                    </a:cubicBezTo>
                    <a:cubicBezTo>
                      <a:pt x="113" y="17"/>
                      <a:pt x="109" y="10"/>
                      <a:pt x="109" y="10"/>
                    </a:cubicBezTo>
                    <a:cubicBezTo>
                      <a:pt x="109" y="9"/>
                      <a:pt x="109" y="9"/>
                      <a:pt x="108" y="9"/>
                    </a:cubicBezTo>
                    <a:cubicBezTo>
                      <a:pt x="108" y="9"/>
                      <a:pt x="108" y="8"/>
                      <a:pt x="109" y="8"/>
                    </a:cubicBezTo>
                    <a:cubicBezTo>
                      <a:pt x="109" y="7"/>
                      <a:pt x="110" y="7"/>
                      <a:pt x="110" y="7"/>
                    </a:cubicBezTo>
                    <a:close/>
                    <a:moveTo>
                      <a:pt x="111" y="23"/>
                    </a:moveTo>
                    <a:cubicBezTo>
                      <a:pt x="111" y="23"/>
                      <a:pt x="111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4" y="25"/>
                      <a:pt x="114" y="27"/>
                      <a:pt x="114" y="29"/>
                    </a:cubicBezTo>
                    <a:cubicBezTo>
                      <a:pt x="114" y="32"/>
                      <a:pt x="114" y="34"/>
                      <a:pt x="114" y="34"/>
                    </a:cubicBezTo>
                    <a:cubicBezTo>
                      <a:pt x="114" y="34"/>
                      <a:pt x="113" y="33"/>
                      <a:pt x="112" y="33"/>
                    </a:cubicBezTo>
                    <a:cubicBezTo>
                      <a:pt x="112" y="32"/>
                      <a:pt x="110" y="32"/>
                      <a:pt x="109" y="32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9" y="28"/>
                      <a:pt x="109" y="28"/>
                      <a:pt x="109" y="28"/>
                    </a:cubicBezTo>
                    <a:cubicBezTo>
                      <a:pt x="110" y="27"/>
                      <a:pt x="110" y="25"/>
                      <a:pt x="110" y="24"/>
                    </a:cubicBezTo>
                    <a:cubicBezTo>
                      <a:pt x="110" y="23"/>
                      <a:pt x="110" y="23"/>
                      <a:pt x="111" y="23"/>
                    </a:cubicBezTo>
                    <a:close/>
                    <a:moveTo>
                      <a:pt x="56" y="32"/>
                    </a:moveTo>
                    <a:cubicBezTo>
                      <a:pt x="57" y="32"/>
                      <a:pt x="61" y="34"/>
                      <a:pt x="63" y="36"/>
                    </a:cubicBezTo>
                    <a:cubicBezTo>
                      <a:pt x="65" y="37"/>
                      <a:pt x="71" y="38"/>
                      <a:pt x="79" y="39"/>
                    </a:cubicBezTo>
                    <a:cubicBezTo>
                      <a:pt x="86" y="40"/>
                      <a:pt x="88" y="40"/>
                      <a:pt x="95" y="39"/>
                    </a:cubicBezTo>
                    <a:cubicBezTo>
                      <a:pt x="100" y="38"/>
                      <a:pt x="101" y="38"/>
                      <a:pt x="103" y="36"/>
                    </a:cubicBezTo>
                    <a:cubicBezTo>
                      <a:pt x="105" y="34"/>
                      <a:pt x="105" y="34"/>
                      <a:pt x="107" y="35"/>
                    </a:cubicBezTo>
                    <a:cubicBezTo>
                      <a:pt x="111" y="35"/>
                      <a:pt x="114" y="38"/>
                      <a:pt x="114" y="39"/>
                    </a:cubicBezTo>
                    <a:cubicBezTo>
                      <a:pt x="114" y="40"/>
                      <a:pt x="114" y="41"/>
                      <a:pt x="113" y="41"/>
                    </a:cubicBezTo>
                    <a:cubicBezTo>
                      <a:pt x="113" y="41"/>
                      <a:pt x="113" y="42"/>
                      <a:pt x="113" y="43"/>
                    </a:cubicBezTo>
                    <a:cubicBezTo>
                      <a:pt x="113" y="44"/>
                      <a:pt x="113" y="45"/>
                      <a:pt x="113" y="47"/>
                    </a:cubicBezTo>
                    <a:cubicBezTo>
                      <a:pt x="113" y="49"/>
                      <a:pt x="113" y="49"/>
                      <a:pt x="109" y="49"/>
                    </a:cubicBezTo>
                    <a:cubicBezTo>
                      <a:pt x="102" y="51"/>
                      <a:pt x="100" y="51"/>
                      <a:pt x="97" y="53"/>
                    </a:cubicBezTo>
                    <a:cubicBezTo>
                      <a:pt x="94" y="56"/>
                      <a:pt x="93" y="57"/>
                      <a:pt x="95" y="58"/>
                    </a:cubicBezTo>
                    <a:cubicBezTo>
                      <a:pt x="96" y="58"/>
                      <a:pt x="97" y="58"/>
                      <a:pt x="98" y="57"/>
                    </a:cubicBezTo>
                    <a:cubicBezTo>
                      <a:pt x="100" y="56"/>
                      <a:pt x="102" y="55"/>
                      <a:pt x="106" y="54"/>
                    </a:cubicBezTo>
                    <a:cubicBezTo>
                      <a:pt x="111" y="52"/>
                      <a:pt x="113" y="52"/>
                      <a:pt x="119" y="53"/>
                    </a:cubicBezTo>
                    <a:cubicBezTo>
                      <a:pt x="128" y="53"/>
                      <a:pt x="130" y="54"/>
                      <a:pt x="132" y="57"/>
                    </a:cubicBezTo>
                    <a:cubicBezTo>
                      <a:pt x="133" y="60"/>
                      <a:pt x="134" y="60"/>
                      <a:pt x="136" y="58"/>
                    </a:cubicBezTo>
                    <a:cubicBezTo>
                      <a:pt x="137" y="57"/>
                      <a:pt x="137" y="57"/>
                      <a:pt x="134" y="54"/>
                    </a:cubicBezTo>
                    <a:cubicBezTo>
                      <a:pt x="131" y="51"/>
                      <a:pt x="127" y="49"/>
                      <a:pt x="123" y="49"/>
                    </a:cubicBezTo>
                    <a:cubicBezTo>
                      <a:pt x="122" y="49"/>
                      <a:pt x="122" y="49"/>
                      <a:pt x="122" y="47"/>
                    </a:cubicBezTo>
                    <a:cubicBezTo>
                      <a:pt x="122" y="47"/>
                      <a:pt x="122" y="45"/>
                      <a:pt x="123" y="44"/>
                    </a:cubicBezTo>
                    <a:cubicBezTo>
                      <a:pt x="123" y="42"/>
                      <a:pt x="123" y="42"/>
                      <a:pt x="124" y="42"/>
                    </a:cubicBezTo>
                    <a:cubicBezTo>
                      <a:pt x="125" y="42"/>
                      <a:pt x="127" y="42"/>
                      <a:pt x="129" y="43"/>
                    </a:cubicBezTo>
                    <a:cubicBezTo>
                      <a:pt x="133" y="44"/>
                      <a:pt x="138" y="43"/>
                      <a:pt x="143" y="42"/>
                    </a:cubicBezTo>
                    <a:cubicBezTo>
                      <a:pt x="144" y="38"/>
                      <a:pt x="160" y="42"/>
                      <a:pt x="161" y="40"/>
                    </a:cubicBezTo>
                    <a:cubicBezTo>
                      <a:pt x="177" y="41"/>
                      <a:pt x="185" y="54"/>
                      <a:pt x="187" y="68"/>
                    </a:cubicBezTo>
                    <a:cubicBezTo>
                      <a:pt x="187" y="68"/>
                      <a:pt x="187" y="70"/>
                      <a:pt x="188" y="72"/>
                    </a:cubicBezTo>
                    <a:cubicBezTo>
                      <a:pt x="189" y="79"/>
                      <a:pt x="189" y="86"/>
                      <a:pt x="187" y="95"/>
                    </a:cubicBezTo>
                    <a:cubicBezTo>
                      <a:pt x="186" y="98"/>
                      <a:pt x="185" y="100"/>
                      <a:pt x="185" y="101"/>
                    </a:cubicBezTo>
                    <a:cubicBezTo>
                      <a:pt x="185" y="103"/>
                      <a:pt x="184" y="105"/>
                      <a:pt x="179" y="116"/>
                    </a:cubicBezTo>
                    <a:cubicBezTo>
                      <a:pt x="175" y="128"/>
                      <a:pt x="167" y="131"/>
                      <a:pt x="160" y="142"/>
                    </a:cubicBezTo>
                    <a:cubicBezTo>
                      <a:pt x="155" y="151"/>
                      <a:pt x="151" y="155"/>
                      <a:pt x="148" y="156"/>
                    </a:cubicBezTo>
                    <a:cubicBezTo>
                      <a:pt x="147" y="156"/>
                      <a:pt x="146" y="156"/>
                      <a:pt x="145" y="157"/>
                    </a:cubicBezTo>
                    <a:cubicBezTo>
                      <a:pt x="142" y="158"/>
                      <a:pt x="131" y="159"/>
                      <a:pt x="127" y="158"/>
                    </a:cubicBezTo>
                    <a:cubicBezTo>
                      <a:pt x="124" y="158"/>
                      <a:pt x="121" y="157"/>
                      <a:pt x="117" y="156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03" y="154"/>
                      <a:pt x="103" y="154"/>
                      <a:pt x="103" y="154"/>
                    </a:cubicBezTo>
                    <a:cubicBezTo>
                      <a:pt x="98" y="154"/>
                      <a:pt x="94" y="154"/>
                      <a:pt x="94" y="154"/>
                    </a:cubicBezTo>
                    <a:cubicBezTo>
                      <a:pt x="93" y="155"/>
                      <a:pt x="91" y="155"/>
                      <a:pt x="89" y="155"/>
                    </a:cubicBezTo>
                    <a:cubicBezTo>
                      <a:pt x="86" y="156"/>
                      <a:pt x="84" y="156"/>
                      <a:pt x="83" y="156"/>
                    </a:cubicBezTo>
                    <a:cubicBezTo>
                      <a:pt x="82" y="156"/>
                      <a:pt x="79" y="157"/>
                      <a:pt x="76" y="158"/>
                    </a:cubicBezTo>
                    <a:cubicBezTo>
                      <a:pt x="70" y="159"/>
                      <a:pt x="69" y="159"/>
                      <a:pt x="67" y="159"/>
                    </a:cubicBezTo>
                    <a:cubicBezTo>
                      <a:pt x="66" y="158"/>
                      <a:pt x="65" y="158"/>
                      <a:pt x="65" y="158"/>
                    </a:cubicBezTo>
                    <a:cubicBezTo>
                      <a:pt x="63" y="158"/>
                      <a:pt x="59" y="154"/>
                      <a:pt x="58" y="151"/>
                    </a:cubicBezTo>
                    <a:cubicBezTo>
                      <a:pt x="57" y="149"/>
                      <a:pt x="56" y="148"/>
                      <a:pt x="56" y="147"/>
                    </a:cubicBezTo>
                    <a:cubicBezTo>
                      <a:pt x="51" y="140"/>
                      <a:pt x="49" y="132"/>
                      <a:pt x="46" y="124"/>
                    </a:cubicBezTo>
                    <a:cubicBezTo>
                      <a:pt x="46" y="123"/>
                      <a:pt x="45" y="123"/>
                      <a:pt x="45" y="122"/>
                    </a:cubicBezTo>
                    <a:cubicBezTo>
                      <a:pt x="45" y="122"/>
                      <a:pt x="44" y="120"/>
                      <a:pt x="43" y="118"/>
                    </a:cubicBezTo>
                    <a:cubicBezTo>
                      <a:pt x="39" y="107"/>
                      <a:pt x="31" y="93"/>
                      <a:pt x="29" y="82"/>
                    </a:cubicBezTo>
                    <a:cubicBezTo>
                      <a:pt x="29" y="80"/>
                      <a:pt x="29" y="77"/>
                      <a:pt x="28" y="77"/>
                    </a:cubicBezTo>
                    <a:cubicBezTo>
                      <a:pt x="28" y="75"/>
                      <a:pt x="27" y="70"/>
                      <a:pt x="27" y="68"/>
                    </a:cubicBezTo>
                    <a:cubicBezTo>
                      <a:pt x="28" y="56"/>
                      <a:pt x="29" y="39"/>
                      <a:pt x="43" y="35"/>
                    </a:cubicBezTo>
                    <a:cubicBezTo>
                      <a:pt x="43" y="35"/>
                      <a:pt x="46" y="34"/>
                      <a:pt x="49" y="33"/>
                    </a:cubicBezTo>
                    <a:cubicBezTo>
                      <a:pt x="52" y="32"/>
                      <a:pt x="55" y="32"/>
                      <a:pt x="56" y="32"/>
                    </a:cubicBezTo>
                    <a:close/>
                    <a:moveTo>
                      <a:pt x="117" y="48"/>
                    </a:moveTo>
                    <a:cubicBezTo>
                      <a:pt x="117" y="48"/>
                      <a:pt x="118" y="48"/>
                      <a:pt x="118" y="48"/>
                    </a:cubicBezTo>
                    <a:cubicBezTo>
                      <a:pt x="118" y="48"/>
                      <a:pt x="117" y="49"/>
                      <a:pt x="117" y="49"/>
                    </a:cubicBezTo>
                    <a:cubicBezTo>
                      <a:pt x="117" y="49"/>
                      <a:pt x="116" y="48"/>
                      <a:pt x="116" y="48"/>
                    </a:cubicBezTo>
                    <a:cubicBezTo>
                      <a:pt x="116" y="48"/>
                      <a:pt x="117" y="48"/>
                      <a:pt x="117" y="48"/>
                    </a:cubicBezTo>
                    <a:close/>
                    <a:moveTo>
                      <a:pt x="103" y="158"/>
                    </a:moveTo>
                    <a:cubicBezTo>
                      <a:pt x="103" y="158"/>
                      <a:pt x="103" y="158"/>
                      <a:pt x="104" y="158"/>
                    </a:cubicBezTo>
                    <a:cubicBezTo>
                      <a:pt x="104" y="159"/>
                      <a:pt x="104" y="159"/>
                      <a:pt x="103" y="159"/>
                    </a:cubicBezTo>
                    <a:cubicBezTo>
                      <a:pt x="103" y="159"/>
                      <a:pt x="103" y="159"/>
                      <a:pt x="103" y="158"/>
                    </a:cubicBezTo>
                    <a:cubicBezTo>
                      <a:pt x="103" y="158"/>
                      <a:pt x="103" y="158"/>
                      <a:pt x="10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229"/>
              <p:cNvSpPr>
                <a:spLocks noEditPoints="1"/>
              </p:cNvSpPr>
              <p:nvPr/>
            </p:nvSpPr>
            <p:spPr bwMode="auto">
              <a:xfrm>
                <a:off x="1093" y="1176"/>
                <a:ext cx="172" cy="173"/>
              </a:xfrm>
              <a:custGeom>
                <a:avLst/>
                <a:gdLst>
                  <a:gd name="T0" fmla="*/ 83 w 225"/>
                  <a:gd name="T1" fmla="*/ 6 h 227"/>
                  <a:gd name="T2" fmla="*/ 19 w 225"/>
                  <a:gd name="T3" fmla="*/ 59 h 227"/>
                  <a:gd name="T4" fmla="*/ 2 w 225"/>
                  <a:gd name="T5" fmla="*/ 133 h 227"/>
                  <a:gd name="T6" fmla="*/ 10 w 225"/>
                  <a:gd name="T7" fmla="*/ 164 h 227"/>
                  <a:gd name="T8" fmla="*/ 18 w 225"/>
                  <a:gd name="T9" fmla="*/ 175 h 227"/>
                  <a:gd name="T10" fmla="*/ 29 w 225"/>
                  <a:gd name="T11" fmla="*/ 190 h 227"/>
                  <a:gd name="T12" fmla="*/ 56 w 225"/>
                  <a:gd name="T13" fmla="*/ 212 h 227"/>
                  <a:gd name="T14" fmla="*/ 101 w 225"/>
                  <a:gd name="T15" fmla="*/ 223 h 227"/>
                  <a:gd name="T16" fmla="*/ 157 w 225"/>
                  <a:gd name="T17" fmla="*/ 225 h 227"/>
                  <a:gd name="T18" fmla="*/ 192 w 225"/>
                  <a:gd name="T19" fmla="*/ 200 h 227"/>
                  <a:gd name="T20" fmla="*/ 225 w 225"/>
                  <a:gd name="T21" fmla="*/ 118 h 227"/>
                  <a:gd name="T22" fmla="*/ 215 w 225"/>
                  <a:gd name="T23" fmla="*/ 69 h 227"/>
                  <a:gd name="T24" fmla="*/ 209 w 225"/>
                  <a:gd name="T25" fmla="*/ 57 h 227"/>
                  <a:gd name="T26" fmla="*/ 148 w 225"/>
                  <a:gd name="T27" fmla="*/ 7 h 227"/>
                  <a:gd name="T28" fmla="*/ 114 w 225"/>
                  <a:gd name="T29" fmla="*/ 0 h 227"/>
                  <a:gd name="T30" fmla="*/ 118 w 225"/>
                  <a:gd name="T31" fmla="*/ 26 h 227"/>
                  <a:gd name="T32" fmla="*/ 66 w 225"/>
                  <a:gd name="T33" fmla="*/ 50 h 227"/>
                  <a:gd name="T34" fmla="*/ 41 w 225"/>
                  <a:gd name="T35" fmla="*/ 40 h 227"/>
                  <a:gd name="T36" fmla="*/ 67 w 225"/>
                  <a:gd name="T37" fmla="*/ 19 h 227"/>
                  <a:gd name="T38" fmla="*/ 115 w 225"/>
                  <a:gd name="T39" fmla="*/ 9 h 227"/>
                  <a:gd name="T40" fmla="*/ 113 w 225"/>
                  <a:gd name="T41" fmla="*/ 49 h 227"/>
                  <a:gd name="T42" fmla="*/ 134 w 225"/>
                  <a:gd name="T43" fmla="*/ 72 h 227"/>
                  <a:gd name="T44" fmla="*/ 133 w 225"/>
                  <a:gd name="T45" fmla="*/ 98 h 227"/>
                  <a:gd name="T46" fmla="*/ 127 w 225"/>
                  <a:gd name="T47" fmla="*/ 111 h 227"/>
                  <a:gd name="T48" fmla="*/ 97 w 225"/>
                  <a:gd name="T49" fmla="*/ 122 h 227"/>
                  <a:gd name="T50" fmla="*/ 74 w 225"/>
                  <a:gd name="T51" fmla="*/ 118 h 227"/>
                  <a:gd name="T52" fmla="*/ 54 w 225"/>
                  <a:gd name="T53" fmla="*/ 95 h 227"/>
                  <a:gd name="T54" fmla="*/ 63 w 225"/>
                  <a:gd name="T55" fmla="*/ 58 h 227"/>
                  <a:gd name="T56" fmla="*/ 106 w 225"/>
                  <a:gd name="T57" fmla="*/ 43 h 227"/>
                  <a:gd name="T58" fmla="*/ 196 w 225"/>
                  <a:gd name="T59" fmla="*/ 61 h 227"/>
                  <a:gd name="T60" fmla="*/ 211 w 225"/>
                  <a:gd name="T61" fmla="*/ 82 h 227"/>
                  <a:gd name="T62" fmla="*/ 196 w 225"/>
                  <a:gd name="T63" fmla="*/ 94 h 227"/>
                  <a:gd name="T64" fmla="*/ 176 w 225"/>
                  <a:gd name="T65" fmla="*/ 66 h 227"/>
                  <a:gd name="T66" fmla="*/ 193 w 225"/>
                  <a:gd name="T67" fmla="*/ 55 h 227"/>
                  <a:gd name="T68" fmla="*/ 170 w 225"/>
                  <a:gd name="T69" fmla="*/ 76 h 227"/>
                  <a:gd name="T70" fmla="*/ 189 w 225"/>
                  <a:gd name="T71" fmla="*/ 104 h 227"/>
                  <a:gd name="T72" fmla="*/ 185 w 225"/>
                  <a:gd name="T73" fmla="*/ 144 h 227"/>
                  <a:gd name="T74" fmla="*/ 143 w 225"/>
                  <a:gd name="T75" fmla="*/ 121 h 227"/>
                  <a:gd name="T76" fmla="*/ 144 w 225"/>
                  <a:gd name="T77" fmla="*/ 75 h 227"/>
                  <a:gd name="T78" fmla="*/ 164 w 225"/>
                  <a:gd name="T79" fmla="*/ 75 h 227"/>
                  <a:gd name="T80" fmla="*/ 63 w 225"/>
                  <a:gd name="T81" fmla="*/ 121 h 227"/>
                  <a:gd name="T82" fmla="*/ 84 w 225"/>
                  <a:gd name="T83" fmla="*/ 140 h 227"/>
                  <a:gd name="T84" fmla="*/ 92 w 225"/>
                  <a:gd name="T85" fmla="*/ 169 h 227"/>
                  <a:gd name="T86" fmla="*/ 60 w 225"/>
                  <a:gd name="T87" fmla="*/ 202 h 227"/>
                  <a:gd name="T88" fmla="*/ 41 w 225"/>
                  <a:gd name="T89" fmla="*/ 192 h 227"/>
                  <a:gd name="T90" fmla="*/ 36 w 225"/>
                  <a:gd name="T91" fmla="*/ 188 h 227"/>
                  <a:gd name="T92" fmla="*/ 11 w 225"/>
                  <a:gd name="T93" fmla="*/ 139 h 227"/>
                  <a:gd name="T94" fmla="*/ 13 w 225"/>
                  <a:gd name="T95" fmla="*/ 132 h 227"/>
                  <a:gd name="T96" fmla="*/ 28 w 225"/>
                  <a:gd name="T97" fmla="*/ 122 h 227"/>
                  <a:gd name="T98" fmla="*/ 186 w 225"/>
                  <a:gd name="T99" fmla="*/ 153 h 227"/>
                  <a:gd name="T100" fmla="*/ 198 w 225"/>
                  <a:gd name="T101" fmla="*/ 162 h 227"/>
                  <a:gd name="T102" fmla="*/ 199 w 225"/>
                  <a:gd name="T103" fmla="*/ 176 h 227"/>
                  <a:gd name="T104" fmla="*/ 172 w 225"/>
                  <a:gd name="T105" fmla="*/ 211 h 227"/>
                  <a:gd name="T106" fmla="*/ 155 w 225"/>
                  <a:gd name="T107" fmla="*/ 213 h 227"/>
                  <a:gd name="T108" fmla="*/ 148 w 225"/>
                  <a:gd name="T109" fmla="*/ 195 h 227"/>
                  <a:gd name="T110" fmla="*/ 165 w 225"/>
                  <a:gd name="T111" fmla="*/ 164 h 227"/>
                  <a:gd name="T112" fmla="*/ 186 w 225"/>
                  <a:gd name="T113" fmla="*/ 153 h 227"/>
                  <a:gd name="T114" fmla="*/ 113 w 225"/>
                  <a:gd name="T115" fmla="*/ 183 h 227"/>
                  <a:gd name="T116" fmla="*/ 145 w 225"/>
                  <a:gd name="T117" fmla="*/ 208 h 227"/>
                  <a:gd name="T118" fmla="*/ 88 w 225"/>
                  <a:gd name="T119" fmla="*/ 212 h 227"/>
                  <a:gd name="T120" fmla="*/ 93 w 225"/>
                  <a:gd name="T121" fmla="*/ 18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5" h="227">
                    <a:moveTo>
                      <a:pt x="114" y="0"/>
                    </a:moveTo>
                    <a:cubicBezTo>
                      <a:pt x="106" y="0"/>
                      <a:pt x="97" y="2"/>
                      <a:pt x="92" y="4"/>
                    </a:cubicBezTo>
                    <a:cubicBezTo>
                      <a:pt x="90" y="4"/>
                      <a:pt x="87" y="5"/>
                      <a:pt x="83" y="6"/>
                    </a:cubicBezTo>
                    <a:cubicBezTo>
                      <a:pt x="76" y="7"/>
                      <a:pt x="63" y="13"/>
                      <a:pt x="55" y="19"/>
                    </a:cubicBezTo>
                    <a:cubicBezTo>
                      <a:pt x="48" y="23"/>
                      <a:pt x="30" y="42"/>
                      <a:pt x="26" y="48"/>
                    </a:cubicBezTo>
                    <a:cubicBezTo>
                      <a:pt x="24" y="51"/>
                      <a:pt x="21" y="55"/>
                      <a:pt x="19" y="59"/>
                    </a:cubicBezTo>
                    <a:cubicBezTo>
                      <a:pt x="15" y="65"/>
                      <a:pt x="6" y="88"/>
                      <a:pt x="7" y="88"/>
                    </a:cubicBezTo>
                    <a:cubicBezTo>
                      <a:pt x="7" y="88"/>
                      <a:pt x="7" y="90"/>
                      <a:pt x="6" y="92"/>
                    </a:cubicBezTo>
                    <a:cubicBezTo>
                      <a:pt x="2" y="100"/>
                      <a:pt x="0" y="120"/>
                      <a:pt x="2" y="133"/>
                    </a:cubicBezTo>
                    <a:cubicBezTo>
                      <a:pt x="4" y="150"/>
                      <a:pt x="6" y="159"/>
                      <a:pt x="8" y="159"/>
                    </a:cubicBezTo>
                    <a:cubicBezTo>
                      <a:pt x="8" y="159"/>
                      <a:pt x="8" y="160"/>
                      <a:pt x="8" y="161"/>
                    </a:cubicBezTo>
                    <a:cubicBezTo>
                      <a:pt x="8" y="162"/>
                      <a:pt x="9" y="163"/>
                      <a:pt x="10" y="164"/>
                    </a:cubicBezTo>
                    <a:cubicBezTo>
                      <a:pt x="12" y="165"/>
                      <a:pt x="13" y="166"/>
                      <a:pt x="13" y="166"/>
                    </a:cubicBezTo>
                    <a:cubicBezTo>
                      <a:pt x="13" y="167"/>
                      <a:pt x="13" y="168"/>
                      <a:pt x="14" y="169"/>
                    </a:cubicBezTo>
                    <a:cubicBezTo>
                      <a:pt x="15" y="170"/>
                      <a:pt x="17" y="173"/>
                      <a:pt x="18" y="175"/>
                    </a:cubicBezTo>
                    <a:cubicBezTo>
                      <a:pt x="20" y="178"/>
                      <a:pt x="21" y="181"/>
                      <a:pt x="22" y="181"/>
                    </a:cubicBezTo>
                    <a:cubicBezTo>
                      <a:pt x="23" y="182"/>
                      <a:pt x="24" y="184"/>
                      <a:pt x="26" y="186"/>
                    </a:cubicBezTo>
                    <a:cubicBezTo>
                      <a:pt x="27" y="188"/>
                      <a:pt x="28" y="190"/>
                      <a:pt x="29" y="190"/>
                    </a:cubicBezTo>
                    <a:cubicBezTo>
                      <a:pt x="29" y="190"/>
                      <a:pt x="30" y="192"/>
                      <a:pt x="31" y="194"/>
                    </a:cubicBezTo>
                    <a:cubicBezTo>
                      <a:pt x="32" y="197"/>
                      <a:pt x="35" y="199"/>
                      <a:pt x="37" y="200"/>
                    </a:cubicBezTo>
                    <a:cubicBezTo>
                      <a:pt x="45" y="204"/>
                      <a:pt x="55" y="210"/>
                      <a:pt x="56" y="212"/>
                    </a:cubicBezTo>
                    <a:cubicBezTo>
                      <a:pt x="60" y="215"/>
                      <a:pt x="63" y="216"/>
                      <a:pt x="70" y="216"/>
                    </a:cubicBezTo>
                    <a:cubicBezTo>
                      <a:pt x="74" y="217"/>
                      <a:pt x="78" y="217"/>
                      <a:pt x="79" y="218"/>
                    </a:cubicBezTo>
                    <a:cubicBezTo>
                      <a:pt x="83" y="220"/>
                      <a:pt x="93" y="222"/>
                      <a:pt x="101" y="223"/>
                    </a:cubicBezTo>
                    <a:cubicBezTo>
                      <a:pt x="114" y="224"/>
                      <a:pt x="140" y="225"/>
                      <a:pt x="145" y="225"/>
                    </a:cubicBezTo>
                    <a:cubicBezTo>
                      <a:pt x="149" y="224"/>
                      <a:pt x="151" y="225"/>
                      <a:pt x="152" y="225"/>
                    </a:cubicBezTo>
                    <a:cubicBezTo>
                      <a:pt x="154" y="227"/>
                      <a:pt x="155" y="227"/>
                      <a:pt x="157" y="225"/>
                    </a:cubicBezTo>
                    <a:cubicBezTo>
                      <a:pt x="159" y="224"/>
                      <a:pt x="160" y="223"/>
                      <a:pt x="161" y="223"/>
                    </a:cubicBezTo>
                    <a:cubicBezTo>
                      <a:pt x="163" y="223"/>
                      <a:pt x="176" y="215"/>
                      <a:pt x="180" y="212"/>
                    </a:cubicBezTo>
                    <a:cubicBezTo>
                      <a:pt x="183" y="210"/>
                      <a:pt x="188" y="205"/>
                      <a:pt x="192" y="200"/>
                    </a:cubicBezTo>
                    <a:cubicBezTo>
                      <a:pt x="199" y="193"/>
                      <a:pt x="201" y="189"/>
                      <a:pt x="209" y="174"/>
                    </a:cubicBezTo>
                    <a:cubicBezTo>
                      <a:pt x="214" y="164"/>
                      <a:pt x="218" y="155"/>
                      <a:pt x="219" y="153"/>
                    </a:cubicBezTo>
                    <a:cubicBezTo>
                      <a:pt x="225" y="135"/>
                      <a:pt x="225" y="136"/>
                      <a:pt x="225" y="118"/>
                    </a:cubicBezTo>
                    <a:cubicBezTo>
                      <a:pt x="225" y="100"/>
                      <a:pt x="225" y="100"/>
                      <a:pt x="222" y="88"/>
                    </a:cubicBezTo>
                    <a:cubicBezTo>
                      <a:pt x="220" y="82"/>
                      <a:pt x="218" y="76"/>
                      <a:pt x="218" y="75"/>
                    </a:cubicBezTo>
                    <a:cubicBezTo>
                      <a:pt x="218" y="74"/>
                      <a:pt x="217" y="72"/>
                      <a:pt x="215" y="69"/>
                    </a:cubicBezTo>
                    <a:cubicBezTo>
                      <a:pt x="214" y="66"/>
                      <a:pt x="213" y="64"/>
                      <a:pt x="214" y="64"/>
                    </a:cubicBezTo>
                    <a:cubicBezTo>
                      <a:pt x="214" y="64"/>
                      <a:pt x="213" y="63"/>
                      <a:pt x="212" y="62"/>
                    </a:cubicBezTo>
                    <a:cubicBezTo>
                      <a:pt x="211" y="60"/>
                      <a:pt x="210" y="58"/>
                      <a:pt x="209" y="57"/>
                    </a:cubicBezTo>
                    <a:cubicBezTo>
                      <a:pt x="208" y="54"/>
                      <a:pt x="185" y="30"/>
                      <a:pt x="183" y="30"/>
                    </a:cubicBezTo>
                    <a:cubicBezTo>
                      <a:pt x="181" y="30"/>
                      <a:pt x="178" y="28"/>
                      <a:pt x="169" y="20"/>
                    </a:cubicBezTo>
                    <a:cubicBezTo>
                      <a:pt x="164" y="15"/>
                      <a:pt x="151" y="7"/>
                      <a:pt x="148" y="7"/>
                    </a:cubicBezTo>
                    <a:cubicBezTo>
                      <a:pt x="147" y="7"/>
                      <a:pt x="144" y="6"/>
                      <a:pt x="140" y="4"/>
                    </a:cubicBezTo>
                    <a:cubicBezTo>
                      <a:pt x="134" y="1"/>
                      <a:pt x="131" y="0"/>
                      <a:pt x="117" y="0"/>
                    </a:cubicBezTo>
                    <a:cubicBezTo>
                      <a:pt x="116" y="0"/>
                      <a:pt x="115" y="0"/>
                      <a:pt x="114" y="0"/>
                    </a:cubicBezTo>
                    <a:close/>
                    <a:moveTo>
                      <a:pt x="115" y="9"/>
                    </a:moveTo>
                    <a:cubicBezTo>
                      <a:pt x="120" y="9"/>
                      <a:pt x="124" y="9"/>
                      <a:pt x="125" y="11"/>
                    </a:cubicBezTo>
                    <a:cubicBezTo>
                      <a:pt x="125" y="14"/>
                      <a:pt x="122" y="21"/>
                      <a:pt x="118" y="26"/>
                    </a:cubicBezTo>
                    <a:cubicBezTo>
                      <a:pt x="112" y="33"/>
                      <a:pt x="104" y="37"/>
                      <a:pt x="80" y="45"/>
                    </a:cubicBezTo>
                    <a:cubicBezTo>
                      <a:pt x="77" y="46"/>
                      <a:pt x="73" y="47"/>
                      <a:pt x="71" y="48"/>
                    </a:cubicBezTo>
                    <a:cubicBezTo>
                      <a:pt x="70" y="48"/>
                      <a:pt x="68" y="49"/>
                      <a:pt x="66" y="50"/>
                    </a:cubicBezTo>
                    <a:cubicBezTo>
                      <a:pt x="60" y="52"/>
                      <a:pt x="57" y="52"/>
                      <a:pt x="52" y="49"/>
                    </a:cubicBezTo>
                    <a:cubicBezTo>
                      <a:pt x="50" y="48"/>
                      <a:pt x="46" y="45"/>
                      <a:pt x="44" y="44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4" y="28"/>
                      <a:pt x="59" y="24"/>
                      <a:pt x="61" y="23"/>
                    </a:cubicBezTo>
                    <a:cubicBezTo>
                      <a:pt x="63" y="22"/>
                      <a:pt x="66" y="20"/>
                      <a:pt x="67" y="19"/>
                    </a:cubicBezTo>
                    <a:cubicBezTo>
                      <a:pt x="69" y="18"/>
                      <a:pt x="73" y="17"/>
                      <a:pt x="76" y="16"/>
                    </a:cubicBezTo>
                    <a:cubicBezTo>
                      <a:pt x="80" y="15"/>
                      <a:pt x="86" y="13"/>
                      <a:pt x="90" y="12"/>
                    </a:cubicBezTo>
                    <a:cubicBezTo>
                      <a:pt x="98" y="10"/>
                      <a:pt x="108" y="8"/>
                      <a:pt x="115" y="9"/>
                    </a:cubicBezTo>
                    <a:close/>
                    <a:moveTo>
                      <a:pt x="107" y="43"/>
                    </a:moveTo>
                    <a:cubicBezTo>
                      <a:pt x="108" y="43"/>
                      <a:pt x="108" y="43"/>
                      <a:pt x="108" y="43"/>
                    </a:cubicBezTo>
                    <a:cubicBezTo>
                      <a:pt x="108" y="44"/>
                      <a:pt x="110" y="47"/>
                      <a:pt x="113" y="49"/>
                    </a:cubicBezTo>
                    <a:cubicBezTo>
                      <a:pt x="115" y="52"/>
                      <a:pt x="117" y="55"/>
                      <a:pt x="117" y="56"/>
                    </a:cubicBezTo>
                    <a:cubicBezTo>
                      <a:pt x="117" y="58"/>
                      <a:pt x="123" y="63"/>
                      <a:pt x="128" y="67"/>
                    </a:cubicBezTo>
                    <a:cubicBezTo>
                      <a:pt x="130" y="68"/>
                      <a:pt x="132" y="71"/>
                      <a:pt x="134" y="72"/>
                    </a:cubicBezTo>
                    <a:cubicBezTo>
                      <a:pt x="136" y="75"/>
                      <a:pt x="136" y="76"/>
                      <a:pt x="135" y="81"/>
                    </a:cubicBezTo>
                    <a:cubicBezTo>
                      <a:pt x="135" y="84"/>
                      <a:pt x="134" y="87"/>
                      <a:pt x="134" y="88"/>
                    </a:cubicBezTo>
                    <a:cubicBezTo>
                      <a:pt x="133" y="90"/>
                      <a:pt x="133" y="94"/>
                      <a:pt x="133" y="98"/>
                    </a:cubicBezTo>
                    <a:cubicBezTo>
                      <a:pt x="132" y="102"/>
                      <a:pt x="132" y="105"/>
                      <a:pt x="130" y="107"/>
                    </a:cubicBezTo>
                    <a:cubicBezTo>
                      <a:pt x="129" y="108"/>
                      <a:pt x="128" y="110"/>
                      <a:pt x="128" y="111"/>
                    </a:cubicBezTo>
                    <a:cubicBezTo>
                      <a:pt x="128" y="111"/>
                      <a:pt x="128" y="112"/>
                      <a:pt x="127" y="111"/>
                    </a:cubicBezTo>
                    <a:cubicBezTo>
                      <a:pt x="127" y="111"/>
                      <a:pt x="125" y="112"/>
                      <a:pt x="124" y="113"/>
                    </a:cubicBezTo>
                    <a:cubicBezTo>
                      <a:pt x="121" y="115"/>
                      <a:pt x="113" y="119"/>
                      <a:pt x="108" y="120"/>
                    </a:cubicBezTo>
                    <a:cubicBezTo>
                      <a:pt x="106" y="120"/>
                      <a:pt x="101" y="121"/>
                      <a:pt x="97" y="122"/>
                    </a:cubicBezTo>
                    <a:cubicBezTo>
                      <a:pt x="84" y="125"/>
                      <a:pt x="84" y="125"/>
                      <a:pt x="80" y="123"/>
                    </a:cubicBezTo>
                    <a:cubicBezTo>
                      <a:pt x="78" y="122"/>
                      <a:pt x="76" y="120"/>
                      <a:pt x="76" y="120"/>
                    </a:cubicBezTo>
                    <a:cubicBezTo>
                      <a:pt x="76" y="120"/>
                      <a:pt x="75" y="119"/>
                      <a:pt x="74" y="118"/>
                    </a:cubicBezTo>
                    <a:cubicBezTo>
                      <a:pt x="70" y="116"/>
                      <a:pt x="60" y="109"/>
                      <a:pt x="59" y="108"/>
                    </a:cubicBezTo>
                    <a:cubicBezTo>
                      <a:pt x="58" y="107"/>
                      <a:pt x="57" y="106"/>
                      <a:pt x="56" y="106"/>
                    </a:cubicBezTo>
                    <a:cubicBezTo>
                      <a:pt x="54" y="105"/>
                      <a:pt x="54" y="104"/>
                      <a:pt x="54" y="95"/>
                    </a:cubicBezTo>
                    <a:cubicBezTo>
                      <a:pt x="55" y="89"/>
                      <a:pt x="55" y="81"/>
                      <a:pt x="56" y="77"/>
                    </a:cubicBezTo>
                    <a:cubicBezTo>
                      <a:pt x="56" y="73"/>
                      <a:pt x="57" y="67"/>
                      <a:pt x="57" y="65"/>
                    </a:cubicBezTo>
                    <a:cubicBezTo>
                      <a:pt x="58" y="60"/>
                      <a:pt x="58" y="60"/>
                      <a:pt x="63" y="58"/>
                    </a:cubicBezTo>
                    <a:cubicBezTo>
                      <a:pt x="66" y="58"/>
                      <a:pt x="71" y="56"/>
                      <a:pt x="73" y="55"/>
                    </a:cubicBezTo>
                    <a:cubicBezTo>
                      <a:pt x="76" y="54"/>
                      <a:pt x="84" y="51"/>
                      <a:pt x="92" y="49"/>
                    </a:cubicBezTo>
                    <a:cubicBezTo>
                      <a:pt x="99" y="46"/>
                      <a:pt x="105" y="44"/>
                      <a:pt x="106" y="43"/>
                    </a:cubicBezTo>
                    <a:cubicBezTo>
                      <a:pt x="107" y="43"/>
                      <a:pt x="107" y="43"/>
                      <a:pt x="107" y="43"/>
                    </a:cubicBezTo>
                    <a:close/>
                    <a:moveTo>
                      <a:pt x="193" y="55"/>
                    </a:moveTo>
                    <a:cubicBezTo>
                      <a:pt x="196" y="61"/>
                      <a:pt x="196" y="61"/>
                      <a:pt x="196" y="61"/>
                    </a:cubicBezTo>
                    <a:cubicBezTo>
                      <a:pt x="199" y="64"/>
                      <a:pt x="202" y="69"/>
                      <a:pt x="205" y="72"/>
                    </a:cubicBezTo>
                    <a:cubicBezTo>
                      <a:pt x="208" y="75"/>
                      <a:pt x="210" y="78"/>
                      <a:pt x="210" y="79"/>
                    </a:cubicBezTo>
                    <a:cubicBezTo>
                      <a:pt x="210" y="80"/>
                      <a:pt x="210" y="81"/>
                      <a:pt x="211" y="82"/>
                    </a:cubicBezTo>
                    <a:cubicBezTo>
                      <a:pt x="213" y="84"/>
                      <a:pt x="211" y="85"/>
                      <a:pt x="206" y="88"/>
                    </a:cubicBezTo>
                    <a:cubicBezTo>
                      <a:pt x="203" y="90"/>
                      <a:pt x="200" y="92"/>
                      <a:pt x="199" y="93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4" y="91"/>
                      <a:pt x="194" y="91"/>
                      <a:pt x="194" y="91"/>
                    </a:cubicBezTo>
                    <a:cubicBezTo>
                      <a:pt x="192" y="89"/>
                      <a:pt x="189" y="84"/>
                      <a:pt x="185" y="81"/>
                    </a:cubicBezTo>
                    <a:cubicBezTo>
                      <a:pt x="175" y="71"/>
                      <a:pt x="172" y="66"/>
                      <a:pt x="176" y="66"/>
                    </a:cubicBezTo>
                    <a:cubicBezTo>
                      <a:pt x="177" y="66"/>
                      <a:pt x="178" y="65"/>
                      <a:pt x="178" y="64"/>
                    </a:cubicBezTo>
                    <a:cubicBezTo>
                      <a:pt x="178" y="63"/>
                      <a:pt x="182" y="61"/>
                      <a:pt x="185" y="59"/>
                    </a:cubicBezTo>
                    <a:lnTo>
                      <a:pt x="193" y="55"/>
                    </a:lnTo>
                    <a:close/>
                    <a:moveTo>
                      <a:pt x="167" y="74"/>
                    </a:moveTo>
                    <a:cubicBezTo>
                      <a:pt x="167" y="74"/>
                      <a:pt x="167" y="74"/>
                      <a:pt x="167" y="74"/>
                    </a:cubicBezTo>
                    <a:cubicBezTo>
                      <a:pt x="169" y="74"/>
                      <a:pt x="170" y="75"/>
                      <a:pt x="170" y="76"/>
                    </a:cubicBezTo>
                    <a:cubicBezTo>
                      <a:pt x="170" y="77"/>
                      <a:pt x="174" y="81"/>
                      <a:pt x="179" y="87"/>
                    </a:cubicBezTo>
                    <a:cubicBezTo>
                      <a:pt x="189" y="97"/>
                      <a:pt x="189" y="97"/>
                      <a:pt x="189" y="97"/>
                    </a:cubicBezTo>
                    <a:cubicBezTo>
                      <a:pt x="189" y="104"/>
                      <a:pt x="189" y="104"/>
                      <a:pt x="189" y="104"/>
                    </a:cubicBezTo>
                    <a:cubicBezTo>
                      <a:pt x="189" y="111"/>
                      <a:pt x="188" y="120"/>
                      <a:pt x="188" y="122"/>
                    </a:cubicBezTo>
                    <a:cubicBezTo>
                      <a:pt x="188" y="122"/>
                      <a:pt x="187" y="126"/>
                      <a:pt x="187" y="131"/>
                    </a:cubicBezTo>
                    <a:cubicBezTo>
                      <a:pt x="187" y="144"/>
                      <a:pt x="187" y="144"/>
                      <a:pt x="185" y="144"/>
                    </a:cubicBezTo>
                    <a:cubicBezTo>
                      <a:pt x="185" y="144"/>
                      <a:pt x="182" y="145"/>
                      <a:pt x="180" y="145"/>
                    </a:cubicBezTo>
                    <a:cubicBezTo>
                      <a:pt x="174" y="146"/>
                      <a:pt x="172" y="146"/>
                      <a:pt x="168" y="142"/>
                    </a:cubicBezTo>
                    <a:cubicBezTo>
                      <a:pt x="165" y="138"/>
                      <a:pt x="156" y="130"/>
                      <a:pt x="143" y="121"/>
                    </a:cubicBezTo>
                    <a:cubicBezTo>
                      <a:pt x="136" y="116"/>
                      <a:pt x="135" y="114"/>
                      <a:pt x="136" y="113"/>
                    </a:cubicBezTo>
                    <a:cubicBezTo>
                      <a:pt x="138" y="105"/>
                      <a:pt x="141" y="89"/>
                      <a:pt x="142" y="83"/>
                    </a:cubicBezTo>
                    <a:cubicBezTo>
                      <a:pt x="144" y="75"/>
                      <a:pt x="144" y="75"/>
                      <a:pt x="144" y="75"/>
                    </a:cubicBezTo>
                    <a:cubicBezTo>
                      <a:pt x="147" y="75"/>
                      <a:pt x="147" y="75"/>
                      <a:pt x="147" y="75"/>
                    </a:cubicBezTo>
                    <a:cubicBezTo>
                      <a:pt x="149" y="74"/>
                      <a:pt x="153" y="75"/>
                      <a:pt x="156" y="75"/>
                    </a:cubicBezTo>
                    <a:cubicBezTo>
                      <a:pt x="159" y="76"/>
                      <a:pt x="161" y="76"/>
                      <a:pt x="164" y="75"/>
                    </a:cubicBezTo>
                    <a:cubicBezTo>
                      <a:pt x="165" y="74"/>
                      <a:pt x="166" y="74"/>
                      <a:pt x="167" y="74"/>
                    </a:cubicBezTo>
                    <a:close/>
                    <a:moveTo>
                      <a:pt x="45" y="110"/>
                    </a:moveTo>
                    <a:cubicBezTo>
                      <a:pt x="47" y="110"/>
                      <a:pt x="49" y="111"/>
                      <a:pt x="63" y="121"/>
                    </a:cubicBezTo>
                    <a:cubicBezTo>
                      <a:pt x="69" y="126"/>
                      <a:pt x="75" y="130"/>
                      <a:pt x="76" y="130"/>
                    </a:cubicBezTo>
                    <a:cubicBezTo>
                      <a:pt x="77" y="130"/>
                      <a:pt x="79" y="131"/>
                      <a:pt x="81" y="133"/>
                    </a:cubicBezTo>
                    <a:cubicBezTo>
                      <a:pt x="83" y="135"/>
                      <a:pt x="84" y="136"/>
                      <a:pt x="84" y="140"/>
                    </a:cubicBezTo>
                    <a:cubicBezTo>
                      <a:pt x="85" y="143"/>
                      <a:pt x="86" y="149"/>
                      <a:pt x="87" y="152"/>
                    </a:cubicBezTo>
                    <a:cubicBezTo>
                      <a:pt x="89" y="156"/>
                      <a:pt x="90" y="161"/>
                      <a:pt x="90" y="163"/>
                    </a:cubicBezTo>
                    <a:cubicBezTo>
                      <a:pt x="91" y="165"/>
                      <a:pt x="91" y="168"/>
                      <a:pt x="92" y="169"/>
                    </a:cubicBezTo>
                    <a:cubicBezTo>
                      <a:pt x="92" y="171"/>
                      <a:pt x="90" y="174"/>
                      <a:pt x="81" y="183"/>
                    </a:cubicBezTo>
                    <a:cubicBezTo>
                      <a:pt x="75" y="190"/>
                      <a:pt x="67" y="196"/>
                      <a:pt x="65" y="198"/>
                    </a:cubicBezTo>
                    <a:cubicBezTo>
                      <a:pt x="63" y="199"/>
                      <a:pt x="60" y="201"/>
                      <a:pt x="60" y="202"/>
                    </a:cubicBezTo>
                    <a:cubicBezTo>
                      <a:pt x="59" y="204"/>
                      <a:pt x="59" y="204"/>
                      <a:pt x="49" y="197"/>
                    </a:cubicBezTo>
                    <a:cubicBezTo>
                      <a:pt x="45" y="195"/>
                      <a:pt x="42" y="193"/>
                      <a:pt x="42" y="193"/>
                    </a:cubicBezTo>
                    <a:cubicBezTo>
                      <a:pt x="41" y="193"/>
                      <a:pt x="41" y="193"/>
                      <a:pt x="41" y="192"/>
                    </a:cubicBezTo>
                    <a:cubicBezTo>
                      <a:pt x="41" y="192"/>
                      <a:pt x="41" y="191"/>
                      <a:pt x="39" y="191"/>
                    </a:cubicBezTo>
                    <a:cubicBezTo>
                      <a:pt x="38" y="191"/>
                      <a:pt x="37" y="190"/>
                      <a:pt x="37" y="189"/>
                    </a:cubicBezTo>
                    <a:cubicBezTo>
                      <a:pt x="38" y="189"/>
                      <a:pt x="37" y="188"/>
                      <a:pt x="36" y="188"/>
                    </a:cubicBezTo>
                    <a:cubicBezTo>
                      <a:pt x="35" y="188"/>
                      <a:pt x="34" y="186"/>
                      <a:pt x="31" y="181"/>
                    </a:cubicBezTo>
                    <a:cubicBezTo>
                      <a:pt x="29" y="178"/>
                      <a:pt x="16" y="158"/>
                      <a:pt x="14" y="156"/>
                    </a:cubicBezTo>
                    <a:cubicBezTo>
                      <a:pt x="13" y="155"/>
                      <a:pt x="12" y="150"/>
                      <a:pt x="11" y="139"/>
                    </a:cubicBezTo>
                    <a:cubicBezTo>
                      <a:pt x="11" y="137"/>
                      <a:pt x="11" y="135"/>
                      <a:pt x="10" y="134"/>
                    </a:cubicBezTo>
                    <a:cubicBezTo>
                      <a:pt x="10" y="133"/>
                      <a:pt x="11" y="133"/>
                      <a:pt x="11" y="133"/>
                    </a:cubicBezTo>
                    <a:cubicBezTo>
                      <a:pt x="12" y="133"/>
                      <a:pt x="13" y="133"/>
                      <a:pt x="13" y="132"/>
                    </a:cubicBezTo>
                    <a:cubicBezTo>
                      <a:pt x="14" y="132"/>
                      <a:pt x="16" y="130"/>
                      <a:pt x="18" y="129"/>
                    </a:cubicBezTo>
                    <a:cubicBezTo>
                      <a:pt x="19" y="128"/>
                      <a:pt x="22" y="125"/>
                      <a:pt x="24" y="124"/>
                    </a:cubicBezTo>
                    <a:cubicBezTo>
                      <a:pt x="26" y="123"/>
                      <a:pt x="27" y="122"/>
                      <a:pt x="28" y="122"/>
                    </a:cubicBezTo>
                    <a:cubicBezTo>
                      <a:pt x="28" y="122"/>
                      <a:pt x="29" y="121"/>
                      <a:pt x="29" y="121"/>
                    </a:cubicBezTo>
                    <a:cubicBezTo>
                      <a:pt x="29" y="119"/>
                      <a:pt x="42" y="110"/>
                      <a:pt x="45" y="110"/>
                    </a:cubicBezTo>
                    <a:close/>
                    <a:moveTo>
                      <a:pt x="186" y="153"/>
                    </a:moveTo>
                    <a:cubicBezTo>
                      <a:pt x="189" y="153"/>
                      <a:pt x="191" y="154"/>
                      <a:pt x="190" y="157"/>
                    </a:cubicBezTo>
                    <a:cubicBezTo>
                      <a:pt x="190" y="158"/>
                      <a:pt x="190" y="159"/>
                      <a:pt x="193" y="159"/>
                    </a:cubicBezTo>
                    <a:cubicBezTo>
                      <a:pt x="196" y="160"/>
                      <a:pt x="197" y="161"/>
                      <a:pt x="198" y="162"/>
                    </a:cubicBezTo>
                    <a:cubicBezTo>
                      <a:pt x="198" y="164"/>
                      <a:pt x="201" y="165"/>
                      <a:pt x="204" y="164"/>
                    </a:cubicBezTo>
                    <a:cubicBezTo>
                      <a:pt x="206" y="163"/>
                      <a:pt x="206" y="164"/>
                      <a:pt x="203" y="167"/>
                    </a:cubicBezTo>
                    <a:cubicBezTo>
                      <a:pt x="202" y="169"/>
                      <a:pt x="200" y="173"/>
                      <a:pt x="199" y="176"/>
                    </a:cubicBezTo>
                    <a:cubicBezTo>
                      <a:pt x="198" y="179"/>
                      <a:pt x="196" y="183"/>
                      <a:pt x="195" y="183"/>
                    </a:cubicBezTo>
                    <a:cubicBezTo>
                      <a:pt x="194" y="184"/>
                      <a:pt x="194" y="185"/>
                      <a:pt x="194" y="185"/>
                    </a:cubicBezTo>
                    <a:cubicBezTo>
                      <a:pt x="196" y="185"/>
                      <a:pt x="176" y="208"/>
                      <a:pt x="172" y="211"/>
                    </a:cubicBezTo>
                    <a:cubicBezTo>
                      <a:pt x="170" y="212"/>
                      <a:pt x="168" y="213"/>
                      <a:pt x="166" y="213"/>
                    </a:cubicBezTo>
                    <a:cubicBezTo>
                      <a:pt x="164" y="213"/>
                      <a:pt x="162" y="213"/>
                      <a:pt x="161" y="214"/>
                    </a:cubicBezTo>
                    <a:cubicBezTo>
                      <a:pt x="158" y="216"/>
                      <a:pt x="157" y="216"/>
                      <a:pt x="155" y="213"/>
                    </a:cubicBezTo>
                    <a:cubicBezTo>
                      <a:pt x="155" y="211"/>
                      <a:pt x="154" y="210"/>
                      <a:pt x="155" y="210"/>
                    </a:cubicBezTo>
                    <a:cubicBezTo>
                      <a:pt x="155" y="210"/>
                      <a:pt x="155" y="209"/>
                      <a:pt x="154" y="209"/>
                    </a:cubicBezTo>
                    <a:cubicBezTo>
                      <a:pt x="153" y="208"/>
                      <a:pt x="151" y="204"/>
                      <a:pt x="148" y="195"/>
                    </a:cubicBezTo>
                    <a:cubicBezTo>
                      <a:pt x="146" y="188"/>
                      <a:pt x="146" y="188"/>
                      <a:pt x="146" y="188"/>
                    </a:cubicBezTo>
                    <a:cubicBezTo>
                      <a:pt x="153" y="180"/>
                      <a:pt x="153" y="180"/>
                      <a:pt x="153" y="180"/>
                    </a:cubicBezTo>
                    <a:cubicBezTo>
                      <a:pt x="157" y="175"/>
                      <a:pt x="162" y="168"/>
                      <a:pt x="165" y="164"/>
                    </a:cubicBezTo>
                    <a:cubicBezTo>
                      <a:pt x="172" y="155"/>
                      <a:pt x="173" y="154"/>
                      <a:pt x="181" y="153"/>
                    </a:cubicBezTo>
                    <a:cubicBezTo>
                      <a:pt x="182" y="153"/>
                      <a:pt x="183" y="153"/>
                      <a:pt x="184" y="153"/>
                    </a:cubicBezTo>
                    <a:cubicBezTo>
                      <a:pt x="184" y="153"/>
                      <a:pt x="185" y="153"/>
                      <a:pt x="186" y="153"/>
                    </a:cubicBezTo>
                    <a:close/>
                    <a:moveTo>
                      <a:pt x="99" y="178"/>
                    </a:moveTo>
                    <a:cubicBezTo>
                      <a:pt x="101" y="178"/>
                      <a:pt x="103" y="179"/>
                      <a:pt x="106" y="181"/>
                    </a:cubicBezTo>
                    <a:cubicBezTo>
                      <a:pt x="108" y="181"/>
                      <a:pt x="111" y="182"/>
                      <a:pt x="113" y="183"/>
                    </a:cubicBezTo>
                    <a:cubicBezTo>
                      <a:pt x="123" y="185"/>
                      <a:pt x="138" y="190"/>
                      <a:pt x="139" y="191"/>
                    </a:cubicBezTo>
                    <a:cubicBezTo>
                      <a:pt x="140" y="192"/>
                      <a:pt x="140" y="193"/>
                      <a:pt x="141" y="195"/>
                    </a:cubicBezTo>
                    <a:cubicBezTo>
                      <a:pt x="141" y="197"/>
                      <a:pt x="143" y="202"/>
                      <a:pt x="145" y="208"/>
                    </a:cubicBezTo>
                    <a:cubicBezTo>
                      <a:pt x="148" y="217"/>
                      <a:pt x="148" y="217"/>
                      <a:pt x="148" y="217"/>
                    </a:cubicBezTo>
                    <a:cubicBezTo>
                      <a:pt x="145" y="218"/>
                      <a:pt x="145" y="218"/>
                      <a:pt x="145" y="218"/>
                    </a:cubicBezTo>
                    <a:cubicBezTo>
                      <a:pt x="134" y="220"/>
                      <a:pt x="99" y="216"/>
                      <a:pt x="88" y="212"/>
                    </a:cubicBezTo>
                    <a:cubicBezTo>
                      <a:pt x="84" y="211"/>
                      <a:pt x="78" y="209"/>
                      <a:pt x="74" y="209"/>
                    </a:cubicBezTo>
                    <a:cubicBezTo>
                      <a:pt x="70" y="209"/>
                      <a:pt x="67" y="208"/>
                      <a:pt x="67" y="208"/>
                    </a:cubicBezTo>
                    <a:cubicBezTo>
                      <a:pt x="66" y="207"/>
                      <a:pt x="91" y="182"/>
                      <a:pt x="93" y="181"/>
                    </a:cubicBezTo>
                    <a:cubicBezTo>
                      <a:pt x="94" y="181"/>
                      <a:pt x="95" y="180"/>
                      <a:pt x="96" y="179"/>
                    </a:cubicBezTo>
                    <a:cubicBezTo>
                      <a:pt x="97" y="179"/>
                      <a:pt x="97" y="178"/>
                      <a:pt x="99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230"/>
              <p:cNvSpPr>
                <a:spLocks noEditPoints="1"/>
              </p:cNvSpPr>
              <p:nvPr/>
            </p:nvSpPr>
            <p:spPr bwMode="auto">
              <a:xfrm>
                <a:off x="2020" y="1221"/>
                <a:ext cx="155" cy="187"/>
              </a:xfrm>
              <a:custGeom>
                <a:avLst/>
                <a:gdLst>
                  <a:gd name="T0" fmla="*/ 3 w 204"/>
                  <a:gd name="T1" fmla="*/ 161 h 245"/>
                  <a:gd name="T2" fmla="*/ 9 w 204"/>
                  <a:gd name="T3" fmla="*/ 177 h 245"/>
                  <a:gd name="T4" fmla="*/ 28 w 204"/>
                  <a:gd name="T5" fmla="*/ 211 h 245"/>
                  <a:gd name="T6" fmla="*/ 114 w 204"/>
                  <a:gd name="T7" fmla="*/ 237 h 245"/>
                  <a:gd name="T8" fmla="*/ 127 w 204"/>
                  <a:gd name="T9" fmla="*/ 233 h 245"/>
                  <a:gd name="T10" fmla="*/ 202 w 204"/>
                  <a:gd name="T11" fmla="*/ 119 h 245"/>
                  <a:gd name="T12" fmla="*/ 153 w 204"/>
                  <a:gd name="T13" fmla="*/ 42 h 245"/>
                  <a:gd name="T14" fmla="*/ 171 w 204"/>
                  <a:gd name="T15" fmla="*/ 73 h 245"/>
                  <a:gd name="T16" fmla="*/ 126 w 204"/>
                  <a:gd name="T17" fmla="*/ 112 h 245"/>
                  <a:gd name="T18" fmla="*/ 111 w 204"/>
                  <a:gd name="T19" fmla="*/ 43 h 245"/>
                  <a:gd name="T20" fmla="*/ 134 w 204"/>
                  <a:gd name="T21" fmla="*/ 33 h 245"/>
                  <a:gd name="T22" fmla="*/ 104 w 204"/>
                  <a:gd name="T23" fmla="*/ 44 h 245"/>
                  <a:gd name="T24" fmla="*/ 76 w 204"/>
                  <a:gd name="T25" fmla="*/ 103 h 245"/>
                  <a:gd name="T26" fmla="*/ 98 w 204"/>
                  <a:gd name="T27" fmla="*/ 31 h 245"/>
                  <a:gd name="T28" fmla="*/ 191 w 204"/>
                  <a:gd name="T29" fmla="*/ 104 h 245"/>
                  <a:gd name="T30" fmla="*/ 195 w 204"/>
                  <a:gd name="T31" fmla="*/ 123 h 245"/>
                  <a:gd name="T32" fmla="*/ 156 w 204"/>
                  <a:gd name="T33" fmla="*/ 136 h 245"/>
                  <a:gd name="T34" fmla="*/ 115 w 204"/>
                  <a:gd name="T35" fmla="*/ 142 h 245"/>
                  <a:gd name="T36" fmla="*/ 118 w 204"/>
                  <a:gd name="T37" fmla="*/ 124 h 245"/>
                  <a:gd name="T38" fmla="*/ 169 w 204"/>
                  <a:gd name="T39" fmla="*/ 86 h 245"/>
                  <a:gd name="T40" fmla="*/ 39 w 204"/>
                  <a:gd name="T41" fmla="*/ 91 h 245"/>
                  <a:gd name="T42" fmla="*/ 98 w 204"/>
                  <a:gd name="T43" fmla="*/ 120 h 245"/>
                  <a:gd name="T44" fmla="*/ 108 w 204"/>
                  <a:gd name="T45" fmla="*/ 138 h 245"/>
                  <a:gd name="T46" fmla="*/ 90 w 204"/>
                  <a:gd name="T47" fmla="*/ 146 h 245"/>
                  <a:gd name="T48" fmla="*/ 30 w 204"/>
                  <a:gd name="T49" fmla="*/ 151 h 245"/>
                  <a:gd name="T50" fmla="*/ 17 w 204"/>
                  <a:gd name="T51" fmla="*/ 79 h 245"/>
                  <a:gd name="T52" fmla="*/ 190 w 204"/>
                  <a:gd name="T53" fmla="*/ 140 h 245"/>
                  <a:gd name="T54" fmla="*/ 179 w 204"/>
                  <a:gd name="T55" fmla="*/ 203 h 245"/>
                  <a:gd name="T56" fmla="*/ 116 w 204"/>
                  <a:gd name="T57" fmla="*/ 149 h 245"/>
                  <a:gd name="T58" fmla="*/ 166 w 204"/>
                  <a:gd name="T59" fmla="*/ 142 h 245"/>
                  <a:gd name="T60" fmla="*/ 109 w 204"/>
                  <a:gd name="T61" fmla="*/ 150 h 245"/>
                  <a:gd name="T62" fmla="*/ 42 w 204"/>
                  <a:gd name="T63" fmla="*/ 206 h 245"/>
                  <a:gd name="T64" fmla="*/ 29 w 204"/>
                  <a:gd name="T65" fmla="*/ 200 h 245"/>
                  <a:gd name="T66" fmla="*/ 20 w 204"/>
                  <a:gd name="T67" fmla="*/ 181 h 245"/>
                  <a:gd name="T68" fmla="*/ 17 w 204"/>
                  <a:gd name="T69" fmla="*/ 160 h 245"/>
                  <a:gd name="T70" fmla="*/ 50 w 204"/>
                  <a:gd name="T71" fmla="*/ 155 h 245"/>
                  <a:gd name="T72" fmla="*/ 109 w 204"/>
                  <a:gd name="T73" fmla="*/ 150 h 245"/>
                  <a:gd name="T74" fmla="*/ 126 w 204"/>
                  <a:gd name="T75" fmla="*/ 190 h 245"/>
                  <a:gd name="T76" fmla="*/ 123 w 204"/>
                  <a:gd name="T77" fmla="*/ 226 h 245"/>
                  <a:gd name="T78" fmla="*/ 120 w 204"/>
                  <a:gd name="T79" fmla="*/ 198 h 245"/>
                  <a:gd name="T80" fmla="*/ 113 w 204"/>
                  <a:gd name="T81" fmla="*/ 204 h 245"/>
                  <a:gd name="T82" fmla="*/ 40 w 204"/>
                  <a:gd name="T83" fmla="*/ 214 h 245"/>
                  <a:gd name="T84" fmla="*/ 111 w 204"/>
                  <a:gd name="T85" fmla="*/ 189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4" h="245">
                    <a:moveTo>
                      <a:pt x="11" y="76"/>
                    </a:moveTo>
                    <a:cubicBezTo>
                      <a:pt x="1" y="94"/>
                      <a:pt x="0" y="103"/>
                      <a:pt x="0" y="131"/>
                    </a:cubicBezTo>
                    <a:cubicBezTo>
                      <a:pt x="1" y="157"/>
                      <a:pt x="1" y="158"/>
                      <a:pt x="3" y="161"/>
                    </a:cubicBezTo>
                    <a:cubicBezTo>
                      <a:pt x="4" y="163"/>
                      <a:pt x="5" y="164"/>
                      <a:pt x="5" y="165"/>
                    </a:cubicBezTo>
                    <a:cubicBezTo>
                      <a:pt x="5" y="166"/>
                      <a:pt x="6" y="169"/>
                      <a:pt x="7" y="172"/>
                    </a:cubicBezTo>
                    <a:cubicBezTo>
                      <a:pt x="9" y="175"/>
                      <a:pt x="10" y="177"/>
                      <a:pt x="9" y="177"/>
                    </a:cubicBezTo>
                    <a:cubicBezTo>
                      <a:pt x="9" y="177"/>
                      <a:pt x="11" y="181"/>
                      <a:pt x="13" y="186"/>
                    </a:cubicBezTo>
                    <a:cubicBezTo>
                      <a:pt x="16" y="191"/>
                      <a:pt x="18" y="195"/>
                      <a:pt x="18" y="196"/>
                    </a:cubicBezTo>
                    <a:cubicBezTo>
                      <a:pt x="18" y="197"/>
                      <a:pt x="26" y="209"/>
                      <a:pt x="28" y="211"/>
                    </a:cubicBezTo>
                    <a:cubicBezTo>
                      <a:pt x="51" y="235"/>
                      <a:pt x="76" y="236"/>
                      <a:pt x="109" y="234"/>
                    </a:cubicBezTo>
                    <a:cubicBezTo>
                      <a:pt x="112" y="233"/>
                      <a:pt x="114" y="233"/>
                      <a:pt x="115" y="234"/>
                    </a:cubicBezTo>
                    <a:cubicBezTo>
                      <a:pt x="115" y="234"/>
                      <a:pt x="115" y="235"/>
                      <a:pt x="114" y="237"/>
                    </a:cubicBezTo>
                    <a:cubicBezTo>
                      <a:pt x="112" y="241"/>
                      <a:pt x="112" y="244"/>
                      <a:pt x="115" y="244"/>
                    </a:cubicBezTo>
                    <a:cubicBezTo>
                      <a:pt x="120" y="245"/>
                      <a:pt x="123" y="243"/>
                      <a:pt x="123" y="237"/>
                    </a:cubicBezTo>
                    <a:cubicBezTo>
                      <a:pt x="123" y="233"/>
                      <a:pt x="123" y="233"/>
                      <a:pt x="127" y="233"/>
                    </a:cubicBezTo>
                    <a:cubicBezTo>
                      <a:pt x="133" y="233"/>
                      <a:pt x="142" y="231"/>
                      <a:pt x="152" y="226"/>
                    </a:cubicBezTo>
                    <a:cubicBezTo>
                      <a:pt x="192" y="211"/>
                      <a:pt x="203" y="183"/>
                      <a:pt x="204" y="143"/>
                    </a:cubicBezTo>
                    <a:cubicBezTo>
                      <a:pt x="204" y="127"/>
                      <a:pt x="203" y="122"/>
                      <a:pt x="202" y="119"/>
                    </a:cubicBezTo>
                    <a:cubicBezTo>
                      <a:pt x="176" y="0"/>
                      <a:pt x="72" y="3"/>
                      <a:pt x="11" y="76"/>
                    </a:cubicBezTo>
                    <a:close/>
                    <a:moveTo>
                      <a:pt x="134" y="33"/>
                    </a:moveTo>
                    <a:cubicBezTo>
                      <a:pt x="145" y="37"/>
                      <a:pt x="150" y="39"/>
                      <a:pt x="153" y="42"/>
                    </a:cubicBezTo>
                    <a:cubicBezTo>
                      <a:pt x="160" y="49"/>
                      <a:pt x="168" y="55"/>
                      <a:pt x="174" y="63"/>
                    </a:cubicBezTo>
                    <a:cubicBezTo>
                      <a:pt x="177" y="67"/>
                      <a:pt x="177" y="67"/>
                      <a:pt x="177" y="67"/>
                    </a:cubicBezTo>
                    <a:cubicBezTo>
                      <a:pt x="171" y="73"/>
                      <a:pt x="171" y="73"/>
                      <a:pt x="171" y="73"/>
                    </a:cubicBezTo>
                    <a:cubicBezTo>
                      <a:pt x="168" y="76"/>
                      <a:pt x="165" y="81"/>
                      <a:pt x="163" y="82"/>
                    </a:cubicBezTo>
                    <a:cubicBezTo>
                      <a:pt x="162" y="84"/>
                      <a:pt x="156" y="90"/>
                      <a:pt x="151" y="95"/>
                    </a:cubicBezTo>
                    <a:cubicBezTo>
                      <a:pt x="142" y="104"/>
                      <a:pt x="136" y="108"/>
                      <a:pt x="126" y="112"/>
                    </a:cubicBezTo>
                    <a:cubicBezTo>
                      <a:pt x="122" y="114"/>
                      <a:pt x="115" y="115"/>
                      <a:pt x="115" y="114"/>
                    </a:cubicBezTo>
                    <a:cubicBezTo>
                      <a:pt x="113" y="93"/>
                      <a:pt x="112" y="72"/>
                      <a:pt x="112" y="60"/>
                    </a:cubicBezTo>
                    <a:cubicBezTo>
                      <a:pt x="112" y="51"/>
                      <a:pt x="112" y="44"/>
                      <a:pt x="111" y="43"/>
                    </a:cubicBezTo>
                    <a:cubicBezTo>
                      <a:pt x="111" y="42"/>
                      <a:pt x="110" y="39"/>
                      <a:pt x="110" y="36"/>
                    </a:cubicBezTo>
                    <a:cubicBezTo>
                      <a:pt x="109" y="30"/>
                      <a:pt x="110" y="30"/>
                      <a:pt x="112" y="29"/>
                    </a:cubicBezTo>
                    <a:cubicBezTo>
                      <a:pt x="119" y="28"/>
                      <a:pt x="127" y="31"/>
                      <a:pt x="134" y="33"/>
                    </a:cubicBezTo>
                    <a:close/>
                    <a:moveTo>
                      <a:pt x="98" y="31"/>
                    </a:moveTo>
                    <a:cubicBezTo>
                      <a:pt x="101" y="31"/>
                      <a:pt x="101" y="32"/>
                      <a:pt x="102" y="38"/>
                    </a:cubicBezTo>
                    <a:cubicBezTo>
                      <a:pt x="102" y="40"/>
                      <a:pt x="103" y="43"/>
                      <a:pt x="104" y="44"/>
                    </a:cubicBezTo>
                    <a:cubicBezTo>
                      <a:pt x="105" y="50"/>
                      <a:pt x="107" y="105"/>
                      <a:pt x="106" y="112"/>
                    </a:cubicBezTo>
                    <a:cubicBezTo>
                      <a:pt x="106" y="113"/>
                      <a:pt x="105" y="114"/>
                      <a:pt x="104" y="114"/>
                    </a:cubicBezTo>
                    <a:cubicBezTo>
                      <a:pt x="100" y="114"/>
                      <a:pt x="81" y="106"/>
                      <a:pt x="76" y="103"/>
                    </a:cubicBezTo>
                    <a:cubicBezTo>
                      <a:pt x="72" y="101"/>
                      <a:pt x="65" y="97"/>
                      <a:pt x="60" y="94"/>
                    </a:cubicBezTo>
                    <a:cubicBezTo>
                      <a:pt x="43" y="85"/>
                      <a:pt x="39" y="77"/>
                      <a:pt x="19" y="75"/>
                    </a:cubicBezTo>
                    <a:cubicBezTo>
                      <a:pt x="54" y="32"/>
                      <a:pt x="92" y="32"/>
                      <a:pt x="98" y="31"/>
                    </a:cubicBezTo>
                    <a:close/>
                    <a:moveTo>
                      <a:pt x="180" y="73"/>
                    </a:moveTo>
                    <a:cubicBezTo>
                      <a:pt x="183" y="78"/>
                      <a:pt x="183" y="78"/>
                      <a:pt x="183" y="78"/>
                    </a:cubicBezTo>
                    <a:cubicBezTo>
                      <a:pt x="186" y="85"/>
                      <a:pt x="191" y="103"/>
                      <a:pt x="191" y="104"/>
                    </a:cubicBezTo>
                    <a:cubicBezTo>
                      <a:pt x="190" y="104"/>
                      <a:pt x="191" y="105"/>
                      <a:pt x="192" y="105"/>
                    </a:cubicBezTo>
                    <a:cubicBezTo>
                      <a:pt x="193" y="106"/>
                      <a:pt x="193" y="109"/>
                      <a:pt x="193" y="112"/>
                    </a:cubicBezTo>
                    <a:cubicBezTo>
                      <a:pt x="193" y="116"/>
                      <a:pt x="194" y="121"/>
                      <a:pt x="195" y="123"/>
                    </a:cubicBezTo>
                    <a:cubicBezTo>
                      <a:pt x="197" y="132"/>
                      <a:pt x="197" y="132"/>
                      <a:pt x="190" y="132"/>
                    </a:cubicBezTo>
                    <a:cubicBezTo>
                      <a:pt x="187" y="132"/>
                      <a:pt x="180" y="133"/>
                      <a:pt x="173" y="134"/>
                    </a:cubicBezTo>
                    <a:cubicBezTo>
                      <a:pt x="167" y="135"/>
                      <a:pt x="159" y="136"/>
                      <a:pt x="156" y="136"/>
                    </a:cubicBezTo>
                    <a:cubicBezTo>
                      <a:pt x="152" y="137"/>
                      <a:pt x="146" y="138"/>
                      <a:pt x="142" y="138"/>
                    </a:cubicBezTo>
                    <a:cubicBezTo>
                      <a:pt x="138" y="139"/>
                      <a:pt x="132" y="140"/>
                      <a:pt x="128" y="140"/>
                    </a:cubicBezTo>
                    <a:cubicBezTo>
                      <a:pt x="124" y="140"/>
                      <a:pt x="117" y="141"/>
                      <a:pt x="115" y="142"/>
                    </a:cubicBezTo>
                    <a:cubicBezTo>
                      <a:pt x="113" y="137"/>
                      <a:pt x="114" y="128"/>
                      <a:pt x="114" y="123"/>
                    </a:cubicBezTo>
                    <a:cubicBezTo>
                      <a:pt x="114" y="122"/>
                      <a:pt x="114" y="122"/>
                      <a:pt x="115" y="123"/>
                    </a:cubicBezTo>
                    <a:cubicBezTo>
                      <a:pt x="116" y="123"/>
                      <a:pt x="117" y="124"/>
                      <a:pt x="118" y="124"/>
                    </a:cubicBezTo>
                    <a:cubicBezTo>
                      <a:pt x="121" y="123"/>
                      <a:pt x="131" y="120"/>
                      <a:pt x="132" y="119"/>
                    </a:cubicBezTo>
                    <a:cubicBezTo>
                      <a:pt x="132" y="119"/>
                      <a:pt x="134" y="118"/>
                      <a:pt x="136" y="117"/>
                    </a:cubicBezTo>
                    <a:cubicBezTo>
                      <a:pt x="146" y="112"/>
                      <a:pt x="157" y="101"/>
                      <a:pt x="169" y="86"/>
                    </a:cubicBezTo>
                    <a:cubicBezTo>
                      <a:pt x="173" y="82"/>
                      <a:pt x="176" y="78"/>
                      <a:pt x="178" y="76"/>
                    </a:cubicBezTo>
                    <a:lnTo>
                      <a:pt x="180" y="73"/>
                    </a:lnTo>
                    <a:close/>
                    <a:moveTo>
                      <a:pt x="39" y="91"/>
                    </a:moveTo>
                    <a:cubicBezTo>
                      <a:pt x="43" y="94"/>
                      <a:pt x="47" y="98"/>
                      <a:pt x="49" y="99"/>
                    </a:cubicBezTo>
                    <a:cubicBezTo>
                      <a:pt x="52" y="100"/>
                      <a:pt x="60" y="104"/>
                      <a:pt x="74" y="112"/>
                    </a:cubicBezTo>
                    <a:cubicBezTo>
                      <a:pt x="82" y="116"/>
                      <a:pt x="90" y="119"/>
                      <a:pt x="98" y="120"/>
                    </a:cubicBezTo>
                    <a:cubicBezTo>
                      <a:pt x="102" y="121"/>
                      <a:pt x="105" y="122"/>
                      <a:pt x="105" y="122"/>
                    </a:cubicBezTo>
                    <a:cubicBezTo>
                      <a:pt x="106" y="122"/>
                      <a:pt x="106" y="125"/>
                      <a:pt x="106" y="128"/>
                    </a:cubicBezTo>
                    <a:cubicBezTo>
                      <a:pt x="106" y="131"/>
                      <a:pt x="107" y="136"/>
                      <a:pt x="108" y="138"/>
                    </a:cubicBezTo>
                    <a:cubicBezTo>
                      <a:pt x="108" y="141"/>
                      <a:pt x="108" y="143"/>
                      <a:pt x="108" y="143"/>
                    </a:cubicBezTo>
                    <a:cubicBezTo>
                      <a:pt x="108" y="143"/>
                      <a:pt x="105" y="144"/>
                      <a:pt x="101" y="144"/>
                    </a:cubicBezTo>
                    <a:cubicBezTo>
                      <a:pt x="98" y="144"/>
                      <a:pt x="93" y="145"/>
                      <a:pt x="90" y="146"/>
                    </a:cubicBezTo>
                    <a:cubicBezTo>
                      <a:pt x="87" y="146"/>
                      <a:pt x="78" y="147"/>
                      <a:pt x="70" y="148"/>
                    </a:cubicBezTo>
                    <a:cubicBezTo>
                      <a:pt x="62" y="148"/>
                      <a:pt x="52" y="149"/>
                      <a:pt x="47" y="150"/>
                    </a:cubicBezTo>
                    <a:cubicBezTo>
                      <a:pt x="42" y="150"/>
                      <a:pt x="34" y="151"/>
                      <a:pt x="30" y="151"/>
                    </a:cubicBezTo>
                    <a:cubicBezTo>
                      <a:pt x="26" y="151"/>
                      <a:pt x="20" y="152"/>
                      <a:pt x="16" y="152"/>
                    </a:cubicBezTo>
                    <a:cubicBezTo>
                      <a:pt x="12" y="153"/>
                      <a:pt x="9" y="152"/>
                      <a:pt x="9" y="152"/>
                    </a:cubicBezTo>
                    <a:cubicBezTo>
                      <a:pt x="4" y="137"/>
                      <a:pt x="4" y="94"/>
                      <a:pt x="17" y="79"/>
                    </a:cubicBezTo>
                    <a:cubicBezTo>
                      <a:pt x="26" y="81"/>
                      <a:pt x="32" y="84"/>
                      <a:pt x="39" y="91"/>
                    </a:cubicBezTo>
                    <a:close/>
                    <a:moveTo>
                      <a:pt x="186" y="139"/>
                    </a:moveTo>
                    <a:cubicBezTo>
                      <a:pt x="188" y="139"/>
                      <a:pt x="189" y="139"/>
                      <a:pt x="190" y="140"/>
                    </a:cubicBezTo>
                    <a:cubicBezTo>
                      <a:pt x="191" y="140"/>
                      <a:pt x="192" y="140"/>
                      <a:pt x="194" y="140"/>
                    </a:cubicBezTo>
                    <a:cubicBezTo>
                      <a:pt x="195" y="140"/>
                      <a:pt x="196" y="140"/>
                      <a:pt x="197" y="141"/>
                    </a:cubicBezTo>
                    <a:cubicBezTo>
                      <a:pt x="198" y="170"/>
                      <a:pt x="193" y="187"/>
                      <a:pt x="179" y="203"/>
                    </a:cubicBezTo>
                    <a:cubicBezTo>
                      <a:pt x="161" y="191"/>
                      <a:pt x="141" y="187"/>
                      <a:pt x="120" y="183"/>
                    </a:cubicBezTo>
                    <a:cubicBezTo>
                      <a:pt x="119" y="183"/>
                      <a:pt x="119" y="182"/>
                      <a:pt x="118" y="177"/>
                    </a:cubicBezTo>
                    <a:cubicBezTo>
                      <a:pt x="116" y="168"/>
                      <a:pt x="116" y="156"/>
                      <a:pt x="116" y="149"/>
                    </a:cubicBezTo>
                    <a:cubicBezTo>
                      <a:pt x="119" y="148"/>
                      <a:pt x="130" y="146"/>
                      <a:pt x="135" y="146"/>
                    </a:cubicBezTo>
                    <a:cubicBezTo>
                      <a:pt x="141" y="146"/>
                      <a:pt x="149" y="145"/>
                      <a:pt x="154" y="144"/>
                    </a:cubicBezTo>
                    <a:cubicBezTo>
                      <a:pt x="158" y="143"/>
                      <a:pt x="164" y="142"/>
                      <a:pt x="166" y="142"/>
                    </a:cubicBezTo>
                    <a:cubicBezTo>
                      <a:pt x="169" y="142"/>
                      <a:pt x="173" y="141"/>
                      <a:pt x="175" y="140"/>
                    </a:cubicBezTo>
                    <a:cubicBezTo>
                      <a:pt x="179" y="139"/>
                      <a:pt x="183" y="139"/>
                      <a:pt x="186" y="139"/>
                    </a:cubicBezTo>
                    <a:close/>
                    <a:moveTo>
                      <a:pt x="109" y="150"/>
                    </a:moveTo>
                    <a:cubicBezTo>
                      <a:pt x="108" y="159"/>
                      <a:pt x="113" y="176"/>
                      <a:pt x="111" y="183"/>
                    </a:cubicBezTo>
                    <a:cubicBezTo>
                      <a:pt x="89" y="183"/>
                      <a:pt x="69" y="190"/>
                      <a:pt x="51" y="201"/>
                    </a:cubicBezTo>
                    <a:cubicBezTo>
                      <a:pt x="49" y="202"/>
                      <a:pt x="45" y="205"/>
                      <a:pt x="42" y="206"/>
                    </a:cubicBezTo>
                    <a:cubicBezTo>
                      <a:pt x="37" y="210"/>
                      <a:pt x="35" y="210"/>
                      <a:pt x="35" y="209"/>
                    </a:cubicBezTo>
                    <a:cubicBezTo>
                      <a:pt x="35" y="208"/>
                      <a:pt x="34" y="206"/>
                      <a:pt x="32" y="205"/>
                    </a:cubicBezTo>
                    <a:cubicBezTo>
                      <a:pt x="30" y="203"/>
                      <a:pt x="29" y="201"/>
                      <a:pt x="29" y="200"/>
                    </a:cubicBezTo>
                    <a:cubicBezTo>
                      <a:pt x="29" y="200"/>
                      <a:pt x="27" y="197"/>
                      <a:pt x="25" y="194"/>
                    </a:cubicBezTo>
                    <a:cubicBezTo>
                      <a:pt x="24" y="191"/>
                      <a:pt x="22" y="188"/>
                      <a:pt x="22" y="188"/>
                    </a:cubicBezTo>
                    <a:cubicBezTo>
                      <a:pt x="23" y="188"/>
                      <a:pt x="22" y="185"/>
                      <a:pt x="20" y="181"/>
                    </a:cubicBezTo>
                    <a:cubicBezTo>
                      <a:pt x="18" y="178"/>
                      <a:pt x="16" y="173"/>
                      <a:pt x="15" y="170"/>
                    </a:cubicBezTo>
                    <a:cubicBezTo>
                      <a:pt x="12" y="165"/>
                      <a:pt x="11" y="161"/>
                      <a:pt x="13" y="161"/>
                    </a:cubicBezTo>
                    <a:cubicBezTo>
                      <a:pt x="13" y="161"/>
                      <a:pt x="15" y="160"/>
                      <a:pt x="17" y="160"/>
                    </a:cubicBezTo>
                    <a:cubicBezTo>
                      <a:pt x="19" y="160"/>
                      <a:pt x="24" y="159"/>
                      <a:pt x="29" y="158"/>
                    </a:cubicBezTo>
                    <a:cubicBezTo>
                      <a:pt x="34" y="157"/>
                      <a:pt x="40" y="156"/>
                      <a:pt x="43" y="156"/>
                    </a:cubicBezTo>
                    <a:cubicBezTo>
                      <a:pt x="46" y="156"/>
                      <a:pt x="49" y="155"/>
                      <a:pt x="50" y="155"/>
                    </a:cubicBezTo>
                    <a:cubicBezTo>
                      <a:pt x="51" y="155"/>
                      <a:pt x="59" y="154"/>
                      <a:pt x="68" y="154"/>
                    </a:cubicBezTo>
                    <a:cubicBezTo>
                      <a:pt x="77" y="153"/>
                      <a:pt x="86" y="153"/>
                      <a:pt x="87" y="152"/>
                    </a:cubicBezTo>
                    <a:cubicBezTo>
                      <a:pt x="94" y="152"/>
                      <a:pt x="102" y="149"/>
                      <a:pt x="109" y="150"/>
                    </a:cubicBezTo>
                    <a:close/>
                    <a:moveTo>
                      <a:pt x="120" y="189"/>
                    </a:move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4" y="189"/>
                      <a:pt x="126" y="190"/>
                      <a:pt x="126" y="190"/>
                    </a:cubicBezTo>
                    <a:cubicBezTo>
                      <a:pt x="135" y="192"/>
                      <a:pt x="144" y="194"/>
                      <a:pt x="153" y="196"/>
                    </a:cubicBezTo>
                    <a:cubicBezTo>
                      <a:pt x="159" y="198"/>
                      <a:pt x="175" y="205"/>
                      <a:pt x="175" y="206"/>
                    </a:cubicBezTo>
                    <a:cubicBezTo>
                      <a:pt x="163" y="216"/>
                      <a:pt x="143" y="229"/>
                      <a:pt x="123" y="226"/>
                    </a:cubicBezTo>
                    <a:cubicBezTo>
                      <a:pt x="123" y="226"/>
                      <a:pt x="123" y="222"/>
                      <a:pt x="122" y="219"/>
                    </a:cubicBezTo>
                    <a:cubicBezTo>
                      <a:pt x="122" y="215"/>
                      <a:pt x="122" y="211"/>
                      <a:pt x="121" y="210"/>
                    </a:cubicBezTo>
                    <a:cubicBezTo>
                      <a:pt x="121" y="208"/>
                      <a:pt x="121" y="203"/>
                      <a:pt x="120" y="198"/>
                    </a:cubicBezTo>
                    <a:lnTo>
                      <a:pt x="120" y="189"/>
                    </a:lnTo>
                    <a:close/>
                    <a:moveTo>
                      <a:pt x="111" y="189"/>
                    </a:moveTo>
                    <a:cubicBezTo>
                      <a:pt x="112" y="190"/>
                      <a:pt x="112" y="192"/>
                      <a:pt x="113" y="204"/>
                    </a:cubicBezTo>
                    <a:cubicBezTo>
                      <a:pt x="113" y="211"/>
                      <a:pt x="114" y="219"/>
                      <a:pt x="114" y="222"/>
                    </a:cubicBezTo>
                    <a:cubicBezTo>
                      <a:pt x="115" y="228"/>
                      <a:pt x="115" y="228"/>
                      <a:pt x="115" y="228"/>
                    </a:cubicBezTo>
                    <a:cubicBezTo>
                      <a:pt x="90" y="228"/>
                      <a:pt x="64" y="234"/>
                      <a:pt x="40" y="214"/>
                    </a:cubicBezTo>
                    <a:cubicBezTo>
                      <a:pt x="41" y="213"/>
                      <a:pt x="47" y="210"/>
                      <a:pt x="52" y="207"/>
                    </a:cubicBezTo>
                    <a:cubicBezTo>
                      <a:pt x="53" y="206"/>
                      <a:pt x="55" y="205"/>
                      <a:pt x="57" y="204"/>
                    </a:cubicBezTo>
                    <a:cubicBezTo>
                      <a:pt x="73" y="193"/>
                      <a:pt x="92" y="190"/>
                      <a:pt x="111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231"/>
              <p:cNvSpPr>
                <a:spLocks noEditPoints="1"/>
              </p:cNvSpPr>
              <p:nvPr/>
            </p:nvSpPr>
            <p:spPr bwMode="auto">
              <a:xfrm>
                <a:off x="1117" y="1896"/>
                <a:ext cx="312" cy="183"/>
              </a:xfrm>
              <a:custGeom>
                <a:avLst/>
                <a:gdLst>
                  <a:gd name="T0" fmla="*/ 169 w 409"/>
                  <a:gd name="T1" fmla="*/ 18 h 240"/>
                  <a:gd name="T2" fmla="*/ 115 w 409"/>
                  <a:gd name="T3" fmla="*/ 39 h 240"/>
                  <a:gd name="T4" fmla="*/ 86 w 409"/>
                  <a:gd name="T5" fmla="*/ 130 h 240"/>
                  <a:gd name="T6" fmla="*/ 66 w 409"/>
                  <a:gd name="T7" fmla="*/ 135 h 240"/>
                  <a:gd name="T8" fmla="*/ 52 w 409"/>
                  <a:gd name="T9" fmla="*/ 146 h 240"/>
                  <a:gd name="T10" fmla="*/ 84 w 409"/>
                  <a:gd name="T11" fmla="*/ 143 h 240"/>
                  <a:gd name="T12" fmla="*/ 62 w 409"/>
                  <a:gd name="T13" fmla="*/ 157 h 240"/>
                  <a:gd name="T14" fmla="*/ 53 w 409"/>
                  <a:gd name="T15" fmla="*/ 167 h 240"/>
                  <a:gd name="T16" fmla="*/ 85 w 409"/>
                  <a:gd name="T17" fmla="*/ 162 h 240"/>
                  <a:gd name="T18" fmla="*/ 285 w 409"/>
                  <a:gd name="T19" fmla="*/ 209 h 240"/>
                  <a:gd name="T20" fmla="*/ 293 w 409"/>
                  <a:gd name="T21" fmla="*/ 202 h 240"/>
                  <a:gd name="T22" fmla="*/ 298 w 409"/>
                  <a:gd name="T23" fmla="*/ 182 h 240"/>
                  <a:gd name="T24" fmla="*/ 355 w 409"/>
                  <a:gd name="T25" fmla="*/ 75 h 240"/>
                  <a:gd name="T26" fmla="*/ 319 w 409"/>
                  <a:gd name="T27" fmla="*/ 77 h 240"/>
                  <a:gd name="T28" fmla="*/ 340 w 409"/>
                  <a:gd name="T29" fmla="*/ 63 h 240"/>
                  <a:gd name="T30" fmla="*/ 347 w 409"/>
                  <a:gd name="T31" fmla="*/ 52 h 240"/>
                  <a:gd name="T32" fmla="*/ 308 w 409"/>
                  <a:gd name="T33" fmla="*/ 68 h 240"/>
                  <a:gd name="T34" fmla="*/ 250 w 409"/>
                  <a:gd name="T35" fmla="*/ 4 h 240"/>
                  <a:gd name="T36" fmla="*/ 185 w 409"/>
                  <a:gd name="T37" fmla="*/ 13 h 240"/>
                  <a:gd name="T38" fmla="*/ 232 w 409"/>
                  <a:gd name="T39" fmla="*/ 12 h 240"/>
                  <a:gd name="T40" fmla="*/ 293 w 409"/>
                  <a:gd name="T41" fmla="*/ 65 h 240"/>
                  <a:gd name="T42" fmla="*/ 308 w 409"/>
                  <a:gd name="T43" fmla="*/ 99 h 240"/>
                  <a:gd name="T44" fmla="*/ 279 w 409"/>
                  <a:gd name="T45" fmla="*/ 198 h 240"/>
                  <a:gd name="T46" fmla="*/ 150 w 409"/>
                  <a:gd name="T47" fmla="*/ 229 h 240"/>
                  <a:gd name="T48" fmla="*/ 145 w 409"/>
                  <a:gd name="T49" fmla="*/ 223 h 240"/>
                  <a:gd name="T50" fmla="*/ 91 w 409"/>
                  <a:gd name="T51" fmla="*/ 151 h 240"/>
                  <a:gd name="T52" fmla="*/ 98 w 409"/>
                  <a:gd name="T53" fmla="*/ 121 h 240"/>
                  <a:gd name="T54" fmla="*/ 122 w 409"/>
                  <a:gd name="T55" fmla="*/ 45 h 240"/>
                  <a:gd name="T56" fmla="*/ 193 w 409"/>
                  <a:gd name="T57" fmla="*/ 22 h 240"/>
                  <a:gd name="T58" fmla="*/ 179 w 409"/>
                  <a:gd name="T59" fmla="*/ 39 h 240"/>
                  <a:gd name="T60" fmla="*/ 135 w 409"/>
                  <a:gd name="T61" fmla="*/ 60 h 240"/>
                  <a:gd name="T62" fmla="*/ 173 w 409"/>
                  <a:gd name="T63" fmla="*/ 51 h 240"/>
                  <a:gd name="T64" fmla="*/ 213 w 409"/>
                  <a:gd name="T65" fmla="*/ 38 h 240"/>
                  <a:gd name="T66" fmla="*/ 236 w 409"/>
                  <a:gd name="T67" fmla="*/ 25 h 240"/>
                  <a:gd name="T68" fmla="*/ 387 w 409"/>
                  <a:gd name="T69" fmla="*/ 10 h 240"/>
                  <a:gd name="T70" fmla="*/ 369 w 409"/>
                  <a:gd name="T71" fmla="*/ 40 h 240"/>
                  <a:gd name="T72" fmla="*/ 383 w 409"/>
                  <a:gd name="T73" fmla="*/ 75 h 240"/>
                  <a:gd name="T74" fmla="*/ 407 w 409"/>
                  <a:gd name="T75" fmla="*/ 35 h 240"/>
                  <a:gd name="T76" fmla="*/ 387 w 409"/>
                  <a:gd name="T77" fmla="*/ 10 h 240"/>
                  <a:gd name="T78" fmla="*/ 389 w 409"/>
                  <a:gd name="T79" fmla="*/ 18 h 240"/>
                  <a:gd name="T80" fmla="*/ 399 w 409"/>
                  <a:gd name="T81" fmla="*/ 47 h 240"/>
                  <a:gd name="T82" fmla="*/ 386 w 409"/>
                  <a:gd name="T83" fmla="*/ 67 h 240"/>
                  <a:gd name="T84" fmla="*/ 379 w 409"/>
                  <a:gd name="T85" fmla="*/ 35 h 240"/>
                  <a:gd name="T86" fmla="*/ 388 w 409"/>
                  <a:gd name="T87" fmla="*/ 21 h 240"/>
                  <a:gd name="T88" fmla="*/ 20 w 409"/>
                  <a:gd name="T89" fmla="*/ 118 h 240"/>
                  <a:gd name="T90" fmla="*/ 4 w 409"/>
                  <a:gd name="T91" fmla="*/ 149 h 240"/>
                  <a:gd name="T92" fmla="*/ 37 w 409"/>
                  <a:gd name="T93" fmla="*/ 164 h 240"/>
                  <a:gd name="T94" fmla="*/ 27 w 409"/>
                  <a:gd name="T95" fmla="*/ 122 h 240"/>
                  <a:gd name="T96" fmla="*/ 21 w 409"/>
                  <a:gd name="T97" fmla="*/ 125 h 240"/>
                  <a:gd name="T98" fmla="*/ 24 w 409"/>
                  <a:gd name="T99" fmla="*/ 170 h 240"/>
                  <a:gd name="T100" fmla="*/ 20 w 409"/>
                  <a:gd name="T101" fmla="*/ 126 h 240"/>
                  <a:gd name="T102" fmla="*/ 180 w 409"/>
                  <a:gd name="T103" fmla="*/ 209 h 240"/>
                  <a:gd name="T104" fmla="*/ 170 w 409"/>
                  <a:gd name="T105" fmla="*/ 221 h 240"/>
                  <a:gd name="T106" fmla="*/ 252 w 409"/>
                  <a:gd name="T107" fmla="*/ 19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9" h="240">
                    <a:moveTo>
                      <a:pt x="185" y="13"/>
                    </a:moveTo>
                    <a:cubicBezTo>
                      <a:pt x="178" y="15"/>
                      <a:pt x="172" y="17"/>
                      <a:pt x="169" y="18"/>
                    </a:cubicBezTo>
                    <a:cubicBezTo>
                      <a:pt x="159" y="21"/>
                      <a:pt x="144" y="25"/>
                      <a:pt x="136" y="28"/>
                    </a:cubicBezTo>
                    <a:cubicBezTo>
                      <a:pt x="121" y="32"/>
                      <a:pt x="114" y="36"/>
                      <a:pt x="115" y="39"/>
                    </a:cubicBezTo>
                    <a:cubicBezTo>
                      <a:pt x="113" y="61"/>
                      <a:pt x="88" y="105"/>
                      <a:pt x="88" y="124"/>
                    </a:cubicBezTo>
                    <a:cubicBezTo>
                      <a:pt x="88" y="125"/>
                      <a:pt x="87" y="127"/>
                      <a:pt x="86" y="130"/>
                    </a:cubicBezTo>
                    <a:cubicBezTo>
                      <a:pt x="84" y="133"/>
                      <a:pt x="83" y="133"/>
                      <a:pt x="81" y="132"/>
                    </a:cubicBezTo>
                    <a:cubicBezTo>
                      <a:pt x="78" y="130"/>
                      <a:pt x="72" y="131"/>
                      <a:pt x="66" y="135"/>
                    </a:cubicBezTo>
                    <a:cubicBezTo>
                      <a:pt x="64" y="136"/>
                      <a:pt x="60" y="138"/>
                      <a:pt x="57" y="139"/>
                    </a:cubicBezTo>
                    <a:cubicBezTo>
                      <a:pt x="51" y="141"/>
                      <a:pt x="50" y="144"/>
                      <a:pt x="52" y="146"/>
                    </a:cubicBezTo>
                    <a:cubicBezTo>
                      <a:pt x="54" y="149"/>
                      <a:pt x="58" y="149"/>
                      <a:pt x="72" y="145"/>
                    </a:cubicBezTo>
                    <a:cubicBezTo>
                      <a:pt x="78" y="144"/>
                      <a:pt x="84" y="143"/>
                      <a:pt x="84" y="143"/>
                    </a:cubicBezTo>
                    <a:cubicBezTo>
                      <a:pt x="84" y="146"/>
                      <a:pt x="81" y="151"/>
                      <a:pt x="78" y="152"/>
                    </a:cubicBezTo>
                    <a:cubicBezTo>
                      <a:pt x="77" y="153"/>
                      <a:pt x="70" y="155"/>
                      <a:pt x="62" y="157"/>
                    </a:cubicBezTo>
                    <a:cubicBezTo>
                      <a:pt x="50" y="161"/>
                      <a:pt x="49" y="161"/>
                      <a:pt x="50" y="164"/>
                    </a:cubicBezTo>
                    <a:cubicBezTo>
                      <a:pt x="50" y="166"/>
                      <a:pt x="51" y="167"/>
                      <a:pt x="53" y="167"/>
                    </a:cubicBezTo>
                    <a:cubicBezTo>
                      <a:pt x="62" y="167"/>
                      <a:pt x="70" y="165"/>
                      <a:pt x="75" y="162"/>
                    </a:cubicBezTo>
                    <a:cubicBezTo>
                      <a:pt x="80" y="160"/>
                      <a:pt x="84" y="160"/>
                      <a:pt x="85" y="162"/>
                    </a:cubicBezTo>
                    <a:cubicBezTo>
                      <a:pt x="105" y="191"/>
                      <a:pt x="123" y="213"/>
                      <a:pt x="146" y="240"/>
                    </a:cubicBezTo>
                    <a:cubicBezTo>
                      <a:pt x="184" y="237"/>
                      <a:pt x="246" y="215"/>
                      <a:pt x="285" y="209"/>
                    </a:cubicBezTo>
                    <a:cubicBezTo>
                      <a:pt x="285" y="210"/>
                      <a:pt x="287" y="210"/>
                      <a:pt x="288" y="210"/>
                    </a:cubicBezTo>
                    <a:cubicBezTo>
                      <a:pt x="291" y="209"/>
                      <a:pt x="295" y="203"/>
                      <a:pt x="293" y="202"/>
                    </a:cubicBezTo>
                    <a:cubicBezTo>
                      <a:pt x="293" y="202"/>
                      <a:pt x="293" y="198"/>
                      <a:pt x="295" y="194"/>
                    </a:cubicBezTo>
                    <a:cubicBezTo>
                      <a:pt x="296" y="190"/>
                      <a:pt x="297" y="185"/>
                      <a:pt x="298" y="182"/>
                    </a:cubicBezTo>
                    <a:cubicBezTo>
                      <a:pt x="305" y="154"/>
                      <a:pt x="306" y="94"/>
                      <a:pt x="335" y="87"/>
                    </a:cubicBezTo>
                    <a:cubicBezTo>
                      <a:pt x="348" y="85"/>
                      <a:pt x="356" y="80"/>
                      <a:pt x="355" y="75"/>
                    </a:cubicBezTo>
                    <a:cubicBezTo>
                      <a:pt x="354" y="74"/>
                      <a:pt x="354" y="73"/>
                      <a:pt x="354" y="73"/>
                    </a:cubicBezTo>
                    <a:cubicBezTo>
                      <a:pt x="332" y="77"/>
                      <a:pt x="321" y="78"/>
                      <a:pt x="319" y="77"/>
                    </a:cubicBezTo>
                    <a:cubicBezTo>
                      <a:pt x="316" y="76"/>
                      <a:pt x="316" y="75"/>
                      <a:pt x="317" y="74"/>
                    </a:cubicBezTo>
                    <a:cubicBezTo>
                      <a:pt x="320" y="71"/>
                      <a:pt x="333" y="65"/>
                      <a:pt x="340" y="63"/>
                    </a:cubicBezTo>
                    <a:cubicBezTo>
                      <a:pt x="344" y="62"/>
                      <a:pt x="348" y="61"/>
                      <a:pt x="349" y="61"/>
                    </a:cubicBezTo>
                    <a:cubicBezTo>
                      <a:pt x="351" y="60"/>
                      <a:pt x="349" y="52"/>
                      <a:pt x="347" y="52"/>
                    </a:cubicBezTo>
                    <a:cubicBezTo>
                      <a:pt x="343" y="52"/>
                      <a:pt x="321" y="59"/>
                      <a:pt x="315" y="64"/>
                    </a:cubicBezTo>
                    <a:cubicBezTo>
                      <a:pt x="308" y="68"/>
                      <a:pt x="308" y="68"/>
                      <a:pt x="308" y="68"/>
                    </a:cubicBezTo>
                    <a:cubicBezTo>
                      <a:pt x="303" y="64"/>
                      <a:pt x="303" y="64"/>
                      <a:pt x="303" y="64"/>
                    </a:cubicBezTo>
                    <a:cubicBezTo>
                      <a:pt x="285" y="45"/>
                      <a:pt x="264" y="27"/>
                      <a:pt x="250" y="4"/>
                    </a:cubicBezTo>
                    <a:cubicBezTo>
                      <a:pt x="251" y="4"/>
                      <a:pt x="250" y="2"/>
                      <a:pt x="249" y="1"/>
                    </a:cubicBezTo>
                    <a:cubicBezTo>
                      <a:pt x="239" y="0"/>
                      <a:pt x="206" y="8"/>
                      <a:pt x="185" y="13"/>
                    </a:cubicBezTo>
                    <a:close/>
                    <a:moveTo>
                      <a:pt x="193" y="22"/>
                    </a:moveTo>
                    <a:cubicBezTo>
                      <a:pt x="212" y="17"/>
                      <a:pt x="228" y="13"/>
                      <a:pt x="232" y="12"/>
                    </a:cubicBezTo>
                    <a:cubicBezTo>
                      <a:pt x="240" y="11"/>
                      <a:pt x="241" y="11"/>
                      <a:pt x="246" y="15"/>
                    </a:cubicBezTo>
                    <a:cubicBezTo>
                      <a:pt x="262" y="32"/>
                      <a:pt x="277" y="49"/>
                      <a:pt x="293" y="65"/>
                    </a:cubicBezTo>
                    <a:cubicBezTo>
                      <a:pt x="295" y="68"/>
                      <a:pt x="300" y="73"/>
                      <a:pt x="304" y="77"/>
                    </a:cubicBezTo>
                    <a:cubicBezTo>
                      <a:pt x="311" y="82"/>
                      <a:pt x="310" y="91"/>
                      <a:pt x="308" y="99"/>
                    </a:cubicBezTo>
                    <a:cubicBezTo>
                      <a:pt x="299" y="128"/>
                      <a:pt x="294" y="159"/>
                      <a:pt x="286" y="188"/>
                    </a:cubicBezTo>
                    <a:cubicBezTo>
                      <a:pt x="284" y="197"/>
                      <a:pt x="283" y="198"/>
                      <a:pt x="279" y="198"/>
                    </a:cubicBezTo>
                    <a:cubicBezTo>
                      <a:pt x="245" y="207"/>
                      <a:pt x="211" y="217"/>
                      <a:pt x="177" y="226"/>
                    </a:cubicBezTo>
                    <a:cubicBezTo>
                      <a:pt x="157" y="230"/>
                      <a:pt x="153" y="230"/>
                      <a:pt x="150" y="229"/>
                    </a:cubicBezTo>
                    <a:cubicBezTo>
                      <a:pt x="148" y="228"/>
                      <a:pt x="147" y="226"/>
                      <a:pt x="146" y="225"/>
                    </a:cubicBezTo>
                    <a:cubicBezTo>
                      <a:pt x="146" y="224"/>
                      <a:pt x="145" y="223"/>
                      <a:pt x="145" y="223"/>
                    </a:cubicBezTo>
                    <a:cubicBezTo>
                      <a:pt x="122" y="208"/>
                      <a:pt x="110" y="183"/>
                      <a:pt x="95" y="162"/>
                    </a:cubicBezTo>
                    <a:cubicBezTo>
                      <a:pt x="91" y="157"/>
                      <a:pt x="91" y="155"/>
                      <a:pt x="91" y="151"/>
                    </a:cubicBezTo>
                    <a:cubicBezTo>
                      <a:pt x="92" y="149"/>
                      <a:pt x="93" y="143"/>
                      <a:pt x="94" y="137"/>
                    </a:cubicBezTo>
                    <a:cubicBezTo>
                      <a:pt x="95" y="132"/>
                      <a:pt x="96" y="125"/>
                      <a:pt x="98" y="121"/>
                    </a:cubicBezTo>
                    <a:cubicBezTo>
                      <a:pt x="107" y="99"/>
                      <a:pt x="109" y="74"/>
                      <a:pt x="120" y="53"/>
                    </a:cubicBezTo>
                    <a:cubicBezTo>
                      <a:pt x="122" y="50"/>
                      <a:pt x="123" y="47"/>
                      <a:pt x="122" y="45"/>
                    </a:cubicBezTo>
                    <a:cubicBezTo>
                      <a:pt x="122" y="44"/>
                      <a:pt x="122" y="42"/>
                      <a:pt x="123" y="42"/>
                    </a:cubicBezTo>
                    <a:cubicBezTo>
                      <a:pt x="124" y="41"/>
                      <a:pt x="162" y="30"/>
                      <a:pt x="193" y="22"/>
                    </a:cubicBezTo>
                    <a:close/>
                    <a:moveTo>
                      <a:pt x="203" y="31"/>
                    </a:moveTo>
                    <a:cubicBezTo>
                      <a:pt x="194" y="34"/>
                      <a:pt x="185" y="37"/>
                      <a:pt x="179" y="39"/>
                    </a:cubicBezTo>
                    <a:cubicBezTo>
                      <a:pt x="173" y="41"/>
                      <a:pt x="163" y="44"/>
                      <a:pt x="156" y="46"/>
                    </a:cubicBezTo>
                    <a:cubicBezTo>
                      <a:pt x="135" y="51"/>
                      <a:pt x="130" y="55"/>
                      <a:pt x="135" y="60"/>
                    </a:cubicBezTo>
                    <a:cubicBezTo>
                      <a:pt x="137" y="62"/>
                      <a:pt x="138" y="62"/>
                      <a:pt x="141" y="60"/>
                    </a:cubicBezTo>
                    <a:cubicBezTo>
                      <a:pt x="143" y="58"/>
                      <a:pt x="161" y="53"/>
                      <a:pt x="173" y="51"/>
                    </a:cubicBezTo>
                    <a:cubicBezTo>
                      <a:pt x="174" y="50"/>
                      <a:pt x="180" y="48"/>
                      <a:pt x="186" y="46"/>
                    </a:cubicBezTo>
                    <a:cubicBezTo>
                      <a:pt x="192" y="44"/>
                      <a:pt x="205" y="40"/>
                      <a:pt x="213" y="38"/>
                    </a:cubicBezTo>
                    <a:cubicBezTo>
                      <a:pt x="235" y="33"/>
                      <a:pt x="236" y="33"/>
                      <a:pt x="237" y="30"/>
                    </a:cubicBezTo>
                    <a:cubicBezTo>
                      <a:pt x="238" y="28"/>
                      <a:pt x="238" y="27"/>
                      <a:pt x="236" y="25"/>
                    </a:cubicBezTo>
                    <a:cubicBezTo>
                      <a:pt x="235" y="24"/>
                      <a:pt x="219" y="27"/>
                      <a:pt x="203" y="31"/>
                    </a:cubicBezTo>
                    <a:close/>
                    <a:moveTo>
                      <a:pt x="387" y="10"/>
                    </a:moveTo>
                    <a:cubicBezTo>
                      <a:pt x="381" y="12"/>
                      <a:pt x="374" y="19"/>
                      <a:pt x="372" y="29"/>
                    </a:cubicBezTo>
                    <a:cubicBezTo>
                      <a:pt x="371" y="34"/>
                      <a:pt x="370" y="39"/>
                      <a:pt x="369" y="40"/>
                    </a:cubicBezTo>
                    <a:cubicBezTo>
                      <a:pt x="367" y="44"/>
                      <a:pt x="371" y="60"/>
                      <a:pt x="375" y="67"/>
                    </a:cubicBezTo>
                    <a:cubicBezTo>
                      <a:pt x="377" y="71"/>
                      <a:pt x="380" y="74"/>
                      <a:pt x="383" y="75"/>
                    </a:cubicBezTo>
                    <a:cubicBezTo>
                      <a:pt x="387" y="78"/>
                      <a:pt x="389" y="77"/>
                      <a:pt x="395" y="71"/>
                    </a:cubicBezTo>
                    <a:cubicBezTo>
                      <a:pt x="403" y="64"/>
                      <a:pt x="409" y="46"/>
                      <a:pt x="407" y="35"/>
                    </a:cubicBezTo>
                    <a:cubicBezTo>
                      <a:pt x="406" y="26"/>
                      <a:pt x="400" y="14"/>
                      <a:pt x="396" y="12"/>
                    </a:cubicBezTo>
                    <a:cubicBezTo>
                      <a:pt x="393" y="10"/>
                      <a:pt x="390" y="10"/>
                      <a:pt x="387" y="10"/>
                    </a:cubicBezTo>
                    <a:close/>
                    <a:moveTo>
                      <a:pt x="389" y="18"/>
                    </a:moveTo>
                    <a:cubicBezTo>
                      <a:pt x="389" y="18"/>
                      <a:pt x="389" y="18"/>
                      <a:pt x="389" y="18"/>
                    </a:cubicBezTo>
                    <a:cubicBezTo>
                      <a:pt x="391" y="17"/>
                      <a:pt x="393" y="18"/>
                      <a:pt x="395" y="21"/>
                    </a:cubicBezTo>
                    <a:cubicBezTo>
                      <a:pt x="399" y="25"/>
                      <a:pt x="401" y="39"/>
                      <a:pt x="399" y="47"/>
                    </a:cubicBezTo>
                    <a:cubicBezTo>
                      <a:pt x="397" y="55"/>
                      <a:pt x="395" y="60"/>
                      <a:pt x="391" y="63"/>
                    </a:cubicBezTo>
                    <a:cubicBezTo>
                      <a:pt x="389" y="65"/>
                      <a:pt x="387" y="67"/>
                      <a:pt x="386" y="67"/>
                    </a:cubicBezTo>
                    <a:cubicBezTo>
                      <a:pt x="386" y="68"/>
                      <a:pt x="384" y="67"/>
                      <a:pt x="383" y="65"/>
                    </a:cubicBezTo>
                    <a:cubicBezTo>
                      <a:pt x="377" y="60"/>
                      <a:pt x="376" y="51"/>
                      <a:pt x="379" y="35"/>
                    </a:cubicBezTo>
                    <a:cubicBezTo>
                      <a:pt x="380" y="33"/>
                      <a:pt x="382" y="29"/>
                      <a:pt x="384" y="27"/>
                    </a:cubicBezTo>
                    <a:cubicBezTo>
                      <a:pt x="387" y="25"/>
                      <a:pt x="388" y="22"/>
                      <a:pt x="388" y="21"/>
                    </a:cubicBezTo>
                    <a:cubicBezTo>
                      <a:pt x="388" y="19"/>
                      <a:pt x="388" y="18"/>
                      <a:pt x="389" y="18"/>
                    </a:cubicBezTo>
                    <a:close/>
                    <a:moveTo>
                      <a:pt x="20" y="118"/>
                    </a:moveTo>
                    <a:cubicBezTo>
                      <a:pt x="13" y="120"/>
                      <a:pt x="6" y="137"/>
                      <a:pt x="4" y="143"/>
                    </a:cubicBezTo>
                    <a:cubicBezTo>
                      <a:pt x="4" y="144"/>
                      <a:pt x="4" y="147"/>
                      <a:pt x="4" y="149"/>
                    </a:cubicBezTo>
                    <a:cubicBezTo>
                      <a:pt x="0" y="168"/>
                      <a:pt x="3" y="180"/>
                      <a:pt x="13" y="183"/>
                    </a:cubicBezTo>
                    <a:cubicBezTo>
                      <a:pt x="24" y="186"/>
                      <a:pt x="34" y="178"/>
                      <a:pt x="37" y="164"/>
                    </a:cubicBezTo>
                    <a:cubicBezTo>
                      <a:pt x="39" y="156"/>
                      <a:pt x="38" y="153"/>
                      <a:pt x="35" y="142"/>
                    </a:cubicBezTo>
                    <a:cubicBezTo>
                      <a:pt x="33" y="131"/>
                      <a:pt x="31" y="127"/>
                      <a:pt x="27" y="122"/>
                    </a:cubicBezTo>
                    <a:cubicBezTo>
                      <a:pt x="25" y="119"/>
                      <a:pt x="22" y="118"/>
                      <a:pt x="20" y="118"/>
                    </a:cubicBezTo>
                    <a:close/>
                    <a:moveTo>
                      <a:pt x="21" y="125"/>
                    </a:moveTo>
                    <a:cubicBezTo>
                      <a:pt x="25" y="124"/>
                      <a:pt x="28" y="137"/>
                      <a:pt x="29" y="145"/>
                    </a:cubicBezTo>
                    <a:cubicBezTo>
                      <a:pt x="30" y="153"/>
                      <a:pt x="29" y="163"/>
                      <a:pt x="24" y="170"/>
                    </a:cubicBezTo>
                    <a:cubicBezTo>
                      <a:pt x="21" y="175"/>
                      <a:pt x="19" y="176"/>
                      <a:pt x="16" y="175"/>
                    </a:cubicBezTo>
                    <a:cubicBezTo>
                      <a:pt x="2" y="163"/>
                      <a:pt x="10" y="134"/>
                      <a:pt x="20" y="126"/>
                    </a:cubicBezTo>
                    <a:cubicBezTo>
                      <a:pt x="21" y="126"/>
                      <a:pt x="21" y="126"/>
                      <a:pt x="21" y="125"/>
                    </a:cubicBezTo>
                    <a:close/>
                    <a:moveTo>
                      <a:pt x="180" y="209"/>
                    </a:moveTo>
                    <a:cubicBezTo>
                      <a:pt x="155" y="215"/>
                      <a:pt x="153" y="216"/>
                      <a:pt x="153" y="222"/>
                    </a:cubicBezTo>
                    <a:cubicBezTo>
                      <a:pt x="154" y="224"/>
                      <a:pt x="153" y="224"/>
                      <a:pt x="170" y="221"/>
                    </a:cubicBezTo>
                    <a:cubicBezTo>
                      <a:pt x="206" y="211"/>
                      <a:pt x="219" y="208"/>
                      <a:pt x="255" y="198"/>
                    </a:cubicBezTo>
                    <a:cubicBezTo>
                      <a:pt x="290" y="189"/>
                      <a:pt x="279" y="182"/>
                      <a:pt x="252" y="191"/>
                    </a:cubicBezTo>
                    <a:cubicBezTo>
                      <a:pt x="228" y="196"/>
                      <a:pt x="204" y="202"/>
                      <a:pt x="180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232"/>
              <p:cNvSpPr/>
              <p:nvPr/>
            </p:nvSpPr>
            <p:spPr bwMode="auto">
              <a:xfrm>
                <a:off x="962" y="1326"/>
                <a:ext cx="145" cy="220"/>
              </a:xfrm>
              <a:custGeom>
                <a:avLst/>
                <a:gdLst>
                  <a:gd name="T0" fmla="*/ 173 w 190"/>
                  <a:gd name="T1" fmla="*/ 257 h 289"/>
                  <a:gd name="T2" fmla="*/ 173 w 190"/>
                  <a:gd name="T3" fmla="*/ 258 h 289"/>
                  <a:gd name="T4" fmla="*/ 117 w 190"/>
                  <a:gd name="T5" fmla="*/ 258 h 289"/>
                  <a:gd name="T6" fmla="*/ 117 w 190"/>
                  <a:gd name="T7" fmla="*/ 246 h 289"/>
                  <a:gd name="T8" fmla="*/ 124 w 190"/>
                  <a:gd name="T9" fmla="*/ 170 h 289"/>
                  <a:gd name="T10" fmla="*/ 132 w 190"/>
                  <a:gd name="T11" fmla="*/ 64 h 289"/>
                  <a:gd name="T12" fmla="*/ 136 w 190"/>
                  <a:gd name="T13" fmla="*/ 26 h 289"/>
                  <a:gd name="T14" fmla="*/ 126 w 190"/>
                  <a:gd name="T15" fmla="*/ 0 h 289"/>
                  <a:gd name="T16" fmla="*/ 108 w 190"/>
                  <a:gd name="T17" fmla="*/ 54 h 289"/>
                  <a:gd name="T18" fmla="*/ 105 w 190"/>
                  <a:gd name="T19" fmla="*/ 79 h 289"/>
                  <a:gd name="T20" fmla="*/ 57 w 190"/>
                  <a:gd name="T21" fmla="*/ 74 h 289"/>
                  <a:gd name="T22" fmla="*/ 34 w 190"/>
                  <a:gd name="T23" fmla="*/ 99 h 289"/>
                  <a:gd name="T24" fmla="*/ 78 w 190"/>
                  <a:gd name="T25" fmla="*/ 116 h 289"/>
                  <a:gd name="T26" fmla="*/ 103 w 190"/>
                  <a:gd name="T27" fmla="*/ 116 h 289"/>
                  <a:gd name="T28" fmla="*/ 101 w 190"/>
                  <a:gd name="T29" fmla="*/ 129 h 289"/>
                  <a:gd name="T30" fmla="*/ 90 w 190"/>
                  <a:gd name="T31" fmla="*/ 230 h 289"/>
                  <a:gd name="T32" fmla="*/ 88 w 190"/>
                  <a:gd name="T33" fmla="*/ 241 h 289"/>
                  <a:gd name="T34" fmla="*/ 59 w 190"/>
                  <a:gd name="T35" fmla="*/ 243 h 289"/>
                  <a:gd name="T36" fmla="*/ 10 w 190"/>
                  <a:gd name="T37" fmla="*/ 270 h 289"/>
                  <a:gd name="T38" fmla="*/ 54 w 190"/>
                  <a:gd name="T39" fmla="*/ 288 h 289"/>
                  <a:gd name="T40" fmla="*/ 123 w 190"/>
                  <a:gd name="T41" fmla="*/ 289 h 289"/>
                  <a:gd name="T42" fmla="*/ 169 w 190"/>
                  <a:gd name="T43" fmla="*/ 289 h 289"/>
                  <a:gd name="T44" fmla="*/ 174 w 190"/>
                  <a:gd name="T45" fmla="*/ 289 h 289"/>
                  <a:gd name="T46" fmla="*/ 178 w 190"/>
                  <a:gd name="T47" fmla="*/ 288 h 289"/>
                  <a:gd name="T48" fmla="*/ 178 w 190"/>
                  <a:gd name="T49" fmla="*/ 288 h 289"/>
                  <a:gd name="T50" fmla="*/ 180 w 190"/>
                  <a:gd name="T51" fmla="*/ 288 h 289"/>
                  <a:gd name="T52" fmla="*/ 190 w 190"/>
                  <a:gd name="T53" fmla="*/ 274 h 289"/>
                  <a:gd name="T54" fmla="*/ 186 w 190"/>
                  <a:gd name="T55" fmla="*/ 260 h 289"/>
                  <a:gd name="T56" fmla="*/ 173 w 190"/>
                  <a:gd name="T57" fmla="*/ 257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0" h="289">
                    <a:moveTo>
                      <a:pt x="173" y="257"/>
                    </a:moveTo>
                    <a:cubicBezTo>
                      <a:pt x="173" y="257"/>
                      <a:pt x="173" y="257"/>
                      <a:pt x="173" y="258"/>
                    </a:cubicBezTo>
                    <a:cubicBezTo>
                      <a:pt x="117" y="258"/>
                      <a:pt x="117" y="258"/>
                      <a:pt x="117" y="258"/>
                    </a:cubicBezTo>
                    <a:cubicBezTo>
                      <a:pt x="117" y="246"/>
                      <a:pt x="117" y="246"/>
                      <a:pt x="117" y="246"/>
                    </a:cubicBezTo>
                    <a:cubicBezTo>
                      <a:pt x="118" y="235"/>
                      <a:pt x="121" y="200"/>
                      <a:pt x="124" y="170"/>
                    </a:cubicBezTo>
                    <a:cubicBezTo>
                      <a:pt x="127" y="149"/>
                      <a:pt x="131" y="85"/>
                      <a:pt x="132" y="64"/>
                    </a:cubicBezTo>
                    <a:cubicBezTo>
                      <a:pt x="133" y="53"/>
                      <a:pt x="134" y="36"/>
                      <a:pt x="136" y="26"/>
                    </a:cubicBezTo>
                    <a:cubicBezTo>
                      <a:pt x="139" y="8"/>
                      <a:pt x="136" y="0"/>
                      <a:pt x="126" y="0"/>
                    </a:cubicBezTo>
                    <a:cubicBezTo>
                      <a:pt x="120" y="0"/>
                      <a:pt x="110" y="31"/>
                      <a:pt x="108" y="54"/>
                    </a:cubicBezTo>
                    <a:cubicBezTo>
                      <a:pt x="105" y="79"/>
                      <a:pt x="105" y="79"/>
                      <a:pt x="105" y="79"/>
                    </a:cubicBezTo>
                    <a:cubicBezTo>
                      <a:pt x="86" y="86"/>
                      <a:pt x="75" y="82"/>
                      <a:pt x="57" y="74"/>
                    </a:cubicBezTo>
                    <a:cubicBezTo>
                      <a:pt x="48" y="74"/>
                      <a:pt x="35" y="87"/>
                      <a:pt x="34" y="99"/>
                    </a:cubicBezTo>
                    <a:cubicBezTo>
                      <a:pt x="32" y="112"/>
                      <a:pt x="40" y="115"/>
                      <a:pt x="78" y="116"/>
                    </a:cubicBezTo>
                    <a:cubicBezTo>
                      <a:pt x="103" y="116"/>
                      <a:pt x="103" y="116"/>
                      <a:pt x="103" y="116"/>
                    </a:cubicBezTo>
                    <a:cubicBezTo>
                      <a:pt x="101" y="129"/>
                      <a:pt x="101" y="129"/>
                      <a:pt x="101" y="129"/>
                    </a:cubicBezTo>
                    <a:cubicBezTo>
                      <a:pt x="90" y="165"/>
                      <a:pt x="96" y="199"/>
                      <a:pt x="90" y="230"/>
                    </a:cubicBezTo>
                    <a:cubicBezTo>
                      <a:pt x="89" y="235"/>
                      <a:pt x="89" y="240"/>
                      <a:pt x="88" y="241"/>
                    </a:cubicBezTo>
                    <a:cubicBezTo>
                      <a:pt x="88" y="243"/>
                      <a:pt x="75" y="244"/>
                      <a:pt x="59" y="243"/>
                    </a:cubicBezTo>
                    <a:cubicBezTo>
                      <a:pt x="40" y="241"/>
                      <a:pt x="0" y="245"/>
                      <a:pt x="10" y="270"/>
                    </a:cubicBezTo>
                    <a:cubicBezTo>
                      <a:pt x="15" y="283"/>
                      <a:pt x="20" y="285"/>
                      <a:pt x="54" y="288"/>
                    </a:cubicBezTo>
                    <a:cubicBezTo>
                      <a:pt x="61" y="288"/>
                      <a:pt x="92" y="289"/>
                      <a:pt x="123" y="289"/>
                    </a:cubicBezTo>
                    <a:cubicBezTo>
                      <a:pt x="169" y="289"/>
                      <a:pt x="169" y="289"/>
                      <a:pt x="169" y="289"/>
                    </a:cubicBezTo>
                    <a:cubicBezTo>
                      <a:pt x="170" y="289"/>
                      <a:pt x="172" y="289"/>
                      <a:pt x="174" y="289"/>
                    </a:cubicBezTo>
                    <a:cubicBezTo>
                      <a:pt x="178" y="288"/>
                      <a:pt x="178" y="288"/>
                      <a:pt x="178" y="288"/>
                    </a:cubicBezTo>
                    <a:cubicBezTo>
                      <a:pt x="178" y="288"/>
                      <a:pt x="178" y="288"/>
                      <a:pt x="178" y="288"/>
                    </a:cubicBezTo>
                    <a:cubicBezTo>
                      <a:pt x="179" y="288"/>
                      <a:pt x="179" y="288"/>
                      <a:pt x="180" y="288"/>
                    </a:cubicBezTo>
                    <a:cubicBezTo>
                      <a:pt x="186" y="287"/>
                      <a:pt x="189" y="280"/>
                      <a:pt x="190" y="274"/>
                    </a:cubicBezTo>
                    <a:cubicBezTo>
                      <a:pt x="190" y="270"/>
                      <a:pt x="190" y="263"/>
                      <a:pt x="186" y="260"/>
                    </a:cubicBezTo>
                    <a:cubicBezTo>
                      <a:pt x="182" y="257"/>
                      <a:pt x="178" y="256"/>
                      <a:pt x="173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233"/>
              <p:cNvSpPr/>
              <p:nvPr/>
            </p:nvSpPr>
            <p:spPr bwMode="auto">
              <a:xfrm>
                <a:off x="1346" y="1445"/>
                <a:ext cx="87" cy="32"/>
              </a:xfrm>
              <a:custGeom>
                <a:avLst/>
                <a:gdLst>
                  <a:gd name="T0" fmla="*/ 108 w 114"/>
                  <a:gd name="T1" fmla="*/ 22 h 42"/>
                  <a:gd name="T2" fmla="*/ 102 w 114"/>
                  <a:gd name="T3" fmla="*/ 0 h 42"/>
                  <a:gd name="T4" fmla="*/ 98 w 114"/>
                  <a:gd name="T5" fmla="*/ 1 h 42"/>
                  <a:gd name="T6" fmla="*/ 20 w 114"/>
                  <a:gd name="T7" fmla="*/ 12 h 42"/>
                  <a:gd name="T8" fmla="*/ 4 w 114"/>
                  <a:gd name="T9" fmla="*/ 37 h 42"/>
                  <a:gd name="T10" fmla="*/ 28 w 114"/>
                  <a:gd name="T11" fmla="*/ 40 h 42"/>
                  <a:gd name="T12" fmla="*/ 77 w 114"/>
                  <a:gd name="T13" fmla="*/ 35 h 42"/>
                  <a:gd name="T14" fmla="*/ 108 w 114"/>
                  <a:gd name="T15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42">
                    <a:moveTo>
                      <a:pt x="108" y="22"/>
                    </a:moveTo>
                    <a:cubicBezTo>
                      <a:pt x="114" y="9"/>
                      <a:pt x="112" y="0"/>
                      <a:pt x="102" y="0"/>
                    </a:cubicBezTo>
                    <a:cubicBezTo>
                      <a:pt x="101" y="0"/>
                      <a:pt x="100" y="0"/>
                      <a:pt x="98" y="1"/>
                    </a:cubicBezTo>
                    <a:cubicBezTo>
                      <a:pt x="87" y="3"/>
                      <a:pt x="36" y="10"/>
                      <a:pt x="20" y="12"/>
                    </a:cubicBezTo>
                    <a:cubicBezTo>
                      <a:pt x="8" y="13"/>
                      <a:pt x="0" y="26"/>
                      <a:pt x="4" y="37"/>
                    </a:cubicBezTo>
                    <a:cubicBezTo>
                      <a:pt x="5" y="41"/>
                      <a:pt x="10" y="42"/>
                      <a:pt x="28" y="40"/>
                    </a:cubicBezTo>
                    <a:cubicBezTo>
                      <a:pt x="40" y="38"/>
                      <a:pt x="62" y="36"/>
                      <a:pt x="77" y="35"/>
                    </a:cubicBezTo>
                    <a:cubicBezTo>
                      <a:pt x="101" y="32"/>
                      <a:pt x="104" y="31"/>
                      <a:pt x="10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234"/>
              <p:cNvSpPr/>
              <p:nvPr/>
            </p:nvSpPr>
            <p:spPr bwMode="auto">
              <a:xfrm>
                <a:off x="1418" y="1284"/>
                <a:ext cx="159" cy="285"/>
              </a:xfrm>
              <a:custGeom>
                <a:avLst/>
                <a:gdLst>
                  <a:gd name="T0" fmla="*/ 188 w 208"/>
                  <a:gd name="T1" fmla="*/ 301 h 373"/>
                  <a:gd name="T2" fmla="*/ 156 w 208"/>
                  <a:gd name="T3" fmla="*/ 326 h 373"/>
                  <a:gd name="T4" fmla="*/ 127 w 208"/>
                  <a:gd name="T5" fmla="*/ 294 h 373"/>
                  <a:gd name="T6" fmla="*/ 81 w 208"/>
                  <a:gd name="T7" fmla="*/ 261 h 373"/>
                  <a:gd name="T8" fmla="*/ 73 w 208"/>
                  <a:gd name="T9" fmla="*/ 257 h 373"/>
                  <a:gd name="T10" fmla="*/ 122 w 208"/>
                  <a:gd name="T11" fmla="*/ 230 h 373"/>
                  <a:gd name="T12" fmla="*/ 192 w 208"/>
                  <a:gd name="T13" fmla="*/ 170 h 373"/>
                  <a:gd name="T14" fmla="*/ 199 w 208"/>
                  <a:gd name="T15" fmla="*/ 90 h 373"/>
                  <a:gd name="T16" fmla="*/ 151 w 208"/>
                  <a:gd name="T17" fmla="*/ 24 h 373"/>
                  <a:gd name="T18" fmla="*/ 134 w 208"/>
                  <a:gd name="T19" fmla="*/ 22 h 373"/>
                  <a:gd name="T20" fmla="*/ 100 w 208"/>
                  <a:gd name="T21" fmla="*/ 39 h 373"/>
                  <a:gd name="T22" fmla="*/ 79 w 208"/>
                  <a:gd name="T23" fmla="*/ 108 h 373"/>
                  <a:gd name="T24" fmla="*/ 101 w 208"/>
                  <a:gd name="T25" fmla="*/ 162 h 373"/>
                  <a:gd name="T26" fmla="*/ 124 w 208"/>
                  <a:gd name="T27" fmla="*/ 158 h 373"/>
                  <a:gd name="T28" fmla="*/ 146 w 208"/>
                  <a:gd name="T29" fmla="*/ 136 h 373"/>
                  <a:gd name="T30" fmla="*/ 147 w 208"/>
                  <a:gd name="T31" fmla="*/ 109 h 373"/>
                  <a:gd name="T32" fmla="*/ 125 w 208"/>
                  <a:gd name="T33" fmla="*/ 97 h 373"/>
                  <a:gd name="T34" fmla="*/ 107 w 208"/>
                  <a:gd name="T35" fmla="*/ 97 h 373"/>
                  <a:gd name="T36" fmla="*/ 109 w 208"/>
                  <a:gd name="T37" fmla="*/ 85 h 373"/>
                  <a:gd name="T38" fmla="*/ 164 w 208"/>
                  <a:gd name="T39" fmla="*/ 163 h 373"/>
                  <a:gd name="T40" fmla="*/ 131 w 208"/>
                  <a:gd name="T41" fmla="*/ 193 h 373"/>
                  <a:gd name="T42" fmla="*/ 98 w 208"/>
                  <a:gd name="T43" fmla="*/ 209 h 373"/>
                  <a:gd name="T44" fmla="*/ 22 w 208"/>
                  <a:gd name="T45" fmla="*/ 280 h 373"/>
                  <a:gd name="T46" fmla="*/ 10 w 208"/>
                  <a:gd name="T47" fmla="*/ 369 h 373"/>
                  <a:gd name="T48" fmla="*/ 19 w 208"/>
                  <a:gd name="T49" fmla="*/ 372 h 373"/>
                  <a:gd name="T50" fmla="*/ 39 w 208"/>
                  <a:gd name="T51" fmla="*/ 335 h 373"/>
                  <a:gd name="T52" fmla="*/ 48 w 208"/>
                  <a:gd name="T53" fmla="*/ 307 h 373"/>
                  <a:gd name="T54" fmla="*/ 75 w 208"/>
                  <a:gd name="T55" fmla="*/ 293 h 373"/>
                  <a:gd name="T56" fmla="*/ 95 w 208"/>
                  <a:gd name="T57" fmla="*/ 304 h 373"/>
                  <a:gd name="T58" fmla="*/ 157 w 208"/>
                  <a:gd name="T59" fmla="*/ 357 h 373"/>
                  <a:gd name="T60" fmla="*/ 186 w 208"/>
                  <a:gd name="T61" fmla="*/ 349 h 373"/>
                  <a:gd name="T62" fmla="*/ 200 w 208"/>
                  <a:gd name="T63" fmla="*/ 307 h 373"/>
                  <a:gd name="T64" fmla="*/ 188 w 208"/>
                  <a:gd name="T65" fmla="*/ 301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373">
                    <a:moveTo>
                      <a:pt x="188" y="301"/>
                    </a:moveTo>
                    <a:cubicBezTo>
                      <a:pt x="171" y="301"/>
                      <a:pt x="167" y="322"/>
                      <a:pt x="156" y="326"/>
                    </a:cubicBezTo>
                    <a:cubicBezTo>
                      <a:pt x="143" y="326"/>
                      <a:pt x="132" y="314"/>
                      <a:pt x="127" y="294"/>
                    </a:cubicBezTo>
                    <a:cubicBezTo>
                      <a:pt x="121" y="271"/>
                      <a:pt x="108" y="262"/>
                      <a:pt x="81" y="261"/>
                    </a:cubicBezTo>
                    <a:cubicBezTo>
                      <a:pt x="76" y="261"/>
                      <a:pt x="73" y="259"/>
                      <a:pt x="73" y="257"/>
                    </a:cubicBezTo>
                    <a:cubicBezTo>
                      <a:pt x="73" y="254"/>
                      <a:pt x="76" y="251"/>
                      <a:pt x="122" y="230"/>
                    </a:cubicBezTo>
                    <a:cubicBezTo>
                      <a:pt x="164" y="211"/>
                      <a:pt x="177" y="200"/>
                      <a:pt x="192" y="170"/>
                    </a:cubicBezTo>
                    <a:cubicBezTo>
                      <a:pt x="205" y="143"/>
                      <a:pt x="208" y="118"/>
                      <a:pt x="199" y="90"/>
                    </a:cubicBezTo>
                    <a:cubicBezTo>
                      <a:pt x="187" y="50"/>
                      <a:pt x="172" y="29"/>
                      <a:pt x="151" y="24"/>
                    </a:cubicBezTo>
                    <a:cubicBezTo>
                      <a:pt x="145" y="23"/>
                      <a:pt x="139" y="22"/>
                      <a:pt x="134" y="22"/>
                    </a:cubicBezTo>
                    <a:cubicBezTo>
                      <a:pt x="122" y="23"/>
                      <a:pt x="112" y="28"/>
                      <a:pt x="100" y="39"/>
                    </a:cubicBezTo>
                    <a:cubicBezTo>
                      <a:pt x="83" y="54"/>
                      <a:pt x="82" y="58"/>
                      <a:pt x="79" y="108"/>
                    </a:cubicBezTo>
                    <a:cubicBezTo>
                      <a:pt x="78" y="129"/>
                      <a:pt x="89" y="158"/>
                      <a:pt x="101" y="162"/>
                    </a:cubicBezTo>
                    <a:cubicBezTo>
                      <a:pt x="104" y="163"/>
                      <a:pt x="115" y="161"/>
                      <a:pt x="124" y="158"/>
                    </a:cubicBezTo>
                    <a:cubicBezTo>
                      <a:pt x="139" y="152"/>
                      <a:pt x="142" y="149"/>
                      <a:pt x="146" y="136"/>
                    </a:cubicBezTo>
                    <a:cubicBezTo>
                      <a:pt x="149" y="126"/>
                      <a:pt x="149" y="117"/>
                      <a:pt x="147" y="109"/>
                    </a:cubicBezTo>
                    <a:cubicBezTo>
                      <a:pt x="143" y="97"/>
                      <a:pt x="142" y="96"/>
                      <a:pt x="125" y="97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61" y="0"/>
                      <a:pt x="183" y="113"/>
                      <a:pt x="164" y="163"/>
                    </a:cubicBezTo>
                    <a:cubicBezTo>
                      <a:pt x="157" y="177"/>
                      <a:pt x="150" y="183"/>
                      <a:pt x="131" y="193"/>
                    </a:cubicBezTo>
                    <a:cubicBezTo>
                      <a:pt x="118" y="200"/>
                      <a:pt x="103" y="207"/>
                      <a:pt x="98" y="209"/>
                    </a:cubicBezTo>
                    <a:cubicBezTo>
                      <a:pt x="64" y="223"/>
                      <a:pt x="40" y="249"/>
                      <a:pt x="22" y="280"/>
                    </a:cubicBezTo>
                    <a:cubicBezTo>
                      <a:pt x="5" y="316"/>
                      <a:pt x="0" y="353"/>
                      <a:pt x="10" y="369"/>
                    </a:cubicBezTo>
                    <a:cubicBezTo>
                      <a:pt x="10" y="370"/>
                      <a:pt x="14" y="371"/>
                      <a:pt x="19" y="372"/>
                    </a:cubicBezTo>
                    <a:cubicBezTo>
                      <a:pt x="31" y="373"/>
                      <a:pt x="42" y="354"/>
                      <a:pt x="39" y="335"/>
                    </a:cubicBezTo>
                    <a:cubicBezTo>
                      <a:pt x="38" y="322"/>
                      <a:pt x="39" y="318"/>
                      <a:pt x="48" y="307"/>
                    </a:cubicBezTo>
                    <a:cubicBezTo>
                      <a:pt x="56" y="298"/>
                      <a:pt x="64" y="294"/>
                      <a:pt x="75" y="293"/>
                    </a:cubicBezTo>
                    <a:cubicBezTo>
                      <a:pt x="90" y="291"/>
                      <a:pt x="91" y="291"/>
                      <a:pt x="95" y="304"/>
                    </a:cubicBezTo>
                    <a:cubicBezTo>
                      <a:pt x="112" y="348"/>
                      <a:pt x="123" y="357"/>
                      <a:pt x="157" y="357"/>
                    </a:cubicBezTo>
                    <a:cubicBezTo>
                      <a:pt x="175" y="357"/>
                      <a:pt x="180" y="356"/>
                      <a:pt x="186" y="349"/>
                    </a:cubicBezTo>
                    <a:cubicBezTo>
                      <a:pt x="196" y="337"/>
                      <a:pt x="203" y="318"/>
                      <a:pt x="200" y="307"/>
                    </a:cubicBezTo>
                    <a:cubicBezTo>
                      <a:pt x="199" y="300"/>
                      <a:pt x="196" y="299"/>
                      <a:pt x="188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235"/>
              <p:cNvSpPr/>
              <p:nvPr/>
            </p:nvSpPr>
            <p:spPr bwMode="auto">
              <a:xfrm>
                <a:off x="1188" y="1319"/>
                <a:ext cx="154" cy="232"/>
              </a:xfrm>
              <a:custGeom>
                <a:avLst/>
                <a:gdLst>
                  <a:gd name="T0" fmla="*/ 152 w 202"/>
                  <a:gd name="T1" fmla="*/ 270 h 304"/>
                  <a:gd name="T2" fmla="*/ 132 w 202"/>
                  <a:gd name="T3" fmla="*/ 272 h 304"/>
                  <a:gd name="T4" fmla="*/ 134 w 202"/>
                  <a:gd name="T5" fmla="*/ 250 h 304"/>
                  <a:gd name="T6" fmla="*/ 159 w 202"/>
                  <a:gd name="T7" fmla="*/ 85 h 304"/>
                  <a:gd name="T8" fmla="*/ 149 w 202"/>
                  <a:gd name="T9" fmla="*/ 0 h 304"/>
                  <a:gd name="T10" fmla="*/ 134 w 202"/>
                  <a:gd name="T11" fmla="*/ 48 h 304"/>
                  <a:gd name="T12" fmla="*/ 126 w 202"/>
                  <a:gd name="T13" fmla="*/ 96 h 304"/>
                  <a:gd name="T14" fmla="*/ 98 w 202"/>
                  <a:gd name="T15" fmla="*/ 95 h 304"/>
                  <a:gd name="T16" fmla="*/ 58 w 202"/>
                  <a:gd name="T17" fmla="*/ 110 h 304"/>
                  <a:gd name="T18" fmla="*/ 67 w 202"/>
                  <a:gd name="T19" fmla="*/ 125 h 304"/>
                  <a:gd name="T20" fmla="*/ 110 w 202"/>
                  <a:gd name="T21" fmla="*/ 133 h 304"/>
                  <a:gd name="T22" fmla="*/ 117 w 202"/>
                  <a:gd name="T23" fmla="*/ 167 h 304"/>
                  <a:gd name="T24" fmla="*/ 111 w 202"/>
                  <a:gd name="T25" fmla="*/ 218 h 304"/>
                  <a:gd name="T26" fmla="*/ 93 w 202"/>
                  <a:gd name="T27" fmla="*/ 268 h 304"/>
                  <a:gd name="T28" fmla="*/ 60 w 202"/>
                  <a:gd name="T29" fmla="*/ 265 h 304"/>
                  <a:gd name="T30" fmla="*/ 41 w 202"/>
                  <a:gd name="T31" fmla="*/ 300 h 304"/>
                  <a:gd name="T32" fmla="*/ 158 w 202"/>
                  <a:gd name="T33" fmla="*/ 301 h 304"/>
                  <a:gd name="T34" fmla="*/ 199 w 202"/>
                  <a:gd name="T35" fmla="*/ 289 h 304"/>
                  <a:gd name="T36" fmla="*/ 199 w 202"/>
                  <a:gd name="T37" fmla="*/ 273 h 304"/>
                  <a:gd name="T38" fmla="*/ 152 w 202"/>
                  <a:gd name="T39" fmla="*/ 27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2" h="304">
                    <a:moveTo>
                      <a:pt x="152" y="270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34" y="250"/>
                      <a:pt x="134" y="250"/>
                      <a:pt x="134" y="250"/>
                    </a:cubicBezTo>
                    <a:cubicBezTo>
                      <a:pt x="134" y="194"/>
                      <a:pt x="150" y="140"/>
                      <a:pt x="159" y="85"/>
                    </a:cubicBezTo>
                    <a:cubicBezTo>
                      <a:pt x="161" y="67"/>
                      <a:pt x="174" y="8"/>
                      <a:pt x="149" y="0"/>
                    </a:cubicBezTo>
                    <a:cubicBezTo>
                      <a:pt x="136" y="6"/>
                      <a:pt x="136" y="36"/>
                      <a:pt x="134" y="48"/>
                    </a:cubicBezTo>
                    <a:cubicBezTo>
                      <a:pt x="126" y="96"/>
                      <a:pt x="126" y="96"/>
                      <a:pt x="126" y="96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66" y="94"/>
                      <a:pt x="61" y="96"/>
                      <a:pt x="58" y="110"/>
                    </a:cubicBezTo>
                    <a:cubicBezTo>
                      <a:pt x="55" y="119"/>
                      <a:pt x="57" y="121"/>
                      <a:pt x="67" y="125"/>
                    </a:cubicBezTo>
                    <a:cubicBezTo>
                      <a:pt x="77" y="130"/>
                      <a:pt x="91" y="132"/>
                      <a:pt x="110" y="133"/>
                    </a:cubicBezTo>
                    <a:cubicBezTo>
                      <a:pt x="118" y="133"/>
                      <a:pt x="120" y="144"/>
                      <a:pt x="117" y="167"/>
                    </a:cubicBezTo>
                    <a:cubicBezTo>
                      <a:pt x="115" y="177"/>
                      <a:pt x="113" y="200"/>
                      <a:pt x="111" y="218"/>
                    </a:cubicBezTo>
                    <a:cubicBezTo>
                      <a:pt x="107" y="267"/>
                      <a:pt x="107" y="269"/>
                      <a:pt x="93" y="268"/>
                    </a:cubicBezTo>
                    <a:cubicBezTo>
                      <a:pt x="86" y="268"/>
                      <a:pt x="71" y="267"/>
                      <a:pt x="60" y="265"/>
                    </a:cubicBezTo>
                    <a:cubicBezTo>
                      <a:pt x="0" y="254"/>
                      <a:pt x="30" y="300"/>
                      <a:pt x="41" y="300"/>
                    </a:cubicBezTo>
                    <a:cubicBezTo>
                      <a:pt x="83" y="301"/>
                      <a:pt x="116" y="304"/>
                      <a:pt x="158" y="301"/>
                    </a:cubicBezTo>
                    <a:cubicBezTo>
                      <a:pt x="191" y="299"/>
                      <a:pt x="195" y="298"/>
                      <a:pt x="199" y="289"/>
                    </a:cubicBezTo>
                    <a:cubicBezTo>
                      <a:pt x="201" y="282"/>
                      <a:pt x="202" y="278"/>
                      <a:pt x="199" y="273"/>
                    </a:cubicBezTo>
                    <a:cubicBezTo>
                      <a:pt x="195" y="267"/>
                      <a:pt x="192" y="267"/>
                      <a:pt x="15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236"/>
              <p:cNvSpPr/>
              <p:nvPr/>
            </p:nvSpPr>
            <p:spPr bwMode="auto">
              <a:xfrm>
                <a:off x="1111" y="1371"/>
                <a:ext cx="92" cy="141"/>
              </a:xfrm>
              <a:custGeom>
                <a:avLst/>
                <a:gdLst>
                  <a:gd name="T0" fmla="*/ 79 w 120"/>
                  <a:gd name="T1" fmla="*/ 80 h 185"/>
                  <a:gd name="T2" fmla="*/ 57 w 120"/>
                  <a:gd name="T3" fmla="*/ 83 h 185"/>
                  <a:gd name="T4" fmla="*/ 57 w 120"/>
                  <a:gd name="T5" fmla="*/ 45 h 185"/>
                  <a:gd name="T6" fmla="*/ 48 w 120"/>
                  <a:gd name="T7" fmla="*/ 0 h 185"/>
                  <a:gd name="T8" fmla="*/ 42 w 120"/>
                  <a:gd name="T9" fmla="*/ 3 h 185"/>
                  <a:gd name="T10" fmla="*/ 35 w 120"/>
                  <a:gd name="T11" fmla="*/ 44 h 185"/>
                  <a:gd name="T12" fmla="*/ 28 w 120"/>
                  <a:gd name="T13" fmla="*/ 82 h 185"/>
                  <a:gd name="T14" fmla="*/ 14 w 120"/>
                  <a:gd name="T15" fmla="*/ 75 h 185"/>
                  <a:gd name="T16" fmla="*/ 1 w 120"/>
                  <a:gd name="T17" fmla="*/ 91 h 185"/>
                  <a:gd name="T18" fmla="*/ 22 w 120"/>
                  <a:gd name="T19" fmla="*/ 113 h 185"/>
                  <a:gd name="T20" fmla="*/ 34 w 120"/>
                  <a:gd name="T21" fmla="*/ 113 h 185"/>
                  <a:gd name="T22" fmla="*/ 32 w 120"/>
                  <a:gd name="T23" fmla="*/ 134 h 185"/>
                  <a:gd name="T24" fmla="*/ 28 w 120"/>
                  <a:gd name="T25" fmla="*/ 159 h 185"/>
                  <a:gd name="T26" fmla="*/ 39 w 120"/>
                  <a:gd name="T27" fmla="*/ 183 h 185"/>
                  <a:gd name="T28" fmla="*/ 54 w 120"/>
                  <a:gd name="T29" fmla="*/ 166 h 185"/>
                  <a:gd name="T30" fmla="*/ 56 w 120"/>
                  <a:gd name="T31" fmla="*/ 133 h 185"/>
                  <a:gd name="T32" fmla="*/ 70 w 120"/>
                  <a:gd name="T33" fmla="*/ 113 h 185"/>
                  <a:gd name="T34" fmla="*/ 91 w 120"/>
                  <a:gd name="T35" fmla="*/ 107 h 185"/>
                  <a:gd name="T36" fmla="*/ 110 w 120"/>
                  <a:gd name="T37" fmla="*/ 101 h 185"/>
                  <a:gd name="T38" fmla="*/ 109 w 120"/>
                  <a:gd name="T39" fmla="*/ 88 h 185"/>
                  <a:gd name="T40" fmla="*/ 79 w 120"/>
                  <a:gd name="T41" fmla="*/ 8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0" h="185">
                    <a:moveTo>
                      <a:pt x="79" y="80"/>
                    </a:move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8" y="12"/>
                      <a:pt x="55" y="0"/>
                      <a:pt x="48" y="0"/>
                    </a:cubicBezTo>
                    <a:cubicBezTo>
                      <a:pt x="47" y="0"/>
                      <a:pt x="45" y="1"/>
                      <a:pt x="42" y="3"/>
                    </a:cubicBezTo>
                    <a:cubicBezTo>
                      <a:pt x="37" y="6"/>
                      <a:pt x="36" y="14"/>
                      <a:pt x="35" y="44"/>
                    </a:cubicBezTo>
                    <a:cubicBezTo>
                      <a:pt x="34" y="75"/>
                      <a:pt x="33" y="82"/>
                      <a:pt x="28" y="82"/>
                    </a:cubicBezTo>
                    <a:cubicBezTo>
                      <a:pt x="22" y="78"/>
                      <a:pt x="24" y="76"/>
                      <a:pt x="14" y="75"/>
                    </a:cubicBezTo>
                    <a:cubicBezTo>
                      <a:pt x="2" y="76"/>
                      <a:pt x="2" y="77"/>
                      <a:pt x="1" y="91"/>
                    </a:cubicBezTo>
                    <a:cubicBezTo>
                      <a:pt x="0" y="109"/>
                      <a:pt x="3" y="112"/>
                      <a:pt x="22" y="113"/>
                    </a:cubicBezTo>
                    <a:cubicBezTo>
                      <a:pt x="34" y="113"/>
                      <a:pt x="34" y="113"/>
                      <a:pt x="34" y="113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1" y="145"/>
                      <a:pt x="30" y="157"/>
                      <a:pt x="28" y="159"/>
                    </a:cubicBezTo>
                    <a:cubicBezTo>
                      <a:pt x="24" y="166"/>
                      <a:pt x="31" y="182"/>
                      <a:pt x="39" y="183"/>
                    </a:cubicBezTo>
                    <a:cubicBezTo>
                      <a:pt x="50" y="185"/>
                      <a:pt x="54" y="181"/>
                      <a:pt x="54" y="166"/>
                    </a:cubicBezTo>
                    <a:cubicBezTo>
                      <a:pt x="54" y="159"/>
                      <a:pt x="55" y="144"/>
                      <a:pt x="56" y="133"/>
                    </a:cubicBezTo>
                    <a:cubicBezTo>
                      <a:pt x="57" y="113"/>
                      <a:pt x="58" y="113"/>
                      <a:pt x="70" y="113"/>
                    </a:cubicBezTo>
                    <a:cubicBezTo>
                      <a:pt x="76" y="112"/>
                      <a:pt x="86" y="110"/>
                      <a:pt x="91" y="107"/>
                    </a:cubicBezTo>
                    <a:cubicBezTo>
                      <a:pt x="97" y="104"/>
                      <a:pt x="105" y="101"/>
                      <a:pt x="110" y="101"/>
                    </a:cubicBezTo>
                    <a:cubicBezTo>
                      <a:pt x="120" y="101"/>
                      <a:pt x="120" y="100"/>
                      <a:pt x="109" y="88"/>
                    </a:cubicBezTo>
                    <a:cubicBezTo>
                      <a:pt x="101" y="79"/>
                      <a:pt x="98" y="78"/>
                      <a:pt x="79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237"/>
              <p:cNvSpPr/>
              <p:nvPr/>
            </p:nvSpPr>
            <p:spPr bwMode="auto">
              <a:xfrm>
                <a:off x="1358" y="1405"/>
                <a:ext cx="84" cy="30"/>
              </a:xfrm>
              <a:custGeom>
                <a:avLst/>
                <a:gdLst>
                  <a:gd name="T0" fmla="*/ 11 w 110"/>
                  <a:gd name="T1" fmla="*/ 34 h 40"/>
                  <a:gd name="T2" fmla="*/ 31 w 110"/>
                  <a:gd name="T3" fmla="*/ 38 h 40"/>
                  <a:gd name="T4" fmla="*/ 60 w 110"/>
                  <a:gd name="T5" fmla="*/ 36 h 40"/>
                  <a:gd name="T6" fmla="*/ 108 w 110"/>
                  <a:gd name="T7" fmla="*/ 19 h 40"/>
                  <a:gd name="T8" fmla="*/ 100 w 110"/>
                  <a:gd name="T9" fmla="*/ 0 h 40"/>
                  <a:gd name="T10" fmla="*/ 99 w 110"/>
                  <a:gd name="T11" fmla="*/ 0 h 40"/>
                  <a:gd name="T12" fmla="*/ 97 w 110"/>
                  <a:gd name="T13" fmla="*/ 1 h 40"/>
                  <a:gd name="T14" fmla="*/ 56 w 110"/>
                  <a:gd name="T15" fmla="*/ 4 h 40"/>
                  <a:gd name="T16" fmla="*/ 11 w 110"/>
                  <a:gd name="T17" fmla="*/ 7 h 40"/>
                  <a:gd name="T18" fmla="*/ 11 w 110"/>
                  <a:gd name="T19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40">
                    <a:moveTo>
                      <a:pt x="11" y="34"/>
                    </a:moveTo>
                    <a:cubicBezTo>
                      <a:pt x="16" y="38"/>
                      <a:pt x="23" y="40"/>
                      <a:pt x="31" y="38"/>
                    </a:cubicBezTo>
                    <a:cubicBezTo>
                      <a:pt x="37" y="37"/>
                      <a:pt x="50" y="36"/>
                      <a:pt x="60" y="36"/>
                    </a:cubicBezTo>
                    <a:cubicBezTo>
                      <a:pt x="87" y="37"/>
                      <a:pt x="105" y="30"/>
                      <a:pt x="108" y="19"/>
                    </a:cubicBezTo>
                    <a:cubicBezTo>
                      <a:pt x="110" y="10"/>
                      <a:pt x="106" y="0"/>
                      <a:pt x="100" y="0"/>
                    </a:cubicBezTo>
                    <a:cubicBezTo>
                      <a:pt x="100" y="0"/>
                      <a:pt x="99" y="0"/>
                      <a:pt x="99" y="0"/>
                    </a:cubicBezTo>
                    <a:cubicBezTo>
                      <a:pt x="98" y="0"/>
                      <a:pt x="97" y="1"/>
                      <a:pt x="97" y="1"/>
                    </a:cubicBezTo>
                    <a:cubicBezTo>
                      <a:pt x="94" y="3"/>
                      <a:pt x="76" y="4"/>
                      <a:pt x="56" y="4"/>
                    </a:cubicBezTo>
                    <a:cubicBezTo>
                      <a:pt x="36" y="4"/>
                      <a:pt x="16" y="5"/>
                      <a:pt x="11" y="7"/>
                    </a:cubicBezTo>
                    <a:cubicBezTo>
                      <a:pt x="0" y="12"/>
                      <a:pt x="0" y="26"/>
                      <a:pt x="1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238"/>
              <p:cNvSpPr>
                <a:spLocks noEditPoints="1"/>
              </p:cNvSpPr>
              <p:nvPr/>
            </p:nvSpPr>
            <p:spPr bwMode="auto">
              <a:xfrm>
                <a:off x="1771" y="1128"/>
                <a:ext cx="247" cy="251"/>
              </a:xfrm>
              <a:custGeom>
                <a:avLst/>
                <a:gdLst>
                  <a:gd name="T0" fmla="*/ 33 w 323"/>
                  <a:gd name="T1" fmla="*/ 104 h 329"/>
                  <a:gd name="T2" fmla="*/ 51 w 323"/>
                  <a:gd name="T3" fmla="*/ 184 h 329"/>
                  <a:gd name="T4" fmla="*/ 76 w 323"/>
                  <a:gd name="T5" fmla="*/ 307 h 329"/>
                  <a:gd name="T6" fmla="*/ 43 w 323"/>
                  <a:gd name="T7" fmla="*/ 289 h 329"/>
                  <a:gd name="T8" fmla="*/ 20 w 323"/>
                  <a:gd name="T9" fmla="*/ 279 h 329"/>
                  <a:gd name="T10" fmla="*/ 7 w 323"/>
                  <a:gd name="T11" fmla="*/ 318 h 329"/>
                  <a:gd name="T12" fmla="*/ 21 w 323"/>
                  <a:gd name="T13" fmla="*/ 310 h 329"/>
                  <a:gd name="T14" fmla="*/ 65 w 323"/>
                  <a:gd name="T15" fmla="*/ 315 h 329"/>
                  <a:gd name="T16" fmla="*/ 120 w 323"/>
                  <a:gd name="T17" fmla="*/ 302 h 329"/>
                  <a:gd name="T18" fmla="*/ 149 w 323"/>
                  <a:gd name="T19" fmla="*/ 320 h 329"/>
                  <a:gd name="T20" fmla="*/ 186 w 323"/>
                  <a:gd name="T21" fmla="*/ 318 h 329"/>
                  <a:gd name="T22" fmla="*/ 209 w 323"/>
                  <a:gd name="T23" fmla="*/ 308 h 329"/>
                  <a:gd name="T24" fmla="*/ 237 w 323"/>
                  <a:gd name="T25" fmla="*/ 303 h 329"/>
                  <a:gd name="T26" fmla="*/ 270 w 323"/>
                  <a:gd name="T27" fmla="*/ 320 h 329"/>
                  <a:gd name="T28" fmla="*/ 307 w 323"/>
                  <a:gd name="T29" fmla="*/ 314 h 329"/>
                  <a:gd name="T30" fmla="*/ 257 w 323"/>
                  <a:gd name="T31" fmla="*/ 314 h 329"/>
                  <a:gd name="T32" fmla="*/ 224 w 323"/>
                  <a:gd name="T33" fmla="*/ 302 h 329"/>
                  <a:gd name="T34" fmla="*/ 203 w 323"/>
                  <a:gd name="T35" fmla="*/ 273 h 329"/>
                  <a:gd name="T36" fmla="*/ 185 w 323"/>
                  <a:gd name="T37" fmla="*/ 298 h 329"/>
                  <a:gd name="T38" fmla="*/ 224 w 323"/>
                  <a:gd name="T39" fmla="*/ 174 h 329"/>
                  <a:gd name="T40" fmla="*/ 163 w 323"/>
                  <a:gd name="T41" fmla="*/ 149 h 329"/>
                  <a:gd name="T42" fmla="*/ 184 w 323"/>
                  <a:gd name="T43" fmla="*/ 305 h 329"/>
                  <a:gd name="T44" fmla="*/ 164 w 323"/>
                  <a:gd name="T45" fmla="*/ 306 h 329"/>
                  <a:gd name="T46" fmla="*/ 145 w 323"/>
                  <a:gd name="T47" fmla="*/ 303 h 329"/>
                  <a:gd name="T48" fmla="*/ 128 w 323"/>
                  <a:gd name="T49" fmla="*/ 313 h 329"/>
                  <a:gd name="T50" fmla="*/ 111 w 323"/>
                  <a:gd name="T51" fmla="*/ 309 h 329"/>
                  <a:gd name="T52" fmla="*/ 127 w 323"/>
                  <a:gd name="T53" fmla="*/ 187 h 329"/>
                  <a:gd name="T54" fmla="*/ 122 w 323"/>
                  <a:gd name="T55" fmla="*/ 174 h 329"/>
                  <a:gd name="T56" fmla="*/ 63 w 323"/>
                  <a:gd name="T57" fmla="*/ 180 h 329"/>
                  <a:gd name="T58" fmla="*/ 41 w 323"/>
                  <a:gd name="T59" fmla="*/ 101 h 329"/>
                  <a:gd name="T60" fmla="*/ 80 w 323"/>
                  <a:gd name="T61" fmla="*/ 30 h 329"/>
                  <a:gd name="T62" fmla="*/ 203 w 323"/>
                  <a:gd name="T63" fmla="*/ 42 h 329"/>
                  <a:gd name="T64" fmla="*/ 255 w 323"/>
                  <a:gd name="T65" fmla="*/ 133 h 329"/>
                  <a:gd name="T66" fmla="*/ 263 w 323"/>
                  <a:gd name="T67" fmla="*/ 135 h 329"/>
                  <a:gd name="T68" fmla="*/ 144 w 323"/>
                  <a:gd name="T69" fmla="*/ 22 h 329"/>
                  <a:gd name="T70" fmla="*/ 188 w 323"/>
                  <a:gd name="T71" fmla="*/ 52 h 329"/>
                  <a:gd name="T72" fmla="*/ 197 w 323"/>
                  <a:gd name="T73" fmla="*/ 58 h 329"/>
                  <a:gd name="T74" fmla="*/ 69 w 323"/>
                  <a:gd name="T75" fmla="*/ 103 h 329"/>
                  <a:gd name="T76" fmla="*/ 96 w 323"/>
                  <a:gd name="T77" fmla="*/ 77 h 329"/>
                  <a:gd name="T78" fmla="*/ 110 w 323"/>
                  <a:gd name="T79" fmla="*/ 58 h 329"/>
                  <a:gd name="T80" fmla="*/ 194 w 323"/>
                  <a:gd name="T81" fmla="*/ 140 h 329"/>
                  <a:gd name="T82" fmla="*/ 210 w 323"/>
                  <a:gd name="T83" fmla="*/ 104 h 329"/>
                  <a:gd name="T84" fmla="*/ 269 w 323"/>
                  <a:gd name="T85" fmla="*/ 184 h 329"/>
                  <a:gd name="T86" fmla="*/ 246 w 323"/>
                  <a:gd name="T87" fmla="*/ 179 h 329"/>
                  <a:gd name="T88" fmla="*/ 255 w 323"/>
                  <a:gd name="T89" fmla="*/ 178 h 329"/>
                  <a:gd name="T90" fmla="*/ 244 w 323"/>
                  <a:gd name="T91" fmla="*/ 201 h 329"/>
                  <a:gd name="T92" fmla="*/ 228 w 323"/>
                  <a:gd name="T93" fmla="*/ 249 h 329"/>
                  <a:gd name="T94" fmla="*/ 258 w 323"/>
                  <a:gd name="T95" fmla="*/ 277 h 329"/>
                  <a:gd name="T96" fmla="*/ 292 w 323"/>
                  <a:gd name="T97" fmla="*/ 254 h 329"/>
                  <a:gd name="T98" fmla="*/ 272 w 323"/>
                  <a:gd name="T99" fmla="*/ 202 h 329"/>
                  <a:gd name="T100" fmla="*/ 239 w 323"/>
                  <a:gd name="T101" fmla="*/ 213 h 329"/>
                  <a:gd name="T102" fmla="*/ 232 w 323"/>
                  <a:gd name="T103" fmla="*/ 220 h 329"/>
                  <a:gd name="T104" fmla="*/ 231 w 323"/>
                  <a:gd name="T105" fmla="*/ 227 h 329"/>
                  <a:gd name="T106" fmla="*/ 265 w 323"/>
                  <a:gd name="T107" fmla="*/ 265 h 329"/>
                  <a:gd name="T108" fmla="*/ 249 w 323"/>
                  <a:gd name="T109" fmla="*/ 243 h 329"/>
                  <a:gd name="T110" fmla="*/ 258 w 323"/>
                  <a:gd name="T111" fmla="*/ 244 h 329"/>
                  <a:gd name="T112" fmla="*/ 244 w 323"/>
                  <a:gd name="T113" fmla="*/ 23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329">
                    <a:moveTo>
                      <a:pt x="74" y="9"/>
                    </a:moveTo>
                    <a:cubicBezTo>
                      <a:pt x="69" y="9"/>
                      <a:pt x="58" y="15"/>
                      <a:pt x="53" y="21"/>
                    </a:cubicBezTo>
                    <a:cubicBezTo>
                      <a:pt x="43" y="31"/>
                      <a:pt x="42" y="33"/>
                      <a:pt x="42" y="37"/>
                    </a:cubicBezTo>
                    <a:cubicBezTo>
                      <a:pt x="35" y="49"/>
                      <a:pt x="3" y="41"/>
                      <a:pt x="14" y="77"/>
                    </a:cubicBezTo>
                    <a:cubicBezTo>
                      <a:pt x="15" y="79"/>
                      <a:pt x="16" y="82"/>
                      <a:pt x="16" y="83"/>
                    </a:cubicBezTo>
                    <a:cubicBezTo>
                      <a:pt x="17" y="85"/>
                      <a:pt x="18" y="87"/>
                      <a:pt x="19" y="89"/>
                    </a:cubicBezTo>
                    <a:cubicBezTo>
                      <a:pt x="21" y="91"/>
                      <a:pt x="22" y="93"/>
                      <a:pt x="22" y="93"/>
                    </a:cubicBezTo>
                    <a:cubicBezTo>
                      <a:pt x="22" y="94"/>
                      <a:pt x="28" y="100"/>
                      <a:pt x="33" y="104"/>
                    </a:cubicBezTo>
                    <a:cubicBezTo>
                      <a:pt x="34" y="105"/>
                      <a:pt x="34" y="106"/>
                      <a:pt x="33" y="108"/>
                    </a:cubicBezTo>
                    <a:cubicBezTo>
                      <a:pt x="33" y="110"/>
                      <a:pt x="32" y="111"/>
                      <a:pt x="31" y="111"/>
                    </a:cubicBezTo>
                    <a:cubicBezTo>
                      <a:pt x="30" y="111"/>
                      <a:pt x="27" y="121"/>
                      <a:pt x="27" y="125"/>
                    </a:cubicBezTo>
                    <a:cubicBezTo>
                      <a:pt x="27" y="129"/>
                      <a:pt x="30" y="138"/>
                      <a:pt x="32" y="142"/>
                    </a:cubicBezTo>
                    <a:cubicBezTo>
                      <a:pt x="34" y="147"/>
                      <a:pt x="39" y="152"/>
                      <a:pt x="44" y="154"/>
                    </a:cubicBezTo>
                    <a:cubicBezTo>
                      <a:pt x="46" y="154"/>
                      <a:pt x="47" y="155"/>
                      <a:pt x="46" y="156"/>
                    </a:cubicBezTo>
                    <a:cubicBezTo>
                      <a:pt x="46" y="157"/>
                      <a:pt x="45" y="162"/>
                      <a:pt x="45" y="166"/>
                    </a:cubicBezTo>
                    <a:cubicBezTo>
                      <a:pt x="43" y="176"/>
                      <a:pt x="45" y="181"/>
                      <a:pt x="51" y="184"/>
                    </a:cubicBezTo>
                    <a:cubicBezTo>
                      <a:pt x="59" y="188"/>
                      <a:pt x="75" y="189"/>
                      <a:pt x="78" y="186"/>
                    </a:cubicBezTo>
                    <a:cubicBezTo>
                      <a:pt x="85" y="181"/>
                      <a:pt x="84" y="181"/>
                      <a:pt x="88" y="184"/>
                    </a:cubicBezTo>
                    <a:cubicBezTo>
                      <a:pt x="92" y="188"/>
                      <a:pt x="98" y="190"/>
                      <a:pt x="103" y="194"/>
                    </a:cubicBezTo>
                    <a:cubicBezTo>
                      <a:pt x="107" y="198"/>
                      <a:pt x="114" y="190"/>
                      <a:pt x="118" y="188"/>
                    </a:cubicBezTo>
                    <a:cubicBezTo>
                      <a:pt x="117" y="216"/>
                      <a:pt x="95" y="274"/>
                      <a:pt x="85" y="303"/>
                    </a:cubicBezTo>
                    <a:cubicBezTo>
                      <a:pt x="84" y="303"/>
                      <a:pt x="82" y="304"/>
                      <a:pt x="81" y="304"/>
                    </a:cubicBezTo>
                    <a:cubicBezTo>
                      <a:pt x="80" y="304"/>
                      <a:pt x="79" y="305"/>
                      <a:pt x="78" y="306"/>
                    </a:cubicBezTo>
                    <a:cubicBezTo>
                      <a:pt x="78" y="308"/>
                      <a:pt x="77" y="308"/>
                      <a:pt x="76" y="307"/>
                    </a:cubicBezTo>
                    <a:cubicBezTo>
                      <a:pt x="73" y="304"/>
                      <a:pt x="72" y="305"/>
                      <a:pt x="70" y="307"/>
                    </a:cubicBezTo>
                    <a:cubicBezTo>
                      <a:pt x="65" y="314"/>
                      <a:pt x="61" y="296"/>
                      <a:pt x="56" y="293"/>
                    </a:cubicBezTo>
                    <a:cubicBezTo>
                      <a:pt x="54" y="294"/>
                      <a:pt x="54" y="290"/>
                      <a:pt x="57" y="284"/>
                    </a:cubicBezTo>
                    <a:cubicBezTo>
                      <a:pt x="59" y="279"/>
                      <a:pt x="59" y="277"/>
                      <a:pt x="55" y="277"/>
                    </a:cubicBezTo>
                    <a:cubicBezTo>
                      <a:pt x="54" y="277"/>
                      <a:pt x="53" y="278"/>
                      <a:pt x="52" y="280"/>
                    </a:cubicBezTo>
                    <a:cubicBezTo>
                      <a:pt x="51" y="285"/>
                      <a:pt x="48" y="290"/>
                      <a:pt x="46" y="292"/>
                    </a:cubicBezTo>
                    <a:cubicBezTo>
                      <a:pt x="44" y="294"/>
                      <a:pt x="44" y="293"/>
                      <a:pt x="44" y="291"/>
                    </a:cubicBezTo>
                    <a:cubicBezTo>
                      <a:pt x="44" y="290"/>
                      <a:pt x="43" y="289"/>
                      <a:pt x="43" y="289"/>
                    </a:cubicBezTo>
                    <a:cubicBezTo>
                      <a:pt x="42" y="289"/>
                      <a:pt x="42" y="286"/>
                      <a:pt x="42" y="282"/>
                    </a:cubicBezTo>
                    <a:cubicBezTo>
                      <a:pt x="42" y="278"/>
                      <a:pt x="42" y="274"/>
                      <a:pt x="42" y="273"/>
                    </a:cubicBezTo>
                    <a:cubicBezTo>
                      <a:pt x="42" y="272"/>
                      <a:pt x="38" y="268"/>
                      <a:pt x="37" y="268"/>
                    </a:cubicBezTo>
                    <a:cubicBezTo>
                      <a:pt x="35" y="268"/>
                      <a:pt x="34" y="273"/>
                      <a:pt x="35" y="275"/>
                    </a:cubicBezTo>
                    <a:cubicBezTo>
                      <a:pt x="36" y="275"/>
                      <a:pt x="37" y="277"/>
                      <a:pt x="37" y="278"/>
                    </a:cubicBezTo>
                    <a:cubicBezTo>
                      <a:pt x="37" y="281"/>
                      <a:pt x="33" y="291"/>
                      <a:pt x="32" y="291"/>
                    </a:cubicBezTo>
                    <a:cubicBezTo>
                      <a:pt x="26" y="279"/>
                      <a:pt x="30" y="294"/>
                      <a:pt x="26" y="286"/>
                    </a:cubicBezTo>
                    <a:cubicBezTo>
                      <a:pt x="25" y="283"/>
                      <a:pt x="22" y="281"/>
                      <a:pt x="20" y="279"/>
                    </a:cubicBezTo>
                    <a:cubicBezTo>
                      <a:pt x="17" y="277"/>
                      <a:pt x="15" y="275"/>
                      <a:pt x="15" y="275"/>
                    </a:cubicBezTo>
                    <a:cubicBezTo>
                      <a:pt x="14" y="274"/>
                      <a:pt x="11" y="274"/>
                      <a:pt x="10" y="276"/>
                    </a:cubicBezTo>
                    <a:cubicBezTo>
                      <a:pt x="9" y="278"/>
                      <a:pt x="10" y="281"/>
                      <a:pt x="11" y="281"/>
                    </a:cubicBezTo>
                    <a:cubicBezTo>
                      <a:pt x="13" y="281"/>
                      <a:pt x="17" y="285"/>
                      <a:pt x="17" y="287"/>
                    </a:cubicBezTo>
                    <a:cubicBezTo>
                      <a:pt x="17" y="292"/>
                      <a:pt x="11" y="305"/>
                      <a:pt x="10" y="305"/>
                    </a:cubicBezTo>
                    <a:cubicBezTo>
                      <a:pt x="9" y="304"/>
                      <a:pt x="7" y="306"/>
                      <a:pt x="5" y="308"/>
                    </a:cubicBezTo>
                    <a:cubicBezTo>
                      <a:pt x="2" y="312"/>
                      <a:pt x="0" y="317"/>
                      <a:pt x="3" y="318"/>
                    </a:cubicBezTo>
                    <a:cubicBezTo>
                      <a:pt x="5" y="319"/>
                      <a:pt x="7" y="319"/>
                      <a:pt x="7" y="318"/>
                    </a:cubicBezTo>
                    <a:cubicBezTo>
                      <a:pt x="7" y="317"/>
                      <a:pt x="9" y="315"/>
                      <a:pt x="10" y="313"/>
                    </a:cubicBezTo>
                    <a:cubicBezTo>
                      <a:pt x="14" y="310"/>
                      <a:pt x="17" y="305"/>
                      <a:pt x="17" y="303"/>
                    </a:cubicBezTo>
                    <a:cubicBezTo>
                      <a:pt x="17" y="302"/>
                      <a:pt x="17" y="301"/>
                      <a:pt x="18" y="300"/>
                    </a:cubicBezTo>
                    <a:cubicBezTo>
                      <a:pt x="19" y="299"/>
                      <a:pt x="20" y="297"/>
                      <a:pt x="20" y="295"/>
                    </a:cubicBezTo>
                    <a:cubicBezTo>
                      <a:pt x="20" y="293"/>
                      <a:pt x="20" y="290"/>
                      <a:pt x="20" y="288"/>
                    </a:cubicBezTo>
                    <a:cubicBezTo>
                      <a:pt x="20" y="284"/>
                      <a:pt x="20" y="283"/>
                      <a:pt x="22" y="285"/>
                    </a:cubicBezTo>
                    <a:cubicBezTo>
                      <a:pt x="23" y="287"/>
                      <a:pt x="23" y="289"/>
                      <a:pt x="23" y="296"/>
                    </a:cubicBezTo>
                    <a:cubicBezTo>
                      <a:pt x="23" y="305"/>
                      <a:pt x="23" y="306"/>
                      <a:pt x="21" y="310"/>
                    </a:cubicBezTo>
                    <a:cubicBezTo>
                      <a:pt x="17" y="315"/>
                      <a:pt x="17" y="317"/>
                      <a:pt x="20" y="319"/>
                    </a:cubicBezTo>
                    <a:cubicBezTo>
                      <a:pt x="23" y="321"/>
                      <a:pt x="24" y="320"/>
                      <a:pt x="28" y="313"/>
                    </a:cubicBezTo>
                    <a:cubicBezTo>
                      <a:pt x="31" y="307"/>
                      <a:pt x="32" y="307"/>
                      <a:pt x="32" y="312"/>
                    </a:cubicBezTo>
                    <a:cubicBezTo>
                      <a:pt x="32" y="315"/>
                      <a:pt x="35" y="316"/>
                      <a:pt x="38" y="314"/>
                    </a:cubicBezTo>
                    <a:cubicBezTo>
                      <a:pt x="40" y="314"/>
                      <a:pt x="42" y="311"/>
                      <a:pt x="45" y="305"/>
                    </a:cubicBezTo>
                    <a:cubicBezTo>
                      <a:pt x="48" y="298"/>
                      <a:pt x="49" y="298"/>
                      <a:pt x="50" y="299"/>
                    </a:cubicBezTo>
                    <a:cubicBezTo>
                      <a:pt x="51" y="300"/>
                      <a:pt x="51" y="302"/>
                      <a:pt x="51" y="304"/>
                    </a:cubicBezTo>
                    <a:cubicBezTo>
                      <a:pt x="51" y="313"/>
                      <a:pt x="62" y="315"/>
                      <a:pt x="65" y="315"/>
                    </a:cubicBezTo>
                    <a:cubicBezTo>
                      <a:pt x="70" y="316"/>
                      <a:pt x="78" y="321"/>
                      <a:pt x="84" y="322"/>
                    </a:cubicBezTo>
                    <a:cubicBezTo>
                      <a:pt x="88" y="322"/>
                      <a:pt x="89" y="322"/>
                      <a:pt x="90" y="320"/>
                    </a:cubicBezTo>
                    <a:cubicBezTo>
                      <a:pt x="92" y="319"/>
                      <a:pt x="92" y="319"/>
                      <a:pt x="95" y="320"/>
                    </a:cubicBezTo>
                    <a:cubicBezTo>
                      <a:pt x="97" y="321"/>
                      <a:pt x="101" y="322"/>
                      <a:pt x="104" y="322"/>
                    </a:cubicBezTo>
                    <a:cubicBezTo>
                      <a:pt x="108" y="322"/>
                      <a:pt x="109" y="322"/>
                      <a:pt x="111" y="320"/>
                    </a:cubicBezTo>
                    <a:cubicBezTo>
                      <a:pt x="113" y="317"/>
                      <a:pt x="116" y="309"/>
                      <a:pt x="116" y="306"/>
                    </a:cubicBezTo>
                    <a:cubicBezTo>
                      <a:pt x="116" y="304"/>
                      <a:pt x="117" y="303"/>
                      <a:pt x="117" y="302"/>
                    </a:cubicBezTo>
                    <a:cubicBezTo>
                      <a:pt x="118" y="300"/>
                      <a:pt x="119" y="300"/>
                      <a:pt x="120" y="302"/>
                    </a:cubicBezTo>
                    <a:cubicBezTo>
                      <a:pt x="120" y="303"/>
                      <a:pt x="121" y="306"/>
                      <a:pt x="122" y="308"/>
                    </a:cubicBezTo>
                    <a:cubicBezTo>
                      <a:pt x="123" y="314"/>
                      <a:pt x="127" y="324"/>
                      <a:pt x="129" y="326"/>
                    </a:cubicBezTo>
                    <a:cubicBezTo>
                      <a:pt x="133" y="329"/>
                      <a:pt x="133" y="329"/>
                      <a:pt x="134" y="323"/>
                    </a:cubicBezTo>
                    <a:cubicBezTo>
                      <a:pt x="135" y="321"/>
                      <a:pt x="136" y="318"/>
                      <a:pt x="137" y="318"/>
                    </a:cubicBezTo>
                    <a:cubicBezTo>
                      <a:pt x="138" y="318"/>
                      <a:pt x="138" y="316"/>
                      <a:pt x="138" y="315"/>
                    </a:cubicBezTo>
                    <a:cubicBezTo>
                      <a:pt x="138" y="313"/>
                      <a:pt x="139" y="312"/>
                      <a:pt x="140" y="313"/>
                    </a:cubicBezTo>
                    <a:cubicBezTo>
                      <a:pt x="141" y="314"/>
                      <a:pt x="142" y="315"/>
                      <a:pt x="142" y="316"/>
                    </a:cubicBezTo>
                    <a:cubicBezTo>
                      <a:pt x="142" y="317"/>
                      <a:pt x="146" y="320"/>
                      <a:pt x="149" y="320"/>
                    </a:cubicBezTo>
                    <a:cubicBezTo>
                      <a:pt x="150" y="321"/>
                      <a:pt x="151" y="321"/>
                      <a:pt x="152" y="321"/>
                    </a:cubicBezTo>
                    <a:cubicBezTo>
                      <a:pt x="153" y="322"/>
                      <a:pt x="155" y="314"/>
                      <a:pt x="154" y="313"/>
                    </a:cubicBezTo>
                    <a:cubicBezTo>
                      <a:pt x="154" y="313"/>
                      <a:pt x="155" y="312"/>
                      <a:pt x="156" y="313"/>
                    </a:cubicBezTo>
                    <a:cubicBezTo>
                      <a:pt x="157" y="313"/>
                      <a:pt x="158" y="314"/>
                      <a:pt x="158" y="315"/>
                    </a:cubicBezTo>
                    <a:cubicBezTo>
                      <a:pt x="158" y="318"/>
                      <a:pt x="166" y="321"/>
                      <a:pt x="168" y="318"/>
                    </a:cubicBezTo>
                    <a:cubicBezTo>
                      <a:pt x="169" y="317"/>
                      <a:pt x="170" y="317"/>
                      <a:pt x="174" y="319"/>
                    </a:cubicBezTo>
                    <a:cubicBezTo>
                      <a:pt x="179" y="321"/>
                      <a:pt x="179" y="321"/>
                      <a:pt x="181" y="319"/>
                    </a:cubicBezTo>
                    <a:cubicBezTo>
                      <a:pt x="183" y="317"/>
                      <a:pt x="184" y="317"/>
                      <a:pt x="186" y="318"/>
                    </a:cubicBezTo>
                    <a:cubicBezTo>
                      <a:pt x="188" y="319"/>
                      <a:pt x="190" y="320"/>
                      <a:pt x="191" y="321"/>
                    </a:cubicBezTo>
                    <a:cubicBezTo>
                      <a:pt x="193" y="323"/>
                      <a:pt x="197" y="322"/>
                      <a:pt x="198" y="320"/>
                    </a:cubicBezTo>
                    <a:cubicBezTo>
                      <a:pt x="198" y="319"/>
                      <a:pt x="199" y="317"/>
                      <a:pt x="200" y="315"/>
                    </a:cubicBezTo>
                    <a:cubicBezTo>
                      <a:pt x="203" y="310"/>
                      <a:pt x="204" y="303"/>
                      <a:pt x="205" y="295"/>
                    </a:cubicBezTo>
                    <a:cubicBezTo>
                      <a:pt x="206" y="289"/>
                      <a:pt x="206" y="288"/>
                      <a:pt x="207" y="289"/>
                    </a:cubicBezTo>
                    <a:cubicBezTo>
                      <a:pt x="208" y="290"/>
                      <a:pt x="209" y="292"/>
                      <a:pt x="209" y="295"/>
                    </a:cubicBezTo>
                    <a:cubicBezTo>
                      <a:pt x="208" y="298"/>
                      <a:pt x="209" y="300"/>
                      <a:pt x="209" y="300"/>
                    </a:cubicBezTo>
                    <a:cubicBezTo>
                      <a:pt x="210" y="301"/>
                      <a:pt x="210" y="307"/>
                      <a:pt x="209" y="308"/>
                    </a:cubicBezTo>
                    <a:cubicBezTo>
                      <a:pt x="207" y="309"/>
                      <a:pt x="206" y="319"/>
                      <a:pt x="208" y="320"/>
                    </a:cubicBezTo>
                    <a:cubicBezTo>
                      <a:pt x="210" y="323"/>
                      <a:pt x="213" y="322"/>
                      <a:pt x="213" y="320"/>
                    </a:cubicBezTo>
                    <a:cubicBezTo>
                      <a:pt x="213" y="317"/>
                      <a:pt x="215" y="312"/>
                      <a:pt x="216" y="312"/>
                    </a:cubicBezTo>
                    <a:cubicBezTo>
                      <a:pt x="217" y="312"/>
                      <a:pt x="217" y="312"/>
                      <a:pt x="217" y="311"/>
                    </a:cubicBezTo>
                    <a:cubicBezTo>
                      <a:pt x="216" y="310"/>
                      <a:pt x="217" y="309"/>
                      <a:pt x="218" y="308"/>
                    </a:cubicBezTo>
                    <a:cubicBezTo>
                      <a:pt x="219" y="306"/>
                      <a:pt x="219" y="306"/>
                      <a:pt x="222" y="308"/>
                    </a:cubicBezTo>
                    <a:cubicBezTo>
                      <a:pt x="225" y="310"/>
                      <a:pt x="228" y="309"/>
                      <a:pt x="231" y="304"/>
                    </a:cubicBezTo>
                    <a:cubicBezTo>
                      <a:pt x="235" y="298"/>
                      <a:pt x="238" y="298"/>
                      <a:pt x="237" y="303"/>
                    </a:cubicBezTo>
                    <a:cubicBezTo>
                      <a:pt x="236" y="307"/>
                      <a:pt x="236" y="308"/>
                      <a:pt x="238" y="309"/>
                    </a:cubicBezTo>
                    <a:cubicBezTo>
                      <a:pt x="239" y="311"/>
                      <a:pt x="241" y="313"/>
                      <a:pt x="241" y="315"/>
                    </a:cubicBezTo>
                    <a:cubicBezTo>
                      <a:pt x="242" y="318"/>
                      <a:pt x="242" y="318"/>
                      <a:pt x="246" y="316"/>
                    </a:cubicBezTo>
                    <a:cubicBezTo>
                      <a:pt x="248" y="315"/>
                      <a:pt x="249" y="315"/>
                      <a:pt x="249" y="316"/>
                    </a:cubicBezTo>
                    <a:cubicBezTo>
                      <a:pt x="250" y="316"/>
                      <a:pt x="251" y="318"/>
                      <a:pt x="253" y="320"/>
                    </a:cubicBezTo>
                    <a:cubicBezTo>
                      <a:pt x="256" y="322"/>
                      <a:pt x="257" y="323"/>
                      <a:pt x="257" y="322"/>
                    </a:cubicBezTo>
                    <a:cubicBezTo>
                      <a:pt x="258" y="321"/>
                      <a:pt x="258" y="321"/>
                      <a:pt x="260" y="322"/>
                    </a:cubicBezTo>
                    <a:cubicBezTo>
                      <a:pt x="261" y="324"/>
                      <a:pt x="262" y="324"/>
                      <a:pt x="270" y="320"/>
                    </a:cubicBezTo>
                    <a:cubicBezTo>
                      <a:pt x="277" y="316"/>
                      <a:pt x="279" y="315"/>
                      <a:pt x="287" y="314"/>
                    </a:cubicBezTo>
                    <a:cubicBezTo>
                      <a:pt x="298" y="313"/>
                      <a:pt x="300" y="314"/>
                      <a:pt x="303" y="320"/>
                    </a:cubicBezTo>
                    <a:cubicBezTo>
                      <a:pt x="305" y="326"/>
                      <a:pt x="311" y="329"/>
                      <a:pt x="315" y="326"/>
                    </a:cubicBezTo>
                    <a:cubicBezTo>
                      <a:pt x="317" y="325"/>
                      <a:pt x="318" y="324"/>
                      <a:pt x="319" y="324"/>
                    </a:cubicBezTo>
                    <a:cubicBezTo>
                      <a:pt x="319" y="325"/>
                      <a:pt x="320" y="324"/>
                      <a:pt x="321" y="322"/>
                    </a:cubicBezTo>
                    <a:cubicBezTo>
                      <a:pt x="323" y="317"/>
                      <a:pt x="321" y="315"/>
                      <a:pt x="318" y="319"/>
                    </a:cubicBezTo>
                    <a:cubicBezTo>
                      <a:pt x="316" y="320"/>
                      <a:pt x="315" y="321"/>
                      <a:pt x="314" y="321"/>
                    </a:cubicBezTo>
                    <a:cubicBezTo>
                      <a:pt x="313" y="321"/>
                      <a:pt x="310" y="318"/>
                      <a:pt x="307" y="314"/>
                    </a:cubicBezTo>
                    <a:cubicBezTo>
                      <a:pt x="301" y="308"/>
                      <a:pt x="301" y="308"/>
                      <a:pt x="301" y="308"/>
                    </a:cubicBezTo>
                    <a:cubicBezTo>
                      <a:pt x="288" y="309"/>
                      <a:pt x="288" y="309"/>
                      <a:pt x="288" y="309"/>
                    </a:cubicBezTo>
                    <a:cubicBezTo>
                      <a:pt x="277" y="309"/>
                      <a:pt x="274" y="310"/>
                      <a:pt x="271" y="312"/>
                    </a:cubicBezTo>
                    <a:cubicBezTo>
                      <a:pt x="270" y="313"/>
                      <a:pt x="267" y="314"/>
                      <a:pt x="265" y="314"/>
                    </a:cubicBezTo>
                    <a:cubicBezTo>
                      <a:pt x="262" y="314"/>
                      <a:pt x="261" y="314"/>
                      <a:pt x="262" y="314"/>
                    </a:cubicBezTo>
                    <a:cubicBezTo>
                      <a:pt x="263" y="313"/>
                      <a:pt x="263" y="313"/>
                      <a:pt x="262" y="312"/>
                    </a:cubicBezTo>
                    <a:cubicBezTo>
                      <a:pt x="261" y="312"/>
                      <a:pt x="260" y="312"/>
                      <a:pt x="260" y="312"/>
                    </a:cubicBezTo>
                    <a:cubicBezTo>
                      <a:pt x="260" y="313"/>
                      <a:pt x="258" y="314"/>
                      <a:pt x="257" y="314"/>
                    </a:cubicBezTo>
                    <a:cubicBezTo>
                      <a:pt x="254" y="315"/>
                      <a:pt x="254" y="314"/>
                      <a:pt x="253" y="310"/>
                    </a:cubicBezTo>
                    <a:cubicBezTo>
                      <a:pt x="252" y="306"/>
                      <a:pt x="249" y="305"/>
                      <a:pt x="246" y="308"/>
                    </a:cubicBezTo>
                    <a:cubicBezTo>
                      <a:pt x="246" y="309"/>
                      <a:pt x="244" y="309"/>
                      <a:pt x="243" y="309"/>
                    </a:cubicBezTo>
                    <a:cubicBezTo>
                      <a:pt x="241" y="309"/>
                      <a:pt x="241" y="308"/>
                      <a:pt x="241" y="305"/>
                    </a:cubicBezTo>
                    <a:cubicBezTo>
                      <a:pt x="241" y="302"/>
                      <a:pt x="241" y="299"/>
                      <a:pt x="240" y="297"/>
                    </a:cubicBezTo>
                    <a:cubicBezTo>
                      <a:pt x="238" y="293"/>
                      <a:pt x="237" y="293"/>
                      <a:pt x="235" y="294"/>
                    </a:cubicBezTo>
                    <a:cubicBezTo>
                      <a:pt x="233" y="294"/>
                      <a:pt x="230" y="296"/>
                      <a:pt x="228" y="298"/>
                    </a:cubicBezTo>
                    <a:cubicBezTo>
                      <a:pt x="226" y="300"/>
                      <a:pt x="224" y="302"/>
                      <a:pt x="224" y="302"/>
                    </a:cubicBezTo>
                    <a:cubicBezTo>
                      <a:pt x="224" y="301"/>
                      <a:pt x="224" y="298"/>
                      <a:pt x="225" y="295"/>
                    </a:cubicBezTo>
                    <a:cubicBezTo>
                      <a:pt x="227" y="288"/>
                      <a:pt x="227" y="287"/>
                      <a:pt x="225" y="284"/>
                    </a:cubicBezTo>
                    <a:cubicBezTo>
                      <a:pt x="224" y="283"/>
                      <a:pt x="223" y="282"/>
                      <a:pt x="222" y="284"/>
                    </a:cubicBezTo>
                    <a:cubicBezTo>
                      <a:pt x="221" y="285"/>
                      <a:pt x="220" y="287"/>
                      <a:pt x="220" y="289"/>
                    </a:cubicBezTo>
                    <a:cubicBezTo>
                      <a:pt x="219" y="295"/>
                      <a:pt x="217" y="300"/>
                      <a:pt x="215" y="302"/>
                    </a:cubicBezTo>
                    <a:cubicBezTo>
                      <a:pt x="213" y="304"/>
                      <a:pt x="213" y="304"/>
                      <a:pt x="213" y="304"/>
                    </a:cubicBezTo>
                    <a:cubicBezTo>
                      <a:pt x="213" y="300"/>
                      <a:pt x="213" y="300"/>
                      <a:pt x="213" y="300"/>
                    </a:cubicBezTo>
                    <a:cubicBezTo>
                      <a:pt x="214" y="292"/>
                      <a:pt x="209" y="280"/>
                      <a:pt x="203" y="273"/>
                    </a:cubicBezTo>
                    <a:cubicBezTo>
                      <a:pt x="199" y="270"/>
                      <a:pt x="197" y="269"/>
                      <a:pt x="196" y="273"/>
                    </a:cubicBezTo>
                    <a:cubicBezTo>
                      <a:pt x="196" y="275"/>
                      <a:pt x="197" y="276"/>
                      <a:pt x="199" y="278"/>
                    </a:cubicBezTo>
                    <a:cubicBezTo>
                      <a:pt x="201" y="279"/>
                      <a:pt x="201" y="281"/>
                      <a:pt x="201" y="284"/>
                    </a:cubicBezTo>
                    <a:cubicBezTo>
                      <a:pt x="201" y="289"/>
                      <a:pt x="200" y="303"/>
                      <a:pt x="199" y="304"/>
                    </a:cubicBezTo>
                    <a:cubicBezTo>
                      <a:pt x="198" y="305"/>
                      <a:pt x="194" y="303"/>
                      <a:pt x="193" y="301"/>
                    </a:cubicBezTo>
                    <a:cubicBezTo>
                      <a:pt x="192" y="301"/>
                      <a:pt x="192" y="301"/>
                      <a:pt x="192" y="303"/>
                    </a:cubicBezTo>
                    <a:cubicBezTo>
                      <a:pt x="192" y="305"/>
                      <a:pt x="192" y="305"/>
                      <a:pt x="191" y="303"/>
                    </a:cubicBezTo>
                    <a:cubicBezTo>
                      <a:pt x="190" y="302"/>
                      <a:pt x="188" y="300"/>
                      <a:pt x="185" y="298"/>
                    </a:cubicBezTo>
                    <a:cubicBezTo>
                      <a:pt x="158" y="268"/>
                      <a:pt x="157" y="215"/>
                      <a:pt x="158" y="176"/>
                    </a:cubicBezTo>
                    <a:cubicBezTo>
                      <a:pt x="159" y="165"/>
                      <a:pt x="162" y="164"/>
                      <a:pt x="167" y="174"/>
                    </a:cubicBezTo>
                    <a:cubicBezTo>
                      <a:pt x="170" y="181"/>
                      <a:pt x="173" y="184"/>
                      <a:pt x="182" y="190"/>
                    </a:cubicBezTo>
                    <a:cubicBezTo>
                      <a:pt x="191" y="196"/>
                      <a:pt x="198" y="189"/>
                      <a:pt x="205" y="182"/>
                    </a:cubicBezTo>
                    <a:cubicBezTo>
                      <a:pt x="206" y="180"/>
                      <a:pt x="206" y="180"/>
                      <a:pt x="209" y="181"/>
                    </a:cubicBezTo>
                    <a:cubicBezTo>
                      <a:pt x="215" y="184"/>
                      <a:pt x="223" y="185"/>
                      <a:pt x="227" y="182"/>
                    </a:cubicBezTo>
                    <a:cubicBezTo>
                      <a:pt x="231" y="180"/>
                      <a:pt x="234" y="174"/>
                      <a:pt x="231" y="172"/>
                    </a:cubicBezTo>
                    <a:cubicBezTo>
                      <a:pt x="229" y="170"/>
                      <a:pt x="228" y="171"/>
                      <a:pt x="224" y="174"/>
                    </a:cubicBezTo>
                    <a:cubicBezTo>
                      <a:pt x="219" y="179"/>
                      <a:pt x="211" y="177"/>
                      <a:pt x="209" y="171"/>
                    </a:cubicBezTo>
                    <a:cubicBezTo>
                      <a:pt x="207" y="166"/>
                      <a:pt x="200" y="168"/>
                      <a:pt x="200" y="173"/>
                    </a:cubicBezTo>
                    <a:cubicBezTo>
                      <a:pt x="200" y="176"/>
                      <a:pt x="199" y="178"/>
                      <a:pt x="196" y="181"/>
                    </a:cubicBezTo>
                    <a:cubicBezTo>
                      <a:pt x="190" y="186"/>
                      <a:pt x="186" y="187"/>
                      <a:pt x="180" y="183"/>
                    </a:cubicBezTo>
                    <a:cubicBezTo>
                      <a:pt x="174" y="179"/>
                      <a:pt x="169" y="172"/>
                      <a:pt x="168" y="165"/>
                    </a:cubicBezTo>
                    <a:cubicBezTo>
                      <a:pt x="167" y="159"/>
                      <a:pt x="166" y="158"/>
                      <a:pt x="163" y="158"/>
                    </a:cubicBezTo>
                    <a:cubicBezTo>
                      <a:pt x="161" y="158"/>
                      <a:pt x="161" y="157"/>
                      <a:pt x="161" y="157"/>
                    </a:cubicBezTo>
                    <a:cubicBezTo>
                      <a:pt x="161" y="156"/>
                      <a:pt x="162" y="152"/>
                      <a:pt x="163" y="149"/>
                    </a:cubicBezTo>
                    <a:cubicBezTo>
                      <a:pt x="164" y="139"/>
                      <a:pt x="171" y="126"/>
                      <a:pt x="176" y="122"/>
                    </a:cubicBezTo>
                    <a:cubicBezTo>
                      <a:pt x="178" y="120"/>
                      <a:pt x="181" y="118"/>
                      <a:pt x="182" y="118"/>
                    </a:cubicBezTo>
                    <a:cubicBezTo>
                      <a:pt x="183" y="118"/>
                      <a:pt x="184" y="117"/>
                      <a:pt x="185" y="116"/>
                    </a:cubicBezTo>
                    <a:cubicBezTo>
                      <a:pt x="186" y="114"/>
                      <a:pt x="186" y="113"/>
                      <a:pt x="184" y="112"/>
                    </a:cubicBezTo>
                    <a:cubicBezTo>
                      <a:pt x="183" y="112"/>
                      <a:pt x="181" y="111"/>
                      <a:pt x="180" y="111"/>
                    </a:cubicBezTo>
                    <a:cubicBezTo>
                      <a:pt x="175" y="111"/>
                      <a:pt x="161" y="130"/>
                      <a:pt x="158" y="140"/>
                    </a:cubicBezTo>
                    <a:cubicBezTo>
                      <a:pt x="157" y="146"/>
                      <a:pt x="154" y="158"/>
                      <a:pt x="153" y="168"/>
                    </a:cubicBezTo>
                    <a:cubicBezTo>
                      <a:pt x="150" y="215"/>
                      <a:pt x="147" y="271"/>
                      <a:pt x="184" y="305"/>
                    </a:cubicBezTo>
                    <a:cubicBezTo>
                      <a:pt x="190" y="310"/>
                      <a:pt x="190" y="312"/>
                      <a:pt x="186" y="310"/>
                    </a:cubicBezTo>
                    <a:cubicBezTo>
                      <a:pt x="184" y="309"/>
                      <a:pt x="182" y="308"/>
                      <a:pt x="181" y="309"/>
                    </a:cubicBezTo>
                    <a:cubicBezTo>
                      <a:pt x="181" y="309"/>
                      <a:pt x="180" y="309"/>
                      <a:pt x="179" y="308"/>
                    </a:cubicBezTo>
                    <a:cubicBezTo>
                      <a:pt x="179" y="307"/>
                      <a:pt x="178" y="307"/>
                      <a:pt x="178" y="309"/>
                    </a:cubicBezTo>
                    <a:cubicBezTo>
                      <a:pt x="178" y="312"/>
                      <a:pt x="178" y="312"/>
                      <a:pt x="176" y="312"/>
                    </a:cubicBezTo>
                    <a:cubicBezTo>
                      <a:pt x="174" y="312"/>
                      <a:pt x="173" y="312"/>
                      <a:pt x="172" y="310"/>
                    </a:cubicBezTo>
                    <a:cubicBezTo>
                      <a:pt x="171" y="307"/>
                      <a:pt x="170" y="307"/>
                      <a:pt x="168" y="307"/>
                    </a:cubicBezTo>
                    <a:cubicBezTo>
                      <a:pt x="167" y="308"/>
                      <a:pt x="165" y="307"/>
                      <a:pt x="164" y="306"/>
                    </a:cubicBezTo>
                    <a:cubicBezTo>
                      <a:pt x="160" y="303"/>
                      <a:pt x="160" y="306"/>
                      <a:pt x="163" y="309"/>
                    </a:cubicBezTo>
                    <a:cubicBezTo>
                      <a:pt x="165" y="311"/>
                      <a:pt x="166" y="312"/>
                      <a:pt x="165" y="312"/>
                    </a:cubicBezTo>
                    <a:cubicBezTo>
                      <a:pt x="164" y="312"/>
                      <a:pt x="162" y="311"/>
                      <a:pt x="160" y="309"/>
                    </a:cubicBezTo>
                    <a:cubicBezTo>
                      <a:pt x="157" y="304"/>
                      <a:pt x="154" y="303"/>
                      <a:pt x="152" y="306"/>
                    </a:cubicBezTo>
                    <a:cubicBezTo>
                      <a:pt x="151" y="307"/>
                      <a:pt x="151" y="307"/>
                      <a:pt x="149" y="306"/>
                    </a:cubicBezTo>
                    <a:cubicBezTo>
                      <a:pt x="149" y="305"/>
                      <a:pt x="148" y="304"/>
                      <a:pt x="148" y="304"/>
                    </a:cubicBezTo>
                    <a:cubicBezTo>
                      <a:pt x="149" y="303"/>
                      <a:pt x="148" y="303"/>
                      <a:pt x="147" y="302"/>
                    </a:cubicBezTo>
                    <a:cubicBezTo>
                      <a:pt x="146" y="301"/>
                      <a:pt x="146" y="301"/>
                      <a:pt x="145" y="303"/>
                    </a:cubicBezTo>
                    <a:cubicBezTo>
                      <a:pt x="145" y="305"/>
                      <a:pt x="145" y="306"/>
                      <a:pt x="146" y="306"/>
                    </a:cubicBezTo>
                    <a:cubicBezTo>
                      <a:pt x="146" y="306"/>
                      <a:pt x="147" y="308"/>
                      <a:pt x="147" y="310"/>
                    </a:cubicBezTo>
                    <a:cubicBezTo>
                      <a:pt x="148" y="313"/>
                      <a:pt x="147" y="313"/>
                      <a:pt x="146" y="313"/>
                    </a:cubicBezTo>
                    <a:cubicBezTo>
                      <a:pt x="143" y="311"/>
                      <a:pt x="140" y="305"/>
                      <a:pt x="138" y="301"/>
                    </a:cubicBezTo>
                    <a:cubicBezTo>
                      <a:pt x="138" y="299"/>
                      <a:pt x="135" y="298"/>
                      <a:pt x="134" y="300"/>
                    </a:cubicBezTo>
                    <a:cubicBezTo>
                      <a:pt x="132" y="301"/>
                      <a:pt x="132" y="303"/>
                      <a:pt x="133" y="306"/>
                    </a:cubicBezTo>
                    <a:cubicBezTo>
                      <a:pt x="133" y="306"/>
                      <a:pt x="132" y="314"/>
                      <a:pt x="131" y="316"/>
                    </a:cubicBezTo>
                    <a:cubicBezTo>
                      <a:pt x="130" y="318"/>
                      <a:pt x="128" y="313"/>
                      <a:pt x="128" y="313"/>
                    </a:cubicBezTo>
                    <a:cubicBezTo>
                      <a:pt x="127" y="312"/>
                      <a:pt x="125" y="308"/>
                      <a:pt x="124" y="304"/>
                    </a:cubicBezTo>
                    <a:cubicBezTo>
                      <a:pt x="123" y="301"/>
                      <a:pt x="122" y="298"/>
                      <a:pt x="122" y="297"/>
                    </a:cubicBezTo>
                    <a:cubicBezTo>
                      <a:pt x="121" y="296"/>
                      <a:pt x="121" y="295"/>
                      <a:pt x="120" y="293"/>
                    </a:cubicBezTo>
                    <a:cubicBezTo>
                      <a:pt x="120" y="290"/>
                      <a:pt x="119" y="290"/>
                      <a:pt x="118" y="289"/>
                    </a:cubicBezTo>
                    <a:cubicBezTo>
                      <a:pt x="116" y="289"/>
                      <a:pt x="115" y="290"/>
                      <a:pt x="115" y="290"/>
                    </a:cubicBezTo>
                    <a:cubicBezTo>
                      <a:pt x="115" y="291"/>
                      <a:pt x="114" y="293"/>
                      <a:pt x="114" y="294"/>
                    </a:cubicBezTo>
                    <a:cubicBezTo>
                      <a:pt x="113" y="295"/>
                      <a:pt x="113" y="298"/>
                      <a:pt x="113" y="302"/>
                    </a:cubicBezTo>
                    <a:cubicBezTo>
                      <a:pt x="113" y="306"/>
                      <a:pt x="112" y="308"/>
                      <a:pt x="111" y="309"/>
                    </a:cubicBezTo>
                    <a:cubicBezTo>
                      <a:pt x="110" y="309"/>
                      <a:pt x="109" y="311"/>
                      <a:pt x="109" y="312"/>
                    </a:cubicBezTo>
                    <a:cubicBezTo>
                      <a:pt x="109" y="313"/>
                      <a:pt x="108" y="313"/>
                      <a:pt x="107" y="313"/>
                    </a:cubicBezTo>
                    <a:cubicBezTo>
                      <a:pt x="105" y="314"/>
                      <a:pt x="103" y="314"/>
                      <a:pt x="102" y="315"/>
                    </a:cubicBezTo>
                    <a:cubicBezTo>
                      <a:pt x="100" y="317"/>
                      <a:pt x="100" y="317"/>
                      <a:pt x="94" y="313"/>
                    </a:cubicBezTo>
                    <a:cubicBezTo>
                      <a:pt x="88" y="310"/>
                      <a:pt x="88" y="310"/>
                      <a:pt x="88" y="310"/>
                    </a:cubicBezTo>
                    <a:cubicBezTo>
                      <a:pt x="90" y="307"/>
                      <a:pt x="90" y="307"/>
                      <a:pt x="90" y="307"/>
                    </a:cubicBezTo>
                    <a:cubicBezTo>
                      <a:pt x="91" y="306"/>
                      <a:pt x="93" y="300"/>
                      <a:pt x="95" y="295"/>
                    </a:cubicBezTo>
                    <a:cubicBezTo>
                      <a:pt x="105" y="259"/>
                      <a:pt x="122" y="224"/>
                      <a:pt x="127" y="187"/>
                    </a:cubicBezTo>
                    <a:cubicBezTo>
                      <a:pt x="127" y="183"/>
                      <a:pt x="127" y="179"/>
                      <a:pt x="128" y="177"/>
                    </a:cubicBezTo>
                    <a:cubicBezTo>
                      <a:pt x="129" y="175"/>
                      <a:pt x="129" y="165"/>
                      <a:pt x="130" y="154"/>
                    </a:cubicBezTo>
                    <a:cubicBezTo>
                      <a:pt x="130" y="144"/>
                      <a:pt x="130" y="132"/>
                      <a:pt x="130" y="129"/>
                    </a:cubicBezTo>
                    <a:cubicBezTo>
                      <a:pt x="131" y="124"/>
                      <a:pt x="131" y="122"/>
                      <a:pt x="129" y="120"/>
                    </a:cubicBezTo>
                    <a:cubicBezTo>
                      <a:pt x="126" y="116"/>
                      <a:pt x="124" y="118"/>
                      <a:pt x="124" y="124"/>
                    </a:cubicBezTo>
                    <a:cubicBezTo>
                      <a:pt x="124" y="126"/>
                      <a:pt x="124" y="132"/>
                      <a:pt x="123" y="136"/>
                    </a:cubicBezTo>
                    <a:cubicBezTo>
                      <a:pt x="123" y="141"/>
                      <a:pt x="122" y="151"/>
                      <a:pt x="122" y="159"/>
                    </a:cubicBezTo>
                    <a:cubicBezTo>
                      <a:pt x="122" y="174"/>
                      <a:pt x="122" y="174"/>
                      <a:pt x="122" y="174"/>
                    </a:cubicBezTo>
                    <a:cubicBezTo>
                      <a:pt x="119" y="178"/>
                      <a:pt x="119" y="178"/>
                      <a:pt x="119" y="178"/>
                    </a:cubicBezTo>
                    <a:cubicBezTo>
                      <a:pt x="117" y="179"/>
                      <a:pt x="113" y="182"/>
                      <a:pt x="111" y="184"/>
                    </a:cubicBezTo>
                    <a:cubicBezTo>
                      <a:pt x="106" y="187"/>
                      <a:pt x="106" y="187"/>
                      <a:pt x="98" y="183"/>
                    </a:cubicBezTo>
                    <a:cubicBezTo>
                      <a:pt x="93" y="181"/>
                      <a:pt x="92" y="180"/>
                      <a:pt x="90" y="174"/>
                    </a:cubicBezTo>
                    <a:cubicBezTo>
                      <a:pt x="89" y="170"/>
                      <a:pt x="88" y="169"/>
                      <a:pt x="86" y="169"/>
                    </a:cubicBezTo>
                    <a:cubicBezTo>
                      <a:pt x="84" y="169"/>
                      <a:pt x="80" y="172"/>
                      <a:pt x="81" y="173"/>
                    </a:cubicBezTo>
                    <a:cubicBezTo>
                      <a:pt x="81" y="174"/>
                      <a:pt x="78" y="176"/>
                      <a:pt x="75" y="178"/>
                    </a:cubicBezTo>
                    <a:cubicBezTo>
                      <a:pt x="68" y="182"/>
                      <a:pt x="68" y="182"/>
                      <a:pt x="63" y="180"/>
                    </a:cubicBezTo>
                    <a:cubicBezTo>
                      <a:pt x="52" y="178"/>
                      <a:pt x="50" y="177"/>
                      <a:pt x="50" y="170"/>
                    </a:cubicBezTo>
                    <a:cubicBezTo>
                      <a:pt x="50" y="166"/>
                      <a:pt x="56" y="156"/>
                      <a:pt x="60" y="155"/>
                    </a:cubicBezTo>
                    <a:cubicBezTo>
                      <a:pt x="63" y="154"/>
                      <a:pt x="64" y="150"/>
                      <a:pt x="61" y="148"/>
                    </a:cubicBezTo>
                    <a:cubicBezTo>
                      <a:pt x="59" y="146"/>
                      <a:pt x="57" y="146"/>
                      <a:pt x="52" y="146"/>
                    </a:cubicBezTo>
                    <a:cubicBezTo>
                      <a:pt x="41" y="147"/>
                      <a:pt x="37" y="144"/>
                      <a:pt x="35" y="132"/>
                    </a:cubicBezTo>
                    <a:cubicBezTo>
                      <a:pt x="33" y="119"/>
                      <a:pt x="36" y="112"/>
                      <a:pt x="45" y="109"/>
                    </a:cubicBezTo>
                    <a:cubicBezTo>
                      <a:pt x="48" y="109"/>
                      <a:pt x="49" y="108"/>
                      <a:pt x="48" y="106"/>
                    </a:cubicBezTo>
                    <a:cubicBezTo>
                      <a:pt x="48" y="103"/>
                      <a:pt x="45" y="101"/>
                      <a:pt x="41" y="101"/>
                    </a:cubicBezTo>
                    <a:cubicBezTo>
                      <a:pt x="37" y="100"/>
                      <a:pt x="29" y="93"/>
                      <a:pt x="25" y="87"/>
                    </a:cubicBezTo>
                    <a:cubicBezTo>
                      <a:pt x="18" y="73"/>
                      <a:pt x="20" y="73"/>
                      <a:pt x="19" y="67"/>
                    </a:cubicBezTo>
                    <a:cubicBezTo>
                      <a:pt x="16" y="54"/>
                      <a:pt x="30" y="52"/>
                      <a:pt x="39" y="47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9" y="52"/>
                      <a:pt x="50" y="52"/>
                      <a:pt x="51" y="46"/>
                    </a:cubicBezTo>
                    <a:cubicBezTo>
                      <a:pt x="48" y="34"/>
                      <a:pt x="48" y="34"/>
                      <a:pt x="61" y="23"/>
                    </a:cubicBezTo>
                    <a:cubicBezTo>
                      <a:pt x="67" y="18"/>
                      <a:pt x="69" y="17"/>
                      <a:pt x="73" y="17"/>
                    </a:cubicBezTo>
                    <a:cubicBezTo>
                      <a:pt x="80" y="17"/>
                      <a:pt x="80" y="23"/>
                      <a:pt x="80" y="30"/>
                    </a:cubicBezTo>
                    <a:cubicBezTo>
                      <a:pt x="79" y="35"/>
                      <a:pt x="81" y="38"/>
                      <a:pt x="84" y="38"/>
                    </a:cubicBezTo>
                    <a:cubicBezTo>
                      <a:pt x="87" y="38"/>
                      <a:pt x="88" y="36"/>
                      <a:pt x="88" y="30"/>
                    </a:cubicBezTo>
                    <a:cubicBezTo>
                      <a:pt x="88" y="8"/>
                      <a:pt x="135" y="25"/>
                      <a:pt x="144" y="31"/>
                    </a:cubicBezTo>
                    <a:cubicBezTo>
                      <a:pt x="148" y="35"/>
                      <a:pt x="151" y="38"/>
                      <a:pt x="152" y="40"/>
                    </a:cubicBezTo>
                    <a:cubicBezTo>
                      <a:pt x="154" y="42"/>
                      <a:pt x="155" y="42"/>
                      <a:pt x="157" y="41"/>
                    </a:cubicBezTo>
                    <a:cubicBezTo>
                      <a:pt x="159" y="41"/>
                      <a:pt x="160" y="41"/>
                      <a:pt x="161" y="41"/>
                    </a:cubicBezTo>
                    <a:cubicBezTo>
                      <a:pt x="174" y="26"/>
                      <a:pt x="197" y="4"/>
                      <a:pt x="202" y="38"/>
                    </a:cubicBezTo>
                    <a:cubicBezTo>
                      <a:pt x="201" y="43"/>
                      <a:pt x="201" y="43"/>
                      <a:pt x="203" y="42"/>
                    </a:cubicBezTo>
                    <a:cubicBezTo>
                      <a:pt x="206" y="43"/>
                      <a:pt x="211" y="42"/>
                      <a:pt x="216" y="41"/>
                    </a:cubicBezTo>
                    <a:cubicBezTo>
                      <a:pt x="230" y="38"/>
                      <a:pt x="241" y="48"/>
                      <a:pt x="246" y="61"/>
                    </a:cubicBezTo>
                    <a:cubicBezTo>
                      <a:pt x="248" y="67"/>
                      <a:pt x="246" y="75"/>
                      <a:pt x="239" y="82"/>
                    </a:cubicBezTo>
                    <a:cubicBezTo>
                      <a:pt x="238" y="84"/>
                      <a:pt x="237" y="86"/>
                      <a:pt x="237" y="87"/>
                    </a:cubicBezTo>
                    <a:cubicBezTo>
                      <a:pt x="238" y="89"/>
                      <a:pt x="243" y="89"/>
                      <a:pt x="246" y="86"/>
                    </a:cubicBezTo>
                    <a:cubicBezTo>
                      <a:pt x="249" y="84"/>
                      <a:pt x="249" y="84"/>
                      <a:pt x="249" y="84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67" y="97"/>
                      <a:pt x="264" y="122"/>
                      <a:pt x="255" y="133"/>
                    </a:cubicBezTo>
                    <a:cubicBezTo>
                      <a:pt x="252" y="136"/>
                      <a:pt x="251" y="136"/>
                      <a:pt x="248" y="136"/>
                    </a:cubicBezTo>
                    <a:cubicBezTo>
                      <a:pt x="244" y="135"/>
                      <a:pt x="242" y="138"/>
                      <a:pt x="243" y="143"/>
                    </a:cubicBezTo>
                    <a:cubicBezTo>
                      <a:pt x="244" y="145"/>
                      <a:pt x="244" y="148"/>
                      <a:pt x="244" y="150"/>
                    </a:cubicBezTo>
                    <a:cubicBezTo>
                      <a:pt x="244" y="154"/>
                      <a:pt x="245" y="154"/>
                      <a:pt x="246" y="154"/>
                    </a:cubicBezTo>
                    <a:cubicBezTo>
                      <a:pt x="248" y="154"/>
                      <a:pt x="249" y="153"/>
                      <a:pt x="249" y="150"/>
                    </a:cubicBezTo>
                    <a:cubicBezTo>
                      <a:pt x="250" y="145"/>
                      <a:pt x="250" y="144"/>
                      <a:pt x="255" y="142"/>
                    </a:cubicBezTo>
                    <a:cubicBezTo>
                      <a:pt x="257" y="142"/>
                      <a:pt x="259" y="140"/>
                      <a:pt x="260" y="139"/>
                    </a:cubicBezTo>
                    <a:cubicBezTo>
                      <a:pt x="260" y="138"/>
                      <a:pt x="262" y="136"/>
                      <a:pt x="263" y="135"/>
                    </a:cubicBezTo>
                    <a:cubicBezTo>
                      <a:pt x="268" y="126"/>
                      <a:pt x="269" y="105"/>
                      <a:pt x="267" y="95"/>
                    </a:cubicBezTo>
                    <a:cubicBezTo>
                      <a:pt x="265" y="89"/>
                      <a:pt x="265" y="88"/>
                      <a:pt x="259" y="84"/>
                    </a:cubicBezTo>
                    <a:cubicBezTo>
                      <a:pt x="256" y="82"/>
                      <a:pt x="253" y="80"/>
                      <a:pt x="252" y="79"/>
                    </a:cubicBezTo>
                    <a:cubicBezTo>
                      <a:pt x="251" y="78"/>
                      <a:pt x="251" y="77"/>
                      <a:pt x="252" y="72"/>
                    </a:cubicBezTo>
                    <a:cubicBezTo>
                      <a:pt x="254" y="48"/>
                      <a:pt x="239" y="34"/>
                      <a:pt x="218" y="34"/>
                    </a:cubicBezTo>
                    <a:cubicBezTo>
                      <a:pt x="211" y="34"/>
                      <a:pt x="211" y="34"/>
                      <a:pt x="211" y="32"/>
                    </a:cubicBezTo>
                    <a:cubicBezTo>
                      <a:pt x="200" y="0"/>
                      <a:pt x="173" y="16"/>
                      <a:pt x="156" y="32"/>
                    </a:cubicBezTo>
                    <a:cubicBezTo>
                      <a:pt x="156" y="32"/>
                      <a:pt x="148" y="26"/>
                      <a:pt x="144" y="22"/>
                    </a:cubicBezTo>
                    <a:cubicBezTo>
                      <a:pt x="130" y="11"/>
                      <a:pt x="107" y="10"/>
                      <a:pt x="91" y="16"/>
                    </a:cubicBezTo>
                    <a:cubicBezTo>
                      <a:pt x="88" y="17"/>
                      <a:pt x="86" y="16"/>
                      <a:pt x="84" y="14"/>
                    </a:cubicBezTo>
                    <a:cubicBezTo>
                      <a:pt x="80" y="11"/>
                      <a:pt x="77" y="9"/>
                      <a:pt x="74" y="9"/>
                    </a:cubicBezTo>
                    <a:close/>
                    <a:moveTo>
                      <a:pt x="188" y="46"/>
                    </a:moveTo>
                    <a:cubicBezTo>
                      <a:pt x="186" y="46"/>
                      <a:pt x="184" y="47"/>
                      <a:pt x="182" y="48"/>
                    </a:cubicBezTo>
                    <a:cubicBezTo>
                      <a:pt x="176" y="50"/>
                      <a:pt x="172" y="59"/>
                      <a:pt x="176" y="60"/>
                    </a:cubicBezTo>
                    <a:cubicBezTo>
                      <a:pt x="178" y="61"/>
                      <a:pt x="179" y="60"/>
                      <a:pt x="179" y="58"/>
                    </a:cubicBezTo>
                    <a:cubicBezTo>
                      <a:pt x="179" y="57"/>
                      <a:pt x="186" y="52"/>
                      <a:pt x="188" y="52"/>
                    </a:cubicBezTo>
                    <a:cubicBezTo>
                      <a:pt x="189" y="52"/>
                      <a:pt x="189" y="53"/>
                      <a:pt x="188" y="56"/>
                    </a:cubicBezTo>
                    <a:cubicBezTo>
                      <a:pt x="186" y="60"/>
                      <a:pt x="188" y="63"/>
                      <a:pt x="194" y="63"/>
                    </a:cubicBezTo>
                    <a:cubicBezTo>
                      <a:pt x="200" y="64"/>
                      <a:pt x="201" y="65"/>
                      <a:pt x="198" y="71"/>
                    </a:cubicBezTo>
                    <a:cubicBezTo>
                      <a:pt x="196" y="76"/>
                      <a:pt x="194" y="77"/>
                      <a:pt x="188" y="78"/>
                    </a:cubicBezTo>
                    <a:cubicBezTo>
                      <a:pt x="187" y="78"/>
                      <a:pt x="187" y="79"/>
                      <a:pt x="189" y="81"/>
                    </a:cubicBezTo>
                    <a:cubicBezTo>
                      <a:pt x="190" y="82"/>
                      <a:pt x="192" y="83"/>
                      <a:pt x="193" y="83"/>
                    </a:cubicBezTo>
                    <a:cubicBezTo>
                      <a:pt x="198" y="83"/>
                      <a:pt x="208" y="69"/>
                      <a:pt x="206" y="65"/>
                    </a:cubicBezTo>
                    <a:cubicBezTo>
                      <a:pt x="205" y="62"/>
                      <a:pt x="201" y="59"/>
                      <a:pt x="197" y="58"/>
                    </a:cubicBezTo>
                    <a:cubicBezTo>
                      <a:pt x="194" y="58"/>
                      <a:pt x="194" y="57"/>
                      <a:pt x="195" y="55"/>
                    </a:cubicBezTo>
                    <a:cubicBezTo>
                      <a:pt x="196" y="49"/>
                      <a:pt x="193" y="46"/>
                      <a:pt x="188" y="46"/>
                    </a:cubicBezTo>
                    <a:close/>
                    <a:moveTo>
                      <a:pt x="110" y="58"/>
                    </a:moveTo>
                    <a:cubicBezTo>
                      <a:pt x="104" y="58"/>
                      <a:pt x="100" y="60"/>
                      <a:pt x="97" y="65"/>
                    </a:cubicBezTo>
                    <a:cubicBezTo>
                      <a:pt x="95" y="68"/>
                      <a:pt x="95" y="68"/>
                      <a:pt x="91" y="68"/>
                    </a:cubicBezTo>
                    <a:cubicBezTo>
                      <a:pt x="84" y="67"/>
                      <a:pt x="77" y="74"/>
                      <a:pt x="77" y="84"/>
                    </a:cubicBezTo>
                    <a:cubicBezTo>
                      <a:pt x="77" y="88"/>
                      <a:pt x="77" y="89"/>
                      <a:pt x="74" y="91"/>
                    </a:cubicBezTo>
                    <a:cubicBezTo>
                      <a:pt x="70" y="93"/>
                      <a:pt x="69" y="97"/>
                      <a:pt x="69" y="103"/>
                    </a:cubicBezTo>
                    <a:cubicBezTo>
                      <a:pt x="70" y="114"/>
                      <a:pt x="77" y="128"/>
                      <a:pt x="82" y="130"/>
                    </a:cubicBezTo>
                    <a:cubicBezTo>
                      <a:pt x="85" y="131"/>
                      <a:pt x="85" y="131"/>
                      <a:pt x="88" y="130"/>
                    </a:cubicBezTo>
                    <a:cubicBezTo>
                      <a:pt x="91" y="129"/>
                      <a:pt x="90" y="127"/>
                      <a:pt x="85" y="124"/>
                    </a:cubicBezTo>
                    <a:cubicBezTo>
                      <a:pt x="81" y="122"/>
                      <a:pt x="80" y="121"/>
                      <a:pt x="78" y="116"/>
                    </a:cubicBezTo>
                    <a:cubicBezTo>
                      <a:pt x="75" y="108"/>
                      <a:pt x="74" y="101"/>
                      <a:pt x="75" y="98"/>
                    </a:cubicBezTo>
                    <a:cubicBezTo>
                      <a:pt x="76" y="97"/>
                      <a:pt x="78" y="96"/>
                      <a:pt x="81" y="96"/>
                    </a:cubicBezTo>
                    <a:cubicBezTo>
                      <a:pt x="86" y="96"/>
                      <a:pt x="87" y="95"/>
                      <a:pt x="84" y="89"/>
                    </a:cubicBezTo>
                    <a:cubicBezTo>
                      <a:pt x="80" y="78"/>
                      <a:pt x="88" y="69"/>
                      <a:pt x="96" y="77"/>
                    </a:cubicBezTo>
                    <a:cubicBezTo>
                      <a:pt x="99" y="80"/>
                      <a:pt x="99" y="80"/>
                      <a:pt x="101" y="79"/>
                    </a:cubicBezTo>
                    <a:cubicBezTo>
                      <a:pt x="102" y="77"/>
                      <a:pt x="102" y="76"/>
                      <a:pt x="101" y="74"/>
                    </a:cubicBezTo>
                    <a:cubicBezTo>
                      <a:pt x="98" y="64"/>
                      <a:pt x="113" y="59"/>
                      <a:pt x="120" y="67"/>
                    </a:cubicBezTo>
                    <a:cubicBezTo>
                      <a:pt x="121" y="69"/>
                      <a:pt x="122" y="73"/>
                      <a:pt x="122" y="76"/>
                    </a:cubicBezTo>
                    <a:cubicBezTo>
                      <a:pt x="123" y="81"/>
                      <a:pt x="123" y="82"/>
                      <a:pt x="125" y="82"/>
                    </a:cubicBezTo>
                    <a:cubicBezTo>
                      <a:pt x="129" y="82"/>
                      <a:pt x="129" y="73"/>
                      <a:pt x="125" y="66"/>
                    </a:cubicBezTo>
                    <a:cubicBezTo>
                      <a:pt x="122" y="61"/>
                      <a:pt x="119" y="59"/>
                      <a:pt x="112" y="58"/>
                    </a:cubicBezTo>
                    <a:cubicBezTo>
                      <a:pt x="111" y="58"/>
                      <a:pt x="110" y="58"/>
                      <a:pt x="110" y="58"/>
                    </a:cubicBezTo>
                    <a:close/>
                    <a:moveTo>
                      <a:pt x="204" y="96"/>
                    </a:moveTo>
                    <a:cubicBezTo>
                      <a:pt x="201" y="96"/>
                      <a:pt x="202" y="101"/>
                      <a:pt x="206" y="106"/>
                    </a:cubicBezTo>
                    <a:cubicBezTo>
                      <a:pt x="210" y="112"/>
                      <a:pt x="211" y="115"/>
                      <a:pt x="207" y="116"/>
                    </a:cubicBezTo>
                    <a:cubicBezTo>
                      <a:pt x="206" y="116"/>
                      <a:pt x="205" y="117"/>
                      <a:pt x="204" y="118"/>
                    </a:cubicBezTo>
                    <a:cubicBezTo>
                      <a:pt x="204" y="119"/>
                      <a:pt x="206" y="125"/>
                      <a:pt x="208" y="125"/>
                    </a:cubicBezTo>
                    <a:cubicBezTo>
                      <a:pt x="209" y="125"/>
                      <a:pt x="215" y="131"/>
                      <a:pt x="215" y="132"/>
                    </a:cubicBezTo>
                    <a:cubicBezTo>
                      <a:pt x="215" y="134"/>
                      <a:pt x="209" y="140"/>
                      <a:pt x="206" y="141"/>
                    </a:cubicBezTo>
                    <a:cubicBezTo>
                      <a:pt x="202" y="143"/>
                      <a:pt x="198" y="143"/>
                      <a:pt x="194" y="140"/>
                    </a:cubicBezTo>
                    <a:cubicBezTo>
                      <a:pt x="192" y="139"/>
                      <a:pt x="191" y="137"/>
                      <a:pt x="190" y="137"/>
                    </a:cubicBezTo>
                    <a:cubicBezTo>
                      <a:pt x="189" y="137"/>
                      <a:pt x="190" y="140"/>
                      <a:pt x="194" y="143"/>
                    </a:cubicBezTo>
                    <a:cubicBezTo>
                      <a:pt x="197" y="146"/>
                      <a:pt x="198" y="147"/>
                      <a:pt x="202" y="147"/>
                    </a:cubicBezTo>
                    <a:cubicBezTo>
                      <a:pt x="211" y="147"/>
                      <a:pt x="222" y="139"/>
                      <a:pt x="222" y="133"/>
                    </a:cubicBezTo>
                    <a:cubicBezTo>
                      <a:pt x="222" y="131"/>
                      <a:pt x="216" y="123"/>
                      <a:pt x="214" y="123"/>
                    </a:cubicBezTo>
                    <a:cubicBezTo>
                      <a:pt x="213" y="123"/>
                      <a:pt x="214" y="122"/>
                      <a:pt x="214" y="120"/>
                    </a:cubicBezTo>
                    <a:cubicBezTo>
                      <a:pt x="215" y="119"/>
                      <a:pt x="216" y="116"/>
                      <a:pt x="216" y="115"/>
                    </a:cubicBezTo>
                    <a:cubicBezTo>
                      <a:pt x="216" y="112"/>
                      <a:pt x="213" y="106"/>
                      <a:pt x="210" y="104"/>
                    </a:cubicBezTo>
                    <a:cubicBezTo>
                      <a:pt x="209" y="104"/>
                      <a:pt x="209" y="103"/>
                      <a:pt x="209" y="102"/>
                    </a:cubicBezTo>
                    <a:cubicBezTo>
                      <a:pt x="209" y="100"/>
                      <a:pt x="205" y="96"/>
                      <a:pt x="204" y="96"/>
                    </a:cubicBezTo>
                    <a:close/>
                    <a:moveTo>
                      <a:pt x="266" y="152"/>
                    </a:moveTo>
                    <a:cubicBezTo>
                      <a:pt x="266" y="152"/>
                      <a:pt x="266" y="152"/>
                      <a:pt x="265" y="152"/>
                    </a:cubicBezTo>
                    <a:cubicBezTo>
                      <a:pt x="264" y="152"/>
                      <a:pt x="264" y="153"/>
                      <a:pt x="265" y="153"/>
                    </a:cubicBezTo>
                    <a:cubicBezTo>
                      <a:pt x="266" y="154"/>
                      <a:pt x="267" y="157"/>
                      <a:pt x="267" y="160"/>
                    </a:cubicBezTo>
                    <a:cubicBezTo>
                      <a:pt x="267" y="163"/>
                      <a:pt x="268" y="168"/>
                      <a:pt x="268" y="170"/>
                    </a:cubicBezTo>
                    <a:cubicBezTo>
                      <a:pt x="268" y="173"/>
                      <a:pt x="269" y="179"/>
                      <a:pt x="269" y="184"/>
                    </a:cubicBezTo>
                    <a:cubicBezTo>
                      <a:pt x="269" y="188"/>
                      <a:pt x="270" y="193"/>
                      <a:pt x="270" y="193"/>
                    </a:cubicBezTo>
                    <a:cubicBezTo>
                      <a:pt x="271" y="195"/>
                      <a:pt x="274" y="195"/>
                      <a:pt x="274" y="193"/>
                    </a:cubicBezTo>
                    <a:cubicBezTo>
                      <a:pt x="274" y="191"/>
                      <a:pt x="274" y="171"/>
                      <a:pt x="274" y="164"/>
                    </a:cubicBezTo>
                    <a:cubicBezTo>
                      <a:pt x="274" y="161"/>
                      <a:pt x="273" y="160"/>
                      <a:pt x="272" y="160"/>
                    </a:cubicBezTo>
                    <a:cubicBezTo>
                      <a:pt x="271" y="160"/>
                      <a:pt x="271" y="159"/>
                      <a:pt x="271" y="158"/>
                    </a:cubicBezTo>
                    <a:cubicBezTo>
                      <a:pt x="272" y="156"/>
                      <a:pt x="268" y="151"/>
                      <a:pt x="266" y="152"/>
                    </a:cubicBezTo>
                    <a:close/>
                    <a:moveTo>
                      <a:pt x="234" y="142"/>
                    </a:moveTo>
                    <a:cubicBezTo>
                      <a:pt x="230" y="144"/>
                      <a:pt x="250" y="212"/>
                      <a:pt x="246" y="179"/>
                    </a:cubicBezTo>
                    <a:cubicBezTo>
                      <a:pt x="246" y="177"/>
                      <a:pt x="245" y="174"/>
                      <a:pt x="245" y="170"/>
                    </a:cubicBezTo>
                    <a:cubicBezTo>
                      <a:pt x="244" y="166"/>
                      <a:pt x="243" y="163"/>
                      <a:pt x="241" y="159"/>
                    </a:cubicBezTo>
                    <a:cubicBezTo>
                      <a:pt x="238" y="154"/>
                      <a:pt x="237" y="142"/>
                      <a:pt x="234" y="142"/>
                    </a:cubicBezTo>
                    <a:close/>
                    <a:moveTo>
                      <a:pt x="254" y="152"/>
                    </a:moveTo>
                    <a:cubicBezTo>
                      <a:pt x="254" y="152"/>
                      <a:pt x="254" y="153"/>
                      <a:pt x="254" y="155"/>
                    </a:cubicBezTo>
                    <a:cubicBezTo>
                      <a:pt x="254" y="156"/>
                      <a:pt x="253" y="158"/>
                      <a:pt x="252" y="159"/>
                    </a:cubicBezTo>
                    <a:cubicBezTo>
                      <a:pt x="251" y="160"/>
                      <a:pt x="251" y="161"/>
                      <a:pt x="253" y="165"/>
                    </a:cubicBezTo>
                    <a:cubicBezTo>
                      <a:pt x="254" y="168"/>
                      <a:pt x="255" y="174"/>
                      <a:pt x="255" y="178"/>
                    </a:cubicBezTo>
                    <a:cubicBezTo>
                      <a:pt x="256" y="182"/>
                      <a:pt x="256" y="188"/>
                      <a:pt x="257" y="190"/>
                    </a:cubicBezTo>
                    <a:cubicBezTo>
                      <a:pt x="257" y="193"/>
                      <a:pt x="258" y="195"/>
                      <a:pt x="258" y="194"/>
                    </a:cubicBezTo>
                    <a:cubicBezTo>
                      <a:pt x="259" y="194"/>
                      <a:pt x="260" y="189"/>
                      <a:pt x="260" y="180"/>
                    </a:cubicBezTo>
                    <a:cubicBezTo>
                      <a:pt x="260" y="169"/>
                      <a:pt x="260" y="166"/>
                      <a:pt x="258" y="160"/>
                    </a:cubicBezTo>
                    <a:cubicBezTo>
                      <a:pt x="257" y="155"/>
                      <a:pt x="255" y="152"/>
                      <a:pt x="255" y="152"/>
                    </a:cubicBezTo>
                    <a:cubicBezTo>
                      <a:pt x="254" y="152"/>
                      <a:pt x="254" y="152"/>
                      <a:pt x="254" y="152"/>
                    </a:cubicBezTo>
                    <a:close/>
                    <a:moveTo>
                      <a:pt x="251" y="194"/>
                    </a:moveTo>
                    <a:cubicBezTo>
                      <a:pt x="248" y="195"/>
                      <a:pt x="247" y="206"/>
                      <a:pt x="244" y="201"/>
                    </a:cubicBezTo>
                    <a:cubicBezTo>
                      <a:pt x="240" y="193"/>
                      <a:pt x="235" y="197"/>
                      <a:pt x="227" y="201"/>
                    </a:cubicBezTo>
                    <a:cubicBezTo>
                      <a:pt x="218" y="206"/>
                      <a:pt x="213" y="206"/>
                      <a:pt x="207" y="204"/>
                    </a:cubicBezTo>
                    <a:cubicBezTo>
                      <a:pt x="203" y="202"/>
                      <a:pt x="200" y="203"/>
                      <a:pt x="201" y="205"/>
                    </a:cubicBezTo>
                    <a:cubicBezTo>
                      <a:pt x="207" y="213"/>
                      <a:pt x="215" y="216"/>
                      <a:pt x="220" y="225"/>
                    </a:cubicBezTo>
                    <a:cubicBezTo>
                      <a:pt x="223" y="229"/>
                      <a:pt x="229" y="235"/>
                      <a:pt x="234" y="236"/>
                    </a:cubicBezTo>
                    <a:cubicBezTo>
                      <a:pt x="236" y="236"/>
                      <a:pt x="237" y="236"/>
                      <a:pt x="237" y="237"/>
                    </a:cubicBezTo>
                    <a:cubicBezTo>
                      <a:pt x="237" y="237"/>
                      <a:pt x="235" y="239"/>
                      <a:pt x="233" y="241"/>
                    </a:cubicBezTo>
                    <a:cubicBezTo>
                      <a:pt x="230" y="244"/>
                      <a:pt x="229" y="246"/>
                      <a:pt x="228" y="249"/>
                    </a:cubicBezTo>
                    <a:cubicBezTo>
                      <a:pt x="227" y="254"/>
                      <a:pt x="227" y="262"/>
                      <a:pt x="229" y="265"/>
                    </a:cubicBezTo>
                    <a:cubicBezTo>
                      <a:pt x="232" y="271"/>
                      <a:pt x="233" y="273"/>
                      <a:pt x="234" y="274"/>
                    </a:cubicBezTo>
                    <a:cubicBezTo>
                      <a:pt x="236" y="274"/>
                      <a:pt x="237" y="275"/>
                      <a:pt x="237" y="275"/>
                    </a:cubicBezTo>
                    <a:cubicBezTo>
                      <a:pt x="238" y="277"/>
                      <a:pt x="242" y="278"/>
                      <a:pt x="247" y="278"/>
                    </a:cubicBezTo>
                    <a:cubicBezTo>
                      <a:pt x="251" y="278"/>
                      <a:pt x="252" y="278"/>
                      <a:pt x="252" y="279"/>
                    </a:cubicBezTo>
                    <a:cubicBezTo>
                      <a:pt x="252" y="280"/>
                      <a:pt x="253" y="282"/>
                      <a:pt x="254" y="283"/>
                    </a:cubicBezTo>
                    <a:cubicBezTo>
                      <a:pt x="256" y="285"/>
                      <a:pt x="258" y="283"/>
                      <a:pt x="257" y="279"/>
                    </a:cubicBezTo>
                    <a:cubicBezTo>
                      <a:pt x="257" y="277"/>
                      <a:pt x="257" y="276"/>
                      <a:pt x="258" y="277"/>
                    </a:cubicBezTo>
                    <a:cubicBezTo>
                      <a:pt x="259" y="277"/>
                      <a:pt x="259" y="278"/>
                      <a:pt x="259" y="279"/>
                    </a:cubicBezTo>
                    <a:cubicBezTo>
                      <a:pt x="259" y="280"/>
                      <a:pt x="260" y="281"/>
                      <a:pt x="261" y="281"/>
                    </a:cubicBezTo>
                    <a:cubicBezTo>
                      <a:pt x="263" y="281"/>
                      <a:pt x="263" y="280"/>
                      <a:pt x="263" y="278"/>
                    </a:cubicBezTo>
                    <a:cubicBezTo>
                      <a:pt x="263" y="276"/>
                      <a:pt x="263" y="276"/>
                      <a:pt x="263" y="276"/>
                    </a:cubicBezTo>
                    <a:cubicBezTo>
                      <a:pt x="265" y="278"/>
                      <a:pt x="265" y="278"/>
                      <a:pt x="265" y="278"/>
                    </a:cubicBezTo>
                    <a:cubicBezTo>
                      <a:pt x="267" y="281"/>
                      <a:pt x="270" y="281"/>
                      <a:pt x="271" y="279"/>
                    </a:cubicBezTo>
                    <a:cubicBezTo>
                      <a:pt x="271" y="278"/>
                      <a:pt x="274" y="277"/>
                      <a:pt x="277" y="276"/>
                    </a:cubicBezTo>
                    <a:cubicBezTo>
                      <a:pt x="285" y="273"/>
                      <a:pt x="290" y="266"/>
                      <a:pt x="292" y="254"/>
                    </a:cubicBezTo>
                    <a:cubicBezTo>
                      <a:pt x="294" y="242"/>
                      <a:pt x="292" y="237"/>
                      <a:pt x="282" y="229"/>
                    </a:cubicBezTo>
                    <a:cubicBezTo>
                      <a:pt x="276" y="223"/>
                      <a:pt x="263" y="216"/>
                      <a:pt x="255" y="223"/>
                    </a:cubicBezTo>
                    <a:cubicBezTo>
                      <a:pt x="254" y="224"/>
                      <a:pt x="253" y="226"/>
                      <a:pt x="253" y="226"/>
                    </a:cubicBezTo>
                    <a:cubicBezTo>
                      <a:pt x="253" y="227"/>
                      <a:pt x="252" y="228"/>
                      <a:pt x="251" y="229"/>
                    </a:cubicBezTo>
                    <a:cubicBezTo>
                      <a:pt x="250" y="230"/>
                      <a:pt x="250" y="229"/>
                      <a:pt x="250" y="221"/>
                    </a:cubicBezTo>
                    <a:cubicBezTo>
                      <a:pt x="251" y="213"/>
                      <a:pt x="252" y="206"/>
                      <a:pt x="253" y="198"/>
                    </a:cubicBezTo>
                    <a:cubicBezTo>
                      <a:pt x="253" y="197"/>
                      <a:pt x="252" y="194"/>
                      <a:pt x="251" y="194"/>
                    </a:cubicBezTo>
                    <a:close/>
                    <a:moveTo>
                      <a:pt x="272" y="202"/>
                    </a:moveTo>
                    <a:cubicBezTo>
                      <a:pt x="272" y="202"/>
                      <a:pt x="272" y="202"/>
                      <a:pt x="272" y="202"/>
                    </a:cubicBezTo>
                    <a:cubicBezTo>
                      <a:pt x="269" y="203"/>
                      <a:pt x="269" y="211"/>
                      <a:pt x="272" y="212"/>
                    </a:cubicBezTo>
                    <a:cubicBezTo>
                      <a:pt x="275" y="213"/>
                      <a:pt x="276" y="211"/>
                      <a:pt x="275" y="206"/>
                    </a:cubicBezTo>
                    <a:cubicBezTo>
                      <a:pt x="274" y="204"/>
                      <a:pt x="273" y="202"/>
                      <a:pt x="272" y="202"/>
                    </a:cubicBezTo>
                    <a:close/>
                    <a:moveTo>
                      <a:pt x="237" y="205"/>
                    </a:moveTo>
                    <a:cubicBezTo>
                      <a:pt x="238" y="205"/>
                      <a:pt x="239" y="205"/>
                      <a:pt x="240" y="206"/>
                    </a:cubicBezTo>
                    <a:cubicBezTo>
                      <a:pt x="243" y="208"/>
                      <a:pt x="243" y="209"/>
                      <a:pt x="243" y="213"/>
                    </a:cubicBezTo>
                    <a:cubicBezTo>
                      <a:pt x="242" y="219"/>
                      <a:pt x="240" y="219"/>
                      <a:pt x="239" y="213"/>
                    </a:cubicBezTo>
                    <a:cubicBezTo>
                      <a:pt x="238" y="208"/>
                      <a:pt x="236" y="206"/>
                      <a:pt x="235" y="208"/>
                    </a:cubicBezTo>
                    <a:cubicBezTo>
                      <a:pt x="234" y="209"/>
                      <a:pt x="235" y="211"/>
                      <a:pt x="236" y="213"/>
                    </a:cubicBezTo>
                    <a:cubicBezTo>
                      <a:pt x="238" y="217"/>
                      <a:pt x="238" y="217"/>
                      <a:pt x="238" y="217"/>
                    </a:cubicBezTo>
                    <a:cubicBezTo>
                      <a:pt x="236" y="217"/>
                      <a:pt x="236" y="217"/>
                      <a:pt x="236" y="217"/>
                    </a:cubicBezTo>
                    <a:cubicBezTo>
                      <a:pt x="234" y="217"/>
                      <a:pt x="232" y="217"/>
                      <a:pt x="230" y="215"/>
                    </a:cubicBezTo>
                    <a:cubicBezTo>
                      <a:pt x="227" y="212"/>
                      <a:pt x="224" y="211"/>
                      <a:pt x="222" y="212"/>
                    </a:cubicBezTo>
                    <a:cubicBezTo>
                      <a:pt x="221" y="213"/>
                      <a:pt x="226" y="218"/>
                      <a:pt x="228" y="218"/>
                    </a:cubicBezTo>
                    <a:cubicBezTo>
                      <a:pt x="228" y="218"/>
                      <a:pt x="230" y="219"/>
                      <a:pt x="232" y="220"/>
                    </a:cubicBezTo>
                    <a:cubicBezTo>
                      <a:pt x="235" y="222"/>
                      <a:pt x="235" y="222"/>
                      <a:pt x="233" y="223"/>
                    </a:cubicBezTo>
                    <a:cubicBezTo>
                      <a:pt x="229" y="224"/>
                      <a:pt x="227" y="223"/>
                      <a:pt x="222" y="219"/>
                    </a:cubicBezTo>
                    <a:cubicBezTo>
                      <a:pt x="218" y="214"/>
                      <a:pt x="206" y="210"/>
                      <a:pt x="223" y="210"/>
                    </a:cubicBezTo>
                    <a:cubicBezTo>
                      <a:pt x="227" y="208"/>
                      <a:pt x="231" y="207"/>
                      <a:pt x="234" y="206"/>
                    </a:cubicBezTo>
                    <a:cubicBezTo>
                      <a:pt x="236" y="205"/>
                      <a:pt x="236" y="205"/>
                      <a:pt x="237" y="205"/>
                    </a:cubicBezTo>
                    <a:close/>
                    <a:moveTo>
                      <a:pt x="242" y="223"/>
                    </a:moveTo>
                    <a:cubicBezTo>
                      <a:pt x="242" y="227"/>
                      <a:pt x="236" y="229"/>
                      <a:pt x="231" y="229"/>
                    </a:cubicBezTo>
                    <a:cubicBezTo>
                      <a:pt x="228" y="228"/>
                      <a:pt x="228" y="227"/>
                      <a:pt x="231" y="227"/>
                    </a:cubicBezTo>
                    <a:cubicBezTo>
                      <a:pt x="235" y="227"/>
                      <a:pt x="238" y="224"/>
                      <a:pt x="242" y="223"/>
                    </a:cubicBezTo>
                    <a:close/>
                    <a:moveTo>
                      <a:pt x="276" y="232"/>
                    </a:moveTo>
                    <a:cubicBezTo>
                      <a:pt x="284" y="239"/>
                      <a:pt x="286" y="243"/>
                      <a:pt x="285" y="252"/>
                    </a:cubicBezTo>
                    <a:cubicBezTo>
                      <a:pt x="284" y="258"/>
                      <a:pt x="283" y="260"/>
                      <a:pt x="282" y="263"/>
                    </a:cubicBezTo>
                    <a:cubicBezTo>
                      <a:pt x="278" y="266"/>
                      <a:pt x="275" y="267"/>
                      <a:pt x="273" y="266"/>
                    </a:cubicBezTo>
                    <a:cubicBezTo>
                      <a:pt x="272" y="265"/>
                      <a:pt x="271" y="265"/>
                      <a:pt x="270" y="265"/>
                    </a:cubicBezTo>
                    <a:cubicBezTo>
                      <a:pt x="270" y="265"/>
                      <a:pt x="268" y="265"/>
                      <a:pt x="267" y="264"/>
                    </a:cubicBezTo>
                    <a:cubicBezTo>
                      <a:pt x="266" y="263"/>
                      <a:pt x="266" y="263"/>
                      <a:pt x="265" y="265"/>
                    </a:cubicBezTo>
                    <a:cubicBezTo>
                      <a:pt x="264" y="269"/>
                      <a:pt x="262" y="269"/>
                      <a:pt x="262" y="265"/>
                    </a:cubicBezTo>
                    <a:cubicBezTo>
                      <a:pt x="262" y="262"/>
                      <a:pt x="259" y="261"/>
                      <a:pt x="258" y="265"/>
                    </a:cubicBezTo>
                    <a:cubicBezTo>
                      <a:pt x="257" y="267"/>
                      <a:pt x="257" y="267"/>
                      <a:pt x="255" y="266"/>
                    </a:cubicBezTo>
                    <a:cubicBezTo>
                      <a:pt x="254" y="264"/>
                      <a:pt x="253" y="265"/>
                      <a:pt x="252" y="267"/>
                    </a:cubicBezTo>
                    <a:cubicBezTo>
                      <a:pt x="250" y="269"/>
                      <a:pt x="249" y="269"/>
                      <a:pt x="243" y="267"/>
                    </a:cubicBezTo>
                    <a:cubicBezTo>
                      <a:pt x="238" y="266"/>
                      <a:pt x="234" y="263"/>
                      <a:pt x="234" y="260"/>
                    </a:cubicBezTo>
                    <a:cubicBezTo>
                      <a:pt x="234" y="259"/>
                      <a:pt x="235" y="256"/>
                      <a:pt x="236" y="252"/>
                    </a:cubicBezTo>
                    <a:cubicBezTo>
                      <a:pt x="239" y="243"/>
                      <a:pt x="245" y="239"/>
                      <a:pt x="249" y="243"/>
                    </a:cubicBezTo>
                    <a:cubicBezTo>
                      <a:pt x="250" y="244"/>
                      <a:pt x="250" y="245"/>
                      <a:pt x="248" y="249"/>
                    </a:cubicBezTo>
                    <a:cubicBezTo>
                      <a:pt x="247" y="251"/>
                      <a:pt x="247" y="254"/>
                      <a:pt x="247" y="255"/>
                    </a:cubicBezTo>
                    <a:cubicBezTo>
                      <a:pt x="248" y="255"/>
                      <a:pt x="247" y="257"/>
                      <a:pt x="247" y="258"/>
                    </a:cubicBezTo>
                    <a:cubicBezTo>
                      <a:pt x="246" y="260"/>
                      <a:pt x="246" y="260"/>
                      <a:pt x="248" y="260"/>
                    </a:cubicBezTo>
                    <a:cubicBezTo>
                      <a:pt x="250" y="260"/>
                      <a:pt x="251" y="259"/>
                      <a:pt x="252" y="256"/>
                    </a:cubicBezTo>
                    <a:cubicBezTo>
                      <a:pt x="255" y="250"/>
                      <a:pt x="257" y="249"/>
                      <a:pt x="263" y="248"/>
                    </a:cubicBezTo>
                    <a:cubicBezTo>
                      <a:pt x="269" y="248"/>
                      <a:pt x="270" y="247"/>
                      <a:pt x="266" y="244"/>
                    </a:cubicBezTo>
                    <a:cubicBezTo>
                      <a:pt x="263" y="242"/>
                      <a:pt x="261" y="242"/>
                      <a:pt x="258" y="244"/>
                    </a:cubicBezTo>
                    <a:cubicBezTo>
                      <a:pt x="257" y="245"/>
                      <a:pt x="256" y="245"/>
                      <a:pt x="254" y="244"/>
                    </a:cubicBezTo>
                    <a:cubicBezTo>
                      <a:pt x="252" y="241"/>
                      <a:pt x="253" y="238"/>
                      <a:pt x="257" y="231"/>
                    </a:cubicBezTo>
                    <a:cubicBezTo>
                      <a:pt x="263" y="222"/>
                      <a:pt x="270" y="225"/>
                      <a:pt x="276" y="232"/>
                    </a:cubicBezTo>
                    <a:close/>
                    <a:moveTo>
                      <a:pt x="245" y="232"/>
                    </a:moveTo>
                    <a:cubicBezTo>
                      <a:pt x="245" y="232"/>
                      <a:pt x="245" y="232"/>
                      <a:pt x="245" y="233"/>
                    </a:cubicBezTo>
                    <a:cubicBezTo>
                      <a:pt x="245" y="234"/>
                      <a:pt x="244" y="235"/>
                      <a:pt x="243" y="235"/>
                    </a:cubicBezTo>
                    <a:cubicBezTo>
                      <a:pt x="240" y="236"/>
                      <a:pt x="240" y="236"/>
                      <a:pt x="242" y="234"/>
                    </a:cubicBezTo>
                    <a:cubicBezTo>
                      <a:pt x="243" y="233"/>
                      <a:pt x="244" y="232"/>
                      <a:pt x="244" y="232"/>
                    </a:cubicBezTo>
                    <a:cubicBezTo>
                      <a:pt x="245" y="232"/>
                      <a:pt x="245" y="232"/>
                      <a:pt x="245" y="232"/>
                    </a:cubicBezTo>
                    <a:close/>
                    <a:moveTo>
                      <a:pt x="40" y="301"/>
                    </a:moveTo>
                    <a:cubicBezTo>
                      <a:pt x="35" y="313"/>
                      <a:pt x="34" y="306"/>
                      <a:pt x="37" y="300"/>
                    </a:cubicBezTo>
                    <a:cubicBezTo>
                      <a:pt x="39" y="272"/>
                      <a:pt x="40" y="295"/>
                      <a:pt x="40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239"/>
              <p:cNvSpPr>
                <a:spLocks noEditPoints="1"/>
              </p:cNvSpPr>
              <p:nvPr/>
            </p:nvSpPr>
            <p:spPr bwMode="auto">
              <a:xfrm>
                <a:off x="552" y="449"/>
                <a:ext cx="165" cy="272"/>
              </a:xfrm>
              <a:custGeom>
                <a:avLst/>
                <a:gdLst>
                  <a:gd name="T0" fmla="*/ 58 w 216"/>
                  <a:gd name="T1" fmla="*/ 80 h 357"/>
                  <a:gd name="T2" fmla="*/ 88 w 216"/>
                  <a:gd name="T3" fmla="*/ 140 h 357"/>
                  <a:gd name="T4" fmla="*/ 120 w 216"/>
                  <a:gd name="T5" fmla="*/ 129 h 357"/>
                  <a:gd name="T6" fmla="*/ 106 w 216"/>
                  <a:gd name="T7" fmla="*/ 213 h 357"/>
                  <a:gd name="T8" fmla="*/ 31 w 216"/>
                  <a:gd name="T9" fmla="*/ 141 h 357"/>
                  <a:gd name="T10" fmla="*/ 22 w 216"/>
                  <a:gd name="T11" fmla="*/ 155 h 357"/>
                  <a:gd name="T12" fmla="*/ 51 w 216"/>
                  <a:gd name="T13" fmla="*/ 255 h 357"/>
                  <a:gd name="T14" fmla="*/ 64 w 216"/>
                  <a:gd name="T15" fmla="*/ 256 h 357"/>
                  <a:gd name="T16" fmla="*/ 39 w 216"/>
                  <a:gd name="T17" fmla="*/ 327 h 357"/>
                  <a:gd name="T18" fmla="*/ 45 w 216"/>
                  <a:gd name="T19" fmla="*/ 311 h 357"/>
                  <a:gd name="T20" fmla="*/ 157 w 216"/>
                  <a:gd name="T21" fmla="*/ 225 h 357"/>
                  <a:gd name="T22" fmla="*/ 58 w 216"/>
                  <a:gd name="T23" fmla="*/ 270 h 357"/>
                  <a:gd name="T24" fmla="*/ 127 w 216"/>
                  <a:gd name="T25" fmla="*/ 130 h 357"/>
                  <a:gd name="T26" fmla="*/ 173 w 216"/>
                  <a:gd name="T27" fmla="*/ 111 h 357"/>
                  <a:gd name="T28" fmla="*/ 187 w 216"/>
                  <a:gd name="T29" fmla="*/ 76 h 357"/>
                  <a:gd name="T30" fmla="*/ 155 w 216"/>
                  <a:gd name="T31" fmla="*/ 42 h 357"/>
                  <a:gd name="T32" fmla="*/ 108 w 216"/>
                  <a:gd name="T33" fmla="*/ 16 h 357"/>
                  <a:gd name="T34" fmla="*/ 148 w 216"/>
                  <a:gd name="T35" fmla="*/ 56 h 357"/>
                  <a:gd name="T36" fmla="*/ 210 w 216"/>
                  <a:gd name="T37" fmla="*/ 48 h 357"/>
                  <a:gd name="T38" fmla="*/ 200 w 216"/>
                  <a:gd name="T39" fmla="*/ 94 h 357"/>
                  <a:gd name="T40" fmla="*/ 160 w 216"/>
                  <a:gd name="T41" fmla="*/ 98 h 357"/>
                  <a:gd name="T42" fmla="*/ 120 w 216"/>
                  <a:gd name="T43" fmla="*/ 112 h 357"/>
                  <a:gd name="T44" fmla="*/ 90 w 216"/>
                  <a:gd name="T45" fmla="*/ 93 h 357"/>
                  <a:gd name="T46" fmla="*/ 66 w 216"/>
                  <a:gd name="T47" fmla="*/ 82 h 357"/>
                  <a:gd name="T48" fmla="*/ 141 w 216"/>
                  <a:gd name="T49" fmla="*/ 15 h 357"/>
                  <a:gd name="T50" fmla="*/ 146 w 216"/>
                  <a:gd name="T51" fmla="*/ 92 h 357"/>
                  <a:gd name="T52" fmla="*/ 117 w 216"/>
                  <a:gd name="T53" fmla="*/ 62 h 357"/>
                  <a:gd name="T54" fmla="*/ 120 w 216"/>
                  <a:gd name="T55" fmla="*/ 95 h 357"/>
                  <a:gd name="T56" fmla="*/ 30 w 216"/>
                  <a:gd name="T57" fmla="*/ 160 h 357"/>
                  <a:gd name="T58" fmla="*/ 90 w 216"/>
                  <a:gd name="T59" fmla="*/ 232 h 357"/>
                  <a:gd name="T60" fmla="*/ 76 w 216"/>
                  <a:gd name="T61" fmla="*/ 225 h 357"/>
                  <a:gd name="T62" fmla="*/ 67 w 216"/>
                  <a:gd name="T63" fmla="*/ 197 h 357"/>
                  <a:gd name="T64" fmla="*/ 46 w 216"/>
                  <a:gd name="T65" fmla="*/ 204 h 357"/>
                  <a:gd name="T66" fmla="*/ 54 w 216"/>
                  <a:gd name="T67" fmla="*/ 177 h 357"/>
                  <a:gd name="T68" fmla="*/ 31 w 216"/>
                  <a:gd name="T69" fmla="*/ 168 h 357"/>
                  <a:gd name="T70" fmla="*/ 41 w 216"/>
                  <a:gd name="T71" fmla="*/ 211 h 357"/>
                  <a:gd name="T72" fmla="*/ 44 w 216"/>
                  <a:gd name="T73" fmla="*/ 218 h 357"/>
                  <a:gd name="T74" fmla="*/ 44 w 216"/>
                  <a:gd name="T75" fmla="*/ 237 h 357"/>
                  <a:gd name="T76" fmla="*/ 86 w 216"/>
                  <a:gd name="T77" fmla="*/ 235 h 357"/>
                  <a:gd name="T78" fmla="*/ 60 w 216"/>
                  <a:gd name="T79" fmla="*/ 246 h 357"/>
                  <a:gd name="T80" fmla="*/ 24 w 216"/>
                  <a:gd name="T81" fmla="*/ 162 h 357"/>
                  <a:gd name="T82" fmla="*/ 140 w 216"/>
                  <a:gd name="T83" fmla="*/ 301 h 357"/>
                  <a:gd name="T84" fmla="*/ 68 w 216"/>
                  <a:gd name="T85" fmla="*/ 292 h 357"/>
                  <a:gd name="T86" fmla="*/ 96 w 216"/>
                  <a:gd name="T87" fmla="*/ 321 h 357"/>
                  <a:gd name="T88" fmla="*/ 92 w 216"/>
                  <a:gd name="T89" fmla="*/ 310 h 357"/>
                  <a:gd name="T90" fmla="*/ 78 w 216"/>
                  <a:gd name="T91" fmla="*/ 290 h 357"/>
                  <a:gd name="T92" fmla="*/ 110 w 216"/>
                  <a:gd name="T93" fmla="*/ 306 h 357"/>
                  <a:gd name="T94" fmla="*/ 108 w 216"/>
                  <a:gd name="T95" fmla="*/ 291 h 357"/>
                  <a:gd name="T96" fmla="*/ 140 w 216"/>
                  <a:gd name="T97" fmla="*/ 293 h 357"/>
                  <a:gd name="T98" fmla="*/ 144 w 216"/>
                  <a:gd name="T99" fmla="*/ 280 h 357"/>
                  <a:gd name="T100" fmla="*/ 138 w 216"/>
                  <a:gd name="T101" fmla="*/ 275 h 357"/>
                  <a:gd name="T102" fmla="*/ 124 w 216"/>
                  <a:gd name="T103" fmla="*/ 278 h 357"/>
                  <a:gd name="T104" fmla="*/ 106 w 216"/>
                  <a:gd name="T105" fmla="*/ 285 h 357"/>
                  <a:gd name="T106" fmla="*/ 102 w 216"/>
                  <a:gd name="T107" fmla="*/ 276 h 357"/>
                  <a:gd name="T108" fmla="*/ 149 w 216"/>
                  <a:gd name="T109" fmla="*/ 255 h 357"/>
                  <a:gd name="T110" fmla="*/ 87 w 216"/>
                  <a:gd name="T111" fmla="*/ 284 h 357"/>
                  <a:gd name="T112" fmla="*/ 71 w 216"/>
                  <a:gd name="T113" fmla="*/ 272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6" h="357">
                    <a:moveTo>
                      <a:pt x="108" y="16"/>
                    </a:moveTo>
                    <a:cubicBezTo>
                      <a:pt x="107" y="20"/>
                      <a:pt x="105" y="30"/>
                      <a:pt x="105" y="39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84" y="49"/>
                      <a:pt x="60" y="56"/>
                      <a:pt x="58" y="80"/>
                    </a:cubicBezTo>
                    <a:cubicBezTo>
                      <a:pt x="61" y="90"/>
                      <a:pt x="63" y="93"/>
                      <a:pt x="74" y="94"/>
                    </a:cubicBezTo>
                    <a:cubicBezTo>
                      <a:pt x="77" y="94"/>
                      <a:pt x="77" y="94"/>
                      <a:pt x="75" y="97"/>
                    </a:cubicBezTo>
                    <a:cubicBezTo>
                      <a:pt x="71" y="108"/>
                      <a:pt x="65" y="128"/>
                      <a:pt x="77" y="137"/>
                    </a:cubicBezTo>
                    <a:cubicBezTo>
                      <a:pt x="81" y="140"/>
                      <a:pt x="82" y="140"/>
                      <a:pt x="88" y="140"/>
                    </a:cubicBezTo>
                    <a:cubicBezTo>
                      <a:pt x="94" y="140"/>
                      <a:pt x="96" y="140"/>
                      <a:pt x="100" y="138"/>
                    </a:cubicBezTo>
                    <a:cubicBezTo>
                      <a:pt x="106" y="135"/>
                      <a:pt x="111" y="132"/>
                      <a:pt x="114" y="127"/>
                    </a:cubicBezTo>
                    <a:cubicBezTo>
                      <a:pt x="116" y="125"/>
                      <a:pt x="117" y="123"/>
                      <a:pt x="118" y="123"/>
                    </a:cubicBezTo>
                    <a:cubicBezTo>
                      <a:pt x="118" y="123"/>
                      <a:pt x="120" y="128"/>
                      <a:pt x="120" y="129"/>
                    </a:cubicBezTo>
                    <a:cubicBezTo>
                      <a:pt x="119" y="130"/>
                      <a:pt x="119" y="137"/>
                      <a:pt x="119" y="145"/>
                    </a:cubicBezTo>
                    <a:cubicBezTo>
                      <a:pt x="119" y="155"/>
                      <a:pt x="121" y="177"/>
                      <a:pt x="117" y="186"/>
                    </a:cubicBezTo>
                    <a:cubicBezTo>
                      <a:pt x="116" y="187"/>
                      <a:pt x="114" y="194"/>
                      <a:pt x="114" y="196"/>
                    </a:cubicBezTo>
                    <a:cubicBezTo>
                      <a:pt x="111" y="201"/>
                      <a:pt x="111" y="210"/>
                      <a:pt x="106" y="213"/>
                    </a:cubicBezTo>
                    <a:cubicBezTo>
                      <a:pt x="105" y="213"/>
                      <a:pt x="106" y="212"/>
                      <a:pt x="106" y="210"/>
                    </a:cubicBezTo>
                    <a:cubicBezTo>
                      <a:pt x="112" y="182"/>
                      <a:pt x="59" y="168"/>
                      <a:pt x="43" y="161"/>
                    </a:cubicBezTo>
                    <a:cubicBezTo>
                      <a:pt x="35" y="156"/>
                      <a:pt x="33" y="155"/>
                      <a:pt x="32" y="150"/>
                    </a:cubicBezTo>
                    <a:cubicBezTo>
                      <a:pt x="31" y="148"/>
                      <a:pt x="30" y="145"/>
                      <a:pt x="31" y="141"/>
                    </a:cubicBezTo>
                    <a:cubicBezTo>
                      <a:pt x="31" y="136"/>
                      <a:pt x="30" y="130"/>
                      <a:pt x="28" y="129"/>
                    </a:cubicBezTo>
                    <a:cubicBezTo>
                      <a:pt x="28" y="129"/>
                      <a:pt x="26" y="130"/>
                      <a:pt x="26" y="132"/>
                    </a:cubicBezTo>
                    <a:cubicBezTo>
                      <a:pt x="24" y="134"/>
                      <a:pt x="24" y="136"/>
                      <a:pt x="24" y="140"/>
                    </a:cubicBezTo>
                    <a:cubicBezTo>
                      <a:pt x="24" y="146"/>
                      <a:pt x="23" y="151"/>
                      <a:pt x="22" y="155"/>
                    </a:cubicBezTo>
                    <a:cubicBezTo>
                      <a:pt x="18" y="163"/>
                      <a:pt x="15" y="168"/>
                      <a:pt x="14" y="170"/>
                    </a:cubicBezTo>
                    <a:cubicBezTo>
                      <a:pt x="0" y="197"/>
                      <a:pt x="0" y="230"/>
                      <a:pt x="26" y="249"/>
                    </a:cubicBezTo>
                    <a:cubicBezTo>
                      <a:pt x="31" y="253"/>
                      <a:pt x="32" y="254"/>
                      <a:pt x="40" y="255"/>
                    </a:cubicBezTo>
                    <a:cubicBezTo>
                      <a:pt x="45" y="255"/>
                      <a:pt x="50" y="255"/>
                      <a:pt x="51" y="255"/>
                    </a:cubicBezTo>
                    <a:cubicBezTo>
                      <a:pt x="53" y="255"/>
                      <a:pt x="55" y="254"/>
                      <a:pt x="57" y="254"/>
                    </a:cubicBezTo>
                    <a:cubicBezTo>
                      <a:pt x="59" y="254"/>
                      <a:pt x="62" y="253"/>
                      <a:pt x="64" y="253"/>
                    </a:cubicBezTo>
                    <a:cubicBezTo>
                      <a:pt x="66" y="252"/>
                      <a:pt x="67" y="252"/>
                      <a:pt x="67" y="252"/>
                    </a:cubicBezTo>
                    <a:cubicBezTo>
                      <a:pt x="67" y="252"/>
                      <a:pt x="66" y="254"/>
                      <a:pt x="64" y="256"/>
                    </a:cubicBezTo>
                    <a:cubicBezTo>
                      <a:pt x="59" y="260"/>
                      <a:pt x="53" y="270"/>
                      <a:pt x="46" y="284"/>
                    </a:cubicBezTo>
                    <a:cubicBezTo>
                      <a:pt x="42" y="292"/>
                      <a:pt x="40" y="296"/>
                      <a:pt x="40" y="299"/>
                    </a:cubicBezTo>
                    <a:cubicBezTo>
                      <a:pt x="40" y="300"/>
                      <a:pt x="40" y="303"/>
                      <a:pt x="39" y="304"/>
                    </a:cubicBezTo>
                    <a:cubicBezTo>
                      <a:pt x="38" y="307"/>
                      <a:pt x="38" y="315"/>
                      <a:pt x="39" y="327"/>
                    </a:cubicBezTo>
                    <a:cubicBezTo>
                      <a:pt x="39" y="334"/>
                      <a:pt x="40" y="336"/>
                      <a:pt x="41" y="336"/>
                    </a:cubicBezTo>
                    <a:cubicBezTo>
                      <a:pt x="43" y="337"/>
                      <a:pt x="43" y="337"/>
                      <a:pt x="44" y="336"/>
                    </a:cubicBezTo>
                    <a:cubicBezTo>
                      <a:pt x="45" y="335"/>
                      <a:pt x="45" y="333"/>
                      <a:pt x="45" y="330"/>
                    </a:cubicBezTo>
                    <a:cubicBezTo>
                      <a:pt x="43" y="326"/>
                      <a:pt x="43" y="313"/>
                      <a:pt x="45" y="311"/>
                    </a:cubicBezTo>
                    <a:cubicBezTo>
                      <a:pt x="45" y="310"/>
                      <a:pt x="45" y="310"/>
                      <a:pt x="45" y="311"/>
                    </a:cubicBezTo>
                    <a:cubicBezTo>
                      <a:pt x="96" y="357"/>
                      <a:pt x="159" y="325"/>
                      <a:pt x="157" y="259"/>
                    </a:cubicBezTo>
                    <a:cubicBezTo>
                      <a:pt x="157" y="235"/>
                      <a:pt x="159" y="250"/>
                      <a:pt x="160" y="225"/>
                    </a:cubicBezTo>
                    <a:cubicBezTo>
                      <a:pt x="160" y="223"/>
                      <a:pt x="160" y="223"/>
                      <a:pt x="157" y="225"/>
                    </a:cubicBezTo>
                    <a:cubicBezTo>
                      <a:pt x="155" y="226"/>
                      <a:pt x="154" y="228"/>
                      <a:pt x="154" y="231"/>
                    </a:cubicBezTo>
                    <a:cubicBezTo>
                      <a:pt x="149" y="254"/>
                      <a:pt x="137" y="260"/>
                      <a:pt x="114" y="267"/>
                    </a:cubicBezTo>
                    <a:cubicBezTo>
                      <a:pt x="101" y="271"/>
                      <a:pt x="87" y="266"/>
                      <a:pt x="73" y="267"/>
                    </a:cubicBezTo>
                    <a:cubicBezTo>
                      <a:pt x="68" y="268"/>
                      <a:pt x="63" y="269"/>
                      <a:pt x="58" y="270"/>
                    </a:cubicBezTo>
                    <a:cubicBezTo>
                      <a:pt x="74" y="253"/>
                      <a:pt x="91" y="242"/>
                      <a:pt x="106" y="224"/>
                    </a:cubicBezTo>
                    <a:cubicBezTo>
                      <a:pt x="114" y="216"/>
                      <a:pt x="116" y="204"/>
                      <a:pt x="121" y="194"/>
                    </a:cubicBezTo>
                    <a:cubicBezTo>
                      <a:pt x="128" y="175"/>
                      <a:pt x="127" y="154"/>
                      <a:pt x="125" y="134"/>
                    </a:cubicBezTo>
                    <a:cubicBezTo>
                      <a:pt x="124" y="132"/>
                      <a:pt x="125" y="131"/>
                      <a:pt x="127" y="130"/>
                    </a:cubicBezTo>
                    <a:cubicBezTo>
                      <a:pt x="129" y="137"/>
                      <a:pt x="131" y="137"/>
                      <a:pt x="140" y="142"/>
                    </a:cubicBezTo>
                    <a:cubicBezTo>
                      <a:pt x="151" y="148"/>
                      <a:pt x="174" y="152"/>
                      <a:pt x="176" y="135"/>
                    </a:cubicBezTo>
                    <a:cubicBezTo>
                      <a:pt x="177" y="132"/>
                      <a:pt x="177" y="129"/>
                      <a:pt x="177" y="128"/>
                    </a:cubicBezTo>
                    <a:cubicBezTo>
                      <a:pt x="178" y="125"/>
                      <a:pt x="176" y="118"/>
                      <a:pt x="173" y="111"/>
                    </a:cubicBezTo>
                    <a:cubicBezTo>
                      <a:pt x="172" y="108"/>
                      <a:pt x="171" y="106"/>
                      <a:pt x="171" y="106"/>
                    </a:cubicBezTo>
                    <a:cubicBezTo>
                      <a:pt x="171" y="105"/>
                      <a:pt x="176" y="105"/>
                      <a:pt x="182" y="105"/>
                    </a:cubicBezTo>
                    <a:cubicBezTo>
                      <a:pt x="187" y="105"/>
                      <a:pt x="194" y="105"/>
                      <a:pt x="196" y="104"/>
                    </a:cubicBezTo>
                    <a:cubicBezTo>
                      <a:pt x="213" y="102"/>
                      <a:pt x="207" y="84"/>
                      <a:pt x="187" y="76"/>
                    </a:cubicBezTo>
                    <a:cubicBezTo>
                      <a:pt x="188" y="75"/>
                      <a:pt x="191" y="74"/>
                      <a:pt x="192" y="73"/>
                    </a:cubicBezTo>
                    <a:cubicBezTo>
                      <a:pt x="205" y="66"/>
                      <a:pt x="215" y="55"/>
                      <a:pt x="215" y="40"/>
                    </a:cubicBezTo>
                    <a:cubicBezTo>
                      <a:pt x="215" y="33"/>
                      <a:pt x="216" y="34"/>
                      <a:pt x="207" y="31"/>
                    </a:cubicBezTo>
                    <a:cubicBezTo>
                      <a:pt x="187" y="22"/>
                      <a:pt x="172" y="27"/>
                      <a:pt x="155" y="42"/>
                    </a:cubicBezTo>
                    <a:cubicBezTo>
                      <a:pt x="152" y="45"/>
                      <a:pt x="152" y="45"/>
                      <a:pt x="151" y="43"/>
                    </a:cubicBezTo>
                    <a:cubicBezTo>
                      <a:pt x="151" y="42"/>
                      <a:pt x="152" y="38"/>
                      <a:pt x="152" y="35"/>
                    </a:cubicBezTo>
                    <a:cubicBezTo>
                      <a:pt x="154" y="23"/>
                      <a:pt x="152" y="14"/>
                      <a:pt x="145" y="9"/>
                    </a:cubicBezTo>
                    <a:cubicBezTo>
                      <a:pt x="135" y="0"/>
                      <a:pt x="114" y="1"/>
                      <a:pt x="108" y="16"/>
                    </a:cubicBezTo>
                    <a:close/>
                    <a:moveTo>
                      <a:pt x="141" y="15"/>
                    </a:moveTo>
                    <a:cubicBezTo>
                      <a:pt x="146" y="20"/>
                      <a:pt x="147" y="22"/>
                      <a:pt x="147" y="29"/>
                    </a:cubicBezTo>
                    <a:cubicBezTo>
                      <a:pt x="147" y="39"/>
                      <a:pt x="140" y="50"/>
                      <a:pt x="144" y="54"/>
                    </a:cubicBezTo>
                    <a:cubicBezTo>
                      <a:pt x="147" y="57"/>
                      <a:pt x="148" y="57"/>
                      <a:pt x="148" y="56"/>
                    </a:cubicBezTo>
                    <a:cubicBezTo>
                      <a:pt x="150" y="54"/>
                      <a:pt x="157" y="46"/>
                      <a:pt x="161" y="43"/>
                    </a:cubicBezTo>
                    <a:cubicBezTo>
                      <a:pt x="163" y="42"/>
                      <a:pt x="166" y="40"/>
                      <a:pt x="166" y="39"/>
                    </a:cubicBezTo>
                    <a:cubicBezTo>
                      <a:pt x="169" y="37"/>
                      <a:pt x="173" y="35"/>
                      <a:pt x="180" y="34"/>
                    </a:cubicBezTo>
                    <a:cubicBezTo>
                      <a:pt x="190" y="32"/>
                      <a:pt x="213" y="33"/>
                      <a:pt x="210" y="48"/>
                    </a:cubicBezTo>
                    <a:cubicBezTo>
                      <a:pt x="203" y="61"/>
                      <a:pt x="190" y="69"/>
                      <a:pt x="176" y="72"/>
                    </a:cubicBezTo>
                    <a:cubicBezTo>
                      <a:pt x="169" y="74"/>
                      <a:pt x="167" y="75"/>
                      <a:pt x="167" y="79"/>
                    </a:cubicBezTo>
                    <a:cubicBezTo>
                      <a:pt x="167" y="83"/>
                      <a:pt x="189" y="85"/>
                      <a:pt x="195" y="87"/>
                    </a:cubicBezTo>
                    <a:cubicBezTo>
                      <a:pt x="198" y="88"/>
                      <a:pt x="201" y="91"/>
                      <a:pt x="200" y="94"/>
                    </a:cubicBezTo>
                    <a:cubicBezTo>
                      <a:pt x="200" y="95"/>
                      <a:pt x="199" y="96"/>
                      <a:pt x="197" y="97"/>
                    </a:cubicBezTo>
                    <a:cubicBezTo>
                      <a:pt x="195" y="98"/>
                      <a:pt x="193" y="99"/>
                      <a:pt x="182" y="98"/>
                    </a:cubicBezTo>
                    <a:cubicBezTo>
                      <a:pt x="175" y="98"/>
                      <a:pt x="168" y="98"/>
                      <a:pt x="166" y="97"/>
                    </a:cubicBezTo>
                    <a:cubicBezTo>
                      <a:pt x="162" y="97"/>
                      <a:pt x="161" y="97"/>
                      <a:pt x="160" y="98"/>
                    </a:cubicBezTo>
                    <a:cubicBezTo>
                      <a:pt x="158" y="99"/>
                      <a:pt x="158" y="99"/>
                      <a:pt x="161" y="102"/>
                    </a:cubicBezTo>
                    <a:cubicBezTo>
                      <a:pt x="186" y="131"/>
                      <a:pt x="159" y="155"/>
                      <a:pt x="135" y="130"/>
                    </a:cubicBezTo>
                    <a:cubicBezTo>
                      <a:pt x="132" y="125"/>
                      <a:pt x="126" y="121"/>
                      <a:pt x="124" y="115"/>
                    </a:cubicBezTo>
                    <a:cubicBezTo>
                      <a:pt x="123" y="114"/>
                      <a:pt x="122" y="113"/>
                      <a:pt x="120" y="112"/>
                    </a:cubicBezTo>
                    <a:cubicBezTo>
                      <a:pt x="115" y="111"/>
                      <a:pt x="110" y="125"/>
                      <a:pt x="103" y="130"/>
                    </a:cubicBezTo>
                    <a:cubicBezTo>
                      <a:pt x="97" y="133"/>
                      <a:pt x="91" y="134"/>
                      <a:pt x="87" y="134"/>
                    </a:cubicBezTo>
                    <a:cubicBezTo>
                      <a:pt x="72" y="130"/>
                      <a:pt x="75" y="111"/>
                      <a:pt x="80" y="100"/>
                    </a:cubicBezTo>
                    <a:cubicBezTo>
                      <a:pt x="81" y="97"/>
                      <a:pt x="86" y="93"/>
                      <a:pt x="90" y="93"/>
                    </a:cubicBezTo>
                    <a:cubicBezTo>
                      <a:pt x="96" y="91"/>
                      <a:pt x="98" y="90"/>
                      <a:pt x="98" y="88"/>
                    </a:cubicBezTo>
                    <a:cubicBezTo>
                      <a:pt x="98" y="85"/>
                      <a:pt x="95" y="84"/>
                      <a:pt x="92" y="85"/>
                    </a:cubicBezTo>
                    <a:cubicBezTo>
                      <a:pt x="86" y="87"/>
                      <a:pt x="76" y="88"/>
                      <a:pt x="72" y="87"/>
                    </a:cubicBezTo>
                    <a:cubicBezTo>
                      <a:pt x="67" y="86"/>
                      <a:pt x="66" y="85"/>
                      <a:pt x="66" y="82"/>
                    </a:cubicBezTo>
                    <a:cubicBezTo>
                      <a:pt x="61" y="58"/>
                      <a:pt x="91" y="56"/>
                      <a:pt x="109" y="54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110" y="43"/>
                      <a:pt x="111" y="31"/>
                      <a:pt x="113" y="20"/>
                    </a:cubicBezTo>
                    <a:cubicBezTo>
                      <a:pt x="115" y="9"/>
                      <a:pt x="133" y="9"/>
                      <a:pt x="141" y="15"/>
                    </a:cubicBezTo>
                    <a:close/>
                    <a:moveTo>
                      <a:pt x="117" y="62"/>
                    </a:moveTo>
                    <a:cubicBezTo>
                      <a:pt x="106" y="63"/>
                      <a:pt x="103" y="75"/>
                      <a:pt x="105" y="90"/>
                    </a:cubicBezTo>
                    <a:cubicBezTo>
                      <a:pt x="107" y="93"/>
                      <a:pt x="110" y="96"/>
                      <a:pt x="115" y="98"/>
                    </a:cubicBezTo>
                    <a:cubicBezTo>
                      <a:pt x="128" y="106"/>
                      <a:pt x="137" y="103"/>
                      <a:pt x="146" y="92"/>
                    </a:cubicBezTo>
                    <a:cubicBezTo>
                      <a:pt x="147" y="90"/>
                      <a:pt x="148" y="88"/>
                      <a:pt x="149" y="88"/>
                    </a:cubicBezTo>
                    <a:cubicBezTo>
                      <a:pt x="149" y="87"/>
                      <a:pt x="150" y="84"/>
                      <a:pt x="150" y="79"/>
                    </a:cubicBezTo>
                    <a:cubicBezTo>
                      <a:pt x="150" y="62"/>
                      <a:pt x="135" y="63"/>
                      <a:pt x="121" y="62"/>
                    </a:cubicBezTo>
                    <a:cubicBezTo>
                      <a:pt x="120" y="62"/>
                      <a:pt x="118" y="62"/>
                      <a:pt x="117" y="62"/>
                    </a:cubicBezTo>
                    <a:close/>
                    <a:moveTo>
                      <a:pt x="140" y="71"/>
                    </a:moveTo>
                    <a:cubicBezTo>
                      <a:pt x="143" y="73"/>
                      <a:pt x="144" y="77"/>
                      <a:pt x="144" y="82"/>
                    </a:cubicBezTo>
                    <a:cubicBezTo>
                      <a:pt x="143" y="87"/>
                      <a:pt x="140" y="91"/>
                      <a:pt x="138" y="92"/>
                    </a:cubicBezTo>
                    <a:cubicBezTo>
                      <a:pt x="133" y="97"/>
                      <a:pt x="123" y="96"/>
                      <a:pt x="120" y="95"/>
                    </a:cubicBezTo>
                    <a:cubicBezTo>
                      <a:pt x="115" y="93"/>
                      <a:pt x="112" y="90"/>
                      <a:pt x="111" y="85"/>
                    </a:cubicBezTo>
                    <a:cubicBezTo>
                      <a:pt x="110" y="67"/>
                      <a:pt x="121" y="66"/>
                      <a:pt x="140" y="71"/>
                    </a:cubicBezTo>
                    <a:close/>
                    <a:moveTo>
                      <a:pt x="27" y="157"/>
                    </a:moveTo>
                    <a:cubicBezTo>
                      <a:pt x="30" y="160"/>
                      <a:pt x="30" y="160"/>
                      <a:pt x="30" y="160"/>
                    </a:cubicBezTo>
                    <a:cubicBezTo>
                      <a:pt x="31" y="162"/>
                      <a:pt x="36" y="165"/>
                      <a:pt x="41" y="168"/>
                    </a:cubicBezTo>
                    <a:cubicBezTo>
                      <a:pt x="63" y="179"/>
                      <a:pt x="105" y="181"/>
                      <a:pt x="100" y="216"/>
                    </a:cubicBezTo>
                    <a:cubicBezTo>
                      <a:pt x="99" y="221"/>
                      <a:pt x="98" y="223"/>
                      <a:pt x="94" y="227"/>
                    </a:cubicBezTo>
                    <a:cubicBezTo>
                      <a:pt x="90" y="232"/>
                      <a:pt x="90" y="232"/>
                      <a:pt x="90" y="232"/>
                    </a:cubicBezTo>
                    <a:cubicBezTo>
                      <a:pt x="89" y="228"/>
                      <a:pt x="83" y="228"/>
                      <a:pt x="84" y="224"/>
                    </a:cubicBezTo>
                    <a:cubicBezTo>
                      <a:pt x="84" y="222"/>
                      <a:pt x="85" y="219"/>
                      <a:pt x="85" y="216"/>
                    </a:cubicBezTo>
                    <a:cubicBezTo>
                      <a:pt x="86" y="211"/>
                      <a:pt x="85" y="211"/>
                      <a:pt x="84" y="209"/>
                    </a:cubicBezTo>
                    <a:cubicBezTo>
                      <a:pt x="75" y="200"/>
                      <a:pt x="81" y="220"/>
                      <a:pt x="76" y="225"/>
                    </a:cubicBezTo>
                    <a:cubicBezTo>
                      <a:pt x="73" y="224"/>
                      <a:pt x="68" y="223"/>
                      <a:pt x="68" y="220"/>
                    </a:cubicBezTo>
                    <a:cubicBezTo>
                      <a:pt x="69" y="214"/>
                      <a:pt x="70" y="210"/>
                      <a:pt x="70" y="207"/>
                    </a:cubicBezTo>
                    <a:cubicBezTo>
                      <a:pt x="71" y="205"/>
                      <a:pt x="71" y="202"/>
                      <a:pt x="71" y="200"/>
                    </a:cubicBezTo>
                    <a:cubicBezTo>
                      <a:pt x="72" y="194"/>
                      <a:pt x="70" y="192"/>
                      <a:pt x="67" y="197"/>
                    </a:cubicBezTo>
                    <a:cubicBezTo>
                      <a:pt x="66" y="199"/>
                      <a:pt x="65" y="201"/>
                      <a:pt x="65" y="203"/>
                    </a:cubicBezTo>
                    <a:cubicBezTo>
                      <a:pt x="65" y="208"/>
                      <a:pt x="63" y="216"/>
                      <a:pt x="61" y="217"/>
                    </a:cubicBezTo>
                    <a:cubicBezTo>
                      <a:pt x="59" y="219"/>
                      <a:pt x="53" y="215"/>
                      <a:pt x="50" y="210"/>
                    </a:cubicBezTo>
                    <a:cubicBezTo>
                      <a:pt x="49" y="209"/>
                      <a:pt x="47" y="206"/>
                      <a:pt x="46" y="204"/>
                    </a:cubicBezTo>
                    <a:cubicBezTo>
                      <a:pt x="44" y="201"/>
                      <a:pt x="44" y="201"/>
                      <a:pt x="44" y="201"/>
                    </a:cubicBezTo>
                    <a:cubicBezTo>
                      <a:pt x="46" y="200"/>
                      <a:pt x="46" y="200"/>
                      <a:pt x="46" y="200"/>
                    </a:cubicBezTo>
                    <a:cubicBezTo>
                      <a:pt x="50" y="197"/>
                      <a:pt x="51" y="191"/>
                      <a:pt x="54" y="186"/>
                    </a:cubicBezTo>
                    <a:cubicBezTo>
                      <a:pt x="55" y="184"/>
                      <a:pt x="55" y="178"/>
                      <a:pt x="54" y="177"/>
                    </a:cubicBezTo>
                    <a:cubicBezTo>
                      <a:pt x="53" y="175"/>
                      <a:pt x="49" y="178"/>
                      <a:pt x="48" y="183"/>
                    </a:cubicBezTo>
                    <a:cubicBezTo>
                      <a:pt x="47" y="189"/>
                      <a:pt x="43" y="194"/>
                      <a:pt x="41" y="194"/>
                    </a:cubicBezTo>
                    <a:cubicBezTo>
                      <a:pt x="38" y="194"/>
                      <a:pt x="34" y="185"/>
                      <a:pt x="34" y="176"/>
                    </a:cubicBezTo>
                    <a:cubicBezTo>
                      <a:pt x="34" y="168"/>
                      <a:pt x="34" y="168"/>
                      <a:pt x="31" y="168"/>
                    </a:cubicBezTo>
                    <a:cubicBezTo>
                      <a:pt x="29" y="169"/>
                      <a:pt x="29" y="169"/>
                      <a:pt x="28" y="174"/>
                    </a:cubicBezTo>
                    <a:cubicBezTo>
                      <a:pt x="28" y="178"/>
                      <a:pt x="28" y="181"/>
                      <a:pt x="29" y="183"/>
                    </a:cubicBezTo>
                    <a:cubicBezTo>
                      <a:pt x="29" y="184"/>
                      <a:pt x="30" y="186"/>
                      <a:pt x="30" y="187"/>
                    </a:cubicBezTo>
                    <a:cubicBezTo>
                      <a:pt x="30" y="196"/>
                      <a:pt x="40" y="202"/>
                      <a:pt x="41" y="211"/>
                    </a:cubicBezTo>
                    <a:cubicBezTo>
                      <a:pt x="40" y="213"/>
                      <a:pt x="35" y="214"/>
                      <a:pt x="29" y="212"/>
                    </a:cubicBezTo>
                    <a:cubicBezTo>
                      <a:pt x="26" y="211"/>
                      <a:pt x="24" y="211"/>
                      <a:pt x="24" y="211"/>
                    </a:cubicBezTo>
                    <a:cubicBezTo>
                      <a:pt x="22" y="212"/>
                      <a:pt x="22" y="215"/>
                      <a:pt x="23" y="217"/>
                    </a:cubicBezTo>
                    <a:cubicBezTo>
                      <a:pt x="29" y="220"/>
                      <a:pt x="38" y="221"/>
                      <a:pt x="44" y="218"/>
                    </a:cubicBezTo>
                    <a:cubicBezTo>
                      <a:pt x="46" y="217"/>
                      <a:pt x="47" y="218"/>
                      <a:pt x="49" y="220"/>
                    </a:cubicBezTo>
                    <a:cubicBezTo>
                      <a:pt x="50" y="222"/>
                      <a:pt x="53" y="224"/>
                      <a:pt x="55" y="225"/>
                    </a:cubicBezTo>
                    <a:cubicBezTo>
                      <a:pt x="59" y="226"/>
                      <a:pt x="60" y="227"/>
                      <a:pt x="59" y="228"/>
                    </a:cubicBezTo>
                    <a:cubicBezTo>
                      <a:pt x="57" y="234"/>
                      <a:pt x="47" y="229"/>
                      <a:pt x="44" y="237"/>
                    </a:cubicBezTo>
                    <a:cubicBezTo>
                      <a:pt x="44" y="240"/>
                      <a:pt x="45" y="241"/>
                      <a:pt x="46" y="240"/>
                    </a:cubicBezTo>
                    <a:cubicBezTo>
                      <a:pt x="54" y="238"/>
                      <a:pt x="61" y="239"/>
                      <a:pt x="66" y="231"/>
                    </a:cubicBezTo>
                    <a:cubicBezTo>
                      <a:pt x="67" y="229"/>
                      <a:pt x="67" y="229"/>
                      <a:pt x="71" y="231"/>
                    </a:cubicBezTo>
                    <a:cubicBezTo>
                      <a:pt x="76" y="233"/>
                      <a:pt x="81" y="235"/>
                      <a:pt x="86" y="235"/>
                    </a:cubicBezTo>
                    <a:cubicBezTo>
                      <a:pt x="88" y="235"/>
                      <a:pt x="88" y="235"/>
                      <a:pt x="86" y="236"/>
                    </a:cubicBezTo>
                    <a:cubicBezTo>
                      <a:pt x="85" y="236"/>
                      <a:pt x="83" y="236"/>
                      <a:pt x="81" y="237"/>
                    </a:cubicBezTo>
                    <a:cubicBezTo>
                      <a:pt x="80" y="237"/>
                      <a:pt x="76" y="238"/>
                      <a:pt x="74" y="240"/>
                    </a:cubicBezTo>
                    <a:cubicBezTo>
                      <a:pt x="69" y="244"/>
                      <a:pt x="67" y="244"/>
                      <a:pt x="60" y="246"/>
                    </a:cubicBezTo>
                    <a:cubicBezTo>
                      <a:pt x="53" y="247"/>
                      <a:pt x="44" y="247"/>
                      <a:pt x="38" y="246"/>
                    </a:cubicBezTo>
                    <a:cubicBezTo>
                      <a:pt x="29" y="244"/>
                      <a:pt x="20" y="238"/>
                      <a:pt x="18" y="233"/>
                    </a:cubicBezTo>
                    <a:cubicBezTo>
                      <a:pt x="7" y="213"/>
                      <a:pt x="7" y="192"/>
                      <a:pt x="19" y="172"/>
                    </a:cubicBezTo>
                    <a:cubicBezTo>
                      <a:pt x="21" y="169"/>
                      <a:pt x="23" y="165"/>
                      <a:pt x="24" y="162"/>
                    </a:cubicBezTo>
                    <a:lnTo>
                      <a:pt x="27" y="157"/>
                    </a:lnTo>
                    <a:close/>
                    <a:moveTo>
                      <a:pt x="149" y="255"/>
                    </a:moveTo>
                    <a:cubicBezTo>
                      <a:pt x="150" y="255"/>
                      <a:pt x="150" y="256"/>
                      <a:pt x="150" y="258"/>
                    </a:cubicBezTo>
                    <a:cubicBezTo>
                      <a:pt x="150" y="276"/>
                      <a:pt x="146" y="293"/>
                      <a:pt x="140" y="301"/>
                    </a:cubicBezTo>
                    <a:cubicBezTo>
                      <a:pt x="118" y="335"/>
                      <a:pt x="84" y="332"/>
                      <a:pt x="55" y="310"/>
                    </a:cubicBezTo>
                    <a:cubicBezTo>
                      <a:pt x="53" y="309"/>
                      <a:pt x="50" y="306"/>
                      <a:pt x="50" y="305"/>
                    </a:cubicBezTo>
                    <a:cubicBezTo>
                      <a:pt x="49" y="303"/>
                      <a:pt x="49" y="302"/>
                      <a:pt x="50" y="301"/>
                    </a:cubicBezTo>
                    <a:cubicBezTo>
                      <a:pt x="55" y="295"/>
                      <a:pt x="60" y="292"/>
                      <a:pt x="68" y="292"/>
                    </a:cubicBezTo>
                    <a:cubicBezTo>
                      <a:pt x="73" y="291"/>
                      <a:pt x="73" y="291"/>
                      <a:pt x="73" y="293"/>
                    </a:cubicBezTo>
                    <a:cubicBezTo>
                      <a:pt x="72" y="296"/>
                      <a:pt x="78" y="304"/>
                      <a:pt x="83" y="310"/>
                    </a:cubicBezTo>
                    <a:cubicBezTo>
                      <a:pt x="86" y="312"/>
                      <a:pt x="88" y="315"/>
                      <a:pt x="88" y="315"/>
                    </a:cubicBezTo>
                    <a:cubicBezTo>
                      <a:pt x="88" y="316"/>
                      <a:pt x="93" y="320"/>
                      <a:pt x="96" y="321"/>
                    </a:cubicBezTo>
                    <a:cubicBezTo>
                      <a:pt x="97" y="321"/>
                      <a:pt x="98" y="321"/>
                      <a:pt x="99" y="319"/>
                    </a:cubicBezTo>
                    <a:cubicBezTo>
                      <a:pt x="101" y="317"/>
                      <a:pt x="101" y="317"/>
                      <a:pt x="98" y="315"/>
                    </a:cubicBezTo>
                    <a:cubicBezTo>
                      <a:pt x="97" y="314"/>
                      <a:pt x="95" y="313"/>
                      <a:pt x="95" y="313"/>
                    </a:cubicBezTo>
                    <a:cubicBezTo>
                      <a:pt x="94" y="313"/>
                      <a:pt x="93" y="311"/>
                      <a:pt x="92" y="310"/>
                    </a:cubicBezTo>
                    <a:cubicBezTo>
                      <a:pt x="91" y="308"/>
                      <a:pt x="88" y="305"/>
                      <a:pt x="86" y="303"/>
                    </a:cubicBezTo>
                    <a:cubicBezTo>
                      <a:pt x="82" y="300"/>
                      <a:pt x="79" y="295"/>
                      <a:pt x="79" y="293"/>
                    </a:cubicBezTo>
                    <a:cubicBezTo>
                      <a:pt x="79" y="292"/>
                      <a:pt x="79" y="291"/>
                      <a:pt x="79" y="291"/>
                    </a:cubicBezTo>
                    <a:cubicBezTo>
                      <a:pt x="78" y="291"/>
                      <a:pt x="78" y="290"/>
                      <a:pt x="78" y="290"/>
                    </a:cubicBezTo>
                    <a:cubicBezTo>
                      <a:pt x="79" y="289"/>
                      <a:pt x="89" y="289"/>
                      <a:pt x="93" y="290"/>
                    </a:cubicBezTo>
                    <a:cubicBezTo>
                      <a:pt x="96" y="290"/>
                      <a:pt x="96" y="291"/>
                      <a:pt x="97" y="295"/>
                    </a:cubicBezTo>
                    <a:cubicBezTo>
                      <a:pt x="98" y="299"/>
                      <a:pt x="102" y="304"/>
                      <a:pt x="106" y="306"/>
                    </a:cubicBezTo>
                    <a:cubicBezTo>
                      <a:pt x="108" y="307"/>
                      <a:pt x="109" y="307"/>
                      <a:pt x="110" y="306"/>
                    </a:cubicBezTo>
                    <a:cubicBezTo>
                      <a:pt x="110" y="305"/>
                      <a:pt x="111" y="304"/>
                      <a:pt x="111" y="303"/>
                    </a:cubicBezTo>
                    <a:cubicBezTo>
                      <a:pt x="111" y="301"/>
                      <a:pt x="109" y="299"/>
                      <a:pt x="108" y="299"/>
                    </a:cubicBezTo>
                    <a:cubicBezTo>
                      <a:pt x="107" y="299"/>
                      <a:pt x="103" y="294"/>
                      <a:pt x="103" y="292"/>
                    </a:cubicBezTo>
                    <a:cubicBezTo>
                      <a:pt x="103" y="291"/>
                      <a:pt x="104" y="291"/>
                      <a:pt x="108" y="291"/>
                    </a:cubicBezTo>
                    <a:cubicBezTo>
                      <a:pt x="111" y="291"/>
                      <a:pt x="115" y="291"/>
                      <a:pt x="117" y="290"/>
                    </a:cubicBezTo>
                    <a:cubicBezTo>
                      <a:pt x="121" y="290"/>
                      <a:pt x="121" y="290"/>
                      <a:pt x="124" y="292"/>
                    </a:cubicBezTo>
                    <a:cubicBezTo>
                      <a:pt x="127" y="295"/>
                      <a:pt x="130" y="296"/>
                      <a:pt x="134" y="297"/>
                    </a:cubicBezTo>
                    <a:cubicBezTo>
                      <a:pt x="136" y="297"/>
                      <a:pt x="140" y="295"/>
                      <a:pt x="140" y="293"/>
                    </a:cubicBezTo>
                    <a:cubicBezTo>
                      <a:pt x="140" y="291"/>
                      <a:pt x="136" y="288"/>
                      <a:pt x="133" y="289"/>
                    </a:cubicBezTo>
                    <a:cubicBezTo>
                      <a:pt x="130" y="289"/>
                      <a:pt x="131" y="287"/>
                      <a:pt x="136" y="285"/>
                    </a:cubicBezTo>
                    <a:cubicBezTo>
                      <a:pt x="138" y="284"/>
                      <a:pt x="141" y="283"/>
                      <a:pt x="142" y="283"/>
                    </a:cubicBezTo>
                    <a:cubicBezTo>
                      <a:pt x="145" y="282"/>
                      <a:pt x="146" y="280"/>
                      <a:pt x="144" y="280"/>
                    </a:cubicBezTo>
                    <a:cubicBezTo>
                      <a:pt x="144" y="280"/>
                      <a:pt x="144" y="279"/>
                      <a:pt x="144" y="278"/>
                    </a:cubicBezTo>
                    <a:cubicBezTo>
                      <a:pt x="145" y="275"/>
                      <a:pt x="144" y="273"/>
                      <a:pt x="142" y="274"/>
                    </a:cubicBezTo>
                    <a:cubicBezTo>
                      <a:pt x="140" y="274"/>
                      <a:pt x="140" y="274"/>
                      <a:pt x="140" y="273"/>
                    </a:cubicBezTo>
                    <a:cubicBezTo>
                      <a:pt x="139" y="273"/>
                      <a:pt x="139" y="273"/>
                      <a:pt x="138" y="275"/>
                    </a:cubicBezTo>
                    <a:cubicBezTo>
                      <a:pt x="136" y="278"/>
                      <a:pt x="130" y="282"/>
                      <a:pt x="124" y="283"/>
                    </a:cubicBezTo>
                    <a:cubicBezTo>
                      <a:pt x="121" y="284"/>
                      <a:pt x="121" y="284"/>
                      <a:pt x="121" y="284"/>
                    </a:cubicBezTo>
                    <a:cubicBezTo>
                      <a:pt x="122" y="281"/>
                      <a:pt x="122" y="281"/>
                      <a:pt x="122" y="281"/>
                    </a:cubicBezTo>
                    <a:cubicBezTo>
                      <a:pt x="123" y="280"/>
                      <a:pt x="124" y="279"/>
                      <a:pt x="124" y="278"/>
                    </a:cubicBezTo>
                    <a:cubicBezTo>
                      <a:pt x="126" y="276"/>
                      <a:pt x="125" y="274"/>
                      <a:pt x="122" y="274"/>
                    </a:cubicBezTo>
                    <a:cubicBezTo>
                      <a:pt x="120" y="275"/>
                      <a:pt x="118" y="277"/>
                      <a:pt x="114" y="282"/>
                    </a:cubicBezTo>
                    <a:cubicBezTo>
                      <a:pt x="112" y="285"/>
                      <a:pt x="112" y="285"/>
                      <a:pt x="112" y="285"/>
                    </a:cubicBezTo>
                    <a:cubicBezTo>
                      <a:pt x="106" y="285"/>
                      <a:pt x="106" y="285"/>
                      <a:pt x="106" y="285"/>
                    </a:cubicBezTo>
                    <a:cubicBezTo>
                      <a:pt x="103" y="285"/>
                      <a:pt x="99" y="285"/>
                      <a:pt x="98" y="285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9" y="281"/>
                      <a:pt x="99" y="281"/>
                      <a:pt x="99" y="281"/>
                    </a:cubicBezTo>
                    <a:cubicBezTo>
                      <a:pt x="101" y="279"/>
                      <a:pt x="102" y="277"/>
                      <a:pt x="102" y="276"/>
                    </a:cubicBezTo>
                    <a:cubicBezTo>
                      <a:pt x="102" y="275"/>
                      <a:pt x="103" y="275"/>
                      <a:pt x="107" y="274"/>
                    </a:cubicBezTo>
                    <a:cubicBezTo>
                      <a:pt x="122" y="272"/>
                      <a:pt x="135" y="268"/>
                      <a:pt x="146" y="259"/>
                    </a:cubicBezTo>
                    <a:cubicBezTo>
                      <a:pt x="147" y="258"/>
                      <a:pt x="148" y="257"/>
                      <a:pt x="149" y="256"/>
                    </a:cubicBezTo>
                    <a:cubicBezTo>
                      <a:pt x="149" y="255"/>
                      <a:pt x="149" y="255"/>
                      <a:pt x="149" y="255"/>
                    </a:cubicBezTo>
                    <a:close/>
                    <a:moveTo>
                      <a:pt x="94" y="275"/>
                    </a:moveTo>
                    <a:cubicBezTo>
                      <a:pt x="97" y="275"/>
                      <a:pt x="99" y="275"/>
                      <a:pt x="99" y="276"/>
                    </a:cubicBezTo>
                    <a:cubicBezTo>
                      <a:pt x="96" y="277"/>
                      <a:pt x="93" y="278"/>
                      <a:pt x="91" y="280"/>
                    </a:cubicBezTo>
                    <a:cubicBezTo>
                      <a:pt x="87" y="284"/>
                      <a:pt x="87" y="284"/>
                      <a:pt x="87" y="284"/>
                    </a:cubicBezTo>
                    <a:cubicBezTo>
                      <a:pt x="79" y="284"/>
                      <a:pt x="79" y="284"/>
                      <a:pt x="79" y="284"/>
                    </a:cubicBezTo>
                    <a:cubicBezTo>
                      <a:pt x="73" y="285"/>
                      <a:pt x="65" y="283"/>
                      <a:pt x="57" y="288"/>
                    </a:cubicBezTo>
                    <a:cubicBezTo>
                      <a:pt x="42" y="298"/>
                      <a:pt x="47" y="294"/>
                      <a:pt x="58" y="278"/>
                    </a:cubicBezTo>
                    <a:cubicBezTo>
                      <a:pt x="62" y="274"/>
                      <a:pt x="66" y="274"/>
                      <a:pt x="71" y="272"/>
                    </a:cubicBezTo>
                    <a:cubicBezTo>
                      <a:pt x="79" y="270"/>
                      <a:pt x="86" y="274"/>
                      <a:pt x="94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240"/>
              <p:cNvSpPr>
                <a:spLocks noEditPoints="1"/>
              </p:cNvSpPr>
              <p:nvPr/>
            </p:nvSpPr>
            <p:spPr bwMode="auto">
              <a:xfrm>
                <a:off x="1623" y="2254"/>
                <a:ext cx="189" cy="109"/>
              </a:xfrm>
              <a:custGeom>
                <a:avLst/>
                <a:gdLst>
                  <a:gd name="T0" fmla="*/ 238 w 247"/>
                  <a:gd name="T1" fmla="*/ 26 h 142"/>
                  <a:gd name="T2" fmla="*/ 28 w 247"/>
                  <a:gd name="T3" fmla="*/ 4 h 142"/>
                  <a:gd name="T4" fmla="*/ 0 w 247"/>
                  <a:gd name="T5" fmla="*/ 1 h 142"/>
                  <a:gd name="T6" fmla="*/ 49 w 247"/>
                  <a:gd name="T7" fmla="*/ 38 h 142"/>
                  <a:gd name="T8" fmla="*/ 80 w 247"/>
                  <a:gd name="T9" fmla="*/ 63 h 142"/>
                  <a:gd name="T10" fmla="*/ 139 w 247"/>
                  <a:gd name="T11" fmla="*/ 111 h 142"/>
                  <a:gd name="T12" fmla="*/ 156 w 247"/>
                  <a:gd name="T13" fmla="*/ 126 h 142"/>
                  <a:gd name="T14" fmla="*/ 168 w 247"/>
                  <a:gd name="T15" fmla="*/ 141 h 142"/>
                  <a:gd name="T16" fmla="*/ 175 w 247"/>
                  <a:gd name="T17" fmla="*/ 136 h 142"/>
                  <a:gd name="T18" fmla="*/ 209 w 247"/>
                  <a:gd name="T19" fmla="*/ 82 h 142"/>
                  <a:gd name="T20" fmla="*/ 247 w 247"/>
                  <a:gd name="T21" fmla="*/ 29 h 142"/>
                  <a:gd name="T22" fmla="*/ 228 w 247"/>
                  <a:gd name="T23" fmla="*/ 50 h 142"/>
                  <a:gd name="T24" fmla="*/ 191 w 247"/>
                  <a:gd name="T25" fmla="*/ 104 h 142"/>
                  <a:gd name="T26" fmla="*/ 172 w 247"/>
                  <a:gd name="T27" fmla="*/ 129 h 142"/>
                  <a:gd name="T28" fmla="*/ 165 w 247"/>
                  <a:gd name="T29" fmla="*/ 129 h 142"/>
                  <a:gd name="T30" fmla="*/ 168 w 247"/>
                  <a:gd name="T31" fmla="*/ 118 h 142"/>
                  <a:gd name="T32" fmla="*/ 162 w 247"/>
                  <a:gd name="T33" fmla="*/ 120 h 142"/>
                  <a:gd name="T34" fmla="*/ 158 w 247"/>
                  <a:gd name="T35" fmla="*/ 115 h 142"/>
                  <a:gd name="T36" fmla="*/ 150 w 247"/>
                  <a:gd name="T37" fmla="*/ 115 h 142"/>
                  <a:gd name="T38" fmla="*/ 151 w 247"/>
                  <a:gd name="T39" fmla="*/ 109 h 142"/>
                  <a:gd name="T40" fmla="*/ 151 w 247"/>
                  <a:gd name="T41" fmla="*/ 102 h 142"/>
                  <a:gd name="T42" fmla="*/ 141 w 247"/>
                  <a:gd name="T43" fmla="*/ 108 h 142"/>
                  <a:gd name="T44" fmla="*/ 137 w 247"/>
                  <a:gd name="T45" fmla="*/ 104 h 142"/>
                  <a:gd name="T46" fmla="*/ 134 w 247"/>
                  <a:gd name="T47" fmla="*/ 97 h 142"/>
                  <a:gd name="T48" fmla="*/ 133 w 247"/>
                  <a:gd name="T49" fmla="*/ 89 h 142"/>
                  <a:gd name="T50" fmla="*/ 130 w 247"/>
                  <a:gd name="T51" fmla="*/ 89 h 142"/>
                  <a:gd name="T52" fmla="*/ 124 w 247"/>
                  <a:gd name="T53" fmla="*/ 90 h 142"/>
                  <a:gd name="T54" fmla="*/ 122 w 247"/>
                  <a:gd name="T55" fmla="*/ 83 h 142"/>
                  <a:gd name="T56" fmla="*/ 124 w 247"/>
                  <a:gd name="T57" fmla="*/ 72 h 142"/>
                  <a:gd name="T58" fmla="*/ 116 w 247"/>
                  <a:gd name="T59" fmla="*/ 74 h 142"/>
                  <a:gd name="T60" fmla="*/ 112 w 247"/>
                  <a:gd name="T61" fmla="*/ 70 h 142"/>
                  <a:gd name="T62" fmla="*/ 103 w 247"/>
                  <a:gd name="T63" fmla="*/ 73 h 142"/>
                  <a:gd name="T64" fmla="*/ 102 w 247"/>
                  <a:gd name="T65" fmla="*/ 70 h 142"/>
                  <a:gd name="T66" fmla="*/ 101 w 247"/>
                  <a:gd name="T67" fmla="*/ 61 h 142"/>
                  <a:gd name="T68" fmla="*/ 100 w 247"/>
                  <a:gd name="T69" fmla="*/ 54 h 142"/>
                  <a:gd name="T70" fmla="*/ 89 w 247"/>
                  <a:gd name="T71" fmla="*/ 59 h 142"/>
                  <a:gd name="T72" fmla="*/ 82 w 247"/>
                  <a:gd name="T73" fmla="*/ 60 h 142"/>
                  <a:gd name="T74" fmla="*/ 80 w 247"/>
                  <a:gd name="T75" fmla="*/ 54 h 142"/>
                  <a:gd name="T76" fmla="*/ 80 w 247"/>
                  <a:gd name="T77" fmla="*/ 47 h 142"/>
                  <a:gd name="T78" fmla="*/ 76 w 247"/>
                  <a:gd name="T79" fmla="*/ 43 h 142"/>
                  <a:gd name="T80" fmla="*/ 68 w 247"/>
                  <a:gd name="T81" fmla="*/ 47 h 142"/>
                  <a:gd name="T82" fmla="*/ 65 w 247"/>
                  <a:gd name="T83" fmla="*/ 43 h 142"/>
                  <a:gd name="T84" fmla="*/ 64 w 247"/>
                  <a:gd name="T85" fmla="*/ 36 h 142"/>
                  <a:gd name="T86" fmla="*/ 57 w 247"/>
                  <a:gd name="T87" fmla="*/ 39 h 142"/>
                  <a:gd name="T88" fmla="*/ 54 w 247"/>
                  <a:gd name="T89" fmla="*/ 33 h 142"/>
                  <a:gd name="T90" fmla="*/ 54 w 247"/>
                  <a:gd name="T91" fmla="*/ 26 h 142"/>
                  <a:gd name="T92" fmla="*/ 49 w 247"/>
                  <a:gd name="T93" fmla="*/ 28 h 142"/>
                  <a:gd name="T94" fmla="*/ 44 w 247"/>
                  <a:gd name="T95" fmla="*/ 28 h 142"/>
                  <a:gd name="T96" fmla="*/ 43 w 247"/>
                  <a:gd name="T97" fmla="*/ 20 h 142"/>
                  <a:gd name="T98" fmla="*/ 39 w 247"/>
                  <a:gd name="T99" fmla="*/ 19 h 142"/>
                  <a:gd name="T100" fmla="*/ 32 w 247"/>
                  <a:gd name="T101" fmla="*/ 18 h 142"/>
                  <a:gd name="T102" fmla="*/ 26 w 247"/>
                  <a:gd name="T103" fmla="*/ 17 h 142"/>
                  <a:gd name="T104" fmla="*/ 24 w 247"/>
                  <a:gd name="T105" fmla="*/ 9 h 142"/>
                  <a:gd name="T106" fmla="*/ 22 w 247"/>
                  <a:gd name="T107" fmla="*/ 8 h 142"/>
                  <a:gd name="T108" fmla="*/ 41 w 247"/>
                  <a:gd name="T109" fmla="*/ 9 h 142"/>
                  <a:gd name="T110" fmla="*/ 235 w 247"/>
                  <a:gd name="T111" fmla="*/ 30 h 142"/>
                  <a:gd name="T112" fmla="*/ 129 w 247"/>
                  <a:gd name="T113" fmla="*/ 62 h 142"/>
                  <a:gd name="T114" fmla="*/ 187 w 247"/>
                  <a:gd name="T115" fmla="*/ 60 h 142"/>
                  <a:gd name="T116" fmla="*/ 187 w 247"/>
                  <a:gd name="T117" fmla="*/ 60 h 142"/>
                  <a:gd name="T118" fmla="*/ 13 w 247"/>
                  <a:gd name="T119" fmla="*/ 8 h 142"/>
                  <a:gd name="T120" fmla="*/ 17 w 247"/>
                  <a:gd name="T121" fmla="*/ 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7" h="142">
                    <a:moveTo>
                      <a:pt x="247" y="28"/>
                    </a:moveTo>
                    <a:cubicBezTo>
                      <a:pt x="246" y="28"/>
                      <a:pt x="246" y="28"/>
                      <a:pt x="245" y="28"/>
                    </a:cubicBezTo>
                    <a:cubicBezTo>
                      <a:pt x="245" y="29"/>
                      <a:pt x="243" y="28"/>
                      <a:pt x="242" y="28"/>
                    </a:cubicBezTo>
                    <a:cubicBezTo>
                      <a:pt x="240" y="27"/>
                      <a:pt x="239" y="26"/>
                      <a:pt x="238" y="26"/>
                    </a:cubicBezTo>
                    <a:cubicBezTo>
                      <a:pt x="201" y="19"/>
                      <a:pt x="163" y="17"/>
                      <a:pt x="126" y="14"/>
                    </a:cubicBezTo>
                    <a:cubicBezTo>
                      <a:pt x="97" y="12"/>
                      <a:pt x="68" y="9"/>
                      <a:pt x="39" y="5"/>
                    </a:cubicBezTo>
                    <a:cubicBezTo>
                      <a:pt x="37" y="5"/>
                      <a:pt x="33" y="4"/>
                      <a:pt x="32" y="4"/>
                    </a:cubicBezTo>
                    <a:cubicBezTo>
                      <a:pt x="30" y="4"/>
                      <a:pt x="28" y="4"/>
                      <a:pt x="28" y="4"/>
                    </a:cubicBezTo>
                    <a:cubicBezTo>
                      <a:pt x="27" y="4"/>
                      <a:pt x="25" y="3"/>
                      <a:pt x="24" y="3"/>
                    </a:cubicBezTo>
                    <a:cubicBezTo>
                      <a:pt x="19" y="3"/>
                      <a:pt x="15" y="2"/>
                      <a:pt x="10" y="2"/>
                    </a:cubicBezTo>
                    <a:cubicBezTo>
                      <a:pt x="7" y="2"/>
                      <a:pt x="4" y="1"/>
                      <a:pt x="3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15"/>
                      <a:pt x="20" y="18"/>
                      <a:pt x="22" y="19"/>
                    </a:cubicBezTo>
                    <a:cubicBezTo>
                      <a:pt x="25" y="21"/>
                      <a:pt x="35" y="28"/>
                      <a:pt x="49" y="38"/>
                    </a:cubicBezTo>
                    <a:cubicBezTo>
                      <a:pt x="54" y="42"/>
                      <a:pt x="55" y="43"/>
                      <a:pt x="55" y="44"/>
                    </a:cubicBezTo>
                    <a:cubicBezTo>
                      <a:pt x="55" y="45"/>
                      <a:pt x="56" y="46"/>
                      <a:pt x="58" y="46"/>
                    </a:cubicBezTo>
                    <a:cubicBezTo>
                      <a:pt x="59" y="45"/>
                      <a:pt x="59" y="46"/>
                      <a:pt x="62" y="48"/>
                    </a:cubicBezTo>
                    <a:cubicBezTo>
                      <a:pt x="63" y="49"/>
                      <a:pt x="72" y="56"/>
                      <a:pt x="80" y="63"/>
                    </a:cubicBezTo>
                    <a:cubicBezTo>
                      <a:pt x="89" y="69"/>
                      <a:pt x="100" y="78"/>
                      <a:pt x="106" y="82"/>
                    </a:cubicBezTo>
                    <a:cubicBezTo>
                      <a:pt x="112" y="87"/>
                      <a:pt x="116" y="90"/>
                      <a:pt x="116" y="90"/>
                    </a:cubicBezTo>
                    <a:cubicBezTo>
                      <a:pt x="116" y="91"/>
                      <a:pt x="117" y="92"/>
                      <a:pt x="119" y="93"/>
                    </a:cubicBezTo>
                    <a:cubicBezTo>
                      <a:pt x="121" y="95"/>
                      <a:pt x="137" y="109"/>
                      <a:pt x="139" y="111"/>
                    </a:cubicBezTo>
                    <a:cubicBezTo>
                      <a:pt x="139" y="111"/>
                      <a:pt x="139" y="112"/>
                      <a:pt x="140" y="113"/>
                    </a:cubicBezTo>
                    <a:cubicBezTo>
                      <a:pt x="140" y="114"/>
                      <a:pt x="140" y="114"/>
                      <a:pt x="141" y="114"/>
                    </a:cubicBezTo>
                    <a:cubicBezTo>
                      <a:pt x="143" y="114"/>
                      <a:pt x="149" y="119"/>
                      <a:pt x="153" y="123"/>
                    </a:cubicBezTo>
                    <a:cubicBezTo>
                      <a:pt x="154" y="125"/>
                      <a:pt x="155" y="126"/>
                      <a:pt x="156" y="126"/>
                    </a:cubicBezTo>
                    <a:cubicBezTo>
                      <a:pt x="156" y="126"/>
                      <a:pt x="157" y="127"/>
                      <a:pt x="158" y="128"/>
                    </a:cubicBezTo>
                    <a:cubicBezTo>
                      <a:pt x="159" y="130"/>
                      <a:pt x="164" y="134"/>
                      <a:pt x="166" y="135"/>
                    </a:cubicBezTo>
                    <a:cubicBezTo>
                      <a:pt x="168" y="136"/>
                      <a:pt x="169" y="138"/>
                      <a:pt x="168" y="139"/>
                    </a:cubicBezTo>
                    <a:cubicBezTo>
                      <a:pt x="168" y="140"/>
                      <a:pt x="168" y="140"/>
                      <a:pt x="168" y="141"/>
                    </a:cubicBezTo>
                    <a:cubicBezTo>
                      <a:pt x="168" y="141"/>
                      <a:pt x="168" y="141"/>
                      <a:pt x="169" y="142"/>
                    </a:cubicBezTo>
                    <a:cubicBezTo>
                      <a:pt x="170" y="142"/>
                      <a:pt x="171" y="141"/>
                      <a:pt x="171" y="140"/>
                    </a:cubicBezTo>
                    <a:cubicBezTo>
                      <a:pt x="172" y="139"/>
                      <a:pt x="173" y="139"/>
                      <a:pt x="173" y="139"/>
                    </a:cubicBezTo>
                    <a:cubicBezTo>
                      <a:pt x="174" y="139"/>
                      <a:pt x="176" y="137"/>
                      <a:pt x="175" y="136"/>
                    </a:cubicBezTo>
                    <a:cubicBezTo>
                      <a:pt x="175" y="136"/>
                      <a:pt x="179" y="129"/>
                      <a:pt x="183" y="123"/>
                    </a:cubicBezTo>
                    <a:cubicBezTo>
                      <a:pt x="192" y="110"/>
                      <a:pt x="196" y="102"/>
                      <a:pt x="197" y="101"/>
                    </a:cubicBezTo>
                    <a:cubicBezTo>
                      <a:pt x="197" y="100"/>
                      <a:pt x="199" y="97"/>
                      <a:pt x="202" y="93"/>
                    </a:cubicBezTo>
                    <a:cubicBezTo>
                      <a:pt x="205" y="89"/>
                      <a:pt x="208" y="84"/>
                      <a:pt x="209" y="82"/>
                    </a:cubicBezTo>
                    <a:cubicBezTo>
                      <a:pt x="210" y="80"/>
                      <a:pt x="212" y="78"/>
                      <a:pt x="213" y="77"/>
                    </a:cubicBezTo>
                    <a:cubicBezTo>
                      <a:pt x="214" y="76"/>
                      <a:pt x="216" y="72"/>
                      <a:pt x="218" y="70"/>
                    </a:cubicBezTo>
                    <a:cubicBezTo>
                      <a:pt x="220" y="67"/>
                      <a:pt x="225" y="61"/>
                      <a:pt x="229" y="56"/>
                    </a:cubicBezTo>
                    <a:cubicBezTo>
                      <a:pt x="238" y="43"/>
                      <a:pt x="247" y="31"/>
                      <a:pt x="247" y="29"/>
                    </a:cubicBezTo>
                    <a:cubicBezTo>
                      <a:pt x="247" y="29"/>
                      <a:pt x="247" y="29"/>
                      <a:pt x="247" y="28"/>
                    </a:cubicBezTo>
                    <a:close/>
                    <a:moveTo>
                      <a:pt x="240" y="32"/>
                    </a:moveTo>
                    <a:cubicBezTo>
                      <a:pt x="241" y="32"/>
                      <a:pt x="241" y="33"/>
                      <a:pt x="239" y="34"/>
                    </a:cubicBezTo>
                    <a:cubicBezTo>
                      <a:pt x="238" y="35"/>
                      <a:pt x="233" y="42"/>
                      <a:pt x="228" y="50"/>
                    </a:cubicBezTo>
                    <a:cubicBezTo>
                      <a:pt x="222" y="57"/>
                      <a:pt x="216" y="66"/>
                      <a:pt x="214" y="68"/>
                    </a:cubicBezTo>
                    <a:cubicBezTo>
                      <a:pt x="213" y="71"/>
                      <a:pt x="210" y="75"/>
                      <a:pt x="209" y="77"/>
                    </a:cubicBezTo>
                    <a:cubicBezTo>
                      <a:pt x="207" y="79"/>
                      <a:pt x="204" y="84"/>
                      <a:pt x="202" y="87"/>
                    </a:cubicBezTo>
                    <a:cubicBezTo>
                      <a:pt x="197" y="94"/>
                      <a:pt x="194" y="99"/>
                      <a:pt x="191" y="104"/>
                    </a:cubicBezTo>
                    <a:cubicBezTo>
                      <a:pt x="190" y="106"/>
                      <a:pt x="187" y="111"/>
                      <a:pt x="184" y="115"/>
                    </a:cubicBezTo>
                    <a:cubicBezTo>
                      <a:pt x="181" y="120"/>
                      <a:pt x="177" y="125"/>
                      <a:pt x="176" y="127"/>
                    </a:cubicBezTo>
                    <a:cubicBezTo>
                      <a:pt x="174" y="131"/>
                      <a:pt x="171" y="133"/>
                      <a:pt x="170" y="132"/>
                    </a:cubicBezTo>
                    <a:cubicBezTo>
                      <a:pt x="170" y="132"/>
                      <a:pt x="170" y="131"/>
                      <a:pt x="172" y="129"/>
                    </a:cubicBezTo>
                    <a:cubicBezTo>
                      <a:pt x="173" y="127"/>
                      <a:pt x="174" y="125"/>
                      <a:pt x="174" y="125"/>
                    </a:cubicBezTo>
                    <a:cubicBezTo>
                      <a:pt x="175" y="124"/>
                      <a:pt x="172" y="123"/>
                      <a:pt x="171" y="123"/>
                    </a:cubicBezTo>
                    <a:cubicBezTo>
                      <a:pt x="171" y="124"/>
                      <a:pt x="169" y="125"/>
                      <a:pt x="168" y="127"/>
                    </a:cubicBezTo>
                    <a:cubicBezTo>
                      <a:pt x="166" y="129"/>
                      <a:pt x="166" y="129"/>
                      <a:pt x="165" y="129"/>
                    </a:cubicBezTo>
                    <a:cubicBezTo>
                      <a:pt x="164" y="128"/>
                      <a:pt x="164" y="128"/>
                      <a:pt x="169" y="122"/>
                    </a:cubicBezTo>
                    <a:cubicBezTo>
                      <a:pt x="173" y="117"/>
                      <a:pt x="173" y="117"/>
                      <a:pt x="173" y="117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1" y="115"/>
                      <a:pt x="171" y="115"/>
                      <a:pt x="168" y="118"/>
                    </a:cubicBezTo>
                    <a:cubicBezTo>
                      <a:pt x="167" y="120"/>
                      <a:pt x="165" y="121"/>
                      <a:pt x="165" y="122"/>
                    </a:cubicBezTo>
                    <a:cubicBezTo>
                      <a:pt x="164" y="122"/>
                      <a:pt x="163" y="123"/>
                      <a:pt x="163" y="124"/>
                    </a:cubicBezTo>
                    <a:cubicBezTo>
                      <a:pt x="162" y="125"/>
                      <a:pt x="162" y="125"/>
                      <a:pt x="160" y="124"/>
                    </a:cubicBezTo>
                    <a:cubicBezTo>
                      <a:pt x="159" y="123"/>
                      <a:pt x="159" y="123"/>
                      <a:pt x="162" y="120"/>
                    </a:cubicBezTo>
                    <a:cubicBezTo>
                      <a:pt x="165" y="115"/>
                      <a:pt x="165" y="115"/>
                      <a:pt x="163" y="114"/>
                    </a:cubicBezTo>
                    <a:cubicBezTo>
                      <a:pt x="162" y="113"/>
                      <a:pt x="162" y="113"/>
                      <a:pt x="159" y="117"/>
                    </a:cubicBezTo>
                    <a:cubicBezTo>
                      <a:pt x="157" y="120"/>
                      <a:pt x="157" y="120"/>
                      <a:pt x="156" y="119"/>
                    </a:cubicBezTo>
                    <a:cubicBezTo>
                      <a:pt x="156" y="119"/>
                      <a:pt x="156" y="118"/>
                      <a:pt x="158" y="115"/>
                    </a:cubicBezTo>
                    <a:cubicBezTo>
                      <a:pt x="161" y="111"/>
                      <a:pt x="161" y="110"/>
                      <a:pt x="158" y="110"/>
                    </a:cubicBezTo>
                    <a:cubicBezTo>
                      <a:pt x="157" y="111"/>
                      <a:pt x="156" y="111"/>
                      <a:pt x="154" y="113"/>
                    </a:cubicBezTo>
                    <a:cubicBezTo>
                      <a:pt x="153" y="116"/>
                      <a:pt x="152" y="116"/>
                      <a:pt x="151" y="115"/>
                    </a:cubicBezTo>
                    <a:cubicBezTo>
                      <a:pt x="150" y="115"/>
                      <a:pt x="150" y="115"/>
                      <a:pt x="150" y="115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5" y="109"/>
                      <a:pt x="154" y="110"/>
                      <a:pt x="155" y="108"/>
                    </a:cubicBezTo>
                    <a:cubicBezTo>
                      <a:pt x="156" y="108"/>
                      <a:pt x="156" y="107"/>
                      <a:pt x="155" y="106"/>
                    </a:cubicBezTo>
                    <a:cubicBezTo>
                      <a:pt x="154" y="106"/>
                      <a:pt x="153" y="106"/>
                      <a:pt x="151" y="109"/>
                    </a:cubicBezTo>
                    <a:cubicBezTo>
                      <a:pt x="148" y="112"/>
                      <a:pt x="147" y="113"/>
                      <a:pt x="145" y="111"/>
                    </a:cubicBezTo>
                    <a:cubicBezTo>
                      <a:pt x="144" y="110"/>
                      <a:pt x="144" y="110"/>
                      <a:pt x="145" y="109"/>
                    </a:cubicBezTo>
                    <a:cubicBezTo>
                      <a:pt x="145" y="108"/>
                      <a:pt x="147" y="106"/>
                      <a:pt x="149" y="105"/>
                    </a:cubicBezTo>
                    <a:cubicBezTo>
                      <a:pt x="150" y="104"/>
                      <a:pt x="151" y="102"/>
                      <a:pt x="151" y="102"/>
                    </a:cubicBezTo>
                    <a:cubicBezTo>
                      <a:pt x="151" y="101"/>
                      <a:pt x="149" y="101"/>
                      <a:pt x="148" y="102"/>
                    </a:cubicBezTo>
                    <a:cubicBezTo>
                      <a:pt x="148" y="102"/>
                      <a:pt x="147" y="103"/>
                      <a:pt x="147" y="103"/>
                    </a:cubicBezTo>
                    <a:cubicBezTo>
                      <a:pt x="146" y="103"/>
                      <a:pt x="145" y="104"/>
                      <a:pt x="144" y="106"/>
                    </a:cubicBezTo>
                    <a:cubicBezTo>
                      <a:pt x="142" y="108"/>
                      <a:pt x="142" y="108"/>
                      <a:pt x="141" y="108"/>
                    </a:cubicBezTo>
                    <a:cubicBezTo>
                      <a:pt x="140" y="106"/>
                      <a:pt x="142" y="103"/>
                      <a:pt x="148" y="97"/>
                    </a:cubicBezTo>
                    <a:cubicBezTo>
                      <a:pt x="150" y="95"/>
                      <a:pt x="150" y="95"/>
                      <a:pt x="148" y="94"/>
                    </a:cubicBezTo>
                    <a:cubicBezTo>
                      <a:pt x="147" y="93"/>
                      <a:pt x="145" y="94"/>
                      <a:pt x="140" y="100"/>
                    </a:cubicBezTo>
                    <a:cubicBezTo>
                      <a:pt x="137" y="104"/>
                      <a:pt x="137" y="104"/>
                      <a:pt x="137" y="104"/>
                    </a:cubicBezTo>
                    <a:cubicBezTo>
                      <a:pt x="136" y="102"/>
                      <a:pt x="136" y="102"/>
                      <a:pt x="136" y="102"/>
                    </a:cubicBezTo>
                    <a:cubicBezTo>
                      <a:pt x="135" y="101"/>
                      <a:pt x="135" y="101"/>
                      <a:pt x="136" y="99"/>
                    </a:cubicBezTo>
                    <a:cubicBezTo>
                      <a:pt x="138" y="96"/>
                      <a:pt x="138" y="95"/>
                      <a:pt x="138" y="94"/>
                    </a:cubicBezTo>
                    <a:cubicBezTo>
                      <a:pt x="136" y="93"/>
                      <a:pt x="135" y="94"/>
                      <a:pt x="134" y="97"/>
                    </a:cubicBezTo>
                    <a:cubicBezTo>
                      <a:pt x="132" y="99"/>
                      <a:pt x="132" y="99"/>
                      <a:pt x="131" y="98"/>
                    </a:cubicBezTo>
                    <a:cubicBezTo>
                      <a:pt x="130" y="98"/>
                      <a:pt x="130" y="97"/>
                      <a:pt x="132" y="95"/>
                    </a:cubicBezTo>
                    <a:cubicBezTo>
                      <a:pt x="132" y="94"/>
                      <a:pt x="134" y="92"/>
                      <a:pt x="134" y="92"/>
                    </a:cubicBezTo>
                    <a:cubicBezTo>
                      <a:pt x="135" y="91"/>
                      <a:pt x="134" y="89"/>
                      <a:pt x="133" y="89"/>
                    </a:cubicBezTo>
                    <a:cubicBezTo>
                      <a:pt x="132" y="89"/>
                      <a:pt x="131" y="90"/>
                      <a:pt x="130" y="92"/>
                    </a:cubicBezTo>
                    <a:cubicBezTo>
                      <a:pt x="128" y="95"/>
                      <a:pt x="127" y="96"/>
                      <a:pt x="126" y="94"/>
                    </a:cubicBezTo>
                    <a:cubicBezTo>
                      <a:pt x="126" y="93"/>
                      <a:pt x="126" y="93"/>
                      <a:pt x="126" y="92"/>
                    </a:cubicBezTo>
                    <a:cubicBezTo>
                      <a:pt x="127" y="92"/>
                      <a:pt x="128" y="91"/>
                      <a:pt x="130" y="89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1" y="85"/>
                      <a:pt x="131" y="85"/>
                      <a:pt x="131" y="85"/>
                    </a:cubicBezTo>
                    <a:cubicBezTo>
                      <a:pt x="130" y="84"/>
                      <a:pt x="129" y="85"/>
                      <a:pt x="127" y="87"/>
                    </a:cubicBezTo>
                    <a:cubicBezTo>
                      <a:pt x="125" y="89"/>
                      <a:pt x="124" y="90"/>
                      <a:pt x="124" y="90"/>
                    </a:cubicBezTo>
                    <a:cubicBezTo>
                      <a:pt x="122" y="91"/>
                      <a:pt x="121" y="89"/>
                      <a:pt x="122" y="89"/>
                    </a:cubicBezTo>
                    <a:cubicBezTo>
                      <a:pt x="122" y="88"/>
                      <a:pt x="123" y="87"/>
                      <a:pt x="125" y="85"/>
                    </a:cubicBezTo>
                    <a:cubicBezTo>
                      <a:pt x="127" y="83"/>
                      <a:pt x="127" y="82"/>
                      <a:pt x="127" y="82"/>
                    </a:cubicBezTo>
                    <a:cubicBezTo>
                      <a:pt x="125" y="80"/>
                      <a:pt x="125" y="80"/>
                      <a:pt x="122" y="83"/>
                    </a:cubicBezTo>
                    <a:cubicBezTo>
                      <a:pt x="121" y="85"/>
                      <a:pt x="119" y="86"/>
                      <a:pt x="119" y="87"/>
                    </a:cubicBezTo>
                    <a:cubicBezTo>
                      <a:pt x="118" y="87"/>
                      <a:pt x="121" y="81"/>
                      <a:pt x="124" y="77"/>
                    </a:cubicBezTo>
                    <a:cubicBezTo>
                      <a:pt x="126" y="74"/>
                      <a:pt x="127" y="74"/>
                      <a:pt x="126" y="73"/>
                    </a:cubicBezTo>
                    <a:cubicBezTo>
                      <a:pt x="126" y="72"/>
                      <a:pt x="125" y="72"/>
                      <a:pt x="124" y="72"/>
                    </a:cubicBezTo>
                    <a:cubicBezTo>
                      <a:pt x="124" y="72"/>
                      <a:pt x="122" y="75"/>
                      <a:pt x="119" y="78"/>
                    </a:cubicBezTo>
                    <a:cubicBezTo>
                      <a:pt x="115" y="83"/>
                      <a:pt x="115" y="83"/>
                      <a:pt x="114" y="83"/>
                    </a:cubicBezTo>
                    <a:cubicBezTo>
                      <a:pt x="113" y="82"/>
                      <a:pt x="113" y="81"/>
                      <a:pt x="115" y="78"/>
                    </a:cubicBezTo>
                    <a:cubicBezTo>
                      <a:pt x="116" y="76"/>
                      <a:pt x="117" y="75"/>
                      <a:pt x="116" y="74"/>
                    </a:cubicBezTo>
                    <a:cubicBezTo>
                      <a:pt x="115" y="71"/>
                      <a:pt x="111" y="71"/>
                      <a:pt x="112" y="75"/>
                    </a:cubicBezTo>
                    <a:cubicBezTo>
                      <a:pt x="112" y="78"/>
                      <a:pt x="110" y="80"/>
                      <a:pt x="108" y="79"/>
                    </a:cubicBezTo>
                    <a:cubicBezTo>
                      <a:pt x="107" y="78"/>
                      <a:pt x="107" y="78"/>
                      <a:pt x="108" y="76"/>
                    </a:cubicBezTo>
                    <a:cubicBezTo>
                      <a:pt x="112" y="73"/>
                      <a:pt x="112" y="71"/>
                      <a:pt x="112" y="70"/>
                    </a:cubicBezTo>
                    <a:cubicBezTo>
                      <a:pt x="110" y="68"/>
                      <a:pt x="109" y="69"/>
                      <a:pt x="108" y="71"/>
                    </a:cubicBezTo>
                    <a:cubicBezTo>
                      <a:pt x="108" y="72"/>
                      <a:pt x="107" y="73"/>
                      <a:pt x="106" y="74"/>
                    </a:cubicBezTo>
                    <a:cubicBezTo>
                      <a:pt x="104" y="75"/>
                      <a:pt x="104" y="76"/>
                      <a:pt x="103" y="75"/>
                    </a:cubicBezTo>
                    <a:cubicBezTo>
                      <a:pt x="102" y="74"/>
                      <a:pt x="102" y="74"/>
                      <a:pt x="103" y="73"/>
                    </a:cubicBezTo>
                    <a:cubicBezTo>
                      <a:pt x="107" y="70"/>
                      <a:pt x="108" y="68"/>
                      <a:pt x="108" y="67"/>
                    </a:cubicBezTo>
                    <a:cubicBezTo>
                      <a:pt x="108" y="66"/>
                      <a:pt x="107" y="65"/>
                      <a:pt x="107" y="65"/>
                    </a:cubicBezTo>
                    <a:cubicBezTo>
                      <a:pt x="106" y="64"/>
                      <a:pt x="103" y="66"/>
                      <a:pt x="104" y="67"/>
                    </a:cubicBezTo>
                    <a:cubicBezTo>
                      <a:pt x="104" y="67"/>
                      <a:pt x="103" y="69"/>
                      <a:pt x="102" y="70"/>
                    </a:cubicBezTo>
                    <a:cubicBezTo>
                      <a:pt x="100" y="72"/>
                      <a:pt x="99" y="73"/>
                      <a:pt x="98" y="72"/>
                    </a:cubicBezTo>
                    <a:cubicBezTo>
                      <a:pt x="97" y="71"/>
                      <a:pt x="97" y="70"/>
                      <a:pt x="99" y="69"/>
                    </a:cubicBezTo>
                    <a:cubicBezTo>
                      <a:pt x="101" y="66"/>
                      <a:pt x="102" y="63"/>
                      <a:pt x="102" y="62"/>
                    </a:cubicBezTo>
                    <a:cubicBezTo>
                      <a:pt x="102" y="62"/>
                      <a:pt x="101" y="61"/>
                      <a:pt x="101" y="61"/>
                    </a:cubicBezTo>
                    <a:cubicBezTo>
                      <a:pt x="101" y="61"/>
                      <a:pt x="99" y="63"/>
                      <a:pt x="98" y="65"/>
                    </a:cubicBezTo>
                    <a:cubicBezTo>
                      <a:pt x="95" y="69"/>
                      <a:pt x="95" y="69"/>
                      <a:pt x="94" y="68"/>
                    </a:cubicBezTo>
                    <a:cubicBezTo>
                      <a:pt x="93" y="67"/>
                      <a:pt x="93" y="67"/>
                      <a:pt x="99" y="59"/>
                    </a:cubicBezTo>
                    <a:cubicBezTo>
                      <a:pt x="102" y="55"/>
                      <a:pt x="102" y="54"/>
                      <a:pt x="100" y="54"/>
                    </a:cubicBezTo>
                    <a:cubicBezTo>
                      <a:pt x="99" y="54"/>
                      <a:pt x="97" y="56"/>
                      <a:pt x="95" y="59"/>
                    </a:cubicBezTo>
                    <a:cubicBezTo>
                      <a:pt x="92" y="61"/>
                      <a:pt x="90" y="64"/>
                      <a:pt x="90" y="64"/>
                    </a:cubicBezTo>
                    <a:cubicBezTo>
                      <a:pt x="89" y="65"/>
                      <a:pt x="89" y="65"/>
                      <a:pt x="88" y="64"/>
                    </a:cubicBezTo>
                    <a:cubicBezTo>
                      <a:pt x="87" y="63"/>
                      <a:pt x="87" y="62"/>
                      <a:pt x="89" y="59"/>
                    </a:cubicBezTo>
                    <a:cubicBezTo>
                      <a:pt x="90" y="57"/>
                      <a:pt x="91" y="55"/>
                      <a:pt x="91" y="55"/>
                    </a:cubicBezTo>
                    <a:cubicBezTo>
                      <a:pt x="91" y="55"/>
                      <a:pt x="91" y="55"/>
                      <a:pt x="90" y="55"/>
                    </a:cubicBezTo>
                    <a:cubicBezTo>
                      <a:pt x="89" y="54"/>
                      <a:pt x="87" y="55"/>
                      <a:pt x="86" y="57"/>
                    </a:cubicBezTo>
                    <a:cubicBezTo>
                      <a:pt x="84" y="60"/>
                      <a:pt x="83" y="61"/>
                      <a:pt x="82" y="60"/>
                    </a:cubicBezTo>
                    <a:cubicBezTo>
                      <a:pt x="81" y="59"/>
                      <a:pt x="81" y="59"/>
                      <a:pt x="84" y="55"/>
                    </a:cubicBezTo>
                    <a:cubicBezTo>
                      <a:pt x="86" y="53"/>
                      <a:pt x="86" y="52"/>
                      <a:pt x="86" y="51"/>
                    </a:cubicBezTo>
                    <a:cubicBezTo>
                      <a:pt x="85" y="49"/>
                      <a:pt x="82" y="48"/>
                      <a:pt x="82" y="50"/>
                    </a:cubicBezTo>
                    <a:cubicBezTo>
                      <a:pt x="82" y="51"/>
                      <a:pt x="81" y="52"/>
                      <a:pt x="80" y="54"/>
                    </a:cubicBezTo>
                    <a:cubicBezTo>
                      <a:pt x="79" y="55"/>
                      <a:pt x="78" y="56"/>
                      <a:pt x="78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5"/>
                      <a:pt x="77" y="54"/>
                      <a:pt x="79" y="52"/>
                    </a:cubicBezTo>
                    <a:cubicBezTo>
                      <a:pt x="81" y="49"/>
                      <a:pt x="82" y="48"/>
                      <a:pt x="80" y="47"/>
                    </a:cubicBezTo>
                    <a:cubicBezTo>
                      <a:pt x="80" y="46"/>
                      <a:pt x="79" y="47"/>
                      <a:pt x="77" y="50"/>
                    </a:cubicBezTo>
                    <a:cubicBezTo>
                      <a:pt x="75" y="53"/>
                      <a:pt x="74" y="53"/>
                      <a:pt x="73" y="53"/>
                    </a:cubicBezTo>
                    <a:cubicBezTo>
                      <a:pt x="73" y="52"/>
                      <a:pt x="73" y="52"/>
                      <a:pt x="75" y="48"/>
                    </a:cubicBezTo>
                    <a:cubicBezTo>
                      <a:pt x="78" y="44"/>
                      <a:pt x="79" y="42"/>
                      <a:pt x="76" y="43"/>
                    </a:cubicBezTo>
                    <a:cubicBezTo>
                      <a:pt x="75" y="43"/>
                      <a:pt x="74" y="44"/>
                      <a:pt x="72" y="47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8" y="48"/>
                      <a:pt x="68" y="48"/>
                      <a:pt x="68" y="47"/>
                    </a:cubicBezTo>
                    <a:cubicBezTo>
                      <a:pt x="68" y="47"/>
                      <a:pt x="69" y="45"/>
                      <a:pt x="70" y="42"/>
                    </a:cubicBezTo>
                    <a:cubicBezTo>
                      <a:pt x="74" y="37"/>
                      <a:pt x="74" y="35"/>
                      <a:pt x="71" y="36"/>
                    </a:cubicBezTo>
                    <a:cubicBezTo>
                      <a:pt x="70" y="36"/>
                      <a:pt x="69" y="37"/>
                      <a:pt x="68" y="40"/>
                    </a:cubicBezTo>
                    <a:cubicBezTo>
                      <a:pt x="67" y="42"/>
                      <a:pt x="65" y="43"/>
                      <a:pt x="65" y="43"/>
                    </a:cubicBezTo>
                    <a:cubicBezTo>
                      <a:pt x="65" y="43"/>
                      <a:pt x="64" y="43"/>
                      <a:pt x="64" y="44"/>
                    </a:cubicBezTo>
                    <a:cubicBezTo>
                      <a:pt x="64" y="45"/>
                      <a:pt x="63" y="45"/>
                      <a:pt x="63" y="44"/>
                    </a:cubicBezTo>
                    <a:cubicBezTo>
                      <a:pt x="62" y="43"/>
                      <a:pt x="62" y="43"/>
                      <a:pt x="64" y="40"/>
                    </a:cubicBezTo>
                    <a:cubicBezTo>
                      <a:pt x="66" y="37"/>
                      <a:pt x="66" y="37"/>
                      <a:pt x="64" y="36"/>
                    </a:cubicBezTo>
                    <a:cubicBezTo>
                      <a:pt x="63" y="35"/>
                      <a:pt x="63" y="35"/>
                      <a:pt x="62" y="36"/>
                    </a:cubicBezTo>
                    <a:cubicBezTo>
                      <a:pt x="61" y="36"/>
                      <a:pt x="61" y="37"/>
                      <a:pt x="61" y="38"/>
                    </a:cubicBezTo>
                    <a:cubicBezTo>
                      <a:pt x="61" y="38"/>
                      <a:pt x="61" y="39"/>
                      <a:pt x="60" y="39"/>
                    </a:cubicBezTo>
                    <a:cubicBezTo>
                      <a:pt x="59" y="40"/>
                      <a:pt x="59" y="40"/>
                      <a:pt x="57" y="39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9" y="34"/>
                      <a:pt x="59" y="34"/>
                      <a:pt x="58" y="33"/>
                    </a:cubicBezTo>
                    <a:cubicBezTo>
                      <a:pt x="56" y="31"/>
                      <a:pt x="55" y="31"/>
                      <a:pt x="54" y="33"/>
                    </a:cubicBezTo>
                    <a:cubicBezTo>
                      <a:pt x="53" y="35"/>
                      <a:pt x="52" y="35"/>
                      <a:pt x="52" y="34"/>
                    </a:cubicBezTo>
                    <a:cubicBezTo>
                      <a:pt x="52" y="34"/>
                      <a:pt x="52" y="33"/>
                      <a:pt x="53" y="32"/>
                    </a:cubicBezTo>
                    <a:cubicBezTo>
                      <a:pt x="54" y="30"/>
                      <a:pt x="55" y="29"/>
                      <a:pt x="55" y="27"/>
                    </a:cubicBezTo>
                    <a:cubicBezTo>
                      <a:pt x="55" y="26"/>
                      <a:pt x="55" y="26"/>
                      <a:pt x="54" y="26"/>
                    </a:cubicBezTo>
                    <a:cubicBezTo>
                      <a:pt x="53" y="27"/>
                      <a:pt x="53" y="27"/>
                      <a:pt x="52" y="27"/>
                    </a:cubicBezTo>
                    <a:cubicBezTo>
                      <a:pt x="52" y="26"/>
                      <a:pt x="51" y="27"/>
                      <a:pt x="50" y="29"/>
                    </a:cubicBezTo>
                    <a:cubicBezTo>
                      <a:pt x="49" y="31"/>
                      <a:pt x="48" y="32"/>
                      <a:pt x="48" y="31"/>
                    </a:cubicBezTo>
                    <a:cubicBezTo>
                      <a:pt x="47" y="31"/>
                      <a:pt x="48" y="30"/>
                      <a:pt x="49" y="28"/>
                    </a:cubicBezTo>
                    <a:cubicBezTo>
                      <a:pt x="51" y="25"/>
                      <a:pt x="51" y="25"/>
                      <a:pt x="50" y="24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8" y="24"/>
                      <a:pt x="47" y="25"/>
                      <a:pt x="47" y="26"/>
                    </a:cubicBezTo>
                    <a:cubicBezTo>
                      <a:pt x="46" y="26"/>
                      <a:pt x="45" y="28"/>
                      <a:pt x="44" y="28"/>
                    </a:cubicBezTo>
                    <a:cubicBezTo>
                      <a:pt x="44" y="29"/>
                      <a:pt x="43" y="29"/>
                      <a:pt x="43" y="29"/>
                    </a:cubicBezTo>
                    <a:cubicBezTo>
                      <a:pt x="43" y="29"/>
                      <a:pt x="44" y="27"/>
                      <a:pt x="45" y="25"/>
                    </a:cubicBezTo>
                    <a:cubicBezTo>
                      <a:pt x="48" y="20"/>
                      <a:pt x="49" y="18"/>
                      <a:pt x="48" y="18"/>
                    </a:cubicBezTo>
                    <a:cubicBezTo>
                      <a:pt x="46" y="17"/>
                      <a:pt x="44" y="18"/>
                      <a:pt x="43" y="20"/>
                    </a:cubicBezTo>
                    <a:cubicBezTo>
                      <a:pt x="43" y="22"/>
                      <a:pt x="42" y="23"/>
                      <a:pt x="39" y="26"/>
                    </a:cubicBezTo>
                    <a:cubicBezTo>
                      <a:pt x="39" y="26"/>
                      <a:pt x="38" y="26"/>
                      <a:pt x="38" y="25"/>
                    </a:cubicBezTo>
                    <a:cubicBezTo>
                      <a:pt x="36" y="24"/>
                      <a:pt x="36" y="23"/>
                      <a:pt x="38" y="22"/>
                    </a:cubicBezTo>
                    <a:cubicBezTo>
                      <a:pt x="39" y="21"/>
                      <a:pt x="39" y="20"/>
                      <a:pt x="39" y="19"/>
                    </a:cubicBezTo>
                    <a:cubicBezTo>
                      <a:pt x="39" y="17"/>
                      <a:pt x="37" y="16"/>
                      <a:pt x="37" y="17"/>
                    </a:cubicBezTo>
                    <a:cubicBezTo>
                      <a:pt x="37" y="18"/>
                      <a:pt x="36" y="19"/>
                      <a:pt x="35" y="20"/>
                    </a:cubicBezTo>
                    <a:cubicBezTo>
                      <a:pt x="34" y="21"/>
                      <a:pt x="33" y="21"/>
                      <a:pt x="32" y="20"/>
                    </a:cubicBezTo>
                    <a:cubicBezTo>
                      <a:pt x="31" y="19"/>
                      <a:pt x="31" y="19"/>
                      <a:pt x="32" y="18"/>
                    </a:cubicBezTo>
                    <a:cubicBezTo>
                      <a:pt x="34" y="15"/>
                      <a:pt x="34" y="13"/>
                      <a:pt x="33" y="13"/>
                    </a:cubicBezTo>
                    <a:cubicBezTo>
                      <a:pt x="32" y="12"/>
                      <a:pt x="32" y="12"/>
                      <a:pt x="30" y="15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4" y="16"/>
                      <a:pt x="23" y="15"/>
                      <a:pt x="25" y="15"/>
                    </a:cubicBezTo>
                    <a:cubicBezTo>
                      <a:pt x="25" y="15"/>
                      <a:pt x="26" y="15"/>
                      <a:pt x="27" y="14"/>
                    </a:cubicBezTo>
                    <a:cubicBezTo>
                      <a:pt x="31" y="12"/>
                      <a:pt x="30" y="9"/>
                      <a:pt x="26" y="10"/>
                    </a:cubicBezTo>
                    <a:cubicBezTo>
                      <a:pt x="25" y="10"/>
                      <a:pt x="24" y="10"/>
                      <a:pt x="24" y="9"/>
                    </a:cubicBezTo>
                    <a:cubicBezTo>
                      <a:pt x="23" y="9"/>
                      <a:pt x="23" y="9"/>
                      <a:pt x="22" y="11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9"/>
                      <a:pt x="22" y="8"/>
                      <a:pt x="22" y="8"/>
                    </a:cubicBezTo>
                    <a:cubicBezTo>
                      <a:pt x="22" y="6"/>
                      <a:pt x="22" y="6"/>
                      <a:pt x="26" y="7"/>
                    </a:cubicBezTo>
                    <a:cubicBezTo>
                      <a:pt x="28" y="7"/>
                      <a:pt x="31" y="8"/>
                      <a:pt x="34" y="8"/>
                    </a:cubicBezTo>
                    <a:cubicBezTo>
                      <a:pt x="36" y="8"/>
                      <a:pt x="38" y="9"/>
                      <a:pt x="39" y="9"/>
                    </a:cubicBezTo>
                    <a:cubicBezTo>
                      <a:pt x="39" y="9"/>
                      <a:pt x="40" y="9"/>
                      <a:pt x="41" y="9"/>
                    </a:cubicBezTo>
                    <a:cubicBezTo>
                      <a:pt x="42" y="9"/>
                      <a:pt x="42" y="9"/>
                      <a:pt x="43" y="9"/>
                    </a:cubicBezTo>
                    <a:cubicBezTo>
                      <a:pt x="74" y="15"/>
                      <a:pt x="106" y="15"/>
                      <a:pt x="137" y="19"/>
                    </a:cubicBezTo>
                    <a:cubicBezTo>
                      <a:pt x="165" y="24"/>
                      <a:pt x="204" y="19"/>
                      <a:pt x="230" y="29"/>
                    </a:cubicBezTo>
                    <a:cubicBezTo>
                      <a:pt x="232" y="29"/>
                      <a:pt x="234" y="30"/>
                      <a:pt x="235" y="30"/>
                    </a:cubicBezTo>
                    <a:cubicBezTo>
                      <a:pt x="237" y="30"/>
                      <a:pt x="237" y="30"/>
                      <a:pt x="239" y="31"/>
                    </a:cubicBezTo>
                    <a:cubicBezTo>
                      <a:pt x="240" y="31"/>
                      <a:pt x="240" y="32"/>
                      <a:pt x="240" y="32"/>
                    </a:cubicBezTo>
                    <a:close/>
                    <a:moveTo>
                      <a:pt x="149" y="49"/>
                    </a:moveTo>
                    <a:cubicBezTo>
                      <a:pt x="115" y="45"/>
                      <a:pt x="91" y="32"/>
                      <a:pt x="129" y="62"/>
                    </a:cubicBezTo>
                    <a:cubicBezTo>
                      <a:pt x="137" y="69"/>
                      <a:pt x="167" y="92"/>
                      <a:pt x="169" y="91"/>
                    </a:cubicBezTo>
                    <a:cubicBezTo>
                      <a:pt x="181" y="78"/>
                      <a:pt x="196" y="61"/>
                      <a:pt x="193" y="56"/>
                    </a:cubicBezTo>
                    <a:cubicBezTo>
                      <a:pt x="190" y="52"/>
                      <a:pt x="175" y="52"/>
                      <a:pt x="149" y="49"/>
                    </a:cubicBezTo>
                    <a:close/>
                    <a:moveTo>
                      <a:pt x="187" y="60"/>
                    </a:moveTo>
                    <a:cubicBezTo>
                      <a:pt x="181" y="69"/>
                      <a:pt x="171" y="87"/>
                      <a:pt x="169" y="85"/>
                    </a:cubicBezTo>
                    <a:cubicBezTo>
                      <a:pt x="166" y="83"/>
                      <a:pt x="131" y="60"/>
                      <a:pt x="124" y="51"/>
                    </a:cubicBezTo>
                    <a:cubicBezTo>
                      <a:pt x="122" y="47"/>
                      <a:pt x="141" y="52"/>
                      <a:pt x="151" y="54"/>
                    </a:cubicBezTo>
                    <a:cubicBezTo>
                      <a:pt x="185" y="61"/>
                      <a:pt x="182" y="57"/>
                      <a:pt x="187" y="60"/>
                    </a:cubicBezTo>
                    <a:close/>
                    <a:moveTo>
                      <a:pt x="17" y="6"/>
                    </a:moveTo>
                    <a:cubicBezTo>
                      <a:pt x="18" y="6"/>
                      <a:pt x="18" y="7"/>
                      <a:pt x="18" y="7"/>
                    </a:cubicBezTo>
                    <a:cubicBezTo>
                      <a:pt x="18" y="8"/>
                      <a:pt x="17" y="9"/>
                      <a:pt x="17" y="10"/>
                    </a:cubicBezTo>
                    <a:cubicBezTo>
                      <a:pt x="16" y="10"/>
                      <a:pt x="16" y="10"/>
                      <a:pt x="13" y="8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6"/>
                      <a:pt x="15" y="6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241"/>
              <p:cNvSpPr>
                <a:spLocks noEditPoints="1"/>
              </p:cNvSpPr>
              <p:nvPr/>
            </p:nvSpPr>
            <p:spPr bwMode="auto">
              <a:xfrm>
                <a:off x="972" y="2374"/>
                <a:ext cx="409" cy="132"/>
              </a:xfrm>
              <a:custGeom>
                <a:avLst/>
                <a:gdLst>
                  <a:gd name="T0" fmla="*/ 408 w 536"/>
                  <a:gd name="T1" fmla="*/ 27 h 173"/>
                  <a:gd name="T2" fmla="*/ 322 w 536"/>
                  <a:gd name="T3" fmla="*/ 25 h 173"/>
                  <a:gd name="T4" fmla="*/ 237 w 536"/>
                  <a:gd name="T5" fmla="*/ 22 h 173"/>
                  <a:gd name="T6" fmla="*/ 212 w 536"/>
                  <a:gd name="T7" fmla="*/ 115 h 173"/>
                  <a:gd name="T8" fmla="*/ 210 w 536"/>
                  <a:gd name="T9" fmla="*/ 35 h 173"/>
                  <a:gd name="T10" fmla="*/ 197 w 536"/>
                  <a:gd name="T11" fmla="*/ 103 h 173"/>
                  <a:gd name="T12" fmla="*/ 216 w 536"/>
                  <a:gd name="T13" fmla="*/ 131 h 173"/>
                  <a:gd name="T14" fmla="*/ 322 w 536"/>
                  <a:gd name="T15" fmla="*/ 33 h 173"/>
                  <a:gd name="T16" fmla="*/ 477 w 536"/>
                  <a:gd name="T17" fmla="*/ 39 h 173"/>
                  <a:gd name="T18" fmla="*/ 534 w 536"/>
                  <a:gd name="T19" fmla="*/ 65 h 173"/>
                  <a:gd name="T20" fmla="*/ 107 w 536"/>
                  <a:gd name="T21" fmla="*/ 0 h 173"/>
                  <a:gd name="T22" fmla="*/ 111 w 536"/>
                  <a:gd name="T23" fmla="*/ 11 h 173"/>
                  <a:gd name="T24" fmla="*/ 117 w 536"/>
                  <a:gd name="T25" fmla="*/ 69 h 173"/>
                  <a:gd name="T26" fmla="*/ 102 w 536"/>
                  <a:gd name="T27" fmla="*/ 52 h 173"/>
                  <a:gd name="T28" fmla="*/ 108 w 536"/>
                  <a:gd name="T29" fmla="*/ 0 h 173"/>
                  <a:gd name="T30" fmla="*/ 322 w 536"/>
                  <a:gd name="T31" fmla="*/ 55 h 173"/>
                  <a:gd name="T32" fmla="*/ 317 w 536"/>
                  <a:gd name="T33" fmla="*/ 95 h 173"/>
                  <a:gd name="T34" fmla="*/ 344 w 536"/>
                  <a:gd name="T35" fmla="*/ 93 h 173"/>
                  <a:gd name="T36" fmla="*/ 338 w 536"/>
                  <a:gd name="T37" fmla="*/ 76 h 173"/>
                  <a:gd name="T38" fmla="*/ 485 w 536"/>
                  <a:gd name="T39" fmla="*/ 65 h 173"/>
                  <a:gd name="T40" fmla="*/ 472 w 536"/>
                  <a:gd name="T41" fmla="*/ 99 h 173"/>
                  <a:gd name="T42" fmla="*/ 485 w 536"/>
                  <a:gd name="T43" fmla="*/ 106 h 173"/>
                  <a:gd name="T44" fmla="*/ 453 w 536"/>
                  <a:gd name="T45" fmla="*/ 70 h 173"/>
                  <a:gd name="T46" fmla="*/ 390 w 536"/>
                  <a:gd name="T47" fmla="*/ 149 h 173"/>
                  <a:gd name="T48" fmla="*/ 404 w 536"/>
                  <a:gd name="T49" fmla="*/ 149 h 173"/>
                  <a:gd name="T50" fmla="*/ 451 w 536"/>
                  <a:gd name="T51" fmla="*/ 155 h 173"/>
                  <a:gd name="T52" fmla="*/ 470 w 536"/>
                  <a:gd name="T53" fmla="*/ 142 h 173"/>
                  <a:gd name="T54" fmla="*/ 447 w 536"/>
                  <a:gd name="T55" fmla="*/ 124 h 173"/>
                  <a:gd name="T56" fmla="*/ 423 w 536"/>
                  <a:gd name="T57" fmla="*/ 160 h 173"/>
                  <a:gd name="T58" fmla="*/ 449 w 536"/>
                  <a:gd name="T59" fmla="*/ 108 h 173"/>
                  <a:gd name="T60" fmla="*/ 453 w 536"/>
                  <a:gd name="T61" fmla="*/ 80 h 173"/>
                  <a:gd name="T62" fmla="*/ 450 w 536"/>
                  <a:gd name="T63" fmla="*/ 79 h 173"/>
                  <a:gd name="T64" fmla="*/ 0 w 536"/>
                  <a:gd name="T65" fmla="*/ 99 h 173"/>
                  <a:gd name="T66" fmla="*/ 103 w 536"/>
                  <a:gd name="T67" fmla="*/ 94 h 173"/>
                  <a:gd name="T68" fmla="*/ 29 w 536"/>
                  <a:gd name="T69" fmla="*/ 104 h 173"/>
                  <a:gd name="T70" fmla="*/ 48 w 536"/>
                  <a:gd name="T71" fmla="*/ 57 h 173"/>
                  <a:gd name="T72" fmla="*/ 53 w 536"/>
                  <a:gd name="T73" fmla="*/ 58 h 173"/>
                  <a:gd name="T74" fmla="*/ 76 w 536"/>
                  <a:gd name="T75" fmla="*/ 59 h 173"/>
                  <a:gd name="T76" fmla="*/ 370 w 536"/>
                  <a:gd name="T77" fmla="*/ 109 h 173"/>
                  <a:gd name="T78" fmla="*/ 365 w 536"/>
                  <a:gd name="T79" fmla="*/ 126 h 173"/>
                  <a:gd name="T80" fmla="*/ 381 w 536"/>
                  <a:gd name="T81" fmla="*/ 120 h 173"/>
                  <a:gd name="T82" fmla="*/ 379 w 536"/>
                  <a:gd name="T83" fmla="*/ 107 h 173"/>
                  <a:gd name="T84" fmla="*/ 266 w 536"/>
                  <a:gd name="T85" fmla="*/ 92 h 173"/>
                  <a:gd name="T86" fmla="*/ 274 w 536"/>
                  <a:gd name="T87" fmla="*/ 136 h 173"/>
                  <a:gd name="T88" fmla="*/ 303 w 536"/>
                  <a:gd name="T89" fmla="*/ 151 h 173"/>
                  <a:gd name="T90" fmla="*/ 287 w 536"/>
                  <a:gd name="T91" fmla="*/ 139 h 173"/>
                  <a:gd name="T92" fmla="*/ 288 w 536"/>
                  <a:gd name="T93" fmla="*/ 99 h 173"/>
                  <a:gd name="T94" fmla="*/ 245 w 536"/>
                  <a:gd name="T95" fmla="*/ 132 h 173"/>
                  <a:gd name="T96" fmla="*/ 145 w 536"/>
                  <a:gd name="T97" fmla="*/ 86 h 173"/>
                  <a:gd name="T98" fmla="*/ 167 w 536"/>
                  <a:gd name="T99" fmla="*/ 91 h 173"/>
                  <a:gd name="T100" fmla="*/ 448 w 536"/>
                  <a:gd name="T101" fmla="*/ 139 h 173"/>
                  <a:gd name="T102" fmla="*/ 128 w 536"/>
                  <a:gd name="T103" fmla="*/ 102 h 173"/>
                  <a:gd name="T104" fmla="*/ 159 w 536"/>
                  <a:gd name="T105" fmla="*/ 10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36" h="173">
                    <a:moveTo>
                      <a:pt x="528" y="33"/>
                    </a:moveTo>
                    <a:cubicBezTo>
                      <a:pt x="528" y="33"/>
                      <a:pt x="528" y="33"/>
                      <a:pt x="528" y="33"/>
                    </a:cubicBezTo>
                    <a:cubicBezTo>
                      <a:pt x="527" y="33"/>
                      <a:pt x="527" y="33"/>
                      <a:pt x="527" y="33"/>
                    </a:cubicBezTo>
                    <a:cubicBezTo>
                      <a:pt x="525" y="34"/>
                      <a:pt x="490" y="32"/>
                      <a:pt x="432" y="28"/>
                    </a:cubicBezTo>
                    <a:cubicBezTo>
                      <a:pt x="422" y="27"/>
                      <a:pt x="412" y="27"/>
                      <a:pt x="408" y="27"/>
                    </a:cubicBezTo>
                    <a:cubicBezTo>
                      <a:pt x="405" y="28"/>
                      <a:pt x="396" y="28"/>
                      <a:pt x="387" y="27"/>
                    </a:cubicBezTo>
                    <a:cubicBezTo>
                      <a:pt x="379" y="27"/>
                      <a:pt x="371" y="27"/>
                      <a:pt x="371" y="27"/>
                    </a:cubicBezTo>
                    <a:cubicBezTo>
                      <a:pt x="370" y="28"/>
                      <a:pt x="363" y="27"/>
                      <a:pt x="355" y="27"/>
                    </a:cubicBezTo>
                    <a:cubicBezTo>
                      <a:pt x="346" y="26"/>
                      <a:pt x="339" y="26"/>
                      <a:pt x="337" y="26"/>
                    </a:cubicBezTo>
                    <a:cubicBezTo>
                      <a:pt x="336" y="27"/>
                      <a:pt x="329" y="26"/>
                      <a:pt x="322" y="25"/>
                    </a:cubicBezTo>
                    <a:cubicBezTo>
                      <a:pt x="306" y="24"/>
                      <a:pt x="309" y="24"/>
                      <a:pt x="290" y="23"/>
                    </a:cubicBezTo>
                    <a:cubicBezTo>
                      <a:pt x="281" y="23"/>
                      <a:pt x="273" y="22"/>
                      <a:pt x="271" y="22"/>
                    </a:cubicBezTo>
                    <a:cubicBezTo>
                      <a:pt x="270" y="22"/>
                      <a:pt x="263" y="21"/>
                      <a:pt x="255" y="20"/>
                    </a:cubicBezTo>
                    <a:cubicBezTo>
                      <a:pt x="241" y="17"/>
                      <a:pt x="241" y="17"/>
                      <a:pt x="241" y="17"/>
                    </a:cubicBezTo>
                    <a:cubicBezTo>
                      <a:pt x="237" y="22"/>
                      <a:pt x="237" y="22"/>
                      <a:pt x="237" y="22"/>
                    </a:cubicBezTo>
                    <a:cubicBezTo>
                      <a:pt x="235" y="25"/>
                      <a:pt x="232" y="30"/>
                      <a:pt x="231" y="35"/>
                    </a:cubicBezTo>
                    <a:cubicBezTo>
                      <a:pt x="230" y="39"/>
                      <a:pt x="229" y="43"/>
                      <a:pt x="228" y="44"/>
                    </a:cubicBezTo>
                    <a:cubicBezTo>
                      <a:pt x="227" y="44"/>
                      <a:pt x="226" y="52"/>
                      <a:pt x="225" y="60"/>
                    </a:cubicBezTo>
                    <a:cubicBezTo>
                      <a:pt x="223" y="68"/>
                      <a:pt x="221" y="80"/>
                      <a:pt x="219" y="86"/>
                    </a:cubicBezTo>
                    <a:cubicBezTo>
                      <a:pt x="214" y="101"/>
                      <a:pt x="214" y="102"/>
                      <a:pt x="212" y="115"/>
                    </a:cubicBezTo>
                    <a:cubicBezTo>
                      <a:pt x="211" y="122"/>
                      <a:pt x="209" y="128"/>
                      <a:pt x="208" y="130"/>
                    </a:cubicBezTo>
                    <a:cubicBezTo>
                      <a:pt x="207" y="131"/>
                      <a:pt x="206" y="134"/>
                      <a:pt x="205" y="137"/>
                    </a:cubicBezTo>
                    <a:cubicBezTo>
                      <a:pt x="203" y="143"/>
                      <a:pt x="201" y="143"/>
                      <a:pt x="202" y="137"/>
                    </a:cubicBezTo>
                    <a:cubicBezTo>
                      <a:pt x="203" y="114"/>
                      <a:pt x="210" y="50"/>
                      <a:pt x="212" y="47"/>
                    </a:cubicBezTo>
                    <a:cubicBezTo>
                      <a:pt x="215" y="38"/>
                      <a:pt x="215" y="36"/>
                      <a:pt x="210" y="35"/>
                    </a:cubicBezTo>
                    <a:cubicBezTo>
                      <a:pt x="207" y="35"/>
                      <a:pt x="204" y="36"/>
                      <a:pt x="201" y="37"/>
                    </a:cubicBezTo>
                    <a:cubicBezTo>
                      <a:pt x="199" y="37"/>
                      <a:pt x="193" y="38"/>
                      <a:pt x="188" y="39"/>
                    </a:cubicBezTo>
                    <a:cubicBezTo>
                      <a:pt x="181" y="40"/>
                      <a:pt x="179" y="40"/>
                      <a:pt x="179" y="42"/>
                    </a:cubicBezTo>
                    <a:cubicBezTo>
                      <a:pt x="178" y="46"/>
                      <a:pt x="183" y="48"/>
                      <a:pt x="192" y="46"/>
                    </a:cubicBezTo>
                    <a:cubicBezTo>
                      <a:pt x="203" y="44"/>
                      <a:pt x="203" y="38"/>
                      <a:pt x="197" y="103"/>
                    </a:cubicBezTo>
                    <a:cubicBezTo>
                      <a:pt x="194" y="134"/>
                      <a:pt x="191" y="160"/>
                      <a:pt x="190" y="160"/>
                    </a:cubicBezTo>
                    <a:cubicBezTo>
                      <a:pt x="189" y="160"/>
                      <a:pt x="189" y="163"/>
                      <a:pt x="191" y="166"/>
                    </a:cubicBezTo>
                    <a:cubicBezTo>
                      <a:pt x="193" y="170"/>
                      <a:pt x="197" y="171"/>
                      <a:pt x="200" y="168"/>
                    </a:cubicBezTo>
                    <a:cubicBezTo>
                      <a:pt x="203" y="164"/>
                      <a:pt x="208" y="154"/>
                      <a:pt x="212" y="143"/>
                    </a:cubicBezTo>
                    <a:cubicBezTo>
                      <a:pt x="213" y="139"/>
                      <a:pt x="215" y="133"/>
                      <a:pt x="216" y="131"/>
                    </a:cubicBezTo>
                    <a:cubicBezTo>
                      <a:pt x="217" y="128"/>
                      <a:pt x="219" y="122"/>
                      <a:pt x="220" y="118"/>
                    </a:cubicBezTo>
                    <a:cubicBezTo>
                      <a:pt x="222" y="108"/>
                      <a:pt x="227" y="87"/>
                      <a:pt x="229" y="82"/>
                    </a:cubicBezTo>
                    <a:cubicBezTo>
                      <a:pt x="231" y="78"/>
                      <a:pt x="232" y="72"/>
                      <a:pt x="235" y="57"/>
                    </a:cubicBezTo>
                    <a:cubicBezTo>
                      <a:pt x="236" y="46"/>
                      <a:pt x="243" y="27"/>
                      <a:pt x="244" y="27"/>
                    </a:cubicBezTo>
                    <a:cubicBezTo>
                      <a:pt x="246" y="27"/>
                      <a:pt x="308" y="32"/>
                      <a:pt x="322" y="33"/>
                    </a:cubicBezTo>
                    <a:cubicBezTo>
                      <a:pt x="330" y="34"/>
                      <a:pt x="337" y="35"/>
                      <a:pt x="338" y="34"/>
                    </a:cubicBezTo>
                    <a:cubicBezTo>
                      <a:pt x="341" y="33"/>
                      <a:pt x="344" y="33"/>
                      <a:pt x="386" y="35"/>
                    </a:cubicBezTo>
                    <a:cubicBezTo>
                      <a:pt x="395" y="35"/>
                      <a:pt x="405" y="35"/>
                      <a:pt x="409" y="35"/>
                    </a:cubicBezTo>
                    <a:cubicBezTo>
                      <a:pt x="413" y="35"/>
                      <a:pt x="428" y="35"/>
                      <a:pt x="444" y="37"/>
                    </a:cubicBezTo>
                    <a:cubicBezTo>
                      <a:pt x="459" y="38"/>
                      <a:pt x="474" y="39"/>
                      <a:pt x="477" y="39"/>
                    </a:cubicBezTo>
                    <a:cubicBezTo>
                      <a:pt x="480" y="39"/>
                      <a:pt x="493" y="39"/>
                      <a:pt x="505" y="40"/>
                    </a:cubicBezTo>
                    <a:cubicBezTo>
                      <a:pt x="527" y="41"/>
                      <a:pt x="527" y="41"/>
                      <a:pt x="527" y="41"/>
                    </a:cubicBezTo>
                    <a:cubicBezTo>
                      <a:pt x="526" y="52"/>
                      <a:pt x="526" y="52"/>
                      <a:pt x="526" y="52"/>
                    </a:cubicBezTo>
                    <a:cubicBezTo>
                      <a:pt x="526" y="57"/>
                      <a:pt x="526" y="63"/>
                      <a:pt x="527" y="64"/>
                    </a:cubicBezTo>
                    <a:cubicBezTo>
                      <a:pt x="528" y="67"/>
                      <a:pt x="533" y="68"/>
                      <a:pt x="534" y="65"/>
                    </a:cubicBezTo>
                    <a:cubicBezTo>
                      <a:pt x="534" y="65"/>
                      <a:pt x="535" y="57"/>
                      <a:pt x="536" y="49"/>
                    </a:cubicBezTo>
                    <a:cubicBezTo>
                      <a:pt x="536" y="35"/>
                      <a:pt x="536" y="35"/>
                      <a:pt x="536" y="35"/>
                    </a:cubicBezTo>
                    <a:cubicBezTo>
                      <a:pt x="532" y="34"/>
                      <a:pt x="532" y="34"/>
                      <a:pt x="532" y="34"/>
                    </a:cubicBezTo>
                    <a:cubicBezTo>
                      <a:pt x="531" y="33"/>
                      <a:pt x="529" y="33"/>
                      <a:pt x="528" y="33"/>
                    </a:cubicBezTo>
                    <a:close/>
                    <a:moveTo>
                      <a:pt x="107" y="0"/>
                    </a:moveTo>
                    <a:cubicBezTo>
                      <a:pt x="104" y="0"/>
                      <a:pt x="101" y="1"/>
                      <a:pt x="97" y="3"/>
                    </a:cubicBezTo>
                    <a:cubicBezTo>
                      <a:pt x="89" y="7"/>
                      <a:pt x="84" y="20"/>
                      <a:pt x="90" y="23"/>
                    </a:cubicBezTo>
                    <a:cubicBezTo>
                      <a:pt x="94" y="24"/>
                      <a:pt x="95" y="23"/>
                      <a:pt x="95" y="18"/>
                    </a:cubicBezTo>
                    <a:cubicBezTo>
                      <a:pt x="96" y="14"/>
                      <a:pt x="97" y="13"/>
                      <a:pt x="100" y="10"/>
                    </a:cubicBezTo>
                    <a:cubicBezTo>
                      <a:pt x="105" y="7"/>
                      <a:pt x="106" y="7"/>
                      <a:pt x="111" y="11"/>
                    </a:cubicBezTo>
                    <a:cubicBezTo>
                      <a:pt x="114" y="13"/>
                      <a:pt x="114" y="13"/>
                      <a:pt x="112" y="20"/>
                    </a:cubicBezTo>
                    <a:cubicBezTo>
                      <a:pt x="108" y="30"/>
                      <a:pt x="102" y="40"/>
                      <a:pt x="93" y="50"/>
                    </a:cubicBezTo>
                    <a:cubicBezTo>
                      <a:pt x="89" y="55"/>
                      <a:pt x="85" y="60"/>
                      <a:pt x="85" y="62"/>
                    </a:cubicBezTo>
                    <a:cubicBezTo>
                      <a:pt x="84" y="65"/>
                      <a:pt x="85" y="66"/>
                      <a:pt x="89" y="67"/>
                    </a:cubicBezTo>
                    <a:cubicBezTo>
                      <a:pt x="95" y="68"/>
                      <a:pt x="110" y="69"/>
                      <a:pt x="117" y="69"/>
                    </a:cubicBezTo>
                    <a:cubicBezTo>
                      <a:pt x="124" y="68"/>
                      <a:pt x="127" y="66"/>
                      <a:pt x="127" y="62"/>
                    </a:cubicBezTo>
                    <a:cubicBezTo>
                      <a:pt x="126" y="58"/>
                      <a:pt x="123" y="57"/>
                      <a:pt x="119" y="59"/>
                    </a:cubicBezTo>
                    <a:cubicBezTo>
                      <a:pt x="116" y="59"/>
                      <a:pt x="111" y="60"/>
                      <a:pt x="107" y="60"/>
                    </a:cubicBezTo>
                    <a:cubicBezTo>
                      <a:pt x="102" y="60"/>
                      <a:pt x="98" y="60"/>
                      <a:pt x="97" y="60"/>
                    </a:cubicBezTo>
                    <a:cubicBezTo>
                      <a:pt x="95" y="61"/>
                      <a:pt x="97" y="57"/>
                      <a:pt x="102" y="52"/>
                    </a:cubicBezTo>
                    <a:cubicBezTo>
                      <a:pt x="104" y="50"/>
                      <a:pt x="109" y="42"/>
                      <a:pt x="113" y="36"/>
                    </a:cubicBezTo>
                    <a:cubicBezTo>
                      <a:pt x="119" y="27"/>
                      <a:pt x="120" y="23"/>
                      <a:pt x="121" y="16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2"/>
                      <a:pt x="111" y="1"/>
                      <a:pt x="108" y="0"/>
                    </a:cubicBezTo>
                    <a:cubicBezTo>
                      <a:pt x="108" y="0"/>
                      <a:pt x="107" y="0"/>
                      <a:pt x="107" y="0"/>
                    </a:cubicBezTo>
                    <a:close/>
                    <a:moveTo>
                      <a:pt x="341" y="45"/>
                    </a:moveTo>
                    <a:cubicBezTo>
                      <a:pt x="340" y="45"/>
                      <a:pt x="339" y="45"/>
                      <a:pt x="338" y="45"/>
                    </a:cubicBezTo>
                    <a:cubicBezTo>
                      <a:pt x="328" y="44"/>
                      <a:pt x="322" y="46"/>
                      <a:pt x="317" y="50"/>
                    </a:cubicBezTo>
                    <a:cubicBezTo>
                      <a:pt x="310" y="55"/>
                      <a:pt x="314" y="60"/>
                      <a:pt x="322" y="55"/>
                    </a:cubicBezTo>
                    <a:cubicBezTo>
                      <a:pt x="324" y="54"/>
                      <a:pt x="328" y="53"/>
                      <a:pt x="332" y="53"/>
                    </a:cubicBezTo>
                    <a:cubicBezTo>
                      <a:pt x="339" y="53"/>
                      <a:pt x="339" y="53"/>
                      <a:pt x="339" y="53"/>
                    </a:cubicBezTo>
                    <a:cubicBezTo>
                      <a:pt x="338" y="57"/>
                      <a:pt x="338" y="57"/>
                      <a:pt x="338" y="57"/>
                    </a:cubicBezTo>
                    <a:cubicBezTo>
                      <a:pt x="337" y="62"/>
                      <a:pt x="323" y="87"/>
                      <a:pt x="319" y="89"/>
                    </a:cubicBezTo>
                    <a:cubicBezTo>
                      <a:pt x="318" y="90"/>
                      <a:pt x="317" y="92"/>
                      <a:pt x="317" y="95"/>
                    </a:cubicBezTo>
                    <a:cubicBezTo>
                      <a:pt x="316" y="99"/>
                      <a:pt x="316" y="99"/>
                      <a:pt x="316" y="99"/>
                    </a:cubicBezTo>
                    <a:cubicBezTo>
                      <a:pt x="325" y="99"/>
                      <a:pt x="325" y="99"/>
                      <a:pt x="325" y="99"/>
                    </a:cubicBezTo>
                    <a:cubicBezTo>
                      <a:pt x="330" y="99"/>
                      <a:pt x="335" y="100"/>
                      <a:pt x="336" y="101"/>
                    </a:cubicBezTo>
                    <a:cubicBezTo>
                      <a:pt x="339" y="103"/>
                      <a:pt x="341" y="103"/>
                      <a:pt x="343" y="102"/>
                    </a:cubicBezTo>
                    <a:cubicBezTo>
                      <a:pt x="344" y="100"/>
                      <a:pt x="345" y="93"/>
                      <a:pt x="344" y="93"/>
                    </a:cubicBezTo>
                    <a:cubicBezTo>
                      <a:pt x="344" y="93"/>
                      <a:pt x="340" y="92"/>
                      <a:pt x="337" y="91"/>
                    </a:cubicBezTo>
                    <a:cubicBezTo>
                      <a:pt x="333" y="91"/>
                      <a:pt x="330" y="90"/>
                      <a:pt x="329" y="90"/>
                    </a:cubicBezTo>
                    <a:cubicBezTo>
                      <a:pt x="329" y="89"/>
                      <a:pt x="330" y="87"/>
                      <a:pt x="332" y="84"/>
                    </a:cubicBezTo>
                    <a:cubicBezTo>
                      <a:pt x="335" y="81"/>
                      <a:pt x="336" y="79"/>
                      <a:pt x="336" y="79"/>
                    </a:cubicBezTo>
                    <a:cubicBezTo>
                      <a:pt x="335" y="79"/>
                      <a:pt x="336" y="77"/>
                      <a:pt x="338" y="76"/>
                    </a:cubicBezTo>
                    <a:cubicBezTo>
                      <a:pt x="339" y="74"/>
                      <a:pt x="341" y="72"/>
                      <a:pt x="341" y="71"/>
                    </a:cubicBezTo>
                    <a:cubicBezTo>
                      <a:pt x="341" y="70"/>
                      <a:pt x="342" y="69"/>
                      <a:pt x="343" y="68"/>
                    </a:cubicBezTo>
                    <a:cubicBezTo>
                      <a:pt x="345" y="67"/>
                      <a:pt x="345" y="65"/>
                      <a:pt x="347" y="56"/>
                    </a:cubicBezTo>
                    <a:cubicBezTo>
                      <a:pt x="349" y="48"/>
                      <a:pt x="348" y="46"/>
                      <a:pt x="341" y="45"/>
                    </a:cubicBezTo>
                    <a:close/>
                    <a:moveTo>
                      <a:pt x="485" y="65"/>
                    </a:moveTo>
                    <a:cubicBezTo>
                      <a:pt x="477" y="64"/>
                      <a:pt x="466" y="73"/>
                      <a:pt x="469" y="77"/>
                    </a:cubicBezTo>
                    <a:cubicBezTo>
                      <a:pt x="471" y="80"/>
                      <a:pt x="475" y="79"/>
                      <a:pt x="478" y="75"/>
                    </a:cubicBezTo>
                    <a:cubicBezTo>
                      <a:pt x="481" y="71"/>
                      <a:pt x="483" y="72"/>
                      <a:pt x="484" y="77"/>
                    </a:cubicBezTo>
                    <a:cubicBezTo>
                      <a:pt x="485" y="81"/>
                      <a:pt x="485" y="82"/>
                      <a:pt x="482" y="87"/>
                    </a:cubicBezTo>
                    <a:cubicBezTo>
                      <a:pt x="480" y="90"/>
                      <a:pt x="476" y="95"/>
                      <a:pt x="472" y="99"/>
                    </a:cubicBezTo>
                    <a:cubicBezTo>
                      <a:pt x="466" y="105"/>
                      <a:pt x="463" y="109"/>
                      <a:pt x="464" y="111"/>
                    </a:cubicBezTo>
                    <a:cubicBezTo>
                      <a:pt x="465" y="112"/>
                      <a:pt x="470" y="113"/>
                      <a:pt x="479" y="114"/>
                    </a:cubicBezTo>
                    <a:cubicBezTo>
                      <a:pt x="492" y="114"/>
                      <a:pt x="492" y="114"/>
                      <a:pt x="492" y="114"/>
                    </a:cubicBezTo>
                    <a:cubicBezTo>
                      <a:pt x="493" y="111"/>
                      <a:pt x="493" y="111"/>
                      <a:pt x="493" y="111"/>
                    </a:cubicBezTo>
                    <a:cubicBezTo>
                      <a:pt x="493" y="107"/>
                      <a:pt x="493" y="107"/>
                      <a:pt x="485" y="106"/>
                    </a:cubicBezTo>
                    <a:cubicBezTo>
                      <a:pt x="481" y="105"/>
                      <a:pt x="477" y="104"/>
                      <a:pt x="477" y="104"/>
                    </a:cubicBezTo>
                    <a:cubicBezTo>
                      <a:pt x="477" y="103"/>
                      <a:pt x="479" y="101"/>
                      <a:pt x="482" y="99"/>
                    </a:cubicBezTo>
                    <a:cubicBezTo>
                      <a:pt x="488" y="94"/>
                      <a:pt x="493" y="85"/>
                      <a:pt x="494" y="79"/>
                    </a:cubicBezTo>
                    <a:cubicBezTo>
                      <a:pt x="494" y="73"/>
                      <a:pt x="490" y="65"/>
                      <a:pt x="485" y="65"/>
                    </a:cubicBezTo>
                    <a:close/>
                    <a:moveTo>
                      <a:pt x="453" y="70"/>
                    </a:moveTo>
                    <a:cubicBezTo>
                      <a:pt x="448" y="69"/>
                      <a:pt x="447" y="70"/>
                      <a:pt x="439" y="76"/>
                    </a:cubicBezTo>
                    <a:cubicBezTo>
                      <a:pt x="430" y="84"/>
                      <a:pt x="423" y="93"/>
                      <a:pt x="421" y="102"/>
                    </a:cubicBezTo>
                    <a:cubicBezTo>
                      <a:pt x="420" y="105"/>
                      <a:pt x="418" y="111"/>
                      <a:pt x="416" y="115"/>
                    </a:cubicBezTo>
                    <a:cubicBezTo>
                      <a:pt x="413" y="122"/>
                      <a:pt x="411" y="129"/>
                      <a:pt x="410" y="134"/>
                    </a:cubicBezTo>
                    <a:cubicBezTo>
                      <a:pt x="410" y="136"/>
                      <a:pt x="406" y="139"/>
                      <a:pt x="390" y="149"/>
                    </a:cubicBezTo>
                    <a:cubicBezTo>
                      <a:pt x="372" y="160"/>
                      <a:pt x="369" y="163"/>
                      <a:pt x="370" y="167"/>
                    </a:cubicBezTo>
                    <a:cubicBezTo>
                      <a:pt x="371" y="169"/>
                      <a:pt x="372" y="170"/>
                      <a:pt x="372" y="170"/>
                    </a:cubicBezTo>
                    <a:cubicBezTo>
                      <a:pt x="373" y="170"/>
                      <a:pt x="377" y="167"/>
                      <a:pt x="382" y="164"/>
                    </a:cubicBezTo>
                    <a:cubicBezTo>
                      <a:pt x="386" y="161"/>
                      <a:pt x="392" y="157"/>
                      <a:pt x="395" y="155"/>
                    </a:cubicBezTo>
                    <a:cubicBezTo>
                      <a:pt x="397" y="153"/>
                      <a:pt x="401" y="151"/>
                      <a:pt x="404" y="149"/>
                    </a:cubicBezTo>
                    <a:cubicBezTo>
                      <a:pt x="406" y="147"/>
                      <a:pt x="408" y="146"/>
                      <a:pt x="408" y="146"/>
                    </a:cubicBezTo>
                    <a:cubicBezTo>
                      <a:pt x="408" y="147"/>
                      <a:pt x="408" y="151"/>
                      <a:pt x="408" y="156"/>
                    </a:cubicBezTo>
                    <a:cubicBezTo>
                      <a:pt x="408" y="167"/>
                      <a:pt x="411" y="172"/>
                      <a:pt x="416" y="173"/>
                    </a:cubicBezTo>
                    <a:cubicBezTo>
                      <a:pt x="420" y="173"/>
                      <a:pt x="432" y="167"/>
                      <a:pt x="438" y="161"/>
                    </a:cubicBezTo>
                    <a:cubicBezTo>
                      <a:pt x="444" y="156"/>
                      <a:pt x="445" y="155"/>
                      <a:pt x="451" y="155"/>
                    </a:cubicBezTo>
                    <a:cubicBezTo>
                      <a:pt x="454" y="155"/>
                      <a:pt x="458" y="154"/>
                      <a:pt x="459" y="154"/>
                    </a:cubicBezTo>
                    <a:cubicBezTo>
                      <a:pt x="460" y="153"/>
                      <a:pt x="464" y="152"/>
                      <a:pt x="468" y="151"/>
                    </a:cubicBezTo>
                    <a:cubicBezTo>
                      <a:pt x="474" y="150"/>
                      <a:pt x="475" y="150"/>
                      <a:pt x="475" y="145"/>
                    </a:cubicBezTo>
                    <a:cubicBezTo>
                      <a:pt x="476" y="141"/>
                      <a:pt x="475" y="139"/>
                      <a:pt x="473" y="142"/>
                    </a:cubicBezTo>
                    <a:cubicBezTo>
                      <a:pt x="472" y="143"/>
                      <a:pt x="471" y="143"/>
                      <a:pt x="470" y="142"/>
                    </a:cubicBezTo>
                    <a:cubicBezTo>
                      <a:pt x="469" y="142"/>
                      <a:pt x="466" y="142"/>
                      <a:pt x="464" y="143"/>
                    </a:cubicBezTo>
                    <a:cubicBezTo>
                      <a:pt x="461" y="144"/>
                      <a:pt x="458" y="145"/>
                      <a:pt x="457" y="145"/>
                    </a:cubicBezTo>
                    <a:cubicBezTo>
                      <a:pt x="454" y="145"/>
                      <a:pt x="454" y="145"/>
                      <a:pt x="455" y="143"/>
                    </a:cubicBezTo>
                    <a:cubicBezTo>
                      <a:pt x="457" y="138"/>
                      <a:pt x="460" y="129"/>
                      <a:pt x="460" y="126"/>
                    </a:cubicBezTo>
                    <a:cubicBezTo>
                      <a:pt x="460" y="122"/>
                      <a:pt x="454" y="121"/>
                      <a:pt x="447" y="124"/>
                    </a:cubicBezTo>
                    <a:cubicBezTo>
                      <a:pt x="444" y="126"/>
                      <a:pt x="441" y="128"/>
                      <a:pt x="441" y="128"/>
                    </a:cubicBezTo>
                    <a:cubicBezTo>
                      <a:pt x="441" y="129"/>
                      <a:pt x="440" y="130"/>
                      <a:pt x="439" y="131"/>
                    </a:cubicBezTo>
                    <a:cubicBezTo>
                      <a:pt x="434" y="136"/>
                      <a:pt x="433" y="140"/>
                      <a:pt x="434" y="144"/>
                    </a:cubicBezTo>
                    <a:cubicBezTo>
                      <a:pt x="435" y="146"/>
                      <a:pt x="436" y="148"/>
                      <a:pt x="437" y="149"/>
                    </a:cubicBezTo>
                    <a:cubicBezTo>
                      <a:pt x="438" y="150"/>
                      <a:pt x="430" y="158"/>
                      <a:pt x="423" y="160"/>
                    </a:cubicBezTo>
                    <a:cubicBezTo>
                      <a:pt x="416" y="164"/>
                      <a:pt x="416" y="163"/>
                      <a:pt x="417" y="148"/>
                    </a:cubicBezTo>
                    <a:cubicBezTo>
                      <a:pt x="418" y="139"/>
                      <a:pt x="418" y="139"/>
                      <a:pt x="418" y="139"/>
                    </a:cubicBezTo>
                    <a:cubicBezTo>
                      <a:pt x="427" y="131"/>
                      <a:pt x="427" y="131"/>
                      <a:pt x="427" y="131"/>
                    </a:cubicBezTo>
                    <a:cubicBezTo>
                      <a:pt x="438" y="122"/>
                      <a:pt x="442" y="117"/>
                      <a:pt x="442" y="116"/>
                    </a:cubicBezTo>
                    <a:cubicBezTo>
                      <a:pt x="442" y="116"/>
                      <a:pt x="445" y="112"/>
                      <a:pt x="449" y="108"/>
                    </a:cubicBezTo>
                    <a:cubicBezTo>
                      <a:pt x="453" y="103"/>
                      <a:pt x="456" y="97"/>
                      <a:pt x="457" y="94"/>
                    </a:cubicBezTo>
                    <a:cubicBezTo>
                      <a:pt x="459" y="92"/>
                      <a:pt x="460" y="87"/>
                      <a:pt x="461" y="85"/>
                    </a:cubicBezTo>
                    <a:cubicBezTo>
                      <a:pt x="465" y="75"/>
                      <a:pt x="463" y="71"/>
                      <a:pt x="453" y="70"/>
                    </a:cubicBezTo>
                    <a:close/>
                    <a:moveTo>
                      <a:pt x="450" y="79"/>
                    </a:moveTo>
                    <a:cubicBezTo>
                      <a:pt x="451" y="79"/>
                      <a:pt x="452" y="79"/>
                      <a:pt x="453" y="80"/>
                    </a:cubicBezTo>
                    <a:cubicBezTo>
                      <a:pt x="454" y="81"/>
                      <a:pt x="450" y="93"/>
                      <a:pt x="445" y="100"/>
                    </a:cubicBezTo>
                    <a:cubicBezTo>
                      <a:pt x="440" y="107"/>
                      <a:pt x="430" y="119"/>
                      <a:pt x="425" y="123"/>
                    </a:cubicBezTo>
                    <a:cubicBezTo>
                      <a:pt x="421" y="126"/>
                      <a:pt x="419" y="127"/>
                      <a:pt x="420" y="126"/>
                    </a:cubicBezTo>
                    <a:cubicBezTo>
                      <a:pt x="420" y="124"/>
                      <a:pt x="429" y="100"/>
                      <a:pt x="431" y="97"/>
                    </a:cubicBezTo>
                    <a:cubicBezTo>
                      <a:pt x="436" y="87"/>
                      <a:pt x="445" y="79"/>
                      <a:pt x="450" y="79"/>
                    </a:cubicBezTo>
                    <a:close/>
                    <a:moveTo>
                      <a:pt x="65" y="45"/>
                    </a:moveTo>
                    <a:cubicBezTo>
                      <a:pt x="65" y="45"/>
                      <a:pt x="64" y="45"/>
                      <a:pt x="64" y="45"/>
                    </a:cubicBezTo>
                    <a:cubicBezTo>
                      <a:pt x="61" y="45"/>
                      <a:pt x="57" y="46"/>
                      <a:pt x="47" y="50"/>
                    </a:cubicBezTo>
                    <a:cubicBezTo>
                      <a:pt x="23" y="59"/>
                      <a:pt x="9" y="72"/>
                      <a:pt x="3" y="88"/>
                    </a:cubicBezTo>
                    <a:cubicBezTo>
                      <a:pt x="2" y="92"/>
                      <a:pt x="0" y="97"/>
                      <a:pt x="0" y="99"/>
                    </a:cubicBezTo>
                    <a:cubicBezTo>
                      <a:pt x="0" y="105"/>
                      <a:pt x="7" y="109"/>
                      <a:pt x="24" y="112"/>
                    </a:cubicBezTo>
                    <a:cubicBezTo>
                      <a:pt x="30" y="113"/>
                      <a:pt x="35" y="114"/>
                      <a:pt x="37" y="115"/>
                    </a:cubicBezTo>
                    <a:cubicBezTo>
                      <a:pt x="42" y="116"/>
                      <a:pt x="76" y="107"/>
                      <a:pt x="85" y="103"/>
                    </a:cubicBezTo>
                    <a:cubicBezTo>
                      <a:pt x="88" y="102"/>
                      <a:pt x="92" y="101"/>
                      <a:pt x="94" y="101"/>
                    </a:cubicBezTo>
                    <a:cubicBezTo>
                      <a:pt x="99" y="101"/>
                      <a:pt x="102" y="99"/>
                      <a:pt x="103" y="94"/>
                    </a:cubicBezTo>
                    <a:cubicBezTo>
                      <a:pt x="104" y="91"/>
                      <a:pt x="104" y="90"/>
                      <a:pt x="103" y="90"/>
                    </a:cubicBezTo>
                    <a:cubicBezTo>
                      <a:pt x="100" y="90"/>
                      <a:pt x="92" y="92"/>
                      <a:pt x="89" y="94"/>
                    </a:cubicBezTo>
                    <a:cubicBezTo>
                      <a:pt x="85" y="96"/>
                      <a:pt x="84" y="96"/>
                      <a:pt x="59" y="102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2" y="103"/>
                      <a:pt x="15" y="101"/>
                      <a:pt x="13" y="100"/>
                    </a:cubicBezTo>
                    <a:cubicBezTo>
                      <a:pt x="9" y="98"/>
                      <a:pt x="9" y="98"/>
                      <a:pt x="11" y="93"/>
                    </a:cubicBezTo>
                    <a:cubicBezTo>
                      <a:pt x="12" y="86"/>
                      <a:pt x="17" y="79"/>
                      <a:pt x="22" y="73"/>
                    </a:cubicBezTo>
                    <a:cubicBezTo>
                      <a:pt x="27" y="68"/>
                      <a:pt x="43" y="58"/>
                      <a:pt x="46" y="59"/>
                    </a:cubicBezTo>
                    <a:cubicBezTo>
                      <a:pt x="47" y="59"/>
                      <a:pt x="48" y="58"/>
                      <a:pt x="48" y="57"/>
                    </a:cubicBezTo>
                    <a:cubicBezTo>
                      <a:pt x="48" y="56"/>
                      <a:pt x="62" y="54"/>
                      <a:pt x="64" y="56"/>
                    </a:cubicBezTo>
                    <a:cubicBezTo>
                      <a:pt x="67" y="57"/>
                      <a:pt x="67" y="64"/>
                      <a:pt x="64" y="68"/>
                    </a:cubicBezTo>
                    <a:cubicBezTo>
                      <a:pt x="60" y="73"/>
                      <a:pt x="58" y="74"/>
                      <a:pt x="54" y="73"/>
                    </a:cubicBezTo>
                    <a:cubicBezTo>
                      <a:pt x="52" y="72"/>
                      <a:pt x="52" y="71"/>
                      <a:pt x="53" y="65"/>
                    </a:cubicBezTo>
                    <a:cubicBezTo>
                      <a:pt x="55" y="59"/>
                      <a:pt x="55" y="58"/>
                      <a:pt x="53" y="58"/>
                    </a:cubicBezTo>
                    <a:cubicBezTo>
                      <a:pt x="52" y="59"/>
                      <a:pt x="50" y="59"/>
                      <a:pt x="49" y="60"/>
                    </a:cubicBezTo>
                    <a:cubicBezTo>
                      <a:pt x="48" y="60"/>
                      <a:pt x="46" y="62"/>
                      <a:pt x="44" y="65"/>
                    </a:cubicBezTo>
                    <a:cubicBezTo>
                      <a:pt x="40" y="71"/>
                      <a:pt x="42" y="77"/>
                      <a:pt x="49" y="82"/>
                    </a:cubicBezTo>
                    <a:cubicBezTo>
                      <a:pt x="54" y="84"/>
                      <a:pt x="55" y="84"/>
                      <a:pt x="60" y="83"/>
                    </a:cubicBezTo>
                    <a:cubicBezTo>
                      <a:pt x="69" y="80"/>
                      <a:pt x="75" y="71"/>
                      <a:pt x="76" y="59"/>
                    </a:cubicBezTo>
                    <a:cubicBezTo>
                      <a:pt x="77" y="52"/>
                      <a:pt x="74" y="47"/>
                      <a:pt x="67" y="45"/>
                    </a:cubicBezTo>
                    <a:cubicBezTo>
                      <a:pt x="66" y="45"/>
                      <a:pt x="66" y="45"/>
                      <a:pt x="65" y="45"/>
                    </a:cubicBezTo>
                    <a:close/>
                    <a:moveTo>
                      <a:pt x="379" y="90"/>
                    </a:moveTo>
                    <a:cubicBezTo>
                      <a:pt x="374" y="89"/>
                      <a:pt x="373" y="91"/>
                      <a:pt x="372" y="101"/>
                    </a:cubicBezTo>
                    <a:cubicBezTo>
                      <a:pt x="370" y="109"/>
                      <a:pt x="370" y="109"/>
                      <a:pt x="370" y="109"/>
                    </a:cubicBezTo>
                    <a:cubicBezTo>
                      <a:pt x="361" y="109"/>
                      <a:pt x="361" y="109"/>
                      <a:pt x="361" y="109"/>
                    </a:cubicBezTo>
                    <a:cubicBezTo>
                      <a:pt x="352" y="109"/>
                      <a:pt x="349" y="110"/>
                      <a:pt x="349" y="113"/>
                    </a:cubicBezTo>
                    <a:cubicBezTo>
                      <a:pt x="348" y="114"/>
                      <a:pt x="356" y="117"/>
                      <a:pt x="361" y="118"/>
                    </a:cubicBezTo>
                    <a:cubicBezTo>
                      <a:pt x="366" y="118"/>
                      <a:pt x="366" y="118"/>
                      <a:pt x="366" y="118"/>
                    </a:cubicBezTo>
                    <a:cubicBezTo>
                      <a:pt x="365" y="126"/>
                      <a:pt x="365" y="126"/>
                      <a:pt x="365" y="126"/>
                    </a:cubicBezTo>
                    <a:cubicBezTo>
                      <a:pt x="364" y="130"/>
                      <a:pt x="364" y="134"/>
                      <a:pt x="365" y="136"/>
                    </a:cubicBezTo>
                    <a:cubicBezTo>
                      <a:pt x="366" y="138"/>
                      <a:pt x="370" y="139"/>
                      <a:pt x="371" y="137"/>
                    </a:cubicBezTo>
                    <a:cubicBezTo>
                      <a:pt x="372" y="136"/>
                      <a:pt x="373" y="132"/>
                      <a:pt x="373" y="128"/>
                    </a:cubicBezTo>
                    <a:cubicBezTo>
                      <a:pt x="374" y="121"/>
                      <a:pt x="374" y="121"/>
                      <a:pt x="374" y="121"/>
                    </a:cubicBezTo>
                    <a:cubicBezTo>
                      <a:pt x="381" y="120"/>
                      <a:pt x="381" y="120"/>
                      <a:pt x="381" y="120"/>
                    </a:cubicBezTo>
                    <a:cubicBezTo>
                      <a:pt x="385" y="120"/>
                      <a:pt x="390" y="119"/>
                      <a:pt x="391" y="120"/>
                    </a:cubicBezTo>
                    <a:cubicBezTo>
                      <a:pt x="393" y="120"/>
                      <a:pt x="395" y="119"/>
                      <a:pt x="395" y="117"/>
                    </a:cubicBezTo>
                    <a:cubicBezTo>
                      <a:pt x="397" y="112"/>
                      <a:pt x="395" y="110"/>
                      <a:pt x="386" y="111"/>
                    </a:cubicBezTo>
                    <a:cubicBezTo>
                      <a:pt x="381" y="111"/>
                      <a:pt x="378" y="111"/>
                      <a:pt x="377" y="111"/>
                    </a:cubicBezTo>
                    <a:cubicBezTo>
                      <a:pt x="377" y="111"/>
                      <a:pt x="378" y="109"/>
                      <a:pt x="379" y="107"/>
                    </a:cubicBezTo>
                    <a:cubicBezTo>
                      <a:pt x="380" y="104"/>
                      <a:pt x="381" y="100"/>
                      <a:pt x="381" y="96"/>
                    </a:cubicBezTo>
                    <a:cubicBezTo>
                      <a:pt x="382" y="90"/>
                      <a:pt x="381" y="90"/>
                      <a:pt x="379" y="90"/>
                    </a:cubicBezTo>
                    <a:close/>
                    <a:moveTo>
                      <a:pt x="293" y="89"/>
                    </a:moveTo>
                    <a:cubicBezTo>
                      <a:pt x="291" y="89"/>
                      <a:pt x="290" y="89"/>
                      <a:pt x="287" y="89"/>
                    </a:cubicBezTo>
                    <a:cubicBezTo>
                      <a:pt x="277" y="88"/>
                      <a:pt x="274" y="89"/>
                      <a:pt x="266" y="92"/>
                    </a:cubicBezTo>
                    <a:cubicBezTo>
                      <a:pt x="261" y="93"/>
                      <a:pt x="257" y="95"/>
                      <a:pt x="256" y="95"/>
                    </a:cubicBezTo>
                    <a:cubicBezTo>
                      <a:pt x="254" y="94"/>
                      <a:pt x="242" y="107"/>
                      <a:pt x="239" y="113"/>
                    </a:cubicBezTo>
                    <a:cubicBezTo>
                      <a:pt x="235" y="122"/>
                      <a:pt x="234" y="134"/>
                      <a:pt x="237" y="139"/>
                    </a:cubicBezTo>
                    <a:cubicBezTo>
                      <a:pt x="240" y="142"/>
                      <a:pt x="248" y="144"/>
                      <a:pt x="256" y="143"/>
                    </a:cubicBezTo>
                    <a:cubicBezTo>
                      <a:pt x="266" y="142"/>
                      <a:pt x="268" y="141"/>
                      <a:pt x="274" y="136"/>
                    </a:cubicBezTo>
                    <a:cubicBezTo>
                      <a:pt x="278" y="131"/>
                      <a:pt x="278" y="131"/>
                      <a:pt x="278" y="131"/>
                    </a:cubicBezTo>
                    <a:cubicBezTo>
                      <a:pt x="277" y="137"/>
                      <a:pt x="277" y="137"/>
                      <a:pt x="277" y="137"/>
                    </a:cubicBezTo>
                    <a:cubicBezTo>
                      <a:pt x="276" y="143"/>
                      <a:pt x="276" y="143"/>
                      <a:pt x="280" y="148"/>
                    </a:cubicBezTo>
                    <a:cubicBezTo>
                      <a:pt x="284" y="154"/>
                      <a:pt x="284" y="154"/>
                      <a:pt x="291" y="154"/>
                    </a:cubicBezTo>
                    <a:cubicBezTo>
                      <a:pt x="295" y="154"/>
                      <a:pt x="300" y="153"/>
                      <a:pt x="303" y="151"/>
                    </a:cubicBezTo>
                    <a:cubicBezTo>
                      <a:pt x="305" y="150"/>
                      <a:pt x="308" y="148"/>
                      <a:pt x="309" y="147"/>
                    </a:cubicBezTo>
                    <a:cubicBezTo>
                      <a:pt x="311" y="147"/>
                      <a:pt x="312" y="145"/>
                      <a:pt x="313" y="143"/>
                    </a:cubicBezTo>
                    <a:cubicBezTo>
                      <a:pt x="314" y="140"/>
                      <a:pt x="313" y="139"/>
                      <a:pt x="310" y="138"/>
                    </a:cubicBezTo>
                    <a:cubicBezTo>
                      <a:pt x="306" y="137"/>
                      <a:pt x="305" y="137"/>
                      <a:pt x="303" y="140"/>
                    </a:cubicBezTo>
                    <a:cubicBezTo>
                      <a:pt x="298" y="146"/>
                      <a:pt x="286" y="146"/>
                      <a:pt x="287" y="139"/>
                    </a:cubicBezTo>
                    <a:cubicBezTo>
                      <a:pt x="287" y="134"/>
                      <a:pt x="293" y="118"/>
                      <a:pt x="296" y="112"/>
                    </a:cubicBezTo>
                    <a:cubicBezTo>
                      <a:pt x="302" y="102"/>
                      <a:pt x="303" y="95"/>
                      <a:pt x="301" y="92"/>
                    </a:cubicBezTo>
                    <a:cubicBezTo>
                      <a:pt x="299" y="90"/>
                      <a:pt x="298" y="90"/>
                      <a:pt x="293" y="89"/>
                    </a:cubicBezTo>
                    <a:close/>
                    <a:moveTo>
                      <a:pt x="280" y="98"/>
                    </a:moveTo>
                    <a:cubicBezTo>
                      <a:pt x="282" y="98"/>
                      <a:pt x="285" y="99"/>
                      <a:pt x="288" y="99"/>
                    </a:cubicBezTo>
                    <a:cubicBezTo>
                      <a:pt x="293" y="100"/>
                      <a:pt x="293" y="100"/>
                      <a:pt x="293" y="100"/>
                    </a:cubicBezTo>
                    <a:cubicBezTo>
                      <a:pt x="289" y="104"/>
                      <a:pt x="289" y="104"/>
                      <a:pt x="289" y="104"/>
                    </a:cubicBezTo>
                    <a:cubicBezTo>
                      <a:pt x="287" y="106"/>
                      <a:pt x="285" y="110"/>
                      <a:pt x="284" y="112"/>
                    </a:cubicBezTo>
                    <a:cubicBezTo>
                      <a:pt x="280" y="120"/>
                      <a:pt x="272" y="128"/>
                      <a:pt x="262" y="132"/>
                    </a:cubicBezTo>
                    <a:cubicBezTo>
                      <a:pt x="253" y="135"/>
                      <a:pt x="247" y="135"/>
                      <a:pt x="245" y="132"/>
                    </a:cubicBezTo>
                    <a:cubicBezTo>
                      <a:pt x="242" y="129"/>
                      <a:pt x="245" y="118"/>
                      <a:pt x="249" y="111"/>
                    </a:cubicBezTo>
                    <a:cubicBezTo>
                      <a:pt x="253" y="105"/>
                      <a:pt x="254" y="104"/>
                      <a:pt x="263" y="101"/>
                    </a:cubicBezTo>
                    <a:cubicBezTo>
                      <a:pt x="270" y="98"/>
                      <a:pt x="273" y="98"/>
                      <a:pt x="280" y="98"/>
                    </a:cubicBezTo>
                    <a:close/>
                    <a:moveTo>
                      <a:pt x="158" y="86"/>
                    </a:moveTo>
                    <a:cubicBezTo>
                      <a:pt x="153" y="86"/>
                      <a:pt x="147" y="86"/>
                      <a:pt x="145" y="86"/>
                    </a:cubicBezTo>
                    <a:cubicBezTo>
                      <a:pt x="141" y="87"/>
                      <a:pt x="139" y="87"/>
                      <a:pt x="137" y="85"/>
                    </a:cubicBezTo>
                    <a:cubicBezTo>
                      <a:pt x="132" y="83"/>
                      <a:pt x="131" y="85"/>
                      <a:pt x="131" y="90"/>
                    </a:cubicBezTo>
                    <a:cubicBezTo>
                      <a:pt x="131" y="92"/>
                      <a:pt x="132" y="93"/>
                      <a:pt x="135" y="93"/>
                    </a:cubicBezTo>
                    <a:cubicBezTo>
                      <a:pt x="140" y="95"/>
                      <a:pt x="163" y="96"/>
                      <a:pt x="165" y="96"/>
                    </a:cubicBezTo>
                    <a:cubicBezTo>
                      <a:pt x="166" y="95"/>
                      <a:pt x="167" y="93"/>
                      <a:pt x="167" y="91"/>
                    </a:cubicBezTo>
                    <a:cubicBezTo>
                      <a:pt x="168" y="87"/>
                      <a:pt x="168" y="87"/>
                      <a:pt x="168" y="87"/>
                    </a:cubicBezTo>
                    <a:lnTo>
                      <a:pt x="158" y="86"/>
                    </a:lnTo>
                    <a:close/>
                    <a:moveTo>
                      <a:pt x="448" y="133"/>
                    </a:moveTo>
                    <a:cubicBezTo>
                      <a:pt x="449" y="133"/>
                      <a:pt x="449" y="133"/>
                      <a:pt x="449" y="133"/>
                    </a:cubicBezTo>
                    <a:cubicBezTo>
                      <a:pt x="450" y="133"/>
                      <a:pt x="449" y="135"/>
                      <a:pt x="448" y="139"/>
                    </a:cubicBezTo>
                    <a:cubicBezTo>
                      <a:pt x="446" y="141"/>
                      <a:pt x="445" y="143"/>
                      <a:pt x="444" y="143"/>
                    </a:cubicBezTo>
                    <a:cubicBezTo>
                      <a:pt x="442" y="143"/>
                      <a:pt x="444" y="135"/>
                      <a:pt x="447" y="134"/>
                    </a:cubicBezTo>
                    <a:cubicBezTo>
                      <a:pt x="448" y="133"/>
                      <a:pt x="448" y="133"/>
                      <a:pt x="448" y="133"/>
                    </a:cubicBezTo>
                    <a:close/>
                    <a:moveTo>
                      <a:pt x="129" y="103"/>
                    </a:moveTo>
                    <a:cubicBezTo>
                      <a:pt x="128" y="103"/>
                      <a:pt x="128" y="102"/>
                      <a:pt x="128" y="102"/>
                    </a:cubicBezTo>
                    <a:cubicBezTo>
                      <a:pt x="125" y="102"/>
                      <a:pt x="122" y="104"/>
                      <a:pt x="121" y="105"/>
                    </a:cubicBezTo>
                    <a:cubicBezTo>
                      <a:pt x="121" y="107"/>
                      <a:pt x="120" y="108"/>
                      <a:pt x="119" y="109"/>
                    </a:cubicBezTo>
                    <a:cubicBezTo>
                      <a:pt x="118" y="109"/>
                      <a:pt x="119" y="110"/>
                      <a:pt x="120" y="111"/>
                    </a:cubicBezTo>
                    <a:cubicBezTo>
                      <a:pt x="124" y="113"/>
                      <a:pt x="151" y="115"/>
                      <a:pt x="155" y="114"/>
                    </a:cubicBezTo>
                    <a:cubicBezTo>
                      <a:pt x="158" y="113"/>
                      <a:pt x="159" y="112"/>
                      <a:pt x="159" y="109"/>
                    </a:cubicBezTo>
                    <a:cubicBezTo>
                      <a:pt x="160" y="106"/>
                      <a:pt x="160" y="106"/>
                      <a:pt x="160" y="106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40" y="105"/>
                      <a:pt x="133" y="105"/>
                      <a:pt x="132" y="104"/>
                    </a:cubicBezTo>
                    <a:cubicBezTo>
                      <a:pt x="131" y="103"/>
                      <a:pt x="130" y="103"/>
                      <a:pt x="129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242"/>
              <p:cNvSpPr>
                <a:spLocks noEditPoints="1"/>
              </p:cNvSpPr>
              <p:nvPr/>
            </p:nvSpPr>
            <p:spPr bwMode="auto">
              <a:xfrm>
                <a:off x="1580" y="1213"/>
                <a:ext cx="90" cy="190"/>
              </a:xfrm>
              <a:custGeom>
                <a:avLst/>
                <a:gdLst>
                  <a:gd name="T0" fmla="*/ 16 w 117"/>
                  <a:gd name="T1" fmla="*/ 230 h 250"/>
                  <a:gd name="T2" fmla="*/ 10 w 117"/>
                  <a:gd name="T3" fmla="*/ 135 h 250"/>
                  <a:gd name="T4" fmla="*/ 6 w 117"/>
                  <a:gd name="T5" fmla="*/ 93 h 250"/>
                  <a:gd name="T6" fmla="*/ 7 w 117"/>
                  <a:gd name="T7" fmla="*/ 57 h 250"/>
                  <a:gd name="T8" fmla="*/ 25 w 117"/>
                  <a:gd name="T9" fmla="*/ 34 h 250"/>
                  <a:gd name="T10" fmla="*/ 41 w 117"/>
                  <a:gd name="T11" fmla="*/ 23 h 250"/>
                  <a:gd name="T12" fmla="*/ 58 w 117"/>
                  <a:gd name="T13" fmla="*/ 10 h 250"/>
                  <a:gd name="T14" fmla="*/ 80 w 117"/>
                  <a:gd name="T15" fmla="*/ 4 h 250"/>
                  <a:gd name="T16" fmla="*/ 69 w 117"/>
                  <a:gd name="T17" fmla="*/ 9 h 250"/>
                  <a:gd name="T18" fmla="*/ 60 w 117"/>
                  <a:gd name="T19" fmla="*/ 14 h 250"/>
                  <a:gd name="T20" fmla="*/ 50 w 117"/>
                  <a:gd name="T21" fmla="*/ 32 h 250"/>
                  <a:gd name="T22" fmla="*/ 34 w 117"/>
                  <a:gd name="T23" fmla="*/ 39 h 250"/>
                  <a:gd name="T24" fmla="*/ 17 w 117"/>
                  <a:gd name="T25" fmla="*/ 50 h 250"/>
                  <a:gd name="T26" fmla="*/ 12 w 117"/>
                  <a:gd name="T27" fmla="*/ 75 h 250"/>
                  <a:gd name="T28" fmla="*/ 17 w 117"/>
                  <a:gd name="T29" fmla="*/ 89 h 250"/>
                  <a:gd name="T30" fmla="*/ 37 w 117"/>
                  <a:gd name="T31" fmla="*/ 77 h 250"/>
                  <a:gd name="T32" fmla="*/ 52 w 117"/>
                  <a:gd name="T33" fmla="*/ 89 h 250"/>
                  <a:gd name="T34" fmla="*/ 68 w 117"/>
                  <a:gd name="T35" fmla="*/ 105 h 250"/>
                  <a:gd name="T36" fmla="*/ 90 w 117"/>
                  <a:gd name="T37" fmla="*/ 126 h 250"/>
                  <a:gd name="T38" fmla="*/ 98 w 117"/>
                  <a:gd name="T39" fmla="*/ 135 h 250"/>
                  <a:gd name="T40" fmla="*/ 111 w 117"/>
                  <a:gd name="T41" fmla="*/ 199 h 250"/>
                  <a:gd name="T42" fmla="*/ 113 w 117"/>
                  <a:gd name="T43" fmla="*/ 211 h 250"/>
                  <a:gd name="T44" fmla="*/ 116 w 117"/>
                  <a:gd name="T45" fmla="*/ 230 h 250"/>
                  <a:gd name="T46" fmla="*/ 97 w 117"/>
                  <a:gd name="T47" fmla="*/ 233 h 250"/>
                  <a:gd name="T48" fmla="*/ 69 w 117"/>
                  <a:gd name="T49" fmla="*/ 238 h 250"/>
                  <a:gd name="T50" fmla="*/ 24 w 117"/>
                  <a:gd name="T51" fmla="*/ 250 h 250"/>
                  <a:gd name="T52" fmla="*/ 55 w 117"/>
                  <a:gd name="T53" fmla="*/ 237 h 250"/>
                  <a:gd name="T54" fmla="*/ 48 w 117"/>
                  <a:gd name="T55" fmla="*/ 197 h 250"/>
                  <a:gd name="T56" fmla="*/ 69 w 117"/>
                  <a:gd name="T57" fmla="*/ 191 h 250"/>
                  <a:gd name="T58" fmla="*/ 76 w 117"/>
                  <a:gd name="T59" fmla="*/ 217 h 250"/>
                  <a:gd name="T60" fmla="*/ 78 w 117"/>
                  <a:gd name="T61" fmla="*/ 231 h 250"/>
                  <a:gd name="T62" fmla="*/ 92 w 117"/>
                  <a:gd name="T63" fmla="*/ 230 h 250"/>
                  <a:gd name="T64" fmla="*/ 112 w 117"/>
                  <a:gd name="T65" fmla="*/ 228 h 250"/>
                  <a:gd name="T66" fmla="*/ 107 w 117"/>
                  <a:gd name="T67" fmla="*/ 187 h 250"/>
                  <a:gd name="T68" fmla="*/ 84 w 117"/>
                  <a:gd name="T69" fmla="*/ 140 h 250"/>
                  <a:gd name="T70" fmla="*/ 38 w 117"/>
                  <a:gd name="T71" fmla="*/ 150 h 250"/>
                  <a:gd name="T72" fmla="*/ 18 w 117"/>
                  <a:gd name="T73" fmla="*/ 222 h 250"/>
                  <a:gd name="T74" fmla="*/ 26 w 117"/>
                  <a:gd name="T75" fmla="*/ 246 h 250"/>
                  <a:gd name="T76" fmla="*/ 13 w 117"/>
                  <a:gd name="T77" fmla="*/ 162 h 250"/>
                  <a:gd name="T78" fmla="*/ 44 w 117"/>
                  <a:gd name="T79" fmla="*/ 187 h 250"/>
                  <a:gd name="T80" fmla="*/ 38 w 117"/>
                  <a:gd name="T81" fmla="*/ 178 h 250"/>
                  <a:gd name="T82" fmla="*/ 22 w 117"/>
                  <a:gd name="T83" fmla="*/ 179 h 250"/>
                  <a:gd name="T84" fmla="*/ 36 w 117"/>
                  <a:gd name="T85" fmla="*/ 168 h 250"/>
                  <a:gd name="T86" fmla="*/ 37 w 117"/>
                  <a:gd name="T87" fmla="*/ 173 h 250"/>
                  <a:gd name="T88" fmla="*/ 21 w 117"/>
                  <a:gd name="T89" fmla="*/ 175 h 250"/>
                  <a:gd name="T90" fmla="*/ 73 w 117"/>
                  <a:gd name="T91" fmla="*/ 168 h 250"/>
                  <a:gd name="T92" fmla="*/ 91 w 117"/>
                  <a:gd name="T93" fmla="*/ 151 h 250"/>
                  <a:gd name="T94" fmla="*/ 98 w 117"/>
                  <a:gd name="T95" fmla="*/ 174 h 250"/>
                  <a:gd name="T96" fmla="*/ 96 w 117"/>
                  <a:gd name="T97" fmla="*/ 179 h 250"/>
                  <a:gd name="T98" fmla="*/ 81 w 117"/>
                  <a:gd name="T99" fmla="*/ 171 h 250"/>
                  <a:gd name="T100" fmla="*/ 82 w 117"/>
                  <a:gd name="T101" fmla="*/ 156 h 250"/>
                  <a:gd name="T102" fmla="*/ 91 w 117"/>
                  <a:gd name="T103" fmla="*/ 155 h 250"/>
                  <a:gd name="T104" fmla="*/ 72 w 117"/>
                  <a:gd name="T105" fmla="*/ 234 h 250"/>
                  <a:gd name="T106" fmla="*/ 54 w 117"/>
                  <a:gd name="T107" fmla="*/ 202 h 250"/>
                  <a:gd name="T108" fmla="*/ 22 w 117"/>
                  <a:gd name="T109" fmla="*/ 150 h 250"/>
                  <a:gd name="T110" fmla="*/ 86 w 117"/>
                  <a:gd name="T111" fmla="*/ 127 h 250"/>
                  <a:gd name="T112" fmla="*/ 62 w 117"/>
                  <a:gd name="T113" fmla="*/ 104 h 250"/>
                  <a:gd name="T114" fmla="*/ 38 w 117"/>
                  <a:gd name="T115" fmla="*/ 85 h 250"/>
                  <a:gd name="T116" fmla="*/ 24 w 117"/>
                  <a:gd name="T117" fmla="*/ 114 h 250"/>
                  <a:gd name="T118" fmla="*/ 16 w 117"/>
                  <a:gd name="T119" fmla="*/ 151 h 250"/>
                  <a:gd name="T120" fmla="*/ 17 w 117"/>
                  <a:gd name="T121" fmla="*/ 93 h 250"/>
                  <a:gd name="T122" fmla="*/ 14 w 117"/>
                  <a:gd name="T123" fmla="*/ 126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" h="250">
                    <a:moveTo>
                      <a:pt x="22" y="249"/>
                    </a:moveTo>
                    <a:cubicBezTo>
                      <a:pt x="22" y="249"/>
                      <a:pt x="22" y="248"/>
                      <a:pt x="22" y="248"/>
                    </a:cubicBezTo>
                    <a:cubicBezTo>
                      <a:pt x="21" y="247"/>
                      <a:pt x="21" y="246"/>
                      <a:pt x="21" y="247"/>
                    </a:cubicBezTo>
                    <a:cubicBezTo>
                      <a:pt x="20" y="247"/>
                      <a:pt x="20" y="248"/>
                      <a:pt x="20" y="249"/>
                    </a:cubicBezTo>
                    <a:cubicBezTo>
                      <a:pt x="21" y="249"/>
                      <a:pt x="21" y="250"/>
                      <a:pt x="20" y="250"/>
                    </a:cubicBezTo>
                    <a:cubicBezTo>
                      <a:pt x="19" y="250"/>
                      <a:pt x="19" y="250"/>
                      <a:pt x="19" y="249"/>
                    </a:cubicBezTo>
                    <a:cubicBezTo>
                      <a:pt x="20" y="248"/>
                      <a:pt x="20" y="247"/>
                      <a:pt x="19" y="246"/>
                    </a:cubicBezTo>
                    <a:cubicBezTo>
                      <a:pt x="19" y="245"/>
                      <a:pt x="18" y="238"/>
                      <a:pt x="16" y="230"/>
                    </a:cubicBezTo>
                    <a:cubicBezTo>
                      <a:pt x="4" y="162"/>
                      <a:pt x="3" y="159"/>
                      <a:pt x="1" y="156"/>
                    </a:cubicBezTo>
                    <a:cubicBezTo>
                      <a:pt x="0" y="154"/>
                      <a:pt x="0" y="154"/>
                      <a:pt x="2" y="151"/>
                    </a:cubicBezTo>
                    <a:cubicBezTo>
                      <a:pt x="3" y="150"/>
                      <a:pt x="4" y="147"/>
                      <a:pt x="5" y="146"/>
                    </a:cubicBezTo>
                    <a:cubicBezTo>
                      <a:pt x="5" y="144"/>
                      <a:pt x="6" y="143"/>
                      <a:pt x="6" y="142"/>
                    </a:cubicBezTo>
                    <a:cubicBezTo>
                      <a:pt x="7" y="142"/>
                      <a:pt x="7" y="141"/>
                      <a:pt x="7" y="140"/>
                    </a:cubicBezTo>
                    <a:cubicBezTo>
                      <a:pt x="8" y="139"/>
                      <a:pt x="8" y="138"/>
                      <a:pt x="8" y="138"/>
                    </a:cubicBezTo>
                    <a:cubicBezTo>
                      <a:pt x="9" y="138"/>
                      <a:pt x="9" y="138"/>
                      <a:pt x="9" y="138"/>
                    </a:cubicBezTo>
                    <a:cubicBezTo>
                      <a:pt x="9" y="137"/>
                      <a:pt x="9" y="136"/>
                      <a:pt x="10" y="135"/>
                    </a:cubicBezTo>
                    <a:cubicBezTo>
                      <a:pt x="11" y="133"/>
                      <a:pt x="11" y="132"/>
                      <a:pt x="10" y="128"/>
                    </a:cubicBezTo>
                    <a:cubicBezTo>
                      <a:pt x="9" y="123"/>
                      <a:pt x="9" y="120"/>
                      <a:pt x="7" y="114"/>
                    </a:cubicBezTo>
                    <a:cubicBezTo>
                      <a:pt x="6" y="112"/>
                      <a:pt x="5" y="110"/>
                      <a:pt x="5" y="109"/>
                    </a:cubicBezTo>
                    <a:cubicBezTo>
                      <a:pt x="5" y="108"/>
                      <a:pt x="4" y="105"/>
                      <a:pt x="4" y="103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3" y="96"/>
                      <a:pt x="4" y="94"/>
                      <a:pt x="4" y="94"/>
                    </a:cubicBezTo>
                    <a:cubicBezTo>
                      <a:pt x="4" y="94"/>
                      <a:pt x="5" y="93"/>
                      <a:pt x="6" y="93"/>
                    </a:cubicBezTo>
                    <a:cubicBezTo>
                      <a:pt x="9" y="93"/>
                      <a:pt x="9" y="92"/>
                      <a:pt x="7" y="91"/>
                    </a:cubicBezTo>
                    <a:cubicBezTo>
                      <a:pt x="7" y="91"/>
                      <a:pt x="6" y="89"/>
                      <a:pt x="5" y="87"/>
                    </a:cubicBezTo>
                    <a:cubicBezTo>
                      <a:pt x="2" y="82"/>
                      <a:pt x="2" y="76"/>
                      <a:pt x="5" y="74"/>
                    </a:cubicBezTo>
                    <a:cubicBezTo>
                      <a:pt x="6" y="73"/>
                      <a:pt x="6" y="73"/>
                      <a:pt x="5" y="72"/>
                    </a:cubicBezTo>
                    <a:cubicBezTo>
                      <a:pt x="4" y="71"/>
                      <a:pt x="4" y="66"/>
                      <a:pt x="4" y="63"/>
                    </a:cubicBezTo>
                    <a:cubicBezTo>
                      <a:pt x="4" y="61"/>
                      <a:pt x="4" y="59"/>
                      <a:pt x="4" y="59"/>
                    </a:cubicBezTo>
                    <a:cubicBezTo>
                      <a:pt x="4" y="58"/>
                      <a:pt x="4" y="58"/>
                      <a:pt x="5" y="57"/>
                    </a:cubicBezTo>
                    <a:cubicBezTo>
                      <a:pt x="6" y="56"/>
                      <a:pt x="7" y="56"/>
                      <a:pt x="7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9" y="56"/>
                      <a:pt x="10" y="56"/>
                      <a:pt x="10" y="56"/>
                    </a:cubicBezTo>
                    <a:cubicBezTo>
                      <a:pt x="12" y="56"/>
                      <a:pt x="12" y="55"/>
                      <a:pt x="12" y="54"/>
                    </a:cubicBezTo>
                    <a:cubicBezTo>
                      <a:pt x="13" y="53"/>
                      <a:pt x="13" y="51"/>
                      <a:pt x="13" y="50"/>
                    </a:cubicBezTo>
                    <a:cubicBezTo>
                      <a:pt x="13" y="48"/>
                      <a:pt x="14" y="47"/>
                      <a:pt x="16" y="45"/>
                    </a:cubicBezTo>
                    <a:cubicBezTo>
                      <a:pt x="19" y="42"/>
                      <a:pt x="19" y="42"/>
                      <a:pt x="19" y="43"/>
                    </a:cubicBezTo>
                    <a:cubicBezTo>
                      <a:pt x="20" y="44"/>
                      <a:pt x="22" y="43"/>
                      <a:pt x="22" y="42"/>
                    </a:cubicBezTo>
                    <a:cubicBezTo>
                      <a:pt x="22" y="40"/>
                      <a:pt x="24" y="35"/>
                      <a:pt x="25" y="34"/>
                    </a:cubicBezTo>
                    <a:cubicBezTo>
                      <a:pt x="27" y="32"/>
                      <a:pt x="29" y="31"/>
                      <a:pt x="31" y="32"/>
                    </a:cubicBezTo>
                    <a:cubicBezTo>
                      <a:pt x="31" y="32"/>
                      <a:pt x="32" y="32"/>
                      <a:pt x="32" y="32"/>
                    </a:cubicBezTo>
                    <a:cubicBezTo>
                      <a:pt x="32" y="31"/>
                      <a:pt x="32" y="31"/>
                      <a:pt x="33" y="32"/>
                    </a:cubicBezTo>
                    <a:cubicBezTo>
                      <a:pt x="34" y="32"/>
                      <a:pt x="34" y="33"/>
                      <a:pt x="35" y="33"/>
                    </a:cubicBezTo>
                    <a:cubicBezTo>
                      <a:pt x="35" y="32"/>
                      <a:pt x="36" y="31"/>
                      <a:pt x="36" y="30"/>
                    </a:cubicBezTo>
                    <a:cubicBezTo>
                      <a:pt x="36" y="29"/>
                      <a:pt x="38" y="26"/>
                      <a:pt x="38" y="26"/>
                    </a:cubicBezTo>
                    <a:cubicBezTo>
                      <a:pt x="39" y="26"/>
                      <a:pt x="39" y="25"/>
                      <a:pt x="39" y="25"/>
                    </a:cubicBezTo>
                    <a:cubicBezTo>
                      <a:pt x="40" y="24"/>
                      <a:pt x="40" y="23"/>
                      <a:pt x="41" y="23"/>
                    </a:cubicBezTo>
                    <a:cubicBezTo>
                      <a:pt x="42" y="23"/>
                      <a:pt x="43" y="23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3"/>
                      <a:pt x="44" y="23"/>
                      <a:pt x="44" y="23"/>
                    </a:cubicBezTo>
                    <a:cubicBezTo>
                      <a:pt x="44" y="23"/>
                      <a:pt x="45" y="23"/>
                      <a:pt x="46" y="23"/>
                    </a:cubicBezTo>
                    <a:cubicBezTo>
                      <a:pt x="47" y="23"/>
                      <a:pt x="48" y="23"/>
                      <a:pt x="48" y="23"/>
                    </a:cubicBezTo>
                    <a:cubicBezTo>
                      <a:pt x="49" y="23"/>
                      <a:pt x="49" y="22"/>
                      <a:pt x="49" y="19"/>
                    </a:cubicBezTo>
                    <a:cubicBezTo>
                      <a:pt x="49" y="16"/>
                      <a:pt x="52" y="12"/>
                      <a:pt x="54" y="11"/>
                    </a:cubicBezTo>
                    <a:cubicBezTo>
                      <a:pt x="55" y="10"/>
                      <a:pt x="56" y="10"/>
                      <a:pt x="58" y="10"/>
                    </a:cubicBezTo>
                    <a:cubicBezTo>
                      <a:pt x="59" y="10"/>
                      <a:pt x="61" y="11"/>
                      <a:pt x="61" y="11"/>
                    </a:cubicBezTo>
                    <a:cubicBezTo>
                      <a:pt x="63" y="12"/>
                      <a:pt x="63" y="12"/>
                      <a:pt x="64" y="10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5" y="8"/>
                      <a:pt x="66" y="8"/>
                      <a:pt x="66" y="7"/>
                    </a:cubicBezTo>
                    <a:cubicBezTo>
                      <a:pt x="65" y="7"/>
                      <a:pt x="66" y="6"/>
                      <a:pt x="67" y="4"/>
                    </a:cubicBezTo>
                    <a:cubicBezTo>
                      <a:pt x="68" y="2"/>
                      <a:pt x="70" y="1"/>
                      <a:pt x="73" y="0"/>
                    </a:cubicBezTo>
                    <a:cubicBezTo>
                      <a:pt x="75" y="0"/>
                      <a:pt x="78" y="1"/>
                      <a:pt x="78" y="2"/>
                    </a:cubicBezTo>
                    <a:cubicBezTo>
                      <a:pt x="78" y="3"/>
                      <a:pt x="79" y="3"/>
                      <a:pt x="80" y="4"/>
                    </a:cubicBezTo>
                    <a:cubicBezTo>
                      <a:pt x="81" y="5"/>
                      <a:pt x="81" y="6"/>
                      <a:pt x="81" y="6"/>
                    </a:cubicBezTo>
                    <a:cubicBezTo>
                      <a:pt x="80" y="7"/>
                      <a:pt x="80" y="7"/>
                      <a:pt x="81" y="7"/>
                    </a:cubicBezTo>
                    <a:cubicBezTo>
                      <a:pt x="81" y="7"/>
                      <a:pt x="82" y="7"/>
                      <a:pt x="82" y="8"/>
                    </a:cubicBezTo>
                    <a:cubicBezTo>
                      <a:pt x="82" y="9"/>
                      <a:pt x="78" y="10"/>
                      <a:pt x="77" y="9"/>
                    </a:cubicBezTo>
                    <a:cubicBezTo>
                      <a:pt x="77" y="9"/>
                      <a:pt x="77" y="8"/>
                      <a:pt x="76" y="7"/>
                    </a:cubicBezTo>
                    <a:cubicBezTo>
                      <a:pt x="75" y="6"/>
                      <a:pt x="75" y="5"/>
                      <a:pt x="75" y="5"/>
                    </a:cubicBezTo>
                    <a:cubicBezTo>
                      <a:pt x="74" y="5"/>
                      <a:pt x="71" y="7"/>
                      <a:pt x="70" y="8"/>
                    </a:cubicBezTo>
                    <a:cubicBezTo>
                      <a:pt x="70" y="9"/>
                      <a:pt x="69" y="9"/>
                      <a:pt x="69" y="9"/>
                    </a:cubicBezTo>
                    <a:cubicBezTo>
                      <a:pt x="68" y="9"/>
                      <a:pt x="68" y="10"/>
                      <a:pt x="68" y="10"/>
                    </a:cubicBezTo>
                    <a:cubicBezTo>
                      <a:pt x="68" y="10"/>
                      <a:pt x="68" y="11"/>
                      <a:pt x="68" y="11"/>
                    </a:cubicBezTo>
                    <a:cubicBezTo>
                      <a:pt x="68" y="12"/>
                      <a:pt x="67" y="13"/>
                      <a:pt x="68" y="13"/>
                    </a:cubicBezTo>
                    <a:cubicBezTo>
                      <a:pt x="68" y="14"/>
                      <a:pt x="67" y="15"/>
                      <a:pt x="67" y="15"/>
                    </a:cubicBezTo>
                    <a:cubicBezTo>
                      <a:pt x="66" y="16"/>
                      <a:pt x="66" y="17"/>
                      <a:pt x="66" y="18"/>
                    </a:cubicBezTo>
                    <a:cubicBezTo>
                      <a:pt x="66" y="18"/>
                      <a:pt x="66" y="19"/>
                      <a:pt x="64" y="19"/>
                    </a:cubicBezTo>
                    <a:cubicBezTo>
                      <a:pt x="63" y="19"/>
                      <a:pt x="62" y="19"/>
                      <a:pt x="62" y="19"/>
                    </a:cubicBezTo>
                    <a:cubicBezTo>
                      <a:pt x="61" y="16"/>
                      <a:pt x="61" y="15"/>
                      <a:pt x="60" y="14"/>
                    </a:cubicBezTo>
                    <a:cubicBezTo>
                      <a:pt x="59" y="14"/>
                      <a:pt x="58" y="14"/>
                      <a:pt x="58" y="14"/>
                    </a:cubicBezTo>
                    <a:cubicBezTo>
                      <a:pt x="57" y="14"/>
                      <a:pt x="57" y="15"/>
                      <a:pt x="56" y="15"/>
                    </a:cubicBezTo>
                    <a:cubicBezTo>
                      <a:pt x="56" y="15"/>
                      <a:pt x="55" y="15"/>
                      <a:pt x="55" y="15"/>
                    </a:cubicBezTo>
                    <a:cubicBezTo>
                      <a:pt x="55" y="16"/>
                      <a:pt x="55" y="17"/>
                      <a:pt x="54" y="18"/>
                    </a:cubicBezTo>
                    <a:cubicBezTo>
                      <a:pt x="53" y="19"/>
                      <a:pt x="53" y="20"/>
                      <a:pt x="53" y="20"/>
                    </a:cubicBezTo>
                    <a:cubicBezTo>
                      <a:pt x="53" y="20"/>
                      <a:pt x="53" y="21"/>
                      <a:pt x="52" y="23"/>
                    </a:cubicBezTo>
                    <a:cubicBezTo>
                      <a:pt x="51" y="25"/>
                      <a:pt x="51" y="27"/>
                      <a:pt x="52" y="30"/>
                    </a:cubicBezTo>
                    <a:cubicBezTo>
                      <a:pt x="52" y="32"/>
                      <a:pt x="52" y="32"/>
                      <a:pt x="50" y="32"/>
                    </a:cubicBezTo>
                    <a:cubicBezTo>
                      <a:pt x="48" y="33"/>
                      <a:pt x="48" y="33"/>
                      <a:pt x="46" y="29"/>
                    </a:cubicBezTo>
                    <a:cubicBezTo>
                      <a:pt x="46" y="27"/>
                      <a:pt x="45" y="26"/>
                      <a:pt x="44" y="26"/>
                    </a:cubicBezTo>
                    <a:cubicBezTo>
                      <a:pt x="43" y="27"/>
                      <a:pt x="41" y="30"/>
                      <a:pt x="40" y="32"/>
                    </a:cubicBezTo>
                    <a:cubicBezTo>
                      <a:pt x="39" y="34"/>
                      <a:pt x="39" y="35"/>
                      <a:pt x="38" y="35"/>
                    </a:cubicBezTo>
                    <a:cubicBezTo>
                      <a:pt x="38" y="35"/>
                      <a:pt x="38" y="37"/>
                      <a:pt x="39" y="37"/>
                    </a:cubicBezTo>
                    <a:cubicBezTo>
                      <a:pt x="39" y="37"/>
                      <a:pt x="39" y="38"/>
                      <a:pt x="39" y="39"/>
                    </a:cubicBezTo>
                    <a:cubicBezTo>
                      <a:pt x="39" y="40"/>
                      <a:pt x="38" y="40"/>
                      <a:pt x="37" y="40"/>
                    </a:cubicBezTo>
                    <a:cubicBezTo>
                      <a:pt x="36" y="41"/>
                      <a:pt x="35" y="40"/>
                      <a:pt x="34" y="39"/>
                    </a:cubicBezTo>
                    <a:cubicBezTo>
                      <a:pt x="33" y="37"/>
                      <a:pt x="31" y="36"/>
                      <a:pt x="30" y="36"/>
                    </a:cubicBezTo>
                    <a:cubicBezTo>
                      <a:pt x="30" y="36"/>
                      <a:pt x="27" y="40"/>
                      <a:pt x="27" y="41"/>
                    </a:cubicBezTo>
                    <a:cubicBezTo>
                      <a:pt x="27" y="41"/>
                      <a:pt x="26" y="42"/>
                      <a:pt x="26" y="42"/>
                    </a:cubicBezTo>
                    <a:cubicBezTo>
                      <a:pt x="25" y="43"/>
                      <a:pt x="26" y="45"/>
                      <a:pt x="27" y="49"/>
                    </a:cubicBezTo>
                    <a:cubicBezTo>
                      <a:pt x="27" y="50"/>
                      <a:pt x="27" y="51"/>
                      <a:pt x="26" y="51"/>
                    </a:cubicBezTo>
                    <a:cubicBezTo>
                      <a:pt x="24" y="52"/>
                      <a:pt x="23" y="51"/>
                      <a:pt x="22" y="49"/>
                    </a:cubicBezTo>
                    <a:cubicBezTo>
                      <a:pt x="21" y="48"/>
                      <a:pt x="21" y="47"/>
                      <a:pt x="20" y="47"/>
                    </a:cubicBezTo>
                    <a:cubicBezTo>
                      <a:pt x="19" y="47"/>
                      <a:pt x="17" y="49"/>
                      <a:pt x="17" y="50"/>
                    </a:cubicBezTo>
                    <a:cubicBezTo>
                      <a:pt x="16" y="53"/>
                      <a:pt x="16" y="55"/>
                      <a:pt x="16" y="55"/>
                    </a:cubicBezTo>
                    <a:cubicBezTo>
                      <a:pt x="16" y="56"/>
                      <a:pt x="18" y="60"/>
                      <a:pt x="18" y="60"/>
                    </a:cubicBezTo>
                    <a:cubicBezTo>
                      <a:pt x="18" y="61"/>
                      <a:pt x="16" y="62"/>
                      <a:pt x="14" y="61"/>
                    </a:cubicBezTo>
                    <a:cubicBezTo>
                      <a:pt x="13" y="60"/>
                      <a:pt x="12" y="60"/>
                      <a:pt x="11" y="60"/>
                    </a:cubicBezTo>
                    <a:cubicBezTo>
                      <a:pt x="10" y="60"/>
                      <a:pt x="7" y="63"/>
                      <a:pt x="8" y="64"/>
                    </a:cubicBezTo>
                    <a:cubicBezTo>
                      <a:pt x="8" y="64"/>
                      <a:pt x="8" y="65"/>
                      <a:pt x="8" y="66"/>
                    </a:cubicBezTo>
                    <a:cubicBezTo>
                      <a:pt x="7" y="68"/>
                      <a:pt x="9" y="72"/>
                      <a:pt x="11" y="73"/>
                    </a:cubicBezTo>
                    <a:cubicBezTo>
                      <a:pt x="11" y="74"/>
                      <a:pt x="12" y="75"/>
                      <a:pt x="12" y="75"/>
                    </a:cubicBezTo>
                    <a:cubicBezTo>
                      <a:pt x="12" y="77"/>
                      <a:pt x="12" y="77"/>
                      <a:pt x="10" y="77"/>
                    </a:cubicBezTo>
                    <a:cubicBezTo>
                      <a:pt x="8" y="77"/>
                      <a:pt x="8" y="77"/>
                      <a:pt x="7" y="79"/>
                    </a:cubicBezTo>
                    <a:cubicBezTo>
                      <a:pt x="6" y="80"/>
                      <a:pt x="6" y="81"/>
                      <a:pt x="6" y="82"/>
                    </a:cubicBezTo>
                    <a:cubicBezTo>
                      <a:pt x="6" y="83"/>
                      <a:pt x="7" y="84"/>
                      <a:pt x="7" y="84"/>
                    </a:cubicBezTo>
                    <a:cubicBezTo>
                      <a:pt x="7" y="84"/>
                      <a:pt x="7" y="85"/>
                      <a:pt x="8" y="86"/>
                    </a:cubicBezTo>
                    <a:cubicBezTo>
                      <a:pt x="8" y="87"/>
                      <a:pt x="10" y="89"/>
                      <a:pt x="11" y="89"/>
                    </a:cubicBezTo>
                    <a:cubicBezTo>
                      <a:pt x="13" y="91"/>
                      <a:pt x="13" y="91"/>
                      <a:pt x="14" y="90"/>
                    </a:cubicBezTo>
                    <a:cubicBezTo>
                      <a:pt x="15" y="90"/>
                      <a:pt x="16" y="89"/>
                      <a:pt x="17" y="89"/>
                    </a:cubicBezTo>
                    <a:cubicBezTo>
                      <a:pt x="18" y="88"/>
                      <a:pt x="20" y="88"/>
                      <a:pt x="20" y="89"/>
                    </a:cubicBezTo>
                    <a:cubicBezTo>
                      <a:pt x="21" y="90"/>
                      <a:pt x="21" y="93"/>
                      <a:pt x="22" y="97"/>
                    </a:cubicBezTo>
                    <a:cubicBezTo>
                      <a:pt x="23" y="100"/>
                      <a:pt x="24" y="103"/>
                      <a:pt x="24" y="103"/>
                    </a:cubicBezTo>
                    <a:cubicBezTo>
                      <a:pt x="24" y="104"/>
                      <a:pt x="26" y="99"/>
                      <a:pt x="26" y="98"/>
                    </a:cubicBezTo>
                    <a:cubicBezTo>
                      <a:pt x="26" y="98"/>
                      <a:pt x="27" y="96"/>
                      <a:pt x="28" y="94"/>
                    </a:cubicBezTo>
                    <a:cubicBezTo>
                      <a:pt x="30" y="91"/>
                      <a:pt x="32" y="89"/>
                      <a:pt x="33" y="87"/>
                    </a:cubicBezTo>
                    <a:cubicBezTo>
                      <a:pt x="34" y="85"/>
                      <a:pt x="35" y="80"/>
                      <a:pt x="35" y="79"/>
                    </a:cubicBezTo>
                    <a:cubicBezTo>
                      <a:pt x="35" y="79"/>
                      <a:pt x="36" y="78"/>
                      <a:pt x="37" y="77"/>
                    </a:cubicBezTo>
                    <a:cubicBezTo>
                      <a:pt x="39" y="76"/>
                      <a:pt x="39" y="76"/>
                      <a:pt x="39" y="76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40" y="78"/>
                      <a:pt x="41" y="79"/>
                      <a:pt x="42" y="80"/>
                    </a:cubicBezTo>
                    <a:cubicBezTo>
                      <a:pt x="42" y="80"/>
                      <a:pt x="43" y="81"/>
                      <a:pt x="43" y="81"/>
                    </a:cubicBezTo>
                    <a:cubicBezTo>
                      <a:pt x="43" y="82"/>
                      <a:pt x="44" y="82"/>
                      <a:pt x="45" y="83"/>
                    </a:cubicBezTo>
                    <a:cubicBezTo>
                      <a:pt x="45" y="83"/>
                      <a:pt x="46" y="84"/>
                      <a:pt x="47" y="85"/>
                    </a:cubicBezTo>
                    <a:cubicBezTo>
                      <a:pt x="47" y="85"/>
                      <a:pt x="48" y="86"/>
                      <a:pt x="49" y="87"/>
                    </a:cubicBezTo>
                    <a:cubicBezTo>
                      <a:pt x="49" y="87"/>
                      <a:pt x="51" y="88"/>
                      <a:pt x="52" y="89"/>
                    </a:cubicBezTo>
                    <a:cubicBezTo>
                      <a:pt x="53" y="91"/>
                      <a:pt x="54" y="91"/>
                      <a:pt x="54" y="91"/>
                    </a:cubicBezTo>
                    <a:cubicBezTo>
                      <a:pt x="55" y="91"/>
                      <a:pt x="56" y="92"/>
                      <a:pt x="57" y="94"/>
                    </a:cubicBezTo>
                    <a:cubicBezTo>
                      <a:pt x="57" y="95"/>
                      <a:pt x="58" y="96"/>
                      <a:pt x="61" y="99"/>
                    </a:cubicBezTo>
                    <a:cubicBezTo>
                      <a:pt x="62" y="99"/>
                      <a:pt x="62" y="100"/>
                      <a:pt x="63" y="100"/>
                    </a:cubicBezTo>
                    <a:cubicBezTo>
                      <a:pt x="63" y="101"/>
                      <a:pt x="63" y="101"/>
                      <a:pt x="64" y="101"/>
                    </a:cubicBezTo>
                    <a:cubicBezTo>
                      <a:pt x="64" y="101"/>
                      <a:pt x="65" y="101"/>
                      <a:pt x="65" y="101"/>
                    </a:cubicBezTo>
                    <a:cubicBezTo>
                      <a:pt x="65" y="102"/>
                      <a:pt x="65" y="103"/>
                      <a:pt x="66" y="103"/>
                    </a:cubicBezTo>
                    <a:cubicBezTo>
                      <a:pt x="67" y="103"/>
                      <a:pt x="68" y="104"/>
                      <a:pt x="68" y="105"/>
                    </a:cubicBezTo>
                    <a:cubicBezTo>
                      <a:pt x="69" y="106"/>
                      <a:pt x="70" y="107"/>
                      <a:pt x="70" y="107"/>
                    </a:cubicBezTo>
                    <a:cubicBezTo>
                      <a:pt x="71" y="107"/>
                      <a:pt x="72" y="108"/>
                      <a:pt x="72" y="109"/>
                    </a:cubicBezTo>
                    <a:cubicBezTo>
                      <a:pt x="73" y="111"/>
                      <a:pt x="74" y="112"/>
                      <a:pt x="74" y="112"/>
                    </a:cubicBezTo>
                    <a:cubicBezTo>
                      <a:pt x="75" y="112"/>
                      <a:pt x="77" y="114"/>
                      <a:pt x="77" y="114"/>
                    </a:cubicBezTo>
                    <a:cubicBezTo>
                      <a:pt x="78" y="115"/>
                      <a:pt x="83" y="119"/>
                      <a:pt x="84" y="120"/>
                    </a:cubicBezTo>
                    <a:cubicBezTo>
                      <a:pt x="85" y="120"/>
                      <a:pt x="85" y="121"/>
                      <a:pt x="86" y="122"/>
                    </a:cubicBezTo>
                    <a:cubicBezTo>
                      <a:pt x="87" y="123"/>
                      <a:pt x="88" y="125"/>
                      <a:pt x="89" y="125"/>
                    </a:cubicBezTo>
                    <a:cubicBezTo>
                      <a:pt x="90" y="125"/>
                      <a:pt x="90" y="126"/>
                      <a:pt x="90" y="126"/>
                    </a:cubicBezTo>
                    <a:cubicBezTo>
                      <a:pt x="90" y="126"/>
                      <a:pt x="90" y="126"/>
                      <a:pt x="90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8"/>
                      <a:pt x="92" y="128"/>
                      <a:pt x="92" y="128"/>
                    </a:cubicBezTo>
                    <a:cubicBezTo>
                      <a:pt x="93" y="128"/>
                      <a:pt x="94" y="129"/>
                      <a:pt x="94" y="130"/>
                    </a:cubicBezTo>
                    <a:cubicBezTo>
                      <a:pt x="95" y="131"/>
                      <a:pt x="96" y="132"/>
                      <a:pt x="96" y="132"/>
                    </a:cubicBezTo>
                    <a:cubicBezTo>
                      <a:pt x="96" y="131"/>
                      <a:pt x="97" y="132"/>
                      <a:pt x="98" y="133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8" y="135"/>
                      <a:pt x="98" y="135"/>
                      <a:pt x="98" y="135"/>
                    </a:cubicBezTo>
                    <a:cubicBezTo>
                      <a:pt x="97" y="136"/>
                      <a:pt x="97" y="137"/>
                      <a:pt x="98" y="138"/>
                    </a:cubicBezTo>
                    <a:cubicBezTo>
                      <a:pt x="100" y="144"/>
                      <a:pt x="102" y="150"/>
                      <a:pt x="103" y="159"/>
                    </a:cubicBezTo>
                    <a:cubicBezTo>
                      <a:pt x="104" y="164"/>
                      <a:pt x="106" y="170"/>
                      <a:pt x="106" y="171"/>
                    </a:cubicBezTo>
                    <a:cubicBezTo>
                      <a:pt x="106" y="171"/>
                      <a:pt x="106" y="173"/>
                      <a:pt x="106" y="173"/>
                    </a:cubicBezTo>
                    <a:cubicBezTo>
                      <a:pt x="106" y="173"/>
                      <a:pt x="107" y="176"/>
                      <a:pt x="107" y="178"/>
                    </a:cubicBezTo>
                    <a:cubicBezTo>
                      <a:pt x="109" y="184"/>
                      <a:pt x="111" y="194"/>
                      <a:pt x="111" y="195"/>
                    </a:cubicBezTo>
                    <a:cubicBezTo>
                      <a:pt x="110" y="196"/>
                      <a:pt x="110" y="196"/>
                      <a:pt x="111" y="196"/>
                    </a:cubicBezTo>
                    <a:cubicBezTo>
                      <a:pt x="111" y="196"/>
                      <a:pt x="112" y="198"/>
                      <a:pt x="111" y="199"/>
                    </a:cubicBezTo>
                    <a:cubicBezTo>
                      <a:pt x="111" y="199"/>
                      <a:pt x="111" y="200"/>
                      <a:pt x="112" y="200"/>
                    </a:cubicBezTo>
                    <a:cubicBezTo>
                      <a:pt x="112" y="200"/>
                      <a:pt x="112" y="201"/>
                      <a:pt x="111" y="202"/>
                    </a:cubicBezTo>
                    <a:cubicBezTo>
                      <a:pt x="111" y="202"/>
                      <a:pt x="111" y="202"/>
                      <a:pt x="111" y="203"/>
                    </a:cubicBezTo>
                    <a:cubicBezTo>
                      <a:pt x="112" y="203"/>
                      <a:pt x="112" y="203"/>
                      <a:pt x="112" y="204"/>
                    </a:cubicBezTo>
                    <a:cubicBezTo>
                      <a:pt x="112" y="204"/>
                      <a:pt x="112" y="205"/>
                      <a:pt x="112" y="205"/>
                    </a:cubicBezTo>
                    <a:cubicBezTo>
                      <a:pt x="112" y="205"/>
                      <a:pt x="112" y="205"/>
                      <a:pt x="112" y="205"/>
                    </a:cubicBezTo>
                    <a:cubicBezTo>
                      <a:pt x="111" y="206"/>
                      <a:pt x="111" y="206"/>
                      <a:pt x="111" y="206"/>
                    </a:cubicBezTo>
                    <a:cubicBezTo>
                      <a:pt x="113" y="207"/>
                      <a:pt x="114" y="208"/>
                      <a:pt x="113" y="211"/>
                    </a:cubicBezTo>
                    <a:cubicBezTo>
                      <a:pt x="113" y="215"/>
                      <a:pt x="115" y="223"/>
                      <a:pt x="115" y="224"/>
                    </a:cubicBezTo>
                    <a:cubicBezTo>
                      <a:pt x="116" y="224"/>
                      <a:pt x="116" y="225"/>
                      <a:pt x="115" y="226"/>
                    </a:cubicBezTo>
                    <a:cubicBezTo>
                      <a:pt x="115" y="226"/>
                      <a:pt x="115" y="226"/>
                      <a:pt x="115" y="227"/>
                    </a:cubicBezTo>
                    <a:cubicBezTo>
                      <a:pt x="115" y="228"/>
                      <a:pt x="115" y="228"/>
                      <a:pt x="116" y="228"/>
                    </a:cubicBezTo>
                    <a:cubicBezTo>
                      <a:pt x="116" y="228"/>
                      <a:pt x="116" y="228"/>
                      <a:pt x="116" y="227"/>
                    </a:cubicBezTo>
                    <a:cubicBezTo>
                      <a:pt x="116" y="226"/>
                      <a:pt x="116" y="226"/>
                      <a:pt x="116" y="227"/>
                    </a:cubicBezTo>
                    <a:cubicBezTo>
                      <a:pt x="116" y="227"/>
                      <a:pt x="117" y="228"/>
                      <a:pt x="117" y="228"/>
                    </a:cubicBezTo>
                    <a:cubicBezTo>
                      <a:pt x="117" y="229"/>
                      <a:pt x="116" y="230"/>
                      <a:pt x="116" y="230"/>
                    </a:cubicBezTo>
                    <a:cubicBezTo>
                      <a:pt x="116" y="231"/>
                      <a:pt x="116" y="231"/>
                      <a:pt x="116" y="230"/>
                    </a:cubicBezTo>
                    <a:cubicBezTo>
                      <a:pt x="115" y="230"/>
                      <a:pt x="115" y="230"/>
                      <a:pt x="115" y="230"/>
                    </a:cubicBezTo>
                    <a:cubicBezTo>
                      <a:pt x="115" y="231"/>
                      <a:pt x="115" y="231"/>
                      <a:pt x="110" y="232"/>
                    </a:cubicBezTo>
                    <a:cubicBezTo>
                      <a:pt x="108" y="232"/>
                      <a:pt x="107" y="232"/>
                      <a:pt x="106" y="232"/>
                    </a:cubicBezTo>
                    <a:cubicBezTo>
                      <a:pt x="106" y="232"/>
                      <a:pt x="105" y="232"/>
                      <a:pt x="105" y="232"/>
                    </a:cubicBezTo>
                    <a:cubicBezTo>
                      <a:pt x="105" y="233"/>
                      <a:pt x="104" y="233"/>
                      <a:pt x="103" y="233"/>
                    </a:cubicBezTo>
                    <a:cubicBezTo>
                      <a:pt x="101" y="233"/>
                      <a:pt x="100" y="233"/>
                      <a:pt x="99" y="233"/>
                    </a:cubicBezTo>
                    <a:cubicBezTo>
                      <a:pt x="98" y="233"/>
                      <a:pt x="97" y="233"/>
                      <a:pt x="97" y="233"/>
                    </a:cubicBezTo>
                    <a:cubicBezTo>
                      <a:pt x="97" y="233"/>
                      <a:pt x="97" y="233"/>
                      <a:pt x="96" y="233"/>
                    </a:cubicBezTo>
                    <a:cubicBezTo>
                      <a:pt x="96" y="233"/>
                      <a:pt x="95" y="233"/>
                      <a:pt x="94" y="233"/>
                    </a:cubicBezTo>
                    <a:cubicBezTo>
                      <a:pt x="93" y="233"/>
                      <a:pt x="92" y="233"/>
                      <a:pt x="92" y="233"/>
                    </a:cubicBezTo>
                    <a:cubicBezTo>
                      <a:pt x="92" y="233"/>
                      <a:pt x="91" y="234"/>
                      <a:pt x="90" y="234"/>
                    </a:cubicBezTo>
                    <a:cubicBezTo>
                      <a:pt x="88" y="234"/>
                      <a:pt x="87" y="234"/>
                      <a:pt x="86" y="234"/>
                    </a:cubicBezTo>
                    <a:cubicBezTo>
                      <a:pt x="85" y="234"/>
                      <a:pt x="84" y="234"/>
                      <a:pt x="84" y="234"/>
                    </a:cubicBezTo>
                    <a:cubicBezTo>
                      <a:pt x="84" y="233"/>
                      <a:pt x="81" y="234"/>
                      <a:pt x="81" y="235"/>
                    </a:cubicBezTo>
                    <a:cubicBezTo>
                      <a:pt x="81" y="236"/>
                      <a:pt x="75" y="237"/>
                      <a:pt x="69" y="238"/>
                    </a:cubicBezTo>
                    <a:cubicBezTo>
                      <a:pt x="68" y="238"/>
                      <a:pt x="66" y="238"/>
                      <a:pt x="65" y="239"/>
                    </a:cubicBezTo>
                    <a:cubicBezTo>
                      <a:pt x="62" y="239"/>
                      <a:pt x="59" y="240"/>
                      <a:pt x="54" y="241"/>
                    </a:cubicBezTo>
                    <a:cubicBezTo>
                      <a:pt x="52" y="241"/>
                      <a:pt x="49" y="242"/>
                      <a:pt x="46" y="242"/>
                    </a:cubicBezTo>
                    <a:cubicBezTo>
                      <a:pt x="44" y="243"/>
                      <a:pt x="41" y="243"/>
                      <a:pt x="41" y="244"/>
                    </a:cubicBezTo>
                    <a:cubicBezTo>
                      <a:pt x="40" y="244"/>
                      <a:pt x="40" y="244"/>
                      <a:pt x="40" y="244"/>
                    </a:cubicBezTo>
                    <a:cubicBezTo>
                      <a:pt x="40" y="245"/>
                      <a:pt x="38" y="244"/>
                      <a:pt x="38" y="244"/>
                    </a:cubicBezTo>
                    <a:cubicBezTo>
                      <a:pt x="37" y="244"/>
                      <a:pt x="37" y="244"/>
                      <a:pt x="37" y="244"/>
                    </a:cubicBezTo>
                    <a:cubicBezTo>
                      <a:pt x="36" y="245"/>
                      <a:pt x="26" y="249"/>
                      <a:pt x="24" y="250"/>
                    </a:cubicBezTo>
                    <a:cubicBezTo>
                      <a:pt x="23" y="250"/>
                      <a:pt x="22" y="250"/>
                      <a:pt x="22" y="249"/>
                    </a:cubicBezTo>
                    <a:close/>
                    <a:moveTo>
                      <a:pt x="26" y="246"/>
                    </a:moveTo>
                    <a:cubicBezTo>
                      <a:pt x="26" y="245"/>
                      <a:pt x="26" y="245"/>
                      <a:pt x="29" y="244"/>
                    </a:cubicBezTo>
                    <a:cubicBezTo>
                      <a:pt x="31" y="243"/>
                      <a:pt x="33" y="243"/>
                      <a:pt x="33" y="243"/>
                    </a:cubicBezTo>
                    <a:cubicBezTo>
                      <a:pt x="33" y="243"/>
                      <a:pt x="34" y="243"/>
                      <a:pt x="35" y="242"/>
                    </a:cubicBezTo>
                    <a:cubicBezTo>
                      <a:pt x="37" y="241"/>
                      <a:pt x="39" y="241"/>
                      <a:pt x="47" y="239"/>
                    </a:cubicBezTo>
                    <a:cubicBezTo>
                      <a:pt x="50" y="238"/>
                      <a:pt x="53" y="238"/>
                      <a:pt x="54" y="237"/>
                    </a:cubicBezTo>
                    <a:cubicBezTo>
                      <a:pt x="54" y="237"/>
                      <a:pt x="55" y="237"/>
                      <a:pt x="55" y="237"/>
                    </a:cubicBezTo>
                    <a:cubicBezTo>
                      <a:pt x="57" y="238"/>
                      <a:pt x="58" y="236"/>
                      <a:pt x="57" y="233"/>
                    </a:cubicBezTo>
                    <a:cubicBezTo>
                      <a:pt x="56" y="232"/>
                      <a:pt x="56" y="230"/>
                      <a:pt x="56" y="230"/>
                    </a:cubicBezTo>
                    <a:cubicBezTo>
                      <a:pt x="56" y="229"/>
                      <a:pt x="55" y="222"/>
                      <a:pt x="54" y="221"/>
                    </a:cubicBezTo>
                    <a:cubicBezTo>
                      <a:pt x="54" y="221"/>
                      <a:pt x="54" y="220"/>
                      <a:pt x="54" y="220"/>
                    </a:cubicBezTo>
                    <a:cubicBezTo>
                      <a:pt x="55" y="220"/>
                      <a:pt x="53" y="211"/>
                      <a:pt x="52" y="209"/>
                    </a:cubicBezTo>
                    <a:cubicBezTo>
                      <a:pt x="51" y="207"/>
                      <a:pt x="51" y="207"/>
                      <a:pt x="51" y="206"/>
                    </a:cubicBezTo>
                    <a:cubicBezTo>
                      <a:pt x="52" y="206"/>
                      <a:pt x="51" y="204"/>
                      <a:pt x="51" y="202"/>
                    </a:cubicBezTo>
                    <a:cubicBezTo>
                      <a:pt x="51" y="198"/>
                      <a:pt x="50" y="197"/>
                      <a:pt x="48" y="197"/>
                    </a:cubicBezTo>
                    <a:cubicBezTo>
                      <a:pt x="47" y="197"/>
                      <a:pt x="47" y="196"/>
                      <a:pt x="46" y="196"/>
                    </a:cubicBezTo>
                    <a:cubicBezTo>
                      <a:pt x="46" y="194"/>
                      <a:pt x="46" y="194"/>
                      <a:pt x="47" y="195"/>
                    </a:cubicBezTo>
                    <a:cubicBezTo>
                      <a:pt x="48" y="196"/>
                      <a:pt x="48" y="196"/>
                      <a:pt x="49" y="195"/>
                    </a:cubicBezTo>
                    <a:cubicBezTo>
                      <a:pt x="50" y="195"/>
                      <a:pt x="50" y="195"/>
                      <a:pt x="52" y="195"/>
                    </a:cubicBezTo>
                    <a:cubicBezTo>
                      <a:pt x="53" y="195"/>
                      <a:pt x="54" y="195"/>
                      <a:pt x="56" y="194"/>
                    </a:cubicBezTo>
                    <a:cubicBezTo>
                      <a:pt x="57" y="194"/>
                      <a:pt x="59" y="194"/>
                      <a:pt x="59" y="194"/>
                    </a:cubicBezTo>
                    <a:cubicBezTo>
                      <a:pt x="60" y="194"/>
                      <a:pt x="61" y="193"/>
                      <a:pt x="62" y="193"/>
                    </a:cubicBezTo>
                    <a:cubicBezTo>
                      <a:pt x="65" y="191"/>
                      <a:pt x="67" y="191"/>
                      <a:pt x="69" y="191"/>
                    </a:cubicBezTo>
                    <a:cubicBezTo>
                      <a:pt x="69" y="192"/>
                      <a:pt x="70" y="193"/>
                      <a:pt x="70" y="195"/>
                    </a:cubicBezTo>
                    <a:cubicBezTo>
                      <a:pt x="72" y="199"/>
                      <a:pt x="72" y="200"/>
                      <a:pt x="73" y="201"/>
                    </a:cubicBezTo>
                    <a:cubicBezTo>
                      <a:pt x="73" y="201"/>
                      <a:pt x="73" y="202"/>
                      <a:pt x="73" y="202"/>
                    </a:cubicBezTo>
                    <a:cubicBezTo>
                      <a:pt x="72" y="202"/>
                      <a:pt x="72" y="203"/>
                      <a:pt x="72" y="203"/>
                    </a:cubicBezTo>
                    <a:cubicBezTo>
                      <a:pt x="73" y="204"/>
                      <a:pt x="73" y="205"/>
                      <a:pt x="73" y="205"/>
                    </a:cubicBezTo>
                    <a:cubicBezTo>
                      <a:pt x="73" y="205"/>
                      <a:pt x="74" y="205"/>
                      <a:pt x="74" y="206"/>
                    </a:cubicBezTo>
                    <a:cubicBezTo>
                      <a:pt x="74" y="207"/>
                      <a:pt x="74" y="208"/>
                      <a:pt x="74" y="209"/>
                    </a:cubicBezTo>
                    <a:cubicBezTo>
                      <a:pt x="76" y="211"/>
                      <a:pt x="77" y="216"/>
                      <a:pt x="76" y="217"/>
                    </a:cubicBezTo>
                    <a:cubicBezTo>
                      <a:pt x="75" y="217"/>
                      <a:pt x="75" y="217"/>
                      <a:pt x="76" y="217"/>
                    </a:cubicBezTo>
                    <a:cubicBezTo>
                      <a:pt x="76" y="217"/>
                      <a:pt x="77" y="218"/>
                      <a:pt x="76" y="219"/>
                    </a:cubicBezTo>
                    <a:cubicBezTo>
                      <a:pt x="76" y="219"/>
                      <a:pt x="76" y="221"/>
                      <a:pt x="77" y="222"/>
                    </a:cubicBezTo>
                    <a:cubicBezTo>
                      <a:pt x="77" y="223"/>
                      <a:pt x="77" y="224"/>
                      <a:pt x="77" y="224"/>
                    </a:cubicBezTo>
                    <a:cubicBezTo>
                      <a:pt x="76" y="225"/>
                      <a:pt x="76" y="226"/>
                      <a:pt x="77" y="225"/>
                    </a:cubicBezTo>
                    <a:cubicBezTo>
                      <a:pt x="78" y="225"/>
                      <a:pt x="78" y="225"/>
                      <a:pt x="77" y="226"/>
                    </a:cubicBezTo>
                    <a:cubicBezTo>
                      <a:pt x="77" y="227"/>
                      <a:pt x="77" y="228"/>
                      <a:pt x="77" y="229"/>
                    </a:cubicBezTo>
                    <a:cubicBezTo>
                      <a:pt x="78" y="229"/>
                      <a:pt x="78" y="230"/>
                      <a:pt x="78" y="231"/>
                    </a:cubicBezTo>
                    <a:cubicBezTo>
                      <a:pt x="78" y="232"/>
                      <a:pt x="78" y="232"/>
                      <a:pt x="79" y="232"/>
                    </a:cubicBezTo>
                    <a:cubicBezTo>
                      <a:pt x="79" y="232"/>
                      <a:pt x="80" y="232"/>
                      <a:pt x="80" y="233"/>
                    </a:cubicBezTo>
                    <a:cubicBezTo>
                      <a:pt x="81" y="233"/>
                      <a:pt x="81" y="234"/>
                      <a:pt x="81" y="233"/>
                    </a:cubicBezTo>
                    <a:cubicBezTo>
                      <a:pt x="81" y="233"/>
                      <a:pt x="82" y="232"/>
                      <a:pt x="83" y="232"/>
                    </a:cubicBezTo>
                    <a:cubicBezTo>
                      <a:pt x="84" y="232"/>
                      <a:pt x="84" y="231"/>
                      <a:pt x="85" y="231"/>
                    </a:cubicBezTo>
                    <a:cubicBezTo>
                      <a:pt x="85" y="231"/>
                      <a:pt x="86" y="230"/>
                      <a:pt x="88" y="230"/>
                    </a:cubicBezTo>
                    <a:cubicBezTo>
                      <a:pt x="89" y="230"/>
                      <a:pt x="91" y="230"/>
                      <a:pt x="91" y="230"/>
                    </a:cubicBezTo>
                    <a:cubicBezTo>
                      <a:pt x="92" y="230"/>
                      <a:pt x="92" y="230"/>
                      <a:pt x="92" y="230"/>
                    </a:cubicBezTo>
                    <a:cubicBezTo>
                      <a:pt x="93" y="231"/>
                      <a:pt x="93" y="231"/>
                      <a:pt x="93" y="231"/>
                    </a:cubicBezTo>
                    <a:cubicBezTo>
                      <a:pt x="94" y="231"/>
                      <a:pt x="94" y="230"/>
                      <a:pt x="94" y="230"/>
                    </a:cubicBezTo>
                    <a:cubicBezTo>
                      <a:pt x="93" y="230"/>
                      <a:pt x="94" y="229"/>
                      <a:pt x="94" y="229"/>
                    </a:cubicBezTo>
                    <a:cubicBezTo>
                      <a:pt x="94" y="229"/>
                      <a:pt x="95" y="230"/>
                      <a:pt x="95" y="230"/>
                    </a:cubicBezTo>
                    <a:cubicBezTo>
                      <a:pt x="96" y="231"/>
                      <a:pt x="96" y="231"/>
                      <a:pt x="96" y="231"/>
                    </a:cubicBezTo>
                    <a:cubicBezTo>
                      <a:pt x="96" y="231"/>
                      <a:pt x="96" y="231"/>
                      <a:pt x="96" y="230"/>
                    </a:cubicBezTo>
                    <a:cubicBezTo>
                      <a:pt x="96" y="230"/>
                      <a:pt x="96" y="230"/>
                      <a:pt x="97" y="230"/>
                    </a:cubicBezTo>
                    <a:cubicBezTo>
                      <a:pt x="99" y="230"/>
                      <a:pt x="110" y="229"/>
                      <a:pt x="112" y="228"/>
                    </a:cubicBezTo>
                    <a:cubicBezTo>
                      <a:pt x="113" y="227"/>
                      <a:pt x="113" y="227"/>
                      <a:pt x="113" y="227"/>
                    </a:cubicBezTo>
                    <a:cubicBezTo>
                      <a:pt x="111" y="218"/>
                      <a:pt x="111" y="218"/>
                      <a:pt x="111" y="218"/>
                    </a:cubicBezTo>
                    <a:cubicBezTo>
                      <a:pt x="110" y="212"/>
                      <a:pt x="110" y="208"/>
                      <a:pt x="109" y="208"/>
                    </a:cubicBezTo>
                    <a:cubicBezTo>
                      <a:pt x="109" y="208"/>
                      <a:pt x="109" y="207"/>
                      <a:pt x="109" y="207"/>
                    </a:cubicBezTo>
                    <a:cubicBezTo>
                      <a:pt x="110" y="206"/>
                      <a:pt x="110" y="206"/>
                      <a:pt x="109" y="206"/>
                    </a:cubicBezTo>
                    <a:cubicBezTo>
                      <a:pt x="109" y="206"/>
                      <a:pt x="109" y="206"/>
                      <a:pt x="109" y="205"/>
                    </a:cubicBezTo>
                    <a:cubicBezTo>
                      <a:pt x="109" y="204"/>
                      <a:pt x="108" y="200"/>
                      <a:pt x="108" y="196"/>
                    </a:cubicBezTo>
                    <a:cubicBezTo>
                      <a:pt x="107" y="192"/>
                      <a:pt x="107" y="188"/>
                      <a:pt x="107" y="187"/>
                    </a:cubicBezTo>
                    <a:cubicBezTo>
                      <a:pt x="106" y="186"/>
                      <a:pt x="105" y="179"/>
                      <a:pt x="104" y="176"/>
                    </a:cubicBezTo>
                    <a:cubicBezTo>
                      <a:pt x="103" y="175"/>
                      <a:pt x="102" y="170"/>
                      <a:pt x="102" y="165"/>
                    </a:cubicBezTo>
                    <a:cubicBezTo>
                      <a:pt x="101" y="160"/>
                      <a:pt x="99" y="154"/>
                      <a:pt x="99" y="152"/>
                    </a:cubicBezTo>
                    <a:cubicBezTo>
                      <a:pt x="98" y="146"/>
                      <a:pt x="95" y="139"/>
                      <a:pt x="94" y="138"/>
                    </a:cubicBezTo>
                    <a:cubicBezTo>
                      <a:pt x="93" y="138"/>
                      <a:pt x="91" y="138"/>
                      <a:pt x="90" y="139"/>
                    </a:cubicBezTo>
                    <a:cubicBezTo>
                      <a:pt x="90" y="139"/>
                      <a:pt x="89" y="140"/>
                      <a:pt x="88" y="140"/>
                    </a:cubicBezTo>
                    <a:cubicBezTo>
                      <a:pt x="87" y="140"/>
                      <a:pt x="86" y="140"/>
                      <a:pt x="85" y="141"/>
                    </a:cubicBezTo>
                    <a:cubicBezTo>
                      <a:pt x="84" y="141"/>
                      <a:pt x="84" y="141"/>
                      <a:pt x="84" y="140"/>
                    </a:cubicBezTo>
                    <a:cubicBezTo>
                      <a:pt x="84" y="140"/>
                      <a:pt x="84" y="140"/>
                      <a:pt x="83" y="140"/>
                    </a:cubicBezTo>
                    <a:cubicBezTo>
                      <a:pt x="83" y="141"/>
                      <a:pt x="80" y="141"/>
                      <a:pt x="74" y="143"/>
                    </a:cubicBezTo>
                    <a:cubicBezTo>
                      <a:pt x="65" y="144"/>
                      <a:pt x="64" y="145"/>
                      <a:pt x="63" y="145"/>
                    </a:cubicBezTo>
                    <a:cubicBezTo>
                      <a:pt x="62" y="146"/>
                      <a:pt x="59" y="146"/>
                      <a:pt x="56" y="147"/>
                    </a:cubicBezTo>
                    <a:cubicBezTo>
                      <a:pt x="53" y="147"/>
                      <a:pt x="48" y="148"/>
                      <a:pt x="45" y="149"/>
                    </a:cubicBezTo>
                    <a:cubicBezTo>
                      <a:pt x="42" y="150"/>
                      <a:pt x="40" y="150"/>
                      <a:pt x="39" y="150"/>
                    </a:cubicBezTo>
                    <a:cubicBezTo>
                      <a:pt x="39" y="150"/>
                      <a:pt x="39" y="149"/>
                      <a:pt x="38" y="149"/>
                    </a:cubicBezTo>
                    <a:cubicBezTo>
                      <a:pt x="38" y="149"/>
                      <a:pt x="38" y="150"/>
                      <a:pt x="38" y="150"/>
                    </a:cubicBezTo>
                    <a:cubicBezTo>
                      <a:pt x="39" y="151"/>
                      <a:pt x="39" y="151"/>
                      <a:pt x="38" y="150"/>
                    </a:cubicBezTo>
                    <a:cubicBezTo>
                      <a:pt x="37" y="150"/>
                      <a:pt x="35" y="150"/>
                      <a:pt x="30" y="151"/>
                    </a:cubicBezTo>
                    <a:cubicBezTo>
                      <a:pt x="20" y="153"/>
                      <a:pt x="18" y="154"/>
                      <a:pt x="16" y="154"/>
                    </a:cubicBezTo>
                    <a:cubicBezTo>
                      <a:pt x="13" y="154"/>
                      <a:pt x="6" y="156"/>
                      <a:pt x="6" y="157"/>
                    </a:cubicBezTo>
                    <a:cubicBezTo>
                      <a:pt x="5" y="157"/>
                      <a:pt x="6" y="160"/>
                      <a:pt x="7" y="163"/>
                    </a:cubicBezTo>
                    <a:cubicBezTo>
                      <a:pt x="8" y="167"/>
                      <a:pt x="10" y="177"/>
                      <a:pt x="13" y="194"/>
                    </a:cubicBezTo>
                    <a:cubicBezTo>
                      <a:pt x="15" y="208"/>
                      <a:pt x="17" y="220"/>
                      <a:pt x="18" y="220"/>
                    </a:cubicBezTo>
                    <a:cubicBezTo>
                      <a:pt x="18" y="220"/>
                      <a:pt x="18" y="221"/>
                      <a:pt x="18" y="222"/>
                    </a:cubicBezTo>
                    <a:cubicBezTo>
                      <a:pt x="18" y="223"/>
                      <a:pt x="18" y="223"/>
                      <a:pt x="18" y="224"/>
                    </a:cubicBezTo>
                    <a:cubicBezTo>
                      <a:pt x="19" y="225"/>
                      <a:pt x="19" y="225"/>
                      <a:pt x="18" y="225"/>
                    </a:cubicBezTo>
                    <a:cubicBezTo>
                      <a:pt x="18" y="226"/>
                      <a:pt x="18" y="226"/>
                      <a:pt x="19" y="228"/>
                    </a:cubicBezTo>
                    <a:cubicBezTo>
                      <a:pt x="20" y="231"/>
                      <a:pt x="20" y="232"/>
                      <a:pt x="20" y="238"/>
                    </a:cubicBezTo>
                    <a:cubicBezTo>
                      <a:pt x="21" y="243"/>
                      <a:pt x="22" y="246"/>
                      <a:pt x="22" y="246"/>
                    </a:cubicBezTo>
                    <a:cubicBezTo>
                      <a:pt x="24" y="245"/>
                      <a:pt x="25" y="245"/>
                      <a:pt x="25" y="246"/>
                    </a:cubicBezTo>
                    <a:cubicBezTo>
                      <a:pt x="25" y="246"/>
                      <a:pt x="25" y="247"/>
                      <a:pt x="25" y="247"/>
                    </a:cubicBezTo>
                    <a:cubicBezTo>
                      <a:pt x="26" y="247"/>
                      <a:pt x="26" y="246"/>
                      <a:pt x="26" y="246"/>
                    </a:cubicBezTo>
                    <a:close/>
                    <a:moveTo>
                      <a:pt x="29" y="192"/>
                    </a:moveTo>
                    <a:cubicBezTo>
                      <a:pt x="28" y="192"/>
                      <a:pt x="26" y="192"/>
                      <a:pt x="25" y="192"/>
                    </a:cubicBezTo>
                    <a:cubicBezTo>
                      <a:pt x="22" y="192"/>
                      <a:pt x="19" y="191"/>
                      <a:pt x="19" y="190"/>
                    </a:cubicBezTo>
                    <a:cubicBezTo>
                      <a:pt x="19" y="190"/>
                      <a:pt x="18" y="189"/>
                      <a:pt x="18" y="189"/>
                    </a:cubicBezTo>
                    <a:cubicBezTo>
                      <a:pt x="17" y="188"/>
                      <a:pt x="16" y="187"/>
                      <a:pt x="16" y="186"/>
                    </a:cubicBezTo>
                    <a:cubicBezTo>
                      <a:pt x="15" y="180"/>
                      <a:pt x="14" y="174"/>
                      <a:pt x="13" y="169"/>
                    </a:cubicBezTo>
                    <a:cubicBezTo>
                      <a:pt x="12" y="166"/>
                      <a:pt x="11" y="163"/>
                      <a:pt x="12" y="162"/>
                    </a:cubicBezTo>
                    <a:cubicBezTo>
                      <a:pt x="12" y="162"/>
                      <a:pt x="12" y="162"/>
                      <a:pt x="13" y="162"/>
                    </a:cubicBezTo>
                    <a:cubicBezTo>
                      <a:pt x="14" y="163"/>
                      <a:pt x="14" y="163"/>
                      <a:pt x="15" y="162"/>
                    </a:cubicBezTo>
                    <a:cubicBezTo>
                      <a:pt x="16" y="161"/>
                      <a:pt x="17" y="161"/>
                      <a:pt x="24" y="161"/>
                    </a:cubicBezTo>
                    <a:cubicBezTo>
                      <a:pt x="26" y="161"/>
                      <a:pt x="30" y="160"/>
                      <a:pt x="32" y="160"/>
                    </a:cubicBezTo>
                    <a:cubicBezTo>
                      <a:pt x="38" y="159"/>
                      <a:pt x="39" y="160"/>
                      <a:pt x="39" y="165"/>
                    </a:cubicBezTo>
                    <a:cubicBezTo>
                      <a:pt x="39" y="166"/>
                      <a:pt x="40" y="169"/>
                      <a:pt x="40" y="172"/>
                    </a:cubicBezTo>
                    <a:cubicBezTo>
                      <a:pt x="41" y="174"/>
                      <a:pt x="42" y="177"/>
                      <a:pt x="42" y="177"/>
                    </a:cubicBezTo>
                    <a:cubicBezTo>
                      <a:pt x="41" y="177"/>
                      <a:pt x="42" y="182"/>
                      <a:pt x="43" y="184"/>
                    </a:cubicBezTo>
                    <a:cubicBezTo>
                      <a:pt x="43" y="185"/>
                      <a:pt x="44" y="186"/>
                      <a:pt x="44" y="187"/>
                    </a:cubicBezTo>
                    <a:cubicBezTo>
                      <a:pt x="44" y="189"/>
                      <a:pt x="44" y="189"/>
                      <a:pt x="42" y="189"/>
                    </a:cubicBezTo>
                    <a:cubicBezTo>
                      <a:pt x="41" y="190"/>
                      <a:pt x="40" y="190"/>
                      <a:pt x="39" y="191"/>
                    </a:cubicBezTo>
                    <a:cubicBezTo>
                      <a:pt x="38" y="191"/>
                      <a:pt x="36" y="191"/>
                      <a:pt x="35" y="191"/>
                    </a:cubicBezTo>
                    <a:cubicBezTo>
                      <a:pt x="33" y="191"/>
                      <a:pt x="32" y="192"/>
                      <a:pt x="3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1" y="192"/>
                      <a:pt x="30" y="192"/>
                      <a:pt x="29" y="192"/>
                    </a:cubicBezTo>
                    <a:close/>
                    <a:moveTo>
                      <a:pt x="39" y="182"/>
                    </a:moveTo>
                    <a:cubicBezTo>
                      <a:pt x="38" y="180"/>
                      <a:pt x="38" y="178"/>
                      <a:pt x="38" y="178"/>
                    </a:cubicBezTo>
                    <a:cubicBezTo>
                      <a:pt x="37" y="177"/>
                      <a:pt x="34" y="178"/>
                      <a:pt x="31" y="179"/>
                    </a:cubicBezTo>
                    <a:cubicBezTo>
                      <a:pt x="30" y="179"/>
                      <a:pt x="30" y="179"/>
                      <a:pt x="30" y="183"/>
                    </a:cubicBezTo>
                    <a:cubicBezTo>
                      <a:pt x="31" y="188"/>
                      <a:pt x="32" y="188"/>
                      <a:pt x="36" y="186"/>
                    </a:cubicBezTo>
                    <a:cubicBezTo>
                      <a:pt x="39" y="185"/>
                      <a:pt x="39" y="185"/>
                      <a:pt x="39" y="185"/>
                    </a:cubicBezTo>
                    <a:lnTo>
                      <a:pt x="39" y="182"/>
                    </a:lnTo>
                    <a:close/>
                    <a:moveTo>
                      <a:pt x="27" y="184"/>
                    </a:moveTo>
                    <a:cubicBezTo>
                      <a:pt x="26" y="179"/>
                      <a:pt x="26" y="178"/>
                      <a:pt x="24" y="179"/>
                    </a:cubicBezTo>
                    <a:cubicBezTo>
                      <a:pt x="23" y="179"/>
                      <a:pt x="22" y="179"/>
                      <a:pt x="22" y="179"/>
                    </a:cubicBezTo>
                    <a:cubicBezTo>
                      <a:pt x="22" y="179"/>
                      <a:pt x="21" y="179"/>
                      <a:pt x="20" y="179"/>
                    </a:cubicBezTo>
                    <a:cubicBezTo>
                      <a:pt x="19" y="179"/>
                      <a:pt x="19" y="179"/>
                      <a:pt x="19" y="182"/>
                    </a:cubicBezTo>
                    <a:cubicBezTo>
                      <a:pt x="19" y="183"/>
                      <a:pt x="20" y="185"/>
                      <a:pt x="20" y="187"/>
                    </a:cubicBezTo>
                    <a:cubicBezTo>
                      <a:pt x="21" y="188"/>
                      <a:pt x="21" y="188"/>
                      <a:pt x="23" y="188"/>
                    </a:cubicBezTo>
                    <a:cubicBezTo>
                      <a:pt x="27" y="188"/>
                      <a:pt x="27" y="189"/>
                      <a:pt x="27" y="184"/>
                    </a:cubicBezTo>
                    <a:close/>
                    <a:moveTo>
                      <a:pt x="37" y="173"/>
                    </a:moveTo>
                    <a:cubicBezTo>
                      <a:pt x="37" y="172"/>
                      <a:pt x="37" y="172"/>
                      <a:pt x="37" y="172"/>
                    </a:cubicBezTo>
                    <a:cubicBezTo>
                      <a:pt x="37" y="171"/>
                      <a:pt x="36" y="170"/>
                      <a:pt x="36" y="168"/>
                    </a:cubicBezTo>
                    <a:cubicBezTo>
                      <a:pt x="35" y="166"/>
                      <a:pt x="35" y="164"/>
                      <a:pt x="35" y="164"/>
                    </a:cubicBezTo>
                    <a:cubicBezTo>
                      <a:pt x="35" y="164"/>
                      <a:pt x="33" y="164"/>
                      <a:pt x="31" y="164"/>
                    </a:cubicBezTo>
                    <a:cubicBezTo>
                      <a:pt x="27" y="165"/>
                      <a:pt x="27" y="165"/>
                      <a:pt x="27" y="165"/>
                    </a:cubicBezTo>
                    <a:cubicBezTo>
                      <a:pt x="28" y="169"/>
                      <a:pt x="28" y="169"/>
                      <a:pt x="28" y="169"/>
                    </a:cubicBezTo>
                    <a:cubicBezTo>
                      <a:pt x="29" y="174"/>
                      <a:pt x="29" y="174"/>
                      <a:pt x="29" y="174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4" y="173"/>
                      <a:pt x="36" y="173"/>
                      <a:pt x="36" y="173"/>
                    </a:cubicBezTo>
                    <a:cubicBezTo>
                      <a:pt x="37" y="173"/>
                      <a:pt x="37" y="173"/>
                      <a:pt x="37" y="173"/>
                    </a:cubicBezTo>
                    <a:close/>
                    <a:moveTo>
                      <a:pt x="25" y="174"/>
                    </a:moveTo>
                    <a:cubicBezTo>
                      <a:pt x="25" y="172"/>
                      <a:pt x="24" y="165"/>
                      <a:pt x="23" y="165"/>
                    </a:cubicBezTo>
                    <a:cubicBezTo>
                      <a:pt x="22" y="164"/>
                      <a:pt x="21" y="164"/>
                      <a:pt x="20" y="164"/>
                    </a:cubicBezTo>
                    <a:cubicBezTo>
                      <a:pt x="18" y="164"/>
                      <a:pt x="17" y="164"/>
                      <a:pt x="16" y="164"/>
                    </a:cubicBezTo>
                    <a:cubicBezTo>
                      <a:pt x="15" y="164"/>
                      <a:pt x="15" y="164"/>
                      <a:pt x="15" y="164"/>
                    </a:cubicBezTo>
                    <a:cubicBezTo>
                      <a:pt x="15" y="166"/>
                      <a:pt x="15" y="166"/>
                      <a:pt x="15" y="166"/>
                    </a:cubicBezTo>
                    <a:cubicBezTo>
                      <a:pt x="16" y="167"/>
                      <a:pt x="16" y="170"/>
                      <a:pt x="17" y="171"/>
                    </a:cubicBezTo>
                    <a:cubicBezTo>
                      <a:pt x="17" y="174"/>
                      <a:pt x="18" y="175"/>
                      <a:pt x="21" y="175"/>
                    </a:cubicBezTo>
                    <a:cubicBezTo>
                      <a:pt x="24" y="175"/>
                      <a:pt x="25" y="175"/>
                      <a:pt x="25" y="174"/>
                    </a:cubicBezTo>
                    <a:close/>
                    <a:moveTo>
                      <a:pt x="79" y="182"/>
                    </a:moveTo>
                    <a:cubicBezTo>
                      <a:pt x="77" y="182"/>
                      <a:pt x="75" y="181"/>
                      <a:pt x="75" y="181"/>
                    </a:cubicBezTo>
                    <a:cubicBezTo>
                      <a:pt x="75" y="181"/>
                      <a:pt x="75" y="180"/>
                      <a:pt x="75" y="180"/>
                    </a:cubicBezTo>
                    <a:cubicBezTo>
                      <a:pt x="75" y="178"/>
                      <a:pt x="75" y="175"/>
                      <a:pt x="75" y="175"/>
                    </a:cubicBezTo>
                    <a:cubicBezTo>
                      <a:pt x="74" y="175"/>
                      <a:pt x="74" y="175"/>
                      <a:pt x="75" y="175"/>
                    </a:cubicBezTo>
                    <a:cubicBezTo>
                      <a:pt x="75" y="174"/>
                      <a:pt x="75" y="174"/>
                      <a:pt x="75" y="173"/>
                    </a:cubicBezTo>
                    <a:cubicBezTo>
                      <a:pt x="75" y="173"/>
                      <a:pt x="74" y="171"/>
                      <a:pt x="73" y="168"/>
                    </a:cubicBezTo>
                    <a:cubicBezTo>
                      <a:pt x="73" y="166"/>
                      <a:pt x="72" y="164"/>
                      <a:pt x="72" y="163"/>
                    </a:cubicBezTo>
                    <a:cubicBezTo>
                      <a:pt x="72" y="163"/>
                      <a:pt x="72" y="162"/>
                      <a:pt x="72" y="162"/>
                    </a:cubicBezTo>
                    <a:cubicBezTo>
                      <a:pt x="72" y="161"/>
                      <a:pt x="72" y="161"/>
                      <a:pt x="72" y="160"/>
                    </a:cubicBezTo>
                    <a:cubicBezTo>
                      <a:pt x="70" y="159"/>
                      <a:pt x="71" y="154"/>
                      <a:pt x="74" y="153"/>
                    </a:cubicBezTo>
                    <a:cubicBezTo>
                      <a:pt x="74" y="153"/>
                      <a:pt x="75" y="153"/>
                      <a:pt x="76" y="153"/>
                    </a:cubicBezTo>
                    <a:cubicBezTo>
                      <a:pt x="77" y="153"/>
                      <a:pt x="79" y="153"/>
                      <a:pt x="83" y="152"/>
                    </a:cubicBezTo>
                    <a:cubicBezTo>
                      <a:pt x="87" y="151"/>
                      <a:pt x="89" y="151"/>
                      <a:pt x="90" y="151"/>
                    </a:cubicBezTo>
                    <a:cubicBezTo>
                      <a:pt x="90" y="152"/>
                      <a:pt x="91" y="152"/>
                      <a:pt x="91" y="151"/>
                    </a:cubicBezTo>
                    <a:cubicBezTo>
                      <a:pt x="91" y="151"/>
                      <a:pt x="91" y="150"/>
                      <a:pt x="91" y="150"/>
                    </a:cubicBezTo>
                    <a:cubicBezTo>
                      <a:pt x="92" y="149"/>
                      <a:pt x="92" y="149"/>
                      <a:pt x="93" y="150"/>
                    </a:cubicBezTo>
                    <a:cubicBezTo>
                      <a:pt x="94" y="151"/>
                      <a:pt x="94" y="151"/>
                      <a:pt x="96" y="160"/>
                    </a:cubicBezTo>
                    <a:cubicBezTo>
                      <a:pt x="96" y="162"/>
                      <a:pt x="96" y="162"/>
                      <a:pt x="98" y="162"/>
                    </a:cubicBezTo>
                    <a:cubicBezTo>
                      <a:pt x="100" y="163"/>
                      <a:pt x="100" y="164"/>
                      <a:pt x="98" y="165"/>
                    </a:cubicBezTo>
                    <a:cubicBezTo>
                      <a:pt x="97" y="165"/>
                      <a:pt x="97" y="166"/>
                      <a:pt x="98" y="169"/>
                    </a:cubicBezTo>
                    <a:cubicBezTo>
                      <a:pt x="98" y="171"/>
                      <a:pt x="99" y="173"/>
                      <a:pt x="99" y="173"/>
                    </a:cubicBezTo>
                    <a:cubicBezTo>
                      <a:pt x="100" y="173"/>
                      <a:pt x="99" y="174"/>
                      <a:pt x="98" y="174"/>
                    </a:cubicBezTo>
                    <a:cubicBezTo>
                      <a:pt x="97" y="174"/>
                      <a:pt x="97" y="174"/>
                      <a:pt x="96" y="171"/>
                    </a:cubicBezTo>
                    <a:cubicBezTo>
                      <a:pt x="96" y="170"/>
                      <a:pt x="95" y="168"/>
                      <a:pt x="95" y="168"/>
                    </a:cubicBezTo>
                    <a:cubicBezTo>
                      <a:pt x="95" y="168"/>
                      <a:pt x="95" y="168"/>
                      <a:pt x="95" y="168"/>
                    </a:cubicBezTo>
                    <a:cubicBezTo>
                      <a:pt x="95" y="166"/>
                      <a:pt x="91" y="166"/>
                      <a:pt x="90" y="168"/>
                    </a:cubicBezTo>
                    <a:cubicBezTo>
                      <a:pt x="89" y="168"/>
                      <a:pt x="90" y="170"/>
                      <a:pt x="90" y="173"/>
                    </a:cubicBezTo>
                    <a:cubicBezTo>
                      <a:pt x="90" y="177"/>
                      <a:pt x="90" y="177"/>
                      <a:pt x="96" y="176"/>
                    </a:cubicBezTo>
                    <a:cubicBezTo>
                      <a:pt x="100" y="176"/>
                      <a:pt x="101" y="176"/>
                      <a:pt x="100" y="178"/>
                    </a:cubicBezTo>
                    <a:cubicBezTo>
                      <a:pt x="99" y="178"/>
                      <a:pt x="98" y="178"/>
                      <a:pt x="96" y="179"/>
                    </a:cubicBezTo>
                    <a:cubicBezTo>
                      <a:pt x="94" y="179"/>
                      <a:pt x="93" y="179"/>
                      <a:pt x="92" y="180"/>
                    </a:cubicBezTo>
                    <a:cubicBezTo>
                      <a:pt x="92" y="180"/>
                      <a:pt x="92" y="180"/>
                      <a:pt x="92" y="180"/>
                    </a:cubicBezTo>
                    <a:cubicBezTo>
                      <a:pt x="91" y="179"/>
                      <a:pt x="87" y="180"/>
                      <a:pt x="84" y="181"/>
                    </a:cubicBezTo>
                    <a:cubicBezTo>
                      <a:pt x="83" y="181"/>
                      <a:pt x="81" y="182"/>
                      <a:pt x="79" y="182"/>
                    </a:cubicBezTo>
                    <a:close/>
                    <a:moveTo>
                      <a:pt x="88" y="177"/>
                    </a:moveTo>
                    <a:cubicBezTo>
                      <a:pt x="88" y="177"/>
                      <a:pt x="88" y="176"/>
                      <a:pt x="88" y="176"/>
                    </a:cubicBezTo>
                    <a:cubicBezTo>
                      <a:pt x="87" y="176"/>
                      <a:pt x="87" y="174"/>
                      <a:pt x="86" y="173"/>
                    </a:cubicBezTo>
                    <a:cubicBezTo>
                      <a:pt x="85" y="169"/>
                      <a:pt x="86" y="169"/>
                      <a:pt x="81" y="171"/>
                    </a:cubicBezTo>
                    <a:cubicBezTo>
                      <a:pt x="78" y="172"/>
                      <a:pt x="78" y="172"/>
                      <a:pt x="78" y="172"/>
                    </a:cubicBezTo>
                    <a:cubicBezTo>
                      <a:pt x="78" y="175"/>
                      <a:pt x="78" y="175"/>
                      <a:pt x="78" y="175"/>
                    </a:cubicBezTo>
                    <a:cubicBezTo>
                      <a:pt x="79" y="178"/>
                      <a:pt x="79" y="178"/>
                      <a:pt x="82" y="178"/>
                    </a:cubicBezTo>
                    <a:cubicBezTo>
                      <a:pt x="83" y="178"/>
                      <a:pt x="88" y="177"/>
                      <a:pt x="88" y="177"/>
                    </a:cubicBezTo>
                    <a:close/>
                    <a:moveTo>
                      <a:pt x="84" y="167"/>
                    </a:moveTo>
                    <a:cubicBezTo>
                      <a:pt x="85" y="166"/>
                      <a:pt x="85" y="166"/>
                      <a:pt x="85" y="164"/>
                    </a:cubicBezTo>
                    <a:cubicBezTo>
                      <a:pt x="85" y="163"/>
                      <a:pt x="84" y="161"/>
                      <a:pt x="83" y="159"/>
                    </a:cubicBezTo>
                    <a:cubicBezTo>
                      <a:pt x="82" y="156"/>
                      <a:pt x="82" y="156"/>
                      <a:pt x="82" y="156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58"/>
                      <a:pt x="74" y="158"/>
                      <a:pt x="74" y="159"/>
                    </a:cubicBezTo>
                    <a:cubicBezTo>
                      <a:pt x="74" y="159"/>
                      <a:pt x="75" y="161"/>
                      <a:pt x="75" y="163"/>
                    </a:cubicBezTo>
                    <a:cubicBezTo>
                      <a:pt x="77" y="169"/>
                      <a:pt x="77" y="169"/>
                      <a:pt x="80" y="168"/>
                    </a:cubicBezTo>
                    <a:cubicBezTo>
                      <a:pt x="81" y="168"/>
                      <a:pt x="83" y="167"/>
                      <a:pt x="84" y="167"/>
                    </a:cubicBezTo>
                    <a:close/>
                    <a:moveTo>
                      <a:pt x="92" y="163"/>
                    </a:moveTo>
                    <a:cubicBezTo>
                      <a:pt x="93" y="163"/>
                      <a:pt x="93" y="162"/>
                      <a:pt x="92" y="159"/>
                    </a:cubicBezTo>
                    <a:cubicBezTo>
                      <a:pt x="91" y="155"/>
                      <a:pt x="91" y="155"/>
                      <a:pt x="91" y="155"/>
                    </a:cubicBezTo>
                    <a:cubicBezTo>
                      <a:pt x="89" y="155"/>
                      <a:pt x="89" y="155"/>
                      <a:pt x="89" y="155"/>
                    </a:cubicBezTo>
                    <a:cubicBezTo>
                      <a:pt x="86" y="156"/>
                      <a:pt x="86" y="156"/>
                      <a:pt x="86" y="157"/>
                    </a:cubicBezTo>
                    <a:cubicBezTo>
                      <a:pt x="87" y="158"/>
                      <a:pt x="87" y="159"/>
                      <a:pt x="88" y="161"/>
                    </a:cubicBezTo>
                    <a:cubicBezTo>
                      <a:pt x="88" y="163"/>
                      <a:pt x="88" y="164"/>
                      <a:pt x="89" y="164"/>
                    </a:cubicBezTo>
                    <a:cubicBezTo>
                      <a:pt x="89" y="165"/>
                      <a:pt x="90" y="164"/>
                      <a:pt x="92" y="163"/>
                    </a:cubicBezTo>
                    <a:close/>
                    <a:moveTo>
                      <a:pt x="64" y="235"/>
                    </a:moveTo>
                    <a:cubicBezTo>
                      <a:pt x="64" y="235"/>
                      <a:pt x="65" y="235"/>
                      <a:pt x="66" y="235"/>
                    </a:cubicBezTo>
                    <a:cubicBezTo>
                      <a:pt x="66" y="235"/>
                      <a:pt x="69" y="234"/>
                      <a:pt x="72" y="234"/>
                    </a:cubicBezTo>
                    <a:cubicBezTo>
                      <a:pt x="76" y="233"/>
                      <a:pt x="76" y="233"/>
                      <a:pt x="76" y="233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3" y="213"/>
                      <a:pt x="72" y="209"/>
                      <a:pt x="70" y="204"/>
                    </a:cubicBezTo>
                    <a:cubicBezTo>
                      <a:pt x="70" y="203"/>
                      <a:pt x="69" y="201"/>
                      <a:pt x="69" y="199"/>
                    </a:cubicBezTo>
                    <a:cubicBezTo>
                      <a:pt x="67" y="195"/>
                      <a:pt x="67" y="195"/>
                      <a:pt x="64" y="196"/>
                    </a:cubicBezTo>
                    <a:cubicBezTo>
                      <a:pt x="63" y="197"/>
                      <a:pt x="61" y="197"/>
                      <a:pt x="58" y="198"/>
                    </a:cubicBezTo>
                    <a:cubicBezTo>
                      <a:pt x="54" y="198"/>
                      <a:pt x="54" y="198"/>
                      <a:pt x="54" y="198"/>
                    </a:cubicBezTo>
                    <a:cubicBezTo>
                      <a:pt x="54" y="202"/>
                      <a:pt x="54" y="202"/>
                      <a:pt x="54" y="202"/>
                    </a:cubicBezTo>
                    <a:cubicBezTo>
                      <a:pt x="55" y="204"/>
                      <a:pt x="55" y="206"/>
                      <a:pt x="55" y="206"/>
                    </a:cubicBezTo>
                    <a:cubicBezTo>
                      <a:pt x="55" y="207"/>
                      <a:pt x="56" y="213"/>
                      <a:pt x="57" y="219"/>
                    </a:cubicBezTo>
                    <a:cubicBezTo>
                      <a:pt x="60" y="234"/>
                      <a:pt x="60" y="236"/>
                      <a:pt x="62" y="236"/>
                    </a:cubicBezTo>
                    <a:cubicBezTo>
                      <a:pt x="62" y="235"/>
                      <a:pt x="63" y="235"/>
                      <a:pt x="63" y="236"/>
                    </a:cubicBezTo>
                    <a:cubicBezTo>
                      <a:pt x="63" y="236"/>
                      <a:pt x="64" y="236"/>
                      <a:pt x="64" y="235"/>
                    </a:cubicBezTo>
                    <a:close/>
                    <a:moveTo>
                      <a:pt x="16" y="151"/>
                    </a:moveTo>
                    <a:cubicBezTo>
                      <a:pt x="18" y="150"/>
                      <a:pt x="20" y="150"/>
                      <a:pt x="21" y="150"/>
                    </a:cubicBezTo>
                    <a:cubicBezTo>
                      <a:pt x="21" y="150"/>
                      <a:pt x="22" y="150"/>
                      <a:pt x="22" y="150"/>
                    </a:cubicBezTo>
                    <a:cubicBezTo>
                      <a:pt x="23" y="149"/>
                      <a:pt x="31" y="148"/>
                      <a:pt x="41" y="146"/>
                    </a:cubicBezTo>
                    <a:cubicBezTo>
                      <a:pt x="51" y="144"/>
                      <a:pt x="60" y="143"/>
                      <a:pt x="60" y="142"/>
                    </a:cubicBezTo>
                    <a:cubicBezTo>
                      <a:pt x="61" y="142"/>
                      <a:pt x="66" y="141"/>
                      <a:pt x="70" y="140"/>
                    </a:cubicBezTo>
                    <a:cubicBezTo>
                      <a:pt x="75" y="139"/>
                      <a:pt x="81" y="138"/>
                      <a:pt x="84" y="137"/>
                    </a:cubicBezTo>
                    <a:cubicBezTo>
                      <a:pt x="86" y="136"/>
                      <a:pt x="89" y="135"/>
                      <a:pt x="91" y="135"/>
                    </a:cubicBezTo>
                    <a:cubicBezTo>
                      <a:pt x="94" y="134"/>
                      <a:pt x="94" y="134"/>
                      <a:pt x="91" y="131"/>
                    </a:cubicBezTo>
                    <a:cubicBezTo>
                      <a:pt x="89" y="129"/>
                      <a:pt x="87" y="128"/>
                      <a:pt x="87" y="128"/>
                    </a:cubicBezTo>
                    <a:cubicBezTo>
                      <a:pt x="87" y="128"/>
                      <a:pt x="86" y="127"/>
                      <a:pt x="86" y="127"/>
                    </a:cubicBezTo>
                    <a:cubicBezTo>
                      <a:pt x="86" y="127"/>
                      <a:pt x="86" y="126"/>
                      <a:pt x="85" y="127"/>
                    </a:cubicBezTo>
                    <a:cubicBezTo>
                      <a:pt x="84" y="127"/>
                      <a:pt x="84" y="127"/>
                      <a:pt x="84" y="126"/>
                    </a:cubicBezTo>
                    <a:cubicBezTo>
                      <a:pt x="84" y="125"/>
                      <a:pt x="80" y="120"/>
                      <a:pt x="79" y="120"/>
                    </a:cubicBezTo>
                    <a:cubicBezTo>
                      <a:pt x="79" y="120"/>
                      <a:pt x="78" y="119"/>
                      <a:pt x="78" y="119"/>
                    </a:cubicBezTo>
                    <a:cubicBezTo>
                      <a:pt x="77" y="118"/>
                      <a:pt x="74" y="116"/>
                      <a:pt x="72" y="114"/>
                    </a:cubicBezTo>
                    <a:cubicBezTo>
                      <a:pt x="70" y="112"/>
                      <a:pt x="66" y="109"/>
                      <a:pt x="66" y="108"/>
                    </a:cubicBezTo>
                    <a:cubicBezTo>
                      <a:pt x="66" y="108"/>
                      <a:pt x="65" y="107"/>
                      <a:pt x="64" y="106"/>
                    </a:cubicBezTo>
                    <a:cubicBezTo>
                      <a:pt x="63" y="105"/>
                      <a:pt x="62" y="105"/>
                      <a:pt x="62" y="104"/>
                    </a:cubicBezTo>
                    <a:cubicBezTo>
                      <a:pt x="62" y="104"/>
                      <a:pt x="61" y="103"/>
                      <a:pt x="60" y="102"/>
                    </a:cubicBezTo>
                    <a:cubicBezTo>
                      <a:pt x="59" y="101"/>
                      <a:pt x="57" y="100"/>
                      <a:pt x="57" y="100"/>
                    </a:cubicBezTo>
                    <a:cubicBezTo>
                      <a:pt x="57" y="100"/>
                      <a:pt x="56" y="99"/>
                      <a:pt x="55" y="98"/>
                    </a:cubicBezTo>
                    <a:cubicBezTo>
                      <a:pt x="54" y="97"/>
                      <a:pt x="53" y="96"/>
                      <a:pt x="52" y="95"/>
                    </a:cubicBezTo>
                    <a:cubicBezTo>
                      <a:pt x="51" y="93"/>
                      <a:pt x="47" y="89"/>
                      <a:pt x="44" y="86"/>
                    </a:cubicBezTo>
                    <a:cubicBezTo>
                      <a:pt x="43" y="86"/>
                      <a:pt x="42" y="85"/>
                      <a:pt x="41" y="84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8" y="85"/>
                      <a:pt x="38" y="85"/>
                      <a:pt x="38" y="85"/>
                    </a:cubicBezTo>
                    <a:cubicBezTo>
                      <a:pt x="38" y="86"/>
                      <a:pt x="37" y="88"/>
                      <a:pt x="36" y="89"/>
                    </a:cubicBezTo>
                    <a:cubicBezTo>
                      <a:pt x="36" y="90"/>
                      <a:pt x="34" y="92"/>
                      <a:pt x="34" y="94"/>
                    </a:cubicBezTo>
                    <a:cubicBezTo>
                      <a:pt x="33" y="96"/>
                      <a:pt x="32" y="97"/>
                      <a:pt x="32" y="98"/>
                    </a:cubicBezTo>
                    <a:cubicBezTo>
                      <a:pt x="31" y="98"/>
                      <a:pt x="31" y="99"/>
                      <a:pt x="31" y="99"/>
                    </a:cubicBezTo>
                    <a:cubicBezTo>
                      <a:pt x="31" y="99"/>
                      <a:pt x="30" y="101"/>
                      <a:pt x="29" y="103"/>
                    </a:cubicBezTo>
                    <a:cubicBezTo>
                      <a:pt x="28" y="105"/>
                      <a:pt x="27" y="107"/>
                      <a:pt x="27" y="107"/>
                    </a:cubicBezTo>
                    <a:cubicBezTo>
                      <a:pt x="27" y="107"/>
                      <a:pt x="27" y="108"/>
                      <a:pt x="26" y="110"/>
                    </a:cubicBezTo>
                    <a:cubicBezTo>
                      <a:pt x="26" y="111"/>
                      <a:pt x="25" y="113"/>
                      <a:pt x="24" y="114"/>
                    </a:cubicBezTo>
                    <a:cubicBezTo>
                      <a:pt x="23" y="118"/>
                      <a:pt x="20" y="125"/>
                      <a:pt x="18" y="127"/>
                    </a:cubicBezTo>
                    <a:cubicBezTo>
                      <a:pt x="17" y="128"/>
                      <a:pt x="17" y="129"/>
                      <a:pt x="17" y="130"/>
                    </a:cubicBezTo>
                    <a:cubicBezTo>
                      <a:pt x="17" y="130"/>
                      <a:pt x="17" y="131"/>
                      <a:pt x="16" y="132"/>
                    </a:cubicBezTo>
                    <a:cubicBezTo>
                      <a:pt x="16" y="133"/>
                      <a:pt x="15" y="135"/>
                      <a:pt x="14" y="137"/>
                    </a:cubicBezTo>
                    <a:cubicBezTo>
                      <a:pt x="13" y="139"/>
                      <a:pt x="12" y="142"/>
                      <a:pt x="11" y="143"/>
                    </a:cubicBezTo>
                    <a:cubicBezTo>
                      <a:pt x="10" y="145"/>
                      <a:pt x="7" y="152"/>
                      <a:pt x="7" y="152"/>
                    </a:cubicBezTo>
                    <a:cubicBezTo>
                      <a:pt x="7" y="152"/>
                      <a:pt x="8" y="152"/>
                      <a:pt x="10" y="152"/>
                    </a:cubicBezTo>
                    <a:cubicBezTo>
                      <a:pt x="11" y="152"/>
                      <a:pt x="13" y="151"/>
                      <a:pt x="16" y="151"/>
                    </a:cubicBezTo>
                    <a:close/>
                    <a:moveTo>
                      <a:pt x="14" y="124"/>
                    </a:moveTo>
                    <a:cubicBezTo>
                      <a:pt x="14" y="124"/>
                      <a:pt x="15" y="123"/>
                      <a:pt x="15" y="122"/>
                    </a:cubicBezTo>
                    <a:cubicBezTo>
                      <a:pt x="16" y="122"/>
                      <a:pt x="16" y="121"/>
                      <a:pt x="16" y="121"/>
                    </a:cubicBezTo>
                    <a:cubicBezTo>
                      <a:pt x="16" y="121"/>
                      <a:pt x="20" y="113"/>
                      <a:pt x="21" y="111"/>
                    </a:cubicBezTo>
                    <a:cubicBezTo>
                      <a:pt x="21" y="110"/>
                      <a:pt x="21" y="109"/>
                      <a:pt x="21" y="106"/>
                    </a:cubicBezTo>
                    <a:cubicBezTo>
                      <a:pt x="20" y="103"/>
                      <a:pt x="20" y="101"/>
                      <a:pt x="19" y="100"/>
                    </a:cubicBezTo>
                    <a:cubicBezTo>
                      <a:pt x="19" y="99"/>
                      <a:pt x="18" y="97"/>
                      <a:pt x="18" y="96"/>
                    </a:cubicBezTo>
                    <a:cubicBezTo>
                      <a:pt x="18" y="93"/>
                      <a:pt x="18" y="93"/>
                      <a:pt x="17" y="93"/>
                    </a:cubicBezTo>
                    <a:cubicBezTo>
                      <a:pt x="16" y="94"/>
                      <a:pt x="15" y="94"/>
                      <a:pt x="14" y="95"/>
                    </a:cubicBezTo>
                    <a:cubicBezTo>
                      <a:pt x="13" y="95"/>
                      <a:pt x="11" y="96"/>
                      <a:pt x="9" y="97"/>
                    </a:cubicBezTo>
                    <a:cubicBezTo>
                      <a:pt x="7" y="97"/>
                      <a:pt x="5" y="98"/>
                      <a:pt x="5" y="98"/>
                    </a:cubicBezTo>
                    <a:cubicBezTo>
                      <a:pt x="5" y="99"/>
                      <a:pt x="8" y="108"/>
                      <a:pt x="10" y="112"/>
                    </a:cubicBezTo>
                    <a:cubicBezTo>
                      <a:pt x="10" y="114"/>
                      <a:pt x="11" y="115"/>
                      <a:pt x="10" y="116"/>
                    </a:cubicBezTo>
                    <a:cubicBezTo>
                      <a:pt x="10" y="116"/>
                      <a:pt x="11" y="117"/>
                      <a:pt x="11" y="118"/>
                    </a:cubicBezTo>
                    <a:cubicBezTo>
                      <a:pt x="11" y="119"/>
                      <a:pt x="12" y="121"/>
                      <a:pt x="12" y="122"/>
                    </a:cubicBezTo>
                    <a:cubicBezTo>
                      <a:pt x="13" y="125"/>
                      <a:pt x="13" y="126"/>
                      <a:pt x="14" y="126"/>
                    </a:cubicBezTo>
                    <a:cubicBezTo>
                      <a:pt x="14" y="126"/>
                      <a:pt x="14" y="125"/>
                      <a:pt x="1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243"/>
              <p:cNvSpPr>
                <a:spLocks noEditPoints="1"/>
              </p:cNvSpPr>
              <p:nvPr/>
            </p:nvSpPr>
            <p:spPr bwMode="auto">
              <a:xfrm>
                <a:off x="724" y="1473"/>
                <a:ext cx="236" cy="164"/>
              </a:xfrm>
              <a:custGeom>
                <a:avLst/>
                <a:gdLst>
                  <a:gd name="T0" fmla="*/ 19 w 309"/>
                  <a:gd name="T1" fmla="*/ 175 h 214"/>
                  <a:gd name="T2" fmla="*/ 43 w 309"/>
                  <a:gd name="T3" fmla="*/ 146 h 214"/>
                  <a:gd name="T4" fmla="*/ 64 w 309"/>
                  <a:gd name="T5" fmla="*/ 123 h 214"/>
                  <a:gd name="T6" fmla="*/ 83 w 309"/>
                  <a:gd name="T7" fmla="*/ 112 h 214"/>
                  <a:gd name="T8" fmla="*/ 96 w 309"/>
                  <a:gd name="T9" fmla="*/ 104 h 214"/>
                  <a:gd name="T10" fmla="*/ 119 w 309"/>
                  <a:gd name="T11" fmla="*/ 90 h 214"/>
                  <a:gd name="T12" fmla="*/ 156 w 309"/>
                  <a:gd name="T13" fmla="*/ 66 h 214"/>
                  <a:gd name="T14" fmla="*/ 207 w 309"/>
                  <a:gd name="T15" fmla="*/ 35 h 214"/>
                  <a:gd name="T16" fmla="*/ 265 w 309"/>
                  <a:gd name="T17" fmla="*/ 1 h 214"/>
                  <a:gd name="T18" fmla="*/ 291 w 309"/>
                  <a:gd name="T19" fmla="*/ 10 h 214"/>
                  <a:gd name="T20" fmla="*/ 307 w 309"/>
                  <a:gd name="T21" fmla="*/ 48 h 214"/>
                  <a:gd name="T22" fmla="*/ 289 w 309"/>
                  <a:gd name="T23" fmla="*/ 58 h 214"/>
                  <a:gd name="T24" fmla="*/ 269 w 309"/>
                  <a:gd name="T25" fmla="*/ 70 h 214"/>
                  <a:gd name="T26" fmla="*/ 241 w 309"/>
                  <a:gd name="T27" fmla="*/ 87 h 214"/>
                  <a:gd name="T28" fmla="*/ 206 w 309"/>
                  <a:gd name="T29" fmla="*/ 107 h 214"/>
                  <a:gd name="T30" fmla="*/ 179 w 309"/>
                  <a:gd name="T31" fmla="*/ 126 h 214"/>
                  <a:gd name="T32" fmla="*/ 164 w 309"/>
                  <a:gd name="T33" fmla="*/ 136 h 214"/>
                  <a:gd name="T34" fmla="*/ 152 w 309"/>
                  <a:gd name="T35" fmla="*/ 145 h 214"/>
                  <a:gd name="T36" fmla="*/ 137 w 309"/>
                  <a:gd name="T37" fmla="*/ 153 h 214"/>
                  <a:gd name="T38" fmla="*/ 116 w 309"/>
                  <a:gd name="T39" fmla="*/ 165 h 214"/>
                  <a:gd name="T40" fmla="*/ 107 w 309"/>
                  <a:gd name="T41" fmla="*/ 172 h 214"/>
                  <a:gd name="T42" fmla="*/ 96 w 309"/>
                  <a:gd name="T43" fmla="*/ 177 h 214"/>
                  <a:gd name="T44" fmla="*/ 60 w 309"/>
                  <a:gd name="T45" fmla="*/ 193 h 214"/>
                  <a:gd name="T46" fmla="*/ 22 w 309"/>
                  <a:gd name="T47" fmla="*/ 208 h 214"/>
                  <a:gd name="T48" fmla="*/ 13 w 309"/>
                  <a:gd name="T49" fmla="*/ 202 h 214"/>
                  <a:gd name="T50" fmla="*/ 15 w 309"/>
                  <a:gd name="T51" fmla="*/ 193 h 214"/>
                  <a:gd name="T52" fmla="*/ 35 w 309"/>
                  <a:gd name="T53" fmla="*/ 189 h 214"/>
                  <a:gd name="T54" fmla="*/ 87 w 309"/>
                  <a:gd name="T55" fmla="*/ 170 h 214"/>
                  <a:gd name="T56" fmla="*/ 76 w 309"/>
                  <a:gd name="T57" fmla="*/ 153 h 214"/>
                  <a:gd name="T58" fmla="*/ 63 w 309"/>
                  <a:gd name="T59" fmla="*/ 135 h 214"/>
                  <a:gd name="T60" fmla="*/ 36 w 309"/>
                  <a:gd name="T61" fmla="*/ 164 h 214"/>
                  <a:gd name="T62" fmla="*/ 82 w 309"/>
                  <a:gd name="T63" fmla="*/ 129 h 214"/>
                  <a:gd name="T64" fmla="*/ 112 w 309"/>
                  <a:gd name="T65" fmla="*/ 112 h 214"/>
                  <a:gd name="T66" fmla="*/ 175 w 309"/>
                  <a:gd name="T67" fmla="*/ 77 h 214"/>
                  <a:gd name="T68" fmla="*/ 270 w 309"/>
                  <a:gd name="T69" fmla="*/ 22 h 214"/>
                  <a:gd name="T70" fmla="*/ 241 w 309"/>
                  <a:gd name="T71" fmla="*/ 27 h 214"/>
                  <a:gd name="T72" fmla="*/ 200 w 309"/>
                  <a:gd name="T73" fmla="*/ 50 h 214"/>
                  <a:gd name="T74" fmla="*/ 166 w 309"/>
                  <a:gd name="T75" fmla="*/ 72 h 214"/>
                  <a:gd name="T76" fmla="*/ 124 w 309"/>
                  <a:gd name="T77" fmla="*/ 97 h 214"/>
                  <a:gd name="T78" fmla="*/ 78 w 309"/>
                  <a:gd name="T79" fmla="*/ 132 h 214"/>
                  <a:gd name="T80" fmla="*/ 141 w 309"/>
                  <a:gd name="T81" fmla="*/ 117 h 214"/>
                  <a:gd name="T82" fmla="*/ 182 w 309"/>
                  <a:gd name="T83" fmla="*/ 93 h 214"/>
                  <a:gd name="T84" fmla="*/ 223 w 309"/>
                  <a:gd name="T85" fmla="*/ 71 h 214"/>
                  <a:gd name="T86" fmla="*/ 283 w 309"/>
                  <a:gd name="T87" fmla="*/ 36 h 214"/>
                  <a:gd name="T88" fmla="*/ 279 w 309"/>
                  <a:gd name="T89" fmla="*/ 28 h 214"/>
                  <a:gd name="T90" fmla="*/ 203 w 309"/>
                  <a:gd name="T91" fmla="*/ 70 h 214"/>
                  <a:gd name="T92" fmla="*/ 136 w 309"/>
                  <a:gd name="T93" fmla="*/ 106 h 214"/>
                  <a:gd name="T94" fmla="*/ 102 w 309"/>
                  <a:gd name="T95" fmla="*/ 127 h 214"/>
                  <a:gd name="T96" fmla="*/ 86 w 309"/>
                  <a:gd name="T97" fmla="*/ 139 h 214"/>
                  <a:gd name="T98" fmla="*/ 132 w 309"/>
                  <a:gd name="T99" fmla="*/ 148 h 214"/>
                  <a:gd name="T100" fmla="*/ 153 w 309"/>
                  <a:gd name="T101" fmla="*/ 134 h 214"/>
                  <a:gd name="T102" fmla="*/ 187 w 309"/>
                  <a:gd name="T103" fmla="*/ 112 h 214"/>
                  <a:gd name="T104" fmla="*/ 229 w 309"/>
                  <a:gd name="T105" fmla="*/ 85 h 214"/>
                  <a:gd name="T106" fmla="*/ 276 w 309"/>
                  <a:gd name="T107" fmla="*/ 59 h 214"/>
                  <a:gd name="T108" fmla="*/ 296 w 309"/>
                  <a:gd name="T109" fmla="*/ 44 h 214"/>
                  <a:gd name="T110" fmla="*/ 267 w 309"/>
                  <a:gd name="T111" fmla="*/ 56 h 214"/>
                  <a:gd name="T112" fmla="*/ 232 w 309"/>
                  <a:gd name="T113" fmla="*/ 76 h 214"/>
                  <a:gd name="T114" fmla="*/ 168 w 309"/>
                  <a:gd name="T115" fmla="*/ 110 h 214"/>
                  <a:gd name="T116" fmla="*/ 141 w 309"/>
                  <a:gd name="T117" fmla="*/ 125 h 214"/>
                  <a:gd name="T118" fmla="*/ 113 w 309"/>
                  <a:gd name="T119" fmla="*/ 145 h 214"/>
                  <a:gd name="T120" fmla="*/ 94 w 309"/>
                  <a:gd name="T121" fmla="*/ 159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" h="214">
                    <a:moveTo>
                      <a:pt x="2" y="204"/>
                    </a:moveTo>
                    <a:cubicBezTo>
                      <a:pt x="2" y="204"/>
                      <a:pt x="2" y="204"/>
                      <a:pt x="2" y="203"/>
                    </a:cubicBezTo>
                    <a:cubicBezTo>
                      <a:pt x="0" y="202"/>
                      <a:pt x="3" y="197"/>
                      <a:pt x="6" y="193"/>
                    </a:cubicBezTo>
                    <a:cubicBezTo>
                      <a:pt x="7" y="191"/>
                      <a:pt x="9" y="189"/>
                      <a:pt x="9" y="189"/>
                    </a:cubicBezTo>
                    <a:cubicBezTo>
                      <a:pt x="9" y="189"/>
                      <a:pt x="10" y="188"/>
                      <a:pt x="10" y="186"/>
                    </a:cubicBezTo>
                    <a:cubicBezTo>
                      <a:pt x="11" y="185"/>
                      <a:pt x="13" y="183"/>
                      <a:pt x="14" y="182"/>
                    </a:cubicBezTo>
                    <a:cubicBezTo>
                      <a:pt x="18" y="176"/>
                      <a:pt x="19" y="175"/>
                      <a:pt x="19" y="175"/>
                    </a:cubicBezTo>
                    <a:cubicBezTo>
                      <a:pt x="20" y="174"/>
                      <a:pt x="24" y="169"/>
                      <a:pt x="24" y="169"/>
                    </a:cubicBezTo>
                    <a:cubicBezTo>
                      <a:pt x="23" y="168"/>
                      <a:pt x="24" y="168"/>
                      <a:pt x="24" y="168"/>
                    </a:cubicBezTo>
                    <a:cubicBezTo>
                      <a:pt x="25" y="168"/>
                      <a:pt x="25" y="167"/>
                      <a:pt x="26" y="165"/>
                    </a:cubicBezTo>
                    <a:cubicBezTo>
                      <a:pt x="26" y="164"/>
                      <a:pt x="27" y="164"/>
                      <a:pt x="28" y="163"/>
                    </a:cubicBezTo>
                    <a:cubicBezTo>
                      <a:pt x="29" y="163"/>
                      <a:pt x="29" y="163"/>
                      <a:pt x="29" y="162"/>
                    </a:cubicBezTo>
                    <a:cubicBezTo>
                      <a:pt x="28" y="161"/>
                      <a:pt x="29" y="161"/>
                      <a:pt x="37" y="152"/>
                    </a:cubicBezTo>
                    <a:cubicBezTo>
                      <a:pt x="39" y="150"/>
                      <a:pt x="42" y="147"/>
                      <a:pt x="43" y="146"/>
                    </a:cubicBezTo>
                    <a:cubicBezTo>
                      <a:pt x="43" y="145"/>
                      <a:pt x="45" y="143"/>
                      <a:pt x="45" y="143"/>
                    </a:cubicBezTo>
                    <a:cubicBezTo>
                      <a:pt x="46" y="143"/>
                      <a:pt x="46" y="142"/>
                      <a:pt x="47" y="142"/>
                    </a:cubicBezTo>
                    <a:cubicBezTo>
                      <a:pt x="47" y="141"/>
                      <a:pt x="48" y="139"/>
                      <a:pt x="50" y="137"/>
                    </a:cubicBezTo>
                    <a:cubicBezTo>
                      <a:pt x="52" y="136"/>
                      <a:pt x="55" y="133"/>
                      <a:pt x="55" y="131"/>
                    </a:cubicBezTo>
                    <a:cubicBezTo>
                      <a:pt x="56" y="129"/>
                      <a:pt x="57" y="128"/>
                      <a:pt x="58" y="127"/>
                    </a:cubicBezTo>
                    <a:cubicBezTo>
                      <a:pt x="59" y="127"/>
                      <a:pt x="60" y="126"/>
                      <a:pt x="61" y="125"/>
                    </a:cubicBezTo>
                    <a:cubicBezTo>
                      <a:pt x="61" y="124"/>
                      <a:pt x="62" y="123"/>
                      <a:pt x="64" y="123"/>
                    </a:cubicBezTo>
                    <a:cubicBezTo>
                      <a:pt x="65" y="122"/>
                      <a:pt x="66" y="121"/>
                      <a:pt x="66" y="121"/>
                    </a:cubicBezTo>
                    <a:cubicBezTo>
                      <a:pt x="66" y="120"/>
                      <a:pt x="67" y="119"/>
                      <a:pt x="69" y="119"/>
                    </a:cubicBezTo>
                    <a:cubicBezTo>
                      <a:pt x="70" y="118"/>
                      <a:pt x="72" y="117"/>
                      <a:pt x="72" y="117"/>
                    </a:cubicBezTo>
                    <a:cubicBezTo>
                      <a:pt x="72" y="116"/>
                      <a:pt x="73" y="116"/>
                      <a:pt x="75" y="116"/>
                    </a:cubicBezTo>
                    <a:cubicBezTo>
                      <a:pt x="76" y="116"/>
                      <a:pt x="78" y="115"/>
                      <a:pt x="78" y="115"/>
                    </a:cubicBezTo>
                    <a:cubicBezTo>
                      <a:pt x="79" y="114"/>
                      <a:pt x="80" y="114"/>
                      <a:pt x="80" y="114"/>
                    </a:cubicBezTo>
                    <a:cubicBezTo>
                      <a:pt x="81" y="115"/>
                      <a:pt x="84" y="113"/>
                      <a:pt x="83" y="112"/>
                    </a:cubicBezTo>
                    <a:cubicBezTo>
                      <a:pt x="83" y="112"/>
                      <a:pt x="83" y="111"/>
                      <a:pt x="85" y="110"/>
                    </a:cubicBezTo>
                    <a:cubicBezTo>
                      <a:pt x="87" y="110"/>
                      <a:pt x="88" y="109"/>
                      <a:pt x="88" y="108"/>
                    </a:cubicBezTo>
                    <a:cubicBezTo>
                      <a:pt x="88" y="108"/>
                      <a:pt x="88" y="107"/>
                      <a:pt x="89" y="106"/>
                    </a:cubicBezTo>
                    <a:cubicBezTo>
                      <a:pt x="91" y="106"/>
                      <a:pt x="91" y="106"/>
                      <a:pt x="91" y="107"/>
                    </a:cubicBezTo>
                    <a:cubicBezTo>
                      <a:pt x="91" y="107"/>
                      <a:pt x="91" y="107"/>
                      <a:pt x="92" y="106"/>
                    </a:cubicBezTo>
                    <a:cubicBezTo>
                      <a:pt x="93" y="106"/>
                      <a:pt x="94" y="106"/>
                      <a:pt x="95" y="106"/>
                    </a:cubicBezTo>
                    <a:cubicBezTo>
                      <a:pt x="97" y="106"/>
                      <a:pt x="98" y="106"/>
                      <a:pt x="96" y="104"/>
                    </a:cubicBezTo>
                    <a:cubicBezTo>
                      <a:pt x="96" y="103"/>
                      <a:pt x="96" y="103"/>
                      <a:pt x="98" y="102"/>
                    </a:cubicBezTo>
                    <a:cubicBezTo>
                      <a:pt x="99" y="102"/>
                      <a:pt x="100" y="101"/>
                      <a:pt x="100" y="101"/>
                    </a:cubicBezTo>
                    <a:cubicBezTo>
                      <a:pt x="100" y="100"/>
                      <a:pt x="101" y="99"/>
                      <a:pt x="103" y="98"/>
                    </a:cubicBezTo>
                    <a:cubicBezTo>
                      <a:pt x="105" y="97"/>
                      <a:pt x="106" y="96"/>
                      <a:pt x="107" y="96"/>
                    </a:cubicBezTo>
                    <a:cubicBezTo>
                      <a:pt x="107" y="95"/>
                      <a:pt x="109" y="94"/>
                      <a:pt x="110" y="94"/>
                    </a:cubicBezTo>
                    <a:cubicBezTo>
                      <a:pt x="112" y="93"/>
                      <a:pt x="114" y="93"/>
                      <a:pt x="114" y="93"/>
                    </a:cubicBezTo>
                    <a:cubicBezTo>
                      <a:pt x="115" y="92"/>
                      <a:pt x="117" y="91"/>
                      <a:pt x="119" y="90"/>
                    </a:cubicBezTo>
                    <a:cubicBezTo>
                      <a:pt x="121" y="89"/>
                      <a:pt x="123" y="88"/>
                      <a:pt x="122" y="88"/>
                    </a:cubicBezTo>
                    <a:cubicBezTo>
                      <a:pt x="121" y="88"/>
                      <a:pt x="122" y="87"/>
                      <a:pt x="124" y="86"/>
                    </a:cubicBezTo>
                    <a:cubicBezTo>
                      <a:pt x="125" y="85"/>
                      <a:pt x="126" y="84"/>
                      <a:pt x="126" y="84"/>
                    </a:cubicBezTo>
                    <a:cubicBezTo>
                      <a:pt x="127" y="83"/>
                      <a:pt x="130" y="81"/>
                      <a:pt x="132" y="80"/>
                    </a:cubicBezTo>
                    <a:cubicBezTo>
                      <a:pt x="135" y="78"/>
                      <a:pt x="138" y="76"/>
                      <a:pt x="138" y="76"/>
                    </a:cubicBezTo>
                    <a:cubicBezTo>
                      <a:pt x="139" y="75"/>
                      <a:pt x="141" y="74"/>
                      <a:pt x="144" y="73"/>
                    </a:cubicBezTo>
                    <a:cubicBezTo>
                      <a:pt x="151" y="70"/>
                      <a:pt x="152" y="70"/>
                      <a:pt x="156" y="66"/>
                    </a:cubicBezTo>
                    <a:cubicBezTo>
                      <a:pt x="158" y="64"/>
                      <a:pt x="161" y="63"/>
                      <a:pt x="163" y="62"/>
                    </a:cubicBezTo>
                    <a:cubicBezTo>
                      <a:pt x="166" y="61"/>
                      <a:pt x="167" y="60"/>
                      <a:pt x="167" y="60"/>
                    </a:cubicBezTo>
                    <a:cubicBezTo>
                      <a:pt x="166" y="60"/>
                      <a:pt x="172" y="55"/>
                      <a:pt x="178" y="52"/>
                    </a:cubicBezTo>
                    <a:cubicBezTo>
                      <a:pt x="181" y="51"/>
                      <a:pt x="183" y="49"/>
                      <a:pt x="184" y="48"/>
                    </a:cubicBezTo>
                    <a:cubicBezTo>
                      <a:pt x="184" y="48"/>
                      <a:pt x="185" y="47"/>
                      <a:pt x="186" y="46"/>
                    </a:cubicBezTo>
                    <a:cubicBezTo>
                      <a:pt x="190" y="44"/>
                      <a:pt x="198" y="40"/>
                      <a:pt x="198" y="40"/>
                    </a:cubicBezTo>
                    <a:cubicBezTo>
                      <a:pt x="199" y="38"/>
                      <a:pt x="204" y="35"/>
                      <a:pt x="207" y="35"/>
                    </a:cubicBezTo>
                    <a:cubicBezTo>
                      <a:pt x="209" y="34"/>
                      <a:pt x="210" y="34"/>
                      <a:pt x="211" y="33"/>
                    </a:cubicBezTo>
                    <a:cubicBezTo>
                      <a:pt x="212" y="32"/>
                      <a:pt x="215" y="30"/>
                      <a:pt x="220" y="28"/>
                    </a:cubicBezTo>
                    <a:cubicBezTo>
                      <a:pt x="224" y="25"/>
                      <a:pt x="230" y="22"/>
                      <a:pt x="233" y="20"/>
                    </a:cubicBezTo>
                    <a:cubicBezTo>
                      <a:pt x="235" y="19"/>
                      <a:pt x="240" y="16"/>
                      <a:pt x="243" y="14"/>
                    </a:cubicBezTo>
                    <a:cubicBezTo>
                      <a:pt x="249" y="11"/>
                      <a:pt x="252" y="10"/>
                      <a:pt x="252" y="9"/>
                    </a:cubicBezTo>
                    <a:cubicBezTo>
                      <a:pt x="253" y="8"/>
                      <a:pt x="256" y="7"/>
                      <a:pt x="260" y="4"/>
                    </a:cubicBezTo>
                    <a:cubicBezTo>
                      <a:pt x="263" y="3"/>
                      <a:pt x="265" y="2"/>
                      <a:pt x="265" y="1"/>
                    </a:cubicBezTo>
                    <a:cubicBezTo>
                      <a:pt x="265" y="1"/>
                      <a:pt x="265" y="1"/>
                      <a:pt x="266" y="1"/>
                    </a:cubicBezTo>
                    <a:cubicBezTo>
                      <a:pt x="266" y="3"/>
                      <a:pt x="268" y="2"/>
                      <a:pt x="267" y="1"/>
                    </a:cubicBezTo>
                    <a:cubicBezTo>
                      <a:pt x="267" y="0"/>
                      <a:pt x="267" y="0"/>
                      <a:pt x="267" y="0"/>
                    </a:cubicBezTo>
                    <a:cubicBezTo>
                      <a:pt x="268" y="1"/>
                      <a:pt x="268" y="1"/>
                      <a:pt x="268" y="2"/>
                    </a:cubicBezTo>
                    <a:cubicBezTo>
                      <a:pt x="267" y="4"/>
                      <a:pt x="267" y="4"/>
                      <a:pt x="273" y="3"/>
                    </a:cubicBezTo>
                    <a:cubicBezTo>
                      <a:pt x="278" y="2"/>
                      <a:pt x="279" y="2"/>
                      <a:pt x="287" y="7"/>
                    </a:cubicBezTo>
                    <a:cubicBezTo>
                      <a:pt x="289" y="8"/>
                      <a:pt x="291" y="9"/>
                      <a:pt x="291" y="10"/>
                    </a:cubicBezTo>
                    <a:cubicBezTo>
                      <a:pt x="292" y="12"/>
                      <a:pt x="292" y="12"/>
                      <a:pt x="294" y="13"/>
                    </a:cubicBezTo>
                    <a:cubicBezTo>
                      <a:pt x="295" y="13"/>
                      <a:pt x="296" y="14"/>
                      <a:pt x="296" y="15"/>
                    </a:cubicBezTo>
                    <a:cubicBezTo>
                      <a:pt x="297" y="16"/>
                      <a:pt x="297" y="16"/>
                      <a:pt x="298" y="17"/>
                    </a:cubicBezTo>
                    <a:cubicBezTo>
                      <a:pt x="299" y="17"/>
                      <a:pt x="307" y="31"/>
                      <a:pt x="307" y="35"/>
                    </a:cubicBezTo>
                    <a:cubicBezTo>
                      <a:pt x="307" y="36"/>
                      <a:pt x="307" y="38"/>
                      <a:pt x="308" y="38"/>
                    </a:cubicBezTo>
                    <a:cubicBezTo>
                      <a:pt x="308" y="38"/>
                      <a:pt x="308" y="40"/>
                      <a:pt x="308" y="42"/>
                    </a:cubicBezTo>
                    <a:cubicBezTo>
                      <a:pt x="309" y="46"/>
                      <a:pt x="308" y="47"/>
                      <a:pt x="307" y="48"/>
                    </a:cubicBezTo>
                    <a:cubicBezTo>
                      <a:pt x="306" y="49"/>
                      <a:pt x="305" y="50"/>
                      <a:pt x="306" y="51"/>
                    </a:cubicBezTo>
                    <a:cubicBezTo>
                      <a:pt x="306" y="52"/>
                      <a:pt x="305" y="54"/>
                      <a:pt x="302" y="55"/>
                    </a:cubicBezTo>
                    <a:cubicBezTo>
                      <a:pt x="301" y="55"/>
                      <a:pt x="300" y="56"/>
                      <a:pt x="300" y="57"/>
                    </a:cubicBezTo>
                    <a:cubicBezTo>
                      <a:pt x="301" y="57"/>
                      <a:pt x="299" y="57"/>
                      <a:pt x="297" y="58"/>
                    </a:cubicBezTo>
                    <a:cubicBezTo>
                      <a:pt x="295" y="58"/>
                      <a:pt x="293" y="58"/>
                      <a:pt x="292" y="59"/>
                    </a:cubicBezTo>
                    <a:cubicBezTo>
                      <a:pt x="291" y="59"/>
                      <a:pt x="291" y="59"/>
                      <a:pt x="291" y="58"/>
                    </a:cubicBezTo>
                    <a:cubicBezTo>
                      <a:pt x="290" y="56"/>
                      <a:pt x="289" y="56"/>
                      <a:pt x="289" y="58"/>
                    </a:cubicBezTo>
                    <a:cubicBezTo>
                      <a:pt x="289" y="59"/>
                      <a:pt x="288" y="60"/>
                      <a:pt x="286" y="61"/>
                    </a:cubicBezTo>
                    <a:cubicBezTo>
                      <a:pt x="283" y="62"/>
                      <a:pt x="282" y="63"/>
                      <a:pt x="282" y="64"/>
                    </a:cubicBezTo>
                    <a:cubicBezTo>
                      <a:pt x="282" y="66"/>
                      <a:pt x="281" y="66"/>
                      <a:pt x="280" y="65"/>
                    </a:cubicBezTo>
                    <a:cubicBezTo>
                      <a:pt x="280" y="64"/>
                      <a:pt x="279" y="64"/>
                      <a:pt x="273" y="68"/>
                    </a:cubicBezTo>
                    <a:cubicBezTo>
                      <a:pt x="272" y="69"/>
                      <a:pt x="270" y="69"/>
                      <a:pt x="270" y="69"/>
                    </a:cubicBezTo>
                    <a:cubicBezTo>
                      <a:pt x="270" y="69"/>
                      <a:pt x="269" y="69"/>
                      <a:pt x="268" y="69"/>
                    </a:cubicBezTo>
                    <a:cubicBezTo>
                      <a:pt x="267" y="70"/>
                      <a:pt x="267" y="70"/>
                      <a:pt x="269" y="70"/>
                    </a:cubicBezTo>
                    <a:cubicBezTo>
                      <a:pt x="272" y="72"/>
                      <a:pt x="266" y="75"/>
                      <a:pt x="262" y="74"/>
                    </a:cubicBezTo>
                    <a:cubicBezTo>
                      <a:pt x="260" y="73"/>
                      <a:pt x="260" y="73"/>
                      <a:pt x="260" y="75"/>
                    </a:cubicBezTo>
                    <a:cubicBezTo>
                      <a:pt x="260" y="76"/>
                      <a:pt x="259" y="77"/>
                      <a:pt x="258" y="77"/>
                    </a:cubicBezTo>
                    <a:cubicBezTo>
                      <a:pt x="257" y="77"/>
                      <a:pt x="256" y="78"/>
                      <a:pt x="255" y="78"/>
                    </a:cubicBezTo>
                    <a:cubicBezTo>
                      <a:pt x="255" y="79"/>
                      <a:pt x="245" y="84"/>
                      <a:pt x="245" y="83"/>
                    </a:cubicBezTo>
                    <a:cubicBezTo>
                      <a:pt x="244" y="82"/>
                      <a:pt x="243" y="84"/>
                      <a:pt x="243" y="85"/>
                    </a:cubicBezTo>
                    <a:cubicBezTo>
                      <a:pt x="243" y="87"/>
                      <a:pt x="242" y="89"/>
                      <a:pt x="241" y="87"/>
                    </a:cubicBezTo>
                    <a:cubicBezTo>
                      <a:pt x="240" y="85"/>
                      <a:pt x="235" y="88"/>
                      <a:pt x="235" y="90"/>
                    </a:cubicBezTo>
                    <a:cubicBezTo>
                      <a:pt x="234" y="92"/>
                      <a:pt x="234" y="92"/>
                      <a:pt x="231" y="93"/>
                    </a:cubicBezTo>
                    <a:cubicBezTo>
                      <a:pt x="228" y="94"/>
                      <a:pt x="228" y="95"/>
                      <a:pt x="228" y="96"/>
                    </a:cubicBezTo>
                    <a:cubicBezTo>
                      <a:pt x="228" y="96"/>
                      <a:pt x="228" y="96"/>
                      <a:pt x="227" y="96"/>
                    </a:cubicBezTo>
                    <a:cubicBezTo>
                      <a:pt x="225" y="95"/>
                      <a:pt x="225" y="95"/>
                      <a:pt x="215" y="102"/>
                    </a:cubicBezTo>
                    <a:cubicBezTo>
                      <a:pt x="212" y="104"/>
                      <a:pt x="208" y="106"/>
                      <a:pt x="208" y="106"/>
                    </a:cubicBezTo>
                    <a:cubicBezTo>
                      <a:pt x="207" y="106"/>
                      <a:pt x="206" y="107"/>
                      <a:pt x="206" y="107"/>
                    </a:cubicBezTo>
                    <a:cubicBezTo>
                      <a:pt x="206" y="107"/>
                      <a:pt x="205" y="108"/>
                      <a:pt x="204" y="108"/>
                    </a:cubicBezTo>
                    <a:cubicBezTo>
                      <a:pt x="202" y="108"/>
                      <a:pt x="201" y="109"/>
                      <a:pt x="201" y="109"/>
                    </a:cubicBezTo>
                    <a:cubicBezTo>
                      <a:pt x="201" y="110"/>
                      <a:pt x="200" y="111"/>
                      <a:pt x="198" y="112"/>
                    </a:cubicBezTo>
                    <a:cubicBezTo>
                      <a:pt x="195" y="113"/>
                      <a:pt x="193" y="114"/>
                      <a:pt x="193" y="115"/>
                    </a:cubicBezTo>
                    <a:cubicBezTo>
                      <a:pt x="193" y="115"/>
                      <a:pt x="182" y="123"/>
                      <a:pt x="179" y="124"/>
                    </a:cubicBezTo>
                    <a:cubicBezTo>
                      <a:pt x="179" y="124"/>
                      <a:pt x="180" y="125"/>
                      <a:pt x="180" y="125"/>
                    </a:cubicBezTo>
                    <a:cubicBezTo>
                      <a:pt x="181" y="125"/>
                      <a:pt x="180" y="125"/>
                      <a:pt x="179" y="126"/>
                    </a:cubicBezTo>
                    <a:cubicBezTo>
                      <a:pt x="178" y="126"/>
                      <a:pt x="177" y="126"/>
                      <a:pt x="177" y="127"/>
                    </a:cubicBezTo>
                    <a:cubicBezTo>
                      <a:pt x="177" y="128"/>
                      <a:pt x="177" y="128"/>
                      <a:pt x="175" y="128"/>
                    </a:cubicBezTo>
                    <a:cubicBezTo>
                      <a:pt x="174" y="127"/>
                      <a:pt x="174" y="128"/>
                      <a:pt x="174" y="128"/>
                    </a:cubicBezTo>
                    <a:cubicBezTo>
                      <a:pt x="174" y="129"/>
                      <a:pt x="173" y="130"/>
                      <a:pt x="172" y="130"/>
                    </a:cubicBezTo>
                    <a:cubicBezTo>
                      <a:pt x="172" y="130"/>
                      <a:pt x="171" y="131"/>
                      <a:pt x="170" y="132"/>
                    </a:cubicBezTo>
                    <a:cubicBezTo>
                      <a:pt x="170" y="132"/>
                      <a:pt x="168" y="133"/>
                      <a:pt x="167" y="134"/>
                    </a:cubicBezTo>
                    <a:cubicBezTo>
                      <a:pt x="165" y="135"/>
                      <a:pt x="164" y="136"/>
                      <a:pt x="164" y="136"/>
                    </a:cubicBezTo>
                    <a:cubicBezTo>
                      <a:pt x="164" y="136"/>
                      <a:pt x="163" y="137"/>
                      <a:pt x="162" y="138"/>
                    </a:cubicBezTo>
                    <a:cubicBezTo>
                      <a:pt x="161" y="138"/>
                      <a:pt x="159" y="139"/>
                      <a:pt x="158" y="140"/>
                    </a:cubicBezTo>
                    <a:cubicBezTo>
                      <a:pt x="157" y="141"/>
                      <a:pt x="157" y="141"/>
                      <a:pt x="157" y="141"/>
                    </a:cubicBezTo>
                    <a:cubicBezTo>
                      <a:pt x="157" y="140"/>
                      <a:pt x="157" y="140"/>
                      <a:pt x="157" y="139"/>
                    </a:cubicBezTo>
                    <a:cubicBezTo>
                      <a:pt x="157" y="138"/>
                      <a:pt x="155" y="140"/>
                      <a:pt x="154" y="142"/>
                    </a:cubicBezTo>
                    <a:cubicBezTo>
                      <a:pt x="154" y="143"/>
                      <a:pt x="153" y="144"/>
                      <a:pt x="152" y="144"/>
                    </a:cubicBezTo>
                    <a:cubicBezTo>
                      <a:pt x="152" y="144"/>
                      <a:pt x="152" y="144"/>
                      <a:pt x="152" y="145"/>
                    </a:cubicBezTo>
                    <a:cubicBezTo>
                      <a:pt x="153" y="146"/>
                      <a:pt x="152" y="146"/>
                      <a:pt x="148" y="149"/>
                    </a:cubicBezTo>
                    <a:cubicBezTo>
                      <a:pt x="144" y="151"/>
                      <a:pt x="142" y="151"/>
                      <a:pt x="141" y="151"/>
                    </a:cubicBezTo>
                    <a:cubicBezTo>
                      <a:pt x="139" y="151"/>
                      <a:pt x="139" y="151"/>
                      <a:pt x="140" y="152"/>
                    </a:cubicBezTo>
                    <a:cubicBezTo>
                      <a:pt x="140" y="152"/>
                      <a:pt x="140" y="153"/>
                      <a:pt x="139" y="153"/>
                    </a:cubicBezTo>
                    <a:cubicBezTo>
                      <a:pt x="139" y="153"/>
                      <a:pt x="139" y="152"/>
                      <a:pt x="138" y="151"/>
                    </a:cubicBezTo>
                    <a:cubicBezTo>
                      <a:pt x="138" y="150"/>
                      <a:pt x="138" y="150"/>
                      <a:pt x="137" y="151"/>
                    </a:cubicBezTo>
                    <a:cubicBezTo>
                      <a:pt x="137" y="151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6" y="154"/>
                    </a:cubicBezTo>
                    <a:cubicBezTo>
                      <a:pt x="136" y="154"/>
                      <a:pt x="135" y="154"/>
                      <a:pt x="135" y="155"/>
                    </a:cubicBezTo>
                    <a:cubicBezTo>
                      <a:pt x="135" y="156"/>
                      <a:pt x="134" y="157"/>
                      <a:pt x="133" y="157"/>
                    </a:cubicBezTo>
                    <a:cubicBezTo>
                      <a:pt x="131" y="158"/>
                      <a:pt x="129" y="159"/>
                      <a:pt x="127" y="160"/>
                    </a:cubicBezTo>
                    <a:cubicBezTo>
                      <a:pt x="126" y="161"/>
                      <a:pt x="124" y="162"/>
                      <a:pt x="123" y="161"/>
                    </a:cubicBezTo>
                    <a:cubicBezTo>
                      <a:pt x="123" y="161"/>
                      <a:pt x="122" y="162"/>
                      <a:pt x="122" y="162"/>
                    </a:cubicBezTo>
                    <a:cubicBezTo>
                      <a:pt x="121" y="164"/>
                      <a:pt x="116" y="166"/>
                      <a:pt x="116" y="165"/>
                    </a:cubicBezTo>
                    <a:cubicBezTo>
                      <a:pt x="116" y="164"/>
                      <a:pt x="115" y="165"/>
                      <a:pt x="115" y="166"/>
                    </a:cubicBez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15" y="167"/>
                      <a:pt x="114" y="167"/>
                      <a:pt x="113" y="168"/>
                    </a:cubicBezTo>
                    <a:cubicBezTo>
                      <a:pt x="112" y="169"/>
                      <a:pt x="112" y="169"/>
                      <a:pt x="111" y="169"/>
                    </a:cubicBezTo>
                    <a:cubicBezTo>
                      <a:pt x="111" y="168"/>
                      <a:pt x="110" y="168"/>
                      <a:pt x="110" y="169"/>
                    </a:cubicBezTo>
                    <a:cubicBezTo>
                      <a:pt x="109" y="170"/>
                      <a:pt x="108" y="170"/>
                      <a:pt x="108" y="171"/>
                    </a:cubicBezTo>
                    <a:cubicBezTo>
                      <a:pt x="108" y="171"/>
                      <a:pt x="107" y="171"/>
                      <a:pt x="107" y="172"/>
                    </a:cubicBezTo>
                    <a:cubicBezTo>
                      <a:pt x="106" y="173"/>
                      <a:pt x="102" y="174"/>
                      <a:pt x="102" y="173"/>
                    </a:cubicBezTo>
                    <a:cubicBezTo>
                      <a:pt x="102" y="173"/>
                      <a:pt x="101" y="173"/>
                      <a:pt x="101" y="173"/>
                    </a:cubicBezTo>
                    <a:cubicBezTo>
                      <a:pt x="100" y="173"/>
                      <a:pt x="100" y="174"/>
                      <a:pt x="100" y="174"/>
                    </a:cubicBezTo>
                    <a:cubicBezTo>
                      <a:pt x="100" y="175"/>
                      <a:pt x="100" y="175"/>
                      <a:pt x="99" y="175"/>
                    </a:cubicBezTo>
                    <a:cubicBezTo>
                      <a:pt x="99" y="175"/>
                      <a:pt x="98" y="176"/>
                      <a:pt x="99" y="177"/>
                    </a:cubicBezTo>
                    <a:cubicBezTo>
                      <a:pt x="99" y="178"/>
                      <a:pt x="99" y="178"/>
                      <a:pt x="98" y="177"/>
                    </a:cubicBezTo>
                    <a:cubicBezTo>
                      <a:pt x="98" y="176"/>
                      <a:pt x="97" y="176"/>
                      <a:pt x="96" y="177"/>
                    </a:cubicBezTo>
                    <a:cubicBezTo>
                      <a:pt x="96" y="178"/>
                      <a:pt x="95" y="178"/>
                      <a:pt x="95" y="179"/>
                    </a:cubicBezTo>
                    <a:cubicBezTo>
                      <a:pt x="96" y="179"/>
                      <a:pt x="95" y="180"/>
                      <a:pt x="90" y="182"/>
                    </a:cubicBezTo>
                    <a:cubicBezTo>
                      <a:pt x="88" y="183"/>
                      <a:pt x="86" y="184"/>
                      <a:pt x="85" y="183"/>
                    </a:cubicBezTo>
                    <a:cubicBezTo>
                      <a:pt x="85" y="183"/>
                      <a:pt x="81" y="184"/>
                      <a:pt x="77" y="187"/>
                    </a:cubicBezTo>
                    <a:cubicBezTo>
                      <a:pt x="77" y="188"/>
                      <a:pt x="76" y="188"/>
                      <a:pt x="76" y="188"/>
                    </a:cubicBezTo>
                    <a:cubicBezTo>
                      <a:pt x="76" y="187"/>
                      <a:pt x="75" y="188"/>
                      <a:pt x="74" y="188"/>
                    </a:cubicBezTo>
                    <a:cubicBezTo>
                      <a:pt x="71" y="189"/>
                      <a:pt x="64" y="192"/>
                      <a:pt x="60" y="193"/>
                    </a:cubicBezTo>
                    <a:cubicBezTo>
                      <a:pt x="58" y="193"/>
                      <a:pt x="57" y="194"/>
                      <a:pt x="56" y="195"/>
                    </a:cubicBezTo>
                    <a:cubicBezTo>
                      <a:pt x="56" y="195"/>
                      <a:pt x="55" y="196"/>
                      <a:pt x="54" y="196"/>
                    </a:cubicBezTo>
                    <a:cubicBezTo>
                      <a:pt x="52" y="196"/>
                      <a:pt x="51" y="197"/>
                      <a:pt x="50" y="197"/>
                    </a:cubicBezTo>
                    <a:cubicBezTo>
                      <a:pt x="50" y="198"/>
                      <a:pt x="49" y="198"/>
                      <a:pt x="49" y="198"/>
                    </a:cubicBezTo>
                    <a:cubicBezTo>
                      <a:pt x="48" y="197"/>
                      <a:pt x="48" y="197"/>
                      <a:pt x="47" y="198"/>
                    </a:cubicBezTo>
                    <a:cubicBezTo>
                      <a:pt x="46" y="199"/>
                      <a:pt x="25" y="208"/>
                      <a:pt x="24" y="208"/>
                    </a:cubicBezTo>
                    <a:cubicBezTo>
                      <a:pt x="23" y="208"/>
                      <a:pt x="23" y="208"/>
                      <a:pt x="22" y="208"/>
                    </a:cubicBezTo>
                    <a:cubicBezTo>
                      <a:pt x="21" y="208"/>
                      <a:pt x="21" y="208"/>
                      <a:pt x="20" y="208"/>
                    </a:cubicBezTo>
                    <a:cubicBezTo>
                      <a:pt x="20" y="208"/>
                      <a:pt x="19" y="208"/>
                      <a:pt x="19" y="209"/>
                    </a:cubicBezTo>
                    <a:cubicBezTo>
                      <a:pt x="19" y="209"/>
                      <a:pt x="18" y="210"/>
                      <a:pt x="16" y="211"/>
                    </a:cubicBezTo>
                    <a:cubicBezTo>
                      <a:pt x="14" y="211"/>
                      <a:pt x="12" y="212"/>
                      <a:pt x="10" y="213"/>
                    </a:cubicBezTo>
                    <a:cubicBezTo>
                      <a:pt x="8" y="213"/>
                      <a:pt x="6" y="214"/>
                      <a:pt x="6" y="214"/>
                    </a:cubicBezTo>
                    <a:cubicBezTo>
                      <a:pt x="5" y="213"/>
                      <a:pt x="1" y="205"/>
                      <a:pt x="2" y="204"/>
                    </a:cubicBezTo>
                    <a:close/>
                    <a:moveTo>
                      <a:pt x="13" y="202"/>
                    </a:moveTo>
                    <a:cubicBezTo>
                      <a:pt x="15" y="202"/>
                      <a:pt x="19" y="200"/>
                      <a:pt x="21" y="200"/>
                    </a:cubicBezTo>
                    <a:cubicBezTo>
                      <a:pt x="23" y="199"/>
                      <a:pt x="25" y="198"/>
                      <a:pt x="26" y="198"/>
                    </a:cubicBezTo>
                    <a:cubicBezTo>
                      <a:pt x="27" y="198"/>
                      <a:pt x="27" y="197"/>
                      <a:pt x="27" y="196"/>
                    </a:cubicBezTo>
                    <a:cubicBezTo>
                      <a:pt x="28" y="194"/>
                      <a:pt x="28" y="193"/>
                      <a:pt x="24" y="191"/>
                    </a:cubicBezTo>
                    <a:cubicBezTo>
                      <a:pt x="20" y="188"/>
                      <a:pt x="20" y="187"/>
                      <a:pt x="19" y="189"/>
                    </a:cubicBezTo>
                    <a:cubicBezTo>
                      <a:pt x="19" y="190"/>
                      <a:pt x="18" y="191"/>
                      <a:pt x="17" y="192"/>
                    </a:cubicBezTo>
                    <a:cubicBezTo>
                      <a:pt x="16" y="192"/>
                      <a:pt x="16" y="193"/>
                      <a:pt x="15" y="193"/>
                    </a:cubicBezTo>
                    <a:cubicBezTo>
                      <a:pt x="15" y="194"/>
                      <a:pt x="15" y="194"/>
                      <a:pt x="14" y="194"/>
                    </a:cubicBezTo>
                    <a:cubicBezTo>
                      <a:pt x="14" y="195"/>
                      <a:pt x="13" y="196"/>
                      <a:pt x="13" y="197"/>
                    </a:cubicBezTo>
                    <a:cubicBezTo>
                      <a:pt x="12" y="198"/>
                      <a:pt x="12" y="199"/>
                      <a:pt x="11" y="199"/>
                    </a:cubicBezTo>
                    <a:cubicBezTo>
                      <a:pt x="10" y="198"/>
                      <a:pt x="9" y="202"/>
                      <a:pt x="10" y="203"/>
                    </a:cubicBezTo>
                    <a:cubicBezTo>
                      <a:pt x="10" y="203"/>
                      <a:pt x="12" y="203"/>
                      <a:pt x="13" y="202"/>
                    </a:cubicBezTo>
                    <a:close/>
                    <a:moveTo>
                      <a:pt x="28" y="180"/>
                    </a:moveTo>
                    <a:cubicBezTo>
                      <a:pt x="30" y="182"/>
                      <a:pt x="33" y="185"/>
                      <a:pt x="35" y="189"/>
                    </a:cubicBezTo>
                    <a:cubicBezTo>
                      <a:pt x="36" y="190"/>
                      <a:pt x="37" y="192"/>
                      <a:pt x="38" y="192"/>
                    </a:cubicBezTo>
                    <a:cubicBezTo>
                      <a:pt x="38" y="192"/>
                      <a:pt x="42" y="191"/>
                      <a:pt x="47" y="188"/>
                    </a:cubicBezTo>
                    <a:cubicBezTo>
                      <a:pt x="56" y="184"/>
                      <a:pt x="61" y="182"/>
                      <a:pt x="66" y="182"/>
                    </a:cubicBezTo>
                    <a:cubicBezTo>
                      <a:pt x="69" y="182"/>
                      <a:pt x="72" y="180"/>
                      <a:pt x="72" y="178"/>
                    </a:cubicBezTo>
                    <a:cubicBezTo>
                      <a:pt x="71" y="178"/>
                      <a:pt x="72" y="178"/>
                      <a:pt x="72" y="178"/>
                    </a:cubicBezTo>
                    <a:cubicBezTo>
                      <a:pt x="74" y="178"/>
                      <a:pt x="81" y="176"/>
                      <a:pt x="84" y="174"/>
                    </a:cubicBezTo>
                    <a:cubicBezTo>
                      <a:pt x="87" y="172"/>
                      <a:pt x="87" y="172"/>
                      <a:pt x="87" y="170"/>
                    </a:cubicBezTo>
                    <a:cubicBezTo>
                      <a:pt x="87" y="169"/>
                      <a:pt x="86" y="168"/>
                      <a:pt x="84" y="168"/>
                    </a:cubicBezTo>
                    <a:cubicBezTo>
                      <a:pt x="83" y="167"/>
                      <a:pt x="82" y="168"/>
                      <a:pt x="81" y="168"/>
                    </a:cubicBezTo>
                    <a:cubicBezTo>
                      <a:pt x="79" y="169"/>
                      <a:pt x="77" y="168"/>
                      <a:pt x="78" y="167"/>
                    </a:cubicBezTo>
                    <a:cubicBezTo>
                      <a:pt x="78" y="166"/>
                      <a:pt x="78" y="166"/>
                      <a:pt x="77" y="165"/>
                    </a:cubicBezTo>
                    <a:cubicBezTo>
                      <a:pt x="75" y="165"/>
                      <a:pt x="75" y="163"/>
                      <a:pt x="77" y="159"/>
                    </a:cubicBezTo>
                    <a:cubicBezTo>
                      <a:pt x="78" y="156"/>
                      <a:pt x="78" y="155"/>
                      <a:pt x="77" y="154"/>
                    </a:cubicBezTo>
                    <a:cubicBezTo>
                      <a:pt x="77" y="154"/>
                      <a:pt x="76" y="153"/>
                      <a:pt x="76" y="153"/>
                    </a:cubicBezTo>
                    <a:cubicBezTo>
                      <a:pt x="76" y="152"/>
                      <a:pt x="71" y="151"/>
                      <a:pt x="71" y="152"/>
                    </a:cubicBezTo>
                    <a:cubicBezTo>
                      <a:pt x="69" y="154"/>
                      <a:pt x="67" y="152"/>
                      <a:pt x="66" y="148"/>
                    </a:cubicBezTo>
                    <a:cubicBezTo>
                      <a:pt x="65" y="145"/>
                      <a:pt x="65" y="143"/>
                      <a:pt x="65" y="143"/>
                    </a:cubicBezTo>
                    <a:cubicBezTo>
                      <a:pt x="66" y="143"/>
                      <a:pt x="68" y="141"/>
                      <a:pt x="67" y="140"/>
                    </a:cubicBezTo>
                    <a:cubicBezTo>
                      <a:pt x="67" y="140"/>
                      <a:pt x="68" y="140"/>
                      <a:pt x="68" y="139"/>
                    </a:cubicBezTo>
                    <a:cubicBezTo>
                      <a:pt x="69" y="139"/>
                      <a:pt x="69" y="138"/>
                      <a:pt x="66" y="136"/>
                    </a:cubicBezTo>
                    <a:cubicBezTo>
                      <a:pt x="65" y="136"/>
                      <a:pt x="64" y="135"/>
                      <a:pt x="63" y="135"/>
                    </a:cubicBezTo>
                    <a:cubicBezTo>
                      <a:pt x="63" y="136"/>
                      <a:pt x="60" y="139"/>
                      <a:pt x="56" y="142"/>
                    </a:cubicBezTo>
                    <a:cubicBezTo>
                      <a:pt x="53" y="146"/>
                      <a:pt x="50" y="149"/>
                      <a:pt x="50" y="149"/>
                    </a:cubicBezTo>
                    <a:cubicBezTo>
                      <a:pt x="51" y="150"/>
                      <a:pt x="50" y="150"/>
                      <a:pt x="49" y="150"/>
                    </a:cubicBezTo>
                    <a:cubicBezTo>
                      <a:pt x="49" y="151"/>
                      <a:pt x="48" y="151"/>
                      <a:pt x="48" y="152"/>
                    </a:cubicBezTo>
                    <a:cubicBezTo>
                      <a:pt x="48" y="152"/>
                      <a:pt x="46" y="154"/>
                      <a:pt x="44" y="156"/>
                    </a:cubicBezTo>
                    <a:cubicBezTo>
                      <a:pt x="43" y="158"/>
                      <a:pt x="40" y="160"/>
                      <a:pt x="39" y="162"/>
                    </a:cubicBezTo>
                    <a:cubicBezTo>
                      <a:pt x="38" y="163"/>
                      <a:pt x="37" y="164"/>
                      <a:pt x="36" y="164"/>
                    </a:cubicBezTo>
                    <a:cubicBezTo>
                      <a:pt x="36" y="165"/>
                      <a:pt x="35" y="165"/>
                      <a:pt x="35" y="166"/>
                    </a:cubicBezTo>
                    <a:cubicBezTo>
                      <a:pt x="34" y="166"/>
                      <a:pt x="33" y="168"/>
                      <a:pt x="32" y="170"/>
                    </a:cubicBezTo>
                    <a:cubicBezTo>
                      <a:pt x="30" y="171"/>
                      <a:pt x="29" y="173"/>
                      <a:pt x="29" y="174"/>
                    </a:cubicBezTo>
                    <a:cubicBezTo>
                      <a:pt x="29" y="175"/>
                      <a:pt x="28" y="176"/>
                      <a:pt x="27" y="176"/>
                    </a:cubicBezTo>
                    <a:cubicBezTo>
                      <a:pt x="25" y="178"/>
                      <a:pt x="25" y="178"/>
                      <a:pt x="28" y="180"/>
                    </a:cubicBezTo>
                    <a:close/>
                    <a:moveTo>
                      <a:pt x="78" y="132"/>
                    </a:moveTo>
                    <a:cubicBezTo>
                      <a:pt x="79" y="132"/>
                      <a:pt x="80" y="131"/>
                      <a:pt x="82" y="129"/>
                    </a:cubicBezTo>
                    <a:cubicBezTo>
                      <a:pt x="85" y="127"/>
                      <a:pt x="86" y="127"/>
                      <a:pt x="87" y="127"/>
                    </a:cubicBezTo>
                    <a:cubicBezTo>
                      <a:pt x="89" y="127"/>
                      <a:pt x="93" y="125"/>
                      <a:pt x="95" y="123"/>
                    </a:cubicBezTo>
                    <a:cubicBezTo>
                      <a:pt x="96" y="122"/>
                      <a:pt x="97" y="121"/>
                      <a:pt x="98" y="121"/>
                    </a:cubicBezTo>
                    <a:cubicBezTo>
                      <a:pt x="99" y="122"/>
                      <a:pt x="99" y="121"/>
                      <a:pt x="99" y="121"/>
                    </a:cubicBezTo>
                    <a:cubicBezTo>
                      <a:pt x="99" y="120"/>
                      <a:pt x="101" y="119"/>
                      <a:pt x="102" y="119"/>
                    </a:cubicBezTo>
                    <a:cubicBezTo>
                      <a:pt x="104" y="118"/>
                      <a:pt x="106" y="117"/>
                      <a:pt x="106" y="116"/>
                    </a:cubicBezTo>
                    <a:cubicBezTo>
                      <a:pt x="106" y="116"/>
                      <a:pt x="109" y="114"/>
                      <a:pt x="112" y="112"/>
                    </a:cubicBezTo>
                    <a:cubicBezTo>
                      <a:pt x="115" y="110"/>
                      <a:pt x="118" y="108"/>
                      <a:pt x="120" y="108"/>
                    </a:cubicBezTo>
                    <a:cubicBezTo>
                      <a:pt x="121" y="107"/>
                      <a:pt x="125" y="105"/>
                      <a:pt x="129" y="102"/>
                    </a:cubicBezTo>
                    <a:cubicBezTo>
                      <a:pt x="134" y="100"/>
                      <a:pt x="140" y="97"/>
                      <a:pt x="143" y="95"/>
                    </a:cubicBezTo>
                    <a:cubicBezTo>
                      <a:pt x="146" y="93"/>
                      <a:pt x="150" y="90"/>
                      <a:pt x="152" y="89"/>
                    </a:cubicBezTo>
                    <a:cubicBezTo>
                      <a:pt x="154" y="88"/>
                      <a:pt x="156" y="87"/>
                      <a:pt x="157" y="86"/>
                    </a:cubicBezTo>
                    <a:cubicBezTo>
                      <a:pt x="157" y="86"/>
                      <a:pt x="161" y="84"/>
                      <a:pt x="166" y="82"/>
                    </a:cubicBezTo>
                    <a:cubicBezTo>
                      <a:pt x="171" y="79"/>
                      <a:pt x="175" y="77"/>
                      <a:pt x="175" y="77"/>
                    </a:cubicBezTo>
                    <a:cubicBezTo>
                      <a:pt x="175" y="76"/>
                      <a:pt x="179" y="74"/>
                      <a:pt x="183" y="72"/>
                    </a:cubicBezTo>
                    <a:cubicBezTo>
                      <a:pt x="187" y="70"/>
                      <a:pt x="193" y="66"/>
                      <a:pt x="196" y="64"/>
                    </a:cubicBezTo>
                    <a:cubicBezTo>
                      <a:pt x="202" y="61"/>
                      <a:pt x="204" y="60"/>
                      <a:pt x="213" y="57"/>
                    </a:cubicBezTo>
                    <a:cubicBezTo>
                      <a:pt x="221" y="53"/>
                      <a:pt x="242" y="41"/>
                      <a:pt x="243" y="40"/>
                    </a:cubicBezTo>
                    <a:cubicBezTo>
                      <a:pt x="243" y="39"/>
                      <a:pt x="247" y="37"/>
                      <a:pt x="251" y="35"/>
                    </a:cubicBezTo>
                    <a:cubicBezTo>
                      <a:pt x="256" y="33"/>
                      <a:pt x="260" y="30"/>
                      <a:pt x="261" y="29"/>
                    </a:cubicBezTo>
                    <a:cubicBezTo>
                      <a:pt x="265" y="25"/>
                      <a:pt x="269" y="22"/>
                      <a:pt x="270" y="22"/>
                    </a:cubicBezTo>
                    <a:cubicBezTo>
                      <a:pt x="270" y="22"/>
                      <a:pt x="270" y="21"/>
                      <a:pt x="270" y="20"/>
                    </a:cubicBezTo>
                    <a:cubicBezTo>
                      <a:pt x="270" y="20"/>
                      <a:pt x="271" y="18"/>
                      <a:pt x="272" y="17"/>
                    </a:cubicBezTo>
                    <a:cubicBezTo>
                      <a:pt x="273" y="16"/>
                      <a:pt x="274" y="15"/>
                      <a:pt x="273" y="14"/>
                    </a:cubicBezTo>
                    <a:cubicBezTo>
                      <a:pt x="271" y="10"/>
                      <a:pt x="270" y="10"/>
                      <a:pt x="265" y="13"/>
                    </a:cubicBezTo>
                    <a:cubicBezTo>
                      <a:pt x="262" y="14"/>
                      <a:pt x="260" y="16"/>
                      <a:pt x="260" y="16"/>
                    </a:cubicBezTo>
                    <a:cubicBezTo>
                      <a:pt x="259" y="16"/>
                      <a:pt x="257" y="18"/>
                      <a:pt x="255" y="19"/>
                    </a:cubicBezTo>
                    <a:cubicBezTo>
                      <a:pt x="248" y="23"/>
                      <a:pt x="245" y="25"/>
                      <a:pt x="241" y="27"/>
                    </a:cubicBezTo>
                    <a:cubicBezTo>
                      <a:pt x="237" y="30"/>
                      <a:pt x="235" y="31"/>
                      <a:pt x="233" y="31"/>
                    </a:cubicBezTo>
                    <a:cubicBezTo>
                      <a:pt x="232" y="31"/>
                      <a:pt x="232" y="31"/>
                      <a:pt x="231" y="32"/>
                    </a:cubicBezTo>
                    <a:cubicBezTo>
                      <a:pt x="231" y="32"/>
                      <a:pt x="230" y="33"/>
                      <a:pt x="228" y="34"/>
                    </a:cubicBezTo>
                    <a:cubicBezTo>
                      <a:pt x="227" y="34"/>
                      <a:pt x="223" y="36"/>
                      <a:pt x="220" y="38"/>
                    </a:cubicBezTo>
                    <a:cubicBezTo>
                      <a:pt x="217" y="40"/>
                      <a:pt x="213" y="42"/>
                      <a:pt x="210" y="44"/>
                    </a:cubicBezTo>
                    <a:cubicBezTo>
                      <a:pt x="208" y="45"/>
                      <a:pt x="206" y="46"/>
                      <a:pt x="205" y="47"/>
                    </a:cubicBezTo>
                    <a:cubicBezTo>
                      <a:pt x="204" y="48"/>
                      <a:pt x="202" y="49"/>
                      <a:pt x="200" y="50"/>
                    </a:cubicBezTo>
                    <a:cubicBezTo>
                      <a:pt x="198" y="52"/>
                      <a:pt x="196" y="53"/>
                      <a:pt x="196" y="53"/>
                    </a:cubicBezTo>
                    <a:cubicBezTo>
                      <a:pt x="194" y="55"/>
                      <a:pt x="185" y="60"/>
                      <a:pt x="183" y="60"/>
                    </a:cubicBezTo>
                    <a:cubicBezTo>
                      <a:pt x="182" y="60"/>
                      <a:pt x="180" y="62"/>
                      <a:pt x="181" y="62"/>
                    </a:cubicBezTo>
                    <a:cubicBezTo>
                      <a:pt x="181" y="62"/>
                      <a:pt x="180" y="63"/>
                      <a:pt x="179" y="64"/>
                    </a:cubicBezTo>
                    <a:cubicBezTo>
                      <a:pt x="177" y="64"/>
                      <a:pt x="175" y="66"/>
                      <a:pt x="175" y="66"/>
                    </a:cubicBezTo>
                    <a:cubicBezTo>
                      <a:pt x="174" y="67"/>
                      <a:pt x="173" y="68"/>
                      <a:pt x="173" y="68"/>
                    </a:cubicBezTo>
                    <a:cubicBezTo>
                      <a:pt x="172" y="68"/>
                      <a:pt x="169" y="70"/>
                      <a:pt x="166" y="72"/>
                    </a:cubicBezTo>
                    <a:cubicBezTo>
                      <a:pt x="163" y="74"/>
                      <a:pt x="160" y="76"/>
                      <a:pt x="159" y="76"/>
                    </a:cubicBezTo>
                    <a:cubicBezTo>
                      <a:pt x="158" y="76"/>
                      <a:pt x="158" y="76"/>
                      <a:pt x="158" y="76"/>
                    </a:cubicBezTo>
                    <a:cubicBezTo>
                      <a:pt x="158" y="77"/>
                      <a:pt x="156" y="78"/>
                      <a:pt x="153" y="80"/>
                    </a:cubicBezTo>
                    <a:cubicBezTo>
                      <a:pt x="142" y="85"/>
                      <a:pt x="140" y="86"/>
                      <a:pt x="140" y="88"/>
                    </a:cubicBezTo>
                    <a:cubicBezTo>
                      <a:pt x="140" y="89"/>
                      <a:pt x="140" y="89"/>
                      <a:pt x="139" y="88"/>
                    </a:cubicBezTo>
                    <a:cubicBezTo>
                      <a:pt x="138" y="88"/>
                      <a:pt x="137" y="88"/>
                      <a:pt x="137" y="89"/>
                    </a:cubicBezTo>
                    <a:cubicBezTo>
                      <a:pt x="135" y="91"/>
                      <a:pt x="127" y="96"/>
                      <a:pt x="124" y="97"/>
                    </a:cubicBezTo>
                    <a:cubicBezTo>
                      <a:pt x="120" y="98"/>
                      <a:pt x="119" y="99"/>
                      <a:pt x="110" y="105"/>
                    </a:cubicBezTo>
                    <a:cubicBezTo>
                      <a:pt x="105" y="108"/>
                      <a:pt x="100" y="112"/>
                      <a:pt x="99" y="112"/>
                    </a:cubicBezTo>
                    <a:cubicBezTo>
                      <a:pt x="97" y="113"/>
                      <a:pt x="96" y="114"/>
                      <a:pt x="96" y="115"/>
                    </a:cubicBezTo>
                    <a:cubicBezTo>
                      <a:pt x="95" y="116"/>
                      <a:pt x="81" y="124"/>
                      <a:pt x="79" y="125"/>
                    </a:cubicBezTo>
                    <a:cubicBezTo>
                      <a:pt x="76" y="125"/>
                      <a:pt x="75" y="126"/>
                      <a:pt x="76" y="126"/>
                    </a:cubicBezTo>
                    <a:cubicBezTo>
                      <a:pt x="77" y="127"/>
                      <a:pt x="77" y="128"/>
                      <a:pt x="77" y="129"/>
                    </a:cubicBezTo>
                    <a:cubicBezTo>
                      <a:pt x="77" y="131"/>
                      <a:pt x="78" y="132"/>
                      <a:pt x="78" y="132"/>
                    </a:cubicBezTo>
                    <a:close/>
                    <a:moveTo>
                      <a:pt x="89" y="147"/>
                    </a:moveTo>
                    <a:cubicBezTo>
                      <a:pt x="90" y="149"/>
                      <a:pt x="91" y="149"/>
                      <a:pt x="92" y="148"/>
                    </a:cubicBezTo>
                    <a:cubicBezTo>
                      <a:pt x="92" y="148"/>
                      <a:pt x="98" y="144"/>
                      <a:pt x="103" y="141"/>
                    </a:cubicBezTo>
                    <a:cubicBezTo>
                      <a:pt x="109" y="137"/>
                      <a:pt x="114" y="134"/>
                      <a:pt x="114" y="133"/>
                    </a:cubicBezTo>
                    <a:cubicBezTo>
                      <a:pt x="114" y="133"/>
                      <a:pt x="117" y="131"/>
                      <a:pt x="121" y="129"/>
                    </a:cubicBezTo>
                    <a:cubicBezTo>
                      <a:pt x="127" y="126"/>
                      <a:pt x="131" y="124"/>
                      <a:pt x="131" y="123"/>
                    </a:cubicBezTo>
                    <a:cubicBezTo>
                      <a:pt x="132" y="123"/>
                      <a:pt x="137" y="120"/>
                      <a:pt x="141" y="117"/>
                    </a:cubicBezTo>
                    <a:cubicBezTo>
                      <a:pt x="143" y="117"/>
                      <a:pt x="144" y="116"/>
                      <a:pt x="144" y="115"/>
                    </a:cubicBezTo>
                    <a:cubicBezTo>
                      <a:pt x="144" y="115"/>
                      <a:pt x="147" y="113"/>
                      <a:pt x="154" y="109"/>
                    </a:cubicBezTo>
                    <a:cubicBezTo>
                      <a:pt x="160" y="106"/>
                      <a:pt x="167" y="101"/>
                      <a:pt x="168" y="100"/>
                    </a:cubicBezTo>
                    <a:cubicBezTo>
                      <a:pt x="169" y="99"/>
                      <a:pt x="169" y="99"/>
                      <a:pt x="170" y="100"/>
                    </a:cubicBezTo>
                    <a:cubicBezTo>
                      <a:pt x="170" y="100"/>
                      <a:pt x="170" y="100"/>
                      <a:pt x="171" y="99"/>
                    </a:cubicBezTo>
                    <a:cubicBezTo>
                      <a:pt x="171" y="98"/>
                      <a:pt x="172" y="97"/>
                      <a:pt x="176" y="96"/>
                    </a:cubicBezTo>
                    <a:cubicBezTo>
                      <a:pt x="179" y="95"/>
                      <a:pt x="182" y="94"/>
                      <a:pt x="182" y="93"/>
                    </a:cubicBezTo>
                    <a:cubicBezTo>
                      <a:pt x="183" y="92"/>
                      <a:pt x="188" y="89"/>
                      <a:pt x="189" y="89"/>
                    </a:cubicBezTo>
                    <a:cubicBezTo>
                      <a:pt x="190" y="90"/>
                      <a:pt x="190" y="89"/>
                      <a:pt x="191" y="88"/>
                    </a:cubicBezTo>
                    <a:cubicBezTo>
                      <a:pt x="192" y="87"/>
                      <a:pt x="194" y="86"/>
                      <a:pt x="195" y="86"/>
                    </a:cubicBezTo>
                    <a:cubicBezTo>
                      <a:pt x="200" y="83"/>
                      <a:pt x="210" y="78"/>
                      <a:pt x="211" y="77"/>
                    </a:cubicBezTo>
                    <a:cubicBezTo>
                      <a:pt x="211" y="77"/>
                      <a:pt x="211" y="77"/>
                      <a:pt x="212" y="77"/>
                    </a:cubicBezTo>
                    <a:cubicBezTo>
                      <a:pt x="212" y="77"/>
                      <a:pt x="213" y="77"/>
                      <a:pt x="215" y="76"/>
                    </a:cubicBezTo>
                    <a:cubicBezTo>
                      <a:pt x="216" y="75"/>
                      <a:pt x="220" y="73"/>
                      <a:pt x="223" y="71"/>
                    </a:cubicBezTo>
                    <a:cubicBezTo>
                      <a:pt x="227" y="69"/>
                      <a:pt x="230" y="67"/>
                      <a:pt x="231" y="66"/>
                    </a:cubicBezTo>
                    <a:cubicBezTo>
                      <a:pt x="232" y="65"/>
                      <a:pt x="233" y="64"/>
                      <a:pt x="234" y="64"/>
                    </a:cubicBezTo>
                    <a:cubicBezTo>
                      <a:pt x="242" y="60"/>
                      <a:pt x="246" y="58"/>
                      <a:pt x="250" y="55"/>
                    </a:cubicBezTo>
                    <a:cubicBezTo>
                      <a:pt x="254" y="52"/>
                      <a:pt x="259" y="50"/>
                      <a:pt x="272" y="43"/>
                    </a:cubicBezTo>
                    <a:cubicBezTo>
                      <a:pt x="273" y="43"/>
                      <a:pt x="273" y="42"/>
                      <a:pt x="272" y="42"/>
                    </a:cubicBezTo>
                    <a:cubicBezTo>
                      <a:pt x="272" y="42"/>
                      <a:pt x="275" y="40"/>
                      <a:pt x="281" y="39"/>
                    </a:cubicBezTo>
                    <a:cubicBezTo>
                      <a:pt x="283" y="38"/>
                      <a:pt x="283" y="37"/>
                      <a:pt x="283" y="36"/>
                    </a:cubicBezTo>
                    <a:cubicBezTo>
                      <a:pt x="283" y="35"/>
                      <a:pt x="284" y="35"/>
                      <a:pt x="285" y="36"/>
                    </a:cubicBezTo>
                    <a:cubicBezTo>
                      <a:pt x="285" y="36"/>
                      <a:pt x="286" y="36"/>
                      <a:pt x="286" y="35"/>
                    </a:cubicBezTo>
                    <a:cubicBezTo>
                      <a:pt x="286" y="34"/>
                      <a:pt x="287" y="34"/>
                      <a:pt x="288" y="33"/>
                    </a:cubicBezTo>
                    <a:cubicBezTo>
                      <a:pt x="289" y="33"/>
                      <a:pt x="290" y="32"/>
                      <a:pt x="290" y="31"/>
                    </a:cubicBezTo>
                    <a:cubicBezTo>
                      <a:pt x="291" y="30"/>
                      <a:pt x="290" y="28"/>
                      <a:pt x="289" y="28"/>
                    </a:cubicBezTo>
                    <a:cubicBezTo>
                      <a:pt x="288" y="28"/>
                      <a:pt x="287" y="28"/>
                      <a:pt x="285" y="27"/>
                    </a:cubicBezTo>
                    <a:cubicBezTo>
                      <a:pt x="282" y="25"/>
                      <a:pt x="280" y="25"/>
                      <a:pt x="279" y="28"/>
                    </a:cubicBezTo>
                    <a:cubicBezTo>
                      <a:pt x="278" y="30"/>
                      <a:pt x="277" y="30"/>
                      <a:pt x="263" y="37"/>
                    </a:cubicBezTo>
                    <a:cubicBezTo>
                      <a:pt x="258" y="40"/>
                      <a:pt x="253" y="43"/>
                      <a:pt x="250" y="44"/>
                    </a:cubicBezTo>
                    <a:cubicBezTo>
                      <a:pt x="248" y="46"/>
                      <a:pt x="245" y="48"/>
                      <a:pt x="245" y="48"/>
                    </a:cubicBezTo>
                    <a:cubicBezTo>
                      <a:pt x="238" y="51"/>
                      <a:pt x="232" y="55"/>
                      <a:pt x="231" y="56"/>
                    </a:cubicBezTo>
                    <a:cubicBezTo>
                      <a:pt x="230" y="57"/>
                      <a:pt x="229" y="57"/>
                      <a:pt x="226" y="58"/>
                    </a:cubicBezTo>
                    <a:cubicBezTo>
                      <a:pt x="223" y="59"/>
                      <a:pt x="220" y="61"/>
                      <a:pt x="217" y="63"/>
                    </a:cubicBezTo>
                    <a:cubicBezTo>
                      <a:pt x="214" y="64"/>
                      <a:pt x="208" y="68"/>
                      <a:pt x="203" y="70"/>
                    </a:cubicBezTo>
                    <a:cubicBezTo>
                      <a:pt x="192" y="75"/>
                      <a:pt x="183" y="79"/>
                      <a:pt x="183" y="80"/>
                    </a:cubicBezTo>
                    <a:cubicBezTo>
                      <a:pt x="182" y="82"/>
                      <a:pt x="180" y="83"/>
                      <a:pt x="172" y="87"/>
                    </a:cubicBezTo>
                    <a:cubicBezTo>
                      <a:pt x="168" y="89"/>
                      <a:pt x="165" y="91"/>
                      <a:pt x="165" y="91"/>
                    </a:cubicBezTo>
                    <a:cubicBezTo>
                      <a:pt x="165" y="91"/>
                      <a:pt x="157" y="95"/>
                      <a:pt x="153" y="97"/>
                    </a:cubicBezTo>
                    <a:cubicBezTo>
                      <a:pt x="151" y="98"/>
                      <a:pt x="149" y="99"/>
                      <a:pt x="149" y="100"/>
                    </a:cubicBezTo>
                    <a:cubicBezTo>
                      <a:pt x="149" y="100"/>
                      <a:pt x="148" y="101"/>
                      <a:pt x="139" y="105"/>
                    </a:cubicBezTo>
                    <a:cubicBezTo>
                      <a:pt x="138" y="106"/>
                      <a:pt x="136" y="106"/>
                      <a:pt x="136" y="106"/>
                    </a:cubicBezTo>
                    <a:cubicBezTo>
                      <a:pt x="134" y="106"/>
                      <a:pt x="134" y="106"/>
                      <a:pt x="134" y="107"/>
                    </a:cubicBezTo>
                    <a:cubicBezTo>
                      <a:pt x="134" y="108"/>
                      <a:pt x="133" y="109"/>
                      <a:pt x="130" y="110"/>
                    </a:cubicBezTo>
                    <a:cubicBezTo>
                      <a:pt x="128" y="111"/>
                      <a:pt x="125" y="113"/>
                      <a:pt x="123" y="114"/>
                    </a:cubicBezTo>
                    <a:cubicBezTo>
                      <a:pt x="121" y="115"/>
                      <a:pt x="118" y="117"/>
                      <a:pt x="116" y="118"/>
                    </a:cubicBezTo>
                    <a:cubicBezTo>
                      <a:pt x="113" y="119"/>
                      <a:pt x="110" y="122"/>
                      <a:pt x="108" y="123"/>
                    </a:cubicBezTo>
                    <a:cubicBezTo>
                      <a:pt x="106" y="124"/>
                      <a:pt x="104" y="126"/>
                      <a:pt x="104" y="126"/>
                    </a:cubicBezTo>
                    <a:cubicBezTo>
                      <a:pt x="103" y="126"/>
                      <a:pt x="103" y="126"/>
                      <a:pt x="102" y="127"/>
                    </a:cubicBezTo>
                    <a:cubicBezTo>
                      <a:pt x="101" y="128"/>
                      <a:pt x="100" y="129"/>
                      <a:pt x="99" y="129"/>
                    </a:cubicBezTo>
                    <a:cubicBezTo>
                      <a:pt x="98" y="129"/>
                      <a:pt x="97" y="130"/>
                      <a:pt x="97" y="131"/>
                    </a:cubicBezTo>
                    <a:cubicBezTo>
                      <a:pt x="96" y="132"/>
                      <a:pt x="94" y="133"/>
                      <a:pt x="93" y="133"/>
                    </a:cubicBezTo>
                    <a:cubicBezTo>
                      <a:pt x="91" y="134"/>
                      <a:pt x="89" y="135"/>
                      <a:pt x="89" y="135"/>
                    </a:cubicBezTo>
                    <a:cubicBezTo>
                      <a:pt x="89" y="135"/>
                      <a:pt x="89" y="136"/>
                      <a:pt x="88" y="136"/>
                    </a:cubicBezTo>
                    <a:cubicBezTo>
                      <a:pt x="87" y="137"/>
                      <a:pt x="87" y="137"/>
                      <a:pt x="87" y="137"/>
                    </a:cubicBezTo>
                    <a:cubicBezTo>
                      <a:pt x="88" y="138"/>
                      <a:pt x="87" y="138"/>
                      <a:pt x="86" y="139"/>
                    </a:cubicBezTo>
                    <a:cubicBezTo>
                      <a:pt x="83" y="140"/>
                      <a:pt x="83" y="141"/>
                      <a:pt x="85" y="142"/>
                    </a:cubicBezTo>
                    <a:cubicBezTo>
                      <a:pt x="86" y="143"/>
                      <a:pt x="88" y="145"/>
                      <a:pt x="89" y="147"/>
                    </a:cubicBezTo>
                    <a:close/>
                    <a:moveTo>
                      <a:pt x="96" y="164"/>
                    </a:moveTo>
                    <a:cubicBezTo>
                      <a:pt x="97" y="169"/>
                      <a:pt x="97" y="169"/>
                      <a:pt x="102" y="166"/>
                    </a:cubicBezTo>
                    <a:cubicBezTo>
                      <a:pt x="105" y="165"/>
                      <a:pt x="107" y="163"/>
                      <a:pt x="107" y="163"/>
                    </a:cubicBezTo>
                    <a:cubicBezTo>
                      <a:pt x="107" y="162"/>
                      <a:pt x="109" y="161"/>
                      <a:pt x="111" y="160"/>
                    </a:cubicBezTo>
                    <a:cubicBezTo>
                      <a:pt x="118" y="156"/>
                      <a:pt x="128" y="150"/>
                      <a:pt x="132" y="148"/>
                    </a:cubicBezTo>
                    <a:cubicBezTo>
                      <a:pt x="133" y="147"/>
                      <a:pt x="134" y="146"/>
                      <a:pt x="135" y="145"/>
                    </a:cubicBezTo>
                    <a:cubicBezTo>
                      <a:pt x="136" y="145"/>
                      <a:pt x="137" y="144"/>
                      <a:pt x="137" y="144"/>
                    </a:cubicBezTo>
                    <a:cubicBezTo>
                      <a:pt x="138" y="144"/>
                      <a:pt x="140" y="142"/>
                      <a:pt x="142" y="141"/>
                    </a:cubicBezTo>
                    <a:cubicBezTo>
                      <a:pt x="145" y="139"/>
                      <a:pt x="147" y="138"/>
                      <a:pt x="148" y="138"/>
                    </a:cubicBezTo>
                    <a:cubicBezTo>
                      <a:pt x="148" y="137"/>
                      <a:pt x="149" y="137"/>
                      <a:pt x="149" y="137"/>
                    </a:cubicBezTo>
                    <a:cubicBezTo>
                      <a:pt x="150" y="137"/>
                      <a:pt x="151" y="136"/>
                      <a:pt x="151" y="136"/>
                    </a:cubicBezTo>
                    <a:cubicBezTo>
                      <a:pt x="152" y="135"/>
                      <a:pt x="153" y="134"/>
                      <a:pt x="153" y="134"/>
                    </a:cubicBezTo>
                    <a:cubicBezTo>
                      <a:pt x="154" y="134"/>
                      <a:pt x="155" y="133"/>
                      <a:pt x="156" y="132"/>
                    </a:cubicBezTo>
                    <a:cubicBezTo>
                      <a:pt x="158" y="131"/>
                      <a:pt x="162" y="129"/>
                      <a:pt x="166" y="126"/>
                    </a:cubicBezTo>
                    <a:cubicBezTo>
                      <a:pt x="167" y="126"/>
                      <a:pt x="168" y="125"/>
                      <a:pt x="168" y="125"/>
                    </a:cubicBezTo>
                    <a:cubicBezTo>
                      <a:pt x="168" y="124"/>
                      <a:pt x="172" y="122"/>
                      <a:pt x="177" y="119"/>
                    </a:cubicBezTo>
                    <a:cubicBezTo>
                      <a:pt x="179" y="118"/>
                      <a:pt x="182" y="116"/>
                      <a:pt x="183" y="115"/>
                    </a:cubicBezTo>
                    <a:cubicBezTo>
                      <a:pt x="184" y="114"/>
                      <a:pt x="185" y="113"/>
                      <a:pt x="186" y="113"/>
                    </a:cubicBezTo>
                    <a:cubicBezTo>
                      <a:pt x="186" y="114"/>
                      <a:pt x="187" y="113"/>
                      <a:pt x="187" y="112"/>
                    </a:cubicBezTo>
                    <a:cubicBezTo>
                      <a:pt x="188" y="111"/>
                      <a:pt x="191" y="108"/>
                      <a:pt x="195" y="107"/>
                    </a:cubicBezTo>
                    <a:cubicBezTo>
                      <a:pt x="196" y="106"/>
                      <a:pt x="196" y="105"/>
                      <a:pt x="196" y="105"/>
                    </a:cubicBezTo>
                    <a:cubicBezTo>
                      <a:pt x="196" y="105"/>
                      <a:pt x="199" y="103"/>
                      <a:pt x="202" y="101"/>
                    </a:cubicBezTo>
                    <a:cubicBezTo>
                      <a:pt x="205" y="100"/>
                      <a:pt x="208" y="98"/>
                      <a:pt x="208" y="98"/>
                    </a:cubicBezTo>
                    <a:cubicBezTo>
                      <a:pt x="209" y="97"/>
                      <a:pt x="211" y="96"/>
                      <a:pt x="214" y="94"/>
                    </a:cubicBezTo>
                    <a:cubicBezTo>
                      <a:pt x="221" y="90"/>
                      <a:pt x="222" y="89"/>
                      <a:pt x="223" y="89"/>
                    </a:cubicBezTo>
                    <a:cubicBezTo>
                      <a:pt x="223" y="88"/>
                      <a:pt x="226" y="87"/>
                      <a:pt x="229" y="85"/>
                    </a:cubicBezTo>
                    <a:cubicBezTo>
                      <a:pt x="239" y="79"/>
                      <a:pt x="244" y="77"/>
                      <a:pt x="245" y="75"/>
                    </a:cubicBezTo>
                    <a:cubicBezTo>
                      <a:pt x="247" y="73"/>
                      <a:pt x="247" y="73"/>
                      <a:pt x="248" y="73"/>
                    </a:cubicBezTo>
                    <a:cubicBezTo>
                      <a:pt x="249" y="74"/>
                      <a:pt x="249" y="73"/>
                      <a:pt x="251" y="73"/>
                    </a:cubicBezTo>
                    <a:cubicBezTo>
                      <a:pt x="251" y="72"/>
                      <a:pt x="256" y="69"/>
                      <a:pt x="261" y="67"/>
                    </a:cubicBezTo>
                    <a:cubicBezTo>
                      <a:pt x="266" y="64"/>
                      <a:pt x="270" y="62"/>
                      <a:pt x="271" y="61"/>
                    </a:cubicBezTo>
                    <a:cubicBezTo>
                      <a:pt x="272" y="60"/>
                      <a:pt x="272" y="60"/>
                      <a:pt x="273" y="60"/>
                    </a:cubicBezTo>
                    <a:cubicBezTo>
                      <a:pt x="273" y="60"/>
                      <a:pt x="275" y="60"/>
                      <a:pt x="276" y="59"/>
                    </a:cubicBezTo>
                    <a:cubicBezTo>
                      <a:pt x="276" y="59"/>
                      <a:pt x="278" y="57"/>
                      <a:pt x="281" y="56"/>
                    </a:cubicBezTo>
                    <a:cubicBezTo>
                      <a:pt x="283" y="55"/>
                      <a:pt x="286" y="53"/>
                      <a:pt x="286" y="53"/>
                    </a:cubicBezTo>
                    <a:cubicBezTo>
                      <a:pt x="287" y="52"/>
                      <a:pt x="287" y="52"/>
                      <a:pt x="287" y="52"/>
                    </a:cubicBezTo>
                    <a:cubicBezTo>
                      <a:pt x="287" y="55"/>
                      <a:pt x="293" y="52"/>
                      <a:pt x="295" y="49"/>
                    </a:cubicBezTo>
                    <a:cubicBezTo>
                      <a:pt x="295" y="48"/>
                      <a:pt x="296" y="47"/>
                      <a:pt x="297" y="47"/>
                    </a:cubicBezTo>
                    <a:cubicBezTo>
                      <a:pt x="297" y="46"/>
                      <a:pt x="297" y="46"/>
                      <a:pt x="297" y="46"/>
                    </a:cubicBezTo>
                    <a:cubicBezTo>
                      <a:pt x="297" y="45"/>
                      <a:pt x="297" y="45"/>
                      <a:pt x="296" y="44"/>
                    </a:cubicBezTo>
                    <a:cubicBezTo>
                      <a:pt x="296" y="42"/>
                      <a:pt x="294" y="41"/>
                      <a:pt x="292" y="42"/>
                    </a:cubicBezTo>
                    <a:cubicBezTo>
                      <a:pt x="292" y="43"/>
                      <a:pt x="291" y="43"/>
                      <a:pt x="291" y="43"/>
                    </a:cubicBezTo>
                    <a:cubicBezTo>
                      <a:pt x="290" y="42"/>
                      <a:pt x="285" y="45"/>
                      <a:pt x="285" y="45"/>
                    </a:cubicBezTo>
                    <a:cubicBezTo>
                      <a:pt x="285" y="46"/>
                      <a:pt x="283" y="47"/>
                      <a:pt x="282" y="48"/>
                    </a:cubicBezTo>
                    <a:cubicBezTo>
                      <a:pt x="280" y="49"/>
                      <a:pt x="278" y="50"/>
                      <a:pt x="276" y="51"/>
                    </a:cubicBezTo>
                    <a:cubicBezTo>
                      <a:pt x="275" y="52"/>
                      <a:pt x="273" y="52"/>
                      <a:pt x="273" y="52"/>
                    </a:cubicBezTo>
                    <a:cubicBezTo>
                      <a:pt x="272" y="51"/>
                      <a:pt x="268" y="53"/>
                      <a:pt x="267" y="56"/>
                    </a:cubicBezTo>
                    <a:cubicBezTo>
                      <a:pt x="266" y="57"/>
                      <a:pt x="266" y="58"/>
                      <a:pt x="265" y="58"/>
                    </a:cubicBezTo>
                    <a:cubicBezTo>
                      <a:pt x="264" y="57"/>
                      <a:pt x="249" y="65"/>
                      <a:pt x="246" y="67"/>
                    </a:cubicBezTo>
                    <a:cubicBezTo>
                      <a:pt x="245" y="68"/>
                      <a:pt x="244" y="69"/>
                      <a:pt x="243" y="69"/>
                    </a:cubicBezTo>
                    <a:cubicBezTo>
                      <a:pt x="242" y="69"/>
                      <a:pt x="242" y="69"/>
                      <a:pt x="241" y="70"/>
                    </a:cubicBezTo>
                    <a:cubicBezTo>
                      <a:pt x="241" y="70"/>
                      <a:pt x="239" y="72"/>
                      <a:pt x="237" y="73"/>
                    </a:cubicBezTo>
                    <a:cubicBezTo>
                      <a:pt x="235" y="74"/>
                      <a:pt x="233" y="75"/>
                      <a:pt x="233" y="75"/>
                    </a:cubicBezTo>
                    <a:cubicBezTo>
                      <a:pt x="234" y="75"/>
                      <a:pt x="233" y="76"/>
                      <a:pt x="232" y="76"/>
                    </a:cubicBezTo>
                    <a:cubicBezTo>
                      <a:pt x="226" y="78"/>
                      <a:pt x="201" y="91"/>
                      <a:pt x="198" y="94"/>
                    </a:cubicBezTo>
                    <a:cubicBezTo>
                      <a:pt x="194" y="97"/>
                      <a:pt x="192" y="98"/>
                      <a:pt x="190" y="98"/>
                    </a:cubicBezTo>
                    <a:cubicBezTo>
                      <a:pt x="189" y="98"/>
                      <a:pt x="189" y="98"/>
                      <a:pt x="188" y="99"/>
                    </a:cubicBezTo>
                    <a:cubicBezTo>
                      <a:pt x="187" y="100"/>
                      <a:pt x="185" y="101"/>
                      <a:pt x="185" y="101"/>
                    </a:cubicBezTo>
                    <a:cubicBezTo>
                      <a:pt x="185" y="100"/>
                      <a:pt x="183" y="101"/>
                      <a:pt x="180" y="102"/>
                    </a:cubicBezTo>
                    <a:cubicBezTo>
                      <a:pt x="177" y="104"/>
                      <a:pt x="176" y="105"/>
                      <a:pt x="176" y="106"/>
                    </a:cubicBezTo>
                    <a:cubicBezTo>
                      <a:pt x="175" y="107"/>
                      <a:pt x="174" y="108"/>
                      <a:pt x="168" y="110"/>
                    </a:cubicBezTo>
                    <a:cubicBezTo>
                      <a:pt x="164" y="112"/>
                      <a:pt x="160" y="115"/>
                      <a:pt x="158" y="116"/>
                    </a:cubicBezTo>
                    <a:cubicBezTo>
                      <a:pt x="157" y="116"/>
                      <a:pt x="156" y="117"/>
                      <a:pt x="156" y="116"/>
                    </a:cubicBezTo>
                    <a:cubicBezTo>
                      <a:pt x="156" y="116"/>
                      <a:pt x="156" y="116"/>
                      <a:pt x="155" y="117"/>
                    </a:cubicBezTo>
                    <a:cubicBezTo>
                      <a:pt x="155" y="118"/>
                      <a:pt x="154" y="119"/>
                      <a:pt x="151" y="120"/>
                    </a:cubicBezTo>
                    <a:cubicBezTo>
                      <a:pt x="149" y="121"/>
                      <a:pt x="146" y="122"/>
                      <a:pt x="145" y="123"/>
                    </a:cubicBezTo>
                    <a:cubicBezTo>
                      <a:pt x="143" y="124"/>
                      <a:pt x="142" y="125"/>
                      <a:pt x="142" y="125"/>
                    </a:cubicBezTo>
                    <a:cubicBezTo>
                      <a:pt x="141" y="124"/>
                      <a:pt x="141" y="124"/>
                      <a:pt x="141" y="125"/>
                    </a:cubicBezTo>
                    <a:cubicBezTo>
                      <a:pt x="140" y="125"/>
                      <a:pt x="140" y="125"/>
                      <a:pt x="139" y="125"/>
                    </a:cubicBezTo>
                    <a:cubicBezTo>
                      <a:pt x="139" y="124"/>
                      <a:pt x="139" y="125"/>
                      <a:pt x="139" y="126"/>
                    </a:cubicBezTo>
                    <a:cubicBezTo>
                      <a:pt x="139" y="127"/>
                      <a:pt x="138" y="127"/>
                      <a:pt x="137" y="128"/>
                    </a:cubicBezTo>
                    <a:cubicBezTo>
                      <a:pt x="130" y="132"/>
                      <a:pt x="119" y="139"/>
                      <a:pt x="119" y="140"/>
                    </a:cubicBezTo>
                    <a:cubicBezTo>
                      <a:pt x="119" y="140"/>
                      <a:pt x="119" y="140"/>
                      <a:pt x="120" y="140"/>
                    </a:cubicBezTo>
                    <a:cubicBezTo>
                      <a:pt x="121" y="141"/>
                      <a:pt x="120" y="141"/>
                      <a:pt x="117" y="142"/>
                    </a:cubicBezTo>
                    <a:cubicBezTo>
                      <a:pt x="114" y="143"/>
                      <a:pt x="113" y="144"/>
                      <a:pt x="113" y="145"/>
                    </a:cubicBezTo>
                    <a:cubicBezTo>
                      <a:pt x="112" y="146"/>
                      <a:pt x="111" y="147"/>
                      <a:pt x="110" y="147"/>
                    </a:cubicBezTo>
                    <a:cubicBezTo>
                      <a:pt x="105" y="150"/>
                      <a:pt x="104" y="151"/>
                      <a:pt x="104" y="151"/>
                    </a:cubicBezTo>
                    <a:cubicBezTo>
                      <a:pt x="103" y="152"/>
                      <a:pt x="103" y="152"/>
                      <a:pt x="103" y="151"/>
                    </a:cubicBezTo>
                    <a:cubicBezTo>
                      <a:pt x="103" y="151"/>
                      <a:pt x="95" y="155"/>
                      <a:pt x="94" y="156"/>
                    </a:cubicBezTo>
                    <a:cubicBezTo>
                      <a:pt x="94" y="156"/>
                      <a:pt x="94" y="157"/>
                      <a:pt x="94" y="157"/>
                    </a:cubicBezTo>
                    <a:cubicBezTo>
                      <a:pt x="93" y="157"/>
                      <a:pt x="93" y="157"/>
                      <a:pt x="93" y="158"/>
                    </a:cubicBezTo>
                    <a:cubicBezTo>
                      <a:pt x="93" y="158"/>
                      <a:pt x="93" y="158"/>
                      <a:pt x="94" y="159"/>
                    </a:cubicBezTo>
                    <a:cubicBezTo>
                      <a:pt x="96" y="160"/>
                      <a:pt x="96" y="160"/>
                      <a:pt x="96" y="164"/>
                    </a:cubicBezTo>
                    <a:close/>
                    <a:moveTo>
                      <a:pt x="287" y="61"/>
                    </a:moveTo>
                    <a:cubicBezTo>
                      <a:pt x="287" y="61"/>
                      <a:pt x="288" y="61"/>
                      <a:pt x="288" y="61"/>
                    </a:cubicBezTo>
                    <a:cubicBezTo>
                      <a:pt x="288" y="61"/>
                      <a:pt x="288" y="62"/>
                      <a:pt x="288" y="62"/>
                    </a:cubicBezTo>
                    <a:cubicBezTo>
                      <a:pt x="286" y="62"/>
                      <a:pt x="286" y="62"/>
                      <a:pt x="287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244"/>
              <p:cNvSpPr>
                <a:spLocks noEditPoints="1"/>
              </p:cNvSpPr>
              <p:nvPr/>
            </p:nvSpPr>
            <p:spPr bwMode="auto">
              <a:xfrm>
                <a:off x="696" y="494"/>
                <a:ext cx="218" cy="140"/>
              </a:xfrm>
              <a:custGeom>
                <a:avLst/>
                <a:gdLst>
                  <a:gd name="T0" fmla="*/ 38 w 285"/>
                  <a:gd name="T1" fmla="*/ 44 h 183"/>
                  <a:gd name="T2" fmla="*/ 109 w 285"/>
                  <a:gd name="T3" fmla="*/ 7 h 183"/>
                  <a:gd name="T4" fmla="*/ 158 w 285"/>
                  <a:gd name="T5" fmla="*/ 15 h 183"/>
                  <a:gd name="T6" fmla="*/ 221 w 285"/>
                  <a:gd name="T7" fmla="*/ 42 h 183"/>
                  <a:gd name="T8" fmla="*/ 280 w 285"/>
                  <a:gd name="T9" fmla="*/ 114 h 183"/>
                  <a:gd name="T10" fmla="*/ 242 w 285"/>
                  <a:gd name="T11" fmla="*/ 182 h 183"/>
                  <a:gd name="T12" fmla="*/ 199 w 285"/>
                  <a:gd name="T13" fmla="*/ 165 h 183"/>
                  <a:gd name="T14" fmla="*/ 164 w 285"/>
                  <a:gd name="T15" fmla="*/ 126 h 183"/>
                  <a:gd name="T16" fmla="*/ 114 w 285"/>
                  <a:gd name="T17" fmla="*/ 110 h 183"/>
                  <a:gd name="T18" fmla="*/ 34 w 285"/>
                  <a:gd name="T19" fmla="*/ 103 h 183"/>
                  <a:gd name="T20" fmla="*/ 102 w 285"/>
                  <a:gd name="T21" fmla="*/ 97 h 183"/>
                  <a:gd name="T22" fmla="*/ 33 w 285"/>
                  <a:gd name="T23" fmla="*/ 101 h 183"/>
                  <a:gd name="T24" fmla="*/ 183 w 285"/>
                  <a:gd name="T25" fmla="*/ 137 h 183"/>
                  <a:gd name="T26" fmla="*/ 149 w 285"/>
                  <a:gd name="T27" fmla="*/ 123 h 183"/>
                  <a:gd name="T28" fmla="*/ 196 w 285"/>
                  <a:gd name="T29" fmla="*/ 157 h 183"/>
                  <a:gd name="T30" fmla="*/ 68 w 285"/>
                  <a:gd name="T31" fmla="*/ 87 h 183"/>
                  <a:gd name="T32" fmla="*/ 114 w 285"/>
                  <a:gd name="T33" fmla="*/ 96 h 183"/>
                  <a:gd name="T34" fmla="*/ 41 w 285"/>
                  <a:gd name="T35" fmla="*/ 89 h 183"/>
                  <a:gd name="T36" fmla="*/ 196 w 285"/>
                  <a:gd name="T37" fmla="*/ 140 h 183"/>
                  <a:gd name="T38" fmla="*/ 152 w 285"/>
                  <a:gd name="T39" fmla="*/ 114 h 183"/>
                  <a:gd name="T40" fmla="*/ 187 w 285"/>
                  <a:gd name="T41" fmla="*/ 136 h 183"/>
                  <a:gd name="T42" fmla="*/ 249 w 285"/>
                  <a:gd name="T43" fmla="*/ 166 h 183"/>
                  <a:gd name="T44" fmla="*/ 261 w 285"/>
                  <a:gd name="T45" fmla="*/ 91 h 183"/>
                  <a:gd name="T46" fmla="*/ 184 w 285"/>
                  <a:gd name="T47" fmla="*/ 39 h 183"/>
                  <a:gd name="T48" fmla="*/ 142 w 285"/>
                  <a:gd name="T49" fmla="*/ 110 h 183"/>
                  <a:gd name="T50" fmla="*/ 191 w 285"/>
                  <a:gd name="T51" fmla="*/ 128 h 183"/>
                  <a:gd name="T52" fmla="*/ 243 w 285"/>
                  <a:gd name="T53" fmla="*/ 176 h 183"/>
                  <a:gd name="T54" fmla="*/ 188 w 285"/>
                  <a:gd name="T55" fmla="*/ 118 h 183"/>
                  <a:gd name="T56" fmla="*/ 181 w 285"/>
                  <a:gd name="T57" fmla="*/ 106 h 183"/>
                  <a:gd name="T58" fmla="*/ 212 w 285"/>
                  <a:gd name="T59" fmla="*/ 147 h 183"/>
                  <a:gd name="T60" fmla="*/ 226 w 285"/>
                  <a:gd name="T61" fmla="*/ 160 h 183"/>
                  <a:gd name="T62" fmla="*/ 192 w 285"/>
                  <a:gd name="T63" fmla="*/ 98 h 183"/>
                  <a:gd name="T64" fmla="*/ 191 w 285"/>
                  <a:gd name="T65" fmla="*/ 92 h 183"/>
                  <a:gd name="T66" fmla="*/ 222 w 285"/>
                  <a:gd name="T67" fmla="*/ 119 h 183"/>
                  <a:gd name="T68" fmla="*/ 244 w 285"/>
                  <a:gd name="T69" fmla="*/ 125 h 183"/>
                  <a:gd name="T70" fmla="*/ 205 w 285"/>
                  <a:gd name="T71" fmla="*/ 87 h 183"/>
                  <a:gd name="T72" fmla="*/ 192 w 285"/>
                  <a:gd name="T73" fmla="*/ 70 h 183"/>
                  <a:gd name="T74" fmla="*/ 222 w 285"/>
                  <a:gd name="T75" fmla="*/ 104 h 183"/>
                  <a:gd name="T76" fmla="*/ 237 w 285"/>
                  <a:gd name="T77" fmla="*/ 88 h 183"/>
                  <a:gd name="T78" fmla="*/ 198 w 285"/>
                  <a:gd name="T79" fmla="*/ 51 h 183"/>
                  <a:gd name="T80" fmla="*/ 231 w 285"/>
                  <a:gd name="T81" fmla="*/ 73 h 183"/>
                  <a:gd name="T82" fmla="*/ 221 w 285"/>
                  <a:gd name="T83" fmla="*/ 99 h 183"/>
                  <a:gd name="T84" fmla="*/ 97 w 285"/>
                  <a:gd name="T85" fmla="*/ 81 h 183"/>
                  <a:gd name="T86" fmla="*/ 132 w 285"/>
                  <a:gd name="T87" fmla="*/ 109 h 183"/>
                  <a:gd name="T88" fmla="*/ 130 w 285"/>
                  <a:gd name="T89" fmla="*/ 96 h 183"/>
                  <a:gd name="T90" fmla="*/ 139 w 285"/>
                  <a:gd name="T91" fmla="*/ 71 h 183"/>
                  <a:gd name="T92" fmla="*/ 162 w 285"/>
                  <a:gd name="T93" fmla="*/ 64 h 183"/>
                  <a:gd name="T94" fmla="*/ 174 w 285"/>
                  <a:gd name="T95" fmla="*/ 39 h 183"/>
                  <a:gd name="T96" fmla="*/ 98 w 285"/>
                  <a:gd name="T97" fmla="*/ 11 h 183"/>
                  <a:gd name="T98" fmla="*/ 51 w 285"/>
                  <a:gd name="T99" fmla="*/ 35 h 183"/>
                  <a:gd name="T100" fmla="*/ 45 w 285"/>
                  <a:gd name="T101" fmla="*/ 70 h 183"/>
                  <a:gd name="T102" fmla="*/ 114 w 285"/>
                  <a:gd name="T103" fmla="*/ 79 h 183"/>
                  <a:gd name="T104" fmla="*/ 44 w 285"/>
                  <a:gd name="T105" fmla="*/ 77 h 183"/>
                  <a:gd name="T106" fmla="*/ 103 w 285"/>
                  <a:gd name="T107" fmla="*/ 57 h 183"/>
                  <a:gd name="T108" fmla="*/ 81 w 285"/>
                  <a:gd name="T109" fmla="*/ 61 h 183"/>
                  <a:gd name="T110" fmla="*/ 79 w 285"/>
                  <a:gd name="T111" fmla="*/ 35 h 183"/>
                  <a:gd name="T112" fmla="*/ 133 w 285"/>
                  <a:gd name="T113" fmla="*/ 58 h 183"/>
                  <a:gd name="T114" fmla="*/ 84 w 285"/>
                  <a:gd name="T115" fmla="*/ 43 h 183"/>
                  <a:gd name="T116" fmla="*/ 104 w 285"/>
                  <a:gd name="T117" fmla="*/ 19 h 183"/>
                  <a:gd name="T118" fmla="*/ 126 w 285"/>
                  <a:gd name="T119" fmla="*/ 30 h 183"/>
                  <a:gd name="T120" fmla="*/ 81 w 285"/>
                  <a:gd name="T121" fmla="*/ 28 h 183"/>
                  <a:gd name="T122" fmla="*/ 162 w 285"/>
                  <a:gd name="T123" fmla="*/ 54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5" h="183">
                    <a:moveTo>
                      <a:pt x="19" y="105"/>
                    </a:moveTo>
                    <a:cubicBezTo>
                      <a:pt x="19" y="104"/>
                      <a:pt x="18" y="104"/>
                      <a:pt x="18" y="104"/>
                    </a:cubicBezTo>
                    <a:cubicBezTo>
                      <a:pt x="17" y="104"/>
                      <a:pt x="17" y="103"/>
                      <a:pt x="17" y="103"/>
                    </a:cubicBezTo>
                    <a:cubicBezTo>
                      <a:pt x="17" y="103"/>
                      <a:pt x="17" y="103"/>
                      <a:pt x="16" y="103"/>
                    </a:cubicBezTo>
                    <a:cubicBezTo>
                      <a:pt x="16" y="103"/>
                      <a:pt x="16" y="103"/>
                      <a:pt x="16" y="102"/>
                    </a:cubicBezTo>
                    <a:cubicBezTo>
                      <a:pt x="14" y="101"/>
                      <a:pt x="13" y="100"/>
                      <a:pt x="12" y="99"/>
                    </a:cubicBezTo>
                    <a:cubicBezTo>
                      <a:pt x="12" y="99"/>
                      <a:pt x="11" y="99"/>
                      <a:pt x="11" y="98"/>
                    </a:cubicBezTo>
                    <a:cubicBezTo>
                      <a:pt x="9" y="97"/>
                      <a:pt x="7" y="94"/>
                      <a:pt x="7" y="94"/>
                    </a:cubicBezTo>
                    <a:cubicBezTo>
                      <a:pt x="6" y="94"/>
                      <a:pt x="6" y="94"/>
                      <a:pt x="6" y="93"/>
                    </a:cubicBezTo>
                    <a:cubicBezTo>
                      <a:pt x="6" y="93"/>
                      <a:pt x="6" y="93"/>
                      <a:pt x="5" y="92"/>
                    </a:cubicBezTo>
                    <a:cubicBezTo>
                      <a:pt x="5" y="92"/>
                      <a:pt x="4" y="91"/>
                      <a:pt x="3" y="90"/>
                    </a:cubicBezTo>
                    <a:cubicBezTo>
                      <a:pt x="2" y="89"/>
                      <a:pt x="1" y="87"/>
                      <a:pt x="1" y="87"/>
                    </a:cubicBezTo>
                    <a:cubicBezTo>
                      <a:pt x="0" y="85"/>
                      <a:pt x="0" y="85"/>
                      <a:pt x="2" y="83"/>
                    </a:cubicBezTo>
                    <a:cubicBezTo>
                      <a:pt x="3" y="82"/>
                      <a:pt x="4" y="81"/>
                      <a:pt x="4" y="81"/>
                    </a:cubicBezTo>
                    <a:cubicBezTo>
                      <a:pt x="4" y="81"/>
                      <a:pt x="4" y="80"/>
                      <a:pt x="4" y="80"/>
                    </a:cubicBezTo>
                    <a:cubicBezTo>
                      <a:pt x="4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8" y="77"/>
                    </a:cubicBezTo>
                    <a:cubicBezTo>
                      <a:pt x="9" y="76"/>
                      <a:pt x="10" y="75"/>
                      <a:pt x="10" y="75"/>
                    </a:cubicBezTo>
                    <a:cubicBezTo>
                      <a:pt x="10" y="75"/>
                      <a:pt x="11" y="74"/>
                      <a:pt x="11" y="73"/>
                    </a:cubicBezTo>
                    <a:cubicBezTo>
                      <a:pt x="12" y="72"/>
                      <a:pt x="14" y="71"/>
                      <a:pt x="15" y="70"/>
                    </a:cubicBezTo>
                    <a:cubicBezTo>
                      <a:pt x="16" y="69"/>
                      <a:pt x="17" y="68"/>
                      <a:pt x="17" y="68"/>
                    </a:cubicBezTo>
                    <a:cubicBezTo>
                      <a:pt x="17" y="68"/>
                      <a:pt x="18" y="67"/>
                      <a:pt x="18" y="67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5"/>
                      <a:pt x="20" y="64"/>
                      <a:pt x="21" y="63"/>
                    </a:cubicBezTo>
                    <a:cubicBezTo>
                      <a:pt x="22" y="62"/>
                      <a:pt x="23" y="61"/>
                      <a:pt x="23" y="61"/>
                    </a:cubicBezTo>
                    <a:cubicBezTo>
                      <a:pt x="24" y="61"/>
                      <a:pt x="24" y="60"/>
                      <a:pt x="24" y="60"/>
                    </a:cubicBezTo>
                    <a:cubicBezTo>
                      <a:pt x="24" y="60"/>
                      <a:pt x="24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8"/>
                      <a:pt x="25" y="58"/>
                      <a:pt x="26" y="58"/>
                    </a:cubicBezTo>
                    <a:cubicBezTo>
                      <a:pt x="26" y="58"/>
                      <a:pt x="27" y="57"/>
                      <a:pt x="27" y="57"/>
                    </a:cubicBezTo>
                    <a:cubicBezTo>
                      <a:pt x="27" y="57"/>
                      <a:pt x="27" y="56"/>
                      <a:pt x="28" y="55"/>
                    </a:cubicBezTo>
                    <a:cubicBezTo>
                      <a:pt x="28" y="55"/>
                      <a:pt x="29" y="54"/>
                      <a:pt x="29" y="54"/>
                    </a:cubicBezTo>
                    <a:cubicBezTo>
                      <a:pt x="29" y="53"/>
                      <a:pt x="30" y="53"/>
                      <a:pt x="30" y="52"/>
                    </a:cubicBezTo>
                    <a:cubicBezTo>
                      <a:pt x="30" y="52"/>
                      <a:pt x="31" y="51"/>
                      <a:pt x="31" y="51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4" y="49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5" y="47"/>
                      <a:pt x="35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7" y="44"/>
                      <a:pt x="38" y="44"/>
                      <a:pt x="38" y="44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2"/>
                      <a:pt x="41" y="40"/>
                      <a:pt x="42" y="39"/>
                    </a:cubicBezTo>
                    <a:cubicBezTo>
                      <a:pt x="45" y="38"/>
                      <a:pt x="46" y="36"/>
                      <a:pt x="47" y="35"/>
                    </a:cubicBezTo>
                    <a:cubicBezTo>
                      <a:pt x="48" y="34"/>
                      <a:pt x="53" y="28"/>
                      <a:pt x="53" y="28"/>
                    </a:cubicBezTo>
                    <a:cubicBezTo>
                      <a:pt x="54" y="28"/>
                      <a:pt x="54" y="27"/>
                      <a:pt x="54" y="27"/>
                    </a:cubicBezTo>
                    <a:cubicBezTo>
                      <a:pt x="54" y="27"/>
                      <a:pt x="54" y="26"/>
                      <a:pt x="55" y="26"/>
                    </a:cubicBezTo>
                    <a:cubicBezTo>
                      <a:pt x="55" y="25"/>
                      <a:pt x="56" y="24"/>
                      <a:pt x="56" y="24"/>
                    </a:cubicBezTo>
                    <a:cubicBezTo>
                      <a:pt x="56" y="23"/>
                      <a:pt x="58" y="21"/>
                      <a:pt x="58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0"/>
                      <a:pt x="59" y="19"/>
                      <a:pt x="60" y="19"/>
                    </a:cubicBezTo>
                    <a:cubicBezTo>
                      <a:pt x="60" y="18"/>
                      <a:pt x="61" y="18"/>
                      <a:pt x="61" y="17"/>
                    </a:cubicBezTo>
                    <a:cubicBezTo>
                      <a:pt x="61" y="17"/>
                      <a:pt x="61" y="16"/>
                      <a:pt x="61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5"/>
                      <a:pt x="62" y="15"/>
                    </a:cubicBezTo>
                    <a:cubicBezTo>
                      <a:pt x="63" y="14"/>
                      <a:pt x="63" y="14"/>
                      <a:pt x="63" y="13"/>
                    </a:cubicBezTo>
                    <a:cubicBezTo>
                      <a:pt x="63" y="13"/>
                      <a:pt x="63" y="13"/>
                      <a:pt x="64" y="13"/>
                    </a:cubicBezTo>
                    <a:cubicBezTo>
                      <a:pt x="64" y="13"/>
                      <a:pt x="64" y="12"/>
                      <a:pt x="64" y="12"/>
                    </a:cubicBezTo>
                    <a:cubicBezTo>
                      <a:pt x="64" y="12"/>
                      <a:pt x="66" y="10"/>
                      <a:pt x="67" y="9"/>
                    </a:cubicBezTo>
                    <a:cubicBezTo>
                      <a:pt x="68" y="9"/>
                      <a:pt x="68" y="8"/>
                      <a:pt x="70" y="5"/>
                    </a:cubicBezTo>
                    <a:cubicBezTo>
                      <a:pt x="71" y="4"/>
                      <a:pt x="71" y="3"/>
                      <a:pt x="72" y="3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1" y="2"/>
                      <a:pt x="71" y="1"/>
                      <a:pt x="72" y="1"/>
                    </a:cubicBezTo>
                    <a:cubicBezTo>
                      <a:pt x="72" y="1"/>
                      <a:pt x="72" y="1"/>
                      <a:pt x="73" y="1"/>
                    </a:cubicBezTo>
                    <a:cubicBezTo>
                      <a:pt x="73" y="1"/>
                      <a:pt x="74" y="1"/>
                      <a:pt x="75" y="1"/>
                    </a:cubicBezTo>
                    <a:cubicBezTo>
                      <a:pt x="75" y="0"/>
                      <a:pt x="76" y="0"/>
                      <a:pt x="76" y="1"/>
                    </a:cubicBezTo>
                    <a:cubicBezTo>
                      <a:pt x="76" y="1"/>
                      <a:pt x="82" y="4"/>
                      <a:pt x="83" y="4"/>
                    </a:cubicBezTo>
                    <a:cubicBezTo>
                      <a:pt x="83" y="4"/>
                      <a:pt x="84" y="5"/>
                      <a:pt x="86" y="5"/>
                    </a:cubicBezTo>
                    <a:cubicBezTo>
                      <a:pt x="89" y="6"/>
                      <a:pt x="91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8"/>
                      <a:pt x="94" y="8"/>
                      <a:pt x="94" y="7"/>
                    </a:cubicBezTo>
                    <a:cubicBezTo>
                      <a:pt x="94" y="7"/>
                      <a:pt x="95" y="7"/>
                      <a:pt x="95" y="8"/>
                    </a:cubicBezTo>
                    <a:cubicBezTo>
                      <a:pt x="96" y="8"/>
                      <a:pt x="96" y="8"/>
                      <a:pt x="97" y="8"/>
                    </a:cubicBezTo>
                    <a:cubicBezTo>
                      <a:pt x="97" y="8"/>
                      <a:pt x="97" y="8"/>
                      <a:pt x="98" y="8"/>
                    </a:cubicBezTo>
                    <a:cubicBezTo>
                      <a:pt x="99" y="8"/>
                      <a:pt x="99" y="8"/>
                      <a:pt x="100" y="8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8"/>
                      <a:pt x="100" y="8"/>
                      <a:pt x="101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9"/>
                      <a:pt x="102" y="9"/>
                      <a:pt x="102" y="8"/>
                    </a:cubicBezTo>
                    <a:cubicBezTo>
                      <a:pt x="102" y="8"/>
                      <a:pt x="103" y="8"/>
                      <a:pt x="103" y="8"/>
                    </a:cubicBezTo>
                    <a:cubicBezTo>
                      <a:pt x="103" y="8"/>
                      <a:pt x="104" y="8"/>
                      <a:pt x="105" y="7"/>
                    </a:cubicBezTo>
                    <a:cubicBezTo>
                      <a:pt x="106" y="7"/>
                      <a:pt x="107" y="7"/>
                      <a:pt x="107" y="8"/>
                    </a:cubicBezTo>
                    <a:cubicBezTo>
                      <a:pt x="107" y="8"/>
                      <a:pt x="108" y="8"/>
                      <a:pt x="108" y="7"/>
                    </a:cubicBezTo>
                    <a:cubicBezTo>
                      <a:pt x="109" y="7"/>
                      <a:pt x="109" y="7"/>
                      <a:pt x="109" y="7"/>
                    </a:cubicBezTo>
                    <a:cubicBezTo>
                      <a:pt x="109" y="8"/>
                      <a:pt x="109" y="8"/>
                      <a:pt x="110" y="7"/>
                    </a:cubicBezTo>
                    <a:cubicBezTo>
                      <a:pt x="110" y="7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1" y="6"/>
                      <a:pt x="111" y="6"/>
                      <a:pt x="112" y="7"/>
                    </a:cubicBezTo>
                    <a:cubicBezTo>
                      <a:pt x="112" y="7"/>
                      <a:pt x="112" y="7"/>
                      <a:pt x="113" y="7"/>
                    </a:cubicBezTo>
                    <a:cubicBezTo>
                      <a:pt x="113" y="7"/>
                      <a:pt x="114" y="7"/>
                      <a:pt x="114" y="7"/>
                    </a:cubicBezTo>
                    <a:cubicBezTo>
                      <a:pt x="114" y="7"/>
                      <a:pt x="114" y="7"/>
                      <a:pt x="115" y="7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15" y="7"/>
                      <a:pt x="115" y="7"/>
                      <a:pt x="116" y="6"/>
                    </a:cubicBezTo>
                    <a:cubicBezTo>
                      <a:pt x="117" y="6"/>
                      <a:pt x="117" y="7"/>
                      <a:pt x="118" y="7"/>
                    </a:cubicBezTo>
                    <a:cubicBezTo>
                      <a:pt x="118" y="7"/>
                      <a:pt x="118" y="7"/>
                      <a:pt x="118" y="6"/>
                    </a:cubicBezTo>
                    <a:cubicBezTo>
                      <a:pt x="118" y="6"/>
                      <a:pt x="119" y="6"/>
                      <a:pt x="119" y="6"/>
                    </a:cubicBezTo>
                    <a:cubicBezTo>
                      <a:pt x="119" y="6"/>
                      <a:pt x="120" y="6"/>
                      <a:pt x="120" y="6"/>
                    </a:cubicBezTo>
                    <a:cubicBezTo>
                      <a:pt x="120" y="5"/>
                      <a:pt x="120" y="5"/>
                      <a:pt x="121" y="6"/>
                    </a:cubicBezTo>
                    <a:cubicBezTo>
                      <a:pt x="121" y="6"/>
                      <a:pt x="122" y="6"/>
                      <a:pt x="122" y="6"/>
                    </a:cubicBezTo>
                    <a:cubicBezTo>
                      <a:pt x="122" y="5"/>
                      <a:pt x="123" y="5"/>
                      <a:pt x="123" y="6"/>
                    </a:cubicBezTo>
                    <a:cubicBezTo>
                      <a:pt x="123" y="6"/>
                      <a:pt x="123" y="7"/>
                      <a:pt x="123" y="7"/>
                    </a:cubicBezTo>
                    <a:cubicBezTo>
                      <a:pt x="123" y="7"/>
                      <a:pt x="124" y="7"/>
                      <a:pt x="124" y="6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24" y="6"/>
                      <a:pt x="124" y="6"/>
                      <a:pt x="124" y="7"/>
                    </a:cubicBezTo>
                    <a:cubicBezTo>
                      <a:pt x="125" y="7"/>
                      <a:pt x="125" y="7"/>
                      <a:pt x="125" y="6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7" y="6"/>
                      <a:pt x="127" y="6"/>
                      <a:pt x="127" y="6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8" y="6"/>
                      <a:pt x="130" y="6"/>
                      <a:pt x="131" y="7"/>
                    </a:cubicBezTo>
                    <a:cubicBezTo>
                      <a:pt x="132" y="7"/>
                      <a:pt x="132" y="7"/>
                      <a:pt x="132" y="7"/>
                    </a:cubicBezTo>
                    <a:cubicBezTo>
                      <a:pt x="133" y="6"/>
                      <a:pt x="133" y="6"/>
                      <a:pt x="133" y="7"/>
                    </a:cubicBezTo>
                    <a:cubicBezTo>
                      <a:pt x="134" y="7"/>
                      <a:pt x="134" y="7"/>
                      <a:pt x="135" y="7"/>
                    </a:cubicBezTo>
                    <a:cubicBezTo>
                      <a:pt x="135" y="7"/>
                      <a:pt x="138" y="7"/>
                      <a:pt x="140" y="8"/>
                    </a:cubicBezTo>
                    <a:cubicBezTo>
                      <a:pt x="145" y="9"/>
                      <a:pt x="146" y="10"/>
                      <a:pt x="146" y="10"/>
                    </a:cubicBezTo>
                    <a:cubicBezTo>
                      <a:pt x="146" y="10"/>
                      <a:pt x="147" y="10"/>
                      <a:pt x="147" y="10"/>
                    </a:cubicBezTo>
                    <a:cubicBezTo>
                      <a:pt x="147" y="10"/>
                      <a:pt x="148" y="10"/>
                      <a:pt x="148" y="11"/>
                    </a:cubicBezTo>
                    <a:cubicBezTo>
                      <a:pt x="148" y="11"/>
                      <a:pt x="148" y="11"/>
                      <a:pt x="149" y="11"/>
                    </a:cubicBezTo>
                    <a:cubicBezTo>
                      <a:pt x="149" y="11"/>
                      <a:pt x="149" y="11"/>
                      <a:pt x="149" y="11"/>
                    </a:cubicBezTo>
                    <a:cubicBezTo>
                      <a:pt x="149" y="11"/>
                      <a:pt x="150" y="11"/>
                      <a:pt x="151" y="11"/>
                    </a:cubicBezTo>
                    <a:cubicBezTo>
                      <a:pt x="151" y="11"/>
                      <a:pt x="152" y="12"/>
                      <a:pt x="152" y="12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53" y="13"/>
                      <a:pt x="153" y="13"/>
                      <a:pt x="154" y="13"/>
                    </a:cubicBezTo>
                    <a:cubicBezTo>
                      <a:pt x="154" y="13"/>
                      <a:pt x="155" y="13"/>
                      <a:pt x="155" y="14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9" y="15"/>
                      <a:pt x="160" y="16"/>
                      <a:pt x="160" y="16"/>
                    </a:cubicBezTo>
                    <a:cubicBezTo>
                      <a:pt x="160" y="16"/>
                      <a:pt x="160" y="17"/>
                      <a:pt x="160" y="17"/>
                    </a:cubicBezTo>
                    <a:cubicBezTo>
                      <a:pt x="161" y="17"/>
                      <a:pt x="161" y="17"/>
                      <a:pt x="160" y="17"/>
                    </a:cubicBezTo>
                    <a:cubicBezTo>
                      <a:pt x="160" y="17"/>
                      <a:pt x="160" y="17"/>
                      <a:pt x="161" y="17"/>
                    </a:cubicBezTo>
                    <a:cubicBezTo>
                      <a:pt x="162" y="17"/>
                      <a:pt x="162" y="18"/>
                      <a:pt x="162" y="18"/>
                    </a:cubicBezTo>
                    <a:cubicBezTo>
                      <a:pt x="161" y="18"/>
                      <a:pt x="162" y="18"/>
                      <a:pt x="162" y="19"/>
                    </a:cubicBezTo>
                    <a:cubicBezTo>
                      <a:pt x="163" y="19"/>
                      <a:pt x="164" y="20"/>
                      <a:pt x="164" y="20"/>
                    </a:cubicBezTo>
                    <a:cubicBezTo>
                      <a:pt x="164" y="20"/>
                      <a:pt x="165" y="20"/>
                      <a:pt x="165" y="20"/>
                    </a:cubicBezTo>
                    <a:cubicBezTo>
                      <a:pt x="165" y="20"/>
                      <a:pt x="165" y="21"/>
                      <a:pt x="165" y="21"/>
                    </a:cubicBezTo>
                    <a:cubicBezTo>
                      <a:pt x="165" y="21"/>
                      <a:pt x="166" y="21"/>
                      <a:pt x="166" y="22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6" y="23"/>
                      <a:pt x="166" y="23"/>
                      <a:pt x="167" y="22"/>
                    </a:cubicBezTo>
                    <a:cubicBezTo>
                      <a:pt x="167" y="22"/>
                      <a:pt x="167" y="22"/>
                      <a:pt x="167" y="23"/>
                    </a:cubicBezTo>
                    <a:cubicBezTo>
                      <a:pt x="168" y="23"/>
                      <a:pt x="168" y="24"/>
                      <a:pt x="168" y="24"/>
                    </a:cubicBezTo>
                    <a:cubicBezTo>
                      <a:pt x="169" y="24"/>
                      <a:pt x="170" y="25"/>
                      <a:pt x="170" y="25"/>
                    </a:cubicBezTo>
                    <a:cubicBezTo>
                      <a:pt x="170" y="25"/>
                      <a:pt x="170" y="26"/>
                      <a:pt x="171" y="26"/>
                    </a:cubicBezTo>
                    <a:cubicBezTo>
                      <a:pt x="171" y="26"/>
                      <a:pt x="172" y="27"/>
                      <a:pt x="172" y="27"/>
                    </a:cubicBezTo>
                    <a:cubicBezTo>
                      <a:pt x="172" y="28"/>
                      <a:pt x="173" y="28"/>
                      <a:pt x="173" y="27"/>
                    </a:cubicBezTo>
                    <a:cubicBezTo>
                      <a:pt x="173" y="27"/>
                      <a:pt x="173" y="27"/>
                      <a:pt x="173" y="27"/>
                    </a:cubicBezTo>
                    <a:cubicBezTo>
                      <a:pt x="173" y="27"/>
                      <a:pt x="174" y="27"/>
                      <a:pt x="175" y="27"/>
                    </a:cubicBezTo>
                    <a:cubicBezTo>
                      <a:pt x="177" y="27"/>
                      <a:pt x="180" y="28"/>
                      <a:pt x="180" y="29"/>
                    </a:cubicBezTo>
                    <a:cubicBezTo>
                      <a:pt x="180" y="29"/>
                      <a:pt x="180" y="29"/>
                      <a:pt x="181" y="30"/>
                    </a:cubicBezTo>
                    <a:cubicBezTo>
                      <a:pt x="182" y="30"/>
                      <a:pt x="184" y="32"/>
                      <a:pt x="184" y="32"/>
                    </a:cubicBezTo>
                    <a:cubicBezTo>
                      <a:pt x="184" y="33"/>
                      <a:pt x="184" y="33"/>
                      <a:pt x="184" y="33"/>
                    </a:cubicBezTo>
                    <a:cubicBezTo>
                      <a:pt x="184" y="33"/>
                      <a:pt x="184" y="33"/>
                      <a:pt x="185" y="34"/>
                    </a:cubicBezTo>
                    <a:cubicBezTo>
                      <a:pt x="185" y="34"/>
                      <a:pt x="185" y="35"/>
                      <a:pt x="185" y="35"/>
                    </a:cubicBezTo>
                    <a:cubicBezTo>
                      <a:pt x="186" y="35"/>
                      <a:pt x="186" y="36"/>
                      <a:pt x="186" y="36"/>
                    </a:cubicBezTo>
                    <a:cubicBezTo>
                      <a:pt x="187" y="38"/>
                      <a:pt x="187" y="38"/>
                      <a:pt x="190" y="38"/>
                    </a:cubicBezTo>
                    <a:cubicBezTo>
                      <a:pt x="191" y="37"/>
                      <a:pt x="192" y="37"/>
                      <a:pt x="192" y="38"/>
                    </a:cubicBezTo>
                    <a:cubicBezTo>
                      <a:pt x="193" y="38"/>
                      <a:pt x="193" y="38"/>
                      <a:pt x="194" y="38"/>
                    </a:cubicBezTo>
                    <a:cubicBezTo>
                      <a:pt x="194" y="37"/>
                      <a:pt x="194" y="37"/>
                      <a:pt x="195" y="38"/>
                    </a:cubicBezTo>
                    <a:cubicBezTo>
                      <a:pt x="195" y="38"/>
                      <a:pt x="195" y="38"/>
                      <a:pt x="195" y="38"/>
                    </a:cubicBezTo>
                    <a:cubicBezTo>
                      <a:pt x="195" y="38"/>
                      <a:pt x="196" y="38"/>
                      <a:pt x="196" y="38"/>
                    </a:cubicBezTo>
                    <a:cubicBezTo>
                      <a:pt x="197" y="38"/>
                      <a:pt x="198" y="38"/>
                      <a:pt x="199" y="38"/>
                    </a:cubicBezTo>
                    <a:cubicBezTo>
                      <a:pt x="199" y="37"/>
                      <a:pt x="200" y="38"/>
                      <a:pt x="201" y="38"/>
                    </a:cubicBezTo>
                    <a:cubicBezTo>
                      <a:pt x="202" y="38"/>
                      <a:pt x="202" y="38"/>
                      <a:pt x="203" y="38"/>
                    </a:cubicBezTo>
                    <a:cubicBezTo>
                      <a:pt x="203" y="38"/>
                      <a:pt x="203" y="38"/>
                      <a:pt x="204" y="38"/>
                    </a:cubicBezTo>
                    <a:cubicBezTo>
                      <a:pt x="204" y="38"/>
                      <a:pt x="204" y="38"/>
                      <a:pt x="204" y="38"/>
                    </a:cubicBezTo>
                    <a:cubicBezTo>
                      <a:pt x="205" y="38"/>
                      <a:pt x="205" y="38"/>
                      <a:pt x="206" y="38"/>
                    </a:cubicBezTo>
                    <a:cubicBezTo>
                      <a:pt x="206" y="39"/>
                      <a:pt x="207" y="39"/>
                      <a:pt x="208" y="39"/>
                    </a:cubicBezTo>
                    <a:cubicBezTo>
                      <a:pt x="209" y="39"/>
                      <a:pt x="211" y="39"/>
                      <a:pt x="211" y="39"/>
                    </a:cubicBezTo>
                    <a:cubicBezTo>
                      <a:pt x="212" y="40"/>
                      <a:pt x="214" y="40"/>
                      <a:pt x="214" y="40"/>
                    </a:cubicBezTo>
                    <a:cubicBezTo>
                      <a:pt x="214" y="40"/>
                      <a:pt x="221" y="42"/>
                      <a:pt x="221" y="42"/>
                    </a:cubicBezTo>
                    <a:cubicBezTo>
                      <a:pt x="221" y="43"/>
                      <a:pt x="221" y="43"/>
                      <a:pt x="222" y="43"/>
                    </a:cubicBezTo>
                    <a:cubicBezTo>
                      <a:pt x="223" y="43"/>
                      <a:pt x="224" y="44"/>
                      <a:pt x="225" y="45"/>
                    </a:cubicBezTo>
                    <a:cubicBezTo>
                      <a:pt x="226" y="45"/>
                      <a:pt x="226" y="46"/>
                      <a:pt x="226" y="46"/>
                    </a:cubicBezTo>
                    <a:cubicBezTo>
                      <a:pt x="227" y="46"/>
                      <a:pt x="229" y="47"/>
                      <a:pt x="229" y="48"/>
                    </a:cubicBezTo>
                    <a:cubicBezTo>
                      <a:pt x="229" y="48"/>
                      <a:pt x="229" y="48"/>
                      <a:pt x="230" y="48"/>
                    </a:cubicBezTo>
                    <a:cubicBezTo>
                      <a:pt x="230" y="48"/>
                      <a:pt x="231" y="49"/>
                      <a:pt x="231" y="49"/>
                    </a:cubicBezTo>
                    <a:cubicBezTo>
                      <a:pt x="231" y="49"/>
                      <a:pt x="231" y="49"/>
                      <a:pt x="231" y="49"/>
                    </a:cubicBezTo>
                    <a:cubicBezTo>
                      <a:pt x="231" y="50"/>
                      <a:pt x="231" y="49"/>
                      <a:pt x="231" y="49"/>
                    </a:cubicBezTo>
                    <a:cubicBezTo>
                      <a:pt x="231" y="49"/>
                      <a:pt x="232" y="49"/>
                      <a:pt x="233" y="51"/>
                    </a:cubicBezTo>
                    <a:cubicBezTo>
                      <a:pt x="234" y="51"/>
                      <a:pt x="235" y="52"/>
                      <a:pt x="235" y="52"/>
                    </a:cubicBezTo>
                    <a:cubicBezTo>
                      <a:pt x="235" y="52"/>
                      <a:pt x="235" y="52"/>
                      <a:pt x="235" y="52"/>
                    </a:cubicBezTo>
                    <a:cubicBezTo>
                      <a:pt x="235" y="53"/>
                      <a:pt x="235" y="53"/>
                      <a:pt x="236" y="53"/>
                    </a:cubicBezTo>
                    <a:cubicBezTo>
                      <a:pt x="236" y="53"/>
                      <a:pt x="236" y="53"/>
                      <a:pt x="237" y="54"/>
                    </a:cubicBezTo>
                    <a:cubicBezTo>
                      <a:pt x="238" y="55"/>
                      <a:pt x="238" y="55"/>
                      <a:pt x="238" y="55"/>
                    </a:cubicBezTo>
                    <a:cubicBezTo>
                      <a:pt x="239" y="55"/>
                      <a:pt x="239" y="56"/>
                      <a:pt x="239" y="56"/>
                    </a:cubicBezTo>
                    <a:cubicBezTo>
                      <a:pt x="239" y="57"/>
                      <a:pt x="240" y="57"/>
                      <a:pt x="240" y="57"/>
                    </a:cubicBezTo>
                    <a:cubicBezTo>
                      <a:pt x="241" y="57"/>
                      <a:pt x="241" y="57"/>
                      <a:pt x="241" y="57"/>
                    </a:cubicBezTo>
                    <a:cubicBezTo>
                      <a:pt x="241" y="58"/>
                      <a:pt x="241" y="58"/>
                      <a:pt x="241" y="58"/>
                    </a:cubicBezTo>
                    <a:cubicBezTo>
                      <a:pt x="243" y="60"/>
                      <a:pt x="245" y="63"/>
                      <a:pt x="248" y="66"/>
                    </a:cubicBezTo>
                    <a:cubicBezTo>
                      <a:pt x="249" y="68"/>
                      <a:pt x="251" y="70"/>
                      <a:pt x="251" y="70"/>
                    </a:cubicBezTo>
                    <a:cubicBezTo>
                      <a:pt x="252" y="71"/>
                      <a:pt x="253" y="72"/>
                      <a:pt x="253" y="73"/>
                    </a:cubicBezTo>
                    <a:cubicBezTo>
                      <a:pt x="253" y="73"/>
                      <a:pt x="254" y="74"/>
                      <a:pt x="254" y="75"/>
                    </a:cubicBezTo>
                    <a:cubicBezTo>
                      <a:pt x="255" y="75"/>
                      <a:pt x="256" y="77"/>
                      <a:pt x="256" y="78"/>
                    </a:cubicBezTo>
                    <a:cubicBezTo>
                      <a:pt x="257" y="79"/>
                      <a:pt x="258" y="81"/>
                      <a:pt x="259" y="82"/>
                    </a:cubicBezTo>
                    <a:cubicBezTo>
                      <a:pt x="260" y="83"/>
                      <a:pt x="261" y="85"/>
                      <a:pt x="262" y="85"/>
                    </a:cubicBezTo>
                    <a:cubicBezTo>
                      <a:pt x="262" y="86"/>
                      <a:pt x="263" y="87"/>
                      <a:pt x="263" y="87"/>
                    </a:cubicBezTo>
                    <a:cubicBezTo>
                      <a:pt x="263" y="87"/>
                      <a:pt x="263" y="87"/>
                      <a:pt x="263" y="87"/>
                    </a:cubicBezTo>
                    <a:cubicBezTo>
                      <a:pt x="263" y="88"/>
                      <a:pt x="266" y="92"/>
                      <a:pt x="267" y="94"/>
                    </a:cubicBezTo>
                    <a:cubicBezTo>
                      <a:pt x="267" y="94"/>
                      <a:pt x="268" y="95"/>
                      <a:pt x="269" y="96"/>
                    </a:cubicBezTo>
                    <a:cubicBezTo>
                      <a:pt x="269" y="96"/>
                      <a:pt x="270" y="98"/>
                      <a:pt x="271" y="99"/>
                    </a:cubicBezTo>
                    <a:cubicBezTo>
                      <a:pt x="273" y="101"/>
                      <a:pt x="273" y="102"/>
                      <a:pt x="275" y="102"/>
                    </a:cubicBezTo>
                    <a:cubicBezTo>
                      <a:pt x="276" y="102"/>
                      <a:pt x="276" y="102"/>
                      <a:pt x="276" y="102"/>
                    </a:cubicBezTo>
                    <a:cubicBezTo>
                      <a:pt x="276" y="102"/>
                      <a:pt x="277" y="102"/>
                      <a:pt x="278" y="102"/>
                    </a:cubicBezTo>
                    <a:cubicBezTo>
                      <a:pt x="279" y="102"/>
                      <a:pt x="280" y="102"/>
                      <a:pt x="281" y="103"/>
                    </a:cubicBezTo>
                    <a:cubicBezTo>
                      <a:pt x="281" y="103"/>
                      <a:pt x="282" y="103"/>
                      <a:pt x="282" y="103"/>
                    </a:cubicBezTo>
                    <a:cubicBezTo>
                      <a:pt x="282" y="103"/>
                      <a:pt x="283" y="103"/>
                      <a:pt x="283" y="103"/>
                    </a:cubicBezTo>
                    <a:cubicBezTo>
                      <a:pt x="283" y="104"/>
                      <a:pt x="283" y="104"/>
                      <a:pt x="284" y="104"/>
                    </a:cubicBezTo>
                    <a:cubicBezTo>
                      <a:pt x="285" y="103"/>
                      <a:pt x="284" y="109"/>
                      <a:pt x="283" y="109"/>
                    </a:cubicBezTo>
                    <a:cubicBezTo>
                      <a:pt x="282" y="109"/>
                      <a:pt x="282" y="109"/>
                      <a:pt x="283" y="109"/>
                    </a:cubicBezTo>
                    <a:cubicBezTo>
                      <a:pt x="283" y="109"/>
                      <a:pt x="283" y="109"/>
                      <a:pt x="283" y="109"/>
                    </a:cubicBezTo>
                    <a:cubicBezTo>
                      <a:pt x="282" y="109"/>
                      <a:pt x="282" y="109"/>
                      <a:pt x="282" y="110"/>
                    </a:cubicBezTo>
                    <a:cubicBezTo>
                      <a:pt x="282" y="110"/>
                      <a:pt x="282" y="111"/>
                      <a:pt x="281" y="112"/>
                    </a:cubicBezTo>
                    <a:cubicBezTo>
                      <a:pt x="281" y="113"/>
                      <a:pt x="281" y="114"/>
                      <a:pt x="280" y="114"/>
                    </a:cubicBezTo>
                    <a:cubicBezTo>
                      <a:pt x="280" y="114"/>
                      <a:pt x="280" y="114"/>
                      <a:pt x="280" y="114"/>
                    </a:cubicBezTo>
                    <a:cubicBezTo>
                      <a:pt x="280" y="115"/>
                      <a:pt x="279" y="116"/>
                      <a:pt x="279" y="116"/>
                    </a:cubicBezTo>
                    <a:cubicBezTo>
                      <a:pt x="279" y="116"/>
                      <a:pt x="279" y="116"/>
                      <a:pt x="279" y="117"/>
                    </a:cubicBezTo>
                    <a:cubicBezTo>
                      <a:pt x="279" y="118"/>
                      <a:pt x="279" y="118"/>
                      <a:pt x="279" y="118"/>
                    </a:cubicBezTo>
                    <a:cubicBezTo>
                      <a:pt x="278" y="118"/>
                      <a:pt x="278" y="118"/>
                      <a:pt x="278" y="118"/>
                    </a:cubicBezTo>
                    <a:cubicBezTo>
                      <a:pt x="278" y="119"/>
                      <a:pt x="278" y="119"/>
                      <a:pt x="278" y="119"/>
                    </a:cubicBezTo>
                    <a:cubicBezTo>
                      <a:pt x="279" y="119"/>
                      <a:pt x="279" y="119"/>
                      <a:pt x="279" y="119"/>
                    </a:cubicBezTo>
                    <a:cubicBezTo>
                      <a:pt x="278" y="120"/>
                      <a:pt x="278" y="120"/>
                      <a:pt x="278" y="120"/>
                    </a:cubicBezTo>
                    <a:cubicBezTo>
                      <a:pt x="278" y="120"/>
                      <a:pt x="278" y="120"/>
                      <a:pt x="278" y="120"/>
                    </a:cubicBezTo>
                    <a:cubicBezTo>
                      <a:pt x="278" y="120"/>
                      <a:pt x="277" y="121"/>
                      <a:pt x="277" y="121"/>
                    </a:cubicBezTo>
                    <a:cubicBezTo>
                      <a:pt x="277" y="121"/>
                      <a:pt x="276" y="122"/>
                      <a:pt x="276" y="123"/>
                    </a:cubicBezTo>
                    <a:cubicBezTo>
                      <a:pt x="275" y="124"/>
                      <a:pt x="274" y="126"/>
                      <a:pt x="274" y="126"/>
                    </a:cubicBezTo>
                    <a:cubicBezTo>
                      <a:pt x="274" y="126"/>
                      <a:pt x="273" y="126"/>
                      <a:pt x="273" y="128"/>
                    </a:cubicBezTo>
                    <a:cubicBezTo>
                      <a:pt x="273" y="129"/>
                      <a:pt x="272" y="130"/>
                      <a:pt x="271" y="131"/>
                    </a:cubicBezTo>
                    <a:cubicBezTo>
                      <a:pt x="271" y="132"/>
                      <a:pt x="270" y="132"/>
                      <a:pt x="271" y="133"/>
                    </a:cubicBezTo>
                    <a:cubicBezTo>
                      <a:pt x="271" y="133"/>
                      <a:pt x="271" y="133"/>
                      <a:pt x="270" y="133"/>
                    </a:cubicBezTo>
                    <a:cubicBezTo>
                      <a:pt x="270" y="132"/>
                      <a:pt x="270" y="132"/>
                      <a:pt x="270" y="132"/>
                    </a:cubicBezTo>
                    <a:cubicBezTo>
                      <a:pt x="270" y="133"/>
                      <a:pt x="270" y="133"/>
                      <a:pt x="270" y="133"/>
                    </a:cubicBezTo>
                    <a:cubicBezTo>
                      <a:pt x="270" y="135"/>
                      <a:pt x="270" y="135"/>
                      <a:pt x="269" y="135"/>
                    </a:cubicBezTo>
                    <a:cubicBezTo>
                      <a:pt x="269" y="136"/>
                      <a:pt x="268" y="136"/>
                      <a:pt x="269" y="136"/>
                    </a:cubicBezTo>
                    <a:cubicBezTo>
                      <a:pt x="269" y="136"/>
                      <a:pt x="267" y="139"/>
                      <a:pt x="266" y="140"/>
                    </a:cubicBezTo>
                    <a:cubicBezTo>
                      <a:pt x="266" y="141"/>
                      <a:pt x="265" y="141"/>
                      <a:pt x="266" y="141"/>
                    </a:cubicBezTo>
                    <a:cubicBezTo>
                      <a:pt x="266" y="142"/>
                      <a:pt x="265" y="142"/>
                      <a:pt x="265" y="143"/>
                    </a:cubicBezTo>
                    <a:cubicBezTo>
                      <a:pt x="264" y="144"/>
                      <a:pt x="263" y="146"/>
                      <a:pt x="263" y="148"/>
                    </a:cubicBezTo>
                    <a:cubicBezTo>
                      <a:pt x="262" y="149"/>
                      <a:pt x="261" y="151"/>
                      <a:pt x="261" y="151"/>
                    </a:cubicBezTo>
                    <a:cubicBezTo>
                      <a:pt x="260" y="152"/>
                      <a:pt x="260" y="152"/>
                      <a:pt x="260" y="152"/>
                    </a:cubicBezTo>
                    <a:cubicBezTo>
                      <a:pt x="260" y="152"/>
                      <a:pt x="260" y="154"/>
                      <a:pt x="259" y="154"/>
                    </a:cubicBezTo>
                    <a:cubicBezTo>
                      <a:pt x="259" y="155"/>
                      <a:pt x="259" y="155"/>
                      <a:pt x="257" y="157"/>
                    </a:cubicBezTo>
                    <a:cubicBezTo>
                      <a:pt x="257" y="158"/>
                      <a:pt x="256" y="159"/>
                      <a:pt x="256" y="159"/>
                    </a:cubicBezTo>
                    <a:cubicBezTo>
                      <a:pt x="256" y="160"/>
                      <a:pt x="256" y="160"/>
                      <a:pt x="255" y="160"/>
                    </a:cubicBezTo>
                    <a:cubicBezTo>
                      <a:pt x="255" y="161"/>
                      <a:pt x="255" y="161"/>
                      <a:pt x="255" y="161"/>
                    </a:cubicBezTo>
                    <a:cubicBezTo>
                      <a:pt x="255" y="161"/>
                      <a:pt x="255" y="161"/>
                      <a:pt x="255" y="162"/>
                    </a:cubicBezTo>
                    <a:cubicBezTo>
                      <a:pt x="254" y="162"/>
                      <a:pt x="253" y="164"/>
                      <a:pt x="252" y="166"/>
                    </a:cubicBezTo>
                    <a:cubicBezTo>
                      <a:pt x="252" y="167"/>
                      <a:pt x="252" y="167"/>
                      <a:pt x="252" y="167"/>
                    </a:cubicBezTo>
                    <a:cubicBezTo>
                      <a:pt x="252" y="167"/>
                      <a:pt x="251" y="168"/>
                      <a:pt x="251" y="168"/>
                    </a:cubicBezTo>
                    <a:cubicBezTo>
                      <a:pt x="251" y="170"/>
                      <a:pt x="249" y="172"/>
                      <a:pt x="249" y="173"/>
                    </a:cubicBezTo>
                    <a:cubicBezTo>
                      <a:pt x="249" y="173"/>
                      <a:pt x="248" y="174"/>
                      <a:pt x="247" y="176"/>
                    </a:cubicBezTo>
                    <a:cubicBezTo>
                      <a:pt x="245" y="180"/>
                      <a:pt x="245" y="180"/>
                      <a:pt x="245" y="180"/>
                    </a:cubicBezTo>
                    <a:cubicBezTo>
                      <a:pt x="245" y="180"/>
                      <a:pt x="244" y="180"/>
                      <a:pt x="245" y="181"/>
                    </a:cubicBezTo>
                    <a:cubicBezTo>
                      <a:pt x="245" y="181"/>
                      <a:pt x="244" y="183"/>
                      <a:pt x="244" y="183"/>
                    </a:cubicBezTo>
                    <a:cubicBezTo>
                      <a:pt x="243" y="183"/>
                      <a:pt x="243" y="183"/>
                      <a:pt x="243" y="182"/>
                    </a:cubicBezTo>
                    <a:cubicBezTo>
                      <a:pt x="243" y="182"/>
                      <a:pt x="243" y="182"/>
                      <a:pt x="243" y="182"/>
                    </a:cubicBezTo>
                    <a:cubicBezTo>
                      <a:pt x="242" y="182"/>
                      <a:pt x="242" y="182"/>
                      <a:pt x="242" y="182"/>
                    </a:cubicBezTo>
                    <a:cubicBezTo>
                      <a:pt x="242" y="182"/>
                      <a:pt x="242" y="182"/>
                      <a:pt x="241" y="182"/>
                    </a:cubicBezTo>
                    <a:cubicBezTo>
                      <a:pt x="241" y="181"/>
                      <a:pt x="241" y="181"/>
                      <a:pt x="241" y="180"/>
                    </a:cubicBezTo>
                    <a:cubicBezTo>
                      <a:pt x="242" y="180"/>
                      <a:pt x="242" y="180"/>
                      <a:pt x="241" y="180"/>
                    </a:cubicBezTo>
                    <a:cubicBezTo>
                      <a:pt x="241" y="179"/>
                      <a:pt x="239" y="180"/>
                      <a:pt x="239" y="180"/>
                    </a:cubicBezTo>
                    <a:cubicBezTo>
                      <a:pt x="239" y="181"/>
                      <a:pt x="238" y="181"/>
                      <a:pt x="238" y="181"/>
                    </a:cubicBezTo>
                    <a:cubicBezTo>
                      <a:pt x="237" y="182"/>
                      <a:pt x="236" y="182"/>
                      <a:pt x="235" y="181"/>
                    </a:cubicBezTo>
                    <a:cubicBezTo>
                      <a:pt x="234" y="181"/>
                      <a:pt x="234" y="181"/>
                      <a:pt x="234" y="181"/>
                    </a:cubicBezTo>
                    <a:cubicBezTo>
                      <a:pt x="234" y="181"/>
                      <a:pt x="233" y="181"/>
                      <a:pt x="233" y="181"/>
                    </a:cubicBezTo>
                    <a:cubicBezTo>
                      <a:pt x="233" y="181"/>
                      <a:pt x="232" y="181"/>
                      <a:pt x="232" y="181"/>
                    </a:cubicBezTo>
                    <a:cubicBezTo>
                      <a:pt x="231" y="181"/>
                      <a:pt x="231" y="181"/>
                      <a:pt x="231" y="181"/>
                    </a:cubicBezTo>
                    <a:cubicBezTo>
                      <a:pt x="230" y="181"/>
                      <a:pt x="230" y="181"/>
                      <a:pt x="230" y="181"/>
                    </a:cubicBezTo>
                    <a:cubicBezTo>
                      <a:pt x="230" y="181"/>
                      <a:pt x="230" y="181"/>
                      <a:pt x="230" y="181"/>
                    </a:cubicBezTo>
                    <a:cubicBezTo>
                      <a:pt x="230" y="181"/>
                      <a:pt x="230" y="181"/>
                      <a:pt x="230" y="181"/>
                    </a:cubicBezTo>
                    <a:cubicBezTo>
                      <a:pt x="230" y="180"/>
                      <a:pt x="230" y="180"/>
                      <a:pt x="229" y="180"/>
                    </a:cubicBezTo>
                    <a:cubicBezTo>
                      <a:pt x="228" y="181"/>
                      <a:pt x="228" y="181"/>
                      <a:pt x="227" y="180"/>
                    </a:cubicBezTo>
                    <a:cubicBezTo>
                      <a:pt x="226" y="180"/>
                      <a:pt x="226" y="180"/>
                      <a:pt x="226" y="180"/>
                    </a:cubicBezTo>
                    <a:cubicBezTo>
                      <a:pt x="226" y="180"/>
                      <a:pt x="225" y="180"/>
                      <a:pt x="225" y="180"/>
                    </a:cubicBezTo>
                    <a:cubicBezTo>
                      <a:pt x="225" y="180"/>
                      <a:pt x="224" y="180"/>
                      <a:pt x="224" y="180"/>
                    </a:cubicBezTo>
                    <a:cubicBezTo>
                      <a:pt x="224" y="180"/>
                      <a:pt x="224" y="180"/>
                      <a:pt x="223" y="180"/>
                    </a:cubicBezTo>
                    <a:cubicBezTo>
                      <a:pt x="223" y="180"/>
                      <a:pt x="222" y="180"/>
                      <a:pt x="222" y="180"/>
                    </a:cubicBezTo>
                    <a:cubicBezTo>
                      <a:pt x="222" y="180"/>
                      <a:pt x="222" y="180"/>
                      <a:pt x="221" y="179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20" y="179"/>
                      <a:pt x="220" y="179"/>
                      <a:pt x="220" y="179"/>
                    </a:cubicBezTo>
                    <a:cubicBezTo>
                      <a:pt x="219" y="178"/>
                      <a:pt x="219" y="178"/>
                      <a:pt x="219" y="178"/>
                    </a:cubicBezTo>
                    <a:cubicBezTo>
                      <a:pt x="218" y="178"/>
                      <a:pt x="215" y="177"/>
                      <a:pt x="215" y="177"/>
                    </a:cubicBezTo>
                    <a:cubicBezTo>
                      <a:pt x="215" y="177"/>
                      <a:pt x="215" y="177"/>
                      <a:pt x="215" y="177"/>
                    </a:cubicBezTo>
                    <a:cubicBezTo>
                      <a:pt x="215" y="177"/>
                      <a:pt x="214" y="177"/>
                      <a:pt x="214" y="176"/>
                    </a:cubicBezTo>
                    <a:cubicBezTo>
                      <a:pt x="213" y="176"/>
                      <a:pt x="213" y="175"/>
                      <a:pt x="212" y="175"/>
                    </a:cubicBezTo>
                    <a:cubicBezTo>
                      <a:pt x="211" y="175"/>
                      <a:pt x="211" y="175"/>
                      <a:pt x="211" y="174"/>
                    </a:cubicBezTo>
                    <a:cubicBezTo>
                      <a:pt x="211" y="174"/>
                      <a:pt x="211" y="174"/>
                      <a:pt x="211" y="174"/>
                    </a:cubicBezTo>
                    <a:cubicBezTo>
                      <a:pt x="210" y="174"/>
                      <a:pt x="210" y="173"/>
                      <a:pt x="210" y="173"/>
                    </a:cubicBezTo>
                    <a:cubicBezTo>
                      <a:pt x="209" y="173"/>
                      <a:pt x="209" y="172"/>
                      <a:pt x="209" y="173"/>
                    </a:cubicBezTo>
                    <a:cubicBezTo>
                      <a:pt x="209" y="173"/>
                      <a:pt x="206" y="171"/>
                      <a:pt x="205" y="170"/>
                    </a:cubicBezTo>
                    <a:cubicBezTo>
                      <a:pt x="204" y="170"/>
                      <a:pt x="204" y="169"/>
                      <a:pt x="204" y="169"/>
                    </a:cubicBezTo>
                    <a:cubicBezTo>
                      <a:pt x="204" y="168"/>
                      <a:pt x="204" y="168"/>
                      <a:pt x="204" y="168"/>
                    </a:cubicBezTo>
                    <a:cubicBezTo>
                      <a:pt x="203" y="167"/>
                      <a:pt x="203" y="168"/>
                      <a:pt x="203" y="168"/>
                    </a:cubicBezTo>
                    <a:cubicBezTo>
                      <a:pt x="203" y="169"/>
                      <a:pt x="203" y="169"/>
                      <a:pt x="203" y="169"/>
                    </a:cubicBezTo>
                    <a:cubicBezTo>
                      <a:pt x="203" y="169"/>
                      <a:pt x="203" y="169"/>
                      <a:pt x="203" y="169"/>
                    </a:cubicBezTo>
                    <a:cubicBezTo>
                      <a:pt x="203" y="168"/>
                      <a:pt x="202" y="168"/>
                      <a:pt x="202" y="168"/>
                    </a:cubicBezTo>
                    <a:cubicBezTo>
                      <a:pt x="202" y="168"/>
                      <a:pt x="202" y="168"/>
                      <a:pt x="201" y="167"/>
                    </a:cubicBezTo>
                    <a:cubicBezTo>
                      <a:pt x="201" y="167"/>
                      <a:pt x="200" y="166"/>
                      <a:pt x="200" y="166"/>
                    </a:cubicBezTo>
                    <a:cubicBezTo>
                      <a:pt x="200" y="166"/>
                      <a:pt x="200" y="166"/>
                      <a:pt x="200" y="165"/>
                    </a:cubicBezTo>
                    <a:cubicBezTo>
                      <a:pt x="200" y="165"/>
                      <a:pt x="200" y="165"/>
                      <a:pt x="199" y="165"/>
                    </a:cubicBezTo>
                    <a:cubicBezTo>
                      <a:pt x="199" y="165"/>
                      <a:pt x="199" y="165"/>
                      <a:pt x="198" y="164"/>
                    </a:cubicBezTo>
                    <a:cubicBezTo>
                      <a:pt x="198" y="164"/>
                      <a:pt x="198" y="163"/>
                      <a:pt x="198" y="163"/>
                    </a:cubicBezTo>
                    <a:cubicBezTo>
                      <a:pt x="197" y="163"/>
                      <a:pt x="197" y="163"/>
                      <a:pt x="197" y="163"/>
                    </a:cubicBezTo>
                    <a:cubicBezTo>
                      <a:pt x="197" y="162"/>
                      <a:pt x="197" y="162"/>
                      <a:pt x="197" y="162"/>
                    </a:cubicBezTo>
                    <a:cubicBezTo>
                      <a:pt x="196" y="162"/>
                      <a:pt x="196" y="162"/>
                      <a:pt x="197" y="162"/>
                    </a:cubicBezTo>
                    <a:cubicBezTo>
                      <a:pt x="197" y="162"/>
                      <a:pt x="197" y="162"/>
                      <a:pt x="197" y="162"/>
                    </a:cubicBezTo>
                    <a:cubicBezTo>
                      <a:pt x="196" y="161"/>
                      <a:pt x="196" y="162"/>
                      <a:pt x="196" y="162"/>
                    </a:cubicBezTo>
                    <a:cubicBezTo>
                      <a:pt x="196" y="162"/>
                      <a:pt x="196" y="162"/>
                      <a:pt x="196" y="162"/>
                    </a:cubicBezTo>
                    <a:cubicBezTo>
                      <a:pt x="196" y="162"/>
                      <a:pt x="196" y="162"/>
                      <a:pt x="196" y="161"/>
                    </a:cubicBezTo>
                    <a:cubicBezTo>
                      <a:pt x="196" y="161"/>
                      <a:pt x="196" y="161"/>
                      <a:pt x="194" y="160"/>
                    </a:cubicBezTo>
                    <a:cubicBezTo>
                      <a:pt x="194" y="160"/>
                      <a:pt x="193" y="160"/>
                      <a:pt x="193" y="159"/>
                    </a:cubicBezTo>
                    <a:cubicBezTo>
                      <a:pt x="193" y="158"/>
                      <a:pt x="192" y="158"/>
                      <a:pt x="191" y="157"/>
                    </a:cubicBezTo>
                    <a:cubicBezTo>
                      <a:pt x="190" y="156"/>
                      <a:pt x="190" y="156"/>
                      <a:pt x="189" y="155"/>
                    </a:cubicBezTo>
                    <a:cubicBezTo>
                      <a:pt x="189" y="154"/>
                      <a:pt x="189" y="153"/>
                      <a:pt x="188" y="153"/>
                    </a:cubicBezTo>
                    <a:cubicBezTo>
                      <a:pt x="188" y="153"/>
                      <a:pt x="187" y="152"/>
                      <a:pt x="187" y="152"/>
                    </a:cubicBezTo>
                    <a:cubicBezTo>
                      <a:pt x="187" y="151"/>
                      <a:pt x="187" y="151"/>
                      <a:pt x="186" y="151"/>
                    </a:cubicBezTo>
                    <a:cubicBezTo>
                      <a:pt x="186" y="151"/>
                      <a:pt x="186" y="151"/>
                      <a:pt x="186" y="151"/>
                    </a:cubicBezTo>
                    <a:cubicBezTo>
                      <a:pt x="186" y="150"/>
                      <a:pt x="186" y="150"/>
                      <a:pt x="185" y="150"/>
                    </a:cubicBezTo>
                    <a:cubicBezTo>
                      <a:pt x="185" y="150"/>
                      <a:pt x="185" y="150"/>
                      <a:pt x="185" y="150"/>
                    </a:cubicBezTo>
                    <a:cubicBezTo>
                      <a:pt x="185" y="149"/>
                      <a:pt x="185" y="149"/>
                      <a:pt x="184" y="149"/>
                    </a:cubicBezTo>
                    <a:cubicBezTo>
                      <a:pt x="184" y="149"/>
                      <a:pt x="184" y="148"/>
                      <a:pt x="183" y="148"/>
                    </a:cubicBezTo>
                    <a:cubicBezTo>
                      <a:pt x="183" y="147"/>
                      <a:pt x="183" y="147"/>
                      <a:pt x="183" y="147"/>
                    </a:cubicBezTo>
                    <a:cubicBezTo>
                      <a:pt x="182" y="147"/>
                      <a:pt x="182" y="146"/>
                      <a:pt x="182" y="146"/>
                    </a:cubicBezTo>
                    <a:cubicBezTo>
                      <a:pt x="182" y="145"/>
                      <a:pt x="181" y="145"/>
                      <a:pt x="181" y="144"/>
                    </a:cubicBezTo>
                    <a:cubicBezTo>
                      <a:pt x="180" y="143"/>
                      <a:pt x="180" y="143"/>
                      <a:pt x="180" y="143"/>
                    </a:cubicBezTo>
                    <a:cubicBezTo>
                      <a:pt x="180" y="142"/>
                      <a:pt x="179" y="142"/>
                      <a:pt x="179" y="141"/>
                    </a:cubicBezTo>
                    <a:cubicBezTo>
                      <a:pt x="179" y="141"/>
                      <a:pt x="178" y="140"/>
                      <a:pt x="178" y="140"/>
                    </a:cubicBezTo>
                    <a:cubicBezTo>
                      <a:pt x="178" y="140"/>
                      <a:pt x="178" y="140"/>
                      <a:pt x="177" y="139"/>
                    </a:cubicBezTo>
                    <a:cubicBezTo>
                      <a:pt x="177" y="139"/>
                      <a:pt x="176" y="138"/>
                      <a:pt x="176" y="138"/>
                    </a:cubicBezTo>
                    <a:cubicBezTo>
                      <a:pt x="176" y="137"/>
                      <a:pt x="174" y="135"/>
                      <a:pt x="174" y="135"/>
                    </a:cubicBezTo>
                    <a:cubicBezTo>
                      <a:pt x="174" y="136"/>
                      <a:pt x="173" y="135"/>
                      <a:pt x="173" y="134"/>
                    </a:cubicBezTo>
                    <a:cubicBezTo>
                      <a:pt x="173" y="134"/>
                      <a:pt x="173" y="134"/>
                      <a:pt x="173" y="133"/>
                    </a:cubicBezTo>
                    <a:cubicBezTo>
                      <a:pt x="173" y="133"/>
                      <a:pt x="173" y="133"/>
                      <a:pt x="173" y="133"/>
                    </a:cubicBezTo>
                    <a:cubicBezTo>
                      <a:pt x="172" y="134"/>
                      <a:pt x="171" y="133"/>
                      <a:pt x="172" y="133"/>
                    </a:cubicBezTo>
                    <a:cubicBezTo>
                      <a:pt x="172" y="133"/>
                      <a:pt x="171" y="132"/>
                      <a:pt x="171" y="132"/>
                    </a:cubicBezTo>
                    <a:cubicBezTo>
                      <a:pt x="170" y="132"/>
                      <a:pt x="170" y="131"/>
                      <a:pt x="170" y="131"/>
                    </a:cubicBezTo>
                    <a:cubicBezTo>
                      <a:pt x="170" y="131"/>
                      <a:pt x="170" y="130"/>
                      <a:pt x="169" y="130"/>
                    </a:cubicBezTo>
                    <a:cubicBezTo>
                      <a:pt x="168" y="129"/>
                      <a:pt x="168" y="129"/>
                      <a:pt x="168" y="129"/>
                    </a:cubicBezTo>
                    <a:cubicBezTo>
                      <a:pt x="168" y="129"/>
                      <a:pt x="167" y="128"/>
                      <a:pt x="167" y="128"/>
                    </a:cubicBezTo>
                    <a:cubicBezTo>
                      <a:pt x="166" y="128"/>
                      <a:pt x="165" y="128"/>
                      <a:pt x="166" y="128"/>
                    </a:cubicBezTo>
                    <a:cubicBezTo>
                      <a:pt x="166" y="127"/>
                      <a:pt x="165" y="127"/>
                      <a:pt x="165" y="127"/>
                    </a:cubicBezTo>
                    <a:cubicBezTo>
                      <a:pt x="164" y="127"/>
                      <a:pt x="164" y="127"/>
                      <a:pt x="164" y="127"/>
                    </a:cubicBezTo>
                    <a:cubicBezTo>
                      <a:pt x="164" y="126"/>
                      <a:pt x="164" y="126"/>
                      <a:pt x="164" y="126"/>
                    </a:cubicBezTo>
                    <a:cubicBezTo>
                      <a:pt x="164" y="126"/>
                      <a:pt x="163" y="126"/>
                      <a:pt x="163" y="126"/>
                    </a:cubicBezTo>
                    <a:cubicBezTo>
                      <a:pt x="163" y="126"/>
                      <a:pt x="163" y="126"/>
                      <a:pt x="162" y="126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2" y="126"/>
                      <a:pt x="161" y="127"/>
                      <a:pt x="161" y="127"/>
                    </a:cubicBezTo>
                    <a:cubicBezTo>
                      <a:pt x="161" y="127"/>
                      <a:pt x="161" y="126"/>
                      <a:pt x="161" y="126"/>
                    </a:cubicBezTo>
                    <a:cubicBezTo>
                      <a:pt x="161" y="126"/>
                      <a:pt x="161" y="126"/>
                      <a:pt x="161" y="126"/>
                    </a:cubicBezTo>
                    <a:cubicBezTo>
                      <a:pt x="161" y="125"/>
                      <a:pt x="160" y="126"/>
                      <a:pt x="160" y="126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60" y="126"/>
                      <a:pt x="159" y="126"/>
                      <a:pt x="159" y="126"/>
                    </a:cubicBezTo>
                    <a:cubicBezTo>
                      <a:pt x="159" y="126"/>
                      <a:pt x="157" y="126"/>
                      <a:pt x="158" y="125"/>
                    </a:cubicBezTo>
                    <a:cubicBezTo>
                      <a:pt x="158" y="125"/>
                      <a:pt x="157" y="125"/>
                      <a:pt x="157" y="125"/>
                    </a:cubicBezTo>
                    <a:cubicBezTo>
                      <a:pt x="157" y="125"/>
                      <a:pt x="157" y="126"/>
                      <a:pt x="156" y="125"/>
                    </a:cubicBezTo>
                    <a:cubicBezTo>
                      <a:pt x="156" y="125"/>
                      <a:pt x="156" y="125"/>
                      <a:pt x="156" y="125"/>
                    </a:cubicBezTo>
                    <a:cubicBezTo>
                      <a:pt x="155" y="126"/>
                      <a:pt x="155" y="126"/>
                      <a:pt x="154" y="126"/>
                    </a:cubicBezTo>
                    <a:cubicBezTo>
                      <a:pt x="154" y="125"/>
                      <a:pt x="153" y="125"/>
                      <a:pt x="153" y="125"/>
                    </a:cubicBezTo>
                    <a:cubicBezTo>
                      <a:pt x="153" y="125"/>
                      <a:pt x="153" y="125"/>
                      <a:pt x="152" y="125"/>
                    </a:cubicBezTo>
                    <a:cubicBezTo>
                      <a:pt x="152" y="125"/>
                      <a:pt x="151" y="125"/>
                      <a:pt x="151" y="125"/>
                    </a:cubicBezTo>
                    <a:cubicBezTo>
                      <a:pt x="151" y="126"/>
                      <a:pt x="150" y="126"/>
                      <a:pt x="150" y="126"/>
                    </a:cubicBezTo>
                    <a:cubicBezTo>
                      <a:pt x="150" y="125"/>
                      <a:pt x="150" y="126"/>
                      <a:pt x="150" y="126"/>
                    </a:cubicBezTo>
                    <a:cubicBezTo>
                      <a:pt x="150" y="126"/>
                      <a:pt x="150" y="126"/>
                      <a:pt x="149" y="126"/>
                    </a:cubicBezTo>
                    <a:cubicBezTo>
                      <a:pt x="148" y="125"/>
                      <a:pt x="147" y="125"/>
                      <a:pt x="147" y="125"/>
                    </a:cubicBezTo>
                    <a:cubicBezTo>
                      <a:pt x="147" y="126"/>
                      <a:pt x="146" y="126"/>
                      <a:pt x="146" y="125"/>
                    </a:cubicBezTo>
                    <a:cubicBezTo>
                      <a:pt x="146" y="125"/>
                      <a:pt x="146" y="125"/>
                      <a:pt x="146" y="125"/>
                    </a:cubicBezTo>
                    <a:cubicBezTo>
                      <a:pt x="144" y="125"/>
                      <a:pt x="142" y="125"/>
                      <a:pt x="141" y="124"/>
                    </a:cubicBezTo>
                    <a:cubicBezTo>
                      <a:pt x="141" y="124"/>
                      <a:pt x="140" y="123"/>
                      <a:pt x="139" y="124"/>
                    </a:cubicBezTo>
                    <a:cubicBezTo>
                      <a:pt x="137" y="124"/>
                      <a:pt x="137" y="124"/>
                      <a:pt x="137" y="123"/>
                    </a:cubicBezTo>
                    <a:cubicBezTo>
                      <a:pt x="138" y="122"/>
                      <a:pt x="138" y="122"/>
                      <a:pt x="137" y="122"/>
                    </a:cubicBezTo>
                    <a:cubicBezTo>
                      <a:pt x="137" y="123"/>
                      <a:pt x="137" y="123"/>
                      <a:pt x="136" y="122"/>
                    </a:cubicBezTo>
                    <a:cubicBezTo>
                      <a:pt x="135" y="122"/>
                      <a:pt x="135" y="122"/>
                      <a:pt x="135" y="122"/>
                    </a:cubicBezTo>
                    <a:cubicBezTo>
                      <a:pt x="135" y="123"/>
                      <a:pt x="134" y="123"/>
                      <a:pt x="134" y="123"/>
                    </a:cubicBezTo>
                    <a:cubicBezTo>
                      <a:pt x="133" y="122"/>
                      <a:pt x="131" y="123"/>
                      <a:pt x="132" y="124"/>
                    </a:cubicBezTo>
                    <a:cubicBezTo>
                      <a:pt x="132" y="124"/>
                      <a:pt x="131" y="124"/>
                      <a:pt x="131" y="124"/>
                    </a:cubicBezTo>
                    <a:cubicBezTo>
                      <a:pt x="131" y="124"/>
                      <a:pt x="130" y="124"/>
                      <a:pt x="130" y="124"/>
                    </a:cubicBezTo>
                    <a:cubicBezTo>
                      <a:pt x="130" y="125"/>
                      <a:pt x="129" y="125"/>
                      <a:pt x="128" y="125"/>
                    </a:cubicBezTo>
                    <a:cubicBezTo>
                      <a:pt x="128" y="125"/>
                      <a:pt x="128" y="124"/>
                      <a:pt x="128" y="125"/>
                    </a:cubicBezTo>
                    <a:cubicBezTo>
                      <a:pt x="127" y="125"/>
                      <a:pt x="127" y="125"/>
                      <a:pt x="127" y="124"/>
                    </a:cubicBezTo>
                    <a:cubicBezTo>
                      <a:pt x="127" y="124"/>
                      <a:pt x="126" y="124"/>
                      <a:pt x="125" y="124"/>
                    </a:cubicBezTo>
                    <a:cubicBezTo>
                      <a:pt x="125" y="124"/>
                      <a:pt x="124" y="123"/>
                      <a:pt x="124" y="123"/>
                    </a:cubicBezTo>
                    <a:cubicBezTo>
                      <a:pt x="124" y="123"/>
                      <a:pt x="124" y="122"/>
                      <a:pt x="124" y="122"/>
                    </a:cubicBezTo>
                    <a:cubicBezTo>
                      <a:pt x="123" y="122"/>
                      <a:pt x="120" y="118"/>
                      <a:pt x="120" y="116"/>
                    </a:cubicBezTo>
                    <a:cubicBezTo>
                      <a:pt x="120" y="115"/>
                      <a:pt x="120" y="114"/>
                      <a:pt x="119" y="114"/>
                    </a:cubicBezTo>
                    <a:cubicBezTo>
                      <a:pt x="118" y="114"/>
                      <a:pt x="117" y="112"/>
                      <a:pt x="116" y="111"/>
                    </a:cubicBezTo>
                    <a:cubicBezTo>
                      <a:pt x="115" y="111"/>
                      <a:pt x="114" y="110"/>
                      <a:pt x="114" y="110"/>
                    </a:cubicBezTo>
                    <a:cubicBezTo>
                      <a:pt x="113" y="109"/>
                      <a:pt x="112" y="108"/>
                      <a:pt x="111" y="108"/>
                    </a:cubicBezTo>
                    <a:cubicBezTo>
                      <a:pt x="110" y="107"/>
                      <a:pt x="107" y="105"/>
                      <a:pt x="106" y="104"/>
                    </a:cubicBezTo>
                    <a:cubicBezTo>
                      <a:pt x="106" y="104"/>
                      <a:pt x="105" y="104"/>
                      <a:pt x="105" y="104"/>
                    </a:cubicBezTo>
                    <a:cubicBezTo>
                      <a:pt x="105" y="104"/>
                      <a:pt x="103" y="103"/>
                      <a:pt x="98" y="100"/>
                    </a:cubicBezTo>
                    <a:cubicBezTo>
                      <a:pt x="96" y="99"/>
                      <a:pt x="95" y="99"/>
                      <a:pt x="83" y="97"/>
                    </a:cubicBezTo>
                    <a:cubicBezTo>
                      <a:pt x="82" y="97"/>
                      <a:pt x="81" y="97"/>
                      <a:pt x="80" y="96"/>
                    </a:cubicBezTo>
                    <a:cubicBezTo>
                      <a:pt x="79" y="96"/>
                      <a:pt x="79" y="96"/>
                      <a:pt x="79" y="96"/>
                    </a:cubicBezTo>
                    <a:cubicBezTo>
                      <a:pt x="79" y="96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6"/>
                    </a:cubicBezTo>
                    <a:cubicBezTo>
                      <a:pt x="79" y="96"/>
                      <a:pt x="78" y="96"/>
                      <a:pt x="77" y="96"/>
                    </a:cubicBezTo>
                    <a:cubicBezTo>
                      <a:pt x="77" y="96"/>
                      <a:pt x="76" y="96"/>
                      <a:pt x="76" y="96"/>
                    </a:cubicBezTo>
                    <a:cubicBezTo>
                      <a:pt x="76" y="96"/>
                      <a:pt x="75" y="96"/>
                      <a:pt x="75" y="96"/>
                    </a:cubicBezTo>
                    <a:cubicBezTo>
                      <a:pt x="74" y="96"/>
                      <a:pt x="74" y="97"/>
                      <a:pt x="74" y="96"/>
                    </a:cubicBezTo>
                    <a:cubicBezTo>
                      <a:pt x="74" y="96"/>
                      <a:pt x="73" y="96"/>
                      <a:pt x="73" y="96"/>
                    </a:cubicBezTo>
                    <a:cubicBezTo>
                      <a:pt x="70" y="97"/>
                      <a:pt x="67" y="97"/>
                      <a:pt x="67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7"/>
                      <a:pt x="65" y="97"/>
                      <a:pt x="65" y="97"/>
                    </a:cubicBezTo>
                    <a:cubicBezTo>
                      <a:pt x="65" y="97"/>
                      <a:pt x="64" y="97"/>
                      <a:pt x="63" y="97"/>
                    </a:cubicBezTo>
                    <a:cubicBezTo>
                      <a:pt x="63" y="97"/>
                      <a:pt x="62" y="97"/>
                      <a:pt x="61" y="97"/>
                    </a:cubicBezTo>
                    <a:cubicBezTo>
                      <a:pt x="61" y="97"/>
                      <a:pt x="61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60" y="97"/>
                      <a:pt x="59" y="97"/>
                      <a:pt x="58" y="98"/>
                    </a:cubicBezTo>
                    <a:cubicBezTo>
                      <a:pt x="57" y="98"/>
                      <a:pt x="57" y="98"/>
                      <a:pt x="56" y="98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6" y="98"/>
                      <a:pt x="55" y="98"/>
                      <a:pt x="55" y="98"/>
                    </a:cubicBezTo>
                    <a:cubicBezTo>
                      <a:pt x="54" y="98"/>
                      <a:pt x="50" y="99"/>
                      <a:pt x="50" y="99"/>
                    </a:cubicBezTo>
                    <a:cubicBezTo>
                      <a:pt x="50" y="100"/>
                      <a:pt x="49" y="100"/>
                      <a:pt x="49" y="100"/>
                    </a:cubicBezTo>
                    <a:cubicBezTo>
                      <a:pt x="49" y="99"/>
                      <a:pt x="47" y="100"/>
                      <a:pt x="47" y="101"/>
                    </a:cubicBezTo>
                    <a:cubicBezTo>
                      <a:pt x="47" y="101"/>
                      <a:pt x="47" y="101"/>
                      <a:pt x="47" y="101"/>
                    </a:cubicBezTo>
                    <a:cubicBezTo>
                      <a:pt x="46" y="101"/>
                      <a:pt x="45" y="101"/>
                      <a:pt x="45" y="102"/>
                    </a:cubicBezTo>
                    <a:cubicBezTo>
                      <a:pt x="44" y="102"/>
                      <a:pt x="43" y="103"/>
                      <a:pt x="43" y="103"/>
                    </a:cubicBezTo>
                    <a:cubicBezTo>
                      <a:pt x="42" y="103"/>
                      <a:pt x="42" y="104"/>
                      <a:pt x="41" y="104"/>
                    </a:cubicBezTo>
                    <a:cubicBezTo>
                      <a:pt x="41" y="104"/>
                      <a:pt x="40" y="104"/>
                      <a:pt x="40" y="104"/>
                    </a:cubicBezTo>
                    <a:cubicBezTo>
                      <a:pt x="39" y="104"/>
                      <a:pt x="39" y="104"/>
                      <a:pt x="39" y="104"/>
                    </a:cubicBezTo>
                    <a:cubicBezTo>
                      <a:pt x="38" y="105"/>
                      <a:pt x="37" y="105"/>
                      <a:pt x="37" y="105"/>
                    </a:cubicBezTo>
                    <a:cubicBezTo>
                      <a:pt x="36" y="105"/>
                      <a:pt x="36" y="105"/>
                      <a:pt x="35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3" y="106"/>
                      <a:pt x="32" y="106"/>
                      <a:pt x="31" y="107"/>
                    </a:cubicBezTo>
                    <a:cubicBezTo>
                      <a:pt x="30" y="107"/>
                      <a:pt x="26" y="107"/>
                      <a:pt x="23" y="106"/>
                    </a:cubicBezTo>
                    <a:cubicBezTo>
                      <a:pt x="20" y="106"/>
                      <a:pt x="19" y="105"/>
                      <a:pt x="19" y="105"/>
                    </a:cubicBezTo>
                    <a:close/>
                    <a:moveTo>
                      <a:pt x="30" y="103"/>
                    </a:moveTo>
                    <a:cubicBezTo>
                      <a:pt x="31" y="103"/>
                      <a:pt x="33" y="103"/>
                      <a:pt x="34" y="103"/>
                    </a:cubicBezTo>
                    <a:cubicBezTo>
                      <a:pt x="35" y="102"/>
                      <a:pt x="36" y="102"/>
                      <a:pt x="36" y="102"/>
                    </a:cubicBezTo>
                    <a:cubicBezTo>
                      <a:pt x="37" y="102"/>
                      <a:pt x="39" y="101"/>
                      <a:pt x="41" y="101"/>
                    </a:cubicBezTo>
                    <a:cubicBezTo>
                      <a:pt x="45" y="98"/>
                      <a:pt x="49" y="97"/>
                      <a:pt x="51" y="96"/>
                    </a:cubicBezTo>
                    <a:cubicBezTo>
                      <a:pt x="53" y="95"/>
                      <a:pt x="53" y="95"/>
                      <a:pt x="57" y="95"/>
                    </a:cubicBezTo>
                    <a:cubicBezTo>
                      <a:pt x="58" y="95"/>
                      <a:pt x="59" y="95"/>
                      <a:pt x="60" y="94"/>
                    </a:cubicBezTo>
                    <a:cubicBezTo>
                      <a:pt x="60" y="94"/>
                      <a:pt x="62" y="94"/>
                      <a:pt x="63" y="94"/>
                    </a:cubicBezTo>
                    <a:cubicBezTo>
                      <a:pt x="64" y="94"/>
                      <a:pt x="66" y="94"/>
                      <a:pt x="66" y="93"/>
                    </a:cubicBezTo>
                    <a:cubicBezTo>
                      <a:pt x="66" y="93"/>
                      <a:pt x="66" y="93"/>
                      <a:pt x="66" y="94"/>
                    </a:cubicBezTo>
                    <a:cubicBezTo>
                      <a:pt x="66" y="94"/>
                      <a:pt x="67" y="94"/>
                      <a:pt x="67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8" y="94"/>
                      <a:pt x="68" y="94"/>
                      <a:pt x="69" y="93"/>
                    </a:cubicBezTo>
                    <a:cubicBezTo>
                      <a:pt x="69" y="93"/>
                      <a:pt x="69" y="93"/>
                      <a:pt x="70" y="93"/>
                    </a:cubicBezTo>
                    <a:cubicBezTo>
                      <a:pt x="70" y="94"/>
                      <a:pt x="73" y="94"/>
                      <a:pt x="74" y="93"/>
                    </a:cubicBezTo>
                    <a:cubicBezTo>
                      <a:pt x="74" y="93"/>
                      <a:pt x="74" y="93"/>
                      <a:pt x="74" y="93"/>
                    </a:cubicBezTo>
                    <a:cubicBezTo>
                      <a:pt x="74" y="93"/>
                      <a:pt x="75" y="93"/>
                      <a:pt x="75" y="93"/>
                    </a:cubicBezTo>
                    <a:cubicBezTo>
                      <a:pt x="75" y="93"/>
                      <a:pt x="76" y="93"/>
                      <a:pt x="76" y="93"/>
                    </a:cubicBezTo>
                    <a:cubicBezTo>
                      <a:pt x="76" y="93"/>
                      <a:pt x="77" y="93"/>
                      <a:pt x="77" y="93"/>
                    </a:cubicBezTo>
                    <a:cubicBezTo>
                      <a:pt x="78" y="93"/>
                      <a:pt x="81" y="94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3" y="94"/>
                      <a:pt x="85" y="94"/>
                      <a:pt x="87" y="95"/>
                    </a:cubicBezTo>
                    <a:cubicBezTo>
                      <a:pt x="87" y="95"/>
                      <a:pt x="87" y="95"/>
                      <a:pt x="87" y="95"/>
                    </a:cubicBezTo>
                    <a:cubicBezTo>
                      <a:pt x="88" y="95"/>
                      <a:pt x="88" y="95"/>
                      <a:pt x="88" y="95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1" y="95"/>
                      <a:pt x="92" y="95"/>
                      <a:pt x="93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4" y="96"/>
                      <a:pt x="95" y="96"/>
                      <a:pt x="97" y="96"/>
                    </a:cubicBezTo>
                    <a:cubicBezTo>
                      <a:pt x="98" y="97"/>
                      <a:pt x="98" y="97"/>
                      <a:pt x="99" y="97"/>
                    </a:cubicBezTo>
                    <a:cubicBezTo>
                      <a:pt x="100" y="98"/>
                      <a:pt x="102" y="99"/>
                      <a:pt x="104" y="99"/>
                    </a:cubicBezTo>
                    <a:cubicBezTo>
                      <a:pt x="105" y="100"/>
                      <a:pt x="107" y="101"/>
                      <a:pt x="107" y="101"/>
                    </a:cubicBezTo>
                    <a:cubicBezTo>
                      <a:pt x="108" y="102"/>
                      <a:pt x="108" y="102"/>
                      <a:pt x="109" y="103"/>
                    </a:cubicBezTo>
                    <a:cubicBezTo>
                      <a:pt x="109" y="103"/>
                      <a:pt x="109" y="103"/>
                      <a:pt x="109" y="103"/>
                    </a:cubicBezTo>
                    <a:cubicBezTo>
                      <a:pt x="110" y="103"/>
                      <a:pt x="110" y="103"/>
                      <a:pt x="111" y="104"/>
                    </a:cubicBezTo>
                    <a:cubicBezTo>
                      <a:pt x="112" y="105"/>
                      <a:pt x="112" y="105"/>
                      <a:pt x="112" y="104"/>
                    </a:cubicBezTo>
                    <a:cubicBezTo>
                      <a:pt x="112" y="104"/>
                      <a:pt x="111" y="102"/>
                      <a:pt x="111" y="102"/>
                    </a:cubicBezTo>
                    <a:cubicBezTo>
                      <a:pt x="110" y="103"/>
                      <a:pt x="110" y="102"/>
                      <a:pt x="110" y="102"/>
                    </a:cubicBezTo>
                    <a:cubicBezTo>
                      <a:pt x="110" y="101"/>
                      <a:pt x="110" y="101"/>
                      <a:pt x="110" y="101"/>
                    </a:cubicBezTo>
                    <a:cubicBezTo>
                      <a:pt x="110" y="102"/>
                      <a:pt x="110" y="101"/>
                      <a:pt x="110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8" y="100"/>
                      <a:pt x="106" y="99"/>
                      <a:pt x="106" y="99"/>
                    </a:cubicBezTo>
                    <a:cubicBezTo>
                      <a:pt x="106" y="99"/>
                      <a:pt x="106" y="98"/>
                      <a:pt x="105" y="98"/>
                    </a:cubicBezTo>
                    <a:cubicBezTo>
                      <a:pt x="105" y="98"/>
                      <a:pt x="104" y="98"/>
                      <a:pt x="104" y="98"/>
                    </a:cubicBezTo>
                    <a:cubicBezTo>
                      <a:pt x="104" y="97"/>
                      <a:pt x="104" y="97"/>
                      <a:pt x="104" y="97"/>
                    </a:cubicBezTo>
                    <a:cubicBezTo>
                      <a:pt x="103" y="97"/>
                      <a:pt x="103" y="97"/>
                      <a:pt x="102" y="97"/>
                    </a:cubicBezTo>
                    <a:cubicBezTo>
                      <a:pt x="102" y="96"/>
                      <a:pt x="100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8" y="95"/>
                      <a:pt x="98" y="95"/>
                    </a:cubicBezTo>
                    <a:cubicBezTo>
                      <a:pt x="97" y="95"/>
                      <a:pt x="95" y="94"/>
                      <a:pt x="94" y="93"/>
                    </a:cubicBezTo>
                    <a:cubicBezTo>
                      <a:pt x="94" y="93"/>
                      <a:pt x="93" y="92"/>
                      <a:pt x="93" y="93"/>
                    </a:cubicBezTo>
                    <a:cubicBezTo>
                      <a:pt x="93" y="93"/>
                      <a:pt x="92" y="93"/>
                      <a:pt x="91" y="92"/>
                    </a:cubicBezTo>
                    <a:cubicBezTo>
                      <a:pt x="90" y="92"/>
                      <a:pt x="89" y="92"/>
                      <a:pt x="89" y="92"/>
                    </a:cubicBezTo>
                    <a:cubicBezTo>
                      <a:pt x="89" y="92"/>
                      <a:pt x="87" y="92"/>
                      <a:pt x="85" y="91"/>
                    </a:cubicBezTo>
                    <a:cubicBezTo>
                      <a:pt x="82" y="90"/>
                      <a:pt x="81" y="90"/>
                      <a:pt x="81" y="91"/>
                    </a:cubicBezTo>
                    <a:cubicBezTo>
                      <a:pt x="81" y="91"/>
                      <a:pt x="80" y="91"/>
                      <a:pt x="79" y="91"/>
                    </a:cubicBezTo>
                    <a:cubicBezTo>
                      <a:pt x="78" y="90"/>
                      <a:pt x="78" y="90"/>
                      <a:pt x="78" y="91"/>
                    </a:cubicBezTo>
                    <a:cubicBezTo>
                      <a:pt x="78" y="91"/>
                      <a:pt x="77" y="91"/>
                      <a:pt x="77" y="91"/>
                    </a:cubicBezTo>
                    <a:cubicBezTo>
                      <a:pt x="76" y="90"/>
                      <a:pt x="76" y="90"/>
                      <a:pt x="76" y="90"/>
                    </a:cubicBezTo>
                    <a:cubicBezTo>
                      <a:pt x="76" y="91"/>
                      <a:pt x="76" y="91"/>
                      <a:pt x="75" y="91"/>
                    </a:cubicBezTo>
                    <a:cubicBezTo>
                      <a:pt x="75" y="90"/>
                      <a:pt x="74" y="90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0"/>
                      <a:pt x="72" y="90"/>
                      <a:pt x="72" y="90"/>
                    </a:cubicBezTo>
                    <a:cubicBezTo>
                      <a:pt x="71" y="90"/>
                      <a:pt x="66" y="91"/>
                      <a:pt x="65" y="90"/>
                    </a:cubicBezTo>
                    <a:cubicBezTo>
                      <a:pt x="64" y="90"/>
                      <a:pt x="63" y="90"/>
                      <a:pt x="62" y="91"/>
                    </a:cubicBezTo>
                    <a:cubicBezTo>
                      <a:pt x="61" y="91"/>
                      <a:pt x="60" y="91"/>
                      <a:pt x="60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9" y="91"/>
                      <a:pt x="59" y="91"/>
                      <a:pt x="58" y="91"/>
                    </a:cubicBezTo>
                    <a:cubicBezTo>
                      <a:pt x="58" y="91"/>
                      <a:pt x="58" y="91"/>
                      <a:pt x="58" y="92"/>
                    </a:cubicBezTo>
                    <a:cubicBezTo>
                      <a:pt x="58" y="92"/>
                      <a:pt x="57" y="92"/>
                      <a:pt x="57" y="92"/>
                    </a:cubicBezTo>
                    <a:cubicBezTo>
                      <a:pt x="56" y="92"/>
                      <a:pt x="55" y="92"/>
                      <a:pt x="54" y="92"/>
                    </a:cubicBezTo>
                    <a:cubicBezTo>
                      <a:pt x="54" y="92"/>
                      <a:pt x="53" y="93"/>
                      <a:pt x="53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2" y="93"/>
                      <a:pt x="51" y="94"/>
                      <a:pt x="51" y="93"/>
                    </a:cubicBezTo>
                    <a:cubicBezTo>
                      <a:pt x="50" y="93"/>
                      <a:pt x="48" y="94"/>
                      <a:pt x="48" y="94"/>
                    </a:cubicBezTo>
                    <a:cubicBezTo>
                      <a:pt x="48" y="94"/>
                      <a:pt x="48" y="94"/>
                      <a:pt x="47" y="95"/>
                    </a:cubicBezTo>
                    <a:cubicBezTo>
                      <a:pt x="47" y="95"/>
                      <a:pt x="46" y="95"/>
                      <a:pt x="47" y="95"/>
                    </a:cubicBezTo>
                    <a:cubicBezTo>
                      <a:pt x="47" y="96"/>
                      <a:pt x="47" y="96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5"/>
                      <a:pt x="45" y="96"/>
                      <a:pt x="44" y="97"/>
                    </a:cubicBezTo>
                    <a:cubicBezTo>
                      <a:pt x="43" y="97"/>
                      <a:pt x="43" y="98"/>
                      <a:pt x="42" y="98"/>
                    </a:cubicBezTo>
                    <a:cubicBezTo>
                      <a:pt x="41" y="98"/>
                      <a:pt x="41" y="98"/>
                      <a:pt x="40" y="98"/>
                    </a:cubicBezTo>
                    <a:cubicBezTo>
                      <a:pt x="40" y="98"/>
                      <a:pt x="40" y="99"/>
                      <a:pt x="39" y="99"/>
                    </a:cubicBezTo>
                    <a:cubicBezTo>
                      <a:pt x="39" y="99"/>
                      <a:pt x="39" y="99"/>
                      <a:pt x="38" y="99"/>
                    </a:cubicBezTo>
                    <a:cubicBezTo>
                      <a:pt x="38" y="99"/>
                      <a:pt x="38" y="100"/>
                      <a:pt x="37" y="100"/>
                    </a:cubicBezTo>
                    <a:cubicBezTo>
                      <a:pt x="37" y="99"/>
                      <a:pt x="37" y="100"/>
                      <a:pt x="37" y="100"/>
                    </a:cubicBezTo>
                    <a:cubicBezTo>
                      <a:pt x="37" y="100"/>
                      <a:pt x="36" y="100"/>
                      <a:pt x="35" y="100"/>
                    </a:cubicBezTo>
                    <a:cubicBezTo>
                      <a:pt x="35" y="100"/>
                      <a:pt x="34" y="100"/>
                      <a:pt x="34" y="101"/>
                    </a:cubicBezTo>
                    <a:cubicBezTo>
                      <a:pt x="34" y="101"/>
                      <a:pt x="33" y="101"/>
                      <a:pt x="33" y="101"/>
                    </a:cubicBezTo>
                    <a:cubicBezTo>
                      <a:pt x="33" y="101"/>
                      <a:pt x="32" y="101"/>
                      <a:pt x="31" y="102"/>
                    </a:cubicBezTo>
                    <a:cubicBezTo>
                      <a:pt x="30" y="102"/>
                      <a:pt x="29" y="102"/>
                      <a:pt x="29" y="102"/>
                    </a:cubicBezTo>
                    <a:cubicBezTo>
                      <a:pt x="29" y="102"/>
                      <a:pt x="28" y="102"/>
                      <a:pt x="27" y="102"/>
                    </a:cubicBezTo>
                    <a:cubicBezTo>
                      <a:pt x="26" y="102"/>
                      <a:pt x="26" y="102"/>
                      <a:pt x="25" y="102"/>
                    </a:cubicBezTo>
                    <a:cubicBezTo>
                      <a:pt x="25" y="102"/>
                      <a:pt x="25" y="102"/>
                      <a:pt x="24" y="102"/>
                    </a:cubicBezTo>
                    <a:cubicBezTo>
                      <a:pt x="24" y="103"/>
                      <a:pt x="24" y="103"/>
                      <a:pt x="26" y="103"/>
                    </a:cubicBezTo>
                    <a:cubicBezTo>
                      <a:pt x="27" y="104"/>
                      <a:pt x="28" y="104"/>
                      <a:pt x="30" y="103"/>
                    </a:cubicBezTo>
                    <a:close/>
                    <a:moveTo>
                      <a:pt x="220" y="176"/>
                    </a:moveTo>
                    <a:cubicBezTo>
                      <a:pt x="220" y="176"/>
                      <a:pt x="221" y="176"/>
                      <a:pt x="221" y="176"/>
                    </a:cubicBezTo>
                    <a:cubicBezTo>
                      <a:pt x="221" y="176"/>
                      <a:pt x="221" y="175"/>
                      <a:pt x="220" y="175"/>
                    </a:cubicBezTo>
                    <a:cubicBezTo>
                      <a:pt x="220" y="175"/>
                      <a:pt x="220" y="175"/>
                      <a:pt x="220" y="175"/>
                    </a:cubicBezTo>
                    <a:cubicBezTo>
                      <a:pt x="220" y="174"/>
                      <a:pt x="219" y="174"/>
                      <a:pt x="219" y="174"/>
                    </a:cubicBezTo>
                    <a:cubicBezTo>
                      <a:pt x="218" y="173"/>
                      <a:pt x="216" y="173"/>
                      <a:pt x="215" y="172"/>
                    </a:cubicBezTo>
                    <a:cubicBezTo>
                      <a:pt x="214" y="171"/>
                      <a:pt x="214" y="171"/>
                      <a:pt x="214" y="171"/>
                    </a:cubicBezTo>
                    <a:cubicBezTo>
                      <a:pt x="213" y="170"/>
                      <a:pt x="213" y="170"/>
                      <a:pt x="212" y="170"/>
                    </a:cubicBezTo>
                    <a:cubicBezTo>
                      <a:pt x="212" y="169"/>
                      <a:pt x="211" y="169"/>
                      <a:pt x="210" y="168"/>
                    </a:cubicBezTo>
                    <a:cubicBezTo>
                      <a:pt x="210" y="167"/>
                      <a:pt x="209" y="167"/>
                      <a:pt x="209" y="167"/>
                    </a:cubicBezTo>
                    <a:cubicBezTo>
                      <a:pt x="209" y="167"/>
                      <a:pt x="208" y="166"/>
                      <a:pt x="208" y="166"/>
                    </a:cubicBezTo>
                    <a:cubicBezTo>
                      <a:pt x="207" y="165"/>
                      <a:pt x="207" y="165"/>
                      <a:pt x="206" y="164"/>
                    </a:cubicBezTo>
                    <a:cubicBezTo>
                      <a:pt x="206" y="164"/>
                      <a:pt x="206" y="164"/>
                      <a:pt x="205" y="163"/>
                    </a:cubicBezTo>
                    <a:cubicBezTo>
                      <a:pt x="205" y="163"/>
                      <a:pt x="205" y="163"/>
                      <a:pt x="204" y="162"/>
                    </a:cubicBezTo>
                    <a:cubicBezTo>
                      <a:pt x="204" y="162"/>
                      <a:pt x="203" y="161"/>
                      <a:pt x="202" y="161"/>
                    </a:cubicBezTo>
                    <a:cubicBezTo>
                      <a:pt x="201" y="161"/>
                      <a:pt x="200" y="160"/>
                      <a:pt x="199" y="158"/>
                    </a:cubicBezTo>
                    <a:cubicBezTo>
                      <a:pt x="199" y="158"/>
                      <a:pt x="199" y="158"/>
                      <a:pt x="199" y="158"/>
                    </a:cubicBezTo>
                    <a:cubicBezTo>
                      <a:pt x="198" y="158"/>
                      <a:pt x="198" y="157"/>
                      <a:pt x="198" y="157"/>
                    </a:cubicBezTo>
                    <a:cubicBezTo>
                      <a:pt x="198" y="156"/>
                      <a:pt x="198" y="156"/>
                      <a:pt x="198" y="156"/>
                    </a:cubicBezTo>
                    <a:cubicBezTo>
                      <a:pt x="198" y="156"/>
                      <a:pt x="197" y="156"/>
                      <a:pt x="197" y="156"/>
                    </a:cubicBezTo>
                    <a:cubicBezTo>
                      <a:pt x="197" y="155"/>
                      <a:pt x="197" y="155"/>
                      <a:pt x="196" y="155"/>
                    </a:cubicBezTo>
                    <a:cubicBezTo>
                      <a:pt x="196" y="155"/>
                      <a:pt x="196" y="154"/>
                      <a:pt x="196" y="154"/>
                    </a:cubicBezTo>
                    <a:cubicBezTo>
                      <a:pt x="196" y="154"/>
                      <a:pt x="196" y="153"/>
                      <a:pt x="193" y="151"/>
                    </a:cubicBezTo>
                    <a:cubicBezTo>
                      <a:pt x="193" y="150"/>
                      <a:pt x="192" y="149"/>
                      <a:pt x="192" y="148"/>
                    </a:cubicBezTo>
                    <a:cubicBezTo>
                      <a:pt x="192" y="148"/>
                      <a:pt x="191" y="148"/>
                      <a:pt x="191" y="148"/>
                    </a:cubicBezTo>
                    <a:cubicBezTo>
                      <a:pt x="191" y="148"/>
                      <a:pt x="191" y="148"/>
                      <a:pt x="191" y="147"/>
                    </a:cubicBezTo>
                    <a:cubicBezTo>
                      <a:pt x="191" y="147"/>
                      <a:pt x="191" y="147"/>
                      <a:pt x="191" y="147"/>
                    </a:cubicBezTo>
                    <a:cubicBezTo>
                      <a:pt x="190" y="147"/>
                      <a:pt x="190" y="146"/>
                      <a:pt x="190" y="146"/>
                    </a:cubicBezTo>
                    <a:cubicBezTo>
                      <a:pt x="190" y="146"/>
                      <a:pt x="189" y="145"/>
                      <a:pt x="189" y="145"/>
                    </a:cubicBezTo>
                    <a:cubicBezTo>
                      <a:pt x="189" y="145"/>
                      <a:pt x="189" y="145"/>
                      <a:pt x="188" y="144"/>
                    </a:cubicBezTo>
                    <a:cubicBezTo>
                      <a:pt x="188" y="143"/>
                      <a:pt x="187" y="142"/>
                      <a:pt x="186" y="142"/>
                    </a:cubicBezTo>
                    <a:cubicBezTo>
                      <a:pt x="186" y="141"/>
                      <a:pt x="186" y="141"/>
                      <a:pt x="186" y="141"/>
                    </a:cubicBezTo>
                    <a:cubicBezTo>
                      <a:pt x="186" y="141"/>
                      <a:pt x="186" y="140"/>
                      <a:pt x="185" y="140"/>
                    </a:cubicBezTo>
                    <a:cubicBezTo>
                      <a:pt x="185" y="140"/>
                      <a:pt x="184" y="139"/>
                      <a:pt x="184" y="139"/>
                    </a:cubicBezTo>
                    <a:cubicBezTo>
                      <a:pt x="184" y="139"/>
                      <a:pt x="184" y="138"/>
                      <a:pt x="184" y="138"/>
                    </a:cubicBezTo>
                    <a:cubicBezTo>
                      <a:pt x="183" y="138"/>
                      <a:pt x="183" y="137"/>
                      <a:pt x="183" y="137"/>
                    </a:cubicBezTo>
                    <a:cubicBezTo>
                      <a:pt x="183" y="137"/>
                      <a:pt x="183" y="136"/>
                      <a:pt x="183" y="136"/>
                    </a:cubicBezTo>
                    <a:cubicBezTo>
                      <a:pt x="183" y="136"/>
                      <a:pt x="182" y="135"/>
                      <a:pt x="181" y="134"/>
                    </a:cubicBezTo>
                    <a:cubicBezTo>
                      <a:pt x="181" y="133"/>
                      <a:pt x="180" y="132"/>
                      <a:pt x="180" y="132"/>
                    </a:cubicBezTo>
                    <a:cubicBezTo>
                      <a:pt x="179" y="132"/>
                      <a:pt x="179" y="131"/>
                      <a:pt x="179" y="131"/>
                    </a:cubicBezTo>
                    <a:cubicBezTo>
                      <a:pt x="178" y="129"/>
                      <a:pt x="173" y="123"/>
                      <a:pt x="170" y="121"/>
                    </a:cubicBezTo>
                    <a:cubicBezTo>
                      <a:pt x="170" y="121"/>
                      <a:pt x="169" y="120"/>
                      <a:pt x="169" y="120"/>
                    </a:cubicBezTo>
                    <a:cubicBezTo>
                      <a:pt x="169" y="119"/>
                      <a:pt x="168" y="119"/>
                      <a:pt x="168" y="119"/>
                    </a:cubicBezTo>
                    <a:cubicBezTo>
                      <a:pt x="168" y="119"/>
                      <a:pt x="166" y="119"/>
                      <a:pt x="167" y="118"/>
                    </a:cubicBezTo>
                    <a:cubicBezTo>
                      <a:pt x="167" y="118"/>
                      <a:pt x="167" y="118"/>
                      <a:pt x="166" y="118"/>
                    </a:cubicBezTo>
                    <a:cubicBezTo>
                      <a:pt x="166" y="118"/>
                      <a:pt x="166" y="118"/>
                      <a:pt x="166" y="118"/>
                    </a:cubicBezTo>
                    <a:cubicBezTo>
                      <a:pt x="166" y="119"/>
                      <a:pt x="166" y="119"/>
                      <a:pt x="165" y="118"/>
                    </a:cubicBezTo>
                    <a:cubicBezTo>
                      <a:pt x="165" y="117"/>
                      <a:pt x="165" y="117"/>
                      <a:pt x="164" y="117"/>
                    </a:cubicBezTo>
                    <a:cubicBezTo>
                      <a:pt x="164" y="118"/>
                      <a:pt x="162" y="117"/>
                      <a:pt x="162" y="117"/>
                    </a:cubicBezTo>
                    <a:cubicBezTo>
                      <a:pt x="162" y="116"/>
                      <a:pt x="162" y="116"/>
                      <a:pt x="161" y="116"/>
                    </a:cubicBezTo>
                    <a:cubicBezTo>
                      <a:pt x="160" y="117"/>
                      <a:pt x="160" y="117"/>
                      <a:pt x="160" y="116"/>
                    </a:cubicBezTo>
                    <a:cubicBezTo>
                      <a:pt x="160" y="116"/>
                      <a:pt x="160" y="116"/>
                      <a:pt x="160" y="116"/>
                    </a:cubicBezTo>
                    <a:cubicBezTo>
                      <a:pt x="160" y="116"/>
                      <a:pt x="160" y="116"/>
                      <a:pt x="160" y="116"/>
                    </a:cubicBezTo>
                    <a:cubicBezTo>
                      <a:pt x="160" y="117"/>
                      <a:pt x="159" y="117"/>
                      <a:pt x="159" y="117"/>
                    </a:cubicBezTo>
                    <a:cubicBezTo>
                      <a:pt x="158" y="117"/>
                      <a:pt x="157" y="116"/>
                      <a:pt x="156" y="116"/>
                    </a:cubicBezTo>
                    <a:cubicBezTo>
                      <a:pt x="156" y="115"/>
                      <a:pt x="156" y="115"/>
                      <a:pt x="156" y="116"/>
                    </a:cubicBezTo>
                    <a:cubicBezTo>
                      <a:pt x="156" y="117"/>
                      <a:pt x="155" y="117"/>
                      <a:pt x="155" y="116"/>
                    </a:cubicBezTo>
                    <a:cubicBezTo>
                      <a:pt x="155" y="115"/>
                      <a:pt x="155" y="115"/>
                      <a:pt x="155" y="116"/>
                    </a:cubicBezTo>
                    <a:cubicBezTo>
                      <a:pt x="155" y="117"/>
                      <a:pt x="154" y="117"/>
                      <a:pt x="154" y="116"/>
                    </a:cubicBezTo>
                    <a:cubicBezTo>
                      <a:pt x="154" y="116"/>
                      <a:pt x="154" y="116"/>
                      <a:pt x="154" y="117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52" y="116"/>
                      <a:pt x="152" y="116"/>
                      <a:pt x="152" y="117"/>
                    </a:cubicBezTo>
                    <a:cubicBezTo>
                      <a:pt x="151" y="117"/>
                      <a:pt x="151" y="117"/>
                      <a:pt x="151" y="117"/>
                    </a:cubicBezTo>
                    <a:cubicBezTo>
                      <a:pt x="151" y="117"/>
                      <a:pt x="151" y="117"/>
                      <a:pt x="151" y="117"/>
                    </a:cubicBezTo>
                    <a:cubicBezTo>
                      <a:pt x="151" y="117"/>
                      <a:pt x="150" y="117"/>
                      <a:pt x="150" y="117"/>
                    </a:cubicBezTo>
                    <a:cubicBezTo>
                      <a:pt x="150" y="117"/>
                      <a:pt x="150" y="117"/>
                      <a:pt x="150" y="117"/>
                    </a:cubicBezTo>
                    <a:cubicBezTo>
                      <a:pt x="150" y="118"/>
                      <a:pt x="150" y="118"/>
                      <a:pt x="150" y="118"/>
                    </a:cubicBezTo>
                    <a:cubicBezTo>
                      <a:pt x="150" y="118"/>
                      <a:pt x="149" y="118"/>
                      <a:pt x="148" y="118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7" y="119"/>
                      <a:pt x="146" y="119"/>
                      <a:pt x="145" y="120"/>
                    </a:cubicBezTo>
                    <a:cubicBezTo>
                      <a:pt x="144" y="120"/>
                      <a:pt x="143" y="120"/>
                      <a:pt x="142" y="120"/>
                    </a:cubicBezTo>
                    <a:cubicBezTo>
                      <a:pt x="141" y="120"/>
                      <a:pt x="141" y="119"/>
                      <a:pt x="141" y="120"/>
                    </a:cubicBezTo>
                    <a:cubicBezTo>
                      <a:pt x="141" y="120"/>
                      <a:pt x="140" y="120"/>
                      <a:pt x="140" y="120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39" y="121"/>
                      <a:pt x="140" y="121"/>
                      <a:pt x="141" y="121"/>
                    </a:cubicBezTo>
                    <a:cubicBezTo>
                      <a:pt x="145" y="122"/>
                      <a:pt x="146" y="123"/>
                      <a:pt x="146" y="123"/>
                    </a:cubicBezTo>
                    <a:cubicBezTo>
                      <a:pt x="146" y="123"/>
                      <a:pt x="147" y="123"/>
                      <a:pt x="147" y="123"/>
                    </a:cubicBezTo>
                    <a:cubicBezTo>
                      <a:pt x="148" y="123"/>
                      <a:pt x="148" y="123"/>
                      <a:pt x="148" y="123"/>
                    </a:cubicBezTo>
                    <a:cubicBezTo>
                      <a:pt x="148" y="123"/>
                      <a:pt x="149" y="123"/>
                      <a:pt x="149" y="123"/>
                    </a:cubicBezTo>
                    <a:cubicBezTo>
                      <a:pt x="150" y="123"/>
                      <a:pt x="151" y="123"/>
                      <a:pt x="152" y="123"/>
                    </a:cubicBezTo>
                    <a:cubicBezTo>
                      <a:pt x="155" y="123"/>
                      <a:pt x="157" y="123"/>
                      <a:pt x="157" y="123"/>
                    </a:cubicBezTo>
                    <a:cubicBezTo>
                      <a:pt x="158" y="123"/>
                      <a:pt x="158" y="123"/>
                      <a:pt x="158" y="123"/>
                    </a:cubicBezTo>
                    <a:cubicBezTo>
                      <a:pt x="159" y="123"/>
                      <a:pt x="160" y="123"/>
                      <a:pt x="160" y="123"/>
                    </a:cubicBezTo>
                    <a:cubicBezTo>
                      <a:pt x="160" y="123"/>
                      <a:pt x="160" y="123"/>
                      <a:pt x="160" y="123"/>
                    </a:cubicBezTo>
                    <a:cubicBezTo>
                      <a:pt x="160" y="123"/>
                      <a:pt x="161" y="123"/>
                      <a:pt x="161" y="123"/>
                    </a:cubicBezTo>
                    <a:cubicBezTo>
                      <a:pt x="162" y="124"/>
                      <a:pt x="167" y="125"/>
                      <a:pt x="167" y="125"/>
                    </a:cubicBezTo>
                    <a:cubicBezTo>
                      <a:pt x="167" y="125"/>
                      <a:pt x="170" y="126"/>
                      <a:pt x="170" y="126"/>
                    </a:cubicBezTo>
                    <a:cubicBezTo>
                      <a:pt x="170" y="126"/>
                      <a:pt x="170" y="127"/>
                      <a:pt x="171" y="127"/>
                    </a:cubicBezTo>
                    <a:cubicBezTo>
                      <a:pt x="171" y="128"/>
                      <a:pt x="172" y="129"/>
                      <a:pt x="172" y="129"/>
                    </a:cubicBezTo>
                    <a:cubicBezTo>
                      <a:pt x="172" y="129"/>
                      <a:pt x="172" y="129"/>
                      <a:pt x="172" y="129"/>
                    </a:cubicBezTo>
                    <a:cubicBezTo>
                      <a:pt x="173" y="130"/>
                      <a:pt x="175" y="132"/>
                      <a:pt x="175" y="133"/>
                    </a:cubicBezTo>
                    <a:cubicBezTo>
                      <a:pt x="175" y="133"/>
                      <a:pt x="175" y="133"/>
                      <a:pt x="175" y="133"/>
                    </a:cubicBezTo>
                    <a:cubicBezTo>
                      <a:pt x="176" y="133"/>
                      <a:pt x="176" y="133"/>
                      <a:pt x="176" y="134"/>
                    </a:cubicBezTo>
                    <a:cubicBezTo>
                      <a:pt x="177" y="134"/>
                      <a:pt x="177" y="135"/>
                      <a:pt x="177" y="135"/>
                    </a:cubicBezTo>
                    <a:cubicBezTo>
                      <a:pt x="177" y="134"/>
                      <a:pt x="178" y="135"/>
                      <a:pt x="178" y="135"/>
                    </a:cubicBezTo>
                    <a:cubicBezTo>
                      <a:pt x="178" y="135"/>
                      <a:pt x="178" y="136"/>
                      <a:pt x="178" y="136"/>
                    </a:cubicBezTo>
                    <a:cubicBezTo>
                      <a:pt x="179" y="136"/>
                      <a:pt x="179" y="136"/>
                      <a:pt x="179" y="137"/>
                    </a:cubicBezTo>
                    <a:cubicBezTo>
                      <a:pt x="179" y="137"/>
                      <a:pt x="179" y="138"/>
                      <a:pt x="179" y="138"/>
                    </a:cubicBezTo>
                    <a:cubicBezTo>
                      <a:pt x="180" y="138"/>
                      <a:pt x="180" y="138"/>
                      <a:pt x="180" y="139"/>
                    </a:cubicBezTo>
                    <a:cubicBezTo>
                      <a:pt x="180" y="139"/>
                      <a:pt x="181" y="139"/>
                      <a:pt x="181" y="139"/>
                    </a:cubicBezTo>
                    <a:cubicBezTo>
                      <a:pt x="182" y="140"/>
                      <a:pt x="184" y="142"/>
                      <a:pt x="183" y="142"/>
                    </a:cubicBezTo>
                    <a:cubicBezTo>
                      <a:pt x="183" y="143"/>
                      <a:pt x="183" y="143"/>
                      <a:pt x="184" y="143"/>
                    </a:cubicBezTo>
                    <a:cubicBezTo>
                      <a:pt x="184" y="143"/>
                      <a:pt x="184" y="143"/>
                      <a:pt x="184" y="144"/>
                    </a:cubicBezTo>
                    <a:cubicBezTo>
                      <a:pt x="184" y="144"/>
                      <a:pt x="185" y="144"/>
                      <a:pt x="185" y="144"/>
                    </a:cubicBezTo>
                    <a:cubicBezTo>
                      <a:pt x="185" y="144"/>
                      <a:pt x="186" y="144"/>
                      <a:pt x="186" y="145"/>
                    </a:cubicBezTo>
                    <a:cubicBezTo>
                      <a:pt x="186" y="145"/>
                      <a:pt x="186" y="145"/>
                      <a:pt x="186" y="145"/>
                    </a:cubicBezTo>
                    <a:cubicBezTo>
                      <a:pt x="186" y="145"/>
                      <a:pt x="187" y="146"/>
                      <a:pt x="187" y="146"/>
                    </a:cubicBezTo>
                    <a:cubicBezTo>
                      <a:pt x="187" y="146"/>
                      <a:pt x="187" y="146"/>
                      <a:pt x="187" y="147"/>
                    </a:cubicBezTo>
                    <a:cubicBezTo>
                      <a:pt x="188" y="147"/>
                      <a:pt x="188" y="147"/>
                      <a:pt x="188" y="147"/>
                    </a:cubicBezTo>
                    <a:cubicBezTo>
                      <a:pt x="188" y="147"/>
                      <a:pt x="188" y="147"/>
                      <a:pt x="188" y="147"/>
                    </a:cubicBezTo>
                    <a:cubicBezTo>
                      <a:pt x="188" y="148"/>
                      <a:pt x="189" y="148"/>
                      <a:pt x="189" y="148"/>
                    </a:cubicBezTo>
                    <a:cubicBezTo>
                      <a:pt x="189" y="149"/>
                      <a:pt x="190" y="150"/>
                      <a:pt x="191" y="150"/>
                    </a:cubicBezTo>
                    <a:cubicBezTo>
                      <a:pt x="191" y="150"/>
                      <a:pt x="191" y="151"/>
                      <a:pt x="191" y="151"/>
                    </a:cubicBezTo>
                    <a:cubicBezTo>
                      <a:pt x="191" y="151"/>
                      <a:pt x="191" y="151"/>
                      <a:pt x="191" y="151"/>
                    </a:cubicBezTo>
                    <a:cubicBezTo>
                      <a:pt x="191" y="151"/>
                      <a:pt x="191" y="151"/>
                      <a:pt x="191" y="151"/>
                    </a:cubicBezTo>
                    <a:cubicBezTo>
                      <a:pt x="191" y="151"/>
                      <a:pt x="191" y="152"/>
                      <a:pt x="192" y="152"/>
                    </a:cubicBezTo>
                    <a:cubicBezTo>
                      <a:pt x="192" y="153"/>
                      <a:pt x="193" y="153"/>
                      <a:pt x="193" y="153"/>
                    </a:cubicBezTo>
                    <a:cubicBezTo>
                      <a:pt x="193" y="154"/>
                      <a:pt x="193" y="154"/>
                      <a:pt x="193" y="154"/>
                    </a:cubicBezTo>
                    <a:cubicBezTo>
                      <a:pt x="193" y="154"/>
                      <a:pt x="194" y="154"/>
                      <a:pt x="194" y="154"/>
                    </a:cubicBezTo>
                    <a:cubicBezTo>
                      <a:pt x="194" y="155"/>
                      <a:pt x="194" y="155"/>
                      <a:pt x="195" y="155"/>
                    </a:cubicBezTo>
                    <a:cubicBezTo>
                      <a:pt x="195" y="156"/>
                      <a:pt x="196" y="156"/>
                      <a:pt x="196" y="156"/>
                    </a:cubicBezTo>
                    <a:cubicBezTo>
                      <a:pt x="196" y="156"/>
                      <a:pt x="196" y="157"/>
                      <a:pt x="196" y="157"/>
                    </a:cubicBezTo>
                    <a:cubicBezTo>
                      <a:pt x="196" y="157"/>
                      <a:pt x="197" y="157"/>
                      <a:pt x="197" y="157"/>
                    </a:cubicBezTo>
                    <a:cubicBezTo>
                      <a:pt x="197" y="158"/>
                      <a:pt x="197" y="158"/>
                      <a:pt x="198" y="158"/>
                    </a:cubicBezTo>
                    <a:cubicBezTo>
                      <a:pt x="198" y="158"/>
                      <a:pt x="198" y="158"/>
                      <a:pt x="199" y="159"/>
                    </a:cubicBezTo>
                    <a:cubicBezTo>
                      <a:pt x="199" y="160"/>
                      <a:pt x="200" y="160"/>
                      <a:pt x="200" y="160"/>
                    </a:cubicBezTo>
                    <a:cubicBezTo>
                      <a:pt x="200" y="160"/>
                      <a:pt x="201" y="161"/>
                      <a:pt x="202" y="162"/>
                    </a:cubicBezTo>
                    <a:cubicBezTo>
                      <a:pt x="202" y="163"/>
                      <a:pt x="203" y="164"/>
                      <a:pt x="203" y="164"/>
                    </a:cubicBezTo>
                    <a:cubicBezTo>
                      <a:pt x="204" y="164"/>
                      <a:pt x="204" y="164"/>
                      <a:pt x="204" y="165"/>
                    </a:cubicBezTo>
                    <a:cubicBezTo>
                      <a:pt x="205" y="165"/>
                      <a:pt x="205" y="166"/>
                      <a:pt x="205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6" y="166"/>
                      <a:pt x="206" y="167"/>
                      <a:pt x="207" y="167"/>
                    </a:cubicBezTo>
                    <a:cubicBezTo>
                      <a:pt x="208" y="167"/>
                      <a:pt x="208" y="167"/>
                      <a:pt x="208" y="168"/>
                    </a:cubicBezTo>
                    <a:cubicBezTo>
                      <a:pt x="208" y="168"/>
                      <a:pt x="208" y="169"/>
                      <a:pt x="209" y="169"/>
                    </a:cubicBezTo>
                    <a:cubicBezTo>
                      <a:pt x="209" y="168"/>
                      <a:pt x="209" y="169"/>
                      <a:pt x="210" y="169"/>
                    </a:cubicBezTo>
                    <a:cubicBezTo>
                      <a:pt x="210" y="169"/>
                      <a:pt x="211" y="170"/>
                      <a:pt x="212" y="171"/>
                    </a:cubicBezTo>
                    <a:cubicBezTo>
                      <a:pt x="212" y="171"/>
                      <a:pt x="213" y="172"/>
                      <a:pt x="213" y="172"/>
                    </a:cubicBezTo>
                    <a:cubicBezTo>
                      <a:pt x="213" y="172"/>
                      <a:pt x="214" y="173"/>
                      <a:pt x="215" y="173"/>
                    </a:cubicBezTo>
                    <a:cubicBezTo>
                      <a:pt x="215" y="173"/>
                      <a:pt x="216" y="174"/>
                      <a:pt x="216" y="174"/>
                    </a:cubicBezTo>
                    <a:cubicBezTo>
                      <a:pt x="216" y="174"/>
                      <a:pt x="216" y="174"/>
                      <a:pt x="217" y="175"/>
                    </a:cubicBezTo>
                    <a:cubicBezTo>
                      <a:pt x="218" y="175"/>
                      <a:pt x="218" y="175"/>
                      <a:pt x="218" y="176"/>
                    </a:cubicBezTo>
                    <a:cubicBezTo>
                      <a:pt x="218" y="176"/>
                      <a:pt x="219" y="176"/>
                      <a:pt x="219" y="176"/>
                    </a:cubicBezTo>
                    <a:cubicBezTo>
                      <a:pt x="219" y="176"/>
                      <a:pt x="219" y="176"/>
                      <a:pt x="220" y="176"/>
                    </a:cubicBezTo>
                    <a:close/>
                    <a:moveTo>
                      <a:pt x="20" y="98"/>
                    </a:moveTo>
                    <a:cubicBezTo>
                      <a:pt x="20" y="98"/>
                      <a:pt x="21" y="98"/>
                      <a:pt x="21" y="98"/>
                    </a:cubicBezTo>
                    <a:cubicBezTo>
                      <a:pt x="22" y="98"/>
                      <a:pt x="22" y="98"/>
                      <a:pt x="23" y="98"/>
                    </a:cubicBezTo>
                    <a:cubicBezTo>
                      <a:pt x="23" y="98"/>
                      <a:pt x="24" y="98"/>
                      <a:pt x="24" y="98"/>
                    </a:cubicBezTo>
                    <a:cubicBezTo>
                      <a:pt x="24" y="98"/>
                      <a:pt x="25" y="98"/>
                      <a:pt x="25" y="98"/>
                    </a:cubicBezTo>
                    <a:cubicBezTo>
                      <a:pt x="26" y="98"/>
                      <a:pt x="27" y="98"/>
                      <a:pt x="28" y="98"/>
                    </a:cubicBezTo>
                    <a:cubicBezTo>
                      <a:pt x="29" y="99"/>
                      <a:pt x="30" y="98"/>
                      <a:pt x="34" y="97"/>
                    </a:cubicBezTo>
                    <a:cubicBezTo>
                      <a:pt x="36" y="96"/>
                      <a:pt x="37" y="96"/>
                      <a:pt x="37" y="96"/>
                    </a:cubicBezTo>
                    <a:cubicBezTo>
                      <a:pt x="38" y="96"/>
                      <a:pt x="41" y="94"/>
                      <a:pt x="45" y="92"/>
                    </a:cubicBezTo>
                    <a:cubicBezTo>
                      <a:pt x="47" y="91"/>
                      <a:pt x="49" y="91"/>
                      <a:pt x="50" y="90"/>
                    </a:cubicBezTo>
                    <a:cubicBezTo>
                      <a:pt x="50" y="90"/>
                      <a:pt x="51" y="90"/>
                      <a:pt x="51" y="90"/>
                    </a:cubicBezTo>
                    <a:cubicBezTo>
                      <a:pt x="51" y="90"/>
                      <a:pt x="53" y="89"/>
                      <a:pt x="54" y="89"/>
                    </a:cubicBezTo>
                    <a:cubicBezTo>
                      <a:pt x="55" y="89"/>
                      <a:pt x="56" y="89"/>
                      <a:pt x="56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8" y="88"/>
                      <a:pt x="59" y="88"/>
                      <a:pt x="59" y="88"/>
                    </a:cubicBezTo>
                    <a:cubicBezTo>
                      <a:pt x="60" y="87"/>
                      <a:pt x="61" y="87"/>
                      <a:pt x="61" y="87"/>
                    </a:cubicBezTo>
                    <a:cubicBezTo>
                      <a:pt x="62" y="87"/>
                      <a:pt x="63" y="87"/>
                      <a:pt x="63" y="87"/>
                    </a:cubicBezTo>
                    <a:cubicBezTo>
                      <a:pt x="63" y="87"/>
                      <a:pt x="63" y="87"/>
                      <a:pt x="64" y="87"/>
                    </a:cubicBezTo>
                    <a:cubicBezTo>
                      <a:pt x="64" y="87"/>
                      <a:pt x="64" y="87"/>
                      <a:pt x="65" y="87"/>
                    </a:cubicBezTo>
                    <a:cubicBezTo>
                      <a:pt x="65" y="87"/>
                      <a:pt x="65" y="87"/>
                      <a:pt x="66" y="87"/>
                    </a:cubicBezTo>
                    <a:cubicBezTo>
                      <a:pt x="67" y="87"/>
                      <a:pt x="67" y="87"/>
                      <a:pt x="67" y="87"/>
                    </a:cubicBezTo>
                    <a:cubicBezTo>
                      <a:pt x="67" y="87"/>
                      <a:pt x="67" y="87"/>
                      <a:pt x="68" y="87"/>
                    </a:cubicBezTo>
                    <a:cubicBezTo>
                      <a:pt x="68" y="87"/>
                      <a:pt x="68" y="87"/>
                      <a:pt x="68" y="86"/>
                    </a:cubicBezTo>
                    <a:cubicBezTo>
                      <a:pt x="68" y="86"/>
                      <a:pt x="68" y="86"/>
                      <a:pt x="69" y="86"/>
                    </a:cubicBezTo>
                    <a:cubicBezTo>
                      <a:pt x="69" y="86"/>
                      <a:pt x="70" y="86"/>
                      <a:pt x="70" y="86"/>
                    </a:cubicBezTo>
                    <a:cubicBezTo>
                      <a:pt x="70" y="86"/>
                      <a:pt x="71" y="86"/>
                      <a:pt x="72" y="86"/>
                    </a:cubicBezTo>
                    <a:cubicBezTo>
                      <a:pt x="72" y="87"/>
                      <a:pt x="73" y="87"/>
                      <a:pt x="73" y="87"/>
                    </a:cubicBezTo>
                    <a:cubicBezTo>
                      <a:pt x="73" y="86"/>
                      <a:pt x="74" y="86"/>
                      <a:pt x="76" y="86"/>
                    </a:cubicBezTo>
                    <a:cubicBezTo>
                      <a:pt x="76" y="87"/>
                      <a:pt x="77" y="87"/>
                      <a:pt x="77" y="87"/>
                    </a:cubicBezTo>
                    <a:cubicBezTo>
                      <a:pt x="77" y="87"/>
                      <a:pt x="78" y="87"/>
                      <a:pt x="78" y="87"/>
                    </a:cubicBezTo>
                    <a:cubicBezTo>
                      <a:pt x="79" y="87"/>
                      <a:pt x="80" y="87"/>
                      <a:pt x="81" y="87"/>
                    </a:cubicBezTo>
                    <a:cubicBezTo>
                      <a:pt x="83" y="87"/>
                      <a:pt x="87" y="88"/>
                      <a:pt x="87" y="89"/>
                    </a:cubicBezTo>
                    <a:cubicBezTo>
                      <a:pt x="87" y="89"/>
                      <a:pt x="88" y="89"/>
                      <a:pt x="88" y="89"/>
                    </a:cubicBezTo>
                    <a:cubicBezTo>
                      <a:pt x="90" y="89"/>
                      <a:pt x="92" y="89"/>
                      <a:pt x="92" y="90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93" y="90"/>
                      <a:pt x="93" y="90"/>
                      <a:pt x="93" y="90"/>
                    </a:cubicBezTo>
                    <a:cubicBezTo>
                      <a:pt x="93" y="90"/>
                      <a:pt x="93" y="91"/>
                      <a:pt x="93" y="91"/>
                    </a:cubicBezTo>
                    <a:cubicBezTo>
                      <a:pt x="93" y="91"/>
                      <a:pt x="94" y="90"/>
                      <a:pt x="94" y="90"/>
                    </a:cubicBezTo>
                    <a:cubicBezTo>
                      <a:pt x="94" y="90"/>
                      <a:pt x="94" y="90"/>
                      <a:pt x="95" y="91"/>
                    </a:cubicBezTo>
                    <a:cubicBezTo>
                      <a:pt x="96" y="91"/>
                      <a:pt x="97" y="91"/>
                      <a:pt x="97" y="91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98" y="93"/>
                      <a:pt x="98" y="93"/>
                      <a:pt x="98" y="92"/>
                    </a:cubicBezTo>
                    <a:cubicBezTo>
                      <a:pt x="98" y="92"/>
                      <a:pt x="99" y="92"/>
                      <a:pt x="99" y="93"/>
                    </a:cubicBezTo>
                    <a:cubicBezTo>
                      <a:pt x="99" y="93"/>
                      <a:pt x="100" y="93"/>
                      <a:pt x="101" y="93"/>
                    </a:cubicBezTo>
                    <a:cubicBezTo>
                      <a:pt x="102" y="93"/>
                      <a:pt x="102" y="93"/>
                      <a:pt x="102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2" y="93"/>
                      <a:pt x="104" y="94"/>
                      <a:pt x="104" y="94"/>
                    </a:cubicBezTo>
                    <a:cubicBezTo>
                      <a:pt x="104" y="95"/>
                      <a:pt x="104" y="95"/>
                      <a:pt x="105" y="95"/>
                    </a:cubicBezTo>
                    <a:cubicBezTo>
                      <a:pt x="106" y="95"/>
                      <a:pt x="108" y="97"/>
                      <a:pt x="108" y="97"/>
                    </a:cubicBezTo>
                    <a:cubicBezTo>
                      <a:pt x="108" y="97"/>
                      <a:pt x="108" y="98"/>
                      <a:pt x="108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9"/>
                      <a:pt x="109" y="99"/>
                      <a:pt x="109" y="98"/>
                    </a:cubicBezTo>
                    <a:cubicBezTo>
                      <a:pt x="110" y="98"/>
                      <a:pt x="110" y="97"/>
                      <a:pt x="110" y="97"/>
                    </a:cubicBezTo>
                    <a:cubicBezTo>
                      <a:pt x="110" y="97"/>
                      <a:pt x="110" y="98"/>
                      <a:pt x="110" y="98"/>
                    </a:cubicBezTo>
                    <a:cubicBezTo>
                      <a:pt x="110" y="99"/>
                      <a:pt x="110" y="99"/>
                      <a:pt x="110" y="99"/>
                    </a:cubicBezTo>
                    <a:cubicBezTo>
                      <a:pt x="110" y="99"/>
                      <a:pt x="110" y="99"/>
                      <a:pt x="110" y="99"/>
                    </a:cubicBezTo>
                    <a:cubicBezTo>
                      <a:pt x="110" y="97"/>
                      <a:pt x="113" y="99"/>
                      <a:pt x="114" y="100"/>
                    </a:cubicBezTo>
                    <a:cubicBezTo>
                      <a:pt x="114" y="101"/>
                      <a:pt x="115" y="101"/>
                      <a:pt x="115" y="102"/>
                    </a:cubicBezTo>
                    <a:cubicBezTo>
                      <a:pt x="115" y="102"/>
                      <a:pt x="117" y="103"/>
                      <a:pt x="117" y="103"/>
                    </a:cubicBezTo>
                    <a:cubicBezTo>
                      <a:pt x="117" y="103"/>
                      <a:pt x="117" y="102"/>
                      <a:pt x="117" y="101"/>
                    </a:cubicBezTo>
                    <a:cubicBezTo>
                      <a:pt x="117" y="99"/>
                      <a:pt x="116" y="98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4" y="96"/>
                      <a:pt x="114" y="96"/>
                    </a:cubicBezTo>
                    <a:cubicBezTo>
                      <a:pt x="113" y="95"/>
                      <a:pt x="112" y="94"/>
                      <a:pt x="112" y="94"/>
                    </a:cubicBezTo>
                    <a:cubicBezTo>
                      <a:pt x="111" y="94"/>
                      <a:pt x="111" y="94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0" y="93"/>
                      <a:pt x="110" y="93"/>
                      <a:pt x="110" y="92"/>
                    </a:cubicBezTo>
                    <a:cubicBezTo>
                      <a:pt x="110" y="92"/>
                      <a:pt x="110" y="92"/>
                      <a:pt x="109" y="92"/>
                    </a:cubicBezTo>
                    <a:cubicBezTo>
                      <a:pt x="109" y="92"/>
                      <a:pt x="108" y="91"/>
                      <a:pt x="108" y="91"/>
                    </a:cubicBezTo>
                    <a:cubicBezTo>
                      <a:pt x="107" y="90"/>
                      <a:pt x="106" y="90"/>
                      <a:pt x="106" y="89"/>
                    </a:cubicBezTo>
                    <a:cubicBezTo>
                      <a:pt x="104" y="89"/>
                      <a:pt x="100" y="87"/>
                      <a:pt x="98" y="86"/>
                    </a:cubicBezTo>
                    <a:cubicBezTo>
                      <a:pt x="97" y="86"/>
                      <a:pt x="94" y="85"/>
                      <a:pt x="94" y="84"/>
                    </a:cubicBezTo>
                    <a:cubicBezTo>
                      <a:pt x="93" y="84"/>
                      <a:pt x="92" y="84"/>
                      <a:pt x="91" y="84"/>
                    </a:cubicBezTo>
                    <a:cubicBezTo>
                      <a:pt x="90" y="84"/>
                      <a:pt x="90" y="83"/>
                      <a:pt x="90" y="83"/>
                    </a:cubicBezTo>
                    <a:cubicBezTo>
                      <a:pt x="90" y="83"/>
                      <a:pt x="89" y="82"/>
                      <a:pt x="88" y="83"/>
                    </a:cubicBezTo>
                    <a:cubicBezTo>
                      <a:pt x="88" y="83"/>
                      <a:pt x="87" y="82"/>
                      <a:pt x="86" y="82"/>
                    </a:cubicBezTo>
                    <a:cubicBezTo>
                      <a:pt x="85" y="82"/>
                      <a:pt x="84" y="81"/>
                      <a:pt x="84" y="81"/>
                    </a:cubicBezTo>
                    <a:cubicBezTo>
                      <a:pt x="83" y="82"/>
                      <a:pt x="83" y="82"/>
                      <a:pt x="83" y="81"/>
                    </a:cubicBezTo>
                    <a:cubicBezTo>
                      <a:pt x="83" y="81"/>
                      <a:pt x="83" y="81"/>
                      <a:pt x="82" y="81"/>
                    </a:cubicBezTo>
                    <a:cubicBezTo>
                      <a:pt x="82" y="81"/>
                      <a:pt x="82" y="81"/>
                      <a:pt x="82" y="81"/>
                    </a:cubicBezTo>
                    <a:cubicBezTo>
                      <a:pt x="82" y="81"/>
                      <a:pt x="82" y="81"/>
                      <a:pt x="81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1" y="82"/>
                      <a:pt x="80" y="82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2"/>
                      <a:pt x="77" y="82"/>
                      <a:pt x="77" y="82"/>
                    </a:cubicBezTo>
                    <a:cubicBezTo>
                      <a:pt x="77" y="81"/>
                      <a:pt x="75" y="81"/>
                      <a:pt x="74" y="82"/>
                    </a:cubicBezTo>
                    <a:cubicBezTo>
                      <a:pt x="73" y="83"/>
                      <a:pt x="71" y="83"/>
                      <a:pt x="71" y="82"/>
                    </a:cubicBezTo>
                    <a:cubicBezTo>
                      <a:pt x="71" y="82"/>
                      <a:pt x="70" y="82"/>
                      <a:pt x="70" y="82"/>
                    </a:cubicBezTo>
                    <a:cubicBezTo>
                      <a:pt x="70" y="82"/>
                      <a:pt x="70" y="82"/>
                      <a:pt x="69" y="82"/>
                    </a:cubicBezTo>
                    <a:cubicBezTo>
                      <a:pt x="69" y="82"/>
                      <a:pt x="68" y="82"/>
                      <a:pt x="68" y="82"/>
                    </a:cubicBezTo>
                    <a:cubicBezTo>
                      <a:pt x="67" y="83"/>
                      <a:pt x="66" y="83"/>
                      <a:pt x="66" y="83"/>
                    </a:cubicBezTo>
                    <a:cubicBezTo>
                      <a:pt x="66" y="82"/>
                      <a:pt x="65" y="83"/>
                      <a:pt x="64" y="83"/>
                    </a:cubicBezTo>
                    <a:cubicBezTo>
                      <a:pt x="63" y="83"/>
                      <a:pt x="62" y="83"/>
                      <a:pt x="62" y="83"/>
                    </a:cubicBezTo>
                    <a:cubicBezTo>
                      <a:pt x="62" y="83"/>
                      <a:pt x="61" y="83"/>
                      <a:pt x="61" y="83"/>
                    </a:cubicBezTo>
                    <a:cubicBezTo>
                      <a:pt x="61" y="84"/>
                      <a:pt x="59" y="84"/>
                      <a:pt x="58" y="83"/>
                    </a:cubicBezTo>
                    <a:cubicBezTo>
                      <a:pt x="58" y="83"/>
                      <a:pt x="58" y="83"/>
                      <a:pt x="58" y="84"/>
                    </a:cubicBezTo>
                    <a:cubicBezTo>
                      <a:pt x="57" y="85"/>
                      <a:pt x="55" y="85"/>
                      <a:pt x="53" y="85"/>
                    </a:cubicBezTo>
                    <a:cubicBezTo>
                      <a:pt x="52" y="85"/>
                      <a:pt x="52" y="86"/>
                      <a:pt x="52" y="86"/>
                    </a:cubicBezTo>
                    <a:cubicBezTo>
                      <a:pt x="52" y="86"/>
                      <a:pt x="47" y="88"/>
                      <a:pt x="47" y="88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5" y="89"/>
                      <a:pt x="45" y="89"/>
                      <a:pt x="44" y="89"/>
                    </a:cubicBezTo>
                    <a:cubicBezTo>
                      <a:pt x="44" y="88"/>
                      <a:pt x="43" y="89"/>
                      <a:pt x="43" y="89"/>
                    </a:cubicBezTo>
                    <a:cubicBezTo>
                      <a:pt x="43" y="89"/>
                      <a:pt x="43" y="89"/>
                      <a:pt x="43" y="89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3" y="89"/>
                      <a:pt x="43" y="89"/>
                      <a:pt x="42" y="89"/>
                    </a:cubicBezTo>
                    <a:cubicBezTo>
                      <a:pt x="42" y="89"/>
                      <a:pt x="41" y="89"/>
                      <a:pt x="41" y="89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40" y="90"/>
                      <a:pt x="39" y="91"/>
                      <a:pt x="39" y="91"/>
                    </a:cubicBezTo>
                    <a:cubicBezTo>
                      <a:pt x="38" y="91"/>
                      <a:pt x="37" y="91"/>
                      <a:pt x="37" y="92"/>
                    </a:cubicBezTo>
                    <a:cubicBezTo>
                      <a:pt x="37" y="92"/>
                      <a:pt x="37" y="92"/>
                      <a:pt x="36" y="92"/>
                    </a:cubicBezTo>
                    <a:cubicBezTo>
                      <a:pt x="36" y="92"/>
                      <a:pt x="36" y="93"/>
                      <a:pt x="36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4" y="93"/>
                      <a:pt x="33" y="93"/>
                      <a:pt x="31" y="94"/>
                    </a:cubicBezTo>
                    <a:cubicBezTo>
                      <a:pt x="30" y="95"/>
                      <a:pt x="30" y="95"/>
                      <a:pt x="29" y="95"/>
                    </a:cubicBezTo>
                    <a:cubicBezTo>
                      <a:pt x="28" y="94"/>
                      <a:pt x="28" y="94"/>
                      <a:pt x="27" y="94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28" y="95"/>
                      <a:pt x="28" y="96"/>
                      <a:pt x="27" y="96"/>
                    </a:cubicBezTo>
                    <a:cubicBezTo>
                      <a:pt x="26" y="97"/>
                      <a:pt x="26" y="96"/>
                      <a:pt x="26" y="96"/>
                    </a:cubicBezTo>
                    <a:cubicBezTo>
                      <a:pt x="26" y="96"/>
                      <a:pt x="26" y="95"/>
                      <a:pt x="25" y="96"/>
                    </a:cubicBezTo>
                    <a:cubicBezTo>
                      <a:pt x="25" y="96"/>
                      <a:pt x="24" y="96"/>
                      <a:pt x="23" y="96"/>
                    </a:cubicBezTo>
                    <a:cubicBezTo>
                      <a:pt x="23" y="95"/>
                      <a:pt x="22" y="95"/>
                      <a:pt x="22" y="96"/>
                    </a:cubicBezTo>
                    <a:cubicBezTo>
                      <a:pt x="22" y="96"/>
                      <a:pt x="21" y="96"/>
                      <a:pt x="21" y="96"/>
                    </a:cubicBezTo>
                    <a:cubicBezTo>
                      <a:pt x="20" y="95"/>
                      <a:pt x="17" y="95"/>
                      <a:pt x="16" y="95"/>
                    </a:cubicBezTo>
                    <a:cubicBezTo>
                      <a:pt x="16" y="96"/>
                      <a:pt x="16" y="97"/>
                      <a:pt x="18" y="97"/>
                    </a:cubicBezTo>
                    <a:cubicBezTo>
                      <a:pt x="19" y="98"/>
                      <a:pt x="19" y="98"/>
                      <a:pt x="19" y="98"/>
                    </a:cubicBezTo>
                    <a:cubicBezTo>
                      <a:pt x="19" y="98"/>
                      <a:pt x="20" y="98"/>
                      <a:pt x="20" y="98"/>
                    </a:cubicBezTo>
                    <a:close/>
                    <a:moveTo>
                      <a:pt x="218" y="168"/>
                    </a:moveTo>
                    <a:cubicBezTo>
                      <a:pt x="218" y="168"/>
                      <a:pt x="218" y="168"/>
                      <a:pt x="218" y="168"/>
                    </a:cubicBezTo>
                    <a:cubicBezTo>
                      <a:pt x="219" y="168"/>
                      <a:pt x="219" y="168"/>
                      <a:pt x="219" y="168"/>
                    </a:cubicBezTo>
                    <a:cubicBezTo>
                      <a:pt x="219" y="168"/>
                      <a:pt x="219" y="167"/>
                      <a:pt x="218" y="167"/>
                    </a:cubicBezTo>
                    <a:cubicBezTo>
                      <a:pt x="218" y="166"/>
                      <a:pt x="217" y="165"/>
                      <a:pt x="217" y="165"/>
                    </a:cubicBezTo>
                    <a:cubicBezTo>
                      <a:pt x="217" y="165"/>
                      <a:pt x="216" y="164"/>
                      <a:pt x="216" y="164"/>
                    </a:cubicBezTo>
                    <a:cubicBezTo>
                      <a:pt x="215" y="164"/>
                      <a:pt x="215" y="163"/>
                      <a:pt x="215" y="163"/>
                    </a:cubicBezTo>
                    <a:cubicBezTo>
                      <a:pt x="215" y="162"/>
                      <a:pt x="214" y="162"/>
                      <a:pt x="214" y="162"/>
                    </a:cubicBezTo>
                    <a:cubicBezTo>
                      <a:pt x="213" y="162"/>
                      <a:pt x="212" y="161"/>
                      <a:pt x="211" y="160"/>
                    </a:cubicBezTo>
                    <a:cubicBezTo>
                      <a:pt x="210" y="159"/>
                      <a:pt x="209" y="158"/>
                      <a:pt x="209" y="158"/>
                    </a:cubicBezTo>
                    <a:cubicBezTo>
                      <a:pt x="209" y="158"/>
                      <a:pt x="209" y="157"/>
                      <a:pt x="209" y="157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6"/>
                      <a:pt x="207" y="155"/>
                    </a:cubicBezTo>
                    <a:cubicBezTo>
                      <a:pt x="207" y="155"/>
                      <a:pt x="207" y="154"/>
                      <a:pt x="207" y="155"/>
                    </a:cubicBezTo>
                    <a:cubicBezTo>
                      <a:pt x="206" y="155"/>
                      <a:pt x="206" y="155"/>
                      <a:pt x="206" y="154"/>
                    </a:cubicBezTo>
                    <a:cubicBezTo>
                      <a:pt x="206" y="154"/>
                      <a:pt x="206" y="154"/>
                      <a:pt x="206" y="154"/>
                    </a:cubicBezTo>
                    <a:cubicBezTo>
                      <a:pt x="205" y="154"/>
                      <a:pt x="204" y="152"/>
                      <a:pt x="203" y="150"/>
                    </a:cubicBezTo>
                    <a:cubicBezTo>
                      <a:pt x="203" y="149"/>
                      <a:pt x="202" y="148"/>
                      <a:pt x="201" y="148"/>
                    </a:cubicBezTo>
                    <a:cubicBezTo>
                      <a:pt x="200" y="146"/>
                      <a:pt x="199" y="145"/>
                      <a:pt x="199" y="145"/>
                    </a:cubicBezTo>
                    <a:cubicBezTo>
                      <a:pt x="199" y="145"/>
                      <a:pt x="199" y="144"/>
                      <a:pt x="198" y="144"/>
                    </a:cubicBezTo>
                    <a:cubicBezTo>
                      <a:pt x="198" y="143"/>
                      <a:pt x="197" y="142"/>
                      <a:pt x="197" y="142"/>
                    </a:cubicBezTo>
                    <a:cubicBezTo>
                      <a:pt x="197" y="141"/>
                      <a:pt x="196" y="140"/>
                      <a:pt x="196" y="140"/>
                    </a:cubicBezTo>
                    <a:cubicBezTo>
                      <a:pt x="195" y="140"/>
                      <a:pt x="195" y="139"/>
                      <a:pt x="195" y="139"/>
                    </a:cubicBezTo>
                    <a:cubicBezTo>
                      <a:pt x="195" y="138"/>
                      <a:pt x="194" y="138"/>
                      <a:pt x="194" y="138"/>
                    </a:cubicBezTo>
                    <a:cubicBezTo>
                      <a:pt x="194" y="138"/>
                      <a:pt x="193" y="137"/>
                      <a:pt x="193" y="136"/>
                    </a:cubicBezTo>
                    <a:cubicBezTo>
                      <a:pt x="193" y="136"/>
                      <a:pt x="192" y="135"/>
                      <a:pt x="192" y="135"/>
                    </a:cubicBezTo>
                    <a:cubicBezTo>
                      <a:pt x="192" y="135"/>
                      <a:pt x="192" y="135"/>
                      <a:pt x="192" y="135"/>
                    </a:cubicBezTo>
                    <a:cubicBezTo>
                      <a:pt x="192" y="135"/>
                      <a:pt x="192" y="134"/>
                      <a:pt x="192" y="134"/>
                    </a:cubicBezTo>
                    <a:cubicBezTo>
                      <a:pt x="192" y="134"/>
                      <a:pt x="191" y="134"/>
                      <a:pt x="191" y="133"/>
                    </a:cubicBezTo>
                    <a:cubicBezTo>
                      <a:pt x="191" y="133"/>
                      <a:pt x="190" y="132"/>
                      <a:pt x="190" y="132"/>
                    </a:cubicBezTo>
                    <a:cubicBezTo>
                      <a:pt x="190" y="132"/>
                      <a:pt x="190" y="132"/>
                      <a:pt x="190" y="132"/>
                    </a:cubicBezTo>
                    <a:cubicBezTo>
                      <a:pt x="190" y="131"/>
                      <a:pt x="189" y="130"/>
                      <a:pt x="189" y="130"/>
                    </a:cubicBezTo>
                    <a:cubicBezTo>
                      <a:pt x="188" y="130"/>
                      <a:pt x="188" y="129"/>
                      <a:pt x="188" y="128"/>
                    </a:cubicBezTo>
                    <a:cubicBezTo>
                      <a:pt x="186" y="126"/>
                      <a:pt x="181" y="120"/>
                      <a:pt x="181" y="120"/>
                    </a:cubicBezTo>
                    <a:cubicBezTo>
                      <a:pt x="180" y="120"/>
                      <a:pt x="180" y="120"/>
                      <a:pt x="180" y="120"/>
                    </a:cubicBezTo>
                    <a:cubicBezTo>
                      <a:pt x="180" y="119"/>
                      <a:pt x="179" y="119"/>
                      <a:pt x="179" y="118"/>
                    </a:cubicBezTo>
                    <a:cubicBezTo>
                      <a:pt x="178" y="118"/>
                      <a:pt x="177" y="117"/>
                      <a:pt x="177" y="117"/>
                    </a:cubicBezTo>
                    <a:cubicBezTo>
                      <a:pt x="176" y="116"/>
                      <a:pt x="171" y="113"/>
                      <a:pt x="170" y="112"/>
                    </a:cubicBezTo>
                    <a:cubicBezTo>
                      <a:pt x="167" y="111"/>
                      <a:pt x="165" y="110"/>
                      <a:pt x="164" y="110"/>
                    </a:cubicBezTo>
                    <a:cubicBezTo>
                      <a:pt x="164" y="110"/>
                      <a:pt x="163" y="110"/>
                      <a:pt x="163" y="110"/>
                    </a:cubicBezTo>
                    <a:cubicBezTo>
                      <a:pt x="162" y="110"/>
                      <a:pt x="161" y="109"/>
                      <a:pt x="160" y="109"/>
                    </a:cubicBezTo>
                    <a:cubicBezTo>
                      <a:pt x="160" y="109"/>
                      <a:pt x="159" y="109"/>
                      <a:pt x="159" y="109"/>
                    </a:cubicBezTo>
                    <a:cubicBezTo>
                      <a:pt x="159" y="109"/>
                      <a:pt x="158" y="109"/>
                      <a:pt x="158" y="109"/>
                    </a:cubicBezTo>
                    <a:cubicBezTo>
                      <a:pt x="158" y="109"/>
                      <a:pt x="157" y="109"/>
                      <a:pt x="157" y="109"/>
                    </a:cubicBezTo>
                    <a:cubicBezTo>
                      <a:pt x="157" y="109"/>
                      <a:pt x="153" y="110"/>
                      <a:pt x="152" y="110"/>
                    </a:cubicBezTo>
                    <a:cubicBezTo>
                      <a:pt x="152" y="110"/>
                      <a:pt x="152" y="110"/>
                      <a:pt x="152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0" y="110"/>
                      <a:pt x="150" y="110"/>
                      <a:pt x="149" y="110"/>
                    </a:cubicBezTo>
                    <a:cubicBezTo>
                      <a:pt x="149" y="110"/>
                      <a:pt x="149" y="110"/>
                      <a:pt x="149" y="110"/>
                    </a:cubicBezTo>
                    <a:cubicBezTo>
                      <a:pt x="149" y="111"/>
                      <a:pt x="148" y="111"/>
                      <a:pt x="148" y="111"/>
                    </a:cubicBezTo>
                    <a:cubicBezTo>
                      <a:pt x="147" y="111"/>
                      <a:pt x="147" y="111"/>
                      <a:pt x="146" y="111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46" y="111"/>
                      <a:pt x="145" y="112"/>
                      <a:pt x="144" y="112"/>
                    </a:cubicBezTo>
                    <a:cubicBezTo>
                      <a:pt x="143" y="112"/>
                      <a:pt x="142" y="113"/>
                      <a:pt x="142" y="113"/>
                    </a:cubicBezTo>
                    <a:cubicBezTo>
                      <a:pt x="142" y="113"/>
                      <a:pt x="140" y="114"/>
                      <a:pt x="140" y="114"/>
                    </a:cubicBezTo>
                    <a:cubicBezTo>
                      <a:pt x="140" y="114"/>
                      <a:pt x="140" y="115"/>
                      <a:pt x="140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1" y="114"/>
                      <a:pt x="143" y="114"/>
                      <a:pt x="143" y="114"/>
                    </a:cubicBezTo>
                    <a:cubicBezTo>
                      <a:pt x="143" y="114"/>
                      <a:pt x="144" y="114"/>
                      <a:pt x="144" y="114"/>
                    </a:cubicBezTo>
                    <a:cubicBezTo>
                      <a:pt x="145" y="113"/>
                      <a:pt x="149" y="114"/>
                      <a:pt x="150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0" y="114"/>
                      <a:pt x="151" y="113"/>
                      <a:pt x="151" y="113"/>
                    </a:cubicBezTo>
                    <a:cubicBezTo>
                      <a:pt x="151" y="113"/>
                      <a:pt x="152" y="113"/>
                      <a:pt x="151" y="113"/>
                    </a:cubicBezTo>
                    <a:cubicBezTo>
                      <a:pt x="151" y="114"/>
                      <a:pt x="151" y="114"/>
                      <a:pt x="152" y="114"/>
                    </a:cubicBezTo>
                    <a:cubicBezTo>
                      <a:pt x="152" y="114"/>
                      <a:pt x="152" y="114"/>
                      <a:pt x="152" y="114"/>
                    </a:cubicBezTo>
                    <a:cubicBezTo>
                      <a:pt x="152" y="113"/>
                      <a:pt x="152" y="113"/>
                      <a:pt x="153" y="113"/>
                    </a:cubicBezTo>
                    <a:cubicBezTo>
                      <a:pt x="153" y="113"/>
                      <a:pt x="153" y="113"/>
                      <a:pt x="154" y="113"/>
                    </a:cubicBezTo>
                    <a:cubicBezTo>
                      <a:pt x="155" y="113"/>
                      <a:pt x="155" y="113"/>
                      <a:pt x="155" y="113"/>
                    </a:cubicBezTo>
                    <a:cubicBezTo>
                      <a:pt x="156" y="114"/>
                      <a:pt x="156" y="113"/>
                      <a:pt x="156" y="113"/>
                    </a:cubicBezTo>
                    <a:cubicBezTo>
                      <a:pt x="156" y="113"/>
                      <a:pt x="157" y="113"/>
                      <a:pt x="157" y="113"/>
                    </a:cubicBezTo>
                    <a:cubicBezTo>
                      <a:pt x="157" y="113"/>
                      <a:pt x="157" y="113"/>
                      <a:pt x="158" y="112"/>
                    </a:cubicBezTo>
                    <a:cubicBezTo>
                      <a:pt x="158" y="112"/>
                      <a:pt x="159" y="112"/>
                      <a:pt x="159" y="112"/>
                    </a:cubicBezTo>
                    <a:cubicBezTo>
                      <a:pt x="159" y="113"/>
                      <a:pt x="159" y="113"/>
                      <a:pt x="160" y="113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61" y="112"/>
                      <a:pt x="161" y="112"/>
                      <a:pt x="161" y="112"/>
                    </a:cubicBezTo>
                    <a:cubicBezTo>
                      <a:pt x="161" y="112"/>
                      <a:pt x="161" y="112"/>
                      <a:pt x="162" y="112"/>
                    </a:cubicBezTo>
                    <a:cubicBezTo>
                      <a:pt x="162" y="112"/>
                      <a:pt x="162" y="112"/>
                      <a:pt x="163" y="112"/>
                    </a:cubicBezTo>
                    <a:cubicBezTo>
                      <a:pt x="163" y="113"/>
                      <a:pt x="164" y="113"/>
                      <a:pt x="164" y="113"/>
                    </a:cubicBezTo>
                    <a:cubicBezTo>
                      <a:pt x="164" y="114"/>
                      <a:pt x="164" y="114"/>
                      <a:pt x="165" y="113"/>
                    </a:cubicBezTo>
                    <a:cubicBezTo>
                      <a:pt x="165" y="113"/>
                      <a:pt x="165" y="113"/>
                      <a:pt x="165" y="113"/>
                    </a:cubicBezTo>
                    <a:cubicBezTo>
                      <a:pt x="165" y="113"/>
                      <a:pt x="166" y="114"/>
                      <a:pt x="166" y="114"/>
                    </a:cubicBezTo>
                    <a:cubicBezTo>
                      <a:pt x="167" y="115"/>
                      <a:pt x="169" y="115"/>
                      <a:pt x="169" y="116"/>
                    </a:cubicBezTo>
                    <a:cubicBezTo>
                      <a:pt x="170" y="116"/>
                      <a:pt x="171" y="117"/>
                      <a:pt x="171" y="117"/>
                    </a:cubicBezTo>
                    <a:cubicBezTo>
                      <a:pt x="171" y="117"/>
                      <a:pt x="171" y="117"/>
                      <a:pt x="171" y="117"/>
                    </a:cubicBezTo>
                    <a:cubicBezTo>
                      <a:pt x="171" y="118"/>
                      <a:pt x="171" y="118"/>
                      <a:pt x="171" y="118"/>
                    </a:cubicBezTo>
                    <a:cubicBezTo>
                      <a:pt x="171" y="118"/>
                      <a:pt x="171" y="118"/>
                      <a:pt x="172" y="118"/>
                    </a:cubicBezTo>
                    <a:cubicBezTo>
                      <a:pt x="172" y="118"/>
                      <a:pt x="172" y="118"/>
                      <a:pt x="172" y="118"/>
                    </a:cubicBezTo>
                    <a:cubicBezTo>
                      <a:pt x="172" y="118"/>
                      <a:pt x="173" y="119"/>
                      <a:pt x="173" y="119"/>
                    </a:cubicBezTo>
                    <a:cubicBezTo>
                      <a:pt x="173" y="119"/>
                      <a:pt x="174" y="119"/>
                      <a:pt x="174" y="119"/>
                    </a:cubicBezTo>
                    <a:cubicBezTo>
                      <a:pt x="174" y="120"/>
                      <a:pt x="174" y="120"/>
                      <a:pt x="175" y="120"/>
                    </a:cubicBezTo>
                    <a:cubicBezTo>
                      <a:pt x="175" y="120"/>
                      <a:pt x="176" y="121"/>
                      <a:pt x="176" y="122"/>
                    </a:cubicBezTo>
                    <a:cubicBezTo>
                      <a:pt x="177" y="122"/>
                      <a:pt x="178" y="123"/>
                      <a:pt x="178" y="124"/>
                    </a:cubicBezTo>
                    <a:cubicBezTo>
                      <a:pt x="179" y="124"/>
                      <a:pt x="179" y="125"/>
                      <a:pt x="179" y="126"/>
                    </a:cubicBezTo>
                    <a:cubicBezTo>
                      <a:pt x="179" y="126"/>
                      <a:pt x="180" y="126"/>
                      <a:pt x="180" y="127"/>
                    </a:cubicBezTo>
                    <a:cubicBezTo>
                      <a:pt x="180" y="127"/>
                      <a:pt x="180" y="127"/>
                      <a:pt x="180" y="127"/>
                    </a:cubicBezTo>
                    <a:cubicBezTo>
                      <a:pt x="180" y="127"/>
                      <a:pt x="180" y="128"/>
                      <a:pt x="181" y="128"/>
                    </a:cubicBezTo>
                    <a:cubicBezTo>
                      <a:pt x="182" y="129"/>
                      <a:pt x="182" y="129"/>
                      <a:pt x="181" y="129"/>
                    </a:cubicBezTo>
                    <a:cubicBezTo>
                      <a:pt x="181" y="129"/>
                      <a:pt x="181" y="129"/>
                      <a:pt x="181" y="130"/>
                    </a:cubicBezTo>
                    <a:cubicBezTo>
                      <a:pt x="181" y="130"/>
                      <a:pt x="182" y="130"/>
                      <a:pt x="182" y="130"/>
                    </a:cubicBezTo>
                    <a:cubicBezTo>
                      <a:pt x="182" y="130"/>
                      <a:pt x="183" y="130"/>
                      <a:pt x="183" y="130"/>
                    </a:cubicBezTo>
                    <a:cubicBezTo>
                      <a:pt x="183" y="131"/>
                      <a:pt x="183" y="131"/>
                      <a:pt x="183" y="131"/>
                    </a:cubicBezTo>
                    <a:cubicBezTo>
                      <a:pt x="184" y="132"/>
                      <a:pt x="184" y="132"/>
                      <a:pt x="184" y="132"/>
                    </a:cubicBezTo>
                    <a:cubicBezTo>
                      <a:pt x="183" y="132"/>
                      <a:pt x="184" y="133"/>
                      <a:pt x="185" y="133"/>
                    </a:cubicBezTo>
                    <a:cubicBezTo>
                      <a:pt x="185" y="133"/>
                      <a:pt x="185" y="133"/>
                      <a:pt x="185" y="134"/>
                    </a:cubicBezTo>
                    <a:cubicBezTo>
                      <a:pt x="185" y="134"/>
                      <a:pt x="186" y="135"/>
                      <a:pt x="186" y="134"/>
                    </a:cubicBezTo>
                    <a:cubicBezTo>
                      <a:pt x="186" y="134"/>
                      <a:pt x="186" y="134"/>
                      <a:pt x="186" y="135"/>
                    </a:cubicBezTo>
                    <a:cubicBezTo>
                      <a:pt x="186" y="135"/>
                      <a:pt x="186" y="136"/>
                      <a:pt x="187" y="136"/>
                    </a:cubicBezTo>
                    <a:cubicBezTo>
                      <a:pt x="187" y="136"/>
                      <a:pt x="187" y="136"/>
                      <a:pt x="187" y="136"/>
                    </a:cubicBezTo>
                    <a:cubicBezTo>
                      <a:pt x="187" y="137"/>
                      <a:pt x="187" y="137"/>
                      <a:pt x="187" y="137"/>
                    </a:cubicBezTo>
                    <a:cubicBezTo>
                      <a:pt x="187" y="137"/>
                      <a:pt x="188" y="138"/>
                      <a:pt x="188" y="139"/>
                    </a:cubicBezTo>
                    <a:cubicBezTo>
                      <a:pt x="189" y="140"/>
                      <a:pt x="189" y="141"/>
                      <a:pt x="190" y="141"/>
                    </a:cubicBezTo>
                    <a:cubicBezTo>
                      <a:pt x="190" y="141"/>
                      <a:pt x="190" y="142"/>
                      <a:pt x="190" y="142"/>
                    </a:cubicBezTo>
                    <a:cubicBezTo>
                      <a:pt x="190" y="142"/>
                      <a:pt x="190" y="142"/>
                      <a:pt x="191" y="142"/>
                    </a:cubicBezTo>
                    <a:cubicBezTo>
                      <a:pt x="191" y="142"/>
                      <a:pt x="191" y="143"/>
                      <a:pt x="191" y="143"/>
                    </a:cubicBezTo>
                    <a:cubicBezTo>
                      <a:pt x="191" y="143"/>
                      <a:pt x="191" y="143"/>
                      <a:pt x="191" y="143"/>
                    </a:cubicBezTo>
                    <a:cubicBezTo>
                      <a:pt x="192" y="143"/>
                      <a:pt x="192" y="143"/>
                      <a:pt x="192" y="144"/>
                    </a:cubicBezTo>
                    <a:cubicBezTo>
                      <a:pt x="192" y="144"/>
                      <a:pt x="192" y="144"/>
                      <a:pt x="193" y="144"/>
                    </a:cubicBezTo>
                    <a:cubicBezTo>
                      <a:pt x="193" y="144"/>
                      <a:pt x="193" y="145"/>
                      <a:pt x="193" y="145"/>
                    </a:cubicBezTo>
                    <a:cubicBezTo>
                      <a:pt x="193" y="145"/>
                      <a:pt x="193" y="145"/>
                      <a:pt x="193" y="145"/>
                    </a:cubicBezTo>
                    <a:cubicBezTo>
                      <a:pt x="194" y="145"/>
                      <a:pt x="194" y="146"/>
                      <a:pt x="194" y="146"/>
                    </a:cubicBezTo>
                    <a:cubicBezTo>
                      <a:pt x="193" y="146"/>
                      <a:pt x="193" y="147"/>
                      <a:pt x="194" y="147"/>
                    </a:cubicBezTo>
                    <a:cubicBezTo>
                      <a:pt x="195" y="147"/>
                      <a:pt x="196" y="148"/>
                      <a:pt x="196" y="149"/>
                    </a:cubicBezTo>
                    <a:cubicBezTo>
                      <a:pt x="196" y="149"/>
                      <a:pt x="196" y="149"/>
                      <a:pt x="197" y="149"/>
                    </a:cubicBezTo>
                    <a:cubicBezTo>
                      <a:pt x="198" y="150"/>
                      <a:pt x="198" y="150"/>
                      <a:pt x="198" y="151"/>
                    </a:cubicBezTo>
                    <a:cubicBezTo>
                      <a:pt x="198" y="151"/>
                      <a:pt x="198" y="152"/>
                      <a:pt x="198" y="152"/>
                    </a:cubicBezTo>
                    <a:cubicBezTo>
                      <a:pt x="199" y="152"/>
                      <a:pt x="199" y="152"/>
                      <a:pt x="200" y="153"/>
                    </a:cubicBezTo>
                    <a:cubicBezTo>
                      <a:pt x="200" y="154"/>
                      <a:pt x="201" y="154"/>
                      <a:pt x="201" y="154"/>
                    </a:cubicBezTo>
                    <a:cubicBezTo>
                      <a:pt x="201" y="154"/>
                      <a:pt x="202" y="155"/>
                      <a:pt x="202" y="156"/>
                    </a:cubicBezTo>
                    <a:cubicBezTo>
                      <a:pt x="203" y="157"/>
                      <a:pt x="203" y="158"/>
                      <a:pt x="203" y="158"/>
                    </a:cubicBezTo>
                    <a:cubicBezTo>
                      <a:pt x="204" y="158"/>
                      <a:pt x="204" y="159"/>
                      <a:pt x="205" y="159"/>
                    </a:cubicBezTo>
                    <a:cubicBezTo>
                      <a:pt x="206" y="160"/>
                      <a:pt x="206" y="160"/>
                      <a:pt x="207" y="161"/>
                    </a:cubicBezTo>
                    <a:cubicBezTo>
                      <a:pt x="207" y="161"/>
                      <a:pt x="207" y="161"/>
                      <a:pt x="207" y="161"/>
                    </a:cubicBezTo>
                    <a:cubicBezTo>
                      <a:pt x="207" y="161"/>
                      <a:pt x="207" y="161"/>
                      <a:pt x="208" y="161"/>
                    </a:cubicBezTo>
                    <a:cubicBezTo>
                      <a:pt x="208" y="161"/>
                      <a:pt x="208" y="161"/>
                      <a:pt x="209" y="162"/>
                    </a:cubicBezTo>
                    <a:cubicBezTo>
                      <a:pt x="209" y="162"/>
                      <a:pt x="210" y="162"/>
                      <a:pt x="210" y="162"/>
                    </a:cubicBezTo>
                    <a:cubicBezTo>
                      <a:pt x="210" y="163"/>
                      <a:pt x="210" y="163"/>
                      <a:pt x="211" y="163"/>
                    </a:cubicBezTo>
                    <a:cubicBezTo>
                      <a:pt x="211" y="163"/>
                      <a:pt x="211" y="163"/>
                      <a:pt x="211" y="164"/>
                    </a:cubicBezTo>
                    <a:cubicBezTo>
                      <a:pt x="210" y="164"/>
                      <a:pt x="211" y="165"/>
                      <a:pt x="212" y="164"/>
                    </a:cubicBezTo>
                    <a:cubicBezTo>
                      <a:pt x="212" y="164"/>
                      <a:pt x="214" y="165"/>
                      <a:pt x="213" y="165"/>
                    </a:cubicBezTo>
                    <a:cubicBezTo>
                      <a:pt x="213" y="166"/>
                      <a:pt x="214" y="166"/>
                      <a:pt x="215" y="166"/>
                    </a:cubicBezTo>
                    <a:cubicBezTo>
                      <a:pt x="216" y="166"/>
                      <a:pt x="217" y="167"/>
                      <a:pt x="217" y="167"/>
                    </a:cubicBezTo>
                    <a:cubicBezTo>
                      <a:pt x="217" y="167"/>
                      <a:pt x="217" y="167"/>
                      <a:pt x="217" y="167"/>
                    </a:cubicBezTo>
                    <a:cubicBezTo>
                      <a:pt x="217" y="167"/>
                      <a:pt x="217" y="167"/>
                      <a:pt x="217" y="168"/>
                    </a:cubicBezTo>
                    <a:cubicBezTo>
                      <a:pt x="217" y="168"/>
                      <a:pt x="217" y="168"/>
                      <a:pt x="217" y="168"/>
                    </a:cubicBezTo>
                    <a:cubicBezTo>
                      <a:pt x="217" y="168"/>
                      <a:pt x="218" y="168"/>
                      <a:pt x="218" y="168"/>
                    </a:cubicBezTo>
                    <a:close/>
                    <a:moveTo>
                      <a:pt x="243" y="176"/>
                    </a:moveTo>
                    <a:cubicBezTo>
                      <a:pt x="244" y="175"/>
                      <a:pt x="244" y="175"/>
                      <a:pt x="245" y="173"/>
                    </a:cubicBezTo>
                    <a:cubicBezTo>
                      <a:pt x="246" y="170"/>
                      <a:pt x="247" y="169"/>
                      <a:pt x="247" y="169"/>
                    </a:cubicBezTo>
                    <a:cubicBezTo>
                      <a:pt x="247" y="169"/>
                      <a:pt x="247" y="169"/>
                      <a:pt x="247" y="169"/>
                    </a:cubicBezTo>
                    <a:cubicBezTo>
                      <a:pt x="247" y="168"/>
                      <a:pt x="247" y="168"/>
                      <a:pt x="247" y="168"/>
                    </a:cubicBezTo>
                    <a:cubicBezTo>
                      <a:pt x="248" y="168"/>
                      <a:pt x="248" y="167"/>
                      <a:pt x="249" y="166"/>
                    </a:cubicBezTo>
                    <a:cubicBezTo>
                      <a:pt x="251" y="160"/>
                      <a:pt x="252" y="157"/>
                      <a:pt x="253" y="157"/>
                    </a:cubicBezTo>
                    <a:cubicBezTo>
                      <a:pt x="253" y="157"/>
                      <a:pt x="254" y="156"/>
                      <a:pt x="254" y="156"/>
                    </a:cubicBezTo>
                    <a:cubicBezTo>
                      <a:pt x="254" y="155"/>
                      <a:pt x="255" y="154"/>
                      <a:pt x="255" y="154"/>
                    </a:cubicBezTo>
                    <a:cubicBezTo>
                      <a:pt x="255" y="154"/>
                      <a:pt x="256" y="153"/>
                      <a:pt x="258" y="149"/>
                    </a:cubicBezTo>
                    <a:cubicBezTo>
                      <a:pt x="258" y="149"/>
                      <a:pt x="258" y="148"/>
                      <a:pt x="259" y="148"/>
                    </a:cubicBezTo>
                    <a:cubicBezTo>
                      <a:pt x="259" y="148"/>
                      <a:pt x="259" y="147"/>
                      <a:pt x="260" y="145"/>
                    </a:cubicBezTo>
                    <a:cubicBezTo>
                      <a:pt x="261" y="142"/>
                      <a:pt x="263" y="139"/>
                      <a:pt x="264" y="138"/>
                    </a:cubicBezTo>
                    <a:cubicBezTo>
                      <a:pt x="264" y="137"/>
                      <a:pt x="265" y="136"/>
                      <a:pt x="265" y="135"/>
                    </a:cubicBezTo>
                    <a:cubicBezTo>
                      <a:pt x="266" y="133"/>
                      <a:pt x="267" y="132"/>
                      <a:pt x="267" y="132"/>
                    </a:cubicBezTo>
                    <a:cubicBezTo>
                      <a:pt x="267" y="132"/>
                      <a:pt x="267" y="132"/>
                      <a:pt x="268" y="131"/>
                    </a:cubicBezTo>
                    <a:cubicBezTo>
                      <a:pt x="268" y="130"/>
                      <a:pt x="268" y="130"/>
                      <a:pt x="268" y="130"/>
                    </a:cubicBezTo>
                    <a:cubicBezTo>
                      <a:pt x="269" y="129"/>
                      <a:pt x="269" y="129"/>
                      <a:pt x="269" y="129"/>
                    </a:cubicBezTo>
                    <a:cubicBezTo>
                      <a:pt x="268" y="129"/>
                      <a:pt x="269" y="128"/>
                      <a:pt x="269" y="128"/>
                    </a:cubicBezTo>
                    <a:cubicBezTo>
                      <a:pt x="269" y="127"/>
                      <a:pt x="270" y="127"/>
                      <a:pt x="270" y="126"/>
                    </a:cubicBezTo>
                    <a:cubicBezTo>
                      <a:pt x="270" y="126"/>
                      <a:pt x="270" y="126"/>
                      <a:pt x="270" y="125"/>
                    </a:cubicBezTo>
                    <a:cubicBezTo>
                      <a:pt x="271" y="125"/>
                      <a:pt x="271" y="124"/>
                      <a:pt x="271" y="124"/>
                    </a:cubicBezTo>
                    <a:cubicBezTo>
                      <a:pt x="272" y="122"/>
                      <a:pt x="272" y="122"/>
                      <a:pt x="273" y="121"/>
                    </a:cubicBezTo>
                    <a:cubicBezTo>
                      <a:pt x="273" y="121"/>
                      <a:pt x="274" y="120"/>
                      <a:pt x="274" y="120"/>
                    </a:cubicBezTo>
                    <a:cubicBezTo>
                      <a:pt x="273" y="120"/>
                      <a:pt x="275" y="117"/>
                      <a:pt x="275" y="116"/>
                    </a:cubicBezTo>
                    <a:cubicBezTo>
                      <a:pt x="275" y="116"/>
                      <a:pt x="275" y="116"/>
                      <a:pt x="275" y="115"/>
                    </a:cubicBezTo>
                    <a:cubicBezTo>
                      <a:pt x="275" y="115"/>
                      <a:pt x="276" y="114"/>
                      <a:pt x="276" y="114"/>
                    </a:cubicBezTo>
                    <a:cubicBezTo>
                      <a:pt x="276" y="114"/>
                      <a:pt x="277" y="114"/>
                      <a:pt x="277" y="114"/>
                    </a:cubicBezTo>
                    <a:cubicBezTo>
                      <a:pt x="277" y="113"/>
                      <a:pt x="277" y="112"/>
                      <a:pt x="277" y="112"/>
                    </a:cubicBezTo>
                    <a:cubicBezTo>
                      <a:pt x="278" y="112"/>
                      <a:pt x="278" y="110"/>
                      <a:pt x="279" y="109"/>
                    </a:cubicBezTo>
                    <a:cubicBezTo>
                      <a:pt x="279" y="108"/>
                      <a:pt x="279" y="108"/>
                      <a:pt x="280" y="107"/>
                    </a:cubicBezTo>
                    <a:cubicBezTo>
                      <a:pt x="280" y="107"/>
                      <a:pt x="280" y="106"/>
                      <a:pt x="279" y="106"/>
                    </a:cubicBezTo>
                    <a:cubicBezTo>
                      <a:pt x="279" y="106"/>
                      <a:pt x="279" y="106"/>
                      <a:pt x="279" y="106"/>
                    </a:cubicBezTo>
                    <a:cubicBezTo>
                      <a:pt x="279" y="106"/>
                      <a:pt x="278" y="106"/>
                      <a:pt x="278" y="106"/>
                    </a:cubicBezTo>
                    <a:cubicBezTo>
                      <a:pt x="278" y="105"/>
                      <a:pt x="278" y="105"/>
                      <a:pt x="278" y="106"/>
                    </a:cubicBezTo>
                    <a:cubicBezTo>
                      <a:pt x="277" y="107"/>
                      <a:pt x="277" y="107"/>
                      <a:pt x="277" y="106"/>
                    </a:cubicBezTo>
                    <a:cubicBezTo>
                      <a:pt x="277" y="106"/>
                      <a:pt x="277" y="106"/>
                      <a:pt x="277" y="106"/>
                    </a:cubicBezTo>
                    <a:cubicBezTo>
                      <a:pt x="277" y="106"/>
                      <a:pt x="277" y="106"/>
                      <a:pt x="276" y="106"/>
                    </a:cubicBezTo>
                    <a:cubicBezTo>
                      <a:pt x="276" y="106"/>
                      <a:pt x="276" y="106"/>
                      <a:pt x="276" y="106"/>
                    </a:cubicBezTo>
                    <a:cubicBezTo>
                      <a:pt x="275" y="106"/>
                      <a:pt x="273" y="105"/>
                      <a:pt x="271" y="104"/>
                    </a:cubicBezTo>
                    <a:cubicBezTo>
                      <a:pt x="271" y="104"/>
                      <a:pt x="270" y="103"/>
                      <a:pt x="270" y="103"/>
                    </a:cubicBezTo>
                    <a:cubicBezTo>
                      <a:pt x="269" y="103"/>
                      <a:pt x="269" y="102"/>
                      <a:pt x="269" y="102"/>
                    </a:cubicBezTo>
                    <a:cubicBezTo>
                      <a:pt x="268" y="101"/>
                      <a:pt x="268" y="101"/>
                      <a:pt x="268" y="102"/>
                    </a:cubicBezTo>
                    <a:cubicBezTo>
                      <a:pt x="268" y="102"/>
                      <a:pt x="268" y="102"/>
                      <a:pt x="268" y="101"/>
                    </a:cubicBezTo>
                    <a:cubicBezTo>
                      <a:pt x="268" y="100"/>
                      <a:pt x="267" y="100"/>
                      <a:pt x="267" y="101"/>
                    </a:cubicBezTo>
                    <a:cubicBezTo>
                      <a:pt x="267" y="101"/>
                      <a:pt x="267" y="101"/>
                      <a:pt x="266" y="100"/>
                    </a:cubicBezTo>
                    <a:cubicBezTo>
                      <a:pt x="266" y="100"/>
                      <a:pt x="266" y="100"/>
                      <a:pt x="266" y="100"/>
                    </a:cubicBezTo>
                    <a:cubicBezTo>
                      <a:pt x="267" y="100"/>
                      <a:pt x="267" y="100"/>
                      <a:pt x="265" y="98"/>
                    </a:cubicBezTo>
                    <a:cubicBezTo>
                      <a:pt x="264" y="96"/>
                      <a:pt x="261" y="92"/>
                      <a:pt x="261" y="91"/>
                    </a:cubicBezTo>
                    <a:cubicBezTo>
                      <a:pt x="260" y="90"/>
                      <a:pt x="260" y="90"/>
                      <a:pt x="260" y="90"/>
                    </a:cubicBezTo>
                    <a:cubicBezTo>
                      <a:pt x="260" y="90"/>
                      <a:pt x="260" y="90"/>
                      <a:pt x="260" y="90"/>
                    </a:cubicBezTo>
                    <a:cubicBezTo>
                      <a:pt x="260" y="90"/>
                      <a:pt x="260" y="89"/>
                      <a:pt x="260" y="89"/>
                    </a:cubicBezTo>
                    <a:cubicBezTo>
                      <a:pt x="259" y="89"/>
                      <a:pt x="258" y="87"/>
                      <a:pt x="258" y="87"/>
                    </a:cubicBezTo>
                    <a:cubicBezTo>
                      <a:pt x="258" y="86"/>
                      <a:pt x="258" y="86"/>
                      <a:pt x="258" y="86"/>
                    </a:cubicBezTo>
                    <a:cubicBezTo>
                      <a:pt x="258" y="86"/>
                      <a:pt x="257" y="86"/>
                      <a:pt x="257" y="85"/>
                    </a:cubicBezTo>
                    <a:cubicBezTo>
                      <a:pt x="257" y="85"/>
                      <a:pt x="256" y="84"/>
                      <a:pt x="256" y="84"/>
                    </a:cubicBezTo>
                    <a:cubicBezTo>
                      <a:pt x="255" y="83"/>
                      <a:pt x="254" y="82"/>
                      <a:pt x="254" y="81"/>
                    </a:cubicBezTo>
                    <a:cubicBezTo>
                      <a:pt x="252" y="79"/>
                      <a:pt x="252" y="78"/>
                      <a:pt x="252" y="78"/>
                    </a:cubicBezTo>
                    <a:cubicBezTo>
                      <a:pt x="252" y="78"/>
                      <a:pt x="251" y="77"/>
                      <a:pt x="251" y="77"/>
                    </a:cubicBezTo>
                    <a:cubicBezTo>
                      <a:pt x="250" y="76"/>
                      <a:pt x="250" y="75"/>
                      <a:pt x="250" y="75"/>
                    </a:cubicBezTo>
                    <a:cubicBezTo>
                      <a:pt x="250" y="75"/>
                      <a:pt x="250" y="75"/>
                      <a:pt x="250" y="75"/>
                    </a:cubicBezTo>
                    <a:cubicBezTo>
                      <a:pt x="250" y="74"/>
                      <a:pt x="249" y="74"/>
                      <a:pt x="249" y="73"/>
                    </a:cubicBezTo>
                    <a:cubicBezTo>
                      <a:pt x="247" y="72"/>
                      <a:pt x="244" y="68"/>
                      <a:pt x="244" y="67"/>
                    </a:cubicBezTo>
                    <a:cubicBezTo>
                      <a:pt x="244" y="66"/>
                      <a:pt x="240" y="62"/>
                      <a:pt x="237" y="60"/>
                    </a:cubicBezTo>
                    <a:cubicBezTo>
                      <a:pt x="235" y="58"/>
                      <a:pt x="233" y="56"/>
                      <a:pt x="231" y="54"/>
                    </a:cubicBezTo>
                    <a:cubicBezTo>
                      <a:pt x="231" y="54"/>
                      <a:pt x="230" y="53"/>
                      <a:pt x="230" y="53"/>
                    </a:cubicBezTo>
                    <a:cubicBezTo>
                      <a:pt x="230" y="53"/>
                      <a:pt x="230" y="53"/>
                      <a:pt x="230" y="53"/>
                    </a:cubicBezTo>
                    <a:cubicBezTo>
                      <a:pt x="229" y="52"/>
                      <a:pt x="229" y="52"/>
                      <a:pt x="229" y="52"/>
                    </a:cubicBezTo>
                    <a:cubicBezTo>
                      <a:pt x="229" y="52"/>
                      <a:pt x="228" y="51"/>
                      <a:pt x="228" y="51"/>
                    </a:cubicBezTo>
                    <a:cubicBezTo>
                      <a:pt x="228" y="51"/>
                      <a:pt x="227" y="50"/>
                      <a:pt x="227" y="50"/>
                    </a:cubicBezTo>
                    <a:cubicBezTo>
                      <a:pt x="226" y="50"/>
                      <a:pt x="226" y="50"/>
                      <a:pt x="225" y="49"/>
                    </a:cubicBezTo>
                    <a:cubicBezTo>
                      <a:pt x="225" y="49"/>
                      <a:pt x="224" y="48"/>
                      <a:pt x="224" y="48"/>
                    </a:cubicBezTo>
                    <a:cubicBezTo>
                      <a:pt x="224" y="48"/>
                      <a:pt x="223" y="48"/>
                      <a:pt x="223" y="48"/>
                    </a:cubicBezTo>
                    <a:cubicBezTo>
                      <a:pt x="223" y="48"/>
                      <a:pt x="223" y="47"/>
                      <a:pt x="222" y="47"/>
                    </a:cubicBezTo>
                    <a:cubicBezTo>
                      <a:pt x="221" y="47"/>
                      <a:pt x="220" y="46"/>
                      <a:pt x="220" y="46"/>
                    </a:cubicBezTo>
                    <a:cubicBezTo>
                      <a:pt x="220" y="46"/>
                      <a:pt x="219" y="46"/>
                      <a:pt x="218" y="46"/>
                    </a:cubicBezTo>
                    <a:cubicBezTo>
                      <a:pt x="217" y="45"/>
                      <a:pt x="215" y="45"/>
                      <a:pt x="214" y="44"/>
                    </a:cubicBezTo>
                    <a:cubicBezTo>
                      <a:pt x="212" y="44"/>
                      <a:pt x="211" y="43"/>
                      <a:pt x="210" y="43"/>
                    </a:cubicBezTo>
                    <a:cubicBezTo>
                      <a:pt x="210" y="43"/>
                      <a:pt x="209" y="43"/>
                      <a:pt x="209" y="43"/>
                    </a:cubicBezTo>
                    <a:cubicBezTo>
                      <a:pt x="208" y="43"/>
                      <a:pt x="208" y="43"/>
                      <a:pt x="207" y="43"/>
                    </a:cubicBezTo>
                    <a:cubicBezTo>
                      <a:pt x="207" y="43"/>
                      <a:pt x="206" y="42"/>
                      <a:pt x="205" y="42"/>
                    </a:cubicBezTo>
                    <a:cubicBezTo>
                      <a:pt x="204" y="42"/>
                      <a:pt x="203" y="41"/>
                      <a:pt x="203" y="42"/>
                    </a:cubicBezTo>
                    <a:cubicBezTo>
                      <a:pt x="203" y="42"/>
                      <a:pt x="203" y="42"/>
                      <a:pt x="202" y="42"/>
                    </a:cubicBezTo>
                    <a:cubicBezTo>
                      <a:pt x="201" y="41"/>
                      <a:pt x="198" y="41"/>
                      <a:pt x="198" y="42"/>
                    </a:cubicBezTo>
                    <a:cubicBezTo>
                      <a:pt x="198" y="42"/>
                      <a:pt x="198" y="42"/>
                      <a:pt x="198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195" y="42"/>
                      <a:pt x="193" y="42"/>
                      <a:pt x="192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191" y="42"/>
                      <a:pt x="190" y="42"/>
                      <a:pt x="190" y="42"/>
                    </a:cubicBezTo>
                    <a:cubicBezTo>
                      <a:pt x="189" y="42"/>
                      <a:pt x="188" y="42"/>
                      <a:pt x="188" y="42"/>
                    </a:cubicBezTo>
                    <a:cubicBezTo>
                      <a:pt x="187" y="42"/>
                      <a:pt x="186" y="42"/>
                      <a:pt x="185" y="41"/>
                    </a:cubicBezTo>
                    <a:cubicBezTo>
                      <a:pt x="184" y="40"/>
                      <a:pt x="184" y="39"/>
                      <a:pt x="184" y="39"/>
                    </a:cubicBezTo>
                    <a:cubicBezTo>
                      <a:pt x="184" y="39"/>
                      <a:pt x="183" y="40"/>
                      <a:pt x="183" y="40"/>
                    </a:cubicBezTo>
                    <a:cubicBezTo>
                      <a:pt x="183" y="42"/>
                      <a:pt x="182" y="42"/>
                      <a:pt x="181" y="42"/>
                    </a:cubicBezTo>
                    <a:cubicBezTo>
                      <a:pt x="181" y="42"/>
                      <a:pt x="181" y="42"/>
                      <a:pt x="180" y="43"/>
                    </a:cubicBezTo>
                    <a:cubicBezTo>
                      <a:pt x="178" y="46"/>
                      <a:pt x="177" y="47"/>
                      <a:pt x="175" y="48"/>
                    </a:cubicBezTo>
                    <a:cubicBezTo>
                      <a:pt x="174" y="49"/>
                      <a:pt x="174" y="49"/>
                      <a:pt x="173" y="51"/>
                    </a:cubicBezTo>
                    <a:cubicBezTo>
                      <a:pt x="172" y="53"/>
                      <a:pt x="170" y="56"/>
                      <a:pt x="170" y="56"/>
                    </a:cubicBezTo>
                    <a:cubicBezTo>
                      <a:pt x="169" y="56"/>
                      <a:pt x="169" y="56"/>
                      <a:pt x="169" y="57"/>
                    </a:cubicBezTo>
                    <a:cubicBezTo>
                      <a:pt x="168" y="57"/>
                      <a:pt x="168" y="58"/>
                      <a:pt x="168" y="58"/>
                    </a:cubicBezTo>
                    <a:cubicBezTo>
                      <a:pt x="167" y="58"/>
                      <a:pt x="167" y="58"/>
                      <a:pt x="167" y="59"/>
                    </a:cubicBezTo>
                    <a:cubicBezTo>
                      <a:pt x="167" y="60"/>
                      <a:pt x="167" y="61"/>
                      <a:pt x="167" y="61"/>
                    </a:cubicBezTo>
                    <a:cubicBezTo>
                      <a:pt x="167" y="62"/>
                      <a:pt x="166" y="66"/>
                      <a:pt x="165" y="67"/>
                    </a:cubicBezTo>
                    <a:cubicBezTo>
                      <a:pt x="165" y="67"/>
                      <a:pt x="165" y="68"/>
                      <a:pt x="165" y="68"/>
                    </a:cubicBezTo>
                    <a:cubicBezTo>
                      <a:pt x="165" y="68"/>
                      <a:pt x="164" y="68"/>
                      <a:pt x="164" y="69"/>
                    </a:cubicBezTo>
                    <a:cubicBezTo>
                      <a:pt x="164" y="69"/>
                      <a:pt x="163" y="69"/>
                      <a:pt x="163" y="69"/>
                    </a:cubicBezTo>
                    <a:cubicBezTo>
                      <a:pt x="163" y="69"/>
                      <a:pt x="162" y="70"/>
                      <a:pt x="161" y="72"/>
                    </a:cubicBezTo>
                    <a:cubicBezTo>
                      <a:pt x="160" y="73"/>
                      <a:pt x="160" y="74"/>
                      <a:pt x="160" y="74"/>
                    </a:cubicBezTo>
                    <a:cubicBezTo>
                      <a:pt x="160" y="73"/>
                      <a:pt x="159" y="74"/>
                      <a:pt x="159" y="75"/>
                    </a:cubicBezTo>
                    <a:cubicBezTo>
                      <a:pt x="159" y="76"/>
                      <a:pt x="158" y="76"/>
                      <a:pt x="157" y="77"/>
                    </a:cubicBezTo>
                    <a:cubicBezTo>
                      <a:pt x="157" y="78"/>
                      <a:pt x="156" y="78"/>
                      <a:pt x="156" y="78"/>
                    </a:cubicBezTo>
                    <a:cubicBezTo>
                      <a:pt x="156" y="78"/>
                      <a:pt x="156" y="79"/>
                      <a:pt x="156" y="80"/>
                    </a:cubicBezTo>
                    <a:cubicBezTo>
                      <a:pt x="155" y="81"/>
                      <a:pt x="155" y="82"/>
                      <a:pt x="155" y="83"/>
                    </a:cubicBezTo>
                    <a:cubicBezTo>
                      <a:pt x="155" y="83"/>
                      <a:pt x="155" y="84"/>
                      <a:pt x="154" y="85"/>
                    </a:cubicBezTo>
                    <a:cubicBezTo>
                      <a:pt x="153" y="86"/>
                      <a:pt x="152" y="86"/>
                      <a:pt x="152" y="87"/>
                    </a:cubicBezTo>
                    <a:cubicBezTo>
                      <a:pt x="152" y="88"/>
                      <a:pt x="152" y="88"/>
                      <a:pt x="151" y="87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8"/>
                      <a:pt x="150" y="88"/>
                      <a:pt x="150" y="87"/>
                    </a:cubicBezTo>
                    <a:cubicBezTo>
                      <a:pt x="150" y="87"/>
                      <a:pt x="150" y="87"/>
                      <a:pt x="150" y="87"/>
                    </a:cubicBezTo>
                    <a:cubicBezTo>
                      <a:pt x="149" y="88"/>
                      <a:pt x="149" y="88"/>
                      <a:pt x="148" y="89"/>
                    </a:cubicBezTo>
                    <a:cubicBezTo>
                      <a:pt x="148" y="89"/>
                      <a:pt x="148" y="89"/>
                      <a:pt x="148" y="90"/>
                    </a:cubicBezTo>
                    <a:cubicBezTo>
                      <a:pt x="148" y="90"/>
                      <a:pt x="148" y="91"/>
                      <a:pt x="148" y="92"/>
                    </a:cubicBezTo>
                    <a:cubicBezTo>
                      <a:pt x="147" y="92"/>
                      <a:pt x="147" y="94"/>
                      <a:pt x="147" y="95"/>
                    </a:cubicBezTo>
                    <a:cubicBezTo>
                      <a:pt x="146" y="97"/>
                      <a:pt x="145" y="99"/>
                      <a:pt x="144" y="99"/>
                    </a:cubicBezTo>
                    <a:cubicBezTo>
                      <a:pt x="144" y="99"/>
                      <a:pt x="143" y="101"/>
                      <a:pt x="143" y="101"/>
                    </a:cubicBezTo>
                    <a:cubicBezTo>
                      <a:pt x="143" y="101"/>
                      <a:pt x="143" y="102"/>
                      <a:pt x="143" y="102"/>
                    </a:cubicBezTo>
                    <a:cubicBezTo>
                      <a:pt x="143" y="102"/>
                      <a:pt x="142" y="104"/>
                      <a:pt x="142" y="105"/>
                    </a:cubicBezTo>
                    <a:cubicBezTo>
                      <a:pt x="141" y="106"/>
                      <a:pt x="141" y="107"/>
                      <a:pt x="141" y="107"/>
                    </a:cubicBezTo>
                    <a:cubicBezTo>
                      <a:pt x="140" y="107"/>
                      <a:pt x="140" y="107"/>
                      <a:pt x="140" y="107"/>
                    </a:cubicBezTo>
                    <a:cubicBezTo>
                      <a:pt x="140" y="108"/>
                      <a:pt x="140" y="108"/>
                      <a:pt x="140" y="108"/>
                    </a:cubicBezTo>
                    <a:cubicBezTo>
                      <a:pt x="139" y="108"/>
                      <a:pt x="139" y="108"/>
                      <a:pt x="139" y="108"/>
                    </a:cubicBezTo>
                    <a:cubicBezTo>
                      <a:pt x="139" y="109"/>
                      <a:pt x="139" y="109"/>
                      <a:pt x="138" y="109"/>
                    </a:cubicBezTo>
                    <a:cubicBezTo>
                      <a:pt x="136" y="109"/>
                      <a:pt x="135" y="111"/>
                      <a:pt x="136" y="111"/>
                    </a:cubicBezTo>
                    <a:cubicBezTo>
                      <a:pt x="137" y="112"/>
                      <a:pt x="139" y="112"/>
                      <a:pt x="139" y="112"/>
                    </a:cubicBezTo>
                    <a:cubicBezTo>
                      <a:pt x="139" y="111"/>
                      <a:pt x="142" y="110"/>
                      <a:pt x="142" y="110"/>
                    </a:cubicBezTo>
                    <a:cubicBezTo>
                      <a:pt x="142" y="110"/>
                      <a:pt x="142" y="110"/>
                      <a:pt x="143" y="110"/>
                    </a:cubicBezTo>
                    <a:cubicBezTo>
                      <a:pt x="144" y="110"/>
                      <a:pt x="144" y="109"/>
                      <a:pt x="144" y="109"/>
                    </a:cubicBezTo>
                    <a:cubicBezTo>
                      <a:pt x="144" y="109"/>
                      <a:pt x="145" y="109"/>
                      <a:pt x="145" y="109"/>
                    </a:cubicBezTo>
                    <a:cubicBezTo>
                      <a:pt x="146" y="109"/>
                      <a:pt x="146" y="109"/>
                      <a:pt x="146" y="109"/>
                    </a:cubicBezTo>
                    <a:cubicBezTo>
                      <a:pt x="147" y="109"/>
                      <a:pt x="147" y="109"/>
                      <a:pt x="147" y="109"/>
                    </a:cubicBezTo>
                    <a:cubicBezTo>
                      <a:pt x="148" y="108"/>
                      <a:pt x="151" y="107"/>
                      <a:pt x="152" y="107"/>
                    </a:cubicBezTo>
                    <a:cubicBezTo>
                      <a:pt x="152" y="107"/>
                      <a:pt x="152" y="107"/>
                      <a:pt x="152" y="107"/>
                    </a:cubicBezTo>
                    <a:cubicBezTo>
                      <a:pt x="152" y="107"/>
                      <a:pt x="153" y="107"/>
                      <a:pt x="154" y="107"/>
                    </a:cubicBezTo>
                    <a:cubicBezTo>
                      <a:pt x="154" y="107"/>
                      <a:pt x="154" y="107"/>
                      <a:pt x="155" y="107"/>
                    </a:cubicBezTo>
                    <a:cubicBezTo>
                      <a:pt x="155" y="107"/>
                      <a:pt x="155" y="107"/>
                      <a:pt x="155" y="107"/>
                    </a:cubicBezTo>
                    <a:cubicBezTo>
                      <a:pt x="155" y="107"/>
                      <a:pt x="156" y="107"/>
                      <a:pt x="157" y="107"/>
                    </a:cubicBezTo>
                    <a:cubicBezTo>
                      <a:pt x="158" y="106"/>
                      <a:pt x="161" y="106"/>
                      <a:pt x="161" y="107"/>
                    </a:cubicBezTo>
                    <a:cubicBezTo>
                      <a:pt x="161" y="107"/>
                      <a:pt x="162" y="107"/>
                      <a:pt x="162" y="107"/>
                    </a:cubicBezTo>
                    <a:cubicBezTo>
                      <a:pt x="162" y="107"/>
                      <a:pt x="167" y="107"/>
                      <a:pt x="168" y="108"/>
                    </a:cubicBezTo>
                    <a:cubicBezTo>
                      <a:pt x="169" y="109"/>
                      <a:pt x="172" y="110"/>
                      <a:pt x="173" y="110"/>
                    </a:cubicBezTo>
                    <a:cubicBezTo>
                      <a:pt x="173" y="110"/>
                      <a:pt x="174" y="110"/>
                      <a:pt x="174" y="111"/>
                    </a:cubicBezTo>
                    <a:cubicBezTo>
                      <a:pt x="175" y="111"/>
                      <a:pt x="175" y="112"/>
                      <a:pt x="176" y="112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6" y="112"/>
                      <a:pt x="176" y="113"/>
                      <a:pt x="177" y="113"/>
                    </a:cubicBezTo>
                    <a:cubicBezTo>
                      <a:pt x="177" y="113"/>
                      <a:pt x="178" y="113"/>
                      <a:pt x="178" y="113"/>
                    </a:cubicBezTo>
                    <a:cubicBezTo>
                      <a:pt x="177" y="114"/>
                      <a:pt x="179" y="115"/>
                      <a:pt x="179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79" y="115"/>
                      <a:pt x="180" y="116"/>
                      <a:pt x="181" y="116"/>
                    </a:cubicBezTo>
                    <a:cubicBezTo>
                      <a:pt x="181" y="116"/>
                      <a:pt x="183" y="117"/>
                      <a:pt x="183" y="118"/>
                    </a:cubicBezTo>
                    <a:cubicBezTo>
                      <a:pt x="183" y="118"/>
                      <a:pt x="183" y="118"/>
                      <a:pt x="183" y="118"/>
                    </a:cubicBezTo>
                    <a:cubicBezTo>
                      <a:pt x="183" y="118"/>
                      <a:pt x="183" y="118"/>
                      <a:pt x="183" y="118"/>
                    </a:cubicBezTo>
                    <a:cubicBezTo>
                      <a:pt x="183" y="118"/>
                      <a:pt x="184" y="117"/>
                      <a:pt x="184" y="117"/>
                    </a:cubicBezTo>
                    <a:cubicBezTo>
                      <a:pt x="184" y="117"/>
                      <a:pt x="184" y="118"/>
                      <a:pt x="184" y="118"/>
                    </a:cubicBezTo>
                    <a:cubicBezTo>
                      <a:pt x="184" y="118"/>
                      <a:pt x="184" y="118"/>
                      <a:pt x="184" y="119"/>
                    </a:cubicBezTo>
                    <a:cubicBezTo>
                      <a:pt x="184" y="120"/>
                      <a:pt x="184" y="120"/>
                      <a:pt x="184" y="119"/>
                    </a:cubicBezTo>
                    <a:cubicBezTo>
                      <a:pt x="185" y="119"/>
                      <a:pt x="185" y="119"/>
                      <a:pt x="185" y="119"/>
                    </a:cubicBezTo>
                    <a:cubicBezTo>
                      <a:pt x="185" y="120"/>
                      <a:pt x="185" y="120"/>
                      <a:pt x="185" y="120"/>
                    </a:cubicBezTo>
                    <a:cubicBezTo>
                      <a:pt x="185" y="120"/>
                      <a:pt x="186" y="120"/>
                      <a:pt x="186" y="120"/>
                    </a:cubicBezTo>
                    <a:cubicBezTo>
                      <a:pt x="185" y="121"/>
                      <a:pt x="185" y="121"/>
                      <a:pt x="186" y="121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6" y="120"/>
                      <a:pt x="186" y="120"/>
                      <a:pt x="187" y="122"/>
                    </a:cubicBezTo>
                    <a:cubicBezTo>
                      <a:pt x="188" y="123"/>
                      <a:pt x="188" y="123"/>
                      <a:pt x="188" y="123"/>
                    </a:cubicBezTo>
                    <a:cubicBezTo>
                      <a:pt x="188" y="123"/>
                      <a:pt x="189" y="124"/>
                      <a:pt x="189" y="124"/>
                    </a:cubicBezTo>
                    <a:cubicBezTo>
                      <a:pt x="189" y="125"/>
                      <a:pt x="189" y="125"/>
                      <a:pt x="190" y="126"/>
                    </a:cubicBezTo>
                    <a:cubicBezTo>
                      <a:pt x="190" y="126"/>
                      <a:pt x="190" y="126"/>
                      <a:pt x="190" y="126"/>
                    </a:cubicBezTo>
                    <a:cubicBezTo>
                      <a:pt x="190" y="127"/>
                      <a:pt x="190" y="127"/>
                      <a:pt x="191" y="127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1" y="127"/>
                      <a:pt x="191" y="128"/>
                      <a:pt x="191" y="128"/>
                    </a:cubicBezTo>
                    <a:cubicBezTo>
                      <a:pt x="191" y="128"/>
                      <a:pt x="192" y="128"/>
                      <a:pt x="192" y="129"/>
                    </a:cubicBezTo>
                    <a:cubicBezTo>
                      <a:pt x="192" y="129"/>
                      <a:pt x="192" y="129"/>
                      <a:pt x="192" y="129"/>
                    </a:cubicBezTo>
                    <a:cubicBezTo>
                      <a:pt x="192" y="129"/>
                      <a:pt x="193" y="130"/>
                      <a:pt x="193" y="130"/>
                    </a:cubicBezTo>
                    <a:cubicBezTo>
                      <a:pt x="193" y="131"/>
                      <a:pt x="193" y="131"/>
                      <a:pt x="193" y="131"/>
                    </a:cubicBezTo>
                    <a:cubicBezTo>
                      <a:pt x="193" y="131"/>
                      <a:pt x="193" y="131"/>
                      <a:pt x="193" y="132"/>
                    </a:cubicBezTo>
                    <a:cubicBezTo>
                      <a:pt x="194" y="132"/>
                      <a:pt x="194" y="132"/>
                      <a:pt x="194" y="133"/>
                    </a:cubicBezTo>
                    <a:cubicBezTo>
                      <a:pt x="194" y="133"/>
                      <a:pt x="195" y="134"/>
                      <a:pt x="196" y="135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97" y="136"/>
                      <a:pt x="198" y="138"/>
                      <a:pt x="198" y="138"/>
                    </a:cubicBezTo>
                    <a:cubicBezTo>
                      <a:pt x="198" y="138"/>
                      <a:pt x="198" y="138"/>
                      <a:pt x="198" y="138"/>
                    </a:cubicBezTo>
                    <a:cubicBezTo>
                      <a:pt x="198" y="138"/>
                      <a:pt x="199" y="139"/>
                      <a:pt x="199" y="139"/>
                    </a:cubicBezTo>
                    <a:cubicBezTo>
                      <a:pt x="199" y="140"/>
                      <a:pt x="199" y="140"/>
                      <a:pt x="200" y="140"/>
                    </a:cubicBezTo>
                    <a:cubicBezTo>
                      <a:pt x="200" y="140"/>
                      <a:pt x="200" y="141"/>
                      <a:pt x="200" y="141"/>
                    </a:cubicBezTo>
                    <a:cubicBezTo>
                      <a:pt x="200" y="142"/>
                      <a:pt x="200" y="142"/>
                      <a:pt x="201" y="142"/>
                    </a:cubicBezTo>
                    <a:cubicBezTo>
                      <a:pt x="201" y="142"/>
                      <a:pt x="201" y="142"/>
                      <a:pt x="201" y="142"/>
                    </a:cubicBezTo>
                    <a:cubicBezTo>
                      <a:pt x="201" y="143"/>
                      <a:pt x="202" y="143"/>
                      <a:pt x="202" y="143"/>
                    </a:cubicBezTo>
                    <a:cubicBezTo>
                      <a:pt x="202" y="143"/>
                      <a:pt x="203" y="144"/>
                      <a:pt x="203" y="145"/>
                    </a:cubicBezTo>
                    <a:cubicBezTo>
                      <a:pt x="203" y="145"/>
                      <a:pt x="203" y="145"/>
                      <a:pt x="203" y="145"/>
                    </a:cubicBezTo>
                    <a:cubicBezTo>
                      <a:pt x="203" y="145"/>
                      <a:pt x="204" y="145"/>
                      <a:pt x="204" y="146"/>
                    </a:cubicBezTo>
                    <a:cubicBezTo>
                      <a:pt x="205" y="147"/>
                      <a:pt x="205" y="148"/>
                      <a:pt x="205" y="148"/>
                    </a:cubicBezTo>
                    <a:cubicBezTo>
                      <a:pt x="206" y="148"/>
                      <a:pt x="206" y="148"/>
                      <a:pt x="206" y="149"/>
                    </a:cubicBezTo>
                    <a:cubicBezTo>
                      <a:pt x="206" y="149"/>
                      <a:pt x="206" y="149"/>
                      <a:pt x="206" y="149"/>
                    </a:cubicBezTo>
                    <a:cubicBezTo>
                      <a:pt x="207" y="150"/>
                      <a:pt x="208" y="151"/>
                      <a:pt x="210" y="153"/>
                    </a:cubicBezTo>
                    <a:cubicBezTo>
                      <a:pt x="210" y="153"/>
                      <a:pt x="211" y="154"/>
                      <a:pt x="211" y="155"/>
                    </a:cubicBezTo>
                    <a:cubicBezTo>
                      <a:pt x="211" y="155"/>
                      <a:pt x="212" y="156"/>
                      <a:pt x="212" y="156"/>
                    </a:cubicBezTo>
                    <a:cubicBezTo>
                      <a:pt x="212" y="156"/>
                      <a:pt x="212" y="156"/>
                      <a:pt x="213" y="157"/>
                    </a:cubicBezTo>
                    <a:cubicBezTo>
                      <a:pt x="213" y="157"/>
                      <a:pt x="214" y="158"/>
                      <a:pt x="214" y="158"/>
                    </a:cubicBezTo>
                    <a:cubicBezTo>
                      <a:pt x="215" y="158"/>
                      <a:pt x="216" y="159"/>
                      <a:pt x="216" y="160"/>
                    </a:cubicBezTo>
                    <a:cubicBezTo>
                      <a:pt x="217" y="160"/>
                      <a:pt x="217" y="161"/>
                      <a:pt x="217" y="161"/>
                    </a:cubicBezTo>
                    <a:cubicBezTo>
                      <a:pt x="218" y="161"/>
                      <a:pt x="218" y="162"/>
                      <a:pt x="218" y="162"/>
                    </a:cubicBezTo>
                    <a:cubicBezTo>
                      <a:pt x="219" y="163"/>
                      <a:pt x="219" y="164"/>
                      <a:pt x="220" y="164"/>
                    </a:cubicBezTo>
                    <a:cubicBezTo>
                      <a:pt x="220" y="164"/>
                      <a:pt x="220" y="164"/>
                      <a:pt x="220" y="165"/>
                    </a:cubicBezTo>
                    <a:cubicBezTo>
                      <a:pt x="221" y="165"/>
                      <a:pt x="221" y="165"/>
                      <a:pt x="222" y="166"/>
                    </a:cubicBezTo>
                    <a:cubicBezTo>
                      <a:pt x="222" y="166"/>
                      <a:pt x="223" y="167"/>
                      <a:pt x="223" y="167"/>
                    </a:cubicBezTo>
                    <a:cubicBezTo>
                      <a:pt x="223" y="167"/>
                      <a:pt x="225" y="168"/>
                      <a:pt x="226" y="169"/>
                    </a:cubicBezTo>
                    <a:cubicBezTo>
                      <a:pt x="226" y="169"/>
                      <a:pt x="226" y="169"/>
                      <a:pt x="226" y="169"/>
                    </a:cubicBezTo>
                    <a:cubicBezTo>
                      <a:pt x="226" y="169"/>
                      <a:pt x="226" y="170"/>
                      <a:pt x="227" y="170"/>
                    </a:cubicBezTo>
                    <a:cubicBezTo>
                      <a:pt x="227" y="170"/>
                      <a:pt x="227" y="170"/>
                      <a:pt x="227" y="170"/>
                    </a:cubicBezTo>
                    <a:cubicBezTo>
                      <a:pt x="227" y="170"/>
                      <a:pt x="228" y="171"/>
                      <a:pt x="229" y="171"/>
                    </a:cubicBezTo>
                    <a:cubicBezTo>
                      <a:pt x="229" y="171"/>
                      <a:pt x="230" y="171"/>
                      <a:pt x="231" y="172"/>
                    </a:cubicBezTo>
                    <a:cubicBezTo>
                      <a:pt x="233" y="173"/>
                      <a:pt x="234" y="174"/>
                      <a:pt x="237" y="175"/>
                    </a:cubicBezTo>
                    <a:cubicBezTo>
                      <a:pt x="241" y="176"/>
                      <a:pt x="241" y="176"/>
                      <a:pt x="241" y="176"/>
                    </a:cubicBezTo>
                    <a:lnTo>
                      <a:pt x="243" y="176"/>
                    </a:lnTo>
                    <a:close/>
                    <a:moveTo>
                      <a:pt x="226" y="160"/>
                    </a:moveTo>
                    <a:cubicBezTo>
                      <a:pt x="226" y="160"/>
                      <a:pt x="226" y="159"/>
                      <a:pt x="225" y="159"/>
                    </a:cubicBezTo>
                    <a:cubicBezTo>
                      <a:pt x="225" y="158"/>
                      <a:pt x="224" y="158"/>
                      <a:pt x="224" y="157"/>
                    </a:cubicBezTo>
                    <a:cubicBezTo>
                      <a:pt x="224" y="155"/>
                      <a:pt x="224" y="155"/>
                      <a:pt x="224" y="156"/>
                    </a:cubicBezTo>
                    <a:cubicBezTo>
                      <a:pt x="223" y="157"/>
                      <a:pt x="223" y="157"/>
                      <a:pt x="222" y="156"/>
                    </a:cubicBezTo>
                    <a:cubicBezTo>
                      <a:pt x="222" y="155"/>
                      <a:pt x="222" y="155"/>
                      <a:pt x="222" y="155"/>
                    </a:cubicBezTo>
                    <a:cubicBezTo>
                      <a:pt x="221" y="156"/>
                      <a:pt x="220" y="155"/>
                      <a:pt x="220" y="155"/>
                    </a:cubicBezTo>
                    <a:cubicBezTo>
                      <a:pt x="220" y="154"/>
                      <a:pt x="219" y="154"/>
                      <a:pt x="219" y="154"/>
                    </a:cubicBezTo>
                    <a:cubicBezTo>
                      <a:pt x="218" y="153"/>
                      <a:pt x="218" y="153"/>
                      <a:pt x="218" y="152"/>
                    </a:cubicBezTo>
                    <a:cubicBezTo>
                      <a:pt x="218" y="152"/>
                      <a:pt x="218" y="151"/>
                      <a:pt x="218" y="151"/>
                    </a:cubicBezTo>
                    <a:cubicBezTo>
                      <a:pt x="218" y="151"/>
                      <a:pt x="217" y="151"/>
                      <a:pt x="218" y="151"/>
                    </a:cubicBezTo>
                    <a:cubicBezTo>
                      <a:pt x="218" y="150"/>
                      <a:pt x="218" y="150"/>
                      <a:pt x="217" y="150"/>
                    </a:cubicBezTo>
                    <a:cubicBezTo>
                      <a:pt x="217" y="150"/>
                      <a:pt x="217" y="150"/>
                      <a:pt x="217" y="149"/>
                    </a:cubicBezTo>
                    <a:cubicBezTo>
                      <a:pt x="217" y="148"/>
                      <a:pt x="217" y="148"/>
                      <a:pt x="217" y="149"/>
                    </a:cubicBezTo>
                    <a:cubicBezTo>
                      <a:pt x="216" y="149"/>
                      <a:pt x="216" y="149"/>
                      <a:pt x="216" y="148"/>
                    </a:cubicBezTo>
                    <a:cubicBezTo>
                      <a:pt x="216" y="148"/>
                      <a:pt x="216" y="148"/>
                      <a:pt x="215" y="149"/>
                    </a:cubicBezTo>
                    <a:cubicBezTo>
                      <a:pt x="214" y="149"/>
                      <a:pt x="214" y="149"/>
                      <a:pt x="213" y="149"/>
                    </a:cubicBezTo>
                    <a:cubicBezTo>
                      <a:pt x="213" y="149"/>
                      <a:pt x="213" y="149"/>
                      <a:pt x="213" y="149"/>
                    </a:cubicBezTo>
                    <a:cubicBezTo>
                      <a:pt x="213" y="150"/>
                      <a:pt x="211" y="150"/>
                      <a:pt x="211" y="150"/>
                    </a:cubicBezTo>
                    <a:cubicBezTo>
                      <a:pt x="211" y="150"/>
                      <a:pt x="211" y="150"/>
                      <a:pt x="210" y="150"/>
                    </a:cubicBezTo>
                    <a:cubicBezTo>
                      <a:pt x="210" y="150"/>
                      <a:pt x="210" y="150"/>
                      <a:pt x="210" y="149"/>
                    </a:cubicBezTo>
                    <a:cubicBezTo>
                      <a:pt x="210" y="149"/>
                      <a:pt x="210" y="149"/>
                      <a:pt x="209" y="149"/>
                    </a:cubicBezTo>
                    <a:cubicBezTo>
                      <a:pt x="209" y="149"/>
                      <a:pt x="208" y="148"/>
                      <a:pt x="208" y="148"/>
                    </a:cubicBezTo>
                    <a:cubicBezTo>
                      <a:pt x="208" y="147"/>
                      <a:pt x="208" y="147"/>
                      <a:pt x="208" y="146"/>
                    </a:cubicBezTo>
                    <a:cubicBezTo>
                      <a:pt x="207" y="146"/>
                      <a:pt x="207" y="145"/>
                      <a:pt x="208" y="145"/>
                    </a:cubicBezTo>
                    <a:cubicBezTo>
                      <a:pt x="208" y="144"/>
                      <a:pt x="208" y="144"/>
                      <a:pt x="207" y="143"/>
                    </a:cubicBezTo>
                    <a:cubicBezTo>
                      <a:pt x="207" y="143"/>
                      <a:pt x="207" y="143"/>
                      <a:pt x="207" y="143"/>
                    </a:cubicBezTo>
                    <a:cubicBezTo>
                      <a:pt x="207" y="142"/>
                      <a:pt x="206" y="142"/>
                      <a:pt x="206" y="142"/>
                    </a:cubicBezTo>
                    <a:cubicBezTo>
                      <a:pt x="206" y="142"/>
                      <a:pt x="206" y="142"/>
                      <a:pt x="205" y="142"/>
                    </a:cubicBezTo>
                    <a:cubicBezTo>
                      <a:pt x="205" y="141"/>
                      <a:pt x="205" y="141"/>
                      <a:pt x="205" y="141"/>
                    </a:cubicBezTo>
                    <a:cubicBezTo>
                      <a:pt x="204" y="142"/>
                      <a:pt x="203" y="141"/>
                      <a:pt x="203" y="141"/>
                    </a:cubicBezTo>
                    <a:cubicBezTo>
                      <a:pt x="203" y="141"/>
                      <a:pt x="203" y="141"/>
                      <a:pt x="203" y="141"/>
                    </a:cubicBezTo>
                    <a:cubicBezTo>
                      <a:pt x="201" y="140"/>
                      <a:pt x="199" y="133"/>
                      <a:pt x="200" y="133"/>
                    </a:cubicBezTo>
                    <a:cubicBezTo>
                      <a:pt x="200" y="133"/>
                      <a:pt x="200" y="133"/>
                      <a:pt x="200" y="133"/>
                    </a:cubicBezTo>
                    <a:cubicBezTo>
                      <a:pt x="200" y="132"/>
                      <a:pt x="200" y="132"/>
                      <a:pt x="200" y="131"/>
                    </a:cubicBezTo>
                    <a:cubicBezTo>
                      <a:pt x="200" y="130"/>
                      <a:pt x="200" y="129"/>
                      <a:pt x="198" y="128"/>
                    </a:cubicBezTo>
                    <a:cubicBezTo>
                      <a:pt x="196" y="126"/>
                      <a:pt x="196" y="126"/>
                      <a:pt x="196" y="125"/>
                    </a:cubicBezTo>
                    <a:cubicBezTo>
                      <a:pt x="197" y="122"/>
                      <a:pt x="195" y="120"/>
                      <a:pt x="194" y="121"/>
                    </a:cubicBezTo>
                    <a:cubicBezTo>
                      <a:pt x="194" y="121"/>
                      <a:pt x="194" y="121"/>
                      <a:pt x="193" y="120"/>
                    </a:cubicBezTo>
                    <a:cubicBezTo>
                      <a:pt x="193" y="120"/>
                      <a:pt x="193" y="120"/>
                      <a:pt x="192" y="120"/>
                    </a:cubicBezTo>
                    <a:cubicBezTo>
                      <a:pt x="192" y="121"/>
                      <a:pt x="192" y="121"/>
                      <a:pt x="192" y="121"/>
                    </a:cubicBezTo>
                    <a:cubicBezTo>
                      <a:pt x="191" y="121"/>
                      <a:pt x="190" y="120"/>
                      <a:pt x="190" y="120"/>
                    </a:cubicBezTo>
                    <a:cubicBezTo>
                      <a:pt x="189" y="120"/>
                      <a:pt x="188" y="120"/>
                      <a:pt x="188" y="118"/>
                    </a:cubicBezTo>
                    <a:cubicBezTo>
                      <a:pt x="187" y="117"/>
                      <a:pt x="187" y="116"/>
                      <a:pt x="187" y="116"/>
                    </a:cubicBezTo>
                    <a:cubicBezTo>
                      <a:pt x="187" y="115"/>
                      <a:pt x="187" y="115"/>
                      <a:pt x="186" y="114"/>
                    </a:cubicBezTo>
                    <a:cubicBezTo>
                      <a:pt x="186" y="114"/>
                      <a:pt x="186" y="113"/>
                      <a:pt x="186" y="112"/>
                    </a:cubicBezTo>
                    <a:cubicBezTo>
                      <a:pt x="186" y="111"/>
                      <a:pt x="186" y="111"/>
                      <a:pt x="185" y="112"/>
                    </a:cubicBezTo>
                    <a:cubicBezTo>
                      <a:pt x="185" y="112"/>
                      <a:pt x="185" y="112"/>
                      <a:pt x="184" y="112"/>
                    </a:cubicBezTo>
                    <a:cubicBezTo>
                      <a:pt x="184" y="112"/>
                      <a:pt x="183" y="111"/>
                      <a:pt x="183" y="111"/>
                    </a:cubicBezTo>
                    <a:cubicBezTo>
                      <a:pt x="182" y="111"/>
                      <a:pt x="182" y="111"/>
                      <a:pt x="182" y="111"/>
                    </a:cubicBezTo>
                    <a:cubicBezTo>
                      <a:pt x="182" y="111"/>
                      <a:pt x="182" y="111"/>
                      <a:pt x="182" y="111"/>
                    </a:cubicBezTo>
                    <a:cubicBezTo>
                      <a:pt x="181" y="111"/>
                      <a:pt x="181" y="110"/>
                      <a:pt x="181" y="110"/>
                    </a:cubicBezTo>
                    <a:cubicBezTo>
                      <a:pt x="181" y="110"/>
                      <a:pt x="180" y="109"/>
                      <a:pt x="180" y="109"/>
                    </a:cubicBezTo>
                    <a:cubicBezTo>
                      <a:pt x="179" y="109"/>
                      <a:pt x="179" y="108"/>
                      <a:pt x="179" y="108"/>
                    </a:cubicBezTo>
                    <a:cubicBezTo>
                      <a:pt x="179" y="108"/>
                      <a:pt x="179" y="107"/>
                      <a:pt x="179" y="107"/>
                    </a:cubicBezTo>
                    <a:cubicBezTo>
                      <a:pt x="179" y="106"/>
                      <a:pt x="179" y="106"/>
                      <a:pt x="178" y="107"/>
                    </a:cubicBezTo>
                    <a:cubicBezTo>
                      <a:pt x="178" y="107"/>
                      <a:pt x="178" y="108"/>
                      <a:pt x="178" y="108"/>
                    </a:cubicBezTo>
                    <a:cubicBezTo>
                      <a:pt x="179" y="108"/>
                      <a:pt x="179" y="109"/>
                      <a:pt x="178" y="109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8" y="108"/>
                      <a:pt x="178" y="108"/>
                      <a:pt x="178" y="109"/>
                    </a:cubicBezTo>
                    <a:cubicBezTo>
                      <a:pt x="178" y="109"/>
                      <a:pt x="177" y="109"/>
                      <a:pt x="176" y="108"/>
                    </a:cubicBezTo>
                    <a:cubicBezTo>
                      <a:pt x="176" y="107"/>
                      <a:pt x="176" y="107"/>
                      <a:pt x="175" y="108"/>
                    </a:cubicBezTo>
                    <a:cubicBezTo>
                      <a:pt x="175" y="108"/>
                      <a:pt x="175" y="108"/>
                      <a:pt x="173" y="107"/>
                    </a:cubicBezTo>
                    <a:cubicBezTo>
                      <a:pt x="172" y="107"/>
                      <a:pt x="171" y="104"/>
                      <a:pt x="171" y="103"/>
                    </a:cubicBezTo>
                    <a:cubicBezTo>
                      <a:pt x="171" y="103"/>
                      <a:pt x="171" y="103"/>
                      <a:pt x="171" y="103"/>
                    </a:cubicBezTo>
                    <a:cubicBezTo>
                      <a:pt x="171" y="103"/>
                      <a:pt x="170" y="102"/>
                      <a:pt x="170" y="100"/>
                    </a:cubicBezTo>
                    <a:cubicBezTo>
                      <a:pt x="170" y="100"/>
                      <a:pt x="169" y="100"/>
                      <a:pt x="168" y="100"/>
                    </a:cubicBezTo>
                    <a:cubicBezTo>
                      <a:pt x="167" y="100"/>
                      <a:pt x="167" y="100"/>
                      <a:pt x="166" y="100"/>
                    </a:cubicBezTo>
                    <a:cubicBezTo>
                      <a:pt x="166" y="101"/>
                      <a:pt x="165" y="101"/>
                      <a:pt x="165" y="101"/>
                    </a:cubicBezTo>
                    <a:cubicBezTo>
                      <a:pt x="165" y="101"/>
                      <a:pt x="164" y="101"/>
                      <a:pt x="164" y="102"/>
                    </a:cubicBezTo>
                    <a:cubicBezTo>
                      <a:pt x="164" y="102"/>
                      <a:pt x="161" y="103"/>
                      <a:pt x="160" y="103"/>
                    </a:cubicBezTo>
                    <a:cubicBezTo>
                      <a:pt x="159" y="102"/>
                      <a:pt x="160" y="101"/>
                      <a:pt x="162" y="100"/>
                    </a:cubicBezTo>
                    <a:cubicBezTo>
                      <a:pt x="163" y="100"/>
                      <a:pt x="164" y="99"/>
                      <a:pt x="164" y="99"/>
                    </a:cubicBezTo>
                    <a:cubicBezTo>
                      <a:pt x="165" y="98"/>
                      <a:pt x="167" y="97"/>
                      <a:pt x="168" y="97"/>
                    </a:cubicBezTo>
                    <a:cubicBezTo>
                      <a:pt x="169" y="98"/>
                      <a:pt x="169" y="98"/>
                      <a:pt x="169" y="98"/>
                    </a:cubicBezTo>
                    <a:cubicBezTo>
                      <a:pt x="170" y="97"/>
                      <a:pt x="171" y="98"/>
                      <a:pt x="172" y="99"/>
                    </a:cubicBezTo>
                    <a:cubicBezTo>
                      <a:pt x="173" y="101"/>
                      <a:pt x="174" y="103"/>
                      <a:pt x="174" y="103"/>
                    </a:cubicBezTo>
                    <a:cubicBezTo>
                      <a:pt x="174" y="103"/>
                      <a:pt x="174" y="104"/>
                      <a:pt x="174" y="104"/>
                    </a:cubicBezTo>
                    <a:cubicBezTo>
                      <a:pt x="174" y="104"/>
                      <a:pt x="174" y="104"/>
                      <a:pt x="174" y="105"/>
                    </a:cubicBezTo>
                    <a:cubicBezTo>
                      <a:pt x="174" y="105"/>
                      <a:pt x="174" y="105"/>
                      <a:pt x="174" y="105"/>
                    </a:cubicBezTo>
                    <a:cubicBezTo>
                      <a:pt x="174" y="105"/>
                      <a:pt x="174" y="105"/>
                      <a:pt x="175" y="105"/>
                    </a:cubicBezTo>
                    <a:cubicBezTo>
                      <a:pt x="175" y="105"/>
                      <a:pt x="176" y="105"/>
                      <a:pt x="176" y="105"/>
                    </a:cubicBezTo>
                    <a:cubicBezTo>
                      <a:pt x="177" y="105"/>
                      <a:pt x="177" y="105"/>
                      <a:pt x="177" y="105"/>
                    </a:cubicBezTo>
                    <a:cubicBezTo>
                      <a:pt x="177" y="105"/>
                      <a:pt x="178" y="105"/>
                      <a:pt x="178" y="105"/>
                    </a:cubicBezTo>
                    <a:cubicBezTo>
                      <a:pt x="178" y="105"/>
                      <a:pt x="179" y="105"/>
                      <a:pt x="179" y="105"/>
                    </a:cubicBezTo>
                    <a:cubicBezTo>
                      <a:pt x="180" y="104"/>
                      <a:pt x="181" y="105"/>
                      <a:pt x="181" y="106"/>
                    </a:cubicBezTo>
                    <a:cubicBezTo>
                      <a:pt x="182" y="107"/>
                      <a:pt x="184" y="109"/>
                      <a:pt x="185" y="109"/>
                    </a:cubicBezTo>
                    <a:cubicBezTo>
                      <a:pt x="185" y="109"/>
                      <a:pt x="185" y="109"/>
                      <a:pt x="185" y="109"/>
                    </a:cubicBezTo>
                    <a:cubicBezTo>
                      <a:pt x="185" y="109"/>
                      <a:pt x="186" y="109"/>
                      <a:pt x="187" y="109"/>
                    </a:cubicBezTo>
                    <a:cubicBezTo>
                      <a:pt x="188" y="109"/>
                      <a:pt x="189" y="110"/>
                      <a:pt x="188" y="110"/>
                    </a:cubicBezTo>
                    <a:cubicBezTo>
                      <a:pt x="188" y="111"/>
                      <a:pt x="188" y="111"/>
                      <a:pt x="189" y="111"/>
                    </a:cubicBezTo>
                    <a:cubicBezTo>
                      <a:pt x="189" y="112"/>
                      <a:pt x="189" y="112"/>
                      <a:pt x="189" y="113"/>
                    </a:cubicBezTo>
                    <a:cubicBezTo>
                      <a:pt x="188" y="113"/>
                      <a:pt x="188" y="114"/>
                      <a:pt x="189" y="114"/>
                    </a:cubicBezTo>
                    <a:cubicBezTo>
                      <a:pt x="190" y="115"/>
                      <a:pt x="190" y="115"/>
                      <a:pt x="191" y="117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2" y="118"/>
                      <a:pt x="192" y="118"/>
                    </a:cubicBezTo>
                    <a:cubicBezTo>
                      <a:pt x="192" y="118"/>
                      <a:pt x="193" y="118"/>
                      <a:pt x="193" y="118"/>
                    </a:cubicBezTo>
                    <a:cubicBezTo>
                      <a:pt x="193" y="118"/>
                      <a:pt x="193" y="118"/>
                      <a:pt x="193" y="118"/>
                    </a:cubicBezTo>
                    <a:cubicBezTo>
                      <a:pt x="194" y="118"/>
                      <a:pt x="194" y="118"/>
                      <a:pt x="194" y="118"/>
                    </a:cubicBezTo>
                    <a:cubicBezTo>
                      <a:pt x="194" y="118"/>
                      <a:pt x="194" y="118"/>
                      <a:pt x="195" y="118"/>
                    </a:cubicBezTo>
                    <a:cubicBezTo>
                      <a:pt x="195" y="118"/>
                      <a:pt x="195" y="119"/>
                      <a:pt x="195" y="119"/>
                    </a:cubicBezTo>
                    <a:cubicBezTo>
                      <a:pt x="196" y="119"/>
                      <a:pt x="196" y="119"/>
                      <a:pt x="196" y="119"/>
                    </a:cubicBezTo>
                    <a:cubicBezTo>
                      <a:pt x="196" y="119"/>
                      <a:pt x="196" y="118"/>
                      <a:pt x="196" y="119"/>
                    </a:cubicBezTo>
                    <a:cubicBezTo>
                      <a:pt x="196" y="119"/>
                      <a:pt x="196" y="119"/>
                      <a:pt x="197" y="119"/>
                    </a:cubicBezTo>
                    <a:cubicBezTo>
                      <a:pt x="197" y="119"/>
                      <a:pt x="197" y="119"/>
                      <a:pt x="197" y="119"/>
                    </a:cubicBezTo>
                    <a:cubicBezTo>
                      <a:pt x="196" y="120"/>
                      <a:pt x="196" y="120"/>
                      <a:pt x="197" y="119"/>
                    </a:cubicBezTo>
                    <a:cubicBezTo>
                      <a:pt x="198" y="119"/>
                      <a:pt x="198" y="119"/>
                      <a:pt x="199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8" y="121"/>
                      <a:pt x="198" y="121"/>
                      <a:pt x="199" y="122"/>
                    </a:cubicBezTo>
                    <a:cubicBezTo>
                      <a:pt x="199" y="122"/>
                      <a:pt x="200" y="123"/>
                      <a:pt x="199" y="124"/>
                    </a:cubicBezTo>
                    <a:cubicBezTo>
                      <a:pt x="199" y="125"/>
                      <a:pt x="200" y="125"/>
                      <a:pt x="200" y="125"/>
                    </a:cubicBezTo>
                    <a:cubicBezTo>
                      <a:pt x="201" y="125"/>
                      <a:pt x="201" y="126"/>
                      <a:pt x="201" y="126"/>
                    </a:cubicBezTo>
                    <a:cubicBezTo>
                      <a:pt x="201" y="127"/>
                      <a:pt x="201" y="127"/>
                      <a:pt x="201" y="127"/>
                    </a:cubicBezTo>
                    <a:cubicBezTo>
                      <a:pt x="202" y="127"/>
                      <a:pt x="203" y="128"/>
                      <a:pt x="203" y="130"/>
                    </a:cubicBezTo>
                    <a:cubicBezTo>
                      <a:pt x="203" y="132"/>
                      <a:pt x="203" y="133"/>
                      <a:pt x="202" y="133"/>
                    </a:cubicBezTo>
                    <a:cubicBezTo>
                      <a:pt x="202" y="133"/>
                      <a:pt x="202" y="134"/>
                      <a:pt x="202" y="134"/>
                    </a:cubicBezTo>
                    <a:cubicBezTo>
                      <a:pt x="202" y="134"/>
                      <a:pt x="202" y="134"/>
                      <a:pt x="202" y="134"/>
                    </a:cubicBezTo>
                    <a:cubicBezTo>
                      <a:pt x="202" y="134"/>
                      <a:pt x="203" y="134"/>
                      <a:pt x="203" y="135"/>
                    </a:cubicBezTo>
                    <a:cubicBezTo>
                      <a:pt x="203" y="135"/>
                      <a:pt x="203" y="136"/>
                      <a:pt x="203" y="136"/>
                    </a:cubicBezTo>
                    <a:cubicBezTo>
                      <a:pt x="203" y="136"/>
                      <a:pt x="203" y="136"/>
                      <a:pt x="203" y="136"/>
                    </a:cubicBezTo>
                    <a:cubicBezTo>
                      <a:pt x="202" y="137"/>
                      <a:pt x="202" y="137"/>
                      <a:pt x="203" y="138"/>
                    </a:cubicBezTo>
                    <a:cubicBezTo>
                      <a:pt x="203" y="138"/>
                      <a:pt x="203" y="137"/>
                      <a:pt x="203" y="137"/>
                    </a:cubicBezTo>
                    <a:cubicBezTo>
                      <a:pt x="204" y="136"/>
                      <a:pt x="204" y="137"/>
                      <a:pt x="204" y="137"/>
                    </a:cubicBezTo>
                    <a:cubicBezTo>
                      <a:pt x="204" y="138"/>
                      <a:pt x="206" y="139"/>
                      <a:pt x="208" y="139"/>
                    </a:cubicBezTo>
                    <a:cubicBezTo>
                      <a:pt x="209" y="140"/>
                      <a:pt x="210" y="140"/>
                      <a:pt x="210" y="140"/>
                    </a:cubicBezTo>
                    <a:cubicBezTo>
                      <a:pt x="209" y="140"/>
                      <a:pt x="209" y="141"/>
                      <a:pt x="210" y="141"/>
                    </a:cubicBezTo>
                    <a:cubicBezTo>
                      <a:pt x="210" y="141"/>
                      <a:pt x="211" y="146"/>
                      <a:pt x="211" y="146"/>
                    </a:cubicBezTo>
                    <a:cubicBezTo>
                      <a:pt x="211" y="146"/>
                      <a:pt x="211" y="147"/>
                      <a:pt x="211" y="147"/>
                    </a:cubicBezTo>
                    <a:cubicBezTo>
                      <a:pt x="211" y="147"/>
                      <a:pt x="212" y="147"/>
                      <a:pt x="212" y="147"/>
                    </a:cubicBezTo>
                    <a:cubicBezTo>
                      <a:pt x="212" y="146"/>
                      <a:pt x="212" y="146"/>
                      <a:pt x="212" y="147"/>
                    </a:cubicBezTo>
                    <a:cubicBezTo>
                      <a:pt x="212" y="147"/>
                      <a:pt x="213" y="147"/>
                      <a:pt x="213" y="147"/>
                    </a:cubicBezTo>
                    <a:cubicBezTo>
                      <a:pt x="214" y="146"/>
                      <a:pt x="215" y="146"/>
                      <a:pt x="216" y="146"/>
                    </a:cubicBezTo>
                    <a:cubicBezTo>
                      <a:pt x="216" y="146"/>
                      <a:pt x="218" y="146"/>
                      <a:pt x="218" y="146"/>
                    </a:cubicBezTo>
                    <a:cubicBezTo>
                      <a:pt x="219" y="146"/>
                      <a:pt x="220" y="146"/>
                      <a:pt x="220" y="146"/>
                    </a:cubicBezTo>
                    <a:cubicBezTo>
                      <a:pt x="220" y="146"/>
                      <a:pt x="220" y="147"/>
                      <a:pt x="220" y="147"/>
                    </a:cubicBezTo>
                    <a:cubicBezTo>
                      <a:pt x="220" y="147"/>
                      <a:pt x="221" y="147"/>
                      <a:pt x="220" y="147"/>
                    </a:cubicBezTo>
                    <a:cubicBezTo>
                      <a:pt x="220" y="148"/>
                      <a:pt x="220" y="148"/>
                      <a:pt x="220" y="148"/>
                    </a:cubicBezTo>
                    <a:cubicBezTo>
                      <a:pt x="221" y="148"/>
                      <a:pt x="221" y="149"/>
                      <a:pt x="221" y="149"/>
                    </a:cubicBezTo>
                    <a:cubicBezTo>
                      <a:pt x="221" y="150"/>
                      <a:pt x="221" y="151"/>
                      <a:pt x="222" y="151"/>
                    </a:cubicBezTo>
                    <a:cubicBezTo>
                      <a:pt x="222" y="152"/>
                      <a:pt x="222" y="152"/>
                      <a:pt x="222" y="153"/>
                    </a:cubicBezTo>
                    <a:cubicBezTo>
                      <a:pt x="222" y="153"/>
                      <a:pt x="222" y="153"/>
                      <a:pt x="222" y="153"/>
                    </a:cubicBezTo>
                    <a:cubicBezTo>
                      <a:pt x="223" y="153"/>
                      <a:pt x="223" y="153"/>
                      <a:pt x="223" y="153"/>
                    </a:cubicBezTo>
                    <a:cubicBezTo>
                      <a:pt x="223" y="153"/>
                      <a:pt x="224" y="153"/>
                      <a:pt x="224" y="153"/>
                    </a:cubicBezTo>
                    <a:cubicBezTo>
                      <a:pt x="226" y="153"/>
                      <a:pt x="227" y="153"/>
                      <a:pt x="228" y="153"/>
                    </a:cubicBezTo>
                    <a:cubicBezTo>
                      <a:pt x="228" y="154"/>
                      <a:pt x="228" y="154"/>
                      <a:pt x="228" y="155"/>
                    </a:cubicBezTo>
                    <a:cubicBezTo>
                      <a:pt x="228" y="155"/>
                      <a:pt x="228" y="155"/>
                      <a:pt x="228" y="156"/>
                    </a:cubicBezTo>
                    <a:cubicBezTo>
                      <a:pt x="228" y="156"/>
                      <a:pt x="228" y="157"/>
                      <a:pt x="228" y="157"/>
                    </a:cubicBezTo>
                    <a:cubicBezTo>
                      <a:pt x="228" y="157"/>
                      <a:pt x="228" y="158"/>
                      <a:pt x="228" y="158"/>
                    </a:cubicBezTo>
                    <a:cubicBezTo>
                      <a:pt x="229" y="159"/>
                      <a:pt x="229" y="159"/>
                      <a:pt x="229" y="158"/>
                    </a:cubicBezTo>
                    <a:cubicBezTo>
                      <a:pt x="229" y="158"/>
                      <a:pt x="229" y="158"/>
                      <a:pt x="230" y="159"/>
                    </a:cubicBezTo>
                    <a:cubicBezTo>
                      <a:pt x="231" y="160"/>
                      <a:pt x="231" y="160"/>
                      <a:pt x="231" y="160"/>
                    </a:cubicBezTo>
                    <a:cubicBezTo>
                      <a:pt x="232" y="159"/>
                      <a:pt x="232" y="159"/>
                      <a:pt x="232" y="159"/>
                    </a:cubicBezTo>
                    <a:cubicBezTo>
                      <a:pt x="233" y="159"/>
                      <a:pt x="235" y="159"/>
                      <a:pt x="236" y="158"/>
                    </a:cubicBezTo>
                    <a:cubicBezTo>
                      <a:pt x="237" y="158"/>
                      <a:pt x="239" y="157"/>
                      <a:pt x="239" y="158"/>
                    </a:cubicBezTo>
                    <a:cubicBezTo>
                      <a:pt x="239" y="158"/>
                      <a:pt x="239" y="158"/>
                      <a:pt x="239" y="158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41" y="157"/>
                      <a:pt x="241" y="158"/>
                      <a:pt x="241" y="158"/>
                    </a:cubicBezTo>
                    <a:cubicBezTo>
                      <a:pt x="241" y="159"/>
                      <a:pt x="241" y="159"/>
                      <a:pt x="240" y="159"/>
                    </a:cubicBezTo>
                    <a:cubicBezTo>
                      <a:pt x="240" y="159"/>
                      <a:pt x="239" y="160"/>
                      <a:pt x="239" y="160"/>
                    </a:cubicBezTo>
                    <a:cubicBezTo>
                      <a:pt x="239" y="160"/>
                      <a:pt x="239" y="161"/>
                      <a:pt x="238" y="161"/>
                    </a:cubicBezTo>
                    <a:cubicBezTo>
                      <a:pt x="238" y="160"/>
                      <a:pt x="238" y="161"/>
                      <a:pt x="238" y="161"/>
                    </a:cubicBezTo>
                    <a:cubicBezTo>
                      <a:pt x="237" y="161"/>
                      <a:pt x="237" y="161"/>
                      <a:pt x="237" y="161"/>
                    </a:cubicBezTo>
                    <a:cubicBezTo>
                      <a:pt x="237" y="161"/>
                      <a:pt x="237" y="161"/>
                      <a:pt x="237" y="161"/>
                    </a:cubicBezTo>
                    <a:cubicBezTo>
                      <a:pt x="236" y="162"/>
                      <a:pt x="236" y="162"/>
                      <a:pt x="235" y="162"/>
                    </a:cubicBezTo>
                    <a:cubicBezTo>
                      <a:pt x="235" y="162"/>
                      <a:pt x="234" y="162"/>
                      <a:pt x="234" y="162"/>
                    </a:cubicBezTo>
                    <a:cubicBezTo>
                      <a:pt x="233" y="163"/>
                      <a:pt x="233" y="163"/>
                      <a:pt x="232" y="163"/>
                    </a:cubicBezTo>
                    <a:cubicBezTo>
                      <a:pt x="230" y="162"/>
                      <a:pt x="227" y="161"/>
                      <a:pt x="227" y="161"/>
                    </a:cubicBezTo>
                    <a:cubicBezTo>
                      <a:pt x="227" y="160"/>
                      <a:pt x="227" y="160"/>
                      <a:pt x="226" y="160"/>
                    </a:cubicBezTo>
                    <a:cubicBezTo>
                      <a:pt x="226" y="161"/>
                      <a:pt x="226" y="160"/>
                      <a:pt x="226" y="160"/>
                    </a:cubicBezTo>
                    <a:close/>
                    <a:moveTo>
                      <a:pt x="225" y="160"/>
                    </a:move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6" y="159"/>
                      <a:pt x="226" y="160"/>
                      <a:pt x="226" y="160"/>
                    </a:cubicBezTo>
                    <a:cubicBezTo>
                      <a:pt x="226" y="160"/>
                      <a:pt x="225" y="160"/>
                      <a:pt x="225" y="160"/>
                    </a:cubicBezTo>
                    <a:close/>
                    <a:moveTo>
                      <a:pt x="238" y="143"/>
                    </a:moveTo>
                    <a:cubicBezTo>
                      <a:pt x="238" y="142"/>
                      <a:pt x="238" y="142"/>
                      <a:pt x="238" y="142"/>
                    </a:cubicBezTo>
                    <a:cubicBezTo>
                      <a:pt x="237" y="142"/>
                      <a:pt x="237" y="141"/>
                      <a:pt x="237" y="140"/>
                    </a:cubicBezTo>
                    <a:cubicBezTo>
                      <a:pt x="237" y="139"/>
                      <a:pt x="236" y="139"/>
                      <a:pt x="236" y="139"/>
                    </a:cubicBezTo>
                    <a:cubicBezTo>
                      <a:pt x="236" y="139"/>
                      <a:pt x="235" y="139"/>
                      <a:pt x="235" y="138"/>
                    </a:cubicBezTo>
                    <a:cubicBezTo>
                      <a:pt x="235" y="138"/>
                      <a:pt x="235" y="138"/>
                      <a:pt x="234" y="138"/>
                    </a:cubicBezTo>
                    <a:cubicBezTo>
                      <a:pt x="234" y="138"/>
                      <a:pt x="233" y="138"/>
                      <a:pt x="233" y="137"/>
                    </a:cubicBezTo>
                    <a:cubicBezTo>
                      <a:pt x="233" y="137"/>
                      <a:pt x="234" y="137"/>
                      <a:pt x="234" y="137"/>
                    </a:cubicBezTo>
                    <a:cubicBezTo>
                      <a:pt x="234" y="137"/>
                      <a:pt x="234" y="137"/>
                      <a:pt x="234" y="136"/>
                    </a:cubicBezTo>
                    <a:cubicBezTo>
                      <a:pt x="234" y="136"/>
                      <a:pt x="234" y="135"/>
                      <a:pt x="234" y="135"/>
                    </a:cubicBezTo>
                    <a:cubicBezTo>
                      <a:pt x="234" y="134"/>
                      <a:pt x="234" y="134"/>
                      <a:pt x="233" y="135"/>
                    </a:cubicBezTo>
                    <a:cubicBezTo>
                      <a:pt x="233" y="136"/>
                      <a:pt x="233" y="136"/>
                      <a:pt x="233" y="136"/>
                    </a:cubicBezTo>
                    <a:cubicBezTo>
                      <a:pt x="233" y="135"/>
                      <a:pt x="233" y="135"/>
                      <a:pt x="232" y="135"/>
                    </a:cubicBezTo>
                    <a:cubicBezTo>
                      <a:pt x="232" y="135"/>
                      <a:pt x="232" y="135"/>
                      <a:pt x="232" y="135"/>
                    </a:cubicBezTo>
                    <a:cubicBezTo>
                      <a:pt x="231" y="134"/>
                      <a:pt x="231" y="134"/>
                      <a:pt x="231" y="134"/>
                    </a:cubicBezTo>
                    <a:cubicBezTo>
                      <a:pt x="230" y="135"/>
                      <a:pt x="230" y="134"/>
                      <a:pt x="229" y="133"/>
                    </a:cubicBezTo>
                    <a:cubicBezTo>
                      <a:pt x="229" y="133"/>
                      <a:pt x="228" y="132"/>
                      <a:pt x="228" y="132"/>
                    </a:cubicBezTo>
                    <a:cubicBezTo>
                      <a:pt x="228" y="132"/>
                      <a:pt x="227" y="132"/>
                      <a:pt x="228" y="132"/>
                    </a:cubicBezTo>
                    <a:cubicBezTo>
                      <a:pt x="228" y="132"/>
                      <a:pt x="227" y="131"/>
                      <a:pt x="227" y="131"/>
                    </a:cubicBezTo>
                    <a:cubicBezTo>
                      <a:pt x="227" y="130"/>
                      <a:pt x="227" y="129"/>
                      <a:pt x="227" y="129"/>
                    </a:cubicBezTo>
                    <a:cubicBezTo>
                      <a:pt x="227" y="129"/>
                      <a:pt x="226" y="126"/>
                      <a:pt x="225" y="127"/>
                    </a:cubicBezTo>
                    <a:cubicBezTo>
                      <a:pt x="225" y="127"/>
                      <a:pt x="225" y="127"/>
                      <a:pt x="225" y="127"/>
                    </a:cubicBezTo>
                    <a:cubicBezTo>
                      <a:pt x="224" y="126"/>
                      <a:pt x="224" y="126"/>
                      <a:pt x="224" y="127"/>
                    </a:cubicBezTo>
                    <a:cubicBezTo>
                      <a:pt x="224" y="127"/>
                      <a:pt x="222" y="127"/>
                      <a:pt x="222" y="126"/>
                    </a:cubicBezTo>
                    <a:cubicBezTo>
                      <a:pt x="221" y="125"/>
                      <a:pt x="221" y="125"/>
                      <a:pt x="221" y="125"/>
                    </a:cubicBezTo>
                    <a:cubicBezTo>
                      <a:pt x="220" y="124"/>
                      <a:pt x="220" y="124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220" y="122"/>
                      <a:pt x="220" y="122"/>
                      <a:pt x="220" y="121"/>
                    </a:cubicBezTo>
                    <a:cubicBezTo>
                      <a:pt x="220" y="119"/>
                      <a:pt x="219" y="118"/>
                      <a:pt x="219" y="118"/>
                    </a:cubicBezTo>
                    <a:cubicBezTo>
                      <a:pt x="219" y="118"/>
                      <a:pt x="218" y="118"/>
                      <a:pt x="218" y="118"/>
                    </a:cubicBezTo>
                    <a:cubicBezTo>
                      <a:pt x="215" y="118"/>
                      <a:pt x="213" y="117"/>
                      <a:pt x="212" y="116"/>
                    </a:cubicBezTo>
                    <a:cubicBezTo>
                      <a:pt x="208" y="113"/>
                      <a:pt x="206" y="110"/>
                      <a:pt x="206" y="109"/>
                    </a:cubicBezTo>
                    <a:cubicBezTo>
                      <a:pt x="206" y="109"/>
                      <a:pt x="206" y="108"/>
                      <a:pt x="205" y="107"/>
                    </a:cubicBezTo>
                    <a:cubicBezTo>
                      <a:pt x="205" y="106"/>
                      <a:pt x="204" y="105"/>
                      <a:pt x="203" y="105"/>
                    </a:cubicBezTo>
                    <a:cubicBezTo>
                      <a:pt x="203" y="105"/>
                      <a:pt x="202" y="104"/>
                      <a:pt x="202" y="104"/>
                    </a:cubicBezTo>
                    <a:cubicBezTo>
                      <a:pt x="202" y="104"/>
                      <a:pt x="202" y="104"/>
                      <a:pt x="201" y="104"/>
                    </a:cubicBezTo>
                    <a:cubicBezTo>
                      <a:pt x="201" y="104"/>
                      <a:pt x="200" y="103"/>
                      <a:pt x="198" y="103"/>
                    </a:cubicBezTo>
                    <a:cubicBezTo>
                      <a:pt x="197" y="102"/>
                      <a:pt x="196" y="102"/>
                      <a:pt x="195" y="101"/>
                    </a:cubicBezTo>
                    <a:cubicBezTo>
                      <a:pt x="195" y="101"/>
                      <a:pt x="195" y="100"/>
                      <a:pt x="195" y="100"/>
                    </a:cubicBezTo>
                    <a:cubicBezTo>
                      <a:pt x="195" y="99"/>
                      <a:pt x="194" y="98"/>
                      <a:pt x="193" y="98"/>
                    </a:cubicBezTo>
                    <a:cubicBezTo>
                      <a:pt x="193" y="99"/>
                      <a:pt x="193" y="99"/>
                      <a:pt x="193" y="98"/>
                    </a:cubicBezTo>
                    <a:cubicBezTo>
                      <a:pt x="193" y="98"/>
                      <a:pt x="193" y="98"/>
                      <a:pt x="192" y="98"/>
                    </a:cubicBezTo>
                    <a:cubicBezTo>
                      <a:pt x="191" y="98"/>
                      <a:pt x="189" y="97"/>
                      <a:pt x="189" y="97"/>
                    </a:cubicBezTo>
                    <a:cubicBezTo>
                      <a:pt x="189" y="96"/>
                      <a:pt x="188" y="96"/>
                      <a:pt x="188" y="96"/>
                    </a:cubicBezTo>
                    <a:cubicBezTo>
                      <a:pt x="187" y="95"/>
                      <a:pt x="186" y="92"/>
                      <a:pt x="186" y="92"/>
                    </a:cubicBezTo>
                    <a:cubicBezTo>
                      <a:pt x="186" y="91"/>
                      <a:pt x="186" y="91"/>
                      <a:pt x="185" y="91"/>
                    </a:cubicBezTo>
                    <a:cubicBezTo>
                      <a:pt x="185" y="92"/>
                      <a:pt x="184" y="91"/>
                      <a:pt x="183" y="91"/>
                    </a:cubicBezTo>
                    <a:cubicBezTo>
                      <a:pt x="181" y="91"/>
                      <a:pt x="181" y="91"/>
                      <a:pt x="179" y="90"/>
                    </a:cubicBezTo>
                    <a:cubicBezTo>
                      <a:pt x="178" y="89"/>
                      <a:pt x="177" y="88"/>
                      <a:pt x="177" y="87"/>
                    </a:cubicBezTo>
                    <a:cubicBezTo>
                      <a:pt x="177" y="86"/>
                      <a:pt x="177" y="86"/>
                      <a:pt x="177" y="86"/>
                    </a:cubicBezTo>
                    <a:cubicBezTo>
                      <a:pt x="176" y="87"/>
                      <a:pt x="176" y="87"/>
                      <a:pt x="176" y="87"/>
                    </a:cubicBezTo>
                    <a:cubicBezTo>
                      <a:pt x="175" y="87"/>
                      <a:pt x="175" y="87"/>
                      <a:pt x="172" y="90"/>
                    </a:cubicBezTo>
                    <a:cubicBezTo>
                      <a:pt x="170" y="91"/>
                      <a:pt x="169" y="92"/>
                      <a:pt x="169" y="92"/>
                    </a:cubicBezTo>
                    <a:cubicBezTo>
                      <a:pt x="169" y="92"/>
                      <a:pt x="169" y="92"/>
                      <a:pt x="168" y="91"/>
                    </a:cubicBezTo>
                    <a:cubicBezTo>
                      <a:pt x="168" y="91"/>
                      <a:pt x="168" y="89"/>
                      <a:pt x="169" y="89"/>
                    </a:cubicBezTo>
                    <a:cubicBezTo>
                      <a:pt x="169" y="89"/>
                      <a:pt x="169" y="89"/>
                      <a:pt x="170" y="88"/>
                    </a:cubicBezTo>
                    <a:cubicBezTo>
                      <a:pt x="170" y="88"/>
                      <a:pt x="170" y="88"/>
                      <a:pt x="171" y="88"/>
                    </a:cubicBezTo>
                    <a:cubicBezTo>
                      <a:pt x="172" y="88"/>
                      <a:pt x="172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2" y="87"/>
                      <a:pt x="172" y="87"/>
                      <a:pt x="172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73" y="86"/>
                      <a:pt x="173" y="86"/>
                      <a:pt x="173" y="86"/>
                    </a:cubicBezTo>
                    <a:cubicBezTo>
                      <a:pt x="173" y="85"/>
                      <a:pt x="173" y="85"/>
                      <a:pt x="174" y="85"/>
                    </a:cubicBezTo>
                    <a:cubicBezTo>
                      <a:pt x="174" y="85"/>
                      <a:pt x="174" y="85"/>
                      <a:pt x="174" y="85"/>
                    </a:cubicBezTo>
                    <a:cubicBezTo>
                      <a:pt x="175" y="84"/>
                      <a:pt x="175" y="84"/>
                      <a:pt x="175" y="84"/>
                    </a:cubicBezTo>
                    <a:cubicBezTo>
                      <a:pt x="175" y="84"/>
                      <a:pt x="177" y="84"/>
                      <a:pt x="177" y="83"/>
                    </a:cubicBezTo>
                    <a:cubicBezTo>
                      <a:pt x="177" y="82"/>
                      <a:pt x="177" y="83"/>
                      <a:pt x="177" y="83"/>
                    </a:cubicBezTo>
                    <a:cubicBezTo>
                      <a:pt x="178" y="84"/>
                      <a:pt x="178" y="84"/>
                      <a:pt x="178" y="83"/>
                    </a:cubicBezTo>
                    <a:cubicBezTo>
                      <a:pt x="178" y="81"/>
                      <a:pt x="178" y="81"/>
                      <a:pt x="179" y="82"/>
                    </a:cubicBezTo>
                    <a:cubicBezTo>
                      <a:pt x="180" y="82"/>
                      <a:pt x="180" y="82"/>
                      <a:pt x="180" y="83"/>
                    </a:cubicBezTo>
                    <a:cubicBezTo>
                      <a:pt x="180" y="83"/>
                      <a:pt x="180" y="84"/>
                      <a:pt x="180" y="84"/>
                    </a:cubicBezTo>
                    <a:cubicBezTo>
                      <a:pt x="181" y="85"/>
                      <a:pt x="181" y="86"/>
                      <a:pt x="181" y="86"/>
                    </a:cubicBezTo>
                    <a:cubicBezTo>
                      <a:pt x="181" y="87"/>
                      <a:pt x="181" y="87"/>
                      <a:pt x="183" y="88"/>
                    </a:cubicBezTo>
                    <a:cubicBezTo>
                      <a:pt x="184" y="88"/>
                      <a:pt x="185" y="88"/>
                      <a:pt x="185" y="88"/>
                    </a:cubicBezTo>
                    <a:cubicBezTo>
                      <a:pt x="185" y="88"/>
                      <a:pt x="186" y="88"/>
                      <a:pt x="187" y="88"/>
                    </a:cubicBezTo>
                    <a:cubicBezTo>
                      <a:pt x="188" y="88"/>
                      <a:pt x="188" y="87"/>
                      <a:pt x="189" y="87"/>
                    </a:cubicBezTo>
                    <a:cubicBezTo>
                      <a:pt x="190" y="86"/>
                      <a:pt x="191" y="86"/>
                      <a:pt x="191" y="87"/>
                    </a:cubicBezTo>
                    <a:cubicBezTo>
                      <a:pt x="191" y="87"/>
                      <a:pt x="191" y="87"/>
                      <a:pt x="191" y="87"/>
                    </a:cubicBezTo>
                    <a:cubicBezTo>
                      <a:pt x="192" y="88"/>
                      <a:pt x="192" y="89"/>
                      <a:pt x="191" y="89"/>
                    </a:cubicBezTo>
                    <a:cubicBezTo>
                      <a:pt x="191" y="89"/>
                      <a:pt x="191" y="89"/>
                      <a:pt x="191" y="89"/>
                    </a:cubicBezTo>
                    <a:cubicBezTo>
                      <a:pt x="192" y="90"/>
                      <a:pt x="191" y="90"/>
                      <a:pt x="191" y="90"/>
                    </a:cubicBezTo>
                    <a:cubicBezTo>
                      <a:pt x="191" y="91"/>
                      <a:pt x="191" y="91"/>
                      <a:pt x="191" y="91"/>
                    </a:cubicBezTo>
                    <a:cubicBezTo>
                      <a:pt x="191" y="91"/>
                      <a:pt x="191" y="91"/>
                      <a:pt x="191" y="91"/>
                    </a:cubicBezTo>
                    <a:cubicBezTo>
                      <a:pt x="191" y="92"/>
                      <a:pt x="191" y="92"/>
                      <a:pt x="191" y="92"/>
                    </a:cubicBezTo>
                    <a:cubicBezTo>
                      <a:pt x="191" y="92"/>
                      <a:pt x="191" y="92"/>
                      <a:pt x="191" y="92"/>
                    </a:cubicBezTo>
                    <a:cubicBezTo>
                      <a:pt x="191" y="92"/>
                      <a:pt x="192" y="94"/>
                      <a:pt x="192" y="94"/>
                    </a:cubicBezTo>
                    <a:cubicBezTo>
                      <a:pt x="192" y="94"/>
                      <a:pt x="192" y="94"/>
                      <a:pt x="192" y="95"/>
                    </a:cubicBezTo>
                    <a:cubicBezTo>
                      <a:pt x="193" y="95"/>
                      <a:pt x="193" y="95"/>
                      <a:pt x="193" y="95"/>
                    </a:cubicBezTo>
                    <a:cubicBezTo>
                      <a:pt x="194" y="94"/>
                      <a:pt x="194" y="94"/>
                      <a:pt x="194" y="95"/>
                    </a:cubicBezTo>
                    <a:cubicBezTo>
                      <a:pt x="194" y="95"/>
                      <a:pt x="194" y="96"/>
                      <a:pt x="195" y="95"/>
                    </a:cubicBezTo>
                    <a:cubicBezTo>
                      <a:pt x="195" y="95"/>
                      <a:pt x="195" y="95"/>
                      <a:pt x="195" y="95"/>
                    </a:cubicBezTo>
                    <a:cubicBezTo>
                      <a:pt x="195" y="95"/>
                      <a:pt x="196" y="95"/>
                      <a:pt x="196" y="95"/>
                    </a:cubicBezTo>
                    <a:cubicBezTo>
                      <a:pt x="197" y="95"/>
                      <a:pt x="197" y="95"/>
                      <a:pt x="197" y="96"/>
                    </a:cubicBezTo>
                    <a:cubicBezTo>
                      <a:pt x="197" y="96"/>
                      <a:pt x="197" y="96"/>
                      <a:pt x="197" y="97"/>
                    </a:cubicBezTo>
                    <a:cubicBezTo>
                      <a:pt x="197" y="97"/>
                      <a:pt x="197" y="97"/>
                      <a:pt x="197" y="97"/>
                    </a:cubicBezTo>
                    <a:cubicBezTo>
                      <a:pt x="197" y="97"/>
                      <a:pt x="198" y="98"/>
                      <a:pt x="197" y="98"/>
                    </a:cubicBezTo>
                    <a:cubicBezTo>
                      <a:pt x="197" y="98"/>
                      <a:pt x="197" y="99"/>
                      <a:pt x="198" y="99"/>
                    </a:cubicBezTo>
                    <a:cubicBezTo>
                      <a:pt x="198" y="99"/>
                      <a:pt x="198" y="99"/>
                      <a:pt x="198" y="99"/>
                    </a:cubicBezTo>
                    <a:cubicBezTo>
                      <a:pt x="197" y="100"/>
                      <a:pt x="198" y="100"/>
                      <a:pt x="199" y="100"/>
                    </a:cubicBezTo>
                    <a:cubicBezTo>
                      <a:pt x="200" y="99"/>
                      <a:pt x="200" y="99"/>
                      <a:pt x="200" y="100"/>
                    </a:cubicBezTo>
                    <a:cubicBezTo>
                      <a:pt x="200" y="101"/>
                      <a:pt x="200" y="101"/>
                      <a:pt x="200" y="100"/>
                    </a:cubicBezTo>
                    <a:cubicBezTo>
                      <a:pt x="201" y="100"/>
                      <a:pt x="201" y="100"/>
                      <a:pt x="201" y="100"/>
                    </a:cubicBezTo>
                    <a:cubicBezTo>
                      <a:pt x="201" y="100"/>
                      <a:pt x="202" y="100"/>
                      <a:pt x="202" y="100"/>
                    </a:cubicBezTo>
                    <a:cubicBezTo>
                      <a:pt x="202" y="100"/>
                      <a:pt x="202" y="100"/>
                      <a:pt x="202" y="100"/>
                    </a:cubicBezTo>
                    <a:cubicBezTo>
                      <a:pt x="203" y="101"/>
                      <a:pt x="204" y="101"/>
                      <a:pt x="204" y="101"/>
                    </a:cubicBezTo>
                    <a:cubicBezTo>
                      <a:pt x="204" y="101"/>
                      <a:pt x="204" y="101"/>
                      <a:pt x="204" y="102"/>
                    </a:cubicBezTo>
                    <a:cubicBezTo>
                      <a:pt x="205" y="102"/>
                      <a:pt x="205" y="103"/>
                      <a:pt x="205" y="102"/>
                    </a:cubicBezTo>
                    <a:cubicBezTo>
                      <a:pt x="205" y="102"/>
                      <a:pt x="206" y="102"/>
                      <a:pt x="206" y="102"/>
                    </a:cubicBezTo>
                    <a:cubicBezTo>
                      <a:pt x="206" y="102"/>
                      <a:pt x="207" y="103"/>
                      <a:pt x="208" y="105"/>
                    </a:cubicBezTo>
                    <a:cubicBezTo>
                      <a:pt x="208" y="106"/>
                      <a:pt x="208" y="107"/>
                      <a:pt x="208" y="108"/>
                    </a:cubicBezTo>
                    <a:cubicBezTo>
                      <a:pt x="208" y="108"/>
                      <a:pt x="208" y="108"/>
                      <a:pt x="208" y="109"/>
                    </a:cubicBezTo>
                    <a:cubicBezTo>
                      <a:pt x="208" y="109"/>
                      <a:pt x="209" y="109"/>
                      <a:pt x="209" y="109"/>
                    </a:cubicBezTo>
                    <a:cubicBezTo>
                      <a:pt x="209" y="108"/>
                      <a:pt x="209" y="108"/>
                      <a:pt x="209" y="109"/>
                    </a:cubicBezTo>
                    <a:cubicBezTo>
                      <a:pt x="210" y="109"/>
                      <a:pt x="210" y="109"/>
                      <a:pt x="210" y="109"/>
                    </a:cubicBezTo>
                    <a:cubicBezTo>
                      <a:pt x="211" y="109"/>
                      <a:pt x="211" y="110"/>
                      <a:pt x="211" y="110"/>
                    </a:cubicBezTo>
                    <a:cubicBezTo>
                      <a:pt x="210" y="110"/>
                      <a:pt x="211" y="110"/>
                      <a:pt x="211" y="110"/>
                    </a:cubicBezTo>
                    <a:cubicBezTo>
                      <a:pt x="211" y="111"/>
                      <a:pt x="211" y="110"/>
                      <a:pt x="211" y="110"/>
                    </a:cubicBezTo>
                    <a:cubicBezTo>
                      <a:pt x="211" y="110"/>
                      <a:pt x="211" y="110"/>
                      <a:pt x="212" y="110"/>
                    </a:cubicBezTo>
                    <a:cubicBezTo>
                      <a:pt x="212" y="110"/>
                      <a:pt x="212" y="111"/>
                      <a:pt x="212" y="111"/>
                    </a:cubicBezTo>
                    <a:cubicBezTo>
                      <a:pt x="212" y="111"/>
                      <a:pt x="212" y="111"/>
                      <a:pt x="213" y="111"/>
                    </a:cubicBezTo>
                    <a:cubicBezTo>
                      <a:pt x="213" y="111"/>
                      <a:pt x="213" y="112"/>
                      <a:pt x="213" y="112"/>
                    </a:cubicBezTo>
                    <a:cubicBezTo>
                      <a:pt x="213" y="113"/>
                      <a:pt x="214" y="113"/>
                      <a:pt x="216" y="114"/>
                    </a:cubicBezTo>
                    <a:cubicBezTo>
                      <a:pt x="217" y="114"/>
                      <a:pt x="218" y="114"/>
                      <a:pt x="218" y="114"/>
                    </a:cubicBezTo>
                    <a:cubicBezTo>
                      <a:pt x="219" y="114"/>
                      <a:pt x="222" y="115"/>
                      <a:pt x="222" y="116"/>
                    </a:cubicBezTo>
                    <a:cubicBezTo>
                      <a:pt x="222" y="117"/>
                      <a:pt x="222" y="117"/>
                      <a:pt x="222" y="117"/>
                    </a:cubicBezTo>
                    <a:cubicBezTo>
                      <a:pt x="222" y="117"/>
                      <a:pt x="222" y="117"/>
                      <a:pt x="222" y="117"/>
                    </a:cubicBezTo>
                    <a:cubicBezTo>
                      <a:pt x="222" y="117"/>
                      <a:pt x="222" y="118"/>
                      <a:pt x="222" y="119"/>
                    </a:cubicBezTo>
                    <a:cubicBezTo>
                      <a:pt x="222" y="119"/>
                      <a:pt x="222" y="120"/>
                      <a:pt x="222" y="120"/>
                    </a:cubicBezTo>
                    <a:cubicBezTo>
                      <a:pt x="223" y="120"/>
                      <a:pt x="223" y="120"/>
                      <a:pt x="223" y="121"/>
                    </a:cubicBezTo>
                    <a:cubicBezTo>
                      <a:pt x="222" y="121"/>
                      <a:pt x="224" y="123"/>
                      <a:pt x="225" y="123"/>
                    </a:cubicBezTo>
                    <a:cubicBezTo>
                      <a:pt x="226" y="124"/>
                      <a:pt x="227" y="124"/>
                      <a:pt x="227" y="124"/>
                    </a:cubicBezTo>
                    <a:cubicBezTo>
                      <a:pt x="227" y="123"/>
                      <a:pt x="227" y="123"/>
                      <a:pt x="227" y="123"/>
                    </a:cubicBezTo>
                    <a:cubicBezTo>
                      <a:pt x="228" y="123"/>
                      <a:pt x="228" y="124"/>
                      <a:pt x="229" y="126"/>
                    </a:cubicBezTo>
                    <a:cubicBezTo>
                      <a:pt x="229" y="127"/>
                      <a:pt x="229" y="127"/>
                      <a:pt x="229" y="128"/>
                    </a:cubicBezTo>
                    <a:cubicBezTo>
                      <a:pt x="229" y="128"/>
                      <a:pt x="229" y="128"/>
                      <a:pt x="229" y="129"/>
                    </a:cubicBezTo>
                    <a:cubicBezTo>
                      <a:pt x="229" y="129"/>
                      <a:pt x="229" y="129"/>
                      <a:pt x="229" y="129"/>
                    </a:cubicBezTo>
                    <a:cubicBezTo>
                      <a:pt x="229" y="129"/>
                      <a:pt x="230" y="129"/>
                      <a:pt x="230" y="130"/>
                    </a:cubicBezTo>
                    <a:cubicBezTo>
                      <a:pt x="231" y="130"/>
                      <a:pt x="231" y="131"/>
                      <a:pt x="233" y="131"/>
                    </a:cubicBezTo>
                    <a:cubicBezTo>
                      <a:pt x="235" y="132"/>
                      <a:pt x="236" y="133"/>
                      <a:pt x="236" y="133"/>
                    </a:cubicBezTo>
                    <a:cubicBezTo>
                      <a:pt x="236" y="133"/>
                      <a:pt x="236" y="134"/>
                      <a:pt x="237" y="135"/>
                    </a:cubicBezTo>
                    <a:cubicBezTo>
                      <a:pt x="237" y="135"/>
                      <a:pt x="237" y="136"/>
                      <a:pt x="237" y="136"/>
                    </a:cubicBezTo>
                    <a:cubicBezTo>
                      <a:pt x="237" y="136"/>
                      <a:pt x="237" y="137"/>
                      <a:pt x="237" y="137"/>
                    </a:cubicBezTo>
                    <a:cubicBezTo>
                      <a:pt x="237" y="137"/>
                      <a:pt x="237" y="137"/>
                      <a:pt x="237" y="137"/>
                    </a:cubicBezTo>
                    <a:cubicBezTo>
                      <a:pt x="237" y="138"/>
                      <a:pt x="238" y="138"/>
                      <a:pt x="238" y="139"/>
                    </a:cubicBezTo>
                    <a:cubicBezTo>
                      <a:pt x="239" y="139"/>
                      <a:pt x="239" y="139"/>
                      <a:pt x="240" y="140"/>
                    </a:cubicBezTo>
                    <a:cubicBezTo>
                      <a:pt x="240" y="140"/>
                      <a:pt x="240" y="140"/>
                      <a:pt x="242" y="140"/>
                    </a:cubicBezTo>
                    <a:cubicBezTo>
                      <a:pt x="244" y="140"/>
                      <a:pt x="245" y="140"/>
                      <a:pt x="245" y="140"/>
                    </a:cubicBezTo>
                    <a:cubicBezTo>
                      <a:pt x="245" y="141"/>
                      <a:pt x="245" y="140"/>
                      <a:pt x="246" y="140"/>
                    </a:cubicBezTo>
                    <a:cubicBezTo>
                      <a:pt x="246" y="139"/>
                      <a:pt x="248" y="139"/>
                      <a:pt x="248" y="140"/>
                    </a:cubicBezTo>
                    <a:cubicBezTo>
                      <a:pt x="249" y="140"/>
                      <a:pt x="249" y="141"/>
                      <a:pt x="249" y="141"/>
                    </a:cubicBezTo>
                    <a:cubicBezTo>
                      <a:pt x="249" y="141"/>
                      <a:pt x="249" y="141"/>
                      <a:pt x="250" y="141"/>
                    </a:cubicBezTo>
                    <a:cubicBezTo>
                      <a:pt x="250" y="142"/>
                      <a:pt x="250" y="142"/>
                      <a:pt x="250" y="142"/>
                    </a:cubicBezTo>
                    <a:cubicBezTo>
                      <a:pt x="250" y="142"/>
                      <a:pt x="250" y="142"/>
                      <a:pt x="250" y="142"/>
                    </a:cubicBezTo>
                    <a:cubicBezTo>
                      <a:pt x="251" y="142"/>
                      <a:pt x="251" y="142"/>
                      <a:pt x="251" y="142"/>
                    </a:cubicBezTo>
                    <a:cubicBezTo>
                      <a:pt x="251" y="143"/>
                      <a:pt x="251" y="143"/>
                      <a:pt x="252" y="143"/>
                    </a:cubicBezTo>
                    <a:cubicBezTo>
                      <a:pt x="253" y="143"/>
                      <a:pt x="253" y="143"/>
                      <a:pt x="252" y="144"/>
                    </a:cubicBezTo>
                    <a:cubicBezTo>
                      <a:pt x="252" y="145"/>
                      <a:pt x="252" y="145"/>
                      <a:pt x="251" y="144"/>
                    </a:cubicBezTo>
                    <a:cubicBezTo>
                      <a:pt x="251" y="144"/>
                      <a:pt x="251" y="144"/>
                      <a:pt x="251" y="145"/>
                    </a:cubicBezTo>
                    <a:cubicBezTo>
                      <a:pt x="251" y="146"/>
                      <a:pt x="249" y="145"/>
                      <a:pt x="248" y="144"/>
                    </a:cubicBezTo>
                    <a:cubicBezTo>
                      <a:pt x="247" y="143"/>
                      <a:pt x="246" y="143"/>
                      <a:pt x="246" y="143"/>
                    </a:cubicBezTo>
                    <a:cubicBezTo>
                      <a:pt x="246" y="144"/>
                      <a:pt x="245" y="144"/>
                      <a:pt x="245" y="143"/>
                    </a:cubicBezTo>
                    <a:cubicBezTo>
                      <a:pt x="245" y="143"/>
                      <a:pt x="245" y="143"/>
                      <a:pt x="245" y="143"/>
                    </a:cubicBezTo>
                    <a:cubicBezTo>
                      <a:pt x="245" y="143"/>
                      <a:pt x="244" y="143"/>
                      <a:pt x="244" y="143"/>
                    </a:cubicBezTo>
                    <a:cubicBezTo>
                      <a:pt x="244" y="143"/>
                      <a:pt x="243" y="143"/>
                      <a:pt x="243" y="143"/>
                    </a:cubicBezTo>
                    <a:cubicBezTo>
                      <a:pt x="243" y="143"/>
                      <a:pt x="243" y="144"/>
                      <a:pt x="243" y="143"/>
                    </a:cubicBezTo>
                    <a:cubicBezTo>
                      <a:pt x="243" y="143"/>
                      <a:pt x="243" y="143"/>
                      <a:pt x="242" y="144"/>
                    </a:cubicBezTo>
                    <a:cubicBezTo>
                      <a:pt x="242" y="144"/>
                      <a:pt x="242" y="144"/>
                      <a:pt x="242" y="143"/>
                    </a:cubicBezTo>
                    <a:cubicBezTo>
                      <a:pt x="242" y="143"/>
                      <a:pt x="241" y="143"/>
                      <a:pt x="241" y="143"/>
                    </a:cubicBezTo>
                    <a:cubicBezTo>
                      <a:pt x="240" y="144"/>
                      <a:pt x="238" y="143"/>
                      <a:pt x="238" y="143"/>
                    </a:cubicBezTo>
                    <a:close/>
                    <a:moveTo>
                      <a:pt x="244" y="125"/>
                    </a:moveTo>
                    <a:cubicBezTo>
                      <a:pt x="244" y="125"/>
                      <a:pt x="243" y="124"/>
                      <a:pt x="243" y="123"/>
                    </a:cubicBezTo>
                    <a:cubicBezTo>
                      <a:pt x="243" y="123"/>
                      <a:pt x="242" y="122"/>
                      <a:pt x="242" y="122"/>
                    </a:cubicBezTo>
                    <a:cubicBezTo>
                      <a:pt x="242" y="122"/>
                      <a:pt x="242" y="122"/>
                      <a:pt x="242" y="122"/>
                    </a:cubicBezTo>
                    <a:cubicBezTo>
                      <a:pt x="242" y="121"/>
                      <a:pt x="242" y="121"/>
                      <a:pt x="241" y="121"/>
                    </a:cubicBezTo>
                    <a:cubicBezTo>
                      <a:pt x="241" y="121"/>
                      <a:pt x="241" y="121"/>
                      <a:pt x="241" y="120"/>
                    </a:cubicBezTo>
                    <a:cubicBezTo>
                      <a:pt x="241" y="120"/>
                      <a:pt x="241" y="119"/>
                      <a:pt x="240" y="120"/>
                    </a:cubicBezTo>
                    <a:cubicBezTo>
                      <a:pt x="240" y="121"/>
                      <a:pt x="240" y="121"/>
                      <a:pt x="238" y="119"/>
                    </a:cubicBezTo>
                    <a:cubicBezTo>
                      <a:pt x="237" y="119"/>
                      <a:pt x="237" y="118"/>
                      <a:pt x="237" y="118"/>
                    </a:cubicBezTo>
                    <a:cubicBezTo>
                      <a:pt x="237" y="118"/>
                      <a:pt x="237" y="118"/>
                      <a:pt x="236" y="117"/>
                    </a:cubicBezTo>
                    <a:cubicBezTo>
                      <a:pt x="235" y="117"/>
                      <a:pt x="235" y="117"/>
                      <a:pt x="235" y="117"/>
                    </a:cubicBezTo>
                    <a:cubicBezTo>
                      <a:pt x="235" y="116"/>
                      <a:pt x="235" y="116"/>
                      <a:pt x="234" y="116"/>
                    </a:cubicBezTo>
                    <a:cubicBezTo>
                      <a:pt x="233" y="116"/>
                      <a:pt x="233" y="116"/>
                      <a:pt x="233" y="116"/>
                    </a:cubicBezTo>
                    <a:cubicBezTo>
                      <a:pt x="233" y="116"/>
                      <a:pt x="233" y="116"/>
                      <a:pt x="232" y="116"/>
                    </a:cubicBezTo>
                    <a:cubicBezTo>
                      <a:pt x="231" y="116"/>
                      <a:pt x="231" y="115"/>
                      <a:pt x="231" y="115"/>
                    </a:cubicBezTo>
                    <a:cubicBezTo>
                      <a:pt x="231" y="115"/>
                      <a:pt x="231" y="115"/>
                      <a:pt x="230" y="115"/>
                    </a:cubicBezTo>
                    <a:cubicBezTo>
                      <a:pt x="230" y="115"/>
                      <a:pt x="230" y="114"/>
                      <a:pt x="229" y="113"/>
                    </a:cubicBezTo>
                    <a:cubicBezTo>
                      <a:pt x="229" y="112"/>
                      <a:pt x="228" y="111"/>
                      <a:pt x="228" y="111"/>
                    </a:cubicBezTo>
                    <a:cubicBezTo>
                      <a:pt x="227" y="111"/>
                      <a:pt x="227" y="110"/>
                      <a:pt x="228" y="110"/>
                    </a:cubicBezTo>
                    <a:cubicBezTo>
                      <a:pt x="228" y="110"/>
                      <a:pt x="228" y="109"/>
                      <a:pt x="228" y="109"/>
                    </a:cubicBezTo>
                    <a:cubicBezTo>
                      <a:pt x="227" y="109"/>
                      <a:pt x="227" y="109"/>
                      <a:pt x="227" y="109"/>
                    </a:cubicBezTo>
                    <a:cubicBezTo>
                      <a:pt x="227" y="109"/>
                      <a:pt x="227" y="109"/>
                      <a:pt x="227" y="109"/>
                    </a:cubicBezTo>
                    <a:cubicBezTo>
                      <a:pt x="226" y="109"/>
                      <a:pt x="226" y="109"/>
                      <a:pt x="226" y="109"/>
                    </a:cubicBezTo>
                    <a:cubicBezTo>
                      <a:pt x="225" y="109"/>
                      <a:pt x="225" y="109"/>
                      <a:pt x="224" y="109"/>
                    </a:cubicBezTo>
                    <a:cubicBezTo>
                      <a:pt x="224" y="109"/>
                      <a:pt x="223" y="110"/>
                      <a:pt x="222" y="109"/>
                    </a:cubicBezTo>
                    <a:cubicBezTo>
                      <a:pt x="220" y="109"/>
                      <a:pt x="220" y="108"/>
                      <a:pt x="220" y="104"/>
                    </a:cubicBezTo>
                    <a:cubicBezTo>
                      <a:pt x="220" y="103"/>
                      <a:pt x="220" y="103"/>
                      <a:pt x="220" y="102"/>
                    </a:cubicBezTo>
                    <a:cubicBezTo>
                      <a:pt x="220" y="101"/>
                      <a:pt x="219" y="101"/>
                      <a:pt x="219" y="102"/>
                    </a:cubicBezTo>
                    <a:cubicBezTo>
                      <a:pt x="218" y="102"/>
                      <a:pt x="218" y="102"/>
                      <a:pt x="218" y="101"/>
                    </a:cubicBezTo>
                    <a:cubicBezTo>
                      <a:pt x="217" y="101"/>
                      <a:pt x="217" y="101"/>
                      <a:pt x="217" y="101"/>
                    </a:cubicBezTo>
                    <a:cubicBezTo>
                      <a:pt x="217" y="102"/>
                      <a:pt x="217" y="102"/>
                      <a:pt x="216" y="102"/>
                    </a:cubicBezTo>
                    <a:cubicBezTo>
                      <a:pt x="215" y="101"/>
                      <a:pt x="215" y="101"/>
                      <a:pt x="215" y="99"/>
                    </a:cubicBezTo>
                    <a:cubicBezTo>
                      <a:pt x="215" y="99"/>
                      <a:pt x="215" y="98"/>
                      <a:pt x="214" y="98"/>
                    </a:cubicBezTo>
                    <a:cubicBezTo>
                      <a:pt x="214" y="98"/>
                      <a:pt x="214" y="97"/>
                      <a:pt x="214" y="97"/>
                    </a:cubicBezTo>
                    <a:cubicBezTo>
                      <a:pt x="214" y="96"/>
                      <a:pt x="214" y="96"/>
                      <a:pt x="214" y="96"/>
                    </a:cubicBezTo>
                    <a:cubicBezTo>
                      <a:pt x="213" y="96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6"/>
                      <a:pt x="212" y="96"/>
                      <a:pt x="212" y="96"/>
                    </a:cubicBezTo>
                    <a:cubicBezTo>
                      <a:pt x="212" y="95"/>
                      <a:pt x="211" y="96"/>
                      <a:pt x="211" y="96"/>
                    </a:cubicBezTo>
                    <a:cubicBezTo>
                      <a:pt x="211" y="96"/>
                      <a:pt x="211" y="96"/>
                      <a:pt x="211" y="96"/>
                    </a:cubicBezTo>
                    <a:cubicBezTo>
                      <a:pt x="210" y="96"/>
                      <a:pt x="209" y="93"/>
                      <a:pt x="209" y="91"/>
                    </a:cubicBezTo>
                    <a:cubicBezTo>
                      <a:pt x="209" y="89"/>
                      <a:pt x="208" y="88"/>
                      <a:pt x="206" y="87"/>
                    </a:cubicBezTo>
                    <a:cubicBezTo>
                      <a:pt x="206" y="87"/>
                      <a:pt x="205" y="87"/>
                      <a:pt x="205" y="87"/>
                    </a:cubicBezTo>
                    <a:cubicBezTo>
                      <a:pt x="205" y="87"/>
                      <a:pt x="205" y="88"/>
                      <a:pt x="205" y="87"/>
                    </a:cubicBezTo>
                    <a:cubicBezTo>
                      <a:pt x="205" y="87"/>
                      <a:pt x="204" y="87"/>
                      <a:pt x="204" y="88"/>
                    </a:cubicBezTo>
                    <a:cubicBezTo>
                      <a:pt x="204" y="89"/>
                      <a:pt x="202" y="85"/>
                      <a:pt x="202" y="84"/>
                    </a:cubicBezTo>
                    <a:cubicBezTo>
                      <a:pt x="203" y="83"/>
                      <a:pt x="203" y="82"/>
                      <a:pt x="202" y="82"/>
                    </a:cubicBezTo>
                    <a:cubicBezTo>
                      <a:pt x="202" y="82"/>
                      <a:pt x="202" y="82"/>
                      <a:pt x="202" y="81"/>
                    </a:cubicBezTo>
                    <a:cubicBezTo>
                      <a:pt x="203" y="81"/>
                      <a:pt x="203" y="80"/>
                      <a:pt x="202" y="80"/>
                    </a:cubicBezTo>
                    <a:cubicBezTo>
                      <a:pt x="201" y="78"/>
                      <a:pt x="200" y="78"/>
                      <a:pt x="199" y="79"/>
                    </a:cubicBezTo>
                    <a:cubicBezTo>
                      <a:pt x="198" y="79"/>
                      <a:pt x="198" y="79"/>
                      <a:pt x="198" y="79"/>
                    </a:cubicBezTo>
                    <a:cubicBezTo>
                      <a:pt x="197" y="79"/>
                      <a:pt x="196" y="76"/>
                      <a:pt x="196" y="76"/>
                    </a:cubicBezTo>
                    <a:cubicBezTo>
                      <a:pt x="196" y="76"/>
                      <a:pt x="196" y="75"/>
                      <a:pt x="196" y="74"/>
                    </a:cubicBezTo>
                    <a:cubicBezTo>
                      <a:pt x="195" y="73"/>
                      <a:pt x="194" y="72"/>
                      <a:pt x="194" y="73"/>
                    </a:cubicBezTo>
                    <a:cubicBezTo>
                      <a:pt x="194" y="73"/>
                      <a:pt x="194" y="73"/>
                      <a:pt x="194" y="73"/>
                    </a:cubicBezTo>
                    <a:cubicBezTo>
                      <a:pt x="193" y="73"/>
                      <a:pt x="193" y="73"/>
                      <a:pt x="193" y="74"/>
                    </a:cubicBezTo>
                    <a:cubicBezTo>
                      <a:pt x="193" y="74"/>
                      <a:pt x="193" y="74"/>
                      <a:pt x="192" y="75"/>
                    </a:cubicBezTo>
                    <a:cubicBezTo>
                      <a:pt x="191" y="75"/>
                      <a:pt x="191" y="75"/>
                      <a:pt x="191" y="75"/>
                    </a:cubicBezTo>
                    <a:cubicBezTo>
                      <a:pt x="190" y="74"/>
                      <a:pt x="190" y="74"/>
                      <a:pt x="190" y="74"/>
                    </a:cubicBezTo>
                    <a:cubicBezTo>
                      <a:pt x="190" y="74"/>
                      <a:pt x="190" y="73"/>
                      <a:pt x="190" y="73"/>
                    </a:cubicBezTo>
                    <a:cubicBezTo>
                      <a:pt x="190" y="73"/>
                      <a:pt x="190" y="72"/>
                      <a:pt x="189" y="70"/>
                    </a:cubicBezTo>
                    <a:cubicBezTo>
                      <a:pt x="187" y="69"/>
                      <a:pt x="187" y="69"/>
                      <a:pt x="186" y="70"/>
                    </a:cubicBezTo>
                    <a:cubicBezTo>
                      <a:pt x="186" y="71"/>
                      <a:pt x="185" y="71"/>
                      <a:pt x="185" y="71"/>
                    </a:cubicBezTo>
                    <a:cubicBezTo>
                      <a:pt x="185" y="70"/>
                      <a:pt x="185" y="70"/>
                      <a:pt x="184" y="71"/>
                    </a:cubicBezTo>
                    <a:cubicBezTo>
                      <a:pt x="184" y="72"/>
                      <a:pt x="183" y="73"/>
                      <a:pt x="183" y="72"/>
                    </a:cubicBezTo>
                    <a:cubicBezTo>
                      <a:pt x="183" y="72"/>
                      <a:pt x="182" y="73"/>
                      <a:pt x="182" y="73"/>
                    </a:cubicBezTo>
                    <a:cubicBezTo>
                      <a:pt x="182" y="74"/>
                      <a:pt x="182" y="74"/>
                      <a:pt x="182" y="74"/>
                    </a:cubicBezTo>
                    <a:cubicBezTo>
                      <a:pt x="181" y="74"/>
                      <a:pt x="180" y="71"/>
                      <a:pt x="181" y="70"/>
                    </a:cubicBezTo>
                    <a:cubicBezTo>
                      <a:pt x="182" y="69"/>
                      <a:pt x="182" y="69"/>
                      <a:pt x="182" y="69"/>
                    </a:cubicBezTo>
                    <a:cubicBezTo>
                      <a:pt x="182" y="69"/>
                      <a:pt x="183" y="69"/>
                      <a:pt x="183" y="68"/>
                    </a:cubicBezTo>
                    <a:cubicBezTo>
                      <a:pt x="183" y="68"/>
                      <a:pt x="183" y="68"/>
                      <a:pt x="184" y="67"/>
                    </a:cubicBezTo>
                    <a:cubicBezTo>
                      <a:pt x="184" y="67"/>
                      <a:pt x="185" y="66"/>
                      <a:pt x="185" y="66"/>
                    </a:cubicBezTo>
                    <a:cubicBezTo>
                      <a:pt x="185" y="66"/>
                      <a:pt x="186" y="65"/>
                      <a:pt x="187" y="65"/>
                    </a:cubicBezTo>
                    <a:cubicBezTo>
                      <a:pt x="188" y="64"/>
                      <a:pt x="188" y="64"/>
                      <a:pt x="189" y="65"/>
                    </a:cubicBezTo>
                    <a:cubicBezTo>
                      <a:pt x="189" y="65"/>
                      <a:pt x="189" y="65"/>
                      <a:pt x="189" y="65"/>
                    </a:cubicBezTo>
                    <a:cubicBezTo>
                      <a:pt x="189" y="65"/>
                      <a:pt x="189" y="65"/>
                      <a:pt x="189" y="65"/>
                    </a:cubicBezTo>
                    <a:cubicBezTo>
                      <a:pt x="190" y="66"/>
                      <a:pt x="190" y="66"/>
                      <a:pt x="190" y="66"/>
                    </a:cubicBezTo>
                    <a:cubicBezTo>
                      <a:pt x="191" y="66"/>
                      <a:pt x="191" y="67"/>
                      <a:pt x="191" y="67"/>
                    </a:cubicBezTo>
                    <a:cubicBezTo>
                      <a:pt x="190" y="67"/>
                      <a:pt x="190" y="67"/>
                      <a:pt x="191" y="67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91" y="68"/>
                      <a:pt x="191" y="68"/>
                      <a:pt x="191" y="69"/>
                    </a:cubicBezTo>
                    <a:cubicBezTo>
                      <a:pt x="191" y="69"/>
                      <a:pt x="191" y="69"/>
                      <a:pt x="191" y="69"/>
                    </a:cubicBezTo>
                    <a:cubicBezTo>
                      <a:pt x="191" y="69"/>
                      <a:pt x="191" y="70"/>
                      <a:pt x="191" y="70"/>
                    </a:cubicBezTo>
                    <a:cubicBezTo>
                      <a:pt x="191" y="70"/>
                      <a:pt x="191" y="70"/>
                      <a:pt x="191" y="70"/>
                    </a:cubicBezTo>
                    <a:cubicBezTo>
                      <a:pt x="191" y="70"/>
                      <a:pt x="191" y="71"/>
                      <a:pt x="192" y="71"/>
                    </a:cubicBezTo>
                    <a:cubicBezTo>
                      <a:pt x="192" y="71"/>
                      <a:pt x="192" y="71"/>
                      <a:pt x="192" y="70"/>
                    </a:cubicBezTo>
                    <a:cubicBezTo>
                      <a:pt x="192" y="70"/>
                      <a:pt x="193" y="69"/>
                      <a:pt x="193" y="69"/>
                    </a:cubicBezTo>
                    <a:cubicBezTo>
                      <a:pt x="193" y="69"/>
                      <a:pt x="194" y="68"/>
                      <a:pt x="194" y="68"/>
                    </a:cubicBezTo>
                    <a:cubicBezTo>
                      <a:pt x="195" y="68"/>
                      <a:pt x="196" y="68"/>
                      <a:pt x="195" y="69"/>
                    </a:cubicBezTo>
                    <a:cubicBezTo>
                      <a:pt x="195" y="69"/>
                      <a:pt x="195" y="69"/>
                      <a:pt x="196" y="69"/>
                    </a:cubicBezTo>
                    <a:cubicBezTo>
                      <a:pt x="196" y="69"/>
                      <a:pt x="197" y="70"/>
                      <a:pt x="197" y="71"/>
                    </a:cubicBezTo>
                    <a:cubicBezTo>
                      <a:pt x="196" y="71"/>
                      <a:pt x="197" y="71"/>
                      <a:pt x="197" y="71"/>
                    </a:cubicBezTo>
                    <a:cubicBezTo>
                      <a:pt x="197" y="71"/>
                      <a:pt x="197" y="71"/>
                      <a:pt x="198" y="72"/>
                    </a:cubicBezTo>
                    <a:cubicBezTo>
                      <a:pt x="198" y="72"/>
                      <a:pt x="198" y="73"/>
                      <a:pt x="198" y="73"/>
                    </a:cubicBezTo>
                    <a:cubicBezTo>
                      <a:pt x="198" y="73"/>
                      <a:pt x="199" y="73"/>
                      <a:pt x="199" y="73"/>
                    </a:cubicBezTo>
                    <a:cubicBezTo>
                      <a:pt x="199" y="74"/>
                      <a:pt x="200" y="74"/>
                      <a:pt x="200" y="74"/>
                    </a:cubicBezTo>
                    <a:cubicBezTo>
                      <a:pt x="201" y="74"/>
                      <a:pt x="201" y="74"/>
                      <a:pt x="201" y="74"/>
                    </a:cubicBezTo>
                    <a:cubicBezTo>
                      <a:pt x="201" y="75"/>
                      <a:pt x="201" y="75"/>
                      <a:pt x="201" y="75"/>
                    </a:cubicBezTo>
                    <a:cubicBezTo>
                      <a:pt x="202" y="74"/>
                      <a:pt x="204" y="76"/>
                      <a:pt x="204" y="77"/>
                    </a:cubicBezTo>
                    <a:cubicBezTo>
                      <a:pt x="204" y="77"/>
                      <a:pt x="204" y="78"/>
                      <a:pt x="204" y="78"/>
                    </a:cubicBezTo>
                    <a:cubicBezTo>
                      <a:pt x="205" y="79"/>
                      <a:pt x="205" y="81"/>
                      <a:pt x="205" y="82"/>
                    </a:cubicBezTo>
                    <a:cubicBezTo>
                      <a:pt x="205" y="82"/>
                      <a:pt x="205" y="82"/>
                      <a:pt x="205" y="83"/>
                    </a:cubicBezTo>
                    <a:cubicBezTo>
                      <a:pt x="205" y="84"/>
                      <a:pt x="205" y="84"/>
                      <a:pt x="205" y="83"/>
                    </a:cubicBezTo>
                    <a:cubicBezTo>
                      <a:pt x="206" y="83"/>
                      <a:pt x="206" y="83"/>
                      <a:pt x="207" y="84"/>
                    </a:cubicBezTo>
                    <a:cubicBezTo>
                      <a:pt x="207" y="84"/>
                      <a:pt x="208" y="84"/>
                      <a:pt x="208" y="84"/>
                    </a:cubicBezTo>
                    <a:cubicBezTo>
                      <a:pt x="208" y="84"/>
                      <a:pt x="208" y="85"/>
                      <a:pt x="208" y="85"/>
                    </a:cubicBezTo>
                    <a:cubicBezTo>
                      <a:pt x="208" y="85"/>
                      <a:pt x="209" y="85"/>
                      <a:pt x="209" y="85"/>
                    </a:cubicBezTo>
                    <a:cubicBezTo>
                      <a:pt x="209" y="85"/>
                      <a:pt x="210" y="85"/>
                      <a:pt x="210" y="85"/>
                    </a:cubicBezTo>
                    <a:cubicBezTo>
                      <a:pt x="210" y="85"/>
                      <a:pt x="210" y="85"/>
                      <a:pt x="210" y="85"/>
                    </a:cubicBezTo>
                    <a:cubicBezTo>
                      <a:pt x="210" y="85"/>
                      <a:pt x="211" y="86"/>
                      <a:pt x="211" y="86"/>
                    </a:cubicBezTo>
                    <a:cubicBezTo>
                      <a:pt x="211" y="87"/>
                      <a:pt x="211" y="87"/>
                      <a:pt x="211" y="87"/>
                    </a:cubicBezTo>
                    <a:cubicBezTo>
                      <a:pt x="212" y="87"/>
                      <a:pt x="212" y="88"/>
                      <a:pt x="211" y="89"/>
                    </a:cubicBezTo>
                    <a:cubicBezTo>
                      <a:pt x="211" y="89"/>
                      <a:pt x="211" y="90"/>
                      <a:pt x="211" y="90"/>
                    </a:cubicBezTo>
                    <a:cubicBezTo>
                      <a:pt x="211" y="90"/>
                      <a:pt x="211" y="90"/>
                      <a:pt x="211" y="91"/>
                    </a:cubicBezTo>
                    <a:cubicBezTo>
                      <a:pt x="211" y="91"/>
                      <a:pt x="211" y="91"/>
                      <a:pt x="211" y="91"/>
                    </a:cubicBezTo>
                    <a:cubicBezTo>
                      <a:pt x="210" y="91"/>
                      <a:pt x="210" y="92"/>
                      <a:pt x="211" y="92"/>
                    </a:cubicBezTo>
                    <a:cubicBezTo>
                      <a:pt x="211" y="92"/>
                      <a:pt x="211" y="93"/>
                      <a:pt x="211" y="93"/>
                    </a:cubicBezTo>
                    <a:cubicBezTo>
                      <a:pt x="212" y="93"/>
                      <a:pt x="212" y="93"/>
                      <a:pt x="213" y="93"/>
                    </a:cubicBezTo>
                    <a:cubicBezTo>
                      <a:pt x="214" y="92"/>
                      <a:pt x="215" y="92"/>
                      <a:pt x="215" y="93"/>
                    </a:cubicBezTo>
                    <a:cubicBezTo>
                      <a:pt x="216" y="93"/>
                      <a:pt x="216" y="93"/>
                      <a:pt x="216" y="94"/>
                    </a:cubicBezTo>
                    <a:cubicBezTo>
                      <a:pt x="216" y="94"/>
                      <a:pt x="216" y="95"/>
                      <a:pt x="216" y="94"/>
                    </a:cubicBezTo>
                    <a:cubicBezTo>
                      <a:pt x="217" y="94"/>
                      <a:pt x="217" y="94"/>
                      <a:pt x="216" y="95"/>
                    </a:cubicBezTo>
                    <a:cubicBezTo>
                      <a:pt x="216" y="96"/>
                      <a:pt x="217" y="98"/>
                      <a:pt x="218" y="98"/>
                    </a:cubicBezTo>
                    <a:cubicBezTo>
                      <a:pt x="219" y="98"/>
                      <a:pt x="220" y="99"/>
                      <a:pt x="220" y="99"/>
                    </a:cubicBezTo>
                    <a:cubicBezTo>
                      <a:pt x="220" y="100"/>
                      <a:pt x="220" y="100"/>
                      <a:pt x="221" y="100"/>
                    </a:cubicBezTo>
                    <a:cubicBezTo>
                      <a:pt x="222" y="100"/>
                      <a:pt x="222" y="100"/>
                      <a:pt x="221" y="101"/>
                    </a:cubicBezTo>
                    <a:cubicBezTo>
                      <a:pt x="221" y="102"/>
                      <a:pt x="221" y="102"/>
                      <a:pt x="221" y="102"/>
                    </a:cubicBezTo>
                    <a:cubicBezTo>
                      <a:pt x="222" y="102"/>
                      <a:pt x="223" y="103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5"/>
                      <a:pt x="222" y="105"/>
                    </a:cubicBezTo>
                    <a:cubicBezTo>
                      <a:pt x="222" y="107"/>
                      <a:pt x="223" y="107"/>
                      <a:pt x="224" y="107"/>
                    </a:cubicBezTo>
                    <a:cubicBezTo>
                      <a:pt x="225" y="106"/>
                      <a:pt x="226" y="107"/>
                      <a:pt x="226" y="107"/>
                    </a:cubicBezTo>
                    <a:cubicBezTo>
                      <a:pt x="227" y="107"/>
                      <a:pt x="228" y="107"/>
                      <a:pt x="228" y="107"/>
                    </a:cubicBezTo>
                    <a:cubicBezTo>
                      <a:pt x="229" y="107"/>
                      <a:pt x="229" y="107"/>
                      <a:pt x="229" y="107"/>
                    </a:cubicBezTo>
                    <a:cubicBezTo>
                      <a:pt x="229" y="107"/>
                      <a:pt x="229" y="108"/>
                      <a:pt x="230" y="108"/>
                    </a:cubicBezTo>
                    <a:cubicBezTo>
                      <a:pt x="230" y="108"/>
                      <a:pt x="231" y="109"/>
                      <a:pt x="230" y="109"/>
                    </a:cubicBezTo>
                    <a:cubicBezTo>
                      <a:pt x="230" y="109"/>
                      <a:pt x="230" y="110"/>
                      <a:pt x="230" y="110"/>
                    </a:cubicBezTo>
                    <a:cubicBezTo>
                      <a:pt x="231" y="109"/>
                      <a:pt x="232" y="111"/>
                      <a:pt x="232" y="112"/>
                    </a:cubicBezTo>
                    <a:cubicBezTo>
                      <a:pt x="231" y="112"/>
                      <a:pt x="233" y="114"/>
                      <a:pt x="235" y="114"/>
                    </a:cubicBezTo>
                    <a:cubicBezTo>
                      <a:pt x="238" y="116"/>
                      <a:pt x="238" y="116"/>
                      <a:pt x="238" y="116"/>
                    </a:cubicBezTo>
                    <a:cubicBezTo>
                      <a:pt x="238" y="116"/>
                      <a:pt x="238" y="117"/>
                      <a:pt x="238" y="117"/>
                    </a:cubicBezTo>
                    <a:cubicBezTo>
                      <a:pt x="238" y="117"/>
                      <a:pt x="238" y="117"/>
                      <a:pt x="238" y="117"/>
                    </a:cubicBezTo>
                    <a:cubicBezTo>
                      <a:pt x="238" y="117"/>
                      <a:pt x="239" y="117"/>
                      <a:pt x="239" y="116"/>
                    </a:cubicBezTo>
                    <a:cubicBezTo>
                      <a:pt x="240" y="116"/>
                      <a:pt x="240" y="116"/>
                      <a:pt x="240" y="117"/>
                    </a:cubicBezTo>
                    <a:cubicBezTo>
                      <a:pt x="239" y="117"/>
                      <a:pt x="240" y="118"/>
                      <a:pt x="241" y="118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1" y="116"/>
                      <a:pt x="241" y="116"/>
                      <a:pt x="242" y="116"/>
                    </a:cubicBezTo>
                    <a:cubicBezTo>
                      <a:pt x="242" y="116"/>
                      <a:pt x="242" y="117"/>
                      <a:pt x="242" y="117"/>
                    </a:cubicBezTo>
                    <a:cubicBezTo>
                      <a:pt x="242" y="118"/>
                      <a:pt x="242" y="118"/>
                      <a:pt x="243" y="118"/>
                    </a:cubicBezTo>
                    <a:cubicBezTo>
                      <a:pt x="243" y="118"/>
                      <a:pt x="244" y="119"/>
                      <a:pt x="243" y="119"/>
                    </a:cubicBezTo>
                    <a:cubicBezTo>
                      <a:pt x="243" y="119"/>
                      <a:pt x="244" y="120"/>
                      <a:pt x="244" y="120"/>
                    </a:cubicBezTo>
                    <a:cubicBezTo>
                      <a:pt x="245" y="121"/>
                      <a:pt x="246" y="123"/>
                      <a:pt x="246" y="125"/>
                    </a:cubicBezTo>
                    <a:cubicBezTo>
                      <a:pt x="246" y="125"/>
                      <a:pt x="245" y="126"/>
                      <a:pt x="245" y="126"/>
                    </a:cubicBezTo>
                    <a:cubicBezTo>
                      <a:pt x="245" y="126"/>
                      <a:pt x="245" y="125"/>
                      <a:pt x="244" y="125"/>
                    </a:cubicBezTo>
                    <a:close/>
                    <a:moveTo>
                      <a:pt x="256" y="116"/>
                    </a:moveTo>
                    <a:cubicBezTo>
                      <a:pt x="256" y="116"/>
                      <a:pt x="256" y="115"/>
                      <a:pt x="256" y="115"/>
                    </a:cubicBezTo>
                    <a:cubicBezTo>
                      <a:pt x="256" y="114"/>
                      <a:pt x="256" y="114"/>
                      <a:pt x="255" y="115"/>
                    </a:cubicBezTo>
                    <a:cubicBezTo>
                      <a:pt x="255" y="115"/>
                      <a:pt x="255" y="115"/>
                      <a:pt x="254" y="115"/>
                    </a:cubicBezTo>
                    <a:cubicBezTo>
                      <a:pt x="254" y="115"/>
                      <a:pt x="253" y="115"/>
                      <a:pt x="254" y="115"/>
                    </a:cubicBezTo>
                    <a:cubicBezTo>
                      <a:pt x="254" y="115"/>
                      <a:pt x="254" y="114"/>
                      <a:pt x="253" y="114"/>
                    </a:cubicBezTo>
                    <a:cubicBezTo>
                      <a:pt x="253" y="113"/>
                      <a:pt x="252" y="113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3"/>
                      <a:pt x="252" y="113"/>
                      <a:pt x="251" y="113"/>
                    </a:cubicBezTo>
                    <a:cubicBezTo>
                      <a:pt x="251" y="112"/>
                      <a:pt x="251" y="112"/>
                      <a:pt x="250" y="112"/>
                    </a:cubicBezTo>
                    <a:cubicBezTo>
                      <a:pt x="249" y="111"/>
                      <a:pt x="248" y="109"/>
                      <a:pt x="247" y="107"/>
                    </a:cubicBezTo>
                    <a:cubicBezTo>
                      <a:pt x="247" y="106"/>
                      <a:pt x="246" y="105"/>
                      <a:pt x="246" y="105"/>
                    </a:cubicBezTo>
                    <a:cubicBezTo>
                      <a:pt x="246" y="105"/>
                      <a:pt x="245" y="103"/>
                      <a:pt x="245" y="102"/>
                    </a:cubicBezTo>
                    <a:cubicBezTo>
                      <a:pt x="245" y="102"/>
                      <a:pt x="244" y="100"/>
                      <a:pt x="243" y="99"/>
                    </a:cubicBezTo>
                    <a:cubicBezTo>
                      <a:pt x="241" y="97"/>
                      <a:pt x="240" y="95"/>
                      <a:pt x="240" y="95"/>
                    </a:cubicBezTo>
                    <a:cubicBezTo>
                      <a:pt x="240" y="95"/>
                      <a:pt x="240" y="94"/>
                      <a:pt x="239" y="93"/>
                    </a:cubicBezTo>
                    <a:cubicBezTo>
                      <a:pt x="239" y="92"/>
                      <a:pt x="238" y="91"/>
                      <a:pt x="238" y="91"/>
                    </a:cubicBezTo>
                    <a:cubicBezTo>
                      <a:pt x="238" y="90"/>
                      <a:pt x="237" y="89"/>
                      <a:pt x="237" y="88"/>
                    </a:cubicBezTo>
                    <a:cubicBezTo>
                      <a:pt x="236" y="88"/>
                      <a:pt x="236" y="88"/>
                      <a:pt x="236" y="88"/>
                    </a:cubicBezTo>
                    <a:cubicBezTo>
                      <a:pt x="236" y="88"/>
                      <a:pt x="236" y="88"/>
                      <a:pt x="236" y="87"/>
                    </a:cubicBezTo>
                    <a:cubicBezTo>
                      <a:pt x="235" y="87"/>
                      <a:pt x="235" y="87"/>
                      <a:pt x="235" y="87"/>
                    </a:cubicBezTo>
                    <a:cubicBezTo>
                      <a:pt x="235" y="87"/>
                      <a:pt x="235" y="86"/>
                      <a:pt x="234" y="86"/>
                    </a:cubicBezTo>
                    <a:cubicBezTo>
                      <a:pt x="233" y="86"/>
                      <a:pt x="233" y="86"/>
                      <a:pt x="232" y="85"/>
                    </a:cubicBezTo>
                    <a:cubicBezTo>
                      <a:pt x="232" y="83"/>
                      <a:pt x="231" y="78"/>
                      <a:pt x="232" y="77"/>
                    </a:cubicBezTo>
                    <a:cubicBezTo>
                      <a:pt x="232" y="77"/>
                      <a:pt x="232" y="76"/>
                      <a:pt x="230" y="76"/>
                    </a:cubicBezTo>
                    <a:cubicBezTo>
                      <a:pt x="227" y="76"/>
                      <a:pt x="226" y="76"/>
                      <a:pt x="225" y="74"/>
                    </a:cubicBezTo>
                    <a:cubicBezTo>
                      <a:pt x="225" y="73"/>
                      <a:pt x="225" y="72"/>
                      <a:pt x="225" y="72"/>
                    </a:cubicBezTo>
                    <a:cubicBezTo>
                      <a:pt x="225" y="71"/>
                      <a:pt x="224" y="68"/>
                      <a:pt x="223" y="68"/>
                    </a:cubicBezTo>
                    <a:cubicBezTo>
                      <a:pt x="223" y="68"/>
                      <a:pt x="222" y="68"/>
                      <a:pt x="222" y="68"/>
                    </a:cubicBezTo>
                    <a:cubicBezTo>
                      <a:pt x="221" y="69"/>
                      <a:pt x="217" y="69"/>
                      <a:pt x="217" y="69"/>
                    </a:cubicBezTo>
                    <a:cubicBezTo>
                      <a:pt x="217" y="68"/>
                      <a:pt x="217" y="68"/>
                      <a:pt x="217" y="68"/>
                    </a:cubicBezTo>
                    <a:cubicBezTo>
                      <a:pt x="217" y="68"/>
                      <a:pt x="217" y="67"/>
                      <a:pt x="216" y="65"/>
                    </a:cubicBezTo>
                    <a:cubicBezTo>
                      <a:pt x="216" y="63"/>
                      <a:pt x="216" y="62"/>
                      <a:pt x="216" y="62"/>
                    </a:cubicBezTo>
                    <a:cubicBezTo>
                      <a:pt x="216" y="61"/>
                      <a:pt x="215" y="62"/>
                      <a:pt x="215" y="62"/>
                    </a:cubicBezTo>
                    <a:cubicBezTo>
                      <a:pt x="214" y="62"/>
                      <a:pt x="213" y="61"/>
                      <a:pt x="213" y="59"/>
                    </a:cubicBezTo>
                    <a:cubicBezTo>
                      <a:pt x="212" y="58"/>
                      <a:pt x="212" y="57"/>
                      <a:pt x="212" y="57"/>
                    </a:cubicBezTo>
                    <a:cubicBezTo>
                      <a:pt x="212" y="57"/>
                      <a:pt x="211" y="57"/>
                      <a:pt x="211" y="58"/>
                    </a:cubicBezTo>
                    <a:cubicBezTo>
                      <a:pt x="210" y="58"/>
                      <a:pt x="207" y="58"/>
                      <a:pt x="206" y="58"/>
                    </a:cubicBezTo>
                    <a:cubicBezTo>
                      <a:pt x="206" y="58"/>
                      <a:pt x="206" y="57"/>
                      <a:pt x="206" y="56"/>
                    </a:cubicBezTo>
                    <a:cubicBezTo>
                      <a:pt x="205" y="56"/>
                      <a:pt x="205" y="55"/>
                      <a:pt x="205" y="54"/>
                    </a:cubicBezTo>
                    <a:cubicBezTo>
                      <a:pt x="205" y="53"/>
                      <a:pt x="205" y="53"/>
                      <a:pt x="205" y="53"/>
                    </a:cubicBezTo>
                    <a:cubicBezTo>
                      <a:pt x="204" y="54"/>
                      <a:pt x="204" y="54"/>
                      <a:pt x="204" y="54"/>
                    </a:cubicBezTo>
                    <a:cubicBezTo>
                      <a:pt x="201" y="55"/>
                      <a:pt x="199" y="56"/>
                      <a:pt x="199" y="56"/>
                    </a:cubicBezTo>
                    <a:cubicBezTo>
                      <a:pt x="199" y="56"/>
                      <a:pt x="198" y="55"/>
                      <a:pt x="198" y="54"/>
                    </a:cubicBezTo>
                    <a:cubicBezTo>
                      <a:pt x="197" y="53"/>
                      <a:pt x="197" y="53"/>
                      <a:pt x="197" y="53"/>
                    </a:cubicBezTo>
                    <a:cubicBezTo>
                      <a:pt x="196" y="53"/>
                      <a:pt x="196" y="53"/>
                      <a:pt x="196" y="53"/>
                    </a:cubicBezTo>
                    <a:cubicBezTo>
                      <a:pt x="196" y="54"/>
                      <a:pt x="195" y="54"/>
                      <a:pt x="195" y="54"/>
                    </a:cubicBezTo>
                    <a:cubicBezTo>
                      <a:pt x="195" y="54"/>
                      <a:pt x="194" y="55"/>
                      <a:pt x="194" y="56"/>
                    </a:cubicBezTo>
                    <a:cubicBezTo>
                      <a:pt x="192" y="57"/>
                      <a:pt x="191" y="57"/>
                      <a:pt x="191" y="55"/>
                    </a:cubicBezTo>
                    <a:cubicBezTo>
                      <a:pt x="191" y="54"/>
                      <a:pt x="191" y="54"/>
                      <a:pt x="190" y="55"/>
                    </a:cubicBezTo>
                    <a:cubicBezTo>
                      <a:pt x="190" y="55"/>
                      <a:pt x="190" y="55"/>
                      <a:pt x="190" y="54"/>
                    </a:cubicBezTo>
                    <a:cubicBezTo>
                      <a:pt x="189" y="54"/>
                      <a:pt x="190" y="52"/>
                      <a:pt x="190" y="52"/>
                    </a:cubicBezTo>
                    <a:cubicBezTo>
                      <a:pt x="190" y="53"/>
                      <a:pt x="191" y="52"/>
                      <a:pt x="191" y="51"/>
                    </a:cubicBezTo>
                    <a:cubicBezTo>
                      <a:pt x="192" y="51"/>
                      <a:pt x="192" y="50"/>
                      <a:pt x="193" y="50"/>
                    </a:cubicBezTo>
                    <a:cubicBezTo>
                      <a:pt x="193" y="51"/>
                      <a:pt x="195" y="48"/>
                      <a:pt x="195" y="48"/>
                    </a:cubicBezTo>
                    <a:cubicBezTo>
                      <a:pt x="195" y="48"/>
                      <a:pt x="196" y="47"/>
                      <a:pt x="197" y="47"/>
                    </a:cubicBezTo>
                    <a:cubicBezTo>
                      <a:pt x="197" y="47"/>
                      <a:pt x="197" y="47"/>
                      <a:pt x="197" y="48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198" y="48"/>
                      <a:pt x="198" y="48"/>
                      <a:pt x="198" y="49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199" y="50"/>
                      <a:pt x="199" y="50"/>
                      <a:pt x="198" y="51"/>
                    </a:cubicBezTo>
                    <a:cubicBezTo>
                      <a:pt x="198" y="51"/>
                      <a:pt x="199" y="52"/>
                      <a:pt x="200" y="52"/>
                    </a:cubicBezTo>
                    <a:cubicBezTo>
                      <a:pt x="200" y="52"/>
                      <a:pt x="200" y="52"/>
                      <a:pt x="200" y="52"/>
                    </a:cubicBezTo>
                    <a:cubicBezTo>
                      <a:pt x="200" y="52"/>
                      <a:pt x="200" y="53"/>
                      <a:pt x="200" y="53"/>
                    </a:cubicBezTo>
                    <a:cubicBezTo>
                      <a:pt x="200" y="53"/>
                      <a:pt x="200" y="53"/>
                      <a:pt x="200" y="52"/>
                    </a:cubicBezTo>
                    <a:cubicBezTo>
                      <a:pt x="200" y="52"/>
                      <a:pt x="201" y="52"/>
                      <a:pt x="201" y="52"/>
                    </a:cubicBezTo>
                    <a:cubicBezTo>
                      <a:pt x="202" y="52"/>
                      <a:pt x="202" y="52"/>
                      <a:pt x="202" y="51"/>
                    </a:cubicBezTo>
                    <a:cubicBezTo>
                      <a:pt x="202" y="51"/>
                      <a:pt x="202" y="51"/>
                      <a:pt x="203" y="51"/>
                    </a:cubicBezTo>
                    <a:cubicBezTo>
                      <a:pt x="203" y="51"/>
                      <a:pt x="203" y="50"/>
                      <a:pt x="203" y="50"/>
                    </a:cubicBezTo>
                    <a:cubicBezTo>
                      <a:pt x="204" y="49"/>
                      <a:pt x="205" y="49"/>
                      <a:pt x="205" y="49"/>
                    </a:cubicBezTo>
                    <a:cubicBezTo>
                      <a:pt x="206" y="50"/>
                      <a:pt x="207" y="52"/>
                      <a:pt x="207" y="53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8" y="54"/>
                      <a:pt x="208" y="54"/>
                      <a:pt x="208" y="53"/>
                    </a:cubicBezTo>
                    <a:cubicBezTo>
                      <a:pt x="208" y="53"/>
                      <a:pt x="208" y="53"/>
                      <a:pt x="208" y="53"/>
                    </a:cubicBezTo>
                    <a:cubicBezTo>
                      <a:pt x="208" y="54"/>
                      <a:pt x="209" y="54"/>
                      <a:pt x="210" y="54"/>
                    </a:cubicBezTo>
                    <a:cubicBezTo>
                      <a:pt x="211" y="53"/>
                      <a:pt x="212" y="53"/>
                      <a:pt x="212" y="53"/>
                    </a:cubicBezTo>
                    <a:cubicBezTo>
                      <a:pt x="212" y="54"/>
                      <a:pt x="212" y="54"/>
                      <a:pt x="212" y="54"/>
                    </a:cubicBezTo>
                    <a:cubicBezTo>
                      <a:pt x="213" y="53"/>
                      <a:pt x="213" y="54"/>
                      <a:pt x="213" y="55"/>
                    </a:cubicBezTo>
                    <a:cubicBezTo>
                      <a:pt x="214" y="56"/>
                      <a:pt x="214" y="56"/>
                      <a:pt x="214" y="56"/>
                    </a:cubicBezTo>
                    <a:cubicBezTo>
                      <a:pt x="215" y="55"/>
                      <a:pt x="216" y="56"/>
                      <a:pt x="216" y="56"/>
                    </a:cubicBezTo>
                    <a:cubicBezTo>
                      <a:pt x="216" y="57"/>
                      <a:pt x="216" y="57"/>
                      <a:pt x="216" y="57"/>
                    </a:cubicBezTo>
                    <a:cubicBezTo>
                      <a:pt x="217" y="57"/>
                      <a:pt x="217" y="58"/>
                      <a:pt x="217" y="58"/>
                    </a:cubicBezTo>
                    <a:cubicBezTo>
                      <a:pt x="217" y="58"/>
                      <a:pt x="217" y="58"/>
                      <a:pt x="218" y="59"/>
                    </a:cubicBezTo>
                    <a:cubicBezTo>
                      <a:pt x="218" y="59"/>
                      <a:pt x="218" y="59"/>
                      <a:pt x="218" y="60"/>
                    </a:cubicBezTo>
                    <a:cubicBezTo>
                      <a:pt x="218" y="60"/>
                      <a:pt x="218" y="60"/>
                      <a:pt x="218" y="60"/>
                    </a:cubicBezTo>
                    <a:cubicBezTo>
                      <a:pt x="219" y="60"/>
                      <a:pt x="219" y="61"/>
                      <a:pt x="219" y="61"/>
                    </a:cubicBezTo>
                    <a:cubicBezTo>
                      <a:pt x="219" y="61"/>
                      <a:pt x="219" y="62"/>
                      <a:pt x="219" y="62"/>
                    </a:cubicBezTo>
                    <a:cubicBezTo>
                      <a:pt x="219" y="62"/>
                      <a:pt x="219" y="62"/>
                      <a:pt x="219" y="63"/>
                    </a:cubicBezTo>
                    <a:cubicBezTo>
                      <a:pt x="219" y="63"/>
                      <a:pt x="219" y="63"/>
                      <a:pt x="220" y="64"/>
                    </a:cubicBezTo>
                    <a:cubicBezTo>
                      <a:pt x="220" y="64"/>
                      <a:pt x="221" y="64"/>
                      <a:pt x="221" y="64"/>
                    </a:cubicBezTo>
                    <a:cubicBezTo>
                      <a:pt x="221" y="65"/>
                      <a:pt x="221" y="65"/>
                      <a:pt x="221" y="64"/>
                    </a:cubicBezTo>
                    <a:cubicBezTo>
                      <a:pt x="221" y="64"/>
                      <a:pt x="222" y="64"/>
                      <a:pt x="222" y="64"/>
                    </a:cubicBezTo>
                    <a:cubicBezTo>
                      <a:pt x="222" y="64"/>
                      <a:pt x="223" y="64"/>
                      <a:pt x="224" y="65"/>
                    </a:cubicBezTo>
                    <a:cubicBezTo>
                      <a:pt x="225" y="65"/>
                      <a:pt x="225" y="65"/>
                      <a:pt x="225" y="66"/>
                    </a:cubicBezTo>
                    <a:cubicBezTo>
                      <a:pt x="226" y="66"/>
                      <a:pt x="226" y="67"/>
                      <a:pt x="226" y="67"/>
                    </a:cubicBezTo>
                    <a:cubicBezTo>
                      <a:pt x="226" y="67"/>
                      <a:pt x="226" y="67"/>
                      <a:pt x="226" y="67"/>
                    </a:cubicBezTo>
                    <a:cubicBezTo>
                      <a:pt x="226" y="68"/>
                      <a:pt x="226" y="69"/>
                      <a:pt x="227" y="69"/>
                    </a:cubicBezTo>
                    <a:cubicBezTo>
                      <a:pt x="227" y="69"/>
                      <a:pt x="227" y="69"/>
                      <a:pt x="226" y="69"/>
                    </a:cubicBezTo>
                    <a:cubicBezTo>
                      <a:pt x="226" y="69"/>
                      <a:pt x="226" y="70"/>
                      <a:pt x="227" y="70"/>
                    </a:cubicBezTo>
                    <a:cubicBezTo>
                      <a:pt x="227" y="70"/>
                      <a:pt x="227" y="71"/>
                      <a:pt x="227" y="71"/>
                    </a:cubicBezTo>
                    <a:cubicBezTo>
                      <a:pt x="227" y="72"/>
                      <a:pt x="228" y="73"/>
                      <a:pt x="228" y="72"/>
                    </a:cubicBezTo>
                    <a:cubicBezTo>
                      <a:pt x="228" y="72"/>
                      <a:pt x="228" y="72"/>
                      <a:pt x="229" y="72"/>
                    </a:cubicBezTo>
                    <a:cubicBezTo>
                      <a:pt x="229" y="73"/>
                      <a:pt x="229" y="73"/>
                      <a:pt x="230" y="73"/>
                    </a:cubicBezTo>
                    <a:cubicBezTo>
                      <a:pt x="231" y="72"/>
                      <a:pt x="231" y="72"/>
                      <a:pt x="231" y="73"/>
                    </a:cubicBezTo>
                    <a:cubicBezTo>
                      <a:pt x="231" y="74"/>
                      <a:pt x="231" y="74"/>
                      <a:pt x="232" y="73"/>
                    </a:cubicBezTo>
                    <a:cubicBezTo>
                      <a:pt x="232" y="73"/>
                      <a:pt x="232" y="73"/>
                      <a:pt x="233" y="73"/>
                    </a:cubicBezTo>
                    <a:cubicBezTo>
                      <a:pt x="234" y="74"/>
                      <a:pt x="234" y="75"/>
                      <a:pt x="233" y="76"/>
                    </a:cubicBezTo>
                    <a:cubicBezTo>
                      <a:pt x="233" y="76"/>
                      <a:pt x="233" y="77"/>
                      <a:pt x="234" y="77"/>
                    </a:cubicBezTo>
                    <a:cubicBezTo>
                      <a:pt x="234" y="77"/>
                      <a:pt x="234" y="77"/>
                      <a:pt x="234" y="79"/>
                    </a:cubicBezTo>
                    <a:cubicBezTo>
                      <a:pt x="234" y="82"/>
                      <a:pt x="234" y="83"/>
                      <a:pt x="236" y="84"/>
                    </a:cubicBezTo>
                    <a:cubicBezTo>
                      <a:pt x="236" y="84"/>
                      <a:pt x="236" y="84"/>
                      <a:pt x="236" y="84"/>
                    </a:cubicBezTo>
                    <a:cubicBezTo>
                      <a:pt x="236" y="85"/>
                      <a:pt x="236" y="85"/>
                      <a:pt x="237" y="85"/>
                    </a:cubicBezTo>
                    <a:cubicBezTo>
                      <a:pt x="237" y="84"/>
                      <a:pt x="237" y="85"/>
                      <a:pt x="238" y="85"/>
                    </a:cubicBezTo>
                    <a:cubicBezTo>
                      <a:pt x="238" y="86"/>
                      <a:pt x="238" y="87"/>
                      <a:pt x="239" y="87"/>
                    </a:cubicBezTo>
                    <a:cubicBezTo>
                      <a:pt x="239" y="87"/>
                      <a:pt x="239" y="87"/>
                      <a:pt x="239" y="88"/>
                    </a:cubicBezTo>
                    <a:cubicBezTo>
                      <a:pt x="239" y="89"/>
                      <a:pt x="239" y="89"/>
                      <a:pt x="240" y="89"/>
                    </a:cubicBezTo>
                    <a:cubicBezTo>
                      <a:pt x="240" y="88"/>
                      <a:pt x="242" y="90"/>
                      <a:pt x="242" y="91"/>
                    </a:cubicBezTo>
                    <a:cubicBezTo>
                      <a:pt x="242" y="91"/>
                      <a:pt x="241" y="92"/>
                      <a:pt x="241" y="92"/>
                    </a:cubicBezTo>
                    <a:cubicBezTo>
                      <a:pt x="241" y="92"/>
                      <a:pt x="241" y="92"/>
                      <a:pt x="242" y="93"/>
                    </a:cubicBezTo>
                    <a:cubicBezTo>
                      <a:pt x="242" y="93"/>
                      <a:pt x="243" y="93"/>
                      <a:pt x="243" y="93"/>
                    </a:cubicBezTo>
                    <a:cubicBezTo>
                      <a:pt x="243" y="92"/>
                      <a:pt x="244" y="93"/>
                      <a:pt x="244" y="94"/>
                    </a:cubicBezTo>
                    <a:cubicBezTo>
                      <a:pt x="244" y="95"/>
                      <a:pt x="244" y="95"/>
                      <a:pt x="244" y="95"/>
                    </a:cubicBezTo>
                    <a:cubicBezTo>
                      <a:pt x="244" y="95"/>
                      <a:pt x="245" y="96"/>
                      <a:pt x="244" y="96"/>
                    </a:cubicBezTo>
                    <a:cubicBezTo>
                      <a:pt x="244" y="96"/>
                      <a:pt x="244" y="97"/>
                      <a:pt x="245" y="97"/>
                    </a:cubicBezTo>
                    <a:cubicBezTo>
                      <a:pt x="245" y="97"/>
                      <a:pt x="245" y="97"/>
                      <a:pt x="245" y="97"/>
                    </a:cubicBezTo>
                    <a:cubicBezTo>
                      <a:pt x="245" y="97"/>
                      <a:pt x="245" y="98"/>
                      <a:pt x="245" y="98"/>
                    </a:cubicBezTo>
                    <a:cubicBezTo>
                      <a:pt x="246" y="98"/>
                      <a:pt x="246" y="98"/>
                      <a:pt x="246" y="98"/>
                    </a:cubicBezTo>
                    <a:cubicBezTo>
                      <a:pt x="247" y="98"/>
                      <a:pt x="247" y="98"/>
                      <a:pt x="247" y="99"/>
                    </a:cubicBezTo>
                    <a:cubicBezTo>
                      <a:pt x="246" y="99"/>
                      <a:pt x="247" y="99"/>
                      <a:pt x="247" y="99"/>
                    </a:cubicBezTo>
                    <a:cubicBezTo>
                      <a:pt x="247" y="99"/>
                      <a:pt x="248" y="102"/>
                      <a:pt x="248" y="102"/>
                    </a:cubicBezTo>
                    <a:cubicBezTo>
                      <a:pt x="248" y="102"/>
                      <a:pt x="248" y="102"/>
                      <a:pt x="249" y="103"/>
                    </a:cubicBezTo>
                    <a:cubicBezTo>
                      <a:pt x="249" y="104"/>
                      <a:pt x="249" y="104"/>
                      <a:pt x="249" y="104"/>
                    </a:cubicBezTo>
                    <a:cubicBezTo>
                      <a:pt x="249" y="104"/>
                      <a:pt x="249" y="105"/>
                      <a:pt x="249" y="105"/>
                    </a:cubicBezTo>
                    <a:cubicBezTo>
                      <a:pt x="249" y="105"/>
                      <a:pt x="250" y="106"/>
                      <a:pt x="251" y="108"/>
                    </a:cubicBezTo>
                    <a:cubicBezTo>
                      <a:pt x="251" y="109"/>
                      <a:pt x="251" y="109"/>
                      <a:pt x="251" y="109"/>
                    </a:cubicBezTo>
                    <a:cubicBezTo>
                      <a:pt x="252" y="109"/>
                      <a:pt x="252" y="109"/>
                      <a:pt x="252" y="109"/>
                    </a:cubicBezTo>
                    <a:cubicBezTo>
                      <a:pt x="252" y="110"/>
                      <a:pt x="252" y="110"/>
                      <a:pt x="252" y="110"/>
                    </a:cubicBezTo>
                    <a:cubicBezTo>
                      <a:pt x="253" y="111"/>
                      <a:pt x="256" y="112"/>
                      <a:pt x="256" y="112"/>
                    </a:cubicBezTo>
                    <a:cubicBezTo>
                      <a:pt x="256" y="112"/>
                      <a:pt x="256" y="112"/>
                      <a:pt x="257" y="112"/>
                    </a:cubicBezTo>
                    <a:cubicBezTo>
                      <a:pt x="257" y="112"/>
                      <a:pt x="257" y="112"/>
                      <a:pt x="257" y="113"/>
                    </a:cubicBezTo>
                    <a:cubicBezTo>
                      <a:pt x="257" y="113"/>
                      <a:pt x="257" y="113"/>
                      <a:pt x="257" y="113"/>
                    </a:cubicBezTo>
                    <a:cubicBezTo>
                      <a:pt x="257" y="113"/>
                      <a:pt x="258" y="115"/>
                      <a:pt x="258" y="116"/>
                    </a:cubicBezTo>
                    <a:cubicBezTo>
                      <a:pt x="258" y="116"/>
                      <a:pt x="258" y="116"/>
                      <a:pt x="259" y="116"/>
                    </a:cubicBezTo>
                    <a:cubicBezTo>
                      <a:pt x="259" y="115"/>
                      <a:pt x="259" y="115"/>
                      <a:pt x="259" y="116"/>
                    </a:cubicBezTo>
                    <a:cubicBezTo>
                      <a:pt x="259" y="116"/>
                      <a:pt x="259" y="117"/>
                      <a:pt x="258" y="117"/>
                    </a:cubicBezTo>
                    <a:cubicBezTo>
                      <a:pt x="257" y="117"/>
                      <a:pt x="256" y="116"/>
                      <a:pt x="256" y="116"/>
                    </a:cubicBezTo>
                    <a:close/>
                    <a:moveTo>
                      <a:pt x="221" y="99"/>
                    </a:moveTo>
                    <a:cubicBezTo>
                      <a:pt x="221" y="99"/>
                      <a:pt x="221" y="99"/>
                      <a:pt x="221" y="99"/>
                    </a:cubicBezTo>
                    <a:cubicBezTo>
                      <a:pt x="222" y="99"/>
                      <a:pt x="222" y="99"/>
                      <a:pt x="222" y="99"/>
                    </a:cubicBezTo>
                    <a:cubicBezTo>
                      <a:pt x="221" y="100"/>
                      <a:pt x="220" y="100"/>
                      <a:pt x="221" y="99"/>
                    </a:cubicBezTo>
                    <a:close/>
                    <a:moveTo>
                      <a:pt x="16" y="91"/>
                    </a:moveTo>
                    <a:cubicBezTo>
                      <a:pt x="17" y="91"/>
                      <a:pt x="19" y="92"/>
                      <a:pt x="21" y="91"/>
                    </a:cubicBezTo>
                    <a:cubicBezTo>
                      <a:pt x="24" y="91"/>
                      <a:pt x="27" y="90"/>
                      <a:pt x="27" y="90"/>
                    </a:cubicBezTo>
                    <a:cubicBezTo>
                      <a:pt x="27" y="90"/>
                      <a:pt x="28" y="90"/>
                      <a:pt x="29" y="90"/>
                    </a:cubicBezTo>
                    <a:cubicBezTo>
                      <a:pt x="29" y="90"/>
                      <a:pt x="31" y="89"/>
                      <a:pt x="32" y="89"/>
                    </a:cubicBezTo>
                    <a:cubicBezTo>
                      <a:pt x="33" y="88"/>
                      <a:pt x="35" y="88"/>
                      <a:pt x="35" y="88"/>
                    </a:cubicBezTo>
                    <a:cubicBezTo>
                      <a:pt x="36" y="88"/>
                      <a:pt x="42" y="85"/>
                      <a:pt x="43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4" y="84"/>
                      <a:pt x="47" y="83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2"/>
                      <a:pt x="49" y="82"/>
                      <a:pt x="49" y="82"/>
                    </a:cubicBezTo>
                    <a:cubicBezTo>
                      <a:pt x="50" y="81"/>
                      <a:pt x="50" y="81"/>
                      <a:pt x="51" y="81"/>
                    </a:cubicBezTo>
                    <a:cubicBezTo>
                      <a:pt x="51" y="82"/>
                      <a:pt x="51" y="81"/>
                      <a:pt x="51" y="81"/>
                    </a:cubicBezTo>
                    <a:cubicBezTo>
                      <a:pt x="51" y="81"/>
                      <a:pt x="53" y="80"/>
                      <a:pt x="53" y="80"/>
                    </a:cubicBezTo>
                    <a:cubicBezTo>
                      <a:pt x="53" y="80"/>
                      <a:pt x="54" y="80"/>
                      <a:pt x="55" y="79"/>
                    </a:cubicBezTo>
                    <a:cubicBezTo>
                      <a:pt x="55" y="79"/>
                      <a:pt x="56" y="79"/>
                      <a:pt x="57" y="79"/>
                    </a:cubicBezTo>
                    <a:cubicBezTo>
                      <a:pt x="58" y="79"/>
                      <a:pt x="59" y="78"/>
                      <a:pt x="60" y="78"/>
                    </a:cubicBezTo>
                    <a:cubicBezTo>
                      <a:pt x="60" y="78"/>
                      <a:pt x="61" y="78"/>
                      <a:pt x="61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7"/>
                      <a:pt x="63" y="77"/>
                      <a:pt x="65" y="78"/>
                    </a:cubicBezTo>
                    <a:cubicBezTo>
                      <a:pt x="65" y="78"/>
                      <a:pt x="65" y="78"/>
                      <a:pt x="65" y="77"/>
                    </a:cubicBezTo>
                    <a:cubicBezTo>
                      <a:pt x="65" y="77"/>
                      <a:pt x="66" y="77"/>
                      <a:pt x="67" y="77"/>
                    </a:cubicBezTo>
                    <a:cubicBezTo>
                      <a:pt x="67" y="77"/>
                      <a:pt x="68" y="77"/>
                      <a:pt x="68" y="77"/>
                    </a:cubicBezTo>
                    <a:cubicBezTo>
                      <a:pt x="69" y="77"/>
                      <a:pt x="70" y="77"/>
                      <a:pt x="70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2" y="77"/>
                      <a:pt x="72" y="77"/>
                      <a:pt x="73" y="77"/>
                    </a:cubicBezTo>
                    <a:cubicBezTo>
                      <a:pt x="74" y="77"/>
                      <a:pt x="75" y="78"/>
                      <a:pt x="75" y="77"/>
                    </a:cubicBezTo>
                    <a:cubicBezTo>
                      <a:pt x="76" y="77"/>
                      <a:pt x="79" y="78"/>
                      <a:pt x="80" y="78"/>
                    </a:cubicBezTo>
                    <a:cubicBezTo>
                      <a:pt x="81" y="78"/>
                      <a:pt x="81" y="78"/>
                      <a:pt x="81" y="78"/>
                    </a:cubicBezTo>
                    <a:cubicBezTo>
                      <a:pt x="82" y="78"/>
                      <a:pt x="82" y="78"/>
                      <a:pt x="83" y="78"/>
                    </a:cubicBezTo>
                    <a:cubicBezTo>
                      <a:pt x="84" y="78"/>
                      <a:pt x="84" y="79"/>
                      <a:pt x="85" y="78"/>
                    </a:cubicBezTo>
                    <a:cubicBezTo>
                      <a:pt x="85" y="78"/>
                      <a:pt x="86" y="79"/>
                      <a:pt x="86" y="79"/>
                    </a:cubicBezTo>
                    <a:cubicBezTo>
                      <a:pt x="87" y="79"/>
                      <a:pt x="88" y="79"/>
                      <a:pt x="88" y="79"/>
                    </a:cubicBezTo>
                    <a:cubicBezTo>
                      <a:pt x="88" y="79"/>
                      <a:pt x="90" y="79"/>
                      <a:pt x="91" y="79"/>
                    </a:cubicBezTo>
                    <a:cubicBezTo>
                      <a:pt x="92" y="80"/>
                      <a:pt x="93" y="80"/>
                      <a:pt x="93" y="80"/>
                    </a:cubicBezTo>
                    <a:cubicBezTo>
                      <a:pt x="94" y="80"/>
                      <a:pt x="94" y="80"/>
                      <a:pt x="94" y="80"/>
                    </a:cubicBezTo>
                    <a:cubicBezTo>
                      <a:pt x="93" y="80"/>
                      <a:pt x="94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1"/>
                      <a:pt x="96" y="81"/>
                      <a:pt x="96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2"/>
                      <a:pt x="97" y="82"/>
                      <a:pt x="98" y="82"/>
                    </a:cubicBezTo>
                    <a:cubicBezTo>
                      <a:pt x="99" y="82"/>
                      <a:pt x="99" y="82"/>
                      <a:pt x="99" y="82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101" y="83"/>
                      <a:pt x="101" y="84"/>
                      <a:pt x="101" y="83"/>
                    </a:cubicBezTo>
                    <a:cubicBezTo>
                      <a:pt x="101" y="83"/>
                      <a:pt x="101" y="83"/>
                      <a:pt x="102" y="83"/>
                    </a:cubicBezTo>
                    <a:cubicBezTo>
                      <a:pt x="103" y="84"/>
                      <a:pt x="103" y="84"/>
                      <a:pt x="104" y="84"/>
                    </a:cubicBezTo>
                    <a:cubicBezTo>
                      <a:pt x="104" y="85"/>
                      <a:pt x="105" y="85"/>
                      <a:pt x="105" y="85"/>
                    </a:cubicBezTo>
                    <a:cubicBezTo>
                      <a:pt x="105" y="85"/>
                      <a:pt x="105" y="86"/>
                      <a:pt x="106" y="86"/>
                    </a:cubicBezTo>
                    <a:cubicBezTo>
                      <a:pt x="107" y="87"/>
                      <a:pt x="109" y="88"/>
                      <a:pt x="109" y="88"/>
                    </a:cubicBezTo>
                    <a:cubicBezTo>
                      <a:pt x="110" y="89"/>
                      <a:pt x="110" y="89"/>
                      <a:pt x="1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0"/>
                      <a:pt x="113" y="91"/>
                      <a:pt x="114" y="92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15" y="93"/>
                      <a:pt x="115" y="94"/>
                      <a:pt x="116" y="94"/>
                    </a:cubicBezTo>
                    <a:cubicBezTo>
                      <a:pt x="116" y="94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6" y="95"/>
                      <a:pt x="117" y="95"/>
                      <a:pt x="117" y="95"/>
                    </a:cubicBezTo>
                    <a:cubicBezTo>
                      <a:pt x="117" y="96"/>
                      <a:pt x="117" y="96"/>
                      <a:pt x="117" y="96"/>
                    </a:cubicBezTo>
                    <a:cubicBezTo>
                      <a:pt x="118" y="97"/>
                      <a:pt x="119" y="97"/>
                      <a:pt x="119" y="98"/>
                    </a:cubicBezTo>
                    <a:cubicBezTo>
                      <a:pt x="119" y="98"/>
                      <a:pt x="119" y="99"/>
                      <a:pt x="119" y="99"/>
                    </a:cubicBezTo>
                    <a:cubicBezTo>
                      <a:pt x="120" y="99"/>
                      <a:pt x="120" y="100"/>
                      <a:pt x="120" y="100"/>
                    </a:cubicBezTo>
                    <a:cubicBezTo>
                      <a:pt x="120" y="102"/>
                      <a:pt x="120" y="104"/>
                      <a:pt x="121" y="104"/>
                    </a:cubicBezTo>
                    <a:cubicBezTo>
                      <a:pt x="121" y="103"/>
                      <a:pt x="121" y="104"/>
                      <a:pt x="121" y="104"/>
                    </a:cubicBezTo>
                    <a:cubicBezTo>
                      <a:pt x="120" y="105"/>
                      <a:pt x="120" y="105"/>
                      <a:pt x="121" y="105"/>
                    </a:cubicBezTo>
                    <a:cubicBezTo>
                      <a:pt x="121" y="104"/>
                      <a:pt x="121" y="104"/>
                      <a:pt x="122" y="105"/>
                    </a:cubicBezTo>
                    <a:cubicBezTo>
                      <a:pt x="122" y="106"/>
                      <a:pt x="122" y="107"/>
                      <a:pt x="122" y="107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3" y="108"/>
                      <a:pt x="123" y="109"/>
                      <a:pt x="123" y="110"/>
                    </a:cubicBezTo>
                    <a:cubicBezTo>
                      <a:pt x="123" y="111"/>
                      <a:pt x="123" y="111"/>
                      <a:pt x="124" y="112"/>
                    </a:cubicBezTo>
                    <a:cubicBezTo>
                      <a:pt x="124" y="112"/>
                      <a:pt x="124" y="112"/>
                      <a:pt x="124" y="112"/>
                    </a:cubicBezTo>
                    <a:cubicBezTo>
                      <a:pt x="124" y="113"/>
                      <a:pt x="124" y="113"/>
                      <a:pt x="124" y="113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5" y="113"/>
                      <a:pt x="129" y="115"/>
                      <a:pt x="131" y="115"/>
                    </a:cubicBezTo>
                    <a:cubicBezTo>
                      <a:pt x="131" y="115"/>
                      <a:pt x="132" y="115"/>
                      <a:pt x="132" y="115"/>
                    </a:cubicBezTo>
                    <a:cubicBezTo>
                      <a:pt x="132" y="114"/>
                      <a:pt x="132" y="114"/>
                      <a:pt x="132" y="114"/>
                    </a:cubicBezTo>
                    <a:cubicBezTo>
                      <a:pt x="132" y="114"/>
                      <a:pt x="132" y="113"/>
                      <a:pt x="133" y="113"/>
                    </a:cubicBezTo>
                    <a:cubicBezTo>
                      <a:pt x="133" y="112"/>
                      <a:pt x="133" y="111"/>
                      <a:pt x="133" y="111"/>
                    </a:cubicBezTo>
                    <a:cubicBezTo>
                      <a:pt x="134" y="111"/>
                      <a:pt x="134" y="110"/>
                      <a:pt x="134" y="110"/>
                    </a:cubicBezTo>
                    <a:cubicBezTo>
                      <a:pt x="133" y="110"/>
                      <a:pt x="133" y="110"/>
                      <a:pt x="133" y="109"/>
                    </a:cubicBezTo>
                    <a:cubicBezTo>
                      <a:pt x="133" y="109"/>
                      <a:pt x="133" y="109"/>
                      <a:pt x="132" y="109"/>
                    </a:cubicBezTo>
                    <a:cubicBezTo>
                      <a:pt x="131" y="109"/>
                      <a:pt x="131" y="109"/>
                      <a:pt x="131" y="109"/>
                    </a:cubicBezTo>
                    <a:cubicBezTo>
                      <a:pt x="131" y="109"/>
                      <a:pt x="130" y="109"/>
                      <a:pt x="130" y="109"/>
                    </a:cubicBezTo>
                    <a:cubicBezTo>
                      <a:pt x="130" y="109"/>
                      <a:pt x="130" y="109"/>
                      <a:pt x="130" y="108"/>
                    </a:cubicBezTo>
                    <a:cubicBezTo>
                      <a:pt x="130" y="108"/>
                      <a:pt x="129" y="108"/>
                      <a:pt x="129" y="108"/>
                    </a:cubicBezTo>
                    <a:cubicBezTo>
                      <a:pt x="129" y="108"/>
                      <a:pt x="128" y="108"/>
                      <a:pt x="128" y="108"/>
                    </a:cubicBezTo>
                    <a:cubicBezTo>
                      <a:pt x="128" y="107"/>
                      <a:pt x="127" y="107"/>
                      <a:pt x="126" y="106"/>
                    </a:cubicBezTo>
                    <a:cubicBezTo>
                      <a:pt x="124" y="105"/>
                      <a:pt x="124" y="105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3" y="104"/>
                      <a:pt x="123" y="103"/>
                      <a:pt x="123" y="103"/>
                    </a:cubicBezTo>
                    <a:cubicBezTo>
                      <a:pt x="123" y="103"/>
                      <a:pt x="123" y="103"/>
                      <a:pt x="123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3"/>
                      <a:pt x="124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1"/>
                      <a:pt x="123" y="101"/>
                    </a:cubicBezTo>
                    <a:cubicBezTo>
                      <a:pt x="123" y="101"/>
                      <a:pt x="123" y="101"/>
                      <a:pt x="123" y="101"/>
                    </a:cubicBezTo>
                    <a:cubicBezTo>
                      <a:pt x="124" y="101"/>
                      <a:pt x="124" y="101"/>
                      <a:pt x="124" y="100"/>
                    </a:cubicBezTo>
                    <a:cubicBezTo>
                      <a:pt x="123" y="100"/>
                      <a:pt x="123" y="100"/>
                      <a:pt x="124" y="100"/>
                    </a:cubicBezTo>
                    <a:cubicBezTo>
                      <a:pt x="124" y="100"/>
                      <a:pt x="124" y="100"/>
                      <a:pt x="124" y="99"/>
                    </a:cubicBezTo>
                    <a:cubicBezTo>
                      <a:pt x="124" y="99"/>
                      <a:pt x="125" y="99"/>
                      <a:pt x="126" y="99"/>
                    </a:cubicBezTo>
                    <a:cubicBezTo>
                      <a:pt x="126" y="99"/>
                      <a:pt x="126" y="99"/>
                      <a:pt x="126" y="99"/>
                    </a:cubicBezTo>
                    <a:cubicBezTo>
                      <a:pt x="127" y="99"/>
                      <a:pt x="128" y="99"/>
                      <a:pt x="128" y="99"/>
                    </a:cubicBezTo>
                    <a:cubicBezTo>
                      <a:pt x="128" y="99"/>
                      <a:pt x="128" y="100"/>
                      <a:pt x="129" y="100"/>
                    </a:cubicBezTo>
                    <a:cubicBezTo>
                      <a:pt x="131" y="100"/>
                      <a:pt x="132" y="100"/>
                      <a:pt x="132" y="101"/>
                    </a:cubicBezTo>
                    <a:cubicBezTo>
                      <a:pt x="132" y="101"/>
                      <a:pt x="132" y="101"/>
                      <a:pt x="132" y="101"/>
                    </a:cubicBezTo>
                    <a:cubicBezTo>
                      <a:pt x="133" y="101"/>
                      <a:pt x="133" y="102"/>
                      <a:pt x="133" y="102"/>
                    </a:cubicBezTo>
                    <a:cubicBezTo>
                      <a:pt x="133" y="102"/>
                      <a:pt x="133" y="102"/>
                      <a:pt x="133" y="103"/>
                    </a:cubicBezTo>
                    <a:cubicBezTo>
                      <a:pt x="133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4" y="104"/>
                      <a:pt x="135" y="105"/>
                      <a:pt x="135" y="106"/>
                    </a:cubicBezTo>
                    <a:cubicBezTo>
                      <a:pt x="135" y="107"/>
                      <a:pt x="135" y="107"/>
                      <a:pt x="136" y="107"/>
                    </a:cubicBezTo>
                    <a:cubicBezTo>
                      <a:pt x="137" y="107"/>
                      <a:pt x="137" y="106"/>
                      <a:pt x="137" y="106"/>
                    </a:cubicBezTo>
                    <a:cubicBezTo>
                      <a:pt x="137" y="105"/>
                      <a:pt x="138" y="105"/>
                      <a:pt x="138" y="105"/>
                    </a:cubicBezTo>
                    <a:cubicBezTo>
                      <a:pt x="138" y="106"/>
                      <a:pt x="139" y="104"/>
                      <a:pt x="140" y="103"/>
                    </a:cubicBezTo>
                    <a:cubicBezTo>
                      <a:pt x="140" y="101"/>
                      <a:pt x="139" y="101"/>
                      <a:pt x="139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7" y="102"/>
                      <a:pt x="137" y="102"/>
                    </a:cubicBezTo>
                    <a:cubicBezTo>
                      <a:pt x="137" y="102"/>
                      <a:pt x="136" y="102"/>
                      <a:pt x="134" y="100"/>
                    </a:cubicBezTo>
                    <a:cubicBezTo>
                      <a:pt x="133" y="100"/>
                      <a:pt x="132" y="99"/>
                      <a:pt x="132" y="99"/>
                    </a:cubicBezTo>
                    <a:cubicBezTo>
                      <a:pt x="132" y="99"/>
                      <a:pt x="132" y="99"/>
                      <a:pt x="132" y="99"/>
                    </a:cubicBezTo>
                    <a:cubicBezTo>
                      <a:pt x="132" y="99"/>
                      <a:pt x="132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0" y="98"/>
                      <a:pt x="130" y="97"/>
                      <a:pt x="130" y="97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29" y="96"/>
                      <a:pt x="129" y="95"/>
                    </a:cubicBezTo>
                    <a:cubicBezTo>
                      <a:pt x="129" y="95"/>
                      <a:pt x="128" y="95"/>
                      <a:pt x="128" y="95"/>
                    </a:cubicBezTo>
                    <a:cubicBezTo>
                      <a:pt x="128" y="95"/>
                      <a:pt x="128" y="94"/>
                      <a:pt x="128" y="94"/>
                    </a:cubicBezTo>
                    <a:cubicBezTo>
                      <a:pt x="127" y="93"/>
                      <a:pt x="127" y="93"/>
                      <a:pt x="128" y="93"/>
                    </a:cubicBezTo>
                    <a:cubicBezTo>
                      <a:pt x="128" y="93"/>
                      <a:pt x="128" y="93"/>
                      <a:pt x="128" y="92"/>
                    </a:cubicBezTo>
                    <a:cubicBezTo>
                      <a:pt x="128" y="91"/>
                      <a:pt x="129" y="90"/>
                      <a:pt x="130" y="90"/>
                    </a:cubicBezTo>
                    <a:cubicBezTo>
                      <a:pt x="130" y="89"/>
                      <a:pt x="131" y="89"/>
                      <a:pt x="131" y="89"/>
                    </a:cubicBezTo>
                    <a:cubicBezTo>
                      <a:pt x="132" y="89"/>
                      <a:pt x="135" y="88"/>
                      <a:pt x="136" y="88"/>
                    </a:cubicBezTo>
                    <a:cubicBezTo>
                      <a:pt x="136" y="88"/>
                      <a:pt x="137" y="89"/>
                      <a:pt x="137" y="89"/>
                    </a:cubicBezTo>
                    <a:cubicBezTo>
                      <a:pt x="138" y="89"/>
                      <a:pt x="138" y="89"/>
                      <a:pt x="138" y="89"/>
                    </a:cubicBezTo>
                    <a:cubicBezTo>
                      <a:pt x="139" y="89"/>
                      <a:pt x="140" y="90"/>
                      <a:pt x="140" y="90"/>
                    </a:cubicBezTo>
                    <a:cubicBezTo>
                      <a:pt x="140" y="90"/>
                      <a:pt x="140" y="91"/>
                      <a:pt x="140" y="91"/>
                    </a:cubicBezTo>
                    <a:cubicBezTo>
                      <a:pt x="140" y="91"/>
                      <a:pt x="141" y="91"/>
                      <a:pt x="141" y="92"/>
                    </a:cubicBezTo>
                    <a:cubicBezTo>
                      <a:pt x="141" y="92"/>
                      <a:pt x="141" y="93"/>
                      <a:pt x="141" y="93"/>
                    </a:cubicBezTo>
                    <a:cubicBezTo>
                      <a:pt x="141" y="93"/>
                      <a:pt x="142" y="93"/>
                      <a:pt x="142" y="94"/>
                    </a:cubicBezTo>
                    <a:cubicBezTo>
                      <a:pt x="142" y="94"/>
                      <a:pt x="142" y="94"/>
                      <a:pt x="143" y="94"/>
                    </a:cubicBezTo>
                    <a:cubicBezTo>
                      <a:pt x="143" y="95"/>
                      <a:pt x="143" y="95"/>
                      <a:pt x="144" y="94"/>
                    </a:cubicBezTo>
                    <a:cubicBezTo>
                      <a:pt x="144" y="93"/>
                      <a:pt x="145" y="92"/>
                      <a:pt x="145" y="92"/>
                    </a:cubicBezTo>
                    <a:cubicBezTo>
                      <a:pt x="145" y="91"/>
                      <a:pt x="145" y="90"/>
                      <a:pt x="145" y="90"/>
                    </a:cubicBezTo>
                    <a:cubicBezTo>
                      <a:pt x="145" y="89"/>
                      <a:pt x="145" y="89"/>
                      <a:pt x="144" y="89"/>
                    </a:cubicBezTo>
                    <a:cubicBezTo>
                      <a:pt x="143" y="89"/>
                      <a:pt x="142" y="88"/>
                      <a:pt x="141" y="89"/>
                    </a:cubicBezTo>
                    <a:cubicBezTo>
                      <a:pt x="141" y="89"/>
                      <a:pt x="139" y="88"/>
                      <a:pt x="138" y="87"/>
                    </a:cubicBezTo>
                    <a:cubicBezTo>
                      <a:pt x="136" y="86"/>
                      <a:pt x="135" y="84"/>
                      <a:pt x="135" y="83"/>
                    </a:cubicBezTo>
                    <a:cubicBezTo>
                      <a:pt x="135" y="82"/>
                      <a:pt x="135" y="81"/>
                      <a:pt x="135" y="81"/>
                    </a:cubicBezTo>
                    <a:cubicBezTo>
                      <a:pt x="135" y="81"/>
                      <a:pt x="140" y="81"/>
                      <a:pt x="141" y="81"/>
                    </a:cubicBezTo>
                    <a:cubicBezTo>
                      <a:pt x="144" y="81"/>
                      <a:pt x="144" y="82"/>
                      <a:pt x="145" y="84"/>
                    </a:cubicBezTo>
                    <a:cubicBezTo>
                      <a:pt x="146" y="84"/>
                      <a:pt x="146" y="85"/>
                      <a:pt x="147" y="85"/>
                    </a:cubicBezTo>
                    <a:cubicBezTo>
                      <a:pt x="150" y="85"/>
                      <a:pt x="153" y="82"/>
                      <a:pt x="153" y="80"/>
                    </a:cubicBezTo>
                    <a:cubicBezTo>
                      <a:pt x="153" y="79"/>
                      <a:pt x="152" y="77"/>
                      <a:pt x="151" y="78"/>
                    </a:cubicBezTo>
                    <a:cubicBezTo>
                      <a:pt x="151" y="79"/>
                      <a:pt x="151" y="79"/>
                      <a:pt x="151" y="79"/>
                    </a:cubicBezTo>
                    <a:cubicBezTo>
                      <a:pt x="150" y="79"/>
                      <a:pt x="150" y="78"/>
                      <a:pt x="150" y="78"/>
                    </a:cubicBezTo>
                    <a:cubicBezTo>
                      <a:pt x="150" y="78"/>
                      <a:pt x="148" y="77"/>
                      <a:pt x="148" y="77"/>
                    </a:cubicBezTo>
                    <a:cubicBezTo>
                      <a:pt x="147" y="78"/>
                      <a:pt x="147" y="77"/>
                      <a:pt x="147" y="77"/>
                    </a:cubicBezTo>
                    <a:cubicBezTo>
                      <a:pt x="146" y="76"/>
                      <a:pt x="146" y="76"/>
                      <a:pt x="146" y="76"/>
                    </a:cubicBezTo>
                    <a:cubicBezTo>
                      <a:pt x="146" y="76"/>
                      <a:pt x="145" y="76"/>
                      <a:pt x="145" y="76"/>
                    </a:cubicBezTo>
                    <a:cubicBezTo>
                      <a:pt x="144" y="75"/>
                      <a:pt x="143" y="75"/>
                      <a:pt x="143" y="76"/>
                    </a:cubicBezTo>
                    <a:cubicBezTo>
                      <a:pt x="143" y="76"/>
                      <a:pt x="143" y="76"/>
                      <a:pt x="143" y="76"/>
                    </a:cubicBezTo>
                    <a:cubicBezTo>
                      <a:pt x="142" y="76"/>
                      <a:pt x="142" y="75"/>
                      <a:pt x="143" y="75"/>
                    </a:cubicBezTo>
                    <a:cubicBezTo>
                      <a:pt x="143" y="75"/>
                      <a:pt x="143" y="75"/>
                      <a:pt x="143" y="75"/>
                    </a:cubicBezTo>
                    <a:cubicBezTo>
                      <a:pt x="142" y="75"/>
                      <a:pt x="142" y="75"/>
                      <a:pt x="142" y="75"/>
                    </a:cubicBezTo>
                    <a:cubicBezTo>
                      <a:pt x="142" y="75"/>
                      <a:pt x="142" y="75"/>
                      <a:pt x="142" y="75"/>
                    </a:cubicBezTo>
                    <a:cubicBezTo>
                      <a:pt x="142" y="74"/>
                      <a:pt x="141" y="74"/>
                      <a:pt x="141" y="74"/>
                    </a:cubicBezTo>
                    <a:cubicBezTo>
                      <a:pt x="140" y="74"/>
                      <a:pt x="139" y="71"/>
                      <a:pt x="139" y="71"/>
                    </a:cubicBezTo>
                    <a:cubicBezTo>
                      <a:pt x="139" y="70"/>
                      <a:pt x="139" y="70"/>
                      <a:pt x="139" y="70"/>
                    </a:cubicBezTo>
                    <a:cubicBezTo>
                      <a:pt x="139" y="70"/>
                      <a:pt x="140" y="70"/>
                      <a:pt x="140" y="70"/>
                    </a:cubicBezTo>
                    <a:cubicBezTo>
                      <a:pt x="140" y="69"/>
                      <a:pt x="140" y="69"/>
                      <a:pt x="140" y="69"/>
                    </a:cubicBezTo>
                    <a:cubicBezTo>
                      <a:pt x="140" y="69"/>
                      <a:pt x="141" y="69"/>
                      <a:pt x="141" y="69"/>
                    </a:cubicBezTo>
                    <a:cubicBezTo>
                      <a:pt x="142" y="68"/>
                      <a:pt x="143" y="67"/>
                      <a:pt x="144" y="68"/>
                    </a:cubicBezTo>
                    <a:cubicBezTo>
                      <a:pt x="145" y="68"/>
                      <a:pt x="146" y="68"/>
                      <a:pt x="146" y="68"/>
                    </a:cubicBezTo>
                    <a:cubicBezTo>
                      <a:pt x="147" y="69"/>
                      <a:pt x="147" y="69"/>
                      <a:pt x="147" y="70"/>
                    </a:cubicBezTo>
                    <a:cubicBezTo>
                      <a:pt x="148" y="70"/>
                      <a:pt x="148" y="70"/>
                      <a:pt x="149" y="71"/>
                    </a:cubicBezTo>
                    <a:cubicBezTo>
                      <a:pt x="149" y="71"/>
                      <a:pt x="150" y="71"/>
                      <a:pt x="149" y="71"/>
                    </a:cubicBezTo>
                    <a:cubicBezTo>
                      <a:pt x="149" y="71"/>
                      <a:pt x="150" y="71"/>
                      <a:pt x="150" y="71"/>
                    </a:cubicBezTo>
                    <a:cubicBezTo>
                      <a:pt x="150" y="71"/>
                      <a:pt x="150" y="71"/>
                      <a:pt x="150" y="72"/>
                    </a:cubicBezTo>
                    <a:cubicBezTo>
                      <a:pt x="150" y="72"/>
                      <a:pt x="150" y="72"/>
                      <a:pt x="151" y="72"/>
                    </a:cubicBezTo>
                    <a:cubicBezTo>
                      <a:pt x="151" y="72"/>
                      <a:pt x="152" y="72"/>
                      <a:pt x="152" y="72"/>
                    </a:cubicBezTo>
                    <a:cubicBezTo>
                      <a:pt x="152" y="73"/>
                      <a:pt x="153" y="73"/>
                      <a:pt x="153" y="73"/>
                    </a:cubicBezTo>
                    <a:cubicBezTo>
                      <a:pt x="153" y="73"/>
                      <a:pt x="154" y="73"/>
                      <a:pt x="154" y="74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5" y="74"/>
                      <a:pt x="155" y="74"/>
                      <a:pt x="155" y="74"/>
                    </a:cubicBezTo>
                    <a:cubicBezTo>
                      <a:pt x="155" y="74"/>
                      <a:pt x="156" y="74"/>
                      <a:pt x="156" y="74"/>
                    </a:cubicBezTo>
                    <a:cubicBezTo>
                      <a:pt x="156" y="73"/>
                      <a:pt x="156" y="71"/>
                      <a:pt x="155" y="71"/>
                    </a:cubicBezTo>
                    <a:cubicBezTo>
                      <a:pt x="155" y="71"/>
                      <a:pt x="155" y="71"/>
                      <a:pt x="155" y="70"/>
                    </a:cubicBezTo>
                    <a:cubicBezTo>
                      <a:pt x="155" y="70"/>
                      <a:pt x="154" y="70"/>
                      <a:pt x="154" y="69"/>
                    </a:cubicBezTo>
                    <a:cubicBezTo>
                      <a:pt x="152" y="69"/>
                      <a:pt x="152" y="69"/>
                      <a:pt x="152" y="68"/>
                    </a:cubicBezTo>
                    <a:cubicBezTo>
                      <a:pt x="153" y="68"/>
                      <a:pt x="152" y="68"/>
                      <a:pt x="152" y="68"/>
                    </a:cubicBezTo>
                    <a:cubicBezTo>
                      <a:pt x="151" y="68"/>
                      <a:pt x="151" y="68"/>
                      <a:pt x="151" y="67"/>
                    </a:cubicBezTo>
                    <a:cubicBezTo>
                      <a:pt x="151" y="67"/>
                      <a:pt x="151" y="67"/>
                      <a:pt x="150" y="67"/>
                    </a:cubicBezTo>
                    <a:cubicBezTo>
                      <a:pt x="150" y="67"/>
                      <a:pt x="150" y="67"/>
                      <a:pt x="150" y="67"/>
                    </a:cubicBezTo>
                    <a:cubicBezTo>
                      <a:pt x="150" y="66"/>
                      <a:pt x="150" y="66"/>
                      <a:pt x="150" y="66"/>
                    </a:cubicBezTo>
                    <a:cubicBezTo>
                      <a:pt x="149" y="66"/>
                      <a:pt x="149" y="65"/>
                      <a:pt x="149" y="65"/>
                    </a:cubicBezTo>
                    <a:cubicBezTo>
                      <a:pt x="149" y="65"/>
                      <a:pt x="148" y="65"/>
                      <a:pt x="148" y="65"/>
                    </a:cubicBezTo>
                    <a:cubicBezTo>
                      <a:pt x="148" y="65"/>
                      <a:pt x="147" y="65"/>
                      <a:pt x="147" y="64"/>
                    </a:cubicBezTo>
                    <a:cubicBezTo>
                      <a:pt x="147" y="64"/>
                      <a:pt x="147" y="64"/>
                      <a:pt x="146" y="63"/>
                    </a:cubicBezTo>
                    <a:cubicBezTo>
                      <a:pt x="146" y="63"/>
                      <a:pt x="146" y="62"/>
                      <a:pt x="146" y="61"/>
                    </a:cubicBezTo>
                    <a:cubicBezTo>
                      <a:pt x="146" y="61"/>
                      <a:pt x="146" y="61"/>
                      <a:pt x="147" y="61"/>
                    </a:cubicBezTo>
                    <a:cubicBezTo>
                      <a:pt x="147" y="61"/>
                      <a:pt x="147" y="61"/>
                      <a:pt x="147" y="60"/>
                    </a:cubicBezTo>
                    <a:cubicBezTo>
                      <a:pt x="147" y="59"/>
                      <a:pt x="151" y="58"/>
                      <a:pt x="153" y="59"/>
                    </a:cubicBezTo>
                    <a:cubicBezTo>
                      <a:pt x="154" y="59"/>
                      <a:pt x="155" y="60"/>
                      <a:pt x="155" y="60"/>
                    </a:cubicBezTo>
                    <a:cubicBezTo>
                      <a:pt x="155" y="60"/>
                      <a:pt x="155" y="60"/>
                      <a:pt x="155" y="60"/>
                    </a:cubicBezTo>
                    <a:cubicBezTo>
                      <a:pt x="155" y="61"/>
                      <a:pt x="156" y="61"/>
                      <a:pt x="156" y="62"/>
                    </a:cubicBezTo>
                    <a:cubicBezTo>
                      <a:pt x="157" y="63"/>
                      <a:pt x="159" y="64"/>
                      <a:pt x="159" y="64"/>
                    </a:cubicBezTo>
                    <a:cubicBezTo>
                      <a:pt x="159" y="64"/>
                      <a:pt x="160" y="64"/>
                      <a:pt x="160" y="64"/>
                    </a:cubicBezTo>
                    <a:cubicBezTo>
                      <a:pt x="160" y="64"/>
                      <a:pt x="160" y="64"/>
                      <a:pt x="161" y="64"/>
                    </a:cubicBezTo>
                    <a:cubicBezTo>
                      <a:pt x="161" y="64"/>
                      <a:pt x="161" y="64"/>
                      <a:pt x="161" y="64"/>
                    </a:cubicBezTo>
                    <a:cubicBezTo>
                      <a:pt x="162" y="64"/>
                      <a:pt x="162" y="64"/>
                      <a:pt x="162" y="64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3" y="63"/>
                      <a:pt x="163" y="63"/>
                      <a:pt x="163" y="63"/>
                    </a:cubicBezTo>
                    <a:cubicBezTo>
                      <a:pt x="164" y="62"/>
                      <a:pt x="164" y="62"/>
                      <a:pt x="164" y="61"/>
                    </a:cubicBezTo>
                    <a:cubicBezTo>
                      <a:pt x="163" y="60"/>
                      <a:pt x="163" y="60"/>
                      <a:pt x="163" y="60"/>
                    </a:cubicBezTo>
                    <a:cubicBezTo>
                      <a:pt x="164" y="60"/>
                      <a:pt x="163" y="59"/>
                      <a:pt x="163" y="59"/>
                    </a:cubicBezTo>
                    <a:cubicBezTo>
                      <a:pt x="162" y="58"/>
                      <a:pt x="162" y="58"/>
                      <a:pt x="162" y="58"/>
                    </a:cubicBezTo>
                    <a:cubicBezTo>
                      <a:pt x="161" y="58"/>
                      <a:pt x="161" y="58"/>
                      <a:pt x="161" y="58"/>
                    </a:cubicBezTo>
                    <a:cubicBezTo>
                      <a:pt x="160" y="57"/>
                      <a:pt x="160" y="57"/>
                      <a:pt x="160" y="57"/>
                    </a:cubicBezTo>
                    <a:cubicBezTo>
                      <a:pt x="159" y="57"/>
                      <a:pt x="157" y="55"/>
                      <a:pt x="156" y="54"/>
                    </a:cubicBezTo>
                    <a:cubicBezTo>
                      <a:pt x="155" y="54"/>
                      <a:pt x="155" y="53"/>
                      <a:pt x="154" y="52"/>
                    </a:cubicBezTo>
                    <a:cubicBezTo>
                      <a:pt x="154" y="51"/>
                      <a:pt x="154" y="51"/>
                      <a:pt x="155" y="49"/>
                    </a:cubicBezTo>
                    <a:cubicBezTo>
                      <a:pt x="155" y="48"/>
                      <a:pt x="156" y="48"/>
                      <a:pt x="157" y="48"/>
                    </a:cubicBezTo>
                    <a:cubicBezTo>
                      <a:pt x="158" y="47"/>
                      <a:pt x="158" y="47"/>
                      <a:pt x="158" y="47"/>
                    </a:cubicBezTo>
                    <a:cubicBezTo>
                      <a:pt x="159" y="47"/>
                      <a:pt x="159" y="47"/>
                      <a:pt x="159" y="47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7"/>
                      <a:pt x="161" y="47"/>
                      <a:pt x="161" y="48"/>
                    </a:cubicBezTo>
                    <a:cubicBezTo>
                      <a:pt x="161" y="48"/>
                      <a:pt x="161" y="48"/>
                      <a:pt x="162" y="48"/>
                    </a:cubicBezTo>
                    <a:cubicBezTo>
                      <a:pt x="162" y="48"/>
                      <a:pt x="162" y="49"/>
                      <a:pt x="162" y="49"/>
                    </a:cubicBezTo>
                    <a:cubicBezTo>
                      <a:pt x="162" y="49"/>
                      <a:pt x="162" y="49"/>
                      <a:pt x="163" y="50"/>
                    </a:cubicBezTo>
                    <a:cubicBezTo>
                      <a:pt x="163" y="50"/>
                      <a:pt x="164" y="51"/>
                      <a:pt x="165" y="53"/>
                    </a:cubicBezTo>
                    <a:cubicBezTo>
                      <a:pt x="165" y="53"/>
                      <a:pt x="166" y="54"/>
                      <a:pt x="166" y="54"/>
                    </a:cubicBezTo>
                    <a:cubicBezTo>
                      <a:pt x="167" y="55"/>
                      <a:pt x="168" y="53"/>
                      <a:pt x="169" y="50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68" y="48"/>
                      <a:pt x="168" y="48"/>
                      <a:pt x="168" y="48"/>
                    </a:cubicBezTo>
                    <a:cubicBezTo>
                      <a:pt x="168" y="48"/>
                      <a:pt x="167" y="47"/>
                      <a:pt x="166" y="46"/>
                    </a:cubicBezTo>
                    <a:cubicBezTo>
                      <a:pt x="166" y="46"/>
                      <a:pt x="166" y="46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3" y="44"/>
                      <a:pt x="163" y="39"/>
                      <a:pt x="165" y="38"/>
                    </a:cubicBezTo>
                    <a:cubicBezTo>
                      <a:pt x="166" y="37"/>
                      <a:pt x="167" y="36"/>
                      <a:pt x="168" y="36"/>
                    </a:cubicBezTo>
                    <a:cubicBezTo>
                      <a:pt x="168" y="37"/>
                      <a:pt x="169" y="37"/>
                      <a:pt x="169" y="37"/>
                    </a:cubicBezTo>
                    <a:cubicBezTo>
                      <a:pt x="169" y="37"/>
                      <a:pt x="170" y="37"/>
                      <a:pt x="170" y="38"/>
                    </a:cubicBezTo>
                    <a:cubicBezTo>
                      <a:pt x="171" y="38"/>
                      <a:pt x="171" y="38"/>
                      <a:pt x="171" y="39"/>
                    </a:cubicBezTo>
                    <a:cubicBezTo>
                      <a:pt x="171" y="39"/>
                      <a:pt x="172" y="39"/>
                      <a:pt x="172" y="39"/>
                    </a:cubicBezTo>
                    <a:cubicBezTo>
                      <a:pt x="172" y="39"/>
                      <a:pt x="172" y="39"/>
                      <a:pt x="172" y="39"/>
                    </a:cubicBezTo>
                    <a:cubicBezTo>
                      <a:pt x="172" y="40"/>
                      <a:pt x="172" y="40"/>
                      <a:pt x="172" y="40"/>
                    </a:cubicBezTo>
                    <a:cubicBezTo>
                      <a:pt x="173" y="40"/>
                      <a:pt x="173" y="40"/>
                      <a:pt x="174" y="43"/>
                    </a:cubicBezTo>
                    <a:cubicBezTo>
                      <a:pt x="174" y="44"/>
                      <a:pt x="174" y="44"/>
                      <a:pt x="174" y="45"/>
                    </a:cubicBezTo>
                    <a:cubicBezTo>
                      <a:pt x="174" y="45"/>
                      <a:pt x="174" y="45"/>
                      <a:pt x="174" y="45"/>
                    </a:cubicBezTo>
                    <a:cubicBezTo>
                      <a:pt x="175" y="45"/>
                      <a:pt x="175" y="44"/>
                      <a:pt x="176" y="44"/>
                    </a:cubicBezTo>
                    <a:cubicBezTo>
                      <a:pt x="176" y="43"/>
                      <a:pt x="177" y="42"/>
                      <a:pt x="177" y="42"/>
                    </a:cubicBezTo>
                    <a:cubicBezTo>
                      <a:pt x="178" y="41"/>
                      <a:pt x="178" y="41"/>
                      <a:pt x="176" y="40"/>
                    </a:cubicBezTo>
                    <a:cubicBezTo>
                      <a:pt x="175" y="40"/>
                      <a:pt x="174" y="40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3" y="39"/>
                      <a:pt x="173" y="39"/>
                      <a:pt x="173" y="38"/>
                    </a:cubicBezTo>
                    <a:cubicBezTo>
                      <a:pt x="172" y="38"/>
                      <a:pt x="172" y="37"/>
                      <a:pt x="172" y="37"/>
                    </a:cubicBezTo>
                    <a:cubicBezTo>
                      <a:pt x="171" y="36"/>
                      <a:pt x="169" y="34"/>
                      <a:pt x="170" y="33"/>
                    </a:cubicBezTo>
                    <a:cubicBezTo>
                      <a:pt x="170" y="33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1"/>
                    </a:cubicBezTo>
                    <a:cubicBezTo>
                      <a:pt x="169" y="30"/>
                      <a:pt x="169" y="29"/>
                      <a:pt x="169" y="29"/>
                    </a:cubicBezTo>
                    <a:cubicBezTo>
                      <a:pt x="169" y="29"/>
                      <a:pt x="168" y="29"/>
                      <a:pt x="168" y="28"/>
                    </a:cubicBezTo>
                    <a:cubicBezTo>
                      <a:pt x="168" y="28"/>
                      <a:pt x="166" y="26"/>
                      <a:pt x="165" y="25"/>
                    </a:cubicBezTo>
                    <a:cubicBezTo>
                      <a:pt x="163" y="24"/>
                      <a:pt x="162" y="23"/>
                      <a:pt x="162" y="23"/>
                    </a:cubicBezTo>
                    <a:cubicBezTo>
                      <a:pt x="162" y="23"/>
                      <a:pt x="161" y="22"/>
                      <a:pt x="160" y="22"/>
                    </a:cubicBezTo>
                    <a:cubicBezTo>
                      <a:pt x="159" y="21"/>
                      <a:pt x="159" y="20"/>
                      <a:pt x="158" y="20"/>
                    </a:cubicBezTo>
                    <a:cubicBezTo>
                      <a:pt x="158" y="20"/>
                      <a:pt x="158" y="20"/>
                      <a:pt x="157" y="20"/>
                    </a:cubicBezTo>
                    <a:cubicBezTo>
                      <a:pt x="156" y="19"/>
                      <a:pt x="154" y="18"/>
                      <a:pt x="154" y="17"/>
                    </a:cubicBezTo>
                    <a:cubicBezTo>
                      <a:pt x="154" y="17"/>
                      <a:pt x="152" y="16"/>
                      <a:pt x="151" y="16"/>
                    </a:cubicBezTo>
                    <a:cubicBezTo>
                      <a:pt x="149" y="15"/>
                      <a:pt x="148" y="15"/>
                      <a:pt x="148" y="14"/>
                    </a:cubicBezTo>
                    <a:cubicBezTo>
                      <a:pt x="148" y="14"/>
                      <a:pt x="147" y="14"/>
                      <a:pt x="147" y="14"/>
                    </a:cubicBezTo>
                    <a:cubicBezTo>
                      <a:pt x="146" y="14"/>
                      <a:pt x="146" y="14"/>
                      <a:pt x="146" y="14"/>
                    </a:cubicBezTo>
                    <a:cubicBezTo>
                      <a:pt x="146" y="13"/>
                      <a:pt x="142" y="12"/>
                      <a:pt x="142" y="12"/>
                    </a:cubicBezTo>
                    <a:cubicBezTo>
                      <a:pt x="142" y="12"/>
                      <a:pt x="139" y="12"/>
                      <a:pt x="136" y="11"/>
                    </a:cubicBezTo>
                    <a:cubicBezTo>
                      <a:pt x="135" y="10"/>
                      <a:pt x="134" y="10"/>
                      <a:pt x="134" y="10"/>
                    </a:cubicBezTo>
                    <a:cubicBezTo>
                      <a:pt x="132" y="10"/>
                      <a:pt x="130" y="10"/>
                      <a:pt x="129" y="10"/>
                    </a:cubicBezTo>
                    <a:cubicBezTo>
                      <a:pt x="129" y="9"/>
                      <a:pt x="129" y="9"/>
                      <a:pt x="129" y="10"/>
                    </a:cubicBezTo>
                    <a:cubicBezTo>
                      <a:pt x="129" y="10"/>
                      <a:pt x="128" y="10"/>
                      <a:pt x="127" y="10"/>
                    </a:cubicBezTo>
                    <a:cubicBezTo>
                      <a:pt x="127" y="9"/>
                      <a:pt x="126" y="9"/>
                      <a:pt x="126" y="9"/>
                    </a:cubicBezTo>
                    <a:cubicBezTo>
                      <a:pt x="125" y="10"/>
                      <a:pt x="124" y="10"/>
                      <a:pt x="124" y="10"/>
                    </a:cubicBezTo>
                    <a:cubicBezTo>
                      <a:pt x="125" y="9"/>
                      <a:pt x="123" y="9"/>
                      <a:pt x="122" y="9"/>
                    </a:cubicBezTo>
                    <a:cubicBezTo>
                      <a:pt x="121" y="10"/>
                      <a:pt x="121" y="10"/>
                      <a:pt x="120" y="10"/>
                    </a:cubicBezTo>
                    <a:cubicBezTo>
                      <a:pt x="120" y="9"/>
                      <a:pt x="120" y="9"/>
                      <a:pt x="119" y="10"/>
                    </a:cubicBezTo>
                    <a:cubicBezTo>
                      <a:pt x="119" y="10"/>
                      <a:pt x="116" y="10"/>
                      <a:pt x="115" y="10"/>
                    </a:cubicBezTo>
                    <a:cubicBezTo>
                      <a:pt x="115" y="10"/>
                      <a:pt x="114" y="10"/>
                      <a:pt x="114" y="10"/>
                    </a:cubicBezTo>
                    <a:cubicBezTo>
                      <a:pt x="114" y="11"/>
                      <a:pt x="113" y="11"/>
                      <a:pt x="113" y="10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2" y="11"/>
                      <a:pt x="111" y="11"/>
                      <a:pt x="111" y="10"/>
                    </a:cubicBezTo>
                    <a:cubicBezTo>
                      <a:pt x="111" y="10"/>
                      <a:pt x="111" y="10"/>
                      <a:pt x="111" y="11"/>
                    </a:cubicBezTo>
                    <a:cubicBezTo>
                      <a:pt x="111" y="11"/>
                      <a:pt x="111" y="11"/>
                      <a:pt x="110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10" y="11"/>
                      <a:pt x="109" y="11"/>
                      <a:pt x="108" y="11"/>
                    </a:cubicBezTo>
                    <a:cubicBezTo>
                      <a:pt x="107" y="11"/>
                      <a:pt x="106" y="11"/>
                      <a:pt x="106" y="11"/>
                    </a:cubicBezTo>
                    <a:cubicBezTo>
                      <a:pt x="106" y="11"/>
                      <a:pt x="105" y="11"/>
                      <a:pt x="104" y="11"/>
                    </a:cubicBezTo>
                    <a:cubicBezTo>
                      <a:pt x="103" y="11"/>
                      <a:pt x="102" y="11"/>
                      <a:pt x="103" y="11"/>
                    </a:cubicBezTo>
                    <a:cubicBezTo>
                      <a:pt x="103" y="11"/>
                      <a:pt x="103" y="12"/>
                      <a:pt x="102" y="11"/>
                    </a:cubicBezTo>
                    <a:cubicBezTo>
                      <a:pt x="102" y="11"/>
                      <a:pt x="100" y="11"/>
                      <a:pt x="100" y="12"/>
                    </a:cubicBezTo>
                    <a:cubicBezTo>
                      <a:pt x="100" y="12"/>
                      <a:pt x="99" y="12"/>
                      <a:pt x="98" y="11"/>
                    </a:cubicBezTo>
                    <a:cubicBezTo>
                      <a:pt x="98" y="11"/>
                      <a:pt x="97" y="11"/>
                      <a:pt x="97" y="11"/>
                    </a:cubicBezTo>
                    <a:cubicBezTo>
                      <a:pt x="97" y="12"/>
                      <a:pt x="96" y="12"/>
                      <a:pt x="96" y="11"/>
                    </a:cubicBezTo>
                    <a:cubicBezTo>
                      <a:pt x="96" y="11"/>
                      <a:pt x="96" y="11"/>
                      <a:pt x="95" y="11"/>
                    </a:cubicBezTo>
                    <a:cubicBezTo>
                      <a:pt x="95" y="12"/>
                      <a:pt x="95" y="12"/>
                      <a:pt x="95" y="11"/>
                    </a:cubicBezTo>
                    <a:cubicBezTo>
                      <a:pt x="95" y="11"/>
                      <a:pt x="95" y="11"/>
                      <a:pt x="94" y="11"/>
                    </a:cubicBezTo>
                    <a:cubicBezTo>
                      <a:pt x="94" y="11"/>
                      <a:pt x="94" y="11"/>
                      <a:pt x="93" y="11"/>
                    </a:cubicBezTo>
                    <a:cubicBezTo>
                      <a:pt x="93" y="11"/>
                      <a:pt x="92" y="11"/>
                      <a:pt x="92" y="11"/>
                    </a:cubicBezTo>
                    <a:cubicBezTo>
                      <a:pt x="92" y="11"/>
                      <a:pt x="91" y="11"/>
                      <a:pt x="91" y="11"/>
                    </a:cubicBezTo>
                    <a:cubicBezTo>
                      <a:pt x="91" y="10"/>
                      <a:pt x="89" y="10"/>
                      <a:pt x="90" y="10"/>
                    </a:cubicBezTo>
                    <a:cubicBezTo>
                      <a:pt x="90" y="10"/>
                      <a:pt x="87" y="10"/>
                      <a:pt x="84" y="9"/>
                    </a:cubicBezTo>
                    <a:cubicBezTo>
                      <a:pt x="84" y="8"/>
                      <a:pt x="83" y="8"/>
                      <a:pt x="83" y="8"/>
                    </a:cubicBezTo>
                    <a:cubicBezTo>
                      <a:pt x="83" y="9"/>
                      <a:pt x="83" y="9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1" y="8"/>
                      <a:pt x="81" y="8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8" y="7"/>
                      <a:pt x="77" y="6"/>
                      <a:pt x="76" y="6"/>
                    </a:cubicBezTo>
                    <a:cubicBezTo>
                      <a:pt x="76" y="5"/>
                      <a:pt x="75" y="5"/>
                      <a:pt x="75" y="6"/>
                    </a:cubicBezTo>
                    <a:cubicBezTo>
                      <a:pt x="74" y="6"/>
                      <a:pt x="73" y="7"/>
                      <a:pt x="73" y="7"/>
                    </a:cubicBezTo>
                    <a:cubicBezTo>
                      <a:pt x="73" y="8"/>
                      <a:pt x="73" y="8"/>
                      <a:pt x="71" y="10"/>
                    </a:cubicBezTo>
                    <a:cubicBezTo>
                      <a:pt x="70" y="10"/>
                      <a:pt x="70" y="11"/>
                      <a:pt x="70" y="11"/>
                    </a:cubicBezTo>
                    <a:cubicBezTo>
                      <a:pt x="70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4"/>
                    </a:cubicBezTo>
                    <a:cubicBezTo>
                      <a:pt x="68" y="14"/>
                      <a:pt x="68" y="14"/>
                      <a:pt x="67" y="14"/>
                    </a:cubicBezTo>
                    <a:cubicBezTo>
                      <a:pt x="67" y="14"/>
                      <a:pt x="67" y="14"/>
                      <a:pt x="67" y="15"/>
                    </a:cubicBezTo>
                    <a:cubicBezTo>
                      <a:pt x="67" y="15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5" y="17"/>
                      <a:pt x="65" y="17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8"/>
                      <a:pt x="64" y="19"/>
                      <a:pt x="63" y="19"/>
                    </a:cubicBezTo>
                    <a:cubicBezTo>
                      <a:pt x="63" y="19"/>
                      <a:pt x="63" y="20"/>
                      <a:pt x="62" y="21"/>
                    </a:cubicBezTo>
                    <a:cubicBezTo>
                      <a:pt x="62" y="22"/>
                      <a:pt x="62" y="22"/>
                      <a:pt x="61" y="22"/>
                    </a:cubicBezTo>
                    <a:cubicBezTo>
                      <a:pt x="61" y="22"/>
                      <a:pt x="61" y="22"/>
                      <a:pt x="61" y="23"/>
                    </a:cubicBezTo>
                    <a:cubicBezTo>
                      <a:pt x="60" y="23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5"/>
                      <a:pt x="59" y="25"/>
                      <a:pt x="59" y="25"/>
                    </a:cubicBezTo>
                    <a:cubicBezTo>
                      <a:pt x="58" y="26"/>
                      <a:pt x="58" y="27"/>
                      <a:pt x="57" y="28"/>
                    </a:cubicBezTo>
                    <a:cubicBezTo>
                      <a:pt x="56" y="29"/>
                      <a:pt x="55" y="30"/>
                      <a:pt x="55" y="31"/>
                    </a:cubicBezTo>
                    <a:cubicBezTo>
                      <a:pt x="53" y="32"/>
                      <a:pt x="53" y="32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2" y="33"/>
                      <a:pt x="52" y="34"/>
                      <a:pt x="52" y="34"/>
                    </a:cubicBezTo>
                    <a:cubicBezTo>
                      <a:pt x="52" y="34"/>
                      <a:pt x="51" y="35"/>
                      <a:pt x="51" y="35"/>
                    </a:cubicBezTo>
                    <a:cubicBezTo>
                      <a:pt x="51" y="35"/>
                      <a:pt x="46" y="40"/>
                      <a:pt x="46" y="42"/>
                    </a:cubicBezTo>
                    <a:cubicBezTo>
                      <a:pt x="45" y="42"/>
                      <a:pt x="45" y="43"/>
                      <a:pt x="44" y="43"/>
                    </a:cubicBezTo>
                    <a:cubicBezTo>
                      <a:pt x="44" y="43"/>
                      <a:pt x="42" y="45"/>
                      <a:pt x="42" y="46"/>
                    </a:cubicBezTo>
                    <a:cubicBezTo>
                      <a:pt x="42" y="46"/>
                      <a:pt x="41" y="46"/>
                      <a:pt x="41" y="47"/>
                    </a:cubicBezTo>
                    <a:cubicBezTo>
                      <a:pt x="41" y="47"/>
                      <a:pt x="40" y="48"/>
                      <a:pt x="40" y="48"/>
                    </a:cubicBezTo>
                    <a:cubicBezTo>
                      <a:pt x="39" y="48"/>
                      <a:pt x="39" y="48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8" y="49"/>
                      <a:pt x="37" y="50"/>
                      <a:pt x="37" y="51"/>
                    </a:cubicBezTo>
                    <a:cubicBezTo>
                      <a:pt x="37" y="51"/>
                      <a:pt x="36" y="52"/>
                      <a:pt x="36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2"/>
                      <a:pt x="34" y="53"/>
                      <a:pt x="34" y="54"/>
                    </a:cubicBezTo>
                    <a:cubicBezTo>
                      <a:pt x="33" y="54"/>
                      <a:pt x="32" y="55"/>
                      <a:pt x="32" y="56"/>
                    </a:cubicBezTo>
                    <a:cubicBezTo>
                      <a:pt x="32" y="56"/>
                      <a:pt x="32" y="56"/>
                      <a:pt x="31" y="56"/>
                    </a:cubicBezTo>
                    <a:cubicBezTo>
                      <a:pt x="31" y="56"/>
                      <a:pt x="31" y="57"/>
                      <a:pt x="31" y="57"/>
                    </a:cubicBezTo>
                    <a:cubicBezTo>
                      <a:pt x="31" y="57"/>
                      <a:pt x="31" y="58"/>
                      <a:pt x="30" y="58"/>
                    </a:cubicBezTo>
                    <a:cubicBezTo>
                      <a:pt x="30" y="59"/>
                      <a:pt x="29" y="59"/>
                      <a:pt x="29" y="60"/>
                    </a:cubicBezTo>
                    <a:cubicBezTo>
                      <a:pt x="28" y="61"/>
                      <a:pt x="26" y="63"/>
                      <a:pt x="25" y="64"/>
                    </a:cubicBezTo>
                    <a:cubicBezTo>
                      <a:pt x="24" y="64"/>
                      <a:pt x="23" y="65"/>
                      <a:pt x="23" y="67"/>
                    </a:cubicBezTo>
                    <a:cubicBezTo>
                      <a:pt x="23" y="67"/>
                      <a:pt x="22" y="68"/>
                      <a:pt x="21" y="69"/>
                    </a:cubicBezTo>
                    <a:cubicBezTo>
                      <a:pt x="20" y="70"/>
                      <a:pt x="18" y="72"/>
                      <a:pt x="16" y="73"/>
                    </a:cubicBezTo>
                    <a:cubicBezTo>
                      <a:pt x="15" y="75"/>
                      <a:pt x="13" y="76"/>
                      <a:pt x="13" y="77"/>
                    </a:cubicBezTo>
                    <a:cubicBezTo>
                      <a:pt x="12" y="78"/>
                      <a:pt x="11" y="79"/>
                      <a:pt x="11" y="80"/>
                    </a:cubicBezTo>
                    <a:cubicBezTo>
                      <a:pt x="10" y="80"/>
                      <a:pt x="9" y="81"/>
                      <a:pt x="9" y="82"/>
                    </a:cubicBezTo>
                    <a:cubicBezTo>
                      <a:pt x="8" y="83"/>
                      <a:pt x="7" y="84"/>
                      <a:pt x="6" y="84"/>
                    </a:cubicBezTo>
                    <a:cubicBezTo>
                      <a:pt x="5" y="85"/>
                      <a:pt x="5" y="85"/>
                      <a:pt x="5" y="85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7"/>
                      <a:pt x="9" y="88"/>
                      <a:pt x="9" y="89"/>
                    </a:cubicBezTo>
                    <a:cubicBezTo>
                      <a:pt x="10" y="89"/>
                      <a:pt x="14" y="91"/>
                      <a:pt x="16" y="91"/>
                    </a:cubicBezTo>
                    <a:close/>
                    <a:moveTo>
                      <a:pt x="33" y="78"/>
                    </a:moveTo>
                    <a:cubicBezTo>
                      <a:pt x="32" y="77"/>
                      <a:pt x="32" y="75"/>
                      <a:pt x="32" y="74"/>
                    </a:cubicBezTo>
                    <a:cubicBezTo>
                      <a:pt x="32" y="73"/>
                      <a:pt x="32" y="72"/>
                      <a:pt x="34" y="71"/>
                    </a:cubicBezTo>
                    <a:cubicBezTo>
                      <a:pt x="34" y="71"/>
                      <a:pt x="34" y="70"/>
                      <a:pt x="34" y="70"/>
                    </a:cubicBezTo>
                    <a:cubicBezTo>
                      <a:pt x="34" y="70"/>
                      <a:pt x="35" y="69"/>
                      <a:pt x="35" y="69"/>
                    </a:cubicBezTo>
                    <a:cubicBezTo>
                      <a:pt x="35" y="69"/>
                      <a:pt x="35" y="69"/>
                      <a:pt x="35" y="68"/>
                    </a:cubicBezTo>
                    <a:cubicBezTo>
                      <a:pt x="35" y="68"/>
                      <a:pt x="35" y="67"/>
                      <a:pt x="36" y="68"/>
                    </a:cubicBezTo>
                    <a:cubicBezTo>
                      <a:pt x="36" y="68"/>
                      <a:pt x="36" y="68"/>
                      <a:pt x="36" y="71"/>
                    </a:cubicBezTo>
                    <a:cubicBezTo>
                      <a:pt x="36" y="71"/>
                      <a:pt x="36" y="71"/>
                      <a:pt x="37" y="72"/>
                    </a:cubicBezTo>
                    <a:cubicBezTo>
                      <a:pt x="38" y="72"/>
                      <a:pt x="38" y="72"/>
                      <a:pt x="41" y="71"/>
                    </a:cubicBezTo>
                    <a:cubicBezTo>
                      <a:pt x="42" y="71"/>
                      <a:pt x="42" y="71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3" y="71"/>
                      <a:pt x="44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9" y="74"/>
                      <a:pt x="53" y="72"/>
                      <a:pt x="56" y="70"/>
                    </a:cubicBezTo>
                    <a:cubicBezTo>
                      <a:pt x="57" y="69"/>
                      <a:pt x="58" y="69"/>
                      <a:pt x="58" y="69"/>
                    </a:cubicBezTo>
                    <a:cubicBezTo>
                      <a:pt x="58" y="69"/>
                      <a:pt x="58" y="70"/>
                      <a:pt x="58" y="71"/>
                    </a:cubicBezTo>
                    <a:cubicBezTo>
                      <a:pt x="58" y="72"/>
                      <a:pt x="58" y="72"/>
                      <a:pt x="58" y="73"/>
                    </a:cubicBezTo>
                    <a:cubicBezTo>
                      <a:pt x="59" y="73"/>
                      <a:pt x="59" y="73"/>
                      <a:pt x="60" y="73"/>
                    </a:cubicBezTo>
                    <a:cubicBezTo>
                      <a:pt x="60" y="73"/>
                      <a:pt x="62" y="72"/>
                      <a:pt x="63" y="71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1"/>
                      <a:pt x="66" y="71"/>
                      <a:pt x="67" y="71"/>
                    </a:cubicBezTo>
                    <a:cubicBezTo>
                      <a:pt x="67" y="72"/>
                      <a:pt x="70" y="71"/>
                      <a:pt x="71" y="70"/>
                    </a:cubicBezTo>
                    <a:cubicBezTo>
                      <a:pt x="72" y="69"/>
                      <a:pt x="72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8"/>
                      <a:pt x="75" y="68"/>
                      <a:pt x="76" y="68"/>
                    </a:cubicBezTo>
                    <a:cubicBezTo>
                      <a:pt x="76" y="68"/>
                      <a:pt x="77" y="68"/>
                      <a:pt x="79" y="67"/>
                    </a:cubicBezTo>
                    <a:cubicBezTo>
                      <a:pt x="80" y="66"/>
                      <a:pt x="81" y="66"/>
                      <a:pt x="82" y="66"/>
                    </a:cubicBezTo>
                    <a:cubicBezTo>
                      <a:pt x="82" y="66"/>
                      <a:pt x="82" y="67"/>
                      <a:pt x="82" y="67"/>
                    </a:cubicBezTo>
                    <a:cubicBezTo>
                      <a:pt x="82" y="68"/>
                      <a:pt x="82" y="68"/>
                      <a:pt x="83" y="68"/>
                    </a:cubicBezTo>
                    <a:cubicBezTo>
                      <a:pt x="84" y="69"/>
                      <a:pt x="86" y="68"/>
                      <a:pt x="88" y="68"/>
                    </a:cubicBezTo>
                    <a:cubicBezTo>
                      <a:pt x="88" y="67"/>
                      <a:pt x="89" y="67"/>
                      <a:pt x="89" y="67"/>
                    </a:cubicBezTo>
                    <a:cubicBezTo>
                      <a:pt x="89" y="67"/>
                      <a:pt x="89" y="67"/>
                      <a:pt x="90" y="67"/>
                    </a:cubicBezTo>
                    <a:cubicBezTo>
                      <a:pt x="91" y="66"/>
                      <a:pt x="92" y="67"/>
                      <a:pt x="92" y="68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2" y="69"/>
                      <a:pt x="93" y="69"/>
                      <a:pt x="93" y="69"/>
                    </a:cubicBezTo>
                    <a:cubicBezTo>
                      <a:pt x="93" y="69"/>
                      <a:pt x="93" y="70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3" y="71"/>
                      <a:pt x="94" y="71"/>
                      <a:pt x="94" y="71"/>
                    </a:cubicBezTo>
                    <a:cubicBezTo>
                      <a:pt x="94" y="70"/>
                      <a:pt x="95" y="70"/>
                      <a:pt x="95" y="71"/>
                    </a:cubicBezTo>
                    <a:cubicBezTo>
                      <a:pt x="95" y="71"/>
                      <a:pt x="98" y="71"/>
                      <a:pt x="100" y="71"/>
                    </a:cubicBezTo>
                    <a:cubicBezTo>
                      <a:pt x="101" y="71"/>
                      <a:pt x="101" y="71"/>
                      <a:pt x="102" y="71"/>
                    </a:cubicBezTo>
                    <a:cubicBezTo>
                      <a:pt x="102" y="72"/>
                      <a:pt x="102" y="71"/>
                      <a:pt x="103" y="71"/>
                    </a:cubicBezTo>
                    <a:cubicBezTo>
                      <a:pt x="103" y="70"/>
                      <a:pt x="105" y="70"/>
                      <a:pt x="105" y="71"/>
                    </a:cubicBezTo>
                    <a:cubicBezTo>
                      <a:pt x="106" y="71"/>
                      <a:pt x="106" y="72"/>
                      <a:pt x="106" y="72"/>
                    </a:cubicBezTo>
                    <a:cubicBezTo>
                      <a:pt x="106" y="72"/>
                      <a:pt x="106" y="72"/>
                      <a:pt x="106" y="72"/>
                    </a:cubicBezTo>
                    <a:cubicBezTo>
                      <a:pt x="107" y="72"/>
                      <a:pt x="107" y="72"/>
                      <a:pt x="107" y="73"/>
                    </a:cubicBezTo>
                    <a:cubicBezTo>
                      <a:pt x="106" y="73"/>
                      <a:pt x="107" y="73"/>
                      <a:pt x="107" y="73"/>
                    </a:cubicBezTo>
                    <a:cubicBezTo>
                      <a:pt x="107" y="73"/>
                      <a:pt x="107" y="73"/>
                      <a:pt x="107" y="74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08" y="73"/>
                      <a:pt x="109" y="74"/>
                      <a:pt x="109" y="75"/>
                    </a:cubicBezTo>
                    <a:cubicBezTo>
                      <a:pt x="109" y="75"/>
                      <a:pt x="110" y="75"/>
                      <a:pt x="111" y="76"/>
                    </a:cubicBezTo>
                    <a:cubicBezTo>
                      <a:pt x="114" y="77"/>
                      <a:pt x="115" y="77"/>
                      <a:pt x="114" y="79"/>
                    </a:cubicBezTo>
                    <a:cubicBezTo>
                      <a:pt x="114" y="80"/>
                      <a:pt x="114" y="81"/>
                      <a:pt x="113" y="81"/>
                    </a:cubicBezTo>
                    <a:cubicBezTo>
                      <a:pt x="112" y="81"/>
                      <a:pt x="112" y="81"/>
                      <a:pt x="112" y="81"/>
                    </a:cubicBezTo>
                    <a:cubicBezTo>
                      <a:pt x="112" y="80"/>
                      <a:pt x="112" y="80"/>
                      <a:pt x="111" y="80"/>
                    </a:cubicBezTo>
                    <a:cubicBezTo>
                      <a:pt x="111" y="80"/>
                      <a:pt x="107" y="79"/>
                      <a:pt x="107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06" y="78"/>
                      <a:pt x="105" y="77"/>
                      <a:pt x="105" y="77"/>
                    </a:cubicBezTo>
                    <a:cubicBezTo>
                      <a:pt x="104" y="76"/>
                      <a:pt x="103" y="76"/>
                      <a:pt x="103" y="76"/>
                    </a:cubicBezTo>
                    <a:cubicBezTo>
                      <a:pt x="103" y="76"/>
                      <a:pt x="102" y="76"/>
                      <a:pt x="102" y="76"/>
                    </a:cubicBezTo>
                    <a:cubicBezTo>
                      <a:pt x="101" y="75"/>
                      <a:pt x="100" y="75"/>
                      <a:pt x="99" y="75"/>
                    </a:cubicBezTo>
                    <a:cubicBezTo>
                      <a:pt x="99" y="75"/>
                      <a:pt x="98" y="75"/>
                      <a:pt x="98" y="75"/>
                    </a:cubicBezTo>
                    <a:cubicBezTo>
                      <a:pt x="98" y="75"/>
                      <a:pt x="97" y="75"/>
                      <a:pt x="97" y="75"/>
                    </a:cubicBezTo>
                    <a:cubicBezTo>
                      <a:pt x="95" y="75"/>
                      <a:pt x="94" y="75"/>
                      <a:pt x="93" y="75"/>
                    </a:cubicBezTo>
                    <a:cubicBezTo>
                      <a:pt x="93" y="74"/>
                      <a:pt x="92" y="74"/>
                      <a:pt x="92" y="73"/>
                    </a:cubicBezTo>
                    <a:cubicBezTo>
                      <a:pt x="91" y="73"/>
                      <a:pt x="90" y="72"/>
                      <a:pt x="90" y="71"/>
                    </a:cubicBezTo>
                    <a:cubicBezTo>
                      <a:pt x="90" y="70"/>
                      <a:pt x="89" y="70"/>
                      <a:pt x="88" y="71"/>
                    </a:cubicBezTo>
                    <a:cubicBezTo>
                      <a:pt x="88" y="71"/>
                      <a:pt x="88" y="71"/>
                      <a:pt x="87" y="71"/>
                    </a:cubicBezTo>
                    <a:cubicBezTo>
                      <a:pt x="87" y="71"/>
                      <a:pt x="86" y="71"/>
                      <a:pt x="86" y="71"/>
                    </a:cubicBezTo>
                    <a:cubicBezTo>
                      <a:pt x="86" y="71"/>
                      <a:pt x="85" y="72"/>
                      <a:pt x="84" y="72"/>
                    </a:cubicBezTo>
                    <a:cubicBezTo>
                      <a:pt x="84" y="72"/>
                      <a:pt x="83" y="72"/>
                      <a:pt x="83" y="72"/>
                    </a:cubicBezTo>
                    <a:cubicBezTo>
                      <a:pt x="84" y="72"/>
                      <a:pt x="83" y="72"/>
                      <a:pt x="82" y="72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79" y="71"/>
                      <a:pt x="79" y="72"/>
                      <a:pt x="79" y="72"/>
                    </a:cubicBezTo>
                    <a:cubicBezTo>
                      <a:pt x="79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3"/>
                      <a:pt x="78" y="73"/>
                      <a:pt x="77" y="73"/>
                    </a:cubicBezTo>
                    <a:cubicBezTo>
                      <a:pt x="77" y="73"/>
                      <a:pt x="76" y="73"/>
                      <a:pt x="75" y="72"/>
                    </a:cubicBezTo>
                    <a:cubicBezTo>
                      <a:pt x="72" y="71"/>
                      <a:pt x="73" y="71"/>
                      <a:pt x="72" y="72"/>
                    </a:cubicBezTo>
                    <a:cubicBezTo>
                      <a:pt x="72" y="72"/>
                      <a:pt x="72" y="73"/>
                      <a:pt x="71" y="73"/>
                    </a:cubicBezTo>
                    <a:cubicBezTo>
                      <a:pt x="71" y="73"/>
                      <a:pt x="71" y="73"/>
                      <a:pt x="71" y="74"/>
                    </a:cubicBezTo>
                    <a:cubicBezTo>
                      <a:pt x="71" y="74"/>
                      <a:pt x="68" y="75"/>
                      <a:pt x="66" y="75"/>
                    </a:cubicBezTo>
                    <a:cubicBezTo>
                      <a:pt x="65" y="75"/>
                      <a:pt x="64" y="75"/>
                      <a:pt x="64" y="74"/>
                    </a:cubicBezTo>
                    <a:cubicBezTo>
                      <a:pt x="64" y="74"/>
                      <a:pt x="64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2" y="75"/>
                      <a:pt x="62" y="75"/>
                    </a:cubicBezTo>
                    <a:cubicBezTo>
                      <a:pt x="62" y="75"/>
                      <a:pt x="61" y="75"/>
                      <a:pt x="61" y="75"/>
                    </a:cubicBezTo>
                    <a:cubicBezTo>
                      <a:pt x="61" y="76"/>
                      <a:pt x="58" y="77"/>
                      <a:pt x="57" y="77"/>
                    </a:cubicBezTo>
                    <a:cubicBezTo>
                      <a:pt x="57" y="77"/>
                      <a:pt x="55" y="76"/>
                      <a:pt x="56" y="75"/>
                    </a:cubicBezTo>
                    <a:cubicBezTo>
                      <a:pt x="56" y="74"/>
                      <a:pt x="54" y="74"/>
                      <a:pt x="52" y="75"/>
                    </a:cubicBezTo>
                    <a:cubicBezTo>
                      <a:pt x="52" y="76"/>
                      <a:pt x="51" y="76"/>
                      <a:pt x="51" y="76"/>
                    </a:cubicBezTo>
                    <a:cubicBezTo>
                      <a:pt x="51" y="77"/>
                      <a:pt x="50" y="77"/>
                      <a:pt x="49" y="77"/>
                    </a:cubicBezTo>
                    <a:cubicBezTo>
                      <a:pt x="48" y="78"/>
                      <a:pt x="45" y="79"/>
                      <a:pt x="44" y="78"/>
                    </a:cubicBezTo>
                    <a:cubicBezTo>
                      <a:pt x="44" y="78"/>
                      <a:pt x="44" y="78"/>
                      <a:pt x="44" y="77"/>
                    </a:cubicBezTo>
                    <a:cubicBezTo>
                      <a:pt x="43" y="76"/>
                      <a:pt x="42" y="75"/>
                      <a:pt x="42" y="76"/>
                    </a:cubicBezTo>
                    <a:cubicBezTo>
                      <a:pt x="42" y="77"/>
                      <a:pt x="34" y="80"/>
                      <a:pt x="33" y="80"/>
                    </a:cubicBezTo>
                    <a:cubicBezTo>
                      <a:pt x="33" y="79"/>
                      <a:pt x="33" y="79"/>
                      <a:pt x="33" y="78"/>
                    </a:cubicBezTo>
                    <a:close/>
                    <a:moveTo>
                      <a:pt x="45" y="64"/>
                    </a:move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3"/>
                      <a:pt x="45" y="62"/>
                      <a:pt x="44" y="62"/>
                    </a:cubicBezTo>
                    <a:cubicBezTo>
                      <a:pt x="43" y="62"/>
                      <a:pt x="43" y="61"/>
                      <a:pt x="43" y="60"/>
                    </a:cubicBezTo>
                    <a:cubicBezTo>
                      <a:pt x="43" y="58"/>
                      <a:pt x="43" y="57"/>
                      <a:pt x="44" y="57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5"/>
                    </a:cubicBezTo>
                    <a:cubicBezTo>
                      <a:pt x="44" y="55"/>
                      <a:pt x="45" y="53"/>
                      <a:pt x="46" y="54"/>
                    </a:cubicBezTo>
                    <a:cubicBezTo>
                      <a:pt x="46" y="54"/>
                      <a:pt x="46" y="53"/>
                      <a:pt x="47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5"/>
                      <a:pt x="48" y="56"/>
                    </a:cubicBezTo>
                    <a:cubicBezTo>
                      <a:pt x="47" y="58"/>
                      <a:pt x="47" y="59"/>
                      <a:pt x="47" y="59"/>
                    </a:cubicBezTo>
                    <a:cubicBezTo>
                      <a:pt x="48" y="59"/>
                      <a:pt x="52" y="58"/>
                      <a:pt x="57" y="56"/>
                    </a:cubicBezTo>
                    <a:cubicBezTo>
                      <a:pt x="59" y="55"/>
                      <a:pt x="59" y="55"/>
                      <a:pt x="60" y="55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1" y="57"/>
                      <a:pt x="62" y="57"/>
                      <a:pt x="62" y="56"/>
                    </a:cubicBezTo>
                    <a:cubicBezTo>
                      <a:pt x="62" y="56"/>
                      <a:pt x="64" y="55"/>
                      <a:pt x="65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4"/>
                      <a:pt x="67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1" y="54"/>
                      <a:pt x="71" y="54"/>
                      <a:pt x="71" y="55"/>
                    </a:cubicBezTo>
                    <a:cubicBezTo>
                      <a:pt x="71" y="55"/>
                      <a:pt x="72" y="56"/>
                      <a:pt x="72" y="56"/>
                    </a:cubicBezTo>
                    <a:cubicBezTo>
                      <a:pt x="72" y="56"/>
                      <a:pt x="73" y="55"/>
                      <a:pt x="74" y="55"/>
                    </a:cubicBezTo>
                    <a:cubicBezTo>
                      <a:pt x="76" y="54"/>
                      <a:pt x="77" y="53"/>
                      <a:pt x="78" y="54"/>
                    </a:cubicBezTo>
                    <a:cubicBezTo>
                      <a:pt x="78" y="54"/>
                      <a:pt x="78" y="54"/>
                      <a:pt x="78" y="55"/>
                    </a:cubicBezTo>
                    <a:cubicBezTo>
                      <a:pt x="78" y="55"/>
                      <a:pt x="78" y="56"/>
                      <a:pt x="79" y="56"/>
                    </a:cubicBezTo>
                    <a:cubicBezTo>
                      <a:pt x="79" y="56"/>
                      <a:pt x="82" y="56"/>
                      <a:pt x="82" y="56"/>
                    </a:cubicBezTo>
                    <a:cubicBezTo>
                      <a:pt x="81" y="56"/>
                      <a:pt x="82" y="55"/>
                      <a:pt x="83" y="55"/>
                    </a:cubicBezTo>
                    <a:cubicBezTo>
                      <a:pt x="84" y="55"/>
                      <a:pt x="85" y="55"/>
                      <a:pt x="86" y="54"/>
                    </a:cubicBezTo>
                    <a:cubicBezTo>
                      <a:pt x="88" y="53"/>
                      <a:pt x="88" y="53"/>
                      <a:pt x="88" y="54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9" y="56"/>
                      <a:pt x="91" y="56"/>
                      <a:pt x="92" y="55"/>
                    </a:cubicBezTo>
                    <a:cubicBezTo>
                      <a:pt x="92" y="55"/>
                      <a:pt x="93" y="55"/>
                      <a:pt x="93" y="55"/>
                    </a:cubicBezTo>
                    <a:cubicBezTo>
                      <a:pt x="94" y="56"/>
                      <a:pt x="96" y="55"/>
                      <a:pt x="96" y="55"/>
                    </a:cubicBezTo>
                    <a:cubicBezTo>
                      <a:pt x="97" y="54"/>
                      <a:pt x="98" y="54"/>
                      <a:pt x="98" y="54"/>
                    </a:cubicBezTo>
                    <a:cubicBezTo>
                      <a:pt x="99" y="54"/>
                      <a:pt x="99" y="55"/>
                      <a:pt x="99" y="56"/>
                    </a:cubicBezTo>
                    <a:cubicBezTo>
                      <a:pt x="100" y="57"/>
                      <a:pt x="102" y="58"/>
                      <a:pt x="102" y="57"/>
                    </a:cubicBezTo>
                    <a:cubicBezTo>
                      <a:pt x="102" y="57"/>
                      <a:pt x="102" y="57"/>
                      <a:pt x="103" y="57"/>
                    </a:cubicBezTo>
                    <a:cubicBezTo>
                      <a:pt x="103" y="57"/>
                      <a:pt x="106" y="58"/>
                      <a:pt x="107" y="57"/>
                    </a:cubicBezTo>
                    <a:cubicBezTo>
                      <a:pt x="107" y="57"/>
                      <a:pt x="107" y="57"/>
                      <a:pt x="108" y="58"/>
                    </a:cubicBezTo>
                    <a:cubicBezTo>
                      <a:pt x="109" y="59"/>
                      <a:pt x="109" y="59"/>
                      <a:pt x="110" y="59"/>
                    </a:cubicBezTo>
                    <a:cubicBezTo>
                      <a:pt x="112" y="59"/>
                      <a:pt x="112" y="59"/>
                      <a:pt x="112" y="60"/>
                    </a:cubicBezTo>
                    <a:cubicBezTo>
                      <a:pt x="113" y="61"/>
                      <a:pt x="114" y="61"/>
                      <a:pt x="114" y="61"/>
                    </a:cubicBezTo>
                    <a:cubicBezTo>
                      <a:pt x="114" y="61"/>
                      <a:pt x="114" y="61"/>
                      <a:pt x="115" y="61"/>
                    </a:cubicBezTo>
                    <a:cubicBezTo>
                      <a:pt x="115" y="62"/>
                      <a:pt x="116" y="62"/>
                      <a:pt x="116" y="61"/>
                    </a:cubicBezTo>
                    <a:cubicBezTo>
                      <a:pt x="116" y="61"/>
                      <a:pt x="117" y="61"/>
                      <a:pt x="117" y="61"/>
                    </a:cubicBezTo>
                    <a:cubicBezTo>
                      <a:pt x="118" y="62"/>
                      <a:pt x="119" y="63"/>
                      <a:pt x="120" y="64"/>
                    </a:cubicBezTo>
                    <a:cubicBezTo>
                      <a:pt x="120" y="65"/>
                      <a:pt x="121" y="65"/>
                      <a:pt x="121" y="65"/>
                    </a:cubicBezTo>
                    <a:cubicBezTo>
                      <a:pt x="121" y="65"/>
                      <a:pt x="121" y="65"/>
                      <a:pt x="121" y="65"/>
                    </a:cubicBezTo>
                    <a:cubicBezTo>
                      <a:pt x="122" y="65"/>
                      <a:pt x="121" y="67"/>
                      <a:pt x="121" y="67"/>
                    </a:cubicBezTo>
                    <a:cubicBezTo>
                      <a:pt x="121" y="67"/>
                      <a:pt x="120" y="67"/>
                      <a:pt x="120" y="68"/>
                    </a:cubicBezTo>
                    <a:cubicBezTo>
                      <a:pt x="120" y="68"/>
                      <a:pt x="117" y="68"/>
                      <a:pt x="117" y="68"/>
                    </a:cubicBezTo>
                    <a:cubicBezTo>
                      <a:pt x="117" y="67"/>
                      <a:pt x="116" y="67"/>
                      <a:pt x="116" y="67"/>
                    </a:cubicBezTo>
                    <a:cubicBezTo>
                      <a:pt x="115" y="67"/>
                      <a:pt x="115" y="67"/>
                      <a:pt x="115" y="66"/>
                    </a:cubicBezTo>
                    <a:cubicBezTo>
                      <a:pt x="115" y="65"/>
                      <a:pt x="115" y="65"/>
                      <a:pt x="115" y="65"/>
                    </a:cubicBezTo>
                    <a:cubicBezTo>
                      <a:pt x="114" y="66"/>
                      <a:pt x="114" y="66"/>
                      <a:pt x="114" y="66"/>
                    </a:cubicBezTo>
                    <a:cubicBezTo>
                      <a:pt x="113" y="66"/>
                      <a:pt x="112" y="66"/>
                      <a:pt x="113" y="65"/>
                    </a:cubicBezTo>
                    <a:cubicBezTo>
                      <a:pt x="113" y="65"/>
                      <a:pt x="113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6"/>
                      <a:pt x="112" y="66"/>
                      <a:pt x="111" y="65"/>
                    </a:cubicBezTo>
                    <a:cubicBezTo>
                      <a:pt x="111" y="65"/>
                      <a:pt x="110" y="65"/>
                      <a:pt x="109" y="65"/>
                    </a:cubicBezTo>
                    <a:cubicBezTo>
                      <a:pt x="108" y="65"/>
                      <a:pt x="106" y="64"/>
                      <a:pt x="105" y="63"/>
                    </a:cubicBezTo>
                    <a:cubicBezTo>
                      <a:pt x="105" y="62"/>
                      <a:pt x="105" y="62"/>
                      <a:pt x="104" y="62"/>
                    </a:cubicBezTo>
                    <a:cubicBezTo>
                      <a:pt x="104" y="62"/>
                      <a:pt x="104" y="62"/>
                      <a:pt x="104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4" y="61"/>
                      <a:pt x="103" y="61"/>
                      <a:pt x="103" y="61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1" y="62"/>
                      <a:pt x="101" y="62"/>
                    </a:cubicBezTo>
                    <a:cubicBezTo>
                      <a:pt x="101" y="62"/>
                      <a:pt x="100" y="62"/>
                      <a:pt x="99" y="62"/>
                    </a:cubicBezTo>
                    <a:cubicBezTo>
                      <a:pt x="98" y="61"/>
                      <a:pt x="97" y="61"/>
                      <a:pt x="97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6" y="60"/>
                      <a:pt x="95" y="60"/>
                      <a:pt x="95" y="60"/>
                    </a:cubicBezTo>
                    <a:cubicBezTo>
                      <a:pt x="94" y="59"/>
                      <a:pt x="94" y="60"/>
                      <a:pt x="94" y="60"/>
                    </a:cubicBezTo>
                    <a:cubicBezTo>
                      <a:pt x="94" y="60"/>
                      <a:pt x="93" y="60"/>
                      <a:pt x="93" y="60"/>
                    </a:cubicBezTo>
                    <a:cubicBezTo>
                      <a:pt x="93" y="61"/>
                      <a:pt x="92" y="61"/>
                      <a:pt x="92" y="61"/>
                    </a:cubicBezTo>
                    <a:cubicBezTo>
                      <a:pt x="91" y="62"/>
                      <a:pt x="89" y="62"/>
                      <a:pt x="88" y="60"/>
                    </a:cubicBezTo>
                    <a:cubicBezTo>
                      <a:pt x="88" y="60"/>
                      <a:pt x="87" y="59"/>
                      <a:pt x="87" y="59"/>
                    </a:cubicBezTo>
                    <a:cubicBezTo>
                      <a:pt x="86" y="59"/>
                      <a:pt x="83" y="59"/>
                      <a:pt x="82" y="60"/>
                    </a:cubicBezTo>
                    <a:cubicBezTo>
                      <a:pt x="82" y="60"/>
                      <a:pt x="82" y="61"/>
                      <a:pt x="81" y="61"/>
                    </a:cubicBezTo>
                    <a:cubicBezTo>
                      <a:pt x="81" y="60"/>
                      <a:pt x="81" y="61"/>
                      <a:pt x="80" y="61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7" y="60"/>
                      <a:pt x="77" y="59"/>
                      <a:pt x="77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8"/>
                      <a:pt x="74" y="59"/>
                      <a:pt x="74" y="59"/>
                    </a:cubicBezTo>
                    <a:cubicBezTo>
                      <a:pt x="74" y="59"/>
                      <a:pt x="73" y="60"/>
                      <a:pt x="73" y="60"/>
                    </a:cubicBezTo>
                    <a:cubicBezTo>
                      <a:pt x="73" y="59"/>
                      <a:pt x="72" y="60"/>
                      <a:pt x="71" y="60"/>
                    </a:cubicBezTo>
                    <a:cubicBezTo>
                      <a:pt x="71" y="61"/>
                      <a:pt x="70" y="60"/>
                      <a:pt x="69" y="59"/>
                    </a:cubicBezTo>
                    <a:cubicBezTo>
                      <a:pt x="69" y="58"/>
                      <a:pt x="68" y="58"/>
                      <a:pt x="67" y="59"/>
                    </a:cubicBezTo>
                    <a:cubicBezTo>
                      <a:pt x="65" y="60"/>
                      <a:pt x="64" y="61"/>
                      <a:pt x="62" y="62"/>
                    </a:cubicBezTo>
                    <a:cubicBezTo>
                      <a:pt x="59" y="62"/>
                      <a:pt x="58" y="62"/>
                      <a:pt x="57" y="61"/>
                    </a:cubicBezTo>
                    <a:cubicBezTo>
                      <a:pt x="57" y="60"/>
                      <a:pt x="57" y="60"/>
                      <a:pt x="55" y="61"/>
                    </a:cubicBezTo>
                    <a:cubicBezTo>
                      <a:pt x="52" y="63"/>
                      <a:pt x="47" y="65"/>
                      <a:pt x="46" y="64"/>
                    </a:cubicBezTo>
                    <a:cubicBezTo>
                      <a:pt x="46" y="64"/>
                      <a:pt x="45" y="64"/>
                      <a:pt x="45" y="64"/>
                    </a:cubicBezTo>
                    <a:close/>
                    <a:moveTo>
                      <a:pt x="61" y="41"/>
                    </a:moveTo>
                    <a:cubicBezTo>
                      <a:pt x="61" y="41"/>
                      <a:pt x="60" y="40"/>
                      <a:pt x="61" y="40"/>
                    </a:cubicBezTo>
                    <a:cubicBezTo>
                      <a:pt x="61" y="40"/>
                      <a:pt x="61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39"/>
                      <a:pt x="61" y="38"/>
                      <a:pt x="61" y="37"/>
                    </a:cubicBezTo>
                    <a:cubicBezTo>
                      <a:pt x="60" y="36"/>
                      <a:pt x="60" y="36"/>
                      <a:pt x="61" y="35"/>
                    </a:cubicBezTo>
                    <a:cubicBezTo>
                      <a:pt x="61" y="35"/>
                      <a:pt x="61" y="35"/>
                      <a:pt x="60" y="35"/>
                    </a:cubicBezTo>
                    <a:cubicBezTo>
                      <a:pt x="60" y="35"/>
                      <a:pt x="60" y="34"/>
                      <a:pt x="61" y="33"/>
                    </a:cubicBezTo>
                    <a:cubicBezTo>
                      <a:pt x="61" y="33"/>
                      <a:pt x="61" y="33"/>
                      <a:pt x="62" y="33"/>
                    </a:cubicBezTo>
                    <a:cubicBezTo>
                      <a:pt x="63" y="33"/>
                      <a:pt x="63" y="34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4" y="35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6" y="36"/>
                      <a:pt x="66" y="36"/>
                    </a:cubicBezTo>
                    <a:cubicBezTo>
                      <a:pt x="66" y="36"/>
                      <a:pt x="67" y="36"/>
                      <a:pt x="67" y="36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68" y="35"/>
                      <a:pt x="68" y="35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70" y="34"/>
                      <a:pt x="70" y="33"/>
                      <a:pt x="70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3"/>
                      <a:pt x="72" y="33"/>
                      <a:pt x="72" y="32"/>
                    </a:cubicBezTo>
                    <a:cubicBezTo>
                      <a:pt x="73" y="32"/>
                      <a:pt x="74" y="32"/>
                      <a:pt x="74" y="32"/>
                    </a:cubicBezTo>
                    <a:cubicBezTo>
                      <a:pt x="74" y="33"/>
                      <a:pt x="74" y="33"/>
                      <a:pt x="75" y="33"/>
                    </a:cubicBezTo>
                    <a:cubicBezTo>
                      <a:pt x="75" y="34"/>
                      <a:pt x="76" y="34"/>
                      <a:pt x="76" y="34"/>
                    </a:cubicBezTo>
                    <a:cubicBezTo>
                      <a:pt x="77" y="34"/>
                      <a:pt x="78" y="34"/>
                      <a:pt x="78" y="35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8" y="35"/>
                      <a:pt x="79" y="35"/>
                      <a:pt x="79" y="35"/>
                    </a:cubicBezTo>
                    <a:cubicBezTo>
                      <a:pt x="78" y="35"/>
                      <a:pt x="79" y="35"/>
                      <a:pt x="79" y="36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7"/>
                      <a:pt x="80" y="36"/>
                      <a:pt x="80" y="36"/>
                    </a:cubicBezTo>
                    <a:cubicBezTo>
                      <a:pt x="81" y="35"/>
                      <a:pt x="81" y="35"/>
                      <a:pt x="81" y="34"/>
                    </a:cubicBezTo>
                    <a:cubicBezTo>
                      <a:pt x="82" y="34"/>
                      <a:pt x="84" y="35"/>
                      <a:pt x="84" y="36"/>
                    </a:cubicBezTo>
                    <a:cubicBezTo>
                      <a:pt x="85" y="37"/>
                      <a:pt x="86" y="38"/>
                      <a:pt x="86" y="37"/>
                    </a:cubicBezTo>
                    <a:cubicBezTo>
                      <a:pt x="86" y="37"/>
                      <a:pt x="87" y="37"/>
                      <a:pt x="87" y="37"/>
                    </a:cubicBezTo>
                    <a:cubicBezTo>
                      <a:pt x="88" y="38"/>
                      <a:pt x="88" y="37"/>
                      <a:pt x="89" y="37"/>
                    </a:cubicBezTo>
                    <a:cubicBezTo>
                      <a:pt x="90" y="37"/>
                      <a:pt x="92" y="37"/>
                      <a:pt x="92" y="38"/>
                    </a:cubicBezTo>
                    <a:cubicBezTo>
                      <a:pt x="93" y="40"/>
                      <a:pt x="93" y="40"/>
                      <a:pt x="95" y="39"/>
                    </a:cubicBezTo>
                    <a:cubicBezTo>
                      <a:pt x="98" y="38"/>
                      <a:pt x="98" y="38"/>
                      <a:pt x="99" y="38"/>
                    </a:cubicBezTo>
                    <a:cubicBezTo>
                      <a:pt x="100" y="38"/>
                      <a:pt x="100" y="38"/>
                      <a:pt x="101" y="38"/>
                    </a:cubicBezTo>
                    <a:cubicBezTo>
                      <a:pt x="101" y="38"/>
                      <a:pt x="102" y="38"/>
                      <a:pt x="103" y="39"/>
                    </a:cubicBezTo>
                    <a:cubicBezTo>
                      <a:pt x="104" y="40"/>
                      <a:pt x="105" y="41"/>
                      <a:pt x="105" y="40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6" y="40"/>
                      <a:pt x="107" y="40"/>
                      <a:pt x="107" y="39"/>
                    </a:cubicBezTo>
                    <a:cubicBezTo>
                      <a:pt x="109" y="39"/>
                      <a:pt x="110" y="39"/>
                      <a:pt x="111" y="40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2" y="41"/>
                      <a:pt x="113" y="42"/>
                    </a:cubicBezTo>
                    <a:cubicBezTo>
                      <a:pt x="113" y="42"/>
                      <a:pt x="114" y="43"/>
                      <a:pt x="114" y="43"/>
                    </a:cubicBezTo>
                    <a:cubicBezTo>
                      <a:pt x="115" y="42"/>
                      <a:pt x="115" y="43"/>
                      <a:pt x="116" y="43"/>
                    </a:cubicBezTo>
                    <a:cubicBezTo>
                      <a:pt x="116" y="43"/>
                      <a:pt x="116" y="43"/>
                      <a:pt x="117" y="42"/>
                    </a:cubicBezTo>
                    <a:cubicBezTo>
                      <a:pt x="119" y="40"/>
                      <a:pt x="119" y="40"/>
                      <a:pt x="120" y="40"/>
                    </a:cubicBezTo>
                    <a:cubicBezTo>
                      <a:pt x="121" y="40"/>
                      <a:pt x="122" y="40"/>
                      <a:pt x="122" y="41"/>
                    </a:cubicBezTo>
                    <a:cubicBezTo>
                      <a:pt x="122" y="41"/>
                      <a:pt x="122" y="41"/>
                      <a:pt x="122" y="41"/>
                    </a:cubicBezTo>
                    <a:cubicBezTo>
                      <a:pt x="123" y="41"/>
                      <a:pt x="123" y="42"/>
                      <a:pt x="123" y="42"/>
                    </a:cubicBezTo>
                    <a:cubicBezTo>
                      <a:pt x="123" y="42"/>
                      <a:pt x="123" y="43"/>
                      <a:pt x="123" y="43"/>
                    </a:cubicBezTo>
                    <a:cubicBezTo>
                      <a:pt x="124" y="43"/>
                      <a:pt x="124" y="43"/>
                      <a:pt x="124" y="44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8" y="46"/>
                      <a:pt x="128" y="46"/>
                      <a:pt x="130" y="47"/>
                    </a:cubicBezTo>
                    <a:cubicBezTo>
                      <a:pt x="131" y="48"/>
                      <a:pt x="132" y="50"/>
                      <a:pt x="132" y="50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3" y="51"/>
                      <a:pt x="133" y="51"/>
                      <a:pt x="133" y="52"/>
                    </a:cubicBezTo>
                    <a:cubicBezTo>
                      <a:pt x="133" y="52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4"/>
                      <a:pt x="132" y="54"/>
                      <a:pt x="132" y="54"/>
                    </a:cubicBezTo>
                    <a:cubicBezTo>
                      <a:pt x="132" y="54"/>
                      <a:pt x="133" y="55"/>
                      <a:pt x="132" y="55"/>
                    </a:cubicBezTo>
                    <a:cubicBezTo>
                      <a:pt x="132" y="56"/>
                      <a:pt x="133" y="57"/>
                      <a:pt x="133" y="57"/>
                    </a:cubicBezTo>
                    <a:cubicBezTo>
                      <a:pt x="133" y="57"/>
                      <a:pt x="133" y="57"/>
                      <a:pt x="133" y="57"/>
                    </a:cubicBezTo>
                    <a:cubicBezTo>
                      <a:pt x="133" y="57"/>
                      <a:pt x="133" y="58"/>
                      <a:pt x="133" y="58"/>
                    </a:cubicBezTo>
                    <a:cubicBezTo>
                      <a:pt x="133" y="58"/>
                      <a:pt x="133" y="58"/>
                      <a:pt x="133" y="58"/>
                    </a:cubicBezTo>
                    <a:cubicBezTo>
                      <a:pt x="132" y="58"/>
                      <a:pt x="132" y="58"/>
                      <a:pt x="132" y="58"/>
                    </a:cubicBezTo>
                    <a:cubicBezTo>
                      <a:pt x="131" y="59"/>
                      <a:pt x="130" y="59"/>
                      <a:pt x="130" y="57"/>
                    </a:cubicBezTo>
                    <a:cubicBezTo>
                      <a:pt x="129" y="57"/>
                      <a:pt x="129" y="56"/>
                      <a:pt x="129" y="56"/>
                    </a:cubicBezTo>
                    <a:cubicBezTo>
                      <a:pt x="129" y="56"/>
                      <a:pt x="129" y="56"/>
                      <a:pt x="129" y="55"/>
                    </a:cubicBezTo>
                    <a:cubicBezTo>
                      <a:pt x="129" y="54"/>
                      <a:pt x="129" y="53"/>
                      <a:pt x="128" y="53"/>
                    </a:cubicBezTo>
                    <a:cubicBezTo>
                      <a:pt x="128" y="53"/>
                      <a:pt x="128" y="53"/>
                      <a:pt x="128" y="52"/>
                    </a:cubicBezTo>
                    <a:cubicBezTo>
                      <a:pt x="128" y="52"/>
                      <a:pt x="128" y="52"/>
                      <a:pt x="128" y="52"/>
                    </a:cubicBezTo>
                    <a:cubicBezTo>
                      <a:pt x="128" y="51"/>
                      <a:pt x="128" y="51"/>
                      <a:pt x="125" y="52"/>
                    </a:cubicBezTo>
                    <a:cubicBezTo>
                      <a:pt x="125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4" y="51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2" y="49"/>
                      <a:pt x="122" y="49"/>
                      <a:pt x="122" y="48"/>
                    </a:cubicBezTo>
                    <a:cubicBezTo>
                      <a:pt x="122" y="48"/>
                      <a:pt x="121" y="47"/>
                      <a:pt x="121" y="47"/>
                    </a:cubicBezTo>
                    <a:cubicBezTo>
                      <a:pt x="121" y="47"/>
                      <a:pt x="121" y="47"/>
                      <a:pt x="120" y="46"/>
                    </a:cubicBezTo>
                    <a:cubicBezTo>
                      <a:pt x="120" y="46"/>
                      <a:pt x="120" y="46"/>
                      <a:pt x="118" y="46"/>
                    </a:cubicBezTo>
                    <a:cubicBezTo>
                      <a:pt x="117" y="47"/>
                      <a:pt x="117" y="47"/>
                      <a:pt x="116" y="46"/>
                    </a:cubicBezTo>
                    <a:cubicBezTo>
                      <a:pt x="116" y="46"/>
                      <a:pt x="116" y="46"/>
                      <a:pt x="116" y="47"/>
                    </a:cubicBezTo>
                    <a:cubicBezTo>
                      <a:pt x="116" y="47"/>
                      <a:pt x="115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5" y="46"/>
                      <a:pt x="115" y="46"/>
                      <a:pt x="115" y="46"/>
                    </a:cubicBezTo>
                    <a:cubicBezTo>
                      <a:pt x="115" y="46"/>
                      <a:pt x="114" y="46"/>
                      <a:pt x="114" y="46"/>
                    </a:cubicBezTo>
                    <a:cubicBezTo>
                      <a:pt x="114" y="47"/>
                      <a:pt x="113" y="47"/>
                      <a:pt x="112" y="47"/>
                    </a:cubicBezTo>
                    <a:cubicBezTo>
                      <a:pt x="112" y="47"/>
                      <a:pt x="112" y="46"/>
                      <a:pt x="111" y="46"/>
                    </a:cubicBezTo>
                    <a:cubicBezTo>
                      <a:pt x="111" y="46"/>
                      <a:pt x="111" y="46"/>
                      <a:pt x="111" y="46"/>
                    </a:cubicBezTo>
                    <a:cubicBezTo>
                      <a:pt x="111" y="46"/>
                      <a:pt x="110" y="45"/>
                      <a:pt x="110" y="45"/>
                    </a:cubicBezTo>
                    <a:cubicBezTo>
                      <a:pt x="109" y="45"/>
                      <a:pt x="109" y="44"/>
                      <a:pt x="109" y="44"/>
                    </a:cubicBezTo>
                    <a:cubicBezTo>
                      <a:pt x="109" y="44"/>
                      <a:pt x="108" y="44"/>
                      <a:pt x="107" y="44"/>
                    </a:cubicBezTo>
                    <a:cubicBezTo>
                      <a:pt x="107" y="45"/>
                      <a:pt x="106" y="45"/>
                      <a:pt x="106" y="45"/>
                    </a:cubicBezTo>
                    <a:cubicBezTo>
                      <a:pt x="106" y="45"/>
                      <a:pt x="105" y="45"/>
                      <a:pt x="105" y="45"/>
                    </a:cubicBezTo>
                    <a:cubicBezTo>
                      <a:pt x="104" y="46"/>
                      <a:pt x="102" y="45"/>
                      <a:pt x="102" y="45"/>
                    </a:cubicBezTo>
                    <a:cubicBezTo>
                      <a:pt x="102" y="45"/>
                      <a:pt x="102" y="44"/>
                      <a:pt x="102" y="44"/>
                    </a:cubicBezTo>
                    <a:cubicBezTo>
                      <a:pt x="102" y="45"/>
                      <a:pt x="102" y="44"/>
                      <a:pt x="101" y="44"/>
                    </a:cubicBezTo>
                    <a:cubicBezTo>
                      <a:pt x="101" y="43"/>
                      <a:pt x="100" y="43"/>
                      <a:pt x="100" y="43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7" y="43"/>
                      <a:pt x="96" y="43"/>
                      <a:pt x="96" y="43"/>
                    </a:cubicBezTo>
                    <a:cubicBezTo>
                      <a:pt x="96" y="43"/>
                      <a:pt x="95" y="43"/>
                      <a:pt x="94" y="44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89" y="42"/>
                      <a:pt x="88" y="41"/>
                      <a:pt x="87" y="42"/>
                    </a:cubicBezTo>
                    <a:cubicBezTo>
                      <a:pt x="87" y="43"/>
                      <a:pt x="87" y="43"/>
                      <a:pt x="86" y="43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6" y="43"/>
                      <a:pt x="85" y="43"/>
                      <a:pt x="84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2" y="42"/>
                      <a:pt x="81" y="41"/>
                      <a:pt x="81" y="41"/>
                    </a:cubicBezTo>
                    <a:cubicBezTo>
                      <a:pt x="81" y="40"/>
                      <a:pt x="80" y="40"/>
                      <a:pt x="77" y="41"/>
                    </a:cubicBezTo>
                    <a:cubicBezTo>
                      <a:pt x="75" y="41"/>
                      <a:pt x="74" y="41"/>
                      <a:pt x="73" y="40"/>
                    </a:cubicBezTo>
                    <a:cubicBezTo>
                      <a:pt x="72" y="39"/>
                      <a:pt x="70" y="38"/>
                      <a:pt x="69" y="39"/>
                    </a:cubicBezTo>
                    <a:cubicBezTo>
                      <a:pt x="69" y="39"/>
                      <a:pt x="69" y="39"/>
                      <a:pt x="70" y="39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9" y="40"/>
                      <a:pt x="66" y="41"/>
                      <a:pt x="66" y="41"/>
                    </a:cubicBezTo>
                    <a:cubicBezTo>
                      <a:pt x="66" y="42"/>
                      <a:pt x="64" y="42"/>
                      <a:pt x="63" y="42"/>
                    </a:cubicBezTo>
                    <a:cubicBezTo>
                      <a:pt x="62" y="42"/>
                      <a:pt x="62" y="42"/>
                      <a:pt x="61" y="41"/>
                    </a:cubicBezTo>
                    <a:close/>
                    <a:moveTo>
                      <a:pt x="68" y="24"/>
                    </a:moveTo>
                    <a:cubicBezTo>
                      <a:pt x="67" y="23"/>
                      <a:pt x="67" y="21"/>
                      <a:pt x="68" y="20"/>
                    </a:cubicBezTo>
                    <a:cubicBezTo>
                      <a:pt x="68" y="20"/>
                      <a:pt x="69" y="20"/>
                      <a:pt x="69" y="20"/>
                    </a:cubicBezTo>
                    <a:cubicBezTo>
                      <a:pt x="70" y="20"/>
                      <a:pt x="70" y="20"/>
                      <a:pt x="71" y="20"/>
                    </a:cubicBezTo>
                    <a:cubicBezTo>
                      <a:pt x="73" y="19"/>
                      <a:pt x="76" y="20"/>
                      <a:pt x="75" y="21"/>
                    </a:cubicBezTo>
                    <a:cubicBezTo>
                      <a:pt x="75" y="21"/>
                      <a:pt x="76" y="22"/>
                      <a:pt x="77" y="22"/>
                    </a:cubicBezTo>
                    <a:cubicBezTo>
                      <a:pt x="78" y="23"/>
                      <a:pt x="78" y="23"/>
                      <a:pt x="78" y="22"/>
                    </a:cubicBezTo>
                    <a:cubicBezTo>
                      <a:pt x="79" y="22"/>
                      <a:pt x="80" y="22"/>
                      <a:pt x="80" y="22"/>
                    </a:cubicBezTo>
                    <a:cubicBezTo>
                      <a:pt x="81" y="22"/>
                      <a:pt x="82" y="21"/>
                      <a:pt x="82" y="21"/>
                    </a:cubicBezTo>
                    <a:cubicBezTo>
                      <a:pt x="82" y="21"/>
                      <a:pt x="83" y="21"/>
                      <a:pt x="84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2"/>
                      <a:pt x="84" y="23"/>
                      <a:pt x="84" y="23"/>
                    </a:cubicBezTo>
                    <a:cubicBezTo>
                      <a:pt x="84" y="23"/>
                      <a:pt x="84" y="23"/>
                      <a:pt x="85" y="23"/>
                    </a:cubicBezTo>
                    <a:cubicBezTo>
                      <a:pt x="85" y="23"/>
                      <a:pt x="85" y="22"/>
                      <a:pt x="86" y="22"/>
                    </a:cubicBezTo>
                    <a:cubicBezTo>
                      <a:pt x="86" y="22"/>
                      <a:pt x="86" y="22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89" y="19"/>
                      <a:pt x="90" y="19"/>
                    </a:cubicBezTo>
                    <a:cubicBezTo>
                      <a:pt x="91" y="19"/>
                      <a:pt x="91" y="20"/>
                      <a:pt x="91" y="20"/>
                    </a:cubicBezTo>
                    <a:cubicBezTo>
                      <a:pt x="91" y="21"/>
                      <a:pt x="92" y="21"/>
                      <a:pt x="92" y="21"/>
                    </a:cubicBezTo>
                    <a:cubicBezTo>
                      <a:pt x="92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5" y="20"/>
                      <a:pt x="95" y="20"/>
                      <a:pt x="95" y="19"/>
                    </a:cubicBezTo>
                    <a:cubicBezTo>
                      <a:pt x="97" y="18"/>
                      <a:pt x="97" y="18"/>
                      <a:pt x="98" y="18"/>
                    </a:cubicBezTo>
                    <a:cubicBezTo>
                      <a:pt x="99" y="18"/>
                      <a:pt x="99" y="18"/>
                      <a:pt x="100" y="18"/>
                    </a:cubicBezTo>
                    <a:cubicBezTo>
                      <a:pt x="100" y="18"/>
                      <a:pt x="100" y="19"/>
                      <a:pt x="100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0" y="20"/>
                      <a:pt x="101" y="21"/>
                      <a:pt x="102" y="21"/>
                    </a:cubicBezTo>
                    <a:cubicBezTo>
                      <a:pt x="102" y="20"/>
                      <a:pt x="103" y="20"/>
                      <a:pt x="103" y="20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3" y="20"/>
                      <a:pt x="103" y="20"/>
                      <a:pt x="104" y="19"/>
                    </a:cubicBezTo>
                    <a:cubicBezTo>
                      <a:pt x="104" y="19"/>
                      <a:pt x="105" y="19"/>
                      <a:pt x="107" y="19"/>
                    </a:cubicBezTo>
                    <a:cubicBezTo>
                      <a:pt x="108" y="20"/>
                      <a:pt x="108" y="20"/>
                      <a:pt x="108" y="21"/>
                    </a:cubicBezTo>
                    <a:cubicBezTo>
                      <a:pt x="107" y="21"/>
                      <a:pt x="109" y="22"/>
                      <a:pt x="109" y="22"/>
                    </a:cubicBezTo>
                    <a:cubicBezTo>
                      <a:pt x="109" y="21"/>
                      <a:pt x="110" y="21"/>
                      <a:pt x="110" y="21"/>
                    </a:cubicBezTo>
                    <a:cubicBezTo>
                      <a:pt x="110" y="21"/>
                      <a:pt x="111" y="21"/>
                      <a:pt x="111" y="21"/>
                    </a:cubicBezTo>
                    <a:cubicBezTo>
                      <a:pt x="111" y="21"/>
                      <a:pt x="111" y="21"/>
                      <a:pt x="112" y="21"/>
                    </a:cubicBezTo>
                    <a:cubicBezTo>
                      <a:pt x="113" y="22"/>
                      <a:pt x="114" y="21"/>
                      <a:pt x="115" y="21"/>
                    </a:cubicBezTo>
                    <a:cubicBezTo>
                      <a:pt x="115" y="20"/>
                      <a:pt x="116" y="21"/>
                      <a:pt x="116" y="22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8" y="22"/>
                      <a:pt x="118" y="22"/>
                      <a:pt x="117" y="22"/>
                    </a:cubicBezTo>
                    <a:cubicBezTo>
                      <a:pt x="117" y="23"/>
                      <a:pt x="117" y="23"/>
                      <a:pt x="118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19" y="22"/>
                      <a:pt x="123" y="24"/>
                      <a:pt x="124" y="25"/>
                    </a:cubicBezTo>
                    <a:cubicBezTo>
                      <a:pt x="125" y="26"/>
                      <a:pt x="127" y="27"/>
                      <a:pt x="127" y="27"/>
                    </a:cubicBezTo>
                    <a:cubicBezTo>
                      <a:pt x="128" y="26"/>
                      <a:pt x="128" y="26"/>
                      <a:pt x="129" y="26"/>
                    </a:cubicBezTo>
                    <a:cubicBezTo>
                      <a:pt x="130" y="26"/>
                      <a:pt x="136" y="28"/>
                      <a:pt x="136" y="28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7" y="28"/>
                      <a:pt x="137" y="28"/>
                      <a:pt x="137" y="29"/>
                    </a:cubicBezTo>
                    <a:cubicBezTo>
                      <a:pt x="137" y="29"/>
                      <a:pt x="138" y="30"/>
                      <a:pt x="138" y="30"/>
                    </a:cubicBezTo>
                    <a:cubicBezTo>
                      <a:pt x="138" y="30"/>
                      <a:pt x="138" y="30"/>
                      <a:pt x="138" y="31"/>
                    </a:cubicBezTo>
                    <a:cubicBezTo>
                      <a:pt x="139" y="31"/>
                      <a:pt x="139" y="31"/>
                      <a:pt x="139" y="31"/>
                    </a:cubicBezTo>
                    <a:cubicBezTo>
                      <a:pt x="139" y="31"/>
                      <a:pt x="141" y="31"/>
                      <a:pt x="141" y="31"/>
                    </a:cubicBezTo>
                    <a:cubicBezTo>
                      <a:pt x="142" y="32"/>
                      <a:pt x="142" y="32"/>
                      <a:pt x="142" y="33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2" y="33"/>
                      <a:pt x="143" y="34"/>
                      <a:pt x="143" y="34"/>
                    </a:cubicBezTo>
                    <a:cubicBezTo>
                      <a:pt x="143" y="34"/>
                      <a:pt x="143" y="35"/>
                      <a:pt x="144" y="35"/>
                    </a:cubicBezTo>
                    <a:cubicBezTo>
                      <a:pt x="145" y="35"/>
                      <a:pt x="146" y="37"/>
                      <a:pt x="145" y="38"/>
                    </a:cubicBezTo>
                    <a:cubicBezTo>
                      <a:pt x="145" y="38"/>
                      <a:pt x="144" y="38"/>
                      <a:pt x="144" y="38"/>
                    </a:cubicBezTo>
                    <a:cubicBezTo>
                      <a:pt x="144" y="37"/>
                      <a:pt x="144" y="37"/>
                      <a:pt x="143" y="38"/>
                    </a:cubicBezTo>
                    <a:cubicBezTo>
                      <a:pt x="143" y="38"/>
                      <a:pt x="143" y="38"/>
                      <a:pt x="142" y="37"/>
                    </a:cubicBezTo>
                    <a:cubicBezTo>
                      <a:pt x="142" y="37"/>
                      <a:pt x="141" y="37"/>
                      <a:pt x="141" y="37"/>
                    </a:cubicBezTo>
                    <a:cubicBezTo>
                      <a:pt x="141" y="36"/>
                      <a:pt x="140" y="36"/>
                      <a:pt x="140" y="36"/>
                    </a:cubicBezTo>
                    <a:cubicBezTo>
                      <a:pt x="140" y="35"/>
                      <a:pt x="139" y="35"/>
                      <a:pt x="138" y="35"/>
                    </a:cubicBezTo>
                    <a:cubicBezTo>
                      <a:pt x="137" y="35"/>
                      <a:pt x="136" y="34"/>
                      <a:pt x="136" y="33"/>
                    </a:cubicBezTo>
                    <a:cubicBezTo>
                      <a:pt x="136" y="33"/>
                      <a:pt x="135" y="32"/>
                      <a:pt x="135" y="32"/>
                    </a:cubicBezTo>
                    <a:cubicBezTo>
                      <a:pt x="135" y="32"/>
                      <a:pt x="134" y="32"/>
                      <a:pt x="134" y="31"/>
                    </a:cubicBezTo>
                    <a:cubicBezTo>
                      <a:pt x="134" y="31"/>
                      <a:pt x="134" y="31"/>
                      <a:pt x="132" y="31"/>
                    </a:cubicBezTo>
                    <a:cubicBezTo>
                      <a:pt x="131" y="31"/>
                      <a:pt x="130" y="30"/>
                      <a:pt x="130" y="30"/>
                    </a:cubicBezTo>
                    <a:cubicBezTo>
                      <a:pt x="129" y="30"/>
                      <a:pt x="129" y="30"/>
                      <a:pt x="128" y="30"/>
                    </a:cubicBezTo>
                    <a:cubicBezTo>
                      <a:pt x="127" y="30"/>
                      <a:pt x="127" y="30"/>
                      <a:pt x="126" y="30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5" y="31"/>
                      <a:pt x="124" y="30"/>
                      <a:pt x="123" y="30"/>
                    </a:cubicBezTo>
                    <a:cubicBezTo>
                      <a:pt x="123" y="29"/>
                      <a:pt x="123" y="29"/>
                      <a:pt x="123" y="29"/>
                    </a:cubicBezTo>
                    <a:cubicBezTo>
                      <a:pt x="122" y="29"/>
                      <a:pt x="122" y="28"/>
                      <a:pt x="122" y="28"/>
                    </a:cubicBezTo>
                    <a:cubicBezTo>
                      <a:pt x="122" y="28"/>
                      <a:pt x="122" y="28"/>
                      <a:pt x="121" y="28"/>
                    </a:cubicBezTo>
                    <a:cubicBezTo>
                      <a:pt x="120" y="27"/>
                      <a:pt x="119" y="27"/>
                      <a:pt x="119" y="27"/>
                    </a:cubicBezTo>
                    <a:cubicBezTo>
                      <a:pt x="118" y="26"/>
                      <a:pt x="118" y="26"/>
                      <a:pt x="117" y="27"/>
                    </a:cubicBezTo>
                    <a:cubicBezTo>
                      <a:pt x="116" y="27"/>
                      <a:pt x="116" y="27"/>
                      <a:pt x="115" y="27"/>
                    </a:cubicBezTo>
                    <a:cubicBezTo>
                      <a:pt x="115" y="26"/>
                      <a:pt x="115" y="27"/>
                      <a:pt x="115" y="27"/>
                    </a:cubicBezTo>
                    <a:cubicBezTo>
                      <a:pt x="114" y="27"/>
                      <a:pt x="113" y="27"/>
                      <a:pt x="113" y="26"/>
                    </a:cubicBezTo>
                    <a:cubicBezTo>
                      <a:pt x="113" y="25"/>
                      <a:pt x="112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5"/>
                      <a:pt x="109" y="25"/>
                      <a:pt x="109" y="26"/>
                    </a:cubicBezTo>
                    <a:cubicBezTo>
                      <a:pt x="109" y="26"/>
                      <a:pt x="109" y="26"/>
                      <a:pt x="108" y="26"/>
                    </a:cubicBezTo>
                    <a:cubicBezTo>
                      <a:pt x="107" y="26"/>
                      <a:pt x="107" y="26"/>
                      <a:pt x="106" y="25"/>
                    </a:cubicBezTo>
                    <a:cubicBezTo>
                      <a:pt x="106" y="25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5" y="24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5" y="23"/>
                      <a:pt x="105" y="23"/>
                      <a:pt x="104" y="24"/>
                    </a:cubicBezTo>
                    <a:cubicBezTo>
                      <a:pt x="103" y="25"/>
                      <a:pt x="103" y="25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5"/>
                    </a:cubicBezTo>
                    <a:cubicBezTo>
                      <a:pt x="103" y="25"/>
                      <a:pt x="103" y="25"/>
                      <a:pt x="102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1" y="25"/>
                      <a:pt x="101" y="25"/>
                      <a:pt x="100" y="25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6" y="24"/>
                      <a:pt x="95" y="24"/>
                      <a:pt x="95" y="24"/>
                    </a:cubicBezTo>
                    <a:cubicBezTo>
                      <a:pt x="95" y="24"/>
                      <a:pt x="95" y="25"/>
                      <a:pt x="94" y="25"/>
                    </a:cubicBezTo>
                    <a:cubicBezTo>
                      <a:pt x="94" y="25"/>
                      <a:pt x="94" y="26"/>
                      <a:pt x="94" y="25"/>
                    </a:cubicBezTo>
                    <a:cubicBezTo>
                      <a:pt x="94" y="25"/>
                      <a:pt x="94" y="25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2" y="27"/>
                    </a:cubicBezTo>
                    <a:cubicBezTo>
                      <a:pt x="92" y="27"/>
                      <a:pt x="91" y="28"/>
                      <a:pt x="90" y="28"/>
                    </a:cubicBezTo>
                    <a:cubicBezTo>
                      <a:pt x="90" y="28"/>
                      <a:pt x="89" y="27"/>
                      <a:pt x="89" y="27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8" y="25"/>
                      <a:pt x="86" y="26"/>
                      <a:pt x="86" y="26"/>
                    </a:cubicBezTo>
                    <a:cubicBezTo>
                      <a:pt x="86" y="27"/>
                      <a:pt x="86" y="27"/>
                      <a:pt x="86" y="27"/>
                    </a:cubicBezTo>
                    <a:cubicBezTo>
                      <a:pt x="86" y="26"/>
                      <a:pt x="85" y="27"/>
                      <a:pt x="85" y="27"/>
                    </a:cubicBezTo>
                    <a:cubicBezTo>
                      <a:pt x="85" y="27"/>
                      <a:pt x="85" y="27"/>
                      <a:pt x="84" y="27"/>
                    </a:cubicBezTo>
                    <a:cubicBezTo>
                      <a:pt x="83" y="27"/>
                      <a:pt x="82" y="27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1" y="27"/>
                      <a:pt x="81" y="26"/>
                      <a:pt x="81" y="27"/>
                    </a:cubicBezTo>
                    <a:cubicBezTo>
                      <a:pt x="81" y="27"/>
                      <a:pt x="81" y="26"/>
                      <a:pt x="81" y="26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79" y="25"/>
                      <a:pt x="79" y="26"/>
                      <a:pt x="79" y="26"/>
                    </a:cubicBezTo>
                    <a:cubicBezTo>
                      <a:pt x="78" y="27"/>
                      <a:pt x="76" y="27"/>
                      <a:pt x="75" y="27"/>
                    </a:cubicBezTo>
                    <a:cubicBezTo>
                      <a:pt x="75" y="27"/>
                      <a:pt x="74" y="26"/>
                      <a:pt x="74" y="25"/>
                    </a:cubicBezTo>
                    <a:cubicBezTo>
                      <a:pt x="74" y="24"/>
                      <a:pt x="72" y="24"/>
                      <a:pt x="71" y="24"/>
                    </a:cubicBezTo>
                    <a:cubicBezTo>
                      <a:pt x="70" y="25"/>
                      <a:pt x="70" y="25"/>
                      <a:pt x="69" y="25"/>
                    </a:cubicBezTo>
                    <a:cubicBezTo>
                      <a:pt x="68" y="26"/>
                      <a:pt x="68" y="26"/>
                      <a:pt x="68" y="26"/>
                    </a:cubicBezTo>
                    <a:lnTo>
                      <a:pt x="68" y="24"/>
                    </a:lnTo>
                    <a:close/>
                    <a:moveTo>
                      <a:pt x="131" y="106"/>
                    </a:moveTo>
                    <a:cubicBezTo>
                      <a:pt x="131" y="106"/>
                      <a:pt x="129" y="103"/>
                      <a:pt x="129" y="103"/>
                    </a:cubicBezTo>
                    <a:cubicBezTo>
                      <a:pt x="128" y="103"/>
                      <a:pt x="128" y="103"/>
                      <a:pt x="128" y="104"/>
                    </a:cubicBezTo>
                    <a:cubicBezTo>
                      <a:pt x="128" y="104"/>
                      <a:pt x="129" y="105"/>
                      <a:pt x="129" y="105"/>
                    </a:cubicBezTo>
                    <a:cubicBezTo>
                      <a:pt x="129" y="105"/>
                      <a:pt x="130" y="105"/>
                      <a:pt x="129" y="105"/>
                    </a:cubicBezTo>
                    <a:cubicBezTo>
                      <a:pt x="129" y="105"/>
                      <a:pt x="130" y="106"/>
                      <a:pt x="131" y="106"/>
                    </a:cubicBezTo>
                    <a:cubicBezTo>
                      <a:pt x="131" y="106"/>
                      <a:pt x="131" y="106"/>
                      <a:pt x="131" y="106"/>
                    </a:cubicBezTo>
                    <a:close/>
                    <a:moveTo>
                      <a:pt x="137" y="96"/>
                    </a:moveTo>
                    <a:cubicBezTo>
                      <a:pt x="139" y="97"/>
                      <a:pt x="138" y="95"/>
                      <a:pt x="135" y="93"/>
                    </a:cubicBezTo>
                    <a:cubicBezTo>
                      <a:pt x="133" y="92"/>
                      <a:pt x="133" y="92"/>
                      <a:pt x="132" y="92"/>
                    </a:cubicBezTo>
                    <a:cubicBezTo>
                      <a:pt x="131" y="93"/>
                      <a:pt x="131" y="94"/>
                      <a:pt x="132" y="94"/>
                    </a:cubicBezTo>
                    <a:cubicBezTo>
                      <a:pt x="133" y="94"/>
                      <a:pt x="133" y="95"/>
                      <a:pt x="133" y="95"/>
                    </a:cubicBezTo>
                    <a:cubicBezTo>
                      <a:pt x="133" y="95"/>
                      <a:pt x="134" y="95"/>
                      <a:pt x="135" y="95"/>
                    </a:cubicBezTo>
                    <a:cubicBezTo>
                      <a:pt x="135" y="95"/>
                      <a:pt x="136" y="95"/>
                      <a:pt x="137" y="96"/>
                    </a:cubicBezTo>
                    <a:close/>
                    <a:moveTo>
                      <a:pt x="143" y="86"/>
                    </a:moveTo>
                    <a:cubicBezTo>
                      <a:pt x="144" y="86"/>
                      <a:pt x="144" y="86"/>
                      <a:pt x="144" y="86"/>
                    </a:cubicBezTo>
                    <a:cubicBezTo>
                      <a:pt x="144" y="86"/>
                      <a:pt x="142" y="84"/>
                      <a:pt x="141" y="83"/>
                    </a:cubicBezTo>
                    <a:cubicBezTo>
                      <a:pt x="140" y="82"/>
                      <a:pt x="140" y="82"/>
                      <a:pt x="140" y="83"/>
                    </a:cubicBezTo>
                    <a:cubicBezTo>
                      <a:pt x="139" y="85"/>
                      <a:pt x="140" y="85"/>
                      <a:pt x="143" y="86"/>
                    </a:cubicBezTo>
                    <a:close/>
                    <a:moveTo>
                      <a:pt x="149" y="75"/>
                    </a:moveTo>
                    <a:cubicBezTo>
                      <a:pt x="149" y="74"/>
                      <a:pt x="148" y="73"/>
                      <a:pt x="146" y="72"/>
                    </a:cubicBezTo>
                    <a:cubicBezTo>
                      <a:pt x="144" y="71"/>
                      <a:pt x="144" y="71"/>
                      <a:pt x="144" y="72"/>
                    </a:cubicBezTo>
                    <a:cubicBezTo>
                      <a:pt x="144" y="72"/>
                      <a:pt x="144" y="73"/>
                      <a:pt x="145" y="73"/>
                    </a:cubicBezTo>
                    <a:cubicBezTo>
                      <a:pt x="147" y="74"/>
                      <a:pt x="149" y="75"/>
                      <a:pt x="149" y="75"/>
                    </a:cubicBezTo>
                    <a:close/>
                    <a:moveTo>
                      <a:pt x="157" y="68"/>
                    </a:moveTo>
                    <a:cubicBezTo>
                      <a:pt x="157" y="67"/>
                      <a:pt x="154" y="64"/>
                      <a:pt x="152" y="63"/>
                    </a:cubicBezTo>
                    <a:cubicBezTo>
                      <a:pt x="151" y="63"/>
                      <a:pt x="151" y="63"/>
                      <a:pt x="151" y="64"/>
                    </a:cubicBezTo>
                    <a:cubicBezTo>
                      <a:pt x="151" y="65"/>
                      <a:pt x="151" y="65"/>
                      <a:pt x="153" y="66"/>
                    </a:cubicBezTo>
                    <a:cubicBezTo>
                      <a:pt x="154" y="67"/>
                      <a:pt x="156" y="68"/>
                      <a:pt x="157" y="68"/>
                    </a:cubicBezTo>
                    <a:close/>
                    <a:moveTo>
                      <a:pt x="161" y="54"/>
                    </a:move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3" y="54"/>
                      <a:pt x="163" y="54"/>
                      <a:pt x="162" y="54"/>
                    </a:cubicBezTo>
                    <a:cubicBezTo>
                      <a:pt x="162" y="54"/>
                      <a:pt x="162" y="53"/>
                      <a:pt x="162" y="53"/>
                    </a:cubicBezTo>
                    <a:cubicBezTo>
                      <a:pt x="162" y="52"/>
                      <a:pt x="162" y="52"/>
                      <a:pt x="162" y="52"/>
                    </a:cubicBezTo>
                    <a:cubicBezTo>
                      <a:pt x="162" y="52"/>
                      <a:pt x="161" y="51"/>
                      <a:pt x="161" y="51"/>
                    </a:cubicBezTo>
                    <a:cubicBezTo>
                      <a:pt x="160" y="50"/>
                      <a:pt x="159" y="50"/>
                      <a:pt x="158" y="50"/>
                    </a:cubicBezTo>
                    <a:cubicBezTo>
                      <a:pt x="157" y="51"/>
                      <a:pt x="157" y="52"/>
                      <a:pt x="158" y="52"/>
                    </a:cubicBezTo>
                    <a:cubicBezTo>
                      <a:pt x="159" y="52"/>
                      <a:pt x="159" y="53"/>
                      <a:pt x="160" y="53"/>
                    </a:cubicBezTo>
                    <a:cubicBezTo>
                      <a:pt x="161" y="54"/>
                      <a:pt x="161" y="54"/>
                      <a:pt x="161" y="54"/>
                    </a:cubicBezTo>
                    <a:close/>
                    <a:moveTo>
                      <a:pt x="169" y="44"/>
                    </a:moveTo>
                    <a:cubicBezTo>
                      <a:pt x="170" y="44"/>
                      <a:pt x="169" y="43"/>
                      <a:pt x="168" y="42"/>
                    </a:cubicBezTo>
                    <a:cubicBezTo>
                      <a:pt x="167" y="41"/>
                      <a:pt x="166" y="41"/>
                      <a:pt x="166" y="42"/>
                    </a:cubicBezTo>
                    <a:cubicBezTo>
                      <a:pt x="166" y="42"/>
                      <a:pt x="167" y="43"/>
                      <a:pt x="167" y="43"/>
                    </a:cubicBezTo>
                    <a:cubicBezTo>
                      <a:pt x="167" y="42"/>
                      <a:pt x="167" y="43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7" y="43"/>
                      <a:pt x="168" y="43"/>
                      <a:pt x="167" y="43"/>
                    </a:cubicBezTo>
                    <a:cubicBezTo>
                      <a:pt x="167" y="43"/>
                      <a:pt x="168" y="44"/>
                      <a:pt x="168" y="44"/>
                    </a:cubicBezTo>
                    <a:cubicBezTo>
                      <a:pt x="169" y="44"/>
                      <a:pt x="169" y="44"/>
                      <a:pt x="169" y="44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69" y="45"/>
                      <a:pt x="169" y="44"/>
                      <a:pt x="169" y="44"/>
                    </a:cubicBezTo>
                    <a:close/>
                    <a:moveTo>
                      <a:pt x="177" y="36"/>
                    </a:moveTo>
                    <a:cubicBezTo>
                      <a:pt x="177" y="36"/>
                      <a:pt x="176" y="34"/>
                      <a:pt x="176" y="34"/>
                    </a:cubicBezTo>
                    <a:cubicBezTo>
                      <a:pt x="175" y="34"/>
                      <a:pt x="175" y="33"/>
                      <a:pt x="175" y="33"/>
                    </a:cubicBezTo>
                    <a:cubicBezTo>
                      <a:pt x="175" y="33"/>
                      <a:pt x="175" y="33"/>
                      <a:pt x="174" y="33"/>
                    </a:cubicBezTo>
                    <a:cubicBezTo>
                      <a:pt x="173" y="33"/>
                      <a:pt x="173" y="33"/>
                      <a:pt x="173" y="32"/>
                    </a:cubicBezTo>
                    <a:cubicBezTo>
                      <a:pt x="173" y="32"/>
                      <a:pt x="173" y="32"/>
                      <a:pt x="172" y="32"/>
                    </a:cubicBezTo>
                    <a:cubicBezTo>
                      <a:pt x="172" y="33"/>
                      <a:pt x="172" y="33"/>
                      <a:pt x="172" y="33"/>
                    </a:cubicBezTo>
                    <a:cubicBezTo>
                      <a:pt x="172" y="34"/>
                      <a:pt x="172" y="34"/>
                      <a:pt x="172" y="34"/>
                    </a:cubicBezTo>
                    <a:cubicBezTo>
                      <a:pt x="173" y="34"/>
                      <a:pt x="173" y="33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ubicBezTo>
                      <a:pt x="173" y="34"/>
                      <a:pt x="174" y="35"/>
                      <a:pt x="174" y="35"/>
                    </a:cubicBezTo>
                    <a:cubicBezTo>
                      <a:pt x="174" y="36"/>
                      <a:pt x="174" y="36"/>
                      <a:pt x="176" y="36"/>
                    </a:cubicBezTo>
                    <a:cubicBezTo>
                      <a:pt x="176" y="37"/>
                      <a:pt x="177" y="37"/>
                      <a:pt x="17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245"/>
              <p:cNvSpPr>
                <a:spLocks noEditPoints="1"/>
              </p:cNvSpPr>
              <p:nvPr/>
            </p:nvSpPr>
            <p:spPr bwMode="auto">
              <a:xfrm>
                <a:off x="1082" y="1570"/>
                <a:ext cx="135" cy="177"/>
              </a:xfrm>
              <a:custGeom>
                <a:avLst/>
                <a:gdLst>
                  <a:gd name="T0" fmla="*/ 39 w 177"/>
                  <a:gd name="T1" fmla="*/ 218 h 232"/>
                  <a:gd name="T2" fmla="*/ 4 w 177"/>
                  <a:gd name="T3" fmla="*/ 210 h 232"/>
                  <a:gd name="T4" fmla="*/ 5 w 177"/>
                  <a:gd name="T5" fmla="*/ 174 h 232"/>
                  <a:gd name="T6" fmla="*/ 16 w 177"/>
                  <a:gd name="T7" fmla="*/ 142 h 232"/>
                  <a:gd name="T8" fmla="*/ 17 w 177"/>
                  <a:gd name="T9" fmla="*/ 125 h 232"/>
                  <a:gd name="T10" fmla="*/ 25 w 177"/>
                  <a:gd name="T11" fmla="*/ 91 h 232"/>
                  <a:gd name="T12" fmla="*/ 21 w 177"/>
                  <a:gd name="T13" fmla="*/ 59 h 232"/>
                  <a:gd name="T14" fmla="*/ 26 w 177"/>
                  <a:gd name="T15" fmla="*/ 33 h 232"/>
                  <a:gd name="T16" fmla="*/ 53 w 177"/>
                  <a:gd name="T17" fmla="*/ 10 h 232"/>
                  <a:gd name="T18" fmla="*/ 134 w 177"/>
                  <a:gd name="T19" fmla="*/ 2 h 232"/>
                  <a:gd name="T20" fmla="*/ 165 w 177"/>
                  <a:gd name="T21" fmla="*/ 17 h 232"/>
                  <a:gd name="T22" fmla="*/ 172 w 177"/>
                  <a:gd name="T23" fmla="*/ 101 h 232"/>
                  <a:gd name="T24" fmla="*/ 162 w 177"/>
                  <a:gd name="T25" fmla="*/ 171 h 232"/>
                  <a:gd name="T26" fmla="*/ 160 w 177"/>
                  <a:gd name="T27" fmla="*/ 205 h 232"/>
                  <a:gd name="T28" fmla="*/ 152 w 177"/>
                  <a:gd name="T29" fmla="*/ 231 h 232"/>
                  <a:gd name="T30" fmla="*/ 133 w 177"/>
                  <a:gd name="T31" fmla="*/ 229 h 232"/>
                  <a:gd name="T32" fmla="*/ 103 w 177"/>
                  <a:gd name="T33" fmla="*/ 226 h 232"/>
                  <a:gd name="T34" fmla="*/ 98 w 177"/>
                  <a:gd name="T35" fmla="*/ 221 h 232"/>
                  <a:gd name="T36" fmla="*/ 155 w 177"/>
                  <a:gd name="T37" fmla="*/ 208 h 232"/>
                  <a:gd name="T38" fmla="*/ 159 w 177"/>
                  <a:gd name="T39" fmla="*/ 160 h 232"/>
                  <a:gd name="T40" fmla="*/ 165 w 177"/>
                  <a:gd name="T41" fmla="*/ 118 h 232"/>
                  <a:gd name="T42" fmla="*/ 168 w 177"/>
                  <a:gd name="T43" fmla="*/ 90 h 232"/>
                  <a:gd name="T44" fmla="*/ 165 w 177"/>
                  <a:gd name="T45" fmla="*/ 39 h 232"/>
                  <a:gd name="T46" fmla="*/ 102 w 177"/>
                  <a:gd name="T47" fmla="*/ 30 h 232"/>
                  <a:gd name="T48" fmla="*/ 70 w 177"/>
                  <a:gd name="T49" fmla="*/ 25 h 232"/>
                  <a:gd name="T50" fmla="*/ 32 w 177"/>
                  <a:gd name="T51" fmla="*/ 68 h 232"/>
                  <a:gd name="T52" fmla="*/ 31 w 177"/>
                  <a:gd name="T53" fmla="*/ 108 h 232"/>
                  <a:gd name="T54" fmla="*/ 27 w 177"/>
                  <a:gd name="T55" fmla="*/ 143 h 232"/>
                  <a:gd name="T56" fmla="*/ 19 w 177"/>
                  <a:gd name="T57" fmla="*/ 186 h 232"/>
                  <a:gd name="T58" fmla="*/ 60 w 177"/>
                  <a:gd name="T59" fmla="*/ 216 h 232"/>
                  <a:gd name="T60" fmla="*/ 46 w 177"/>
                  <a:gd name="T61" fmla="*/ 58 h 232"/>
                  <a:gd name="T62" fmla="*/ 159 w 177"/>
                  <a:gd name="T63" fmla="*/ 61 h 232"/>
                  <a:gd name="T64" fmla="*/ 155 w 177"/>
                  <a:gd name="T65" fmla="*/ 108 h 232"/>
                  <a:gd name="T66" fmla="*/ 155 w 177"/>
                  <a:gd name="T67" fmla="*/ 53 h 232"/>
                  <a:gd name="T68" fmla="*/ 51 w 177"/>
                  <a:gd name="T69" fmla="*/ 49 h 232"/>
                  <a:gd name="T70" fmla="*/ 95 w 177"/>
                  <a:gd name="T71" fmla="*/ 102 h 232"/>
                  <a:gd name="T72" fmla="*/ 141 w 177"/>
                  <a:gd name="T73" fmla="*/ 111 h 232"/>
                  <a:gd name="T74" fmla="*/ 100 w 177"/>
                  <a:gd name="T75" fmla="*/ 97 h 232"/>
                  <a:gd name="T76" fmla="*/ 57 w 177"/>
                  <a:gd name="T77" fmla="*/ 91 h 232"/>
                  <a:gd name="T78" fmla="*/ 145 w 177"/>
                  <a:gd name="T79" fmla="*/ 103 h 232"/>
                  <a:gd name="T80" fmla="*/ 109 w 177"/>
                  <a:gd name="T81" fmla="*/ 84 h 232"/>
                  <a:gd name="T82" fmla="*/ 56 w 177"/>
                  <a:gd name="T83" fmla="*/ 76 h 232"/>
                  <a:gd name="T84" fmla="*/ 147 w 177"/>
                  <a:gd name="T85" fmla="*/ 88 h 232"/>
                  <a:gd name="T86" fmla="*/ 64 w 177"/>
                  <a:gd name="T87" fmla="*/ 64 h 232"/>
                  <a:gd name="T88" fmla="*/ 129 w 177"/>
                  <a:gd name="T89" fmla="*/ 67 h 232"/>
                  <a:gd name="T90" fmla="*/ 120 w 177"/>
                  <a:gd name="T91" fmla="*/ 70 h 232"/>
                  <a:gd name="T92" fmla="*/ 56 w 177"/>
                  <a:gd name="T93" fmla="*/ 47 h 232"/>
                  <a:gd name="T94" fmla="*/ 12 w 177"/>
                  <a:gd name="T95" fmla="*/ 200 h 232"/>
                  <a:gd name="T96" fmla="*/ 10 w 177"/>
                  <a:gd name="T97" fmla="*/ 185 h 232"/>
                  <a:gd name="T98" fmla="*/ 21 w 177"/>
                  <a:gd name="T99" fmla="*/ 148 h 232"/>
                  <a:gd name="T100" fmla="*/ 12 w 177"/>
                  <a:gd name="T101" fmla="*/ 133 h 232"/>
                  <a:gd name="T102" fmla="*/ 24 w 177"/>
                  <a:gd name="T103" fmla="*/ 101 h 232"/>
                  <a:gd name="T104" fmla="*/ 26 w 177"/>
                  <a:gd name="T105" fmla="*/ 58 h 232"/>
                  <a:gd name="T106" fmla="*/ 30 w 177"/>
                  <a:gd name="T107" fmla="*/ 50 h 232"/>
                  <a:gd name="T108" fmla="*/ 169 w 177"/>
                  <a:gd name="T109" fmla="*/ 35 h 232"/>
                  <a:gd name="T110" fmla="*/ 151 w 177"/>
                  <a:gd name="T111" fmla="*/ 34 h 232"/>
                  <a:gd name="T112" fmla="*/ 90 w 177"/>
                  <a:gd name="T113" fmla="*/ 14 h 232"/>
                  <a:gd name="T114" fmla="*/ 125 w 177"/>
                  <a:gd name="T115" fmla="*/ 13 h 232"/>
                  <a:gd name="T116" fmla="*/ 137 w 177"/>
                  <a:gd name="T117" fmla="*/ 5 h 232"/>
                  <a:gd name="T118" fmla="*/ 78 w 177"/>
                  <a:gd name="T119" fmla="*/ 11 h 232"/>
                  <a:gd name="T120" fmla="*/ 161 w 177"/>
                  <a:gd name="T121" fmla="*/ 22 h 232"/>
                  <a:gd name="T122" fmla="*/ 111 w 177"/>
                  <a:gd name="T123" fmla="*/ 1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7" h="232">
                    <a:moveTo>
                      <a:pt x="73" y="224"/>
                    </a:moveTo>
                    <a:cubicBezTo>
                      <a:pt x="73" y="223"/>
                      <a:pt x="73" y="223"/>
                      <a:pt x="72" y="223"/>
                    </a:cubicBezTo>
                    <a:cubicBezTo>
                      <a:pt x="72" y="223"/>
                      <a:pt x="72" y="223"/>
                      <a:pt x="72" y="223"/>
                    </a:cubicBezTo>
                    <a:cubicBezTo>
                      <a:pt x="72" y="224"/>
                      <a:pt x="71" y="224"/>
                      <a:pt x="71" y="224"/>
                    </a:cubicBezTo>
                    <a:cubicBezTo>
                      <a:pt x="70" y="224"/>
                      <a:pt x="70" y="223"/>
                      <a:pt x="70" y="223"/>
                    </a:cubicBezTo>
                    <a:cubicBezTo>
                      <a:pt x="70" y="223"/>
                      <a:pt x="69" y="223"/>
                      <a:pt x="68" y="223"/>
                    </a:cubicBezTo>
                    <a:cubicBezTo>
                      <a:pt x="67" y="223"/>
                      <a:pt x="65" y="223"/>
                      <a:pt x="64" y="223"/>
                    </a:cubicBezTo>
                    <a:cubicBezTo>
                      <a:pt x="62" y="222"/>
                      <a:pt x="60" y="222"/>
                      <a:pt x="60" y="222"/>
                    </a:cubicBezTo>
                    <a:cubicBezTo>
                      <a:pt x="59" y="222"/>
                      <a:pt x="58" y="222"/>
                      <a:pt x="58" y="221"/>
                    </a:cubicBezTo>
                    <a:cubicBezTo>
                      <a:pt x="58" y="221"/>
                      <a:pt x="57" y="221"/>
                      <a:pt x="57" y="221"/>
                    </a:cubicBezTo>
                    <a:cubicBezTo>
                      <a:pt x="57" y="221"/>
                      <a:pt x="56" y="221"/>
                      <a:pt x="55" y="221"/>
                    </a:cubicBezTo>
                    <a:cubicBezTo>
                      <a:pt x="53" y="221"/>
                      <a:pt x="52" y="221"/>
                      <a:pt x="52" y="220"/>
                    </a:cubicBezTo>
                    <a:cubicBezTo>
                      <a:pt x="52" y="220"/>
                      <a:pt x="52" y="219"/>
                      <a:pt x="52" y="219"/>
                    </a:cubicBezTo>
                    <a:cubicBezTo>
                      <a:pt x="52" y="219"/>
                      <a:pt x="52" y="219"/>
                      <a:pt x="52" y="220"/>
                    </a:cubicBezTo>
                    <a:cubicBezTo>
                      <a:pt x="52" y="221"/>
                      <a:pt x="52" y="221"/>
                      <a:pt x="51" y="220"/>
                    </a:cubicBezTo>
                    <a:cubicBezTo>
                      <a:pt x="50" y="219"/>
                      <a:pt x="50" y="219"/>
                      <a:pt x="48" y="219"/>
                    </a:cubicBezTo>
                    <a:cubicBezTo>
                      <a:pt x="47" y="219"/>
                      <a:pt x="45" y="219"/>
                      <a:pt x="43" y="219"/>
                    </a:cubicBezTo>
                    <a:cubicBezTo>
                      <a:pt x="41" y="219"/>
                      <a:pt x="40" y="219"/>
                      <a:pt x="40" y="218"/>
                    </a:cubicBezTo>
                    <a:cubicBezTo>
                      <a:pt x="40" y="218"/>
                      <a:pt x="40" y="218"/>
                      <a:pt x="40" y="218"/>
                    </a:cubicBezTo>
                    <a:cubicBezTo>
                      <a:pt x="40" y="218"/>
                      <a:pt x="40" y="218"/>
                      <a:pt x="39" y="218"/>
                    </a:cubicBezTo>
                    <a:cubicBezTo>
                      <a:pt x="39" y="218"/>
                      <a:pt x="39" y="218"/>
                      <a:pt x="39" y="218"/>
                    </a:cubicBezTo>
                    <a:cubicBezTo>
                      <a:pt x="39" y="218"/>
                      <a:pt x="38" y="218"/>
                      <a:pt x="37" y="218"/>
                    </a:cubicBezTo>
                    <a:cubicBezTo>
                      <a:pt x="36" y="218"/>
                      <a:pt x="36" y="218"/>
                      <a:pt x="35" y="218"/>
                    </a:cubicBezTo>
                    <a:cubicBezTo>
                      <a:pt x="35" y="218"/>
                      <a:pt x="35" y="218"/>
                      <a:pt x="34" y="218"/>
                    </a:cubicBezTo>
                    <a:cubicBezTo>
                      <a:pt x="34" y="218"/>
                      <a:pt x="33" y="218"/>
                      <a:pt x="33" y="218"/>
                    </a:cubicBezTo>
                    <a:cubicBezTo>
                      <a:pt x="32" y="217"/>
                      <a:pt x="32" y="217"/>
                      <a:pt x="32" y="218"/>
                    </a:cubicBezTo>
                    <a:cubicBezTo>
                      <a:pt x="32" y="218"/>
                      <a:pt x="31" y="218"/>
                      <a:pt x="31" y="218"/>
                    </a:cubicBezTo>
                    <a:cubicBezTo>
                      <a:pt x="29" y="217"/>
                      <a:pt x="26" y="216"/>
                      <a:pt x="25" y="217"/>
                    </a:cubicBezTo>
                    <a:cubicBezTo>
                      <a:pt x="25" y="217"/>
                      <a:pt x="24" y="217"/>
                      <a:pt x="22" y="217"/>
                    </a:cubicBezTo>
                    <a:cubicBezTo>
                      <a:pt x="21" y="217"/>
                      <a:pt x="19" y="216"/>
                      <a:pt x="19" y="217"/>
                    </a:cubicBezTo>
                    <a:cubicBezTo>
                      <a:pt x="19" y="217"/>
                      <a:pt x="15" y="216"/>
                      <a:pt x="15" y="216"/>
                    </a:cubicBezTo>
                    <a:cubicBezTo>
                      <a:pt x="15" y="216"/>
                      <a:pt x="15" y="216"/>
                      <a:pt x="15" y="216"/>
                    </a:cubicBezTo>
                    <a:cubicBezTo>
                      <a:pt x="15" y="216"/>
                      <a:pt x="16" y="215"/>
                      <a:pt x="16" y="215"/>
                    </a:cubicBezTo>
                    <a:cubicBezTo>
                      <a:pt x="16" y="215"/>
                      <a:pt x="14" y="214"/>
                      <a:pt x="14" y="215"/>
                    </a:cubicBezTo>
                    <a:cubicBezTo>
                      <a:pt x="14" y="215"/>
                      <a:pt x="11" y="214"/>
                      <a:pt x="10" y="214"/>
                    </a:cubicBezTo>
                    <a:cubicBezTo>
                      <a:pt x="9" y="213"/>
                      <a:pt x="9" y="213"/>
                      <a:pt x="9" y="214"/>
                    </a:cubicBezTo>
                    <a:cubicBezTo>
                      <a:pt x="8" y="214"/>
                      <a:pt x="8" y="214"/>
                      <a:pt x="8" y="214"/>
                    </a:cubicBezTo>
                    <a:cubicBezTo>
                      <a:pt x="8" y="213"/>
                      <a:pt x="7" y="213"/>
                      <a:pt x="7" y="213"/>
                    </a:cubicBezTo>
                    <a:cubicBezTo>
                      <a:pt x="6" y="213"/>
                      <a:pt x="6" y="213"/>
                      <a:pt x="6" y="212"/>
                    </a:cubicBezTo>
                    <a:cubicBezTo>
                      <a:pt x="6" y="212"/>
                      <a:pt x="5" y="211"/>
                      <a:pt x="4" y="210"/>
                    </a:cubicBezTo>
                    <a:cubicBezTo>
                      <a:pt x="1" y="207"/>
                      <a:pt x="1" y="206"/>
                      <a:pt x="1" y="203"/>
                    </a:cubicBezTo>
                    <a:cubicBezTo>
                      <a:pt x="2" y="202"/>
                      <a:pt x="1" y="201"/>
                      <a:pt x="1" y="201"/>
                    </a:cubicBezTo>
                    <a:cubicBezTo>
                      <a:pt x="0" y="200"/>
                      <a:pt x="1" y="200"/>
                      <a:pt x="2" y="200"/>
                    </a:cubicBezTo>
                    <a:cubicBezTo>
                      <a:pt x="3" y="200"/>
                      <a:pt x="3" y="200"/>
                      <a:pt x="4" y="199"/>
                    </a:cubicBezTo>
                    <a:cubicBezTo>
                      <a:pt x="4" y="199"/>
                      <a:pt x="5" y="198"/>
                      <a:pt x="6" y="198"/>
                    </a:cubicBezTo>
                    <a:cubicBezTo>
                      <a:pt x="7" y="198"/>
                      <a:pt x="9" y="197"/>
                      <a:pt x="9" y="197"/>
                    </a:cubicBezTo>
                    <a:cubicBezTo>
                      <a:pt x="9" y="196"/>
                      <a:pt x="9" y="196"/>
                      <a:pt x="8" y="195"/>
                    </a:cubicBezTo>
                    <a:cubicBezTo>
                      <a:pt x="8" y="194"/>
                      <a:pt x="7" y="193"/>
                      <a:pt x="7" y="193"/>
                    </a:cubicBezTo>
                    <a:cubicBezTo>
                      <a:pt x="6" y="193"/>
                      <a:pt x="6" y="192"/>
                      <a:pt x="6" y="191"/>
                    </a:cubicBezTo>
                    <a:cubicBezTo>
                      <a:pt x="6" y="190"/>
                      <a:pt x="5" y="189"/>
                      <a:pt x="4" y="188"/>
                    </a:cubicBezTo>
                    <a:cubicBezTo>
                      <a:pt x="2" y="187"/>
                      <a:pt x="4" y="182"/>
                      <a:pt x="5" y="183"/>
                    </a:cubicBezTo>
                    <a:cubicBezTo>
                      <a:pt x="5" y="183"/>
                      <a:pt x="6" y="183"/>
                      <a:pt x="6" y="183"/>
                    </a:cubicBezTo>
                    <a:cubicBezTo>
                      <a:pt x="6" y="183"/>
                      <a:pt x="7" y="182"/>
                      <a:pt x="8" y="182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8" y="180"/>
                      <a:pt x="8" y="180"/>
                      <a:pt x="8" y="180"/>
                    </a:cubicBezTo>
                    <a:cubicBezTo>
                      <a:pt x="7" y="179"/>
                      <a:pt x="7" y="179"/>
                      <a:pt x="7" y="179"/>
                    </a:cubicBezTo>
                    <a:cubicBezTo>
                      <a:pt x="6" y="180"/>
                      <a:pt x="6" y="180"/>
                      <a:pt x="6" y="179"/>
                    </a:cubicBezTo>
                    <a:cubicBezTo>
                      <a:pt x="6" y="179"/>
                      <a:pt x="6" y="179"/>
                      <a:pt x="5" y="179"/>
                    </a:cubicBezTo>
                    <a:cubicBezTo>
                      <a:pt x="4" y="178"/>
                      <a:pt x="4" y="178"/>
                      <a:pt x="4" y="176"/>
                    </a:cubicBezTo>
                    <a:cubicBezTo>
                      <a:pt x="3" y="175"/>
                      <a:pt x="4" y="174"/>
                      <a:pt x="5" y="174"/>
                    </a:cubicBezTo>
                    <a:cubicBezTo>
                      <a:pt x="5" y="174"/>
                      <a:pt x="5" y="173"/>
                      <a:pt x="5" y="172"/>
                    </a:cubicBezTo>
                    <a:cubicBezTo>
                      <a:pt x="5" y="170"/>
                      <a:pt x="8" y="168"/>
                      <a:pt x="11" y="166"/>
                    </a:cubicBezTo>
                    <a:cubicBezTo>
                      <a:pt x="13" y="164"/>
                      <a:pt x="16" y="163"/>
                      <a:pt x="17" y="164"/>
                    </a:cubicBezTo>
                    <a:cubicBezTo>
                      <a:pt x="17" y="164"/>
                      <a:pt x="17" y="164"/>
                      <a:pt x="17" y="163"/>
                    </a:cubicBezTo>
                    <a:cubicBezTo>
                      <a:pt x="17" y="163"/>
                      <a:pt x="17" y="163"/>
                      <a:pt x="18" y="162"/>
                    </a:cubicBezTo>
                    <a:cubicBezTo>
                      <a:pt x="19" y="162"/>
                      <a:pt x="19" y="161"/>
                      <a:pt x="18" y="161"/>
                    </a:cubicBezTo>
                    <a:cubicBezTo>
                      <a:pt x="17" y="161"/>
                      <a:pt x="16" y="160"/>
                      <a:pt x="15" y="159"/>
                    </a:cubicBezTo>
                    <a:cubicBezTo>
                      <a:pt x="14" y="159"/>
                      <a:pt x="13" y="158"/>
                      <a:pt x="13" y="158"/>
                    </a:cubicBezTo>
                    <a:cubicBezTo>
                      <a:pt x="12" y="158"/>
                      <a:pt x="12" y="157"/>
                      <a:pt x="11" y="156"/>
                    </a:cubicBezTo>
                    <a:cubicBezTo>
                      <a:pt x="11" y="156"/>
                      <a:pt x="11" y="155"/>
                      <a:pt x="10" y="155"/>
                    </a:cubicBezTo>
                    <a:cubicBezTo>
                      <a:pt x="10" y="155"/>
                      <a:pt x="10" y="154"/>
                      <a:pt x="10" y="154"/>
                    </a:cubicBezTo>
                    <a:cubicBezTo>
                      <a:pt x="10" y="153"/>
                      <a:pt x="10" y="152"/>
                      <a:pt x="10" y="152"/>
                    </a:cubicBezTo>
                    <a:cubicBezTo>
                      <a:pt x="9" y="152"/>
                      <a:pt x="9" y="152"/>
                      <a:pt x="10" y="152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9" y="151"/>
                      <a:pt x="9" y="151"/>
                      <a:pt x="10" y="150"/>
                    </a:cubicBezTo>
                    <a:cubicBezTo>
                      <a:pt x="10" y="148"/>
                      <a:pt x="11" y="147"/>
                      <a:pt x="12" y="147"/>
                    </a:cubicBezTo>
                    <a:cubicBezTo>
                      <a:pt x="12" y="147"/>
                      <a:pt x="12" y="147"/>
                      <a:pt x="12" y="147"/>
                    </a:cubicBezTo>
                    <a:cubicBezTo>
                      <a:pt x="12" y="146"/>
                      <a:pt x="14" y="145"/>
                      <a:pt x="14" y="145"/>
                    </a:cubicBezTo>
                    <a:cubicBezTo>
                      <a:pt x="15" y="145"/>
                      <a:pt x="17" y="143"/>
                      <a:pt x="17" y="143"/>
                    </a:cubicBezTo>
                    <a:cubicBezTo>
                      <a:pt x="17" y="142"/>
                      <a:pt x="17" y="142"/>
                      <a:pt x="16" y="142"/>
                    </a:cubicBezTo>
                    <a:cubicBezTo>
                      <a:pt x="15" y="142"/>
                      <a:pt x="14" y="141"/>
                      <a:pt x="13" y="140"/>
                    </a:cubicBezTo>
                    <a:cubicBezTo>
                      <a:pt x="13" y="140"/>
                      <a:pt x="12" y="139"/>
                      <a:pt x="12" y="140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11" y="139"/>
                      <a:pt x="11" y="139"/>
                      <a:pt x="11" y="138"/>
                    </a:cubicBezTo>
                    <a:cubicBezTo>
                      <a:pt x="10" y="136"/>
                      <a:pt x="10" y="136"/>
                      <a:pt x="9" y="137"/>
                    </a:cubicBezTo>
                    <a:cubicBezTo>
                      <a:pt x="9" y="137"/>
                      <a:pt x="9" y="137"/>
                      <a:pt x="9" y="137"/>
                    </a:cubicBezTo>
                    <a:cubicBezTo>
                      <a:pt x="9" y="137"/>
                      <a:pt x="9" y="136"/>
                      <a:pt x="9" y="135"/>
                    </a:cubicBezTo>
                    <a:cubicBezTo>
                      <a:pt x="9" y="134"/>
                      <a:pt x="8" y="134"/>
                      <a:pt x="8" y="134"/>
                    </a:cubicBezTo>
                    <a:cubicBezTo>
                      <a:pt x="8" y="134"/>
                      <a:pt x="8" y="133"/>
                      <a:pt x="8" y="133"/>
                    </a:cubicBezTo>
                    <a:cubicBezTo>
                      <a:pt x="8" y="133"/>
                      <a:pt x="8" y="133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9" y="132"/>
                      <a:pt x="9" y="132"/>
                      <a:pt x="8" y="131"/>
                    </a:cubicBezTo>
                    <a:cubicBezTo>
                      <a:pt x="8" y="131"/>
                      <a:pt x="8" y="131"/>
                      <a:pt x="9" y="131"/>
                    </a:cubicBezTo>
                    <a:cubicBezTo>
                      <a:pt x="10" y="131"/>
                      <a:pt x="11" y="130"/>
                      <a:pt x="10" y="130"/>
                    </a:cubicBezTo>
                    <a:cubicBezTo>
                      <a:pt x="10" y="130"/>
                      <a:pt x="10" y="130"/>
                      <a:pt x="10" y="129"/>
                    </a:cubicBezTo>
                    <a:cubicBezTo>
                      <a:pt x="11" y="129"/>
                      <a:pt x="11" y="128"/>
                      <a:pt x="11" y="128"/>
                    </a:cubicBezTo>
                    <a:cubicBezTo>
                      <a:pt x="11" y="128"/>
                      <a:pt x="11" y="128"/>
                      <a:pt x="12" y="128"/>
                    </a:cubicBezTo>
                    <a:cubicBezTo>
                      <a:pt x="12" y="128"/>
                      <a:pt x="13" y="127"/>
                      <a:pt x="14" y="127"/>
                    </a:cubicBezTo>
                    <a:cubicBezTo>
                      <a:pt x="15" y="126"/>
                      <a:pt x="16" y="125"/>
                      <a:pt x="16" y="125"/>
                    </a:cubicBezTo>
                    <a:cubicBezTo>
                      <a:pt x="16" y="125"/>
                      <a:pt x="17" y="125"/>
                      <a:pt x="17" y="125"/>
                    </a:cubicBezTo>
                    <a:cubicBezTo>
                      <a:pt x="17" y="125"/>
                      <a:pt x="17" y="124"/>
                      <a:pt x="18" y="125"/>
                    </a:cubicBezTo>
                    <a:cubicBezTo>
                      <a:pt x="18" y="125"/>
                      <a:pt x="18" y="124"/>
                      <a:pt x="19" y="124"/>
                    </a:cubicBezTo>
                    <a:cubicBezTo>
                      <a:pt x="19" y="123"/>
                      <a:pt x="19" y="123"/>
                      <a:pt x="19" y="123"/>
                    </a:cubicBezTo>
                    <a:cubicBezTo>
                      <a:pt x="16" y="123"/>
                      <a:pt x="13" y="120"/>
                      <a:pt x="12" y="118"/>
                    </a:cubicBezTo>
                    <a:cubicBezTo>
                      <a:pt x="11" y="116"/>
                      <a:pt x="12" y="114"/>
                      <a:pt x="12" y="113"/>
                    </a:cubicBezTo>
                    <a:cubicBezTo>
                      <a:pt x="13" y="111"/>
                      <a:pt x="16" y="109"/>
                      <a:pt x="17" y="109"/>
                    </a:cubicBezTo>
                    <a:cubicBezTo>
                      <a:pt x="17" y="109"/>
                      <a:pt x="18" y="109"/>
                      <a:pt x="18" y="109"/>
                    </a:cubicBezTo>
                    <a:cubicBezTo>
                      <a:pt x="18" y="108"/>
                      <a:pt x="19" y="108"/>
                      <a:pt x="19" y="108"/>
                    </a:cubicBezTo>
                    <a:cubicBezTo>
                      <a:pt x="19" y="108"/>
                      <a:pt x="20" y="108"/>
                      <a:pt x="21" y="107"/>
                    </a:cubicBezTo>
                    <a:cubicBezTo>
                      <a:pt x="22" y="107"/>
                      <a:pt x="23" y="107"/>
                      <a:pt x="23" y="107"/>
                    </a:cubicBezTo>
                    <a:cubicBezTo>
                      <a:pt x="23" y="107"/>
                      <a:pt x="24" y="107"/>
                      <a:pt x="24" y="106"/>
                    </a:cubicBezTo>
                    <a:cubicBezTo>
                      <a:pt x="24" y="106"/>
                      <a:pt x="23" y="105"/>
                      <a:pt x="22" y="103"/>
                    </a:cubicBezTo>
                    <a:cubicBezTo>
                      <a:pt x="20" y="102"/>
                      <a:pt x="20" y="101"/>
                      <a:pt x="20" y="101"/>
                    </a:cubicBezTo>
                    <a:cubicBezTo>
                      <a:pt x="20" y="100"/>
                      <a:pt x="20" y="99"/>
                      <a:pt x="20" y="99"/>
                    </a:cubicBezTo>
                    <a:cubicBezTo>
                      <a:pt x="19" y="99"/>
                      <a:pt x="19" y="97"/>
                      <a:pt x="19" y="96"/>
                    </a:cubicBezTo>
                    <a:cubicBezTo>
                      <a:pt x="19" y="95"/>
                      <a:pt x="20" y="95"/>
                      <a:pt x="20" y="95"/>
                    </a:cubicBezTo>
                    <a:cubicBezTo>
                      <a:pt x="20" y="95"/>
                      <a:pt x="20" y="94"/>
                      <a:pt x="20" y="94"/>
                    </a:cubicBezTo>
                    <a:cubicBezTo>
                      <a:pt x="20" y="93"/>
                      <a:pt x="21" y="93"/>
                      <a:pt x="21" y="93"/>
                    </a:cubicBezTo>
                    <a:cubicBezTo>
                      <a:pt x="21" y="93"/>
                      <a:pt x="22" y="93"/>
                      <a:pt x="22" y="92"/>
                    </a:cubicBezTo>
                    <a:cubicBezTo>
                      <a:pt x="23" y="92"/>
                      <a:pt x="24" y="91"/>
                      <a:pt x="25" y="91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7" y="89"/>
                      <a:pt x="27" y="88"/>
                      <a:pt x="27" y="88"/>
                    </a:cubicBezTo>
                    <a:cubicBezTo>
                      <a:pt x="27" y="87"/>
                      <a:pt x="27" y="86"/>
                      <a:pt x="25" y="84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4" y="77"/>
                      <a:pt x="25" y="76"/>
                    </a:cubicBezTo>
                    <a:cubicBezTo>
                      <a:pt x="25" y="76"/>
                      <a:pt x="26" y="75"/>
                      <a:pt x="26" y="74"/>
                    </a:cubicBezTo>
                    <a:cubicBezTo>
                      <a:pt x="27" y="74"/>
                      <a:pt x="27" y="73"/>
                      <a:pt x="28" y="73"/>
                    </a:cubicBezTo>
                    <a:cubicBezTo>
                      <a:pt x="29" y="72"/>
                      <a:pt x="28" y="71"/>
                      <a:pt x="26" y="70"/>
                    </a:cubicBezTo>
                    <a:cubicBezTo>
                      <a:pt x="25" y="69"/>
                      <a:pt x="24" y="68"/>
                      <a:pt x="24" y="68"/>
                    </a:cubicBezTo>
                    <a:cubicBezTo>
                      <a:pt x="24" y="68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6"/>
                      <a:pt x="22" y="66"/>
                      <a:pt x="22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4"/>
                    </a:cubicBezTo>
                    <a:cubicBezTo>
                      <a:pt x="20" y="64"/>
                      <a:pt x="20" y="64"/>
                      <a:pt x="20" y="63"/>
                    </a:cubicBezTo>
                    <a:cubicBezTo>
                      <a:pt x="21" y="62"/>
                      <a:pt x="21" y="62"/>
                      <a:pt x="20" y="62"/>
                    </a:cubicBezTo>
                    <a:cubicBezTo>
                      <a:pt x="20" y="62"/>
                      <a:pt x="20" y="62"/>
                      <a:pt x="20" y="61"/>
                    </a:cubicBezTo>
                    <a:cubicBezTo>
                      <a:pt x="20" y="61"/>
                      <a:pt x="20" y="60"/>
                      <a:pt x="21" y="59"/>
                    </a:cubicBezTo>
                    <a:cubicBezTo>
                      <a:pt x="21" y="58"/>
                      <a:pt x="23" y="55"/>
                      <a:pt x="25" y="54"/>
                    </a:cubicBezTo>
                    <a:cubicBezTo>
                      <a:pt x="26" y="53"/>
                      <a:pt x="26" y="52"/>
                      <a:pt x="25" y="52"/>
                    </a:cubicBezTo>
                    <a:cubicBezTo>
                      <a:pt x="25" y="52"/>
                      <a:pt x="24" y="52"/>
                      <a:pt x="24" y="51"/>
                    </a:cubicBezTo>
                    <a:cubicBezTo>
                      <a:pt x="24" y="51"/>
                      <a:pt x="24" y="51"/>
                      <a:pt x="23" y="50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8"/>
                      <a:pt x="21" y="48"/>
                      <a:pt x="21" y="48"/>
                    </a:cubicBezTo>
                    <a:cubicBezTo>
                      <a:pt x="20" y="48"/>
                      <a:pt x="20" y="47"/>
                      <a:pt x="20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5"/>
                      <a:pt x="19" y="45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20" y="44"/>
                      <a:pt x="20" y="42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1" y="40"/>
                      <a:pt x="21" y="40"/>
                    </a:cubicBezTo>
                    <a:cubicBezTo>
                      <a:pt x="21" y="39"/>
                      <a:pt x="21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9"/>
                      <a:pt x="22" y="39"/>
                    </a:cubicBezTo>
                    <a:cubicBezTo>
                      <a:pt x="22" y="39"/>
                      <a:pt x="23" y="38"/>
                      <a:pt x="24" y="37"/>
                    </a:cubicBezTo>
                    <a:cubicBezTo>
                      <a:pt x="25" y="36"/>
                      <a:pt x="26" y="35"/>
                      <a:pt x="26" y="35"/>
                    </a:cubicBezTo>
                    <a:cubicBezTo>
                      <a:pt x="28" y="35"/>
                      <a:pt x="28" y="34"/>
                      <a:pt x="26" y="33"/>
                    </a:cubicBezTo>
                    <a:cubicBezTo>
                      <a:pt x="26" y="33"/>
                      <a:pt x="25" y="32"/>
                      <a:pt x="24" y="31"/>
                    </a:cubicBezTo>
                    <a:cubicBezTo>
                      <a:pt x="23" y="30"/>
                      <a:pt x="22" y="29"/>
                      <a:pt x="22" y="29"/>
                    </a:cubicBezTo>
                    <a:cubicBezTo>
                      <a:pt x="21" y="28"/>
                      <a:pt x="21" y="26"/>
                      <a:pt x="21" y="24"/>
                    </a:cubicBezTo>
                    <a:cubicBezTo>
                      <a:pt x="21" y="22"/>
                      <a:pt x="22" y="20"/>
                      <a:pt x="23" y="20"/>
                    </a:cubicBezTo>
                    <a:cubicBezTo>
                      <a:pt x="23" y="20"/>
                      <a:pt x="24" y="20"/>
                      <a:pt x="23" y="19"/>
                    </a:cubicBezTo>
                    <a:cubicBezTo>
                      <a:pt x="23" y="19"/>
                      <a:pt x="23" y="19"/>
                      <a:pt x="24" y="19"/>
                    </a:cubicBezTo>
                    <a:cubicBezTo>
                      <a:pt x="24" y="19"/>
                      <a:pt x="25" y="18"/>
                      <a:pt x="25" y="18"/>
                    </a:cubicBezTo>
                    <a:cubicBezTo>
                      <a:pt x="26" y="17"/>
                      <a:pt x="26" y="16"/>
                      <a:pt x="27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30" y="15"/>
                      <a:pt x="31" y="15"/>
                    </a:cubicBezTo>
                    <a:cubicBezTo>
                      <a:pt x="32" y="15"/>
                      <a:pt x="33" y="14"/>
                      <a:pt x="33" y="14"/>
                    </a:cubicBezTo>
                    <a:cubicBezTo>
                      <a:pt x="33" y="14"/>
                      <a:pt x="36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3"/>
                      <a:pt x="40" y="13"/>
                      <a:pt x="41" y="13"/>
                    </a:cubicBezTo>
                    <a:cubicBezTo>
                      <a:pt x="42" y="13"/>
                      <a:pt x="42" y="12"/>
                      <a:pt x="43" y="12"/>
                    </a:cubicBezTo>
                    <a:cubicBezTo>
                      <a:pt x="43" y="12"/>
                      <a:pt x="45" y="12"/>
                      <a:pt x="45" y="11"/>
                    </a:cubicBezTo>
                    <a:cubicBezTo>
                      <a:pt x="47" y="11"/>
                      <a:pt x="47" y="11"/>
                      <a:pt x="49" y="11"/>
                    </a:cubicBezTo>
                    <a:cubicBezTo>
                      <a:pt x="49" y="11"/>
                      <a:pt x="50" y="11"/>
                      <a:pt x="50" y="11"/>
                    </a:cubicBezTo>
                    <a:cubicBezTo>
                      <a:pt x="50" y="11"/>
                      <a:pt x="51" y="11"/>
                      <a:pt x="51" y="10"/>
                    </a:cubicBezTo>
                    <a:cubicBezTo>
                      <a:pt x="52" y="10"/>
                      <a:pt x="53" y="10"/>
                      <a:pt x="53" y="10"/>
                    </a:cubicBezTo>
                    <a:cubicBezTo>
                      <a:pt x="54" y="10"/>
                      <a:pt x="56" y="9"/>
                      <a:pt x="57" y="9"/>
                    </a:cubicBezTo>
                    <a:cubicBezTo>
                      <a:pt x="59" y="9"/>
                      <a:pt x="62" y="8"/>
                      <a:pt x="64" y="8"/>
                    </a:cubicBezTo>
                    <a:cubicBezTo>
                      <a:pt x="66" y="8"/>
                      <a:pt x="68" y="7"/>
                      <a:pt x="69" y="7"/>
                    </a:cubicBezTo>
                    <a:cubicBezTo>
                      <a:pt x="69" y="7"/>
                      <a:pt x="70" y="7"/>
                      <a:pt x="71" y="7"/>
                    </a:cubicBezTo>
                    <a:cubicBezTo>
                      <a:pt x="72" y="7"/>
                      <a:pt x="73" y="7"/>
                      <a:pt x="74" y="7"/>
                    </a:cubicBezTo>
                    <a:cubicBezTo>
                      <a:pt x="75" y="7"/>
                      <a:pt x="75" y="6"/>
                      <a:pt x="76" y="7"/>
                    </a:cubicBezTo>
                    <a:cubicBezTo>
                      <a:pt x="76" y="7"/>
                      <a:pt x="76" y="7"/>
                      <a:pt x="76" y="6"/>
                    </a:cubicBezTo>
                    <a:cubicBezTo>
                      <a:pt x="76" y="6"/>
                      <a:pt x="77" y="6"/>
                      <a:pt x="77" y="6"/>
                    </a:cubicBezTo>
                    <a:cubicBezTo>
                      <a:pt x="79" y="6"/>
                      <a:pt x="83" y="6"/>
                      <a:pt x="84" y="5"/>
                    </a:cubicBezTo>
                    <a:cubicBezTo>
                      <a:pt x="84" y="5"/>
                      <a:pt x="85" y="5"/>
                      <a:pt x="86" y="5"/>
                    </a:cubicBezTo>
                    <a:cubicBezTo>
                      <a:pt x="90" y="5"/>
                      <a:pt x="91" y="5"/>
                      <a:pt x="94" y="5"/>
                    </a:cubicBezTo>
                    <a:cubicBezTo>
                      <a:pt x="96" y="4"/>
                      <a:pt x="98" y="4"/>
                      <a:pt x="99" y="4"/>
                    </a:cubicBezTo>
                    <a:cubicBezTo>
                      <a:pt x="101" y="4"/>
                      <a:pt x="103" y="4"/>
                      <a:pt x="104" y="3"/>
                    </a:cubicBezTo>
                    <a:cubicBezTo>
                      <a:pt x="108" y="3"/>
                      <a:pt x="110" y="2"/>
                      <a:pt x="114" y="2"/>
                    </a:cubicBezTo>
                    <a:cubicBezTo>
                      <a:pt x="117" y="2"/>
                      <a:pt x="119" y="2"/>
                      <a:pt x="119" y="2"/>
                    </a:cubicBezTo>
                    <a:cubicBezTo>
                      <a:pt x="119" y="2"/>
                      <a:pt x="120" y="2"/>
                      <a:pt x="121" y="2"/>
                    </a:cubicBezTo>
                    <a:cubicBezTo>
                      <a:pt x="123" y="2"/>
                      <a:pt x="124" y="2"/>
                      <a:pt x="124" y="2"/>
                    </a:cubicBezTo>
                    <a:cubicBezTo>
                      <a:pt x="125" y="2"/>
                      <a:pt x="126" y="2"/>
                      <a:pt x="128" y="2"/>
                    </a:cubicBezTo>
                    <a:cubicBezTo>
                      <a:pt x="130" y="2"/>
                      <a:pt x="131" y="2"/>
                      <a:pt x="132" y="2"/>
                    </a:cubicBezTo>
                    <a:cubicBezTo>
                      <a:pt x="132" y="2"/>
                      <a:pt x="134" y="2"/>
                      <a:pt x="134" y="2"/>
                    </a:cubicBezTo>
                    <a:cubicBezTo>
                      <a:pt x="135" y="2"/>
                      <a:pt x="137" y="1"/>
                      <a:pt x="137" y="1"/>
                    </a:cubicBezTo>
                    <a:cubicBezTo>
                      <a:pt x="138" y="2"/>
                      <a:pt x="139" y="1"/>
                      <a:pt x="139" y="1"/>
                    </a:cubicBezTo>
                    <a:cubicBezTo>
                      <a:pt x="139" y="1"/>
                      <a:pt x="140" y="1"/>
                      <a:pt x="141" y="1"/>
                    </a:cubicBezTo>
                    <a:cubicBezTo>
                      <a:pt x="142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4" y="1"/>
                    </a:cubicBezTo>
                    <a:cubicBezTo>
                      <a:pt x="144" y="2"/>
                      <a:pt x="145" y="2"/>
                      <a:pt x="145" y="1"/>
                    </a:cubicBezTo>
                    <a:cubicBezTo>
                      <a:pt x="145" y="1"/>
                      <a:pt x="145" y="1"/>
                      <a:pt x="146" y="1"/>
                    </a:cubicBezTo>
                    <a:cubicBezTo>
                      <a:pt x="147" y="2"/>
                      <a:pt x="147" y="2"/>
                      <a:pt x="147" y="1"/>
                    </a:cubicBezTo>
                    <a:cubicBezTo>
                      <a:pt x="148" y="1"/>
                      <a:pt x="148" y="0"/>
                      <a:pt x="149" y="1"/>
                    </a:cubicBezTo>
                    <a:cubicBezTo>
                      <a:pt x="150" y="1"/>
                      <a:pt x="151" y="1"/>
                      <a:pt x="150" y="2"/>
                    </a:cubicBezTo>
                    <a:cubicBezTo>
                      <a:pt x="150" y="2"/>
                      <a:pt x="150" y="3"/>
                      <a:pt x="151" y="3"/>
                    </a:cubicBezTo>
                    <a:cubicBezTo>
                      <a:pt x="151" y="3"/>
                      <a:pt x="151" y="3"/>
                      <a:pt x="151" y="4"/>
                    </a:cubicBezTo>
                    <a:cubicBezTo>
                      <a:pt x="150" y="4"/>
                      <a:pt x="150" y="5"/>
                      <a:pt x="150" y="5"/>
                    </a:cubicBezTo>
                    <a:cubicBezTo>
                      <a:pt x="150" y="5"/>
                      <a:pt x="150" y="7"/>
                      <a:pt x="150" y="8"/>
                    </a:cubicBezTo>
                    <a:cubicBezTo>
                      <a:pt x="150" y="10"/>
                      <a:pt x="150" y="11"/>
                      <a:pt x="150" y="12"/>
                    </a:cubicBezTo>
                    <a:cubicBezTo>
                      <a:pt x="151" y="12"/>
                      <a:pt x="152" y="12"/>
                      <a:pt x="155" y="13"/>
                    </a:cubicBezTo>
                    <a:cubicBezTo>
                      <a:pt x="157" y="13"/>
                      <a:pt x="159" y="13"/>
                      <a:pt x="159" y="13"/>
                    </a:cubicBezTo>
                    <a:cubicBezTo>
                      <a:pt x="161" y="13"/>
                      <a:pt x="164" y="13"/>
                      <a:pt x="165" y="13"/>
                    </a:cubicBezTo>
                    <a:cubicBezTo>
                      <a:pt x="165" y="14"/>
                      <a:pt x="165" y="14"/>
                      <a:pt x="166" y="14"/>
                    </a:cubicBezTo>
                    <a:cubicBezTo>
                      <a:pt x="166" y="14"/>
                      <a:pt x="166" y="15"/>
                      <a:pt x="165" y="17"/>
                    </a:cubicBezTo>
                    <a:cubicBezTo>
                      <a:pt x="164" y="19"/>
                      <a:pt x="164" y="21"/>
                      <a:pt x="165" y="22"/>
                    </a:cubicBezTo>
                    <a:cubicBezTo>
                      <a:pt x="165" y="24"/>
                      <a:pt x="165" y="24"/>
                      <a:pt x="168" y="25"/>
                    </a:cubicBezTo>
                    <a:cubicBezTo>
                      <a:pt x="173" y="25"/>
                      <a:pt x="173" y="26"/>
                      <a:pt x="173" y="27"/>
                    </a:cubicBezTo>
                    <a:cubicBezTo>
                      <a:pt x="173" y="28"/>
                      <a:pt x="173" y="28"/>
                      <a:pt x="173" y="29"/>
                    </a:cubicBezTo>
                    <a:cubicBezTo>
                      <a:pt x="173" y="31"/>
                      <a:pt x="173" y="35"/>
                      <a:pt x="173" y="36"/>
                    </a:cubicBezTo>
                    <a:cubicBezTo>
                      <a:pt x="173" y="36"/>
                      <a:pt x="173" y="37"/>
                      <a:pt x="173" y="37"/>
                    </a:cubicBezTo>
                    <a:cubicBezTo>
                      <a:pt x="173" y="38"/>
                      <a:pt x="174" y="39"/>
                      <a:pt x="174" y="39"/>
                    </a:cubicBezTo>
                    <a:cubicBezTo>
                      <a:pt x="175" y="40"/>
                      <a:pt x="175" y="40"/>
                      <a:pt x="175" y="41"/>
                    </a:cubicBezTo>
                    <a:cubicBezTo>
                      <a:pt x="175" y="41"/>
                      <a:pt x="176" y="42"/>
                      <a:pt x="176" y="42"/>
                    </a:cubicBezTo>
                    <a:cubicBezTo>
                      <a:pt x="176" y="42"/>
                      <a:pt x="177" y="43"/>
                      <a:pt x="176" y="43"/>
                    </a:cubicBezTo>
                    <a:cubicBezTo>
                      <a:pt x="176" y="44"/>
                      <a:pt x="173" y="68"/>
                      <a:pt x="173" y="69"/>
                    </a:cubicBezTo>
                    <a:cubicBezTo>
                      <a:pt x="174" y="70"/>
                      <a:pt x="173" y="70"/>
                      <a:pt x="173" y="71"/>
                    </a:cubicBezTo>
                    <a:cubicBezTo>
                      <a:pt x="173" y="71"/>
                      <a:pt x="173" y="71"/>
                      <a:pt x="173" y="72"/>
                    </a:cubicBezTo>
                    <a:cubicBezTo>
                      <a:pt x="173" y="73"/>
                      <a:pt x="173" y="74"/>
                      <a:pt x="173" y="75"/>
                    </a:cubicBezTo>
                    <a:cubicBezTo>
                      <a:pt x="173" y="75"/>
                      <a:pt x="173" y="76"/>
                      <a:pt x="173" y="77"/>
                    </a:cubicBezTo>
                    <a:cubicBezTo>
                      <a:pt x="173" y="77"/>
                      <a:pt x="173" y="78"/>
                      <a:pt x="173" y="78"/>
                    </a:cubicBezTo>
                    <a:cubicBezTo>
                      <a:pt x="173" y="78"/>
                      <a:pt x="173" y="78"/>
                      <a:pt x="173" y="79"/>
                    </a:cubicBezTo>
                    <a:cubicBezTo>
                      <a:pt x="173" y="79"/>
                      <a:pt x="173" y="82"/>
                      <a:pt x="172" y="85"/>
                    </a:cubicBezTo>
                    <a:cubicBezTo>
                      <a:pt x="172" y="93"/>
                      <a:pt x="172" y="99"/>
                      <a:pt x="172" y="99"/>
                    </a:cubicBezTo>
                    <a:cubicBezTo>
                      <a:pt x="172" y="99"/>
                      <a:pt x="172" y="100"/>
                      <a:pt x="172" y="101"/>
                    </a:cubicBezTo>
                    <a:cubicBezTo>
                      <a:pt x="171" y="102"/>
                      <a:pt x="171" y="102"/>
                      <a:pt x="172" y="102"/>
                    </a:cubicBezTo>
                    <a:cubicBezTo>
                      <a:pt x="172" y="102"/>
                      <a:pt x="172" y="105"/>
                      <a:pt x="171" y="106"/>
                    </a:cubicBezTo>
                    <a:cubicBezTo>
                      <a:pt x="171" y="106"/>
                      <a:pt x="171" y="107"/>
                      <a:pt x="171" y="107"/>
                    </a:cubicBezTo>
                    <a:cubicBezTo>
                      <a:pt x="171" y="108"/>
                      <a:pt x="171" y="109"/>
                      <a:pt x="171" y="109"/>
                    </a:cubicBezTo>
                    <a:cubicBezTo>
                      <a:pt x="171" y="110"/>
                      <a:pt x="171" y="111"/>
                      <a:pt x="171" y="111"/>
                    </a:cubicBezTo>
                    <a:cubicBezTo>
                      <a:pt x="172" y="112"/>
                      <a:pt x="172" y="112"/>
                      <a:pt x="171" y="112"/>
                    </a:cubicBezTo>
                    <a:cubicBezTo>
                      <a:pt x="171" y="112"/>
                      <a:pt x="170" y="112"/>
                      <a:pt x="171" y="112"/>
                    </a:cubicBezTo>
                    <a:cubicBezTo>
                      <a:pt x="171" y="114"/>
                      <a:pt x="170" y="118"/>
                      <a:pt x="170" y="120"/>
                    </a:cubicBezTo>
                    <a:cubicBezTo>
                      <a:pt x="169" y="122"/>
                      <a:pt x="169" y="123"/>
                      <a:pt x="169" y="123"/>
                    </a:cubicBezTo>
                    <a:cubicBezTo>
                      <a:pt x="169" y="123"/>
                      <a:pt x="169" y="124"/>
                      <a:pt x="169" y="124"/>
                    </a:cubicBezTo>
                    <a:cubicBezTo>
                      <a:pt x="168" y="125"/>
                      <a:pt x="168" y="126"/>
                      <a:pt x="168" y="126"/>
                    </a:cubicBezTo>
                    <a:cubicBezTo>
                      <a:pt x="169" y="126"/>
                      <a:pt x="169" y="127"/>
                      <a:pt x="168" y="130"/>
                    </a:cubicBezTo>
                    <a:cubicBezTo>
                      <a:pt x="168" y="132"/>
                      <a:pt x="167" y="138"/>
                      <a:pt x="166" y="143"/>
                    </a:cubicBezTo>
                    <a:cubicBezTo>
                      <a:pt x="166" y="148"/>
                      <a:pt x="165" y="152"/>
                      <a:pt x="165" y="152"/>
                    </a:cubicBezTo>
                    <a:cubicBezTo>
                      <a:pt x="165" y="153"/>
                      <a:pt x="165" y="153"/>
                      <a:pt x="165" y="154"/>
                    </a:cubicBezTo>
                    <a:cubicBezTo>
                      <a:pt x="165" y="154"/>
                      <a:pt x="165" y="154"/>
                      <a:pt x="165" y="156"/>
                    </a:cubicBezTo>
                    <a:cubicBezTo>
                      <a:pt x="164" y="159"/>
                      <a:pt x="162" y="168"/>
                      <a:pt x="163" y="169"/>
                    </a:cubicBezTo>
                    <a:cubicBezTo>
                      <a:pt x="163" y="169"/>
                      <a:pt x="163" y="170"/>
                      <a:pt x="162" y="170"/>
                    </a:cubicBezTo>
                    <a:cubicBezTo>
                      <a:pt x="162" y="170"/>
                      <a:pt x="162" y="171"/>
                      <a:pt x="162" y="171"/>
                    </a:cubicBezTo>
                    <a:cubicBezTo>
                      <a:pt x="162" y="172"/>
                      <a:pt x="162" y="172"/>
                      <a:pt x="162" y="171"/>
                    </a:cubicBezTo>
                    <a:cubicBezTo>
                      <a:pt x="162" y="171"/>
                      <a:pt x="163" y="171"/>
                      <a:pt x="163" y="171"/>
                    </a:cubicBezTo>
                    <a:cubicBezTo>
                      <a:pt x="163" y="171"/>
                      <a:pt x="163" y="173"/>
                      <a:pt x="162" y="174"/>
                    </a:cubicBezTo>
                    <a:cubicBezTo>
                      <a:pt x="162" y="174"/>
                      <a:pt x="162" y="174"/>
                      <a:pt x="162" y="174"/>
                    </a:cubicBezTo>
                    <a:cubicBezTo>
                      <a:pt x="163" y="174"/>
                      <a:pt x="163" y="174"/>
                      <a:pt x="162" y="175"/>
                    </a:cubicBezTo>
                    <a:cubicBezTo>
                      <a:pt x="162" y="175"/>
                      <a:pt x="162" y="176"/>
                      <a:pt x="162" y="176"/>
                    </a:cubicBezTo>
                    <a:cubicBezTo>
                      <a:pt x="162" y="176"/>
                      <a:pt x="162" y="177"/>
                      <a:pt x="162" y="178"/>
                    </a:cubicBezTo>
                    <a:cubicBezTo>
                      <a:pt x="161" y="179"/>
                      <a:pt x="161" y="179"/>
                      <a:pt x="162" y="179"/>
                    </a:cubicBezTo>
                    <a:cubicBezTo>
                      <a:pt x="162" y="180"/>
                      <a:pt x="162" y="181"/>
                      <a:pt x="162" y="183"/>
                    </a:cubicBezTo>
                    <a:cubicBezTo>
                      <a:pt x="162" y="185"/>
                      <a:pt x="162" y="186"/>
                      <a:pt x="161" y="186"/>
                    </a:cubicBezTo>
                    <a:cubicBezTo>
                      <a:pt x="160" y="187"/>
                      <a:pt x="160" y="187"/>
                      <a:pt x="161" y="187"/>
                    </a:cubicBezTo>
                    <a:cubicBezTo>
                      <a:pt x="161" y="187"/>
                      <a:pt x="161" y="188"/>
                      <a:pt x="161" y="189"/>
                    </a:cubicBezTo>
                    <a:cubicBezTo>
                      <a:pt x="160" y="190"/>
                      <a:pt x="160" y="191"/>
                      <a:pt x="160" y="191"/>
                    </a:cubicBezTo>
                    <a:cubicBezTo>
                      <a:pt x="161" y="192"/>
                      <a:pt x="161" y="193"/>
                      <a:pt x="160" y="194"/>
                    </a:cubicBezTo>
                    <a:cubicBezTo>
                      <a:pt x="160" y="194"/>
                      <a:pt x="160" y="195"/>
                      <a:pt x="160" y="196"/>
                    </a:cubicBezTo>
                    <a:cubicBezTo>
                      <a:pt x="160" y="197"/>
                      <a:pt x="160" y="198"/>
                      <a:pt x="160" y="198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9"/>
                      <a:pt x="160" y="200"/>
                      <a:pt x="160" y="200"/>
                    </a:cubicBezTo>
                    <a:cubicBezTo>
                      <a:pt x="160" y="201"/>
                      <a:pt x="160" y="201"/>
                      <a:pt x="160" y="201"/>
                    </a:cubicBezTo>
                    <a:cubicBezTo>
                      <a:pt x="160" y="201"/>
                      <a:pt x="160" y="202"/>
                      <a:pt x="160" y="202"/>
                    </a:cubicBezTo>
                    <a:cubicBezTo>
                      <a:pt x="160" y="203"/>
                      <a:pt x="160" y="204"/>
                      <a:pt x="160" y="205"/>
                    </a:cubicBezTo>
                    <a:cubicBezTo>
                      <a:pt x="159" y="206"/>
                      <a:pt x="159" y="207"/>
                      <a:pt x="158" y="207"/>
                    </a:cubicBezTo>
                    <a:cubicBezTo>
                      <a:pt x="157" y="207"/>
                      <a:pt x="157" y="208"/>
                      <a:pt x="159" y="208"/>
                    </a:cubicBezTo>
                    <a:cubicBezTo>
                      <a:pt x="159" y="208"/>
                      <a:pt x="159" y="214"/>
                      <a:pt x="158" y="214"/>
                    </a:cubicBezTo>
                    <a:cubicBezTo>
                      <a:pt x="158" y="214"/>
                      <a:pt x="158" y="215"/>
                      <a:pt x="158" y="215"/>
                    </a:cubicBezTo>
                    <a:cubicBezTo>
                      <a:pt x="158" y="216"/>
                      <a:pt x="158" y="216"/>
                      <a:pt x="158" y="216"/>
                    </a:cubicBezTo>
                    <a:cubicBezTo>
                      <a:pt x="157" y="216"/>
                      <a:pt x="157" y="216"/>
                      <a:pt x="157" y="217"/>
                    </a:cubicBezTo>
                    <a:cubicBezTo>
                      <a:pt x="157" y="217"/>
                      <a:pt x="157" y="217"/>
                      <a:pt x="158" y="217"/>
                    </a:cubicBezTo>
                    <a:cubicBezTo>
                      <a:pt x="158" y="217"/>
                      <a:pt x="158" y="217"/>
                      <a:pt x="158" y="217"/>
                    </a:cubicBezTo>
                    <a:cubicBezTo>
                      <a:pt x="158" y="217"/>
                      <a:pt x="158" y="217"/>
                      <a:pt x="158" y="218"/>
                    </a:cubicBezTo>
                    <a:cubicBezTo>
                      <a:pt x="157" y="218"/>
                      <a:pt x="157" y="220"/>
                      <a:pt x="157" y="221"/>
                    </a:cubicBezTo>
                    <a:cubicBezTo>
                      <a:pt x="158" y="221"/>
                      <a:pt x="157" y="221"/>
                      <a:pt x="157" y="221"/>
                    </a:cubicBezTo>
                    <a:cubicBezTo>
                      <a:pt x="156" y="222"/>
                      <a:pt x="156" y="223"/>
                      <a:pt x="157" y="223"/>
                    </a:cubicBezTo>
                    <a:cubicBezTo>
                      <a:pt x="158" y="223"/>
                      <a:pt x="158" y="224"/>
                      <a:pt x="157" y="225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57" y="226"/>
                      <a:pt x="157" y="226"/>
                      <a:pt x="157" y="226"/>
                    </a:cubicBezTo>
                    <a:cubicBezTo>
                      <a:pt x="157" y="226"/>
                      <a:pt x="157" y="227"/>
                      <a:pt x="157" y="228"/>
                    </a:cubicBezTo>
                    <a:cubicBezTo>
                      <a:pt x="157" y="229"/>
                      <a:pt x="157" y="229"/>
                      <a:pt x="156" y="230"/>
                    </a:cubicBezTo>
                    <a:cubicBezTo>
                      <a:pt x="156" y="231"/>
                      <a:pt x="155" y="231"/>
                      <a:pt x="154" y="230"/>
                    </a:cubicBezTo>
                    <a:cubicBezTo>
                      <a:pt x="153" y="230"/>
                      <a:pt x="153" y="230"/>
                      <a:pt x="153" y="230"/>
                    </a:cubicBezTo>
                    <a:cubicBezTo>
                      <a:pt x="152" y="231"/>
                      <a:pt x="152" y="231"/>
                      <a:pt x="152" y="231"/>
                    </a:cubicBezTo>
                    <a:cubicBezTo>
                      <a:pt x="151" y="230"/>
                      <a:pt x="151" y="230"/>
                      <a:pt x="151" y="231"/>
                    </a:cubicBezTo>
                    <a:cubicBezTo>
                      <a:pt x="150" y="232"/>
                      <a:pt x="149" y="231"/>
                      <a:pt x="148" y="231"/>
                    </a:cubicBezTo>
                    <a:cubicBezTo>
                      <a:pt x="148" y="230"/>
                      <a:pt x="148" y="231"/>
                      <a:pt x="148" y="231"/>
                    </a:cubicBezTo>
                    <a:cubicBezTo>
                      <a:pt x="148" y="232"/>
                      <a:pt x="148" y="232"/>
                      <a:pt x="148" y="232"/>
                    </a:cubicBezTo>
                    <a:cubicBezTo>
                      <a:pt x="147" y="232"/>
                      <a:pt x="147" y="231"/>
                      <a:pt x="147" y="231"/>
                    </a:cubicBezTo>
                    <a:cubicBezTo>
                      <a:pt x="148" y="230"/>
                      <a:pt x="148" y="230"/>
                      <a:pt x="147" y="231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6" y="231"/>
                      <a:pt x="146" y="230"/>
                      <a:pt x="145" y="230"/>
                    </a:cubicBezTo>
                    <a:cubicBezTo>
                      <a:pt x="145" y="230"/>
                      <a:pt x="145" y="230"/>
                      <a:pt x="145" y="230"/>
                    </a:cubicBezTo>
                    <a:cubicBezTo>
                      <a:pt x="145" y="231"/>
                      <a:pt x="145" y="231"/>
                      <a:pt x="145" y="231"/>
                    </a:cubicBezTo>
                    <a:cubicBezTo>
                      <a:pt x="145" y="230"/>
                      <a:pt x="145" y="231"/>
                      <a:pt x="145" y="231"/>
                    </a:cubicBezTo>
                    <a:cubicBezTo>
                      <a:pt x="145" y="232"/>
                      <a:pt x="145" y="232"/>
                      <a:pt x="145" y="232"/>
                    </a:cubicBezTo>
                    <a:cubicBezTo>
                      <a:pt x="144" y="231"/>
                      <a:pt x="143" y="230"/>
                      <a:pt x="142" y="230"/>
                    </a:cubicBezTo>
                    <a:cubicBezTo>
                      <a:pt x="141" y="231"/>
                      <a:pt x="141" y="231"/>
                      <a:pt x="138" y="231"/>
                    </a:cubicBezTo>
                    <a:cubicBezTo>
                      <a:pt x="137" y="231"/>
                      <a:pt x="137" y="230"/>
                      <a:pt x="137" y="230"/>
                    </a:cubicBezTo>
                    <a:cubicBezTo>
                      <a:pt x="137" y="230"/>
                      <a:pt x="136" y="230"/>
                      <a:pt x="136" y="229"/>
                    </a:cubicBezTo>
                    <a:cubicBezTo>
                      <a:pt x="135" y="229"/>
                      <a:pt x="135" y="229"/>
                      <a:pt x="135" y="230"/>
                    </a:cubicBezTo>
                    <a:cubicBezTo>
                      <a:pt x="135" y="231"/>
                      <a:pt x="135" y="231"/>
                      <a:pt x="134" y="230"/>
                    </a:cubicBezTo>
                    <a:cubicBezTo>
                      <a:pt x="134" y="229"/>
                      <a:pt x="134" y="229"/>
                      <a:pt x="133" y="230"/>
                    </a:cubicBezTo>
                    <a:cubicBezTo>
                      <a:pt x="133" y="230"/>
                      <a:pt x="133" y="230"/>
                      <a:pt x="133" y="229"/>
                    </a:cubicBezTo>
                    <a:cubicBezTo>
                      <a:pt x="132" y="228"/>
                      <a:pt x="132" y="228"/>
                      <a:pt x="132" y="229"/>
                    </a:cubicBezTo>
                    <a:cubicBezTo>
                      <a:pt x="131" y="230"/>
                      <a:pt x="130" y="230"/>
                      <a:pt x="131" y="229"/>
                    </a:cubicBezTo>
                    <a:cubicBezTo>
                      <a:pt x="131" y="229"/>
                      <a:pt x="131" y="228"/>
                      <a:pt x="130" y="228"/>
                    </a:cubicBezTo>
                    <a:cubicBezTo>
                      <a:pt x="130" y="228"/>
                      <a:pt x="130" y="228"/>
                      <a:pt x="129" y="229"/>
                    </a:cubicBezTo>
                    <a:cubicBezTo>
                      <a:pt x="129" y="229"/>
                      <a:pt x="129" y="229"/>
                      <a:pt x="129" y="229"/>
                    </a:cubicBezTo>
                    <a:cubicBezTo>
                      <a:pt x="129" y="228"/>
                      <a:pt x="128" y="228"/>
                      <a:pt x="127" y="229"/>
                    </a:cubicBezTo>
                    <a:cubicBezTo>
                      <a:pt x="127" y="229"/>
                      <a:pt x="127" y="229"/>
                      <a:pt x="126" y="229"/>
                    </a:cubicBezTo>
                    <a:cubicBezTo>
                      <a:pt x="126" y="228"/>
                      <a:pt x="126" y="228"/>
                      <a:pt x="125" y="228"/>
                    </a:cubicBezTo>
                    <a:cubicBezTo>
                      <a:pt x="125" y="229"/>
                      <a:pt x="125" y="229"/>
                      <a:pt x="124" y="228"/>
                    </a:cubicBezTo>
                    <a:cubicBezTo>
                      <a:pt x="123" y="228"/>
                      <a:pt x="122" y="228"/>
                      <a:pt x="121" y="228"/>
                    </a:cubicBezTo>
                    <a:cubicBezTo>
                      <a:pt x="121" y="228"/>
                      <a:pt x="120" y="228"/>
                      <a:pt x="120" y="227"/>
                    </a:cubicBezTo>
                    <a:cubicBezTo>
                      <a:pt x="120" y="227"/>
                      <a:pt x="119" y="227"/>
                      <a:pt x="119" y="227"/>
                    </a:cubicBezTo>
                    <a:cubicBezTo>
                      <a:pt x="118" y="227"/>
                      <a:pt x="115" y="227"/>
                      <a:pt x="116" y="227"/>
                    </a:cubicBezTo>
                    <a:cubicBezTo>
                      <a:pt x="116" y="227"/>
                      <a:pt x="115" y="227"/>
                      <a:pt x="113" y="226"/>
                    </a:cubicBezTo>
                    <a:cubicBezTo>
                      <a:pt x="111" y="226"/>
                      <a:pt x="111" y="226"/>
                      <a:pt x="111" y="227"/>
                    </a:cubicBezTo>
                    <a:cubicBezTo>
                      <a:pt x="111" y="227"/>
                      <a:pt x="111" y="227"/>
                      <a:pt x="109" y="226"/>
                    </a:cubicBezTo>
                    <a:cubicBezTo>
                      <a:pt x="108" y="226"/>
                      <a:pt x="108" y="226"/>
                      <a:pt x="108" y="226"/>
                    </a:cubicBezTo>
                    <a:cubicBezTo>
                      <a:pt x="108" y="227"/>
                      <a:pt x="107" y="227"/>
                      <a:pt x="106" y="227"/>
                    </a:cubicBezTo>
                    <a:cubicBezTo>
                      <a:pt x="105" y="226"/>
                      <a:pt x="103" y="226"/>
                      <a:pt x="103" y="226"/>
                    </a:cubicBezTo>
                    <a:cubicBezTo>
                      <a:pt x="103" y="227"/>
                      <a:pt x="102" y="227"/>
                      <a:pt x="103" y="226"/>
                    </a:cubicBezTo>
                    <a:cubicBezTo>
                      <a:pt x="103" y="226"/>
                      <a:pt x="103" y="226"/>
                      <a:pt x="103" y="226"/>
                    </a:cubicBezTo>
                    <a:cubicBezTo>
                      <a:pt x="102" y="225"/>
                      <a:pt x="102" y="226"/>
                      <a:pt x="102" y="226"/>
                    </a:cubicBezTo>
                    <a:cubicBezTo>
                      <a:pt x="102" y="226"/>
                      <a:pt x="101" y="226"/>
                      <a:pt x="101" y="226"/>
                    </a:cubicBezTo>
                    <a:cubicBezTo>
                      <a:pt x="100" y="225"/>
                      <a:pt x="99" y="225"/>
                      <a:pt x="98" y="225"/>
                    </a:cubicBezTo>
                    <a:cubicBezTo>
                      <a:pt x="95" y="225"/>
                      <a:pt x="92" y="225"/>
                      <a:pt x="92" y="225"/>
                    </a:cubicBezTo>
                    <a:cubicBezTo>
                      <a:pt x="92" y="224"/>
                      <a:pt x="92" y="224"/>
                      <a:pt x="91" y="225"/>
                    </a:cubicBezTo>
                    <a:cubicBezTo>
                      <a:pt x="91" y="225"/>
                      <a:pt x="90" y="225"/>
                      <a:pt x="89" y="225"/>
                    </a:cubicBezTo>
                    <a:cubicBezTo>
                      <a:pt x="88" y="224"/>
                      <a:pt x="87" y="224"/>
                      <a:pt x="86" y="224"/>
                    </a:cubicBezTo>
                    <a:cubicBezTo>
                      <a:pt x="86" y="224"/>
                      <a:pt x="85" y="224"/>
                      <a:pt x="85" y="224"/>
                    </a:cubicBezTo>
                    <a:cubicBezTo>
                      <a:pt x="83" y="223"/>
                      <a:pt x="83" y="223"/>
                      <a:pt x="83" y="224"/>
                    </a:cubicBezTo>
                    <a:cubicBezTo>
                      <a:pt x="83" y="224"/>
                      <a:pt x="81" y="224"/>
                      <a:pt x="81" y="223"/>
                    </a:cubicBezTo>
                    <a:cubicBezTo>
                      <a:pt x="81" y="223"/>
                      <a:pt x="81" y="223"/>
                      <a:pt x="80" y="223"/>
                    </a:cubicBezTo>
                    <a:cubicBezTo>
                      <a:pt x="79" y="224"/>
                      <a:pt x="79" y="224"/>
                      <a:pt x="79" y="223"/>
                    </a:cubicBezTo>
                    <a:cubicBezTo>
                      <a:pt x="79" y="223"/>
                      <a:pt x="79" y="223"/>
                      <a:pt x="78" y="224"/>
                    </a:cubicBezTo>
                    <a:cubicBezTo>
                      <a:pt x="77" y="224"/>
                      <a:pt x="76" y="224"/>
                      <a:pt x="75" y="224"/>
                    </a:cubicBezTo>
                    <a:cubicBezTo>
                      <a:pt x="73" y="224"/>
                      <a:pt x="73" y="224"/>
                      <a:pt x="73" y="224"/>
                    </a:cubicBezTo>
                    <a:close/>
                    <a:moveTo>
                      <a:pt x="72" y="219"/>
                    </a:moveTo>
                    <a:cubicBezTo>
                      <a:pt x="75" y="219"/>
                      <a:pt x="77" y="219"/>
                      <a:pt x="77" y="219"/>
                    </a:cubicBezTo>
                    <a:cubicBezTo>
                      <a:pt x="78" y="219"/>
                      <a:pt x="81" y="220"/>
                      <a:pt x="85" y="220"/>
                    </a:cubicBezTo>
                    <a:cubicBezTo>
                      <a:pt x="88" y="220"/>
                      <a:pt x="94" y="221"/>
                      <a:pt x="98" y="221"/>
                    </a:cubicBezTo>
                    <a:cubicBezTo>
                      <a:pt x="102" y="221"/>
                      <a:pt x="106" y="222"/>
                      <a:pt x="106" y="222"/>
                    </a:cubicBezTo>
                    <a:cubicBezTo>
                      <a:pt x="107" y="221"/>
                      <a:pt x="112" y="222"/>
                      <a:pt x="112" y="223"/>
                    </a:cubicBezTo>
                    <a:cubicBezTo>
                      <a:pt x="113" y="223"/>
                      <a:pt x="113" y="223"/>
                      <a:pt x="113" y="223"/>
                    </a:cubicBezTo>
                    <a:cubicBezTo>
                      <a:pt x="114" y="223"/>
                      <a:pt x="115" y="223"/>
                      <a:pt x="116" y="223"/>
                    </a:cubicBezTo>
                    <a:cubicBezTo>
                      <a:pt x="117" y="223"/>
                      <a:pt x="119" y="223"/>
                      <a:pt x="119" y="223"/>
                    </a:cubicBezTo>
                    <a:cubicBezTo>
                      <a:pt x="119" y="223"/>
                      <a:pt x="119" y="223"/>
                      <a:pt x="120" y="223"/>
                    </a:cubicBezTo>
                    <a:cubicBezTo>
                      <a:pt x="120" y="223"/>
                      <a:pt x="121" y="223"/>
                      <a:pt x="121" y="223"/>
                    </a:cubicBezTo>
                    <a:cubicBezTo>
                      <a:pt x="121" y="223"/>
                      <a:pt x="122" y="223"/>
                      <a:pt x="123" y="223"/>
                    </a:cubicBezTo>
                    <a:cubicBezTo>
                      <a:pt x="125" y="223"/>
                      <a:pt x="126" y="223"/>
                      <a:pt x="127" y="223"/>
                    </a:cubicBezTo>
                    <a:cubicBezTo>
                      <a:pt x="127" y="223"/>
                      <a:pt x="128" y="223"/>
                      <a:pt x="128" y="224"/>
                    </a:cubicBezTo>
                    <a:cubicBezTo>
                      <a:pt x="128" y="224"/>
                      <a:pt x="130" y="225"/>
                      <a:pt x="139" y="226"/>
                    </a:cubicBezTo>
                    <a:cubicBezTo>
                      <a:pt x="149" y="227"/>
                      <a:pt x="150" y="227"/>
                      <a:pt x="152" y="226"/>
                    </a:cubicBezTo>
                    <a:cubicBezTo>
                      <a:pt x="153" y="226"/>
                      <a:pt x="153" y="225"/>
                      <a:pt x="153" y="224"/>
                    </a:cubicBezTo>
                    <a:cubicBezTo>
                      <a:pt x="154" y="222"/>
                      <a:pt x="154" y="221"/>
                      <a:pt x="154" y="221"/>
                    </a:cubicBezTo>
                    <a:cubicBezTo>
                      <a:pt x="154" y="221"/>
                      <a:pt x="154" y="221"/>
                      <a:pt x="154" y="221"/>
                    </a:cubicBezTo>
                    <a:cubicBezTo>
                      <a:pt x="154" y="221"/>
                      <a:pt x="154" y="219"/>
                      <a:pt x="154" y="218"/>
                    </a:cubicBezTo>
                    <a:cubicBezTo>
                      <a:pt x="155" y="218"/>
                      <a:pt x="155" y="217"/>
                      <a:pt x="154" y="217"/>
                    </a:cubicBezTo>
                    <a:cubicBezTo>
                      <a:pt x="154" y="217"/>
                      <a:pt x="154" y="217"/>
                      <a:pt x="154" y="216"/>
                    </a:cubicBezTo>
                    <a:cubicBezTo>
                      <a:pt x="155" y="215"/>
                      <a:pt x="155" y="214"/>
                      <a:pt x="155" y="214"/>
                    </a:cubicBezTo>
                    <a:cubicBezTo>
                      <a:pt x="155" y="213"/>
                      <a:pt x="155" y="211"/>
                      <a:pt x="155" y="208"/>
                    </a:cubicBezTo>
                    <a:cubicBezTo>
                      <a:pt x="155" y="205"/>
                      <a:pt x="155" y="204"/>
                      <a:pt x="156" y="205"/>
                    </a:cubicBezTo>
                    <a:cubicBezTo>
                      <a:pt x="156" y="205"/>
                      <a:pt x="157" y="205"/>
                      <a:pt x="157" y="204"/>
                    </a:cubicBezTo>
                    <a:cubicBezTo>
                      <a:pt x="157" y="204"/>
                      <a:pt x="156" y="204"/>
                      <a:pt x="156" y="204"/>
                    </a:cubicBezTo>
                    <a:cubicBezTo>
                      <a:pt x="155" y="204"/>
                      <a:pt x="155" y="204"/>
                      <a:pt x="155" y="204"/>
                    </a:cubicBezTo>
                    <a:cubicBezTo>
                      <a:pt x="155" y="203"/>
                      <a:pt x="155" y="203"/>
                      <a:pt x="155" y="203"/>
                    </a:cubicBezTo>
                    <a:cubicBezTo>
                      <a:pt x="155" y="202"/>
                      <a:pt x="155" y="202"/>
                      <a:pt x="155" y="201"/>
                    </a:cubicBezTo>
                    <a:cubicBezTo>
                      <a:pt x="156" y="200"/>
                      <a:pt x="156" y="199"/>
                      <a:pt x="156" y="197"/>
                    </a:cubicBezTo>
                    <a:cubicBezTo>
                      <a:pt x="155" y="196"/>
                      <a:pt x="155" y="195"/>
                      <a:pt x="156" y="194"/>
                    </a:cubicBezTo>
                    <a:cubicBezTo>
                      <a:pt x="157" y="194"/>
                      <a:pt x="157" y="193"/>
                      <a:pt x="156" y="192"/>
                    </a:cubicBezTo>
                    <a:cubicBezTo>
                      <a:pt x="156" y="191"/>
                      <a:pt x="156" y="189"/>
                      <a:pt x="156" y="188"/>
                    </a:cubicBezTo>
                    <a:cubicBezTo>
                      <a:pt x="157" y="187"/>
                      <a:pt x="157" y="186"/>
                      <a:pt x="156" y="185"/>
                    </a:cubicBezTo>
                    <a:cubicBezTo>
                      <a:pt x="157" y="184"/>
                      <a:pt x="158" y="183"/>
                      <a:pt x="156" y="182"/>
                    </a:cubicBezTo>
                    <a:cubicBezTo>
                      <a:pt x="156" y="182"/>
                      <a:pt x="156" y="181"/>
                      <a:pt x="157" y="180"/>
                    </a:cubicBezTo>
                    <a:cubicBezTo>
                      <a:pt x="157" y="180"/>
                      <a:pt x="158" y="176"/>
                      <a:pt x="157" y="175"/>
                    </a:cubicBezTo>
                    <a:cubicBezTo>
                      <a:pt x="157" y="175"/>
                      <a:pt x="157" y="174"/>
                      <a:pt x="158" y="174"/>
                    </a:cubicBezTo>
                    <a:cubicBezTo>
                      <a:pt x="158" y="175"/>
                      <a:pt x="158" y="171"/>
                      <a:pt x="158" y="170"/>
                    </a:cubicBezTo>
                    <a:cubicBezTo>
                      <a:pt x="158" y="170"/>
                      <a:pt x="158" y="169"/>
                      <a:pt x="158" y="169"/>
                    </a:cubicBezTo>
                    <a:cubicBezTo>
                      <a:pt x="159" y="169"/>
                      <a:pt x="159" y="167"/>
                      <a:pt x="159" y="167"/>
                    </a:cubicBezTo>
                    <a:cubicBezTo>
                      <a:pt x="158" y="166"/>
                      <a:pt x="158" y="166"/>
                      <a:pt x="159" y="165"/>
                    </a:cubicBezTo>
                    <a:cubicBezTo>
                      <a:pt x="159" y="164"/>
                      <a:pt x="159" y="161"/>
                      <a:pt x="159" y="160"/>
                    </a:cubicBezTo>
                    <a:cubicBezTo>
                      <a:pt x="158" y="160"/>
                      <a:pt x="158" y="159"/>
                      <a:pt x="158" y="159"/>
                    </a:cubicBezTo>
                    <a:cubicBezTo>
                      <a:pt x="158" y="159"/>
                      <a:pt x="158" y="159"/>
                      <a:pt x="159" y="159"/>
                    </a:cubicBezTo>
                    <a:cubicBezTo>
                      <a:pt x="159" y="160"/>
                      <a:pt x="159" y="160"/>
                      <a:pt x="159" y="160"/>
                    </a:cubicBezTo>
                    <a:cubicBezTo>
                      <a:pt x="160" y="159"/>
                      <a:pt x="161" y="156"/>
                      <a:pt x="160" y="155"/>
                    </a:cubicBezTo>
                    <a:cubicBezTo>
                      <a:pt x="160" y="154"/>
                      <a:pt x="160" y="153"/>
                      <a:pt x="160" y="153"/>
                    </a:cubicBezTo>
                    <a:cubicBezTo>
                      <a:pt x="160" y="153"/>
                      <a:pt x="160" y="152"/>
                      <a:pt x="160" y="152"/>
                    </a:cubicBezTo>
                    <a:cubicBezTo>
                      <a:pt x="160" y="151"/>
                      <a:pt x="160" y="151"/>
                      <a:pt x="160" y="151"/>
                    </a:cubicBezTo>
                    <a:cubicBezTo>
                      <a:pt x="161" y="151"/>
                      <a:pt x="163" y="138"/>
                      <a:pt x="162" y="138"/>
                    </a:cubicBezTo>
                    <a:cubicBezTo>
                      <a:pt x="161" y="137"/>
                      <a:pt x="162" y="136"/>
                      <a:pt x="162" y="135"/>
                    </a:cubicBezTo>
                    <a:cubicBezTo>
                      <a:pt x="163" y="134"/>
                      <a:pt x="163" y="134"/>
                      <a:pt x="162" y="133"/>
                    </a:cubicBezTo>
                    <a:cubicBezTo>
                      <a:pt x="162" y="132"/>
                      <a:pt x="162" y="132"/>
                      <a:pt x="163" y="132"/>
                    </a:cubicBezTo>
                    <a:cubicBezTo>
                      <a:pt x="163" y="133"/>
                      <a:pt x="164" y="132"/>
                      <a:pt x="163" y="131"/>
                    </a:cubicBezTo>
                    <a:cubicBezTo>
                      <a:pt x="163" y="130"/>
                      <a:pt x="163" y="130"/>
                      <a:pt x="163" y="128"/>
                    </a:cubicBezTo>
                    <a:cubicBezTo>
                      <a:pt x="164" y="127"/>
                      <a:pt x="164" y="126"/>
                      <a:pt x="164" y="126"/>
                    </a:cubicBezTo>
                    <a:cubicBezTo>
                      <a:pt x="164" y="125"/>
                      <a:pt x="164" y="125"/>
                      <a:pt x="164" y="124"/>
                    </a:cubicBezTo>
                    <a:cubicBezTo>
                      <a:pt x="165" y="123"/>
                      <a:pt x="165" y="123"/>
                      <a:pt x="165" y="122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6" y="122"/>
                      <a:pt x="166" y="121"/>
                      <a:pt x="165" y="120"/>
                    </a:cubicBezTo>
                    <a:cubicBezTo>
                      <a:pt x="165" y="120"/>
                      <a:pt x="165" y="119"/>
                      <a:pt x="165" y="119"/>
                    </a:cubicBezTo>
                    <a:cubicBezTo>
                      <a:pt x="166" y="119"/>
                      <a:pt x="166" y="118"/>
                      <a:pt x="165" y="118"/>
                    </a:cubicBezTo>
                    <a:cubicBezTo>
                      <a:pt x="165" y="118"/>
                      <a:pt x="165" y="118"/>
                      <a:pt x="165" y="118"/>
                    </a:cubicBezTo>
                    <a:cubicBezTo>
                      <a:pt x="165" y="118"/>
                      <a:pt x="165" y="118"/>
                      <a:pt x="165" y="118"/>
                    </a:cubicBezTo>
                    <a:cubicBezTo>
                      <a:pt x="166" y="118"/>
                      <a:pt x="166" y="118"/>
                      <a:pt x="166" y="113"/>
                    </a:cubicBezTo>
                    <a:cubicBezTo>
                      <a:pt x="166" y="112"/>
                      <a:pt x="166" y="111"/>
                      <a:pt x="167" y="111"/>
                    </a:cubicBezTo>
                    <a:cubicBezTo>
                      <a:pt x="167" y="111"/>
                      <a:pt x="167" y="109"/>
                      <a:pt x="166" y="109"/>
                    </a:cubicBezTo>
                    <a:cubicBezTo>
                      <a:pt x="166" y="109"/>
                      <a:pt x="166" y="109"/>
                      <a:pt x="166" y="108"/>
                    </a:cubicBezTo>
                    <a:cubicBezTo>
                      <a:pt x="166" y="108"/>
                      <a:pt x="167" y="107"/>
                      <a:pt x="167" y="106"/>
                    </a:cubicBezTo>
                    <a:cubicBezTo>
                      <a:pt x="167" y="106"/>
                      <a:pt x="167" y="104"/>
                      <a:pt x="167" y="103"/>
                    </a:cubicBezTo>
                    <a:cubicBezTo>
                      <a:pt x="167" y="102"/>
                      <a:pt x="167" y="101"/>
                      <a:pt x="167" y="101"/>
                    </a:cubicBezTo>
                    <a:cubicBezTo>
                      <a:pt x="167" y="100"/>
                      <a:pt x="167" y="100"/>
                      <a:pt x="167" y="99"/>
                    </a:cubicBezTo>
                    <a:cubicBezTo>
                      <a:pt x="167" y="98"/>
                      <a:pt x="167" y="98"/>
                      <a:pt x="167" y="98"/>
                    </a:cubicBezTo>
                    <a:cubicBezTo>
                      <a:pt x="168" y="98"/>
                      <a:pt x="168" y="98"/>
                      <a:pt x="168" y="97"/>
                    </a:cubicBezTo>
                    <a:cubicBezTo>
                      <a:pt x="168" y="97"/>
                      <a:pt x="168" y="97"/>
                      <a:pt x="168" y="97"/>
                    </a:cubicBezTo>
                    <a:cubicBezTo>
                      <a:pt x="167" y="97"/>
                      <a:pt x="167" y="97"/>
                      <a:pt x="167" y="96"/>
                    </a:cubicBezTo>
                    <a:cubicBezTo>
                      <a:pt x="167" y="96"/>
                      <a:pt x="167" y="96"/>
                      <a:pt x="168" y="96"/>
                    </a:cubicBezTo>
                    <a:cubicBezTo>
                      <a:pt x="168" y="96"/>
                      <a:pt x="168" y="96"/>
                      <a:pt x="167" y="96"/>
                    </a:cubicBezTo>
                    <a:cubicBezTo>
                      <a:pt x="167" y="95"/>
                      <a:pt x="167" y="94"/>
                      <a:pt x="167" y="94"/>
                    </a:cubicBezTo>
                    <a:cubicBezTo>
                      <a:pt x="168" y="94"/>
                      <a:pt x="168" y="93"/>
                      <a:pt x="168" y="93"/>
                    </a:cubicBezTo>
                    <a:cubicBezTo>
                      <a:pt x="167" y="92"/>
                      <a:pt x="167" y="92"/>
                      <a:pt x="168" y="92"/>
                    </a:cubicBezTo>
                    <a:cubicBezTo>
                      <a:pt x="168" y="92"/>
                      <a:pt x="168" y="91"/>
                      <a:pt x="168" y="90"/>
                    </a:cubicBezTo>
                    <a:cubicBezTo>
                      <a:pt x="168" y="90"/>
                      <a:pt x="168" y="89"/>
                      <a:pt x="168" y="88"/>
                    </a:cubicBezTo>
                    <a:cubicBezTo>
                      <a:pt x="168" y="87"/>
                      <a:pt x="168" y="87"/>
                      <a:pt x="168" y="87"/>
                    </a:cubicBezTo>
                    <a:cubicBezTo>
                      <a:pt x="168" y="86"/>
                      <a:pt x="168" y="83"/>
                      <a:pt x="168" y="83"/>
                    </a:cubicBezTo>
                    <a:cubicBezTo>
                      <a:pt x="169" y="82"/>
                      <a:pt x="170" y="73"/>
                      <a:pt x="169" y="70"/>
                    </a:cubicBezTo>
                    <a:cubicBezTo>
                      <a:pt x="169" y="69"/>
                      <a:pt x="169" y="67"/>
                      <a:pt x="169" y="65"/>
                    </a:cubicBezTo>
                    <a:cubicBezTo>
                      <a:pt x="170" y="64"/>
                      <a:pt x="170" y="62"/>
                      <a:pt x="169" y="62"/>
                    </a:cubicBezTo>
                    <a:cubicBezTo>
                      <a:pt x="169" y="61"/>
                      <a:pt x="169" y="61"/>
                      <a:pt x="169" y="61"/>
                    </a:cubicBezTo>
                    <a:cubicBezTo>
                      <a:pt x="170" y="61"/>
                      <a:pt x="170" y="60"/>
                      <a:pt x="170" y="57"/>
                    </a:cubicBezTo>
                    <a:cubicBezTo>
                      <a:pt x="170" y="56"/>
                      <a:pt x="170" y="55"/>
                      <a:pt x="170" y="55"/>
                    </a:cubicBezTo>
                    <a:cubicBezTo>
                      <a:pt x="170" y="55"/>
                      <a:pt x="170" y="52"/>
                      <a:pt x="170" y="52"/>
                    </a:cubicBezTo>
                    <a:cubicBezTo>
                      <a:pt x="170" y="52"/>
                      <a:pt x="170" y="50"/>
                      <a:pt x="170" y="50"/>
                    </a:cubicBezTo>
                    <a:cubicBezTo>
                      <a:pt x="171" y="50"/>
                      <a:pt x="171" y="50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1" y="50"/>
                      <a:pt x="172" y="46"/>
                      <a:pt x="171" y="46"/>
                    </a:cubicBezTo>
                    <a:cubicBezTo>
                      <a:pt x="171" y="45"/>
                      <a:pt x="171" y="45"/>
                      <a:pt x="171" y="43"/>
                    </a:cubicBezTo>
                    <a:cubicBezTo>
                      <a:pt x="172" y="42"/>
                      <a:pt x="172" y="41"/>
                      <a:pt x="171" y="41"/>
                    </a:cubicBezTo>
                    <a:cubicBezTo>
                      <a:pt x="171" y="40"/>
                      <a:pt x="170" y="40"/>
                      <a:pt x="170" y="40"/>
                    </a:cubicBezTo>
                    <a:cubicBezTo>
                      <a:pt x="170" y="40"/>
                      <a:pt x="169" y="40"/>
                      <a:pt x="169" y="40"/>
                    </a:cubicBezTo>
                    <a:cubicBezTo>
                      <a:pt x="169" y="39"/>
                      <a:pt x="168" y="39"/>
                      <a:pt x="168" y="40"/>
                    </a:cubicBezTo>
                    <a:cubicBezTo>
                      <a:pt x="168" y="40"/>
                      <a:pt x="167" y="40"/>
                      <a:pt x="165" y="39"/>
                    </a:cubicBezTo>
                    <a:cubicBezTo>
                      <a:pt x="161" y="39"/>
                      <a:pt x="160" y="39"/>
                      <a:pt x="159" y="39"/>
                    </a:cubicBezTo>
                    <a:cubicBezTo>
                      <a:pt x="158" y="38"/>
                      <a:pt x="157" y="38"/>
                      <a:pt x="157" y="38"/>
                    </a:cubicBezTo>
                    <a:cubicBezTo>
                      <a:pt x="156" y="38"/>
                      <a:pt x="155" y="38"/>
                      <a:pt x="154" y="38"/>
                    </a:cubicBezTo>
                    <a:cubicBezTo>
                      <a:pt x="153" y="38"/>
                      <a:pt x="152" y="38"/>
                      <a:pt x="152" y="37"/>
                    </a:cubicBezTo>
                    <a:cubicBezTo>
                      <a:pt x="152" y="37"/>
                      <a:pt x="151" y="37"/>
                      <a:pt x="151" y="37"/>
                    </a:cubicBezTo>
                    <a:cubicBezTo>
                      <a:pt x="150" y="38"/>
                      <a:pt x="146" y="37"/>
                      <a:pt x="145" y="37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3" y="37"/>
                      <a:pt x="143" y="37"/>
                      <a:pt x="143" y="36"/>
                    </a:cubicBezTo>
                    <a:cubicBezTo>
                      <a:pt x="143" y="36"/>
                      <a:pt x="142" y="36"/>
                      <a:pt x="141" y="36"/>
                    </a:cubicBezTo>
                    <a:cubicBezTo>
                      <a:pt x="140" y="36"/>
                      <a:pt x="139" y="36"/>
                      <a:pt x="139" y="36"/>
                    </a:cubicBezTo>
                    <a:cubicBezTo>
                      <a:pt x="139" y="36"/>
                      <a:pt x="126" y="34"/>
                      <a:pt x="126" y="34"/>
                    </a:cubicBezTo>
                    <a:cubicBezTo>
                      <a:pt x="126" y="34"/>
                      <a:pt x="125" y="34"/>
                      <a:pt x="124" y="34"/>
                    </a:cubicBezTo>
                    <a:cubicBezTo>
                      <a:pt x="123" y="34"/>
                      <a:pt x="122" y="33"/>
                      <a:pt x="121" y="33"/>
                    </a:cubicBezTo>
                    <a:cubicBezTo>
                      <a:pt x="120" y="33"/>
                      <a:pt x="117" y="32"/>
                      <a:pt x="115" y="32"/>
                    </a:cubicBezTo>
                    <a:cubicBezTo>
                      <a:pt x="111" y="31"/>
                      <a:pt x="110" y="31"/>
                      <a:pt x="110" y="30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9" y="31"/>
                      <a:pt x="107" y="31"/>
                      <a:pt x="107" y="31"/>
                    </a:cubicBezTo>
                    <a:cubicBezTo>
                      <a:pt x="107" y="30"/>
                      <a:pt x="106" y="30"/>
                      <a:pt x="106" y="30"/>
                    </a:cubicBezTo>
                    <a:cubicBezTo>
                      <a:pt x="105" y="31"/>
                      <a:pt x="105" y="31"/>
                      <a:pt x="104" y="31"/>
                    </a:cubicBezTo>
                    <a:cubicBezTo>
                      <a:pt x="104" y="30"/>
                      <a:pt x="103" y="30"/>
                      <a:pt x="102" y="30"/>
                    </a:cubicBezTo>
                    <a:cubicBezTo>
                      <a:pt x="100" y="30"/>
                      <a:pt x="100" y="30"/>
                      <a:pt x="100" y="30"/>
                    </a:cubicBezTo>
                    <a:cubicBezTo>
                      <a:pt x="100" y="30"/>
                      <a:pt x="100" y="29"/>
                      <a:pt x="99" y="29"/>
                    </a:cubicBezTo>
                    <a:cubicBezTo>
                      <a:pt x="99" y="29"/>
                      <a:pt x="99" y="29"/>
                      <a:pt x="99" y="30"/>
                    </a:cubicBezTo>
                    <a:cubicBezTo>
                      <a:pt x="98" y="30"/>
                      <a:pt x="96" y="30"/>
                      <a:pt x="95" y="29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4" y="30"/>
                      <a:pt x="94" y="30"/>
                      <a:pt x="93" y="29"/>
                    </a:cubicBezTo>
                    <a:cubicBezTo>
                      <a:pt x="92" y="29"/>
                      <a:pt x="92" y="29"/>
                      <a:pt x="91" y="29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91" y="28"/>
                      <a:pt x="90" y="28"/>
                      <a:pt x="90" y="29"/>
                    </a:cubicBezTo>
                    <a:cubicBezTo>
                      <a:pt x="89" y="29"/>
                      <a:pt x="88" y="29"/>
                      <a:pt x="87" y="28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6" y="28"/>
                      <a:pt x="85" y="28"/>
                      <a:pt x="84" y="28"/>
                    </a:cubicBezTo>
                    <a:cubicBezTo>
                      <a:pt x="84" y="28"/>
                      <a:pt x="83" y="27"/>
                      <a:pt x="82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2" y="26"/>
                      <a:pt x="81" y="26"/>
                      <a:pt x="81" y="27"/>
                    </a:cubicBezTo>
                    <a:cubicBezTo>
                      <a:pt x="80" y="27"/>
                      <a:pt x="75" y="26"/>
                      <a:pt x="74" y="26"/>
                    </a:cubicBezTo>
                    <a:cubicBezTo>
                      <a:pt x="74" y="25"/>
                      <a:pt x="74" y="25"/>
                      <a:pt x="73" y="25"/>
                    </a:cubicBezTo>
                    <a:cubicBezTo>
                      <a:pt x="73" y="26"/>
                      <a:pt x="73" y="26"/>
                      <a:pt x="73" y="25"/>
                    </a:cubicBezTo>
                    <a:cubicBezTo>
                      <a:pt x="72" y="25"/>
                      <a:pt x="71" y="25"/>
                      <a:pt x="70" y="25"/>
                    </a:cubicBezTo>
                    <a:cubicBezTo>
                      <a:pt x="67" y="25"/>
                      <a:pt x="66" y="24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2" y="23"/>
                      <a:pt x="62" y="23"/>
                    </a:cubicBezTo>
                    <a:cubicBezTo>
                      <a:pt x="61" y="22"/>
                      <a:pt x="43" y="20"/>
                      <a:pt x="42" y="20"/>
                    </a:cubicBezTo>
                    <a:cubicBezTo>
                      <a:pt x="41" y="20"/>
                      <a:pt x="39" y="20"/>
                      <a:pt x="38" y="20"/>
                    </a:cubicBezTo>
                    <a:cubicBezTo>
                      <a:pt x="35" y="20"/>
                      <a:pt x="35" y="20"/>
                      <a:pt x="35" y="21"/>
                    </a:cubicBezTo>
                    <a:cubicBezTo>
                      <a:pt x="35" y="22"/>
                      <a:pt x="35" y="23"/>
                      <a:pt x="35" y="24"/>
                    </a:cubicBezTo>
                    <a:cubicBezTo>
                      <a:pt x="35" y="25"/>
                      <a:pt x="35" y="27"/>
                      <a:pt x="35" y="28"/>
                    </a:cubicBezTo>
                    <a:cubicBezTo>
                      <a:pt x="34" y="31"/>
                      <a:pt x="35" y="32"/>
                      <a:pt x="36" y="31"/>
                    </a:cubicBezTo>
                    <a:cubicBezTo>
                      <a:pt x="37" y="31"/>
                      <a:pt x="38" y="32"/>
                      <a:pt x="38" y="33"/>
                    </a:cubicBezTo>
                    <a:cubicBezTo>
                      <a:pt x="38" y="34"/>
                      <a:pt x="38" y="35"/>
                      <a:pt x="39" y="35"/>
                    </a:cubicBezTo>
                    <a:cubicBezTo>
                      <a:pt x="39" y="35"/>
                      <a:pt x="38" y="36"/>
                      <a:pt x="37" y="36"/>
                    </a:cubicBezTo>
                    <a:cubicBezTo>
                      <a:pt x="36" y="36"/>
                      <a:pt x="36" y="36"/>
                      <a:pt x="35" y="36"/>
                    </a:cubicBezTo>
                    <a:cubicBezTo>
                      <a:pt x="34" y="37"/>
                      <a:pt x="34" y="37"/>
                      <a:pt x="34" y="40"/>
                    </a:cubicBezTo>
                    <a:cubicBezTo>
                      <a:pt x="33" y="42"/>
                      <a:pt x="33" y="44"/>
                      <a:pt x="34" y="44"/>
                    </a:cubicBezTo>
                    <a:cubicBezTo>
                      <a:pt x="34" y="44"/>
                      <a:pt x="34" y="46"/>
                      <a:pt x="33" y="48"/>
                    </a:cubicBezTo>
                    <a:cubicBezTo>
                      <a:pt x="33" y="52"/>
                      <a:pt x="33" y="52"/>
                      <a:pt x="34" y="53"/>
                    </a:cubicBezTo>
                    <a:cubicBezTo>
                      <a:pt x="35" y="54"/>
                      <a:pt x="35" y="56"/>
                      <a:pt x="34" y="56"/>
                    </a:cubicBezTo>
                    <a:cubicBezTo>
                      <a:pt x="34" y="56"/>
                      <a:pt x="33" y="56"/>
                      <a:pt x="33" y="56"/>
                    </a:cubicBezTo>
                    <a:cubicBezTo>
                      <a:pt x="33" y="57"/>
                      <a:pt x="31" y="68"/>
                      <a:pt x="32" y="68"/>
                    </a:cubicBezTo>
                    <a:cubicBezTo>
                      <a:pt x="32" y="68"/>
                      <a:pt x="32" y="68"/>
                      <a:pt x="32" y="69"/>
                    </a:cubicBezTo>
                    <a:cubicBezTo>
                      <a:pt x="33" y="69"/>
                      <a:pt x="33" y="70"/>
                      <a:pt x="34" y="70"/>
                    </a:cubicBezTo>
                    <a:cubicBezTo>
                      <a:pt x="36" y="71"/>
                      <a:pt x="37" y="72"/>
                      <a:pt x="36" y="73"/>
                    </a:cubicBezTo>
                    <a:cubicBezTo>
                      <a:pt x="36" y="73"/>
                      <a:pt x="36" y="73"/>
                      <a:pt x="36" y="74"/>
                    </a:cubicBezTo>
                    <a:cubicBezTo>
                      <a:pt x="36" y="75"/>
                      <a:pt x="36" y="75"/>
                      <a:pt x="35" y="75"/>
                    </a:cubicBezTo>
                    <a:cubicBezTo>
                      <a:pt x="35" y="75"/>
                      <a:pt x="34" y="75"/>
                      <a:pt x="33" y="75"/>
                    </a:cubicBezTo>
                    <a:cubicBezTo>
                      <a:pt x="33" y="75"/>
                      <a:pt x="32" y="75"/>
                      <a:pt x="32" y="75"/>
                    </a:cubicBezTo>
                    <a:cubicBezTo>
                      <a:pt x="32" y="75"/>
                      <a:pt x="31" y="76"/>
                      <a:pt x="31" y="78"/>
                    </a:cubicBezTo>
                    <a:cubicBezTo>
                      <a:pt x="31" y="79"/>
                      <a:pt x="31" y="81"/>
                      <a:pt x="31" y="81"/>
                    </a:cubicBezTo>
                    <a:cubicBezTo>
                      <a:pt x="30" y="81"/>
                      <a:pt x="30" y="81"/>
                      <a:pt x="30" y="82"/>
                    </a:cubicBezTo>
                    <a:cubicBezTo>
                      <a:pt x="30" y="82"/>
                      <a:pt x="31" y="82"/>
                      <a:pt x="31" y="83"/>
                    </a:cubicBezTo>
                    <a:cubicBezTo>
                      <a:pt x="31" y="84"/>
                      <a:pt x="32" y="86"/>
                      <a:pt x="33" y="87"/>
                    </a:cubicBezTo>
                    <a:cubicBezTo>
                      <a:pt x="34" y="88"/>
                      <a:pt x="34" y="88"/>
                      <a:pt x="34" y="89"/>
                    </a:cubicBezTo>
                    <a:cubicBezTo>
                      <a:pt x="33" y="91"/>
                      <a:pt x="32" y="93"/>
                      <a:pt x="32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9" y="94"/>
                      <a:pt x="29" y="94"/>
                      <a:pt x="29" y="99"/>
                    </a:cubicBezTo>
                    <a:cubicBezTo>
                      <a:pt x="29" y="102"/>
                      <a:pt x="29" y="104"/>
                      <a:pt x="29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9" y="106"/>
                      <a:pt x="30" y="107"/>
                      <a:pt x="30" y="107"/>
                    </a:cubicBezTo>
                    <a:cubicBezTo>
                      <a:pt x="31" y="107"/>
                      <a:pt x="31" y="107"/>
                      <a:pt x="31" y="108"/>
                    </a:cubicBezTo>
                    <a:cubicBezTo>
                      <a:pt x="31" y="108"/>
                      <a:pt x="32" y="108"/>
                      <a:pt x="32" y="108"/>
                    </a:cubicBezTo>
                    <a:cubicBezTo>
                      <a:pt x="32" y="109"/>
                      <a:pt x="31" y="109"/>
                      <a:pt x="31" y="110"/>
                    </a:cubicBezTo>
                    <a:cubicBezTo>
                      <a:pt x="31" y="110"/>
                      <a:pt x="30" y="110"/>
                      <a:pt x="31" y="111"/>
                    </a:cubicBezTo>
                    <a:cubicBezTo>
                      <a:pt x="31" y="111"/>
                      <a:pt x="30" y="111"/>
                      <a:pt x="29" y="111"/>
                    </a:cubicBezTo>
                    <a:cubicBezTo>
                      <a:pt x="27" y="110"/>
                      <a:pt x="27" y="111"/>
                      <a:pt x="27" y="112"/>
                    </a:cubicBezTo>
                    <a:cubicBezTo>
                      <a:pt x="27" y="113"/>
                      <a:pt x="27" y="115"/>
                      <a:pt x="27" y="118"/>
                    </a:cubicBezTo>
                    <a:cubicBezTo>
                      <a:pt x="26" y="121"/>
                      <a:pt x="26" y="121"/>
                      <a:pt x="27" y="122"/>
                    </a:cubicBezTo>
                    <a:cubicBezTo>
                      <a:pt x="28" y="124"/>
                      <a:pt x="29" y="124"/>
                      <a:pt x="29" y="125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7" y="127"/>
                      <a:pt x="27" y="127"/>
                      <a:pt x="27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26" y="127"/>
                      <a:pt x="26" y="127"/>
                      <a:pt x="25" y="127"/>
                    </a:cubicBezTo>
                    <a:cubicBezTo>
                      <a:pt x="24" y="127"/>
                      <a:pt x="24" y="127"/>
                      <a:pt x="25" y="128"/>
                    </a:cubicBezTo>
                    <a:cubicBezTo>
                      <a:pt x="26" y="128"/>
                      <a:pt x="26" y="128"/>
                      <a:pt x="25" y="130"/>
                    </a:cubicBezTo>
                    <a:cubicBezTo>
                      <a:pt x="25" y="131"/>
                      <a:pt x="25" y="133"/>
                      <a:pt x="25" y="135"/>
                    </a:cubicBezTo>
                    <a:cubicBezTo>
                      <a:pt x="24" y="138"/>
                      <a:pt x="24" y="139"/>
                      <a:pt x="24" y="139"/>
                    </a:cubicBezTo>
                    <a:cubicBezTo>
                      <a:pt x="23" y="139"/>
                      <a:pt x="23" y="139"/>
                      <a:pt x="24" y="139"/>
                    </a:cubicBezTo>
                    <a:cubicBezTo>
                      <a:pt x="24" y="140"/>
                      <a:pt x="24" y="140"/>
                      <a:pt x="24" y="141"/>
                    </a:cubicBezTo>
                    <a:cubicBezTo>
                      <a:pt x="24" y="142"/>
                      <a:pt x="24" y="142"/>
                      <a:pt x="25" y="143"/>
                    </a:cubicBezTo>
                    <a:cubicBezTo>
                      <a:pt x="25" y="143"/>
                      <a:pt x="26" y="143"/>
                      <a:pt x="27" y="143"/>
                    </a:cubicBezTo>
                    <a:cubicBezTo>
                      <a:pt x="27" y="143"/>
                      <a:pt x="28" y="143"/>
                      <a:pt x="28" y="144"/>
                    </a:cubicBezTo>
                    <a:cubicBezTo>
                      <a:pt x="28" y="144"/>
                      <a:pt x="28" y="145"/>
                      <a:pt x="28" y="146"/>
                    </a:cubicBezTo>
                    <a:cubicBezTo>
                      <a:pt x="28" y="147"/>
                      <a:pt x="28" y="148"/>
                      <a:pt x="27" y="148"/>
                    </a:cubicBezTo>
                    <a:cubicBezTo>
                      <a:pt x="27" y="148"/>
                      <a:pt x="27" y="147"/>
                      <a:pt x="26" y="147"/>
                    </a:cubicBezTo>
                    <a:cubicBezTo>
                      <a:pt x="26" y="146"/>
                      <a:pt x="26" y="146"/>
                      <a:pt x="25" y="147"/>
                    </a:cubicBezTo>
                    <a:cubicBezTo>
                      <a:pt x="24" y="148"/>
                      <a:pt x="23" y="150"/>
                      <a:pt x="24" y="152"/>
                    </a:cubicBezTo>
                    <a:cubicBezTo>
                      <a:pt x="24" y="152"/>
                      <a:pt x="24" y="153"/>
                      <a:pt x="24" y="153"/>
                    </a:cubicBezTo>
                    <a:cubicBezTo>
                      <a:pt x="23" y="153"/>
                      <a:pt x="23" y="156"/>
                      <a:pt x="23" y="158"/>
                    </a:cubicBezTo>
                    <a:cubicBezTo>
                      <a:pt x="24" y="159"/>
                      <a:pt x="25" y="161"/>
                      <a:pt x="25" y="161"/>
                    </a:cubicBezTo>
                    <a:cubicBezTo>
                      <a:pt x="26" y="161"/>
                      <a:pt x="26" y="161"/>
                      <a:pt x="26" y="162"/>
                    </a:cubicBezTo>
                    <a:cubicBezTo>
                      <a:pt x="26" y="163"/>
                      <a:pt x="25" y="164"/>
                      <a:pt x="24" y="165"/>
                    </a:cubicBezTo>
                    <a:cubicBezTo>
                      <a:pt x="23" y="166"/>
                      <a:pt x="22" y="167"/>
                      <a:pt x="22" y="167"/>
                    </a:cubicBezTo>
                    <a:cubicBezTo>
                      <a:pt x="22" y="168"/>
                      <a:pt x="21" y="169"/>
                      <a:pt x="21" y="169"/>
                    </a:cubicBezTo>
                    <a:cubicBezTo>
                      <a:pt x="21" y="171"/>
                      <a:pt x="21" y="172"/>
                      <a:pt x="21" y="173"/>
                    </a:cubicBezTo>
                    <a:cubicBezTo>
                      <a:pt x="21" y="174"/>
                      <a:pt x="21" y="175"/>
                      <a:pt x="21" y="175"/>
                    </a:cubicBezTo>
                    <a:cubicBezTo>
                      <a:pt x="20" y="176"/>
                      <a:pt x="20" y="180"/>
                      <a:pt x="20" y="181"/>
                    </a:cubicBezTo>
                    <a:cubicBezTo>
                      <a:pt x="21" y="181"/>
                      <a:pt x="22" y="181"/>
                      <a:pt x="23" y="181"/>
                    </a:cubicBezTo>
                    <a:cubicBezTo>
                      <a:pt x="24" y="181"/>
                      <a:pt x="24" y="181"/>
                      <a:pt x="24" y="182"/>
                    </a:cubicBezTo>
                    <a:cubicBezTo>
                      <a:pt x="25" y="185"/>
                      <a:pt x="24" y="185"/>
                      <a:pt x="20" y="185"/>
                    </a:cubicBezTo>
                    <a:cubicBezTo>
                      <a:pt x="19" y="185"/>
                      <a:pt x="19" y="185"/>
                      <a:pt x="19" y="186"/>
                    </a:cubicBezTo>
                    <a:cubicBezTo>
                      <a:pt x="19" y="186"/>
                      <a:pt x="19" y="187"/>
                      <a:pt x="19" y="187"/>
                    </a:cubicBezTo>
                    <a:cubicBezTo>
                      <a:pt x="19" y="187"/>
                      <a:pt x="19" y="188"/>
                      <a:pt x="18" y="187"/>
                    </a:cubicBezTo>
                    <a:cubicBezTo>
                      <a:pt x="18" y="187"/>
                      <a:pt x="17" y="194"/>
                      <a:pt x="18" y="194"/>
                    </a:cubicBezTo>
                    <a:cubicBezTo>
                      <a:pt x="18" y="194"/>
                      <a:pt x="19" y="195"/>
                      <a:pt x="19" y="195"/>
                    </a:cubicBezTo>
                    <a:cubicBezTo>
                      <a:pt x="21" y="195"/>
                      <a:pt x="21" y="195"/>
                      <a:pt x="21" y="196"/>
                    </a:cubicBezTo>
                    <a:cubicBezTo>
                      <a:pt x="20" y="197"/>
                      <a:pt x="19" y="200"/>
                      <a:pt x="18" y="199"/>
                    </a:cubicBezTo>
                    <a:cubicBezTo>
                      <a:pt x="17" y="199"/>
                      <a:pt x="17" y="201"/>
                      <a:pt x="16" y="206"/>
                    </a:cubicBezTo>
                    <a:cubicBezTo>
                      <a:pt x="16" y="210"/>
                      <a:pt x="16" y="210"/>
                      <a:pt x="16" y="210"/>
                    </a:cubicBezTo>
                    <a:cubicBezTo>
                      <a:pt x="17" y="211"/>
                      <a:pt x="17" y="211"/>
                      <a:pt x="17" y="211"/>
                    </a:cubicBezTo>
                    <a:cubicBezTo>
                      <a:pt x="20" y="211"/>
                      <a:pt x="28" y="213"/>
                      <a:pt x="29" y="212"/>
                    </a:cubicBezTo>
                    <a:cubicBezTo>
                      <a:pt x="29" y="212"/>
                      <a:pt x="29" y="212"/>
                      <a:pt x="29" y="212"/>
                    </a:cubicBezTo>
                    <a:cubicBezTo>
                      <a:pt x="29" y="213"/>
                      <a:pt x="30" y="213"/>
                      <a:pt x="30" y="213"/>
                    </a:cubicBezTo>
                    <a:cubicBezTo>
                      <a:pt x="30" y="213"/>
                      <a:pt x="30" y="213"/>
                      <a:pt x="30" y="213"/>
                    </a:cubicBezTo>
                    <a:cubicBezTo>
                      <a:pt x="30" y="212"/>
                      <a:pt x="30" y="212"/>
                      <a:pt x="31" y="213"/>
                    </a:cubicBezTo>
                    <a:cubicBezTo>
                      <a:pt x="31" y="213"/>
                      <a:pt x="45" y="215"/>
                      <a:pt x="45" y="214"/>
                    </a:cubicBezTo>
                    <a:cubicBezTo>
                      <a:pt x="45" y="214"/>
                      <a:pt x="46" y="214"/>
                      <a:pt x="46" y="214"/>
                    </a:cubicBezTo>
                    <a:cubicBezTo>
                      <a:pt x="46" y="215"/>
                      <a:pt x="47" y="215"/>
                      <a:pt x="48" y="215"/>
                    </a:cubicBezTo>
                    <a:cubicBezTo>
                      <a:pt x="50" y="215"/>
                      <a:pt x="50" y="215"/>
                      <a:pt x="50" y="216"/>
                    </a:cubicBezTo>
                    <a:cubicBezTo>
                      <a:pt x="50" y="216"/>
                      <a:pt x="50" y="216"/>
                      <a:pt x="51" y="216"/>
                    </a:cubicBezTo>
                    <a:cubicBezTo>
                      <a:pt x="51" y="216"/>
                      <a:pt x="56" y="216"/>
                      <a:pt x="60" y="216"/>
                    </a:cubicBezTo>
                    <a:cubicBezTo>
                      <a:pt x="61" y="216"/>
                      <a:pt x="62" y="217"/>
                      <a:pt x="63" y="217"/>
                    </a:cubicBezTo>
                    <a:cubicBezTo>
                      <a:pt x="63" y="217"/>
                      <a:pt x="64" y="218"/>
                      <a:pt x="65" y="218"/>
                    </a:cubicBezTo>
                    <a:cubicBezTo>
                      <a:pt x="66" y="218"/>
                      <a:pt x="66" y="218"/>
                      <a:pt x="66" y="219"/>
                    </a:cubicBezTo>
                    <a:cubicBezTo>
                      <a:pt x="66" y="219"/>
                      <a:pt x="67" y="219"/>
                      <a:pt x="67" y="219"/>
                    </a:cubicBezTo>
                    <a:cubicBezTo>
                      <a:pt x="67" y="219"/>
                      <a:pt x="70" y="219"/>
                      <a:pt x="72" y="219"/>
                    </a:cubicBezTo>
                    <a:close/>
                    <a:moveTo>
                      <a:pt x="139" y="115"/>
                    </a:moveTo>
                    <a:cubicBezTo>
                      <a:pt x="139" y="114"/>
                      <a:pt x="125" y="112"/>
                      <a:pt x="119" y="111"/>
                    </a:cubicBezTo>
                    <a:cubicBezTo>
                      <a:pt x="117" y="111"/>
                      <a:pt x="116" y="111"/>
                      <a:pt x="116" y="111"/>
                    </a:cubicBezTo>
                    <a:cubicBezTo>
                      <a:pt x="115" y="110"/>
                      <a:pt x="113" y="110"/>
                      <a:pt x="110" y="110"/>
                    </a:cubicBezTo>
                    <a:cubicBezTo>
                      <a:pt x="108" y="109"/>
                      <a:pt x="104" y="109"/>
                      <a:pt x="103" y="108"/>
                    </a:cubicBezTo>
                    <a:cubicBezTo>
                      <a:pt x="102" y="108"/>
                      <a:pt x="100" y="107"/>
                      <a:pt x="98" y="107"/>
                    </a:cubicBezTo>
                    <a:cubicBezTo>
                      <a:pt x="95" y="106"/>
                      <a:pt x="73" y="103"/>
                      <a:pt x="48" y="101"/>
                    </a:cubicBezTo>
                    <a:cubicBezTo>
                      <a:pt x="45" y="100"/>
                      <a:pt x="43" y="100"/>
                      <a:pt x="43" y="100"/>
                    </a:cubicBezTo>
                    <a:cubicBezTo>
                      <a:pt x="42" y="99"/>
                      <a:pt x="42" y="97"/>
                      <a:pt x="43" y="95"/>
                    </a:cubicBezTo>
                    <a:cubicBezTo>
                      <a:pt x="43" y="93"/>
                      <a:pt x="43" y="93"/>
                      <a:pt x="43" y="92"/>
                    </a:cubicBezTo>
                    <a:cubicBezTo>
                      <a:pt x="43" y="92"/>
                      <a:pt x="43" y="92"/>
                      <a:pt x="44" y="82"/>
                    </a:cubicBezTo>
                    <a:cubicBezTo>
                      <a:pt x="45" y="77"/>
                      <a:pt x="45" y="74"/>
                      <a:pt x="45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5" y="72"/>
                      <a:pt x="45" y="71"/>
                      <a:pt x="45" y="71"/>
                    </a:cubicBezTo>
                    <a:cubicBezTo>
                      <a:pt x="45" y="71"/>
                      <a:pt x="46" y="65"/>
                      <a:pt x="46" y="58"/>
                    </a:cubicBezTo>
                    <a:cubicBezTo>
                      <a:pt x="48" y="43"/>
                      <a:pt x="49" y="36"/>
                      <a:pt x="48" y="35"/>
                    </a:cubicBezTo>
                    <a:cubicBezTo>
                      <a:pt x="48" y="35"/>
                      <a:pt x="48" y="33"/>
                      <a:pt x="49" y="33"/>
                    </a:cubicBezTo>
                    <a:cubicBezTo>
                      <a:pt x="49" y="33"/>
                      <a:pt x="50" y="33"/>
                      <a:pt x="50" y="33"/>
                    </a:cubicBezTo>
                    <a:cubicBezTo>
                      <a:pt x="51" y="34"/>
                      <a:pt x="55" y="35"/>
                      <a:pt x="60" y="35"/>
                    </a:cubicBezTo>
                    <a:cubicBezTo>
                      <a:pt x="62" y="35"/>
                      <a:pt x="65" y="35"/>
                      <a:pt x="68" y="35"/>
                    </a:cubicBezTo>
                    <a:cubicBezTo>
                      <a:pt x="70" y="36"/>
                      <a:pt x="73" y="36"/>
                      <a:pt x="73" y="35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5"/>
                      <a:pt x="77" y="36"/>
                      <a:pt x="80" y="36"/>
                    </a:cubicBezTo>
                    <a:cubicBezTo>
                      <a:pt x="83" y="37"/>
                      <a:pt x="86" y="37"/>
                      <a:pt x="87" y="38"/>
                    </a:cubicBezTo>
                    <a:cubicBezTo>
                      <a:pt x="88" y="38"/>
                      <a:pt x="92" y="39"/>
                      <a:pt x="97" y="39"/>
                    </a:cubicBezTo>
                    <a:cubicBezTo>
                      <a:pt x="102" y="40"/>
                      <a:pt x="107" y="41"/>
                      <a:pt x="110" y="41"/>
                    </a:cubicBezTo>
                    <a:cubicBezTo>
                      <a:pt x="113" y="42"/>
                      <a:pt x="116" y="42"/>
                      <a:pt x="119" y="42"/>
                    </a:cubicBezTo>
                    <a:cubicBezTo>
                      <a:pt x="125" y="43"/>
                      <a:pt x="125" y="43"/>
                      <a:pt x="135" y="45"/>
                    </a:cubicBezTo>
                    <a:cubicBezTo>
                      <a:pt x="141" y="45"/>
                      <a:pt x="148" y="46"/>
                      <a:pt x="151" y="47"/>
                    </a:cubicBezTo>
                    <a:cubicBezTo>
                      <a:pt x="155" y="47"/>
                      <a:pt x="161" y="48"/>
                      <a:pt x="161" y="49"/>
                    </a:cubicBezTo>
                    <a:cubicBezTo>
                      <a:pt x="161" y="49"/>
                      <a:pt x="161" y="50"/>
                      <a:pt x="161" y="51"/>
                    </a:cubicBezTo>
                    <a:cubicBezTo>
                      <a:pt x="161" y="52"/>
                      <a:pt x="161" y="52"/>
                      <a:pt x="160" y="52"/>
                    </a:cubicBezTo>
                    <a:cubicBezTo>
                      <a:pt x="160" y="53"/>
                      <a:pt x="160" y="53"/>
                      <a:pt x="159" y="55"/>
                    </a:cubicBezTo>
                    <a:cubicBezTo>
                      <a:pt x="159" y="56"/>
                      <a:pt x="159" y="57"/>
                      <a:pt x="159" y="57"/>
                    </a:cubicBezTo>
                    <a:cubicBezTo>
                      <a:pt x="159" y="57"/>
                      <a:pt x="159" y="59"/>
                      <a:pt x="159" y="61"/>
                    </a:cubicBezTo>
                    <a:cubicBezTo>
                      <a:pt x="159" y="63"/>
                      <a:pt x="158" y="65"/>
                      <a:pt x="158" y="65"/>
                    </a:cubicBezTo>
                    <a:cubicBezTo>
                      <a:pt x="158" y="65"/>
                      <a:pt x="158" y="65"/>
                      <a:pt x="158" y="65"/>
                    </a:cubicBezTo>
                    <a:cubicBezTo>
                      <a:pt x="159" y="66"/>
                      <a:pt x="159" y="66"/>
                      <a:pt x="159" y="68"/>
                    </a:cubicBezTo>
                    <a:cubicBezTo>
                      <a:pt x="158" y="70"/>
                      <a:pt x="158" y="71"/>
                      <a:pt x="158" y="73"/>
                    </a:cubicBezTo>
                    <a:cubicBezTo>
                      <a:pt x="158" y="74"/>
                      <a:pt x="158" y="75"/>
                      <a:pt x="157" y="75"/>
                    </a:cubicBezTo>
                    <a:cubicBezTo>
                      <a:pt x="157" y="74"/>
                      <a:pt x="157" y="75"/>
                      <a:pt x="157" y="76"/>
                    </a:cubicBezTo>
                    <a:cubicBezTo>
                      <a:pt x="158" y="77"/>
                      <a:pt x="158" y="77"/>
                      <a:pt x="157" y="78"/>
                    </a:cubicBezTo>
                    <a:cubicBezTo>
                      <a:pt x="157" y="79"/>
                      <a:pt x="157" y="80"/>
                      <a:pt x="158" y="81"/>
                    </a:cubicBezTo>
                    <a:cubicBezTo>
                      <a:pt x="158" y="81"/>
                      <a:pt x="158" y="84"/>
                      <a:pt x="157" y="84"/>
                    </a:cubicBezTo>
                    <a:cubicBezTo>
                      <a:pt x="157" y="84"/>
                      <a:pt x="157" y="85"/>
                      <a:pt x="157" y="86"/>
                    </a:cubicBezTo>
                    <a:cubicBezTo>
                      <a:pt x="157" y="87"/>
                      <a:pt x="157" y="88"/>
                      <a:pt x="157" y="88"/>
                    </a:cubicBezTo>
                    <a:cubicBezTo>
                      <a:pt x="157" y="88"/>
                      <a:pt x="156" y="88"/>
                      <a:pt x="157" y="89"/>
                    </a:cubicBezTo>
                    <a:cubicBezTo>
                      <a:pt x="157" y="89"/>
                      <a:pt x="157" y="90"/>
                      <a:pt x="156" y="90"/>
                    </a:cubicBezTo>
                    <a:cubicBezTo>
                      <a:pt x="156" y="90"/>
                      <a:pt x="156" y="90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7" y="94"/>
                      <a:pt x="156" y="101"/>
                      <a:pt x="155" y="101"/>
                    </a:cubicBezTo>
                    <a:cubicBezTo>
                      <a:pt x="155" y="101"/>
                      <a:pt x="155" y="102"/>
                      <a:pt x="155" y="102"/>
                    </a:cubicBezTo>
                    <a:cubicBezTo>
                      <a:pt x="155" y="102"/>
                      <a:pt x="155" y="103"/>
                      <a:pt x="155" y="105"/>
                    </a:cubicBezTo>
                    <a:cubicBezTo>
                      <a:pt x="155" y="107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4" y="109"/>
                      <a:pt x="154" y="110"/>
                      <a:pt x="155" y="111"/>
                    </a:cubicBezTo>
                    <a:cubicBezTo>
                      <a:pt x="155" y="111"/>
                      <a:pt x="155" y="112"/>
                      <a:pt x="155" y="113"/>
                    </a:cubicBezTo>
                    <a:cubicBezTo>
                      <a:pt x="155" y="115"/>
                      <a:pt x="154" y="117"/>
                      <a:pt x="153" y="116"/>
                    </a:cubicBezTo>
                    <a:cubicBezTo>
                      <a:pt x="153" y="116"/>
                      <a:pt x="153" y="116"/>
                      <a:pt x="152" y="116"/>
                    </a:cubicBezTo>
                    <a:cubicBezTo>
                      <a:pt x="151" y="116"/>
                      <a:pt x="151" y="116"/>
                      <a:pt x="151" y="116"/>
                    </a:cubicBezTo>
                    <a:cubicBezTo>
                      <a:pt x="150" y="116"/>
                      <a:pt x="148" y="115"/>
                      <a:pt x="148" y="116"/>
                    </a:cubicBezTo>
                    <a:cubicBezTo>
                      <a:pt x="148" y="116"/>
                      <a:pt x="145" y="116"/>
                      <a:pt x="145" y="115"/>
                    </a:cubicBezTo>
                    <a:cubicBezTo>
                      <a:pt x="145" y="115"/>
                      <a:pt x="145" y="115"/>
                      <a:pt x="144" y="115"/>
                    </a:cubicBezTo>
                    <a:cubicBezTo>
                      <a:pt x="144" y="115"/>
                      <a:pt x="143" y="115"/>
                      <a:pt x="142" y="115"/>
                    </a:cubicBezTo>
                    <a:cubicBezTo>
                      <a:pt x="142" y="115"/>
                      <a:pt x="141" y="114"/>
                      <a:pt x="141" y="115"/>
                    </a:cubicBezTo>
                    <a:cubicBezTo>
                      <a:pt x="140" y="115"/>
                      <a:pt x="139" y="115"/>
                      <a:pt x="139" y="115"/>
                    </a:cubicBezTo>
                    <a:close/>
                    <a:moveTo>
                      <a:pt x="148" y="112"/>
                    </a:moveTo>
                    <a:cubicBezTo>
                      <a:pt x="148" y="112"/>
                      <a:pt x="149" y="111"/>
                      <a:pt x="150" y="110"/>
                    </a:cubicBezTo>
                    <a:cubicBezTo>
                      <a:pt x="150" y="110"/>
                      <a:pt x="150" y="109"/>
                      <a:pt x="150" y="109"/>
                    </a:cubicBezTo>
                    <a:cubicBezTo>
                      <a:pt x="150" y="109"/>
                      <a:pt x="150" y="105"/>
                      <a:pt x="151" y="99"/>
                    </a:cubicBezTo>
                    <a:cubicBezTo>
                      <a:pt x="152" y="94"/>
                      <a:pt x="152" y="89"/>
                      <a:pt x="152" y="89"/>
                    </a:cubicBezTo>
                    <a:cubicBezTo>
                      <a:pt x="152" y="89"/>
                      <a:pt x="152" y="87"/>
                      <a:pt x="152" y="84"/>
                    </a:cubicBezTo>
                    <a:cubicBezTo>
                      <a:pt x="153" y="77"/>
                      <a:pt x="154" y="68"/>
                      <a:pt x="154" y="61"/>
                    </a:cubicBezTo>
                    <a:cubicBezTo>
                      <a:pt x="154" y="58"/>
                      <a:pt x="155" y="54"/>
                      <a:pt x="155" y="53"/>
                    </a:cubicBezTo>
                    <a:cubicBezTo>
                      <a:pt x="155" y="52"/>
                      <a:pt x="155" y="52"/>
                      <a:pt x="154" y="51"/>
                    </a:cubicBezTo>
                    <a:cubicBezTo>
                      <a:pt x="153" y="51"/>
                      <a:pt x="150" y="50"/>
                      <a:pt x="147" y="50"/>
                    </a:cubicBezTo>
                    <a:cubicBezTo>
                      <a:pt x="143" y="49"/>
                      <a:pt x="139" y="49"/>
                      <a:pt x="139" y="49"/>
                    </a:cubicBezTo>
                    <a:cubicBezTo>
                      <a:pt x="138" y="48"/>
                      <a:pt x="137" y="48"/>
                      <a:pt x="137" y="48"/>
                    </a:cubicBezTo>
                    <a:cubicBezTo>
                      <a:pt x="137" y="49"/>
                      <a:pt x="129" y="48"/>
                      <a:pt x="129" y="48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8" y="47"/>
                      <a:pt x="128" y="47"/>
                      <a:pt x="128" y="47"/>
                    </a:cubicBezTo>
                    <a:cubicBezTo>
                      <a:pt x="127" y="46"/>
                      <a:pt x="127" y="46"/>
                      <a:pt x="127" y="47"/>
                    </a:cubicBezTo>
                    <a:cubicBezTo>
                      <a:pt x="127" y="47"/>
                      <a:pt x="126" y="47"/>
                      <a:pt x="122" y="47"/>
                    </a:cubicBezTo>
                    <a:cubicBezTo>
                      <a:pt x="116" y="46"/>
                      <a:pt x="115" y="46"/>
                      <a:pt x="115" y="45"/>
                    </a:cubicBezTo>
                    <a:cubicBezTo>
                      <a:pt x="115" y="45"/>
                      <a:pt x="114" y="45"/>
                      <a:pt x="113" y="45"/>
                    </a:cubicBezTo>
                    <a:cubicBezTo>
                      <a:pt x="109" y="45"/>
                      <a:pt x="101" y="44"/>
                      <a:pt x="100" y="43"/>
                    </a:cubicBezTo>
                    <a:cubicBezTo>
                      <a:pt x="99" y="43"/>
                      <a:pt x="99" y="43"/>
                      <a:pt x="99" y="43"/>
                    </a:cubicBezTo>
                    <a:cubicBezTo>
                      <a:pt x="99" y="44"/>
                      <a:pt x="99" y="44"/>
                      <a:pt x="99" y="43"/>
                    </a:cubicBezTo>
                    <a:cubicBezTo>
                      <a:pt x="99" y="43"/>
                      <a:pt x="98" y="43"/>
                      <a:pt x="98" y="43"/>
                    </a:cubicBezTo>
                    <a:cubicBezTo>
                      <a:pt x="98" y="43"/>
                      <a:pt x="89" y="42"/>
                      <a:pt x="73" y="40"/>
                    </a:cubicBezTo>
                    <a:cubicBezTo>
                      <a:pt x="67" y="39"/>
                      <a:pt x="62" y="39"/>
                      <a:pt x="62" y="39"/>
                    </a:cubicBezTo>
                    <a:cubicBezTo>
                      <a:pt x="62" y="39"/>
                      <a:pt x="56" y="38"/>
                      <a:pt x="54" y="38"/>
                    </a:cubicBezTo>
                    <a:cubicBezTo>
                      <a:pt x="52" y="37"/>
                      <a:pt x="52" y="37"/>
                      <a:pt x="52" y="39"/>
                    </a:cubicBezTo>
                    <a:cubicBezTo>
                      <a:pt x="51" y="41"/>
                      <a:pt x="50" y="48"/>
                      <a:pt x="51" y="49"/>
                    </a:cubicBezTo>
                    <a:cubicBezTo>
                      <a:pt x="51" y="50"/>
                      <a:pt x="51" y="50"/>
                      <a:pt x="50" y="51"/>
                    </a:cubicBezTo>
                    <a:cubicBezTo>
                      <a:pt x="50" y="52"/>
                      <a:pt x="50" y="52"/>
                      <a:pt x="50" y="53"/>
                    </a:cubicBezTo>
                    <a:cubicBezTo>
                      <a:pt x="50" y="53"/>
                      <a:pt x="49" y="58"/>
                      <a:pt x="49" y="64"/>
                    </a:cubicBezTo>
                    <a:cubicBezTo>
                      <a:pt x="48" y="70"/>
                      <a:pt x="48" y="74"/>
                      <a:pt x="48" y="74"/>
                    </a:cubicBezTo>
                    <a:cubicBezTo>
                      <a:pt x="48" y="75"/>
                      <a:pt x="48" y="75"/>
                      <a:pt x="48" y="76"/>
                    </a:cubicBezTo>
                    <a:cubicBezTo>
                      <a:pt x="47" y="76"/>
                      <a:pt x="47" y="77"/>
                      <a:pt x="47" y="77"/>
                    </a:cubicBezTo>
                    <a:cubicBezTo>
                      <a:pt x="47" y="78"/>
                      <a:pt x="47" y="79"/>
                      <a:pt x="47" y="79"/>
                    </a:cubicBezTo>
                    <a:cubicBezTo>
                      <a:pt x="47" y="79"/>
                      <a:pt x="47" y="80"/>
                      <a:pt x="47" y="80"/>
                    </a:cubicBezTo>
                    <a:cubicBezTo>
                      <a:pt x="48" y="80"/>
                      <a:pt x="47" y="82"/>
                      <a:pt x="47" y="83"/>
                    </a:cubicBezTo>
                    <a:cubicBezTo>
                      <a:pt x="46" y="83"/>
                      <a:pt x="46" y="83"/>
                      <a:pt x="47" y="84"/>
                    </a:cubicBezTo>
                    <a:cubicBezTo>
                      <a:pt x="47" y="85"/>
                      <a:pt x="47" y="85"/>
                      <a:pt x="46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7" y="88"/>
                      <a:pt x="47" y="89"/>
                    </a:cubicBezTo>
                    <a:cubicBezTo>
                      <a:pt x="46" y="93"/>
                      <a:pt x="46" y="93"/>
                      <a:pt x="46" y="95"/>
                    </a:cubicBezTo>
                    <a:cubicBezTo>
                      <a:pt x="46" y="97"/>
                      <a:pt x="44" y="97"/>
                      <a:pt x="63" y="99"/>
                    </a:cubicBezTo>
                    <a:cubicBezTo>
                      <a:pt x="70" y="100"/>
                      <a:pt x="78" y="101"/>
                      <a:pt x="82" y="101"/>
                    </a:cubicBezTo>
                    <a:cubicBezTo>
                      <a:pt x="87" y="102"/>
                      <a:pt x="88" y="102"/>
                      <a:pt x="89" y="102"/>
                    </a:cubicBezTo>
                    <a:cubicBezTo>
                      <a:pt x="89" y="101"/>
                      <a:pt x="89" y="101"/>
                      <a:pt x="89" y="102"/>
                    </a:cubicBezTo>
                    <a:cubicBezTo>
                      <a:pt x="90" y="102"/>
                      <a:pt x="94" y="103"/>
                      <a:pt x="94" y="102"/>
                    </a:cubicBezTo>
                    <a:cubicBezTo>
                      <a:pt x="94" y="102"/>
                      <a:pt x="95" y="102"/>
                      <a:pt x="95" y="102"/>
                    </a:cubicBezTo>
                    <a:cubicBezTo>
                      <a:pt x="96" y="102"/>
                      <a:pt x="97" y="102"/>
                      <a:pt x="98" y="103"/>
                    </a:cubicBezTo>
                    <a:cubicBezTo>
                      <a:pt x="100" y="103"/>
                      <a:pt x="101" y="103"/>
                      <a:pt x="101" y="103"/>
                    </a:cubicBezTo>
                    <a:cubicBezTo>
                      <a:pt x="101" y="104"/>
                      <a:pt x="102" y="104"/>
                      <a:pt x="103" y="104"/>
                    </a:cubicBezTo>
                    <a:cubicBezTo>
                      <a:pt x="103" y="104"/>
                      <a:pt x="104" y="104"/>
                      <a:pt x="104" y="105"/>
                    </a:cubicBezTo>
                    <a:cubicBezTo>
                      <a:pt x="104" y="105"/>
                      <a:pt x="105" y="105"/>
                      <a:pt x="105" y="105"/>
                    </a:cubicBezTo>
                    <a:cubicBezTo>
                      <a:pt x="106" y="104"/>
                      <a:pt x="106" y="104"/>
                      <a:pt x="107" y="105"/>
                    </a:cubicBezTo>
                    <a:cubicBezTo>
                      <a:pt x="108" y="105"/>
                      <a:pt x="109" y="105"/>
                      <a:pt x="110" y="105"/>
                    </a:cubicBezTo>
                    <a:cubicBezTo>
                      <a:pt x="111" y="105"/>
                      <a:pt x="112" y="105"/>
                      <a:pt x="112" y="106"/>
                    </a:cubicBezTo>
                    <a:cubicBezTo>
                      <a:pt x="113" y="107"/>
                      <a:pt x="114" y="107"/>
                      <a:pt x="114" y="107"/>
                    </a:cubicBezTo>
                    <a:cubicBezTo>
                      <a:pt x="115" y="106"/>
                      <a:pt x="118" y="107"/>
                      <a:pt x="118" y="107"/>
                    </a:cubicBezTo>
                    <a:cubicBezTo>
                      <a:pt x="118" y="107"/>
                      <a:pt x="119" y="108"/>
                      <a:pt x="120" y="108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2" y="109"/>
                      <a:pt x="123" y="109"/>
                      <a:pt x="123" y="109"/>
                    </a:cubicBezTo>
                    <a:cubicBezTo>
                      <a:pt x="124" y="109"/>
                      <a:pt x="125" y="109"/>
                      <a:pt x="126" y="109"/>
                    </a:cubicBezTo>
                    <a:cubicBezTo>
                      <a:pt x="128" y="109"/>
                      <a:pt x="129" y="109"/>
                      <a:pt x="130" y="109"/>
                    </a:cubicBezTo>
                    <a:cubicBezTo>
                      <a:pt x="130" y="109"/>
                      <a:pt x="130" y="109"/>
                      <a:pt x="131" y="109"/>
                    </a:cubicBezTo>
                    <a:cubicBezTo>
                      <a:pt x="131" y="110"/>
                      <a:pt x="131" y="110"/>
                      <a:pt x="132" y="110"/>
                    </a:cubicBezTo>
                    <a:cubicBezTo>
                      <a:pt x="132" y="109"/>
                      <a:pt x="133" y="109"/>
                      <a:pt x="134" y="110"/>
                    </a:cubicBezTo>
                    <a:cubicBezTo>
                      <a:pt x="135" y="110"/>
                      <a:pt x="137" y="110"/>
                      <a:pt x="139" y="111"/>
                    </a:cubicBezTo>
                    <a:cubicBezTo>
                      <a:pt x="140" y="111"/>
                      <a:pt x="141" y="111"/>
                      <a:pt x="141" y="111"/>
                    </a:cubicBezTo>
                    <a:cubicBezTo>
                      <a:pt x="141" y="111"/>
                      <a:pt x="142" y="111"/>
                      <a:pt x="142" y="111"/>
                    </a:cubicBezTo>
                    <a:cubicBezTo>
                      <a:pt x="142" y="111"/>
                      <a:pt x="142" y="112"/>
                      <a:pt x="143" y="112"/>
                    </a:cubicBezTo>
                    <a:cubicBezTo>
                      <a:pt x="144" y="112"/>
                      <a:pt x="144" y="112"/>
                      <a:pt x="145" y="112"/>
                    </a:cubicBezTo>
                    <a:cubicBezTo>
                      <a:pt x="145" y="112"/>
                      <a:pt x="145" y="112"/>
                      <a:pt x="146" y="112"/>
                    </a:cubicBezTo>
                    <a:cubicBezTo>
                      <a:pt x="146" y="112"/>
                      <a:pt x="147" y="112"/>
                      <a:pt x="148" y="112"/>
                    </a:cubicBezTo>
                    <a:close/>
                    <a:moveTo>
                      <a:pt x="141" y="105"/>
                    </a:moveTo>
                    <a:cubicBezTo>
                      <a:pt x="141" y="104"/>
                      <a:pt x="140" y="104"/>
                      <a:pt x="140" y="10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0" y="104"/>
                      <a:pt x="139" y="104"/>
                      <a:pt x="138" y="104"/>
                    </a:cubicBezTo>
                    <a:cubicBezTo>
                      <a:pt x="133" y="103"/>
                      <a:pt x="125" y="102"/>
                      <a:pt x="125" y="102"/>
                    </a:cubicBezTo>
                    <a:cubicBezTo>
                      <a:pt x="124" y="102"/>
                      <a:pt x="124" y="102"/>
                      <a:pt x="124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1"/>
                      <a:pt x="122" y="101"/>
                      <a:pt x="122" y="101"/>
                    </a:cubicBezTo>
                    <a:cubicBezTo>
                      <a:pt x="117" y="100"/>
                      <a:pt x="114" y="100"/>
                      <a:pt x="114" y="99"/>
                    </a:cubicBezTo>
                    <a:cubicBezTo>
                      <a:pt x="114" y="99"/>
                      <a:pt x="113" y="99"/>
                      <a:pt x="113" y="99"/>
                    </a:cubicBezTo>
                    <a:cubicBezTo>
                      <a:pt x="113" y="100"/>
                      <a:pt x="111" y="99"/>
                      <a:pt x="111" y="99"/>
                    </a:cubicBezTo>
                    <a:cubicBezTo>
                      <a:pt x="111" y="99"/>
                      <a:pt x="111" y="99"/>
                      <a:pt x="110" y="99"/>
                    </a:cubicBezTo>
                    <a:cubicBezTo>
                      <a:pt x="109" y="99"/>
                      <a:pt x="105" y="98"/>
                      <a:pt x="103" y="97"/>
                    </a:cubicBezTo>
                    <a:cubicBezTo>
                      <a:pt x="103" y="97"/>
                      <a:pt x="102" y="97"/>
                      <a:pt x="102" y="97"/>
                    </a:cubicBezTo>
                    <a:cubicBezTo>
                      <a:pt x="101" y="98"/>
                      <a:pt x="101" y="98"/>
                      <a:pt x="100" y="97"/>
                    </a:cubicBezTo>
                    <a:cubicBezTo>
                      <a:pt x="100" y="96"/>
                      <a:pt x="100" y="96"/>
                      <a:pt x="100" y="97"/>
                    </a:cubicBezTo>
                    <a:cubicBezTo>
                      <a:pt x="99" y="97"/>
                      <a:pt x="96" y="96"/>
                      <a:pt x="95" y="96"/>
                    </a:cubicBezTo>
                    <a:cubicBezTo>
                      <a:pt x="94" y="95"/>
                      <a:pt x="94" y="95"/>
                      <a:pt x="94" y="96"/>
                    </a:cubicBezTo>
                    <a:cubicBezTo>
                      <a:pt x="94" y="97"/>
                      <a:pt x="91" y="96"/>
                      <a:pt x="91" y="96"/>
                    </a:cubicBezTo>
                    <a:cubicBezTo>
                      <a:pt x="90" y="95"/>
                      <a:pt x="87" y="94"/>
                      <a:pt x="87" y="95"/>
                    </a:cubicBezTo>
                    <a:cubicBezTo>
                      <a:pt x="87" y="95"/>
                      <a:pt x="86" y="95"/>
                      <a:pt x="85" y="95"/>
                    </a:cubicBezTo>
                    <a:cubicBezTo>
                      <a:pt x="84" y="95"/>
                      <a:pt x="82" y="95"/>
                      <a:pt x="81" y="95"/>
                    </a:cubicBezTo>
                    <a:cubicBezTo>
                      <a:pt x="80" y="95"/>
                      <a:pt x="80" y="95"/>
                      <a:pt x="80" y="94"/>
                    </a:cubicBezTo>
                    <a:cubicBezTo>
                      <a:pt x="80" y="94"/>
                      <a:pt x="80" y="94"/>
                      <a:pt x="79" y="94"/>
                    </a:cubicBezTo>
                    <a:cubicBezTo>
                      <a:pt x="79" y="94"/>
                      <a:pt x="77" y="94"/>
                      <a:pt x="76" y="94"/>
                    </a:cubicBezTo>
                    <a:cubicBezTo>
                      <a:pt x="74" y="94"/>
                      <a:pt x="73" y="94"/>
                      <a:pt x="73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2" y="94"/>
                      <a:pt x="72" y="93"/>
                      <a:pt x="71" y="93"/>
                    </a:cubicBezTo>
                    <a:cubicBezTo>
                      <a:pt x="71" y="93"/>
                      <a:pt x="70" y="93"/>
                      <a:pt x="70" y="93"/>
                    </a:cubicBezTo>
                    <a:cubicBezTo>
                      <a:pt x="70" y="93"/>
                      <a:pt x="69" y="93"/>
                      <a:pt x="69" y="93"/>
                    </a:cubicBezTo>
                    <a:cubicBezTo>
                      <a:pt x="69" y="94"/>
                      <a:pt x="63" y="93"/>
                      <a:pt x="62" y="92"/>
                    </a:cubicBezTo>
                    <a:cubicBezTo>
                      <a:pt x="62" y="92"/>
                      <a:pt x="61" y="92"/>
                      <a:pt x="61" y="92"/>
                    </a:cubicBezTo>
                    <a:cubicBezTo>
                      <a:pt x="61" y="92"/>
                      <a:pt x="59" y="92"/>
                      <a:pt x="59" y="91"/>
                    </a:cubicBezTo>
                    <a:cubicBezTo>
                      <a:pt x="59" y="91"/>
                      <a:pt x="59" y="91"/>
                      <a:pt x="58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0"/>
                      <a:pt x="57" y="90"/>
                      <a:pt x="57" y="91"/>
                    </a:cubicBezTo>
                    <a:cubicBezTo>
                      <a:pt x="56" y="91"/>
                      <a:pt x="54" y="91"/>
                      <a:pt x="54" y="90"/>
                    </a:cubicBezTo>
                    <a:cubicBezTo>
                      <a:pt x="54" y="90"/>
                      <a:pt x="53" y="90"/>
                      <a:pt x="53" y="90"/>
                    </a:cubicBezTo>
                    <a:cubicBezTo>
                      <a:pt x="52" y="91"/>
                      <a:pt x="50" y="88"/>
                      <a:pt x="51" y="88"/>
                    </a:cubicBezTo>
                    <a:cubicBezTo>
                      <a:pt x="52" y="87"/>
                      <a:pt x="58" y="88"/>
                      <a:pt x="63" y="89"/>
                    </a:cubicBezTo>
                    <a:cubicBezTo>
                      <a:pt x="69" y="90"/>
                      <a:pt x="77" y="92"/>
                      <a:pt x="81" y="91"/>
                    </a:cubicBezTo>
                    <a:cubicBezTo>
                      <a:pt x="84" y="91"/>
                      <a:pt x="92" y="92"/>
                      <a:pt x="94" y="92"/>
                    </a:cubicBezTo>
                    <a:cubicBezTo>
                      <a:pt x="95" y="93"/>
                      <a:pt x="95" y="93"/>
                      <a:pt x="96" y="93"/>
                    </a:cubicBezTo>
                    <a:cubicBezTo>
                      <a:pt x="96" y="93"/>
                      <a:pt x="97" y="93"/>
                      <a:pt x="99" y="93"/>
                    </a:cubicBezTo>
                    <a:cubicBezTo>
                      <a:pt x="101" y="93"/>
                      <a:pt x="104" y="94"/>
                      <a:pt x="107" y="94"/>
                    </a:cubicBezTo>
                    <a:cubicBezTo>
                      <a:pt x="110" y="95"/>
                      <a:pt x="112" y="96"/>
                      <a:pt x="113" y="96"/>
                    </a:cubicBezTo>
                    <a:cubicBezTo>
                      <a:pt x="114" y="96"/>
                      <a:pt x="114" y="96"/>
                      <a:pt x="115" y="96"/>
                    </a:cubicBezTo>
                    <a:cubicBezTo>
                      <a:pt x="115" y="96"/>
                      <a:pt x="116" y="97"/>
                      <a:pt x="117" y="97"/>
                    </a:cubicBezTo>
                    <a:cubicBezTo>
                      <a:pt x="117" y="97"/>
                      <a:pt x="120" y="98"/>
                      <a:pt x="124" y="98"/>
                    </a:cubicBezTo>
                    <a:cubicBezTo>
                      <a:pt x="127" y="99"/>
                      <a:pt x="131" y="99"/>
                      <a:pt x="132" y="100"/>
                    </a:cubicBezTo>
                    <a:cubicBezTo>
                      <a:pt x="133" y="100"/>
                      <a:pt x="135" y="100"/>
                      <a:pt x="136" y="100"/>
                    </a:cubicBezTo>
                    <a:cubicBezTo>
                      <a:pt x="137" y="100"/>
                      <a:pt x="138" y="101"/>
                      <a:pt x="138" y="101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40" y="101"/>
                      <a:pt x="143" y="102"/>
                      <a:pt x="144" y="103"/>
                    </a:cubicBezTo>
                    <a:cubicBezTo>
                      <a:pt x="144" y="103"/>
                      <a:pt x="145" y="103"/>
                      <a:pt x="145" y="103"/>
                    </a:cubicBezTo>
                    <a:cubicBezTo>
                      <a:pt x="146" y="103"/>
                      <a:pt x="146" y="103"/>
                      <a:pt x="145" y="104"/>
                    </a:cubicBezTo>
                    <a:cubicBezTo>
                      <a:pt x="145" y="104"/>
                      <a:pt x="144" y="105"/>
                      <a:pt x="144" y="105"/>
                    </a:cubicBezTo>
                    <a:cubicBezTo>
                      <a:pt x="144" y="106"/>
                      <a:pt x="141" y="106"/>
                      <a:pt x="141" y="105"/>
                    </a:cubicBezTo>
                    <a:close/>
                    <a:moveTo>
                      <a:pt x="134" y="88"/>
                    </a:moveTo>
                    <a:cubicBezTo>
                      <a:pt x="134" y="87"/>
                      <a:pt x="134" y="87"/>
                      <a:pt x="133" y="88"/>
                    </a:cubicBezTo>
                    <a:cubicBezTo>
                      <a:pt x="133" y="88"/>
                      <a:pt x="132" y="88"/>
                      <a:pt x="132" y="88"/>
                    </a:cubicBezTo>
                    <a:cubicBezTo>
                      <a:pt x="131" y="87"/>
                      <a:pt x="130" y="87"/>
                      <a:pt x="129" y="87"/>
                    </a:cubicBezTo>
                    <a:cubicBezTo>
                      <a:pt x="128" y="87"/>
                      <a:pt x="127" y="87"/>
                      <a:pt x="127" y="87"/>
                    </a:cubicBezTo>
                    <a:cubicBezTo>
                      <a:pt x="127" y="86"/>
                      <a:pt x="126" y="86"/>
                      <a:pt x="126" y="87"/>
                    </a:cubicBezTo>
                    <a:cubicBezTo>
                      <a:pt x="125" y="87"/>
                      <a:pt x="125" y="87"/>
                      <a:pt x="124" y="87"/>
                    </a:cubicBezTo>
                    <a:cubicBezTo>
                      <a:pt x="124" y="86"/>
                      <a:pt x="124" y="86"/>
                      <a:pt x="123" y="87"/>
                    </a:cubicBezTo>
                    <a:cubicBezTo>
                      <a:pt x="123" y="87"/>
                      <a:pt x="123" y="87"/>
                      <a:pt x="123" y="87"/>
                    </a:cubicBezTo>
                    <a:cubicBezTo>
                      <a:pt x="123" y="87"/>
                      <a:pt x="121" y="86"/>
                      <a:pt x="120" y="86"/>
                    </a:cubicBezTo>
                    <a:cubicBezTo>
                      <a:pt x="118" y="86"/>
                      <a:pt x="117" y="85"/>
                      <a:pt x="116" y="85"/>
                    </a:cubicBezTo>
                    <a:cubicBezTo>
                      <a:pt x="116" y="85"/>
                      <a:pt x="115" y="85"/>
                      <a:pt x="114" y="85"/>
                    </a:cubicBezTo>
                    <a:cubicBezTo>
                      <a:pt x="113" y="85"/>
                      <a:pt x="113" y="85"/>
                      <a:pt x="113" y="85"/>
                    </a:cubicBezTo>
                    <a:cubicBezTo>
                      <a:pt x="113" y="85"/>
                      <a:pt x="112" y="85"/>
                      <a:pt x="112" y="85"/>
                    </a:cubicBezTo>
                    <a:cubicBezTo>
                      <a:pt x="112" y="85"/>
                      <a:pt x="111" y="85"/>
                      <a:pt x="111" y="84"/>
                    </a:cubicBezTo>
                    <a:cubicBezTo>
                      <a:pt x="111" y="84"/>
                      <a:pt x="111" y="84"/>
                      <a:pt x="110" y="84"/>
                    </a:cubicBezTo>
                    <a:cubicBezTo>
                      <a:pt x="110" y="85"/>
                      <a:pt x="109" y="85"/>
                      <a:pt x="109" y="84"/>
                    </a:cubicBezTo>
                    <a:cubicBezTo>
                      <a:pt x="109" y="84"/>
                      <a:pt x="109" y="84"/>
                      <a:pt x="108" y="84"/>
                    </a:cubicBezTo>
                    <a:cubicBezTo>
                      <a:pt x="107" y="84"/>
                      <a:pt x="107" y="84"/>
                      <a:pt x="107" y="84"/>
                    </a:cubicBezTo>
                    <a:cubicBezTo>
                      <a:pt x="107" y="83"/>
                      <a:pt x="106" y="83"/>
                      <a:pt x="106" y="83"/>
                    </a:cubicBezTo>
                    <a:cubicBezTo>
                      <a:pt x="106" y="84"/>
                      <a:pt x="105" y="83"/>
                      <a:pt x="105" y="83"/>
                    </a:cubicBezTo>
                    <a:cubicBezTo>
                      <a:pt x="104" y="82"/>
                      <a:pt x="104" y="82"/>
                      <a:pt x="103" y="83"/>
                    </a:cubicBezTo>
                    <a:cubicBezTo>
                      <a:pt x="103" y="83"/>
                      <a:pt x="102" y="83"/>
                      <a:pt x="101" y="83"/>
                    </a:cubicBezTo>
                    <a:cubicBezTo>
                      <a:pt x="100" y="83"/>
                      <a:pt x="100" y="82"/>
                      <a:pt x="100" y="83"/>
                    </a:cubicBezTo>
                    <a:cubicBezTo>
                      <a:pt x="99" y="83"/>
                      <a:pt x="99" y="83"/>
                      <a:pt x="99" y="82"/>
                    </a:cubicBezTo>
                    <a:cubicBezTo>
                      <a:pt x="99" y="82"/>
                      <a:pt x="98" y="81"/>
                      <a:pt x="98" y="82"/>
                    </a:cubicBezTo>
                    <a:cubicBezTo>
                      <a:pt x="98" y="82"/>
                      <a:pt x="97" y="82"/>
                      <a:pt x="97" y="82"/>
                    </a:cubicBezTo>
                    <a:cubicBezTo>
                      <a:pt x="97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5" y="82"/>
                    </a:cubicBezTo>
                    <a:cubicBezTo>
                      <a:pt x="95" y="82"/>
                      <a:pt x="95" y="82"/>
                      <a:pt x="95" y="82"/>
                    </a:cubicBezTo>
                    <a:cubicBezTo>
                      <a:pt x="95" y="82"/>
                      <a:pt x="94" y="82"/>
                      <a:pt x="94" y="82"/>
                    </a:cubicBezTo>
                    <a:cubicBezTo>
                      <a:pt x="94" y="82"/>
                      <a:pt x="93" y="82"/>
                      <a:pt x="93" y="82"/>
                    </a:cubicBezTo>
                    <a:cubicBezTo>
                      <a:pt x="93" y="81"/>
                      <a:pt x="92" y="81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0" y="81"/>
                      <a:pt x="90" y="81"/>
                      <a:pt x="90" y="81"/>
                    </a:cubicBezTo>
                    <a:cubicBezTo>
                      <a:pt x="90" y="81"/>
                      <a:pt x="89" y="81"/>
                      <a:pt x="89" y="81"/>
                    </a:cubicBezTo>
                    <a:cubicBezTo>
                      <a:pt x="86" y="79"/>
                      <a:pt x="58" y="76"/>
                      <a:pt x="56" y="76"/>
                    </a:cubicBezTo>
                    <a:cubicBezTo>
                      <a:pt x="56" y="77"/>
                      <a:pt x="55" y="76"/>
                      <a:pt x="55" y="76"/>
                    </a:cubicBezTo>
                    <a:cubicBezTo>
                      <a:pt x="55" y="76"/>
                      <a:pt x="55" y="76"/>
                      <a:pt x="54" y="76"/>
                    </a:cubicBezTo>
                    <a:cubicBezTo>
                      <a:pt x="53" y="76"/>
                      <a:pt x="52" y="74"/>
                      <a:pt x="52" y="74"/>
                    </a:cubicBezTo>
                    <a:cubicBezTo>
                      <a:pt x="52" y="74"/>
                      <a:pt x="52" y="73"/>
                      <a:pt x="52" y="73"/>
                    </a:cubicBezTo>
                    <a:cubicBezTo>
                      <a:pt x="51" y="72"/>
                      <a:pt x="52" y="72"/>
                      <a:pt x="54" y="72"/>
                    </a:cubicBezTo>
                    <a:cubicBezTo>
                      <a:pt x="57" y="73"/>
                      <a:pt x="58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0" y="73"/>
                      <a:pt x="64" y="73"/>
                      <a:pt x="69" y="74"/>
                    </a:cubicBezTo>
                    <a:cubicBezTo>
                      <a:pt x="83" y="76"/>
                      <a:pt x="87" y="77"/>
                      <a:pt x="88" y="77"/>
                    </a:cubicBezTo>
                    <a:cubicBezTo>
                      <a:pt x="89" y="78"/>
                      <a:pt x="89" y="78"/>
                      <a:pt x="90" y="77"/>
                    </a:cubicBezTo>
                    <a:cubicBezTo>
                      <a:pt x="90" y="77"/>
                      <a:pt x="90" y="77"/>
                      <a:pt x="91" y="77"/>
                    </a:cubicBezTo>
                    <a:cubicBezTo>
                      <a:pt x="91" y="78"/>
                      <a:pt x="93" y="78"/>
                      <a:pt x="97" y="78"/>
                    </a:cubicBezTo>
                    <a:cubicBezTo>
                      <a:pt x="98" y="78"/>
                      <a:pt x="99" y="78"/>
                      <a:pt x="99" y="78"/>
                    </a:cubicBezTo>
                    <a:cubicBezTo>
                      <a:pt x="100" y="78"/>
                      <a:pt x="104" y="79"/>
                      <a:pt x="105" y="80"/>
                    </a:cubicBezTo>
                    <a:cubicBezTo>
                      <a:pt x="105" y="80"/>
                      <a:pt x="107" y="80"/>
                      <a:pt x="108" y="80"/>
                    </a:cubicBezTo>
                    <a:cubicBezTo>
                      <a:pt x="109" y="80"/>
                      <a:pt x="112" y="81"/>
                      <a:pt x="115" y="81"/>
                    </a:cubicBezTo>
                    <a:cubicBezTo>
                      <a:pt x="117" y="82"/>
                      <a:pt x="122" y="83"/>
                      <a:pt x="125" y="83"/>
                    </a:cubicBezTo>
                    <a:cubicBezTo>
                      <a:pt x="137" y="85"/>
                      <a:pt x="138" y="85"/>
                      <a:pt x="138" y="86"/>
                    </a:cubicBezTo>
                    <a:cubicBezTo>
                      <a:pt x="138" y="86"/>
                      <a:pt x="139" y="86"/>
                      <a:pt x="142" y="87"/>
                    </a:cubicBezTo>
                    <a:cubicBezTo>
                      <a:pt x="147" y="87"/>
                      <a:pt x="148" y="88"/>
                      <a:pt x="147" y="88"/>
                    </a:cubicBezTo>
                    <a:cubicBezTo>
                      <a:pt x="147" y="88"/>
                      <a:pt x="147" y="88"/>
                      <a:pt x="146" y="88"/>
                    </a:cubicBezTo>
                    <a:cubicBezTo>
                      <a:pt x="146" y="90"/>
                      <a:pt x="146" y="90"/>
                      <a:pt x="145" y="90"/>
                    </a:cubicBezTo>
                    <a:cubicBezTo>
                      <a:pt x="144" y="90"/>
                      <a:pt x="144" y="90"/>
                      <a:pt x="144" y="90"/>
                    </a:cubicBezTo>
                    <a:cubicBezTo>
                      <a:pt x="144" y="89"/>
                      <a:pt x="143" y="89"/>
                      <a:pt x="143" y="90"/>
                    </a:cubicBezTo>
                    <a:cubicBezTo>
                      <a:pt x="143" y="90"/>
                      <a:pt x="142" y="90"/>
                      <a:pt x="140" y="90"/>
                    </a:cubicBezTo>
                    <a:cubicBezTo>
                      <a:pt x="138" y="90"/>
                      <a:pt x="138" y="89"/>
                      <a:pt x="138" y="89"/>
                    </a:cubicBezTo>
                    <a:cubicBezTo>
                      <a:pt x="137" y="88"/>
                      <a:pt x="136" y="88"/>
                      <a:pt x="136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5" y="88"/>
                      <a:pt x="135" y="88"/>
                      <a:pt x="134" y="89"/>
                    </a:cubicBezTo>
                    <a:cubicBezTo>
                      <a:pt x="133" y="89"/>
                      <a:pt x="133" y="89"/>
                      <a:pt x="134" y="88"/>
                    </a:cubicBezTo>
                    <a:close/>
                    <a:moveTo>
                      <a:pt x="87" y="68"/>
                    </a:moveTo>
                    <a:cubicBezTo>
                      <a:pt x="87" y="67"/>
                      <a:pt x="80" y="66"/>
                      <a:pt x="78" y="66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7" y="66"/>
                      <a:pt x="76" y="66"/>
                      <a:pt x="74" y="65"/>
                    </a:cubicBezTo>
                    <a:cubicBezTo>
                      <a:pt x="72" y="65"/>
                      <a:pt x="70" y="65"/>
                      <a:pt x="69" y="64"/>
                    </a:cubicBezTo>
                    <a:cubicBezTo>
                      <a:pt x="68" y="64"/>
                      <a:pt x="68" y="64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6" y="64"/>
                      <a:pt x="65" y="64"/>
                      <a:pt x="65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4" y="64"/>
                      <a:pt x="63" y="64"/>
                      <a:pt x="63" y="63"/>
                    </a:cubicBezTo>
                    <a:cubicBezTo>
                      <a:pt x="62" y="63"/>
                      <a:pt x="62" y="63"/>
                      <a:pt x="62" y="64"/>
                    </a:cubicBezTo>
                    <a:cubicBezTo>
                      <a:pt x="63" y="64"/>
                      <a:pt x="61" y="65"/>
                      <a:pt x="60" y="64"/>
                    </a:cubicBezTo>
                    <a:cubicBezTo>
                      <a:pt x="59" y="64"/>
                      <a:pt x="59" y="64"/>
                      <a:pt x="58" y="64"/>
                    </a:cubicBezTo>
                    <a:cubicBezTo>
                      <a:pt x="57" y="64"/>
                      <a:pt x="57" y="64"/>
                      <a:pt x="57" y="63"/>
                    </a:cubicBezTo>
                    <a:cubicBezTo>
                      <a:pt x="58" y="63"/>
                      <a:pt x="57" y="63"/>
                      <a:pt x="57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3"/>
                      <a:pt x="56" y="63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5" y="62"/>
                      <a:pt x="55" y="63"/>
                      <a:pt x="54" y="62"/>
                    </a:cubicBezTo>
                    <a:cubicBezTo>
                      <a:pt x="53" y="62"/>
                      <a:pt x="53" y="61"/>
                      <a:pt x="53" y="59"/>
                    </a:cubicBezTo>
                    <a:cubicBezTo>
                      <a:pt x="53" y="57"/>
                      <a:pt x="54" y="57"/>
                      <a:pt x="56" y="58"/>
                    </a:cubicBezTo>
                    <a:cubicBezTo>
                      <a:pt x="58" y="59"/>
                      <a:pt x="62" y="59"/>
                      <a:pt x="65" y="60"/>
                    </a:cubicBezTo>
                    <a:cubicBezTo>
                      <a:pt x="69" y="60"/>
                      <a:pt x="71" y="60"/>
                      <a:pt x="71" y="61"/>
                    </a:cubicBezTo>
                    <a:cubicBezTo>
                      <a:pt x="71" y="61"/>
                      <a:pt x="72" y="61"/>
                      <a:pt x="72" y="61"/>
                    </a:cubicBezTo>
                    <a:cubicBezTo>
                      <a:pt x="73" y="60"/>
                      <a:pt x="76" y="60"/>
                      <a:pt x="91" y="62"/>
                    </a:cubicBezTo>
                    <a:cubicBezTo>
                      <a:pt x="101" y="64"/>
                      <a:pt x="110" y="65"/>
                      <a:pt x="111" y="65"/>
                    </a:cubicBezTo>
                    <a:cubicBezTo>
                      <a:pt x="112" y="65"/>
                      <a:pt x="116" y="65"/>
                      <a:pt x="120" y="66"/>
                    </a:cubicBezTo>
                    <a:cubicBezTo>
                      <a:pt x="125" y="66"/>
                      <a:pt x="128" y="67"/>
                      <a:pt x="129" y="67"/>
                    </a:cubicBezTo>
                    <a:cubicBezTo>
                      <a:pt x="129" y="67"/>
                      <a:pt x="130" y="67"/>
                      <a:pt x="132" y="68"/>
                    </a:cubicBezTo>
                    <a:cubicBezTo>
                      <a:pt x="133" y="68"/>
                      <a:pt x="135" y="68"/>
                      <a:pt x="136" y="68"/>
                    </a:cubicBezTo>
                    <a:cubicBezTo>
                      <a:pt x="136" y="69"/>
                      <a:pt x="137" y="69"/>
                      <a:pt x="137" y="69"/>
                    </a:cubicBezTo>
                    <a:cubicBezTo>
                      <a:pt x="138" y="68"/>
                      <a:pt x="138" y="68"/>
                      <a:pt x="139" y="69"/>
                    </a:cubicBezTo>
                    <a:cubicBezTo>
                      <a:pt x="140" y="69"/>
                      <a:pt x="142" y="70"/>
                      <a:pt x="143" y="70"/>
                    </a:cubicBezTo>
                    <a:cubicBezTo>
                      <a:pt x="144" y="70"/>
                      <a:pt x="145" y="70"/>
                      <a:pt x="145" y="70"/>
                    </a:cubicBezTo>
                    <a:cubicBezTo>
                      <a:pt x="146" y="71"/>
                      <a:pt x="147" y="72"/>
                      <a:pt x="146" y="73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4" y="74"/>
                      <a:pt x="143" y="74"/>
                      <a:pt x="143" y="74"/>
                    </a:cubicBezTo>
                    <a:cubicBezTo>
                      <a:pt x="142" y="73"/>
                      <a:pt x="140" y="73"/>
                      <a:pt x="138" y="73"/>
                    </a:cubicBezTo>
                    <a:cubicBezTo>
                      <a:pt x="136" y="73"/>
                      <a:pt x="134" y="72"/>
                      <a:pt x="134" y="72"/>
                    </a:cubicBezTo>
                    <a:cubicBezTo>
                      <a:pt x="134" y="72"/>
                      <a:pt x="134" y="72"/>
                      <a:pt x="134" y="72"/>
                    </a:cubicBezTo>
                    <a:cubicBezTo>
                      <a:pt x="134" y="72"/>
                      <a:pt x="133" y="72"/>
                      <a:pt x="131" y="71"/>
                    </a:cubicBezTo>
                    <a:cubicBezTo>
                      <a:pt x="130" y="71"/>
                      <a:pt x="129" y="71"/>
                      <a:pt x="128" y="71"/>
                    </a:cubicBezTo>
                    <a:cubicBezTo>
                      <a:pt x="128" y="71"/>
                      <a:pt x="128" y="71"/>
                      <a:pt x="128" y="71"/>
                    </a:cubicBezTo>
                    <a:cubicBezTo>
                      <a:pt x="128" y="71"/>
                      <a:pt x="125" y="70"/>
                      <a:pt x="125" y="71"/>
                    </a:cubicBezTo>
                    <a:cubicBezTo>
                      <a:pt x="125" y="71"/>
                      <a:pt x="124" y="71"/>
                      <a:pt x="124" y="71"/>
                    </a:cubicBezTo>
                    <a:cubicBezTo>
                      <a:pt x="124" y="70"/>
                      <a:pt x="124" y="70"/>
                      <a:pt x="123" y="70"/>
                    </a:cubicBezTo>
                    <a:cubicBezTo>
                      <a:pt x="122" y="71"/>
                      <a:pt x="121" y="71"/>
                      <a:pt x="120" y="70"/>
                    </a:cubicBezTo>
                    <a:cubicBezTo>
                      <a:pt x="119" y="70"/>
                      <a:pt x="118" y="70"/>
                      <a:pt x="116" y="70"/>
                    </a:cubicBezTo>
                    <a:cubicBezTo>
                      <a:pt x="115" y="70"/>
                      <a:pt x="110" y="69"/>
                      <a:pt x="104" y="69"/>
                    </a:cubicBezTo>
                    <a:cubicBezTo>
                      <a:pt x="99" y="68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68"/>
                      <a:pt x="92" y="67"/>
                      <a:pt x="90" y="67"/>
                    </a:cubicBezTo>
                    <a:cubicBezTo>
                      <a:pt x="88" y="67"/>
                      <a:pt x="87" y="67"/>
                      <a:pt x="87" y="67"/>
                    </a:cubicBezTo>
                    <a:cubicBezTo>
                      <a:pt x="87" y="67"/>
                      <a:pt x="87" y="68"/>
                      <a:pt x="87" y="68"/>
                    </a:cubicBezTo>
                    <a:cubicBezTo>
                      <a:pt x="87" y="68"/>
                      <a:pt x="86" y="68"/>
                      <a:pt x="87" y="68"/>
                    </a:cubicBezTo>
                    <a:close/>
                    <a:moveTo>
                      <a:pt x="79" y="53"/>
                    </a:moveTo>
                    <a:cubicBezTo>
                      <a:pt x="79" y="52"/>
                      <a:pt x="78" y="52"/>
                      <a:pt x="77" y="52"/>
                    </a:cubicBezTo>
                    <a:cubicBezTo>
                      <a:pt x="76" y="52"/>
                      <a:pt x="76" y="52"/>
                      <a:pt x="76" y="51"/>
                    </a:cubicBezTo>
                    <a:cubicBezTo>
                      <a:pt x="76" y="51"/>
                      <a:pt x="75" y="51"/>
                      <a:pt x="75" y="51"/>
                    </a:cubicBezTo>
                    <a:cubicBezTo>
                      <a:pt x="75" y="51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1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0"/>
                      <a:pt x="62" y="49"/>
                      <a:pt x="61" y="50"/>
                    </a:cubicBezTo>
                    <a:cubicBezTo>
                      <a:pt x="61" y="50"/>
                      <a:pt x="60" y="50"/>
                      <a:pt x="58" y="50"/>
                    </a:cubicBezTo>
                    <a:cubicBezTo>
                      <a:pt x="56" y="50"/>
                      <a:pt x="56" y="50"/>
                      <a:pt x="56" y="49"/>
                    </a:cubicBezTo>
                    <a:cubicBezTo>
                      <a:pt x="57" y="49"/>
                      <a:pt x="57" y="48"/>
                      <a:pt x="57" y="48"/>
                    </a:cubicBezTo>
                    <a:cubicBezTo>
                      <a:pt x="56" y="48"/>
                      <a:pt x="56" y="48"/>
                      <a:pt x="56" y="47"/>
                    </a:cubicBezTo>
                    <a:cubicBezTo>
                      <a:pt x="57" y="47"/>
                      <a:pt x="57" y="47"/>
                      <a:pt x="56" y="47"/>
                    </a:cubicBezTo>
                    <a:cubicBezTo>
                      <a:pt x="56" y="46"/>
                      <a:pt x="56" y="46"/>
                      <a:pt x="57" y="46"/>
                    </a:cubicBezTo>
                    <a:cubicBezTo>
                      <a:pt x="58" y="45"/>
                      <a:pt x="58" y="45"/>
                      <a:pt x="65" y="46"/>
                    </a:cubicBezTo>
                    <a:cubicBezTo>
                      <a:pt x="68" y="46"/>
                      <a:pt x="70" y="46"/>
                      <a:pt x="71" y="46"/>
                    </a:cubicBezTo>
                    <a:cubicBezTo>
                      <a:pt x="71" y="45"/>
                      <a:pt x="72" y="45"/>
                      <a:pt x="72" y="46"/>
                    </a:cubicBezTo>
                    <a:cubicBezTo>
                      <a:pt x="72" y="46"/>
                      <a:pt x="73" y="46"/>
                      <a:pt x="75" y="47"/>
                    </a:cubicBezTo>
                    <a:cubicBezTo>
                      <a:pt x="76" y="47"/>
                      <a:pt x="79" y="47"/>
                      <a:pt x="81" y="48"/>
                    </a:cubicBezTo>
                    <a:cubicBezTo>
                      <a:pt x="86" y="49"/>
                      <a:pt x="86" y="49"/>
                      <a:pt x="86" y="50"/>
                    </a:cubicBezTo>
                    <a:cubicBezTo>
                      <a:pt x="86" y="51"/>
                      <a:pt x="86" y="52"/>
                      <a:pt x="86" y="52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3"/>
                      <a:pt x="85" y="53"/>
                      <a:pt x="84" y="53"/>
                    </a:cubicBezTo>
                    <a:cubicBezTo>
                      <a:pt x="84" y="53"/>
                      <a:pt x="83" y="53"/>
                      <a:pt x="83" y="53"/>
                    </a:cubicBezTo>
                    <a:cubicBezTo>
                      <a:pt x="83" y="53"/>
                      <a:pt x="81" y="53"/>
                      <a:pt x="79" y="53"/>
                    </a:cubicBezTo>
                    <a:close/>
                    <a:moveTo>
                      <a:pt x="12" y="209"/>
                    </a:moveTo>
                    <a:cubicBezTo>
                      <a:pt x="12" y="209"/>
                      <a:pt x="13" y="208"/>
                      <a:pt x="13" y="208"/>
                    </a:cubicBezTo>
                    <a:cubicBezTo>
                      <a:pt x="13" y="208"/>
                      <a:pt x="14" y="206"/>
                      <a:pt x="13" y="206"/>
                    </a:cubicBezTo>
                    <a:cubicBezTo>
                      <a:pt x="13" y="206"/>
                      <a:pt x="13" y="205"/>
                      <a:pt x="13" y="205"/>
                    </a:cubicBezTo>
                    <a:cubicBezTo>
                      <a:pt x="13" y="205"/>
                      <a:pt x="13" y="205"/>
                      <a:pt x="13" y="204"/>
                    </a:cubicBezTo>
                    <a:cubicBezTo>
                      <a:pt x="13" y="203"/>
                      <a:pt x="12" y="202"/>
                      <a:pt x="12" y="202"/>
                    </a:cubicBezTo>
                    <a:cubicBezTo>
                      <a:pt x="13" y="200"/>
                      <a:pt x="13" y="200"/>
                      <a:pt x="12" y="200"/>
                    </a:cubicBezTo>
                    <a:cubicBezTo>
                      <a:pt x="11" y="200"/>
                      <a:pt x="11" y="200"/>
                      <a:pt x="10" y="200"/>
                    </a:cubicBezTo>
                    <a:cubicBezTo>
                      <a:pt x="10" y="200"/>
                      <a:pt x="10" y="200"/>
                      <a:pt x="10" y="200"/>
                    </a:cubicBezTo>
                    <a:cubicBezTo>
                      <a:pt x="10" y="201"/>
                      <a:pt x="9" y="201"/>
                      <a:pt x="9" y="201"/>
                    </a:cubicBezTo>
                    <a:cubicBezTo>
                      <a:pt x="9" y="200"/>
                      <a:pt x="6" y="201"/>
                      <a:pt x="5" y="203"/>
                    </a:cubicBezTo>
                    <a:cubicBezTo>
                      <a:pt x="4" y="204"/>
                      <a:pt x="6" y="207"/>
                      <a:pt x="7" y="207"/>
                    </a:cubicBezTo>
                    <a:cubicBezTo>
                      <a:pt x="7" y="207"/>
                      <a:pt x="7" y="208"/>
                      <a:pt x="8" y="209"/>
                    </a:cubicBezTo>
                    <a:cubicBezTo>
                      <a:pt x="10" y="210"/>
                      <a:pt x="12" y="210"/>
                      <a:pt x="12" y="209"/>
                    </a:cubicBezTo>
                    <a:close/>
                    <a:moveTo>
                      <a:pt x="14" y="194"/>
                    </a:moveTo>
                    <a:cubicBezTo>
                      <a:pt x="15" y="194"/>
                      <a:pt x="16" y="191"/>
                      <a:pt x="15" y="190"/>
                    </a:cubicBezTo>
                    <a:cubicBezTo>
                      <a:pt x="14" y="190"/>
                      <a:pt x="14" y="190"/>
                      <a:pt x="15" y="190"/>
                    </a:cubicBezTo>
                    <a:cubicBezTo>
                      <a:pt x="15" y="190"/>
                      <a:pt x="16" y="189"/>
                      <a:pt x="16" y="188"/>
                    </a:cubicBezTo>
                    <a:cubicBezTo>
                      <a:pt x="16" y="188"/>
                      <a:pt x="16" y="187"/>
                      <a:pt x="16" y="186"/>
                    </a:cubicBezTo>
                    <a:cubicBezTo>
                      <a:pt x="17" y="186"/>
                      <a:pt x="16" y="186"/>
                      <a:pt x="16" y="186"/>
                    </a:cubicBezTo>
                    <a:cubicBezTo>
                      <a:pt x="15" y="186"/>
                      <a:pt x="15" y="186"/>
                      <a:pt x="15" y="185"/>
                    </a:cubicBezTo>
                    <a:cubicBezTo>
                      <a:pt x="15" y="185"/>
                      <a:pt x="15" y="185"/>
                      <a:pt x="14" y="185"/>
                    </a:cubicBezTo>
                    <a:cubicBezTo>
                      <a:pt x="13" y="185"/>
                      <a:pt x="13" y="185"/>
                      <a:pt x="13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12" y="185"/>
                      <a:pt x="12" y="185"/>
                      <a:pt x="11" y="184"/>
                    </a:cubicBezTo>
                    <a:cubicBezTo>
                      <a:pt x="11" y="184"/>
                      <a:pt x="10" y="184"/>
                      <a:pt x="10" y="185"/>
                    </a:cubicBezTo>
                    <a:cubicBezTo>
                      <a:pt x="9" y="185"/>
                      <a:pt x="8" y="186"/>
                      <a:pt x="8" y="186"/>
                    </a:cubicBezTo>
                    <a:cubicBezTo>
                      <a:pt x="7" y="185"/>
                      <a:pt x="7" y="187"/>
                      <a:pt x="8" y="188"/>
                    </a:cubicBezTo>
                    <a:cubicBezTo>
                      <a:pt x="8" y="189"/>
                      <a:pt x="9" y="190"/>
                      <a:pt x="9" y="190"/>
                    </a:cubicBezTo>
                    <a:cubicBezTo>
                      <a:pt x="9" y="190"/>
                      <a:pt x="9" y="190"/>
                      <a:pt x="9" y="190"/>
                    </a:cubicBezTo>
                    <a:cubicBezTo>
                      <a:pt x="9" y="191"/>
                      <a:pt x="11" y="194"/>
                      <a:pt x="13" y="194"/>
                    </a:cubicBezTo>
                    <a:cubicBezTo>
                      <a:pt x="14" y="195"/>
                      <a:pt x="14" y="194"/>
                      <a:pt x="14" y="194"/>
                    </a:cubicBezTo>
                    <a:close/>
                    <a:moveTo>
                      <a:pt x="16" y="178"/>
                    </a:moveTo>
                    <a:cubicBezTo>
                      <a:pt x="16" y="177"/>
                      <a:pt x="17" y="176"/>
                      <a:pt x="17" y="176"/>
                    </a:cubicBezTo>
                    <a:cubicBezTo>
                      <a:pt x="17" y="175"/>
                      <a:pt x="17" y="174"/>
                      <a:pt x="18" y="172"/>
                    </a:cubicBezTo>
                    <a:cubicBezTo>
                      <a:pt x="18" y="170"/>
                      <a:pt x="19" y="168"/>
                      <a:pt x="19" y="168"/>
                    </a:cubicBezTo>
                    <a:cubicBezTo>
                      <a:pt x="18" y="167"/>
                      <a:pt x="16" y="167"/>
                      <a:pt x="16" y="167"/>
                    </a:cubicBezTo>
                    <a:cubicBezTo>
                      <a:pt x="16" y="167"/>
                      <a:pt x="15" y="167"/>
                      <a:pt x="15" y="167"/>
                    </a:cubicBezTo>
                    <a:cubicBezTo>
                      <a:pt x="15" y="167"/>
                      <a:pt x="14" y="167"/>
                      <a:pt x="14" y="168"/>
                    </a:cubicBezTo>
                    <a:cubicBezTo>
                      <a:pt x="14" y="168"/>
                      <a:pt x="13" y="168"/>
                      <a:pt x="13" y="168"/>
                    </a:cubicBezTo>
                    <a:cubicBezTo>
                      <a:pt x="12" y="168"/>
                      <a:pt x="8" y="173"/>
                      <a:pt x="8" y="175"/>
                    </a:cubicBezTo>
                    <a:cubicBezTo>
                      <a:pt x="8" y="176"/>
                      <a:pt x="11" y="179"/>
                      <a:pt x="15" y="179"/>
                    </a:cubicBezTo>
                    <a:cubicBezTo>
                      <a:pt x="16" y="180"/>
                      <a:pt x="16" y="180"/>
                      <a:pt x="16" y="178"/>
                    </a:cubicBezTo>
                    <a:close/>
                    <a:moveTo>
                      <a:pt x="19" y="157"/>
                    </a:moveTo>
                    <a:cubicBezTo>
                      <a:pt x="20" y="157"/>
                      <a:pt x="20" y="157"/>
                      <a:pt x="20" y="152"/>
                    </a:cubicBezTo>
                    <a:cubicBezTo>
                      <a:pt x="21" y="150"/>
                      <a:pt x="21" y="148"/>
                      <a:pt x="21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19" y="147"/>
                      <a:pt x="18" y="147"/>
                      <a:pt x="18" y="148"/>
                    </a:cubicBezTo>
                    <a:cubicBezTo>
                      <a:pt x="18" y="148"/>
                      <a:pt x="17" y="148"/>
                      <a:pt x="17" y="148"/>
                    </a:cubicBezTo>
                    <a:cubicBezTo>
                      <a:pt x="16" y="148"/>
                      <a:pt x="16" y="148"/>
                      <a:pt x="16" y="148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5" y="148"/>
                      <a:pt x="14" y="149"/>
                      <a:pt x="13" y="151"/>
                    </a:cubicBezTo>
                    <a:cubicBezTo>
                      <a:pt x="13" y="152"/>
                      <a:pt x="13" y="153"/>
                      <a:pt x="14" y="154"/>
                    </a:cubicBezTo>
                    <a:cubicBezTo>
                      <a:pt x="15" y="156"/>
                      <a:pt x="16" y="156"/>
                      <a:pt x="16" y="156"/>
                    </a:cubicBezTo>
                    <a:cubicBezTo>
                      <a:pt x="16" y="156"/>
                      <a:pt x="16" y="156"/>
                      <a:pt x="16" y="156"/>
                    </a:cubicBezTo>
                    <a:cubicBezTo>
                      <a:pt x="17" y="157"/>
                      <a:pt x="17" y="157"/>
                      <a:pt x="17" y="157"/>
                    </a:cubicBezTo>
                    <a:cubicBezTo>
                      <a:pt x="18" y="157"/>
                      <a:pt x="18" y="157"/>
                      <a:pt x="19" y="157"/>
                    </a:cubicBezTo>
                    <a:close/>
                    <a:moveTo>
                      <a:pt x="14" y="151"/>
                    </a:moveTo>
                    <a:cubicBezTo>
                      <a:pt x="14" y="150"/>
                      <a:pt x="14" y="150"/>
                      <a:pt x="15" y="150"/>
                    </a:cubicBezTo>
                    <a:cubicBezTo>
                      <a:pt x="15" y="149"/>
                      <a:pt x="15" y="149"/>
                      <a:pt x="15" y="150"/>
                    </a:cubicBezTo>
                    <a:cubicBezTo>
                      <a:pt x="14" y="151"/>
                      <a:pt x="14" y="151"/>
                      <a:pt x="14" y="151"/>
                    </a:cubicBezTo>
                    <a:close/>
                    <a:moveTo>
                      <a:pt x="21" y="134"/>
                    </a:moveTo>
                    <a:cubicBezTo>
                      <a:pt x="21" y="131"/>
                      <a:pt x="21" y="128"/>
                      <a:pt x="21" y="128"/>
                    </a:cubicBezTo>
                    <a:cubicBezTo>
                      <a:pt x="21" y="128"/>
                      <a:pt x="18" y="129"/>
                      <a:pt x="16" y="130"/>
                    </a:cubicBezTo>
                    <a:cubicBezTo>
                      <a:pt x="15" y="131"/>
                      <a:pt x="14" y="132"/>
                      <a:pt x="13" y="132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4"/>
                      <a:pt x="12" y="134"/>
                      <a:pt x="12" y="134"/>
                    </a:cubicBezTo>
                    <a:cubicBezTo>
                      <a:pt x="13" y="135"/>
                      <a:pt x="13" y="136"/>
                      <a:pt x="13" y="136"/>
                    </a:cubicBezTo>
                    <a:cubicBezTo>
                      <a:pt x="13" y="136"/>
                      <a:pt x="14" y="137"/>
                      <a:pt x="15" y="137"/>
                    </a:cubicBezTo>
                    <a:cubicBezTo>
                      <a:pt x="16" y="138"/>
                      <a:pt x="17" y="139"/>
                      <a:pt x="17" y="139"/>
                    </a:cubicBezTo>
                    <a:cubicBezTo>
                      <a:pt x="18" y="139"/>
                      <a:pt x="18" y="139"/>
                      <a:pt x="18" y="140"/>
                    </a:cubicBezTo>
                    <a:cubicBezTo>
                      <a:pt x="18" y="140"/>
                      <a:pt x="18" y="140"/>
                      <a:pt x="19" y="140"/>
                    </a:cubicBezTo>
                    <a:cubicBezTo>
                      <a:pt x="19" y="140"/>
                      <a:pt x="19" y="140"/>
                      <a:pt x="19" y="140"/>
                    </a:cubicBezTo>
                    <a:cubicBezTo>
                      <a:pt x="20" y="142"/>
                      <a:pt x="20" y="140"/>
                      <a:pt x="21" y="134"/>
                    </a:cubicBezTo>
                    <a:close/>
                    <a:moveTo>
                      <a:pt x="23" y="116"/>
                    </a:moveTo>
                    <a:cubicBezTo>
                      <a:pt x="23" y="113"/>
                      <a:pt x="23" y="111"/>
                      <a:pt x="23" y="111"/>
                    </a:cubicBezTo>
                    <a:cubicBezTo>
                      <a:pt x="23" y="110"/>
                      <a:pt x="20" y="111"/>
                      <a:pt x="18" y="113"/>
                    </a:cubicBezTo>
                    <a:cubicBezTo>
                      <a:pt x="16" y="114"/>
                      <a:pt x="15" y="114"/>
                      <a:pt x="15" y="115"/>
                    </a:cubicBezTo>
                    <a:cubicBezTo>
                      <a:pt x="15" y="117"/>
                      <a:pt x="18" y="120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lnTo>
                      <a:pt x="23" y="116"/>
                    </a:lnTo>
                    <a:close/>
                    <a:moveTo>
                      <a:pt x="26" y="101"/>
                    </a:moveTo>
                    <a:cubicBezTo>
                      <a:pt x="25" y="100"/>
                      <a:pt x="25" y="98"/>
                      <a:pt x="26" y="97"/>
                    </a:cubicBezTo>
                    <a:cubicBezTo>
                      <a:pt x="26" y="96"/>
                      <a:pt x="24" y="96"/>
                      <a:pt x="23" y="97"/>
                    </a:cubicBezTo>
                    <a:cubicBezTo>
                      <a:pt x="23" y="98"/>
                      <a:pt x="23" y="98"/>
                      <a:pt x="23" y="99"/>
                    </a:cubicBezTo>
                    <a:cubicBezTo>
                      <a:pt x="23" y="100"/>
                      <a:pt x="24" y="100"/>
                      <a:pt x="24" y="101"/>
                    </a:cubicBezTo>
                    <a:cubicBezTo>
                      <a:pt x="25" y="102"/>
                      <a:pt x="26" y="102"/>
                      <a:pt x="26" y="101"/>
                    </a:cubicBezTo>
                    <a:close/>
                    <a:moveTo>
                      <a:pt x="28" y="80"/>
                    </a:moveTo>
                    <a:cubicBezTo>
                      <a:pt x="28" y="80"/>
                      <a:pt x="28" y="79"/>
                      <a:pt x="27" y="80"/>
                    </a:cubicBezTo>
                    <a:cubicBezTo>
                      <a:pt x="27" y="80"/>
                      <a:pt x="26" y="80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1"/>
                      <a:pt x="28" y="81"/>
                      <a:pt x="28" y="80"/>
                    </a:cubicBezTo>
                    <a:close/>
                    <a:moveTo>
                      <a:pt x="28" y="79"/>
                    </a:moveTo>
                    <a:cubicBezTo>
                      <a:pt x="28" y="78"/>
                      <a:pt x="28" y="78"/>
                      <a:pt x="27" y="78"/>
                    </a:cubicBezTo>
                    <a:cubicBezTo>
                      <a:pt x="27" y="78"/>
                      <a:pt x="27" y="78"/>
                      <a:pt x="27" y="79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27" y="79"/>
                      <a:pt x="28" y="79"/>
                      <a:pt x="28" y="79"/>
                    </a:cubicBezTo>
                    <a:close/>
                    <a:moveTo>
                      <a:pt x="29" y="66"/>
                    </a:moveTo>
                    <a:cubicBezTo>
                      <a:pt x="29" y="66"/>
                      <a:pt x="29" y="65"/>
                      <a:pt x="28" y="65"/>
                    </a:cubicBezTo>
                    <a:cubicBezTo>
                      <a:pt x="28" y="65"/>
                      <a:pt x="28" y="65"/>
                      <a:pt x="28" y="64"/>
                    </a:cubicBezTo>
                    <a:cubicBezTo>
                      <a:pt x="29" y="64"/>
                      <a:pt x="29" y="63"/>
                      <a:pt x="29" y="61"/>
                    </a:cubicBezTo>
                    <a:cubicBezTo>
                      <a:pt x="29" y="58"/>
                      <a:pt x="29" y="57"/>
                      <a:pt x="29" y="57"/>
                    </a:cubicBezTo>
                    <a:cubicBezTo>
                      <a:pt x="29" y="57"/>
                      <a:pt x="29" y="57"/>
                      <a:pt x="28" y="56"/>
                    </a:cubicBezTo>
                    <a:cubicBezTo>
                      <a:pt x="28" y="56"/>
                      <a:pt x="28" y="56"/>
                      <a:pt x="28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6" y="57"/>
                      <a:pt x="25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4" y="58"/>
                      <a:pt x="24" y="58"/>
                      <a:pt x="24" y="61"/>
                    </a:cubicBezTo>
                    <a:cubicBezTo>
                      <a:pt x="24" y="62"/>
                      <a:pt x="24" y="63"/>
                      <a:pt x="24" y="64"/>
                    </a:cubicBezTo>
                    <a:cubicBezTo>
                      <a:pt x="25" y="65"/>
                      <a:pt x="26" y="65"/>
                      <a:pt x="26" y="65"/>
                    </a:cubicBezTo>
                    <a:cubicBezTo>
                      <a:pt x="26" y="65"/>
                      <a:pt x="26" y="66"/>
                      <a:pt x="27" y="66"/>
                    </a:cubicBezTo>
                    <a:cubicBezTo>
                      <a:pt x="27" y="67"/>
                      <a:pt x="28" y="67"/>
                      <a:pt x="29" y="66"/>
                    </a:cubicBezTo>
                    <a:close/>
                    <a:moveTo>
                      <a:pt x="30" y="50"/>
                    </a:moveTo>
                    <a:cubicBezTo>
                      <a:pt x="30" y="50"/>
                      <a:pt x="31" y="50"/>
                      <a:pt x="30" y="50"/>
                    </a:cubicBezTo>
                    <a:cubicBezTo>
                      <a:pt x="30" y="50"/>
                      <a:pt x="30" y="49"/>
                      <a:pt x="31" y="49"/>
                    </a:cubicBezTo>
                    <a:cubicBezTo>
                      <a:pt x="31" y="49"/>
                      <a:pt x="31" y="49"/>
                      <a:pt x="31" y="48"/>
                    </a:cubicBezTo>
                    <a:cubicBezTo>
                      <a:pt x="30" y="48"/>
                      <a:pt x="30" y="48"/>
                      <a:pt x="31" y="48"/>
                    </a:cubicBezTo>
                    <a:cubicBezTo>
                      <a:pt x="31" y="47"/>
                      <a:pt x="31" y="46"/>
                      <a:pt x="31" y="46"/>
                    </a:cubicBezTo>
                    <a:cubicBezTo>
                      <a:pt x="30" y="46"/>
                      <a:pt x="30" y="44"/>
                      <a:pt x="31" y="44"/>
                    </a:cubicBezTo>
                    <a:cubicBezTo>
                      <a:pt x="31" y="44"/>
                      <a:pt x="31" y="44"/>
                      <a:pt x="31" y="43"/>
                    </a:cubicBezTo>
                    <a:cubicBezTo>
                      <a:pt x="31" y="43"/>
                      <a:pt x="31" y="42"/>
                      <a:pt x="31" y="42"/>
                    </a:cubicBezTo>
                    <a:cubicBezTo>
                      <a:pt x="31" y="41"/>
                      <a:pt x="31" y="38"/>
                      <a:pt x="30" y="37"/>
                    </a:cubicBezTo>
                    <a:cubicBezTo>
                      <a:pt x="30" y="37"/>
                      <a:pt x="27" y="38"/>
                      <a:pt x="26" y="39"/>
                    </a:cubicBezTo>
                    <a:cubicBezTo>
                      <a:pt x="24" y="41"/>
                      <a:pt x="23" y="43"/>
                      <a:pt x="23" y="45"/>
                    </a:cubicBezTo>
                    <a:cubicBezTo>
                      <a:pt x="23" y="46"/>
                      <a:pt x="25" y="49"/>
                      <a:pt x="27" y="49"/>
                    </a:cubicBezTo>
                    <a:cubicBezTo>
                      <a:pt x="29" y="50"/>
                      <a:pt x="29" y="50"/>
                      <a:pt x="30" y="50"/>
                    </a:cubicBezTo>
                    <a:close/>
                    <a:moveTo>
                      <a:pt x="32" y="31"/>
                    </a:moveTo>
                    <a:cubicBezTo>
                      <a:pt x="32" y="31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1" y="30"/>
                      <a:pt x="31" y="30"/>
                      <a:pt x="32" y="29"/>
                    </a:cubicBezTo>
                    <a:cubicBezTo>
                      <a:pt x="32" y="29"/>
                      <a:pt x="32" y="28"/>
                      <a:pt x="31" y="28"/>
                    </a:cubicBezTo>
                    <a:cubicBezTo>
                      <a:pt x="31" y="28"/>
                      <a:pt x="31" y="28"/>
                      <a:pt x="32" y="28"/>
                    </a:cubicBezTo>
                    <a:cubicBezTo>
                      <a:pt x="32" y="27"/>
                      <a:pt x="32" y="27"/>
                      <a:pt x="32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4"/>
                      <a:pt x="32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1"/>
                      <a:pt x="32" y="22"/>
                    </a:cubicBezTo>
                    <a:cubicBezTo>
                      <a:pt x="32" y="22"/>
                      <a:pt x="32" y="21"/>
                      <a:pt x="32" y="21"/>
                    </a:cubicBezTo>
                    <a:cubicBezTo>
                      <a:pt x="31" y="19"/>
                      <a:pt x="31" y="19"/>
                      <a:pt x="29" y="19"/>
                    </a:cubicBezTo>
                    <a:cubicBezTo>
                      <a:pt x="28" y="20"/>
                      <a:pt x="27" y="20"/>
                      <a:pt x="26" y="21"/>
                    </a:cubicBezTo>
                    <a:cubicBezTo>
                      <a:pt x="25" y="22"/>
                      <a:pt x="25" y="23"/>
                      <a:pt x="25" y="26"/>
                    </a:cubicBezTo>
                    <a:cubicBezTo>
                      <a:pt x="25" y="27"/>
                      <a:pt x="25" y="28"/>
                      <a:pt x="26" y="29"/>
                    </a:cubicBezTo>
                    <a:cubicBezTo>
                      <a:pt x="27" y="30"/>
                      <a:pt x="28" y="30"/>
                      <a:pt x="28" y="31"/>
                    </a:cubicBezTo>
                    <a:cubicBezTo>
                      <a:pt x="29" y="31"/>
                      <a:pt x="32" y="31"/>
                      <a:pt x="32" y="31"/>
                    </a:cubicBezTo>
                    <a:close/>
                    <a:moveTo>
                      <a:pt x="160" y="35"/>
                    </a:moveTo>
                    <a:cubicBezTo>
                      <a:pt x="164" y="35"/>
                      <a:pt x="168" y="35"/>
                      <a:pt x="169" y="35"/>
                    </a:cubicBezTo>
                    <a:cubicBezTo>
                      <a:pt x="169" y="35"/>
                      <a:pt x="169" y="34"/>
                      <a:pt x="169" y="34"/>
                    </a:cubicBezTo>
                    <a:cubicBezTo>
                      <a:pt x="169" y="33"/>
                      <a:pt x="169" y="32"/>
                      <a:pt x="169" y="32"/>
                    </a:cubicBezTo>
                    <a:cubicBezTo>
                      <a:pt x="169" y="31"/>
                      <a:pt x="169" y="30"/>
                      <a:pt x="169" y="30"/>
                    </a:cubicBezTo>
                    <a:cubicBezTo>
                      <a:pt x="169" y="29"/>
                      <a:pt x="169" y="29"/>
                      <a:pt x="168" y="29"/>
                    </a:cubicBezTo>
                    <a:cubicBezTo>
                      <a:pt x="164" y="28"/>
                      <a:pt x="161" y="28"/>
                      <a:pt x="161" y="27"/>
                    </a:cubicBezTo>
                    <a:cubicBezTo>
                      <a:pt x="161" y="27"/>
                      <a:pt x="160" y="27"/>
                      <a:pt x="160" y="28"/>
                    </a:cubicBezTo>
                    <a:cubicBezTo>
                      <a:pt x="159" y="28"/>
                      <a:pt x="153" y="28"/>
                      <a:pt x="152" y="27"/>
                    </a:cubicBezTo>
                    <a:cubicBezTo>
                      <a:pt x="151" y="27"/>
                      <a:pt x="151" y="27"/>
                      <a:pt x="151" y="27"/>
                    </a:cubicBezTo>
                    <a:cubicBezTo>
                      <a:pt x="150" y="27"/>
                      <a:pt x="148" y="27"/>
                      <a:pt x="146" y="26"/>
                    </a:cubicBezTo>
                    <a:cubicBezTo>
                      <a:pt x="140" y="26"/>
                      <a:pt x="137" y="26"/>
                      <a:pt x="136" y="26"/>
                    </a:cubicBezTo>
                    <a:cubicBezTo>
                      <a:pt x="136" y="26"/>
                      <a:pt x="134" y="26"/>
                      <a:pt x="133" y="26"/>
                    </a:cubicBezTo>
                    <a:cubicBezTo>
                      <a:pt x="131" y="26"/>
                      <a:pt x="129" y="26"/>
                      <a:pt x="128" y="26"/>
                    </a:cubicBezTo>
                    <a:cubicBezTo>
                      <a:pt x="127" y="26"/>
                      <a:pt x="124" y="26"/>
                      <a:pt x="121" y="25"/>
                    </a:cubicBezTo>
                    <a:cubicBezTo>
                      <a:pt x="116" y="25"/>
                      <a:pt x="113" y="25"/>
                      <a:pt x="111" y="26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115" y="28"/>
                      <a:pt x="118" y="28"/>
                      <a:pt x="120" y="28"/>
                    </a:cubicBezTo>
                    <a:cubicBezTo>
                      <a:pt x="124" y="29"/>
                      <a:pt x="126" y="30"/>
                      <a:pt x="128" y="30"/>
                    </a:cubicBezTo>
                    <a:cubicBezTo>
                      <a:pt x="132" y="30"/>
                      <a:pt x="146" y="32"/>
                      <a:pt x="149" y="33"/>
                    </a:cubicBezTo>
                    <a:cubicBezTo>
                      <a:pt x="149" y="34"/>
                      <a:pt x="150" y="34"/>
                      <a:pt x="151" y="34"/>
                    </a:cubicBezTo>
                    <a:cubicBezTo>
                      <a:pt x="151" y="34"/>
                      <a:pt x="155" y="34"/>
                      <a:pt x="160" y="35"/>
                    </a:cubicBezTo>
                    <a:close/>
                    <a:moveTo>
                      <a:pt x="56" y="14"/>
                    </a:moveTo>
                    <a:cubicBezTo>
                      <a:pt x="56" y="15"/>
                      <a:pt x="60" y="16"/>
                      <a:pt x="60" y="15"/>
                    </a:cubicBezTo>
                    <a:cubicBezTo>
                      <a:pt x="61" y="15"/>
                      <a:pt x="65" y="15"/>
                      <a:pt x="65" y="16"/>
                    </a:cubicBezTo>
                    <a:cubicBezTo>
                      <a:pt x="65" y="16"/>
                      <a:pt x="65" y="16"/>
                      <a:pt x="66" y="15"/>
                    </a:cubicBezTo>
                    <a:cubicBezTo>
                      <a:pt x="66" y="15"/>
                      <a:pt x="66" y="15"/>
                      <a:pt x="67" y="15"/>
                    </a:cubicBezTo>
                    <a:cubicBezTo>
                      <a:pt x="67" y="16"/>
                      <a:pt x="67" y="16"/>
                      <a:pt x="67" y="15"/>
                    </a:cubicBezTo>
                    <a:cubicBezTo>
                      <a:pt x="68" y="15"/>
                      <a:pt x="70" y="14"/>
                      <a:pt x="70" y="15"/>
                    </a:cubicBezTo>
                    <a:cubicBezTo>
                      <a:pt x="70" y="16"/>
                      <a:pt x="72" y="16"/>
                      <a:pt x="72" y="15"/>
                    </a:cubicBezTo>
                    <a:cubicBezTo>
                      <a:pt x="72" y="14"/>
                      <a:pt x="73" y="14"/>
                      <a:pt x="73" y="15"/>
                    </a:cubicBezTo>
                    <a:cubicBezTo>
                      <a:pt x="73" y="16"/>
                      <a:pt x="73" y="16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5" y="15"/>
                    </a:cubicBezTo>
                    <a:cubicBezTo>
                      <a:pt x="75" y="14"/>
                      <a:pt x="76" y="14"/>
                      <a:pt x="76" y="15"/>
                    </a:cubicBezTo>
                    <a:cubicBezTo>
                      <a:pt x="77" y="15"/>
                      <a:pt x="77" y="15"/>
                      <a:pt x="78" y="15"/>
                    </a:cubicBezTo>
                    <a:cubicBezTo>
                      <a:pt x="78" y="14"/>
                      <a:pt x="79" y="14"/>
                      <a:pt x="80" y="14"/>
                    </a:cubicBezTo>
                    <a:cubicBezTo>
                      <a:pt x="81" y="14"/>
                      <a:pt x="81" y="14"/>
                      <a:pt x="82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4"/>
                      <a:pt x="85" y="14"/>
                      <a:pt x="85" y="14"/>
                    </a:cubicBezTo>
                    <a:cubicBezTo>
                      <a:pt x="85" y="13"/>
                      <a:pt x="90" y="14"/>
                      <a:pt x="90" y="14"/>
                    </a:cubicBezTo>
                    <a:cubicBezTo>
                      <a:pt x="90" y="15"/>
                      <a:pt x="91" y="15"/>
                      <a:pt x="91" y="14"/>
                    </a:cubicBezTo>
                    <a:cubicBezTo>
                      <a:pt x="91" y="13"/>
                      <a:pt x="91" y="13"/>
                      <a:pt x="92" y="13"/>
                    </a:cubicBezTo>
                    <a:cubicBezTo>
                      <a:pt x="92" y="13"/>
                      <a:pt x="93" y="13"/>
                      <a:pt x="93" y="14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4"/>
                      <a:pt x="98" y="14"/>
                      <a:pt x="98" y="14"/>
                    </a:cubicBezTo>
                    <a:cubicBezTo>
                      <a:pt x="98" y="13"/>
                      <a:pt x="99" y="13"/>
                      <a:pt x="99" y="14"/>
                    </a:cubicBezTo>
                    <a:cubicBezTo>
                      <a:pt x="99" y="14"/>
                      <a:pt x="100" y="14"/>
                      <a:pt x="100" y="14"/>
                    </a:cubicBezTo>
                    <a:cubicBezTo>
                      <a:pt x="100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4" y="14"/>
                      <a:pt x="104" y="14"/>
                    </a:cubicBezTo>
                    <a:cubicBezTo>
                      <a:pt x="104" y="13"/>
                      <a:pt x="105" y="13"/>
                      <a:pt x="105" y="13"/>
                    </a:cubicBezTo>
                    <a:cubicBezTo>
                      <a:pt x="106" y="13"/>
                      <a:pt x="107" y="13"/>
                      <a:pt x="108" y="13"/>
                    </a:cubicBezTo>
                    <a:cubicBezTo>
                      <a:pt x="109" y="13"/>
                      <a:pt x="111" y="13"/>
                      <a:pt x="113" y="13"/>
                    </a:cubicBezTo>
                    <a:cubicBezTo>
                      <a:pt x="115" y="13"/>
                      <a:pt x="117" y="13"/>
                      <a:pt x="117" y="13"/>
                    </a:cubicBezTo>
                    <a:cubicBezTo>
                      <a:pt x="118" y="13"/>
                      <a:pt x="120" y="13"/>
                      <a:pt x="120" y="13"/>
                    </a:cubicBezTo>
                    <a:cubicBezTo>
                      <a:pt x="120" y="13"/>
                      <a:pt x="120" y="14"/>
                      <a:pt x="121" y="14"/>
                    </a:cubicBezTo>
                    <a:cubicBezTo>
                      <a:pt x="121" y="14"/>
                      <a:pt x="121" y="14"/>
                      <a:pt x="121" y="13"/>
                    </a:cubicBezTo>
                    <a:cubicBezTo>
                      <a:pt x="120" y="13"/>
                      <a:pt x="124" y="13"/>
                      <a:pt x="125" y="13"/>
                    </a:cubicBezTo>
                    <a:cubicBezTo>
                      <a:pt x="126" y="13"/>
                      <a:pt x="126" y="13"/>
                      <a:pt x="126" y="13"/>
                    </a:cubicBezTo>
                    <a:cubicBezTo>
                      <a:pt x="127" y="13"/>
                      <a:pt x="127" y="13"/>
                      <a:pt x="127" y="13"/>
                    </a:cubicBezTo>
                    <a:cubicBezTo>
                      <a:pt x="127" y="13"/>
                      <a:pt x="128" y="13"/>
                      <a:pt x="128" y="13"/>
                    </a:cubicBezTo>
                    <a:cubicBezTo>
                      <a:pt x="128" y="13"/>
                      <a:pt x="128" y="13"/>
                      <a:pt x="129" y="13"/>
                    </a:cubicBezTo>
                    <a:cubicBezTo>
                      <a:pt x="130" y="13"/>
                      <a:pt x="131" y="13"/>
                      <a:pt x="131" y="13"/>
                    </a:cubicBezTo>
                    <a:cubicBezTo>
                      <a:pt x="132" y="12"/>
                      <a:pt x="133" y="12"/>
                      <a:pt x="135" y="12"/>
                    </a:cubicBezTo>
                    <a:cubicBezTo>
                      <a:pt x="139" y="13"/>
                      <a:pt x="141" y="13"/>
                      <a:pt x="142" y="12"/>
                    </a:cubicBezTo>
                    <a:cubicBezTo>
                      <a:pt x="142" y="12"/>
                      <a:pt x="142" y="12"/>
                      <a:pt x="143" y="13"/>
                    </a:cubicBezTo>
                    <a:cubicBezTo>
                      <a:pt x="143" y="13"/>
                      <a:pt x="144" y="13"/>
                      <a:pt x="145" y="13"/>
                    </a:cubicBezTo>
                    <a:cubicBezTo>
                      <a:pt x="147" y="12"/>
                      <a:pt x="147" y="12"/>
                      <a:pt x="147" y="11"/>
                    </a:cubicBezTo>
                    <a:cubicBezTo>
                      <a:pt x="147" y="10"/>
                      <a:pt x="147" y="10"/>
                      <a:pt x="147" y="9"/>
                    </a:cubicBezTo>
                    <a:cubicBezTo>
                      <a:pt x="147" y="9"/>
                      <a:pt x="147" y="8"/>
                      <a:pt x="147" y="8"/>
                    </a:cubicBezTo>
                    <a:cubicBezTo>
                      <a:pt x="147" y="7"/>
                      <a:pt x="147" y="6"/>
                      <a:pt x="147" y="6"/>
                    </a:cubicBezTo>
                    <a:cubicBezTo>
                      <a:pt x="146" y="5"/>
                      <a:pt x="146" y="5"/>
                      <a:pt x="145" y="5"/>
                    </a:cubicBezTo>
                    <a:cubicBezTo>
                      <a:pt x="144" y="6"/>
                      <a:pt x="144" y="6"/>
                      <a:pt x="143" y="5"/>
                    </a:cubicBezTo>
                    <a:cubicBezTo>
                      <a:pt x="143" y="5"/>
                      <a:pt x="142" y="5"/>
                      <a:pt x="142" y="5"/>
                    </a:cubicBezTo>
                    <a:cubicBezTo>
                      <a:pt x="142" y="5"/>
                      <a:pt x="141" y="5"/>
                      <a:pt x="141" y="5"/>
                    </a:cubicBezTo>
                    <a:cubicBezTo>
                      <a:pt x="140" y="5"/>
                      <a:pt x="140" y="5"/>
                      <a:pt x="140" y="5"/>
                    </a:cubicBezTo>
                    <a:cubicBezTo>
                      <a:pt x="140" y="6"/>
                      <a:pt x="140" y="6"/>
                      <a:pt x="139" y="5"/>
                    </a:cubicBezTo>
                    <a:cubicBezTo>
                      <a:pt x="138" y="5"/>
                      <a:pt x="137" y="5"/>
                      <a:pt x="137" y="5"/>
                    </a:cubicBezTo>
                    <a:cubicBezTo>
                      <a:pt x="136" y="6"/>
                      <a:pt x="133" y="6"/>
                      <a:pt x="131" y="6"/>
                    </a:cubicBezTo>
                    <a:cubicBezTo>
                      <a:pt x="130" y="6"/>
                      <a:pt x="129" y="6"/>
                      <a:pt x="128" y="6"/>
                    </a:cubicBezTo>
                    <a:cubicBezTo>
                      <a:pt x="127" y="6"/>
                      <a:pt x="124" y="7"/>
                      <a:pt x="122" y="6"/>
                    </a:cubicBezTo>
                    <a:cubicBezTo>
                      <a:pt x="121" y="6"/>
                      <a:pt x="120" y="6"/>
                      <a:pt x="120" y="6"/>
                    </a:cubicBezTo>
                    <a:cubicBezTo>
                      <a:pt x="120" y="6"/>
                      <a:pt x="119" y="6"/>
                      <a:pt x="119" y="6"/>
                    </a:cubicBezTo>
                    <a:cubicBezTo>
                      <a:pt x="118" y="6"/>
                      <a:pt x="117" y="7"/>
                      <a:pt x="117" y="7"/>
                    </a:cubicBezTo>
                    <a:cubicBezTo>
                      <a:pt x="115" y="7"/>
                      <a:pt x="112" y="7"/>
                      <a:pt x="113" y="7"/>
                    </a:cubicBezTo>
                    <a:cubicBezTo>
                      <a:pt x="113" y="6"/>
                      <a:pt x="112" y="6"/>
                      <a:pt x="110" y="6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9" y="7"/>
                      <a:pt x="109" y="7"/>
                      <a:pt x="108" y="7"/>
                    </a:cubicBezTo>
                    <a:cubicBezTo>
                      <a:pt x="106" y="7"/>
                      <a:pt x="105" y="7"/>
                      <a:pt x="105" y="8"/>
                    </a:cubicBezTo>
                    <a:cubicBezTo>
                      <a:pt x="106" y="8"/>
                      <a:pt x="105" y="8"/>
                      <a:pt x="105" y="8"/>
                    </a:cubicBezTo>
                    <a:cubicBezTo>
                      <a:pt x="104" y="7"/>
                      <a:pt x="104" y="7"/>
                      <a:pt x="103" y="8"/>
                    </a:cubicBezTo>
                    <a:cubicBezTo>
                      <a:pt x="101" y="8"/>
                      <a:pt x="99" y="9"/>
                      <a:pt x="92" y="9"/>
                    </a:cubicBezTo>
                    <a:cubicBezTo>
                      <a:pt x="91" y="9"/>
                      <a:pt x="89" y="9"/>
                      <a:pt x="89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5" y="10"/>
                      <a:pt x="84" y="10"/>
                    </a:cubicBezTo>
                    <a:cubicBezTo>
                      <a:pt x="83" y="10"/>
                      <a:pt x="82" y="10"/>
                      <a:pt x="82" y="10"/>
                    </a:cubicBezTo>
                    <a:cubicBezTo>
                      <a:pt x="81" y="11"/>
                      <a:pt x="80" y="11"/>
                      <a:pt x="78" y="11"/>
                    </a:cubicBezTo>
                    <a:cubicBezTo>
                      <a:pt x="73" y="11"/>
                      <a:pt x="72" y="11"/>
                      <a:pt x="72" y="11"/>
                    </a:cubicBezTo>
                    <a:cubicBezTo>
                      <a:pt x="72" y="12"/>
                      <a:pt x="71" y="12"/>
                      <a:pt x="69" y="12"/>
                    </a:cubicBezTo>
                    <a:cubicBezTo>
                      <a:pt x="68" y="12"/>
                      <a:pt x="66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5" y="12"/>
                      <a:pt x="64" y="12"/>
                    </a:cubicBezTo>
                    <a:cubicBezTo>
                      <a:pt x="64" y="13"/>
                      <a:pt x="63" y="13"/>
                      <a:pt x="63" y="13"/>
                    </a:cubicBezTo>
                    <a:cubicBezTo>
                      <a:pt x="62" y="13"/>
                      <a:pt x="62" y="13"/>
                      <a:pt x="61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59" y="13"/>
                      <a:pt x="58" y="13"/>
                    </a:cubicBezTo>
                    <a:cubicBezTo>
                      <a:pt x="58" y="13"/>
                      <a:pt x="57" y="13"/>
                      <a:pt x="56" y="13"/>
                    </a:cubicBezTo>
                    <a:cubicBezTo>
                      <a:pt x="55" y="13"/>
                      <a:pt x="54" y="14"/>
                      <a:pt x="54" y="14"/>
                    </a:cubicBezTo>
                    <a:cubicBezTo>
                      <a:pt x="54" y="15"/>
                      <a:pt x="54" y="15"/>
                      <a:pt x="55" y="14"/>
                    </a:cubicBezTo>
                    <a:cubicBezTo>
                      <a:pt x="55" y="14"/>
                      <a:pt x="55" y="14"/>
                      <a:pt x="56" y="14"/>
                    </a:cubicBezTo>
                    <a:close/>
                    <a:moveTo>
                      <a:pt x="116" y="20"/>
                    </a:moveTo>
                    <a:cubicBezTo>
                      <a:pt x="124" y="21"/>
                      <a:pt x="130" y="22"/>
                      <a:pt x="132" y="21"/>
                    </a:cubicBezTo>
                    <a:cubicBezTo>
                      <a:pt x="133" y="21"/>
                      <a:pt x="134" y="21"/>
                      <a:pt x="135" y="21"/>
                    </a:cubicBezTo>
                    <a:cubicBezTo>
                      <a:pt x="136" y="22"/>
                      <a:pt x="141" y="22"/>
                      <a:pt x="143" y="22"/>
                    </a:cubicBezTo>
                    <a:cubicBezTo>
                      <a:pt x="144" y="22"/>
                      <a:pt x="153" y="22"/>
                      <a:pt x="157" y="23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1" y="22"/>
                      <a:pt x="161" y="22"/>
                      <a:pt x="161" y="22"/>
                    </a:cubicBezTo>
                    <a:cubicBezTo>
                      <a:pt x="161" y="19"/>
                      <a:pt x="161" y="18"/>
                      <a:pt x="159" y="18"/>
                    </a:cubicBezTo>
                    <a:cubicBezTo>
                      <a:pt x="158" y="18"/>
                      <a:pt x="157" y="18"/>
                      <a:pt x="157" y="18"/>
                    </a:cubicBezTo>
                    <a:cubicBezTo>
                      <a:pt x="156" y="18"/>
                      <a:pt x="155" y="17"/>
                      <a:pt x="154" y="17"/>
                    </a:cubicBezTo>
                    <a:cubicBezTo>
                      <a:pt x="152" y="17"/>
                      <a:pt x="150" y="17"/>
                      <a:pt x="148" y="17"/>
                    </a:cubicBezTo>
                    <a:cubicBezTo>
                      <a:pt x="146" y="17"/>
                      <a:pt x="146" y="17"/>
                      <a:pt x="145" y="17"/>
                    </a:cubicBezTo>
                    <a:cubicBezTo>
                      <a:pt x="145" y="18"/>
                      <a:pt x="145" y="18"/>
                      <a:pt x="144" y="17"/>
                    </a:cubicBezTo>
                    <a:cubicBezTo>
                      <a:pt x="143" y="17"/>
                      <a:pt x="143" y="17"/>
                      <a:pt x="142" y="17"/>
                    </a:cubicBezTo>
                    <a:cubicBezTo>
                      <a:pt x="140" y="18"/>
                      <a:pt x="138" y="17"/>
                      <a:pt x="138" y="17"/>
                    </a:cubicBezTo>
                    <a:cubicBezTo>
                      <a:pt x="138" y="16"/>
                      <a:pt x="136" y="17"/>
                      <a:pt x="135" y="17"/>
                    </a:cubicBezTo>
                    <a:cubicBezTo>
                      <a:pt x="135" y="17"/>
                      <a:pt x="133" y="17"/>
                      <a:pt x="132" y="17"/>
                    </a:cubicBezTo>
                    <a:cubicBezTo>
                      <a:pt x="130" y="17"/>
                      <a:pt x="129" y="17"/>
                      <a:pt x="129" y="17"/>
                    </a:cubicBezTo>
                    <a:cubicBezTo>
                      <a:pt x="129" y="17"/>
                      <a:pt x="127" y="17"/>
                      <a:pt x="124" y="17"/>
                    </a:cubicBezTo>
                    <a:cubicBezTo>
                      <a:pt x="123" y="17"/>
                      <a:pt x="122" y="18"/>
                      <a:pt x="121" y="18"/>
                    </a:cubicBezTo>
                    <a:cubicBezTo>
                      <a:pt x="121" y="18"/>
                      <a:pt x="120" y="18"/>
                      <a:pt x="119" y="18"/>
                    </a:cubicBezTo>
                    <a:cubicBezTo>
                      <a:pt x="118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6" y="18"/>
                    </a:cubicBezTo>
                    <a:cubicBezTo>
                      <a:pt x="116" y="18"/>
                      <a:pt x="116" y="18"/>
                      <a:pt x="115" y="18"/>
                    </a:cubicBezTo>
                    <a:cubicBezTo>
                      <a:pt x="115" y="18"/>
                      <a:pt x="114" y="18"/>
                      <a:pt x="114" y="18"/>
                    </a:cubicBezTo>
                    <a:cubicBezTo>
                      <a:pt x="113" y="18"/>
                      <a:pt x="113" y="17"/>
                      <a:pt x="113" y="17"/>
                    </a:cubicBezTo>
                    <a:cubicBezTo>
                      <a:pt x="113" y="17"/>
                      <a:pt x="112" y="17"/>
                      <a:pt x="111" y="17"/>
                    </a:cubicBezTo>
                    <a:cubicBezTo>
                      <a:pt x="110" y="17"/>
                      <a:pt x="109" y="17"/>
                      <a:pt x="109" y="18"/>
                    </a:cubicBezTo>
                    <a:cubicBezTo>
                      <a:pt x="108" y="18"/>
                      <a:pt x="107" y="18"/>
                      <a:pt x="106" y="18"/>
                    </a:cubicBezTo>
                    <a:cubicBezTo>
                      <a:pt x="105" y="18"/>
                      <a:pt x="104" y="18"/>
                      <a:pt x="104" y="18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5" y="19"/>
                      <a:pt x="105" y="19"/>
                      <a:pt x="106" y="19"/>
                    </a:cubicBezTo>
                    <a:cubicBezTo>
                      <a:pt x="107" y="19"/>
                      <a:pt x="109" y="19"/>
                      <a:pt x="111" y="20"/>
                    </a:cubicBezTo>
                    <a:cubicBezTo>
                      <a:pt x="111" y="20"/>
                      <a:pt x="112" y="20"/>
                      <a:pt x="112" y="20"/>
                    </a:cubicBezTo>
                    <a:cubicBezTo>
                      <a:pt x="112" y="20"/>
                      <a:pt x="114" y="20"/>
                      <a:pt x="11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246"/>
              <p:cNvSpPr>
                <a:spLocks noEditPoints="1"/>
              </p:cNvSpPr>
              <p:nvPr/>
            </p:nvSpPr>
            <p:spPr bwMode="auto">
              <a:xfrm>
                <a:off x="937" y="506"/>
                <a:ext cx="42" cy="41"/>
              </a:xfrm>
              <a:custGeom>
                <a:avLst/>
                <a:gdLst>
                  <a:gd name="T0" fmla="*/ 50 w 55"/>
                  <a:gd name="T1" fmla="*/ 6 h 54"/>
                  <a:gd name="T2" fmla="*/ 50 w 55"/>
                  <a:gd name="T3" fmla="*/ 6 h 54"/>
                  <a:gd name="T4" fmla="*/ 49 w 55"/>
                  <a:gd name="T5" fmla="*/ 4 h 54"/>
                  <a:gd name="T6" fmla="*/ 34 w 55"/>
                  <a:gd name="T7" fmla="*/ 2 h 54"/>
                  <a:gd name="T8" fmla="*/ 20 w 55"/>
                  <a:gd name="T9" fmla="*/ 8 h 54"/>
                  <a:gd name="T10" fmla="*/ 7 w 55"/>
                  <a:gd name="T11" fmla="*/ 20 h 54"/>
                  <a:gd name="T12" fmla="*/ 2 w 55"/>
                  <a:gd name="T13" fmla="*/ 35 h 54"/>
                  <a:gd name="T14" fmla="*/ 26 w 55"/>
                  <a:gd name="T15" fmla="*/ 38 h 54"/>
                  <a:gd name="T16" fmla="*/ 37 w 55"/>
                  <a:gd name="T17" fmla="*/ 29 h 54"/>
                  <a:gd name="T18" fmla="*/ 33 w 55"/>
                  <a:gd name="T19" fmla="*/ 44 h 54"/>
                  <a:gd name="T20" fmla="*/ 36 w 55"/>
                  <a:gd name="T21" fmla="*/ 53 h 54"/>
                  <a:gd name="T22" fmla="*/ 42 w 55"/>
                  <a:gd name="T23" fmla="*/ 54 h 54"/>
                  <a:gd name="T24" fmla="*/ 51 w 55"/>
                  <a:gd name="T25" fmla="*/ 53 h 54"/>
                  <a:gd name="T26" fmla="*/ 49 w 55"/>
                  <a:gd name="T27" fmla="*/ 47 h 54"/>
                  <a:gd name="T28" fmla="*/ 39 w 55"/>
                  <a:gd name="T29" fmla="*/ 48 h 54"/>
                  <a:gd name="T30" fmla="*/ 40 w 55"/>
                  <a:gd name="T31" fmla="*/ 37 h 54"/>
                  <a:gd name="T32" fmla="*/ 45 w 55"/>
                  <a:gd name="T33" fmla="*/ 24 h 54"/>
                  <a:gd name="T34" fmla="*/ 52 w 55"/>
                  <a:gd name="T35" fmla="*/ 13 h 54"/>
                  <a:gd name="T36" fmla="*/ 52 w 55"/>
                  <a:gd name="T37" fmla="*/ 13 h 54"/>
                  <a:gd name="T38" fmla="*/ 52 w 55"/>
                  <a:gd name="T39" fmla="*/ 13 h 54"/>
                  <a:gd name="T40" fmla="*/ 52 w 55"/>
                  <a:gd name="T41" fmla="*/ 13 h 54"/>
                  <a:gd name="T42" fmla="*/ 51 w 55"/>
                  <a:gd name="T43" fmla="*/ 9 h 54"/>
                  <a:gd name="T44" fmla="*/ 51 w 55"/>
                  <a:gd name="T45" fmla="*/ 9 h 54"/>
                  <a:gd name="T46" fmla="*/ 50 w 55"/>
                  <a:gd name="T47" fmla="*/ 6 h 54"/>
                  <a:gd name="T48" fmla="*/ 31 w 55"/>
                  <a:gd name="T49" fmla="*/ 26 h 54"/>
                  <a:gd name="T50" fmla="*/ 20 w 55"/>
                  <a:gd name="T51" fmla="*/ 34 h 54"/>
                  <a:gd name="T52" fmla="*/ 9 w 55"/>
                  <a:gd name="T53" fmla="*/ 34 h 54"/>
                  <a:gd name="T54" fmla="*/ 22 w 55"/>
                  <a:gd name="T55" fmla="*/ 13 h 54"/>
                  <a:gd name="T56" fmla="*/ 34 w 55"/>
                  <a:gd name="T57" fmla="*/ 8 h 54"/>
                  <a:gd name="T58" fmla="*/ 39 w 55"/>
                  <a:gd name="T59" fmla="*/ 5 h 54"/>
                  <a:gd name="T60" fmla="*/ 46 w 55"/>
                  <a:gd name="T61" fmla="*/ 6 h 54"/>
                  <a:gd name="T62" fmla="*/ 46 w 55"/>
                  <a:gd name="T63" fmla="*/ 7 h 54"/>
                  <a:gd name="T64" fmla="*/ 47 w 55"/>
                  <a:gd name="T65" fmla="*/ 9 h 54"/>
                  <a:gd name="T66" fmla="*/ 47 w 55"/>
                  <a:gd name="T67" fmla="*/ 10 h 54"/>
                  <a:gd name="T68" fmla="*/ 31 w 55"/>
                  <a:gd name="T69" fmla="*/ 2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54">
                    <a:moveTo>
                      <a:pt x="50" y="6"/>
                    </a:moveTo>
                    <a:cubicBezTo>
                      <a:pt x="50" y="6"/>
                      <a:pt x="50" y="6"/>
                      <a:pt x="50" y="6"/>
                    </a:cubicBezTo>
                    <a:cubicBezTo>
                      <a:pt x="50" y="5"/>
                      <a:pt x="50" y="4"/>
                      <a:pt x="49" y="4"/>
                    </a:cubicBezTo>
                    <a:cubicBezTo>
                      <a:pt x="44" y="2"/>
                      <a:pt x="40" y="0"/>
                      <a:pt x="34" y="2"/>
                    </a:cubicBezTo>
                    <a:cubicBezTo>
                      <a:pt x="29" y="3"/>
                      <a:pt x="24" y="5"/>
                      <a:pt x="20" y="8"/>
                    </a:cubicBezTo>
                    <a:cubicBezTo>
                      <a:pt x="15" y="12"/>
                      <a:pt x="11" y="16"/>
                      <a:pt x="7" y="20"/>
                    </a:cubicBezTo>
                    <a:cubicBezTo>
                      <a:pt x="5" y="24"/>
                      <a:pt x="0" y="30"/>
                      <a:pt x="2" y="35"/>
                    </a:cubicBezTo>
                    <a:cubicBezTo>
                      <a:pt x="6" y="43"/>
                      <a:pt x="20" y="41"/>
                      <a:pt x="26" y="38"/>
                    </a:cubicBezTo>
                    <a:cubicBezTo>
                      <a:pt x="30" y="35"/>
                      <a:pt x="34" y="32"/>
                      <a:pt x="37" y="29"/>
                    </a:cubicBezTo>
                    <a:cubicBezTo>
                      <a:pt x="35" y="34"/>
                      <a:pt x="34" y="39"/>
                      <a:pt x="33" y="44"/>
                    </a:cubicBezTo>
                    <a:cubicBezTo>
                      <a:pt x="32" y="47"/>
                      <a:pt x="32" y="52"/>
                      <a:pt x="36" y="53"/>
                    </a:cubicBezTo>
                    <a:cubicBezTo>
                      <a:pt x="38" y="54"/>
                      <a:pt x="40" y="54"/>
                      <a:pt x="42" y="54"/>
                    </a:cubicBezTo>
                    <a:cubicBezTo>
                      <a:pt x="45" y="54"/>
                      <a:pt x="48" y="54"/>
                      <a:pt x="51" y="53"/>
                    </a:cubicBezTo>
                    <a:cubicBezTo>
                      <a:pt x="55" y="52"/>
                      <a:pt x="53" y="47"/>
                      <a:pt x="49" y="47"/>
                    </a:cubicBezTo>
                    <a:cubicBezTo>
                      <a:pt x="46" y="48"/>
                      <a:pt x="42" y="47"/>
                      <a:pt x="39" y="48"/>
                    </a:cubicBezTo>
                    <a:cubicBezTo>
                      <a:pt x="37" y="48"/>
                      <a:pt x="40" y="38"/>
                      <a:pt x="40" y="37"/>
                    </a:cubicBezTo>
                    <a:cubicBezTo>
                      <a:pt x="42" y="33"/>
                      <a:pt x="44" y="28"/>
                      <a:pt x="45" y="24"/>
                    </a:cubicBezTo>
                    <a:cubicBezTo>
                      <a:pt x="47" y="20"/>
                      <a:pt x="50" y="17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3" y="11"/>
                      <a:pt x="52" y="10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2" y="8"/>
                      <a:pt x="51" y="6"/>
                      <a:pt x="50" y="6"/>
                    </a:cubicBezTo>
                    <a:close/>
                    <a:moveTo>
                      <a:pt x="31" y="26"/>
                    </a:moveTo>
                    <a:cubicBezTo>
                      <a:pt x="28" y="29"/>
                      <a:pt x="25" y="32"/>
                      <a:pt x="20" y="34"/>
                    </a:cubicBezTo>
                    <a:cubicBezTo>
                      <a:pt x="18" y="35"/>
                      <a:pt x="12" y="34"/>
                      <a:pt x="9" y="34"/>
                    </a:cubicBezTo>
                    <a:cubicBezTo>
                      <a:pt x="3" y="32"/>
                      <a:pt x="20" y="16"/>
                      <a:pt x="22" y="13"/>
                    </a:cubicBezTo>
                    <a:cubicBezTo>
                      <a:pt x="26" y="10"/>
                      <a:pt x="29" y="9"/>
                      <a:pt x="34" y="8"/>
                    </a:cubicBezTo>
                    <a:cubicBezTo>
                      <a:pt x="35" y="7"/>
                      <a:pt x="37" y="6"/>
                      <a:pt x="39" y="5"/>
                    </a:cubicBezTo>
                    <a:cubicBezTo>
                      <a:pt x="41" y="5"/>
                      <a:pt x="44" y="5"/>
                      <a:pt x="46" y="6"/>
                    </a:cubicBezTo>
                    <a:cubicBezTo>
                      <a:pt x="46" y="6"/>
                      <a:pt x="46" y="6"/>
                      <a:pt x="46" y="7"/>
                    </a:cubicBezTo>
                    <a:cubicBezTo>
                      <a:pt x="45" y="8"/>
                      <a:pt x="46" y="9"/>
                      <a:pt x="47" y="9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2" y="16"/>
                      <a:pt x="37" y="21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247"/>
              <p:cNvSpPr/>
              <p:nvPr/>
            </p:nvSpPr>
            <p:spPr bwMode="auto">
              <a:xfrm>
                <a:off x="871" y="504"/>
                <a:ext cx="109" cy="54"/>
              </a:xfrm>
              <a:custGeom>
                <a:avLst/>
                <a:gdLst>
                  <a:gd name="T0" fmla="*/ 142 w 143"/>
                  <a:gd name="T1" fmla="*/ 68 h 72"/>
                  <a:gd name="T2" fmla="*/ 107 w 143"/>
                  <a:gd name="T3" fmla="*/ 50 h 72"/>
                  <a:gd name="T4" fmla="*/ 71 w 143"/>
                  <a:gd name="T5" fmla="*/ 32 h 72"/>
                  <a:gd name="T6" fmla="*/ 34 w 143"/>
                  <a:gd name="T7" fmla="*/ 15 h 72"/>
                  <a:gd name="T8" fmla="*/ 17 w 143"/>
                  <a:gd name="T9" fmla="*/ 6 h 72"/>
                  <a:gd name="T10" fmla="*/ 2 w 143"/>
                  <a:gd name="T11" fmla="*/ 0 h 72"/>
                  <a:gd name="T12" fmla="*/ 1 w 143"/>
                  <a:gd name="T13" fmla="*/ 3 h 72"/>
                  <a:gd name="T14" fmla="*/ 14 w 143"/>
                  <a:gd name="T15" fmla="*/ 11 h 72"/>
                  <a:gd name="T16" fmla="*/ 30 w 143"/>
                  <a:gd name="T17" fmla="*/ 20 h 72"/>
                  <a:gd name="T18" fmla="*/ 67 w 143"/>
                  <a:gd name="T19" fmla="*/ 37 h 72"/>
                  <a:gd name="T20" fmla="*/ 103 w 143"/>
                  <a:gd name="T21" fmla="*/ 54 h 72"/>
                  <a:gd name="T22" fmla="*/ 140 w 143"/>
                  <a:gd name="T23" fmla="*/ 71 h 72"/>
                  <a:gd name="T24" fmla="*/ 142 w 143"/>
                  <a:gd name="T25" fmla="*/ 6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3" h="72">
                    <a:moveTo>
                      <a:pt x="142" y="68"/>
                    </a:moveTo>
                    <a:cubicBezTo>
                      <a:pt x="131" y="61"/>
                      <a:pt x="119" y="55"/>
                      <a:pt x="107" y="50"/>
                    </a:cubicBezTo>
                    <a:cubicBezTo>
                      <a:pt x="95" y="44"/>
                      <a:pt x="83" y="38"/>
                      <a:pt x="71" y="32"/>
                    </a:cubicBezTo>
                    <a:cubicBezTo>
                      <a:pt x="59" y="26"/>
                      <a:pt x="46" y="21"/>
                      <a:pt x="34" y="15"/>
                    </a:cubicBezTo>
                    <a:cubicBezTo>
                      <a:pt x="29" y="12"/>
                      <a:pt x="23" y="9"/>
                      <a:pt x="17" y="6"/>
                    </a:cubicBezTo>
                    <a:cubicBezTo>
                      <a:pt x="13" y="4"/>
                      <a:pt x="7" y="0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ubicBezTo>
                      <a:pt x="4" y="7"/>
                      <a:pt x="10" y="9"/>
                      <a:pt x="14" y="11"/>
                    </a:cubicBezTo>
                    <a:cubicBezTo>
                      <a:pt x="20" y="14"/>
                      <a:pt x="25" y="17"/>
                      <a:pt x="30" y="20"/>
                    </a:cubicBezTo>
                    <a:cubicBezTo>
                      <a:pt x="42" y="26"/>
                      <a:pt x="54" y="32"/>
                      <a:pt x="67" y="37"/>
                    </a:cubicBezTo>
                    <a:cubicBezTo>
                      <a:pt x="79" y="43"/>
                      <a:pt x="91" y="48"/>
                      <a:pt x="103" y="54"/>
                    </a:cubicBezTo>
                    <a:cubicBezTo>
                      <a:pt x="115" y="60"/>
                      <a:pt x="127" y="67"/>
                      <a:pt x="140" y="71"/>
                    </a:cubicBezTo>
                    <a:cubicBezTo>
                      <a:pt x="142" y="72"/>
                      <a:pt x="143" y="69"/>
                      <a:pt x="14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248"/>
              <p:cNvSpPr>
                <a:spLocks noEditPoints="1"/>
              </p:cNvSpPr>
              <p:nvPr/>
            </p:nvSpPr>
            <p:spPr bwMode="auto">
              <a:xfrm>
                <a:off x="879" y="428"/>
                <a:ext cx="135" cy="98"/>
              </a:xfrm>
              <a:custGeom>
                <a:avLst/>
                <a:gdLst>
                  <a:gd name="T0" fmla="*/ 64 w 177"/>
                  <a:gd name="T1" fmla="*/ 20 h 128"/>
                  <a:gd name="T2" fmla="*/ 84 w 177"/>
                  <a:gd name="T3" fmla="*/ 30 h 128"/>
                  <a:gd name="T4" fmla="*/ 73 w 177"/>
                  <a:gd name="T5" fmla="*/ 31 h 128"/>
                  <a:gd name="T6" fmla="*/ 59 w 177"/>
                  <a:gd name="T7" fmla="*/ 35 h 128"/>
                  <a:gd name="T8" fmla="*/ 29 w 177"/>
                  <a:gd name="T9" fmla="*/ 52 h 128"/>
                  <a:gd name="T10" fmla="*/ 9 w 177"/>
                  <a:gd name="T11" fmla="*/ 75 h 128"/>
                  <a:gd name="T12" fmla="*/ 4 w 177"/>
                  <a:gd name="T13" fmla="*/ 99 h 128"/>
                  <a:gd name="T14" fmla="*/ 48 w 177"/>
                  <a:gd name="T15" fmla="*/ 81 h 128"/>
                  <a:gd name="T16" fmla="*/ 60 w 177"/>
                  <a:gd name="T17" fmla="*/ 68 h 128"/>
                  <a:gd name="T18" fmla="*/ 45 w 177"/>
                  <a:gd name="T19" fmla="*/ 96 h 128"/>
                  <a:gd name="T20" fmla="*/ 44 w 177"/>
                  <a:gd name="T21" fmla="*/ 122 h 128"/>
                  <a:gd name="T22" fmla="*/ 65 w 177"/>
                  <a:gd name="T23" fmla="*/ 116 h 128"/>
                  <a:gd name="T24" fmla="*/ 68 w 177"/>
                  <a:gd name="T25" fmla="*/ 114 h 128"/>
                  <a:gd name="T26" fmla="*/ 68 w 177"/>
                  <a:gd name="T27" fmla="*/ 114 h 128"/>
                  <a:gd name="T28" fmla="*/ 63 w 177"/>
                  <a:gd name="T29" fmla="*/ 110 h 128"/>
                  <a:gd name="T30" fmla="*/ 53 w 177"/>
                  <a:gd name="T31" fmla="*/ 117 h 128"/>
                  <a:gd name="T32" fmla="*/ 47 w 177"/>
                  <a:gd name="T33" fmla="*/ 116 h 128"/>
                  <a:gd name="T34" fmla="*/ 47 w 177"/>
                  <a:gd name="T35" fmla="*/ 110 h 128"/>
                  <a:gd name="T36" fmla="*/ 58 w 177"/>
                  <a:gd name="T37" fmla="*/ 83 h 128"/>
                  <a:gd name="T38" fmla="*/ 82 w 177"/>
                  <a:gd name="T39" fmla="*/ 44 h 128"/>
                  <a:gd name="T40" fmla="*/ 87 w 177"/>
                  <a:gd name="T41" fmla="*/ 35 h 128"/>
                  <a:gd name="T42" fmla="*/ 87 w 177"/>
                  <a:gd name="T43" fmla="*/ 33 h 128"/>
                  <a:gd name="T44" fmla="*/ 89 w 177"/>
                  <a:gd name="T45" fmla="*/ 32 h 128"/>
                  <a:gd name="T46" fmla="*/ 100 w 177"/>
                  <a:gd name="T47" fmla="*/ 37 h 128"/>
                  <a:gd name="T48" fmla="*/ 137 w 177"/>
                  <a:gd name="T49" fmla="*/ 54 h 128"/>
                  <a:gd name="T50" fmla="*/ 173 w 177"/>
                  <a:gd name="T51" fmla="*/ 71 h 128"/>
                  <a:gd name="T52" fmla="*/ 175 w 177"/>
                  <a:gd name="T53" fmla="*/ 68 h 128"/>
                  <a:gd name="T54" fmla="*/ 141 w 177"/>
                  <a:gd name="T55" fmla="*/ 49 h 128"/>
                  <a:gd name="T56" fmla="*/ 104 w 177"/>
                  <a:gd name="T57" fmla="*/ 32 h 128"/>
                  <a:gd name="T58" fmla="*/ 68 w 177"/>
                  <a:gd name="T59" fmla="*/ 15 h 128"/>
                  <a:gd name="T60" fmla="*/ 51 w 177"/>
                  <a:gd name="T61" fmla="*/ 6 h 128"/>
                  <a:gd name="T62" fmla="*/ 35 w 177"/>
                  <a:gd name="T63" fmla="*/ 0 h 128"/>
                  <a:gd name="T64" fmla="*/ 34 w 177"/>
                  <a:gd name="T65" fmla="*/ 3 h 128"/>
                  <a:gd name="T66" fmla="*/ 48 w 177"/>
                  <a:gd name="T67" fmla="*/ 11 h 128"/>
                  <a:gd name="T68" fmla="*/ 64 w 177"/>
                  <a:gd name="T69" fmla="*/ 20 h 128"/>
                  <a:gd name="T70" fmla="*/ 77 w 177"/>
                  <a:gd name="T71" fmla="*/ 40 h 128"/>
                  <a:gd name="T72" fmla="*/ 69 w 177"/>
                  <a:gd name="T73" fmla="*/ 49 h 128"/>
                  <a:gd name="T74" fmla="*/ 51 w 177"/>
                  <a:gd name="T75" fmla="*/ 69 h 128"/>
                  <a:gd name="T76" fmla="*/ 31 w 177"/>
                  <a:gd name="T77" fmla="*/ 89 h 128"/>
                  <a:gd name="T78" fmla="*/ 9 w 177"/>
                  <a:gd name="T79" fmla="*/ 94 h 128"/>
                  <a:gd name="T80" fmla="*/ 11 w 177"/>
                  <a:gd name="T81" fmla="*/ 84 h 128"/>
                  <a:gd name="T82" fmla="*/ 18 w 177"/>
                  <a:gd name="T83" fmla="*/ 71 h 128"/>
                  <a:gd name="T84" fmla="*/ 40 w 177"/>
                  <a:gd name="T85" fmla="*/ 51 h 128"/>
                  <a:gd name="T86" fmla="*/ 65 w 177"/>
                  <a:gd name="T87" fmla="*/ 38 h 128"/>
                  <a:gd name="T88" fmla="*/ 81 w 177"/>
                  <a:gd name="T89" fmla="*/ 34 h 128"/>
                  <a:gd name="T90" fmla="*/ 77 w 177"/>
                  <a:gd name="T91" fmla="*/ 4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28">
                    <a:moveTo>
                      <a:pt x="64" y="20"/>
                    </a:moveTo>
                    <a:cubicBezTo>
                      <a:pt x="70" y="23"/>
                      <a:pt x="77" y="26"/>
                      <a:pt x="84" y="30"/>
                    </a:cubicBezTo>
                    <a:cubicBezTo>
                      <a:pt x="80" y="30"/>
                      <a:pt x="77" y="30"/>
                      <a:pt x="73" y="31"/>
                    </a:cubicBezTo>
                    <a:cubicBezTo>
                      <a:pt x="68" y="31"/>
                      <a:pt x="64" y="33"/>
                      <a:pt x="59" y="35"/>
                    </a:cubicBezTo>
                    <a:cubicBezTo>
                      <a:pt x="49" y="40"/>
                      <a:pt x="39" y="45"/>
                      <a:pt x="29" y="52"/>
                    </a:cubicBezTo>
                    <a:cubicBezTo>
                      <a:pt x="21" y="58"/>
                      <a:pt x="14" y="65"/>
                      <a:pt x="9" y="75"/>
                    </a:cubicBezTo>
                    <a:cubicBezTo>
                      <a:pt x="6" y="81"/>
                      <a:pt x="0" y="92"/>
                      <a:pt x="4" y="99"/>
                    </a:cubicBezTo>
                    <a:cubicBezTo>
                      <a:pt x="13" y="118"/>
                      <a:pt x="41" y="89"/>
                      <a:pt x="48" y="81"/>
                    </a:cubicBezTo>
                    <a:cubicBezTo>
                      <a:pt x="52" y="77"/>
                      <a:pt x="56" y="72"/>
                      <a:pt x="60" y="68"/>
                    </a:cubicBezTo>
                    <a:cubicBezTo>
                      <a:pt x="55" y="77"/>
                      <a:pt x="49" y="86"/>
                      <a:pt x="45" y="96"/>
                    </a:cubicBezTo>
                    <a:cubicBezTo>
                      <a:pt x="42" y="103"/>
                      <a:pt x="38" y="115"/>
                      <a:pt x="44" y="122"/>
                    </a:cubicBezTo>
                    <a:cubicBezTo>
                      <a:pt x="51" y="128"/>
                      <a:pt x="59" y="121"/>
                      <a:pt x="65" y="116"/>
                    </a:cubicBezTo>
                    <a:cubicBezTo>
                      <a:pt x="67" y="116"/>
                      <a:pt x="68" y="116"/>
                      <a:pt x="68" y="114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9" y="111"/>
                      <a:pt x="66" y="109"/>
                      <a:pt x="63" y="110"/>
                    </a:cubicBezTo>
                    <a:cubicBezTo>
                      <a:pt x="60" y="113"/>
                      <a:pt x="57" y="116"/>
                      <a:pt x="53" y="117"/>
                    </a:cubicBezTo>
                    <a:cubicBezTo>
                      <a:pt x="51" y="118"/>
                      <a:pt x="49" y="120"/>
                      <a:pt x="47" y="116"/>
                    </a:cubicBezTo>
                    <a:cubicBezTo>
                      <a:pt x="47" y="114"/>
                      <a:pt x="47" y="112"/>
                      <a:pt x="47" y="110"/>
                    </a:cubicBezTo>
                    <a:cubicBezTo>
                      <a:pt x="47" y="101"/>
                      <a:pt x="54" y="91"/>
                      <a:pt x="58" y="83"/>
                    </a:cubicBezTo>
                    <a:cubicBezTo>
                      <a:pt x="66" y="70"/>
                      <a:pt x="73" y="56"/>
                      <a:pt x="82" y="44"/>
                    </a:cubicBezTo>
                    <a:cubicBezTo>
                      <a:pt x="84" y="41"/>
                      <a:pt x="86" y="38"/>
                      <a:pt x="87" y="35"/>
                    </a:cubicBezTo>
                    <a:cubicBezTo>
                      <a:pt x="88" y="34"/>
                      <a:pt x="88" y="33"/>
                      <a:pt x="87" y="33"/>
                    </a:cubicBezTo>
                    <a:cubicBezTo>
                      <a:pt x="88" y="32"/>
                      <a:pt x="88" y="32"/>
                      <a:pt x="89" y="32"/>
                    </a:cubicBezTo>
                    <a:cubicBezTo>
                      <a:pt x="93" y="34"/>
                      <a:pt x="96" y="35"/>
                      <a:pt x="100" y="37"/>
                    </a:cubicBezTo>
                    <a:cubicBezTo>
                      <a:pt x="112" y="42"/>
                      <a:pt x="124" y="48"/>
                      <a:pt x="137" y="54"/>
                    </a:cubicBezTo>
                    <a:cubicBezTo>
                      <a:pt x="149" y="60"/>
                      <a:pt x="161" y="67"/>
                      <a:pt x="173" y="71"/>
                    </a:cubicBezTo>
                    <a:cubicBezTo>
                      <a:pt x="175" y="72"/>
                      <a:pt x="177" y="69"/>
                      <a:pt x="175" y="68"/>
                    </a:cubicBezTo>
                    <a:cubicBezTo>
                      <a:pt x="164" y="61"/>
                      <a:pt x="152" y="55"/>
                      <a:pt x="141" y="49"/>
                    </a:cubicBezTo>
                    <a:cubicBezTo>
                      <a:pt x="129" y="43"/>
                      <a:pt x="116" y="37"/>
                      <a:pt x="104" y="32"/>
                    </a:cubicBezTo>
                    <a:cubicBezTo>
                      <a:pt x="92" y="26"/>
                      <a:pt x="80" y="20"/>
                      <a:pt x="68" y="15"/>
                    </a:cubicBezTo>
                    <a:cubicBezTo>
                      <a:pt x="62" y="12"/>
                      <a:pt x="56" y="9"/>
                      <a:pt x="51" y="6"/>
                    </a:cubicBezTo>
                    <a:cubicBezTo>
                      <a:pt x="46" y="3"/>
                      <a:pt x="41" y="0"/>
                      <a:pt x="35" y="0"/>
                    </a:cubicBezTo>
                    <a:cubicBezTo>
                      <a:pt x="34" y="0"/>
                      <a:pt x="33" y="2"/>
                      <a:pt x="34" y="3"/>
                    </a:cubicBezTo>
                    <a:cubicBezTo>
                      <a:pt x="38" y="7"/>
                      <a:pt x="44" y="9"/>
                      <a:pt x="48" y="11"/>
                    </a:cubicBezTo>
                    <a:cubicBezTo>
                      <a:pt x="53" y="14"/>
                      <a:pt x="58" y="17"/>
                      <a:pt x="64" y="20"/>
                    </a:cubicBezTo>
                    <a:close/>
                    <a:moveTo>
                      <a:pt x="77" y="40"/>
                    </a:moveTo>
                    <a:cubicBezTo>
                      <a:pt x="74" y="43"/>
                      <a:pt x="72" y="46"/>
                      <a:pt x="69" y="49"/>
                    </a:cubicBezTo>
                    <a:cubicBezTo>
                      <a:pt x="63" y="55"/>
                      <a:pt x="57" y="63"/>
                      <a:pt x="51" y="69"/>
                    </a:cubicBezTo>
                    <a:cubicBezTo>
                      <a:pt x="45" y="76"/>
                      <a:pt x="38" y="83"/>
                      <a:pt x="31" y="89"/>
                    </a:cubicBezTo>
                    <a:cubicBezTo>
                      <a:pt x="28" y="92"/>
                      <a:pt x="8" y="107"/>
                      <a:pt x="9" y="94"/>
                    </a:cubicBezTo>
                    <a:cubicBezTo>
                      <a:pt x="9" y="91"/>
                      <a:pt x="10" y="87"/>
                      <a:pt x="11" y="84"/>
                    </a:cubicBezTo>
                    <a:cubicBezTo>
                      <a:pt x="13" y="79"/>
                      <a:pt x="15" y="75"/>
                      <a:pt x="18" y="71"/>
                    </a:cubicBezTo>
                    <a:cubicBezTo>
                      <a:pt x="24" y="62"/>
                      <a:pt x="32" y="57"/>
                      <a:pt x="40" y="51"/>
                    </a:cubicBezTo>
                    <a:cubicBezTo>
                      <a:pt x="48" y="47"/>
                      <a:pt x="56" y="42"/>
                      <a:pt x="65" y="38"/>
                    </a:cubicBezTo>
                    <a:cubicBezTo>
                      <a:pt x="70" y="36"/>
                      <a:pt x="75" y="35"/>
                      <a:pt x="81" y="34"/>
                    </a:cubicBezTo>
                    <a:cubicBezTo>
                      <a:pt x="79" y="36"/>
                      <a:pt x="78" y="38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249"/>
              <p:cNvSpPr/>
              <p:nvPr/>
            </p:nvSpPr>
            <p:spPr bwMode="auto">
              <a:xfrm>
                <a:off x="882" y="2182"/>
                <a:ext cx="52" cy="71"/>
              </a:xfrm>
              <a:custGeom>
                <a:avLst/>
                <a:gdLst>
                  <a:gd name="T0" fmla="*/ 57 w 69"/>
                  <a:gd name="T1" fmla="*/ 54 h 93"/>
                  <a:gd name="T2" fmla="*/ 55 w 69"/>
                  <a:gd name="T3" fmla="*/ 31 h 93"/>
                  <a:gd name="T4" fmla="*/ 56 w 69"/>
                  <a:gd name="T5" fmla="*/ 11 h 93"/>
                  <a:gd name="T6" fmla="*/ 56 w 69"/>
                  <a:gd name="T7" fmla="*/ 7 h 93"/>
                  <a:gd name="T8" fmla="*/ 54 w 69"/>
                  <a:gd name="T9" fmla="*/ 4 h 93"/>
                  <a:gd name="T10" fmla="*/ 30 w 69"/>
                  <a:gd name="T11" fmla="*/ 9 h 93"/>
                  <a:gd name="T12" fmla="*/ 5 w 69"/>
                  <a:gd name="T13" fmla="*/ 30 h 93"/>
                  <a:gd name="T14" fmla="*/ 14 w 69"/>
                  <a:gd name="T15" fmla="*/ 38 h 93"/>
                  <a:gd name="T16" fmla="*/ 37 w 69"/>
                  <a:gd name="T17" fmla="*/ 21 h 93"/>
                  <a:gd name="T18" fmla="*/ 39 w 69"/>
                  <a:gd name="T19" fmla="*/ 19 h 93"/>
                  <a:gd name="T20" fmla="*/ 39 w 69"/>
                  <a:gd name="T21" fmla="*/ 21 h 93"/>
                  <a:gd name="T22" fmla="*/ 39 w 69"/>
                  <a:gd name="T23" fmla="*/ 46 h 93"/>
                  <a:gd name="T24" fmla="*/ 44 w 69"/>
                  <a:gd name="T25" fmla="*/ 69 h 93"/>
                  <a:gd name="T26" fmla="*/ 52 w 69"/>
                  <a:gd name="T27" fmla="*/ 91 h 93"/>
                  <a:gd name="T28" fmla="*/ 59 w 69"/>
                  <a:gd name="T29" fmla="*/ 91 h 93"/>
                  <a:gd name="T30" fmla="*/ 57 w 69"/>
                  <a:gd name="T31" fmla="*/ 5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93">
                    <a:moveTo>
                      <a:pt x="57" y="54"/>
                    </a:moveTo>
                    <a:cubicBezTo>
                      <a:pt x="56" y="46"/>
                      <a:pt x="56" y="39"/>
                      <a:pt x="55" y="31"/>
                    </a:cubicBezTo>
                    <a:cubicBezTo>
                      <a:pt x="55" y="25"/>
                      <a:pt x="54" y="17"/>
                      <a:pt x="56" y="11"/>
                    </a:cubicBezTo>
                    <a:cubicBezTo>
                      <a:pt x="57" y="9"/>
                      <a:pt x="57" y="8"/>
                      <a:pt x="56" y="7"/>
                    </a:cubicBezTo>
                    <a:cubicBezTo>
                      <a:pt x="56" y="5"/>
                      <a:pt x="55" y="4"/>
                      <a:pt x="54" y="4"/>
                    </a:cubicBezTo>
                    <a:cubicBezTo>
                      <a:pt x="46" y="0"/>
                      <a:pt x="36" y="4"/>
                      <a:pt x="30" y="9"/>
                    </a:cubicBezTo>
                    <a:cubicBezTo>
                      <a:pt x="21" y="15"/>
                      <a:pt x="13" y="23"/>
                      <a:pt x="5" y="30"/>
                    </a:cubicBezTo>
                    <a:cubicBezTo>
                      <a:pt x="0" y="36"/>
                      <a:pt x="8" y="43"/>
                      <a:pt x="14" y="38"/>
                    </a:cubicBezTo>
                    <a:cubicBezTo>
                      <a:pt x="22" y="32"/>
                      <a:pt x="30" y="27"/>
                      <a:pt x="37" y="21"/>
                    </a:cubicBezTo>
                    <a:cubicBezTo>
                      <a:pt x="38" y="20"/>
                      <a:pt x="39" y="20"/>
                      <a:pt x="39" y="19"/>
                    </a:cubicBezTo>
                    <a:cubicBezTo>
                      <a:pt x="39" y="20"/>
                      <a:pt x="39" y="20"/>
                      <a:pt x="39" y="21"/>
                    </a:cubicBezTo>
                    <a:cubicBezTo>
                      <a:pt x="39" y="29"/>
                      <a:pt x="38" y="38"/>
                      <a:pt x="39" y="46"/>
                    </a:cubicBezTo>
                    <a:cubicBezTo>
                      <a:pt x="41" y="54"/>
                      <a:pt x="42" y="62"/>
                      <a:pt x="44" y="69"/>
                    </a:cubicBezTo>
                    <a:cubicBezTo>
                      <a:pt x="46" y="77"/>
                      <a:pt x="45" y="86"/>
                      <a:pt x="52" y="91"/>
                    </a:cubicBezTo>
                    <a:cubicBezTo>
                      <a:pt x="54" y="93"/>
                      <a:pt x="57" y="93"/>
                      <a:pt x="59" y="91"/>
                    </a:cubicBezTo>
                    <a:cubicBezTo>
                      <a:pt x="69" y="82"/>
                      <a:pt x="60" y="64"/>
                      <a:pt x="57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250"/>
              <p:cNvSpPr/>
              <p:nvPr/>
            </p:nvSpPr>
            <p:spPr bwMode="auto">
              <a:xfrm>
                <a:off x="878" y="2260"/>
                <a:ext cx="91" cy="18"/>
              </a:xfrm>
              <a:custGeom>
                <a:avLst/>
                <a:gdLst>
                  <a:gd name="T0" fmla="*/ 109 w 119"/>
                  <a:gd name="T1" fmla="*/ 6 h 23"/>
                  <a:gd name="T2" fmla="*/ 38 w 119"/>
                  <a:gd name="T3" fmla="*/ 4 h 23"/>
                  <a:gd name="T4" fmla="*/ 0 w 119"/>
                  <a:gd name="T5" fmla="*/ 17 h 23"/>
                  <a:gd name="T6" fmla="*/ 4 w 119"/>
                  <a:gd name="T7" fmla="*/ 21 h 23"/>
                  <a:gd name="T8" fmla="*/ 21 w 119"/>
                  <a:gd name="T9" fmla="*/ 19 h 23"/>
                  <a:gd name="T10" fmla="*/ 52 w 119"/>
                  <a:gd name="T11" fmla="*/ 20 h 23"/>
                  <a:gd name="T12" fmla="*/ 112 w 119"/>
                  <a:gd name="T13" fmla="*/ 16 h 23"/>
                  <a:gd name="T14" fmla="*/ 109 w 119"/>
                  <a:gd name="T1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23">
                    <a:moveTo>
                      <a:pt x="109" y="6"/>
                    </a:moveTo>
                    <a:cubicBezTo>
                      <a:pt x="85" y="11"/>
                      <a:pt x="62" y="5"/>
                      <a:pt x="38" y="4"/>
                    </a:cubicBezTo>
                    <a:cubicBezTo>
                      <a:pt x="26" y="3"/>
                      <a:pt x="1" y="0"/>
                      <a:pt x="0" y="17"/>
                    </a:cubicBezTo>
                    <a:cubicBezTo>
                      <a:pt x="0" y="19"/>
                      <a:pt x="2" y="21"/>
                      <a:pt x="4" y="21"/>
                    </a:cubicBezTo>
                    <a:cubicBezTo>
                      <a:pt x="10" y="21"/>
                      <a:pt x="15" y="19"/>
                      <a:pt x="21" y="19"/>
                    </a:cubicBezTo>
                    <a:cubicBezTo>
                      <a:pt x="31" y="19"/>
                      <a:pt x="42" y="19"/>
                      <a:pt x="52" y="20"/>
                    </a:cubicBezTo>
                    <a:cubicBezTo>
                      <a:pt x="72" y="23"/>
                      <a:pt x="93" y="23"/>
                      <a:pt x="112" y="16"/>
                    </a:cubicBezTo>
                    <a:cubicBezTo>
                      <a:pt x="119" y="14"/>
                      <a:pt x="116" y="5"/>
                      <a:pt x="10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251"/>
              <p:cNvSpPr>
                <a:spLocks noEditPoints="1"/>
              </p:cNvSpPr>
              <p:nvPr/>
            </p:nvSpPr>
            <p:spPr bwMode="auto">
              <a:xfrm>
                <a:off x="899" y="2284"/>
                <a:ext cx="61" cy="77"/>
              </a:xfrm>
              <a:custGeom>
                <a:avLst/>
                <a:gdLst>
                  <a:gd name="T0" fmla="*/ 70 w 80"/>
                  <a:gd name="T1" fmla="*/ 60 h 101"/>
                  <a:gd name="T2" fmla="*/ 50 w 80"/>
                  <a:gd name="T3" fmla="*/ 53 h 101"/>
                  <a:gd name="T4" fmla="*/ 56 w 80"/>
                  <a:gd name="T5" fmla="*/ 35 h 101"/>
                  <a:gd name="T6" fmla="*/ 0 w 80"/>
                  <a:gd name="T7" fmla="*/ 28 h 101"/>
                  <a:gd name="T8" fmla="*/ 4 w 80"/>
                  <a:gd name="T9" fmla="*/ 31 h 101"/>
                  <a:gd name="T10" fmla="*/ 5 w 80"/>
                  <a:gd name="T11" fmla="*/ 31 h 101"/>
                  <a:gd name="T12" fmla="*/ 24 w 80"/>
                  <a:gd name="T13" fmla="*/ 57 h 101"/>
                  <a:gd name="T14" fmla="*/ 18 w 80"/>
                  <a:gd name="T15" fmla="*/ 65 h 101"/>
                  <a:gd name="T16" fmla="*/ 15 w 80"/>
                  <a:gd name="T17" fmla="*/ 85 h 101"/>
                  <a:gd name="T18" fmla="*/ 56 w 80"/>
                  <a:gd name="T19" fmla="*/ 95 h 101"/>
                  <a:gd name="T20" fmla="*/ 70 w 80"/>
                  <a:gd name="T21" fmla="*/ 60 h 101"/>
                  <a:gd name="T22" fmla="*/ 17 w 80"/>
                  <a:gd name="T23" fmla="*/ 26 h 101"/>
                  <a:gd name="T24" fmla="*/ 26 w 80"/>
                  <a:gd name="T25" fmla="*/ 24 h 101"/>
                  <a:gd name="T26" fmla="*/ 41 w 80"/>
                  <a:gd name="T27" fmla="*/ 31 h 101"/>
                  <a:gd name="T28" fmla="*/ 31 w 80"/>
                  <a:gd name="T29" fmla="*/ 44 h 101"/>
                  <a:gd name="T30" fmla="*/ 17 w 80"/>
                  <a:gd name="T31" fmla="*/ 26 h 101"/>
                  <a:gd name="T32" fmla="*/ 17 w 80"/>
                  <a:gd name="T33" fmla="*/ 26 h 101"/>
                  <a:gd name="T34" fmla="*/ 51 w 80"/>
                  <a:gd name="T35" fmla="*/ 81 h 101"/>
                  <a:gd name="T36" fmla="*/ 31 w 80"/>
                  <a:gd name="T37" fmla="*/ 81 h 101"/>
                  <a:gd name="T38" fmla="*/ 35 w 80"/>
                  <a:gd name="T39" fmla="*/ 63 h 101"/>
                  <a:gd name="T40" fmla="*/ 38 w 80"/>
                  <a:gd name="T41" fmla="*/ 68 h 101"/>
                  <a:gd name="T42" fmla="*/ 55 w 80"/>
                  <a:gd name="T43" fmla="*/ 68 h 101"/>
                  <a:gd name="T44" fmla="*/ 51 w 80"/>
                  <a:gd name="T45" fmla="*/ 8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0" h="101">
                    <a:moveTo>
                      <a:pt x="70" y="60"/>
                    </a:moveTo>
                    <a:cubicBezTo>
                      <a:pt x="66" y="54"/>
                      <a:pt x="57" y="52"/>
                      <a:pt x="50" y="53"/>
                    </a:cubicBezTo>
                    <a:cubicBezTo>
                      <a:pt x="54" y="48"/>
                      <a:pt x="55" y="41"/>
                      <a:pt x="56" y="35"/>
                    </a:cubicBezTo>
                    <a:cubicBezTo>
                      <a:pt x="63" y="4"/>
                      <a:pt x="1" y="0"/>
                      <a:pt x="0" y="28"/>
                    </a:cubicBezTo>
                    <a:cubicBezTo>
                      <a:pt x="0" y="30"/>
                      <a:pt x="2" y="32"/>
                      <a:pt x="4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4" y="43"/>
                      <a:pt x="12" y="52"/>
                      <a:pt x="24" y="57"/>
                    </a:cubicBezTo>
                    <a:cubicBezTo>
                      <a:pt x="22" y="59"/>
                      <a:pt x="20" y="62"/>
                      <a:pt x="18" y="65"/>
                    </a:cubicBezTo>
                    <a:cubicBezTo>
                      <a:pt x="14" y="70"/>
                      <a:pt x="12" y="79"/>
                      <a:pt x="15" y="85"/>
                    </a:cubicBezTo>
                    <a:cubicBezTo>
                      <a:pt x="21" y="99"/>
                      <a:pt x="43" y="101"/>
                      <a:pt x="56" y="95"/>
                    </a:cubicBezTo>
                    <a:cubicBezTo>
                      <a:pt x="70" y="89"/>
                      <a:pt x="80" y="72"/>
                      <a:pt x="70" y="60"/>
                    </a:cubicBezTo>
                    <a:close/>
                    <a:moveTo>
                      <a:pt x="17" y="26"/>
                    </a:moveTo>
                    <a:cubicBezTo>
                      <a:pt x="20" y="25"/>
                      <a:pt x="23" y="24"/>
                      <a:pt x="26" y="24"/>
                    </a:cubicBezTo>
                    <a:cubicBezTo>
                      <a:pt x="32" y="23"/>
                      <a:pt x="42" y="25"/>
                      <a:pt x="41" y="31"/>
                    </a:cubicBezTo>
                    <a:cubicBezTo>
                      <a:pt x="41" y="38"/>
                      <a:pt x="39" y="47"/>
                      <a:pt x="31" y="44"/>
                    </a:cubicBezTo>
                    <a:cubicBezTo>
                      <a:pt x="22" y="42"/>
                      <a:pt x="19" y="34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lose/>
                    <a:moveTo>
                      <a:pt x="51" y="81"/>
                    </a:moveTo>
                    <a:cubicBezTo>
                      <a:pt x="46" y="84"/>
                      <a:pt x="36" y="85"/>
                      <a:pt x="31" y="81"/>
                    </a:cubicBezTo>
                    <a:cubicBezTo>
                      <a:pt x="27" y="77"/>
                      <a:pt x="32" y="67"/>
                      <a:pt x="35" y="63"/>
                    </a:cubicBezTo>
                    <a:cubicBezTo>
                      <a:pt x="35" y="65"/>
                      <a:pt x="35" y="67"/>
                      <a:pt x="38" y="68"/>
                    </a:cubicBezTo>
                    <a:cubicBezTo>
                      <a:pt x="43" y="69"/>
                      <a:pt x="48" y="68"/>
                      <a:pt x="55" y="68"/>
                    </a:cubicBezTo>
                    <a:cubicBezTo>
                      <a:pt x="62" y="69"/>
                      <a:pt x="54" y="79"/>
                      <a:pt x="51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252"/>
              <p:cNvSpPr/>
              <p:nvPr/>
            </p:nvSpPr>
            <p:spPr bwMode="auto">
              <a:xfrm>
                <a:off x="984" y="2257"/>
                <a:ext cx="53" cy="14"/>
              </a:xfrm>
              <a:custGeom>
                <a:avLst/>
                <a:gdLst>
                  <a:gd name="T0" fmla="*/ 63 w 69"/>
                  <a:gd name="T1" fmla="*/ 4 h 18"/>
                  <a:gd name="T2" fmla="*/ 25 w 69"/>
                  <a:gd name="T3" fmla="*/ 1 h 18"/>
                  <a:gd name="T4" fmla="*/ 0 w 69"/>
                  <a:gd name="T5" fmla="*/ 9 h 18"/>
                  <a:gd name="T6" fmla="*/ 21 w 69"/>
                  <a:gd name="T7" fmla="*/ 18 h 18"/>
                  <a:gd name="T8" fmla="*/ 63 w 69"/>
                  <a:gd name="T9" fmla="*/ 15 h 18"/>
                  <a:gd name="T10" fmla="*/ 63 w 69"/>
                  <a:gd name="T11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18">
                    <a:moveTo>
                      <a:pt x="63" y="4"/>
                    </a:moveTo>
                    <a:cubicBezTo>
                      <a:pt x="51" y="1"/>
                      <a:pt x="37" y="1"/>
                      <a:pt x="25" y="1"/>
                    </a:cubicBezTo>
                    <a:cubicBezTo>
                      <a:pt x="18" y="1"/>
                      <a:pt x="0" y="0"/>
                      <a:pt x="0" y="9"/>
                    </a:cubicBezTo>
                    <a:cubicBezTo>
                      <a:pt x="0" y="18"/>
                      <a:pt x="15" y="18"/>
                      <a:pt x="21" y="18"/>
                    </a:cubicBezTo>
                    <a:cubicBezTo>
                      <a:pt x="34" y="18"/>
                      <a:pt x="49" y="18"/>
                      <a:pt x="63" y="15"/>
                    </a:cubicBezTo>
                    <a:cubicBezTo>
                      <a:pt x="69" y="14"/>
                      <a:pt x="69" y="5"/>
                      <a:pt x="6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253"/>
              <p:cNvSpPr/>
              <p:nvPr/>
            </p:nvSpPr>
            <p:spPr bwMode="auto">
              <a:xfrm>
                <a:off x="1050" y="2183"/>
                <a:ext cx="62" cy="73"/>
              </a:xfrm>
              <a:custGeom>
                <a:avLst/>
                <a:gdLst>
                  <a:gd name="T0" fmla="*/ 81 w 82"/>
                  <a:gd name="T1" fmla="*/ 90 h 95"/>
                  <a:gd name="T2" fmla="*/ 54 w 82"/>
                  <a:gd name="T3" fmla="*/ 77 h 95"/>
                  <a:gd name="T4" fmla="*/ 23 w 82"/>
                  <a:gd name="T5" fmla="*/ 77 h 95"/>
                  <a:gd name="T6" fmla="*/ 24 w 82"/>
                  <a:gd name="T7" fmla="*/ 76 h 95"/>
                  <a:gd name="T8" fmla="*/ 33 w 82"/>
                  <a:gd name="T9" fmla="*/ 54 h 95"/>
                  <a:gd name="T10" fmla="*/ 46 w 82"/>
                  <a:gd name="T11" fmla="*/ 16 h 95"/>
                  <a:gd name="T12" fmla="*/ 33 w 82"/>
                  <a:gd name="T13" fmla="*/ 0 h 95"/>
                  <a:gd name="T14" fmla="*/ 15 w 82"/>
                  <a:gd name="T15" fmla="*/ 11 h 95"/>
                  <a:gd name="T16" fmla="*/ 22 w 82"/>
                  <a:gd name="T17" fmla="*/ 11 h 95"/>
                  <a:gd name="T18" fmla="*/ 31 w 82"/>
                  <a:gd name="T19" fmla="*/ 10 h 95"/>
                  <a:gd name="T20" fmla="*/ 33 w 82"/>
                  <a:gd name="T21" fmla="*/ 19 h 95"/>
                  <a:gd name="T22" fmla="*/ 22 w 82"/>
                  <a:gd name="T23" fmla="*/ 44 h 95"/>
                  <a:gd name="T24" fmla="*/ 12 w 82"/>
                  <a:gd name="T25" fmla="*/ 66 h 95"/>
                  <a:gd name="T26" fmla="*/ 6 w 82"/>
                  <a:gd name="T27" fmla="*/ 74 h 95"/>
                  <a:gd name="T28" fmla="*/ 3 w 82"/>
                  <a:gd name="T29" fmla="*/ 82 h 95"/>
                  <a:gd name="T30" fmla="*/ 10 w 82"/>
                  <a:gd name="T31" fmla="*/ 93 h 95"/>
                  <a:gd name="T32" fmla="*/ 44 w 82"/>
                  <a:gd name="T33" fmla="*/ 93 h 95"/>
                  <a:gd name="T34" fmla="*/ 76 w 82"/>
                  <a:gd name="T35" fmla="*/ 95 h 95"/>
                  <a:gd name="T36" fmla="*/ 81 w 82"/>
                  <a:gd name="T37" fmla="*/ 9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95">
                    <a:moveTo>
                      <a:pt x="81" y="90"/>
                    </a:moveTo>
                    <a:cubicBezTo>
                      <a:pt x="76" y="79"/>
                      <a:pt x="66" y="77"/>
                      <a:pt x="54" y="77"/>
                    </a:cubicBezTo>
                    <a:cubicBezTo>
                      <a:pt x="44" y="77"/>
                      <a:pt x="34" y="77"/>
                      <a:pt x="23" y="77"/>
                    </a:cubicBezTo>
                    <a:cubicBezTo>
                      <a:pt x="24" y="77"/>
                      <a:pt x="24" y="76"/>
                      <a:pt x="24" y="76"/>
                    </a:cubicBezTo>
                    <a:cubicBezTo>
                      <a:pt x="27" y="68"/>
                      <a:pt x="30" y="61"/>
                      <a:pt x="33" y="54"/>
                    </a:cubicBezTo>
                    <a:cubicBezTo>
                      <a:pt x="39" y="42"/>
                      <a:pt x="46" y="30"/>
                      <a:pt x="46" y="16"/>
                    </a:cubicBezTo>
                    <a:cubicBezTo>
                      <a:pt x="46" y="9"/>
                      <a:pt x="43" y="0"/>
                      <a:pt x="33" y="0"/>
                    </a:cubicBezTo>
                    <a:cubicBezTo>
                      <a:pt x="23" y="0"/>
                      <a:pt x="14" y="0"/>
                      <a:pt x="15" y="11"/>
                    </a:cubicBezTo>
                    <a:cubicBezTo>
                      <a:pt x="15" y="16"/>
                      <a:pt x="22" y="16"/>
                      <a:pt x="22" y="11"/>
                    </a:cubicBezTo>
                    <a:cubicBezTo>
                      <a:pt x="23" y="8"/>
                      <a:pt x="29" y="10"/>
                      <a:pt x="31" y="10"/>
                    </a:cubicBezTo>
                    <a:cubicBezTo>
                      <a:pt x="35" y="11"/>
                      <a:pt x="33" y="17"/>
                      <a:pt x="33" y="19"/>
                    </a:cubicBezTo>
                    <a:cubicBezTo>
                      <a:pt x="32" y="27"/>
                      <a:pt x="26" y="37"/>
                      <a:pt x="22" y="44"/>
                    </a:cubicBezTo>
                    <a:cubicBezTo>
                      <a:pt x="19" y="52"/>
                      <a:pt x="15" y="59"/>
                      <a:pt x="12" y="66"/>
                    </a:cubicBezTo>
                    <a:cubicBezTo>
                      <a:pt x="10" y="69"/>
                      <a:pt x="9" y="72"/>
                      <a:pt x="6" y="74"/>
                    </a:cubicBezTo>
                    <a:cubicBezTo>
                      <a:pt x="4" y="77"/>
                      <a:pt x="5" y="80"/>
                      <a:pt x="3" y="82"/>
                    </a:cubicBezTo>
                    <a:cubicBezTo>
                      <a:pt x="0" y="86"/>
                      <a:pt x="5" y="93"/>
                      <a:pt x="10" y="93"/>
                    </a:cubicBezTo>
                    <a:cubicBezTo>
                      <a:pt x="21" y="92"/>
                      <a:pt x="32" y="93"/>
                      <a:pt x="44" y="93"/>
                    </a:cubicBezTo>
                    <a:cubicBezTo>
                      <a:pt x="54" y="94"/>
                      <a:pt x="65" y="93"/>
                      <a:pt x="76" y="95"/>
                    </a:cubicBezTo>
                    <a:cubicBezTo>
                      <a:pt x="78" y="95"/>
                      <a:pt x="82" y="93"/>
                      <a:pt x="81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254"/>
              <p:cNvSpPr/>
              <p:nvPr/>
            </p:nvSpPr>
            <p:spPr bwMode="auto">
              <a:xfrm>
                <a:off x="1052" y="2260"/>
                <a:ext cx="76" cy="17"/>
              </a:xfrm>
              <a:custGeom>
                <a:avLst/>
                <a:gdLst>
                  <a:gd name="T0" fmla="*/ 98 w 100"/>
                  <a:gd name="T1" fmla="*/ 10 h 22"/>
                  <a:gd name="T2" fmla="*/ 83 w 100"/>
                  <a:gd name="T3" fmla="*/ 5 h 22"/>
                  <a:gd name="T4" fmla="*/ 55 w 100"/>
                  <a:gd name="T5" fmla="*/ 4 h 22"/>
                  <a:gd name="T6" fmla="*/ 6 w 100"/>
                  <a:gd name="T7" fmla="*/ 4 h 22"/>
                  <a:gd name="T8" fmla="*/ 6 w 100"/>
                  <a:gd name="T9" fmla="*/ 14 h 22"/>
                  <a:gd name="T10" fmla="*/ 55 w 100"/>
                  <a:gd name="T11" fmla="*/ 19 h 22"/>
                  <a:gd name="T12" fmla="*/ 79 w 100"/>
                  <a:gd name="T13" fmla="*/ 21 h 22"/>
                  <a:gd name="T14" fmla="*/ 98 w 100"/>
                  <a:gd name="T15" fmla="*/ 16 h 22"/>
                  <a:gd name="T16" fmla="*/ 98 w 100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22">
                    <a:moveTo>
                      <a:pt x="98" y="10"/>
                    </a:moveTo>
                    <a:cubicBezTo>
                      <a:pt x="94" y="5"/>
                      <a:pt x="89" y="5"/>
                      <a:pt x="83" y="5"/>
                    </a:cubicBezTo>
                    <a:cubicBezTo>
                      <a:pt x="73" y="4"/>
                      <a:pt x="64" y="4"/>
                      <a:pt x="55" y="4"/>
                    </a:cubicBezTo>
                    <a:cubicBezTo>
                      <a:pt x="39" y="3"/>
                      <a:pt x="21" y="0"/>
                      <a:pt x="6" y="4"/>
                    </a:cubicBezTo>
                    <a:cubicBezTo>
                      <a:pt x="0" y="6"/>
                      <a:pt x="0" y="13"/>
                      <a:pt x="6" y="14"/>
                    </a:cubicBezTo>
                    <a:cubicBezTo>
                      <a:pt x="21" y="19"/>
                      <a:pt x="39" y="18"/>
                      <a:pt x="55" y="19"/>
                    </a:cubicBezTo>
                    <a:cubicBezTo>
                      <a:pt x="63" y="20"/>
                      <a:pt x="71" y="20"/>
                      <a:pt x="79" y="21"/>
                    </a:cubicBezTo>
                    <a:cubicBezTo>
                      <a:pt x="86" y="21"/>
                      <a:pt x="93" y="22"/>
                      <a:pt x="98" y="16"/>
                    </a:cubicBezTo>
                    <a:cubicBezTo>
                      <a:pt x="100" y="14"/>
                      <a:pt x="100" y="12"/>
                      <a:pt x="9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255"/>
              <p:cNvSpPr>
                <a:spLocks noEditPoints="1"/>
              </p:cNvSpPr>
              <p:nvPr/>
            </p:nvSpPr>
            <p:spPr bwMode="auto">
              <a:xfrm>
                <a:off x="1079" y="2279"/>
                <a:ext cx="36" cy="81"/>
              </a:xfrm>
              <a:custGeom>
                <a:avLst/>
                <a:gdLst>
                  <a:gd name="T0" fmla="*/ 45 w 47"/>
                  <a:gd name="T1" fmla="*/ 46 h 106"/>
                  <a:gd name="T2" fmla="*/ 43 w 47"/>
                  <a:gd name="T3" fmla="*/ 36 h 106"/>
                  <a:gd name="T4" fmla="*/ 46 w 47"/>
                  <a:gd name="T5" fmla="*/ 29 h 106"/>
                  <a:gd name="T6" fmla="*/ 43 w 47"/>
                  <a:gd name="T7" fmla="*/ 12 h 106"/>
                  <a:gd name="T8" fmla="*/ 31 w 47"/>
                  <a:gd name="T9" fmla="*/ 3 h 106"/>
                  <a:gd name="T10" fmla="*/ 16 w 47"/>
                  <a:gd name="T11" fmla="*/ 1 h 106"/>
                  <a:gd name="T12" fmla="*/ 8 w 47"/>
                  <a:gd name="T13" fmla="*/ 10 h 106"/>
                  <a:gd name="T14" fmla="*/ 2 w 47"/>
                  <a:gd name="T15" fmla="*/ 15 h 106"/>
                  <a:gd name="T16" fmla="*/ 0 w 47"/>
                  <a:gd name="T17" fmla="*/ 31 h 106"/>
                  <a:gd name="T18" fmla="*/ 24 w 47"/>
                  <a:gd name="T19" fmla="*/ 48 h 106"/>
                  <a:gd name="T20" fmla="*/ 28 w 47"/>
                  <a:gd name="T21" fmla="*/ 48 h 106"/>
                  <a:gd name="T22" fmla="*/ 29 w 47"/>
                  <a:gd name="T23" fmla="*/ 66 h 106"/>
                  <a:gd name="T24" fmla="*/ 21 w 47"/>
                  <a:gd name="T25" fmla="*/ 87 h 106"/>
                  <a:gd name="T26" fmla="*/ 9 w 47"/>
                  <a:gd name="T27" fmla="*/ 99 h 106"/>
                  <a:gd name="T28" fmla="*/ 12 w 47"/>
                  <a:gd name="T29" fmla="*/ 103 h 106"/>
                  <a:gd name="T30" fmla="*/ 46 w 47"/>
                  <a:gd name="T31" fmla="*/ 74 h 106"/>
                  <a:gd name="T32" fmla="*/ 45 w 47"/>
                  <a:gd name="T33" fmla="*/ 46 h 106"/>
                  <a:gd name="T34" fmla="*/ 20 w 47"/>
                  <a:gd name="T35" fmla="*/ 34 h 106"/>
                  <a:gd name="T36" fmla="*/ 13 w 47"/>
                  <a:gd name="T37" fmla="*/ 24 h 106"/>
                  <a:gd name="T38" fmla="*/ 13 w 47"/>
                  <a:gd name="T39" fmla="*/ 21 h 106"/>
                  <a:gd name="T40" fmla="*/ 13 w 47"/>
                  <a:gd name="T41" fmla="*/ 20 h 106"/>
                  <a:gd name="T42" fmla="*/ 13 w 47"/>
                  <a:gd name="T43" fmla="*/ 19 h 106"/>
                  <a:gd name="T44" fmla="*/ 16 w 47"/>
                  <a:gd name="T45" fmla="*/ 16 h 106"/>
                  <a:gd name="T46" fmla="*/ 18 w 47"/>
                  <a:gd name="T47" fmla="*/ 15 h 106"/>
                  <a:gd name="T48" fmla="*/ 19 w 47"/>
                  <a:gd name="T49" fmla="*/ 15 h 106"/>
                  <a:gd name="T50" fmla="*/ 21 w 47"/>
                  <a:gd name="T51" fmla="*/ 15 h 106"/>
                  <a:gd name="T52" fmla="*/ 27 w 47"/>
                  <a:gd name="T53" fmla="*/ 18 h 106"/>
                  <a:gd name="T54" fmla="*/ 30 w 47"/>
                  <a:gd name="T55" fmla="*/ 24 h 106"/>
                  <a:gd name="T56" fmla="*/ 29 w 47"/>
                  <a:gd name="T57" fmla="*/ 26 h 106"/>
                  <a:gd name="T58" fmla="*/ 28 w 47"/>
                  <a:gd name="T59" fmla="*/ 32 h 106"/>
                  <a:gd name="T60" fmla="*/ 20 w 47"/>
                  <a:gd name="T61" fmla="*/ 3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7" h="106">
                    <a:moveTo>
                      <a:pt x="45" y="46"/>
                    </a:moveTo>
                    <a:cubicBezTo>
                      <a:pt x="44" y="43"/>
                      <a:pt x="44" y="40"/>
                      <a:pt x="43" y="36"/>
                    </a:cubicBezTo>
                    <a:cubicBezTo>
                      <a:pt x="45" y="34"/>
                      <a:pt x="46" y="31"/>
                      <a:pt x="46" y="29"/>
                    </a:cubicBezTo>
                    <a:cubicBezTo>
                      <a:pt x="47" y="23"/>
                      <a:pt x="45" y="17"/>
                      <a:pt x="43" y="12"/>
                    </a:cubicBezTo>
                    <a:cubicBezTo>
                      <a:pt x="41" y="8"/>
                      <a:pt x="35" y="5"/>
                      <a:pt x="31" y="3"/>
                    </a:cubicBezTo>
                    <a:cubicBezTo>
                      <a:pt x="27" y="1"/>
                      <a:pt x="21" y="0"/>
                      <a:pt x="16" y="1"/>
                    </a:cubicBezTo>
                    <a:cubicBezTo>
                      <a:pt x="12" y="2"/>
                      <a:pt x="8" y="6"/>
                      <a:pt x="8" y="10"/>
                    </a:cubicBezTo>
                    <a:cubicBezTo>
                      <a:pt x="6" y="12"/>
                      <a:pt x="3" y="13"/>
                      <a:pt x="2" y="15"/>
                    </a:cubicBezTo>
                    <a:cubicBezTo>
                      <a:pt x="0" y="20"/>
                      <a:pt x="0" y="26"/>
                      <a:pt x="0" y="31"/>
                    </a:cubicBezTo>
                    <a:cubicBezTo>
                      <a:pt x="2" y="42"/>
                      <a:pt x="12" y="48"/>
                      <a:pt x="24" y="48"/>
                    </a:cubicBezTo>
                    <a:cubicBezTo>
                      <a:pt x="26" y="48"/>
                      <a:pt x="27" y="48"/>
                      <a:pt x="28" y="48"/>
                    </a:cubicBezTo>
                    <a:cubicBezTo>
                      <a:pt x="29" y="54"/>
                      <a:pt x="29" y="60"/>
                      <a:pt x="29" y="66"/>
                    </a:cubicBezTo>
                    <a:cubicBezTo>
                      <a:pt x="30" y="74"/>
                      <a:pt x="28" y="81"/>
                      <a:pt x="21" y="87"/>
                    </a:cubicBezTo>
                    <a:cubicBezTo>
                      <a:pt x="16" y="90"/>
                      <a:pt x="11" y="93"/>
                      <a:pt x="9" y="99"/>
                    </a:cubicBezTo>
                    <a:cubicBezTo>
                      <a:pt x="8" y="100"/>
                      <a:pt x="10" y="103"/>
                      <a:pt x="12" y="103"/>
                    </a:cubicBezTo>
                    <a:cubicBezTo>
                      <a:pt x="31" y="106"/>
                      <a:pt x="45" y="91"/>
                      <a:pt x="46" y="74"/>
                    </a:cubicBezTo>
                    <a:cubicBezTo>
                      <a:pt x="47" y="65"/>
                      <a:pt x="46" y="55"/>
                      <a:pt x="45" y="46"/>
                    </a:cubicBezTo>
                    <a:close/>
                    <a:moveTo>
                      <a:pt x="20" y="34"/>
                    </a:moveTo>
                    <a:cubicBezTo>
                      <a:pt x="15" y="33"/>
                      <a:pt x="14" y="29"/>
                      <a:pt x="13" y="24"/>
                    </a:cubicBezTo>
                    <a:cubicBezTo>
                      <a:pt x="13" y="23"/>
                      <a:pt x="13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6" y="16"/>
                    </a:cubicBezTo>
                    <a:cubicBezTo>
                      <a:pt x="16" y="16"/>
                      <a:pt x="17" y="16"/>
                      <a:pt x="18" y="15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20" y="15"/>
                      <a:pt x="20" y="15"/>
                      <a:pt x="21" y="15"/>
                    </a:cubicBezTo>
                    <a:cubicBezTo>
                      <a:pt x="23" y="16"/>
                      <a:pt x="25" y="17"/>
                      <a:pt x="27" y="18"/>
                    </a:cubicBezTo>
                    <a:cubicBezTo>
                      <a:pt x="29" y="20"/>
                      <a:pt x="30" y="22"/>
                      <a:pt x="30" y="24"/>
                    </a:cubicBezTo>
                    <a:cubicBezTo>
                      <a:pt x="30" y="24"/>
                      <a:pt x="29" y="25"/>
                      <a:pt x="29" y="26"/>
                    </a:cubicBezTo>
                    <a:cubicBezTo>
                      <a:pt x="28" y="28"/>
                      <a:pt x="28" y="30"/>
                      <a:pt x="28" y="32"/>
                    </a:cubicBezTo>
                    <a:cubicBezTo>
                      <a:pt x="26" y="34"/>
                      <a:pt x="23" y="35"/>
                      <a:pt x="2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256"/>
              <p:cNvSpPr/>
              <p:nvPr/>
            </p:nvSpPr>
            <p:spPr bwMode="auto">
              <a:xfrm>
                <a:off x="1149" y="2264"/>
                <a:ext cx="46" cy="19"/>
              </a:xfrm>
              <a:custGeom>
                <a:avLst/>
                <a:gdLst>
                  <a:gd name="T0" fmla="*/ 58 w 61"/>
                  <a:gd name="T1" fmla="*/ 14 h 24"/>
                  <a:gd name="T2" fmla="*/ 9 w 61"/>
                  <a:gd name="T3" fmla="*/ 11 h 24"/>
                  <a:gd name="T4" fmla="*/ 9 w 61"/>
                  <a:gd name="T5" fmla="*/ 24 h 24"/>
                  <a:gd name="T6" fmla="*/ 52 w 61"/>
                  <a:gd name="T7" fmla="*/ 23 h 24"/>
                  <a:gd name="T8" fmla="*/ 58 w 61"/>
                  <a:gd name="T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4">
                    <a:moveTo>
                      <a:pt x="58" y="14"/>
                    </a:moveTo>
                    <a:cubicBezTo>
                      <a:pt x="48" y="0"/>
                      <a:pt x="23" y="10"/>
                      <a:pt x="9" y="11"/>
                    </a:cubicBezTo>
                    <a:cubicBezTo>
                      <a:pt x="1" y="12"/>
                      <a:pt x="0" y="24"/>
                      <a:pt x="9" y="24"/>
                    </a:cubicBezTo>
                    <a:cubicBezTo>
                      <a:pt x="23" y="24"/>
                      <a:pt x="38" y="24"/>
                      <a:pt x="52" y="23"/>
                    </a:cubicBezTo>
                    <a:cubicBezTo>
                      <a:pt x="57" y="23"/>
                      <a:pt x="61" y="18"/>
                      <a:pt x="5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257"/>
              <p:cNvSpPr/>
              <p:nvPr/>
            </p:nvSpPr>
            <p:spPr bwMode="auto">
              <a:xfrm>
                <a:off x="1145" y="2251"/>
                <a:ext cx="53" cy="14"/>
              </a:xfrm>
              <a:custGeom>
                <a:avLst/>
                <a:gdLst>
                  <a:gd name="T0" fmla="*/ 65 w 70"/>
                  <a:gd name="T1" fmla="*/ 3 h 19"/>
                  <a:gd name="T2" fmla="*/ 36 w 70"/>
                  <a:gd name="T3" fmla="*/ 2 h 19"/>
                  <a:gd name="T4" fmla="*/ 6 w 70"/>
                  <a:gd name="T5" fmla="*/ 5 h 19"/>
                  <a:gd name="T6" fmla="*/ 6 w 70"/>
                  <a:gd name="T7" fmla="*/ 17 h 19"/>
                  <a:gd name="T8" fmla="*/ 36 w 70"/>
                  <a:gd name="T9" fmla="*/ 17 h 19"/>
                  <a:gd name="T10" fmla="*/ 66 w 70"/>
                  <a:gd name="T11" fmla="*/ 11 h 19"/>
                  <a:gd name="T12" fmla="*/ 65 w 70"/>
                  <a:gd name="T1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9">
                    <a:moveTo>
                      <a:pt x="65" y="3"/>
                    </a:moveTo>
                    <a:cubicBezTo>
                      <a:pt x="56" y="0"/>
                      <a:pt x="46" y="1"/>
                      <a:pt x="36" y="2"/>
                    </a:cubicBezTo>
                    <a:cubicBezTo>
                      <a:pt x="26" y="3"/>
                      <a:pt x="16" y="3"/>
                      <a:pt x="6" y="5"/>
                    </a:cubicBezTo>
                    <a:cubicBezTo>
                      <a:pt x="0" y="6"/>
                      <a:pt x="0" y="16"/>
                      <a:pt x="6" y="17"/>
                    </a:cubicBezTo>
                    <a:cubicBezTo>
                      <a:pt x="16" y="19"/>
                      <a:pt x="26" y="18"/>
                      <a:pt x="36" y="17"/>
                    </a:cubicBezTo>
                    <a:cubicBezTo>
                      <a:pt x="46" y="17"/>
                      <a:pt x="58" y="16"/>
                      <a:pt x="66" y="11"/>
                    </a:cubicBezTo>
                    <a:cubicBezTo>
                      <a:pt x="70" y="9"/>
                      <a:pt x="69" y="4"/>
                      <a:pt x="6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258"/>
              <p:cNvSpPr/>
              <p:nvPr/>
            </p:nvSpPr>
            <p:spPr bwMode="auto">
              <a:xfrm>
                <a:off x="1224" y="2200"/>
                <a:ext cx="48" cy="89"/>
              </a:xfrm>
              <a:custGeom>
                <a:avLst/>
                <a:gdLst>
                  <a:gd name="T0" fmla="*/ 50 w 62"/>
                  <a:gd name="T1" fmla="*/ 46 h 116"/>
                  <a:gd name="T2" fmla="*/ 61 w 62"/>
                  <a:gd name="T3" fmla="*/ 27 h 116"/>
                  <a:gd name="T4" fmla="*/ 30 w 62"/>
                  <a:gd name="T5" fmla="*/ 2 h 116"/>
                  <a:gd name="T6" fmla="*/ 13 w 62"/>
                  <a:gd name="T7" fmla="*/ 5 h 116"/>
                  <a:gd name="T8" fmla="*/ 8 w 62"/>
                  <a:gd name="T9" fmla="*/ 22 h 116"/>
                  <a:gd name="T10" fmla="*/ 16 w 62"/>
                  <a:gd name="T11" fmla="*/ 22 h 116"/>
                  <a:gd name="T12" fmla="*/ 21 w 62"/>
                  <a:gd name="T13" fmla="*/ 11 h 116"/>
                  <a:gd name="T14" fmla="*/ 33 w 62"/>
                  <a:gd name="T15" fmla="*/ 14 h 116"/>
                  <a:gd name="T16" fmla="*/ 44 w 62"/>
                  <a:gd name="T17" fmla="*/ 33 h 116"/>
                  <a:gd name="T18" fmla="*/ 23 w 62"/>
                  <a:gd name="T19" fmla="*/ 49 h 116"/>
                  <a:gd name="T20" fmla="*/ 7 w 62"/>
                  <a:gd name="T21" fmla="*/ 69 h 116"/>
                  <a:gd name="T22" fmla="*/ 22 w 62"/>
                  <a:gd name="T23" fmla="*/ 109 h 116"/>
                  <a:gd name="T24" fmla="*/ 49 w 62"/>
                  <a:gd name="T25" fmla="*/ 93 h 116"/>
                  <a:gd name="T26" fmla="*/ 40 w 62"/>
                  <a:gd name="T27" fmla="*/ 89 h 116"/>
                  <a:gd name="T28" fmla="*/ 35 w 62"/>
                  <a:gd name="T29" fmla="*/ 94 h 116"/>
                  <a:gd name="T30" fmla="*/ 23 w 62"/>
                  <a:gd name="T31" fmla="*/ 89 h 116"/>
                  <a:gd name="T32" fmla="*/ 30 w 62"/>
                  <a:gd name="T33" fmla="*/ 63 h 116"/>
                  <a:gd name="T34" fmla="*/ 50 w 62"/>
                  <a:gd name="T35" fmla="*/ 4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116">
                    <a:moveTo>
                      <a:pt x="50" y="46"/>
                    </a:moveTo>
                    <a:cubicBezTo>
                      <a:pt x="56" y="41"/>
                      <a:pt x="62" y="35"/>
                      <a:pt x="61" y="27"/>
                    </a:cubicBezTo>
                    <a:cubicBezTo>
                      <a:pt x="59" y="14"/>
                      <a:pt x="43" y="5"/>
                      <a:pt x="30" y="2"/>
                    </a:cubicBezTo>
                    <a:cubicBezTo>
                      <a:pt x="24" y="0"/>
                      <a:pt x="19" y="1"/>
                      <a:pt x="13" y="5"/>
                    </a:cubicBezTo>
                    <a:cubicBezTo>
                      <a:pt x="7" y="9"/>
                      <a:pt x="8" y="15"/>
                      <a:pt x="8" y="22"/>
                    </a:cubicBezTo>
                    <a:cubicBezTo>
                      <a:pt x="9" y="26"/>
                      <a:pt x="15" y="26"/>
                      <a:pt x="16" y="22"/>
                    </a:cubicBezTo>
                    <a:cubicBezTo>
                      <a:pt x="16" y="17"/>
                      <a:pt x="16" y="14"/>
                      <a:pt x="21" y="11"/>
                    </a:cubicBezTo>
                    <a:cubicBezTo>
                      <a:pt x="24" y="10"/>
                      <a:pt x="30" y="12"/>
                      <a:pt x="33" y="14"/>
                    </a:cubicBezTo>
                    <a:cubicBezTo>
                      <a:pt x="40" y="17"/>
                      <a:pt x="51" y="26"/>
                      <a:pt x="44" y="33"/>
                    </a:cubicBezTo>
                    <a:cubicBezTo>
                      <a:pt x="38" y="39"/>
                      <a:pt x="29" y="43"/>
                      <a:pt x="23" y="49"/>
                    </a:cubicBezTo>
                    <a:cubicBezTo>
                      <a:pt x="17" y="55"/>
                      <a:pt x="10" y="61"/>
                      <a:pt x="7" y="69"/>
                    </a:cubicBezTo>
                    <a:cubicBezTo>
                      <a:pt x="0" y="84"/>
                      <a:pt x="7" y="100"/>
                      <a:pt x="22" y="109"/>
                    </a:cubicBezTo>
                    <a:cubicBezTo>
                      <a:pt x="34" y="116"/>
                      <a:pt x="53" y="107"/>
                      <a:pt x="49" y="93"/>
                    </a:cubicBezTo>
                    <a:cubicBezTo>
                      <a:pt x="48" y="89"/>
                      <a:pt x="43" y="87"/>
                      <a:pt x="40" y="89"/>
                    </a:cubicBezTo>
                    <a:cubicBezTo>
                      <a:pt x="38" y="91"/>
                      <a:pt x="36" y="92"/>
                      <a:pt x="35" y="94"/>
                    </a:cubicBezTo>
                    <a:cubicBezTo>
                      <a:pt x="31" y="99"/>
                      <a:pt x="25" y="91"/>
                      <a:pt x="23" y="89"/>
                    </a:cubicBezTo>
                    <a:cubicBezTo>
                      <a:pt x="16" y="79"/>
                      <a:pt x="22" y="70"/>
                      <a:pt x="30" y="63"/>
                    </a:cubicBezTo>
                    <a:cubicBezTo>
                      <a:pt x="36" y="56"/>
                      <a:pt x="42" y="51"/>
                      <a:pt x="5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259"/>
              <p:cNvSpPr/>
              <p:nvPr/>
            </p:nvSpPr>
            <p:spPr bwMode="auto">
              <a:xfrm>
                <a:off x="1240" y="2296"/>
                <a:ext cx="15" cy="14"/>
              </a:xfrm>
              <a:custGeom>
                <a:avLst/>
                <a:gdLst>
                  <a:gd name="T0" fmla="*/ 20 w 20"/>
                  <a:gd name="T1" fmla="*/ 7 h 18"/>
                  <a:gd name="T2" fmla="*/ 19 w 20"/>
                  <a:gd name="T3" fmla="*/ 6 h 18"/>
                  <a:gd name="T4" fmla="*/ 19 w 20"/>
                  <a:gd name="T5" fmla="*/ 6 h 18"/>
                  <a:gd name="T6" fmla="*/ 16 w 20"/>
                  <a:gd name="T7" fmla="*/ 2 h 18"/>
                  <a:gd name="T8" fmla="*/ 16 w 20"/>
                  <a:gd name="T9" fmla="*/ 2 h 18"/>
                  <a:gd name="T10" fmla="*/ 15 w 20"/>
                  <a:gd name="T11" fmla="*/ 1 h 18"/>
                  <a:gd name="T12" fmla="*/ 15 w 20"/>
                  <a:gd name="T13" fmla="*/ 1 h 18"/>
                  <a:gd name="T14" fmla="*/ 14 w 20"/>
                  <a:gd name="T15" fmla="*/ 0 h 18"/>
                  <a:gd name="T16" fmla="*/ 13 w 20"/>
                  <a:gd name="T17" fmla="*/ 0 h 18"/>
                  <a:gd name="T18" fmla="*/ 13 w 20"/>
                  <a:gd name="T19" fmla="*/ 0 h 18"/>
                  <a:gd name="T20" fmla="*/ 13 w 20"/>
                  <a:gd name="T21" fmla="*/ 0 h 18"/>
                  <a:gd name="T22" fmla="*/ 12 w 20"/>
                  <a:gd name="T23" fmla="*/ 0 h 18"/>
                  <a:gd name="T24" fmla="*/ 11 w 20"/>
                  <a:gd name="T25" fmla="*/ 0 h 18"/>
                  <a:gd name="T26" fmla="*/ 10 w 20"/>
                  <a:gd name="T27" fmla="*/ 0 h 18"/>
                  <a:gd name="T28" fmla="*/ 9 w 20"/>
                  <a:gd name="T29" fmla="*/ 0 h 18"/>
                  <a:gd name="T30" fmla="*/ 8 w 20"/>
                  <a:gd name="T31" fmla="*/ 0 h 18"/>
                  <a:gd name="T32" fmla="*/ 8 w 20"/>
                  <a:gd name="T33" fmla="*/ 0 h 18"/>
                  <a:gd name="T34" fmla="*/ 7 w 20"/>
                  <a:gd name="T35" fmla="*/ 0 h 18"/>
                  <a:gd name="T36" fmla="*/ 7 w 20"/>
                  <a:gd name="T37" fmla="*/ 1 h 18"/>
                  <a:gd name="T38" fmla="*/ 6 w 20"/>
                  <a:gd name="T39" fmla="*/ 1 h 18"/>
                  <a:gd name="T40" fmla="*/ 5 w 20"/>
                  <a:gd name="T41" fmla="*/ 2 h 18"/>
                  <a:gd name="T42" fmla="*/ 5 w 20"/>
                  <a:gd name="T43" fmla="*/ 2 h 18"/>
                  <a:gd name="T44" fmla="*/ 3 w 20"/>
                  <a:gd name="T45" fmla="*/ 5 h 18"/>
                  <a:gd name="T46" fmla="*/ 0 w 20"/>
                  <a:gd name="T47" fmla="*/ 10 h 18"/>
                  <a:gd name="T48" fmla="*/ 9 w 20"/>
                  <a:gd name="T49" fmla="*/ 18 h 18"/>
                  <a:gd name="T50" fmla="*/ 11 w 20"/>
                  <a:gd name="T51" fmla="*/ 18 h 18"/>
                  <a:gd name="T52" fmla="*/ 9 w 20"/>
                  <a:gd name="T53" fmla="*/ 18 h 18"/>
                  <a:gd name="T54" fmla="*/ 15 w 20"/>
                  <a:gd name="T55" fmla="*/ 17 h 18"/>
                  <a:gd name="T56" fmla="*/ 19 w 20"/>
                  <a:gd name="T57" fmla="*/ 12 h 18"/>
                  <a:gd name="T58" fmla="*/ 19 w 20"/>
                  <a:gd name="T59" fmla="*/ 10 h 18"/>
                  <a:gd name="T60" fmla="*/ 19 w 20"/>
                  <a:gd name="T61" fmla="*/ 10 h 18"/>
                  <a:gd name="T62" fmla="*/ 20 w 20"/>
                  <a:gd name="T6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18">
                    <a:moveTo>
                      <a:pt x="20" y="7"/>
                    </a:moveTo>
                    <a:cubicBezTo>
                      <a:pt x="20" y="7"/>
                      <a:pt x="20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4"/>
                      <a:pt x="18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3" y="5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1" y="18"/>
                      <a:pt x="13" y="18"/>
                      <a:pt x="15" y="17"/>
                    </a:cubicBezTo>
                    <a:cubicBezTo>
                      <a:pt x="17" y="16"/>
                      <a:pt x="19" y="14"/>
                      <a:pt x="19" y="12"/>
                    </a:cubicBezTo>
                    <a:cubicBezTo>
                      <a:pt x="19" y="12"/>
                      <a:pt x="19" y="11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0" y="8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260"/>
              <p:cNvSpPr/>
              <p:nvPr/>
            </p:nvSpPr>
            <p:spPr bwMode="auto">
              <a:xfrm>
                <a:off x="639" y="1170"/>
                <a:ext cx="51" cy="71"/>
              </a:xfrm>
              <a:custGeom>
                <a:avLst/>
                <a:gdLst>
                  <a:gd name="T0" fmla="*/ 62 w 67"/>
                  <a:gd name="T1" fmla="*/ 47 h 93"/>
                  <a:gd name="T2" fmla="*/ 53 w 67"/>
                  <a:gd name="T3" fmla="*/ 43 h 93"/>
                  <a:gd name="T4" fmla="*/ 53 w 67"/>
                  <a:gd name="T5" fmla="*/ 7 h 93"/>
                  <a:gd name="T6" fmla="*/ 44 w 67"/>
                  <a:gd name="T7" fmla="*/ 0 h 93"/>
                  <a:gd name="T8" fmla="*/ 29 w 67"/>
                  <a:gd name="T9" fmla="*/ 5 h 93"/>
                  <a:gd name="T10" fmla="*/ 6 w 67"/>
                  <a:gd name="T11" fmla="*/ 12 h 93"/>
                  <a:gd name="T12" fmla="*/ 6 w 67"/>
                  <a:gd name="T13" fmla="*/ 22 h 93"/>
                  <a:gd name="T14" fmla="*/ 27 w 67"/>
                  <a:gd name="T15" fmla="*/ 20 h 93"/>
                  <a:gd name="T16" fmla="*/ 40 w 67"/>
                  <a:gd name="T17" fmla="*/ 15 h 93"/>
                  <a:gd name="T18" fmla="*/ 39 w 67"/>
                  <a:gd name="T19" fmla="*/ 45 h 93"/>
                  <a:gd name="T20" fmla="*/ 26 w 67"/>
                  <a:gd name="T21" fmla="*/ 59 h 93"/>
                  <a:gd name="T22" fmla="*/ 29 w 67"/>
                  <a:gd name="T23" fmla="*/ 63 h 93"/>
                  <a:gd name="T24" fmla="*/ 39 w 67"/>
                  <a:gd name="T25" fmla="*/ 59 h 93"/>
                  <a:gd name="T26" fmla="*/ 39 w 67"/>
                  <a:gd name="T27" fmla="*/ 60 h 93"/>
                  <a:gd name="T28" fmla="*/ 40 w 67"/>
                  <a:gd name="T29" fmla="*/ 70 h 93"/>
                  <a:gd name="T30" fmla="*/ 39 w 67"/>
                  <a:gd name="T31" fmla="*/ 77 h 93"/>
                  <a:gd name="T32" fmla="*/ 39 w 67"/>
                  <a:gd name="T33" fmla="*/ 80 h 93"/>
                  <a:gd name="T34" fmla="*/ 39 w 67"/>
                  <a:gd name="T35" fmla="*/ 82 h 93"/>
                  <a:gd name="T36" fmla="*/ 46 w 67"/>
                  <a:gd name="T37" fmla="*/ 91 h 93"/>
                  <a:gd name="T38" fmla="*/ 53 w 67"/>
                  <a:gd name="T39" fmla="*/ 64 h 93"/>
                  <a:gd name="T40" fmla="*/ 53 w 67"/>
                  <a:gd name="T41" fmla="*/ 55 h 93"/>
                  <a:gd name="T42" fmla="*/ 55 w 67"/>
                  <a:gd name="T43" fmla="*/ 56 h 93"/>
                  <a:gd name="T44" fmla="*/ 62 w 67"/>
                  <a:gd name="T45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7" h="93">
                    <a:moveTo>
                      <a:pt x="62" y="47"/>
                    </a:moveTo>
                    <a:cubicBezTo>
                      <a:pt x="60" y="45"/>
                      <a:pt x="57" y="44"/>
                      <a:pt x="53" y="43"/>
                    </a:cubicBezTo>
                    <a:cubicBezTo>
                      <a:pt x="54" y="31"/>
                      <a:pt x="54" y="19"/>
                      <a:pt x="53" y="7"/>
                    </a:cubicBezTo>
                    <a:cubicBezTo>
                      <a:pt x="53" y="2"/>
                      <a:pt x="49" y="0"/>
                      <a:pt x="44" y="0"/>
                    </a:cubicBezTo>
                    <a:cubicBezTo>
                      <a:pt x="39" y="1"/>
                      <a:pt x="34" y="4"/>
                      <a:pt x="29" y="5"/>
                    </a:cubicBezTo>
                    <a:cubicBezTo>
                      <a:pt x="21" y="8"/>
                      <a:pt x="14" y="9"/>
                      <a:pt x="6" y="12"/>
                    </a:cubicBezTo>
                    <a:cubicBezTo>
                      <a:pt x="2" y="13"/>
                      <a:pt x="0" y="21"/>
                      <a:pt x="6" y="22"/>
                    </a:cubicBezTo>
                    <a:cubicBezTo>
                      <a:pt x="13" y="23"/>
                      <a:pt x="21" y="22"/>
                      <a:pt x="27" y="20"/>
                    </a:cubicBezTo>
                    <a:cubicBezTo>
                      <a:pt x="31" y="19"/>
                      <a:pt x="36" y="17"/>
                      <a:pt x="40" y="15"/>
                    </a:cubicBezTo>
                    <a:cubicBezTo>
                      <a:pt x="40" y="25"/>
                      <a:pt x="40" y="35"/>
                      <a:pt x="39" y="45"/>
                    </a:cubicBezTo>
                    <a:cubicBezTo>
                      <a:pt x="33" y="47"/>
                      <a:pt x="27" y="52"/>
                      <a:pt x="26" y="59"/>
                    </a:cubicBezTo>
                    <a:cubicBezTo>
                      <a:pt x="25" y="61"/>
                      <a:pt x="27" y="63"/>
                      <a:pt x="29" y="63"/>
                    </a:cubicBezTo>
                    <a:cubicBezTo>
                      <a:pt x="33" y="64"/>
                      <a:pt x="36" y="62"/>
                      <a:pt x="39" y="59"/>
                    </a:cubicBezTo>
                    <a:cubicBezTo>
                      <a:pt x="39" y="59"/>
                      <a:pt x="39" y="60"/>
                      <a:pt x="39" y="60"/>
                    </a:cubicBezTo>
                    <a:cubicBezTo>
                      <a:pt x="39" y="63"/>
                      <a:pt x="39" y="67"/>
                      <a:pt x="40" y="70"/>
                    </a:cubicBezTo>
                    <a:cubicBezTo>
                      <a:pt x="40" y="73"/>
                      <a:pt x="40" y="75"/>
                      <a:pt x="39" y="77"/>
                    </a:cubicBezTo>
                    <a:cubicBezTo>
                      <a:pt x="39" y="78"/>
                      <a:pt x="39" y="79"/>
                      <a:pt x="39" y="80"/>
                    </a:cubicBezTo>
                    <a:cubicBezTo>
                      <a:pt x="39" y="81"/>
                      <a:pt x="38" y="84"/>
                      <a:pt x="39" y="82"/>
                    </a:cubicBezTo>
                    <a:cubicBezTo>
                      <a:pt x="36" y="86"/>
                      <a:pt x="41" y="93"/>
                      <a:pt x="46" y="91"/>
                    </a:cubicBezTo>
                    <a:cubicBezTo>
                      <a:pt x="56" y="87"/>
                      <a:pt x="54" y="72"/>
                      <a:pt x="53" y="64"/>
                    </a:cubicBezTo>
                    <a:cubicBezTo>
                      <a:pt x="53" y="61"/>
                      <a:pt x="53" y="58"/>
                      <a:pt x="53" y="55"/>
                    </a:cubicBezTo>
                    <a:cubicBezTo>
                      <a:pt x="54" y="55"/>
                      <a:pt x="55" y="56"/>
                      <a:pt x="55" y="56"/>
                    </a:cubicBezTo>
                    <a:cubicBezTo>
                      <a:pt x="60" y="60"/>
                      <a:pt x="67" y="51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261"/>
              <p:cNvSpPr/>
              <p:nvPr/>
            </p:nvSpPr>
            <p:spPr bwMode="auto">
              <a:xfrm>
                <a:off x="696" y="1180"/>
                <a:ext cx="26" cy="35"/>
              </a:xfrm>
              <a:custGeom>
                <a:avLst/>
                <a:gdLst>
                  <a:gd name="T0" fmla="*/ 31 w 34"/>
                  <a:gd name="T1" fmla="*/ 11 h 46"/>
                  <a:gd name="T2" fmla="*/ 19 w 34"/>
                  <a:gd name="T3" fmla="*/ 9 h 46"/>
                  <a:gd name="T4" fmla="*/ 7 w 34"/>
                  <a:gd name="T5" fmla="*/ 2 h 46"/>
                  <a:gd name="T6" fmla="*/ 7 w 34"/>
                  <a:gd name="T7" fmla="*/ 13 h 46"/>
                  <a:gd name="T8" fmla="*/ 1 w 34"/>
                  <a:gd name="T9" fmla="*/ 19 h 46"/>
                  <a:gd name="T10" fmla="*/ 4 w 34"/>
                  <a:gd name="T11" fmla="*/ 25 h 46"/>
                  <a:gd name="T12" fmla="*/ 11 w 34"/>
                  <a:gd name="T13" fmla="*/ 24 h 46"/>
                  <a:gd name="T14" fmla="*/ 12 w 34"/>
                  <a:gd name="T15" fmla="*/ 27 h 46"/>
                  <a:gd name="T16" fmla="*/ 21 w 34"/>
                  <a:gd name="T17" fmla="*/ 45 h 46"/>
                  <a:gd name="T18" fmla="*/ 27 w 34"/>
                  <a:gd name="T19" fmla="*/ 44 h 46"/>
                  <a:gd name="T20" fmla="*/ 25 w 34"/>
                  <a:gd name="T21" fmla="*/ 22 h 46"/>
                  <a:gd name="T22" fmla="*/ 34 w 34"/>
                  <a:gd name="T23" fmla="*/ 18 h 46"/>
                  <a:gd name="T24" fmla="*/ 34 w 34"/>
                  <a:gd name="T25" fmla="*/ 16 h 46"/>
                  <a:gd name="T26" fmla="*/ 31 w 34"/>
                  <a:gd name="T27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46">
                    <a:moveTo>
                      <a:pt x="31" y="11"/>
                    </a:moveTo>
                    <a:cubicBezTo>
                      <a:pt x="28" y="9"/>
                      <a:pt x="23" y="9"/>
                      <a:pt x="19" y="9"/>
                    </a:cubicBezTo>
                    <a:cubicBezTo>
                      <a:pt x="17" y="4"/>
                      <a:pt x="14" y="0"/>
                      <a:pt x="7" y="2"/>
                    </a:cubicBezTo>
                    <a:cubicBezTo>
                      <a:pt x="1" y="3"/>
                      <a:pt x="1" y="12"/>
                      <a:pt x="7" y="13"/>
                    </a:cubicBezTo>
                    <a:cubicBezTo>
                      <a:pt x="4" y="15"/>
                      <a:pt x="2" y="17"/>
                      <a:pt x="1" y="19"/>
                    </a:cubicBezTo>
                    <a:cubicBezTo>
                      <a:pt x="0" y="22"/>
                      <a:pt x="2" y="25"/>
                      <a:pt x="4" y="25"/>
                    </a:cubicBezTo>
                    <a:cubicBezTo>
                      <a:pt x="6" y="25"/>
                      <a:pt x="9" y="25"/>
                      <a:pt x="11" y="24"/>
                    </a:cubicBezTo>
                    <a:cubicBezTo>
                      <a:pt x="11" y="25"/>
                      <a:pt x="11" y="26"/>
                      <a:pt x="12" y="27"/>
                    </a:cubicBezTo>
                    <a:cubicBezTo>
                      <a:pt x="13" y="33"/>
                      <a:pt x="15" y="42"/>
                      <a:pt x="21" y="45"/>
                    </a:cubicBezTo>
                    <a:cubicBezTo>
                      <a:pt x="23" y="46"/>
                      <a:pt x="26" y="46"/>
                      <a:pt x="27" y="44"/>
                    </a:cubicBezTo>
                    <a:cubicBezTo>
                      <a:pt x="29" y="37"/>
                      <a:pt x="27" y="29"/>
                      <a:pt x="25" y="22"/>
                    </a:cubicBezTo>
                    <a:cubicBezTo>
                      <a:pt x="28" y="25"/>
                      <a:pt x="34" y="23"/>
                      <a:pt x="34" y="18"/>
                    </a:cubicBezTo>
                    <a:cubicBezTo>
                      <a:pt x="34" y="17"/>
                      <a:pt x="34" y="17"/>
                      <a:pt x="34" y="16"/>
                    </a:cubicBezTo>
                    <a:cubicBezTo>
                      <a:pt x="34" y="14"/>
                      <a:pt x="33" y="12"/>
                      <a:pt x="3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262"/>
              <p:cNvSpPr/>
              <p:nvPr/>
            </p:nvSpPr>
            <p:spPr bwMode="auto">
              <a:xfrm>
                <a:off x="722" y="1162"/>
                <a:ext cx="49" cy="67"/>
              </a:xfrm>
              <a:custGeom>
                <a:avLst/>
                <a:gdLst>
                  <a:gd name="T0" fmla="*/ 60 w 65"/>
                  <a:gd name="T1" fmla="*/ 66 h 88"/>
                  <a:gd name="T2" fmla="*/ 31 w 65"/>
                  <a:gd name="T3" fmla="*/ 70 h 88"/>
                  <a:gd name="T4" fmla="*/ 36 w 65"/>
                  <a:gd name="T5" fmla="*/ 41 h 88"/>
                  <a:gd name="T6" fmla="*/ 32 w 65"/>
                  <a:gd name="T7" fmla="*/ 10 h 88"/>
                  <a:gd name="T8" fmla="*/ 9 w 65"/>
                  <a:gd name="T9" fmla="*/ 4 h 88"/>
                  <a:gd name="T10" fmla="*/ 1 w 65"/>
                  <a:gd name="T11" fmla="*/ 13 h 88"/>
                  <a:gd name="T12" fmla="*/ 3 w 65"/>
                  <a:gd name="T13" fmla="*/ 24 h 88"/>
                  <a:gd name="T14" fmla="*/ 11 w 65"/>
                  <a:gd name="T15" fmla="*/ 22 h 88"/>
                  <a:gd name="T16" fmla="*/ 11 w 65"/>
                  <a:gd name="T17" fmla="*/ 17 h 88"/>
                  <a:gd name="T18" fmla="*/ 21 w 65"/>
                  <a:gd name="T19" fmla="*/ 16 h 88"/>
                  <a:gd name="T20" fmla="*/ 23 w 65"/>
                  <a:gd name="T21" fmla="*/ 37 h 88"/>
                  <a:gd name="T22" fmla="*/ 17 w 65"/>
                  <a:gd name="T23" fmla="*/ 79 h 88"/>
                  <a:gd name="T24" fmla="*/ 22 w 65"/>
                  <a:gd name="T25" fmla="*/ 86 h 88"/>
                  <a:gd name="T26" fmla="*/ 41 w 65"/>
                  <a:gd name="T27" fmla="*/ 85 h 88"/>
                  <a:gd name="T28" fmla="*/ 60 w 65"/>
                  <a:gd name="T29" fmla="*/ 78 h 88"/>
                  <a:gd name="T30" fmla="*/ 60 w 65"/>
                  <a:gd name="T31" fmla="*/ 6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" h="88">
                    <a:moveTo>
                      <a:pt x="60" y="66"/>
                    </a:moveTo>
                    <a:cubicBezTo>
                      <a:pt x="50" y="62"/>
                      <a:pt x="41" y="68"/>
                      <a:pt x="31" y="70"/>
                    </a:cubicBezTo>
                    <a:cubicBezTo>
                      <a:pt x="32" y="60"/>
                      <a:pt x="34" y="51"/>
                      <a:pt x="36" y="41"/>
                    </a:cubicBezTo>
                    <a:cubicBezTo>
                      <a:pt x="38" y="29"/>
                      <a:pt x="38" y="20"/>
                      <a:pt x="32" y="10"/>
                    </a:cubicBezTo>
                    <a:cubicBezTo>
                      <a:pt x="27" y="2"/>
                      <a:pt x="16" y="0"/>
                      <a:pt x="9" y="4"/>
                    </a:cubicBezTo>
                    <a:cubicBezTo>
                      <a:pt x="5" y="6"/>
                      <a:pt x="2" y="9"/>
                      <a:pt x="1" y="13"/>
                    </a:cubicBezTo>
                    <a:cubicBezTo>
                      <a:pt x="0" y="18"/>
                      <a:pt x="2" y="20"/>
                      <a:pt x="3" y="24"/>
                    </a:cubicBezTo>
                    <a:cubicBezTo>
                      <a:pt x="5" y="29"/>
                      <a:pt x="12" y="27"/>
                      <a:pt x="11" y="22"/>
                    </a:cubicBezTo>
                    <a:cubicBezTo>
                      <a:pt x="11" y="20"/>
                      <a:pt x="10" y="18"/>
                      <a:pt x="11" y="17"/>
                    </a:cubicBezTo>
                    <a:cubicBezTo>
                      <a:pt x="14" y="13"/>
                      <a:pt x="18" y="12"/>
                      <a:pt x="21" y="16"/>
                    </a:cubicBezTo>
                    <a:cubicBezTo>
                      <a:pt x="27" y="21"/>
                      <a:pt x="25" y="31"/>
                      <a:pt x="23" y="37"/>
                    </a:cubicBezTo>
                    <a:cubicBezTo>
                      <a:pt x="20" y="51"/>
                      <a:pt x="18" y="65"/>
                      <a:pt x="17" y="79"/>
                    </a:cubicBezTo>
                    <a:cubicBezTo>
                      <a:pt x="16" y="82"/>
                      <a:pt x="19" y="86"/>
                      <a:pt x="22" y="86"/>
                    </a:cubicBezTo>
                    <a:cubicBezTo>
                      <a:pt x="29" y="88"/>
                      <a:pt x="35" y="87"/>
                      <a:pt x="41" y="85"/>
                    </a:cubicBezTo>
                    <a:cubicBezTo>
                      <a:pt x="47" y="83"/>
                      <a:pt x="54" y="82"/>
                      <a:pt x="60" y="78"/>
                    </a:cubicBezTo>
                    <a:cubicBezTo>
                      <a:pt x="64" y="76"/>
                      <a:pt x="65" y="68"/>
                      <a:pt x="6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263"/>
              <p:cNvSpPr/>
              <p:nvPr/>
            </p:nvSpPr>
            <p:spPr bwMode="auto">
              <a:xfrm>
                <a:off x="779" y="1172"/>
                <a:ext cx="29" cy="12"/>
              </a:xfrm>
              <a:custGeom>
                <a:avLst/>
                <a:gdLst>
                  <a:gd name="T0" fmla="*/ 30 w 38"/>
                  <a:gd name="T1" fmla="*/ 0 h 16"/>
                  <a:gd name="T2" fmla="*/ 15 w 38"/>
                  <a:gd name="T3" fmla="*/ 2 h 16"/>
                  <a:gd name="T4" fmla="*/ 3 w 38"/>
                  <a:gd name="T5" fmla="*/ 6 h 16"/>
                  <a:gd name="T6" fmla="*/ 4 w 38"/>
                  <a:gd name="T7" fmla="*/ 14 h 16"/>
                  <a:gd name="T8" fmla="*/ 15 w 38"/>
                  <a:gd name="T9" fmla="*/ 15 h 16"/>
                  <a:gd name="T10" fmla="*/ 30 w 38"/>
                  <a:gd name="T11" fmla="*/ 13 h 16"/>
                  <a:gd name="T12" fmla="*/ 30 w 3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6">
                    <a:moveTo>
                      <a:pt x="30" y="0"/>
                    </a:moveTo>
                    <a:cubicBezTo>
                      <a:pt x="25" y="0"/>
                      <a:pt x="20" y="1"/>
                      <a:pt x="15" y="2"/>
                    </a:cubicBezTo>
                    <a:cubicBezTo>
                      <a:pt x="10" y="2"/>
                      <a:pt x="6" y="3"/>
                      <a:pt x="3" y="6"/>
                    </a:cubicBezTo>
                    <a:cubicBezTo>
                      <a:pt x="0" y="8"/>
                      <a:pt x="1" y="13"/>
                      <a:pt x="4" y="14"/>
                    </a:cubicBezTo>
                    <a:cubicBezTo>
                      <a:pt x="8" y="16"/>
                      <a:pt x="11" y="15"/>
                      <a:pt x="15" y="15"/>
                    </a:cubicBezTo>
                    <a:cubicBezTo>
                      <a:pt x="20" y="15"/>
                      <a:pt x="25" y="13"/>
                      <a:pt x="30" y="13"/>
                    </a:cubicBezTo>
                    <a:cubicBezTo>
                      <a:pt x="38" y="12"/>
                      <a:pt x="38" y="0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264"/>
              <p:cNvSpPr/>
              <p:nvPr/>
            </p:nvSpPr>
            <p:spPr bwMode="auto">
              <a:xfrm>
                <a:off x="773" y="1156"/>
                <a:ext cx="29" cy="18"/>
              </a:xfrm>
              <a:custGeom>
                <a:avLst/>
                <a:gdLst>
                  <a:gd name="T0" fmla="*/ 29 w 38"/>
                  <a:gd name="T1" fmla="*/ 1 h 23"/>
                  <a:gd name="T2" fmla="*/ 4 w 38"/>
                  <a:gd name="T3" fmla="*/ 11 h 23"/>
                  <a:gd name="T4" fmla="*/ 9 w 38"/>
                  <a:gd name="T5" fmla="*/ 21 h 23"/>
                  <a:gd name="T6" fmla="*/ 25 w 38"/>
                  <a:gd name="T7" fmla="*/ 16 h 23"/>
                  <a:gd name="T8" fmla="*/ 31 w 38"/>
                  <a:gd name="T9" fmla="*/ 14 h 23"/>
                  <a:gd name="T10" fmla="*/ 32 w 38"/>
                  <a:gd name="T11" fmla="*/ 14 h 23"/>
                  <a:gd name="T12" fmla="*/ 29 w 38"/>
                  <a:gd name="T1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3">
                    <a:moveTo>
                      <a:pt x="29" y="1"/>
                    </a:moveTo>
                    <a:cubicBezTo>
                      <a:pt x="19" y="0"/>
                      <a:pt x="10" y="4"/>
                      <a:pt x="4" y="11"/>
                    </a:cubicBezTo>
                    <a:cubicBezTo>
                      <a:pt x="0" y="15"/>
                      <a:pt x="3" y="23"/>
                      <a:pt x="9" y="21"/>
                    </a:cubicBezTo>
                    <a:cubicBezTo>
                      <a:pt x="15" y="19"/>
                      <a:pt x="20" y="17"/>
                      <a:pt x="25" y="16"/>
                    </a:cubicBezTo>
                    <a:cubicBezTo>
                      <a:pt x="27" y="16"/>
                      <a:pt x="29" y="16"/>
                      <a:pt x="31" y="14"/>
                    </a:cubicBezTo>
                    <a:cubicBezTo>
                      <a:pt x="32" y="14"/>
                      <a:pt x="34" y="12"/>
                      <a:pt x="32" y="14"/>
                    </a:cubicBezTo>
                    <a:cubicBezTo>
                      <a:pt x="38" y="10"/>
                      <a:pt x="35" y="2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265"/>
              <p:cNvSpPr>
                <a:spLocks noEditPoints="1"/>
              </p:cNvSpPr>
              <p:nvPr/>
            </p:nvSpPr>
            <p:spPr bwMode="auto">
              <a:xfrm>
                <a:off x="812" y="1135"/>
                <a:ext cx="45" cy="66"/>
              </a:xfrm>
              <a:custGeom>
                <a:avLst/>
                <a:gdLst>
                  <a:gd name="T0" fmla="*/ 46 w 60"/>
                  <a:gd name="T1" fmla="*/ 13 h 87"/>
                  <a:gd name="T2" fmla="*/ 43 w 60"/>
                  <a:gd name="T3" fmla="*/ 9 h 87"/>
                  <a:gd name="T4" fmla="*/ 13 w 60"/>
                  <a:gd name="T5" fmla="*/ 6 h 87"/>
                  <a:gd name="T6" fmla="*/ 14 w 60"/>
                  <a:gd name="T7" fmla="*/ 35 h 87"/>
                  <a:gd name="T8" fmla="*/ 22 w 60"/>
                  <a:gd name="T9" fmla="*/ 44 h 87"/>
                  <a:gd name="T10" fmla="*/ 38 w 60"/>
                  <a:gd name="T11" fmla="*/ 39 h 87"/>
                  <a:gd name="T12" fmla="*/ 43 w 60"/>
                  <a:gd name="T13" fmla="*/ 34 h 87"/>
                  <a:gd name="T14" fmla="*/ 44 w 60"/>
                  <a:gd name="T15" fmla="*/ 51 h 87"/>
                  <a:gd name="T16" fmla="*/ 31 w 60"/>
                  <a:gd name="T17" fmla="*/ 82 h 87"/>
                  <a:gd name="T18" fmla="*/ 37 w 60"/>
                  <a:gd name="T19" fmla="*/ 86 h 87"/>
                  <a:gd name="T20" fmla="*/ 59 w 60"/>
                  <a:gd name="T21" fmla="*/ 51 h 87"/>
                  <a:gd name="T22" fmla="*/ 46 w 60"/>
                  <a:gd name="T23" fmla="*/ 13 h 87"/>
                  <a:gd name="T24" fmla="*/ 23 w 60"/>
                  <a:gd name="T25" fmla="*/ 32 h 87"/>
                  <a:gd name="T26" fmla="*/ 18 w 60"/>
                  <a:gd name="T27" fmla="*/ 30 h 87"/>
                  <a:gd name="T28" fmla="*/ 20 w 60"/>
                  <a:gd name="T29" fmla="*/ 17 h 87"/>
                  <a:gd name="T30" fmla="*/ 32 w 60"/>
                  <a:gd name="T31" fmla="*/ 17 h 87"/>
                  <a:gd name="T32" fmla="*/ 23 w 60"/>
                  <a:gd name="T33" fmla="*/ 3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87">
                    <a:moveTo>
                      <a:pt x="46" y="13"/>
                    </a:moveTo>
                    <a:cubicBezTo>
                      <a:pt x="45" y="11"/>
                      <a:pt x="44" y="10"/>
                      <a:pt x="43" y="9"/>
                    </a:cubicBezTo>
                    <a:cubicBezTo>
                      <a:pt x="36" y="1"/>
                      <a:pt x="22" y="0"/>
                      <a:pt x="13" y="6"/>
                    </a:cubicBezTo>
                    <a:cubicBezTo>
                      <a:pt x="3" y="12"/>
                      <a:pt x="0" y="32"/>
                      <a:pt x="14" y="35"/>
                    </a:cubicBezTo>
                    <a:cubicBezTo>
                      <a:pt x="14" y="39"/>
                      <a:pt x="17" y="43"/>
                      <a:pt x="22" y="44"/>
                    </a:cubicBezTo>
                    <a:cubicBezTo>
                      <a:pt x="27" y="46"/>
                      <a:pt x="34" y="43"/>
                      <a:pt x="38" y="39"/>
                    </a:cubicBezTo>
                    <a:cubicBezTo>
                      <a:pt x="40" y="38"/>
                      <a:pt x="41" y="36"/>
                      <a:pt x="43" y="34"/>
                    </a:cubicBezTo>
                    <a:cubicBezTo>
                      <a:pt x="44" y="39"/>
                      <a:pt x="44" y="45"/>
                      <a:pt x="44" y="51"/>
                    </a:cubicBezTo>
                    <a:cubicBezTo>
                      <a:pt x="44" y="64"/>
                      <a:pt x="33" y="70"/>
                      <a:pt x="31" y="82"/>
                    </a:cubicBezTo>
                    <a:cubicBezTo>
                      <a:pt x="31" y="85"/>
                      <a:pt x="34" y="87"/>
                      <a:pt x="37" y="86"/>
                    </a:cubicBezTo>
                    <a:cubicBezTo>
                      <a:pt x="51" y="81"/>
                      <a:pt x="58" y="65"/>
                      <a:pt x="59" y="51"/>
                    </a:cubicBezTo>
                    <a:cubicBezTo>
                      <a:pt x="60" y="36"/>
                      <a:pt x="57" y="23"/>
                      <a:pt x="46" y="13"/>
                    </a:cubicBezTo>
                    <a:close/>
                    <a:moveTo>
                      <a:pt x="23" y="32"/>
                    </a:moveTo>
                    <a:cubicBezTo>
                      <a:pt x="22" y="30"/>
                      <a:pt x="20" y="29"/>
                      <a:pt x="18" y="30"/>
                    </a:cubicBezTo>
                    <a:cubicBezTo>
                      <a:pt x="17" y="25"/>
                      <a:pt x="15" y="20"/>
                      <a:pt x="20" y="17"/>
                    </a:cubicBezTo>
                    <a:cubicBezTo>
                      <a:pt x="23" y="15"/>
                      <a:pt x="28" y="15"/>
                      <a:pt x="32" y="17"/>
                    </a:cubicBezTo>
                    <a:cubicBezTo>
                      <a:pt x="39" y="20"/>
                      <a:pt x="30" y="33"/>
                      <a:pt x="2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266"/>
              <p:cNvSpPr>
                <a:spLocks noEditPoints="1"/>
              </p:cNvSpPr>
              <p:nvPr/>
            </p:nvSpPr>
            <p:spPr bwMode="auto">
              <a:xfrm>
                <a:off x="759" y="1640"/>
                <a:ext cx="76" cy="54"/>
              </a:xfrm>
              <a:custGeom>
                <a:avLst/>
                <a:gdLst>
                  <a:gd name="T0" fmla="*/ 93 w 100"/>
                  <a:gd name="T1" fmla="*/ 46 h 71"/>
                  <a:gd name="T2" fmla="*/ 85 w 100"/>
                  <a:gd name="T3" fmla="*/ 50 h 71"/>
                  <a:gd name="T4" fmla="*/ 84 w 100"/>
                  <a:gd name="T5" fmla="*/ 51 h 71"/>
                  <a:gd name="T6" fmla="*/ 78 w 100"/>
                  <a:gd name="T7" fmla="*/ 42 h 71"/>
                  <a:gd name="T8" fmla="*/ 75 w 100"/>
                  <a:gd name="T9" fmla="*/ 38 h 71"/>
                  <a:gd name="T10" fmla="*/ 49 w 100"/>
                  <a:gd name="T11" fmla="*/ 6 h 71"/>
                  <a:gd name="T12" fmla="*/ 3 w 100"/>
                  <a:gd name="T13" fmla="*/ 36 h 71"/>
                  <a:gd name="T14" fmla="*/ 8 w 100"/>
                  <a:gd name="T15" fmla="*/ 62 h 71"/>
                  <a:gd name="T16" fmla="*/ 35 w 100"/>
                  <a:gd name="T17" fmla="*/ 71 h 71"/>
                  <a:gd name="T18" fmla="*/ 67 w 100"/>
                  <a:gd name="T19" fmla="*/ 54 h 71"/>
                  <a:gd name="T20" fmla="*/ 71 w 100"/>
                  <a:gd name="T21" fmla="*/ 61 h 71"/>
                  <a:gd name="T22" fmla="*/ 97 w 100"/>
                  <a:gd name="T23" fmla="*/ 59 h 71"/>
                  <a:gd name="T24" fmla="*/ 93 w 100"/>
                  <a:gd name="T25" fmla="*/ 46 h 71"/>
                  <a:gd name="T26" fmla="*/ 43 w 100"/>
                  <a:gd name="T27" fmla="*/ 54 h 71"/>
                  <a:gd name="T28" fmla="*/ 16 w 100"/>
                  <a:gd name="T29" fmla="*/ 47 h 71"/>
                  <a:gd name="T30" fmla="*/ 24 w 100"/>
                  <a:gd name="T31" fmla="*/ 28 h 71"/>
                  <a:gd name="T32" fmla="*/ 37 w 100"/>
                  <a:gd name="T33" fmla="*/ 20 h 71"/>
                  <a:gd name="T34" fmla="*/ 61 w 100"/>
                  <a:gd name="T35" fmla="*/ 29 h 71"/>
                  <a:gd name="T36" fmla="*/ 60 w 100"/>
                  <a:gd name="T37" fmla="*/ 34 h 71"/>
                  <a:gd name="T38" fmla="*/ 61 w 100"/>
                  <a:gd name="T39" fmla="*/ 36 h 71"/>
                  <a:gd name="T40" fmla="*/ 43 w 100"/>
                  <a:gd name="T41" fmla="*/ 5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71">
                    <a:moveTo>
                      <a:pt x="93" y="46"/>
                    </a:moveTo>
                    <a:cubicBezTo>
                      <a:pt x="90" y="46"/>
                      <a:pt x="88" y="49"/>
                      <a:pt x="85" y="50"/>
                    </a:cubicBezTo>
                    <a:cubicBezTo>
                      <a:pt x="85" y="50"/>
                      <a:pt x="85" y="51"/>
                      <a:pt x="84" y="51"/>
                    </a:cubicBezTo>
                    <a:cubicBezTo>
                      <a:pt x="82" y="49"/>
                      <a:pt x="80" y="45"/>
                      <a:pt x="78" y="42"/>
                    </a:cubicBezTo>
                    <a:cubicBezTo>
                      <a:pt x="77" y="41"/>
                      <a:pt x="76" y="40"/>
                      <a:pt x="75" y="38"/>
                    </a:cubicBezTo>
                    <a:cubicBezTo>
                      <a:pt x="81" y="24"/>
                      <a:pt x="65" y="10"/>
                      <a:pt x="49" y="6"/>
                    </a:cubicBezTo>
                    <a:cubicBezTo>
                      <a:pt x="27" y="0"/>
                      <a:pt x="10" y="16"/>
                      <a:pt x="3" y="36"/>
                    </a:cubicBezTo>
                    <a:cubicBezTo>
                      <a:pt x="0" y="45"/>
                      <a:pt x="1" y="55"/>
                      <a:pt x="8" y="62"/>
                    </a:cubicBezTo>
                    <a:cubicBezTo>
                      <a:pt x="15" y="67"/>
                      <a:pt x="26" y="71"/>
                      <a:pt x="35" y="71"/>
                    </a:cubicBezTo>
                    <a:cubicBezTo>
                      <a:pt x="46" y="70"/>
                      <a:pt x="60" y="64"/>
                      <a:pt x="67" y="54"/>
                    </a:cubicBezTo>
                    <a:cubicBezTo>
                      <a:pt x="68" y="56"/>
                      <a:pt x="70" y="58"/>
                      <a:pt x="71" y="61"/>
                    </a:cubicBezTo>
                    <a:cubicBezTo>
                      <a:pt x="78" y="70"/>
                      <a:pt x="92" y="70"/>
                      <a:pt x="97" y="59"/>
                    </a:cubicBezTo>
                    <a:cubicBezTo>
                      <a:pt x="100" y="54"/>
                      <a:pt x="100" y="46"/>
                      <a:pt x="93" y="46"/>
                    </a:cubicBezTo>
                    <a:close/>
                    <a:moveTo>
                      <a:pt x="43" y="54"/>
                    </a:moveTo>
                    <a:cubicBezTo>
                      <a:pt x="36" y="56"/>
                      <a:pt x="17" y="56"/>
                      <a:pt x="16" y="47"/>
                    </a:cubicBezTo>
                    <a:cubicBezTo>
                      <a:pt x="15" y="41"/>
                      <a:pt x="21" y="33"/>
                      <a:pt x="24" y="28"/>
                    </a:cubicBezTo>
                    <a:cubicBezTo>
                      <a:pt x="27" y="23"/>
                      <a:pt x="31" y="20"/>
                      <a:pt x="37" y="20"/>
                    </a:cubicBezTo>
                    <a:cubicBezTo>
                      <a:pt x="44" y="19"/>
                      <a:pt x="56" y="22"/>
                      <a:pt x="61" y="29"/>
                    </a:cubicBezTo>
                    <a:cubicBezTo>
                      <a:pt x="59" y="30"/>
                      <a:pt x="59" y="32"/>
                      <a:pt x="60" y="34"/>
                    </a:cubicBezTo>
                    <a:cubicBezTo>
                      <a:pt x="60" y="34"/>
                      <a:pt x="60" y="35"/>
                      <a:pt x="61" y="36"/>
                    </a:cubicBezTo>
                    <a:cubicBezTo>
                      <a:pt x="56" y="44"/>
                      <a:pt x="51" y="50"/>
                      <a:pt x="4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267"/>
              <p:cNvSpPr/>
              <p:nvPr/>
            </p:nvSpPr>
            <p:spPr bwMode="auto">
              <a:xfrm>
                <a:off x="836" y="1614"/>
                <a:ext cx="41" cy="64"/>
              </a:xfrm>
              <a:custGeom>
                <a:avLst/>
                <a:gdLst>
                  <a:gd name="T0" fmla="*/ 48 w 54"/>
                  <a:gd name="T1" fmla="*/ 43 h 84"/>
                  <a:gd name="T2" fmla="*/ 38 w 54"/>
                  <a:gd name="T3" fmla="*/ 39 h 84"/>
                  <a:gd name="T4" fmla="*/ 34 w 54"/>
                  <a:gd name="T5" fmla="*/ 39 h 84"/>
                  <a:gd name="T6" fmla="*/ 31 w 54"/>
                  <a:gd name="T7" fmla="*/ 8 h 84"/>
                  <a:gd name="T8" fmla="*/ 20 w 54"/>
                  <a:gd name="T9" fmla="*/ 8 h 84"/>
                  <a:gd name="T10" fmla="*/ 18 w 54"/>
                  <a:gd name="T11" fmla="*/ 37 h 84"/>
                  <a:gd name="T12" fmla="*/ 4 w 54"/>
                  <a:gd name="T13" fmla="*/ 40 h 84"/>
                  <a:gd name="T14" fmla="*/ 10 w 54"/>
                  <a:gd name="T15" fmla="*/ 53 h 84"/>
                  <a:gd name="T16" fmla="*/ 17 w 54"/>
                  <a:gd name="T17" fmla="*/ 53 h 84"/>
                  <a:gd name="T18" fmla="*/ 19 w 54"/>
                  <a:gd name="T19" fmla="*/ 53 h 84"/>
                  <a:gd name="T20" fmla="*/ 28 w 54"/>
                  <a:gd name="T21" fmla="*/ 81 h 84"/>
                  <a:gd name="T22" fmla="*/ 36 w 54"/>
                  <a:gd name="T23" fmla="*/ 79 h 84"/>
                  <a:gd name="T24" fmla="*/ 35 w 54"/>
                  <a:gd name="T25" fmla="*/ 54 h 84"/>
                  <a:gd name="T26" fmla="*/ 43 w 54"/>
                  <a:gd name="T27" fmla="*/ 55 h 84"/>
                  <a:gd name="T28" fmla="*/ 48 w 54"/>
                  <a:gd name="T29" fmla="*/ 4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84">
                    <a:moveTo>
                      <a:pt x="48" y="43"/>
                    </a:moveTo>
                    <a:cubicBezTo>
                      <a:pt x="45" y="41"/>
                      <a:pt x="42" y="39"/>
                      <a:pt x="38" y="39"/>
                    </a:cubicBezTo>
                    <a:cubicBezTo>
                      <a:pt x="37" y="39"/>
                      <a:pt x="35" y="39"/>
                      <a:pt x="34" y="39"/>
                    </a:cubicBezTo>
                    <a:cubicBezTo>
                      <a:pt x="33" y="29"/>
                      <a:pt x="32" y="18"/>
                      <a:pt x="31" y="8"/>
                    </a:cubicBezTo>
                    <a:cubicBezTo>
                      <a:pt x="30" y="0"/>
                      <a:pt x="20" y="0"/>
                      <a:pt x="20" y="8"/>
                    </a:cubicBezTo>
                    <a:cubicBezTo>
                      <a:pt x="19" y="17"/>
                      <a:pt x="18" y="27"/>
                      <a:pt x="18" y="37"/>
                    </a:cubicBezTo>
                    <a:cubicBezTo>
                      <a:pt x="13" y="36"/>
                      <a:pt x="9" y="37"/>
                      <a:pt x="4" y="40"/>
                    </a:cubicBezTo>
                    <a:cubicBezTo>
                      <a:pt x="0" y="44"/>
                      <a:pt x="4" y="53"/>
                      <a:pt x="10" y="53"/>
                    </a:cubicBezTo>
                    <a:cubicBezTo>
                      <a:pt x="12" y="52"/>
                      <a:pt x="14" y="52"/>
                      <a:pt x="17" y="53"/>
                    </a:cubicBezTo>
                    <a:cubicBezTo>
                      <a:pt x="17" y="53"/>
                      <a:pt x="18" y="53"/>
                      <a:pt x="19" y="53"/>
                    </a:cubicBezTo>
                    <a:cubicBezTo>
                      <a:pt x="20" y="63"/>
                      <a:pt x="21" y="74"/>
                      <a:pt x="28" y="81"/>
                    </a:cubicBezTo>
                    <a:cubicBezTo>
                      <a:pt x="30" y="84"/>
                      <a:pt x="35" y="82"/>
                      <a:pt x="36" y="79"/>
                    </a:cubicBezTo>
                    <a:cubicBezTo>
                      <a:pt x="38" y="71"/>
                      <a:pt x="36" y="62"/>
                      <a:pt x="35" y="54"/>
                    </a:cubicBezTo>
                    <a:cubicBezTo>
                      <a:pt x="38" y="54"/>
                      <a:pt x="40" y="54"/>
                      <a:pt x="43" y="55"/>
                    </a:cubicBezTo>
                    <a:cubicBezTo>
                      <a:pt x="50" y="58"/>
                      <a:pt x="54" y="47"/>
                      <a:pt x="48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268"/>
              <p:cNvSpPr>
                <a:spLocks noEditPoints="1"/>
              </p:cNvSpPr>
              <p:nvPr/>
            </p:nvSpPr>
            <p:spPr bwMode="auto">
              <a:xfrm>
                <a:off x="901" y="1592"/>
                <a:ext cx="53" cy="101"/>
              </a:xfrm>
              <a:custGeom>
                <a:avLst/>
                <a:gdLst>
                  <a:gd name="T0" fmla="*/ 64 w 70"/>
                  <a:gd name="T1" fmla="*/ 82 h 133"/>
                  <a:gd name="T2" fmla="*/ 24 w 70"/>
                  <a:gd name="T3" fmla="*/ 74 h 133"/>
                  <a:gd name="T4" fmla="*/ 19 w 70"/>
                  <a:gd name="T5" fmla="*/ 80 h 133"/>
                  <a:gd name="T6" fmla="*/ 13 w 70"/>
                  <a:gd name="T7" fmla="*/ 8 h 133"/>
                  <a:gd name="T8" fmla="*/ 2 w 70"/>
                  <a:gd name="T9" fmla="*/ 8 h 133"/>
                  <a:gd name="T10" fmla="*/ 5 w 70"/>
                  <a:gd name="T11" fmla="*/ 120 h 133"/>
                  <a:gd name="T12" fmla="*/ 19 w 70"/>
                  <a:gd name="T13" fmla="*/ 126 h 133"/>
                  <a:gd name="T14" fmla="*/ 57 w 70"/>
                  <a:gd name="T15" fmla="*/ 123 h 133"/>
                  <a:gd name="T16" fmla="*/ 64 w 70"/>
                  <a:gd name="T17" fmla="*/ 82 h 133"/>
                  <a:gd name="T18" fmla="*/ 47 w 70"/>
                  <a:gd name="T19" fmla="*/ 111 h 133"/>
                  <a:gd name="T20" fmla="*/ 23 w 70"/>
                  <a:gd name="T21" fmla="*/ 112 h 133"/>
                  <a:gd name="T22" fmla="*/ 28 w 70"/>
                  <a:gd name="T23" fmla="*/ 97 h 133"/>
                  <a:gd name="T24" fmla="*/ 49 w 70"/>
                  <a:gd name="T25" fmla="*/ 87 h 133"/>
                  <a:gd name="T26" fmla="*/ 47 w 70"/>
                  <a:gd name="T27" fmla="*/ 11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133">
                    <a:moveTo>
                      <a:pt x="64" y="82"/>
                    </a:moveTo>
                    <a:cubicBezTo>
                      <a:pt x="57" y="69"/>
                      <a:pt x="36" y="65"/>
                      <a:pt x="24" y="74"/>
                    </a:cubicBezTo>
                    <a:cubicBezTo>
                      <a:pt x="23" y="76"/>
                      <a:pt x="21" y="78"/>
                      <a:pt x="19" y="80"/>
                    </a:cubicBezTo>
                    <a:cubicBezTo>
                      <a:pt x="17" y="56"/>
                      <a:pt x="15" y="32"/>
                      <a:pt x="13" y="8"/>
                    </a:cubicBezTo>
                    <a:cubicBezTo>
                      <a:pt x="13" y="0"/>
                      <a:pt x="2" y="0"/>
                      <a:pt x="2" y="8"/>
                    </a:cubicBezTo>
                    <a:cubicBezTo>
                      <a:pt x="0" y="45"/>
                      <a:pt x="5" y="83"/>
                      <a:pt x="5" y="120"/>
                    </a:cubicBezTo>
                    <a:cubicBezTo>
                      <a:pt x="6" y="128"/>
                      <a:pt x="14" y="130"/>
                      <a:pt x="19" y="126"/>
                    </a:cubicBezTo>
                    <a:cubicBezTo>
                      <a:pt x="30" y="133"/>
                      <a:pt x="46" y="130"/>
                      <a:pt x="57" y="123"/>
                    </a:cubicBezTo>
                    <a:cubicBezTo>
                      <a:pt x="69" y="115"/>
                      <a:pt x="70" y="94"/>
                      <a:pt x="64" y="82"/>
                    </a:cubicBezTo>
                    <a:close/>
                    <a:moveTo>
                      <a:pt x="47" y="111"/>
                    </a:moveTo>
                    <a:cubicBezTo>
                      <a:pt x="40" y="116"/>
                      <a:pt x="31" y="114"/>
                      <a:pt x="23" y="112"/>
                    </a:cubicBezTo>
                    <a:cubicBezTo>
                      <a:pt x="24" y="107"/>
                      <a:pt x="26" y="102"/>
                      <a:pt x="28" y="97"/>
                    </a:cubicBezTo>
                    <a:cubicBezTo>
                      <a:pt x="31" y="87"/>
                      <a:pt x="38" y="81"/>
                      <a:pt x="49" y="87"/>
                    </a:cubicBezTo>
                    <a:cubicBezTo>
                      <a:pt x="56" y="90"/>
                      <a:pt x="53" y="108"/>
                      <a:pt x="47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269"/>
              <p:cNvSpPr/>
              <p:nvPr/>
            </p:nvSpPr>
            <p:spPr bwMode="auto">
              <a:xfrm>
                <a:off x="953" y="1647"/>
                <a:ext cx="44" cy="14"/>
              </a:xfrm>
              <a:custGeom>
                <a:avLst/>
                <a:gdLst>
                  <a:gd name="T0" fmla="*/ 56 w 58"/>
                  <a:gd name="T1" fmla="*/ 3 h 18"/>
                  <a:gd name="T2" fmla="*/ 51 w 58"/>
                  <a:gd name="T3" fmla="*/ 1 h 18"/>
                  <a:gd name="T4" fmla="*/ 9 w 58"/>
                  <a:gd name="T5" fmla="*/ 0 h 18"/>
                  <a:gd name="T6" fmla="*/ 5 w 58"/>
                  <a:gd name="T7" fmla="*/ 14 h 18"/>
                  <a:gd name="T8" fmla="*/ 24 w 58"/>
                  <a:gd name="T9" fmla="*/ 17 h 18"/>
                  <a:gd name="T10" fmla="*/ 51 w 58"/>
                  <a:gd name="T11" fmla="*/ 15 h 18"/>
                  <a:gd name="T12" fmla="*/ 56 w 58"/>
                  <a:gd name="T13" fmla="*/ 14 h 18"/>
                  <a:gd name="T14" fmla="*/ 58 w 58"/>
                  <a:gd name="T15" fmla="*/ 8 h 18"/>
                  <a:gd name="T16" fmla="*/ 56 w 58"/>
                  <a:gd name="T1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8">
                    <a:moveTo>
                      <a:pt x="56" y="3"/>
                    </a:moveTo>
                    <a:cubicBezTo>
                      <a:pt x="54" y="2"/>
                      <a:pt x="53" y="1"/>
                      <a:pt x="51" y="1"/>
                    </a:cubicBezTo>
                    <a:cubicBezTo>
                      <a:pt x="37" y="0"/>
                      <a:pt x="23" y="1"/>
                      <a:pt x="9" y="0"/>
                    </a:cubicBezTo>
                    <a:cubicBezTo>
                      <a:pt x="1" y="0"/>
                      <a:pt x="0" y="10"/>
                      <a:pt x="5" y="14"/>
                    </a:cubicBezTo>
                    <a:cubicBezTo>
                      <a:pt x="11" y="18"/>
                      <a:pt x="18" y="17"/>
                      <a:pt x="24" y="17"/>
                    </a:cubicBezTo>
                    <a:cubicBezTo>
                      <a:pt x="33" y="16"/>
                      <a:pt x="42" y="16"/>
                      <a:pt x="51" y="15"/>
                    </a:cubicBezTo>
                    <a:cubicBezTo>
                      <a:pt x="53" y="16"/>
                      <a:pt x="54" y="15"/>
                      <a:pt x="56" y="14"/>
                    </a:cubicBezTo>
                    <a:cubicBezTo>
                      <a:pt x="57" y="12"/>
                      <a:pt x="58" y="10"/>
                      <a:pt x="58" y="8"/>
                    </a:cubicBezTo>
                    <a:cubicBezTo>
                      <a:pt x="58" y="6"/>
                      <a:pt x="57" y="4"/>
                      <a:pt x="5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270"/>
              <p:cNvSpPr/>
              <p:nvPr/>
            </p:nvSpPr>
            <p:spPr bwMode="auto">
              <a:xfrm>
                <a:off x="960" y="1626"/>
                <a:ext cx="33" cy="19"/>
              </a:xfrm>
              <a:custGeom>
                <a:avLst/>
                <a:gdLst>
                  <a:gd name="T0" fmla="*/ 37 w 43"/>
                  <a:gd name="T1" fmla="*/ 8 h 25"/>
                  <a:gd name="T2" fmla="*/ 1 w 43"/>
                  <a:gd name="T3" fmla="*/ 16 h 25"/>
                  <a:gd name="T4" fmla="*/ 4 w 43"/>
                  <a:gd name="T5" fmla="*/ 21 h 25"/>
                  <a:gd name="T6" fmla="*/ 18 w 43"/>
                  <a:gd name="T7" fmla="*/ 21 h 25"/>
                  <a:gd name="T8" fmla="*/ 32 w 43"/>
                  <a:gd name="T9" fmla="*/ 22 h 25"/>
                  <a:gd name="T10" fmla="*/ 42 w 43"/>
                  <a:gd name="T11" fmla="*/ 17 h 25"/>
                  <a:gd name="T12" fmla="*/ 42 w 43"/>
                  <a:gd name="T13" fmla="*/ 15 h 25"/>
                  <a:gd name="T14" fmla="*/ 37 w 43"/>
                  <a:gd name="T15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37" y="8"/>
                    </a:moveTo>
                    <a:cubicBezTo>
                      <a:pt x="27" y="7"/>
                      <a:pt x="5" y="0"/>
                      <a:pt x="1" y="16"/>
                    </a:cubicBezTo>
                    <a:cubicBezTo>
                      <a:pt x="0" y="18"/>
                      <a:pt x="1" y="21"/>
                      <a:pt x="4" y="21"/>
                    </a:cubicBezTo>
                    <a:cubicBezTo>
                      <a:pt x="8" y="22"/>
                      <a:pt x="14" y="21"/>
                      <a:pt x="18" y="21"/>
                    </a:cubicBezTo>
                    <a:cubicBezTo>
                      <a:pt x="23" y="20"/>
                      <a:pt x="27" y="22"/>
                      <a:pt x="32" y="22"/>
                    </a:cubicBezTo>
                    <a:cubicBezTo>
                      <a:pt x="35" y="25"/>
                      <a:pt x="41" y="23"/>
                      <a:pt x="42" y="17"/>
                    </a:cubicBezTo>
                    <a:cubicBezTo>
                      <a:pt x="42" y="16"/>
                      <a:pt x="42" y="16"/>
                      <a:pt x="42" y="15"/>
                    </a:cubicBezTo>
                    <a:cubicBezTo>
                      <a:pt x="43" y="12"/>
                      <a:pt x="4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271"/>
              <p:cNvSpPr/>
              <p:nvPr/>
            </p:nvSpPr>
            <p:spPr bwMode="auto">
              <a:xfrm>
                <a:off x="1020" y="1619"/>
                <a:ext cx="57" cy="78"/>
              </a:xfrm>
              <a:custGeom>
                <a:avLst/>
                <a:gdLst>
                  <a:gd name="T0" fmla="*/ 71 w 75"/>
                  <a:gd name="T1" fmla="*/ 77 h 102"/>
                  <a:gd name="T2" fmla="*/ 36 w 75"/>
                  <a:gd name="T3" fmla="*/ 80 h 102"/>
                  <a:gd name="T4" fmla="*/ 18 w 75"/>
                  <a:gd name="T5" fmla="*/ 53 h 102"/>
                  <a:gd name="T6" fmla="*/ 25 w 75"/>
                  <a:gd name="T7" fmla="*/ 22 h 102"/>
                  <a:gd name="T8" fmla="*/ 40 w 75"/>
                  <a:gd name="T9" fmla="*/ 16 h 102"/>
                  <a:gd name="T10" fmla="*/ 50 w 75"/>
                  <a:gd name="T11" fmla="*/ 20 h 102"/>
                  <a:gd name="T12" fmla="*/ 61 w 75"/>
                  <a:gd name="T13" fmla="*/ 25 h 102"/>
                  <a:gd name="T14" fmla="*/ 35 w 75"/>
                  <a:gd name="T15" fmla="*/ 2 h 102"/>
                  <a:gd name="T16" fmla="*/ 2 w 75"/>
                  <a:gd name="T17" fmla="*/ 40 h 102"/>
                  <a:gd name="T18" fmla="*/ 23 w 75"/>
                  <a:gd name="T19" fmla="*/ 92 h 102"/>
                  <a:gd name="T20" fmla="*/ 75 w 75"/>
                  <a:gd name="T21" fmla="*/ 80 h 102"/>
                  <a:gd name="T22" fmla="*/ 71 w 75"/>
                  <a:gd name="T23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102">
                    <a:moveTo>
                      <a:pt x="71" y="77"/>
                    </a:moveTo>
                    <a:cubicBezTo>
                      <a:pt x="60" y="78"/>
                      <a:pt x="49" y="85"/>
                      <a:pt x="36" y="80"/>
                    </a:cubicBezTo>
                    <a:cubicBezTo>
                      <a:pt x="26" y="75"/>
                      <a:pt x="20" y="64"/>
                      <a:pt x="18" y="53"/>
                    </a:cubicBezTo>
                    <a:cubicBezTo>
                      <a:pt x="15" y="42"/>
                      <a:pt x="18" y="30"/>
                      <a:pt x="25" y="22"/>
                    </a:cubicBezTo>
                    <a:cubicBezTo>
                      <a:pt x="29" y="18"/>
                      <a:pt x="35" y="16"/>
                      <a:pt x="40" y="16"/>
                    </a:cubicBezTo>
                    <a:cubicBezTo>
                      <a:pt x="43" y="15"/>
                      <a:pt x="52" y="16"/>
                      <a:pt x="50" y="20"/>
                    </a:cubicBezTo>
                    <a:cubicBezTo>
                      <a:pt x="48" y="27"/>
                      <a:pt x="58" y="31"/>
                      <a:pt x="61" y="25"/>
                    </a:cubicBezTo>
                    <a:cubicBezTo>
                      <a:pt x="71" y="8"/>
                      <a:pt x="49" y="0"/>
                      <a:pt x="35" y="2"/>
                    </a:cubicBezTo>
                    <a:cubicBezTo>
                      <a:pt x="16" y="5"/>
                      <a:pt x="4" y="21"/>
                      <a:pt x="2" y="40"/>
                    </a:cubicBezTo>
                    <a:cubicBezTo>
                      <a:pt x="0" y="60"/>
                      <a:pt x="7" y="79"/>
                      <a:pt x="23" y="92"/>
                    </a:cubicBezTo>
                    <a:cubicBezTo>
                      <a:pt x="37" y="102"/>
                      <a:pt x="72" y="102"/>
                      <a:pt x="75" y="80"/>
                    </a:cubicBezTo>
                    <a:cubicBezTo>
                      <a:pt x="75" y="79"/>
                      <a:pt x="73" y="77"/>
                      <a:pt x="71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272"/>
              <p:cNvSpPr/>
              <p:nvPr/>
            </p:nvSpPr>
            <p:spPr bwMode="auto">
              <a:xfrm>
                <a:off x="759" y="1697"/>
                <a:ext cx="266" cy="37"/>
              </a:xfrm>
              <a:custGeom>
                <a:avLst/>
                <a:gdLst>
                  <a:gd name="T0" fmla="*/ 338 w 349"/>
                  <a:gd name="T1" fmla="*/ 7 h 48"/>
                  <a:gd name="T2" fmla="*/ 254 w 349"/>
                  <a:gd name="T3" fmla="*/ 1 h 48"/>
                  <a:gd name="T4" fmla="*/ 168 w 349"/>
                  <a:gd name="T5" fmla="*/ 3 h 48"/>
                  <a:gd name="T6" fmla="*/ 80 w 349"/>
                  <a:gd name="T7" fmla="*/ 13 h 48"/>
                  <a:gd name="T8" fmla="*/ 38 w 349"/>
                  <a:gd name="T9" fmla="*/ 19 h 48"/>
                  <a:gd name="T10" fmla="*/ 5 w 349"/>
                  <a:gd name="T11" fmla="*/ 27 h 48"/>
                  <a:gd name="T12" fmla="*/ 8 w 349"/>
                  <a:gd name="T13" fmla="*/ 35 h 48"/>
                  <a:gd name="T14" fmla="*/ 24 w 349"/>
                  <a:gd name="T15" fmla="*/ 33 h 48"/>
                  <a:gd name="T16" fmla="*/ 43 w 349"/>
                  <a:gd name="T17" fmla="*/ 32 h 48"/>
                  <a:gd name="T18" fmla="*/ 88 w 349"/>
                  <a:gd name="T19" fmla="*/ 27 h 48"/>
                  <a:gd name="T20" fmla="*/ 172 w 349"/>
                  <a:gd name="T21" fmla="*/ 19 h 48"/>
                  <a:gd name="T22" fmla="*/ 254 w 349"/>
                  <a:gd name="T23" fmla="*/ 17 h 48"/>
                  <a:gd name="T24" fmla="*/ 256 w 349"/>
                  <a:gd name="T25" fmla="*/ 17 h 48"/>
                  <a:gd name="T26" fmla="*/ 235 w 349"/>
                  <a:gd name="T27" fmla="*/ 20 h 48"/>
                  <a:gd name="T28" fmla="*/ 182 w 349"/>
                  <a:gd name="T29" fmla="*/ 26 h 48"/>
                  <a:gd name="T30" fmla="*/ 153 w 349"/>
                  <a:gd name="T31" fmla="*/ 32 h 48"/>
                  <a:gd name="T32" fmla="*/ 153 w 349"/>
                  <a:gd name="T33" fmla="*/ 41 h 48"/>
                  <a:gd name="T34" fmla="*/ 180 w 349"/>
                  <a:gd name="T35" fmla="*/ 48 h 48"/>
                  <a:gd name="T36" fmla="*/ 221 w 349"/>
                  <a:gd name="T37" fmla="*/ 44 h 48"/>
                  <a:gd name="T38" fmla="*/ 268 w 349"/>
                  <a:gd name="T39" fmla="*/ 36 h 48"/>
                  <a:gd name="T40" fmla="*/ 290 w 349"/>
                  <a:gd name="T41" fmla="*/ 32 h 48"/>
                  <a:gd name="T42" fmla="*/ 299 w 349"/>
                  <a:gd name="T43" fmla="*/ 31 h 48"/>
                  <a:gd name="T44" fmla="*/ 307 w 349"/>
                  <a:gd name="T45" fmla="*/ 35 h 48"/>
                  <a:gd name="T46" fmla="*/ 312 w 349"/>
                  <a:gd name="T47" fmla="*/ 26 h 48"/>
                  <a:gd name="T48" fmla="*/ 312 w 349"/>
                  <a:gd name="T49" fmla="*/ 26 h 48"/>
                  <a:gd name="T50" fmla="*/ 338 w 349"/>
                  <a:gd name="T51" fmla="*/ 24 h 48"/>
                  <a:gd name="T52" fmla="*/ 338 w 349"/>
                  <a:gd name="T53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9" h="48">
                    <a:moveTo>
                      <a:pt x="338" y="7"/>
                    </a:moveTo>
                    <a:cubicBezTo>
                      <a:pt x="310" y="4"/>
                      <a:pt x="282" y="1"/>
                      <a:pt x="254" y="1"/>
                    </a:cubicBezTo>
                    <a:cubicBezTo>
                      <a:pt x="225" y="0"/>
                      <a:pt x="197" y="1"/>
                      <a:pt x="168" y="3"/>
                    </a:cubicBezTo>
                    <a:cubicBezTo>
                      <a:pt x="139" y="5"/>
                      <a:pt x="110" y="9"/>
                      <a:pt x="80" y="13"/>
                    </a:cubicBezTo>
                    <a:cubicBezTo>
                      <a:pt x="66" y="15"/>
                      <a:pt x="52" y="17"/>
                      <a:pt x="38" y="19"/>
                    </a:cubicBezTo>
                    <a:cubicBezTo>
                      <a:pt x="26" y="21"/>
                      <a:pt x="16" y="22"/>
                      <a:pt x="5" y="27"/>
                    </a:cubicBezTo>
                    <a:cubicBezTo>
                      <a:pt x="0" y="29"/>
                      <a:pt x="4" y="37"/>
                      <a:pt x="8" y="35"/>
                    </a:cubicBezTo>
                    <a:cubicBezTo>
                      <a:pt x="13" y="33"/>
                      <a:pt x="19" y="33"/>
                      <a:pt x="24" y="33"/>
                    </a:cubicBezTo>
                    <a:cubicBezTo>
                      <a:pt x="31" y="33"/>
                      <a:pt x="37" y="33"/>
                      <a:pt x="43" y="32"/>
                    </a:cubicBezTo>
                    <a:cubicBezTo>
                      <a:pt x="58" y="30"/>
                      <a:pt x="73" y="29"/>
                      <a:pt x="88" y="27"/>
                    </a:cubicBezTo>
                    <a:cubicBezTo>
                      <a:pt x="116" y="24"/>
                      <a:pt x="144" y="21"/>
                      <a:pt x="172" y="19"/>
                    </a:cubicBezTo>
                    <a:cubicBezTo>
                      <a:pt x="199" y="18"/>
                      <a:pt x="227" y="17"/>
                      <a:pt x="254" y="17"/>
                    </a:cubicBezTo>
                    <a:cubicBezTo>
                      <a:pt x="255" y="17"/>
                      <a:pt x="256" y="17"/>
                      <a:pt x="256" y="17"/>
                    </a:cubicBezTo>
                    <a:cubicBezTo>
                      <a:pt x="249" y="18"/>
                      <a:pt x="242" y="19"/>
                      <a:pt x="235" y="20"/>
                    </a:cubicBezTo>
                    <a:cubicBezTo>
                      <a:pt x="217" y="22"/>
                      <a:pt x="199" y="24"/>
                      <a:pt x="182" y="26"/>
                    </a:cubicBezTo>
                    <a:cubicBezTo>
                      <a:pt x="172" y="27"/>
                      <a:pt x="161" y="24"/>
                      <a:pt x="153" y="32"/>
                    </a:cubicBezTo>
                    <a:cubicBezTo>
                      <a:pt x="151" y="35"/>
                      <a:pt x="150" y="39"/>
                      <a:pt x="153" y="41"/>
                    </a:cubicBezTo>
                    <a:cubicBezTo>
                      <a:pt x="161" y="48"/>
                      <a:pt x="170" y="48"/>
                      <a:pt x="180" y="48"/>
                    </a:cubicBezTo>
                    <a:cubicBezTo>
                      <a:pt x="194" y="47"/>
                      <a:pt x="207" y="46"/>
                      <a:pt x="221" y="44"/>
                    </a:cubicBezTo>
                    <a:cubicBezTo>
                      <a:pt x="237" y="42"/>
                      <a:pt x="253" y="39"/>
                      <a:pt x="268" y="36"/>
                    </a:cubicBezTo>
                    <a:cubicBezTo>
                      <a:pt x="276" y="34"/>
                      <a:pt x="283" y="33"/>
                      <a:pt x="290" y="32"/>
                    </a:cubicBezTo>
                    <a:cubicBezTo>
                      <a:pt x="293" y="31"/>
                      <a:pt x="296" y="31"/>
                      <a:pt x="299" y="31"/>
                    </a:cubicBezTo>
                    <a:cubicBezTo>
                      <a:pt x="299" y="35"/>
                      <a:pt x="304" y="38"/>
                      <a:pt x="307" y="35"/>
                    </a:cubicBezTo>
                    <a:cubicBezTo>
                      <a:pt x="309" y="32"/>
                      <a:pt x="311" y="29"/>
                      <a:pt x="312" y="26"/>
                    </a:cubicBezTo>
                    <a:cubicBezTo>
                      <a:pt x="312" y="26"/>
                      <a:pt x="312" y="26"/>
                      <a:pt x="312" y="26"/>
                    </a:cubicBezTo>
                    <a:cubicBezTo>
                      <a:pt x="321" y="25"/>
                      <a:pt x="329" y="23"/>
                      <a:pt x="338" y="24"/>
                    </a:cubicBezTo>
                    <a:cubicBezTo>
                      <a:pt x="349" y="24"/>
                      <a:pt x="348" y="9"/>
                      <a:pt x="3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273"/>
              <p:cNvSpPr/>
              <p:nvPr/>
            </p:nvSpPr>
            <p:spPr bwMode="auto">
              <a:xfrm>
                <a:off x="408" y="1942"/>
                <a:ext cx="58" cy="66"/>
              </a:xfrm>
              <a:custGeom>
                <a:avLst/>
                <a:gdLst>
                  <a:gd name="T0" fmla="*/ 72 w 76"/>
                  <a:gd name="T1" fmla="*/ 74 h 86"/>
                  <a:gd name="T2" fmla="*/ 49 w 76"/>
                  <a:gd name="T3" fmla="*/ 44 h 86"/>
                  <a:gd name="T4" fmla="*/ 57 w 76"/>
                  <a:gd name="T5" fmla="*/ 39 h 86"/>
                  <a:gd name="T6" fmla="*/ 68 w 76"/>
                  <a:gd name="T7" fmla="*/ 34 h 86"/>
                  <a:gd name="T8" fmla="*/ 72 w 76"/>
                  <a:gd name="T9" fmla="*/ 26 h 86"/>
                  <a:gd name="T10" fmla="*/ 44 w 76"/>
                  <a:gd name="T11" fmla="*/ 29 h 86"/>
                  <a:gd name="T12" fmla="*/ 40 w 76"/>
                  <a:gd name="T13" fmla="*/ 32 h 86"/>
                  <a:gd name="T14" fmla="*/ 26 w 76"/>
                  <a:gd name="T15" fmla="*/ 14 h 86"/>
                  <a:gd name="T16" fmla="*/ 13 w 76"/>
                  <a:gd name="T17" fmla="*/ 2 h 86"/>
                  <a:gd name="T18" fmla="*/ 6 w 76"/>
                  <a:gd name="T19" fmla="*/ 12 h 86"/>
                  <a:gd name="T20" fmla="*/ 17 w 76"/>
                  <a:gd name="T21" fmla="*/ 27 h 86"/>
                  <a:gd name="T22" fmla="*/ 26 w 76"/>
                  <a:gd name="T23" fmla="*/ 39 h 86"/>
                  <a:gd name="T24" fmla="*/ 7 w 76"/>
                  <a:gd name="T25" fmla="*/ 56 h 86"/>
                  <a:gd name="T26" fmla="*/ 13 w 76"/>
                  <a:gd name="T27" fmla="*/ 62 h 86"/>
                  <a:gd name="T28" fmla="*/ 28 w 76"/>
                  <a:gd name="T29" fmla="*/ 56 h 86"/>
                  <a:gd name="T30" fmla="*/ 35 w 76"/>
                  <a:gd name="T31" fmla="*/ 52 h 86"/>
                  <a:gd name="T32" fmla="*/ 49 w 76"/>
                  <a:gd name="T33" fmla="*/ 69 h 86"/>
                  <a:gd name="T34" fmla="*/ 64 w 76"/>
                  <a:gd name="T35" fmla="*/ 83 h 86"/>
                  <a:gd name="T36" fmla="*/ 72 w 76"/>
                  <a:gd name="T37" fmla="*/ 7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86">
                    <a:moveTo>
                      <a:pt x="72" y="74"/>
                    </a:moveTo>
                    <a:cubicBezTo>
                      <a:pt x="65" y="64"/>
                      <a:pt x="57" y="54"/>
                      <a:pt x="49" y="44"/>
                    </a:cubicBezTo>
                    <a:cubicBezTo>
                      <a:pt x="52" y="43"/>
                      <a:pt x="55" y="41"/>
                      <a:pt x="57" y="39"/>
                    </a:cubicBezTo>
                    <a:cubicBezTo>
                      <a:pt x="60" y="37"/>
                      <a:pt x="63" y="34"/>
                      <a:pt x="68" y="34"/>
                    </a:cubicBezTo>
                    <a:cubicBezTo>
                      <a:pt x="73" y="34"/>
                      <a:pt x="75" y="30"/>
                      <a:pt x="72" y="26"/>
                    </a:cubicBezTo>
                    <a:cubicBezTo>
                      <a:pt x="63" y="17"/>
                      <a:pt x="51" y="24"/>
                      <a:pt x="44" y="29"/>
                    </a:cubicBezTo>
                    <a:cubicBezTo>
                      <a:pt x="43" y="30"/>
                      <a:pt x="42" y="31"/>
                      <a:pt x="40" y="32"/>
                    </a:cubicBezTo>
                    <a:cubicBezTo>
                      <a:pt x="36" y="26"/>
                      <a:pt x="32" y="19"/>
                      <a:pt x="26" y="14"/>
                    </a:cubicBezTo>
                    <a:cubicBezTo>
                      <a:pt x="22" y="10"/>
                      <a:pt x="20" y="5"/>
                      <a:pt x="13" y="2"/>
                    </a:cubicBezTo>
                    <a:cubicBezTo>
                      <a:pt x="7" y="0"/>
                      <a:pt x="0" y="7"/>
                      <a:pt x="6" y="12"/>
                    </a:cubicBezTo>
                    <a:cubicBezTo>
                      <a:pt x="11" y="16"/>
                      <a:pt x="14" y="22"/>
                      <a:pt x="17" y="27"/>
                    </a:cubicBezTo>
                    <a:cubicBezTo>
                      <a:pt x="20" y="31"/>
                      <a:pt x="23" y="35"/>
                      <a:pt x="26" y="39"/>
                    </a:cubicBezTo>
                    <a:cubicBezTo>
                      <a:pt x="17" y="43"/>
                      <a:pt x="9" y="47"/>
                      <a:pt x="7" y="56"/>
                    </a:cubicBezTo>
                    <a:cubicBezTo>
                      <a:pt x="6" y="59"/>
                      <a:pt x="9" y="62"/>
                      <a:pt x="13" y="62"/>
                    </a:cubicBezTo>
                    <a:cubicBezTo>
                      <a:pt x="19" y="61"/>
                      <a:pt x="24" y="58"/>
                      <a:pt x="28" y="56"/>
                    </a:cubicBezTo>
                    <a:cubicBezTo>
                      <a:pt x="31" y="54"/>
                      <a:pt x="33" y="53"/>
                      <a:pt x="35" y="52"/>
                    </a:cubicBezTo>
                    <a:cubicBezTo>
                      <a:pt x="40" y="58"/>
                      <a:pt x="44" y="63"/>
                      <a:pt x="49" y="69"/>
                    </a:cubicBezTo>
                    <a:cubicBezTo>
                      <a:pt x="53" y="74"/>
                      <a:pt x="57" y="80"/>
                      <a:pt x="64" y="83"/>
                    </a:cubicBezTo>
                    <a:cubicBezTo>
                      <a:pt x="70" y="86"/>
                      <a:pt x="76" y="79"/>
                      <a:pt x="72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274"/>
              <p:cNvSpPr/>
              <p:nvPr/>
            </p:nvSpPr>
            <p:spPr bwMode="auto">
              <a:xfrm>
                <a:off x="490" y="1955"/>
                <a:ext cx="49" cy="55"/>
              </a:xfrm>
              <a:custGeom>
                <a:avLst/>
                <a:gdLst>
                  <a:gd name="T0" fmla="*/ 56 w 65"/>
                  <a:gd name="T1" fmla="*/ 36 h 73"/>
                  <a:gd name="T2" fmla="*/ 38 w 65"/>
                  <a:gd name="T3" fmla="*/ 28 h 73"/>
                  <a:gd name="T4" fmla="*/ 41 w 65"/>
                  <a:gd name="T5" fmla="*/ 20 h 73"/>
                  <a:gd name="T6" fmla="*/ 40 w 65"/>
                  <a:gd name="T7" fmla="*/ 5 h 73"/>
                  <a:gd name="T8" fmla="*/ 27 w 65"/>
                  <a:gd name="T9" fmla="*/ 6 h 73"/>
                  <a:gd name="T10" fmla="*/ 22 w 65"/>
                  <a:gd name="T11" fmla="*/ 23 h 73"/>
                  <a:gd name="T12" fmla="*/ 2 w 65"/>
                  <a:gd name="T13" fmla="*/ 26 h 73"/>
                  <a:gd name="T14" fmla="*/ 16 w 65"/>
                  <a:gd name="T15" fmla="*/ 37 h 73"/>
                  <a:gd name="T16" fmla="*/ 19 w 65"/>
                  <a:gd name="T17" fmla="*/ 72 h 73"/>
                  <a:gd name="T18" fmla="*/ 24 w 65"/>
                  <a:gd name="T19" fmla="*/ 72 h 73"/>
                  <a:gd name="T20" fmla="*/ 28 w 65"/>
                  <a:gd name="T21" fmla="*/ 58 h 73"/>
                  <a:gd name="T22" fmla="*/ 33 w 65"/>
                  <a:gd name="T23" fmla="*/ 42 h 73"/>
                  <a:gd name="T24" fmla="*/ 53 w 65"/>
                  <a:gd name="T25" fmla="*/ 47 h 73"/>
                  <a:gd name="T26" fmla="*/ 56 w 65"/>
                  <a:gd name="T27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73">
                    <a:moveTo>
                      <a:pt x="56" y="36"/>
                    </a:moveTo>
                    <a:cubicBezTo>
                      <a:pt x="53" y="35"/>
                      <a:pt x="46" y="31"/>
                      <a:pt x="38" y="28"/>
                    </a:cubicBezTo>
                    <a:cubicBezTo>
                      <a:pt x="39" y="25"/>
                      <a:pt x="40" y="23"/>
                      <a:pt x="41" y="20"/>
                    </a:cubicBezTo>
                    <a:cubicBezTo>
                      <a:pt x="42" y="15"/>
                      <a:pt x="43" y="10"/>
                      <a:pt x="40" y="5"/>
                    </a:cubicBezTo>
                    <a:cubicBezTo>
                      <a:pt x="37" y="0"/>
                      <a:pt x="27" y="0"/>
                      <a:pt x="27" y="6"/>
                    </a:cubicBezTo>
                    <a:cubicBezTo>
                      <a:pt x="28" y="10"/>
                      <a:pt x="25" y="16"/>
                      <a:pt x="22" y="23"/>
                    </a:cubicBezTo>
                    <a:cubicBezTo>
                      <a:pt x="12" y="21"/>
                      <a:pt x="4" y="20"/>
                      <a:pt x="2" y="26"/>
                    </a:cubicBezTo>
                    <a:cubicBezTo>
                      <a:pt x="0" y="33"/>
                      <a:pt x="10" y="36"/>
                      <a:pt x="16" y="37"/>
                    </a:cubicBezTo>
                    <a:cubicBezTo>
                      <a:pt x="10" y="52"/>
                      <a:pt x="6" y="67"/>
                      <a:pt x="19" y="72"/>
                    </a:cubicBezTo>
                    <a:cubicBezTo>
                      <a:pt x="20" y="73"/>
                      <a:pt x="23" y="73"/>
                      <a:pt x="24" y="72"/>
                    </a:cubicBezTo>
                    <a:cubicBezTo>
                      <a:pt x="27" y="68"/>
                      <a:pt x="27" y="63"/>
                      <a:pt x="28" y="58"/>
                    </a:cubicBezTo>
                    <a:cubicBezTo>
                      <a:pt x="29" y="53"/>
                      <a:pt x="31" y="47"/>
                      <a:pt x="33" y="42"/>
                    </a:cubicBezTo>
                    <a:cubicBezTo>
                      <a:pt x="40" y="44"/>
                      <a:pt x="46" y="46"/>
                      <a:pt x="53" y="47"/>
                    </a:cubicBezTo>
                    <a:cubicBezTo>
                      <a:pt x="62" y="50"/>
                      <a:pt x="65" y="40"/>
                      <a:pt x="5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275"/>
              <p:cNvSpPr/>
              <p:nvPr/>
            </p:nvSpPr>
            <p:spPr bwMode="auto">
              <a:xfrm>
                <a:off x="538" y="1973"/>
                <a:ext cx="71" cy="85"/>
              </a:xfrm>
              <a:custGeom>
                <a:avLst/>
                <a:gdLst>
                  <a:gd name="T0" fmla="*/ 82 w 94"/>
                  <a:gd name="T1" fmla="*/ 25 h 111"/>
                  <a:gd name="T2" fmla="*/ 56 w 94"/>
                  <a:gd name="T3" fmla="*/ 38 h 111"/>
                  <a:gd name="T4" fmla="*/ 52 w 94"/>
                  <a:gd name="T5" fmla="*/ 31 h 111"/>
                  <a:gd name="T6" fmla="*/ 34 w 94"/>
                  <a:gd name="T7" fmla="*/ 3 h 111"/>
                  <a:gd name="T8" fmla="*/ 27 w 94"/>
                  <a:gd name="T9" fmla="*/ 13 h 111"/>
                  <a:gd name="T10" fmla="*/ 33 w 94"/>
                  <a:gd name="T11" fmla="*/ 28 h 111"/>
                  <a:gd name="T12" fmla="*/ 39 w 94"/>
                  <a:gd name="T13" fmla="*/ 41 h 111"/>
                  <a:gd name="T14" fmla="*/ 42 w 94"/>
                  <a:gd name="T15" fmla="*/ 50 h 111"/>
                  <a:gd name="T16" fmla="*/ 37 w 94"/>
                  <a:gd name="T17" fmla="*/ 56 h 111"/>
                  <a:gd name="T18" fmla="*/ 15 w 94"/>
                  <a:gd name="T19" fmla="*/ 81 h 111"/>
                  <a:gd name="T20" fmla="*/ 3 w 94"/>
                  <a:gd name="T21" fmla="*/ 105 h 111"/>
                  <a:gd name="T22" fmla="*/ 13 w 94"/>
                  <a:gd name="T23" fmla="*/ 109 h 111"/>
                  <a:gd name="T24" fmla="*/ 28 w 94"/>
                  <a:gd name="T25" fmla="*/ 93 h 111"/>
                  <a:gd name="T26" fmla="*/ 48 w 94"/>
                  <a:gd name="T27" fmla="*/ 70 h 111"/>
                  <a:gd name="T28" fmla="*/ 59 w 94"/>
                  <a:gd name="T29" fmla="*/ 60 h 111"/>
                  <a:gd name="T30" fmla="*/ 63 w 94"/>
                  <a:gd name="T31" fmla="*/ 56 h 111"/>
                  <a:gd name="T32" fmla="*/ 68 w 94"/>
                  <a:gd name="T33" fmla="*/ 51 h 111"/>
                  <a:gd name="T34" fmla="*/ 89 w 94"/>
                  <a:gd name="T35" fmla="*/ 37 h 111"/>
                  <a:gd name="T36" fmla="*/ 82 w 94"/>
                  <a:gd name="T37" fmla="*/ 2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11">
                    <a:moveTo>
                      <a:pt x="82" y="25"/>
                    </a:moveTo>
                    <a:cubicBezTo>
                      <a:pt x="72" y="26"/>
                      <a:pt x="63" y="31"/>
                      <a:pt x="56" y="38"/>
                    </a:cubicBezTo>
                    <a:cubicBezTo>
                      <a:pt x="54" y="35"/>
                      <a:pt x="53" y="33"/>
                      <a:pt x="52" y="31"/>
                    </a:cubicBezTo>
                    <a:cubicBezTo>
                      <a:pt x="47" y="21"/>
                      <a:pt x="46" y="9"/>
                      <a:pt x="34" y="3"/>
                    </a:cubicBezTo>
                    <a:cubicBezTo>
                      <a:pt x="28" y="0"/>
                      <a:pt x="22" y="8"/>
                      <a:pt x="27" y="13"/>
                    </a:cubicBezTo>
                    <a:cubicBezTo>
                      <a:pt x="31" y="16"/>
                      <a:pt x="32" y="24"/>
                      <a:pt x="33" y="28"/>
                    </a:cubicBezTo>
                    <a:cubicBezTo>
                      <a:pt x="35" y="33"/>
                      <a:pt x="37" y="37"/>
                      <a:pt x="39" y="41"/>
                    </a:cubicBezTo>
                    <a:cubicBezTo>
                      <a:pt x="40" y="44"/>
                      <a:pt x="41" y="47"/>
                      <a:pt x="42" y="50"/>
                    </a:cubicBezTo>
                    <a:cubicBezTo>
                      <a:pt x="40" y="52"/>
                      <a:pt x="39" y="54"/>
                      <a:pt x="37" y="56"/>
                    </a:cubicBezTo>
                    <a:cubicBezTo>
                      <a:pt x="29" y="64"/>
                      <a:pt x="22" y="72"/>
                      <a:pt x="15" y="81"/>
                    </a:cubicBezTo>
                    <a:cubicBezTo>
                      <a:pt x="9" y="87"/>
                      <a:pt x="0" y="95"/>
                      <a:pt x="3" y="105"/>
                    </a:cubicBezTo>
                    <a:cubicBezTo>
                      <a:pt x="5" y="109"/>
                      <a:pt x="10" y="111"/>
                      <a:pt x="13" y="109"/>
                    </a:cubicBezTo>
                    <a:cubicBezTo>
                      <a:pt x="20" y="105"/>
                      <a:pt x="23" y="98"/>
                      <a:pt x="28" y="93"/>
                    </a:cubicBezTo>
                    <a:cubicBezTo>
                      <a:pt x="35" y="85"/>
                      <a:pt x="42" y="77"/>
                      <a:pt x="48" y="70"/>
                    </a:cubicBezTo>
                    <a:cubicBezTo>
                      <a:pt x="52" y="66"/>
                      <a:pt x="55" y="63"/>
                      <a:pt x="59" y="60"/>
                    </a:cubicBezTo>
                    <a:cubicBezTo>
                      <a:pt x="61" y="59"/>
                      <a:pt x="62" y="58"/>
                      <a:pt x="63" y="56"/>
                    </a:cubicBezTo>
                    <a:cubicBezTo>
                      <a:pt x="64" y="54"/>
                      <a:pt x="66" y="53"/>
                      <a:pt x="68" y="51"/>
                    </a:cubicBezTo>
                    <a:cubicBezTo>
                      <a:pt x="74" y="45"/>
                      <a:pt x="82" y="42"/>
                      <a:pt x="89" y="37"/>
                    </a:cubicBezTo>
                    <a:cubicBezTo>
                      <a:pt x="94" y="33"/>
                      <a:pt x="89" y="24"/>
                      <a:pt x="8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276"/>
              <p:cNvSpPr/>
              <p:nvPr/>
            </p:nvSpPr>
            <p:spPr bwMode="auto">
              <a:xfrm>
                <a:off x="616" y="2015"/>
                <a:ext cx="41" cy="22"/>
              </a:xfrm>
              <a:custGeom>
                <a:avLst/>
                <a:gdLst>
                  <a:gd name="T0" fmla="*/ 49 w 54"/>
                  <a:gd name="T1" fmla="*/ 17 h 29"/>
                  <a:gd name="T2" fmla="*/ 26 w 54"/>
                  <a:gd name="T3" fmla="*/ 6 h 29"/>
                  <a:gd name="T4" fmla="*/ 4 w 54"/>
                  <a:gd name="T5" fmla="*/ 3 h 29"/>
                  <a:gd name="T6" fmla="*/ 6 w 54"/>
                  <a:gd name="T7" fmla="*/ 12 h 29"/>
                  <a:gd name="T8" fmla="*/ 37 w 54"/>
                  <a:gd name="T9" fmla="*/ 25 h 29"/>
                  <a:gd name="T10" fmla="*/ 43 w 54"/>
                  <a:gd name="T11" fmla="*/ 29 h 29"/>
                  <a:gd name="T12" fmla="*/ 52 w 54"/>
                  <a:gd name="T13" fmla="*/ 25 h 29"/>
                  <a:gd name="T14" fmla="*/ 49 w 54"/>
                  <a:gd name="T1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9">
                    <a:moveTo>
                      <a:pt x="49" y="17"/>
                    </a:moveTo>
                    <a:cubicBezTo>
                      <a:pt x="42" y="13"/>
                      <a:pt x="34" y="9"/>
                      <a:pt x="26" y="6"/>
                    </a:cubicBezTo>
                    <a:cubicBezTo>
                      <a:pt x="19" y="2"/>
                      <a:pt x="12" y="0"/>
                      <a:pt x="4" y="3"/>
                    </a:cubicBezTo>
                    <a:cubicBezTo>
                      <a:pt x="0" y="4"/>
                      <a:pt x="1" y="11"/>
                      <a:pt x="6" y="12"/>
                    </a:cubicBezTo>
                    <a:cubicBezTo>
                      <a:pt x="17" y="15"/>
                      <a:pt x="27" y="21"/>
                      <a:pt x="37" y="25"/>
                    </a:cubicBezTo>
                    <a:cubicBezTo>
                      <a:pt x="38" y="27"/>
                      <a:pt x="40" y="29"/>
                      <a:pt x="43" y="29"/>
                    </a:cubicBezTo>
                    <a:cubicBezTo>
                      <a:pt x="48" y="29"/>
                      <a:pt x="50" y="28"/>
                      <a:pt x="52" y="25"/>
                    </a:cubicBezTo>
                    <a:cubicBezTo>
                      <a:pt x="54" y="23"/>
                      <a:pt x="53" y="18"/>
                      <a:pt x="4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277"/>
              <p:cNvSpPr/>
              <p:nvPr/>
            </p:nvSpPr>
            <p:spPr bwMode="auto">
              <a:xfrm>
                <a:off x="622" y="2001"/>
                <a:ext cx="34" cy="23"/>
              </a:xfrm>
              <a:custGeom>
                <a:avLst/>
                <a:gdLst>
                  <a:gd name="T0" fmla="*/ 42 w 44"/>
                  <a:gd name="T1" fmla="*/ 17 h 30"/>
                  <a:gd name="T2" fmla="*/ 33 w 44"/>
                  <a:gd name="T3" fmla="*/ 11 h 30"/>
                  <a:gd name="T4" fmla="*/ 1 w 44"/>
                  <a:gd name="T5" fmla="*/ 8 h 30"/>
                  <a:gd name="T6" fmla="*/ 2 w 44"/>
                  <a:gd name="T7" fmla="*/ 14 h 30"/>
                  <a:gd name="T8" fmla="*/ 19 w 44"/>
                  <a:gd name="T9" fmla="*/ 19 h 30"/>
                  <a:gd name="T10" fmla="*/ 27 w 44"/>
                  <a:gd name="T11" fmla="*/ 22 h 30"/>
                  <a:gd name="T12" fmla="*/ 28 w 44"/>
                  <a:gd name="T13" fmla="*/ 23 h 30"/>
                  <a:gd name="T14" fmla="*/ 41 w 44"/>
                  <a:gd name="T15" fmla="*/ 26 h 30"/>
                  <a:gd name="T16" fmla="*/ 42 w 44"/>
                  <a:gd name="T17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30">
                    <a:moveTo>
                      <a:pt x="42" y="17"/>
                    </a:moveTo>
                    <a:cubicBezTo>
                      <a:pt x="39" y="14"/>
                      <a:pt x="36" y="13"/>
                      <a:pt x="33" y="11"/>
                    </a:cubicBezTo>
                    <a:cubicBezTo>
                      <a:pt x="26" y="5"/>
                      <a:pt x="5" y="0"/>
                      <a:pt x="1" y="8"/>
                    </a:cubicBezTo>
                    <a:cubicBezTo>
                      <a:pt x="0" y="10"/>
                      <a:pt x="0" y="12"/>
                      <a:pt x="2" y="14"/>
                    </a:cubicBezTo>
                    <a:cubicBezTo>
                      <a:pt x="6" y="18"/>
                      <a:pt x="13" y="17"/>
                      <a:pt x="19" y="19"/>
                    </a:cubicBezTo>
                    <a:cubicBezTo>
                      <a:pt x="22" y="20"/>
                      <a:pt x="24" y="21"/>
                      <a:pt x="27" y="22"/>
                    </a:cubicBezTo>
                    <a:cubicBezTo>
                      <a:pt x="27" y="22"/>
                      <a:pt x="28" y="23"/>
                      <a:pt x="28" y="23"/>
                    </a:cubicBezTo>
                    <a:cubicBezTo>
                      <a:pt x="29" y="27"/>
                      <a:pt x="37" y="30"/>
                      <a:pt x="41" y="26"/>
                    </a:cubicBezTo>
                    <a:cubicBezTo>
                      <a:pt x="43" y="24"/>
                      <a:pt x="44" y="20"/>
                      <a:pt x="4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278"/>
              <p:cNvSpPr/>
              <p:nvPr/>
            </p:nvSpPr>
            <p:spPr bwMode="auto">
              <a:xfrm>
                <a:off x="673" y="2001"/>
                <a:ext cx="58" cy="79"/>
              </a:xfrm>
              <a:custGeom>
                <a:avLst/>
                <a:gdLst>
                  <a:gd name="T0" fmla="*/ 65 w 76"/>
                  <a:gd name="T1" fmla="*/ 79 h 103"/>
                  <a:gd name="T2" fmla="*/ 54 w 76"/>
                  <a:gd name="T3" fmla="*/ 73 h 103"/>
                  <a:gd name="T4" fmla="*/ 42 w 76"/>
                  <a:gd name="T5" fmla="*/ 74 h 103"/>
                  <a:gd name="T6" fmla="*/ 27 w 76"/>
                  <a:gd name="T7" fmla="*/ 67 h 103"/>
                  <a:gd name="T8" fmla="*/ 40 w 76"/>
                  <a:gd name="T9" fmla="*/ 58 h 103"/>
                  <a:gd name="T10" fmla="*/ 53 w 76"/>
                  <a:gd name="T11" fmla="*/ 54 h 103"/>
                  <a:gd name="T12" fmla="*/ 70 w 76"/>
                  <a:gd name="T13" fmla="*/ 56 h 103"/>
                  <a:gd name="T14" fmla="*/ 73 w 76"/>
                  <a:gd name="T15" fmla="*/ 48 h 103"/>
                  <a:gd name="T16" fmla="*/ 65 w 76"/>
                  <a:gd name="T17" fmla="*/ 42 h 103"/>
                  <a:gd name="T18" fmla="*/ 19 w 76"/>
                  <a:gd name="T19" fmla="*/ 11 h 103"/>
                  <a:gd name="T20" fmla="*/ 25 w 76"/>
                  <a:gd name="T21" fmla="*/ 18 h 103"/>
                  <a:gd name="T22" fmla="*/ 44 w 76"/>
                  <a:gd name="T23" fmla="*/ 27 h 103"/>
                  <a:gd name="T24" fmla="*/ 49 w 76"/>
                  <a:gd name="T25" fmla="*/ 36 h 103"/>
                  <a:gd name="T26" fmla="*/ 44 w 76"/>
                  <a:gd name="T27" fmla="*/ 34 h 103"/>
                  <a:gd name="T28" fmla="*/ 10 w 76"/>
                  <a:gd name="T29" fmla="*/ 25 h 103"/>
                  <a:gd name="T30" fmla="*/ 7 w 76"/>
                  <a:gd name="T31" fmla="*/ 36 h 103"/>
                  <a:gd name="T32" fmla="*/ 7 w 76"/>
                  <a:gd name="T33" fmla="*/ 36 h 103"/>
                  <a:gd name="T34" fmla="*/ 12 w 76"/>
                  <a:gd name="T35" fmla="*/ 38 h 103"/>
                  <a:gd name="T36" fmla="*/ 32 w 76"/>
                  <a:gd name="T37" fmla="*/ 46 h 103"/>
                  <a:gd name="T38" fmla="*/ 8 w 76"/>
                  <a:gd name="T39" fmla="*/ 63 h 103"/>
                  <a:gd name="T40" fmla="*/ 65 w 76"/>
                  <a:gd name="T41" fmla="*/ 7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103">
                    <a:moveTo>
                      <a:pt x="65" y="79"/>
                    </a:moveTo>
                    <a:cubicBezTo>
                      <a:pt x="64" y="75"/>
                      <a:pt x="59" y="71"/>
                      <a:pt x="54" y="73"/>
                    </a:cubicBezTo>
                    <a:cubicBezTo>
                      <a:pt x="50" y="75"/>
                      <a:pt x="48" y="76"/>
                      <a:pt x="42" y="74"/>
                    </a:cubicBezTo>
                    <a:cubicBezTo>
                      <a:pt x="37" y="73"/>
                      <a:pt x="31" y="70"/>
                      <a:pt x="27" y="67"/>
                    </a:cubicBezTo>
                    <a:cubicBezTo>
                      <a:pt x="23" y="63"/>
                      <a:pt x="37" y="59"/>
                      <a:pt x="40" y="58"/>
                    </a:cubicBezTo>
                    <a:cubicBezTo>
                      <a:pt x="45" y="57"/>
                      <a:pt x="49" y="56"/>
                      <a:pt x="53" y="54"/>
                    </a:cubicBezTo>
                    <a:cubicBezTo>
                      <a:pt x="59" y="56"/>
                      <a:pt x="65" y="57"/>
                      <a:pt x="70" y="56"/>
                    </a:cubicBezTo>
                    <a:cubicBezTo>
                      <a:pt x="75" y="55"/>
                      <a:pt x="76" y="51"/>
                      <a:pt x="73" y="48"/>
                    </a:cubicBezTo>
                    <a:cubicBezTo>
                      <a:pt x="71" y="46"/>
                      <a:pt x="68" y="44"/>
                      <a:pt x="65" y="42"/>
                    </a:cubicBezTo>
                    <a:cubicBezTo>
                      <a:pt x="71" y="25"/>
                      <a:pt x="37" y="0"/>
                      <a:pt x="19" y="11"/>
                    </a:cubicBezTo>
                    <a:cubicBezTo>
                      <a:pt x="14" y="14"/>
                      <a:pt x="20" y="20"/>
                      <a:pt x="25" y="18"/>
                    </a:cubicBezTo>
                    <a:cubicBezTo>
                      <a:pt x="30" y="17"/>
                      <a:pt x="40" y="23"/>
                      <a:pt x="44" y="27"/>
                    </a:cubicBezTo>
                    <a:cubicBezTo>
                      <a:pt x="49" y="30"/>
                      <a:pt x="50" y="33"/>
                      <a:pt x="49" y="36"/>
                    </a:cubicBezTo>
                    <a:cubicBezTo>
                      <a:pt x="47" y="36"/>
                      <a:pt x="46" y="35"/>
                      <a:pt x="44" y="34"/>
                    </a:cubicBezTo>
                    <a:cubicBezTo>
                      <a:pt x="33" y="30"/>
                      <a:pt x="22" y="27"/>
                      <a:pt x="10" y="25"/>
                    </a:cubicBezTo>
                    <a:cubicBezTo>
                      <a:pt x="4" y="24"/>
                      <a:pt x="0" y="33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8"/>
                      <a:pt x="10" y="38"/>
                      <a:pt x="12" y="38"/>
                    </a:cubicBezTo>
                    <a:cubicBezTo>
                      <a:pt x="19" y="41"/>
                      <a:pt x="25" y="43"/>
                      <a:pt x="32" y="46"/>
                    </a:cubicBezTo>
                    <a:cubicBezTo>
                      <a:pt x="21" y="49"/>
                      <a:pt x="9" y="53"/>
                      <a:pt x="8" y="63"/>
                    </a:cubicBezTo>
                    <a:cubicBezTo>
                      <a:pt x="6" y="86"/>
                      <a:pt x="67" y="103"/>
                      <a:pt x="65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279"/>
              <p:cNvSpPr>
                <a:spLocks noEditPoints="1"/>
              </p:cNvSpPr>
              <p:nvPr/>
            </p:nvSpPr>
            <p:spPr bwMode="auto">
              <a:xfrm>
                <a:off x="1209" y="2614"/>
                <a:ext cx="47" cy="38"/>
              </a:xfrm>
              <a:custGeom>
                <a:avLst/>
                <a:gdLst>
                  <a:gd name="T0" fmla="*/ 61 w 62"/>
                  <a:gd name="T1" fmla="*/ 44 h 50"/>
                  <a:gd name="T2" fmla="*/ 55 w 62"/>
                  <a:gd name="T3" fmla="*/ 30 h 50"/>
                  <a:gd name="T4" fmla="*/ 52 w 62"/>
                  <a:gd name="T5" fmla="*/ 18 h 50"/>
                  <a:gd name="T6" fmla="*/ 51 w 62"/>
                  <a:gd name="T7" fmla="*/ 16 h 50"/>
                  <a:gd name="T8" fmla="*/ 29 w 62"/>
                  <a:gd name="T9" fmla="*/ 2 h 50"/>
                  <a:gd name="T10" fmla="*/ 8 w 62"/>
                  <a:gd name="T11" fmla="*/ 41 h 50"/>
                  <a:gd name="T12" fmla="*/ 26 w 62"/>
                  <a:gd name="T13" fmla="*/ 47 h 50"/>
                  <a:gd name="T14" fmla="*/ 42 w 62"/>
                  <a:gd name="T15" fmla="*/ 29 h 50"/>
                  <a:gd name="T16" fmla="*/ 43 w 62"/>
                  <a:gd name="T17" fmla="*/ 27 h 50"/>
                  <a:gd name="T18" fmla="*/ 44 w 62"/>
                  <a:gd name="T19" fmla="*/ 27 h 50"/>
                  <a:gd name="T20" fmla="*/ 44 w 62"/>
                  <a:gd name="T21" fmla="*/ 31 h 50"/>
                  <a:gd name="T22" fmla="*/ 55 w 62"/>
                  <a:gd name="T23" fmla="*/ 49 h 50"/>
                  <a:gd name="T24" fmla="*/ 61 w 62"/>
                  <a:gd name="T25" fmla="*/ 44 h 50"/>
                  <a:gd name="T26" fmla="*/ 35 w 62"/>
                  <a:gd name="T27" fmla="*/ 20 h 50"/>
                  <a:gd name="T28" fmla="*/ 28 w 62"/>
                  <a:gd name="T29" fmla="*/ 33 h 50"/>
                  <a:gd name="T30" fmla="*/ 19 w 62"/>
                  <a:gd name="T31" fmla="*/ 37 h 50"/>
                  <a:gd name="T32" fmla="*/ 18 w 62"/>
                  <a:gd name="T33" fmla="*/ 29 h 50"/>
                  <a:gd name="T34" fmla="*/ 30 w 62"/>
                  <a:gd name="T35" fmla="*/ 13 h 50"/>
                  <a:gd name="T36" fmla="*/ 39 w 62"/>
                  <a:gd name="T37" fmla="*/ 15 h 50"/>
                  <a:gd name="T38" fmla="*/ 35 w 62"/>
                  <a:gd name="T39" fmla="*/ 2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" h="50">
                    <a:moveTo>
                      <a:pt x="61" y="44"/>
                    </a:moveTo>
                    <a:cubicBezTo>
                      <a:pt x="59" y="39"/>
                      <a:pt x="57" y="34"/>
                      <a:pt x="55" y="30"/>
                    </a:cubicBezTo>
                    <a:cubicBezTo>
                      <a:pt x="54" y="28"/>
                      <a:pt x="53" y="21"/>
                      <a:pt x="52" y="18"/>
                    </a:cubicBezTo>
                    <a:cubicBezTo>
                      <a:pt x="51" y="17"/>
                      <a:pt x="51" y="17"/>
                      <a:pt x="51" y="16"/>
                    </a:cubicBezTo>
                    <a:cubicBezTo>
                      <a:pt x="50" y="8"/>
                      <a:pt x="40" y="0"/>
                      <a:pt x="29" y="2"/>
                    </a:cubicBezTo>
                    <a:cubicBezTo>
                      <a:pt x="13" y="4"/>
                      <a:pt x="0" y="26"/>
                      <a:pt x="8" y="41"/>
                    </a:cubicBezTo>
                    <a:cubicBezTo>
                      <a:pt x="12" y="48"/>
                      <a:pt x="19" y="49"/>
                      <a:pt x="26" y="47"/>
                    </a:cubicBezTo>
                    <a:cubicBezTo>
                      <a:pt x="35" y="44"/>
                      <a:pt x="39" y="37"/>
                      <a:pt x="42" y="29"/>
                    </a:cubicBezTo>
                    <a:cubicBezTo>
                      <a:pt x="43" y="29"/>
                      <a:pt x="43" y="28"/>
                      <a:pt x="43" y="27"/>
                    </a:cubicBezTo>
                    <a:cubicBezTo>
                      <a:pt x="43" y="27"/>
                      <a:pt x="44" y="27"/>
                      <a:pt x="44" y="27"/>
                    </a:cubicBezTo>
                    <a:cubicBezTo>
                      <a:pt x="44" y="29"/>
                      <a:pt x="44" y="30"/>
                      <a:pt x="44" y="31"/>
                    </a:cubicBezTo>
                    <a:cubicBezTo>
                      <a:pt x="44" y="37"/>
                      <a:pt x="48" y="47"/>
                      <a:pt x="55" y="49"/>
                    </a:cubicBezTo>
                    <a:cubicBezTo>
                      <a:pt x="58" y="50"/>
                      <a:pt x="62" y="47"/>
                      <a:pt x="61" y="44"/>
                    </a:cubicBezTo>
                    <a:close/>
                    <a:moveTo>
                      <a:pt x="35" y="20"/>
                    </a:moveTo>
                    <a:cubicBezTo>
                      <a:pt x="33" y="24"/>
                      <a:pt x="32" y="29"/>
                      <a:pt x="28" y="33"/>
                    </a:cubicBezTo>
                    <a:cubicBezTo>
                      <a:pt x="26" y="35"/>
                      <a:pt x="23" y="37"/>
                      <a:pt x="19" y="37"/>
                    </a:cubicBezTo>
                    <a:cubicBezTo>
                      <a:pt x="17" y="37"/>
                      <a:pt x="18" y="30"/>
                      <a:pt x="18" y="29"/>
                    </a:cubicBezTo>
                    <a:cubicBezTo>
                      <a:pt x="18" y="22"/>
                      <a:pt x="23" y="15"/>
                      <a:pt x="30" y="13"/>
                    </a:cubicBezTo>
                    <a:cubicBezTo>
                      <a:pt x="32" y="12"/>
                      <a:pt x="37" y="13"/>
                      <a:pt x="39" y="15"/>
                    </a:cubicBezTo>
                    <a:cubicBezTo>
                      <a:pt x="38" y="16"/>
                      <a:pt x="36" y="18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280"/>
              <p:cNvSpPr/>
              <p:nvPr/>
            </p:nvSpPr>
            <p:spPr bwMode="auto">
              <a:xfrm>
                <a:off x="1236" y="2581"/>
                <a:ext cx="39" cy="34"/>
              </a:xfrm>
              <a:custGeom>
                <a:avLst/>
                <a:gdLst>
                  <a:gd name="T0" fmla="*/ 50 w 51"/>
                  <a:gd name="T1" fmla="*/ 36 h 45"/>
                  <a:gd name="T2" fmla="*/ 39 w 51"/>
                  <a:gd name="T3" fmla="*/ 31 h 45"/>
                  <a:gd name="T4" fmla="*/ 27 w 51"/>
                  <a:gd name="T5" fmla="*/ 30 h 45"/>
                  <a:gd name="T6" fmla="*/ 22 w 51"/>
                  <a:gd name="T7" fmla="*/ 3 h 45"/>
                  <a:gd name="T8" fmla="*/ 4 w 51"/>
                  <a:gd name="T9" fmla="*/ 5 h 45"/>
                  <a:gd name="T10" fmla="*/ 6 w 51"/>
                  <a:gd name="T11" fmla="*/ 18 h 45"/>
                  <a:gd name="T12" fmla="*/ 11 w 51"/>
                  <a:gd name="T13" fmla="*/ 12 h 45"/>
                  <a:gd name="T14" fmla="*/ 14 w 51"/>
                  <a:gd name="T15" fmla="*/ 12 h 45"/>
                  <a:gd name="T16" fmla="*/ 18 w 51"/>
                  <a:gd name="T17" fmla="*/ 18 h 45"/>
                  <a:gd name="T18" fmla="*/ 13 w 51"/>
                  <a:gd name="T19" fmla="*/ 32 h 45"/>
                  <a:gd name="T20" fmla="*/ 14 w 51"/>
                  <a:gd name="T21" fmla="*/ 41 h 45"/>
                  <a:gd name="T22" fmla="*/ 32 w 51"/>
                  <a:gd name="T23" fmla="*/ 44 h 45"/>
                  <a:gd name="T24" fmla="*/ 50 w 51"/>
                  <a:gd name="T25" fmla="*/ 40 h 45"/>
                  <a:gd name="T26" fmla="*/ 50 w 51"/>
                  <a:gd name="T2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5">
                    <a:moveTo>
                      <a:pt x="50" y="36"/>
                    </a:moveTo>
                    <a:cubicBezTo>
                      <a:pt x="47" y="32"/>
                      <a:pt x="44" y="31"/>
                      <a:pt x="39" y="31"/>
                    </a:cubicBezTo>
                    <a:cubicBezTo>
                      <a:pt x="35" y="31"/>
                      <a:pt x="31" y="30"/>
                      <a:pt x="27" y="30"/>
                    </a:cubicBezTo>
                    <a:cubicBezTo>
                      <a:pt x="31" y="21"/>
                      <a:pt x="31" y="8"/>
                      <a:pt x="22" y="3"/>
                    </a:cubicBezTo>
                    <a:cubicBezTo>
                      <a:pt x="16" y="0"/>
                      <a:pt x="9" y="1"/>
                      <a:pt x="4" y="5"/>
                    </a:cubicBezTo>
                    <a:cubicBezTo>
                      <a:pt x="0" y="9"/>
                      <a:pt x="1" y="16"/>
                      <a:pt x="6" y="18"/>
                    </a:cubicBezTo>
                    <a:cubicBezTo>
                      <a:pt x="10" y="19"/>
                      <a:pt x="13" y="15"/>
                      <a:pt x="11" y="12"/>
                    </a:cubicBezTo>
                    <a:cubicBezTo>
                      <a:pt x="11" y="13"/>
                      <a:pt x="11" y="12"/>
                      <a:pt x="14" y="12"/>
                    </a:cubicBezTo>
                    <a:cubicBezTo>
                      <a:pt x="17" y="11"/>
                      <a:pt x="18" y="16"/>
                      <a:pt x="18" y="18"/>
                    </a:cubicBezTo>
                    <a:cubicBezTo>
                      <a:pt x="18" y="22"/>
                      <a:pt x="17" y="29"/>
                      <a:pt x="13" y="32"/>
                    </a:cubicBezTo>
                    <a:cubicBezTo>
                      <a:pt x="11" y="34"/>
                      <a:pt x="10" y="39"/>
                      <a:pt x="14" y="41"/>
                    </a:cubicBezTo>
                    <a:cubicBezTo>
                      <a:pt x="20" y="44"/>
                      <a:pt x="26" y="44"/>
                      <a:pt x="32" y="44"/>
                    </a:cubicBezTo>
                    <a:cubicBezTo>
                      <a:pt x="39" y="44"/>
                      <a:pt x="46" y="45"/>
                      <a:pt x="50" y="40"/>
                    </a:cubicBezTo>
                    <a:cubicBezTo>
                      <a:pt x="51" y="39"/>
                      <a:pt x="51" y="37"/>
                      <a:pt x="50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281"/>
              <p:cNvSpPr/>
              <p:nvPr/>
            </p:nvSpPr>
            <p:spPr bwMode="auto">
              <a:xfrm>
                <a:off x="1268" y="2616"/>
                <a:ext cx="37" cy="14"/>
              </a:xfrm>
              <a:custGeom>
                <a:avLst/>
                <a:gdLst>
                  <a:gd name="T0" fmla="*/ 42 w 49"/>
                  <a:gd name="T1" fmla="*/ 7 h 19"/>
                  <a:gd name="T2" fmla="*/ 1 w 49"/>
                  <a:gd name="T3" fmla="*/ 11 h 19"/>
                  <a:gd name="T4" fmla="*/ 3 w 49"/>
                  <a:gd name="T5" fmla="*/ 16 h 19"/>
                  <a:gd name="T6" fmla="*/ 21 w 49"/>
                  <a:gd name="T7" fmla="*/ 16 h 19"/>
                  <a:gd name="T8" fmla="*/ 42 w 49"/>
                  <a:gd name="T9" fmla="*/ 17 h 19"/>
                  <a:gd name="T10" fmla="*/ 42 w 49"/>
                  <a:gd name="T1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19">
                    <a:moveTo>
                      <a:pt x="42" y="7"/>
                    </a:moveTo>
                    <a:cubicBezTo>
                      <a:pt x="32" y="6"/>
                      <a:pt x="8" y="0"/>
                      <a:pt x="1" y="11"/>
                    </a:cubicBezTo>
                    <a:cubicBezTo>
                      <a:pt x="0" y="13"/>
                      <a:pt x="1" y="15"/>
                      <a:pt x="3" y="16"/>
                    </a:cubicBezTo>
                    <a:cubicBezTo>
                      <a:pt x="9" y="19"/>
                      <a:pt x="16" y="17"/>
                      <a:pt x="21" y="16"/>
                    </a:cubicBezTo>
                    <a:cubicBezTo>
                      <a:pt x="28" y="16"/>
                      <a:pt x="35" y="17"/>
                      <a:pt x="42" y="17"/>
                    </a:cubicBezTo>
                    <a:cubicBezTo>
                      <a:pt x="48" y="17"/>
                      <a:pt x="49" y="8"/>
                      <a:pt x="4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282"/>
              <p:cNvSpPr>
                <a:spLocks noEditPoints="1"/>
              </p:cNvSpPr>
              <p:nvPr/>
            </p:nvSpPr>
            <p:spPr bwMode="auto">
              <a:xfrm>
                <a:off x="1306" y="2581"/>
                <a:ext cx="54" cy="66"/>
              </a:xfrm>
              <a:custGeom>
                <a:avLst/>
                <a:gdLst>
                  <a:gd name="T0" fmla="*/ 62 w 71"/>
                  <a:gd name="T1" fmla="*/ 47 h 87"/>
                  <a:gd name="T2" fmla="*/ 36 w 71"/>
                  <a:gd name="T3" fmla="*/ 36 h 87"/>
                  <a:gd name="T4" fmla="*/ 25 w 71"/>
                  <a:gd name="T5" fmla="*/ 46 h 87"/>
                  <a:gd name="T6" fmla="*/ 22 w 71"/>
                  <a:gd name="T7" fmla="*/ 33 h 87"/>
                  <a:gd name="T8" fmla="*/ 12 w 71"/>
                  <a:gd name="T9" fmla="*/ 6 h 87"/>
                  <a:gd name="T10" fmla="*/ 3 w 71"/>
                  <a:gd name="T11" fmla="*/ 11 h 87"/>
                  <a:gd name="T12" fmla="*/ 11 w 71"/>
                  <a:gd name="T13" fmla="*/ 41 h 87"/>
                  <a:gd name="T14" fmla="*/ 17 w 71"/>
                  <a:gd name="T15" fmla="*/ 69 h 87"/>
                  <a:gd name="T16" fmla="*/ 26 w 71"/>
                  <a:gd name="T17" fmla="*/ 71 h 87"/>
                  <a:gd name="T18" fmla="*/ 62 w 71"/>
                  <a:gd name="T19" fmla="*/ 47 h 87"/>
                  <a:gd name="T20" fmla="*/ 47 w 71"/>
                  <a:gd name="T21" fmla="*/ 63 h 87"/>
                  <a:gd name="T22" fmla="*/ 32 w 71"/>
                  <a:gd name="T23" fmla="*/ 62 h 87"/>
                  <a:gd name="T24" fmla="*/ 46 w 71"/>
                  <a:gd name="T25" fmla="*/ 46 h 87"/>
                  <a:gd name="T26" fmla="*/ 47 w 71"/>
                  <a:gd name="T27" fmla="*/ 6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87">
                    <a:moveTo>
                      <a:pt x="62" y="47"/>
                    </a:moveTo>
                    <a:cubicBezTo>
                      <a:pt x="58" y="37"/>
                      <a:pt x="47" y="31"/>
                      <a:pt x="36" y="36"/>
                    </a:cubicBezTo>
                    <a:cubicBezTo>
                      <a:pt x="31" y="38"/>
                      <a:pt x="28" y="41"/>
                      <a:pt x="25" y="46"/>
                    </a:cubicBezTo>
                    <a:cubicBezTo>
                      <a:pt x="24" y="42"/>
                      <a:pt x="23" y="38"/>
                      <a:pt x="22" y="33"/>
                    </a:cubicBezTo>
                    <a:cubicBezTo>
                      <a:pt x="21" y="24"/>
                      <a:pt x="16" y="15"/>
                      <a:pt x="12" y="6"/>
                    </a:cubicBezTo>
                    <a:cubicBezTo>
                      <a:pt x="9" y="0"/>
                      <a:pt x="0" y="4"/>
                      <a:pt x="3" y="11"/>
                    </a:cubicBezTo>
                    <a:cubicBezTo>
                      <a:pt x="7" y="21"/>
                      <a:pt x="9" y="30"/>
                      <a:pt x="11" y="41"/>
                    </a:cubicBezTo>
                    <a:cubicBezTo>
                      <a:pt x="13" y="50"/>
                      <a:pt x="13" y="60"/>
                      <a:pt x="17" y="69"/>
                    </a:cubicBezTo>
                    <a:cubicBezTo>
                      <a:pt x="18" y="73"/>
                      <a:pt x="23" y="73"/>
                      <a:pt x="26" y="71"/>
                    </a:cubicBezTo>
                    <a:cubicBezTo>
                      <a:pt x="41" y="87"/>
                      <a:pt x="71" y="67"/>
                      <a:pt x="62" y="47"/>
                    </a:cubicBezTo>
                    <a:close/>
                    <a:moveTo>
                      <a:pt x="47" y="63"/>
                    </a:moveTo>
                    <a:cubicBezTo>
                      <a:pt x="42" y="68"/>
                      <a:pt x="37" y="64"/>
                      <a:pt x="32" y="62"/>
                    </a:cubicBezTo>
                    <a:cubicBezTo>
                      <a:pt x="34" y="54"/>
                      <a:pt x="36" y="43"/>
                      <a:pt x="46" y="46"/>
                    </a:cubicBezTo>
                    <a:cubicBezTo>
                      <a:pt x="56" y="48"/>
                      <a:pt x="51" y="59"/>
                      <a:pt x="47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283"/>
              <p:cNvSpPr/>
              <p:nvPr/>
            </p:nvSpPr>
            <p:spPr bwMode="auto">
              <a:xfrm>
                <a:off x="1320" y="2563"/>
                <a:ext cx="39" cy="32"/>
              </a:xfrm>
              <a:custGeom>
                <a:avLst/>
                <a:gdLst>
                  <a:gd name="T0" fmla="*/ 40 w 51"/>
                  <a:gd name="T1" fmla="*/ 23 h 42"/>
                  <a:gd name="T2" fmla="*/ 32 w 51"/>
                  <a:gd name="T3" fmla="*/ 25 h 42"/>
                  <a:gd name="T4" fmla="*/ 30 w 51"/>
                  <a:gd name="T5" fmla="*/ 25 h 42"/>
                  <a:gd name="T6" fmla="*/ 32 w 51"/>
                  <a:gd name="T7" fmla="*/ 20 h 42"/>
                  <a:gd name="T8" fmla="*/ 31 w 51"/>
                  <a:gd name="T9" fmla="*/ 3 h 42"/>
                  <a:gd name="T10" fmla="*/ 28 w 51"/>
                  <a:gd name="T11" fmla="*/ 1 h 42"/>
                  <a:gd name="T12" fmla="*/ 4 w 51"/>
                  <a:gd name="T13" fmla="*/ 10 h 42"/>
                  <a:gd name="T14" fmla="*/ 9 w 51"/>
                  <a:gd name="T15" fmla="*/ 16 h 42"/>
                  <a:gd name="T16" fmla="*/ 24 w 51"/>
                  <a:gd name="T17" fmla="*/ 9 h 42"/>
                  <a:gd name="T18" fmla="*/ 20 w 51"/>
                  <a:gd name="T19" fmla="*/ 24 h 42"/>
                  <a:gd name="T20" fmla="*/ 19 w 51"/>
                  <a:gd name="T21" fmla="*/ 35 h 42"/>
                  <a:gd name="T22" fmla="*/ 44 w 51"/>
                  <a:gd name="T23" fmla="*/ 34 h 42"/>
                  <a:gd name="T24" fmla="*/ 40 w 51"/>
                  <a:gd name="T25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42">
                    <a:moveTo>
                      <a:pt x="40" y="23"/>
                    </a:moveTo>
                    <a:cubicBezTo>
                      <a:pt x="38" y="24"/>
                      <a:pt x="35" y="24"/>
                      <a:pt x="32" y="25"/>
                    </a:cubicBezTo>
                    <a:cubicBezTo>
                      <a:pt x="32" y="25"/>
                      <a:pt x="31" y="25"/>
                      <a:pt x="30" y="25"/>
                    </a:cubicBezTo>
                    <a:cubicBezTo>
                      <a:pt x="31" y="23"/>
                      <a:pt x="32" y="22"/>
                      <a:pt x="32" y="20"/>
                    </a:cubicBezTo>
                    <a:cubicBezTo>
                      <a:pt x="34" y="14"/>
                      <a:pt x="34" y="8"/>
                      <a:pt x="31" y="3"/>
                    </a:cubicBezTo>
                    <a:cubicBezTo>
                      <a:pt x="31" y="2"/>
                      <a:pt x="29" y="1"/>
                      <a:pt x="28" y="1"/>
                    </a:cubicBezTo>
                    <a:cubicBezTo>
                      <a:pt x="18" y="0"/>
                      <a:pt x="11" y="3"/>
                      <a:pt x="4" y="10"/>
                    </a:cubicBezTo>
                    <a:cubicBezTo>
                      <a:pt x="0" y="14"/>
                      <a:pt x="6" y="20"/>
                      <a:pt x="9" y="16"/>
                    </a:cubicBezTo>
                    <a:cubicBezTo>
                      <a:pt x="14" y="12"/>
                      <a:pt x="18" y="10"/>
                      <a:pt x="24" y="9"/>
                    </a:cubicBezTo>
                    <a:cubicBezTo>
                      <a:pt x="25" y="14"/>
                      <a:pt x="22" y="20"/>
                      <a:pt x="20" y="24"/>
                    </a:cubicBezTo>
                    <a:cubicBezTo>
                      <a:pt x="18" y="28"/>
                      <a:pt x="15" y="31"/>
                      <a:pt x="19" y="35"/>
                    </a:cubicBezTo>
                    <a:cubicBezTo>
                      <a:pt x="25" y="42"/>
                      <a:pt x="38" y="36"/>
                      <a:pt x="44" y="34"/>
                    </a:cubicBezTo>
                    <a:cubicBezTo>
                      <a:pt x="51" y="31"/>
                      <a:pt x="46" y="23"/>
                      <a:pt x="4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284"/>
              <p:cNvSpPr/>
              <p:nvPr/>
            </p:nvSpPr>
            <p:spPr bwMode="auto">
              <a:xfrm>
                <a:off x="1384" y="2614"/>
                <a:ext cx="31" cy="13"/>
              </a:xfrm>
              <a:custGeom>
                <a:avLst/>
                <a:gdLst>
                  <a:gd name="T0" fmla="*/ 32 w 41"/>
                  <a:gd name="T1" fmla="*/ 2 h 17"/>
                  <a:gd name="T2" fmla="*/ 12 w 41"/>
                  <a:gd name="T3" fmla="*/ 3 h 17"/>
                  <a:gd name="T4" fmla="*/ 0 w 41"/>
                  <a:gd name="T5" fmla="*/ 10 h 17"/>
                  <a:gd name="T6" fmla="*/ 12 w 41"/>
                  <a:gd name="T7" fmla="*/ 16 h 17"/>
                  <a:gd name="T8" fmla="*/ 20 w 41"/>
                  <a:gd name="T9" fmla="*/ 14 h 17"/>
                  <a:gd name="T10" fmla="*/ 32 w 41"/>
                  <a:gd name="T11" fmla="*/ 14 h 17"/>
                  <a:gd name="T12" fmla="*/ 32 w 41"/>
                  <a:gd name="T1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7">
                    <a:moveTo>
                      <a:pt x="32" y="2"/>
                    </a:moveTo>
                    <a:cubicBezTo>
                      <a:pt x="26" y="1"/>
                      <a:pt x="18" y="0"/>
                      <a:pt x="12" y="3"/>
                    </a:cubicBezTo>
                    <a:cubicBezTo>
                      <a:pt x="8" y="4"/>
                      <a:pt x="0" y="5"/>
                      <a:pt x="0" y="10"/>
                    </a:cubicBezTo>
                    <a:cubicBezTo>
                      <a:pt x="0" y="17"/>
                      <a:pt x="8" y="17"/>
                      <a:pt x="12" y="16"/>
                    </a:cubicBezTo>
                    <a:cubicBezTo>
                      <a:pt x="15" y="16"/>
                      <a:pt x="17" y="14"/>
                      <a:pt x="20" y="14"/>
                    </a:cubicBezTo>
                    <a:cubicBezTo>
                      <a:pt x="24" y="14"/>
                      <a:pt x="28" y="14"/>
                      <a:pt x="32" y="14"/>
                    </a:cubicBezTo>
                    <a:cubicBezTo>
                      <a:pt x="40" y="14"/>
                      <a:pt x="41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285"/>
              <p:cNvSpPr/>
              <p:nvPr/>
            </p:nvSpPr>
            <p:spPr bwMode="auto">
              <a:xfrm>
                <a:off x="1387" y="2594"/>
                <a:ext cx="32" cy="13"/>
              </a:xfrm>
              <a:custGeom>
                <a:avLst/>
                <a:gdLst>
                  <a:gd name="T0" fmla="*/ 35 w 42"/>
                  <a:gd name="T1" fmla="*/ 3 h 16"/>
                  <a:gd name="T2" fmla="*/ 15 w 42"/>
                  <a:gd name="T3" fmla="*/ 0 h 16"/>
                  <a:gd name="T4" fmla="*/ 1 w 42"/>
                  <a:gd name="T5" fmla="*/ 9 h 16"/>
                  <a:gd name="T6" fmla="*/ 2 w 42"/>
                  <a:gd name="T7" fmla="*/ 13 h 16"/>
                  <a:gd name="T8" fmla="*/ 15 w 42"/>
                  <a:gd name="T9" fmla="*/ 14 h 16"/>
                  <a:gd name="T10" fmla="*/ 32 w 42"/>
                  <a:gd name="T11" fmla="*/ 15 h 16"/>
                  <a:gd name="T12" fmla="*/ 32 w 42"/>
                  <a:gd name="T13" fmla="*/ 15 h 16"/>
                  <a:gd name="T14" fmla="*/ 35 w 42"/>
                  <a:gd name="T1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6">
                    <a:moveTo>
                      <a:pt x="35" y="3"/>
                    </a:moveTo>
                    <a:cubicBezTo>
                      <a:pt x="28" y="1"/>
                      <a:pt x="22" y="0"/>
                      <a:pt x="15" y="0"/>
                    </a:cubicBezTo>
                    <a:cubicBezTo>
                      <a:pt x="10" y="1"/>
                      <a:pt x="2" y="3"/>
                      <a:pt x="1" y="9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6" y="16"/>
                      <a:pt x="11" y="14"/>
                      <a:pt x="15" y="14"/>
                    </a:cubicBezTo>
                    <a:cubicBezTo>
                      <a:pt x="21" y="13"/>
                      <a:pt x="26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9" y="15"/>
                      <a:pt x="42" y="5"/>
                      <a:pt x="3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286"/>
              <p:cNvSpPr>
                <a:spLocks noEditPoints="1"/>
              </p:cNvSpPr>
              <p:nvPr/>
            </p:nvSpPr>
            <p:spPr bwMode="auto">
              <a:xfrm>
                <a:off x="1447" y="2588"/>
                <a:ext cx="39" cy="39"/>
              </a:xfrm>
              <a:custGeom>
                <a:avLst/>
                <a:gdLst>
                  <a:gd name="T0" fmla="*/ 49 w 51"/>
                  <a:gd name="T1" fmla="*/ 42 h 51"/>
                  <a:gd name="T2" fmla="*/ 41 w 51"/>
                  <a:gd name="T3" fmla="*/ 34 h 51"/>
                  <a:gd name="T4" fmla="*/ 39 w 51"/>
                  <a:gd name="T5" fmla="*/ 23 h 51"/>
                  <a:gd name="T6" fmla="*/ 35 w 51"/>
                  <a:gd name="T7" fmla="*/ 18 h 51"/>
                  <a:gd name="T8" fmla="*/ 35 w 51"/>
                  <a:gd name="T9" fmla="*/ 16 h 51"/>
                  <a:gd name="T10" fmla="*/ 39 w 51"/>
                  <a:gd name="T11" fmla="*/ 13 h 51"/>
                  <a:gd name="T12" fmla="*/ 24 w 51"/>
                  <a:gd name="T13" fmla="*/ 2 h 51"/>
                  <a:gd name="T14" fmla="*/ 1 w 51"/>
                  <a:gd name="T15" fmla="*/ 24 h 51"/>
                  <a:gd name="T16" fmla="*/ 15 w 51"/>
                  <a:gd name="T17" fmla="*/ 49 h 51"/>
                  <a:gd name="T18" fmla="*/ 30 w 51"/>
                  <a:gd name="T19" fmla="*/ 45 h 51"/>
                  <a:gd name="T20" fmla="*/ 32 w 51"/>
                  <a:gd name="T21" fmla="*/ 41 h 51"/>
                  <a:gd name="T22" fmla="*/ 47 w 51"/>
                  <a:gd name="T23" fmla="*/ 49 h 51"/>
                  <a:gd name="T24" fmla="*/ 49 w 51"/>
                  <a:gd name="T25" fmla="*/ 42 h 51"/>
                  <a:gd name="T26" fmla="*/ 14 w 51"/>
                  <a:gd name="T27" fmla="*/ 38 h 51"/>
                  <a:gd name="T28" fmla="*/ 11 w 51"/>
                  <a:gd name="T29" fmla="*/ 29 h 51"/>
                  <a:gd name="T30" fmla="*/ 17 w 51"/>
                  <a:gd name="T31" fmla="*/ 14 h 51"/>
                  <a:gd name="T32" fmla="*/ 25 w 51"/>
                  <a:gd name="T33" fmla="*/ 10 h 51"/>
                  <a:gd name="T34" fmla="*/ 26 w 51"/>
                  <a:gd name="T35" fmla="*/ 10 h 51"/>
                  <a:gd name="T36" fmla="*/ 26 w 51"/>
                  <a:gd name="T37" fmla="*/ 10 h 51"/>
                  <a:gd name="T38" fmla="*/ 25 w 51"/>
                  <a:gd name="T39" fmla="*/ 29 h 51"/>
                  <a:gd name="T40" fmla="*/ 22 w 51"/>
                  <a:gd name="T41" fmla="*/ 36 h 51"/>
                  <a:gd name="T42" fmla="*/ 14 w 51"/>
                  <a:gd name="T43" fmla="*/ 3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51">
                    <a:moveTo>
                      <a:pt x="49" y="42"/>
                    </a:moveTo>
                    <a:cubicBezTo>
                      <a:pt x="47" y="39"/>
                      <a:pt x="43" y="37"/>
                      <a:pt x="41" y="34"/>
                    </a:cubicBezTo>
                    <a:cubicBezTo>
                      <a:pt x="39" y="31"/>
                      <a:pt x="39" y="27"/>
                      <a:pt x="39" y="23"/>
                    </a:cubicBezTo>
                    <a:cubicBezTo>
                      <a:pt x="39" y="21"/>
                      <a:pt x="37" y="18"/>
                      <a:pt x="35" y="18"/>
                    </a:cubicBezTo>
                    <a:cubicBezTo>
                      <a:pt x="35" y="17"/>
                      <a:pt x="35" y="16"/>
                      <a:pt x="35" y="16"/>
                    </a:cubicBezTo>
                    <a:cubicBezTo>
                      <a:pt x="36" y="16"/>
                      <a:pt x="38" y="15"/>
                      <a:pt x="39" y="13"/>
                    </a:cubicBezTo>
                    <a:cubicBezTo>
                      <a:pt x="41" y="5"/>
                      <a:pt x="31" y="2"/>
                      <a:pt x="24" y="2"/>
                    </a:cubicBezTo>
                    <a:cubicBezTo>
                      <a:pt x="13" y="0"/>
                      <a:pt x="2" y="14"/>
                      <a:pt x="1" y="24"/>
                    </a:cubicBezTo>
                    <a:cubicBezTo>
                      <a:pt x="0" y="35"/>
                      <a:pt x="2" y="47"/>
                      <a:pt x="15" y="49"/>
                    </a:cubicBezTo>
                    <a:cubicBezTo>
                      <a:pt x="21" y="51"/>
                      <a:pt x="26" y="49"/>
                      <a:pt x="30" y="45"/>
                    </a:cubicBezTo>
                    <a:cubicBezTo>
                      <a:pt x="30" y="44"/>
                      <a:pt x="31" y="43"/>
                      <a:pt x="32" y="41"/>
                    </a:cubicBezTo>
                    <a:cubicBezTo>
                      <a:pt x="35" y="47"/>
                      <a:pt x="40" y="50"/>
                      <a:pt x="47" y="49"/>
                    </a:cubicBezTo>
                    <a:cubicBezTo>
                      <a:pt x="50" y="48"/>
                      <a:pt x="51" y="44"/>
                      <a:pt x="49" y="42"/>
                    </a:cubicBezTo>
                    <a:close/>
                    <a:moveTo>
                      <a:pt x="14" y="38"/>
                    </a:moveTo>
                    <a:cubicBezTo>
                      <a:pt x="11" y="37"/>
                      <a:pt x="11" y="32"/>
                      <a:pt x="11" y="29"/>
                    </a:cubicBezTo>
                    <a:cubicBezTo>
                      <a:pt x="11" y="23"/>
                      <a:pt x="13" y="18"/>
                      <a:pt x="17" y="14"/>
                    </a:cubicBezTo>
                    <a:cubicBezTo>
                      <a:pt x="19" y="12"/>
                      <a:pt x="22" y="10"/>
                      <a:pt x="25" y="10"/>
                    </a:cubicBezTo>
                    <a:cubicBezTo>
                      <a:pt x="25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6"/>
                      <a:pt x="24" y="23"/>
                      <a:pt x="25" y="29"/>
                    </a:cubicBezTo>
                    <a:cubicBezTo>
                      <a:pt x="24" y="31"/>
                      <a:pt x="24" y="34"/>
                      <a:pt x="22" y="36"/>
                    </a:cubicBezTo>
                    <a:cubicBezTo>
                      <a:pt x="20" y="39"/>
                      <a:pt x="17" y="40"/>
                      <a:pt x="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287"/>
              <p:cNvSpPr/>
              <p:nvPr/>
            </p:nvSpPr>
            <p:spPr bwMode="auto">
              <a:xfrm>
                <a:off x="1496" y="2576"/>
                <a:ext cx="30" cy="44"/>
              </a:xfrm>
              <a:custGeom>
                <a:avLst/>
                <a:gdLst>
                  <a:gd name="T0" fmla="*/ 34 w 40"/>
                  <a:gd name="T1" fmla="*/ 20 h 58"/>
                  <a:gd name="T2" fmla="*/ 23 w 40"/>
                  <a:gd name="T3" fmla="*/ 20 h 58"/>
                  <a:gd name="T4" fmla="*/ 20 w 40"/>
                  <a:gd name="T5" fmla="*/ 4 h 58"/>
                  <a:gd name="T6" fmla="*/ 12 w 40"/>
                  <a:gd name="T7" fmla="*/ 10 h 58"/>
                  <a:gd name="T8" fmla="*/ 11 w 40"/>
                  <a:gd name="T9" fmla="*/ 20 h 58"/>
                  <a:gd name="T10" fmla="*/ 0 w 40"/>
                  <a:gd name="T11" fmla="*/ 26 h 58"/>
                  <a:gd name="T12" fmla="*/ 11 w 40"/>
                  <a:gd name="T13" fmla="*/ 32 h 58"/>
                  <a:gd name="T14" fmla="*/ 12 w 40"/>
                  <a:gd name="T15" fmla="*/ 44 h 58"/>
                  <a:gd name="T16" fmla="*/ 15 w 40"/>
                  <a:gd name="T17" fmla="*/ 57 h 58"/>
                  <a:gd name="T18" fmla="*/ 20 w 40"/>
                  <a:gd name="T19" fmla="*/ 57 h 58"/>
                  <a:gd name="T20" fmla="*/ 23 w 40"/>
                  <a:gd name="T21" fmla="*/ 31 h 58"/>
                  <a:gd name="T22" fmla="*/ 30 w 40"/>
                  <a:gd name="T23" fmla="*/ 31 h 58"/>
                  <a:gd name="T24" fmla="*/ 32 w 40"/>
                  <a:gd name="T25" fmla="*/ 31 h 58"/>
                  <a:gd name="T26" fmla="*/ 39 w 40"/>
                  <a:gd name="T27" fmla="*/ 27 h 58"/>
                  <a:gd name="T28" fmla="*/ 34 w 40"/>
                  <a:gd name="T29" fmla="*/ 2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58">
                    <a:moveTo>
                      <a:pt x="34" y="20"/>
                    </a:moveTo>
                    <a:cubicBezTo>
                      <a:pt x="31" y="19"/>
                      <a:pt x="27" y="19"/>
                      <a:pt x="23" y="20"/>
                    </a:cubicBezTo>
                    <a:cubicBezTo>
                      <a:pt x="23" y="14"/>
                      <a:pt x="23" y="9"/>
                      <a:pt x="20" y="4"/>
                    </a:cubicBezTo>
                    <a:cubicBezTo>
                      <a:pt x="16" y="0"/>
                      <a:pt x="9" y="5"/>
                      <a:pt x="12" y="10"/>
                    </a:cubicBezTo>
                    <a:cubicBezTo>
                      <a:pt x="13" y="13"/>
                      <a:pt x="12" y="17"/>
                      <a:pt x="11" y="20"/>
                    </a:cubicBezTo>
                    <a:cubicBezTo>
                      <a:pt x="7" y="21"/>
                      <a:pt x="1" y="21"/>
                      <a:pt x="0" y="26"/>
                    </a:cubicBezTo>
                    <a:cubicBezTo>
                      <a:pt x="0" y="31"/>
                      <a:pt x="6" y="32"/>
                      <a:pt x="11" y="32"/>
                    </a:cubicBezTo>
                    <a:cubicBezTo>
                      <a:pt x="11" y="36"/>
                      <a:pt x="11" y="40"/>
                      <a:pt x="12" y="44"/>
                    </a:cubicBezTo>
                    <a:cubicBezTo>
                      <a:pt x="12" y="48"/>
                      <a:pt x="11" y="53"/>
                      <a:pt x="15" y="57"/>
                    </a:cubicBezTo>
                    <a:cubicBezTo>
                      <a:pt x="16" y="58"/>
                      <a:pt x="19" y="58"/>
                      <a:pt x="20" y="57"/>
                    </a:cubicBezTo>
                    <a:cubicBezTo>
                      <a:pt x="28" y="52"/>
                      <a:pt x="24" y="40"/>
                      <a:pt x="23" y="31"/>
                    </a:cubicBezTo>
                    <a:cubicBezTo>
                      <a:pt x="25" y="31"/>
                      <a:pt x="28" y="31"/>
                      <a:pt x="30" y="31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5" y="32"/>
                      <a:pt x="38" y="30"/>
                      <a:pt x="39" y="27"/>
                    </a:cubicBezTo>
                    <a:cubicBezTo>
                      <a:pt x="40" y="23"/>
                      <a:pt x="37" y="21"/>
                      <a:pt x="3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288"/>
              <p:cNvSpPr>
                <a:spLocks noEditPoints="1"/>
              </p:cNvSpPr>
              <p:nvPr/>
            </p:nvSpPr>
            <p:spPr bwMode="auto">
              <a:xfrm>
                <a:off x="1529" y="2574"/>
                <a:ext cx="33" cy="49"/>
              </a:xfrm>
              <a:custGeom>
                <a:avLst/>
                <a:gdLst>
                  <a:gd name="T0" fmla="*/ 44 w 44"/>
                  <a:gd name="T1" fmla="*/ 39 h 65"/>
                  <a:gd name="T2" fmla="*/ 29 w 44"/>
                  <a:gd name="T3" fmla="*/ 17 h 65"/>
                  <a:gd name="T4" fmla="*/ 11 w 44"/>
                  <a:gd name="T5" fmla="*/ 26 h 65"/>
                  <a:gd name="T6" fmla="*/ 10 w 44"/>
                  <a:gd name="T7" fmla="*/ 5 h 65"/>
                  <a:gd name="T8" fmla="*/ 2 w 44"/>
                  <a:gd name="T9" fmla="*/ 5 h 65"/>
                  <a:gd name="T10" fmla="*/ 1 w 44"/>
                  <a:gd name="T11" fmla="*/ 21 h 65"/>
                  <a:gd name="T12" fmla="*/ 0 w 44"/>
                  <a:gd name="T13" fmla="*/ 34 h 65"/>
                  <a:gd name="T14" fmla="*/ 1 w 44"/>
                  <a:gd name="T15" fmla="*/ 42 h 65"/>
                  <a:gd name="T16" fmla="*/ 4 w 44"/>
                  <a:gd name="T17" fmla="*/ 47 h 65"/>
                  <a:gd name="T18" fmla="*/ 27 w 44"/>
                  <a:gd name="T19" fmla="*/ 65 h 65"/>
                  <a:gd name="T20" fmla="*/ 44 w 44"/>
                  <a:gd name="T21" fmla="*/ 39 h 65"/>
                  <a:gd name="T22" fmla="*/ 27 w 44"/>
                  <a:gd name="T23" fmla="*/ 53 h 65"/>
                  <a:gd name="T24" fmla="*/ 14 w 44"/>
                  <a:gd name="T25" fmla="*/ 42 h 65"/>
                  <a:gd name="T26" fmla="*/ 23 w 44"/>
                  <a:gd name="T27" fmla="*/ 30 h 65"/>
                  <a:gd name="T28" fmla="*/ 32 w 44"/>
                  <a:gd name="T29" fmla="*/ 37 h 65"/>
                  <a:gd name="T30" fmla="*/ 27 w 44"/>
                  <a:gd name="T31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65">
                    <a:moveTo>
                      <a:pt x="44" y="39"/>
                    </a:moveTo>
                    <a:cubicBezTo>
                      <a:pt x="44" y="29"/>
                      <a:pt x="40" y="19"/>
                      <a:pt x="29" y="17"/>
                    </a:cubicBezTo>
                    <a:cubicBezTo>
                      <a:pt x="21" y="16"/>
                      <a:pt x="15" y="20"/>
                      <a:pt x="11" y="26"/>
                    </a:cubicBezTo>
                    <a:cubicBezTo>
                      <a:pt x="10" y="19"/>
                      <a:pt x="9" y="12"/>
                      <a:pt x="10" y="5"/>
                    </a:cubicBezTo>
                    <a:cubicBezTo>
                      <a:pt x="10" y="1"/>
                      <a:pt x="3" y="0"/>
                      <a:pt x="2" y="5"/>
                    </a:cubicBezTo>
                    <a:cubicBezTo>
                      <a:pt x="2" y="10"/>
                      <a:pt x="1" y="16"/>
                      <a:pt x="1" y="21"/>
                    </a:cubicBezTo>
                    <a:cubicBezTo>
                      <a:pt x="2" y="26"/>
                      <a:pt x="1" y="30"/>
                      <a:pt x="0" y="34"/>
                    </a:cubicBezTo>
                    <a:cubicBezTo>
                      <a:pt x="0" y="37"/>
                      <a:pt x="1" y="40"/>
                      <a:pt x="1" y="42"/>
                    </a:cubicBezTo>
                    <a:cubicBezTo>
                      <a:pt x="1" y="45"/>
                      <a:pt x="2" y="46"/>
                      <a:pt x="4" y="47"/>
                    </a:cubicBezTo>
                    <a:cubicBezTo>
                      <a:pt x="6" y="57"/>
                      <a:pt x="17" y="65"/>
                      <a:pt x="27" y="65"/>
                    </a:cubicBezTo>
                    <a:cubicBezTo>
                      <a:pt x="41" y="65"/>
                      <a:pt x="44" y="50"/>
                      <a:pt x="44" y="39"/>
                    </a:cubicBezTo>
                    <a:close/>
                    <a:moveTo>
                      <a:pt x="27" y="53"/>
                    </a:moveTo>
                    <a:cubicBezTo>
                      <a:pt x="21" y="55"/>
                      <a:pt x="17" y="47"/>
                      <a:pt x="14" y="42"/>
                    </a:cubicBezTo>
                    <a:cubicBezTo>
                      <a:pt x="17" y="38"/>
                      <a:pt x="19" y="33"/>
                      <a:pt x="23" y="30"/>
                    </a:cubicBezTo>
                    <a:cubicBezTo>
                      <a:pt x="29" y="24"/>
                      <a:pt x="31" y="32"/>
                      <a:pt x="32" y="37"/>
                    </a:cubicBezTo>
                    <a:cubicBezTo>
                      <a:pt x="33" y="41"/>
                      <a:pt x="33" y="51"/>
                      <a:pt x="2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289"/>
              <p:cNvSpPr/>
              <p:nvPr/>
            </p:nvSpPr>
            <p:spPr bwMode="auto">
              <a:xfrm>
                <a:off x="1556" y="2542"/>
                <a:ext cx="24" cy="107"/>
              </a:xfrm>
              <a:custGeom>
                <a:avLst/>
                <a:gdLst>
                  <a:gd name="T0" fmla="*/ 30 w 32"/>
                  <a:gd name="T1" fmla="*/ 79 h 140"/>
                  <a:gd name="T2" fmla="*/ 22 w 32"/>
                  <a:gd name="T3" fmla="*/ 40 h 140"/>
                  <a:gd name="T4" fmla="*/ 16 w 32"/>
                  <a:gd name="T5" fmla="*/ 22 h 140"/>
                  <a:gd name="T6" fmla="*/ 10 w 32"/>
                  <a:gd name="T7" fmla="*/ 5 h 140"/>
                  <a:gd name="T8" fmla="*/ 1 w 32"/>
                  <a:gd name="T9" fmla="*/ 6 h 140"/>
                  <a:gd name="T10" fmla="*/ 8 w 32"/>
                  <a:gd name="T11" fmla="*/ 34 h 140"/>
                  <a:gd name="T12" fmla="*/ 16 w 32"/>
                  <a:gd name="T13" fmla="*/ 68 h 140"/>
                  <a:gd name="T14" fmla="*/ 16 w 32"/>
                  <a:gd name="T15" fmla="*/ 106 h 140"/>
                  <a:gd name="T16" fmla="*/ 1 w 32"/>
                  <a:gd name="T17" fmla="*/ 135 h 140"/>
                  <a:gd name="T18" fmla="*/ 5 w 32"/>
                  <a:gd name="T19" fmla="*/ 139 h 140"/>
                  <a:gd name="T20" fmla="*/ 30 w 32"/>
                  <a:gd name="T21" fmla="*/ 7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40">
                    <a:moveTo>
                      <a:pt x="30" y="79"/>
                    </a:moveTo>
                    <a:cubicBezTo>
                      <a:pt x="28" y="66"/>
                      <a:pt x="26" y="53"/>
                      <a:pt x="22" y="40"/>
                    </a:cubicBezTo>
                    <a:cubicBezTo>
                      <a:pt x="20" y="34"/>
                      <a:pt x="18" y="28"/>
                      <a:pt x="16" y="22"/>
                    </a:cubicBezTo>
                    <a:cubicBezTo>
                      <a:pt x="14" y="16"/>
                      <a:pt x="10" y="11"/>
                      <a:pt x="10" y="5"/>
                    </a:cubicBezTo>
                    <a:cubicBezTo>
                      <a:pt x="9" y="0"/>
                      <a:pt x="1" y="1"/>
                      <a:pt x="1" y="6"/>
                    </a:cubicBezTo>
                    <a:cubicBezTo>
                      <a:pt x="0" y="15"/>
                      <a:pt x="6" y="25"/>
                      <a:pt x="8" y="34"/>
                    </a:cubicBezTo>
                    <a:cubicBezTo>
                      <a:pt x="12" y="45"/>
                      <a:pt x="14" y="57"/>
                      <a:pt x="16" y="68"/>
                    </a:cubicBezTo>
                    <a:cubicBezTo>
                      <a:pt x="18" y="81"/>
                      <a:pt x="20" y="93"/>
                      <a:pt x="16" y="106"/>
                    </a:cubicBezTo>
                    <a:cubicBezTo>
                      <a:pt x="13" y="117"/>
                      <a:pt x="4" y="125"/>
                      <a:pt x="1" y="135"/>
                    </a:cubicBezTo>
                    <a:cubicBezTo>
                      <a:pt x="0" y="137"/>
                      <a:pt x="3" y="140"/>
                      <a:pt x="5" y="139"/>
                    </a:cubicBezTo>
                    <a:cubicBezTo>
                      <a:pt x="26" y="126"/>
                      <a:pt x="32" y="101"/>
                      <a:pt x="30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290"/>
              <p:cNvSpPr/>
              <p:nvPr/>
            </p:nvSpPr>
            <p:spPr bwMode="auto">
              <a:xfrm>
                <a:off x="1429" y="2562"/>
                <a:ext cx="30" cy="92"/>
              </a:xfrm>
              <a:custGeom>
                <a:avLst/>
                <a:gdLst>
                  <a:gd name="T0" fmla="*/ 38 w 40"/>
                  <a:gd name="T1" fmla="*/ 115 h 120"/>
                  <a:gd name="T2" fmla="*/ 20 w 40"/>
                  <a:gd name="T3" fmla="*/ 96 h 120"/>
                  <a:gd name="T4" fmla="*/ 14 w 40"/>
                  <a:gd name="T5" fmla="*/ 65 h 120"/>
                  <a:gd name="T6" fmla="*/ 17 w 40"/>
                  <a:gd name="T7" fmla="*/ 34 h 120"/>
                  <a:gd name="T8" fmla="*/ 33 w 40"/>
                  <a:gd name="T9" fmla="*/ 8 h 120"/>
                  <a:gd name="T10" fmla="*/ 32 w 40"/>
                  <a:gd name="T11" fmla="*/ 1 h 120"/>
                  <a:gd name="T12" fmla="*/ 10 w 40"/>
                  <a:gd name="T13" fmla="*/ 20 h 120"/>
                  <a:gd name="T14" fmla="*/ 2 w 40"/>
                  <a:gd name="T15" fmla="*/ 59 h 120"/>
                  <a:gd name="T16" fmla="*/ 8 w 40"/>
                  <a:gd name="T17" fmla="*/ 100 h 120"/>
                  <a:gd name="T18" fmla="*/ 36 w 40"/>
                  <a:gd name="T19" fmla="*/ 120 h 120"/>
                  <a:gd name="T20" fmla="*/ 38 w 40"/>
                  <a:gd name="T21" fmla="*/ 11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120">
                    <a:moveTo>
                      <a:pt x="38" y="115"/>
                    </a:moveTo>
                    <a:cubicBezTo>
                      <a:pt x="32" y="109"/>
                      <a:pt x="25" y="104"/>
                      <a:pt x="20" y="96"/>
                    </a:cubicBezTo>
                    <a:cubicBezTo>
                      <a:pt x="14" y="87"/>
                      <a:pt x="14" y="76"/>
                      <a:pt x="14" y="65"/>
                    </a:cubicBezTo>
                    <a:cubicBezTo>
                      <a:pt x="14" y="55"/>
                      <a:pt x="14" y="44"/>
                      <a:pt x="17" y="34"/>
                    </a:cubicBezTo>
                    <a:cubicBezTo>
                      <a:pt x="18" y="26"/>
                      <a:pt x="23" y="11"/>
                      <a:pt x="33" y="8"/>
                    </a:cubicBezTo>
                    <a:cubicBezTo>
                      <a:pt x="37" y="7"/>
                      <a:pt x="37" y="1"/>
                      <a:pt x="32" y="1"/>
                    </a:cubicBezTo>
                    <a:cubicBezTo>
                      <a:pt x="21" y="0"/>
                      <a:pt x="14" y="12"/>
                      <a:pt x="10" y="20"/>
                    </a:cubicBezTo>
                    <a:cubicBezTo>
                      <a:pt x="3" y="32"/>
                      <a:pt x="3" y="46"/>
                      <a:pt x="2" y="59"/>
                    </a:cubicBezTo>
                    <a:cubicBezTo>
                      <a:pt x="1" y="73"/>
                      <a:pt x="0" y="88"/>
                      <a:pt x="8" y="100"/>
                    </a:cubicBezTo>
                    <a:cubicBezTo>
                      <a:pt x="13" y="110"/>
                      <a:pt x="24" y="119"/>
                      <a:pt x="36" y="120"/>
                    </a:cubicBezTo>
                    <a:cubicBezTo>
                      <a:pt x="39" y="120"/>
                      <a:pt x="40" y="117"/>
                      <a:pt x="3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291"/>
              <p:cNvSpPr/>
              <p:nvPr/>
            </p:nvSpPr>
            <p:spPr bwMode="auto">
              <a:xfrm>
                <a:off x="1590" y="2549"/>
                <a:ext cx="23" cy="96"/>
              </a:xfrm>
              <a:custGeom>
                <a:avLst/>
                <a:gdLst>
                  <a:gd name="T0" fmla="*/ 26 w 29"/>
                  <a:gd name="T1" fmla="*/ 120 h 126"/>
                  <a:gd name="T2" fmla="*/ 21 w 29"/>
                  <a:gd name="T3" fmla="*/ 109 h 126"/>
                  <a:gd name="T4" fmla="*/ 16 w 29"/>
                  <a:gd name="T5" fmla="*/ 96 h 126"/>
                  <a:gd name="T6" fmla="*/ 13 w 29"/>
                  <a:gd name="T7" fmla="*/ 64 h 126"/>
                  <a:gd name="T8" fmla="*/ 15 w 29"/>
                  <a:gd name="T9" fmla="*/ 33 h 126"/>
                  <a:gd name="T10" fmla="*/ 22 w 29"/>
                  <a:gd name="T11" fmla="*/ 11 h 126"/>
                  <a:gd name="T12" fmla="*/ 26 w 29"/>
                  <a:gd name="T13" fmla="*/ 9 h 126"/>
                  <a:gd name="T14" fmla="*/ 26 w 29"/>
                  <a:gd name="T15" fmla="*/ 8 h 126"/>
                  <a:gd name="T16" fmla="*/ 22 w 29"/>
                  <a:gd name="T17" fmla="*/ 0 h 126"/>
                  <a:gd name="T18" fmla="*/ 5 w 29"/>
                  <a:gd name="T19" fmla="*/ 20 h 126"/>
                  <a:gd name="T20" fmla="*/ 0 w 29"/>
                  <a:gd name="T21" fmla="*/ 58 h 126"/>
                  <a:gd name="T22" fmla="*/ 4 w 29"/>
                  <a:gd name="T23" fmla="*/ 98 h 126"/>
                  <a:gd name="T24" fmla="*/ 20 w 29"/>
                  <a:gd name="T25" fmla="*/ 125 h 126"/>
                  <a:gd name="T26" fmla="*/ 26 w 29"/>
                  <a:gd name="T27" fmla="*/ 12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126">
                    <a:moveTo>
                      <a:pt x="26" y="120"/>
                    </a:moveTo>
                    <a:cubicBezTo>
                      <a:pt x="25" y="116"/>
                      <a:pt x="23" y="113"/>
                      <a:pt x="21" y="109"/>
                    </a:cubicBezTo>
                    <a:cubicBezTo>
                      <a:pt x="19" y="105"/>
                      <a:pt x="18" y="100"/>
                      <a:pt x="16" y="96"/>
                    </a:cubicBezTo>
                    <a:cubicBezTo>
                      <a:pt x="14" y="85"/>
                      <a:pt x="13" y="74"/>
                      <a:pt x="13" y="64"/>
                    </a:cubicBezTo>
                    <a:cubicBezTo>
                      <a:pt x="13" y="53"/>
                      <a:pt x="14" y="43"/>
                      <a:pt x="15" y="33"/>
                    </a:cubicBezTo>
                    <a:cubicBezTo>
                      <a:pt x="16" y="28"/>
                      <a:pt x="16" y="14"/>
                      <a:pt x="22" y="11"/>
                    </a:cubicBezTo>
                    <a:cubicBezTo>
                      <a:pt x="23" y="11"/>
                      <a:pt x="24" y="10"/>
                      <a:pt x="26" y="9"/>
                    </a:cubicBezTo>
                    <a:cubicBezTo>
                      <a:pt x="26" y="9"/>
                      <a:pt x="26" y="8"/>
                      <a:pt x="26" y="8"/>
                    </a:cubicBezTo>
                    <a:cubicBezTo>
                      <a:pt x="29" y="5"/>
                      <a:pt x="26" y="0"/>
                      <a:pt x="22" y="0"/>
                    </a:cubicBezTo>
                    <a:cubicBezTo>
                      <a:pt x="9" y="0"/>
                      <a:pt x="8" y="10"/>
                      <a:pt x="5" y="20"/>
                    </a:cubicBezTo>
                    <a:cubicBezTo>
                      <a:pt x="1" y="32"/>
                      <a:pt x="1" y="45"/>
                      <a:pt x="0" y="58"/>
                    </a:cubicBezTo>
                    <a:cubicBezTo>
                      <a:pt x="0" y="71"/>
                      <a:pt x="1" y="85"/>
                      <a:pt x="4" y="98"/>
                    </a:cubicBezTo>
                    <a:cubicBezTo>
                      <a:pt x="6" y="108"/>
                      <a:pt x="10" y="121"/>
                      <a:pt x="20" y="125"/>
                    </a:cubicBezTo>
                    <a:cubicBezTo>
                      <a:pt x="23" y="126"/>
                      <a:pt x="27" y="123"/>
                      <a:pt x="26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292"/>
              <p:cNvSpPr>
                <a:spLocks noEditPoints="1"/>
              </p:cNvSpPr>
              <p:nvPr/>
            </p:nvSpPr>
            <p:spPr bwMode="auto">
              <a:xfrm>
                <a:off x="1614" y="2576"/>
                <a:ext cx="39" cy="43"/>
              </a:xfrm>
              <a:custGeom>
                <a:avLst/>
                <a:gdLst>
                  <a:gd name="T0" fmla="*/ 49 w 51"/>
                  <a:gd name="T1" fmla="*/ 47 h 56"/>
                  <a:gd name="T2" fmla="*/ 38 w 51"/>
                  <a:gd name="T3" fmla="*/ 34 h 56"/>
                  <a:gd name="T4" fmla="*/ 37 w 51"/>
                  <a:gd name="T5" fmla="*/ 29 h 56"/>
                  <a:gd name="T6" fmla="*/ 39 w 51"/>
                  <a:gd name="T7" fmla="*/ 19 h 56"/>
                  <a:gd name="T8" fmla="*/ 42 w 51"/>
                  <a:gd name="T9" fmla="*/ 16 h 56"/>
                  <a:gd name="T10" fmla="*/ 18 w 51"/>
                  <a:gd name="T11" fmla="*/ 4 h 56"/>
                  <a:gd name="T12" fmla="*/ 1 w 51"/>
                  <a:gd name="T13" fmla="*/ 31 h 56"/>
                  <a:gd name="T14" fmla="*/ 22 w 51"/>
                  <a:gd name="T15" fmla="*/ 44 h 56"/>
                  <a:gd name="T16" fmla="*/ 28 w 51"/>
                  <a:gd name="T17" fmla="*/ 40 h 56"/>
                  <a:gd name="T18" fmla="*/ 46 w 51"/>
                  <a:gd name="T19" fmla="*/ 55 h 56"/>
                  <a:gd name="T20" fmla="*/ 49 w 51"/>
                  <a:gd name="T21" fmla="*/ 47 h 56"/>
                  <a:gd name="T22" fmla="*/ 22 w 51"/>
                  <a:gd name="T23" fmla="*/ 31 h 56"/>
                  <a:gd name="T24" fmla="*/ 11 w 51"/>
                  <a:gd name="T25" fmla="*/ 31 h 56"/>
                  <a:gd name="T26" fmla="*/ 15 w 51"/>
                  <a:gd name="T27" fmla="*/ 18 h 56"/>
                  <a:gd name="T28" fmla="*/ 30 w 51"/>
                  <a:gd name="T29" fmla="*/ 12 h 56"/>
                  <a:gd name="T30" fmla="*/ 29 w 51"/>
                  <a:gd name="T31" fmla="*/ 12 h 56"/>
                  <a:gd name="T32" fmla="*/ 25 w 51"/>
                  <a:gd name="T33" fmla="*/ 27 h 56"/>
                  <a:gd name="T34" fmla="*/ 22 w 51"/>
                  <a:gd name="T35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56">
                    <a:moveTo>
                      <a:pt x="49" y="47"/>
                    </a:moveTo>
                    <a:cubicBezTo>
                      <a:pt x="45" y="43"/>
                      <a:pt x="41" y="39"/>
                      <a:pt x="38" y="34"/>
                    </a:cubicBezTo>
                    <a:cubicBezTo>
                      <a:pt x="38" y="33"/>
                      <a:pt x="37" y="31"/>
                      <a:pt x="37" y="29"/>
                    </a:cubicBezTo>
                    <a:cubicBezTo>
                      <a:pt x="38" y="26"/>
                      <a:pt x="39" y="22"/>
                      <a:pt x="39" y="19"/>
                    </a:cubicBezTo>
                    <a:cubicBezTo>
                      <a:pt x="41" y="19"/>
                      <a:pt x="42" y="18"/>
                      <a:pt x="42" y="16"/>
                    </a:cubicBezTo>
                    <a:cubicBezTo>
                      <a:pt x="43" y="3"/>
                      <a:pt x="28" y="0"/>
                      <a:pt x="18" y="4"/>
                    </a:cubicBezTo>
                    <a:cubicBezTo>
                      <a:pt x="7" y="9"/>
                      <a:pt x="1" y="20"/>
                      <a:pt x="1" y="31"/>
                    </a:cubicBezTo>
                    <a:cubicBezTo>
                      <a:pt x="0" y="42"/>
                      <a:pt x="12" y="48"/>
                      <a:pt x="22" y="44"/>
                    </a:cubicBezTo>
                    <a:cubicBezTo>
                      <a:pt x="24" y="43"/>
                      <a:pt x="26" y="41"/>
                      <a:pt x="28" y="40"/>
                    </a:cubicBezTo>
                    <a:cubicBezTo>
                      <a:pt x="31" y="49"/>
                      <a:pt x="38" y="56"/>
                      <a:pt x="46" y="55"/>
                    </a:cubicBezTo>
                    <a:cubicBezTo>
                      <a:pt x="50" y="54"/>
                      <a:pt x="51" y="50"/>
                      <a:pt x="49" y="47"/>
                    </a:cubicBezTo>
                    <a:close/>
                    <a:moveTo>
                      <a:pt x="22" y="31"/>
                    </a:moveTo>
                    <a:cubicBezTo>
                      <a:pt x="19" y="34"/>
                      <a:pt x="11" y="37"/>
                      <a:pt x="11" y="31"/>
                    </a:cubicBezTo>
                    <a:cubicBezTo>
                      <a:pt x="12" y="26"/>
                      <a:pt x="13" y="22"/>
                      <a:pt x="15" y="18"/>
                    </a:cubicBezTo>
                    <a:cubicBezTo>
                      <a:pt x="17" y="16"/>
                      <a:pt x="25" y="12"/>
                      <a:pt x="30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6" y="16"/>
                      <a:pt x="25" y="21"/>
                      <a:pt x="25" y="27"/>
                    </a:cubicBezTo>
                    <a:cubicBezTo>
                      <a:pt x="24" y="29"/>
                      <a:pt x="23" y="30"/>
                      <a:pt x="2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293"/>
              <p:cNvSpPr/>
              <p:nvPr/>
            </p:nvSpPr>
            <p:spPr bwMode="auto">
              <a:xfrm>
                <a:off x="1660" y="2588"/>
                <a:ext cx="30" cy="9"/>
              </a:xfrm>
              <a:custGeom>
                <a:avLst/>
                <a:gdLst>
                  <a:gd name="T0" fmla="*/ 36 w 39"/>
                  <a:gd name="T1" fmla="*/ 5 h 12"/>
                  <a:gd name="T2" fmla="*/ 22 w 39"/>
                  <a:gd name="T3" fmla="*/ 0 h 12"/>
                  <a:gd name="T4" fmla="*/ 15 w 39"/>
                  <a:gd name="T5" fmla="*/ 0 h 12"/>
                  <a:gd name="T6" fmla="*/ 5 w 39"/>
                  <a:gd name="T7" fmla="*/ 2 h 12"/>
                  <a:gd name="T8" fmla="*/ 4 w 39"/>
                  <a:gd name="T9" fmla="*/ 11 h 12"/>
                  <a:gd name="T10" fmla="*/ 18 w 39"/>
                  <a:gd name="T11" fmla="*/ 12 h 12"/>
                  <a:gd name="T12" fmla="*/ 32 w 39"/>
                  <a:gd name="T13" fmla="*/ 12 h 12"/>
                  <a:gd name="T14" fmla="*/ 36 w 39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2">
                    <a:moveTo>
                      <a:pt x="36" y="5"/>
                    </a:moveTo>
                    <a:cubicBezTo>
                      <a:pt x="33" y="1"/>
                      <a:pt x="27" y="0"/>
                      <a:pt x="22" y="0"/>
                    </a:cubicBezTo>
                    <a:cubicBezTo>
                      <a:pt x="20" y="0"/>
                      <a:pt x="18" y="0"/>
                      <a:pt x="15" y="0"/>
                    </a:cubicBezTo>
                    <a:cubicBezTo>
                      <a:pt x="12" y="0"/>
                      <a:pt x="8" y="2"/>
                      <a:pt x="5" y="2"/>
                    </a:cubicBezTo>
                    <a:cubicBezTo>
                      <a:pt x="0" y="3"/>
                      <a:pt x="0" y="10"/>
                      <a:pt x="4" y="11"/>
                    </a:cubicBezTo>
                    <a:cubicBezTo>
                      <a:pt x="9" y="12"/>
                      <a:pt x="13" y="12"/>
                      <a:pt x="18" y="12"/>
                    </a:cubicBezTo>
                    <a:cubicBezTo>
                      <a:pt x="23" y="12"/>
                      <a:pt x="28" y="12"/>
                      <a:pt x="32" y="12"/>
                    </a:cubicBezTo>
                    <a:cubicBezTo>
                      <a:pt x="36" y="12"/>
                      <a:pt x="39" y="8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294"/>
              <p:cNvSpPr>
                <a:spLocks noEditPoints="1"/>
              </p:cNvSpPr>
              <p:nvPr/>
            </p:nvSpPr>
            <p:spPr bwMode="auto">
              <a:xfrm>
                <a:off x="1694" y="2559"/>
                <a:ext cx="34" cy="58"/>
              </a:xfrm>
              <a:custGeom>
                <a:avLst/>
                <a:gdLst>
                  <a:gd name="T0" fmla="*/ 37 w 45"/>
                  <a:gd name="T1" fmla="*/ 40 h 77"/>
                  <a:gd name="T2" fmla="*/ 22 w 45"/>
                  <a:gd name="T3" fmla="*/ 31 h 77"/>
                  <a:gd name="T4" fmla="*/ 14 w 45"/>
                  <a:gd name="T5" fmla="*/ 34 h 77"/>
                  <a:gd name="T6" fmla="*/ 14 w 45"/>
                  <a:gd name="T7" fmla="*/ 33 h 77"/>
                  <a:gd name="T8" fmla="*/ 10 w 45"/>
                  <a:gd name="T9" fmla="*/ 5 h 77"/>
                  <a:gd name="T10" fmla="*/ 1 w 45"/>
                  <a:gd name="T11" fmla="*/ 5 h 77"/>
                  <a:gd name="T12" fmla="*/ 1 w 45"/>
                  <a:gd name="T13" fmla="*/ 42 h 77"/>
                  <a:gd name="T14" fmla="*/ 2 w 45"/>
                  <a:gd name="T15" fmla="*/ 47 h 77"/>
                  <a:gd name="T16" fmla="*/ 1 w 45"/>
                  <a:gd name="T17" fmla="*/ 49 h 77"/>
                  <a:gd name="T18" fmla="*/ 21 w 45"/>
                  <a:gd name="T19" fmla="*/ 74 h 77"/>
                  <a:gd name="T20" fmla="*/ 37 w 45"/>
                  <a:gd name="T21" fmla="*/ 40 h 77"/>
                  <a:gd name="T22" fmla="*/ 28 w 45"/>
                  <a:gd name="T23" fmla="*/ 52 h 77"/>
                  <a:gd name="T24" fmla="*/ 21 w 45"/>
                  <a:gd name="T25" fmla="*/ 61 h 77"/>
                  <a:gd name="T26" fmla="*/ 14 w 45"/>
                  <a:gd name="T27" fmla="*/ 59 h 77"/>
                  <a:gd name="T28" fmla="*/ 11 w 45"/>
                  <a:gd name="T29" fmla="*/ 53 h 77"/>
                  <a:gd name="T30" fmla="*/ 15 w 45"/>
                  <a:gd name="T31" fmla="*/ 52 h 77"/>
                  <a:gd name="T32" fmla="*/ 22 w 45"/>
                  <a:gd name="T33" fmla="*/ 43 h 77"/>
                  <a:gd name="T34" fmla="*/ 25 w 45"/>
                  <a:gd name="T35" fmla="*/ 45 h 77"/>
                  <a:gd name="T36" fmla="*/ 28 w 45"/>
                  <a:gd name="T37" fmla="*/ 5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77">
                    <a:moveTo>
                      <a:pt x="37" y="40"/>
                    </a:moveTo>
                    <a:cubicBezTo>
                      <a:pt x="33" y="36"/>
                      <a:pt x="28" y="31"/>
                      <a:pt x="22" y="31"/>
                    </a:cubicBezTo>
                    <a:cubicBezTo>
                      <a:pt x="19" y="30"/>
                      <a:pt x="16" y="32"/>
                      <a:pt x="14" y="34"/>
                    </a:cubicBezTo>
                    <a:cubicBezTo>
                      <a:pt x="14" y="34"/>
                      <a:pt x="14" y="33"/>
                      <a:pt x="14" y="33"/>
                    </a:cubicBezTo>
                    <a:cubicBezTo>
                      <a:pt x="14" y="24"/>
                      <a:pt x="11" y="14"/>
                      <a:pt x="10" y="5"/>
                    </a:cubicBezTo>
                    <a:cubicBezTo>
                      <a:pt x="9" y="0"/>
                      <a:pt x="0" y="0"/>
                      <a:pt x="1" y="5"/>
                    </a:cubicBezTo>
                    <a:cubicBezTo>
                      <a:pt x="2" y="18"/>
                      <a:pt x="3" y="30"/>
                      <a:pt x="1" y="42"/>
                    </a:cubicBezTo>
                    <a:cubicBezTo>
                      <a:pt x="1" y="44"/>
                      <a:pt x="1" y="45"/>
                      <a:pt x="2" y="47"/>
                    </a:cubicBezTo>
                    <a:cubicBezTo>
                      <a:pt x="1" y="47"/>
                      <a:pt x="1" y="48"/>
                      <a:pt x="1" y="49"/>
                    </a:cubicBezTo>
                    <a:cubicBezTo>
                      <a:pt x="0" y="60"/>
                      <a:pt x="6" y="77"/>
                      <a:pt x="21" y="74"/>
                    </a:cubicBezTo>
                    <a:cubicBezTo>
                      <a:pt x="35" y="71"/>
                      <a:pt x="45" y="52"/>
                      <a:pt x="37" y="40"/>
                    </a:cubicBezTo>
                    <a:close/>
                    <a:moveTo>
                      <a:pt x="28" y="52"/>
                    </a:moveTo>
                    <a:cubicBezTo>
                      <a:pt x="27" y="56"/>
                      <a:pt x="24" y="59"/>
                      <a:pt x="21" y="61"/>
                    </a:cubicBezTo>
                    <a:cubicBezTo>
                      <a:pt x="17" y="64"/>
                      <a:pt x="16" y="62"/>
                      <a:pt x="14" y="59"/>
                    </a:cubicBezTo>
                    <a:cubicBezTo>
                      <a:pt x="12" y="57"/>
                      <a:pt x="12" y="55"/>
                      <a:pt x="11" y="53"/>
                    </a:cubicBezTo>
                    <a:cubicBezTo>
                      <a:pt x="12" y="53"/>
                      <a:pt x="14" y="52"/>
                      <a:pt x="15" y="52"/>
                    </a:cubicBezTo>
                    <a:cubicBezTo>
                      <a:pt x="18" y="49"/>
                      <a:pt x="19" y="46"/>
                      <a:pt x="22" y="43"/>
                    </a:cubicBezTo>
                    <a:cubicBezTo>
                      <a:pt x="22" y="42"/>
                      <a:pt x="23" y="43"/>
                      <a:pt x="25" y="45"/>
                    </a:cubicBezTo>
                    <a:cubicBezTo>
                      <a:pt x="28" y="47"/>
                      <a:pt x="28" y="49"/>
                      <a:pt x="28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295"/>
              <p:cNvSpPr/>
              <p:nvPr/>
            </p:nvSpPr>
            <p:spPr bwMode="auto">
              <a:xfrm>
                <a:off x="1715" y="2539"/>
                <a:ext cx="23" cy="97"/>
              </a:xfrm>
              <a:custGeom>
                <a:avLst/>
                <a:gdLst>
                  <a:gd name="T0" fmla="*/ 27 w 31"/>
                  <a:gd name="T1" fmla="*/ 19 h 127"/>
                  <a:gd name="T2" fmla="*/ 9 w 31"/>
                  <a:gd name="T3" fmla="*/ 2 h 127"/>
                  <a:gd name="T4" fmla="*/ 6 w 31"/>
                  <a:gd name="T5" fmla="*/ 11 h 127"/>
                  <a:gd name="T6" fmla="*/ 17 w 31"/>
                  <a:gd name="T7" fmla="*/ 29 h 127"/>
                  <a:gd name="T8" fmla="*/ 17 w 31"/>
                  <a:gd name="T9" fmla="*/ 59 h 127"/>
                  <a:gd name="T10" fmla="*/ 10 w 31"/>
                  <a:gd name="T11" fmla="*/ 92 h 127"/>
                  <a:gd name="T12" fmla="*/ 2 w 31"/>
                  <a:gd name="T13" fmla="*/ 123 h 127"/>
                  <a:gd name="T14" fmla="*/ 8 w 31"/>
                  <a:gd name="T15" fmla="*/ 125 h 127"/>
                  <a:gd name="T16" fmla="*/ 24 w 31"/>
                  <a:gd name="T17" fmla="*/ 91 h 127"/>
                  <a:gd name="T18" fmla="*/ 31 w 31"/>
                  <a:gd name="T19" fmla="*/ 52 h 127"/>
                  <a:gd name="T20" fmla="*/ 27 w 31"/>
                  <a:gd name="T21" fmla="*/ 1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27">
                    <a:moveTo>
                      <a:pt x="27" y="19"/>
                    </a:moveTo>
                    <a:cubicBezTo>
                      <a:pt x="24" y="12"/>
                      <a:pt x="18" y="3"/>
                      <a:pt x="9" y="2"/>
                    </a:cubicBezTo>
                    <a:cubicBezTo>
                      <a:pt x="3" y="0"/>
                      <a:pt x="0" y="9"/>
                      <a:pt x="6" y="11"/>
                    </a:cubicBezTo>
                    <a:cubicBezTo>
                      <a:pt x="13" y="13"/>
                      <a:pt x="16" y="23"/>
                      <a:pt x="17" y="29"/>
                    </a:cubicBezTo>
                    <a:cubicBezTo>
                      <a:pt x="19" y="39"/>
                      <a:pt x="18" y="49"/>
                      <a:pt x="17" y="59"/>
                    </a:cubicBezTo>
                    <a:cubicBezTo>
                      <a:pt x="15" y="70"/>
                      <a:pt x="13" y="81"/>
                      <a:pt x="10" y="92"/>
                    </a:cubicBezTo>
                    <a:cubicBezTo>
                      <a:pt x="7" y="102"/>
                      <a:pt x="3" y="112"/>
                      <a:pt x="2" y="123"/>
                    </a:cubicBezTo>
                    <a:cubicBezTo>
                      <a:pt x="1" y="126"/>
                      <a:pt x="6" y="127"/>
                      <a:pt x="8" y="125"/>
                    </a:cubicBezTo>
                    <a:cubicBezTo>
                      <a:pt x="16" y="115"/>
                      <a:pt x="20" y="103"/>
                      <a:pt x="24" y="91"/>
                    </a:cubicBezTo>
                    <a:cubicBezTo>
                      <a:pt x="27" y="78"/>
                      <a:pt x="30" y="65"/>
                      <a:pt x="31" y="52"/>
                    </a:cubicBezTo>
                    <a:cubicBezTo>
                      <a:pt x="31" y="41"/>
                      <a:pt x="31" y="30"/>
                      <a:pt x="27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296"/>
              <p:cNvSpPr>
                <a:spLocks noEditPoints="1"/>
              </p:cNvSpPr>
              <p:nvPr/>
            </p:nvSpPr>
            <p:spPr bwMode="auto">
              <a:xfrm>
                <a:off x="1722" y="1534"/>
                <a:ext cx="160" cy="125"/>
              </a:xfrm>
              <a:custGeom>
                <a:avLst/>
                <a:gdLst>
                  <a:gd name="T0" fmla="*/ 154 w 209"/>
                  <a:gd name="T1" fmla="*/ 3 h 164"/>
                  <a:gd name="T2" fmla="*/ 125 w 209"/>
                  <a:gd name="T3" fmla="*/ 30 h 164"/>
                  <a:gd name="T4" fmla="*/ 195 w 209"/>
                  <a:gd name="T5" fmla="*/ 28 h 164"/>
                  <a:gd name="T6" fmla="*/ 202 w 209"/>
                  <a:gd name="T7" fmla="*/ 59 h 164"/>
                  <a:gd name="T8" fmla="*/ 200 w 209"/>
                  <a:gd name="T9" fmla="*/ 113 h 164"/>
                  <a:gd name="T10" fmla="*/ 178 w 209"/>
                  <a:gd name="T11" fmla="*/ 141 h 164"/>
                  <a:gd name="T12" fmla="*/ 134 w 209"/>
                  <a:gd name="T13" fmla="*/ 144 h 164"/>
                  <a:gd name="T14" fmla="*/ 70 w 209"/>
                  <a:gd name="T15" fmla="*/ 121 h 164"/>
                  <a:gd name="T16" fmla="*/ 46 w 209"/>
                  <a:gd name="T17" fmla="*/ 76 h 164"/>
                  <a:gd name="T18" fmla="*/ 75 w 209"/>
                  <a:gd name="T19" fmla="*/ 51 h 164"/>
                  <a:gd name="T20" fmla="*/ 109 w 209"/>
                  <a:gd name="T21" fmla="*/ 47 h 164"/>
                  <a:gd name="T22" fmla="*/ 115 w 209"/>
                  <a:gd name="T23" fmla="*/ 52 h 164"/>
                  <a:gd name="T24" fmla="*/ 125 w 209"/>
                  <a:gd name="T25" fmla="*/ 55 h 164"/>
                  <a:gd name="T26" fmla="*/ 121 w 209"/>
                  <a:gd name="T27" fmla="*/ 26 h 164"/>
                  <a:gd name="T28" fmla="*/ 107 w 209"/>
                  <a:gd name="T29" fmla="*/ 3 h 164"/>
                  <a:gd name="T30" fmla="*/ 100 w 209"/>
                  <a:gd name="T31" fmla="*/ 5 h 164"/>
                  <a:gd name="T32" fmla="*/ 101 w 209"/>
                  <a:gd name="T33" fmla="*/ 34 h 164"/>
                  <a:gd name="T34" fmla="*/ 77 w 209"/>
                  <a:gd name="T35" fmla="*/ 33 h 164"/>
                  <a:gd name="T36" fmla="*/ 12 w 209"/>
                  <a:gd name="T37" fmla="*/ 50 h 164"/>
                  <a:gd name="T38" fmla="*/ 3 w 209"/>
                  <a:gd name="T39" fmla="*/ 62 h 164"/>
                  <a:gd name="T40" fmla="*/ 12 w 209"/>
                  <a:gd name="T41" fmla="*/ 63 h 164"/>
                  <a:gd name="T42" fmla="*/ 40 w 209"/>
                  <a:gd name="T43" fmla="*/ 77 h 164"/>
                  <a:gd name="T44" fmla="*/ 79 w 209"/>
                  <a:gd name="T45" fmla="*/ 137 h 164"/>
                  <a:gd name="T46" fmla="*/ 140 w 209"/>
                  <a:gd name="T47" fmla="*/ 161 h 164"/>
                  <a:gd name="T48" fmla="*/ 147 w 209"/>
                  <a:gd name="T49" fmla="*/ 153 h 164"/>
                  <a:gd name="T50" fmla="*/ 152 w 209"/>
                  <a:gd name="T51" fmla="*/ 151 h 164"/>
                  <a:gd name="T52" fmla="*/ 162 w 209"/>
                  <a:gd name="T53" fmla="*/ 154 h 164"/>
                  <a:gd name="T54" fmla="*/ 168 w 209"/>
                  <a:gd name="T55" fmla="*/ 147 h 164"/>
                  <a:gd name="T56" fmla="*/ 194 w 209"/>
                  <a:gd name="T57" fmla="*/ 140 h 164"/>
                  <a:gd name="T58" fmla="*/ 204 w 209"/>
                  <a:gd name="T59" fmla="*/ 101 h 164"/>
                  <a:gd name="T60" fmla="*/ 206 w 209"/>
                  <a:gd name="T61" fmla="*/ 68 h 164"/>
                  <a:gd name="T62" fmla="*/ 105 w 209"/>
                  <a:gd name="T63" fmla="*/ 6 h 164"/>
                  <a:gd name="T64" fmla="*/ 122 w 209"/>
                  <a:gd name="T65" fmla="*/ 51 h 164"/>
                  <a:gd name="T66" fmla="*/ 105 w 209"/>
                  <a:gd name="T67" fmla="*/ 6 h 164"/>
                  <a:gd name="T68" fmla="*/ 112 w 209"/>
                  <a:gd name="T69" fmla="*/ 43 h 164"/>
                  <a:gd name="T70" fmla="*/ 103 w 209"/>
                  <a:gd name="T71" fmla="*/ 46 h 164"/>
                  <a:gd name="T72" fmla="*/ 31 w 209"/>
                  <a:gd name="T73" fmla="*/ 41 h 164"/>
                  <a:gd name="T74" fmla="*/ 59 w 209"/>
                  <a:gd name="T75" fmla="*/ 39 h 164"/>
                  <a:gd name="T76" fmla="*/ 44 w 209"/>
                  <a:gd name="T77" fmla="*/ 37 h 164"/>
                  <a:gd name="T78" fmla="*/ 31 w 209"/>
                  <a:gd name="T79" fmla="*/ 41 h 164"/>
                  <a:gd name="T80" fmla="*/ 19 w 209"/>
                  <a:gd name="T81" fmla="*/ 58 h 164"/>
                  <a:gd name="T82" fmla="*/ 29 w 209"/>
                  <a:gd name="T83" fmla="*/ 43 h 164"/>
                  <a:gd name="T84" fmla="*/ 26 w 209"/>
                  <a:gd name="T85" fmla="*/ 51 h 164"/>
                  <a:gd name="T86" fmla="*/ 38 w 209"/>
                  <a:gd name="T87" fmla="*/ 49 h 164"/>
                  <a:gd name="T88" fmla="*/ 46 w 209"/>
                  <a:gd name="T89" fmla="*/ 48 h 164"/>
                  <a:gd name="T90" fmla="*/ 47 w 209"/>
                  <a:gd name="T91" fmla="*/ 53 h 164"/>
                  <a:gd name="T92" fmla="*/ 50 w 209"/>
                  <a:gd name="T93" fmla="*/ 49 h 164"/>
                  <a:gd name="T94" fmla="*/ 64 w 209"/>
                  <a:gd name="T95" fmla="*/ 42 h 164"/>
                  <a:gd name="T96" fmla="*/ 69 w 209"/>
                  <a:gd name="T97" fmla="*/ 41 h 164"/>
                  <a:gd name="T98" fmla="*/ 62 w 209"/>
                  <a:gd name="T99" fmla="*/ 54 h 164"/>
                  <a:gd name="T100" fmla="*/ 148 w 209"/>
                  <a:gd name="T101" fmla="*/ 140 h 164"/>
                  <a:gd name="T102" fmla="*/ 149 w 209"/>
                  <a:gd name="T103" fmla="*/ 140 h 164"/>
                  <a:gd name="T104" fmla="*/ 159 w 209"/>
                  <a:gd name="T105" fmla="*/ 14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9" h="164">
                    <a:moveTo>
                      <a:pt x="200" y="26"/>
                    </a:moveTo>
                    <a:cubicBezTo>
                      <a:pt x="194" y="21"/>
                      <a:pt x="192" y="13"/>
                      <a:pt x="187" y="9"/>
                    </a:cubicBezTo>
                    <a:cubicBezTo>
                      <a:pt x="183" y="5"/>
                      <a:pt x="177" y="4"/>
                      <a:pt x="172" y="3"/>
                    </a:cubicBezTo>
                    <a:cubicBezTo>
                      <a:pt x="166" y="2"/>
                      <a:pt x="160" y="2"/>
                      <a:pt x="154" y="3"/>
                    </a:cubicBezTo>
                    <a:cubicBezTo>
                      <a:pt x="148" y="4"/>
                      <a:pt x="144" y="8"/>
                      <a:pt x="140" y="12"/>
                    </a:cubicBezTo>
                    <a:cubicBezTo>
                      <a:pt x="137" y="14"/>
                      <a:pt x="133" y="16"/>
                      <a:pt x="130" y="18"/>
                    </a:cubicBezTo>
                    <a:cubicBezTo>
                      <a:pt x="127" y="21"/>
                      <a:pt x="125" y="23"/>
                      <a:pt x="122" y="26"/>
                    </a:cubicBezTo>
                    <a:cubicBezTo>
                      <a:pt x="121" y="28"/>
                      <a:pt x="123" y="31"/>
                      <a:pt x="125" y="30"/>
                    </a:cubicBezTo>
                    <a:cubicBezTo>
                      <a:pt x="130" y="26"/>
                      <a:pt x="134" y="22"/>
                      <a:pt x="140" y="19"/>
                    </a:cubicBezTo>
                    <a:cubicBezTo>
                      <a:pt x="145" y="16"/>
                      <a:pt x="147" y="10"/>
                      <a:pt x="153" y="9"/>
                    </a:cubicBezTo>
                    <a:cubicBezTo>
                      <a:pt x="162" y="6"/>
                      <a:pt x="178" y="6"/>
                      <a:pt x="186" y="14"/>
                    </a:cubicBezTo>
                    <a:cubicBezTo>
                      <a:pt x="190" y="18"/>
                      <a:pt x="191" y="24"/>
                      <a:pt x="195" y="28"/>
                    </a:cubicBezTo>
                    <a:cubicBezTo>
                      <a:pt x="197" y="29"/>
                      <a:pt x="200" y="31"/>
                      <a:pt x="201" y="34"/>
                    </a:cubicBezTo>
                    <a:cubicBezTo>
                      <a:pt x="202" y="38"/>
                      <a:pt x="202" y="41"/>
                      <a:pt x="203" y="45"/>
                    </a:cubicBezTo>
                    <a:cubicBezTo>
                      <a:pt x="203" y="47"/>
                      <a:pt x="204" y="50"/>
                      <a:pt x="204" y="52"/>
                    </a:cubicBezTo>
                    <a:cubicBezTo>
                      <a:pt x="204" y="54"/>
                      <a:pt x="202" y="57"/>
                      <a:pt x="202" y="59"/>
                    </a:cubicBezTo>
                    <a:cubicBezTo>
                      <a:pt x="202" y="62"/>
                      <a:pt x="202" y="65"/>
                      <a:pt x="202" y="68"/>
                    </a:cubicBezTo>
                    <a:cubicBezTo>
                      <a:pt x="202" y="71"/>
                      <a:pt x="201" y="75"/>
                      <a:pt x="201" y="78"/>
                    </a:cubicBezTo>
                    <a:cubicBezTo>
                      <a:pt x="201" y="85"/>
                      <a:pt x="198" y="90"/>
                      <a:pt x="199" y="97"/>
                    </a:cubicBezTo>
                    <a:cubicBezTo>
                      <a:pt x="200" y="102"/>
                      <a:pt x="200" y="108"/>
                      <a:pt x="200" y="113"/>
                    </a:cubicBezTo>
                    <a:cubicBezTo>
                      <a:pt x="201" y="119"/>
                      <a:pt x="199" y="127"/>
                      <a:pt x="195" y="131"/>
                    </a:cubicBezTo>
                    <a:cubicBezTo>
                      <a:pt x="194" y="133"/>
                      <a:pt x="192" y="135"/>
                      <a:pt x="190" y="137"/>
                    </a:cubicBezTo>
                    <a:cubicBezTo>
                      <a:pt x="189" y="140"/>
                      <a:pt x="187" y="141"/>
                      <a:pt x="183" y="141"/>
                    </a:cubicBezTo>
                    <a:cubicBezTo>
                      <a:pt x="181" y="141"/>
                      <a:pt x="180" y="140"/>
                      <a:pt x="178" y="141"/>
                    </a:cubicBezTo>
                    <a:cubicBezTo>
                      <a:pt x="174" y="141"/>
                      <a:pt x="170" y="144"/>
                      <a:pt x="167" y="142"/>
                    </a:cubicBezTo>
                    <a:cubicBezTo>
                      <a:pt x="162" y="139"/>
                      <a:pt x="157" y="136"/>
                      <a:pt x="151" y="136"/>
                    </a:cubicBezTo>
                    <a:cubicBezTo>
                      <a:pt x="146" y="135"/>
                      <a:pt x="143" y="138"/>
                      <a:pt x="138" y="141"/>
                    </a:cubicBezTo>
                    <a:cubicBezTo>
                      <a:pt x="137" y="142"/>
                      <a:pt x="135" y="143"/>
                      <a:pt x="134" y="144"/>
                    </a:cubicBezTo>
                    <a:cubicBezTo>
                      <a:pt x="133" y="146"/>
                      <a:pt x="133" y="147"/>
                      <a:pt x="133" y="148"/>
                    </a:cubicBezTo>
                    <a:cubicBezTo>
                      <a:pt x="123" y="155"/>
                      <a:pt x="111" y="151"/>
                      <a:pt x="101" y="144"/>
                    </a:cubicBezTo>
                    <a:cubicBezTo>
                      <a:pt x="96" y="141"/>
                      <a:pt x="91" y="138"/>
                      <a:pt x="86" y="135"/>
                    </a:cubicBezTo>
                    <a:cubicBezTo>
                      <a:pt x="80" y="131"/>
                      <a:pt x="76" y="125"/>
                      <a:pt x="70" y="121"/>
                    </a:cubicBezTo>
                    <a:cubicBezTo>
                      <a:pt x="66" y="118"/>
                      <a:pt x="60" y="113"/>
                      <a:pt x="57" y="108"/>
                    </a:cubicBezTo>
                    <a:cubicBezTo>
                      <a:pt x="56" y="105"/>
                      <a:pt x="54" y="103"/>
                      <a:pt x="53" y="100"/>
                    </a:cubicBezTo>
                    <a:cubicBezTo>
                      <a:pt x="52" y="97"/>
                      <a:pt x="50" y="95"/>
                      <a:pt x="49" y="92"/>
                    </a:cubicBezTo>
                    <a:cubicBezTo>
                      <a:pt x="47" y="87"/>
                      <a:pt x="44" y="82"/>
                      <a:pt x="46" y="76"/>
                    </a:cubicBezTo>
                    <a:cubicBezTo>
                      <a:pt x="46" y="72"/>
                      <a:pt x="49" y="69"/>
                      <a:pt x="50" y="65"/>
                    </a:cubicBezTo>
                    <a:cubicBezTo>
                      <a:pt x="50" y="65"/>
                      <a:pt x="50" y="65"/>
                      <a:pt x="51" y="65"/>
                    </a:cubicBezTo>
                    <a:cubicBezTo>
                      <a:pt x="55" y="64"/>
                      <a:pt x="60" y="62"/>
                      <a:pt x="64" y="60"/>
                    </a:cubicBezTo>
                    <a:cubicBezTo>
                      <a:pt x="68" y="58"/>
                      <a:pt x="71" y="54"/>
                      <a:pt x="75" y="51"/>
                    </a:cubicBezTo>
                    <a:cubicBezTo>
                      <a:pt x="77" y="50"/>
                      <a:pt x="80" y="50"/>
                      <a:pt x="83" y="51"/>
                    </a:cubicBezTo>
                    <a:cubicBezTo>
                      <a:pt x="85" y="52"/>
                      <a:pt x="88" y="51"/>
                      <a:pt x="90" y="51"/>
                    </a:cubicBezTo>
                    <a:cubicBezTo>
                      <a:pt x="92" y="50"/>
                      <a:pt x="95" y="51"/>
                      <a:pt x="97" y="51"/>
                    </a:cubicBezTo>
                    <a:cubicBezTo>
                      <a:pt x="102" y="52"/>
                      <a:pt x="106" y="49"/>
                      <a:pt x="109" y="47"/>
                    </a:cubicBezTo>
                    <a:cubicBezTo>
                      <a:pt x="110" y="47"/>
                      <a:pt x="111" y="46"/>
                      <a:pt x="111" y="46"/>
                    </a:cubicBezTo>
                    <a:cubicBezTo>
                      <a:pt x="112" y="45"/>
                      <a:pt x="112" y="44"/>
                      <a:pt x="112" y="44"/>
                    </a:cubicBezTo>
                    <a:cubicBezTo>
                      <a:pt x="112" y="44"/>
                      <a:pt x="112" y="44"/>
                      <a:pt x="112" y="44"/>
                    </a:cubicBezTo>
                    <a:cubicBezTo>
                      <a:pt x="113" y="47"/>
                      <a:pt x="114" y="50"/>
                      <a:pt x="115" y="52"/>
                    </a:cubicBezTo>
                    <a:cubicBezTo>
                      <a:pt x="111" y="54"/>
                      <a:pt x="106" y="55"/>
                      <a:pt x="102" y="57"/>
                    </a:cubicBezTo>
                    <a:cubicBezTo>
                      <a:pt x="101" y="58"/>
                      <a:pt x="101" y="60"/>
                      <a:pt x="103" y="60"/>
                    </a:cubicBezTo>
                    <a:cubicBezTo>
                      <a:pt x="109" y="59"/>
                      <a:pt x="116" y="57"/>
                      <a:pt x="123" y="56"/>
                    </a:cubicBezTo>
                    <a:cubicBezTo>
                      <a:pt x="124" y="56"/>
                      <a:pt x="125" y="56"/>
                      <a:pt x="125" y="55"/>
                    </a:cubicBezTo>
                    <a:cubicBezTo>
                      <a:pt x="131" y="54"/>
                      <a:pt x="136" y="54"/>
                      <a:pt x="141" y="54"/>
                    </a:cubicBezTo>
                    <a:cubicBezTo>
                      <a:pt x="143" y="55"/>
                      <a:pt x="143" y="52"/>
                      <a:pt x="142" y="52"/>
                    </a:cubicBezTo>
                    <a:cubicBezTo>
                      <a:pt x="137" y="50"/>
                      <a:pt x="131" y="50"/>
                      <a:pt x="126" y="50"/>
                    </a:cubicBezTo>
                    <a:cubicBezTo>
                      <a:pt x="127" y="42"/>
                      <a:pt x="124" y="34"/>
                      <a:pt x="121" y="26"/>
                    </a:cubicBezTo>
                    <a:cubicBezTo>
                      <a:pt x="120" y="21"/>
                      <a:pt x="118" y="17"/>
                      <a:pt x="115" y="12"/>
                    </a:cubicBezTo>
                    <a:cubicBezTo>
                      <a:pt x="114" y="10"/>
                      <a:pt x="112" y="8"/>
                      <a:pt x="111" y="6"/>
                    </a:cubicBezTo>
                    <a:cubicBezTo>
                      <a:pt x="110" y="5"/>
                      <a:pt x="109" y="5"/>
                      <a:pt x="108" y="4"/>
                    </a:cubicBezTo>
                    <a:cubicBezTo>
                      <a:pt x="108" y="3"/>
                      <a:pt x="108" y="3"/>
                      <a:pt x="107" y="3"/>
                    </a:cubicBezTo>
                    <a:cubicBezTo>
                      <a:pt x="108" y="2"/>
                      <a:pt x="108" y="2"/>
                      <a:pt x="108" y="1"/>
                    </a:cubicBezTo>
                    <a:cubicBezTo>
                      <a:pt x="108" y="1"/>
                      <a:pt x="107" y="0"/>
                      <a:pt x="106" y="0"/>
                    </a:cubicBezTo>
                    <a:cubicBezTo>
                      <a:pt x="104" y="1"/>
                      <a:pt x="103" y="4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8" y="4"/>
                      <a:pt x="95" y="7"/>
                      <a:pt x="97" y="8"/>
                    </a:cubicBezTo>
                    <a:cubicBezTo>
                      <a:pt x="103" y="13"/>
                      <a:pt x="105" y="21"/>
                      <a:pt x="107" y="28"/>
                    </a:cubicBezTo>
                    <a:cubicBezTo>
                      <a:pt x="107" y="28"/>
                      <a:pt x="107" y="29"/>
                      <a:pt x="107" y="29"/>
                    </a:cubicBezTo>
                    <a:cubicBezTo>
                      <a:pt x="106" y="32"/>
                      <a:pt x="104" y="33"/>
                      <a:pt x="101" y="34"/>
                    </a:cubicBezTo>
                    <a:cubicBezTo>
                      <a:pt x="101" y="33"/>
                      <a:pt x="100" y="32"/>
                      <a:pt x="99" y="31"/>
                    </a:cubicBezTo>
                    <a:cubicBezTo>
                      <a:pt x="96" y="31"/>
                      <a:pt x="93" y="32"/>
                      <a:pt x="90" y="34"/>
                    </a:cubicBezTo>
                    <a:cubicBezTo>
                      <a:pt x="88" y="33"/>
                      <a:pt x="86" y="33"/>
                      <a:pt x="84" y="33"/>
                    </a:cubicBezTo>
                    <a:cubicBezTo>
                      <a:pt x="82" y="32"/>
                      <a:pt x="80" y="33"/>
                      <a:pt x="77" y="33"/>
                    </a:cubicBezTo>
                    <a:cubicBezTo>
                      <a:pt x="67" y="33"/>
                      <a:pt x="57" y="26"/>
                      <a:pt x="47" y="27"/>
                    </a:cubicBezTo>
                    <a:cubicBezTo>
                      <a:pt x="38" y="28"/>
                      <a:pt x="29" y="35"/>
                      <a:pt x="23" y="40"/>
                    </a:cubicBezTo>
                    <a:cubicBezTo>
                      <a:pt x="20" y="42"/>
                      <a:pt x="18" y="45"/>
                      <a:pt x="15" y="48"/>
                    </a:cubicBezTo>
                    <a:cubicBezTo>
                      <a:pt x="14" y="47"/>
                      <a:pt x="13" y="48"/>
                      <a:pt x="12" y="50"/>
                    </a:cubicBezTo>
                    <a:cubicBezTo>
                      <a:pt x="12" y="50"/>
                      <a:pt x="12" y="51"/>
                      <a:pt x="12" y="52"/>
                    </a:cubicBezTo>
                    <a:cubicBezTo>
                      <a:pt x="11" y="53"/>
                      <a:pt x="10" y="55"/>
                      <a:pt x="10" y="57"/>
                    </a:cubicBezTo>
                    <a:cubicBezTo>
                      <a:pt x="9" y="58"/>
                      <a:pt x="9" y="58"/>
                      <a:pt x="8" y="59"/>
                    </a:cubicBezTo>
                    <a:cubicBezTo>
                      <a:pt x="6" y="59"/>
                      <a:pt x="4" y="60"/>
                      <a:pt x="3" y="62"/>
                    </a:cubicBezTo>
                    <a:cubicBezTo>
                      <a:pt x="2" y="62"/>
                      <a:pt x="2" y="63"/>
                      <a:pt x="1" y="63"/>
                    </a:cubicBezTo>
                    <a:cubicBezTo>
                      <a:pt x="1" y="64"/>
                      <a:pt x="0" y="66"/>
                      <a:pt x="1" y="67"/>
                    </a:cubicBezTo>
                    <a:cubicBezTo>
                      <a:pt x="3" y="68"/>
                      <a:pt x="4" y="67"/>
                      <a:pt x="6" y="67"/>
                    </a:cubicBezTo>
                    <a:cubicBezTo>
                      <a:pt x="8" y="66"/>
                      <a:pt x="10" y="65"/>
                      <a:pt x="12" y="63"/>
                    </a:cubicBezTo>
                    <a:cubicBezTo>
                      <a:pt x="16" y="63"/>
                      <a:pt x="23" y="63"/>
                      <a:pt x="26" y="65"/>
                    </a:cubicBezTo>
                    <a:cubicBezTo>
                      <a:pt x="32" y="68"/>
                      <a:pt x="38" y="68"/>
                      <a:pt x="44" y="67"/>
                    </a:cubicBezTo>
                    <a:cubicBezTo>
                      <a:pt x="44" y="68"/>
                      <a:pt x="44" y="69"/>
                      <a:pt x="43" y="70"/>
                    </a:cubicBezTo>
                    <a:cubicBezTo>
                      <a:pt x="42" y="72"/>
                      <a:pt x="41" y="74"/>
                      <a:pt x="40" y="77"/>
                    </a:cubicBezTo>
                    <a:cubicBezTo>
                      <a:pt x="40" y="83"/>
                      <a:pt x="41" y="88"/>
                      <a:pt x="43" y="93"/>
                    </a:cubicBezTo>
                    <a:cubicBezTo>
                      <a:pt x="46" y="99"/>
                      <a:pt x="49" y="104"/>
                      <a:pt x="51" y="110"/>
                    </a:cubicBezTo>
                    <a:cubicBezTo>
                      <a:pt x="54" y="115"/>
                      <a:pt x="60" y="120"/>
                      <a:pt x="65" y="124"/>
                    </a:cubicBezTo>
                    <a:cubicBezTo>
                      <a:pt x="69" y="128"/>
                      <a:pt x="74" y="133"/>
                      <a:pt x="79" y="137"/>
                    </a:cubicBezTo>
                    <a:cubicBezTo>
                      <a:pt x="85" y="141"/>
                      <a:pt x="91" y="144"/>
                      <a:pt x="97" y="148"/>
                    </a:cubicBezTo>
                    <a:cubicBezTo>
                      <a:pt x="107" y="155"/>
                      <a:pt x="118" y="159"/>
                      <a:pt x="129" y="155"/>
                    </a:cubicBezTo>
                    <a:cubicBezTo>
                      <a:pt x="131" y="155"/>
                      <a:pt x="134" y="154"/>
                      <a:pt x="135" y="152"/>
                    </a:cubicBezTo>
                    <a:cubicBezTo>
                      <a:pt x="136" y="156"/>
                      <a:pt x="138" y="159"/>
                      <a:pt x="140" y="161"/>
                    </a:cubicBezTo>
                    <a:cubicBezTo>
                      <a:pt x="142" y="164"/>
                      <a:pt x="147" y="163"/>
                      <a:pt x="146" y="159"/>
                    </a:cubicBezTo>
                    <a:cubicBezTo>
                      <a:pt x="145" y="157"/>
                      <a:pt x="145" y="156"/>
                      <a:pt x="144" y="155"/>
                    </a:cubicBezTo>
                    <a:cubicBezTo>
                      <a:pt x="145" y="154"/>
                      <a:pt x="145" y="154"/>
                      <a:pt x="145" y="153"/>
                    </a:cubicBezTo>
                    <a:cubicBezTo>
                      <a:pt x="146" y="153"/>
                      <a:pt x="146" y="153"/>
                      <a:pt x="147" y="153"/>
                    </a:cubicBezTo>
                    <a:cubicBezTo>
                      <a:pt x="147" y="153"/>
                      <a:pt x="147" y="153"/>
                      <a:pt x="147" y="152"/>
                    </a:cubicBezTo>
                    <a:cubicBezTo>
                      <a:pt x="148" y="153"/>
                      <a:pt x="148" y="153"/>
                      <a:pt x="148" y="154"/>
                    </a:cubicBezTo>
                    <a:cubicBezTo>
                      <a:pt x="149" y="157"/>
                      <a:pt x="153" y="156"/>
                      <a:pt x="152" y="153"/>
                    </a:cubicBezTo>
                    <a:cubicBezTo>
                      <a:pt x="152" y="152"/>
                      <a:pt x="152" y="152"/>
                      <a:pt x="152" y="151"/>
                    </a:cubicBezTo>
                    <a:cubicBezTo>
                      <a:pt x="153" y="152"/>
                      <a:pt x="153" y="152"/>
                      <a:pt x="154" y="152"/>
                    </a:cubicBezTo>
                    <a:cubicBezTo>
                      <a:pt x="154" y="152"/>
                      <a:pt x="154" y="152"/>
                      <a:pt x="154" y="152"/>
                    </a:cubicBezTo>
                    <a:cubicBezTo>
                      <a:pt x="153" y="154"/>
                      <a:pt x="156" y="155"/>
                      <a:pt x="157" y="154"/>
                    </a:cubicBezTo>
                    <a:cubicBezTo>
                      <a:pt x="158" y="156"/>
                      <a:pt x="160" y="157"/>
                      <a:pt x="162" y="154"/>
                    </a:cubicBezTo>
                    <a:cubicBezTo>
                      <a:pt x="162" y="154"/>
                      <a:pt x="162" y="152"/>
                      <a:pt x="163" y="151"/>
                    </a:cubicBezTo>
                    <a:cubicBezTo>
                      <a:pt x="163" y="152"/>
                      <a:pt x="163" y="153"/>
                      <a:pt x="164" y="154"/>
                    </a:cubicBezTo>
                    <a:cubicBezTo>
                      <a:pt x="164" y="156"/>
                      <a:pt x="167" y="156"/>
                      <a:pt x="168" y="154"/>
                    </a:cubicBezTo>
                    <a:cubicBezTo>
                      <a:pt x="169" y="151"/>
                      <a:pt x="168" y="149"/>
                      <a:pt x="168" y="147"/>
                    </a:cubicBezTo>
                    <a:cubicBezTo>
                      <a:pt x="170" y="147"/>
                      <a:pt x="172" y="147"/>
                      <a:pt x="174" y="146"/>
                    </a:cubicBezTo>
                    <a:cubicBezTo>
                      <a:pt x="177" y="145"/>
                      <a:pt x="180" y="145"/>
                      <a:pt x="183" y="145"/>
                    </a:cubicBezTo>
                    <a:cubicBezTo>
                      <a:pt x="185" y="145"/>
                      <a:pt x="189" y="146"/>
                      <a:pt x="191" y="145"/>
                    </a:cubicBezTo>
                    <a:cubicBezTo>
                      <a:pt x="192" y="144"/>
                      <a:pt x="193" y="142"/>
                      <a:pt x="194" y="140"/>
                    </a:cubicBezTo>
                    <a:cubicBezTo>
                      <a:pt x="195" y="138"/>
                      <a:pt x="198" y="136"/>
                      <a:pt x="200" y="133"/>
                    </a:cubicBezTo>
                    <a:cubicBezTo>
                      <a:pt x="203" y="129"/>
                      <a:pt x="204" y="123"/>
                      <a:pt x="204" y="118"/>
                    </a:cubicBezTo>
                    <a:cubicBezTo>
                      <a:pt x="205" y="115"/>
                      <a:pt x="205" y="113"/>
                      <a:pt x="204" y="110"/>
                    </a:cubicBezTo>
                    <a:cubicBezTo>
                      <a:pt x="204" y="107"/>
                      <a:pt x="204" y="104"/>
                      <a:pt x="204" y="101"/>
                    </a:cubicBezTo>
                    <a:cubicBezTo>
                      <a:pt x="203" y="97"/>
                      <a:pt x="203" y="93"/>
                      <a:pt x="204" y="89"/>
                    </a:cubicBezTo>
                    <a:cubicBezTo>
                      <a:pt x="204" y="88"/>
                      <a:pt x="205" y="86"/>
                      <a:pt x="205" y="84"/>
                    </a:cubicBezTo>
                    <a:cubicBezTo>
                      <a:pt x="206" y="83"/>
                      <a:pt x="205" y="80"/>
                      <a:pt x="205" y="78"/>
                    </a:cubicBezTo>
                    <a:cubicBezTo>
                      <a:pt x="205" y="75"/>
                      <a:pt x="206" y="71"/>
                      <a:pt x="206" y="68"/>
                    </a:cubicBezTo>
                    <a:cubicBezTo>
                      <a:pt x="206" y="64"/>
                      <a:pt x="206" y="60"/>
                      <a:pt x="207" y="57"/>
                    </a:cubicBezTo>
                    <a:cubicBezTo>
                      <a:pt x="209" y="52"/>
                      <a:pt x="207" y="46"/>
                      <a:pt x="207" y="40"/>
                    </a:cubicBezTo>
                    <a:cubicBezTo>
                      <a:pt x="207" y="34"/>
                      <a:pt x="204" y="30"/>
                      <a:pt x="200" y="26"/>
                    </a:cubicBezTo>
                    <a:close/>
                    <a:moveTo>
                      <a:pt x="105" y="6"/>
                    </a:moveTo>
                    <a:cubicBezTo>
                      <a:pt x="105" y="6"/>
                      <a:pt x="105" y="6"/>
                      <a:pt x="105" y="6"/>
                    </a:cubicBezTo>
                    <a:cubicBezTo>
                      <a:pt x="106" y="8"/>
                      <a:pt x="107" y="9"/>
                      <a:pt x="108" y="11"/>
                    </a:cubicBezTo>
                    <a:cubicBezTo>
                      <a:pt x="111" y="15"/>
                      <a:pt x="113" y="21"/>
                      <a:pt x="115" y="26"/>
                    </a:cubicBezTo>
                    <a:cubicBezTo>
                      <a:pt x="118" y="34"/>
                      <a:pt x="119" y="43"/>
                      <a:pt x="122" y="51"/>
                    </a:cubicBezTo>
                    <a:cubicBezTo>
                      <a:pt x="121" y="51"/>
                      <a:pt x="120" y="51"/>
                      <a:pt x="119" y="52"/>
                    </a:cubicBezTo>
                    <a:cubicBezTo>
                      <a:pt x="118" y="43"/>
                      <a:pt x="114" y="35"/>
                      <a:pt x="112" y="26"/>
                    </a:cubicBezTo>
                    <a:cubicBezTo>
                      <a:pt x="110" y="20"/>
                      <a:pt x="108" y="13"/>
                      <a:pt x="103" y="8"/>
                    </a:cubicBezTo>
                    <a:cubicBezTo>
                      <a:pt x="104" y="7"/>
                      <a:pt x="104" y="7"/>
                      <a:pt x="105" y="6"/>
                    </a:cubicBezTo>
                    <a:close/>
                    <a:moveTo>
                      <a:pt x="89" y="42"/>
                    </a:moveTo>
                    <a:cubicBezTo>
                      <a:pt x="91" y="41"/>
                      <a:pt x="93" y="40"/>
                      <a:pt x="96" y="38"/>
                    </a:cubicBezTo>
                    <a:cubicBezTo>
                      <a:pt x="101" y="39"/>
                      <a:pt x="106" y="37"/>
                      <a:pt x="108" y="32"/>
                    </a:cubicBezTo>
                    <a:cubicBezTo>
                      <a:pt x="109" y="36"/>
                      <a:pt x="110" y="40"/>
                      <a:pt x="112" y="43"/>
                    </a:cubicBezTo>
                    <a:cubicBezTo>
                      <a:pt x="112" y="43"/>
                      <a:pt x="111" y="43"/>
                      <a:pt x="111" y="43"/>
                    </a:cubicBezTo>
                    <a:cubicBezTo>
                      <a:pt x="111" y="43"/>
                      <a:pt x="110" y="43"/>
                      <a:pt x="110" y="43"/>
                    </a:cubicBezTo>
                    <a:cubicBezTo>
                      <a:pt x="110" y="43"/>
                      <a:pt x="109" y="44"/>
                      <a:pt x="108" y="44"/>
                    </a:cubicBezTo>
                    <a:cubicBezTo>
                      <a:pt x="106" y="44"/>
                      <a:pt x="105" y="45"/>
                      <a:pt x="103" y="46"/>
                    </a:cubicBezTo>
                    <a:cubicBezTo>
                      <a:pt x="98" y="48"/>
                      <a:pt x="94" y="45"/>
                      <a:pt x="89" y="46"/>
                    </a:cubicBezTo>
                    <a:cubicBezTo>
                      <a:pt x="87" y="46"/>
                      <a:pt x="85" y="45"/>
                      <a:pt x="83" y="45"/>
                    </a:cubicBezTo>
                    <a:cubicBezTo>
                      <a:pt x="85" y="44"/>
                      <a:pt x="87" y="43"/>
                      <a:pt x="89" y="42"/>
                    </a:cubicBezTo>
                    <a:close/>
                    <a:moveTo>
                      <a:pt x="31" y="41"/>
                    </a:moveTo>
                    <a:cubicBezTo>
                      <a:pt x="35" y="38"/>
                      <a:pt x="40" y="35"/>
                      <a:pt x="45" y="34"/>
                    </a:cubicBezTo>
                    <a:cubicBezTo>
                      <a:pt x="50" y="32"/>
                      <a:pt x="57" y="34"/>
                      <a:pt x="62" y="35"/>
                    </a:cubicBezTo>
                    <a:cubicBezTo>
                      <a:pt x="64" y="36"/>
                      <a:pt x="66" y="36"/>
                      <a:pt x="68" y="37"/>
                    </a:cubicBezTo>
                    <a:cubicBezTo>
                      <a:pt x="65" y="37"/>
                      <a:pt x="62" y="38"/>
                      <a:pt x="59" y="39"/>
                    </a:cubicBezTo>
                    <a:cubicBezTo>
                      <a:pt x="59" y="39"/>
                      <a:pt x="59" y="38"/>
                      <a:pt x="58" y="38"/>
                    </a:cubicBezTo>
                    <a:cubicBezTo>
                      <a:pt x="57" y="38"/>
                      <a:pt x="56" y="37"/>
                      <a:pt x="55" y="37"/>
                    </a:cubicBezTo>
                    <a:cubicBezTo>
                      <a:pt x="54" y="37"/>
                      <a:pt x="52" y="36"/>
                      <a:pt x="51" y="36"/>
                    </a:cubicBezTo>
                    <a:cubicBezTo>
                      <a:pt x="49" y="37"/>
                      <a:pt x="46" y="35"/>
                      <a:pt x="44" y="37"/>
                    </a:cubicBezTo>
                    <a:cubicBezTo>
                      <a:pt x="44" y="38"/>
                      <a:pt x="44" y="39"/>
                      <a:pt x="45" y="39"/>
                    </a:cubicBezTo>
                    <a:cubicBezTo>
                      <a:pt x="47" y="41"/>
                      <a:pt x="50" y="41"/>
                      <a:pt x="52" y="41"/>
                    </a:cubicBezTo>
                    <a:cubicBezTo>
                      <a:pt x="48" y="42"/>
                      <a:pt x="44" y="43"/>
                      <a:pt x="40" y="44"/>
                    </a:cubicBezTo>
                    <a:cubicBezTo>
                      <a:pt x="37" y="42"/>
                      <a:pt x="33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lose/>
                    <a:moveTo>
                      <a:pt x="33" y="61"/>
                    </a:moveTo>
                    <a:cubicBezTo>
                      <a:pt x="31" y="61"/>
                      <a:pt x="29" y="59"/>
                      <a:pt x="27" y="58"/>
                    </a:cubicBezTo>
                    <a:cubicBezTo>
                      <a:pt x="24" y="58"/>
                      <a:pt x="22" y="58"/>
                      <a:pt x="19" y="58"/>
                    </a:cubicBezTo>
                    <a:cubicBezTo>
                      <a:pt x="18" y="58"/>
                      <a:pt x="17" y="58"/>
                      <a:pt x="16" y="58"/>
                    </a:cubicBezTo>
                    <a:cubicBezTo>
                      <a:pt x="16" y="57"/>
                      <a:pt x="17" y="56"/>
                      <a:pt x="17" y="55"/>
                    </a:cubicBezTo>
                    <a:cubicBezTo>
                      <a:pt x="18" y="54"/>
                      <a:pt x="18" y="53"/>
                      <a:pt x="19" y="52"/>
                    </a:cubicBezTo>
                    <a:cubicBezTo>
                      <a:pt x="22" y="48"/>
                      <a:pt x="25" y="45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8" y="43"/>
                      <a:pt x="28" y="44"/>
                      <a:pt x="29" y="45"/>
                    </a:cubicBezTo>
                    <a:cubicBezTo>
                      <a:pt x="31" y="45"/>
                      <a:pt x="32" y="45"/>
                      <a:pt x="34" y="45"/>
                    </a:cubicBezTo>
                    <a:cubicBezTo>
                      <a:pt x="31" y="47"/>
                      <a:pt x="29" y="49"/>
                      <a:pt x="26" y="51"/>
                    </a:cubicBezTo>
                    <a:cubicBezTo>
                      <a:pt x="25" y="51"/>
                      <a:pt x="24" y="52"/>
                      <a:pt x="24" y="53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5"/>
                      <a:pt x="26" y="56"/>
                      <a:pt x="27" y="56"/>
                    </a:cubicBezTo>
                    <a:cubicBezTo>
                      <a:pt x="31" y="53"/>
                      <a:pt x="33" y="50"/>
                      <a:pt x="38" y="49"/>
                    </a:cubicBezTo>
                    <a:cubicBezTo>
                      <a:pt x="41" y="48"/>
                      <a:pt x="44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5" y="49"/>
                      <a:pt x="45" y="49"/>
                      <a:pt x="44" y="50"/>
                    </a:cubicBezTo>
                    <a:cubicBezTo>
                      <a:pt x="43" y="51"/>
                      <a:pt x="43" y="53"/>
                      <a:pt x="45" y="55"/>
                    </a:cubicBezTo>
                    <a:cubicBezTo>
                      <a:pt x="45" y="55"/>
                      <a:pt x="46" y="55"/>
                      <a:pt x="47" y="54"/>
                    </a:cubicBezTo>
                    <a:cubicBezTo>
                      <a:pt x="47" y="54"/>
                      <a:pt x="47" y="53"/>
                      <a:pt x="47" y="53"/>
                    </a:cubicBezTo>
                    <a:cubicBezTo>
                      <a:pt x="48" y="53"/>
                      <a:pt x="48" y="53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9" y="51"/>
                      <a:pt x="49" y="50"/>
                      <a:pt x="50" y="49"/>
                    </a:cubicBezTo>
                    <a:cubicBezTo>
                      <a:pt x="50" y="49"/>
                      <a:pt x="50" y="49"/>
                      <a:pt x="50" y="48"/>
                    </a:cubicBezTo>
                    <a:cubicBezTo>
                      <a:pt x="50" y="47"/>
                      <a:pt x="50" y="47"/>
                      <a:pt x="49" y="46"/>
                    </a:cubicBezTo>
                    <a:cubicBezTo>
                      <a:pt x="50" y="46"/>
                      <a:pt x="52" y="46"/>
                      <a:pt x="53" y="46"/>
                    </a:cubicBezTo>
                    <a:cubicBezTo>
                      <a:pt x="57" y="45"/>
                      <a:pt x="60" y="44"/>
                      <a:pt x="64" y="42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5"/>
                      <a:pt x="63" y="46"/>
                      <a:pt x="63" y="47"/>
                    </a:cubicBezTo>
                    <a:cubicBezTo>
                      <a:pt x="63" y="48"/>
                      <a:pt x="64" y="49"/>
                      <a:pt x="65" y="48"/>
                    </a:cubicBezTo>
                    <a:cubicBezTo>
                      <a:pt x="68" y="47"/>
                      <a:pt x="68" y="44"/>
                      <a:pt x="69" y="41"/>
                    </a:cubicBezTo>
                    <a:cubicBezTo>
                      <a:pt x="69" y="41"/>
                      <a:pt x="69" y="41"/>
                      <a:pt x="70" y="41"/>
                    </a:cubicBezTo>
                    <a:cubicBezTo>
                      <a:pt x="74" y="40"/>
                      <a:pt x="78" y="39"/>
                      <a:pt x="82" y="38"/>
                    </a:cubicBezTo>
                    <a:cubicBezTo>
                      <a:pt x="79" y="40"/>
                      <a:pt x="77" y="42"/>
                      <a:pt x="74" y="44"/>
                    </a:cubicBezTo>
                    <a:cubicBezTo>
                      <a:pt x="70" y="47"/>
                      <a:pt x="66" y="51"/>
                      <a:pt x="62" y="54"/>
                    </a:cubicBezTo>
                    <a:cubicBezTo>
                      <a:pt x="58" y="57"/>
                      <a:pt x="52" y="58"/>
                      <a:pt x="47" y="59"/>
                    </a:cubicBezTo>
                    <a:cubicBezTo>
                      <a:pt x="42" y="61"/>
                      <a:pt x="38" y="62"/>
                      <a:pt x="33" y="61"/>
                    </a:cubicBezTo>
                    <a:close/>
                    <a:moveTo>
                      <a:pt x="149" y="140"/>
                    </a:moveTo>
                    <a:cubicBezTo>
                      <a:pt x="149" y="140"/>
                      <a:pt x="149" y="140"/>
                      <a:pt x="148" y="140"/>
                    </a:cubicBezTo>
                    <a:cubicBezTo>
                      <a:pt x="148" y="140"/>
                      <a:pt x="148" y="140"/>
                      <a:pt x="148" y="140"/>
                    </a:cubicBezTo>
                    <a:cubicBezTo>
                      <a:pt x="147" y="140"/>
                      <a:pt x="147" y="140"/>
                      <a:pt x="147" y="140"/>
                    </a:cubicBezTo>
                    <a:cubicBezTo>
                      <a:pt x="147" y="140"/>
                      <a:pt x="147" y="140"/>
                      <a:pt x="147" y="140"/>
                    </a:cubicBezTo>
                    <a:cubicBezTo>
                      <a:pt x="148" y="140"/>
                      <a:pt x="148" y="140"/>
                      <a:pt x="149" y="140"/>
                    </a:cubicBezTo>
                    <a:close/>
                    <a:moveTo>
                      <a:pt x="158" y="143"/>
                    </a:moveTo>
                    <a:cubicBezTo>
                      <a:pt x="158" y="143"/>
                      <a:pt x="158" y="143"/>
                      <a:pt x="158" y="142"/>
                    </a:cubicBezTo>
                    <a:cubicBezTo>
                      <a:pt x="158" y="142"/>
                      <a:pt x="158" y="142"/>
                      <a:pt x="158" y="142"/>
                    </a:cubicBezTo>
                    <a:cubicBezTo>
                      <a:pt x="158" y="142"/>
                      <a:pt x="158" y="142"/>
                      <a:pt x="159" y="142"/>
                    </a:cubicBezTo>
                    <a:cubicBezTo>
                      <a:pt x="159" y="142"/>
                      <a:pt x="159" y="142"/>
                      <a:pt x="159" y="142"/>
                    </a:cubicBezTo>
                    <a:cubicBezTo>
                      <a:pt x="159" y="142"/>
                      <a:pt x="158" y="142"/>
                      <a:pt x="158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297"/>
              <p:cNvSpPr/>
              <p:nvPr/>
            </p:nvSpPr>
            <p:spPr bwMode="auto">
              <a:xfrm>
                <a:off x="1915" y="1549"/>
                <a:ext cx="44" cy="38"/>
              </a:xfrm>
              <a:custGeom>
                <a:avLst/>
                <a:gdLst>
                  <a:gd name="T0" fmla="*/ 52 w 57"/>
                  <a:gd name="T1" fmla="*/ 7 h 50"/>
                  <a:gd name="T2" fmla="*/ 26 w 57"/>
                  <a:gd name="T3" fmla="*/ 14 h 50"/>
                  <a:gd name="T4" fmla="*/ 23 w 57"/>
                  <a:gd name="T5" fmla="*/ 4 h 50"/>
                  <a:gd name="T6" fmla="*/ 18 w 57"/>
                  <a:gd name="T7" fmla="*/ 0 h 50"/>
                  <a:gd name="T8" fmla="*/ 16 w 57"/>
                  <a:gd name="T9" fmla="*/ 6 h 50"/>
                  <a:gd name="T10" fmla="*/ 17 w 57"/>
                  <a:gd name="T11" fmla="*/ 7 h 50"/>
                  <a:gd name="T12" fmla="*/ 17 w 57"/>
                  <a:gd name="T13" fmla="*/ 9 h 50"/>
                  <a:gd name="T14" fmla="*/ 19 w 57"/>
                  <a:gd name="T15" fmla="*/ 15 h 50"/>
                  <a:gd name="T16" fmla="*/ 1 w 57"/>
                  <a:gd name="T17" fmla="*/ 22 h 50"/>
                  <a:gd name="T18" fmla="*/ 1 w 57"/>
                  <a:gd name="T19" fmla="*/ 25 h 50"/>
                  <a:gd name="T20" fmla="*/ 20 w 57"/>
                  <a:gd name="T21" fmla="*/ 22 h 50"/>
                  <a:gd name="T22" fmla="*/ 23 w 57"/>
                  <a:gd name="T23" fmla="*/ 29 h 50"/>
                  <a:gd name="T24" fmla="*/ 36 w 57"/>
                  <a:gd name="T25" fmla="*/ 49 h 50"/>
                  <a:gd name="T26" fmla="*/ 39 w 57"/>
                  <a:gd name="T27" fmla="*/ 47 h 50"/>
                  <a:gd name="T28" fmla="*/ 34 w 57"/>
                  <a:gd name="T29" fmla="*/ 35 h 50"/>
                  <a:gd name="T30" fmla="*/ 28 w 57"/>
                  <a:gd name="T31" fmla="*/ 20 h 50"/>
                  <a:gd name="T32" fmla="*/ 54 w 57"/>
                  <a:gd name="T33" fmla="*/ 13 h 50"/>
                  <a:gd name="T34" fmla="*/ 52 w 57"/>
                  <a:gd name="T35" fmla="*/ 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50">
                    <a:moveTo>
                      <a:pt x="52" y="7"/>
                    </a:moveTo>
                    <a:cubicBezTo>
                      <a:pt x="43" y="9"/>
                      <a:pt x="35" y="12"/>
                      <a:pt x="26" y="14"/>
                    </a:cubicBezTo>
                    <a:cubicBezTo>
                      <a:pt x="25" y="11"/>
                      <a:pt x="24" y="8"/>
                      <a:pt x="23" y="4"/>
                    </a:cubicBezTo>
                    <a:cubicBezTo>
                      <a:pt x="23" y="2"/>
                      <a:pt x="21" y="0"/>
                      <a:pt x="18" y="0"/>
                    </a:cubicBezTo>
                    <a:cubicBezTo>
                      <a:pt x="14" y="0"/>
                      <a:pt x="14" y="4"/>
                      <a:pt x="16" y="6"/>
                    </a:cubicBezTo>
                    <a:cubicBezTo>
                      <a:pt x="16" y="6"/>
                      <a:pt x="16" y="6"/>
                      <a:pt x="17" y="7"/>
                    </a:cubicBezTo>
                    <a:cubicBezTo>
                      <a:pt x="17" y="7"/>
                      <a:pt x="17" y="8"/>
                      <a:pt x="17" y="9"/>
                    </a:cubicBezTo>
                    <a:cubicBezTo>
                      <a:pt x="17" y="11"/>
                      <a:pt x="18" y="13"/>
                      <a:pt x="19" y="15"/>
                    </a:cubicBezTo>
                    <a:cubicBezTo>
                      <a:pt x="12" y="17"/>
                      <a:pt x="5" y="18"/>
                      <a:pt x="1" y="22"/>
                    </a:cubicBezTo>
                    <a:cubicBezTo>
                      <a:pt x="0" y="23"/>
                      <a:pt x="0" y="25"/>
                      <a:pt x="1" y="25"/>
                    </a:cubicBezTo>
                    <a:cubicBezTo>
                      <a:pt x="7" y="26"/>
                      <a:pt x="14" y="24"/>
                      <a:pt x="20" y="22"/>
                    </a:cubicBezTo>
                    <a:cubicBezTo>
                      <a:pt x="21" y="25"/>
                      <a:pt x="22" y="27"/>
                      <a:pt x="23" y="29"/>
                    </a:cubicBezTo>
                    <a:cubicBezTo>
                      <a:pt x="26" y="37"/>
                      <a:pt x="29" y="46"/>
                      <a:pt x="36" y="49"/>
                    </a:cubicBezTo>
                    <a:cubicBezTo>
                      <a:pt x="38" y="50"/>
                      <a:pt x="40" y="49"/>
                      <a:pt x="39" y="47"/>
                    </a:cubicBezTo>
                    <a:cubicBezTo>
                      <a:pt x="38" y="43"/>
                      <a:pt x="35" y="39"/>
                      <a:pt x="34" y="35"/>
                    </a:cubicBezTo>
                    <a:cubicBezTo>
                      <a:pt x="32" y="30"/>
                      <a:pt x="29" y="25"/>
                      <a:pt x="28" y="20"/>
                    </a:cubicBezTo>
                    <a:cubicBezTo>
                      <a:pt x="36" y="18"/>
                      <a:pt x="45" y="16"/>
                      <a:pt x="54" y="13"/>
                    </a:cubicBezTo>
                    <a:cubicBezTo>
                      <a:pt x="57" y="12"/>
                      <a:pt x="56" y="6"/>
                      <a:pt x="5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298"/>
              <p:cNvSpPr>
                <a:spLocks noEditPoints="1"/>
              </p:cNvSpPr>
              <p:nvPr/>
            </p:nvSpPr>
            <p:spPr bwMode="auto">
              <a:xfrm>
                <a:off x="1928" y="1451"/>
                <a:ext cx="133" cy="152"/>
              </a:xfrm>
              <a:custGeom>
                <a:avLst/>
                <a:gdLst>
                  <a:gd name="T0" fmla="*/ 111 w 175"/>
                  <a:gd name="T1" fmla="*/ 41 h 199"/>
                  <a:gd name="T2" fmla="*/ 104 w 175"/>
                  <a:gd name="T3" fmla="*/ 1 h 199"/>
                  <a:gd name="T4" fmla="*/ 90 w 175"/>
                  <a:gd name="T5" fmla="*/ 28 h 199"/>
                  <a:gd name="T6" fmla="*/ 71 w 175"/>
                  <a:gd name="T7" fmla="*/ 22 h 199"/>
                  <a:gd name="T8" fmla="*/ 14 w 175"/>
                  <a:gd name="T9" fmla="*/ 26 h 199"/>
                  <a:gd name="T10" fmla="*/ 1 w 175"/>
                  <a:gd name="T11" fmla="*/ 31 h 199"/>
                  <a:gd name="T12" fmla="*/ 46 w 175"/>
                  <a:gd name="T13" fmla="*/ 51 h 199"/>
                  <a:gd name="T14" fmla="*/ 95 w 175"/>
                  <a:gd name="T15" fmla="*/ 41 h 199"/>
                  <a:gd name="T16" fmla="*/ 88 w 175"/>
                  <a:gd name="T17" fmla="*/ 54 h 199"/>
                  <a:gd name="T18" fmla="*/ 42 w 175"/>
                  <a:gd name="T19" fmla="*/ 79 h 199"/>
                  <a:gd name="T20" fmla="*/ 84 w 175"/>
                  <a:gd name="T21" fmla="*/ 143 h 199"/>
                  <a:gd name="T22" fmla="*/ 136 w 175"/>
                  <a:gd name="T23" fmla="*/ 197 h 199"/>
                  <a:gd name="T24" fmla="*/ 144 w 175"/>
                  <a:gd name="T25" fmla="*/ 192 h 199"/>
                  <a:gd name="T26" fmla="*/ 152 w 175"/>
                  <a:gd name="T27" fmla="*/ 189 h 199"/>
                  <a:gd name="T28" fmla="*/ 162 w 175"/>
                  <a:gd name="T29" fmla="*/ 190 h 199"/>
                  <a:gd name="T30" fmla="*/ 172 w 175"/>
                  <a:gd name="T31" fmla="*/ 160 h 199"/>
                  <a:gd name="T32" fmla="*/ 157 w 175"/>
                  <a:gd name="T33" fmla="*/ 112 h 199"/>
                  <a:gd name="T34" fmla="*/ 155 w 175"/>
                  <a:gd name="T35" fmla="*/ 56 h 199"/>
                  <a:gd name="T36" fmla="*/ 74 w 175"/>
                  <a:gd name="T37" fmla="*/ 30 h 199"/>
                  <a:gd name="T38" fmla="*/ 67 w 175"/>
                  <a:gd name="T39" fmla="*/ 25 h 199"/>
                  <a:gd name="T40" fmla="*/ 68 w 175"/>
                  <a:gd name="T41" fmla="*/ 30 h 199"/>
                  <a:gd name="T42" fmla="*/ 62 w 175"/>
                  <a:gd name="T43" fmla="*/ 25 h 199"/>
                  <a:gd name="T44" fmla="*/ 30 w 175"/>
                  <a:gd name="T45" fmla="*/ 41 h 199"/>
                  <a:gd name="T46" fmla="*/ 56 w 175"/>
                  <a:gd name="T47" fmla="*/ 22 h 199"/>
                  <a:gd name="T48" fmla="*/ 58 w 175"/>
                  <a:gd name="T49" fmla="*/ 27 h 199"/>
                  <a:gd name="T50" fmla="*/ 61 w 175"/>
                  <a:gd name="T51" fmla="*/ 32 h 199"/>
                  <a:gd name="T52" fmla="*/ 55 w 175"/>
                  <a:gd name="T53" fmla="*/ 29 h 199"/>
                  <a:gd name="T54" fmla="*/ 51 w 175"/>
                  <a:gd name="T55" fmla="*/ 30 h 199"/>
                  <a:gd name="T56" fmla="*/ 46 w 175"/>
                  <a:gd name="T57" fmla="*/ 33 h 199"/>
                  <a:gd name="T58" fmla="*/ 41 w 175"/>
                  <a:gd name="T59" fmla="*/ 26 h 199"/>
                  <a:gd name="T60" fmla="*/ 27 w 175"/>
                  <a:gd name="T61" fmla="*/ 29 h 199"/>
                  <a:gd name="T62" fmla="*/ 40 w 175"/>
                  <a:gd name="T63" fmla="*/ 40 h 199"/>
                  <a:gd name="T64" fmla="*/ 48 w 175"/>
                  <a:gd name="T65" fmla="*/ 38 h 199"/>
                  <a:gd name="T66" fmla="*/ 61 w 175"/>
                  <a:gd name="T67" fmla="*/ 38 h 199"/>
                  <a:gd name="T68" fmla="*/ 59 w 175"/>
                  <a:gd name="T69" fmla="*/ 39 h 199"/>
                  <a:gd name="T70" fmla="*/ 64 w 175"/>
                  <a:gd name="T71" fmla="*/ 38 h 199"/>
                  <a:gd name="T72" fmla="*/ 68 w 175"/>
                  <a:gd name="T73" fmla="*/ 39 h 199"/>
                  <a:gd name="T74" fmla="*/ 43 w 175"/>
                  <a:gd name="T75" fmla="*/ 44 h 199"/>
                  <a:gd name="T76" fmla="*/ 73 w 175"/>
                  <a:gd name="T77" fmla="*/ 36 h 199"/>
                  <a:gd name="T78" fmla="*/ 150 w 175"/>
                  <a:gd name="T79" fmla="*/ 70 h 199"/>
                  <a:gd name="T80" fmla="*/ 153 w 175"/>
                  <a:gd name="T81" fmla="*/ 122 h 199"/>
                  <a:gd name="T82" fmla="*/ 168 w 175"/>
                  <a:gd name="T83" fmla="*/ 170 h 199"/>
                  <a:gd name="T84" fmla="*/ 136 w 175"/>
                  <a:gd name="T85" fmla="*/ 181 h 199"/>
                  <a:gd name="T86" fmla="*/ 87 w 175"/>
                  <a:gd name="T87" fmla="*/ 134 h 199"/>
                  <a:gd name="T88" fmla="*/ 58 w 175"/>
                  <a:gd name="T89" fmla="*/ 63 h 199"/>
                  <a:gd name="T90" fmla="*/ 99 w 175"/>
                  <a:gd name="T91" fmla="*/ 56 h 199"/>
                  <a:gd name="T92" fmla="*/ 92 w 175"/>
                  <a:gd name="T93" fmla="*/ 78 h 199"/>
                  <a:gd name="T94" fmla="*/ 112 w 175"/>
                  <a:gd name="T95" fmla="*/ 70 h 199"/>
                  <a:gd name="T96" fmla="*/ 120 w 175"/>
                  <a:gd name="T97" fmla="*/ 62 h 199"/>
                  <a:gd name="T98" fmla="*/ 110 w 175"/>
                  <a:gd name="T99" fmla="*/ 49 h 199"/>
                  <a:gd name="T100" fmla="*/ 150 w 175"/>
                  <a:gd name="T101" fmla="*/ 7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199">
                    <a:moveTo>
                      <a:pt x="142" y="37"/>
                    </a:moveTo>
                    <a:cubicBezTo>
                      <a:pt x="139" y="34"/>
                      <a:pt x="136" y="33"/>
                      <a:pt x="133" y="32"/>
                    </a:cubicBezTo>
                    <a:cubicBezTo>
                      <a:pt x="127" y="32"/>
                      <a:pt x="124" y="34"/>
                      <a:pt x="119" y="36"/>
                    </a:cubicBezTo>
                    <a:cubicBezTo>
                      <a:pt x="116" y="37"/>
                      <a:pt x="113" y="38"/>
                      <a:pt x="111" y="41"/>
                    </a:cubicBezTo>
                    <a:cubicBezTo>
                      <a:pt x="109" y="44"/>
                      <a:pt x="106" y="46"/>
                      <a:pt x="104" y="49"/>
                    </a:cubicBezTo>
                    <a:cubicBezTo>
                      <a:pt x="103" y="45"/>
                      <a:pt x="102" y="42"/>
                      <a:pt x="102" y="39"/>
                    </a:cubicBezTo>
                    <a:cubicBezTo>
                      <a:pt x="99" y="27"/>
                      <a:pt x="102" y="15"/>
                      <a:pt x="108" y="4"/>
                    </a:cubicBezTo>
                    <a:cubicBezTo>
                      <a:pt x="110" y="2"/>
                      <a:pt x="106" y="0"/>
                      <a:pt x="104" y="1"/>
                    </a:cubicBezTo>
                    <a:cubicBezTo>
                      <a:pt x="100" y="5"/>
                      <a:pt x="97" y="13"/>
                      <a:pt x="95" y="18"/>
                    </a:cubicBezTo>
                    <a:cubicBezTo>
                      <a:pt x="94" y="21"/>
                      <a:pt x="94" y="24"/>
                      <a:pt x="93" y="27"/>
                    </a:cubicBezTo>
                    <a:cubicBezTo>
                      <a:pt x="93" y="27"/>
                      <a:pt x="92" y="27"/>
                      <a:pt x="92" y="28"/>
                    </a:cubicBezTo>
                    <a:cubicBezTo>
                      <a:pt x="91" y="28"/>
                      <a:pt x="90" y="28"/>
                      <a:pt x="90" y="28"/>
                    </a:cubicBezTo>
                    <a:cubicBezTo>
                      <a:pt x="89" y="28"/>
                      <a:pt x="88" y="27"/>
                      <a:pt x="88" y="28"/>
                    </a:cubicBezTo>
                    <a:cubicBezTo>
                      <a:pt x="87" y="28"/>
                      <a:pt x="87" y="28"/>
                      <a:pt x="86" y="28"/>
                    </a:cubicBezTo>
                    <a:cubicBezTo>
                      <a:pt x="85" y="28"/>
                      <a:pt x="84" y="28"/>
                      <a:pt x="82" y="27"/>
                    </a:cubicBezTo>
                    <a:cubicBezTo>
                      <a:pt x="79" y="25"/>
                      <a:pt x="75" y="23"/>
                      <a:pt x="71" y="22"/>
                    </a:cubicBezTo>
                    <a:cubicBezTo>
                      <a:pt x="67" y="20"/>
                      <a:pt x="63" y="19"/>
                      <a:pt x="59" y="18"/>
                    </a:cubicBezTo>
                    <a:cubicBezTo>
                      <a:pt x="55" y="17"/>
                      <a:pt x="52" y="15"/>
                      <a:pt x="48" y="14"/>
                    </a:cubicBezTo>
                    <a:cubicBezTo>
                      <a:pt x="42" y="14"/>
                      <a:pt x="34" y="14"/>
                      <a:pt x="28" y="16"/>
                    </a:cubicBezTo>
                    <a:cubicBezTo>
                      <a:pt x="23" y="17"/>
                      <a:pt x="17" y="21"/>
                      <a:pt x="14" y="26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1" y="26"/>
                      <a:pt x="9" y="27"/>
                      <a:pt x="7" y="28"/>
                    </a:cubicBezTo>
                    <a:cubicBezTo>
                      <a:pt x="5" y="29"/>
                      <a:pt x="3" y="29"/>
                      <a:pt x="2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2"/>
                      <a:pt x="0" y="34"/>
                      <a:pt x="2" y="34"/>
                    </a:cubicBezTo>
                    <a:cubicBezTo>
                      <a:pt x="10" y="34"/>
                      <a:pt x="17" y="40"/>
                      <a:pt x="23" y="45"/>
                    </a:cubicBezTo>
                    <a:cubicBezTo>
                      <a:pt x="31" y="50"/>
                      <a:pt x="38" y="51"/>
                      <a:pt x="46" y="51"/>
                    </a:cubicBezTo>
                    <a:cubicBezTo>
                      <a:pt x="56" y="52"/>
                      <a:pt x="64" y="51"/>
                      <a:pt x="73" y="48"/>
                    </a:cubicBezTo>
                    <a:cubicBezTo>
                      <a:pt x="78" y="47"/>
                      <a:pt x="81" y="45"/>
                      <a:pt x="85" y="42"/>
                    </a:cubicBezTo>
                    <a:cubicBezTo>
                      <a:pt x="88" y="40"/>
                      <a:pt x="91" y="39"/>
                      <a:pt x="94" y="37"/>
                    </a:cubicBezTo>
                    <a:cubicBezTo>
                      <a:pt x="94" y="38"/>
                      <a:pt x="94" y="40"/>
                      <a:pt x="95" y="41"/>
                    </a:cubicBezTo>
                    <a:cubicBezTo>
                      <a:pt x="95" y="43"/>
                      <a:pt x="96" y="47"/>
                      <a:pt x="97" y="52"/>
                    </a:cubicBezTo>
                    <a:cubicBezTo>
                      <a:pt x="97" y="52"/>
                      <a:pt x="97" y="52"/>
                      <a:pt x="97" y="52"/>
                    </a:cubicBezTo>
                    <a:cubicBezTo>
                      <a:pt x="96" y="52"/>
                      <a:pt x="96" y="52"/>
                      <a:pt x="95" y="52"/>
                    </a:cubicBezTo>
                    <a:cubicBezTo>
                      <a:pt x="93" y="52"/>
                      <a:pt x="91" y="54"/>
                      <a:pt x="88" y="54"/>
                    </a:cubicBezTo>
                    <a:cubicBezTo>
                      <a:pt x="87" y="54"/>
                      <a:pt x="86" y="54"/>
                      <a:pt x="86" y="54"/>
                    </a:cubicBezTo>
                    <a:cubicBezTo>
                      <a:pt x="84" y="54"/>
                      <a:pt x="83" y="54"/>
                      <a:pt x="81" y="54"/>
                    </a:cubicBezTo>
                    <a:cubicBezTo>
                      <a:pt x="75" y="54"/>
                      <a:pt x="69" y="53"/>
                      <a:pt x="62" y="54"/>
                    </a:cubicBezTo>
                    <a:cubicBezTo>
                      <a:pt x="52" y="55"/>
                      <a:pt x="43" y="69"/>
                      <a:pt x="42" y="79"/>
                    </a:cubicBezTo>
                    <a:cubicBezTo>
                      <a:pt x="42" y="85"/>
                      <a:pt x="43" y="91"/>
                      <a:pt x="45" y="97"/>
                    </a:cubicBezTo>
                    <a:cubicBezTo>
                      <a:pt x="47" y="103"/>
                      <a:pt x="53" y="108"/>
                      <a:pt x="57" y="113"/>
                    </a:cubicBezTo>
                    <a:cubicBezTo>
                      <a:pt x="62" y="118"/>
                      <a:pt x="68" y="121"/>
                      <a:pt x="73" y="125"/>
                    </a:cubicBezTo>
                    <a:cubicBezTo>
                      <a:pt x="78" y="130"/>
                      <a:pt x="81" y="137"/>
                      <a:pt x="84" y="143"/>
                    </a:cubicBezTo>
                    <a:cubicBezTo>
                      <a:pt x="95" y="162"/>
                      <a:pt x="99" y="199"/>
                      <a:pt x="129" y="194"/>
                    </a:cubicBezTo>
                    <a:cubicBezTo>
                      <a:pt x="130" y="194"/>
                      <a:pt x="131" y="193"/>
                      <a:pt x="133" y="192"/>
                    </a:cubicBezTo>
                    <a:cubicBezTo>
                      <a:pt x="133" y="193"/>
                      <a:pt x="133" y="193"/>
                      <a:pt x="133" y="193"/>
                    </a:cubicBezTo>
                    <a:cubicBezTo>
                      <a:pt x="134" y="195"/>
                      <a:pt x="135" y="196"/>
                      <a:pt x="136" y="197"/>
                    </a:cubicBezTo>
                    <a:cubicBezTo>
                      <a:pt x="138" y="198"/>
                      <a:pt x="141" y="196"/>
                      <a:pt x="141" y="194"/>
                    </a:cubicBezTo>
                    <a:cubicBezTo>
                      <a:pt x="141" y="194"/>
                      <a:pt x="141" y="194"/>
                      <a:pt x="141" y="194"/>
                    </a:cubicBezTo>
                    <a:cubicBezTo>
                      <a:pt x="141" y="193"/>
                      <a:pt x="141" y="193"/>
                      <a:pt x="141" y="193"/>
                    </a:cubicBezTo>
                    <a:cubicBezTo>
                      <a:pt x="142" y="193"/>
                      <a:pt x="143" y="193"/>
                      <a:pt x="144" y="192"/>
                    </a:cubicBezTo>
                    <a:cubicBezTo>
                      <a:pt x="144" y="192"/>
                      <a:pt x="145" y="192"/>
                      <a:pt x="145" y="192"/>
                    </a:cubicBezTo>
                    <a:cubicBezTo>
                      <a:pt x="145" y="192"/>
                      <a:pt x="145" y="193"/>
                      <a:pt x="146" y="193"/>
                    </a:cubicBezTo>
                    <a:cubicBezTo>
                      <a:pt x="148" y="193"/>
                      <a:pt x="149" y="193"/>
                      <a:pt x="151" y="192"/>
                    </a:cubicBezTo>
                    <a:cubicBezTo>
                      <a:pt x="152" y="191"/>
                      <a:pt x="152" y="190"/>
                      <a:pt x="152" y="189"/>
                    </a:cubicBezTo>
                    <a:cubicBezTo>
                      <a:pt x="153" y="190"/>
                      <a:pt x="154" y="190"/>
                      <a:pt x="155" y="189"/>
                    </a:cubicBezTo>
                    <a:cubicBezTo>
                      <a:pt x="155" y="189"/>
                      <a:pt x="156" y="189"/>
                      <a:pt x="156" y="188"/>
                    </a:cubicBezTo>
                    <a:cubicBezTo>
                      <a:pt x="157" y="190"/>
                      <a:pt x="158" y="192"/>
                      <a:pt x="160" y="191"/>
                    </a:cubicBezTo>
                    <a:cubicBezTo>
                      <a:pt x="161" y="191"/>
                      <a:pt x="162" y="191"/>
                      <a:pt x="162" y="190"/>
                    </a:cubicBezTo>
                    <a:cubicBezTo>
                      <a:pt x="162" y="188"/>
                      <a:pt x="161" y="187"/>
                      <a:pt x="161" y="185"/>
                    </a:cubicBezTo>
                    <a:cubicBezTo>
                      <a:pt x="170" y="182"/>
                      <a:pt x="175" y="173"/>
                      <a:pt x="173" y="164"/>
                    </a:cubicBezTo>
                    <a:cubicBezTo>
                      <a:pt x="173" y="163"/>
                      <a:pt x="173" y="163"/>
                      <a:pt x="173" y="163"/>
                    </a:cubicBezTo>
                    <a:cubicBezTo>
                      <a:pt x="173" y="162"/>
                      <a:pt x="172" y="161"/>
                      <a:pt x="172" y="160"/>
                    </a:cubicBezTo>
                    <a:cubicBezTo>
                      <a:pt x="171" y="155"/>
                      <a:pt x="170" y="149"/>
                      <a:pt x="167" y="145"/>
                    </a:cubicBezTo>
                    <a:cubicBezTo>
                      <a:pt x="165" y="142"/>
                      <a:pt x="163" y="137"/>
                      <a:pt x="162" y="133"/>
                    </a:cubicBezTo>
                    <a:cubicBezTo>
                      <a:pt x="160" y="128"/>
                      <a:pt x="159" y="123"/>
                      <a:pt x="158" y="118"/>
                    </a:cubicBezTo>
                    <a:cubicBezTo>
                      <a:pt x="157" y="116"/>
                      <a:pt x="158" y="114"/>
                      <a:pt x="157" y="112"/>
                    </a:cubicBezTo>
                    <a:cubicBezTo>
                      <a:pt x="157" y="109"/>
                      <a:pt x="156" y="106"/>
                      <a:pt x="155" y="103"/>
                    </a:cubicBezTo>
                    <a:cubicBezTo>
                      <a:pt x="154" y="97"/>
                      <a:pt x="154" y="91"/>
                      <a:pt x="154" y="85"/>
                    </a:cubicBezTo>
                    <a:cubicBezTo>
                      <a:pt x="155" y="80"/>
                      <a:pt x="155" y="75"/>
                      <a:pt x="156" y="70"/>
                    </a:cubicBezTo>
                    <a:cubicBezTo>
                      <a:pt x="157" y="66"/>
                      <a:pt x="156" y="60"/>
                      <a:pt x="155" y="56"/>
                    </a:cubicBezTo>
                    <a:cubicBezTo>
                      <a:pt x="154" y="47"/>
                      <a:pt x="148" y="42"/>
                      <a:pt x="142" y="37"/>
                    </a:cubicBezTo>
                    <a:close/>
                    <a:moveTo>
                      <a:pt x="79" y="30"/>
                    </a:moveTo>
                    <a:cubicBezTo>
                      <a:pt x="79" y="30"/>
                      <a:pt x="79" y="30"/>
                      <a:pt x="79" y="30"/>
                    </a:cubicBezTo>
                    <a:cubicBezTo>
                      <a:pt x="78" y="30"/>
                      <a:pt x="76" y="30"/>
                      <a:pt x="74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1" y="29"/>
                      <a:pt x="70" y="27"/>
                      <a:pt x="69" y="26"/>
                    </a:cubicBezTo>
                    <a:cubicBezTo>
                      <a:pt x="73" y="27"/>
                      <a:pt x="76" y="28"/>
                      <a:pt x="79" y="30"/>
                    </a:cubicBezTo>
                    <a:close/>
                    <a:moveTo>
                      <a:pt x="67" y="25"/>
                    </a:moveTo>
                    <a:cubicBezTo>
                      <a:pt x="67" y="25"/>
                      <a:pt x="67" y="25"/>
                      <a:pt x="67" y="26"/>
                    </a:cubicBezTo>
                    <a:cubicBezTo>
                      <a:pt x="67" y="26"/>
                      <a:pt x="66" y="26"/>
                      <a:pt x="66" y="26"/>
                    </a:cubicBezTo>
                    <a:cubicBezTo>
                      <a:pt x="65" y="27"/>
                      <a:pt x="66" y="28"/>
                      <a:pt x="67" y="28"/>
                    </a:cubicBezTo>
                    <a:cubicBezTo>
                      <a:pt x="67" y="27"/>
                      <a:pt x="68" y="29"/>
                      <a:pt x="68" y="30"/>
                    </a:cubicBezTo>
                    <a:cubicBezTo>
                      <a:pt x="67" y="30"/>
                      <a:pt x="66" y="31"/>
                      <a:pt x="65" y="31"/>
                    </a:cubicBezTo>
                    <a:cubicBezTo>
                      <a:pt x="66" y="30"/>
                      <a:pt x="65" y="30"/>
                      <a:pt x="65" y="29"/>
                    </a:cubicBezTo>
                    <a:cubicBezTo>
                      <a:pt x="65" y="29"/>
                      <a:pt x="64" y="28"/>
                      <a:pt x="64" y="28"/>
                    </a:cubicBezTo>
                    <a:cubicBezTo>
                      <a:pt x="63" y="27"/>
                      <a:pt x="62" y="26"/>
                      <a:pt x="62" y="25"/>
                    </a:cubicBezTo>
                    <a:cubicBezTo>
                      <a:pt x="61" y="25"/>
                      <a:pt x="60" y="24"/>
                      <a:pt x="60" y="24"/>
                    </a:cubicBezTo>
                    <a:cubicBezTo>
                      <a:pt x="62" y="24"/>
                      <a:pt x="64" y="25"/>
                      <a:pt x="67" y="25"/>
                    </a:cubicBezTo>
                    <a:close/>
                    <a:moveTo>
                      <a:pt x="43" y="44"/>
                    </a:moveTo>
                    <a:cubicBezTo>
                      <a:pt x="38" y="44"/>
                      <a:pt x="35" y="44"/>
                      <a:pt x="30" y="41"/>
                    </a:cubicBezTo>
                    <a:cubicBezTo>
                      <a:pt x="26" y="39"/>
                      <a:pt x="22" y="37"/>
                      <a:pt x="19" y="34"/>
                    </a:cubicBezTo>
                    <a:cubicBezTo>
                      <a:pt x="18" y="33"/>
                      <a:pt x="17" y="32"/>
                      <a:pt x="16" y="32"/>
                    </a:cubicBezTo>
                    <a:cubicBezTo>
                      <a:pt x="22" y="27"/>
                      <a:pt x="26" y="21"/>
                      <a:pt x="34" y="20"/>
                    </a:cubicBezTo>
                    <a:cubicBezTo>
                      <a:pt x="42" y="20"/>
                      <a:pt x="49" y="19"/>
                      <a:pt x="56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7" y="23"/>
                      <a:pt x="56" y="23"/>
                      <a:pt x="56" y="24"/>
                    </a:cubicBezTo>
                    <a:cubicBezTo>
                      <a:pt x="53" y="25"/>
                      <a:pt x="55" y="28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7" y="27"/>
                      <a:pt x="58" y="27"/>
                      <a:pt x="58" y="27"/>
                    </a:cubicBezTo>
                    <a:cubicBezTo>
                      <a:pt x="58" y="28"/>
                      <a:pt x="59" y="29"/>
                      <a:pt x="59" y="30"/>
                    </a:cubicBezTo>
                    <a:cubicBezTo>
                      <a:pt x="60" y="30"/>
                      <a:pt x="60" y="31"/>
                      <a:pt x="61" y="32"/>
                    </a:cubicBezTo>
                    <a:cubicBezTo>
                      <a:pt x="60" y="32"/>
                      <a:pt x="59" y="32"/>
                      <a:pt x="59" y="32"/>
                    </a:cubicBezTo>
                    <a:cubicBezTo>
                      <a:pt x="58" y="32"/>
                      <a:pt x="57" y="32"/>
                      <a:pt x="56" y="33"/>
                    </a:cubicBezTo>
                    <a:cubicBezTo>
                      <a:pt x="57" y="32"/>
                      <a:pt x="57" y="31"/>
                      <a:pt x="56" y="30"/>
                    </a:cubicBezTo>
                    <a:cubicBezTo>
                      <a:pt x="56" y="30"/>
                      <a:pt x="56" y="29"/>
                      <a:pt x="55" y="29"/>
                    </a:cubicBezTo>
                    <a:cubicBezTo>
                      <a:pt x="55" y="28"/>
                      <a:pt x="54" y="27"/>
                      <a:pt x="53" y="27"/>
                    </a:cubicBezTo>
                    <a:cubicBezTo>
                      <a:pt x="52" y="25"/>
                      <a:pt x="51" y="24"/>
                      <a:pt x="50" y="23"/>
                    </a:cubicBezTo>
                    <a:cubicBezTo>
                      <a:pt x="48" y="21"/>
                      <a:pt x="45" y="24"/>
                      <a:pt x="47" y="26"/>
                    </a:cubicBezTo>
                    <a:cubicBezTo>
                      <a:pt x="48" y="28"/>
                      <a:pt x="50" y="29"/>
                      <a:pt x="51" y="30"/>
                    </a:cubicBezTo>
                    <a:cubicBezTo>
                      <a:pt x="52" y="31"/>
                      <a:pt x="52" y="32"/>
                      <a:pt x="53" y="33"/>
                    </a:cubicBezTo>
                    <a:cubicBezTo>
                      <a:pt x="53" y="33"/>
                      <a:pt x="53" y="33"/>
                      <a:pt x="52" y="33"/>
                    </a:cubicBezTo>
                    <a:cubicBezTo>
                      <a:pt x="51" y="33"/>
                      <a:pt x="50" y="33"/>
                      <a:pt x="49" y="33"/>
                    </a:cubicBezTo>
                    <a:cubicBezTo>
                      <a:pt x="48" y="33"/>
                      <a:pt x="47" y="33"/>
                      <a:pt x="46" y="33"/>
                    </a:cubicBezTo>
                    <a:cubicBezTo>
                      <a:pt x="46" y="33"/>
                      <a:pt x="46" y="33"/>
                      <a:pt x="46" y="32"/>
                    </a:cubicBezTo>
                    <a:cubicBezTo>
                      <a:pt x="46" y="31"/>
                      <a:pt x="45" y="31"/>
                      <a:pt x="44" y="31"/>
                    </a:cubicBezTo>
                    <a:cubicBezTo>
                      <a:pt x="44" y="31"/>
                      <a:pt x="44" y="30"/>
                      <a:pt x="44" y="30"/>
                    </a:cubicBezTo>
                    <a:cubicBezTo>
                      <a:pt x="43" y="29"/>
                      <a:pt x="42" y="28"/>
                      <a:pt x="41" y="26"/>
                    </a:cubicBezTo>
                    <a:cubicBezTo>
                      <a:pt x="40" y="24"/>
                      <a:pt x="38" y="22"/>
                      <a:pt x="36" y="22"/>
                    </a:cubicBezTo>
                    <a:cubicBezTo>
                      <a:pt x="33" y="22"/>
                      <a:pt x="33" y="26"/>
                      <a:pt x="35" y="26"/>
                    </a:cubicBezTo>
                    <a:cubicBezTo>
                      <a:pt x="36" y="26"/>
                      <a:pt x="37" y="28"/>
                      <a:pt x="38" y="29"/>
                    </a:cubicBezTo>
                    <a:cubicBezTo>
                      <a:pt x="34" y="28"/>
                      <a:pt x="30" y="28"/>
                      <a:pt x="27" y="29"/>
                    </a:cubicBezTo>
                    <a:cubicBezTo>
                      <a:pt x="25" y="30"/>
                      <a:pt x="26" y="32"/>
                      <a:pt x="27" y="32"/>
                    </a:cubicBezTo>
                    <a:cubicBezTo>
                      <a:pt x="31" y="32"/>
                      <a:pt x="35" y="33"/>
                      <a:pt x="39" y="35"/>
                    </a:cubicBezTo>
                    <a:cubicBezTo>
                      <a:pt x="38" y="36"/>
                      <a:pt x="37" y="37"/>
                      <a:pt x="38" y="38"/>
                    </a:cubicBezTo>
                    <a:cubicBezTo>
                      <a:pt x="38" y="40"/>
                      <a:pt x="39" y="41"/>
                      <a:pt x="40" y="40"/>
                    </a:cubicBezTo>
                    <a:cubicBezTo>
                      <a:pt x="41" y="40"/>
                      <a:pt x="42" y="39"/>
                      <a:pt x="42" y="39"/>
                    </a:cubicBezTo>
                    <a:cubicBezTo>
                      <a:pt x="43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5" y="37"/>
                    </a:cubicBezTo>
                    <a:cubicBezTo>
                      <a:pt x="46" y="38"/>
                      <a:pt x="47" y="38"/>
                      <a:pt x="48" y="38"/>
                    </a:cubicBezTo>
                    <a:cubicBezTo>
                      <a:pt x="48" y="40"/>
                      <a:pt x="51" y="42"/>
                      <a:pt x="52" y="40"/>
                    </a:cubicBezTo>
                    <a:cubicBezTo>
                      <a:pt x="52" y="39"/>
                      <a:pt x="53" y="39"/>
                      <a:pt x="53" y="38"/>
                    </a:cubicBezTo>
                    <a:cubicBezTo>
                      <a:pt x="55" y="38"/>
                      <a:pt x="58" y="38"/>
                      <a:pt x="60" y="37"/>
                    </a:cubicBezTo>
                    <a:cubicBezTo>
                      <a:pt x="60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8" y="40"/>
                      <a:pt x="59" y="41"/>
                      <a:pt x="59" y="41"/>
                    </a:cubicBezTo>
                    <a:cubicBezTo>
                      <a:pt x="60" y="42"/>
                      <a:pt x="61" y="41"/>
                      <a:pt x="62" y="41"/>
                    </a:cubicBezTo>
                    <a:cubicBezTo>
                      <a:pt x="62" y="41"/>
                      <a:pt x="63" y="40"/>
                      <a:pt x="63" y="39"/>
                    </a:cubicBezTo>
                    <a:cubicBezTo>
                      <a:pt x="63" y="39"/>
                      <a:pt x="64" y="38"/>
                      <a:pt x="64" y="38"/>
                    </a:cubicBezTo>
                    <a:cubicBezTo>
                      <a:pt x="65" y="38"/>
                      <a:pt x="66" y="38"/>
                      <a:pt x="68" y="38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68" y="38"/>
                      <a:pt x="68" y="39"/>
                      <a:pt x="68" y="39"/>
                    </a:cubicBezTo>
                    <a:cubicBezTo>
                      <a:pt x="68" y="40"/>
                      <a:pt x="67" y="41"/>
                      <a:pt x="67" y="42"/>
                    </a:cubicBezTo>
                    <a:cubicBezTo>
                      <a:pt x="67" y="42"/>
                      <a:pt x="67" y="42"/>
                      <a:pt x="67" y="43"/>
                    </a:cubicBezTo>
                    <a:cubicBezTo>
                      <a:pt x="64" y="43"/>
                      <a:pt x="61" y="44"/>
                      <a:pt x="58" y="44"/>
                    </a:cubicBezTo>
                    <a:cubicBezTo>
                      <a:pt x="53" y="45"/>
                      <a:pt x="48" y="44"/>
                      <a:pt x="43" y="44"/>
                    </a:cubicBezTo>
                    <a:close/>
                    <a:moveTo>
                      <a:pt x="71" y="41"/>
                    </a:moveTo>
                    <a:cubicBezTo>
                      <a:pt x="71" y="42"/>
                      <a:pt x="71" y="42"/>
                      <a:pt x="70" y="42"/>
                    </a:cubicBezTo>
                    <a:cubicBezTo>
                      <a:pt x="72" y="40"/>
                      <a:pt x="73" y="37"/>
                      <a:pt x="71" y="36"/>
                    </a:cubicBezTo>
                    <a:cubicBezTo>
                      <a:pt x="72" y="36"/>
                      <a:pt x="72" y="36"/>
                      <a:pt x="73" y="36"/>
                    </a:cubicBezTo>
                    <a:cubicBezTo>
                      <a:pt x="76" y="36"/>
                      <a:pt x="79" y="36"/>
                      <a:pt x="82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79" y="38"/>
                      <a:pt x="75" y="40"/>
                      <a:pt x="71" y="41"/>
                    </a:cubicBezTo>
                    <a:close/>
                    <a:moveTo>
                      <a:pt x="150" y="70"/>
                    </a:moveTo>
                    <a:cubicBezTo>
                      <a:pt x="149" y="73"/>
                      <a:pt x="150" y="77"/>
                      <a:pt x="149" y="81"/>
                    </a:cubicBezTo>
                    <a:cubicBezTo>
                      <a:pt x="148" y="86"/>
                      <a:pt x="148" y="90"/>
                      <a:pt x="149" y="95"/>
                    </a:cubicBezTo>
                    <a:cubicBezTo>
                      <a:pt x="149" y="100"/>
                      <a:pt x="149" y="104"/>
                      <a:pt x="150" y="108"/>
                    </a:cubicBezTo>
                    <a:cubicBezTo>
                      <a:pt x="151" y="113"/>
                      <a:pt x="152" y="118"/>
                      <a:pt x="153" y="122"/>
                    </a:cubicBezTo>
                    <a:cubicBezTo>
                      <a:pt x="154" y="126"/>
                      <a:pt x="155" y="130"/>
                      <a:pt x="156" y="134"/>
                    </a:cubicBezTo>
                    <a:cubicBezTo>
                      <a:pt x="158" y="138"/>
                      <a:pt x="159" y="143"/>
                      <a:pt x="161" y="146"/>
                    </a:cubicBezTo>
                    <a:cubicBezTo>
                      <a:pt x="163" y="150"/>
                      <a:pt x="165" y="154"/>
                      <a:pt x="166" y="158"/>
                    </a:cubicBezTo>
                    <a:cubicBezTo>
                      <a:pt x="167" y="162"/>
                      <a:pt x="167" y="166"/>
                      <a:pt x="168" y="170"/>
                    </a:cubicBezTo>
                    <a:cubicBezTo>
                      <a:pt x="167" y="173"/>
                      <a:pt x="166" y="175"/>
                      <a:pt x="164" y="176"/>
                    </a:cubicBezTo>
                    <a:cubicBezTo>
                      <a:pt x="161" y="179"/>
                      <a:pt x="159" y="180"/>
                      <a:pt x="155" y="179"/>
                    </a:cubicBezTo>
                    <a:cubicBezTo>
                      <a:pt x="152" y="178"/>
                      <a:pt x="149" y="178"/>
                      <a:pt x="147" y="178"/>
                    </a:cubicBezTo>
                    <a:cubicBezTo>
                      <a:pt x="142" y="176"/>
                      <a:pt x="139" y="178"/>
                      <a:pt x="136" y="181"/>
                    </a:cubicBezTo>
                    <a:cubicBezTo>
                      <a:pt x="132" y="186"/>
                      <a:pt x="129" y="188"/>
                      <a:pt x="122" y="188"/>
                    </a:cubicBezTo>
                    <a:cubicBezTo>
                      <a:pt x="110" y="188"/>
                      <a:pt x="104" y="175"/>
                      <a:pt x="100" y="165"/>
                    </a:cubicBezTo>
                    <a:cubicBezTo>
                      <a:pt x="98" y="160"/>
                      <a:pt x="97" y="155"/>
                      <a:pt x="95" y="149"/>
                    </a:cubicBezTo>
                    <a:cubicBezTo>
                      <a:pt x="93" y="144"/>
                      <a:pt x="90" y="138"/>
                      <a:pt x="87" y="134"/>
                    </a:cubicBezTo>
                    <a:cubicBezTo>
                      <a:pt x="83" y="130"/>
                      <a:pt x="82" y="125"/>
                      <a:pt x="77" y="121"/>
                    </a:cubicBezTo>
                    <a:cubicBezTo>
                      <a:pt x="73" y="117"/>
                      <a:pt x="67" y="114"/>
                      <a:pt x="63" y="110"/>
                    </a:cubicBezTo>
                    <a:cubicBezTo>
                      <a:pt x="54" y="101"/>
                      <a:pt x="46" y="90"/>
                      <a:pt x="49" y="77"/>
                    </a:cubicBezTo>
                    <a:cubicBezTo>
                      <a:pt x="50" y="71"/>
                      <a:pt x="54" y="67"/>
                      <a:pt x="58" y="63"/>
                    </a:cubicBezTo>
                    <a:cubicBezTo>
                      <a:pt x="63" y="58"/>
                      <a:pt x="70" y="59"/>
                      <a:pt x="76" y="59"/>
                    </a:cubicBezTo>
                    <a:cubicBezTo>
                      <a:pt x="81" y="60"/>
                      <a:pt x="87" y="59"/>
                      <a:pt x="92" y="58"/>
                    </a:cubicBezTo>
                    <a:cubicBezTo>
                      <a:pt x="94" y="58"/>
                      <a:pt x="96" y="57"/>
                      <a:pt x="97" y="56"/>
                    </a:cubicBezTo>
                    <a:cubicBezTo>
                      <a:pt x="98" y="56"/>
                      <a:pt x="98" y="56"/>
                      <a:pt x="99" y="56"/>
                    </a:cubicBezTo>
                    <a:cubicBezTo>
                      <a:pt x="100" y="59"/>
                      <a:pt x="101" y="62"/>
                      <a:pt x="103" y="65"/>
                    </a:cubicBezTo>
                    <a:cubicBezTo>
                      <a:pt x="101" y="65"/>
                      <a:pt x="100" y="66"/>
                      <a:pt x="98" y="66"/>
                    </a:cubicBezTo>
                    <a:cubicBezTo>
                      <a:pt x="93" y="67"/>
                      <a:pt x="88" y="71"/>
                      <a:pt x="89" y="77"/>
                    </a:cubicBezTo>
                    <a:cubicBezTo>
                      <a:pt x="89" y="78"/>
                      <a:pt x="91" y="78"/>
                      <a:pt x="92" y="78"/>
                    </a:cubicBezTo>
                    <a:cubicBezTo>
                      <a:pt x="94" y="77"/>
                      <a:pt x="95" y="75"/>
                      <a:pt x="97" y="74"/>
                    </a:cubicBezTo>
                    <a:cubicBezTo>
                      <a:pt x="98" y="73"/>
                      <a:pt x="101" y="73"/>
                      <a:pt x="103" y="72"/>
                    </a:cubicBezTo>
                    <a:cubicBezTo>
                      <a:pt x="105" y="72"/>
                      <a:pt x="108" y="71"/>
                      <a:pt x="110" y="70"/>
                    </a:cubicBezTo>
                    <a:cubicBezTo>
                      <a:pt x="111" y="70"/>
                      <a:pt x="111" y="70"/>
                      <a:pt x="112" y="70"/>
                    </a:cubicBezTo>
                    <a:cubicBezTo>
                      <a:pt x="114" y="69"/>
                      <a:pt x="116" y="69"/>
                      <a:pt x="118" y="68"/>
                    </a:cubicBezTo>
                    <a:cubicBezTo>
                      <a:pt x="119" y="69"/>
                      <a:pt x="120" y="69"/>
                      <a:pt x="121" y="67"/>
                    </a:cubicBezTo>
                    <a:cubicBezTo>
                      <a:pt x="121" y="67"/>
                      <a:pt x="121" y="67"/>
                      <a:pt x="121" y="67"/>
                    </a:cubicBezTo>
                    <a:cubicBezTo>
                      <a:pt x="123" y="66"/>
                      <a:pt x="123" y="62"/>
                      <a:pt x="120" y="62"/>
                    </a:cubicBezTo>
                    <a:cubicBezTo>
                      <a:pt x="117" y="62"/>
                      <a:pt x="113" y="63"/>
                      <a:pt x="110" y="63"/>
                    </a:cubicBezTo>
                    <a:cubicBezTo>
                      <a:pt x="109" y="61"/>
                      <a:pt x="108" y="60"/>
                      <a:pt x="107" y="58"/>
                    </a:cubicBezTo>
                    <a:cubicBezTo>
                      <a:pt x="107" y="56"/>
                      <a:pt x="106" y="55"/>
                      <a:pt x="106" y="54"/>
                    </a:cubicBezTo>
                    <a:cubicBezTo>
                      <a:pt x="107" y="52"/>
                      <a:pt x="108" y="51"/>
                      <a:pt x="110" y="49"/>
                    </a:cubicBezTo>
                    <a:cubicBezTo>
                      <a:pt x="113" y="47"/>
                      <a:pt x="115" y="42"/>
                      <a:pt x="119" y="40"/>
                    </a:cubicBezTo>
                    <a:cubicBezTo>
                      <a:pt x="123" y="39"/>
                      <a:pt x="127" y="37"/>
                      <a:pt x="131" y="37"/>
                    </a:cubicBezTo>
                    <a:cubicBezTo>
                      <a:pt x="136" y="38"/>
                      <a:pt x="139" y="41"/>
                      <a:pt x="143" y="44"/>
                    </a:cubicBezTo>
                    <a:cubicBezTo>
                      <a:pt x="149" y="50"/>
                      <a:pt x="152" y="62"/>
                      <a:pt x="150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299"/>
              <p:cNvSpPr/>
              <p:nvPr/>
            </p:nvSpPr>
            <p:spPr bwMode="auto">
              <a:xfrm>
                <a:off x="2077" y="1512"/>
                <a:ext cx="34" cy="13"/>
              </a:xfrm>
              <a:custGeom>
                <a:avLst/>
                <a:gdLst>
                  <a:gd name="T0" fmla="*/ 40 w 44"/>
                  <a:gd name="T1" fmla="*/ 0 h 16"/>
                  <a:gd name="T2" fmla="*/ 21 w 44"/>
                  <a:gd name="T3" fmla="*/ 3 h 16"/>
                  <a:gd name="T4" fmla="*/ 1 w 44"/>
                  <a:gd name="T5" fmla="*/ 10 h 16"/>
                  <a:gd name="T6" fmla="*/ 3 w 44"/>
                  <a:gd name="T7" fmla="*/ 14 h 16"/>
                  <a:gd name="T8" fmla="*/ 22 w 44"/>
                  <a:gd name="T9" fmla="*/ 12 h 16"/>
                  <a:gd name="T10" fmla="*/ 41 w 44"/>
                  <a:gd name="T11" fmla="*/ 7 h 16"/>
                  <a:gd name="T12" fmla="*/ 40 w 44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6">
                    <a:moveTo>
                      <a:pt x="40" y="0"/>
                    </a:moveTo>
                    <a:cubicBezTo>
                      <a:pt x="34" y="1"/>
                      <a:pt x="28" y="2"/>
                      <a:pt x="21" y="3"/>
                    </a:cubicBezTo>
                    <a:cubicBezTo>
                      <a:pt x="15" y="5"/>
                      <a:pt x="6" y="5"/>
                      <a:pt x="1" y="10"/>
                    </a:cubicBezTo>
                    <a:cubicBezTo>
                      <a:pt x="0" y="11"/>
                      <a:pt x="1" y="13"/>
                      <a:pt x="3" y="14"/>
                    </a:cubicBezTo>
                    <a:cubicBezTo>
                      <a:pt x="8" y="16"/>
                      <a:pt x="16" y="13"/>
                      <a:pt x="22" y="12"/>
                    </a:cubicBezTo>
                    <a:cubicBezTo>
                      <a:pt x="28" y="10"/>
                      <a:pt x="35" y="9"/>
                      <a:pt x="41" y="7"/>
                    </a:cubicBezTo>
                    <a:cubicBezTo>
                      <a:pt x="44" y="5"/>
                      <a:pt x="44" y="0"/>
                      <a:pt x="4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300"/>
              <p:cNvSpPr/>
              <p:nvPr/>
            </p:nvSpPr>
            <p:spPr bwMode="auto">
              <a:xfrm>
                <a:off x="2063" y="1496"/>
                <a:ext cx="38" cy="16"/>
              </a:xfrm>
              <a:custGeom>
                <a:avLst/>
                <a:gdLst>
                  <a:gd name="T0" fmla="*/ 44 w 51"/>
                  <a:gd name="T1" fmla="*/ 1 h 21"/>
                  <a:gd name="T2" fmla="*/ 2 w 51"/>
                  <a:gd name="T3" fmla="*/ 17 h 21"/>
                  <a:gd name="T4" fmla="*/ 4 w 51"/>
                  <a:gd name="T5" fmla="*/ 20 h 21"/>
                  <a:gd name="T6" fmla="*/ 23 w 51"/>
                  <a:gd name="T7" fmla="*/ 15 h 21"/>
                  <a:gd name="T8" fmla="*/ 46 w 51"/>
                  <a:gd name="T9" fmla="*/ 8 h 21"/>
                  <a:gd name="T10" fmla="*/ 44 w 51"/>
                  <a:gd name="T1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1">
                    <a:moveTo>
                      <a:pt x="44" y="1"/>
                    </a:moveTo>
                    <a:cubicBezTo>
                      <a:pt x="30" y="4"/>
                      <a:pt x="13" y="7"/>
                      <a:pt x="2" y="17"/>
                    </a:cubicBezTo>
                    <a:cubicBezTo>
                      <a:pt x="0" y="18"/>
                      <a:pt x="2" y="20"/>
                      <a:pt x="4" y="20"/>
                    </a:cubicBezTo>
                    <a:cubicBezTo>
                      <a:pt x="10" y="21"/>
                      <a:pt x="17" y="17"/>
                      <a:pt x="23" y="15"/>
                    </a:cubicBezTo>
                    <a:cubicBezTo>
                      <a:pt x="31" y="12"/>
                      <a:pt x="39" y="10"/>
                      <a:pt x="46" y="8"/>
                    </a:cubicBezTo>
                    <a:cubicBezTo>
                      <a:pt x="51" y="7"/>
                      <a:pt x="49" y="0"/>
                      <a:pt x="4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301"/>
              <p:cNvSpPr/>
              <p:nvPr/>
            </p:nvSpPr>
            <p:spPr bwMode="auto">
              <a:xfrm>
                <a:off x="2096" y="1450"/>
                <a:ext cx="60" cy="69"/>
              </a:xfrm>
              <a:custGeom>
                <a:avLst/>
                <a:gdLst>
                  <a:gd name="T0" fmla="*/ 74 w 78"/>
                  <a:gd name="T1" fmla="*/ 72 h 91"/>
                  <a:gd name="T2" fmla="*/ 63 w 78"/>
                  <a:gd name="T3" fmla="*/ 76 h 91"/>
                  <a:gd name="T4" fmla="*/ 50 w 78"/>
                  <a:gd name="T5" fmla="*/ 81 h 91"/>
                  <a:gd name="T6" fmla="*/ 33 w 78"/>
                  <a:gd name="T7" fmla="*/ 76 h 91"/>
                  <a:gd name="T8" fmla="*/ 35 w 78"/>
                  <a:gd name="T9" fmla="*/ 63 h 91"/>
                  <a:gd name="T10" fmla="*/ 38 w 78"/>
                  <a:gd name="T11" fmla="*/ 49 h 91"/>
                  <a:gd name="T12" fmla="*/ 39 w 78"/>
                  <a:gd name="T13" fmla="*/ 23 h 91"/>
                  <a:gd name="T14" fmla="*/ 31 w 78"/>
                  <a:gd name="T15" fmla="*/ 3 h 91"/>
                  <a:gd name="T16" fmla="*/ 15 w 78"/>
                  <a:gd name="T17" fmla="*/ 4 h 91"/>
                  <a:gd name="T18" fmla="*/ 2 w 78"/>
                  <a:gd name="T19" fmla="*/ 15 h 91"/>
                  <a:gd name="T20" fmla="*/ 5 w 78"/>
                  <a:gd name="T21" fmla="*/ 34 h 91"/>
                  <a:gd name="T22" fmla="*/ 9 w 78"/>
                  <a:gd name="T23" fmla="*/ 32 h 91"/>
                  <a:gd name="T24" fmla="*/ 8 w 78"/>
                  <a:gd name="T25" fmla="*/ 16 h 91"/>
                  <a:gd name="T26" fmla="*/ 26 w 78"/>
                  <a:gd name="T27" fmla="*/ 7 h 91"/>
                  <a:gd name="T28" fmla="*/ 32 w 78"/>
                  <a:gd name="T29" fmla="*/ 17 h 91"/>
                  <a:gd name="T30" fmla="*/ 32 w 78"/>
                  <a:gd name="T31" fmla="*/ 31 h 91"/>
                  <a:gd name="T32" fmla="*/ 29 w 78"/>
                  <a:gd name="T33" fmla="*/ 57 h 91"/>
                  <a:gd name="T34" fmla="*/ 38 w 78"/>
                  <a:gd name="T35" fmla="*/ 90 h 91"/>
                  <a:gd name="T36" fmla="*/ 76 w 78"/>
                  <a:gd name="T37" fmla="*/ 76 h 91"/>
                  <a:gd name="T38" fmla="*/ 74 w 78"/>
                  <a:gd name="T39" fmla="*/ 7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8" h="91">
                    <a:moveTo>
                      <a:pt x="74" y="72"/>
                    </a:moveTo>
                    <a:cubicBezTo>
                      <a:pt x="70" y="73"/>
                      <a:pt x="67" y="74"/>
                      <a:pt x="63" y="76"/>
                    </a:cubicBezTo>
                    <a:cubicBezTo>
                      <a:pt x="59" y="78"/>
                      <a:pt x="54" y="81"/>
                      <a:pt x="50" y="81"/>
                    </a:cubicBezTo>
                    <a:cubicBezTo>
                      <a:pt x="43" y="81"/>
                      <a:pt x="34" y="84"/>
                      <a:pt x="33" y="76"/>
                    </a:cubicBezTo>
                    <a:cubicBezTo>
                      <a:pt x="33" y="71"/>
                      <a:pt x="34" y="67"/>
                      <a:pt x="35" y="63"/>
                    </a:cubicBezTo>
                    <a:cubicBezTo>
                      <a:pt x="37" y="58"/>
                      <a:pt x="37" y="53"/>
                      <a:pt x="38" y="49"/>
                    </a:cubicBezTo>
                    <a:cubicBezTo>
                      <a:pt x="39" y="40"/>
                      <a:pt x="40" y="32"/>
                      <a:pt x="39" y="23"/>
                    </a:cubicBezTo>
                    <a:cubicBezTo>
                      <a:pt x="39" y="17"/>
                      <a:pt x="36" y="7"/>
                      <a:pt x="31" y="3"/>
                    </a:cubicBezTo>
                    <a:cubicBezTo>
                      <a:pt x="26" y="0"/>
                      <a:pt x="20" y="1"/>
                      <a:pt x="15" y="4"/>
                    </a:cubicBezTo>
                    <a:cubicBezTo>
                      <a:pt x="9" y="6"/>
                      <a:pt x="4" y="9"/>
                      <a:pt x="2" y="15"/>
                    </a:cubicBezTo>
                    <a:cubicBezTo>
                      <a:pt x="0" y="21"/>
                      <a:pt x="3" y="28"/>
                      <a:pt x="5" y="34"/>
                    </a:cubicBezTo>
                    <a:cubicBezTo>
                      <a:pt x="6" y="36"/>
                      <a:pt x="10" y="35"/>
                      <a:pt x="9" y="32"/>
                    </a:cubicBezTo>
                    <a:cubicBezTo>
                      <a:pt x="9" y="27"/>
                      <a:pt x="5" y="21"/>
                      <a:pt x="8" y="16"/>
                    </a:cubicBezTo>
                    <a:cubicBezTo>
                      <a:pt x="10" y="11"/>
                      <a:pt x="20" y="6"/>
                      <a:pt x="26" y="7"/>
                    </a:cubicBezTo>
                    <a:cubicBezTo>
                      <a:pt x="29" y="8"/>
                      <a:pt x="31" y="14"/>
                      <a:pt x="32" y="17"/>
                    </a:cubicBezTo>
                    <a:cubicBezTo>
                      <a:pt x="33" y="22"/>
                      <a:pt x="33" y="27"/>
                      <a:pt x="32" y="31"/>
                    </a:cubicBezTo>
                    <a:cubicBezTo>
                      <a:pt x="32" y="40"/>
                      <a:pt x="30" y="48"/>
                      <a:pt x="29" y="57"/>
                    </a:cubicBezTo>
                    <a:cubicBezTo>
                      <a:pt x="27" y="68"/>
                      <a:pt x="20" y="89"/>
                      <a:pt x="38" y="90"/>
                    </a:cubicBezTo>
                    <a:cubicBezTo>
                      <a:pt x="51" y="91"/>
                      <a:pt x="67" y="87"/>
                      <a:pt x="76" y="76"/>
                    </a:cubicBezTo>
                    <a:cubicBezTo>
                      <a:pt x="78" y="75"/>
                      <a:pt x="76" y="72"/>
                      <a:pt x="74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302"/>
              <p:cNvSpPr/>
              <p:nvPr/>
            </p:nvSpPr>
            <p:spPr bwMode="auto">
              <a:xfrm>
                <a:off x="2138" y="1538"/>
                <a:ext cx="9" cy="12"/>
              </a:xfrm>
              <a:custGeom>
                <a:avLst/>
                <a:gdLst>
                  <a:gd name="T0" fmla="*/ 9 w 12"/>
                  <a:gd name="T1" fmla="*/ 1 h 15"/>
                  <a:gd name="T2" fmla="*/ 3 w 12"/>
                  <a:gd name="T3" fmla="*/ 3 h 15"/>
                  <a:gd name="T4" fmla="*/ 2 w 12"/>
                  <a:gd name="T5" fmla="*/ 5 h 15"/>
                  <a:gd name="T6" fmla="*/ 2 w 12"/>
                  <a:gd name="T7" fmla="*/ 6 h 15"/>
                  <a:gd name="T8" fmla="*/ 1 w 12"/>
                  <a:gd name="T9" fmla="*/ 8 h 15"/>
                  <a:gd name="T10" fmla="*/ 2 w 12"/>
                  <a:gd name="T11" fmla="*/ 13 h 15"/>
                  <a:gd name="T12" fmla="*/ 8 w 12"/>
                  <a:gd name="T13" fmla="*/ 12 h 15"/>
                  <a:gd name="T14" fmla="*/ 9 w 12"/>
                  <a:gd name="T15" fmla="*/ 10 h 15"/>
                  <a:gd name="T16" fmla="*/ 9 w 12"/>
                  <a:gd name="T17" fmla="*/ 9 h 15"/>
                  <a:gd name="T18" fmla="*/ 9 w 12"/>
                  <a:gd name="T19" fmla="*/ 9 h 15"/>
                  <a:gd name="T20" fmla="*/ 10 w 12"/>
                  <a:gd name="T21" fmla="*/ 9 h 15"/>
                  <a:gd name="T22" fmla="*/ 11 w 12"/>
                  <a:gd name="T23" fmla="*/ 7 h 15"/>
                  <a:gd name="T24" fmla="*/ 9 w 12"/>
                  <a:gd name="T2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5">
                    <a:moveTo>
                      <a:pt x="9" y="1"/>
                    </a:moveTo>
                    <a:cubicBezTo>
                      <a:pt x="7" y="0"/>
                      <a:pt x="4" y="1"/>
                      <a:pt x="3" y="3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4" y="15"/>
                      <a:pt x="7" y="14"/>
                      <a:pt x="8" y="12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8"/>
                      <a:pt x="11" y="8"/>
                      <a:pt x="11" y="7"/>
                    </a:cubicBezTo>
                    <a:cubicBezTo>
                      <a:pt x="12" y="5"/>
                      <a:pt x="11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303"/>
              <p:cNvSpPr/>
              <p:nvPr/>
            </p:nvSpPr>
            <p:spPr bwMode="auto">
              <a:xfrm>
                <a:off x="1635" y="1632"/>
                <a:ext cx="35" cy="39"/>
              </a:xfrm>
              <a:custGeom>
                <a:avLst/>
                <a:gdLst>
                  <a:gd name="T0" fmla="*/ 42 w 46"/>
                  <a:gd name="T1" fmla="*/ 1 h 51"/>
                  <a:gd name="T2" fmla="*/ 34 w 46"/>
                  <a:gd name="T3" fmla="*/ 5 h 51"/>
                  <a:gd name="T4" fmla="*/ 25 w 46"/>
                  <a:gd name="T5" fmla="*/ 15 h 51"/>
                  <a:gd name="T6" fmla="*/ 23 w 46"/>
                  <a:gd name="T7" fmla="*/ 17 h 51"/>
                  <a:gd name="T8" fmla="*/ 23 w 46"/>
                  <a:gd name="T9" fmla="*/ 17 h 51"/>
                  <a:gd name="T10" fmla="*/ 15 w 46"/>
                  <a:gd name="T11" fmla="*/ 11 h 51"/>
                  <a:gd name="T12" fmla="*/ 7 w 46"/>
                  <a:gd name="T13" fmla="*/ 5 h 51"/>
                  <a:gd name="T14" fmla="*/ 4 w 46"/>
                  <a:gd name="T15" fmla="*/ 10 h 51"/>
                  <a:gd name="T16" fmla="*/ 10 w 46"/>
                  <a:gd name="T17" fmla="*/ 15 h 51"/>
                  <a:gd name="T18" fmla="*/ 16 w 46"/>
                  <a:gd name="T19" fmla="*/ 22 h 51"/>
                  <a:gd name="T20" fmla="*/ 18 w 46"/>
                  <a:gd name="T21" fmla="*/ 24 h 51"/>
                  <a:gd name="T22" fmla="*/ 6 w 46"/>
                  <a:gd name="T23" fmla="*/ 40 h 51"/>
                  <a:gd name="T24" fmla="*/ 7 w 46"/>
                  <a:gd name="T25" fmla="*/ 51 h 51"/>
                  <a:gd name="T26" fmla="*/ 9 w 46"/>
                  <a:gd name="T27" fmla="*/ 47 h 51"/>
                  <a:gd name="T28" fmla="*/ 11 w 46"/>
                  <a:gd name="T29" fmla="*/ 46 h 51"/>
                  <a:gd name="T30" fmla="*/ 16 w 46"/>
                  <a:gd name="T31" fmla="*/ 39 h 51"/>
                  <a:gd name="T32" fmla="*/ 24 w 46"/>
                  <a:gd name="T33" fmla="*/ 28 h 51"/>
                  <a:gd name="T34" fmla="*/ 26 w 46"/>
                  <a:gd name="T35" fmla="*/ 30 h 51"/>
                  <a:gd name="T36" fmla="*/ 35 w 46"/>
                  <a:gd name="T37" fmla="*/ 38 h 51"/>
                  <a:gd name="T38" fmla="*/ 40 w 46"/>
                  <a:gd name="T39" fmla="*/ 33 h 51"/>
                  <a:gd name="T40" fmla="*/ 29 w 46"/>
                  <a:gd name="T41" fmla="*/ 22 h 51"/>
                  <a:gd name="T42" fmla="*/ 34 w 46"/>
                  <a:gd name="T43" fmla="*/ 14 h 51"/>
                  <a:gd name="T44" fmla="*/ 43 w 46"/>
                  <a:gd name="T45" fmla="*/ 6 h 51"/>
                  <a:gd name="T46" fmla="*/ 42 w 46"/>
                  <a:gd name="T47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51">
                    <a:moveTo>
                      <a:pt x="42" y="1"/>
                    </a:moveTo>
                    <a:cubicBezTo>
                      <a:pt x="39" y="0"/>
                      <a:pt x="36" y="2"/>
                      <a:pt x="34" y="5"/>
                    </a:cubicBezTo>
                    <a:cubicBezTo>
                      <a:pt x="31" y="8"/>
                      <a:pt x="28" y="11"/>
                      <a:pt x="25" y="15"/>
                    </a:cubicBezTo>
                    <a:cubicBezTo>
                      <a:pt x="24" y="16"/>
                      <a:pt x="24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0" y="15"/>
                      <a:pt x="18" y="13"/>
                      <a:pt x="15" y="11"/>
                    </a:cubicBezTo>
                    <a:cubicBezTo>
                      <a:pt x="13" y="9"/>
                      <a:pt x="10" y="7"/>
                      <a:pt x="7" y="5"/>
                    </a:cubicBezTo>
                    <a:cubicBezTo>
                      <a:pt x="5" y="3"/>
                      <a:pt x="2" y="8"/>
                      <a:pt x="4" y="10"/>
                    </a:cubicBezTo>
                    <a:cubicBezTo>
                      <a:pt x="6" y="12"/>
                      <a:pt x="8" y="14"/>
                      <a:pt x="10" y="15"/>
                    </a:cubicBezTo>
                    <a:cubicBezTo>
                      <a:pt x="12" y="18"/>
                      <a:pt x="14" y="20"/>
                      <a:pt x="16" y="22"/>
                    </a:cubicBezTo>
                    <a:cubicBezTo>
                      <a:pt x="17" y="23"/>
                      <a:pt x="18" y="23"/>
                      <a:pt x="18" y="24"/>
                    </a:cubicBezTo>
                    <a:cubicBezTo>
                      <a:pt x="14" y="29"/>
                      <a:pt x="10" y="34"/>
                      <a:pt x="6" y="40"/>
                    </a:cubicBezTo>
                    <a:cubicBezTo>
                      <a:pt x="1" y="42"/>
                      <a:pt x="0" y="51"/>
                      <a:pt x="7" y="51"/>
                    </a:cubicBezTo>
                    <a:cubicBezTo>
                      <a:pt x="9" y="51"/>
                      <a:pt x="10" y="49"/>
                      <a:pt x="9" y="47"/>
                    </a:cubicBezTo>
                    <a:cubicBezTo>
                      <a:pt x="9" y="46"/>
                      <a:pt x="11" y="47"/>
                      <a:pt x="11" y="46"/>
                    </a:cubicBezTo>
                    <a:cubicBezTo>
                      <a:pt x="13" y="44"/>
                      <a:pt x="15" y="41"/>
                      <a:pt x="16" y="39"/>
                    </a:cubicBezTo>
                    <a:cubicBezTo>
                      <a:pt x="18" y="36"/>
                      <a:pt x="21" y="32"/>
                      <a:pt x="24" y="28"/>
                    </a:cubicBezTo>
                    <a:cubicBezTo>
                      <a:pt x="24" y="29"/>
                      <a:pt x="25" y="29"/>
                      <a:pt x="26" y="30"/>
                    </a:cubicBezTo>
                    <a:cubicBezTo>
                      <a:pt x="29" y="33"/>
                      <a:pt x="31" y="36"/>
                      <a:pt x="35" y="38"/>
                    </a:cubicBezTo>
                    <a:cubicBezTo>
                      <a:pt x="38" y="40"/>
                      <a:pt x="42" y="36"/>
                      <a:pt x="40" y="33"/>
                    </a:cubicBezTo>
                    <a:cubicBezTo>
                      <a:pt x="37" y="29"/>
                      <a:pt x="33" y="25"/>
                      <a:pt x="29" y="22"/>
                    </a:cubicBezTo>
                    <a:cubicBezTo>
                      <a:pt x="31" y="19"/>
                      <a:pt x="32" y="17"/>
                      <a:pt x="34" y="14"/>
                    </a:cubicBezTo>
                    <a:cubicBezTo>
                      <a:pt x="36" y="12"/>
                      <a:pt x="40" y="7"/>
                      <a:pt x="43" y="6"/>
                    </a:cubicBezTo>
                    <a:cubicBezTo>
                      <a:pt x="46" y="5"/>
                      <a:pt x="45" y="1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304"/>
              <p:cNvSpPr/>
              <p:nvPr/>
            </p:nvSpPr>
            <p:spPr bwMode="auto">
              <a:xfrm>
                <a:off x="1668" y="1602"/>
                <a:ext cx="26" cy="41"/>
              </a:xfrm>
              <a:custGeom>
                <a:avLst/>
                <a:gdLst>
                  <a:gd name="T0" fmla="*/ 30 w 34"/>
                  <a:gd name="T1" fmla="*/ 41 h 53"/>
                  <a:gd name="T2" fmla="*/ 20 w 34"/>
                  <a:gd name="T3" fmla="*/ 43 h 53"/>
                  <a:gd name="T4" fmla="*/ 11 w 34"/>
                  <a:gd name="T5" fmla="*/ 44 h 53"/>
                  <a:gd name="T6" fmla="*/ 11 w 34"/>
                  <a:gd name="T7" fmla="*/ 43 h 53"/>
                  <a:gd name="T8" fmla="*/ 13 w 34"/>
                  <a:gd name="T9" fmla="*/ 38 h 53"/>
                  <a:gd name="T10" fmla="*/ 16 w 34"/>
                  <a:gd name="T11" fmla="*/ 31 h 53"/>
                  <a:gd name="T12" fmla="*/ 18 w 34"/>
                  <a:gd name="T13" fmla="*/ 10 h 53"/>
                  <a:gd name="T14" fmla="*/ 10 w 34"/>
                  <a:gd name="T15" fmla="*/ 0 h 53"/>
                  <a:gd name="T16" fmla="*/ 0 w 34"/>
                  <a:gd name="T17" fmla="*/ 11 h 53"/>
                  <a:gd name="T18" fmla="*/ 3 w 34"/>
                  <a:gd name="T19" fmla="*/ 13 h 53"/>
                  <a:gd name="T20" fmla="*/ 4 w 34"/>
                  <a:gd name="T21" fmla="*/ 13 h 53"/>
                  <a:gd name="T22" fmla="*/ 6 w 34"/>
                  <a:gd name="T23" fmla="*/ 10 h 53"/>
                  <a:gd name="T24" fmla="*/ 11 w 34"/>
                  <a:gd name="T25" fmla="*/ 7 h 53"/>
                  <a:gd name="T26" fmla="*/ 13 w 34"/>
                  <a:gd name="T27" fmla="*/ 16 h 53"/>
                  <a:gd name="T28" fmla="*/ 9 w 34"/>
                  <a:gd name="T29" fmla="*/ 32 h 53"/>
                  <a:gd name="T30" fmla="*/ 5 w 34"/>
                  <a:gd name="T31" fmla="*/ 40 h 53"/>
                  <a:gd name="T32" fmla="*/ 3 w 34"/>
                  <a:gd name="T33" fmla="*/ 44 h 53"/>
                  <a:gd name="T34" fmla="*/ 4 w 34"/>
                  <a:gd name="T35" fmla="*/ 51 h 53"/>
                  <a:gd name="T36" fmla="*/ 30 w 34"/>
                  <a:gd name="T37" fmla="*/ 48 h 53"/>
                  <a:gd name="T38" fmla="*/ 30 w 34"/>
                  <a:gd name="T3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53">
                    <a:moveTo>
                      <a:pt x="30" y="41"/>
                    </a:moveTo>
                    <a:cubicBezTo>
                      <a:pt x="27" y="40"/>
                      <a:pt x="23" y="41"/>
                      <a:pt x="20" y="43"/>
                    </a:cubicBezTo>
                    <a:cubicBezTo>
                      <a:pt x="17" y="44"/>
                      <a:pt x="14" y="44"/>
                      <a:pt x="11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2"/>
                      <a:pt x="12" y="40"/>
                      <a:pt x="13" y="38"/>
                    </a:cubicBezTo>
                    <a:cubicBezTo>
                      <a:pt x="14" y="36"/>
                      <a:pt x="15" y="34"/>
                      <a:pt x="16" y="31"/>
                    </a:cubicBezTo>
                    <a:cubicBezTo>
                      <a:pt x="18" y="25"/>
                      <a:pt x="20" y="18"/>
                      <a:pt x="18" y="10"/>
                    </a:cubicBezTo>
                    <a:cubicBezTo>
                      <a:pt x="18" y="6"/>
                      <a:pt x="15" y="1"/>
                      <a:pt x="10" y="0"/>
                    </a:cubicBezTo>
                    <a:cubicBezTo>
                      <a:pt x="6" y="0"/>
                      <a:pt x="0" y="6"/>
                      <a:pt x="0" y="11"/>
                    </a:cubicBezTo>
                    <a:cubicBezTo>
                      <a:pt x="0" y="12"/>
                      <a:pt x="1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6" y="13"/>
                      <a:pt x="6" y="11"/>
                      <a:pt x="6" y="10"/>
                    </a:cubicBezTo>
                    <a:cubicBezTo>
                      <a:pt x="7" y="7"/>
                      <a:pt x="10" y="5"/>
                      <a:pt x="11" y="7"/>
                    </a:cubicBezTo>
                    <a:cubicBezTo>
                      <a:pt x="13" y="9"/>
                      <a:pt x="13" y="13"/>
                      <a:pt x="13" y="16"/>
                    </a:cubicBezTo>
                    <a:cubicBezTo>
                      <a:pt x="13" y="22"/>
                      <a:pt x="11" y="27"/>
                      <a:pt x="9" y="32"/>
                    </a:cubicBezTo>
                    <a:cubicBezTo>
                      <a:pt x="8" y="35"/>
                      <a:pt x="7" y="38"/>
                      <a:pt x="5" y="40"/>
                    </a:cubicBezTo>
                    <a:cubicBezTo>
                      <a:pt x="4" y="41"/>
                      <a:pt x="5" y="44"/>
                      <a:pt x="3" y="44"/>
                    </a:cubicBezTo>
                    <a:cubicBezTo>
                      <a:pt x="1" y="46"/>
                      <a:pt x="1" y="50"/>
                      <a:pt x="4" y="51"/>
                    </a:cubicBezTo>
                    <a:cubicBezTo>
                      <a:pt x="13" y="53"/>
                      <a:pt x="22" y="51"/>
                      <a:pt x="30" y="48"/>
                    </a:cubicBezTo>
                    <a:cubicBezTo>
                      <a:pt x="34" y="47"/>
                      <a:pt x="34" y="42"/>
                      <a:pt x="3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305"/>
              <p:cNvSpPr/>
              <p:nvPr/>
            </p:nvSpPr>
            <p:spPr bwMode="auto">
              <a:xfrm>
                <a:off x="1622" y="1628"/>
                <a:ext cx="108" cy="71"/>
              </a:xfrm>
              <a:custGeom>
                <a:avLst/>
                <a:gdLst>
                  <a:gd name="T0" fmla="*/ 136 w 141"/>
                  <a:gd name="T1" fmla="*/ 54 h 94"/>
                  <a:gd name="T2" fmla="*/ 110 w 141"/>
                  <a:gd name="T3" fmla="*/ 57 h 94"/>
                  <a:gd name="T4" fmla="*/ 114 w 141"/>
                  <a:gd name="T5" fmla="*/ 47 h 94"/>
                  <a:gd name="T6" fmla="*/ 114 w 141"/>
                  <a:gd name="T7" fmla="*/ 47 h 94"/>
                  <a:gd name="T8" fmla="*/ 120 w 141"/>
                  <a:gd name="T9" fmla="*/ 46 h 94"/>
                  <a:gd name="T10" fmla="*/ 119 w 141"/>
                  <a:gd name="T11" fmla="*/ 37 h 94"/>
                  <a:gd name="T12" fmla="*/ 125 w 141"/>
                  <a:gd name="T13" fmla="*/ 26 h 94"/>
                  <a:gd name="T14" fmla="*/ 133 w 141"/>
                  <a:gd name="T15" fmla="*/ 9 h 94"/>
                  <a:gd name="T16" fmla="*/ 130 w 141"/>
                  <a:gd name="T17" fmla="*/ 4 h 94"/>
                  <a:gd name="T18" fmla="*/ 120 w 141"/>
                  <a:gd name="T19" fmla="*/ 19 h 94"/>
                  <a:gd name="T20" fmla="*/ 114 w 141"/>
                  <a:gd name="T21" fmla="*/ 28 h 94"/>
                  <a:gd name="T22" fmla="*/ 113 w 141"/>
                  <a:gd name="T23" fmla="*/ 24 h 94"/>
                  <a:gd name="T24" fmla="*/ 109 w 141"/>
                  <a:gd name="T25" fmla="*/ 14 h 94"/>
                  <a:gd name="T26" fmla="*/ 107 w 141"/>
                  <a:gd name="T27" fmla="*/ 8 h 94"/>
                  <a:gd name="T28" fmla="*/ 103 w 141"/>
                  <a:gd name="T29" fmla="*/ 4 h 94"/>
                  <a:gd name="T30" fmla="*/ 97 w 141"/>
                  <a:gd name="T31" fmla="*/ 4 h 94"/>
                  <a:gd name="T32" fmla="*/ 100 w 141"/>
                  <a:gd name="T33" fmla="*/ 12 h 94"/>
                  <a:gd name="T34" fmla="*/ 104 w 141"/>
                  <a:gd name="T35" fmla="*/ 25 h 94"/>
                  <a:gd name="T36" fmla="*/ 109 w 141"/>
                  <a:gd name="T37" fmla="*/ 36 h 94"/>
                  <a:gd name="T38" fmla="*/ 109 w 141"/>
                  <a:gd name="T39" fmla="*/ 37 h 94"/>
                  <a:gd name="T40" fmla="*/ 108 w 141"/>
                  <a:gd name="T41" fmla="*/ 39 h 94"/>
                  <a:gd name="T42" fmla="*/ 101 w 141"/>
                  <a:gd name="T43" fmla="*/ 59 h 94"/>
                  <a:gd name="T44" fmla="*/ 68 w 141"/>
                  <a:gd name="T45" fmla="*/ 64 h 94"/>
                  <a:gd name="T46" fmla="*/ 50 w 141"/>
                  <a:gd name="T47" fmla="*/ 65 h 94"/>
                  <a:gd name="T48" fmla="*/ 33 w 141"/>
                  <a:gd name="T49" fmla="*/ 66 h 94"/>
                  <a:gd name="T50" fmla="*/ 16 w 141"/>
                  <a:gd name="T51" fmla="*/ 69 h 94"/>
                  <a:gd name="T52" fmla="*/ 9 w 141"/>
                  <a:gd name="T53" fmla="*/ 71 h 94"/>
                  <a:gd name="T54" fmla="*/ 3 w 141"/>
                  <a:gd name="T55" fmla="*/ 74 h 94"/>
                  <a:gd name="T56" fmla="*/ 3 w 141"/>
                  <a:gd name="T57" fmla="*/ 79 h 94"/>
                  <a:gd name="T58" fmla="*/ 15 w 141"/>
                  <a:gd name="T59" fmla="*/ 76 h 94"/>
                  <a:gd name="T60" fmla="*/ 33 w 141"/>
                  <a:gd name="T61" fmla="*/ 74 h 94"/>
                  <a:gd name="T62" fmla="*/ 50 w 141"/>
                  <a:gd name="T63" fmla="*/ 72 h 94"/>
                  <a:gd name="T64" fmla="*/ 68 w 141"/>
                  <a:gd name="T65" fmla="*/ 72 h 94"/>
                  <a:gd name="T66" fmla="*/ 98 w 141"/>
                  <a:gd name="T67" fmla="*/ 67 h 94"/>
                  <a:gd name="T68" fmla="*/ 97 w 141"/>
                  <a:gd name="T69" fmla="*/ 75 h 94"/>
                  <a:gd name="T70" fmla="*/ 95 w 141"/>
                  <a:gd name="T71" fmla="*/ 88 h 94"/>
                  <a:gd name="T72" fmla="*/ 102 w 141"/>
                  <a:gd name="T73" fmla="*/ 90 h 94"/>
                  <a:gd name="T74" fmla="*/ 105 w 141"/>
                  <a:gd name="T75" fmla="*/ 79 h 94"/>
                  <a:gd name="T76" fmla="*/ 107 w 141"/>
                  <a:gd name="T77" fmla="*/ 68 h 94"/>
                  <a:gd name="T78" fmla="*/ 108 w 141"/>
                  <a:gd name="T79" fmla="*/ 65 h 94"/>
                  <a:gd name="T80" fmla="*/ 133 w 141"/>
                  <a:gd name="T81" fmla="*/ 62 h 94"/>
                  <a:gd name="T82" fmla="*/ 138 w 141"/>
                  <a:gd name="T83" fmla="*/ 60 h 94"/>
                  <a:gd name="T84" fmla="*/ 139 w 141"/>
                  <a:gd name="T85" fmla="*/ 60 h 94"/>
                  <a:gd name="T86" fmla="*/ 136 w 141"/>
                  <a:gd name="T87" fmla="*/ 5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1" h="94">
                    <a:moveTo>
                      <a:pt x="136" y="54"/>
                    </a:moveTo>
                    <a:cubicBezTo>
                      <a:pt x="127" y="53"/>
                      <a:pt x="119" y="55"/>
                      <a:pt x="110" y="57"/>
                    </a:cubicBezTo>
                    <a:cubicBezTo>
                      <a:pt x="111" y="54"/>
                      <a:pt x="113" y="50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6" y="49"/>
                      <a:pt x="119" y="49"/>
                      <a:pt x="120" y="46"/>
                    </a:cubicBezTo>
                    <a:cubicBezTo>
                      <a:pt x="121" y="43"/>
                      <a:pt x="120" y="40"/>
                      <a:pt x="119" y="37"/>
                    </a:cubicBezTo>
                    <a:cubicBezTo>
                      <a:pt x="121" y="33"/>
                      <a:pt x="123" y="30"/>
                      <a:pt x="125" y="26"/>
                    </a:cubicBezTo>
                    <a:cubicBezTo>
                      <a:pt x="128" y="20"/>
                      <a:pt x="130" y="14"/>
                      <a:pt x="133" y="9"/>
                    </a:cubicBezTo>
                    <a:cubicBezTo>
                      <a:pt x="135" y="7"/>
                      <a:pt x="133" y="3"/>
                      <a:pt x="130" y="4"/>
                    </a:cubicBezTo>
                    <a:cubicBezTo>
                      <a:pt x="124" y="5"/>
                      <a:pt x="122" y="14"/>
                      <a:pt x="120" y="19"/>
                    </a:cubicBezTo>
                    <a:cubicBezTo>
                      <a:pt x="118" y="22"/>
                      <a:pt x="116" y="25"/>
                      <a:pt x="114" y="28"/>
                    </a:cubicBezTo>
                    <a:cubicBezTo>
                      <a:pt x="114" y="27"/>
                      <a:pt x="113" y="26"/>
                      <a:pt x="113" y="24"/>
                    </a:cubicBezTo>
                    <a:cubicBezTo>
                      <a:pt x="111" y="21"/>
                      <a:pt x="110" y="17"/>
                      <a:pt x="109" y="14"/>
                    </a:cubicBezTo>
                    <a:cubicBezTo>
                      <a:pt x="108" y="12"/>
                      <a:pt x="107" y="10"/>
                      <a:pt x="107" y="8"/>
                    </a:cubicBezTo>
                    <a:cubicBezTo>
                      <a:pt x="106" y="6"/>
                      <a:pt x="104" y="6"/>
                      <a:pt x="103" y="4"/>
                    </a:cubicBezTo>
                    <a:cubicBezTo>
                      <a:pt x="102" y="0"/>
                      <a:pt x="97" y="1"/>
                      <a:pt x="97" y="4"/>
                    </a:cubicBezTo>
                    <a:cubicBezTo>
                      <a:pt x="97" y="8"/>
                      <a:pt x="99" y="9"/>
                      <a:pt x="100" y="12"/>
                    </a:cubicBezTo>
                    <a:cubicBezTo>
                      <a:pt x="101" y="17"/>
                      <a:pt x="103" y="21"/>
                      <a:pt x="104" y="25"/>
                    </a:cubicBezTo>
                    <a:cubicBezTo>
                      <a:pt x="106" y="29"/>
                      <a:pt x="107" y="32"/>
                      <a:pt x="109" y="36"/>
                    </a:cubicBezTo>
                    <a:cubicBezTo>
                      <a:pt x="109" y="36"/>
                      <a:pt x="109" y="37"/>
                      <a:pt x="109" y="37"/>
                    </a:cubicBezTo>
                    <a:cubicBezTo>
                      <a:pt x="109" y="38"/>
                      <a:pt x="109" y="38"/>
                      <a:pt x="108" y="39"/>
                    </a:cubicBezTo>
                    <a:cubicBezTo>
                      <a:pt x="105" y="45"/>
                      <a:pt x="103" y="52"/>
                      <a:pt x="101" y="59"/>
                    </a:cubicBezTo>
                    <a:cubicBezTo>
                      <a:pt x="90" y="61"/>
                      <a:pt x="79" y="63"/>
                      <a:pt x="68" y="64"/>
                    </a:cubicBezTo>
                    <a:cubicBezTo>
                      <a:pt x="62" y="65"/>
                      <a:pt x="56" y="65"/>
                      <a:pt x="50" y="65"/>
                    </a:cubicBezTo>
                    <a:cubicBezTo>
                      <a:pt x="44" y="65"/>
                      <a:pt x="39" y="66"/>
                      <a:pt x="33" y="66"/>
                    </a:cubicBezTo>
                    <a:cubicBezTo>
                      <a:pt x="27" y="67"/>
                      <a:pt x="22" y="68"/>
                      <a:pt x="16" y="69"/>
                    </a:cubicBezTo>
                    <a:cubicBezTo>
                      <a:pt x="14" y="69"/>
                      <a:pt x="11" y="70"/>
                      <a:pt x="9" y="71"/>
                    </a:cubicBezTo>
                    <a:cubicBezTo>
                      <a:pt x="7" y="72"/>
                      <a:pt x="5" y="73"/>
                      <a:pt x="3" y="74"/>
                    </a:cubicBezTo>
                    <a:cubicBezTo>
                      <a:pt x="0" y="75"/>
                      <a:pt x="1" y="79"/>
                      <a:pt x="3" y="79"/>
                    </a:cubicBezTo>
                    <a:cubicBezTo>
                      <a:pt x="8" y="79"/>
                      <a:pt x="11" y="77"/>
                      <a:pt x="15" y="76"/>
                    </a:cubicBezTo>
                    <a:cubicBezTo>
                      <a:pt x="21" y="75"/>
                      <a:pt x="27" y="74"/>
                      <a:pt x="33" y="74"/>
                    </a:cubicBezTo>
                    <a:cubicBezTo>
                      <a:pt x="38" y="73"/>
                      <a:pt x="44" y="72"/>
                      <a:pt x="50" y="72"/>
                    </a:cubicBezTo>
                    <a:cubicBezTo>
                      <a:pt x="56" y="72"/>
                      <a:pt x="62" y="72"/>
                      <a:pt x="68" y="72"/>
                    </a:cubicBezTo>
                    <a:cubicBezTo>
                      <a:pt x="78" y="71"/>
                      <a:pt x="88" y="69"/>
                      <a:pt x="98" y="67"/>
                    </a:cubicBezTo>
                    <a:cubicBezTo>
                      <a:pt x="98" y="70"/>
                      <a:pt x="97" y="72"/>
                      <a:pt x="97" y="75"/>
                    </a:cubicBezTo>
                    <a:cubicBezTo>
                      <a:pt x="96" y="79"/>
                      <a:pt x="94" y="84"/>
                      <a:pt x="95" y="88"/>
                    </a:cubicBezTo>
                    <a:cubicBezTo>
                      <a:pt x="94" y="92"/>
                      <a:pt x="101" y="94"/>
                      <a:pt x="102" y="90"/>
                    </a:cubicBezTo>
                    <a:cubicBezTo>
                      <a:pt x="104" y="86"/>
                      <a:pt x="104" y="82"/>
                      <a:pt x="105" y="79"/>
                    </a:cubicBezTo>
                    <a:cubicBezTo>
                      <a:pt x="105" y="75"/>
                      <a:pt x="106" y="71"/>
                      <a:pt x="107" y="68"/>
                    </a:cubicBezTo>
                    <a:cubicBezTo>
                      <a:pt x="107" y="67"/>
                      <a:pt x="107" y="66"/>
                      <a:pt x="108" y="65"/>
                    </a:cubicBezTo>
                    <a:cubicBezTo>
                      <a:pt x="116" y="64"/>
                      <a:pt x="125" y="62"/>
                      <a:pt x="133" y="62"/>
                    </a:cubicBezTo>
                    <a:cubicBezTo>
                      <a:pt x="135" y="63"/>
                      <a:pt x="138" y="62"/>
                      <a:pt x="138" y="60"/>
                    </a:cubicBezTo>
                    <a:cubicBezTo>
                      <a:pt x="139" y="60"/>
                      <a:pt x="139" y="60"/>
                      <a:pt x="139" y="60"/>
                    </a:cubicBezTo>
                    <a:cubicBezTo>
                      <a:pt x="141" y="57"/>
                      <a:pt x="138" y="54"/>
                      <a:pt x="136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306"/>
              <p:cNvSpPr/>
              <p:nvPr/>
            </p:nvSpPr>
            <p:spPr bwMode="auto">
              <a:xfrm>
                <a:off x="1632" y="1703"/>
                <a:ext cx="32" cy="40"/>
              </a:xfrm>
              <a:custGeom>
                <a:avLst/>
                <a:gdLst>
                  <a:gd name="T0" fmla="*/ 42 w 42"/>
                  <a:gd name="T1" fmla="*/ 37 h 53"/>
                  <a:gd name="T2" fmla="*/ 30 w 42"/>
                  <a:gd name="T3" fmla="*/ 19 h 53"/>
                  <a:gd name="T4" fmla="*/ 37 w 42"/>
                  <a:gd name="T5" fmla="*/ 9 h 53"/>
                  <a:gd name="T6" fmla="*/ 40 w 42"/>
                  <a:gd name="T7" fmla="*/ 6 h 53"/>
                  <a:gd name="T8" fmla="*/ 40 w 42"/>
                  <a:gd name="T9" fmla="*/ 6 h 53"/>
                  <a:gd name="T10" fmla="*/ 35 w 42"/>
                  <a:gd name="T11" fmla="*/ 2 h 53"/>
                  <a:gd name="T12" fmla="*/ 24 w 42"/>
                  <a:gd name="T13" fmla="*/ 14 h 53"/>
                  <a:gd name="T14" fmla="*/ 3 w 42"/>
                  <a:gd name="T15" fmla="*/ 6 h 53"/>
                  <a:gd name="T16" fmla="*/ 3 w 42"/>
                  <a:gd name="T17" fmla="*/ 12 h 53"/>
                  <a:gd name="T18" fmla="*/ 20 w 42"/>
                  <a:gd name="T19" fmla="*/ 21 h 53"/>
                  <a:gd name="T20" fmla="*/ 19 w 42"/>
                  <a:gd name="T21" fmla="*/ 22 h 53"/>
                  <a:gd name="T22" fmla="*/ 13 w 42"/>
                  <a:gd name="T23" fmla="*/ 36 h 53"/>
                  <a:gd name="T24" fmla="*/ 8 w 42"/>
                  <a:gd name="T25" fmla="*/ 48 h 53"/>
                  <a:gd name="T26" fmla="*/ 13 w 42"/>
                  <a:gd name="T27" fmla="*/ 52 h 53"/>
                  <a:gd name="T28" fmla="*/ 15 w 42"/>
                  <a:gd name="T29" fmla="*/ 51 h 53"/>
                  <a:gd name="T30" fmla="*/ 16 w 42"/>
                  <a:gd name="T31" fmla="*/ 46 h 53"/>
                  <a:gd name="T32" fmla="*/ 20 w 42"/>
                  <a:gd name="T33" fmla="*/ 40 h 53"/>
                  <a:gd name="T34" fmla="*/ 26 w 42"/>
                  <a:gd name="T35" fmla="*/ 28 h 53"/>
                  <a:gd name="T36" fmla="*/ 26 w 42"/>
                  <a:gd name="T37" fmla="*/ 27 h 53"/>
                  <a:gd name="T38" fmla="*/ 32 w 42"/>
                  <a:gd name="T39" fmla="*/ 34 h 53"/>
                  <a:gd name="T40" fmla="*/ 37 w 42"/>
                  <a:gd name="T41" fmla="*/ 41 h 53"/>
                  <a:gd name="T42" fmla="*/ 42 w 42"/>
                  <a:gd name="T43" fmla="*/ 3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53">
                    <a:moveTo>
                      <a:pt x="42" y="37"/>
                    </a:moveTo>
                    <a:cubicBezTo>
                      <a:pt x="40" y="30"/>
                      <a:pt x="35" y="24"/>
                      <a:pt x="30" y="19"/>
                    </a:cubicBezTo>
                    <a:cubicBezTo>
                      <a:pt x="32" y="16"/>
                      <a:pt x="34" y="12"/>
                      <a:pt x="37" y="9"/>
                    </a:cubicBezTo>
                    <a:cubicBezTo>
                      <a:pt x="38" y="9"/>
                      <a:pt x="40" y="8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2" y="3"/>
                      <a:pt x="38" y="0"/>
                      <a:pt x="35" y="2"/>
                    </a:cubicBezTo>
                    <a:cubicBezTo>
                      <a:pt x="30" y="4"/>
                      <a:pt x="27" y="9"/>
                      <a:pt x="24" y="14"/>
                    </a:cubicBezTo>
                    <a:cubicBezTo>
                      <a:pt x="18" y="9"/>
                      <a:pt x="11" y="5"/>
                      <a:pt x="3" y="6"/>
                    </a:cubicBezTo>
                    <a:cubicBezTo>
                      <a:pt x="0" y="7"/>
                      <a:pt x="0" y="12"/>
                      <a:pt x="3" y="12"/>
                    </a:cubicBezTo>
                    <a:cubicBezTo>
                      <a:pt x="10" y="14"/>
                      <a:pt x="15" y="17"/>
                      <a:pt x="20" y="21"/>
                    </a:cubicBezTo>
                    <a:cubicBezTo>
                      <a:pt x="20" y="22"/>
                      <a:pt x="19" y="22"/>
                      <a:pt x="19" y="22"/>
                    </a:cubicBezTo>
                    <a:cubicBezTo>
                      <a:pt x="17" y="27"/>
                      <a:pt x="15" y="31"/>
                      <a:pt x="13" y="36"/>
                    </a:cubicBezTo>
                    <a:cubicBezTo>
                      <a:pt x="10" y="39"/>
                      <a:pt x="8" y="43"/>
                      <a:pt x="8" y="48"/>
                    </a:cubicBezTo>
                    <a:cubicBezTo>
                      <a:pt x="8" y="50"/>
                      <a:pt x="11" y="53"/>
                      <a:pt x="13" y="52"/>
                    </a:cubicBezTo>
                    <a:cubicBezTo>
                      <a:pt x="14" y="52"/>
                      <a:pt x="14" y="51"/>
                      <a:pt x="15" y="51"/>
                    </a:cubicBezTo>
                    <a:cubicBezTo>
                      <a:pt x="17" y="50"/>
                      <a:pt x="17" y="48"/>
                      <a:pt x="16" y="46"/>
                    </a:cubicBezTo>
                    <a:cubicBezTo>
                      <a:pt x="17" y="44"/>
                      <a:pt x="18" y="42"/>
                      <a:pt x="20" y="40"/>
                    </a:cubicBezTo>
                    <a:cubicBezTo>
                      <a:pt x="22" y="36"/>
                      <a:pt x="24" y="32"/>
                      <a:pt x="26" y="28"/>
                    </a:cubicBezTo>
                    <a:cubicBezTo>
                      <a:pt x="26" y="28"/>
                      <a:pt x="26" y="27"/>
                      <a:pt x="26" y="27"/>
                    </a:cubicBezTo>
                    <a:cubicBezTo>
                      <a:pt x="28" y="29"/>
                      <a:pt x="31" y="32"/>
                      <a:pt x="32" y="34"/>
                    </a:cubicBezTo>
                    <a:cubicBezTo>
                      <a:pt x="33" y="38"/>
                      <a:pt x="34" y="40"/>
                      <a:pt x="37" y="41"/>
                    </a:cubicBezTo>
                    <a:cubicBezTo>
                      <a:pt x="40" y="43"/>
                      <a:pt x="42" y="39"/>
                      <a:pt x="4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307"/>
              <p:cNvSpPr/>
              <p:nvPr/>
            </p:nvSpPr>
            <p:spPr bwMode="auto">
              <a:xfrm>
                <a:off x="1674" y="1703"/>
                <a:ext cx="33" cy="32"/>
              </a:xfrm>
              <a:custGeom>
                <a:avLst/>
                <a:gdLst>
                  <a:gd name="T0" fmla="*/ 38 w 43"/>
                  <a:gd name="T1" fmla="*/ 11 h 42"/>
                  <a:gd name="T2" fmla="*/ 20 w 43"/>
                  <a:gd name="T3" fmla="*/ 15 h 42"/>
                  <a:gd name="T4" fmla="*/ 19 w 43"/>
                  <a:gd name="T5" fmla="*/ 15 h 42"/>
                  <a:gd name="T6" fmla="*/ 18 w 43"/>
                  <a:gd name="T7" fmla="*/ 14 h 42"/>
                  <a:gd name="T8" fmla="*/ 7 w 43"/>
                  <a:gd name="T9" fmla="*/ 2 h 42"/>
                  <a:gd name="T10" fmla="*/ 9 w 43"/>
                  <a:gd name="T11" fmla="*/ 8 h 42"/>
                  <a:gd name="T12" fmla="*/ 10 w 43"/>
                  <a:gd name="T13" fmla="*/ 14 h 42"/>
                  <a:gd name="T14" fmla="*/ 11 w 43"/>
                  <a:gd name="T15" fmla="*/ 17 h 42"/>
                  <a:gd name="T16" fmla="*/ 9 w 43"/>
                  <a:gd name="T17" fmla="*/ 17 h 42"/>
                  <a:gd name="T18" fmla="*/ 1 w 43"/>
                  <a:gd name="T19" fmla="*/ 19 h 42"/>
                  <a:gd name="T20" fmla="*/ 1 w 43"/>
                  <a:gd name="T21" fmla="*/ 23 h 42"/>
                  <a:gd name="T22" fmla="*/ 13 w 43"/>
                  <a:gd name="T23" fmla="*/ 24 h 42"/>
                  <a:gd name="T24" fmla="*/ 15 w 43"/>
                  <a:gd name="T25" fmla="*/ 36 h 42"/>
                  <a:gd name="T26" fmla="*/ 21 w 43"/>
                  <a:gd name="T27" fmla="*/ 42 h 42"/>
                  <a:gd name="T28" fmla="*/ 23 w 43"/>
                  <a:gd name="T29" fmla="*/ 40 h 42"/>
                  <a:gd name="T30" fmla="*/ 22 w 43"/>
                  <a:gd name="T31" fmla="*/ 35 h 42"/>
                  <a:gd name="T32" fmla="*/ 22 w 43"/>
                  <a:gd name="T33" fmla="*/ 27 h 42"/>
                  <a:gd name="T34" fmla="*/ 21 w 43"/>
                  <a:gd name="T35" fmla="*/ 22 h 42"/>
                  <a:gd name="T36" fmla="*/ 40 w 43"/>
                  <a:gd name="T37" fmla="*/ 17 h 42"/>
                  <a:gd name="T38" fmla="*/ 38 w 43"/>
                  <a:gd name="T39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" h="42">
                    <a:moveTo>
                      <a:pt x="38" y="11"/>
                    </a:moveTo>
                    <a:cubicBezTo>
                      <a:pt x="32" y="12"/>
                      <a:pt x="26" y="14"/>
                      <a:pt x="20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6" y="8"/>
                      <a:pt x="15" y="0"/>
                      <a:pt x="7" y="2"/>
                    </a:cubicBezTo>
                    <a:cubicBezTo>
                      <a:pt x="3" y="3"/>
                      <a:pt x="5" y="9"/>
                      <a:pt x="9" y="8"/>
                    </a:cubicBezTo>
                    <a:cubicBezTo>
                      <a:pt x="9" y="8"/>
                      <a:pt x="10" y="13"/>
                      <a:pt x="10" y="14"/>
                    </a:cubicBezTo>
                    <a:cubicBezTo>
                      <a:pt x="11" y="15"/>
                      <a:pt x="11" y="16"/>
                      <a:pt x="11" y="17"/>
                    </a:cubicBezTo>
                    <a:cubicBezTo>
                      <a:pt x="10" y="17"/>
                      <a:pt x="10" y="17"/>
                      <a:pt x="9" y="17"/>
                    </a:cubicBezTo>
                    <a:cubicBezTo>
                      <a:pt x="6" y="17"/>
                      <a:pt x="4" y="17"/>
                      <a:pt x="1" y="19"/>
                    </a:cubicBezTo>
                    <a:cubicBezTo>
                      <a:pt x="0" y="20"/>
                      <a:pt x="0" y="21"/>
                      <a:pt x="1" y="23"/>
                    </a:cubicBezTo>
                    <a:cubicBezTo>
                      <a:pt x="4" y="25"/>
                      <a:pt x="9" y="24"/>
                      <a:pt x="13" y="24"/>
                    </a:cubicBezTo>
                    <a:cubicBezTo>
                      <a:pt x="15" y="28"/>
                      <a:pt x="13" y="32"/>
                      <a:pt x="15" y="36"/>
                    </a:cubicBezTo>
                    <a:cubicBezTo>
                      <a:pt x="16" y="39"/>
                      <a:pt x="18" y="42"/>
                      <a:pt x="21" y="42"/>
                    </a:cubicBezTo>
                    <a:cubicBezTo>
                      <a:pt x="22" y="42"/>
                      <a:pt x="23" y="41"/>
                      <a:pt x="23" y="40"/>
                    </a:cubicBezTo>
                    <a:cubicBezTo>
                      <a:pt x="24" y="38"/>
                      <a:pt x="23" y="37"/>
                      <a:pt x="22" y="35"/>
                    </a:cubicBezTo>
                    <a:cubicBezTo>
                      <a:pt x="21" y="33"/>
                      <a:pt x="22" y="30"/>
                      <a:pt x="22" y="27"/>
                    </a:cubicBezTo>
                    <a:cubicBezTo>
                      <a:pt x="22" y="25"/>
                      <a:pt x="22" y="24"/>
                      <a:pt x="21" y="22"/>
                    </a:cubicBezTo>
                    <a:cubicBezTo>
                      <a:pt x="27" y="21"/>
                      <a:pt x="34" y="19"/>
                      <a:pt x="40" y="17"/>
                    </a:cubicBezTo>
                    <a:cubicBezTo>
                      <a:pt x="43" y="16"/>
                      <a:pt x="42" y="1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308"/>
              <p:cNvSpPr/>
              <p:nvPr/>
            </p:nvSpPr>
            <p:spPr bwMode="auto">
              <a:xfrm>
                <a:off x="1586" y="1696"/>
                <a:ext cx="180" cy="73"/>
              </a:xfrm>
              <a:custGeom>
                <a:avLst/>
                <a:gdLst>
                  <a:gd name="T0" fmla="*/ 232 w 236"/>
                  <a:gd name="T1" fmla="*/ 45 h 96"/>
                  <a:gd name="T2" fmla="*/ 221 w 236"/>
                  <a:gd name="T3" fmla="*/ 48 h 96"/>
                  <a:gd name="T4" fmla="*/ 205 w 236"/>
                  <a:gd name="T5" fmla="*/ 51 h 96"/>
                  <a:gd name="T6" fmla="*/ 180 w 236"/>
                  <a:gd name="T7" fmla="*/ 58 h 96"/>
                  <a:gd name="T8" fmla="*/ 184 w 236"/>
                  <a:gd name="T9" fmla="*/ 41 h 96"/>
                  <a:gd name="T10" fmla="*/ 186 w 236"/>
                  <a:gd name="T11" fmla="*/ 30 h 96"/>
                  <a:gd name="T12" fmla="*/ 188 w 236"/>
                  <a:gd name="T13" fmla="*/ 25 h 96"/>
                  <a:gd name="T14" fmla="*/ 189 w 236"/>
                  <a:gd name="T15" fmla="*/ 21 h 96"/>
                  <a:gd name="T16" fmla="*/ 191 w 236"/>
                  <a:gd name="T17" fmla="*/ 15 h 96"/>
                  <a:gd name="T18" fmla="*/ 192 w 236"/>
                  <a:gd name="T19" fmla="*/ 13 h 96"/>
                  <a:gd name="T20" fmla="*/ 193 w 236"/>
                  <a:gd name="T21" fmla="*/ 11 h 96"/>
                  <a:gd name="T22" fmla="*/ 192 w 236"/>
                  <a:gd name="T23" fmla="*/ 4 h 96"/>
                  <a:gd name="T24" fmla="*/ 184 w 236"/>
                  <a:gd name="T25" fmla="*/ 12 h 96"/>
                  <a:gd name="T26" fmla="*/ 181 w 236"/>
                  <a:gd name="T27" fmla="*/ 18 h 96"/>
                  <a:gd name="T28" fmla="*/ 180 w 236"/>
                  <a:gd name="T29" fmla="*/ 16 h 96"/>
                  <a:gd name="T30" fmla="*/ 172 w 236"/>
                  <a:gd name="T31" fmla="*/ 3 h 96"/>
                  <a:gd name="T32" fmla="*/ 166 w 236"/>
                  <a:gd name="T33" fmla="*/ 4 h 96"/>
                  <a:gd name="T34" fmla="*/ 169 w 236"/>
                  <a:gd name="T35" fmla="*/ 13 h 96"/>
                  <a:gd name="T36" fmla="*/ 172 w 236"/>
                  <a:gd name="T37" fmla="*/ 17 h 96"/>
                  <a:gd name="T38" fmla="*/ 173 w 236"/>
                  <a:gd name="T39" fmla="*/ 21 h 96"/>
                  <a:gd name="T40" fmla="*/ 178 w 236"/>
                  <a:gd name="T41" fmla="*/ 28 h 96"/>
                  <a:gd name="T42" fmla="*/ 177 w 236"/>
                  <a:gd name="T43" fmla="*/ 31 h 96"/>
                  <a:gd name="T44" fmla="*/ 170 w 236"/>
                  <a:gd name="T45" fmla="*/ 60 h 96"/>
                  <a:gd name="T46" fmla="*/ 114 w 236"/>
                  <a:gd name="T47" fmla="*/ 70 h 96"/>
                  <a:gd name="T48" fmla="*/ 51 w 236"/>
                  <a:gd name="T49" fmla="*/ 78 h 96"/>
                  <a:gd name="T50" fmla="*/ 22 w 236"/>
                  <a:gd name="T51" fmla="*/ 84 h 96"/>
                  <a:gd name="T52" fmla="*/ 1 w 236"/>
                  <a:gd name="T53" fmla="*/ 91 h 96"/>
                  <a:gd name="T54" fmla="*/ 4 w 236"/>
                  <a:gd name="T55" fmla="*/ 95 h 96"/>
                  <a:gd name="T56" fmla="*/ 27 w 236"/>
                  <a:gd name="T57" fmla="*/ 90 h 96"/>
                  <a:gd name="T58" fmla="*/ 56 w 236"/>
                  <a:gd name="T59" fmla="*/ 85 h 96"/>
                  <a:gd name="T60" fmla="*/ 89 w 236"/>
                  <a:gd name="T61" fmla="*/ 81 h 96"/>
                  <a:gd name="T62" fmla="*/ 119 w 236"/>
                  <a:gd name="T63" fmla="*/ 77 h 96"/>
                  <a:gd name="T64" fmla="*/ 168 w 236"/>
                  <a:gd name="T65" fmla="*/ 68 h 96"/>
                  <a:gd name="T66" fmla="*/ 167 w 236"/>
                  <a:gd name="T67" fmla="*/ 72 h 96"/>
                  <a:gd name="T68" fmla="*/ 168 w 236"/>
                  <a:gd name="T69" fmla="*/ 76 h 96"/>
                  <a:gd name="T70" fmla="*/ 169 w 236"/>
                  <a:gd name="T71" fmla="*/ 77 h 96"/>
                  <a:gd name="T72" fmla="*/ 174 w 236"/>
                  <a:gd name="T73" fmla="*/ 75 h 96"/>
                  <a:gd name="T74" fmla="*/ 178 w 236"/>
                  <a:gd name="T75" fmla="*/ 66 h 96"/>
                  <a:gd name="T76" fmla="*/ 179 w 236"/>
                  <a:gd name="T77" fmla="*/ 66 h 96"/>
                  <a:gd name="T78" fmla="*/ 208 w 236"/>
                  <a:gd name="T79" fmla="*/ 58 h 96"/>
                  <a:gd name="T80" fmla="*/ 222 w 236"/>
                  <a:gd name="T81" fmla="*/ 55 h 96"/>
                  <a:gd name="T82" fmla="*/ 234 w 236"/>
                  <a:gd name="T83" fmla="*/ 49 h 96"/>
                  <a:gd name="T84" fmla="*/ 232 w 236"/>
                  <a:gd name="T85" fmla="*/ 4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6" h="96">
                    <a:moveTo>
                      <a:pt x="232" y="45"/>
                    </a:moveTo>
                    <a:cubicBezTo>
                      <a:pt x="228" y="45"/>
                      <a:pt x="224" y="46"/>
                      <a:pt x="221" y="48"/>
                    </a:cubicBezTo>
                    <a:cubicBezTo>
                      <a:pt x="216" y="50"/>
                      <a:pt x="210" y="50"/>
                      <a:pt x="205" y="51"/>
                    </a:cubicBezTo>
                    <a:cubicBezTo>
                      <a:pt x="196" y="53"/>
                      <a:pt x="188" y="55"/>
                      <a:pt x="180" y="58"/>
                    </a:cubicBezTo>
                    <a:cubicBezTo>
                      <a:pt x="181" y="52"/>
                      <a:pt x="183" y="46"/>
                      <a:pt x="184" y="41"/>
                    </a:cubicBezTo>
                    <a:cubicBezTo>
                      <a:pt x="184" y="37"/>
                      <a:pt x="185" y="34"/>
                      <a:pt x="186" y="30"/>
                    </a:cubicBezTo>
                    <a:cubicBezTo>
                      <a:pt x="188" y="30"/>
                      <a:pt x="190" y="26"/>
                      <a:pt x="188" y="25"/>
                    </a:cubicBezTo>
                    <a:cubicBezTo>
                      <a:pt x="188" y="23"/>
                      <a:pt x="189" y="22"/>
                      <a:pt x="189" y="21"/>
                    </a:cubicBezTo>
                    <a:cubicBezTo>
                      <a:pt x="190" y="19"/>
                      <a:pt x="190" y="17"/>
                      <a:pt x="191" y="15"/>
                    </a:cubicBezTo>
                    <a:cubicBezTo>
                      <a:pt x="191" y="14"/>
                      <a:pt x="192" y="14"/>
                      <a:pt x="192" y="13"/>
                    </a:cubicBezTo>
                    <a:cubicBezTo>
                      <a:pt x="192" y="12"/>
                      <a:pt x="194" y="11"/>
                      <a:pt x="193" y="11"/>
                    </a:cubicBezTo>
                    <a:cubicBezTo>
                      <a:pt x="197" y="10"/>
                      <a:pt x="195" y="4"/>
                      <a:pt x="192" y="4"/>
                    </a:cubicBezTo>
                    <a:cubicBezTo>
                      <a:pt x="187" y="5"/>
                      <a:pt x="185" y="9"/>
                      <a:pt x="184" y="12"/>
                    </a:cubicBezTo>
                    <a:cubicBezTo>
                      <a:pt x="183" y="14"/>
                      <a:pt x="182" y="16"/>
                      <a:pt x="181" y="18"/>
                    </a:cubicBezTo>
                    <a:cubicBezTo>
                      <a:pt x="181" y="17"/>
                      <a:pt x="181" y="16"/>
                      <a:pt x="180" y="16"/>
                    </a:cubicBezTo>
                    <a:cubicBezTo>
                      <a:pt x="179" y="11"/>
                      <a:pt x="173" y="8"/>
                      <a:pt x="172" y="3"/>
                    </a:cubicBezTo>
                    <a:cubicBezTo>
                      <a:pt x="171" y="0"/>
                      <a:pt x="166" y="0"/>
                      <a:pt x="166" y="4"/>
                    </a:cubicBezTo>
                    <a:cubicBezTo>
                      <a:pt x="166" y="7"/>
                      <a:pt x="167" y="10"/>
                      <a:pt x="169" y="13"/>
                    </a:cubicBezTo>
                    <a:cubicBezTo>
                      <a:pt x="170" y="14"/>
                      <a:pt x="172" y="16"/>
                      <a:pt x="172" y="17"/>
                    </a:cubicBezTo>
                    <a:cubicBezTo>
                      <a:pt x="173" y="18"/>
                      <a:pt x="173" y="19"/>
                      <a:pt x="173" y="21"/>
                    </a:cubicBezTo>
                    <a:cubicBezTo>
                      <a:pt x="174" y="23"/>
                      <a:pt x="176" y="26"/>
                      <a:pt x="178" y="28"/>
                    </a:cubicBezTo>
                    <a:cubicBezTo>
                      <a:pt x="178" y="29"/>
                      <a:pt x="177" y="30"/>
                      <a:pt x="177" y="31"/>
                    </a:cubicBezTo>
                    <a:cubicBezTo>
                      <a:pt x="175" y="40"/>
                      <a:pt x="173" y="50"/>
                      <a:pt x="170" y="60"/>
                    </a:cubicBezTo>
                    <a:cubicBezTo>
                      <a:pt x="152" y="64"/>
                      <a:pt x="133" y="67"/>
                      <a:pt x="114" y="70"/>
                    </a:cubicBezTo>
                    <a:cubicBezTo>
                      <a:pt x="93" y="74"/>
                      <a:pt x="72" y="75"/>
                      <a:pt x="51" y="78"/>
                    </a:cubicBezTo>
                    <a:cubicBezTo>
                      <a:pt x="41" y="80"/>
                      <a:pt x="32" y="82"/>
                      <a:pt x="22" y="84"/>
                    </a:cubicBezTo>
                    <a:cubicBezTo>
                      <a:pt x="15" y="85"/>
                      <a:pt x="6" y="85"/>
                      <a:pt x="1" y="91"/>
                    </a:cubicBezTo>
                    <a:cubicBezTo>
                      <a:pt x="0" y="93"/>
                      <a:pt x="2" y="96"/>
                      <a:pt x="4" y="95"/>
                    </a:cubicBezTo>
                    <a:cubicBezTo>
                      <a:pt x="11" y="91"/>
                      <a:pt x="19" y="91"/>
                      <a:pt x="27" y="90"/>
                    </a:cubicBezTo>
                    <a:cubicBezTo>
                      <a:pt x="36" y="88"/>
                      <a:pt x="46" y="86"/>
                      <a:pt x="56" y="85"/>
                    </a:cubicBezTo>
                    <a:cubicBezTo>
                      <a:pt x="67" y="83"/>
                      <a:pt x="78" y="82"/>
                      <a:pt x="89" y="81"/>
                    </a:cubicBezTo>
                    <a:cubicBezTo>
                      <a:pt x="99" y="80"/>
                      <a:pt x="109" y="79"/>
                      <a:pt x="119" y="77"/>
                    </a:cubicBezTo>
                    <a:cubicBezTo>
                      <a:pt x="135" y="75"/>
                      <a:pt x="152" y="72"/>
                      <a:pt x="168" y="68"/>
                    </a:cubicBezTo>
                    <a:cubicBezTo>
                      <a:pt x="167" y="69"/>
                      <a:pt x="167" y="71"/>
                      <a:pt x="167" y="72"/>
                    </a:cubicBezTo>
                    <a:cubicBezTo>
                      <a:pt x="166" y="73"/>
                      <a:pt x="166" y="75"/>
                      <a:pt x="168" y="76"/>
                    </a:cubicBezTo>
                    <a:cubicBezTo>
                      <a:pt x="168" y="76"/>
                      <a:pt x="169" y="77"/>
                      <a:pt x="169" y="77"/>
                    </a:cubicBezTo>
                    <a:cubicBezTo>
                      <a:pt x="171" y="78"/>
                      <a:pt x="173" y="77"/>
                      <a:pt x="174" y="75"/>
                    </a:cubicBezTo>
                    <a:cubicBezTo>
                      <a:pt x="176" y="72"/>
                      <a:pt x="177" y="69"/>
                      <a:pt x="178" y="66"/>
                    </a:cubicBezTo>
                    <a:cubicBezTo>
                      <a:pt x="178" y="66"/>
                      <a:pt x="178" y="66"/>
                      <a:pt x="179" y="66"/>
                    </a:cubicBezTo>
                    <a:cubicBezTo>
                      <a:pt x="189" y="63"/>
                      <a:pt x="198" y="60"/>
                      <a:pt x="208" y="58"/>
                    </a:cubicBezTo>
                    <a:cubicBezTo>
                      <a:pt x="213" y="57"/>
                      <a:pt x="218" y="57"/>
                      <a:pt x="222" y="55"/>
                    </a:cubicBezTo>
                    <a:cubicBezTo>
                      <a:pt x="226" y="53"/>
                      <a:pt x="230" y="52"/>
                      <a:pt x="234" y="49"/>
                    </a:cubicBezTo>
                    <a:cubicBezTo>
                      <a:pt x="236" y="48"/>
                      <a:pt x="235" y="44"/>
                      <a:pt x="23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309"/>
              <p:cNvSpPr/>
              <p:nvPr/>
            </p:nvSpPr>
            <p:spPr bwMode="auto">
              <a:xfrm>
                <a:off x="1617" y="1817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310"/>
              <p:cNvSpPr/>
              <p:nvPr/>
            </p:nvSpPr>
            <p:spPr bwMode="auto">
              <a:xfrm>
                <a:off x="1609" y="1781"/>
                <a:ext cx="36" cy="38"/>
              </a:xfrm>
              <a:custGeom>
                <a:avLst/>
                <a:gdLst>
                  <a:gd name="T0" fmla="*/ 40 w 47"/>
                  <a:gd name="T1" fmla="*/ 35 h 50"/>
                  <a:gd name="T2" fmla="*/ 35 w 47"/>
                  <a:gd name="T3" fmla="*/ 32 h 50"/>
                  <a:gd name="T4" fmla="*/ 28 w 47"/>
                  <a:gd name="T5" fmla="*/ 24 h 50"/>
                  <a:gd name="T6" fmla="*/ 40 w 47"/>
                  <a:gd name="T7" fmla="*/ 10 h 50"/>
                  <a:gd name="T8" fmla="*/ 42 w 47"/>
                  <a:gd name="T9" fmla="*/ 9 h 50"/>
                  <a:gd name="T10" fmla="*/ 40 w 47"/>
                  <a:gd name="T11" fmla="*/ 2 h 50"/>
                  <a:gd name="T12" fmla="*/ 39 w 47"/>
                  <a:gd name="T13" fmla="*/ 2 h 50"/>
                  <a:gd name="T14" fmla="*/ 38 w 47"/>
                  <a:gd name="T15" fmla="*/ 3 h 50"/>
                  <a:gd name="T16" fmla="*/ 35 w 47"/>
                  <a:gd name="T17" fmla="*/ 5 h 50"/>
                  <a:gd name="T18" fmla="*/ 24 w 47"/>
                  <a:gd name="T19" fmla="*/ 16 h 50"/>
                  <a:gd name="T20" fmla="*/ 23 w 47"/>
                  <a:gd name="T21" fmla="*/ 18 h 50"/>
                  <a:gd name="T22" fmla="*/ 2 w 47"/>
                  <a:gd name="T23" fmla="*/ 6 h 50"/>
                  <a:gd name="T24" fmla="*/ 2 w 47"/>
                  <a:gd name="T25" fmla="*/ 11 h 50"/>
                  <a:gd name="T26" fmla="*/ 17 w 47"/>
                  <a:gd name="T27" fmla="*/ 24 h 50"/>
                  <a:gd name="T28" fmla="*/ 17 w 47"/>
                  <a:gd name="T29" fmla="*/ 25 h 50"/>
                  <a:gd name="T30" fmla="*/ 6 w 47"/>
                  <a:gd name="T31" fmla="*/ 37 h 50"/>
                  <a:gd name="T32" fmla="*/ 4 w 47"/>
                  <a:gd name="T33" fmla="*/ 49 h 50"/>
                  <a:gd name="T34" fmla="*/ 9 w 47"/>
                  <a:gd name="T35" fmla="*/ 49 h 50"/>
                  <a:gd name="T36" fmla="*/ 10 w 47"/>
                  <a:gd name="T37" fmla="*/ 47 h 50"/>
                  <a:gd name="T38" fmla="*/ 10 w 47"/>
                  <a:gd name="T39" fmla="*/ 47 h 50"/>
                  <a:gd name="T40" fmla="*/ 10 w 47"/>
                  <a:gd name="T41" fmla="*/ 46 h 50"/>
                  <a:gd name="T42" fmla="*/ 18 w 47"/>
                  <a:gd name="T43" fmla="*/ 35 h 50"/>
                  <a:gd name="T44" fmla="*/ 22 w 47"/>
                  <a:gd name="T45" fmla="*/ 30 h 50"/>
                  <a:gd name="T46" fmla="*/ 22 w 47"/>
                  <a:gd name="T47" fmla="*/ 31 h 50"/>
                  <a:gd name="T48" fmla="*/ 34 w 47"/>
                  <a:gd name="T49" fmla="*/ 42 h 50"/>
                  <a:gd name="T50" fmla="*/ 43 w 47"/>
                  <a:gd name="T51" fmla="*/ 39 h 50"/>
                  <a:gd name="T52" fmla="*/ 40 w 47"/>
                  <a:gd name="T53" fmla="*/ 3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7" h="50">
                    <a:moveTo>
                      <a:pt x="40" y="35"/>
                    </a:moveTo>
                    <a:cubicBezTo>
                      <a:pt x="38" y="34"/>
                      <a:pt x="37" y="33"/>
                      <a:pt x="35" y="32"/>
                    </a:cubicBezTo>
                    <a:cubicBezTo>
                      <a:pt x="33" y="29"/>
                      <a:pt x="30" y="27"/>
                      <a:pt x="28" y="24"/>
                    </a:cubicBezTo>
                    <a:cubicBezTo>
                      <a:pt x="32" y="19"/>
                      <a:pt x="37" y="15"/>
                      <a:pt x="40" y="10"/>
                    </a:cubicBezTo>
                    <a:cubicBezTo>
                      <a:pt x="41" y="9"/>
                      <a:pt x="42" y="9"/>
                      <a:pt x="42" y="9"/>
                    </a:cubicBezTo>
                    <a:cubicBezTo>
                      <a:pt x="47" y="7"/>
                      <a:pt x="43" y="0"/>
                      <a:pt x="40" y="2"/>
                    </a:cubicBezTo>
                    <a:cubicBezTo>
                      <a:pt x="40" y="2"/>
                      <a:pt x="39" y="2"/>
                      <a:pt x="39" y="2"/>
                    </a:cubicBezTo>
                    <a:cubicBezTo>
                      <a:pt x="39" y="2"/>
                      <a:pt x="38" y="3"/>
                      <a:pt x="38" y="3"/>
                    </a:cubicBezTo>
                    <a:cubicBezTo>
                      <a:pt x="36" y="3"/>
                      <a:pt x="35" y="4"/>
                      <a:pt x="35" y="5"/>
                    </a:cubicBezTo>
                    <a:cubicBezTo>
                      <a:pt x="32" y="9"/>
                      <a:pt x="28" y="13"/>
                      <a:pt x="24" y="16"/>
                    </a:cubicBezTo>
                    <a:cubicBezTo>
                      <a:pt x="24" y="17"/>
                      <a:pt x="24" y="17"/>
                      <a:pt x="23" y="18"/>
                    </a:cubicBezTo>
                    <a:cubicBezTo>
                      <a:pt x="18" y="11"/>
                      <a:pt x="11" y="4"/>
                      <a:pt x="2" y="6"/>
                    </a:cubicBezTo>
                    <a:cubicBezTo>
                      <a:pt x="0" y="6"/>
                      <a:pt x="0" y="10"/>
                      <a:pt x="2" y="11"/>
                    </a:cubicBezTo>
                    <a:cubicBezTo>
                      <a:pt x="9" y="13"/>
                      <a:pt x="13" y="18"/>
                      <a:pt x="17" y="24"/>
                    </a:cubicBezTo>
                    <a:cubicBezTo>
                      <a:pt x="17" y="24"/>
                      <a:pt x="17" y="24"/>
                      <a:pt x="17" y="25"/>
                    </a:cubicBezTo>
                    <a:cubicBezTo>
                      <a:pt x="13" y="29"/>
                      <a:pt x="10" y="33"/>
                      <a:pt x="6" y="37"/>
                    </a:cubicBezTo>
                    <a:cubicBezTo>
                      <a:pt x="4" y="40"/>
                      <a:pt x="2" y="45"/>
                      <a:pt x="4" y="49"/>
                    </a:cubicBezTo>
                    <a:cubicBezTo>
                      <a:pt x="6" y="50"/>
                      <a:pt x="8" y="50"/>
                      <a:pt x="9" y="49"/>
                    </a:cubicBezTo>
                    <a:cubicBezTo>
                      <a:pt x="10" y="49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6"/>
                      <a:pt x="10" y="46"/>
                    </a:cubicBezTo>
                    <a:cubicBezTo>
                      <a:pt x="11" y="43"/>
                      <a:pt x="15" y="38"/>
                      <a:pt x="18" y="35"/>
                    </a:cubicBezTo>
                    <a:cubicBezTo>
                      <a:pt x="19" y="34"/>
                      <a:pt x="21" y="32"/>
                      <a:pt x="22" y="30"/>
                    </a:cubicBezTo>
                    <a:cubicBezTo>
                      <a:pt x="22" y="30"/>
                      <a:pt x="22" y="30"/>
                      <a:pt x="22" y="31"/>
                    </a:cubicBezTo>
                    <a:cubicBezTo>
                      <a:pt x="26" y="35"/>
                      <a:pt x="30" y="38"/>
                      <a:pt x="34" y="42"/>
                    </a:cubicBezTo>
                    <a:cubicBezTo>
                      <a:pt x="37" y="44"/>
                      <a:pt x="43" y="43"/>
                      <a:pt x="43" y="39"/>
                    </a:cubicBezTo>
                    <a:cubicBezTo>
                      <a:pt x="43" y="37"/>
                      <a:pt x="42" y="35"/>
                      <a:pt x="40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311"/>
              <p:cNvSpPr/>
              <p:nvPr/>
            </p:nvSpPr>
            <p:spPr bwMode="auto">
              <a:xfrm>
                <a:off x="1662" y="1778"/>
                <a:ext cx="34" cy="17"/>
              </a:xfrm>
              <a:custGeom>
                <a:avLst/>
                <a:gdLst>
                  <a:gd name="T0" fmla="*/ 26 w 45"/>
                  <a:gd name="T1" fmla="*/ 5 h 23"/>
                  <a:gd name="T2" fmla="*/ 3 w 45"/>
                  <a:gd name="T3" fmla="*/ 17 h 23"/>
                  <a:gd name="T4" fmla="*/ 7 w 45"/>
                  <a:gd name="T5" fmla="*/ 21 h 23"/>
                  <a:gd name="T6" fmla="*/ 26 w 45"/>
                  <a:gd name="T7" fmla="*/ 13 h 23"/>
                  <a:gd name="T8" fmla="*/ 35 w 45"/>
                  <a:gd name="T9" fmla="*/ 11 h 23"/>
                  <a:gd name="T10" fmla="*/ 44 w 45"/>
                  <a:gd name="T11" fmla="*/ 11 h 23"/>
                  <a:gd name="T12" fmla="*/ 45 w 45"/>
                  <a:gd name="T13" fmla="*/ 9 h 23"/>
                  <a:gd name="T14" fmla="*/ 26 w 45"/>
                  <a:gd name="T15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23">
                    <a:moveTo>
                      <a:pt x="26" y="5"/>
                    </a:moveTo>
                    <a:cubicBezTo>
                      <a:pt x="18" y="7"/>
                      <a:pt x="9" y="10"/>
                      <a:pt x="3" y="17"/>
                    </a:cubicBezTo>
                    <a:cubicBezTo>
                      <a:pt x="0" y="19"/>
                      <a:pt x="4" y="23"/>
                      <a:pt x="7" y="21"/>
                    </a:cubicBezTo>
                    <a:cubicBezTo>
                      <a:pt x="12" y="16"/>
                      <a:pt x="20" y="15"/>
                      <a:pt x="26" y="13"/>
                    </a:cubicBezTo>
                    <a:cubicBezTo>
                      <a:pt x="29" y="12"/>
                      <a:pt x="32" y="11"/>
                      <a:pt x="35" y="11"/>
                    </a:cubicBezTo>
                    <a:cubicBezTo>
                      <a:pt x="38" y="11"/>
                      <a:pt x="41" y="12"/>
                      <a:pt x="44" y="11"/>
                    </a:cubicBezTo>
                    <a:cubicBezTo>
                      <a:pt x="45" y="11"/>
                      <a:pt x="45" y="10"/>
                      <a:pt x="45" y="9"/>
                    </a:cubicBezTo>
                    <a:cubicBezTo>
                      <a:pt x="44" y="0"/>
                      <a:pt x="32" y="3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312"/>
              <p:cNvSpPr/>
              <p:nvPr/>
            </p:nvSpPr>
            <p:spPr bwMode="auto">
              <a:xfrm>
                <a:off x="1699" y="1759"/>
                <a:ext cx="33" cy="46"/>
              </a:xfrm>
              <a:custGeom>
                <a:avLst/>
                <a:gdLst>
                  <a:gd name="T0" fmla="*/ 42 w 43"/>
                  <a:gd name="T1" fmla="*/ 52 h 60"/>
                  <a:gd name="T2" fmla="*/ 42 w 43"/>
                  <a:gd name="T3" fmla="*/ 50 h 60"/>
                  <a:gd name="T4" fmla="*/ 36 w 43"/>
                  <a:gd name="T5" fmla="*/ 48 h 60"/>
                  <a:gd name="T6" fmla="*/ 16 w 43"/>
                  <a:gd name="T7" fmla="*/ 50 h 60"/>
                  <a:gd name="T8" fmla="*/ 27 w 43"/>
                  <a:gd name="T9" fmla="*/ 31 h 60"/>
                  <a:gd name="T10" fmla="*/ 28 w 43"/>
                  <a:gd name="T11" fmla="*/ 15 h 60"/>
                  <a:gd name="T12" fmla="*/ 27 w 43"/>
                  <a:gd name="T13" fmla="*/ 4 h 60"/>
                  <a:gd name="T14" fmla="*/ 12 w 43"/>
                  <a:gd name="T15" fmla="*/ 2 h 60"/>
                  <a:gd name="T16" fmla="*/ 3 w 43"/>
                  <a:gd name="T17" fmla="*/ 6 h 60"/>
                  <a:gd name="T18" fmla="*/ 2 w 43"/>
                  <a:gd name="T19" fmla="*/ 16 h 60"/>
                  <a:gd name="T20" fmla="*/ 6 w 43"/>
                  <a:gd name="T21" fmla="*/ 16 h 60"/>
                  <a:gd name="T22" fmla="*/ 7 w 43"/>
                  <a:gd name="T23" fmla="*/ 10 h 60"/>
                  <a:gd name="T24" fmla="*/ 19 w 43"/>
                  <a:gd name="T25" fmla="*/ 8 h 60"/>
                  <a:gd name="T26" fmla="*/ 22 w 43"/>
                  <a:gd name="T27" fmla="*/ 9 h 60"/>
                  <a:gd name="T28" fmla="*/ 21 w 43"/>
                  <a:gd name="T29" fmla="*/ 18 h 60"/>
                  <a:gd name="T30" fmla="*/ 20 w 43"/>
                  <a:gd name="T31" fmla="*/ 29 h 60"/>
                  <a:gd name="T32" fmla="*/ 15 w 43"/>
                  <a:gd name="T33" fmla="*/ 37 h 60"/>
                  <a:gd name="T34" fmla="*/ 8 w 43"/>
                  <a:gd name="T35" fmla="*/ 53 h 60"/>
                  <a:gd name="T36" fmla="*/ 11 w 43"/>
                  <a:gd name="T37" fmla="*/ 58 h 60"/>
                  <a:gd name="T38" fmla="*/ 38 w 43"/>
                  <a:gd name="T39" fmla="*/ 57 h 60"/>
                  <a:gd name="T40" fmla="*/ 42 w 43"/>
                  <a:gd name="T41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60">
                    <a:moveTo>
                      <a:pt x="42" y="52"/>
                    </a:moveTo>
                    <a:cubicBezTo>
                      <a:pt x="42" y="51"/>
                      <a:pt x="41" y="48"/>
                      <a:pt x="42" y="50"/>
                    </a:cubicBezTo>
                    <a:cubicBezTo>
                      <a:pt x="41" y="48"/>
                      <a:pt x="38" y="47"/>
                      <a:pt x="36" y="48"/>
                    </a:cubicBezTo>
                    <a:cubicBezTo>
                      <a:pt x="30" y="48"/>
                      <a:pt x="23" y="50"/>
                      <a:pt x="16" y="50"/>
                    </a:cubicBezTo>
                    <a:cubicBezTo>
                      <a:pt x="18" y="43"/>
                      <a:pt x="25" y="38"/>
                      <a:pt x="27" y="31"/>
                    </a:cubicBezTo>
                    <a:cubicBezTo>
                      <a:pt x="28" y="26"/>
                      <a:pt x="28" y="21"/>
                      <a:pt x="28" y="15"/>
                    </a:cubicBezTo>
                    <a:cubicBezTo>
                      <a:pt x="28" y="12"/>
                      <a:pt x="29" y="7"/>
                      <a:pt x="27" y="4"/>
                    </a:cubicBezTo>
                    <a:cubicBezTo>
                      <a:pt x="25" y="0"/>
                      <a:pt x="16" y="2"/>
                      <a:pt x="12" y="2"/>
                    </a:cubicBezTo>
                    <a:cubicBezTo>
                      <a:pt x="9" y="3"/>
                      <a:pt x="5" y="3"/>
                      <a:pt x="3" y="6"/>
                    </a:cubicBezTo>
                    <a:cubicBezTo>
                      <a:pt x="0" y="8"/>
                      <a:pt x="1" y="13"/>
                      <a:pt x="2" y="16"/>
                    </a:cubicBezTo>
                    <a:cubicBezTo>
                      <a:pt x="2" y="18"/>
                      <a:pt x="6" y="18"/>
                      <a:pt x="6" y="16"/>
                    </a:cubicBezTo>
                    <a:cubicBezTo>
                      <a:pt x="7" y="14"/>
                      <a:pt x="7" y="12"/>
                      <a:pt x="7" y="10"/>
                    </a:cubicBezTo>
                    <a:cubicBezTo>
                      <a:pt x="10" y="8"/>
                      <a:pt x="15" y="8"/>
                      <a:pt x="19" y="8"/>
                    </a:cubicBezTo>
                    <a:cubicBezTo>
                      <a:pt x="20" y="9"/>
                      <a:pt x="21" y="9"/>
                      <a:pt x="22" y="9"/>
                    </a:cubicBezTo>
                    <a:cubicBezTo>
                      <a:pt x="22" y="12"/>
                      <a:pt x="21" y="15"/>
                      <a:pt x="21" y="18"/>
                    </a:cubicBezTo>
                    <a:cubicBezTo>
                      <a:pt x="21" y="22"/>
                      <a:pt x="21" y="25"/>
                      <a:pt x="20" y="29"/>
                    </a:cubicBezTo>
                    <a:cubicBezTo>
                      <a:pt x="19" y="32"/>
                      <a:pt x="17" y="34"/>
                      <a:pt x="15" y="37"/>
                    </a:cubicBezTo>
                    <a:cubicBezTo>
                      <a:pt x="12" y="42"/>
                      <a:pt x="9" y="47"/>
                      <a:pt x="8" y="53"/>
                    </a:cubicBezTo>
                    <a:cubicBezTo>
                      <a:pt x="8" y="55"/>
                      <a:pt x="9" y="57"/>
                      <a:pt x="11" y="58"/>
                    </a:cubicBezTo>
                    <a:cubicBezTo>
                      <a:pt x="20" y="60"/>
                      <a:pt x="29" y="58"/>
                      <a:pt x="38" y="57"/>
                    </a:cubicBezTo>
                    <a:cubicBezTo>
                      <a:pt x="41" y="57"/>
                      <a:pt x="43" y="55"/>
                      <a:pt x="42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313"/>
              <p:cNvSpPr>
                <a:spLocks noEditPoints="1"/>
              </p:cNvSpPr>
              <p:nvPr/>
            </p:nvSpPr>
            <p:spPr bwMode="auto">
              <a:xfrm>
                <a:off x="1617" y="1766"/>
                <a:ext cx="152" cy="76"/>
              </a:xfrm>
              <a:custGeom>
                <a:avLst/>
                <a:gdLst>
                  <a:gd name="T0" fmla="*/ 195 w 199"/>
                  <a:gd name="T1" fmla="*/ 46 h 99"/>
                  <a:gd name="T2" fmla="*/ 188 w 199"/>
                  <a:gd name="T3" fmla="*/ 47 h 99"/>
                  <a:gd name="T4" fmla="*/ 181 w 199"/>
                  <a:gd name="T5" fmla="*/ 50 h 99"/>
                  <a:gd name="T6" fmla="*/ 177 w 199"/>
                  <a:gd name="T7" fmla="*/ 52 h 99"/>
                  <a:gd name="T8" fmla="*/ 171 w 199"/>
                  <a:gd name="T9" fmla="*/ 54 h 99"/>
                  <a:gd name="T10" fmla="*/ 174 w 199"/>
                  <a:gd name="T11" fmla="*/ 42 h 99"/>
                  <a:gd name="T12" fmla="*/ 182 w 199"/>
                  <a:gd name="T13" fmla="*/ 22 h 99"/>
                  <a:gd name="T14" fmla="*/ 184 w 199"/>
                  <a:gd name="T15" fmla="*/ 8 h 99"/>
                  <a:gd name="T16" fmla="*/ 180 w 199"/>
                  <a:gd name="T17" fmla="*/ 7 h 99"/>
                  <a:gd name="T18" fmla="*/ 180 w 199"/>
                  <a:gd name="T19" fmla="*/ 7 h 99"/>
                  <a:gd name="T20" fmla="*/ 174 w 199"/>
                  <a:gd name="T21" fmla="*/ 21 h 99"/>
                  <a:gd name="T22" fmla="*/ 171 w 199"/>
                  <a:gd name="T23" fmla="*/ 28 h 99"/>
                  <a:gd name="T24" fmla="*/ 170 w 199"/>
                  <a:gd name="T25" fmla="*/ 27 h 99"/>
                  <a:gd name="T26" fmla="*/ 166 w 199"/>
                  <a:gd name="T27" fmla="*/ 20 h 99"/>
                  <a:gd name="T28" fmla="*/ 156 w 199"/>
                  <a:gd name="T29" fmla="*/ 4 h 99"/>
                  <a:gd name="T30" fmla="*/ 150 w 199"/>
                  <a:gd name="T31" fmla="*/ 6 h 99"/>
                  <a:gd name="T32" fmla="*/ 156 w 199"/>
                  <a:gd name="T33" fmla="*/ 20 h 99"/>
                  <a:gd name="T34" fmla="*/ 163 w 199"/>
                  <a:gd name="T35" fmla="*/ 31 h 99"/>
                  <a:gd name="T36" fmla="*/ 167 w 199"/>
                  <a:gd name="T37" fmla="*/ 36 h 99"/>
                  <a:gd name="T38" fmla="*/ 165 w 199"/>
                  <a:gd name="T39" fmla="*/ 41 h 99"/>
                  <a:gd name="T40" fmla="*/ 162 w 199"/>
                  <a:gd name="T41" fmla="*/ 56 h 99"/>
                  <a:gd name="T42" fmla="*/ 143 w 199"/>
                  <a:gd name="T43" fmla="*/ 61 h 99"/>
                  <a:gd name="T44" fmla="*/ 87 w 199"/>
                  <a:gd name="T45" fmla="*/ 72 h 99"/>
                  <a:gd name="T46" fmla="*/ 33 w 199"/>
                  <a:gd name="T47" fmla="*/ 82 h 99"/>
                  <a:gd name="T48" fmla="*/ 10 w 199"/>
                  <a:gd name="T49" fmla="*/ 84 h 99"/>
                  <a:gd name="T50" fmla="*/ 3 w 199"/>
                  <a:gd name="T51" fmla="*/ 87 h 99"/>
                  <a:gd name="T52" fmla="*/ 0 w 199"/>
                  <a:gd name="T53" fmla="*/ 96 h 99"/>
                  <a:gd name="T54" fmla="*/ 4 w 199"/>
                  <a:gd name="T55" fmla="*/ 96 h 99"/>
                  <a:gd name="T56" fmla="*/ 7 w 199"/>
                  <a:gd name="T57" fmla="*/ 92 h 99"/>
                  <a:gd name="T58" fmla="*/ 13 w 199"/>
                  <a:gd name="T59" fmla="*/ 91 h 99"/>
                  <a:gd name="T60" fmla="*/ 23 w 199"/>
                  <a:gd name="T61" fmla="*/ 91 h 99"/>
                  <a:gd name="T62" fmla="*/ 49 w 199"/>
                  <a:gd name="T63" fmla="*/ 88 h 99"/>
                  <a:gd name="T64" fmla="*/ 102 w 199"/>
                  <a:gd name="T65" fmla="*/ 78 h 99"/>
                  <a:gd name="T66" fmla="*/ 155 w 199"/>
                  <a:gd name="T67" fmla="*/ 67 h 99"/>
                  <a:gd name="T68" fmla="*/ 161 w 199"/>
                  <a:gd name="T69" fmla="*/ 65 h 99"/>
                  <a:gd name="T70" fmla="*/ 159 w 199"/>
                  <a:gd name="T71" fmla="*/ 81 h 99"/>
                  <a:gd name="T72" fmla="*/ 160 w 199"/>
                  <a:gd name="T73" fmla="*/ 81 h 99"/>
                  <a:gd name="T74" fmla="*/ 161 w 199"/>
                  <a:gd name="T75" fmla="*/ 84 h 99"/>
                  <a:gd name="T76" fmla="*/ 168 w 199"/>
                  <a:gd name="T77" fmla="*/ 82 h 99"/>
                  <a:gd name="T78" fmla="*/ 170 w 199"/>
                  <a:gd name="T79" fmla="*/ 63 h 99"/>
                  <a:gd name="T80" fmla="*/ 180 w 199"/>
                  <a:gd name="T81" fmla="*/ 60 h 99"/>
                  <a:gd name="T82" fmla="*/ 189 w 199"/>
                  <a:gd name="T83" fmla="*/ 56 h 99"/>
                  <a:gd name="T84" fmla="*/ 192 w 199"/>
                  <a:gd name="T85" fmla="*/ 55 h 99"/>
                  <a:gd name="T86" fmla="*/ 199 w 199"/>
                  <a:gd name="T87" fmla="*/ 53 h 99"/>
                  <a:gd name="T88" fmla="*/ 195 w 199"/>
                  <a:gd name="T89" fmla="*/ 46 h 99"/>
                  <a:gd name="T90" fmla="*/ 192 w 199"/>
                  <a:gd name="T91" fmla="*/ 54 h 99"/>
                  <a:gd name="T92" fmla="*/ 192 w 199"/>
                  <a:gd name="T93" fmla="*/ 54 h 99"/>
                  <a:gd name="T94" fmla="*/ 192 w 199"/>
                  <a:gd name="T95" fmla="*/ 5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9" h="99">
                    <a:moveTo>
                      <a:pt x="195" y="46"/>
                    </a:moveTo>
                    <a:cubicBezTo>
                      <a:pt x="193" y="45"/>
                      <a:pt x="190" y="46"/>
                      <a:pt x="188" y="47"/>
                    </a:cubicBezTo>
                    <a:cubicBezTo>
                      <a:pt x="186" y="48"/>
                      <a:pt x="183" y="48"/>
                      <a:pt x="181" y="50"/>
                    </a:cubicBezTo>
                    <a:cubicBezTo>
                      <a:pt x="179" y="51"/>
                      <a:pt x="178" y="51"/>
                      <a:pt x="177" y="52"/>
                    </a:cubicBezTo>
                    <a:cubicBezTo>
                      <a:pt x="175" y="53"/>
                      <a:pt x="173" y="53"/>
                      <a:pt x="171" y="54"/>
                    </a:cubicBezTo>
                    <a:cubicBezTo>
                      <a:pt x="172" y="50"/>
                      <a:pt x="173" y="46"/>
                      <a:pt x="174" y="42"/>
                    </a:cubicBezTo>
                    <a:cubicBezTo>
                      <a:pt x="177" y="35"/>
                      <a:pt x="180" y="29"/>
                      <a:pt x="182" y="22"/>
                    </a:cubicBezTo>
                    <a:cubicBezTo>
                      <a:pt x="184" y="18"/>
                      <a:pt x="187" y="12"/>
                      <a:pt x="184" y="8"/>
                    </a:cubicBezTo>
                    <a:cubicBezTo>
                      <a:pt x="183" y="6"/>
                      <a:pt x="181" y="6"/>
                      <a:pt x="180" y="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7" y="11"/>
                      <a:pt x="176" y="17"/>
                      <a:pt x="174" y="21"/>
                    </a:cubicBezTo>
                    <a:cubicBezTo>
                      <a:pt x="173" y="23"/>
                      <a:pt x="172" y="26"/>
                      <a:pt x="171" y="28"/>
                    </a:cubicBezTo>
                    <a:cubicBezTo>
                      <a:pt x="171" y="28"/>
                      <a:pt x="171" y="27"/>
                      <a:pt x="170" y="27"/>
                    </a:cubicBezTo>
                    <a:cubicBezTo>
                      <a:pt x="169" y="25"/>
                      <a:pt x="168" y="22"/>
                      <a:pt x="166" y="20"/>
                    </a:cubicBezTo>
                    <a:cubicBezTo>
                      <a:pt x="162" y="15"/>
                      <a:pt x="159" y="9"/>
                      <a:pt x="156" y="4"/>
                    </a:cubicBezTo>
                    <a:cubicBezTo>
                      <a:pt x="153" y="0"/>
                      <a:pt x="148" y="3"/>
                      <a:pt x="150" y="6"/>
                    </a:cubicBezTo>
                    <a:cubicBezTo>
                      <a:pt x="150" y="11"/>
                      <a:pt x="153" y="16"/>
                      <a:pt x="156" y="20"/>
                    </a:cubicBezTo>
                    <a:cubicBezTo>
                      <a:pt x="158" y="24"/>
                      <a:pt x="161" y="27"/>
                      <a:pt x="163" y="31"/>
                    </a:cubicBezTo>
                    <a:cubicBezTo>
                      <a:pt x="164" y="33"/>
                      <a:pt x="165" y="35"/>
                      <a:pt x="167" y="36"/>
                    </a:cubicBezTo>
                    <a:cubicBezTo>
                      <a:pt x="167" y="38"/>
                      <a:pt x="166" y="39"/>
                      <a:pt x="165" y="41"/>
                    </a:cubicBezTo>
                    <a:cubicBezTo>
                      <a:pt x="163" y="46"/>
                      <a:pt x="163" y="51"/>
                      <a:pt x="162" y="56"/>
                    </a:cubicBezTo>
                    <a:cubicBezTo>
                      <a:pt x="156" y="58"/>
                      <a:pt x="149" y="60"/>
                      <a:pt x="143" y="61"/>
                    </a:cubicBezTo>
                    <a:cubicBezTo>
                      <a:pt x="125" y="66"/>
                      <a:pt x="106" y="69"/>
                      <a:pt x="87" y="72"/>
                    </a:cubicBezTo>
                    <a:cubicBezTo>
                      <a:pt x="69" y="76"/>
                      <a:pt x="51" y="80"/>
                      <a:pt x="33" y="82"/>
                    </a:cubicBezTo>
                    <a:cubicBezTo>
                      <a:pt x="25" y="83"/>
                      <a:pt x="18" y="83"/>
                      <a:pt x="10" y="84"/>
                    </a:cubicBezTo>
                    <a:cubicBezTo>
                      <a:pt x="8" y="85"/>
                      <a:pt x="5" y="85"/>
                      <a:pt x="3" y="87"/>
                    </a:cubicBezTo>
                    <a:cubicBezTo>
                      <a:pt x="1" y="90"/>
                      <a:pt x="0" y="92"/>
                      <a:pt x="0" y="96"/>
                    </a:cubicBezTo>
                    <a:cubicBezTo>
                      <a:pt x="0" y="98"/>
                      <a:pt x="4" y="99"/>
                      <a:pt x="4" y="96"/>
                    </a:cubicBezTo>
                    <a:cubicBezTo>
                      <a:pt x="5" y="95"/>
                      <a:pt x="6" y="93"/>
                      <a:pt x="7" y="92"/>
                    </a:cubicBezTo>
                    <a:cubicBezTo>
                      <a:pt x="9" y="92"/>
                      <a:pt x="11" y="91"/>
                      <a:pt x="13" y="91"/>
                    </a:cubicBezTo>
                    <a:cubicBezTo>
                      <a:pt x="16" y="90"/>
                      <a:pt x="20" y="91"/>
                      <a:pt x="23" y="91"/>
                    </a:cubicBezTo>
                    <a:cubicBezTo>
                      <a:pt x="32" y="90"/>
                      <a:pt x="40" y="89"/>
                      <a:pt x="49" y="88"/>
                    </a:cubicBezTo>
                    <a:cubicBezTo>
                      <a:pt x="66" y="85"/>
                      <a:pt x="84" y="81"/>
                      <a:pt x="102" y="78"/>
                    </a:cubicBezTo>
                    <a:cubicBezTo>
                      <a:pt x="119" y="75"/>
                      <a:pt x="137" y="71"/>
                      <a:pt x="155" y="67"/>
                    </a:cubicBezTo>
                    <a:cubicBezTo>
                      <a:pt x="157" y="66"/>
                      <a:pt x="159" y="66"/>
                      <a:pt x="161" y="65"/>
                    </a:cubicBezTo>
                    <a:cubicBezTo>
                      <a:pt x="160" y="70"/>
                      <a:pt x="160" y="76"/>
                      <a:pt x="159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9" y="82"/>
                      <a:pt x="160" y="83"/>
                      <a:pt x="161" y="84"/>
                    </a:cubicBezTo>
                    <a:cubicBezTo>
                      <a:pt x="163" y="86"/>
                      <a:pt x="167" y="85"/>
                      <a:pt x="168" y="82"/>
                    </a:cubicBezTo>
                    <a:cubicBezTo>
                      <a:pt x="169" y="76"/>
                      <a:pt x="170" y="69"/>
                      <a:pt x="170" y="63"/>
                    </a:cubicBezTo>
                    <a:cubicBezTo>
                      <a:pt x="174" y="62"/>
                      <a:pt x="177" y="62"/>
                      <a:pt x="180" y="60"/>
                    </a:cubicBezTo>
                    <a:cubicBezTo>
                      <a:pt x="183" y="59"/>
                      <a:pt x="185" y="57"/>
                      <a:pt x="189" y="56"/>
                    </a:cubicBezTo>
                    <a:cubicBezTo>
                      <a:pt x="190" y="55"/>
                      <a:pt x="191" y="56"/>
                      <a:pt x="192" y="55"/>
                    </a:cubicBezTo>
                    <a:cubicBezTo>
                      <a:pt x="194" y="58"/>
                      <a:pt x="198" y="57"/>
                      <a:pt x="199" y="53"/>
                    </a:cubicBezTo>
                    <a:cubicBezTo>
                      <a:pt x="199" y="50"/>
                      <a:pt x="199" y="47"/>
                      <a:pt x="195" y="46"/>
                    </a:cubicBezTo>
                    <a:close/>
                    <a:moveTo>
                      <a:pt x="192" y="54"/>
                    </a:moveTo>
                    <a:cubicBezTo>
                      <a:pt x="192" y="54"/>
                      <a:pt x="192" y="54"/>
                      <a:pt x="192" y="54"/>
                    </a:cubicBezTo>
                    <a:cubicBezTo>
                      <a:pt x="191" y="54"/>
                      <a:pt x="192" y="52"/>
                      <a:pt x="192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314"/>
              <p:cNvSpPr/>
              <p:nvPr/>
            </p:nvSpPr>
            <p:spPr bwMode="auto">
              <a:xfrm>
                <a:off x="1754" y="1742"/>
                <a:ext cx="31" cy="32"/>
              </a:xfrm>
              <a:custGeom>
                <a:avLst/>
                <a:gdLst>
                  <a:gd name="T0" fmla="*/ 36 w 41"/>
                  <a:gd name="T1" fmla="*/ 31 h 42"/>
                  <a:gd name="T2" fmla="*/ 25 w 41"/>
                  <a:gd name="T3" fmla="*/ 32 h 42"/>
                  <a:gd name="T4" fmla="*/ 17 w 41"/>
                  <a:gd name="T5" fmla="*/ 33 h 42"/>
                  <a:gd name="T6" fmla="*/ 20 w 41"/>
                  <a:gd name="T7" fmla="*/ 20 h 42"/>
                  <a:gd name="T8" fmla="*/ 20 w 41"/>
                  <a:gd name="T9" fmla="*/ 9 h 42"/>
                  <a:gd name="T10" fmla="*/ 5 w 41"/>
                  <a:gd name="T11" fmla="*/ 3 h 42"/>
                  <a:gd name="T12" fmla="*/ 1 w 41"/>
                  <a:gd name="T13" fmla="*/ 17 h 42"/>
                  <a:gd name="T14" fmla="*/ 5 w 41"/>
                  <a:gd name="T15" fmla="*/ 17 h 42"/>
                  <a:gd name="T16" fmla="*/ 6 w 41"/>
                  <a:gd name="T17" fmla="*/ 10 h 42"/>
                  <a:gd name="T18" fmla="*/ 14 w 41"/>
                  <a:gd name="T19" fmla="*/ 12 h 42"/>
                  <a:gd name="T20" fmla="*/ 12 w 41"/>
                  <a:gd name="T21" fmla="*/ 24 h 42"/>
                  <a:gd name="T22" fmla="*/ 10 w 41"/>
                  <a:gd name="T23" fmla="*/ 34 h 42"/>
                  <a:gd name="T24" fmla="*/ 22 w 41"/>
                  <a:gd name="T25" fmla="*/ 41 h 42"/>
                  <a:gd name="T26" fmla="*/ 39 w 41"/>
                  <a:gd name="T27" fmla="*/ 38 h 42"/>
                  <a:gd name="T28" fmla="*/ 36 w 41"/>
                  <a:gd name="T29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42">
                    <a:moveTo>
                      <a:pt x="36" y="31"/>
                    </a:moveTo>
                    <a:cubicBezTo>
                      <a:pt x="32" y="31"/>
                      <a:pt x="29" y="32"/>
                      <a:pt x="25" y="32"/>
                    </a:cubicBezTo>
                    <a:cubicBezTo>
                      <a:pt x="24" y="32"/>
                      <a:pt x="18" y="34"/>
                      <a:pt x="17" y="33"/>
                    </a:cubicBezTo>
                    <a:cubicBezTo>
                      <a:pt x="17" y="32"/>
                      <a:pt x="20" y="22"/>
                      <a:pt x="20" y="20"/>
                    </a:cubicBezTo>
                    <a:cubicBezTo>
                      <a:pt x="21" y="17"/>
                      <a:pt x="21" y="13"/>
                      <a:pt x="20" y="9"/>
                    </a:cubicBezTo>
                    <a:cubicBezTo>
                      <a:pt x="18" y="3"/>
                      <a:pt x="11" y="0"/>
                      <a:pt x="5" y="3"/>
                    </a:cubicBezTo>
                    <a:cubicBezTo>
                      <a:pt x="0" y="5"/>
                      <a:pt x="1" y="12"/>
                      <a:pt x="1" y="17"/>
                    </a:cubicBezTo>
                    <a:cubicBezTo>
                      <a:pt x="2" y="19"/>
                      <a:pt x="5" y="19"/>
                      <a:pt x="5" y="17"/>
                    </a:cubicBezTo>
                    <a:cubicBezTo>
                      <a:pt x="6" y="15"/>
                      <a:pt x="5" y="12"/>
                      <a:pt x="6" y="10"/>
                    </a:cubicBezTo>
                    <a:cubicBezTo>
                      <a:pt x="7" y="4"/>
                      <a:pt x="13" y="8"/>
                      <a:pt x="14" y="12"/>
                    </a:cubicBezTo>
                    <a:cubicBezTo>
                      <a:pt x="15" y="15"/>
                      <a:pt x="13" y="21"/>
                      <a:pt x="12" y="24"/>
                    </a:cubicBezTo>
                    <a:cubicBezTo>
                      <a:pt x="12" y="27"/>
                      <a:pt x="10" y="31"/>
                      <a:pt x="10" y="34"/>
                    </a:cubicBezTo>
                    <a:cubicBezTo>
                      <a:pt x="10" y="40"/>
                      <a:pt x="17" y="42"/>
                      <a:pt x="22" y="41"/>
                    </a:cubicBezTo>
                    <a:cubicBezTo>
                      <a:pt x="27" y="40"/>
                      <a:pt x="34" y="42"/>
                      <a:pt x="39" y="38"/>
                    </a:cubicBezTo>
                    <a:cubicBezTo>
                      <a:pt x="41" y="35"/>
                      <a:pt x="40" y="31"/>
                      <a:pt x="3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315"/>
              <p:cNvSpPr/>
              <p:nvPr/>
            </p:nvSpPr>
            <p:spPr bwMode="auto">
              <a:xfrm>
                <a:off x="1654" y="1839"/>
                <a:ext cx="41" cy="45"/>
              </a:xfrm>
              <a:custGeom>
                <a:avLst/>
                <a:gdLst>
                  <a:gd name="T0" fmla="*/ 49 w 53"/>
                  <a:gd name="T1" fmla="*/ 40 h 59"/>
                  <a:gd name="T2" fmla="*/ 26 w 53"/>
                  <a:gd name="T3" fmla="*/ 43 h 59"/>
                  <a:gd name="T4" fmla="*/ 16 w 53"/>
                  <a:gd name="T5" fmla="*/ 47 h 59"/>
                  <a:gd name="T6" fmla="*/ 15 w 53"/>
                  <a:gd name="T7" fmla="*/ 47 h 59"/>
                  <a:gd name="T8" fmla="*/ 25 w 53"/>
                  <a:gd name="T9" fmla="*/ 36 h 59"/>
                  <a:gd name="T10" fmla="*/ 26 w 53"/>
                  <a:gd name="T11" fmla="*/ 10 h 59"/>
                  <a:gd name="T12" fmla="*/ 11 w 53"/>
                  <a:gd name="T13" fmla="*/ 3 h 59"/>
                  <a:gd name="T14" fmla="*/ 3 w 53"/>
                  <a:gd name="T15" fmla="*/ 22 h 59"/>
                  <a:gd name="T16" fmla="*/ 6 w 53"/>
                  <a:gd name="T17" fmla="*/ 23 h 59"/>
                  <a:gd name="T18" fmla="*/ 7 w 53"/>
                  <a:gd name="T19" fmla="*/ 23 h 59"/>
                  <a:gd name="T20" fmla="*/ 8 w 53"/>
                  <a:gd name="T21" fmla="*/ 19 h 59"/>
                  <a:gd name="T22" fmla="*/ 14 w 53"/>
                  <a:gd name="T23" fmla="*/ 9 h 59"/>
                  <a:gd name="T24" fmla="*/ 20 w 53"/>
                  <a:gd name="T25" fmla="*/ 17 h 59"/>
                  <a:gd name="T26" fmla="*/ 18 w 53"/>
                  <a:gd name="T27" fmla="*/ 33 h 59"/>
                  <a:gd name="T28" fmla="*/ 10 w 53"/>
                  <a:gd name="T29" fmla="*/ 42 h 59"/>
                  <a:gd name="T30" fmla="*/ 6 w 53"/>
                  <a:gd name="T31" fmla="*/ 46 h 59"/>
                  <a:gd name="T32" fmla="*/ 5 w 53"/>
                  <a:gd name="T33" fmla="*/ 48 h 59"/>
                  <a:gd name="T34" fmla="*/ 3 w 53"/>
                  <a:gd name="T35" fmla="*/ 56 h 59"/>
                  <a:gd name="T36" fmla="*/ 25 w 53"/>
                  <a:gd name="T37" fmla="*/ 52 h 59"/>
                  <a:gd name="T38" fmla="*/ 49 w 53"/>
                  <a:gd name="T39" fmla="*/ 48 h 59"/>
                  <a:gd name="T40" fmla="*/ 49 w 53"/>
                  <a:gd name="T41" fmla="*/ 4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59">
                    <a:moveTo>
                      <a:pt x="49" y="40"/>
                    </a:moveTo>
                    <a:cubicBezTo>
                      <a:pt x="41" y="39"/>
                      <a:pt x="33" y="41"/>
                      <a:pt x="26" y="43"/>
                    </a:cubicBezTo>
                    <a:cubicBezTo>
                      <a:pt x="22" y="44"/>
                      <a:pt x="19" y="45"/>
                      <a:pt x="16" y="47"/>
                    </a:cubicBezTo>
                    <a:cubicBezTo>
                      <a:pt x="16" y="47"/>
                      <a:pt x="15" y="47"/>
                      <a:pt x="15" y="47"/>
                    </a:cubicBezTo>
                    <a:cubicBezTo>
                      <a:pt x="19" y="43"/>
                      <a:pt x="23" y="40"/>
                      <a:pt x="25" y="36"/>
                    </a:cubicBezTo>
                    <a:cubicBezTo>
                      <a:pt x="29" y="29"/>
                      <a:pt x="28" y="18"/>
                      <a:pt x="26" y="10"/>
                    </a:cubicBezTo>
                    <a:cubicBezTo>
                      <a:pt x="25" y="3"/>
                      <a:pt x="17" y="0"/>
                      <a:pt x="11" y="3"/>
                    </a:cubicBezTo>
                    <a:cubicBezTo>
                      <a:pt x="5" y="7"/>
                      <a:pt x="0" y="16"/>
                      <a:pt x="3" y="22"/>
                    </a:cubicBezTo>
                    <a:cubicBezTo>
                      <a:pt x="3" y="23"/>
                      <a:pt x="5" y="24"/>
                      <a:pt x="6" y="23"/>
                    </a:cubicBezTo>
                    <a:cubicBezTo>
                      <a:pt x="6" y="23"/>
                      <a:pt x="6" y="23"/>
                      <a:pt x="7" y="23"/>
                    </a:cubicBezTo>
                    <a:cubicBezTo>
                      <a:pt x="9" y="23"/>
                      <a:pt x="10" y="20"/>
                      <a:pt x="8" y="19"/>
                    </a:cubicBezTo>
                    <a:cubicBezTo>
                      <a:pt x="9" y="15"/>
                      <a:pt x="11" y="11"/>
                      <a:pt x="14" y="9"/>
                    </a:cubicBezTo>
                    <a:cubicBezTo>
                      <a:pt x="19" y="6"/>
                      <a:pt x="20" y="14"/>
                      <a:pt x="20" y="17"/>
                    </a:cubicBezTo>
                    <a:cubicBezTo>
                      <a:pt x="21" y="22"/>
                      <a:pt x="21" y="29"/>
                      <a:pt x="18" y="33"/>
                    </a:cubicBezTo>
                    <a:cubicBezTo>
                      <a:pt x="16" y="37"/>
                      <a:pt x="12" y="40"/>
                      <a:pt x="10" y="42"/>
                    </a:cubicBezTo>
                    <a:cubicBezTo>
                      <a:pt x="8" y="43"/>
                      <a:pt x="7" y="44"/>
                      <a:pt x="6" y="46"/>
                    </a:cubicBezTo>
                    <a:cubicBezTo>
                      <a:pt x="6" y="46"/>
                      <a:pt x="5" y="48"/>
                      <a:pt x="5" y="48"/>
                    </a:cubicBezTo>
                    <a:cubicBezTo>
                      <a:pt x="0" y="49"/>
                      <a:pt x="0" y="54"/>
                      <a:pt x="3" y="56"/>
                    </a:cubicBezTo>
                    <a:cubicBezTo>
                      <a:pt x="10" y="59"/>
                      <a:pt x="18" y="55"/>
                      <a:pt x="25" y="52"/>
                    </a:cubicBezTo>
                    <a:cubicBezTo>
                      <a:pt x="32" y="49"/>
                      <a:pt x="41" y="49"/>
                      <a:pt x="49" y="48"/>
                    </a:cubicBezTo>
                    <a:cubicBezTo>
                      <a:pt x="53" y="47"/>
                      <a:pt x="53" y="41"/>
                      <a:pt x="49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316"/>
              <p:cNvSpPr/>
              <p:nvPr/>
            </p:nvSpPr>
            <p:spPr bwMode="auto">
              <a:xfrm>
                <a:off x="1690" y="1846"/>
                <a:ext cx="35" cy="31"/>
              </a:xfrm>
              <a:custGeom>
                <a:avLst/>
                <a:gdLst>
                  <a:gd name="T0" fmla="*/ 43 w 46"/>
                  <a:gd name="T1" fmla="*/ 27 h 40"/>
                  <a:gd name="T2" fmla="*/ 43 w 46"/>
                  <a:gd name="T3" fmla="*/ 26 h 40"/>
                  <a:gd name="T4" fmla="*/ 38 w 46"/>
                  <a:gd name="T5" fmla="*/ 21 h 40"/>
                  <a:gd name="T6" fmla="*/ 34 w 46"/>
                  <a:gd name="T7" fmla="*/ 19 h 40"/>
                  <a:gd name="T8" fmla="*/ 40 w 46"/>
                  <a:gd name="T9" fmla="*/ 6 h 40"/>
                  <a:gd name="T10" fmla="*/ 40 w 46"/>
                  <a:gd name="T11" fmla="*/ 1 h 40"/>
                  <a:gd name="T12" fmla="*/ 39 w 46"/>
                  <a:gd name="T13" fmla="*/ 1 h 40"/>
                  <a:gd name="T14" fmla="*/ 35 w 46"/>
                  <a:gd name="T15" fmla="*/ 2 h 40"/>
                  <a:gd name="T16" fmla="*/ 27 w 46"/>
                  <a:gd name="T17" fmla="*/ 14 h 40"/>
                  <a:gd name="T18" fmla="*/ 26 w 46"/>
                  <a:gd name="T19" fmla="*/ 14 h 40"/>
                  <a:gd name="T20" fmla="*/ 15 w 46"/>
                  <a:gd name="T21" fmla="*/ 6 h 40"/>
                  <a:gd name="T22" fmla="*/ 5 w 46"/>
                  <a:gd name="T23" fmla="*/ 1 h 40"/>
                  <a:gd name="T24" fmla="*/ 4 w 46"/>
                  <a:gd name="T25" fmla="*/ 8 h 40"/>
                  <a:gd name="T26" fmla="*/ 11 w 46"/>
                  <a:gd name="T27" fmla="*/ 13 h 40"/>
                  <a:gd name="T28" fmla="*/ 20 w 46"/>
                  <a:gd name="T29" fmla="*/ 20 h 40"/>
                  <a:gd name="T30" fmla="*/ 22 w 46"/>
                  <a:gd name="T31" fmla="*/ 21 h 40"/>
                  <a:gd name="T32" fmla="*/ 20 w 46"/>
                  <a:gd name="T33" fmla="*/ 38 h 40"/>
                  <a:gd name="T34" fmla="*/ 24 w 46"/>
                  <a:gd name="T35" fmla="*/ 39 h 40"/>
                  <a:gd name="T36" fmla="*/ 27 w 46"/>
                  <a:gd name="T37" fmla="*/ 30 h 40"/>
                  <a:gd name="T38" fmla="*/ 29 w 46"/>
                  <a:gd name="T39" fmla="*/ 26 h 40"/>
                  <a:gd name="T40" fmla="*/ 36 w 46"/>
                  <a:gd name="T41" fmla="*/ 30 h 40"/>
                  <a:gd name="T42" fmla="*/ 38 w 46"/>
                  <a:gd name="T43" fmla="*/ 33 h 40"/>
                  <a:gd name="T44" fmla="*/ 43 w 46"/>
                  <a:gd name="T45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40">
                    <a:moveTo>
                      <a:pt x="43" y="27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4"/>
                      <a:pt x="39" y="22"/>
                      <a:pt x="38" y="21"/>
                    </a:cubicBezTo>
                    <a:cubicBezTo>
                      <a:pt x="36" y="20"/>
                      <a:pt x="35" y="19"/>
                      <a:pt x="34" y="19"/>
                    </a:cubicBezTo>
                    <a:cubicBezTo>
                      <a:pt x="36" y="15"/>
                      <a:pt x="39" y="10"/>
                      <a:pt x="40" y="6"/>
                    </a:cubicBezTo>
                    <a:cubicBezTo>
                      <a:pt x="43" y="5"/>
                      <a:pt x="43" y="1"/>
                      <a:pt x="40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8" y="0"/>
                      <a:pt x="36" y="0"/>
                      <a:pt x="35" y="2"/>
                    </a:cubicBezTo>
                    <a:cubicBezTo>
                      <a:pt x="32" y="6"/>
                      <a:pt x="30" y="10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3" y="11"/>
                      <a:pt x="19" y="8"/>
                      <a:pt x="15" y="6"/>
                    </a:cubicBezTo>
                    <a:cubicBezTo>
                      <a:pt x="12" y="3"/>
                      <a:pt x="10" y="1"/>
                      <a:pt x="5" y="1"/>
                    </a:cubicBezTo>
                    <a:cubicBezTo>
                      <a:pt x="1" y="1"/>
                      <a:pt x="0" y="7"/>
                      <a:pt x="4" y="8"/>
                    </a:cubicBezTo>
                    <a:cubicBezTo>
                      <a:pt x="7" y="8"/>
                      <a:pt x="9" y="11"/>
                      <a:pt x="11" y="13"/>
                    </a:cubicBezTo>
                    <a:cubicBezTo>
                      <a:pt x="14" y="15"/>
                      <a:pt x="17" y="17"/>
                      <a:pt x="20" y="20"/>
                    </a:cubicBezTo>
                    <a:cubicBezTo>
                      <a:pt x="21" y="20"/>
                      <a:pt x="22" y="21"/>
                      <a:pt x="22" y="21"/>
                    </a:cubicBezTo>
                    <a:cubicBezTo>
                      <a:pt x="19" y="26"/>
                      <a:pt x="16" y="34"/>
                      <a:pt x="20" y="38"/>
                    </a:cubicBezTo>
                    <a:cubicBezTo>
                      <a:pt x="21" y="40"/>
                      <a:pt x="23" y="40"/>
                      <a:pt x="24" y="39"/>
                    </a:cubicBezTo>
                    <a:cubicBezTo>
                      <a:pt x="26" y="36"/>
                      <a:pt x="26" y="33"/>
                      <a:pt x="27" y="30"/>
                    </a:cubicBezTo>
                    <a:cubicBezTo>
                      <a:pt x="28" y="29"/>
                      <a:pt x="28" y="27"/>
                      <a:pt x="29" y="26"/>
                    </a:cubicBezTo>
                    <a:cubicBezTo>
                      <a:pt x="31" y="27"/>
                      <a:pt x="33" y="29"/>
                      <a:pt x="36" y="30"/>
                    </a:cubicBezTo>
                    <a:cubicBezTo>
                      <a:pt x="36" y="31"/>
                      <a:pt x="37" y="32"/>
                      <a:pt x="38" y="33"/>
                    </a:cubicBezTo>
                    <a:cubicBezTo>
                      <a:pt x="42" y="36"/>
                      <a:pt x="46" y="30"/>
                      <a:pt x="4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317"/>
              <p:cNvSpPr/>
              <p:nvPr/>
            </p:nvSpPr>
            <p:spPr bwMode="auto">
              <a:xfrm>
                <a:off x="1730" y="1836"/>
                <a:ext cx="28" cy="55"/>
              </a:xfrm>
              <a:custGeom>
                <a:avLst/>
                <a:gdLst>
                  <a:gd name="T0" fmla="*/ 35 w 37"/>
                  <a:gd name="T1" fmla="*/ 2 h 71"/>
                  <a:gd name="T2" fmla="*/ 31 w 37"/>
                  <a:gd name="T3" fmla="*/ 1 h 71"/>
                  <a:gd name="T4" fmla="*/ 31 w 37"/>
                  <a:gd name="T5" fmla="*/ 1 h 71"/>
                  <a:gd name="T6" fmla="*/ 28 w 37"/>
                  <a:gd name="T7" fmla="*/ 6 h 71"/>
                  <a:gd name="T8" fmla="*/ 24 w 37"/>
                  <a:gd name="T9" fmla="*/ 14 h 71"/>
                  <a:gd name="T10" fmla="*/ 20 w 37"/>
                  <a:gd name="T11" fmla="*/ 23 h 71"/>
                  <a:gd name="T12" fmla="*/ 19 w 37"/>
                  <a:gd name="T13" fmla="*/ 23 h 71"/>
                  <a:gd name="T14" fmla="*/ 11 w 37"/>
                  <a:gd name="T15" fmla="*/ 18 h 71"/>
                  <a:gd name="T16" fmla="*/ 8 w 37"/>
                  <a:gd name="T17" fmla="*/ 15 h 71"/>
                  <a:gd name="T18" fmla="*/ 8 w 37"/>
                  <a:gd name="T19" fmla="*/ 12 h 71"/>
                  <a:gd name="T20" fmla="*/ 8 w 37"/>
                  <a:gd name="T21" fmla="*/ 6 h 71"/>
                  <a:gd name="T22" fmla="*/ 2 w 37"/>
                  <a:gd name="T23" fmla="*/ 6 h 71"/>
                  <a:gd name="T24" fmla="*/ 2 w 37"/>
                  <a:gd name="T25" fmla="*/ 18 h 71"/>
                  <a:gd name="T26" fmla="*/ 6 w 37"/>
                  <a:gd name="T27" fmla="*/ 24 h 71"/>
                  <a:gd name="T28" fmla="*/ 17 w 37"/>
                  <a:gd name="T29" fmla="*/ 31 h 71"/>
                  <a:gd name="T30" fmla="*/ 17 w 37"/>
                  <a:gd name="T31" fmla="*/ 31 h 71"/>
                  <a:gd name="T32" fmla="*/ 10 w 37"/>
                  <a:gd name="T33" fmla="*/ 50 h 71"/>
                  <a:gd name="T34" fmla="*/ 8 w 37"/>
                  <a:gd name="T35" fmla="*/ 69 h 71"/>
                  <a:gd name="T36" fmla="*/ 14 w 37"/>
                  <a:gd name="T37" fmla="*/ 69 h 71"/>
                  <a:gd name="T38" fmla="*/ 18 w 37"/>
                  <a:gd name="T39" fmla="*/ 51 h 71"/>
                  <a:gd name="T40" fmla="*/ 26 w 37"/>
                  <a:gd name="T41" fmla="*/ 32 h 71"/>
                  <a:gd name="T42" fmla="*/ 28 w 37"/>
                  <a:gd name="T43" fmla="*/ 25 h 71"/>
                  <a:gd name="T44" fmla="*/ 32 w 37"/>
                  <a:gd name="T45" fmla="*/ 16 h 71"/>
                  <a:gd name="T46" fmla="*/ 35 w 37"/>
                  <a:gd name="T47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" h="71">
                    <a:moveTo>
                      <a:pt x="35" y="2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2"/>
                      <a:pt x="29" y="4"/>
                      <a:pt x="28" y="6"/>
                    </a:cubicBezTo>
                    <a:cubicBezTo>
                      <a:pt x="27" y="9"/>
                      <a:pt x="26" y="11"/>
                      <a:pt x="24" y="14"/>
                    </a:cubicBezTo>
                    <a:cubicBezTo>
                      <a:pt x="22" y="17"/>
                      <a:pt x="21" y="20"/>
                      <a:pt x="20" y="23"/>
                    </a:cubicBezTo>
                    <a:cubicBezTo>
                      <a:pt x="20" y="23"/>
                      <a:pt x="20" y="23"/>
                      <a:pt x="19" y="23"/>
                    </a:cubicBezTo>
                    <a:cubicBezTo>
                      <a:pt x="17" y="24"/>
                      <a:pt x="13" y="20"/>
                      <a:pt x="11" y="18"/>
                    </a:cubicBezTo>
                    <a:cubicBezTo>
                      <a:pt x="10" y="17"/>
                      <a:pt x="9" y="16"/>
                      <a:pt x="8" y="15"/>
                    </a:cubicBezTo>
                    <a:cubicBezTo>
                      <a:pt x="8" y="15"/>
                      <a:pt x="8" y="13"/>
                      <a:pt x="8" y="12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3"/>
                      <a:pt x="3" y="3"/>
                      <a:pt x="2" y="6"/>
                    </a:cubicBezTo>
                    <a:cubicBezTo>
                      <a:pt x="2" y="9"/>
                      <a:pt x="0" y="15"/>
                      <a:pt x="2" y="18"/>
                    </a:cubicBezTo>
                    <a:cubicBezTo>
                      <a:pt x="3" y="20"/>
                      <a:pt x="4" y="22"/>
                      <a:pt x="6" y="24"/>
                    </a:cubicBezTo>
                    <a:cubicBezTo>
                      <a:pt x="9" y="27"/>
                      <a:pt x="13" y="30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4" y="37"/>
                      <a:pt x="12" y="44"/>
                      <a:pt x="10" y="50"/>
                    </a:cubicBezTo>
                    <a:cubicBezTo>
                      <a:pt x="8" y="56"/>
                      <a:pt x="6" y="63"/>
                      <a:pt x="8" y="69"/>
                    </a:cubicBezTo>
                    <a:cubicBezTo>
                      <a:pt x="9" y="71"/>
                      <a:pt x="13" y="71"/>
                      <a:pt x="14" y="69"/>
                    </a:cubicBezTo>
                    <a:cubicBezTo>
                      <a:pt x="16" y="64"/>
                      <a:pt x="17" y="57"/>
                      <a:pt x="18" y="51"/>
                    </a:cubicBezTo>
                    <a:cubicBezTo>
                      <a:pt x="20" y="44"/>
                      <a:pt x="23" y="38"/>
                      <a:pt x="26" y="32"/>
                    </a:cubicBezTo>
                    <a:cubicBezTo>
                      <a:pt x="27" y="30"/>
                      <a:pt x="28" y="27"/>
                      <a:pt x="28" y="25"/>
                    </a:cubicBezTo>
                    <a:cubicBezTo>
                      <a:pt x="29" y="21"/>
                      <a:pt x="30" y="19"/>
                      <a:pt x="32" y="16"/>
                    </a:cubicBezTo>
                    <a:cubicBezTo>
                      <a:pt x="34" y="12"/>
                      <a:pt x="37" y="6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318"/>
              <p:cNvSpPr/>
              <p:nvPr/>
            </p:nvSpPr>
            <p:spPr bwMode="auto">
              <a:xfrm>
                <a:off x="1784" y="1728"/>
                <a:ext cx="35" cy="12"/>
              </a:xfrm>
              <a:custGeom>
                <a:avLst/>
                <a:gdLst>
                  <a:gd name="T0" fmla="*/ 44 w 46"/>
                  <a:gd name="T1" fmla="*/ 2 h 15"/>
                  <a:gd name="T2" fmla="*/ 36 w 46"/>
                  <a:gd name="T3" fmla="*/ 1 h 15"/>
                  <a:gd name="T4" fmla="*/ 30 w 46"/>
                  <a:gd name="T5" fmla="*/ 2 h 15"/>
                  <a:gd name="T6" fmla="*/ 24 w 46"/>
                  <a:gd name="T7" fmla="*/ 3 h 15"/>
                  <a:gd name="T8" fmla="*/ 4 w 46"/>
                  <a:gd name="T9" fmla="*/ 7 h 15"/>
                  <a:gd name="T10" fmla="*/ 5 w 46"/>
                  <a:gd name="T11" fmla="*/ 15 h 15"/>
                  <a:gd name="T12" fmla="*/ 23 w 46"/>
                  <a:gd name="T13" fmla="*/ 12 h 15"/>
                  <a:gd name="T14" fmla="*/ 34 w 46"/>
                  <a:gd name="T15" fmla="*/ 10 h 15"/>
                  <a:gd name="T16" fmla="*/ 44 w 46"/>
                  <a:gd name="T17" fmla="*/ 7 h 15"/>
                  <a:gd name="T18" fmla="*/ 44 w 46"/>
                  <a:gd name="T1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15">
                    <a:moveTo>
                      <a:pt x="44" y="2"/>
                    </a:moveTo>
                    <a:cubicBezTo>
                      <a:pt x="42" y="0"/>
                      <a:pt x="39" y="0"/>
                      <a:pt x="36" y="1"/>
                    </a:cubicBezTo>
                    <a:cubicBezTo>
                      <a:pt x="34" y="1"/>
                      <a:pt x="32" y="1"/>
                      <a:pt x="30" y="2"/>
                    </a:cubicBezTo>
                    <a:cubicBezTo>
                      <a:pt x="28" y="2"/>
                      <a:pt x="26" y="3"/>
                      <a:pt x="24" y="3"/>
                    </a:cubicBezTo>
                    <a:cubicBezTo>
                      <a:pt x="17" y="4"/>
                      <a:pt x="11" y="6"/>
                      <a:pt x="4" y="7"/>
                    </a:cubicBezTo>
                    <a:cubicBezTo>
                      <a:pt x="0" y="8"/>
                      <a:pt x="2" y="14"/>
                      <a:pt x="5" y="15"/>
                    </a:cubicBezTo>
                    <a:cubicBezTo>
                      <a:pt x="11" y="15"/>
                      <a:pt x="17" y="12"/>
                      <a:pt x="23" y="12"/>
                    </a:cubicBezTo>
                    <a:cubicBezTo>
                      <a:pt x="27" y="12"/>
                      <a:pt x="30" y="10"/>
                      <a:pt x="34" y="10"/>
                    </a:cubicBezTo>
                    <a:cubicBezTo>
                      <a:pt x="37" y="9"/>
                      <a:pt x="41" y="9"/>
                      <a:pt x="44" y="7"/>
                    </a:cubicBezTo>
                    <a:cubicBezTo>
                      <a:pt x="45" y="6"/>
                      <a:pt x="46" y="3"/>
                      <a:pt x="4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319"/>
              <p:cNvSpPr/>
              <p:nvPr/>
            </p:nvSpPr>
            <p:spPr bwMode="auto">
              <a:xfrm>
                <a:off x="1781" y="1712"/>
                <a:ext cx="35" cy="16"/>
              </a:xfrm>
              <a:custGeom>
                <a:avLst/>
                <a:gdLst>
                  <a:gd name="T0" fmla="*/ 43 w 46"/>
                  <a:gd name="T1" fmla="*/ 2 h 21"/>
                  <a:gd name="T2" fmla="*/ 22 w 46"/>
                  <a:gd name="T3" fmla="*/ 5 h 21"/>
                  <a:gd name="T4" fmla="*/ 12 w 46"/>
                  <a:gd name="T5" fmla="*/ 9 h 21"/>
                  <a:gd name="T6" fmla="*/ 3 w 46"/>
                  <a:gd name="T7" fmla="*/ 11 h 21"/>
                  <a:gd name="T8" fmla="*/ 3 w 46"/>
                  <a:gd name="T9" fmla="*/ 17 h 21"/>
                  <a:gd name="T10" fmla="*/ 3 w 46"/>
                  <a:gd name="T11" fmla="*/ 17 h 21"/>
                  <a:gd name="T12" fmla="*/ 4 w 46"/>
                  <a:gd name="T13" fmla="*/ 18 h 21"/>
                  <a:gd name="T14" fmla="*/ 8 w 46"/>
                  <a:gd name="T15" fmla="*/ 20 h 21"/>
                  <a:gd name="T16" fmla="*/ 12 w 46"/>
                  <a:gd name="T17" fmla="*/ 18 h 21"/>
                  <a:gd name="T18" fmla="*/ 21 w 46"/>
                  <a:gd name="T19" fmla="*/ 15 h 21"/>
                  <a:gd name="T20" fmla="*/ 34 w 46"/>
                  <a:gd name="T21" fmla="*/ 11 h 21"/>
                  <a:gd name="T22" fmla="*/ 45 w 46"/>
                  <a:gd name="T23" fmla="*/ 6 h 21"/>
                  <a:gd name="T24" fmla="*/ 43 w 46"/>
                  <a:gd name="T2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21">
                    <a:moveTo>
                      <a:pt x="43" y="2"/>
                    </a:moveTo>
                    <a:cubicBezTo>
                      <a:pt x="37" y="0"/>
                      <a:pt x="28" y="3"/>
                      <a:pt x="22" y="5"/>
                    </a:cubicBezTo>
                    <a:cubicBezTo>
                      <a:pt x="19" y="6"/>
                      <a:pt x="15" y="8"/>
                      <a:pt x="12" y="9"/>
                    </a:cubicBezTo>
                    <a:cubicBezTo>
                      <a:pt x="9" y="10"/>
                      <a:pt x="6" y="10"/>
                      <a:pt x="3" y="11"/>
                    </a:cubicBezTo>
                    <a:cubicBezTo>
                      <a:pt x="0" y="13"/>
                      <a:pt x="1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" y="18"/>
                      <a:pt x="4" y="18"/>
                    </a:cubicBezTo>
                    <a:cubicBezTo>
                      <a:pt x="6" y="18"/>
                      <a:pt x="7" y="19"/>
                      <a:pt x="8" y="20"/>
                    </a:cubicBezTo>
                    <a:cubicBezTo>
                      <a:pt x="10" y="21"/>
                      <a:pt x="12" y="19"/>
                      <a:pt x="12" y="18"/>
                    </a:cubicBezTo>
                    <a:cubicBezTo>
                      <a:pt x="15" y="17"/>
                      <a:pt x="18" y="16"/>
                      <a:pt x="21" y="15"/>
                    </a:cubicBezTo>
                    <a:cubicBezTo>
                      <a:pt x="25" y="13"/>
                      <a:pt x="30" y="12"/>
                      <a:pt x="34" y="11"/>
                    </a:cubicBezTo>
                    <a:cubicBezTo>
                      <a:pt x="38" y="10"/>
                      <a:pt x="42" y="9"/>
                      <a:pt x="45" y="6"/>
                    </a:cubicBezTo>
                    <a:cubicBezTo>
                      <a:pt x="46" y="5"/>
                      <a:pt x="45" y="2"/>
                      <a:pt x="4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320"/>
              <p:cNvSpPr/>
              <p:nvPr/>
            </p:nvSpPr>
            <p:spPr bwMode="auto">
              <a:xfrm>
                <a:off x="1822" y="1681"/>
                <a:ext cx="37" cy="43"/>
              </a:xfrm>
              <a:custGeom>
                <a:avLst/>
                <a:gdLst>
                  <a:gd name="T0" fmla="*/ 49 w 49"/>
                  <a:gd name="T1" fmla="*/ 36 h 56"/>
                  <a:gd name="T2" fmla="*/ 41 w 49"/>
                  <a:gd name="T3" fmla="*/ 30 h 56"/>
                  <a:gd name="T4" fmla="*/ 28 w 49"/>
                  <a:gd name="T5" fmla="*/ 21 h 56"/>
                  <a:gd name="T6" fmla="*/ 31 w 49"/>
                  <a:gd name="T7" fmla="*/ 17 h 56"/>
                  <a:gd name="T8" fmla="*/ 35 w 49"/>
                  <a:gd name="T9" fmla="*/ 15 h 56"/>
                  <a:gd name="T10" fmla="*/ 37 w 49"/>
                  <a:gd name="T11" fmla="*/ 13 h 56"/>
                  <a:gd name="T12" fmla="*/ 37 w 49"/>
                  <a:gd name="T13" fmla="*/ 13 h 56"/>
                  <a:gd name="T14" fmla="*/ 41 w 49"/>
                  <a:gd name="T15" fmla="*/ 11 h 56"/>
                  <a:gd name="T16" fmla="*/ 24 w 49"/>
                  <a:gd name="T17" fmla="*/ 13 h 56"/>
                  <a:gd name="T18" fmla="*/ 21 w 49"/>
                  <a:gd name="T19" fmla="*/ 16 h 56"/>
                  <a:gd name="T20" fmla="*/ 5 w 49"/>
                  <a:gd name="T21" fmla="*/ 6 h 56"/>
                  <a:gd name="T22" fmla="*/ 1 w 49"/>
                  <a:gd name="T23" fmla="*/ 10 h 56"/>
                  <a:gd name="T24" fmla="*/ 1 w 49"/>
                  <a:gd name="T25" fmla="*/ 11 h 56"/>
                  <a:gd name="T26" fmla="*/ 5 w 49"/>
                  <a:gd name="T27" fmla="*/ 13 h 56"/>
                  <a:gd name="T28" fmla="*/ 17 w 49"/>
                  <a:gd name="T29" fmla="*/ 23 h 56"/>
                  <a:gd name="T30" fmla="*/ 13 w 49"/>
                  <a:gd name="T31" fmla="*/ 32 h 56"/>
                  <a:gd name="T32" fmla="*/ 8 w 49"/>
                  <a:gd name="T33" fmla="*/ 42 h 56"/>
                  <a:gd name="T34" fmla="*/ 6 w 49"/>
                  <a:gd name="T35" fmla="*/ 54 h 56"/>
                  <a:gd name="T36" fmla="*/ 10 w 49"/>
                  <a:gd name="T37" fmla="*/ 55 h 56"/>
                  <a:gd name="T38" fmla="*/ 14 w 49"/>
                  <a:gd name="T39" fmla="*/ 50 h 56"/>
                  <a:gd name="T40" fmla="*/ 17 w 49"/>
                  <a:gd name="T41" fmla="*/ 41 h 56"/>
                  <a:gd name="T42" fmla="*/ 23 w 49"/>
                  <a:gd name="T43" fmla="*/ 28 h 56"/>
                  <a:gd name="T44" fmla="*/ 24 w 49"/>
                  <a:gd name="T45" fmla="*/ 29 h 56"/>
                  <a:gd name="T46" fmla="*/ 38 w 49"/>
                  <a:gd name="T47" fmla="*/ 38 h 56"/>
                  <a:gd name="T48" fmla="*/ 48 w 49"/>
                  <a:gd name="T49" fmla="*/ 39 h 56"/>
                  <a:gd name="T50" fmla="*/ 49 w 49"/>
                  <a:gd name="T51" fmla="*/ 3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56">
                    <a:moveTo>
                      <a:pt x="49" y="36"/>
                    </a:moveTo>
                    <a:cubicBezTo>
                      <a:pt x="47" y="34"/>
                      <a:pt x="44" y="32"/>
                      <a:pt x="41" y="30"/>
                    </a:cubicBezTo>
                    <a:cubicBezTo>
                      <a:pt x="37" y="27"/>
                      <a:pt x="32" y="24"/>
                      <a:pt x="28" y="21"/>
                    </a:cubicBezTo>
                    <a:cubicBezTo>
                      <a:pt x="29" y="20"/>
                      <a:pt x="30" y="18"/>
                      <a:pt x="31" y="17"/>
                    </a:cubicBezTo>
                    <a:cubicBezTo>
                      <a:pt x="32" y="16"/>
                      <a:pt x="34" y="15"/>
                      <a:pt x="35" y="15"/>
                    </a:cubicBezTo>
                    <a:cubicBezTo>
                      <a:pt x="36" y="14"/>
                      <a:pt x="36" y="14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9" y="14"/>
                      <a:pt x="41" y="13"/>
                      <a:pt x="41" y="11"/>
                    </a:cubicBezTo>
                    <a:cubicBezTo>
                      <a:pt x="42" y="0"/>
                      <a:pt x="27" y="11"/>
                      <a:pt x="24" y="13"/>
                    </a:cubicBezTo>
                    <a:cubicBezTo>
                      <a:pt x="23" y="14"/>
                      <a:pt x="22" y="15"/>
                      <a:pt x="21" y="16"/>
                    </a:cubicBezTo>
                    <a:cubicBezTo>
                      <a:pt x="16" y="12"/>
                      <a:pt x="11" y="8"/>
                      <a:pt x="5" y="6"/>
                    </a:cubicBezTo>
                    <a:cubicBezTo>
                      <a:pt x="3" y="5"/>
                      <a:pt x="0" y="7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2" y="13"/>
                      <a:pt x="3" y="14"/>
                      <a:pt x="5" y="13"/>
                    </a:cubicBezTo>
                    <a:cubicBezTo>
                      <a:pt x="9" y="17"/>
                      <a:pt x="13" y="20"/>
                      <a:pt x="17" y="23"/>
                    </a:cubicBezTo>
                    <a:cubicBezTo>
                      <a:pt x="15" y="26"/>
                      <a:pt x="14" y="29"/>
                      <a:pt x="13" y="32"/>
                    </a:cubicBezTo>
                    <a:cubicBezTo>
                      <a:pt x="11" y="36"/>
                      <a:pt x="9" y="39"/>
                      <a:pt x="8" y="42"/>
                    </a:cubicBezTo>
                    <a:cubicBezTo>
                      <a:pt x="6" y="46"/>
                      <a:pt x="4" y="51"/>
                      <a:pt x="6" y="54"/>
                    </a:cubicBezTo>
                    <a:cubicBezTo>
                      <a:pt x="7" y="55"/>
                      <a:pt x="9" y="56"/>
                      <a:pt x="10" y="55"/>
                    </a:cubicBezTo>
                    <a:cubicBezTo>
                      <a:pt x="12" y="54"/>
                      <a:pt x="13" y="52"/>
                      <a:pt x="14" y="50"/>
                    </a:cubicBezTo>
                    <a:cubicBezTo>
                      <a:pt x="15" y="47"/>
                      <a:pt x="16" y="44"/>
                      <a:pt x="17" y="41"/>
                    </a:cubicBezTo>
                    <a:cubicBezTo>
                      <a:pt x="20" y="37"/>
                      <a:pt x="21" y="32"/>
                      <a:pt x="23" y="28"/>
                    </a:cubicBezTo>
                    <a:cubicBezTo>
                      <a:pt x="24" y="28"/>
                      <a:pt x="24" y="28"/>
                      <a:pt x="24" y="29"/>
                    </a:cubicBezTo>
                    <a:cubicBezTo>
                      <a:pt x="29" y="32"/>
                      <a:pt x="34" y="35"/>
                      <a:pt x="38" y="38"/>
                    </a:cubicBezTo>
                    <a:cubicBezTo>
                      <a:pt x="42" y="41"/>
                      <a:pt x="45" y="43"/>
                      <a:pt x="48" y="39"/>
                    </a:cubicBezTo>
                    <a:cubicBezTo>
                      <a:pt x="49" y="38"/>
                      <a:pt x="49" y="37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321"/>
              <p:cNvSpPr/>
              <p:nvPr/>
            </p:nvSpPr>
            <p:spPr bwMode="auto">
              <a:xfrm>
                <a:off x="1853" y="1650"/>
                <a:ext cx="31" cy="41"/>
              </a:xfrm>
              <a:custGeom>
                <a:avLst/>
                <a:gdLst>
                  <a:gd name="T0" fmla="*/ 40 w 41"/>
                  <a:gd name="T1" fmla="*/ 47 h 53"/>
                  <a:gd name="T2" fmla="*/ 39 w 41"/>
                  <a:gd name="T3" fmla="*/ 45 h 53"/>
                  <a:gd name="T4" fmla="*/ 21 w 41"/>
                  <a:gd name="T5" fmla="*/ 41 h 53"/>
                  <a:gd name="T6" fmla="*/ 21 w 41"/>
                  <a:gd name="T7" fmla="*/ 41 h 53"/>
                  <a:gd name="T8" fmla="*/ 26 w 41"/>
                  <a:gd name="T9" fmla="*/ 30 h 53"/>
                  <a:gd name="T10" fmla="*/ 28 w 41"/>
                  <a:gd name="T11" fmla="*/ 9 h 53"/>
                  <a:gd name="T12" fmla="*/ 13 w 41"/>
                  <a:gd name="T13" fmla="*/ 2 h 53"/>
                  <a:gd name="T14" fmla="*/ 5 w 41"/>
                  <a:gd name="T15" fmla="*/ 24 h 53"/>
                  <a:gd name="T16" fmla="*/ 9 w 41"/>
                  <a:gd name="T17" fmla="*/ 22 h 53"/>
                  <a:gd name="T18" fmla="*/ 19 w 41"/>
                  <a:gd name="T19" fmla="*/ 8 h 53"/>
                  <a:gd name="T20" fmla="*/ 22 w 41"/>
                  <a:gd name="T21" fmla="*/ 17 h 53"/>
                  <a:gd name="T22" fmla="*/ 18 w 41"/>
                  <a:gd name="T23" fmla="*/ 32 h 53"/>
                  <a:gd name="T24" fmla="*/ 12 w 41"/>
                  <a:gd name="T25" fmla="*/ 43 h 53"/>
                  <a:gd name="T26" fmla="*/ 13 w 41"/>
                  <a:gd name="T27" fmla="*/ 50 h 53"/>
                  <a:gd name="T28" fmla="*/ 26 w 41"/>
                  <a:gd name="T29" fmla="*/ 50 h 53"/>
                  <a:gd name="T30" fmla="*/ 33 w 41"/>
                  <a:gd name="T31" fmla="*/ 50 h 53"/>
                  <a:gd name="T32" fmla="*/ 35 w 41"/>
                  <a:gd name="T33" fmla="*/ 51 h 53"/>
                  <a:gd name="T34" fmla="*/ 35 w 41"/>
                  <a:gd name="T35" fmla="*/ 51 h 53"/>
                  <a:gd name="T36" fmla="*/ 40 w 41"/>
                  <a:gd name="T37" fmla="*/ 51 h 53"/>
                  <a:gd name="T38" fmla="*/ 40 w 41"/>
                  <a:gd name="T39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" h="53">
                    <a:moveTo>
                      <a:pt x="40" y="47"/>
                    </a:moveTo>
                    <a:cubicBezTo>
                      <a:pt x="40" y="46"/>
                      <a:pt x="40" y="45"/>
                      <a:pt x="39" y="45"/>
                    </a:cubicBezTo>
                    <a:cubicBezTo>
                      <a:pt x="34" y="41"/>
                      <a:pt x="27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3" y="37"/>
                      <a:pt x="25" y="34"/>
                      <a:pt x="26" y="30"/>
                    </a:cubicBezTo>
                    <a:cubicBezTo>
                      <a:pt x="28" y="24"/>
                      <a:pt x="30" y="16"/>
                      <a:pt x="28" y="9"/>
                    </a:cubicBezTo>
                    <a:cubicBezTo>
                      <a:pt x="27" y="2"/>
                      <a:pt x="19" y="0"/>
                      <a:pt x="13" y="2"/>
                    </a:cubicBezTo>
                    <a:cubicBezTo>
                      <a:pt x="3" y="5"/>
                      <a:pt x="0" y="16"/>
                      <a:pt x="5" y="24"/>
                    </a:cubicBezTo>
                    <a:cubicBezTo>
                      <a:pt x="6" y="27"/>
                      <a:pt x="10" y="25"/>
                      <a:pt x="9" y="22"/>
                    </a:cubicBezTo>
                    <a:cubicBezTo>
                      <a:pt x="6" y="16"/>
                      <a:pt x="11" y="6"/>
                      <a:pt x="19" y="8"/>
                    </a:cubicBezTo>
                    <a:cubicBezTo>
                      <a:pt x="23" y="8"/>
                      <a:pt x="23" y="14"/>
                      <a:pt x="22" y="17"/>
                    </a:cubicBezTo>
                    <a:cubicBezTo>
                      <a:pt x="22" y="22"/>
                      <a:pt x="20" y="27"/>
                      <a:pt x="18" y="32"/>
                    </a:cubicBezTo>
                    <a:cubicBezTo>
                      <a:pt x="17" y="35"/>
                      <a:pt x="15" y="40"/>
                      <a:pt x="12" y="43"/>
                    </a:cubicBezTo>
                    <a:cubicBezTo>
                      <a:pt x="9" y="44"/>
                      <a:pt x="9" y="50"/>
                      <a:pt x="13" y="50"/>
                    </a:cubicBezTo>
                    <a:cubicBezTo>
                      <a:pt x="17" y="51"/>
                      <a:pt x="22" y="50"/>
                      <a:pt x="26" y="50"/>
                    </a:cubicBezTo>
                    <a:cubicBezTo>
                      <a:pt x="28" y="50"/>
                      <a:pt x="30" y="50"/>
                      <a:pt x="33" y="50"/>
                    </a:cubicBezTo>
                    <a:cubicBezTo>
                      <a:pt x="33" y="50"/>
                      <a:pt x="34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6" y="53"/>
                      <a:pt x="39" y="53"/>
                      <a:pt x="40" y="51"/>
                    </a:cubicBezTo>
                    <a:cubicBezTo>
                      <a:pt x="41" y="50"/>
                      <a:pt x="41" y="48"/>
                      <a:pt x="40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322"/>
              <p:cNvSpPr/>
              <p:nvPr/>
            </p:nvSpPr>
            <p:spPr bwMode="auto">
              <a:xfrm>
                <a:off x="1828" y="1671"/>
                <a:ext cx="102" cy="72"/>
              </a:xfrm>
              <a:custGeom>
                <a:avLst/>
                <a:gdLst>
                  <a:gd name="T0" fmla="*/ 125 w 133"/>
                  <a:gd name="T1" fmla="*/ 46 h 94"/>
                  <a:gd name="T2" fmla="*/ 96 w 133"/>
                  <a:gd name="T3" fmla="*/ 54 h 94"/>
                  <a:gd name="T4" fmla="*/ 98 w 133"/>
                  <a:gd name="T5" fmla="*/ 47 h 94"/>
                  <a:gd name="T6" fmla="*/ 104 w 133"/>
                  <a:gd name="T7" fmla="*/ 24 h 94"/>
                  <a:gd name="T8" fmla="*/ 107 w 133"/>
                  <a:gd name="T9" fmla="*/ 14 h 94"/>
                  <a:gd name="T10" fmla="*/ 110 w 133"/>
                  <a:gd name="T11" fmla="*/ 5 h 94"/>
                  <a:gd name="T12" fmla="*/ 110 w 133"/>
                  <a:gd name="T13" fmla="*/ 2 h 94"/>
                  <a:gd name="T14" fmla="*/ 103 w 133"/>
                  <a:gd name="T15" fmla="*/ 3 h 94"/>
                  <a:gd name="T16" fmla="*/ 99 w 133"/>
                  <a:gd name="T17" fmla="*/ 12 h 94"/>
                  <a:gd name="T18" fmla="*/ 95 w 133"/>
                  <a:gd name="T19" fmla="*/ 23 h 94"/>
                  <a:gd name="T20" fmla="*/ 93 w 133"/>
                  <a:gd name="T21" fmla="*/ 29 h 94"/>
                  <a:gd name="T22" fmla="*/ 91 w 133"/>
                  <a:gd name="T23" fmla="*/ 23 h 94"/>
                  <a:gd name="T24" fmla="*/ 85 w 133"/>
                  <a:gd name="T25" fmla="*/ 15 h 94"/>
                  <a:gd name="T26" fmla="*/ 75 w 133"/>
                  <a:gd name="T27" fmla="*/ 13 h 94"/>
                  <a:gd name="T28" fmla="*/ 75 w 133"/>
                  <a:gd name="T29" fmla="*/ 19 h 94"/>
                  <a:gd name="T30" fmla="*/ 87 w 133"/>
                  <a:gd name="T31" fmla="*/ 36 h 94"/>
                  <a:gd name="T32" fmla="*/ 91 w 133"/>
                  <a:gd name="T33" fmla="*/ 39 h 94"/>
                  <a:gd name="T34" fmla="*/ 89 w 133"/>
                  <a:gd name="T35" fmla="*/ 46 h 94"/>
                  <a:gd name="T36" fmla="*/ 86 w 133"/>
                  <a:gd name="T37" fmla="*/ 58 h 94"/>
                  <a:gd name="T38" fmla="*/ 63 w 133"/>
                  <a:gd name="T39" fmla="*/ 66 h 94"/>
                  <a:gd name="T40" fmla="*/ 32 w 133"/>
                  <a:gd name="T41" fmla="*/ 74 h 94"/>
                  <a:gd name="T42" fmla="*/ 17 w 133"/>
                  <a:gd name="T43" fmla="*/ 78 h 94"/>
                  <a:gd name="T44" fmla="*/ 4 w 133"/>
                  <a:gd name="T45" fmla="*/ 82 h 94"/>
                  <a:gd name="T46" fmla="*/ 5 w 133"/>
                  <a:gd name="T47" fmla="*/ 88 h 94"/>
                  <a:gd name="T48" fmla="*/ 16 w 133"/>
                  <a:gd name="T49" fmla="*/ 86 h 94"/>
                  <a:gd name="T50" fmla="*/ 31 w 133"/>
                  <a:gd name="T51" fmla="*/ 82 h 94"/>
                  <a:gd name="T52" fmla="*/ 64 w 133"/>
                  <a:gd name="T53" fmla="*/ 75 h 94"/>
                  <a:gd name="T54" fmla="*/ 84 w 133"/>
                  <a:gd name="T55" fmla="*/ 68 h 94"/>
                  <a:gd name="T56" fmla="*/ 84 w 133"/>
                  <a:gd name="T57" fmla="*/ 70 h 94"/>
                  <a:gd name="T58" fmla="*/ 84 w 133"/>
                  <a:gd name="T59" fmla="*/ 93 h 94"/>
                  <a:gd name="T60" fmla="*/ 88 w 133"/>
                  <a:gd name="T61" fmla="*/ 93 h 94"/>
                  <a:gd name="T62" fmla="*/ 90 w 133"/>
                  <a:gd name="T63" fmla="*/ 83 h 94"/>
                  <a:gd name="T64" fmla="*/ 92 w 133"/>
                  <a:gd name="T65" fmla="*/ 71 h 94"/>
                  <a:gd name="T66" fmla="*/ 94 w 133"/>
                  <a:gd name="T67" fmla="*/ 64 h 94"/>
                  <a:gd name="T68" fmla="*/ 123 w 133"/>
                  <a:gd name="T69" fmla="*/ 55 h 94"/>
                  <a:gd name="T70" fmla="*/ 127 w 133"/>
                  <a:gd name="T71" fmla="*/ 55 h 94"/>
                  <a:gd name="T72" fmla="*/ 128 w 133"/>
                  <a:gd name="T73" fmla="*/ 54 h 94"/>
                  <a:gd name="T74" fmla="*/ 125 w 133"/>
                  <a:gd name="T7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" h="94">
                    <a:moveTo>
                      <a:pt x="125" y="46"/>
                    </a:moveTo>
                    <a:cubicBezTo>
                      <a:pt x="115" y="48"/>
                      <a:pt x="106" y="50"/>
                      <a:pt x="96" y="54"/>
                    </a:cubicBezTo>
                    <a:cubicBezTo>
                      <a:pt x="97" y="52"/>
                      <a:pt x="98" y="49"/>
                      <a:pt x="98" y="47"/>
                    </a:cubicBezTo>
                    <a:cubicBezTo>
                      <a:pt x="100" y="40"/>
                      <a:pt x="102" y="32"/>
                      <a:pt x="104" y="24"/>
                    </a:cubicBezTo>
                    <a:cubicBezTo>
                      <a:pt x="104" y="21"/>
                      <a:pt x="105" y="17"/>
                      <a:pt x="107" y="14"/>
                    </a:cubicBezTo>
                    <a:cubicBezTo>
                      <a:pt x="108" y="11"/>
                      <a:pt x="110" y="8"/>
                      <a:pt x="110" y="5"/>
                    </a:cubicBezTo>
                    <a:cubicBezTo>
                      <a:pt x="110" y="4"/>
                      <a:pt x="110" y="3"/>
                      <a:pt x="110" y="2"/>
                    </a:cubicBezTo>
                    <a:cubicBezTo>
                      <a:pt x="108" y="0"/>
                      <a:pt x="103" y="0"/>
                      <a:pt x="103" y="3"/>
                    </a:cubicBezTo>
                    <a:cubicBezTo>
                      <a:pt x="102" y="6"/>
                      <a:pt x="100" y="9"/>
                      <a:pt x="99" y="12"/>
                    </a:cubicBezTo>
                    <a:cubicBezTo>
                      <a:pt x="97" y="16"/>
                      <a:pt x="96" y="19"/>
                      <a:pt x="95" y="23"/>
                    </a:cubicBezTo>
                    <a:cubicBezTo>
                      <a:pt x="94" y="25"/>
                      <a:pt x="94" y="27"/>
                      <a:pt x="93" y="29"/>
                    </a:cubicBezTo>
                    <a:cubicBezTo>
                      <a:pt x="93" y="27"/>
                      <a:pt x="92" y="25"/>
                      <a:pt x="91" y="23"/>
                    </a:cubicBezTo>
                    <a:cubicBezTo>
                      <a:pt x="90" y="19"/>
                      <a:pt x="87" y="17"/>
                      <a:pt x="85" y="15"/>
                    </a:cubicBezTo>
                    <a:cubicBezTo>
                      <a:pt x="82" y="13"/>
                      <a:pt x="78" y="13"/>
                      <a:pt x="75" y="13"/>
                    </a:cubicBezTo>
                    <a:cubicBezTo>
                      <a:pt x="71" y="13"/>
                      <a:pt x="71" y="19"/>
                      <a:pt x="75" y="19"/>
                    </a:cubicBezTo>
                    <a:cubicBezTo>
                      <a:pt x="84" y="20"/>
                      <a:pt x="84" y="30"/>
                      <a:pt x="87" y="36"/>
                    </a:cubicBezTo>
                    <a:cubicBezTo>
                      <a:pt x="88" y="37"/>
                      <a:pt x="89" y="39"/>
                      <a:pt x="91" y="39"/>
                    </a:cubicBezTo>
                    <a:cubicBezTo>
                      <a:pt x="90" y="42"/>
                      <a:pt x="90" y="44"/>
                      <a:pt x="89" y="46"/>
                    </a:cubicBezTo>
                    <a:cubicBezTo>
                      <a:pt x="88" y="50"/>
                      <a:pt x="87" y="54"/>
                      <a:pt x="86" y="58"/>
                    </a:cubicBezTo>
                    <a:cubicBezTo>
                      <a:pt x="78" y="61"/>
                      <a:pt x="71" y="63"/>
                      <a:pt x="63" y="66"/>
                    </a:cubicBezTo>
                    <a:cubicBezTo>
                      <a:pt x="53" y="70"/>
                      <a:pt x="43" y="72"/>
                      <a:pt x="32" y="74"/>
                    </a:cubicBezTo>
                    <a:cubicBezTo>
                      <a:pt x="27" y="75"/>
                      <a:pt x="22" y="76"/>
                      <a:pt x="17" y="78"/>
                    </a:cubicBezTo>
                    <a:cubicBezTo>
                      <a:pt x="12" y="79"/>
                      <a:pt x="8" y="81"/>
                      <a:pt x="4" y="82"/>
                    </a:cubicBezTo>
                    <a:cubicBezTo>
                      <a:pt x="0" y="83"/>
                      <a:pt x="1" y="88"/>
                      <a:pt x="5" y="88"/>
                    </a:cubicBezTo>
                    <a:cubicBezTo>
                      <a:pt x="8" y="88"/>
                      <a:pt x="12" y="87"/>
                      <a:pt x="16" y="86"/>
                    </a:cubicBezTo>
                    <a:cubicBezTo>
                      <a:pt x="21" y="84"/>
                      <a:pt x="26" y="83"/>
                      <a:pt x="31" y="82"/>
                    </a:cubicBezTo>
                    <a:cubicBezTo>
                      <a:pt x="42" y="80"/>
                      <a:pt x="53" y="78"/>
                      <a:pt x="64" y="75"/>
                    </a:cubicBezTo>
                    <a:cubicBezTo>
                      <a:pt x="70" y="73"/>
                      <a:pt x="77" y="70"/>
                      <a:pt x="84" y="68"/>
                    </a:cubicBezTo>
                    <a:cubicBezTo>
                      <a:pt x="84" y="68"/>
                      <a:pt x="84" y="69"/>
                      <a:pt x="84" y="70"/>
                    </a:cubicBezTo>
                    <a:cubicBezTo>
                      <a:pt x="82" y="76"/>
                      <a:pt x="80" y="86"/>
                      <a:pt x="84" y="93"/>
                    </a:cubicBezTo>
                    <a:cubicBezTo>
                      <a:pt x="85" y="94"/>
                      <a:pt x="87" y="94"/>
                      <a:pt x="88" y="93"/>
                    </a:cubicBezTo>
                    <a:cubicBezTo>
                      <a:pt x="90" y="90"/>
                      <a:pt x="90" y="87"/>
                      <a:pt x="90" y="83"/>
                    </a:cubicBezTo>
                    <a:cubicBezTo>
                      <a:pt x="91" y="79"/>
                      <a:pt x="92" y="75"/>
                      <a:pt x="92" y="71"/>
                    </a:cubicBezTo>
                    <a:cubicBezTo>
                      <a:pt x="93" y="68"/>
                      <a:pt x="93" y="66"/>
                      <a:pt x="94" y="64"/>
                    </a:cubicBezTo>
                    <a:cubicBezTo>
                      <a:pt x="103" y="60"/>
                      <a:pt x="113" y="57"/>
                      <a:pt x="123" y="55"/>
                    </a:cubicBezTo>
                    <a:cubicBezTo>
                      <a:pt x="124" y="56"/>
                      <a:pt x="126" y="56"/>
                      <a:pt x="127" y="55"/>
                    </a:cubicBezTo>
                    <a:cubicBezTo>
                      <a:pt x="127" y="55"/>
                      <a:pt x="127" y="54"/>
                      <a:pt x="128" y="54"/>
                    </a:cubicBezTo>
                    <a:cubicBezTo>
                      <a:pt x="133" y="53"/>
                      <a:pt x="131" y="45"/>
                      <a:pt x="12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323"/>
              <p:cNvSpPr/>
              <p:nvPr/>
            </p:nvSpPr>
            <p:spPr bwMode="auto">
              <a:xfrm>
                <a:off x="1821" y="1751"/>
                <a:ext cx="46" cy="46"/>
              </a:xfrm>
              <a:custGeom>
                <a:avLst/>
                <a:gdLst>
                  <a:gd name="T0" fmla="*/ 56 w 60"/>
                  <a:gd name="T1" fmla="*/ 40 h 60"/>
                  <a:gd name="T2" fmla="*/ 40 w 60"/>
                  <a:gd name="T3" fmla="*/ 29 h 60"/>
                  <a:gd name="T4" fmla="*/ 41 w 60"/>
                  <a:gd name="T5" fmla="*/ 28 h 60"/>
                  <a:gd name="T6" fmla="*/ 47 w 60"/>
                  <a:gd name="T7" fmla="*/ 20 h 60"/>
                  <a:gd name="T8" fmla="*/ 52 w 60"/>
                  <a:gd name="T9" fmla="*/ 15 h 60"/>
                  <a:gd name="T10" fmla="*/ 53 w 60"/>
                  <a:gd name="T11" fmla="*/ 14 h 60"/>
                  <a:gd name="T12" fmla="*/ 58 w 60"/>
                  <a:gd name="T13" fmla="*/ 11 h 60"/>
                  <a:gd name="T14" fmla="*/ 37 w 60"/>
                  <a:gd name="T15" fmla="*/ 21 h 60"/>
                  <a:gd name="T16" fmla="*/ 34 w 60"/>
                  <a:gd name="T17" fmla="*/ 24 h 60"/>
                  <a:gd name="T18" fmla="*/ 31 w 60"/>
                  <a:gd name="T19" fmla="*/ 21 h 60"/>
                  <a:gd name="T20" fmla="*/ 18 w 60"/>
                  <a:gd name="T21" fmla="*/ 14 h 60"/>
                  <a:gd name="T22" fmla="*/ 4 w 60"/>
                  <a:gd name="T23" fmla="*/ 14 h 60"/>
                  <a:gd name="T24" fmla="*/ 4 w 60"/>
                  <a:gd name="T25" fmla="*/ 20 h 60"/>
                  <a:gd name="T26" fmla="*/ 16 w 60"/>
                  <a:gd name="T27" fmla="*/ 22 h 60"/>
                  <a:gd name="T28" fmla="*/ 29 w 60"/>
                  <a:gd name="T29" fmla="*/ 32 h 60"/>
                  <a:gd name="T30" fmla="*/ 30 w 60"/>
                  <a:gd name="T31" fmla="*/ 32 h 60"/>
                  <a:gd name="T32" fmla="*/ 27 w 60"/>
                  <a:gd name="T33" fmla="*/ 37 h 60"/>
                  <a:gd name="T34" fmla="*/ 21 w 60"/>
                  <a:gd name="T35" fmla="*/ 49 h 60"/>
                  <a:gd name="T36" fmla="*/ 20 w 60"/>
                  <a:gd name="T37" fmla="*/ 59 h 60"/>
                  <a:gd name="T38" fmla="*/ 24 w 60"/>
                  <a:gd name="T39" fmla="*/ 59 h 60"/>
                  <a:gd name="T40" fmla="*/ 28 w 60"/>
                  <a:gd name="T41" fmla="*/ 53 h 60"/>
                  <a:gd name="T42" fmla="*/ 31 w 60"/>
                  <a:gd name="T43" fmla="*/ 48 h 60"/>
                  <a:gd name="T44" fmla="*/ 34 w 60"/>
                  <a:gd name="T45" fmla="*/ 42 h 60"/>
                  <a:gd name="T46" fmla="*/ 36 w 60"/>
                  <a:gd name="T47" fmla="*/ 37 h 60"/>
                  <a:gd name="T48" fmla="*/ 42 w 60"/>
                  <a:gd name="T49" fmla="*/ 42 h 60"/>
                  <a:gd name="T50" fmla="*/ 54 w 60"/>
                  <a:gd name="T51" fmla="*/ 47 h 60"/>
                  <a:gd name="T52" fmla="*/ 56 w 60"/>
                  <a:gd name="T53" fmla="*/ 4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0" h="60">
                    <a:moveTo>
                      <a:pt x="56" y="40"/>
                    </a:moveTo>
                    <a:cubicBezTo>
                      <a:pt x="50" y="37"/>
                      <a:pt x="45" y="33"/>
                      <a:pt x="40" y="29"/>
                    </a:cubicBezTo>
                    <a:cubicBezTo>
                      <a:pt x="40" y="29"/>
                      <a:pt x="41" y="29"/>
                      <a:pt x="41" y="28"/>
                    </a:cubicBezTo>
                    <a:cubicBezTo>
                      <a:pt x="43" y="25"/>
                      <a:pt x="45" y="23"/>
                      <a:pt x="47" y="20"/>
                    </a:cubicBezTo>
                    <a:cubicBezTo>
                      <a:pt x="49" y="18"/>
                      <a:pt x="50" y="17"/>
                      <a:pt x="52" y="15"/>
                    </a:cubicBezTo>
                    <a:cubicBezTo>
                      <a:pt x="52" y="15"/>
                      <a:pt x="53" y="14"/>
                      <a:pt x="53" y="14"/>
                    </a:cubicBezTo>
                    <a:cubicBezTo>
                      <a:pt x="56" y="17"/>
                      <a:pt x="60" y="14"/>
                      <a:pt x="58" y="11"/>
                    </a:cubicBezTo>
                    <a:cubicBezTo>
                      <a:pt x="53" y="0"/>
                      <a:pt x="40" y="17"/>
                      <a:pt x="37" y="21"/>
                    </a:cubicBezTo>
                    <a:cubicBezTo>
                      <a:pt x="36" y="22"/>
                      <a:pt x="35" y="23"/>
                      <a:pt x="34" y="24"/>
                    </a:cubicBezTo>
                    <a:cubicBezTo>
                      <a:pt x="33" y="23"/>
                      <a:pt x="32" y="22"/>
                      <a:pt x="31" y="21"/>
                    </a:cubicBezTo>
                    <a:cubicBezTo>
                      <a:pt x="26" y="19"/>
                      <a:pt x="22" y="16"/>
                      <a:pt x="18" y="14"/>
                    </a:cubicBezTo>
                    <a:cubicBezTo>
                      <a:pt x="13" y="12"/>
                      <a:pt x="8" y="13"/>
                      <a:pt x="4" y="14"/>
                    </a:cubicBezTo>
                    <a:cubicBezTo>
                      <a:pt x="0" y="14"/>
                      <a:pt x="0" y="19"/>
                      <a:pt x="4" y="20"/>
                    </a:cubicBezTo>
                    <a:cubicBezTo>
                      <a:pt x="8" y="20"/>
                      <a:pt x="12" y="20"/>
                      <a:pt x="16" y="22"/>
                    </a:cubicBezTo>
                    <a:cubicBezTo>
                      <a:pt x="21" y="25"/>
                      <a:pt x="25" y="28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3"/>
                      <a:pt x="28" y="35"/>
                      <a:pt x="27" y="37"/>
                    </a:cubicBezTo>
                    <a:cubicBezTo>
                      <a:pt x="25" y="41"/>
                      <a:pt x="24" y="46"/>
                      <a:pt x="21" y="49"/>
                    </a:cubicBezTo>
                    <a:cubicBezTo>
                      <a:pt x="19" y="52"/>
                      <a:pt x="18" y="56"/>
                      <a:pt x="20" y="59"/>
                    </a:cubicBezTo>
                    <a:cubicBezTo>
                      <a:pt x="21" y="60"/>
                      <a:pt x="23" y="60"/>
                      <a:pt x="24" y="59"/>
                    </a:cubicBezTo>
                    <a:cubicBezTo>
                      <a:pt x="26" y="57"/>
                      <a:pt x="27" y="55"/>
                      <a:pt x="28" y="53"/>
                    </a:cubicBezTo>
                    <a:cubicBezTo>
                      <a:pt x="30" y="52"/>
                      <a:pt x="30" y="50"/>
                      <a:pt x="31" y="48"/>
                    </a:cubicBezTo>
                    <a:cubicBezTo>
                      <a:pt x="32" y="46"/>
                      <a:pt x="33" y="44"/>
                      <a:pt x="34" y="42"/>
                    </a:cubicBezTo>
                    <a:cubicBezTo>
                      <a:pt x="34" y="40"/>
                      <a:pt x="35" y="39"/>
                      <a:pt x="36" y="37"/>
                    </a:cubicBezTo>
                    <a:cubicBezTo>
                      <a:pt x="38" y="38"/>
                      <a:pt x="40" y="40"/>
                      <a:pt x="42" y="42"/>
                    </a:cubicBezTo>
                    <a:cubicBezTo>
                      <a:pt x="45" y="45"/>
                      <a:pt x="50" y="47"/>
                      <a:pt x="54" y="47"/>
                    </a:cubicBezTo>
                    <a:cubicBezTo>
                      <a:pt x="58" y="47"/>
                      <a:pt x="60" y="42"/>
                      <a:pt x="56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324"/>
              <p:cNvSpPr/>
              <p:nvPr/>
            </p:nvSpPr>
            <p:spPr bwMode="auto">
              <a:xfrm>
                <a:off x="1872" y="1747"/>
                <a:ext cx="29" cy="32"/>
              </a:xfrm>
              <a:custGeom>
                <a:avLst/>
                <a:gdLst>
                  <a:gd name="T0" fmla="*/ 34 w 38"/>
                  <a:gd name="T1" fmla="*/ 15 h 42"/>
                  <a:gd name="T2" fmla="*/ 17 w 38"/>
                  <a:gd name="T3" fmla="*/ 18 h 42"/>
                  <a:gd name="T4" fmla="*/ 17 w 38"/>
                  <a:gd name="T5" fmla="*/ 8 h 42"/>
                  <a:gd name="T6" fmla="*/ 13 w 38"/>
                  <a:gd name="T7" fmla="*/ 5 h 42"/>
                  <a:gd name="T8" fmla="*/ 13 w 38"/>
                  <a:gd name="T9" fmla="*/ 4 h 42"/>
                  <a:gd name="T10" fmla="*/ 7 w 38"/>
                  <a:gd name="T11" fmla="*/ 5 h 42"/>
                  <a:gd name="T12" fmla="*/ 9 w 38"/>
                  <a:gd name="T13" fmla="*/ 10 h 42"/>
                  <a:gd name="T14" fmla="*/ 9 w 38"/>
                  <a:gd name="T15" fmla="*/ 18 h 42"/>
                  <a:gd name="T16" fmla="*/ 10 w 38"/>
                  <a:gd name="T17" fmla="*/ 20 h 42"/>
                  <a:gd name="T18" fmla="*/ 1 w 38"/>
                  <a:gd name="T19" fmla="*/ 24 h 42"/>
                  <a:gd name="T20" fmla="*/ 1 w 38"/>
                  <a:gd name="T21" fmla="*/ 27 h 42"/>
                  <a:gd name="T22" fmla="*/ 12 w 38"/>
                  <a:gd name="T23" fmla="*/ 27 h 42"/>
                  <a:gd name="T24" fmla="*/ 12 w 38"/>
                  <a:gd name="T25" fmla="*/ 28 h 42"/>
                  <a:gd name="T26" fmla="*/ 21 w 38"/>
                  <a:gd name="T27" fmla="*/ 42 h 42"/>
                  <a:gd name="T28" fmla="*/ 20 w 38"/>
                  <a:gd name="T29" fmla="*/ 28 h 42"/>
                  <a:gd name="T30" fmla="*/ 19 w 38"/>
                  <a:gd name="T31" fmla="*/ 25 h 42"/>
                  <a:gd name="T32" fmla="*/ 34 w 38"/>
                  <a:gd name="T33" fmla="*/ 22 h 42"/>
                  <a:gd name="T34" fmla="*/ 34 w 38"/>
                  <a:gd name="T35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42">
                    <a:moveTo>
                      <a:pt x="34" y="15"/>
                    </a:moveTo>
                    <a:cubicBezTo>
                      <a:pt x="28" y="15"/>
                      <a:pt x="23" y="16"/>
                      <a:pt x="17" y="18"/>
                    </a:cubicBezTo>
                    <a:cubicBezTo>
                      <a:pt x="17" y="15"/>
                      <a:pt x="17" y="11"/>
                      <a:pt x="17" y="8"/>
                    </a:cubicBezTo>
                    <a:cubicBezTo>
                      <a:pt x="16" y="6"/>
                      <a:pt x="15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6" y="1"/>
                      <a:pt x="7" y="5"/>
                    </a:cubicBezTo>
                    <a:cubicBezTo>
                      <a:pt x="7" y="7"/>
                      <a:pt x="8" y="9"/>
                      <a:pt x="9" y="10"/>
                    </a:cubicBezTo>
                    <a:cubicBezTo>
                      <a:pt x="9" y="13"/>
                      <a:pt x="9" y="15"/>
                      <a:pt x="9" y="18"/>
                    </a:cubicBezTo>
                    <a:cubicBezTo>
                      <a:pt x="9" y="18"/>
                      <a:pt x="10" y="19"/>
                      <a:pt x="10" y="20"/>
                    </a:cubicBezTo>
                    <a:cubicBezTo>
                      <a:pt x="6" y="20"/>
                      <a:pt x="3" y="22"/>
                      <a:pt x="1" y="24"/>
                    </a:cubicBezTo>
                    <a:cubicBezTo>
                      <a:pt x="0" y="25"/>
                      <a:pt x="0" y="26"/>
                      <a:pt x="1" y="27"/>
                    </a:cubicBezTo>
                    <a:cubicBezTo>
                      <a:pt x="4" y="29"/>
                      <a:pt x="8" y="28"/>
                      <a:pt x="12" y="27"/>
                    </a:cubicBezTo>
                    <a:cubicBezTo>
                      <a:pt x="12" y="27"/>
                      <a:pt x="12" y="28"/>
                      <a:pt x="12" y="28"/>
                    </a:cubicBezTo>
                    <a:cubicBezTo>
                      <a:pt x="13" y="32"/>
                      <a:pt x="16" y="42"/>
                      <a:pt x="21" y="42"/>
                    </a:cubicBezTo>
                    <a:cubicBezTo>
                      <a:pt x="27" y="41"/>
                      <a:pt x="21" y="31"/>
                      <a:pt x="20" y="28"/>
                    </a:cubicBezTo>
                    <a:cubicBezTo>
                      <a:pt x="20" y="27"/>
                      <a:pt x="19" y="26"/>
                      <a:pt x="19" y="25"/>
                    </a:cubicBezTo>
                    <a:cubicBezTo>
                      <a:pt x="24" y="24"/>
                      <a:pt x="29" y="22"/>
                      <a:pt x="34" y="22"/>
                    </a:cubicBezTo>
                    <a:cubicBezTo>
                      <a:pt x="38" y="22"/>
                      <a:pt x="38" y="16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325"/>
              <p:cNvSpPr/>
              <p:nvPr/>
            </p:nvSpPr>
            <p:spPr bwMode="auto">
              <a:xfrm>
                <a:off x="1897" y="1739"/>
                <a:ext cx="34" cy="80"/>
              </a:xfrm>
              <a:custGeom>
                <a:avLst/>
                <a:gdLst>
                  <a:gd name="T0" fmla="*/ 44 w 44"/>
                  <a:gd name="T1" fmla="*/ 5 h 105"/>
                  <a:gd name="T2" fmla="*/ 38 w 44"/>
                  <a:gd name="T3" fmla="*/ 5 h 105"/>
                  <a:gd name="T4" fmla="*/ 33 w 44"/>
                  <a:gd name="T5" fmla="*/ 14 h 105"/>
                  <a:gd name="T6" fmla="*/ 31 w 44"/>
                  <a:gd name="T7" fmla="*/ 21 h 105"/>
                  <a:gd name="T8" fmla="*/ 27 w 44"/>
                  <a:gd name="T9" fmla="*/ 27 h 105"/>
                  <a:gd name="T10" fmla="*/ 20 w 44"/>
                  <a:gd name="T11" fmla="*/ 20 h 105"/>
                  <a:gd name="T12" fmla="*/ 15 w 44"/>
                  <a:gd name="T13" fmla="*/ 13 h 105"/>
                  <a:gd name="T14" fmla="*/ 5 w 44"/>
                  <a:gd name="T15" fmla="*/ 5 h 105"/>
                  <a:gd name="T16" fmla="*/ 4 w 44"/>
                  <a:gd name="T17" fmla="*/ 11 h 105"/>
                  <a:gd name="T18" fmla="*/ 8 w 44"/>
                  <a:gd name="T19" fmla="*/ 17 h 105"/>
                  <a:gd name="T20" fmla="*/ 14 w 44"/>
                  <a:gd name="T21" fmla="*/ 25 h 105"/>
                  <a:gd name="T22" fmla="*/ 29 w 44"/>
                  <a:gd name="T23" fmla="*/ 34 h 105"/>
                  <a:gd name="T24" fmla="*/ 26 w 44"/>
                  <a:gd name="T25" fmla="*/ 51 h 105"/>
                  <a:gd name="T26" fmla="*/ 23 w 44"/>
                  <a:gd name="T27" fmla="*/ 77 h 105"/>
                  <a:gd name="T28" fmla="*/ 23 w 44"/>
                  <a:gd name="T29" fmla="*/ 90 h 105"/>
                  <a:gd name="T30" fmla="*/ 23 w 44"/>
                  <a:gd name="T31" fmla="*/ 102 h 105"/>
                  <a:gd name="T32" fmla="*/ 28 w 44"/>
                  <a:gd name="T33" fmla="*/ 103 h 105"/>
                  <a:gd name="T34" fmla="*/ 32 w 44"/>
                  <a:gd name="T35" fmla="*/ 80 h 105"/>
                  <a:gd name="T36" fmla="*/ 35 w 44"/>
                  <a:gd name="T37" fmla="*/ 53 h 105"/>
                  <a:gd name="T38" fmla="*/ 38 w 44"/>
                  <a:gd name="T39" fmla="*/ 27 h 105"/>
                  <a:gd name="T40" fmla="*/ 41 w 44"/>
                  <a:gd name="T41" fmla="*/ 16 h 105"/>
                  <a:gd name="T42" fmla="*/ 44 w 44"/>
                  <a:gd name="T43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105">
                    <a:moveTo>
                      <a:pt x="44" y="5"/>
                    </a:moveTo>
                    <a:cubicBezTo>
                      <a:pt x="44" y="0"/>
                      <a:pt x="38" y="2"/>
                      <a:pt x="38" y="5"/>
                    </a:cubicBezTo>
                    <a:cubicBezTo>
                      <a:pt x="37" y="8"/>
                      <a:pt x="34" y="11"/>
                      <a:pt x="33" y="14"/>
                    </a:cubicBezTo>
                    <a:cubicBezTo>
                      <a:pt x="32" y="16"/>
                      <a:pt x="31" y="19"/>
                      <a:pt x="31" y="21"/>
                    </a:cubicBezTo>
                    <a:cubicBezTo>
                      <a:pt x="29" y="24"/>
                      <a:pt x="28" y="27"/>
                      <a:pt x="27" y="27"/>
                    </a:cubicBezTo>
                    <a:cubicBezTo>
                      <a:pt x="23" y="27"/>
                      <a:pt x="22" y="22"/>
                      <a:pt x="20" y="20"/>
                    </a:cubicBezTo>
                    <a:cubicBezTo>
                      <a:pt x="19" y="17"/>
                      <a:pt x="16" y="16"/>
                      <a:pt x="15" y="13"/>
                    </a:cubicBezTo>
                    <a:cubicBezTo>
                      <a:pt x="12" y="9"/>
                      <a:pt x="9" y="5"/>
                      <a:pt x="5" y="5"/>
                    </a:cubicBezTo>
                    <a:cubicBezTo>
                      <a:pt x="1" y="4"/>
                      <a:pt x="0" y="10"/>
                      <a:pt x="4" y="11"/>
                    </a:cubicBezTo>
                    <a:cubicBezTo>
                      <a:pt x="6" y="11"/>
                      <a:pt x="7" y="15"/>
                      <a:pt x="8" y="17"/>
                    </a:cubicBezTo>
                    <a:cubicBezTo>
                      <a:pt x="10" y="20"/>
                      <a:pt x="12" y="22"/>
                      <a:pt x="14" y="25"/>
                    </a:cubicBezTo>
                    <a:cubicBezTo>
                      <a:pt x="17" y="29"/>
                      <a:pt x="23" y="38"/>
                      <a:pt x="29" y="34"/>
                    </a:cubicBezTo>
                    <a:cubicBezTo>
                      <a:pt x="28" y="40"/>
                      <a:pt x="27" y="46"/>
                      <a:pt x="26" y="51"/>
                    </a:cubicBezTo>
                    <a:cubicBezTo>
                      <a:pt x="25" y="60"/>
                      <a:pt x="24" y="68"/>
                      <a:pt x="23" y="77"/>
                    </a:cubicBezTo>
                    <a:cubicBezTo>
                      <a:pt x="23" y="81"/>
                      <a:pt x="23" y="85"/>
                      <a:pt x="23" y="90"/>
                    </a:cubicBezTo>
                    <a:cubicBezTo>
                      <a:pt x="22" y="94"/>
                      <a:pt x="21" y="98"/>
                      <a:pt x="23" y="102"/>
                    </a:cubicBezTo>
                    <a:cubicBezTo>
                      <a:pt x="23" y="104"/>
                      <a:pt x="27" y="105"/>
                      <a:pt x="28" y="103"/>
                    </a:cubicBezTo>
                    <a:cubicBezTo>
                      <a:pt x="31" y="96"/>
                      <a:pt x="32" y="87"/>
                      <a:pt x="32" y="80"/>
                    </a:cubicBezTo>
                    <a:cubicBezTo>
                      <a:pt x="32" y="71"/>
                      <a:pt x="33" y="62"/>
                      <a:pt x="35" y="53"/>
                    </a:cubicBezTo>
                    <a:cubicBezTo>
                      <a:pt x="36" y="44"/>
                      <a:pt x="37" y="36"/>
                      <a:pt x="38" y="27"/>
                    </a:cubicBezTo>
                    <a:cubicBezTo>
                      <a:pt x="39" y="24"/>
                      <a:pt x="39" y="18"/>
                      <a:pt x="41" y="16"/>
                    </a:cubicBezTo>
                    <a:cubicBezTo>
                      <a:pt x="43" y="13"/>
                      <a:pt x="44" y="9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326"/>
              <p:cNvSpPr/>
              <p:nvPr/>
            </p:nvSpPr>
            <p:spPr bwMode="auto">
              <a:xfrm>
                <a:off x="1941" y="1698"/>
                <a:ext cx="6" cy="8"/>
              </a:xfrm>
              <a:custGeom>
                <a:avLst/>
                <a:gdLst>
                  <a:gd name="T0" fmla="*/ 9 w 9"/>
                  <a:gd name="T1" fmla="*/ 4 h 10"/>
                  <a:gd name="T2" fmla="*/ 7 w 9"/>
                  <a:gd name="T3" fmla="*/ 1 h 10"/>
                  <a:gd name="T4" fmla="*/ 3 w 9"/>
                  <a:gd name="T5" fmla="*/ 1 h 10"/>
                  <a:gd name="T6" fmla="*/ 1 w 9"/>
                  <a:gd name="T7" fmla="*/ 3 h 10"/>
                  <a:gd name="T8" fmla="*/ 1 w 9"/>
                  <a:gd name="T9" fmla="*/ 8 h 10"/>
                  <a:gd name="T10" fmla="*/ 6 w 9"/>
                  <a:gd name="T11" fmla="*/ 9 h 10"/>
                  <a:gd name="T12" fmla="*/ 9 w 9"/>
                  <a:gd name="T13" fmla="*/ 6 h 10"/>
                  <a:gd name="T14" fmla="*/ 9 w 9"/>
                  <a:gd name="T15" fmla="*/ 5 h 10"/>
                  <a:gd name="T16" fmla="*/ 9 w 9"/>
                  <a:gd name="T17" fmla="*/ 4 h 10"/>
                  <a:gd name="T18" fmla="*/ 9 w 9"/>
                  <a:gd name="T1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9" y="4"/>
                    </a:moveTo>
                    <a:cubicBezTo>
                      <a:pt x="9" y="3"/>
                      <a:pt x="8" y="2"/>
                      <a:pt x="7" y="1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4"/>
                      <a:pt x="0" y="7"/>
                      <a:pt x="1" y="8"/>
                    </a:cubicBezTo>
                    <a:cubicBezTo>
                      <a:pt x="2" y="9"/>
                      <a:pt x="5" y="10"/>
                      <a:pt x="6" y="9"/>
                    </a:cubicBez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327"/>
              <p:cNvSpPr/>
              <p:nvPr/>
            </p:nvSpPr>
            <p:spPr bwMode="auto">
              <a:xfrm>
                <a:off x="1971" y="1621"/>
                <a:ext cx="169" cy="81"/>
              </a:xfrm>
              <a:custGeom>
                <a:avLst/>
                <a:gdLst>
                  <a:gd name="T0" fmla="*/ 216 w 221"/>
                  <a:gd name="T1" fmla="*/ 40 h 105"/>
                  <a:gd name="T2" fmla="*/ 190 w 221"/>
                  <a:gd name="T3" fmla="*/ 47 h 105"/>
                  <a:gd name="T4" fmla="*/ 177 w 221"/>
                  <a:gd name="T5" fmla="*/ 50 h 105"/>
                  <a:gd name="T6" fmla="*/ 164 w 221"/>
                  <a:gd name="T7" fmla="*/ 52 h 105"/>
                  <a:gd name="T8" fmla="*/ 162 w 221"/>
                  <a:gd name="T9" fmla="*/ 55 h 105"/>
                  <a:gd name="T10" fmla="*/ 156 w 221"/>
                  <a:gd name="T11" fmla="*/ 56 h 105"/>
                  <a:gd name="T12" fmla="*/ 137 w 221"/>
                  <a:gd name="T13" fmla="*/ 61 h 105"/>
                  <a:gd name="T14" fmla="*/ 116 w 221"/>
                  <a:gd name="T15" fmla="*/ 65 h 105"/>
                  <a:gd name="T16" fmla="*/ 109 w 221"/>
                  <a:gd name="T17" fmla="*/ 66 h 105"/>
                  <a:gd name="T18" fmla="*/ 113 w 221"/>
                  <a:gd name="T19" fmla="*/ 49 h 105"/>
                  <a:gd name="T20" fmla="*/ 121 w 221"/>
                  <a:gd name="T21" fmla="*/ 23 h 105"/>
                  <a:gd name="T22" fmla="*/ 126 w 221"/>
                  <a:gd name="T23" fmla="*/ 12 h 105"/>
                  <a:gd name="T24" fmla="*/ 127 w 221"/>
                  <a:gd name="T25" fmla="*/ 3 h 105"/>
                  <a:gd name="T26" fmla="*/ 122 w 221"/>
                  <a:gd name="T27" fmla="*/ 3 h 105"/>
                  <a:gd name="T28" fmla="*/ 119 w 221"/>
                  <a:gd name="T29" fmla="*/ 10 h 105"/>
                  <a:gd name="T30" fmla="*/ 113 w 221"/>
                  <a:gd name="T31" fmla="*/ 21 h 105"/>
                  <a:gd name="T32" fmla="*/ 111 w 221"/>
                  <a:gd name="T33" fmla="*/ 26 h 105"/>
                  <a:gd name="T34" fmla="*/ 110 w 221"/>
                  <a:gd name="T35" fmla="*/ 26 h 105"/>
                  <a:gd name="T36" fmla="*/ 106 w 221"/>
                  <a:gd name="T37" fmla="*/ 22 h 105"/>
                  <a:gd name="T38" fmla="*/ 99 w 221"/>
                  <a:gd name="T39" fmla="*/ 9 h 105"/>
                  <a:gd name="T40" fmla="*/ 90 w 221"/>
                  <a:gd name="T41" fmla="*/ 1 h 105"/>
                  <a:gd name="T42" fmla="*/ 89 w 221"/>
                  <a:gd name="T43" fmla="*/ 6 h 105"/>
                  <a:gd name="T44" fmla="*/ 90 w 221"/>
                  <a:gd name="T45" fmla="*/ 8 h 105"/>
                  <a:gd name="T46" fmla="*/ 92 w 221"/>
                  <a:gd name="T47" fmla="*/ 13 h 105"/>
                  <a:gd name="T48" fmla="*/ 93 w 221"/>
                  <a:gd name="T49" fmla="*/ 14 h 105"/>
                  <a:gd name="T50" fmla="*/ 95 w 221"/>
                  <a:gd name="T51" fmla="*/ 18 h 105"/>
                  <a:gd name="T52" fmla="*/ 105 w 221"/>
                  <a:gd name="T53" fmla="*/ 33 h 105"/>
                  <a:gd name="T54" fmla="*/ 108 w 221"/>
                  <a:gd name="T55" fmla="*/ 34 h 105"/>
                  <a:gd name="T56" fmla="*/ 105 w 221"/>
                  <a:gd name="T57" fmla="*/ 48 h 105"/>
                  <a:gd name="T58" fmla="*/ 101 w 221"/>
                  <a:gd name="T59" fmla="*/ 60 h 105"/>
                  <a:gd name="T60" fmla="*/ 99 w 221"/>
                  <a:gd name="T61" fmla="*/ 69 h 105"/>
                  <a:gd name="T62" fmla="*/ 94 w 221"/>
                  <a:gd name="T63" fmla="*/ 70 h 105"/>
                  <a:gd name="T64" fmla="*/ 50 w 221"/>
                  <a:gd name="T65" fmla="*/ 81 h 105"/>
                  <a:gd name="T66" fmla="*/ 27 w 221"/>
                  <a:gd name="T67" fmla="*/ 86 h 105"/>
                  <a:gd name="T68" fmla="*/ 4 w 221"/>
                  <a:gd name="T69" fmla="*/ 92 h 105"/>
                  <a:gd name="T70" fmla="*/ 4 w 221"/>
                  <a:gd name="T71" fmla="*/ 98 h 105"/>
                  <a:gd name="T72" fmla="*/ 24 w 221"/>
                  <a:gd name="T73" fmla="*/ 95 h 105"/>
                  <a:gd name="T74" fmla="*/ 47 w 221"/>
                  <a:gd name="T75" fmla="*/ 89 h 105"/>
                  <a:gd name="T76" fmla="*/ 93 w 221"/>
                  <a:gd name="T77" fmla="*/ 78 h 105"/>
                  <a:gd name="T78" fmla="*/ 97 w 221"/>
                  <a:gd name="T79" fmla="*/ 78 h 105"/>
                  <a:gd name="T80" fmla="*/ 96 w 221"/>
                  <a:gd name="T81" fmla="*/ 103 h 105"/>
                  <a:gd name="T82" fmla="*/ 102 w 221"/>
                  <a:gd name="T83" fmla="*/ 103 h 105"/>
                  <a:gd name="T84" fmla="*/ 104 w 221"/>
                  <a:gd name="T85" fmla="*/ 90 h 105"/>
                  <a:gd name="T86" fmla="*/ 106 w 221"/>
                  <a:gd name="T87" fmla="*/ 76 h 105"/>
                  <a:gd name="T88" fmla="*/ 113 w 221"/>
                  <a:gd name="T89" fmla="*/ 74 h 105"/>
                  <a:gd name="T90" fmla="*/ 134 w 221"/>
                  <a:gd name="T91" fmla="*/ 70 h 105"/>
                  <a:gd name="T92" fmla="*/ 155 w 221"/>
                  <a:gd name="T93" fmla="*/ 65 h 105"/>
                  <a:gd name="T94" fmla="*/ 164 w 221"/>
                  <a:gd name="T95" fmla="*/ 63 h 105"/>
                  <a:gd name="T96" fmla="*/ 168 w 221"/>
                  <a:gd name="T97" fmla="*/ 62 h 105"/>
                  <a:gd name="T98" fmla="*/ 173 w 221"/>
                  <a:gd name="T99" fmla="*/ 60 h 105"/>
                  <a:gd name="T100" fmla="*/ 175 w 221"/>
                  <a:gd name="T101" fmla="*/ 57 h 105"/>
                  <a:gd name="T102" fmla="*/ 189 w 221"/>
                  <a:gd name="T103" fmla="*/ 55 h 105"/>
                  <a:gd name="T104" fmla="*/ 217 w 221"/>
                  <a:gd name="T105" fmla="*/ 48 h 105"/>
                  <a:gd name="T106" fmla="*/ 216 w 221"/>
                  <a:gd name="T107" fmla="*/ 4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1" h="105">
                    <a:moveTo>
                      <a:pt x="216" y="40"/>
                    </a:moveTo>
                    <a:cubicBezTo>
                      <a:pt x="207" y="41"/>
                      <a:pt x="199" y="44"/>
                      <a:pt x="190" y="47"/>
                    </a:cubicBezTo>
                    <a:cubicBezTo>
                      <a:pt x="186" y="48"/>
                      <a:pt x="182" y="50"/>
                      <a:pt x="177" y="50"/>
                    </a:cubicBezTo>
                    <a:cubicBezTo>
                      <a:pt x="172" y="51"/>
                      <a:pt x="168" y="51"/>
                      <a:pt x="164" y="52"/>
                    </a:cubicBezTo>
                    <a:cubicBezTo>
                      <a:pt x="162" y="52"/>
                      <a:pt x="161" y="53"/>
                      <a:pt x="162" y="55"/>
                    </a:cubicBezTo>
                    <a:cubicBezTo>
                      <a:pt x="160" y="55"/>
                      <a:pt x="158" y="56"/>
                      <a:pt x="156" y="56"/>
                    </a:cubicBezTo>
                    <a:cubicBezTo>
                      <a:pt x="150" y="58"/>
                      <a:pt x="143" y="60"/>
                      <a:pt x="137" y="61"/>
                    </a:cubicBezTo>
                    <a:cubicBezTo>
                      <a:pt x="130" y="63"/>
                      <a:pt x="123" y="64"/>
                      <a:pt x="116" y="65"/>
                    </a:cubicBezTo>
                    <a:cubicBezTo>
                      <a:pt x="113" y="65"/>
                      <a:pt x="111" y="66"/>
                      <a:pt x="109" y="66"/>
                    </a:cubicBezTo>
                    <a:cubicBezTo>
                      <a:pt x="110" y="61"/>
                      <a:pt x="112" y="55"/>
                      <a:pt x="113" y="49"/>
                    </a:cubicBezTo>
                    <a:cubicBezTo>
                      <a:pt x="115" y="40"/>
                      <a:pt x="117" y="31"/>
                      <a:pt x="121" y="23"/>
                    </a:cubicBezTo>
                    <a:cubicBezTo>
                      <a:pt x="122" y="19"/>
                      <a:pt x="124" y="15"/>
                      <a:pt x="126" y="12"/>
                    </a:cubicBezTo>
                    <a:cubicBezTo>
                      <a:pt x="127" y="9"/>
                      <a:pt x="129" y="5"/>
                      <a:pt x="127" y="3"/>
                    </a:cubicBezTo>
                    <a:cubicBezTo>
                      <a:pt x="126" y="1"/>
                      <a:pt x="123" y="1"/>
                      <a:pt x="122" y="3"/>
                    </a:cubicBezTo>
                    <a:cubicBezTo>
                      <a:pt x="121" y="5"/>
                      <a:pt x="120" y="8"/>
                      <a:pt x="119" y="10"/>
                    </a:cubicBezTo>
                    <a:cubicBezTo>
                      <a:pt x="116" y="14"/>
                      <a:pt x="114" y="17"/>
                      <a:pt x="113" y="21"/>
                    </a:cubicBezTo>
                    <a:cubicBezTo>
                      <a:pt x="112" y="23"/>
                      <a:pt x="111" y="24"/>
                      <a:pt x="111" y="26"/>
                    </a:cubicBezTo>
                    <a:cubicBezTo>
                      <a:pt x="110" y="26"/>
                      <a:pt x="110" y="26"/>
                      <a:pt x="110" y="26"/>
                    </a:cubicBezTo>
                    <a:cubicBezTo>
                      <a:pt x="108" y="26"/>
                      <a:pt x="106" y="24"/>
                      <a:pt x="106" y="22"/>
                    </a:cubicBezTo>
                    <a:cubicBezTo>
                      <a:pt x="103" y="18"/>
                      <a:pt x="102" y="13"/>
                      <a:pt x="99" y="9"/>
                    </a:cubicBezTo>
                    <a:cubicBezTo>
                      <a:pt x="96" y="6"/>
                      <a:pt x="95" y="1"/>
                      <a:pt x="90" y="1"/>
                    </a:cubicBezTo>
                    <a:cubicBezTo>
                      <a:pt x="87" y="0"/>
                      <a:pt x="87" y="5"/>
                      <a:pt x="89" y="6"/>
                    </a:cubicBezTo>
                    <a:cubicBezTo>
                      <a:pt x="88" y="6"/>
                      <a:pt x="90" y="8"/>
                      <a:pt x="90" y="8"/>
                    </a:cubicBezTo>
                    <a:cubicBezTo>
                      <a:pt x="91" y="10"/>
                      <a:pt x="91" y="11"/>
                      <a:pt x="92" y="13"/>
                    </a:cubicBezTo>
                    <a:cubicBezTo>
                      <a:pt x="93" y="13"/>
                      <a:pt x="94" y="16"/>
                      <a:pt x="93" y="14"/>
                    </a:cubicBezTo>
                    <a:cubicBezTo>
                      <a:pt x="94" y="15"/>
                      <a:pt x="94" y="17"/>
                      <a:pt x="95" y="18"/>
                    </a:cubicBezTo>
                    <a:cubicBezTo>
                      <a:pt x="97" y="24"/>
                      <a:pt x="99" y="30"/>
                      <a:pt x="105" y="33"/>
                    </a:cubicBezTo>
                    <a:cubicBezTo>
                      <a:pt x="106" y="34"/>
                      <a:pt x="107" y="34"/>
                      <a:pt x="108" y="34"/>
                    </a:cubicBezTo>
                    <a:cubicBezTo>
                      <a:pt x="107" y="39"/>
                      <a:pt x="105" y="44"/>
                      <a:pt x="105" y="48"/>
                    </a:cubicBezTo>
                    <a:cubicBezTo>
                      <a:pt x="104" y="52"/>
                      <a:pt x="102" y="56"/>
                      <a:pt x="101" y="60"/>
                    </a:cubicBezTo>
                    <a:cubicBezTo>
                      <a:pt x="100" y="63"/>
                      <a:pt x="100" y="66"/>
                      <a:pt x="99" y="69"/>
                    </a:cubicBezTo>
                    <a:cubicBezTo>
                      <a:pt x="97" y="69"/>
                      <a:pt x="96" y="70"/>
                      <a:pt x="94" y="70"/>
                    </a:cubicBezTo>
                    <a:cubicBezTo>
                      <a:pt x="79" y="73"/>
                      <a:pt x="64" y="77"/>
                      <a:pt x="50" y="81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19" y="88"/>
                      <a:pt x="12" y="91"/>
                      <a:pt x="4" y="92"/>
                    </a:cubicBezTo>
                    <a:cubicBezTo>
                      <a:pt x="0" y="92"/>
                      <a:pt x="0" y="98"/>
                      <a:pt x="4" y="98"/>
                    </a:cubicBezTo>
                    <a:cubicBezTo>
                      <a:pt x="11" y="99"/>
                      <a:pt x="17" y="96"/>
                      <a:pt x="24" y="95"/>
                    </a:cubicBezTo>
                    <a:cubicBezTo>
                      <a:pt x="31" y="93"/>
                      <a:pt x="39" y="91"/>
                      <a:pt x="47" y="89"/>
                    </a:cubicBezTo>
                    <a:cubicBezTo>
                      <a:pt x="62" y="86"/>
                      <a:pt x="77" y="82"/>
                      <a:pt x="93" y="78"/>
                    </a:cubicBezTo>
                    <a:cubicBezTo>
                      <a:pt x="94" y="78"/>
                      <a:pt x="96" y="78"/>
                      <a:pt x="97" y="78"/>
                    </a:cubicBezTo>
                    <a:cubicBezTo>
                      <a:pt x="95" y="86"/>
                      <a:pt x="94" y="95"/>
                      <a:pt x="96" y="103"/>
                    </a:cubicBezTo>
                    <a:cubicBezTo>
                      <a:pt x="97" y="105"/>
                      <a:pt x="101" y="105"/>
                      <a:pt x="102" y="103"/>
                    </a:cubicBezTo>
                    <a:cubicBezTo>
                      <a:pt x="103" y="99"/>
                      <a:pt x="103" y="95"/>
                      <a:pt x="104" y="90"/>
                    </a:cubicBezTo>
                    <a:cubicBezTo>
                      <a:pt x="104" y="85"/>
                      <a:pt x="105" y="80"/>
                      <a:pt x="106" y="76"/>
                    </a:cubicBezTo>
                    <a:cubicBezTo>
                      <a:pt x="109" y="75"/>
                      <a:pt x="111" y="75"/>
                      <a:pt x="113" y="74"/>
                    </a:cubicBezTo>
                    <a:cubicBezTo>
                      <a:pt x="120" y="72"/>
                      <a:pt x="127" y="71"/>
                      <a:pt x="134" y="70"/>
                    </a:cubicBezTo>
                    <a:cubicBezTo>
                      <a:pt x="141" y="69"/>
                      <a:pt x="148" y="67"/>
                      <a:pt x="155" y="65"/>
                    </a:cubicBezTo>
                    <a:cubicBezTo>
                      <a:pt x="158" y="64"/>
                      <a:pt x="161" y="63"/>
                      <a:pt x="164" y="63"/>
                    </a:cubicBezTo>
                    <a:cubicBezTo>
                      <a:pt x="165" y="62"/>
                      <a:pt x="166" y="62"/>
                      <a:pt x="168" y="62"/>
                    </a:cubicBezTo>
                    <a:cubicBezTo>
                      <a:pt x="170" y="61"/>
                      <a:pt x="171" y="60"/>
                      <a:pt x="173" y="60"/>
                    </a:cubicBezTo>
                    <a:cubicBezTo>
                      <a:pt x="175" y="59"/>
                      <a:pt x="175" y="58"/>
                      <a:pt x="175" y="57"/>
                    </a:cubicBezTo>
                    <a:cubicBezTo>
                      <a:pt x="179" y="56"/>
                      <a:pt x="184" y="56"/>
                      <a:pt x="189" y="55"/>
                    </a:cubicBezTo>
                    <a:cubicBezTo>
                      <a:pt x="198" y="52"/>
                      <a:pt x="208" y="50"/>
                      <a:pt x="217" y="48"/>
                    </a:cubicBezTo>
                    <a:cubicBezTo>
                      <a:pt x="221" y="47"/>
                      <a:pt x="220" y="40"/>
                      <a:pt x="216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328"/>
              <p:cNvSpPr/>
              <p:nvPr/>
            </p:nvSpPr>
            <p:spPr bwMode="auto">
              <a:xfrm>
                <a:off x="1962" y="1634"/>
                <a:ext cx="39" cy="41"/>
              </a:xfrm>
              <a:custGeom>
                <a:avLst/>
                <a:gdLst>
                  <a:gd name="T0" fmla="*/ 50 w 51"/>
                  <a:gd name="T1" fmla="*/ 43 h 53"/>
                  <a:gd name="T2" fmla="*/ 37 w 51"/>
                  <a:gd name="T3" fmla="*/ 38 h 53"/>
                  <a:gd name="T4" fmla="*/ 29 w 51"/>
                  <a:gd name="T5" fmla="*/ 40 h 53"/>
                  <a:gd name="T6" fmla="*/ 31 w 51"/>
                  <a:gd name="T7" fmla="*/ 3 h 53"/>
                  <a:gd name="T8" fmla="*/ 11 w 51"/>
                  <a:gd name="T9" fmla="*/ 2 h 53"/>
                  <a:gd name="T10" fmla="*/ 1 w 51"/>
                  <a:gd name="T11" fmla="*/ 12 h 53"/>
                  <a:gd name="T12" fmla="*/ 8 w 51"/>
                  <a:gd name="T13" fmla="*/ 11 h 53"/>
                  <a:gd name="T14" fmla="*/ 8 w 51"/>
                  <a:gd name="T15" fmla="*/ 11 h 53"/>
                  <a:gd name="T16" fmla="*/ 9 w 51"/>
                  <a:gd name="T17" fmla="*/ 11 h 53"/>
                  <a:gd name="T18" fmla="*/ 15 w 51"/>
                  <a:gd name="T19" fmla="*/ 9 h 53"/>
                  <a:gd name="T20" fmla="*/ 28 w 51"/>
                  <a:gd name="T21" fmla="*/ 10 h 53"/>
                  <a:gd name="T22" fmla="*/ 31 w 51"/>
                  <a:gd name="T23" fmla="*/ 21 h 53"/>
                  <a:gd name="T24" fmla="*/ 15 w 51"/>
                  <a:gd name="T25" fmla="*/ 46 h 53"/>
                  <a:gd name="T26" fmla="*/ 19 w 51"/>
                  <a:gd name="T27" fmla="*/ 52 h 53"/>
                  <a:gd name="T28" fmla="*/ 47 w 51"/>
                  <a:gd name="T29" fmla="*/ 47 h 53"/>
                  <a:gd name="T30" fmla="*/ 50 w 51"/>
                  <a:gd name="T31" fmla="*/ 4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53">
                    <a:moveTo>
                      <a:pt x="50" y="43"/>
                    </a:moveTo>
                    <a:cubicBezTo>
                      <a:pt x="49" y="37"/>
                      <a:pt x="42" y="37"/>
                      <a:pt x="37" y="38"/>
                    </a:cubicBezTo>
                    <a:cubicBezTo>
                      <a:pt x="35" y="39"/>
                      <a:pt x="32" y="40"/>
                      <a:pt x="29" y="40"/>
                    </a:cubicBezTo>
                    <a:cubicBezTo>
                      <a:pt x="38" y="28"/>
                      <a:pt x="47" y="10"/>
                      <a:pt x="31" y="3"/>
                    </a:cubicBezTo>
                    <a:cubicBezTo>
                      <a:pt x="25" y="0"/>
                      <a:pt x="17" y="1"/>
                      <a:pt x="11" y="2"/>
                    </a:cubicBezTo>
                    <a:cubicBezTo>
                      <a:pt x="7" y="3"/>
                      <a:pt x="0" y="7"/>
                      <a:pt x="1" y="12"/>
                    </a:cubicBezTo>
                    <a:cubicBezTo>
                      <a:pt x="2" y="16"/>
                      <a:pt x="8" y="15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11" y="10"/>
                      <a:pt x="13" y="9"/>
                      <a:pt x="15" y="9"/>
                    </a:cubicBezTo>
                    <a:cubicBezTo>
                      <a:pt x="19" y="8"/>
                      <a:pt x="24" y="8"/>
                      <a:pt x="28" y="10"/>
                    </a:cubicBezTo>
                    <a:cubicBezTo>
                      <a:pt x="33" y="12"/>
                      <a:pt x="33" y="17"/>
                      <a:pt x="31" y="21"/>
                    </a:cubicBezTo>
                    <a:cubicBezTo>
                      <a:pt x="29" y="30"/>
                      <a:pt x="22" y="39"/>
                      <a:pt x="15" y="46"/>
                    </a:cubicBezTo>
                    <a:cubicBezTo>
                      <a:pt x="12" y="48"/>
                      <a:pt x="15" y="53"/>
                      <a:pt x="19" y="52"/>
                    </a:cubicBezTo>
                    <a:cubicBezTo>
                      <a:pt x="29" y="50"/>
                      <a:pt x="38" y="45"/>
                      <a:pt x="47" y="47"/>
                    </a:cubicBezTo>
                    <a:cubicBezTo>
                      <a:pt x="49" y="47"/>
                      <a:pt x="51" y="45"/>
                      <a:pt x="50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329"/>
              <p:cNvSpPr/>
              <p:nvPr/>
            </p:nvSpPr>
            <p:spPr bwMode="auto">
              <a:xfrm>
                <a:off x="2002" y="1636"/>
                <a:ext cx="32" cy="33"/>
              </a:xfrm>
              <a:custGeom>
                <a:avLst/>
                <a:gdLst>
                  <a:gd name="T0" fmla="*/ 41 w 42"/>
                  <a:gd name="T1" fmla="*/ 25 h 44"/>
                  <a:gd name="T2" fmla="*/ 32 w 42"/>
                  <a:gd name="T3" fmla="*/ 21 h 44"/>
                  <a:gd name="T4" fmla="*/ 30 w 42"/>
                  <a:gd name="T5" fmla="*/ 20 h 44"/>
                  <a:gd name="T6" fmla="*/ 37 w 42"/>
                  <a:gd name="T7" fmla="*/ 9 h 44"/>
                  <a:gd name="T8" fmla="*/ 38 w 42"/>
                  <a:gd name="T9" fmla="*/ 2 h 44"/>
                  <a:gd name="T10" fmla="*/ 24 w 42"/>
                  <a:gd name="T11" fmla="*/ 15 h 44"/>
                  <a:gd name="T12" fmla="*/ 23 w 42"/>
                  <a:gd name="T13" fmla="*/ 16 h 44"/>
                  <a:gd name="T14" fmla="*/ 20 w 42"/>
                  <a:gd name="T15" fmla="*/ 14 h 44"/>
                  <a:gd name="T16" fmla="*/ 11 w 42"/>
                  <a:gd name="T17" fmla="*/ 6 h 44"/>
                  <a:gd name="T18" fmla="*/ 4 w 42"/>
                  <a:gd name="T19" fmla="*/ 1 h 44"/>
                  <a:gd name="T20" fmla="*/ 3 w 42"/>
                  <a:gd name="T21" fmla="*/ 8 h 44"/>
                  <a:gd name="T22" fmla="*/ 4 w 42"/>
                  <a:gd name="T23" fmla="*/ 11 h 44"/>
                  <a:gd name="T24" fmla="*/ 8 w 42"/>
                  <a:gd name="T25" fmla="*/ 15 h 44"/>
                  <a:gd name="T26" fmla="*/ 18 w 42"/>
                  <a:gd name="T27" fmla="*/ 23 h 44"/>
                  <a:gd name="T28" fmla="*/ 19 w 42"/>
                  <a:gd name="T29" fmla="*/ 23 h 44"/>
                  <a:gd name="T30" fmla="*/ 14 w 42"/>
                  <a:gd name="T31" fmla="*/ 42 h 44"/>
                  <a:gd name="T32" fmla="*/ 17 w 42"/>
                  <a:gd name="T33" fmla="*/ 43 h 44"/>
                  <a:gd name="T34" fmla="*/ 23 w 42"/>
                  <a:gd name="T35" fmla="*/ 33 h 44"/>
                  <a:gd name="T36" fmla="*/ 26 w 42"/>
                  <a:gd name="T37" fmla="*/ 27 h 44"/>
                  <a:gd name="T38" fmla="*/ 41 w 42"/>
                  <a:gd name="T39" fmla="*/ 28 h 44"/>
                  <a:gd name="T40" fmla="*/ 41 w 42"/>
                  <a:gd name="T41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44">
                    <a:moveTo>
                      <a:pt x="41" y="25"/>
                    </a:moveTo>
                    <a:cubicBezTo>
                      <a:pt x="39" y="22"/>
                      <a:pt x="35" y="22"/>
                      <a:pt x="32" y="21"/>
                    </a:cubicBezTo>
                    <a:cubicBezTo>
                      <a:pt x="32" y="20"/>
                      <a:pt x="31" y="20"/>
                      <a:pt x="30" y="20"/>
                    </a:cubicBezTo>
                    <a:cubicBezTo>
                      <a:pt x="31" y="16"/>
                      <a:pt x="34" y="8"/>
                      <a:pt x="37" y="9"/>
                    </a:cubicBezTo>
                    <a:cubicBezTo>
                      <a:pt x="40" y="9"/>
                      <a:pt x="41" y="3"/>
                      <a:pt x="38" y="2"/>
                    </a:cubicBezTo>
                    <a:cubicBezTo>
                      <a:pt x="30" y="0"/>
                      <a:pt x="26" y="10"/>
                      <a:pt x="24" y="15"/>
                    </a:cubicBezTo>
                    <a:cubicBezTo>
                      <a:pt x="24" y="15"/>
                      <a:pt x="23" y="16"/>
                      <a:pt x="23" y="16"/>
                    </a:cubicBezTo>
                    <a:cubicBezTo>
                      <a:pt x="22" y="15"/>
                      <a:pt x="21" y="15"/>
                      <a:pt x="20" y="14"/>
                    </a:cubicBezTo>
                    <a:cubicBezTo>
                      <a:pt x="17" y="11"/>
                      <a:pt x="14" y="9"/>
                      <a:pt x="11" y="6"/>
                    </a:cubicBezTo>
                    <a:cubicBezTo>
                      <a:pt x="8" y="4"/>
                      <a:pt x="7" y="2"/>
                      <a:pt x="4" y="1"/>
                    </a:cubicBezTo>
                    <a:cubicBezTo>
                      <a:pt x="0" y="1"/>
                      <a:pt x="0" y="7"/>
                      <a:pt x="3" y="8"/>
                    </a:cubicBezTo>
                    <a:cubicBezTo>
                      <a:pt x="2" y="8"/>
                      <a:pt x="4" y="11"/>
                      <a:pt x="4" y="11"/>
                    </a:cubicBezTo>
                    <a:cubicBezTo>
                      <a:pt x="6" y="13"/>
                      <a:pt x="7" y="14"/>
                      <a:pt x="8" y="15"/>
                    </a:cubicBezTo>
                    <a:cubicBezTo>
                      <a:pt x="11" y="18"/>
                      <a:pt x="15" y="20"/>
                      <a:pt x="18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5" y="29"/>
                      <a:pt x="11" y="36"/>
                      <a:pt x="14" y="42"/>
                    </a:cubicBezTo>
                    <a:cubicBezTo>
                      <a:pt x="14" y="44"/>
                      <a:pt x="16" y="44"/>
                      <a:pt x="17" y="43"/>
                    </a:cubicBezTo>
                    <a:cubicBezTo>
                      <a:pt x="19" y="40"/>
                      <a:pt x="21" y="37"/>
                      <a:pt x="23" y="33"/>
                    </a:cubicBezTo>
                    <a:cubicBezTo>
                      <a:pt x="24" y="31"/>
                      <a:pt x="25" y="29"/>
                      <a:pt x="26" y="27"/>
                    </a:cubicBezTo>
                    <a:cubicBezTo>
                      <a:pt x="31" y="30"/>
                      <a:pt x="38" y="32"/>
                      <a:pt x="41" y="28"/>
                    </a:cubicBezTo>
                    <a:cubicBezTo>
                      <a:pt x="42" y="27"/>
                      <a:pt x="42" y="26"/>
                      <a:pt x="4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330"/>
              <p:cNvSpPr/>
              <p:nvPr/>
            </p:nvSpPr>
            <p:spPr bwMode="auto">
              <a:xfrm>
                <a:off x="1993" y="1724"/>
                <a:ext cx="35" cy="40"/>
              </a:xfrm>
              <a:custGeom>
                <a:avLst/>
                <a:gdLst>
                  <a:gd name="T0" fmla="*/ 44 w 46"/>
                  <a:gd name="T1" fmla="*/ 39 h 52"/>
                  <a:gd name="T2" fmla="*/ 38 w 46"/>
                  <a:gd name="T3" fmla="*/ 32 h 52"/>
                  <a:gd name="T4" fmla="*/ 28 w 46"/>
                  <a:gd name="T5" fmla="*/ 22 h 52"/>
                  <a:gd name="T6" fmla="*/ 30 w 46"/>
                  <a:gd name="T7" fmla="*/ 18 h 52"/>
                  <a:gd name="T8" fmla="*/ 37 w 46"/>
                  <a:gd name="T9" fmla="*/ 11 h 52"/>
                  <a:gd name="T10" fmla="*/ 41 w 46"/>
                  <a:gd name="T11" fmla="*/ 8 h 52"/>
                  <a:gd name="T12" fmla="*/ 41 w 46"/>
                  <a:gd name="T13" fmla="*/ 7 h 52"/>
                  <a:gd name="T14" fmla="*/ 38 w 46"/>
                  <a:gd name="T15" fmla="*/ 3 h 52"/>
                  <a:gd name="T16" fmla="*/ 23 w 46"/>
                  <a:gd name="T17" fmla="*/ 16 h 52"/>
                  <a:gd name="T18" fmla="*/ 3 w 46"/>
                  <a:gd name="T19" fmla="*/ 3 h 52"/>
                  <a:gd name="T20" fmla="*/ 4 w 46"/>
                  <a:gd name="T21" fmla="*/ 9 h 52"/>
                  <a:gd name="T22" fmla="*/ 12 w 46"/>
                  <a:gd name="T23" fmla="*/ 16 h 52"/>
                  <a:gd name="T24" fmla="*/ 17 w 46"/>
                  <a:gd name="T25" fmla="*/ 22 h 52"/>
                  <a:gd name="T26" fmla="*/ 10 w 46"/>
                  <a:gd name="T27" fmla="*/ 34 h 52"/>
                  <a:gd name="T28" fmla="*/ 7 w 46"/>
                  <a:gd name="T29" fmla="*/ 43 h 52"/>
                  <a:gd name="T30" fmla="*/ 4 w 46"/>
                  <a:gd name="T31" fmla="*/ 50 h 52"/>
                  <a:gd name="T32" fmla="*/ 6 w 46"/>
                  <a:gd name="T33" fmla="*/ 52 h 52"/>
                  <a:gd name="T34" fmla="*/ 15 w 46"/>
                  <a:gd name="T35" fmla="*/ 44 h 52"/>
                  <a:gd name="T36" fmla="*/ 22 w 46"/>
                  <a:gd name="T37" fmla="*/ 29 h 52"/>
                  <a:gd name="T38" fmla="*/ 22 w 46"/>
                  <a:gd name="T39" fmla="*/ 29 h 52"/>
                  <a:gd name="T40" fmla="*/ 33 w 46"/>
                  <a:gd name="T41" fmla="*/ 39 h 52"/>
                  <a:gd name="T42" fmla="*/ 43 w 46"/>
                  <a:gd name="T43" fmla="*/ 48 h 52"/>
                  <a:gd name="T44" fmla="*/ 46 w 46"/>
                  <a:gd name="T45" fmla="*/ 46 h 52"/>
                  <a:gd name="T46" fmla="*/ 44 w 46"/>
                  <a:gd name="T47" fmla="*/ 3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52">
                    <a:moveTo>
                      <a:pt x="44" y="39"/>
                    </a:moveTo>
                    <a:cubicBezTo>
                      <a:pt x="43" y="36"/>
                      <a:pt x="40" y="33"/>
                      <a:pt x="38" y="32"/>
                    </a:cubicBezTo>
                    <a:cubicBezTo>
                      <a:pt x="35" y="28"/>
                      <a:pt x="31" y="25"/>
                      <a:pt x="28" y="22"/>
                    </a:cubicBezTo>
                    <a:cubicBezTo>
                      <a:pt x="28" y="21"/>
                      <a:pt x="29" y="19"/>
                      <a:pt x="30" y="18"/>
                    </a:cubicBezTo>
                    <a:cubicBezTo>
                      <a:pt x="32" y="16"/>
                      <a:pt x="34" y="13"/>
                      <a:pt x="37" y="11"/>
                    </a:cubicBezTo>
                    <a:cubicBezTo>
                      <a:pt x="38" y="12"/>
                      <a:pt x="41" y="11"/>
                      <a:pt x="41" y="8"/>
                    </a:cubicBezTo>
                    <a:cubicBezTo>
                      <a:pt x="41" y="8"/>
                      <a:pt x="41" y="7"/>
                      <a:pt x="41" y="7"/>
                    </a:cubicBezTo>
                    <a:cubicBezTo>
                      <a:pt x="42" y="5"/>
                      <a:pt x="40" y="4"/>
                      <a:pt x="38" y="3"/>
                    </a:cubicBezTo>
                    <a:cubicBezTo>
                      <a:pt x="31" y="3"/>
                      <a:pt x="27" y="10"/>
                      <a:pt x="23" y="16"/>
                    </a:cubicBezTo>
                    <a:cubicBezTo>
                      <a:pt x="18" y="9"/>
                      <a:pt x="11" y="0"/>
                      <a:pt x="3" y="3"/>
                    </a:cubicBezTo>
                    <a:cubicBezTo>
                      <a:pt x="0" y="4"/>
                      <a:pt x="0" y="9"/>
                      <a:pt x="4" y="9"/>
                    </a:cubicBezTo>
                    <a:cubicBezTo>
                      <a:pt x="7" y="9"/>
                      <a:pt x="10" y="14"/>
                      <a:pt x="12" y="16"/>
                    </a:cubicBezTo>
                    <a:cubicBezTo>
                      <a:pt x="14" y="18"/>
                      <a:pt x="15" y="20"/>
                      <a:pt x="17" y="22"/>
                    </a:cubicBezTo>
                    <a:cubicBezTo>
                      <a:pt x="14" y="26"/>
                      <a:pt x="12" y="30"/>
                      <a:pt x="10" y="34"/>
                    </a:cubicBezTo>
                    <a:cubicBezTo>
                      <a:pt x="9" y="37"/>
                      <a:pt x="8" y="40"/>
                      <a:pt x="7" y="43"/>
                    </a:cubicBezTo>
                    <a:cubicBezTo>
                      <a:pt x="6" y="45"/>
                      <a:pt x="4" y="47"/>
                      <a:pt x="4" y="50"/>
                    </a:cubicBezTo>
                    <a:cubicBezTo>
                      <a:pt x="4" y="51"/>
                      <a:pt x="5" y="52"/>
                      <a:pt x="6" y="52"/>
                    </a:cubicBezTo>
                    <a:cubicBezTo>
                      <a:pt x="11" y="52"/>
                      <a:pt x="14" y="48"/>
                      <a:pt x="15" y="44"/>
                    </a:cubicBezTo>
                    <a:cubicBezTo>
                      <a:pt x="18" y="39"/>
                      <a:pt x="19" y="34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6" y="32"/>
                      <a:pt x="30" y="35"/>
                      <a:pt x="33" y="39"/>
                    </a:cubicBezTo>
                    <a:cubicBezTo>
                      <a:pt x="36" y="42"/>
                      <a:pt x="38" y="49"/>
                      <a:pt x="43" y="48"/>
                    </a:cubicBezTo>
                    <a:cubicBezTo>
                      <a:pt x="44" y="48"/>
                      <a:pt x="45" y="47"/>
                      <a:pt x="46" y="46"/>
                    </a:cubicBezTo>
                    <a:cubicBezTo>
                      <a:pt x="46" y="43"/>
                      <a:pt x="44" y="42"/>
                      <a:pt x="44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331"/>
              <p:cNvSpPr/>
              <p:nvPr/>
            </p:nvSpPr>
            <p:spPr bwMode="auto">
              <a:xfrm>
                <a:off x="2046" y="1724"/>
                <a:ext cx="27" cy="11"/>
              </a:xfrm>
              <a:custGeom>
                <a:avLst/>
                <a:gdLst>
                  <a:gd name="T0" fmla="*/ 32 w 36"/>
                  <a:gd name="T1" fmla="*/ 0 h 15"/>
                  <a:gd name="T2" fmla="*/ 25 w 36"/>
                  <a:gd name="T3" fmla="*/ 1 h 15"/>
                  <a:gd name="T4" fmla="*/ 17 w 36"/>
                  <a:gd name="T5" fmla="*/ 3 h 15"/>
                  <a:gd name="T6" fmla="*/ 9 w 36"/>
                  <a:gd name="T7" fmla="*/ 6 h 15"/>
                  <a:gd name="T8" fmla="*/ 1 w 36"/>
                  <a:gd name="T9" fmla="*/ 8 h 15"/>
                  <a:gd name="T10" fmla="*/ 1 w 36"/>
                  <a:gd name="T11" fmla="*/ 11 h 15"/>
                  <a:gd name="T12" fmla="*/ 16 w 36"/>
                  <a:gd name="T13" fmla="*/ 12 h 15"/>
                  <a:gd name="T14" fmla="*/ 24 w 36"/>
                  <a:gd name="T15" fmla="*/ 9 h 15"/>
                  <a:gd name="T16" fmla="*/ 32 w 36"/>
                  <a:gd name="T17" fmla="*/ 7 h 15"/>
                  <a:gd name="T18" fmla="*/ 32 w 3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5">
                    <a:moveTo>
                      <a:pt x="32" y="0"/>
                    </a:moveTo>
                    <a:cubicBezTo>
                      <a:pt x="29" y="0"/>
                      <a:pt x="27" y="0"/>
                      <a:pt x="25" y="1"/>
                    </a:cubicBezTo>
                    <a:cubicBezTo>
                      <a:pt x="23" y="2"/>
                      <a:pt x="20" y="3"/>
                      <a:pt x="17" y="3"/>
                    </a:cubicBezTo>
                    <a:cubicBezTo>
                      <a:pt x="15" y="4"/>
                      <a:pt x="12" y="5"/>
                      <a:pt x="9" y="6"/>
                    </a:cubicBezTo>
                    <a:cubicBezTo>
                      <a:pt x="6" y="6"/>
                      <a:pt x="3" y="6"/>
                      <a:pt x="1" y="8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4" y="15"/>
                      <a:pt x="11" y="13"/>
                      <a:pt x="16" y="12"/>
                    </a:cubicBezTo>
                    <a:cubicBezTo>
                      <a:pt x="18" y="11"/>
                      <a:pt x="21" y="10"/>
                      <a:pt x="24" y="9"/>
                    </a:cubicBezTo>
                    <a:cubicBezTo>
                      <a:pt x="26" y="9"/>
                      <a:pt x="29" y="7"/>
                      <a:pt x="32" y="7"/>
                    </a:cubicBezTo>
                    <a:cubicBezTo>
                      <a:pt x="36" y="6"/>
                      <a:pt x="36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332"/>
              <p:cNvSpPr/>
              <p:nvPr/>
            </p:nvSpPr>
            <p:spPr bwMode="auto">
              <a:xfrm>
                <a:off x="2070" y="1689"/>
                <a:ext cx="33" cy="53"/>
              </a:xfrm>
              <a:custGeom>
                <a:avLst/>
                <a:gdLst>
                  <a:gd name="T0" fmla="*/ 38 w 43"/>
                  <a:gd name="T1" fmla="*/ 60 h 69"/>
                  <a:gd name="T2" fmla="*/ 23 w 43"/>
                  <a:gd name="T3" fmla="*/ 60 h 69"/>
                  <a:gd name="T4" fmla="*/ 16 w 43"/>
                  <a:gd name="T5" fmla="*/ 61 h 69"/>
                  <a:gd name="T6" fmla="*/ 15 w 43"/>
                  <a:gd name="T7" fmla="*/ 61 h 69"/>
                  <a:gd name="T8" fmla="*/ 17 w 43"/>
                  <a:gd name="T9" fmla="*/ 58 h 69"/>
                  <a:gd name="T10" fmla="*/ 21 w 43"/>
                  <a:gd name="T11" fmla="*/ 47 h 69"/>
                  <a:gd name="T12" fmla="*/ 28 w 43"/>
                  <a:gd name="T13" fmla="*/ 27 h 69"/>
                  <a:gd name="T14" fmla="*/ 22 w 43"/>
                  <a:gd name="T15" fmla="*/ 5 h 69"/>
                  <a:gd name="T16" fmla="*/ 1 w 43"/>
                  <a:gd name="T17" fmla="*/ 17 h 69"/>
                  <a:gd name="T18" fmla="*/ 6 w 43"/>
                  <a:gd name="T19" fmla="*/ 17 h 69"/>
                  <a:gd name="T20" fmla="*/ 17 w 43"/>
                  <a:gd name="T21" fmla="*/ 10 h 69"/>
                  <a:gd name="T22" fmla="*/ 22 w 43"/>
                  <a:gd name="T23" fmla="*/ 19 h 69"/>
                  <a:gd name="T24" fmla="*/ 20 w 43"/>
                  <a:gd name="T25" fmla="*/ 30 h 69"/>
                  <a:gd name="T26" fmla="*/ 11 w 43"/>
                  <a:gd name="T27" fmla="*/ 51 h 69"/>
                  <a:gd name="T28" fmla="*/ 11 w 43"/>
                  <a:gd name="T29" fmla="*/ 69 h 69"/>
                  <a:gd name="T30" fmla="*/ 23 w 43"/>
                  <a:gd name="T31" fmla="*/ 69 h 69"/>
                  <a:gd name="T32" fmla="*/ 38 w 43"/>
                  <a:gd name="T33" fmla="*/ 69 h 69"/>
                  <a:gd name="T34" fmla="*/ 38 w 43"/>
                  <a:gd name="T35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69">
                    <a:moveTo>
                      <a:pt x="38" y="60"/>
                    </a:moveTo>
                    <a:cubicBezTo>
                      <a:pt x="33" y="60"/>
                      <a:pt x="28" y="60"/>
                      <a:pt x="23" y="60"/>
                    </a:cubicBezTo>
                    <a:cubicBezTo>
                      <a:pt x="21" y="61"/>
                      <a:pt x="18" y="61"/>
                      <a:pt x="16" y="61"/>
                    </a:cubicBezTo>
                    <a:cubicBezTo>
                      <a:pt x="16" y="61"/>
                      <a:pt x="15" y="61"/>
                      <a:pt x="15" y="61"/>
                    </a:cubicBezTo>
                    <a:cubicBezTo>
                      <a:pt x="15" y="60"/>
                      <a:pt x="16" y="59"/>
                      <a:pt x="17" y="58"/>
                    </a:cubicBezTo>
                    <a:cubicBezTo>
                      <a:pt x="18" y="54"/>
                      <a:pt x="19" y="51"/>
                      <a:pt x="21" y="47"/>
                    </a:cubicBezTo>
                    <a:cubicBezTo>
                      <a:pt x="23" y="41"/>
                      <a:pt x="27" y="34"/>
                      <a:pt x="28" y="27"/>
                    </a:cubicBezTo>
                    <a:cubicBezTo>
                      <a:pt x="29" y="19"/>
                      <a:pt x="29" y="10"/>
                      <a:pt x="22" y="5"/>
                    </a:cubicBezTo>
                    <a:cubicBezTo>
                      <a:pt x="14" y="0"/>
                      <a:pt x="0" y="7"/>
                      <a:pt x="1" y="17"/>
                    </a:cubicBezTo>
                    <a:cubicBezTo>
                      <a:pt x="2" y="19"/>
                      <a:pt x="5" y="20"/>
                      <a:pt x="6" y="17"/>
                    </a:cubicBezTo>
                    <a:cubicBezTo>
                      <a:pt x="7" y="12"/>
                      <a:pt x="12" y="7"/>
                      <a:pt x="17" y="10"/>
                    </a:cubicBezTo>
                    <a:cubicBezTo>
                      <a:pt x="20" y="11"/>
                      <a:pt x="21" y="15"/>
                      <a:pt x="22" y="19"/>
                    </a:cubicBezTo>
                    <a:cubicBezTo>
                      <a:pt x="22" y="22"/>
                      <a:pt x="22" y="26"/>
                      <a:pt x="20" y="30"/>
                    </a:cubicBezTo>
                    <a:cubicBezTo>
                      <a:pt x="17" y="37"/>
                      <a:pt x="14" y="44"/>
                      <a:pt x="11" y="51"/>
                    </a:cubicBezTo>
                    <a:cubicBezTo>
                      <a:pt x="9" y="56"/>
                      <a:pt x="1" y="67"/>
                      <a:pt x="11" y="69"/>
                    </a:cubicBezTo>
                    <a:cubicBezTo>
                      <a:pt x="15" y="69"/>
                      <a:pt x="19" y="69"/>
                      <a:pt x="23" y="69"/>
                    </a:cubicBezTo>
                    <a:cubicBezTo>
                      <a:pt x="28" y="69"/>
                      <a:pt x="33" y="69"/>
                      <a:pt x="38" y="69"/>
                    </a:cubicBezTo>
                    <a:cubicBezTo>
                      <a:pt x="43" y="68"/>
                      <a:pt x="43" y="61"/>
                      <a:pt x="38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333"/>
              <p:cNvSpPr/>
              <p:nvPr/>
            </p:nvSpPr>
            <p:spPr bwMode="auto">
              <a:xfrm>
                <a:off x="2100" y="1700"/>
                <a:ext cx="30" cy="62"/>
              </a:xfrm>
              <a:custGeom>
                <a:avLst/>
                <a:gdLst>
                  <a:gd name="T0" fmla="*/ 30 w 39"/>
                  <a:gd name="T1" fmla="*/ 5 h 81"/>
                  <a:gd name="T2" fmla="*/ 24 w 39"/>
                  <a:gd name="T3" fmla="*/ 23 h 81"/>
                  <a:gd name="T4" fmla="*/ 24 w 39"/>
                  <a:gd name="T5" fmla="*/ 23 h 81"/>
                  <a:gd name="T6" fmla="*/ 21 w 39"/>
                  <a:gd name="T7" fmla="*/ 19 h 81"/>
                  <a:gd name="T8" fmla="*/ 18 w 39"/>
                  <a:gd name="T9" fmla="*/ 15 h 81"/>
                  <a:gd name="T10" fmla="*/ 15 w 39"/>
                  <a:gd name="T11" fmla="*/ 7 h 81"/>
                  <a:gd name="T12" fmla="*/ 5 w 39"/>
                  <a:gd name="T13" fmla="*/ 0 h 81"/>
                  <a:gd name="T14" fmla="*/ 4 w 39"/>
                  <a:gd name="T15" fmla="*/ 6 h 81"/>
                  <a:gd name="T16" fmla="*/ 8 w 39"/>
                  <a:gd name="T17" fmla="*/ 10 h 81"/>
                  <a:gd name="T18" fmla="*/ 13 w 39"/>
                  <a:gd name="T19" fmla="*/ 23 h 81"/>
                  <a:gd name="T20" fmla="*/ 21 w 39"/>
                  <a:gd name="T21" fmla="*/ 32 h 81"/>
                  <a:gd name="T22" fmla="*/ 18 w 39"/>
                  <a:gd name="T23" fmla="*/ 41 h 81"/>
                  <a:gd name="T24" fmla="*/ 13 w 39"/>
                  <a:gd name="T25" fmla="*/ 60 h 81"/>
                  <a:gd name="T26" fmla="*/ 13 w 39"/>
                  <a:gd name="T27" fmla="*/ 78 h 81"/>
                  <a:gd name="T28" fmla="*/ 18 w 39"/>
                  <a:gd name="T29" fmla="*/ 78 h 81"/>
                  <a:gd name="T30" fmla="*/ 22 w 39"/>
                  <a:gd name="T31" fmla="*/ 61 h 81"/>
                  <a:gd name="T32" fmla="*/ 27 w 39"/>
                  <a:gd name="T33" fmla="*/ 42 h 81"/>
                  <a:gd name="T34" fmla="*/ 32 w 39"/>
                  <a:gd name="T35" fmla="*/ 25 h 81"/>
                  <a:gd name="T36" fmla="*/ 37 w 39"/>
                  <a:gd name="T37" fmla="*/ 7 h 81"/>
                  <a:gd name="T38" fmla="*/ 30 w 39"/>
                  <a:gd name="T39" fmla="*/ 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81">
                    <a:moveTo>
                      <a:pt x="30" y="5"/>
                    </a:moveTo>
                    <a:cubicBezTo>
                      <a:pt x="29" y="11"/>
                      <a:pt x="26" y="17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3" y="22"/>
                      <a:pt x="22" y="20"/>
                      <a:pt x="21" y="19"/>
                    </a:cubicBezTo>
                    <a:cubicBezTo>
                      <a:pt x="20" y="18"/>
                      <a:pt x="19" y="16"/>
                      <a:pt x="18" y="15"/>
                    </a:cubicBezTo>
                    <a:cubicBezTo>
                      <a:pt x="15" y="12"/>
                      <a:pt x="16" y="9"/>
                      <a:pt x="15" y="7"/>
                    </a:cubicBezTo>
                    <a:cubicBezTo>
                      <a:pt x="13" y="3"/>
                      <a:pt x="9" y="0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5" y="7"/>
                      <a:pt x="6" y="9"/>
                      <a:pt x="8" y="10"/>
                    </a:cubicBezTo>
                    <a:cubicBezTo>
                      <a:pt x="8" y="15"/>
                      <a:pt x="11" y="19"/>
                      <a:pt x="13" y="23"/>
                    </a:cubicBezTo>
                    <a:cubicBezTo>
                      <a:pt x="15" y="26"/>
                      <a:pt x="18" y="30"/>
                      <a:pt x="21" y="32"/>
                    </a:cubicBezTo>
                    <a:cubicBezTo>
                      <a:pt x="20" y="35"/>
                      <a:pt x="19" y="38"/>
                      <a:pt x="18" y="41"/>
                    </a:cubicBezTo>
                    <a:cubicBezTo>
                      <a:pt x="16" y="47"/>
                      <a:pt x="14" y="53"/>
                      <a:pt x="13" y="60"/>
                    </a:cubicBezTo>
                    <a:cubicBezTo>
                      <a:pt x="12" y="65"/>
                      <a:pt x="11" y="72"/>
                      <a:pt x="13" y="78"/>
                    </a:cubicBezTo>
                    <a:cubicBezTo>
                      <a:pt x="14" y="81"/>
                      <a:pt x="17" y="81"/>
                      <a:pt x="18" y="78"/>
                    </a:cubicBezTo>
                    <a:cubicBezTo>
                      <a:pt x="20" y="73"/>
                      <a:pt x="21" y="66"/>
                      <a:pt x="22" y="61"/>
                    </a:cubicBezTo>
                    <a:cubicBezTo>
                      <a:pt x="23" y="54"/>
                      <a:pt x="25" y="48"/>
                      <a:pt x="27" y="42"/>
                    </a:cubicBezTo>
                    <a:cubicBezTo>
                      <a:pt x="28" y="36"/>
                      <a:pt x="30" y="31"/>
                      <a:pt x="32" y="25"/>
                    </a:cubicBezTo>
                    <a:cubicBezTo>
                      <a:pt x="34" y="19"/>
                      <a:pt x="36" y="13"/>
                      <a:pt x="37" y="7"/>
                    </a:cubicBezTo>
                    <a:cubicBezTo>
                      <a:pt x="39" y="2"/>
                      <a:pt x="32" y="0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334"/>
              <p:cNvSpPr/>
              <p:nvPr/>
            </p:nvSpPr>
            <p:spPr bwMode="auto">
              <a:xfrm>
                <a:off x="2128" y="1665"/>
                <a:ext cx="28" cy="33"/>
              </a:xfrm>
              <a:custGeom>
                <a:avLst/>
                <a:gdLst>
                  <a:gd name="T0" fmla="*/ 33 w 36"/>
                  <a:gd name="T1" fmla="*/ 28 h 43"/>
                  <a:gd name="T2" fmla="*/ 22 w 36"/>
                  <a:gd name="T3" fmla="*/ 30 h 43"/>
                  <a:gd name="T4" fmla="*/ 14 w 36"/>
                  <a:gd name="T5" fmla="*/ 33 h 43"/>
                  <a:gd name="T6" fmla="*/ 18 w 36"/>
                  <a:gd name="T7" fmla="*/ 23 h 43"/>
                  <a:gd name="T8" fmla="*/ 19 w 36"/>
                  <a:gd name="T9" fmla="*/ 6 h 43"/>
                  <a:gd name="T10" fmla="*/ 5 w 36"/>
                  <a:gd name="T11" fmla="*/ 2 h 43"/>
                  <a:gd name="T12" fmla="*/ 2 w 36"/>
                  <a:gd name="T13" fmla="*/ 18 h 43"/>
                  <a:gd name="T14" fmla="*/ 6 w 36"/>
                  <a:gd name="T15" fmla="*/ 19 h 43"/>
                  <a:gd name="T16" fmla="*/ 9 w 36"/>
                  <a:gd name="T17" fmla="*/ 8 h 43"/>
                  <a:gd name="T18" fmla="*/ 13 w 36"/>
                  <a:gd name="T19" fmla="*/ 14 h 43"/>
                  <a:gd name="T20" fmla="*/ 5 w 36"/>
                  <a:gd name="T21" fmla="*/ 38 h 43"/>
                  <a:gd name="T22" fmla="*/ 7 w 36"/>
                  <a:gd name="T23" fmla="*/ 41 h 43"/>
                  <a:gd name="T24" fmla="*/ 21 w 36"/>
                  <a:gd name="T25" fmla="*/ 41 h 43"/>
                  <a:gd name="T26" fmla="*/ 27 w 36"/>
                  <a:gd name="T27" fmla="*/ 38 h 43"/>
                  <a:gd name="T28" fmla="*/ 34 w 36"/>
                  <a:gd name="T29" fmla="*/ 33 h 43"/>
                  <a:gd name="T30" fmla="*/ 33 w 36"/>
                  <a:gd name="T3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43">
                    <a:moveTo>
                      <a:pt x="33" y="28"/>
                    </a:moveTo>
                    <a:cubicBezTo>
                      <a:pt x="29" y="26"/>
                      <a:pt x="25" y="29"/>
                      <a:pt x="22" y="30"/>
                    </a:cubicBezTo>
                    <a:cubicBezTo>
                      <a:pt x="19" y="32"/>
                      <a:pt x="16" y="33"/>
                      <a:pt x="14" y="33"/>
                    </a:cubicBezTo>
                    <a:cubicBezTo>
                      <a:pt x="15" y="30"/>
                      <a:pt x="17" y="26"/>
                      <a:pt x="18" y="23"/>
                    </a:cubicBezTo>
                    <a:cubicBezTo>
                      <a:pt x="20" y="18"/>
                      <a:pt x="22" y="11"/>
                      <a:pt x="19" y="6"/>
                    </a:cubicBezTo>
                    <a:cubicBezTo>
                      <a:pt x="17" y="1"/>
                      <a:pt x="9" y="0"/>
                      <a:pt x="5" y="2"/>
                    </a:cubicBezTo>
                    <a:cubicBezTo>
                      <a:pt x="0" y="6"/>
                      <a:pt x="2" y="13"/>
                      <a:pt x="2" y="18"/>
                    </a:cubicBezTo>
                    <a:cubicBezTo>
                      <a:pt x="2" y="21"/>
                      <a:pt x="6" y="21"/>
                      <a:pt x="6" y="19"/>
                    </a:cubicBezTo>
                    <a:cubicBezTo>
                      <a:pt x="6" y="16"/>
                      <a:pt x="6" y="9"/>
                      <a:pt x="9" y="8"/>
                    </a:cubicBezTo>
                    <a:cubicBezTo>
                      <a:pt x="13" y="6"/>
                      <a:pt x="14" y="11"/>
                      <a:pt x="13" y="14"/>
                    </a:cubicBezTo>
                    <a:cubicBezTo>
                      <a:pt x="12" y="22"/>
                      <a:pt x="7" y="29"/>
                      <a:pt x="5" y="38"/>
                    </a:cubicBezTo>
                    <a:cubicBezTo>
                      <a:pt x="5" y="39"/>
                      <a:pt x="6" y="41"/>
                      <a:pt x="7" y="41"/>
                    </a:cubicBezTo>
                    <a:cubicBezTo>
                      <a:pt x="12" y="43"/>
                      <a:pt x="16" y="42"/>
                      <a:pt x="21" y="41"/>
                    </a:cubicBezTo>
                    <a:cubicBezTo>
                      <a:pt x="23" y="40"/>
                      <a:pt x="25" y="39"/>
                      <a:pt x="27" y="38"/>
                    </a:cubicBezTo>
                    <a:cubicBezTo>
                      <a:pt x="29" y="36"/>
                      <a:pt x="32" y="36"/>
                      <a:pt x="34" y="33"/>
                    </a:cubicBezTo>
                    <a:cubicBezTo>
                      <a:pt x="36" y="32"/>
                      <a:pt x="35" y="29"/>
                      <a:pt x="3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335"/>
              <p:cNvSpPr>
                <a:spLocks noEditPoints="1"/>
              </p:cNvSpPr>
              <p:nvPr/>
            </p:nvSpPr>
            <p:spPr bwMode="auto">
              <a:xfrm>
                <a:off x="926" y="2498"/>
                <a:ext cx="43" cy="53"/>
              </a:xfrm>
              <a:custGeom>
                <a:avLst/>
                <a:gdLst>
                  <a:gd name="T0" fmla="*/ 49 w 56"/>
                  <a:gd name="T1" fmla="*/ 62 h 69"/>
                  <a:gd name="T2" fmla="*/ 36 w 56"/>
                  <a:gd name="T3" fmla="*/ 56 h 69"/>
                  <a:gd name="T4" fmla="*/ 27 w 56"/>
                  <a:gd name="T5" fmla="*/ 53 h 69"/>
                  <a:gd name="T6" fmla="*/ 19 w 56"/>
                  <a:gd name="T7" fmla="*/ 46 h 69"/>
                  <a:gd name="T8" fmla="*/ 18 w 56"/>
                  <a:gd name="T9" fmla="*/ 45 h 69"/>
                  <a:gd name="T10" fmla="*/ 25 w 56"/>
                  <a:gd name="T11" fmla="*/ 45 h 69"/>
                  <a:gd name="T12" fmla="*/ 49 w 56"/>
                  <a:gd name="T13" fmla="*/ 36 h 69"/>
                  <a:gd name="T14" fmla="*/ 55 w 56"/>
                  <a:gd name="T15" fmla="*/ 23 h 69"/>
                  <a:gd name="T16" fmla="*/ 51 w 56"/>
                  <a:gd name="T17" fmla="*/ 10 h 69"/>
                  <a:gd name="T18" fmla="*/ 26 w 56"/>
                  <a:gd name="T19" fmla="*/ 1 h 69"/>
                  <a:gd name="T20" fmla="*/ 5 w 56"/>
                  <a:gd name="T21" fmla="*/ 16 h 69"/>
                  <a:gd name="T22" fmla="*/ 3 w 56"/>
                  <a:gd name="T23" fmla="*/ 42 h 69"/>
                  <a:gd name="T24" fmla="*/ 22 w 56"/>
                  <a:gd name="T25" fmla="*/ 64 h 69"/>
                  <a:gd name="T26" fmla="*/ 35 w 56"/>
                  <a:gd name="T27" fmla="*/ 69 h 69"/>
                  <a:gd name="T28" fmla="*/ 47 w 56"/>
                  <a:gd name="T29" fmla="*/ 68 h 69"/>
                  <a:gd name="T30" fmla="*/ 49 w 56"/>
                  <a:gd name="T31" fmla="*/ 62 h 69"/>
                  <a:gd name="T32" fmla="*/ 21 w 56"/>
                  <a:gd name="T33" fmla="*/ 15 h 69"/>
                  <a:gd name="T34" fmla="*/ 37 w 56"/>
                  <a:gd name="T35" fmla="*/ 14 h 69"/>
                  <a:gd name="T36" fmla="*/ 44 w 56"/>
                  <a:gd name="T37" fmla="*/ 21 h 69"/>
                  <a:gd name="T38" fmla="*/ 40 w 56"/>
                  <a:gd name="T39" fmla="*/ 28 h 69"/>
                  <a:gd name="T40" fmla="*/ 25 w 56"/>
                  <a:gd name="T41" fmla="*/ 34 h 69"/>
                  <a:gd name="T42" fmla="*/ 15 w 56"/>
                  <a:gd name="T43" fmla="*/ 31 h 69"/>
                  <a:gd name="T44" fmla="*/ 13 w 56"/>
                  <a:gd name="T45" fmla="*/ 29 h 69"/>
                  <a:gd name="T46" fmla="*/ 21 w 56"/>
                  <a:gd name="T47" fmla="*/ 1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6" h="69">
                    <a:moveTo>
                      <a:pt x="49" y="62"/>
                    </a:moveTo>
                    <a:cubicBezTo>
                      <a:pt x="45" y="58"/>
                      <a:pt x="41" y="58"/>
                      <a:pt x="36" y="56"/>
                    </a:cubicBezTo>
                    <a:cubicBezTo>
                      <a:pt x="33" y="55"/>
                      <a:pt x="30" y="55"/>
                      <a:pt x="27" y="53"/>
                    </a:cubicBezTo>
                    <a:cubicBezTo>
                      <a:pt x="24" y="51"/>
                      <a:pt x="22" y="49"/>
                      <a:pt x="19" y="46"/>
                    </a:cubicBezTo>
                    <a:cubicBezTo>
                      <a:pt x="19" y="46"/>
                      <a:pt x="18" y="45"/>
                      <a:pt x="18" y="45"/>
                    </a:cubicBezTo>
                    <a:cubicBezTo>
                      <a:pt x="20" y="45"/>
                      <a:pt x="23" y="45"/>
                      <a:pt x="25" y="45"/>
                    </a:cubicBezTo>
                    <a:cubicBezTo>
                      <a:pt x="34" y="46"/>
                      <a:pt x="43" y="43"/>
                      <a:pt x="49" y="36"/>
                    </a:cubicBezTo>
                    <a:cubicBezTo>
                      <a:pt x="52" y="32"/>
                      <a:pt x="54" y="28"/>
                      <a:pt x="55" y="23"/>
                    </a:cubicBezTo>
                    <a:cubicBezTo>
                      <a:pt x="56" y="18"/>
                      <a:pt x="54" y="14"/>
                      <a:pt x="51" y="10"/>
                    </a:cubicBezTo>
                    <a:cubicBezTo>
                      <a:pt x="45" y="3"/>
                      <a:pt x="35" y="0"/>
                      <a:pt x="26" y="1"/>
                    </a:cubicBezTo>
                    <a:cubicBezTo>
                      <a:pt x="17" y="2"/>
                      <a:pt x="10" y="9"/>
                      <a:pt x="5" y="16"/>
                    </a:cubicBezTo>
                    <a:cubicBezTo>
                      <a:pt x="0" y="23"/>
                      <a:pt x="0" y="33"/>
                      <a:pt x="3" y="42"/>
                    </a:cubicBezTo>
                    <a:cubicBezTo>
                      <a:pt x="6" y="51"/>
                      <a:pt x="13" y="59"/>
                      <a:pt x="22" y="64"/>
                    </a:cubicBezTo>
                    <a:cubicBezTo>
                      <a:pt x="26" y="67"/>
                      <a:pt x="30" y="68"/>
                      <a:pt x="35" y="69"/>
                    </a:cubicBezTo>
                    <a:cubicBezTo>
                      <a:pt x="39" y="69"/>
                      <a:pt x="44" y="67"/>
                      <a:pt x="47" y="68"/>
                    </a:cubicBezTo>
                    <a:cubicBezTo>
                      <a:pt x="49" y="68"/>
                      <a:pt x="51" y="64"/>
                      <a:pt x="49" y="62"/>
                    </a:cubicBezTo>
                    <a:close/>
                    <a:moveTo>
                      <a:pt x="21" y="15"/>
                    </a:moveTo>
                    <a:cubicBezTo>
                      <a:pt x="26" y="12"/>
                      <a:pt x="31" y="12"/>
                      <a:pt x="37" y="14"/>
                    </a:cubicBezTo>
                    <a:cubicBezTo>
                      <a:pt x="40" y="15"/>
                      <a:pt x="42" y="18"/>
                      <a:pt x="44" y="21"/>
                    </a:cubicBezTo>
                    <a:cubicBezTo>
                      <a:pt x="45" y="23"/>
                      <a:pt x="41" y="27"/>
                      <a:pt x="40" y="28"/>
                    </a:cubicBezTo>
                    <a:cubicBezTo>
                      <a:pt x="37" y="33"/>
                      <a:pt x="31" y="34"/>
                      <a:pt x="25" y="34"/>
                    </a:cubicBezTo>
                    <a:cubicBezTo>
                      <a:pt x="22" y="34"/>
                      <a:pt x="18" y="34"/>
                      <a:pt x="15" y="31"/>
                    </a:cubicBezTo>
                    <a:cubicBezTo>
                      <a:pt x="14" y="30"/>
                      <a:pt x="14" y="29"/>
                      <a:pt x="13" y="29"/>
                    </a:cubicBezTo>
                    <a:cubicBezTo>
                      <a:pt x="14" y="23"/>
                      <a:pt x="16" y="19"/>
                      <a:pt x="2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336"/>
              <p:cNvSpPr/>
              <p:nvPr/>
            </p:nvSpPr>
            <p:spPr bwMode="auto">
              <a:xfrm>
                <a:off x="989" y="2546"/>
                <a:ext cx="32" cy="15"/>
              </a:xfrm>
              <a:custGeom>
                <a:avLst/>
                <a:gdLst>
                  <a:gd name="T0" fmla="*/ 39 w 43"/>
                  <a:gd name="T1" fmla="*/ 9 h 19"/>
                  <a:gd name="T2" fmla="*/ 8 w 43"/>
                  <a:gd name="T3" fmla="*/ 1 h 19"/>
                  <a:gd name="T4" fmla="*/ 5 w 43"/>
                  <a:gd name="T5" fmla="*/ 11 h 19"/>
                  <a:gd name="T6" fmla="*/ 18 w 43"/>
                  <a:gd name="T7" fmla="*/ 14 h 19"/>
                  <a:gd name="T8" fmla="*/ 26 w 43"/>
                  <a:gd name="T9" fmla="*/ 16 h 19"/>
                  <a:gd name="T10" fmla="*/ 33 w 43"/>
                  <a:gd name="T11" fmla="*/ 18 h 19"/>
                  <a:gd name="T12" fmla="*/ 39 w 43"/>
                  <a:gd name="T1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9">
                    <a:moveTo>
                      <a:pt x="39" y="9"/>
                    </a:moveTo>
                    <a:cubicBezTo>
                      <a:pt x="33" y="1"/>
                      <a:pt x="17" y="3"/>
                      <a:pt x="8" y="1"/>
                    </a:cubicBezTo>
                    <a:cubicBezTo>
                      <a:pt x="3" y="0"/>
                      <a:pt x="0" y="9"/>
                      <a:pt x="5" y="11"/>
                    </a:cubicBezTo>
                    <a:cubicBezTo>
                      <a:pt x="9" y="13"/>
                      <a:pt x="14" y="14"/>
                      <a:pt x="18" y="14"/>
                    </a:cubicBezTo>
                    <a:cubicBezTo>
                      <a:pt x="21" y="15"/>
                      <a:pt x="24" y="15"/>
                      <a:pt x="26" y="16"/>
                    </a:cubicBezTo>
                    <a:cubicBezTo>
                      <a:pt x="29" y="16"/>
                      <a:pt x="31" y="18"/>
                      <a:pt x="33" y="18"/>
                    </a:cubicBezTo>
                    <a:cubicBezTo>
                      <a:pt x="38" y="19"/>
                      <a:pt x="43" y="1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337"/>
              <p:cNvSpPr/>
              <p:nvPr/>
            </p:nvSpPr>
            <p:spPr bwMode="auto">
              <a:xfrm>
                <a:off x="987" y="2530"/>
                <a:ext cx="42" cy="14"/>
              </a:xfrm>
              <a:custGeom>
                <a:avLst/>
                <a:gdLst>
                  <a:gd name="T0" fmla="*/ 49 w 55"/>
                  <a:gd name="T1" fmla="*/ 3 h 18"/>
                  <a:gd name="T2" fmla="*/ 25 w 55"/>
                  <a:gd name="T3" fmla="*/ 0 h 18"/>
                  <a:gd name="T4" fmla="*/ 13 w 55"/>
                  <a:gd name="T5" fmla="*/ 2 h 18"/>
                  <a:gd name="T6" fmla="*/ 3 w 55"/>
                  <a:gd name="T7" fmla="*/ 7 h 18"/>
                  <a:gd name="T8" fmla="*/ 9 w 55"/>
                  <a:gd name="T9" fmla="*/ 14 h 18"/>
                  <a:gd name="T10" fmla="*/ 9 w 55"/>
                  <a:gd name="T11" fmla="*/ 14 h 18"/>
                  <a:gd name="T12" fmla="*/ 26 w 55"/>
                  <a:gd name="T13" fmla="*/ 12 h 18"/>
                  <a:gd name="T14" fmla="*/ 44 w 55"/>
                  <a:gd name="T15" fmla="*/ 14 h 18"/>
                  <a:gd name="T16" fmla="*/ 47 w 55"/>
                  <a:gd name="T17" fmla="*/ 15 h 18"/>
                  <a:gd name="T18" fmla="*/ 49 w 55"/>
                  <a:gd name="T19" fmla="*/ 15 h 18"/>
                  <a:gd name="T20" fmla="*/ 49 w 55"/>
                  <a:gd name="T2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18">
                    <a:moveTo>
                      <a:pt x="49" y="3"/>
                    </a:moveTo>
                    <a:cubicBezTo>
                      <a:pt x="41" y="1"/>
                      <a:pt x="33" y="0"/>
                      <a:pt x="25" y="0"/>
                    </a:cubicBezTo>
                    <a:cubicBezTo>
                      <a:pt x="21" y="0"/>
                      <a:pt x="17" y="1"/>
                      <a:pt x="13" y="2"/>
                    </a:cubicBezTo>
                    <a:cubicBezTo>
                      <a:pt x="9" y="3"/>
                      <a:pt x="6" y="4"/>
                      <a:pt x="3" y="7"/>
                    </a:cubicBezTo>
                    <a:cubicBezTo>
                      <a:pt x="0" y="11"/>
                      <a:pt x="5" y="18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5" y="13"/>
                      <a:pt x="20" y="12"/>
                      <a:pt x="26" y="12"/>
                    </a:cubicBezTo>
                    <a:cubicBezTo>
                      <a:pt x="32" y="12"/>
                      <a:pt x="38" y="13"/>
                      <a:pt x="44" y="14"/>
                    </a:cubicBezTo>
                    <a:cubicBezTo>
                      <a:pt x="45" y="15"/>
                      <a:pt x="46" y="15"/>
                      <a:pt x="47" y="15"/>
                    </a:cubicBezTo>
                    <a:cubicBezTo>
                      <a:pt x="48" y="15"/>
                      <a:pt x="48" y="15"/>
                      <a:pt x="49" y="15"/>
                    </a:cubicBezTo>
                    <a:cubicBezTo>
                      <a:pt x="54" y="13"/>
                      <a:pt x="55" y="5"/>
                      <a:pt x="4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338"/>
              <p:cNvSpPr/>
              <p:nvPr/>
            </p:nvSpPr>
            <p:spPr bwMode="auto">
              <a:xfrm>
                <a:off x="1031" y="2532"/>
                <a:ext cx="60" cy="74"/>
              </a:xfrm>
              <a:custGeom>
                <a:avLst/>
                <a:gdLst>
                  <a:gd name="T0" fmla="*/ 54 w 78"/>
                  <a:gd name="T1" fmla="*/ 82 h 97"/>
                  <a:gd name="T2" fmla="*/ 53 w 78"/>
                  <a:gd name="T3" fmla="*/ 82 h 97"/>
                  <a:gd name="T4" fmla="*/ 47 w 78"/>
                  <a:gd name="T5" fmla="*/ 79 h 97"/>
                  <a:gd name="T6" fmla="*/ 34 w 78"/>
                  <a:gd name="T7" fmla="*/ 72 h 97"/>
                  <a:gd name="T8" fmla="*/ 28 w 78"/>
                  <a:gd name="T9" fmla="*/ 71 h 97"/>
                  <a:gd name="T10" fmla="*/ 37 w 78"/>
                  <a:gd name="T11" fmla="*/ 67 h 97"/>
                  <a:gd name="T12" fmla="*/ 59 w 78"/>
                  <a:gd name="T13" fmla="*/ 55 h 97"/>
                  <a:gd name="T14" fmla="*/ 71 w 78"/>
                  <a:gd name="T15" fmla="*/ 17 h 97"/>
                  <a:gd name="T16" fmla="*/ 58 w 78"/>
                  <a:gd name="T17" fmla="*/ 5 h 97"/>
                  <a:gd name="T18" fmla="*/ 43 w 78"/>
                  <a:gd name="T19" fmla="*/ 1 h 97"/>
                  <a:gd name="T20" fmla="*/ 37 w 78"/>
                  <a:gd name="T21" fmla="*/ 27 h 97"/>
                  <a:gd name="T22" fmla="*/ 44 w 78"/>
                  <a:gd name="T23" fmla="*/ 25 h 97"/>
                  <a:gd name="T24" fmla="*/ 45 w 78"/>
                  <a:gd name="T25" fmla="*/ 16 h 97"/>
                  <a:gd name="T26" fmla="*/ 45 w 78"/>
                  <a:gd name="T27" fmla="*/ 11 h 97"/>
                  <a:gd name="T28" fmla="*/ 45 w 78"/>
                  <a:gd name="T29" fmla="*/ 10 h 97"/>
                  <a:gd name="T30" fmla="*/ 47 w 78"/>
                  <a:gd name="T31" fmla="*/ 10 h 97"/>
                  <a:gd name="T32" fmla="*/ 55 w 78"/>
                  <a:gd name="T33" fmla="*/ 15 h 97"/>
                  <a:gd name="T34" fmla="*/ 64 w 78"/>
                  <a:gd name="T35" fmla="*/ 26 h 97"/>
                  <a:gd name="T36" fmla="*/ 45 w 78"/>
                  <a:gd name="T37" fmla="*/ 52 h 97"/>
                  <a:gd name="T38" fmla="*/ 28 w 78"/>
                  <a:gd name="T39" fmla="*/ 59 h 97"/>
                  <a:gd name="T40" fmla="*/ 8 w 78"/>
                  <a:gd name="T41" fmla="*/ 66 h 97"/>
                  <a:gd name="T42" fmla="*/ 6 w 78"/>
                  <a:gd name="T43" fmla="*/ 77 h 97"/>
                  <a:gd name="T44" fmla="*/ 19 w 78"/>
                  <a:gd name="T45" fmla="*/ 82 h 97"/>
                  <a:gd name="T46" fmla="*/ 32 w 78"/>
                  <a:gd name="T47" fmla="*/ 85 h 97"/>
                  <a:gd name="T48" fmla="*/ 56 w 78"/>
                  <a:gd name="T49" fmla="*/ 90 h 97"/>
                  <a:gd name="T50" fmla="*/ 54 w 78"/>
                  <a:gd name="T51" fmla="*/ 8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8" h="97">
                    <a:moveTo>
                      <a:pt x="54" y="82"/>
                    </a:moveTo>
                    <a:cubicBezTo>
                      <a:pt x="53" y="82"/>
                      <a:pt x="51" y="80"/>
                      <a:pt x="53" y="82"/>
                    </a:cubicBezTo>
                    <a:cubicBezTo>
                      <a:pt x="52" y="81"/>
                      <a:pt x="50" y="80"/>
                      <a:pt x="47" y="79"/>
                    </a:cubicBezTo>
                    <a:cubicBezTo>
                      <a:pt x="43" y="77"/>
                      <a:pt x="39" y="74"/>
                      <a:pt x="34" y="72"/>
                    </a:cubicBezTo>
                    <a:cubicBezTo>
                      <a:pt x="32" y="71"/>
                      <a:pt x="30" y="71"/>
                      <a:pt x="28" y="71"/>
                    </a:cubicBezTo>
                    <a:cubicBezTo>
                      <a:pt x="31" y="70"/>
                      <a:pt x="34" y="68"/>
                      <a:pt x="37" y="67"/>
                    </a:cubicBezTo>
                    <a:cubicBezTo>
                      <a:pt x="45" y="63"/>
                      <a:pt x="52" y="60"/>
                      <a:pt x="59" y="55"/>
                    </a:cubicBezTo>
                    <a:cubicBezTo>
                      <a:pt x="70" y="47"/>
                      <a:pt x="78" y="30"/>
                      <a:pt x="71" y="17"/>
                    </a:cubicBezTo>
                    <a:cubicBezTo>
                      <a:pt x="68" y="12"/>
                      <a:pt x="62" y="9"/>
                      <a:pt x="58" y="5"/>
                    </a:cubicBezTo>
                    <a:cubicBezTo>
                      <a:pt x="53" y="2"/>
                      <a:pt x="48" y="0"/>
                      <a:pt x="43" y="1"/>
                    </a:cubicBezTo>
                    <a:cubicBezTo>
                      <a:pt x="33" y="3"/>
                      <a:pt x="35" y="20"/>
                      <a:pt x="37" y="27"/>
                    </a:cubicBezTo>
                    <a:cubicBezTo>
                      <a:pt x="38" y="32"/>
                      <a:pt x="45" y="30"/>
                      <a:pt x="44" y="25"/>
                    </a:cubicBezTo>
                    <a:cubicBezTo>
                      <a:pt x="44" y="22"/>
                      <a:pt x="44" y="19"/>
                      <a:pt x="45" y="16"/>
                    </a:cubicBezTo>
                    <a:cubicBezTo>
                      <a:pt x="45" y="14"/>
                      <a:pt x="45" y="13"/>
                      <a:pt x="45" y="11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10"/>
                      <a:pt x="46" y="10"/>
                      <a:pt x="47" y="10"/>
                    </a:cubicBezTo>
                    <a:cubicBezTo>
                      <a:pt x="50" y="11"/>
                      <a:pt x="53" y="13"/>
                      <a:pt x="55" y="15"/>
                    </a:cubicBezTo>
                    <a:cubicBezTo>
                      <a:pt x="59" y="18"/>
                      <a:pt x="63" y="21"/>
                      <a:pt x="64" y="26"/>
                    </a:cubicBezTo>
                    <a:cubicBezTo>
                      <a:pt x="64" y="38"/>
                      <a:pt x="55" y="46"/>
                      <a:pt x="45" y="52"/>
                    </a:cubicBezTo>
                    <a:cubicBezTo>
                      <a:pt x="40" y="54"/>
                      <a:pt x="34" y="57"/>
                      <a:pt x="28" y="59"/>
                    </a:cubicBezTo>
                    <a:cubicBezTo>
                      <a:pt x="22" y="62"/>
                      <a:pt x="15" y="65"/>
                      <a:pt x="8" y="66"/>
                    </a:cubicBezTo>
                    <a:cubicBezTo>
                      <a:pt x="2" y="66"/>
                      <a:pt x="0" y="75"/>
                      <a:pt x="6" y="77"/>
                    </a:cubicBezTo>
                    <a:cubicBezTo>
                      <a:pt x="10" y="79"/>
                      <a:pt x="15" y="81"/>
                      <a:pt x="19" y="82"/>
                    </a:cubicBezTo>
                    <a:cubicBezTo>
                      <a:pt x="23" y="84"/>
                      <a:pt x="28" y="83"/>
                      <a:pt x="32" y="85"/>
                    </a:cubicBezTo>
                    <a:cubicBezTo>
                      <a:pt x="40" y="89"/>
                      <a:pt x="48" y="97"/>
                      <a:pt x="56" y="90"/>
                    </a:cubicBezTo>
                    <a:cubicBezTo>
                      <a:pt x="59" y="88"/>
                      <a:pt x="58" y="83"/>
                      <a:pt x="54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339"/>
              <p:cNvSpPr/>
              <p:nvPr/>
            </p:nvSpPr>
            <p:spPr bwMode="auto">
              <a:xfrm>
                <a:off x="1086" y="2592"/>
                <a:ext cx="12" cy="12"/>
              </a:xfrm>
              <a:custGeom>
                <a:avLst/>
                <a:gdLst>
                  <a:gd name="T0" fmla="*/ 15 w 16"/>
                  <a:gd name="T1" fmla="*/ 6 h 15"/>
                  <a:gd name="T2" fmla="*/ 14 w 16"/>
                  <a:gd name="T3" fmla="*/ 4 h 15"/>
                  <a:gd name="T4" fmla="*/ 13 w 16"/>
                  <a:gd name="T5" fmla="*/ 3 h 15"/>
                  <a:gd name="T6" fmla="*/ 13 w 16"/>
                  <a:gd name="T7" fmla="*/ 3 h 15"/>
                  <a:gd name="T8" fmla="*/ 13 w 16"/>
                  <a:gd name="T9" fmla="*/ 3 h 15"/>
                  <a:gd name="T10" fmla="*/ 10 w 16"/>
                  <a:gd name="T11" fmla="*/ 1 h 15"/>
                  <a:gd name="T12" fmla="*/ 5 w 16"/>
                  <a:gd name="T13" fmla="*/ 2 h 15"/>
                  <a:gd name="T14" fmla="*/ 3 w 16"/>
                  <a:gd name="T15" fmla="*/ 3 h 15"/>
                  <a:gd name="T16" fmla="*/ 2 w 16"/>
                  <a:gd name="T17" fmla="*/ 5 h 15"/>
                  <a:gd name="T18" fmla="*/ 1 w 16"/>
                  <a:gd name="T19" fmla="*/ 8 h 15"/>
                  <a:gd name="T20" fmla="*/ 8 w 16"/>
                  <a:gd name="T21" fmla="*/ 13 h 15"/>
                  <a:gd name="T22" fmla="*/ 9 w 16"/>
                  <a:gd name="T23" fmla="*/ 14 h 15"/>
                  <a:gd name="T24" fmla="*/ 14 w 16"/>
                  <a:gd name="T25" fmla="*/ 12 h 15"/>
                  <a:gd name="T26" fmla="*/ 15 w 16"/>
                  <a:gd name="T2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5">
                    <a:moveTo>
                      <a:pt x="15" y="6"/>
                    </a:moveTo>
                    <a:cubicBezTo>
                      <a:pt x="15" y="5"/>
                      <a:pt x="14" y="5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2"/>
                      <a:pt x="11" y="1"/>
                      <a:pt x="10" y="1"/>
                    </a:cubicBezTo>
                    <a:cubicBezTo>
                      <a:pt x="8" y="0"/>
                      <a:pt x="6" y="0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0" y="12"/>
                      <a:pt x="5" y="15"/>
                      <a:pt x="8" y="13"/>
                    </a:cubicBezTo>
                    <a:cubicBezTo>
                      <a:pt x="8" y="13"/>
                      <a:pt x="9" y="14"/>
                      <a:pt x="9" y="14"/>
                    </a:cubicBezTo>
                    <a:cubicBezTo>
                      <a:pt x="11" y="15"/>
                      <a:pt x="13" y="14"/>
                      <a:pt x="14" y="12"/>
                    </a:cubicBezTo>
                    <a:cubicBezTo>
                      <a:pt x="16" y="10"/>
                      <a:pt x="16" y="8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340"/>
              <p:cNvSpPr/>
              <p:nvPr/>
            </p:nvSpPr>
            <p:spPr bwMode="auto">
              <a:xfrm>
                <a:off x="1112" y="2552"/>
                <a:ext cx="58" cy="75"/>
              </a:xfrm>
              <a:custGeom>
                <a:avLst/>
                <a:gdLst>
                  <a:gd name="T0" fmla="*/ 63 w 76"/>
                  <a:gd name="T1" fmla="*/ 60 h 99"/>
                  <a:gd name="T2" fmla="*/ 52 w 76"/>
                  <a:gd name="T3" fmla="*/ 51 h 99"/>
                  <a:gd name="T4" fmla="*/ 61 w 76"/>
                  <a:gd name="T5" fmla="*/ 42 h 99"/>
                  <a:gd name="T6" fmla="*/ 74 w 76"/>
                  <a:gd name="T7" fmla="*/ 26 h 99"/>
                  <a:gd name="T8" fmla="*/ 71 w 76"/>
                  <a:gd name="T9" fmla="*/ 17 h 99"/>
                  <a:gd name="T10" fmla="*/ 34 w 76"/>
                  <a:gd name="T11" fmla="*/ 7 h 99"/>
                  <a:gd name="T12" fmla="*/ 4 w 76"/>
                  <a:gd name="T13" fmla="*/ 2 h 99"/>
                  <a:gd name="T14" fmla="*/ 3 w 76"/>
                  <a:gd name="T15" fmla="*/ 10 h 99"/>
                  <a:gd name="T16" fmla="*/ 5 w 76"/>
                  <a:gd name="T17" fmla="*/ 11 h 99"/>
                  <a:gd name="T18" fmla="*/ 10 w 76"/>
                  <a:gd name="T19" fmla="*/ 10 h 99"/>
                  <a:gd name="T20" fmla="*/ 33 w 76"/>
                  <a:gd name="T21" fmla="*/ 16 h 99"/>
                  <a:gd name="T22" fmla="*/ 61 w 76"/>
                  <a:gd name="T23" fmla="*/ 25 h 99"/>
                  <a:gd name="T24" fmla="*/ 59 w 76"/>
                  <a:gd name="T25" fmla="*/ 28 h 99"/>
                  <a:gd name="T26" fmla="*/ 52 w 76"/>
                  <a:gd name="T27" fmla="*/ 35 h 99"/>
                  <a:gd name="T28" fmla="*/ 43 w 76"/>
                  <a:gd name="T29" fmla="*/ 44 h 99"/>
                  <a:gd name="T30" fmla="*/ 41 w 76"/>
                  <a:gd name="T31" fmla="*/ 43 h 99"/>
                  <a:gd name="T32" fmla="*/ 16 w 76"/>
                  <a:gd name="T33" fmla="*/ 40 h 99"/>
                  <a:gd name="T34" fmla="*/ 20 w 76"/>
                  <a:gd name="T35" fmla="*/ 48 h 99"/>
                  <a:gd name="T36" fmla="*/ 37 w 76"/>
                  <a:gd name="T37" fmla="*/ 52 h 99"/>
                  <a:gd name="T38" fmla="*/ 8 w 76"/>
                  <a:gd name="T39" fmla="*/ 85 h 99"/>
                  <a:gd name="T40" fmla="*/ 16 w 76"/>
                  <a:gd name="T41" fmla="*/ 94 h 99"/>
                  <a:gd name="T42" fmla="*/ 46 w 76"/>
                  <a:gd name="T43" fmla="*/ 59 h 99"/>
                  <a:gd name="T44" fmla="*/ 46 w 76"/>
                  <a:gd name="T45" fmla="*/ 59 h 99"/>
                  <a:gd name="T46" fmla="*/ 58 w 76"/>
                  <a:gd name="T47" fmla="*/ 67 h 99"/>
                  <a:gd name="T48" fmla="*/ 63 w 76"/>
                  <a:gd name="T49" fmla="*/ 6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6" h="99">
                    <a:moveTo>
                      <a:pt x="63" y="60"/>
                    </a:moveTo>
                    <a:cubicBezTo>
                      <a:pt x="59" y="57"/>
                      <a:pt x="56" y="54"/>
                      <a:pt x="52" y="51"/>
                    </a:cubicBezTo>
                    <a:cubicBezTo>
                      <a:pt x="55" y="47"/>
                      <a:pt x="58" y="44"/>
                      <a:pt x="61" y="42"/>
                    </a:cubicBezTo>
                    <a:cubicBezTo>
                      <a:pt x="67" y="38"/>
                      <a:pt x="70" y="32"/>
                      <a:pt x="74" y="26"/>
                    </a:cubicBezTo>
                    <a:cubicBezTo>
                      <a:pt x="76" y="23"/>
                      <a:pt x="75" y="19"/>
                      <a:pt x="71" y="17"/>
                    </a:cubicBezTo>
                    <a:cubicBezTo>
                      <a:pt x="59" y="13"/>
                      <a:pt x="46" y="10"/>
                      <a:pt x="34" y="7"/>
                    </a:cubicBezTo>
                    <a:cubicBezTo>
                      <a:pt x="25" y="4"/>
                      <a:pt x="14" y="0"/>
                      <a:pt x="4" y="2"/>
                    </a:cubicBezTo>
                    <a:cubicBezTo>
                      <a:pt x="1" y="3"/>
                      <a:pt x="0" y="8"/>
                      <a:pt x="3" y="10"/>
                    </a:cubicBezTo>
                    <a:cubicBezTo>
                      <a:pt x="4" y="10"/>
                      <a:pt x="5" y="10"/>
                      <a:pt x="5" y="11"/>
                    </a:cubicBezTo>
                    <a:cubicBezTo>
                      <a:pt x="7" y="12"/>
                      <a:pt x="9" y="11"/>
                      <a:pt x="10" y="10"/>
                    </a:cubicBezTo>
                    <a:cubicBezTo>
                      <a:pt x="18" y="10"/>
                      <a:pt x="26" y="14"/>
                      <a:pt x="33" y="16"/>
                    </a:cubicBezTo>
                    <a:cubicBezTo>
                      <a:pt x="43" y="19"/>
                      <a:pt x="52" y="22"/>
                      <a:pt x="61" y="25"/>
                    </a:cubicBezTo>
                    <a:cubicBezTo>
                      <a:pt x="60" y="26"/>
                      <a:pt x="60" y="27"/>
                      <a:pt x="59" y="28"/>
                    </a:cubicBezTo>
                    <a:cubicBezTo>
                      <a:pt x="57" y="31"/>
                      <a:pt x="54" y="33"/>
                      <a:pt x="52" y="35"/>
                    </a:cubicBezTo>
                    <a:cubicBezTo>
                      <a:pt x="49" y="38"/>
                      <a:pt x="46" y="41"/>
                      <a:pt x="43" y="44"/>
                    </a:cubicBezTo>
                    <a:cubicBezTo>
                      <a:pt x="42" y="44"/>
                      <a:pt x="42" y="43"/>
                      <a:pt x="41" y="43"/>
                    </a:cubicBezTo>
                    <a:cubicBezTo>
                      <a:pt x="34" y="39"/>
                      <a:pt x="23" y="34"/>
                      <a:pt x="16" y="40"/>
                    </a:cubicBezTo>
                    <a:cubicBezTo>
                      <a:pt x="12" y="43"/>
                      <a:pt x="15" y="49"/>
                      <a:pt x="20" y="48"/>
                    </a:cubicBezTo>
                    <a:cubicBezTo>
                      <a:pt x="26" y="47"/>
                      <a:pt x="31" y="49"/>
                      <a:pt x="37" y="52"/>
                    </a:cubicBezTo>
                    <a:cubicBezTo>
                      <a:pt x="27" y="63"/>
                      <a:pt x="18" y="74"/>
                      <a:pt x="8" y="85"/>
                    </a:cubicBezTo>
                    <a:cubicBezTo>
                      <a:pt x="3" y="90"/>
                      <a:pt x="10" y="99"/>
                      <a:pt x="16" y="94"/>
                    </a:cubicBezTo>
                    <a:cubicBezTo>
                      <a:pt x="27" y="83"/>
                      <a:pt x="36" y="71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50" y="62"/>
                      <a:pt x="54" y="65"/>
                      <a:pt x="58" y="67"/>
                    </a:cubicBezTo>
                    <a:cubicBezTo>
                      <a:pt x="63" y="70"/>
                      <a:pt x="67" y="63"/>
                      <a:pt x="63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341"/>
              <p:cNvSpPr>
                <a:spLocks noEditPoints="1"/>
              </p:cNvSpPr>
              <p:nvPr/>
            </p:nvSpPr>
            <p:spPr bwMode="auto">
              <a:xfrm>
                <a:off x="1152" y="2572"/>
                <a:ext cx="50" cy="72"/>
              </a:xfrm>
              <a:custGeom>
                <a:avLst/>
                <a:gdLst>
                  <a:gd name="T0" fmla="*/ 59 w 66"/>
                  <a:gd name="T1" fmla="*/ 54 h 95"/>
                  <a:gd name="T2" fmla="*/ 52 w 66"/>
                  <a:gd name="T3" fmla="*/ 36 h 95"/>
                  <a:gd name="T4" fmla="*/ 58 w 66"/>
                  <a:gd name="T5" fmla="*/ 32 h 95"/>
                  <a:gd name="T6" fmla="*/ 65 w 66"/>
                  <a:gd name="T7" fmla="*/ 17 h 95"/>
                  <a:gd name="T8" fmla="*/ 54 w 66"/>
                  <a:gd name="T9" fmla="*/ 2 h 95"/>
                  <a:gd name="T10" fmla="*/ 34 w 66"/>
                  <a:gd name="T11" fmla="*/ 3 h 95"/>
                  <a:gd name="T12" fmla="*/ 24 w 66"/>
                  <a:gd name="T13" fmla="*/ 18 h 95"/>
                  <a:gd name="T14" fmla="*/ 25 w 66"/>
                  <a:gd name="T15" fmla="*/ 19 h 95"/>
                  <a:gd name="T16" fmla="*/ 23 w 66"/>
                  <a:gd name="T17" fmla="*/ 21 h 95"/>
                  <a:gd name="T18" fmla="*/ 20 w 66"/>
                  <a:gd name="T19" fmla="*/ 34 h 95"/>
                  <a:gd name="T20" fmla="*/ 22 w 66"/>
                  <a:gd name="T21" fmla="*/ 36 h 95"/>
                  <a:gd name="T22" fmla="*/ 1 w 66"/>
                  <a:gd name="T23" fmla="*/ 65 h 95"/>
                  <a:gd name="T24" fmla="*/ 33 w 66"/>
                  <a:gd name="T25" fmla="*/ 90 h 95"/>
                  <a:gd name="T26" fmla="*/ 59 w 66"/>
                  <a:gd name="T27" fmla="*/ 54 h 95"/>
                  <a:gd name="T28" fmla="*/ 35 w 66"/>
                  <a:gd name="T29" fmla="*/ 15 h 95"/>
                  <a:gd name="T30" fmla="*/ 45 w 66"/>
                  <a:gd name="T31" fmla="*/ 11 h 95"/>
                  <a:gd name="T32" fmla="*/ 55 w 66"/>
                  <a:gd name="T33" fmla="*/ 17 h 95"/>
                  <a:gd name="T34" fmla="*/ 50 w 66"/>
                  <a:gd name="T35" fmla="*/ 26 h 95"/>
                  <a:gd name="T36" fmla="*/ 35 w 66"/>
                  <a:gd name="T37" fmla="*/ 30 h 95"/>
                  <a:gd name="T38" fmla="*/ 35 w 66"/>
                  <a:gd name="T39" fmla="*/ 30 h 95"/>
                  <a:gd name="T40" fmla="*/ 30 w 66"/>
                  <a:gd name="T41" fmla="*/ 23 h 95"/>
                  <a:gd name="T42" fmla="*/ 28 w 66"/>
                  <a:gd name="T43" fmla="*/ 20 h 95"/>
                  <a:gd name="T44" fmla="*/ 35 w 66"/>
                  <a:gd name="T45" fmla="*/ 15 h 95"/>
                  <a:gd name="T46" fmla="*/ 19 w 66"/>
                  <a:gd name="T47" fmla="*/ 80 h 95"/>
                  <a:gd name="T48" fmla="*/ 19 w 66"/>
                  <a:gd name="T49" fmla="*/ 47 h 95"/>
                  <a:gd name="T50" fmla="*/ 23 w 66"/>
                  <a:gd name="T51" fmla="*/ 44 h 95"/>
                  <a:gd name="T52" fmla="*/ 26 w 66"/>
                  <a:gd name="T53" fmla="*/ 49 h 95"/>
                  <a:gd name="T54" fmla="*/ 34 w 66"/>
                  <a:gd name="T55" fmla="*/ 47 h 95"/>
                  <a:gd name="T56" fmla="*/ 45 w 66"/>
                  <a:gd name="T57" fmla="*/ 44 h 95"/>
                  <a:gd name="T58" fmla="*/ 47 w 66"/>
                  <a:gd name="T59" fmla="*/ 64 h 95"/>
                  <a:gd name="T60" fmla="*/ 19 w 66"/>
                  <a:gd name="T61" fmla="*/ 8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95">
                    <a:moveTo>
                      <a:pt x="59" y="54"/>
                    </a:moveTo>
                    <a:cubicBezTo>
                      <a:pt x="59" y="48"/>
                      <a:pt x="57" y="40"/>
                      <a:pt x="52" y="36"/>
                    </a:cubicBezTo>
                    <a:cubicBezTo>
                      <a:pt x="54" y="34"/>
                      <a:pt x="56" y="33"/>
                      <a:pt x="58" y="32"/>
                    </a:cubicBezTo>
                    <a:cubicBezTo>
                      <a:pt x="62" y="28"/>
                      <a:pt x="64" y="22"/>
                      <a:pt x="65" y="17"/>
                    </a:cubicBezTo>
                    <a:cubicBezTo>
                      <a:pt x="66" y="10"/>
                      <a:pt x="59" y="4"/>
                      <a:pt x="54" y="2"/>
                    </a:cubicBezTo>
                    <a:cubicBezTo>
                      <a:pt x="47" y="0"/>
                      <a:pt x="40" y="0"/>
                      <a:pt x="34" y="3"/>
                    </a:cubicBezTo>
                    <a:cubicBezTo>
                      <a:pt x="29" y="5"/>
                      <a:pt x="23" y="12"/>
                      <a:pt x="24" y="18"/>
                    </a:cubicBezTo>
                    <a:cubicBezTo>
                      <a:pt x="24" y="19"/>
                      <a:pt x="25" y="19"/>
                      <a:pt x="25" y="19"/>
                    </a:cubicBezTo>
                    <a:cubicBezTo>
                      <a:pt x="24" y="20"/>
                      <a:pt x="24" y="20"/>
                      <a:pt x="23" y="21"/>
                    </a:cubicBezTo>
                    <a:cubicBezTo>
                      <a:pt x="21" y="25"/>
                      <a:pt x="18" y="29"/>
                      <a:pt x="20" y="34"/>
                    </a:cubicBezTo>
                    <a:cubicBezTo>
                      <a:pt x="20" y="35"/>
                      <a:pt x="21" y="36"/>
                      <a:pt x="22" y="36"/>
                    </a:cubicBezTo>
                    <a:cubicBezTo>
                      <a:pt x="11" y="42"/>
                      <a:pt x="1" y="52"/>
                      <a:pt x="1" y="65"/>
                    </a:cubicBezTo>
                    <a:cubicBezTo>
                      <a:pt x="0" y="82"/>
                      <a:pt x="16" y="95"/>
                      <a:pt x="33" y="90"/>
                    </a:cubicBezTo>
                    <a:cubicBezTo>
                      <a:pt x="48" y="86"/>
                      <a:pt x="60" y="70"/>
                      <a:pt x="59" y="54"/>
                    </a:cubicBezTo>
                    <a:close/>
                    <a:moveTo>
                      <a:pt x="35" y="15"/>
                    </a:moveTo>
                    <a:cubicBezTo>
                      <a:pt x="38" y="12"/>
                      <a:pt x="41" y="11"/>
                      <a:pt x="45" y="11"/>
                    </a:cubicBezTo>
                    <a:cubicBezTo>
                      <a:pt x="48" y="11"/>
                      <a:pt x="56" y="13"/>
                      <a:pt x="55" y="17"/>
                    </a:cubicBezTo>
                    <a:cubicBezTo>
                      <a:pt x="54" y="20"/>
                      <a:pt x="52" y="24"/>
                      <a:pt x="50" y="26"/>
                    </a:cubicBezTo>
                    <a:cubicBezTo>
                      <a:pt x="46" y="29"/>
                      <a:pt x="40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3" y="28"/>
                      <a:pt x="31" y="25"/>
                      <a:pt x="30" y="23"/>
                    </a:cubicBezTo>
                    <a:cubicBezTo>
                      <a:pt x="30" y="22"/>
                      <a:pt x="29" y="21"/>
                      <a:pt x="28" y="20"/>
                    </a:cubicBezTo>
                    <a:cubicBezTo>
                      <a:pt x="31" y="19"/>
                      <a:pt x="33" y="17"/>
                      <a:pt x="35" y="15"/>
                    </a:cubicBezTo>
                    <a:close/>
                    <a:moveTo>
                      <a:pt x="19" y="80"/>
                    </a:moveTo>
                    <a:cubicBezTo>
                      <a:pt x="5" y="73"/>
                      <a:pt x="11" y="56"/>
                      <a:pt x="19" y="47"/>
                    </a:cubicBezTo>
                    <a:cubicBezTo>
                      <a:pt x="20" y="46"/>
                      <a:pt x="22" y="45"/>
                      <a:pt x="23" y="44"/>
                    </a:cubicBezTo>
                    <a:cubicBezTo>
                      <a:pt x="22" y="47"/>
                      <a:pt x="24" y="49"/>
                      <a:pt x="26" y="49"/>
                    </a:cubicBezTo>
                    <a:cubicBezTo>
                      <a:pt x="29" y="48"/>
                      <a:pt x="32" y="48"/>
                      <a:pt x="34" y="47"/>
                    </a:cubicBezTo>
                    <a:cubicBezTo>
                      <a:pt x="36" y="46"/>
                      <a:pt x="42" y="43"/>
                      <a:pt x="45" y="44"/>
                    </a:cubicBezTo>
                    <a:cubicBezTo>
                      <a:pt x="50" y="48"/>
                      <a:pt x="49" y="59"/>
                      <a:pt x="47" y="64"/>
                    </a:cubicBezTo>
                    <a:cubicBezTo>
                      <a:pt x="43" y="74"/>
                      <a:pt x="30" y="86"/>
                      <a:pt x="19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342"/>
              <p:cNvSpPr/>
              <p:nvPr/>
            </p:nvSpPr>
            <p:spPr bwMode="auto">
              <a:xfrm>
                <a:off x="432" y="1462"/>
                <a:ext cx="30" cy="53"/>
              </a:xfrm>
              <a:custGeom>
                <a:avLst/>
                <a:gdLst>
                  <a:gd name="T0" fmla="*/ 36 w 39"/>
                  <a:gd name="T1" fmla="*/ 40 h 69"/>
                  <a:gd name="T2" fmla="*/ 31 w 39"/>
                  <a:gd name="T3" fmla="*/ 34 h 69"/>
                  <a:gd name="T4" fmla="*/ 36 w 39"/>
                  <a:gd name="T5" fmla="*/ 19 h 69"/>
                  <a:gd name="T6" fmla="*/ 37 w 39"/>
                  <a:gd name="T7" fmla="*/ 13 h 69"/>
                  <a:gd name="T8" fmla="*/ 29 w 39"/>
                  <a:gd name="T9" fmla="*/ 4 h 69"/>
                  <a:gd name="T10" fmla="*/ 13 w 39"/>
                  <a:gd name="T11" fmla="*/ 13 h 69"/>
                  <a:gd name="T12" fmla="*/ 21 w 39"/>
                  <a:gd name="T13" fmla="*/ 15 h 69"/>
                  <a:gd name="T14" fmla="*/ 28 w 39"/>
                  <a:gd name="T15" fmla="*/ 15 h 69"/>
                  <a:gd name="T16" fmla="*/ 26 w 39"/>
                  <a:gd name="T17" fmla="*/ 23 h 69"/>
                  <a:gd name="T18" fmla="*/ 23 w 39"/>
                  <a:gd name="T19" fmla="*/ 29 h 69"/>
                  <a:gd name="T20" fmla="*/ 22 w 39"/>
                  <a:gd name="T21" fmla="*/ 31 h 69"/>
                  <a:gd name="T22" fmla="*/ 22 w 39"/>
                  <a:gd name="T23" fmla="*/ 31 h 69"/>
                  <a:gd name="T24" fmla="*/ 22 w 39"/>
                  <a:gd name="T25" fmla="*/ 31 h 69"/>
                  <a:gd name="T26" fmla="*/ 19 w 39"/>
                  <a:gd name="T27" fmla="*/ 39 h 69"/>
                  <a:gd name="T28" fmla="*/ 25 w 39"/>
                  <a:gd name="T29" fmla="*/ 40 h 69"/>
                  <a:gd name="T30" fmla="*/ 25 w 39"/>
                  <a:gd name="T31" fmla="*/ 57 h 69"/>
                  <a:gd name="T32" fmla="*/ 15 w 39"/>
                  <a:gd name="T33" fmla="*/ 55 h 69"/>
                  <a:gd name="T34" fmla="*/ 5 w 39"/>
                  <a:gd name="T35" fmla="*/ 51 h 69"/>
                  <a:gd name="T36" fmla="*/ 3 w 39"/>
                  <a:gd name="T37" fmla="*/ 58 h 69"/>
                  <a:gd name="T38" fmla="*/ 18 w 39"/>
                  <a:gd name="T39" fmla="*/ 68 h 69"/>
                  <a:gd name="T40" fmla="*/ 34 w 39"/>
                  <a:gd name="T41" fmla="*/ 60 h 69"/>
                  <a:gd name="T42" fmla="*/ 36 w 39"/>
                  <a:gd name="T43" fmla="*/ 4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69">
                    <a:moveTo>
                      <a:pt x="36" y="40"/>
                    </a:moveTo>
                    <a:cubicBezTo>
                      <a:pt x="35" y="37"/>
                      <a:pt x="33" y="35"/>
                      <a:pt x="31" y="34"/>
                    </a:cubicBezTo>
                    <a:cubicBezTo>
                      <a:pt x="34" y="29"/>
                      <a:pt x="35" y="22"/>
                      <a:pt x="36" y="19"/>
                    </a:cubicBezTo>
                    <a:cubicBezTo>
                      <a:pt x="36" y="17"/>
                      <a:pt x="37" y="15"/>
                      <a:pt x="37" y="13"/>
                    </a:cubicBezTo>
                    <a:cubicBezTo>
                      <a:pt x="36" y="9"/>
                      <a:pt x="33" y="6"/>
                      <a:pt x="29" y="4"/>
                    </a:cubicBezTo>
                    <a:cubicBezTo>
                      <a:pt x="22" y="0"/>
                      <a:pt x="15" y="6"/>
                      <a:pt x="13" y="13"/>
                    </a:cubicBezTo>
                    <a:cubicBezTo>
                      <a:pt x="11" y="18"/>
                      <a:pt x="19" y="21"/>
                      <a:pt x="21" y="15"/>
                    </a:cubicBezTo>
                    <a:cubicBezTo>
                      <a:pt x="23" y="11"/>
                      <a:pt x="26" y="12"/>
                      <a:pt x="28" y="15"/>
                    </a:cubicBezTo>
                    <a:cubicBezTo>
                      <a:pt x="27" y="17"/>
                      <a:pt x="26" y="20"/>
                      <a:pt x="26" y="23"/>
                    </a:cubicBezTo>
                    <a:cubicBezTo>
                      <a:pt x="25" y="25"/>
                      <a:pt x="24" y="27"/>
                      <a:pt x="23" y="29"/>
                    </a:cubicBezTo>
                    <a:cubicBezTo>
                      <a:pt x="23" y="30"/>
                      <a:pt x="23" y="30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18" y="31"/>
                      <a:pt x="15" y="37"/>
                      <a:pt x="19" y="39"/>
                    </a:cubicBezTo>
                    <a:cubicBezTo>
                      <a:pt x="21" y="41"/>
                      <a:pt x="23" y="41"/>
                      <a:pt x="25" y="40"/>
                    </a:cubicBezTo>
                    <a:cubicBezTo>
                      <a:pt x="31" y="42"/>
                      <a:pt x="27" y="53"/>
                      <a:pt x="25" y="57"/>
                    </a:cubicBezTo>
                    <a:cubicBezTo>
                      <a:pt x="23" y="61"/>
                      <a:pt x="17" y="57"/>
                      <a:pt x="15" y="55"/>
                    </a:cubicBezTo>
                    <a:cubicBezTo>
                      <a:pt x="12" y="53"/>
                      <a:pt x="9" y="51"/>
                      <a:pt x="5" y="51"/>
                    </a:cubicBezTo>
                    <a:cubicBezTo>
                      <a:pt x="1" y="51"/>
                      <a:pt x="0" y="56"/>
                      <a:pt x="3" y="58"/>
                    </a:cubicBezTo>
                    <a:cubicBezTo>
                      <a:pt x="8" y="62"/>
                      <a:pt x="13" y="66"/>
                      <a:pt x="18" y="68"/>
                    </a:cubicBezTo>
                    <a:cubicBezTo>
                      <a:pt x="25" y="69"/>
                      <a:pt x="31" y="66"/>
                      <a:pt x="34" y="60"/>
                    </a:cubicBezTo>
                    <a:cubicBezTo>
                      <a:pt x="36" y="54"/>
                      <a:pt x="39" y="46"/>
                      <a:pt x="36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343"/>
              <p:cNvSpPr/>
              <p:nvPr/>
            </p:nvSpPr>
            <p:spPr bwMode="auto">
              <a:xfrm>
                <a:off x="465" y="1493"/>
                <a:ext cx="36" cy="32"/>
              </a:xfrm>
              <a:custGeom>
                <a:avLst/>
                <a:gdLst>
                  <a:gd name="T0" fmla="*/ 42 w 47"/>
                  <a:gd name="T1" fmla="*/ 34 h 42"/>
                  <a:gd name="T2" fmla="*/ 35 w 47"/>
                  <a:gd name="T3" fmla="*/ 22 h 42"/>
                  <a:gd name="T4" fmla="*/ 33 w 47"/>
                  <a:gd name="T5" fmla="*/ 19 h 42"/>
                  <a:gd name="T6" fmla="*/ 35 w 47"/>
                  <a:gd name="T7" fmla="*/ 17 h 42"/>
                  <a:gd name="T8" fmla="*/ 40 w 47"/>
                  <a:gd name="T9" fmla="*/ 13 h 42"/>
                  <a:gd name="T10" fmla="*/ 44 w 47"/>
                  <a:gd name="T11" fmla="*/ 13 h 42"/>
                  <a:gd name="T12" fmla="*/ 46 w 47"/>
                  <a:gd name="T13" fmla="*/ 10 h 42"/>
                  <a:gd name="T14" fmla="*/ 45 w 47"/>
                  <a:gd name="T15" fmla="*/ 5 h 42"/>
                  <a:gd name="T16" fmla="*/ 27 w 47"/>
                  <a:gd name="T17" fmla="*/ 12 h 42"/>
                  <a:gd name="T18" fmla="*/ 26 w 47"/>
                  <a:gd name="T19" fmla="*/ 11 h 42"/>
                  <a:gd name="T20" fmla="*/ 7 w 47"/>
                  <a:gd name="T21" fmla="*/ 0 h 42"/>
                  <a:gd name="T22" fmla="*/ 5 w 47"/>
                  <a:gd name="T23" fmla="*/ 7 h 42"/>
                  <a:gd name="T24" fmla="*/ 18 w 47"/>
                  <a:gd name="T25" fmla="*/ 18 h 42"/>
                  <a:gd name="T26" fmla="*/ 11 w 47"/>
                  <a:gd name="T27" fmla="*/ 25 h 42"/>
                  <a:gd name="T28" fmla="*/ 0 w 47"/>
                  <a:gd name="T29" fmla="*/ 38 h 42"/>
                  <a:gd name="T30" fmla="*/ 3 w 47"/>
                  <a:gd name="T31" fmla="*/ 41 h 42"/>
                  <a:gd name="T32" fmla="*/ 14 w 47"/>
                  <a:gd name="T33" fmla="*/ 36 h 42"/>
                  <a:gd name="T34" fmla="*/ 25 w 47"/>
                  <a:gd name="T35" fmla="*/ 26 h 42"/>
                  <a:gd name="T36" fmla="*/ 27 w 47"/>
                  <a:gd name="T37" fmla="*/ 29 h 42"/>
                  <a:gd name="T38" fmla="*/ 35 w 47"/>
                  <a:gd name="T39" fmla="*/ 39 h 42"/>
                  <a:gd name="T40" fmla="*/ 42 w 47"/>
                  <a:gd name="T41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42">
                    <a:moveTo>
                      <a:pt x="42" y="34"/>
                    </a:moveTo>
                    <a:cubicBezTo>
                      <a:pt x="41" y="29"/>
                      <a:pt x="38" y="25"/>
                      <a:pt x="35" y="22"/>
                    </a:cubicBezTo>
                    <a:cubicBezTo>
                      <a:pt x="34" y="21"/>
                      <a:pt x="33" y="20"/>
                      <a:pt x="33" y="19"/>
                    </a:cubicBezTo>
                    <a:cubicBezTo>
                      <a:pt x="33" y="18"/>
                      <a:pt x="34" y="18"/>
                      <a:pt x="35" y="17"/>
                    </a:cubicBezTo>
                    <a:cubicBezTo>
                      <a:pt x="36" y="16"/>
                      <a:pt x="38" y="15"/>
                      <a:pt x="40" y="13"/>
                    </a:cubicBezTo>
                    <a:cubicBezTo>
                      <a:pt x="41" y="15"/>
                      <a:pt x="44" y="15"/>
                      <a:pt x="44" y="13"/>
                    </a:cubicBezTo>
                    <a:cubicBezTo>
                      <a:pt x="45" y="12"/>
                      <a:pt x="45" y="11"/>
                      <a:pt x="46" y="10"/>
                    </a:cubicBezTo>
                    <a:cubicBezTo>
                      <a:pt x="47" y="8"/>
                      <a:pt x="46" y="6"/>
                      <a:pt x="45" y="5"/>
                    </a:cubicBezTo>
                    <a:cubicBezTo>
                      <a:pt x="39" y="2"/>
                      <a:pt x="32" y="8"/>
                      <a:pt x="27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1" y="5"/>
                      <a:pt x="15" y="1"/>
                      <a:pt x="7" y="0"/>
                    </a:cubicBezTo>
                    <a:cubicBezTo>
                      <a:pt x="3" y="0"/>
                      <a:pt x="2" y="6"/>
                      <a:pt x="5" y="7"/>
                    </a:cubicBezTo>
                    <a:cubicBezTo>
                      <a:pt x="10" y="10"/>
                      <a:pt x="14" y="13"/>
                      <a:pt x="18" y="18"/>
                    </a:cubicBezTo>
                    <a:cubicBezTo>
                      <a:pt x="16" y="20"/>
                      <a:pt x="13" y="23"/>
                      <a:pt x="11" y="25"/>
                    </a:cubicBezTo>
                    <a:cubicBezTo>
                      <a:pt x="7" y="29"/>
                      <a:pt x="1" y="33"/>
                      <a:pt x="0" y="38"/>
                    </a:cubicBezTo>
                    <a:cubicBezTo>
                      <a:pt x="0" y="40"/>
                      <a:pt x="1" y="41"/>
                      <a:pt x="3" y="41"/>
                    </a:cubicBezTo>
                    <a:cubicBezTo>
                      <a:pt x="7" y="42"/>
                      <a:pt x="10" y="39"/>
                      <a:pt x="14" y="36"/>
                    </a:cubicBezTo>
                    <a:cubicBezTo>
                      <a:pt x="18" y="33"/>
                      <a:pt x="21" y="29"/>
                      <a:pt x="25" y="26"/>
                    </a:cubicBezTo>
                    <a:cubicBezTo>
                      <a:pt x="26" y="27"/>
                      <a:pt x="27" y="28"/>
                      <a:pt x="27" y="29"/>
                    </a:cubicBezTo>
                    <a:cubicBezTo>
                      <a:pt x="30" y="33"/>
                      <a:pt x="32" y="36"/>
                      <a:pt x="35" y="39"/>
                    </a:cubicBezTo>
                    <a:cubicBezTo>
                      <a:pt x="38" y="42"/>
                      <a:pt x="42" y="38"/>
                      <a:pt x="4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344"/>
              <p:cNvSpPr/>
              <p:nvPr/>
            </p:nvSpPr>
            <p:spPr bwMode="auto">
              <a:xfrm>
                <a:off x="507" y="1473"/>
                <a:ext cx="22" cy="62"/>
              </a:xfrm>
              <a:custGeom>
                <a:avLst/>
                <a:gdLst>
                  <a:gd name="T0" fmla="*/ 17 w 28"/>
                  <a:gd name="T1" fmla="*/ 66 h 82"/>
                  <a:gd name="T2" fmla="*/ 18 w 28"/>
                  <a:gd name="T3" fmla="*/ 45 h 82"/>
                  <a:gd name="T4" fmla="*/ 23 w 28"/>
                  <a:gd name="T5" fmla="*/ 26 h 82"/>
                  <a:gd name="T6" fmla="*/ 28 w 28"/>
                  <a:gd name="T7" fmla="*/ 5 h 82"/>
                  <a:gd name="T8" fmla="*/ 23 w 28"/>
                  <a:gd name="T9" fmla="*/ 0 h 82"/>
                  <a:gd name="T10" fmla="*/ 12 w 28"/>
                  <a:gd name="T11" fmla="*/ 9 h 82"/>
                  <a:gd name="T12" fmla="*/ 8 w 28"/>
                  <a:gd name="T13" fmla="*/ 16 h 82"/>
                  <a:gd name="T14" fmla="*/ 4 w 28"/>
                  <a:gd name="T15" fmla="*/ 23 h 82"/>
                  <a:gd name="T16" fmla="*/ 8 w 28"/>
                  <a:gd name="T17" fmla="*/ 30 h 82"/>
                  <a:gd name="T18" fmla="*/ 14 w 28"/>
                  <a:gd name="T19" fmla="*/ 22 h 82"/>
                  <a:gd name="T20" fmla="*/ 14 w 28"/>
                  <a:gd name="T21" fmla="*/ 23 h 82"/>
                  <a:gd name="T22" fmla="*/ 9 w 28"/>
                  <a:gd name="T23" fmla="*/ 44 h 82"/>
                  <a:gd name="T24" fmla="*/ 7 w 28"/>
                  <a:gd name="T25" fmla="*/ 64 h 82"/>
                  <a:gd name="T26" fmla="*/ 7 w 28"/>
                  <a:gd name="T27" fmla="*/ 73 h 82"/>
                  <a:gd name="T28" fmla="*/ 10 w 28"/>
                  <a:gd name="T29" fmla="*/ 81 h 82"/>
                  <a:gd name="T30" fmla="*/ 15 w 28"/>
                  <a:gd name="T31" fmla="*/ 81 h 82"/>
                  <a:gd name="T32" fmla="*/ 17 w 28"/>
                  <a:gd name="T33" fmla="*/ 6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82">
                    <a:moveTo>
                      <a:pt x="17" y="66"/>
                    </a:moveTo>
                    <a:cubicBezTo>
                      <a:pt x="18" y="59"/>
                      <a:pt x="17" y="52"/>
                      <a:pt x="18" y="45"/>
                    </a:cubicBezTo>
                    <a:cubicBezTo>
                      <a:pt x="20" y="39"/>
                      <a:pt x="21" y="32"/>
                      <a:pt x="23" y="26"/>
                    </a:cubicBezTo>
                    <a:cubicBezTo>
                      <a:pt x="25" y="19"/>
                      <a:pt x="27" y="12"/>
                      <a:pt x="28" y="5"/>
                    </a:cubicBezTo>
                    <a:cubicBezTo>
                      <a:pt x="28" y="2"/>
                      <a:pt x="25" y="0"/>
                      <a:pt x="23" y="0"/>
                    </a:cubicBezTo>
                    <a:cubicBezTo>
                      <a:pt x="18" y="0"/>
                      <a:pt x="14" y="5"/>
                      <a:pt x="12" y="9"/>
                    </a:cubicBezTo>
                    <a:cubicBezTo>
                      <a:pt x="11" y="11"/>
                      <a:pt x="9" y="14"/>
                      <a:pt x="8" y="16"/>
                    </a:cubicBezTo>
                    <a:cubicBezTo>
                      <a:pt x="7" y="18"/>
                      <a:pt x="6" y="21"/>
                      <a:pt x="4" y="23"/>
                    </a:cubicBezTo>
                    <a:cubicBezTo>
                      <a:pt x="0" y="25"/>
                      <a:pt x="3" y="32"/>
                      <a:pt x="8" y="30"/>
                    </a:cubicBezTo>
                    <a:cubicBezTo>
                      <a:pt x="10" y="28"/>
                      <a:pt x="12" y="25"/>
                      <a:pt x="14" y="22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2" y="30"/>
                      <a:pt x="10" y="37"/>
                      <a:pt x="9" y="44"/>
                    </a:cubicBezTo>
                    <a:cubicBezTo>
                      <a:pt x="7" y="51"/>
                      <a:pt x="8" y="58"/>
                      <a:pt x="7" y="64"/>
                    </a:cubicBezTo>
                    <a:cubicBezTo>
                      <a:pt x="6" y="68"/>
                      <a:pt x="7" y="70"/>
                      <a:pt x="7" y="73"/>
                    </a:cubicBezTo>
                    <a:cubicBezTo>
                      <a:pt x="7" y="76"/>
                      <a:pt x="8" y="79"/>
                      <a:pt x="10" y="81"/>
                    </a:cubicBezTo>
                    <a:cubicBezTo>
                      <a:pt x="11" y="82"/>
                      <a:pt x="14" y="82"/>
                      <a:pt x="15" y="81"/>
                    </a:cubicBezTo>
                    <a:cubicBezTo>
                      <a:pt x="18" y="76"/>
                      <a:pt x="16" y="71"/>
                      <a:pt x="17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345"/>
              <p:cNvSpPr/>
              <p:nvPr/>
            </p:nvSpPr>
            <p:spPr bwMode="auto">
              <a:xfrm>
                <a:off x="425" y="1535"/>
                <a:ext cx="33" cy="46"/>
              </a:xfrm>
              <a:custGeom>
                <a:avLst/>
                <a:gdLst>
                  <a:gd name="T0" fmla="*/ 40 w 43"/>
                  <a:gd name="T1" fmla="*/ 35 h 60"/>
                  <a:gd name="T2" fmla="*/ 25 w 43"/>
                  <a:gd name="T3" fmla="*/ 28 h 60"/>
                  <a:gd name="T4" fmla="*/ 29 w 43"/>
                  <a:gd name="T5" fmla="*/ 15 h 60"/>
                  <a:gd name="T6" fmla="*/ 20 w 43"/>
                  <a:gd name="T7" fmla="*/ 3 h 60"/>
                  <a:gd name="T8" fmla="*/ 5 w 43"/>
                  <a:gd name="T9" fmla="*/ 5 h 60"/>
                  <a:gd name="T10" fmla="*/ 1 w 43"/>
                  <a:gd name="T11" fmla="*/ 20 h 60"/>
                  <a:gd name="T12" fmla="*/ 3 w 43"/>
                  <a:gd name="T13" fmla="*/ 23 h 60"/>
                  <a:gd name="T14" fmla="*/ 5 w 43"/>
                  <a:gd name="T15" fmla="*/ 24 h 60"/>
                  <a:gd name="T16" fmla="*/ 8 w 43"/>
                  <a:gd name="T17" fmla="*/ 18 h 60"/>
                  <a:gd name="T18" fmla="*/ 14 w 43"/>
                  <a:gd name="T19" fmla="*/ 10 h 60"/>
                  <a:gd name="T20" fmla="*/ 21 w 43"/>
                  <a:gd name="T21" fmla="*/ 14 h 60"/>
                  <a:gd name="T22" fmla="*/ 14 w 43"/>
                  <a:gd name="T23" fmla="*/ 28 h 60"/>
                  <a:gd name="T24" fmla="*/ 17 w 43"/>
                  <a:gd name="T25" fmla="*/ 37 h 60"/>
                  <a:gd name="T26" fmla="*/ 31 w 43"/>
                  <a:gd name="T27" fmla="*/ 39 h 60"/>
                  <a:gd name="T28" fmla="*/ 28 w 43"/>
                  <a:gd name="T29" fmla="*/ 47 h 60"/>
                  <a:gd name="T30" fmla="*/ 18 w 43"/>
                  <a:gd name="T31" fmla="*/ 50 h 60"/>
                  <a:gd name="T32" fmla="*/ 11 w 43"/>
                  <a:gd name="T33" fmla="*/ 50 h 60"/>
                  <a:gd name="T34" fmla="*/ 11 w 43"/>
                  <a:gd name="T35" fmla="*/ 49 h 60"/>
                  <a:gd name="T36" fmla="*/ 6 w 43"/>
                  <a:gd name="T37" fmla="*/ 48 h 60"/>
                  <a:gd name="T38" fmla="*/ 4 w 43"/>
                  <a:gd name="T39" fmla="*/ 51 h 60"/>
                  <a:gd name="T40" fmla="*/ 4 w 43"/>
                  <a:gd name="T41" fmla="*/ 53 h 60"/>
                  <a:gd name="T42" fmla="*/ 5 w 43"/>
                  <a:gd name="T43" fmla="*/ 55 h 60"/>
                  <a:gd name="T44" fmla="*/ 12 w 43"/>
                  <a:gd name="T45" fmla="*/ 60 h 60"/>
                  <a:gd name="T46" fmla="*/ 33 w 43"/>
                  <a:gd name="T47" fmla="*/ 55 h 60"/>
                  <a:gd name="T48" fmla="*/ 40 w 43"/>
                  <a:gd name="T49" fmla="*/ 3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60">
                    <a:moveTo>
                      <a:pt x="40" y="35"/>
                    </a:moveTo>
                    <a:cubicBezTo>
                      <a:pt x="37" y="30"/>
                      <a:pt x="31" y="28"/>
                      <a:pt x="25" y="28"/>
                    </a:cubicBezTo>
                    <a:cubicBezTo>
                      <a:pt x="27" y="24"/>
                      <a:pt x="28" y="20"/>
                      <a:pt x="29" y="15"/>
                    </a:cubicBezTo>
                    <a:cubicBezTo>
                      <a:pt x="30" y="9"/>
                      <a:pt x="26" y="5"/>
                      <a:pt x="20" y="3"/>
                    </a:cubicBezTo>
                    <a:cubicBezTo>
                      <a:pt x="15" y="1"/>
                      <a:pt x="8" y="0"/>
                      <a:pt x="5" y="5"/>
                    </a:cubicBezTo>
                    <a:cubicBezTo>
                      <a:pt x="1" y="9"/>
                      <a:pt x="1" y="15"/>
                      <a:pt x="1" y="20"/>
                    </a:cubicBezTo>
                    <a:cubicBezTo>
                      <a:pt x="0" y="21"/>
                      <a:pt x="2" y="23"/>
                      <a:pt x="3" y="23"/>
                    </a:cubicBezTo>
                    <a:cubicBezTo>
                      <a:pt x="4" y="23"/>
                      <a:pt x="4" y="23"/>
                      <a:pt x="5" y="24"/>
                    </a:cubicBezTo>
                    <a:cubicBezTo>
                      <a:pt x="8" y="24"/>
                      <a:pt x="10" y="20"/>
                      <a:pt x="8" y="18"/>
                    </a:cubicBezTo>
                    <a:cubicBezTo>
                      <a:pt x="9" y="14"/>
                      <a:pt x="9" y="9"/>
                      <a:pt x="14" y="10"/>
                    </a:cubicBezTo>
                    <a:cubicBezTo>
                      <a:pt x="17" y="10"/>
                      <a:pt x="21" y="11"/>
                      <a:pt x="21" y="14"/>
                    </a:cubicBezTo>
                    <a:cubicBezTo>
                      <a:pt x="20" y="19"/>
                      <a:pt x="18" y="26"/>
                      <a:pt x="14" y="28"/>
                    </a:cubicBezTo>
                    <a:cubicBezTo>
                      <a:pt x="9" y="31"/>
                      <a:pt x="12" y="37"/>
                      <a:pt x="17" y="37"/>
                    </a:cubicBezTo>
                    <a:cubicBezTo>
                      <a:pt x="21" y="36"/>
                      <a:pt x="27" y="36"/>
                      <a:pt x="31" y="39"/>
                    </a:cubicBezTo>
                    <a:cubicBezTo>
                      <a:pt x="35" y="41"/>
                      <a:pt x="31" y="47"/>
                      <a:pt x="28" y="47"/>
                    </a:cubicBezTo>
                    <a:cubicBezTo>
                      <a:pt x="25" y="49"/>
                      <a:pt x="21" y="49"/>
                      <a:pt x="18" y="50"/>
                    </a:cubicBezTo>
                    <a:cubicBezTo>
                      <a:pt x="15" y="51"/>
                      <a:pt x="13" y="51"/>
                      <a:pt x="11" y="50"/>
                    </a:cubicBezTo>
                    <a:cubicBezTo>
                      <a:pt x="11" y="50"/>
                      <a:pt x="11" y="49"/>
                      <a:pt x="11" y="49"/>
                    </a:cubicBezTo>
                    <a:cubicBezTo>
                      <a:pt x="11" y="47"/>
                      <a:pt x="8" y="46"/>
                      <a:pt x="6" y="48"/>
                    </a:cubicBezTo>
                    <a:cubicBezTo>
                      <a:pt x="5" y="49"/>
                      <a:pt x="4" y="50"/>
                      <a:pt x="4" y="51"/>
                    </a:cubicBezTo>
                    <a:cubicBezTo>
                      <a:pt x="5" y="49"/>
                      <a:pt x="4" y="52"/>
                      <a:pt x="4" y="53"/>
                    </a:cubicBezTo>
                    <a:cubicBezTo>
                      <a:pt x="4" y="53"/>
                      <a:pt x="4" y="55"/>
                      <a:pt x="5" y="55"/>
                    </a:cubicBezTo>
                    <a:cubicBezTo>
                      <a:pt x="6" y="58"/>
                      <a:pt x="9" y="59"/>
                      <a:pt x="12" y="60"/>
                    </a:cubicBezTo>
                    <a:cubicBezTo>
                      <a:pt x="19" y="60"/>
                      <a:pt x="27" y="58"/>
                      <a:pt x="33" y="55"/>
                    </a:cubicBezTo>
                    <a:cubicBezTo>
                      <a:pt x="40" y="52"/>
                      <a:pt x="43" y="42"/>
                      <a:pt x="40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346"/>
              <p:cNvSpPr/>
              <p:nvPr/>
            </p:nvSpPr>
            <p:spPr bwMode="auto">
              <a:xfrm>
                <a:off x="460" y="1557"/>
                <a:ext cx="37" cy="35"/>
              </a:xfrm>
              <a:custGeom>
                <a:avLst/>
                <a:gdLst>
                  <a:gd name="T0" fmla="*/ 41 w 48"/>
                  <a:gd name="T1" fmla="*/ 40 h 46"/>
                  <a:gd name="T2" fmla="*/ 33 w 48"/>
                  <a:gd name="T3" fmla="*/ 18 h 46"/>
                  <a:gd name="T4" fmla="*/ 36 w 48"/>
                  <a:gd name="T5" fmla="*/ 15 h 46"/>
                  <a:gd name="T6" fmla="*/ 43 w 48"/>
                  <a:gd name="T7" fmla="*/ 10 h 46"/>
                  <a:gd name="T8" fmla="*/ 45 w 48"/>
                  <a:gd name="T9" fmla="*/ 3 h 46"/>
                  <a:gd name="T10" fmla="*/ 26 w 48"/>
                  <a:gd name="T11" fmla="*/ 11 h 46"/>
                  <a:gd name="T12" fmla="*/ 24 w 48"/>
                  <a:gd name="T13" fmla="*/ 12 h 46"/>
                  <a:gd name="T14" fmla="*/ 7 w 48"/>
                  <a:gd name="T15" fmla="*/ 5 h 46"/>
                  <a:gd name="T16" fmla="*/ 5 w 48"/>
                  <a:gd name="T17" fmla="*/ 12 h 46"/>
                  <a:gd name="T18" fmla="*/ 18 w 48"/>
                  <a:gd name="T19" fmla="*/ 19 h 46"/>
                  <a:gd name="T20" fmla="*/ 15 w 48"/>
                  <a:gd name="T21" fmla="*/ 22 h 46"/>
                  <a:gd name="T22" fmla="*/ 9 w 48"/>
                  <a:gd name="T23" fmla="*/ 36 h 46"/>
                  <a:gd name="T24" fmla="*/ 11 w 48"/>
                  <a:gd name="T25" fmla="*/ 38 h 46"/>
                  <a:gd name="T26" fmla="*/ 21 w 48"/>
                  <a:gd name="T27" fmla="*/ 30 h 46"/>
                  <a:gd name="T28" fmla="*/ 25 w 48"/>
                  <a:gd name="T29" fmla="*/ 25 h 46"/>
                  <a:gd name="T30" fmla="*/ 31 w 48"/>
                  <a:gd name="T31" fmla="*/ 38 h 46"/>
                  <a:gd name="T32" fmla="*/ 41 w 48"/>
                  <a:gd name="T33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46">
                    <a:moveTo>
                      <a:pt x="41" y="40"/>
                    </a:moveTo>
                    <a:cubicBezTo>
                      <a:pt x="43" y="31"/>
                      <a:pt x="39" y="23"/>
                      <a:pt x="33" y="18"/>
                    </a:cubicBezTo>
                    <a:cubicBezTo>
                      <a:pt x="34" y="17"/>
                      <a:pt x="35" y="16"/>
                      <a:pt x="36" y="15"/>
                    </a:cubicBezTo>
                    <a:cubicBezTo>
                      <a:pt x="38" y="13"/>
                      <a:pt x="40" y="10"/>
                      <a:pt x="43" y="10"/>
                    </a:cubicBezTo>
                    <a:cubicBezTo>
                      <a:pt x="48" y="10"/>
                      <a:pt x="48" y="4"/>
                      <a:pt x="45" y="3"/>
                    </a:cubicBezTo>
                    <a:cubicBezTo>
                      <a:pt x="37" y="0"/>
                      <a:pt x="31" y="8"/>
                      <a:pt x="26" y="11"/>
                    </a:cubicBezTo>
                    <a:cubicBezTo>
                      <a:pt x="25" y="11"/>
                      <a:pt x="25" y="11"/>
                      <a:pt x="24" y="12"/>
                    </a:cubicBezTo>
                    <a:cubicBezTo>
                      <a:pt x="19" y="8"/>
                      <a:pt x="12" y="6"/>
                      <a:pt x="7" y="5"/>
                    </a:cubicBezTo>
                    <a:cubicBezTo>
                      <a:pt x="2" y="3"/>
                      <a:pt x="0" y="10"/>
                      <a:pt x="5" y="12"/>
                    </a:cubicBezTo>
                    <a:cubicBezTo>
                      <a:pt x="9" y="14"/>
                      <a:pt x="14" y="16"/>
                      <a:pt x="18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1" y="26"/>
                      <a:pt x="6" y="30"/>
                      <a:pt x="9" y="36"/>
                    </a:cubicBezTo>
                    <a:cubicBezTo>
                      <a:pt x="9" y="37"/>
                      <a:pt x="10" y="38"/>
                      <a:pt x="11" y="38"/>
                    </a:cubicBezTo>
                    <a:cubicBezTo>
                      <a:pt x="16" y="37"/>
                      <a:pt x="18" y="33"/>
                      <a:pt x="21" y="30"/>
                    </a:cubicBezTo>
                    <a:cubicBezTo>
                      <a:pt x="23" y="28"/>
                      <a:pt x="24" y="27"/>
                      <a:pt x="25" y="25"/>
                    </a:cubicBezTo>
                    <a:cubicBezTo>
                      <a:pt x="29" y="29"/>
                      <a:pt x="31" y="33"/>
                      <a:pt x="31" y="38"/>
                    </a:cubicBezTo>
                    <a:cubicBezTo>
                      <a:pt x="31" y="44"/>
                      <a:pt x="40" y="46"/>
                      <a:pt x="41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347"/>
              <p:cNvSpPr/>
              <p:nvPr/>
            </p:nvSpPr>
            <p:spPr bwMode="auto">
              <a:xfrm>
                <a:off x="501" y="1547"/>
                <a:ext cx="35" cy="51"/>
              </a:xfrm>
              <a:custGeom>
                <a:avLst/>
                <a:gdLst>
                  <a:gd name="T0" fmla="*/ 39 w 46"/>
                  <a:gd name="T1" fmla="*/ 55 h 67"/>
                  <a:gd name="T2" fmla="*/ 22 w 46"/>
                  <a:gd name="T3" fmla="*/ 54 h 67"/>
                  <a:gd name="T4" fmla="*/ 14 w 46"/>
                  <a:gd name="T5" fmla="*/ 51 h 67"/>
                  <a:gd name="T6" fmla="*/ 14 w 46"/>
                  <a:gd name="T7" fmla="*/ 46 h 67"/>
                  <a:gd name="T8" fmla="*/ 36 w 46"/>
                  <a:gd name="T9" fmla="*/ 16 h 67"/>
                  <a:gd name="T10" fmla="*/ 38 w 46"/>
                  <a:gd name="T11" fmla="*/ 5 h 67"/>
                  <a:gd name="T12" fmla="*/ 29 w 46"/>
                  <a:gd name="T13" fmla="*/ 0 h 67"/>
                  <a:gd name="T14" fmla="*/ 17 w 46"/>
                  <a:gd name="T15" fmla="*/ 6 h 67"/>
                  <a:gd name="T16" fmla="*/ 16 w 46"/>
                  <a:gd name="T17" fmla="*/ 12 h 67"/>
                  <a:gd name="T18" fmla="*/ 14 w 46"/>
                  <a:gd name="T19" fmla="*/ 22 h 67"/>
                  <a:gd name="T20" fmla="*/ 20 w 46"/>
                  <a:gd name="T21" fmla="*/ 24 h 67"/>
                  <a:gd name="T22" fmla="*/ 22 w 46"/>
                  <a:gd name="T23" fmla="*/ 17 h 67"/>
                  <a:gd name="T24" fmla="*/ 23 w 46"/>
                  <a:gd name="T25" fmla="*/ 10 h 67"/>
                  <a:gd name="T26" fmla="*/ 30 w 46"/>
                  <a:gd name="T27" fmla="*/ 8 h 67"/>
                  <a:gd name="T28" fmla="*/ 31 w 46"/>
                  <a:gd name="T29" fmla="*/ 8 h 67"/>
                  <a:gd name="T30" fmla="*/ 30 w 46"/>
                  <a:gd name="T31" fmla="*/ 10 h 67"/>
                  <a:gd name="T32" fmla="*/ 22 w 46"/>
                  <a:gd name="T33" fmla="*/ 25 h 67"/>
                  <a:gd name="T34" fmla="*/ 10 w 46"/>
                  <a:gd name="T35" fmla="*/ 38 h 67"/>
                  <a:gd name="T36" fmla="*/ 8 w 46"/>
                  <a:gd name="T37" fmla="*/ 59 h 67"/>
                  <a:gd name="T38" fmla="*/ 39 w 46"/>
                  <a:gd name="T39" fmla="*/ 66 h 67"/>
                  <a:gd name="T40" fmla="*/ 39 w 46"/>
                  <a:gd name="T41" fmla="*/ 5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67">
                    <a:moveTo>
                      <a:pt x="39" y="55"/>
                    </a:moveTo>
                    <a:cubicBezTo>
                      <a:pt x="33" y="55"/>
                      <a:pt x="27" y="55"/>
                      <a:pt x="22" y="54"/>
                    </a:cubicBezTo>
                    <a:cubicBezTo>
                      <a:pt x="19" y="53"/>
                      <a:pt x="17" y="53"/>
                      <a:pt x="14" y="51"/>
                    </a:cubicBezTo>
                    <a:cubicBezTo>
                      <a:pt x="12" y="50"/>
                      <a:pt x="13" y="48"/>
                      <a:pt x="14" y="46"/>
                    </a:cubicBezTo>
                    <a:cubicBezTo>
                      <a:pt x="22" y="36"/>
                      <a:pt x="32" y="29"/>
                      <a:pt x="36" y="16"/>
                    </a:cubicBezTo>
                    <a:cubicBezTo>
                      <a:pt x="37" y="13"/>
                      <a:pt x="39" y="9"/>
                      <a:pt x="38" y="5"/>
                    </a:cubicBezTo>
                    <a:cubicBezTo>
                      <a:pt x="38" y="1"/>
                      <a:pt x="32" y="0"/>
                      <a:pt x="29" y="0"/>
                    </a:cubicBezTo>
                    <a:cubicBezTo>
                      <a:pt x="24" y="0"/>
                      <a:pt x="20" y="1"/>
                      <a:pt x="17" y="6"/>
                    </a:cubicBezTo>
                    <a:cubicBezTo>
                      <a:pt x="16" y="7"/>
                      <a:pt x="16" y="10"/>
                      <a:pt x="16" y="12"/>
                    </a:cubicBezTo>
                    <a:cubicBezTo>
                      <a:pt x="16" y="16"/>
                      <a:pt x="15" y="19"/>
                      <a:pt x="14" y="22"/>
                    </a:cubicBezTo>
                    <a:cubicBezTo>
                      <a:pt x="13" y="26"/>
                      <a:pt x="19" y="28"/>
                      <a:pt x="20" y="24"/>
                    </a:cubicBezTo>
                    <a:cubicBezTo>
                      <a:pt x="21" y="22"/>
                      <a:pt x="21" y="19"/>
                      <a:pt x="22" y="17"/>
                    </a:cubicBezTo>
                    <a:cubicBezTo>
                      <a:pt x="23" y="15"/>
                      <a:pt x="23" y="12"/>
                      <a:pt x="23" y="10"/>
                    </a:cubicBezTo>
                    <a:cubicBezTo>
                      <a:pt x="24" y="7"/>
                      <a:pt x="28" y="8"/>
                      <a:pt x="30" y="8"/>
                    </a:cubicBezTo>
                    <a:cubicBezTo>
                      <a:pt x="30" y="8"/>
                      <a:pt x="31" y="8"/>
                      <a:pt x="31" y="8"/>
                    </a:cubicBezTo>
                    <a:cubicBezTo>
                      <a:pt x="31" y="8"/>
                      <a:pt x="30" y="9"/>
                      <a:pt x="30" y="10"/>
                    </a:cubicBezTo>
                    <a:cubicBezTo>
                      <a:pt x="28" y="16"/>
                      <a:pt x="26" y="21"/>
                      <a:pt x="22" y="25"/>
                    </a:cubicBezTo>
                    <a:cubicBezTo>
                      <a:pt x="19" y="30"/>
                      <a:pt x="14" y="34"/>
                      <a:pt x="10" y="38"/>
                    </a:cubicBezTo>
                    <a:cubicBezTo>
                      <a:pt x="3" y="44"/>
                      <a:pt x="0" y="52"/>
                      <a:pt x="8" y="59"/>
                    </a:cubicBezTo>
                    <a:cubicBezTo>
                      <a:pt x="15" y="66"/>
                      <a:pt x="30" y="67"/>
                      <a:pt x="39" y="66"/>
                    </a:cubicBezTo>
                    <a:cubicBezTo>
                      <a:pt x="46" y="66"/>
                      <a:pt x="46" y="56"/>
                      <a:pt x="39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348"/>
              <p:cNvSpPr/>
              <p:nvPr/>
            </p:nvSpPr>
            <p:spPr bwMode="auto">
              <a:xfrm>
                <a:off x="423" y="1593"/>
                <a:ext cx="33" cy="54"/>
              </a:xfrm>
              <a:custGeom>
                <a:avLst/>
                <a:gdLst>
                  <a:gd name="T0" fmla="*/ 41 w 43"/>
                  <a:gd name="T1" fmla="*/ 37 h 70"/>
                  <a:gd name="T2" fmla="*/ 32 w 43"/>
                  <a:gd name="T3" fmla="*/ 28 h 70"/>
                  <a:gd name="T4" fmla="*/ 34 w 43"/>
                  <a:gd name="T5" fmla="*/ 8 h 70"/>
                  <a:gd name="T6" fmla="*/ 19 w 43"/>
                  <a:gd name="T7" fmla="*/ 1 h 70"/>
                  <a:gd name="T8" fmla="*/ 3 w 43"/>
                  <a:gd name="T9" fmla="*/ 16 h 70"/>
                  <a:gd name="T10" fmla="*/ 10 w 43"/>
                  <a:gd name="T11" fmla="*/ 18 h 70"/>
                  <a:gd name="T12" fmla="*/ 21 w 43"/>
                  <a:gd name="T13" fmla="*/ 9 h 70"/>
                  <a:gd name="T14" fmla="*/ 27 w 43"/>
                  <a:gd name="T15" fmla="*/ 13 h 70"/>
                  <a:gd name="T16" fmla="*/ 19 w 43"/>
                  <a:gd name="T17" fmla="*/ 29 h 70"/>
                  <a:gd name="T18" fmla="*/ 23 w 43"/>
                  <a:gd name="T19" fmla="*/ 37 h 70"/>
                  <a:gd name="T20" fmla="*/ 30 w 43"/>
                  <a:gd name="T21" fmla="*/ 36 h 70"/>
                  <a:gd name="T22" fmla="*/ 33 w 43"/>
                  <a:gd name="T23" fmla="*/ 44 h 70"/>
                  <a:gd name="T24" fmla="*/ 33 w 43"/>
                  <a:gd name="T25" fmla="*/ 50 h 70"/>
                  <a:gd name="T26" fmla="*/ 30 w 43"/>
                  <a:gd name="T27" fmla="*/ 57 h 70"/>
                  <a:gd name="T28" fmla="*/ 10 w 43"/>
                  <a:gd name="T29" fmla="*/ 58 h 70"/>
                  <a:gd name="T30" fmla="*/ 4 w 43"/>
                  <a:gd name="T31" fmla="*/ 59 h 70"/>
                  <a:gd name="T32" fmla="*/ 17 w 43"/>
                  <a:gd name="T33" fmla="*/ 69 h 70"/>
                  <a:gd name="T34" fmla="*/ 36 w 43"/>
                  <a:gd name="T35" fmla="*/ 64 h 70"/>
                  <a:gd name="T36" fmla="*/ 41 w 43"/>
                  <a:gd name="T37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70">
                    <a:moveTo>
                      <a:pt x="41" y="37"/>
                    </a:moveTo>
                    <a:cubicBezTo>
                      <a:pt x="40" y="32"/>
                      <a:pt x="36" y="29"/>
                      <a:pt x="32" y="28"/>
                    </a:cubicBezTo>
                    <a:cubicBezTo>
                      <a:pt x="36" y="22"/>
                      <a:pt x="37" y="14"/>
                      <a:pt x="34" y="8"/>
                    </a:cubicBezTo>
                    <a:cubicBezTo>
                      <a:pt x="32" y="1"/>
                      <a:pt x="24" y="0"/>
                      <a:pt x="19" y="1"/>
                    </a:cubicBezTo>
                    <a:cubicBezTo>
                      <a:pt x="11" y="2"/>
                      <a:pt x="5" y="9"/>
                      <a:pt x="3" y="16"/>
                    </a:cubicBezTo>
                    <a:cubicBezTo>
                      <a:pt x="2" y="21"/>
                      <a:pt x="8" y="22"/>
                      <a:pt x="10" y="18"/>
                    </a:cubicBezTo>
                    <a:cubicBezTo>
                      <a:pt x="12" y="13"/>
                      <a:pt x="16" y="9"/>
                      <a:pt x="21" y="9"/>
                    </a:cubicBezTo>
                    <a:cubicBezTo>
                      <a:pt x="24" y="8"/>
                      <a:pt x="27" y="10"/>
                      <a:pt x="27" y="13"/>
                    </a:cubicBezTo>
                    <a:cubicBezTo>
                      <a:pt x="27" y="19"/>
                      <a:pt x="24" y="26"/>
                      <a:pt x="19" y="29"/>
                    </a:cubicBezTo>
                    <a:cubicBezTo>
                      <a:pt x="15" y="31"/>
                      <a:pt x="18" y="39"/>
                      <a:pt x="23" y="37"/>
                    </a:cubicBezTo>
                    <a:cubicBezTo>
                      <a:pt x="25" y="36"/>
                      <a:pt x="27" y="36"/>
                      <a:pt x="30" y="36"/>
                    </a:cubicBezTo>
                    <a:cubicBezTo>
                      <a:pt x="32" y="37"/>
                      <a:pt x="33" y="42"/>
                      <a:pt x="33" y="44"/>
                    </a:cubicBezTo>
                    <a:cubicBezTo>
                      <a:pt x="34" y="46"/>
                      <a:pt x="33" y="48"/>
                      <a:pt x="33" y="50"/>
                    </a:cubicBezTo>
                    <a:cubicBezTo>
                      <a:pt x="33" y="53"/>
                      <a:pt x="32" y="56"/>
                      <a:pt x="30" y="57"/>
                    </a:cubicBezTo>
                    <a:cubicBezTo>
                      <a:pt x="27" y="60"/>
                      <a:pt x="13" y="63"/>
                      <a:pt x="10" y="58"/>
                    </a:cubicBezTo>
                    <a:cubicBezTo>
                      <a:pt x="9" y="55"/>
                      <a:pt x="5" y="56"/>
                      <a:pt x="4" y="59"/>
                    </a:cubicBezTo>
                    <a:cubicBezTo>
                      <a:pt x="0" y="67"/>
                      <a:pt x="11" y="69"/>
                      <a:pt x="17" y="69"/>
                    </a:cubicBezTo>
                    <a:cubicBezTo>
                      <a:pt x="23" y="70"/>
                      <a:pt x="31" y="68"/>
                      <a:pt x="36" y="64"/>
                    </a:cubicBezTo>
                    <a:cubicBezTo>
                      <a:pt x="43" y="59"/>
                      <a:pt x="43" y="45"/>
                      <a:pt x="41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349"/>
              <p:cNvSpPr/>
              <p:nvPr/>
            </p:nvSpPr>
            <p:spPr bwMode="auto">
              <a:xfrm>
                <a:off x="461" y="1618"/>
                <a:ext cx="31" cy="34"/>
              </a:xfrm>
              <a:custGeom>
                <a:avLst/>
                <a:gdLst>
                  <a:gd name="T0" fmla="*/ 33 w 40"/>
                  <a:gd name="T1" fmla="*/ 39 h 45"/>
                  <a:gd name="T2" fmla="*/ 25 w 40"/>
                  <a:gd name="T3" fmla="*/ 23 h 45"/>
                  <a:gd name="T4" fmla="*/ 34 w 40"/>
                  <a:gd name="T5" fmla="*/ 14 h 45"/>
                  <a:gd name="T6" fmla="*/ 37 w 40"/>
                  <a:gd name="T7" fmla="*/ 13 h 45"/>
                  <a:gd name="T8" fmla="*/ 39 w 40"/>
                  <a:gd name="T9" fmla="*/ 10 h 45"/>
                  <a:gd name="T10" fmla="*/ 33 w 40"/>
                  <a:gd name="T11" fmla="*/ 5 h 45"/>
                  <a:gd name="T12" fmla="*/ 18 w 40"/>
                  <a:gd name="T13" fmla="*/ 16 h 45"/>
                  <a:gd name="T14" fmla="*/ 12 w 40"/>
                  <a:gd name="T15" fmla="*/ 5 h 45"/>
                  <a:gd name="T16" fmla="*/ 4 w 40"/>
                  <a:gd name="T17" fmla="*/ 4 h 45"/>
                  <a:gd name="T18" fmla="*/ 11 w 40"/>
                  <a:gd name="T19" fmla="*/ 23 h 45"/>
                  <a:gd name="T20" fmla="*/ 1 w 40"/>
                  <a:gd name="T21" fmla="*/ 40 h 45"/>
                  <a:gd name="T22" fmla="*/ 5 w 40"/>
                  <a:gd name="T23" fmla="*/ 42 h 45"/>
                  <a:gd name="T24" fmla="*/ 11 w 40"/>
                  <a:gd name="T25" fmla="*/ 37 h 45"/>
                  <a:gd name="T26" fmla="*/ 17 w 40"/>
                  <a:gd name="T27" fmla="*/ 30 h 45"/>
                  <a:gd name="T28" fmla="*/ 23 w 40"/>
                  <a:gd name="T29" fmla="*/ 38 h 45"/>
                  <a:gd name="T30" fmla="*/ 30 w 40"/>
                  <a:gd name="T31" fmla="*/ 43 h 45"/>
                  <a:gd name="T32" fmla="*/ 33 w 40"/>
                  <a:gd name="T3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45">
                    <a:moveTo>
                      <a:pt x="33" y="39"/>
                    </a:moveTo>
                    <a:cubicBezTo>
                      <a:pt x="33" y="32"/>
                      <a:pt x="29" y="27"/>
                      <a:pt x="25" y="23"/>
                    </a:cubicBezTo>
                    <a:cubicBezTo>
                      <a:pt x="28" y="20"/>
                      <a:pt x="31" y="17"/>
                      <a:pt x="34" y="14"/>
                    </a:cubicBezTo>
                    <a:cubicBezTo>
                      <a:pt x="35" y="14"/>
                      <a:pt x="37" y="14"/>
                      <a:pt x="37" y="13"/>
                    </a:cubicBezTo>
                    <a:cubicBezTo>
                      <a:pt x="38" y="12"/>
                      <a:pt x="38" y="11"/>
                      <a:pt x="39" y="10"/>
                    </a:cubicBezTo>
                    <a:cubicBezTo>
                      <a:pt x="40" y="6"/>
                      <a:pt x="36" y="4"/>
                      <a:pt x="33" y="5"/>
                    </a:cubicBezTo>
                    <a:cubicBezTo>
                      <a:pt x="27" y="8"/>
                      <a:pt x="23" y="12"/>
                      <a:pt x="18" y="16"/>
                    </a:cubicBezTo>
                    <a:cubicBezTo>
                      <a:pt x="15" y="13"/>
                      <a:pt x="12" y="9"/>
                      <a:pt x="12" y="5"/>
                    </a:cubicBezTo>
                    <a:cubicBezTo>
                      <a:pt x="11" y="0"/>
                      <a:pt x="5" y="0"/>
                      <a:pt x="4" y="4"/>
                    </a:cubicBezTo>
                    <a:cubicBezTo>
                      <a:pt x="2" y="10"/>
                      <a:pt x="6" y="17"/>
                      <a:pt x="11" y="23"/>
                    </a:cubicBezTo>
                    <a:cubicBezTo>
                      <a:pt x="6" y="27"/>
                      <a:pt x="0" y="34"/>
                      <a:pt x="1" y="40"/>
                    </a:cubicBezTo>
                    <a:cubicBezTo>
                      <a:pt x="2" y="42"/>
                      <a:pt x="3" y="43"/>
                      <a:pt x="5" y="42"/>
                    </a:cubicBezTo>
                    <a:cubicBezTo>
                      <a:pt x="8" y="41"/>
                      <a:pt x="9" y="39"/>
                      <a:pt x="11" y="37"/>
                    </a:cubicBezTo>
                    <a:cubicBezTo>
                      <a:pt x="13" y="34"/>
                      <a:pt x="15" y="32"/>
                      <a:pt x="17" y="30"/>
                    </a:cubicBezTo>
                    <a:cubicBezTo>
                      <a:pt x="20" y="32"/>
                      <a:pt x="22" y="35"/>
                      <a:pt x="23" y="38"/>
                    </a:cubicBezTo>
                    <a:cubicBezTo>
                      <a:pt x="24" y="41"/>
                      <a:pt x="26" y="45"/>
                      <a:pt x="30" y="43"/>
                    </a:cubicBezTo>
                    <a:cubicBezTo>
                      <a:pt x="32" y="42"/>
                      <a:pt x="33" y="40"/>
                      <a:pt x="33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350"/>
              <p:cNvSpPr/>
              <p:nvPr/>
            </p:nvSpPr>
            <p:spPr bwMode="auto">
              <a:xfrm>
                <a:off x="497" y="1608"/>
                <a:ext cx="38" cy="50"/>
              </a:xfrm>
              <a:custGeom>
                <a:avLst/>
                <a:gdLst>
                  <a:gd name="T0" fmla="*/ 42 w 50"/>
                  <a:gd name="T1" fmla="*/ 36 h 65"/>
                  <a:gd name="T2" fmla="*/ 28 w 50"/>
                  <a:gd name="T3" fmla="*/ 31 h 65"/>
                  <a:gd name="T4" fmla="*/ 32 w 50"/>
                  <a:gd name="T5" fmla="*/ 27 h 65"/>
                  <a:gd name="T6" fmla="*/ 39 w 50"/>
                  <a:gd name="T7" fmla="*/ 19 h 65"/>
                  <a:gd name="T8" fmla="*/ 38 w 50"/>
                  <a:gd name="T9" fmla="*/ 3 h 65"/>
                  <a:gd name="T10" fmla="*/ 21 w 50"/>
                  <a:gd name="T11" fmla="*/ 2 h 65"/>
                  <a:gd name="T12" fmla="*/ 11 w 50"/>
                  <a:gd name="T13" fmla="*/ 17 h 65"/>
                  <a:gd name="T14" fmla="*/ 16 w 50"/>
                  <a:gd name="T15" fmla="*/ 19 h 65"/>
                  <a:gd name="T16" fmla="*/ 25 w 50"/>
                  <a:gd name="T17" fmla="*/ 9 h 65"/>
                  <a:gd name="T18" fmla="*/ 32 w 50"/>
                  <a:gd name="T19" fmla="*/ 12 h 65"/>
                  <a:gd name="T20" fmla="*/ 18 w 50"/>
                  <a:gd name="T21" fmla="*/ 32 h 65"/>
                  <a:gd name="T22" fmla="*/ 20 w 50"/>
                  <a:gd name="T23" fmla="*/ 36 h 65"/>
                  <a:gd name="T24" fmla="*/ 33 w 50"/>
                  <a:gd name="T25" fmla="*/ 41 h 65"/>
                  <a:gd name="T26" fmla="*/ 39 w 50"/>
                  <a:gd name="T27" fmla="*/ 49 h 65"/>
                  <a:gd name="T28" fmla="*/ 23 w 50"/>
                  <a:gd name="T29" fmla="*/ 56 h 65"/>
                  <a:gd name="T30" fmla="*/ 3 w 50"/>
                  <a:gd name="T31" fmla="*/ 53 h 65"/>
                  <a:gd name="T32" fmla="*/ 2 w 50"/>
                  <a:gd name="T33" fmla="*/ 59 h 65"/>
                  <a:gd name="T34" fmla="*/ 25 w 50"/>
                  <a:gd name="T35" fmla="*/ 65 h 65"/>
                  <a:gd name="T36" fmla="*/ 47 w 50"/>
                  <a:gd name="T37" fmla="*/ 54 h 65"/>
                  <a:gd name="T38" fmla="*/ 42 w 50"/>
                  <a:gd name="T39" fmla="*/ 3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65">
                    <a:moveTo>
                      <a:pt x="42" y="36"/>
                    </a:moveTo>
                    <a:cubicBezTo>
                      <a:pt x="38" y="33"/>
                      <a:pt x="33" y="33"/>
                      <a:pt x="28" y="31"/>
                    </a:cubicBezTo>
                    <a:cubicBezTo>
                      <a:pt x="29" y="30"/>
                      <a:pt x="31" y="28"/>
                      <a:pt x="32" y="27"/>
                    </a:cubicBezTo>
                    <a:cubicBezTo>
                      <a:pt x="35" y="25"/>
                      <a:pt x="37" y="22"/>
                      <a:pt x="39" y="19"/>
                    </a:cubicBezTo>
                    <a:cubicBezTo>
                      <a:pt x="41" y="14"/>
                      <a:pt x="42" y="7"/>
                      <a:pt x="38" y="3"/>
                    </a:cubicBezTo>
                    <a:cubicBezTo>
                      <a:pt x="33" y="0"/>
                      <a:pt x="26" y="0"/>
                      <a:pt x="21" y="2"/>
                    </a:cubicBezTo>
                    <a:cubicBezTo>
                      <a:pt x="15" y="5"/>
                      <a:pt x="11" y="11"/>
                      <a:pt x="11" y="17"/>
                    </a:cubicBezTo>
                    <a:cubicBezTo>
                      <a:pt x="10" y="20"/>
                      <a:pt x="14" y="21"/>
                      <a:pt x="16" y="19"/>
                    </a:cubicBezTo>
                    <a:cubicBezTo>
                      <a:pt x="18" y="14"/>
                      <a:pt x="20" y="10"/>
                      <a:pt x="25" y="9"/>
                    </a:cubicBezTo>
                    <a:cubicBezTo>
                      <a:pt x="29" y="9"/>
                      <a:pt x="33" y="7"/>
                      <a:pt x="32" y="12"/>
                    </a:cubicBezTo>
                    <a:cubicBezTo>
                      <a:pt x="31" y="21"/>
                      <a:pt x="21" y="24"/>
                      <a:pt x="18" y="32"/>
                    </a:cubicBezTo>
                    <a:cubicBezTo>
                      <a:pt x="17" y="33"/>
                      <a:pt x="18" y="36"/>
                      <a:pt x="20" y="36"/>
                    </a:cubicBezTo>
                    <a:cubicBezTo>
                      <a:pt x="24" y="39"/>
                      <a:pt x="29" y="40"/>
                      <a:pt x="33" y="41"/>
                    </a:cubicBezTo>
                    <a:cubicBezTo>
                      <a:pt x="37" y="43"/>
                      <a:pt x="42" y="44"/>
                      <a:pt x="39" y="49"/>
                    </a:cubicBezTo>
                    <a:cubicBezTo>
                      <a:pt x="36" y="55"/>
                      <a:pt x="29" y="56"/>
                      <a:pt x="23" y="56"/>
                    </a:cubicBezTo>
                    <a:cubicBezTo>
                      <a:pt x="17" y="56"/>
                      <a:pt x="9" y="52"/>
                      <a:pt x="3" y="53"/>
                    </a:cubicBezTo>
                    <a:cubicBezTo>
                      <a:pt x="1" y="54"/>
                      <a:pt x="0" y="57"/>
                      <a:pt x="2" y="59"/>
                    </a:cubicBezTo>
                    <a:cubicBezTo>
                      <a:pt x="7" y="64"/>
                      <a:pt x="18" y="65"/>
                      <a:pt x="25" y="65"/>
                    </a:cubicBezTo>
                    <a:cubicBezTo>
                      <a:pt x="34" y="65"/>
                      <a:pt x="42" y="62"/>
                      <a:pt x="47" y="54"/>
                    </a:cubicBezTo>
                    <a:cubicBezTo>
                      <a:pt x="50" y="47"/>
                      <a:pt x="49" y="40"/>
                      <a:pt x="4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351"/>
              <p:cNvSpPr/>
              <p:nvPr/>
            </p:nvSpPr>
            <p:spPr bwMode="auto">
              <a:xfrm>
                <a:off x="423" y="1663"/>
                <a:ext cx="31" cy="49"/>
              </a:xfrm>
              <a:custGeom>
                <a:avLst/>
                <a:gdLst>
                  <a:gd name="T0" fmla="*/ 39 w 41"/>
                  <a:gd name="T1" fmla="*/ 33 h 64"/>
                  <a:gd name="T2" fmla="*/ 34 w 41"/>
                  <a:gd name="T3" fmla="*/ 27 h 64"/>
                  <a:gd name="T4" fmla="*/ 27 w 41"/>
                  <a:gd name="T5" fmla="*/ 1 h 64"/>
                  <a:gd name="T6" fmla="*/ 4 w 41"/>
                  <a:gd name="T7" fmla="*/ 7 h 64"/>
                  <a:gd name="T8" fmla="*/ 11 w 41"/>
                  <a:gd name="T9" fmla="*/ 22 h 64"/>
                  <a:gd name="T10" fmla="*/ 11 w 41"/>
                  <a:gd name="T11" fmla="*/ 17 h 64"/>
                  <a:gd name="T12" fmla="*/ 14 w 41"/>
                  <a:gd name="T13" fmla="*/ 11 h 64"/>
                  <a:gd name="T14" fmla="*/ 27 w 41"/>
                  <a:gd name="T15" fmla="*/ 10 h 64"/>
                  <a:gd name="T16" fmla="*/ 29 w 41"/>
                  <a:gd name="T17" fmla="*/ 18 h 64"/>
                  <a:gd name="T18" fmla="*/ 21 w 41"/>
                  <a:gd name="T19" fmla="*/ 27 h 64"/>
                  <a:gd name="T20" fmla="*/ 20 w 41"/>
                  <a:gd name="T21" fmla="*/ 28 h 64"/>
                  <a:gd name="T22" fmla="*/ 23 w 41"/>
                  <a:gd name="T23" fmla="*/ 36 h 64"/>
                  <a:gd name="T24" fmla="*/ 24 w 41"/>
                  <a:gd name="T25" fmla="*/ 36 h 64"/>
                  <a:gd name="T26" fmla="*/ 25 w 41"/>
                  <a:gd name="T27" fmla="*/ 36 h 64"/>
                  <a:gd name="T28" fmla="*/ 30 w 41"/>
                  <a:gd name="T29" fmla="*/ 38 h 64"/>
                  <a:gd name="T30" fmla="*/ 25 w 41"/>
                  <a:gd name="T31" fmla="*/ 47 h 64"/>
                  <a:gd name="T32" fmla="*/ 14 w 41"/>
                  <a:gd name="T33" fmla="*/ 51 h 64"/>
                  <a:gd name="T34" fmla="*/ 8 w 41"/>
                  <a:gd name="T35" fmla="*/ 52 h 64"/>
                  <a:gd name="T36" fmla="*/ 8 w 41"/>
                  <a:gd name="T37" fmla="*/ 52 h 64"/>
                  <a:gd name="T38" fmla="*/ 3 w 41"/>
                  <a:gd name="T39" fmla="*/ 51 h 64"/>
                  <a:gd name="T40" fmla="*/ 1 w 41"/>
                  <a:gd name="T41" fmla="*/ 53 h 64"/>
                  <a:gd name="T42" fmla="*/ 1 w 41"/>
                  <a:gd name="T43" fmla="*/ 58 h 64"/>
                  <a:gd name="T44" fmla="*/ 17 w 41"/>
                  <a:gd name="T45" fmla="*/ 60 h 64"/>
                  <a:gd name="T46" fmla="*/ 33 w 41"/>
                  <a:gd name="T47" fmla="*/ 52 h 64"/>
                  <a:gd name="T48" fmla="*/ 39 w 41"/>
                  <a:gd name="T49" fmla="*/ 3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64">
                    <a:moveTo>
                      <a:pt x="39" y="33"/>
                    </a:moveTo>
                    <a:cubicBezTo>
                      <a:pt x="38" y="30"/>
                      <a:pt x="37" y="28"/>
                      <a:pt x="34" y="27"/>
                    </a:cubicBezTo>
                    <a:cubicBezTo>
                      <a:pt x="41" y="17"/>
                      <a:pt x="41" y="4"/>
                      <a:pt x="27" y="1"/>
                    </a:cubicBezTo>
                    <a:cubicBezTo>
                      <a:pt x="20" y="0"/>
                      <a:pt x="9" y="1"/>
                      <a:pt x="4" y="7"/>
                    </a:cubicBezTo>
                    <a:cubicBezTo>
                      <a:pt x="0" y="13"/>
                      <a:pt x="2" y="24"/>
                      <a:pt x="11" y="22"/>
                    </a:cubicBezTo>
                    <a:cubicBezTo>
                      <a:pt x="14" y="21"/>
                      <a:pt x="13" y="18"/>
                      <a:pt x="11" y="17"/>
                    </a:cubicBezTo>
                    <a:cubicBezTo>
                      <a:pt x="7" y="15"/>
                      <a:pt x="11" y="11"/>
                      <a:pt x="14" y="11"/>
                    </a:cubicBezTo>
                    <a:cubicBezTo>
                      <a:pt x="18" y="9"/>
                      <a:pt x="23" y="9"/>
                      <a:pt x="27" y="10"/>
                    </a:cubicBezTo>
                    <a:cubicBezTo>
                      <a:pt x="30" y="11"/>
                      <a:pt x="30" y="15"/>
                      <a:pt x="29" y="18"/>
                    </a:cubicBezTo>
                    <a:cubicBezTo>
                      <a:pt x="28" y="22"/>
                      <a:pt x="25" y="26"/>
                      <a:pt x="21" y="27"/>
                    </a:cubicBezTo>
                    <a:cubicBezTo>
                      <a:pt x="21" y="27"/>
                      <a:pt x="21" y="27"/>
                      <a:pt x="20" y="28"/>
                    </a:cubicBezTo>
                    <a:cubicBezTo>
                      <a:pt x="15" y="30"/>
                      <a:pt x="19" y="38"/>
                      <a:pt x="23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9" y="34"/>
                      <a:pt x="31" y="33"/>
                      <a:pt x="30" y="38"/>
                    </a:cubicBezTo>
                    <a:cubicBezTo>
                      <a:pt x="29" y="42"/>
                      <a:pt x="27" y="46"/>
                      <a:pt x="25" y="47"/>
                    </a:cubicBezTo>
                    <a:cubicBezTo>
                      <a:pt x="21" y="49"/>
                      <a:pt x="17" y="50"/>
                      <a:pt x="14" y="51"/>
                    </a:cubicBezTo>
                    <a:cubicBezTo>
                      <a:pt x="12" y="52"/>
                      <a:pt x="10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0"/>
                      <a:pt x="5" y="49"/>
                      <a:pt x="3" y="51"/>
                    </a:cubicBezTo>
                    <a:cubicBezTo>
                      <a:pt x="2" y="52"/>
                      <a:pt x="1" y="53"/>
                      <a:pt x="1" y="53"/>
                    </a:cubicBezTo>
                    <a:cubicBezTo>
                      <a:pt x="0" y="55"/>
                      <a:pt x="0" y="57"/>
                      <a:pt x="1" y="58"/>
                    </a:cubicBezTo>
                    <a:cubicBezTo>
                      <a:pt x="4" y="64"/>
                      <a:pt x="12" y="61"/>
                      <a:pt x="17" y="60"/>
                    </a:cubicBezTo>
                    <a:cubicBezTo>
                      <a:pt x="22" y="58"/>
                      <a:pt x="29" y="57"/>
                      <a:pt x="33" y="52"/>
                    </a:cubicBezTo>
                    <a:cubicBezTo>
                      <a:pt x="37" y="47"/>
                      <a:pt x="40" y="40"/>
                      <a:pt x="39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352"/>
              <p:cNvSpPr/>
              <p:nvPr/>
            </p:nvSpPr>
            <p:spPr bwMode="auto">
              <a:xfrm>
                <a:off x="458" y="1685"/>
                <a:ext cx="32" cy="34"/>
              </a:xfrm>
              <a:custGeom>
                <a:avLst/>
                <a:gdLst>
                  <a:gd name="T0" fmla="*/ 35 w 42"/>
                  <a:gd name="T1" fmla="*/ 35 h 45"/>
                  <a:gd name="T2" fmla="*/ 33 w 42"/>
                  <a:gd name="T3" fmla="*/ 31 h 45"/>
                  <a:gd name="T4" fmla="*/ 25 w 42"/>
                  <a:gd name="T5" fmla="*/ 23 h 45"/>
                  <a:gd name="T6" fmla="*/ 30 w 42"/>
                  <a:gd name="T7" fmla="*/ 16 h 45"/>
                  <a:gd name="T8" fmla="*/ 34 w 42"/>
                  <a:gd name="T9" fmla="*/ 12 h 45"/>
                  <a:gd name="T10" fmla="*/ 40 w 42"/>
                  <a:gd name="T11" fmla="*/ 12 h 45"/>
                  <a:gd name="T12" fmla="*/ 41 w 42"/>
                  <a:gd name="T13" fmla="*/ 10 h 45"/>
                  <a:gd name="T14" fmla="*/ 39 w 42"/>
                  <a:gd name="T15" fmla="*/ 6 h 45"/>
                  <a:gd name="T16" fmla="*/ 20 w 42"/>
                  <a:gd name="T17" fmla="*/ 14 h 45"/>
                  <a:gd name="T18" fmla="*/ 20 w 42"/>
                  <a:gd name="T19" fmla="*/ 15 h 45"/>
                  <a:gd name="T20" fmla="*/ 15 w 42"/>
                  <a:gd name="T21" fmla="*/ 9 h 45"/>
                  <a:gd name="T22" fmla="*/ 7 w 42"/>
                  <a:gd name="T23" fmla="*/ 11 h 45"/>
                  <a:gd name="T24" fmla="*/ 13 w 42"/>
                  <a:gd name="T25" fmla="*/ 22 h 45"/>
                  <a:gd name="T26" fmla="*/ 10 w 42"/>
                  <a:gd name="T27" fmla="*/ 25 h 45"/>
                  <a:gd name="T28" fmla="*/ 0 w 42"/>
                  <a:gd name="T29" fmla="*/ 40 h 45"/>
                  <a:gd name="T30" fmla="*/ 8 w 42"/>
                  <a:gd name="T31" fmla="*/ 42 h 45"/>
                  <a:gd name="T32" fmla="*/ 11 w 42"/>
                  <a:gd name="T33" fmla="*/ 39 h 45"/>
                  <a:gd name="T34" fmla="*/ 15 w 42"/>
                  <a:gd name="T35" fmla="*/ 33 h 45"/>
                  <a:gd name="T36" fmla="*/ 18 w 42"/>
                  <a:gd name="T37" fmla="*/ 30 h 45"/>
                  <a:gd name="T38" fmla="*/ 29 w 42"/>
                  <a:gd name="T39" fmla="*/ 40 h 45"/>
                  <a:gd name="T40" fmla="*/ 34 w 42"/>
                  <a:gd name="T41" fmla="*/ 38 h 45"/>
                  <a:gd name="T42" fmla="*/ 35 w 42"/>
                  <a:gd name="T4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5">
                    <a:moveTo>
                      <a:pt x="35" y="35"/>
                    </a:moveTo>
                    <a:cubicBezTo>
                      <a:pt x="35" y="34"/>
                      <a:pt x="34" y="32"/>
                      <a:pt x="33" y="31"/>
                    </a:cubicBezTo>
                    <a:cubicBezTo>
                      <a:pt x="29" y="29"/>
                      <a:pt x="27" y="26"/>
                      <a:pt x="25" y="23"/>
                    </a:cubicBezTo>
                    <a:cubicBezTo>
                      <a:pt x="27" y="21"/>
                      <a:pt x="28" y="19"/>
                      <a:pt x="30" y="16"/>
                    </a:cubicBezTo>
                    <a:cubicBezTo>
                      <a:pt x="31" y="15"/>
                      <a:pt x="32" y="13"/>
                      <a:pt x="34" y="12"/>
                    </a:cubicBezTo>
                    <a:cubicBezTo>
                      <a:pt x="35" y="15"/>
                      <a:pt x="39" y="15"/>
                      <a:pt x="40" y="12"/>
                    </a:cubicBezTo>
                    <a:cubicBezTo>
                      <a:pt x="40" y="11"/>
                      <a:pt x="41" y="11"/>
                      <a:pt x="41" y="10"/>
                    </a:cubicBezTo>
                    <a:cubicBezTo>
                      <a:pt x="42" y="8"/>
                      <a:pt x="41" y="7"/>
                      <a:pt x="39" y="6"/>
                    </a:cubicBezTo>
                    <a:cubicBezTo>
                      <a:pt x="32" y="0"/>
                      <a:pt x="24" y="8"/>
                      <a:pt x="20" y="14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4"/>
                      <a:pt x="16" y="12"/>
                      <a:pt x="15" y="9"/>
                    </a:cubicBezTo>
                    <a:cubicBezTo>
                      <a:pt x="13" y="4"/>
                      <a:pt x="6" y="6"/>
                      <a:pt x="7" y="11"/>
                    </a:cubicBezTo>
                    <a:cubicBezTo>
                      <a:pt x="8" y="15"/>
                      <a:pt x="10" y="18"/>
                      <a:pt x="13" y="22"/>
                    </a:cubicBezTo>
                    <a:cubicBezTo>
                      <a:pt x="12" y="23"/>
                      <a:pt x="11" y="24"/>
                      <a:pt x="10" y="25"/>
                    </a:cubicBezTo>
                    <a:cubicBezTo>
                      <a:pt x="6" y="29"/>
                      <a:pt x="1" y="34"/>
                      <a:pt x="0" y="40"/>
                    </a:cubicBezTo>
                    <a:cubicBezTo>
                      <a:pt x="0" y="44"/>
                      <a:pt x="6" y="45"/>
                      <a:pt x="8" y="42"/>
                    </a:cubicBezTo>
                    <a:cubicBezTo>
                      <a:pt x="9" y="41"/>
                      <a:pt x="10" y="40"/>
                      <a:pt x="11" y="39"/>
                    </a:cubicBezTo>
                    <a:cubicBezTo>
                      <a:pt x="13" y="37"/>
                      <a:pt x="14" y="35"/>
                      <a:pt x="15" y="33"/>
                    </a:cubicBezTo>
                    <a:cubicBezTo>
                      <a:pt x="16" y="32"/>
                      <a:pt x="17" y="31"/>
                      <a:pt x="18" y="30"/>
                    </a:cubicBezTo>
                    <a:cubicBezTo>
                      <a:pt x="21" y="34"/>
                      <a:pt x="24" y="38"/>
                      <a:pt x="29" y="40"/>
                    </a:cubicBezTo>
                    <a:cubicBezTo>
                      <a:pt x="31" y="41"/>
                      <a:pt x="33" y="39"/>
                      <a:pt x="34" y="38"/>
                    </a:cubicBezTo>
                    <a:cubicBezTo>
                      <a:pt x="35" y="37"/>
                      <a:pt x="35" y="36"/>
                      <a:pt x="35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353"/>
              <p:cNvSpPr/>
              <p:nvPr/>
            </p:nvSpPr>
            <p:spPr bwMode="auto">
              <a:xfrm>
                <a:off x="513" y="1723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354"/>
              <p:cNvSpPr/>
              <p:nvPr/>
            </p:nvSpPr>
            <p:spPr bwMode="auto">
              <a:xfrm>
                <a:off x="493" y="1671"/>
                <a:ext cx="38" cy="53"/>
              </a:xfrm>
              <a:custGeom>
                <a:avLst/>
                <a:gdLst>
                  <a:gd name="T0" fmla="*/ 44 w 50"/>
                  <a:gd name="T1" fmla="*/ 30 h 70"/>
                  <a:gd name="T2" fmla="*/ 33 w 50"/>
                  <a:gd name="T3" fmla="*/ 29 h 70"/>
                  <a:gd name="T4" fmla="*/ 33 w 50"/>
                  <a:gd name="T5" fmla="*/ 28 h 70"/>
                  <a:gd name="T6" fmla="*/ 35 w 50"/>
                  <a:gd name="T7" fmla="*/ 22 h 70"/>
                  <a:gd name="T8" fmla="*/ 35 w 50"/>
                  <a:gd name="T9" fmla="*/ 21 h 70"/>
                  <a:gd name="T10" fmla="*/ 36 w 50"/>
                  <a:gd name="T11" fmla="*/ 14 h 70"/>
                  <a:gd name="T12" fmla="*/ 22 w 50"/>
                  <a:gd name="T13" fmla="*/ 31 h 70"/>
                  <a:gd name="T14" fmla="*/ 13 w 50"/>
                  <a:gd name="T15" fmla="*/ 32 h 70"/>
                  <a:gd name="T16" fmla="*/ 13 w 50"/>
                  <a:gd name="T17" fmla="*/ 31 h 70"/>
                  <a:gd name="T18" fmla="*/ 17 w 50"/>
                  <a:gd name="T19" fmla="*/ 23 h 70"/>
                  <a:gd name="T20" fmla="*/ 24 w 50"/>
                  <a:gd name="T21" fmla="*/ 5 h 70"/>
                  <a:gd name="T22" fmla="*/ 18 w 50"/>
                  <a:gd name="T23" fmla="*/ 3 h 70"/>
                  <a:gd name="T24" fmla="*/ 15 w 50"/>
                  <a:gd name="T25" fmla="*/ 12 h 70"/>
                  <a:gd name="T26" fmla="*/ 10 w 50"/>
                  <a:gd name="T27" fmla="*/ 19 h 70"/>
                  <a:gd name="T28" fmla="*/ 1 w 50"/>
                  <a:gd name="T29" fmla="*/ 33 h 70"/>
                  <a:gd name="T30" fmla="*/ 3 w 50"/>
                  <a:gd name="T31" fmla="*/ 39 h 70"/>
                  <a:gd name="T32" fmla="*/ 20 w 50"/>
                  <a:gd name="T33" fmla="*/ 41 h 70"/>
                  <a:gd name="T34" fmla="*/ 18 w 50"/>
                  <a:gd name="T35" fmla="*/ 59 h 70"/>
                  <a:gd name="T36" fmla="*/ 24 w 50"/>
                  <a:gd name="T37" fmla="*/ 70 h 70"/>
                  <a:gd name="T38" fmla="*/ 27 w 50"/>
                  <a:gd name="T39" fmla="*/ 69 h 70"/>
                  <a:gd name="T40" fmla="*/ 27 w 50"/>
                  <a:gd name="T41" fmla="*/ 66 h 70"/>
                  <a:gd name="T42" fmla="*/ 28 w 50"/>
                  <a:gd name="T43" fmla="*/ 60 h 70"/>
                  <a:gd name="T44" fmla="*/ 30 w 50"/>
                  <a:gd name="T45" fmla="*/ 45 h 70"/>
                  <a:gd name="T46" fmla="*/ 30 w 50"/>
                  <a:gd name="T47" fmla="*/ 40 h 70"/>
                  <a:gd name="T48" fmla="*/ 41 w 50"/>
                  <a:gd name="T49" fmla="*/ 40 h 70"/>
                  <a:gd name="T50" fmla="*/ 44 w 50"/>
                  <a:gd name="T51" fmla="*/ 3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70">
                    <a:moveTo>
                      <a:pt x="44" y="30"/>
                    </a:moveTo>
                    <a:cubicBezTo>
                      <a:pt x="40" y="29"/>
                      <a:pt x="36" y="29"/>
                      <a:pt x="33" y="29"/>
                    </a:cubicBezTo>
                    <a:cubicBezTo>
                      <a:pt x="33" y="29"/>
                      <a:pt x="33" y="29"/>
                      <a:pt x="33" y="28"/>
                    </a:cubicBezTo>
                    <a:cubicBezTo>
                      <a:pt x="33" y="26"/>
                      <a:pt x="34" y="24"/>
                      <a:pt x="35" y="22"/>
                    </a:cubicBezTo>
                    <a:cubicBezTo>
                      <a:pt x="35" y="22"/>
                      <a:pt x="35" y="21"/>
                      <a:pt x="35" y="21"/>
                    </a:cubicBezTo>
                    <a:cubicBezTo>
                      <a:pt x="38" y="20"/>
                      <a:pt x="39" y="15"/>
                      <a:pt x="36" y="14"/>
                    </a:cubicBezTo>
                    <a:cubicBezTo>
                      <a:pt x="29" y="12"/>
                      <a:pt x="25" y="23"/>
                      <a:pt x="22" y="31"/>
                    </a:cubicBezTo>
                    <a:cubicBezTo>
                      <a:pt x="19" y="32"/>
                      <a:pt x="16" y="32"/>
                      <a:pt x="13" y="32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28"/>
                      <a:pt x="16" y="26"/>
                      <a:pt x="17" y="23"/>
                    </a:cubicBezTo>
                    <a:cubicBezTo>
                      <a:pt x="20" y="17"/>
                      <a:pt x="22" y="12"/>
                      <a:pt x="24" y="5"/>
                    </a:cubicBezTo>
                    <a:cubicBezTo>
                      <a:pt x="25" y="1"/>
                      <a:pt x="19" y="0"/>
                      <a:pt x="18" y="3"/>
                    </a:cubicBezTo>
                    <a:cubicBezTo>
                      <a:pt x="17" y="6"/>
                      <a:pt x="16" y="9"/>
                      <a:pt x="15" y="12"/>
                    </a:cubicBezTo>
                    <a:cubicBezTo>
                      <a:pt x="13" y="14"/>
                      <a:pt x="11" y="16"/>
                      <a:pt x="10" y="19"/>
                    </a:cubicBezTo>
                    <a:cubicBezTo>
                      <a:pt x="8" y="24"/>
                      <a:pt x="4" y="28"/>
                      <a:pt x="1" y="33"/>
                    </a:cubicBezTo>
                    <a:cubicBezTo>
                      <a:pt x="0" y="35"/>
                      <a:pt x="1" y="38"/>
                      <a:pt x="3" y="39"/>
                    </a:cubicBezTo>
                    <a:cubicBezTo>
                      <a:pt x="9" y="42"/>
                      <a:pt x="14" y="42"/>
                      <a:pt x="20" y="41"/>
                    </a:cubicBezTo>
                    <a:cubicBezTo>
                      <a:pt x="19" y="47"/>
                      <a:pt x="18" y="53"/>
                      <a:pt x="18" y="59"/>
                    </a:cubicBezTo>
                    <a:cubicBezTo>
                      <a:pt x="19" y="64"/>
                      <a:pt x="20" y="70"/>
                      <a:pt x="24" y="70"/>
                    </a:cubicBezTo>
                    <a:cubicBezTo>
                      <a:pt x="25" y="70"/>
                      <a:pt x="26" y="69"/>
                      <a:pt x="27" y="69"/>
                    </a:cubicBezTo>
                    <a:cubicBezTo>
                      <a:pt x="27" y="68"/>
                      <a:pt x="27" y="66"/>
                      <a:pt x="27" y="66"/>
                    </a:cubicBezTo>
                    <a:cubicBezTo>
                      <a:pt x="28" y="64"/>
                      <a:pt x="28" y="62"/>
                      <a:pt x="28" y="60"/>
                    </a:cubicBezTo>
                    <a:cubicBezTo>
                      <a:pt x="28" y="55"/>
                      <a:pt x="29" y="50"/>
                      <a:pt x="30" y="45"/>
                    </a:cubicBezTo>
                    <a:cubicBezTo>
                      <a:pt x="30" y="43"/>
                      <a:pt x="30" y="41"/>
                      <a:pt x="30" y="40"/>
                    </a:cubicBezTo>
                    <a:cubicBezTo>
                      <a:pt x="34" y="39"/>
                      <a:pt x="38" y="39"/>
                      <a:pt x="41" y="40"/>
                    </a:cubicBezTo>
                    <a:cubicBezTo>
                      <a:pt x="48" y="41"/>
                      <a:pt x="50" y="32"/>
                      <a:pt x="4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355"/>
              <p:cNvSpPr/>
              <p:nvPr/>
            </p:nvSpPr>
            <p:spPr bwMode="auto">
              <a:xfrm>
                <a:off x="423" y="1724"/>
                <a:ext cx="35" cy="55"/>
              </a:xfrm>
              <a:custGeom>
                <a:avLst/>
                <a:gdLst>
                  <a:gd name="T0" fmla="*/ 39 w 46"/>
                  <a:gd name="T1" fmla="*/ 29 h 71"/>
                  <a:gd name="T2" fmla="*/ 32 w 46"/>
                  <a:gd name="T3" fmla="*/ 27 h 71"/>
                  <a:gd name="T4" fmla="*/ 37 w 46"/>
                  <a:gd name="T5" fmla="*/ 15 h 71"/>
                  <a:gd name="T6" fmla="*/ 27 w 46"/>
                  <a:gd name="T7" fmla="*/ 0 h 71"/>
                  <a:gd name="T8" fmla="*/ 18 w 46"/>
                  <a:gd name="T9" fmla="*/ 0 h 71"/>
                  <a:gd name="T10" fmla="*/ 7 w 46"/>
                  <a:gd name="T11" fmla="*/ 3 h 71"/>
                  <a:gd name="T12" fmla="*/ 8 w 46"/>
                  <a:gd name="T13" fmla="*/ 16 h 71"/>
                  <a:gd name="T14" fmla="*/ 10 w 46"/>
                  <a:gd name="T15" fmla="*/ 12 h 71"/>
                  <a:gd name="T16" fmla="*/ 17 w 46"/>
                  <a:gd name="T17" fmla="*/ 8 h 71"/>
                  <a:gd name="T18" fmla="*/ 27 w 46"/>
                  <a:gd name="T19" fmla="*/ 8 h 71"/>
                  <a:gd name="T20" fmla="*/ 17 w 46"/>
                  <a:gd name="T21" fmla="*/ 30 h 71"/>
                  <a:gd name="T22" fmla="*/ 23 w 46"/>
                  <a:gd name="T23" fmla="*/ 36 h 71"/>
                  <a:gd name="T24" fmla="*/ 35 w 46"/>
                  <a:gd name="T25" fmla="*/ 37 h 71"/>
                  <a:gd name="T26" fmla="*/ 33 w 46"/>
                  <a:gd name="T27" fmla="*/ 48 h 71"/>
                  <a:gd name="T28" fmla="*/ 22 w 46"/>
                  <a:gd name="T29" fmla="*/ 58 h 71"/>
                  <a:gd name="T30" fmla="*/ 7 w 46"/>
                  <a:gd name="T31" fmla="*/ 59 h 71"/>
                  <a:gd name="T32" fmla="*/ 5 w 46"/>
                  <a:gd name="T33" fmla="*/ 65 h 71"/>
                  <a:gd name="T34" fmla="*/ 28 w 46"/>
                  <a:gd name="T35" fmla="*/ 66 h 71"/>
                  <a:gd name="T36" fmla="*/ 43 w 46"/>
                  <a:gd name="T37" fmla="*/ 48 h 71"/>
                  <a:gd name="T38" fmla="*/ 39 w 46"/>
                  <a:gd name="T39" fmla="*/ 2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71">
                    <a:moveTo>
                      <a:pt x="39" y="29"/>
                    </a:moveTo>
                    <a:cubicBezTo>
                      <a:pt x="37" y="28"/>
                      <a:pt x="34" y="27"/>
                      <a:pt x="32" y="27"/>
                    </a:cubicBezTo>
                    <a:cubicBezTo>
                      <a:pt x="34" y="23"/>
                      <a:pt x="36" y="19"/>
                      <a:pt x="37" y="15"/>
                    </a:cubicBezTo>
                    <a:cubicBezTo>
                      <a:pt x="40" y="7"/>
                      <a:pt x="35" y="1"/>
                      <a:pt x="27" y="0"/>
                    </a:cubicBezTo>
                    <a:cubicBezTo>
                      <a:pt x="24" y="0"/>
                      <a:pt x="22" y="0"/>
                      <a:pt x="18" y="0"/>
                    </a:cubicBezTo>
                    <a:cubicBezTo>
                      <a:pt x="15" y="0"/>
                      <a:pt x="11" y="1"/>
                      <a:pt x="7" y="3"/>
                    </a:cubicBezTo>
                    <a:cubicBezTo>
                      <a:pt x="0" y="5"/>
                      <a:pt x="1" y="14"/>
                      <a:pt x="8" y="16"/>
                    </a:cubicBezTo>
                    <a:cubicBezTo>
                      <a:pt x="11" y="18"/>
                      <a:pt x="12" y="13"/>
                      <a:pt x="10" y="12"/>
                    </a:cubicBezTo>
                    <a:cubicBezTo>
                      <a:pt x="6" y="9"/>
                      <a:pt x="16" y="8"/>
                      <a:pt x="17" y="8"/>
                    </a:cubicBezTo>
                    <a:cubicBezTo>
                      <a:pt x="20" y="8"/>
                      <a:pt x="24" y="8"/>
                      <a:pt x="27" y="8"/>
                    </a:cubicBezTo>
                    <a:cubicBezTo>
                      <a:pt x="35" y="8"/>
                      <a:pt x="20" y="28"/>
                      <a:pt x="17" y="30"/>
                    </a:cubicBezTo>
                    <a:cubicBezTo>
                      <a:pt x="13" y="34"/>
                      <a:pt x="19" y="40"/>
                      <a:pt x="23" y="36"/>
                    </a:cubicBezTo>
                    <a:cubicBezTo>
                      <a:pt x="26" y="34"/>
                      <a:pt x="32" y="35"/>
                      <a:pt x="35" y="37"/>
                    </a:cubicBezTo>
                    <a:cubicBezTo>
                      <a:pt x="38" y="39"/>
                      <a:pt x="34" y="46"/>
                      <a:pt x="33" y="48"/>
                    </a:cubicBezTo>
                    <a:cubicBezTo>
                      <a:pt x="32" y="53"/>
                      <a:pt x="26" y="56"/>
                      <a:pt x="22" y="58"/>
                    </a:cubicBezTo>
                    <a:cubicBezTo>
                      <a:pt x="17" y="62"/>
                      <a:pt x="12" y="58"/>
                      <a:pt x="7" y="59"/>
                    </a:cubicBezTo>
                    <a:cubicBezTo>
                      <a:pt x="4" y="60"/>
                      <a:pt x="3" y="63"/>
                      <a:pt x="5" y="65"/>
                    </a:cubicBezTo>
                    <a:cubicBezTo>
                      <a:pt x="11" y="71"/>
                      <a:pt x="21" y="70"/>
                      <a:pt x="28" y="66"/>
                    </a:cubicBezTo>
                    <a:cubicBezTo>
                      <a:pt x="35" y="62"/>
                      <a:pt x="40" y="56"/>
                      <a:pt x="43" y="48"/>
                    </a:cubicBezTo>
                    <a:cubicBezTo>
                      <a:pt x="45" y="41"/>
                      <a:pt x="46" y="33"/>
                      <a:pt x="3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356"/>
              <p:cNvSpPr/>
              <p:nvPr/>
            </p:nvSpPr>
            <p:spPr bwMode="auto">
              <a:xfrm>
                <a:off x="465" y="1740"/>
                <a:ext cx="30" cy="42"/>
              </a:xfrm>
              <a:custGeom>
                <a:avLst/>
                <a:gdLst>
                  <a:gd name="T0" fmla="*/ 35 w 40"/>
                  <a:gd name="T1" fmla="*/ 43 h 54"/>
                  <a:gd name="T2" fmla="*/ 31 w 40"/>
                  <a:gd name="T3" fmla="*/ 33 h 54"/>
                  <a:gd name="T4" fmla="*/ 26 w 40"/>
                  <a:gd name="T5" fmla="*/ 25 h 54"/>
                  <a:gd name="T6" fmla="*/ 36 w 40"/>
                  <a:gd name="T7" fmla="*/ 15 h 54"/>
                  <a:gd name="T8" fmla="*/ 32 w 40"/>
                  <a:gd name="T9" fmla="*/ 9 h 54"/>
                  <a:gd name="T10" fmla="*/ 20 w 40"/>
                  <a:gd name="T11" fmla="*/ 18 h 54"/>
                  <a:gd name="T12" fmla="*/ 8 w 40"/>
                  <a:gd name="T13" fmla="*/ 4 h 54"/>
                  <a:gd name="T14" fmla="*/ 1 w 40"/>
                  <a:gd name="T15" fmla="*/ 7 h 54"/>
                  <a:gd name="T16" fmla="*/ 15 w 40"/>
                  <a:gd name="T17" fmla="*/ 26 h 54"/>
                  <a:gd name="T18" fmla="*/ 14 w 40"/>
                  <a:gd name="T19" fmla="*/ 26 h 54"/>
                  <a:gd name="T20" fmla="*/ 6 w 40"/>
                  <a:gd name="T21" fmla="*/ 40 h 54"/>
                  <a:gd name="T22" fmla="*/ 4 w 40"/>
                  <a:gd name="T23" fmla="*/ 52 h 54"/>
                  <a:gd name="T24" fmla="*/ 8 w 40"/>
                  <a:gd name="T25" fmla="*/ 53 h 54"/>
                  <a:gd name="T26" fmla="*/ 14 w 40"/>
                  <a:gd name="T27" fmla="*/ 45 h 54"/>
                  <a:gd name="T28" fmla="*/ 20 w 40"/>
                  <a:gd name="T29" fmla="*/ 35 h 54"/>
                  <a:gd name="T30" fmla="*/ 30 w 40"/>
                  <a:gd name="T31" fmla="*/ 46 h 54"/>
                  <a:gd name="T32" fmla="*/ 35 w 40"/>
                  <a:gd name="T33" fmla="*/ 4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54">
                    <a:moveTo>
                      <a:pt x="35" y="43"/>
                    </a:moveTo>
                    <a:cubicBezTo>
                      <a:pt x="35" y="39"/>
                      <a:pt x="33" y="36"/>
                      <a:pt x="31" y="33"/>
                    </a:cubicBezTo>
                    <a:cubicBezTo>
                      <a:pt x="29" y="30"/>
                      <a:pt x="28" y="28"/>
                      <a:pt x="26" y="25"/>
                    </a:cubicBezTo>
                    <a:cubicBezTo>
                      <a:pt x="29" y="21"/>
                      <a:pt x="32" y="18"/>
                      <a:pt x="36" y="15"/>
                    </a:cubicBezTo>
                    <a:cubicBezTo>
                      <a:pt x="40" y="12"/>
                      <a:pt x="35" y="7"/>
                      <a:pt x="32" y="9"/>
                    </a:cubicBezTo>
                    <a:cubicBezTo>
                      <a:pt x="27" y="11"/>
                      <a:pt x="24" y="14"/>
                      <a:pt x="20" y="18"/>
                    </a:cubicBezTo>
                    <a:cubicBezTo>
                      <a:pt x="16" y="14"/>
                      <a:pt x="11" y="10"/>
                      <a:pt x="8" y="4"/>
                    </a:cubicBezTo>
                    <a:cubicBezTo>
                      <a:pt x="6" y="0"/>
                      <a:pt x="0" y="3"/>
                      <a:pt x="1" y="7"/>
                    </a:cubicBezTo>
                    <a:cubicBezTo>
                      <a:pt x="3" y="15"/>
                      <a:pt x="9" y="20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30"/>
                      <a:pt x="8" y="35"/>
                      <a:pt x="6" y="40"/>
                    </a:cubicBezTo>
                    <a:cubicBezTo>
                      <a:pt x="4" y="44"/>
                      <a:pt x="2" y="48"/>
                      <a:pt x="4" y="52"/>
                    </a:cubicBezTo>
                    <a:cubicBezTo>
                      <a:pt x="5" y="54"/>
                      <a:pt x="7" y="54"/>
                      <a:pt x="8" y="53"/>
                    </a:cubicBezTo>
                    <a:cubicBezTo>
                      <a:pt x="11" y="51"/>
                      <a:pt x="12" y="48"/>
                      <a:pt x="14" y="45"/>
                    </a:cubicBezTo>
                    <a:cubicBezTo>
                      <a:pt x="16" y="41"/>
                      <a:pt x="18" y="38"/>
                      <a:pt x="20" y="35"/>
                    </a:cubicBezTo>
                    <a:cubicBezTo>
                      <a:pt x="23" y="40"/>
                      <a:pt x="25" y="45"/>
                      <a:pt x="30" y="46"/>
                    </a:cubicBezTo>
                    <a:cubicBezTo>
                      <a:pt x="32" y="47"/>
                      <a:pt x="35" y="45"/>
                      <a:pt x="35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357"/>
              <p:cNvSpPr/>
              <p:nvPr/>
            </p:nvSpPr>
            <p:spPr bwMode="auto">
              <a:xfrm>
                <a:off x="495" y="1735"/>
                <a:ext cx="59" cy="57"/>
              </a:xfrm>
              <a:custGeom>
                <a:avLst/>
                <a:gdLst>
                  <a:gd name="T0" fmla="*/ 74 w 77"/>
                  <a:gd name="T1" fmla="*/ 53 h 75"/>
                  <a:gd name="T2" fmla="*/ 63 w 77"/>
                  <a:gd name="T3" fmla="*/ 50 h 75"/>
                  <a:gd name="T4" fmla="*/ 52 w 77"/>
                  <a:gd name="T5" fmla="*/ 47 h 75"/>
                  <a:gd name="T6" fmla="*/ 41 w 77"/>
                  <a:gd name="T7" fmla="*/ 45 h 75"/>
                  <a:gd name="T8" fmla="*/ 33 w 77"/>
                  <a:gd name="T9" fmla="*/ 47 h 75"/>
                  <a:gd name="T10" fmla="*/ 27 w 77"/>
                  <a:gd name="T11" fmla="*/ 34 h 75"/>
                  <a:gd name="T12" fmla="*/ 12 w 77"/>
                  <a:gd name="T13" fmla="*/ 30 h 75"/>
                  <a:gd name="T14" fmla="*/ 15 w 77"/>
                  <a:gd name="T15" fmla="*/ 24 h 75"/>
                  <a:gd name="T16" fmla="*/ 16 w 77"/>
                  <a:gd name="T17" fmla="*/ 22 h 75"/>
                  <a:gd name="T18" fmla="*/ 36 w 77"/>
                  <a:gd name="T19" fmla="*/ 14 h 75"/>
                  <a:gd name="T20" fmla="*/ 46 w 77"/>
                  <a:gd name="T21" fmla="*/ 13 h 75"/>
                  <a:gd name="T22" fmla="*/ 45 w 77"/>
                  <a:gd name="T23" fmla="*/ 6 h 75"/>
                  <a:gd name="T24" fmla="*/ 14 w 77"/>
                  <a:gd name="T25" fmla="*/ 12 h 75"/>
                  <a:gd name="T26" fmla="*/ 12 w 77"/>
                  <a:gd name="T27" fmla="*/ 14 h 75"/>
                  <a:gd name="T28" fmla="*/ 3 w 77"/>
                  <a:gd name="T29" fmla="*/ 31 h 75"/>
                  <a:gd name="T30" fmla="*/ 5 w 77"/>
                  <a:gd name="T31" fmla="*/ 36 h 75"/>
                  <a:gd name="T32" fmla="*/ 17 w 77"/>
                  <a:gd name="T33" fmla="*/ 41 h 75"/>
                  <a:gd name="T34" fmla="*/ 25 w 77"/>
                  <a:gd name="T35" fmla="*/ 45 h 75"/>
                  <a:gd name="T36" fmla="*/ 17 w 77"/>
                  <a:gd name="T37" fmla="*/ 59 h 75"/>
                  <a:gd name="T38" fmla="*/ 2 w 77"/>
                  <a:gd name="T39" fmla="*/ 64 h 75"/>
                  <a:gd name="T40" fmla="*/ 1 w 77"/>
                  <a:gd name="T41" fmla="*/ 69 h 75"/>
                  <a:gd name="T42" fmla="*/ 21 w 77"/>
                  <a:gd name="T43" fmla="*/ 67 h 75"/>
                  <a:gd name="T44" fmla="*/ 33 w 77"/>
                  <a:gd name="T45" fmla="*/ 51 h 75"/>
                  <a:gd name="T46" fmla="*/ 38 w 77"/>
                  <a:gd name="T47" fmla="*/ 55 h 75"/>
                  <a:gd name="T48" fmla="*/ 42 w 77"/>
                  <a:gd name="T49" fmla="*/ 54 h 75"/>
                  <a:gd name="T50" fmla="*/ 49 w 77"/>
                  <a:gd name="T51" fmla="*/ 56 h 75"/>
                  <a:gd name="T52" fmla="*/ 73 w 77"/>
                  <a:gd name="T53" fmla="*/ 60 h 75"/>
                  <a:gd name="T54" fmla="*/ 74 w 77"/>
                  <a:gd name="T55" fmla="*/ 5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7" h="75">
                    <a:moveTo>
                      <a:pt x="74" y="53"/>
                    </a:moveTo>
                    <a:cubicBezTo>
                      <a:pt x="70" y="51"/>
                      <a:pt x="67" y="51"/>
                      <a:pt x="63" y="50"/>
                    </a:cubicBezTo>
                    <a:cubicBezTo>
                      <a:pt x="59" y="50"/>
                      <a:pt x="55" y="48"/>
                      <a:pt x="52" y="47"/>
                    </a:cubicBezTo>
                    <a:cubicBezTo>
                      <a:pt x="48" y="46"/>
                      <a:pt x="44" y="44"/>
                      <a:pt x="41" y="45"/>
                    </a:cubicBezTo>
                    <a:cubicBezTo>
                      <a:pt x="38" y="45"/>
                      <a:pt x="35" y="46"/>
                      <a:pt x="33" y="47"/>
                    </a:cubicBezTo>
                    <a:cubicBezTo>
                      <a:pt x="34" y="42"/>
                      <a:pt x="32" y="37"/>
                      <a:pt x="27" y="34"/>
                    </a:cubicBezTo>
                    <a:cubicBezTo>
                      <a:pt x="22" y="32"/>
                      <a:pt x="17" y="32"/>
                      <a:pt x="12" y="30"/>
                    </a:cubicBezTo>
                    <a:cubicBezTo>
                      <a:pt x="13" y="28"/>
                      <a:pt x="14" y="26"/>
                      <a:pt x="15" y="24"/>
                    </a:cubicBezTo>
                    <a:cubicBezTo>
                      <a:pt x="15" y="23"/>
                      <a:pt x="16" y="23"/>
                      <a:pt x="16" y="22"/>
                    </a:cubicBezTo>
                    <a:cubicBezTo>
                      <a:pt x="19" y="14"/>
                      <a:pt x="29" y="13"/>
                      <a:pt x="36" y="14"/>
                    </a:cubicBezTo>
                    <a:cubicBezTo>
                      <a:pt x="39" y="14"/>
                      <a:pt x="43" y="15"/>
                      <a:pt x="46" y="13"/>
                    </a:cubicBezTo>
                    <a:cubicBezTo>
                      <a:pt x="48" y="11"/>
                      <a:pt x="48" y="8"/>
                      <a:pt x="45" y="6"/>
                    </a:cubicBezTo>
                    <a:cubicBezTo>
                      <a:pt x="35" y="0"/>
                      <a:pt x="21" y="3"/>
                      <a:pt x="14" y="12"/>
                    </a:cubicBezTo>
                    <a:cubicBezTo>
                      <a:pt x="13" y="12"/>
                      <a:pt x="12" y="13"/>
                      <a:pt x="12" y="14"/>
                    </a:cubicBezTo>
                    <a:cubicBezTo>
                      <a:pt x="9" y="20"/>
                      <a:pt x="5" y="25"/>
                      <a:pt x="3" y="31"/>
                    </a:cubicBezTo>
                    <a:cubicBezTo>
                      <a:pt x="3" y="33"/>
                      <a:pt x="4" y="35"/>
                      <a:pt x="5" y="36"/>
                    </a:cubicBezTo>
                    <a:cubicBezTo>
                      <a:pt x="8" y="38"/>
                      <a:pt x="13" y="40"/>
                      <a:pt x="17" y="41"/>
                    </a:cubicBezTo>
                    <a:cubicBezTo>
                      <a:pt x="19" y="41"/>
                      <a:pt x="25" y="41"/>
                      <a:pt x="25" y="45"/>
                    </a:cubicBezTo>
                    <a:cubicBezTo>
                      <a:pt x="25" y="50"/>
                      <a:pt x="21" y="56"/>
                      <a:pt x="17" y="59"/>
                    </a:cubicBezTo>
                    <a:cubicBezTo>
                      <a:pt x="12" y="63"/>
                      <a:pt x="7" y="62"/>
                      <a:pt x="2" y="64"/>
                    </a:cubicBezTo>
                    <a:cubicBezTo>
                      <a:pt x="0" y="65"/>
                      <a:pt x="0" y="67"/>
                      <a:pt x="1" y="69"/>
                    </a:cubicBezTo>
                    <a:cubicBezTo>
                      <a:pt x="6" y="75"/>
                      <a:pt x="16" y="71"/>
                      <a:pt x="21" y="67"/>
                    </a:cubicBezTo>
                    <a:cubicBezTo>
                      <a:pt x="26" y="63"/>
                      <a:pt x="31" y="58"/>
                      <a:pt x="33" y="51"/>
                    </a:cubicBezTo>
                    <a:cubicBezTo>
                      <a:pt x="33" y="53"/>
                      <a:pt x="35" y="54"/>
                      <a:pt x="38" y="55"/>
                    </a:cubicBezTo>
                    <a:cubicBezTo>
                      <a:pt x="39" y="55"/>
                      <a:pt x="41" y="54"/>
                      <a:pt x="42" y="54"/>
                    </a:cubicBezTo>
                    <a:cubicBezTo>
                      <a:pt x="45" y="55"/>
                      <a:pt x="47" y="56"/>
                      <a:pt x="49" y="56"/>
                    </a:cubicBezTo>
                    <a:cubicBezTo>
                      <a:pt x="57" y="59"/>
                      <a:pt x="64" y="59"/>
                      <a:pt x="73" y="60"/>
                    </a:cubicBezTo>
                    <a:cubicBezTo>
                      <a:pt x="77" y="61"/>
                      <a:pt x="77" y="54"/>
                      <a:pt x="74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358"/>
              <p:cNvSpPr/>
              <p:nvPr/>
            </p:nvSpPr>
            <p:spPr bwMode="auto">
              <a:xfrm>
                <a:off x="547" y="1528"/>
                <a:ext cx="33" cy="10"/>
              </a:xfrm>
              <a:custGeom>
                <a:avLst/>
                <a:gdLst>
                  <a:gd name="T0" fmla="*/ 36 w 43"/>
                  <a:gd name="T1" fmla="*/ 2 h 13"/>
                  <a:gd name="T2" fmla="*/ 18 w 43"/>
                  <a:gd name="T3" fmla="*/ 2 h 13"/>
                  <a:gd name="T4" fmla="*/ 11 w 43"/>
                  <a:gd name="T5" fmla="*/ 2 h 13"/>
                  <a:gd name="T6" fmla="*/ 6 w 43"/>
                  <a:gd name="T7" fmla="*/ 0 h 13"/>
                  <a:gd name="T8" fmla="*/ 3 w 43"/>
                  <a:gd name="T9" fmla="*/ 2 h 13"/>
                  <a:gd name="T10" fmla="*/ 14 w 43"/>
                  <a:gd name="T11" fmla="*/ 11 h 13"/>
                  <a:gd name="T12" fmla="*/ 39 w 43"/>
                  <a:gd name="T13" fmla="*/ 9 h 13"/>
                  <a:gd name="T14" fmla="*/ 36 w 43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3">
                    <a:moveTo>
                      <a:pt x="36" y="2"/>
                    </a:moveTo>
                    <a:cubicBezTo>
                      <a:pt x="31" y="4"/>
                      <a:pt x="23" y="3"/>
                      <a:pt x="18" y="2"/>
                    </a:cubicBezTo>
                    <a:cubicBezTo>
                      <a:pt x="15" y="2"/>
                      <a:pt x="13" y="2"/>
                      <a:pt x="11" y="2"/>
                    </a:cubicBezTo>
                    <a:cubicBezTo>
                      <a:pt x="9" y="2"/>
                      <a:pt x="8" y="1"/>
                      <a:pt x="6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0" y="9"/>
                      <a:pt x="9" y="11"/>
                      <a:pt x="14" y="11"/>
                    </a:cubicBezTo>
                    <a:cubicBezTo>
                      <a:pt x="22" y="11"/>
                      <a:pt x="31" y="13"/>
                      <a:pt x="39" y="9"/>
                    </a:cubicBezTo>
                    <a:cubicBezTo>
                      <a:pt x="43" y="7"/>
                      <a:pt x="40" y="1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359"/>
              <p:cNvSpPr/>
              <p:nvPr/>
            </p:nvSpPr>
            <p:spPr bwMode="auto">
              <a:xfrm>
                <a:off x="548" y="1514"/>
                <a:ext cx="31" cy="11"/>
              </a:xfrm>
              <a:custGeom>
                <a:avLst/>
                <a:gdLst>
                  <a:gd name="T0" fmla="*/ 31 w 40"/>
                  <a:gd name="T1" fmla="*/ 3 h 15"/>
                  <a:gd name="T2" fmla="*/ 27 w 40"/>
                  <a:gd name="T3" fmla="*/ 3 h 15"/>
                  <a:gd name="T4" fmla="*/ 20 w 40"/>
                  <a:gd name="T5" fmla="*/ 4 h 15"/>
                  <a:gd name="T6" fmla="*/ 2 w 40"/>
                  <a:gd name="T7" fmla="*/ 10 h 15"/>
                  <a:gd name="T8" fmla="*/ 3 w 40"/>
                  <a:gd name="T9" fmla="*/ 15 h 15"/>
                  <a:gd name="T10" fmla="*/ 12 w 40"/>
                  <a:gd name="T11" fmla="*/ 14 h 15"/>
                  <a:gd name="T12" fmla="*/ 18 w 40"/>
                  <a:gd name="T13" fmla="*/ 13 h 15"/>
                  <a:gd name="T14" fmla="*/ 24 w 40"/>
                  <a:gd name="T15" fmla="*/ 12 h 15"/>
                  <a:gd name="T16" fmla="*/ 37 w 40"/>
                  <a:gd name="T17" fmla="*/ 8 h 15"/>
                  <a:gd name="T18" fmla="*/ 31 w 40"/>
                  <a:gd name="T1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5">
                    <a:moveTo>
                      <a:pt x="31" y="3"/>
                    </a:moveTo>
                    <a:cubicBezTo>
                      <a:pt x="31" y="3"/>
                      <a:pt x="28" y="3"/>
                      <a:pt x="27" y="3"/>
                    </a:cubicBezTo>
                    <a:cubicBezTo>
                      <a:pt x="24" y="3"/>
                      <a:pt x="22" y="3"/>
                      <a:pt x="20" y="4"/>
                    </a:cubicBezTo>
                    <a:cubicBezTo>
                      <a:pt x="14" y="5"/>
                      <a:pt x="7" y="5"/>
                      <a:pt x="2" y="10"/>
                    </a:cubicBezTo>
                    <a:cubicBezTo>
                      <a:pt x="0" y="11"/>
                      <a:pt x="1" y="14"/>
                      <a:pt x="3" y="15"/>
                    </a:cubicBezTo>
                    <a:cubicBezTo>
                      <a:pt x="6" y="15"/>
                      <a:pt x="9" y="15"/>
                      <a:pt x="12" y="14"/>
                    </a:cubicBezTo>
                    <a:cubicBezTo>
                      <a:pt x="14" y="14"/>
                      <a:pt x="16" y="14"/>
                      <a:pt x="18" y="13"/>
                    </a:cubicBezTo>
                    <a:cubicBezTo>
                      <a:pt x="19" y="13"/>
                      <a:pt x="24" y="11"/>
                      <a:pt x="24" y="12"/>
                    </a:cubicBezTo>
                    <a:cubicBezTo>
                      <a:pt x="28" y="12"/>
                      <a:pt x="35" y="12"/>
                      <a:pt x="37" y="8"/>
                    </a:cubicBezTo>
                    <a:cubicBezTo>
                      <a:pt x="40" y="3"/>
                      <a:pt x="34" y="0"/>
                      <a:pt x="3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360"/>
              <p:cNvSpPr/>
              <p:nvPr/>
            </p:nvSpPr>
            <p:spPr bwMode="auto">
              <a:xfrm>
                <a:off x="549" y="1578"/>
                <a:ext cx="31" cy="15"/>
              </a:xfrm>
              <a:custGeom>
                <a:avLst/>
                <a:gdLst>
                  <a:gd name="T0" fmla="*/ 35 w 40"/>
                  <a:gd name="T1" fmla="*/ 11 h 20"/>
                  <a:gd name="T2" fmla="*/ 16 w 40"/>
                  <a:gd name="T3" fmla="*/ 5 h 20"/>
                  <a:gd name="T4" fmla="*/ 0 w 40"/>
                  <a:gd name="T5" fmla="*/ 4 h 20"/>
                  <a:gd name="T6" fmla="*/ 0 w 40"/>
                  <a:gd name="T7" fmla="*/ 6 h 20"/>
                  <a:gd name="T8" fmla="*/ 13 w 40"/>
                  <a:gd name="T9" fmla="*/ 13 h 20"/>
                  <a:gd name="T10" fmla="*/ 33 w 40"/>
                  <a:gd name="T11" fmla="*/ 19 h 20"/>
                  <a:gd name="T12" fmla="*/ 35 w 40"/>
                  <a:gd name="T1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0">
                    <a:moveTo>
                      <a:pt x="35" y="11"/>
                    </a:moveTo>
                    <a:cubicBezTo>
                      <a:pt x="29" y="9"/>
                      <a:pt x="22" y="7"/>
                      <a:pt x="16" y="5"/>
                    </a:cubicBezTo>
                    <a:cubicBezTo>
                      <a:pt x="11" y="3"/>
                      <a:pt x="4" y="0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11"/>
                      <a:pt x="9" y="12"/>
                      <a:pt x="13" y="13"/>
                    </a:cubicBezTo>
                    <a:cubicBezTo>
                      <a:pt x="20" y="15"/>
                      <a:pt x="27" y="17"/>
                      <a:pt x="33" y="19"/>
                    </a:cubicBezTo>
                    <a:cubicBezTo>
                      <a:pt x="38" y="20"/>
                      <a:pt x="40" y="13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361"/>
              <p:cNvSpPr/>
              <p:nvPr/>
            </p:nvSpPr>
            <p:spPr bwMode="auto">
              <a:xfrm>
                <a:off x="548" y="1568"/>
                <a:ext cx="27" cy="11"/>
              </a:xfrm>
              <a:custGeom>
                <a:avLst/>
                <a:gdLst>
                  <a:gd name="T0" fmla="*/ 34 w 35"/>
                  <a:gd name="T1" fmla="*/ 4 h 15"/>
                  <a:gd name="T2" fmla="*/ 28 w 35"/>
                  <a:gd name="T3" fmla="*/ 5 h 15"/>
                  <a:gd name="T4" fmla="*/ 18 w 35"/>
                  <a:gd name="T5" fmla="*/ 5 h 15"/>
                  <a:gd name="T6" fmla="*/ 1 w 35"/>
                  <a:gd name="T7" fmla="*/ 10 h 15"/>
                  <a:gd name="T8" fmla="*/ 2 w 35"/>
                  <a:gd name="T9" fmla="*/ 14 h 15"/>
                  <a:gd name="T10" fmla="*/ 15 w 35"/>
                  <a:gd name="T11" fmla="*/ 14 h 15"/>
                  <a:gd name="T12" fmla="*/ 25 w 35"/>
                  <a:gd name="T13" fmla="*/ 13 h 15"/>
                  <a:gd name="T14" fmla="*/ 34 w 35"/>
                  <a:gd name="T1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5">
                    <a:moveTo>
                      <a:pt x="34" y="4"/>
                    </a:moveTo>
                    <a:cubicBezTo>
                      <a:pt x="34" y="0"/>
                      <a:pt x="28" y="1"/>
                      <a:pt x="28" y="5"/>
                    </a:cubicBezTo>
                    <a:cubicBezTo>
                      <a:pt x="28" y="5"/>
                      <a:pt x="20" y="5"/>
                      <a:pt x="18" y="5"/>
                    </a:cubicBezTo>
                    <a:cubicBezTo>
                      <a:pt x="13" y="5"/>
                      <a:pt x="5" y="5"/>
                      <a:pt x="1" y="10"/>
                    </a:cubicBezTo>
                    <a:cubicBezTo>
                      <a:pt x="0" y="11"/>
                      <a:pt x="0" y="14"/>
                      <a:pt x="2" y="14"/>
                    </a:cubicBezTo>
                    <a:cubicBezTo>
                      <a:pt x="6" y="15"/>
                      <a:pt x="11" y="14"/>
                      <a:pt x="15" y="14"/>
                    </a:cubicBezTo>
                    <a:cubicBezTo>
                      <a:pt x="18" y="13"/>
                      <a:pt x="22" y="13"/>
                      <a:pt x="25" y="13"/>
                    </a:cubicBezTo>
                    <a:cubicBezTo>
                      <a:pt x="31" y="13"/>
                      <a:pt x="35" y="10"/>
                      <a:pt x="3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362"/>
              <p:cNvSpPr/>
              <p:nvPr/>
            </p:nvSpPr>
            <p:spPr bwMode="auto">
              <a:xfrm>
                <a:off x="542" y="1637"/>
                <a:ext cx="38" cy="9"/>
              </a:xfrm>
              <a:custGeom>
                <a:avLst/>
                <a:gdLst>
                  <a:gd name="T0" fmla="*/ 45 w 50"/>
                  <a:gd name="T1" fmla="*/ 3 h 12"/>
                  <a:gd name="T2" fmla="*/ 23 w 50"/>
                  <a:gd name="T3" fmla="*/ 1 h 12"/>
                  <a:gd name="T4" fmla="*/ 11 w 50"/>
                  <a:gd name="T5" fmla="*/ 2 h 12"/>
                  <a:gd name="T6" fmla="*/ 2 w 50"/>
                  <a:gd name="T7" fmla="*/ 3 h 12"/>
                  <a:gd name="T8" fmla="*/ 1 w 50"/>
                  <a:gd name="T9" fmla="*/ 7 h 12"/>
                  <a:gd name="T10" fmla="*/ 19 w 50"/>
                  <a:gd name="T11" fmla="*/ 10 h 12"/>
                  <a:gd name="T12" fmla="*/ 37 w 50"/>
                  <a:gd name="T13" fmla="*/ 10 h 12"/>
                  <a:gd name="T14" fmla="*/ 41 w 50"/>
                  <a:gd name="T15" fmla="*/ 10 h 12"/>
                  <a:gd name="T16" fmla="*/ 43 w 50"/>
                  <a:gd name="T17" fmla="*/ 10 h 12"/>
                  <a:gd name="T18" fmla="*/ 45 w 50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12">
                    <a:moveTo>
                      <a:pt x="45" y="3"/>
                    </a:moveTo>
                    <a:cubicBezTo>
                      <a:pt x="38" y="0"/>
                      <a:pt x="31" y="1"/>
                      <a:pt x="23" y="1"/>
                    </a:cubicBezTo>
                    <a:cubicBezTo>
                      <a:pt x="19" y="1"/>
                      <a:pt x="15" y="2"/>
                      <a:pt x="11" y="2"/>
                    </a:cubicBezTo>
                    <a:cubicBezTo>
                      <a:pt x="8" y="2"/>
                      <a:pt x="5" y="2"/>
                      <a:pt x="2" y="3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5" y="12"/>
                      <a:pt x="13" y="11"/>
                      <a:pt x="19" y="10"/>
                    </a:cubicBezTo>
                    <a:cubicBezTo>
                      <a:pt x="25" y="10"/>
                      <a:pt x="31" y="9"/>
                      <a:pt x="37" y="10"/>
                    </a:cubicBezTo>
                    <a:cubicBezTo>
                      <a:pt x="38" y="11"/>
                      <a:pt x="40" y="11"/>
                      <a:pt x="41" y="10"/>
                    </a:cubicBezTo>
                    <a:cubicBezTo>
                      <a:pt x="42" y="10"/>
                      <a:pt x="42" y="10"/>
                      <a:pt x="43" y="10"/>
                    </a:cubicBezTo>
                    <a:cubicBezTo>
                      <a:pt x="48" y="11"/>
                      <a:pt x="50" y="3"/>
                      <a:pt x="4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363"/>
              <p:cNvSpPr/>
              <p:nvPr/>
            </p:nvSpPr>
            <p:spPr bwMode="auto">
              <a:xfrm>
                <a:off x="538" y="1621"/>
                <a:ext cx="31" cy="9"/>
              </a:xfrm>
              <a:custGeom>
                <a:avLst/>
                <a:gdLst>
                  <a:gd name="T0" fmla="*/ 31 w 40"/>
                  <a:gd name="T1" fmla="*/ 4 h 12"/>
                  <a:gd name="T2" fmla="*/ 26 w 40"/>
                  <a:gd name="T3" fmla="*/ 3 h 12"/>
                  <a:gd name="T4" fmla="*/ 17 w 40"/>
                  <a:gd name="T5" fmla="*/ 3 h 12"/>
                  <a:gd name="T6" fmla="*/ 1 w 40"/>
                  <a:gd name="T7" fmla="*/ 8 h 12"/>
                  <a:gd name="T8" fmla="*/ 3 w 40"/>
                  <a:gd name="T9" fmla="*/ 12 h 12"/>
                  <a:gd name="T10" fmla="*/ 13 w 40"/>
                  <a:gd name="T11" fmla="*/ 11 h 12"/>
                  <a:gd name="T12" fmla="*/ 24 w 40"/>
                  <a:gd name="T13" fmla="*/ 12 h 12"/>
                  <a:gd name="T14" fmla="*/ 32 w 40"/>
                  <a:gd name="T15" fmla="*/ 11 h 12"/>
                  <a:gd name="T16" fmla="*/ 38 w 40"/>
                  <a:gd name="T17" fmla="*/ 8 h 12"/>
                  <a:gd name="T18" fmla="*/ 31 w 40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2">
                    <a:moveTo>
                      <a:pt x="31" y="4"/>
                    </a:moveTo>
                    <a:cubicBezTo>
                      <a:pt x="33" y="2"/>
                      <a:pt x="28" y="3"/>
                      <a:pt x="26" y="3"/>
                    </a:cubicBezTo>
                    <a:cubicBezTo>
                      <a:pt x="23" y="4"/>
                      <a:pt x="20" y="3"/>
                      <a:pt x="17" y="3"/>
                    </a:cubicBezTo>
                    <a:cubicBezTo>
                      <a:pt x="12" y="2"/>
                      <a:pt x="5" y="3"/>
                      <a:pt x="1" y="8"/>
                    </a:cubicBezTo>
                    <a:cubicBezTo>
                      <a:pt x="0" y="9"/>
                      <a:pt x="1" y="12"/>
                      <a:pt x="3" y="12"/>
                    </a:cubicBezTo>
                    <a:cubicBezTo>
                      <a:pt x="6" y="12"/>
                      <a:pt x="10" y="11"/>
                      <a:pt x="13" y="11"/>
                    </a:cubicBezTo>
                    <a:cubicBezTo>
                      <a:pt x="17" y="11"/>
                      <a:pt x="20" y="11"/>
                      <a:pt x="24" y="12"/>
                    </a:cubicBezTo>
                    <a:cubicBezTo>
                      <a:pt x="26" y="12"/>
                      <a:pt x="29" y="11"/>
                      <a:pt x="32" y="11"/>
                    </a:cubicBezTo>
                    <a:cubicBezTo>
                      <a:pt x="34" y="11"/>
                      <a:pt x="36" y="10"/>
                      <a:pt x="38" y="8"/>
                    </a:cubicBezTo>
                    <a:cubicBezTo>
                      <a:pt x="40" y="4"/>
                      <a:pt x="34" y="0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364"/>
              <p:cNvSpPr/>
              <p:nvPr/>
            </p:nvSpPr>
            <p:spPr bwMode="auto">
              <a:xfrm>
                <a:off x="561" y="1703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365"/>
              <p:cNvSpPr/>
              <p:nvPr/>
            </p:nvSpPr>
            <p:spPr bwMode="auto">
              <a:xfrm>
                <a:off x="535" y="1691"/>
                <a:ext cx="30" cy="13"/>
              </a:xfrm>
              <a:custGeom>
                <a:avLst/>
                <a:gdLst>
                  <a:gd name="T0" fmla="*/ 36 w 39"/>
                  <a:gd name="T1" fmla="*/ 9 h 17"/>
                  <a:gd name="T2" fmla="*/ 18 w 39"/>
                  <a:gd name="T3" fmla="*/ 3 h 17"/>
                  <a:gd name="T4" fmla="*/ 3 w 39"/>
                  <a:gd name="T5" fmla="*/ 5 h 17"/>
                  <a:gd name="T6" fmla="*/ 6 w 39"/>
                  <a:gd name="T7" fmla="*/ 11 h 17"/>
                  <a:gd name="T8" fmla="*/ 29 w 39"/>
                  <a:gd name="T9" fmla="*/ 15 h 17"/>
                  <a:gd name="T10" fmla="*/ 33 w 39"/>
                  <a:gd name="T11" fmla="*/ 16 h 17"/>
                  <a:gd name="T12" fmla="*/ 33 w 39"/>
                  <a:gd name="T13" fmla="*/ 16 h 17"/>
                  <a:gd name="T14" fmla="*/ 33 w 39"/>
                  <a:gd name="T15" fmla="*/ 16 h 17"/>
                  <a:gd name="T16" fmla="*/ 34 w 39"/>
                  <a:gd name="T17" fmla="*/ 16 h 17"/>
                  <a:gd name="T18" fmla="*/ 34 w 39"/>
                  <a:gd name="T19" fmla="*/ 16 h 17"/>
                  <a:gd name="T20" fmla="*/ 35 w 39"/>
                  <a:gd name="T21" fmla="*/ 16 h 17"/>
                  <a:gd name="T22" fmla="*/ 36 w 39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17">
                    <a:moveTo>
                      <a:pt x="36" y="9"/>
                    </a:moveTo>
                    <a:cubicBezTo>
                      <a:pt x="30" y="6"/>
                      <a:pt x="24" y="4"/>
                      <a:pt x="18" y="3"/>
                    </a:cubicBezTo>
                    <a:cubicBezTo>
                      <a:pt x="13" y="2"/>
                      <a:pt x="6" y="0"/>
                      <a:pt x="3" y="5"/>
                    </a:cubicBezTo>
                    <a:cubicBezTo>
                      <a:pt x="0" y="8"/>
                      <a:pt x="2" y="11"/>
                      <a:pt x="6" y="11"/>
                    </a:cubicBezTo>
                    <a:cubicBezTo>
                      <a:pt x="14" y="10"/>
                      <a:pt x="21" y="13"/>
                      <a:pt x="29" y="15"/>
                    </a:cubicBezTo>
                    <a:cubicBezTo>
                      <a:pt x="30" y="16"/>
                      <a:pt x="31" y="17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5" y="16"/>
                      <a:pt x="35" y="16"/>
                    </a:cubicBezTo>
                    <a:cubicBezTo>
                      <a:pt x="38" y="15"/>
                      <a:pt x="39" y="1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366"/>
              <p:cNvSpPr/>
              <p:nvPr/>
            </p:nvSpPr>
            <p:spPr bwMode="auto">
              <a:xfrm>
                <a:off x="536" y="1678"/>
                <a:ext cx="30" cy="12"/>
              </a:xfrm>
              <a:custGeom>
                <a:avLst/>
                <a:gdLst>
                  <a:gd name="T0" fmla="*/ 35 w 39"/>
                  <a:gd name="T1" fmla="*/ 8 h 16"/>
                  <a:gd name="T2" fmla="*/ 1 w 39"/>
                  <a:gd name="T3" fmla="*/ 10 h 16"/>
                  <a:gd name="T4" fmla="*/ 3 w 39"/>
                  <a:gd name="T5" fmla="*/ 14 h 16"/>
                  <a:gd name="T6" fmla="*/ 17 w 39"/>
                  <a:gd name="T7" fmla="*/ 12 h 16"/>
                  <a:gd name="T8" fmla="*/ 33 w 39"/>
                  <a:gd name="T9" fmla="*/ 15 h 16"/>
                  <a:gd name="T10" fmla="*/ 35 w 39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6">
                    <a:moveTo>
                      <a:pt x="35" y="8"/>
                    </a:moveTo>
                    <a:cubicBezTo>
                      <a:pt x="26" y="4"/>
                      <a:pt x="8" y="0"/>
                      <a:pt x="1" y="10"/>
                    </a:cubicBezTo>
                    <a:cubicBezTo>
                      <a:pt x="0" y="12"/>
                      <a:pt x="1" y="14"/>
                      <a:pt x="3" y="14"/>
                    </a:cubicBezTo>
                    <a:cubicBezTo>
                      <a:pt x="8" y="14"/>
                      <a:pt x="12" y="12"/>
                      <a:pt x="17" y="12"/>
                    </a:cubicBezTo>
                    <a:cubicBezTo>
                      <a:pt x="22" y="12"/>
                      <a:pt x="28" y="14"/>
                      <a:pt x="33" y="15"/>
                    </a:cubicBezTo>
                    <a:cubicBezTo>
                      <a:pt x="37" y="16"/>
                      <a:pt x="39" y="1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367"/>
              <p:cNvSpPr/>
              <p:nvPr/>
            </p:nvSpPr>
            <p:spPr bwMode="auto">
              <a:xfrm>
                <a:off x="526" y="1756"/>
                <a:ext cx="28" cy="12"/>
              </a:xfrm>
              <a:custGeom>
                <a:avLst/>
                <a:gdLst>
                  <a:gd name="T0" fmla="*/ 32 w 37"/>
                  <a:gd name="T1" fmla="*/ 6 h 15"/>
                  <a:gd name="T2" fmla="*/ 1 w 37"/>
                  <a:gd name="T3" fmla="*/ 6 h 15"/>
                  <a:gd name="T4" fmla="*/ 2 w 37"/>
                  <a:gd name="T5" fmla="*/ 11 h 15"/>
                  <a:gd name="T6" fmla="*/ 15 w 37"/>
                  <a:gd name="T7" fmla="*/ 12 h 15"/>
                  <a:gd name="T8" fmla="*/ 30 w 37"/>
                  <a:gd name="T9" fmla="*/ 14 h 15"/>
                  <a:gd name="T10" fmla="*/ 32 w 37"/>
                  <a:gd name="T11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5">
                    <a:moveTo>
                      <a:pt x="32" y="6"/>
                    </a:moveTo>
                    <a:cubicBezTo>
                      <a:pt x="24" y="3"/>
                      <a:pt x="8" y="0"/>
                      <a:pt x="1" y="6"/>
                    </a:cubicBezTo>
                    <a:cubicBezTo>
                      <a:pt x="0" y="7"/>
                      <a:pt x="0" y="10"/>
                      <a:pt x="2" y="11"/>
                    </a:cubicBezTo>
                    <a:cubicBezTo>
                      <a:pt x="6" y="13"/>
                      <a:pt x="11" y="12"/>
                      <a:pt x="15" y="12"/>
                    </a:cubicBezTo>
                    <a:cubicBezTo>
                      <a:pt x="20" y="12"/>
                      <a:pt x="25" y="13"/>
                      <a:pt x="30" y="14"/>
                    </a:cubicBezTo>
                    <a:cubicBezTo>
                      <a:pt x="35" y="15"/>
                      <a:pt x="37" y="8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368"/>
              <p:cNvSpPr/>
              <p:nvPr/>
            </p:nvSpPr>
            <p:spPr bwMode="auto">
              <a:xfrm>
                <a:off x="593" y="1489"/>
                <a:ext cx="36" cy="56"/>
              </a:xfrm>
              <a:custGeom>
                <a:avLst/>
                <a:gdLst>
                  <a:gd name="T0" fmla="*/ 44 w 46"/>
                  <a:gd name="T1" fmla="*/ 40 h 74"/>
                  <a:gd name="T2" fmla="*/ 39 w 46"/>
                  <a:gd name="T3" fmla="*/ 33 h 74"/>
                  <a:gd name="T4" fmla="*/ 36 w 46"/>
                  <a:gd name="T5" fmla="*/ 32 h 74"/>
                  <a:gd name="T6" fmla="*/ 34 w 46"/>
                  <a:gd name="T7" fmla="*/ 31 h 74"/>
                  <a:gd name="T8" fmla="*/ 38 w 46"/>
                  <a:gd name="T9" fmla="*/ 20 h 74"/>
                  <a:gd name="T10" fmla="*/ 37 w 46"/>
                  <a:gd name="T11" fmla="*/ 4 h 74"/>
                  <a:gd name="T12" fmla="*/ 21 w 46"/>
                  <a:gd name="T13" fmla="*/ 4 h 74"/>
                  <a:gd name="T14" fmla="*/ 13 w 46"/>
                  <a:gd name="T15" fmla="*/ 8 h 74"/>
                  <a:gd name="T16" fmla="*/ 11 w 46"/>
                  <a:gd name="T17" fmla="*/ 18 h 74"/>
                  <a:gd name="T18" fmla="*/ 16 w 46"/>
                  <a:gd name="T19" fmla="*/ 20 h 74"/>
                  <a:gd name="T20" fmla="*/ 20 w 46"/>
                  <a:gd name="T21" fmla="*/ 13 h 74"/>
                  <a:gd name="T22" fmla="*/ 21 w 46"/>
                  <a:gd name="T23" fmla="*/ 13 h 74"/>
                  <a:gd name="T24" fmla="*/ 24 w 46"/>
                  <a:gd name="T25" fmla="*/ 12 h 74"/>
                  <a:gd name="T26" fmla="*/ 31 w 46"/>
                  <a:gd name="T27" fmla="*/ 11 h 74"/>
                  <a:gd name="T28" fmla="*/ 31 w 46"/>
                  <a:gd name="T29" fmla="*/ 11 h 74"/>
                  <a:gd name="T30" fmla="*/ 31 w 46"/>
                  <a:gd name="T31" fmla="*/ 12 h 74"/>
                  <a:gd name="T32" fmla="*/ 27 w 46"/>
                  <a:gd name="T33" fmla="*/ 25 h 74"/>
                  <a:gd name="T34" fmla="*/ 24 w 46"/>
                  <a:gd name="T35" fmla="*/ 35 h 74"/>
                  <a:gd name="T36" fmla="*/ 33 w 46"/>
                  <a:gd name="T37" fmla="*/ 40 h 74"/>
                  <a:gd name="T38" fmla="*/ 36 w 46"/>
                  <a:gd name="T39" fmla="*/ 43 h 74"/>
                  <a:gd name="T40" fmla="*/ 33 w 46"/>
                  <a:gd name="T41" fmla="*/ 55 h 74"/>
                  <a:gd name="T42" fmla="*/ 19 w 46"/>
                  <a:gd name="T43" fmla="*/ 63 h 74"/>
                  <a:gd name="T44" fmla="*/ 4 w 46"/>
                  <a:gd name="T45" fmla="*/ 57 h 74"/>
                  <a:gd name="T46" fmla="*/ 1 w 46"/>
                  <a:gd name="T47" fmla="*/ 62 h 74"/>
                  <a:gd name="T48" fmla="*/ 19 w 46"/>
                  <a:gd name="T49" fmla="*/ 72 h 74"/>
                  <a:gd name="T50" fmla="*/ 39 w 46"/>
                  <a:gd name="T51" fmla="*/ 64 h 74"/>
                  <a:gd name="T52" fmla="*/ 44 w 46"/>
                  <a:gd name="T53" fmla="*/ 4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74">
                    <a:moveTo>
                      <a:pt x="44" y="40"/>
                    </a:moveTo>
                    <a:cubicBezTo>
                      <a:pt x="43" y="37"/>
                      <a:pt x="42" y="34"/>
                      <a:pt x="39" y="33"/>
                    </a:cubicBezTo>
                    <a:cubicBezTo>
                      <a:pt x="38" y="32"/>
                      <a:pt x="37" y="32"/>
                      <a:pt x="36" y="32"/>
                    </a:cubicBezTo>
                    <a:cubicBezTo>
                      <a:pt x="35" y="32"/>
                      <a:pt x="35" y="32"/>
                      <a:pt x="34" y="31"/>
                    </a:cubicBezTo>
                    <a:cubicBezTo>
                      <a:pt x="36" y="28"/>
                      <a:pt x="37" y="24"/>
                      <a:pt x="38" y="20"/>
                    </a:cubicBezTo>
                    <a:cubicBezTo>
                      <a:pt x="40" y="15"/>
                      <a:pt x="41" y="9"/>
                      <a:pt x="37" y="4"/>
                    </a:cubicBezTo>
                    <a:cubicBezTo>
                      <a:pt x="34" y="0"/>
                      <a:pt x="25" y="3"/>
                      <a:pt x="21" y="4"/>
                    </a:cubicBezTo>
                    <a:cubicBezTo>
                      <a:pt x="18" y="5"/>
                      <a:pt x="15" y="6"/>
                      <a:pt x="13" y="8"/>
                    </a:cubicBezTo>
                    <a:cubicBezTo>
                      <a:pt x="11" y="11"/>
                      <a:pt x="12" y="15"/>
                      <a:pt x="11" y="18"/>
                    </a:cubicBezTo>
                    <a:cubicBezTo>
                      <a:pt x="10" y="22"/>
                      <a:pt x="15" y="23"/>
                      <a:pt x="16" y="20"/>
                    </a:cubicBezTo>
                    <a:cubicBezTo>
                      <a:pt x="17" y="18"/>
                      <a:pt x="19" y="15"/>
                      <a:pt x="20" y="13"/>
                    </a:cubicBezTo>
                    <a:cubicBezTo>
                      <a:pt x="19" y="14"/>
                      <a:pt x="20" y="13"/>
                      <a:pt x="21" y="13"/>
                    </a:cubicBezTo>
                    <a:cubicBezTo>
                      <a:pt x="22" y="12"/>
                      <a:pt x="23" y="12"/>
                      <a:pt x="24" y="12"/>
                    </a:cubicBezTo>
                    <a:cubicBezTo>
                      <a:pt x="26" y="11"/>
                      <a:pt x="29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2"/>
                      <a:pt x="31" y="12"/>
                    </a:cubicBezTo>
                    <a:cubicBezTo>
                      <a:pt x="31" y="17"/>
                      <a:pt x="29" y="21"/>
                      <a:pt x="27" y="25"/>
                    </a:cubicBezTo>
                    <a:cubicBezTo>
                      <a:pt x="26" y="28"/>
                      <a:pt x="24" y="32"/>
                      <a:pt x="24" y="35"/>
                    </a:cubicBezTo>
                    <a:cubicBezTo>
                      <a:pt x="25" y="39"/>
                      <a:pt x="30" y="40"/>
                      <a:pt x="33" y="40"/>
                    </a:cubicBezTo>
                    <a:cubicBezTo>
                      <a:pt x="35" y="41"/>
                      <a:pt x="35" y="40"/>
                      <a:pt x="36" y="43"/>
                    </a:cubicBezTo>
                    <a:cubicBezTo>
                      <a:pt x="37" y="47"/>
                      <a:pt x="35" y="52"/>
                      <a:pt x="33" y="55"/>
                    </a:cubicBezTo>
                    <a:cubicBezTo>
                      <a:pt x="30" y="61"/>
                      <a:pt x="26" y="64"/>
                      <a:pt x="19" y="63"/>
                    </a:cubicBezTo>
                    <a:cubicBezTo>
                      <a:pt x="14" y="61"/>
                      <a:pt x="9" y="57"/>
                      <a:pt x="4" y="57"/>
                    </a:cubicBezTo>
                    <a:cubicBezTo>
                      <a:pt x="2" y="57"/>
                      <a:pt x="0" y="60"/>
                      <a:pt x="1" y="62"/>
                    </a:cubicBezTo>
                    <a:cubicBezTo>
                      <a:pt x="4" y="67"/>
                      <a:pt x="13" y="71"/>
                      <a:pt x="19" y="72"/>
                    </a:cubicBezTo>
                    <a:cubicBezTo>
                      <a:pt x="26" y="74"/>
                      <a:pt x="34" y="70"/>
                      <a:pt x="39" y="64"/>
                    </a:cubicBezTo>
                    <a:cubicBezTo>
                      <a:pt x="43" y="57"/>
                      <a:pt x="46" y="48"/>
                      <a:pt x="4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369"/>
              <p:cNvSpPr>
                <a:spLocks noEditPoints="1"/>
              </p:cNvSpPr>
              <p:nvPr/>
            </p:nvSpPr>
            <p:spPr bwMode="auto">
              <a:xfrm>
                <a:off x="590" y="1551"/>
                <a:ext cx="29" cy="48"/>
              </a:xfrm>
              <a:custGeom>
                <a:avLst/>
                <a:gdLst>
                  <a:gd name="T0" fmla="*/ 32 w 38"/>
                  <a:gd name="T1" fmla="*/ 47 h 64"/>
                  <a:gd name="T2" fmla="*/ 15 w 38"/>
                  <a:gd name="T3" fmla="*/ 41 h 64"/>
                  <a:gd name="T4" fmla="*/ 11 w 38"/>
                  <a:gd name="T5" fmla="*/ 43 h 64"/>
                  <a:gd name="T6" fmla="*/ 10 w 38"/>
                  <a:gd name="T7" fmla="*/ 39 h 64"/>
                  <a:gd name="T8" fmla="*/ 13 w 38"/>
                  <a:gd name="T9" fmla="*/ 25 h 64"/>
                  <a:gd name="T10" fmla="*/ 22 w 38"/>
                  <a:gd name="T11" fmla="*/ 13 h 64"/>
                  <a:gd name="T12" fmla="*/ 26 w 38"/>
                  <a:gd name="T13" fmla="*/ 9 h 64"/>
                  <a:gd name="T14" fmla="*/ 33 w 38"/>
                  <a:gd name="T15" fmla="*/ 10 h 64"/>
                  <a:gd name="T16" fmla="*/ 35 w 38"/>
                  <a:gd name="T17" fmla="*/ 4 h 64"/>
                  <a:gd name="T18" fmla="*/ 18 w 38"/>
                  <a:gd name="T19" fmla="*/ 6 h 64"/>
                  <a:gd name="T20" fmla="*/ 11 w 38"/>
                  <a:gd name="T21" fmla="*/ 12 h 64"/>
                  <a:gd name="T22" fmla="*/ 5 w 38"/>
                  <a:gd name="T23" fmla="*/ 24 h 64"/>
                  <a:gd name="T24" fmla="*/ 3 w 38"/>
                  <a:gd name="T25" fmla="*/ 47 h 64"/>
                  <a:gd name="T26" fmla="*/ 7 w 38"/>
                  <a:gd name="T27" fmla="*/ 54 h 64"/>
                  <a:gd name="T28" fmla="*/ 7 w 38"/>
                  <a:gd name="T29" fmla="*/ 58 h 64"/>
                  <a:gd name="T30" fmla="*/ 12 w 38"/>
                  <a:gd name="T31" fmla="*/ 59 h 64"/>
                  <a:gd name="T32" fmla="*/ 13 w 38"/>
                  <a:gd name="T33" fmla="*/ 58 h 64"/>
                  <a:gd name="T34" fmla="*/ 15 w 38"/>
                  <a:gd name="T35" fmla="*/ 60 h 64"/>
                  <a:gd name="T36" fmla="*/ 29 w 38"/>
                  <a:gd name="T37" fmla="*/ 62 h 64"/>
                  <a:gd name="T38" fmla="*/ 32 w 38"/>
                  <a:gd name="T39" fmla="*/ 47 h 64"/>
                  <a:gd name="T40" fmla="*/ 22 w 38"/>
                  <a:gd name="T41" fmla="*/ 53 h 64"/>
                  <a:gd name="T42" fmla="*/ 17 w 38"/>
                  <a:gd name="T43" fmla="*/ 50 h 64"/>
                  <a:gd name="T44" fmla="*/ 17 w 38"/>
                  <a:gd name="T45" fmla="*/ 50 h 64"/>
                  <a:gd name="T46" fmla="*/ 21 w 38"/>
                  <a:gd name="T47" fmla="*/ 49 h 64"/>
                  <a:gd name="T48" fmla="*/ 25 w 38"/>
                  <a:gd name="T49" fmla="*/ 52 h 64"/>
                  <a:gd name="T50" fmla="*/ 22 w 38"/>
                  <a:gd name="T51" fmla="*/ 5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64">
                    <a:moveTo>
                      <a:pt x="32" y="47"/>
                    </a:moveTo>
                    <a:cubicBezTo>
                      <a:pt x="30" y="41"/>
                      <a:pt x="21" y="39"/>
                      <a:pt x="15" y="41"/>
                    </a:cubicBezTo>
                    <a:cubicBezTo>
                      <a:pt x="14" y="41"/>
                      <a:pt x="12" y="42"/>
                      <a:pt x="11" y="43"/>
                    </a:cubicBezTo>
                    <a:cubicBezTo>
                      <a:pt x="11" y="42"/>
                      <a:pt x="10" y="40"/>
                      <a:pt x="10" y="39"/>
                    </a:cubicBezTo>
                    <a:cubicBezTo>
                      <a:pt x="9" y="35"/>
                      <a:pt x="12" y="29"/>
                      <a:pt x="13" y="25"/>
                    </a:cubicBezTo>
                    <a:cubicBezTo>
                      <a:pt x="15" y="20"/>
                      <a:pt x="18" y="15"/>
                      <a:pt x="22" y="13"/>
                    </a:cubicBezTo>
                    <a:cubicBezTo>
                      <a:pt x="23" y="11"/>
                      <a:pt x="24" y="9"/>
                      <a:pt x="26" y="9"/>
                    </a:cubicBezTo>
                    <a:cubicBezTo>
                      <a:pt x="29" y="9"/>
                      <a:pt x="31" y="9"/>
                      <a:pt x="33" y="10"/>
                    </a:cubicBezTo>
                    <a:cubicBezTo>
                      <a:pt x="37" y="11"/>
                      <a:pt x="38" y="5"/>
                      <a:pt x="35" y="4"/>
                    </a:cubicBezTo>
                    <a:cubicBezTo>
                      <a:pt x="29" y="1"/>
                      <a:pt x="22" y="0"/>
                      <a:pt x="18" y="6"/>
                    </a:cubicBezTo>
                    <a:cubicBezTo>
                      <a:pt x="16" y="8"/>
                      <a:pt x="13" y="10"/>
                      <a:pt x="11" y="12"/>
                    </a:cubicBezTo>
                    <a:cubicBezTo>
                      <a:pt x="8" y="16"/>
                      <a:pt x="6" y="20"/>
                      <a:pt x="5" y="24"/>
                    </a:cubicBezTo>
                    <a:cubicBezTo>
                      <a:pt x="2" y="31"/>
                      <a:pt x="0" y="39"/>
                      <a:pt x="3" y="47"/>
                    </a:cubicBezTo>
                    <a:cubicBezTo>
                      <a:pt x="4" y="50"/>
                      <a:pt x="6" y="52"/>
                      <a:pt x="7" y="54"/>
                    </a:cubicBezTo>
                    <a:cubicBezTo>
                      <a:pt x="7" y="55"/>
                      <a:pt x="7" y="57"/>
                      <a:pt x="7" y="58"/>
                    </a:cubicBezTo>
                    <a:cubicBezTo>
                      <a:pt x="8" y="60"/>
                      <a:pt x="11" y="61"/>
                      <a:pt x="12" y="59"/>
                    </a:cubicBezTo>
                    <a:cubicBezTo>
                      <a:pt x="12" y="59"/>
                      <a:pt x="13" y="59"/>
                      <a:pt x="13" y="58"/>
                    </a:cubicBezTo>
                    <a:cubicBezTo>
                      <a:pt x="14" y="59"/>
                      <a:pt x="14" y="59"/>
                      <a:pt x="15" y="60"/>
                    </a:cubicBezTo>
                    <a:cubicBezTo>
                      <a:pt x="19" y="62"/>
                      <a:pt x="24" y="64"/>
                      <a:pt x="29" y="62"/>
                    </a:cubicBezTo>
                    <a:cubicBezTo>
                      <a:pt x="35" y="59"/>
                      <a:pt x="35" y="51"/>
                      <a:pt x="32" y="47"/>
                    </a:cubicBezTo>
                    <a:close/>
                    <a:moveTo>
                      <a:pt x="22" y="53"/>
                    </a:moveTo>
                    <a:cubicBezTo>
                      <a:pt x="20" y="52"/>
                      <a:pt x="19" y="51"/>
                      <a:pt x="17" y="50"/>
                    </a:cubicBezTo>
                    <a:cubicBezTo>
                      <a:pt x="17" y="49"/>
                      <a:pt x="17" y="49"/>
                      <a:pt x="17" y="50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3" y="49"/>
                      <a:pt x="24" y="50"/>
                      <a:pt x="25" y="52"/>
                    </a:cubicBezTo>
                    <a:cubicBezTo>
                      <a:pt x="26" y="55"/>
                      <a:pt x="24" y="54"/>
                      <a:pt x="22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370"/>
              <p:cNvSpPr>
                <a:spLocks noEditPoints="1"/>
              </p:cNvSpPr>
              <p:nvPr/>
            </p:nvSpPr>
            <p:spPr bwMode="auto">
              <a:xfrm>
                <a:off x="587" y="1612"/>
                <a:ext cx="30" cy="57"/>
              </a:xfrm>
              <a:custGeom>
                <a:avLst/>
                <a:gdLst>
                  <a:gd name="T0" fmla="*/ 37 w 40"/>
                  <a:gd name="T1" fmla="*/ 36 h 74"/>
                  <a:gd name="T2" fmla="*/ 38 w 40"/>
                  <a:gd name="T3" fmla="*/ 24 h 74"/>
                  <a:gd name="T4" fmla="*/ 38 w 40"/>
                  <a:gd name="T5" fmla="*/ 12 h 74"/>
                  <a:gd name="T6" fmla="*/ 36 w 40"/>
                  <a:gd name="T7" fmla="*/ 10 h 74"/>
                  <a:gd name="T8" fmla="*/ 36 w 40"/>
                  <a:gd name="T9" fmla="*/ 9 h 74"/>
                  <a:gd name="T10" fmla="*/ 31 w 40"/>
                  <a:gd name="T11" fmla="*/ 5 h 74"/>
                  <a:gd name="T12" fmla="*/ 22 w 40"/>
                  <a:gd name="T13" fmla="*/ 2 h 74"/>
                  <a:gd name="T14" fmla="*/ 20 w 40"/>
                  <a:gd name="T15" fmla="*/ 1 h 74"/>
                  <a:gd name="T16" fmla="*/ 20 w 40"/>
                  <a:gd name="T17" fmla="*/ 1 h 74"/>
                  <a:gd name="T18" fmla="*/ 9 w 40"/>
                  <a:gd name="T19" fmla="*/ 1 h 74"/>
                  <a:gd name="T20" fmla="*/ 1 w 40"/>
                  <a:gd name="T21" fmla="*/ 7 h 74"/>
                  <a:gd name="T22" fmla="*/ 3 w 40"/>
                  <a:gd name="T23" fmla="*/ 9 h 74"/>
                  <a:gd name="T24" fmla="*/ 4 w 40"/>
                  <a:gd name="T25" fmla="*/ 9 h 74"/>
                  <a:gd name="T26" fmla="*/ 1 w 40"/>
                  <a:gd name="T27" fmla="*/ 15 h 74"/>
                  <a:gd name="T28" fmla="*/ 4 w 40"/>
                  <a:gd name="T29" fmla="*/ 28 h 74"/>
                  <a:gd name="T30" fmla="*/ 17 w 40"/>
                  <a:gd name="T31" fmla="*/ 35 h 74"/>
                  <a:gd name="T32" fmla="*/ 27 w 40"/>
                  <a:gd name="T33" fmla="*/ 36 h 74"/>
                  <a:gd name="T34" fmla="*/ 27 w 40"/>
                  <a:gd name="T35" fmla="*/ 38 h 74"/>
                  <a:gd name="T36" fmla="*/ 18 w 40"/>
                  <a:gd name="T37" fmla="*/ 56 h 74"/>
                  <a:gd name="T38" fmla="*/ 4 w 40"/>
                  <a:gd name="T39" fmla="*/ 70 h 74"/>
                  <a:gd name="T40" fmla="*/ 6 w 40"/>
                  <a:gd name="T41" fmla="*/ 74 h 74"/>
                  <a:gd name="T42" fmla="*/ 26 w 40"/>
                  <a:gd name="T43" fmla="*/ 61 h 74"/>
                  <a:gd name="T44" fmla="*/ 37 w 40"/>
                  <a:gd name="T45" fmla="*/ 36 h 74"/>
                  <a:gd name="T46" fmla="*/ 27 w 40"/>
                  <a:gd name="T47" fmla="*/ 25 h 74"/>
                  <a:gd name="T48" fmla="*/ 11 w 40"/>
                  <a:gd name="T49" fmla="*/ 22 h 74"/>
                  <a:gd name="T50" fmla="*/ 11 w 40"/>
                  <a:gd name="T51" fmla="*/ 9 h 74"/>
                  <a:gd name="T52" fmla="*/ 14 w 40"/>
                  <a:gd name="T53" fmla="*/ 8 h 74"/>
                  <a:gd name="T54" fmla="*/ 16 w 40"/>
                  <a:gd name="T55" fmla="*/ 10 h 74"/>
                  <a:gd name="T56" fmla="*/ 27 w 40"/>
                  <a:gd name="T57" fmla="*/ 14 h 74"/>
                  <a:gd name="T58" fmla="*/ 30 w 40"/>
                  <a:gd name="T59" fmla="*/ 19 h 74"/>
                  <a:gd name="T60" fmla="*/ 27 w 40"/>
                  <a:gd name="T61" fmla="*/ 2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" h="74">
                    <a:moveTo>
                      <a:pt x="37" y="36"/>
                    </a:moveTo>
                    <a:cubicBezTo>
                      <a:pt x="37" y="33"/>
                      <a:pt x="38" y="29"/>
                      <a:pt x="38" y="24"/>
                    </a:cubicBezTo>
                    <a:cubicBezTo>
                      <a:pt x="40" y="20"/>
                      <a:pt x="40" y="16"/>
                      <a:pt x="38" y="12"/>
                    </a:cubicBezTo>
                    <a:cubicBezTo>
                      <a:pt x="37" y="11"/>
                      <a:pt x="37" y="11"/>
                      <a:pt x="36" y="10"/>
                    </a:cubicBezTo>
                    <a:cubicBezTo>
                      <a:pt x="38" y="11"/>
                      <a:pt x="36" y="9"/>
                      <a:pt x="36" y="9"/>
                    </a:cubicBezTo>
                    <a:cubicBezTo>
                      <a:pt x="35" y="7"/>
                      <a:pt x="33" y="6"/>
                      <a:pt x="31" y="5"/>
                    </a:cubicBezTo>
                    <a:cubicBezTo>
                      <a:pt x="29" y="4"/>
                      <a:pt x="25" y="2"/>
                      <a:pt x="22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6" y="0"/>
                      <a:pt x="12" y="0"/>
                      <a:pt x="9" y="1"/>
                    </a:cubicBezTo>
                    <a:cubicBezTo>
                      <a:pt x="6" y="1"/>
                      <a:pt x="0" y="3"/>
                      <a:pt x="1" y="7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20"/>
                      <a:pt x="2" y="25"/>
                      <a:pt x="4" y="28"/>
                    </a:cubicBezTo>
                    <a:cubicBezTo>
                      <a:pt x="8" y="33"/>
                      <a:pt x="12" y="34"/>
                      <a:pt x="17" y="35"/>
                    </a:cubicBezTo>
                    <a:cubicBezTo>
                      <a:pt x="20" y="36"/>
                      <a:pt x="24" y="36"/>
                      <a:pt x="27" y="36"/>
                    </a:cubicBezTo>
                    <a:cubicBezTo>
                      <a:pt x="27" y="37"/>
                      <a:pt x="27" y="38"/>
                      <a:pt x="27" y="38"/>
                    </a:cubicBezTo>
                    <a:cubicBezTo>
                      <a:pt x="25" y="45"/>
                      <a:pt x="22" y="51"/>
                      <a:pt x="18" y="56"/>
                    </a:cubicBezTo>
                    <a:cubicBezTo>
                      <a:pt x="14" y="61"/>
                      <a:pt x="8" y="64"/>
                      <a:pt x="4" y="70"/>
                    </a:cubicBezTo>
                    <a:cubicBezTo>
                      <a:pt x="3" y="72"/>
                      <a:pt x="4" y="74"/>
                      <a:pt x="6" y="74"/>
                    </a:cubicBezTo>
                    <a:cubicBezTo>
                      <a:pt x="14" y="74"/>
                      <a:pt x="22" y="67"/>
                      <a:pt x="26" y="61"/>
                    </a:cubicBezTo>
                    <a:cubicBezTo>
                      <a:pt x="32" y="54"/>
                      <a:pt x="35" y="45"/>
                      <a:pt x="37" y="36"/>
                    </a:cubicBezTo>
                    <a:close/>
                    <a:moveTo>
                      <a:pt x="27" y="25"/>
                    </a:moveTo>
                    <a:cubicBezTo>
                      <a:pt x="24" y="29"/>
                      <a:pt x="14" y="24"/>
                      <a:pt x="11" y="22"/>
                    </a:cubicBezTo>
                    <a:cubicBezTo>
                      <a:pt x="8" y="18"/>
                      <a:pt x="10" y="13"/>
                      <a:pt x="11" y="9"/>
                    </a:cubicBezTo>
                    <a:cubicBezTo>
                      <a:pt x="12" y="9"/>
                      <a:pt x="13" y="8"/>
                      <a:pt x="14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8" y="11"/>
                      <a:pt x="27" y="12"/>
                      <a:pt x="27" y="14"/>
                    </a:cubicBezTo>
                    <a:cubicBezTo>
                      <a:pt x="28" y="16"/>
                      <a:pt x="30" y="17"/>
                      <a:pt x="30" y="19"/>
                    </a:cubicBezTo>
                    <a:cubicBezTo>
                      <a:pt x="29" y="21"/>
                      <a:pt x="28" y="23"/>
                      <a:pt x="2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371"/>
              <p:cNvSpPr/>
              <p:nvPr/>
            </p:nvSpPr>
            <p:spPr bwMode="auto">
              <a:xfrm>
                <a:off x="571" y="1674"/>
                <a:ext cx="29" cy="52"/>
              </a:xfrm>
              <a:custGeom>
                <a:avLst/>
                <a:gdLst>
                  <a:gd name="T0" fmla="*/ 29 w 37"/>
                  <a:gd name="T1" fmla="*/ 37 h 68"/>
                  <a:gd name="T2" fmla="*/ 37 w 37"/>
                  <a:gd name="T3" fmla="*/ 6 h 68"/>
                  <a:gd name="T4" fmla="*/ 32 w 37"/>
                  <a:gd name="T5" fmla="*/ 1 h 68"/>
                  <a:gd name="T6" fmla="*/ 18 w 37"/>
                  <a:gd name="T7" fmla="*/ 15 h 68"/>
                  <a:gd name="T8" fmla="*/ 13 w 37"/>
                  <a:gd name="T9" fmla="*/ 22 h 68"/>
                  <a:gd name="T10" fmla="*/ 8 w 37"/>
                  <a:gd name="T11" fmla="*/ 29 h 68"/>
                  <a:gd name="T12" fmla="*/ 1 w 37"/>
                  <a:gd name="T13" fmla="*/ 38 h 68"/>
                  <a:gd name="T14" fmla="*/ 9 w 37"/>
                  <a:gd name="T15" fmla="*/ 42 h 68"/>
                  <a:gd name="T16" fmla="*/ 15 w 37"/>
                  <a:gd name="T17" fmla="*/ 35 h 68"/>
                  <a:gd name="T18" fmla="*/ 22 w 37"/>
                  <a:gd name="T19" fmla="*/ 26 h 68"/>
                  <a:gd name="T20" fmla="*/ 20 w 37"/>
                  <a:gd name="T21" fmla="*/ 34 h 68"/>
                  <a:gd name="T22" fmla="*/ 20 w 37"/>
                  <a:gd name="T23" fmla="*/ 48 h 68"/>
                  <a:gd name="T24" fmla="*/ 21 w 37"/>
                  <a:gd name="T25" fmla="*/ 64 h 68"/>
                  <a:gd name="T26" fmla="*/ 27 w 37"/>
                  <a:gd name="T27" fmla="*/ 66 h 68"/>
                  <a:gd name="T28" fmla="*/ 29 w 37"/>
                  <a:gd name="T29" fmla="*/ 3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68">
                    <a:moveTo>
                      <a:pt x="29" y="37"/>
                    </a:moveTo>
                    <a:cubicBezTo>
                      <a:pt x="30" y="26"/>
                      <a:pt x="37" y="17"/>
                      <a:pt x="37" y="6"/>
                    </a:cubicBezTo>
                    <a:cubicBezTo>
                      <a:pt x="37" y="3"/>
                      <a:pt x="34" y="0"/>
                      <a:pt x="32" y="1"/>
                    </a:cubicBezTo>
                    <a:cubicBezTo>
                      <a:pt x="25" y="3"/>
                      <a:pt x="21" y="10"/>
                      <a:pt x="18" y="15"/>
                    </a:cubicBezTo>
                    <a:cubicBezTo>
                      <a:pt x="16" y="18"/>
                      <a:pt x="15" y="20"/>
                      <a:pt x="13" y="22"/>
                    </a:cubicBezTo>
                    <a:cubicBezTo>
                      <a:pt x="12" y="24"/>
                      <a:pt x="10" y="28"/>
                      <a:pt x="8" y="29"/>
                    </a:cubicBezTo>
                    <a:cubicBezTo>
                      <a:pt x="5" y="32"/>
                      <a:pt x="3" y="34"/>
                      <a:pt x="1" y="38"/>
                    </a:cubicBezTo>
                    <a:cubicBezTo>
                      <a:pt x="0" y="43"/>
                      <a:pt x="6" y="46"/>
                      <a:pt x="9" y="42"/>
                    </a:cubicBezTo>
                    <a:cubicBezTo>
                      <a:pt x="10" y="38"/>
                      <a:pt x="13" y="38"/>
                      <a:pt x="15" y="35"/>
                    </a:cubicBezTo>
                    <a:cubicBezTo>
                      <a:pt x="17" y="32"/>
                      <a:pt x="19" y="29"/>
                      <a:pt x="22" y="26"/>
                    </a:cubicBezTo>
                    <a:cubicBezTo>
                      <a:pt x="21" y="29"/>
                      <a:pt x="20" y="31"/>
                      <a:pt x="20" y="34"/>
                    </a:cubicBezTo>
                    <a:cubicBezTo>
                      <a:pt x="19" y="39"/>
                      <a:pt x="19" y="43"/>
                      <a:pt x="20" y="48"/>
                    </a:cubicBezTo>
                    <a:cubicBezTo>
                      <a:pt x="20" y="53"/>
                      <a:pt x="20" y="59"/>
                      <a:pt x="21" y="64"/>
                    </a:cubicBezTo>
                    <a:cubicBezTo>
                      <a:pt x="22" y="66"/>
                      <a:pt x="25" y="68"/>
                      <a:pt x="27" y="66"/>
                    </a:cubicBezTo>
                    <a:cubicBezTo>
                      <a:pt x="33" y="58"/>
                      <a:pt x="28" y="46"/>
                      <a:pt x="29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372"/>
              <p:cNvSpPr/>
              <p:nvPr/>
            </p:nvSpPr>
            <p:spPr bwMode="auto">
              <a:xfrm>
                <a:off x="597" y="1679"/>
                <a:ext cx="39" cy="61"/>
              </a:xfrm>
              <a:custGeom>
                <a:avLst/>
                <a:gdLst>
                  <a:gd name="T0" fmla="*/ 47 w 51"/>
                  <a:gd name="T1" fmla="*/ 70 h 79"/>
                  <a:gd name="T2" fmla="*/ 24 w 51"/>
                  <a:gd name="T3" fmla="*/ 66 h 79"/>
                  <a:gd name="T4" fmla="*/ 16 w 51"/>
                  <a:gd name="T5" fmla="*/ 65 h 79"/>
                  <a:gd name="T6" fmla="*/ 14 w 51"/>
                  <a:gd name="T7" fmla="*/ 65 h 79"/>
                  <a:gd name="T8" fmla="*/ 16 w 51"/>
                  <a:gd name="T9" fmla="*/ 62 h 79"/>
                  <a:gd name="T10" fmla="*/ 22 w 51"/>
                  <a:gd name="T11" fmla="*/ 56 h 79"/>
                  <a:gd name="T12" fmla="*/ 28 w 51"/>
                  <a:gd name="T13" fmla="*/ 50 h 79"/>
                  <a:gd name="T14" fmla="*/ 41 w 51"/>
                  <a:gd name="T15" fmla="*/ 28 h 79"/>
                  <a:gd name="T16" fmla="*/ 42 w 51"/>
                  <a:gd name="T17" fmla="*/ 11 h 79"/>
                  <a:gd name="T18" fmla="*/ 28 w 51"/>
                  <a:gd name="T19" fmla="*/ 1 h 79"/>
                  <a:gd name="T20" fmla="*/ 14 w 51"/>
                  <a:gd name="T21" fmla="*/ 3 h 79"/>
                  <a:gd name="T22" fmla="*/ 8 w 51"/>
                  <a:gd name="T23" fmla="*/ 19 h 79"/>
                  <a:gd name="T24" fmla="*/ 13 w 51"/>
                  <a:gd name="T25" fmla="*/ 21 h 79"/>
                  <a:gd name="T26" fmla="*/ 20 w 51"/>
                  <a:gd name="T27" fmla="*/ 8 h 79"/>
                  <a:gd name="T28" fmla="*/ 34 w 51"/>
                  <a:gd name="T29" fmla="*/ 15 h 79"/>
                  <a:gd name="T30" fmla="*/ 27 w 51"/>
                  <a:gd name="T31" fmla="*/ 34 h 79"/>
                  <a:gd name="T32" fmla="*/ 16 w 51"/>
                  <a:gd name="T33" fmla="*/ 50 h 79"/>
                  <a:gd name="T34" fmla="*/ 8 w 51"/>
                  <a:gd name="T35" fmla="*/ 72 h 79"/>
                  <a:gd name="T36" fmla="*/ 23 w 51"/>
                  <a:gd name="T37" fmla="*/ 76 h 79"/>
                  <a:gd name="T38" fmla="*/ 32 w 51"/>
                  <a:gd name="T39" fmla="*/ 77 h 79"/>
                  <a:gd name="T40" fmla="*/ 44 w 51"/>
                  <a:gd name="T41" fmla="*/ 79 h 79"/>
                  <a:gd name="T42" fmla="*/ 47 w 51"/>
                  <a:gd name="T43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79">
                    <a:moveTo>
                      <a:pt x="47" y="70"/>
                    </a:moveTo>
                    <a:cubicBezTo>
                      <a:pt x="40" y="67"/>
                      <a:pt x="31" y="65"/>
                      <a:pt x="24" y="66"/>
                    </a:cubicBezTo>
                    <a:cubicBezTo>
                      <a:pt x="21" y="66"/>
                      <a:pt x="19" y="66"/>
                      <a:pt x="16" y="65"/>
                    </a:cubicBezTo>
                    <a:cubicBezTo>
                      <a:pt x="15" y="65"/>
                      <a:pt x="15" y="65"/>
                      <a:pt x="14" y="65"/>
                    </a:cubicBezTo>
                    <a:cubicBezTo>
                      <a:pt x="15" y="64"/>
                      <a:pt x="16" y="63"/>
                      <a:pt x="16" y="62"/>
                    </a:cubicBezTo>
                    <a:cubicBezTo>
                      <a:pt x="18" y="60"/>
                      <a:pt x="20" y="58"/>
                      <a:pt x="22" y="56"/>
                    </a:cubicBezTo>
                    <a:cubicBezTo>
                      <a:pt x="24" y="54"/>
                      <a:pt x="26" y="52"/>
                      <a:pt x="28" y="50"/>
                    </a:cubicBezTo>
                    <a:cubicBezTo>
                      <a:pt x="33" y="43"/>
                      <a:pt x="37" y="36"/>
                      <a:pt x="41" y="28"/>
                    </a:cubicBezTo>
                    <a:cubicBezTo>
                      <a:pt x="43" y="22"/>
                      <a:pt x="44" y="16"/>
                      <a:pt x="42" y="11"/>
                    </a:cubicBezTo>
                    <a:cubicBezTo>
                      <a:pt x="40" y="5"/>
                      <a:pt x="34" y="2"/>
                      <a:pt x="28" y="1"/>
                    </a:cubicBezTo>
                    <a:cubicBezTo>
                      <a:pt x="23" y="0"/>
                      <a:pt x="18" y="0"/>
                      <a:pt x="14" y="3"/>
                    </a:cubicBezTo>
                    <a:cubicBezTo>
                      <a:pt x="10" y="7"/>
                      <a:pt x="9" y="14"/>
                      <a:pt x="8" y="19"/>
                    </a:cubicBezTo>
                    <a:cubicBezTo>
                      <a:pt x="7" y="22"/>
                      <a:pt x="11" y="24"/>
                      <a:pt x="13" y="21"/>
                    </a:cubicBezTo>
                    <a:cubicBezTo>
                      <a:pt x="14" y="17"/>
                      <a:pt x="16" y="10"/>
                      <a:pt x="20" y="8"/>
                    </a:cubicBezTo>
                    <a:cubicBezTo>
                      <a:pt x="24" y="7"/>
                      <a:pt x="33" y="10"/>
                      <a:pt x="34" y="15"/>
                    </a:cubicBezTo>
                    <a:cubicBezTo>
                      <a:pt x="36" y="21"/>
                      <a:pt x="30" y="29"/>
                      <a:pt x="27" y="34"/>
                    </a:cubicBezTo>
                    <a:cubicBezTo>
                      <a:pt x="24" y="39"/>
                      <a:pt x="20" y="46"/>
                      <a:pt x="16" y="50"/>
                    </a:cubicBezTo>
                    <a:cubicBezTo>
                      <a:pt x="9" y="54"/>
                      <a:pt x="0" y="65"/>
                      <a:pt x="8" y="72"/>
                    </a:cubicBezTo>
                    <a:cubicBezTo>
                      <a:pt x="12" y="76"/>
                      <a:pt x="18" y="76"/>
                      <a:pt x="23" y="76"/>
                    </a:cubicBezTo>
                    <a:cubicBezTo>
                      <a:pt x="26" y="76"/>
                      <a:pt x="29" y="76"/>
                      <a:pt x="32" y="77"/>
                    </a:cubicBezTo>
                    <a:cubicBezTo>
                      <a:pt x="36" y="77"/>
                      <a:pt x="40" y="79"/>
                      <a:pt x="44" y="79"/>
                    </a:cubicBezTo>
                    <a:cubicBezTo>
                      <a:pt x="49" y="79"/>
                      <a:pt x="51" y="73"/>
                      <a:pt x="4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373"/>
              <p:cNvSpPr/>
              <p:nvPr/>
            </p:nvSpPr>
            <p:spPr bwMode="auto">
              <a:xfrm>
                <a:off x="564" y="1747"/>
                <a:ext cx="27" cy="53"/>
              </a:xfrm>
              <a:custGeom>
                <a:avLst/>
                <a:gdLst>
                  <a:gd name="T0" fmla="*/ 28 w 36"/>
                  <a:gd name="T1" fmla="*/ 59 h 70"/>
                  <a:gd name="T2" fmla="*/ 32 w 36"/>
                  <a:gd name="T3" fmla="*/ 42 h 70"/>
                  <a:gd name="T4" fmla="*/ 33 w 36"/>
                  <a:gd name="T5" fmla="*/ 24 h 70"/>
                  <a:gd name="T6" fmla="*/ 34 w 36"/>
                  <a:gd name="T7" fmla="*/ 15 h 70"/>
                  <a:gd name="T8" fmla="*/ 35 w 36"/>
                  <a:gd name="T9" fmla="*/ 8 h 70"/>
                  <a:gd name="T10" fmla="*/ 26 w 36"/>
                  <a:gd name="T11" fmla="*/ 4 h 70"/>
                  <a:gd name="T12" fmla="*/ 11 w 36"/>
                  <a:gd name="T13" fmla="*/ 25 h 70"/>
                  <a:gd name="T14" fmla="*/ 6 w 36"/>
                  <a:gd name="T15" fmla="*/ 33 h 70"/>
                  <a:gd name="T16" fmla="*/ 6 w 36"/>
                  <a:gd name="T17" fmla="*/ 34 h 70"/>
                  <a:gd name="T18" fmla="*/ 1 w 36"/>
                  <a:gd name="T19" fmla="*/ 37 h 70"/>
                  <a:gd name="T20" fmla="*/ 12 w 36"/>
                  <a:gd name="T21" fmla="*/ 39 h 70"/>
                  <a:gd name="T22" fmla="*/ 23 w 36"/>
                  <a:gd name="T23" fmla="*/ 24 h 70"/>
                  <a:gd name="T24" fmla="*/ 22 w 36"/>
                  <a:gd name="T25" fmla="*/ 37 h 70"/>
                  <a:gd name="T26" fmla="*/ 19 w 36"/>
                  <a:gd name="T27" fmla="*/ 53 h 70"/>
                  <a:gd name="T28" fmla="*/ 19 w 36"/>
                  <a:gd name="T29" fmla="*/ 66 h 70"/>
                  <a:gd name="T30" fmla="*/ 26 w 36"/>
                  <a:gd name="T31" fmla="*/ 68 h 70"/>
                  <a:gd name="T32" fmla="*/ 28 w 36"/>
                  <a:gd name="T33" fmla="*/ 5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70">
                    <a:moveTo>
                      <a:pt x="28" y="59"/>
                    </a:moveTo>
                    <a:cubicBezTo>
                      <a:pt x="28" y="53"/>
                      <a:pt x="30" y="47"/>
                      <a:pt x="32" y="42"/>
                    </a:cubicBezTo>
                    <a:cubicBezTo>
                      <a:pt x="33" y="36"/>
                      <a:pt x="32" y="30"/>
                      <a:pt x="33" y="24"/>
                    </a:cubicBezTo>
                    <a:cubicBezTo>
                      <a:pt x="33" y="21"/>
                      <a:pt x="34" y="19"/>
                      <a:pt x="34" y="15"/>
                    </a:cubicBezTo>
                    <a:cubicBezTo>
                      <a:pt x="35" y="13"/>
                      <a:pt x="34" y="11"/>
                      <a:pt x="35" y="8"/>
                    </a:cubicBezTo>
                    <a:cubicBezTo>
                      <a:pt x="36" y="3"/>
                      <a:pt x="29" y="0"/>
                      <a:pt x="26" y="4"/>
                    </a:cubicBezTo>
                    <a:cubicBezTo>
                      <a:pt x="21" y="11"/>
                      <a:pt x="16" y="18"/>
                      <a:pt x="11" y="25"/>
                    </a:cubicBezTo>
                    <a:cubicBezTo>
                      <a:pt x="9" y="28"/>
                      <a:pt x="8" y="30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4" y="32"/>
                      <a:pt x="0" y="34"/>
                      <a:pt x="1" y="37"/>
                    </a:cubicBezTo>
                    <a:cubicBezTo>
                      <a:pt x="3" y="45"/>
                      <a:pt x="8" y="45"/>
                      <a:pt x="12" y="39"/>
                    </a:cubicBezTo>
                    <a:cubicBezTo>
                      <a:pt x="16" y="34"/>
                      <a:pt x="19" y="29"/>
                      <a:pt x="23" y="24"/>
                    </a:cubicBezTo>
                    <a:cubicBezTo>
                      <a:pt x="22" y="28"/>
                      <a:pt x="22" y="32"/>
                      <a:pt x="22" y="37"/>
                    </a:cubicBezTo>
                    <a:cubicBezTo>
                      <a:pt x="22" y="42"/>
                      <a:pt x="19" y="48"/>
                      <a:pt x="19" y="53"/>
                    </a:cubicBezTo>
                    <a:cubicBezTo>
                      <a:pt x="18" y="57"/>
                      <a:pt x="17" y="63"/>
                      <a:pt x="19" y="66"/>
                    </a:cubicBezTo>
                    <a:cubicBezTo>
                      <a:pt x="21" y="69"/>
                      <a:pt x="24" y="70"/>
                      <a:pt x="26" y="68"/>
                    </a:cubicBezTo>
                    <a:cubicBezTo>
                      <a:pt x="28" y="66"/>
                      <a:pt x="28" y="61"/>
                      <a:pt x="28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374"/>
              <p:cNvSpPr/>
              <p:nvPr/>
            </p:nvSpPr>
            <p:spPr bwMode="auto">
              <a:xfrm>
                <a:off x="591" y="1753"/>
                <a:ext cx="40" cy="49"/>
              </a:xfrm>
              <a:custGeom>
                <a:avLst/>
                <a:gdLst>
                  <a:gd name="T0" fmla="*/ 32 w 52"/>
                  <a:gd name="T1" fmla="*/ 25 h 65"/>
                  <a:gd name="T2" fmla="*/ 22 w 52"/>
                  <a:gd name="T3" fmla="*/ 22 h 65"/>
                  <a:gd name="T4" fmla="*/ 20 w 52"/>
                  <a:gd name="T5" fmla="*/ 12 h 65"/>
                  <a:gd name="T6" fmla="*/ 33 w 52"/>
                  <a:gd name="T7" fmla="*/ 11 h 65"/>
                  <a:gd name="T8" fmla="*/ 50 w 52"/>
                  <a:gd name="T9" fmla="*/ 4 h 65"/>
                  <a:gd name="T10" fmla="*/ 45 w 52"/>
                  <a:gd name="T11" fmla="*/ 1 h 65"/>
                  <a:gd name="T12" fmla="*/ 29 w 52"/>
                  <a:gd name="T13" fmla="*/ 2 h 65"/>
                  <a:gd name="T14" fmla="*/ 12 w 52"/>
                  <a:gd name="T15" fmla="*/ 3 h 65"/>
                  <a:gd name="T16" fmla="*/ 10 w 52"/>
                  <a:gd name="T17" fmla="*/ 9 h 65"/>
                  <a:gd name="T18" fmla="*/ 13 w 52"/>
                  <a:gd name="T19" fmla="*/ 10 h 65"/>
                  <a:gd name="T20" fmla="*/ 14 w 52"/>
                  <a:gd name="T21" fmla="*/ 28 h 65"/>
                  <a:gd name="T22" fmla="*/ 22 w 52"/>
                  <a:gd name="T23" fmla="*/ 32 h 65"/>
                  <a:gd name="T24" fmla="*/ 31 w 52"/>
                  <a:gd name="T25" fmla="*/ 34 h 65"/>
                  <a:gd name="T26" fmla="*/ 22 w 52"/>
                  <a:gd name="T27" fmla="*/ 50 h 65"/>
                  <a:gd name="T28" fmla="*/ 14 w 52"/>
                  <a:gd name="T29" fmla="*/ 55 h 65"/>
                  <a:gd name="T30" fmla="*/ 2 w 52"/>
                  <a:gd name="T31" fmla="*/ 54 h 65"/>
                  <a:gd name="T32" fmla="*/ 1 w 52"/>
                  <a:gd name="T33" fmla="*/ 58 h 65"/>
                  <a:gd name="T34" fmla="*/ 23 w 52"/>
                  <a:gd name="T35" fmla="*/ 61 h 65"/>
                  <a:gd name="T36" fmla="*/ 39 w 52"/>
                  <a:gd name="T37" fmla="*/ 42 h 65"/>
                  <a:gd name="T38" fmla="*/ 32 w 52"/>
                  <a:gd name="T39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32" y="25"/>
                    </a:moveTo>
                    <a:cubicBezTo>
                      <a:pt x="29" y="24"/>
                      <a:pt x="25" y="23"/>
                      <a:pt x="22" y="22"/>
                    </a:cubicBezTo>
                    <a:cubicBezTo>
                      <a:pt x="17" y="21"/>
                      <a:pt x="19" y="16"/>
                      <a:pt x="20" y="12"/>
                    </a:cubicBezTo>
                    <a:cubicBezTo>
                      <a:pt x="24" y="12"/>
                      <a:pt x="29" y="11"/>
                      <a:pt x="33" y="11"/>
                    </a:cubicBezTo>
                    <a:cubicBezTo>
                      <a:pt x="37" y="10"/>
                      <a:pt x="52" y="12"/>
                      <a:pt x="50" y="4"/>
                    </a:cubicBezTo>
                    <a:cubicBezTo>
                      <a:pt x="49" y="2"/>
                      <a:pt x="47" y="1"/>
                      <a:pt x="45" y="1"/>
                    </a:cubicBezTo>
                    <a:cubicBezTo>
                      <a:pt x="40" y="0"/>
                      <a:pt x="35" y="1"/>
                      <a:pt x="29" y="2"/>
                    </a:cubicBezTo>
                    <a:cubicBezTo>
                      <a:pt x="23" y="3"/>
                      <a:pt x="18" y="3"/>
                      <a:pt x="12" y="3"/>
                    </a:cubicBezTo>
                    <a:cubicBezTo>
                      <a:pt x="9" y="3"/>
                      <a:pt x="7" y="7"/>
                      <a:pt x="10" y="9"/>
                    </a:cubicBezTo>
                    <a:cubicBezTo>
                      <a:pt x="11" y="9"/>
                      <a:pt x="12" y="10"/>
                      <a:pt x="13" y="10"/>
                    </a:cubicBezTo>
                    <a:cubicBezTo>
                      <a:pt x="11" y="16"/>
                      <a:pt x="9" y="23"/>
                      <a:pt x="14" y="28"/>
                    </a:cubicBezTo>
                    <a:cubicBezTo>
                      <a:pt x="16" y="30"/>
                      <a:pt x="19" y="31"/>
                      <a:pt x="22" y="32"/>
                    </a:cubicBezTo>
                    <a:cubicBezTo>
                      <a:pt x="25" y="32"/>
                      <a:pt x="29" y="32"/>
                      <a:pt x="31" y="34"/>
                    </a:cubicBezTo>
                    <a:cubicBezTo>
                      <a:pt x="35" y="38"/>
                      <a:pt x="24" y="48"/>
                      <a:pt x="22" y="50"/>
                    </a:cubicBezTo>
                    <a:cubicBezTo>
                      <a:pt x="20" y="52"/>
                      <a:pt x="18" y="55"/>
                      <a:pt x="14" y="55"/>
                    </a:cubicBezTo>
                    <a:cubicBezTo>
                      <a:pt x="10" y="55"/>
                      <a:pt x="6" y="52"/>
                      <a:pt x="2" y="54"/>
                    </a:cubicBezTo>
                    <a:cubicBezTo>
                      <a:pt x="1" y="55"/>
                      <a:pt x="0" y="57"/>
                      <a:pt x="1" y="58"/>
                    </a:cubicBezTo>
                    <a:cubicBezTo>
                      <a:pt x="5" y="65"/>
                      <a:pt x="17" y="65"/>
                      <a:pt x="23" y="61"/>
                    </a:cubicBezTo>
                    <a:cubicBezTo>
                      <a:pt x="30" y="56"/>
                      <a:pt x="36" y="49"/>
                      <a:pt x="39" y="42"/>
                    </a:cubicBezTo>
                    <a:cubicBezTo>
                      <a:pt x="42" y="35"/>
                      <a:pt x="39" y="2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375"/>
              <p:cNvSpPr>
                <a:spLocks noEditPoints="1"/>
              </p:cNvSpPr>
              <p:nvPr/>
            </p:nvSpPr>
            <p:spPr bwMode="auto">
              <a:xfrm>
                <a:off x="1291" y="1062"/>
                <a:ext cx="302" cy="259"/>
              </a:xfrm>
              <a:custGeom>
                <a:avLst/>
                <a:gdLst>
                  <a:gd name="T0" fmla="*/ 348 w 396"/>
                  <a:gd name="T1" fmla="*/ 37 h 339"/>
                  <a:gd name="T2" fmla="*/ 327 w 396"/>
                  <a:gd name="T3" fmla="*/ 25 h 339"/>
                  <a:gd name="T4" fmla="*/ 251 w 396"/>
                  <a:gd name="T5" fmla="*/ 30 h 339"/>
                  <a:gd name="T6" fmla="*/ 164 w 396"/>
                  <a:gd name="T7" fmla="*/ 10 h 339"/>
                  <a:gd name="T8" fmla="*/ 88 w 396"/>
                  <a:gd name="T9" fmla="*/ 65 h 339"/>
                  <a:gd name="T10" fmla="*/ 39 w 396"/>
                  <a:gd name="T11" fmla="*/ 86 h 339"/>
                  <a:gd name="T12" fmla="*/ 1 w 396"/>
                  <a:gd name="T13" fmla="*/ 110 h 339"/>
                  <a:gd name="T14" fmla="*/ 17 w 396"/>
                  <a:gd name="T15" fmla="*/ 210 h 339"/>
                  <a:gd name="T16" fmla="*/ 62 w 396"/>
                  <a:gd name="T17" fmla="*/ 327 h 339"/>
                  <a:gd name="T18" fmla="*/ 95 w 396"/>
                  <a:gd name="T19" fmla="*/ 330 h 339"/>
                  <a:gd name="T20" fmla="*/ 217 w 396"/>
                  <a:gd name="T21" fmla="*/ 292 h 339"/>
                  <a:gd name="T22" fmla="*/ 366 w 396"/>
                  <a:gd name="T23" fmla="*/ 263 h 339"/>
                  <a:gd name="T24" fmla="*/ 388 w 396"/>
                  <a:gd name="T25" fmla="*/ 232 h 339"/>
                  <a:gd name="T26" fmla="*/ 197 w 396"/>
                  <a:gd name="T27" fmla="*/ 13 h 339"/>
                  <a:gd name="T28" fmla="*/ 128 w 396"/>
                  <a:gd name="T29" fmla="*/ 61 h 339"/>
                  <a:gd name="T30" fmla="*/ 9 w 396"/>
                  <a:gd name="T31" fmla="*/ 111 h 339"/>
                  <a:gd name="T32" fmla="*/ 166 w 396"/>
                  <a:gd name="T33" fmla="*/ 64 h 339"/>
                  <a:gd name="T34" fmla="*/ 330 w 396"/>
                  <a:gd name="T35" fmla="*/ 33 h 339"/>
                  <a:gd name="T36" fmla="*/ 357 w 396"/>
                  <a:gd name="T37" fmla="*/ 115 h 339"/>
                  <a:gd name="T38" fmla="*/ 250 w 396"/>
                  <a:gd name="T39" fmla="*/ 165 h 339"/>
                  <a:gd name="T40" fmla="*/ 245 w 396"/>
                  <a:gd name="T41" fmla="*/ 173 h 339"/>
                  <a:gd name="T42" fmla="*/ 126 w 396"/>
                  <a:gd name="T43" fmla="*/ 195 h 339"/>
                  <a:gd name="T44" fmla="*/ 96 w 396"/>
                  <a:gd name="T45" fmla="*/ 207 h 339"/>
                  <a:gd name="T46" fmla="*/ 32 w 396"/>
                  <a:gd name="T47" fmla="*/ 214 h 339"/>
                  <a:gd name="T48" fmla="*/ 276 w 396"/>
                  <a:gd name="T49" fmla="*/ 192 h 339"/>
                  <a:gd name="T50" fmla="*/ 270 w 396"/>
                  <a:gd name="T51" fmla="*/ 182 h 339"/>
                  <a:gd name="T52" fmla="*/ 287 w 396"/>
                  <a:gd name="T53" fmla="*/ 188 h 339"/>
                  <a:gd name="T54" fmla="*/ 297 w 396"/>
                  <a:gd name="T55" fmla="*/ 196 h 339"/>
                  <a:gd name="T56" fmla="*/ 286 w 396"/>
                  <a:gd name="T57" fmla="*/ 164 h 339"/>
                  <a:gd name="T58" fmla="*/ 287 w 396"/>
                  <a:gd name="T59" fmla="*/ 161 h 339"/>
                  <a:gd name="T60" fmla="*/ 263 w 396"/>
                  <a:gd name="T61" fmla="*/ 178 h 339"/>
                  <a:gd name="T62" fmla="*/ 285 w 396"/>
                  <a:gd name="T63" fmla="*/ 204 h 339"/>
                  <a:gd name="T64" fmla="*/ 294 w 396"/>
                  <a:gd name="T65" fmla="*/ 173 h 339"/>
                  <a:gd name="T66" fmla="*/ 298 w 396"/>
                  <a:gd name="T67" fmla="*/ 167 h 339"/>
                  <a:gd name="T68" fmla="*/ 332 w 396"/>
                  <a:gd name="T69" fmla="*/ 205 h 339"/>
                  <a:gd name="T70" fmla="*/ 257 w 396"/>
                  <a:gd name="T71" fmla="*/ 180 h 339"/>
                  <a:gd name="T72" fmla="*/ 103 w 396"/>
                  <a:gd name="T73" fmla="*/ 210 h 339"/>
                  <a:gd name="T74" fmla="*/ 137 w 396"/>
                  <a:gd name="T75" fmla="*/ 205 h 339"/>
                  <a:gd name="T76" fmla="*/ 129 w 396"/>
                  <a:gd name="T77" fmla="*/ 244 h 339"/>
                  <a:gd name="T78" fmla="*/ 112 w 396"/>
                  <a:gd name="T79" fmla="*/ 225 h 339"/>
                  <a:gd name="T80" fmla="*/ 128 w 396"/>
                  <a:gd name="T81" fmla="*/ 221 h 339"/>
                  <a:gd name="T82" fmla="*/ 115 w 396"/>
                  <a:gd name="T83" fmla="*/ 231 h 339"/>
                  <a:gd name="T84" fmla="*/ 118 w 396"/>
                  <a:gd name="T85" fmla="*/ 247 h 339"/>
                  <a:gd name="T86" fmla="*/ 141 w 396"/>
                  <a:gd name="T87" fmla="*/ 239 h 339"/>
                  <a:gd name="T88" fmla="*/ 108 w 396"/>
                  <a:gd name="T89" fmla="*/ 227 h 339"/>
                  <a:gd name="T90" fmla="*/ 109 w 396"/>
                  <a:gd name="T91" fmla="*/ 233 h 339"/>
                  <a:gd name="T92" fmla="*/ 142 w 396"/>
                  <a:gd name="T93" fmla="*/ 245 h 339"/>
                  <a:gd name="T94" fmla="*/ 140 w 396"/>
                  <a:gd name="T95" fmla="*/ 219 h 339"/>
                  <a:gd name="T96" fmla="*/ 168 w 396"/>
                  <a:gd name="T97" fmla="*/ 201 h 339"/>
                  <a:gd name="T98" fmla="*/ 179 w 396"/>
                  <a:gd name="T99" fmla="*/ 251 h 339"/>
                  <a:gd name="T100" fmla="*/ 78 w 396"/>
                  <a:gd name="T101" fmla="*/ 222 h 339"/>
                  <a:gd name="T102" fmla="*/ 106 w 396"/>
                  <a:gd name="T103" fmla="*/ 219 h 339"/>
                  <a:gd name="T104" fmla="*/ 365 w 396"/>
                  <a:gd name="T105" fmla="*/ 231 h 339"/>
                  <a:gd name="T106" fmla="*/ 347 w 396"/>
                  <a:gd name="T107" fmla="*/ 250 h 339"/>
                  <a:gd name="T108" fmla="*/ 110 w 396"/>
                  <a:gd name="T109" fmla="*/ 309 h 339"/>
                  <a:gd name="T110" fmla="*/ 67 w 396"/>
                  <a:gd name="T111" fmla="*/ 224 h 339"/>
                  <a:gd name="T112" fmla="*/ 172 w 396"/>
                  <a:gd name="T113" fmla="*/ 264 h 339"/>
                  <a:gd name="T114" fmla="*/ 239 w 396"/>
                  <a:gd name="T115" fmla="*/ 212 h 339"/>
                  <a:gd name="T116" fmla="*/ 338 w 396"/>
                  <a:gd name="T117" fmla="*/ 181 h 339"/>
                  <a:gd name="T118" fmla="*/ 379 w 396"/>
                  <a:gd name="T119" fmla="*/ 186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6" h="339">
                    <a:moveTo>
                      <a:pt x="383" y="165"/>
                    </a:moveTo>
                    <a:cubicBezTo>
                      <a:pt x="380" y="155"/>
                      <a:pt x="376" y="144"/>
                      <a:pt x="373" y="134"/>
                    </a:cubicBezTo>
                    <a:cubicBezTo>
                      <a:pt x="372" y="128"/>
                      <a:pt x="368" y="122"/>
                      <a:pt x="367" y="116"/>
                    </a:cubicBezTo>
                    <a:cubicBezTo>
                      <a:pt x="365" y="110"/>
                      <a:pt x="364" y="103"/>
                      <a:pt x="362" y="97"/>
                    </a:cubicBezTo>
                    <a:cubicBezTo>
                      <a:pt x="360" y="84"/>
                      <a:pt x="355" y="71"/>
                      <a:pt x="352" y="58"/>
                    </a:cubicBezTo>
                    <a:cubicBezTo>
                      <a:pt x="351" y="51"/>
                      <a:pt x="349" y="44"/>
                      <a:pt x="348" y="37"/>
                    </a:cubicBezTo>
                    <a:cubicBezTo>
                      <a:pt x="348" y="37"/>
                      <a:pt x="348" y="37"/>
                      <a:pt x="348" y="37"/>
                    </a:cubicBezTo>
                    <a:cubicBezTo>
                      <a:pt x="348" y="37"/>
                      <a:pt x="347" y="36"/>
                      <a:pt x="347" y="36"/>
                    </a:cubicBezTo>
                    <a:cubicBezTo>
                      <a:pt x="347" y="35"/>
                      <a:pt x="347" y="34"/>
                      <a:pt x="347" y="33"/>
                    </a:cubicBezTo>
                    <a:cubicBezTo>
                      <a:pt x="346" y="33"/>
                      <a:pt x="346" y="33"/>
                      <a:pt x="346" y="33"/>
                    </a:cubicBezTo>
                    <a:cubicBezTo>
                      <a:pt x="346" y="32"/>
                      <a:pt x="346" y="32"/>
                      <a:pt x="346" y="32"/>
                    </a:cubicBezTo>
                    <a:cubicBezTo>
                      <a:pt x="344" y="31"/>
                      <a:pt x="343" y="30"/>
                      <a:pt x="342" y="29"/>
                    </a:cubicBezTo>
                    <a:cubicBezTo>
                      <a:pt x="339" y="27"/>
                      <a:pt x="337" y="26"/>
                      <a:pt x="334" y="25"/>
                    </a:cubicBezTo>
                    <a:cubicBezTo>
                      <a:pt x="332" y="25"/>
                      <a:pt x="330" y="25"/>
                      <a:pt x="327" y="25"/>
                    </a:cubicBezTo>
                    <a:cubicBezTo>
                      <a:pt x="327" y="25"/>
                      <a:pt x="326" y="25"/>
                      <a:pt x="326" y="24"/>
                    </a:cubicBezTo>
                    <a:cubicBezTo>
                      <a:pt x="322" y="23"/>
                      <a:pt x="317" y="24"/>
                      <a:pt x="313" y="25"/>
                    </a:cubicBezTo>
                    <a:cubicBezTo>
                      <a:pt x="312" y="25"/>
                      <a:pt x="312" y="25"/>
                      <a:pt x="311" y="25"/>
                    </a:cubicBezTo>
                    <a:cubicBezTo>
                      <a:pt x="304" y="26"/>
                      <a:pt x="298" y="26"/>
                      <a:pt x="291" y="27"/>
                    </a:cubicBezTo>
                    <a:cubicBezTo>
                      <a:pt x="283" y="28"/>
                      <a:pt x="276" y="29"/>
                      <a:pt x="268" y="30"/>
                    </a:cubicBezTo>
                    <a:cubicBezTo>
                      <a:pt x="263" y="31"/>
                      <a:pt x="258" y="32"/>
                      <a:pt x="253" y="33"/>
                    </a:cubicBezTo>
                    <a:cubicBezTo>
                      <a:pt x="253" y="31"/>
                      <a:pt x="253" y="30"/>
                      <a:pt x="251" y="30"/>
                    </a:cubicBezTo>
                    <a:cubicBezTo>
                      <a:pt x="248" y="29"/>
                      <a:pt x="245" y="29"/>
                      <a:pt x="242" y="29"/>
                    </a:cubicBezTo>
                    <a:cubicBezTo>
                      <a:pt x="241" y="28"/>
                      <a:pt x="240" y="28"/>
                      <a:pt x="238" y="28"/>
                    </a:cubicBezTo>
                    <a:cubicBezTo>
                      <a:pt x="235" y="29"/>
                      <a:pt x="230" y="29"/>
                      <a:pt x="226" y="30"/>
                    </a:cubicBezTo>
                    <a:cubicBezTo>
                      <a:pt x="225" y="28"/>
                      <a:pt x="225" y="26"/>
                      <a:pt x="224" y="25"/>
                    </a:cubicBezTo>
                    <a:cubicBezTo>
                      <a:pt x="223" y="21"/>
                      <a:pt x="219" y="16"/>
                      <a:pt x="216" y="13"/>
                    </a:cubicBezTo>
                    <a:cubicBezTo>
                      <a:pt x="212" y="9"/>
                      <a:pt x="207" y="0"/>
                      <a:pt x="199" y="2"/>
                    </a:cubicBezTo>
                    <a:cubicBezTo>
                      <a:pt x="188" y="5"/>
                      <a:pt x="176" y="8"/>
                      <a:pt x="164" y="10"/>
                    </a:cubicBezTo>
                    <a:cubicBezTo>
                      <a:pt x="154" y="13"/>
                      <a:pt x="144" y="14"/>
                      <a:pt x="135" y="19"/>
                    </a:cubicBezTo>
                    <a:cubicBezTo>
                      <a:pt x="128" y="22"/>
                      <a:pt x="119" y="25"/>
                      <a:pt x="115" y="32"/>
                    </a:cubicBezTo>
                    <a:cubicBezTo>
                      <a:pt x="110" y="40"/>
                      <a:pt x="111" y="47"/>
                      <a:pt x="111" y="56"/>
                    </a:cubicBezTo>
                    <a:cubicBezTo>
                      <a:pt x="111" y="61"/>
                      <a:pt x="109" y="63"/>
                      <a:pt x="106" y="64"/>
                    </a:cubicBezTo>
                    <a:cubicBezTo>
                      <a:pt x="105" y="63"/>
                      <a:pt x="104" y="62"/>
                      <a:pt x="103" y="62"/>
                    </a:cubicBezTo>
                    <a:cubicBezTo>
                      <a:pt x="101" y="60"/>
                      <a:pt x="97" y="61"/>
                      <a:pt x="95" y="62"/>
                    </a:cubicBezTo>
                    <a:cubicBezTo>
                      <a:pt x="92" y="63"/>
                      <a:pt x="90" y="64"/>
                      <a:pt x="88" y="65"/>
                    </a:cubicBezTo>
                    <a:cubicBezTo>
                      <a:pt x="85" y="66"/>
                      <a:pt x="83" y="66"/>
                      <a:pt x="81" y="68"/>
                    </a:cubicBezTo>
                    <a:cubicBezTo>
                      <a:pt x="78" y="69"/>
                      <a:pt x="79" y="74"/>
                      <a:pt x="82" y="74"/>
                    </a:cubicBezTo>
                    <a:cubicBezTo>
                      <a:pt x="82" y="74"/>
                      <a:pt x="82" y="74"/>
                      <a:pt x="81" y="74"/>
                    </a:cubicBezTo>
                    <a:cubicBezTo>
                      <a:pt x="76" y="75"/>
                      <a:pt x="71" y="77"/>
                      <a:pt x="65" y="79"/>
                    </a:cubicBezTo>
                    <a:cubicBezTo>
                      <a:pt x="64" y="79"/>
                      <a:pt x="62" y="79"/>
                      <a:pt x="61" y="79"/>
                    </a:cubicBezTo>
                    <a:cubicBezTo>
                      <a:pt x="55" y="80"/>
                      <a:pt x="50" y="84"/>
                      <a:pt x="44" y="85"/>
                    </a:cubicBezTo>
                    <a:cubicBezTo>
                      <a:pt x="42" y="86"/>
                      <a:pt x="41" y="86"/>
                      <a:pt x="39" y="86"/>
                    </a:cubicBezTo>
                    <a:cubicBezTo>
                      <a:pt x="38" y="87"/>
                      <a:pt x="37" y="87"/>
                      <a:pt x="36" y="88"/>
                    </a:cubicBezTo>
                    <a:cubicBezTo>
                      <a:pt x="31" y="89"/>
                      <a:pt x="27" y="90"/>
                      <a:pt x="23" y="92"/>
                    </a:cubicBezTo>
                    <a:cubicBezTo>
                      <a:pt x="19" y="93"/>
                      <a:pt x="16" y="95"/>
                      <a:pt x="13" y="97"/>
                    </a:cubicBezTo>
                    <a:cubicBezTo>
                      <a:pt x="11" y="98"/>
                      <a:pt x="9" y="99"/>
                      <a:pt x="7" y="99"/>
                    </a:cubicBezTo>
                    <a:cubicBezTo>
                      <a:pt x="7" y="99"/>
                      <a:pt x="7" y="100"/>
                      <a:pt x="6" y="100"/>
                    </a:cubicBezTo>
                    <a:cubicBezTo>
                      <a:pt x="4" y="102"/>
                      <a:pt x="2" y="104"/>
                      <a:pt x="0" y="107"/>
                    </a:cubicBezTo>
                    <a:cubicBezTo>
                      <a:pt x="0" y="108"/>
                      <a:pt x="0" y="109"/>
                      <a:pt x="1" y="110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5"/>
                      <a:pt x="0" y="119"/>
                      <a:pt x="1" y="122"/>
                    </a:cubicBezTo>
                    <a:cubicBezTo>
                      <a:pt x="1" y="123"/>
                      <a:pt x="1" y="123"/>
                      <a:pt x="2" y="123"/>
                    </a:cubicBezTo>
                    <a:cubicBezTo>
                      <a:pt x="2" y="125"/>
                      <a:pt x="2" y="126"/>
                      <a:pt x="3" y="128"/>
                    </a:cubicBezTo>
                    <a:cubicBezTo>
                      <a:pt x="4" y="137"/>
                      <a:pt x="5" y="145"/>
                      <a:pt x="6" y="154"/>
                    </a:cubicBezTo>
                    <a:cubicBezTo>
                      <a:pt x="10" y="172"/>
                      <a:pt x="14" y="189"/>
                      <a:pt x="17" y="207"/>
                    </a:cubicBezTo>
                    <a:cubicBezTo>
                      <a:pt x="17" y="208"/>
                      <a:pt x="17" y="209"/>
                      <a:pt x="17" y="210"/>
                    </a:cubicBezTo>
                    <a:cubicBezTo>
                      <a:pt x="20" y="226"/>
                      <a:pt x="27" y="242"/>
                      <a:pt x="31" y="258"/>
                    </a:cubicBezTo>
                    <a:cubicBezTo>
                      <a:pt x="33" y="267"/>
                      <a:pt x="35" y="275"/>
                      <a:pt x="38" y="283"/>
                    </a:cubicBezTo>
                    <a:cubicBezTo>
                      <a:pt x="38" y="283"/>
                      <a:pt x="38" y="283"/>
                      <a:pt x="38" y="283"/>
                    </a:cubicBezTo>
                    <a:cubicBezTo>
                      <a:pt x="37" y="283"/>
                      <a:pt x="37" y="284"/>
                      <a:pt x="37" y="284"/>
                    </a:cubicBezTo>
                    <a:cubicBezTo>
                      <a:pt x="34" y="285"/>
                      <a:pt x="34" y="289"/>
                      <a:pt x="36" y="290"/>
                    </a:cubicBezTo>
                    <a:cubicBezTo>
                      <a:pt x="38" y="298"/>
                      <a:pt x="41" y="304"/>
                      <a:pt x="45" y="311"/>
                    </a:cubicBezTo>
                    <a:cubicBezTo>
                      <a:pt x="49" y="317"/>
                      <a:pt x="54" y="325"/>
                      <a:pt x="62" y="327"/>
                    </a:cubicBezTo>
                    <a:cubicBezTo>
                      <a:pt x="67" y="328"/>
                      <a:pt x="71" y="329"/>
                      <a:pt x="76" y="328"/>
                    </a:cubicBezTo>
                    <a:cubicBezTo>
                      <a:pt x="75" y="331"/>
                      <a:pt x="77" y="333"/>
                      <a:pt x="79" y="334"/>
                    </a:cubicBezTo>
                    <a:cubicBezTo>
                      <a:pt x="80" y="338"/>
                      <a:pt x="85" y="339"/>
                      <a:pt x="88" y="336"/>
                    </a:cubicBezTo>
                    <a:cubicBezTo>
                      <a:pt x="88" y="336"/>
                      <a:pt x="88" y="335"/>
                      <a:pt x="88" y="335"/>
                    </a:cubicBezTo>
                    <a:cubicBezTo>
                      <a:pt x="88" y="335"/>
                      <a:pt x="88" y="335"/>
                      <a:pt x="89" y="335"/>
                    </a:cubicBezTo>
                    <a:cubicBezTo>
                      <a:pt x="89" y="335"/>
                      <a:pt x="90" y="334"/>
                      <a:pt x="90" y="334"/>
                    </a:cubicBezTo>
                    <a:cubicBezTo>
                      <a:pt x="92" y="333"/>
                      <a:pt x="93" y="332"/>
                      <a:pt x="95" y="330"/>
                    </a:cubicBezTo>
                    <a:cubicBezTo>
                      <a:pt x="95" y="329"/>
                      <a:pt x="96" y="328"/>
                      <a:pt x="95" y="327"/>
                    </a:cubicBezTo>
                    <a:cubicBezTo>
                      <a:pt x="96" y="326"/>
                      <a:pt x="96" y="325"/>
                      <a:pt x="96" y="324"/>
                    </a:cubicBezTo>
                    <a:cubicBezTo>
                      <a:pt x="99" y="323"/>
                      <a:pt x="101" y="322"/>
                      <a:pt x="103" y="320"/>
                    </a:cubicBezTo>
                    <a:cubicBezTo>
                      <a:pt x="109" y="319"/>
                      <a:pt x="114" y="317"/>
                      <a:pt x="120" y="316"/>
                    </a:cubicBezTo>
                    <a:cubicBezTo>
                      <a:pt x="134" y="314"/>
                      <a:pt x="146" y="310"/>
                      <a:pt x="160" y="307"/>
                    </a:cubicBezTo>
                    <a:cubicBezTo>
                      <a:pt x="173" y="304"/>
                      <a:pt x="186" y="300"/>
                      <a:pt x="199" y="297"/>
                    </a:cubicBezTo>
                    <a:cubicBezTo>
                      <a:pt x="205" y="295"/>
                      <a:pt x="211" y="294"/>
                      <a:pt x="217" y="292"/>
                    </a:cubicBezTo>
                    <a:cubicBezTo>
                      <a:pt x="223" y="289"/>
                      <a:pt x="229" y="286"/>
                      <a:pt x="235" y="284"/>
                    </a:cubicBezTo>
                    <a:cubicBezTo>
                      <a:pt x="247" y="280"/>
                      <a:pt x="259" y="277"/>
                      <a:pt x="272" y="274"/>
                    </a:cubicBezTo>
                    <a:cubicBezTo>
                      <a:pt x="286" y="271"/>
                      <a:pt x="301" y="268"/>
                      <a:pt x="315" y="265"/>
                    </a:cubicBezTo>
                    <a:cubicBezTo>
                      <a:pt x="327" y="263"/>
                      <a:pt x="339" y="261"/>
                      <a:pt x="351" y="258"/>
                    </a:cubicBezTo>
                    <a:cubicBezTo>
                      <a:pt x="351" y="258"/>
                      <a:pt x="351" y="258"/>
                      <a:pt x="351" y="258"/>
                    </a:cubicBezTo>
                    <a:cubicBezTo>
                      <a:pt x="348" y="262"/>
                      <a:pt x="352" y="267"/>
                      <a:pt x="356" y="266"/>
                    </a:cubicBezTo>
                    <a:cubicBezTo>
                      <a:pt x="359" y="265"/>
                      <a:pt x="363" y="264"/>
                      <a:pt x="366" y="263"/>
                    </a:cubicBezTo>
                    <a:cubicBezTo>
                      <a:pt x="367" y="263"/>
                      <a:pt x="367" y="263"/>
                      <a:pt x="367" y="263"/>
                    </a:cubicBezTo>
                    <a:cubicBezTo>
                      <a:pt x="368" y="263"/>
                      <a:pt x="368" y="263"/>
                      <a:pt x="369" y="263"/>
                    </a:cubicBezTo>
                    <a:cubicBezTo>
                      <a:pt x="372" y="262"/>
                      <a:pt x="373" y="257"/>
                      <a:pt x="371" y="255"/>
                    </a:cubicBezTo>
                    <a:cubicBezTo>
                      <a:pt x="372" y="254"/>
                      <a:pt x="372" y="254"/>
                      <a:pt x="371" y="253"/>
                    </a:cubicBezTo>
                    <a:cubicBezTo>
                      <a:pt x="371" y="252"/>
                      <a:pt x="371" y="252"/>
                      <a:pt x="371" y="251"/>
                    </a:cubicBezTo>
                    <a:cubicBezTo>
                      <a:pt x="378" y="248"/>
                      <a:pt x="385" y="241"/>
                      <a:pt x="388" y="233"/>
                    </a:cubicBezTo>
                    <a:cubicBezTo>
                      <a:pt x="388" y="233"/>
                      <a:pt x="388" y="232"/>
                      <a:pt x="388" y="232"/>
                    </a:cubicBezTo>
                    <a:cubicBezTo>
                      <a:pt x="388" y="231"/>
                      <a:pt x="389" y="231"/>
                      <a:pt x="389" y="231"/>
                    </a:cubicBezTo>
                    <a:cubicBezTo>
                      <a:pt x="396" y="210"/>
                      <a:pt x="388" y="186"/>
                      <a:pt x="383" y="165"/>
                    </a:cubicBezTo>
                    <a:close/>
                    <a:moveTo>
                      <a:pt x="121" y="54"/>
                    </a:moveTo>
                    <a:cubicBezTo>
                      <a:pt x="121" y="49"/>
                      <a:pt x="119" y="45"/>
                      <a:pt x="121" y="40"/>
                    </a:cubicBezTo>
                    <a:cubicBezTo>
                      <a:pt x="122" y="34"/>
                      <a:pt x="130" y="32"/>
                      <a:pt x="134" y="29"/>
                    </a:cubicBezTo>
                    <a:cubicBezTo>
                      <a:pt x="143" y="24"/>
                      <a:pt x="153" y="22"/>
                      <a:pt x="163" y="20"/>
                    </a:cubicBezTo>
                    <a:cubicBezTo>
                      <a:pt x="174" y="18"/>
                      <a:pt x="186" y="16"/>
                      <a:pt x="197" y="13"/>
                    </a:cubicBezTo>
                    <a:cubicBezTo>
                      <a:pt x="203" y="11"/>
                      <a:pt x="203" y="14"/>
                      <a:pt x="207" y="18"/>
                    </a:cubicBezTo>
                    <a:cubicBezTo>
                      <a:pt x="211" y="22"/>
                      <a:pt x="215" y="27"/>
                      <a:pt x="217" y="32"/>
                    </a:cubicBezTo>
                    <a:cubicBezTo>
                      <a:pt x="217" y="33"/>
                      <a:pt x="217" y="33"/>
                      <a:pt x="217" y="34"/>
                    </a:cubicBezTo>
                    <a:cubicBezTo>
                      <a:pt x="216" y="35"/>
                      <a:pt x="215" y="36"/>
                      <a:pt x="214" y="38"/>
                    </a:cubicBezTo>
                    <a:cubicBezTo>
                      <a:pt x="214" y="38"/>
                      <a:pt x="213" y="39"/>
                      <a:pt x="214" y="40"/>
                    </a:cubicBezTo>
                    <a:cubicBezTo>
                      <a:pt x="199" y="43"/>
                      <a:pt x="184" y="47"/>
                      <a:pt x="170" y="50"/>
                    </a:cubicBezTo>
                    <a:cubicBezTo>
                      <a:pt x="156" y="53"/>
                      <a:pt x="141" y="55"/>
                      <a:pt x="128" y="61"/>
                    </a:cubicBezTo>
                    <a:cubicBezTo>
                      <a:pt x="125" y="62"/>
                      <a:pt x="122" y="63"/>
                      <a:pt x="119" y="64"/>
                    </a:cubicBezTo>
                    <a:cubicBezTo>
                      <a:pt x="120" y="61"/>
                      <a:pt x="121" y="58"/>
                      <a:pt x="121" y="54"/>
                    </a:cubicBezTo>
                    <a:close/>
                    <a:moveTo>
                      <a:pt x="24" y="204"/>
                    </a:moveTo>
                    <a:cubicBezTo>
                      <a:pt x="21" y="187"/>
                      <a:pt x="17" y="170"/>
                      <a:pt x="13" y="153"/>
                    </a:cubicBezTo>
                    <a:cubicBezTo>
                      <a:pt x="12" y="145"/>
                      <a:pt x="11" y="137"/>
                      <a:pt x="9" y="129"/>
                    </a:cubicBezTo>
                    <a:cubicBezTo>
                      <a:pt x="10" y="126"/>
                      <a:pt x="9" y="124"/>
                      <a:pt x="9" y="121"/>
                    </a:cubicBezTo>
                    <a:cubicBezTo>
                      <a:pt x="9" y="118"/>
                      <a:pt x="9" y="114"/>
                      <a:pt x="9" y="111"/>
                    </a:cubicBezTo>
                    <a:cubicBezTo>
                      <a:pt x="10" y="110"/>
                      <a:pt x="10" y="110"/>
                      <a:pt x="11" y="109"/>
                    </a:cubicBezTo>
                    <a:cubicBezTo>
                      <a:pt x="16" y="106"/>
                      <a:pt x="20" y="103"/>
                      <a:pt x="25" y="101"/>
                    </a:cubicBezTo>
                    <a:cubicBezTo>
                      <a:pt x="32" y="99"/>
                      <a:pt x="39" y="97"/>
                      <a:pt x="46" y="95"/>
                    </a:cubicBezTo>
                    <a:cubicBezTo>
                      <a:pt x="52" y="93"/>
                      <a:pt x="57" y="90"/>
                      <a:pt x="63" y="89"/>
                    </a:cubicBezTo>
                    <a:cubicBezTo>
                      <a:pt x="70" y="88"/>
                      <a:pt x="77" y="87"/>
                      <a:pt x="83" y="85"/>
                    </a:cubicBezTo>
                    <a:cubicBezTo>
                      <a:pt x="97" y="82"/>
                      <a:pt x="109" y="78"/>
                      <a:pt x="122" y="74"/>
                    </a:cubicBezTo>
                    <a:cubicBezTo>
                      <a:pt x="136" y="69"/>
                      <a:pt x="152" y="67"/>
                      <a:pt x="166" y="64"/>
                    </a:cubicBezTo>
                    <a:cubicBezTo>
                      <a:pt x="198" y="56"/>
                      <a:pt x="231" y="49"/>
                      <a:pt x="263" y="42"/>
                    </a:cubicBezTo>
                    <a:cubicBezTo>
                      <a:pt x="270" y="40"/>
                      <a:pt x="277" y="40"/>
                      <a:pt x="284" y="38"/>
                    </a:cubicBezTo>
                    <a:cubicBezTo>
                      <a:pt x="291" y="37"/>
                      <a:pt x="299" y="36"/>
                      <a:pt x="307" y="35"/>
                    </a:cubicBezTo>
                    <a:cubicBezTo>
                      <a:pt x="311" y="35"/>
                      <a:pt x="315" y="34"/>
                      <a:pt x="319" y="34"/>
                    </a:cubicBezTo>
                    <a:cubicBezTo>
                      <a:pt x="320" y="34"/>
                      <a:pt x="321" y="34"/>
                      <a:pt x="322" y="34"/>
                    </a:cubicBezTo>
                    <a:cubicBezTo>
                      <a:pt x="322" y="34"/>
                      <a:pt x="322" y="34"/>
                      <a:pt x="322" y="34"/>
                    </a:cubicBezTo>
                    <a:cubicBezTo>
                      <a:pt x="324" y="32"/>
                      <a:pt x="328" y="32"/>
                      <a:pt x="330" y="33"/>
                    </a:cubicBezTo>
                    <a:cubicBezTo>
                      <a:pt x="333" y="33"/>
                      <a:pt x="335" y="34"/>
                      <a:pt x="337" y="35"/>
                    </a:cubicBezTo>
                    <a:cubicBezTo>
                      <a:pt x="339" y="37"/>
                      <a:pt x="341" y="40"/>
                      <a:pt x="341" y="42"/>
                    </a:cubicBezTo>
                    <a:cubicBezTo>
                      <a:pt x="341" y="43"/>
                      <a:pt x="341" y="45"/>
                      <a:pt x="341" y="46"/>
                    </a:cubicBezTo>
                    <a:cubicBezTo>
                      <a:pt x="341" y="46"/>
                      <a:pt x="341" y="46"/>
                      <a:pt x="341" y="46"/>
                    </a:cubicBezTo>
                    <a:cubicBezTo>
                      <a:pt x="341" y="49"/>
                      <a:pt x="342" y="51"/>
                      <a:pt x="342" y="53"/>
                    </a:cubicBezTo>
                    <a:cubicBezTo>
                      <a:pt x="345" y="65"/>
                      <a:pt x="349" y="76"/>
                      <a:pt x="351" y="88"/>
                    </a:cubicBezTo>
                    <a:cubicBezTo>
                      <a:pt x="353" y="97"/>
                      <a:pt x="355" y="106"/>
                      <a:pt x="357" y="115"/>
                    </a:cubicBezTo>
                    <a:cubicBezTo>
                      <a:pt x="356" y="115"/>
                      <a:pt x="354" y="116"/>
                      <a:pt x="354" y="117"/>
                    </a:cubicBezTo>
                    <a:cubicBezTo>
                      <a:pt x="349" y="127"/>
                      <a:pt x="344" y="138"/>
                      <a:pt x="335" y="143"/>
                    </a:cubicBezTo>
                    <a:cubicBezTo>
                      <a:pt x="324" y="151"/>
                      <a:pt x="310" y="153"/>
                      <a:pt x="297" y="156"/>
                    </a:cubicBezTo>
                    <a:cubicBezTo>
                      <a:pt x="295" y="153"/>
                      <a:pt x="292" y="151"/>
                      <a:pt x="289" y="154"/>
                    </a:cubicBezTo>
                    <a:cubicBezTo>
                      <a:pt x="288" y="154"/>
                      <a:pt x="288" y="154"/>
                      <a:pt x="288" y="154"/>
                    </a:cubicBezTo>
                    <a:cubicBezTo>
                      <a:pt x="277" y="155"/>
                      <a:pt x="263" y="157"/>
                      <a:pt x="252" y="162"/>
                    </a:cubicBezTo>
                    <a:cubicBezTo>
                      <a:pt x="251" y="162"/>
                      <a:pt x="250" y="164"/>
                      <a:pt x="250" y="165"/>
                    </a:cubicBezTo>
                    <a:cubicBezTo>
                      <a:pt x="250" y="166"/>
                      <a:pt x="250" y="166"/>
                      <a:pt x="250" y="167"/>
                    </a:cubicBezTo>
                    <a:cubicBezTo>
                      <a:pt x="250" y="167"/>
                      <a:pt x="251" y="168"/>
                      <a:pt x="251" y="168"/>
                    </a:cubicBezTo>
                    <a:cubicBezTo>
                      <a:pt x="251" y="168"/>
                      <a:pt x="251" y="168"/>
                      <a:pt x="251" y="168"/>
                    </a:cubicBezTo>
                    <a:cubicBezTo>
                      <a:pt x="251" y="169"/>
                      <a:pt x="251" y="169"/>
                      <a:pt x="250" y="170"/>
                    </a:cubicBezTo>
                    <a:cubicBezTo>
                      <a:pt x="250" y="171"/>
                      <a:pt x="249" y="172"/>
                      <a:pt x="248" y="173"/>
                    </a:cubicBezTo>
                    <a:cubicBezTo>
                      <a:pt x="247" y="173"/>
                      <a:pt x="247" y="173"/>
                      <a:pt x="247" y="173"/>
                    </a:cubicBezTo>
                    <a:cubicBezTo>
                      <a:pt x="246" y="173"/>
                      <a:pt x="246" y="173"/>
                      <a:pt x="245" y="173"/>
                    </a:cubicBezTo>
                    <a:cubicBezTo>
                      <a:pt x="229" y="178"/>
                      <a:pt x="214" y="183"/>
                      <a:pt x="199" y="187"/>
                    </a:cubicBezTo>
                    <a:cubicBezTo>
                      <a:pt x="187" y="189"/>
                      <a:pt x="176" y="192"/>
                      <a:pt x="165" y="195"/>
                    </a:cubicBezTo>
                    <a:cubicBezTo>
                      <a:pt x="157" y="196"/>
                      <a:pt x="151" y="198"/>
                      <a:pt x="145" y="201"/>
                    </a:cubicBezTo>
                    <a:cubicBezTo>
                      <a:pt x="144" y="200"/>
                      <a:pt x="144" y="200"/>
                      <a:pt x="144" y="199"/>
                    </a:cubicBezTo>
                    <a:cubicBezTo>
                      <a:pt x="143" y="197"/>
                      <a:pt x="143" y="194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35" y="192"/>
                      <a:pt x="129" y="194"/>
                      <a:pt x="126" y="195"/>
                    </a:cubicBezTo>
                    <a:cubicBezTo>
                      <a:pt x="122" y="196"/>
                      <a:pt x="115" y="196"/>
                      <a:pt x="111" y="199"/>
                    </a:cubicBezTo>
                    <a:cubicBezTo>
                      <a:pt x="111" y="199"/>
                      <a:pt x="106" y="199"/>
                      <a:pt x="105" y="199"/>
                    </a:cubicBezTo>
                    <a:cubicBezTo>
                      <a:pt x="102" y="200"/>
                      <a:pt x="99" y="200"/>
                      <a:pt x="96" y="201"/>
                    </a:cubicBezTo>
                    <a:cubicBezTo>
                      <a:pt x="95" y="202"/>
                      <a:pt x="94" y="204"/>
                      <a:pt x="95" y="205"/>
                    </a:cubicBezTo>
                    <a:cubicBezTo>
                      <a:pt x="95" y="206"/>
                      <a:pt x="96" y="206"/>
                      <a:pt x="96" y="207"/>
                    </a:cubicBezTo>
                    <a:cubicBezTo>
                      <a:pt x="96" y="207"/>
                      <a:pt x="96" y="207"/>
                      <a:pt x="96" y="207"/>
                    </a:cubicBezTo>
                    <a:cubicBezTo>
                      <a:pt x="96" y="207"/>
                      <a:pt x="96" y="207"/>
                      <a:pt x="96" y="207"/>
                    </a:cubicBezTo>
                    <a:cubicBezTo>
                      <a:pt x="95" y="207"/>
                      <a:pt x="94" y="207"/>
                      <a:pt x="93" y="207"/>
                    </a:cubicBezTo>
                    <a:cubicBezTo>
                      <a:pt x="93" y="207"/>
                      <a:pt x="93" y="207"/>
                      <a:pt x="93" y="207"/>
                    </a:cubicBezTo>
                    <a:cubicBezTo>
                      <a:pt x="93" y="207"/>
                      <a:pt x="93" y="207"/>
                      <a:pt x="92" y="207"/>
                    </a:cubicBezTo>
                    <a:cubicBezTo>
                      <a:pt x="91" y="208"/>
                      <a:pt x="89" y="208"/>
                      <a:pt x="88" y="209"/>
                    </a:cubicBezTo>
                    <a:cubicBezTo>
                      <a:pt x="72" y="213"/>
                      <a:pt x="72" y="213"/>
                      <a:pt x="72" y="213"/>
                    </a:cubicBezTo>
                    <a:cubicBezTo>
                      <a:pt x="64" y="215"/>
                      <a:pt x="56" y="218"/>
                      <a:pt x="48" y="218"/>
                    </a:cubicBezTo>
                    <a:cubicBezTo>
                      <a:pt x="44" y="218"/>
                      <a:pt x="36" y="216"/>
                      <a:pt x="32" y="214"/>
                    </a:cubicBezTo>
                    <a:cubicBezTo>
                      <a:pt x="30" y="213"/>
                      <a:pt x="28" y="210"/>
                      <a:pt x="27" y="208"/>
                    </a:cubicBezTo>
                    <a:cubicBezTo>
                      <a:pt x="26" y="208"/>
                      <a:pt x="25" y="207"/>
                      <a:pt x="25" y="207"/>
                    </a:cubicBezTo>
                    <a:cubicBezTo>
                      <a:pt x="25" y="206"/>
                      <a:pt x="24" y="205"/>
                      <a:pt x="24" y="204"/>
                    </a:cubicBezTo>
                    <a:close/>
                    <a:moveTo>
                      <a:pt x="274" y="190"/>
                    </a:moveTo>
                    <a:cubicBezTo>
                      <a:pt x="274" y="190"/>
                      <a:pt x="274" y="190"/>
                      <a:pt x="274" y="189"/>
                    </a:cubicBezTo>
                    <a:cubicBezTo>
                      <a:pt x="274" y="190"/>
                      <a:pt x="275" y="190"/>
                      <a:pt x="275" y="190"/>
                    </a:cubicBezTo>
                    <a:cubicBezTo>
                      <a:pt x="275" y="190"/>
                      <a:pt x="276" y="191"/>
                      <a:pt x="276" y="192"/>
                    </a:cubicBezTo>
                    <a:cubicBezTo>
                      <a:pt x="277" y="193"/>
                      <a:pt x="278" y="195"/>
                      <a:pt x="279" y="197"/>
                    </a:cubicBezTo>
                    <a:cubicBezTo>
                      <a:pt x="279" y="198"/>
                      <a:pt x="280" y="199"/>
                      <a:pt x="280" y="201"/>
                    </a:cubicBezTo>
                    <a:cubicBezTo>
                      <a:pt x="279" y="201"/>
                      <a:pt x="278" y="202"/>
                      <a:pt x="277" y="203"/>
                    </a:cubicBezTo>
                    <a:cubicBezTo>
                      <a:pt x="276" y="198"/>
                      <a:pt x="275" y="194"/>
                      <a:pt x="274" y="190"/>
                    </a:cubicBezTo>
                    <a:close/>
                    <a:moveTo>
                      <a:pt x="276" y="183"/>
                    </a:moveTo>
                    <a:cubicBezTo>
                      <a:pt x="275" y="184"/>
                      <a:pt x="273" y="184"/>
                      <a:pt x="272" y="185"/>
                    </a:cubicBezTo>
                    <a:cubicBezTo>
                      <a:pt x="271" y="184"/>
                      <a:pt x="271" y="183"/>
                      <a:pt x="270" y="182"/>
                    </a:cubicBezTo>
                    <a:cubicBezTo>
                      <a:pt x="274" y="181"/>
                      <a:pt x="277" y="180"/>
                      <a:pt x="280" y="179"/>
                    </a:cubicBezTo>
                    <a:cubicBezTo>
                      <a:pt x="281" y="178"/>
                      <a:pt x="282" y="178"/>
                      <a:pt x="283" y="178"/>
                    </a:cubicBezTo>
                    <a:cubicBezTo>
                      <a:pt x="282" y="178"/>
                      <a:pt x="281" y="180"/>
                      <a:pt x="281" y="181"/>
                    </a:cubicBezTo>
                    <a:cubicBezTo>
                      <a:pt x="279" y="182"/>
                      <a:pt x="278" y="183"/>
                      <a:pt x="276" y="183"/>
                    </a:cubicBezTo>
                    <a:close/>
                    <a:moveTo>
                      <a:pt x="286" y="186"/>
                    </a:moveTo>
                    <a:cubicBezTo>
                      <a:pt x="287" y="186"/>
                      <a:pt x="287" y="186"/>
                      <a:pt x="288" y="185"/>
                    </a:cubicBezTo>
                    <a:cubicBezTo>
                      <a:pt x="288" y="186"/>
                      <a:pt x="287" y="187"/>
                      <a:pt x="287" y="188"/>
                    </a:cubicBezTo>
                    <a:cubicBezTo>
                      <a:pt x="287" y="190"/>
                      <a:pt x="286" y="191"/>
                      <a:pt x="286" y="193"/>
                    </a:cubicBezTo>
                    <a:cubicBezTo>
                      <a:pt x="286" y="194"/>
                      <a:pt x="285" y="196"/>
                      <a:pt x="285" y="198"/>
                    </a:cubicBezTo>
                    <a:cubicBezTo>
                      <a:pt x="284" y="196"/>
                      <a:pt x="282" y="192"/>
                      <a:pt x="280" y="189"/>
                    </a:cubicBezTo>
                    <a:cubicBezTo>
                      <a:pt x="282" y="188"/>
                      <a:pt x="284" y="187"/>
                      <a:pt x="286" y="186"/>
                    </a:cubicBezTo>
                    <a:close/>
                    <a:moveTo>
                      <a:pt x="291" y="193"/>
                    </a:moveTo>
                    <a:cubicBezTo>
                      <a:pt x="291" y="191"/>
                      <a:pt x="292" y="189"/>
                      <a:pt x="292" y="187"/>
                    </a:cubicBezTo>
                    <a:cubicBezTo>
                      <a:pt x="293" y="190"/>
                      <a:pt x="295" y="193"/>
                      <a:pt x="297" y="196"/>
                    </a:cubicBezTo>
                    <a:cubicBezTo>
                      <a:pt x="295" y="196"/>
                      <a:pt x="293" y="197"/>
                      <a:pt x="291" y="198"/>
                    </a:cubicBezTo>
                    <a:cubicBezTo>
                      <a:pt x="291" y="196"/>
                      <a:pt x="291" y="194"/>
                      <a:pt x="291" y="193"/>
                    </a:cubicBezTo>
                    <a:close/>
                    <a:moveTo>
                      <a:pt x="287" y="176"/>
                    </a:moveTo>
                    <a:cubicBezTo>
                      <a:pt x="287" y="176"/>
                      <a:pt x="288" y="176"/>
                      <a:pt x="289" y="176"/>
                    </a:cubicBezTo>
                    <a:cubicBezTo>
                      <a:pt x="289" y="176"/>
                      <a:pt x="289" y="176"/>
                      <a:pt x="289" y="177"/>
                    </a:cubicBezTo>
                    <a:cubicBezTo>
                      <a:pt x="288" y="176"/>
                      <a:pt x="287" y="176"/>
                      <a:pt x="287" y="176"/>
                    </a:cubicBezTo>
                    <a:close/>
                    <a:moveTo>
                      <a:pt x="286" y="164"/>
                    </a:moveTo>
                    <a:cubicBezTo>
                      <a:pt x="280" y="165"/>
                      <a:pt x="275" y="166"/>
                      <a:pt x="270" y="169"/>
                    </a:cubicBezTo>
                    <a:cubicBezTo>
                      <a:pt x="268" y="169"/>
                      <a:pt x="266" y="170"/>
                      <a:pt x="264" y="171"/>
                    </a:cubicBezTo>
                    <a:cubicBezTo>
                      <a:pt x="263" y="171"/>
                      <a:pt x="263" y="171"/>
                      <a:pt x="262" y="172"/>
                    </a:cubicBezTo>
                    <a:cubicBezTo>
                      <a:pt x="261" y="172"/>
                      <a:pt x="260" y="172"/>
                      <a:pt x="260" y="172"/>
                    </a:cubicBezTo>
                    <a:cubicBezTo>
                      <a:pt x="259" y="171"/>
                      <a:pt x="259" y="170"/>
                      <a:pt x="259" y="170"/>
                    </a:cubicBezTo>
                    <a:cubicBezTo>
                      <a:pt x="265" y="168"/>
                      <a:pt x="271" y="165"/>
                      <a:pt x="276" y="164"/>
                    </a:cubicBezTo>
                    <a:cubicBezTo>
                      <a:pt x="280" y="163"/>
                      <a:pt x="283" y="162"/>
                      <a:pt x="287" y="161"/>
                    </a:cubicBezTo>
                    <a:cubicBezTo>
                      <a:pt x="287" y="161"/>
                      <a:pt x="288" y="160"/>
                      <a:pt x="288" y="160"/>
                    </a:cubicBezTo>
                    <a:cubicBezTo>
                      <a:pt x="289" y="160"/>
                      <a:pt x="289" y="160"/>
                      <a:pt x="290" y="160"/>
                    </a:cubicBezTo>
                    <a:cubicBezTo>
                      <a:pt x="290" y="160"/>
                      <a:pt x="291" y="160"/>
                      <a:pt x="291" y="161"/>
                    </a:cubicBezTo>
                    <a:cubicBezTo>
                      <a:pt x="290" y="162"/>
                      <a:pt x="288" y="163"/>
                      <a:pt x="286" y="164"/>
                    </a:cubicBezTo>
                    <a:close/>
                    <a:moveTo>
                      <a:pt x="261" y="176"/>
                    </a:moveTo>
                    <a:cubicBezTo>
                      <a:pt x="262" y="177"/>
                      <a:pt x="262" y="177"/>
                      <a:pt x="263" y="177"/>
                    </a:cubicBezTo>
                    <a:cubicBezTo>
                      <a:pt x="263" y="177"/>
                      <a:pt x="263" y="177"/>
                      <a:pt x="263" y="178"/>
                    </a:cubicBezTo>
                    <a:cubicBezTo>
                      <a:pt x="263" y="178"/>
                      <a:pt x="263" y="179"/>
                      <a:pt x="264" y="180"/>
                    </a:cubicBezTo>
                    <a:cubicBezTo>
                      <a:pt x="265" y="183"/>
                      <a:pt x="267" y="185"/>
                      <a:pt x="268" y="189"/>
                    </a:cubicBezTo>
                    <a:cubicBezTo>
                      <a:pt x="270" y="194"/>
                      <a:pt x="271" y="201"/>
                      <a:pt x="273" y="207"/>
                    </a:cubicBezTo>
                    <a:cubicBezTo>
                      <a:pt x="273" y="208"/>
                      <a:pt x="274" y="208"/>
                      <a:pt x="275" y="208"/>
                    </a:cubicBezTo>
                    <a:cubicBezTo>
                      <a:pt x="275" y="208"/>
                      <a:pt x="275" y="208"/>
                      <a:pt x="275" y="208"/>
                    </a:cubicBezTo>
                    <a:cubicBezTo>
                      <a:pt x="278" y="207"/>
                      <a:pt x="280" y="205"/>
                      <a:pt x="283" y="205"/>
                    </a:cubicBezTo>
                    <a:cubicBezTo>
                      <a:pt x="284" y="205"/>
                      <a:pt x="284" y="205"/>
                      <a:pt x="285" y="204"/>
                    </a:cubicBezTo>
                    <a:cubicBezTo>
                      <a:pt x="285" y="205"/>
                      <a:pt x="286" y="204"/>
                      <a:pt x="286" y="204"/>
                    </a:cubicBezTo>
                    <a:cubicBezTo>
                      <a:pt x="291" y="203"/>
                      <a:pt x="296" y="202"/>
                      <a:pt x="301" y="201"/>
                    </a:cubicBezTo>
                    <a:cubicBezTo>
                      <a:pt x="304" y="200"/>
                      <a:pt x="304" y="197"/>
                      <a:pt x="302" y="196"/>
                    </a:cubicBezTo>
                    <a:cubicBezTo>
                      <a:pt x="302" y="195"/>
                      <a:pt x="302" y="195"/>
                      <a:pt x="302" y="194"/>
                    </a:cubicBezTo>
                    <a:cubicBezTo>
                      <a:pt x="301" y="190"/>
                      <a:pt x="298" y="187"/>
                      <a:pt x="297" y="183"/>
                    </a:cubicBezTo>
                    <a:cubicBezTo>
                      <a:pt x="296" y="180"/>
                      <a:pt x="295" y="176"/>
                      <a:pt x="293" y="173"/>
                    </a:cubicBezTo>
                    <a:cubicBezTo>
                      <a:pt x="294" y="173"/>
                      <a:pt x="294" y="173"/>
                      <a:pt x="294" y="173"/>
                    </a:cubicBezTo>
                    <a:cubicBezTo>
                      <a:pt x="296" y="172"/>
                      <a:pt x="294" y="170"/>
                      <a:pt x="293" y="169"/>
                    </a:cubicBezTo>
                    <a:cubicBezTo>
                      <a:pt x="293" y="169"/>
                      <a:pt x="292" y="169"/>
                      <a:pt x="292" y="169"/>
                    </a:cubicBezTo>
                    <a:cubicBezTo>
                      <a:pt x="292" y="169"/>
                      <a:pt x="292" y="169"/>
                      <a:pt x="292" y="169"/>
                    </a:cubicBezTo>
                    <a:cubicBezTo>
                      <a:pt x="292" y="168"/>
                      <a:pt x="292" y="168"/>
                      <a:pt x="292" y="167"/>
                    </a:cubicBezTo>
                    <a:cubicBezTo>
                      <a:pt x="293" y="167"/>
                      <a:pt x="294" y="167"/>
                      <a:pt x="294" y="166"/>
                    </a:cubicBezTo>
                    <a:cubicBezTo>
                      <a:pt x="295" y="167"/>
                      <a:pt x="295" y="167"/>
                      <a:pt x="295" y="167"/>
                    </a:cubicBezTo>
                    <a:cubicBezTo>
                      <a:pt x="296" y="168"/>
                      <a:pt x="297" y="167"/>
                      <a:pt x="298" y="167"/>
                    </a:cubicBezTo>
                    <a:cubicBezTo>
                      <a:pt x="298" y="166"/>
                      <a:pt x="298" y="165"/>
                      <a:pt x="299" y="164"/>
                    </a:cubicBezTo>
                    <a:cubicBezTo>
                      <a:pt x="299" y="164"/>
                      <a:pt x="299" y="164"/>
                      <a:pt x="299" y="164"/>
                    </a:cubicBezTo>
                    <a:cubicBezTo>
                      <a:pt x="299" y="164"/>
                      <a:pt x="299" y="164"/>
                      <a:pt x="299" y="164"/>
                    </a:cubicBezTo>
                    <a:cubicBezTo>
                      <a:pt x="304" y="163"/>
                      <a:pt x="311" y="162"/>
                      <a:pt x="317" y="160"/>
                    </a:cubicBezTo>
                    <a:cubicBezTo>
                      <a:pt x="317" y="161"/>
                      <a:pt x="317" y="161"/>
                      <a:pt x="318" y="161"/>
                    </a:cubicBezTo>
                    <a:cubicBezTo>
                      <a:pt x="321" y="167"/>
                      <a:pt x="324" y="174"/>
                      <a:pt x="327" y="179"/>
                    </a:cubicBezTo>
                    <a:cubicBezTo>
                      <a:pt x="332" y="187"/>
                      <a:pt x="332" y="196"/>
                      <a:pt x="332" y="205"/>
                    </a:cubicBezTo>
                    <a:cubicBezTo>
                      <a:pt x="331" y="213"/>
                      <a:pt x="324" y="214"/>
                      <a:pt x="318" y="215"/>
                    </a:cubicBezTo>
                    <a:cubicBezTo>
                      <a:pt x="311" y="216"/>
                      <a:pt x="305" y="219"/>
                      <a:pt x="299" y="221"/>
                    </a:cubicBezTo>
                    <a:cubicBezTo>
                      <a:pt x="295" y="223"/>
                      <a:pt x="286" y="223"/>
                      <a:pt x="282" y="226"/>
                    </a:cubicBezTo>
                    <a:cubicBezTo>
                      <a:pt x="276" y="233"/>
                      <a:pt x="263" y="234"/>
                      <a:pt x="256" y="228"/>
                    </a:cubicBezTo>
                    <a:cubicBezTo>
                      <a:pt x="250" y="223"/>
                      <a:pt x="248" y="212"/>
                      <a:pt x="245" y="205"/>
                    </a:cubicBezTo>
                    <a:cubicBezTo>
                      <a:pt x="242" y="198"/>
                      <a:pt x="240" y="191"/>
                      <a:pt x="237" y="185"/>
                    </a:cubicBezTo>
                    <a:cubicBezTo>
                      <a:pt x="244" y="183"/>
                      <a:pt x="250" y="181"/>
                      <a:pt x="257" y="180"/>
                    </a:cubicBezTo>
                    <a:cubicBezTo>
                      <a:pt x="259" y="179"/>
                      <a:pt x="260" y="178"/>
                      <a:pt x="260" y="177"/>
                    </a:cubicBezTo>
                    <a:cubicBezTo>
                      <a:pt x="261" y="176"/>
                      <a:pt x="261" y="176"/>
                      <a:pt x="261" y="176"/>
                    </a:cubicBezTo>
                    <a:close/>
                    <a:moveTo>
                      <a:pt x="137" y="205"/>
                    </a:moveTo>
                    <a:cubicBezTo>
                      <a:pt x="135" y="206"/>
                      <a:pt x="133" y="206"/>
                      <a:pt x="132" y="206"/>
                    </a:cubicBezTo>
                    <a:cubicBezTo>
                      <a:pt x="127" y="207"/>
                      <a:pt x="123" y="208"/>
                      <a:pt x="118" y="209"/>
                    </a:cubicBezTo>
                    <a:cubicBezTo>
                      <a:pt x="115" y="210"/>
                      <a:pt x="110" y="210"/>
                      <a:pt x="108" y="212"/>
                    </a:cubicBezTo>
                    <a:cubicBezTo>
                      <a:pt x="106" y="213"/>
                      <a:pt x="104" y="211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09"/>
                      <a:pt x="103" y="209"/>
                      <a:pt x="103" y="209"/>
                    </a:cubicBezTo>
                    <a:cubicBezTo>
                      <a:pt x="110" y="209"/>
                      <a:pt x="116" y="207"/>
                      <a:pt x="122" y="206"/>
                    </a:cubicBezTo>
                    <a:cubicBezTo>
                      <a:pt x="126" y="205"/>
                      <a:pt x="129" y="204"/>
                      <a:pt x="133" y="202"/>
                    </a:cubicBezTo>
                    <a:cubicBezTo>
                      <a:pt x="134" y="201"/>
                      <a:pt x="135" y="201"/>
                      <a:pt x="136" y="201"/>
                    </a:cubicBezTo>
                    <a:cubicBezTo>
                      <a:pt x="136" y="201"/>
                      <a:pt x="136" y="201"/>
                      <a:pt x="136" y="204"/>
                    </a:cubicBezTo>
                    <a:cubicBezTo>
                      <a:pt x="136" y="204"/>
                      <a:pt x="136" y="205"/>
                      <a:pt x="137" y="205"/>
                    </a:cubicBezTo>
                    <a:close/>
                    <a:moveTo>
                      <a:pt x="127" y="243"/>
                    </a:moveTo>
                    <a:cubicBezTo>
                      <a:pt x="127" y="243"/>
                      <a:pt x="127" y="243"/>
                      <a:pt x="127" y="243"/>
                    </a:cubicBezTo>
                    <a:cubicBezTo>
                      <a:pt x="127" y="242"/>
                      <a:pt x="127" y="241"/>
                      <a:pt x="126" y="241"/>
                    </a:cubicBezTo>
                    <a:cubicBezTo>
                      <a:pt x="125" y="239"/>
                      <a:pt x="124" y="238"/>
                      <a:pt x="124" y="237"/>
                    </a:cubicBezTo>
                    <a:cubicBezTo>
                      <a:pt x="123" y="235"/>
                      <a:pt x="121" y="233"/>
                      <a:pt x="120" y="231"/>
                    </a:cubicBezTo>
                    <a:cubicBezTo>
                      <a:pt x="123" y="230"/>
                      <a:pt x="126" y="230"/>
                      <a:pt x="129" y="229"/>
                    </a:cubicBezTo>
                    <a:cubicBezTo>
                      <a:pt x="129" y="234"/>
                      <a:pt x="128" y="239"/>
                      <a:pt x="129" y="244"/>
                    </a:cubicBezTo>
                    <a:cubicBezTo>
                      <a:pt x="129" y="244"/>
                      <a:pt x="128" y="244"/>
                      <a:pt x="128" y="244"/>
                    </a:cubicBezTo>
                    <a:cubicBezTo>
                      <a:pt x="128" y="244"/>
                      <a:pt x="127" y="244"/>
                      <a:pt x="127" y="243"/>
                    </a:cubicBezTo>
                    <a:close/>
                    <a:moveTo>
                      <a:pt x="127" y="221"/>
                    </a:moveTo>
                    <a:cubicBezTo>
                      <a:pt x="123" y="222"/>
                      <a:pt x="119" y="222"/>
                      <a:pt x="117" y="224"/>
                    </a:cubicBezTo>
                    <a:cubicBezTo>
                      <a:pt x="117" y="224"/>
                      <a:pt x="116" y="224"/>
                      <a:pt x="116" y="224"/>
                    </a:cubicBezTo>
                    <a:cubicBezTo>
                      <a:pt x="116" y="224"/>
                      <a:pt x="116" y="224"/>
                      <a:pt x="115" y="224"/>
                    </a:cubicBezTo>
                    <a:cubicBezTo>
                      <a:pt x="114" y="225"/>
                      <a:pt x="113" y="225"/>
                      <a:pt x="112" y="225"/>
                    </a:cubicBezTo>
                    <a:cubicBezTo>
                      <a:pt x="112" y="224"/>
                      <a:pt x="112" y="223"/>
                      <a:pt x="111" y="221"/>
                    </a:cubicBezTo>
                    <a:cubicBezTo>
                      <a:pt x="115" y="221"/>
                      <a:pt x="120" y="220"/>
                      <a:pt x="124" y="219"/>
                    </a:cubicBezTo>
                    <a:cubicBezTo>
                      <a:pt x="127" y="218"/>
                      <a:pt x="131" y="216"/>
                      <a:pt x="133" y="214"/>
                    </a:cubicBezTo>
                    <a:cubicBezTo>
                      <a:pt x="134" y="215"/>
                      <a:pt x="134" y="217"/>
                      <a:pt x="135" y="219"/>
                    </a:cubicBezTo>
                    <a:cubicBezTo>
                      <a:pt x="134" y="219"/>
                      <a:pt x="134" y="219"/>
                      <a:pt x="133" y="220"/>
                    </a:cubicBezTo>
                    <a:cubicBezTo>
                      <a:pt x="133" y="220"/>
                      <a:pt x="132" y="219"/>
                      <a:pt x="132" y="220"/>
                    </a:cubicBezTo>
                    <a:cubicBezTo>
                      <a:pt x="131" y="220"/>
                      <a:pt x="129" y="220"/>
                      <a:pt x="128" y="221"/>
                    </a:cubicBezTo>
                    <a:cubicBezTo>
                      <a:pt x="128" y="221"/>
                      <a:pt x="127" y="221"/>
                      <a:pt x="127" y="221"/>
                    </a:cubicBezTo>
                    <a:close/>
                    <a:moveTo>
                      <a:pt x="115" y="239"/>
                    </a:moveTo>
                    <a:cubicBezTo>
                      <a:pt x="115" y="239"/>
                      <a:pt x="116" y="238"/>
                      <a:pt x="116" y="238"/>
                    </a:cubicBezTo>
                    <a:cubicBezTo>
                      <a:pt x="116" y="237"/>
                      <a:pt x="116" y="236"/>
                      <a:pt x="115" y="235"/>
                    </a:cubicBezTo>
                    <a:cubicBezTo>
                      <a:pt x="114" y="234"/>
                      <a:pt x="114" y="232"/>
                      <a:pt x="113" y="231"/>
                    </a:cubicBezTo>
                    <a:cubicBezTo>
                      <a:pt x="114" y="231"/>
                      <a:pt x="114" y="230"/>
                      <a:pt x="114" y="230"/>
                    </a:cubicBezTo>
                    <a:cubicBezTo>
                      <a:pt x="114" y="231"/>
                      <a:pt x="114" y="231"/>
                      <a:pt x="115" y="231"/>
                    </a:cubicBezTo>
                    <a:cubicBezTo>
                      <a:pt x="115" y="231"/>
                      <a:pt x="116" y="231"/>
                      <a:pt x="116" y="231"/>
                    </a:cubicBezTo>
                    <a:cubicBezTo>
                      <a:pt x="116" y="231"/>
                      <a:pt x="117" y="232"/>
                      <a:pt x="117" y="232"/>
                    </a:cubicBezTo>
                    <a:cubicBezTo>
                      <a:pt x="118" y="234"/>
                      <a:pt x="119" y="235"/>
                      <a:pt x="120" y="237"/>
                    </a:cubicBezTo>
                    <a:cubicBezTo>
                      <a:pt x="121" y="238"/>
                      <a:pt x="121" y="240"/>
                      <a:pt x="121" y="241"/>
                    </a:cubicBezTo>
                    <a:cubicBezTo>
                      <a:pt x="122" y="243"/>
                      <a:pt x="123" y="243"/>
                      <a:pt x="123" y="245"/>
                    </a:cubicBezTo>
                    <a:cubicBezTo>
                      <a:pt x="123" y="245"/>
                      <a:pt x="123" y="246"/>
                      <a:pt x="123" y="246"/>
                    </a:cubicBezTo>
                    <a:cubicBezTo>
                      <a:pt x="122" y="246"/>
                      <a:pt x="120" y="247"/>
                      <a:pt x="118" y="247"/>
                    </a:cubicBezTo>
                    <a:cubicBezTo>
                      <a:pt x="116" y="248"/>
                      <a:pt x="116" y="243"/>
                      <a:pt x="116" y="241"/>
                    </a:cubicBezTo>
                    <a:cubicBezTo>
                      <a:pt x="116" y="241"/>
                      <a:pt x="115" y="240"/>
                      <a:pt x="115" y="239"/>
                    </a:cubicBezTo>
                    <a:close/>
                    <a:moveTo>
                      <a:pt x="134" y="225"/>
                    </a:moveTo>
                    <a:cubicBezTo>
                      <a:pt x="135" y="226"/>
                      <a:pt x="136" y="225"/>
                      <a:pt x="136" y="225"/>
                    </a:cubicBezTo>
                    <a:cubicBezTo>
                      <a:pt x="137" y="228"/>
                      <a:pt x="138" y="230"/>
                      <a:pt x="138" y="232"/>
                    </a:cubicBezTo>
                    <a:cubicBezTo>
                      <a:pt x="139" y="235"/>
                      <a:pt x="140" y="237"/>
                      <a:pt x="141" y="239"/>
                    </a:cubicBezTo>
                    <a:cubicBezTo>
                      <a:pt x="141" y="239"/>
                      <a:pt x="140" y="239"/>
                      <a:pt x="141" y="239"/>
                    </a:cubicBezTo>
                    <a:cubicBezTo>
                      <a:pt x="140" y="240"/>
                      <a:pt x="140" y="240"/>
                      <a:pt x="139" y="240"/>
                    </a:cubicBezTo>
                    <a:cubicBezTo>
                      <a:pt x="139" y="240"/>
                      <a:pt x="138" y="240"/>
                      <a:pt x="137" y="241"/>
                    </a:cubicBezTo>
                    <a:cubicBezTo>
                      <a:pt x="137" y="241"/>
                      <a:pt x="136" y="241"/>
                      <a:pt x="136" y="242"/>
                    </a:cubicBezTo>
                    <a:cubicBezTo>
                      <a:pt x="135" y="242"/>
                      <a:pt x="135" y="242"/>
                      <a:pt x="134" y="242"/>
                    </a:cubicBezTo>
                    <a:cubicBezTo>
                      <a:pt x="134" y="237"/>
                      <a:pt x="135" y="231"/>
                      <a:pt x="134" y="225"/>
                    </a:cubicBezTo>
                    <a:close/>
                    <a:moveTo>
                      <a:pt x="106" y="219"/>
                    </a:moveTo>
                    <a:cubicBezTo>
                      <a:pt x="107" y="221"/>
                      <a:pt x="108" y="224"/>
                      <a:pt x="108" y="227"/>
                    </a:cubicBezTo>
                    <a:cubicBezTo>
                      <a:pt x="107" y="228"/>
                      <a:pt x="107" y="228"/>
                      <a:pt x="106" y="229"/>
                    </a:cubicBezTo>
                    <a:cubicBezTo>
                      <a:pt x="105" y="229"/>
                      <a:pt x="105" y="230"/>
                      <a:pt x="106" y="231"/>
                    </a:cubicBezTo>
                    <a:cubicBezTo>
                      <a:pt x="106" y="231"/>
                      <a:pt x="106" y="231"/>
                      <a:pt x="106" y="231"/>
                    </a:cubicBezTo>
                    <a:cubicBezTo>
                      <a:pt x="107" y="232"/>
                      <a:pt x="108" y="232"/>
                      <a:pt x="108" y="231"/>
                    </a:cubicBezTo>
                    <a:cubicBezTo>
                      <a:pt x="108" y="231"/>
                      <a:pt x="109" y="231"/>
                      <a:pt x="109" y="231"/>
                    </a:cubicBezTo>
                    <a:cubicBezTo>
                      <a:pt x="109" y="232"/>
                      <a:pt x="109" y="232"/>
                      <a:pt x="109" y="232"/>
                    </a:cubicBezTo>
                    <a:cubicBezTo>
                      <a:pt x="109" y="232"/>
                      <a:pt x="109" y="233"/>
                      <a:pt x="109" y="233"/>
                    </a:cubicBezTo>
                    <a:cubicBezTo>
                      <a:pt x="109" y="235"/>
                      <a:pt x="109" y="237"/>
                      <a:pt x="110" y="240"/>
                    </a:cubicBezTo>
                    <a:cubicBezTo>
                      <a:pt x="110" y="241"/>
                      <a:pt x="111" y="242"/>
                      <a:pt x="112" y="244"/>
                    </a:cubicBezTo>
                    <a:cubicBezTo>
                      <a:pt x="112" y="247"/>
                      <a:pt x="113" y="250"/>
                      <a:pt x="116" y="252"/>
                    </a:cubicBezTo>
                    <a:cubicBezTo>
                      <a:pt x="119" y="253"/>
                      <a:pt x="123" y="251"/>
                      <a:pt x="126" y="250"/>
                    </a:cubicBezTo>
                    <a:cubicBezTo>
                      <a:pt x="130" y="249"/>
                      <a:pt x="135" y="248"/>
                      <a:pt x="138" y="246"/>
                    </a:cubicBezTo>
                    <a:cubicBezTo>
                      <a:pt x="139" y="246"/>
                      <a:pt x="140" y="246"/>
                      <a:pt x="141" y="246"/>
                    </a:cubicBezTo>
                    <a:cubicBezTo>
                      <a:pt x="141" y="245"/>
                      <a:pt x="142" y="245"/>
                      <a:pt x="142" y="245"/>
                    </a:cubicBezTo>
                    <a:cubicBezTo>
                      <a:pt x="142" y="245"/>
                      <a:pt x="142" y="245"/>
                      <a:pt x="142" y="245"/>
                    </a:cubicBezTo>
                    <a:cubicBezTo>
                      <a:pt x="142" y="245"/>
                      <a:pt x="142" y="245"/>
                      <a:pt x="143" y="245"/>
                    </a:cubicBezTo>
                    <a:cubicBezTo>
                      <a:pt x="143" y="245"/>
                      <a:pt x="143" y="245"/>
                      <a:pt x="143" y="245"/>
                    </a:cubicBezTo>
                    <a:cubicBezTo>
                      <a:pt x="144" y="245"/>
                      <a:pt x="144" y="245"/>
                      <a:pt x="145" y="244"/>
                    </a:cubicBezTo>
                    <a:cubicBezTo>
                      <a:pt x="145" y="244"/>
                      <a:pt x="146" y="244"/>
                      <a:pt x="146" y="243"/>
                    </a:cubicBezTo>
                    <a:cubicBezTo>
                      <a:pt x="148" y="239"/>
                      <a:pt x="145" y="236"/>
                      <a:pt x="144" y="231"/>
                    </a:cubicBezTo>
                    <a:cubicBezTo>
                      <a:pt x="143" y="227"/>
                      <a:pt x="142" y="223"/>
                      <a:pt x="140" y="219"/>
                    </a:cubicBezTo>
                    <a:cubicBezTo>
                      <a:pt x="142" y="218"/>
                      <a:pt x="141" y="216"/>
                      <a:pt x="139" y="216"/>
                    </a:cubicBezTo>
                    <a:cubicBezTo>
                      <a:pt x="139" y="214"/>
                      <a:pt x="138" y="213"/>
                      <a:pt x="138" y="211"/>
                    </a:cubicBezTo>
                    <a:cubicBezTo>
                      <a:pt x="141" y="211"/>
                      <a:pt x="144" y="210"/>
                      <a:pt x="145" y="208"/>
                    </a:cubicBezTo>
                    <a:cubicBezTo>
                      <a:pt x="145" y="208"/>
                      <a:pt x="145" y="208"/>
                      <a:pt x="145" y="207"/>
                    </a:cubicBezTo>
                    <a:cubicBezTo>
                      <a:pt x="146" y="207"/>
                      <a:pt x="147" y="207"/>
                      <a:pt x="149" y="206"/>
                    </a:cubicBezTo>
                    <a:cubicBezTo>
                      <a:pt x="154" y="204"/>
                      <a:pt x="158" y="203"/>
                      <a:pt x="164" y="202"/>
                    </a:cubicBezTo>
                    <a:cubicBezTo>
                      <a:pt x="165" y="202"/>
                      <a:pt x="166" y="202"/>
                      <a:pt x="168" y="201"/>
                    </a:cubicBezTo>
                    <a:cubicBezTo>
                      <a:pt x="168" y="202"/>
                      <a:pt x="168" y="203"/>
                      <a:pt x="168" y="203"/>
                    </a:cubicBezTo>
                    <a:cubicBezTo>
                      <a:pt x="168" y="203"/>
                      <a:pt x="168" y="203"/>
                      <a:pt x="168" y="203"/>
                    </a:cubicBezTo>
                    <a:cubicBezTo>
                      <a:pt x="168" y="204"/>
                      <a:pt x="169" y="204"/>
                      <a:pt x="169" y="205"/>
                    </a:cubicBezTo>
                    <a:cubicBezTo>
                      <a:pt x="169" y="205"/>
                      <a:pt x="169" y="205"/>
                      <a:pt x="169" y="205"/>
                    </a:cubicBezTo>
                    <a:cubicBezTo>
                      <a:pt x="173" y="213"/>
                      <a:pt x="176" y="220"/>
                      <a:pt x="177" y="228"/>
                    </a:cubicBezTo>
                    <a:cubicBezTo>
                      <a:pt x="178" y="232"/>
                      <a:pt x="178" y="236"/>
                      <a:pt x="178" y="241"/>
                    </a:cubicBezTo>
                    <a:cubicBezTo>
                      <a:pt x="178" y="244"/>
                      <a:pt x="179" y="248"/>
                      <a:pt x="179" y="251"/>
                    </a:cubicBezTo>
                    <a:cubicBezTo>
                      <a:pt x="178" y="253"/>
                      <a:pt x="161" y="256"/>
                      <a:pt x="159" y="256"/>
                    </a:cubicBezTo>
                    <a:cubicBezTo>
                      <a:pt x="151" y="258"/>
                      <a:pt x="144" y="259"/>
                      <a:pt x="137" y="263"/>
                    </a:cubicBezTo>
                    <a:cubicBezTo>
                      <a:pt x="133" y="265"/>
                      <a:pt x="130" y="265"/>
                      <a:pt x="126" y="267"/>
                    </a:cubicBezTo>
                    <a:cubicBezTo>
                      <a:pt x="122" y="269"/>
                      <a:pt x="118" y="271"/>
                      <a:pt x="114" y="272"/>
                    </a:cubicBezTo>
                    <a:cubicBezTo>
                      <a:pt x="110" y="273"/>
                      <a:pt x="107" y="274"/>
                      <a:pt x="103" y="274"/>
                    </a:cubicBezTo>
                    <a:cubicBezTo>
                      <a:pt x="101" y="274"/>
                      <a:pt x="94" y="273"/>
                      <a:pt x="93" y="271"/>
                    </a:cubicBezTo>
                    <a:cubicBezTo>
                      <a:pt x="84" y="256"/>
                      <a:pt x="83" y="239"/>
                      <a:pt x="78" y="222"/>
                    </a:cubicBezTo>
                    <a:cubicBezTo>
                      <a:pt x="78" y="222"/>
                      <a:pt x="78" y="222"/>
                      <a:pt x="78" y="222"/>
                    </a:cubicBezTo>
                    <a:cubicBezTo>
                      <a:pt x="83" y="220"/>
                      <a:pt x="89" y="219"/>
                      <a:pt x="95" y="218"/>
                    </a:cubicBezTo>
                    <a:cubicBezTo>
                      <a:pt x="96" y="218"/>
                      <a:pt x="97" y="217"/>
                      <a:pt x="98" y="216"/>
                    </a:cubicBezTo>
                    <a:cubicBezTo>
                      <a:pt x="98" y="216"/>
                      <a:pt x="98" y="216"/>
                      <a:pt x="99" y="216"/>
                    </a:cubicBezTo>
                    <a:cubicBezTo>
                      <a:pt x="99" y="216"/>
                      <a:pt x="99" y="216"/>
                      <a:pt x="99" y="216"/>
                    </a:cubicBezTo>
                    <a:cubicBezTo>
                      <a:pt x="99" y="217"/>
                      <a:pt x="100" y="218"/>
                      <a:pt x="102" y="218"/>
                    </a:cubicBezTo>
                    <a:cubicBezTo>
                      <a:pt x="103" y="219"/>
                      <a:pt x="105" y="219"/>
                      <a:pt x="106" y="219"/>
                    </a:cubicBezTo>
                    <a:close/>
                    <a:moveTo>
                      <a:pt x="378" y="187"/>
                    </a:moveTo>
                    <a:cubicBezTo>
                      <a:pt x="377" y="190"/>
                      <a:pt x="375" y="192"/>
                      <a:pt x="375" y="194"/>
                    </a:cubicBezTo>
                    <a:cubicBezTo>
                      <a:pt x="374" y="197"/>
                      <a:pt x="374" y="200"/>
                      <a:pt x="374" y="203"/>
                    </a:cubicBezTo>
                    <a:cubicBezTo>
                      <a:pt x="374" y="210"/>
                      <a:pt x="372" y="216"/>
                      <a:pt x="370" y="223"/>
                    </a:cubicBezTo>
                    <a:cubicBezTo>
                      <a:pt x="370" y="223"/>
                      <a:pt x="370" y="223"/>
                      <a:pt x="370" y="224"/>
                    </a:cubicBezTo>
                    <a:cubicBezTo>
                      <a:pt x="370" y="224"/>
                      <a:pt x="370" y="224"/>
                      <a:pt x="370" y="224"/>
                    </a:cubicBezTo>
                    <a:cubicBezTo>
                      <a:pt x="367" y="226"/>
                      <a:pt x="366" y="228"/>
                      <a:pt x="365" y="231"/>
                    </a:cubicBezTo>
                    <a:cubicBezTo>
                      <a:pt x="363" y="233"/>
                      <a:pt x="362" y="234"/>
                      <a:pt x="362" y="237"/>
                    </a:cubicBezTo>
                    <a:cubicBezTo>
                      <a:pt x="361" y="237"/>
                      <a:pt x="361" y="238"/>
                      <a:pt x="361" y="238"/>
                    </a:cubicBezTo>
                    <a:cubicBezTo>
                      <a:pt x="361" y="239"/>
                      <a:pt x="360" y="240"/>
                      <a:pt x="359" y="240"/>
                    </a:cubicBezTo>
                    <a:cubicBezTo>
                      <a:pt x="357" y="242"/>
                      <a:pt x="354" y="244"/>
                      <a:pt x="352" y="246"/>
                    </a:cubicBezTo>
                    <a:cubicBezTo>
                      <a:pt x="352" y="246"/>
                      <a:pt x="351" y="247"/>
                      <a:pt x="351" y="247"/>
                    </a:cubicBezTo>
                    <a:cubicBezTo>
                      <a:pt x="350" y="247"/>
                      <a:pt x="350" y="248"/>
                      <a:pt x="350" y="248"/>
                    </a:cubicBezTo>
                    <a:cubicBezTo>
                      <a:pt x="349" y="249"/>
                      <a:pt x="348" y="249"/>
                      <a:pt x="347" y="250"/>
                    </a:cubicBezTo>
                    <a:cubicBezTo>
                      <a:pt x="323" y="254"/>
                      <a:pt x="299" y="260"/>
                      <a:pt x="275" y="265"/>
                    </a:cubicBezTo>
                    <a:cubicBezTo>
                      <a:pt x="269" y="266"/>
                      <a:pt x="262" y="268"/>
                      <a:pt x="256" y="269"/>
                    </a:cubicBezTo>
                    <a:cubicBezTo>
                      <a:pt x="250" y="271"/>
                      <a:pt x="244" y="273"/>
                      <a:pt x="238" y="275"/>
                    </a:cubicBezTo>
                    <a:cubicBezTo>
                      <a:pt x="226" y="277"/>
                      <a:pt x="215" y="284"/>
                      <a:pt x="202" y="287"/>
                    </a:cubicBezTo>
                    <a:cubicBezTo>
                      <a:pt x="191" y="289"/>
                      <a:pt x="180" y="293"/>
                      <a:pt x="168" y="296"/>
                    </a:cubicBezTo>
                    <a:cubicBezTo>
                      <a:pt x="154" y="299"/>
                      <a:pt x="141" y="303"/>
                      <a:pt x="128" y="306"/>
                    </a:cubicBezTo>
                    <a:cubicBezTo>
                      <a:pt x="122" y="307"/>
                      <a:pt x="116" y="307"/>
                      <a:pt x="110" y="309"/>
                    </a:cubicBezTo>
                    <a:cubicBezTo>
                      <a:pt x="101" y="311"/>
                      <a:pt x="93" y="312"/>
                      <a:pt x="83" y="310"/>
                    </a:cubicBezTo>
                    <a:cubicBezTo>
                      <a:pt x="78" y="308"/>
                      <a:pt x="72" y="306"/>
                      <a:pt x="67" y="304"/>
                    </a:cubicBezTo>
                    <a:cubicBezTo>
                      <a:pt x="63" y="303"/>
                      <a:pt x="59" y="300"/>
                      <a:pt x="55" y="299"/>
                    </a:cubicBezTo>
                    <a:cubicBezTo>
                      <a:pt x="49" y="284"/>
                      <a:pt x="42" y="270"/>
                      <a:pt x="38" y="254"/>
                    </a:cubicBezTo>
                    <a:cubicBezTo>
                      <a:pt x="35" y="243"/>
                      <a:pt x="32" y="233"/>
                      <a:pt x="29" y="222"/>
                    </a:cubicBezTo>
                    <a:cubicBezTo>
                      <a:pt x="33" y="225"/>
                      <a:pt x="37" y="225"/>
                      <a:pt x="42" y="227"/>
                    </a:cubicBezTo>
                    <a:cubicBezTo>
                      <a:pt x="49" y="230"/>
                      <a:pt x="60" y="226"/>
                      <a:pt x="67" y="224"/>
                    </a:cubicBezTo>
                    <a:cubicBezTo>
                      <a:pt x="68" y="224"/>
                      <a:pt x="69" y="224"/>
                      <a:pt x="71" y="223"/>
                    </a:cubicBezTo>
                    <a:cubicBezTo>
                      <a:pt x="71" y="224"/>
                      <a:pt x="71" y="224"/>
                      <a:pt x="71" y="224"/>
                    </a:cubicBezTo>
                    <a:cubicBezTo>
                      <a:pt x="72" y="235"/>
                      <a:pt x="75" y="246"/>
                      <a:pt x="78" y="257"/>
                    </a:cubicBezTo>
                    <a:cubicBezTo>
                      <a:pt x="79" y="264"/>
                      <a:pt x="82" y="276"/>
                      <a:pt x="88" y="280"/>
                    </a:cubicBezTo>
                    <a:cubicBezTo>
                      <a:pt x="95" y="284"/>
                      <a:pt x="103" y="284"/>
                      <a:pt x="110" y="283"/>
                    </a:cubicBezTo>
                    <a:cubicBezTo>
                      <a:pt x="120" y="281"/>
                      <a:pt x="129" y="278"/>
                      <a:pt x="139" y="274"/>
                    </a:cubicBezTo>
                    <a:cubicBezTo>
                      <a:pt x="149" y="269"/>
                      <a:pt x="160" y="266"/>
                      <a:pt x="172" y="264"/>
                    </a:cubicBezTo>
                    <a:cubicBezTo>
                      <a:pt x="179" y="262"/>
                      <a:pt x="185" y="262"/>
                      <a:pt x="188" y="254"/>
                    </a:cubicBezTo>
                    <a:cubicBezTo>
                      <a:pt x="190" y="251"/>
                      <a:pt x="189" y="247"/>
                      <a:pt x="188" y="244"/>
                    </a:cubicBezTo>
                    <a:cubicBezTo>
                      <a:pt x="187" y="239"/>
                      <a:pt x="188" y="234"/>
                      <a:pt x="187" y="229"/>
                    </a:cubicBezTo>
                    <a:cubicBezTo>
                      <a:pt x="186" y="219"/>
                      <a:pt x="182" y="209"/>
                      <a:pt x="177" y="200"/>
                    </a:cubicBezTo>
                    <a:cubicBezTo>
                      <a:pt x="184" y="198"/>
                      <a:pt x="191" y="197"/>
                      <a:pt x="198" y="195"/>
                    </a:cubicBezTo>
                    <a:cubicBezTo>
                      <a:pt x="209" y="193"/>
                      <a:pt x="220" y="190"/>
                      <a:pt x="230" y="187"/>
                    </a:cubicBezTo>
                    <a:cubicBezTo>
                      <a:pt x="232" y="195"/>
                      <a:pt x="236" y="204"/>
                      <a:pt x="239" y="212"/>
                    </a:cubicBezTo>
                    <a:cubicBezTo>
                      <a:pt x="242" y="221"/>
                      <a:pt x="244" y="231"/>
                      <a:pt x="252" y="236"/>
                    </a:cubicBezTo>
                    <a:cubicBezTo>
                      <a:pt x="260" y="242"/>
                      <a:pt x="267" y="242"/>
                      <a:pt x="276" y="240"/>
                    </a:cubicBezTo>
                    <a:cubicBezTo>
                      <a:pt x="280" y="239"/>
                      <a:pt x="283" y="238"/>
                      <a:pt x="287" y="235"/>
                    </a:cubicBezTo>
                    <a:cubicBezTo>
                      <a:pt x="290" y="232"/>
                      <a:pt x="297" y="232"/>
                      <a:pt x="301" y="230"/>
                    </a:cubicBezTo>
                    <a:cubicBezTo>
                      <a:pt x="310" y="227"/>
                      <a:pt x="319" y="225"/>
                      <a:pt x="327" y="223"/>
                    </a:cubicBezTo>
                    <a:cubicBezTo>
                      <a:pt x="335" y="221"/>
                      <a:pt x="339" y="216"/>
                      <a:pt x="341" y="209"/>
                    </a:cubicBezTo>
                    <a:cubicBezTo>
                      <a:pt x="343" y="200"/>
                      <a:pt x="341" y="189"/>
                      <a:pt x="338" y="181"/>
                    </a:cubicBezTo>
                    <a:cubicBezTo>
                      <a:pt x="337" y="176"/>
                      <a:pt x="333" y="171"/>
                      <a:pt x="330" y="167"/>
                    </a:cubicBezTo>
                    <a:cubicBezTo>
                      <a:pt x="329" y="164"/>
                      <a:pt x="327" y="161"/>
                      <a:pt x="326" y="158"/>
                    </a:cubicBezTo>
                    <a:cubicBezTo>
                      <a:pt x="332" y="156"/>
                      <a:pt x="337" y="153"/>
                      <a:pt x="342" y="149"/>
                    </a:cubicBezTo>
                    <a:cubicBezTo>
                      <a:pt x="348" y="145"/>
                      <a:pt x="351" y="140"/>
                      <a:pt x="355" y="133"/>
                    </a:cubicBezTo>
                    <a:cubicBezTo>
                      <a:pt x="357" y="131"/>
                      <a:pt x="359" y="128"/>
                      <a:pt x="360" y="125"/>
                    </a:cubicBezTo>
                    <a:cubicBezTo>
                      <a:pt x="363" y="135"/>
                      <a:pt x="367" y="144"/>
                      <a:pt x="370" y="154"/>
                    </a:cubicBezTo>
                    <a:cubicBezTo>
                      <a:pt x="372" y="164"/>
                      <a:pt x="376" y="175"/>
                      <a:pt x="379" y="186"/>
                    </a:cubicBezTo>
                    <a:cubicBezTo>
                      <a:pt x="378" y="186"/>
                      <a:pt x="378" y="186"/>
                      <a:pt x="378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376"/>
              <p:cNvSpPr/>
              <p:nvPr/>
            </p:nvSpPr>
            <p:spPr bwMode="auto">
              <a:xfrm>
                <a:off x="604" y="1250"/>
                <a:ext cx="82" cy="54"/>
              </a:xfrm>
              <a:custGeom>
                <a:avLst/>
                <a:gdLst>
                  <a:gd name="T0" fmla="*/ 6 w 107"/>
                  <a:gd name="T1" fmla="*/ 9 h 71"/>
                  <a:gd name="T2" fmla="*/ 8 w 107"/>
                  <a:gd name="T3" fmla="*/ 11 h 71"/>
                  <a:gd name="T4" fmla="*/ 9 w 107"/>
                  <a:gd name="T5" fmla="*/ 15 h 71"/>
                  <a:gd name="T6" fmla="*/ 14 w 107"/>
                  <a:gd name="T7" fmla="*/ 15 h 71"/>
                  <a:gd name="T8" fmla="*/ 15 w 107"/>
                  <a:gd name="T9" fmla="*/ 15 h 71"/>
                  <a:gd name="T10" fmla="*/ 15 w 107"/>
                  <a:gd name="T11" fmla="*/ 16 h 71"/>
                  <a:gd name="T12" fmla="*/ 18 w 107"/>
                  <a:gd name="T13" fmla="*/ 18 h 71"/>
                  <a:gd name="T14" fmla="*/ 23 w 107"/>
                  <a:gd name="T15" fmla="*/ 17 h 71"/>
                  <a:gd name="T16" fmla="*/ 23 w 107"/>
                  <a:gd name="T17" fmla="*/ 17 h 71"/>
                  <a:gd name="T18" fmla="*/ 24 w 107"/>
                  <a:gd name="T19" fmla="*/ 17 h 71"/>
                  <a:gd name="T20" fmla="*/ 28 w 107"/>
                  <a:gd name="T21" fmla="*/ 25 h 71"/>
                  <a:gd name="T22" fmla="*/ 38 w 107"/>
                  <a:gd name="T23" fmla="*/ 30 h 71"/>
                  <a:gd name="T24" fmla="*/ 43 w 107"/>
                  <a:gd name="T25" fmla="*/ 30 h 71"/>
                  <a:gd name="T26" fmla="*/ 47 w 107"/>
                  <a:gd name="T27" fmla="*/ 32 h 71"/>
                  <a:gd name="T28" fmla="*/ 50 w 107"/>
                  <a:gd name="T29" fmla="*/ 33 h 71"/>
                  <a:gd name="T30" fmla="*/ 58 w 107"/>
                  <a:gd name="T31" fmla="*/ 36 h 71"/>
                  <a:gd name="T32" fmla="*/ 75 w 107"/>
                  <a:gd name="T33" fmla="*/ 46 h 71"/>
                  <a:gd name="T34" fmla="*/ 81 w 107"/>
                  <a:gd name="T35" fmla="*/ 51 h 71"/>
                  <a:gd name="T36" fmla="*/ 88 w 107"/>
                  <a:gd name="T37" fmla="*/ 59 h 71"/>
                  <a:gd name="T38" fmla="*/ 89 w 107"/>
                  <a:gd name="T39" fmla="*/ 60 h 71"/>
                  <a:gd name="T40" fmla="*/ 94 w 107"/>
                  <a:gd name="T41" fmla="*/ 63 h 71"/>
                  <a:gd name="T42" fmla="*/ 103 w 107"/>
                  <a:gd name="T43" fmla="*/ 70 h 71"/>
                  <a:gd name="T44" fmla="*/ 105 w 107"/>
                  <a:gd name="T45" fmla="*/ 67 h 71"/>
                  <a:gd name="T46" fmla="*/ 93 w 107"/>
                  <a:gd name="T47" fmla="*/ 56 h 71"/>
                  <a:gd name="T48" fmla="*/ 91 w 107"/>
                  <a:gd name="T49" fmla="*/ 55 h 71"/>
                  <a:gd name="T50" fmla="*/ 87 w 107"/>
                  <a:gd name="T51" fmla="*/ 49 h 71"/>
                  <a:gd name="T52" fmla="*/ 78 w 107"/>
                  <a:gd name="T53" fmla="*/ 42 h 71"/>
                  <a:gd name="T54" fmla="*/ 71 w 107"/>
                  <a:gd name="T55" fmla="*/ 38 h 71"/>
                  <a:gd name="T56" fmla="*/ 64 w 107"/>
                  <a:gd name="T57" fmla="*/ 35 h 71"/>
                  <a:gd name="T58" fmla="*/ 52 w 107"/>
                  <a:gd name="T59" fmla="*/ 28 h 71"/>
                  <a:gd name="T60" fmla="*/ 45 w 107"/>
                  <a:gd name="T61" fmla="*/ 25 h 71"/>
                  <a:gd name="T62" fmla="*/ 41 w 107"/>
                  <a:gd name="T63" fmla="*/ 25 h 71"/>
                  <a:gd name="T64" fmla="*/ 35 w 107"/>
                  <a:gd name="T65" fmla="*/ 21 h 71"/>
                  <a:gd name="T66" fmla="*/ 31 w 107"/>
                  <a:gd name="T67" fmla="*/ 20 h 71"/>
                  <a:gd name="T68" fmla="*/ 28 w 107"/>
                  <a:gd name="T69" fmla="*/ 13 h 71"/>
                  <a:gd name="T70" fmla="*/ 26 w 107"/>
                  <a:gd name="T71" fmla="*/ 12 h 71"/>
                  <a:gd name="T72" fmla="*/ 20 w 107"/>
                  <a:gd name="T73" fmla="*/ 13 h 71"/>
                  <a:gd name="T74" fmla="*/ 20 w 107"/>
                  <a:gd name="T75" fmla="*/ 10 h 71"/>
                  <a:gd name="T76" fmla="*/ 14 w 107"/>
                  <a:gd name="T77" fmla="*/ 10 h 71"/>
                  <a:gd name="T78" fmla="*/ 3 w 107"/>
                  <a:gd name="T79" fmla="*/ 4 h 71"/>
                  <a:gd name="T80" fmla="*/ 6 w 107"/>
                  <a:gd name="T81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7" h="71">
                    <a:moveTo>
                      <a:pt x="6" y="9"/>
                    </a:moveTo>
                    <a:cubicBezTo>
                      <a:pt x="10" y="6"/>
                      <a:pt x="8" y="11"/>
                      <a:pt x="8" y="11"/>
                    </a:cubicBezTo>
                    <a:cubicBezTo>
                      <a:pt x="7" y="13"/>
                      <a:pt x="8" y="14"/>
                      <a:pt x="9" y="15"/>
                    </a:cubicBezTo>
                    <a:cubicBezTo>
                      <a:pt x="11" y="16"/>
                      <a:pt x="12" y="16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5" y="15"/>
                      <a:pt x="15" y="16"/>
                      <a:pt x="15" y="16"/>
                    </a:cubicBezTo>
                    <a:cubicBezTo>
                      <a:pt x="16" y="17"/>
                      <a:pt x="17" y="18"/>
                      <a:pt x="18" y="18"/>
                    </a:cubicBezTo>
                    <a:cubicBezTo>
                      <a:pt x="21" y="18"/>
                      <a:pt x="21" y="18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21"/>
                      <a:pt x="24" y="24"/>
                      <a:pt x="28" y="25"/>
                    </a:cubicBezTo>
                    <a:cubicBezTo>
                      <a:pt x="33" y="26"/>
                      <a:pt x="34" y="27"/>
                      <a:pt x="38" y="30"/>
                    </a:cubicBezTo>
                    <a:cubicBezTo>
                      <a:pt x="40" y="31"/>
                      <a:pt x="41" y="31"/>
                      <a:pt x="43" y="30"/>
                    </a:cubicBezTo>
                    <a:cubicBezTo>
                      <a:pt x="44" y="30"/>
                      <a:pt x="46" y="32"/>
                      <a:pt x="47" y="32"/>
                    </a:cubicBezTo>
                    <a:cubicBezTo>
                      <a:pt x="48" y="33"/>
                      <a:pt x="49" y="33"/>
                      <a:pt x="50" y="33"/>
                    </a:cubicBezTo>
                    <a:cubicBezTo>
                      <a:pt x="53" y="33"/>
                      <a:pt x="55" y="34"/>
                      <a:pt x="58" y="36"/>
                    </a:cubicBezTo>
                    <a:cubicBezTo>
                      <a:pt x="64" y="39"/>
                      <a:pt x="69" y="44"/>
                      <a:pt x="75" y="46"/>
                    </a:cubicBezTo>
                    <a:cubicBezTo>
                      <a:pt x="77" y="47"/>
                      <a:pt x="79" y="50"/>
                      <a:pt x="81" y="51"/>
                    </a:cubicBezTo>
                    <a:cubicBezTo>
                      <a:pt x="85" y="52"/>
                      <a:pt x="85" y="57"/>
                      <a:pt x="88" y="59"/>
                    </a:cubicBezTo>
                    <a:cubicBezTo>
                      <a:pt x="88" y="60"/>
                      <a:pt x="89" y="60"/>
                      <a:pt x="89" y="60"/>
                    </a:cubicBezTo>
                    <a:cubicBezTo>
                      <a:pt x="92" y="60"/>
                      <a:pt x="93" y="62"/>
                      <a:pt x="94" y="63"/>
                    </a:cubicBezTo>
                    <a:cubicBezTo>
                      <a:pt x="96" y="66"/>
                      <a:pt x="100" y="69"/>
                      <a:pt x="103" y="70"/>
                    </a:cubicBezTo>
                    <a:cubicBezTo>
                      <a:pt x="105" y="71"/>
                      <a:pt x="107" y="69"/>
                      <a:pt x="105" y="67"/>
                    </a:cubicBezTo>
                    <a:cubicBezTo>
                      <a:pt x="102" y="63"/>
                      <a:pt x="98" y="59"/>
                      <a:pt x="93" y="56"/>
                    </a:cubicBezTo>
                    <a:cubicBezTo>
                      <a:pt x="93" y="55"/>
                      <a:pt x="91" y="56"/>
                      <a:pt x="91" y="55"/>
                    </a:cubicBezTo>
                    <a:cubicBezTo>
                      <a:pt x="89" y="53"/>
                      <a:pt x="89" y="51"/>
                      <a:pt x="87" y="49"/>
                    </a:cubicBezTo>
                    <a:cubicBezTo>
                      <a:pt x="85" y="46"/>
                      <a:pt x="81" y="43"/>
                      <a:pt x="78" y="42"/>
                    </a:cubicBezTo>
                    <a:cubicBezTo>
                      <a:pt x="75" y="41"/>
                      <a:pt x="74" y="39"/>
                      <a:pt x="71" y="38"/>
                    </a:cubicBezTo>
                    <a:cubicBezTo>
                      <a:pt x="69" y="37"/>
                      <a:pt x="65" y="36"/>
                      <a:pt x="64" y="35"/>
                    </a:cubicBezTo>
                    <a:cubicBezTo>
                      <a:pt x="60" y="32"/>
                      <a:pt x="57" y="29"/>
                      <a:pt x="52" y="28"/>
                    </a:cubicBezTo>
                    <a:cubicBezTo>
                      <a:pt x="50" y="28"/>
                      <a:pt x="47" y="25"/>
                      <a:pt x="45" y="25"/>
                    </a:cubicBezTo>
                    <a:cubicBezTo>
                      <a:pt x="44" y="25"/>
                      <a:pt x="41" y="26"/>
                      <a:pt x="41" y="25"/>
                    </a:cubicBezTo>
                    <a:cubicBezTo>
                      <a:pt x="39" y="24"/>
                      <a:pt x="37" y="23"/>
                      <a:pt x="35" y="21"/>
                    </a:cubicBezTo>
                    <a:cubicBezTo>
                      <a:pt x="33" y="20"/>
                      <a:pt x="33" y="20"/>
                      <a:pt x="31" y="20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28" y="12"/>
                      <a:pt x="27" y="12"/>
                      <a:pt x="26" y="12"/>
                    </a:cubicBezTo>
                    <a:cubicBezTo>
                      <a:pt x="25" y="12"/>
                      <a:pt x="20" y="13"/>
                      <a:pt x="20" y="13"/>
                    </a:cubicBezTo>
                    <a:cubicBezTo>
                      <a:pt x="20" y="12"/>
                      <a:pt x="20" y="11"/>
                      <a:pt x="20" y="10"/>
                    </a:cubicBezTo>
                    <a:cubicBezTo>
                      <a:pt x="18" y="7"/>
                      <a:pt x="16" y="9"/>
                      <a:pt x="14" y="10"/>
                    </a:cubicBezTo>
                    <a:cubicBezTo>
                      <a:pt x="14" y="4"/>
                      <a:pt x="9" y="0"/>
                      <a:pt x="3" y="4"/>
                    </a:cubicBezTo>
                    <a:cubicBezTo>
                      <a:pt x="0" y="6"/>
                      <a:pt x="3" y="11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377"/>
              <p:cNvSpPr/>
              <p:nvPr/>
            </p:nvSpPr>
            <p:spPr bwMode="auto">
              <a:xfrm>
                <a:off x="600" y="1265"/>
                <a:ext cx="86" cy="62"/>
              </a:xfrm>
              <a:custGeom>
                <a:avLst/>
                <a:gdLst>
                  <a:gd name="T0" fmla="*/ 3 w 114"/>
                  <a:gd name="T1" fmla="*/ 7 h 82"/>
                  <a:gd name="T2" fmla="*/ 13 w 114"/>
                  <a:gd name="T3" fmla="*/ 9 h 82"/>
                  <a:gd name="T4" fmla="*/ 17 w 114"/>
                  <a:gd name="T5" fmla="*/ 12 h 82"/>
                  <a:gd name="T6" fmla="*/ 28 w 114"/>
                  <a:gd name="T7" fmla="*/ 15 h 82"/>
                  <a:gd name="T8" fmla="*/ 32 w 114"/>
                  <a:gd name="T9" fmla="*/ 20 h 82"/>
                  <a:gd name="T10" fmla="*/ 37 w 114"/>
                  <a:gd name="T11" fmla="*/ 20 h 82"/>
                  <a:gd name="T12" fmla="*/ 43 w 114"/>
                  <a:gd name="T13" fmla="*/ 25 h 82"/>
                  <a:gd name="T14" fmla="*/ 52 w 114"/>
                  <a:gd name="T15" fmla="*/ 28 h 82"/>
                  <a:gd name="T16" fmla="*/ 62 w 114"/>
                  <a:gd name="T17" fmla="*/ 31 h 82"/>
                  <a:gd name="T18" fmla="*/ 68 w 114"/>
                  <a:gd name="T19" fmla="*/ 36 h 82"/>
                  <a:gd name="T20" fmla="*/ 76 w 114"/>
                  <a:gd name="T21" fmla="*/ 42 h 82"/>
                  <a:gd name="T22" fmla="*/ 80 w 114"/>
                  <a:gd name="T23" fmla="*/ 45 h 82"/>
                  <a:gd name="T24" fmla="*/ 87 w 114"/>
                  <a:gd name="T25" fmla="*/ 54 h 82"/>
                  <a:gd name="T26" fmla="*/ 90 w 114"/>
                  <a:gd name="T27" fmla="*/ 56 h 82"/>
                  <a:gd name="T28" fmla="*/ 99 w 114"/>
                  <a:gd name="T29" fmla="*/ 67 h 82"/>
                  <a:gd name="T30" fmla="*/ 110 w 114"/>
                  <a:gd name="T31" fmla="*/ 81 h 82"/>
                  <a:gd name="T32" fmla="*/ 112 w 114"/>
                  <a:gd name="T33" fmla="*/ 78 h 82"/>
                  <a:gd name="T34" fmla="*/ 99 w 114"/>
                  <a:gd name="T35" fmla="*/ 58 h 82"/>
                  <a:gd name="T36" fmla="*/ 94 w 114"/>
                  <a:gd name="T37" fmla="*/ 51 h 82"/>
                  <a:gd name="T38" fmla="*/ 91 w 114"/>
                  <a:gd name="T39" fmla="*/ 47 h 82"/>
                  <a:gd name="T40" fmla="*/ 78 w 114"/>
                  <a:gd name="T41" fmla="*/ 36 h 82"/>
                  <a:gd name="T42" fmla="*/ 73 w 114"/>
                  <a:gd name="T43" fmla="*/ 32 h 82"/>
                  <a:gd name="T44" fmla="*/ 69 w 114"/>
                  <a:gd name="T45" fmla="*/ 30 h 82"/>
                  <a:gd name="T46" fmla="*/ 63 w 114"/>
                  <a:gd name="T47" fmla="*/ 26 h 82"/>
                  <a:gd name="T48" fmla="*/ 58 w 114"/>
                  <a:gd name="T49" fmla="*/ 24 h 82"/>
                  <a:gd name="T50" fmla="*/ 48 w 114"/>
                  <a:gd name="T51" fmla="*/ 21 h 82"/>
                  <a:gd name="T52" fmla="*/ 40 w 114"/>
                  <a:gd name="T53" fmla="*/ 15 h 82"/>
                  <a:gd name="T54" fmla="*/ 32 w 114"/>
                  <a:gd name="T55" fmla="*/ 13 h 82"/>
                  <a:gd name="T56" fmla="*/ 22 w 114"/>
                  <a:gd name="T57" fmla="*/ 7 h 82"/>
                  <a:gd name="T58" fmla="*/ 13 w 114"/>
                  <a:gd name="T59" fmla="*/ 2 h 82"/>
                  <a:gd name="T60" fmla="*/ 3 w 114"/>
                  <a:gd name="T61" fmla="*/ 1 h 82"/>
                  <a:gd name="T62" fmla="*/ 3 w 114"/>
                  <a:gd name="T63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82">
                    <a:moveTo>
                      <a:pt x="3" y="7"/>
                    </a:moveTo>
                    <a:cubicBezTo>
                      <a:pt x="7" y="7"/>
                      <a:pt x="10" y="6"/>
                      <a:pt x="13" y="9"/>
                    </a:cubicBezTo>
                    <a:cubicBezTo>
                      <a:pt x="14" y="10"/>
                      <a:pt x="16" y="12"/>
                      <a:pt x="17" y="12"/>
                    </a:cubicBezTo>
                    <a:cubicBezTo>
                      <a:pt x="21" y="13"/>
                      <a:pt x="25" y="11"/>
                      <a:pt x="28" y="15"/>
                    </a:cubicBezTo>
                    <a:cubicBezTo>
                      <a:pt x="29" y="17"/>
                      <a:pt x="30" y="19"/>
                      <a:pt x="32" y="20"/>
                    </a:cubicBezTo>
                    <a:cubicBezTo>
                      <a:pt x="33" y="21"/>
                      <a:pt x="36" y="20"/>
                      <a:pt x="37" y="20"/>
                    </a:cubicBezTo>
                    <a:cubicBezTo>
                      <a:pt x="38" y="20"/>
                      <a:pt x="41" y="24"/>
                      <a:pt x="43" y="25"/>
                    </a:cubicBezTo>
                    <a:cubicBezTo>
                      <a:pt x="46" y="26"/>
                      <a:pt x="49" y="26"/>
                      <a:pt x="52" y="28"/>
                    </a:cubicBezTo>
                    <a:cubicBezTo>
                      <a:pt x="55" y="30"/>
                      <a:pt x="59" y="29"/>
                      <a:pt x="62" y="31"/>
                    </a:cubicBezTo>
                    <a:cubicBezTo>
                      <a:pt x="64" y="33"/>
                      <a:pt x="66" y="35"/>
                      <a:pt x="68" y="36"/>
                    </a:cubicBezTo>
                    <a:cubicBezTo>
                      <a:pt x="73" y="38"/>
                      <a:pt x="73" y="40"/>
                      <a:pt x="76" y="42"/>
                    </a:cubicBezTo>
                    <a:cubicBezTo>
                      <a:pt x="78" y="44"/>
                      <a:pt x="78" y="44"/>
                      <a:pt x="80" y="45"/>
                    </a:cubicBezTo>
                    <a:cubicBezTo>
                      <a:pt x="84" y="47"/>
                      <a:pt x="85" y="51"/>
                      <a:pt x="87" y="54"/>
                    </a:cubicBezTo>
                    <a:cubicBezTo>
                      <a:pt x="88" y="55"/>
                      <a:pt x="89" y="56"/>
                      <a:pt x="90" y="56"/>
                    </a:cubicBezTo>
                    <a:cubicBezTo>
                      <a:pt x="94" y="56"/>
                      <a:pt x="97" y="64"/>
                      <a:pt x="99" y="67"/>
                    </a:cubicBezTo>
                    <a:cubicBezTo>
                      <a:pt x="103" y="73"/>
                      <a:pt x="103" y="78"/>
                      <a:pt x="110" y="81"/>
                    </a:cubicBezTo>
                    <a:cubicBezTo>
                      <a:pt x="112" y="82"/>
                      <a:pt x="114" y="79"/>
                      <a:pt x="112" y="78"/>
                    </a:cubicBezTo>
                    <a:cubicBezTo>
                      <a:pt x="107" y="73"/>
                      <a:pt x="103" y="65"/>
                      <a:pt x="99" y="58"/>
                    </a:cubicBezTo>
                    <a:cubicBezTo>
                      <a:pt x="98" y="56"/>
                      <a:pt x="96" y="53"/>
                      <a:pt x="94" y="51"/>
                    </a:cubicBezTo>
                    <a:cubicBezTo>
                      <a:pt x="91" y="50"/>
                      <a:pt x="91" y="50"/>
                      <a:pt x="91" y="47"/>
                    </a:cubicBezTo>
                    <a:cubicBezTo>
                      <a:pt x="90" y="41"/>
                      <a:pt x="80" y="40"/>
                      <a:pt x="78" y="36"/>
                    </a:cubicBezTo>
                    <a:cubicBezTo>
                      <a:pt x="76" y="34"/>
                      <a:pt x="75" y="33"/>
                      <a:pt x="73" y="32"/>
                    </a:cubicBezTo>
                    <a:cubicBezTo>
                      <a:pt x="71" y="31"/>
                      <a:pt x="70" y="31"/>
                      <a:pt x="69" y="30"/>
                    </a:cubicBezTo>
                    <a:cubicBezTo>
                      <a:pt x="67" y="30"/>
                      <a:pt x="65" y="27"/>
                      <a:pt x="63" y="26"/>
                    </a:cubicBezTo>
                    <a:cubicBezTo>
                      <a:pt x="62" y="25"/>
                      <a:pt x="60" y="25"/>
                      <a:pt x="58" y="24"/>
                    </a:cubicBezTo>
                    <a:cubicBezTo>
                      <a:pt x="54" y="24"/>
                      <a:pt x="52" y="22"/>
                      <a:pt x="48" y="21"/>
                    </a:cubicBezTo>
                    <a:cubicBezTo>
                      <a:pt x="44" y="20"/>
                      <a:pt x="43" y="16"/>
                      <a:pt x="40" y="15"/>
                    </a:cubicBezTo>
                    <a:cubicBezTo>
                      <a:pt x="36" y="14"/>
                      <a:pt x="35" y="16"/>
                      <a:pt x="32" y="13"/>
                    </a:cubicBezTo>
                    <a:cubicBezTo>
                      <a:pt x="30" y="9"/>
                      <a:pt x="27" y="7"/>
                      <a:pt x="22" y="7"/>
                    </a:cubicBezTo>
                    <a:cubicBezTo>
                      <a:pt x="17" y="8"/>
                      <a:pt x="17" y="3"/>
                      <a:pt x="13" y="2"/>
                    </a:cubicBezTo>
                    <a:cubicBezTo>
                      <a:pt x="10" y="0"/>
                      <a:pt x="7" y="1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378"/>
              <p:cNvSpPr/>
              <p:nvPr/>
            </p:nvSpPr>
            <p:spPr bwMode="auto">
              <a:xfrm>
                <a:off x="587" y="1271"/>
                <a:ext cx="93" cy="62"/>
              </a:xfrm>
              <a:custGeom>
                <a:avLst/>
                <a:gdLst>
                  <a:gd name="T0" fmla="*/ 4 w 122"/>
                  <a:gd name="T1" fmla="*/ 10 h 82"/>
                  <a:gd name="T2" fmla="*/ 14 w 122"/>
                  <a:gd name="T3" fmla="*/ 9 h 82"/>
                  <a:gd name="T4" fmla="*/ 16 w 122"/>
                  <a:gd name="T5" fmla="*/ 13 h 82"/>
                  <a:gd name="T6" fmla="*/ 22 w 122"/>
                  <a:gd name="T7" fmla="*/ 14 h 82"/>
                  <a:gd name="T8" fmla="*/ 27 w 122"/>
                  <a:gd name="T9" fmla="*/ 20 h 82"/>
                  <a:gd name="T10" fmla="*/ 33 w 122"/>
                  <a:gd name="T11" fmla="*/ 22 h 82"/>
                  <a:gd name="T12" fmla="*/ 45 w 122"/>
                  <a:gd name="T13" fmla="*/ 27 h 82"/>
                  <a:gd name="T14" fmla="*/ 53 w 122"/>
                  <a:gd name="T15" fmla="*/ 31 h 82"/>
                  <a:gd name="T16" fmla="*/ 59 w 122"/>
                  <a:gd name="T17" fmla="*/ 37 h 82"/>
                  <a:gd name="T18" fmla="*/ 73 w 122"/>
                  <a:gd name="T19" fmla="*/ 46 h 82"/>
                  <a:gd name="T20" fmla="*/ 82 w 122"/>
                  <a:gd name="T21" fmla="*/ 52 h 82"/>
                  <a:gd name="T22" fmla="*/ 92 w 122"/>
                  <a:gd name="T23" fmla="*/ 57 h 82"/>
                  <a:gd name="T24" fmla="*/ 105 w 122"/>
                  <a:gd name="T25" fmla="*/ 72 h 82"/>
                  <a:gd name="T26" fmla="*/ 119 w 122"/>
                  <a:gd name="T27" fmla="*/ 81 h 82"/>
                  <a:gd name="T28" fmla="*/ 120 w 122"/>
                  <a:gd name="T29" fmla="*/ 78 h 82"/>
                  <a:gd name="T30" fmla="*/ 109 w 122"/>
                  <a:gd name="T31" fmla="*/ 69 h 82"/>
                  <a:gd name="T32" fmla="*/ 106 w 122"/>
                  <a:gd name="T33" fmla="*/ 62 h 82"/>
                  <a:gd name="T34" fmla="*/ 98 w 122"/>
                  <a:gd name="T35" fmla="*/ 58 h 82"/>
                  <a:gd name="T36" fmla="*/ 92 w 122"/>
                  <a:gd name="T37" fmla="*/ 50 h 82"/>
                  <a:gd name="T38" fmla="*/ 82 w 122"/>
                  <a:gd name="T39" fmla="*/ 45 h 82"/>
                  <a:gd name="T40" fmla="*/ 77 w 122"/>
                  <a:gd name="T41" fmla="*/ 43 h 82"/>
                  <a:gd name="T42" fmla="*/ 67 w 122"/>
                  <a:gd name="T43" fmla="*/ 36 h 82"/>
                  <a:gd name="T44" fmla="*/ 57 w 122"/>
                  <a:gd name="T45" fmla="*/ 30 h 82"/>
                  <a:gd name="T46" fmla="*/ 44 w 122"/>
                  <a:gd name="T47" fmla="*/ 21 h 82"/>
                  <a:gd name="T48" fmla="*/ 27 w 122"/>
                  <a:gd name="T49" fmla="*/ 12 h 82"/>
                  <a:gd name="T50" fmla="*/ 22 w 122"/>
                  <a:gd name="T51" fmla="*/ 10 h 82"/>
                  <a:gd name="T52" fmla="*/ 16 w 122"/>
                  <a:gd name="T53" fmla="*/ 4 h 82"/>
                  <a:gd name="T54" fmla="*/ 3 w 122"/>
                  <a:gd name="T55" fmla="*/ 5 h 82"/>
                  <a:gd name="T56" fmla="*/ 4 w 122"/>
                  <a:gd name="T57" fmla="*/ 1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2" h="82">
                    <a:moveTo>
                      <a:pt x="4" y="10"/>
                    </a:moveTo>
                    <a:cubicBezTo>
                      <a:pt x="6" y="9"/>
                      <a:pt x="13" y="6"/>
                      <a:pt x="14" y="9"/>
                    </a:cubicBezTo>
                    <a:cubicBezTo>
                      <a:pt x="14" y="10"/>
                      <a:pt x="15" y="12"/>
                      <a:pt x="16" y="13"/>
                    </a:cubicBezTo>
                    <a:cubicBezTo>
                      <a:pt x="18" y="14"/>
                      <a:pt x="20" y="14"/>
                      <a:pt x="22" y="14"/>
                    </a:cubicBezTo>
                    <a:cubicBezTo>
                      <a:pt x="25" y="15"/>
                      <a:pt x="25" y="19"/>
                      <a:pt x="27" y="20"/>
                    </a:cubicBezTo>
                    <a:cubicBezTo>
                      <a:pt x="30" y="22"/>
                      <a:pt x="30" y="22"/>
                      <a:pt x="33" y="22"/>
                    </a:cubicBezTo>
                    <a:cubicBezTo>
                      <a:pt x="38" y="23"/>
                      <a:pt x="40" y="23"/>
                      <a:pt x="45" y="27"/>
                    </a:cubicBezTo>
                    <a:cubicBezTo>
                      <a:pt x="47" y="29"/>
                      <a:pt x="50" y="30"/>
                      <a:pt x="53" y="31"/>
                    </a:cubicBezTo>
                    <a:cubicBezTo>
                      <a:pt x="55" y="33"/>
                      <a:pt x="56" y="36"/>
                      <a:pt x="59" y="37"/>
                    </a:cubicBezTo>
                    <a:cubicBezTo>
                      <a:pt x="63" y="40"/>
                      <a:pt x="68" y="45"/>
                      <a:pt x="73" y="46"/>
                    </a:cubicBezTo>
                    <a:cubicBezTo>
                      <a:pt x="77" y="47"/>
                      <a:pt x="79" y="48"/>
                      <a:pt x="82" y="52"/>
                    </a:cubicBezTo>
                    <a:cubicBezTo>
                      <a:pt x="85" y="55"/>
                      <a:pt x="89" y="53"/>
                      <a:pt x="92" y="57"/>
                    </a:cubicBezTo>
                    <a:cubicBezTo>
                      <a:pt x="96" y="63"/>
                      <a:pt x="104" y="64"/>
                      <a:pt x="105" y="72"/>
                    </a:cubicBezTo>
                    <a:cubicBezTo>
                      <a:pt x="107" y="78"/>
                      <a:pt x="114" y="79"/>
                      <a:pt x="119" y="81"/>
                    </a:cubicBezTo>
                    <a:cubicBezTo>
                      <a:pt x="121" y="82"/>
                      <a:pt x="122" y="79"/>
                      <a:pt x="120" y="78"/>
                    </a:cubicBezTo>
                    <a:cubicBezTo>
                      <a:pt x="117" y="75"/>
                      <a:pt x="110" y="74"/>
                      <a:pt x="109" y="69"/>
                    </a:cubicBezTo>
                    <a:cubicBezTo>
                      <a:pt x="109" y="67"/>
                      <a:pt x="107" y="63"/>
                      <a:pt x="106" y="62"/>
                    </a:cubicBezTo>
                    <a:cubicBezTo>
                      <a:pt x="103" y="61"/>
                      <a:pt x="100" y="60"/>
                      <a:pt x="98" y="58"/>
                    </a:cubicBezTo>
                    <a:cubicBezTo>
                      <a:pt x="96" y="55"/>
                      <a:pt x="95" y="52"/>
                      <a:pt x="92" y="50"/>
                    </a:cubicBezTo>
                    <a:cubicBezTo>
                      <a:pt x="88" y="48"/>
                      <a:pt x="85" y="48"/>
                      <a:pt x="82" y="45"/>
                    </a:cubicBezTo>
                    <a:cubicBezTo>
                      <a:pt x="81" y="44"/>
                      <a:pt x="79" y="43"/>
                      <a:pt x="77" y="43"/>
                    </a:cubicBezTo>
                    <a:cubicBezTo>
                      <a:pt x="72" y="42"/>
                      <a:pt x="71" y="38"/>
                      <a:pt x="67" y="36"/>
                    </a:cubicBezTo>
                    <a:cubicBezTo>
                      <a:pt x="63" y="35"/>
                      <a:pt x="60" y="33"/>
                      <a:pt x="57" y="30"/>
                    </a:cubicBezTo>
                    <a:cubicBezTo>
                      <a:pt x="54" y="26"/>
                      <a:pt x="48" y="24"/>
                      <a:pt x="44" y="21"/>
                    </a:cubicBezTo>
                    <a:cubicBezTo>
                      <a:pt x="39" y="17"/>
                      <a:pt x="32" y="17"/>
                      <a:pt x="27" y="12"/>
                    </a:cubicBezTo>
                    <a:cubicBezTo>
                      <a:pt x="26" y="10"/>
                      <a:pt x="24" y="10"/>
                      <a:pt x="22" y="10"/>
                    </a:cubicBezTo>
                    <a:cubicBezTo>
                      <a:pt x="16" y="10"/>
                      <a:pt x="19" y="7"/>
                      <a:pt x="16" y="4"/>
                    </a:cubicBezTo>
                    <a:cubicBezTo>
                      <a:pt x="12" y="0"/>
                      <a:pt x="8" y="4"/>
                      <a:pt x="3" y="5"/>
                    </a:cubicBezTo>
                    <a:cubicBezTo>
                      <a:pt x="0" y="6"/>
                      <a:pt x="1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379"/>
              <p:cNvSpPr/>
              <p:nvPr/>
            </p:nvSpPr>
            <p:spPr bwMode="auto">
              <a:xfrm>
                <a:off x="584" y="1283"/>
                <a:ext cx="96" cy="65"/>
              </a:xfrm>
              <a:custGeom>
                <a:avLst/>
                <a:gdLst>
                  <a:gd name="T0" fmla="*/ 2 w 125"/>
                  <a:gd name="T1" fmla="*/ 12 h 86"/>
                  <a:gd name="T2" fmla="*/ 8 w 125"/>
                  <a:gd name="T3" fmla="*/ 5 h 86"/>
                  <a:gd name="T4" fmla="*/ 13 w 125"/>
                  <a:gd name="T5" fmla="*/ 13 h 86"/>
                  <a:gd name="T6" fmla="*/ 18 w 125"/>
                  <a:gd name="T7" fmla="*/ 14 h 86"/>
                  <a:gd name="T8" fmla="*/ 31 w 125"/>
                  <a:gd name="T9" fmla="*/ 23 h 86"/>
                  <a:gd name="T10" fmla="*/ 35 w 125"/>
                  <a:gd name="T11" fmla="*/ 24 h 86"/>
                  <a:gd name="T12" fmla="*/ 42 w 125"/>
                  <a:gd name="T13" fmla="*/ 28 h 86"/>
                  <a:gd name="T14" fmla="*/ 46 w 125"/>
                  <a:gd name="T15" fmla="*/ 32 h 86"/>
                  <a:gd name="T16" fmla="*/ 55 w 125"/>
                  <a:gd name="T17" fmla="*/ 37 h 86"/>
                  <a:gd name="T18" fmla="*/ 60 w 125"/>
                  <a:gd name="T19" fmla="*/ 40 h 86"/>
                  <a:gd name="T20" fmla="*/ 73 w 125"/>
                  <a:gd name="T21" fmla="*/ 48 h 86"/>
                  <a:gd name="T22" fmla="*/ 81 w 125"/>
                  <a:gd name="T23" fmla="*/ 53 h 86"/>
                  <a:gd name="T24" fmla="*/ 90 w 125"/>
                  <a:gd name="T25" fmla="*/ 64 h 86"/>
                  <a:gd name="T26" fmla="*/ 95 w 125"/>
                  <a:gd name="T27" fmla="*/ 66 h 86"/>
                  <a:gd name="T28" fmla="*/ 104 w 125"/>
                  <a:gd name="T29" fmla="*/ 73 h 86"/>
                  <a:gd name="T30" fmla="*/ 123 w 125"/>
                  <a:gd name="T31" fmla="*/ 86 h 86"/>
                  <a:gd name="T32" fmla="*/ 124 w 125"/>
                  <a:gd name="T33" fmla="*/ 84 h 86"/>
                  <a:gd name="T34" fmla="*/ 107 w 125"/>
                  <a:gd name="T35" fmla="*/ 70 h 86"/>
                  <a:gd name="T36" fmla="*/ 96 w 125"/>
                  <a:gd name="T37" fmla="*/ 62 h 86"/>
                  <a:gd name="T38" fmla="*/ 81 w 125"/>
                  <a:gd name="T39" fmla="*/ 47 h 86"/>
                  <a:gd name="T40" fmla="*/ 63 w 125"/>
                  <a:gd name="T41" fmla="*/ 36 h 86"/>
                  <a:gd name="T42" fmla="*/ 50 w 125"/>
                  <a:gd name="T43" fmla="*/ 28 h 86"/>
                  <a:gd name="T44" fmla="*/ 39 w 125"/>
                  <a:gd name="T45" fmla="*/ 19 h 86"/>
                  <a:gd name="T46" fmla="*/ 32 w 125"/>
                  <a:gd name="T47" fmla="*/ 16 h 86"/>
                  <a:gd name="T48" fmla="*/ 25 w 125"/>
                  <a:gd name="T49" fmla="*/ 10 h 86"/>
                  <a:gd name="T50" fmla="*/ 22 w 125"/>
                  <a:gd name="T51" fmla="*/ 9 h 86"/>
                  <a:gd name="T52" fmla="*/ 10 w 125"/>
                  <a:gd name="T53" fmla="*/ 1 h 86"/>
                  <a:gd name="T54" fmla="*/ 8 w 125"/>
                  <a:gd name="T55" fmla="*/ 1 h 86"/>
                  <a:gd name="T56" fmla="*/ 2 w 125"/>
                  <a:gd name="T57" fmla="*/ 8 h 86"/>
                  <a:gd name="T58" fmla="*/ 2 w 125"/>
                  <a:gd name="T59" fmla="*/ 1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86">
                    <a:moveTo>
                      <a:pt x="2" y="12"/>
                    </a:moveTo>
                    <a:cubicBezTo>
                      <a:pt x="6" y="12"/>
                      <a:pt x="6" y="8"/>
                      <a:pt x="8" y="5"/>
                    </a:cubicBezTo>
                    <a:cubicBezTo>
                      <a:pt x="9" y="8"/>
                      <a:pt x="9" y="11"/>
                      <a:pt x="13" y="13"/>
                    </a:cubicBezTo>
                    <a:cubicBezTo>
                      <a:pt x="15" y="14"/>
                      <a:pt x="17" y="14"/>
                      <a:pt x="18" y="14"/>
                    </a:cubicBezTo>
                    <a:cubicBezTo>
                      <a:pt x="25" y="15"/>
                      <a:pt x="27" y="19"/>
                      <a:pt x="31" y="23"/>
                    </a:cubicBezTo>
                    <a:cubicBezTo>
                      <a:pt x="32" y="23"/>
                      <a:pt x="34" y="24"/>
                      <a:pt x="35" y="24"/>
                    </a:cubicBezTo>
                    <a:cubicBezTo>
                      <a:pt x="38" y="24"/>
                      <a:pt x="39" y="25"/>
                      <a:pt x="42" y="28"/>
                    </a:cubicBezTo>
                    <a:cubicBezTo>
                      <a:pt x="43" y="29"/>
                      <a:pt x="44" y="31"/>
                      <a:pt x="46" y="32"/>
                    </a:cubicBezTo>
                    <a:cubicBezTo>
                      <a:pt x="50" y="33"/>
                      <a:pt x="52" y="34"/>
                      <a:pt x="55" y="37"/>
                    </a:cubicBezTo>
                    <a:cubicBezTo>
                      <a:pt x="56" y="38"/>
                      <a:pt x="58" y="39"/>
                      <a:pt x="60" y="40"/>
                    </a:cubicBezTo>
                    <a:cubicBezTo>
                      <a:pt x="64" y="42"/>
                      <a:pt x="68" y="46"/>
                      <a:pt x="73" y="48"/>
                    </a:cubicBezTo>
                    <a:cubicBezTo>
                      <a:pt x="76" y="50"/>
                      <a:pt x="79" y="51"/>
                      <a:pt x="81" y="53"/>
                    </a:cubicBezTo>
                    <a:cubicBezTo>
                      <a:pt x="84" y="57"/>
                      <a:pt x="86" y="60"/>
                      <a:pt x="90" y="64"/>
                    </a:cubicBezTo>
                    <a:cubicBezTo>
                      <a:pt x="91" y="65"/>
                      <a:pt x="93" y="65"/>
                      <a:pt x="95" y="66"/>
                    </a:cubicBezTo>
                    <a:cubicBezTo>
                      <a:pt x="99" y="67"/>
                      <a:pt x="101" y="70"/>
                      <a:pt x="104" y="73"/>
                    </a:cubicBezTo>
                    <a:cubicBezTo>
                      <a:pt x="109" y="79"/>
                      <a:pt x="116" y="84"/>
                      <a:pt x="123" y="86"/>
                    </a:cubicBezTo>
                    <a:cubicBezTo>
                      <a:pt x="124" y="86"/>
                      <a:pt x="125" y="85"/>
                      <a:pt x="124" y="84"/>
                    </a:cubicBezTo>
                    <a:cubicBezTo>
                      <a:pt x="118" y="79"/>
                      <a:pt x="112" y="76"/>
                      <a:pt x="107" y="70"/>
                    </a:cubicBezTo>
                    <a:cubicBezTo>
                      <a:pt x="103" y="66"/>
                      <a:pt x="101" y="63"/>
                      <a:pt x="96" y="62"/>
                    </a:cubicBezTo>
                    <a:cubicBezTo>
                      <a:pt x="88" y="60"/>
                      <a:pt x="88" y="50"/>
                      <a:pt x="81" y="47"/>
                    </a:cubicBezTo>
                    <a:cubicBezTo>
                      <a:pt x="75" y="44"/>
                      <a:pt x="69" y="39"/>
                      <a:pt x="63" y="36"/>
                    </a:cubicBezTo>
                    <a:cubicBezTo>
                      <a:pt x="58" y="34"/>
                      <a:pt x="55" y="28"/>
                      <a:pt x="50" y="28"/>
                    </a:cubicBezTo>
                    <a:cubicBezTo>
                      <a:pt x="44" y="28"/>
                      <a:pt x="44" y="20"/>
                      <a:pt x="39" y="19"/>
                    </a:cubicBezTo>
                    <a:cubicBezTo>
                      <a:pt x="36" y="18"/>
                      <a:pt x="34" y="18"/>
                      <a:pt x="32" y="16"/>
                    </a:cubicBezTo>
                    <a:cubicBezTo>
                      <a:pt x="30" y="13"/>
                      <a:pt x="28" y="12"/>
                      <a:pt x="25" y="10"/>
                    </a:cubicBezTo>
                    <a:cubicBezTo>
                      <a:pt x="24" y="9"/>
                      <a:pt x="23" y="9"/>
                      <a:pt x="22" y="9"/>
                    </a:cubicBezTo>
                    <a:cubicBezTo>
                      <a:pt x="16" y="10"/>
                      <a:pt x="13" y="5"/>
                      <a:pt x="10" y="1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2"/>
                      <a:pt x="4" y="8"/>
                      <a:pt x="2" y="8"/>
                    </a:cubicBezTo>
                    <a:cubicBezTo>
                      <a:pt x="0" y="9"/>
                      <a:pt x="0" y="12"/>
                      <a:pt x="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380"/>
              <p:cNvSpPr/>
              <p:nvPr/>
            </p:nvSpPr>
            <p:spPr bwMode="auto">
              <a:xfrm>
                <a:off x="570" y="1298"/>
                <a:ext cx="100" cy="67"/>
              </a:xfrm>
              <a:custGeom>
                <a:avLst/>
                <a:gdLst>
                  <a:gd name="T0" fmla="*/ 2 w 132"/>
                  <a:gd name="T1" fmla="*/ 3 h 88"/>
                  <a:gd name="T2" fmla="*/ 14 w 132"/>
                  <a:gd name="T3" fmla="*/ 5 h 88"/>
                  <a:gd name="T4" fmla="*/ 18 w 132"/>
                  <a:gd name="T5" fmla="*/ 9 h 88"/>
                  <a:gd name="T6" fmla="*/ 29 w 132"/>
                  <a:gd name="T7" fmla="*/ 18 h 88"/>
                  <a:gd name="T8" fmla="*/ 34 w 132"/>
                  <a:gd name="T9" fmla="*/ 17 h 88"/>
                  <a:gd name="T10" fmla="*/ 42 w 132"/>
                  <a:gd name="T11" fmla="*/ 21 h 88"/>
                  <a:gd name="T12" fmla="*/ 54 w 132"/>
                  <a:gd name="T13" fmla="*/ 24 h 88"/>
                  <a:gd name="T14" fmla="*/ 59 w 132"/>
                  <a:gd name="T15" fmla="*/ 33 h 88"/>
                  <a:gd name="T16" fmla="*/ 69 w 132"/>
                  <a:gd name="T17" fmla="*/ 36 h 88"/>
                  <a:gd name="T18" fmla="*/ 76 w 132"/>
                  <a:gd name="T19" fmla="*/ 42 h 88"/>
                  <a:gd name="T20" fmla="*/ 84 w 132"/>
                  <a:gd name="T21" fmla="*/ 47 h 88"/>
                  <a:gd name="T22" fmla="*/ 88 w 132"/>
                  <a:gd name="T23" fmla="*/ 52 h 88"/>
                  <a:gd name="T24" fmla="*/ 92 w 132"/>
                  <a:gd name="T25" fmla="*/ 55 h 88"/>
                  <a:gd name="T26" fmla="*/ 96 w 132"/>
                  <a:gd name="T27" fmla="*/ 62 h 88"/>
                  <a:gd name="T28" fmla="*/ 102 w 132"/>
                  <a:gd name="T29" fmla="*/ 66 h 88"/>
                  <a:gd name="T30" fmla="*/ 115 w 132"/>
                  <a:gd name="T31" fmla="*/ 74 h 88"/>
                  <a:gd name="T32" fmla="*/ 129 w 132"/>
                  <a:gd name="T33" fmla="*/ 87 h 88"/>
                  <a:gd name="T34" fmla="*/ 131 w 132"/>
                  <a:gd name="T35" fmla="*/ 85 h 88"/>
                  <a:gd name="T36" fmla="*/ 120 w 132"/>
                  <a:gd name="T37" fmla="*/ 74 h 88"/>
                  <a:gd name="T38" fmla="*/ 112 w 132"/>
                  <a:gd name="T39" fmla="*/ 64 h 88"/>
                  <a:gd name="T40" fmla="*/ 99 w 132"/>
                  <a:gd name="T41" fmla="*/ 60 h 88"/>
                  <a:gd name="T42" fmla="*/ 94 w 132"/>
                  <a:gd name="T43" fmla="*/ 51 h 88"/>
                  <a:gd name="T44" fmla="*/ 85 w 132"/>
                  <a:gd name="T45" fmla="*/ 41 h 88"/>
                  <a:gd name="T46" fmla="*/ 74 w 132"/>
                  <a:gd name="T47" fmla="*/ 35 h 88"/>
                  <a:gd name="T48" fmla="*/ 68 w 132"/>
                  <a:gd name="T49" fmla="*/ 30 h 88"/>
                  <a:gd name="T50" fmla="*/ 64 w 132"/>
                  <a:gd name="T51" fmla="*/ 30 h 88"/>
                  <a:gd name="T52" fmla="*/ 57 w 132"/>
                  <a:gd name="T53" fmla="*/ 20 h 88"/>
                  <a:gd name="T54" fmla="*/ 54 w 132"/>
                  <a:gd name="T55" fmla="*/ 19 h 88"/>
                  <a:gd name="T56" fmla="*/ 38 w 132"/>
                  <a:gd name="T57" fmla="*/ 12 h 88"/>
                  <a:gd name="T58" fmla="*/ 36 w 132"/>
                  <a:gd name="T59" fmla="*/ 11 h 88"/>
                  <a:gd name="T60" fmla="*/ 23 w 132"/>
                  <a:gd name="T61" fmla="*/ 8 h 88"/>
                  <a:gd name="T62" fmla="*/ 16 w 132"/>
                  <a:gd name="T63" fmla="*/ 1 h 88"/>
                  <a:gd name="T64" fmla="*/ 2 w 132"/>
                  <a:gd name="T65" fmla="*/ 0 h 88"/>
                  <a:gd name="T66" fmla="*/ 2 w 132"/>
                  <a:gd name="T67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2" h="88">
                    <a:moveTo>
                      <a:pt x="2" y="3"/>
                    </a:moveTo>
                    <a:cubicBezTo>
                      <a:pt x="6" y="3"/>
                      <a:pt x="10" y="3"/>
                      <a:pt x="14" y="5"/>
                    </a:cubicBezTo>
                    <a:cubicBezTo>
                      <a:pt x="17" y="6"/>
                      <a:pt x="17" y="7"/>
                      <a:pt x="18" y="9"/>
                    </a:cubicBezTo>
                    <a:cubicBezTo>
                      <a:pt x="21" y="13"/>
                      <a:pt x="24" y="18"/>
                      <a:pt x="29" y="18"/>
                    </a:cubicBezTo>
                    <a:cubicBezTo>
                      <a:pt x="31" y="18"/>
                      <a:pt x="33" y="18"/>
                      <a:pt x="34" y="17"/>
                    </a:cubicBezTo>
                    <a:cubicBezTo>
                      <a:pt x="36" y="16"/>
                      <a:pt x="41" y="20"/>
                      <a:pt x="42" y="21"/>
                    </a:cubicBezTo>
                    <a:cubicBezTo>
                      <a:pt x="46" y="24"/>
                      <a:pt x="49" y="24"/>
                      <a:pt x="54" y="24"/>
                    </a:cubicBezTo>
                    <a:cubicBezTo>
                      <a:pt x="55" y="27"/>
                      <a:pt x="57" y="30"/>
                      <a:pt x="59" y="33"/>
                    </a:cubicBezTo>
                    <a:cubicBezTo>
                      <a:pt x="62" y="36"/>
                      <a:pt x="67" y="32"/>
                      <a:pt x="69" y="36"/>
                    </a:cubicBezTo>
                    <a:cubicBezTo>
                      <a:pt x="71" y="39"/>
                      <a:pt x="73" y="41"/>
                      <a:pt x="76" y="42"/>
                    </a:cubicBezTo>
                    <a:cubicBezTo>
                      <a:pt x="80" y="44"/>
                      <a:pt x="80" y="38"/>
                      <a:pt x="84" y="47"/>
                    </a:cubicBezTo>
                    <a:cubicBezTo>
                      <a:pt x="86" y="49"/>
                      <a:pt x="86" y="50"/>
                      <a:pt x="88" y="52"/>
                    </a:cubicBezTo>
                    <a:cubicBezTo>
                      <a:pt x="89" y="53"/>
                      <a:pt x="91" y="54"/>
                      <a:pt x="92" y="55"/>
                    </a:cubicBezTo>
                    <a:cubicBezTo>
                      <a:pt x="94" y="56"/>
                      <a:pt x="95" y="60"/>
                      <a:pt x="96" y="62"/>
                    </a:cubicBezTo>
                    <a:cubicBezTo>
                      <a:pt x="97" y="65"/>
                      <a:pt x="99" y="66"/>
                      <a:pt x="102" y="66"/>
                    </a:cubicBezTo>
                    <a:cubicBezTo>
                      <a:pt x="109" y="67"/>
                      <a:pt x="111" y="69"/>
                      <a:pt x="115" y="74"/>
                    </a:cubicBezTo>
                    <a:cubicBezTo>
                      <a:pt x="119" y="79"/>
                      <a:pt x="124" y="85"/>
                      <a:pt x="129" y="87"/>
                    </a:cubicBezTo>
                    <a:cubicBezTo>
                      <a:pt x="130" y="88"/>
                      <a:pt x="132" y="86"/>
                      <a:pt x="131" y="85"/>
                    </a:cubicBezTo>
                    <a:cubicBezTo>
                      <a:pt x="127" y="81"/>
                      <a:pt x="124" y="77"/>
                      <a:pt x="120" y="74"/>
                    </a:cubicBezTo>
                    <a:cubicBezTo>
                      <a:pt x="117" y="71"/>
                      <a:pt x="116" y="66"/>
                      <a:pt x="112" y="64"/>
                    </a:cubicBezTo>
                    <a:cubicBezTo>
                      <a:pt x="108" y="63"/>
                      <a:pt x="102" y="64"/>
                      <a:pt x="99" y="60"/>
                    </a:cubicBezTo>
                    <a:cubicBezTo>
                      <a:pt x="97" y="57"/>
                      <a:pt x="97" y="53"/>
                      <a:pt x="94" y="51"/>
                    </a:cubicBezTo>
                    <a:cubicBezTo>
                      <a:pt x="90" y="48"/>
                      <a:pt x="88" y="44"/>
                      <a:pt x="85" y="41"/>
                    </a:cubicBezTo>
                    <a:cubicBezTo>
                      <a:pt x="82" y="37"/>
                      <a:pt x="77" y="40"/>
                      <a:pt x="74" y="35"/>
                    </a:cubicBezTo>
                    <a:cubicBezTo>
                      <a:pt x="72" y="33"/>
                      <a:pt x="71" y="31"/>
                      <a:pt x="68" y="30"/>
                    </a:cubicBezTo>
                    <a:cubicBezTo>
                      <a:pt x="66" y="30"/>
                      <a:pt x="65" y="30"/>
                      <a:pt x="64" y="30"/>
                    </a:cubicBezTo>
                    <a:cubicBezTo>
                      <a:pt x="61" y="31"/>
                      <a:pt x="57" y="22"/>
                      <a:pt x="57" y="20"/>
                    </a:cubicBezTo>
                    <a:cubicBezTo>
                      <a:pt x="57" y="19"/>
                      <a:pt x="56" y="19"/>
                      <a:pt x="54" y="19"/>
                    </a:cubicBezTo>
                    <a:cubicBezTo>
                      <a:pt x="46" y="21"/>
                      <a:pt x="44" y="15"/>
                      <a:pt x="38" y="12"/>
                    </a:cubicBezTo>
                    <a:cubicBezTo>
                      <a:pt x="37" y="11"/>
                      <a:pt x="37" y="11"/>
                      <a:pt x="36" y="11"/>
                    </a:cubicBezTo>
                    <a:cubicBezTo>
                      <a:pt x="31" y="13"/>
                      <a:pt x="27" y="12"/>
                      <a:pt x="23" y="8"/>
                    </a:cubicBezTo>
                    <a:cubicBezTo>
                      <a:pt x="21" y="5"/>
                      <a:pt x="20" y="2"/>
                      <a:pt x="16" y="1"/>
                    </a:cubicBezTo>
                    <a:cubicBezTo>
                      <a:pt x="11" y="0"/>
                      <a:pt x="7" y="0"/>
                      <a:pt x="2" y="0"/>
                    </a:cubicBezTo>
                    <a:cubicBezTo>
                      <a:pt x="0" y="0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381"/>
              <p:cNvSpPr/>
              <p:nvPr/>
            </p:nvSpPr>
            <p:spPr bwMode="auto">
              <a:xfrm>
                <a:off x="720" y="1238"/>
                <a:ext cx="98" cy="72"/>
              </a:xfrm>
              <a:custGeom>
                <a:avLst/>
                <a:gdLst>
                  <a:gd name="T0" fmla="*/ 7 w 129"/>
                  <a:gd name="T1" fmla="*/ 91 h 94"/>
                  <a:gd name="T2" fmla="*/ 8 w 129"/>
                  <a:gd name="T3" fmla="*/ 80 h 94"/>
                  <a:gd name="T4" fmla="*/ 15 w 129"/>
                  <a:gd name="T5" fmla="*/ 82 h 94"/>
                  <a:gd name="T6" fmla="*/ 19 w 129"/>
                  <a:gd name="T7" fmla="*/ 76 h 94"/>
                  <a:gd name="T8" fmla="*/ 20 w 129"/>
                  <a:gd name="T9" fmla="*/ 73 h 94"/>
                  <a:gd name="T10" fmla="*/ 22 w 129"/>
                  <a:gd name="T11" fmla="*/ 74 h 94"/>
                  <a:gd name="T12" fmla="*/ 27 w 129"/>
                  <a:gd name="T13" fmla="*/ 71 h 94"/>
                  <a:gd name="T14" fmla="*/ 32 w 129"/>
                  <a:gd name="T15" fmla="*/ 64 h 94"/>
                  <a:gd name="T16" fmla="*/ 38 w 129"/>
                  <a:gd name="T17" fmla="*/ 60 h 94"/>
                  <a:gd name="T18" fmla="*/ 46 w 129"/>
                  <a:gd name="T19" fmla="*/ 55 h 94"/>
                  <a:gd name="T20" fmla="*/ 53 w 129"/>
                  <a:gd name="T21" fmla="*/ 50 h 94"/>
                  <a:gd name="T22" fmla="*/ 62 w 129"/>
                  <a:gd name="T23" fmla="*/ 41 h 94"/>
                  <a:gd name="T24" fmla="*/ 70 w 129"/>
                  <a:gd name="T25" fmla="*/ 40 h 94"/>
                  <a:gd name="T26" fmla="*/ 83 w 129"/>
                  <a:gd name="T27" fmla="*/ 34 h 94"/>
                  <a:gd name="T28" fmla="*/ 91 w 129"/>
                  <a:gd name="T29" fmla="*/ 29 h 94"/>
                  <a:gd name="T30" fmla="*/ 96 w 129"/>
                  <a:gd name="T31" fmla="*/ 26 h 94"/>
                  <a:gd name="T32" fmla="*/ 113 w 129"/>
                  <a:gd name="T33" fmla="*/ 27 h 94"/>
                  <a:gd name="T34" fmla="*/ 126 w 129"/>
                  <a:gd name="T35" fmla="*/ 20 h 94"/>
                  <a:gd name="T36" fmla="*/ 126 w 129"/>
                  <a:gd name="T37" fmla="*/ 16 h 94"/>
                  <a:gd name="T38" fmla="*/ 121 w 129"/>
                  <a:gd name="T39" fmla="*/ 17 h 94"/>
                  <a:gd name="T40" fmla="*/ 108 w 129"/>
                  <a:gd name="T41" fmla="*/ 21 h 94"/>
                  <a:gd name="T42" fmla="*/ 92 w 129"/>
                  <a:gd name="T43" fmla="*/ 23 h 94"/>
                  <a:gd name="T44" fmla="*/ 86 w 129"/>
                  <a:gd name="T45" fmla="*/ 24 h 94"/>
                  <a:gd name="T46" fmla="*/ 77 w 129"/>
                  <a:gd name="T47" fmla="*/ 30 h 94"/>
                  <a:gd name="T48" fmla="*/ 71 w 129"/>
                  <a:gd name="T49" fmla="*/ 33 h 94"/>
                  <a:gd name="T50" fmla="*/ 61 w 129"/>
                  <a:gd name="T51" fmla="*/ 37 h 94"/>
                  <a:gd name="T52" fmla="*/ 69 w 129"/>
                  <a:gd name="T53" fmla="*/ 33 h 94"/>
                  <a:gd name="T54" fmla="*/ 75 w 129"/>
                  <a:gd name="T55" fmla="*/ 28 h 94"/>
                  <a:gd name="T56" fmla="*/ 90 w 129"/>
                  <a:gd name="T57" fmla="*/ 12 h 94"/>
                  <a:gd name="T58" fmla="*/ 105 w 129"/>
                  <a:gd name="T59" fmla="*/ 3 h 94"/>
                  <a:gd name="T60" fmla="*/ 103 w 129"/>
                  <a:gd name="T61" fmla="*/ 0 h 94"/>
                  <a:gd name="T62" fmla="*/ 95 w 129"/>
                  <a:gd name="T63" fmla="*/ 5 h 94"/>
                  <a:gd name="T64" fmla="*/ 90 w 129"/>
                  <a:gd name="T65" fmla="*/ 7 h 94"/>
                  <a:gd name="T66" fmla="*/ 75 w 129"/>
                  <a:gd name="T67" fmla="*/ 20 h 94"/>
                  <a:gd name="T68" fmla="*/ 70 w 129"/>
                  <a:gd name="T69" fmla="*/ 27 h 94"/>
                  <a:gd name="T70" fmla="*/ 60 w 129"/>
                  <a:gd name="T71" fmla="*/ 33 h 94"/>
                  <a:gd name="T72" fmla="*/ 52 w 129"/>
                  <a:gd name="T73" fmla="*/ 38 h 94"/>
                  <a:gd name="T74" fmla="*/ 45 w 129"/>
                  <a:gd name="T75" fmla="*/ 40 h 94"/>
                  <a:gd name="T76" fmla="*/ 34 w 129"/>
                  <a:gd name="T77" fmla="*/ 48 h 94"/>
                  <a:gd name="T78" fmla="*/ 29 w 129"/>
                  <a:gd name="T79" fmla="*/ 53 h 94"/>
                  <a:gd name="T80" fmla="*/ 26 w 129"/>
                  <a:gd name="T81" fmla="*/ 53 h 94"/>
                  <a:gd name="T82" fmla="*/ 15 w 129"/>
                  <a:gd name="T83" fmla="*/ 60 h 94"/>
                  <a:gd name="T84" fmla="*/ 5 w 129"/>
                  <a:gd name="T85" fmla="*/ 69 h 94"/>
                  <a:gd name="T86" fmla="*/ 8 w 129"/>
                  <a:gd name="T87" fmla="*/ 71 h 94"/>
                  <a:gd name="T88" fmla="*/ 13 w 129"/>
                  <a:gd name="T89" fmla="*/ 66 h 94"/>
                  <a:gd name="T90" fmla="*/ 21 w 129"/>
                  <a:gd name="T91" fmla="*/ 64 h 94"/>
                  <a:gd name="T92" fmla="*/ 29 w 129"/>
                  <a:gd name="T93" fmla="*/ 57 h 94"/>
                  <a:gd name="T94" fmla="*/ 35 w 129"/>
                  <a:gd name="T95" fmla="*/ 53 h 94"/>
                  <a:gd name="T96" fmla="*/ 45 w 129"/>
                  <a:gd name="T97" fmla="*/ 46 h 94"/>
                  <a:gd name="T98" fmla="*/ 56 w 129"/>
                  <a:gd name="T99" fmla="*/ 41 h 94"/>
                  <a:gd name="T100" fmla="*/ 56 w 129"/>
                  <a:gd name="T101" fmla="*/ 42 h 94"/>
                  <a:gd name="T102" fmla="*/ 46 w 129"/>
                  <a:gd name="T103" fmla="*/ 48 h 94"/>
                  <a:gd name="T104" fmla="*/ 43 w 129"/>
                  <a:gd name="T105" fmla="*/ 52 h 94"/>
                  <a:gd name="T106" fmla="*/ 36 w 129"/>
                  <a:gd name="T107" fmla="*/ 55 h 94"/>
                  <a:gd name="T108" fmla="*/ 30 w 129"/>
                  <a:gd name="T109" fmla="*/ 59 h 94"/>
                  <a:gd name="T110" fmla="*/ 26 w 129"/>
                  <a:gd name="T111" fmla="*/ 60 h 94"/>
                  <a:gd name="T112" fmla="*/ 20 w 129"/>
                  <a:gd name="T113" fmla="*/ 67 h 94"/>
                  <a:gd name="T114" fmla="*/ 18 w 129"/>
                  <a:gd name="T115" fmla="*/ 68 h 94"/>
                  <a:gd name="T116" fmla="*/ 14 w 129"/>
                  <a:gd name="T117" fmla="*/ 76 h 94"/>
                  <a:gd name="T118" fmla="*/ 6 w 129"/>
                  <a:gd name="T119" fmla="*/ 73 h 94"/>
                  <a:gd name="T120" fmla="*/ 2 w 129"/>
                  <a:gd name="T121" fmla="*/ 91 h 94"/>
                  <a:gd name="T122" fmla="*/ 7 w 129"/>
                  <a:gd name="T123" fmla="*/ 9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9" h="94">
                    <a:moveTo>
                      <a:pt x="7" y="91"/>
                    </a:moveTo>
                    <a:cubicBezTo>
                      <a:pt x="7" y="90"/>
                      <a:pt x="6" y="78"/>
                      <a:pt x="8" y="80"/>
                    </a:cubicBezTo>
                    <a:cubicBezTo>
                      <a:pt x="10" y="82"/>
                      <a:pt x="12" y="83"/>
                      <a:pt x="15" y="82"/>
                    </a:cubicBezTo>
                    <a:cubicBezTo>
                      <a:pt x="17" y="82"/>
                      <a:pt x="18" y="79"/>
                      <a:pt x="19" y="76"/>
                    </a:cubicBezTo>
                    <a:cubicBezTo>
                      <a:pt x="19" y="76"/>
                      <a:pt x="20" y="74"/>
                      <a:pt x="20" y="73"/>
                    </a:cubicBezTo>
                    <a:cubicBezTo>
                      <a:pt x="20" y="70"/>
                      <a:pt x="20" y="73"/>
                      <a:pt x="22" y="74"/>
                    </a:cubicBezTo>
                    <a:cubicBezTo>
                      <a:pt x="25" y="75"/>
                      <a:pt x="26" y="73"/>
                      <a:pt x="27" y="71"/>
                    </a:cubicBezTo>
                    <a:cubicBezTo>
                      <a:pt x="30" y="67"/>
                      <a:pt x="27" y="64"/>
                      <a:pt x="32" y="64"/>
                    </a:cubicBezTo>
                    <a:cubicBezTo>
                      <a:pt x="35" y="64"/>
                      <a:pt x="36" y="63"/>
                      <a:pt x="38" y="60"/>
                    </a:cubicBezTo>
                    <a:cubicBezTo>
                      <a:pt x="40" y="56"/>
                      <a:pt x="43" y="60"/>
                      <a:pt x="46" y="55"/>
                    </a:cubicBezTo>
                    <a:cubicBezTo>
                      <a:pt x="48" y="52"/>
                      <a:pt x="51" y="53"/>
                      <a:pt x="53" y="50"/>
                    </a:cubicBezTo>
                    <a:cubicBezTo>
                      <a:pt x="57" y="48"/>
                      <a:pt x="58" y="40"/>
                      <a:pt x="62" y="41"/>
                    </a:cubicBezTo>
                    <a:cubicBezTo>
                      <a:pt x="65" y="42"/>
                      <a:pt x="68" y="42"/>
                      <a:pt x="70" y="40"/>
                    </a:cubicBezTo>
                    <a:cubicBezTo>
                      <a:pt x="74" y="36"/>
                      <a:pt x="77" y="36"/>
                      <a:pt x="83" y="34"/>
                    </a:cubicBezTo>
                    <a:cubicBezTo>
                      <a:pt x="86" y="33"/>
                      <a:pt x="87" y="28"/>
                      <a:pt x="91" y="29"/>
                    </a:cubicBezTo>
                    <a:cubicBezTo>
                      <a:pt x="93" y="30"/>
                      <a:pt x="95" y="28"/>
                      <a:pt x="96" y="26"/>
                    </a:cubicBezTo>
                    <a:cubicBezTo>
                      <a:pt x="98" y="23"/>
                      <a:pt x="110" y="27"/>
                      <a:pt x="113" y="27"/>
                    </a:cubicBezTo>
                    <a:cubicBezTo>
                      <a:pt x="119" y="27"/>
                      <a:pt x="121" y="22"/>
                      <a:pt x="126" y="20"/>
                    </a:cubicBezTo>
                    <a:cubicBezTo>
                      <a:pt x="129" y="20"/>
                      <a:pt x="128" y="17"/>
                      <a:pt x="126" y="16"/>
                    </a:cubicBezTo>
                    <a:cubicBezTo>
                      <a:pt x="123" y="16"/>
                      <a:pt x="123" y="16"/>
                      <a:pt x="121" y="17"/>
                    </a:cubicBezTo>
                    <a:cubicBezTo>
                      <a:pt x="116" y="19"/>
                      <a:pt x="114" y="22"/>
                      <a:pt x="108" y="21"/>
                    </a:cubicBezTo>
                    <a:cubicBezTo>
                      <a:pt x="103" y="20"/>
                      <a:pt x="96" y="18"/>
                      <a:pt x="92" y="23"/>
                    </a:cubicBezTo>
                    <a:cubicBezTo>
                      <a:pt x="91" y="24"/>
                      <a:pt x="87" y="23"/>
                      <a:pt x="86" y="24"/>
                    </a:cubicBezTo>
                    <a:cubicBezTo>
                      <a:pt x="83" y="26"/>
                      <a:pt x="81" y="29"/>
                      <a:pt x="77" y="30"/>
                    </a:cubicBezTo>
                    <a:cubicBezTo>
                      <a:pt x="75" y="31"/>
                      <a:pt x="73" y="31"/>
                      <a:pt x="71" y="33"/>
                    </a:cubicBezTo>
                    <a:cubicBezTo>
                      <a:pt x="68" y="36"/>
                      <a:pt x="65" y="36"/>
                      <a:pt x="61" y="37"/>
                    </a:cubicBezTo>
                    <a:cubicBezTo>
                      <a:pt x="63" y="36"/>
                      <a:pt x="66" y="35"/>
                      <a:pt x="69" y="33"/>
                    </a:cubicBezTo>
                    <a:cubicBezTo>
                      <a:pt x="71" y="32"/>
                      <a:pt x="73" y="31"/>
                      <a:pt x="75" y="28"/>
                    </a:cubicBezTo>
                    <a:cubicBezTo>
                      <a:pt x="79" y="22"/>
                      <a:pt x="84" y="17"/>
                      <a:pt x="90" y="12"/>
                    </a:cubicBezTo>
                    <a:cubicBezTo>
                      <a:pt x="95" y="9"/>
                      <a:pt x="100" y="7"/>
                      <a:pt x="105" y="3"/>
                    </a:cubicBezTo>
                    <a:cubicBezTo>
                      <a:pt x="106" y="2"/>
                      <a:pt x="105" y="0"/>
                      <a:pt x="103" y="0"/>
                    </a:cubicBezTo>
                    <a:cubicBezTo>
                      <a:pt x="100" y="2"/>
                      <a:pt x="98" y="4"/>
                      <a:pt x="95" y="5"/>
                    </a:cubicBezTo>
                    <a:cubicBezTo>
                      <a:pt x="93" y="6"/>
                      <a:pt x="91" y="6"/>
                      <a:pt x="90" y="7"/>
                    </a:cubicBezTo>
                    <a:cubicBezTo>
                      <a:pt x="85" y="11"/>
                      <a:pt x="80" y="16"/>
                      <a:pt x="75" y="20"/>
                    </a:cubicBezTo>
                    <a:cubicBezTo>
                      <a:pt x="73" y="22"/>
                      <a:pt x="72" y="25"/>
                      <a:pt x="70" y="27"/>
                    </a:cubicBezTo>
                    <a:cubicBezTo>
                      <a:pt x="69" y="29"/>
                      <a:pt x="62" y="32"/>
                      <a:pt x="60" y="33"/>
                    </a:cubicBezTo>
                    <a:cubicBezTo>
                      <a:pt x="57" y="35"/>
                      <a:pt x="55" y="38"/>
                      <a:pt x="52" y="38"/>
                    </a:cubicBezTo>
                    <a:cubicBezTo>
                      <a:pt x="49" y="39"/>
                      <a:pt x="48" y="38"/>
                      <a:pt x="45" y="40"/>
                    </a:cubicBezTo>
                    <a:cubicBezTo>
                      <a:pt x="42" y="43"/>
                      <a:pt x="37" y="45"/>
                      <a:pt x="34" y="48"/>
                    </a:cubicBezTo>
                    <a:cubicBezTo>
                      <a:pt x="33" y="49"/>
                      <a:pt x="31" y="53"/>
                      <a:pt x="29" y="53"/>
                    </a:cubicBezTo>
                    <a:cubicBezTo>
                      <a:pt x="28" y="53"/>
                      <a:pt x="27" y="52"/>
                      <a:pt x="26" y="53"/>
                    </a:cubicBezTo>
                    <a:cubicBezTo>
                      <a:pt x="22" y="56"/>
                      <a:pt x="21" y="59"/>
                      <a:pt x="15" y="60"/>
                    </a:cubicBezTo>
                    <a:cubicBezTo>
                      <a:pt x="11" y="62"/>
                      <a:pt x="8" y="65"/>
                      <a:pt x="5" y="69"/>
                    </a:cubicBezTo>
                    <a:cubicBezTo>
                      <a:pt x="4" y="71"/>
                      <a:pt x="7" y="72"/>
                      <a:pt x="8" y="71"/>
                    </a:cubicBezTo>
                    <a:cubicBezTo>
                      <a:pt x="9" y="70"/>
                      <a:pt x="12" y="67"/>
                      <a:pt x="13" y="66"/>
                    </a:cubicBezTo>
                    <a:cubicBezTo>
                      <a:pt x="16" y="64"/>
                      <a:pt x="19" y="65"/>
                      <a:pt x="21" y="64"/>
                    </a:cubicBezTo>
                    <a:cubicBezTo>
                      <a:pt x="24" y="62"/>
                      <a:pt x="25" y="56"/>
                      <a:pt x="29" y="57"/>
                    </a:cubicBezTo>
                    <a:cubicBezTo>
                      <a:pt x="32" y="58"/>
                      <a:pt x="34" y="55"/>
                      <a:pt x="35" y="53"/>
                    </a:cubicBezTo>
                    <a:cubicBezTo>
                      <a:pt x="37" y="49"/>
                      <a:pt x="42" y="49"/>
                      <a:pt x="45" y="46"/>
                    </a:cubicBezTo>
                    <a:cubicBezTo>
                      <a:pt x="48" y="43"/>
                      <a:pt x="52" y="43"/>
                      <a:pt x="56" y="41"/>
                    </a:cubicBezTo>
                    <a:cubicBezTo>
                      <a:pt x="56" y="41"/>
                      <a:pt x="56" y="41"/>
                      <a:pt x="56" y="42"/>
                    </a:cubicBezTo>
                    <a:cubicBezTo>
                      <a:pt x="53" y="45"/>
                      <a:pt x="50" y="47"/>
                      <a:pt x="46" y="48"/>
                    </a:cubicBezTo>
                    <a:cubicBezTo>
                      <a:pt x="44" y="49"/>
                      <a:pt x="43" y="50"/>
                      <a:pt x="43" y="52"/>
                    </a:cubicBezTo>
                    <a:cubicBezTo>
                      <a:pt x="41" y="54"/>
                      <a:pt x="38" y="53"/>
                      <a:pt x="36" y="55"/>
                    </a:cubicBezTo>
                    <a:cubicBezTo>
                      <a:pt x="34" y="57"/>
                      <a:pt x="34" y="59"/>
                      <a:pt x="30" y="59"/>
                    </a:cubicBezTo>
                    <a:cubicBezTo>
                      <a:pt x="29" y="59"/>
                      <a:pt x="28" y="59"/>
                      <a:pt x="26" y="60"/>
                    </a:cubicBezTo>
                    <a:cubicBezTo>
                      <a:pt x="23" y="63"/>
                      <a:pt x="26" y="69"/>
                      <a:pt x="20" y="67"/>
                    </a:cubicBezTo>
                    <a:cubicBezTo>
                      <a:pt x="19" y="67"/>
                      <a:pt x="18" y="67"/>
                      <a:pt x="18" y="68"/>
                    </a:cubicBezTo>
                    <a:cubicBezTo>
                      <a:pt x="16" y="70"/>
                      <a:pt x="15" y="73"/>
                      <a:pt x="14" y="76"/>
                    </a:cubicBezTo>
                    <a:cubicBezTo>
                      <a:pt x="13" y="77"/>
                      <a:pt x="8" y="73"/>
                      <a:pt x="6" y="73"/>
                    </a:cubicBezTo>
                    <a:cubicBezTo>
                      <a:pt x="0" y="73"/>
                      <a:pt x="2" y="89"/>
                      <a:pt x="2" y="91"/>
                    </a:cubicBezTo>
                    <a:cubicBezTo>
                      <a:pt x="3" y="94"/>
                      <a:pt x="7" y="94"/>
                      <a:pt x="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382"/>
              <p:cNvSpPr/>
              <p:nvPr/>
            </p:nvSpPr>
            <p:spPr bwMode="auto">
              <a:xfrm>
                <a:off x="719" y="1259"/>
                <a:ext cx="96" cy="76"/>
              </a:xfrm>
              <a:custGeom>
                <a:avLst/>
                <a:gdLst>
                  <a:gd name="T0" fmla="*/ 4 w 126"/>
                  <a:gd name="T1" fmla="*/ 98 h 100"/>
                  <a:gd name="T2" fmla="*/ 12 w 126"/>
                  <a:gd name="T3" fmla="*/ 84 h 100"/>
                  <a:gd name="T4" fmla="*/ 17 w 126"/>
                  <a:gd name="T5" fmla="*/ 80 h 100"/>
                  <a:gd name="T6" fmla="*/ 19 w 126"/>
                  <a:gd name="T7" fmla="*/ 72 h 100"/>
                  <a:gd name="T8" fmla="*/ 23 w 126"/>
                  <a:gd name="T9" fmla="*/ 72 h 100"/>
                  <a:gd name="T10" fmla="*/ 27 w 126"/>
                  <a:gd name="T11" fmla="*/ 66 h 100"/>
                  <a:gd name="T12" fmla="*/ 35 w 126"/>
                  <a:gd name="T13" fmla="*/ 61 h 100"/>
                  <a:gd name="T14" fmla="*/ 43 w 126"/>
                  <a:gd name="T15" fmla="*/ 54 h 100"/>
                  <a:gd name="T16" fmla="*/ 47 w 126"/>
                  <a:gd name="T17" fmla="*/ 46 h 100"/>
                  <a:gd name="T18" fmla="*/ 63 w 126"/>
                  <a:gd name="T19" fmla="*/ 40 h 100"/>
                  <a:gd name="T20" fmla="*/ 75 w 126"/>
                  <a:gd name="T21" fmla="*/ 33 h 100"/>
                  <a:gd name="T22" fmla="*/ 80 w 126"/>
                  <a:gd name="T23" fmla="*/ 28 h 100"/>
                  <a:gd name="T24" fmla="*/ 84 w 126"/>
                  <a:gd name="T25" fmla="*/ 25 h 100"/>
                  <a:gd name="T26" fmla="*/ 90 w 126"/>
                  <a:gd name="T27" fmla="*/ 23 h 100"/>
                  <a:gd name="T28" fmla="*/ 95 w 126"/>
                  <a:gd name="T29" fmla="*/ 19 h 100"/>
                  <a:gd name="T30" fmla="*/ 103 w 126"/>
                  <a:gd name="T31" fmla="*/ 18 h 100"/>
                  <a:gd name="T32" fmla="*/ 119 w 126"/>
                  <a:gd name="T33" fmla="*/ 15 h 100"/>
                  <a:gd name="T34" fmla="*/ 125 w 126"/>
                  <a:gd name="T35" fmla="*/ 4 h 100"/>
                  <a:gd name="T36" fmla="*/ 122 w 126"/>
                  <a:gd name="T37" fmla="*/ 2 h 100"/>
                  <a:gd name="T38" fmla="*/ 110 w 126"/>
                  <a:gd name="T39" fmla="*/ 10 h 100"/>
                  <a:gd name="T40" fmla="*/ 98 w 126"/>
                  <a:gd name="T41" fmla="*/ 13 h 100"/>
                  <a:gd name="T42" fmla="*/ 89 w 126"/>
                  <a:gd name="T43" fmla="*/ 15 h 100"/>
                  <a:gd name="T44" fmla="*/ 82 w 126"/>
                  <a:gd name="T45" fmla="*/ 19 h 100"/>
                  <a:gd name="T46" fmla="*/ 79 w 126"/>
                  <a:gd name="T47" fmla="*/ 20 h 100"/>
                  <a:gd name="T48" fmla="*/ 76 w 126"/>
                  <a:gd name="T49" fmla="*/ 25 h 100"/>
                  <a:gd name="T50" fmla="*/ 67 w 126"/>
                  <a:gd name="T51" fmla="*/ 28 h 100"/>
                  <a:gd name="T52" fmla="*/ 58 w 126"/>
                  <a:gd name="T53" fmla="*/ 37 h 100"/>
                  <a:gd name="T54" fmla="*/ 48 w 126"/>
                  <a:gd name="T55" fmla="*/ 41 h 100"/>
                  <a:gd name="T56" fmla="*/ 44 w 126"/>
                  <a:gd name="T57" fmla="*/ 42 h 100"/>
                  <a:gd name="T58" fmla="*/ 37 w 126"/>
                  <a:gd name="T59" fmla="*/ 52 h 100"/>
                  <a:gd name="T60" fmla="*/ 31 w 126"/>
                  <a:gd name="T61" fmla="*/ 57 h 100"/>
                  <a:gd name="T62" fmla="*/ 24 w 126"/>
                  <a:gd name="T63" fmla="*/ 61 h 100"/>
                  <a:gd name="T64" fmla="*/ 18 w 126"/>
                  <a:gd name="T65" fmla="*/ 68 h 100"/>
                  <a:gd name="T66" fmla="*/ 9 w 126"/>
                  <a:gd name="T67" fmla="*/ 80 h 100"/>
                  <a:gd name="T68" fmla="*/ 1 w 126"/>
                  <a:gd name="T69" fmla="*/ 94 h 100"/>
                  <a:gd name="T70" fmla="*/ 0 w 126"/>
                  <a:gd name="T71" fmla="*/ 96 h 100"/>
                  <a:gd name="T72" fmla="*/ 4 w 126"/>
                  <a:gd name="T73" fmla="*/ 9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6" h="100">
                    <a:moveTo>
                      <a:pt x="4" y="98"/>
                    </a:moveTo>
                    <a:cubicBezTo>
                      <a:pt x="8" y="94"/>
                      <a:pt x="8" y="85"/>
                      <a:pt x="12" y="84"/>
                    </a:cubicBezTo>
                    <a:cubicBezTo>
                      <a:pt x="14" y="83"/>
                      <a:pt x="16" y="81"/>
                      <a:pt x="17" y="80"/>
                    </a:cubicBezTo>
                    <a:cubicBezTo>
                      <a:pt x="17" y="79"/>
                      <a:pt x="19" y="72"/>
                      <a:pt x="19" y="72"/>
                    </a:cubicBezTo>
                    <a:cubicBezTo>
                      <a:pt x="21" y="72"/>
                      <a:pt x="22" y="72"/>
                      <a:pt x="23" y="72"/>
                    </a:cubicBezTo>
                    <a:cubicBezTo>
                      <a:pt x="25" y="71"/>
                      <a:pt x="26" y="68"/>
                      <a:pt x="27" y="66"/>
                    </a:cubicBezTo>
                    <a:cubicBezTo>
                      <a:pt x="29" y="63"/>
                      <a:pt x="32" y="63"/>
                      <a:pt x="35" y="61"/>
                    </a:cubicBezTo>
                    <a:cubicBezTo>
                      <a:pt x="37" y="59"/>
                      <a:pt x="40" y="56"/>
                      <a:pt x="43" y="54"/>
                    </a:cubicBezTo>
                    <a:cubicBezTo>
                      <a:pt x="45" y="52"/>
                      <a:pt x="46" y="49"/>
                      <a:pt x="47" y="46"/>
                    </a:cubicBezTo>
                    <a:cubicBezTo>
                      <a:pt x="53" y="49"/>
                      <a:pt x="57" y="44"/>
                      <a:pt x="63" y="40"/>
                    </a:cubicBezTo>
                    <a:cubicBezTo>
                      <a:pt x="68" y="38"/>
                      <a:pt x="69" y="33"/>
                      <a:pt x="75" y="33"/>
                    </a:cubicBezTo>
                    <a:cubicBezTo>
                      <a:pt x="77" y="33"/>
                      <a:pt x="80" y="30"/>
                      <a:pt x="80" y="28"/>
                    </a:cubicBezTo>
                    <a:cubicBezTo>
                      <a:pt x="81" y="25"/>
                      <a:pt x="81" y="24"/>
                      <a:pt x="84" y="25"/>
                    </a:cubicBezTo>
                    <a:cubicBezTo>
                      <a:pt x="87" y="25"/>
                      <a:pt x="88" y="24"/>
                      <a:pt x="90" y="23"/>
                    </a:cubicBezTo>
                    <a:cubicBezTo>
                      <a:pt x="92" y="22"/>
                      <a:pt x="92" y="19"/>
                      <a:pt x="95" y="19"/>
                    </a:cubicBezTo>
                    <a:cubicBezTo>
                      <a:pt x="98" y="19"/>
                      <a:pt x="100" y="19"/>
                      <a:pt x="103" y="18"/>
                    </a:cubicBezTo>
                    <a:cubicBezTo>
                      <a:pt x="109" y="16"/>
                      <a:pt x="114" y="17"/>
                      <a:pt x="119" y="15"/>
                    </a:cubicBezTo>
                    <a:cubicBezTo>
                      <a:pt x="122" y="13"/>
                      <a:pt x="124" y="7"/>
                      <a:pt x="125" y="4"/>
                    </a:cubicBezTo>
                    <a:cubicBezTo>
                      <a:pt x="126" y="2"/>
                      <a:pt x="123" y="0"/>
                      <a:pt x="122" y="2"/>
                    </a:cubicBezTo>
                    <a:cubicBezTo>
                      <a:pt x="119" y="6"/>
                      <a:pt x="117" y="11"/>
                      <a:pt x="110" y="10"/>
                    </a:cubicBezTo>
                    <a:cubicBezTo>
                      <a:pt x="106" y="10"/>
                      <a:pt x="102" y="12"/>
                      <a:pt x="98" y="13"/>
                    </a:cubicBezTo>
                    <a:cubicBezTo>
                      <a:pt x="94" y="13"/>
                      <a:pt x="92" y="13"/>
                      <a:pt x="89" y="15"/>
                    </a:cubicBezTo>
                    <a:cubicBezTo>
                      <a:pt x="86" y="18"/>
                      <a:pt x="85" y="19"/>
                      <a:pt x="82" y="19"/>
                    </a:cubicBezTo>
                    <a:cubicBezTo>
                      <a:pt x="81" y="19"/>
                      <a:pt x="80" y="19"/>
                      <a:pt x="79" y="20"/>
                    </a:cubicBezTo>
                    <a:cubicBezTo>
                      <a:pt x="77" y="21"/>
                      <a:pt x="76" y="23"/>
                      <a:pt x="76" y="25"/>
                    </a:cubicBezTo>
                    <a:cubicBezTo>
                      <a:pt x="74" y="29"/>
                      <a:pt x="70" y="26"/>
                      <a:pt x="67" y="28"/>
                    </a:cubicBezTo>
                    <a:cubicBezTo>
                      <a:pt x="64" y="30"/>
                      <a:pt x="62" y="35"/>
                      <a:pt x="58" y="37"/>
                    </a:cubicBezTo>
                    <a:cubicBezTo>
                      <a:pt x="55" y="39"/>
                      <a:pt x="52" y="43"/>
                      <a:pt x="48" y="41"/>
                    </a:cubicBezTo>
                    <a:cubicBezTo>
                      <a:pt x="46" y="40"/>
                      <a:pt x="45" y="40"/>
                      <a:pt x="44" y="42"/>
                    </a:cubicBezTo>
                    <a:cubicBezTo>
                      <a:pt x="42" y="45"/>
                      <a:pt x="41" y="50"/>
                      <a:pt x="37" y="52"/>
                    </a:cubicBezTo>
                    <a:cubicBezTo>
                      <a:pt x="34" y="53"/>
                      <a:pt x="33" y="55"/>
                      <a:pt x="31" y="57"/>
                    </a:cubicBezTo>
                    <a:cubicBezTo>
                      <a:pt x="30" y="59"/>
                      <a:pt x="26" y="59"/>
                      <a:pt x="24" y="61"/>
                    </a:cubicBezTo>
                    <a:cubicBezTo>
                      <a:pt x="22" y="64"/>
                      <a:pt x="22" y="66"/>
                      <a:pt x="18" y="68"/>
                    </a:cubicBezTo>
                    <a:cubicBezTo>
                      <a:pt x="13" y="69"/>
                      <a:pt x="14" y="77"/>
                      <a:pt x="9" y="80"/>
                    </a:cubicBezTo>
                    <a:cubicBezTo>
                      <a:pt x="5" y="82"/>
                      <a:pt x="3" y="89"/>
                      <a:pt x="1" y="94"/>
                    </a:cubicBezTo>
                    <a:cubicBezTo>
                      <a:pt x="1" y="95"/>
                      <a:pt x="0" y="95"/>
                      <a:pt x="0" y="96"/>
                    </a:cubicBezTo>
                    <a:cubicBezTo>
                      <a:pt x="0" y="98"/>
                      <a:pt x="3" y="100"/>
                      <a:pt x="4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383"/>
              <p:cNvSpPr/>
              <p:nvPr/>
            </p:nvSpPr>
            <p:spPr bwMode="auto">
              <a:xfrm>
                <a:off x="718" y="1264"/>
                <a:ext cx="122" cy="85"/>
              </a:xfrm>
              <a:custGeom>
                <a:avLst/>
                <a:gdLst>
                  <a:gd name="T0" fmla="*/ 2 w 160"/>
                  <a:gd name="T1" fmla="*/ 112 h 112"/>
                  <a:gd name="T2" fmla="*/ 14 w 160"/>
                  <a:gd name="T3" fmla="*/ 96 h 112"/>
                  <a:gd name="T4" fmla="*/ 22 w 160"/>
                  <a:gd name="T5" fmla="*/ 95 h 112"/>
                  <a:gd name="T6" fmla="*/ 26 w 160"/>
                  <a:gd name="T7" fmla="*/ 87 h 112"/>
                  <a:gd name="T8" fmla="*/ 27 w 160"/>
                  <a:gd name="T9" fmla="*/ 88 h 112"/>
                  <a:gd name="T10" fmla="*/ 33 w 160"/>
                  <a:gd name="T11" fmla="*/ 87 h 112"/>
                  <a:gd name="T12" fmla="*/ 36 w 160"/>
                  <a:gd name="T13" fmla="*/ 77 h 112"/>
                  <a:gd name="T14" fmla="*/ 41 w 160"/>
                  <a:gd name="T15" fmla="*/ 76 h 112"/>
                  <a:gd name="T16" fmla="*/ 42 w 160"/>
                  <a:gd name="T17" fmla="*/ 73 h 112"/>
                  <a:gd name="T18" fmla="*/ 46 w 160"/>
                  <a:gd name="T19" fmla="*/ 71 h 112"/>
                  <a:gd name="T20" fmla="*/ 50 w 160"/>
                  <a:gd name="T21" fmla="*/ 66 h 112"/>
                  <a:gd name="T22" fmla="*/ 58 w 160"/>
                  <a:gd name="T23" fmla="*/ 61 h 112"/>
                  <a:gd name="T24" fmla="*/ 66 w 160"/>
                  <a:gd name="T25" fmla="*/ 54 h 112"/>
                  <a:gd name="T26" fmla="*/ 76 w 160"/>
                  <a:gd name="T27" fmla="*/ 51 h 112"/>
                  <a:gd name="T28" fmla="*/ 80 w 160"/>
                  <a:gd name="T29" fmla="*/ 41 h 112"/>
                  <a:gd name="T30" fmla="*/ 92 w 160"/>
                  <a:gd name="T31" fmla="*/ 37 h 112"/>
                  <a:gd name="T32" fmla="*/ 103 w 160"/>
                  <a:gd name="T33" fmla="*/ 29 h 112"/>
                  <a:gd name="T34" fmla="*/ 115 w 160"/>
                  <a:gd name="T35" fmla="*/ 26 h 112"/>
                  <a:gd name="T36" fmla="*/ 125 w 160"/>
                  <a:gd name="T37" fmla="*/ 20 h 112"/>
                  <a:gd name="T38" fmla="*/ 137 w 160"/>
                  <a:gd name="T39" fmla="*/ 12 h 112"/>
                  <a:gd name="T40" fmla="*/ 156 w 160"/>
                  <a:gd name="T41" fmla="*/ 8 h 112"/>
                  <a:gd name="T42" fmla="*/ 158 w 160"/>
                  <a:gd name="T43" fmla="*/ 4 h 112"/>
                  <a:gd name="T44" fmla="*/ 134 w 160"/>
                  <a:gd name="T45" fmla="*/ 7 h 112"/>
                  <a:gd name="T46" fmla="*/ 123 w 160"/>
                  <a:gd name="T47" fmla="*/ 13 h 112"/>
                  <a:gd name="T48" fmla="*/ 120 w 160"/>
                  <a:gd name="T49" fmla="*/ 17 h 112"/>
                  <a:gd name="T50" fmla="*/ 112 w 160"/>
                  <a:gd name="T51" fmla="*/ 21 h 112"/>
                  <a:gd name="T52" fmla="*/ 98 w 160"/>
                  <a:gd name="T53" fmla="*/ 25 h 112"/>
                  <a:gd name="T54" fmla="*/ 94 w 160"/>
                  <a:gd name="T55" fmla="*/ 28 h 112"/>
                  <a:gd name="T56" fmla="*/ 85 w 160"/>
                  <a:gd name="T57" fmla="*/ 31 h 112"/>
                  <a:gd name="T58" fmla="*/ 68 w 160"/>
                  <a:gd name="T59" fmla="*/ 48 h 112"/>
                  <a:gd name="T60" fmla="*/ 58 w 160"/>
                  <a:gd name="T61" fmla="*/ 51 h 112"/>
                  <a:gd name="T62" fmla="*/ 57 w 160"/>
                  <a:gd name="T63" fmla="*/ 54 h 112"/>
                  <a:gd name="T64" fmla="*/ 50 w 160"/>
                  <a:gd name="T65" fmla="*/ 57 h 112"/>
                  <a:gd name="T66" fmla="*/ 45 w 160"/>
                  <a:gd name="T67" fmla="*/ 62 h 112"/>
                  <a:gd name="T68" fmla="*/ 40 w 160"/>
                  <a:gd name="T69" fmla="*/ 66 h 112"/>
                  <a:gd name="T70" fmla="*/ 37 w 160"/>
                  <a:gd name="T71" fmla="*/ 72 h 112"/>
                  <a:gd name="T72" fmla="*/ 33 w 160"/>
                  <a:gd name="T73" fmla="*/ 73 h 112"/>
                  <a:gd name="T74" fmla="*/ 29 w 160"/>
                  <a:gd name="T75" fmla="*/ 81 h 112"/>
                  <a:gd name="T76" fmla="*/ 25 w 160"/>
                  <a:gd name="T77" fmla="*/ 80 h 112"/>
                  <a:gd name="T78" fmla="*/ 22 w 160"/>
                  <a:gd name="T79" fmla="*/ 81 h 112"/>
                  <a:gd name="T80" fmla="*/ 18 w 160"/>
                  <a:gd name="T81" fmla="*/ 90 h 112"/>
                  <a:gd name="T82" fmla="*/ 13 w 160"/>
                  <a:gd name="T83" fmla="*/ 90 h 112"/>
                  <a:gd name="T84" fmla="*/ 1 w 160"/>
                  <a:gd name="T85" fmla="*/ 108 h 112"/>
                  <a:gd name="T86" fmla="*/ 2 w 160"/>
                  <a:gd name="T87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0" h="112">
                    <a:moveTo>
                      <a:pt x="2" y="112"/>
                    </a:moveTo>
                    <a:cubicBezTo>
                      <a:pt x="9" y="111"/>
                      <a:pt x="12" y="103"/>
                      <a:pt x="14" y="96"/>
                    </a:cubicBezTo>
                    <a:cubicBezTo>
                      <a:pt x="14" y="95"/>
                      <a:pt x="21" y="96"/>
                      <a:pt x="22" y="95"/>
                    </a:cubicBezTo>
                    <a:cubicBezTo>
                      <a:pt x="24" y="92"/>
                      <a:pt x="25" y="90"/>
                      <a:pt x="26" y="87"/>
                    </a:cubicBezTo>
                    <a:cubicBezTo>
                      <a:pt x="26" y="88"/>
                      <a:pt x="27" y="88"/>
                      <a:pt x="27" y="88"/>
                    </a:cubicBezTo>
                    <a:cubicBezTo>
                      <a:pt x="29" y="89"/>
                      <a:pt x="32" y="89"/>
                      <a:pt x="33" y="87"/>
                    </a:cubicBezTo>
                    <a:cubicBezTo>
                      <a:pt x="34" y="85"/>
                      <a:pt x="35" y="77"/>
                      <a:pt x="36" y="77"/>
                    </a:cubicBezTo>
                    <a:cubicBezTo>
                      <a:pt x="38" y="78"/>
                      <a:pt x="40" y="78"/>
                      <a:pt x="41" y="76"/>
                    </a:cubicBezTo>
                    <a:cubicBezTo>
                      <a:pt x="41" y="75"/>
                      <a:pt x="42" y="74"/>
                      <a:pt x="42" y="73"/>
                    </a:cubicBezTo>
                    <a:cubicBezTo>
                      <a:pt x="42" y="70"/>
                      <a:pt x="43" y="71"/>
                      <a:pt x="46" y="71"/>
                    </a:cubicBezTo>
                    <a:cubicBezTo>
                      <a:pt x="48" y="71"/>
                      <a:pt x="50" y="68"/>
                      <a:pt x="50" y="66"/>
                    </a:cubicBezTo>
                    <a:cubicBezTo>
                      <a:pt x="51" y="61"/>
                      <a:pt x="54" y="64"/>
                      <a:pt x="58" y="61"/>
                    </a:cubicBezTo>
                    <a:cubicBezTo>
                      <a:pt x="61" y="60"/>
                      <a:pt x="61" y="54"/>
                      <a:pt x="66" y="54"/>
                    </a:cubicBezTo>
                    <a:cubicBezTo>
                      <a:pt x="69" y="55"/>
                      <a:pt x="73" y="52"/>
                      <a:pt x="76" y="51"/>
                    </a:cubicBezTo>
                    <a:cubicBezTo>
                      <a:pt x="79" y="49"/>
                      <a:pt x="80" y="44"/>
                      <a:pt x="80" y="41"/>
                    </a:cubicBezTo>
                    <a:cubicBezTo>
                      <a:pt x="82" y="35"/>
                      <a:pt x="87" y="38"/>
                      <a:pt x="92" y="37"/>
                    </a:cubicBezTo>
                    <a:cubicBezTo>
                      <a:pt x="97" y="37"/>
                      <a:pt x="99" y="31"/>
                      <a:pt x="103" y="29"/>
                    </a:cubicBezTo>
                    <a:cubicBezTo>
                      <a:pt x="108" y="28"/>
                      <a:pt x="111" y="30"/>
                      <a:pt x="115" y="26"/>
                    </a:cubicBezTo>
                    <a:cubicBezTo>
                      <a:pt x="118" y="23"/>
                      <a:pt x="122" y="24"/>
                      <a:pt x="125" y="20"/>
                    </a:cubicBezTo>
                    <a:cubicBezTo>
                      <a:pt x="127" y="16"/>
                      <a:pt x="134" y="13"/>
                      <a:pt x="137" y="12"/>
                    </a:cubicBezTo>
                    <a:cubicBezTo>
                      <a:pt x="144" y="10"/>
                      <a:pt x="149" y="6"/>
                      <a:pt x="156" y="8"/>
                    </a:cubicBezTo>
                    <a:cubicBezTo>
                      <a:pt x="158" y="8"/>
                      <a:pt x="160" y="5"/>
                      <a:pt x="158" y="4"/>
                    </a:cubicBezTo>
                    <a:cubicBezTo>
                      <a:pt x="150" y="0"/>
                      <a:pt x="141" y="3"/>
                      <a:pt x="134" y="7"/>
                    </a:cubicBezTo>
                    <a:cubicBezTo>
                      <a:pt x="131" y="8"/>
                      <a:pt x="125" y="11"/>
                      <a:pt x="123" y="13"/>
                    </a:cubicBezTo>
                    <a:cubicBezTo>
                      <a:pt x="122" y="14"/>
                      <a:pt x="121" y="15"/>
                      <a:pt x="120" y="17"/>
                    </a:cubicBezTo>
                    <a:cubicBezTo>
                      <a:pt x="119" y="19"/>
                      <a:pt x="114" y="19"/>
                      <a:pt x="112" y="21"/>
                    </a:cubicBezTo>
                    <a:cubicBezTo>
                      <a:pt x="108" y="25"/>
                      <a:pt x="103" y="22"/>
                      <a:pt x="98" y="25"/>
                    </a:cubicBezTo>
                    <a:cubicBezTo>
                      <a:pt x="97" y="26"/>
                      <a:pt x="96" y="27"/>
                      <a:pt x="94" y="28"/>
                    </a:cubicBezTo>
                    <a:cubicBezTo>
                      <a:pt x="91" y="32"/>
                      <a:pt x="90" y="32"/>
                      <a:pt x="85" y="31"/>
                    </a:cubicBezTo>
                    <a:cubicBezTo>
                      <a:pt x="73" y="30"/>
                      <a:pt x="79" y="44"/>
                      <a:pt x="68" y="48"/>
                    </a:cubicBezTo>
                    <a:cubicBezTo>
                      <a:pt x="64" y="49"/>
                      <a:pt x="61" y="49"/>
                      <a:pt x="58" y="51"/>
                    </a:cubicBezTo>
                    <a:cubicBezTo>
                      <a:pt x="58" y="52"/>
                      <a:pt x="57" y="53"/>
                      <a:pt x="57" y="54"/>
                    </a:cubicBezTo>
                    <a:cubicBezTo>
                      <a:pt x="56" y="57"/>
                      <a:pt x="53" y="57"/>
                      <a:pt x="50" y="57"/>
                    </a:cubicBezTo>
                    <a:cubicBezTo>
                      <a:pt x="47" y="57"/>
                      <a:pt x="46" y="59"/>
                      <a:pt x="45" y="62"/>
                    </a:cubicBezTo>
                    <a:cubicBezTo>
                      <a:pt x="44" y="66"/>
                      <a:pt x="42" y="64"/>
                      <a:pt x="40" y="66"/>
                    </a:cubicBezTo>
                    <a:cubicBezTo>
                      <a:pt x="38" y="67"/>
                      <a:pt x="37" y="70"/>
                      <a:pt x="37" y="72"/>
                    </a:cubicBezTo>
                    <a:cubicBezTo>
                      <a:pt x="37" y="73"/>
                      <a:pt x="35" y="72"/>
                      <a:pt x="33" y="73"/>
                    </a:cubicBezTo>
                    <a:cubicBezTo>
                      <a:pt x="31" y="75"/>
                      <a:pt x="30" y="78"/>
                      <a:pt x="29" y="81"/>
                    </a:cubicBezTo>
                    <a:cubicBezTo>
                      <a:pt x="29" y="84"/>
                      <a:pt x="26" y="80"/>
                      <a:pt x="25" y="80"/>
                    </a:cubicBezTo>
                    <a:cubicBezTo>
                      <a:pt x="24" y="79"/>
                      <a:pt x="23" y="80"/>
                      <a:pt x="22" y="81"/>
                    </a:cubicBezTo>
                    <a:cubicBezTo>
                      <a:pt x="22" y="83"/>
                      <a:pt x="20" y="91"/>
                      <a:pt x="18" y="90"/>
                    </a:cubicBezTo>
                    <a:cubicBezTo>
                      <a:pt x="16" y="89"/>
                      <a:pt x="14" y="89"/>
                      <a:pt x="13" y="90"/>
                    </a:cubicBezTo>
                    <a:cubicBezTo>
                      <a:pt x="7" y="93"/>
                      <a:pt x="9" y="107"/>
                      <a:pt x="1" y="108"/>
                    </a:cubicBezTo>
                    <a:cubicBezTo>
                      <a:pt x="0" y="109"/>
                      <a:pt x="0" y="112"/>
                      <a:pt x="2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384"/>
              <p:cNvSpPr/>
              <p:nvPr/>
            </p:nvSpPr>
            <p:spPr bwMode="auto">
              <a:xfrm>
                <a:off x="717" y="1275"/>
                <a:ext cx="128" cy="89"/>
              </a:xfrm>
              <a:custGeom>
                <a:avLst/>
                <a:gdLst>
                  <a:gd name="T0" fmla="*/ 3 w 168"/>
                  <a:gd name="T1" fmla="*/ 114 h 116"/>
                  <a:gd name="T2" fmla="*/ 10 w 168"/>
                  <a:gd name="T3" fmla="*/ 103 h 116"/>
                  <a:gd name="T4" fmla="*/ 11 w 168"/>
                  <a:gd name="T5" fmla="*/ 105 h 116"/>
                  <a:gd name="T6" fmla="*/ 17 w 168"/>
                  <a:gd name="T7" fmla="*/ 105 h 116"/>
                  <a:gd name="T8" fmla="*/ 21 w 168"/>
                  <a:gd name="T9" fmla="*/ 98 h 116"/>
                  <a:gd name="T10" fmla="*/ 21 w 168"/>
                  <a:gd name="T11" fmla="*/ 98 h 116"/>
                  <a:gd name="T12" fmla="*/ 24 w 168"/>
                  <a:gd name="T13" fmla="*/ 98 h 116"/>
                  <a:gd name="T14" fmla="*/ 27 w 168"/>
                  <a:gd name="T15" fmla="*/ 91 h 116"/>
                  <a:gd name="T16" fmla="*/ 35 w 168"/>
                  <a:gd name="T17" fmla="*/ 90 h 116"/>
                  <a:gd name="T18" fmla="*/ 41 w 168"/>
                  <a:gd name="T19" fmla="*/ 81 h 116"/>
                  <a:gd name="T20" fmla="*/ 50 w 168"/>
                  <a:gd name="T21" fmla="*/ 77 h 116"/>
                  <a:gd name="T22" fmla="*/ 54 w 168"/>
                  <a:gd name="T23" fmla="*/ 68 h 116"/>
                  <a:gd name="T24" fmla="*/ 60 w 168"/>
                  <a:gd name="T25" fmla="*/ 65 h 116"/>
                  <a:gd name="T26" fmla="*/ 65 w 168"/>
                  <a:gd name="T27" fmla="*/ 61 h 116"/>
                  <a:gd name="T28" fmla="*/ 74 w 168"/>
                  <a:gd name="T29" fmla="*/ 57 h 116"/>
                  <a:gd name="T30" fmla="*/ 85 w 168"/>
                  <a:gd name="T31" fmla="*/ 47 h 116"/>
                  <a:gd name="T32" fmla="*/ 98 w 168"/>
                  <a:gd name="T33" fmla="*/ 39 h 116"/>
                  <a:gd name="T34" fmla="*/ 107 w 168"/>
                  <a:gd name="T35" fmla="*/ 31 h 116"/>
                  <a:gd name="T36" fmla="*/ 118 w 168"/>
                  <a:gd name="T37" fmla="*/ 25 h 116"/>
                  <a:gd name="T38" fmla="*/ 131 w 168"/>
                  <a:gd name="T39" fmla="*/ 20 h 116"/>
                  <a:gd name="T40" fmla="*/ 133 w 168"/>
                  <a:gd name="T41" fmla="*/ 17 h 116"/>
                  <a:gd name="T42" fmla="*/ 142 w 168"/>
                  <a:gd name="T43" fmla="*/ 17 h 116"/>
                  <a:gd name="T44" fmla="*/ 150 w 168"/>
                  <a:gd name="T45" fmla="*/ 13 h 116"/>
                  <a:gd name="T46" fmla="*/ 156 w 168"/>
                  <a:gd name="T47" fmla="*/ 7 h 116"/>
                  <a:gd name="T48" fmla="*/ 166 w 168"/>
                  <a:gd name="T49" fmla="*/ 4 h 116"/>
                  <a:gd name="T50" fmla="*/ 166 w 168"/>
                  <a:gd name="T51" fmla="*/ 1 h 116"/>
                  <a:gd name="T52" fmla="*/ 148 w 168"/>
                  <a:gd name="T53" fmla="*/ 7 h 116"/>
                  <a:gd name="T54" fmla="*/ 135 w 168"/>
                  <a:gd name="T55" fmla="*/ 10 h 116"/>
                  <a:gd name="T56" fmla="*/ 131 w 168"/>
                  <a:gd name="T57" fmla="*/ 11 h 116"/>
                  <a:gd name="T58" fmla="*/ 126 w 168"/>
                  <a:gd name="T59" fmla="*/ 17 h 116"/>
                  <a:gd name="T60" fmla="*/ 117 w 168"/>
                  <a:gd name="T61" fmla="*/ 19 h 116"/>
                  <a:gd name="T62" fmla="*/ 113 w 168"/>
                  <a:gd name="T63" fmla="*/ 23 h 116"/>
                  <a:gd name="T64" fmla="*/ 104 w 168"/>
                  <a:gd name="T65" fmla="*/ 26 h 116"/>
                  <a:gd name="T66" fmla="*/ 98 w 168"/>
                  <a:gd name="T67" fmla="*/ 31 h 116"/>
                  <a:gd name="T68" fmla="*/ 85 w 168"/>
                  <a:gd name="T69" fmla="*/ 40 h 116"/>
                  <a:gd name="T70" fmla="*/ 73 w 168"/>
                  <a:gd name="T71" fmla="*/ 50 h 116"/>
                  <a:gd name="T72" fmla="*/ 67 w 168"/>
                  <a:gd name="T73" fmla="*/ 53 h 116"/>
                  <a:gd name="T74" fmla="*/ 60 w 168"/>
                  <a:gd name="T75" fmla="*/ 58 h 116"/>
                  <a:gd name="T76" fmla="*/ 54 w 168"/>
                  <a:gd name="T77" fmla="*/ 58 h 116"/>
                  <a:gd name="T78" fmla="*/ 45 w 168"/>
                  <a:gd name="T79" fmla="*/ 73 h 116"/>
                  <a:gd name="T80" fmla="*/ 39 w 168"/>
                  <a:gd name="T81" fmla="*/ 76 h 116"/>
                  <a:gd name="T82" fmla="*/ 35 w 168"/>
                  <a:gd name="T83" fmla="*/ 81 h 116"/>
                  <a:gd name="T84" fmla="*/ 25 w 168"/>
                  <a:gd name="T85" fmla="*/ 85 h 116"/>
                  <a:gd name="T86" fmla="*/ 23 w 168"/>
                  <a:gd name="T87" fmla="*/ 87 h 116"/>
                  <a:gd name="T88" fmla="*/ 22 w 168"/>
                  <a:gd name="T89" fmla="*/ 92 h 116"/>
                  <a:gd name="T90" fmla="*/ 20 w 168"/>
                  <a:gd name="T91" fmla="*/ 92 h 116"/>
                  <a:gd name="T92" fmla="*/ 16 w 168"/>
                  <a:gd name="T93" fmla="*/ 98 h 116"/>
                  <a:gd name="T94" fmla="*/ 11 w 168"/>
                  <a:gd name="T95" fmla="*/ 99 h 116"/>
                  <a:gd name="T96" fmla="*/ 1 w 168"/>
                  <a:gd name="T97" fmla="*/ 112 h 116"/>
                  <a:gd name="T98" fmla="*/ 3 w 168"/>
                  <a:gd name="T99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8" h="116">
                    <a:moveTo>
                      <a:pt x="3" y="114"/>
                    </a:moveTo>
                    <a:cubicBezTo>
                      <a:pt x="6" y="112"/>
                      <a:pt x="9" y="107"/>
                      <a:pt x="10" y="103"/>
                    </a:cubicBezTo>
                    <a:cubicBezTo>
                      <a:pt x="10" y="104"/>
                      <a:pt x="10" y="105"/>
                      <a:pt x="11" y="105"/>
                    </a:cubicBezTo>
                    <a:cubicBezTo>
                      <a:pt x="13" y="107"/>
                      <a:pt x="15" y="107"/>
                      <a:pt x="17" y="105"/>
                    </a:cubicBezTo>
                    <a:cubicBezTo>
                      <a:pt x="18" y="104"/>
                      <a:pt x="20" y="100"/>
                      <a:pt x="21" y="98"/>
                    </a:cubicBezTo>
                    <a:cubicBezTo>
                      <a:pt x="21" y="98"/>
                      <a:pt x="21" y="98"/>
                      <a:pt x="21" y="98"/>
                    </a:cubicBezTo>
                    <a:cubicBezTo>
                      <a:pt x="22" y="99"/>
                      <a:pt x="24" y="98"/>
                      <a:pt x="24" y="98"/>
                    </a:cubicBezTo>
                    <a:cubicBezTo>
                      <a:pt x="26" y="96"/>
                      <a:pt x="27" y="93"/>
                      <a:pt x="27" y="91"/>
                    </a:cubicBezTo>
                    <a:cubicBezTo>
                      <a:pt x="27" y="91"/>
                      <a:pt x="34" y="90"/>
                      <a:pt x="35" y="90"/>
                    </a:cubicBezTo>
                    <a:cubicBezTo>
                      <a:pt x="38" y="87"/>
                      <a:pt x="39" y="85"/>
                      <a:pt x="41" y="81"/>
                    </a:cubicBezTo>
                    <a:cubicBezTo>
                      <a:pt x="44" y="76"/>
                      <a:pt x="47" y="80"/>
                      <a:pt x="50" y="77"/>
                    </a:cubicBezTo>
                    <a:cubicBezTo>
                      <a:pt x="52" y="75"/>
                      <a:pt x="53" y="71"/>
                      <a:pt x="54" y="68"/>
                    </a:cubicBezTo>
                    <a:cubicBezTo>
                      <a:pt x="58" y="61"/>
                      <a:pt x="54" y="65"/>
                      <a:pt x="60" y="65"/>
                    </a:cubicBezTo>
                    <a:cubicBezTo>
                      <a:pt x="63" y="65"/>
                      <a:pt x="64" y="63"/>
                      <a:pt x="65" y="61"/>
                    </a:cubicBezTo>
                    <a:cubicBezTo>
                      <a:pt x="68" y="56"/>
                      <a:pt x="71" y="61"/>
                      <a:pt x="74" y="57"/>
                    </a:cubicBezTo>
                    <a:cubicBezTo>
                      <a:pt x="78" y="54"/>
                      <a:pt x="81" y="51"/>
                      <a:pt x="85" y="47"/>
                    </a:cubicBezTo>
                    <a:cubicBezTo>
                      <a:pt x="89" y="44"/>
                      <a:pt x="94" y="42"/>
                      <a:pt x="98" y="39"/>
                    </a:cubicBezTo>
                    <a:cubicBezTo>
                      <a:pt x="102" y="37"/>
                      <a:pt x="102" y="32"/>
                      <a:pt x="107" y="31"/>
                    </a:cubicBezTo>
                    <a:cubicBezTo>
                      <a:pt x="112" y="30"/>
                      <a:pt x="115" y="29"/>
                      <a:pt x="118" y="25"/>
                    </a:cubicBezTo>
                    <a:cubicBezTo>
                      <a:pt x="122" y="22"/>
                      <a:pt x="127" y="23"/>
                      <a:pt x="131" y="20"/>
                    </a:cubicBezTo>
                    <a:cubicBezTo>
                      <a:pt x="132" y="20"/>
                      <a:pt x="132" y="18"/>
                      <a:pt x="133" y="17"/>
                    </a:cubicBezTo>
                    <a:cubicBezTo>
                      <a:pt x="135" y="14"/>
                      <a:pt x="140" y="17"/>
                      <a:pt x="142" y="17"/>
                    </a:cubicBezTo>
                    <a:cubicBezTo>
                      <a:pt x="146" y="17"/>
                      <a:pt x="148" y="15"/>
                      <a:pt x="150" y="13"/>
                    </a:cubicBezTo>
                    <a:cubicBezTo>
                      <a:pt x="153" y="11"/>
                      <a:pt x="153" y="9"/>
                      <a:pt x="156" y="7"/>
                    </a:cubicBezTo>
                    <a:cubicBezTo>
                      <a:pt x="159" y="5"/>
                      <a:pt x="162" y="5"/>
                      <a:pt x="166" y="4"/>
                    </a:cubicBezTo>
                    <a:cubicBezTo>
                      <a:pt x="168" y="4"/>
                      <a:pt x="168" y="1"/>
                      <a:pt x="166" y="1"/>
                    </a:cubicBezTo>
                    <a:cubicBezTo>
                      <a:pt x="159" y="0"/>
                      <a:pt x="153" y="1"/>
                      <a:pt x="148" y="7"/>
                    </a:cubicBezTo>
                    <a:cubicBezTo>
                      <a:pt x="144" y="12"/>
                      <a:pt x="140" y="9"/>
                      <a:pt x="135" y="10"/>
                    </a:cubicBezTo>
                    <a:cubicBezTo>
                      <a:pt x="134" y="10"/>
                      <a:pt x="132" y="10"/>
                      <a:pt x="131" y="11"/>
                    </a:cubicBezTo>
                    <a:cubicBezTo>
                      <a:pt x="130" y="12"/>
                      <a:pt x="128" y="16"/>
                      <a:pt x="126" y="17"/>
                    </a:cubicBezTo>
                    <a:cubicBezTo>
                      <a:pt x="123" y="17"/>
                      <a:pt x="120" y="17"/>
                      <a:pt x="117" y="19"/>
                    </a:cubicBezTo>
                    <a:cubicBezTo>
                      <a:pt x="116" y="20"/>
                      <a:pt x="114" y="21"/>
                      <a:pt x="113" y="23"/>
                    </a:cubicBezTo>
                    <a:cubicBezTo>
                      <a:pt x="111" y="25"/>
                      <a:pt x="106" y="25"/>
                      <a:pt x="104" y="26"/>
                    </a:cubicBezTo>
                    <a:cubicBezTo>
                      <a:pt x="101" y="27"/>
                      <a:pt x="99" y="29"/>
                      <a:pt x="98" y="31"/>
                    </a:cubicBezTo>
                    <a:cubicBezTo>
                      <a:pt x="94" y="36"/>
                      <a:pt x="89" y="36"/>
                      <a:pt x="85" y="40"/>
                    </a:cubicBezTo>
                    <a:cubicBezTo>
                      <a:pt x="82" y="44"/>
                      <a:pt x="77" y="47"/>
                      <a:pt x="73" y="50"/>
                    </a:cubicBezTo>
                    <a:cubicBezTo>
                      <a:pt x="70" y="53"/>
                      <a:pt x="70" y="51"/>
                      <a:pt x="67" y="53"/>
                    </a:cubicBezTo>
                    <a:cubicBezTo>
                      <a:pt x="64" y="53"/>
                      <a:pt x="62" y="56"/>
                      <a:pt x="60" y="58"/>
                    </a:cubicBezTo>
                    <a:cubicBezTo>
                      <a:pt x="60" y="60"/>
                      <a:pt x="56" y="57"/>
                      <a:pt x="54" y="58"/>
                    </a:cubicBezTo>
                    <a:cubicBezTo>
                      <a:pt x="51" y="60"/>
                      <a:pt x="48" y="73"/>
                      <a:pt x="45" y="73"/>
                    </a:cubicBezTo>
                    <a:cubicBezTo>
                      <a:pt x="42" y="73"/>
                      <a:pt x="41" y="74"/>
                      <a:pt x="39" y="76"/>
                    </a:cubicBezTo>
                    <a:cubicBezTo>
                      <a:pt x="38" y="77"/>
                      <a:pt x="37" y="79"/>
                      <a:pt x="35" y="81"/>
                    </a:cubicBezTo>
                    <a:cubicBezTo>
                      <a:pt x="32" y="86"/>
                      <a:pt x="29" y="85"/>
                      <a:pt x="25" y="85"/>
                    </a:cubicBezTo>
                    <a:cubicBezTo>
                      <a:pt x="24" y="85"/>
                      <a:pt x="23" y="86"/>
                      <a:pt x="23" y="87"/>
                    </a:cubicBezTo>
                    <a:cubicBezTo>
                      <a:pt x="23" y="87"/>
                      <a:pt x="23" y="90"/>
                      <a:pt x="22" y="92"/>
                    </a:cubicBezTo>
                    <a:cubicBezTo>
                      <a:pt x="22" y="92"/>
                      <a:pt x="21" y="92"/>
                      <a:pt x="20" y="92"/>
                    </a:cubicBezTo>
                    <a:cubicBezTo>
                      <a:pt x="18" y="94"/>
                      <a:pt x="17" y="95"/>
                      <a:pt x="16" y="98"/>
                    </a:cubicBezTo>
                    <a:cubicBezTo>
                      <a:pt x="13" y="103"/>
                      <a:pt x="15" y="99"/>
                      <a:pt x="11" y="99"/>
                    </a:cubicBezTo>
                    <a:cubicBezTo>
                      <a:pt x="5" y="100"/>
                      <a:pt x="4" y="108"/>
                      <a:pt x="1" y="112"/>
                    </a:cubicBezTo>
                    <a:cubicBezTo>
                      <a:pt x="0" y="113"/>
                      <a:pt x="1" y="116"/>
                      <a:pt x="3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385"/>
              <p:cNvSpPr/>
              <p:nvPr/>
            </p:nvSpPr>
            <p:spPr bwMode="auto">
              <a:xfrm>
                <a:off x="608" y="1339"/>
                <a:ext cx="17" cy="7"/>
              </a:xfrm>
              <a:custGeom>
                <a:avLst/>
                <a:gdLst>
                  <a:gd name="T0" fmla="*/ 21 w 22"/>
                  <a:gd name="T1" fmla="*/ 6 h 10"/>
                  <a:gd name="T2" fmla="*/ 19 w 22"/>
                  <a:gd name="T3" fmla="*/ 3 h 10"/>
                  <a:gd name="T4" fmla="*/ 13 w 22"/>
                  <a:gd name="T5" fmla="*/ 1 h 10"/>
                  <a:gd name="T6" fmla="*/ 10 w 22"/>
                  <a:gd name="T7" fmla="*/ 1 h 10"/>
                  <a:gd name="T8" fmla="*/ 7 w 22"/>
                  <a:gd name="T9" fmla="*/ 1 h 10"/>
                  <a:gd name="T10" fmla="*/ 1 w 22"/>
                  <a:gd name="T11" fmla="*/ 2 h 10"/>
                  <a:gd name="T12" fmla="*/ 2 w 22"/>
                  <a:gd name="T13" fmla="*/ 6 h 10"/>
                  <a:gd name="T14" fmla="*/ 7 w 22"/>
                  <a:gd name="T15" fmla="*/ 6 h 10"/>
                  <a:gd name="T16" fmla="*/ 15 w 22"/>
                  <a:gd name="T17" fmla="*/ 6 h 10"/>
                  <a:gd name="T18" fmla="*/ 16 w 22"/>
                  <a:gd name="T19" fmla="*/ 8 h 10"/>
                  <a:gd name="T20" fmla="*/ 20 w 22"/>
                  <a:gd name="T21" fmla="*/ 10 h 10"/>
                  <a:gd name="T22" fmla="*/ 21 w 22"/>
                  <a:gd name="T23" fmla="*/ 8 h 10"/>
                  <a:gd name="T24" fmla="*/ 22 w 22"/>
                  <a:gd name="T25" fmla="*/ 8 h 10"/>
                  <a:gd name="T26" fmla="*/ 21 w 22"/>
                  <a:gd name="T2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0">
                    <a:moveTo>
                      <a:pt x="21" y="6"/>
                    </a:moveTo>
                    <a:cubicBezTo>
                      <a:pt x="19" y="5"/>
                      <a:pt x="20" y="4"/>
                      <a:pt x="19" y="3"/>
                    </a:cubicBezTo>
                    <a:cubicBezTo>
                      <a:pt x="17" y="2"/>
                      <a:pt x="15" y="1"/>
                      <a:pt x="13" y="1"/>
                    </a:cubicBezTo>
                    <a:cubicBezTo>
                      <a:pt x="12" y="1"/>
                      <a:pt x="11" y="2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5" y="0"/>
                      <a:pt x="2" y="1"/>
                      <a:pt x="1" y="2"/>
                    </a:cubicBezTo>
                    <a:cubicBezTo>
                      <a:pt x="0" y="3"/>
                      <a:pt x="0" y="5"/>
                      <a:pt x="2" y="6"/>
                    </a:cubicBezTo>
                    <a:cubicBezTo>
                      <a:pt x="3" y="7"/>
                      <a:pt x="5" y="6"/>
                      <a:pt x="7" y="6"/>
                    </a:cubicBezTo>
                    <a:cubicBezTo>
                      <a:pt x="10" y="7"/>
                      <a:pt x="13" y="4"/>
                      <a:pt x="15" y="6"/>
                    </a:cubicBezTo>
                    <a:cubicBezTo>
                      <a:pt x="15" y="7"/>
                      <a:pt x="15" y="7"/>
                      <a:pt x="16" y="8"/>
                    </a:cubicBezTo>
                    <a:cubicBezTo>
                      <a:pt x="17" y="10"/>
                      <a:pt x="18" y="10"/>
                      <a:pt x="20" y="10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8"/>
                      <a:pt x="21" y="8"/>
                      <a:pt x="22" y="8"/>
                    </a:cubicBezTo>
                    <a:cubicBezTo>
                      <a:pt x="22" y="7"/>
                      <a:pt x="21" y="6"/>
                      <a:pt x="2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386"/>
              <p:cNvSpPr/>
              <p:nvPr/>
            </p:nvSpPr>
            <p:spPr bwMode="auto">
              <a:xfrm>
                <a:off x="767" y="1329"/>
                <a:ext cx="16" cy="11"/>
              </a:xfrm>
              <a:custGeom>
                <a:avLst/>
                <a:gdLst>
                  <a:gd name="T0" fmla="*/ 11 w 21"/>
                  <a:gd name="T1" fmla="*/ 5 h 14"/>
                  <a:gd name="T2" fmla="*/ 10 w 21"/>
                  <a:gd name="T3" fmla="*/ 4 h 14"/>
                  <a:gd name="T4" fmla="*/ 8 w 21"/>
                  <a:gd name="T5" fmla="*/ 4 h 14"/>
                  <a:gd name="T6" fmla="*/ 6 w 21"/>
                  <a:gd name="T7" fmla="*/ 6 h 14"/>
                  <a:gd name="T8" fmla="*/ 6 w 21"/>
                  <a:gd name="T9" fmla="*/ 9 h 14"/>
                  <a:gd name="T10" fmla="*/ 2 w 21"/>
                  <a:gd name="T11" fmla="*/ 9 h 14"/>
                  <a:gd name="T12" fmla="*/ 2 w 21"/>
                  <a:gd name="T13" fmla="*/ 13 h 14"/>
                  <a:gd name="T14" fmla="*/ 6 w 21"/>
                  <a:gd name="T15" fmla="*/ 13 h 14"/>
                  <a:gd name="T16" fmla="*/ 9 w 21"/>
                  <a:gd name="T17" fmla="*/ 12 h 14"/>
                  <a:gd name="T18" fmla="*/ 10 w 21"/>
                  <a:gd name="T19" fmla="*/ 11 h 14"/>
                  <a:gd name="T20" fmla="*/ 10 w 21"/>
                  <a:gd name="T21" fmla="*/ 10 h 14"/>
                  <a:gd name="T22" fmla="*/ 13 w 21"/>
                  <a:gd name="T23" fmla="*/ 10 h 14"/>
                  <a:gd name="T24" fmla="*/ 16 w 21"/>
                  <a:gd name="T25" fmla="*/ 7 h 14"/>
                  <a:gd name="T26" fmla="*/ 20 w 21"/>
                  <a:gd name="T27" fmla="*/ 6 h 14"/>
                  <a:gd name="T28" fmla="*/ 20 w 21"/>
                  <a:gd name="T29" fmla="*/ 3 h 14"/>
                  <a:gd name="T30" fmla="*/ 11 w 21"/>
                  <a:gd name="T3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14">
                    <a:moveTo>
                      <a:pt x="11" y="5"/>
                    </a:moveTo>
                    <a:cubicBezTo>
                      <a:pt x="11" y="6"/>
                      <a:pt x="11" y="4"/>
                      <a:pt x="10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6" y="6"/>
                      <a:pt x="6" y="8"/>
                      <a:pt x="6" y="9"/>
                    </a:cubicBezTo>
                    <a:cubicBezTo>
                      <a:pt x="5" y="9"/>
                      <a:pt x="4" y="9"/>
                      <a:pt x="2" y="9"/>
                    </a:cubicBezTo>
                    <a:cubicBezTo>
                      <a:pt x="0" y="10"/>
                      <a:pt x="0" y="13"/>
                      <a:pt x="2" y="13"/>
                    </a:cubicBezTo>
                    <a:cubicBezTo>
                      <a:pt x="4" y="14"/>
                      <a:pt x="5" y="14"/>
                      <a:pt x="6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9" y="12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10"/>
                      <a:pt x="13" y="10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6" y="7"/>
                      <a:pt x="19" y="7"/>
                      <a:pt x="20" y="6"/>
                    </a:cubicBezTo>
                    <a:cubicBezTo>
                      <a:pt x="21" y="5"/>
                      <a:pt x="21" y="4"/>
                      <a:pt x="20" y="3"/>
                    </a:cubicBezTo>
                    <a:cubicBezTo>
                      <a:pt x="18" y="0"/>
                      <a:pt x="13" y="2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387"/>
              <p:cNvSpPr>
                <a:spLocks noEditPoints="1"/>
              </p:cNvSpPr>
              <p:nvPr/>
            </p:nvSpPr>
            <p:spPr bwMode="auto">
              <a:xfrm>
                <a:off x="416" y="1220"/>
                <a:ext cx="555" cy="240"/>
              </a:xfrm>
              <a:custGeom>
                <a:avLst/>
                <a:gdLst>
                  <a:gd name="T0" fmla="*/ 688 w 727"/>
                  <a:gd name="T1" fmla="*/ 177 h 315"/>
                  <a:gd name="T2" fmla="*/ 613 w 727"/>
                  <a:gd name="T3" fmla="*/ 83 h 315"/>
                  <a:gd name="T4" fmla="*/ 477 w 727"/>
                  <a:gd name="T5" fmla="*/ 28 h 315"/>
                  <a:gd name="T6" fmla="*/ 221 w 727"/>
                  <a:gd name="T7" fmla="*/ 20 h 315"/>
                  <a:gd name="T8" fmla="*/ 90 w 727"/>
                  <a:gd name="T9" fmla="*/ 129 h 315"/>
                  <a:gd name="T10" fmla="*/ 78 w 727"/>
                  <a:gd name="T11" fmla="*/ 175 h 315"/>
                  <a:gd name="T12" fmla="*/ 60 w 727"/>
                  <a:gd name="T13" fmla="*/ 292 h 315"/>
                  <a:gd name="T14" fmla="*/ 417 w 727"/>
                  <a:gd name="T15" fmla="*/ 313 h 315"/>
                  <a:gd name="T16" fmla="*/ 643 w 727"/>
                  <a:gd name="T17" fmla="*/ 308 h 315"/>
                  <a:gd name="T18" fmla="*/ 433 w 727"/>
                  <a:gd name="T19" fmla="*/ 275 h 315"/>
                  <a:gd name="T20" fmla="*/ 666 w 727"/>
                  <a:gd name="T21" fmla="*/ 243 h 315"/>
                  <a:gd name="T22" fmla="*/ 413 w 727"/>
                  <a:gd name="T23" fmla="*/ 294 h 315"/>
                  <a:gd name="T24" fmla="*/ 508 w 727"/>
                  <a:gd name="T25" fmla="*/ 231 h 315"/>
                  <a:gd name="T26" fmla="*/ 704 w 727"/>
                  <a:gd name="T27" fmla="*/ 219 h 315"/>
                  <a:gd name="T28" fmla="*/ 663 w 727"/>
                  <a:gd name="T29" fmla="*/ 206 h 315"/>
                  <a:gd name="T30" fmla="*/ 521 w 727"/>
                  <a:gd name="T31" fmla="*/ 210 h 315"/>
                  <a:gd name="T32" fmla="*/ 430 w 727"/>
                  <a:gd name="T33" fmla="*/ 242 h 315"/>
                  <a:gd name="T34" fmla="*/ 512 w 727"/>
                  <a:gd name="T35" fmla="*/ 150 h 315"/>
                  <a:gd name="T36" fmla="*/ 523 w 727"/>
                  <a:gd name="T37" fmla="*/ 142 h 315"/>
                  <a:gd name="T38" fmla="*/ 631 w 727"/>
                  <a:gd name="T39" fmla="*/ 150 h 315"/>
                  <a:gd name="T40" fmla="*/ 393 w 727"/>
                  <a:gd name="T41" fmla="*/ 253 h 315"/>
                  <a:gd name="T42" fmla="*/ 395 w 727"/>
                  <a:gd name="T43" fmla="*/ 258 h 315"/>
                  <a:gd name="T44" fmla="*/ 645 w 727"/>
                  <a:gd name="T45" fmla="*/ 151 h 315"/>
                  <a:gd name="T46" fmla="*/ 385 w 727"/>
                  <a:gd name="T47" fmla="*/ 274 h 315"/>
                  <a:gd name="T48" fmla="*/ 666 w 727"/>
                  <a:gd name="T49" fmla="*/ 160 h 315"/>
                  <a:gd name="T50" fmla="*/ 642 w 727"/>
                  <a:gd name="T51" fmla="*/ 146 h 315"/>
                  <a:gd name="T52" fmla="*/ 383 w 727"/>
                  <a:gd name="T53" fmla="*/ 123 h 315"/>
                  <a:gd name="T54" fmla="*/ 608 w 727"/>
                  <a:gd name="T55" fmla="*/ 83 h 315"/>
                  <a:gd name="T56" fmla="*/ 451 w 727"/>
                  <a:gd name="T57" fmla="*/ 176 h 315"/>
                  <a:gd name="T58" fmla="*/ 212 w 727"/>
                  <a:gd name="T59" fmla="*/ 33 h 315"/>
                  <a:gd name="T60" fmla="*/ 377 w 727"/>
                  <a:gd name="T61" fmla="*/ 126 h 315"/>
                  <a:gd name="T62" fmla="*/ 273 w 727"/>
                  <a:gd name="T63" fmla="*/ 178 h 315"/>
                  <a:gd name="T64" fmla="*/ 42 w 727"/>
                  <a:gd name="T65" fmla="*/ 266 h 315"/>
                  <a:gd name="T66" fmla="*/ 52 w 727"/>
                  <a:gd name="T67" fmla="*/ 250 h 315"/>
                  <a:gd name="T68" fmla="*/ 268 w 727"/>
                  <a:gd name="T69" fmla="*/ 267 h 315"/>
                  <a:gd name="T70" fmla="*/ 119 w 727"/>
                  <a:gd name="T71" fmla="*/ 279 h 315"/>
                  <a:gd name="T72" fmla="*/ 73 w 727"/>
                  <a:gd name="T73" fmla="*/ 276 h 315"/>
                  <a:gd name="T74" fmla="*/ 265 w 727"/>
                  <a:gd name="T75" fmla="*/ 231 h 315"/>
                  <a:gd name="T76" fmla="*/ 65 w 727"/>
                  <a:gd name="T77" fmla="*/ 242 h 315"/>
                  <a:gd name="T78" fmla="*/ 157 w 727"/>
                  <a:gd name="T79" fmla="*/ 202 h 315"/>
                  <a:gd name="T80" fmla="*/ 330 w 727"/>
                  <a:gd name="T81" fmla="*/ 276 h 315"/>
                  <a:gd name="T82" fmla="*/ 56 w 727"/>
                  <a:gd name="T83" fmla="*/ 252 h 315"/>
                  <a:gd name="T84" fmla="*/ 124 w 727"/>
                  <a:gd name="T85" fmla="*/ 148 h 315"/>
                  <a:gd name="T86" fmla="*/ 263 w 727"/>
                  <a:gd name="T87" fmla="*/ 177 h 315"/>
                  <a:gd name="T88" fmla="*/ 99 w 727"/>
                  <a:gd name="T89" fmla="*/ 139 h 315"/>
                  <a:gd name="T90" fmla="*/ 93 w 727"/>
                  <a:gd name="T91" fmla="*/ 136 h 315"/>
                  <a:gd name="T92" fmla="*/ 225 w 727"/>
                  <a:gd name="T93" fmla="*/ 205 h 315"/>
                  <a:gd name="T94" fmla="*/ 239 w 727"/>
                  <a:gd name="T95" fmla="*/ 218 h 315"/>
                  <a:gd name="T96" fmla="*/ 90 w 727"/>
                  <a:gd name="T97" fmla="*/ 203 h 315"/>
                  <a:gd name="T98" fmla="*/ 281 w 727"/>
                  <a:gd name="T99" fmla="*/ 296 h 315"/>
                  <a:gd name="T100" fmla="*/ 121 w 727"/>
                  <a:gd name="T101" fmla="*/ 284 h 315"/>
                  <a:gd name="T102" fmla="*/ 264 w 727"/>
                  <a:gd name="T103" fmla="*/ 260 h 315"/>
                  <a:gd name="T104" fmla="*/ 64 w 727"/>
                  <a:gd name="T105" fmla="*/ 253 h 315"/>
                  <a:gd name="T106" fmla="*/ 319 w 727"/>
                  <a:gd name="T107" fmla="*/ 292 h 315"/>
                  <a:gd name="T108" fmla="*/ 421 w 727"/>
                  <a:gd name="T109" fmla="*/ 294 h 315"/>
                  <a:gd name="T110" fmla="*/ 325 w 727"/>
                  <a:gd name="T111" fmla="*/ 303 h 315"/>
                  <a:gd name="T112" fmla="*/ 390 w 727"/>
                  <a:gd name="T113" fmla="*/ 303 h 315"/>
                  <a:gd name="T114" fmla="*/ 429 w 727"/>
                  <a:gd name="T115" fmla="*/ 291 h 315"/>
                  <a:gd name="T116" fmla="*/ 714 w 727"/>
                  <a:gd name="T117" fmla="*/ 297 h 315"/>
                  <a:gd name="T118" fmla="*/ 720 w 727"/>
                  <a:gd name="T119" fmla="*/ 30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27" h="315">
                    <a:moveTo>
                      <a:pt x="725" y="303"/>
                    </a:moveTo>
                    <a:cubicBezTo>
                      <a:pt x="725" y="303"/>
                      <a:pt x="724" y="303"/>
                      <a:pt x="724" y="303"/>
                    </a:cubicBezTo>
                    <a:cubicBezTo>
                      <a:pt x="724" y="303"/>
                      <a:pt x="724" y="303"/>
                      <a:pt x="724" y="303"/>
                    </a:cubicBezTo>
                    <a:cubicBezTo>
                      <a:pt x="725" y="298"/>
                      <a:pt x="727" y="293"/>
                      <a:pt x="723" y="289"/>
                    </a:cubicBezTo>
                    <a:cubicBezTo>
                      <a:pt x="717" y="283"/>
                      <a:pt x="713" y="275"/>
                      <a:pt x="708" y="268"/>
                    </a:cubicBezTo>
                    <a:cubicBezTo>
                      <a:pt x="698" y="253"/>
                      <a:pt x="685" y="240"/>
                      <a:pt x="675" y="225"/>
                    </a:cubicBezTo>
                    <a:cubicBezTo>
                      <a:pt x="685" y="224"/>
                      <a:pt x="696" y="223"/>
                      <a:pt x="706" y="225"/>
                    </a:cubicBezTo>
                    <a:cubicBezTo>
                      <a:pt x="707" y="227"/>
                      <a:pt x="709" y="228"/>
                      <a:pt x="711" y="226"/>
                    </a:cubicBezTo>
                    <a:cubicBezTo>
                      <a:pt x="711" y="226"/>
                      <a:pt x="711" y="226"/>
                      <a:pt x="711" y="225"/>
                    </a:cubicBezTo>
                    <a:cubicBezTo>
                      <a:pt x="713" y="226"/>
                      <a:pt x="715" y="224"/>
                      <a:pt x="714" y="222"/>
                    </a:cubicBezTo>
                    <a:cubicBezTo>
                      <a:pt x="708" y="214"/>
                      <a:pt x="701" y="206"/>
                      <a:pt x="694" y="199"/>
                    </a:cubicBezTo>
                    <a:cubicBezTo>
                      <a:pt x="691" y="195"/>
                      <a:pt x="688" y="191"/>
                      <a:pt x="684" y="187"/>
                    </a:cubicBezTo>
                    <a:cubicBezTo>
                      <a:pt x="682" y="185"/>
                      <a:pt x="679" y="181"/>
                      <a:pt x="676" y="179"/>
                    </a:cubicBezTo>
                    <a:cubicBezTo>
                      <a:pt x="680" y="178"/>
                      <a:pt x="684" y="177"/>
                      <a:pt x="688" y="177"/>
                    </a:cubicBezTo>
                    <a:cubicBezTo>
                      <a:pt x="689" y="177"/>
                      <a:pt x="690" y="177"/>
                      <a:pt x="690" y="176"/>
                    </a:cubicBezTo>
                    <a:cubicBezTo>
                      <a:pt x="692" y="177"/>
                      <a:pt x="694" y="174"/>
                      <a:pt x="692" y="171"/>
                    </a:cubicBezTo>
                    <a:cubicBezTo>
                      <a:pt x="689" y="168"/>
                      <a:pt x="685" y="164"/>
                      <a:pt x="681" y="160"/>
                    </a:cubicBezTo>
                    <a:cubicBezTo>
                      <a:pt x="677" y="156"/>
                      <a:pt x="674" y="150"/>
                      <a:pt x="670" y="146"/>
                    </a:cubicBezTo>
                    <a:cubicBezTo>
                      <a:pt x="662" y="139"/>
                      <a:pt x="656" y="132"/>
                      <a:pt x="648" y="126"/>
                    </a:cubicBezTo>
                    <a:cubicBezTo>
                      <a:pt x="641" y="120"/>
                      <a:pt x="634" y="114"/>
                      <a:pt x="627" y="107"/>
                    </a:cubicBezTo>
                    <a:cubicBezTo>
                      <a:pt x="624" y="104"/>
                      <a:pt x="620" y="100"/>
                      <a:pt x="617" y="97"/>
                    </a:cubicBezTo>
                    <a:cubicBezTo>
                      <a:pt x="614" y="94"/>
                      <a:pt x="611" y="92"/>
                      <a:pt x="608" y="90"/>
                    </a:cubicBezTo>
                    <a:cubicBezTo>
                      <a:pt x="609" y="90"/>
                      <a:pt x="609" y="89"/>
                      <a:pt x="609" y="89"/>
                    </a:cubicBezTo>
                    <a:cubicBezTo>
                      <a:pt x="610" y="89"/>
                      <a:pt x="610" y="89"/>
                      <a:pt x="611" y="88"/>
                    </a:cubicBezTo>
                    <a:cubicBezTo>
                      <a:pt x="611" y="88"/>
                      <a:pt x="611" y="88"/>
                      <a:pt x="611" y="88"/>
                    </a:cubicBezTo>
                    <a:cubicBezTo>
                      <a:pt x="612" y="88"/>
                      <a:pt x="612" y="88"/>
                      <a:pt x="613" y="87"/>
                    </a:cubicBezTo>
                    <a:cubicBezTo>
                      <a:pt x="613" y="87"/>
                      <a:pt x="614" y="86"/>
                      <a:pt x="614" y="85"/>
                    </a:cubicBezTo>
                    <a:cubicBezTo>
                      <a:pt x="614" y="84"/>
                      <a:pt x="614" y="84"/>
                      <a:pt x="613" y="83"/>
                    </a:cubicBezTo>
                    <a:cubicBezTo>
                      <a:pt x="613" y="83"/>
                      <a:pt x="613" y="82"/>
                      <a:pt x="613" y="82"/>
                    </a:cubicBezTo>
                    <a:cubicBezTo>
                      <a:pt x="612" y="81"/>
                      <a:pt x="612" y="79"/>
                      <a:pt x="611" y="79"/>
                    </a:cubicBezTo>
                    <a:cubicBezTo>
                      <a:pt x="611" y="79"/>
                      <a:pt x="610" y="78"/>
                      <a:pt x="610" y="78"/>
                    </a:cubicBezTo>
                    <a:cubicBezTo>
                      <a:pt x="610" y="78"/>
                      <a:pt x="610" y="78"/>
                      <a:pt x="609" y="78"/>
                    </a:cubicBezTo>
                    <a:cubicBezTo>
                      <a:pt x="609" y="77"/>
                      <a:pt x="609" y="77"/>
                      <a:pt x="609" y="77"/>
                    </a:cubicBezTo>
                    <a:cubicBezTo>
                      <a:pt x="608" y="77"/>
                      <a:pt x="608" y="77"/>
                      <a:pt x="607" y="77"/>
                    </a:cubicBezTo>
                    <a:cubicBezTo>
                      <a:pt x="592" y="61"/>
                      <a:pt x="578" y="44"/>
                      <a:pt x="560" y="31"/>
                    </a:cubicBezTo>
                    <a:cubicBezTo>
                      <a:pt x="550" y="24"/>
                      <a:pt x="542" y="17"/>
                      <a:pt x="534" y="9"/>
                    </a:cubicBezTo>
                    <a:cubicBezTo>
                      <a:pt x="531" y="5"/>
                      <a:pt x="526" y="1"/>
                      <a:pt x="522" y="1"/>
                    </a:cubicBezTo>
                    <a:cubicBezTo>
                      <a:pt x="522" y="1"/>
                      <a:pt x="522" y="1"/>
                      <a:pt x="521" y="0"/>
                    </a:cubicBezTo>
                    <a:cubicBezTo>
                      <a:pt x="521" y="0"/>
                      <a:pt x="520" y="0"/>
                      <a:pt x="519" y="1"/>
                    </a:cubicBezTo>
                    <a:cubicBezTo>
                      <a:pt x="513" y="5"/>
                      <a:pt x="507" y="10"/>
                      <a:pt x="501" y="13"/>
                    </a:cubicBezTo>
                    <a:cubicBezTo>
                      <a:pt x="497" y="16"/>
                      <a:pt x="494" y="17"/>
                      <a:pt x="490" y="19"/>
                    </a:cubicBezTo>
                    <a:cubicBezTo>
                      <a:pt x="486" y="22"/>
                      <a:pt x="482" y="26"/>
                      <a:pt x="477" y="28"/>
                    </a:cubicBezTo>
                    <a:cubicBezTo>
                      <a:pt x="471" y="30"/>
                      <a:pt x="464" y="35"/>
                      <a:pt x="458" y="38"/>
                    </a:cubicBezTo>
                    <a:cubicBezTo>
                      <a:pt x="451" y="42"/>
                      <a:pt x="442" y="45"/>
                      <a:pt x="435" y="51"/>
                    </a:cubicBezTo>
                    <a:cubicBezTo>
                      <a:pt x="411" y="68"/>
                      <a:pt x="393" y="90"/>
                      <a:pt x="381" y="117"/>
                    </a:cubicBezTo>
                    <a:cubicBezTo>
                      <a:pt x="380" y="114"/>
                      <a:pt x="380" y="111"/>
                      <a:pt x="378" y="108"/>
                    </a:cubicBezTo>
                    <a:cubicBezTo>
                      <a:pt x="374" y="101"/>
                      <a:pt x="367" y="95"/>
                      <a:pt x="362" y="90"/>
                    </a:cubicBezTo>
                    <a:cubicBezTo>
                      <a:pt x="355" y="83"/>
                      <a:pt x="347" y="78"/>
                      <a:pt x="341" y="72"/>
                    </a:cubicBezTo>
                    <a:cubicBezTo>
                      <a:pt x="335" y="65"/>
                      <a:pt x="325" y="61"/>
                      <a:pt x="317" y="56"/>
                    </a:cubicBezTo>
                    <a:cubicBezTo>
                      <a:pt x="310" y="52"/>
                      <a:pt x="302" y="49"/>
                      <a:pt x="295" y="45"/>
                    </a:cubicBezTo>
                    <a:cubicBezTo>
                      <a:pt x="287" y="39"/>
                      <a:pt x="277" y="37"/>
                      <a:pt x="268" y="34"/>
                    </a:cubicBezTo>
                    <a:cubicBezTo>
                      <a:pt x="260" y="31"/>
                      <a:pt x="253" y="28"/>
                      <a:pt x="245" y="25"/>
                    </a:cubicBezTo>
                    <a:cubicBezTo>
                      <a:pt x="238" y="22"/>
                      <a:pt x="233" y="18"/>
                      <a:pt x="225" y="18"/>
                    </a:cubicBezTo>
                    <a:cubicBezTo>
                      <a:pt x="225" y="18"/>
                      <a:pt x="225" y="18"/>
                      <a:pt x="224" y="18"/>
                    </a:cubicBezTo>
                    <a:cubicBezTo>
                      <a:pt x="224" y="18"/>
                      <a:pt x="224" y="18"/>
                      <a:pt x="224" y="18"/>
                    </a:cubicBezTo>
                    <a:cubicBezTo>
                      <a:pt x="222" y="18"/>
                      <a:pt x="221" y="19"/>
                      <a:pt x="221" y="20"/>
                    </a:cubicBezTo>
                    <a:cubicBezTo>
                      <a:pt x="214" y="28"/>
                      <a:pt x="204" y="32"/>
                      <a:pt x="195" y="38"/>
                    </a:cubicBezTo>
                    <a:cubicBezTo>
                      <a:pt x="191" y="41"/>
                      <a:pt x="187" y="45"/>
                      <a:pt x="183" y="49"/>
                    </a:cubicBezTo>
                    <a:cubicBezTo>
                      <a:pt x="178" y="52"/>
                      <a:pt x="173" y="55"/>
                      <a:pt x="169" y="59"/>
                    </a:cubicBezTo>
                    <a:cubicBezTo>
                      <a:pt x="163" y="63"/>
                      <a:pt x="159" y="69"/>
                      <a:pt x="153" y="73"/>
                    </a:cubicBezTo>
                    <a:cubicBezTo>
                      <a:pt x="148" y="76"/>
                      <a:pt x="143" y="78"/>
                      <a:pt x="139" y="82"/>
                    </a:cubicBezTo>
                    <a:cubicBezTo>
                      <a:pt x="131" y="90"/>
                      <a:pt x="122" y="97"/>
                      <a:pt x="113" y="104"/>
                    </a:cubicBezTo>
                    <a:cubicBezTo>
                      <a:pt x="112" y="104"/>
                      <a:pt x="111" y="105"/>
                      <a:pt x="111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ubicBezTo>
                      <a:pt x="110" y="108"/>
                      <a:pt x="111" y="110"/>
                      <a:pt x="113" y="109"/>
                    </a:cubicBezTo>
                    <a:cubicBezTo>
                      <a:pt x="114" y="109"/>
                      <a:pt x="114" y="109"/>
                      <a:pt x="115" y="109"/>
                    </a:cubicBezTo>
                    <a:cubicBezTo>
                      <a:pt x="115" y="109"/>
                      <a:pt x="115" y="109"/>
                      <a:pt x="115" y="109"/>
                    </a:cubicBezTo>
                    <a:cubicBezTo>
                      <a:pt x="116" y="109"/>
                      <a:pt x="116" y="109"/>
                      <a:pt x="117" y="109"/>
                    </a:cubicBezTo>
                    <a:cubicBezTo>
                      <a:pt x="113" y="111"/>
                      <a:pt x="110" y="114"/>
                      <a:pt x="107" y="116"/>
                    </a:cubicBezTo>
                    <a:cubicBezTo>
                      <a:pt x="101" y="120"/>
                      <a:pt x="95" y="124"/>
                      <a:pt x="90" y="129"/>
                    </a:cubicBezTo>
                    <a:cubicBezTo>
                      <a:pt x="88" y="131"/>
                      <a:pt x="86" y="134"/>
                      <a:pt x="84" y="136"/>
                    </a:cubicBezTo>
                    <a:cubicBezTo>
                      <a:pt x="80" y="139"/>
                      <a:pt x="75" y="143"/>
                      <a:pt x="71" y="145"/>
                    </a:cubicBezTo>
                    <a:cubicBezTo>
                      <a:pt x="67" y="148"/>
                      <a:pt x="61" y="151"/>
                      <a:pt x="59" y="156"/>
                    </a:cubicBezTo>
                    <a:cubicBezTo>
                      <a:pt x="58" y="157"/>
                      <a:pt x="60" y="158"/>
                      <a:pt x="61" y="157"/>
                    </a:cubicBezTo>
                    <a:cubicBezTo>
                      <a:pt x="61" y="157"/>
                      <a:pt x="62" y="157"/>
                      <a:pt x="62" y="157"/>
                    </a:cubicBezTo>
                    <a:cubicBezTo>
                      <a:pt x="64" y="158"/>
                      <a:pt x="65" y="158"/>
                      <a:pt x="66" y="158"/>
                    </a:cubicBezTo>
                    <a:cubicBezTo>
                      <a:pt x="66" y="158"/>
                      <a:pt x="66" y="158"/>
                      <a:pt x="65" y="158"/>
                    </a:cubicBezTo>
                    <a:cubicBezTo>
                      <a:pt x="64" y="160"/>
                      <a:pt x="63" y="161"/>
                      <a:pt x="62" y="163"/>
                    </a:cubicBezTo>
                    <a:cubicBezTo>
                      <a:pt x="61" y="164"/>
                      <a:pt x="60" y="165"/>
                      <a:pt x="60" y="166"/>
                    </a:cubicBezTo>
                    <a:cubicBezTo>
                      <a:pt x="59" y="166"/>
                      <a:pt x="58" y="166"/>
                      <a:pt x="58" y="166"/>
                    </a:cubicBezTo>
                    <a:cubicBezTo>
                      <a:pt x="56" y="166"/>
                      <a:pt x="55" y="167"/>
                      <a:pt x="55" y="168"/>
                    </a:cubicBezTo>
                    <a:cubicBezTo>
                      <a:pt x="56" y="169"/>
                      <a:pt x="56" y="169"/>
                      <a:pt x="56" y="169"/>
                    </a:cubicBezTo>
                    <a:cubicBezTo>
                      <a:pt x="56" y="170"/>
                      <a:pt x="57" y="170"/>
                      <a:pt x="58" y="170"/>
                    </a:cubicBezTo>
                    <a:cubicBezTo>
                      <a:pt x="64" y="173"/>
                      <a:pt x="71" y="173"/>
                      <a:pt x="78" y="175"/>
                    </a:cubicBezTo>
                    <a:cubicBezTo>
                      <a:pt x="87" y="178"/>
                      <a:pt x="97" y="180"/>
                      <a:pt x="106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00" y="187"/>
                      <a:pt x="93" y="192"/>
                      <a:pt x="88" y="198"/>
                    </a:cubicBezTo>
                    <a:cubicBezTo>
                      <a:pt x="79" y="208"/>
                      <a:pt x="67" y="215"/>
                      <a:pt x="58" y="225"/>
                    </a:cubicBezTo>
                    <a:cubicBezTo>
                      <a:pt x="54" y="229"/>
                      <a:pt x="49" y="233"/>
                      <a:pt x="45" y="237"/>
                    </a:cubicBezTo>
                    <a:cubicBezTo>
                      <a:pt x="39" y="241"/>
                      <a:pt x="34" y="247"/>
                      <a:pt x="29" y="253"/>
                    </a:cubicBezTo>
                    <a:cubicBezTo>
                      <a:pt x="25" y="257"/>
                      <a:pt x="20" y="261"/>
                      <a:pt x="16" y="265"/>
                    </a:cubicBezTo>
                    <a:cubicBezTo>
                      <a:pt x="12" y="268"/>
                      <a:pt x="9" y="272"/>
                      <a:pt x="6" y="276"/>
                    </a:cubicBezTo>
                    <a:cubicBezTo>
                      <a:pt x="5" y="276"/>
                      <a:pt x="4" y="276"/>
                      <a:pt x="4" y="277"/>
                    </a:cubicBezTo>
                    <a:cubicBezTo>
                      <a:pt x="1" y="281"/>
                      <a:pt x="0" y="283"/>
                      <a:pt x="0" y="288"/>
                    </a:cubicBezTo>
                    <a:cubicBezTo>
                      <a:pt x="1" y="293"/>
                      <a:pt x="3" y="292"/>
                      <a:pt x="8" y="294"/>
                    </a:cubicBezTo>
                    <a:cubicBezTo>
                      <a:pt x="13" y="296"/>
                      <a:pt x="20" y="295"/>
                      <a:pt x="26" y="294"/>
                    </a:cubicBezTo>
                    <a:cubicBezTo>
                      <a:pt x="31" y="294"/>
                      <a:pt x="37" y="294"/>
                      <a:pt x="42" y="293"/>
                    </a:cubicBezTo>
                    <a:cubicBezTo>
                      <a:pt x="48" y="293"/>
                      <a:pt x="54" y="293"/>
                      <a:pt x="60" y="292"/>
                    </a:cubicBezTo>
                    <a:cubicBezTo>
                      <a:pt x="68" y="292"/>
                      <a:pt x="76" y="292"/>
                      <a:pt x="85" y="292"/>
                    </a:cubicBezTo>
                    <a:cubicBezTo>
                      <a:pt x="103" y="294"/>
                      <a:pt x="121" y="294"/>
                      <a:pt x="139" y="295"/>
                    </a:cubicBezTo>
                    <a:cubicBezTo>
                      <a:pt x="159" y="295"/>
                      <a:pt x="179" y="296"/>
                      <a:pt x="198" y="297"/>
                    </a:cubicBezTo>
                    <a:cubicBezTo>
                      <a:pt x="207" y="298"/>
                      <a:pt x="216" y="298"/>
                      <a:pt x="225" y="298"/>
                    </a:cubicBezTo>
                    <a:cubicBezTo>
                      <a:pt x="234" y="298"/>
                      <a:pt x="243" y="299"/>
                      <a:pt x="253" y="299"/>
                    </a:cubicBezTo>
                    <a:cubicBezTo>
                      <a:pt x="253" y="299"/>
                      <a:pt x="253" y="299"/>
                      <a:pt x="253" y="299"/>
                    </a:cubicBezTo>
                    <a:cubicBezTo>
                      <a:pt x="256" y="299"/>
                      <a:pt x="259" y="299"/>
                      <a:pt x="261" y="300"/>
                    </a:cubicBezTo>
                    <a:cubicBezTo>
                      <a:pt x="268" y="300"/>
                      <a:pt x="275" y="301"/>
                      <a:pt x="282" y="302"/>
                    </a:cubicBezTo>
                    <a:cubicBezTo>
                      <a:pt x="288" y="303"/>
                      <a:pt x="295" y="302"/>
                      <a:pt x="301" y="303"/>
                    </a:cubicBezTo>
                    <a:cubicBezTo>
                      <a:pt x="305" y="303"/>
                      <a:pt x="310" y="303"/>
                      <a:pt x="314" y="303"/>
                    </a:cubicBezTo>
                    <a:cubicBezTo>
                      <a:pt x="314" y="304"/>
                      <a:pt x="314" y="305"/>
                      <a:pt x="315" y="305"/>
                    </a:cubicBezTo>
                    <a:cubicBezTo>
                      <a:pt x="318" y="309"/>
                      <a:pt x="322" y="311"/>
                      <a:pt x="327" y="312"/>
                    </a:cubicBezTo>
                    <a:cubicBezTo>
                      <a:pt x="344" y="314"/>
                      <a:pt x="361" y="312"/>
                      <a:pt x="378" y="312"/>
                    </a:cubicBezTo>
                    <a:cubicBezTo>
                      <a:pt x="391" y="312"/>
                      <a:pt x="404" y="315"/>
                      <a:pt x="417" y="313"/>
                    </a:cubicBezTo>
                    <a:cubicBezTo>
                      <a:pt x="421" y="312"/>
                      <a:pt x="423" y="310"/>
                      <a:pt x="423" y="307"/>
                    </a:cubicBezTo>
                    <a:cubicBezTo>
                      <a:pt x="423" y="305"/>
                      <a:pt x="425" y="303"/>
                      <a:pt x="425" y="301"/>
                    </a:cubicBezTo>
                    <a:cubicBezTo>
                      <a:pt x="425" y="300"/>
                      <a:pt x="425" y="299"/>
                      <a:pt x="426" y="298"/>
                    </a:cubicBezTo>
                    <a:cubicBezTo>
                      <a:pt x="429" y="298"/>
                      <a:pt x="433" y="299"/>
                      <a:pt x="436" y="299"/>
                    </a:cubicBezTo>
                    <a:cubicBezTo>
                      <a:pt x="442" y="300"/>
                      <a:pt x="449" y="300"/>
                      <a:pt x="455" y="301"/>
                    </a:cubicBezTo>
                    <a:cubicBezTo>
                      <a:pt x="461" y="302"/>
                      <a:pt x="467" y="302"/>
                      <a:pt x="473" y="302"/>
                    </a:cubicBezTo>
                    <a:cubicBezTo>
                      <a:pt x="480" y="302"/>
                      <a:pt x="487" y="304"/>
                      <a:pt x="493" y="304"/>
                    </a:cubicBezTo>
                    <a:cubicBezTo>
                      <a:pt x="500" y="305"/>
                      <a:pt x="506" y="305"/>
                      <a:pt x="513" y="306"/>
                    </a:cubicBezTo>
                    <a:cubicBezTo>
                      <a:pt x="519" y="307"/>
                      <a:pt x="524" y="307"/>
                      <a:pt x="530" y="307"/>
                    </a:cubicBezTo>
                    <a:cubicBezTo>
                      <a:pt x="537" y="307"/>
                      <a:pt x="544" y="307"/>
                      <a:pt x="551" y="307"/>
                    </a:cubicBezTo>
                    <a:cubicBezTo>
                      <a:pt x="558" y="307"/>
                      <a:pt x="565" y="309"/>
                      <a:pt x="572" y="308"/>
                    </a:cubicBezTo>
                    <a:cubicBezTo>
                      <a:pt x="584" y="309"/>
                      <a:pt x="597" y="308"/>
                      <a:pt x="609" y="308"/>
                    </a:cubicBezTo>
                    <a:cubicBezTo>
                      <a:pt x="615" y="308"/>
                      <a:pt x="621" y="308"/>
                      <a:pt x="627" y="308"/>
                    </a:cubicBezTo>
                    <a:cubicBezTo>
                      <a:pt x="632" y="308"/>
                      <a:pt x="638" y="309"/>
                      <a:pt x="643" y="308"/>
                    </a:cubicBezTo>
                    <a:cubicBezTo>
                      <a:pt x="656" y="307"/>
                      <a:pt x="668" y="308"/>
                      <a:pt x="681" y="308"/>
                    </a:cubicBezTo>
                    <a:cubicBezTo>
                      <a:pt x="689" y="308"/>
                      <a:pt x="697" y="308"/>
                      <a:pt x="705" y="308"/>
                    </a:cubicBezTo>
                    <a:cubicBezTo>
                      <a:pt x="711" y="308"/>
                      <a:pt x="717" y="308"/>
                      <a:pt x="724" y="307"/>
                    </a:cubicBezTo>
                    <a:cubicBezTo>
                      <a:pt x="726" y="307"/>
                      <a:pt x="727" y="304"/>
                      <a:pt x="725" y="303"/>
                    </a:cubicBezTo>
                    <a:close/>
                    <a:moveTo>
                      <a:pt x="704" y="219"/>
                    </a:moveTo>
                    <a:cubicBezTo>
                      <a:pt x="695" y="218"/>
                      <a:pt x="685" y="219"/>
                      <a:pt x="676" y="220"/>
                    </a:cubicBezTo>
                    <a:cubicBezTo>
                      <a:pt x="663" y="222"/>
                      <a:pt x="651" y="223"/>
                      <a:pt x="638" y="225"/>
                    </a:cubicBezTo>
                    <a:cubicBezTo>
                      <a:pt x="625" y="228"/>
                      <a:pt x="612" y="228"/>
                      <a:pt x="599" y="231"/>
                    </a:cubicBezTo>
                    <a:cubicBezTo>
                      <a:pt x="585" y="233"/>
                      <a:pt x="571" y="235"/>
                      <a:pt x="557" y="237"/>
                    </a:cubicBezTo>
                    <a:cubicBezTo>
                      <a:pt x="545" y="238"/>
                      <a:pt x="534" y="242"/>
                      <a:pt x="523" y="245"/>
                    </a:cubicBezTo>
                    <a:cubicBezTo>
                      <a:pt x="517" y="246"/>
                      <a:pt x="513" y="249"/>
                      <a:pt x="508" y="250"/>
                    </a:cubicBezTo>
                    <a:cubicBezTo>
                      <a:pt x="501" y="252"/>
                      <a:pt x="494" y="253"/>
                      <a:pt x="488" y="255"/>
                    </a:cubicBezTo>
                    <a:cubicBezTo>
                      <a:pt x="475" y="259"/>
                      <a:pt x="462" y="263"/>
                      <a:pt x="450" y="266"/>
                    </a:cubicBezTo>
                    <a:cubicBezTo>
                      <a:pt x="443" y="268"/>
                      <a:pt x="439" y="271"/>
                      <a:pt x="433" y="275"/>
                    </a:cubicBezTo>
                    <a:cubicBezTo>
                      <a:pt x="431" y="276"/>
                      <a:pt x="428" y="278"/>
                      <a:pt x="426" y="280"/>
                    </a:cubicBezTo>
                    <a:cubicBezTo>
                      <a:pt x="424" y="282"/>
                      <a:pt x="423" y="285"/>
                      <a:pt x="420" y="286"/>
                    </a:cubicBezTo>
                    <a:cubicBezTo>
                      <a:pt x="419" y="286"/>
                      <a:pt x="419" y="288"/>
                      <a:pt x="420" y="288"/>
                    </a:cubicBezTo>
                    <a:cubicBezTo>
                      <a:pt x="425" y="287"/>
                      <a:pt x="427" y="284"/>
                      <a:pt x="431" y="281"/>
                    </a:cubicBezTo>
                    <a:cubicBezTo>
                      <a:pt x="437" y="277"/>
                      <a:pt x="442" y="274"/>
                      <a:pt x="449" y="272"/>
                    </a:cubicBezTo>
                    <a:cubicBezTo>
                      <a:pt x="461" y="268"/>
                      <a:pt x="474" y="264"/>
                      <a:pt x="486" y="261"/>
                    </a:cubicBezTo>
                    <a:cubicBezTo>
                      <a:pt x="497" y="258"/>
                      <a:pt x="509" y="256"/>
                      <a:pt x="520" y="251"/>
                    </a:cubicBezTo>
                    <a:cubicBezTo>
                      <a:pt x="531" y="247"/>
                      <a:pt x="544" y="246"/>
                      <a:pt x="555" y="243"/>
                    </a:cubicBezTo>
                    <a:cubicBezTo>
                      <a:pt x="558" y="242"/>
                      <a:pt x="562" y="242"/>
                      <a:pt x="565" y="241"/>
                    </a:cubicBezTo>
                    <a:cubicBezTo>
                      <a:pt x="569" y="241"/>
                      <a:pt x="572" y="239"/>
                      <a:pt x="576" y="239"/>
                    </a:cubicBezTo>
                    <a:cubicBezTo>
                      <a:pt x="581" y="239"/>
                      <a:pt x="586" y="238"/>
                      <a:pt x="591" y="237"/>
                    </a:cubicBezTo>
                    <a:cubicBezTo>
                      <a:pt x="604" y="235"/>
                      <a:pt x="618" y="232"/>
                      <a:pt x="632" y="232"/>
                    </a:cubicBezTo>
                    <a:cubicBezTo>
                      <a:pt x="640" y="231"/>
                      <a:pt x="648" y="230"/>
                      <a:pt x="656" y="228"/>
                    </a:cubicBezTo>
                    <a:cubicBezTo>
                      <a:pt x="658" y="233"/>
                      <a:pt x="664" y="239"/>
                      <a:pt x="666" y="243"/>
                    </a:cubicBezTo>
                    <a:cubicBezTo>
                      <a:pt x="669" y="250"/>
                      <a:pt x="676" y="256"/>
                      <a:pt x="680" y="262"/>
                    </a:cubicBezTo>
                    <a:cubicBezTo>
                      <a:pt x="687" y="270"/>
                      <a:pt x="693" y="277"/>
                      <a:pt x="698" y="285"/>
                    </a:cubicBezTo>
                    <a:cubicBezTo>
                      <a:pt x="700" y="287"/>
                      <a:pt x="702" y="290"/>
                      <a:pt x="704" y="292"/>
                    </a:cubicBezTo>
                    <a:cubicBezTo>
                      <a:pt x="697" y="292"/>
                      <a:pt x="690" y="293"/>
                      <a:pt x="683" y="293"/>
                    </a:cubicBezTo>
                    <a:cubicBezTo>
                      <a:pt x="675" y="293"/>
                      <a:pt x="668" y="293"/>
                      <a:pt x="661" y="293"/>
                    </a:cubicBezTo>
                    <a:cubicBezTo>
                      <a:pt x="653" y="293"/>
                      <a:pt x="645" y="292"/>
                      <a:pt x="638" y="292"/>
                    </a:cubicBezTo>
                    <a:cubicBezTo>
                      <a:pt x="624" y="292"/>
                      <a:pt x="611" y="292"/>
                      <a:pt x="597" y="291"/>
                    </a:cubicBezTo>
                    <a:cubicBezTo>
                      <a:pt x="583" y="291"/>
                      <a:pt x="571" y="287"/>
                      <a:pt x="557" y="288"/>
                    </a:cubicBezTo>
                    <a:cubicBezTo>
                      <a:pt x="557" y="288"/>
                      <a:pt x="557" y="288"/>
                      <a:pt x="556" y="288"/>
                    </a:cubicBezTo>
                    <a:cubicBezTo>
                      <a:pt x="544" y="286"/>
                      <a:pt x="532" y="286"/>
                      <a:pt x="519" y="286"/>
                    </a:cubicBezTo>
                    <a:cubicBezTo>
                      <a:pt x="504" y="286"/>
                      <a:pt x="489" y="285"/>
                      <a:pt x="474" y="283"/>
                    </a:cubicBezTo>
                    <a:cubicBezTo>
                      <a:pt x="467" y="283"/>
                      <a:pt x="460" y="285"/>
                      <a:pt x="453" y="285"/>
                    </a:cubicBezTo>
                    <a:cubicBezTo>
                      <a:pt x="446" y="285"/>
                      <a:pt x="439" y="286"/>
                      <a:pt x="432" y="286"/>
                    </a:cubicBezTo>
                    <a:cubicBezTo>
                      <a:pt x="424" y="286"/>
                      <a:pt x="417" y="288"/>
                      <a:pt x="413" y="294"/>
                    </a:cubicBezTo>
                    <a:cubicBezTo>
                      <a:pt x="413" y="293"/>
                      <a:pt x="412" y="293"/>
                      <a:pt x="411" y="293"/>
                    </a:cubicBezTo>
                    <a:cubicBezTo>
                      <a:pt x="410" y="293"/>
                      <a:pt x="409" y="293"/>
                      <a:pt x="408" y="292"/>
                    </a:cubicBezTo>
                    <a:cubicBezTo>
                      <a:pt x="408" y="292"/>
                      <a:pt x="407" y="291"/>
                      <a:pt x="406" y="292"/>
                    </a:cubicBezTo>
                    <a:cubicBezTo>
                      <a:pt x="404" y="291"/>
                      <a:pt x="402" y="291"/>
                      <a:pt x="400" y="291"/>
                    </a:cubicBezTo>
                    <a:cubicBezTo>
                      <a:pt x="400" y="291"/>
                      <a:pt x="399" y="291"/>
                      <a:pt x="399" y="291"/>
                    </a:cubicBezTo>
                    <a:cubicBezTo>
                      <a:pt x="398" y="291"/>
                      <a:pt x="398" y="291"/>
                      <a:pt x="397" y="291"/>
                    </a:cubicBezTo>
                    <a:cubicBezTo>
                      <a:pt x="399" y="290"/>
                      <a:pt x="400" y="289"/>
                      <a:pt x="402" y="288"/>
                    </a:cubicBezTo>
                    <a:cubicBezTo>
                      <a:pt x="405" y="285"/>
                      <a:pt x="408" y="282"/>
                      <a:pt x="412" y="280"/>
                    </a:cubicBezTo>
                    <a:cubicBezTo>
                      <a:pt x="414" y="278"/>
                      <a:pt x="417" y="278"/>
                      <a:pt x="419" y="276"/>
                    </a:cubicBezTo>
                    <a:cubicBezTo>
                      <a:pt x="422" y="273"/>
                      <a:pt x="427" y="271"/>
                      <a:pt x="431" y="268"/>
                    </a:cubicBezTo>
                    <a:cubicBezTo>
                      <a:pt x="437" y="264"/>
                      <a:pt x="443" y="261"/>
                      <a:pt x="449" y="257"/>
                    </a:cubicBezTo>
                    <a:cubicBezTo>
                      <a:pt x="454" y="253"/>
                      <a:pt x="461" y="249"/>
                      <a:pt x="467" y="248"/>
                    </a:cubicBezTo>
                    <a:cubicBezTo>
                      <a:pt x="473" y="246"/>
                      <a:pt x="479" y="242"/>
                      <a:pt x="485" y="239"/>
                    </a:cubicBezTo>
                    <a:cubicBezTo>
                      <a:pt x="492" y="235"/>
                      <a:pt x="500" y="232"/>
                      <a:pt x="508" y="231"/>
                    </a:cubicBezTo>
                    <a:cubicBezTo>
                      <a:pt x="515" y="229"/>
                      <a:pt x="523" y="228"/>
                      <a:pt x="530" y="227"/>
                    </a:cubicBezTo>
                    <a:cubicBezTo>
                      <a:pt x="540" y="226"/>
                      <a:pt x="551" y="224"/>
                      <a:pt x="562" y="223"/>
                    </a:cubicBezTo>
                    <a:cubicBezTo>
                      <a:pt x="576" y="222"/>
                      <a:pt x="589" y="220"/>
                      <a:pt x="603" y="218"/>
                    </a:cubicBezTo>
                    <a:cubicBezTo>
                      <a:pt x="617" y="215"/>
                      <a:pt x="632" y="215"/>
                      <a:pt x="646" y="213"/>
                    </a:cubicBezTo>
                    <a:cubicBezTo>
                      <a:pt x="652" y="212"/>
                      <a:pt x="659" y="211"/>
                      <a:pt x="665" y="211"/>
                    </a:cubicBezTo>
                    <a:cubicBezTo>
                      <a:pt x="666" y="210"/>
                      <a:pt x="680" y="212"/>
                      <a:pt x="680" y="210"/>
                    </a:cubicBezTo>
                    <a:cubicBezTo>
                      <a:pt x="680" y="211"/>
                      <a:pt x="682" y="212"/>
                      <a:pt x="683" y="211"/>
                    </a:cubicBezTo>
                    <a:cubicBezTo>
                      <a:pt x="686" y="212"/>
                      <a:pt x="690" y="210"/>
                      <a:pt x="687" y="207"/>
                    </a:cubicBezTo>
                    <a:cubicBezTo>
                      <a:pt x="683" y="202"/>
                      <a:pt x="678" y="197"/>
                      <a:pt x="674" y="192"/>
                    </a:cubicBezTo>
                    <a:cubicBezTo>
                      <a:pt x="672" y="190"/>
                      <a:pt x="669" y="187"/>
                      <a:pt x="667" y="184"/>
                    </a:cubicBezTo>
                    <a:cubicBezTo>
                      <a:pt x="667" y="183"/>
                      <a:pt x="666" y="183"/>
                      <a:pt x="665" y="182"/>
                    </a:cubicBezTo>
                    <a:cubicBezTo>
                      <a:pt x="667" y="182"/>
                      <a:pt x="670" y="181"/>
                      <a:pt x="672" y="180"/>
                    </a:cubicBezTo>
                    <a:cubicBezTo>
                      <a:pt x="672" y="181"/>
                      <a:pt x="672" y="182"/>
                      <a:pt x="673" y="182"/>
                    </a:cubicBezTo>
                    <a:cubicBezTo>
                      <a:pt x="685" y="193"/>
                      <a:pt x="693" y="208"/>
                      <a:pt x="704" y="219"/>
                    </a:cubicBezTo>
                    <a:close/>
                    <a:moveTo>
                      <a:pt x="464" y="243"/>
                    </a:moveTo>
                    <a:cubicBezTo>
                      <a:pt x="465" y="243"/>
                      <a:pt x="465" y="243"/>
                      <a:pt x="466" y="242"/>
                    </a:cubicBezTo>
                    <a:cubicBezTo>
                      <a:pt x="476" y="235"/>
                      <a:pt x="487" y="227"/>
                      <a:pt x="499" y="223"/>
                    </a:cubicBezTo>
                    <a:cubicBezTo>
                      <a:pt x="512" y="219"/>
                      <a:pt x="525" y="213"/>
                      <a:pt x="539" y="211"/>
                    </a:cubicBezTo>
                    <a:cubicBezTo>
                      <a:pt x="545" y="210"/>
                      <a:pt x="551" y="207"/>
                      <a:pt x="557" y="206"/>
                    </a:cubicBezTo>
                    <a:cubicBezTo>
                      <a:pt x="562" y="205"/>
                      <a:pt x="567" y="204"/>
                      <a:pt x="571" y="202"/>
                    </a:cubicBezTo>
                    <a:cubicBezTo>
                      <a:pt x="576" y="200"/>
                      <a:pt x="583" y="200"/>
                      <a:pt x="588" y="198"/>
                    </a:cubicBezTo>
                    <a:cubicBezTo>
                      <a:pt x="596" y="197"/>
                      <a:pt x="603" y="196"/>
                      <a:pt x="610" y="194"/>
                    </a:cubicBezTo>
                    <a:cubicBezTo>
                      <a:pt x="623" y="191"/>
                      <a:pt x="636" y="189"/>
                      <a:pt x="649" y="187"/>
                    </a:cubicBezTo>
                    <a:cubicBezTo>
                      <a:pt x="653" y="186"/>
                      <a:pt x="657" y="185"/>
                      <a:pt x="661" y="184"/>
                    </a:cubicBezTo>
                    <a:cubicBezTo>
                      <a:pt x="661" y="184"/>
                      <a:pt x="662" y="185"/>
                      <a:pt x="662" y="185"/>
                    </a:cubicBezTo>
                    <a:cubicBezTo>
                      <a:pt x="666" y="188"/>
                      <a:pt x="669" y="194"/>
                      <a:pt x="672" y="198"/>
                    </a:cubicBezTo>
                    <a:cubicBezTo>
                      <a:pt x="674" y="200"/>
                      <a:pt x="676" y="203"/>
                      <a:pt x="678" y="205"/>
                    </a:cubicBezTo>
                    <a:cubicBezTo>
                      <a:pt x="673" y="205"/>
                      <a:pt x="668" y="205"/>
                      <a:pt x="663" y="206"/>
                    </a:cubicBezTo>
                    <a:cubicBezTo>
                      <a:pt x="647" y="207"/>
                      <a:pt x="632" y="209"/>
                      <a:pt x="616" y="211"/>
                    </a:cubicBezTo>
                    <a:cubicBezTo>
                      <a:pt x="608" y="212"/>
                      <a:pt x="601" y="214"/>
                      <a:pt x="593" y="214"/>
                    </a:cubicBezTo>
                    <a:cubicBezTo>
                      <a:pt x="590" y="215"/>
                      <a:pt x="586" y="215"/>
                      <a:pt x="583" y="216"/>
                    </a:cubicBezTo>
                    <a:cubicBezTo>
                      <a:pt x="579" y="217"/>
                      <a:pt x="574" y="216"/>
                      <a:pt x="570" y="217"/>
                    </a:cubicBezTo>
                    <a:cubicBezTo>
                      <a:pt x="562" y="219"/>
                      <a:pt x="554" y="220"/>
                      <a:pt x="546" y="221"/>
                    </a:cubicBezTo>
                    <a:cubicBezTo>
                      <a:pt x="541" y="221"/>
                      <a:pt x="536" y="222"/>
                      <a:pt x="531" y="222"/>
                    </a:cubicBezTo>
                    <a:cubicBezTo>
                      <a:pt x="531" y="222"/>
                      <a:pt x="531" y="222"/>
                      <a:pt x="531" y="222"/>
                    </a:cubicBezTo>
                    <a:cubicBezTo>
                      <a:pt x="507" y="221"/>
                      <a:pt x="485" y="233"/>
                      <a:pt x="464" y="243"/>
                    </a:cubicBezTo>
                    <a:close/>
                    <a:moveTo>
                      <a:pt x="681" y="172"/>
                    </a:moveTo>
                    <a:cubicBezTo>
                      <a:pt x="672" y="174"/>
                      <a:pt x="662" y="177"/>
                      <a:pt x="653" y="180"/>
                    </a:cubicBezTo>
                    <a:cubicBezTo>
                      <a:pt x="647" y="182"/>
                      <a:pt x="640" y="183"/>
                      <a:pt x="634" y="184"/>
                    </a:cubicBezTo>
                    <a:cubicBezTo>
                      <a:pt x="626" y="185"/>
                      <a:pt x="620" y="187"/>
                      <a:pt x="612" y="188"/>
                    </a:cubicBezTo>
                    <a:cubicBezTo>
                      <a:pt x="588" y="191"/>
                      <a:pt x="564" y="199"/>
                      <a:pt x="540" y="205"/>
                    </a:cubicBezTo>
                    <a:cubicBezTo>
                      <a:pt x="534" y="207"/>
                      <a:pt x="527" y="208"/>
                      <a:pt x="521" y="210"/>
                    </a:cubicBezTo>
                    <a:cubicBezTo>
                      <a:pt x="514" y="212"/>
                      <a:pt x="507" y="215"/>
                      <a:pt x="500" y="217"/>
                    </a:cubicBezTo>
                    <a:cubicBezTo>
                      <a:pt x="488" y="221"/>
                      <a:pt x="478" y="228"/>
                      <a:pt x="467" y="234"/>
                    </a:cubicBezTo>
                    <a:cubicBezTo>
                      <a:pt x="449" y="246"/>
                      <a:pt x="431" y="259"/>
                      <a:pt x="413" y="271"/>
                    </a:cubicBezTo>
                    <a:cubicBezTo>
                      <a:pt x="413" y="271"/>
                      <a:pt x="413" y="271"/>
                      <a:pt x="413" y="271"/>
                    </a:cubicBezTo>
                    <a:cubicBezTo>
                      <a:pt x="413" y="271"/>
                      <a:pt x="413" y="271"/>
                      <a:pt x="413" y="271"/>
                    </a:cubicBezTo>
                    <a:cubicBezTo>
                      <a:pt x="411" y="271"/>
                      <a:pt x="410" y="274"/>
                      <a:pt x="411" y="275"/>
                    </a:cubicBezTo>
                    <a:cubicBezTo>
                      <a:pt x="410" y="276"/>
                      <a:pt x="408" y="277"/>
                      <a:pt x="407" y="278"/>
                    </a:cubicBezTo>
                    <a:cubicBezTo>
                      <a:pt x="402" y="282"/>
                      <a:pt x="396" y="286"/>
                      <a:pt x="392" y="290"/>
                    </a:cubicBezTo>
                    <a:cubicBezTo>
                      <a:pt x="391" y="290"/>
                      <a:pt x="391" y="290"/>
                      <a:pt x="390" y="290"/>
                    </a:cubicBezTo>
                    <a:cubicBezTo>
                      <a:pt x="387" y="289"/>
                      <a:pt x="384" y="288"/>
                      <a:pt x="380" y="287"/>
                    </a:cubicBezTo>
                    <a:cubicBezTo>
                      <a:pt x="382" y="285"/>
                      <a:pt x="385" y="282"/>
                      <a:pt x="387" y="280"/>
                    </a:cubicBezTo>
                    <a:cubicBezTo>
                      <a:pt x="390" y="275"/>
                      <a:pt x="394" y="270"/>
                      <a:pt x="399" y="267"/>
                    </a:cubicBezTo>
                    <a:cubicBezTo>
                      <a:pt x="404" y="263"/>
                      <a:pt x="408" y="260"/>
                      <a:pt x="411" y="255"/>
                    </a:cubicBezTo>
                    <a:cubicBezTo>
                      <a:pt x="416" y="250"/>
                      <a:pt x="423" y="246"/>
                      <a:pt x="430" y="242"/>
                    </a:cubicBezTo>
                    <a:cubicBezTo>
                      <a:pt x="454" y="227"/>
                      <a:pt x="480" y="216"/>
                      <a:pt x="506" y="205"/>
                    </a:cubicBezTo>
                    <a:cubicBezTo>
                      <a:pt x="518" y="199"/>
                      <a:pt x="530" y="193"/>
                      <a:pt x="543" y="189"/>
                    </a:cubicBezTo>
                    <a:cubicBezTo>
                      <a:pt x="558" y="184"/>
                      <a:pt x="572" y="179"/>
                      <a:pt x="586" y="175"/>
                    </a:cubicBezTo>
                    <a:cubicBezTo>
                      <a:pt x="593" y="173"/>
                      <a:pt x="599" y="172"/>
                      <a:pt x="606" y="170"/>
                    </a:cubicBezTo>
                    <a:cubicBezTo>
                      <a:pt x="611" y="169"/>
                      <a:pt x="617" y="170"/>
                      <a:pt x="623" y="169"/>
                    </a:cubicBezTo>
                    <a:cubicBezTo>
                      <a:pt x="631" y="168"/>
                      <a:pt x="639" y="166"/>
                      <a:pt x="647" y="166"/>
                    </a:cubicBezTo>
                    <a:cubicBezTo>
                      <a:pt x="652" y="166"/>
                      <a:pt x="657" y="164"/>
                      <a:pt x="663" y="164"/>
                    </a:cubicBezTo>
                    <a:cubicBezTo>
                      <a:pt x="663" y="164"/>
                      <a:pt x="663" y="164"/>
                      <a:pt x="664" y="165"/>
                    </a:cubicBezTo>
                    <a:cubicBezTo>
                      <a:pt x="664" y="165"/>
                      <a:pt x="665" y="165"/>
                      <a:pt x="666" y="165"/>
                    </a:cubicBezTo>
                    <a:cubicBezTo>
                      <a:pt x="666" y="165"/>
                      <a:pt x="672" y="169"/>
                      <a:pt x="672" y="169"/>
                    </a:cubicBezTo>
                    <a:cubicBezTo>
                      <a:pt x="675" y="171"/>
                      <a:pt x="678" y="172"/>
                      <a:pt x="681" y="172"/>
                    </a:cubicBezTo>
                    <a:close/>
                    <a:moveTo>
                      <a:pt x="496" y="157"/>
                    </a:moveTo>
                    <a:cubicBezTo>
                      <a:pt x="499" y="153"/>
                      <a:pt x="502" y="151"/>
                      <a:pt x="507" y="153"/>
                    </a:cubicBezTo>
                    <a:cubicBezTo>
                      <a:pt x="509" y="153"/>
                      <a:pt x="512" y="151"/>
                      <a:pt x="512" y="150"/>
                    </a:cubicBezTo>
                    <a:cubicBezTo>
                      <a:pt x="514" y="147"/>
                      <a:pt x="520" y="148"/>
                      <a:pt x="524" y="146"/>
                    </a:cubicBezTo>
                    <a:cubicBezTo>
                      <a:pt x="525" y="145"/>
                      <a:pt x="527" y="142"/>
                      <a:pt x="529" y="142"/>
                    </a:cubicBezTo>
                    <a:cubicBezTo>
                      <a:pt x="530" y="142"/>
                      <a:pt x="532" y="142"/>
                      <a:pt x="534" y="141"/>
                    </a:cubicBezTo>
                    <a:cubicBezTo>
                      <a:pt x="537" y="139"/>
                      <a:pt x="541" y="139"/>
                      <a:pt x="545" y="137"/>
                    </a:cubicBezTo>
                    <a:cubicBezTo>
                      <a:pt x="548" y="136"/>
                      <a:pt x="551" y="137"/>
                      <a:pt x="554" y="137"/>
                    </a:cubicBezTo>
                    <a:cubicBezTo>
                      <a:pt x="558" y="137"/>
                      <a:pt x="561" y="135"/>
                      <a:pt x="564" y="135"/>
                    </a:cubicBezTo>
                    <a:cubicBezTo>
                      <a:pt x="571" y="135"/>
                      <a:pt x="576" y="130"/>
                      <a:pt x="582" y="129"/>
                    </a:cubicBezTo>
                    <a:cubicBezTo>
                      <a:pt x="587" y="129"/>
                      <a:pt x="591" y="128"/>
                      <a:pt x="595" y="126"/>
                    </a:cubicBezTo>
                    <a:cubicBezTo>
                      <a:pt x="597" y="124"/>
                      <a:pt x="596" y="122"/>
                      <a:pt x="594" y="122"/>
                    </a:cubicBezTo>
                    <a:cubicBezTo>
                      <a:pt x="589" y="123"/>
                      <a:pt x="584" y="124"/>
                      <a:pt x="579" y="125"/>
                    </a:cubicBezTo>
                    <a:cubicBezTo>
                      <a:pt x="578" y="125"/>
                      <a:pt x="575" y="126"/>
                      <a:pt x="574" y="127"/>
                    </a:cubicBezTo>
                    <a:cubicBezTo>
                      <a:pt x="569" y="129"/>
                      <a:pt x="566" y="129"/>
                      <a:pt x="561" y="130"/>
                    </a:cubicBezTo>
                    <a:cubicBezTo>
                      <a:pt x="552" y="132"/>
                      <a:pt x="542" y="132"/>
                      <a:pt x="534" y="137"/>
                    </a:cubicBezTo>
                    <a:cubicBezTo>
                      <a:pt x="530" y="140"/>
                      <a:pt x="527" y="138"/>
                      <a:pt x="523" y="142"/>
                    </a:cubicBezTo>
                    <a:cubicBezTo>
                      <a:pt x="521" y="144"/>
                      <a:pt x="514" y="143"/>
                      <a:pt x="511" y="146"/>
                    </a:cubicBezTo>
                    <a:cubicBezTo>
                      <a:pt x="508" y="149"/>
                      <a:pt x="509" y="149"/>
                      <a:pt x="505" y="148"/>
                    </a:cubicBezTo>
                    <a:cubicBezTo>
                      <a:pt x="503" y="147"/>
                      <a:pt x="503" y="147"/>
                      <a:pt x="501" y="148"/>
                    </a:cubicBezTo>
                    <a:cubicBezTo>
                      <a:pt x="505" y="145"/>
                      <a:pt x="509" y="143"/>
                      <a:pt x="513" y="140"/>
                    </a:cubicBezTo>
                    <a:cubicBezTo>
                      <a:pt x="518" y="137"/>
                      <a:pt x="523" y="132"/>
                      <a:pt x="529" y="130"/>
                    </a:cubicBezTo>
                    <a:cubicBezTo>
                      <a:pt x="535" y="128"/>
                      <a:pt x="541" y="125"/>
                      <a:pt x="547" y="122"/>
                    </a:cubicBezTo>
                    <a:cubicBezTo>
                      <a:pt x="558" y="116"/>
                      <a:pt x="569" y="111"/>
                      <a:pt x="580" y="105"/>
                    </a:cubicBezTo>
                    <a:cubicBezTo>
                      <a:pt x="584" y="102"/>
                      <a:pt x="588" y="100"/>
                      <a:pt x="592" y="98"/>
                    </a:cubicBezTo>
                    <a:cubicBezTo>
                      <a:pt x="596" y="102"/>
                      <a:pt x="598" y="107"/>
                      <a:pt x="603" y="110"/>
                    </a:cubicBezTo>
                    <a:cubicBezTo>
                      <a:pt x="608" y="114"/>
                      <a:pt x="611" y="119"/>
                      <a:pt x="616" y="124"/>
                    </a:cubicBezTo>
                    <a:cubicBezTo>
                      <a:pt x="619" y="126"/>
                      <a:pt x="620" y="129"/>
                      <a:pt x="622" y="132"/>
                    </a:cubicBezTo>
                    <a:cubicBezTo>
                      <a:pt x="624" y="136"/>
                      <a:pt x="628" y="137"/>
                      <a:pt x="630" y="141"/>
                    </a:cubicBezTo>
                    <a:cubicBezTo>
                      <a:pt x="631" y="144"/>
                      <a:pt x="634" y="146"/>
                      <a:pt x="636" y="149"/>
                    </a:cubicBezTo>
                    <a:cubicBezTo>
                      <a:pt x="635" y="149"/>
                      <a:pt x="633" y="150"/>
                      <a:pt x="631" y="150"/>
                    </a:cubicBezTo>
                    <a:cubicBezTo>
                      <a:pt x="628" y="150"/>
                      <a:pt x="625" y="151"/>
                      <a:pt x="622" y="152"/>
                    </a:cubicBezTo>
                    <a:cubicBezTo>
                      <a:pt x="611" y="155"/>
                      <a:pt x="601" y="159"/>
                      <a:pt x="590" y="161"/>
                    </a:cubicBezTo>
                    <a:cubicBezTo>
                      <a:pt x="579" y="163"/>
                      <a:pt x="568" y="165"/>
                      <a:pt x="557" y="168"/>
                    </a:cubicBezTo>
                    <a:cubicBezTo>
                      <a:pt x="549" y="170"/>
                      <a:pt x="541" y="173"/>
                      <a:pt x="533" y="174"/>
                    </a:cubicBezTo>
                    <a:cubicBezTo>
                      <a:pt x="532" y="174"/>
                      <a:pt x="532" y="174"/>
                      <a:pt x="531" y="174"/>
                    </a:cubicBezTo>
                    <a:cubicBezTo>
                      <a:pt x="530" y="174"/>
                      <a:pt x="530" y="174"/>
                      <a:pt x="529" y="175"/>
                    </a:cubicBezTo>
                    <a:cubicBezTo>
                      <a:pt x="528" y="175"/>
                      <a:pt x="527" y="175"/>
                      <a:pt x="526" y="175"/>
                    </a:cubicBezTo>
                    <a:cubicBezTo>
                      <a:pt x="525" y="175"/>
                      <a:pt x="524" y="175"/>
                      <a:pt x="524" y="176"/>
                    </a:cubicBezTo>
                    <a:cubicBezTo>
                      <a:pt x="517" y="179"/>
                      <a:pt x="510" y="182"/>
                      <a:pt x="502" y="183"/>
                    </a:cubicBezTo>
                    <a:cubicBezTo>
                      <a:pt x="498" y="184"/>
                      <a:pt x="494" y="185"/>
                      <a:pt x="489" y="187"/>
                    </a:cubicBezTo>
                    <a:cubicBezTo>
                      <a:pt x="485" y="189"/>
                      <a:pt x="480" y="190"/>
                      <a:pt x="476" y="192"/>
                    </a:cubicBezTo>
                    <a:cubicBezTo>
                      <a:pt x="469" y="196"/>
                      <a:pt x="461" y="198"/>
                      <a:pt x="454" y="203"/>
                    </a:cubicBezTo>
                    <a:cubicBezTo>
                      <a:pt x="447" y="208"/>
                      <a:pt x="440" y="212"/>
                      <a:pt x="434" y="217"/>
                    </a:cubicBezTo>
                    <a:cubicBezTo>
                      <a:pt x="420" y="228"/>
                      <a:pt x="405" y="239"/>
                      <a:pt x="393" y="253"/>
                    </a:cubicBezTo>
                    <a:cubicBezTo>
                      <a:pt x="390" y="256"/>
                      <a:pt x="388" y="260"/>
                      <a:pt x="384" y="263"/>
                    </a:cubicBezTo>
                    <a:cubicBezTo>
                      <a:pt x="381" y="266"/>
                      <a:pt x="378" y="268"/>
                      <a:pt x="376" y="271"/>
                    </a:cubicBezTo>
                    <a:cubicBezTo>
                      <a:pt x="375" y="272"/>
                      <a:pt x="375" y="273"/>
                      <a:pt x="374" y="273"/>
                    </a:cubicBezTo>
                    <a:cubicBezTo>
                      <a:pt x="378" y="266"/>
                      <a:pt x="384" y="260"/>
                      <a:pt x="388" y="254"/>
                    </a:cubicBezTo>
                    <a:cubicBezTo>
                      <a:pt x="391" y="248"/>
                      <a:pt x="394" y="241"/>
                      <a:pt x="399" y="236"/>
                    </a:cubicBezTo>
                    <a:cubicBezTo>
                      <a:pt x="403" y="231"/>
                      <a:pt x="407" y="226"/>
                      <a:pt x="412" y="220"/>
                    </a:cubicBezTo>
                    <a:cubicBezTo>
                      <a:pt x="421" y="209"/>
                      <a:pt x="432" y="199"/>
                      <a:pt x="443" y="189"/>
                    </a:cubicBezTo>
                    <a:cubicBezTo>
                      <a:pt x="454" y="179"/>
                      <a:pt x="466" y="170"/>
                      <a:pt x="478" y="163"/>
                    </a:cubicBezTo>
                    <a:cubicBezTo>
                      <a:pt x="484" y="159"/>
                      <a:pt x="489" y="155"/>
                      <a:pt x="495" y="152"/>
                    </a:cubicBezTo>
                    <a:cubicBezTo>
                      <a:pt x="495" y="151"/>
                      <a:pt x="495" y="151"/>
                      <a:pt x="495" y="151"/>
                    </a:cubicBezTo>
                    <a:cubicBezTo>
                      <a:pt x="494" y="152"/>
                      <a:pt x="494" y="153"/>
                      <a:pt x="493" y="154"/>
                    </a:cubicBezTo>
                    <a:cubicBezTo>
                      <a:pt x="491" y="156"/>
                      <a:pt x="494" y="159"/>
                      <a:pt x="496" y="157"/>
                    </a:cubicBezTo>
                    <a:close/>
                    <a:moveTo>
                      <a:pt x="378" y="276"/>
                    </a:moveTo>
                    <a:cubicBezTo>
                      <a:pt x="384" y="270"/>
                      <a:pt x="390" y="264"/>
                      <a:pt x="395" y="258"/>
                    </a:cubicBezTo>
                    <a:cubicBezTo>
                      <a:pt x="407" y="243"/>
                      <a:pt x="423" y="231"/>
                      <a:pt x="438" y="220"/>
                    </a:cubicBezTo>
                    <a:cubicBezTo>
                      <a:pt x="443" y="215"/>
                      <a:pt x="450" y="210"/>
                      <a:pt x="456" y="207"/>
                    </a:cubicBezTo>
                    <a:cubicBezTo>
                      <a:pt x="463" y="203"/>
                      <a:pt x="470" y="201"/>
                      <a:pt x="476" y="197"/>
                    </a:cubicBezTo>
                    <a:cubicBezTo>
                      <a:pt x="481" y="195"/>
                      <a:pt x="486" y="194"/>
                      <a:pt x="491" y="192"/>
                    </a:cubicBezTo>
                    <a:cubicBezTo>
                      <a:pt x="495" y="190"/>
                      <a:pt x="499" y="189"/>
                      <a:pt x="504" y="188"/>
                    </a:cubicBezTo>
                    <a:cubicBezTo>
                      <a:pt x="513" y="187"/>
                      <a:pt x="522" y="183"/>
                      <a:pt x="530" y="178"/>
                    </a:cubicBezTo>
                    <a:cubicBezTo>
                      <a:pt x="536" y="178"/>
                      <a:pt x="542" y="176"/>
                      <a:pt x="549" y="175"/>
                    </a:cubicBezTo>
                    <a:cubicBezTo>
                      <a:pt x="561" y="172"/>
                      <a:pt x="573" y="169"/>
                      <a:pt x="585" y="167"/>
                    </a:cubicBezTo>
                    <a:cubicBezTo>
                      <a:pt x="592" y="166"/>
                      <a:pt x="598" y="165"/>
                      <a:pt x="604" y="163"/>
                    </a:cubicBezTo>
                    <a:cubicBezTo>
                      <a:pt x="610" y="162"/>
                      <a:pt x="615" y="159"/>
                      <a:pt x="621" y="157"/>
                    </a:cubicBezTo>
                    <a:cubicBezTo>
                      <a:pt x="624" y="156"/>
                      <a:pt x="630" y="155"/>
                      <a:pt x="634" y="155"/>
                    </a:cubicBezTo>
                    <a:cubicBezTo>
                      <a:pt x="636" y="155"/>
                      <a:pt x="638" y="154"/>
                      <a:pt x="639" y="153"/>
                    </a:cubicBezTo>
                    <a:cubicBezTo>
                      <a:pt x="641" y="154"/>
                      <a:pt x="643" y="153"/>
                      <a:pt x="644" y="151"/>
                    </a:cubicBezTo>
                    <a:cubicBezTo>
                      <a:pt x="644" y="151"/>
                      <a:pt x="645" y="151"/>
                      <a:pt x="645" y="151"/>
                    </a:cubicBezTo>
                    <a:cubicBezTo>
                      <a:pt x="649" y="155"/>
                      <a:pt x="653" y="160"/>
                      <a:pt x="657" y="160"/>
                    </a:cubicBezTo>
                    <a:cubicBezTo>
                      <a:pt x="658" y="161"/>
                      <a:pt x="659" y="160"/>
                      <a:pt x="659" y="160"/>
                    </a:cubicBezTo>
                    <a:cubicBezTo>
                      <a:pt x="659" y="159"/>
                      <a:pt x="660" y="160"/>
                      <a:pt x="661" y="161"/>
                    </a:cubicBezTo>
                    <a:cubicBezTo>
                      <a:pt x="657" y="161"/>
                      <a:pt x="653" y="162"/>
                      <a:pt x="649" y="163"/>
                    </a:cubicBezTo>
                    <a:cubicBezTo>
                      <a:pt x="642" y="163"/>
                      <a:pt x="635" y="163"/>
                      <a:pt x="628" y="165"/>
                    </a:cubicBezTo>
                    <a:cubicBezTo>
                      <a:pt x="621" y="166"/>
                      <a:pt x="615" y="166"/>
                      <a:pt x="608" y="166"/>
                    </a:cubicBezTo>
                    <a:cubicBezTo>
                      <a:pt x="601" y="167"/>
                      <a:pt x="594" y="169"/>
                      <a:pt x="588" y="170"/>
                    </a:cubicBezTo>
                    <a:cubicBezTo>
                      <a:pt x="574" y="174"/>
                      <a:pt x="559" y="179"/>
                      <a:pt x="545" y="184"/>
                    </a:cubicBezTo>
                    <a:cubicBezTo>
                      <a:pt x="538" y="186"/>
                      <a:pt x="531" y="188"/>
                      <a:pt x="525" y="191"/>
                    </a:cubicBezTo>
                    <a:cubicBezTo>
                      <a:pt x="518" y="194"/>
                      <a:pt x="511" y="198"/>
                      <a:pt x="504" y="201"/>
                    </a:cubicBezTo>
                    <a:cubicBezTo>
                      <a:pt x="478" y="212"/>
                      <a:pt x="452" y="223"/>
                      <a:pt x="427" y="239"/>
                    </a:cubicBezTo>
                    <a:cubicBezTo>
                      <a:pt x="422" y="242"/>
                      <a:pt x="417" y="245"/>
                      <a:pt x="412" y="249"/>
                    </a:cubicBezTo>
                    <a:cubicBezTo>
                      <a:pt x="406" y="254"/>
                      <a:pt x="401" y="260"/>
                      <a:pt x="395" y="264"/>
                    </a:cubicBezTo>
                    <a:cubicBezTo>
                      <a:pt x="391" y="267"/>
                      <a:pt x="388" y="270"/>
                      <a:pt x="385" y="274"/>
                    </a:cubicBezTo>
                    <a:cubicBezTo>
                      <a:pt x="383" y="278"/>
                      <a:pt x="378" y="281"/>
                      <a:pt x="376" y="286"/>
                    </a:cubicBezTo>
                    <a:cubicBezTo>
                      <a:pt x="376" y="286"/>
                      <a:pt x="376" y="286"/>
                      <a:pt x="375" y="287"/>
                    </a:cubicBezTo>
                    <a:cubicBezTo>
                      <a:pt x="374" y="287"/>
                      <a:pt x="372" y="287"/>
                      <a:pt x="371" y="287"/>
                    </a:cubicBezTo>
                    <a:cubicBezTo>
                      <a:pt x="370" y="287"/>
                      <a:pt x="369" y="287"/>
                      <a:pt x="368" y="287"/>
                    </a:cubicBezTo>
                    <a:cubicBezTo>
                      <a:pt x="368" y="286"/>
                      <a:pt x="368" y="286"/>
                      <a:pt x="368" y="286"/>
                    </a:cubicBezTo>
                    <a:cubicBezTo>
                      <a:pt x="371" y="282"/>
                      <a:pt x="374" y="279"/>
                      <a:pt x="378" y="276"/>
                    </a:cubicBezTo>
                    <a:close/>
                    <a:moveTo>
                      <a:pt x="621" y="110"/>
                    </a:moveTo>
                    <a:cubicBezTo>
                      <a:pt x="628" y="116"/>
                      <a:pt x="634" y="122"/>
                      <a:pt x="642" y="128"/>
                    </a:cubicBezTo>
                    <a:cubicBezTo>
                      <a:pt x="650" y="134"/>
                      <a:pt x="656" y="142"/>
                      <a:pt x="664" y="149"/>
                    </a:cubicBezTo>
                    <a:cubicBezTo>
                      <a:pt x="668" y="153"/>
                      <a:pt x="671" y="158"/>
                      <a:pt x="675" y="162"/>
                    </a:cubicBezTo>
                    <a:cubicBezTo>
                      <a:pt x="676" y="164"/>
                      <a:pt x="678" y="165"/>
                      <a:pt x="679" y="167"/>
                    </a:cubicBezTo>
                    <a:cubicBezTo>
                      <a:pt x="679" y="167"/>
                      <a:pt x="678" y="167"/>
                      <a:pt x="678" y="167"/>
                    </a:cubicBezTo>
                    <a:cubicBezTo>
                      <a:pt x="673" y="166"/>
                      <a:pt x="671" y="162"/>
                      <a:pt x="667" y="160"/>
                    </a:cubicBezTo>
                    <a:cubicBezTo>
                      <a:pt x="667" y="160"/>
                      <a:pt x="666" y="160"/>
                      <a:pt x="666" y="160"/>
                    </a:cubicBezTo>
                    <a:cubicBezTo>
                      <a:pt x="665" y="160"/>
                      <a:pt x="665" y="160"/>
                      <a:pt x="665" y="161"/>
                    </a:cubicBezTo>
                    <a:cubicBezTo>
                      <a:pt x="663" y="158"/>
                      <a:pt x="661" y="153"/>
                      <a:pt x="658" y="156"/>
                    </a:cubicBezTo>
                    <a:cubicBezTo>
                      <a:pt x="656" y="157"/>
                      <a:pt x="657" y="157"/>
                      <a:pt x="656" y="156"/>
                    </a:cubicBezTo>
                    <a:cubicBezTo>
                      <a:pt x="655" y="156"/>
                      <a:pt x="654" y="155"/>
                      <a:pt x="653" y="154"/>
                    </a:cubicBezTo>
                    <a:cubicBezTo>
                      <a:pt x="653" y="154"/>
                      <a:pt x="653" y="153"/>
                      <a:pt x="653" y="153"/>
                    </a:cubicBezTo>
                    <a:cubicBezTo>
                      <a:pt x="649" y="147"/>
                      <a:pt x="644" y="142"/>
                      <a:pt x="640" y="136"/>
                    </a:cubicBezTo>
                    <a:cubicBezTo>
                      <a:pt x="636" y="130"/>
                      <a:pt x="632" y="125"/>
                      <a:pt x="628" y="120"/>
                    </a:cubicBezTo>
                    <a:cubicBezTo>
                      <a:pt x="622" y="114"/>
                      <a:pt x="618" y="107"/>
                      <a:pt x="612" y="102"/>
                    </a:cubicBezTo>
                    <a:cubicBezTo>
                      <a:pt x="611" y="101"/>
                      <a:pt x="610" y="99"/>
                      <a:pt x="609" y="97"/>
                    </a:cubicBezTo>
                    <a:cubicBezTo>
                      <a:pt x="613" y="101"/>
                      <a:pt x="617" y="106"/>
                      <a:pt x="621" y="110"/>
                    </a:cubicBezTo>
                    <a:close/>
                    <a:moveTo>
                      <a:pt x="613" y="105"/>
                    </a:moveTo>
                    <a:cubicBezTo>
                      <a:pt x="618" y="110"/>
                      <a:pt x="621" y="117"/>
                      <a:pt x="626" y="122"/>
                    </a:cubicBezTo>
                    <a:cubicBezTo>
                      <a:pt x="632" y="130"/>
                      <a:pt x="637" y="138"/>
                      <a:pt x="643" y="146"/>
                    </a:cubicBezTo>
                    <a:cubicBezTo>
                      <a:pt x="643" y="146"/>
                      <a:pt x="642" y="146"/>
                      <a:pt x="642" y="146"/>
                    </a:cubicBezTo>
                    <a:cubicBezTo>
                      <a:pt x="639" y="143"/>
                      <a:pt x="636" y="140"/>
                      <a:pt x="633" y="136"/>
                    </a:cubicBezTo>
                    <a:cubicBezTo>
                      <a:pt x="632" y="133"/>
                      <a:pt x="628" y="131"/>
                      <a:pt x="626" y="128"/>
                    </a:cubicBezTo>
                    <a:cubicBezTo>
                      <a:pt x="624" y="125"/>
                      <a:pt x="621" y="122"/>
                      <a:pt x="619" y="119"/>
                    </a:cubicBezTo>
                    <a:cubicBezTo>
                      <a:pt x="617" y="114"/>
                      <a:pt x="612" y="109"/>
                      <a:pt x="608" y="107"/>
                    </a:cubicBezTo>
                    <a:cubicBezTo>
                      <a:pt x="604" y="104"/>
                      <a:pt x="601" y="101"/>
                      <a:pt x="599" y="98"/>
                    </a:cubicBezTo>
                    <a:cubicBezTo>
                      <a:pt x="598" y="97"/>
                      <a:pt x="598" y="97"/>
                      <a:pt x="597" y="96"/>
                    </a:cubicBezTo>
                    <a:cubicBezTo>
                      <a:pt x="599" y="95"/>
                      <a:pt x="600" y="94"/>
                      <a:pt x="602" y="93"/>
                    </a:cubicBezTo>
                    <a:cubicBezTo>
                      <a:pt x="606" y="96"/>
                      <a:pt x="610" y="102"/>
                      <a:pt x="613" y="105"/>
                    </a:cubicBezTo>
                    <a:close/>
                    <a:moveTo>
                      <a:pt x="380" y="161"/>
                    </a:moveTo>
                    <a:cubicBezTo>
                      <a:pt x="380" y="155"/>
                      <a:pt x="382" y="150"/>
                      <a:pt x="383" y="144"/>
                    </a:cubicBezTo>
                    <a:cubicBezTo>
                      <a:pt x="383" y="139"/>
                      <a:pt x="384" y="134"/>
                      <a:pt x="383" y="128"/>
                    </a:cubicBezTo>
                    <a:cubicBezTo>
                      <a:pt x="384" y="128"/>
                      <a:pt x="384" y="127"/>
                      <a:pt x="384" y="125"/>
                    </a:cubicBezTo>
                    <a:cubicBezTo>
                      <a:pt x="383" y="125"/>
                      <a:pt x="383" y="124"/>
                      <a:pt x="383" y="124"/>
                    </a:cubicBezTo>
                    <a:cubicBezTo>
                      <a:pt x="383" y="124"/>
                      <a:pt x="383" y="123"/>
                      <a:pt x="383" y="123"/>
                    </a:cubicBezTo>
                    <a:cubicBezTo>
                      <a:pt x="389" y="111"/>
                      <a:pt x="395" y="100"/>
                      <a:pt x="403" y="89"/>
                    </a:cubicBezTo>
                    <a:cubicBezTo>
                      <a:pt x="413" y="74"/>
                      <a:pt x="427" y="63"/>
                      <a:pt x="441" y="52"/>
                    </a:cubicBezTo>
                    <a:cubicBezTo>
                      <a:pt x="447" y="48"/>
                      <a:pt x="457" y="45"/>
                      <a:pt x="464" y="42"/>
                    </a:cubicBezTo>
                    <a:cubicBezTo>
                      <a:pt x="470" y="38"/>
                      <a:pt x="477" y="34"/>
                      <a:pt x="484" y="30"/>
                    </a:cubicBezTo>
                    <a:cubicBezTo>
                      <a:pt x="496" y="21"/>
                      <a:pt x="510" y="15"/>
                      <a:pt x="522" y="6"/>
                    </a:cubicBezTo>
                    <a:cubicBezTo>
                      <a:pt x="522" y="5"/>
                      <a:pt x="522" y="5"/>
                      <a:pt x="522" y="5"/>
                    </a:cubicBezTo>
                    <a:cubicBezTo>
                      <a:pt x="523" y="6"/>
                      <a:pt x="523" y="6"/>
                      <a:pt x="523" y="7"/>
                    </a:cubicBezTo>
                    <a:cubicBezTo>
                      <a:pt x="526" y="10"/>
                      <a:pt x="532" y="14"/>
                      <a:pt x="536" y="17"/>
                    </a:cubicBezTo>
                    <a:cubicBezTo>
                      <a:pt x="539" y="20"/>
                      <a:pt x="542" y="23"/>
                      <a:pt x="545" y="26"/>
                    </a:cubicBezTo>
                    <a:cubicBezTo>
                      <a:pt x="548" y="30"/>
                      <a:pt x="554" y="33"/>
                      <a:pt x="559" y="37"/>
                    </a:cubicBezTo>
                    <a:cubicBezTo>
                      <a:pt x="568" y="45"/>
                      <a:pt x="578" y="54"/>
                      <a:pt x="587" y="63"/>
                    </a:cubicBezTo>
                    <a:cubicBezTo>
                      <a:pt x="594" y="69"/>
                      <a:pt x="599" y="77"/>
                      <a:pt x="607" y="83"/>
                    </a:cubicBezTo>
                    <a:cubicBezTo>
                      <a:pt x="607" y="83"/>
                      <a:pt x="607" y="83"/>
                      <a:pt x="608" y="83"/>
                    </a:cubicBezTo>
                    <a:cubicBezTo>
                      <a:pt x="608" y="83"/>
                      <a:pt x="608" y="83"/>
                      <a:pt x="608" y="83"/>
                    </a:cubicBezTo>
                    <a:cubicBezTo>
                      <a:pt x="608" y="84"/>
                      <a:pt x="608" y="84"/>
                      <a:pt x="608" y="84"/>
                    </a:cubicBezTo>
                    <a:cubicBezTo>
                      <a:pt x="607" y="84"/>
                      <a:pt x="607" y="84"/>
                      <a:pt x="607" y="84"/>
                    </a:cubicBezTo>
                    <a:cubicBezTo>
                      <a:pt x="603" y="86"/>
                      <a:pt x="598" y="89"/>
                      <a:pt x="593" y="91"/>
                    </a:cubicBezTo>
                    <a:cubicBezTo>
                      <a:pt x="593" y="91"/>
                      <a:pt x="593" y="91"/>
                      <a:pt x="593" y="91"/>
                    </a:cubicBezTo>
                    <a:cubicBezTo>
                      <a:pt x="592" y="91"/>
                      <a:pt x="590" y="91"/>
                      <a:pt x="590" y="93"/>
                    </a:cubicBezTo>
                    <a:cubicBezTo>
                      <a:pt x="590" y="93"/>
                      <a:pt x="590" y="93"/>
                      <a:pt x="590" y="93"/>
                    </a:cubicBezTo>
                    <a:cubicBezTo>
                      <a:pt x="590" y="93"/>
                      <a:pt x="590" y="93"/>
                      <a:pt x="590" y="93"/>
                    </a:cubicBezTo>
                    <a:cubicBezTo>
                      <a:pt x="585" y="95"/>
                      <a:pt x="581" y="97"/>
                      <a:pt x="577" y="100"/>
                    </a:cubicBezTo>
                    <a:cubicBezTo>
                      <a:pt x="572" y="104"/>
                      <a:pt x="565" y="106"/>
                      <a:pt x="559" y="109"/>
                    </a:cubicBezTo>
                    <a:cubicBezTo>
                      <a:pt x="553" y="113"/>
                      <a:pt x="546" y="117"/>
                      <a:pt x="539" y="119"/>
                    </a:cubicBezTo>
                    <a:cubicBezTo>
                      <a:pt x="527" y="124"/>
                      <a:pt x="517" y="130"/>
                      <a:pt x="506" y="138"/>
                    </a:cubicBezTo>
                    <a:cubicBezTo>
                      <a:pt x="500" y="142"/>
                      <a:pt x="494" y="145"/>
                      <a:pt x="488" y="149"/>
                    </a:cubicBezTo>
                    <a:cubicBezTo>
                      <a:pt x="481" y="153"/>
                      <a:pt x="474" y="158"/>
                      <a:pt x="467" y="162"/>
                    </a:cubicBezTo>
                    <a:cubicBezTo>
                      <a:pt x="461" y="166"/>
                      <a:pt x="456" y="172"/>
                      <a:pt x="451" y="176"/>
                    </a:cubicBezTo>
                    <a:cubicBezTo>
                      <a:pt x="445" y="180"/>
                      <a:pt x="440" y="184"/>
                      <a:pt x="435" y="189"/>
                    </a:cubicBezTo>
                    <a:cubicBezTo>
                      <a:pt x="424" y="200"/>
                      <a:pt x="413" y="209"/>
                      <a:pt x="404" y="221"/>
                    </a:cubicBezTo>
                    <a:cubicBezTo>
                      <a:pt x="400" y="226"/>
                      <a:pt x="395" y="231"/>
                      <a:pt x="391" y="237"/>
                    </a:cubicBezTo>
                    <a:cubicBezTo>
                      <a:pt x="387" y="243"/>
                      <a:pt x="384" y="249"/>
                      <a:pt x="380" y="255"/>
                    </a:cubicBezTo>
                    <a:cubicBezTo>
                      <a:pt x="378" y="259"/>
                      <a:pt x="374" y="263"/>
                      <a:pt x="372" y="268"/>
                    </a:cubicBezTo>
                    <a:cubicBezTo>
                      <a:pt x="374" y="246"/>
                      <a:pt x="375" y="223"/>
                      <a:pt x="376" y="201"/>
                    </a:cubicBezTo>
                    <a:cubicBezTo>
                      <a:pt x="377" y="195"/>
                      <a:pt x="377" y="188"/>
                      <a:pt x="377" y="182"/>
                    </a:cubicBezTo>
                    <a:cubicBezTo>
                      <a:pt x="377" y="175"/>
                      <a:pt x="380" y="168"/>
                      <a:pt x="380" y="161"/>
                    </a:cubicBezTo>
                    <a:close/>
                    <a:moveTo>
                      <a:pt x="136" y="92"/>
                    </a:moveTo>
                    <a:cubicBezTo>
                      <a:pt x="141" y="88"/>
                      <a:pt x="146" y="83"/>
                      <a:pt x="151" y="79"/>
                    </a:cubicBezTo>
                    <a:cubicBezTo>
                      <a:pt x="156" y="75"/>
                      <a:pt x="162" y="70"/>
                      <a:pt x="167" y="65"/>
                    </a:cubicBezTo>
                    <a:cubicBezTo>
                      <a:pt x="172" y="59"/>
                      <a:pt x="178" y="56"/>
                      <a:pt x="184" y="52"/>
                    </a:cubicBezTo>
                    <a:cubicBezTo>
                      <a:pt x="190" y="48"/>
                      <a:pt x="194" y="44"/>
                      <a:pt x="199" y="40"/>
                    </a:cubicBezTo>
                    <a:cubicBezTo>
                      <a:pt x="203" y="38"/>
                      <a:pt x="208" y="36"/>
                      <a:pt x="212" y="33"/>
                    </a:cubicBezTo>
                    <a:cubicBezTo>
                      <a:pt x="216" y="29"/>
                      <a:pt x="222" y="27"/>
                      <a:pt x="226" y="23"/>
                    </a:cubicBezTo>
                    <a:cubicBezTo>
                      <a:pt x="226" y="23"/>
                      <a:pt x="226" y="23"/>
                      <a:pt x="226" y="23"/>
                    </a:cubicBezTo>
                    <a:cubicBezTo>
                      <a:pt x="233" y="24"/>
                      <a:pt x="239" y="28"/>
                      <a:pt x="245" y="31"/>
                    </a:cubicBezTo>
                    <a:cubicBezTo>
                      <a:pt x="251" y="33"/>
                      <a:pt x="257" y="36"/>
                      <a:pt x="264" y="38"/>
                    </a:cubicBezTo>
                    <a:cubicBezTo>
                      <a:pt x="272" y="40"/>
                      <a:pt x="282" y="44"/>
                      <a:pt x="290" y="48"/>
                    </a:cubicBezTo>
                    <a:cubicBezTo>
                      <a:pt x="297" y="52"/>
                      <a:pt x="304" y="57"/>
                      <a:pt x="311" y="60"/>
                    </a:cubicBezTo>
                    <a:cubicBezTo>
                      <a:pt x="319" y="63"/>
                      <a:pt x="326" y="68"/>
                      <a:pt x="333" y="73"/>
                    </a:cubicBezTo>
                    <a:cubicBezTo>
                      <a:pt x="337" y="76"/>
                      <a:pt x="340" y="79"/>
                      <a:pt x="344" y="82"/>
                    </a:cubicBezTo>
                    <a:cubicBezTo>
                      <a:pt x="348" y="86"/>
                      <a:pt x="352" y="89"/>
                      <a:pt x="355" y="92"/>
                    </a:cubicBezTo>
                    <a:cubicBezTo>
                      <a:pt x="361" y="97"/>
                      <a:pt x="371" y="105"/>
                      <a:pt x="374" y="112"/>
                    </a:cubicBezTo>
                    <a:cubicBezTo>
                      <a:pt x="375" y="116"/>
                      <a:pt x="376" y="120"/>
                      <a:pt x="377" y="124"/>
                    </a:cubicBezTo>
                    <a:cubicBezTo>
                      <a:pt x="377" y="124"/>
                      <a:pt x="377" y="124"/>
                      <a:pt x="377" y="124"/>
                    </a:cubicBezTo>
                    <a:cubicBezTo>
                      <a:pt x="377" y="124"/>
                      <a:pt x="377" y="124"/>
                      <a:pt x="377" y="124"/>
                    </a:cubicBezTo>
                    <a:cubicBezTo>
                      <a:pt x="377" y="125"/>
                      <a:pt x="377" y="125"/>
                      <a:pt x="377" y="126"/>
                    </a:cubicBezTo>
                    <a:cubicBezTo>
                      <a:pt x="377" y="126"/>
                      <a:pt x="377" y="127"/>
                      <a:pt x="376" y="127"/>
                    </a:cubicBezTo>
                    <a:cubicBezTo>
                      <a:pt x="376" y="127"/>
                      <a:pt x="376" y="128"/>
                      <a:pt x="377" y="128"/>
                    </a:cubicBezTo>
                    <a:cubicBezTo>
                      <a:pt x="376" y="139"/>
                      <a:pt x="374" y="150"/>
                      <a:pt x="373" y="161"/>
                    </a:cubicBezTo>
                    <a:cubicBezTo>
                      <a:pt x="372" y="173"/>
                      <a:pt x="369" y="186"/>
                      <a:pt x="369" y="198"/>
                    </a:cubicBezTo>
                    <a:cubicBezTo>
                      <a:pt x="369" y="211"/>
                      <a:pt x="369" y="224"/>
                      <a:pt x="367" y="237"/>
                    </a:cubicBezTo>
                    <a:cubicBezTo>
                      <a:pt x="366" y="247"/>
                      <a:pt x="365" y="258"/>
                      <a:pt x="364" y="269"/>
                    </a:cubicBezTo>
                    <a:cubicBezTo>
                      <a:pt x="364" y="271"/>
                      <a:pt x="363" y="273"/>
                      <a:pt x="363" y="274"/>
                    </a:cubicBezTo>
                    <a:cubicBezTo>
                      <a:pt x="362" y="273"/>
                      <a:pt x="362" y="272"/>
                      <a:pt x="361" y="271"/>
                    </a:cubicBezTo>
                    <a:cubicBezTo>
                      <a:pt x="358" y="265"/>
                      <a:pt x="356" y="260"/>
                      <a:pt x="354" y="254"/>
                    </a:cubicBezTo>
                    <a:cubicBezTo>
                      <a:pt x="352" y="249"/>
                      <a:pt x="349" y="245"/>
                      <a:pt x="347" y="241"/>
                    </a:cubicBezTo>
                    <a:cubicBezTo>
                      <a:pt x="344" y="236"/>
                      <a:pt x="340" y="231"/>
                      <a:pt x="337" y="227"/>
                    </a:cubicBezTo>
                    <a:cubicBezTo>
                      <a:pt x="329" y="219"/>
                      <a:pt x="320" y="210"/>
                      <a:pt x="310" y="204"/>
                    </a:cubicBezTo>
                    <a:cubicBezTo>
                      <a:pt x="303" y="200"/>
                      <a:pt x="297" y="194"/>
                      <a:pt x="290" y="189"/>
                    </a:cubicBezTo>
                    <a:cubicBezTo>
                      <a:pt x="285" y="185"/>
                      <a:pt x="279" y="182"/>
                      <a:pt x="273" y="178"/>
                    </a:cubicBezTo>
                    <a:cubicBezTo>
                      <a:pt x="267" y="175"/>
                      <a:pt x="261" y="170"/>
                      <a:pt x="255" y="166"/>
                    </a:cubicBezTo>
                    <a:cubicBezTo>
                      <a:pt x="248" y="162"/>
                      <a:pt x="241" y="159"/>
                      <a:pt x="234" y="156"/>
                    </a:cubicBezTo>
                    <a:cubicBezTo>
                      <a:pt x="221" y="149"/>
                      <a:pt x="208" y="143"/>
                      <a:pt x="195" y="137"/>
                    </a:cubicBezTo>
                    <a:cubicBezTo>
                      <a:pt x="182" y="132"/>
                      <a:pt x="169" y="126"/>
                      <a:pt x="156" y="121"/>
                    </a:cubicBezTo>
                    <a:cubicBezTo>
                      <a:pt x="145" y="116"/>
                      <a:pt x="135" y="111"/>
                      <a:pt x="124" y="108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1" y="107"/>
                      <a:pt x="120" y="106"/>
                      <a:pt x="119" y="106"/>
                    </a:cubicBezTo>
                    <a:cubicBezTo>
                      <a:pt x="126" y="102"/>
                      <a:pt x="132" y="97"/>
                      <a:pt x="136" y="92"/>
                    </a:cubicBezTo>
                    <a:close/>
                    <a:moveTo>
                      <a:pt x="52" y="252"/>
                    </a:moveTo>
                    <a:cubicBezTo>
                      <a:pt x="51" y="252"/>
                      <a:pt x="51" y="252"/>
                      <a:pt x="51" y="252"/>
                    </a:cubicBezTo>
                    <a:cubicBezTo>
                      <a:pt x="50" y="253"/>
                      <a:pt x="51" y="255"/>
                      <a:pt x="49" y="256"/>
                    </a:cubicBezTo>
                    <a:cubicBezTo>
                      <a:pt x="48" y="257"/>
                      <a:pt x="46" y="259"/>
                      <a:pt x="46" y="261"/>
                    </a:cubicBezTo>
                    <a:cubicBezTo>
                      <a:pt x="45" y="263"/>
                      <a:pt x="43" y="264"/>
                      <a:pt x="43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41" y="266"/>
                      <a:pt x="40" y="267"/>
                      <a:pt x="40" y="268"/>
                    </a:cubicBezTo>
                    <a:cubicBezTo>
                      <a:pt x="40" y="268"/>
                      <a:pt x="40" y="268"/>
                      <a:pt x="40" y="269"/>
                    </a:cubicBezTo>
                    <a:cubicBezTo>
                      <a:pt x="40" y="269"/>
                      <a:pt x="40" y="269"/>
                      <a:pt x="40" y="269"/>
                    </a:cubicBezTo>
                    <a:cubicBezTo>
                      <a:pt x="38" y="269"/>
                      <a:pt x="36" y="269"/>
                      <a:pt x="34" y="269"/>
                    </a:cubicBezTo>
                    <a:cubicBezTo>
                      <a:pt x="34" y="269"/>
                      <a:pt x="34" y="268"/>
                      <a:pt x="33" y="268"/>
                    </a:cubicBezTo>
                    <a:cubicBezTo>
                      <a:pt x="33" y="267"/>
                      <a:pt x="33" y="267"/>
                      <a:pt x="33" y="267"/>
                    </a:cubicBezTo>
                    <a:cubicBezTo>
                      <a:pt x="34" y="266"/>
                      <a:pt x="36" y="264"/>
                      <a:pt x="37" y="262"/>
                    </a:cubicBezTo>
                    <a:cubicBezTo>
                      <a:pt x="40" y="258"/>
                      <a:pt x="43" y="254"/>
                      <a:pt x="46" y="251"/>
                    </a:cubicBezTo>
                    <a:cubicBezTo>
                      <a:pt x="53" y="245"/>
                      <a:pt x="60" y="239"/>
                      <a:pt x="66" y="232"/>
                    </a:cubicBezTo>
                    <a:cubicBezTo>
                      <a:pt x="66" y="231"/>
                      <a:pt x="67" y="231"/>
                      <a:pt x="67" y="230"/>
                    </a:cubicBezTo>
                    <a:cubicBezTo>
                      <a:pt x="66" y="231"/>
                      <a:pt x="66" y="233"/>
                      <a:pt x="65" y="234"/>
                    </a:cubicBezTo>
                    <a:cubicBezTo>
                      <a:pt x="62" y="239"/>
                      <a:pt x="55" y="244"/>
                      <a:pt x="54" y="250"/>
                    </a:cubicBezTo>
                    <a:cubicBezTo>
                      <a:pt x="53" y="249"/>
                      <a:pt x="52" y="249"/>
                      <a:pt x="52" y="250"/>
                    </a:cubicBezTo>
                    <a:cubicBezTo>
                      <a:pt x="52" y="250"/>
                      <a:pt x="52" y="250"/>
                      <a:pt x="52" y="250"/>
                    </a:cubicBezTo>
                    <a:cubicBezTo>
                      <a:pt x="52" y="250"/>
                      <a:pt x="51" y="251"/>
                      <a:pt x="52" y="252"/>
                    </a:cubicBezTo>
                    <a:close/>
                    <a:moveTo>
                      <a:pt x="268" y="277"/>
                    </a:moveTo>
                    <a:cubicBezTo>
                      <a:pt x="246" y="272"/>
                      <a:pt x="224" y="271"/>
                      <a:pt x="202" y="273"/>
                    </a:cubicBezTo>
                    <a:cubicBezTo>
                      <a:pt x="188" y="271"/>
                      <a:pt x="173" y="275"/>
                      <a:pt x="159" y="272"/>
                    </a:cubicBezTo>
                    <a:cubicBezTo>
                      <a:pt x="146" y="271"/>
                      <a:pt x="132" y="274"/>
                      <a:pt x="119" y="274"/>
                    </a:cubicBezTo>
                    <a:cubicBezTo>
                      <a:pt x="103" y="275"/>
                      <a:pt x="88" y="274"/>
                      <a:pt x="73" y="272"/>
                    </a:cubicBezTo>
                    <a:cubicBezTo>
                      <a:pt x="66" y="271"/>
                      <a:pt x="59" y="271"/>
                      <a:pt x="52" y="271"/>
                    </a:cubicBezTo>
                    <a:cubicBezTo>
                      <a:pt x="51" y="271"/>
                      <a:pt x="49" y="271"/>
                      <a:pt x="47" y="270"/>
                    </a:cubicBezTo>
                    <a:cubicBezTo>
                      <a:pt x="54" y="270"/>
                      <a:pt x="62" y="269"/>
                      <a:pt x="69" y="267"/>
                    </a:cubicBezTo>
                    <a:cubicBezTo>
                      <a:pt x="80" y="264"/>
                      <a:pt x="92" y="265"/>
                      <a:pt x="103" y="263"/>
                    </a:cubicBezTo>
                    <a:cubicBezTo>
                      <a:pt x="116" y="260"/>
                      <a:pt x="130" y="261"/>
                      <a:pt x="144" y="261"/>
                    </a:cubicBezTo>
                    <a:cubicBezTo>
                      <a:pt x="156" y="261"/>
                      <a:pt x="169" y="259"/>
                      <a:pt x="181" y="261"/>
                    </a:cubicBezTo>
                    <a:cubicBezTo>
                      <a:pt x="205" y="264"/>
                      <a:pt x="229" y="260"/>
                      <a:pt x="253" y="264"/>
                    </a:cubicBezTo>
                    <a:cubicBezTo>
                      <a:pt x="258" y="265"/>
                      <a:pt x="263" y="265"/>
                      <a:pt x="268" y="267"/>
                    </a:cubicBezTo>
                    <a:cubicBezTo>
                      <a:pt x="275" y="269"/>
                      <a:pt x="281" y="271"/>
                      <a:pt x="288" y="274"/>
                    </a:cubicBezTo>
                    <a:cubicBezTo>
                      <a:pt x="295" y="278"/>
                      <a:pt x="304" y="281"/>
                      <a:pt x="312" y="286"/>
                    </a:cubicBezTo>
                    <a:cubicBezTo>
                      <a:pt x="308" y="284"/>
                      <a:pt x="304" y="283"/>
                      <a:pt x="301" y="283"/>
                    </a:cubicBezTo>
                    <a:cubicBezTo>
                      <a:pt x="290" y="281"/>
                      <a:pt x="279" y="279"/>
                      <a:pt x="268" y="277"/>
                    </a:cubicBezTo>
                    <a:close/>
                    <a:moveTo>
                      <a:pt x="291" y="286"/>
                    </a:moveTo>
                    <a:cubicBezTo>
                      <a:pt x="281" y="285"/>
                      <a:pt x="270" y="285"/>
                      <a:pt x="260" y="285"/>
                    </a:cubicBezTo>
                    <a:cubicBezTo>
                      <a:pt x="251" y="284"/>
                      <a:pt x="242" y="284"/>
                      <a:pt x="234" y="284"/>
                    </a:cubicBezTo>
                    <a:cubicBezTo>
                      <a:pt x="229" y="284"/>
                      <a:pt x="224" y="284"/>
                      <a:pt x="220" y="283"/>
                    </a:cubicBezTo>
                    <a:cubicBezTo>
                      <a:pt x="215" y="283"/>
                      <a:pt x="211" y="284"/>
                      <a:pt x="206" y="285"/>
                    </a:cubicBezTo>
                    <a:cubicBezTo>
                      <a:pt x="193" y="281"/>
                      <a:pt x="179" y="283"/>
                      <a:pt x="165" y="283"/>
                    </a:cubicBezTo>
                    <a:cubicBezTo>
                      <a:pt x="150" y="283"/>
                      <a:pt x="135" y="283"/>
                      <a:pt x="121" y="281"/>
                    </a:cubicBezTo>
                    <a:cubicBezTo>
                      <a:pt x="111" y="280"/>
                      <a:pt x="100" y="279"/>
                      <a:pt x="90" y="278"/>
                    </a:cubicBezTo>
                    <a:cubicBezTo>
                      <a:pt x="92" y="278"/>
                      <a:pt x="93" y="278"/>
                      <a:pt x="95" y="278"/>
                    </a:cubicBezTo>
                    <a:cubicBezTo>
                      <a:pt x="103" y="278"/>
                      <a:pt x="111" y="279"/>
                      <a:pt x="119" y="279"/>
                    </a:cubicBezTo>
                    <a:cubicBezTo>
                      <a:pt x="132" y="279"/>
                      <a:pt x="146" y="277"/>
                      <a:pt x="160" y="277"/>
                    </a:cubicBezTo>
                    <a:cubicBezTo>
                      <a:pt x="174" y="277"/>
                      <a:pt x="189" y="279"/>
                      <a:pt x="203" y="277"/>
                    </a:cubicBezTo>
                    <a:cubicBezTo>
                      <a:pt x="204" y="277"/>
                      <a:pt x="204" y="276"/>
                      <a:pt x="204" y="276"/>
                    </a:cubicBezTo>
                    <a:cubicBezTo>
                      <a:pt x="213" y="276"/>
                      <a:pt x="222" y="276"/>
                      <a:pt x="230" y="276"/>
                    </a:cubicBezTo>
                    <a:cubicBezTo>
                      <a:pt x="241" y="276"/>
                      <a:pt x="251" y="278"/>
                      <a:pt x="261" y="280"/>
                    </a:cubicBezTo>
                    <a:cubicBezTo>
                      <a:pt x="271" y="282"/>
                      <a:pt x="281" y="283"/>
                      <a:pt x="291" y="286"/>
                    </a:cubicBezTo>
                    <a:close/>
                    <a:moveTo>
                      <a:pt x="82" y="278"/>
                    </a:moveTo>
                    <a:cubicBezTo>
                      <a:pt x="79" y="278"/>
                      <a:pt x="76" y="278"/>
                      <a:pt x="73" y="278"/>
                    </a:cubicBezTo>
                    <a:cubicBezTo>
                      <a:pt x="64" y="278"/>
                      <a:pt x="54" y="278"/>
                      <a:pt x="45" y="278"/>
                    </a:cubicBezTo>
                    <a:cubicBezTo>
                      <a:pt x="40" y="278"/>
                      <a:pt x="35" y="278"/>
                      <a:pt x="30" y="279"/>
                    </a:cubicBezTo>
                    <a:cubicBezTo>
                      <a:pt x="30" y="278"/>
                      <a:pt x="31" y="277"/>
                      <a:pt x="31" y="276"/>
                    </a:cubicBezTo>
                    <a:cubicBezTo>
                      <a:pt x="31" y="275"/>
                      <a:pt x="32" y="274"/>
                      <a:pt x="33" y="272"/>
                    </a:cubicBezTo>
                    <a:cubicBezTo>
                      <a:pt x="39" y="273"/>
                      <a:pt x="46" y="275"/>
                      <a:pt x="52" y="275"/>
                    </a:cubicBezTo>
                    <a:cubicBezTo>
                      <a:pt x="59" y="276"/>
                      <a:pt x="66" y="276"/>
                      <a:pt x="73" y="276"/>
                    </a:cubicBezTo>
                    <a:cubicBezTo>
                      <a:pt x="76" y="276"/>
                      <a:pt x="79" y="278"/>
                      <a:pt x="82" y="278"/>
                    </a:cubicBezTo>
                    <a:close/>
                    <a:moveTo>
                      <a:pt x="138" y="209"/>
                    </a:moveTo>
                    <a:cubicBezTo>
                      <a:pt x="141" y="212"/>
                      <a:pt x="144" y="213"/>
                      <a:pt x="147" y="209"/>
                    </a:cubicBezTo>
                    <a:cubicBezTo>
                      <a:pt x="148" y="208"/>
                      <a:pt x="149" y="208"/>
                      <a:pt x="149" y="206"/>
                    </a:cubicBezTo>
                    <a:cubicBezTo>
                      <a:pt x="149" y="207"/>
                      <a:pt x="152" y="209"/>
                      <a:pt x="153" y="209"/>
                    </a:cubicBezTo>
                    <a:cubicBezTo>
                      <a:pt x="156" y="208"/>
                      <a:pt x="160" y="205"/>
                      <a:pt x="163" y="206"/>
                    </a:cubicBezTo>
                    <a:cubicBezTo>
                      <a:pt x="165" y="207"/>
                      <a:pt x="167" y="207"/>
                      <a:pt x="169" y="207"/>
                    </a:cubicBezTo>
                    <a:cubicBezTo>
                      <a:pt x="170" y="207"/>
                      <a:pt x="172" y="205"/>
                      <a:pt x="173" y="206"/>
                    </a:cubicBezTo>
                    <a:cubicBezTo>
                      <a:pt x="175" y="207"/>
                      <a:pt x="176" y="206"/>
                      <a:pt x="178" y="206"/>
                    </a:cubicBezTo>
                    <a:cubicBezTo>
                      <a:pt x="180" y="206"/>
                      <a:pt x="180" y="203"/>
                      <a:pt x="178" y="203"/>
                    </a:cubicBezTo>
                    <a:cubicBezTo>
                      <a:pt x="178" y="202"/>
                      <a:pt x="178" y="202"/>
                      <a:pt x="178" y="202"/>
                    </a:cubicBezTo>
                    <a:cubicBezTo>
                      <a:pt x="180" y="203"/>
                      <a:pt x="183" y="203"/>
                      <a:pt x="185" y="205"/>
                    </a:cubicBezTo>
                    <a:cubicBezTo>
                      <a:pt x="193" y="208"/>
                      <a:pt x="201" y="210"/>
                      <a:pt x="209" y="212"/>
                    </a:cubicBezTo>
                    <a:cubicBezTo>
                      <a:pt x="228" y="217"/>
                      <a:pt x="245" y="229"/>
                      <a:pt x="265" y="231"/>
                    </a:cubicBezTo>
                    <a:cubicBezTo>
                      <a:pt x="266" y="231"/>
                      <a:pt x="266" y="230"/>
                      <a:pt x="266" y="230"/>
                    </a:cubicBezTo>
                    <a:cubicBezTo>
                      <a:pt x="273" y="234"/>
                      <a:pt x="281" y="237"/>
                      <a:pt x="287" y="242"/>
                    </a:cubicBezTo>
                    <a:cubicBezTo>
                      <a:pt x="294" y="245"/>
                      <a:pt x="299" y="248"/>
                      <a:pt x="304" y="253"/>
                    </a:cubicBezTo>
                    <a:cubicBezTo>
                      <a:pt x="308" y="257"/>
                      <a:pt x="313" y="261"/>
                      <a:pt x="318" y="263"/>
                    </a:cubicBezTo>
                    <a:cubicBezTo>
                      <a:pt x="313" y="261"/>
                      <a:pt x="309" y="259"/>
                      <a:pt x="305" y="256"/>
                    </a:cubicBezTo>
                    <a:cubicBezTo>
                      <a:pt x="300" y="253"/>
                      <a:pt x="295" y="251"/>
                      <a:pt x="290" y="249"/>
                    </a:cubicBezTo>
                    <a:cubicBezTo>
                      <a:pt x="284" y="246"/>
                      <a:pt x="278" y="246"/>
                      <a:pt x="272" y="243"/>
                    </a:cubicBezTo>
                    <a:cubicBezTo>
                      <a:pt x="262" y="239"/>
                      <a:pt x="251" y="237"/>
                      <a:pt x="240" y="236"/>
                    </a:cubicBezTo>
                    <a:cubicBezTo>
                      <a:pt x="228" y="234"/>
                      <a:pt x="216" y="232"/>
                      <a:pt x="204" y="233"/>
                    </a:cubicBezTo>
                    <a:cubicBezTo>
                      <a:pt x="191" y="233"/>
                      <a:pt x="177" y="234"/>
                      <a:pt x="164" y="236"/>
                    </a:cubicBezTo>
                    <a:cubicBezTo>
                      <a:pt x="153" y="237"/>
                      <a:pt x="141" y="234"/>
                      <a:pt x="131" y="236"/>
                    </a:cubicBezTo>
                    <a:cubicBezTo>
                      <a:pt x="117" y="238"/>
                      <a:pt x="103" y="242"/>
                      <a:pt x="89" y="242"/>
                    </a:cubicBezTo>
                    <a:cubicBezTo>
                      <a:pt x="84" y="242"/>
                      <a:pt x="78" y="241"/>
                      <a:pt x="73" y="242"/>
                    </a:cubicBezTo>
                    <a:cubicBezTo>
                      <a:pt x="70" y="242"/>
                      <a:pt x="67" y="242"/>
                      <a:pt x="65" y="242"/>
                    </a:cubicBezTo>
                    <a:cubicBezTo>
                      <a:pt x="65" y="242"/>
                      <a:pt x="64" y="242"/>
                      <a:pt x="63" y="243"/>
                    </a:cubicBezTo>
                    <a:cubicBezTo>
                      <a:pt x="64" y="241"/>
                      <a:pt x="65" y="240"/>
                      <a:pt x="66" y="239"/>
                    </a:cubicBezTo>
                    <a:cubicBezTo>
                      <a:pt x="70" y="232"/>
                      <a:pt x="74" y="226"/>
                      <a:pt x="80" y="221"/>
                    </a:cubicBezTo>
                    <a:cubicBezTo>
                      <a:pt x="85" y="216"/>
                      <a:pt x="88" y="212"/>
                      <a:pt x="92" y="207"/>
                    </a:cubicBezTo>
                    <a:cubicBezTo>
                      <a:pt x="92" y="207"/>
                      <a:pt x="93" y="207"/>
                      <a:pt x="93" y="207"/>
                    </a:cubicBezTo>
                    <a:cubicBezTo>
                      <a:pt x="99" y="199"/>
                      <a:pt x="109" y="194"/>
                      <a:pt x="114" y="185"/>
                    </a:cubicBezTo>
                    <a:cubicBezTo>
                      <a:pt x="116" y="186"/>
                      <a:pt x="117" y="186"/>
                      <a:pt x="119" y="186"/>
                    </a:cubicBezTo>
                    <a:cubicBezTo>
                      <a:pt x="123" y="188"/>
                      <a:pt x="129" y="188"/>
                      <a:pt x="133" y="190"/>
                    </a:cubicBezTo>
                    <a:cubicBezTo>
                      <a:pt x="141" y="194"/>
                      <a:pt x="150" y="195"/>
                      <a:pt x="158" y="197"/>
                    </a:cubicBezTo>
                    <a:cubicBezTo>
                      <a:pt x="161" y="197"/>
                      <a:pt x="165" y="199"/>
                      <a:pt x="168" y="200"/>
                    </a:cubicBezTo>
                    <a:cubicBezTo>
                      <a:pt x="169" y="201"/>
                      <a:pt x="170" y="201"/>
                      <a:pt x="171" y="201"/>
                    </a:cubicBezTo>
                    <a:cubicBezTo>
                      <a:pt x="170" y="202"/>
                      <a:pt x="169" y="203"/>
                      <a:pt x="168" y="203"/>
                    </a:cubicBezTo>
                    <a:cubicBezTo>
                      <a:pt x="166" y="203"/>
                      <a:pt x="163" y="201"/>
                      <a:pt x="161" y="201"/>
                    </a:cubicBezTo>
                    <a:cubicBezTo>
                      <a:pt x="160" y="201"/>
                      <a:pt x="158" y="201"/>
                      <a:pt x="157" y="202"/>
                    </a:cubicBezTo>
                    <a:cubicBezTo>
                      <a:pt x="155" y="204"/>
                      <a:pt x="153" y="204"/>
                      <a:pt x="150" y="203"/>
                    </a:cubicBezTo>
                    <a:cubicBezTo>
                      <a:pt x="148" y="203"/>
                      <a:pt x="141" y="206"/>
                      <a:pt x="140" y="206"/>
                    </a:cubicBezTo>
                    <a:cubicBezTo>
                      <a:pt x="138" y="205"/>
                      <a:pt x="136" y="208"/>
                      <a:pt x="138" y="209"/>
                    </a:cubicBezTo>
                    <a:close/>
                    <a:moveTo>
                      <a:pt x="57" y="251"/>
                    </a:moveTo>
                    <a:cubicBezTo>
                      <a:pt x="58" y="250"/>
                      <a:pt x="59" y="248"/>
                      <a:pt x="60" y="247"/>
                    </a:cubicBezTo>
                    <a:cubicBezTo>
                      <a:pt x="61" y="247"/>
                      <a:pt x="61" y="247"/>
                      <a:pt x="62" y="247"/>
                    </a:cubicBezTo>
                    <a:cubicBezTo>
                      <a:pt x="68" y="246"/>
                      <a:pt x="74" y="245"/>
                      <a:pt x="80" y="246"/>
                    </a:cubicBezTo>
                    <a:cubicBezTo>
                      <a:pt x="91" y="247"/>
                      <a:pt x="102" y="246"/>
                      <a:pt x="114" y="244"/>
                    </a:cubicBezTo>
                    <a:cubicBezTo>
                      <a:pt x="121" y="243"/>
                      <a:pt x="129" y="241"/>
                      <a:pt x="136" y="241"/>
                    </a:cubicBezTo>
                    <a:cubicBezTo>
                      <a:pt x="142" y="241"/>
                      <a:pt x="148" y="241"/>
                      <a:pt x="154" y="241"/>
                    </a:cubicBezTo>
                    <a:cubicBezTo>
                      <a:pt x="167" y="241"/>
                      <a:pt x="179" y="240"/>
                      <a:pt x="192" y="238"/>
                    </a:cubicBezTo>
                    <a:cubicBezTo>
                      <a:pt x="216" y="236"/>
                      <a:pt x="244" y="239"/>
                      <a:pt x="267" y="247"/>
                    </a:cubicBezTo>
                    <a:cubicBezTo>
                      <a:pt x="279" y="251"/>
                      <a:pt x="291" y="254"/>
                      <a:pt x="302" y="261"/>
                    </a:cubicBezTo>
                    <a:cubicBezTo>
                      <a:pt x="311" y="266"/>
                      <a:pt x="321" y="271"/>
                      <a:pt x="330" y="276"/>
                    </a:cubicBezTo>
                    <a:cubicBezTo>
                      <a:pt x="330" y="276"/>
                      <a:pt x="330" y="276"/>
                      <a:pt x="330" y="276"/>
                    </a:cubicBezTo>
                    <a:cubicBezTo>
                      <a:pt x="333" y="281"/>
                      <a:pt x="337" y="284"/>
                      <a:pt x="340" y="288"/>
                    </a:cubicBezTo>
                    <a:cubicBezTo>
                      <a:pt x="340" y="288"/>
                      <a:pt x="340" y="289"/>
                      <a:pt x="340" y="289"/>
                    </a:cubicBezTo>
                    <a:cubicBezTo>
                      <a:pt x="339" y="289"/>
                      <a:pt x="337" y="290"/>
                      <a:pt x="335" y="290"/>
                    </a:cubicBezTo>
                    <a:cubicBezTo>
                      <a:pt x="331" y="286"/>
                      <a:pt x="327" y="280"/>
                      <a:pt x="323" y="276"/>
                    </a:cubicBezTo>
                    <a:cubicBezTo>
                      <a:pt x="318" y="272"/>
                      <a:pt x="313" y="269"/>
                      <a:pt x="308" y="267"/>
                    </a:cubicBezTo>
                    <a:cubicBezTo>
                      <a:pt x="298" y="262"/>
                      <a:pt x="287" y="257"/>
                      <a:pt x="276" y="253"/>
                    </a:cubicBezTo>
                    <a:cubicBezTo>
                      <a:pt x="264" y="249"/>
                      <a:pt x="253" y="249"/>
                      <a:pt x="241" y="248"/>
                    </a:cubicBezTo>
                    <a:cubicBezTo>
                      <a:pt x="235" y="247"/>
                      <a:pt x="229" y="248"/>
                      <a:pt x="223" y="248"/>
                    </a:cubicBezTo>
                    <a:cubicBezTo>
                      <a:pt x="216" y="248"/>
                      <a:pt x="209" y="246"/>
                      <a:pt x="203" y="246"/>
                    </a:cubicBezTo>
                    <a:cubicBezTo>
                      <a:pt x="176" y="245"/>
                      <a:pt x="150" y="246"/>
                      <a:pt x="123" y="246"/>
                    </a:cubicBezTo>
                    <a:cubicBezTo>
                      <a:pt x="110" y="246"/>
                      <a:pt x="97" y="248"/>
                      <a:pt x="83" y="248"/>
                    </a:cubicBezTo>
                    <a:cubicBezTo>
                      <a:pt x="78" y="249"/>
                      <a:pt x="72" y="248"/>
                      <a:pt x="67" y="249"/>
                    </a:cubicBezTo>
                    <a:cubicBezTo>
                      <a:pt x="64" y="249"/>
                      <a:pt x="60" y="251"/>
                      <a:pt x="56" y="252"/>
                    </a:cubicBezTo>
                    <a:cubicBezTo>
                      <a:pt x="56" y="252"/>
                      <a:pt x="56" y="252"/>
                      <a:pt x="56" y="252"/>
                    </a:cubicBezTo>
                    <a:cubicBezTo>
                      <a:pt x="56" y="252"/>
                      <a:pt x="57" y="252"/>
                      <a:pt x="57" y="251"/>
                    </a:cubicBezTo>
                    <a:close/>
                    <a:moveTo>
                      <a:pt x="330" y="260"/>
                    </a:moveTo>
                    <a:cubicBezTo>
                      <a:pt x="320" y="250"/>
                      <a:pt x="311" y="240"/>
                      <a:pt x="301" y="232"/>
                    </a:cubicBezTo>
                    <a:cubicBezTo>
                      <a:pt x="280" y="216"/>
                      <a:pt x="258" y="202"/>
                      <a:pt x="233" y="192"/>
                    </a:cubicBezTo>
                    <a:cubicBezTo>
                      <a:pt x="209" y="181"/>
                      <a:pt x="183" y="171"/>
                      <a:pt x="158" y="163"/>
                    </a:cubicBezTo>
                    <a:cubicBezTo>
                      <a:pt x="144" y="159"/>
                      <a:pt x="131" y="155"/>
                      <a:pt x="117" y="153"/>
                    </a:cubicBezTo>
                    <a:cubicBezTo>
                      <a:pt x="111" y="152"/>
                      <a:pt x="105" y="151"/>
                      <a:pt x="98" y="150"/>
                    </a:cubicBezTo>
                    <a:cubicBezTo>
                      <a:pt x="96" y="149"/>
                      <a:pt x="90" y="149"/>
                      <a:pt x="87" y="148"/>
                    </a:cubicBezTo>
                    <a:cubicBezTo>
                      <a:pt x="88" y="147"/>
                      <a:pt x="89" y="147"/>
                      <a:pt x="90" y="146"/>
                    </a:cubicBezTo>
                    <a:cubicBezTo>
                      <a:pt x="91" y="145"/>
                      <a:pt x="92" y="144"/>
                      <a:pt x="93" y="143"/>
                    </a:cubicBezTo>
                    <a:cubicBezTo>
                      <a:pt x="94" y="143"/>
                      <a:pt x="94" y="144"/>
                      <a:pt x="95" y="144"/>
                    </a:cubicBezTo>
                    <a:cubicBezTo>
                      <a:pt x="99" y="144"/>
                      <a:pt x="103" y="145"/>
                      <a:pt x="108" y="146"/>
                    </a:cubicBezTo>
                    <a:cubicBezTo>
                      <a:pt x="114" y="146"/>
                      <a:pt x="119" y="146"/>
                      <a:pt x="124" y="148"/>
                    </a:cubicBezTo>
                    <a:cubicBezTo>
                      <a:pt x="138" y="152"/>
                      <a:pt x="153" y="155"/>
                      <a:pt x="167" y="158"/>
                    </a:cubicBezTo>
                    <a:cubicBezTo>
                      <a:pt x="193" y="164"/>
                      <a:pt x="217" y="173"/>
                      <a:pt x="240" y="186"/>
                    </a:cubicBezTo>
                    <a:cubicBezTo>
                      <a:pt x="253" y="192"/>
                      <a:pt x="267" y="197"/>
                      <a:pt x="279" y="204"/>
                    </a:cubicBezTo>
                    <a:cubicBezTo>
                      <a:pt x="289" y="211"/>
                      <a:pt x="300" y="218"/>
                      <a:pt x="310" y="225"/>
                    </a:cubicBezTo>
                    <a:cubicBezTo>
                      <a:pt x="321" y="233"/>
                      <a:pt x="334" y="242"/>
                      <a:pt x="342" y="254"/>
                    </a:cubicBezTo>
                    <a:cubicBezTo>
                      <a:pt x="346" y="261"/>
                      <a:pt x="352" y="267"/>
                      <a:pt x="357" y="275"/>
                    </a:cubicBezTo>
                    <a:cubicBezTo>
                      <a:pt x="359" y="279"/>
                      <a:pt x="360" y="283"/>
                      <a:pt x="361" y="287"/>
                    </a:cubicBezTo>
                    <a:cubicBezTo>
                      <a:pt x="357" y="288"/>
                      <a:pt x="353" y="288"/>
                      <a:pt x="350" y="288"/>
                    </a:cubicBezTo>
                    <a:cubicBezTo>
                      <a:pt x="346" y="285"/>
                      <a:pt x="344" y="278"/>
                      <a:pt x="341" y="274"/>
                    </a:cubicBezTo>
                    <a:cubicBezTo>
                      <a:pt x="338" y="269"/>
                      <a:pt x="334" y="264"/>
                      <a:pt x="330" y="260"/>
                    </a:cubicBezTo>
                    <a:close/>
                    <a:moveTo>
                      <a:pt x="132" y="115"/>
                    </a:moveTo>
                    <a:cubicBezTo>
                      <a:pt x="138" y="117"/>
                      <a:pt x="144" y="121"/>
                      <a:pt x="150" y="123"/>
                    </a:cubicBezTo>
                    <a:cubicBezTo>
                      <a:pt x="163" y="128"/>
                      <a:pt x="175" y="134"/>
                      <a:pt x="188" y="139"/>
                    </a:cubicBezTo>
                    <a:cubicBezTo>
                      <a:pt x="213" y="150"/>
                      <a:pt x="240" y="161"/>
                      <a:pt x="263" y="177"/>
                    </a:cubicBezTo>
                    <a:cubicBezTo>
                      <a:pt x="274" y="185"/>
                      <a:pt x="285" y="192"/>
                      <a:pt x="296" y="200"/>
                    </a:cubicBezTo>
                    <a:cubicBezTo>
                      <a:pt x="306" y="207"/>
                      <a:pt x="316" y="215"/>
                      <a:pt x="326" y="223"/>
                    </a:cubicBezTo>
                    <a:cubicBezTo>
                      <a:pt x="330" y="227"/>
                      <a:pt x="335" y="233"/>
                      <a:pt x="339" y="238"/>
                    </a:cubicBezTo>
                    <a:cubicBezTo>
                      <a:pt x="342" y="242"/>
                      <a:pt x="344" y="247"/>
                      <a:pt x="347" y="251"/>
                    </a:cubicBezTo>
                    <a:cubicBezTo>
                      <a:pt x="347" y="252"/>
                      <a:pt x="348" y="253"/>
                      <a:pt x="349" y="255"/>
                    </a:cubicBezTo>
                    <a:cubicBezTo>
                      <a:pt x="348" y="253"/>
                      <a:pt x="347" y="252"/>
                      <a:pt x="346" y="251"/>
                    </a:cubicBezTo>
                    <a:cubicBezTo>
                      <a:pt x="339" y="240"/>
                      <a:pt x="328" y="233"/>
                      <a:pt x="318" y="225"/>
                    </a:cubicBezTo>
                    <a:cubicBezTo>
                      <a:pt x="308" y="217"/>
                      <a:pt x="297" y="210"/>
                      <a:pt x="286" y="203"/>
                    </a:cubicBezTo>
                    <a:cubicBezTo>
                      <a:pt x="273" y="195"/>
                      <a:pt x="259" y="190"/>
                      <a:pt x="245" y="182"/>
                    </a:cubicBezTo>
                    <a:cubicBezTo>
                      <a:pt x="234" y="175"/>
                      <a:pt x="221" y="171"/>
                      <a:pt x="209" y="165"/>
                    </a:cubicBezTo>
                    <a:cubicBezTo>
                      <a:pt x="197" y="160"/>
                      <a:pt x="184" y="156"/>
                      <a:pt x="171" y="153"/>
                    </a:cubicBezTo>
                    <a:cubicBezTo>
                      <a:pt x="156" y="150"/>
                      <a:pt x="141" y="145"/>
                      <a:pt x="126" y="143"/>
                    </a:cubicBezTo>
                    <a:cubicBezTo>
                      <a:pt x="120" y="141"/>
                      <a:pt x="116" y="141"/>
                      <a:pt x="111" y="141"/>
                    </a:cubicBezTo>
                    <a:cubicBezTo>
                      <a:pt x="107" y="141"/>
                      <a:pt x="103" y="139"/>
                      <a:pt x="99" y="139"/>
                    </a:cubicBezTo>
                    <a:cubicBezTo>
                      <a:pt x="100" y="138"/>
                      <a:pt x="101" y="137"/>
                      <a:pt x="102" y="136"/>
                    </a:cubicBezTo>
                    <a:cubicBezTo>
                      <a:pt x="102" y="136"/>
                      <a:pt x="102" y="136"/>
                      <a:pt x="102" y="136"/>
                    </a:cubicBezTo>
                    <a:cubicBezTo>
                      <a:pt x="105" y="133"/>
                      <a:pt x="109" y="131"/>
                      <a:pt x="113" y="129"/>
                    </a:cubicBezTo>
                    <a:cubicBezTo>
                      <a:pt x="117" y="126"/>
                      <a:pt x="121" y="124"/>
                      <a:pt x="124" y="122"/>
                    </a:cubicBezTo>
                    <a:cubicBezTo>
                      <a:pt x="127" y="120"/>
                      <a:pt x="131" y="119"/>
                      <a:pt x="132" y="116"/>
                    </a:cubicBezTo>
                    <a:cubicBezTo>
                      <a:pt x="132" y="116"/>
                      <a:pt x="132" y="115"/>
                      <a:pt x="132" y="115"/>
                    </a:cubicBezTo>
                    <a:close/>
                    <a:moveTo>
                      <a:pt x="68" y="153"/>
                    </a:moveTo>
                    <a:cubicBezTo>
                      <a:pt x="71" y="150"/>
                      <a:pt x="74" y="148"/>
                      <a:pt x="77" y="146"/>
                    </a:cubicBezTo>
                    <a:cubicBezTo>
                      <a:pt x="82" y="142"/>
                      <a:pt x="87" y="138"/>
                      <a:pt x="92" y="133"/>
                    </a:cubicBezTo>
                    <a:cubicBezTo>
                      <a:pt x="96" y="129"/>
                      <a:pt x="104" y="124"/>
                      <a:pt x="109" y="121"/>
                    </a:cubicBezTo>
                    <a:cubicBezTo>
                      <a:pt x="114" y="118"/>
                      <a:pt x="118" y="115"/>
                      <a:pt x="122" y="112"/>
                    </a:cubicBezTo>
                    <a:cubicBezTo>
                      <a:pt x="125" y="113"/>
                      <a:pt x="127" y="114"/>
                      <a:pt x="129" y="114"/>
                    </a:cubicBezTo>
                    <a:cubicBezTo>
                      <a:pt x="121" y="116"/>
                      <a:pt x="113" y="123"/>
                      <a:pt x="107" y="127"/>
                    </a:cubicBezTo>
                    <a:cubicBezTo>
                      <a:pt x="105" y="129"/>
                      <a:pt x="96" y="133"/>
                      <a:pt x="93" y="136"/>
                    </a:cubicBezTo>
                    <a:cubicBezTo>
                      <a:pt x="91" y="138"/>
                      <a:pt x="89" y="140"/>
                      <a:pt x="87" y="141"/>
                    </a:cubicBezTo>
                    <a:cubicBezTo>
                      <a:pt x="85" y="143"/>
                      <a:pt x="80" y="146"/>
                      <a:pt x="80" y="150"/>
                    </a:cubicBezTo>
                    <a:cubicBezTo>
                      <a:pt x="79" y="151"/>
                      <a:pt x="81" y="152"/>
                      <a:pt x="83" y="151"/>
                    </a:cubicBezTo>
                    <a:cubicBezTo>
                      <a:pt x="83" y="151"/>
                      <a:pt x="84" y="151"/>
                      <a:pt x="84" y="150"/>
                    </a:cubicBezTo>
                    <a:cubicBezTo>
                      <a:pt x="89" y="154"/>
                      <a:pt x="99" y="154"/>
                      <a:pt x="105" y="155"/>
                    </a:cubicBezTo>
                    <a:cubicBezTo>
                      <a:pt x="118" y="158"/>
                      <a:pt x="131" y="161"/>
                      <a:pt x="145" y="164"/>
                    </a:cubicBezTo>
                    <a:cubicBezTo>
                      <a:pt x="158" y="167"/>
                      <a:pt x="171" y="173"/>
                      <a:pt x="184" y="178"/>
                    </a:cubicBezTo>
                    <a:cubicBezTo>
                      <a:pt x="197" y="183"/>
                      <a:pt x="211" y="187"/>
                      <a:pt x="224" y="194"/>
                    </a:cubicBezTo>
                    <a:cubicBezTo>
                      <a:pt x="235" y="199"/>
                      <a:pt x="246" y="204"/>
                      <a:pt x="258" y="209"/>
                    </a:cubicBezTo>
                    <a:cubicBezTo>
                      <a:pt x="271" y="216"/>
                      <a:pt x="283" y="224"/>
                      <a:pt x="295" y="234"/>
                    </a:cubicBezTo>
                    <a:cubicBezTo>
                      <a:pt x="305" y="241"/>
                      <a:pt x="313" y="250"/>
                      <a:pt x="322" y="259"/>
                    </a:cubicBezTo>
                    <a:cubicBezTo>
                      <a:pt x="318" y="256"/>
                      <a:pt x="314" y="254"/>
                      <a:pt x="310" y="251"/>
                    </a:cubicBezTo>
                    <a:cubicBezTo>
                      <a:pt x="305" y="247"/>
                      <a:pt x="302" y="243"/>
                      <a:pt x="296" y="240"/>
                    </a:cubicBezTo>
                    <a:cubicBezTo>
                      <a:pt x="273" y="227"/>
                      <a:pt x="249" y="217"/>
                      <a:pt x="225" y="205"/>
                    </a:cubicBezTo>
                    <a:cubicBezTo>
                      <a:pt x="200" y="193"/>
                      <a:pt x="174" y="183"/>
                      <a:pt x="147" y="173"/>
                    </a:cubicBezTo>
                    <a:cubicBezTo>
                      <a:pt x="133" y="168"/>
                      <a:pt x="118" y="163"/>
                      <a:pt x="103" y="159"/>
                    </a:cubicBezTo>
                    <a:cubicBezTo>
                      <a:pt x="91" y="156"/>
                      <a:pt x="79" y="155"/>
                      <a:pt x="66" y="154"/>
                    </a:cubicBezTo>
                    <a:cubicBezTo>
                      <a:pt x="67" y="153"/>
                      <a:pt x="67" y="153"/>
                      <a:pt x="68" y="153"/>
                    </a:cubicBezTo>
                    <a:close/>
                    <a:moveTo>
                      <a:pt x="65" y="167"/>
                    </a:moveTo>
                    <a:cubicBezTo>
                      <a:pt x="65" y="166"/>
                      <a:pt x="66" y="166"/>
                      <a:pt x="66" y="166"/>
                    </a:cubicBezTo>
                    <a:cubicBezTo>
                      <a:pt x="67" y="164"/>
                      <a:pt x="68" y="163"/>
                      <a:pt x="70" y="162"/>
                    </a:cubicBezTo>
                    <a:cubicBezTo>
                      <a:pt x="71" y="161"/>
                      <a:pt x="72" y="160"/>
                      <a:pt x="72" y="159"/>
                    </a:cubicBezTo>
                    <a:cubicBezTo>
                      <a:pt x="81" y="160"/>
                      <a:pt x="90" y="161"/>
                      <a:pt x="99" y="163"/>
                    </a:cubicBezTo>
                    <a:cubicBezTo>
                      <a:pt x="113" y="166"/>
                      <a:pt x="127" y="171"/>
                      <a:pt x="140" y="177"/>
                    </a:cubicBezTo>
                    <a:cubicBezTo>
                      <a:pt x="153" y="182"/>
                      <a:pt x="166" y="187"/>
                      <a:pt x="179" y="191"/>
                    </a:cubicBezTo>
                    <a:cubicBezTo>
                      <a:pt x="193" y="196"/>
                      <a:pt x="207" y="203"/>
                      <a:pt x="220" y="209"/>
                    </a:cubicBezTo>
                    <a:cubicBezTo>
                      <a:pt x="229" y="213"/>
                      <a:pt x="238" y="217"/>
                      <a:pt x="247" y="221"/>
                    </a:cubicBezTo>
                    <a:cubicBezTo>
                      <a:pt x="244" y="220"/>
                      <a:pt x="241" y="219"/>
                      <a:pt x="239" y="218"/>
                    </a:cubicBezTo>
                    <a:cubicBezTo>
                      <a:pt x="230" y="214"/>
                      <a:pt x="222" y="209"/>
                      <a:pt x="213" y="207"/>
                    </a:cubicBezTo>
                    <a:cubicBezTo>
                      <a:pt x="204" y="205"/>
                      <a:pt x="194" y="202"/>
                      <a:pt x="186" y="198"/>
                    </a:cubicBezTo>
                    <a:cubicBezTo>
                      <a:pt x="178" y="195"/>
                      <a:pt x="169" y="195"/>
                      <a:pt x="161" y="192"/>
                    </a:cubicBezTo>
                    <a:cubicBezTo>
                      <a:pt x="153" y="189"/>
                      <a:pt x="144" y="189"/>
                      <a:pt x="136" y="185"/>
                    </a:cubicBezTo>
                    <a:cubicBezTo>
                      <a:pt x="129" y="182"/>
                      <a:pt x="120" y="181"/>
                      <a:pt x="113" y="178"/>
                    </a:cubicBezTo>
                    <a:cubicBezTo>
                      <a:pt x="97" y="174"/>
                      <a:pt x="81" y="170"/>
                      <a:pt x="65" y="167"/>
                    </a:cubicBezTo>
                    <a:close/>
                    <a:moveTo>
                      <a:pt x="32" y="256"/>
                    </a:moveTo>
                    <a:cubicBezTo>
                      <a:pt x="36" y="251"/>
                      <a:pt x="41" y="246"/>
                      <a:pt x="46" y="241"/>
                    </a:cubicBezTo>
                    <a:cubicBezTo>
                      <a:pt x="50" y="237"/>
                      <a:pt x="56" y="233"/>
                      <a:pt x="61" y="228"/>
                    </a:cubicBezTo>
                    <a:cubicBezTo>
                      <a:pt x="71" y="219"/>
                      <a:pt x="81" y="210"/>
                      <a:pt x="90" y="200"/>
                    </a:cubicBezTo>
                    <a:cubicBezTo>
                      <a:pt x="96" y="194"/>
                      <a:pt x="103" y="190"/>
                      <a:pt x="108" y="184"/>
                    </a:cubicBezTo>
                    <a:cubicBezTo>
                      <a:pt x="108" y="184"/>
                      <a:pt x="108" y="183"/>
                      <a:pt x="108" y="183"/>
                    </a:cubicBezTo>
                    <a:cubicBezTo>
                      <a:pt x="108" y="184"/>
                      <a:pt x="109" y="184"/>
                      <a:pt x="110" y="184"/>
                    </a:cubicBezTo>
                    <a:cubicBezTo>
                      <a:pt x="102" y="189"/>
                      <a:pt x="96" y="197"/>
                      <a:pt x="90" y="203"/>
                    </a:cubicBezTo>
                    <a:cubicBezTo>
                      <a:pt x="81" y="213"/>
                      <a:pt x="70" y="221"/>
                      <a:pt x="61" y="231"/>
                    </a:cubicBezTo>
                    <a:cubicBezTo>
                      <a:pt x="57" y="236"/>
                      <a:pt x="53" y="240"/>
                      <a:pt x="48" y="244"/>
                    </a:cubicBezTo>
                    <a:cubicBezTo>
                      <a:pt x="46" y="246"/>
                      <a:pt x="41" y="249"/>
                      <a:pt x="40" y="252"/>
                    </a:cubicBezTo>
                    <a:cubicBezTo>
                      <a:pt x="36" y="259"/>
                      <a:pt x="27" y="264"/>
                      <a:pt x="24" y="272"/>
                    </a:cubicBezTo>
                    <a:cubicBezTo>
                      <a:pt x="24" y="273"/>
                      <a:pt x="24" y="274"/>
                      <a:pt x="25" y="274"/>
                    </a:cubicBezTo>
                    <a:cubicBezTo>
                      <a:pt x="25" y="274"/>
                      <a:pt x="25" y="274"/>
                      <a:pt x="25" y="274"/>
                    </a:cubicBezTo>
                    <a:cubicBezTo>
                      <a:pt x="25" y="275"/>
                      <a:pt x="25" y="276"/>
                      <a:pt x="26" y="277"/>
                    </a:cubicBezTo>
                    <a:cubicBezTo>
                      <a:pt x="26" y="277"/>
                      <a:pt x="27" y="277"/>
                      <a:pt x="27" y="277"/>
                    </a:cubicBezTo>
                    <a:cubicBezTo>
                      <a:pt x="27" y="277"/>
                      <a:pt x="27" y="278"/>
                      <a:pt x="27" y="278"/>
                    </a:cubicBezTo>
                    <a:cubicBezTo>
                      <a:pt x="26" y="278"/>
                      <a:pt x="26" y="278"/>
                      <a:pt x="26" y="279"/>
                    </a:cubicBezTo>
                    <a:cubicBezTo>
                      <a:pt x="20" y="279"/>
                      <a:pt x="14" y="280"/>
                      <a:pt x="8" y="280"/>
                    </a:cubicBezTo>
                    <a:cubicBezTo>
                      <a:pt x="16" y="272"/>
                      <a:pt x="24" y="264"/>
                      <a:pt x="32" y="256"/>
                    </a:cubicBezTo>
                    <a:close/>
                    <a:moveTo>
                      <a:pt x="298" y="297"/>
                    </a:moveTo>
                    <a:cubicBezTo>
                      <a:pt x="293" y="296"/>
                      <a:pt x="287" y="297"/>
                      <a:pt x="281" y="296"/>
                    </a:cubicBezTo>
                    <a:cubicBezTo>
                      <a:pt x="270" y="295"/>
                      <a:pt x="258" y="294"/>
                      <a:pt x="248" y="295"/>
                    </a:cubicBezTo>
                    <a:cubicBezTo>
                      <a:pt x="232" y="292"/>
                      <a:pt x="216" y="293"/>
                      <a:pt x="201" y="292"/>
                    </a:cubicBezTo>
                    <a:cubicBezTo>
                      <a:pt x="181" y="292"/>
                      <a:pt x="161" y="290"/>
                      <a:pt x="142" y="290"/>
                    </a:cubicBezTo>
                    <a:cubicBezTo>
                      <a:pt x="124" y="289"/>
                      <a:pt x="106" y="288"/>
                      <a:pt x="87" y="288"/>
                    </a:cubicBezTo>
                    <a:cubicBezTo>
                      <a:pt x="79" y="288"/>
                      <a:pt x="70" y="287"/>
                      <a:pt x="62" y="288"/>
                    </a:cubicBezTo>
                    <a:cubicBezTo>
                      <a:pt x="54" y="288"/>
                      <a:pt x="45" y="287"/>
                      <a:pt x="37" y="289"/>
                    </a:cubicBezTo>
                    <a:cubicBezTo>
                      <a:pt x="33" y="289"/>
                      <a:pt x="28" y="290"/>
                      <a:pt x="24" y="290"/>
                    </a:cubicBezTo>
                    <a:cubicBezTo>
                      <a:pt x="19" y="289"/>
                      <a:pt x="13" y="291"/>
                      <a:pt x="9" y="289"/>
                    </a:cubicBezTo>
                    <a:cubicBezTo>
                      <a:pt x="8" y="288"/>
                      <a:pt x="6" y="288"/>
                      <a:pt x="6" y="288"/>
                    </a:cubicBezTo>
                    <a:cubicBezTo>
                      <a:pt x="5" y="287"/>
                      <a:pt x="5" y="286"/>
                      <a:pt x="5" y="285"/>
                    </a:cubicBezTo>
                    <a:cubicBezTo>
                      <a:pt x="9" y="285"/>
                      <a:pt x="14" y="285"/>
                      <a:pt x="18" y="284"/>
                    </a:cubicBezTo>
                    <a:cubicBezTo>
                      <a:pt x="21" y="284"/>
                      <a:pt x="25" y="284"/>
                      <a:pt x="28" y="283"/>
                    </a:cubicBezTo>
                    <a:cubicBezTo>
                      <a:pt x="42" y="280"/>
                      <a:pt x="58" y="282"/>
                      <a:pt x="73" y="282"/>
                    </a:cubicBezTo>
                    <a:cubicBezTo>
                      <a:pt x="88" y="282"/>
                      <a:pt x="105" y="282"/>
                      <a:pt x="121" y="284"/>
                    </a:cubicBezTo>
                    <a:cubicBezTo>
                      <a:pt x="150" y="288"/>
                      <a:pt x="179" y="288"/>
                      <a:pt x="208" y="288"/>
                    </a:cubicBezTo>
                    <a:cubicBezTo>
                      <a:pt x="209" y="288"/>
                      <a:pt x="210" y="288"/>
                      <a:pt x="209" y="287"/>
                    </a:cubicBezTo>
                    <a:cubicBezTo>
                      <a:pt x="226" y="288"/>
                      <a:pt x="243" y="289"/>
                      <a:pt x="260" y="289"/>
                    </a:cubicBezTo>
                    <a:cubicBezTo>
                      <a:pt x="270" y="289"/>
                      <a:pt x="281" y="289"/>
                      <a:pt x="290" y="291"/>
                    </a:cubicBezTo>
                    <a:cubicBezTo>
                      <a:pt x="297" y="292"/>
                      <a:pt x="306" y="293"/>
                      <a:pt x="313" y="292"/>
                    </a:cubicBezTo>
                    <a:cubicBezTo>
                      <a:pt x="313" y="292"/>
                      <a:pt x="313" y="292"/>
                      <a:pt x="313" y="292"/>
                    </a:cubicBezTo>
                    <a:cubicBezTo>
                      <a:pt x="314" y="292"/>
                      <a:pt x="315" y="293"/>
                      <a:pt x="315" y="293"/>
                    </a:cubicBezTo>
                    <a:cubicBezTo>
                      <a:pt x="315" y="294"/>
                      <a:pt x="314" y="296"/>
                      <a:pt x="316" y="297"/>
                    </a:cubicBezTo>
                    <a:cubicBezTo>
                      <a:pt x="316" y="297"/>
                      <a:pt x="317" y="297"/>
                      <a:pt x="317" y="298"/>
                    </a:cubicBezTo>
                    <a:cubicBezTo>
                      <a:pt x="311" y="297"/>
                      <a:pt x="304" y="298"/>
                      <a:pt x="298" y="297"/>
                    </a:cubicBezTo>
                    <a:close/>
                    <a:moveTo>
                      <a:pt x="322" y="290"/>
                    </a:moveTo>
                    <a:cubicBezTo>
                      <a:pt x="319" y="286"/>
                      <a:pt x="319" y="284"/>
                      <a:pt x="314" y="282"/>
                    </a:cubicBezTo>
                    <a:cubicBezTo>
                      <a:pt x="309" y="279"/>
                      <a:pt x="303" y="276"/>
                      <a:pt x="298" y="273"/>
                    </a:cubicBezTo>
                    <a:cubicBezTo>
                      <a:pt x="287" y="267"/>
                      <a:pt x="276" y="263"/>
                      <a:pt x="264" y="260"/>
                    </a:cubicBezTo>
                    <a:cubicBezTo>
                      <a:pt x="254" y="257"/>
                      <a:pt x="242" y="259"/>
                      <a:pt x="231" y="257"/>
                    </a:cubicBezTo>
                    <a:cubicBezTo>
                      <a:pt x="225" y="256"/>
                      <a:pt x="219" y="257"/>
                      <a:pt x="213" y="257"/>
                    </a:cubicBezTo>
                    <a:cubicBezTo>
                      <a:pt x="207" y="257"/>
                      <a:pt x="200" y="256"/>
                      <a:pt x="193" y="256"/>
                    </a:cubicBezTo>
                    <a:cubicBezTo>
                      <a:pt x="180" y="256"/>
                      <a:pt x="168" y="255"/>
                      <a:pt x="155" y="256"/>
                    </a:cubicBezTo>
                    <a:cubicBezTo>
                      <a:pt x="141" y="256"/>
                      <a:pt x="127" y="256"/>
                      <a:pt x="113" y="256"/>
                    </a:cubicBezTo>
                    <a:cubicBezTo>
                      <a:pt x="107" y="256"/>
                      <a:pt x="101" y="258"/>
                      <a:pt x="95" y="258"/>
                    </a:cubicBezTo>
                    <a:cubicBezTo>
                      <a:pt x="89" y="259"/>
                      <a:pt x="83" y="260"/>
                      <a:pt x="78" y="261"/>
                    </a:cubicBezTo>
                    <a:cubicBezTo>
                      <a:pt x="67" y="262"/>
                      <a:pt x="58" y="265"/>
                      <a:pt x="47" y="266"/>
                    </a:cubicBezTo>
                    <a:cubicBezTo>
                      <a:pt x="48" y="265"/>
                      <a:pt x="48" y="265"/>
                      <a:pt x="48" y="264"/>
                    </a:cubicBezTo>
                    <a:cubicBezTo>
                      <a:pt x="49" y="263"/>
                      <a:pt x="49" y="262"/>
                      <a:pt x="50" y="261"/>
                    </a:cubicBezTo>
                    <a:cubicBezTo>
                      <a:pt x="51" y="260"/>
                      <a:pt x="53" y="259"/>
                      <a:pt x="53" y="258"/>
                    </a:cubicBezTo>
                    <a:cubicBezTo>
                      <a:pt x="53" y="257"/>
                      <a:pt x="54" y="257"/>
                      <a:pt x="54" y="256"/>
                    </a:cubicBezTo>
                    <a:cubicBezTo>
                      <a:pt x="54" y="255"/>
                      <a:pt x="54" y="255"/>
                      <a:pt x="54" y="255"/>
                    </a:cubicBezTo>
                    <a:cubicBezTo>
                      <a:pt x="58" y="255"/>
                      <a:pt x="60" y="254"/>
                      <a:pt x="64" y="253"/>
                    </a:cubicBezTo>
                    <a:cubicBezTo>
                      <a:pt x="70" y="252"/>
                      <a:pt x="77" y="252"/>
                      <a:pt x="83" y="252"/>
                    </a:cubicBezTo>
                    <a:cubicBezTo>
                      <a:pt x="96" y="253"/>
                      <a:pt x="108" y="251"/>
                      <a:pt x="120" y="251"/>
                    </a:cubicBezTo>
                    <a:cubicBezTo>
                      <a:pt x="144" y="251"/>
                      <a:pt x="169" y="251"/>
                      <a:pt x="193" y="251"/>
                    </a:cubicBezTo>
                    <a:cubicBezTo>
                      <a:pt x="206" y="251"/>
                      <a:pt x="219" y="254"/>
                      <a:pt x="232" y="252"/>
                    </a:cubicBezTo>
                    <a:cubicBezTo>
                      <a:pt x="236" y="252"/>
                      <a:pt x="241" y="253"/>
                      <a:pt x="245" y="254"/>
                    </a:cubicBezTo>
                    <a:cubicBezTo>
                      <a:pt x="252" y="254"/>
                      <a:pt x="259" y="254"/>
                      <a:pt x="266" y="255"/>
                    </a:cubicBezTo>
                    <a:cubicBezTo>
                      <a:pt x="277" y="257"/>
                      <a:pt x="289" y="264"/>
                      <a:pt x="300" y="269"/>
                    </a:cubicBezTo>
                    <a:cubicBezTo>
                      <a:pt x="307" y="272"/>
                      <a:pt x="313" y="275"/>
                      <a:pt x="319" y="280"/>
                    </a:cubicBezTo>
                    <a:cubicBezTo>
                      <a:pt x="323" y="283"/>
                      <a:pt x="326" y="288"/>
                      <a:pt x="329" y="292"/>
                    </a:cubicBezTo>
                    <a:cubicBezTo>
                      <a:pt x="328" y="292"/>
                      <a:pt x="326" y="293"/>
                      <a:pt x="324" y="295"/>
                    </a:cubicBezTo>
                    <a:cubicBezTo>
                      <a:pt x="323" y="294"/>
                      <a:pt x="322" y="294"/>
                      <a:pt x="321" y="295"/>
                    </a:cubicBezTo>
                    <a:cubicBezTo>
                      <a:pt x="320" y="294"/>
                      <a:pt x="320" y="293"/>
                      <a:pt x="318" y="293"/>
                    </a:cubicBezTo>
                    <a:cubicBezTo>
                      <a:pt x="319" y="293"/>
                      <a:pt x="319" y="292"/>
                      <a:pt x="319" y="292"/>
                    </a:cubicBezTo>
                    <a:cubicBezTo>
                      <a:pt x="319" y="292"/>
                      <a:pt x="319" y="292"/>
                      <a:pt x="319" y="292"/>
                    </a:cubicBezTo>
                    <a:cubicBezTo>
                      <a:pt x="320" y="294"/>
                      <a:pt x="323" y="292"/>
                      <a:pt x="322" y="290"/>
                    </a:cubicBezTo>
                    <a:close/>
                    <a:moveTo>
                      <a:pt x="711" y="303"/>
                    </a:moveTo>
                    <a:cubicBezTo>
                      <a:pt x="703" y="304"/>
                      <a:pt x="695" y="303"/>
                      <a:pt x="688" y="303"/>
                    </a:cubicBezTo>
                    <a:cubicBezTo>
                      <a:pt x="673" y="303"/>
                      <a:pt x="659" y="302"/>
                      <a:pt x="645" y="302"/>
                    </a:cubicBezTo>
                    <a:cubicBezTo>
                      <a:pt x="634" y="302"/>
                      <a:pt x="622" y="301"/>
                      <a:pt x="612" y="302"/>
                    </a:cubicBezTo>
                    <a:cubicBezTo>
                      <a:pt x="598" y="304"/>
                      <a:pt x="584" y="303"/>
                      <a:pt x="570" y="304"/>
                    </a:cubicBezTo>
                    <a:cubicBezTo>
                      <a:pt x="558" y="300"/>
                      <a:pt x="545" y="302"/>
                      <a:pt x="533" y="302"/>
                    </a:cubicBezTo>
                    <a:cubicBezTo>
                      <a:pt x="520" y="302"/>
                      <a:pt x="507" y="298"/>
                      <a:pt x="493" y="299"/>
                    </a:cubicBezTo>
                    <a:cubicBezTo>
                      <a:pt x="487" y="299"/>
                      <a:pt x="480" y="297"/>
                      <a:pt x="473" y="297"/>
                    </a:cubicBezTo>
                    <a:cubicBezTo>
                      <a:pt x="466" y="296"/>
                      <a:pt x="459" y="296"/>
                      <a:pt x="452" y="295"/>
                    </a:cubicBezTo>
                    <a:cubicBezTo>
                      <a:pt x="445" y="294"/>
                      <a:pt x="438" y="294"/>
                      <a:pt x="431" y="294"/>
                    </a:cubicBezTo>
                    <a:cubicBezTo>
                      <a:pt x="429" y="294"/>
                      <a:pt x="427" y="294"/>
                      <a:pt x="426" y="294"/>
                    </a:cubicBezTo>
                    <a:cubicBezTo>
                      <a:pt x="426" y="294"/>
                      <a:pt x="426" y="294"/>
                      <a:pt x="426" y="294"/>
                    </a:cubicBezTo>
                    <a:cubicBezTo>
                      <a:pt x="425" y="291"/>
                      <a:pt x="422" y="292"/>
                      <a:pt x="421" y="294"/>
                    </a:cubicBezTo>
                    <a:cubicBezTo>
                      <a:pt x="421" y="294"/>
                      <a:pt x="421" y="295"/>
                      <a:pt x="421" y="295"/>
                    </a:cubicBezTo>
                    <a:cubicBezTo>
                      <a:pt x="420" y="295"/>
                      <a:pt x="420" y="296"/>
                      <a:pt x="419" y="296"/>
                    </a:cubicBezTo>
                    <a:cubicBezTo>
                      <a:pt x="418" y="297"/>
                      <a:pt x="419" y="298"/>
                      <a:pt x="420" y="299"/>
                    </a:cubicBezTo>
                    <a:cubicBezTo>
                      <a:pt x="419" y="300"/>
                      <a:pt x="419" y="302"/>
                      <a:pt x="418" y="304"/>
                    </a:cubicBezTo>
                    <a:cubicBezTo>
                      <a:pt x="417" y="305"/>
                      <a:pt x="417" y="306"/>
                      <a:pt x="417" y="307"/>
                    </a:cubicBezTo>
                    <a:cubicBezTo>
                      <a:pt x="417" y="309"/>
                      <a:pt x="406" y="308"/>
                      <a:pt x="404" y="308"/>
                    </a:cubicBezTo>
                    <a:cubicBezTo>
                      <a:pt x="393" y="308"/>
                      <a:pt x="383" y="306"/>
                      <a:pt x="373" y="306"/>
                    </a:cubicBezTo>
                    <a:cubicBezTo>
                      <a:pt x="359" y="306"/>
                      <a:pt x="346" y="307"/>
                      <a:pt x="332" y="307"/>
                    </a:cubicBezTo>
                    <a:cubicBezTo>
                      <a:pt x="329" y="307"/>
                      <a:pt x="325" y="306"/>
                      <a:pt x="322" y="304"/>
                    </a:cubicBezTo>
                    <a:cubicBezTo>
                      <a:pt x="322" y="304"/>
                      <a:pt x="321" y="304"/>
                      <a:pt x="321" y="303"/>
                    </a:cubicBezTo>
                    <a:cubicBezTo>
                      <a:pt x="322" y="304"/>
                      <a:pt x="323" y="304"/>
                      <a:pt x="323" y="303"/>
                    </a:cubicBezTo>
                    <a:cubicBezTo>
                      <a:pt x="323" y="303"/>
                      <a:pt x="324" y="303"/>
                      <a:pt x="324" y="303"/>
                    </a:cubicBezTo>
                    <a:cubicBezTo>
                      <a:pt x="324" y="303"/>
                      <a:pt x="324" y="303"/>
                      <a:pt x="325" y="303"/>
                    </a:cubicBezTo>
                    <a:cubicBezTo>
                      <a:pt x="325" y="303"/>
                      <a:pt x="325" y="303"/>
                      <a:pt x="325" y="303"/>
                    </a:cubicBezTo>
                    <a:cubicBezTo>
                      <a:pt x="326" y="304"/>
                      <a:pt x="327" y="304"/>
                      <a:pt x="327" y="303"/>
                    </a:cubicBezTo>
                    <a:cubicBezTo>
                      <a:pt x="329" y="303"/>
                      <a:pt x="330" y="303"/>
                      <a:pt x="332" y="303"/>
                    </a:cubicBezTo>
                    <a:cubicBezTo>
                      <a:pt x="332" y="305"/>
                      <a:pt x="334" y="305"/>
                      <a:pt x="335" y="304"/>
                    </a:cubicBezTo>
                    <a:cubicBezTo>
                      <a:pt x="335" y="304"/>
                      <a:pt x="336" y="304"/>
                      <a:pt x="336" y="304"/>
                    </a:cubicBezTo>
                    <a:cubicBezTo>
                      <a:pt x="336" y="304"/>
                      <a:pt x="337" y="304"/>
                      <a:pt x="338" y="304"/>
                    </a:cubicBezTo>
                    <a:cubicBezTo>
                      <a:pt x="338" y="304"/>
                      <a:pt x="339" y="304"/>
                      <a:pt x="339" y="304"/>
                    </a:cubicBezTo>
                    <a:cubicBezTo>
                      <a:pt x="343" y="304"/>
                      <a:pt x="346" y="304"/>
                      <a:pt x="349" y="304"/>
                    </a:cubicBezTo>
                    <a:cubicBezTo>
                      <a:pt x="356" y="305"/>
                      <a:pt x="364" y="306"/>
                      <a:pt x="370" y="305"/>
                    </a:cubicBezTo>
                    <a:cubicBezTo>
                      <a:pt x="373" y="304"/>
                      <a:pt x="377" y="304"/>
                      <a:pt x="380" y="303"/>
                    </a:cubicBezTo>
                    <a:cubicBezTo>
                      <a:pt x="381" y="304"/>
                      <a:pt x="381" y="304"/>
                      <a:pt x="381" y="305"/>
                    </a:cubicBezTo>
                    <a:cubicBezTo>
                      <a:pt x="382" y="307"/>
                      <a:pt x="385" y="307"/>
                      <a:pt x="386" y="304"/>
                    </a:cubicBezTo>
                    <a:cubicBezTo>
                      <a:pt x="386" y="304"/>
                      <a:pt x="386" y="304"/>
                      <a:pt x="386" y="304"/>
                    </a:cubicBezTo>
                    <a:cubicBezTo>
                      <a:pt x="387" y="305"/>
                      <a:pt x="389" y="305"/>
                      <a:pt x="390" y="304"/>
                    </a:cubicBezTo>
                    <a:cubicBezTo>
                      <a:pt x="390" y="304"/>
                      <a:pt x="390" y="303"/>
                      <a:pt x="390" y="303"/>
                    </a:cubicBezTo>
                    <a:cubicBezTo>
                      <a:pt x="390" y="303"/>
                      <a:pt x="391" y="303"/>
                      <a:pt x="391" y="303"/>
                    </a:cubicBezTo>
                    <a:cubicBezTo>
                      <a:pt x="391" y="305"/>
                      <a:pt x="393" y="306"/>
                      <a:pt x="395" y="305"/>
                    </a:cubicBezTo>
                    <a:cubicBezTo>
                      <a:pt x="396" y="305"/>
                      <a:pt x="397" y="304"/>
                      <a:pt x="397" y="303"/>
                    </a:cubicBezTo>
                    <a:cubicBezTo>
                      <a:pt x="398" y="303"/>
                      <a:pt x="399" y="304"/>
                      <a:pt x="400" y="304"/>
                    </a:cubicBezTo>
                    <a:cubicBezTo>
                      <a:pt x="400" y="304"/>
                      <a:pt x="401" y="304"/>
                      <a:pt x="401" y="304"/>
                    </a:cubicBezTo>
                    <a:cubicBezTo>
                      <a:pt x="402" y="304"/>
                      <a:pt x="402" y="304"/>
                      <a:pt x="403" y="304"/>
                    </a:cubicBezTo>
                    <a:cubicBezTo>
                      <a:pt x="406" y="304"/>
                      <a:pt x="410" y="305"/>
                      <a:pt x="413" y="305"/>
                    </a:cubicBezTo>
                    <a:cubicBezTo>
                      <a:pt x="415" y="306"/>
                      <a:pt x="417" y="305"/>
                      <a:pt x="417" y="303"/>
                    </a:cubicBezTo>
                    <a:cubicBezTo>
                      <a:pt x="417" y="303"/>
                      <a:pt x="417" y="302"/>
                      <a:pt x="417" y="302"/>
                    </a:cubicBezTo>
                    <a:cubicBezTo>
                      <a:pt x="417" y="301"/>
                      <a:pt x="416" y="300"/>
                      <a:pt x="415" y="300"/>
                    </a:cubicBezTo>
                    <a:cubicBezTo>
                      <a:pt x="415" y="300"/>
                      <a:pt x="415" y="300"/>
                      <a:pt x="415" y="300"/>
                    </a:cubicBezTo>
                    <a:cubicBezTo>
                      <a:pt x="415" y="300"/>
                      <a:pt x="415" y="300"/>
                      <a:pt x="415" y="299"/>
                    </a:cubicBezTo>
                    <a:cubicBezTo>
                      <a:pt x="416" y="297"/>
                      <a:pt x="418" y="294"/>
                      <a:pt x="419" y="293"/>
                    </a:cubicBezTo>
                    <a:cubicBezTo>
                      <a:pt x="421" y="291"/>
                      <a:pt x="426" y="292"/>
                      <a:pt x="429" y="291"/>
                    </a:cubicBezTo>
                    <a:cubicBezTo>
                      <a:pt x="434" y="290"/>
                      <a:pt x="441" y="290"/>
                      <a:pt x="447" y="289"/>
                    </a:cubicBezTo>
                    <a:cubicBezTo>
                      <a:pt x="460" y="288"/>
                      <a:pt x="473" y="288"/>
                      <a:pt x="486" y="290"/>
                    </a:cubicBezTo>
                    <a:cubicBezTo>
                      <a:pt x="499" y="291"/>
                      <a:pt x="512" y="291"/>
                      <a:pt x="525" y="291"/>
                    </a:cubicBezTo>
                    <a:cubicBezTo>
                      <a:pt x="533" y="291"/>
                      <a:pt x="540" y="291"/>
                      <a:pt x="548" y="292"/>
                    </a:cubicBezTo>
                    <a:cubicBezTo>
                      <a:pt x="553" y="293"/>
                      <a:pt x="558" y="293"/>
                      <a:pt x="563" y="292"/>
                    </a:cubicBezTo>
                    <a:cubicBezTo>
                      <a:pt x="564" y="292"/>
                      <a:pt x="564" y="292"/>
                      <a:pt x="564" y="291"/>
                    </a:cubicBezTo>
                    <a:cubicBezTo>
                      <a:pt x="574" y="292"/>
                      <a:pt x="585" y="295"/>
                      <a:pt x="595" y="296"/>
                    </a:cubicBezTo>
                    <a:cubicBezTo>
                      <a:pt x="601" y="296"/>
                      <a:pt x="607" y="297"/>
                      <a:pt x="614" y="297"/>
                    </a:cubicBezTo>
                    <a:cubicBezTo>
                      <a:pt x="620" y="297"/>
                      <a:pt x="627" y="298"/>
                      <a:pt x="633" y="297"/>
                    </a:cubicBezTo>
                    <a:cubicBezTo>
                      <a:pt x="647" y="296"/>
                      <a:pt x="661" y="298"/>
                      <a:pt x="674" y="298"/>
                    </a:cubicBezTo>
                    <a:cubicBezTo>
                      <a:pt x="682" y="298"/>
                      <a:pt x="689" y="298"/>
                      <a:pt x="697" y="298"/>
                    </a:cubicBezTo>
                    <a:cubicBezTo>
                      <a:pt x="700" y="298"/>
                      <a:pt x="705" y="297"/>
                      <a:pt x="709" y="297"/>
                    </a:cubicBezTo>
                    <a:cubicBezTo>
                      <a:pt x="710" y="297"/>
                      <a:pt x="710" y="298"/>
                      <a:pt x="711" y="298"/>
                    </a:cubicBezTo>
                    <a:cubicBezTo>
                      <a:pt x="712" y="299"/>
                      <a:pt x="713" y="298"/>
                      <a:pt x="714" y="297"/>
                    </a:cubicBezTo>
                    <a:cubicBezTo>
                      <a:pt x="714" y="298"/>
                      <a:pt x="714" y="298"/>
                      <a:pt x="714" y="298"/>
                    </a:cubicBezTo>
                    <a:cubicBezTo>
                      <a:pt x="717" y="299"/>
                      <a:pt x="718" y="295"/>
                      <a:pt x="716" y="294"/>
                    </a:cubicBezTo>
                    <a:cubicBezTo>
                      <a:pt x="715" y="293"/>
                      <a:pt x="713" y="292"/>
                      <a:pt x="712" y="292"/>
                    </a:cubicBezTo>
                    <a:cubicBezTo>
                      <a:pt x="709" y="288"/>
                      <a:pt x="705" y="285"/>
                      <a:pt x="702" y="281"/>
                    </a:cubicBezTo>
                    <a:cubicBezTo>
                      <a:pt x="698" y="274"/>
                      <a:pt x="693" y="269"/>
                      <a:pt x="688" y="262"/>
                    </a:cubicBezTo>
                    <a:cubicBezTo>
                      <a:pt x="683" y="256"/>
                      <a:pt x="678" y="250"/>
                      <a:pt x="673" y="244"/>
                    </a:cubicBezTo>
                    <a:cubicBezTo>
                      <a:pt x="671" y="241"/>
                      <a:pt x="669" y="238"/>
                      <a:pt x="667" y="236"/>
                    </a:cubicBezTo>
                    <a:cubicBezTo>
                      <a:pt x="665" y="234"/>
                      <a:pt x="662" y="231"/>
                      <a:pt x="660" y="228"/>
                    </a:cubicBezTo>
                    <a:cubicBezTo>
                      <a:pt x="663" y="227"/>
                      <a:pt x="666" y="227"/>
                      <a:pt x="669" y="226"/>
                    </a:cubicBezTo>
                    <a:cubicBezTo>
                      <a:pt x="672" y="231"/>
                      <a:pt x="675" y="235"/>
                      <a:pt x="678" y="239"/>
                    </a:cubicBezTo>
                    <a:cubicBezTo>
                      <a:pt x="684" y="247"/>
                      <a:pt x="689" y="255"/>
                      <a:pt x="696" y="263"/>
                    </a:cubicBezTo>
                    <a:cubicBezTo>
                      <a:pt x="701" y="270"/>
                      <a:pt x="707" y="277"/>
                      <a:pt x="712" y="285"/>
                    </a:cubicBezTo>
                    <a:cubicBezTo>
                      <a:pt x="714" y="287"/>
                      <a:pt x="715" y="290"/>
                      <a:pt x="717" y="292"/>
                    </a:cubicBezTo>
                    <a:cubicBezTo>
                      <a:pt x="720" y="295"/>
                      <a:pt x="719" y="299"/>
                      <a:pt x="720" y="302"/>
                    </a:cubicBezTo>
                    <a:cubicBezTo>
                      <a:pt x="717" y="302"/>
                      <a:pt x="714" y="303"/>
                      <a:pt x="711" y="3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388"/>
              <p:cNvSpPr/>
              <p:nvPr/>
            </p:nvSpPr>
            <p:spPr bwMode="auto">
              <a:xfrm>
                <a:off x="789" y="1350"/>
                <a:ext cx="16" cy="8"/>
              </a:xfrm>
              <a:custGeom>
                <a:avLst/>
                <a:gdLst>
                  <a:gd name="T0" fmla="*/ 1 w 22"/>
                  <a:gd name="T1" fmla="*/ 3 h 11"/>
                  <a:gd name="T2" fmla="*/ 1 w 22"/>
                  <a:gd name="T3" fmla="*/ 6 h 11"/>
                  <a:gd name="T4" fmla="*/ 0 w 22"/>
                  <a:gd name="T5" fmla="*/ 9 h 11"/>
                  <a:gd name="T6" fmla="*/ 3 w 22"/>
                  <a:gd name="T7" fmla="*/ 11 h 11"/>
                  <a:gd name="T8" fmla="*/ 5 w 22"/>
                  <a:gd name="T9" fmla="*/ 10 h 11"/>
                  <a:gd name="T10" fmla="*/ 6 w 22"/>
                  <a:gd name="T11" fmla="*/ 8 h 11"/>
                  <a:gd name="T12" fmla="*/ 7 w 22"/>
                  <a:gd name="T13" fmla="*/ 8 h 11"/>
                  <a:gd name="T14" fmla="*/ 9 w 22"/>
                  <a:gd name="T15" fmla="*/ 7 h 11"/>
                  <a:gd name="T16" fmla="*/ 11 w 22"/>
                  <a:gd name="T17" fmla="*/ 8 h 11"/>
                  <a:gd name="T18" fmla="*/ 14 w 22"/>
                  <a:gd name="T19" fmla="*/ 7 h 11"/>
                  <a:gd name="T20" fmla="*/ 14 w 22"/>
                  <a:gd name="T21" fmla="*/ 6 h 11"/>
                  <a:gd name="T22" fmla="*/ 17 w 22"/>
                  <a:gd name="T23" fmla="*/ 6 h 11"/>
                  <a:gd name="T24" fmla="*/ 18 w 22"/>
                  <a:gd name="T25" fmla="*/ 5 h 11"/>
                  <a:gd name="T26" fmla="*/ 20 w 22"/>
                  <a:gd name="T27" fmla="*/ 4 h 11"/>
                  <a:gd name="T28" fmla="*/ 20 w 22"/>
                  <a:gd name="T29" fmla="*/ 1 h 11"/>
                  <a:gd name="T30" fmla="*/ 16 w 22"/>
                  <a:gd name="T31" fmla="*/ 1 h 11"/>
                  <a:gd name="T32" fmla="*/ 15 w 22"/>
                  <a:gd name="T33" fmla="*/ 2 h 11"/>
                  <a:gd name="T34" fmla="*/ 13 w 22"/>
                  <a:gd name="T35" fmla="*/ 3 h 11"/>
                  <a:gd name="T36" fmla="*/ 11 w 22"/>
                  <a:gd name="T37" fmla="*/ 4 h 11"/>
                  <a:gd name="T38" fmla="*/ 11 w 22"/>
                  <a:gd name="T39" fmla="*/ 4 h 11"/>
                  <a:gd name="T40" fmla="*/ 9 w 22"/>
                  <a:gd name="T41" fmla="*/ 3 h 11"/>
                  <a:gd name="T42" fmla="*/ 7 w 22"/>
                  <a:gd name="T43" fmla="*/ 3 h 11"/>
                  <a:gd name="T44" fmla="*/ 7 w 22"/>
                  <a:gd name="T45" fmla="*/ 3 h 11"/>
                  <a:gd name="T46" fmla="*/ 4 w 22"/>
                  <a:gd name="T47" fmla="*/ 2 h 11"/>
                  <a:gd name="T48" fmla="*/ 1 w 22"/>
                  <a:gd name="T4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1">
                    <a:moveTo>
                      <a:pt x="1" y="3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9" y="7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2" y="8"/>
                      <a:pt x="13" y="8"/>
                      <a:pt x="14" y="7"/>
                    </a:cubicBezTo>
                    <a:cubicBezTo>
                      <a:pt x="14" y="7"/>
                      <a:pt x="15" y="6"/>
                      <a:pt x="14" y="6"/>
                    </a:cubicBezTo>
                    <a:cubicBezTo>
                      <a:pt x="15" y="6"/>
                      <a:pt x="16" y="6"/>
                      <a:pt x="17" y="6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5"/>
                      <a:pt x="20" y="4"/>
                      <a:pt x="20" y="4"/>
                    </a:cubicBezTo>
                    <a:cubicBezTo>
                      <a:pt x="22" y="4"/>
                      <a:pt x="22" y="2"/>
                      <a:pt x="20" y="1"/>
                    </a:cubicBezTo>
                    <a:cubicBezTo>
                      <a:pt x="19" y="0"/>
                      <a:pt x="17" y="0"/>
                      <a:pt x="16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4" y="2"/>
                      <a:pt x="13" y="2"/>
                      <a:pt x="13" y="3"/>
                    </a:cubicBezTo>
                    <a:cubicBezTo>
                      <a:pt x="12" y="3"/>
                      <a:pt x="12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4" y="2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389"/>
              <p:cNvSpPr/>
              <p:nvPr/>
            </p:nvSpPr>
            <p:spPr bwMode="auto">
              <a:xfrm>
                <a:off x="819" y="1308"/>
                <a:ext cx="43" cy="15"/>
              </a:xfrm>
              <a:custGeom>
                <a:avLst/>
                <a:gdLst>
                  <a:gd name="T0" fmla="*/ 54 w 56"/>
                  <a:gd name="T1" fmla="*/ 0 h 19"/>
                  <a:gd name="T2" fmla="*/ 43 w 56"/>
                  <a:gd name="T3" fmla="*/ 2 h 19"/>
                  <a:gd name="T4" fmla="*/ 28 w 56"/>
                  <a:gd name="T5" fmla="*/ 6 h 19"/>
                  <a:gd name="T6" fmla="*/ 26 w 56"/>
                  <a:gd name="T7" fmla="*/ 8 h 19"/>
                  <a:gd name="T8" fmla="*/ 13 w 56"/>
                  <a:gd name="T9" fmla="*/ 12 h 19"/>
                  <a:gd name="T10" fmla="*/ 1 w 56"/>
                  <a:gd name="T11" fmla="*/ 16 h 19"/>
                  <a:gd name="T12" fmla="*/ 2 w 56"/>
                  <a:gd name="T13" fmla="*/ 18 h 19"/>
                  <a:gd name="T14" fmla="*/ 17 w 56"/>
                  <a:gd name="T15" fmla="*/ 16 h 19"/>
                  <a:gd name="T16" fmla="*/ 27 w 56"/>
                  <a:gd name="T17" fmla="*/ 12 h 19"/>
                  <a:gd name="T18" fmla="*/ 42 w 56"/>
                  <a:gd name="T19" fmla="*/ 7 h 19"/>
                  <a:gd name="T20" fmla="*/ 55 w 56"/>
                  <a:gd name="T21" fmla="*/ 3 h 19"/>
                  <a:gd name="T22" fmla="*/ 54 w 5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19">
                    <a:moveTo>
                      <a:pt x="54" y="0"/>
                    </a:moveTo>
                    <a:cubicBezTo>
                      <a:pt x="51" y="0"/>
                      <a:pt x="47" y="0"/>
                      <a:pt x="43" y="2"/>
                    </a:cubicBezTo>
                    <a:cubicBezTo>
                      <a:pt x="38" y="3"/>
                      <a:pt x="33" y="4"/>
                      <a:pt x="28" y="6"/>
                    </a:cubicBezTo>
                    <a:cubicBezTo>
                      <a:pt x="27" y="7"/>
                      <a:pt x="27" y="7"/>
                      <a:pt x="26" y="8"/>
                    </a:cubicBezTo>
                    <a:cubicBezTo>
                      <a:pt x="22" y="12"/>
                      <a:pt x="18" y="12"/>
                      <a:pt x="13" y="12"/>
                    </a:cubicBezTo>
                    <a:cubicBezTo>
                      <a:pt x="9" y="11"/>
                      <a:pt x="5" y="15"/>
                      <a:pt x="1" y="16"/>
                    </a:cubicBezTo>
                    <a:cubicBezTo>
                      <a:pt x="0" y="16"/>
                      <a:pt x="0" y="19"/>
                      <a:pt x="2" y="18"/>
                    </a:cubicBezTo>
                    <a:cubicBezTo>
                      <a:pt x="7" y="17"/>
                      <a:pt x="11" y="15"/>
                      <a:pt x="17" y="16"/>
                    </a:cubicBezTo>
                    <a:cubicBezTo>
                      <a:pt x="21" y="16"/>
                      <a:pt x="24" y="15"/>
                      <a:pt x="27" y="12"/>
                    </a:cubicBezTo>
                    <a:cubicBezTo>
                      <a:pt x="30" y="10"/>
                      <a:pt x="38" y="8"/>
                      <a:pt x="42" y="7"/>
                    </a:cubicBezTo>
                    <a:cubicBezTo>
                      <a:pt x="47" y="6"/>
                      <a:pt x="51" y="6"/>
                      <a:pt x="55" y="3"/>
                    </a:cubicBezTo>
                    <a:cubicBezTo>
                      <a:pt x="56" y="2"/>
                      <a:pt x="56" y="0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390"/>
              <p:cNvSpPr/>
              <p:nvPr/>
            </p:nvSpPr>
            <p:spPr bwMode="auto">
              <a:xfrm>
                <a:off x="522" y="1369"/>
                <a:ext cx="10" cy="5"/>
              </a:xfrm>
              <a:custGeom>
                <a:avLst/>
                <a:gdLst>
                  <a:gd name="T0" fmla="*/ 2 w 12"/>
                  <a:gd name="T1" fmla="*/ 5 h 6"/>
                  <a:gd name="T2" fmla="*/ 9 w 12"/>
                  <a:gd name="T3" fmla="*/ 6 h 6"/>
                  <a:gd name="T4" fmla="*/ 10 w 12"/>
                  <a:gd name="T5" fmla="*/ 3 h 6"/>
                  <a:gd name="T6" fmla="*/ 4 w 12"/>
                  <a:gd name="T7" fmla="*/ 1 h 6"/>
                  <a:gd name="T8" fmla="*/ 2 w 12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2" y="5"/>
                    </a:moveTo>
                    <a:cubicBezTo>
                      <a:pt x="5" y="5"/>
                      <a:pt x="7" y="6"/>
                      <a:pt x="9" y="6"/>
                    </a:cubicBezTo>
                    <a:cubicBezTo>
                      <a:pt x="11" y="6"/>
                      <a:pt x="12" y="3"/>
                      <a:pt x="10" y="3"/>
                    </a:cubicBezTo>
                    <a:cubicBezTo>
                      <a:pt x="8" y="2"/>
                      <a:pt x="6" y="1"/>
                      <a:pt x="4" y="1"/>
                    </a:cubicBezTo>
                    <a:cubicBezTo>
                      <a:pt x="1" y="0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391"/>
              <p:cNvSpPr>
                <a:spLocks noEditPoints="1"/>
              </p:cNvSpPr>
              <p:nvPr/>
            </p:nvSpPr>
            <p:spPr bwMode="auto">
              <a:xfrm>
                <a:off x="1954" y="1819"/>
                <a:ext cx="147" cy="159"/>
              </a:xfrm>
              <a:custGeom>
                <a:avLst/>
                <a:gdLst>
                  <a:gd name="T0" fmla="*/ 29 w 193"/>
                  <a:gd name="T1" fmla="*/ 198 h 209"/>
                  <a:gd name="T2" fmla="*/ 7 w 193"/>
                  <a:gd name="T3" fmla="*/ 49 h 209"/>
                  <a:gd name="T4" fmla="*/ 36 w 193"/>
                  <a:gd name="T5" fmla="*/ 21 h 209"/>
                  <a:gd name="T6" fmla="*/ 102 w 193"/>
                  <a:gd name="T7" fmla="*/ 10 h 209"/>
                  <a:gd name="T8" fmla="*/ 165 w 193"/>
                  <a:gd name="T9" fmla="*/ 34 h 209"/>
                  <a:gd name="T10" fmla="*/ 179 w 193"/>
                  <a:gd name="T11" fmla="*/ 99 h 209"/>
                  <a:gd name="T12" fmla="*/ 182 w 193"/>
                  <a:gd name="T13" fmla="*/ 120 h 209"/>
                  <a:gd name="T14" fmla="*/ 190 w 193"/>
                  <a:gd name="T15" fmla="*/ 171 h 209"/>
                  <a:gd name="T16" fmla="*/ 173 w 193"/>
                  <a:gd name="T17" fmla="*/ 176 h 209"/>
                  <a:gd name="T18" fmla="*/ 94 w 193"/>
                  <a:gd name="T19" fmla="*/ 193 h 209"/>
                  <a:gd name="T20" fmla="*/ 35 w 193"/>
                  <a:gd name="T21" fmla="*/ 208 h 209"/>
                  <a:gd name="T22" fmla="*/ 124 w 193"/>
                  <a:gd name="T23" fmla="*/ 176 h 209"/>
                  <a:gd name="T24" fmla="*/ 177 w 193"/>
                  <a:gd name="T25" fmla="*/ 152 h 209"/>
                  <a:gd name="T26" fmla="*/ 82 w 193"/>
                  <a:gd name="T27" fmla="*/ 22 h 209"/>
                  <a:gd name="T28" fmla="*/ 18 w 193"/>
                  <a:gd name="T29" fmla="*/ 71 h 209"/>
                  <a:gd name="T30" fmla="*/ 45 w 193"/>
                  <a:gd name="T31" fmla="*/ 194 h 209"/>
                  <a:gd name="T32" fmla="*/ 137 w 193"/>
                  <a:gd name="T33" fmla="*/ 154 h 209"/>
                  <a:gd name="T34" fmla="*/ 136 w 193"/>
                  <a:gd name="T35" fmla="*/ 119 h 209"/>
                  <a:gd name="T36" fmla="*/ 170 w 193"/>
                  <a:gd name="T37" fmla="*/ 140 h 209"/>
                  <a:gd name="T38" fmla="*/ 151 w 193"/>
                  <a:gd name="T39" fmla="*/ 160 h 209"/>
                  <a:gd name="T40" fmla="*/ 156 w 193"/>
                  <a:gd name="T41" fmla="*/ 123 h 209"/>
                  <a:gd name="T42" fmla="*/ 144 w 193"/>
                  <a:gd name="T43" fmla="*/ 138 h 209"/>
                  <a:gd name="T44" fmla="*/ 53 w 193"/>
                  <a:gd name="T45" fmla="*/ 178 h 209"/>
                  <a:gd name="T46" fmla="*/ 76 w 193"/>
                  <a:gd name="T47" fmla="*/ 137 h 209"/>
                  <a:gd name="T48" fmla="*/ 66 w 193"/>
                  <a:gd name="T49" fmla="*/ 177 h 209"/>
                  <a:gd name="T50" fmla="*/ 70 w 193"/>
                  <a:gd name="T51" fmla="*/ 149 h 209"/>
                  <a:gd name="T52" fmla="*/ 58 w 193"/>
                  <a:gd name="T53" fmla="*/ 165 h 209"/>
                  <a:gd name="T54" fmla="*/ 93 w 193"/>
                  <a:gd name="T55" fmla="*/ 160 h 209"/>
                  <a:gd name="T56" fmla="*/ 114 w 193"/>
                  <a:gd name="T57" fmla="*/ 126 h 209"/>
                  <a:gd name="T58" fmla="*/ 127 w 193"/>
                  <a:gd name="T59" fmla="*/ 144 h 209"/>
                  <a:gd name="T60" fmla="*/ 108 w 193"/>
                  <a:gd name="T61" fmla="*/ 165 h 209"/>
                  <a:gd name="T62" fmla="*/ 97 w 193"/>
                  <a:gd name="T63" fmla="*/ 169 h 209"/>
                  <a:gd name="T64" fmla="*/ 101 w 193"/>
                  <a:gd name="T65" fmla="*/ 149 h 209"/>
                  <a:gd name="T66" fmla="*/ 82 w 193"/>
                  <a:gd name="T67" fmla="*/ 122 h 209"/>
                  <a:gd name="T68" fmla="*/ 78 w 193"/>
                  <a:gd name="T69" fmla="*/ 87 h 209"/>
                  <a:gd name="T70" fmla="*/ 102 w 193"/>
                  <a:gd name="T71" fmla="*/ 79 h 209"/>
                  <a:gd name="T72" fmla="*/ 111 w 193"/>
                  <a:gd name="T73" fmla="*/ 115 h 209"/>
                  <a:gd name="T74" fmla="*/ 96 w 193"/>
                  <a:gd name="T75" fmla="*/ 109 h 209"/>
                  <a:gd name="T76" fmla="*/ 95 w 193"/>
                  <a:gd name="T77" fmla="*/ 93 h 209"/>
                  <a:gd name="T78" fmla="*/ 88 w 193"/>
                  <a:gd name="T79" fmla="*/ 110 h 209"/>
                  <a:gd name="T80" fmla="*/ 40 w 193"/>
                  <a:gd name="T81" fmla="*/ 92 h 209"/>
                  <a:gd name="T82" fmla="*/ 71 w 193"/>
                  <a:gd name="T83" fmla="*/ 110 h 209"/>
                  <a:gd name="T84" fmla="*/ 47 w 193"/>
                  <a:gd name="T85" fmla="*/ 128 h 209"/>
                  <a:gd name="T86" fmla="*/ 51 w 193"/>
                  <a:gd name="T87" fmla="*/ 117 h 209"/>
                  <a:gd name="T88" fmla="*/ 139 w 193"/>
                  <a:gd name="T89" fmla="*/ 111 h 209"/>
                  <a:gd name="T90" fmla="*/ 122 w 193"/>
                  <a:gd name="T91" fmla="*/ 92 h 209"/>
                  <a:gd name="T92" fmla="*/ 154 w 193"/>
                  <a:gd name="T93" fmla="*/ 87 h 209"/>
                  <a:gd name="T94" fmla="*/ 147 w 193"/>
                  <a:gd name="T95" fmla="*/ 91 h 209"/>
                  <a:gd name="T96" fmla="*/ 146 w 193"/>
                  <a:gd name="T97" fmla="*/ 87 h 209"/>
                  <a:gd name="T98" fmla="*/ 131 w 193"/>
                  <a:gd name="T99" fmla="*/ 80 h 209"/>
                  <a:gd name="T100" fmla="*/ 140 w 193"/>
                  <a:gd name="T101" fmla="*/ 100 h 209"/>
                  <a:gd name="T102" fmla="*/ 112 w 193"/>
                  <a:gd name="T103" fmla="*/ 57 h 209"/>
                  <a:gd name="T104" fmla="*/ 40 w 193"/>
                  <a:gd name="T105" fmla="*/ 68 h 209"/>
                  <a:gd name="T106" fmla="*/ 43 w 193"/>
                  <a:gd name="T107" fmla="*/ 33 h 209"/>
                  <a:gd name="T108" fmla="*/ 96 w 193"/>
                  <a:gd name="T109" fmla="*/ 25 h 209"/>
                  <a:gd name="T110" fmla="*/ 149 w 193"/>
                  <a:gd name="T111" fmla="*/ 52 h 209"/>
                  <a:gd name="T112" fmla="*/ 130 w 193"/>
                  <a:gd name="T113" fmla="*/ 32 h 209"/>
                  <a:gd name="T114" fmla="*/ 45 w 193"/>
                  <a:gd name="T115" fmla="*/ 42 h 209"/>
                  <a:gd name="T116" fmla="*/ 41 w 193"/>
                  <a:gd name="T117" fmla="*/ 58 h 209"/>
                  <a:gd name="T118" fmla="*/ 138 w 193"/>
                  <a:gd name="T119" fmla="*/ 4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3" h="209">
                    <a:moveTo>
                      <a:pt x="35" y="208"/>
                    </a:moveTo>
                    <a:cubicBezTo>
                      <a:pt x="34" y="208"/>
                      <a:pt x="32" y="207"/>
                      <a:pt x="32" y="206"/>
                    </a:cubicBezTo>
                    <a:cubicBezTo>
                      <a:pt x="31" y="204"/>
                      <a:pt x="30" y="204"/>
                      <a:pt x="30" y="204"/>
                    </a:cubicBezTo>
                    <a:cubicBezTo>
                      <a:pt x="28" y="204"/>
                      <a:pt x="27" y="200"/>
                      <a:pt x="29" y="198"/>
                    </a:cubicBezTo>
                    <a:cubicBezTo>
                      <a:pt x="30" y="196"/>
                      <a:pt x="30" y="193"/>
                      <a:pt x="27" y="176"/>
                    </a:cubicBezTo>
                    <a:cubicBezTo>
                      <a:pt x="24" y="154"/>
                      <a:pt x="22" y="142"/>
                      <a:pt x="19" y="122"/>
                    </a:cubicBezTo>
                    <a:cubicBezTo>
                      <a:pt x="18" y="115"/>
                      <a:pt x="15" y="98"/>
                      <a:pt x="13" y="85"/>
                    </a:cubicBezTo>
                    <a:cubicBezTo>
                      <a:pt x="11" y="72"/>
                      <a:pt x="8" y="55"/>
                      <a:pt x="7" y="49"/>
                    </a:cubicBezTo>
                    <a:cubicBezTo>
                      <a:pt x="6" y="37"/>
                      <a:pt x="6" y="36"/>
                      <a:pt x="3" y="35"/>
                    </a:cubicBezTo>
                    <a:cubicBezTo>
                      <a:pt x="0" y="34"/>
                      <a:pt x="0" y="32"/>
                      <a:pt x="2" y="28"/>
                    </a:cubicBezTo>
                    <a:cubicBezTo>
                      <a:pt x="3" y="27"/>
                      <a:pt x="4" y="26"/>
                      <a:pt x="5" y="26"/>
                    </a:cubicBezTo>
                    <a:cubicBezTo>
                      <a:pt x="5" y="27"/>
                      <a:pt x="15" y="25"/>
                      <a:pt x="36" y="21"/>
                    </a:cubicBezTo>
                    <a:cubicBezTo>
                      <a:pt x="53" y="17"/>
                      <a:pt x="68" y="14"/>
                      <a:pt x="68" y="14"/>
                    </a:cubicBezTo>
                    <a:cubicBezTo>
                      <a:pt x="69" y="14"/>
                      <a:pt x="73" y="13"/>
                      <a:pt x="77" y="13"/>
                    </a:cubicBezTo>
                    <a:cubicBezTo>
                      <a:pt x="82" y="12"/>
                      <a:pt x="87" y="12"/>
                      <a:pt x="90" y="11"/>
                    </a:cubicBezTo>
                    <a:cubicBezTo>
                      <a:pt x="93" y="11"/>
                      <a:pt x="99" y="10"/>
                      <a:pt x="102" y="10"/>
                    </a:cubicBezTo>
                    <a:cubicBezTo>
                      <a:pt x="105" y="10"/>
                      <a:pt x="119" y="7"/>
                      <a:pt x="133" y="5"/>
                    </a:cubicBezTo>
                    <a:cubicBezTo>
                      <a:pt x="156" y="1"/>
                      <a:pt x="159" y="0"/>
                      <a:pt x="160" y="2"/>
                    </a:cubicBezTo>
                    <a:cubicBezTo>
                      <a:pt x="162" y="3"/>
                      <a:pt x="163" y="3"/>
                      <a:pt x="162" y="7"/>
                    </a:cubicBezTo>
                    <a:cubicBezTo>
                      <a:pt x="161" y="10"/>
                      <a:pt x="162" y="16"/>
                      <a:pt x="165" y="34"/>
                    </a:cubicBezTo>
                    <a:cubicBezTo>
                      <a:pt x="168" y="47"/>
                      <a:pt x="170" y="58"/>
                      <a:pt x="170" y="58"/>
                    </a:cubicBezTo>
                    <a:cubicBezTo>
                      <a:pt x="170" y="58"/>
                      <a:pt x="170" y="59"/>
                      <a:pt x="170" y="60"/>
                    </a:cubicBezTo>
                    <a:cubicBezTo>
                      <a:pt x="170" y="60"/>
                      <a:pt x="172" y="69"/>
                      <a:pt x="174" y="79"/>
                    </a:cubicBezTo>
                    <a:cubicBezTo>
                      <a:pt x="176" y="89"/>
                      <a:pt x="178" y="98"/>
                      <a:pt x="179" y="99"/>
                    </a:cubicBezTo>
                    <a:cubicBezTo>
                      <a:pt x="180" y="100"/>
                      <a:pt x="180" y="101"/>
                      <a:pt x="178" y="101"/>
                    </a:cubicBezTo>
                    <a:cubicBezTo>
                      <a:pt x="178" y="101"/>
                      <a:pt x="177" y="102"/>
                      <a:pt x="177" y="102"/>
                    </a:cubicBezTo>
                    <a:cubicBezTo>
                      <a:pt x="177" y="103"/>
                      <a:pt x="178" y="103"/>
                      <a:pt x="178" y="103"/>
                    </a:cubicBezTo>
                    <a:cubicBezTo>
                      <a:pt x="179" y="103"/>
                      <a:pt x="182" y="118"/>
                      <a:pt x="182" y="120"/>
                    </a:cubicBezTo>
                    <a:cubicBezTo>
                      <a:pt x="182" y="121"/>
                      <a:pt x="183" y="129"/>
                      <a:pt x="184" y="138"/>
                    </a:cubicBezTo>
                    <a:cubicBezTo>
                      <a:pt x="186" y="148"/>
                      <a:pt x="187" y="157"/>
                      <a:pt x="187" y="158"/>
                    </a:cubicBezTo>
                    <a:cubicBezTo>
                      <a:pt x="188" y="160"/>
                      <a:pt x="189" y="162"/>
                      <a:pt x="190" y="163"/>
                    </a:cubicBezTo>
                    <a:cubicBezTo>
                      <a:pt x="193" y="165"/>
                      <a:pt x="193" y="170"/>
                      <a:pt x="190" y="171"/>
                    </a:cubicBezTo>
                    <a:cubicBezTo>
                      <a:pt x="189" y="171"/>
                      <a:pt x="188" y="172"/>
                      <a:pt x="189" y="172"/>
                    </a:cubicBezTo>
                    <a:cubicBezTo>
                      <a:pt x="189" y="173"/>
                      <a:pt x="188" y="173"/>
                      <a:pt x="184" y="174"/>
                    </a:cubicBezTo>
                    <a:cubicBezTo>
                      <a:pt x="181" y="174"/>
                      <a:pt x="177" y="175"/>
                      <a:pt x="175" y="176"/>
                    </a:cubicBezTo>
                    <a:cubicBezTo>
                      <a:pt x="174" y="176"/>
                      <a:pt x="173" y="177"/>
                      <a:pt x="173" y="176"/>
                    </a:cubicBezTo>
                    <a:cubicBezTo>
                      <a:pt x="173" y="176"/>
                      <a:pt x="170" y="176"/>
                      <a:pt x="166" y="177"/>
                    </a:cubicBezTo>
                    <a:cubicBezTo>
                      <a:pt x="163" y="178"/>
                      <a:pt x="157" y="180"/>
                      <a:pt x="152" y="181"/>
                    </a:cubicBezTo>
                    <a:cubicBezTo>
                      <a:pt x="148" y="182"/>
                      <a:pt x="140" y="184"/>
                      <a:pt x="135" y="185"/>
                    </a:cubicBezTo>
                    <a:cubicBezTo>
                      <a:pt x="118" y="190"/>
                      <a:pt x="101" y="193"/>
                      <a:pt x="94" y="193"/>
                    </a:cubicBezTo>
                    <a:cubicBezTo>
                      <a:pt x="82" y="194"/>
                      <a:pt x="60" y="199"/>
                      <a:pt x="55" y="201"/>
                    </a:cubicBezTo>
                    <a:cubicBezTo>
                      <a:pt x="52" y="203"/>
                      <a:pt x="48" y="204"/>
                      <a:pt x="45" y="205"/>
                    </a:cubicBezTo>
                    <a:cubicBezTo>
                      <a:pt x="42" y="206"/>
                      <a:pt x="40" y="207"/>
                      <a:pt x="39" y="207"/>
                    </a:cubicBezTo>
                    <a:cubicBezTo>
                      <a:pt x="39" y="208"/>
                      <a:pt x="38" y="209"/>
                      <a:pt x="35" y="208"/>
                    </a:cubicBezTo>
                    <a:close/>
                    <a:moveTo>
                      <a:pt x="53" y="191"/>
                    </a:moveTo>
                    <a:cubicBezTo>
                      <a:pt x="56" y="189"/>
                      <a:pt x="77" y="184"/>
                      <a:pt x="88" y="184"/>
                    </a:cubicBezTo>
                    <a:cubicBezTo>
                      <a:pt x="92" y="183"/>
                      <a:pt x="96" y="183"/>
                      <a:pt x="97" y="183"/>
                    </a:cubicBezTo>
                    <a:cubicBezTo>
                      <a:pt x="102" y="182"/>
                      <a:pt x="120" y="177"/>
                      <a:pt x="124" y="176"/>
                    </a:cubicBezTo>
                    <a:cubicBezTo>
                      <a:pt x="132" y="173"/>
                      <a:pt x="139" y="172"/>
                      <a:pt x="150" y="169"/>
                    </a:cubicBezTo>
                    <a:cubicBezTo>
                      <a:pt x="164" y="167"/>
                      <a:pt x="165" y="166"/>
                      <a:pt x="173" y="165"/>
                    </a:cubicBezTo>
                    <a:cubicBezTo>
                      <a:pt x="179" y="163"/>
                      <a:pt x="179" y="163"/>
                      <a:pt x="179" y="163"/>
                    </a:cubicBezTo>
                    <a:cubicBezTo>
                      <a:pt x="177" y="152"/>
                      <a:pt x="177" y="152"/>
                      <a:pt x="177" y="152"/>
                    </a:cubicBezTo>
                    <a:cubicBezTo>
                      <a:pt x="175" y="134"/>
                      <a:pt x="152" y="15"/>
                      <a:pt x="151" y="14"/>
                    </a:cubicBezTo>
                    <a:cubicBezTo>
                      <a:pt x="150" y="13"/>
                      <a:pt x="130" y="16"/>
                      <a:pt x="109" y="19"/>
                    </a:cubicBezTo>
                    <a:cubicBezTo>
                      <a:pt x="104" y="20"/>
                      <a:pt x="100" y="20"/>
                      <a:pt x="99" y="20"/>
                    </a:cubicBezTo>
                    <a:cubicBezTo>
                      <a:pt x="99" y="20"/>
                      <a:pt x="91" y="21"/>
                      <a:pt x="82" y="22"/>
                    </a:cubicBezTo>
                    <a:cubicBezTo>
                      <a:pt x="65" y="25"/>
                      <a:pt x="64" y="25"/>
                      <a:pt x="49" y="28"/>
                    </a:cubicBezTo>
                    <a:cubicBezTo>
                      <a:pt x="44" y="29"/>
                      <a:pt x="33" y="31"/>
                      <a:pt x="26" y="32"/>
                    </a:cubicBezTo>
                    <a:cubicBezTo>
                      <a:pt x="11" y="34"/>
                      <a:pt x="12" y="33"/>
                      <a:pt x="13" y="41"/>
                    </a:cubicBezTo>
                    <a:cubicBezTo>
                      <a:pt x="14" y="54"/>
                      <a:pt x="17" y="71"/>
                      <a:pt x="18" y="71"/>
                    </a:cubicBezTo>
                    <a:cubicBezTo>
                      <a:pt x="19" y="72"/>
                      <a:pt x="20" y="77"/>
                      <a:pt x="21" y="86"/>
                    </a:cubicBezTo>
                    <a:cubicBezTo>
                      <a:pt x="23" y="94"/>
                      <a:pt x="25" y="109"/>
                      <a:pt x="27" y="120"/>
                    </a:cubicBezTo>
                    <a:cubicBezTo>
                      <a:pt x="30" y="140"/>
                      <a:pt x="36" y="175"/>
                      <a:pt x="37" y="186"/>
                    </a:cubicBezTo>
                    <a:cubicBezTo>
                      <a:pt x="39" y="196"/>
                      <a:pt x="39" y="196"/>
                      <a:pt x="45" y="194"/>
                    </a:cubicBezTo>
                    <a:cubicBezTo>
                      <a:pt x="48" y="194"/>
                      <a:pt x="52" y="192"/>
                      <a:pt x="53" y="191"/>
                    </a:cubicBezTo>
                    <a:close/>
                    <a:moveTo>
                      <a:pt x="151" y="160"/>
                    </a:moveTo>
                    <a:cubicBezTo>
                      <a:pt x="149" y="160"/>
                      <a:pt x="145" y="158"/>
                      <a:pt x="142" y="157"/>
                    </a:cubicBezTo>
                    <a:cubicBezTo>
                      <a:pt x="140" y="155"/>
                      <a:pt x="137" y="154"/>
                      <a:pt x="137" y="154"/>
                    </a:cubicBezTo>
                    <a:cubicBezTo>
                      <a:pt x="135" y="155"/>
                      <a:pt x="134" y="151"/>
                      <a:pt x="135" y="146"/>
                    </a:cubicBezTo>
                    <a:cubicBezTo>
                      <a:pt x="135" y="141"/>
                      <a:pt x="135" y="139"/>
                      <a:pt x="133" y="132"/>
                    </a:cubicBezTo>
                    <a:cubicBezTo>
                      <a:pt x="130" y="124"/>
                      <a:pt x="130" y="124"/>
                      <a:pt x="132" y="122"/>
                    </a:cubicBezTo>
                    <a:cubicBezTo>
                      <a:pt x="133" y="121"/>
                      <a:pt x="135" y="120"/>
                      <a:pt x="136" y="119"/>
                    </a:cubicBezTo>
                    <a:cubicBezTo>
                      <a:pt x="137" y="119"/>
                      <a:pt x="138" y="118"/>
                      <a:pt x="139" y="118"/>
                    </a:cubicBezTo>
                    <a:cubicBezTo>
                      <a:pt x="140" y="115"/>
                      <a:pt x="161" y="110"/>
                      <a:pt x="163" y="112"/>
                    </a:cubicBezTo>
                    <a:cubicBezTo>
                      <a:pt x="164" y="113"/>
                      <a:pt x="165" y="117"/>
                      <a:pt x="166" y="123"/>
                    </a:cubicBezTo>
                    <a:cubicBezTo>
                      <a:pt x="167" y="128"/>
                      <a:pt x="168" y="136"/>
                      <a:pt x="170" y="140"/>
                    </a:cubicBezTo>
                    <a:cubicBezTo>
                      <a:pt x="171" y="144"/>
                      <a:pt x="172" y="148"/>
                      <a:pt x="171" y="148"/>
                    </a:cubicBezTo>
                    <a:cubicBezTo>
                      <a:pt x="171" y="149"/>
                      <a:pt x="171" y="150"/>
                      <a:pt x="171" y="151"/>
                    </a:cubicBezTo>
                    <a:cubicBezTo>
                      <a:pt x="171" y="153"/>
                      <a:pt x="170" y="154"/>
                      <a:pt x="164" y="157"/>
                    </a:cubicBezTo>
                    <a:cubicBezTo>
                      <a:pt x="157" y="161"/>
                      <a:pt x="155" y="161"/>
                      <a:pt x="151" y="160"/>
                    </a:cubicBezTo>
                    <a:close/>
                    <a:moveTo>
                      <a:pt x="159" y="148"/>
                    </a:moveTo>
                    <a:cubicBezTo>
                      <a:pt x="160" y="148"/>
                      <a:pt x="161" y="147"/>
                      <a:pt x="161" y="146"/>
                    </a:cubicBezTo>
                    <a:cubicBezTo>
                      <a:pt x="161" y="144"/>
                      <a:pt x="161" y="143"/>
                      <a:pt x="161" y="143"/>
                    </a:cubicBezTo>
                    <a:cubicBezTo>
                      <a:pt x="162" y="142"/>
                      <a:pt x="157" y="124"/>
                      <a:pt x="156" y="123"/>
                    </a:cubicBezTo>
                    <a:cubicBezTo>
                      <a:pt x="156" y="123"/>
                      <a:pt x="154" y="123"/>
                      <a:pt x="152" y="123"/>
                    </a:cubicBezTo>
                    <a:cubicBezTo>
                      <a:pt x="150" y="123"/>
                      <a:pt x="147" y="123"/>
                      <a:pt x="146" y="123"/>
                    </a:cubicBezTo>
                    <a:cubicBezTo>
                      <a:pt x="146" y="123"/>
                      <a:pt x="144" y="124"/>
                      <a:pt x="143" y="126"/>
                    </a:cubicBezTo>
                    <a:cubicBezTo>
                      <a:pt x="142" y="128"/>
                      <a:pt x="142" y="130"/>
                      <a:pt x="144" y="138"/>
                    </a:cubicBezTo>
                    <a:cubicBezTo>
                      <a:pt x="145" y="148"/>
                      <a:pt x="145" y="148"/>
                      <a:pt x="145" y="148"/>
                    </a:cubicBez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52" y="150"/>
                      <a:pt x="154" y="150"/>
                      <a:pt x="159" y="148"/>
                    </a:cubicBezTo>
                    <a:close/>
                    <a:moveTo>
                      <a:pt x="53" y="178"/>
                    </a:moveTo>
                    <a:cubicBezTo>
                      <a:pt x="51" y="177"/>
                      <a:pt x="51" y="176"/>
                      <a:pt x="48" y="163"/>
                    </a:cubicBezTo>
                    <a:cubicBezTo>
                      <a:pt x="45" y="150"/>
                      <a:pt x="45" y="150"/>
                      <a:pt x="47" y="145"/>
                    </a:cubicBezTo>
                    <a:cubicBezTo>
                      <a:pt x="48" y="141"/>
                      <a:pt x="50" y="140"/>
                      <a:pt x="52" y="139"/>
                    </a:cubicBezTo>
                    <a:cubicBezTo>
                      <a:pt x="58" y="137"/>
                      <a:pt x="72" y="136"/>
                      <a:pt x="76" y="137"/>
                    </a:cubicBezTo>
                    <a:cubicBezTo>
                      <a:pt x="79" y="138"/>
                      <a:pt x="79" y="138"/>
                      <a:pt x="79" y="141"/>
                    </a:cubicBezTo>
                    <a:cubicBezTo>
                      <a:pt x="78" y="144"/>
                      <a:pt x="80" y="156"/>
                      <a:pt x="83" y="163"/>
                    </a:cubicBezTo>
                    <a:cubicBezTo>
                      <a:pt x="83" y="166"/>
                      <a:pt x="83" y="168"/>
                      <a:pt x="83" y="169"/>
                    </a:cubicBezTo>
                    <a:cubicBezTo>
                      <a:pt x="81" y="172"/>
                      <a:pt x="72" y="176"/>
                      <a:pt x="66" y="177"/>
                    </a:cubicBezTo>
                    <a:cubicBezTo>
                      <a:pt x="59" y="177"/>
                      <a:pt x="58" y="177"/>
                      <a:pt x="57" y="178"/>
                    </a:cubicBezTo>
                    <a:cubicBezTo>
                      <a:pt x="56" y="179"/>
                      <a:pt x="54" y="179"/>
                      <a:pt x="53" y="178"/>
                    </a:cubicBezTo>
                    <a:close/>
                    <a:moveTo>
                      <a:pt x="72" y="162"/>
                    </a:moveTo>
                    <a:cubicBezTo>
                      <a:pt x="71" y="159"/>
                      <a:pt x="70" y="151"/>
                      <a:pt x="70" y="149"/>
                    </a:cubicBezTo>
                    <a:cubicBezTo>
                      <a:pt x="70" y="148"/>
                      <a:pt x="62" y="147"/>
                      <a:pt x="57" y="148"/>
                    </a:cubicBezTo>
                    <a:cubicBezTo>
                      <a:pt x="53" y="148"/>
                      <a:pt x="53" y="148"/>
                      <a:pt x="53" y="148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6" y="162"/>
                      <a:pt x="57" y="165"/>
                      <a:pt x="58" y="165"/>
                    </a:cubicBezTo>
                    <a:cubicBezTo>
                      <a:pt x="59" y="166"/>
                      <a:pt x="64" y="166"/>
                      <a:pt x="69" y="165"/>
                    </a:cubicBezTo>
                    <a:cubicBezTo>
                      <a:pt x="73" y="164"/>
                      <a:pt x="73" y="164"/>
                      <a:pt x="72" y="162"/>
                    </a:cubicBezTo>
                    <a:close/>
                    <a:moveTo>
                      <a:pt x="97" y="169"/>
                    </a:moveTo>
                    <a:cubicBezTo>
                      <a:pt x="96" y="168"/>
                      <a:pt x="94" y="164"/>
                      <a:pt x="93" y="160"/>
                    </a:cubicBezTo>
                    <a:cubicBezTo>
                      <a:pt x="92" y="156"/>
                      <a:pt x="91" y="149"/>
                      <a:pt x="90" y="146"/>
                    </a:cubicBezTo>
                    <a:cubicBezTo>
                      <a:pt x="88" y="140"/>
                      <a:pt x="88" y="139"/>
                      <a:pt x="90" y="135"/>
                    </a:cubicBezTo>
                    <a:cubicBezTo>
                      <a:pt x="91" y="130"/>
                      <a:pt x="91" y="130"/>
                      <a:pt x="101" y="127"/>
                    </a:cubicBezTo>
                    <a:cubicBezTo>
                      <a:pt x="110" y="125"/>
                      <a:pt x="114" y="124"/>
                      <a:pt x="114" y="126"/>
                    </a:cubicBezTo>
                    <a:cubicBezTo>
                      <a:pt x="114" y="126"/>
                      <a:pt x="115" y="126"/>
                      <a:pt x="117" y="126"/>
                    </a:cubicBezTo>
                    <a:cubicBezTo>
                      <a:pt x="118" y="126"/>
                      <a:pt x="120" y="126"/>
                      <a:pt x="121" y="127"/>
                    </a:cubicBezTo>
                    <a:cubicBezTo>
                      <a:pt x="122" y="128"/>
                      <a:pt x="126" y="138"/>
                      <a:pt x="126" y="140"/>
                    </a:cubicBezTo>
                    <a:cubicBezTo>
                      <a:pt x="125" y="140"/>
                      <a:pt x="126" y="142"/>
                      <a:pt x="127" y="144"/>
                    </a:cubicBezTo>
                    <a:cubicBezTo>
                      <a:pt x="130" y="148"/>
                      <a:pt x="131" y="154"/>
                      <a:pt x="130" y="158"/>
                    </a:cubicBezTo>
                    <a:cubicBezTo>
                      <a:pt x="130" y="159"/>
                      <a:pt x="127" y="160"/>
                      <a:pt x="123" y="161"/>
                    </a:cubicBezTo>
                    <a:cubicBezTo>
                      <a:pt x="119" y="162"/>
                      <a:pt x="115" y="163"/>
                      <a:pt x="114" y="164"/>
                    </a:cubicBezTo>
                    <a:cubicBezTo>
                      <a:pt x="112" y="165"/>
                      <a:pt x="110" y="165"/>
                      <a:pt x="108" y="165"/>
                    </a:cubicBezTo>
                    <a:cubicBezTo>
                      <a:pt x="107" y="165"/>
                      <a:pt x="106" y="166"/>
                      <a:pt x="105" y="166"/>
                    </a:cubicBezTo>
                    <a:cubicBezTo>
                      <a:pt x="105" y="167"/>
                      <a:pt x="104" y="168"/>
                      <a:pt x="103" y="167"/>
                    </a:cubicBezTo>
                    <a:cubicBezTo>
                      <a:pt x="103" y="167"/>
                      <a:pt x="102" y="168"/>
                      <a:pt x="101" y="169"/>
                    </a:cubicBezTo>
                    <a:cubicBezTo>
                      <a:pt x="100" y="171"/>
                      <a:pt x="99" y="171"/>
                      <a:pt x="97" y="169"/>
                    </a:cubicBezTo>
                    <a:close/>
                    <a:moveTo>
                      <a:pt x="117" y="150"/>
                    </a:moveTo>
                    <a:cubicBezTo>
                      <a:pt x="118" y="149"/>
                      <a:pt x="118" y="148"/>
                      <a:pt x="118" y="145"/>
                    </a:cubicBezTo>
                    <a:cubicBezTo>
                      <a:pt x="116" y="135"/>
                      <a:pt x="115" y="135"/>
                      <a:pt x="105" y="136"/>
                    </a:cubicBezTo>
                    <a:cubicBezTo>
                      <a:pt x="97" y="138"/>
                      <a:pt x="96" y="139"/>
                      <a:pt x="101" y="149"/>
                    </a:cubicBezTo>
                    <a:cubicBezTo>
                      <a:pt x="103" y="155"/>
                      <a:pt x="103" y="155"/>
                      <a:pt x="109" y="153"/>
                    </a:cubicBezTo>
                    <a:cubicBezTo>
                      <a:pt x="113" y="152"/>
                      <a:pt x="116" y="151"/>
                      <a:pt x="117" y="150"/>
                    </a:cubicBezTo>
                    <a:close/>
                    <a:moveTo>
                      <a:pt x="83" y="122"/>
                    </a:moveTo>
                    <a:cubicBezTo>
                      <a:pt x="83" y="122"/>
                      <a:pt x="82" y="122"/>
                      <a:pt x="82" y="122"/>
                    </a:cubicBezTo>
                    <a:cubicBezTo>
                      <a:pt x="82" y="122"/>
                      <a:pt x="81" y="122"/>
                      <a:pt x="80" y="120"/>
                    </a:cubicBezTo>
                    <a:cubicBezTo>
                      <a:pt x="78" y="118"/>
                      <a:pt x="78" y="117"/>
                      <a:pt x="79" y="115"/>
                    </a:cubicBezTo>
                    <a:cubicBezTo>
                      <a:pt x="80" y="113"/>
                      <a:pt x="78" y="99"/>
                      <a:pt x="77" y="97"/>
                    </a:cubicBezTo>
                    <a:cubicBezTo>
                      <a:pt x="75" y="96"/>
                      <a:pt x="77" y="89"/>
                      <a:pt x="78" y="87"/>
                    </a:cubicBezTo>
                    <a:cubicBezTo>
                      <a:pt x="79" y="86"/>
                      <a:pt x="81" y="85"/>
                      <a:pt x="83" y="85"/>
                    </a:cubicBezTo>
                    <a:cubicBezTo>
                      <a:pt x="85" y="85"/>
                      <a:pt x="86" y="84"/>
                      <a:pt x="86" y="84"/>
                    </a:cubicBezTo>
                    <a:cubicBezTo>
                      <a:pt x="86" y="83"/>
                      <a:pt x="89" y="82"/>
                      <a:pt x="93" y="82"/>
                    </a:cubicBezTo>
                    <a:cubicBezTo>
                      <a:pt x="96" y="81"/>
                      <a:pt x="101" y="80"/>
                      <a:pt x="102" y="79"/>
                    </a:cubicBezTo>
                    <a:cubicBezTo>
                      <a:pt x="106" y="76"/>
                      <a:pt x="107" y="77"/>
                      <a:pt x="110" y="84"/>
                    </a:cubicBezTo>
                    <a:cubicBezTo>
                      <a:pt x="112" y="88"/>
                      <a:pt x="112" y="90"/>
                      <a:pt x="112" y="91"/>
                    </a:cubicBezTo>
                    <a:cubicBezTo>
                      <a:pt x="111" y="93"/>
                      <a:pt x="111" y="97"/>
                      <a:pt x="111" y="101"/>
                    </a:cubicBezTo>
                    <a:cubicBezTo>
                      <a:pt x="112" y="111"/>
                      <a:pt x="112" y="112"/>
                      <a:pt x="111" y="115"/>
                    </a:cubicBezTo>
                    <a:cubicBezTo>
                      <a:pt x="111" y="116"/>
                      <a:pt x="110" y="117"/>
                      <a:pt x="109" y="117"/>
                    </a:cubicBezTo>
                    <a:cubicBezTo>
                      <a:pt x="108" y="117"/>
                      <a:pt x="107" y="117"/>
                      <a:pt x="106" y="118"/>
                    </a:cubicBezTo>
                    <a:cubicBezTo>
                      <a:pt x="105" y="119"/>
                      <a:pt x="83" y="123"/>
                      <a:pt x="83" y="122"/>
                    </a:cubicBezTo>
                    <a:close/>
                    <a:moveTo>
                      <a:pt x="96" y="109"/>
                    </a:moveTo>
                    <a:cubicBezTo>
                      <a:pt x="97" y="108"/>
                      <a:pt x="97" y="106"/>
                      <a:pt x="97" y="104"/>
                    </a:cubicBezTo>
                    <a:cubicBezTo>
                      <a:pt x="97" y="102"/>
                      <a:pt x="98" y="100"/>
                      <a:pt x="98" y="100"/>
                    </a:cubicBezTo>
                    <a:cubicBezTo>
                      <a:pt x="99" y="100"/>
                      <a:pt x="99" y="98"/>
                      <a:pt x="100" y="97"/>
                    </a:cubicBezTo>
                    <a:cubicBezTo>
                      <a:pt x="100" y="94"/>
                      <a:pt x="97" y="91"/>
                      <a:pt x="95" y="93"/>
                    </a:cubicBezTo>
                    <a:cubicBezTo>
                      <a:pt x="94" y="93"/>
                      <a:pt x="92" y="93"/>
                      <a:pt x="90" y="93"/>
                    </a:cubicBezTo>
                    <a:cubicBezTo>
                      <a:pt x="86" y="91"/>
                      <a:pt x="86" y="91"/>
                      <a:pt x="85" y="94"/>
                    </a:cubicBezTo>
                    <a:cubicBezTo>
                      <a:pt x="84" y="95"/>
                      <a:pt x="84" y="97"/>
                      <a:pt x="86" y="103"/>
                    </a:cubicBezTo>
                    <a:cubicBezTo>
                      <a:pt x="87" y="107"/>
                      <a:pt x="88" y="110"/>
                      <a:pt x="88" y="110"/>
                    </a:cubicBezTo>
                    <a:cubicBezTo>
                      <a:pt x="89" y="111"/>
                      <a:pt x="94" y="110"/>
                      <a:pt x="96" y="109"/>
                    </a:cubicBezTo>
                    <a:close/>
                    <a:moveTo>
                      <a:pt x="47" y="128"/>
                    </a:moveTo>
                    <a:cubicBezTo>
                      <a:pt x="45" y="127"/>
                      <a:pt x="43" y="122"/>
                      <a:pt x="41" y="108"/>
                    </a:cubicBezTo>
                    <a:cubicBezTo>
                      <a:pt x="39" y="95"/>
                      <a:pt x="39" y="93"/>
                      <a:pt x="40" y="92"/>
                    </a:cubicBezTo>
                    <a:cubicBezTo>
                      <a:pt x="41" y="92"/>
                      <a:pt x="43" y="92"/>
                      <a:pt x="44" y="91"/>
                    </a:cubicBezTo>
                    <a:cubicBezTo>
                      <a:pt x="48" y="90"/>
                      <a:pt x="63" y="87"/>
                      <a:pt x="65" y="88"/>
                    </a:cubicBezTo>
                    <a:cubicBezTo>
                      <a:pt x="67" y="88"/>
                      <a:pt x="69" y="92"/>
                      <a:pt x="69" y="98"/>
                    </a:cubicBezTo>
                    <a:cubicBezTo>
                      <a:pt x="69" y="99"/>
                      <a:pt x="70" y="104"/>
                      <a:pt x="71" y="110"/>
                    </a:cubicBezTo>
                    <a:cubicBezTo>
                      <a:pt x="72" y="116"/>
                      <a:pt x="72" y="121"/>
                      <a:pt x="72" y="122"/>
                    </a:cubicBezTo>
                    <a:cubicBezTo>
                      <a:pt x="71" y="123"/>
                      <a:pt x="68" y="124"/>
                      <a:pt x="62" y="125"/>
                    </a:cubicBezTo>
                    <a:cubicBezTo>
                      <a:pt x="58" y="125"/>
                      <a:pt x="54" y="126"/>
                      <a:pt x="54" y="127"/>
                    </a:cubicBezTo>
                    <a:cubicBezTo>
                      <a:pt x="54" y="128"/>
                      <a:pt x="49" y="129"/>
                      <a:pt x="47" y="128"/>
                    </a:cubicBezTo>
                    <a:close/>
                    <a:moveTo>
                      <a:pt x="62" y="106"/>
                    </a:moveTo>
                    <a:cubicBezTo>
                      <a:pt x="61" y="97"/>
                      <a:pt x="61" y="97"/>
                      <a:pt x="54" y="98"/>
                    </a:cubicBezTo>
                    <a:cubicBezTo>
                      <a:pt x="49" y="99"/>
                      <a:pt x="48" y="101"/>
                      <a:pt x="50" y="110"/>
                    </a:cubicBezTo>
                    <a:cubicBezTo>
                      <a:pt x="51" y="117"/>
                      <a:pt x="51" y="117"/>
                      <a:pt x="51" y="117"/>
                    </a:cubicBezTo>
                    <a:cubicBezTo>
                      <a:pt x="58" y="116"/>
                      <a:pt x="58" y="116"/>
                      <a:pt x="58" y="116"/>
                    </a:cubicBezTo>
                    <a:cubicBezTo>
                      <a:pt x="64" y="115"/>
                      <a:pt x="64" y="115"/>
                      <a:pt x="64" y="115"/>
                    </a:cubicBezTo>
                    <a:lnTo>
                      <a:pt x="62" y="106"/>
                    </a:lnTo>
                    <a:close/>
                    <a:moveTo>
                      <a:pt x="139" y="111"/>
                    </a:moveTo>
                    <a:cubicBezTo>
                      <a:pt x="137" y="111"/>
                      <a:pt x="134" y="110"/>
                      <a:pt x="134" y="110"/>
                    </a:cubicBezTo>
                    <a:cubicBezTo>
                      <a:pt x="133" y="109"/>
                      <a:pt x="132" y="109"/>
                      <a:pt x="130" y="110"/>
                    </a:cubicBezTo>
                    <a:cubicBezTo>
                      <a:pt x="125" y="113"/>
                      <a:pt x="124" y="110"/>
                      <a:pt x="123" y="96"/>
                    </a:cubicBezTo>
                    <a:cubicBezTo>
                      <a:pt x="123" y="95"/>
                      <a:pt x="122" y="93"/>
                      <a:pt x="122" y="92"/>
                    </a:cubicBezTo>
                    <a:cubicBezTo>
                      <a:pt x="119" y="86"/>
                      <a:pt x="117" y="79"/>
                      <a:pt x="118" y="77"/>
                    </a:cubicBezTo>
                    <a:cubicBezTo>
                      <a:pt x="118" y="75"/>
                      <a:pt x="119" y="74"/>
                      <a:pt x="121" y="73"/>
                    </a:cubicBezTo>
                    <a:cubicBezTo>
                      <a:pt x="125" y="72"/>
                      <a:pt x="149" y="69"/>
                      <a:pt x="151" y="70"/>
                    </a:cubicBezTo>
                    <a:cubicBezTo>
                      <a:pt x="152" y="71"/>
                      <a:pt x="152" y="73"/>
                      <a:pt x="154" y="87"/>
                    </a:cubicBezTo>
                    <a:cubicBezTo>
                      <a:pt x="155" y="94"/>
                      <a:pt x="156" y="100"/>
                      <a:pt x="157" y="101"/>
                    </a:cubicBezTo>
                    <a:cubicBezTo>
                      <a:pt x="157" y="106"/>
                      <a:pt x="150" y="110"/>
                      <a:pt x="139" y="111"/>
                    </a:cubicBezTo>
                    <a:close/>
                    <a:moveTo>
                      <a:pt x="146" y="95"/>
                    </a:moveTo>
                    <a:cubicBezTo>
                      <a:pt x="146" y="94"/>
                      <a:pt x="146" y="92"/>
                      <a:pt x="147" y="91"/>
                    </a:cubicBezTo>
                    <a:cubicBezTo>
                      <a:pt x="147" y="91"/>
                      <a:pt x="147" y="90"/>
                      <a:pt x="146" y="89"/>
                    </a:cubicBezTo>
                    <a:cubicBezTo>
                      <a:pt x="145" y="88"/>
                      <a:pt x="145" y="86"/>
                      <a:pt x="145" y="86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6" y="87"/>
                      <a:pt x="146" y="88"/>
                      <a:pt x="146" y="87"/>
                    </a:cubicBezTo>
                    <a:cubicBezTo>
                      <a:pt x="147" y="87"/>
                      <a:pt x="147" y="86"/>
                      <a:pt x="146" y="84"/>
                    </a:cubicBezTo>
                    <a:cubicBezTo>
                      <a:pt x="145" y="81"/>
                      <a:pt x="145" y="80"/>
                      <a:pt x="141" y="80"/>
                    </a:cubicBezTo>
                    <a:cubicBezTo>
                      <a:pt x="139" y="80"/>
                      <a:pt x="136" y="80"/>
                      <a:pt x="134" y="81"/>
                    </a:cubicBezTo>
                    <a:cubicBezTo>
                      <a:pt x="133" y="81"/>
                      <a:pt x="131" y="81"/>
                      <a:pt x="131" y="80"/>
                    </a:cubicBezTo>
                    <a:cubicBezTo>
                      <a:pt x="130" y="80"/>
                      <a:pt x="129" y="80"/>
                      <a:pt x="129" y="81"/>
                    </a:cubicBezTo>
                    <a:cubicBezTo>
                      <a:pt x="128" y="82"/>
                      <a:pt x="128" y="84"/>
                      <a:pt x="130" y="91"/>
                    </a:cubicBezTo>
                    <a:cubicBezTo>
                      <a:pt x="131" y="95"/>
                      <a:pt x="132" y="100"/>
                      <a:pt x="132" y="100"/>
                    </a:cubicBezTo>
                    <a:cubicBezTo>
                      <a:pt x="133" y="101"/>
                      <a:pt x="135" y="101"/>
                      <a:pt x="140" y="100"/>
                    </a:cubicBezTo>
                    <a:cubicBezTo>
                      <a:pt x="146" y="98"/>
                      <a:pt x="146" y="98"/>
                      <a:pt x="146" y="95"/>
                    </a:cubicBezTo>
                    <a:close/>
                    <a:moveTo>
                      <a:pt x="134" y="56"/>
                    </a:moveTo>
                    <a:cubicBezTo>
                      <a:pt x="130" y="56"/>
                      <a:pt x="126" y="56"/>
                      <a:pt x="125" y="56"/>
                    </a:cubicBezTo>
                    <a:cubicBezTo>
                      <a:pt x="125" y="56"/>
                      <a:pt x="118" y="56"/>
                      <a:pt x="112" y="57"/>
                    </a:cubicBezTo>
                    <a:cubicBezTo>
                      <a:pt x="105" y="59"/>
                      <a:pt x="97" y="60"/>
                      <a:pt x="96" y="60"/>
                    </a:cubicBezTo>
                    <a:cubicBezTo>
                      <a:pt x="94" y="60"/>
                      <a:pt x="84" y="61"/>
                      <a:pt x="75" y="63"/>
                    </a:cubicBezTo>
                    <a:cubicBezTo>
                      <a:pt x="66" y="64"/>
                      <a:pt x="56" y="66"/>
                      <a:pt x="53" y="66"/>
                    </a:cubicBezTo>
                    <a:cubicBezTo>
                      <a:pt x="51" y="66"/>
                      <a:pt x="45" y="67"/>
                      <a:pt x="40" y="68"/>
                    </a:cubicBezTo>
                    <a:cubicBezTo>
                      <a:pt x="33" y="69"/>
                      <a:pt x="32" y="69"/>
                      <a:pt x="30" y="67"/>
                    </a:cubicBezTo>
                    <a:cubicBezTo>
                      <a:pt x="29" y="65"/>
                      <a:pt x="28" y="63"/>
                      <a:pt x="27" y="53"/>
                    </a:cubicBezTo>
                    <a:cubicBezTo>
                      <a:pt x="25" y="39"/>
                      <a:pt x="26" y="38"/>
                      <a:pt x="34" y="36"/>
                    </a:cubicBezTo>
                    <a:cubicBezTo>
                      <a:pt x="37" y="35"/>
                      <a:pt x="41" y="34"/>
                      <a:pt x="43" y="33"/>
                    </a:cubicBezTo>
                    <a:cubicBezTo>
                      <a:pt x="45" y="32"/>
                      <a:pt x="46" y="32"/>
                      <a:pt x="47" y="33"/>
                    </a:cubicBezTo>
                    <a:cubicBezTo>
                      <a:pt x="47" y="33"/>
                      <a:pt x="48" y="33"/>
                      <a:pt x="48" y="33"/>
                    </a:cubicBezTo>
                    <a:cubicBezTo>
                      <a:pt x="48" y="31"/>
                      <a:pt x="75" y="26"/>
                      <a:pt x="82" y="26"/>
                    </a:cubicBezTo>
                    <a:cubicBezTo>
                      <a:pt x="85" y="26"/>
                      <a:pt x="91" y="25"/>
                      <a:pt x="96" y="25"/>
                    </a:cubicBezTo>
                    <a:cubicBezTo>
                      <a:pt x="101" y="24"/>
                      <a:pt x="108" y="23"/>
                      <a:pt x="111" y="23"/>
                    </a:cubicBezTo>
                    <a:cubicBezTo>
                      <a:pt x="113" y="23"/>
                      <a:pt x="120" y="22"/>
                      <a:pt x="125" y="21"/>
                    </a:cubicBezTo>
                    <a:cubicBezTo>
                      <a:pt x="134" y="20"/>
                      <a:pt x="142" y="19"/>
                      <a:pt x="144" y="20"/>
                    </a:cubicBezTo>
                    <a:cubicBezTo>
                      <a:pt x="146" y="20"/>
                      <a:pt x="150" y="49"/>
                      <a:pt x="149" y="52"/>
                    </a:cubicBezTo>
                    <a:cubicBezTo>
                      <a:pt x="147" y="55"/>
                      <a:pt x="146" y="55"/>
                      <a:pt x="134" y="56"/>
                    </a:cubicBezTo>
                    <a:close/>
                    <a:moveTo>
                      <a:pt x="139" y="38"/>
                    </a:moveTo>
                    <a:cubicBezTo>
                      <a:pt x="138" y="34"/>
                      <a:pt x="137" y="31"/>
                      <a:pt x="137" y="30"/>
                    </a:cubicBezTo>
                    <a:cubicBezTo>
                      <a:pt x="137" y="29"/>
                      <a:pt x="134" y="30"/>
                      <a:pt x="130" y="32"/>
                    </a:cubicBezTo>
                    <a:cubicBezTo>
                      <a:pt x="122" y="35"/>
                      <a:pt x="122" y="35"/>
                      <a:pt x="119" y="33"/>
                    </a:cubicBezTo>
                    <a:cubicBezTo>
                      <a:pt x="117" y="31"/>
                      <a:pt x="116" y="31"/>
                      <a:pt x="107" y="33"/>
                    </a:cubicBezTo>
                    <a:cubicBezTo>
                      <a:pt x="95" y="35"/>
                      <a:pt x="78" y="37"/>
                      <a:pt x="73" y="37"/>
                    </a:cubicBezTo>
                    <a:cubicBezTo>
                      <a:pt x="67" y="37"/>
                      <a:pt x="55" y="40"/>
                      <a:pt x="45" y="42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4" y="58"/>
                      <a:pt x="47" y="58"/>
                      <a:pt x="48" y="58"/>
                    </a:cubicBezTo>
                    <a:cubicBezTo>
                      <a:pt x="49" y="58"/>
                      <a:pt x="62" y="56"/>
                      <a:pt x="77" y="53"/>
                    </a:cubicBezTo>
                    <a:cubicBezTo>
                      <a:pt x="106" y="48"/>
                      <a:pt x="133" y="44"/>
                      <a:pt x="136" y="43"/>
                    </a:cubicBezTo>
                    <a:cubicBezTo>
                      <a:pt x="136" y="43"/>
                      <a:pt x="138" y="44"/>
                      <a:pt x="138" y="44"/>
                    </a:cubicBezTo>
                    <a:cubicBezTo>
                      <a:pt x="140" y="46"/>
                      <a:pt x="141" y="44"/>
                      <a:pt x="13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392"/>
              <p:cNvSpPr>
                <a:spLocks noEditPoints="1"/>
              </p:cNvSpPr>
              <p:nvPr/>
            </p:nvSpPr>
            <p:spPr bwMode="auto">
              <a:xfrm>
                <a:off x="2108" y="1689"/>
                <a:ext cx="129" cy="367"/>
              </a:xfrm>
              <a:custGeom>
                <a:avLst/>
                <a:gdLst>
                  <a:gd name="T0" fmla="*/ 170 w 170"/>
                  <a:gd name="T1" fmla="*/ 19 h 482"/>
                  <a:gd name="T2" fmla="*/ 161 w 170"/>
                  <a:gd name="T3" fmla="*/ 63 h 482"/>
                  <a:gd name="T4" fmla="*/ 154 w 170"/>
                  <a:gd name="T5" fmla="*/ 96 h 482"/>
                  <a:gd name="T6" fmla="*/ 146 w 170"/>
                  <a:gd name="T7" fmla="*/ 137 h 482"/>
                  <a:gd name="T8" fmla="*/ 141 w 170"/>
                  <a:gd name="T9" fmla="*/ 166 h 482"/>
                  <a:gd name="T10" fmla="*/ 138 w 170"/>
                  <a:gd name="T11" fmla="*/ 183 h 482"/>
                  <a:gd name="T12" fmla="*/ 129 w 170"/>
                  <a:gd name="T13" fmla="*/ 219 h 482"/>
                  <a:gd name="T14" fmla="*/ 119 w 170"/>
                  <a:gd name="T15" fmla="*/ 267 h 482"/>
                  <a:gd name="T16" fmla="*/ 113 w 170"/>
                  <a:gd name="T17" fmla="*/ 305 h 482"/>
                  <a:gd name="T18" fmla="*/ 106 w 170"/>
                  <a:gd name="T19" fmla="*/ 338 h 482"/>
                  <a:gd name="T20" fmla="*/ 94 w 170"/>
                  <a:gd name="T21" fmla="*/ 390 h 482"/>
                  <a:gd name="T22" fmla="*/ 91 w 170"/>
                  <a:gd name="T23" fmla="*/ 434 h 482"/>
                  <a:gd name="T24" fmla="*/ 81 w 170"/>
                  <a:gd name="T25" fmla="*/ 480 h 482"/>
                  <a:gd name="T26" fmla="*/ 49 w 170"/>
                  <a:gd name="T27" fmla="*/ 478 h 482"/>
                  <a:gd name="T28" fmla="*/ 16 w 170"/>
                  <a:gd name="T29" fmla="*/ 478 h 482"/>
                  <a:gd name="T30" fmla="*/ 8 w 170"/>
                  <a:gd name="T31" fmla="*/ 454 h 482"/>
                  <a:gd name="T32" fmla="*/ 15 w 170"/>
                  <a:gd name="T33" fmla="*/ 416 h 482"/>
                  <a:gd name="T34" fmla="*/ 24 w 170"/>
                  <a:gd name="T35" fmla="*/ 356 h 482"/>
                  <a:gd name="T36" fmla="*/ 42 w 170"/>
                  <a:gd name="T37" fmla="*/ 268 h 482"/>
                  <a:gd name="T38" fmla="*/ 56 w 170"/>
                  <a:gd name="T39" fmla="*/ 197 h 482"/>
                  <a:gd name="T40" fmla="*/ 68 w 170"/>
                  <a:gd name="T41" fmla="*/ 125 h 482"/>
                  <a:gd name="T42" fmla="*/ 81 w 170"/>
                  <a:gd name="T43" fmla="*/ 52 h 482"/>
                  <a:gd name="T44" fmla="*/ 102 w 170"/>
                  <a:gd name="T45" fmla="*/ 1 h 482"/>
                  <a:gd name="T46" fmla="*/ 84 w 170"/>
                  <a:gd name="T47" fmla="*/ 73 h 482"/>
                  <a:gd name="T48" fmla="*/ 75 w 170"/>
                  <a:gd name="T49" fmla="*/ 147 h 482"/>
                  <a:gd name="T50" fmla="*/ 62 w 170"/>
                  <a:gd name="T51" fmla="*/ 224 h 482"/>
                  <a:gd name="T52" fmla="*/ 53 w 170"/>
                  <a:gd name="T53" fmla="*/ 268 h 482"/>
                  <a:gd name="T54" fmla="*/ 34 w 170"/>
                  <a:gd name="T55" fmla="*/ 372 h 482"/>
                  <a:gd name="T56" fmla="*/ 30 w 170"/>
                  <a:gd name="T57" fmla="*/ 404 h 482"/>
                  <a:gd name="T58" fmla="*/ 28 w 170"/>
                  <a:gd name="T59" fmla="*/ 427 h 482"/>
                  <a:gd name="T60" fmla="*/ 38 w 170"/>
                  <a:gd name="T61" fmla="*/ 468 h 482"/>
                  <a:gd name="T62" fmla="*/ 51 w 170"/>
                  <a:gd name="T63" fmla="*/ 461 h 482"/>
                  <a:gd name="T64" fmla="*/ 68 w 170"/>
                  <a:gd name="T65" fmla="*/ 442 h 482"/>
                  <a:gd name="T66" fmla="*/ 76 w 170"/>
                  <a:gd name="T67" fmla="*/ 426 h 482"/>
                  <a:gd name="T68" fmla="*/ 77 w 170"/>
                  <a:gd name="T69" fmla="*/ 415 h 482"/>
                  <a:gd name="T70" fmla="*/ 66 w 170"/>
                  <a:gd name="T71" fmla="*/ 400 h 482"/>
                  <a:gd name="T72" fmla="*/ 78 w 170"/>
                  <a:gd name="T73" fmla="*/ 392 h 482"/>
                  <a:gd name="T74" fmla="*/ 53 w 170"/>
                  <a:gd name="T75" fmla="*/ 362 h 482"/>
                  <a:gd name="T76" fmla="*/ 68 w 170"/>
                  <a:gd name="T77" fmla="*/ 362 h 482"/>
                  <a:gd name="T78" fmla="*/ 72 w 170"/>
                  <a:gd name="T79" fmla="*/ 350 h 482"/>
                  <a:gd name="T80" fmla="*/ 79 w 170"/>
                  <a:gd name="T81" fmla="*/ 339 h 482"/>
                  <a:gd name="T82" fmla="*/ 98 w 170"/>
                  <a:gd name="T83" fmla="*/ 327 h 482"/>
                  <a:gd name="T84" fmla="*/ 95 w 170"/>
                  <a:gd name="T85" fmla="*/ 311 h 482"/>
                  <a:gd name="T86" fmla="*/ 90 w 170"/>
                  <a:gd name="T87" fmla="*/ 291 h 482"/>
                  <a:gd name="T88" fmla="*/ 69 w 170"/>
                  <a:gd name="T89" fmla="*/ 270 h 482"/>
                  <a:gd name="T90" fmla="*/ 106 w 170"/>
                  <a:gd name="T91" fmla="*/ 258 h 482"/>
                  <a:gd name="T92" fmla="*/ 114 w 170"/>
                  <a:gd name="T93" fmla="*/ 247 h 482"/>
                  <a:gd name="T94" fmla="*/ 118 w 170"/>
                  <a:gd name="T95" fmla="*/ 223 h 482"/>
                  <a:gd name="T96" fmla="*/ 101 w 170"/>
                  <a:gd name="T97" fmla="*/ 210 h 482"/>
                  <a:gd name="T98" fmla="*/ 109 w 170"/>
                  <a:gd name="T99" fmla="*/ 205 h 482"/>
                  <a:gd name="T100" fmla="*/ 120 w 170"/>
                  <a:gd name="T101" fmla="*/ 189 h 482"/>
                  <a:gd name="T102" fmla="*/ 129 w 170"/>
                  <a:gd name="T103" fmla="*/ 173 h 482"/>
                  <a:gd name="T104" fmla="*/ 133 w 170"/>
                  <a:gd name="T105" fmla="*/ 155 h 482"/>
                  <a:gd name="T106" fmla="*/ 136 w 170"/>
                  <a:gd name="T107" fmla="*/ 135 h 482"/>
                  <a:gd name="T108" fmla="*/ 115 w 170"/>
                  <a:gd name="T109" fmla="*/ 120 h 482"/>
                  <a:gd name="T110" fmla="*/ 117 w 170"/>
                  <a:gd name="T111" fmla="*/ 99 h 482"/>
                  <a:gd name="T112" fmla="*/ 108 w 170"/>
                  <a:gd name="T113" fmla="*/ 80 h 482"/>
                  <a:gd name="T114" fmla="*/ 131 w 170"/>
                  <a:gd name="T115" fmla="*/ 71 h 482"/>
                  <a:gd name="T116" fmla="*/ 146 w 170"/>
                  <a:gd name="T117" fmla="*/ 56 h 482"/>
                  <a:gd name="T118" fmla="*/ 155 w 170"/>
                  <a:gd name="T119" fmla="*/ 40 h 482"/>
                  <a:gd name="T120" fmla="*/ 158 w 170"/>
                  <a:gd name="T121" fmla="*/ 26 h 482"/>
                  <a:gd name="T122" fmla="*/ 114 w 170"/>
                  <a:gd name="T123" fmla="*/ 2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0" h="482">
                    <a:moveTo>
                      <a:pt x="102" y="1"/>
                    </a:moveTo>
                    <a:cubicBezTo>
                      <a:pt x="109" y="0"/>
                      <a:pt x="131" y="4"/>
                      <a:pt x="132" y="6"/>
                    </a:cubicBezTo>
                    <a:cubicBezTo>
                      <a:pt x="133" y="7"/>
                      <a:pt x="137" y="7"/>
                      <a:pt x="148" y="7"/>
                    </a:cubicBezTo>
                    <a:cubicBezTo>
                      <a:pt x="154" y="7"/>
                      <a:pt x="161" y="7"/>
                      <a:pt x="163" y="7"/>
                    </a:cubicBezTo>
                    <a:cubicBezTo>
                      <a:pt x="166" y="8"/>
                      <a:pt x="167" y="8"/>
                      <a:pt x="167" y="10"/>
                    </a:cubicBezTo>
                    <a:cubicBezTo>
                      <a:pt x="166" y="12"/>
                      <a:pt x="167" y="13"/>
                      <a:pt x="168" y="13"/>
                    </a:cubicBezTo>
                    <a:cubicBezTo>
                      <a:pt x="169" y="13"/>
                      <a:pt x="170" y="14"/>
                      <a:pt x="170" y="19"/>
                    </a:cubicBezTo>
                    <a:cubicBezTo>
                      <a:pt x="170" y="22"/>
                      <a:pt x="170" y="25"/>
                      <a:pt x="169" y="25"/>
                    </a:cubicBezTo>
                    <a:cubicBezTo>
                      <a:pt x="168" y="25"/>
                      <a:pt x="166" y="34"/>
                      <a:pt x="167" y="36"/>
                    </a:cubicBezTo>
                    <a:cubicBezTo>
                      <a:pt x="167" y="37"/>
                      <a:pt x="167" y="37"/>
                      <a:pt x="166" y="37"/>
                    </a:cubicBezTo>
                    <a:cubicBezTo>
                      <a:pt x="165" y="37"/>
                      <a:pt x="164" y="38"/>
                      <a:pt x="165" y="39"/>
                    </a:cubicBezTo>
                    <a:cubicBezTo>
                      <a:pt x="165" y="39"/>
                      <a:pt x="165" y="42"/>
                      <a:pt x="164" y="45"/>
                    </a:cubicBezTo>
                    <a:cubicBezTo>
                      <a:pt x="163" y="48"/>
                      <a:pt x="163" y="51"/>
                      <a:pt x="163" y="52"/>
                    </a:cubicBezTo>
                    <a:cubicBezTo>
                      <a:pt x="164" y="53"/>
                      <a:pt x="163" y="58"/>
                      <a:pt x="161" y="63"/>
                    </a:cubicBezTo>
                    <a:cubicBezTo>
                      <a:pt x="160" y="68"/>
                      <a:pt x="158" y="73"/>
                      <a:pt x="159" y="74"/>
                    </a:cubicBezTo>
                    <a:cubicBezTo>
                      <a:pt x="159" y="75"/>
                      <a:pt x="159" y="78"/>
                      <a:pt x="158" y="79"/>
                    </a:cubicBezTo>
                    <a:cubicBezTo>
                      <a:pt x="158" y="81"/>
                      <a:pt x="157" y="82"/>
                      <a:pt x="158" y="83"/>
                    </a:cubicBezTo>
                    <a:cubicBezTo>
                      <a:pt x="158" y="83"/>
                      <a:pt x="158" y="85"/>
                      <a:pt x="157" y="87"/>
                    </a:cubicBezTo>
                    <a:cubicBezTo>
                      <a:pt x="157" y="88"/>
                      <a:pt x="157" y="90"/>
                      <a:pt x="157" y="91"/>
                    </a:cubicBezTo>
                    <a:cubicBezTo>
                      <a:pt x="157" y="91"/>
                      <a:pt x="157" y="92"/>
                      <a:pt x="156" y="92"/>
                    </a:cubicBezTo>
                    <a:cubicBezTo>
                      <a:pt x="155" y="92"/>
                      <a:pt x="154" y="94"/>
                      <a:pt x="154" y="96"/>
                    </a:cubicBezTo>
                    <a:cubicBezTo>
                      <a:pt x="154" y="98"/>
                      <a:pt x="153" y="102"/>
                      <a:pt x="152" y="104"/>
                    </a:cubicBezTo>
                    <a:cubicBezTo>
                      <a:pt x="151" y="107"/>
                      <a:pt x="151" y="111"/>
                      <a:pt x="151" y="113"/>
                    </a:cubicBezTo>
                    <a:cubicBezTo>
                      <a:pt x="150" y="115"/>
                      <a:pt x="150" y="117"/>
                      <a:pt x="149" y="117"/>
                    </a:cubicBezTo>
                    <a:cubicBezTo>
                      <a:pt x="149" y="117"/>
                      <a:pt x="148" y="119"/>
                      <a:pt x="148" y="120"/>
                    </a:cubicBezTo>
                    <a:cubicBezTo>
                      <a:pt x="149" y="122"/>
                      <a:pt x="148" y="123"/>
                      <a:pt x="148" y="124"/>
                    </a:cubicBezTo>
                    <a:cubicBezTo>
                      <a:pt x="147" y="124"/>
                      <a:pt x="147" y="131"/>
                      <a:pt x="148" y="135"/>
                    </a:cubicBezTo>
                    <a:cubicBezTo>
                      <a:pt x="149" y="138"/>
                      <a:pt x="148" y="139"/>
                      <a:pt x="146" y="137"/>
                    </a:cubicBezTo>
                    <a:cubicBezTo>
                      <a:pt x="145" y="136"/>
                      <a:pt x="145" y="137"/>
                      <a:pt x="146" y="138"/>
                    </a:cubicBezTo>
                    <a:cubicBezTo>
                      <a:pt x="147" y="140"/>
                      <a:pt x="146" y="142"/>
                      <a:pt x="145" y="144"/>
                    </a:cubicBezTo>
                    <a:cubicBezTo>
                      <a:pt x="143" y="148"/>
                      <a:pt x="141" y="153"/>
                      <a:pt x="142" y="154"/>
                    </a:cubicBezTo>
                    <a:cubicBezTo>
                      <a:pt x="142" y="154"/>
                      <a:pt x="142" y="156"/>
                      <a:pt x="142" y="157"/>
                    </a:cubicBezTo>
                    <a:cubicBezTo>
                      <a:pt x="143" y="160"/>
                      <a:pt x="142" y="160"/>
                      <a:pt x="141" y="160"/>
                    </a:cubicBezTo>
                    <a:cubicBezTo>
                      <a:pt x="140" y="159"/>
                      <a:pt x="140" y="159"/>
                      <a:pt x="140" y="162"/>
                    </a:cubicBezTo>
                    <a:cubicBezTo>
                      <a:pt x="140" y="164"/>
                      <a:pt x="141" y="165"/>
                      <a:pt x="141" y="166"/>
                    </a:cubicBezTo>
                    <a:cubicBezTo>
                      <a:pt x="141" y="167"/>
                      <a:pt x="141" y="167"/>
                      <a:pt x="140" y="167"/>
                    </a:cubicBezTo>
                    <a:cubicBezTo>
                      <a:pt x="138" y="168"/>
                      <a:pt x="138" y="169"/>
                      <a:pt x="139" y="171"/>
                    </a:cubicBezTo>
                    <a:cubicBezTo>
                      <a:pt x="141" y="174"/>
                      <a:pt x="138" y="178"/>
                      <a:pt x="137" y="174"/>
                    </a:cubicBezTo>
                    <a:cubicBezTo>
                      <a:pt x="136" y="173"/>
                      <a:pt x="136" y="173"/>
                      <a:pt x="136" y="175"/>
                    </a:cubicBezTo>
                    <a:cubicBezTo>
                      <a:pt x="136" y="176"/>
                      <a:pt x="136" y="177"/>
                      <a:pt x="137" y="178"/>
                    </a:cubicBezTo>
                    <a:cubicBezTo>
                      <a:pt x="137" y="178"/>
                      <a:pt x="137" y="179"/>
                      <a:pt x="137" y="179"/>
                    </a:cubicBezTo>
                    <a:cubicBezTo>
                      <a:pt x="137" y="180"/>
                      <a:pt x="137" y="181"/>
                      <a:pt x="138" y="183"/>
                    </a:cubicBezTo>
                    <a:cubicBezTo>
                      <a:pt x="138" y="184"/>
                      <a:pt x="138" y="185"/>
                      <a:pt x="138" y="185"/>
                    </a:cubicBezTo>
                    <a:cubicBezTo>
                      <a:pt x="137" y="186"/>
                      <a:pt x="137" y="187"/>
                      <a:pt x="138" y="188"/>
                    </a:cubicBezTo>
                    <a:cubicBezTo>
                      <a:pt x="138" y="189"/>
                      <a:pt x="137" y="191"/>
                      <a:pt x="136" y="191"/>
                    </a:cubicBezTo>
                    <a:cubicBezTo>
                      <a:pt x="135" y="192"/>
                      <a:pt x="134" y="194"/>
                      <a:pt x="134" y="197"/>
                    </a:cubicBezTo>
                    <a:cubicBezTo>
                      <a:pt x="134" y="205"/>
                      <a:pt x="134" y="207"/>
                      <a:pt x="132" y="207"/>
                    </a:cubicBezTo>
                    <a:cubicBezTo>
                      <a:pt x="131" y="207"/>
                      <a:pt x="130" y="209"/>
                      <a:pt x="130" y="213"/>
                    </a:cubicBezTo>
                    <a:cubicBezTo>
                      <a:pt x="130" y="216"/>
                      <a:pt x="130" y="219"/>
                      <a:pt x="129" y="219"/>
                    </a:cubicBezTo>
                    <a:cubicBezTo>
                      <a:pt x="128" y="219"/>
                      <a:pt x="128" y="220"/>
                      <a:pt x="128" y="221"/>
                    </a:cubicBezTo>
                    <a:cubicBezTo>
                      <a:pt x="129" y="222"/>
                      <a:pt x="126" y="231"/>
                      <a:pt x="125" y="232"/>
                    </a:cubicBezTo>
                    <a:cubicBezTo>
                      <a:pt x="124" y="232"/>
                      <a:pt x="124" y="233"/>
                      <a:pt x="124" y="234"/>
                    </a:cubicBezTo>
                    <a:cubicBezTo>
                      <a:pt x="125" y="235"/>
                      <a:pt x="124" y="239"/>
                      <a:pt x="124" y="243"/>
                    </a:cubicBezTo>
                    <a:cubicBezTo>
                      <a:pt x="123" y="247"/>
                      <a:pt x="122" y="250"/>
                      <a:pt x="122" y="251"/>
                    </a:cubicBezTo>
                    <a:cubicBezTo>
                      <a:pt x="123" y="252"/>
                      <a:pt x="120" y="262"/>
                      <a:pt x="119" y="263"/>
                    </a:cubicBezTo>
                    <a:cubicBezTo>
                      <a:pt x="119" y="263"/>
                      <a:pt x="118" y="265"/>
                      <a:pt x="119" y="267"/>
                    </a:cubicBezTo>
                    <a:cubicBezTo>
                      <a:pt x="119" y="268"/>
                      <a:pt x="119" y="271"/>
                      <a:pt x="119" y="272"/>
                    </a:cubicBezTo>
                    <a:cubicBezTo>
                      <a:pt x="118" y="273"/>
                      <a:pt x="118" y="274"/>
                      <a:pt x="118" y="275"/>
                    </a:cubicBezTo>
                    <a:cubicBezTo>
                      <a:pt x="119" y="276"/>
                      <a:pt x="117" y="283"/>
                      <a:pt x="115" y="290"/>
                    </a:cubicBezTo>
                    <a:cubicBezTo>
                      <a:pt x="115" y="292"/>
                      <a:pt x="114" y="294"/>
                      <a:pt x="115" y="295"/>
                    </a:cubicBezTo>
                    <a:cubicBezTo>
                      <a:pt x="115" y="295"/>
                      <a:pt x="115" y="297"/>
                      <a:pt x="114" y="299"/>
                    </a:cubicBezTo>
                    <a:cubicBezTo>
                      <a:pt x="114" y="301"/>
                      <a:pt x="114" y="303"/>
                      <a:pt x="114" y="304"/>
                    </a:cubicBezTo>
                    <a:cubicBezTo>
                      <a:pt x="114" y="305"/>
                      <a:pt x="114" y="305"/>
                      <a:pt x="113" y="305"/>
                    </a:cubicBezTo>
                    <a:cubicBezTo>
                      <a:pt x="112" y="306"/>
                      <a:pt x="111" y="306"/>
                      <a:pt x="111" y="308"/>
                    </a:cubicBezTo>
                    <a:cubicBezTo>
                      <a:pt x="111" y="309"/>
                      <a:pt x="111" y="310"/>
                      <a:pt x="111" y="311"/>
                    </a:cubicBezTo>
                    <a:cubicBezTo>
                      <a:pt x="111" y="313"/>
                      <a:pt x="111" y="314"/>
                      <a:pt x="111" y="315"/>
                    </a:cubicBezTo>
                    <a:cubicBezTo>
                      <a:pt x="112" y="316"/>
                      <a:pt x="112" y="317"/>
                      <a:pt x="111" y="318"/>
                    </a:cubicBezTo>
                    <a:cubicBezTo>
                      <a:pt x="110" y="318"/>
                      <a:pt x="109" y="320"/>
                      <a:pt x="109" y="323"/>
                    </a:cubicBezTo>
                    <a:cubicBezTo>
                      <a:pt x="109" y="325"/>
                      <a:pt x="108" y="328"/>
                      <a:pt x="107" y="330"/>
                    </a:cubicBezTo>
                    <a:cubicBezTo>
                      <a:pt x="106" y="332"/>
                      <a:pt x="106" y="336"/>
                      <a:pt x="106" y="338"/>
                    </a:cubicBezTo>
                    <a:cubicBezTo>
                      <a:pt x="106" y="340"/>
                      <a:pt x="106" y="342"/>
                      <a:pt x="105" y="343"/>
                    </a:cubicBezTo>
                    <a:cubicBezTo>
                      <a:pt x="105" y="343"/>
                      <a:pt x="104" y="343"/>
                      <a:pt x="105" y="344"/>
                    </a:cubicBezTo>
                    <a:cubicBezTo>
                      <a:pt x="105" y="345"/>
                      <a:pt x="105" y="347"/>
                      <a:pt x="104" y="350"/>
                    </a:cubicBezTo>
                    <a:cubicBezTo>
                      <a:pt x="103" y="352"/>
                      <a:pt x="102" y="355"/>
                      <a:pt x="102" y="357"/>
                    </a:cubicBezTo>
                    <a:cubicBezTo>
                      <a:pt x="102" y="358"/>
                      <a:pt x="102" y="359"/>
                      <a:pt x="102" y="359"/>
                    </a:cubicBezTo>
                    <a:cubicBezTo>
                      <a:pt x="100" y="359"/>
                      <a:pt x="97" y="370"/>
                      <a:pt x="97" y="377"/>
                    </a:cubicBezTo>
                    <a:cubicBezTo>
                      <a:pt x="96" y="381"/>
                      <a:pt x="95" y="387"/>
                      <a:pt x="94" y="390"/>
                    </a:cubicBezTo>
                    <a:cubicBezTo>
                      <a:pt x="93" y="393"/>
                      <a:pt x="92" y="397"/>
                      <a:pt x="93" y="397"/>
                    </a:cubicBezTo>
                    <a:cubicBezTo>
                      <a:pt x="93" y="398"/>
                      <a:pt x="93" y="401"/>
                      <a:pt x="92" y="405"/>
                    </a:cubicBezTo>
                    <a:cubicBezTo>
                      <a:pt x="91" y="409"/>
                      <a:pt x="91" y="413"/>
                      <a:pt x="92" y="414"/>
                    </a:cubicBezTo>
                    <a:cubicBezTo>
                      <a:pt x="93" y="415"/>
                      <a:pt x="93" y="417"/>
                      <a:pt x="92" y="417"/>
                    </a:cubicBezTo>
                    <a:cubicBezTo>
                      <a:pt x="92" y="417"/>
                      <a:pt x="91" y="418"/>
                      <a:pt x="92" y="418"/>
                    </a:cubicBezTo>
                    <a:cubicBezTo>
                      <a:pt x="92" y="419"/>
                      <a:pt x="92" y="422"/>
                      <a:pt x="91" y="425"/>
                    </a:cubicBezTo>
                    <a:cubicBezTo>
                      <a:pt x="91" y="429"/>
                      <a:pt x="91" y="432"/>
                      <a:pt x="91" y="434"/>
                    </a:cubicBezTo>
                    <a:cubicBezTo>
                      <a:pt x="92" y="435"/>
                      <a:pt x="92" y="436"/>
                      <a:pt x="91" y="437"/>
                    </a:cubicBezTo>
                    <a:cubicBezTo>
                      <a:pt x="89" y="439"/>
                      <a:pt x="87" y="446"/>
                      <a:pt x="87" y="447"/>
                    </a:cubicBezTo>
                    <a:cubicBezTo>
                      <a:pt x="88" y="449"/>
                      <a:pt x="88" y="456"/>
                      <a:pt x="86" y="463"/>
                    </a:cubicBezTo>
                    <a:cubicBezTo>
                      <a:pt x="85" y="468"/>
                      <a:pt x="85" y="472"/>
                      <a:pt x="85" y="473"/>
                    </a:cubicBezTo>
                    <a:cubicBezTo>
                      <a:pt x="86" y="474"/>
                      <a:pt x="86" y="476"/>
                      <a:pt x="85" y="476"/>
                    </a:cubicBezTo>
                    <a:cubicBezTo>
                      <a:pt x="84" y="476"/>
                      <a:pt x="84" y="477"/>
                      <a:pt x="84" y="478"/>
                    </a:cubicBezTo>
                    <a:cubicBezTo>
                      <a:pt x="84" y="478"/>
                      <a:pt x="83" y="479"/>
                      <a:pt x="81" y="480"/>
                    </a:cubicBezTo>
                    <a:cubicBezTo>
                      <a:pt x="78" y="482"/>
                      <a:pt x="76" y="482"/>
                      <a:pt x="75" y="481"/>
                    </a:cubicBezTo>
                    <a:cubicBezTo>
                      <a:pt x="74" y="480"/>
                      <a:pt x="70" y="480"/>
                      <a:pt x="67" y="480"/>
                    </a:cubicBezTo>
                    <a:cubicBezTo>
                      <a:pt x="64" y="480"/>
                      <a:pt x="61" y="480"/>
                      <a:pt x="61" y="479"/>
                    </a:cubicBezTo>
                    <a:cubicBezTo>
                      <a:pt x="61" y="479"/>
                      <a:pt x="60" y="478"/>
                      <a:pt x="59" y="479"/>
                    </a:cubicBezTo>
                    <a:cubicBezTo>
                      <a:pt x="58" y="479"/>
                      <a:pt x="57" y="479"/>
                      <a:pt x="57" y="479"/>
                    </a:cubicBezTo>
                    <a:cubicBezTo>
                      <a:pt x="57" y="478"/>
                      <a:pt x="55" y="478"/>
                      <a:pt x="53" y="479"/>
                    </a:cubicBezTo>
                    <a:cubicBezTo>
                      <a:pt x="51" y="480"/>
                      <a:pt x="49" y="480"/>
                      <a:pt x="49" y="478"/>
                    </a:cubicBezTo>
                    <a:cubicBezTo>
                      <a:pt x="47" y="476"/>
                      <a:pt x="46" y="476"/>
                      <a:pt x="45" y="478"/>
                    </a:cubicBezTo>
                    <a:cubicBezTo>
                      <a:pt x="44" y="479"/>
                      <a:pt x="44" y="480"/>
                      <a:pt x="42" y="479"/>
                    </a:cubicBezTo>
                    <a:cubicBezTo>
                      <a:pt x="41" y="478"/>
                      <a:pt x="40" y="478"/>
                      <a:pt x="39" y="478"/>
                    </a:cubicBezTo>
                    <a:cubicBezTo>
                      <a:pt x="36" y="479"/>
                      <a:pt x="33" y="479"/>
                      <a:pt x="30" y="478"/>
                    </a:cubicBezTo>
                    <a:cubicBezTo>
                      <a:pt x="25" y="477"/>
                      <a:pt x="24" y="477"/>
                      <a:pt x="24" y="479"/>
                    </a:cubicBezTo>
                    <a:cubicBezTo>
                      <a:pt x="24" y="480"/>
                      <a:pt x="22" y="479"/>
                      <a:pt x="20" y="479"/>
                    </a:cubicBezTo>
                    <a:cubicBezTo>
                      <a:pt x="18" y="478"/>
                      <a:pt x="16" y="477"/>
                      <a:pt x="16" y="478"/>
                    </a:cubicBezTo>
                    <a:cubicBezTo>
                      <a:pt x="16" y="479"/>
                      <a:pt x="14" y="479"/>
                      <a:pt x="11" y="478"/>
                    </a:cubicBezTo>
                    <a:cubicBezTo>
                      <a:pt x="7" y="477"/>
                      <a:pt x="5" y="477"/>
                      <a:pt x="5" y="478"/>
                    </a:cubicBezTo>
                    <a:cubicBezTo>
                      <a:pt x="5" y="479"/>
                      <a:pt x="4" y="478"/>
                      <a:pt x="3" y="476"/>
                    </a:cubicBezTo>
                    <a:cubicBezTo>
                      <a:pt x="0" y="473"/>
                      <a:pt x="0" y="468"/>
                      <a:pt x="3" y="466"/>
                    </a:cubicBezTo>
                    <a:cubicBezTo>
                      <a:pt x="3" y="466"/>
                      <a:pt x="4" y="465"/>
                      <a:pt x="3" y="465"/>
                    </a:cubicBezTo>
                    <a:cubicBezTo>
                      <a:pt x="3" y="465"/>
                      <a:pt x="4" y="462"/>
                      <a:pt x="6" y="460"/>
                    </a:cubicBezTo>
                    <a:cubicBezTo>
                      <a:pt x="9" y="457"/>
                      <a:pt x="9" y="456"/>
                      <a:pt x="8" y="454"/>
                    </a:cubicBezTo>
                    <a:cubicBezTo>
                      <a:pt x="8" y="454"/>
                      <a:pt x="8" y="452"/>
                      <a:pt x="9" y="450"/>
                    </a:cubicBezTo>
                    <a:cubicBezTo>
                      <a:pt x="10" y="449"/>
                      <a:pt x="11" y="447"/>
                      <a:pt x="10" y="446"/>
                    </a:cubicBezTo>
                    <a:cubicBezTo>
                      <a:pt x="10" y="445"/>
                      <a:pt x="10" y="443"/>
                      <a:pt x="11" y="441"/>
                    </a:cubicBezTo>
                    <a:cubicBezTo>
                      <a:pt x="11" y="439"/>
                      <a:pt x="12" y="437"/>
                      <a:pt x="11" y="437"/>
                    </a:cubicBezTo>
                    <a:cubicBezTo>
                      <a:pt x="11" y="436"/>
                      <a:pt x="12" y="432"/>
                      <a:pt x="13" y="427"/>
                    </a:cubicBezTo>
                    <a:cubicBezTo>
                      <a:pt x="14" y="423"/>
                      <a:pt x="15" y="418"/>
                      <a:pt x="15" y="418"/>
                    </a:cubicBezTo>
                    <a:cubicBezTo>
                      <a:pt x="15" y="417"/>
                      <a:pt x="15" y="417"/>
                      <a:pt x="15" y="416"/>
                    </a:cubicBezTo>
                    <a:cubicBezTo>
                      <a:pt x="16" y="416"/>
                      <a:pt x="16" y="415"/>
                      <a:pt x="16" y="414"/>
                    </a:cubicBezTo>
                    <a:cubicBezTo>
                      <a:pt x="15" y="411"/>
                      <a:pt x="16" y="403"/>
                      <a:pt x="17" y="397"/>
                    </a:cubicBezTo>
                    <a:cubicBezTo>
                      <a:pt x="18" y="394"/>
                      <a:pt x="19" y="390"/>
                      <a:pt x="19" y="388"/>
                    </a:cubicBezTo>
                    <a:cubicBezTo>
                      <a:pt x="19" y="383"/>
                      <a:pt x="20" y="380"/>
                      <a:pt x="21" y="380"/>
                    </a:cubicBezTo>
                    <a:cubicBezTo>
                      <a:pt x="22" y="380"/>
                      <a:pt x="23" y="379"/>
                      <a:pt x="22" y="378"/>
                    </a:cubicBezTo>
                    <a:cubicBezTo>
                      <a:pt x="21" y="376"/>
                      <a:pt x="21" y="366"/>
                      <a:pt x="23" y="360"/>
                    </a:cubicBezTo>
                    <a:cubicBezTo>
                      <a:pt x="24" y="359"/>
                      <a:pt x="24" y="356"/>
                      <a:pt x="24" y="356"/>
                    </a:cubicBezTo>
                    <a:cubicBezTo>
                      <a:pt x="23" y="355"/>
                      <a:pt x="24" y="352"/>
                      <a:pt x="25" y="350"/>
                    </a:cubicBezTo>
                    <a:cubicBezTo>
                      <a:pt x="25" y="347"/>
                      <a:pt x="26" y="344"/>
                      <a:pt x="26" y="343"/>
                    </a:cubicBezTo>
                    <a:cubicBezTo>
                      <a:pt x="25" y="342"/>
                      <a:pt x="26" y="339"/>
                      <a:pt x="28" y="330"/>
                    </a:cubicBezTo>
                    <a:cubicBezTo>
                      <a:pt x="29" y="327"/>
                      <a:pt x="30" y="321"/>
                      <a:pt x="31" y="317"/>
                    </a:cubicBezTo>
                    <a:cubicBezTo>
                      <a:pt x="34" y="305"/>
                      <a:pt x="36" y="297"/>
                      <a:pt x="36" y="294"/>
                    </a:cubicBezTo>
                    <a:cubicBezTo>
                      <a:pt x="38" y="290"/>
                      <a:pt x="40" y="278"/>
                      <a:pt x="41" y="274"/>
                    </a:cubicBezTo>
                    <a:cubicBezTo>
                      <a:pt x="41" y="272"/>
                      <a:pt x="42" y="269"/>
                      <a:pt x="42" y="268"/>
                    </a:cubicBezTo>
                    <a:cubicBezTo>
                      <a:pt x="43" y="266"/>
                      <a:pt x="43" y="264"/>
                      <a:pt x="43" y="264"/>
                    </a:cubicBezTo>
                    <a:cubicBezTo>
                      <a:pt x="43" y="263"/>
                      <a:pt x="44" y="258"/>
                      <a:pt x="46" y="252"/>
                    </a:cubicBezTo>
                    <a:cubicBezTo>
                      <a:pt x="47" y="250"/>
                      <a:pt x="47" y="247"/>
                      <a:pt x="47" y="245"/>
                    </a:cubicBezTo>
                    <a:cubicBezTo>
                      <a:pt x="47" y="243"/>
                      <a:pt x="47" y="242"/>
                      <a:pt x="47" y="242"/>
                    </a:cubicBezTo>
                    <a:cubicBezTo>
                      <a:pt x="48" y="241"/>
                      <a:pt x="53" y="216"/>
                      <a:pt x="53" y="215"/>
                    </a:cubicBezTo>
                    <a:cubicBezTo>
                      <a:pt x="53" y="215"/>
                      <a:pt x="53" y="211"/>
                      <a:pt x="54" y="206"/>
                    </a:cubicBezTo>
                    <a:cubicBezTo>
                      <a:pt x="55" y="202"/>
                      <a:pt x="56" y="198"/>
                      <a:pt x="56" y="197"/>
                    </a:cubicBezTo>
                    <a:cubicBezTo>
                      <a:pt x="55" y="197"/>
                      <a:pt x="56" y="193"/>
                      <a:pt x="57" y="190"/>
                    </a:cubicBezTo>
                    <a:cubicBezTo>
                      <a:pt x="58" y="186"/>
                      <a:pt x="59" y="178"/>
                      <a:pt x="60" y="172"/>
                    </a:cubicBezTo>
                    <a:cubicBezTo>
                      <a:pt x="61" y="167"/>
                      <a:pt x="62" y="160"/>
                      <a:pt x="63" y="158"/>
                    </a:cubicBezTo>
                    <a:cubicBezTo>
                      <a:pt x="63" y="155"/>
                      <a:pt x="64" y="153"/>
                      <a:pt x="63" y="152"/>
                    </a:cubicBezTo>
                    <a:cubicBezTo>
                      <a:pt x="63" y="152"/>
                      <a:pt x="64" y="148"/>
                      <a:pt x="65" y="144"/>
                    </a:cubicBezTo>
                    <a:cubicBezTo>
                      <a:pt x="66" y="139"/>
                      <a:pt x="66" y="134"/>
                      <a:pt x="66" y="131"/>
                    </a:cubicBezTo>
                    <a:cubicBezTo>
                      <a:pt x="66" y="129"/>
                      <a:pt x="67" y="126"/>
                      <a:pt x="68" y="125"/>
                    </a:cubicBezTo>
                    <a:cubicBezTo>
                      <a:pt x="68" y="123"/>
                      <a:pt x="69" y="117"/>
                      <a:pt x="69" y="111"/>
                    </a:cubicBezTo>
                    <a:cubicBezTo>
                      <a:pt x="69" y="105"/>
                      <a:pt x="70" y="99"/>
                      <a:pt x="70" y="98"/>
                    </a:cubicBezTo>
                    <a:cubicBezTo>
                      <a:pt x="71" y="97"/>
                      <a:pt x="71" y="96"/>
                      <a:pt x="71" y="95"/>
                    </a:cubicBezTo>
                    <a:cubicBezTo>
                      <a:pt x="70" y="94"/>
                      <a:pt x="70" y="93"/>
                      <a:pt x="71" y="93"/>
                    </a:cubicBezTo>
                    <a:cubicBezTo>
                      <a:pt x="71" y="93"/>
                      <a:pt x="71" y="91"/>
                      <a:pt x="72" y="89"/>
                    </a:cubicBezTo>
                    <a:cubicBezTo>
                      <a:pt x="74" y="73"/>
                      <a:pt x="79" y="53"/>
                      <a:pt x="81" y="54"/>
                    </a:cubicBezTo>
                    <a:cubicBezTo>
                      <a:pt x="81" y="54"/>
                      <a:pt x="81" y="53"/>
                      <a:pt x="81" y="52"/>
                    </a:cubicBezTo>
                    <a:cubicBezTo>
                      <a:pt x="81" y="51"/>
                      <a:pt x="81" y="48"/>
                      <a:pt x="82" y="45"/>
                    </a:cubicBezTo>
                    <a:cubicBezTo>
                      <a:pt x="83" y="42"/>
                      <a:pt x="84" y="37"/>
                      <a:pt x="85" y="34"/>
                    </a:cubicBezTo>
                    <a:cubicBezTo>
                      <a:pt x="89" y="17"/>
                      <a:pt x="91" y="10"/>
                      <a:pt x="92" y="9"/>
                    </a:cubicBezTo>
                    <a:cubicBezTo>
                      <a:pt x="93" y="9"/>
                      <a:pt x="93" y="8"/>
                      <a:pt x="93" y="8"/>
                    </a:cubicBezTo>
                    <a:cubicBezTo>
                      <a:pt x="93" y="7"/>
                      <a:pt x="93" y="7"/>
                      <a:pt x="94" y="6"/>
                    </a:cubicBezTo>
                    <a:cubicBezTo>
                      <a:pt x="95" y="6"/>
                      <a:pt x="95" y="5"/>
                      <a:pt x="94" y="4"/>
                    </a:cubicBezTo>
                    <a:cubicBezTo>
                      <a:pt x="94" y="2"/>
                      <a:pt x="94" y="2"/>
                      <a:pt x="102" y="1"/>
                    </a:cubicBezTo>
                    <a:close/>
                    <a:moveTo>
                      <a:pt x="97" y="25"/>
                    </a:moveTo>
                    <a:cubicBezTo>
                      <a:pt x="96" y="27"/>
                      <a:pt x="96" y="28"/>
                      <a:pt x="96" y="29"/>
                    </a:cubicBezTo>
                    <a:cubicBezTo>
                      <a:pt x="97" y="29"/>
                      <a:pt x="96" y="30"/>
                      <a:pt x="95" y="31"/>
                    </a:cubicBezTo>
                    <a:cubicBezTo>
                      <a:pt x="94" y="32"/>
                      <a:pt x="94" y="34"/>
                      <a:pt x="94" y="35"/>
                    </a:cubicBezTo>
                    <a:cubicBezTo>
                      <a:pt x="94" y="36"/>
                      <a:pt x="93" y="42"/>
                      <a:pt x="91" y="48"/>
                    </a:cubicBezTo>
                    <a:cubicBezTo>
                      <a:pt x="89" y="54"/>
                      <a:pt x="87" y="61"/>
                      <a:pt x="86" y="65"/>
                    </a:cubicBezTo>
                    <a:cubicBezTo>
                      <a:pt x="86" y="68"/>
                      <a:pt x="85" y="72"/>
                      <a:pt x="84" y="73"/>
                    </a:cubicBezTo>
                    <a:cubicBezTo>
                      <a:pt x="84" y="75"/>
                      <a:pt x="83" y="78"/>
                      <a:pt x="83" y="79"/>
                    </a:cubicBezTo>
                    <a:cubicBezTo>
                      <a:pt x="84" y="81"/>
                      <a:pt x="83" y="84"/>
                      <a:pt x="83" y="85"/>
                    </a:cubicBezTo>
                    <a:cubicBezTo>
                      <a:pt x="81" y="93"/>
                      <a:pt x="81" y="97"/>
                      <a:pt x="80" y="101"/>
                    </a:cubicBezTo>
                    <a:cubicBezTo>
                      <a:pt x="80" y="103"/>
                      <a:pt x="80" y="107"/>
                      <a:pt x="80" y="109"/>
                    </a:cubicBezTo>
                    <a:cubicBezTo>
                      <a:pt x="78" y="114"/>
                      <a:pt x="78" y="122"/>
                      <a:pt x="78" y="123"/>
                    </a:cubicBezTo>
                    <a:cubicBezTo>
                      <a:pt x="78" y="123"/>
                      <a:pt x="78" y="126"/>
                      <a:pt x="77" y="130"/>
                    </a:cubicBezTo>
                    <a:cubicBezTo>
                      <a:pt x="75" y="136"/>
                      <a:pt x="74" y="146"/>
                      <a:pt x="75" y="147"/>
                    </a:cubicBezTo>
                    <a:cubicBezTo>
                      <a:pt x="75" y="148"/>
                      <a:pt x="73" y="160"/>
                      <a:pt x="70" y="174"/>
                    </a:cubicBezTo>
                    <a:cubicBezTo>
                      <a:pt x="69" y="176"/>
                      <a:pt x="68" y="182"/>
                      <a:pt x="68" y="186"/>
                    </a:cubicBezTo>
                    <a:cubicBezTo>
                      <a:pt x="68" y="190"/>
                      <a:pt x="67" y="194"/>
                      <a:pt x="67" y="194"/>
                    </a:cubicBezTo>
                    <a:cubicBezTo>
                      <a:pt x="66" y="195"/>
                      <a:pt x="65" y="204"/>
                      <a:pt x="64" y="207"/>
                    </a:cubicBezTo>
                    <a:cubicBezTo>
                      <a:pt x="64" y="209"/>
                      <a:pt x="64" y="211"/>
                      <a:pt x="63" y="213"/>
                    </a:cubicBezTo>
                    <a:cubicBezTo>
                      <a:pt x="63" y="214"/>
                      <a:pt x="62" y="217"/>
                      <a:pt x="63" y="219"/>
                    </a:cubicBezTo>
                    <a:cubicBezTo>
                      <a:pt x="62" y="221"/>
                      <a:pt x="62" y="223"/>
                      <a:pt x="62" y="224"/>
                    </a:cubicBezTo>
                    <a:cubicBezTo>
                      <a:pt x="62" y="225"/>
                      <a:pt x="61" y="229"/>
                      <a:pt x="61" y="232"/>
                    </a:cubicBezTo>
                    <a:cubicBezTo>
                      <a:pt x="61" y="235"/>
                      <a:pt x="60" y="240"/>
                      <a:pt x="59" y="242"/>
                    </a:cubicBezTo>
                    <a:cubicBezTo>
                      <a:pt x="58" y="244"/>
                      <a:pt x="58" y="246"/>
                      <a:pt x="58" y="246"/>
                    </a:cubicBezTo>
                    <a:cubicBezTo>
                      <a:pt x="58" y="247"/>
                      <a:pt x="58" y="248"/>
                      <a:pt x="57" y="249"/>
                    </a:cubicBezTo>
                    <a:cubicBezTo>
                      <a:pt x="56" y="251"/>
                      <a:pt x="56" y="252"/>
                      <a:pt x="56" y="252"/>
                    </a:cubicBezTo>
                    <a:cubicBezTo>
                      <a:pt x="57" y="253"/>
                      <a:pt x="56" y="256"/>
                      <a:pt x="55" y="259"/>
                    </a:cubicBezTo>
                    <a:cubicBezTo>
                      <a:pt x="54" y="263"/>
                      <a:pt x="53" y="267"/>
                      <a:pt x="53" y="268"/>
                    </a:cubicBezTo>
                    <a:cubicBezTo>
                      <a:pt x="52" y="270"/>
                      <a:pt x="51" y="275"/>
                      <a:pt x="50" y="281"/>
                    </a:cubicBezTo>
                    <a:cubicBezTo>
                      <a:pt x="49" y="286"/>
                      <a:pt x="49" y="290"/>
                      <a:pt x="49" y="291"/>
                    </a:cubicBezTo>
                    <a:cubicBezTo>
                      <a:pt x="49" y="291"/>
                      <a:pt x="48" y="295"/>
                      <a:pt x="47" y="300"/>
                    </a:cubicBezTo>
                    <a:cubicBezTo>
                      <a:pt x="44" y="309"/>
                      <a:pt x="41" y="325"/>
                      <a:pt x="41" y="330"/>
                    </a:cubicBezTo>
                    <a:cubicBezTo>
                      <a:pt x="41" y="334"/>
                      <a:pt x="40" y="339"/>
                      <a:pt x="38" y="340"/>
                    </a:cubicBezTo>
                    <a:cubicBezTo>
                      <a:pt x="38" y="341"/>
                      <a:pt x="36" y="357"/>
                      <a:pt x="36" y="364"/>
                    </a:cubicBezTo>
                    <a:cubicBezTo>
                      <a:pt x="36" y="368"/>
                      <a:pt x="35" y="371"/>
                      <a:pt x="34" y="372"/>
                    </a:cubicBezTo>
                    <a:cubicBezTo>
                      <a:pt x="34" y="372"/>
                      <a:pt x="33" y="375"/>
                      <a:pt x="33" y="378"/>
                    </a:cubicBezTo>
                    <a:cubicBezTo>
                      <a:pt x="33" y="381"/>
                      <a:pt x="33" y="384"/>
                      <a:pt x="32" y="386"/>
                    </a:cubicBezTo>
                    <a:cubicBezTo>
                      <a:pt x="31" y="387"/>
                      <a:pt x="31" y="389"/>
                      <a:pt x="31" y="390"/>
                    </a:cubicBezTo>
                    <a:cubicBezTo>
                      <a:pt x="32" y="390"/>
                      <a:pt x="32" y="393"/>
                      <a:pt x="31" y="395"/>
                    </a:cubicBezTo>
                    <a:cubicBezTo>
                      <a:pt x="31" y="397"/>
                      <a:pt x="30" y="399"/>
                      <a:pt x="31" y="400"/>
                    </a:cubicBezTo>
                    <a:cubicBezTo>
                      <a:pt x="31" y="400"/>
                      <a:pt x="31" y="401"/>
                      <a:pt x="30" y="402"/>
                    </a:cubicBezTo>
                    <a:cubicBezTo>
                      <a:pt x="29" y="402"/>
                      <a:pt x="29" y="404"/>
                      <a:pt x="30" y="404"/>
                    </a:cubicBezTo>
                    <a:cubicBezTo>
                      <a:pt x="31" y="406"/>
                      <a:pt x="31" y="409"/>
                      <a:pt x="29" y="410"/>
                    </a:cubicBezTo>
                    <a:cubicBezTo>
                      <a:pt x="29" y="410"/>
                      <a:pt x="28" y="412"/>
                      <a:pt x="29" y="414"/>
                    </a:cubicBezTo>
                    <a:cubicBezTo>
                      <a:pt x="29" y="416"/>
                      <a:pt x="28" y="418"/>
                      <a:pt x="28" y="418"/>
                    </a:cubicBezTo>
                    <a:cubicBezTo>
                      <a:pt x="28" y="418"/>
                      <a:pt x="28" y="419"/>
                      <a:pt x="28" y="420"/>
                    </a:cubicBezTo>
                    <a:cubicBezTo>
                      <a:pt x="28" y="421"/>
                      <a:pt x="28" y="421"/>
                      <a:pt x="28" y="422"/>
                    </a:cubicBezTo>
                    <a:cubicBezTo>
                      <a:pt x="27" y="422"/>
                      <a:pt x="27" y="423"/>
                      <a:pt x="28" y="424"/>
                    </a:cubicBezTo>
                    <a:cubicBezTo>
                      <a:pt x="28" y="425"/>
                      <a:pt x="28" y="426"/>
                      <a:pt x="28" y="427"/>
                    </a:cubicBezTo>
                    <a:cubicBezTo>
                      <a:pt x="28" y="427"/>
                      <a:pt x="27" y="432"/>
                      <a:pt x="27" y="437"/>
                    </a:cubicBezTo>
                    <a:cubicBezTo>
                      <a:pt x="27" y="443"/>
                      <a:pt x="26" y="448"/>
                      <a:pt x="26" y="450"/>
                    </a:cubicBezTo>
                    <a:cubicBezTo>
                      <a:pt x="25" y="452"/>
                      <a:pt x="25" y="453"/>
                      <a:pt x="25" y="453"/>
                    </a:cubicBezTo>
                    <a:cubicBezTo>
                      <a:pt x="26" y="453"/>
                      <a:pt x="25" y="456"/>
                      <a:pt x="24" y="459"/>
                    </a:cubicBezTo>
                    <a:cubicBezTo>
                      <a:pt x="21" y="466"/>
                      <a:pt x="22" y="469"/>
                      <a:pt x="26" y="468"/>
                    </a:cubicBezTo>
                    <a:cubicBezTo>
                      <a:pt x="27" y="468"/>
                      <a:pt x="30" y="468"/>
                      <a:pt x="32" y="469"/>
                    </a:cubicBezTo>
                    <a:cubicBezTo>
                      <a:pt x="34" y="469"/>
                      <a:pt x="37" y="469"/>
                      <a:pt x="38" y="468"/>
                    </a:cubicBezTo>
                    <a:cubicBezTo>
                      <a:pt x="39" y="468"/>
                      <a:pt x="40" y="468"/>
                      <a:pt x="40" y="469"/>
                    </a:cubicBezTo>
                    <a:cubicBezTo>
                      <a:pt x="40" y="469"/>
                      <a:pt x="41" y="469"/>
                      <a:pt x="41" y="469"/>
                    </a:cubicBezTo>
                    <a:cubicBezTo>
                      <a:pt x="42" y="468"/>
                      <a:pt x="44" y="468"/>
                      <a:pt x="46" y="469"/>
                    </a:cubicBezTo>
                    <a:cubicBezTo>
                      <a:pt x="50" y="470"/>
                      <a:pt x="56" y="467"/>
                      <a:pt x="55" y="465"/>
                    </a:cubicBezTo>
                    <a:cubicBezTo>
                      <a:pt x="54" y="464"/>
                      <a:pt x="54" y="464"/>
                      <a:pt x="53" y="465"/>
                    </a:cubicBezTo>
                    <a:cubicBezTo>
                      <a:pt x="53" y="465"/>
                      <a:pt x="52" y="465"/>
                      <a:pt x="52" y="464"/>
                    </a:cubicBezTo>
                    <a:cubicBezTo>
                      <a:pt x="52" y="463"/>
                      <a:pt x="52" y="461"/>
                      <a:pt x="51" y="461"/>
                    </a:cubicBezTo>
                    <a:cubicBezTo>
                      <a:pt x="51" y="460"/>
                      <a:pt x="52" y="460"/>
                      <a:pt x="53" y="460"/>
                    </a:cubicBezTo>
                    <a:cubicBezTo>
                      <a:pt x="54" y="460"/>
                      <a:pt x="54" y="459"/>
                      <a:pt x="54" y="457"/>
                    </a:cubicBezTo>
                    <a:cubicBezTo>
                      <a:pt x="53" y="453"/>
                      <a:pt x="56" y="452"/>
                      <a:pt x="63" y="454"/>
                    </a:cubicBezTo>
                    <a:cubicBezTo>
                      <a:pt x="71" y="456"/>
                      <a:pt x="74" y="455"/>
                      <a:pt x="74" y="449"/>
                    </a:cubicBezTo>
                    <a:cubicBezTo>
                      <a:pt x="74" y="446"/>
                      <a:pt x="74" y="444"/>
                      <a:pt x="73" y="444"/>
                    </a:cubicBezTo>
                    <a:cubicBezTo>
                      <a:pt x="72" y="444"/>
                      <a:pt x="71" y="443"/>
                      <a:pt x="70" y="442"/>
                    </a:cubicBezTo>
                    <a:cubicBezTo>
                      <a:pt x="69" y="442"/>
                      <a:pt x="68" y="442"/>
                      <a:pt x="68" y="442"/>
                    </a:cubicBezTo>
                    <a:cubicBezTo>
                      <a:pt x="66" y="446"/>
                      <a:pt x="59" y="443"/>
                      <a:pt x="57" y="437"/>
                    </a:cubicBezTo>
                    <a:cubicBezTo>
                      <a:pt x="55" y="435"/>
                      <a:pt x="56" y="434"/>
                      <a:pt x="58" y="432"/>
                    </a:cubicBezTo>
                    <a:cubicBezTo>
                      <a:pt x="60" y="430"/>
                      <a:pt x="64" y="429"/>
                      <a:pt x="64" y="431"/>
                    </a:cubicBezTo>
                    <a:cubicBezTo>
                      <a:pt x="65" y="431"/>
                      <a:pt x="67" y="432"/>
                      <a:pt x="69" y="431"/>
                    </a:cubicBezTo>
                    <a:cubicBezTo>
                      <a:pt x="73" y="431"/>
                      <a:pt x="74" y="431"/>
                      <a:pt x="74" y="429"/>
                    </a:cubicBezTo>
                    <a:cubicBezTo>
                      <a:pt x="74" y="429"/>
                      <a:pt x="75" y="428"/>
                      <a:pt x="76" y="428"/>
                    </a:cubicBezTo>
                    <a:cubicBezTo>
                      <a:pt x="77" y="427"/>
                      <a:pt x="77" y="427"/>
                      <a:pt x="76" y="426"/>
                    </a:cubicBezTo>
                    <a:cubicBezTo>
                      <a:pt x="76" y="425"/>
                      <a:pt x="75" y="424"/>
                      <a:pt x="74" y="424"/>
                    </a:cubicBezTo>
                    <a:cubicBezTo>
                      <a:pt x="73" y="425"/>
                      <a:pt x="71" y="424"/>
                      <a:pt x="69" y="423"/>
                    </a:cubicBezTo>
                    <a:cubicBezTo>
                      <a:pt x="68" y="422"/>
                      <a:pt x="66" y="421"/>
                      <a:pt x="66" y="422"/>
                    </a:cubicBezTo>
                    <a:cubicBezTo>
                      <a:pt x="65" y="423"/>
                      <a:pt x="59" y="421"/>
                      <a:pt x="58" y="418"/>
                    </a:cubicBezTo>
                    <a:cubicBezTo>
                      <a:pt x="57" y="416"/>
                      <a:pt x="58" y="413"/>
                      <a:pt x="60" y="411"/>
                    </a:cubicBezTo>
                    <a:cubicBezTo>
                      <a:pt x="62" y="410"/>
                      <a:pt x="74" y="413"/>
                      <a:pt x="74" y="415"/>
                    </a:cubicBezTo>
                    <a:cubicBezTo>
                      <a:pt x="75" y="416"/>
                      <a:pt x="76" y="416"/>
                      <a:pt x="77" y="415"/>
                    </a:cubicBezTo>
                    <a:cubicBezTo>
                      <a:pt x="79" y="414"/>
                      <a:pt x="79" y="413"/>
                      <a:pt x="78" y="413"/>
                    </a:cubicBezTo>
                    <a:cubicBezTo>
                      <a:pt x="78" y="412"/>
                      <a:pt x="77" y="411"/>
                      <a:pt x="77" y="409"/>
                    </a:cubicBezTo>
                    <a:cubicBezTo>
                      <a:pt x="77" y="407"/>
                      <a:pt x="77" y="407"/>
                      <a:pt x="79" y="408"/>
                    </a:cubicBezTo>
                    <a:cubicBezTo>
                      <a:pt x="81" y="410"/>
                      <a:pt x="83" y="409"/>
                      <a:pt x="83" y="407"/>
                    </a:cubicBezTo>
                    <a:cubicBezTo>
                      <a:pt x="82" y="404"/>
                      <a:pt x="77" y="400"/>
                      <a:pt x="76" y="401"/>
                    </a:cubicBezTo>
                    <a:cubicBezTo>
                      <a:pt x="75" y="402"/>
                      <a:pt x="72" y="401"/>
                      <a:pt x="70" y="400"/>
                    </a:cubicBezTo>
                    <a:cubicBezTo>
                      <a:pt x="68" y="399"/>
                      <a:pt x="66" y="399"/>
                      <a:pt x="66" y="400"/>
                    </a:cubicBezTo>
                    <a:cubicBezTo>
                      <a:pt x="65" y="401"/>
                      <a:pt x="64" y="400"/>
                      <a:pt x="63" y="400"/>
                    </a:cubicBezTo>
                    <a:cubicBezTo>
                      <a:pt x="62" y="399"/>
                      <a:pt x="61" y="398"/>
                      <a:pt x="61" y="399"/>
                    </a:cubicBezTo>
                    <a:cubicBezTo>
                      <a:pt x="60" y="400"/>
                      <a:pt x="60" y="399"/>
                      <a:pt x="60" y="396"/>
                    </a:cubicBezTo>
                    <a:cubicBezTo>
                      <a:pt x="60" y="394"/>
                      <a:pt x="61" y="392"/>
                      <a:pt x="62" y="391"/>
                    </a:cubicBezTo>
                    <a:cubicBezTo>
                      <a:pt x="64" y="388"/>
                      <a:pt x="64" y="388"/>
                      <a:pt x="68" y="389"/>
                    </a:cubicBezTo>
                    <a:cubicBezTo>
                      <a:pt x="70" y="389"/>
                      <a:pt x="73" y="390"/>
                      <a:pt x="74" y="391"/>
                    </a:cubicBezTo>
                    <a:cubicBezTo>
                      <a:pt x="75" y="392"/>
                      <a:pt x="77" y="392"/>
                      <a:pt x="78" y="392"/>
                    </a:cubicBezTo>
                    <a:cubicBezTo>
                      <a:pt x="78" y="392"/>
                      <a:pt x="80" y="392"/>
                      <a:pt x="81" y="392"/>
                    </a:cubicBezTo>
                    <a:cubicBezTo>
                      <a:pt x="83" y="393"/>
                      <a:pt x="83" y="392"/>
                      <a:pt x="85" y="388"/>
                    </a:cubicBezTo>
                    <a:cubicBezTo>
                      <a:pt x="86" y="384"/>
                      <a:pt x="85" y="380"/>
                      <a:pt x="83" y="381"/>
                    </a:cubicBezTo>
                    <a:cubicBezTo>
                      <a:pt x="83" y="381"/>
                      <a:pt x="79" y="380"/>
                      <a:pt x="75" y="379"/>
                    </a:cubicBezTo>
                    <a:cubicBezTo>
                      <a:pt x="70" y="377"/>
                      <a:pt x="66" y="376"/>
                      <a:pt x="64" y="376"/>
                    </a:cubicBezTo>
                    <a:cubicBezTo>
                      <a:pt x="59" y="375"/>
                      <a:pt x="49" y="370"/>
                      <a:pt x="49" y="369"/>
                    </a:cubicBezTo>
                    <a:cubicBezTo>
                      <a:pt x="49" y="367"/>
                      <a:pt x="52" y="362"/>
                      <a:pt x="53" y="362"/>
                    </a:cubicBezTo>
                    <a:cubicBezTo>
                      <a:pt x="53" y="362"/>
                      <a:pt x="54" y="362"/>
                      <a:pt x="54" y="361"/>
                    </a:cubicBezTo>
                    <a:cubicBezTo>
                      <a:pt x="55" y="359"/>
                      <a:pt x="55" y="359"/>
                      <a:pt x="56" y="360"/>
                    </a:cubicBezTo>
                    <a:cubicBezTo>
                      <a:pt x="57" y="361"/>
                      <a:pt x="58" y="361"/>
                      <a:pt x="59" y="361"/>
                    </a:cubicBezTo>
                    <a:cubicBezTo>
                      <a:pt x="59" y="361"/>
                      <a:pt x="59" y="360"/>
                      <a:pt x="58" y="360"/>
                    </a:cubicBezTo>
                    <a:cubicBezTo>
                      <a:pt x="58" y="359"/>
                      <a:pt x="58" y="359"/>
                      <a:pt x="58" y="359"/>
                    </a:cubicBezTo>
                    <a:cubicBezTo>
                      <a:pt x="59" y="358"/>
                      <a:pt x="60" y="359"/>
                      <a:pt x="61" y="360"/>
                    </a:cubicBezTo>
                    <a:cubicBezTo>
                      <a:pt x="61" y="360"/>
                      <a:pt x="65" y="361"/>
                      <a:pt x="68" y="362"/>
                    </a:cubicBezTo>
                    <a:cubicBezTo>
                      <a:pt x="71" y="363"/>
                      <a:pt x="75" y="364"/>
                      <a:pt x="77" y="364"/>
                    </a:cubicBezTo>
                    <a:cubicBezTo>
                      <a:pt x="81" y="366"/>
                      <a:pt x="88" y="367"/>
                      <a:pt x="89" y="367"/>
                    </a:cubicBezTo>
                    <a:cubicBezTo>
                      <a:pt x="90" y="366"/>
                      <a:pt x="90" y="365"/>
                      <a:pt x="90" y="363"/>
                    </a:cubicBezTo>
                    <a:cubicBezTo>
                      <a:pt x="90" y="361"/>
                      <a:pt x="90" y="360"/>
                      <a:pt x="88" y="359"/>
                    </a:cubicBezTo>
                    <a:cubicBezTo>
                      <a:pt x="87" y="358"/>
                      <a:pt x="86" y="358"/>
                      <a:pt x="85" y="358"/>
                    </a:cubicBezTo>
                    <a:cubicBezTo>
                      <a:pt x="83" y="359"/>
                      <a:pt x="76" y="357"/>
                      <a:pt x="73" y="355"/>
                    </a:cubicBezTo>
                    <a:cubicBezTo>
                      <a:pt x="71" y="353"/>
                      <a:pt x="71" y="352"/>
                      <a:pt x="72" y="350"/>
                    </a:cubicBezTo>
                    <a:cubicBezTo>
                      <a:pt x="74" y="346"/>
                      <a:pt x="75" y="346"/>
                      <a:pt x="81" y="347"/>
                    </a:cubicBezTo>
                    <a:cubicBezTo>
                      <a:pt x="83" y="348"/>
                      <a:pt x="86" y="348"/>
                      <a:pt x="87" y="347"/>
                    </a:cubicBezTo>
                    <a:cubicBezTo>
                      <a:pt x="88" y="347"/>
                      <a:pt x="88" y="347"/>
                      <a:pt x="89" y="347"/>
                    </a:cubicBezTo>
                    <a:cubicBezTo>
                      <a:pt x="90" y="349"/>
                      <a:pt x="93" y="348"/>
                      <a:pt x="94" y="345"/>
                    </a:cubicBezTo>
                    <a:cubicBezTo>
                      <a:pt x="94" y="343"/>
                      <a:pt x="94" y="342"/>
                      <a:pt x="94" y="342"/>
                    </a:cubicBezTo>
                    <a:cubicBezTo>
                      <a:pt x="94" y="342"/>
                      <a:pt x="90" y="341"/>
                      <a:pt x="87" y="340"/>
                    </a:cubicBezTo>
                    <a:cubicBezTo>
                      <a:pt x="83" y="340"/>
                      <a:pt x="79" y="339"/>
                      <a:pt x="79" y="339"/>
                    </a:cubicBezTo>
                    <a:cubicBezTo>
                      <a:pt x="78" y="340"/>
                      <a:pt x="77" y="339"/>
                      <a:pt x="75" y="338"/>
                    </a:cubicBezTo>
                    <a:cubicBezTo>
                      <a:pt x="72" y="336"/>
                      <a:pt x="72" y="336"/>
                      <a:pt x="72" y="333"/>
                    </a:cubicBezTo>
                    <a:cubicBezTo>
                      <a:pt x="73" y="328"/>
                      <a:pt x="76" y="327"/>
                      <a:pt x="82" y="329"/>
                    </a:cubicBezTo>
                    <a:cubicBezTo>
                      <a:pt x="85" y="330"/>
                      <a:pt x="88" y="331"/>
                      <a:pt x="88" y="331"/>
                    </a:cubicBezTo>
                    <a:cubicBezTo>
                      <a:pt x="89" y="331"/>
                      <a:pt x="90" y="331"/>
                      <a:pt x="90" y="332"/>
                    </a:cubicBezTo>
                    <a:cubicBezTo>
                      <a:pt x="91" y="333"/>
                      <a:pt x="94" y="333"/>
                      <a:pt x="97" y="331"/>
                    </a:cubicBezTo>
                    <a:cubicBezTo>
                      <a:pt x="97" y="331"/>
                      <a:pt x="98" y="329"/>
                      <a:pt x="98" y="327"/>
                    </a:cubicBezTo>
                    <a:cubicBezTo>
                      <a:pt x="99" y="323"/>
                      <a:pt x="99" y="323"/>
                      <a:pt x="99" y="323"/>
                    </a:cubicBezTo>
                    <a:cubicBezTo>
                      <a:pt x="93" y="321"/>
                      <a:pt x="93" y="321"/>
                      <a:pt x="93" y="321"/>
                    </a:cubicBezTo>
                    <a:cubicBezTo>
                      <a:pt x="90" y="320"/>
                      <a:pt x="86" y="319"/>
                      <a:pt x="83" y="319"/>
                    </a:cubicBezTo>
                    <a:cubicBezTo>
                      <a:pt x="77" y="319"/>
                      <a:pt x="76" y="317"/>
                      <a:pt x="78" y="313"/>
                    </a:cubicBezTo>
                    <a:cubicBezTo>
                      <a:pt x="79" y="310"/>
                      <a:pt x="79" y="310"/>
                      <a:pt x="84" y="310"/>
                    </a:cubicBezTo>
                    <a:cubicBezTo>
                      <a:pt x="87" y="310"/>
                      <a:pt x="89" y="310"/>
                      <a:pt x="89" y="310"/>
                    </a:cubicBezTo>
                    <a:cubicBezTo>
                      <a:pt x="90" y="310"/>
                      <a:pt x="93" y="310"/>
                      <a:pt x="95" y="311"/>
                    </a:cubicBezTo>
                    <a:cubicBezTo>
                      <a:pt x="100" y="311"/>
                      <a:pt x="101" y="311"/>
                      <a:pt x="102" y="309"/>
                    </a:cubicBezTo>
                    <a:cubicBezTo>
                      <a:pt x="103" y="308"/>
                      <a:pt x="103" y="306"/>
                      <a:pt x="102" y="305"/>
                    </a:cubicBezTo>
                    <a:cubicBezTo>
                      <a:pt x="101" y="302"/>
                      <a:pt x="96" y="301"/>
                      <a:pt x="94" y="303"/>
                    </a:cubicBezTo>
                    <a:cubicBezTo>
                      <a:pt x="93" y="304"/>
                      <a:pt x="91" y="304"/>
                      <a:pt x="88" y="304"/>
                    </a:cubicBezTo>
                    <a:cubicBezTo>
                      <a:pt x="80" y="302"/>
                      <a:pt x="79" y="302"/>
                      <a:pt x="79" y="298"/>
                    </a:cubicBezTo>
                    <a:cubicBezTo>
                      <a:pt x="79" y="295"/>
                      <a:pt x="79" y="294"/>
                      <a:pt x="83" y="292"/>
                    </a:cubicBezTo>
                    <a:cubicBezTo>
                      <a:pt x="85" y="291"/>
                      <a:pt x="89" y="291"/>
                      <a:pt x="90" y="291"/>
                    </a:cubicBezTo>
                    <a:cubicBezTo>
                      <a:pt x="95" y="292"/>
                      <a:pt x="103" y="293"/>
                      <a:pt x="105" y="292"/>
                    </a:cubicBezTo>
                    <a:cubicBezTo>
                      <a:pt x="105" y="292"/>
                      <a:pt x="106" y="290"/>
                      <a:pt x="105" y="288"/>
                    </a:cubicBezTo>
                    <a:cubicBezTo>
                      <a:pt x="104" y="285"/>
                      <a:pt x="103" y="285"/>
                      <a:pt x="99" y="283"/>
                    </a:cubicBezTo>
                    <a:cubicBezTo>
                      <a:pt x="97" y="282"/>
                      <a:pt x="95" y="282"/>
                      <a:pt x="94" y="283"/>
                    </a:cubicBezTo>
                    <a:cubicBezTo>
                      <a:pt x="94" y="283"/>
                      <a:pt x="93" y="283"/>
                      <a:pt x="93" y="282"/>
                    </a:cubicBezTo>
                    <a:cubicBezTo>
                      <a:pt x="92" y="282"/>
                      <a:pt x="87" y="280"/>
                      <a:pt x="81" y="280"/>
                    </a:cubicBezTo>
                    <a:cubicBezTo>
                      <a:pt x="66" y="277"/>
                      <a:pt x="64" y="275"/>
                      <a:pt x="69" y="270"/>
                    </a:cubicBezTo>
                    <a:cubicBezTo>
                      <a:pt x="73" y="267"/>
                      <a:pt x="73" y="267"/>
                      <a:pt x="79" y="267"/>
                    </a:cubicBezTo>
                    <a:cubicBezTo>
                      <a:pt x="82" y="267"/>
                      <a:pt x="87" y="268"/>
                      <a:pt x="89" y="269"/>
                    </a:cubicBezTo>
                    <a:cubicBezTo>
                      <a:pt x="90" y="269"/>
                      <a:pt x="92" y="270"/>
                      <a:pt x="93" y="269"/>
                    </a:cubicBezTo>
                    <a:cubicBezTo>
                      <a:pt x="94" y="269"/>
                      <a:pt x="97" y="269"/>
                      <a:pt x="100" y="270"/>
                    </a:cubicBezTo>
                    <a:cubicBezTo>
                      <a:pt x="104" y="271"/>
                      <a:pt x="107" y="272"/>
                      <a:pt x="107" y="272"/>
                    </a:cubicBezTo>
                    <a:cubicBezTo>
                      <a:pt x="108" y="271"/>
                      <a:pt x="109" y="266"/>
                      <a:pt x="109" y="263"/>
                    </a:cubicBezTo>
                    <a:cubicBezTo>
                      <a:pt x="109" y="260"/>
                      <a:pt x="109" y="260"/>
                      <a:pt x="106" y="258"/>
                    </a:cubicBezTo>
                    <a:cubicBezTo>
                      <a:pt x="105" y="257"/>
                      <a:pt x="102" y="256"/>
                      <a:pt x="101" y="256"/>
                    </a:cubicBezTo>
                    <a:cubicBezTo>
                      <a:pt x="100" y="256"/>
                      <a:pt x="99" y="256"/>
                      <a:pt x="98" y="255"/>
                    </a:cubicBezTo>
                    <a:cubicBezTo>
                      <a:pt x="98" y="254"/>
                      <a:pt x="97" y="254"/>
                      <a:pt x="96" y="254"/>
                    </a:cubicBezTo>
                    <a:cubicBezTo>
                      <a:pt x="95" y="255"/>
                      <a:pt x="94" y="254"/>
                      <a:pt x="93" y="253"/>
                    </a:cubicBezTo>
                    <a:cubicBezTo>
                      <a:pt x="90" y="251"/>
                      <a:pt x="90" y="247"/>
                      <a:pt x="93" y="245"/>
                    </a:cubicBezTo>
                    <a:cubicBezTo>
                      <a:pt x="94" y="244"/>
                      <a:pt x="101" y="245"/>
                      <a:pt x="108" y="247"/>
                    </a:cubicBezTo>
                    <a:cubicBezTo>
                      <a:pt x="112" y="248"/>
                      <a:pt x="113" y="248"/>
                      <a:pt x="114" y="247"/>
                    </a:cubicBezTo>
                    <a:cubicBezTo>
                      <a:pt x="114" y="245"/>
                      <a:pt x="114" y="244"/>
                      <a:pt x="114" y="244"/>
                    </a:cubicBezTo>
                    <a:cubicBezTo>
                      <a:pt x="113" y="242"/>
                      <a:pt x="99" y="238"/>
                      <a:pt x="98" y="239"/>
                    </a:cubicBezTo>
                    <a:cubicBezTo>
                      <a:pt x="97" y="240"/>
                      <a:pt x="94" y="239"/>
                      <a:pt x="93" y="237"/>
                    </a:cubicBezTo>
                    <a:cubicBezTo>
                      <a:pt x="92" y="236"/>
                      <a:pt x="94" y="229"/>
                      <a:pt x="96" y="228"/>
                    </a:cubicBezTo>
                    <a:cubicBezTo>
                      <a:pt x="97" y="227"/>
                      <a:pt x="111" y="230"/>
                      <a:pt x="113" y="231"/>
                    </a:cubicBezTo>
                    <a:cubicBezTo>
                      <a:pt x="113" y="231"/>
                      <a:pt x="115" y="231"/>
                      <a:pt x="116" y="231"/>
                    </a:cubicBezTo>
                    <a:cubicBezTo>
                      <a:pt x="117" y="230"/>
                      <a:pt x="119" y="225"/>
                      <a:pt x="118" y="223"/>
                    </a:cubicBezTo>
                    <a:cubicBezTo>
                      <a:pt x="117" y="222"/>
                      <a:pt x="112" y="220"/>
                      <a:pt x="110" y="221"/>
                    </a:cubicBezTo>
                    <a:cubicBezTo>
                      <a:pt x="109" y="221"/>
                      <a:pt x="108" y="221"/>
                      <a:pt x="108" y="221"/>
                    </a:cubicBezTo>
                    <a:cubicBezTo>
                      <a:pt x="108" y="220"/>
                      <a:pt x="106" y="220"/>
                      <a:pt x="99" y="220"/>
                    </a:cubicBezTo>
                    <a:cubicBezTo>
                      <a:pt x="95" y="220"/>
                      <a:pt x="95" y="220"/>
                      <a:pt x="94" y="217"/>
                    </a:cubicBezTo>
                    <a:cubicBezTo>
                      <a:pt x="94" y="216"/>
                      <a:pt x="93" y="214"/>
                      <a:pt x="93" y="213"/>
                    </a:cubicBezTo>
                    <a:cubicBezTo>
                      <a:pt x="94" y="212"/>
                      <a:pt x="98" y="209"/>
                      <a:pt x="99" y="210"/>
                    </a:cubicBezTo>
                    <a:cubicBezTo>
                      <a:pt x="99" y="210"/>
                      <a:pt x="100" y="210"/>
                      <a:pt x="101" y="210"/>
                    </a:cubicBezTo>
                    <a:cubicBezTo>
                      <a:pt x="101" y="209"/>
                      <a:pt x="103" y="210"/>
                      <a:pt x="104" y="210"/>
                    </a:cubicBezTo>
                    <a:cubicBezTo>
                      <a:pt x="105" y="211"/>
                      <a:pt x="106" y="212"/>
                      <a:pt x="107" y="211"/>
                    </a:cubicBezTo>
                    <a:cubicBezTo>
                      <a:pt x="108" y="211"/>
                      <a:pt x="111" y="211"/>
                      <a:pt x="115" y="212"/>
                    </a:cubicBezTo>
                    <a:cubicBezTo>
                      <a:pt x="122" y="214"/>
                      <a:pt x="122" y="214"/>
                      <a:pt x="122" y="214"/>
                    </a:cubicBezTo>
                    <a:cubicBezTo>
                      <a:pt x="122" y="211"/>
                      <a:pt x="122" y="211"/>
                      <a:pt x="122" y="211"/>
                    </a:cubicBezTo>
                    <a:cubicBezTo>
                      <a:pt x="123" y="205"/>
                      <a:pt x="122" y="204"/>
                      <a:pt x="115" y="205"/>
                    </a:cubicBezTo>
                    <a:cubicBezTo>
                      <a:pt x="112" y="205"/>
                      <a:pt x="109" y="205"/>
                      <a:pt x="109" y="205"/>
                    </a:cubicBezTo>
                    <a:cubicBezTo>
                      <a:pt x="108" y="204"/>
                      <a:pt x="107" y="204"/>
                      <a:pt x="107" y="204"/>
                    </a:cubicBezTo>
                    <a:cubicBezTo>
                      <a:pt x="106" y="205"/>
                      <a:pt x="100" y="203"/>
                      <a:pt x="100" y="202"/>
                    </a:cubicBezTo>
                    <a:cubicBezTo>
                      <a:pt x="99" y="201"/>
                      <a:pt x="103" y="194"/>
                      <a:pt x="104" y="194"/>
                    </a:cubicBezTo>
                    <a:cubicBezTo>
                      <a:pt x="104" y="193"/>
                      <a:pt x="107" y="194"/>
                      <a:pt x="111" y="195"/>
                    </a:cubicBezTo>
                    <a:cubicBezTo>
                      <a:pt x="115" y="196"/>
                      <a:pt x="117" y="196"/>
                      <a:pt x="121" y="195"/>
                    </a:cubicBezTo>
                    <a:cubicBezTo>
                      <a:pt x="123" y="194"/>
                      <a:pt x="125" y="193"/>
                      <a:pt x="126" y="193"/>
                    </a:cubicBezTo>
                    <a:cubicBezTo>
                      <a:pt x="126" y="192"/>
                      <a:pt x="121" y="188"/>
                      <a:pt x="120" y="189"/>
                    </a:cubicBezTo>
                    <a:cubicBezTo>
                      <a:pt x="119" y="189"/>
                      <a:pt x="116" y="189"/>
                      <a:pt x="113" y="187"/>
                    </a:cubicBezTo>
                    <a:cubicBezTo>
                      <a:pt x="110" y="186"/>
                      <a:pt x="104" y="185"/>
                      <a:pt x="100" y="184"/>
                    </a:cubicBezTo>
                    <a:cubicBezTo>
                      <a:pt x="96" y="183"/>
                      <a:pt x="93" y="181"/>
                      <a:pt x="92" y="180"/>
                    </a:cubicBezTo>
                    <a:cubicBezTo>
                      <a:pt x="89" y="177"/>
                      <a:pt x="91" y="174"/>
                      <a:pt x="94" y="172"/>
                    </a:cubicBezTo>
                    <a:cubicBezTo>
                      <a:pt x="97" y="171"/>
                      <a:pt x="99" y="171"/>
                      <a:pt x="106" y="173"/>
                    </a:cubicBezTo>
                    <a:cubicBezTo>
                      <a:pt x="111" y="175"/>
                      <a:pt x="117" y="176"/>
                      <a:pt x="121" y="176"/>
                    </a:cubicBezTo>
                    <a:cubicBezTo>
                      <a:pt x="126" y="176"/>
                      <a:pt x="127" y="176"/>
                      <a:pt x="129" y="173"/>
                    </a:cubicBezTo>
                    <a:cubicBezTo>
                      <a:pt x="130" y="171"/>
                      <a:pt x="131" y="169"/>
                      <a:pt x="130" y="168"/>
                    </a:cubicBezTo>
                    <a:cubicBezTo>
                      <a:pt x="130" y="166"/>
                      <a:pt x="123" y="164"/>
                      <a:pt x="118" y="164"/>
                    </a:cubicBezTo>
                    <a:cubicBezTo>
                      <a:pt x="117" y="164"/>
                      <a:pt x="114" y="164"/>
                      <a:pt x="113" y="163"/>
                    </a:cubicBezTo>
                    <a:cubicBezTo>
                      <a:pt x="110" y="162"/>
                      <a:pt x="110" y="162"/>
                      <a:pt x="111" y="158"/>
                    </a:cubicBezTo>
                    <a:cubicBezTo>
                      <a:pt x="113" y="153"/>
                      <a:pt x="114" y="152"/>
                      <a:pt x="120" y="153"/>
                    </a:cubicBezTo>
                    <a:cubicBezTo>
                      <a:pt x="122" y="154"/>
                      <a:pt x="125" y="155"/>
                      <a:pt x="126" y="155"/>
                    </a:cubicBezTo>
                    <a:cubicBezTo>
                      <a:pt x="127" y="155"/>
                      <a:pt x="133" y="156"/>
                      <a:pt x="133" y="155"/>
                    </a:cubicBezTo>
                    <a:cubicBezTo>
                      <a:pt x="133" y="155"/>
                      <a:pt x="133" y="153"/>
                      <a:pt x="133" y="151"/>
                    </a:cubicBezTo>
                    <a:cubicBezTo>
                      <a:pt x="133" y="147"/>
                      <a:pt x="133" y="147"/>
                      <a:pt x="131" y="147"/>
                    </a:cubicBezTo>
                    <a:cubicBezTo>
                      <a:pt x="130" y="146"/>
                      <a:pt x="128" y="146"/>
                      <a:pt x="127" y="147"/>
                    </a:cubicBezTo>
                    <a:cubicBezTo>
                      <a:pt x="124" y="148"/>
                      <a:pt x="120" y="148"/>
                      <a:pt x="118" y="146"/>
                    </a:cubicBezTo>
                    <a:cubicBezTo>
                      <a:pt x="116" y="145"/>
                      <a:pt x="117" y="140"/>
                      <a:pt x="119" y="138"/>
                    </a:cubicBezTo>
                    <a:cubicBezTo>
                      <a:pt x="120" y="137"/>
                      <a:pt x="124" y="137"/>
                      <a:pt x="127" y="137"/>
                    </a:cubicBezTo>
                    <a:cubicBezTo>
                      <a:pt x="131" y="137"/>
                      <a:pt x="135" y="136"/>
                      <a:pt x="136" y="135"/>
                    </a:cubicBezTo>
                    <a:cubicBezTo>
                      <a:pt x="137" y="133"/>
                      <a:pt x="140" y="129"/>
                      <a:pt x="139" y="128"/>
                    </a:cubicBezTo>
                    <a:cubicBezTo>
                      <a:pt x="139" y="128"/>
                      <a:pt x="136" y="127"/>
                      <a:pt x="132" y="128"/>
                    </a:cubicBezTo>
                    <a:cubicBezTo>
                      <a:pt x="128" y="128"/>
                      <a:pt x="124" y="127"/>
                      <a:pt x="123" y="127"/>
                    </a:cubicBezTo>
                    <a:cubicBezTo>
                      <a:pt x="122" y="126"/>
                      <a:pt x="122" y="126"/>
                      <a:pt x="122" y="127"/>
                    </a:cubicBezTo>
                    <a:cubicBezTo>
                      <a:pt x="122" y="127"/>
                      <a:pt x="121" y="127"/>
                      <a:pt x="118" y="127"/>
                    </a:cubicBezTo>
                    <a:cubicBezTo>
                      <a:pt x="116" y="127"/>
                      <a:pt x="114" y="126"/>
                      <a:pt x="113" y="124"/>
                    </a:cubicBezTo>
                    <a:cubicBezTo>
                      <a:pt x="112" y="122"/>
                      <a:pt x="113" y="119"/>
                      <a:pt x="115" y="120"/>
                    </a:cubicBezTo>
                    <a:cubicBezTo>
                      <a:pt x="116" y="121"/>
                      <a:pt x="116" y="121"/>
                      <a:pt x="116" y="119"/>
                    </a:cubicBezTo>
                    <a:cubicBezTo>
                      <a:pt x="116" y="117"/>
                      <a:pt x="120" y="115"/>
                      <a:pt x="122" y="116"/>
                    </a:cubicBezTo>
                    <a:cubicBezTo>
                      <a:pt x="124" y="118"/>
                      <a:pt x="137" y="119"/>
                      <a:pt x="139" y="119"/>
                    </a:cubicBezTo>
                    <a:cubicBezTo>
                      <a:pt x="143" y="116"/>
                      <a:pt x="141" y="106"/>
                      <a:pt x="137" y="107"/>
                    </a:cubicBezTo>
                    <a:cubicBezTo>
                      <a:pt x="136" y="107"/>
                      <a:pt x="133" y="106"/>
                      <a:pt x="131" y="106"/>
                    </a:cubicBezTo>
                    <a:cubicBezTo>
                      <a:pt x="129" y="105"/>
                      <a:pt x="126" y="105"/>
                      <a:pt x="124" y="105"/>
                    </a:cubicBezTo>
                    <a:cubicBezTo>
                      <a:pt x="119" y="105"/>
                      <a:pt x="117" y="103"/>
                      <a:pt x="117" y="99"/>
                    </a:cubicBezTo>
                    <a:cubicBezTo>
                      <a:pt x="117" y="97"/>
                      <a:pt x="117" y="95"/>
                      <a:pt x="117" y="95"/>
                    </a:cubicBezTo>
                    <a:cubicBezTo>
                      <a:pt x="118" y="95"/>
                      <a:pt x="125" y="94"/>
                      <a:pt x="127" y="95"/>
                    </a:cubicBezTo>
                    <a:cubicBezTo>
                      <a:pt x="133" y="97"/>
                      <a:pt x="145" y="99"/>
                      <a:pt x="145" y="98"/>
                    </a:cubicBezTo>
                    <a:cubicBezTo>
                      <a:pt x="147" y="95"/>
                      <a:pt x="143" y="94"/>
                      <a:pt x="133" y="92"/>
                    </a:cubicBezTo>
                    <a:cubicBezTo>
                      <a:pt x="126" y="91"/>
                      <a:pt x="121" y="90"/>
                      <a:pt x="120" y="89"/>
                    </a:cubicBezTo>
                    <a:cubicBezTo>
                      <a:pt x="120" y="89"/>
                      <a:pt x="118" y="88"/>
                      <a:pt x="117" y="88"/>
                    </a:cubicBezTo>
                    <a:cubicBezTo>
                      <a:pt x="109" y="87"/>
                      <a:pt x="104" y="83"/>
                      <a:pt x="108" y="80"/>
                    </a:cubicBezTo>
                    <a:cubicBezTo>
                      <a:pt x="110" y="78"/>
                      <a:pt x="116" y="77"/>
                      <a:pt x="122" y="79"/>
                    </a:cubicBezTo>
                    <a:cubicBezTo>
                      <a:pt x="124" y="80"/>
                      <a:pt x="129" y="81"/>
                      <a:pt x="132" y="81"/>
                    </a:cubicBezTo>
                    <a:cubicBezTo>
                      <a:pt x="136" y="82"/>
                      <a:pt x="140" y="82"/>
                      <a:pt x="142" y="83"/>
                    </a:cubicBezTo>
                    <a:cubicBezTo>
                      <a:pt x="147" y="84"/>
                      <a:pt x="148" y="83"/>
                      <a:pt x="149" y="78"/>
                    </a:cubicBezTo>
                    <a:cubicBezTo>
                      <a:pt x="150" y="74"/>
                      <a:pt x="149" y="72"/>
                      <a:pt x="144" y="72"/>
                    </a:cubicBezTo>
                    <a:cubicBezTo>
                      <a:pt x="143" y="72"/>
                      <a:pt x="140" y="72"/>
                      <a:pt x="138" y="71"/>
                    </a:cubicBezTo>
                    <a:cubicBezTo>
                      <a:pt x="136" y="71"/>
                      <a:pt x="133" y="71"/>
                      <a:pt x="131" y="71"/>
                    </a:cubicBezTo>
                    <a:cubicBezTo>
                      <a:pt x="128" y="71"/>
                      <a:pt x="128" y="71"/>
                      <a:pt x="127" y="69"/>
                    </a:cubicBezTo>
                    <a:cubicBezTo>
                      <a:pt x="127" y="68"/>
                      <a:pt x="126" y="66"/>
                      <a:pt x="126" y="65"/>
                    </a:cubicBezTo>
                    <a:cubicBezTo>
                      <a:pt x="125" y="64"/>
                      <a:pt x="129" y="62"/>
                      <a:pt x="133" y="62"/>
                    </a:cubicBezTo>
                    <a:cubicBezTo>
                      <a:pt x="136" y="63"/>
                      <a:pt x="138" y="62"/>
                      <a:pt x="139" y="62"/>
                    </a:cubicBezTo>
                    <a:cubicBezTo>
                      <a:pt x="140" y="62"/>
                      <a:pt x="141" y="62"/>
                      <a:pt x="142" y="62"/>
                    </a:cubicBezTo>
                    <a:cubicBezTo>
                      <a:pt x="145" y="63"/>
                      <a:pt x="150" y="63"/>
                      <a:pt x="151" y="62"/>
                    </a:cubicBezTo>
                    <a:cubicBezTo>
                      <a:pt x="153" y="60"/>
                      <a:pt x="151" y="58"/>
                      <a:pt x="146" y="56"/>
                    </a:cubicBezTo>
                    <a:cubicBezTo>
                      <a:pt x="143" y="56"/>
                      <a:pt x="141" y="55"/>
                      <a:pt x="140" y="55"/>
                    </a:cubicBezTo>
                    <a:cubicBezTo>
                      <a:pt x="139" y="56"/>
                      <a:pt x="133" y="52"/>
                      <a:pt x="132" y="49"/>
                    </a:cubicBezTo>
                    <a:cubicBezTo>
                      <a:pt x="130" y="45"/>
                      <a:pt x="132" y="44"/>
                      <a:pt x="137" y="45"/>
                    </a:cubicBezTo>
                    <a:cubicBezTo>
                      <a:pt x="139" y="45"/>
                      <a:pt x="142" y="46"/>
                      <a:pt x="145" y="46"/>
                    </a:cubicBezTo>
                    <a:cubicBezTo>
                      <a:pt x="147" y="46"/>
                      <a:pt x="150" y="46"/>
                      <a:pt x="151" y="47"/>
                    </a:cubicBezTo>
                    <a:cubicBezTo>
                      <a:pt x="154" y="48"/>
                      <a:pt x="156" y="46"/>
                      <a:pt x="155" y="43"/>
                    </a:cubicBezTo>
                    <a:cubicBezTo>
                      <a:pt x="155" y="41"/>
                      <a:pt x="155" y="40"/>
                      <a:pt x="155" y="40"/>
                    </a:cubicBezTo>
                    <a:cubicBezTo>
                      <a:pt x="154" y="40"/>
                      <a:pt x="150" y="39"/>
                      <a:pt x="146" y="39"/>
                    </a:cubicBezTo>
                    <a:cubicBezTo>
                      <a:pt x="140" y="38"/>
                      <a:pt x="137" y="37"/>
                      <a:pt x="137" y="35"/>
                    </a:cubicBezTo>
                    <a:cubicBezTo>
                      <a:pt x="135" y="32"/>
                      <a:pt x="136" y="29"/>
                      <a:pt x="138" y="27"/>
                    </a:cubicBezTo>
                    <a:cubicBezTo>
                      <a:pt x="140" y="27"/>
                      <a:pt x="145" y="27"/>
                      <a:pt x="147" y="28"/>
                    </a:cubicBezTo>
                    <a:cubicBezTo>
                      <a:pt x="148" y="28"/>
                      <a:pt x="150" y="28"/>
                      <a:pt x="153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8" y="23"/>
                      <a:pt x="158" y="23"/>
                      <a:pt x="154" y="22"/>
                    </a:cubicBezTo>
                    <a:cubicBezTo>
                      <a:pt x="151" y="21"/>
                      <a:pt x="147" y="21"/>
                      <a:pt x="145" y="21"/>
                    </a:cubicBezTo>
                    <a:cubicBezTo>
                      <a:pt x="143" y="21"/>
                      <a:pt x="140" y="20"/>
                      <a:pt x="138" y="20"/>
                    </a:cubicBezTo>
                    <a:cubicBezTo>
                      <a:pt x="137" y="20"/>
                      <a:pt x="135" y="19"/>
                      <a:pt x="134" y="20"/>
                    </a:cubicBezTo>
                    <a:cubicBezTo>
                      <a:pt x="132" y="21"/>
                      <a:pt x="124" y="21"/>
                      <a:pt x="120" y="20"/>
                    </a:cubicBezTo>
                    <a:cubicBezTo>
                      <a:pt x="119" y="19"/>
                      <a:pt x="117" y="20"/>
                      <a:pt x="116" y="20"/>
                    </a:cubicBezTo>
                    <a:cubicBezTo>
                      <a:pt x="116" y="21"/>
                      <a:pt x="115" y="21"/>
                      <a:pt x="114" y="20"/>
                    </a:cubicBezTo>
                    <a:cubicBezTo>
                      <a:pt x="113" y="20"/>
                      <a:pt x="112" y="20"/>
                      <a:pt x="110" y="20"/>
                    </a:cubicBezTo>
                    <a:cubicBezTo>
                      <a:pt x="109" y="21"/>
                      <a:pt x="108" y="21"/>
                      <a:pt x="108" y="20"/>
                    </a:cubicBezTo>
                    <a:cubicBezTo>
                      <a:pt x="107" y="20"/>
                      <a:pt x="107" y="20"/>
                      <a:pt x="106" y="21"/>
                    </a:cubicBezTo>
                    <a:cubicBezTo>
                      <a:pt x="106" y="21"/>
                      <a:pt x="104" y="22"/>
                      <a:pt x="102" y="22"/>
                    </a:cubicBezTo>
                    <a:cubicBezTo>
                      <a:pt x="98" y="21"/>
                      <a:pt x="98" y="22"/>
                      <a:pt x="9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393"/>
              <p:cNvSpPr>
                <a:spLocks noEditPoints="1"/>
              </p:cNvSpPr>
              <p:nvPr/>
            </p:nvSpPr>
            <p:spPr bwMode="auto">
              <a:xfrm>
                <a:off x="873" y="1053"/>
                <a:ext cx="257" cy="205"/>
              </a:xfrm>
              <a:custGeom>
                <a:avLst/>
                <a:gdLst>
                  <a:gd name="T0" fmla="*/ 126 w 337"/>
                  <a:gd name="T1" fmla="*/ 232 h 269"/>
                  <a:gd name="T2" fmla="*/ 93 w 337"/>
                  <a:gd name="T3" fmla="*/ 243 h 269"/>
                  <a:gd name="T4" fmla="*/ 60 w 337"/>
                  <a:gd name="T5" fmla="*/ 254 h 269"/>
                  <a:gd name="T6" fmla="*/ 19 w 337"/>
                  <a:gd name="T7" fmla="*/ 266 h 269"/>
                  <a:gd name="T8" fmla="*/ 11 w 337"/>
                  <a:gd name="T9" fmla="*/ 240 h 269"/>
                  <a:gd name="T10" fmla="*/ 25 w 337"/>
                  <a:gd name="T11" fmla="*/ 202 h 269"/>
                  <a:gd name="T12" fmla="*/ 52 w 337"/>
                  <a:gd name="T13" fmla="*/ 132 h 269"/>
                  <a:gd name="T14" fmla="*/ 67 w 337"/>
                  <a:gd name="T15" fmla="*/ 92 h 269"/>
                  <a:gd name="T16" fmla="*/ 92 w 337"/>
                  <a:gd name="T17" fmla="*/ 29 h 269"/>
                  <a:gd name="T18" fmla="*/ 128 w 337"/>
                  <a:gd name="T19" fmla="*/ 8 h 269"/>
                  <a:gd name="T20" fmla="*/ 184 w 337"/>
                  <a:gd name="T21" fmla="*/ 45 h 269"/>
                  <a:gd name="T22" fmla="*/ 211 w 337"/>
                  <a:gd name="T23" fmla="*/ 61 h 269"/>
                  <a:gd name="T24" fmla="*/ 245 w 337"/>
                  <a:gd name="T25" fmla="*/ 89 h 269"/>
                  <a:gd name="T26" fmla="*/ 272 w 337"/>
                  <a:gd name="T27" fmla="*/ 110 h 269"/>
                  <a:gd name="T28" fmla="*/ 308 w 337"/>
                  <a:gd name="T29" fmla="*/ 139 h 269"/>
                  <a:gd name="T30" fmla="*/ 333 w 337"/>
                  <a:gd name="T31" fmla="*/ 160 h 269"/>
                  <a:gd name="T32" fmla="*/ 306 w 337"/>
                  <a:gd name="T33" fmla="*/ 181 h 269"/>
                  <a:gd name="T34" fmla="*/ 267 w 337"/>
                  <a:gd name="T35" fmla="*/ 194 h 269"/>
                  <a:gd name="T36" fmla="*/ 235 w 337"/>
                  <a:gd name="T37" fmla="*/ 201 h 269"/>
                  <a:gd name="T38" fmla="*/ 198 w 337"/>
                  <a:gd name="T39" fmla="*/ 208 h 269"/>
                  <a:gd name="T40" fmla="*/ 291 w 337"/>
                  <a:gd name="T41" fmla="*/ 177 h 269"/>
                  <a:gd name="T42" fmla="*/ 292 w 337"/>
                  <a:gd name="T43" fmla="*/ 142 h 269"/>
                  <a:gd name="T44" fmla="*/ 259 w 337"/>
                  <a:gd name="T45" fmla="*/ 116 h 269"/>
                  <a:gd name="T46" fmla="*/ 219 w 337"/>
                  <a:gd name="T47" fmla="*/ 85 h 269"/>
                  <a:gd name="T48" fmla="*/ 163 w 337"/>
                  <a:gd name="T49" fmla="*/ 47 h 269"/>
                  <a:gd name="T50" fmla="*/ 137 w 337"/>
                  <a:gd name="T51" fmla="*/ 87 h 269"/>
                  <a:gd name="T52" fmla="*/ 219 w 337"/>
                  <a:gd name="T53" fmla="*/ 195 h 269"/>
                  <a:gd name="T54" fmla="*/ 186 w 337"/>
                  <a:gd name="T55" fmla="*/ 192 h 269"/>
                  <a:gd name="T56" fmla="*/ 175 w 337"/>
                  <a:gd name="T57" fmla="*/ 170 h 269"/>
                  <a:gd name="T58" fmla="*/ 164 w 337"/>
                  <a:gd name="T59" fmla="*/ 138 h 269"/>
                  <a:gd name="T60" fmla="*/ 153 w 337"/>
                  <a:gd name="T61" fmla="*/ 106 h 269"/>
                  <a:gd name="T62" fmla="*/ 151 w 337"/>
                  <a:gd name="T63" fmla="*/ 74 h 269"/>
                  <a:gd name="T64" fmla="*/ 195 w 337"/>
                  <a:gd name="T65" fmla="*/ 97 h 269"/>
                  <a:gd name="T66" fmla="*/ 228 w 337"/>
                  <a:gd name="T67" fmla="*/ 121 h 269"/>
                  <a:gd name="T68" fmla="*/ 265 w 337"/>
                  <a:gd name="T69" fmla="*/ 148 h 269"/>
                  <a:gd name="T70" fmla="*/ 261 w 337"/>
                  <a:gd name="T71" fmla="*/ 169 h 269"/>
                  <a:gd name="T72" fmla="*/ 224 w 337"/>
                  <a:gd name="T73" fmla="*/ 180 h 269"/>
                  <a:gd name="T74" fmla="*/ 187 w 337"/>
                  <a:gd name="T75" fmla="*/ 193 h 269"/>
                  <a:gd name="T76" fmla="*/ 247 w 337"/>
                  <a:gd name="T77" fmla="*/ 145 h 269"/>
                  <a:gd name="T78" fmla="*/ 211 w 337"/>
                  <a:gd name="T79" fmla="*/ 119 h 269"/>
                  <a:gd name="T80" fmla="*/ 170 w 337"/>
                  <a:gd name="T81" fmla="*/ 95 h 269"/>
                  <a:gd name="T82" fmla="*/ 56 w 337"/>
                  <a:gd name="T83" fmla="*/ 244 h 269"/>
                  <a:gd name="T84" fmla="*/ 117 w 337"/>
                  <a:gd name="T85" fmla="*/ 225 h 269"/>
                  <a:gd name="T86" fmla="*/ 149 w 337"/>
                  <a:gd name="T87" fmla="*/ 173 h 269"/>
                  <a:gd name="T88" fmla="*/ 132 w 337"/>
                  <a:gd name="T89" fmla="*/ 111 h 269"/>
                  <a:gd name="T90" fmla="*/ 110 w 337"/>
                  <a:gd name="T91" fmla="*/ 28 h 269"/>
                  <a:gd name="T92" fmla="*/ 90 w 337"/>
                  <a:gd name="T93" fmla="*/ 72 h 269"/>
                  <a:gd name="T94" fmla="*/ 74 w 337"/>
                  <a:gd name="T95" fmla="*/ 102 h 269"/>
                  <a:gd name="T96" fmla="*/ 61 w 337"/>
                  <a:gd name="T97" fmla="*/ 139 h 269"/>
                  <a:gd name="T98" fmla="*/ 50 w 337"/>
                  <a:gd name="T99" fmla="*/ 168 h 269"/>
                  <a:gd name="T100" fmla="*/ 31 w 337"/>
                  <a:gd name="T101" fmla="*/ 215 h 269"/>
                  <a:gd name="T102" fmla="*/ 123 w 337"/>
                  <a:gd name="T103" fmla="*/ 210 h 269"/>
                  <a:gd name="T104" fmla="*/ 76 w 337"/>
                  <a:gd name="T105" fmla="*/ 218 h 269"/>
                  <a:gd name="T106" fmla="*/ 52 w 337"/>
                  <a:gd name="T107" fmla="*/ 206 h 269"/>
                  <a:gd name="T108" fmla="*/ 68 w 337"/>
                  <a:gd name="T109" fmla="*/ 167 h 269"/>
                  <a:gd name="T110" fmla="*/ 83 w 337"/>
                  <a:gd name="T111" fmla="*/ 132 h 269"/>
                  <a:gd name="T112" fmla="*/ 96 w 337"/>
                  <a:gd name="T113" fmla="*/ 97 h 269"/>
                  <a:gd name="T114" fmla="*/ 130 w 337"/>
                  <a:gd name="T115" fmla="*/ 150 h 269"/>
                  <a:gd name="T116" fmla="*/ 128 w 337"/>
                  <a:gd name="T117" fmla="*/ 182 h 269"/>
                  <a:gd name="T118" fmla="*/ 119 w 337"/>
                  <a:gd name="T119" fmla="*/ 158 h 269"/>
                  <a:gd name="T120" fmla="*/ 110 w 337"/>
                  <a:gd name="T121" fmla="*/ 123 h 269"/>
                  <a:gd name="T122" fmla="*/ 89 w 337"/>
                  <a:gd name="T123" fmla="*/ 156 h 269"/>
                  <a:gd name="T124" fmla="*/ 69 w 337"/>
                  <a:gd name="T125" fmla="*/ 201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7" h="269">
                    <a:moveTo>
                      <a:pt x="174" y="224"/>
                    </a:moveTo>
                    <a:cubicBezTo>
                      <a:pt x="174" y="224"/>
                      <a:pt x="172" y="224"/>
                      <a:pt x="171" y="224"/>
                    </a:cubicBezTo>
                    <a:cubicBezTo>
                      <a:pt x="170" y="225"/>
                      <a:pt x="169" y="225"/>
                      <a:pt x="169" y="225"/>
                    </a:cubicBezTo>
                    <a:cubicBezTo>
                      <a:pt x="169" y="224"/>
                      <a:pt x="168" y="224"/>
                      <a:pt x="167" y="225"/>
                    </a:cubicBezTo>
                    <a:cubicBezTo>
                      <a:pt x="167" y="225"/>
                      <a:pt x="166" y="225"/>
                      <a:pt x="166" y="224"/>
                    </a:cubicBezTo>
                    <a:cubicBezTo>
                      <a:pt x="166" y="224"/>
                      <a:pt x="166" y="224"/>
                      <a:pt x="165" y="224"/>
                    </a:cubicBezTo>
                    <a:cubicBezTo>
                      <a:pt x="164" y="224"/>
                      <a:pt x="164" y="224"/>
                      <a:pt x="163" y="223"/>
                    </a:cubicBezTo>
                    <a:cubicBezTo>
                      <a:pt x="162" y="222"/>
                      <a:pt x="161" y="221"/>
                      <a:pt x="160" y="221"/>
                    </a:cubicBezTo>
                    <a:cubicBezTo>
                      <a:pt x="160" y="222"/>
                      <a:pt x="159" y="222"/>
                      <a:pt x="159" y="221"/>
                    </a:cubicBezTo>
                    <a:cubicBezTo>
                      <a:pt x="159" y="220"/>
                      <a:pt x="155" y="222"/>
                      <a:pt x="155" y="223"/>
                    </a:cubicBezTo>
                    <a:cubicBezTo>
                      <a:pt x="155" y="224"/>
                      <a:pt x="155" y="224"/>
                      <a:pt x="154" y="223"/>
                    </a:cubicBezTo>
                    <a:cubicBezTo>
                      <a:pt x="153" y="222"/>
                      <a:pt x="151" y="223"/>
                      <a:pt x="149" y="224"/>
                    </a:cubicBezTo>
                    <a:cubicBezTo>
                      <a:pt x="148" y="226"/>
                      <a:pt x="148" y="226"/>
                      <a:pt x="147" y="226"/>
                    </a:cubicBezTo>
                    <a:cubicBezTo>
                      <a:pt x="146" y="225"/>
                      <a:pt x="143" y="226"/>
                      <a:pt x="142" y="228"/>
                    </a:cubicBezTo>
                    <a:cubicBezTo>
                      <a:pt x="141" y="229"/>
                      <a:pt x="141" y="229"/>
                      <a:pt x="141" y="228"/>
                    </a:cubicBezTo>
                    <a:cubicBezTo>
                      <a:pt x="140" y="227"/>
                      <a:pt x="139" y="227"/>
                      <a:pt x="138" y="228"/>
                    </a:cubicBezTo>
                    <a:cubicBezTo>
                      <a:pt x="138" y="229"/>
                      <a:pt x="137" y="230"/>
                      <a:pt x="137" y="229"/>
                    </a:cubicBezTo>
                    <a:cubicBezTo>
                      <a:pt x="136" y="229"/>
                      <a:pt x="133" y="230"/>
                      <a:pt x="130" y="231"/>
                    </a:cubicBezTo>
                    <a:cubicBezTo>
                      <a:pt x="129" y="232"/>
                      <a:pt x="128" y="232"/>
                      <a:pt x="127" y="232"/>
                    </a:cubicBezTo>
                    <a:cubicBezTo>
                      <a:pt x="127" y="231"/>
                      <a:pt x="126" y="231"/>
                      <a:pt x="126" y="232"/>
                    </a:cubicBezTo>
                    <a:cubicBezTo>
                      <a:pt x="126" y="233"/>
                      <a:pt x="125" y="233"/>
                      <a:pt x="125" y="233"/>
                    </a:cubicBezTo>
                    <a:cubicBezTo>
                      <a:pt x="124" y="233"/>
                      <a:pt x="123" y="233"/>
                      <a:pt x="122" y="234"/>
                    </a:cubicBezTo>
                    <a:cubicBezTo>
                      <a:pt x="120" y="234"/>
                      <a:pt x="119" y="235"/>
                      <a:pt x="118" y="234"/>
                    </a:cubicBezTo>
                    <a:cubicBezTo>
                      <a:pt x="117" y="234"/>
                      <a:pt x="117" y="234"/>
                      <a:pt x="116" y="235"/>
                    </a:cubicBezTo>
                    <a:cubicBezTo>
                      <a:pt x="116" y="236"/>
                      <a:pt x="116" y="236"/>
                      <a:pt x="115" y="235"/>
                    </a:cubicBezTo>
                    <a:cubicBezTo>
                      <a:pt x="115" y="234"/>
                      <a:pt x="114" y="235"/>
                      <a:pt x="113" y="236"/>
                    </a:cubicBezTo>
                    <a:cubicBezTo>
                      <a:pt x="113" y="237"/>
                      <a:pt x="113" y="237"/>
                      <a:pt x="112" y="236"/>
                    </a:cubicBezTo>
                    <a:cubicBezTo>
                      <a:pt x="110" y="236"/>
                      <a:pt x="108" y="237"/>
                      <a:pt x="109" y="238"/>
                    </a:cubicBezTo>
                    <a:cubicBezTo>
                      <a:pt x="109" y="238"/>
                      <a:pt x="108" y="238"/>
                      <a:pt x="106" y="238"/>
                    </a:cubicBezTo>
                    <a:cubicBezTo>
                      <a:pt x="105" y="238"/>
                      <a:pt x="104" y="238"/>
                      <a:pt x="104" y="239"/>
                    </a:cubicBezTo>
                    <a:cubicBezTo>
                      <a:pt x="105" y="240"/>
                      <a:pt x="103" y="240"/>
                      <a:pt x="102" y="239"/>
                    </a:cubicBezTo>
                    <a:cubicBezTo>
                      <a:pt x="101" y="238"/>
                      <a:pt x="100" y="239"/>
                      <a:pt x="101" y="240"/>
                    </a:cubicBezTo>
                    <a:cubicBezTo>
                      <a:pt x="101" y="241"/>
                      <a:pt x="101" y="241"/>
                      <a:pt x="100" y="241"/>
                    </a:cubicBezTo>
                    <a:cubicBezTo>
                      <a:pt x="100" y="241"/>
                      <a:pt x="99" y="241"/>
                      <a:pt x="99" y="240"/>
                    </a:cubicBezTo>
                    <a:cubicBezTo>
                      <a:pt x="99" y="240"/>
                      <a:pt x="98" y="240"/>
                      <a:pt x="98" y="241"/>
                    </a:cubicBezTo>
                    <a:cubicBezTo>
                      <a:pt x="97" y="243"/>
                      <a:pt x="97" y="243"/>
                      <a:pt x="97" y="243"/>
                    </a:cubicBezTo>
                    <a:cubicBezTo>
                      <a:pt x="97" y="242"/>
                      <a:pt x="97" y="242"/>
                      <a:pt x="97" y="242"/>
                    </a:cubicBezTo>
                    <a:cubicBezTo>
                      <a:pt x="96" y="240"/>
                      <a:pt x="95" y="241"/>
                      <a:pt x="95" y="243"/>
                    </a:cubicBezTo>
                    <a:cubicBezTo>
                      <a:pt x="95" y="244"/>
                      <a:pt x="95" y="244"/>
                      <a:pt x="94" y="243"/>
                    </a:cubicBezTo>
                    <a:cubicBezTo>
                      <a:pt x="94" y="241"/>
                      <a:pt x="93" y="242"/>
                      <a:pt x="93" y="243"/>
                    </a:cubicBezTo>
                    <a:cubicBezTo>
                      <a:pt x="93" y="244"/>
                      <a:pt x="93" y="244"/>
                      <a:pt x="92" y="244"/>
                    </a:cubicBezTo>
                    <a:cubicBezTo>
                      <a:pt x="92" y="243"/>
                      <a:pt x="91" y="243"/>
                      <a:pt x="91" y="243"/>
                    </a:cubicBezTo>
                    <a:cubicBezTo>
                      <a:pt x="91" y="243"/>
                      <a:pt x="91" y="244"/>
                      <a:pt x="91" y="244"/>
                    </a:cubicBezTo>
                    <a:cubicBezTo>
                      <a:pt x="92" y="245"/>
                      <a:pt x="91" y="244"/>
                      <a:pt x="89" y="243"/>
                    </a:cubicBezTo>
                    <a:cubicBezTo>
                      <a:pt x="88" y="243"/>
                      <a:pt x="88" y="243"/>
                      <a:pt x="88" y="244"/>
                    </a:cubicBezTo>
                    <a:cubicBezTo>
                      <a:pt x="87" y="244"/>
                      <a:pt x="87" y="244"/>
                      <a:pt x="87" y="244"/>
                    </a:cubicBezTo>
                    <a:cubicBezTo>
                      <a:pt x="87" y="244"/>
                      <a:pt x="86" y="244"/>
                      <a:pt x="86" y="245"/>
                    </a:cubicBezTo>
                    <a:cubicBezTo>
                      <a:pt x="86" y="245"/>
                      <a:pt x="85" y="245"/>
                      <a:pt x="85" y="245"/>
                    </a:cubicBezTo>
                    <a:cubicBezTo>
                      <a:pt x="84" y="245"/>
                      <a:pt x="83" y="246"/>
                      <a:pt x="83" y="246"/>
                    </a:cubicBezTo>
                    <a:cubicBezTo>
                      <a:pt x="83" y="247"/>
                      <a:pt x="83" y="247"/>
                      <a:pt x="82" y="246"/>
                    </a:cubicBezTo>
                    <a:cubicBezTo>
                      <a:pt x="82" y="246"/>
                      <a:pt x="81" y="246"/>
                      <a:pt x="80" y="247"/>
                    </a:cubicBezTo>
                    <a:cubicBezTo>
                      <a:pt x="79" y="248"/>
                      <a:pt x="79" y="248"/>
                      <a:pt x="78" y="248"/>
                    </a:cubicBezTo>
                    <a:cubicBezTo>
                      <a:pt x="78" y="248"/>
                      <a:pt x="78" y="248"/>
                      <a:pt x="77" y="248"/>
                    </a:cubicBezTo>
                    <a:cubicBezTo>
                      <a:pt x="77" y="249"/>
                      <a:pt x="75" y="250"/>
                      <a:pt x="73" y="250"/>
                    </a:cubicBezTo>
                    <a:cubicBezTo>
                      <a:pt x="71" y="251"/>
                      <a:pt x="69" y="252"/>
                      <a:pt x="68" y="252"/>
                    </a:cubicBezTo>
                    <a:cubicBezTo>
                      <a:pt x="68" y="253"/>
                      <a:pt x="67" y="253"/>
                      <a:pt x="67" y="252"/>
                    </a:cubicBezTo>
                    <a:cubicBezTo>
                      <a:pt x="67" y="251"/>
                      <a:pt x="67" y="250"/>
                      <a:pt x="66" y="251"/>
                    </a:cubicBezTo>
                    <a:cubicBezTo>
                      <a:pt x="65" y="251"/>
                      <a:pt x="65" y="251"/>
                      <a:pt x="65" y="252"/>
                    </a:cubicBezTo>
                    <a:cubicBezTo>
                      <a:pt x="65" y="253"/>
                      <a:pt x="64" y="254"/>
                      <a:pt x="64" y="254"/>
                    </a:cubicBezTo>
                    <a:cubicBezTo>
                      <a:pt x="63" y="253"/>
                      <a:pt x="62" y="254"/>
                      <a:pt x="60" y="254"/>
                    </a:cubicBezTo>
                    <a:cubicBezTo>
                      <a:pt x="58" y="255"/>
                      <a:pt x="56" y="255"/>
                      <a:pt x="56" y="255"/>
                    </a:cubicBezTo>
                    <a:cubicBezTo>
                      <a:pt x="56" y="254"/>
                      <a:pt x="54" y="254"/>
                      <a:pt x="53" y="256"/>
                    </a:cubicBezTo>
                    <a:cubicBezTo>
                      <a:pt x="52" y="257"/>
                      <a:pt x="51" y="257"/>
                      <a:pt x="50" y="256"/>
                    </a:cubicBezTo>
                    <a:cubicBezTo>
                      <a:pt x="50" y="256"/>
                      <a:pt x="49" y="256"/>
                      <a:pt x="49" y="256"/>
                    </a:cubicBezTo>
                    <a:cubicBezTo>
                      <a:pt x="49" y="256"/>
                      <a:pt x="48" y="256"/>
                      <a:pt x="47" y="256"/>
                    </a:cubicBezTo>
                    <a:cubicBezTo>
                      <a:pt x="46" y="255"/>
                      <a:pt x="46" y="255"/>
                      <a:pt x="46" y="256"/>
                    </a:cubicBezTo>
                    <a:cubicBezTo>
                      <a:pt x="46" y="256"/>
                      <a:pt x="46" y="257"/>
                      <a:pt x="45" y="257"/>
                    </a:cubicBezTo>
                    <a:cubicBezTo>
                      <a:pt x="45" y="257"/>
                      <a:pt x="45" y="257"/>
                      <a:pt x="45" y="256"/>
                    </a:cubicBezTo>
                    <a:cubicBezTo>
                      <a:pt x="45" y="256"/>
                      <a:pt x="44" y="255"/>
                      <a:pt x="43" y="256"/>
                    </a:cubicBezTo>
                    <a:cubicBezTo>
                      <a:pt x="43" y="256"/>
                      <a:pt x="43" y="256"/>
                      <a:pt x="43" y="257"/>
                    </a:cubicBezTo>
                    <a:cubicBezTo>
                      <a:pt x="43" y="258"/>
                      <a:pt x="43" y="258"/>
                      <a:pt x="42" y="258"/>
                    </a:cubicBezTo>
                    <a:cubicBezTo>
                      <a:pt x="40" y="258"/>
                      <a:pt x="39" y="258"/>
                      <a:pt x="39" y="259"/>
                    </a:cubicBezTo>
                    <a:cubicBezTo>
                      <a:pt x="38" y="259"/>
                      <a:pt x="37" y="259"/>
                      <a:pt x="36" y="258"/>
                    </a:cubicBezTo>
                    <a:cubicBezTo>
                      <a:pt x="34" y="258"/>
                      <a:pt x="33" y="258"/>
                      <a:pt x="32" y="259"/>
                    </a:cubicBezTo>
                    <a:cubicBezTo>
                      <a:pt x="31" y="260"/>
                      <a:pt x="30" y="260"/>
                      <a:pt x="29" y="260"/>
                    </a:cubicBezTo>
                    <a:cubicBezTo>
                      <a:pt x="29" y="260"/>
                      <a:pt x="28" y="260"/>
                      <a:pt x="28" y="261"/>
                    </a:cubicBezTo>
                    <a:cubicBezTo>
                      <a:pt x="27" y="262"/>
                      <a:pt x="26" y="262"/>
                      <a:pt x="26" y="263"/>
                    </a:cubicBezTo>
                    <a:cubicBezTo>
                      <a:pt x="25" y="263"/>
                      <a:pt x="25" y="263"/>
                      <a:pt x="25" y="263"/>
                    </a:cubicBezTo>
                    <a:cubicBezTo>
                      <a:pt x="25" y="264"/>
                      <a:pt x="24" y="264"/>
                      <a:pt x="23" y="264"/>
                    </a:cubicBezTo>
                    <a:cubicBezTo>
                      <a:pt x="22" y="263"/>
                      <a:pt x="20" y="264"/>
                      <a:pt x="19" y="266"/>
                    </a:cubicBezTo>
                    <a:cubicBezTo>
                      <a:pt x="17" y="267"/>
                      <a:pt x="16" y="268"/>
                      <a:pt x="14" y="268"/>
                    </a:cubicBezTo>
                    <a:cubicBezTo>
                      <a:pt x="13" y="268"/>
                      <a:pt x="12" y="269"/>
                      <a:pt x="12" y="269"/>
                    </a:cubicBezTo>
                    <a:cubicBezTo>
                      <a:pt x="12" y="269"/>
                      <a:pt x="12" y="269"/>
                      <a:pt x="11" y="269"/>
                    </a:cubicBezTo>
                    <a:cubicBezTo>
                      <a:pt x="11" y="269"/>
                      <a:pt x="9" y="268"/>
                      <a:pt x="8" y="269"/>
                    </a:cubicBezTo>
                    <a:cubicBezTo>
                      <a:pt x="6" y="269"/>
                      <a:pt x="5" y="269"/>
                      <a:pt x="5" y="268"/>
                    </a:cubicBezTo>
                    <a:cubicBezTo>
                      <a:pt x="5" y="268"/>
                      <a:pt x="5" y="267"/>
                      <a:pt x="4" y="268"/>
                    </a:cubicBezTo>
                    <a:cubicBezTo>
                      <a:pt x="3" y="268"/>
                      <a:pt x="3" y="267"/>
                      <a:pt x="3" y="266"/>
                    </a:cubicBezTo>
                    <a:cubicBezTo>
                      <a:pt x="2" y="265"/>
                      <a:pt x="2" y="265"/>
                      <a:pt x="2" y="265"/>
                    </a:cubicBezTo>
                    <a:cubicBezTo>
                      <a:pt x="0" y="264"/>
                      <a:pt x="1" y="264"/>
                      <a:pt x="2" y="263"/>
                    </a:cubicBezTo>
                    <a:cubicBezTo>
                      <a:pt x="3" y="262"/>
                      <a:pt x="3" y="262"/>
                      <a:pt x="3" y="261"/>
                    </a:cubicBezTo>
                    <a:cubicBezTo>
                      <a:pt x="2" y="259"/>
                      <a:pt x="2" y="256"/>
                      <a:pt x="3" y="255"/>
                    </a:cubicBezTo>
                    <a:cubicBezTo>
                      <a:pt x="4" y="255"/>
                      <a:pt x="6" y="251"/>
                      <a:pt x="7" y="249"/>
                    </a:cubicBezTo>
                    <a:cubicBezTo>
                      <a:pt x="7" y="248"/>
                      <a:pt x="7" y="248"/>
                      <a:pt x="7" y="248"/>
                    </a:cubicBezTo>
                    <a:cubicBezTo>
                      <a:pt x="7" y="247"/>
                      <a:pt x="8" y="247"/>
                      <a:pt x="9" y="247"/>
                    </a:cubicBezTo>
                    <a:cubicBezTo>
                      <a:pt x="9" y="247"/>
                      <a:pt x="9" y="247"/>
                      <a:pt x="9" y="246"/>
                    </a:cubicBezTo>
                    <a:cubicBezTo>
                      <a:pt x="8" y="245"/>
                      <a:pt x="8" y="245"/>
                      <a:pt x="9" y="245"/>
                    </a:cubicBezTo>
                    <a:cubicBezTo>
                      <a:pt x="9" y="245"/>
                      <a:pt x="9" y="245"/>
                      <a:pt x="10" y="244"/>
                    </a:cubicBezTo>
                    <a:cubicBezTo>
                      <a:pt x="10" y="243"/>
                      <a:pt x="10" y="242"/>
                      <a:pt x="10" y="242"/>
                    </a:cubicBezTo>
                    <a:cubicBezTo>
                      <a:pt x="11" y="242"/>
                      <a:pt x="11" y="242"/>
                      <a:pt x="11" y="241"/>
                    </a:cubicBezTo>
                    <a:cubicBezTo>
                      <a:pt x="10" y="241"/>
                      <a:pt x="11" y="240"/>
                      <a:pt x="11" y="240"/>
                    </a:cubicBezTo>
                    <a:cubicBezTo>
                      <a:pt x="11" y="240"/>
                      <a:pt x="11" y="239"/>
                      <a:pt x="12" y="239"/>
                    </a:cubicBezTo>
                    <a:cubicBezTo>
                      <a:pt x="12" y="238"/>
                      <a:pt x="12" y="237"/>
                      <a:pt x="13" y="237"/>
                    </a:cubicBezTo>
                    <a:cubicBezTo>
                      <a:pt x="13" y="237"/>
                      <a:pt x="13" y="237"/>
                      <a:pt x="13" y="236"/>
                    </a:cubicBezTo>
                    <a:cubicBezTo>
                      <a:pt x="13" y="234"/>
                      <a:pt x="13" y="234"/>
                      <a:pt x="13" y="233"/>
                    </a:cubicBezTo>
                    <a:cubicBezTo>
                      <a:pt x="14" y="233"/>
                      <a:pt x="14" y="232"/>
                      <a:pt x="14" y="231"/>
                    </a:cubicBezTo>
                    <a:cubicBezTo>
                      <a:pt x="14" y="230"/>
                      <a:pt x="15" y="229"/>
                      <a:pt x="15" y="229"/>
                    </a:cubicBezTo>
                    <a:cubicBezTo>
                      <a:pt x="15" y="229"/>
                      <a:pt x="15" y="228"/>
                      <a:pt x="15" y="227"/>
                    </a:cubicBezTo>
                    <a:cubicBezTo>
                      <a:pt x="15" y="226"/>
                      <a:pt x="16" y="225"/>
                      <a:pt x="16" y="225"/>
                    </a:cubicBezTo>
                    <a:cubicBezTo>
                      <a:pt x="17" y="224"/>
                      <a:pt x="18" y="222"/>
                      <a:pt x="18" y="221"/>
                    </a:cubicBezTo>
                    <a:cubicBezTo>
                      <a:pt x="18" y="220"/>
                      <a:pt x="19" y="218"/>
                      <a:pt x="19" y="218"/>
                    </a:cubicBezTo>
                    <a:cubicBezTo>
                      <a:pt x="19" y="217"/>
                      <a:pt x="19" y="217"/>
                      <a:pt x="19" y="217"/>
                    </a:cubicBezTo>
                    <a:cubicBezTo>
                      <a:pt x="18" y="217"/>
                      <a:pt x="18" y="217"/>
                      <a:pt x="18" y="216"/>
                    </a:cubicBezTo>
                    <a:cubicBezTo>
                      <a:pt x="18" y="216"/>
                      <a:pt x="18" y="216"/>
                      <a:pt x="19" y="216"/>
                    </a:cubicBezTo>
                    <a:cubicBezTo>
                      <a:pt x="19" y="217"/>
                      <a:pt x="20" y="216"/>
                      <a:pt x="20" y="215"/>
                    </a:cubicBezTo>
                    <a:cubicBezTo>
                      <a:pt x="20" y="214"/>
                      <a:pt x="20" y="213"/>
                      <a:pt x="21" y="213"/>
                    </a:cubicBezTo>
                    <a:cubicBezTo>
                      <a:pt x="21" y="212"/>
                      <a:pt x="22" y="211"/>
                      <a:pt x="22" y="210"/>
                    </a:cubicBezTo>
                    <a:cubicBezTo>
                      <a:pt x="22" y="209"/>
                      <a:pt x="22" y="208"/>
                      <a:pt x="22" y="208"/>
                    </a:cubicBezTo>
                    <a:cubicBezTo>
                      <a:pt x="23" y="208"/>
                      <a:pt x="23" y="208"/>
                      <a:pt x="23" y="208"/>
                    </a:cubicBezTo>
                    <a:cubicBezTo>
                      <a:pt x="22" y="207"/>
                      <a:pt x="24" y="204"/>
                      <a:pt x="24" y="204"/>
                    </a:cubicBezTo>
                    <a:cubicBezTo>
                      <a:pt x="25" y="204"/>
                      <a:pt x="25" y="203"/>
                      <a:pt x="25" y="202"/>
                    </a:cubicBezTo>
                    <a:cubicBezTo>
                      <a:pt x="24" y="201"/>
                      <a:pt x="25" y="200"/>
                      <a:pt x="25" y="199"/>
                    </a:cubicBezTo>
                    <a:cubicBezTo>
                      <a:pt x="25" y="199"/>
                      <a:pt x="26" y="198"/>
                      <a:pt x="25" y="198"/>
                    </a:cubicBezTo>
                    <a:cubicBezTo>
                      <a:pt x="25" y="197"/>
                      <a:pt x="26" y="196"/>
                      <a:pt x="26" y="196"/>
                    </a:cubicBezTo>
                    <a:cubicBezTo>
                      <a:pt x="27" y="195"/>
                      <a:pt x="27" y="195"/>
                      <a:pt x="27" y="195"/>
                    </a:cubicBezTo>
                    <a:cubicBezTo>
                      <a:pt x="27" y="194"/>
                      <a:pt x="31" y="187"/>
                      <a:pt x="31" y="187"/>
                    </a:cubicBezTo>
                    <a:cubicBezTo>
                      <a:pt x="32" y="187"/>
                      <a:pt x="32" y="187"/>
                      <a:pt x="32" y="186"/>
                    </a:cubicBezTo>
                    <a:cubicBezTo>
                      <a:pt x="31" y="185"/>
                      <a:pt x="33" y="178"/>
                      <a:pt x="35" y="176"/>
                    </a:cubicBezTo>
                    <a:cubicBezTo>
                      <a:pt x="36" y="174"/>
                      <a:pt x="37" y="172"/>
                      <a:pt x="37" y="171"/>
                    </a:cubicBezTo>
                    <a:cubicBezTo>
                      <a:pt x="38" y="167"/>
                      <a:pt x="39" y="166"/>
                      <a:pt x="40" y="166"/>
                    </a:cubicBezTo>
                    <a:cubicBezTo>
                      <a:pt x="42" y="166"/>
                      <a:pt x="42" y="165"/>
                      <a:pt x="41" y="163"/>
                    </a:cubicBezTo>
                    <a:cubicBezTo>
                      <a:pt x="40" y="162"/>
                      <a:pt x="40" y="161"/>
                      <a:pt x="41" y="161"/>
                    </a:cubicBezTo>
                    <a:cubicBezTo>
                      <a:pt x="41" y="160"/>
                      <a:pt x="41" y="159"/>
                      <a:pt x="41" y="158"/>
                    </a:cubicBezTo>
                    <a:cubicBezTo>
                      <a:pt x="42" y="157"/>
                      <a:pt x="42" y="156"/>
                      <a:pt x="43" y="156"/>
                    </a:cubicBezTo>
                    <a:cubicBezTo>
                      <a:pt x="43" y="156"/>
                      <a:pt x="43" y="155"/>
                      <a:pt x="43" y="154"/>
                    </a:cubicBezTo>
                    <a:cubicBezTo>
                      <a:pt x="43" y="154"/>
                      <a:pt x="43" y="153"/>
                      <a:pt x="44" y="152"/>
                    </a:cubicBezTo>
                    <a:cubicBezTo>
                      <a:pt x="45" y="152"/>
                      <a:pt x="46" y="149"/>
                      <a:pt x="46" y="148"/>
                    </a:cubicBezTo>
                    <a:cubicBezTo>
                      <a:pt x="47" y="146"/>
                      <a:pt x="48" y="144"/>
                      <a:pt x="49" y="144"/>
                    </a:cubicBezTo>
                    <a:cubicBezTo>
                      <a:pt x="49" y="143"/>
                      <a:pt x="50" y="143"/>
                      <a:pt x="50" y="142"/>
                    </a:cubicBezTo>
                    <a:cubicBezTo>
                      <a:pt x="49" y="142"/>
                      <a:pt x="50" y="140"/>
                      <a:pt x="50" y="139"/>
                    </a:cubicBezTo>
                    <a:cubicBezTo>
                      <a:pt x="52" y="137"/>
                      <a:pt x="53" y="133"/>
                      <a:pt x="52" y="132"/>
                    </a:cubicBezTo>
                    <a:cubicBezTo>
                      <a:pt x="52" y="131"/>
                      <a:pt x="52" y="131"/>
                      <a:pt x="53" y="131"/>
                    </a:cubicBezTo>
                    <a:cubicBezTo>
                      <a:pt x="54" y="131"/>
                      <a:pt x="54" y="131"/>
                      <a:pt x="54" y="130"/>
                    </a:cubicBezTo>
                    <a:cubicBezTo>
                      <a:pt x="53" y="129"/>
                      <a:pt x="53" y="127"/>
                      <a:pt x="54" y="127"/>
                    </a:cubicBezTo>
                    <a:cubicBezTo>
                      <a:pt x="55" y="127"/>
                      <a:pt x="55" y="126"/>
                      <a:pt x="54" y="125"/>
                    </a:cubicBezTo>
                    <a:cubicBezTo>
                      <a:pt x="54" y="124"/>
                      <a:pt x="54" y="123"/>
                      <a:pt x="55" y="121"/>
                    </a:cubicBezTo>
                    <a:cubicBezTo>
                      <a:pt x="56" y="120"/>
                      <a:pt x="57" y="118"/>
                      <a:pt x="57" y="117"/>
                    </a:cubicBezTo>
                    <a:cubicBezTo>
                      <a:pt x="57" y="117"/>
                      <a:pt x="57" y="116"/>
                      <a:pt x="58" y="116"/>
                    </a:cubicBezTo>
                    <a:cubicBezTo>
                      <a:pt x="59" y="115"/>
                      <a:pt x="59" y="114"/>
                      <a:pt x="58" y="114"/>
                    </a:cubicBezTo>
                    <a:cubicBezTo>
                      <a:pt x="57" y="114"/>
                      <a:pt x="57" y="114"/>
                      <a:pt x="58" y="114"/>
                    </a:cubicBezTo>
                    <a:cubicBezTo>
                      <a:pt x="58" y="114"/>
                      <a:pt x="58" y="113"/>
                      <a:pt x="58" y="113"/>
                    </a:cubicBezTo>
                    <a:cubicBezTo>
                      <a:pt x="58" y="112"/>
                      <a:pt x="58" y="112"/>
                      <a:pt x="59" y="112"/>
                    </a:cubicBezTo>
                    <a:cubicBezTo>
                      <a:pt x="59" y="112"/>
                      <a:pt x="60" y="111"/>
                      <a:pt x="60" y="110"/>
                    </a:cubicBezTo>
                    <a:cubicBezTo>
                      <a:pt x="61" y="109"/>
                      <a:pt x="61" y="108"/>
                      <a:pt x="61" y="108"/>
                    </a:cubicBezTo>
                    <a:cubicBezTo>
                      <a:pt x="62" y="108"/>
                      <a:pt x="62" y="107"/>
                      <a:pt x="62" y="105"/>
                    </a:cubicBezTo>
                    <a:cubicBezTo>
                      <a:pt x="63" y="104"/>
                      <a:pt x="64" y="102"/>
                      <a:pt x="64" y="102"/>
                    </a:cubicBezTo>
                    <a:cubicBezTo>
                      <a:pt x="64" y="102"/>
                      <a:pt x="65" y="102"/>
                      <a:pt x="64" y="101"/>
                    </a:cubicBezTo>
                    <a:cubicBezTo>
                      <a:pt x="64" y="100"/>
                      <a:pt x="64" y="100"/>
                      <a:pt x="65" y="99"/>
                    </a:cubicBezTo>
                    <a:cubicBezTo>
                      <a:pt x="65" y="98"/>
                      <a:pt x="65" y="97"/>
                      <a:pt x="65" y="96"/>
                    </a:cubicBezTo>
                    <a:cubicBezTo>
                      <a:pt x="65" y="95"/>
                      <a:pt x="65" y="94"/>
                      <a:pt x="66" y="94"/>
                    </a:cubicBezTo>
                    <a:cubicBezTo>
                      <a:pt x="66" y="94"/>
                      <a:pt x="67" y="94"/>
                      <a:pt x="67" y="92"/>
                    </a:cubicBezTo>
                    <a:cubicBezTo>
                      <a:pt x="68" y="92"/>
                      <a:pt x="68" y="90"/>
                      <a:pt x="69" y="90"/>
                    </a:cubicBezTo>
                    <a:cubicBezTo>
                      <a:pt x="69" y="90"/>
                      <a:pt x="69" y="89"/>
                      <a:pt x="69" y="89"/>
                    </a:cubicBezTo>
                    <a:cubicBezTo>
                      <a:pt x="68" y="89"/>
                      <a:pt x="68" y="88"/>
                      <a:pt x="69" y="87"/>
                    </a:cubicBezTo>
                    <a:cubicBezTo>
                      <a:pt x="69" y="87"/>
                      <a:pt x="70" y="86"/>
                      <a:pt x="70" y="86"/>
                    </a:cubicBezTo>
                    <a:cubicBezTo>
                      <a:pt x="71" y="86"/>
                      <a:pt x="71" y="86"/>
                      <a:pt x="71" y="85"/>
                    </a:cubicBezTo>
                    <a:cubicBezTo>
                      <a:pt x="71" y="82"/>
                      <a:pt x="72" y="81"/>
                      <a:pt x="73" y="81"/>
                    </a:cubicBezTo>
                    <a:cubicBezTo>
                      <a:pt x="73" y="80"/>
                      <a:pt x="76" y="75"/>
                      <a:pt x="75" y="74"/>
                    </a:cubicBezTo>
                    <a:cubicBezTo>
                      <a:pt x="75" y="74"/>
                      <a:pt x="76" y="72"/>
                      <a:pt x="77" y="70"/>
                    </a:cubicBezTo>
                    <a:cubicBezTo>
                      <a:pt x="78" y="68"/>
                      <a:pt x="79" y="67"/>
                      <a:pt x="79" y="67"/>
                    </a:cubicBezTo>
                    <a:cubicBezTo>
                      <a:pt x="79" y="66"/>
                      <a:pt x="79" y="66"/>
                      <a:pt x="80" y="66"/>
                    </a:cubicBezTo>
                    <a:cubicBezTo>
                      <a:pt x="80" y="65"/>
                      <a:pt x="81" y="64"/>
                      <a:pt x="81" y="63"/>
                    </a:cubicBezTo>
                    <a:cubicBezTo>
                      <a:pt x="81" y="62"/>
                      <a:pt x="82" y="61"/>
                      <a:pt x="82" y="60"/>
                    </a:cubicBezTo>
                    <a:cubicBezTo>
                      <a:pt x="83" y="60"/>
                      <a:pt x="83" y="60"/>
                      <a:pt x="83" y="59"/>
                    </a:cubicBezTo>
                    <a:cubicBezTo>
                      <a:pt x="83" y="59"/>
                      <a:pt x="83" y="58"/>
                      <a:pt x="83" y="57"/>
                    </a:cubicBezTo>
                    <a:cubicBezTo>
                      <a:pt x="84" y="56"/>
                      <a:pt x="84" y="55"/>
                      <a:pt x="84" y="55"/>
                    </a:cubicBezTo>
                    <a:cubicBezTo>
                      <a:pt x="84" y="54"/>
                      <a:pt x="84" y="54"/>
                      <a:pt x="84" y="53"/>
                    </a:cubicBezTo>
                    <a:cubicBezTo>
                      <a:pt x="85" y="53"/>
                      <a:pt x="85" y="52"/>
                      <a:pt x="86" y="50"/>
                    </a:cubicBezTo>
                    <a:cubicBezTo>
                      <a:pt x="86" y="49"/>
                      <a:pt x="87" y="47"/>
                      <a:pt x="87" y="47"/>
                    </a:cubicBezTo>
                    <a:cubicBezTo>
                      <a:pt x="88" y="45"/>
                      <a:pt x="91" y="36"/>
                      <a:pt x="91" y="34"/>
                    </a:cubicBezTo>
                    <a:cubicBezTo>
                      <a:pt x="91" y="33"/>
                      <a:pt x="91" y="31"/>
                      <a:pt x="92" y="29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3" y="26"/>
                      <a:pt x="93" y="25"/>
                      <a:pt x="94" y="23"/>
                    </a:cubicBezTo>
                    <a:cubicBezTo>
                      <a:pt x="95" y="22"/>
                      <a:pt x="96" y="20"/>
                      <a:pt x="96" y="20"/>
                    </a:cubicBezTo>
                    <a:cubicBezTo>
                      <a:pt x="95" y="20"/>
                      <a:pt x="97" y="14"/>
                      <a:pt x="99" y="11"/>
                    </a:cubicBezTo>
                    <a:cubicBezTo>
                      <a:pt x="99" y="11"/>
                      <a:pt x="99" y="10"/>
                      <a:pt x="99" y="10"/>
                    </a:cubicBezTo>
                    <a:cubicBezTo>
                      <a:pt x="99" y="10"/>
                      <a:pt x="99" y="9"/>
                      <a:pt x="100" y="8"/>
                    </a:cubicBezTo>
                    <a:cubicBezTo>
                      <a:pt x="100" y="7"/>
                      <a:pt x="101" y="6"/>
                      <a:pt x="102" y="6"/>
                    </a:cubicBezTo>
                    <a:cubicBezTo>
                      <a:pt x="103" y="6"/>
                      <a:pt x="104" y="5"/>
                      <a:pt x="105" y="4"/>
                    </a:cubicBezTo>
                    <a:cubicBezTo>
                      <a:pt x="105" y="2"/>
                      <a:pt x="106" y="2"/>
                      <a:pt x="107" y="3"/>
                    </a:cubicBezTo>
                    <a:cubicBezTo>
                      <a:pt x="108" y="4"/>
                      <a:pt x="109" y="3"/>
                      <a:pt x="110" y="1"/>
                    </a:cubicBezTo>
                    <a:cubicBezTo>
                      <a:pt x="111" y="0"/>
                      <a:pt x="112" y="0"/>
                      <a:pt x="112" y="1"/>
                    </a:cubicBezTo>
                    <a:cubicBezTo>
                      <a:pt x="112" y="1"/>
                      <a:pt x="113" y="1"/>
                      <a:pt x="114" y="1"/>
                    </a:cubicBezTo>
                    <a:cubicBezTo>
                      <a:pt x="114" y="2"/>
                      <a:pt x="116" y="2"/>
                      <a:pt x="116" y="3"/>
                    </a:cubicBezTo>
                    <a:cubicBezTo>
                      <a:pt x="117" y="4"/>
                      <a:pt x="118" y="5"/>
                      <a:pt x="120" y="4"/>
                    </a:cubicBezTo>
                    <a:cubicBezTo>
                      <a:pt x="120" y="4"/>
                      <a:pt x="121" y="4"/>
                      <a:pt x="121" y="4"/>
                    </a:cubicBezTo>
                    <a:cubicBezTo>
                      <a:pt x="121" y="4"/>
                      <a:pt x="122" y="5"/>
                      <a:pt x="123" y="5"/>
                    </a:cubicBezTo>
                    <a:cubicBezTo>
                      <a:pt x="124" y="5"/>
                      <a:pt x="125" y="5"/>
                      <a:pt x="125" y="5"/>
                    </a:cubicBezTo>
                    <a:cubicBezTo>
                      <a:pt x="125" y="6"/>
                      <a:pt x="126" y="6"/>
                      <a:pt x="126" y="6"/>
                    </a:cubicBezTo>
                    <a:cubicBezTo>
                      <a:pt x="127" y="6"/>
                      <a:pt x="127" y="7"/>
                      <a:pt x="127" y="7"/>
                    </a:cubicBezTo>
                    <a:cubicBezTo>
                      <a:pt x="127" y="7"/>
                      <a:pt x="128" y="8"/>
                      <a:pt x="128" y="8"/>
                    </a:cubicBezTo>
                    <a:cubicBezTo>
                      <a:pt x="128" y="7"/>
                      <a:pt x="129" y="8"/>
                      <a:pt x="129" y="9"/>
                    </a:cubicBezTo>
                    <a:cubicBezTo>
                      <a:pt x="129" y="9"/>
                      <a:pt x="129" y="9"/>
                      <a:pt x="130" y="9"/>
                    </a:cubicBezTo>
                    <a:cubicBezTo>
                      <a:pt x="131" y="8"/>
                      <a:pt x="132" y="9"/>
                      <a:pt x="134" y="11"/>
                    </a:cubicBezTo>
                    <a:cubicBezTo>
                      <a:pt x="134" y="12"/>
                      <a:pt x="135" y="12"/>
                      <a:pt x="136" y="12"/>
                    </a:cubicBezTo>
                    <a:cubicBezTo>
                      <a:pt x="137" y="12"/>
                      <a:pt x="138" y="13"/>
                      <a:pt x="139" y="14"/>
                    </a:cubicBezTo>
                    <a:cubicBezTo>
                      <a:pt x="139" y="14"/>
                      <a:pt x="140" y="15"/>
                      <a:pt x="141" y="15"/>
                    </a:cubicBezTo>
                    <a:cubicBezTo>
                      <a:pt x="142" y="14"/>
                      <a:pt x="144" y="16"/>
                      <a:pt x="144" y="17"/>
                    </a:cubicBezTo>
                    <a:cubicBezTo>
                      <a:pt x="144" y="18"/>
                      <a:pt x="145" y="19"/>
                      <a:pt x="146" y="19"/>
                    </a:cubicBezTo>
                    <a:cubicBezTo>
                      <a:pt x="148" y="20"/>
                      <a:pt x="149" y="21"/>
                      <a:pt x="149" y="21"/>
                    </a:cubicBezTo>
                    <a:cubicBezTo>
                      <a:pt x="149" y="21"/>
                      <a:pt x="150" y="22"/>
                      <a:pt x="152" y="23"/>
                    </a:cubicBezTo>
                    <a:cubicBezTo>
                      <a:pt x="153" y="24"/>
                      <a:pt x="155" y="25"/>
                      <a:pt x="155" y="26"/>
                    </a:cubicBezTo>
                    <a:cubicBezTo>
                      <a:pt x="155" y="26"/>
                      <a:pt x="156" y="26"/>
                      <a:pt x="156" y="26"/>
                    </a:cubicBezTo>
                    <a:cubicBezTo>
                      <a:pt x="156" y="26"/>
                      <a:pt x="157" y="27"/>
                      <a:pt x="158" y="28"/>
                    </a:cubicBezTo>
                    <a:cubicBezTo>
                      <a:pt x="159" y="29"/>
                      <a:pt x="159" y="30"/>
                      <a:pt x="160" y="29"/>
                    </a:cubicBezTo>
                    <a:cubicBezTo>
                      <a:pt x="160" y="29"/>
                      <a:pt x="161" y="30"/>
                      <a:pt x="162" y="31"/>
                    </a:cubicBezTo>
                    <a:cubicBezTo>
                      <a:pt x="163" y="32"/>
                      <a:pt x="164" y="33"/>
                      <a:pt x="164" y="33"/>
                    </a:cubicBezTo>
                    <a:cubicBezTo>
                      <a:pt x="166" y="32"/>
                      <a:pt x="171" y="35"/>
                      <a:pt x="174" y="39"/>
                    </a:cubicBezTo>
                    <a:cubicBezTo>
                      <a:pt x="175" y="40"/>
                      <a:pt x="176" y="40"/>
                      <a:pt x="177" y="41"/>
                    </a:cubicBezTo>
                    <a:cubicBezTo>
                      <a:pt x="180" y="43"/>
                      <a:pt x="183" y="44"/>
                      <a:pt x="183" y="45"/>
                    </a:cubicBezTo>
                    <a:cubicBezTo>
                      <a:pt x="183" y="45"/>
                      <a:pt x="184" y="46"/>
                      <a:pt x="184" y="45"/>
                    </a:cubicBezTo>
                    <a:cubicBezTo>
                      <a:pt x="184" y="45"/>
                      <a:pt x="185" y="46"/>
                      <a:pt x="185" y="46"/>
                    </a:cubicBezTo>
                    <a:cubicBezTo>
                      <a:pt x="185" y="46"/>
                      <a:pt x="186" y="47"/>
                      <a:pt x="186" y="46"/>
                    </a:cubicBezTo>
                    <a:cubicBezTo>
                      <a:pt x="187" y="46"/>
                      <a:pt x="188" y="47"/>
                      <a:pt x="190" y="47"/>
                    </a:cubicBezTo>
                    <a:cubicBezTo>
                      <a:pt x="191" y="48"/>
                      <a:pt x="192" y="49"/>
                      <a:pt x="193" y="49"/>
                    </a:cubicBezTo>
                    <a:cubicBezTo>
                      <a:pt x="194" y="48"/>
                      <a:pt x="194" y="48"/>
                      <a:pt x="193" y="49"/>
                    </a:cubicBezTo>
                    <a:cubicBezTo>
                      <a:pt x="192" y="50"/>
                      <a:pt x="192" y="50"/>
                      <a:pt x="193" y="50"/>
                    </a:cubicBezTo>
                    <a:cubicBezTo>
                      <a:pt x="194" y="50"/>
                      <a:pt x="195" y="50"/>
                      <a:pt x="196" y="51"/>
                    </a:cubicBezTo>
                    <a:cubicBezTo>
                      <a:pt x="196" y="51"/>
                      <a:pt x="197" y="52"/>
                      <a:pt x="197" y="52"/>
                    </a:cubicBezTo>
                    <a:cubicBezTo>
                      <a:pt x="197" y="51"/>
                      <a:pt x="198" y="52"/>
                      <a:pt x="199" y="52"/>
                    </a:cubicBezTo>
                    <a:cubicBezTo>
                      <a:pt x="200" y="52"/>
                      <a:pt x="200" y="52"/>
                      <a:pt x="200" y="52"/>
                    </a:cubicBezTo>
                    <a:cubicBezTo>
                      <a:pt x="199" y="53"/>
                      <a:pt x="199" y="53"/>
                      <a:pt x="199" y="53"/>
                    </a:cubicBezTo>
                    <a:cubicBezTo>
                      <a:pt x="198" y="54"/>
                      <a:pt x="198" y="55"/>
                      <a:pt x="200" y="54"/>
                    </a:cubicBezTo>
                    <a:cubicBezTo>
                      <a:pt x="201" y="53"/>
                      <a:pt x="201" y="53"/>
                      <a:pt x="201" y="55"/>
                    </a:cubicBezTo>
                    <a:cubicBezTo>
                      <a:pt x="201" y="56"/>
                      <a:pt x="201" y="56"/>
                      <a:pt x="202" y="55"/>
                    </a:cubicBezTo>
                    <a:cubicBezTo>
                      <a:pt x="203" y="55"/>
                      <a:pt x="203" y="55"/>
                      <a:pt x="203" y="55"/>
                    </a:cubicBezTo>
                    <a:cubicBezTo>
                      <a:pt x="203" y="55"/>
                      <a:pt x="204" y="56"/>
                      <a:pt x="205" y="56"/>
                    </a:cubicBezTo>
                    <a:cubicBezTo>
                      <a:pt x="205" y="56"/>
                      <a:pt x="206" y="56"/>
                      <a:pt x="206" y="57"/>
                    </a:cubicBezTo>
                    <a:cubicBezTo>
                      <a:pt x="206" y="58"/>
                      <a:pt x="207" y="58"/>
                      <a:pt x="207" y="58"/>
                    </a:cubicBezTo>
                    <a:cubicBezTo>
                      <a:pt x="209" y="58"/>
                      <a:pt x="210" y="60"/>
                      <a:pt x="210" y="60"/>
                    </a:cubicBezTo>
                    <a:cubicBezTo>
                      <a:pt x="210" y="60"/>
                      <a:pt x="210" y="61"/>
                      <a:pt x="211" y="61"/>
                    </a:cubicBezTo>
                    <a:cubicBezTo>
                      <a:pt x="212" y="61"/>
                      <a:pt x="213" y="63"/>
                      <a:pt x="212" y="63"/>
                    </a:cubicBezTo>
                    <a:cubicBezTo>
                      <a:pt x="212" y="63"/>
                      <a:pt x="212" y="63"/>
                      <a:pt x="213" y="64"/>
                    </a:cubicBezTo>
                    <a:cubicBezTo>
                      <a:pt x="213" y="65"/>
                      <a:pt x="214" y="65"/>
                      <a:pt x="215" y="65"/>
                    </a:cubicBezTo>
                    <a:cubicBezTo>
                      <a:pt x="216" y="65"/>
                      <a:pt x="216" y="65"/>
                      <a:pt x="216" y="65"/>
                    </a:cubicBezTo>
                    <a:cubicBezTo>
                      <a:pt x="216" y="66"/>
                      <a:pt x="217" y="66"/>
                      <a:pt x="217" y="66"/>
                    </a:cubicBezTo>
                    <a:cubicBezTo>
                      <a:pt x="218" y="66"/>
                      <a:pt x="218" y="66"/>
                      <a:pt x="218" y="67"/>
                    </a:cubicBezTo>
                    <a:cubicBezTo>
                      <a:pt x="219" y="68"/>
                      <a:pt x="219" y="68"/>
                      <a:pt x="220" y="68"/>
                    </a:cubicBezTo>
                    <a:cubicBezTo>
                      <a:pt x="220" y="68"/>
                      <a:pt x="220" y="69"/>
                      <a:pt x="220" y="70"/>
                    </a:cubicBezTo>
                    <a:cubicBezTo>
                      <a:pt x="219" y="71"/>
                      <a:pt x="219" y="71"/>
                      <a:pt x="220" y="71"/>
                    </a:cubicBezTo>
                    <a:cubicBezTo>
                      <a:pt x="222" y="70"/>
                      <a:pt x="223" y="71"/>
                      <a:pt x="223" y="72"/>
                    </a:cubicBezTo>
                    <a:cubicBezTo>
                      <a:pt x="222" y="73"/>
                      <a:pt x="222" y="74"/>
                      <a:pt x="223" y="73"/>
                    </a:cubicBezTo>
                    <a:cubicBezTo>
                      <a:pt x="224" y="73"/>
                      <a:pt x="224" y="73"/>
                      <a:pt x="224" y="73"/>
                    </a:cubicBezTo>
                    <a:cubicBezTo>
                      <a:pt x="224" y="74"/>
                      <a:pt x="225" y="74"/>
                      <a:pt x="226" y="73"/>
                    </a:cubicBezTo>
                    <a:cubicBezTo>
                      <a:pt x="226" y="72"/>
                      <a:pt x="230" y="74"/>
                      <a:pt x="232" y="77"/>
                    </a:cubicBezTo>
                    <a:cubicBezTo>
                      <a:pt x="232" y="78"/>
                      <a:pt x="233" y="78"/>
                      <a:pt x="234" y="79"/>
                    </a:cubicBezTo>
                    <a:cubicBezTo>
                      <a:pt x="234" y="79"/>
                      <a:pt x="234" y="79"/>
                      <a:pt x="234" y="80"/>
                    </a:cubicBezTo>
                    <a:cubicBezTo>
                      <a:pt x="235" y="81"/>
                      <a:pt x="235" y="81"/>
                      <a:pt x="236" y="81"/>
                    </a:cubicBezTo>
                    <a:cubicBezTo>
                      <a:pt x="237" y="81"/>
                      <a:pt x="237" y="82"/>
                      <a:pt x="237" y="82"/>
                    </a:cubicBezTo>
                    <a:cubicBezTo>
                      <a:pt x="238" y="83"/>
                      <a:pt x="238" y="83"/>
                      <a:pt x="239" y="83"/>
                    </a:cubicBezTo>
                    <a:cubicBezTo>
                      <a:pt x="240" y="84"/>
                      <a:pt x="243" y="86"/>
                      <a:pt x="245" y="89"/>
                    </a:cubicBezTo>
                    <a:cubicBezTo>
                      <a:pt x="246" y="90"/>
                      <a:pt x="247" y="91"/>
                      <a:pt x="247" y="91"/>
                    </a:cubicBezTo>
                    <a:cubicBezTo>
                      <a:pt x="248" y="91"/>
                      <a:pt x="249" y="93"/>
                      <a:pt x="249" y="94"/>
                    </a:cubicBezTo>
                    <a:cubicBezTo>
                      <a:pt x="249" y="94"/>
                      <a:pt x="249" y="94"/>
                      <a:pt x="250" y="94"/>
                    </a:cubicBezTo>
                    <a:cubicBezTo>
                      <a:pt x="250" y="94"/>
                      <a:pt x="250" y="94"/>
                      <a:pt x="250" y="94"/>
                    </a:cubicBezTo>
                    <a:cubicBezTo>
                      <a:pt x="251" y="93"/>
                      <a:pt x="252" y="93"/>
                      <a:pt x="253" y="94"/>
                    </a:cubicBezTo>
                    <a:cubicBezTo>
                      <a:pt x="254" y="95"/>
                      <a:pt x="254" y="95"/>
                      <a:pt x="254" y="96"/>
                    </a:cubicBezTo>
                    <a:cubicBezTo>
                      <a:pt x="253" y="97"/>
                      <a:pt x="254" y="98"/>
                      <a:pt x="255" y="97"/>
                    </a:cubicBezTo>
                    <a:cubicBezTo>
                      <a:pt x="256" y="97"/>
                      <a:pt x="256" y="97"/>
                      <a:pt x="257" y="97"/>
                    </a:cubicBezTo>
                    <a:cubicBezTo>
                      <a:pt x="257" y="97"/>
                      <a:pt x="257" y="98"/>
                      <a:pt x="256" y="98"/>
                    </a:cubicBezTo>
                    <a:cubicBezTo>
                      <a:pt x="256" y="98"/>
                      <a:pt x="256" y="98"/>
                      <a:pt x="256" y="98"/>
                    </a:cubicBezTo>
                    <a:cubicBezTo>
                      <a:pt x="256" y="99"/>
                      <a:pt x="257" y="99"/>
                      <a:pt x="258" y="98"/>
                    </a:cubicBezTo>
                    <a:cubicBezTo>
                      <a:pt x="259" y="98"/>
                      <a:pt x="259" y="98"/>
                      <a:pt x="259" y="99"/>
                    </a:cubicBezTo>
                    <a:cubicBezTo>
                      <a:pt x="260" y="99"/>
                      <a:pt x="260" y="100"/>
                      <a:pt x="261" y="101"/>
                    </a:cubicBezTo>
                    <a:cubicBezTo>
                      <a:pt x="262" y="101"/>
                      <a:pt x="262" y="101"/>
                      <a:pt x="262" y="102"/>
                    </a:cubicBezTo>
                    <a:cubicBezTo>
                      <a:pt x="262" y="102"/>
                      <a:pt x="263" y="104"/>
                      <a:pt x="263" y="103"/>
                    </a:cubicBezTo>
                    <a:cubicBezTo>
                      <a:pt x="263" y="103"/>
                      <a:pt x="265" y="104"/>
                      <a:pt x="266" y="104"/>
                    </a:cubicBezTo>
                    <a:cubicBezTo>
                      <a:pt x="266" y="105"/>
                      <a:pt x="266" y="105"/>
                      <a:pt x="267" y="106"/>
                    </a:cubicBezTo>
                    <a:cubicBezTo>
                      <a:pt x="268" y="106"/>
                      <a:pt x="269" y="107"/>
                      <a:pt x="269" y="107"/>
                    </a:cubicBezTo>
                    <a:cubicBezTo>
                      <a:pt x="269" y="107"/>
                      <a:pt x="270" y="108"/>
                      <a:pt x="271" y="108"/>
                    </a:cubicBezTo>
                    <a:cubicBezTo>
                      <a:pt x="271" y="109"/>
                      <a:pt x="272" y="109"/>
                      <a:pt x="272" y="110"/>
                    </a:cubicBezTo>
                    <a:cubicBezTo>
                      <a:pt x="272" y="110"/>
                      <a:pt x="273" y="110"/>
                      <a:pt x="273" y="110"/>
                    </a:cubicBezTo>
                    <a:cubicBezTo>
                      <a:pt x="273" y="110"/>
                      <a:pt x="274" y="110"/>
                      <a:pt x="274" y="110"/>
                    </a:cubicBezTo>
                    <a:cubicBezTo>
                      <a:pt x="274" y="111"/>
                      <a:pt x="275" y="111"/>
                      <a:pt x="275" y="112"/>
                    </a:cubicBezTo>
                    <a:cubicBezTo>
                      <a:pt x="277" y="113"/>
                      <a:pt x="281" y="116"/>
                      <a:pt x="282" y="116"/>
                    </a:cubicBezTo>
                    <a:cubicBezTo>
                      <a:pt x="282" y="118"/>
                      <a:pt x="283" y="118"/>
                      <a:pt x="285" y="119"/>
                    </a:cubicBezTo>
                    <a:cubicBezTo>
                      <a:pt x="286" y="119"/>
                      <a:pt x="286" y="119"/>
                      <a:pt x="286" y="120"/>
                    </a:cubicBezTo>
                    <a:cubicBezTo>
                      <a:pt x="285" y="120"/>
                      <a:pt x="287" y="122"/>
                      <a:pt x="288" y="122"/>
                    </a:cubicBezTo>
                    <a:cubicBezTo>
                      <a:pt x="289" y="121"/>
                      <a:pt x="289" y="122"/>
                      <a:pt x="289" y="123"/>
                    </a:cubicBezTo>
                    <a:cubicBezTo>
                      <a:pt x="290" y="125"/>
                      <a:pt x="291" y="126"/>
                      <a:pt x="292" y="125"/>
                    </a:cubicBezTo>
                    <a:cubicBezTo>
                      <a:pt x="293" y="125"/>
                      <a:pt x="293" y="125"/>
                      <a:pt x="292" y="125"/>
                    </a:cubicBezTo>
                    <a:cubicBezTo>
                      <a:pt x="292" y="126"/>
                      <a:pt x="292" y="126"/>
                      <a:pt x="293" y="127"/>
                    </a:cubicBezTo>
                    <a:cubicBezTo>
                      <a:pt x="294" y="127"/>
                      <a:pt x="295" y="128"/>
                      <a:pt x="295" y="128"/>
                    </a:cubicBezTo>
                    <a:cubicBezTo>
                      <a:pt x="295" y="128"/>
                      <a:pt x="295" y="129"/>
                      <a:pt x="296" y="129"/>
                    </a:cubicBezTo>
                    <a:cubicBezTo>
                      <a:pt x="296" y="129"/>
                      <a:pt x="297" y="130"/>
                      <a:pt x="298" y="130"/>
                    </a:cubicBezTo>
                    <a:cubicBezTo>
                      <a:pt x="299" y="131"/>
                      <a:pt x="300" y="132"/>
                      <a:pt x="300" y="132"/>
                    </a:cubicBezTo>
                    <a:cubicBezTo>
                      <a:pt x="301" y="131"/>
                      <a:pt x="301" y="132"/>
                      <a:pt x="301" y="132"/>
                    </a:cubicBezTo>
                    <a:cubicBezTo>
                      <a:pt x="302" y="133"/>
                      <a:pt x="303" y="134"/>
                      <a:pt x="303" y="135"/>
                    </a:cubicBezTo>
                    <a:cubicBezTo>
                      <a:pt x="304" y="135"/>
                      <a:pt x="305" y="136"/>
                      <a:pt x="305" y="137"/>
                    </a:cubicBezTo>
                    <a:cubicBezTo>
                      <a:pt x="305" y="138"/>
                      <a:pt x="307" y="138"/>
                      <a:pt x="308" y="138"/>
                    </a:cubicBezTo>
                    <a:cubicBezTo>
                      <a:pt x="308" y="137"/>
                      <a:pt x="308" y="138"/>
                      <a:pt x="308" y="139"/>
                    </a:cubicBezTo>
                    <a:cubicBezTo>
                      <a:pt x="309" y="140"/>
                      <a:pt x="309" y="141"/>
                      <a:pt x="309" y="140"/>
                    </a:cubicBezTo>
                    <a:cubicBezTo>
                      <a:pt x="311" y="140"/>
                      <a:pt x="312" y="140"/>
                      <a:pt x="311" y="140"/>
                    </a:cubicBezTo>
                    <a:cubicBezTo>
                      <a:pt x="311" y="141"/>
                      <a:pt x="312" y="141"/>
                      <a:pt x="312" y="141"/>
                    </a:cubicBezTo>
                    <a:cubicBezTo>
                      <a:pt x="312" y="141"/>
                      <a:pt x="313" y="142"/>
                      <a:pt x="313" y="142"/>
                    </a:cubicBezTo>
                    <a:cubicBezTo>
                      <a:pt x="313" y="143"/>
                      <a:pt x="313" y="143"/>
                      <a:pt x="313" y="143"/>
                    </a:cubicBezTo>
                    <a:cubicBezTo>
                      <a:pt x="313" y="143"/>
                      <a:pt x="314" y="143"/>
                      <a:pt x="314" y="144"/>
                    </a:cubicBezTo>
                    <a:cubicBezTo>
                      <a:pt x="314" y="145"/>
                      <a:pt x="315" y="146"/>
                      <a:pt x="315" y="146"/>
                    </a:cubicBezTo>
                    <a:cubicBezTo>
                      <a:pt x="316" y="145"/>
                      <a:pt x="319" y="148"/>
                      <a:pt x="319" y="148"/>
                    </a:cubicBezTo>
                    <a:cubicBezTo>
                      <a:pt x="319" y="149"/>
                      <a:pt x="319" y="149"/>
                      <a:pt x="320" y="149"/>
                    </a:cubicBezTo>
                    <a:cubicBezTo>
                      <a:pt x="321" y="149"/>
                      <a:pt x="321" y="149"/>
                      <a:pt x="321" y="150"/>
                    </a:cubicBezTo>
                    <a:cubicBezTo>
                      <a:pt x="321" y="151"/>
                      <a:pt x="321" y="152"/>
                      <a:pt x="321" y="152"/>
                    </a:cubicBezTo>
                    <a:cubicBezTo>
                      <a:pt x="321" y="153"/>
                      <a:pt x="321" y="152"/>
                      <a:pt x="322" y="152"/>
                    </a:cubicBezTo>
                    <a:cubicBezTo>
                      <a:pt x="324" y="151"/>
                      <a:pt x="324" y="151"/>
                      <a:pt x="324" y="153"/>
                    </a:cubicBezTo>
                    <a:cubicBezTo>
                      <a:pt x="325" y="154"/>
                      <a:pt x="325" y="154"/>
                      <a:pt x="326" y="154"/>
                    </a:cubicBezTo>
                    <a:cubicBezTo>
                      <a:pt x="326" y="154"/>
                      <a:pt x="327" y="154"/>
                      <a:pt x="327" y="155"/>
                    </a:cubicBezTo>
                    <a:cubicBezTo>
                      <a:pt x="328" y="155"/>
                      <a:pt x="328" y="155"/>
                      <a:pt x="328" y="156"/>
                    </a:cubicBezTo>
                    <a:cubicBezTo>
                      <a:pt x="327" y="157"/>
                      <a:pt x="327" y="157"/>
                      <a:pt x="328" y="158"/>
                    </a:cubicBezTo>
                    <a:cubicBezTo>
                      <a:pt x="328" y="158"/>
                      <a:pt x="328" y="157"/>
                      <a:pt x="328" y="157"/>
                    </a:cubicBezTo>
                    <a:cubicBezTo>
                      <a:pt x="328" y="156"/>
                      <a:pt x="331" y="157"/>
                      <a:pt x="331" y="159"/>
                    </a:cubicBezTo>
                    <a:cubicBezTo>
                      <a:pt x="332" y="160"/>
                      <a:pt x="332" y="161"/>
                      <a:pt x="333" y="160"/>
                    </a:cubicBezTo>
                    <a:cubicBezTo>
                      <a:pt x="334" y="160"/>
                      <a:pt x="336" y="163"/>
                      <a:pt x="337" y="165"/>
                    </a:cubicBezTo>
                    <a:cubicBezTo>
                      <a:pt x="337" y="165"/>
                      <a:pt x="337" y="167"/>
                      <a:pt x="336" y="169"/>
                    </a:cubicBezTo>
                    <a:cubicBezTo>
                      <a:pt x="335" y="172"/>
                      <a:pt x="335" y="172"/>
                      <a:pt x="333" y="173"/>
                    </a:cubicBezTo>
                    <a:cubicBezTo>
                      <a:pt x="330" y="175"/>
                      <a:pt x="328" y="175"/>
                      <a:pt x="327" y="174"/>
                    </a:cubicBezTo>
                    <a:cubicBezTo>
                      <a:pt x="327" y="173"/>
                      <a:pt x="327" y="173"/>
                      <a:pt x="326" y="174"/>
                    </a:cubicBezTo>
                    <a:cubicBezTo>
                      <a:pt x="326" y="175"/>
                      <a:pt x="326" y="175"/>
                      <a:pt x="326" y="174"/>
                    </a:cubicBezTo>
                    <a:cubicBezTo>
                      <a:pt x="325" y="174"/>
                      <a:pt x="325" y="174"/>
                      <a:pt x="325" y="174"/>
                    </a:cubicBezTo>
                    <a:cubicBezTo>
                      <a:pt x="324" y="174"/>
                      <a:pt x="324" y="174"/>
                      <a:pt x="325" y="175"/>
                    </a:cubicBezTo>
                    <a:cubicBezTo>
                      <a:pt x="325" y="175"/>
                      <a:pt x="325" y="175"/>
                      <a:pt x="324" y="175"/>
                    </a:cubicBezTo>
                    <a:cubicBezTo>
                      <a:pt x="324" y="175"/>
                      <a:pt x="324" y="175"/>
                      <a:pt x="323" y="175"/>
                    </a:cubicBezTo>
                    <a:cubicBezTo>
                      <a:pt x="323" y="173"/>
                      <a:pt x="322" y="174"/>
                      <a:pt x="322" y="175"/>
                    </a:cubicBezTo>
                    <a:cubicBezTo>
                      <a:pt x="322" y="176"/>
                      <a:pt x="321" y="177"/>
                      <a:pt x="320" y="176"/>
                    </a:cubicBezTo>
                    <a:cubicBezTo>
                      <a:pt x="320" y="176"/>
                      <a:pt x="319" y="176"/>
                      <a:pt x="318" y="177"/>
                    </a:cubicBezTo>
                    <a:cubicBezTo>
                      <a:pt x="317" y="177"/>
                      <a:pt x="316" y="177"/>
                      <a:pt x="316" y="176"/>
                    </a:cubicBezTo>
                    <a:cubicBezTo>
                      <a:pt x="315" y="175"/>
                      <a:pt x="313" y="176"/>
                      <a:pt x="312" y="177"/>
                    </a:cubicBezTo>
                    <a:cubicBezTo>
                      <a:pt x="311" y="179"/>
                      <a:pt x="311" y="179"/>
                      <a:pt x="311" y="178"/>
                    </a:cubicBezTo>
                    <a:cubicBezTo>
                      <a:pt x="311" y="178"/>
                      <a:pt x="311" y="178"/>
                      <a:pt x="310" y="178"/>
                    </a:cubicBezTo>
                    <a:cubicBezTo>
                      <a:pt x="310" y="178"/>
                      <a:pt x="309" y="178"/>
                      <a:pt x="309" y="179"/>
                    </a:cubicBezTo>
                    <a:cubicBezTo>
                      <a:pt x="309" y="180"/>
                      <a:pt x="309" y="180"/>
                      <a:pt x="307" y="180"/>
                    </a:cubicBezTo>
                    <a:cubicBezTo>
                      <a:pt x="306" y="180"/>
                      <a:pt x="306" y="180"/>
                      <a:pt x="306" y="181"/>
                    </a:cubicBezTo>
                    <a:cubicBezTo>
                      <a:pt x="306" y="181"/>
                      <a:pt x="306" y="181"/>
                      <a:pt x="305" y="181"/>
                    </a:cubicBezTo>
                    <a:cubicBezTo>
                      <a:pt x="305" y="181"/>
                      <a:pt x="304" y="182"/>
                      <a:pt x="304" y="182"/>
                    </a:cubicBezTo>
                    <a:cubicBezTo>
                      <a:pt x="304" y="183"/>
                      <a:pt x="303" y="182"/>
                      <a:pt x="303" y="181"/>
                    </a:cubicBezTo>
                    <a:cubicBezTo>
                      <a:pt x="303" y="181"/>
                      <a:pt x="303" y="180"/>
                      <a:pt x="303" y="180"/>
                    </a:cubicBezTo>
                    <a:cubicBezTo>
                      <a:pt x="303" y="180"/>
                      <a:pt x="302" y="179"/>
                      <a:pt x="302" y="180"/>
                    </a:cubicBezTo>
                    <a:cubicBezTo>
                      <a:pt x="302" y="180"/>
                      <a:pt x="302" y="180"/>
                      <a:pt x="302" y="181"/>
                    </a:cubicBezTo>
                    <a:cubicBezTo>
                      <a:pt x="302" y="182"/>
                      <a:pt x="301" y="184"/>
                      <a:pt x="299" y="183"/>
                    </a:cubicBezTo>
                    <a:cubicBezTo>
                      <a:pt x="298" y="183"/>
                      <a:pt x="298" y="183"/>
                      <a:pt x="298" y="184"/>
                    </a:cubicBezTo>
                    <a:cubicBezTo>
                      <a:pt x="298" y="184"/>
                      <a:pt x="298" y="184"/>
                      <a:pt x="297" y="184"/>
                    </a:cubicBezTo>
                    <a:cubicBezTo>
                      <a:pt x="297" y="184"/>
                      <a:pt x="297" y="184"/>
                      <a:pt x="297" y="185"/>
                    </a:cubicBezTo>
                    <a:cubicBezTo>
                      <a:pt x="297" y="186"/>
                      <a:pt x="297" y="186"/>
                      <a:pt x="296" y="185"/>
                    </a:cubicBezTo>
                    <a:cubicBezTo>
                      <a:pt x="295" y="184"/>
                      <a:pt x="295" y="184"/>
                      <a:pt x="295" y="185"/>
                    </a:cubicBezTo>
                    <a:cubicBezTo>
                      <a:pt x="294" y="186"/>
                      <a:pt x="292" y="187"/>
                      <a:pt x="291" y="187"/>
                    </a:cubicBezTo>
                    <a:cubicBezTo>
                      <a:pt x="289" y="186"/>
                      <a:pt x="289" y="186"/>
                      <a:pt x="288" y="187"/>
                    </a:cubicBezTo>
                    <a:cubicBezTo>
                      <a:pt x="287" y="188"/>
                      <a:pt x="287" y="188"/>
                      <a:pt x="286" y="188"/>
                    </a:cubicBezTo>
                    <a:cubicBezTo>
                      <a:pt x="285" y="188"/>
                      <a:pt x="285" y="188"/>
                      <a:pt x="285" y="188"/>
                    </a:cubicBezTo>
                    <a:cubicBezTo>
                      <a:pt x="285" y="189"/>
                      <a:pt x="277" y="191"/>
                      <a:pt x="275" y="191"/>
                    </a:cubicBezTo>
                    <a:cubicBezTo>
                      <a:pt x="274" y="191"/>
                      <a:pt x="274" y="191"/>
                      <a:pt x="274" y="191"/>
                    </a:cubicBezTo>
                    <a:cubicBezTo>
                      <a:pt x="274" y="192"/>
                      <a:pt x="273" y="192"/>
                      <a:pt x="271" y="192"/>
                    </a:cubicBezTo>
                    <a:cubicBezTo>
                      <a:pt x="269" y="193"/>
                      <a:pt x="267" y="193"/>
                      <a:pt x="267" y="194"/>
                    </a:cubicBezTo>
                    <a:cubicBezTo>
                      <a:pt x="267" y="194"/>
                      <a:pt x="265" y="194"/>
                      <a:pt x="264" y="194"/>
                    </a:cubicBezTo>
                    <a:cubicBezTo>
                      <a:pt x="263" y="194"/>
                      <a:pt x="262" y="194"/>
                      <a:pt x="262" y="193"/>
                    </a:cubicBezTo>
                    <a:cubicBezTo>
                      <a:pt x="262" y="193"/>
                      <a:pt x="262" y="192"/>
                      <a:pt x="262" y="192"/>
                    </a:cubicBezTo>
                    <a:cubicBezTo>
                      <a:pt x="263" y="192"/>
                      <a:pt x="263" y="192"/>
                      <a:pt x="263" y="192"/>
                    </a:cubicBezTo>
                    <a:cubicBezTo>
                      <a:pt x="263" y="192"/>
                      <a:pt x="262" y="191"/>
                      <a:pt x="262" y="191"/>
                    </a:cubicBezTo>
                    <a:cubicBezTo>
                      <a:pt x="261" y="191"/>
                      <a:pt x="260" y="193"/>
                      <a:pt x="260" y="194"/>
                    </a:cubicBezTo>
                    <a:cubicBezTo>
                      <a:pt x="260" y="195"/>
                      <a:pt x="260" y="195"/>
                      <a:pt x="259" y="195"/>
                    </a:cubicBezTo>
                    <a:cubicBezTo>
                      <a:pt x="258" y="196"/>
                      <a:pt x="254" y="196"/>
                      <a:pt x="253" y="196"/>
                    </a:cubicBezTo>
                    <a:cubicBezTo>
                      <a:pt x="253" y="195"/>
                      <a:pt x="252" y="196"/>
                      <a:pt x="251" y="196"/>
                    </a:cubicBezTo>
                    <a:cubicBezTo>
                      <a:pt x="251" y="197"/>
                      <a:pt x="250" y="197"/>
                      <a:pt x="249" y="197"/>
                    </a:cubicBezTo>
                    <a:cubicBezTo>
                      <a:pt x="248" y="197"/>
                      <a:pt x="248" y="198"/>
                      <a:pt x="248" y="198"/>
                    </a:cubicBezTo>
                    <a:cubicBezTo>
                      <a:pt x="248" y="199"/>
                      <a:pt x="247" y="199"/>
                      <a:pt x="246" y="198"/>
                    </a:cubicBezTo>
                    <a:cubicBezTo>
                      <a:pt x="246" y="198"/>
                      <a:pt x="245" y="198"/>
                      <a:pt x="245" y="198"/>
                    </a:cubicBezTo>
                    <a:cubicBezTo>
                      <a:pt x="244" y="198"/>
                      <a:pt x="244" y="199"/>
                      <a:pt x="243" y="200"/>
                    </a:cubicBezTo>
                    <a:cubicBezTo>
                      <a:pt x="242" y="200"/>
                      <a:pt x="242" y="201"/>
                      <a:pt x="242" y="200"/>
                    </a:cubicBezTo>
                    <a:cubicBezTo>
                      <a:pt x="241" y="200"/>
                      <a:pt x="240" y="200"/>
                      <a:pt x="240" y="201"/>
                    </a:cubicBezTo>
                    <a:cubicBezTo>
                      <a:pt x="238" y="201"/>
                      <a:pt x="238" y="201"/>
                      <a:pt x="238" y="200"/>
                    </a:cubicBezTo>
                    <a:cubicBezTo>
                      <a:pt x="238" y="200"/>
                      <a:pt x="238" y="200"/>
                      <a:pt x="237" y="200"/>
                    </a:cubicBezTo>
                    <a:cubicBezTo>
                      <a:pt x="237" y="200"/>
                      <a:pt x="237" y="201"/>
                      <a:pt x="237" y="201"/>
                    </a:cubicBezTo>
                    <a:cubicBezTo>
                      <a:pt x="237" y="203"/>
                      <a:pt x="237" y="203"/>
                      <a:pt x="235" y="201"/>
                    </a:cubicBezTo>
                    <a:cubicBezTo>
                      <a:pt x="234" y="199"/>
                      <a:pt x="233" y="199"/>
                      <a:pt x="234" y="201"/>
                    </a:cubicBezTo>
                    <a:cubicBezTo>
                      <a:pt x="234" y="202"/>
                      <a:pt x="234" y="202"/>
                      <a:pt x="233" y="203"/>
                    </a:cubicBezTo>
                    <a:cubicBezTo>
                      <a:pt x="232" y="203"/>
                      <a:pt x="231" y="202"/>
                      <a:pt x="231" y="202"/>
                    </a:cubicBezTo>
                    <a:cubicBezTo>
                      <a:pt x="230" y="201"/>
                      <a:pt x="229" y="202"/>
                      <a:pt x="229" y="203"/>
                    </a:cubicBezTo>
                    <a:cubicBezTo>
                      <a:pt x="230" y="204"/>
                      <a:pt x="230" y="204"/>
                      <a:pt x="229" y="203"/>
                    </a:cubicBezTo>
                    <a:cubicBezTo>
                      <a:pt x="228" y="202"/>
                      <a:pt x="225" y="203"/>
                      <a:pt x="225" y="204"/>
                    </a:cubicBezTo>
                    <a:cubicBezTo>
                      <a:pt x="225" y="204"/>
                      <a:pt x="224" y="205"/>
                      <a:pt x="223" y="204"/>
                    </a:cubicBezTo>
                    <a:cubicBezTo>
                      <a:pt x="222" y="204"/>
                      <a:pt x="221" y="204"/>
                      <a:pt x="221" y="204"/>
                    </a:cubicBezTo>
                    <a:cubicBezTo>
                      <a:pt x="221" y="205"/>
                      <a:pt x="220" y="205"/>
                      <a:pt x="219" y="205"/>
                    </a:cubicBezTo>
                    <a:cubicBezTo>
                      <a:pt x="218" y="205"/>
                      <a:pt x="217" y="205"/>
                      <a:pt x="216" y="206"/>
                    </a:cubicBezTo>
                    <a:cubicBezTo>
                      <a:pt x="216" y="206"/>
                      <a:pt x="216" y="206"/>
                      <a:pt x="216" y="205"/>
                    </a:cubicBezTo>
                    <a:cubicBezTo>
                      <a:pt x="216" y="205"/>
                      <a:pt x="215" y="205"/>
                      <a:pt x="215" y="205"/>
                    </a:cubicBezTo>
                    <a:cubicBezTo>
                      <a:pt x="215" y="206"/>
                      <a:pt x="214" y="206"/>
                      <a:pt x="214" y="205"/>
                    </a:cubicBezTo>
                    <a:cubicBezTo>
                      <a:pt x="213" y="205"/>
                      <a:pt x="213" y="205"/>
                      <a:pt x="212" y="206"/>
                    </a:cubicBezTo>
                    <a:cubicBezTo>
                      <a:pt x="211" y="206"/>
                      <a:pt x="210" y="207"/>
                      <a:pt x="209" y="207"/>
                    </a:cubicBezTo>
                    <a:cubicBezTo>
                      <a:pt x="207" y="208"/>
                      <a:pt x="206" y="208"/>
                      <a:pt x="206" y="209"/>
                    </a:cubicBezTo>
                    <a:cubicBezTo>
                      <a:pt x="205" y="209"/>
                      <a:pt x="205" y="209"/>
                      <a:pt x="204" y="209"/>
                    </a:cubicBezTo>
                    <a:cubicBezTo>
                      <a:pt x="204" y="208"/>
                      <a:pt x="203" y="208"/>
                      <a:pt x="203" y="208"/>
                    </a:cubicBezTo>
                    <a:cubicBezTo>
                      <a:pt x="203" y="209"/>
                      <a:pt x="202" y="208"/>
                      <a:pt x="200" y="208"/>
                    </a:cubicBezTo>
                    <a:cubicBezTo>
                      <a:pt x="198" y="207"/>
                      <a:pt x="198" y="207"/>
                      <a:pt x="198" y="208"/>
                    </a:cubicBezTo>
                    <a:cubicBezTo>
                      <a:pt x="198" y="209"/>
                      <a:pt x="198" y="209"/>
                      <a:pt x="197" y="210"/>
                    </a:cubicBezTo>
                    <a:cubicBezTo>
                      <a:pt x="196" y="210"/>
                      <a:pt x="195" y="210"/>
                      <a:pt x="195" y="211"/>
                    </a:cubicBezTo>
                    <a:cubicBezTo>
                      <a:pt x="195" y="212"/>
                      <a:pt x="195" y="212"/>
                      <a:pt x="194" y="211"/>
                    </a:cubicBezTo>
                    <a:cubicBezTo>
                      <a:pt x="194" y="210"/>
                      <a:pt x="193" y="210"/>
                      <a:pt x="193" y="211"/>
                    </a:cubicBezTo>
                    <a:cubicBezTo>
                      <a:pt x="193" y="211"/>
                      <a:pt x="192" y="211"/>
                      <a:pt x="191" y="210"/>
                    </a:cubicBezTo>
                    <a:cubicBezTo>
                      <a:pt x="190" y="209"/>
                      <a:pt x="189" y="208"/>
                      <a:pt x="188" y="209"/>
                    </a:cubicBezTo>
                    <a:cubicBezTo>
                      <a:pt x="188" y="209"/>
                      <a:pt x="189" y="210"/>
                      <a:pt x="189" y="211"/>
                    </a:cubicBezTo>
                    <a:cubicBezTo>
                      <a:pt x="191" y="212"/>
                      <a:pt x="191" y="212"/>
                      <a:pt x="190" y="212"/>
                    </a:cubicBezTo>
                    <a:cubicBezTo>
                      <a:pt x="189" y="211"/>
                      <a:pt x="183" y="212"/>
                      <a:pt x="183" y="213"/>
                    </a:cubicBezTo>
                    <a:cubicBezTo>
                      <a:pt x="183" y="213"/>
                      <a:pt x="183" y="214"/>
                      <a:pt x="182" y="214"/>
                    </a:cubicBezTo>
                    <a:cubicBezTo>
                      <a:pt x="181" y="214"/>
                      <a:pt x="180" y="214"/>
                      <a:pt x="180" y="214"/>
                    </a:cubicBezTo>
                    <a:cubicBezTo>
                      <a:pt x="180" y="214"/>
                      <a:pt x="180" y="214"/>
                      <a:pt x="179" y="214"/>
                    </a:cubicBezTo>
                    <a:cubicBezTo>
                      <a:pt x="178" y="214"/>
                      <a:pt x="178" y="215"/>
                      <a:pt x="178" y="214"/>
                    </a:cubicBezTo>
                    <a:cubicBezTo>
                      <a:pt x="178" y="214"/>
                      <a:pt x="177" y="214"/>
                      <a:pt x="177" y="214"/>
                    </a:cubicBezTo>
                    <a:cubicBezTo>
                      <a:pt x="176" y="215"/>
                      <a:pt x="176" y="216"/>
                      <a:pt x="176" y="216"/>
                    </a:cubicBezTo>
                    <a:cubicBezTo>
                      <a:pt x="176" y="216"/>
                      <a:pt x="176" y="217"/>
                      <a:pt x="175" y="217"/>
                    </a:cubicBezTo>
                    <a:cubicBezTo>
                      <a:pt x="174" y="218"/>
                      <a:pt x="174" y="219"/>
                      <a:pt x="175" y="222"/>
                    </a:cubicBezTo>
                    <a:cubicBezTo>
                      <a:pt x="176" y="225"/>
                      <a:pt x="175" y="225"/>
                      <a:pt x="174" y="224"/>
                    </a:cubicBezTo>
                    <a:close/>
                    <a:moveTo>
                      <a:pt x="285" y="179"/>
                    </a:moveTo>
                    <a:cubicBezTo>
                      <a:pt x="287" y="178"/>
                      <a:pt x="290" y="177"/>
                      <a:pt x="291" y="177"/>
                    </a:cubicBezTo>
                    <a:cubicBezTo>
                      <a:pt x="292" y="176"/>
                      <a:pt x="294" y="176"/>
                      <a:pt x="295" y="175"/>
                    </a:cubicBezTo>
                    <a:cubicBezTo>
                      <a:pt x="296" y="175"/>
                      <a:pt x="297" y="174"/>
                      <a:pt x="297" y="174"/>
                    </a:cubicBezTo>
                    <a:cubicBezTo>
                      <a:pt x="297" y="173"/>
                      <a:pt x="298" y="173"/>
                      <a:pt x="299" y="173"/>
                    </a:cubicBezTo>
                    <a:cubicBezTo>
                      <a:pt x="300" y="173"/>
                      <a:pt x="301" y="173"/>
                      <a:pt x="301" y="173"/>
                    </a:cubicBezTo>
                    <a:cubicBezTo>
                      <a:pt x="302" y="172"/>
                      <a:pt x="307" y="171"/>
                      <a:pt x="308" y="171"/>
                    </a:cubicBezTo>
                    <a:cubicBezTo>
                      <a:pt x="309" y="171"/>
                      <a:pt x="309" y="171"/>
                      <a:pt x="309" y="171"/>
                    </a:cubicBezTo>
                    <a:cubicBezTo>
                      <a:pt x="309" y="170"/>
                      <a:pt x="310" y="170"/>
                      <a:pt x="311" y="170"/>
                    </a:cubicBezTo>
                    <a:cubicBezTo>
                      <a:pt x="312" y="170"/>
                      <a:pt x="313" y="169"/>
                      <a:pt x="313" y="169"/>
                    </a:cubicBezTo>
                    <a:cubicBezTo>
                      <a:pt x="313" y="168"/>
                      <a:pt x="315" y="167"/>
                      <a:pt x="316" y="167"/>
                    </a:cubicBezTo>
                    <a:cubicBezTo>
                      <a:pt x="318" y="167"/>
                      <a:pt x="317" y="164"/>
                      <a:pt x="314" y="161"/>
                    </a:cubicBezTo>
                    <a:cubicBezTo>
                      <a:pt x="312" y="159"/>
                      <a:pt x="311" y="157"/>
                      <a:pt x="310" y="157"/>
                    </a:cubicBezTo>
                    <a:cubicBezTo>
                      <a:pt x="310" y="157"/>
                      <a:pt x="309" y="157"/>
                      <a:pt x="309" y="156"/>
                    </a:cubicBezTo>
                    <a:cubicBezTo>
                      <a:pt x="309" y="155"/>
                      <a:pt x="308" y="154"/>
                      <a:pt x="307" y="154"/>
                    </a:cubicBezTo>
                    <a:cubicBezTo>
                      <a:pt x="306" y="154"/>
                      <a:pt x="305" y="154"/>
                      <a:pt x="305" y="153"/>
                    </a:cubicBezTo>
                    <a:cubicBezTo>
                      <a:pt x="305" y="153"/>
                      <a:pt x="304" y="152"/>
                      <a:pt x="303" y="152"/>
                    </a:cubicBezTo>
                    <a:cubicBezTo>
                      <a:pt x="303" y="152"/>
                      <a:pt x="302" y="151"/>
                      <a:pt x="302" y="150"/>
                    </a:cubicBezTo>
                    <a:cubicBezTo>
                      <a:pt x="301" y="149"/>
                      <a:pt x="301" y="149"/>
                      <a:pt x="300" y="149"/>
                    </a:cubicBezTo>
                    <a:cubicBezTo>
                      <a:pt x="300" y="149"/>
                      <a:pt x="299" y="148"/>
                      <a:pt x="299" y="148"/>
                    </a:cubicBezTo>
                    <a:cubicBezTo>
                      <a:pt x="298" y="147"/>
                      <a:pt x="297" y="146"/>
                      <a:pt x="295" y="145"/>
                    </a:cubicBezTo>
                    <a:cubicBezTo>
                      <a:pt x="294" y="144"/>
                      <a:pt x="293" y="143"/>
                      <a:pt x="292" y="142"/>
                    </a:cubicBezTo>
                    <a:cubicBezTo>
                      <a:pt x="291" y="142"/>
                      <a:pt x="290" y="141"/>
                      <a:pt x="290" y="141"/>
                    </a:cubicBezTo>
                    <a:cubicBezTo>
                      <a:pt x="290" y="141"/>
                      <a:pt x="289" y="141"/>
                      <a:pt x="289" y="140"/>
                    </a:cubicBezTo>
                    <a:cubicBezTo>
                      <a:pt x="289" y="139"/>
                      <a:pt x="289" y="139"/>
                      <a:pt x="288" y="139"/>
                    </a:cubicBezTo>
                    <a:cubicBezTo>
                      <a:pt x="288" y="139"/>
                      <a:pt x="288" y="139"/>
                      <a:pt x="288" y="139"/>
                    </a:cubicBezTo>
                    <a:cubicBezTo>
                      <a:pt x="288" y="138"/>
                      <a:pt x="287" y="138"/>
                      <a:pt x="285" y="137"/>
                    </a:cubicBezTo>
                    <a:cubicBezTo>
                      <a:pt x="284" y="136"/>
                      <a:pt x="283" y="135"/>
                      <a:pt x="283" y="135"/>
                    </a:cubicBezTo>
                    <a:cubicBezTo>
                      <a:pt x="283" y="133"/>
                      <a:pt x="279" y="131"/>
                      <a:pt x="278" y="131"/>
                    </a:cubicBezTo>
                    <a:cubicBezTo>
                      <a:pt x="277" y="131"/>
                      <a:pt x="277" y="131"/>
                      <a:pt x="277" y="130"/>
                    </a:cubicBezTo>
                    <a:cubicBezTo>
                      <a:pt x="277" y="129"/>
                      <a:pt x="277" y="128"/>
                      <a:pt x="276" y="129"/>
                    </a:cubicBezTo>
                    <a:cubicBezTo>
                      <a:pt x="275" y="129"/>
                      <a:pt x="272" y="127"/>
                      <a:pt x="272" y="126"/>
                    </a:cubicBezTo>
                    <a:cubicBezTo>
                      <a:pt x="272" y="126"/>
                      <a:pt x="271" y="126"/>
                      <a:pt x="271" y="126"/>
                    </a:cubicBezTo>
                    <a:cubicBezTo>
                      <a:pt x="270" y="126"/>
                      <a:pt x="270" y="126"/>
                      <a:pt x="269" y="126"/>
                    </a:cubicBezTo>
                    <a:cubicBezTo>
                      <a:pt x="269" y="125"/>
                      <a:pt x="269" y="125"/>
                      <a:pt x="269" y="125"/>
                    </a:cubicBezTo>
                    <a:cubicBezTo>
                      <a:pt x="269" y="125"/>
                      <a:pt x="270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8" y="124"/>
                      <a:pt x="267" y="124"/>
                      <a:pt x="267" y="123"/>
                    </a:cubicBezTo>
                    <a:cubicBezTo>
                      <a:pt x="267" y="122"/>
                      <a:pt x="266" y="122"/>
                      <a:pt x="266" y="122"/>
                    </a:cubicBezTo>
                    <a:cubicBezTo>
                      <a:pt x="266" y="122"/>
                      <a:pt x="265" y="121"/>
                      <a:pt x="265" y="121"/>
                    </a:cubicBezTo>
                    <a:cubicBezTo>
                      <a:pt x="265" y="121"/>
                      <a:pt x="263" y="119"/>
                      <a:pt x="262" y="118"/>
                    </a:cubicBezTo>
                    <a:cubicBezTo>
                      <a:pt x="260" y="117"/>
                      <a:pt x="259" y="116"/>
                      <a:pt x="259" y="116"/>
                    </a:cubicBezTo>
                    <a:cubicBezTo>
                      <a:pt x="259" y="116"/>
                      <a:pt x="258" y="115"/>
                      <a:pt x="256" y="114"/>
                    </a:cubicBezTo>
                    <a:cubicBezTo>
                      <a:pt x="254" y="113"/>
                      <a:pt x="252" y="111"/>
                      <a:pt x="252" y="110"/>
                    </a:cubicBezTo>
                    <a:cubicBezTo>
                      <a:pt x="251" y="109"/>
                      <a:pt x="251" y="109"/>
                      <a:pt x="251" y="109"/>
                    </a:cubicBezTo>
                    <a:cubicBezTo>
                      <a:pt x="251" y="108"/>
                      <a:pt x="250" y="108"/>
                      <a:pt x="250" y="108"/>
                    </a:cubicBezTo>
                    <a:cubicBezTo>
                      <a:pt x="249" y="109"/>
                      <a:pt x="249" y="109"/>
                      <a:pt x="249" y="108"/>
                    </a:cubicBezTo>
                    <a:cubicBezTo>
                      <a:pt x="249" y="108"/>
                      <a:pt x="248" y="108"/>
                      <a:pt x="247" y="108"/>
                    </a:cubicBezTo>
                    <a:cubicBezTo>
                      <a:pt x="246" y="107"/>
                      <a:pt x="245" y="107"/>
                      <a:pt x="245" y="106"/>
                    </a:cubicBezTo>
                    <a:cubicBezTo>
                      <a:pt x="244" y="105"/>
                      <a:pt x="243" y="104"/>
                      <a:pt x="242" y="105"/>
                    </a:cubicBezTo>
                    <a:cubicBezTo>
                      <a:pt x="241" y="105"/>
                      <a:pt x="241" y="104"/>
                      <a:pt x="242" y="103"/>
                    </a:cubicBezTo>
                    <a:cubicBezTo>
                      <a:pt x="242" y="102"/>
                      <a:pt x="242" y="102"/>
                      <a:pt x="241" y="102"/>
                    </a:cubicBezTo>
                    <a:cubicBezTo>
                      <a:pt x="240" y="102"/>
                      <a:pt x="239" y="102"/>
                      <a:pt x="239" y="101"/>
                    </a:cubicBezTo>
                    <a:cubicBezTo>
                      <a:pt x="238" y="100"/>
                      <a:pt x="237" y="99"/>
                      <a:pt x="237" y="99"/>
                    </a:cubicBezTo>
                    <a:cubicBezTo>
                      <a:pt x="236" y="99"/>
                      <a:pt x="235" y="98"/>
                      <a:pt x="234" y="97"/>
                    </a:cubicBezTo>
                    <a:cubicBezTo>
                      <a:pt x="234" y="96"/>
                      <a:pt x="233" y="95"/>
                      <a:pt x="232" y="95"/>
                    </a:cubicBezTo>
                    <a:cubicBezTo>
                      <a:pt x="232" y="95"/>
                      <a:pt x="231" y="95"/>
                      <a:pt x="231" y="95"/>
                    </a:cubicBezTo>
                    <a:cubicBezTo>
                      <a:pt x="231" y="94"/>
                      <a:pt x="230" y="93"/>
                      <a:pt x="229" y="93"/>
                    </a:cubicBezTo>
                    <a:cubicBezTo>
                      <a:pt x="228" y="92"/>
                      <a:pt x="226" y="91"/>
                      <a:pt x="226" y="90"/>
                    </a:cubicBezTo>
                    <a:cubicBezTo>
                      <a:pt x="225" y="90"/>
                      <a:pt x="224" y="89"/>
                      <a:pt x="223" y="88"/>
                    </a:cubicBezTo>
                    <a:cubicBezTo>
                      <a:pt x="222" y="88"/>
                      <a:pt x="221" y="87"/>
                      <a:pt x="221" y="86"/>
                    </a:cubicBezTo>
                    <a:cubicBezTo>
                      <a:pt x="220" y="86"/>
                      <a:pt x="220" y="86"/>
                      <a:pt x="219" y="85"/>
                    </a:cubicBezTo>
                    <a:cubicBezTo>
                      <a:pt x="218" y="85"/>
                      <a:pt x="218" y="85"/>
                      <a:pt x="218" y="84"/>
                    </a:cubicBezTo>
                    <a:cubicBezTo>
                      <a:pt x="218" y="84"/>
                      <a:pt x="217" y="83"/>
                      <a:pt x="216" y="83"/>
                    </a:cubicBezTo>
                    <a:cubicBezTo>
                      <a:pt x="215" y="82"/>
                      <a:pt x="214" y="81"/>
                      <a:pt x="213" y="80"/>
                    </a:cubicBezTo>
                    <a:cubicBezTo>
                      <a:pt x="212" y="79"/>
                      <a:pt x="211" y="78"/>
                      <a:pt x="210" y="77"/>
                    </a:cubicBezTo>
                    <a:cubicBezTo>
                      <a:pt x="209" y="77"/>
                      <a:pt x="207" y="76"/>
                      <a:pt x="206" y="75"/>
                    </a:cubicBezTo>
                    <a:cubicBezTo>
                      <a:pt x="205" y="74"/>
                      <a:pt x="203" y="73"/>
                      <a:pt x="203" y="73"/>
                    </a:cubicBezTo>
                    <a:cubicBezTo>
                      <a:pt x="203" y="72"/>
                      <a:pt x="202" y="72"/>
                      <a:pt x="202" y="72"/>
                    </a:cubicBezTo>
                    <a:cubicBezTo>
                      <a:pt x="200" y="72"/>
                      <a:pt x="200" y="72"/>
                      <a:pt x="201" y="71"/>
                    </a:cubicBezTo>
                    <a:cubicBezTo>
                      <a:pt x="202" y="70"/>
                      <a:pt x="202" y="70"/>
                      <a:pt x="201" y="71"/>
                    </a:cubicBezTo>
                    <a:cubicBezTo>
                      <a:pt x="200" y="71"/>
                      <a:pt x="199" y="70"/>
                      <a:pt x="198" y="69"/>
                    </a:cubicBezTo>
                    <a:cubicBezTo>
                      <a:pt x="197" y="68"/>
                      <a:pt x="195" y="66"/>
                      <a:pt x="193" y="65"/>
                    </a:cubicBezTo>
                    <a:cubicBezTo>
                      <a:pt x="188" y="62"/>
                      <a:pt x="188" y="62"/>
                      <a:pt x="187" y="61"/>
                    </a:cubicBezTo>
                    <a:cubicBezTo>
                      <a:pt x="186" y="60"/>
                      <a:pt x="186" y="59"/>
                      <a:pt x="186" y="59"/>
                    </a:cubicBezTo>
                    <a:cubicBezTo>
                      <a:pt x="186" y="59"/>
                      <a:pt x="186" y="59"/>
                      <a:pt x="185" y="59"/>
                    </a:cubicBezTo>
                    <a:cubicBezTo>
                      <a:pt x="185" y="59"/>
                      <a:pt x="184" y="58"/>
                      <a:pt x="183" y="58"/>
                    </a:cubicBezTo>
                    <a:cubicBezTo>
                      <a:pt x="182" y="57"/>
                      <a:pt x="179" y="56"/>
                      <a:pt x="176" y="55"/>
                    </a:cubicBezTo>
                    <a:cubicBezTo>
                      <a:pt x="174" y="53"/>
                      <a:pt x="171" y="52"/>
                      <a:pt x="171" y="52"/>
                    </a:cubicBezTo>
                    <a:cubicBezTo>
                      <a:pt x="171" y="50"/>
                      <a:pt x="171" y="49"/>
                      <a:pt x="169" y="49"/>
                    </a:cubicBezTo>
                    <a:cubicBezTo>
                      <a:pt x="167" y="49"/>
                      <a:pt x="164" y="48"/>
                      <a:pt x="164" y="47"/>
                    </a:cubicBezTo>
                    <a:cubicBezTo>
                      <a:pt x="164" y="47"/>
                      <a:pt x="164" y="47"/>
                      <a:pt x="163" y="47"/>
                    </a:cubicBezTo>
                    <a:cubicBezTo>
                      <a:pt x="163" y="47"/>
                      <a:pt x="162" y="46"/>
                      <a:pt x="160" y="45"/>
                    </a:cubicBezTo>
                    <a:cubicBezTo>
                      <a:pt x="159" y="44"/>
                      <a:pt x="157" y="43"/>
                      <a:pt x="156" y="43"/>
                    </a:cubicBezTo>
                    <a:cubicBezTo>
                      <a:pt x="155" y="43"/>
                      <a:pt x="155" y="43"/>
                      <a:pt x="155" y="42"/>
                    </a:cubicBezTo>
                    <a:cubicBezTo>
                      <a:pt x="155" y="42"/>
                      <a:pt x="154" y="41"/>
                      <a:pt x="153" y="41"/>
                    </a:cubicBezTo>
                    <a:cubicBezTo>
                      <a:pt x="152" y="40"/>
                      <a:pt x="150" y="40"/>
                      <a:pt x="150" y="39"/>
                    </a:cubicBezTo>
                    <a:cubicBezTo>
                      <a:pt x="149" y="38"/>
                      <a:pt x="149" y="38"/>
                      <a:pt x="143" y="34"/>
                    </a:cubicBezTo>
                    <a:cubicBezTo>
                      <a:pt x="140" y="33"/>
                      <a:pt x="138" y="31"/>
                      <a:pt x="138" y="31"/>
                    </a:cubicBezTo>
                    <a:cubicBezTo>
                      <a:pt x="137" y="30"/>
                      <a:pt x="136" y="29"/>
                      <a:pt x="134" y="27"/>
                    </a:cubicBezTo>
                    <a:cubicBezTo>
                      <a:pt x="133" y="26"/>
                      <a:pt x="131" y="25"/>
                      <a:pt x="131" y="25"/>
                    </a:cubicBezTo>
                    <a:cubicBezTo>
                      <a:pt x="131" y="24"/>
                      <a:pt x="130" y="24"/>
                      <a:pt x="128" y="23"/>
                    </a:cubicBezTo>
                    <a:cubicBezTo>
                      <a:pt x="127" y="23"/>
                      <a:pt x="126" y="22"/>
                      <a:pt x="126" y="22"/>
                    </a:cubicBezTo>
                    <a:cubicBezTo>
                      <a:pt x="126" y="21"/>
                      <a:pt x="122" y="19"/>
                      <a:pt x="121" y="19"/>
                    </a:cubicBezTo>
                    <a:cubicBezTo>
                      <a:pt x="121" y="19"/>
                      <a:pt x="121" y="21"/>
                      <a:pt x="121" y="24"/>
                    </a:cubicBezTo>
                    <a:cubicBezTo>
                      <a:pt x="122" y="26"/>
                      <a:pt x="123" y="29"/>
                      <a:pt x="123" y="31"/>
                    </a:cubicBezTo>
                    <a:cubicBezTo>
                      <a:pt x="123" y="32"/>
                      <a:pt x="124" y="36"/>
                      <a:pt x="125" y="39"/>
                    </a:cubicBezTo>
                    <a:cubicBezTo>
                      <a:pt x="126" y="42"/>
                      <a:pt x="126" y="45"/>
                      <a:pt x="126" y="46"/>
                    </a:cubicBezTo>
                    <a:cubicBezTo>
                      <a:pt x="126" y="46"/>
                      <a:pt x="126" y="46"/>
                      <a:pt x="127" y="47"/>
                    </a:cubicBezTo>
                    <a:cubicBezTo>
                      <a:pt x="127" y="47"/>
                      <a:pt x="127" y="47"/>
                      <a:pt x="127" y="48"/>
                    </a:cubicBezTo>
                    <a:cubicBezTo>
                      <a:pt x="126" y="50"/>
                      <a:pt x="127" y="54"/>
                      <a:pt x="131" y="68"/>
                    </a:cubicBezTo>
                    <a:cubicBezTo>
                      <a:pt x="134" y="76"/>
                      <a:pt x="136" y="84"/>
                      <a:pt x="137" y="87"/>
                    </a:cubicBezTo>
                    <a:cubicBezTo>
                      <a:pt x="144" y="108"/>
                      <a:pt x="153" y="137"/>
                      <a:pt x="155" y="151"/>
                    </a:cubicBezTo>
                    <a:cubicBezTo>
                      <a:pt x="157" y="159"/>
                      <a:pt x="167" y="197"/>
                      <a:pt x="169" y="202"/>
                    </a:cubicBezTo>
                    <a:cubicBezTo>
                      <a:pt x="170" y="204"/>
                      <a:pt x="171" y="205"/>
                      <a:pt x="172" y="204"/>
                    </a:cubicBezTo>
                    <a:cubicBezTo>
                      <a:pt x="173" y="204"/>
                      <a:pt x="174" y="204"/>
                      <a:pt x="174" y="205"/>
                    </a:cubicBezTo>
                    <a:cubicBezTo>
                      <a:pt x="175" y="205"/>
                      <a:pt x="175" y="205"/>
                      <a:pt x="176" y="204"/>
                    </a:cubicBezTo>
                    <a:cubicBezTo>
                      <a:pt x="177" y="203"/>
                      <a:pt x="177" y="203"/>
                      <a:pt x="178" y="204"/>
                    </a:cubicBezTo>
                    <a:cubicBezTo>
                      <a:pt x="178" y="204"/>
                      <a:pt x="179" y="204"/>
                      <a:pt x="180" y="203"/>
                    </a:cubicBezTo>
                    <a:cubicBezTo>
                      <a:pt x="182" y="203"/>
                      <a:pt x="183" y="203"/>
                      <a:pt x="184" y="203"/>
                    </a:cubicBezTo>
                    <a:cubicBezTo>
                      <a:pt x="184" y="203"/>
                      <a:pt x="185" y="203"/>
                      <a:pt x="186" y="202"/>
                    </a:cubicBezTo>
                    <a:cubicBezTo>
                      <a:pt x="188" y="202"/>
                      <a:pt x="188" y="202"/>
                      <a:pt x="189" y="202"/>
                    </a:cubicBezTo>
                    <a:cubicBezTo>
                      <a:pt x="190" y="203"/>
                      <a:pt x="190" y="203"/>
                      <a:pt x="190" y="202"/>
                    </a:cubicBezTo>
                    <a:cubicBezTo>
                      <a:pt x="191" y="201"/>
                      <a:pt x="192" y="200"/>
                      <a:pt x="195" y="200"/>
                    </a:cubicBezTo>
                    <a:cubicBezTo>
                      <a:pt x="196" y="200"/>
                      <a:pt x="198" y="200"/>
                      <a:pt x="199" y="200"/>
                    </a:cubicBezTo>
                    <a:cubicBezTo>
                      <a:pt x="199" y="200"/>
                      <a:pt x="201" y="200"/>
                      <a:pt x="202" y="200"/>
                    </a:cubicBezTo>
                    <a:cubicBezTo>
                      <a:pt x="203" y="200"/>
                      <a:pt x="203" y="199"/>
                      <a:pt x="203" y="199"/>
                    </a:cubicBezTo>
                    <a:cubicBezTo>
                      <a:pt x="203" y="198"/>
                      <a:pt x="205" y="198"/>
                      <a:pt x="205" y="199"/>
                    </a:cubicBezTo>
                    <a:cubicBezTo>
                      <a:pt x="205" y="199"/>
                      <a:pt x="206" y="199"/>
                      <a:pt x="206" y="198"/>
                    </a:cubicBezTo>
                    <a:cubicBezTo>
                      <a:pt x="207" y="198"/>
                      <a:pt x="207" y="197"/>
                      <a:pt x="208" y="197"/>
                    </a:cubicBezTo>
                    <a:cubicBezTo>
                      <a:pt x="208" y="198"/>
                      <a:pt x="210" y="197"/>
                      <a:pt x="212" y="197"/>
                    </a:cubicBezTo>
                    <a:cubicBezTo>
                      <a:pt x="214" y="196"/>
                      <a:pt x="217" y="195"/>
                      <a:pt x="219" y="195"/>
                    </a:cubicBezTo>
                    <a:cubicBezTo>
                      <a:pt x="221" y="195"/>
                      <a:pt x="223" y="194"/>
                      <a:pt x="227" y="193"/>
                    </a:cubicBezTo>
                    <a:cubicBezTo>
                      <a:pt x="230" y="192"/>
                      <a:pt x="233" y="192"/>
                      <a:pt x="234" y="193"/>
                    </a:cubicBezTo>
                    <a:cubicBezTo>
                      <a:pt x="235" y="193"/>
                      <a:pt x="236" y="193"/>
                      <a:pt x="236" y="192"/>
                    </a:cubicBezTo>
                    <a:cubicBezTo>
                      <a:pt x="237" y="192"/>
                      <a:pt x="238" y="191"/>
                      <a:pt x="239" y="191"/>
                    </a:cubicBezTo>
                    <a:cubicBezTo>
                      <a:pt x="240" y="191"/>
                      <a:pt x="242" y="191"/>
                      <a:pt x="242" y="190"/>
                    </a:cubicBezTo>
                    <a:cubicBezTo>
                      <a:pt x="243" y="189"/>
                      <a:pt x="244" y="189"/>
                      <a:pt x="244" y="189"/>
                    </a:cubicBezTo>
                    <a:cubicBezTo>
                      <a:pt x="244" y="190"/>
                      <a:pt x="245" y="189"/>
                      <a:pt x="246" y="189"/>
                    </a:cubicBezTo>
                    <a:cubicBezTo>
                      <a:pt x="247" y="189"/>
                      <a:pt x="248" y="188"/>
                      <a:pt x="249" y="189"/>
                    </a:cubicBezTo>
                    <a:cubicBezTo>
                      <a:pt x="249" y="189"/>
                      <a:pt x="250" y="189"/>
                      <a:pt x="251" y="188"/>
                    </a:cubicBezTo>
                    <a:cubicBezTo>
                      <a:pt x="258" y="185"/>
                      <a:pt x="260" y="185"/>
                      <a:pt x="261" y="185"/>
                    </a:cubicBezTo>
                    <a:cubicBezTo>
                      <a:pt x="262" y="187"/>
                      <a:pt x="262" y="186"/>
                      <a:pt x="262" y="185"/>
                    </a:cubicBezTo>
                    <a:cubicBezTo>
                      <a:pt x="261" y="184"/>
                      <a:pt x="261" y="184"/>
                      <a:pt x="264" y="183"/>
                    </a:cubicBezTo>
                    <a:cubicBezTo>
                      <a:pt x="265" y="183"/>
                      <a:pt x="267" y="183"/>
                      <a:pt x="268" y="183"/>
                    </a:cubicBezTo>
                    <a:cubicBezTo>
                      <a:pt x="269" y="182"/>
                      <a:pt x="270" y="182"/>
                      <a:pt x="270" y="183"/>
                    </a:cubicBezTo>
                    <a:cubicBezTo>
                      <a:pt x="270" y="183"/>
                      <a:pt x="272" y="182"/>
                      <a:pt x="274" y="182"/>
                    </a:cubicBezTo>
                    <a:cubicBezTo>
                      <a:pt x="277" y="181"/>
                      <a:pt x="278" y="180"/>
                      <a:pt x="278" y="181"/>
                    </a:cubicBezTo>
                    <a:cubicBezTo>
                      <a:pt x="278" y="181"/>
                      <a:pt x="279" y="181"/>
                      <a:pt x="280" y="181"/>
                    </a:cubicBezTo>
                    <a:cubicBezTo>
                      <a:pt x="281" y="180"/>
                      <a:pt x="284" y="179"/>
                      <a:pt x="285" y="179"/>
                    </a:cubicBezTo>
                    <a:close/>
                    <a:moveTo>
                      <a:pt x="187" y="193"/>
                    </a:moveTo>
                    <a:cubicBezTo>
                      <a:pt x="187" y="193"/>
                      <a:pt x="187" y="192"/>
                      <a:pt x="186" y="192"/>
                    </a:cubicBezTo>
                    <a:cubicBezTo>
                      <a:pt x="186" y="193"/>
                      <a:pt x="185" y="193"/>
                      <a:pt x="185" y="192"/>
                    </a:cubicBezTo>
                    <a:cubicBezTo>
                      <a:pt x="185" y="192"/>
                      <a:pt x="182" y="190"/>
                      <a:pt x="182" y="190"/>
                    </a:cubicBezTo>
                    <a:cubicBezTo>
                      <a:pt x="182" y="190"/>
                      <a:pt x="181" y="191"/>
                      <a:pt x="182" y="191"/>
                    </a:cubicBezTo>
                    <a:cubicBezTo>
                      <a:pt x="182" y="192"/>
                      <a:pt x="181" y="192"/>
                      <a:pt x="181" y="192"/>
                    </a:cubicBezTo>
                    <a:cubicBezTo>
                      <a:pt x="180" y="193"/>
                      <a:pt x="177" y="191"/>
                      <a:pt x="178" y="190"/>
                    </a:cubicBezTo>
                    <a:cubicBezTo>
                      <a:pt x="178" y="189"/>
                      <a:pt x="177" y="189"/>
                      <a:pt x="176" y="189"/>
                    </a:cubicBezTo>
                    <a:cubicBezTo>
                      <a:pt x="175" y="189"/>
                      <a:pt x="175" y="189"/>
                      <a:pt x="174" y="188"/>
                    </a:cubicBezTo>
                    <a:cubicBezTo>
                      <a:pt x="174" y="188"/>
                      <a:pt x="174" y="188"/>
                      <a:pt x="173" y="188"/>
                    </a:cubicBezTo>
                    <a:cubicBezTo>
                      <a:pt x="172" y="188"/>
                      <a:pt x="172" y="188"/>
                      <a:pt x="172" y="186"/>
                    </a:cubicBezTo>
                    <a:cubicBezTo>
                      <a:pt x="172" y="184"/>
                      <a:pt x="171" y="184"/>
                      <a:pt x="171" y="184"/>
                    </a:cubicBezTo>
                    <a:cubicBezTo>
                      <a:pt x="170" y="184"/>
                      <a:pt x="171" y="183"/>
                      <a:pt x="172" y="183"/>
                    </a:cubicBezTo>
                    <a:cubicBezTo>
                      <a:pt x="175" y="181"/>
                      <a:pt x="177" y="179"/>
                      <a:pt x="177" y="177"/>
                    </a:cubicBezTo>
                    <a:cubicBezTo>
                      <a:pt x="177" y="176"/>
                      <a:pt x="177" y="176"/>
                      <a:pt x="177" y="176"/>
                    </a:cubicBezTo>
                    <a:cubicBezTo>
                      <a:pt x="177" y="177"/>
                      <a:pt x="178" y="177"/>
                      <a:pt x="178" y="176"/>
                    </a:cubicBezTo>
                    <a:cubicBezTo>
                      <a:pt x="178" y="175"/>
                      <a:pt x="178" y="175"/>
                      <a:pt x="178" y="175"/>
                    </a:cubicBezTo>
                    <a:cubicBezTo>
                      <a:pt x="177" y="175"/>
                      <a:pt x="177" y="175"/>
                      <a:pt x="177" y="174"/>
                    </a:cubicBezTo>
                    <a:cubicBezTo>
                      <a:pt x="177" y="174"/>
                      <a:pt x="177" y="173"/>
                      <a:pt x="177" y="173"/>
                    </a:cubicBezTo>
                    <a:cubicBezTo>
                      <a:pt x="177" y="173"/>
                      <a:pt x="178" y="173"/>
                      <a:pt x="177" y="173"/>
                    </a:cubicBezTo>
                    <a:cubicBezTo>
                      <a:pt x="177" y="172"/>
                      <a:pt x="177" y="172"/>
                      <a:pt x="176" y="172"/>
                    </a:cubicBezTo>
                    <a:cubicBezTo>
                      <a:pt x="175" y="172"/>
                      <a:pt x="174" y="170"/>
                      <a:pt x="175" y="170"/>
                    </a:cubicBezTo>
                    <a:cubicBezTo>
                      <a:pt x="175" y="170"/>
                      <a:pt x="175" y="170"/>
                      <a:pt x="176" y="170"/>
                    </a:cubicBezTo>
                    <a:cubicBezTo>
                      <a:pt x="176" y="171"/>
                      <a:pt x="177" y="171"/>
                      <a:pt x="177" y="170"/>
                    </a:cubicBezTo>
                    <a:cubicBezTo>
                      <a:pt x="177" y="170"/>
                      <a:pt x="177" y="169"/>
                      <a:pt x="176" y="169"/>
                    </a:cubicBezTo>
                    <a:cubicBezTo>
                      <a:pt x="174" y="168"/>
                      <a:pt x="173" y="166"/>
                      <a:pt x="172" y="163"/>
                    </a:cubicBezTo>
                    <a:cubicBezTo>
                      <a:pt x="172" y="161"/>
                      <a:pt x="171" y="160"/>
                      <a:pt x="171" y="161"/>
                    </a:cubicBezTo>
                    <a:cubicBezTo>
                      <a:pt x="170" y="161"/>
                      <a:pt x="170" y="160"/>
                      <a:pt x="171" y="156"/>
                    </a:cubicBezTo>
                    <a:cubicBezTo>
                      <a:pt x="171" y="155"/>
                      <a:pt x="171" y="155"/>
                      <a:pt x="170" y="154"/>
                    </a:cubicBezTo>
                    <a:cubicBezTo>
                      <a:pt x="168" y="154"/>
                      <a:pt x="168" y="152"/>
                      <a:pt x="168" y="151"/>
                    </a:cubicBezTo>
                    <a:cubicBezTo>
                      <a:pt x="169" y="151"/>
                      <a:pt x="169" y="149"/>
                      <a:pt x="168" y="149"/>
                    </a:cubicBezTo>
                    <a:cubicBezTo>
                      <a:pt x="167" y="149"/>
                      <a:pt x="167" y="149"/>
                      <a:pt x="167" y="149"/>
                    </a:cubicBezTo>
                    <a:cubicBezTo>
                      <a:pt x="167" y="150"/>
                      <a:pt x="167" y="150"/>
                      <a:pt x="166" y="149"/>
                    </a:cubicBezTo>
                    <a:cubicBezTo>
                      <a:pt x="166" y="149"/>
                      <a:pt x="166" y="148"/>
                      <a:pt x="166" y="148"/>
                    </a:cubicBezTo>
                    <a:cubicBezTo>
                      <a:pt x="167" y="148"/>
                      <a:pt x="167" y="147"/>
                      <a:pt x="166" y="146"/>
                    </a:cubicBezTo>
                    <a:cubicBezTo>
                      <a:pt x="165" y="144"/>
                      <a:pt x="165" y="144"/>
                      <a:pt x="166" y="143"/>
                    </a:cubicBezTo>
                    <a:cubicBezTo>
                      <a:pt x="166" y="142"/>
                      <a:pt x="166" y="142"/>
                      <a:pt x="166" y="141"/>
                    </a:cubicBezTo>
                    <a:cubicBezTo>
                      <a:pt x="165" y="140"/>
                      <a:pt x="164" y="140"/>
                      <a:pt x="164" y="141"/>
                    </a:cubicBezTo>
                    <a:cubicBezTo>
                      <a:pt x="164" y="141"/>
                      <a:pt x="164" y="141"/>
                      <a:pt x="163" y="141"/>
                    </a:cubicBezTo>
                    <a:cubicBezTo>
                      <a:pt x="162" y="141"/>
                      <a:pt x="163" y="141"/>
                      <a:pt x="164" y="140"/>
                    </a:cubicBezTo>
                    <a:cubicBezTo>
                      <a:pt x="165" y="139"/>
                      <a:pt x="165" y="139"/>
                      <a:pt x="165" y="139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3" y="138"/>
                      <a:pt x="162" y="138"/>
                      <a:pt x="162" y="135"/>
                    </a:cubicBezTo>
                    <a:cubicBezTo>
                      <a:pt x="161" y="134"/>
                      <a:pt x="161" y="133"/>
                      <a:pt x="161" y="132"/>
                    </a:cubicBezTo>
                    <a:cubicBezTo>
                      <a:pt x="162" y="132"/>
                      <a:pt x="162" y="132"/>
                      <a:pt x="161" y="131"/>
                    </a:cubicBezTo>
                    <a:cubicBezTo>
                      <a:pt x="160" y="130"/>
                      <a:pt x="159" y="130"/>
                      <a:pt x="159" y="129"/>
                    </a:cubicBezTo>
                    <a:cubicBezTo>
                      <a:pt x="159" y="129"/>
                      <a:pt x="159" y="129"/>
                      <a:pt x="159" y="128"/>
                    </a:cubicBezTo>
                    <a:cubicBezTo>
                      <a:pt x="158" y="128"/>
                      <a:pt x="158" y="128"/>
                      <a:pt x="158" y="127"/>
                    </a:cubicBezTo>
                    <a:cubicBezTo>
                      <a:pt x="158" y="126"/>
                      <a:pt x="158" y="125"/>
                      <a:pt x="158" y="125"/>
                    </a:cubicBezTo>
                    <a:cubicBezTo>
                      <a:pt x="158" y="125"/>
                      <a:pt x="159" y="125"/>
                      <a:pt x="160" y="124"/>
                    </a:cubicBezTo>
                    <a:cubicBezTo>
                      <a:pt x="162" y="124"/>
                      <a:pt x="163" y="123"/>
                      <a:pt x="161" y="123"/>
                    </a:cubicBezTo>
                    <a:cubicBezTo>
                      <a:pt x="160" y="123"/>
                      <a:pt x="160" y="122"/>
                      <a:pt x="160" y="122"/>
                    </a:cubicBezTo>
                    <a:cubicBezTo>
                      <a:pt x="160" y="121"/>
                      <a:pt x="160" y="122"/>
                      <a:pt x="159" y="123"/>
                    </a:cubicBezTo>
                    <a:cubicBezTo>
                      <a:pt x="158" y="124"/>
                      <a:pt x="158" y="124"/>
                      <a:pt x="158" y="122"/>
                    </a:cubicBezTo>
                    <a:cubicBezTo>
                      <a:pt x="157" y="121"/>
                      <a:pt x="157" y="120"/>
                      <a:pt x="156" y="120"/>
                    </a:cubicBezTo>
                    <a:cubicBezTo>
                      <a:pt x="156" y="120"/>
                      <a:pt x="155" y="120"/>
                      <a:pt x="155" y="119"/>
                    </a:cubicBezTo>
                    <a:cubicBezTo>
                      <a:pt x="155" y="118"/>
                      <a:pt x="156" y="118"/>
                      <a:pt x="156" y="118"/>
                    </a:cubicBezTo>
                    <a:cubicBezTo>
                      <a:pt x="157" y="118"/>
                      <a:pt x="158" y="118"/>
                      <a:pt x="157" y="116"/>
                    </a:cubicBezTo>
                    <a:cubicBezTo>
                      <a:pt x="156" y="115"/>
                      <a:pt x="156" y="114"/>
                      <a:pt x="155" y="113"/>
                    </a:cubicBezTo>
                    <a:cubicBezTo>
                      <a:pt x="155" y="113"/>
                      <a:pt x="154" y="112"/>
                      <a:pt x="153" y="111"/>
                    </a:cubicBezTo>
                    <a:cubicBezTo>
                      <a:pt x="152" y="110"/>
                      <a:pt x="151" y="108"/>
                      <a:pt x="153" y="108"/>
                    </a:cubicBezTo>
                    <a:cubicBezTo>
                      <a:pt x="154" y="108"/>
                      <a:pt x="154" y="107"/>
                      <a:pt x="153" y="106"/>
                    </a:cubicBezTo>
                    <a:cubicBezTo>
                      <a:pt x="152" y="106"/>
                      <a:pt x="151" y="105"/>
                      <a:pt x="151" y="104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50" y="104"/>
                      <a:pt x="150" y="104"/>
                      <a:pt x="149" y="103"/>
                    </a:cubicBezTo>
                    <a:cubicBezTo>
                      <a:pt x="149" y="103"/>
                      <a:pt x="149" y="103"/>
                      <a:pt x="150" y="102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50" y="101"/>
                      <a:pt x="150" y="101"/>
                      <a:pt x="150" y="100"/>
                    </a:cubicBezTo>
                    <a:cubicBezTo>
                      <a:pt x="150" y="100"/>
                      <a:pt x="150" y="100"/>
                      <a:pt x="149" y="99"/>
                    </a:cubicBezTo>
                    <a:cubicBezTo>
                      <a:pt x="148" y="99"/>
                      <a:pt x="148" y="99"/>
                      <a:pt x="149" y="98"/>
                    </a:cubicBezTo>
                    <a:cubicBezTo>
                      <a:pt x="150" y="98"/>
                      <a:pt x="150" y="96"/>
                      <a:pt x="149" y="96"/>
                    </a:cubicBezTo>
                    <a:cubicBezTo>
                      <a:pt x="149" y="96"/>
                      <a:pt x="149" y="96"/>
                      <a:pt x="149" y="95"/>
                    </a:cubicBezTo>
                    <a:cubicBezTo>
                      <a:pt x="149" y="94"/>
                      <a:pt x="149" y="93"/>
                      <a:pt x="149" y="93"/>
                    </a:cubicBezTo>
                    <a:cubicBezTo>
                      <a:pt x="149" y="92"/>
                      <a:pt x="149" y="92"/>
                      <a:pt x="150" y="92"/>
                    </a:cubicBezTo>
                    <a:cubicBezTo>
                      <a:pt x="151" y="91"/>
                      <a:pt x="151" y="91"/>
                      <a:pt x="149" y="89"/>
                    </a:cubicBezTo>
                    <a:cubicBezTo>
                      <a:pt x="146" y="87"/>
                      <a:pt x="146" y="86"/>
                      <a:pt x="147" y="87"/>
                    </a:cubicBezTo>
                    <a:cubicBezTo>
                      <a:pt x="148" y="87"/>
                      <a:pt x="149" y="87"/>
                      <a:pt x="148" y="85"/>
                    </a:cubicBezTo>
                    <a:cubicBezTo>
                      <a:pt x="148" y="84"/>
                      <a:pt x="148" y="83"/>
                      <a:pt x="149" y="83"/>
                    </a:cubicBezTo>
                    <a:cubicBezTo>
                      <a:pt x="151" y="84"/>
                      <a:pt x="151" y="81"/>
                      <a:pt x="149" y="80"/>
                    </a:cubicBezTo>
                    <a:cubicBezTo>
                      <a:pt x="148" y="79"/>
                      <a:pt x="148" y="79"/>
                      <a:pt x="149" y="78"/>
                    </a:cubicBezTo>
                    <a:cubicBezTo>
                      <a:pt x="149" y="78"/>
                      <a:pt x="149" y="77"/>
                      <a:pt x="149" y="76"/>
                    </a:cubicBezTo>
                    <a:cubicBezTo>
                      <a:pt x="150" y="75"/>
                      <a:pt x="150" y="74"/>
                      <a:pt x="151" y="74"/>
                    </a:cubicBezTo>
                    <a:cubicBezTo>
                      <a:pt x="153" y="74"/>
                      <a:pt x="153" y="74"/>
                      <a:pt x="153" y="73"/>
                    </a:cubicBezTo>
                    <a:cubicBezTo>
                      <a:pt x="152" y="72"/>
                      <a:pt x="154" y="72"/>
                      <a:pt x="155" y="73"/>
                    </a:cubicBezTo>
                    <a:cubicBezTo>
                      <a:pt x="156" y="74"/>
                      <a:pt x="156" y="74"/>
                      <a:pt x="157" y="74"/>
                    </a:cubicBezTo>
                    <a:cubicBezTo>
                      <a:pt x="157" y="74"/>
                      <a:pt x="158" y="75"/>
                      <a:pt x="158" y="75"/>
                    </a:cubicBezTo>
                    <a:cubicBezTo>
                      <a:pt x="159" y="76"/>
                      <a:pt x="160" y="77"/>
                      <a:pt x="161" y="77"/>
                    </a:cubicBezTo>
                    <a:cubicBezTo>
                      <a:pt x="163" y="77"/>
                      <a:pt x="164" y="78"/>
                      <a:pt x="164" y="78"/>
                    </a:cubicBezTo>
                    <a:cubicBezTo>
                      <a:pt x="165" y="80"/>
                      <a:pt x="169" y="83"/>
                      <a:pt x="170" y="83"/>
                    </a:cubicBezTo>
                    <a:cubicBezTo>
                      <a:pt x="170" y="83"/>
                      <a:pt x="171" y="83"/>
                      <a:pt x="171" y="84"/>
                    </a:cubicBezTo>
                    <a:cubicBezTo>
                      <a:pt x="172" y="85"/>
                      <a:pt x="173" y="85"/>
                      <a:pt x="173" y="85"/>
                    </a:cubicBezTo>
                    <a:cubicBezTo>
                      <a:pt x="174" y="85"/>
                      <a:pt x="174" y="86"/>
                      <a:pt x="174" y="87"/>
                    </a:cubicBezTo>
                    <a:cubicBezTo>
                      <a:pt x="174" y="87"/>
                      <a:pt x="174" y="88"/>
                      <a:pt x="175" y="88"/>
                    </a:cubicBezTo>
                    <a:cubicBezTo>
                      <a:pt x="175" y="87"/>
                      <a:pt x="181" y="90"/>
                      <a:pt x="181" y="91"/>
                    </a:cubicBezTo>
                    <a:cubicBezTo>
                      <a:pt x="181" y="92"/>
                      <a:pt x="182" y="92"/>
                      <a:pt x="182" y="91"/>
                    </a:cubicBezTo>
                    <a:cubicBezTo>
                      <a:pt x="183" y="91"/>
                      <a:pt x="184" y="91"/>
                      <a:pt x="184" y="91"/>
                    </a:cubicBezTo>
                    <a:cubicBezTo>
                      <a:pt x="184" y="92"/>
                      <a:pt x="185" y="92"/>
                      <a:pt x="185" y="92"/>
                    </a:cubicBezTo>
                    <a:cubicBezTo>
                      <a:pt x="186" y="92"/>
                      <a:pt x="187" y="93"/>
                      <a:pt x="187" y="94"/>
                    </a:cubicBezTo>
                    <a:cubicBezTo>
                      <a:pt x="188" y="94"/>
                      <a:pt x="188" y="95"/>
                      <a:pt x="189" y="95"/>
                    </a:cubicBezTo>
                    <a:cubicBezTo>
                      <a:pt x="189" y="94"/>
                      <a:pt x="190" y="95"/>
                      <a:pt x="191" y="96"/>
                    </a:cubicBezTo>
                    <a:cubicBezTo>
                      <a:pt x="192" y="97"/>
                      <a:pt x="193" y="98"/>
                      <a:pt x="194" y="97"/>
                    </a:cubicBezTo>
                    <a:cubicBezTo>
                      <a:pt x="194" y="97"/>
                      <a:pt x="195" y="97"/>
                      <a:pt x="195" y="97"/>
                    </a:cubicBezTo>
                    <a:cubicBezTo>
                      <a:pt x="196" y="97"/>
                      <a:pt x="196" y="97"/>
                      <a:pt x="197" y="97"/>
                    </a:cubicBezTo>
                    <a:cubicBezTo>
                      <a:pt x="197" y="97"/>
                      <a:pt x="197" y="97"/>
                      <a:pt x="197" y="98"/>
                    </a:cubicBezTo>
                    <a:cubicBezTo>
                      <a:pt x="197" y="98"/>
                      <a:pt x="198" y="99"/>
                      <a:pt x="200" y="100"/>
                    </a:cubicBezTo>
                    <a:cubicBezTo>
                      <a:pt x="202" y="101"/>
                      <a:pt x="203" y="102"/>
                      <a:pt x="203" y="102"/>
                    </a:cubicBezTo>
                    <a:cubicBezTo>
                      <a:pt x="203" y="103"/>
                      <a:pt x="204" y="103"/>
                      <a:pt x="205" y="104"/>
                    </a:cubicBezTo>
                    <a:cubicBezTo>
                      <a:pt x="206" y="105"/>
                      <a:pt x="207" y="106"/>
                      <a:pt x="208" y="106"/>
                    </a:cubicBezTo>
                    <a:cubicBezTo>
                      <a:pt x="208" y="106"/>
                      <a:pt x="209" y="107"/>
                      <a:pt x="210" y="108"/>
                    </a:cubicBezTo>
                    <a:cubicBezTo>
                      <a:pt x="211" y="108"/>
                      <a:pt x="212" y="109"/>
                      <a:pt x="212" y="110"/>
                    </a:cubicBezTo>
                    <a:cubicBezTo>
                      <a:pt x="212" y="111"/>
                      <a:pt x="213" y="111"/>
                      <a:pt x="213" y="111"/>
                    </a:cubicBezTo>
                    <a:cubicBezTo>
                      <a:pt x="213" y="111"/>
                      <a:pt x="213" y="110"/>
                      <a:pt x="213" y="110"/>
                    </a:cubicBezTo>
                    <a:cubicBezTo>
                      <a:pt x="213" y="110"/>
                      <a:pt x="213" y="110"/>
                      <a:pt x="214" y="110"/>
                    </a:cubicBezTo>
                    <a:cubicBezTo>
                      <a:pt x="215" y="110"/>
                      <a:pt x="216" y="111"/>
                      <a:pt x="216" y="111"/>
                    </a:cubicBezTo>
                    <a:cubicBezTo>
                      <a:pt x="217" y="111"/>
                      <a:pt x="217" y="111"/>
                      <a:pt x="218" y="112"/>
                    </a:cubicBezTo>
                    <a:cubicBezTo>
                      <a:pt x="218" y="112"/>
                      <a:pt x="218" y="113"/>
                      <a:pt x="219" y="113"/>
                    </a:cubicBezTo>
                    <a:cubicBezTo>
                      <a:pt x="220" y="113"/>
                      <a:pt x="221" y="114"/>
                      <a:pt x="221" y="114"/>
                    </a:cubicBezTo>
                    <a:cubicBezTo>
                      <a:pt x="221" y="115"/>
                      <a:pt x="222" y="116"/>
                      <a:pt x="223" y="116"/>
                    </a:cubicBezTo>
                    <a:cubicBezTo>
                      <a:pt x="224" y="116"/>
                      <a:pt x="225" y="117"/>
                      <a:pt x="224" y="117"/>
                    </a:cubicBezTo>
                    <a:cubicBezTo>
                      <a:pt x="224" y="118"/>
                      <a:pt x="225" y="118"/>
                      <a:pt x="226" y="118"/>
                    </a:cubicBezTo>
                    <a:cubicBezTo>
                      <a:pt x="226" y="118"/>
                      <a:pt x="227" y="119"/>
                      <a:pt x="227" y="119"/>
                    </a:cubicBezTo>
                    <a:cubicBezTo>
                      <a:pt x="227" y="120"/>
                      <a:pt x="228" y="121"/>
                      <a:pt x="228" y="121"/>
                    </a:cubicBezTo>
                    <a:cubicBezTo>
                      <a:pt x="229" y="120"/>
                      <a:pt x="232" y="122"/>
                      <a:pt x="234" y="124"/>
                    </a:cubicBezTo>
                    <a:cubicBezTo>
                      <a:pt x="234" y="124"/>
                      <a:pt x="235" y="125"/>
                      <a:pt x="235" y="124"/>
                    </a:cubicBezTo>
                    <a:cubicBezTo>
                      <a:pt x="236" y="124"/>
                      <a:pt x="237" y="125"/>
                      <a:pt x="237" y="125"/>
                    </a:cubicBezTo>
                    <a:cubicBezTo>
                      <a:pt x="237" y="126"/>
                      <a:pt x="237" y="127"/>
                      <a:pt x="238" y="127"/>
                    </a:cubicBezTo>
                    <a:cubicBezTo>
                      <a:pt x="239" y="127"/>
                      <a:pt x="241" y="129"/>
                      <a:pt x="241" y="130"/>
                    </a:cubicBezTo>
                    <a:cubicBezTo>
                      <a:pt x="243" y="131"/>
                      <a:pt x="243" y="131"/>
                      <a:pt x="243" y="131"/>
                    </a:cubicBezTo>
                    <a:cubicBezTo>
                      <a:pt x="243" y="130"/>
                      <a:pt x="244" y="130"/>
                      <a:pt x="245" y="131"/>
                    </a:cubicBezTo>
                    <a:cubicBezTo>
                      <a:pt x="247" y="131"/>
                      <a:pt x="247" y="132"/>
                      <a:pt x="246" y="132"/>
                    </a:cubicBezTo>
                    <a:cubicBezTo>
                      <a:pt x="245" y="133"/>
                      <a:pt x="246" y="134"/>
                      <a:pt x="246" y="133"/>
                    </a:cubicBezTo>
                    <a:cubicBezTo>
                      <a:pt x="247" y="133"/>
                      <a:pt x="251" y="136"/>
                      <a:pt x="251" y="137"/>
                    </a:cubicBezTo>
                    <a:cubicBezTo>
                      <a:pt x="251" y="137"/>
                      <a:pt x="252" y="137"/>
                      <a:pt x="253" y="138"/>
                    </a:cubicBezTo>
                    <a:cubicBezTo>
                      <a:pt x="253" y="138"/>
                      <a:pt x="254" y="139"/>
                      <a:pt x="254" y="139"/>
                    </a:cubicBezTo>
                    <a:cubicBezTo>
                      <a:pt x="254" y="139"/>
                      <a:pt x="254" y="139"/>
                      <a:pt x="255" y="140"/>
                    </a:cubicBezTo>
                    <a:cubicBezTo>
                      <a:pt x="256" y="141"/>
                      <a:pt x="257" y="141"/>
                      <a:pt x="257" y="142"/>
                    </a:cubicBezTo>
                    <a:cubicBezTo>
                      <a:pt x="257" y="142"/>
                      <a:pt x="257" y="142"/>
                      <a:pt x="258" y="142"/>
                    </a:cubicBezTo>
                    <a:cubicBezTo>
                      <a:pt x="258" y="142"/>
                      <a:pt x="259" y="143"/>
                      <a:pt x="260" y="144"/>
                    </a:cubicBezTo>
                    <a:cubicBezTo>
                      <a:pt x="260" y="145"/>
                      <a:pt x="261" y="145"/>
                      <a:pt x="262" y="145"/>
                    </a:cubicBezTo>
                    <a:cubicBezTo>
                      <a:pt x="262" y="145"/>
                      <a:pt x="262" y="145"/>
                      <a:pt x="263" y="146"/>
                    </a:cubicBezTo>
                    <a:cubicBezTo>
                      <a:pt x="263" y="146"/>
                      <a:pt x="263" y="146"/>
                      <a:pt x="264" y="147"/>
                    </a:cubicBezTo>
                    <a:cubicBezTo>
                      <a:pt x="265" y="147"/>
                      <a:pt x="265" y="147"/>
                      <a:pt x="265" y="148"/>
                    </a:cubicBezTo>
                    <a:cubicBezTo>
                      <a:pt x="266" y="148"/>
                      <a:pt x="267" y="149"/>
                      <a:pt x="268" y="150"/>
                    </a:cubicBezTo>
                    <a:cubicBezTo>
                      <a:pt x="272" y="152"/>
                      <a:pt x="275" y="155"/>
                      <a:pt x="273" y="155"/>
                    </a:cubicBezTo>
                    <a:cubicBezTo>
                      <a:pt x="272" y="155"/>
                      <a:pt x="272" y="155"/>
                      <a:pt x="273" y="156"/>
                    </a:cubicBezTo>
                    <a:cubicBezTo>
                      <a:pt x="273" y="157"/>
                      <a:pt x="274" y="158"/>
                      <a:pt x="274" y="158"/>
                    </a:cubicBezTo>
                    <a:cubicBezTo>
                      <a:pt x="274" y="159"/>
                      <a:pt x="274" y="159"/>
                      <a:pt x="274" y="159"/>
                    </a:cubicBezTo>
                    <a:cubicBezTo>
                      <a:pt x="275" y="158"/>
                      <a:pt x="275" y="158"/>
                      <a:pt x="275" y="158"/>
                    </a:cubicBezTo>
                    <a:cubicBezTo>
                      <a:pt x="276" y="158"/>
                      <a:pt x="276" y="159"/>
                      <a:pt x="275" y="159"/>
                    </a:cubicBezTo>
                    <a:cubicBezTo>
                      <a:pt x="275" y="159"/>
                      <a:pt x="275" y="160"/>
                      <a:pt x="276" y="160"/>
                    </a:cubicBezTo>
                    <a:cubicBezTo>
                      <a:pt x="277" y="160"/>
                      <a:pt x="277" y="160"/>
                      <a:pt x="276" y="161"/>
                    </a:cubicBezTo>
                    <a:cubicBezTo>
                      <a:pt x="276" y="161"/>
                      <a:pt x="275" y="161"/>
                      <a:pt x="275" y="161"/>
                    </a:cubicBezTo>
                    <a:cubicBezTo>
                      <a:pt x="274" y="161"/>
                      <a:pt x="274" y="161"/>
                      <a:pt x="273" y="162"/>
                    </a:cubicBezTo>
                    <a:cubicBezTo>
                      <a:pt x="273" y="162"/>
                      <a:pt x="273" y="163"/>
                      <a:pt x="273" y="163"/>
                    </a:cubicBezTo>
                    <a:cubicBezTo>
                      <a:pt x="274" y="163"/>
                      <a:pt x="273" y="163"/>
                      <a:pt x="273" y="164"/>
                    </a:cubicBezTo>
                    <a:cubicBezTo>
                      <a:pt x="272" y="165"/>
                      <a:pt x="272" y="165"/>
                      <a:pt x="273" y="165"/>
                    </a:cubicBezTo>
                    <a:cubicBezTo>
                      <a:pt x="275" y="166"/>
                      <a:pt x="275" y="167"/>
                      <a:pt x="274" y="167"/>
                    </a:cubicBezTo>
                    <a:cubicBezTo>
                      <a:pt x="273" y="167"/>
                      <a:pt x="273" y="167"/>
                      <a:pt x="273" y="167"/>
                    </a:cubicBezTo>
                    <a:cubicBezTo>
                      <a:pt x="273" y="166"/>
                      <a:pt x="271" y="166"/>
                      <a:pt x="271" y="167"/>
                    </a:cubicBezTo>
                    <a:cubicBezTo>
                      <a:pt x="270" y="168"/>
                      <a:pt x="268" y="169"/>
                      <a:pt x="267" y="168"/>
                    </a:cubicBezTo>
                    <a:cubicBezTo>
                      <a:pt x="267" y="168"/>
                      <a:pt x="266" y="168"/>
                      <a:pt x="264" y="168"/>
                    </a:cubicBezTo>
                    <a:cubicBezTo>
                      <a:pt x="263" y="169"/>
                      <a:pt x="262" y="169"/>
                      <a:pt x="261" y="169"/>
                    </a:cubicBezTo>
                    <a:cubicBezTo>
                      <a:pt x="261" y="169"/>
                      <a:pt x="260" y="169"/>
                      <a:pt x="259" y="169"/>
                    </a:cubicBezTo>
                    <a:cubicBezTo>
                      <a:pt x="258" y="169"/>
                      <a:pt x="257" y="169"/>
                      <a:pt x="257" y="169"/>
                    </a:cubicBezTo>
                    <a:cubicBezTo>
                      <a:pt x="256" y="168"/>
                      <a:pt x="255" y="169"/>
                      <a:pt x="254" y="170"/>
                    </a:cubicBezTo>
                    <a:cubicBezTo>
                      <a:pt x="253" y="172"/>
                      <a:pt x="250" y="173"/>
                      <a:pt x="250" y="172"/>
                    </a:cubicBezTo>
                    <a:cubicBezTo>
                      <a:pt x="250" y="172"/>
                      <a:pt x="249" y="171"/>
                      <a:pt x="249" y="171"/>
                    </a:cubicBezTo>
                    <a:cubicBezTo>
                      <a:pt x="249" y="172"/>
                      <a:pt x="249" y="172"/>
                      <a:pt x="249" y="173"/>
                    </a:cubicBezTo>
                    <a:cubicBezTo>
                      <a:pt x="249" y="174"/>
                      <a:pt x="249" y="174"/>
                      <a:pt x="247" y="174"/>
                    </a:cubicBezTo>
                    <a:cubicBezTo>
                      <a:pt x="246" y="174"/>
                      <a:pt x="245" y="174"/>
                      <a:pt x="245" y="174"/>
                    </a:cubicBezTo>
                    <a:cubicBezTo>
                      <a:pt x="244" y="176"/>
                      <a:pt x="243" y="176"/>
                      <a:pt x="242" y="175"/>
                    </a:cubicBezTo>
                    <a:cubicBezTo>
                      <a:pt x="242" y="175"/>
                      <a:pt x="242" y="174"/>
                      <a:pt x="241" y="174"/>
                    </a:cubicBezTo>
                    <a:cubicBezTo>
                      <a:pt x="241" y="174"/>
                      <a:pt x="240" y="175"/>
                      <a:pt x="241" y="175"/>
                    </a:cubicBezTo>
                    <a:cubicBezTo>
                      <a:pt x="241" y="176"/>
                      <a:pt x="240" y="176"/>
                      <a:pt x="240" y="176"/>
                    </a:cubicBezTo>
                    <a:cubicBezTo>
                      <a:pt x="240" y="176"/>
                      <a:pt x="239" y="176"/>
                      <a:pt x="239" y="176"/>
                    </a:cubicBezTo>
                    <a:cubicBezTo>
                      <a:pt x="239" y="175"/>
                      <a:pt x="238" y="175"/>
                      <a:pt x="238" y="176"/>
                    </a:cubicBezTo>
                    <a:cubicBezTo>
                      <a:pt x="238" y="177"/>
                      <a:pt x="238" y="177"/>
                      <a:pt x="237" y="176"/>
                    </a:cubicBezTo>
                    <a:cubicBezTo>
                      <a:pt x="236" y="176"/>
                      <a:pt x="236" y="176"/>
                      <a:pt x="236" y="176"/>
                    </a:cubicBezTo>
                    <a:cubicBezTo>
                      <a:pt x="235" y="177"/>
                      <a:pt x="233" y="178"/>
                      <a:pt x="233" y="177"/>
                    </a:cubicBezTo>
                    <a:cubicBezTo>
                      <a:pt x="233" y="176"/>
                      <a:pt x="233" y="176"/>
                      <a:pt x="231" y="177"/>
                    </a:cubicBezTo>
                    <a:cubicBezTo>
                      <a:pt x="230" y="177"/>
                      <a:pt x="229" y="178"/>
                      <a:pt x="229" y="178"/>
                    </a:cubicBezTo>
                    <a:cubicBezTo>
                      <a:pt x="229" y="178"/>
                      <a:pt x="227" y="179"/>
                      <a:pt x="224" y="180"/>
                    </a:cubicBezTo>
                    <a:cubicBezTo>
                      <a:pt x="220" y="182"/>
                      <a:pt x="220" y="182"/>
                      <a:pt x="220" y="182"/>
                    </a:cubicBezTo>
                    <a:cubicBezTo>
                      <a:pt x="220" y="180"/>
                      <a:pt x="220" y="180"/>
                      <a:pt x="220" y="180"/>
                    </a:cubicBezTo>
                    <a:cubicBezTo>
                      <a:pt x="220" y="179"/>
                      <a:pt x="219" y="177"/>
                      <a:pt x="218" y="178"/>
                    </a:cubicBezTo>
                    <a:cubicBezTo>
                      <a:pt x="218" y="178"/>
                      <a:pt x="218" y="178"/>
                      <a:pt x="218" y="179"/>
                    </a:cubicBezTo>
                    <a:cubicBezTo>
                      <a:pt x="219" y="180"/>
                      <a:pt x="219" y="181"/>
                      <a:pt x="218" y="181"/>
                    </a:cubicBezTo>
                    <a:cubicBezTo>
                      <a:pt x="218" y="182"/>
                      <a:pt x="217" y="182"/>
                      <a:pt x="216" y="181"/>
                    </a:cubicBezTo>
                    <a:cubicBezTo>
                      <a:pt x="216" y="181"/>
                      <a:pt x="216" y="180"/>
                      <a:pt x="215" y="181"/>
                    </a:cubicBezTo>
                    <a:cubicBezTo>
                      <a:pt x="215" y="181"/>
                      <a:pt x="215" y="181"/>
                      <a:pt x="215" y="182"/>
                    </a:cubicBezTo>
                    <a:cubicBezTo>
                      <a:pt x="216" y="183"/>
                      <a:pt x="214" y="184"/>
                      <a:pt x="211" y="185"/>
                    </a:cubicBezTo>
                    <a:cubicBezTo>
                      <a:pt x="209" y="185"/>
                      <a:pt x="208" y="186"/>
                      <a:pt x="208" y="186"/>
                    </a:cubicBezTo>
                    <a:cubicBezTo>
                      <a:pt x="208" y="186"/>
                      <a:pt x="207" y="187"/>
                      <a:pt x="205" y="187"/>
                    </a:cubicBezTo>
                    <a:cubicBezTo>
                      <a:pt x="204" y="187"/>
                      <a:pt x="203" y="187"/>
                      <a:pt x="202" y="186"/>
                    </a:cubicBezTo>
                    <a:cubicBezTo>
                      <a:pt x="202" y="185"/>
                      <a:pt x="202" y="185"/>
                      <a:pt x="202" y="188"/>
                    </a:cubicBezTo>
                    <a:cubicBezTo>
                      <a:pt x="202" y="188"/>
                      <a:pt x="201" y="189"/>
                      <a:pt x="201" y="188"/>
                    </a:cubicBezTo>
                    <a:cubicBezTo>
                      <a:pt x="200" y="188"/>
                      <a:pt x="197" y="187"/>
                      <a:pt x="197" y="187"/>
                    </a:cubicBezTo>
                    <a:cubicBezTo>
                      <a:pt x="197" y="188"/>
                      <a:pt x="193" y="189"/>
                      <a:pt x="193" y="188"/>
                    </a:cubicBezTo>
                    <a:cubicBezTo>
                      <a:pt x="192" y="188"/>
                      <a:pt x="192" y="188"/>
                      <a:pt x="192" y="189"/>
                    </a:cubicBezTo>
                    <a:cubicBezTo>
                      <a:pt x="192" y="189"/>
                      <a:pt x="190" y="189"/>
                      <a:pt x="189" y="189"/>
                    </a:cubicBezTo>
                    <a:cubicBezTo>
                      <a:pt x="186" y="189"/>
                      <a:pt x="185" y="189"/>
                      <a:pt x="186" y="191"/>
                    </a:cubicBezTo>
                    <a:cubicBezTo>
                      <a:pt x="187" y="192"/>
                      <a:pt x="187" y="192"/>
                      <a:pt x="187" y="193"/>
                    </a:cubicBezTo>
                    <a:cubicBezTo>
                      <a:pt x="187" y="194"/>
                      <a:pt x="187" y="194"/>
                      <a:pt x="187" y="193"/>
                    </a:cubicBezTo>
                    <a:close/>
                    <a:moveTo>
                      <a:pt x="200" y="169"/>
                    </a:moveTo>
                    <a:cubicBezTo>
                      <a:pt x="200" y="169"/>
                      <a:pt x="202" y="168"/>
                      <a:pt x="204" y="167"/>
                    </a:cubicBezTo>
                    <a:cubicBezTo>
                      <a:pt x="208" y="166"/>
                      <a:pt x="209" y="166"/>
                      <a:pt x="209" y="166"/>
                    </a:cubicBezTo>
                    <a:cubicBezTo>
                      <a:pt x="209" y="167"/>
                      <a:pt x="210" y="167"/>
                      <a:pt x="211" y="166"/>
                    </a:cubicBezTo>
                    <a:cubicBezTo>
                      <a:pt x="212" y="166"/>
                      <a:pt x="213" y="165"/>
                      <a:pt x="213" y="166"/>
                    </a:cubicBezTo>
                    <a:cubicBezTo>
                      <a:pt x="213" y="166"/>
                      <a:pt x="214" y="166"/>
                      <a:pt x="215" y="165"/>
                    </a:cubicBezTo>
                    <a:cubicBezTo>
                      <a:pt x="216" y="163"/>
                      <a:pt x="217" y="163"/>
                      <a:pt x="222" y="162"/>
                    </a:cubicBezTo>
                    <a:cubicBezTo>
                      <a:pt x="227" y="161"/>
                      <a:pt x="231" y="160"/>
                      <a:pt x="239" y="157"/>
                    </a:cubicBezTo>
                    <a:cubicBezTo>
                      <a:pt x="242" y="156"/>
                      <a:pt x="244" y="156"/>
                      <a:pt x="245" y="156"/>
                    </a:cubicBezTo>
                    <a:cubicBezTo>
                      <a:pt x="246" y="155"/>
                      <a:pt x="248" y="155"/>
                      <a:pt x="250" y="154"/>
                    </a:cubicBezTo>
                    <a:cubicBezTo>
                      <a:pt x="253" y="153"/>
                      <a:pt x="254" y="153"/>
                      <a:pt x="255" y="153"/>
                    </a:cubicBezTo>
                    <a:cubicBezTo>
                      <a:pt x="255" y="153"/>
                      <a:pt x="256" y="153"/>
                      <a:pt x="256" y="153"/>
                    </a:cubicBezTo>
                    <a:cubicBezTo>
                      <a:pt x="256" y="152"/>
                      <a:pt x="255" y="152"/>
                      <a:pt x="254" y="152"/>
                    </a:cubicBezTo>
                    <a:cubicBezTo>
                      <a:pt x="254" y="152"/>
                      <a:pt x="253" y="151"/>
                      <a:pt x="253" y="150"/>
                    </a:cubicBezTo>
                    <a:cubicBezTo>
                      <a:pt x="253" y="150"/>
                      <a:pt x="253" y="149"/>
                      <a:pt x="252" y="149"/>
                    </a:cubicBezTo>
                    <a:cubicBezTo>
                      <a:pt x="251" y="149"/>
                      <a:pt x="250" y="149"/>
                      <a:pt x="250" y="148"/>
                    </a:cubicBezTo>
                    <a:cubicBezTo>
                      <a:pt x="249" y="147"/>
                      <a:pt x="248" y="147"/>
                      <a:pt x="248" y="147"/>
                    </a:cubicBezTo>
                    <a:cubicBezTo>
                      <a:pt x="247" y="147"/>
                      <a:pt x="247" y="146"/>
                      <a:pt x="247" y="146"/>
                    </a:cubicBezTo>
                    <a:cubicBezTo>
                      <a:pt x="247" y="145"/>
                      <a:pt x="247" y="145"/>
                      <a:pt x="247" y="145"/>
                    </a:cubicBezTo>
                    <a:cubicBezTo>
                      <a:pt x="246" y="145"/>
                      <a:pt x="245" y="144"/>
                      <a:pt x="243" y="143"/>
                    </a:cubicBezTo>
                    <a:cubicBezTo>
                      <a:pt x="242" y="141"/>
                      <a:pt x="239" y="140"/>
                      <a:pt x="238" y="139"/>
                    </a:cubicBezTo>
                    <a:cubicBezTo>
                      <a:pt x="236" y="138"/>
                      <a:pt x="235" y="137"/>
                      <a:pt x="235" y="137"/>
                    </a:cubicBezTo>
                    <a:cubicBezTo>
                      <a:pt x="235" y="136"/>
                      <a:pt x="234" y="136"/>
                      <a:pt x="233" y="136"/>
                    </a:cubicBezTo>
                    <a:cubicBezTo>
                      <a:pt x="230" y="135"/>
                      <a:pt x="229" y="134"/>
                      <a:pt x="230" y="133"/>
                    </a:cubicBezTo>
                    <a:cubicBezTo>
                      <a:pt x="230" y="132"/>
                      <a:pt x="230" y="131"/>
                      <a:pt x="229" y="132"/>
                    </a:cubicBezTo>
                    <a:cubicBezTo>
                      <a:pt x="227" y="133"/>
                      <a:pt x="227" y="132"/>
                      <a:pt x="227" y="132"/>
                    </a:cubicBezTo>
                    <a:cubicBezTo>
                      <a:pt x="226" y="131"/>
                      <a:pt x="226" y="131"/>
                      <a:pt x="226" y="131"/>
                    </a:cubicBezTo>
                    <a:cubicBezTo>
                      <a:pt x="226" y="131"/>
                      <a:pt x="225" y="131"/>
                      <a:pt x="225" y="130"/>
                    </a:cubicBezTo>
                    <a:cubicBezTo>
                      <a:pt x="225" y="130"/>
                      <a:pt x="225" y="130"/>
                      <a:pt x="224" y="130"/>
                    </a:cubicBezTo>
                    <a:cubicBezTo>
                      <a:pt x="223" y="130"/>
                      <a:pt x="223" y="129"/>
                      <a:pt x="224" y="128"/>
                    </a:cubicBezTo>
                    <a:cubicBezTo>
                      <a:pt x="224" y="128"/>
                      <a:pt x="224" y="128"/>
                      <a:pt x="224" y="128"/>
                    </a:cubicBezTo>
                    <a:cubicBezTo>
                      <a:pt x="224" y="127"/>
                      <a:pt x="223" y="127"/>
                      <a:pt x="223" y="127"/>
                    </a:cubicBezTo>
                    <a:cubicBezTo>
                      <a:pt x="223" y="128"/>
                      <a:pt x="222" y="128"/>
                      <a:pt x="221" y="127"/>
                    </a:cubicBezTo>
                    <a:cubicBezTo>
                      <a:pt x="221" y="125"/>
                      <a:pt x="220" y="124"/>
                      <a:pt x="220" y="125"/>
                    </a:cubicBezTo>
                    <a:cubicBezTo>
                      <a:pt x="219" y="126"/>
                      <a:pt x="219" y="126"/>
                      <a:pt x="218" y="125"/>
                    </a:cubicBezTo>
                    <a:cubicBezTo>
                      <a:pt x="218" y="124"/>
                      <a:pt x="217" y="124"/>
                      <a:pt x="217" y="124"/>
                    </a:cubicBezTo>
                    <a:cubicBezTo>
                      <a:pt x="217" y="124"/>
                      <a:pt x="216" y="124"/>
                      <a:pt x="215" y="124"/>
                    </a:cubicBezTo>
                    <a:cubicBezTo>
                      <a:pt x="213" y="123"/>
                      <a:pt x="212" y="122"/>
                      <a:pt x="212" y="120"/>
                    </a:cubicBezTo>
                    <a:cubicBezTo>
                      <a:pt x="212" y="118"/>
                      <a:pt x="212" y="118"/>
                      <a:pt x="211" y="119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9" y="118"/>
                      <a:pt x="209" y="118"/>
                      <a:pt x="208" y="118"/>
                    </a:cubicBezTo>
                    <a:cubicBezTo>
                      <a:pt x="208" y="119"/>
                      <a:pt x="207" y="118"/>
                      <a:pt x="207" y="118"/>
                    </a:cubicBezTo>
                    <a:cubicBezTo>
                      <a:pt x="207" y="117"/>
                      <a:pt x="206" y="117"/>
                      <a:pt x="206" y="117"/>
                    </a:cubicBezTo>
                    <a:cubicBezTo>
                      <a:pt x="205" y="117"/>
                      <a:pt x="204" y="116"/>
                      <a:pt x="204" y="116"/>
                    </a:cubicBezTo>
                    <a:cubicBezTo>
                      <a:pt x="204" y="116"/>
                      <a:pt x="203" y="116"/>
                      <a:pt x="203" y="116"/>
                    </a:cubicBezTo>
                    <a:cubicBezTo>
                      <a:pt x="201" y="115"/>
                      <a:pt x="197" y="112"/>
                      <a:pt x="196" y="110"/>
                    </a:cubicBezTo>
                    <a:cubicBezTo>
                      <a:pt x="195" y="110"/>
                      <a:pt x="195" y="109"/>
                      <a:pt x="194" y="109"/>
                    </a:cubicBezTo>
                    <a:cubicBezTo>
                      <a:pt x="193" y="109"/>
                      <a:pt x="191" y="108"/>
                      <a:pt x="190" y="107"/>
                    </a:cubicBezTo>
                    <a:cubicBezTo>
                      <a:pt x="190" y="107"/>
                      <a:pt x="190" y="107"/>
                      <a:pt x="189" y="107"/>
                    </a:cubicBezTo>
                    <a:cubicBezTo>
                      <a:pt x="188" y="107"/>
                      <a:pt x="187" y="107"/>
                      <a:pt x="186" y="106"/>
                    </a:cubicBezTo>
                    <a:cubicBezTo>
                      <a:pt x="185" y="104"/>
                      <a:pt x="184" y="103"/>
                      <a:pt x="184" y="105"/>
                    </a:cubicBezTo>
                    <a:cubicBezTo>
                      <a:pt x="184" y="105"/>
                      <a:pt x="184" y="105"/>
                      <a:pt x="183" y="104"/>
                    </a:cubicBezTo>
                    <a:cubicBezTo>
                      <a:pt x="183" y="104"/>
                      <a:pt x="181" y="103"/>
                      <a:pt x="181" y="103"/>
                    </a:cubicBezTo>
                    <a:cubicBezTo>
                      <a:pt x="180" y="102"/>
                      <a:pt x="179" y="102"/>
                      <a:pt x="180" y="102"/>
                    </a:cubicBezTo>
                    <a:cubicBezTo>
                      <a:pt x="180" y="102"/>
                      <a:pt x="180" y="101"/>
                      <a:pt x="179" y="101"/>
                    </a:cubicBezTo>
                    <a:cubicBezTo>
                      <a:pt x="178" y="101"/>
                      <a:pt x="178" y="101"/>
                      <a:pt x="177" y="101"/>
                    </a:cubicBezTo>
                    <a:cubicBezTo>
                      <a:pt x="177" y="101"/>
                      <a:pt x="177" y="100"/>
                      <a:pt x="176" y="100"/>
                    </a:cubicBezTo>
                    <a:cubicBezTo>
                      <a:pt x="176" y="98"/>
                      <a:pt x="175" y="97"/>
                      <a:pt x="174" y="98"/>
                    </a:cubicBezTo>
                    <a:cubicBezTo>
                      <a:pt x="174" y="98"/>
                      <a:pt x="170" y="96"/>
                      <a:pt x="170" y="95"/>
                    </a:cubicBezTo>
                    <a:cubicBezTo>
                      <a:pt x="169" y="95"/>
                      <a:pt x="169" y="94"/>
                      <a:pt x="168" y="93"/>
                    </a:cubicBezTo>
                    <a:cubicBezTo>
                      <a:pt x="167" y="93"/>
                      <a:pt x="167" y="93"/>
                      <a:pt x="167" y="93"/>
                    </a:cubicBezTo>
                    <a:cubicBezTo>
                      <a:pt x="166" y="94"/>
                      <a:pt x="166" y="94"/>
                      <a:pt x="165" y="94"/>
                    </a:cubicBezTo>
                    <a:cubicBezTo>
                      <a:pt x="164" y="94"/>
                      <a:pt x="165" y="95"/>
                      <a:pt x="167" y="105"/>
                    </a:cubicBezTo>
                    <a:cubicBezTo>
                      <a:pt x="174" y="129"/>
                      <a:pt x="176" y="135"/>
                      <a:pt x="177" y="141"/>
                    </a:cubicBezTo>
                    <a:cubicBezTo>
                      <a:pt x="178" y="143"/>
                      <a:pt x="179" y="148"/>
                      <a:pt x="180" y="150"/>
                    </a:cubicBezTo>
                    <a:cubicBezTo>
                      <a:pt x="181" y="154"/>
                      <a:pt x="181" y="156"/>
                      <a:pt x="181" y="156"/>
                    </a:cubicBezTo>
                    <a:cubicBezTo>
                      <a:pt x="180" y="156"/>
                      <a:pt x="180" y="157"/>
                      <a:pt x="181" y="158"/>
                    </a:cubicBezTo>
                    <a:cubicBezTo>
                      <a:pt x="181" y="158"/>
                      <a:pt x="182" y="160"/>
                      <a:pt x="182" y="161"/>
                    </a:cubicBezTo>
                    <a:cubicBezTo>
                      <a:pt x="183" y="162"/>
                      <a:pt x="183" y="163"/>
                      <a:pt x="184" y="164"/>
                    </a:cubicBezTo>
                    <a:cubicBezTo>
                      <a:pt x="184" y="164"/>
                      <a:pt x="185" y="166"/>
                      <a:pt x="185" y="168"/>
                    </a:cubicBezTo>
                    <a:cubicBezTo>
                      <a:pt x="187" y="174"/>
                      <a:pt x="186" y="174"/>
                      <a:pt x="193" y="172"/>
                    </a:cubicBezTo>
                    <a:cubicBezTo>
                      <a:pt x="197" y="171"/>
                      <a:pt x="199" y="170"/>
                      <a:pt x="200" y="169"/>
                    </a:cubicBezTo>
                    <a:close/>
                    <a:moveTo>
                      <a:pt x="23" y="253"/>
                    </a:moveTo>
                    <a:cubicBezTo>
                      <a:pt x="25" y="252"/>
                      <a:pt x="26" y="251"/>
                      <a:pt x="27" y="251"/>
                    </a:cubicBezTo>
                    <a:cubicBezTo>
                      <a:pt x="29" y="251"/>
                      <a:pt x="30" y="251"/>
                      <a:pt x="33" y="250"/>
                    </a:cubicBezTo>
                    <a:cubicBezTo>
                      <a:pt x="34" y="249"/>
                      <a:pt x="35" y="249"/>
                      <a:pt x="36" y="249"/>
                    </a:cubicBezTo>
                    <a:cubicBezTo>
                      <a:pt x="37" y="250"/>
                      <a:pt x="37" y="250"/>
                      <a:pt x="38" y="249"/>
                    </a:cubicBezTo>
                    <a:cubicBezTo>
                      <a:pt x="38" y="248"/>
                      <a:pt x="45" y="246"/>
                      <a:pt x="46" y="246"/>
                    </a:cubicBezTo>
                    <a:cubicBezTo>
                      <a:pt x="46" y="247"/>
                      <a:pt x="50" y="246"/>
                      <a:pt x="56" y="244"/>
                    </a:cubicBezTo>
                    <a:cubicBezTo>
                      <a:pt x="62" y="242"/>
                      <a:pt x="67" y="241"/>
                      <a:pt x="68" y="241"/>
                    </a:cubicBezTo>
                    <a:cubicBezTo>
                      <a:pt x="68" y="241"/>
                      <a:pt x="69" y="241"/>
                      <a:pt x="69" y="241"/>
                    </a:cubicBezTo>
                    <a:cubicBezTo>
                      <a:pt x="69" y="240"/>
                      <a:pt x="71" y="239"/>
                      <a:pt x="74" y="239"/>
                    </a:cubicBezTo>
                    <a:cubicBezTo>
                      <a:pt x="76" y="238"/>
                      <a:pt x="78" y="237"/>
                      <a:pt x="79" y="237"/>
                    </a:cubicBezTo>
                    <a:cubicBezTo>
                      <a:pt x="79" y="237"/>
                      <a:pt x="81" y="236"/>
                      <a:pt x="83" y="235"/>
                    </a:cubicBezTo>
                    <a:cubicBezTo>
                      <a:pt x="84" y="234"/>
                      <a:pt x="86" y="234"/>
                      <a:pt x="86" y="234"/>
                    </a:cubicBezTo>
                    <a:cubicBezTo>
                      <a:pt x="86" y="233"/>
                      <a:pt x="87" y="233"/>
                      <a:pt x="88" y="233"/>
                    </a:cubicBezTo>
                    <a:cubicBezTo>
                      <a:pt x="90" y="233"/>
                      <a:pt x="90" y="233"/>
                      <a:pt x="91" y="232"/>
                    </a:cubicBezTo>
                    <a:cubicBezTo>
                      <a:pt x="92" y="231"/>
                      <a:pt x="93" y="231"/>
                      <a:pt x="94" y="231"/>
                    </a:cubicBezTo>
                    <a:cubicBezTo>
                      <a:pt x="94" y="231"/>
                      <a:pt x="96" y="231"/>
                      <a:pt x="98" y="230"/>
                    </a:cubicBezTo>
                    <a:cubicBezTo>
                      <a:pt x="99" y="230"/>
                      <a:pt x="101" y="230"/>
                      <a:pt x="101" y="230"/>
                    </a:cubicBezTo>
                    <a:cubicBezTo>
                      <a:pt x="102" y="230"/>
                      <a:pt x="102" y="230"/>
                      <a:pt x="102" y="229"/>
                    </a:cubicBezTo>
                    <a:cubicBezTo>
                      <a:pt x="102" y="229"/>
                      <a:pt x="102" y="229"/>
                      <a:pt x="103" y="229"/>
                    </a:cubicBezTo>
                    <a:cubicBezTo>
                      <a:pt x="103" y="229"/>
                      <a:pt x="104" y="228"/>
                      <a:pt x="106" y="228"/>
                    </a:cubicBezTo>
                    <a:cubicBezTo>
                      <a:pt x="107" y="226"/>
                      <a:pt x="108" y="226"/>
                      <a:pt x="109" y="227"/>
                    </a:cubicBezTo>
                    <a:cubicBezTo>
                      <a:pt x="110" y="227"/>
                      <a:pt x="110" y="227"/>
                      <a:pt x="111" y="226"/>
                    </a:cubicBezTo>
                    <a:cubicBezTo>
                      <a:pt x="112" y="225"/>
                      <a:pt x="114" y="224"/>
                      <a:pt x="114" y="225"/>
                    </a:cubicBezTo>
                    <a:cubicBezTo>
                      <a:pt x="115" y="225"/>
                      <a:pt x="115" y="225"/>
                      <a:pt x="115" y="225"/>
                    </a:cubicBezTo>
                    <a:cubicBezTo>
                      <a:pt x="116" y="224"/>
                      <a:pt x="116" y="224"/>
                      <a:pt x="116" y="225"/>
                    </a:cubicBezTo>
                    <a:cubicBezTo>
                      <a:pt x="117" y="225"/>
                      <a:pt x="117" y="225"/>
                      <a:pt x="117" y="225"/>
                    </a:cubicBezTo>
                    <a:cubicBezTo>
                      <a:pt x="117" y="225"/>
                      <a:pt x="118" y="225"/>
                      <a:pt x="118" y="225"/>
                    </a:cubicBezTo>
                    <a:cubicBezTo>
                      <a:pt x="119" y="225"/>
                      <a:pt x="119" y="225"/>
                      <a:pt x="120" y="224"/>
                    </a:cubicBezTo>
                    <a:cubicBezTo>
                      <a:pt x="120" y="223"/>
                      <a:pt x="124" y="222"/>
                      <a:pt x="126" y="222"/>
                    </a:cubicBezTo>
                    <a:cubicBezTo>
                      <a:pt x="127" y="222"/>
                      <a:pt x="129" y="221"/>
                      <a:pt x="130" y="220"/>
                    </a:cubicBezTo>
                    <a:cubicBezTo>
                      <a:pt x="131" y="220"/>
                      <a:pt x="135" y="218"/>
                      <a:pt x="139" y="217"/>
                    </a:cubicBezTo>
                    <a:cubicBezTo>
                      <a:pt x="143" y="216"/>
                      <a:pt x="147" y="215"/>
                      <a:pt x="148" y="214"/>
                    </a:cubicBezTo>
                    <a:cubicBezTo>
                      <a:pt x="149" y="213"/>
                      <a:pt x="153" y="212"/>
                      <a:pt x="156" y="211"/>
                    </a:cubicBezTo>
                    <a:cubicBezTo>
                      <a:pt x="158" y="210"/>
                      <a:pt x="158" y="210"/>
                      <a:pt x="158" y="208"/>
                    </a:cubicBezTo>
                    <a:cubicBezTo>
                      <a:pt x="157" y="207"/>
                      <a:pt x="157" y="207"/>
                      <a:pt x="157" y="207"/>
                    </a:cubicBezTo>
                    <a:cubicBezTo>
                      <a:pt x="156" y="207"/>
                      <a:pt x="156" y="206"/>
                      <a:pt x="157" y="205"/>
                    </a:cubicBezTo>
                    <a:cubicBezTo>
                      <a:pt x="157" y="204"/>
                      <a:pt x="157" y="203"/>
                      <a:pt x="157" y="203"/>
                    </a:cubicBezTo>
                    <a:cubicBezTo>
                      <a:pt x="157" y="199"/>
                      <a:pt x="156" y="197"/>
                      <a:pt x="155" y="196"/>
                    </a:cubicBezTo>
                    <a:cubicBezTo>
                      <a:pt x="154" y="194"/>
                      <a:pt x="152" y="186"/>
                      <a:pt x="152" y="186"/>
                    </a:cubicBezTo>
                    <a:cubicBezTo>
                      <a:pt x="153" y="186"/>
                      <a:pt x="153" y="185"/>
                      <a:pt x="152" y="185"/>
                    </a:cubicBezTo>
                    <a:cubicBezTo>
                      <a:pt x="152" y="184"/>
                      <a:pt x="151" y="184"/>
                      <a:pt x="152" y="184"/>
                    </a:cubicBezTo>
                    <a:cubicBezTo>
                      <a:pt x="152" y="183"/>
                      <a:pt x="152" y="181"/>
                      <a:pt x="151" y="181"/>
                    </a:cubicBezTo>
                    <a:cubicBezTo>
                      <a:pt x="151" y="181"/>
                      <a:pt x="150" y="179"/>
                      <a:pt x="150" y="177"/>
                    </a:cubicBezTo>
                    <a:cubicBezTo>
                      <a:pt x="151" y="176"/>
                      <a:pt x="150" y="175"/>
                      <a:pt x="150" y="175"/>
                    </a:cubicBezTo>
                    <a:cubicBezTo>
                      <a:pt x="150" y="175"/>
                      <a:pt x="149" y="175"/>
                      <a:pt x="150" y="174"/>
                    </a:cubicBezTo>
                    <a:cubicBezTo>
                      <a:pt x="150" y="174"/>
                      <a:pt x="150" y="174"/>
                      <a:pt x="149" y="173"/>
                    </a:cubicBezTo>
                    <a:cubicBezTo>
                      <a:pt x="148" y="172"/>
                      <a:pt x="148" y="171"/>
                      <a:pt x="148" y="171"/>
                    </a:cubicBezTo>
                    <a:cubicBezTo>
                      <a:pt x="149" y="170"/>
                      <a:pt x="149" y="168"/>
                      <a:pt x="149" y="168"/>
                    </a:cubicBezTo>
                    <a:cubicBezTo>
                      <a:pt x="148" y="168"/>
                      <a:pt x="147" y="164"/>
                      <a:pt x="144" y="155"/>
                    </a:cubicBezTo>
                    <a:cubicBezTo>
                      <a:pt x="143" y="151"/>
                      <a:pt x="142" y="148"/>
                      <a:pt x="141" y="148"/>
                    </a:cubicBezTo>
                    <a:cubicBezTo>
                      <a:pt x="141" y="147"/>
                      <a:pt x="141" y="147"/>
                      <a:pt x="142" y="146"/>
                    </a:cubicBezTo>
                    <a:cubicBezTo>
                      <a:pt x="143" y="146"/>
                      <a:pt x="143" y="144"/>
                      <a:pt x="142" y="144"/>
                    </a:cubicBezTo>
                    <a:cubicBezTo>
                      <a:pt x="141" y="144"/>
                      <a:pt x="140" y="142"/>
                      <a:pt x="141" y="141"/>
                    </a:cubicBezTo>
                    <a:cubicBezTo>
                      <a:pt x="141" y="141"/>
                      <a:pt x="141" y="142"/>
                      <a:pt x="141" y="142"/>
                    </a:cubicBezTo>
                    <a:cubicBezTo>
                      <a:pt x="141" y="142"/>
                      <a:pt x="142" y="142"/>
                      <a:pt x="142" y="142"/>
                    </a:cubicBezTo>
                    <a:cubicBezTo>
                      <a:pt x="142" y="142"/>
                      <a:pt x="142" y="141"/>
                      <a:pt x="142" y="141"/>
                    </a:cubicBezTo>
                    <a:cubicBezTo>
                      <a:pt x="141" y="140"/>
                      <a:pt x="141" y="139"/>
                      <a:pt x="141" y="137"/>
                    </a:cubicBezTo>
                    <a:cubicBezTo>
                      <a:pt x="142" y="136"/>
                      <a:pt x="141" y="136"/>
                      <a:pt x="141" y="136"/>
                    </a:cubicBezTo>
                    <a:cubicBezTo>
                      <a:pt x="141" y="135"/>
                      <a:pt x="140" y="135"/>
                      <a:pt x="140" y="136"/>
                    </a:cubicBezTo>
                    <a:cubicBezTo>
                      <a:pt x="139" y="136"/>
                      <a:pt x="139" y="135"/>
                      <a:pt x="139" y="133"/>
                    </a:cubicBezTo>
                    <a:cubicBezTo>
                      <a:pt x="139" y="132"/>
                      <a:pt x="139" y="132"/>
                      <a:pt x="139" y="132"/>
                    </a:cubicBezTo>
                    <a:cubicBezTo>
                      <a:pt x="139" y="132"/>
                      <a:pt x="138" y="130"/>
                      <a:pt x="137" y="127"/>
                    </a:cubicBezTo>
                    <a:cubicBezTo>
                      <a:pt x="136" y="125"/>
                      <a:pt x="136" y="123"/>
                      <a:pt x="135" y="122"/>
                    </a:cubicBezTo>
                    <a:cubicBezTo>
                      <a:pt x="135" y="122"/>
                      <a:pt x="134" y="121"/>
                      <a:pt x="134" y="120"/>
                    </a:cubicBezTo>
                    <a:cubicBezTo>
                      <a:pt x="133" y="114"/>
                      <a:pt x="133" y="113"/>
                      <a:pt x="132" y="112"/>
                    </a:cubicBezTo>
                    <a:cubicBezTo>
                      <a:pt x="132" y="112"/>
                      <a:pt x="132" y="112"/>
                      <a:pt x="132" y="111"/>
                    </a:cubicBezTo>
                    <a:cubicBezTo>
                      <a:pt x="132" y="111"/>
                      <a:pt x="130" y="103"/>
                      <a:pt x="128" y="95"/>
                    </a:cubicBezTo>
                    <a:cubicBezTo>
                      <a:pt x="127" y="93"/>
                      <a:pt x="126" y="92"/>
                      <a:pt x="127" y="90"/>
                    </a:cubicBezTo>
                    <a:cubicBezTo>
                      <a:pt x="127" y="90"/>
                      <a:pt x="127" y="89"/>
                      <a:pt x="126" y="88"/>
                    </a:cubicBezTo>
                    <a:cubicBezTo>
                      <a:pt x="126" y="88"/>
                      <a:pt x="125" y="85"/>
                      <a:pt x="124" y="84"/>
                    </a:cubicBezTo>
                    <a:cubicBezTo>
                      <a:pt x="123" y="82"/>
                      <a:pt x="122" y="80"/>
                      <a:pt x="122" y="80"/>
                    </a:cubicBezTo>
                    <a:cubicBezTo>
                      <a:pt x="122" y="79"/>
                      <a:pt x="121" y="77"/>
                      <a:pt x="120" y="75"/>
                    </a:cubicBezTo>
                    <a:cubicBezTo>
                      <a:pt x="119" y="73"/>
                      <a:pt x="119" y="72"/>
                      <a:pt x="120" y="71"/>
                    </a:cubicBezTo>
                    <a:cubicBezTo>
                      <a:pt x="121" y="70"/>
                      <a:pt x="121" y="70"/>
                      <a:pt x="119" y="69"/>
                    </a:cubicBezTo>
                    <a:cubicBezTo>
                      <a:pt x="118" y="69"/>
                      <a:pt x="118" y="69"/>
                      <a:pt x="119" y="68"/>
                    </a:cubicBezTo>
                    <a:cubicBezTo>
                      <a:pt x="119" y="68"/>
                      <a:pt x="119" y="65"/>
                      <a:pt x="117" y="64"/>
                    </a:cubicBezTo>
                    <a:cubicBezTo>
                      <a:pt x="117" y="64"/>
                      <a:pt x="116" y="63"/>
                      <a:pt x="117" y="63"/>
                    </a:cubicBezTo>
                    <a:cubicBezTo>
                      <a:pt x="117" y="62"/>
                      <a:pt x="117" y="61"/>
                      <a:pt x="116" y="60"/>
                    </a:cubicBezTo>
                    <a:cubicBezTo>
                      <a:pt x="116" y="60"/>
                      <a:pt x="116" y="59"/>
                      <a:pt x="116" y="58"/>
                    </a:cubicBezTo>
                    <a:cubicBezTo>
                      <a:pt x="116" y="57"/>
                      <a:pt x="116" y="56"/>
                      <a:pt x="116" y="54"/>
                    </a:cubicBezTo>
                    <a:cubicBezTo>
                      <a:pt x="115" y="53"/>
                      <a:pt x="115" y="52"/>
                      <a:pt x="116" y="51"/>
                    </a:cubicBezTo>
                    <a:cubicBezTo>
                      <a:pt x="116" y="51"/>
                      <a:pt x="116" y="51"/>
                      <a:pt x="116" y="50"/>
                    </a:cubicBezTo>
                    <a:cubicBezTo>
                      <a:pt x="115" y="50"/>
                      <a:pt x="115" y="49"/>
                      <a:pt x="114" y="46"/>
                    </a:cubicBezTo>
                    <a:cubicBezTo>
                      <a:pt x="114" y="43"/>
                      <a:pt x="114" y="42"/>
                      <a:pt x="113" y="41"/>
                    </a:cubicBezTo>
                    <a:cubicBezTo>
                      <a:pt x="112" y="41"/>
                      <a:pt x="112" y="40"/>
                      <a:pt x="112" y="39"/>
                    </a:cubicBezTo>
                    <a:cubicBezTo>
                      <a:pt x="113" y="38"/>
                      <a:pt x="111" y="29"/>
                      <a:pt x="110" y="28"/>
                    </a:cubicBezTo>
                    <a:cubicBezTo>
                      <a:pt x="110" y="27"/>
                      <a:pt x="109" y="27"/>
                      <a:pt x="109" y="27"/>
                    </a:cubicBezTo>
                    <a:cubicBezTo>
                      <a:pt x="108" y="26"/>
                      <a:pt x="108" y="26"/>
                      <a:pt x="109" y="26"/>
                    </a:cubicBezTo>
                    <a:cubicBezTo>
                      <a:pt x="109" y="25"/>
                      <a:pt x="109" y="23"/>
                      <a:pt x="108" y="23"/>
                    </a:cubicBezTo>
                    <a:cubicBezTo>
                      <a:pt x="108" y="23"/>
                      <a:pt x="106" y="25"/>
                      <a:pt x="107" y="25"/>
                    </a:cubicBezTo>
                    <a:cubicBezTo>
                      <a:pt x="107" y="25"/>
                      <a:pt x="106" y="27"/>
                      <a:pt x="105" y="29"/>
                    </a:cubicBezTo>
                    <a:cubicBezTo>
                      <a:pt x="104" y="32"/>
                      <a:pt x="103" y="34"/>
                      <a:pt x="103" y="34"/>
                    </a:cubicBezTo>
                    <a:cubicBezTo>
                      <a:pt x="103" y="35"/>
                      <a:pt x="103" y="36"/>
                      <a:pt x="102" y="37"/>
                    </a:cubicBezTo>
                    <a:cubicBezTo>
                      <a:pt x="102" y="38"/>
                      <a:pt x="101" y="40"/>
                      <a:pt x="101" y="40"/>
                    </a:cubicBezTo>
                    <a:cubicBezTo>
                      <a:pt x="101" y="40"/>
                      <a:pt x="101" y="41"/>
                      <a:pt x="100" y="42"/>
                    </a:cubicBezTo>
                    <a:cubicBezTo>
                      <a:pt x="100" y="43"/>
                      <a:pt x="100" y="44"/>
                      <a:pt x="100" y="45"/>
                    </a:cubicBezTo>
                    <a:cubicBezTo>
                      <a:pt x="100" y="45"/>
                      <a:pt x="99" y="48"/>
                      <a:pt x="97" y="52"/>
                    </a:cubicBezTo>
                    <a:cubicBezTo>
                      <a:pt x="96" y="53"/>
                      <a:pt x="96" y="54"/>
                      <a:pt x="96" y="55"/>
                    </a:cubicBezTo>
                    <a:cubicBezTo>
                      <a:pt x="97" y="56"/>
                      <a:pt x="96" y="56"/>
                      <a:pt x="96" y="57"/>
                    </a:cubicBezTo>
                    <a:cubicBezTo>
                      <a:pt x="96" y="57"/>
                      <a:pt x="95" y="58"/>
                      <a:pt x="96" y="58"/>
                    </a:cubicBezTo>
                    <a:cubicBezTo>
                      <a:pt x="96" y="59"/>
                      <a:pt x="95" y="59"/>
                      <a:pt x="95" y="59"/>
                    </a:cubicBezTo>
                    <a:cubicBezTo>
                      <a:pt x="95" y="59"/>
                      <a:pt x="94" y="60"/>
                      <a:pt x="94" y="60"/>
                    </a:cubicBezTo>
                    <a:cubicBezTo>
                      <a:pt x="95" y="61"/>
                      <a:pt x="94" y="62"/>
                      <a:pt x="93" y="63"/>
                    </a:cubicBezTo>
                    <a:cubicBezTo>
                      <a:pt x="92" y="64"/>
                      <a:pt x="91" y="66"/>
                      <a:pt x="91" y="66"/>
                    </a:cubicBezTo>
                    <a:cubicBezTo>
                      <a:pt x="92" y="66"/>
                      <a:pt x="91" y="67"/>
                      <a:pt x="91" y="69"/>
                    </a:cubicBezTo>
                    <a:cubicBezTo>
                      <a:pt x="90" y="70"/>
                      <a:pt x="90" y="72"/>
                      <a:pt x="90" y="72"/>
                    </a:cubicBezTo>
                    <a:cubicBezTo>
                      <a:pt x="90" y="72"/>
                      <a:pt x="90" y="73"/>
                      <a:pt x="90" y="73"/>
                    </a:cubicBezTo>
                    <a:cubicBezTo>
                      <a:pt x="89" y="73"/>
                      <a:pt x="89" y="73"/>
                      <a:pt x="89" y="74"/>
                    </a:cubicBezTo>
                    <a:cubicBezTo>
                      <a:pt x="89" y="75"/>
                      <a:pt x="89" y="76"/>
                      <a:pt x="88" y="76"/>
                    </a:cubicBezTo>
                    <a:cubicBezTo>
                      <a:pt x="88" y="76"/>
                      <a:pt x="87" y="78"/>
                      <a:pt x="86" y="80"/>
                    </a:cubicBezTo>
                    <a:cubicBezTo>
                      <a:pt x="84" y="82"/>
                      <a:pt x="83" y="84"/>
                      <a:pt x="83" y="84"/>
                    </a:cubicBezTo>
                    <a:cubicBezTo>
                      <a:pt x="82" y="84"/>
                      <a:pt x="82" y="85"/>
                      <a:pt x="82" y="86"/>
                    </a:cubicBezTo>
                    <a:cubicBezTo>
                      <a:pt x="82" y="87"/>
                      <a:pt x="82" y="88"/>
                      <a:pt x="82" y="88"/>
                    </a:cubicBezTo>
                    <a:cubicBezTo>
                      <a:pt x="81" y="88"/>
                      <a:pt x="81" y="89"/>
                      <a:pt x="81" y="89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1" y="90"/>
                      <a:pt x="81" y="91"/>
                      <a:pt x="81" y="92"/>
                    </a:cubicBezTo>
                    <a:cubicBezTo>
                      <a:pt x="81" y="93"/>
                      <a:pt x="81" y="94"/>
                      <a:pt x="80" y="94"/>
                    </a:cubicBezTo>
                    <a:cubicBezTo>
                      <a:pt x="80" y="94"/>
                      <a:pt x="80" y="95"/>
                      <a:pt x="79" y="95"/>
                    </a:cubicBezTo>
                    <a:cubicBezTo>
                      <a:pt x="79" y="96"/>
                      <a:pt x="78" y="96"/>
                      <a:pt x="78" y="97"/>
                    </a:cubicBezTo>
                    <a:cubicBezTo>
                      <a:pt x="77" y="97"/>
                      <a:pt x="76" y="97"/>
                      <a:pt x="77" y="97"/>
                    </a:cubicBezTo>
                    <a:cubicBezTo>
                      <a:pt x="77" y="98"/>
                      <a:pt x="77" y="98"/>
                      <a:pt x="76" y="99"/>
                    </a:cubicBezTo>
                    <a:cubicBezTo>
                      <a:pt x="76" y="99"/>
                      <a:pt x="76" y="100"/>
                      <a:pt x="76" y="100"/>
                    </a:cubicBezTo>
                    <a:cubicBezTo>
                      <a:pt x="76" y="101"/>
                      <a:pt x="76" y="102"/>
                      <a:pt x="76" y="102"/>
                    </a:cubicBezTo>
                    <a:cubicBezTo>
                      <a:pt x="75" y="102"/>
                      <a:pt x="75" y="102"/>
                      <a:pt x="75" y="101"/>
                    </a:cubicBezTo>
                    <a:cubicBezTo>
                      <a:pt x="74" y="101"/>
                      <a:pt x="74" y="100"/>
                      <a:pt x="74" y="100"/>
                    </a:cubicBezTo>
                    <a:cubicBezTo>
                      <a:pt x="73" y="101"/>
                      <a:pt x="73" y="101"/>
                      <a:pt x="74" y="102"/>
                    </a:cubicBezTo>
                    <a:cubicBezTo>
                      <a:pt x="74" y="103"/>
                      <a:pt x="74" y="104"/>
                      <a:pt x="74" y="105"/>
                    </a:cubicBezTo>
                    <a:cubicBezTo>
                      <a:pt x="73" y="106"/>
                      <a:pt x="73" y="107"/>
                      <a:pt x="73" y="108"/>
                    </a:cubicBezTo>
                    <a:cubicBezTo>
                      <a:pt x="73" y="108"/>
                      <a:pt x="73" y="109"/>
                      <a:pt x="72" y="109"/>
                    </a:cubicBezTo>
                    <a:cubicBezTo>
                      <a:pt x="72" y="109"/>
                      <a:pt x="72" y="109"/>
                      <a:pt x="72" y="110"/>
                    </a:cubicBezTo>
                    <a:cubicBezTo>
                      <a:pt x="72" y="110"/>
                      <a:pt x="72" y="111"/>
                      <a:pt x="71" y="112"/>
                    </a:cubicBezTo>
                    <a:cubicBezTo>
                      <a:pt x="71" y="113"/>
                      <a:pt x="70" y="114"/>
                      <a:pt x="70" y="114"/>
                    </a:cubicBezTo>
                    <a:cubicBezTo>
                      <a:pt x="71" y="115"/>
                      <a:pt x="70" y="116"/>
                      <a:pt x="70" y="116"/>
                    </a:cubicBezTo>
                    <a:cubicBezTo>
                      <a:pt x="69" y="116"/>
                      <a:pt x="68" y="118"/>
                      <a:pt x="69" y="120"/>
                    </a:cubicBezTo>
                    <a:cubicBezTo>
                      <a:pt x="69" y="120"/>
                      <a:pt x="68" y="121"/>
                      <a:pt x="68" y="121"/>
                    </a:cubicBezTo>
                    <a:cubicBezTo>
                      <a:pt x="68" y="121"/>
                      <a:pt x="67" y="122"/>
                      <a:pt x="67" y="123"/>
                    </a:cubicBezTo>
                    <a:cubicBezTo>
                      <a:pt x="67" y="124"/>
                      <a:pt x="67" y="125"/>
                      <a:pt x="66" y="125"/>
                    </a:cubicBezTo>
                    <a:cubicBezTo>
                      <a:pt x="66" y="125"/>
                      <a:pt x="66" y="126"/>
                      <a:pt x="66" y="126"/>
                    </a:cubicBezTo>
                    <a:cubicBezTo>
                      <a:pt x="66" y="127"/>
                      <a:pt x="66" y="127"/>
                      <a:pt x="66" y="127"/>
                    </a:cubicBezTo>
                    <a:cubicBezTo>
                      <a:pt x="65" y="127"/>
                      <a:pt x="65" y="128"/>
                      <a:pt x="65" y="128"/>
                    </a:cubicBezTo>
                    <a:cubicBezTo>
                      <a:pt x="65" y="128"/>
                      <a:pt x="65" y="129"/>
                      <a:pt x="64" y="130"/>
                    </a:cubicBezTo>
                    <a:cubicBezTo>
                      <a:pt x="63" y="131"/>
                      <a:pt x="63" y="132"/>
                      <a:pt x="63" y="132"/>
                    </a:cubicBezTo>
                    <a:cubicBezTo>
                      <a:pt x="64" y="133"/>
                      <a:pt x="63" y="136"/>
                      <a:pt x="62" y="137"/>
                    </a:cubicBezTo>
                    <a:cubicBezTo>
                      <a:pt x="62" y="137"/>
                      <a:pt x="62" y="137"/>
                      <a:pt x="62" y="138"/>
                    </a:cubicBezTo>
                    <a:cubicBezTo>
                      <a:pt x="62" y="138"/>
                      <a:pt x="62" y="138"/>
                      <a:pt x="62" y="139"/>
                    </a:cubicBezTo>
                    <a:cubicBezTo>
                      <a:pt x="62" y="139"/>
                      <a:pt x="62" y="139"/>
                      <a:pt x="61" y="139"/>
                    </a:cubicBezTo>
                    <a:cubicBezTo>
                      <a:pt x="61" y="138"/>
                      <a:pt x="61" y="138"/>
                      <a:pt x="60" y="139"/>
                    </a:cubicBezTo>
                    <a:cubicBezTo>
                      <a:pt x="60" y="139"/>
                      <a:pt x="60" y="139"/>
                      <a:pt x="60" y="140"/>
                    </a:cubicBezTo>
                    <a:cubicBezTo>
                      <a:pt x="61" y="140"/>
                      <a:pt x="61" y="141"/>
                      <a:pt x="60" y="141"/>
                    </a:cubicBezTo>
                    <a:cubicBezTo>
                      <a:pt x="60" y="141"/>
                      <a:pt x="60" y="142"/>
                      <a:pt x="60" y="142"/>
                    </a:cubicBezTo>
                    <a:cubicBezTo>
                      <a:pt x="61" y="142"/>
                      <a:pt x="60" y="143"/>
                      <a:pt x="60" y="145"/>
                    </a:cubicBezTo>
                    <a:cubicBezTo>
                      <a:pt x="59" y="146"/>
                      <a:pt x="58" y="147"/>
                      <a:pt x="58" y="148"/>
                    </a:cubicBezTo>
                    <a:cubicBezTo>
                      <a:pt x="59" y="148"/>
                      <a:pt x="58" y="148"/>
                      <a:pt x="58" y="148"/>
                    </a:cubicBezTo>
                    <a:cubicBezTo>
                      <a:pt x="58" y="148"/>
                      <a:pt x="58" y="148"/>
                      <a:pt x="58" y="149"/>
                    </a:cubicBezTo>
                    <a:cubicBezTo>
                      <a:pt x="58" y="150"/>
                      <a:pt x="58" y="150"/>
                      <a:pt x="58" y="151"/>
                    </a:cubicBezTo>
                    <a:cubicBezTo>
                      <a:pt x="57" y="151"/>
                      <a:pt x="57" y="151"/>
                      <a:pt x="57" y="152"/>
                    </a:cubicBezTo>
                    <a:cubicBezTo>
                      <a:pt x="57" y="152"/>
                      <a:pt x="57" y="154"/>
                      <a:pt x="56" y="155"/>
                    </a:cubicBezTo>
                    <a:cubicBezTo>
                      <a:pt x="55" y="156"/>
                      <a:pt x="55" y="157"/>
                      <a:pt x="55" y="158"/>
                    </a:cubicBezTo>
                    <a:cubicBezTo>
                      <a:pt x="55" y="159"/>
                      <a:pt x="55" y="159"/>
                      <a:pt x="55" y="159"/>
                    </a:cubicBezTo>
                    <a:cubicBezTo>
                      <a:pt x="55" y="159"/>
                      <a:pt x="55" y="160"/>
                      <a:pt x="55" y="160"/>
                    </a:cubicBezTo>
                    <a:cubicBezTo>
                      <a:pt x="55" y="161"/>
                      <a:pt x="55" y="162"/>
                      <a:pt x="54" y="162"/>
                    </a:cubicBezTo>
                    <a:cubicBezTo>
                      <a:pt x="53" y="162"/>
                      <a:pt x="53" y="162"/>
                      <a:pt x="53" y="163"/>
                    </a:cubicBezTo>
                    <a:cubicBezTo>
                      <a:pt x="53" y="163"/>
                      <a:pt x="53" y="163"/>
                      <a:pt x="53" y="163"/>
                    </a:cubicBezTo>
                    <a:cubicBezTo>
                      <a:pt x="52" y="162"/>
                      <a:pt x="50" y="163"/>
                      <a:pt x="51" y="164"/>
                    </a:cubicBezTo>
                    <a:cubicBezTo>
                      <a:pt x="51" y="164"/>
                      <a:pt x="50" y="165"/>
                      <a:pt x="50" y="165"/>
                    </a:cubicBezTo>
                    <a:cubicBezTo>
                      <a:pt x="49" y="165"/>
                      <a:pt x="49" y="167"/>
                      <a:pt x="50" y="168"/>
                    </a:cubicBezTo>
                    <a:cubicBezTo>
                      <a:pt x="51" y="169"/>
                      <a:pt x="50" y="172"/>
                      <a:pt x="49" y="172"/>
                    </a:cubicBezTo>
                    <a:cubicBezTo>
                      <a:pt x="48" y="172"/>
                      <a:pt x="48" y="172"/>
                      <a:pt x="48" y="173"/>
                    </a:cubicBezTo>
                    <a:cubicBezTo>
                      <a:pt x="49" y="173"/>
                      <a:pt x="49" y="174"/>
                      <a:pt x="48" y="176"/>
                    </a:cubicBezTo>
                    <a:cubicBezTo>
                      <a:pt x="47" y="178"/>
                      <a:pt x="45" y="181"/>
                      <a:pt x="45" y="182"/>
                    </a:cubicBezTo>
                    <a:cubicBezTo>
                      <a:pt x="45" y="182"/>
                      <a:pt x="45" y="183"/>
                      <a:pt x="44" y="183"/>
                    </a:cubicBezTo>
                    <a:cubicBezTo>
                      <a:pt x="44" y="183"/>
                      <a:pt x="44" y="183"/>
                      <a:pt x="44" y="183"/>
                    </a:cubicBezTo>
                    <a:cubicBezTo>
                      <a:pt x="44" y="184"/>
                      <a:pt x="43" y="184"/>
                      <a:pt x="43" y="185"/>
                    </a:cubicBezTo>
                    <a:cubicBezTo>
                      <a:pt x="42" y="185"/>
                      <a:pt x="42" y="186"/>
                      <a:pt x="42" y="187"/>
                    </a:cubicBezTo>
                    <a:cubicBezTo>
                      <a:pt x="41" y="188"/>
                      <a:pt x="41" y="190"/>
                      <a:pt x="40" y="192"/>
                    </a:cubicBezTo>
                    <a:cubicBezTo>
                      <a:pt x="39" y="193"/>
                      <a:pt x="38" y="194"/>
                      <a:pt x="39" y="195"/>
                    </a:cubicBezTo>
                    <a:cubicBezTo>
                      <a:pt x="39" y="195"/>
                      <a:pt x="38" y="197"/>
                      <a:pt x="37" y="198"/>
                    </a:cubicBezTo>
                    <a:cubicBezTo>
                      <a:pt x="37" y="200"/>
                      <a:pt x="36" y="201"/>
                      <a:pt x="37" y="201"/>
                    </a:cubicBezTo>
                    <a:cubicBezTo>
                      <a:pt x="37" y="201"/>
                      <a:pt x="37" y="202"/>
                      <a:pt x="36" y="203"/>
                    </a:cubicBezTo>
                    <a:cubicBezTo>
                      <a:pt x="36" y="203"/>
                      <a:pt x="36" y="205"/>
                      <a:pt x="36" y="205"/>
                    </a:cubicBezTo>
                    <a:cubicBezTo>
                      <a:pt x="36" y="206"/>
                      <a:pt x="35" y="207"/>
                      <a:pt x="35" y="207"/>
                    </a:cubicBezTo>
                    <a:cubicBezTo>
                      <a:pt x="34" y="207"/>
                      <a:pt x="34" y="208"/>
                      <a:pt x="34" y="209"/>
                    </a:cubicBezTo>
                    <a:cubicBezTo>
                      <a:pt x="35" y="209"/>
                      <a:pt x="34" y="210"/>
                      <a:pt x="33" y="210"/>
                    </a:cubicBezTo>
                    <a:cubicBezTo>
                      <a:pt x="32" y="210"/>
                      <a:pt x="32" y="210"/>
                      <a:pt x="32" y="212"/>
                    </a:cubicBezTo>
                    <a:cubicBezTo>
                      <a:pt x="33" y="213"/>
                      <a:pt x="32" y="214"/>
                      <a:pt x="32" y="214"/>
                    </a:cubicBezTo>
                    <a:cubicBezTo>
                      <a:pt x="31" y="214"/>
                      <a:pt x="31" y="215"/>
                      <a:pt x="31" y="215"/>
                    </a:cubicBezTo>
                    <a:cubicBezTo>
                      <a:pt x="32" y="216"/>
                      <a:pt x="31" y="219"/>
                      <a:pt x="30" y="218"/>
                    </a:cubicBezTo>
                    <a:cubicBezTo>
                      <a:pt x="30" y="218"/>
                      <a:pt x="30" y="219"/>
                      <a:pt x="30" y="219"/>
                    </a:cubicBezTo>
                    <a:cubicBezTo>
                      <a:pt x="30" y="220"/>
                      <a:pt x="30" y="220"/>
                      <a:pt x="29" y="220"/>
                    </a:cubicBezTo>
                    <a:cubicBezTo>
                      <a:pt x="29" y="220"/>
                      <a:pt x="28" y="221"/>
                      <a:pt x="29" y="222"/>
                    </a:cubicBezTo>
                    <a:cubicBezTo>
                      <a:pt x="29" y="222"/>
                      <a:pt x="29" y="223"/>
                      <a:pt x="29" y="223"/>
                    </a:cubicBezTo>
                    <a:cubicBezTo>
                      <a:pt x="28" y="223"/>
                      <a:pt x="28" y="224"/>
                      <a:pt x="28" y="224"/>
                    </a:cubicBezTo>
                    <a:cubicBezTo>
                      <a:pt x="29" y="224"/>
                      <a:pt x="28" y="225"/>
                      <a:pt x="28" y="225"/>
                    </a:cubicBezTo>
                    <a:cubicBezTo>
                      <a:pt x="28" y="226"/>
                      <a:pt x="27" y="227"/>
                      <a:pt x="28" y="227"/>
                    </a:cubicBezTo>
                    <a:cubicBezTo>
                      <a:pt x="28" y="227"/>
                      <a:pt x="28" y="228"/>
                      <a:pt x="27" y="229"/>
                    </a:cubicBezTo>
                    <a:cubicBezTo>
                      <a:pt x="26" y="232"/>
                      <a:pt x="25" y="233"/>
                      <a:pt x="26" y="233"/>
                    </a:cubicBezTo>
                    <a:cubicBezTo>
                      <a:pt x="26" y="233"/>
                      <a:pt x="23" y="240"/>
                      <a:pt x="22" y="241"/>
                    </a:cubicBezTo>
                    <a:cubicBezTo>
                      <a:pt x="22" y="241"/>
                      <a:pt x="22" y="242"/>
                      <a:pt x="22" y="242"/>
                    </a:cubicBezTo>
                    <a:cubicBezTo>
                      <a:pt x="22" y="243"/>
                      <a:pt x="21" y="246"/>
                      <a:pt x="20" y="246"/>
                    </a:cubicBezTo>
                    <a:cubicBezTo>
                      <a:pt x="19" y="246"/>
                      <a:pt x="18" y="247"/>
                      <a:pt x="18" y="248"/>
                    </a:cubicBezTo>
                    <a:cubicBezTo>
                      <a:pt x="18" y="249"/>
                      <a:pt x="18" y="250"/>
                      <a:pt x="18" y="251"/>
                    </a:cubicBezTo>
                    <a:cubicBezTo>
                      <a:pt x="18" y="253"/>
                      <a:pt x="18" y="255"/>
                      <a:pt x="19" y="255"/>
                    </a:cubicBezTo>
                    <a:cubicBezTo>
                      <a:pt x="21" y="255"/>
                      <a:pt x="21" y="255"/>
                      <a:pt x="23" y="253"/>
                    </a:cubicBezTo>
                    <a:close/>
                    <a:moveTo>
                      <a:pt x="131" y="209"/>
                    </a:moveTo>
                    <a:cubicBezTo>
                      <a:pt x="130" y="208"/>
                      <a:pt x="129" y="209"/>
                      <a:pt x="127" y="210"/>
                    </a:cubicBezTo>
                    <a:cubicBezTo>
                      <a:pt x="125" y="211"/>
                      <a:pt x="124" y="211"/>
                      <a:pt x="123" y="210"/>
                    </a:cubicBezTo>
                    <a:cubicBezTo>
                      <a:pt x="122" y="209"/>
                      <a:pt x="121" y="209"/>
                      <a:pt x="121" y="209"/>
                    </a:cubicBezTo>
                    <a:cubicBezTo>
                      <a:pt x="120" y="209"/>
                      <a:pt x="120" y="209"/>
                      <a:pt x="121" y="208"/>
                    </a:cubicBezTo>
                    <a:cubicBezTo>
                      <a:pt x="121" y="207"/>
                      <a:pt x="120" y="207"/>
                      <a:pt x="119" y="208"/>
                    </a:cubicBezTo>
                    <a:cubicBezTo>
                      <a:pt x="118" y="210"/>
                      <a:pt x="117" y="210"/>
                      <a:pt x="115" y="209"/>
                    </a:cubicBezTo>
                    <a:cubicBezTo>
                      <a:pt x="113" y="209"/>
                      <a:pt x="113" y="209"/>
                      <a:pt x="113" y="209"/>
                    </a:cubicBezTo>
                    <a:cubicBezTo>
                      <a:pt x="113" y="210"/>
                      <a:pt x="113" y="210"/>
                      <a:pt x="113" y="210"/>
                    </a:cubicBezTo>
                    <a:cubicBezTo>
                      <a:pt x="114" y="212"/>
                      <a:pt x="112" y="212"/>
                      <a:pt x="112" y="211"/>
                    </a:cubicBezTo>
                    <a:cubicBezTo>
                      <a:pt x="112" y="210"/>
                      <a:pt x="110" y="209"/>
                      <a:pt x="109" y="209"/>
                    </a:cubicBezTo>
                    <a:cubicBezTo>
                      <a:pt x="108" y="209"/>
                      <a:pt x="108" y="210"/>
                      <a:pt x="109" y="211"/>
                    </a:cubicBezTo>
                    <a:cubicBezTo>
                      <a:pt x="110" y="212"/>
                      <a:pt x="110" y="212"/>
                      <a:pt x="107" y="211"/>
                    </a:cubicBezTo>
                    <a:cubicBezTo>
                      <a:pt x="105" y="210"/>
                      <a:pt x="103" y="211"/>
                      <a:pt x="97" y="213"/>
                    </a:cubicBezTo>
                    <a:cubicBezTo>
                      <a:pt x="96" y="214"/>
                      <a:pt x="95" y="214"/>
                      <a:pt x="94" y="214"/>
                    </a:cubicBezTo>
                    <a:cubicBezTo>
                      <a:pt x="93" y="214"/>
                      <a:pt x="92" y="214"/>
                      <a:pt x="92" y="215"/>
                    </a:cubicBezTo>
                    <a:cubicBezTo>
                      <a:pt x="91" y="215"/>
                      <a:pt x="89" y="215"/>
                      <a:pt x="89" y="214"/>
                    </a:cubicBezTo>
                    <a:cubicBezTo>
                      <a:pt x="88" y="214"/>
                      <a:pt x="86" y="215"/>
                      <a:pt x="86" y="216"/>
                    </a:cubicBezTo>
                    <a:cubicBezTo>
                      <a:pt x="86" y="216"/>
                      <a:pt x="85" y="216"/>
                      <a:pt x="85" y="217"/>
                    </a:cubicBezTo>
                    <a:cubicBezTo>
                      <a:pt x="84" y="218"/>
                      <a:pt x="84" y="218"/>
                      <a:pt x="83" y="217"/>
                    </a:cubicBezTo>
                    <a:cubicBezTo>
                      <a:pt x="82" y="217"/>
                      <a:pt x="79" y="217"/>
                      <a:pt x="79" y="218"/>
                    </a:cubicBezTo>
                    <a:cubicBezTo>
                      <a:pt x="78" y="218"/>
                      <a:pt x="78" y="218"/>
                      <a:pt x="77" y="217"/>
                    </a:cubicBezTo>
                    <a:cubicBezTo>
                      <a:pt x="77" y="216"/>
                      <a:pt x="77" y="216"/>
                      <a:pt x="76" y="218"/>
                    </a:cubicBezTo>
                    <a:cubicBezTo>
                      <a:pt x="76" y="218"/>
                      <a:pt x="75" y="219"/>
                      <a:pt x="74" y="219"/>
                    </a:cubicBezTo>
                    <a:cubicBezTo>
                      <a:pt x="73" y="219"/>
                      <a:pt x="73" y="219"/>
                      <a:pt x="73" y="220"/>
                    </a:cubicBezTo>
                    <a:cubicBezTo>
                      <a:pt x="73" y="220"/>
                      <a:pt x="72" y="220"/>
                      <a:pt x="72" y="220"/>
                    </a:cubicBezTo>
                    <a:cubicBezTo>
                      <a:pt x="71" y="221"/>
                      <a:pt x="71" y="220"/>
                      <a:pt x="71" y="220"/>
                    </a:cubicBezTo>
                    <a:cubicBezTo>
                      <a:pt x="70" y="220"/>
                      <a:pt x="70" y="220"/>
                      <a:pt x="69" y="220"/>
                    </a:cubicBezTo>
                    <a:cubicBezTo>
                      <a:pt x="68" y="221"/>
                      <a:pt x="68" y="221"/>
                      <a:pt x="68" y="221"/>
                    </a:cubicBezTo>
                    <a:cubicBezTo>
                      <a:pt x="68" y="221"/>
                      <a:pt x="66" y="222"/>
                      <a:pt x="64" y="222"/>
                    </a:cubicBezTo>
                    <a:cubicBezTo>
                      <a:pt x="62" y="223"/>
                      <a:pt x="61" y="223"/>
                      <a:pt x="60" y="223"/>
                    </a:cubicBezTo>
                    <a:cubicBezTo>
                      <a:pt x="60" y="222"/>
                      <a:pt x="59" y="222"/>
                      <a:pt x="59" y="223"/>
                    </a:cubicBezTo>
                    <a:cubicBezTo>
                      <a:pt x="59" y="223"/>
                      <a:pt x="59" y="223"/>
                      <a:pt x="58" y="223"/>
                    </a:cubicBezTo>
                    <a:cubicBezTo>
                      <a:pt x="58" y="223"/>
                      <a:pt x="58" y="223"/>
                      <a:pt x="57" y="224"/>
                    </a:cubicBezTo>
                    <a:cubicBezTo>
                      <a:pt x="57" y="225"/>
                      <a:pt x="54" y="225"/>
                      <a:pt x="54" y="224"/>
                    </a:cubicBezTo>
                    <a:cubicBezTo>
                      <a:pt x="54" y="224"/>
                      <a:pt x="53" y="224"/>
                      <a:pt x="53" y="224"/>
                    </a:cubicBezTo>
                    <a:cubicBezTo>
                      <a:pt x="52" y="224"/>
                      <a:pt x="51" y="224"/>
                      <a:pt x="51" y="224"/>
                    </a:cubicBezTo>
                    <a:cubicBezTo>
                      <a:pt x="50" y="224"/>
                      <a:pt x="50" y="224"/>
                      <a:pt x="50" y="223"/>
                    </a:cubicBezTo>
                    <a:cubicBezTo>
                      <a:pt x="50" y="223"/>
                      <a:pt x="50" y="222"/>
                      <a:pt x="50" y="222"/>
                    </a:cubicBezTo>
                    <a:cubicBezTo>
                      <a:pt x="49" y="221"/>
                      <a:pt x="49" y="219"/>
                      <a:pt x="48" y="217"/>
                    </a:cubicBezTo>
                    <a:cubicBezTo>
                      <a:pt x="47" y="213"/>
                      <a:pt x="47" y="213"/>
                      <a:pt x="50" y="211"/>
                    </a:cubicBezTo>
                    <a:cubicBezTo>
                      <a:pt x="51" y="210"/>
                      <a:pt x="51" y="209"/>
                      <a:pt x="51" y="208"/>
                    </a:cubicBezTo>
                    <a:cubicBezTo>
                      <a:pt x="51" y="208"/>
                      <a:pt x="51" y="207"/>
                      <a:pt x="52" y="206"/>
                    </a:cubicBezTo>
                    <a:cubicBezTo>
                      <a:pt x="52" y="206"/>
                      <a:pt x="53" y="205"/>
                      <a:pt x="53" y="204"/>
                    </a:cubicBezTo>
                    <a:cubicBezTo>
                      <a:pt x="53" y="204"/>
                      <a:pt x="53" y="203"/>
                      <a:pt x="53" y="203"/>
                    </a:cubicBezTo>
                    <a:cubicBezTo>
                      <a:pt x="53" y="203"/>
                      <a:pt x="54" y="202"/>
                      <a:pt x="54" y="201"/>
                    </a:cubicBezTo>
                    <a:cubicBezTo>
                      <a:pt x="54" y="199"/>
                      <a:pt x="54" y="198"/>
                      <a:pt x="56" y="198"/>
                    </a:cubicBezTo>
                    <a:cubicBezTo>
                      <a:pt x="57" y="198"/>
                      <a:pt x="57" y="197"/>
                      <a:pt x="57" y="197"/>
                    </a:cubicBezTo>
                    <a:cubicBezTo>
                      <a:pt x="57" y="196"/>
                      <a:pt x="57" y="196"/>
                      <a:pt x="57" y="195"/>
                    </a:cubicBezTo>
                    <a:cubicBezTo>
                      <a:pt x="56" y="194"/>
                      <a:pt x="57" y="194"/>
                      <a:pt x="57" y="194"/>
                    </a:cubicBezTo>
                    <a:cubicBezTo>
                      <a:pt x="58" y="194"/>
                      <a:pt x="58" y="193"/>
                      <a:pt x="58" y="193"/>
                    </a:cubicBezTo>
                    <a:cubicBezTo>
                      <a:pt x="57" y="192"/>
                      <a:pt x="58" y="191"/>
                      <a:pt x="58" y="190"/>
                    </a:cubicBezTo>
                    <a:cubicBezTo>
                      <a:pt x="59" y="190"/>
                      <a:pt x="59" y="189"/>
                      <a:pt x="59" y="188"/>
                    </a:cubicBezTo>
                    <a:cubicBezTo>
                      <a:pt x="59" y="188"/>
                      <a:pt x="59" y="187"/>
                      <a:pt x="60" y="187"/>
                    </a:cubicBezTo>
                    <a:cubicBezTo>
                      <a:pt x="60" y="186"/>
                      <a:pt x="61" y="185"/>
                      <a:pt x="61" y="183"/>
                    </a:cubicBezTo>
                    <a:cubicBezTo>
                      <a:pt x="61" y="182"/>
                      <a:pt x="62" y="181"/>
                      <a:pt x="63" y="180"/>
                    </a:cubicBezTo>
                    <a:cubicBezTo>
                      <a:pt x="63" y="180"/>
                      <a:pt x="64" y="179"/>
                      <a:pt x="64" y="178"/>
                    </a:cubicBezTo>
                    <a:cubicBezTo>
                      <a:pt x="63" y="177"/>
                      <a:pt x="64" y="176"/>
                      <a:pt x="64" y="176"/>
                    </a:cubicBezTo>
                    <a:cubicBezTo>
                      <a:pt x="65" y="175"/>
                      <a:pt x="65" y="175"/>
                      <a:pt x="65" y="174"/>
                    </a:cubicBezTo>
                    <a:cubicBezTo>
                      <a:pt x="65" y="173"/>
                      <a:pt x="65" y="173"/>
                      <a:pt x="66" y="173"/>
                    </a:cubicBezTo>
                    <a:cubicBezTo>
                      <a:pt x="67" y="172"/>
                      <a:pt x="67" y="170"/>
                      <a:pt x="67" y="169"/>
                    </a:cubicBezTo>
                    <a:cubicBezTo>
                      <a:pt x="66" y="169"/>
                      <a:pt x="67" y="169"/>
                      <a:pt x="67" y="169"/>
                    </a:cubicBezTo>
                    <a:cubicBezTo>
                      <a:pt x="68" y="169"/>
                      <a:pt x="68" y="169"/>
                      <a:pt x="68" y="167"/>
                    </a:cubicBezTo>
                    <a:cubicBezTo>
                      <a:pt x="67" y="166"/>
                      <a:pt x="68" y="165"/>
                      <a:pt x="68" y="165"/>
                    </a:cubicBezTo>
                    <a:cubicBezTo>
                      <a:pt x="70" y="165"/>
                      <a:pt x="70" y="164"/>
                      <a:pt x="69" y="164"/>
                    </a:cubicBezTo>
                    <a:cubicBezTo>
                      <a:pt x="68" y="164"/>
                      <a:pt x="68" y="164"/>
                      <a:pt x="68" y="163"/>
                    </a:cubicBezTo>
                    <a:cubicBezTo>
                      <a:pt x="68" y="163"/>
                      <a:pt x="68" y="163"/>
                      <a:pt x="68" y="163"/>
                    </a:cubicBezTo>
                    <a:cubicBezTo>
                      <a:pt x="69" y="164"/>
                      <a:pt x="69" y="164"/>
                      <a:pt x="69" y="164"/>
                    </a:cubicBezTo>
                    <a:cubicBezTo>
                      <a:pt x="70" y="164"/>
                      <a:pt x="70" y="163"/>
                      <a:pt x="69" y="163"/>
                    </a:cubicBezTo>
                    <a:cubicBezTo>
                      <a:pt x="69" y="162"/>
                      <a:pt x="69" y="162"/>
                      <a:pt x="69" y="162"/>
                    </a:cubicBezTo>
                    <a:cubicBezTo>
                      <a:pt x="70" y="162"/>
                      <a:pt x="70" y="161"/>
                      <a:pt x="70" y="161"/>
                    </a:cubicBezTo>
                    <a:cubicBezTo>
                      <a:pt x="70" y="160"/>
                      <a:pt x="71" y="159"/>
                      <a:pt x="72" y="157"/>
                    </a:cubicBezTo>
                    <a:cubicBezTo>
                      <a:pt x="72" y="155"/>
                      <a:pt x="73" y="154"/>
                      <a:pt x="73" y="153"/>
                    </a:cubicBezTo>
                    <a:cubicBezTo>
                      <a:pt x="73" y="153"/>
                      <a:pt x="73" y="153"/>
                      <a:pt x="74" y="153"/>
                    </a:cubicBezTo>
                    <a:cubicBezTo>
                      <a:pt x="74" y="152"/>
                      <a:pt x="75" y="152"/>
                      <a:pt x="75" y="152"/>
                    </a:cubicBezTo>
                    <a:cubicBezTo>
                      <a:pt x="75" y="151"/>
                      <a:pt x="75" y="150"/>
                      <a:pt x="76" y="150"/>
                    </a:cubicBezTo>
                    <a:cubicBezTo>
                      <a:pt x="76" y="149"/>
                      <a:pt x="77" y="148"/>
                      <a:pt x="77" y="148"/>
                    </a:cubicBezTo>
                    <a:cubicBezTo>
                      <a:pt x="77" y="147"/>
                      <a:pt x="77" y="146"/>
                      <a:pt x="78" y="146"/>
                    </a:cubicBezTo>
                    <a:cubicBezTo>
                      <a:pt x="79" y="145"/>
                      <a:pt x="79" y="144"/>
                      <a:pt x="79" y="144"/>
                    </a:cubicBezTo>
                    <a:cubicBezTo>
                      <a:pt x="79" y="143"/>
                      <a:pt x="80" y="142"/>
                      <a:pt x="80" y="141"/>
                    </a:cubicBezTo>
                    <a:cubicBezTo>
                      <a:pt x="81" y="140"/>
                      <a:pt x="81" y="139"/>
                      <a:pt x="81" y="139"/>
                    </a:cubicBezTo>
                    <a:cubicBezTo>
                      <a:pt x="80" y="137"/>
                      <a:pt x="82" y="133"/>
                      <a:pt x="83" y="133"/>
                    </a:cubicBezTo>
                    <a:cubicBezTo>
                      <a:pt x="83" y="133"/>
                      <a:pt x="83" y="132"/>
                      <a:pt x="83" y="132"/>
                    </a:cubicBezTo>
                    <a:cubicBezTo>
                      <a:pt x="83" y="131"/>
                      <a:pt x="83" y="131"/>
                      <a:pt x="84" y="131"/>
                    </a:cubicBezTo>
                    <a:cubicBezTo>
                      <a:pt x="84" y="130"/>
                      <a:pt x="84" y="130"/>
                      <a:pt x="84" y="129"/>
                    </a:cubicBezTo>
                    <a:cubicBezTo>
                      <a:pt x="84" y="129"/>
                      <a:pt x="84" y="128"/>
                      <a:pt x="85" y="128"/>
                    </a:cubicBezTo>
                    <a:cubicBezTo>
                      <a:pt x="86" y="128"/>
                      <a:pt x="86" y="127"/>
                      <a:pt x="86" y="127"/>
                    </a:cubicBezTo>
                    <a:cubicBezTo>
                      <a:pt x="85" y="126"/>
                      <a:pt x="85" y="126"/>
                      <a:pt x="86" y="126"/>
                    </a:cubicBezTo>
                    <a:cubicBezTo>
                      <a:pt x="86" y="126"/>
                      <a:pt x="86" y="125"/>
                      <a:pt x="86" y="125"/>
                    </a:cubicBezTo>
                    <a:cubicBezTo>
                      <a:pt x="86" y="124"/>
                      <a:pt x="86" y="124"/>
                      <a:pt x="87" y="124"/>
                    </a:cubicBezTo>
                    <a:cubicBezTo>
                      <a:pt x="87" y="124"/>
                      <a:pt x="88" y="124"/>
                      <a:pt x="88" y="123"/>
                    </a:cubicBezTo>
                    <a:cubicBezTo>
                      <a:pt x="87" y="123"/>
                      <a:pt x="88" y="122"/>
                      <a:pt x="88" y="121"/>
                    </a:cubicBezTo>
                    <a:cubicBezTo>
                      <a:pt x="89" y="121"/>
                      <a:pt x="89" y="120"/>
                      <a:pt x="89" y="120"/>
                    </a:cubicBezTo>
                    <a:cubicBezTo>
                      <a:pt x="88" y="120"/>
                      <a:pt x="89" y="118"/>
                      <a:pt x="89" y="117"/>
                    </a:cubicBezTo>
                    <a:cubicBezTo>
                      <a:pt x="90" y="115"/>
                      <a:pt x="90" y="114"/>
                      <a:pt x="90" y="113"/>
                    </a:cubicBezTo>
                    <a:cubicBezTo>
                      <a:pt x="90" y="112"/>
                      <a:pt x="90" y="112"/>
                      <a:pt x="91" y="112"/>
                    </a:cubicBezTo>
                    <a:cubicBezTo>
                      <a:pt x="91" y="112"/>
                      <a:pt x="92" y="111"/>
                      <a:pt x="92" y="111"/>
                    </a:cubicBezTo>
                    <a:cubicBezTo>
                      <a:pt x="92" y="109"/>
                      <a:pt x="92" y="108"/>
                      <a:pt x="93" y="106"/>
                    </a:cubicBezTo>
                    <a:cubicBezTo>
                      <a:pt x="94" y="105"/>
                      <a:pt x="94" y="104"/>
                      <a:pt x="94" y="104"/>
                    </a:cubicBezTo>
                    <a:cubicBezTo>
                      <a:pt x="94" y="104"/>
                      <a:pt x="94" y="103"/>
                      <a:pt x="95" y="102"/>
                    </a:cubicBezTo>
                    <a:cubicBezTo>
                      <a:pt x="96" y="101"/>
                      <a:pt x="96" y="100"/>
                      <a:pt x="95" y="99"/>
                    </a:cubicBezTo>
                    <a:cubicBezTo>
                      <a:pt x="94" y="97"/>
                      <a:pt x="94" y="97"/>
                      <a:pt x="95" y="97"/>
                    </a:cubicBezTo>
                    <a:cubicBezTo>
                      <a:pt x="96" y="96"/>
                      <a:pt x="96" y="97"/>
                      <a:pt x="96" y="97"/>
                    </a:cubicBezTo>
                    <a:cubicBezTo>
                      <a:pt x="96" y="98"/>
                      <a:pt x="96" y="98"/>
                      <a:pt x="96" y="98"/>
                    </a:cubicBezTo>
                    <a:cubicBezTo>
                      <a:pt x="97" y="98"/>
                      <a:pt x="98" y="97"/>
                      <a:pt x="98" y="96"/>
                    </a:cubicBezTo>
                    <a:cubicBezTo>
                      <a:pt x="98" y="95"/>
                      <a:pt x="98" y="95"/>
                      <a:pt x="99" y="95"/>
                    </a:cubicBezTo>
                    <a:cubicBezTo>
                      <a:pt x="99" y="96"/>
                      <a:pt x="100" y="96"/>
                      <a:pt x="100" y="95"/>
                    </a:cubicBezTo>
                    <a:cubicBezTo>
                      <a:pt x="101" y="95"/>
                      <a:pt x="101" y="95"/>
                      <a:pt x="101" y="96"/>
                    </a:cubicBezTo>
                    <a:cubicBezTo>
                      <a:pt x="101" y="97"/>
                      <a:pt x="105" y="98"/>
                      <a:pt x="105" y="97"/>
                    </a:cubicBezTo>
                    <a:cubicBezTo>
                      <a:pt x="105" y="96"/>
                      <a:pt x="105" y="96"/>
                      <a:pt x="106" y="96"/>
                    </a:cubicBezTo>
                    <a:cubicBezTo>
                      <a:pt x="107" y="96"/>
                      <a:pt x="108" y="96"/>
                      <a:pt x="108" y="96"/>
                    </a:cubicBezTo>
                    <a:cubicBezTo>
                      <a:pt x="109" y="95"/>
                      <a:pt x="110" y="97"/>
                      <a:pt x="110" y="98"/>
                    </a:cubicBezTo>
                    <a:cubicBezTo>
                      <a:pt x="110" y="98"/>
                      <a:pt x="111" y="99"/>
                      <a:pt x="111" y="100"/>
                    </a:cubicBezTo>
                    <a:cubicBezTo>
                      <a:pt x="112" y="100"/>
                      <a:pt x="112" y="100"/>
                      <a:pt x="112" y="101"/>
                    </a:cubicBezTo>
                    <a:cubicBezTo>
                      <a:pt x="112" y="101"/>
                      <a:pt x="112" y="102"/>
                      <a:pt x="112" y="102"/>
                    </a:cubicBezTo>
                    <a:cubicBezTo>
                      <a:pt x="113" y="102"/>
                      <a:pt x="114" y="104"/>
                      <a:pt x="114" y="106"/>
                    </a:cubicBezTo>
                    <a:cubicBezTo>
                      <a:pt x="115" y="109"/>
                      <a:pt x="116" y="111"/>
                      <a:pt x="116" y="112"/>
                    </a:cubicBezTo>
                    <a:cubicBezTo>
                      <a:pt x="118" y="114"/>
                      <a:pt x="118" y="115"/>
                      <a:pt x="119" y="120"/>
                    </a:cubicBezTo>
                    <a:cubicBezTo>
                      <a:pt x="120" y="122"/>
                      <a:pt x="121" y="125"/>
                      <a:pt x="122" y="128"/>
                    </a:cubicBezTo>
                    <a:cubicBezTo>
                      <a:pt x="124" y="132"/>
                      <a:pt x="124" y="133"/>
                      <a:pt x="124" y="134"/>
                    </a:cubicBezTo>
                    <a:cubicBezTo>
                      <a:pt x="124" y="134"/>
                      <a:pt x="124" y="134"/>
                      <a:pt x="124" y="135"/>
                    </a:cubicBezTo>
                    <a:cubicBezTo>
                      <a:pt x="125" y="135"/>
                      <a:pt x="126" y="136"/>
                      <a:pt x="127" y="142"/>
                    </a:cubicBezTo>
                    <a:cubicBezTo>
                      <a:pt x="128" y="146"/>
                      <a:pt x="129" y="149"/>
                      <a:pt x="130" y="150"/>
                    </a:cubicBezTo>
                    <a:cubicBezTo>
                      <a:pt x="130" y="150"/>
                      <a:pt x="131" y="151"/>
                      <a:pt x="131" y="153"/>
                    </a:cubicBezTo>
                    <a:cubicBezTo>
                      <a:pt x="130" y="154"/>
                      <a:pt x="131" y="155"/>
                      <a:pt x="131" y="155"/>
                    </a:cubicBezTo>
                    <a:cubicBezTo>
                      <a:pt x="131" y="155"/>
                      <a:pt x="132" y="156"/>
                      <a:pt x="132" y="158"/>
                    </a:cubicBezTo>
                    <a:cubicBezTo>
                      <a:pt x="133" y="161"/>
                      <a:pt x="133" y="161"/>
                      <a:pt x="132" y="162"/>
                    </a:cubicBezTo>
                    <a:cubicBezTo>
                      <a:pt x="131" y="162"/>
                      <a:pt x="131" y="163"/>
                      <a:pt x="132" y="163"/>
                    </a:cubicBezTo>
                    <a:cubicBezTo>
                      <a:pt x="133" y="163"/>
                      <a:pt x="134" y="166"/>
                      <a:pt x="134" y="168"/>
                    </a:cubicBezTo>
                    <a:cubicBezTo>
                      <a:pt x="134" y="168"/>
                      <a:pt x="134" y="169"/>
                      <a:pt x="134" y="169"/>
                    </a:cubicBezTo>
                    <a:cubicBezTo>
                      <a:pt x="135" y="169"/>
                      <a:pt x="135" y="170"/>
                      <a:pt x="135" y="170"/>
                    </a:cubicBezTo>
                    <a:cubicBezTo>
                      <a:pt x="135" y="170"/>
                      <a:pt x="135" y="171"/>
                      <a:pt x="135" y="171"/>
                    </a:cubicBezTo>
                    <a:cubicBezTo>
                      <a:pt x="135" y="171"/>
                      <a:pt x="137" y="178"/>
                      <a:pt x="140" y="186"/>
                    </a:cubicBezTo>
                    <a:cubicBezTo>
                      <a:pt x="144" y="200"/>
                      <a:pt x="144" y="200"/>
                      <a:pt x="144" y="200"/>
                    </a:cubicBezTo>
                    <a:cubicBezTo>
                      <a:pt x="143" y="201"/>
                      <a:pt x="143" y="201"/>
                      <a:pt x="143" y="201"/>
                    </a:cubicBezTo>
                    <a:cubicBezTo>
                      <a:pt x="142" y="202"/>
                      <a:pt x="142" y="202"/>
                      <a:pt x="142" y="203"/>
                    </a:cubicBezTo>
                    <a:cubicBezTo>
                      <a:pt x="143" y="203"/>
                      <a:pt x="143" y="203"/>
                      <a:pt x="142" y="204"/>
                    </a:cubicBezTo>
                    <a:cubicBezTo>
                      <a:pt x="141" y="205"/>
                      <a:pt x="138" y="206"/>
                      <a:pt x="136" y="206"/>
                    </a:cubicBezTo>
                    <a:cubicBezTo>
                      <a:pt x="134" y="205"/>
                      <a:pt x="132" y="206"/>
                      <a:pt x="132" y="208"/>
                    </a:cubicBezTo>
                    <a:cubicBezTo>
                      <a:pt x="132" y="209"/>
                      <a:pt x="132" y="209"/>
                      <a:pt x="131" y="209"/>
                    </a:cubicBezTo>
                    <a:close/>
                    <a:moveTo>
                      <a:pt x="130" y="191"/>
                    </a:moveTo>
                    <a:cubicBezTo>
                      <a:pt x="131" y="190"/>
                      <a:pt x="130" y="185"/>
                      <a:pt x="129" y="185"/>
                    </a:cubicBezTo>
                    <a:cubicBezTo>
                      <a:pt x="129" y="185"/>
                      <a:pt x="128" y="185"/>
                      <a:pt x="128" y="182"/>
                    </a:cubicBezTo>
                    <a:cubicBezTo>
                      <a:pt x="128" y="180"/>
                      <a:pt x="128" y="179"/>
                      <a:pt x="127" y="179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26" y="182"/>
                      <a:pt x="124" y="177"/>
                      <a:pt x="124" y="173"/>
                    </a:cubicBezTo>
                    <a:cubicBezTo>
                      <a:pt x="124" y="173"/>
                      <a:pt x="124" y="172"/>
                      <a:pt x="124" y="172"/>
                    </a:cubicBezTo>
                    <a:cubicBezTo>
                      <a:pt x="123" y="172"/>
                      <a:pt x="123" y="170"/>
                      <a:pt x="124" y="170"/>
                    </a:cubicBezTo>
                    <a:cubicBezTo>
                      <a:pt x="125" y="170"/>
                      <a:pt x="125" y="170"/>
                      <a:pt x="125" y="169"/>
                    </a:cubicBezTo>
                    <a:cubicBezTo>
                      <a:pt x="125" y="169"/>
                      <a:pt x="123" y="168"/>
                      <a:pt x="122" y="169"/>
                    </a:cubicBezTo>
                    <a:cubicBezTo>
                      <a:pt x="122" y="169"/>
                      <a:pt x="122" y="169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3" y="167"/>
                      <a:pt x="124" y="164"/>
                      <a:pt x="123" y="165"/>
                    </a:cubicBezTo>
                    <a:cubicBezTo>
                      <a:pt x="123" y="165"/>
                      <a:pt x="123" y="164"/>
                      <a:pt x="123" y="164"/>
                    </a:cubicBezTo>
                    <a:cubicBezTo>
                      <a:pt x="124" y="163"/>
                      <a:pt x="124" y="163"/>
                      <a:pt x="124" y="162"/>
                    </a:cubicBezTo>
                    <a:cubicBezTo>
                      <a:pt x="124" y="162"/>
                      <a:pt x="122" y="163"/>
                      <a:pt x="122" y="163"/>
                    </a:cubicBezTo>
                    <a:cubicBezTo>
                      <a:pt x="122" y="164"/>
                      <a:pt x="122" y="164"/>
                      <a:pt x="122" y="164"/>
                    </a:cubicBezTo>
                    <a:cubicBezTo>
                      <a:pt x="121" y="164"/>
                      <a:pt x="121" y="163"/>
                      <a:pt x="121" y="163"/>
                    </a:cubicBezTo>
                    <a:cubicBezTo>
                      <a:pt x="121" y="162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2" y="161"/>
                      <a:pt x="122" y="160"/>
                    </a:cubicBezTo>
                    <a:cubicBezTo>
                      <a:pt x="123" y="160"/>
                      <a:pt x="122" y="159"/>
                      <a:pt x="121" y="158"/>
                    </a:cubicBezTo>
                    <a:cubicBezTo>
                      <a:pt x="120" y="158"/>
                      <a:pt x="119" y="157"/>
                      <a:pt x="119" y="158"/>
                    </a:cubicBezTo>
                    <a:cubicBezTo>
                      <a:pt x="119" y="158"/>
                      <a:pt x="119" y="157"/>
                      <a:pt x="118" y="156"/>
                    </a:cubicBezTo>
                    <a:cubicBezTo>
                      <a:pt x="118" y="152"/>
                      <a:pt x="117" y="150"/>
                      <a:pt x="117" y="150"/>
                    </a:cubicBezTo>
                    <a:cubicBezTo>
                      <a:pt x="116" y="150"/>
                      <a:pt x="115" y="148"/>
                      <a:pt x="116" y="147"/>
                    </a:cubicBezTo>
                    <a:cubicBezTo>
                      <a:pt x="116" y="147"/>
                      <a:pt x="116" y="147"/>
                      <a:pt x="115" y="147"/>
                    </a:cubicBezTo>
                    <a:cubicBezTo>
                      <a:pt x="114" y="147"/>
                      <a:pt x="114" y="147"/>
                      <a:pt x="114" y="146"/>
                    </a:cubicBezTo>
                    <a:cubicBezTo>
                      <a:pt x="114" y="145"/>
                      <a:pt x="114" y="144"/>
                      <a:pt x="113" y="143"/>
                    </a:cubicBezTo>
                    <a:cubicBezTo>
                      <a:pt x="112" y="142"/>
                      <a:pt x="112" y="141"/>
                      <a:pt x="112" y="141"/>
                    </a:cubicBezTo>
                    <a:cubicBezTo>
                      <a:pt x="113" y="140"/>
                      <a:pt x="113" y="138"/>
                      <a:pt x="112" y="138"/>
                    </a:cubicBezTo>
                    <a:cubicBezTo>
                      <a:pt x="112" y="138"/>
                      <a:pt x="112" y="139"/>
                      <a:pt x="112" y="139"/>
                    </a:cubicBezTo>
                    <a:cubicBezTo>
                      <a:pt x="112" y="140"/>
                      <a:pt x="111" y="140"/>
                      <a:pt x="111" y="140"/>
                    </a:cubicBezTo>
                    <a:cubicBezTo>
                      <a:pt x="111" y="139"/>
                      <a:pt x="111" y="139"/>
                      <a:pt x="111" y="138"/>
                    </a:cubicBezTo>
                    <a:cubicBezTo>
                      <a:pt x="112" y="137"/>
                      <a:pt x="112" y="134"/>
                      <a:pt x="111" y="135"/>
                    </a:cubicBezTo>
                    <a:cubicBezTo>
                      <a:pt x="111" y="135"/>
                      <a:pt x="110" y="134"/>
                      <a:pt x="110" y="134"/>
                    </a:cubicBezTo>
                    <a:cubicBezTo>
                      <a:pt x="110" y="133"/>
                      <a:pt x="110" y="132"/>
                      <a:pt x="110" y="132"/>
                    </a:cubicBezTo>
                    <a:cubicBezTo>
                      <a:pt x="109" y="132"/>
                      <a:pt x="109" y="132"/>
                      <a:pt x="110" y="131"/>
                    </a:cubicBezTo>
                    <a:cubicBezTo>
                      <a:pt x="112" y="130"/>
                      <a:pt x="111" y="128"/>
                      <a:pt x="110" y="129"/>
                    </a:cubicBezTo>
                    <a:cubicBezTo>
                      <a:pt x="109" y="129"/>
                      <a:pt x="108" y="129"/>
                      <a:pt x="108" y="126"/>
                    </a:cubicBezTo>
                    <a:cubicBezTo>
                      <a:pt x="107" y="122"/>
                      <a:pt x="107" y="122"/>
                      <a:pt x="108" y="124"/>
                    </a:cubicBezTo>
                    <a:cubicBezTo>
                      <a:pt x="109" y="125"/>
                      <a:pt x="109" y="125"/>
                      <a:pt x="109" y="125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2"/>
                      <a:pt x="111" y="121"/>
                      <a:pt x="110" y="122"/>
                    </a:cubicBezTo>
                    <a:cubicBezTo>
                      <a:pt x="110" y="123"/>
                      <a:pt x="109" y="122"/>
                      <a:pt x="109" y="122"/>
                    </a:cubicBezTo>
                    <a:cubicBezTo>
                      <a:pt x="109" y="121"/>
                      <a:pt x="108" y="120"/>
                      <a:pt x="107" y="120"/>
                    </a:cubicBezTo>
                    <a:cubicBezTo>
                      <a:pt x="106" y="120"/>
                      <a:pt x="105" y="120"/>
                      <a:pt x="105" y="119"/>
                    </a:cubicBezTo>
                    <a:cubicBezTo>
                      <a:pt x="105" y="119"/>
                      <a:pt x="104" y="118"/>
                      <a:pt x="104" y="118"/>
                    </a:cubicBezTo>
                    <a:cubicBezTo>
                      <a:pt x="103" y="119"/>
                      <a:pt x="101" y="122"/>
                      <a:pt x="101" y="123"/>
                    </a:cubicBezTo>
                    <a:cubicBezTo>
                      <a:pt x="102" y="123"/>
                      <a:pt x="101" y="124"/>
                      <a:pt x="101" y="126"/>
                    </a:cubicBezTo>
                    <a:cubicBezTo>
                      <a:pt x="100" y="127"/>
                      <a:pt x="100" y="128"/>
                      <a:pt x="100" y="129"/>
                    </a:cubicBezTo>
                    <a:cubicBezTo>
                      <a:pt x="100" y="129"/>
                      <a:pt x="100" y="130"/>
                      <a:pt x="99" y="131"/>
                    </a:cubicBezTo>
                    <a:cubicBezTo>
                      <a:pt x="98" y="133"/>
                      <a:pt x="95" y="139"/>
                      <a:pt x="96" y="140"/>
                    </a:cubicBezTo>
                    <a:cubicBezTo>
                      <a:pt x="96" y="140"/>
                      <a:pt x="94" y="144"/>
                      <a:pt x="93" y="144"/>
                    </a:cubicBezTo>
                    <a:cubicBezTo>
                      <a:pt x="93" y="144"/>
                      <a:pt x="92" y="144"/>
                      <a:pt x="92" y="144"/>
                    </a:cubicBezTo>
                    <a:cubicBezTo>
                      <a:pt x="93" y="145"/>
                      <a:pt x="92" y="146"/>
                      <a:pt x="92" y="146"/>
                    </a:cubicBezTo>
                    <a:cubicBezTo>
                      <a:pt x="91" y="147"/>
                      <a:pt x="91" y="148"/>
                      <a:pt x="92" y="148"/>
                    </a:cubicBezTo>
                    <a:cubicBezTo>
                      <a:pt x="92" y="148"/>
                      <a:pt x="92" y="149"/>
                      <a:pt x="91" y="149"/>
                    </a:cubicBezTo>
                    <a:cubicBezTo>
                      <a:pt x="90" y="150"/>
                      <a:pt x="90" y="150"/>
                      <a:pt x="90" y="150"/>
                    </a:cubicBezTo>
                    <a:cubicBezTo>
                      <a:pt x="91" y="151"/>
                      <a:pt x="91" y="151"/>
                      <a:pt x="90" y="152"/>
                    </a:cubicBezTo>
                    <a:cubicBezTo>
                      <a:pt x="90" y="152"/>
                      <a:pt x="89" y="153"/>
                      <a:pt x="89" y="154"/>
                    </a:cubicBezTo>
                    <a:cubicBezTo>
                      <a:pt x="90" y="154"/>
                      <a:pt x="89" y="154"/>
                      <a:pt x="89" y="155"/>
                    </a:cubicBezTo>
                    <a:cubicBezTo>
                      <a:pt x="88" y="155"/>
                      <a:pt x="88" y="155"/>
                      <a:pt x="89" y="156"/>
                    </a:cubicBezTo>
                    <a:cubicBezTo>
                      <a:pt x="89" y="156"/>
                      <a:pt x="89" y="156"/>
                      <a:pt x="88" y="156"/>
                    </a:cubicBezTo>
                    <a:cubicBezTo>
                      <a:pt x="88" y="156"/>
                      <a:pt x="87" y="157"/>
                      <a:pt x="87" y="157"/>
                    </a:cubicBezTo>
                    <a:cubicBezTo>
                      <a:pt x="87" y="158"/>
                      <a:pt x="87" y="159"/>
                      <a:pt x="86" y="159"/>
                    </a:cubicBezTo>
                    <a:cubicBezTo>
                      <a:pt x="85" y="159"/>
                      <a:pt x="82" y="165"/>
                      <a:pt x="82" y="168"/>
                    </a:cubicBezTo>
                    <a:cubicBezTo>
                      <a:pt x="81" y="169"/>
                      <a:pt x="81" y="171"/>
                      <a:pt x="80" y="172"/>
                    </a:cubicBezTo>
                    <a:cubicBezTo>
                      <a:pt x="79" y="173"/>
                      <a:pt x="79" y="174"/>
                      <a:pt x="79" y="175"/>
                    </a:cubicBezTo>
                    <a:cubicBezTo>
                      <a:pt x="79" y="175"/>
                      <a:pt x="79" y="175"/>
                      <a:pt x="79" y="175"/>
                    </a:cubicBezTo>
                    <a:cubicBezTo>
                      <a:pt x="78" y="175"/>
                      <a:pt x="78" y="176"/>
                      <a:pt x="77" y="178"/>
                    </a:cubicBezTo>
                    <a:cubicBezTo>
                      <a:pt x="76" y="180"/>
                      <a:pt x="75" y="182"/>
                      <a:pt x="75" y="182"/>
                    </a:cubicBezTo>
                    <a:cubicBezTo>
                      <a:pt x="74" y="183"/>
                      <a:pt x="74" y="183"/>
                      <a:pt x="74" y="184"/>
                    </a:cubicBezTo>
                    <a:cubicBezTo>
                      <a:pt x="74" y="185"/>
                      <a:pt x="74" y="185"/>
                      <a:pt x="74" y="185"/>
                    </a:cubicBezTo>
                    <a:cubicBezTo>
                      <a:pt x="73" y="185"/>
                      <a:pt x="73" y="186"/>
                      <a:pt x="73" y="186"/>
                    </a:cubicBezTo>
                    <a:cubicBezTo>
                      <a:pt x="73" y="186"/>
                      <a:pt x="73" y="186"/>
                      <a:pt x="73" y="186"/>
                    </a:cubicBezTo>
                    <a:cubicBezTo>
                      <a:pt x="72" y="185"/>
                      <a:pt x="72" y="186"/>
                      <a:pt x="72" y="187"/>
                    </a:cubicBezTo>
                    <a:cubicBezTo>
                      <a:pt x="73" y="188"/>
                      <a:pt x="73" y="189"/>
                      <a:pt x="72" y="190"/>
                    </a:cubicBezTo>
                    <a:cubicBezTo>
                      <a:pt x="71" y="191"/>
                      <a:pt x="71" y="192"/>
                      <a:pt x="71" y="193"/>
                    </a:cubicBezTo>
                    <a:cubicBezTo>
                      <a:pt x="71" y="193"/>
                      <a:pt x="71" y="194"/>
                      <a:pt x="71" y="195"/>
                    </a:cubicBezTo>
                    <a:cubicBezTo>
                      <a:pt x="70" y="195"/>
                      <a:pt x="70" y="196"/>
                      <a:pt x="70" y="196"/>
                    </a:cubicBezTo>
                    <a:cubicBezTo>
                      <a:pt x="70" y="197"/>
                      <a:pt x="70" y="198"/>
                      <a:pt x="70" y="198"/>
                    </a:cubicBezTo>
                    <a:cubicBezTo>
                      <a:pt x="69" y="198"/>
                      <a:pt x="69" y="199"/>
                      <a:pt x="69" y="201"/>
                    </a:cubicBezTo>
                    <a:cubicBezTo>
                      <a:pt x="68" y="203"/>
                      <a:pt x="68" y="203"/>
                      <a:pt x="67" y="202"/>
                    </a:cubicBezTo>
                    <a:cubicBezTo>
                      <a:pt x="66" y="201"/>
                      <a:pt x="66" y="202"/>
                      <a:pt x="66" y="206"/>
                    </a:cubicBezTo>
                    <a:cubicBezTo>
                      <a:pt x="66" y="208"/>
                      <a:pt x="66" y="208"/>
                      <a:pt x="67" y="207"/>
                    </a:cubicBezTo>
                    <a:cubicBezTo>
                      <a:pt x="68" y="207"/>
                      <a:pt x="71" y="207"/>
                      <a:pt x="75" y="206"/>
                    </a:cubicBezTo>
                    <a:cubicBezTo>
                      <a:pt x="78" y="205"/>
                      <a:pt x="88" y="203"/>
                      <a:pt x="97" y="200"/>
                    </a:cubicBezTo>
                    <a:cubicBezTo>
                      <a:pt x="109" y="197"/>
                      <a:pt x="114" y="196"/>
                      <a:pt x="115" y="196"/>
                    </a:cubicBezTo>
                    <a:cubicBezTo>
                      <a:pt x="116" y="196"/>
                      <a:pt x="116" y="196"/>
                      <a:pt x="117" y="196"/>
                    </a:cubicBezTo>
                    <a:cubicBezTo>
                      <a:pt x="117" y="195"/>
                      <a:pt x="118" y="195"/>
                      <a:pt x="119" y="195"/>
                    </a:cubicBezTo>
                    <a:cubicBezTo>
                      <a:pt x="120" y="195"/>
                      <a:pt x="121" y="195"/>
                      <a:pt x="121" y="194"/>
                    </a:cubicBezTo>
                    <a:cubicBezTo>
                      <a:pt x="121" y="194"/>
                      <a:pt x="123" y="193"/>
                      <a:pt x="123" y="194"/>
                    </a:cubicBezTo>
                    <a:cubicBezTo>
                      <a:pt x="124" y="194"/>
                      <a:pt x="125" y="193"/>
                      <a:pt x="126" y="193"/>
                    </a:cubicBezTo>
                    <a:cubicBezTo>
                      <a:pt x="126" y="193"/>
                      <a:pt x="127" y="192"/>
                      <a:pt x="128" y="193"/>
                    </a:cubicBezTo>
                    <a:cubicBezTo>
                      <a:pt x="128" y="193"/>
                      <a:pt x="130" y="192"/>
                      <a:pt x="130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394"/>
              <p:cNvSpPr>
                <a:spLocks noEditPoints="1"/>
              </p:cNvSpPr>
              <p:nvPr/>
            </p:nvSpPr>
            <p:spPr bwMode="auto">
              <a:xfrm>
                <a:off x="937" y="611"/>
                <a:ext cx="155" cy="183"/>
              </a:xfrm>
              <a:custGeom>
                <a:avLst/>
                <a:gdLst>
                  <a:gd name="T0" fmla="*/ 179 w 203"/>
                  <a:gd name="T1" fmla="*/ 201 h 240"/>
                  <a:gd name="T2" fmla="*/ 193 w 203"/>
                  <a:gd name="T3" fmla="*/ 220 h 240"/>
                  <a:gd name="T4" fmla="*/ 192 w 203"/>
                  <a:gd name="T5" fmla="*/ 235 h 240"/>
                  <a:gd name="T6" fmla="*/ 188 w 203"/>
                  <a:gd name="T7" fmla="*/ 231 h 240"/>
                  <a:gd name="T8" fmla="*/ 177 w 203"/>
                  <a:gd name="T9" fmla="*/ 228 h 240"/>
                  <a:gd name="T10" fmla="*/ 182 w 203"/>
                  <a:gd name="T11" fmla="*/ 209 h 240"/>
                  <a:gd name="T12" fmla="*/ 17 w 203"/>
                  <a:gd name="T13" fmla="*/ 185 h 240"/>
                  <a:gd name="T14" fmla="*/ 21 w 203"/>
                  <a:gd name="T15" fmla="*/ 159 h 240"/>
                  <a:gd name="T16" fmla="*/ 29 w 203"/>
                  <a:gd name="T17" fmla="*/ 179 h 240"/>
                  <a:gd name="T18" fmla="*/ 24 w 203"/>
                  <a:gd name="T19" fmla="*/ 165 h 240"/>
                  <a:gd name="T20" fmla="*/ 96 w 203"/>
                  <a:gd name="T21" fmla="*/ 198 h 240"/>
                  <a:gd name="T22" fmla="*/ 94 w 203"/>
                  <a:gd name="T23" fmla="*/ 177 h 240"/>
                  <a:gd name="T24" fmla="*/ 93 w 203"/>
                  <a:gd name="T25" fmla="*/ 182 h 240"/>
                  <a:gd name="T26" fmla="*/ 155 w 203"/>
                  <a:gd name="T27" fmla="*/ 183 h 240"/>
                  <a:gd name="T28" fmla="*/ 126 w 203"/>
                  <a:gd name="T29" fmla="*/ 175 h 240"/>
                  <a:gd name="T30" fmla="*/ 95 w 203"/>
                  <a:gd name="T31" fmla="*/ 165 h 240"/>
                  <a:gd name="T32" fmla="*/ 78 w 203"/>
                  <a:gd name="T33" fmla="*/ 161 h 240"/>
                  <a:gd name="T34" fmla="*/ 41 w 203"/>
                  <a:gd name="T35" fmla="*/ 149 h 240"/>
                  <a:gd name="T36" fmla="*/ 53 w 203"/>
                  <a:gd name="T37" fmla="*/ 128 h 240"/>
                  <a:gd name="T38" fmla="*/ 71 w 203"/>
                  <a:gd name="T39" fmla="*/ 111 h 240"/>
                  <a:gd name="T40" fmla="*/ 89 w 203"/>
                  <a:gd name="T41" fmla="*/ 92 h 240"/>
                  <a:gd name="T42" fmla="*/ 112 w 203"/>
                  <a:gd name="T43" fmla="*/ 71 h 240"/>
                  <a:gd name="T44" fmla="*/ 140 w 203"/>
                  <a:gd name="T45" fmla="*/ 43 h 240"/>
                  <a:gd name="T46" fmla="*/ 153 w 203"/>
                  <a:gd name="T47" fmla="*/ 58 h 240"/>
                  <a:gd name="T48" fmla="*/ 162 w 203"/>
                  <a:gd name="T49" fmla="*/ 119 h 240"/>
                  <a:gd name="T50" fmla="*/ 168 w 203"/>
                  <a:gd name="T51" fmla="*/ 152 h 240"/>
                  <a:gd name="T52" fmla="*/ 178 w 203"/>
                  <a:gd name="T53" fmla="*/ 186 h 240"/>
                  <a:gd name="T54" fmla="*/ 167 w 203"/>
                  <a:gd name="T55" fmla="*/ 171 h 240"/>
                  <a:gd name="T56" fmla="*/ 159 w 203"/>
                  <a:gd name="T57" fmla="*/ 145 h 240"/>
                  <a:gd name="T58" fmla="*/ 138 w 203"/>
                  <a:gd name="T59" fmla="*/ 157 h 240"/>
                  <a:gd name="T60" fmla="*/ 142 w 203"/>
                  <a:gd name="T61" fmla="*/ 173 h 240"/>
                  <a:gd name="T62" fmla="*/ 119 w 203"/>
                  <a:gd name="T63" fmla="*/ 151 h 240"/>
                  <a:gd name="T64" fmla="*/ 141 w 203"/>
                  <a:gd name="T65" fmla="*/ 137 h 240"/>
                  <a:gd name="T66" fmla="*/ 159 w 203"/>
                  <a:gd name="T67" fmla="*/ 130 h 240"/>
                  <a:gd name="T68" fmla="*/ 154 w 203"/>
                  <a:gd name="T69" fmla="*/ 100 h 240"/>
                  <a:gd name="T70" fmla="*/ 141 w 203"/>
                  <a:gd name="T71" fmla="*/ 83 h 240"/>
                  <a:gd name="T72" fmla="*/ 103 w 203"/>
                  <a:gd name="T73" fmla="*/ 87 h 240"/>
                  <a:gd name="T74" fmla="*/ 87 w 203"/>
                  <a:gd name="T75" fmla="*/ 103 h 240"/>
                  <a:gd name="T76" fmla="*/ 79 w 203"/>
                  <a:gd name="T77" fmla="*/ 124 h 240"/>
                  <a:gd name="T78" fmla="*/ 104 w 203"/>
                  <a:gd name="T79" fmla="*/ 117 h 240"/>
                  <a:gd name="T80" fmla="*/ 95 w 203"/>
                  <a:gd name="T81" fmla="*/ 132 h 240"/>
                  <a:gd name="T82" fmla="*/ 80 w 203"/>
                  <a:gd name="T83" fmla="*/ 130 h 240"/>
                  <a:gd name="T84" fmla="*/ 109 w 203"/>
                  <a:gd name="T85" fmla="*/ 163 h 240"/>
                  <a:gd name="T86" fmla="*/ 139 w 203"/>
                  <a:gd name="T87" fmla="*/ 97 h 240"/>
                  <a:gd name="T88" fmla="*/ 145 w 203"/>
                  <a:gd name="T89" fmla="*/ 96 h 240"/>
                  <a:gd name="T90" fmla="*/ 144 w 203"/>
                  <a:gd name="T91" fmla="*/ 108 h 240"/>
                  <a:gd name="T92" fmla="*/ 65 w 203"/>
                  <a:gd name="T93" fmla="*/ 150 h 240"/>
                  <a:gd name="T94" fmla="*/ 63 w 203"/>
                  <a:gd name="T95" fmla="*/ 126 h 240"/>
                  <a:gd name="T96" fmla="*/ 46 w 203"/>
                  <a:gd name="T97" fmla="*/ 144 h 240"/>
                  <a:gd name="T98" fmla="*/ 137 w 203"/>
                  <a:gd name="T99" fmla="*/ 134 h 240"/>
                  <a:gd name="T100" fmla="*/ 91 w 203"/>
                  <a:gd name="T101" fmla="*/ 122 h 240"/>
                  <a:gd name="T102" fmla="*/ 148 w 203"/>
                  <a:gd name="T103" fmla="*/ 61 h 240"/>
                  <a:gd name="T104" fmla="*/ 132 w 203"/>
                  <a:gd name="T105" fmla="*/ 61 h 240"/>
                  <a:gd name="T106" fmla="*/ 187 w 203"/>
                  <a:gd name="T107" fmla="*/ 119 h 240"/>
                  <a:gd name="T108" fmla="*/ 192 w 203"/>
                  <a:gd name="T109" fmla="*/ 99 h 240"/>
                  <a:gd name="T110" fmla="*/ 202 w 203"/>
                  <a:gd name="T111" fmla="*/ 124 h 240"/>
                  <a:gd name="T112" fmla="*/ 182 w 203"/>
                  <a:gd name="T113" fmla="*/ 108 h 240"/>
                  <a:gd name="T114" fmla="*/ 84 w 203"/>
                  <a:gd name="T115" fmla="*/ 53 h 240"/>
                  <a:gd name="T116" fmla="*/ 83 w 203"/>
                  <a:gd name="T117" fmla="*/ 80 h 240"/>
                  <a:gd name="T118" fmla="*/ 80 w 203"/>
                  <a:gd name="T119" fmla="*/ 73 h 240"/>
                  <a:gd name="T120" fmla="*/ 163 w 203"/>
                  <a:gd name="T121" fmla="*/ 9 h 240"/>
                  <a:gd name="T122" fmla="*/ 179 w 203"/>
                  <a:gd name="T123" fmla="*/ 15 h 240"/>
                  <a:gd name="T124" fmla="*/ 163 w 203"/>
                  <a:gd name="T125" fmla="*/ 1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3" h="240">
                    <a:moveTo>
                      <a:pt x="170" y="237"/>
                    </a:moveTo>
                    <a:cubicBezTo>
                      <a:pt x="170" y="237"/>
                      <a:pt x="169" y="237"/>
                      <a:pt x="168" y="237"/>
                    </a:cubicBezTo>
                    <a:cubicBezTo>
                      <a:pt x="166" y="236"/>
                      <a:pt x="166" y="236"/>
                      <a:pt x="167" y="233"/>
                    </a:cubicBezTo>
                    <a:cubicBezTo>
                      <a:pt x="167" y="231"/>
                      <a:pt x="167" y="230"/>
                      <a:pt x="168" y="230"/>
                    </a:cubicBezTo>
                    <a:cubicBezTo>
                      <a:pt x="171" y="229"/>
                      <a:pt x="172" y="229"/>
                      <a:pt x="172" y="228"/>
                    </a:cubicBezTo>
                    <a:cubicBezTo>
                      <a:pt x="172" y="228"/>
                      <a:pt x="172" y="228"/>
                      <a:pt x="173" y="228"/>
                    </a:cubicBezTo>
                    <a:cubicBezTo>
                      <a:pt x="173" y="228"/>
                      <a:pt x="173" y="227"/>
                      <a:pt x="175" y="222"/>
                    </a:cubicBezTo>
                    <a:cubicBezTo>
                      <a:pt x="176" y="217"/>
                      <a:pt x="176" y="216"/>
                      <a:pt x="177" y="217"/>
                    </a:cubicBezTo>
                    <a:cubicBezTo>
                      <a:pt x="177" y="217"/>
                      <a:pt x="177" y="217"/>
                      <a:pt x="177" y="216"/>
                    </a:cubicBezTo>
                    <a:cubicBezTo>
                      <a:pt x="177" y="216"/>
                      <a:pt x="177" y="213"/>
                      <a:pt x="178" y="211"/>
                    </a:cubicBezTo>
                    <a:cubicBezTo>
                      <a:pt x="179" y="207"/>
                      <a:pt x="179" y="206"/>
                      <a:pt x="180" y="206"/>
                    </a:cubicBezTo>
                    <a:cubicBezTo>
                      <a:pt x="180" y="207"/>
                      <a:pt x="181" y="206"/>
                      <a:pt x="180" y="205"/>
                    </a:cubicBezTo>
                    <a:cubicBezTo>
                      <a:pt x="180" y="205"/>
                      <a:pt x="180" y="204"/>
                      <a:pt x="180" y="203"/>
                    </a:cubicBezTo>
                    <a:cubicBezTo>
                      <a:pt x="180" y="202"/>
                      <a:pt x="180" y="200"/>
                      <a:pt x="179" y="201"/>
                    </a:cubicBezTo>
                    <a:cubicBezTo>
                      <a:pt x="179" y="202"/>
                      <a:pt x="179" y="201"/>
                      <a:pt x="179" y="201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7" y="200"/>
                      <a:pt x="177" y="200"/>
                      <a:pt x="177" y="199"/>
                    </a:cubicBezTo>
                    <a:cubicBezTo>
                      <a:pt x="177" y="199"/>
                      <a:pt x="177" y="198"/>
                      <a:pt x="177" y="197"/>
                    </a:cubicBezTo>
                    <a:cubicBezTo>
                      <a:pt x="177" y="197"/>
                      <a:pt x="177" y="196"/>
                      <a:pt x="178" y="196"/>
                    </a:cubicBezTo>
                    <a:cubicBezTo>
                      <a:pt x="182" y="195"/>
                      <a:pt x="194" y="198"/>
                      <a:pt x="194" y="200"/>
                    </a:cubicBezTo>
                    <a:cubicBezTo>
                      <a:pt x="194" y="200"/>
                      <a:pt x="194" y="200"/>
                      <a:pt x="195" y="201"/>
                    </a:cubicBezTo>
                    <a:cubicBezTo>
                      <a:pt x="197" y="202"/>
                      <a:pt x="197" y="203"/>
                      <a:pt x="197" y="203"/>
                    </a:cubicBezTo>
                    <a:cubicBezTo>
                      <a:pt x="197" y="204"/>
                      <a:pt x="197" y="204"/>
                      <a:pt x="197" y="204"/>
                    </a:cubicBezTo>
                    <a:cubicBezTo>
                      <a:pt x="198" y="204"/>
                      <a:pt x="198" y="207"/>
                      <a:pt x="198" y="210"/>
                    </a:cubicBezTo>
                    <a:cubicBezTo>
                      <a:pt x="198" y="212"/>
                      <a:pt x="197" y="212"/>
                      <a:pt x="196" y="213"/>
                    </a:cubicBezTo>
                    <a:cubicBezTo>
                      <a:pt x="196" y="213"/>
                      <a:pt x="195" y="214"/>
                      <a:pt x="195" y="214"/>
                    </a:cubicBezTo>
                    <a:cubicBezTo>
                      <a:pt x="195" y="215"/>
                      <a:pt x="194" y="215"/>
                      <a:pt x="194" y="215"/>
                    </a:cubicBezTo>
                    <a:cubicBezTo>
                      <a:pt x="193" y="215"/>
                      <a:pt x="193" y="215"/>
                      <a:pt x="193" y="216"/>
                    </a:cubicBezTo>
                    <a:cubicBezTo>
                      <a:pt x="193" y="216"/>
                      <a:pt x="193" y="218"/>
                      <a:pt x="193" y="218"/>
                    </a:cubicBezTo>
                    <a:cubicBezTo>
                      <a:pt x="193" y="219"/>
                      <a:pt x="193" y="220"/>
                      <a:pt x="193" y="220"/>
                    </a:cubicBezTo>
                    <a:cubicBezTo>
                      <a:pt x="193" y="220"/>
                      <a:pt x="193" y="220"/>
                      <a:pt x="193" y="221"/>
                    </a:cubicBezTo>
                    <a:cubicBezTo>
                      <a:pt x="193" y="221"/>
                      <a:pt x="193" y="221"/>
                      <a:pt x="193" y="222"/>
                    </a:cubicBezTo>
                    <a:cubicBezTo>
                      <a:pt x="194" y="222"/>
                      <a:pt x="194" y="222"/>
                      <a:pt x="194" y="223"/>
                    </a:cubicBezTo>
                    <a:cubicBezTo>
                      <a:pt x="194" y="223"/>
                      <a:pt x="194" y="224"/>
                      <a:pt x="195" y="224"/>
                    </a:cubicBezTo>
                    <a:cubicBezTo>
                      <a:pt x="195" y="224"/>
                      <a:pt x="195" y="224"/>
                      <a:pt x="195" y="224"/>
                    </a:cubicBezTo>
                    <a:cubicBezTo>
                      <a:pt x="194" y="225"/>
                      <a:pt x="194" y="225"/>
                      <a:pt x="194" y="225"/>
                    </a:cubicBezTo>
                    <a:cubicBezTo>
                      <a:pt x="195" y="226"/>
                      <a:pt x="195" y="227"/>
                      <a:pt x="195" y="228"/>
                    </a:cubicBezTo>
                    <a:cubicBezTo>
                      <a:pt x="194" y="229"/>
                      <a:pt x="194" y="229"/>
                      <a:pt x="194" y="229"/>
                    </a:cubicBezTo>
                    <a:cubicBezTo>
                      <a:pt x="193" y="229"/>
                      <a:pt x="193" y="230"/>
                      <a:pt x="193" y="230"/>
                    </a:cubicBezTo>
                    <a:cubicBezTo>
                      <a:pt x="193" y="230"/>
                      <a:pt x="194" y="231"/>
                      <a:pt x="194" y="231"/>
                    </a:cubicBezTo>
                    <a:cubicBezTo>
                      <a:pt x="194" y="232"/>
                      <a:pt x="193" y="232"/>
                      <a:pt x="193" y="232"/>
                    </a:cubicBezTo>
                    <a:cubicBezTo>
                      <a:pt x="192" y="232"/>
                      <a:pt x="191" y="233"/>
                      <a:pt x="192" y="233"/>
                    </a:cubicBezTo>
                    <a:cubicBezTo>
                      <a:pt x="193" y="234"/>
                      <a:pt x="193" y="234"/>
                      <a:pt x="193" y="235"/>
                    </a:cubicBezTo>
                    <a:cubicBezTo>
                      <a:pt x="193" y="235"/>
                      <a:pt x="193" y="235"/>
                      <a:pt x="192" y="235"/>
                    </a:cubicBezTo>
                    <a:cubicBezTo>
                      <a:pt x="192" y="235"/>
                      <a:pt x="192" y="235"/>
                      <a:pt x="192" y="235"/>
                    </a:cubicBezTo>
                    <a:cubicBezTo>
                      <a:pt x="192" y="236"/>
                      <a:pt x="191" y="236"/>
                      <a:pt x="191" y="236"/>
                    </a:cubicBezTo>
                    <a:cubicBezTo>
                      <a:pt x="191" y="236"/>
                      <a:pt x="190" y="236"/>
                      <a:pt x="190" y="237"/>
                    </a:cubicBezTo>
                    <a:cubicBezTo>
                      <a:pt x="190" y="238"/>
                      <a:pt x="188" y="239"/>
                      <a:pt x="186" y="238"/>
                    </a:cubicBezTo>
                    <a:cubicBezTo>
                      <a:pt x="186" y="238"/>
                      <a:pt x="186" y="238"/>
                      <a:pt x="185" y="238"/>
                    </a:cubicBezTo>
                    <a:cubicBezTo>
                      <a:pt x="185" y="239"/>
                      <a:pt x="184" y="239"/>
                      <a:pt x="183" y="239"/>
                    </a:cubicBezTo>
                    <a:cubicBezTo>
                      <a:pt x="182" y="240"/>
                      <a:pt x="178" y="239"/>
                      <a:pt x="178" y="238"/>
                    </a:cubicBezTo>
                    <a:cubicBezTo>
                      <a:pt x="178" y="238"/>
                      <a:pt x="177" y="238"/>
                      <a:pt x="177" y="239"/>
                    </a:cubicBezTo>
                    <a:cubicBezTo>
                      <a:pt x="177" y="240"/>
                      <a:pt x="176" y="240"/>
                      <a:pt x="176" y="239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4" y="238"/>
                      <a:pt x="174" y="239"/>
                      <a:pt x="174" y="239"/>
                    </a:cubicBezTo>
                    <a:cubicBezTo>
                      <a:pt x="174" y="239"/>
                      <a:pt x="172" y="238"/>
                      <a:pt x="172" y="238"/>
                    </a:cubicBezTo>
                    <a:cubicBezTo>
                      <a:pt x="171" y="238"/>
                      <a:pt x="171" y="238"/>
                      <a:pt x="171" y="238"/>
                    </a:cubicBezTo>
                    <a:cubicBezTo>
                      <a:pt x="170" y="238"/>
                      <a:pt x="170" y="238"/>
                      <a:pt x="170" y="237"/>
                    </a:cubicBezTo>
                    <a:close/>
                    <a:moveTo>
                      <a:pt x="179" y="233"/>
                    </a:moveTo>
                    <a:cubicBezTo>
                      <a:pt x="182" y="234"/>
                      <a:pt x="187" y="233"/>
                      <a:pt x="188" y="231"/>
                    </a:cubicBezTo>
                    <a:cubicBezTo>
                      <a:pt x="189" y="230"/>
                      <a:pt x="190" y="230"/>
                      <a:pt x="190" y="229"/>
                    </a:cubicBezTo>
                    <a:cubicBezTo>
                      <a:pt x="191" y="229"/>
                      <a:pt x="191" y="228"/>
                      <a:pt x="191" y="228"/>
                    </a:cubicBezTo>
                    <a:cubicBezTo>
                      <a:pt x="191" y="227"/>
                      <a:pt x="191" y="227"/>
                      <a:pt x="191" y="226"/>
                    </a:cubicBezTo>
                    <a:cubicBezTo>
                      <a:pt x="191" y="226"/>
                      <a:pt x="191" y="225"/>
                      <a:pt x="190" y="225"/>
                    </a:cubicBezTo>
                    <a:cubicBezTo>
                      <a:pt x="190" y="225"/>
                      <a:pt x="189" y="224"/>
                      <a:pt x="189" y="223"/>
                    </a:cubicBezTo>
                    <a:cubicBezTo>
                      <a:pt x="189" y="222"/>
                      <a:pt x="189" y="222"/>
                      <a:pt x="189" y="222"/>
                    </a:cubicBezTo>
                    <a:cubicBezTo>
                      <a:pt x="188" y="222"/>
                      <a:pt x="188" y="222"/>
                      <a:pt x="187" y="221"/>
                    </a:cubicBezTo>
                    <a:cubicBezTo>
                      <a:pt x="187" y="220"/>
                      <a:pt x="186" y="219"/>
                      <a:pt x="186" y="219"/>
                    </a:cubicBezTo>
                    <a:cubicBezTo>
                      <a:pt x="185" y="219"/>
                      <a:pt x="184" y="219"/>
                      <a:pt x="184" y="218"/>
                    </a:cubicBezTo>
                    <a:cubicBezTo>
                      <a:pt x="183" y="218"/>
                      <a:pt x="183" y="218"/>
                      <a:pt x="182" y="218"/>
                    </a:cubicBezTo>
                    <a:cubicBezTo>
                      <a:pt x="182" y="218"/>
                      <a:pt x="182" y="218"/>
                      <a:pt x="181" y="218"/>
                    </a:cubicBezTo>
                    <a:cubicBezTo>
                      <a:pt x="181" y="218"/>
                      <a:pt x="180" y="220"/>
                      <a:pt x="179" y="221"/>
                    </a:cubicBezTo>
                    <a:cubicBezTo>
                      <a:pt x="179" y="222"/>
                      <a:pt x="178" y="223"/>
                      <a:pt x="178" y="222"/>
                    </a:cubicBezTo>
                    <a:cubicBezTo>
                      <a:pt x="177" y="222"/>
                      <a:pt x="177" y="223"/>
                      <a:pt x="178" y="223"/>
                    </a:cubicBezTo>
                    <a:cubicBezTo>
                      <a:pt x="178" y="224"/>
                      <a:pt x="177" y="228"/>
                      <a:pt x="177" y="228"/>
                    </a:cubicBezTo>
                    <a:cubicBezTo>
                      <a:pt x="176" y="228"/>
                      <a:pt x="176" y="228"/>
                      <a:pt x="176" y="230"/>
                    </a:cubicBezTo>
                    <a:cubicBezTo>
                      <a:pt x="176" y="230"/>
                      <a:pt x="176" y="231"/>
                      <a:pt x="176" y="232"/>
                    </a:cubicBezTo>
                    <a:cubicBezTo>
                      <a:pt x="176" y="232"/>
                      <a:pt x="176" y="233"/>
                      <a:pt x="177" y="233"/>
                    </a:cubicBezTo>
                    <a:cubicBezTo>
                      <a:pt x="177" y="233"/>
                      <a:pt x="178" y="233"/>
                      <a:pt x="179" y="233"/>
                    </a:cubicBezTo>
                    <a:close/>
                    <a:moveTo>
                      <a:pt x="188" y="211"/>
                    </a:moveTo>
                    <a:cubicBezTo>
                      <a:pt x="189" y="211"/>
                      <a:pt x="189" y="211"/>
                      <a:pt x="190" y="211"/>
                    </a:cubicBezTo>
                    <a:cubicBezTo>
                      <a:pt x="190" y="211"/>
                      <a:pt x="191" y="211"/>
                      <a:pt x="191" y="210"/>
                    </a:cubicBezTo>
                    <a:cubicBezTo>
                      <a:pt x="192" y="210"/>
                      <a:pt x="193" y="209"/>
                      <a:pt x="193" y="209"/>
                    </a:cubicBezTo>
                    <a:cubicBezTo>
                      <a:pt x="194" y="208"/>
                      <a:pt x="194" y="207"/>
                      <a:pt x="194" y="206"/>
                    </a:cubicBezTo>
                    <a:cubicBezTo>
                      <a:pt x="193" y="206"/>
                      <a:pt x="193" y="205"/>
                      <a:pt x="192" y="205"/>
                    </a:cubicBezTo>
                    <a:cubicBezTo>
                      <a:pt x="192" y="205"/>
                      <a:pt x="191" y="205"/>
                      <a:pt x="191" y="205"/>
                    </a:cubicBezTo>
                    <a:cubicBezTo>
                      <a:pt x="191" y="204"/>
                      <a:pt x="190" y="204"/>
                      <a:pt x="188" y="203"/>
                    </a:cubicBezTo>
                    <a:cubicBezTo>
                      <a:pt x="186" y="202"/>
                      <a:pt x="186" y="202"/>
                      <a:pt x="185" y="202"/>
                    </a:cubicBezTo>
                    <a:cubicBezTo>
                      <a:pt x="184" y="203"/>
                      <a:pt x="184" y="203"/>
                      <a:pt x="184" y="204"/>
                    </a:cubicBezTo>
                    <a:cubicBezTo>
                      <a:pt x="184" y="205"/>
                      <a:pt x="183" y="208"/>
                      <a:pt x="182" y="209"/>
                    </a:cubicBezTo>
                    <a:cubicBezTo>
                      <a:pt x="182" y="210"/>
                      <a:pt x="182" y="210"/>
                      <a:pt x="182" y="210"/>
                    </a:cubicBezTo>
                    <a:cubicBezTo>
                      <a:pt x="183" y="211"/>
                      <a:pt x="186" y="212"/>
                      <a:pt x="188" y="211"/>
                    </a:cubicBezTo>
                    <a:close/>
                    <a:moveTo>
                      <a:pt x="26" y="193"/>
                    </a:moveTo>
                    <a:cubicBezTo>
                      <a:pt x="26" y="192"/>
                      <a:pt x="25" y="192"/>
                      <a:pt x="25" y="192"/>
                    </a:cubicBezTo>
                    <a:cubicBezTo>
                      <a:pt x="24" y="192"/>
                      <a:pt x="24" y="192"/>
                      <a:pt x="24" y="191"/>
                    </a:cubicBezTo>
                    <a:cubicBezTo>
                      <a:pt x="24" y="190"/>
                      <a:pt x="24" y="189"/>
                      <a:pt x="24" y="189"/>
                    </a:cubicBezTo>
                    <a:cubicBezTo>
                      <a:pt x="25" y="189"/>
                      <a:pt x="25" y="189"/>
                      <a:pt x="25" y="189"/>
                    </a:cubicBezTo>
                    <a:cubicBezTo>
                      <a:pt x="25" y="190"/>
                      <a:pt x="25" y="190"/>
                      <a:pt x="25" y="190"/>
                    </a:cubicBezTo>
                    <a:cubicBezTo>
                      <a:pt x="25" y="190"/>
                      <a:pt x="26" y="190"/>
                      <a:pt x="26" y="189"/>
                    </a:cubicBezTo>
                    <a:cubicBezTo>
                      <a:pt x="26" y="189"/>
                      <a:pt x="26" y="189"/>
                      <a:pt x="25" y="189"/>
                    </a:cubicBezTo>
                    <a:cubicBezTo>
                      <a:pt x="25" y="189"/>
                      <a:pt x="25" y="188"/>
                      <a:pt x="24" y="187"/>
                    </a:cubicBezTo>
                    <a:cubicBezTo>
                      <a:pt x="24" y="186"/>
                      <a:pt x="23" y="185"/>
                      <a:pt x="21" y="185"/>
                    </a:cubicBezTo>
                    <a:cubicBezTo>
                      <a:pt x="21" y="185"/>
                      <a:pt x="20" y="185"/>
                      <a:pt x="20" y="184"/>
                    </a:cubicBezTo>
                    <a:cubicBezTo>
                      <a:pt x="19" y="184"/>
                      <a:pt x="18" y="184"/>
                      <a:pt x="18" y="185"/>
                    </a:cubicBezTo>
                    <a:cubicBezTo>
                      <a:pt x="18" y="185"/>
                      <a:pt x="17" y="185"/>
                      <a:pt x="17" y="185"/>
                    </a:cubicBezTo>
                    <a:cubicBezTo>
                      <a:pt x="16" y="184"/>
                      <a:pt x="16" y="184"/>
                      <a:pt x="14" y="184"/>
                    </a:cubicBezTo>
                    <a:cubicBezTo>
                      <a:pt x="12" y="184"/>
                      <a:pt x="12" y="184"/>
                      <a:pt x="12" y="183"/>
                    </a:cubicBezTo>
                    <a:cubicBezTo>
                      <a:pt x="11" y="181"/>
                      <a:pt x="8" y="181"/>
                      <a:pt x="7" y="182"/>
                    </a:cubicBezTo>
                    <a:cubicBezTo>
                      <a:pt x="7" y="182"/>
                      <a:pt x="7" y="182"/>
                      <a:pt x="7" y="182"/>
                    </a:cubicBezTo>
                    <a:cubicBezTo>
                      <a:pt x="6" y="182"/>
                      <a:pt x="4" y="183"/>
                      <a:pt x="4" y="184"/>
                    </a:cubicBezTo>
                    <a:cubicBezTo>
                      <a:pt x="4" y="185"/>
                      <a:pt x="1" y="184"/>
                      <a:pt x="0" y="183"/>
                    </a:cubicBezTo>
                    <a:cubicBezTo>
                      <a:pt x="0" y="182"/>
                      <a:pt x="1" y="180"/>
                      <a:pt x="2" y="180"/>
                    </a:cubicBezTo>
                    <a:cubicBezTo>
                      <a:pt x="2" y="179"/>
                      <a:pt x="3" y="178"/>
                      <a:pt x="5" y="177"/>
                    </a:cubicBezTo>
                    <a:cubicBezTo>
                      <a:pt x="5" y="176"/>
                      <a:pt x="6" y="176"/>
                      <a:pt x="6" y="175"/>
                    </a:cubicBezTo>
                    <a:cubicBezTo>
                      <a:pt x="6" y="175"/>
                      <a:pt x="7" y="174"/>
                      <a:pt x="8" y="173"/>
                    </a:cubicBezTo>
                    <a:cubicBezTo>
                      <a:pt x="9" y="172"/>
                      <a:pt x="13" y="168"/>
                      <a:pt x="14" y="167"/>
                    </a:cubicBezTo>
                    <a:cubicBezTo>
                      <a:pt x="14" y="167"/>
                      <a:pt x="14" y="167"/>
                      <a:pt x="15" y="166"/>
                    </a:cubicBezTo>
                    <a:cubicBezTo>
                      <a:pt x="15" y="165"/>
                      <a:pt x="16" y="164"/>
                      <a:pt x="17" y="164"/>
                    </a:cubicBezTo>
                    <a:cubicBezTo>
                      <a:pt x="17" y="164"/>
                      <a:pt x="17" y="164"/>
                      <a:pt x="17" y="164"/>
                    </a:cubicBezTo>
                    <a:cubicBezTo>
                      <a:pt x="17" y="163"/>
                      <a:pt x="20" y="159"/>
                      <a:pt x="21" y="159"/>
                    </a:cubicBezTo>
                    <a:cubicBezTo>
                      <a:pt x="21" y="158"/>
                      <a:pt x="22" y="158"/>
                      <a:pt x="22" y="158"/>
                    </a:cubicBezTo>
                    <a:cubicBezTo>
                      <a:pt x="22" y="158"/>
                      <a:pt x="22" y="157"/>
                      <a:pt x="23" y="156"/>
                    </a:cubicBezTo>
                    <a:cubicBezTo>
                      <a:pt x="23" y="155"/>
                      <a:pt x="23" y="154"/>
                      <a:pt x="24" y="154"/>
                    </a:cubicBezTo>
                    <a:cubicBezTo>
                      <a:pt x="24" y="154"/>
                      <a:pt x="25" y="154"/>
                      <a:pt x="25" y="154"/>
                    </a:cubicBezTo>
                    <a:cubicBezTo>
                      <a:pt x="26" y="153"/>
                      <a:pt x="27" y="153"/>
                      <a:pt x="27" y="153"/>
                    </a:cubicBezTo>
                    <a:cubicBezTo>
                      <a:pt x="27" y="153"/>
                      <a:pt x="28" y="153"/>
                      <a:pt x="28" y="153"/>
                    </a:cubicBezTo>
                    <a:cubicBezTo>
                      <a:pt x="27" y="152"/>
                      <a:pt x="30" y="153"/>
                      <a:pt x="30" y="154"/>
                    </a:cubicBezTo>
                    <a:cubicBezTo>
                      <a:pt x="30" y="155"/>
                      <a:pt x="30" y="157"/>
                      <a:pt x="29" y="157"/>
                    </a:cubicBezTo>
                    <a:cubicBezTo>
                      <a:pt x="29" y="158"/>
                      <a:pt x="29" y="158"/>
                      <a:pt x="29" y="159"/>
                    </a:cubicBezTo>
                    <a:cubicBezTo>
                      <a:pt x="29" y="160"/>
                      <a:pt x="29" y="162"/>
                      <a:pt x="29" y="163"/>
                    </a:cubicBezTo>
                    <a:cubicBezTo>
                      <a:pt x="29" y="165"/>
                      <a:pt x="29" y="167"/>
                      <a:pt x="29" y="167"/>
                    </a:cubicBezTo>
                    <a:cubicBezTo>
                      <a:pt x="29" y="168"/>
                      <a:pt x="30" y="169"/>
                      <a:pt x="29" y="170"/>
                    </a:cubicBezTo>
                    <a:cubicBezTo>
                      <a:pt x="29" y="170"/>
                      <a:pt x="29" y="172"/>
                      <a:pt x="29" y="173"/>
                    </a:cubicBezTo>
                    <a:cubicBezTo>
                      <a:pt x="29" y="174"/>
                      <a:pt x="29" y="176"/>
                      <a:pt x="29" y="177"/>
                    </a:cubicBezTo>
                    <a:cubicBezTo>
                      <a:pt x="29" y="178"/>
                      <a:pt x="29" y="179"/>
                      <a:pt x="29" y="179"/>
                    </a:cubicBezTo>
                    <a:cubicBezTo>
                      <a:pt x="30" y="179"/>
                      <a:pt x="29" y="181"/>
                      <a:pt x="29" y="184"/>
                    </a:cubicBezTo>
                    <a:cubicBezTo>
                      <a:pt x="29" y="187"/>
                      <a:pt x="29" y="190"/>
                      <a:pt x="29" y="191"/>
                    </a:cubicBezTo>
                    <a:cubicBezTo>
                      <a:pt x="29" y="193"/>
                      <a:pt x="28" y="193"/>
                      <a:pt x="28" y="194"/>
                    </a:cubicBezTo>
                    <a:cubicBezTo>
                      <a:pt x="26" y="194"/>
                      <a:pt x="26" y="194"/>
                      <a:pt x="26" y="193"/>
                    </a:cubicBezTo>
                    <a:close/>
                    <a:moveTo>
                      <a:pt x="25" y="179"/>
                    </a:moveTo>
                    <a:cubicBezTo>
                      <a:pt x="25" y="178"/>
                      <a:pt x="25" y="178"/>
                      <a:pt x="25" y="177"/>
                    </a:cubicBezTo>
                    <a:cubicBezTo>
                      <a:pt x="25" y="177"/>
                      <a:pt x="25" y="174"/>
                      <a:pt x="25" y="174"/>
                    </a:cubicBezTo>
                    <a:cubicBezTo>
                      <a:pt x="26" y="174"/>
                      <a:pt x="26" y="174"/>
                      <a:pt x="25" y="173"/>
                    </a:cubicBezTo>
                    <a:cubicBezTo>
                      <a:pt x="25" y="173"/>
                      <a:pt x="25" y="172"/>
                      <a:pt x="25" y="172"/>
                    </a:cubicBezTo>
                    <a:cubicBezTo>
                      <a:pt x="25" y="172"/>
                      <a:pt x="25" y="171"/>
                      <a:pt x="25" y="171"/>
                    </a:cubicBezTo>
                    <a:cubicBezTo>
                      <a:pt x="25" y="170"/>
                      <a:pt x="25" y="170"/>
                      <a:pt x="25" y="170"/>
                    </a:cubicBezTo>
                    <a:cubicBezTo>
                      <a:pt x="26" y="170"/>
                      <a:pt x="25" y="170"/>
                      <a:pt x="25" y="169"/>
                    </a:cubicBezTo>
                    <a:cubicBezTo>
                      <a:pt x="24" y="169"/>
                      <a:pt x="24" y="168"/>
                      <a:pt x="24" y="168"/>
                    </a:cubicBezTo>
                    <a:cubicBezTo>
                      <a:pt x="24" y="168"/>
                      <a:pt x="24" y="167"/>
                      <a:pt x="24" y="167"/>
                    </a:cubicBezTo>
                    <a:cubicBezTo>
                      <a:pt x="24" y="167"/>
                      <a:pt x="24" y="166"/>
                      <a:pt x="24" y="165"/>
                    </a:cubicBezTo>
                    <a:cubicBezTo>
                      <a:pt x="25" y="164"/>
                      <a:pt x="24" y="164"/>
                      <a:pt x="23" y="165"/>
                    </a:cubicBezTo>
                    <a:cubicBezTo>
                      <a:pt x="22" y="166"/>
                      <a:pt x="21" y="167"/>
                      <a:pt x="21" y="167"/>
                    </a:cubicBezTo>
                    <a:cubicBezTo>
                      <a:pt x="21" y="167"/>
                      <a:pt x="21" y="167"/>
                      <a:pt x="20" y="167"/>
                    </a:cubicBezTo>
                    <a:cubicBezTo>
                      <a:pt x="20" y="168"/>
                      <a:pt x="20" y="168"/>
                      <a:pt x="20" y="168"/>
                    </a:cubicBezTo>
                    <a:cubicBezTo>
                      <a:pt x="20" y="168"/>
                      <a:pt x="19" y="169"/>
                      <a:pt x="18" y="170"/>
                    </a:cubicBezTo>
                    <a:cubicBezTo>
                      <a:pt x="17" y="172"/>
                      <a:pt x="15" y="173"/>
                      <a:pt x="15" y="174"/>
                    </a:cubicBezTo>
                    <a:cubicBezTo>
                      <a:pt x="14" y="174"/>
                      <a:pt x="13" y="175"/>
                      <a:pt x="13" y="175"/>
                    </a:cubicBezTo>
                    <a:cubicBezTo>
                      <a:pt x="14" y="175"/>
                      <a:pt x="13" y="176"/>
                      <a:pt x="13" y="176"/>
                    </a:cubicBezTo>
                    <a:cubicBezTo>
                      <a:pt x="12" y="176"/>
                      <a:pt x="12" y="176"/>
                      <a:pt x="13" y="177"/>
                    </a:cubicBezTo>
                    <a:cubicBezTo>
                      <a:pt x="13" y="177"/>
                      <a:pt x="14" y="177"/>
                      <a:pt x="15" y="178"/>
                    </a:cubicBezTo>
                    <a:cubicBezTo>
                      <a:pt x="16" y="178"/>
                      <a:pt x="17" y="178"/>
                      <a:pt x="17" y="178"/>
                    </a:cubicBezTo>
                    <a:cubicBezTo>
                      <a:pt x="17" y="178"/>
                      <a:pt x="19" y="179"/>
                      <a:pt x="21" y="180"/>
                    </a:cubicBezTo>
                    <a:cubicBezTo>
                      <a:pt x="24" y="181"/>
                      <a:pt x="24" y="181"/>
                      <a:pt x="24" y="181"/>
                    </a:cubicBezTo>
                    <a:lnTo>
                      <a:pt x="25" y="179"/>
                    </a:lnTo>
                    <a:close/>
                    <a:moveTo>
                      <a:pt x="96" y="198"/>
                    </a:moveTo>
                    <a:cubicBezTo>
                      <a:pt x="96" y="198"/>
                      <a:pt x="95" y="197"/>
                      <a:pt x="93" y="197"/>
                    </a:cubicBezTo>
                    <a:cubicBezTo>
                      <a:pt x="92" y="196"/>
                      <a:pt x="91" y="196"/>
                      <a:pt x="91" y="195"/>
                    </a:cubicBezTo>
                    <a:cubicBezTo>
                      <a:pt x="91" y="195"/>
                      <a:pt x="90" y="194"/>
                      <a:pt x="90" y="193"/>
                    </a:cubicBezTo>
                    <a:cubicBezTo>
                      <a:pt x="89" y="193"/>
                      <a:pt x="89" y="191"/>
                      <a:pt x="89" y="190"/>
                    </a:cubicBezTo>
                    <a:cubicBezTo>
                      <a:pt x="89" y="189"/>
                      <a:pt x="89" y="188"/>
                      <a:pt x="88" y="188"/>
                    </a:cubicBezTo>
                    <a:cubicBezTo>
                      <a:pt x="88" y="188"/>
                      <a:pt x="88" y="188"/>
                      <a:pt x="88" y="187"/>
                    </a:cubicBezTo>
                    <a:cubicBezTo>
                      <a:pt x="89" y="187"/>
                      <a:pt x="89" y="187"/>
                      <a:pt x="88" y="186"/>
                    </a:cubicBezTo>
                    <a:cubicBezTo>
                      <a:pt x="88" y="186"/>
                      <a:pt x="88" y="185"/>
                      <a:pt x="88" y="185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87" y="183"/>
                      <a:pt x="87" y="183"/>
                      <a:pt x="88" y="183"/>
                    </a:cubicBezTo>
                    <a:cubicBezTo>
                      <a:pt x="88" y="183"/>
                      <a:pt x="89" y="181"/>
                      <a:pt x="88" y="181"/>
                    </a:cubicBezTo>
                    <a:cubicBezTo>
                      <a:pt x="88" y="181"/>
                      <a:pt x="88" y="180"/>
                      <a:pt x="90" y="179"/>
                    </a:cubicBezTo>
                    <a:cubicBezTo>
                      <a:pt x="90" y="179"/>
                      <a:pt x="91" y="178"/>
                      <a:pt x="91" y="178"/>
                    </a:cubicBezTo>
                    <a:cubicBezTo>
                      <a:pt x="92" y="177"/>
                      <a:pt x="92" y="177"/>
                      <a:pt x="93" y="177"/>
                    </a:cubicBezTo>
                    <a:cubicBezTo>
                      <a:pt x="93" y="177"/>
                      <a:pt x="94" y="177"/>
                      <a:pt x="94" y="177"/>
                    </a:cubicBezTo>
                    <a:cubicBezTo>
                      <a:pt x="94" y="176"/>
                      <a:pt x="94" y="176"/>
                      <a:pt x="95" y="177"/>
                    </a:cubicBezTo>
                    <a:cubicBezTo>
                      <a:pt x="96" y="177"/>
                      <a:pt x="97" y="177"/>
                      <a:pt x="97" y="177"/>
                    </a:cubicBezTo>
                    <a:cubicBezTo>
                      <a:pt x="96" y="176"/>
                      <a:pt x="100" y="176"/>
                      <a:pt x="101" y="176"/>
                    </a:cubicBezTo>
                    <a:cubicBezTo>
                      <a:pt x="101" y="176"/>
                      <a:pt x="101" y="176"/>
                      <a:pt x="102" y="177"/>
                    </a:cubicBezTo>
                    <a:cubicBezTo>
                      <a:pt x="102" y="177"/>
                      <a:pt x="102" y="177"/>
                      <a:pt x="102" y="177"/>
                    </a:cubicBezTo>
                    <a:cubicBezTo>
                      <a:pt x="103" y="177"/>
                      <a:pt x="104" y="179"/>
                      <a:pt x="104" y="179"/>
                    </a:cubicBezTo>
                    <a:cubicBezTo>
                      <a:pt x="104" y="179"/>
                      <a:pt x="104" y="180"/>
                      <a:pt x="104" y="180"/>
                    </a:cubicBezTo>
                    <a:cubicBezTo>
                      <a:pt x="105" y="181"/>
                      <a:pt x="104" y="184"/>
                      <a:pt x="103" y="184"/>
                    </a:cubicBezTo>
                    <a:cubicBezTo>
                      <a:pt x="103" y="184"/>
                      <a:pt x="102" y="184"/>
                      <a:pt x="102" y="185"/>
                    </a:cubicBezTo>
                    <a:cubicBezTo>
                      <a:pt x="102" y="185"/>
                      <a:pt x="102" y="185"/>
                      <a:pt x="102" y="184"/>
                    </a:cubicBezTo>
                    <a:cubicBezTo>
                      <a:pt x="101" y="183"/>
                      <a:pt x="101" y="182"/>
                      <a:pt x="100" y="182"/>
                    </a:cubicBezTo>
                    <a:cubicBezTo>
                      <a:pt x="100" y="182"/>
                      <a:pt x="100" y="182"/>
                      <a:pt x="100" y="182"/>
                    </a:cubicBezTo>
                    <a:cubicBezTo>
                      <a:pt x="100" y="181"/>
                      <a:pt x="98" y="181"/>
                      <a:pt x="96" y="181"/>
                    </a:cubicBezTo>
                    <a:cubicBezTo>
                      <a:pt x="96" y="182"/>
                      <a:pt x="95" y="182"/>
                      <a:pt x="94" y="181"/>
                    </a:cubicBezTo>
                    <a:cubicBezTo>
                      <a:pt x="94" y="181"/>
                      <a:pt x="93" y="181"/>
                      <a:pt x="93" y="182"/>
                    </a:cubicBezTo>
                    <a:cubicBezTo>
                      <a:pt x="92" y="183"/>
                      <a:pt x="92" y="184"/>
                      <a:pt x="93" y="186"/>
                    </a:cubicBezTo>
                    <a:cubicBezTo>
                      <a:pt x="93" y="187"/>
                      <a:pt x="93" y="189"/>
                      <a:pt x="93" y="189"/>
                    </a:cubicBezTo>
                    <a:cubicBezTo>
                      <a:pt x="93" y="190"/>
                      <a:pt x="95" y="191"/>
                      <a:pt x="98" y="192"/>
                    </a:cubicBezTo>
                    <a:cubicBezTo>
                      <a:pt x="101" y="192"/>
                      <a:pt x="103" y="194"/>
                      <a:pt x="103" y="195"/>
                    </a:cubicBezTo>
                    <a:cubicBezTo>
                      <a:pt x="101" y="197"/>
                      <a:pt x="100" y="198"/>
                      <a:pt x="98" y="198"/>
                    </a:cubicBezTo>
                    <a:cubicBezTo>
                      <a:pt x="98" y="198"/>
                      <a:pt x="97" y="198"/>
                      <a:pt x="97" y="198"/>
                    </a:cubicBezTo>
                    <a:cubicBezTo>
                      <a:pt x="97" y="198"/>
                      <a:pt x="96" y="198"/>
                      <a:pt x="96" y="198"/>
                    </a:cubicBezTo>
                    <a:close/>
                    <a:moveTo>
                      <a:pt x="174" y="191"/>
                    </a:moveTo>
                    <a:cubicBezTo>
                      <a:pt x="173" y="191"/>
                      <a:pt x="173" y="190"/>
                      <a:pt x="173" y="190"/>
                    </a:cubicBezTo>
                    <a:cubicBezTo>
                      <a:pt x="173" y="189"/>
                      <a:pt x="173" y="189"/>
                      <a:pt x="172" y="190"/>
                    </a:cubicBezTo>
                    <a:cubicBezTo>
                      <a:pt x="172" y="190"/>
                      <a:pt x="172" y="190"/>
                      <a:pt x="171" y="190"/>
                    </a:cubicBezTo>
                    <a:cubicBezTo>
                      <a:pt x="171" y="189"/>
                      <a:pt x="169" y="188"/>
                      <a:pt x="165" y="188"/>
                    </a:cubicBezTo>
                    <a:cubicBezTo>
                      <a:pt x="161" y="187"/>
                      <a:pt x="160" y="186"/>
                      <a:pt x="160" y="186"/>
                    </a:cubicBezTo>
                    <a:cubicBezTo>
                      <a:pt x="160" y="185"/>
                      <a:pt x="157" y="184"/>
                      <a:pt x="157" y="185"/>
                    </a:cubicBezTo>
                    <a:cubicBezTo>
                      <a:pt x="156" y="185"/>
                      <a:pt x="156" y="185"/>
                      <a:pt x="155" y="183"/>
                    </a:cubicBezTo>
                    <a:cubicBezTo>
                      <a:pt x="154" y="182"/>
                      <a:pt x="153" y="181"/>
                      <a:pt x="154" y="183"/>
                    </a:cubicBezTo>
                    <a:cubicBezTo>
                      <a:pt x="154" y="184"/>
                      <a:pt x="154" y="184"/>
                      <a:pt x="154" y="184"/>
                    </a:cubicBezTo>
                    <a:cubicBezTo>
                      <a:pt x="154" y="183"/>
                      <a:pt x="152" y="183"/>
                      <a:pt x="150" y="182"/>
                    </a:cubicBezTo>
                    <a:cubicBezTo>
                      <a:pt x="148" y="182"/>
                      <a:pt x="146" y="181"/>
                      <a:pt x="146" y="181"/>
                    </a:cubicBezTo>
                    <a:cubicBezTo>
                      <a:pt x="146" y="180"/>
                      <a:pt x="145" y="180"/>
                      <a:pt x="145" y="180"/>
                    </a:cubicBezTo>
                    <a:cubicBezTo>
                      <a:pt x="145" y="180"/>
                      <a:pt x="141" y="179"/>
                      <a:pt x="141" y="179"/>
                    </a:cubicBezTo>
                    <a:cubicBezTo>
                      <a:pt x="141" y="179"/>
                      <a:pt x="140" y="179"/>
                      <a:pt x="140" y="179"/>
                    </a:cubicBezTo>
                    <a:cubicBezTo>
                      <a:pt x="139" y="179"/>
                      <a:pt x="139" y="179"/>
                      <a:pt x="139" y="179"/>
                    </a:cubicBezTo>
                    <a:cubicBezTo>
                      <a:pt x="139" y="178"/>
                      <a:pt x="139" y="178"/>
                      <a:pt x="138" y="178"/>
                    </a:cubicBezTo>
                    <a:cubicBezTo>
                      <a:pt x="138" y="179"/>
                      <a:pt x="138" y="179"/>
                      <a:pt x="137" y="178"/>
                    </a:cubicBezTo>
                    <a:cubicBezTo>
                      <a:pt x="137" y="178"/>
                      <a:pt x="133" y="177"/>
                      <a:pt x="132" y="177"/>
                    </a:cubicBezTo>
                    <a:cubicBezTo>
                      <a:pt x="132" y="177"/>
                      <a:pt x="131" y="177"/>
                      <a:pt x="131" y="177"/>
                    </a:cubicBezTo>
                    <a:cubicBezTo>
                      <a:pt x="132" y="176"/>
                      <a:pt x="130" y="176"/>
                      <a:pt x="129" y="176"/>
                    </a:cubicBezTo>
                    <a:cubicBezTo>
                      <a:pt x="128" y="176"/>
                      <a:pt x="127" y="176"/>
                      <a:pt x="127" y="176"/>
                    </a:cubicBezTo>
                    <a:cubicBezTo>
                      <a:pt x="127" y="176"/>
                      <a:pt x="127" y="175"/>
                      <a:pt x="126" y="175"/>
                    </a:cubicBezTo>
                    <a:cubicBezTo>
                      <a:pt x="126" y="175"/>
                      <a:pt x="125" y="175"/>
                      <a:pt x="125" y="174"/>
                    </a:cubicBezTo>
                    <a:cubicBezTo>
                      <a:pt x="125" y="174"/>
                      <a:pt x="123" y="173"/>
                      <a:pt x="122" y="173"/>
                    </a:cubicBezTo>
                    <a:cubicBezTo>
                      <a:pt x="119" y="172"/>
                      <a:pt x="116" y="171"/>
                      <a:pt x="115" y="170"/>
                    </a:cubicBezTo>
                    <a:cubicBezTo>
                      <a:pt x="115" y="170"/>
                      <a:pt x="114" y="170"/>
                      <a:pt x="113" y="170"/>
                    </a:cubicBezTo>
                    <a:cubicBezTo>
                      <a:pt x="111" y="170"/>
                      <a:pt x="111" y="170"/>
                      <a:pt x="110" y="169"/>
                    </a:cubicBezTo>
                    <a:cubicBezTo>
                      <a:pt x="110" y="168"/>
                      <a:pt x="110" y="168"/>
                      <a:pt x="110" y="168"/>
                    </a:cubicBezTo>
                    <a:cubicBezTo>
                      <a:pt x="110" y="169"/>
                      <a:pt x="109" y="169"/>
                      <a:pt x="108" y="168"/>
                    </a:cubicBezTo>
                    <a:cubicBezTo>
                      <a:pt x="107" y="168"/>
                      <a:pt x="106" y="168"/>
                      <a:pt x="106" y="168"/>
                    </a:cubicBezTo>
                    <a:cubicBezTo>
                      <a:pt x="105" y="168"/>
                      <a:pt x="105" y="168"/>
                      <a:pt x="105" y="168"/>
                    </a:cubicBezTo>
                    <a:cubicBezTo>
                      <a:pt x="105" y="167"/>
                      <a:pt x="103" y="166"/>
                      <a:pt x="101" y="167"/>
                    </a:cubicBezTo>
                    <a:cubicBezTo>
                      <a:pt x="101" y="167"/>
                      <a:pt x="100" y="167"/>
                      <a:pt x="100" y="166"/>
                    </a:cubicBezTo>
                    <a:cubicBezTo>
                      <a:pt x="99" y="165"/>
                      <a:pt x="99" y="165"/>
                      <a:pt x="98" y="166"/>
                    </a:cubicBezTo>
                    <a:cubicBezTo>
                      <a:pt x="98" y="166"/>
                      <a:pt x="98" y="166"/>
                      <a:pt x="97" y="165"/>
                    </a:cubicBezTo>
                    <a:cubicBezTo>
                      <a:pt x="96" y="165"/>
                      <a:pt x="95" y="165"/>
                      <a:pt x="95" y="165"/>
                    </a:cubicBezTo>
                    <a:cubicBezTo>
                      <a:pt x="95" y="165"/>
                      <a:pt x="95" y="165"/>
                      <a:pt x="95" y="165"/>
                    </a:cubicBezTo>
                    <a:cubicBezTo>
                      <a:pt x="94" y="164"/>
                      <a:pt x="94" y="164"/>
                      <a:pt x="94" y="165"/>
                    </a:cubicBezTo>
                    <a:cubicBezTo>
                      <a:pt x="93" y="165"/>
                      <a:pt x="93" y="165"/>
                      <a:pt x="93" y="164"/>
                    </a:cubicBezTo>
                    <a:cubicBezTo>
                      <a:pt x="93" y="164"/>
                      <a:pt x="93" y="164"/>
                      <a:pt x="92" y="164"/>
                    </a:cubicBezTo>
                    <a:cubicBezTo>
                      <a:pt x="92" y="164"/>
                      <a:pt x="92" y="164"/>
                      <a:pt x="91" y="164"/>
                    </a:cubicBezTo>
                    <a:cubicBezTo>
                      <a:pt x="91" y="163"/>
                      <a:pt x="91" y="163"/>
                      <a:pt x="91" y="164"/>
                    </a:cubicBezTo>
                    <a:cubicBezTo>
                      <a:pt x="90" y="164"/>
                      <a:pt x="89" y="164"/>
                      <a:pt x="89" y="163"/>
                    </a:cubicBezTo>
                    <a:cubicBezTo>
                      <a:pt x="89" y="162"/>
                      <a:pt x="89" y="162"/>
                      <a:pt x="89" y="162"/>
                    </a:cubicBezTo>
                    <a:cubicBezTo>
                      <a:pt x="89" y="163"/>
                      <a:pt x="89" y="163"/>
                      <a:pt x="89" y="163"/>
                    </a:cubicBezTo>
                    <a:cubicBezTo>
                      <a:pt x="88" y="164"/>
                      <a:pt x="87" y="164"/>
                      <a:pt x="86" y="162"/>
                    </a:cubicBezTo>
                    <a:cubicBezTo>
                      <a:pt x="86" y="162"/>
                      <a:pt x="86" y="162"/>
                      <a:pt x="86" y="163"/>
                    </a:cubicBezTo>
                    <a:cubicBezTo>
                      <a:pt x="86" y="163"/>
                      <a:pt x="85" y="163"/>
                      <a:pt x="85" y="163"/>
                    </a:cubicBezTo>
                    <a:cubicBezTo>
                      <a:pt x="84" y="162"/>
                      <a:pt x="82" y="162"/>
                      <a:pt x="81" y="162"/>
                    </a:cubicBezTo>
                    <a:cubicBezTo>
                      <a:pt x="81" y="162"/>
                      <a:pt x="81" y="161"/>
                      <a:pt x="80" y="161"/>
                    </a:cubicBezTo>
                    <a:cubicBezTo>
                      <a:pt x="80" y="161"/>
                      <a:pt x="79" y="161"/>
                      <a:pt x="79" y="161"/>
                    </a:cubicBezTo>
                    <a:cubicBezTo>
                      <a:pt x="78" y="161"/>
                      <a:pt x="78" y="161"/>
                      <a:pt x="78" y="161"/>
                    </a:cubicBezTo>
                    <a:cubicBezTo>
                      <a:pt x="78" y="160"/>
                      <a:pt x="77" y="160"/>
                      <a:pt x="77" y="161"/>
                    </a:cubicBezTo>
                    <a:cubicBezTo>
                      <a:pt x="76" y="162"/>
                      <a:pt x="74" y="161"/>
                      <a:pt x="73" y="160"/>
                    </a:cubicBezTo>
                    <a:cubicBezTo>
                      <a:pt x="73" y="160"/>
                      <a:pt x="72" y="159"/>
                      <a:pt x="71" y="159"/>
                    </a:cubicBezTo>
                    <a:cubicBezTo>
                      <a:pt x="71" y="159"/>
                      <a:pt x="70" y="158"/>
                      <a:pt x="69" y="157"/>
                    </a:cubicBezTo>
                    <a:cubicBezTo>
                      <a:pt x="68" y="156"/>
                      <a:pt x="68" y="156"/>
                      <a:pt x="67" y="157"/>
                    </a:cubicBezTo>
                    <a:cubicBezTo>
                      <a:pt x="67" y="158"/>
                      <a:pt x="67" y="158"/>
                      <a:pt x="67" y="157"/>
                    </a:cubicBezTo>
                    <a:cubicBezTo>
                      <a:pt x="67" y="157"/>
                      <a:pt x="66" y="157"/>
                      <a:pt x="65" y="156"/>
                    </a:cubicBezTo>
                    <a:cubicBezTo>
                      <a:pt x="64" y="156"/>
                      <a:pt x="63" y="156"/>
                      <a:pt x="63" y="155"/>
                    </a:cubicBezTo>
                    <a:cubicBezTo>
                      <a:pt x="63" y="155"/>
                      <a:pt x="61" y="155"/>
                      <a:pt x="61" y="156"/>
                    </a:cubicBezTo>
                    <a:cubicBezTo>
                      <a:pt x="61" y="156"/>
                      <a:pt x="59" y="156"/>
                      <a:pt x="58" y="155"/>
                    </a:cubicBezTo>
                    <a:cubicBezTo>
                      <a:pt x="58" y="155"/>
                      <a:pt x="58" y="154"/>
                      <a:pt x="57" y="155"/>
                    </a:cubicBezTo>
                    <a:cubicBezTo>
                      <a:pt x="56" y="155"/>
                      <a:pt x="49" y="152"/>
                      <a:pt x="44" y="150"/>
                    </a:cubicBezTo>
                    <a:cubicBezTo>
                      <a:pt x="44" y="150"/>
                      <a:pt x="43" y="150"/>
                      <a:pt x="43" y="150"/>
                    </a:cubicBezTo>
                    <a:cubicBezTo>
                      <a:pt x="42" y="150"/>
                      <a:pt x="42" y="150"/>
                      <a:pt x="42" y="150"/>
                    </a:cubicBezTo>
                    <a:cubicBezTo>
                      <a:pt x="42" y="149"/>
                      <a:pt x="41" y="149"/>
                      <a:pt x="41" y="149"/>
                    </a:cubicBezTo>
                    <a:cubicBezTo>
                      <a:pt x="41" y="149"/>
                      <a:pt x="40" y="149"/>
                      <a:pt x="40" y="149"/>
                    </a:cubicBezTo>
                    <a:cubicBezTo>
                      <a:pt x="40" y="148"/>
                      <a:pt x="40" y="148"/>
                      <a:pt x="39" y="148"/>
                    </a:cubicBezTo>
                    <a:cubicBezTo>
                      <a:pt x="38" y="148"/>
                      <a:pt x="37" y="146"/>
                      <a:pt x="36" y="145"/>
                    </a:cubicBezTo>
                    <a:cubicBezTo>
                      <a:pt x="36" y="143"/>
                      <a:pt x="36" y="142"/>
                      <a:pt x="37" y="141"/>
                    </a:cubicBezTo>
                    <a:cubicBezTo>
                      <a:pt x="38" y="140"/>
                      <a:pt x="38" y="140"/>
                      <a:pt x="38" y="140"/>
                    </a:cubicBezTo>
                    <a:cubicBezTo>
                      <a:pt x="39" y="140"/>
                      <a:pt x="39" y="139"/>
                      <a:pt x="40" y="138"/>
                    </a:cubicBezTo>
                    <a:cubicBezTo>
                      <a:pt x="41" y="137"/>
                      <a:pt x="42" y="136"/>
                      <a:pt x="42" y="136"/>
                    </a:cubicBezTo>
                    <a:cubicBezTo>
                      <a:pt x="42" y="136"/>
                      <a:pt x="43" y="136"/>
                      <a:pt x="43" y="135"/>
                    </a:cubicBezTo>
                    <a:cubicBezTo>
                      <a:pt x="44" y="135"/>
                      <a:pt x="44" y="135"/>
                      <a:pt x="44" y="135"/>
                    </a:cubicBezTo>
                    <a:cubicBezTo>
                      <a:pt x="45" y="135"/>
                      <a:pt x="46" y="135"/>
                      <a:pt x="46" y="134"/>
                    </a:cubicBezTo>
                    <a:cubicBezTo>
                      <a:pt x="47" y="133"/>
                      <a:pt x="47" y="133"/>
                      <a:pt x="47" y="133"/>
                    </a:cubicBezTo>
                    <a:cubicBezTo>
                      <a:pt x="48" y="134"/>
                      <a:pt x="48" y="133"/>
                      <a:pt x="49" y="133"/>
                    </a:cubicBezTo>
                    <a:cubicBezTo>
                      <a:pt x="49" y="132"/>
                      <a:pt x="50" y="131"/>
                      <a:pt x="50" y="131"/>
                    </a:cubicBezTo>
                    <a:cubicBezTo>
                      <a:pt x="50" y="131"/>
                      <a:pt x="51" y="131"/>
                      <a:pt x="51" y="130"/>
                    </a:cubicBezTo>
                    <a:cubicBezTo>
                      <a:pt x="51" y="130"/>
                      <a:pt x="52" y="129"/>
                      <a:pt x="53" y="128"/>
                    </a:cubicBezTo>
                    <a:cubicBezTo>
                      <a:pt x="53" y="128"/>
                      <a:pt x="54" y="127"/>
                      <a:pt x="54" y="127"/>
                    </a:cubicBezTo>
                    <a:cubicBezTo>
                      <a:pt x="54" y="127"/>
                      <a:pt x="54" y="127"/>
                      <a:pt x="54" y="127"/>
                    </a:cubicBezTo>
                    <a:cubicBezTo>
                      <a:pt x="55" y="127"/>
                      <a:pt x="55" y="127"/>
                      <a:pt x="55" y="126"/>
                    </a:cubicBezTo>
                    <a:cubicBezTo>
                      <a:pt x="55" y="126"/>
                      <a:pt x="55" y="125"/>
                      <a:pt x="56" y="125"/>
                    </a:cubicBezTo>
                    <a:cubicBezTo>
                      <a:pt x="56" y="125"/>
                      <a:pt x="56" y="125"/>
                      <a:pt x="57" y="124"/>
                    </a:cubicBezTo>
                    <a:cubicBezTo>
                      <a:pt x="58" y="124"/>
                      <a:pt x="58" y="123"/>
                      <a:pt x="58" y="123"/>
                    </a:cubicBezTo>
                    <a:cubicBezTo>
                      <a:pt x="59" y="124"/>
                      <a:pt x="60" y="122"/>
                      <a:pt x="60" y="121"/>
                    </a:cubicBezTo>
                    <a:cubicBezTo>
                      <a:pt x="60" y="120"/>
                      <a:pt x="60" y="120"/>
                      <a:pt x="61" y="120"/>
                    </a:cubicBezTo>
                    <a:cubicBezTo>
                      <a:pt x="62" y="121"/>
                      <a:pt x="62" y="121"/>
                      <a:pt x="62" y="120"/>
                    </a:cubicBezTo>
                    <a:cubicBezTo>
                      <a:pt x="62" y="119"/>
                      <a:pt x="63" y="118"/>
                      <a:pt x="63" y="118"/>
                    </a:cubicBezTo>
                    <a:cubicBezTo>
                      <a:pt x="64" y="117"/>
                      <a:pt x="64" y="117"/>
                      <a:pt x="64" y="116"/>
                    </a:cubicBezTo>
                    <a:cubicBezTo>
                      <a:pt x="65" y="115"/>
                      <a:pt x="66" y="114"/>
                      <a:pt x="67" y="114"/>
                    </a:cubicBezTo>
                    <a:cubicBezTo>
                      <a:pt x="67" y="114"/>
                      <a:pt x="67" y="113"/>
                      <a:pt x="68" y="113"/>
                    </a:cubicBezTo>
                    <a:cubicBezTo>
                      <a:pt x="68" y="112"/>
                      <a:pt x="69" y="110"/>
                      <a:pt x="70" y="111"/>
                    </a:cubicBezTo>
                    <a:cubicBezTo>
                      <a:pt x="70" y="111"/>
                      <a:pt x="71" y="111"/>
                      <a:pt x="71" y="111"/>
                    </a:cubicBezTo>
                    <a:cubicBezTo>
                      <a:pt x="71" y="111"/>
                      <a:pt x="72" y="110"/>
                      <a:pt x="72" y="110"/>
                    </a:cubicBezTo>
                    <a:cubicBezTo>
                      <a:pt x="73" y="110"/>
                      <a:pt x="73" y="110"/>
                      <a:pt x="72" y="110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09"/>
                      <a:pt x="73" y="109"/>
                      <a:pt x="73" y="108"/>
                    </a:cubicBezTo>
                    <a:cubicBezTo>
                      <a:pt x="74" y="107"/>
                      <a:pt x="74" y="107"/>
                      <a:pt x="75" y="107"/>
                    </a:cubicBezTo>
                    <a:cubicBezTo>
                      <a:pt x="75" y="108"/>
                      <a:pt x="77" y="105"/>
                      <a:pt x="77" y="105"/>
                    </a:cubicBezTo>
                    <a:cubicBezTo>
                      <a:pt x="77" y="104"/>
                      <a:pt x="79" y="102"/>
                      <a:pt x="80" y="102"/>
                    </a:cubicBezTo>
                    <a:cubicBezTo>
                      <a:pt x="80" y="102"/>
                      <a:pt x="80" y="102"/>
                      <a:pt x="81" y="101"/>
                    </a:cubicBezTo>
                    <a:cubicBezTo>
                      <a:pt x="82" y="100"/>
                      <a:pt x="82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4" y="98"/>
                      <a:pt x="84" y="97"/>
                      <a:pt x="85" y="97"/>
                    </a:cubicBezTo>
                    <a:cubicBezTo>
                      <a:pt x="85" y="97"/>
                      <a:pt x="86" y="96"/>
                      <a:pt x="86" y="95"/>
                    </a:cubicBezTo>
                    <a:cubicBezTo>
                      <a:pt x="86" y="94"/>
                      <a:pt x="87" y="94"/>
                      <a:pt x="88" y="93"/>
                    </a:cubicBezTo>
                    <a:cubicBezTo>
                      <a:pt x="88" y="93"/>
                      <a:pt x="89" y="92"/>
                      <a:pt x="89" y="92"/>
                    </a:cubicBezTo>
                    <a:cubicBezTo>
                      <a:pt x="88" y="92"/>
                      <a:pt x="89" y="92"/>
                      <a:pt x="89" y="92"/>
                    </a:cubicBezTo>
                    <a:cubicBezTo>
                      <a:pt x="89" y="92"/>
                      <a:pt x="90" y="91"/>
                      <a:pt x="90" y="91"/>
                    </a:cubicBezTo>
                    <a:cubicBezTo>
                      <a:pt x="90" y="90"/>
                      <a:pt x="91" y="89"/>
                      <a:pt x="92" y="89"/>
                    </a:cubicBezTo>
                    <a:cubicBezTo>
                      <a:pt x="93" y="88"/>
                      <a:pt x="93" y="88"/>
                      <a:pt x="93" y="87"/>
                    </a:cubicBezTo>
                    <a:cubicBezTo>
                      <a:pt x="93" y="87"/>
                      <a:pt x="94" y="86"/>
                      <a:pt x="95" y="86"/>
                    </a:cubicBezTo>
                    <a:cubicBezTo>
                      <a:pt x="96" y="85"/>
                      <a:pt x="97" y="84"/>
                      <a:pt x="97" y="84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9" y="83"/>
                      <a:pt x="99" y="83"/>
                      <a:pt x="99" y="82"/>
                    </a:cubicBezTo>
                    <a:cubicBezTo>
                      <a:pt x="99" y="82"/>
                      <a:pt x="99" y="82"/>
                      <a:pt x="100" y="82"/>
                    </a:cubicBezTo>
                    <a:cubicBezTo>
                      <a:pt x="100" y="83"/>
                      <a:pt x="100" y="83"/>
                      <a:pt x="101" y="81"/>
                    </a:cubicBezTo>
                    <a:cubicBezTo>
                      <a:pt x="101" y="79"/>
                      <a:pt x="102" y="79"/>
                      <a:pt x="103" y="79"/>
                    </a:cubicBezTo>
                    <a:cubicBezTo>
                      <a:pt x="103" y="79"/>
                      <a:pt x="104" y="78"/>
                      <a:pt x="105" y="77"/>
                    </a:cubicBezTo>
                    <a:cubicBezTo>
                      <a:pt x="106" y="76"/>
                      <a:pt x="106" y="76"/>
                      <a:pt x="107" y="76"/>
                    </a:cubicBezTo>
                    <a:cubicBezTo>
                      <a:pt x="107" y="76"/>
                      <a:pt x="107" y="75"/>
                      <a:pt x="107" y="75"/>
                    </a:cubicBezTo>
                    <a:cubicBezTo>
                      <a:pt x="107" y="74"/>
                      <a:pt x="107" y="74"/>
                      <a:pt x="108" y="73"/>
                    </a:cubicBezTo>
                    <a:cubicBezTo>
                      <a:pt x="109" y="73"/>
                      <a:pt x="111" y="72"/>
                      <a:pt x="112" y="71"/>
                    </a:cubicBezTo>
                    <a:cubicBezTo>
                      <a:pt x="112" y="71"/>
                      <a:pt x="113" y="70"/>
                      <a:pt x="113" y="69"/>
                    </a:cubicBezTo>
                    <a:cubicBezTo>
                      <a:pt x="113" y="69"/>
                      <a:pt x="114" y="68"/>
                      <a:pt x="114" y="68"/>
                    </a:cubicBezTo>
                    <a:cubicBezTo>
                      <a:pt x="115" y="68"/>
                      <a:pt x="116" y="67"/>
                      <a:pt x="117" y="66"/>
                    </a:cubicBezTo>
                    <a:cubicBezTo>
                      <a:pt x="117" y="65"/>
                      <a:pt x="118" y="64"/>
                      <a:pt x="118" y="64"/>
                    </a:cubicBezTo>
                    <a:cubicBezTo>
                      <a:pt x="119" y="64"/>
                      <a:pt x="119" y="64"/>
                      <a:pt x="119" y="64"/>
                    </a:cubicBezTo>
                    <a:cubicBezTo>
                      <a:pt x="119" y="63"/>
                      <a:pt x="123" y="60"/>
                      <a:pt x="123" y="60"/>
                    </a:cubicBezTo>
                    <a:cubicBezTo>
                      <a:pt x="124" y="60"/>
                      <a:pt x="124" y="59"/>
                      <a:pt x="124" y="59"/>
                    </a:cubicBezTo>
                    <a:cubicBezTo>
                      <a:pt x="125" y="59"/>
                      <a:pt x="125" y="58"/>
                      <a:pt x="126" y="57"/>
                    </a:cubicBezTo>
                    <a:cubicBezTo>
                      <a:pt x="127" y="57"/>
                      <a:pt x="129" y="56"/>
                      <a:pt x="129" y="55"/>
                    </a:cubicBezTo>
                    <a:cubicBezTo>
                      <a:pt x="130" y="54"/>
                      <a:pt x="130" y="54"/>
                      <a:pt x="131" y="54"/>
                    </a:cubicBezTo>
                    <a:cubicBezTo>
                      <a:pt x="131" y="54"/>
                      <a:pt x="132" y="54"/>
                      <a:pt x="132" y="53"/>
                    </a:cubicBezTo>
                    <a:cubicBezTo>
                      <a:pt x="133" y="51"/>
                      <a:pt x="136" y="48"/>
                      <a:pt x="137" y="47"/>
                    </a:cubicBezTo>
                    <a:cubicBezTo>
                      <a:pt x="137" y="47"/>
                      <a:pt x="138" y="46"/>
                      <a:pt x="138" y="46"/>
                    </a:cubicBezTo>
                    <a:cubicBezTo>
                      <a:pt x="138" y="46"/>
                      <a:pt x="138" y="45"/>
                      <a:pt x="139" y="45"/>
                    </a:cubicBezTo>
                    <a:cubicBezTo>
                      <a:pt x="140" y="44"/>
                      <a:pt x="140" y="44"/>
                      <a:pt x="140" y="43"/>
                    </a:cubicBezTo>
                    <a:cubicBezTo>
                      <a:pt x="140" y="43"/>
                      <a:pt x="141" y="43"/>
                      <a:pt x="141" y="43"/>
                    </a:cubicBezTo>
                    <a:cubicBezTo>
                      <a:pt x="142" y="42"/>
                      <a:pt x="144" y="39"/>
                      <a:pt x="145" y="38"/>
                    </a:cubicBezTo>
                    <a:cubicBezTo>
                      <a:pt x="145" y="37"/>
                      <a:pt x="145" y="36"/>
                      <a:pt x="146" y="36"/>
                    </a:cubicBezTo>
                    <a:cubicBezTo>
                      <a:pt x="147" y="36"/>
                      <a:pt x="147" y="36"/>
                      <a:pt x="147" y="36"/>
                    </a:cubicBezTo>
                    <a:cubicBezTo>
                      <a:pt x="147" y="35"/>
                      <a:pt x="149" y="35"/>
                      <a:pt x="150" y="35"/>
                    </a:cubicBezTo>
                    <a:cubicBezTo>
                      <a:pt x="150" y="35"/>
                      <a:pt x="150" y="35"/>
                      <a:pt x="150" y="35"/>
                    </a:cubicBezTo>
                    <a:cubicBezTo>
                      <a:pt x="151" y="33"/>
                      <a:pt x="152" y="33"/>
                      <a:pt x="152" y="34"/>
                    </a:cubicBezTo>
                    <a:cubicBezTo>
                      <a:pt x="152" y="35"/>
                      <a:pt x="152" y="36"/>
                      <a:pt x="152" y="36"/>
                    </a:cubicBezTo>
                    <a:cubicBezTo>
                      <a:pt x="153" y="37"/>
                      <a:pt x="153" y="41"/>
                      <a:pt x="152" y="41"/>
                    </a:cubicBezTo>
                    <a:cubicBezTo>
                      <a:pt x="152" y="42"/>
                      <a:pt x="152" y="43"/>
                      <a:pt x="152" y="45"/>
                    </a:cubicBezTo>
                    <a:cubicBezTo>
                      <a:pt x="153" y="47"/>
                      <a:pt x="153" y="49"/>
                      <a:pt x="153" y="49"/>
                    </a:cubicBezTo>
                    <a:cubicBezTo>
                      <a:pt x="152" y="49"/>
                      <a:pt x="153" y="50"/>
                      <a:pt x="153" y="51"/>
                    </a:cubicBezTo>
                    <a:cubicBezTo>
                      <a:pt x="153" y="52"/>
                      <a:pt x="153" y="52"/>
                      <a:pt x="153" y="53"/>
                    </a:cubicBezTo>
                    <a:cubicBezTo>
                      <a:pt x="153" y="53"/>
                      <a:pt x="153" y="54"/>
                      <a:pt x="153" y="55"/>
                    </a:cubicBezTo>
                    <a:cubicBezTo>
                      <a:pt x="153" y="55"/>
                      <a:pt x="153" y="57"/>
                      <a:pt x="153" y="58"/>
                    </a:cubicBezTo>
                    <a:cubicBezTo>
                      <a:pt x="153" y="60"/>
                      <a:pt x="154" y="62"/>
                      <a:pt x="154" y="64"/>
                    </a:cubicBezTo>
                    <a:cubicBezTo>
                      <a:pt x="154" y="66"/>
                      <a:pt x="154" y="68"/>
                      <a:pt x="154" y="68"/>
                    </a:cubicBezTo>
                    <a:cubicBezTo>
                      <a:pt x="154" y="69"/>
                      <a:pt x="155" y="72"/>
                      <a:pt x="156" y="72"/>
                    </a:cubicBezTo>
                    <a:cubicBezTo>
                      <a:pt x="157" y="72"/>
                      <a:pt x="157" y="76"/>
                      <a:pt x="156" y="77"/>
                    </a:cubicBezTo>
                    <a:cubicBezTo>
                      <a:pt x="156" y="79"/>
                      <a:pt x="156" y="80"/>
                      <a:pt x="156" y="82"/>
                    </a:cubicBezTo>
                    <a:cubicBezTo>
                      <a:pt x="156" y="83"/>
                      <a:pt x="157" y="85"/>
                      <a:pt x="157" y="85"/>
                    </a:cubicBezTo>
                    <a:cubicBezTo>
                      <a:pt x="156" y="85"/>
                      <a:pt x="157" y="90"/>
                      <a:pt x="158" y="90"/>
                    </a:cubicBezTo>
                    <a:cubicBezTo>
                      <a:pt x="158" y="91"/>
                      <a:pt x="159" y="97"/>
                      <a:pt x="159" y="98"/>
                    </a:cubicBezTo>
                    <a:cubicBezTo>
                      <a:pt x="159" y="98"/>
                      <a:pt x="159" y="99"/>
                      <a:pt x="159" y="100"/>
                    </a:cubicBezTo>
                    <a:cubicBezTo>
                      <a:pt x="160" y="100"/>
                      <a:pt x="160" y="101"/>
                      <a:pt x="160" y="102"/>
                    </a:cubicBezTo>
                    <a:cubicBezTo>
                      <a:pt x="159" y="103"/>
                      <a:pt x="159" y="104"/>
                      <a:pt x="160" y="105"/>
                    </a:cubicBezTo>
                    <a:cubicBezTo>
                      <a:pt x="160" y="106"/>
                      <a:pt x="160" y="108"/>
                      <a:pt x="160" y="110"/>
                    </a:cubicBezTo>
                    <a:cubicBezTo>
                      <a:pt x="160" y="112"/>
                      <a:pt x="161" y="114"/>
                      <a:pt x="161" y="114"/>
                    </a:cubicBezTo>
                    <a:cubicBezTo>
                      <a:pt x="161" y="115"/>
                      <a:pt x="161" y="115"/>
                      <a:pt x="161" y="116"/>
                    </a:cubicBezTo>
                    <a:cubicBezTo>
                      <a:pt x="161" y="116"/>
                      <a:pt x="161" y="117"/>
                      <a:pt x="162" y="119"/>
                    </a:cubicBezTo>
                    <a:cubicBezTo>
                      <a:pt x="162" y="120"/>
                      <a:pt x="162" y="121"/>
                      <a:pt x="162" y="122"/>
                    </a:cubicBezTo>
                    <a:cubicBezTo>
                      <a:pt x="162" y="122"/>
                      <a:pt x="162" y="123"/>
                      <a:pt x="163" y="123"/>
                    </a:cubicBezTo>
                    <a:cubicBezTo>
                      <a:pt x="163" y="124"/>
                      <a:pt x="163" y="125"/>
                      <a:pt x="163" y="125"/>
                    </a:cubicBezTo>
                    <a:cubicBezTo>
                      <a:pt x="163" y="125"/>
                      <a:pt x="163" y="125"/>
                      <a:pt x="163" y="127"/>
                    </a:cubicBezTo>
                    <a:cubicBezTo>
                      <a:pt x="164" y="127"/>
                      <a:pt x="164" y="128"/>
                      <a:pt x="164" y="129"/>
                    </a:cubicBezTo>
                    <a:cubicBezTo>
                      <a:pt x="164" y="129"/>
                      <a:pt x="164" y="133"/>
                      <a:pt x="165" y="134"/>
                    </a:cubicBezTo>
                    <a:cubicBezTo>
                      <a:pt x="165" y="134"/>
                      <a:pt x="165" y="135"/>
                      <a:pt x="165" y="136"/>
                    </a:cubicBezTo>
                    <a:cubicBezTo>
                      <a:pt x="165" y="137"/>
                      <a:pt x="165" y="138"/>
                      <a:pt x="166" y="138"/>
                    </a:cubicBezTo>
                    <a:cubicBezTo>
                      <a:pt x="166" y="138"/>
                      <a:pt x="166" y="140"/>
                      <a:pt x="166" y="143"/>
                    </a:cubicBezTo>
                    <a:cubicBezTo>
                      <a:pt x="167" y="145"/>
                      <a:pt x="167" y="147"/>
                      <a:pt x="167" y="148"/>
                    </a:cubicBezTo>
                    <a:cubicBezTo>
                      <a:pt x="167" y="148"/>
                      <a:pt x="168" y="149"/>
                      <a:pt x="168" y="150"/>
                    </a:cubicBezTo>
                    <a:cubicBezTo>
                      <a:pt x="168" y="150"/>
                      <a:pt x="168" y="151"/>
                      <a:pt x="168" y="151"/>
                    </a:cubicBezTo>
                    <a:cubicBezTo>
                      <a:pt x="168" y="152"/>
                      <a:pt x="168" y="152"/>
                      <a:pt x="168" y="152"/>
                    </a:cubicBezTo>
                    <a:cubicBezTo>
                      <a:pt x="168" y="152"/>
                      <a:pt x="167" y="152"/>
                      <a:pt x="167" y="152"/>
                    </a:cubicBezTo>
                    <a:cubicBezTo>
                      <a:pt x="167" y="152"/>
                      <a:pt x="168" y="152"/>
                      <a:pt x="168" y="152"/>
                    </a:cubicBezTo>
                    <a:cubicBezTo>
                      <a:pt x="168" y="152"/>
                      <a:pt x="169" y="153"/>
                      <a:pt x="169" y="155"/>
                    </a:cubicBezTo>
                    <a:cubicBezTo>
                      <a:pt x="169" y="157"/>
                      <a:pt x="169" y="158"/>
                      <a:pt x="169" y="159"/>
                    </a:cubicBezTo>
                    <a:cubicBezTo>
                      <a:pt x="169" y="159"/>
                      <a:pt x="169" y="160"/>
                      <a:pt x="169" y="160"/>
                    </a:cubicBezTo>
                    <a:cubicBezTo>
                      <a:pt x="169" y="160"/>
                      <a:pt x="170" y="161"/>
                      <a:pt x="170" y="162"/>
                    </a:cubicBezTo>
                    <a:cubicBezTo>
                      <a:pt x="170" y="163"/>
                      <a:pt x="170" y="164"/>
                      <a:pt x="170" y="165"/>
                    </a:cubicBezTo>
                    <a:cubicBezTo>
                      <a:pt x="170" y="165"/>
                      <a:pt x="170" y="166"/>
                      <a:pt x="171" y="167"/>
                    </a:cubicBezTo>
                    <a:cubicBezTo>
                      <a:pt x="171" y="169"/>
                      <a:pt x="171" y="170"/>
                      <a:pt x="171" y="171"/>
                    </a:cubicBezTo>
                    <a:cubicBezTo>
                      <a:pt x="172" y="171"/>
                      <a:pt x="172" y="172"/>
                      <a:pt x="172" y="173"/>
                    </a:cubicBezTo>
                    <a:cubicBezTo>
                      <a:pt x="172" y="174"/>
                      <a:pt x="172" y="174"/>
                      <a:pt x="173" y="178"/>
                    </a:cubicBezTo>
                    <a:cubicBezTo>
                      <a:pt x="174" y="179"/>
                      <a:pt x="174" y="181"/>
                      <a:pt x="174" y="181"/>
                    </a:cubicBezTo>
                    <a:cubicBezTo>
                      <a:pt x="174" y="181"/>
                      <a:pt x="175" y="182"/>
                      <a:pt x="176" y="182"/>
                    </a:cubicBezTo>
                    <a:cubicBezTo>
                      <a:pt x="178" y="183"/>
                      <a:pt x="178" y="183"/>
                      <a:pt x="178" y="184"/>
                    </a:cubicBezTo>
                    <a:cubicBezTo>
                      <a:pt x="177" y="184"/>
                      <a:pt x="177" y="185"/>
                      <a:pt x="178" y="185"/>
                    </a:cubicBezTo>
                    <a:cubicBezTo>
                      <a:pt x="178" y="185"/>
                      <a:pt x="178" y="185"/>
                      <a:pt x="178" y="186"/>
                    </a:cubicBezTo>
                    <a:cubicBezTo>
                      <a:pt x="178" y="186"/>
                      <a:pt x="178" y="186"/>
                      <a:pt x="178" y="186"/>
                    </a:cubicBezTo>
                    <a:cubicBezTo>
                      <a:pt x="178" y="186"/>
                      <a:pt x="178" y="187"/>
                      <a:pt x="178" y="188"/>
                    </a:cubicBezTo>
                    <a:cubicBezTo>
                      <a:pt x="178" y="188"/>
                      <a:pt x="178" y="189"/>
                      <a:pt x="177" y="189"/>
                    </a:cubicBezTo>
                    <a:cubicBezTo>
                      <a:pt x="176" y="190"/>
                      <a:pt x="175" y="190"/>
                      <a:pt x="175" y="191"/>
                    </a:cubicBezTo>
                    <a:cubicBezTo>
                      <a:pt x="175" y="191"/>
                      <a:pt x="174" y="191"/>
                      <a:pt x="174" y="191"/>
                    </a:cubicBezTo>
                    <a:close/>
                    <a:moveTo>
                      <a:pt x="168" y="181"/>
                    </a:moveTo>
                    <a:cubicBezTo>
                      <a:pt x="168" y="181"/>
                      <a:pt x="168" y="181"/>
                      <a:pt x="169" y="181"/>
                    </a:cubicBezTo>
                    <a:cubicBezTo>
                      <a:pt x="169" y="181"/>
                      <a:pt x="170" y="181"/>
                      <a:pt x="169" y="181"/>
                    </a:cubicBezTo>
                    <a:cubicBezTo>
                      <a:pt x="169" y="180"/>
                      <a:pt x="169" y="180"/>
                      <a:pt x="168" y="180"/>
                    </a:cubicBezTo>
                    <a:cubicBezTo>
                      <a:pt x="168" y="180"/>
                      <a:pt x="168" y="180"/>
                      <a:pt x="169" y="180"/>
                    </a:cubicBezTo>
                    <a:cubicBezTo>
                      <a:pt x="169" y="179"/>
                      <a:pt x="169" y="178"/>
                      <a:pt x="169" y="178"/>
                    </a:cubicBezTo>
                    <a:cubicBezTo>
                      <a:pt x="168" y="177"/>
                      <a:pt x="168" y="177"/>
                      <a:pt x="168" y="177"/>
                    </a:cubicBezTo>
                    <a:cubicBezTo>
                      <a:pt x="168" y="175"/>
                      <a:pt x="168" y="174"/>
                      <a:pt x="168" y="174"/>
                    </a:cubicBezTo>
                    <a:cubicBezTo>
                      <a:pt x="168" y="174"/>
                      <a:pt x="168" y="173"/>
                      <a:pt x="168" y="173"/>
                    </a:cubicBezTo>
                    <a:cubicBezTo>
                      <a:pt x="168" y="173"/>
                      <a:pt x="167" y="172"/>
                      <a:pt x="167" y="172"/>
                    </a:cubicBezTo>
                    <a:cubicBezTo>
                      <a:pt x="167" y="171"/>
                      <a:pt x="166" y="171"/>
                      <a:pt x="167" y="171"/>
                    </a:cubicBezTo>
                    <a:cubicBezTo>
                      <a:pt x="167" y="170"/>
                      <a:pt x="166" y="170"/>
                      <a:pt x="166" y="169"/>
                    </a:cubicBezTo>
                    <a:cubicBezTo>
                      <a:pt x="166" y="168"/>
                      <a:pt x="166" y="167"/>
                      <a:pt x="166" y="166"/>
                    </a:cubicBezTo>
                    <a:cubicBezTo>
                      <a:pt x="166" y="163"/>
                      <a:pt x="166" y="162"/>
                      <a:pt x="165" y="163"/>
                    </a:cubicBezTo>
                    <a:cubicBezTo>
                      <a:pt x="165" y="163"/>
                      <a:pt x="165" y="163"/>
                      <a:pt x="164" y="162"/>
                    </a:cubicBezTo>
                    <a:cubicBezTo>
                      <a:pt x="164" y="161"/>
                      <a:pt x="164" y="160"/>
                      <a:pt x="164" y="160"/>
                    </a:cubicBezTo>
                    <a:cubicBezTo>
                      <a:pt x="164" y="158"/>
                      <a:pt x="164" y="157"/>
                      <a:pt x="162" y="157"/>
                    </a:cubicBezTo>
                    <a:cubicBezTo>
                      <a:pt x="162" y="157"/>
                      <a:pt x="162" y="156"/>
                      <a:pt x="164" y="155"/>
                    </a:cubicBezTo>
                    <a:cubicBezTo>
                      <a:pt x="165" y="155"/>
                      <a:pt x="165" y="155"/>
                      <a:pt x="164" y="154"/>
                    </a:cubicBezTo>
                    <a:cubicBezTo>
                      <a:pt x="163" y="154"/>
                      <a:pt x="163" y="153"/>
                      <a:pt x="164" y="153"/>
                    </a:cubicBezTo>
                    <a:cubicBezTo>
                      <a:pt x="164" y="152"/>
                      <a:pt x="164" y="151"/>
                      <a:pt x="163" y="151"/>
                    </a:cubicBezTo>
                    <a:cubicBezTo>
                      <a:pt x="163" y="150"/>
                      <a:pt x="162" y="149"/>
                      <a:pt x="163" y="148"/>
                    </a:cubicBezTo>
                    <a:cubicBezTo>
                      <a:pt x="163" y="147"/>
                      <a:pt x="163" y="147"/>
                      <a:pt x="163" y="147"/>
                    </a:cubicBezTo>
                    <a:cubicBezTo>
                      <a:pt x="162" y="147"/>
                      <a:pt x="162" y="147"/>
                      <a:pt x="162" y="146"/>
                    </a:cubicBezTo>
                    <a:cubicBezTo>
                      <a:pt x="161" y="146"/>
                      <a:pt x="161" y="146"/>
                      <a:pt x="160" y="146"/>
                    </a:cubicBezTo>
                    <a:cubicBezTo>
                      <a:pt x="160" y="146"/>
                      <a:pt x="159" y="145"/>
                      <a:pt x="159" y="145"/>
                    </a:cubicBezTo>
                    <a:cubicBezTo>
                      <a:pt x="160" y="144"/>
                      <a:pt x="159" y="145"/>
                      <a:pt x="158" y="146"/>
                    </a:cubicBezTo>
                    <a:cubicBezTo>
                      <a:pt x="158" y="146"/>
                      <a:pt x="158" y="147"/>
                      <a:pt x="158" y="146"/>
                    </a:cubicBezTo>
                    <a:cubicBezTo>
                      <a:pt x="158" y="145"/>
                      <a:pt x="157" y="145"/>
                      <a:pt x="157" y="146"/>
                    </a:cubicBezTo>
                    <a:cubicBezTo>
                      <a:pt x="157" y="146"/>
                      <a:pt x="156" y="146"/>
                      <a:pt x="155" y="146"/>
                    </a:cubicBezTo>
                    <a:cubicBezTo>
                      <a:pt x="153" y="147"/>
                      <a:pt x="153" y="147"/>
                      <a:pt x="152" y="148"/>
                    </a:cubicBezTo>
                    <a:cubicBezTo>
                      <a:pt x="152" y="149"/>
                      <a:pt x="152" y="149"/>
                      <a:pt x="151" y="149"/>
                    </a:cubicBezTo>
                    <a:cubicBezTo>
                      <a:pt x="151" y="148"/>
                      <a:pt x="150" y="148"/>
                      <a:pt x="150" y="149"/>
                    </a:cubicBezTo>
                    <a:cubicBezTo>
                      <a:pt x="150" y="150"/>
                      <a:pt x="149" y="150"/>
                      <a:pt x="149" y="149"/>
                    </a:cubicBezTo>
                    <a:cubicBezTo>
                      <a:pt x="149" y="148"/>
                      <a:pt x="148" y="149"/>
                      <a:pt x="147" y="150"/>
                    </a:cubicBezTo>
                    <a:cubicBezTo>
                      <a:pt x="146" y="151"/>
                      <a:pt x="145" y="152"/>
                      <a:pt x="144" y="152"/>
                    </a:cubicBezTo>
                    <a:cubicBezTo>
                      <a:pt x="143" y="152"/>
                      <a:pt x="143" y="153"/>
                      <a:pt x="143" y="153"/>
                    </a:cubicBezTo>
                    <a:cubicBezTo>
                      <a:pt x="143" y="153"/>
                      <a:pt x="142" y="154"/>
                      <a:pt x="142" y="154"/>
                    </a:cubicBezTo>
                    <a:cubicBezTo>
                      <a:pt x="141" y="154"/>
                      <a:pt x="141" y="155"/>
                      <a:pt x="141" y="155"/>
                    </a:cubicBezTo>
                    <a:cubicBezTo>
                      <a:pt x="141" y="155"/>
                      <a:pt x="140" y="155"/>
                      <a:pt x="140" y="155"/>
                    </a:cubicBezTo>
                    <a:cubicBezTo>
                      <a:pt x="139" y="155"/>
                      <a:pt x="139" y="156"/>
                      <a:pt x="138" y="157"/>
                    </a:cubicBezTo>
                    <a:cubicBezTo>
                      <a:pt x="138" y="158"/>
                      <a:pt x="138" y="158"/>
                      <a:pt x="138" y="158"/>
                    </a:cubicBezTo>
                    <a:cubicBezTo>
                      <a:pt x="138" y="158"/>
                      <a:pt x="138" y="159"/>
                      <a:pt x="138" y="159"/>
                    </a:cubicBezTo>
                    <a:cubicBezTo>
                      <a:pt x="138" y="159"/>
                      <a:pt x="138" y="159"/>
                      <a:pt x="137" y="159"/>
                    </a:cubicBezTo>
                    <a:cubicBezTo>
                      <a:pt x="137" y="159"/>
                      <a:pt x="136" y="161"/>
                      <a:pt x="135" y="163"/>
                    </a:cubicBezTo>
                    <a:cubicBezTo>
                      <a:pt x="134" y="163"/>
                      <a:pt x="134" y="164"/>
                      <a:pt x="134" y="164"/>
                    </a:cubicBezTo>
                    <a:cubicBezTo>
                      <a:pt x="133" y="164"/>
                      <a:pt x="133" y="165"/>
                      <a:pt x="133" y="165"/>
                    </a:cubicBezTo>
                    <a:cubicBezTo>
                      <a:pt x="133" y="166"/>
                      <a:pt x="133" y="166"/>
                      <a:pt x="133" y="166"/>
                    </a:cubicBezTo>
                    <a:cubicBezTo>
                      <a:pt x="133" y="166"/>
                      <a:pt x="132" y="166"/>
                      <a:pt x="132" y="167"/>
                    </a:cubicBezTo>
                    <a:cubicBezTo>
                      <a:pt x="131" y="169"/>
                      <a:pt x="131" y="169"/>
                      <a:pt x="132" y="170"/>
                    </a:cubicBezTo>
                    <a:cubicBezTo>
                      <a:pt x="132" y="171"/>
                      <a:pt x="134" y="171"/>
                      <a:pt x="134" y="170"/>
                    </a:cubicBezTo>
                    <a:cubicBezTo>
                      <a:pt x="135" y="170"/>
                      <a:pt x="135" y="170"/>
                      <a:pt x="135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1"/>
                      <a:pt x="135" y="171"/>
                      <a:pt x="135" y="172"/>
                    </a:cubicBezTo>
                    <a:cubicBezTo>
                      <a:pt x="135" y="172"/>
                      <a:pt x="136" y="173"/>
                      <a:pt x="137" y="172"/>
                    </a:cubicBezTo>
                    <a:cubicBezTo>
                      <a:pt x="137" y="172"/>
                      <a:pt x="138" y="172"/>
                      <a:pt x="142" y="173"/>
                    </a:cubicBezTo>
                    <a:cubicBezTo>
                      <a:pt x="147" y="174"/>
                      <a:pt x="159" y="178"/>
                      <a:pt x="163" y="180"/>
                    </a:cubicBezTo>
                    <a:cubicBezTo>
                      <a:pt x="166" y="181"/>
                      <a:pt x="168" y="182"/>
                      <a:pt x="168" y="181"/>
                    </a:cubicBezTo>
                    <a:close/>
                    <a:moveTo>
                      <a:pt x="126" y="168"/>
                    </a:moveTo>
                    <a:cubicBezTo>
                      <a:pt x="127" y="167"/>
                      <a:pt x="128" y="166"/>
                      <a:pt x="129" y="164"/>
                    </a:cubicBezTo>
                    <a:cubicBezTo>
                      <a:pt x="131" y="160"/>
                      <a:pt x="130" y="161"/>
                      <a:pt x="133" y="157"/>
                    </a:cubicBezTo>
                    <a:cubicBezTo>
                      <a:pt x="134" y="156"/>
                      <a:pt x="135" y="154"/>
                      <a:pt x="136" y="154"/>
                    </a:cubicBezTo>
                    <a:cubicBezTo>
                      <a:pt x="137" y="153"/>
                      <a:pt x="137" y="152"/>
                      <a:pt x="133" y="151"/>
                    </a:cubicBezTo>
                    <a:cubicBezTo>
                      <a:pt x="130" y="150"/>
                      <a:pt x="128" y="150"/>
                      <a:pt x="128" y="149"/>
                    </a:cubicBezTo>
                    <a:cubicBezTo>
                      <a:pt x="128" y="149"/>
                      <a:pt x="128" y="149"/>
                      <a:pt x="128" y="149"/>
                    </a:cubicBezTo>
                    <a:cubicBezTo>
                      <a:pt x="128" y="150"/>
                      <a:pt x="126" y="149"/>
                      <a:pt x="126" y="149"/>
                    </a:cubicBezTo>
                    <a:cubicBezTo>
                      <a:pt x="126" y="148"/>
                      <a:pt x="125" y="148"/>
                      <a:pt x="125" y="148"/>
                    </a:cubicBezTo>
                    <a:cubicBezTo>
                      <a:pt x="124" y="148"/>
                      <a:pt x="124" y="149"/>
                      <a:pt x="124" y="152"/>
                    </a:cubicBezTo>
                    <a:cubicBezTo>
                      <a:pt x="123" y="155"/>
                      <a:pt x="123" y="156"/>
                      <a:pt x="122" y="156"/>
                    </a:cubicBezTo>
                    <a:cubicBezTo>
                      <a:pt x="121" y="156"/>
                      <a:pt x="121" y="156"/>
                      <a:pt x="120" y="154"/>
                    </a:cubicBezTo>
                    <a:cubicBezTo>
                      <a:pt x="120" y="154"/>
                      <a:pt x="119" y="152"/>
                      <a:pt x="119" y="151"/>
                    </a:cubicBezTo>
                    <a:cubicBezTo>
                      <a:pt x="119" y="149"/>
                      <a:pt x="120" y="143"/>
                      <a:pt x="123" y="138"/>
                    </a:cubicBezTo>
                    <a:cubicBezTo>
                      <a:pt x="124" y="135"/>
                      <a:pt x="125" y="133"/>
                      <a:pt x="125" y="132"/>
                    </a:cubicBezTo>
                    <a:cubicBezTo>
                      <a:pt x="126" y="131"/>
                      <a:pt x="126" y="130"/>
                      <a:pt x="126" y="129"/>
                    </a:cubicBezTo>
                    <a:cubicBezTo>
                      <a:pt x="126" y="129"/>
                      <a:pt x="127" y="129"/>
                      <a:pt x="127" y="128"/>
                    </a:cubicBezTo>
                    <a:cubicBezTo>
                      <a:pt x="127" y="128"/>
                      <a:pt x="128" y="127"/>
                      <a:pt x="129" y="126"/>
                    </a:cubicBezTo>
                    <a:cubicBezTo>
                      <a:pt x="130" y="125"/>
                      <a:pt x="130" y="124"/>
                      <a:pt x="131" y="124"/>
                    </a:cubicBezTo>
                    <a:cubicBezTo>
                      <a:pt x="131" y="123"/>
                      <a:pt x="133" y="122"/>
                      <a:pt x="136" y="123"/>
                    </a:cubicBezTo>
                    <a:cubicBezTo>
                      <a:pt x="138" y="123"/>
                      <a:pt x="139" y="123"/>
                      <a:pt x="140" y="123"/>
                    </a:cubicBezTo>
                    <a:cubicBezTo>
                      <a:pt x="141" y="123"/>
                      <a:pt x="141" y="123"/>
                      <a:pt x="141" y="124"/>
                    </a:cubicBezTo>
                    <a:cubicBezTo>
                      <a:pt x="141" y="124"/>
                      <a:pt x="141" y="125"/>
                      <a:pt x="141" y="125"/>
                    </a:cubicBezTo>
                    <a:cubicBezTo>
                      <a:pt x="142" y="125"/>
                      <a:pt x="142" y="127"/>
                      <a:pt x="143" y="128"/>
                    </a:cubicBezTo>
                    <a:cubicBezTo>
                      <a:pt x="143" y="129"/>
                      <a:pt x="143" y="131"/>
                      <a:pt x="144" y="131"/>
                    </a:cubicBezTo>
                    <a:cubicBezTo>
                      <a:pt x="144" y="131"/>
                      <a:pt x="144" y="132"/>
                      <a:pt x="144" y="133"/>
                    </a:cubicBezTo>
                    <a:cubicBezTo>
                      <a:pt x="144" y="134"/>
                      <a:pt x="144" y="135"/>
                      <a:pt x="142" y="135"/>
                    </a:cubicBezTo>
                    <a:cubicBezTo>
                      <a:pt x="142" y="136"/>
                      <a:pt x="141" y="137"/>
                      <a:pt x="141" y="137"/>
                    </a:cubicBezTo>
                    <a:cubicBezTo>
                      <a:pt x="141" y="137"/>
                      <a:pt x="141" y="138"/>
                      <a:pt x="141" y="138"/>
                    </a:cubicBezTo>
                    <a:cubicBezTo>
                      <a:pt x="141" y="138"/>
                      <a:pt x="141" y="140"/>
                      <a:pt x="141" y="141"/>
                    </a:cubicBezTo>
                    <a:cubicBezTo>
                      <a:pt x="142" y="144"/>
                      <a:pt x="142" y="145"/>
                      <a:pt x="140" y="148"/>
                    </a:cubicBezTo>
                    <a:cubicBezTo>
                      <a:pt x="139" y="150"/>
                      <a:pt x="138" y="151"/>
                      <a:pt x="138" y="151"/>
                    </a:cubicBezTo>
                    <a:cubicBezTo>
                      <a:pt x="138" y="152"/>
                      <a:pt x="139" y="151"/>
                      <a:pt x="140" y="151"/>
                    </a:cubicBezTo>
                    <a:cubicBezTo>
                      <a:pt x="141" y="149"/>
                      <a:pt x="143" y="147"/>
                      <a:pt x="148" y="145"/>
                    </a:cubicBezTo>
                    <a:cubicBezTo>
                      <a:pt x="150" y="144"/>
                      <a:pt x="152" y="143"/>
                      <a:pt x="153" y="142"/>
                    </a:cubicBezTo>
                    <a:cubicBezTo>
                      <a:pt x="154" y="142"/>
                      <a:pt x="155" y="141"/>
                      <a:pt x="155" y="141"/>
                    </a:cubicBezTo>
                    <a:cubicBezTo>
                      <a:pt x="156" y="141"/>
                      <a:pt x="157" y="141"/>
                      <a:pt x="158" y="140"/>
                    </a:cubicBezTo>
                    <a:cubicBezTo>
                      <a:pt x="160" y="139"/>
                      <a:pt x="162" y="137"/>
                      <a:pt x="161" y="136"/>
                    </a:cubicBezTo>
                    <a:cubicBezTo>
                      <a:pt x="160" y="136"/>
                      <a:pt x="160" y="136"/>
                      <a:pt x="160" y="135"/>
                    </a:cubicBezTo>
                    <a:cubicBezTo>
                      <a:pt x="161" y="135"/>
                      <a:pt x="161" y="135"/>
                      <a:pt x="160" y="134"/>
                    </a:cubicBezTo>
                    <a:cubicBezTo>
                      <a:pt x="160" y="134"/>
                      <a:pt x="160" y="133"/>
                      <a:pt x="160" y="132"/>
                    </a:cubicBezTo>
                    <a:cubicBezTo>
                      <a:pt x="160" y="131"/>
                      <a:pt x="159" y="131"/>
                      <a:pt x="159" y="131"/>
                    </a:cubicBezTo>
                    <a:cubicBezTo>
                      <a:pt x="159" y="131"/>
                      <a:pt x="159" y="130"/>
                      <a:pt x="159" y="130"/>
                    </a:cubicBezTo>
                    <a:cubicBezTo>
                      <a:pt x="159" y="129"/>
                      <a:pt x="159" y="128"/>
                      <a:pt x="159" y="128"/>
                    </a:cubicBezTo>
                    <a:cubicBezTo>
                      <a:pt x="158" y="127"/>
                      <a:pt x="158" y="126"/>
                      <a:pt x="158" y="126"/>
                    </a:cubicBezTo>
                    <a:cubicBezTo>
                      <a:pt x="158" y="126"/>
                      <a:pt x="158" y="125"/>
                      <a:pt x="158" y="124"/>
                    </a:cubicBezTo>
                    <a:cubicBezTo>
                      <a:pt x="157" y="123"/>
                      <a:pt x="157" y="123"/>
                      <a:pt x="158" y="123"/>
                    </a:cubicBezTo>
                    <a:cubicBezTo>
                      <a:pt x="158" y="123"/>
                      <a:pt x="158" y="123"/>
                      <a:pt x="158" y="122"/>
                    </a:cubicBezTo>
                    <a:cubicBezTo>
                      <a:pt x="158" y="121"/>
                      <a:pt x="158" y="121"/>
                      <a:pt x="158" y="121"/>
                    </a:cubicBezTo>
                    <a:cubicBezTo>
                      <a:pt x="157" y="120"/>
                      <a:pt x="156" y="119"/>
                      <a:pt x="156" y="118"/>
                    </a:cubicBezTo>
                    <a:cubicBezTo>
                      <a:pt x="156" y="117"/>
                      <a:pt x="156" y="117"/>
                      <a:pt x="155" y="116"/>
                    </a:cubicBezTo>
                    <a:cubicBezTo>
                      <a:pt x="155" y="116"/>
                      <a:pt x="155" y="115"/>
                      <a:pt x="155" y="114"/>
                    </a:cubicBezTo>
                    <a:cubicBezTo>
                      <a:pt x="155" y="113"/>
                      <a:pt x="155" y="111"/>
                      <a:pt x="155" y="111"/>
                    </a:cubicBezTo>
                    <a:cubicBezTo>
                      <a:pt x="155" y="111"/>
                      <a:pt x="155" y="110"/>
                      <a:pt x="155" y="110"/>
                    </a:cubicBezTo>
                    <a:cubicBezTo>
                      <a:pt x="155" y="110"/>
                      <a:pt x="155" y="109"/>
                      <a:pt x="155" y="109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6"/>
                      <a:pt x="155" y="105"/>
                      <a:pt x="154" y="105"/>
                    </a:cubicBezTo>
                    <a:cubicBezTo>
                      <a:pt x="153" y="104"/>
                      <a:pt x="153" y="104"/>
                      <a:pt x="154" y="100"/>
                    </a:cubicBezTo>
                    <a:cubicBezTo>
                      <a:pt x="154" y="99"/>
                      <a:pt x="154" y="98"/>
                      <a:pt x="153" y="98"/>
                    </a:cubicBezTo>
                    <a:cubicBezTo>
                      <a:pt x="153" y="98"/>
                      <a:pt x="153" y="98"/>
                      <a:pt x="153" y="97"/>
                    </a:cubicBezTo>
                    <a:cubicBezTo>
                      <a:pt x="153" y="96"/>
                      <a:pt x="153" y="96"/>
                      <a:pt x="153" y="96"/>
                    </a:cubicBezTo>
                    <a:cubicBezTo>
                      <a:pt x="153" y="96"/>
                      <a:pt x="153" y="95"/>
                      <a:pt x="153" y="94"/>
                    </a:cubicBezTo>
                    <a:cubicBezTo>
                      <a:pt x="153" y="93"/>
                      <a:pt x="152" y="88"/>
                      <a:pt x="151" y="88"/>
                    </a:cubicBezTo>
                    <a:cubicBezTo>
                      <a:pt x="151" y="88"/>
                      <a:pt x="151" y="88"/>
                      <a:pt x="151" y="88"/>
                    </a:cubicBezTo>
                    <a:cubicBezTo>
                      <a:pt x="151" y="88"/>
                      <a:pt x="151" y="88"/>
                      <a:pt x="151" y="88"/>
                    </a:cubicBezTo>
                    <a:cubicBezTo>
                      <a:pt x="151" y="88"/>
                      <a:pt x="152" y="87"/>
                      <a:pt x="152" y="86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1" y="84"/>
                      <a:pt x="151" y="84"/>
                      <a:pt x="151" y="83"/>
                    </a:cubicBezTo>
                    <a:cubicBezTo>
                      <a:pt x="151" y="81"/>
                      <a:pt x="150" y="81"/>
                      <a:pt x="147" y="82"/>
                    </a:cubicBezTo>
                    <a:cubicBezTo>
                      <a:pt x="146" y="82"/>
                      <a:pt x="144" y="83"/>
                      <a:pt x="144" y="82"/>
                    </a:cubicBezTo>
                    <a:cubicBezTo>
                      <a:pt x="144" y="82"/>
                      <a:pt x="143" y="82"/>
                      <a:pt x="143" y="82"/>
                    </a:cubicBezTo>
                    <a:cubicBezTo>
                      <a:pt x="143" y="83"/>
                      <a:pt x="143" y="83"/>
                      <a:pt x="143" y="82"/>
                    </a:cubicBezTo>
                    <a:cubicBezTo>
                      <a:pt x="142" y="82"/>
                      <a:pt x="142" y="82"/>
                      <a:pt x="141" y="83"/>
                    </a:cubicBezTo>
                    <a:cubicBezTo>
                      <a:pt x="140" y="83"/>
                      <a:pt x="139" y="83"/>
                      <a:pt x="137" y="82"/>
                    </a:cubicBezTo>
                    <a:cubicBezTo>
                      <a:pt x="136" y="82"/>
                      <a:pt x="134" y="81"/>
                      <a:pt x="133" y="81"/>
                    </a:cubicBezTo>
                    <a:cubicBezTo>
                      <a:pt x="129" y="81"/>
                      <a:pt x="125" y="80"/>
                      <a:pt x="124" y="79"/>
                    </a:cubicBezTo>
                    <a:cubicBezTo>
                      <a:pt x="124" y="79"/>
                      <a:pt x="123" y="78"/>
                      <a:pt x="123" y="77"/>
                    </a:cubicBezTo>
                    <a:cubicBezTo>
                      <a:pt x="123" y="77"/>
                      <a:pt x="122" y="76"/>
                      <a:pt x="122" y="76"/>
                    </a:cubicBezTo>
                    <a:cubicBezTo>
                      <a:pt x="121" y="76"/>
                      <a:pt x="120" y="76"/>
                      <a:pt x="120" y="75"/>
                    </a:cubicBezTo>
                    <a:cubicBezTo>
                      <a:pt x="119" y="74"/>
                      <a:pt x="118" y="74"/>
                      <a:pt x="117" y="76"/>
                    </a:cubicBezTo>
                    <a:cubicBezTo>
                      <a:pt x="115" y="76"/>
                      <a:pt x="114" y="77"/>
                      <a:pt x="114" y="78"/>
                    </a:cubicBezTo>
                    <a:cubicBezTo>
                      <a:pt x="113" y="78"/>
                      <a:pt x="112" y="79"/>
                      <a:pt x="111" y="80"/>
                    </a:cubicBezTo>
                    <a:cubicBezTo>
                      <a:pt x="110" y="81"/>
                      <a:pt x="109" y="82"/>
                      <a:pt x="110" y="82"/>
                    </a:cubicBezTo>
                    <a:cubicBezTo>
                      <a:pt x="110" y="82"/>
                      <a:pt x="110" y="82"/>
                      <a:pt x="109" y="82"/>
                    </a:cubicBezTo>
                    <a:cubicBezTo>
                      <a:pt x="109" y="82"/>
                      <a:pt x="108" y="83"/>
                      <a:pt x="108" y="84"/>
                    </a:cubicBezTo>
                    <a:cubicBezTo>
                      <a:pt x="107" y="85"/>
                      <a:pt x="106" y="85"/>
                      <a:pt x="106" y="85"/>
                    </a:cubicBezTo>
                    <a:cubicBezTo>
                      <a:pt x="106" y="85"/>
                      <a:pt x="105" y="85"/>
                      <a:pt x="105" y="86"/>
                    </a:cubicBezTo>
                    <a:cubicBezTo>
                      <a:pt x="105" y="86"/>
                      <a:pt x="104" y="87"/>
                      <a:pt x="103" y="87"/>
                    </a:cubicBezTo>
                    <a:cubicBezTo>
                      <a:pt x="103" y="88"/>
                      <a:pt x="102" y="89"/>
                      <a:pt x="102" y="89"/>
                    </a:cubicBezTo>
                    <a:cubicBezTo>
                      <a:pt x="102" y="89"/>
                      <a:pt x="101" y="90"/>
                      <a:pt x="101" y="90"/>
                    </a:cubicBezTo>
                    <a:cubicBezTo>
                      <a:pt x="101" y="90"/>
                      <a:pt x="101" y="90"/>
                      <a:pt x="100" y="90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100" y="91"/>
                      <a:pt x="99" y="92"/>
                      <a:pt x="99" y="92"/>
                    </a:cubicBezTo>
                    <a:cubicBezTo>
                      <a:pt x="98" y="94"/>
                      <a:pt x="97" y="95"/>
                      <a:pt x="96" y="95"/>
                    </a:cubicBezTo>
                    <a:cubicBezTo>
                      <a:pt x="96" y="94"/>
                      <a:pt x="95" y="95"/>
                      <a:pt x="94" y="96"/>
                    </a:cubicBezTo>
                    <a:cubicBezTo>
                      <a:pt x="94" y="97"/>
                      <a:pt x="93" y="97"/>
                      <a:pt x="93" y="97"/>
                    </a:cubicBezTo>
                    <a:cubicBezTo>
                      <a:pt x="92" y="97"/>
                      <a:pt x="92" y="97"/>
                      <a:pt x="92" y="98"/>
                    </a:cubicBezTo>
                    <a:cubicBezTo>
                      <a:pt x="92" y="98"/>
                      <a:pt x="91" y="98"/>
                      <a:pt x="91" y="98"/>
                    </a:cubicBezTo>
                    <a:cubicBezTo>
                      <a:pt x="91" y="98"/>
                      <a:pt x="91" y="98"/>
                      <a:pt x="91" y="99"/>
                    </a:cubicBezTo>
                    <a:cubicBezTo>
                      <a:pt x="91" y="99"/>
                      <a:pt x="90" y="100"/>
                      <a:pt x="90" y="100"/>
                    </a:cubicBezTo>
                    <a:cubicBezTo>
                      <a:pt x="90" y="100"/>
                      <a:pt x="89" y="100"/>
                      <a:pt x="89" y="101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9" y="101"/>
                      <a:pt x="88" y="102"/>
                      <a:pt x="87" y="103"/>
                    </a:cubicBezTo>
                    <a:cubicBezTo>
                      <a:pt x="86" y="104"/>
                      <a:pt x="85" y="105"/>
                      <a:pt x="85" y="105"/>
                    </a:cubicBezTo>
                    <a:cubicBezTo>
                      <a:pt x="85" y="105"/>
                      <a:pt x="84" y="105"/>
                      <a:pt x="84" y="105"/>
                    </a:cubicBezTo>
                    <a:cubicBezTo>
                      <a:pt x="84" y="105"/>
                      <a:pt x="84" y="106"/>
                      <a:pt x="83" y="107"/>
                    </a:cubicBezTo>
                    <a:cubicBezTo>
                      <a:pt x="82" y="107"/>
                      <a:pt x="81" y="108"/>
                      <a:pt x="81" y="108"/>
                    </a:cubicBezTo>
                    <a:cubicBezTo>
                      <a:pt x="81" y="108"/>
                      <a:pt x="81" y="109"/>
                      <a:pt x="81" y="109"/>
                    </a:cubicBezTo>
                    <a:cubicBezTo>
                      <a:pt x="80" y="109"/>
                      <a:pt x="80" y="109"/>
                      <a:pt x="80" y="110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10"/>
                      <a:pt x="77" y="112"/>
                      <a:pt x="76" y="113"/>
                    </a:cubicBezTo>
                    <a:cubicBezTo>
                      <a:pt x="76" y="114"/>
                      <a:pt x="76" y="115"/>
                      <a:pt x="75" y="115"/>
                    </a:cubicBezTo>
                    <a:cubicBezTo>
                      <a:pt x="74" y="116"/>
                      <a:pt x="74" y="116"/>
                      <a:pt x="74" y="118"/>
                    </a:cubicBezTo>
                    <a:cubicBezTo>
                      <a:pt x="75" y="118"/>
                      <a:pt x="75" y="119"/>
                      <a:pt x="75" y="120"/>
                    </a:cubicBezTo>
                    <a:cubicBezTo>
                      <a:pt x="74" y="121"/>
                      <a:pt x="75" y="121"/>
                      <a:pt x="76" y="120"/>
                    </a:cubicBezTo>
                    <a:cubicBezTo>
                      <a:pt x="76" y="120"/>
                      <a:pt x="76" y="120"/>
                      <a:pt x="77" y="121"/>
                    </a:cubicBezTo>
                    <a:cubicBezTo>
                      <a:pt x="77" y="122"/>
                      <a:pt x="78" y="123"/>
                      <a:pt x="78" y="123"/>
                    </a:cubicBezTo>
                    <a:cubicBezTo>
                      <a:pt x="78" y="123"/>
                      <a:pt x="79" y="124"/>
                      <a:pt x="79" y="124"/>
                    </a:cubicBezTo>
                    <a:cubicBezTo>
                      <a:pt x="79" y="125"/>
                      <a:pt x="80" y="125"/>
                      <a:pt x="80" y="123"/>
                    </a:cubicBezTo>
                    <a:cubicBezTo>
                      <a:pt x="80" y="123"/>
                      <a:pt x="80" y="122"/>
                      <a:pt x="80" y="122"/>
                    </a:cubicBezTo>
                    <a:cubicBezTo>
                      <a:pt x="81" y="122"/>
                      <a:pt x="81" y="121"/>
                      <a:pt x="81" y="121"/>
                    </a:cubicBezTo>
                    <a:cubicBezTo>
                      <a:pt x="81" y="121"/>
                      <a:pt x="82" y="120"/>
                      <a:pt x="83" y="119"/>
                    </a:cubicBezTo>
                    <a:cubicBezTo>
                      <a:pt x="83" y="119"/>
                      <a:pt x="84" y="118"/>
                      <a:pt x="85" y="117"/>
                    </a:cubicBezTo>
                    <a:cubicBezTo>
                      <a:pt x="85" y="116"/>
                      <a:pt x="86" y="116"/>
                      <a:pt x="86" y="116"/>
                    </a:cubicBezTo>
                    <a:cubicBezTo>
                      <a:pt x="86" y="116"/>
                      <a:pt x="86" y="116"/>
                      <a:pt x="87" y="116"/>
                    </a:cubicBezTo>
                    <a:cubicBezTo>
                      <a:pt x="87" y="115"/>
                      <a:pt x="90" y="116"/>
                      <a:pt x="92" y="118"/>
                    </a:cubicBezTo>
                    <a:cubicBezTo>
                      <a:pt x="92" y="118"/>
                      <a:pt x="93" y="119"/>
                      <a:pt x="93" y="119"/>
                    </a:cubicBezTo>
                    <a:cubicBezTo>
                      <a:pt x="93" y="120"/>
                      <a:pt x="93" y="120"/>
                      <a:pt x="94" y="120"/>
                    </a:cubicBezTo>
                    <a:cubicBezTo>
                      <a:pt x="94" y="120"/>
                      <a:pt x="94" y="121"/>
                      <a:pt x="94" y="121"/>
                    </a:cubicBezTo>
                    <a:cubicBezTo>
                      <a:pt x="94" y="121"/>
                      <a:pt x="94" y="122"/>
                      <a:pt x="95" y="122"/>
                    </a:cubicBezTo>
                    <a:cubicBezTo>
                      <a:pt x="96" y="122"/>
                      <a:pt x="96" y="122"/>
                      <a:pt x="98" y="121"/>
                    </a:cubicBezTo>
                    <a:cubicBezTo>
                      <a:pt x="99" y="121"/>
                      <a:pt x="100" y="119"/>
                      <a:pt x="101" y="119"/>
                    </a:cubicBezTo>
                    <a:cubicBezTo>
                      <a:pt x="102" y="118"/>
                      <a:pt x="104" y="117"/>
                      <a:pt x="104" y="117"/>
                    </a:cubicBezTo>
                    <a:cubicBezTo>
                      <a:pt x="105" y="117"/>
                      <a:pt x="105" y="116"/>
                      <a:pt x="105" y="116"/>
                    </a:cubicBezTo>
                    <a:cubicBezTo>
                      <a:pt x="105" y="115"/>
                      <a:pt x="108" y="114"/>
                      <a:pt x="109" y="114"/>
                    </a:cubicBezTo>
                    <a:cubicBezTo>
                      <a:pt x="110" y="114"/>
                      <a:pt x="110" y="117"/>
                      <a:pt x="110" y="118"/>
                    </a:cubicBezTo>
                    <a:cubicBezTo>
                      <a:pt x="110" y="120"/>
                      <a:pt x="105" y="123"/>
                      <a:pt x="103" y="123"/>
                    </a:cubicBezTo>
                    <a:cubicBezTo>
                      <a:pt x="103" y="123"/>
                      <a:pt x="102" y="124"/>
                      <a:pt x="102" y="124"/>
                    </a:cubicBezTo>
                    <a:cubicBezTo>
                      <a:pt x="102" y="124"/>
                      <a:pt x="101" y="125"/>
                      <a:pt x="101" y="125"/>
                    </a:cubicBezTo>
                    <a:cubicBezTo>
                      <a:pt x="99" y="126"/>
                      <a:pt x="98" y="127"/>
                      <a:pt x="99" y="128"/>
                    </a:cubicBezTo>
                    <a:cubicBezTo>
                      <a:pt x="99" y="129"/>
                      <a:pt x="99" y="129"/>
                      <a:pt x="99" y="130"/>
                    </a:cubicBezTo>
                    <a:cubicBezTo>
                      <a:pt x="99" y="130"/>
                      <a:pt x="99" y="131"/>
                      <a:pt x="99" y="131"/>
                    </a:cubicBezTo>
                    <a:cubicBezTo>
                      <a:pt x="100" y="132"/>
                      <a:pt x="100" y="133"/>
                      <a:pt x="100" y="134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98" y="135"/>
                      <a:pt x="98" y="136"/>
                      <a:pt x="98" y="136"/>
                    </a:cubicBezTo>
                    <a:cubicBezTo>
                      <a:pt x="97" y="136"/>
                      <a:pt x="96" y="135"/>
                      <a:pt x="96" y="134"/>
                    </a:cubicBezTo>
                    <a:cubicBezTo>
                      <a:pt x="96" y="134"/>
                      <a:pt x="96" y="133"/>
                      <a:pt x="96" y="133"/>
                    </a:cubicBezTo>
                    <a:cubicBezTo>
                      <a:pt x="95" y="133"/>
                      <a:pt x="95" y="132"/>
                      <a:pt x="95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4" y="131"/>
                      <a:pt x="94" y="130"/>
                      <a:pt x="94" y="130"/>
                    </a:cubicBezTo>
                    <a:cubicBezTo>
                      <a:pt x="95" y="129"/>
                      <a:pt x="94" y="129"/>
                      <a:pt x="94" y="129"/>
                    </a:cubicBezTo>
                    <a:cubicBezTo>
                      <a:pt x="94" y="129"/>
                      <a:pt x="93" y="130"/>
                      <a:pt x="93" y="130"/>
                    </a:cubicBezTo>
                    <a:cubicBezTo>
                      <a:pt x="93" y="130"/>
                      <a:pt x="93" y="130"/>
                      <a:pt x="92" y="130"/>
                    </a:cubicBezTo>
                    <a:cubicBezTo>
                      <a:pt x="92" y="130"/>
                      <a:pt x="92" y="130"/>
                      <a:pt x="92" y="131"/>
                    </a:cubicBezTo>
                    <a:cubicBezTo>
                      <a:pt x="91" y="131"/>
                      <a:pt x="91" y="131"/>
                      <a:pt x="91" y="131"/>
                    </a:cubicBezTo>
                    <a:cubicBezTo>
                      <a:pt x="90" y="131"/>
                      <a:pt x="89" y="132"/>
                      <a:pt x="88" y="132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7" y="131"/>
                      <a:pt x="86" y="131"/>
                      <a:pt x="85" y="131"/>
                    </a:cubicBezTo>
                    <a:cubicBezTo>
                      <a:pt x="84" y="131"/>
                      <a:pt x="83" y="131"/>
                      <a:pt x="83" y="130"/>
                    </a:cubicBezTo>
                    <a:cubicBezTo>
                      <a:pt x="83" y="130"/>
                      <a:pt x="83" y="129"/>
                      <a:pt x="82" y="129"/>
                    </a:cubicBezTo>
                    <a:cubicBezTo>
                      <a:pt x="82" y="129"/>
                      <a:pt x="82" y="129"/>
                      <a:pt x="81" y="128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0" y="127"/>
                      <a:pt x="80" y="129"/>
                      <a:pt x="80" y="130"/>
                    </a:cubicBezTo>
                    <a:cubicBezTo>
                      <a:pt x="81" y="132"/>
                      <a:pt x="81" y="134"/>
                      <a:pt x="81" y="134"/>
                    </a:cubicBezTo>
                    <a:cubicBezTo>
                      <a:pt x="81" y="135"/>
                      <a:pt x="81" y="135"/>
                      <a:pt x="81" y="136"/>
                    </a:cubicBezTo>
                    <a:cubicBezTo>
                      <a:pt x="81" y="137"/>
                      <a:pt x="81" y="137"/>
                      <a:pt x="81" y="138"/>
                    </a:cubicBezTo>
                    <a:cubicBezTo>
                      <a:pt x="81" y="138"/>
                      <a:pt x="81" y="139"/>
                      <a:pt x="81" y="139"/>
                    </a:cubicBezTo>
                    <a:cubicBezTo>
                      <a:pt x="81" y="140"/>
                      <a:pt x="82" y="143"/>
                      <a:pt x="82" y="144"/>
                    </a:cubicBezTo>
                    <a:cubicBezTo>
                      <a:pt x="81" y="147"/>
                      <a:pt x="81" y="149"/>
                      <a:pt x="80" y="152"/>
                    </a:cubicBezTo>
                    <a:cubicBezTo>
                      <a:pt x="80" y="154"/>
                      <a:pt x="80" y="154"/>
                      <a:pt x="81" y="154"/>
                    </a:cubicBezTo>
                    <a:cubicBezTo>
                      <a:pt x="81" y="154"/>
                      <a:pt x="82" y="155"/>
                      <a:pt x="81" y="155"/>
                    </a:cubicBezTo>
                    <a:cubicBezTo>
                      <a:pt x="81" y="155"/>
                      <a:pt x="82" y="155"/>
                      <a:pt x="82" y="155"/>
                    </a:cubicBezTo>
                    <a:cubicBezTo>
                      <a:pt x="83" y="155"/>
                      <a:pt x="100" y="160"/>
                      <a:pt x="100" y="160"/>
                    </a:cubicBezTo>
                    <a:cubicBezTo>
                      <a:pt x="100" y="160"/>
                      <a:pt x="101" y="161"/>
                      <a:pt x="101" y="161"/>
                    </a:cubicBezTo>
                    <a:cubicBezTo>
                      <a:pt x="103" y="160"/>
                      <a:pt x="105" y="161"/>
                      <a:pt x="105" y="161"/>
                    </a:cubicBezTo>
                    <a:cubicBezTo>
                      <a:pt x="105" y="162"/>
                      <a:pt x="106" y="162"/>
                      <a:pt x="107" y="162"/>
                    </a:cubicBezTo>
                    <a:cubicBezTo>
                      <a:pt x="108" y="161"/>
                      <a:pt x="108" y="162"/>
                      <a:pt x="108" y="162"/>
                    </a:cubicBezTo>
                    <a:cubicBezTo>
                      <a:pt x="109" y="163"/>
                      <a:pt x="109" y="164"/>
                      <a:pt x="109" y="163"/>
                    </a:cubicBezTo>
                    <a:cubicBezTo>
                      <a:pt x="110" y="162"/>
                      <a:pt x="117" y="164"/>
                      <a:pt x="117" y="165"/>
                    </a:cubicBezTo>
                    <a:cubicBezTo>
                      <a:pt x="118" y="166"/>
                      <a:pt x="118" y="166"/>
                      <a:pt x="118" y="165"/>
                    </a:cubicBezTo>
                    <a:cubicBezTo>
                      <a:pt x="118" y="165"/>
                      <a:pt x="119" y="165"/>
                      <a:pt x="119" y="166"/>
                    </a:cubicBezTo>
                    <a:cubicBezTo>
                      <a:pt x="119" y="166"/>
                      <a:pt x="124" y="168"/>
                      <a:pt x="126" y="168"/>
                    </a:cubicBezTo>
                    <a:close/>
                    <a:moveTo>
                      <a:pt x="123" y="115"/>
                    </a:moveTo>
                    <a:cubicBezTo>
                      <a:pt x="123" y="114"/>
                      <a:pt x="122" y="114"/>
                      <a:pt x="123" y="113"/>
                    </a:cubicBezTo>
                    <a:cubicBezTo>
                      <a:pt x="123" y="113"/>
                      <a:pt x="123" y="112"/>
                      <a:pt x="122" y="111"/>
                    </a:cubicBezTo>
                    <a:cubicBezTo>
                      <a:pt x="122" y="111"/>
                      <a:pt x="122" y="110"/>
                      <a:pt x="122" y="109"/>
                    </a:cubicBezTo>
                    <a:cubicBezTo>
                      <a:pt x="122" y="107"/>
                      <a:pt x="122" y="107"/>
                      <a:pt x="125" y="106"/>
                    </a:cubicBezTo>
                    <a:cubicBezTo>
                      <a:pt x="126" y="105"/>
                      <a:pt x="128" y="104"/>
                      <a:pt x="128" y="104"/>
                    </a:cubicBezTo>
                    <a:cubicBezTo>
                      <a:pt x="129" y="104"/>
                      <a:pt x="133" y="103"/>
                      <a:pt x="133" y="102"/>
                    </a:cubicBezTo>
                    <a:cubicBezTo>
                      <a:pt x="134" y="102"/>
                      <a:pt x="134" y="102"/>
                      <a:pt x="134" y="102"/>
                    </a:cubicBez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6" y="102"/>
                      <a:pt x="137" y="102"/>
                    </a:cubicBezTo>
                    <a:cubicBezTo>
                      <a:pt x="138" y="102"/>
                      <a:pt x="138" y="101"/>
                      <a:pt x="139" y="97"/>
                    </a:cubicBezTo>
                    <a:cubicBezTo>
                      <a:pt x="139" y="96"/>
                      <a:pt x="139" y="96"/>
                      <a:pt x="138" y="95"/>
                    </a:cubicBezTo>
                    <a:cubicBezTo>
                      <a:pt x="137" y="95"/>
                      <a:pt x="136" y="95"/>
                      <a:pt x="136" y="96"/>
                    </a:cubicBezTo>
                    <a:cubicBezTo>
                      <a:pt x="135" y="96"/>
                      <a:pt x="134" y="96"/>
                      <a:pt x="134" y="96"/>
                    </a:cubicBezTo>
                    <a:cubicBezTo>
                      <a:pt x="134" y="96"/>
                      <a:pt x="133" y="96"/>
                      <a:pt x="132" y="97"/>
                    </a:cubicBezTo>
                    <a:cubicBezTo>
                      <a:pt x="132" y="97"/>
                      <a:pt x="130" y="97"/>
                      <a:pt x="129" y="97"/>
                    </a:cubicBezTo>
                    <a:cubicBezTo>
                      <a:pt x="126" y="97"/>
                      <a:pt x="126" y="97"/>
                      <a:pt x="125" y="96"/>
                    </a:cubicBezTo>
                    <a:cubicBezTo>
                      <a:pt x="124" y="95"/>
                      <a:pt x="124" y="94"/>
                      <a:pt x="125" y="94"/>
                    </a:cubicBezTo>
                    <a:cubicBezTo>
                      <a:pt x="125" y="94"/>
                      <a:pt x="126" y="94"/>
                      <a:pt x="126" y="93"/>
                    </a:cubicBezTo>
                    <a:cubicBezTo>
                      <a:pt x="126" y="92"/>
                      <a:pt x="129" y="91"/>
                      <a:pt x="130" y="91"/>
                    </a:cubicBezTo>
                    <a:cubicBezTo>
                      <a:pt x="132" y="92"/>
                      <a:pt x="141" y="89"/>
                      <a:pt x="141" y="87"/>
                    </a:cubicBezTo>
                    <a:cubicBezTo>
                      <a:pt x="141" y="87"/>
                      <a:pt x="142" y="87"/>
                      <a:pt x="142" y="87"/>
                    </a:cubicBezTo>
                    <a:cubicBezTo>
                      <a:pt x="143" y="87"/>
                      <a:pt x="144" y="86"/>
                      <a:pt x="144" y="86"/>
                    </a:cubicBezTo>
                    <a:cubicBezTo>
                      <a:pt x="144" y="86"/>
                      <a:pt x="145" y="86"/>
                      <a:pt x="146" y="86"/>
                    </a:cubicBezTo>
                    <a:cubicBezTo>
                      <a:pt x="147" y="87"/>
                      <a:pt x="147" y="87"/>
                      <a:pt x="147" y="89"/>
                    </a:cubicBezTo>
                    <a:cubicBezTo>
                      <a:pt x="147" y="91"/>
                      <a:pt x="146" y="96"/>
                      <a:pt x="145" y="96"/>
                    </a:cubicBezTo>
                    <a:cubicBezTo>
                      <a:pt x="145" y="96"/>
                      <a:pt x="145" y="97"/>
                      <a:pt x="145" y="97"/>
                    </a:cubicBezTo>
                    <a:cubicBezTo>
                      <a:pt x="145" y="97"/>
                      <a:pt x="144" y="98"/>
                      <a:pt x="144" y="98"/>
                    </a:cubicBezTo>
                    <a:cubicBezTo>
                      <a:pt x="143" y="98"/>
                      <a:pt x="145" y="100"/>
                      <a:pt x="146" y="99"/>
                    </a:cubicBezTo>
                    <a:cubicBezTo>
                      <a:pt x="147" y="99"/>
                      <a:pt x="148" y="100"/>
                      <a:pt x="149" y="101"/>
                    </a:cubicBezTo>
                    <a:cubicBezTo>
                      <a:pt x="149" y="102"/>
                      <a:pt x="149" y="103"/>
                      <a:pt x="149" y="103"/>
                    </a:cubicBezTo>
                    <a:cubicBezTo>
                      <a:pt x="149" y="104"/>
                      <a:pt x="149" y="106"/>
                      <a:pt x="150" y="106"/>
                    </a:cubicBezTo>
                    <a:cubicBezTo>
                      <a:pt x="150" y="106"/>
                      <a:pt x="150" y="106"/>
                      <a:pt x="150" y="107"/>
                    </a:cubicBezTo>
                    <a:cubicBezTo>
                      <a:pt x="150" y="107"/>
                      <a:pt x="150" y="108"/>
                      <a:pt x="150" y="108"/>
                    </a:cubicBezTo>
                    <a:cubicBezTo>
                      <a:pt x="151" y="108"/>
                      <a:pt x="151" y="109"/>
                      <a:pt x="151" y="110"/>
                    </a:cubicBezTo>
                    <a:cubicBezTo>
                      <a:pt x="151" y="111"/>
                      <a:pt x="151" y="112"/>
                      <a:pt x="151" y="113"/>
                    </a:cubicBezTo>
                    <a:cubicBezTo>
                      <a:pt x="151" y="113"/>
                      <a:pt x="151" y="113"/>
                      <a:pt x="150" y="113"/>
                    </a:cubicBezTo>
                    <a:cubicBezTo>
                      <a:pt x="150" y="113"/>
                      <a:pt x="149" y="113"/>
                      <a:pt x="149" y="114"/>
                    </a:cubicBezTo>
                    <a:cubicBezTo>
                      <a:pt x="148" y="115"/>
                      <a:pt x="146" y="114"/>
                      <a:pt x="146" y="112"/>
                    </a:cubicBezTo>
                    <a:cubicBezTo>
                      <a:pt x="145" y="111"/>
                      <a:pt x="145" y="111"/>
                      <a:pt x="145" y="111"/>
                    </a:cubicBezTo>
                    <a:cubicBezTo>
                      <a:pt x="144" y="111"/>
                      <a:pt x="144" y="109"/>
                      <a:pt x="144" y="108"/>
                    </a:cubicBezTo>
                    <a:cubicBezTo>
                      <a:pt x="144" y="108"/>
                      <a:pt x="144" y="107"/>
                      <a:pt x="143" y="107"/>
                    </a:cubicBezTo>
                    <a:cubicBezTo>
                      <a:pt x="142" y="107"/>
                      <a:pt x="141" y="108"/>
                      <a:pt x="141" y="110"/>
                    </a:cubicBezTo>
                    <a:cubicBezTo>
                      <a:pt x="141" y="112"/>
                      <a:pt x="140" y="113"/>
                      <a:pt x="140" y="113"/>
                    </a:cubicBezTo>
                    <a:cubicBezTo>
                      <a:pt x="140" y="113"/>
                      <a:pt x="139" y="113"/>
                      <a:pt x="139" y="112"/>
                    </a:cubicBezTo>
                    <a:cubicBezTo>
                      <a:pt x="139" y="112"/>
                      <a:pt x="138" y="113"/>
                      <a:pt x="138" y="114"/>
                    </a:cubicBezTo>
                    <a:cubicBezTo>
                      <a:pt x="138" y="115"/>
                      <a:pt x="137" y="116"/>
                      <a:pt x="136" y="115"/>
                    </a:cubicBezTo>
                    <a:cubicBezTo>
                      <a:pt x="136" y="115"/>
                      <a:pt x="135" y="116"/>
                      <a:pt x="135" y="116"/>
                    </a:cubicBezTo>
                    <a:cubicBezTo>
                      <a:pt x="134" y="117"/>
                      <a:pt x="133" y="117"/>
                      <a:pt x="133" y="117"/>
                    </a:cubicBezTo>
                    <a:cubicBezTo>
                      <a:pt x="132" y="117"/>
                      <a:pt x="132" y="117"/>
                      <a:pt x="131" y="117"/>
                    </a:cubicBezTo>
                    <a:cubicBezTo>
                      <a:pt x="131" y="118"/>
                      <a:pt x="124" y="116"/>
                      <a:pt x="123" y="115"/>
                    </a:cubicBezTo>
                    <a:close/>
                    <a:moveTo>
                      <a:pt x="133" y="110"/>
                    </a:moveTo>
                    <a:cubicBezTo>
                      <a:pt x="134" y="109"/>
                      <a:pt x="134" y="109"/>
                      <a:pt x="134" y="108"/>
                    </a:cubicBezTo>
                    <a:cubicBezTo>
                      <a:pt x="133" y="107"/>
                      <a:pt x="132" y="108"/>
                      <a:pt x="132" y="109"/>
                    </a:cubicBezTo>
                    <a:cubicBezTo>
                      <a:pt x="132" y="110"/>
                      <a:pt x="133" y="111"/>
                      <a:pt x="133" y="110"/>
                    </a:cubicBezTo>
                    <a:close/>
                    <a:moveTo>
                      <a:pt x="65" y="150"/>
                    </a:moveTo>
                    <a:cubicBezTo>
                      <a:pt x="66" y="150"/>
                      <a:pt x="66" y="150"/>
                      <a:pt x="67" y="151"/>
                    </a:cubicBezTo>
                    <a:cubicBezTo>
                      <a:pt x="67" y="151"/>
                      <a:pt x="67" y="151"/>
                      <a:pt x="67" y="151"/>
                    </a:cubicBezTo>
                    <a:cubicBezTo>
                      <a:pt x="68" y="150"/>
                      <a:pt x="68" y="150"/>
                      <a:pt x="69" y="151"/>
                    </a:cubicBezTo>
                    <a:cubicBezTo>
                      <a:pt x="71" y="152"/>
                      <a:pt x="72" y="152"/>
                      <a:pt x="74" y="149"/>
                    </a:cubicBezTo>
                    <a:cubicBezTo>
                      <a:pt x="74" y="147"/>
                      <a:pt x="75" y="146"/>
                      <a:pt x="75" y="146"/>
                    </a:cubicBezTo>
                    <a:cubicBezTo>
                      <a:pt x="75" y="145"/>
                      <a:pt x="75" y="142"/>
                      <a:pt x="75" y="140"/>
                    </a:cubicBezTo>
                    <a:cubicBezTo>
                      <a:pt x="76" y="140"/>
                      <a:pt x="76" y="139"/>
                      <a:pt x="75" y="139"/>
                    </a:cubicBezTo>
                    <a:cubicBezTo>
                      <a:pt x="75" y="139"/>
                      <a:pt x="75" y="138"/>
                      <a:pt x="75" y="137"/>
                    </a:cubicBezTo>
                    <a:cubicBezTo>
                      <a:pt x="75" y="136"/>
                      <a:pt x="75" y="134"/>
                      <a:pt x="75" y="132"/>
                    </a:cubicBezTo>
                    <a:cubicBezTo>
                      <a:pt x="74" y="131"/>
                      <a:pt x="74" y="129"/>
                      <a:pt x="74" y="128"/>
                    </a:cubicBezTo>
                    <a:cubicBezTo>
                      <a:pt x="74" y="127"/>
                      <a:pt x="74" y="126"/>
                      <a:pt x="74" y="126"/>
                    </a:cubicBezTo>
                    <a:cubicBezTo>
                      <a:pt x="72" y="121"/>
                      <a:pt x="71" y="120"/>
                      <a:pt x="70" y="120"/>
                    </a:cubicBezTo>
                    <a:cubicBezTo>
                      <a:pt x="70" y="120"/>
                      <a:pt x="69" y="120"/>
                      <a:pt x="68" y="121"/>
                    </a:cubicBezTo>
                    <a:cubicBezTo>
                      <a:pt x="66" y="122"/>
                      <a:pt x="66" y="123"/>
                      <a:pt x="66" y="124"/>
                    </a:cubicBezTo>
                    <a:cubicBezTo>
                      <a:pt x="66" y="125"/>
                      <a:pt x="64" y="127"/>
                      <a:pt x="63" y="126"/>
                    </a:cubicBezTo>
                    <a:cubicBezTo>
                      <a:pt x="62" y="126"/>
                      <a:pt x="62" y="127"/>
                      <a:pt x="62" y="127"/>
                    </a:cubicBezTo>
                    <a:cubicBezTo>
                      <a:pt x="62" y="128"/>
                      <a:pt x="62" y="128"/>
                      <a:pt x="62" y="128"/>
                    </a:cubicBezTo>
                    <a:cubicBezTo>
                      <a:pt x="61" y="128"/>
                      <a:pt x="60" y="129"/>
                      <a:pt x="59" y="130"/>
                    </a:cubicBezTo>
                    <a:cubicBezTo>
                      <a:pt x="58" y="132"/>
                      <a:pt x="57" y="132"/>
                      <a:pt x="57" y="132"/>
                    </a:cubicBezTo>
                    <a:cubicBezTo>
                      <a:pt x="56" y="132"/>
                      <a:pt x="56" y="133"/>
                      <a:pt x="56" y="133"/>
                    </a:cubicBezTo>
                    <a:cubicBezTo>
                      <a:pt x="55" y="134"/>
                      <a:pt x="55" y="135"/>
                      <a:pt x="54" y="135"/>
                    </a:cubicBezTo>
                    <a:cubicBezTo>
                      <a:pt x="54" y="135"/>
                      <a:pt x="53" y="136"/>
                      <a:pt x="53" y="136"/>
                    </a:cubicBezTo>
                    <a:cubicBezTo>
                      <a:pt x="53" y="136"/>
                      <a:pt x="53" y="137"/>
                      <a:pt x="52" y="137"/>
                    </a:cubicBezTo>
                    <a:cubicBezTo>
                      <a:pt x="52" y="137"/>
                      <a:pt x="52" y="137"/>
                      <a:pt x="52" y="137"/>
                    </a:cubicBezTo>
                    <a:cubicBezTo>
                      <a:pt x="51" y="138"/>
                      <a:pt x="50" y="140"/>
                      <a:pt x="49" y="139"/>
                    </a:cubicBezTo>
                    <a:cubicBezTo>
                      <a:pt x="49" y="139"/>
                      <a:pt x="48" y="140"/>
                      <a:pt x="48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7" y="140"/>
                      <a:pt x="47" y="140"/>
                      <a:pt x="47" y="141"/>
                    </a:cubicBezTo>
                    <a:cubicBezTo>
                      <a:pt x="47" y="141"/>
                      <a:pt x="46" y="141"/>
                      <a:pt x="46" y="142"/>
                    </a:cubicBezTo>
                    <a:cubicBezTo>
                      <a:pt x="44" y="143"/>
                      <a:pt x="45" y="145"/>
                      <a:pt x="46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7" y="145"/>
                      <a:pt x="51" y="146"/>
                      <a:pt x="52" y="146"/>
                    </a:cubicBezTo>
                    <a:cubicBezTo>
                      <a:pt x="52" y="146"/>
                      <a:pt x="54" y="147"/>
                      <a:pt x="60" y="148"/>
                    </a:cubicBezTo>
                    <a:cubicBezTo>
                      <a:pt x="61" y="149"/>
                      <a:pt x="62" y="149"/>
                      <a:pt x="62" y="149"/>
                    </a:cubicBezTo>
                    <a:cubicBezTo>
                      <a:pt x="62" y="150"/>
                      <a:pt x="63" y="150"/>
                      <a:pt x="63" y="150"/>
                    </a:cubicBezTo>
                    <a:cubicBezTo>
                      <a:pt x="63" y="150"/>
                      <a:pt x="64" y="150"/>
                      <a:pt x="65" y="150"/>
                    </a:cubicBezTo>
                    <a:close/>
                    <a:moveTo>
                      <a:pt x="134" y="145"/>
                    </a:moveTo>
                    <a:cubicBezTo>
                      <a:pt x="136" y="145"/>
                      <a:pt x="136" y="145"/>
                      <a:pt x="136" y="143"/>
                    </a:cubicBezTo>
                    <a:cubicBezTo>
                      <a:pt x="136" y="142"/>
                      <a:pt x="135" y="141"/>
                      <a:pt x="135" y="142"/>
                    </a:cubicBezTo>
                    <a:cubicBezTo>
                      <a:pt x="134" y="143"/>
                      <a:pt x="134" y="143"/>
                      <a:pt x="134" y="142"/>
                    </a:cubicBezTo>
                    <a:cubicBezTo>
                      <a:pt x="134" y="142"/>
                      <a:pt x="134" y="141"/>
                      <a:pt x="133" y="141"/>
                    </a:cubicBezTo>
                    <a:cubicBezTo>
                      <a:pt x="132" y="141"/>
                      <a:pt x="132" y="141"/>
                      <a:pt x="132" y="140"/>
                    </a:cubicBezTo>
                    <a:cubicBezTo>
                      <a:pt x="132" y="140"/>
                      <a:pt x="132" y="139"/>
                      <a:pt x="132" y="139"/>
                    </a:cubicBezTo>
                    <a:cubicBezTo>
                      <a:pt x="132" y="138"/>
                      <a:pt x="134" y="136"/>
                      <a:pt x="136" y="135"/>
                    </a:cubicBezTo>
                    <a:cubicBezTo>
                      <a:pt x="136" y="135"/>
                      <a:pt x="137" y="134"/>
                      <a:pt x="137" y="134"/>
                    </a:cubicBezTo>
                    <a:cubicBezTo>
                      <a:pt x="138" y="133"/>
                      <a:pt x="138" y="132"/>
                      <a:pt x="138" y="132"/>
                    </a:cubicBezTo>
                    <a:cubicBezTo>
                      <a:pt x="139" y="131"/>
                      <a:pt x="139" y="131"/>
                      <a:pt x="138" y="130"/>
                    </a:cubicBezTo>
                    <a:cubicBezTo>
                      <a:pt x="138" y="129"/>
                      <a:pt x="137" y="129"/>
                      <a:pt x="135" y="130"/>
                    </a:cubicBezTo>
                    <a:cubicBezTo>
                      <a:pt x="132" y="130"/>
                      <a:pt x="131" y="131"/>
                      <a:pt x="129" y="135"/>
                    </a:cubicBezTo>
                    <a:cubicBezTo>
                      <a:pt x="128" y="137"/>
                      <a:pt x="128" y="138"/>
                      <a:pt x="126" y="140"/>
                    </a:cubicBezTo>
                    <a:cubicBezTo>
                      <a:pt x="126" y="142"/>
                      <a:pt x="126" y="142"/>
                      <a:pt x="126" y="143"/>
                    </a:cubicBezTo>
                    <a:cubicBezTo>
                      <a:pt x="127" y="143"/>
                      <a:pt x="127" y="143"/>
                      <a:pt x="127" y="143"/>
                    </a:cubicBezTo>
                    <a:cubicBezTo>
                      <a:pt x="128" y="142"/>
                      <a:pt x="129" y="143"/>
                      <a:pt x="130" y="143"/>
                    </a:cubicBezTo>
                    <a:cubicBezTo>
                      <a:pt x="131" y="144"/>
                      <a:pt x="132" y="145"/>
                      <a:pt x="132" y="145"/>
                    </a:cubicBezTo>
                    <a:cubicBezTo>
                      <a:pt x="133" y="145"/>
                      <a:pt x="134" y="145"/>
                      <a:pt x="134" y="145"/>
                    </a:cubicBezTo>
                    <a:close/>
                    <a:moveTo>
                      <a:pt x="88" y="127"/>
                    </a:moveTo>
                    <a:cubicBezTo>
                      <a:pt x="89" y="126"/>
                      <a:pt x="91" y="126"/>
                      <a:pt x="91" y="126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2" y="126"/>
                      <a:pt x="92" y="125"/>
                      <a:pt x="91" y="124"/>
                    </a:cubicBezTo>
                    <a:cubicBezTo>
                      <a:pt x="91" y="123"/>
                      <a:pt x="91" y="122"/>
                      <a:pt x="91" y="122"/>
                    </a:cubicBezTo>
                    <a:cubicBezTo>
                      <a:pt x="91" y="122"/>
                      <a:pt x="90" y="121"/>
                      <a:pt x="89" y="121"/>
                    </a:cubicBezTo>
                    <a:cubicBezTo>
                      <a:pt x="87" y="121"/>
                      <a:pt x="87" y="121"/>
                      <a:pt x="86" y="122"/>
                    </a:cubicBezTo>
                    <a:cubicBezTo>
                      <a:pt x="86" y="123"/>
                      <a:pt x="85" y="124"/>
                      <a:pt x="85" y="125"/>
                    </a:cubicBezTo>
                    <a:cubicBezTo>
                      <a:pt x="84" y="125"/>
                      <a:pt x="85" y="127"/>
                      <a:pt x="85" y="127"/>
                    </a:cubicBezTo>
                    <a:cubicBezTo>
                      <a:pt x="86" y="127"/>
                      <a:pt x="87" y="127"/>
                      <a:pt x="88" y="127"/>
                    </a:cubicBezTo>
                    <a:close/>
                    <a:moveTo>
                      <a:pt x="137" y="75"/>
                    </a:moveTo>
                    <a:cubicBezTo>
                      <a:pt x="138" y="75"/>
                      <a:pt x="138" y="75"/>
                      <a:pt x="139" y="75"/>
                    </a:cubicBezTo>
                    <a:cubicBezTo>
                      <a:pt x="139" y="76"/>
                      <a:pt x="140" y="76"/>
                      <a:pt x="141" y="76"/>
                    </a:cubicBezTo>
                    <a:cubicBezTo>
                      <a:pt x="143" y="76"/>
                      <a:pt x="144" y="76"/>
                      <a:pt x="144" y="76"/>
                    </a:cubicBezTo>
                    <a:cubicBezTo>
                      <a:pt x="148" y="76"/>
                      <a:pt x="150" y="74"/>
                      <a:pt x="150" y="71"/>
                    </a:cubicBezTo>
                    <a:cubicBezTo>
                      <a:pt x="149" y="71"/>
                      <a:pt x="149" y="70"/>
                      <a:pt x="149" y="69"/>
                    </a:cubicBezTo>
                    <a:cubicBezTo>
                      <a:pt x="149" y="68"/>
                      <a:pt x="149" y="67"/>
                      <a:pt x="149" y="66"/>
                    </a:cubicBezTo>
                    <a:cubicBezTo>
                      <a:pt x="149" y="66"/>
                      <a:pt x="149" y="65"/>
                      <a:pt x="149" y="63"/>
                    </a:cubicBezTo>
                    <a:cubicBezTo>
                      <a:pt x="149" y="61"/>
                      <a:pt x="149" y="60"/>
                      <a:pt x="149" y="61"/>
                    </a:cubicBezTo>
                    <a:cubicBezTo>
                      <a:pt x="148" y="61"/>
                      <a:pt x="148" y="61"/>
                      <a:pt x="148" y="61"/>
                    </a:cubicBezTo>
                    <a:cubicBezTo>
                      <a:pt x="148" y="60"/>
                      <a:pt x="148" y="60"/>
                      <a:pt x="148" y="60"/>
                    </a:cubicBezTo>
                    <a:cubicBezTo>
                      <a:pt x="148" y="60"/>
                      <a:pt x="148" y="59"/>
                      <a:pt x="148" y="58"/>
                    </a:cubicBezTo>
                    <a:cubicBezTo>
                      <a:pt x="148" y="56"/>
                      <a:pt x="148" y="55"/>
                      <a:pt x="148" y="53"/>
                    </a:cubicBezTo>
                    <a:cubicBezTo>
                      <a:pt x="148" y="52"/>
                      <a:pt x="148" y="51"/>
                      <a:pt x="148" y="51"/>
                    </a:cubicBezTo>
                    <a:cubicBezTo>
                      <a:pt x="148" y="50"/>
                      <a:pt x="148" y="50"/>
                      <a:pt x="147" y="50"/>
                    </a:cubicBezTo>
                    <a:cubicBezTo>
                      <a:pt x="146" y="50"/>
                      <a:pt x="146" y="49"/>
                      <a:pt x="146" y="49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6" y="48"/>
                      <a:pt x="146" y="48"/>
                      <a:pt x="145" y="48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5" y="48"/>
                      <a:pt x="144" y="49"/>
                      <a:pt x="143" y="50"/>
                    </a:cubicBezTo>
                    <a:cubicBezTo>
                      <a:pt x="142" y="50"/>
                      <a:pt x="141" y="51"/>
                      <a:pt x="141" y="52"/>
                    </a:cubicBezTo>
                    <a:cubicBezTo>
                      <a:pt x="140" y="53"/>
                      <a:pt x="139" y="55"/>
                      <a:pt x="138" y="55"/>
                    </a:cubicBezTo>
                    <a:cubicBezTo>
                      <a:pt x="137" y="55"/>
                      <a:pt x="137" y="56"/>
                      <a:pt x="137" y="56"/>
                    </a:cubicBezTo>
                    <a:cubicBezTo>
                      <a:pt x="137" y="56"/>
                      <a:pt x="136" y="58"/>
                      <a:pt x="135" y="59"/>
                    </a:cubicBezTo>
                    <a:cubicBezTo>
                      <a:pt x="133" y="61"/>
                      <a:pt x="132" y="61"/>
                      <a:pt x="132" y="61"/>
                    </a:cubicBezTo>
                    <a:cubicBezTo>
                      <a:pt x="131" y="61"/>
                      <a:pt x="130" y="62"/>
                      <a:pt x="130" y="63"/>
                    </a:cubicBezTo>
                    <a:cubicBezTo>
                      <a:pt x="130" y="64"/>
                      <a:pt x="130" y="64"/>
                      <a:pt x="129" y="64"/>
                    </a:cubicBezTo>
                    <a:cubicBezTo>
                      <a:pt x="129" y="64"/>
                      <a:pt x="128" y="64"/>
                      <a:pt x="128" y="64"/>
                    </a:cubicBezTo>
                    <a:cubicBezTo>
                      <a:pt x="128" y="65"/>
                      <a:pt x="128" y="65"/>
                      <a:pt x="128" y="66"/>
                    </a:cubicBezTo>
                    <a:cubicBezTo>
                      <a:pt x="128" y="66"/>
                      <a:pt x="127" y="66"/>
                      <a:pt x="126" y="67"/>
                    </a:cubicBezTo>
                    <a:cubicBezTo>
                      <a:pt x="126" y="67"/>
                      <a:pt x="125" y="68"/>
                      <a:pt x="125" y="68"/>
                    </a:cubicBezTo>
                    <a:cubicBezTo>
                      <a:pt x="124" y="69"/>
                      <a:pt x="123" y="69"/>
                      <a:pt x="124" y="69"/>
                    </a:cubicBezTo>
                    <a:cubicBezTo>
                      <a:pt x="124" y="70"/>
                      <a:pt x="128" y="73"/>
                      <a:pt x="129" y="73"/>
                    </a:cubicBezTo>
                    <a:cubicBezTo>
                      <a:pt x="129" y="73"/>
                      <a:pt x="130" y="74"/>
                      <a:pt x="129" y="74"/>
                    </a:cubicBezTo>
                    <a:cubicBezTo>
                      <a:pt x="129" y="74"/>
                      <a:pt x="136" y="76"/>
                      <a:pt x="137" y="75"/>
                    </a:cubicBezTo>
                    <a:close/>
                    <a:moveTo>
                      <a:pt x="191" y="127"/>
                    </a:moveTo>
                    <a:cubicBezTo>
                      <a:pt x="191" y="126"/>
                      <a:pt x="190" y="125"/>
                      <a:pt x="190" y="125"/>
                    </a:cubicBezTo>
                    <a:cubicBezTo>
                      <a:pt x="189" y="125"/>
                      <a:pt x="187" y="121"/>
                      <a:pt x="187" y="120"/>
                    </a:cubicBezTo>
                    <a:cubicBezTo>
                      <a:pt x="188" y="120"/>
                      <a:pt x="187" y="120"/>
                      <a:pt x="187" y="120"/>
                    </a:cubicBezTo>
                    <a:cubicBezTo>
                      <a:pt x="187" y="120"/>
                      <a:pt x="187" y="119"/>
                      <a:pt x="187" y="119"/>
                    </a:cubicBezTo>
                    <a:cubicBezTo>
                      <a:pt x="187" y="118"/>
                      <a:pt x="187" y="118"/>
                      <a:pt x="187" y="118"/>
                    </a:cubicBezTo>
                    <a:cubicBezTo>
                      <a:pt x="187" y="117"/>
                      <a:pt x="184" y="118"/>
                      <a:pt x="183" y="119"/>
                    </a:cubicBezTo>
                    <a:cubicBezTo>
                      <a:pt x="183" y="119"/>
                      <a:pt x="183" y="119"/>
                      <a:pt x="182" y="119"/>
                    </a:cubicBezTo>
                    <a:cubicBezTo>
                      <a:pt x="182" y="119"/>
                      <a:pt x="181" y="119"/>
                      <a:pt x="181" y="119"/>
                    </a:cubicBezTo>
                    <a:cubicBezTo>
                      <a:pt x="181" y="120"/>
                      <a:pt x="180" y="120"/>
                      <a:pt x="179" y="119"/>
                    </a:cubicBezTo>
                    <a:cubicBezTo>
                      <a:pt x="177" y="118"/>
                      <a:pt x="176" y="118"/>
                      <a:pt x="176" y="117"/>
                    </a:cubicBezTo>
                    <a:cubicBezTo>
                      <a:pt x="175" y="116"/>
                      <a:pt x="175" y="116"/>
                      <a:pt x="175" y="116"/>
                    </a:cubicBezTo>
                    <a:cubicBezTo>
                      <a:pt x="175" y="116"/>
                      <a:pt x="174" y="112"/>
                      <a:pt x="174" y="112"/>
                    </a:cubicBezTo>
                    <a:cubicBezTo>
                      <a:pt x="174" y="112"/>
                      <a:pt x="174" y="111"/>
                      <a:pt x="175" y="111"/>
                    </a:cubicBezTo>
                    <a:cubicBezTo>
                      <a:pt x="176" y="111"/>
                      <a:pt x="178" y="107"/>
                      <a:pt x="178" y="106"/>
                    </a:cubicBezTo>
                    <a:cubicBezTo>
                      <a:pt x="177" y="106"/>
                      <a:pt x="178" y="105"/>
                      <a:pt x="178" y="104"/>
                    </a:cubicBezTo>
                    <a:cubicBezTo>
                      <a:pt x="179" y="103"/>
                      <a:pt x="179" y="102"/>
                      <a:pt x="180" y="102"/>
                    </a:cubicBezTo>
                    <a:cubicBezTo>
                      <a:pt x="180" y="101"/>
                      <a:pt x="186" y="97"/>
                      <a:pt x="185" y="98"/>
                    </a:cubicBezTo>
                    <a:cubicBezTo>
                      <a:pt x="185" y="98"/>
                      <a:pt x="186" y="98"/>
                      <a:pt x="186" y="97"/>
                    </a:cubicBezTo>
                    <a:cubicBezTo>
                      <a:pt x="188" y="96"/>
                      <a:pt x="193" y="98"/>
                      <a:pt x="192" y="99"/>
                    </a:cubicBezTo>
                    <a:cubicBezTo>
                      <a:pt x="192" y="99"/>
                      <a:pt x="193" y="100"/>
                      <a:pt x="193" y="102"/>
                    </a:cubicBezTo>
                    <a:cubicBezTo>
                      <a:pt x="194" y="104"/>
                      <a:pt x="195" y="106"/>
                      <a:pt x="195" y="107"/>
                    </a:cubicBezTo>
                    <a:cubicBezTo>
                      <a:pt x="195" y="108"/>
                      <a:pt x="195" y="109"/>
                      <a:pt x="195" y="110"/>
                    </a:cubicBezTo>
                    <a:cubicBezTo>
                      <a:pt x="195" y="110"/>
                      <a:pt x="194" y="110"/>
                      <a:pt x="194" y="110"/>
                    </a:cubicBezTo>
                    <a:cubicBezTo>
                      <a:pt x="193" y="110"/>
                      <a:pt x="193" y="110"/>
                      <a:pt x="194" y="112"/>
                    </a:cubicBezTo>
                    <a:cubicBezTo>
                      <a:pt x="194" y="113"/>
                      <a:pt x="193" y="113"/>
                      <a:pt x="193" y="113"/>
                    </a:cubicBezTo>
                    <a:cubicBezTo>
                      <a:pt x="192" y="112"/>
                      <a:pt x="192" y="113"/>
                      <a:pt x="192" y="114"/>
                    </a:cubicBezTo>
                    <a:cubicBezTo>
                      <a:pt x="192" y="114"/>
                      <a:pt x="192" y="115"/>
                      <a:pt x="192" y="115"/>
                    </a:cubicBezTo>
                    <a:cubicBezTo>
                      <a:pt x="191" y="116"/>
                      <a:pt x="191" y="116"/>
                      <a:pt x="192" y="116"/>
                    </a:cubicBezTo>
                    <a:cubicBezTo>
                      <a:pt x="192" y="117"/>
                      <a:pt x="192" y="117"/>
                      <a:pt x="192" y="118"/>
                    </a:cubicBezTo>
                    <a:cubicBezTo>
                      <a:pt x="192" y="118"/>
                      <a:pt x="193" y="120"/>
                      <a:pt x="194" y="121"/>
                    </a:cubicBezTo>
                    <a:cubicBezTo>
                      <a:pt x="195" y="121"/>
                      <a:pt x="196" y="120"/>
                      <a:pt x="198" y="118"/>
                    </a:cubicBezTo>
                    <a:cubicBezTo>
                      <a:pt x="199" y="117"/>
                      <a:pt x="202" y="117"/>
                      <a:pt x="202" y="117"/>
                    </a:cubicBezTo>
                    <a:cubicBezTo>
                      <a:pt x="203" y="117"/>
                      <a:pt x="203" y="118"/>
                      <a:pt x="203" y="119"/>
                    </a:cubicBezTo>
                    <a:cubicBezTo>
                      <a:pt x="203" y="123"/>
                      <a:pt x="203" y="123"/>
                      <a:pt x="202" y="124"/>
                    </a:cubicBezTo>
                    <a:cubicBezTo>
                      <a:pt x="201" y="124"/>
                      <a:pt x="201" y="125"/>
                      <a:pt x="200" y="125"/>
                    </a:cubicBezTo>
                    <a:cubicBezTo>
                      <a:pt x="200" y="125"/>
                      <a:pt x="200" y="125"/>
                      <a:pt x="200" y="125"/>
                    </a:cubicBezTo>
                    <a:cubicBezTo>
                      <a:pt x="201" y="125"/>
                      <a:pt x="200" y="126"/>
                      <a:pt x="199" y="127"/>
                    </a:cubicBezTo>
                    <a:cubicBezTo>
                      <a:pt x="198" y="127"/>
                      <a:pt x="196" y="128"/>
                      <a:pt x="195" y="128"/>
                    </a:cubicBezTo>
                    <a:cubicBezTo>
                      <a:pt x="193" y="129"/>
                      <a:pt x="192" y="129"/>
                      <a:pt x="191" y="127"/>
                    </a:cubicBezTo>
                    <a:close/>
                    <a:moveTo>
                      <a:pt x="182" y="113"/>
                    </a:moveTo>
                    <a:cubicBezTo>
                      <a:pt x="183" y="112"/>
                      <a:pt x="184" y="112"/>
                      <a:pt x="184" y="112"/>
                    </a:cubicBezTo>
                    <a:cubicBezTo>
                      <a:pt x="186" y="112"/>
                      <a:pt x="188" y="110"/>
                      <a:pt x="188" y="109"/>
                    </a:cubicBezTo>
                    <a:cubicBezTo>
                      <a:pt x="188" y="109"/>
                      <a:pt x="188" y="109"/>
                      <a:pt x="188" y="108"/>
                    </a:cubicBezTo>
                    <a:cubicBezTo>
                      <a:pt x="189" y="108"/>
                      <a:pt x="189" y="106"/>
                      <a:pt x="188" y="105"/>
                    </a:cubicBezTo>
                    <a:cubicBezTo>
                      <a:pt x="188" y="103"/>
                      <a:pt x="188" y="103"/>
                      <a:pt x="188" y="103"/>
                    </a:cubicBezTo>
                    <a:cubicBezTo>
                      <a:pt x="186" y="104"/>
                      <a:pt x="186" y="104"/>
                      <a:pt x="186" y="104"/>
                    </a:cubicBezTo>
                    <a:cubicBezTo>
                      <a:pt x="185" y="105"/>
                      <a:pt x="185" y="105"/>
                      <a:pt x="184" y="105"/>
                    </a:cubicBezTo>
                    <a:cubicBezTo>
                      <a:pt x="184" y="105"/>
                      <a:pt x="184" y="105"/>
                      <a:pt x="184" y="106"/>
                    </a:cubicBezTo>
                    <a:cubicBezTo>
                      <a:pt x="183" y="106"/>
                      <a:pt x="183" y="107"/>
                      <a:pt x="182" y="108"/>
                    </a:cubicBezTo>
                    <a:cubicBezTo>
                      <a:pt x="181" y="111"/>
                      <a:pt x="180" y="113"/>
                      <a:pt x="181" y="114"/>
                    </a:cubicBezTo>
                    <a:cubicBezTo>
                      <a:pt x="181" y="114"/>
                      <a:pt x="182" y="113"/>
                      <a:pt x="182" y="113"/>
                    </a:cubicBezTo>
                    <a:close/>
                    <a:moveTo>
                      <a:pt x="60" y="81"/>
                    </a:moveTo>
                    <a:cubicBezTo>
                      <a:pt x="60" y="81"/>
                      <a:pt x="60" y="80"/>
                      <a:pt x="60" y="79"/>
                    </a:cubicBezTo>
                    <a:cubicBezTo>
                      <a:pt x="60" y="78"/>
                      <a:pt x="62" y="77"/>
                      <a:pt x="63" y="77"/>
                    </a:cubicBezTo>
                    <a:cubicBezTo>
                      <a:pt x="63" y="77"/>
                      <a:pt x="64" y="77"/>
                      <a:pt x="65" y="77"/>
                    </a:cubicBezTo>
                    <a:cubicBezTo>
                      <a:pt x="65" y="76"/>
                      <a:pt x="67" y="76"/>
                      <a:pt x="68" y="75"/>
                    </a:cubicBezTo>
                    <a:cubicBezTo>
                      <a:pt x="69" y="75"/>
                      <a:pt x="70" y="74"/>
                      <a:pt x="70" y="74"/>
                    </a:cubicBezTo>
                    <a:cubicBezTo>
                      <a:pt x="71" y="73"/>
                      <a:pt x="72" y="72"/>
                      <a:pt x="73" y="72"/>
                    </a:cubicBezTo>
                    <a:cubicBezTo>
                      <a:pt x="75" y="70"/>
                      <a:pt x="76" y="69"/>
                      <a:pt x="76" y="67"/>
                    </a:cubicBezTo>
                    <a:cubicBezTo>
                      <a:pt x="76" y="64"/>
                      <a:pt x="77" y="62"/>
                      <a:pt x="77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8" y="60"/>
                      <a:pt x="79" y="59"/>
                      <a:pt x="79" y="58"/>
                    </a:cubicBezTo>
                    <a:cubicBezTo>
                      <a:pt x="80" y="58"/>
                      <a:pt x="81" y="57"/>
                      <a:pt x="81" y="56"/>
                    </a:cubicBezTo>
                    <a:cubicBezTo>
                      <a:pt x="83" y="54"/>
                      <a:pt x="84" y="53"/>
                      <a:pt x="84" y="53"/>
                    </a:cubicBezTo>
                    <a:cubicBezTo>
                      <a:pt x="84" y="53"/>
                      <a:pt x="85" y="53"/>
                      <a:pt x="85" y="53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8"/>
                      <a:pt x="89" y="62"/>
                      <a:pt x="88" y="63"/>
                    </a:cubicBezTo>
                    <a:cubicBezTo>
                      <a:pt x="88" y="64"/>
                      <a:pt x="87" y="65"/>
                      <a:pt x="87" y="65"/>
                    </a:cubicBezTo>
                    <a:cubicBezTo>
                      <a:pt x="87" y="65"/>
                      <a:pt x="86" y="67"/>
                      <a:pt x="85" y="67"/>
                    </a:cubicBezTo>
                    <a:cubicBezTo>
                      <a:pt x="83" y="70"/>
                      <a:pt x="83" y="71"/>
                      <a:pt x="84" y="71"/>
                    </a:cubicBezTo>
                    <a:cubicBezTo>
                      <a:pt x="84" y="71"/>
                      <a:pt x="86" y="71"/>
                      <a:pt x="87" y="71"/>
                    </a:cubicBezTo>
                    <a:cubicBezTo>
                      <a:pt x="89" y="71"/>
                      <a:pt x="90" y="72"/>
                      <a:pt x="90" y="71"/>
                    </a:cubicBezTo>
                    <a:cubicBezTo>
                      <a:pt x="92" y="70"/>
                      <a:pt x="95" y="73"/>
                      <a:pt x="94" y="75"/>
                    </a:cubicBezTo>
                    <a:cubicBezTo>
                      <a:pt x="94" y="75"/>
                      <a:pt x="94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2" y="78"/>
                      <a:pt x="89" y="78"/>
                      <a:pt x="87" y="78"/>
                    </a:cubicBezTo>
                    <a:cubicBezTo>
                      <a:pt x="86" y="77"/>
                      <a:pt x="85" y="78"/>
                      <a:pt x="85" y="78"/>
                    </a:cubicBezTo>
                    <a:cubicBezTo>
                      <a:pt x="84" y="79"/>
                      <a:pt x="84" y="80"/>
                      <a:pt x="83" y="80"/>
                    </a:cubicBezTo>
                    <a:cubicBezTo>
                      <a:pt x="83" y="81"/>
                      <a:pt x="78" y="84"/>
                      <a:pt x="77" y="84"/>
                    </a:cubicBezTo>
                    <a:cubicBezTo>
                      <a:pt x="76" y="84"/>
                      <a:pt x="76" y="83"/>
                      <a:pt x="76" y="83"/>
                    </a:cubicBezTo>
                    <a:cubicBezTo>
                      <a:pt x="76" y="82"/>
                      <a:pt x="76" y="81"/>
                      <a:pt x="76" y="81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5" y="79"/>
                      <a:pt x="75" y="79"/>
                      <a:pt x="75" y="78"/>
                    </a:cubicBezTo>
                    <a:cubicBezTo>
                      <a:pt x="75" y="77"/>
                      <a:pt x="75" y="77"/>
                      <a:pt x="72" y="79"/>
                    </a:cubicBezTo>
                    <a:cubicBezTo>
                      <a:pt x="70" y="80"/>
                      <a:pt x="69" y="80"/>
                      <a:pt x="69" y="80"/>
                    </a:cubicBezTo>
                    <a:cubicBezTo>
                      <a:pt x="68" y="80"/>
                      <a:pt x="68" y="81"/>
                      <a:pt x="68" y="81"/>
                    </a:cubicBezTo>
                    <a:cubicBezTo>
                      <a:pt x="67" y="81"/>
                      <a:pt x="67" y="81"/>
                      <a:pt x="66" y="81"/>
                    </a:cubicBezTo>
                    <a:cubicBezTo>
                      <a:pt x="66" y="81"/>
                      <a:pt x="65" y="81"/>
                      <a:pt x="64" y="82"/>
                    </a:cubicBezTo>
                    <a:cubicBezTo>
                      <a:pt x="62" y="82"/>
                      <a:pt x="61" y="82"/>
                      <a:pt x="60" y="81"/>
                    </a:cubicBezTo>
                    <a:close/>
                    <a:moveTo>
                      <a:pt x="81" y="75"/>
                    </a:moveTo>
                    <a:cubicBezTo>
                      <a:pt x="81" y="75"/>
                      <a:pt x="82" y="74"/>
                      <a:pt x="82" y="73"/>
                    </a:cubicBezTo>
                    <a:cubicBezTo>
                      <a:pt x="83" y="71"/>
                      <a:pt x="83" y="71"/>
                      <a:pt x="82" y="71"/>
                    </a:cubicBezTo>
                    <a:cubicBezTo>
                      <a:pt x="81" y="71"/>
                      <a:pt x="80" y="71"/>
                      <a:pt x="80" y="73"/>
                    </a:cubicBezTo>
                    <a:cubicBezTo>
                      <a:pt x="79" y="76"/>
                      <a:pt x="79" y="77"/>
                      <a:pt x="81" y="75"/>
                    </a:cubicBezTo>
                    <a:close/>
                    <a:moveTo>
                      <a:pt x="82" y="64"/>
                    </a:moveTo>
                    <a:cubicBezTo>
                      <a:pt x="83" y="63"/>
                      <a:pt x="86" y="59"/>
                      <a:pt x="85" y="58"/>
                    </a:cubicBezTo>
                    <a:cubicBezTo>
                      <a:pt x="85" y="57"/>
                      <a:pt x="83" y="60"/>
                      <a:pt x="81" y="63"/>
                    </a:cubicBezTo>
                    <a:cubicBezTo>
                      <a:pt x="80" y="65"/>
                      <a:pt x="81" y="66"/>
                      <a:pt x="82" y="64"/>
                    </a:cubicBezTo>
                    <a:close/>
                    <a:moveTo>
                      <a:pt x="165" y="32"/>
                    </a:moveTo>
                    <a:cubicBezTo>
                      <a:pt x="161" y="30"/>
                      <a:pt x="159" y="28"/>
                      <a:pt x="159" y="26"/>
                    </a:cubicBezTo>
                    <a:cubicBezTo>
                      <a:pt x="159" y="25"/>
                      <a:pt x="158" y="24"/>
                      <a:pt x="158" y="23"/>
                    </a:cubicBezTo>
                    <a:cubicBezTo>
                      <a:pt x="157" y="22"/>
                      <a:pt x="157" y="21"/>
                      <a:pt x="157" y="20"/>
                    </a:cubicBezTo>
                    <a:cubicBezTo>
                      <a:pt x="157" y="19"/>
                      <a:pt x="157" y="18"/>
                      <a:pt x="157" y="18"/>
                    </a:cubicBezTo>
                    <a:cubicBezTo>
                      <a:pt x="157" y="18"/>
                      <a:pt x="157" y="17"/>
                      <a:pt x="158" y="16"/>
                    </a:cubicBezTo>
                    <a:cubicBezTo>
                      <a:pt x="158" y="16"/>
                      <a:pt x="158" y="15"/>
                      <a:pt x="158" y="15"/>
                    </a:cubicBezTo>
                    <a:cubicBezTo>
                      <a:pt x="158" y="14"/>
                      <a:pt x="159" y="14"/>
                      <a:pt x="160" y="14"/>
                    </a:cubicBezTo>
                    <a:cubicBezTo>
                      <a:pt x="161" y="14"/>
                      <a:pt x="161" y="14"/>
                      <a:pt x="162" y="12"/>
                    </a:cubicBezTo>
                    <a:cubicBezTo>
                      <a:pt x="162" y="11"/>
                      <a:pt x="163" y="10"/>
                      <a:pt x="163" y="9"/>
                    </a:cubicBezTo>
                    <a:cubicBezTo>
                      <a:pt x="164" y="8"/>
                      <a:pt x="167" y="5"/>
                      <a:pt x="169" y="4"/>
                    </a:cubicBezTo>
                    <a:cubicBezTo>
                      <a:pt x="169" y="3"/>
                      <a:pt x="170" y="3"/>
                      <a:pt x="170" y="3"/>
                    </a:cubicBezTo>
                    <a:cubicBezTo>
                      <a:pt x="170" y="2"/>
                      <a:pt x="171" y="2"/>
                      <a:pt x="171" y="2"/>
                    </a:cubicBezTo>
                    <a:cubicBezTo>
                      <a:pt x="172" y="2"/>
                      <a:pt x="173" y="2"/>
                      <a:pt x="174" y="1"/>
                    </a:cubicBezTo>
                    <a:cubicBezTo>
                      <a:pt x="174" y="1"/>
                      <a:pt x="175" y="1"/>
                      <a:pt x="176" y="1"/>
                    </a:cubicBezTo>
                    <a:cubicBezTo>
                      <a:pt x="176" y="1"/>
                      <a:pt x="176" y="1"/>
                      <a:pt x="176" y="0"/>
                    </a:cubicBezTo>
                    <a:cubicBezTo>
                      <a:pt x="176" y="0"/>
                      <a:pt x="177" y="0"/>
                      <a:pt x="178" y="0"/>
                    </a:cubicBezTo>
                    <a:cubicBezTo>
                      <a:pt x="179" y="0"/>
                      <a:pt x="180" y="0"/>
                      <a:pt x="180" y="0"/>
                    </a:cubicBezTo>
                    <a:cubicBezTo>
                      <a:pt x="180" y="0"/>
                      <a:pt x="181" y="0"/>
                      <a:pt x="182" y="1"/>
                    </a:cubicBezTo>
                    <a:cubicBezTo>
                      <a:pt x="182" y="2"/>
                      <a:pt x="183" y="3"/>
                      <a:pt x="184" y="3"/>
                    </a:cubicBezTo>
                    <a:cubicBezTo>
                      <a:pt x="184" y="3"/>
                      <a:pt x="184" y="3"/>
                      <a:pt x="184" y="4"/>
                    </a:cubicBezTo>
                    <a:cubicBezTo>
                      <a:pt x="184" y="4"/>
                      <a:pt x="184" y="5"/>
                      <a:pt x="184" y="7"/>
                    </a:cubicBezTo>
                    <a:cubicBezTo>
                      <a:pt x="184" y="10"/>
                      <a:pt x="183" y="13"/>
                      <a:pt x="181" y="14"/>
                    </a:cubicBezTo>
                    <a:cubicBezTo>
                      <a:pt x="181" y="14"/>
                      <a:pt x="180" y="14"/>
                      <a:pt x="180" y="15"/>
                    </a:cubicBezTo>
                    <a:cubicBezTo>
                      <a:pt x="180" y="15"/>
                      <a:pt x="180" y="15"/>
                      <a:pt x="179" y="15"/>
                    </a:cubicBezTo>
                    <a:cubicBezTo>
                      <a:pt x="179" y="14"/>
                      <a:pt x="178" y="14"/>
                      <a:pt x="178" y="14"/>
                    </a:cubicBezTo>
                    <a:cubicBezTo>
                      <a:pt x="177" y="13"/>
                      <a:pt x="177" y="11"/>
                      <a:pt x="178" y="10"/>
                    </a:cubicBezTo>
                    <a:cubicBezTo>
                      <a:pt x="178" y="10"/>
                      <a:pt x="178" y="9"/>
                      <a:pt x="179" y="9"/>
                    </a:cubicBezTo>
                    <a:cubicBezTo>
                      <a:pt x="179" y="8"/>
                      <a:pt x="179" y="7"/>
                      <a:pt x="177" y="7"/>
                    </a:cubicBezTo>
                    <a:cubicBezTo>
                      <a:pt x="177" y="7"/>
                      <a:pt x="176" y="7"/>
                      <a:pt x="176" y="7"/>
                    </a:cubicBezTo>
                    <a:cubicBezTo>
                      <a:pt x="175" y="8"/>
                      <a:pt x="175" y="8"/>
                      <a:pt x="175" y="8"/>
                    </a:cubicBezTo>
                    <a:cubicBezTo>
                      <a:pt x="174" y="8"/>
                      <a:pt x="174" y="8"/>
                      <a:pt x="174" y="8"/>
                    </a:cubicBezTo>
                    <a:cubicBezTo>
                      <a:pt x="174" y="8"/>
                      <a:pt x="173" y="8"/>
                      <a:pt x="172" y="8"/>
                    </a:cubicBezTo>
                    <a:cubicBezTo>
                      <a:pt x="171" y="8"/>
                      <a:pt x="171" y="9"/>
                      <a:pt x="170" y="10"/>
                    </a:cubicBezTo>
                    <a:cubicBezTo>
                      <a:pt x="170" y="10"/>
                      <a:pt x="169" y="11"/>
                      <a:pt x="169" y="11"/>
                    </a:cubicBezTo>
                    <a:cubicBezTo>
                      <a:pt x="168" y="11"/>
                      <a:pt x="168" y="12"/>
                      <a:pt x="168" y="12"/>
                    </a:cubicBezTo>
                    <a:cubicBezTo>
                      <a:pt x="168" y="13"/>
                      <a:pt x="167" y="13"/>
                      <a:pt x="167" y="14"/>
                    </a:cubicBezTo>
                    <a:cubicBezTo>
                      <a:pt x="166" y="14"/>
                      <a:pt x="166" y="15"/>
                      <a:pt x="167" y="15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6" y="15"/>
                      <a:pt x="164" y="17"/>
                      <a:pt x="163" y="19"/>
                    </a:cubicBezTo>
                    <a:cubicBezTo>
                      <a:pt x="163" y="20"/>
                      <a:pt x="163" y="21"/>
                      <a:pt x="164" y="22"/>
                    </a:cubicBezTo>
                    <a:cubicBezTo>
                      <a:pt x="165" y="24"/>
                      <a:pt x="166" y="24"/>
                      <a:pt x="166" y="24"/>
                    </a:cubicBezTo>
                    <a:cubicBezTo>
                      <a:pt x="167" y="24"/>
                      <a:pt x="167" y="25"/>
                      <a:pt x="167" y="25"/>
                    </a:cubicBezTo>
                    <a:cubicBezTo>
                      <a:pt x="167" y="26"/>
                      <a:pt x="169" y="26"/>
                      <a:pt x="171" y="25"/>
                    </a:cubicBezTo>
                    <a:cubicBezTo>
                      <a:pt x="175" y="24"/>
                      <a:pt x="177" y="27"/>
                      <a:pt x="174" y="31"/>
                    </a:cubicBezTo>
                    <a:cubicBezTo>
                      <a:pt x="173" y="32"/>
                      <a:pt x="169" y="34"/>
                      <a:pt x="169" y="34"/>
                    </a:cubicBezTo>
                    <a:cubicBezTo>
                      <a:pt x="169" y="34"/>
                      <a:pt x="167" y="33"/>
                      <a:pt x="16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395"/>
              <p:cNvSpPr>
                <a:spLocks noEditPoints="1"/>
              </p:cNvSpPr>
              <p:nvPr/>
            </p:nvSpPr>
            <p:spPr bwMode="auto">
              <a:xfrm>
                <a:off x="1712" y="1390"/>
                <a:ext cx="314" cy="139"/>
              </a:xfrm>
              <a:custGeom>
                <a:avLst/>
                <a:gdLst>
                  <a:gd name="T0" fmla="*/ 13 w 411"/>
                  <a:gd name="T1" fmla="*/ 167 h 182"/>
                  <a:gd name="T2" fmla="*/ 36 w 411"/>
                  <a:gd name="T3" fmla="*/ 149 h 182"/>
                  <a:gd name="T4" fmla="*/ 57 w 411"/>
                  <a:gd name="T5" fmla="*/ 133 h 182"/>
                  <a:gd name="T6" fmla="*/ 84 w 411"/>
                  <a:gd name="T7" fmla="*/ 118 h 182"/>
                  <a:gd name="T8" fmla="*/ 125 w 411"/>
                  <a:gd name="T9" fmla="*/ 101 h 182"/>
                  <a:gd name="T10" fmla="*/ 160 w 411"/>
                  <a:gd name="T11" fmla="*/ 85 h 182"/>
                  <a:gd name="T12" fmla="*/ 212 w 411"/>
                  <a:gd name="T13" fmla="*/ 63 h 182"/>
                  <a:gd name="T14" fmla="*/ 257 w 411"/>
                  <a:gd name="T15" fmla="*/ 46 h 182"/>
                  <a:gd name="T16" fmla="*/ 334 w 411"/>
                  <a:gd name="T17" fmla="*/ 20 h 182"/>
                  <a:gd name="T18" fmla="*/ 398 w 411"/>
                  <a:gd name="T19" fmla="*/ 3 h 182"/>
                  <a:gd name="T20" fmla="*/ 385 w 411"/>
                  <a:gd name="T21" fmla="*/ 45 h 182"/>
                  <a:gd name="T22" fmla="*/ 359 w 411"/>
                  <a:gd name="T23" fmla="*/ 56 h 182"/>
                  <a:gd name="T24" fmla="*/ 310 w 411"/>
                  <a:gd name="T25" fmla="*/ 72 h 182"/>
                  <a:gd name="T26" fmla="*/ 266 w 411"/>
                  <a:gd name="T27" fmla="*/ 88 h 182"/>
                  <a:gd name="T28" fmla="*/ 235 w 411"/>
                  <a:gd name="T29" fmla="*/ 100 h 182"/>
                  <a:gd name="T30" fmla="*/ 172 w 411"/>
                  <a:gd name="T31" fmla="*/ 126 h 182"/>
                  <a:gd name="T32" fmla="*/ 137 w 411"/>
                  <a:gd name="T33" fmla="*/ 141 h 182"/>
                  <a:gd name="T34" fmla="*/ 83 w 411"/>
                  <a:gd name="T35" fmla="*/ 164 h 182"/>
                  <a:gd name="T36" fmla="*/ 54 w 411"/>
                  <a:gd name="T37" fmla="*/ 170 h 182"/>
                  <a:gd name="T38" fmla="*/ 18 w 411"/>
                  <a:gd name="T39" fmla="*/ 179 h 182"/>
                  <a:gd name="T40" fmla="*/ 23 w 411"/>
                  <a:gd name="T41" fmla="*/ 164 h 182"/>
                  <a:gd name="T42" fmla="*/ 68 w 411"/>
                  <a:gd name="T43" fmla="*/ 161 h 182"/>
                  <a:gd name="T44" fmla="*/ 75 w 411"/>
                  <a:gd name="T45" fmla="*/ 147 h 182"/>
                  <a:gd name="T46" fmla="*/ 38 w 411"/>
                  <a:gd name="T47" fmla="*/ 154 h 182"/>
                  <a:gd name="T48" fmla="*/ 107 w 411"/>
                  <a:gd name="T49" fmla="*/ 148 h 182"/>
                  <a:gd name="T50" fmla="*/ 133 w 411"/>
                  <a:gd name="T51" fmla="*/ 138 h 182"/>
                  <a:gd name="T52" fmla="*/ 148 w 411"/>
                  <a:gd name="T53" fmla="*/ 130 h 182"/>
                  <a:gd name="T54" fmla="*/ 197 w 411"/>
                  <a:gd name="T55" fmla="*/ 110 h 182"/>
                  <a:gd name="T56" fmla="*/ 218 w 411"/>
                  <a:gd name="T57" fmla="*/ 103 h 182"/>
                  <a:gd name="T58" fmla="*/ 243 w 411"/>
                  <a:gd name="T59" fmla="*/ 92 h 182"/>
                  <a:gd name="T60" fmla="*/ 296 w 411"/>
                  <a:gd name="T61" fmla="*/ 71 h 182"/>
                  <a:gd name="T62" fmla="*/ 344 w 411"/>
                  <a:gd name="T63" fmla="*/ 55 h 182"/>
                  <a:gd name="T64" fmla="*/ 385 w 411"/>
                  <a:gd name="T65" fmla="*/ 39 h 182"/>
                  <a:gd name="T66" fmla="*/ 342 w 411"/>
                  <a:gd name="T67" fmla="*/ 49 h 182"/>
                  <a:gd name="T68" fmla="*/ 255 w 411"/>
                  <a:gd name="T69" fmla="*/ 78 h 182"/>
                  <a:gd name="T70" fmla="*/ 227 w 411"/>
                  <a:gd name="T71" fmla="*/ 90 h 182"/>
                  <a:gd name="T72" fmla="*/ 154 w 411"/>
                  <a:gd name="T73" fmla="*/ 120 h 182"/>
                  <a:gd name="T74" fmla="*/ 82 w 411"/>
                  <a:gd name="T75" fmla="*/ 143 h 182"/>
                  <a:gd name="T76" fmla="*/ 114 w 411"/>
                  <a:gd name="T77" fmla="*/ 132 h 182"/>
                  <a:gd name="T78" fmla="*/ 172 w 411"/>
                  <a:gd name="T79" fmla="*/ 107 h 182"/>
                  <a:gd name="T80" fmla="*/ 202 w 411"/>
                  <a:gd name="T81" fmla="*/ 95 h 182"/>
                  <a:gd name="T82" fmla="*/ 247 w 411"/>
                  <a:gd name="T83" fmla="*/ 77 h 182"/>
                  <a:gd name="T84" fmla="*/ 312 w 411"/>
                  <a:gd name="T85" fmla="*/ 53 h 182"/>
                  <a:gd name="T86" fmla="*/ 358 w 411"/>
                  <a:gd name="T87" fmla="*/ 38 h 182"/>
                  <a:gd name="T88" fmla="*/ 370 w 411"/>
                  <a:gd name="T89" fmla="*/ 25 h 182"/>
                  <a:gd name="T90" fmla="*/ 336 w 411"/>
                  <a:gd name="T91" fmla="*/ 36 h 182"/>
                  <a:gd name="T92" fmla="*/ 301 w 411"/>
                  <a:gd name="T93" fmla="*/ 47 h 182"/>
                  <a:gd name="T94" fmla="*/ 279 w 411"/>
                  <a:gd name="T95" fmla="*/ 55 h 182"/>
                  <a:gd name="T96" fmla="*/ 245 w 411"/>
                  <a:gd name="T97" fmla="*/ 69 h 182"/>
                  <a:gd name="T98" fmla="*/ 192 w 411"/>
                  <a:gd name="T99" fmla="*/ 91 h 182"/>
                  <a:gd name="T100" fmla="*/ 120 w 411"/>
                  <a:gd name="T101" fmla="*/ 122 h 182"/>
                  <a:gd name="T102" fmla="*/ 97 w 411"/>
                  <a:gd name="T103" fmla="*/ 127 h 182"/>
                  <a:gd name="T104" fmla="*/ 194 w 411"/>
                  <a:gd name="T105" fmla="*/ 86 h 182"/>
                  <a:gd name="T106" fmla="*/ 215 w 411"/>
                  <a:gd name="T107" fmla="*/ 76 h 182"/>
                  <a:gd name="T108" fmla="*/ 254 w 411"/>
                  <a:gd name="T109" fmla="*/ 60 h 182"/>
                  <a:gd name="T110" fmla="*/ 278 w 411"/>
                  <a:gd name="T111" fmla="*/ 52 h 182"/>
                  <a:gd name="T112" fmla="*/ 302 w 411"/>
                  <a:gd name="T113" fmla="*/ 43 h 182"/>
                  <a:gd name="T114" fmla="*/ 342 w 411"/>
                  <a:gd name="T115" fmla="*/ 30 h 182"/>
                  <a:gd name="T116" fmla="*/ 370 w 411"/>
                  <a:gd name="T117" fmla="*/ 19 h 182"/>
                  <a:gd name="T118" fmla="*/ 292 w 411"/>
                  <a:gd name="T119" fmla="*/ 39 h 182"/>
                  <a:gd name="T120" fmla="*/ 219 w 411"/>
                  <a:gd name="T121" fmla="*/ 66 h 182"/>
                  <a:gd name="T122" fmla="*/ 173 w 411"/>
                  <a:gd name="T123" fmla="*/ 84 h 182"/>
                  <a:gd name="T124" fmla="*/ 79 w 411"/>
                  <a:gd name="T125" fmla="*/ 12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1" h="182">
                    <a:moveTo>
                      <a:pt x="0" y="178"/>
                    </a:moveTo>
                    <a:cubicBezTo>
                      <a:pt x="1" y="179"/>
                      <a:pt x="1" y="178"/>
                      <a:pt x="1" y="178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2" y="177"/>
                      <a:pt x="3" y="176"/>
                      <a:pt x="3" y="176"/>
                    </a:cubicBezTo>
                    <a:cubicBezTo>
                      <a:pt x="4" y="175"/>
                      <a:pt x="4" y="175"/>
                      <a:pt x="5" y="175"/>
                    </a:cubicBezTo>
                    <a:cubicBezTo>
                      <a:pt x="5" y="175"/>
                      <a:pt x="6" y="174"/>
                      <a:pt x="7" y="173"/>
                    </a:cubicBezTo>
                    <a:cubicBezTo>
                      <a:pt x="8" y="172"/>
                      <a:pt x="10" y="171"/>
                      <a:pt x="10" y="171"/>
                    </a:cubicBezTo>
                    <a:cubicBezTo>
                      <a:pt x="10" y="171"/>
                      <a:pt x="10" y="171"/>
                      <a:pt x="10" y="171"/>
                    </a:cubicBezTo>
                    <a:cubicBezTo>
                      <a:pt x="10" y="170"/>
                      <a:pt x="10" y="170"/>
                      <a:pt x="11" y="170"/>
                    </a:cubicBezTo>
                    <a:cubicBezTo>
                      <a:pt x="12" y="170"/>
                      <a:pt x="12" y="170"/>
                      <a:pt x="11" y="169"/>
                    </a:cubicBezTo>
                    <a:cubicBezTo>
                      <a:pt x="11" y="169"/>
                      <a:pt x="11" y="169"/>
                      <a:pt x="12" y="169"/>
                    </a:cubicBezTo>
                    <a:cubicBezTo>
                      <a:pt x="12" y="169"/>
                      <a:pt x="13" y="168"/>
                      <a:pt x="13" y="167"/>
                    </a:cubicBezTo>
                    <a:cubicBezTo>
                      <a:pt x="14" y="166"/>
                      <a:pt x="15" y="165"/>
                      <a:pt x="15" y="165"/>
                    </a:cubicBezTo>
                    <a:cubicBezTo>
                      <a:pt x="16" y="165"/>
                      <a:pt x="16" y="165"/>
                      <a:pt x="16" y="164"/>
                    </a:cubicBezTo>
                    <a:cubicBezTo>
                      <a:pt x="16" y="164"/>
                      <a:pt x="16" y="164"/>
                      <a:pt x="17" y="164"/>
                    </a:cubicBezTo>
                    <a:cubicBezTo>
                      <a:pt x="17" y="164"/>
                      <a:pt x="18" y="164"/>
                      <a:pt x="17" y="163"/>
                    </a:cubicBezTo>
                    <a:cubicBezTo>
                      <a:pt x="17" y="162"/>
                      <a:pt x="19" y="161"/>
                      <a:pt x="21" y="160"/>
                    </a:cubicBezTo>
                    <a:cubicBezTo>
                      <a:pt x="22" y="160"/>
                      <a:pt x="24" y="158"/>
                      <a:pt x="23" y="157"/>
                    </a:cubicBezTo>
                    <a:cubicBezTo>
                      <a:pt x="23" y="156"/>
                      <a:pt x="24" y="156"/>
                      <a:pt x="25" y="156"/>
                    </a:cubicBezTo>
                    <a:cubicBezTo>
                      <a:pt x="27" y="156"/>
                      <a:pt x="28" y="156"/>
                      <a:pt x="28" y="156"/>
                    </a:cubicBezTo>
                    <a:cubicBezTo>
                      <a:pt x="28" y="156"/>
                      <a:pt x="29" y="156"/>
                      <a:pt x="29" y="155"/>
                    </a:cubicBezTo>
                    <a:cubicBezTo>
                      <a:pt x="31" y="153"/>
                      <a:pt x="33" y="150"/>
                      <a:pt x="34" y="150"/>
                    </a:cubicBezTo>
                    <a:cubicBezTo>
                      <a:pt x="35" y="150"/>
                      <a:pt x="35" y="150"/>
                      <a:pt x="35" y="150"/>
                    </a:cubicBezTo>
                    <a:cubicBezTo>
                      <a:pt x="35" y="149"/>
                      <a:pt x="36" y="149"/>
                      <a:pt x="36" y="149"/>
                    </a:cubicBezTo>
                    <a:cubicBezTo>
                      <a:pt x="37" y="149"/>
                      <a:pt x="37" y="149"/>
                      <a:pt x="37" y="148"/>
                    </a:cubicBezTo>
                    <a:cubicBezTo>
                      <a:pt x="37" y="148"/>
                      <a:pt x="38" y="148"/>
                      <a:pt x="38" y="148"/>
                    </a:cubicBezTo>
                    <a:cubicBezTo>
                      <a:pt x="39" y="148"/>
                      <a:pt x="40" y="148"/>
                      <a:pt x="39" y="147"/>
                    </a:cubicBezTo>
                    <a:cubicBezTo>
                      <a:pt x="39" y="147"/>
                      <a:pt x="40" y="146"/>
                      <a:pt x="41" y="145"/>
                    </a:cubicBezTo>
                    <a:cubicBezTo>
                      <a:pt x="42" y="144"/>
                      <a:pt x="44" y="143"/>
                      <a:pt x="45" y="142"/>
                    </a:cubicBezTo>
                    <a:cubicBezTo>
                      <a:pt x="45" y="142"/>
                      <a:pt x="46" y="141"/>
                      <a:pt x="47" y="141"/>
                    </a:cubicBezTo>
                    <a:cubicBezTo>
                      <a:pt x="47" y="140"/>
                      <a:pt x="48" y="140"/>
                      <a:pt x="48" y="140"/>
                    </a:cubicBezTo>
                    <a:cubicBezTo>
                      <a:pt x="48" y="140"/>
                      <a:pt x="48" y="140"/>
                      <a:pt x="49" y="140"/>
                    </a:cubicBezTo>
                    <a:cubicBezTo>
                      <a:pt x="49" y="140"/>
                      <a:pt x="50" y="139"/>
                      <a:pt x="52" y="137"/>
                    </a:cubicBezTo>
                    <a:cubicBezTo>
                      <a:pt x="53" y="136"/>
                      <a:pt x="55" y="135"/>
                      <a:pt x="56" y="135"/>
                    </a:cubicBezTo>
                    <a:cubicBezTo>
                      <a:pt x="57" y="135"/>
                      <a:pt x="57" y="135"/>
                      <a:pt x="56" y="134"/>
                    </a:cubicBezTo>
                    <a:cubicBezTo>
                      <a:pt x="56" y="134"/>
                      <a:pt x="56" y="133"/>
                      <a:pt x="57" y="133"/>
                    </a:cubicBezTo>
                    <a:cubicBezTo>
                      <a:pt x="57" y="133"/>
                      <a:pt x="59" y="132"/>
                      <a:pt x="60" y="131"/>
                    </a:cubicBezTo>
                    <a:cubicBezTo>
                      <a:pt x="62" y="129"/>
                      <a:pt x="63" y="128"/>
                      <a:pt x="67" y="126"/>
                    </a:cubicBezTo>
                    <a:cubicBezTo>
                      <a:pt x="68" y="126"/>
                      <a:pt x="68" y="125"/>
                      <a:pt x="68" y="125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70" y="125"/>
                      <a:pt x="72" y="125"/>
                      <a:pt x="72" y="124"/>
                    </a:cubicBezTo>
                    <a:cubicBezTo>
                      <a:pt x="72" y="123"/>
                      <a:pt x="73" y="123"/>
                      <a:pt x="75" y="122"/>
                    </a:cubicBezTo>
                    <a:cubicBezTo>
                      <a:pt x="76" y="122"/>
                      <a:pt x="77" y="121"/>
                      <a:pt x="77" y="121"/>
                    </a:cubicBezTo>
                    <a:cubicBezTo>
                      <a:pt x="78" y="120"/>
                      <a:pt x="78" y="120"/>
                      <a:pt x="79" y="120"/>
                    </a:cubicBezTo>
                    <a:cubicBezTo>
                      <a:pt x="80" y="120"/>
                      <a:pt x="80" y="120"/>
                      <a:pt x="80" y="119"/>
                    </a:cubicBezTo>
                    <a:cubicBezTo>
                      <a:pt x="79" y="119"/>
                      <a:pt x="81" y="118"/>
                      <a:pt x="82" y="119"/>
                    </a:cubicBezTo>
                    <a:cubicBezTo>
                      <a:pt x="82" y="119"/>
                      <a:pt x="83" y="119"/>
                      <a:pt x="83" y="118"/>
                    </a:cubicBezTo>
                    <a:cubicBezTo>
                      <a:pt x="83" y="118"/>
                      <a:pt x="84" y="118"/>
                      <a:pt x="84" y="118"/>
                    </a:cubicBezTo>
                    <a:cubicBezTo>
                      <a:pt x="84" y="118"/>
                      <a:pt x="85" y="118"/>
                      <a:pt x="86" y="117"/>
                    </a:cubicBezTo>
                    <a:cubicBezTo>
                      <a:pt x="88" y="115"/>
                      <a:pt x="93" y="113"/>
                      <a:pt x="94" y="113"/>
                    </a:cubicBezTo>
                    <a:cubicBezTo>
                      <a:pt x="95" y="113"/>
                      <a:pt x="95" y="113"/>
                      <a:pt x="96" y="112"/>
                    </a:cubicBezTo>
                    <a:cubicBezTo>
                      <a:pt x="96" y="112"/>
                      <a:pt x="97" y="111"/>
                      <a:pt x="98" y="111"/>
                    </a:cubicBezTo>
                    <a:cubicBezTo>
                      <a:pt x="98" y="111"/>
                      <a:pt x="100" y="110"/>
                      <a:pt x="100" y="110"/>
                    </a:cubicBezTo>
                    <a:cubicBezTo>
                      <a:pt x="102" y="109"/>
                      <a:pt x="102" y="109"/>
                      <a:pt x="103" y="109"/>
                    </a:cubicBezTo>
                    <a:cubicBezTo>
                      <a:pt x="103" y="110"/>
                      <a:pt x="104" y="109"/>
                      <a:pt x="106" y="108"/>
                    </a:cubicBezTo>
                    <a:cubicBezTo>
                      <a:pt x="109" y="106"/>
                      <a:pt x="112" y="105"/>
                      <a:pt x="113" y="106"/>
                    </a:cubicBezTo>
                    <a:cubicBezTo>
                      <a:pt x="113" y="106"/>
                      <a:pt x="113" y="106"/>
                      <a:pt x="113" y="105"/>
                    </a:cubicBezTo>
                    <a:cubicBezTo>
                      <a:pt x="113" y="105"/>
                      <a:pt x="113" y="105"/>
                      <a:pt x="114" y="105"/>
                    </a:cubicBezTo>
                    <a:cubicBezTo>
                      <a:pt x="114" y="105"/>
                      <a:pt x="115" y="105"/>
                      <a:pt x="115" y="104"/>
                    </a:cubicBezTo>
                    <a:cubicBezTo>
                      <a:pt x="116" y="104"/>
                      <a:pt x="117" y="103"/>
                      <a:pt x="125" y="101"/>
                    </a:cubicBezTo>
                    <a:cubicBezTo>
                      <a:pt x="129" y="99"/>
                      <a:pt x="132" y="98"/>
                      <a:pt x="132" y="97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8"/>
                      <a:pt x="133" y="98"/>
                      <a:pt x="134" y="98"/>
                    </a:cubicBezTo>
                    <a:cubicBezTo>
                      <a:pt x="134" y="98"/>
                      <a:pt x="135" y="97"/>
                      <a:pt x="135" y="96"/>
                    </a:cubicBezTo>
                    <a:cubicBezTo>
                      <a:pt x="134" y="96"/>
                      <a:pt x="134" y="96"/>
                      <a:pt x="135" y="96"/>
                    </a:cubicBezTo>
                    <a:cubicBezTo>
                      <a:pt x="136" y="97"/>
                      <a:pt x="136" y="97"/>
                      <a:pt x="137" y="96"/>
                    </a:cubicBezTo>
                    <a:cubicBezTo>
                      <a:pt x="137" y="95"/>
                      <a:pt x="139" y="94"/>
                      <a:pt x="144" y="92"/>
                    </a:cubicBezTo>
                    <a:cubicBezTo>
                      <a:pt x="146" y="92"/>
                      <a:pt x="147" y="91"/>
                      <a:pt x="148" y="91"/>
                    </a:cubicBezTo>
                    <a:cubicBezTo>
                      <a:pt x="148" y="91"/>
                      <a:pt x="149" y="90"/>
                      <a:pt x="151" y="89"/>
                    </a:cubicBezTo>
                    <a:cubicBezTo>
                      <a:pt x="152" y="89"/>
                      <a:pt x="153" y="88"/>
                      <a:pt x="154" y="88"/>
                    </a:cubicBezTo>
                    <a:cubicBezTo>
                      <a:pt x="154" y="87"/>
                      <a:pt x="155" y="87"/>
                      <a:pt x="155" y="87"/>
                    </a:cubicBezTo>
                    <a:cubicBezTo>
                      <a:pt x="155" y="87"/>
                      <a:pt x="157" y="86"/>
                      <a:pt x="160" y="85"/>
                    </a:cubicBezTo>
                    <a:cubicBezTo>
                      <a:pt x="162" y="84"/>
                      <a:pt x="165" y="82"/>
                      <a:pt x="167" y="82"/>
                    </a:cubicBezTo>
                    <a:cubicBezTo>
                      <a:pt x="169" y="81"/>
                      <a:pt x="171" y="80"/>
                      <a:pt x="172" y="80"/>
                    </a:cubicBezTo>
                    <a:cubicBezTo>
                      <a:pt x="173" y="79"/>
                      <a:pt x="176" y="78"/>
                      <a:pt x="179" y="77"/>
                    </a:cubicBezTo>
                    <a:cubicBezTo>
                      <a:pt x="182" y="76"/>
                      <a:pt x="186" y="75"/>
                      <a:pt x="186" y="74"/>
                    </a:cubicBezTo>
                    <a:cubicBezTo>
                      <a:pt x="187" y="74"/>
                      <a:pt x="189" y="73"/>
                      <a:pt x="191" y="73"/>
                    </a:cubicBezTo>
                    <a:cubicBezTo>
                      <a:pt x="193" y="72"/>
                      <a:pt x="196" y="71"/>
                      <a:pt x="197" y="70"/>
                    </a:cubicBezTo>
                    <a:cubicBezTo>
                      <a:pt x="198" y="70"/>
                      <a:pt x="200" y="69"/>
                      <a:pt x="201" y="69"/>
                    </a:cubicBezTo>
                    <a:cubicBezTo>
                      <a:pt x="203" y="69"/>
                      <a:pt x="203" y="69"/>
                      <a:pt x="203" y="68"/>
                    </a:cubicBezTo>
                    <a:cubicBezTo>
                      <a:pt x="203" y="67"/>
                      <a:pt x="204" y="67"/>
                      <a:pt x="204" y="67"/>
                    </a:cubicBezTo>
                    <a:cubicBezTo>
                      <a:pt x="204" y="67"/>
                      <a:pt x="205" y="67"/>
                      <a:pt x="205" y="67"/>
                    </a:cubicBezTo>
                    <a:cubicBezTo>
                      <a:pt x="206" y="66"/>
                      <a:pt x="209" y="65"/>
                      <a:pt x="212" y="64"/>
                    </a:cubicBezTo>
                    <a:cubicBezTo>
                      <a:pt x="213" y="64"/>
                      <a:pt x="213" y="64"/>
                      <a:pt x="212" y="63"/>
                    </a:cubicBezTo>
                    <a:cubicBezTo>
                      <a:pt x="211" y="63"/>
                      <a:pt x="212" y="63"/>
                      <a:pt x="214" y="63"/>
                    </a:cubicBezTo>
                    <a:cubicBezTo>
                      <a:pt x="215" y="63"/>
                      <a:pt x="215" y="63"/>
                      <a:pt x="215" y="62"/>
                    </a:cubicBezTo>
                    <a:cubicBezTo>
                      <a:pt x="216" y="62"/>
                      <a:pt x="216" y="61"/>
                      <a:pt x="216" y="61"/>
                    </a:cubicBezTo>
                    <a:cubicBezTo>
                      <a:pt x="217" y="62"/>
                      <a:pt x="217" y="61"/>
                      <a:pt x="218" y="61"/>
                    </a:cubicBezTo>
                    <a:cubicBezTo>
                      <a:pt x="219" y="60"/>
                      <a:pt x="221" y="59"/>
                      <a:pt x="221" y="60"/>
                    </a:cubicBezTo>
                    <a:cubicBezTo>
                      <a:pt x="221" y="60"/>
                      <a:pt x="222" y="60"/>
                      <a:pt x="224" y="59"/>
                    </a:cubicBezTo>
                    <a:cubicBezTo>
                      <a:pt x="225" y="58"/>
                      <a:pt x="226" y="58"/>
                      <a:pt x="227" y="58"/>
                    </a:cubicBezTo>
                    <a:cubicBezTo>
                      <a:pt x="227" y="58"/>
                      <a:pt x="228" y="58"/>
                      <a:pt x="229" y="57"/>
                    </a:cubicBezTo>
                    <a:cubicBezTo>
                      <a:pt x="230" y="56"/>
                      <a:pt x="231" y="55"/>
                      <a:pt x="234" y="55"/>
                    </a:cubicBezTo>
                    <a:cubicBezTo>
                      <a:pt x="235" y="55"/>
                      <a:pt x="237" y="54"/>
                      <a:pt x="239" y="53"/>
                    </a:cubicBezTo>
                    <a:cubicBezTo>
                      <a:pt x="246" y="50"/>
                      <a:pt x="249" y="49"/>
                      <a:pt x="252" y="48"/>
                    </a:cubicBezTo>
                    <a:cubicBezTo>
                      <a:pt x="253" y="48"/>
                      <a:pt x="255" y="47"/>
                      <a:pt x="257" y="46"/>
                    </a:cubicBezTo>
                    <a:cubicBezTo>
                      <a:pt x="258" y="46"/>
                      <a:pt x="262" y="45"/>
                      <a:pt x="266" y="44"/>
                    </a:cubicBezTo>
                    <a:cubicBezTo>
                      <a:pt x="269" y="43"/>
                      <a:pt x="272" y="42"/>
                      <a:pt x="272" y="41"/>
                    </a:cubicBezTo>
                    <a:cubicBezTo>
                      <a:pt x="272" y="41"/>
                      <a:pt x="273" y="41"/>
                      <a:pt x="274" y="41"/>
                    </a:cubicBezTo>
                    <a:cubicBezTo>
                      <a:pt x="274" y="40"/>
                      <a:pt x="275" y="40"/>
                      <a:pt x="275" y="40"/>
                    </a:cubicBezTo>
                    <a:cubicBezTo>
                      <a:pt x="275" y="39"/>
                      <a:pt x="277" y="39"/>
                      <a:pt x="282" y="38"/>
                    </a:cubicBezTo>
                    <a:cubicBezTo>
                      <a:pt x="283" y="38"/>
                      <a:pt x="283" y="38"/>
                      <a:pt x="283" y="38"/>
                    </a:cubicBezTo>
                    <a:cubicBezTo>
                      <a:pt x="282" y="37"/>
                      <a:pt x="284" y="37"/>
                      <a:pt x="287" y="36"/>
                    </a:cubicBezTo>
                    <a:cubicBezTo>
                      <a:pt x="294" y="34"/>
                      <a:pt x="297" y="33"/>
                      <a:pt x="301" y="31"/>
                    </a:cubicBezTo>
                    <a:cubicBezTo>
                      <a:pt x="305" y="29"/>
                      <a:pt x="314" y="26"/>
                      <a:pt x="317" y="24"/>
                    </a:cubicBezTo>
                    <a:cubicBezTo>
                      <a:pt x="318" y="24"/>
                      <a:pt x="319" y="24"/>
                      <a:pt x="319" y="24"/>
                    </a:cubicBezTo>
                    <a:cubicBezTo>
                      <a:pt x="319" y="24"/>
                      <a:pt x="322" y="23"/>
                      <a:pt x="326" y="22"/>
                    </a:cubicBezTo>
                    <a:cubicBezTo>
                      <a:pt x="330" y="21"/>
                      <a:pt x="333" y="20"/>
                      <a:pt x="334" y="20"/>
                    </a:cubicBezTo>
                    <a:cubicBezTo>
                      <a:pt x="334" y="19"/>
                      <a:pt x="335" y="19"/>
                      <a:pt x="340" y="17"/>
                    </a:cubicBezTo>
                    <a:cubicBezTo>
                      <a:pt x="342" y="16"/>
                      <a:pt x="343" y="16"/>
                      <a:pt x="344" y="16"/>
                    </a:cubicBezTo>
                    <a:cubicBezTo>
                      <a:pt x="344" y="16"/>
                      <a:pt x="345" y="15"/>
                      <a:pt x="347" y="14"/>
                    </a:cubicBezTo>
                    <a:cubicBezTo>
                      <a:pt x="351" y="13"/>
                      <a:pt x="353" y="13"/>
                      <a:pt x="354" y="12"/>
                    </a:cubicBezTo>
                    <a:cubicBezTo>
                      <a:pt x="356" y="10"/>
                      <a:pt x="358" y="10"/>
                      <a:pt x="360" y="10"/>
                    </a:cubicBezTo>
                    <a:cubicBezTo>
                      <a:pt x="361" y="10"/>
                      <a:pt x="362" y="9"/>
                      <a:pt x="362" y="9"/>
                    </a:cubicBezTo>
                    <a:cubicBezTo>
                      <a:pt x="362" y="9"/>
                      <a:pt x="364" y="8"/>
                      <a:pt x="366" y="8"/>
                    </a:cubicBezTo>
                    <a:cubicBezTo>
                      <a:pt x="368" y="7"/>
                      <a:pt x="370" y="7"/>
                      <a:pt x="370" y="6"/>
                    </a:cubicBezTo>
                    <a:cubicBezTo>
                      <a:pt x="371" y="6"/>
                      <a:pt x="373" y="5"/>
                      <a:pt x="376" y="4"/>
                    </a:cubicBezTo>
                    <a:cubicBezTo>
                      <a:pt x="380" y="3"/>
                      <a:pt x="383" y="2"/>
                      <a:pt x="384" y="1"/>
                    </a:cubicBezTo>
                    <a:cubicBezTo>
                      <a:pt x="385" y="1"/>
                      <a:pt x="387" y="0"/>
                      <a:pt x="389" y="0"/>
                    </a:cubicBezTo>
                    <a:cubicBezTo>
                      <a:pt x="392" y="0"/>
                      <a:pt x="392" y="0"/>
                      <a:pt x="398" y="3"/>
                    </a:cubicBezTo>
                    <a:cubicBezTo>
                      <a:pt x="401" y="5"/>
                      <a:pt x="403" y="7"/>
                      <a:pt x="404" y="8"/>
                    </a:cubicBezTo>
                    <a:cubicBezTo>
                      <a:pt x="404" y="8"/>
                      <a:pt x="405" y="9"/>
                      <a:pt x="405" y="9"/>
                    </a:cubicBezTo>
                    <a:cubicBezTo>
                      <a:pt x="406" y="8"/>
                      <a:pt x="408" y="13"/>
                      <a:pt x="409" y="19"/>
                    </a:cubicBezTo>
                    <a:cubicBezTo>
                      <a:pt x="411" y="27"/>
                      <a:pt x="411" y="28"/>
                      <a:pt x="410" y="30"/>
                    </a:cubicBezTo>
                    <a:cubicBezTo>
                      <a:pt x="410" y="31"/>
                      <a:pt x="410" y="32"/>
                      <a:pt x="410" y="33"/>
                    </a:cubicBezTo>
                    <a:cubicBezTo>
                      <a:pt x="411" y="34"/>
                      <a:pt x="411" y="34"/>
                      <a:pt x="410" y="34"/>
                    </a:cubicBezTo>
                    <a:cubicBezTo>
                      <a:pt x="410" y="35"/>
                      <a:pt x="408" y="36"/>
                      <a:pt x="406" y="37"/>
                    </a:cubicBezTo>
                    <a:cubicBezTo>
                      <a:pt x="404" y="38"/>
                      <a:pt x="402" y="39"/>
                      <a:pt x="400" y="39"/>
                    </a:cubicBezTo>
                    <a:cubicBezTo>
                      <a:pt x="399" y="39"/>
                      <a:pt x="398" y="40"/>
                      <a:pt x="398" y="40"/>
                    </a:cubicBezTo>
                    <a:cubicBezTo>
                      <a:pt x="398" y="40"/>
                      <a:pt x="395" y="41"/>
                      <a:pt x="392" y="42"/>
                    </a:cubicBezTo>
                    <a:cubicBezTo>
                      <a:pt x="389" y="42"/>
                      <a:pt x="387" y="43"/>
                      <a:pt x="387" y="44"/>
                    </a:cubicBezTo>
                    <a:cubicBezTo>
                      <a:pt x="387" y="44"/>
                      <a:pt x="386" y="44"/>
                      <a:pt x="385" y="45"/>
                    </a:cubicBezTo>
                    <a:cubicBezTo>
                      <a:pt x="384" y="45"/>
                      <a:pt x="383" y="45"/>
                      <a:pt x="383" y="46"/>
                    </a:cubicBezTo>
                    <a:cubicBezTo>
                      <a:pt x="383" y="46"/>
                      <a:pt x="382" y="46"/>
                      <a:pt x="380" y="47"/>
                    </a:cubicBezTo>
                    <a:cubicBezTo>
                      <a:pt x="378" y="47"/>
                      <a:pt x="377" y="47"/>
                      <a:pt x="377" y="48"/>
                    </a:cubicBezTo>
                    <a:cubicBezTo>
                      <a:pt x="377" y="48"/>
                      <a:pt x="376" y="48"/>
                      <a:pt x="376" y="48"/>
                    </a:cubicBezTo>
                    <a:cubicBezTo>
                      <a:pt x="375" y="48"/>
                      <a:pt x="375" y="49"/>
                      <a:pt x="375" y="49"/>
                    </a:cubicBezTo>
                    <a:cubicBezTo>
                      <a:pt x="375" y="50"/>
                      <a:pt x="375" y="50"/>
                      <a:pt x="374" y="49"/>
                    </a:cubicBezTo>
                    <a:cubicBezTo>
                      <a:pt x="373" y="49"/>
                      <a:pt x="372" y="49"/>
                      <a:pt x="373" y="49"/>
                    </a:cubicBezTo>
                    <a:cubicBezTo>
                      <a:pt x="373" y="50"/>
                      <a:pt x="373" y="50"/>
                      <a:pt x="372" y="50"/>
                    </a:cubicBezTo>
                    <a:cubicBezTo>
                      <a:pt x="370" y="50"/>
                      <a:pt x="369" y="51"/>
                      <a:pt x="368" y="52"/>
                    </a:cubicBezTo>
                    <a:cubicBezTo>
                      <a:pt x="366" y="53"/>
                      <a:pt x="364" y="54"/>
                      <a:pt x="363" y="54"/>
                    </a:cubicBezTo>
                    <a:cubicBezTo>
                      <a:pt x="361" y="54"/>
                      <a:pt x="360" y="55"/>
                      <a:pt x="360" y="55"/>
                    </a:cubicBezTo>
                    <a:cubicBezTo>
                      <a:pt x="360" y="56"/>
                      <a:pt x="360" y="56"/>
                      <a:pt x="359" y="56"/>
                    </a:cubicBezTo>
                    <a:cubicBezTo>
                      <a:pt x="359" y="56"/>
                      <a:pt x="358" y="56"/>
                      <a:pt x="357" y="57"/>
                    </a:cubicBezTo>
                    <a:cubicBezTo>
                      <a:pt x="354" y="58"/>
                      <a:pt x="344" y="61"/>
                      <a:pt x="339" y="62"/>
                    </a:cubicBezTo>
                    <a:cubicBezTo>
                      <a:pt x="336" y="63"/>
                      <a:pt x="334" y="64"/>
                      <a:pt x="333" y="64"/>
                    </a:cubicBezTo>
                    <a:cubicBezTo>
                      <a:pt x="332" y="66"/>
                      <a:pt x="330" y="66"/>
                      <a:pt x="329" y="65"/>
                    </a:cubicBezTo>
                    <a:cubicBezTo>
                      <a:pt x="329" y="65"/>
                      <a:pt x="329" y="65"/>
                      <a:pt x="328" y="65"/>
                    </a:cubicBezTo>
                    <a:cubicBezTo>
                      <a:pt x="328" y="65"/>
                      <a:pt x="328" y="66"/>
                      <a:pt x="328" y="66"/>
                    </a:cubicBezTo>
                    <a:cubicBezTo>
                      <a:pt x="329" y="66"/>
                      <a:pt x="328" y="67"/>
                      <a:pt x="328" y="67"/>
                    </a:cubicBezTo>
                    <a:cubicBezTo>
                      <a:pt x="327" y="67"/>
                      <a:pt x="326" y="67"/>
                      <a:pt x="327" y="66"/>
                    </a:cubicBezTo>
                    <a:cubicBezTo>
                      <a:pt x="327" y="66"/>
                      <a:pt x="327" y="66"/>
                      <a:pt x="326" y="66"/>
                    </a:cubicBezTo>
                    <a:cubicBezTo>
                      <a:pt x="325" y="67"/>
                      <a:pt x="324" y="67"/>
                      <a:pt x="323" y="68"/>
                    </a:cubicBezTo>
                    <a:cubicBezTo>
                      <a:pt x="322" y="68"/>
                      <a:pt x="321" y="68"/>
                      <a:pt x="321" y="69"/>
                    </a:cubicBezTo>
                    <a:cubicBezTo>
                      <a:pt x="320" y="69"/>
                      <a:pt x="309" y="73"/>
                      <a:pt x="310" y="72"/>
                    </a:cubicBezTo>
                    <a:cubicBezTo>
                      <a:pt x="310" y="71"/>
                      <a:pt x="309" y="71"/>
                      <a:pt x="309" y="72"/>
                    </a:cubicBezTo>
                    <a:cubicBezTo>
                      <a:pt x="306" y="74"/>
                      <a:pt x="300" y="76"/>
                      <a:pt x="300" y="75"/>
                    </a:cubicBezTo>
                    <a:cubicBezTo>
                      <a:pt x="300" y="74"/>
                      <a:pt x="300" y="74"/>
                      <a:pt x="299" y="74"/>
                    </a:cubicBezTo>
                    <a:cubicBezTo>
                      <a:pt x="298" y="74"/>
                      <a:pt x="298" y="75"/>
                      <a:pt x="298" y="75"/>
                    </a:cubicBezTo>
                    <a:cubicBezTo>
                      <a:pt x="298" y="76"/>
                      <a:pt x="297" y="76"/>
                      <a:pt x="295" y="77"/>
                    </a:cubicBezTo>
                    <a:cubicBezTo>
                      <a:pt x="292" y="77"/>
                      <a:pt x="291" y="78"/>
                      <a:pt x="291" y="78"/>
                    </a:cubicBezTo>
                    <a:cubicBezTo>
                      <a:pt x="291" y="79"/>
                      <a:pt x="290" y="79"/>
                      <a:pt x="288" y="79"/>
                    </a:cubicBezTo>
                    <a:cubicBezTo>
                      <a:pt x="286" y="80"/>
                      <a:pt x="284" y="81"/>
                      <a:pt x="282" y="82"/>
                    </a:cubicBezTo>
                    <a:cubicBezTo>
                      <a:pt x="280" y="83"/>
                      <a:pt x="279" y="83"/>
                      <a:pt x="279" y="83"/>
                    </a:cubicBezTo>
                    <a:cubicBezTo>
                      <a:pt x="278" y="82"/>
                      <a:pt x="276" y="83"/>
                      <a:pt x="274" y="85"/>
                    </a:cubicBezTo>
                    <a:cubicBezTo>
                      <a:pt x="273" y="85"/>
                      <a:pt x="271" y="86"/>
                      <a:pt x="269" y="86"/>
                    </a:cubicBezTo>
                    <a:cubicBezTo>
                      <a:pt x="267" y="87"/>
                      <a:pt x="266" y="87"/>
                      <a:pt x="266" y="88"/>
                    </a:cubicBezTo>
                    <a:cubicBezTo>
                      <a:pt x="266" y="88"/>
                      <a:pt x="266" y="88"/>
                      <a:pt x="265" y="88"/>
                    </a:cubicBezTo>
                    <a:cubicBezTo>
                      <a:pt x="262" y="88"/>
                      <a:pt x="259" y="89"/>
                      <a:pt x="259" y="90"/>
                    </a:cubicBezTo>
                    <a:cubicBezTo>
                      <a:pt x="259" y="90"/>
                      <a:pt x="258" y="90"/>
                      <a:pt x="257" y="91"/>
                    </a:cubicBezTo>
                    <a:cubicBezTo>
                      <a:pt x="256" y="91"/>
                      <a:pt x="255" y="92"/>
                      <a:pt x="255" y="92"/>
                    </a:cubicBezTo>
                    <a:cubicBezTo>
                      <a:pt x="255" y="92"/>
                      <a:pt x="255" y="92"/>
                      <a:pt x="254" y="92"/>
                    </a:cubicBezTo>
                    <a:cubicBezTo>
                      <a:pt x="254" y="92"/>
                      <a:pt x="253" y="93"/>
                      <a:pt x="252" y="93"/>
                    </a:cubicBezTo>
                    <a:cubicBezTo>
                      <a:pt x="251" y="94"/>
                      <a:pt x="246" y="96"/>
                      <a:pt x="246" y="96"/>
                    </a:cubicBezTo>
                    <a:cubicBezTo>
                      <a:pt x="246" y="95"/>
                      <a:pt x="246" y="95"/>
                      <a:pt x="245" y="95"/>
                    </a:cubicBezTo>
                    <a:cubicBezTo>
                      <a:pt x="245" y="96"/>
                      <a:pt x="244" y="96"/>
                      <a:pt x="245" y="96"/>
                    </a:cubicBezTo>
                    <a:cubicBezTo>
                      <a:pt x="245" y="97"/>
                      <a:pt x="245" y="97"/>
                      <a:pt x="243" y="98"/>
                    </a:cubicBezTo>
                    <a:cubicBezTo>
                      <a:pt x="242" y="98"/>
                      <a:pt x="241" y="99"/>
                      <a:pt x="240" y="99"/>
                    </a:cubicBezTo>
                    <a:cubicBezTo>
                      <a:pt x="237" y="100"/>
                      <a:pt x="236" y="101"/>
                      <a:pt x="235" y="100"/>
                    </a:cubicBezTo>
                    <a:cubicBezTo>
                      <a:pt x="235" y="100"/>
                      <a:pt x="235" y="100"/>
                      <a:pt x="234" y="101"/>
                    </a:cubicBezTo>
                    <a:cubicBezTo>
                      <a:pt x="233" y="103"/>
                      <a:pt x="224" y="107"/>
                      <a:pt x="214" y="110"/>
                    </a:cubicBezTo>
                    <a:cubicBezTo>
                      <a:pt x="211" y="110"/>
                      <a:pt x="209" y="111"/>
                      <a:pt x="209" y="112"/>
                    </a:cubicBezTo>
                    <a:cubicBezTo>
                      <a:pt x="209" y="112"/>
                      <a:pt x="208" y="112"/>
                      <a:pt x="208" y="112"/>
                    </a:cubicBezTo>
                    <a:cubicBezTo>
                      <a:pt x="208" y="111"/>
                      <a:pt x="205" y="112"/>
                      <a:pt x="204" y="113"/>
                    </a:cubicBezTo>
                    <a:cubicBezTo>
                      <a:pt x="204" y="114"/>
                      <a:pt x="202" y="114"/>
                      <a:pt x="201" y="114"/>
                    </a:cubicBezTo>
                    <a:cubicBezTo>
                      <a:pt x="199" y="115"/>
                      <a:pt x="198" y="115"/>
                      <a:pt x="198" y="115"/>
                    </a:cubicBezTo>
                    <a:cubicBezTo>
                      <a:pt x="198" y="116"/>
                      <a:pt x="196" y="116"/>
                      <a:pt x="195" y="117"/>
                    </a:cubicBezTo>
                    <a:cubicBezTo>
                      <a:pt x="193" y="118"/>
                      <a:pt x="190" y="119"/>
                      <a:pt x="189" y="119"/>
                    </a:cubicBezTo>
                    <a:cubicBezTo>
                      <a:pt x="186" y="121"/>
                      <a:pt x="183" y="122"/>
                      <a:pt x="177" y="124"/>
                    </a:cubicBezTo>
                    <a:cubicBezTo>
                      <a:pt x="174" y="125"/>
                      <a:pt x="172" y="126"/>
                      <a:pt x="172" y="126"/>
                    </a:cubicBezTo>
                    <a:cubicBezTo>
                      <a:pt x="172" y="127"/>
                      <a:pt x="172" y="127"/>
                      <a:pt x="172" y="126"/>
                    </a:cubicBezTo>
                    <a:cubicBezTo>
                      <a:pt x="172" y="125"/>
                      <a:pt x="170" y="126"/>
                      <a:pt x="169" y="127"/>
                    </a:cubicBezTo>
                    <a:cubicBezTo>
                      <a:pt x="169" y="128"/>
                      <a:pt x="169" y="128"/>
                      <a:pt x="168" y="127"/>
                    </a:cubicBezTo>
                    <a:cubicBezTo>
                      <a:pt x="168" y="126"/>
                      <a:pt x="168" y="126"/>
                      <a:pt x="168" y="127"/>
                    </a:cubicBezTo>
                    <a:cubicBezTo>
                      <a:pt x="167" y="129"/>
                      <a:pt x="167" y="129"/>
                      <a:pt x="167" y="128"/>
                    </a:cubicBezTo>
                    <a:cubicBezTo>
                      <a:pt x="166" y="126"/>
                      <a:pt x="165" y="127"/>
                      <a:pt x="165" y="128"/>
                    </a:cubicBezTo>
                    <a:cubicBezTo>
                      <a:pt x="165" y="130"/>
                      <a:pt x="162" y="131"/>
                      <a:pt x="162" y="130"/>
                    </a:cubicBezTo>
                    <a:cubicBezTo>
                      <a:pt x="162" y="129"/>
                      <a:pt x="160" y="130"/>
                      <a:pt x="160" y="131"/>
                    </a:cubicBezTo>
                    <a:cubicBezTo>
                      <a:pt x="160" y="131"/>
                      <a:pt x="159" y="132"/>
                      <a:pt x="158" y="132"/>
                    </a:cubicBezTo>
                    <a:cubicBezTo>
                      <a:pt x="157" y="132"/>
                      <a:pt x="157" y="132"/>
                      <a:pt x="157" y="132"/>
                    </a:cubicBezTo>
                    <a:cubicBezTo>
                      <a:pt x="156" y="132"/>
                      <a:pt x="156" y="133"/>
                      <a:pt x="155" y="133"/>
                    </a:cubicBezTo>
                    <a:cubicBezTo>
                      <a:pt x="152" y="134"/>
                      <a:pt x="151" y="135"/>
                      <a:pt x="145" y="137"/>
                    </a:cubicBezTo>
                    <a:cubicBezTo>
                      <a:pt x="143" y="138"/>
                      <a:pt x="139" y="140"/>
                      <a:pt x="137" y="141"/>
                    </a:cubicBezTo>
                    <a:cubicBezTo>
                      <a:pt x="135" y="142"/>
                      <a:pt x="133" y="143"/>
                      <a:pt x="132" y="143"/>
                    </a:cubicBezTo>
                    <a:cubicBezTo>
                      <a:pt x="131" y="144"/>
                      <a:pt x="127" y="145"/>
                      <a:pt x="122" y="147"/>
                    </a:cubicBezTo>
                    <a:cubicBezTo>
                      <a:pt x="116" y="148"/>
                      <a:pt x="114" y="149"/>
                      <a:pt x="113" y="150"/>
                    </a:cubicBezTo>
                    <a:cubicBezTo>
                      <a:pt x="112" y="151"/>
                      <a:pt x="111" y="152"/>
                      <a:pt x="111" y="152"/>
                    </a:cubicBezTo>
                    <a:cubicBezTo>
                      <a:pt x="110" y="152"/>
                      <a:pt x="104" y="155"/>
                      <a:pt x="102" y="156"/>
                    </a:cubicBezTo>
                    <a:cubicBezTo>
                      <a:pt x="101" y="157"/>
                      <a:pt x="100" y="157"/>
                      <a:pt x="99" y="157"/>
                    </a:cubicBezTo>
                    <a:cubicBezTo>
                      <a:pt x="99" y="156"/>
                      <a:pt x="98" y="156"/>
                      <a:pt x="98" y="157"/>
                    </a:cubicBezTo>
                    <a:cubicBezTo>
                      <a:pt x="97" y="157"/>
                      <a:pt x="96" y="158"/>
                      <a:pt x="92" y="159"/>
                    </a:cubicBezTo>
                    <a:cubicBezTo>
                      <a:pt x="90" y="160"/>
                      <a:pt x="88" y="161"/>
                      <a:pt x="88" y="161"/>
                    </a:cubicBezTo>
                    <a:cubicBezTo>
                      <a:pt x="87" y="161"/>
                      <a:pt x="87" y="162"/>
                      <a:pt x="87" y="161"/>
                    </a:cubicBezTo>
                    <a:cubicBezTo>
                      <a:pt x="87" y="161"/>
                      <a:pt x="86" y="162"/>
                      <a:pt x="85" y="163"/>
                    </a:cubicBezTo>
                    <a:cubicBezTo>
                      <a:pt x="85" y="164"/>
                      <a:pt x="84" y="165"/>
                      <a:pt x="83" y="164"/>
                    </a:cubicBezTo>
                    <a:cubicBezTo>
                      <a:pt x="82" y="164"/>
                      <a:pt x="80" y="164"/>
                      <a:pt x="81" y="165"/>
                    </a:cubicBezTo>
                    <a:cubicBezTo>
                      <a:pt x="81" y="166"/>
                      <a:pt x="79" y="167"/>
                      <a:pt x="79" y="167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7" y="166"/>
                      <a:pt x="77" y="166"/>
                      <a:pt x="77" y="166"/>
                    </a:cubicBezTo>
                    <a:cubicBezTo>
                      <a:pt x="77" y="165"/>
                      <a:pt x="76" y="164"/>
                      <a:pt x="76" y="165"/>
                    </a:cubicBezTo>
                    <a:cubicBezTo>
                      <a:pt x="75" y="165"/>
                      <a:pt x="75" y="165"/>
                      <a:pt x="75" y="165"/>
                    </a:cubicBezTo>
                    <a:cubicBezTo>
                      <a:pt x="74" y="164"/>
                      <a:pt x="74" y="165"/>
                      <a:pt x="73" y="165"/>
                    </a:cubicBezTo>
                    <a:cubicBezTo>
                      <a:pt x="72" y="166"/>
                      <a:pt x="71" y="167"/>
                      <a:pt x="70" y="166"/>
                    </a:cubicBezTo>
                    <a:cubicBezTo>
                      <a:pt x="69" y="166"/>
                      <a:pt x="68" y="166"/>
                      <a:pt x="68" y="167"/>
                    </a:cubicBezTo>
                    <a:cubicBezTo>
                      <a:pt x="68" y="167"/>
                      <a:pt x="63" y="169"/>
                      <a:pt x="62" y="168"/>
                    </a:cubicBezTo>
                    <a:cubicBezTo>
                      <a:pt x="61" y="167"/>
                      <a:pt x="57" y="168"/>
                      <a:pt x="56" y="169"/>
                    </a:cubicBezTo>
                    <a:cubicBezTo>
                      <a:pt x="56" y="170"/>
                      <a:pt x="56" y="170"/>
                      <a:pt x="54" y="170"/>
                    </a:cubicBezTo>
                    <a:cubicBezTo>
                      <a:pt x="53" y="170"/>
                      <a:pt x="52" y="170"/>
                      <a:pt x="52" y="171"/>
                    </a:cubicBezTo>
                    <a:cubicBezTo>
                      <a:pt x="52" y="171"/>
                      <a:pt x="51" y="172"/>
                      <a:pt x="51" y="171"/>
                    </a:cubicBezTo>
                    <a:cubicBezTo>
                      <a:pt x="50" y="171"/>
                      <a:pt x="47" y="171"/>
                      <a:pt x="47" y="172"/>
                    </a:cubicBezTo>
                    <a:cubicBezTo>
                      <a:pt x="47" y="172"/>
                      <a:pt x="47" y="173"/>
                      <a:pt x="42" y="174"/>
                    </a:cubicBezTo>
                    <a:cubicBezTo>
                      <a:pt x="39" y="175"/>
                      <a:pt x="37" y="175"/>
                      <a:pt x="37" y="175"/>
                    </a:cubicBezTo>
                    <a:cubicBezTo>
                      <a:pt x="37" y="174"/>
                      <a:pt x="34" y="175"/>
                      <a:pt x="34" y="175"/>
                    </a:cubicBezTo>
                    <a:cubicBezTo>
                      <a:pt x="33" y="176"/>
                      <a:pt x="32" y="177"/>
                      <a:pt x="31" y="177"/>
                    </a:cubicBezTo>
                    <a:cubicBezTo>
                      <a:pt x="28" y="178"/>
                      <a:pt x="28" y="178"/>
                      <a:pt x="27" y="177"/>
                    </a:cubicBezTo>
                    <a:cubicBezTo>
                      <a:pt x="26" y="177"/>
                      <a:pt x="26" y="177"/>
                      <a:pt x="26" y="177"/>
                    </a:cubicBezTo>
                    <a:cubicBezTo>
                      <a:pt x="26" y="178"/>
                      <a:pt x="25" y="178"/>
                      <a:pt x="25" y="178"/>
                    </a:cubicBezTo>
                    <a:cubicBezTo>
                      <a:pt x="25" y="177"/>
                      <a:pt x="25" y="177"/>
                      <a:pt x="24" y="177"/>
                    </a:cubicBezTo>
                    <a:cubicBezTo>
                      <a:pt x="23" y="179"/>
                      <a:pt x="18" y="179"/>
                      <a:pt x="18" y="179"/>
                    </a:cubicBezTo>
                    <a:cubicBezTo>
                      <a:pt x="17" y="178"/>
                      <a:pt x="17" y="178"/>
                      <a:pt x="17" y="179"/>
                    </a:cubicBezTo>
                    <a:cubicBezTo>
                      <a:pt x="16" y="180"/>
                      <a:pt x="14" y="181"/>
                      <a:pt x="14" y="180"/>
                    </a:cubicBezTo>
                    <a:cubicBezTo>
                      <a:pt x="14" y="180"/>
                      <a:pt x="9" y="181"/>
                      <a:pt x="5" y="182"/>
                    </a:cubicBezTo>
                    <a:cubicBezTo>
                      <a:pt x="3" y="182"/>
                      <a:pt x="2" y="182"/>
                      <a:pt x="2" y="182"/>
                    </a:cubicBezTo>
                    <a:cubicBezTo>
                      <a:pt x="2" y="181"/>
                      <a:pt x="1" y="180"/>
                      <a:pt x="1" y="180"/>
                    </a:cubicBezTo>
                    <a:cubicBezTo>
                      <a:pt x="0" y="179"/>
                      <a:pt x="0" y="178"/>
                      <a:pt x="0" y="178"/>
                    </a:cubicBezTo>
                    <a:close/>
                    <a:moveTo>
                      <a:pt x="14" y="175"/>
                    </a:moveTo>
                    <a:cubicBezTo>
                      <a:pt x="15" y="175"/>
                      <a:pt x="17" y="175"/>
                      <a:pt x="18" y="174"/>
                    </a:cubicBezTo>
                    <a:cubicBezTo>
                      <a:pt x="24" y="173"/>
                      <a:pt x="30" y="171"/>
                      <a:pt x="30" y="170"/>
                    </a:cubicBezTo>
                    <a:cubicBezTo>
                      <a:pt x="31" y="169"/>
                      <a:pt x="31" y="166"/>
                      <a:pt x="29" y="164"/>
                    </a:cubicBezTo>
                    <a:cubicBezTo>
                      <a:pt x="27" y="163"/>
                      <a:pt x="27" y="162"/>
                      <a:pt x="26" y="163"/>
                    </a:cubicBezTo>
                    <a:cubicBezTo>
                      <a:pt x="26" y="163"/>
                      <a:pt x="24" y="164"/>
                      <a:pt x="23" y="164"/>
                    </a:cubicBezTo>
                    <a:cubicBezTo>
                      <a:pt x="22" y="165"/>
                      <a:pt x="21" y="165"/>
                      <a:pt x="21" y="166"/>
                    </a:cubicBezTo>
                    <a:cubicBezTo>
                      <a:pt x="21" y="166"/>
                      <a:pt x="21" y="166"/>
                      <a:pt x="20" y="166"/>
                    </a:cubicBezTo>
                    <a:cubicBezTo>
                      <a:pt x="20" y="166"/>
                      <a:pt x="20" y="167"/>
                      <a:pt x="20" y="167"/>
                    </a:cubicBezTo>
                    <a:cubicBezTo>
                      <a:pt x="19" y="168"/>
                      <a:pt x="19" y="169"/>
                      <a:pt x="18" y="169"/>
                    </a:cubicBezTo>
                    <a:cubicBezTo>
                      <a:pt x="18" y="169"/>
                      <a:pt x="17" y="170"/>
                      <a:pt x="16" y="170"/>
                    </a:cubicBezTo>
                    <a:cubicBezTo>
                      <a:pt x="15" y="171"/>
                      <a:pt x="15" y="172"/>
                      <a:pt x="14" y="172"/>
                    </a:cubicBezTo>
                    <a:cubicBezTo>
                      <a:pt x="13" y="172"/>
                      <a:pt x="11" y="175"/>
                      <a:pt x="11" y="176"/>
                    </a:cubicBezTo>
                    <a:cubicBezTo>
                      <a:pt x="11" y="176"/>
                      <a:pt x="12" y="176"/>
                      <a:pt x="14" y="175"/>
                    </a:cubicBezTo>
                    <a:close/>
                    <a:moveTo>
                      <a:pt x="35" y="165"/>
                    </a:moveTo>
                    <a:cubicBezTo>
                      <a:pt x="36" y="168"/>
                      <a:pt x="36" y="168"/>
                      <a:pt x="37" y="169"/>
                    </a:cubicBezTo>
                    <a:cubicBezTo>
                      <a:pt x="40" y="169"/>
                      <a:pt x="68" y="162"/>
                      <a:pt x="67" y="161"/>
                    </a:cubicBezTo>
                    <a:cubicBezTo>
                      <a:pt x="67" y="161"/>
                      <a:pt x="67" y="161"/>
                      <a:pt x="68" y="161"/>
                    </a:cubicBezTo>
                    <a:cubicBezTo>
                      <a:pt x="69" y="162"/>
                      <a:pt x="78" y="160"/>
                      <a:pt x="78" y="159"/>
                    </a:cubicBezTo>
                    <a:cubicBezTo>
                      <a:pt x="79" y="159"/>
                      <a:pt x="79" y="158"/>
                      <a:pt x="79" y="157"/>
                    </a:cubicBezTo>
                    <a:cubicBezTo>
                      <a:pt x="79" y="156"/>
                      <a:pt x="78" y="156"/>
                      <a:pt x="77" y="156"/>
                    </a:cubicBezTo>
                    <a:cubicBezTo>
                      <a:pt x="77" y="157"/>
                      <a:pt x="76" y="156"/>
                      <a:pt x="76" y="156"/>
                    </a:cubicBezTo>
                    <a:cubicBezTo>
                      <a:pt x="76" y="156"/>
                      <a:pt x="76" y="156"/>
                      <a:pt x="75" y="156"/>
                    </a:cubicBezTo>
                    <a:cubicBezTo>
                      <a:pt x="75" y="156"/>
                      <a:pt x="74" y="156"/>
                      <a:pt x="73" y="156"/>
                    </a:cubicBezTo>
                    <a:cubicBezTo>
                      <a:pt x="71" y="156"/>
                      <a:pt x="71" y="156"/>
                      <a:pt x="71" y="155"/>
                    </a:cubicBezTo>
                    <a:cubicBezTo>
                      <a:pt x="71" y="154"/>
                      <a:pt x="71" y="153"/>
                      <a:pt x="71" y="153"/>
                    </a:cubicBezTo>
                    <a:cubicBezTo>
                      <a:pt x="71" y="152"/>
                      <a:pt x="71" y="152"/>
                      <a:pt x="71" y="152"/>
                    </a:cubicBezTo>
                    <a:cubicBezTo>
                      <a:pt x="70" y="151"/>
                      <a:pt x="70" y="151"/>
                      <a:pt x="71" y="151"/>
                    </a:cubicBezTo>
                    <a:cubicBezTo>
                      <a:pt x="71" y="150"/>
                      <a:pt x="72" y="150"/>
                      <a:pt x="73" y="149"/>
                    </a:cubicBezTo>
                    <a:cubicBezTo>
                      <a:pt x="73" y="148"/>
                      <a:pt x="74" y="147"/>
                      <a:pt x="75" y="147"/>
                    </a:cubicBezTo>
                    <a:cubicBezTo>
                      <a:pt x="76" y="146"/>
                      <a:pt x="77" y="146"/>
                      <a:pt x="76" y="145"/>
                    </a:cubicBezTo>
                    <a:cubicBezTo>
                      <a:pt x="76" y="145"/>
                      <a:pt x="73" y="143"/>
                      <a:pt x="71" y="143"/>
                    </a:cubicBezTo>
                    <a:cubicBezTo>
                      <a:pt x="70" y="143"/>
                      <a:pt x="69" y="142"/>
                      <a:pt x="69" y="140"/>
                    </a:cubicBezTo>
                    <a:cubicBezTo>
                      <a:pt x="69" y="139"/>
                      <a:pt x="70" y="138"/>
                      <a:pt x="72" y="136"/>
                    </a:cubicBezTo>
                    <a:cubicBezTo>
                      <a:pt x="74" y="134"/>
                      <a:pt x="75" y="133"/>
                      <a:pt x="75" y="133"/>
                    </a:cubicBezTo>
                    <a:cubicBezTo>
                      <a:pt x="75" y="132"/>
                      <a:pt x="74" y="132"/>
                      <a:pt x="72" y="131"/>
                    </a:cubicBezTo>
                    <a:cubicBezTo>
                      <a:pt x="68" y="131"/>
                      <a:pt x="64" y="131"/>
                      <a:pt x="64" y="133"/>
                    </a:cubicBezTo>
                    <a:cubicBezTo>
                      <a:pt x="64" y="133"/>
                      <a:pt x="64" y="134"/>
                      <a:pt x="63" y="134"/>
                    </a:cubicBezTo>
                    <a:cubicBezTo>
                      <a:pt x="62" y="135"/>
                      <a:pt x="61" y="136"/>
                      <a:pt x="60" y="136"/>
                    </a:cubicBezTo>
                    <a:cubicBezTo>
                      <a:pt x="60" y="137"/>
                      <a:pt x="60" y="137"/>
                      <a:pt x="60" y="137"/>
                    </a:cubicBezTo>
                    <a:cubicBezTo>
                      <a:pt x="60" y="137"/>
                      <a:pt x="52" y="142"/>
                      <a:pt x="46" y="147"/>
                    </a:cubicBezTo>
                    <a:cubicBezTo>
                      <a:pt x="44" y="149"/>
                      <a:pt x="40" y="152"/>
                      <a:pt x="38" y="154"/>
                    </a:cubicBezTo>
                    <a:cubicBezTo>
                      <a:pt x="32" y="157"/>
                      <a:pt x="32" y="158"/>
                      <a:pt x="33" y="160"/>
                    </a:cubicBezTo>
                    <a:cubicBezTo>
                      <a:pt x="33" y="161"/>
                      <a:pt x="34" y="163"/>
                      <a:pt x="35" y="165"/>
                    </a:cubicBezTo>
                    <a:close/>
                    <a:moveTo>
                      <a:pt x="85" y="153"/>
                    </a:moveTo>
                    <a:cubicBezTo>
                      <a:pt x="88" y="156"/>
                      <a:pt x="88" y="156"/>
                      <a:pt x="89" y="156"/>
                    </a:cubicBezTo>
                    <a:cubicBezTo>
                      <a:pt x="90" y="155"/>
                      <a:pt x="92" y="155"/>
                      <a:pt x="93" y="154"/>
                    </a:cubicBezTo>
                    <a:cubicBezTo>
                      <a:pt x="94" y="154"/>
                      <a:pt x="94" y="154"/>
                      <a:pt x="94" y="153"/>
                    </a:cubicBezTo>
                    <a:cubicBezTo>
                      <a:pt x="94" y="152"/>
                      <a:pt x="95" y="152"/>
                      <a:pt x="96" y="152"/>
                    </a:cubicBezTo>
                    <a:cubicBezTo>
                      <a:pt x="97" y="153"/>
                      <a:pt x="98" y="152"/>
                      <a:pt x="98" y="151"/>
                    </a:cubicBezTo>
                    <a:cubicBezTo>
                      <a:pt x="100" y="150"/>
                      <a:pt x="100" y="150"/>
                      <a:pt x="101" y="151"/>
                    </a:cubicBezTo>
                    <a:cubicBezTo>
                      <a:pt x="101" y="152"/>
                      <a:pt x="103" y="152"/>
                      <a:pt x="103" y="151"/>
                    </a:cubicBezTo>
                    <a:cubicBezTo>
                      <a:pt x="103" y="150"/>
                      <a:pt x="103" y="150"/>
                      <a:pt x="104" y="150"/>
                    </a:cubicBezTo>
                    <a:cubicBezTo>
                      <a:pt x="105" y="150"/>
                      <a:pt x="107" y="148"/>
                      <a:pt x="107" y="148"/>
                    </a:cubicBezTo>
                    <a:cubicBezTo>
                      <a:pt x="107" y="147"/>
                      <a:pt x="107" y="147"/>
                      <a:pt x="108" y="147"/>
                    </a:cubicBezTo>
                    <a:cubicBezTo>
                      <a:pt x="108" y="148"/>
                      <a:pt x="109" y="148"/>
                      <a:pt x="110" y="147"/>
                    </a:cubicBezTo>
                    <a:cubicBezTo>
                      <a:pt x="111" y="145"/>
                      <a:pt x="114" y="144"/>
                      <a:pt x="119" y="143"/>
                    </a:cubicBezTo>
                    <a:cubicBezTo>
                      <a:pt x="119" y="143"/>
                      <a:pt x="120" y="143"/>
                      <a:pt x="121" y="143"/>
                    </a:cubicBezTo>
                    <a:cubicBezTo>
                      <a:pt x="122" y="143"/>
                      <a:pt x="123" y="142"/>
                      <a:pt x="123" y="142"/>
                    </a:cubicBezTo>
                    <a:cubicBezTo>
                      <a:pt x="124" y="140"/>
                      <a:pt x="124" y="140"/>
                      <a:pt x="125" y="141"/>
                    </a:cubicBezTo>
                    <a:cubicBezTo>
                      <a:pt x="126" y="142"/>
                      <a:pt x="126" y="142"/>
                      <a:pt x="127" y="140"/>
                    </a:cubicBezTo>
                    <a:cubicBezTo>
                      <a:pt x="127" y="139"/>
                      <a:pt x="128" y="139"/>
                      <a:pt x="128" y="140"/>
                    </a:cubicBezTo>
                    <a:cubicBezTo>
                      <a:pt x="128" y="141"/>
                      <a:pt x="128" y="141"/>
                      <a:pt x="130" y="139"/>
                    </a:cubicBezTo>
                    <a:cubicBezTo>
                      <a:pt x="131" y="138"/>
                      <a:pt x="131" y="138"/>
                      <a:pt x="131" y="139"/>
                    </a:cubicBezTo>
                    <a:cubicBezTo>
                      <a:pt x="131" y="139"/>
                      <a:pt x="131" y="139"/>
                      <a:pt x="132" y="139"/>
                    </a:cubicBezTo>
                    <a:cubicBezTo>
                      <a:pt x="132" y="139"/>
                      <a:pt x="133" y="138"/>
                      <a:pt x="133" y="138"/>
                    </a:cubicBezTo>
                    <a:cubicBezTo>
                      <a:pt x="133" y="138"/>
                      <a:pt x="133" y="138"/>
                      <a:pt x="134" y="137"/>
                    </a:cubicBezTo>
                    <a:cubicBezTo>
                      <a:pt x="134" y="136"/>
                      <a:pt x="134" y="136"/>
                      <a:pt x="135" y="136"/>
                    </a:cubicBezTo>
                    <a:cubicBezTo>
                      <a:pt x="136" y="136"/>
                      <a:pt x="136" y="136"/>
                      <a:pt x="137" y="135"/>
                    </a:cubicBezTo>
                    <a:cubicBezTo>
                      <a:pt x="138" y="134"/>
                      <a:pt x="138" y="134"/>
                      <a:pt x="138" y="135"/>
                    </a:cubicBezTo>
                    <a:cubicBezTo>
                      <a:pt x="138" y="136"/>
                      <a:pt x="138" y="136"/>
                      <a:pt x="139" y="135"/>
                    </a:cubicBezTo>
                    <a:cubicBezTo>
                      <a:pt x="141" y="135"/>
                      <a:pt x="141" y="135"/>
                      <a:pt x="140" y="134"/>
                    </a:cubicBezTo>
                    <a:cubicBezTo>
                      <a:pt x="140" y="133"/>
                      <a:pt x="140" y="133"/>
                      <a:pt x="141" y="133"/>
                    </a:cubicBezTo>
                    <a:cubicBezTo>
                      <a:pt x="142" y="133"/>
                      <a:pt x="143" y="133"/>
                      <a:pt x="143" y="133"/>
                    </a:cubicBezTo>
                    <a:cubicBezTo>
                      <a:pt x="144" y="132"/>
                      <a:pt x="144" y="132"/>
                      <a:pt x="144" y="132"/>
                    </a:cubicBezTo>
                    <a:cubicBezTo>
                      <a:pt x="145" y="133"/>
                      <a:pt x="146" y="133"/>
                      <a:pt x="146" y="132"/>
                    </a:cubicBezTo>
                    <a:cubicBezTo>
                      <a:pt x="148" y="132"/>
                      <a:pt x="148" y="132"/>
                      <a:pt x="148" y="131"/>
                    </a:cubicBezTo>
                    <a:cubicBezTo>
                      <a:pt x="147" y="130"/>
                      <a:pt x="147" y="130"/>
                      <a:pt x="148" y="130"/>
                    </a:cubicBezTo>
                    <a:cubicBezTo>
                      <a:pt x="149" y="131"/>
                      <a:pt x="149" y="131"/>
                      <a:pt x="149" y="130"/>
                    </a:cubicBezTo>
                    <a:cubicBezTo>
                      <a:pt x="150" y="129"/>
                      <a:pt x="154" y="127"/>
                      <a:pt x="157" y="127"/>
                    </a:cubicBezTo>
                    <a:cubicBezTo>
                      <a:pt x="158" y="126"/>
                      <a:pt x="160" y="125"/>
                      <a:pt x="162" y="124"/>
                    </a:cubicBezTo>
                    <a:cubicBezTo>
                      <a:pt x="164" y="123"/>
                      <a:pt x="167" y="122"/>
                      <a:pt x="168" y="122"/>
                    </a:cubicBezTo>
                    <a:cubicBezTo>
                      <a:pt x="169" y="122"/>
                      <a:pt x="171" y="121"/>
                      <a:pt x="172" y="121"/>
                    </a:cubicBezTo>
                    <a:cubicBezTo>
                      <a:pt x="172" y="121"/>
                      <a:pt x="175" y="120"/>
                      <a:pt x="177" y="119"/>
                    </a:cubicBezTo>
                    <a:cubicBezTo>
                      <a:pt x="181" y="118"/>
                      <a:pt x="183" y="117"/>
                      <a:pt x="184" y="116"/>
                    </a:cubicBezTo>
                    <a:cubicBezTo>
                      <a:pt x="185" y="114"/>
                      <a:pt x="187" y="114"/>
                      <a:pt x="189" y="113"/>
                    </a:cubicBezTo>
                    <a:cubicBezTo>
                      <a:pt x="190" y="113"/>
                      <a:pt x="192" y="113"/>
                      <a:pt x="192" y="113"/>
                    </a:cubicBezTo>
                    <a:cubicBezTo>
                      <a:pt x="192" y="113"/>
                      <a:pt x="193" y="113"/>
                      <a:pt x="194" y="112"/>
                    </a:cubicBezTo>
                    <a:cubicBezTo>
                      <a:pt x="195" y="112"/>
                      <a:pt x="196" y="111"/>
                      <a:pt x="196" y="111"/>
                    </a:cubicBezTo>
                    <a:cubicBezTo>
                      <a:pt x="196" y="111"/>
                      <a:pt x="197" y="111"/>
                      <a:pt x="197" y="110"/>
                    </a:cubicBezTo>
                    <a:cubicBezTo>
                      <a:pt x="198" y="110"/>
                      <a:pt x="198" y="110"/>
                      <a:pt x="199" y="110"/>
                    </a:cubicBezTo>
                    <a:cubicBezTo>
                      <a:pt x="199" y="110"/>
                      <a:pt x="199" y="110"/>
                      <a:pt x="199" y="109"/>
                    </a:cubicBezTo>
                    <a:cubicBezTo>
                      <a:pt x="200" y="109"/>
                      <a:pt x="200" y="109"/>
                      <a:pt x="201" y="109"/>
                    </a:cubicBezTo>
                    <a:cubicBezTo>
                      <a:pt x="201" y="109"/>
                      <a:pt x="201" y="109"/>
                      <a:pt x="202" y="109"/>
                    </a:cubicBezTo>
                    <a:cubicBezTo>
                      <a:pt x="202" y="109"/>
                      <a:pt x="206" y="107"/>
                      <a:pt x="210" y="106"/>
                    </a:cubicBezTo>
                    <a:cubicBezTo>
                      <a:pt x="212" y="105"/>
                      <a:pt x="213" y="105"/>
                      <a:pt x="213" y="104"/>
                    </a:cubicBezTo>
                    <a:cubicBezTo>
                      <a:pt x="213" y="104"/>
                      <a:pt x="214" y="104"/>
                      <a:pt x="214" y="104"/>
                    </a:cubicBezTo>
                    <a:cubicBezTo>
                      <a:pt x="215" y="104"/>
                      <a:pt x="215" y="104"/>
                      <a:pt x="214" y="104"/>
                    </a:cubicBezTo>
                    <a:cubicBezTo>
                      <a:pt x="214" y="105"/>
                      <a:pt x="214" y="105"/>
                      <a:pt x="215" y="105"/>
                    </a:cubicBezTo>
                    <a:cubicBezTo>
                      <a:pt x="216" y="104"/>
                      <a:pt x="217" y="104"/>
                      <a:pt x="217" y="103"/>
                    </a:cubicBezTo>
                    <a:cubicBezTo>
                      <a:pt x="216" y="103"/>
                      <a:pt x="217" y="102"/>
                      <a:pt x="217" y="103"/>
                    </a:cubicBezTo>
                    <a:cubicBezTo>
                      <a:pt x="218" y="103"/>
                      <a:pt x="218" y="103"/>
                      <a:pt x="218" y="103"/>
                    </a:cubicBezTo>
                    <a:cubicBezTo>
                      <a:pt x="219" y="101"/>
                      <a:pt x="222" y="101"/>
                      <a:pt x="222" y="101"/>
                    </a:cubicBezTo>
                    <a:cubicBezTo>
                      <a:pt x="223" y="102"/>
                      <a:pt x="223" y="102"/>
                      <a:pt x="223" y="101"/>
                    </a:cubicBezTo>
                    <a:cubicBezTo>
                      <a:pt x="224" y="100"/>
                      <a:pt x="228" y="98"/>
                      <a:pt x="229" y="99"/>
                    </a:cubicBezTo>
                    <a:cubicBezTo>
                      <a:pt x="229" y="99"/>
                      <a:pt x="230" y="99"/>
                      <a:pt x="230" y="99"/>
                    </a:cubicBezTo>
                    <a:cubicBezTo>
                      <a:pt x="230" y="98"/>
                      <a:pt x="230" y="98"/>
                      <a:pt x="230" y="9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29" y="97"/>
                      <a:pt x="230" y="97"/>
                      <a:pt x="230" y="97"/>
                    </a:cubicBezTo>
                    <a:cubicBezTo>
                      <a:pt x="231" y="98"/>
                      <a:pt x="234" y="97"/>
                      <a:pt x="234" y="96"/>
                    </a:cubicBezTo>
                    <a:cubicBezTo>
                      <a:pt x="234" y="95"/>
                      <a:pt x="234" y="95"/>
                      <a:pt x="235" y="95"/>
                    </a:cubicBezTo>
                    <a:cubicBezTo>
                      <a:pt x="236" y="95"/>
                      <a:pt x="237" y="95"/>
                      <a:pt x="237" y="94"/>
                    </a:cubicBezTo>
                    <a:cubicBezTo>
                      <a:pt x="237" y="94"/>
                      <a:pt x="238" y="94"/>
                      <a:pt x="239" y="94"/>
                    </a:cubicBezTo>
                    <a:cubicBezTo>
                      <a:pt x="239" y="94"/>
                      <a:pt x="241" y="93"/>
                      <a:pt x="243" y="92"/>
                    </a:cubicBezTo>
                    <a:cubicBezTo>
                      <a:pt x="245" y="91"/>
                      <a:pt x="246" y="90"/>
                      <a:pt x="246" y="91"/>
                    </a:cubicBezTo>
                    <a:cubicBezTo>
                      <a:pt x="247" y="91"/>
                      <a:pt x="247" y="91"/>
                      <a:pt x="248" y="91"/>
                    </a:cubicBezTo>
                    <a:cubicBezTo>
                      <a:pt x="248" y="90"/>
                      <a:pt x="248" y="90"/>
                      <a:pt x="249" y="90"/>
                    </a:cubicBezTo>
                    <a:cubicBezTo>
                      <a:pt x="250" y="90"/>
                      <a:pt x="250" y="90"/>
                      <a:pt x="249" y="90"/>
                    </a:cubicBezTo>
                    <a:cubicBezTo>
                      <a:pt x="248" y="89"/>
                      <a:pt x="251" y="87"/>
                      <a:pt x="259" y="85"/>
                    </a:cubicBezTo>
                    <a:cubicBezTo>
                      <a:pt x="262" y="84"/>
                      <a:pt x="265" y="83"/>
                      <a:pt x="265" y="82"/>
                    </a:cubicBezTo>
                    <a:cubicBezTo>
                      <a:pt x="265" y="82"/>
                      <a:pt x="266" y="82"/>
                      <a:pt x="266" y="82"/>
                    </a:cubicBezTo>
                    <a:cubicBezTo>
                      <a:pt x="267" y="83"/>
                      <a:pt x="268" y="82"/>
                      <a:pt x="270" y="80"/>
                    </a:cubicBezTo>
                    <a:cubicBezTo>
                      <a:pt x="272" y="79"/>
                      <a:pt x="276" y="78"/>
                      <a:pt x="278" y="77"/>
                    </a:cubicBezTo>
                    <a:cubicBezTo>
                      <a:pt x="281" y="76"/>
                      <a:pt x="284" y="75"/>
                      <a:pt x="285" y="75"/>
                    </a:cubicBezTo>
                    <a:cubicBezTo>
                      <a:pt x="286" y="74"/>
                      <a:pt x="288" y="73"/>
                      <a:pt x="291" y="73"/>
                    </a:cubicBezTo>
                    <a:cubicBezTo>
                      <a:pt x="293" y="72"/>
                      <a:pt x="295" y="71"/>
                      <a:pt x="296" y="71"/>
                    </a:cubicBezTo>
                    <a:cubicBezTo>
                      <a:pt x="296" y="70"/>
                      <a:pt x="297" y="70"/>
                      <a:pt x="298" y="71"/>
                    </a:cubicBezTo>
                    <a:cubicBezTo>
                      <a:pt x="298" y="71"/>
                      <a:pt x="298" y="71"/>
                      <a:pt x="298" y="70"/>
                    </a:cubicBezTo>
                    <a:cubicBezTo>
                      <a:pt x="299" y="70"/>
                      <a:pt x="300" y="69"/>
                      <a:pt x="301" y="69"/>
                    </a:cubicBezTo>
                    <a:cubicBezTo>
                      <a:pt x="306" y="67"/>
                      <a:pt x="311" y="66"/>
                      <a:pt x="312" y="65"/>
                    </a:cubicBezTo>
                    <a:cubicBezTo>
                      <a:pt x="314" y="64"/>
                      <a:pt x="314" y="64"/>
                      <a:pt x="314" y="65"/>
                    </a:cubicBezTo>
                    <a:cubicBezTo>
                      <a:pt x="314" y="66"/>
                      <a:pt x="314" y="66"/>
                      <a:pt x="315" y="65"/>
                    </a:cubicBezTo>
                    <a:cubicBezTo>
                      <a:pt x="316" y="64"/>
                      <a:pt x="317" y="63"/>
                      <a:pt x="319" y="63"/>
                    </a:cubicBezTo>
                    <a:cubicBezTo>
                      <a:pt x="320" y="62"/>
                      <a:pt x="324" y="61"/>
                      <a:pt x="327" y="60"/>
                    </a:cubicBezTo>
                    <a:cubicBezTo>
                      <a:pt x="335" y="57"/>
                      <a:pt x="339" y="56"/>
                      <a:pt x="339" y="57"/>
                    </a:cubicBezTo>
                    <a:cubicBezTo>
                      <a:pt x="339" y="58"/>
                      <a:pt x="340" y="58"/>
                      <a:pt x="341" y="57"/>
                    </a:cubicBezTo>
                    <a:cubicBezTo>
                      <a:pt x="341" y="56"/>
                      <a:pt x="342" y="55"/>
                      <a:pt x="343" y="55"/>
                    </a:cubicBezTo>
                    <a:cubicBezTo>
                      <a:pt x="343" y="55"/>
                      <a:pt x="344" y="55"/>
                      <a:pt x="344" y="55"/>
                    </a:cubicBezTo>
                    <a:cubicBezTo>
                      <a:pt x="344" y="54"/>
                      <a:pt x="349" y="53"/>
                      <a:pt x="355" y="51"/>
                    </a:cubicBezTo>
                    <a:cubicBezTo>
                      <a:pt x="357" y="51"/>
                      <a:pt x="358" y="50"/>
                      <a:pt x="358" y="50"/>
                    </a:cubicBezTo>
                    <a:cubicBezTo>
                      <a:pt x="358" y="50"/>
                      <a:pt x="359" y="49"/>
                      <a:pt x="361" y="49"/>
                    </a:cubicBezTo>
                    <a:cubicBezTo>
                      <a:pt x="362" y="49"/>
                      <a:pt x="364" y="48"/>
                      <a:pt x="364" y="48"/>
                    </a:cubicBezTo>
                    <a:cubicBezTo>
                      <a:pt x="364" y="47"/>
                      <a:pt x="365" y="47"/>
                      <a:pt x="366" y="47"/>
                    </a:cubicBezTo>
                    <a:cubicBezTo>
                      <a:pt x="366" y="47"/>
                      <a:pt x="367" y="47"/>
                      <a:pt x="367" y="47"/>
                    </a:cubicBezTo>
                    <a:cubicBezTo>
                      <a:pt x="367" y="46"/>
                      <a:pt x="367" y="46"/>
                      <a:pt x="367" y="46"/>
                    </a:cubicBezTo>
                    <a:cubicBezTo>
                      <a:pt x="367" y="46"/>
                      <a:pt x="369" y="45"/>
                      <a:pt x="370" y="45"/>
                    </a:cubicBezTo>
                    <a:cubicBezTo>
                      <a:pt x="373" y="43"/>
                      <a:pt x="379" y="41"/>
                      <a:pt x="379" y="42"/>
                    </a:cubicBezTo>
                    <a:cubicBezTo>
                      <a:pt x="379" y="42"/>
                      <a:pt x="380" y="42"/>
                      <a:pt x="380" y="42"/>
                    </a:cubicBezTo>
                    <a:cubicBezTo>
                      <a:pt x="380" y="41"/>
                      <a:pt x="381" y="41"/>
                      <a:pt x="382" y="41"/>
                    </a:cubicBezTo>
                    <a:cubicBezTo>
                      <a:pt x="383" y="40"/>
                      <a:pt x="385" y="39"/>
                      <a:pt x="385" y="39"/>
                    </a:cubicBezTo>
                    <a:cubicBezTo>
                      <a:pt x="388" y="38"/>
                      <a:pt x="390" y="37"/>
                      <a:pt x="395" y="36"/>
                    </a:cubicBezTo>
                    <a:cubicBezTo>
                      <a:pt x="397" y="35"/>
                      <a:pt x="400" y="34"/>
                      <a:pt x="400" y="34"/>
                    </a:cubicBezTo>
                    <a:cubicBezTo>
                      <a:pt x="400" y="33"/>
                      <a:pt x="401" y="33"/>
                      <a:pt x="402" y="33"/>
                    </a:cubicBezTo>
                    <a:cubicBezTo>
                      <a:pt x="404" y="32"/>
                      <a:pt x="403" y="29"/>
                      <a:pt x="401" y="28"/>
                    </a:cubicBezTo>
                    <a:cubicBezTo>
                      <a:pt x="399" y="28"/>
                      <a:pt x="395" y="29"/>
                      <a:pt x="392" y="30"/>
                    </a:cubicBezTo>
                    <a:cubicBezTo>
                      <a:pt x="391" y="31"/>
                      <a:pt x="387" y="32"/>
                      <a:pt x="384" y="34"/>
                    </a:cubicBezTo>
                    <a:cubicBezTo>
                      <a:pt x="382" y="35"/>
                      <a:pt x="379" y="36"/>
                      <a:pt x="378" y="36"/>
                    </a:cubicBezTo>
                    <a:cubicBezTo>
                      <a:pt x="377" y="36"/>
                      <a:pt x="374" y="37"/>
                      <a:pt x="372" y="38"/>
                    </a:cubicBezTo>
                    <a:cubicBezTo>
                      <a:pt x="369" y="39"/>
                      <a:pt x="366" y="41"/>
                      <a:pt x="365" y="41"/>
                    </a:cubicBezTo>
                    <a:cubicBezTo>
                      <a:pt x="364" y="42"/>
                      <a:pt x="360" y="43"/>
                      <a:pt x="356" y="45"/>
                    </a:cubicBezTo>
                    <a:cubicBezTo>
                      <a:pt x="352" y="46"/>
                      <a:pt x="348" y="47"/>
                      <a:pt x="347" y="48"/>
                    </a:cubicBezTo>
                    <a:cubicBezTo>
                      <a:pt x="344" y="49"/>
                      <a:pt x="343" y="49"/>
                      <a:pt x="342" y="49"/>
                    </a:cubicBezTo>
                    <a:cubicBezTo>
                      <a:pt x="341" y="49"/>
                      <a:pt x="340" y="49"/>
                      <a:pt x="340" y="49"/>
                    </a:cubicBezTo>
                    <a:cubicBezTo>
                      <a:pt x="340" y="50"/>
                      <a:pt x="333" y="52"/>
                      <a:pt x="332" y="52"/>
                    </a:cubicBezTo>
                    <a:cubicBezTo>
                      <a:pt x="332" y="52"/>
                      <a:pt x="332" y="52"/>
                      <a:pt x="330" y="53"/>
                    </a:cubicBezTo>
                    <a:cubicBezTo>
                      <a:pt x="329" y="54"/>
                      <a:pt x="325" y="55"/>
                      <a:pt x="319" y="56"/>
                    </a:cubicBezTo>
                    <a:cubicBezTo>
                      <a:pt x="310" y="59"/>
                      <a:pt x="301" y="61"/>
                      <a:pt x="294" y="64"/>
                    </a:cubicBezTo>
                    <a:cubicBezTo>
                      <a:pt x="292" y="64"/>
                      <a:pt x="290" y="65"/>
                      <a:pt x="290" y="65"/>
                    </a:cubicBezTo>
                    <a:cubicBezTo>
                      <a:pt x="289" y="65"/>
                      <a:pt x="286" y="66"/>
                      <a:pt x="283" y="68"/>
                    </a:cubicBezTo>
                    <a:cubicBezTo>
                      <a:pt x="280" y="69"/>
                      <a:pt x="278" y="70"/>
                      <a:pt x="277" y="70"/>
                    </a:cubicBezTo>
                    <a:cubicBezTo>
                      <a:pt x="277" y="70"/>
                      <a:pt x="276" y="70"/>
                      <a:pt x="276" y="70"/>
                    </a:cubicBezTo>
                    <a:cubicBezTo>
                      <a:pt x="275" y="71"/>
                      <a:pt x="273" y="72"/>
                      <a:pt x="271" y="72"/>
                    </a:cubicBezTo>
                    <a:cubicBezTo>
                      <a:pt x="270" y="73"/>
                      <a:pt x="266" y="74"/>
                      <a:pt x="264" y="75"/>
                    </a:cubicBezTo>
                    <a:cubicBezTo>
                      <a:pt x="261" y="76"/>
                      <a:pt x="257" y="78"/>
                      <a:pt x="255" y="78"/>
                    </a:cubicBezTo>
                    <a:cubicBezTo>
                      <a:pt x="253" y="79"/>
                      <a:pt x="252" y="80"/>
                      <a:pt x="252" y="80"/>
                    </a:cubicBezTo>
                    <a:cubicBezTo>
                      <a:pt x="251" y="81"/>
                      <a:pt x="250" y="81"/>
                      <a:pt x="245" y="83"/>
                    </a:cubicBezTo>
                    <a:cubicBezTo>
                      <a:pt x="243" y="83"/>
                      <a:pt x="242" y="84"/>
                      <a:pt x="242" y="84"/>
                    </a:cubicBezTo>
                    <a:cubicBezTo>
                      <a:pt x="243" y="84"/>
                      <a:pt x="242" y="84"/>
                      <a:pt x="241" y="85"/>
                    </a:cubicBezTo>
                    <a:cubicBezTo>
                      <a:pt x="241" y="85"/>
                      <a:pt x="240" y="85"/>
                      <a:pt x="240" y="85"/>
                    </a:cubicBezTo>
                    <a:cubicBezTo>
                      <a:pt x="239" y="85"/>
                      <a:pt x="239" y="85"/>
                      <a:pt x="238" y="85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8" y="86"/>
                      <a:pt x="236" y="88"/>
                      <a:pt x="235" y="87"/>
                    </a:cubicBezTo>
                    <a:cubicBezTo>
                      <a:pt x="235" y="87"/>
                      <a:pt x="234" y="87"/>
                      <a:pt x="233" y="88"/>
                    </a:cubicBezTo>
                    <a:cubicBezTo>
                      <a:pt x="232" y="89"/>
                      <a:pt x="232" y="89"/>
                      <a:pt x="232" y="88"/>
                    </a:cubicBezTo>
                    <a:cubicBezTo>
                      <a:pt x="231" y="87"/>
                      <a:pt x="230" y="87"/>
                      <a:pt x="230" y="88"/>
                    </a:cubicBezTo>
                    <a:cubicBezTo>
                      <a:pt x="230" y="89"/>
                      <a:pt x="230" y="90"/>
                      <a:pt x="227" y="90"/>
                    </a:cubicBezTo>
                    <a:cubicBezTo>
                      <a:pt x="226" y="91"/>
                      <a:pt x="225" y="91"/>
                      <a:pt x="224" y="91"/>
                    </a:cubicBezTo>
                    <a:cubicBezTo>
                      <a:pt x="224" y="92"/>
                      <a:pt x="223" y="93"/>
                      <a:pt x="221" y="93"/>
                    </a:cubicBezTo>
                    <a:cubicBezTo>
                      <a:pt x="214" y="96"/>
                      <a:pt x="213" y="96"/>
                      <a:pt x="212" y="96"/>
                    </a:cubicBezTo>
                    <a:cubicBezTo>
                      <a:pt x="211" y="97"/>
                      <a:pt x="210" y="97"/>
                      <a:pt x="210" y="97"/>
                    </a:cubicBezTo>
                    <a:cubicBezTo>
                      <a:pt x="209" y="98"/>
                      <a:pt x="206" y="100"/>
                      <a:pt x="201" y="101"/>
                    </a:cubicBezTo>
                    <a:cubicBezTo>
                      <a:pt x="197" y="102"/>
                      <a:pt x="195" y="103"/>
                      <a:pt x="191" y="105"/>
                    </a:cubicBezTo>
                    <a:cubicBezTo>
                      <a:pt x="190" y="105"/>
                      <a:pt x="187" y="106"/>
                      <a:pt x="184" y="107"/>
                    </a:cubicBezTo>
                    <a:cubicBezTo>
                      <a:pt x="181" y="108"/>
                      <a:pt x="178" y="109"/>
                      <a:pt x="177" y="110"/>
                    </a:cubicBezTo>
                    <a:cubicBezTo>
                      <a:pt x="174" y="111"/>
                      <a:pt x="169" y="113"/>
                      <a:pt x="166" y="114"/>
                    </a:cubicBezTo>
                    <a:cubicBezTo>
                      <a:pt x="165" y="114"/>
                      <a:pt x="164" y="115"/>
                      <a:pt x="164" y="115"/>
                    </a:cubicBezTo>
                    <a:cubicBezTo>
                      <a:pt x="163" y="116"/>
                      <a:pt x="159" y="118"/>
                      <a:pt x="157" y="118"/>
                    </a:cubicBezTo>
                    <a:cubicBezTo>
                      <a:pt x="156" y="118"/>
                      <a:pt x="155" y="119"/>
                      <a:pt x="154" y="120"/>
                    </a:cubicBezTo>
                    <a:cubicBezTo>
                      <a:pt x="153" y="120"/>
                      <a:pt x="151" y="121"/>
                      <a:pt x="151" y="121"/>
                    </a:cubicBezTo>
                    <a:cubicBezTo>
                      <a:pt x="149" y="121"/>
                      <a:pt x="148" y="122"/>
                      <a:pt x="147" y="123"/>
                    </a:cubicBezTo>
                    <a:cubicBezTo>
                      <a:pt x="146" y="124"/>
                      <a:pt x="144" y="125"/>
                      <a:pt x="142" y="125"/>
                    </a:cubicBezTo>
                    <a:cubicBezTo>
                      <a:pt x="138" y="127"/>
                      <a:pt x="135" y="128"/>
                      <a:pt x="133" y="129"/>
                    </a:cubicBezTo>
                    <a:cubicBezTo>
                      <a:pt x="127" y="132"/>
                      <a:pt x="124" y="133"/>
                      <a:pt x="119" y="135"/>
                    </a:cubicBezTo>
                    <a:cubicBezTo>
                      <a:pt x="117" y="135"/>
                      <a:pt x="113" y="137"/>
                      <a:pt x="111" y="138"/>
                    </a:cubicBezTo>
                    <a:cubicBezTo>
                      <a:pt x="110" y="138"/>
                      <a:pt x="108" y="139"/>
                      <a:pt x="107" y="139"/>
                    </a:cubicBezTo>
                    <a:cubicBezTo>
                      <a:pt x="106" y="139"/>
                      <a:pt x="103" y="141"/>
                      <a:pt x="99" y="142"/>
                    </a:cubicBezTo>
                    <a:cubicBezTo>
                      <a:pt x="91" y="145"/>
                      <a:pt x="89" y="146"/>
                      <a:pt x="86" y="147"/>
                    </a:cubicBezTo>
                    <a:cubicBezTo>
                      <a:pt x="84" y="147"/>
                      <a:pt x="82" y="149"/>
                      <a:pt x="82" y="150"/>
                    </a:cubicBezTo>
                    <a:cubicBezTo>
                      <a:pt x="83" y="150"/>
                      <a:pt x="84" y="152"/>
                      <a:pt x="85" y="153"/>
                    </a:cubicBezTo>
                    <a:close/>
                    <a:moveTo>
                      <a:pt x="82" y="143"/>
                    </a:moveTo>
                    <a:cubicBezTo>
                      <a:pt x="83" y="144"/>
                      <a:pt x="83" y="144"/>
                      <a:pt x="86" y="143"/>
                    </a:cubicBezTo>
                    <a:cubicBezTo>
                      <a:pt x="88" y="142"/>
                      <a:pt x="90" y="141"/>
                      <a:pt x="90" y="141"/>
                    </a:cubicBezTo>
                    <a:cubicBezTo>
                      <a:pt x="90" y="141"/>
                      <a:pt x="90" y="140"/>
                      <a:pt x="91" y="140"/>
                    </a:cubicBezTo>
                    <a:cubicBezTo>
                      <a:pt x="91" y="141"/>
                      <a:pt x="92" y="140"/>
                      <a:pt x="93" y="140"/>
                    </a:cubicBezTo>
                    <a:cubicBezTo>
                      <a:pt x="93" y="139"/>
                      <a:pt x="94" y="139"/>
                      <a:pt x="96" y="138"/>
                    </a:cubicBezTo>
                    <a:cubicBezTo>
                      <a:pt x="97" y="138"/>
                      <a:pt x="99" y="138"/>
                      <a:pt x="99" y="137"/>
                    </a:cubicBezTo>
                    <a:cubicBezTo>
                      <a:pt x="99" y="136"/>
                      <a:pt x="100" y="136"/>
                      <a:pt x="100" y="137"/>
                    </a:cubicBezTo>
                    <a:cubicBezTo>
                      <a:pt x="100" y="138"/>
                      <a:pt x="101" y="138"/>
                      <a:pt x="102" y="137"/>
                    </a:cubicBezTo>
                    <a:cubicBezTo>
                      <a:pt x="103" y="137"/>
                      <a:pt x="104" y="137"/>
                      <a:pt x="104" y="136"/>
                    </a:cubicBezTo>
                    <a:cubicBezTo>
                      <a:pt x="104" y="136"/>
                      <a:pt x="104" y="136"/>
                      <a:pt x="104" y="136"/>
                    </a:cubicBezTo>
                    <a:cubicBezTo>
                      <a:pt x="105" y="137"/>
                      <a:pt x="106" y="136"/>
                      <a:pt x="109" y="135"/>
                    </a:cubicBezTo>
                    <a:cubicBezTo>
                      <a:pt x="112" y="133"/>
                      <a:pt x="114" y="132"/>
                      <a:pt x="114" y="132"/>
                    </a:cubicBezTo>
                    <a:cubicBezTo>
                      <a:pt x="114" y="131"/>
                      <a:pt x="115" y="131"/>
                      <a:pt x="115" y="132"/>
                    </a:cubicBezTo>
                    <a:cubicBezTo>
                      <a:pt x="115" y="132"/>
                      <a:pt x="120" y="131"/>
                      <a:pt x="120" y="130"/>
                    </a:cubicBezTo>
                    <a:cubicBezTo>
                      <a:pt x="121" y="129"/>
                      <a:pt x="121" y="129"/>
                      <a:pt x="121" y="129"/>
                    </a:cubicBezTo>
                    <a:cubicBezTo>
                      <a:pt x="122" y="130"/>
                      <a:pt x="125" y="129"/>
                      <a:pt x="125" y="128"/>
                    </a:cubicBezTo>
                    <a:cubicBezTo>
                      <a:pt x="125" y="128"/>
                      <a:pt x="126" y="127"/>
                      <a:pt x="126" y="127"/>
                    </a:cubicBezTo>
                    <a:cubicBezTo>
                      <a:pt x="129" y="127"/>
                      <a:pt x="132" y="126"/>
                      <a:pt x="132" y="125"/>
                    </a:cubicBezTo>
                    <a:cubicBezTo>
                      <a:pt x="131" y="124"/>
                      <a:pt x="132" y="124"/>
                      <a:pt x="132" y="124"/>
                    </a:cubicBezTo>
                    <a:cubicBezTo>
                      <a:pt x="133" y="124"/>
                      <a:pt x="136" y="124"/>
                      <a:pt x="136" y="123"/>
                    </a:cubicBezTo>
                    <a:cubicBezTo>
                      <a:pt x="136" y="123"/>
                      <a:pt x="137" y="123"/>
                      <a:pt x="137" y="122"/>
                    </a:cubicBezTo>
                    <a:cubicBezTo>
                      <a:pt x="140" y="122"/>
                      <a:pt x="145" y="119"/>
                      <a:pt x="149" y="118"/>
                    </a:cubicBezTo>
                    <a:cubicBezTo>
                      <a:pt x="159" y="113"/>
                      <a:pt x="165" y="110"/>
                      <a:pt x="168" y="108"/>
                    </a:cubicBezTo>
                    <a:cubicBezTo>
                      <a:pt x="169" y="108"/>
                      <a:pt x="171" y="107"/>
                      <a:pt x="172" y="107"/>
                    </a:cubicBezTo>
                    <a:cubicBezTo>
                      <a:pt x="172" y="106"/>
                      <a:pt x="173" y="106"/>
                      <a:pt x="174" y="106"/>
                    </a:cubicBezTo>
                    <a:cubicBezTo>
                      <a:pt x="175" y="106"/>
                      <a:pt x="175" y="105"/>
                      <a:pt x="176" y="105"/>
                    </a:cubicBezTo>
                    <a:cubicBezTo>
                      <a:pt x="176" y="104"/>
                      <a:pt x="176" y="104"/>
                      <a:pt x="177" y="105"/>
                    </a:cubicBezTo>
                    <a:cubicBezTo>
                      <a:pt x="177" y="105"/>
                      <a:pt x="178" y="105"/>
                      <a:pt x="179" y="105"/>
                    </a:cubicBezTo>
                    <a:cubicBezTo>
                      <a:pt x="179" y="104"/>
                      <a:pt x="180" y="104"/>
                      <a:pt x="181" y="104"/>
                    </a:cubicBezTo>
                    <a:cubicBezTo>
                      <a:pt x="182" y="104"/>
                      <a:pt x="183" y="103"/>
                      <a:pt x="184" y="103"/>
                    </a:cubicBezTo>
                    <a:cubicBezTo>
                      <a:pt x="185" y="102"/>
                      <a:pt x="193" y="99"/>
                      <a:pt x="194" y="99"/>
                    </a:cubicBezTo>
                    <a:cubicBezTo>
                      <a:pt x="195" y="99"/>
                      <a:pt x="195" y="99"/>
                      <a:pt x="195" y="99"/>
                    </a:cubicBezTo>
                    <a:cubicBezTo>
                      <a:pt x="195" y="98"/>
                      <a:pt x="196" y="98"/>
                      <a:pt x="196" y="98"/>
                    </a:cubicBezTo>
                    <a:cubicBezTo>
                      <a:pt x="197" y="98"/>
                      <a:pt x="197" y="98"/>
                      <a:pt x="198" y="97"/>
                    </a:cubicBezTo>
                    <a:cubicBezTo>
                      <a:pt x="198" y="97"/>
                      <a:pt x="199" y="96"/>
                      <a:pt x="199" y="97"/>
                    </a:cubicBezTo>
                    <a:cubicBezTo>
                      <a:pt x="200" y="97"/>
                      <a:pt x="201" y="96"/>
                      <a:pt x="202" y="95"/>
                    </a:cubicBezTo>
                    <a:cubicBezTo>
                      <a:pt x="203" y="95"/>
                      <a:pt x="203" y="94"/>
                      <a:pt x="204" y="95"/>
                    </a:cubicBezTo>
                    <a:cubicBezTo>
                      <a:pt x="204" y="96"/>
                      <a:pt x="206" y="95"/>
                      <a:pt x="207" y="93"/>
                    </a:cubicBezTo>
                    <a:cubicBezTo>
                      <a:pt x="208" y="92"/>
                      <a:pt x="208" y="92"/>
                      <a:pt x="209" y="93"/>
                    </a:cubicBezTo>
                    <a:cubicBezTo>
                      <a:pt x="209" y="93"/>
                      <a:pt x="209" y="93"/>
                      <a:pt x="210" y="93"/>
                    </a:cubicBezTo>
                    <a:cubicBezTo>
                      <a:pt x="210" y="91"/>
                      <a:pt x="217" y="89"/>
                      <a:pt x="218" y="90"/>
                    </a:cubicBezTo>
                    <a:cubicBezTo>
                      <a:pt x="219" y="90"/>
                      <a:pt x="221" y="89"/>
                      <a:pt x="221" y="88"/>
                    </a:cubicBezTo>
                    <a:cubicBezTo>
                      <a:pt x="222" y="87"/>
                      <a:pt x="223" y="87"/>
                      <a:pt x="224" y="87"/>
                    </a:cubicBezTo>
                    <a:cubicBezTo>
                      <a:pt x="227" y="86"/>
                      <a:pt x="231" y="84"/>
                      <a:pt x="231" y="83"/>
                    </a:cubicBezTo>
                    <a:cubicBezTo>
                      <a:pt x="232" y="83"/>
                      <a:pt x="232" y="83"/>
                      <a:pt x="233" y="83"/>
                    </a:cubicBezTo>
                    <a:cubicBezTo>
                      <a:pt x="234" y="83"/>
                      <a:pt x="235" y="83"/>
                      <a:pt x="237" y="81"/>
                    </a:cubicBezTo>
                    <a:cubicBezTo>
                      <a:pt x="239" y="80"/>
                      <a:pt x="241" y="79"/>
                      <a:pt x="241" y="79"/>
                    </a:cubicBezTo>
                    <a:cubicBezTo>
                      <a:pt x="241" y="79"/>
                      <a:pt x="244" y="79"/>
                      <a:pt x="247" y="77"/>
                    </a:cubicBezTo>
                    <a:cubicBezTo>
                      <a:pt x="249" y="76"/>
                      <a:pt x="252" y="75"/>
                      <a:pt x="253" y="75"/>
                    </a:cubicBezTo>
                    <a:cubicBezTo>
                      <a:pt x="259" y="72"/>
                      <a:pt x="262" y="71"/>
                      <a:pt x="264" y="70"/>
                    </a:cubicBezTo>
                    <a:cubicBezTo>
                      <a:pt x="265" y="69"/>
                      <a:pt x="268" y="68"/>
                      <a:pt x="270" y="67"/>
                    </a:cubicBezTo>
                    <a:cubicBezTo>
                      <a:pt x="272" y="67"/>
                      <a:pt x="274" y="66"/>
                      <a:pt x="274" y="66"/>
                    </a:cubicBezTo>
                    <a:cubicBezTo>
                      <a:pt x="274" y="66"/>
                      <a:pt x="276" y="65"/>
                      <a:pt x="278" y="64"/>
                    </a:cubicBezTo>
                    <a:cubicBezTo>
                      <a:pt x="281" y="64"/>
                      <a:pt x="283" y="63"/>
                      <a:pt x="283" y="62"/>
                    </a:cubicBezTo>
                    <a:cubicBezTo>
                      <a:pt x="283" y="62"/>
                      <a:pt x="283" y="62"/>
                      <a:pt x="284" y="62"/>
                    </a:cubicBezTo>
                    <a:cubicBezTo>
                      <a:pt x="284" y="62"/>
                      <a:pt x="286" y="62"/>
                      <a:pt x="288" y="61"/>
                    </a:cubicBezTo>
                    <a:cubicBezTo>
                      <a:pt x="292" y="59"/>
                      <a:pt x="296" y="58"/>
                      <a:pt x="297" y="59"/>
                    </a:cubicBezTo>
                    <a:cubicBezTo>
                      <a:pt x="297" y="59"/>
                      <a:pt x="297" y="59"/>
                      <a:pt x="297" y="58"/>
                    </a:cubicBezTo>
                    <a:cubicBezTo>
                      <a:pt x="297" y="57"/>
                      <a:pt x="302" y="56"/>
                      <a:pt x="309" y="54"/>
                    </a:cubicBezTo>
                    <a:cubicBezTo>
                      <a:pt x="311" y="53"/>
                      <a:pt x="312" y="53"/>
                      <a:pt x="312" y="53"/>
                    </a:cubicBezTo>
                    <a:cubicBezTo>
                      <a:pt x="312" y="52"/>
                      <a:pt x="312" y="52"/>
                      <a:pt x="313" y="52"/>
                    </a:cubicBezTo>
                    <a:cubicBezTo>
                      <a:pt x="313" y="52"/>
                      <a:pt x="313" y="52"/>
                      <a:pt x="314" y="52"/>
                    </a:cubicBezTo>
                    <a:cubicBezTo>
                      <a:pt x="314" y="53"/>
                      <a:pt x="316" y="52"/>
                      <a:pt x="317" y="51"/>
                    </a:cubicBezTo>
                    <a:cubicBezTo>
                      <a:pt x="318" y="51"/>
                      <a:pt x="325" y="49"/>
                      <a:pt x="326" y="50"/>
                    </a:cubicBezTo>
                    <a:cubicBezTo>
                      <a:pt x="326" y="50"/>
                      <a:pt x="326" y="50"/>
                      <a:pt x="327" y="49"/>
                    </a:cubicBezTo>
                    <a:cubicBezTo>
                      <a:pt x="327" y="49"/>
                      <a:pt x="330" y="47"/>
                      <a:pt x="334" y="46"/>
                    </a:cubicBezTo>
                    <a:cubicBezTo>
                      <a:pt x="337" y="45"/>
                      <a:pt x="341" y="44"/>
                      <a:pt x="342" y="44"/>
                    </a:cubicBezTo>
                    <a:cubicBezTo>
                      <a:pt x="343" y="43"/>
                      <a:pt x="346" y="43"/>
                      <a:pt x="348" y="42"/>
                    </a:cubicBezTo>
                    <a:cubicBezTo>
                      <a:pt x="349" y="41"/>
                      <a:pt x="351" y="41"/>
                      <a:pt x="351" y="40"/>
                    </a:cubicBezTo>
                    <a:cubicBezTo>
                      <a:pt x="351" y="40"/>
                      <a:pt x="353" y="40"/>
                      <a:pt x="354" y="40"/>
                    </a:cubicBezTo>
                    <a:cubicBezTo>
                      <a:pt x="355" y="40"/>
                      <a:pt x="356" y="40"/>
                      <a:pt x="357" y="39"/>
                    </a:cubicBezTo>
                    <a:cubicBezTo>
                      <a:pt x="357" y="39"/>
                      <a:pt x="358" y="38"/>
                      <a:pt x="358" y="38"/>
                    </a:cubicBezTo>
                    <a:cubicBezTo>
                      <a:pt x="359" y="38"/>
                      <a:pt x="367" y="35"/>
                      <a:pt x="369" y="34"/>
                    </a:cubicBezTo>
                    <a:cubicBezTo>
                      <a:pt x="370" y="34"/>
                      <a:pt x="375" y="32"/>
                      <a:pt x="380" y="30"/>
                    </a:cubicBezTo>
                    <a:cubicBezTo>
                      <a:pt x="386" y="28"/>
                      <a:pt x="391" y="25"/>
                      <a:pt x="392" y="25"/>
                    </a:cubicBezTo>
                    <a:cubicBezTo>
                      <a:pt x="393" y="24"/>
                      <a:pt x="394" y="24"/>
                      <a:pt x="396" y="23"/>
                    </a:cubicBezTo>
                    <a:cubicBezTo>
                      <a:pt x="400" y="22"/>
                      <a:pt x="400" y="19"/>
                      <a:pt x="396" y="18"/>
                    </a:cubicBezTo>
                    <a:cubicBezTo>
                      <a:pt x="394" y="17"/>
                      <a:pt x="387" y="18"/>
                      <a:pt x="386" y="19"/>
                    </a:cubicBezTo>
                    <a:cubicBezTo>
                      <a:pt x="386" y="19"/>
                      <a:pt x="381" y="20"/>
                      <a:pt x="380" y="20"/>
                    </a:cubicBezTo>
                    <a:cubicBezTo>
                      <a:pt x="379" y="19"/>
                      <a:pt x="379" y="20"/>
                      <a:pt x="378" y="20"/>
                    </a:cubicBezTo>
                    <a:cubicBezTo>
                      <a:pt x="378" y="22"/>
                      <a:pt x="377" y="22"/>
                      <a:pt x="377" y="21"/>
                    </a:cubicBezTo>
                    <a:cubicBezTo>
                      <a:pt x="377" y="20"/>
                      <a:pt x="377" y="20"/>
                      <a:pt x="375" y="22"/>
                    </a:cubicBezTo>
                    <a:cubicBezTo>
                      <a:pt x="374" y="23"/>
                      <a:pt x="373" y="23"/>
                      <a:pt x="372" y="23"/>
                    </a:cubicBezTo>
                    <a:cubicBezTo>
                      <a:pt x="371" y="24"/>
                      <a:pt x="371" y="24"/>
                      <a:pt x="370" y="25"/>
                    </a:cubicBezTo>
                    <a:cubicBezTo>
                      <a:pt x="370" y="26"/>
                      <a:pt x="367" y="27"/>
                      <a:pt x="367" y="26"/>
                    </a:cubicBezTo>
                    <a:cubicBezTo>
                      <a:pt x="367" y="26"/>
                      <a:pt x="366" y="26"/>
                      <a:pt x="366" y="26"/>
                    </a:cubicBezTo>
                    <a:cubicBezTo>
                      <a:pt x="366" y="26"/>
                      <a:pt x="366" y="26"/>
                      <a:pt x="366" y="26"/>
                    </a:cubicBezTo>
                    <a:cubicBezTo>
                      <a:pt x="367" y="27"/>
                      <a:pt x="363" y="28"/>
                      <a:pt x="361" y="27"/>
                    </a:cubicBezTo>
                    <a:cubicBezTo>
                      <a:pt x="360" y="27"/>
                      <a:pt x="360" y="27"/>
                      <a:pt x="360" y="28"/>
                    </a:cubicBezTo>
                    <a:cubicBezTo>
                      <a:pt x="359" y="29"/>
                      <a:pt x="359" y="29"/>
                      <a:pt x="358" y="29"/>
                    </a:cubicBezTo>
                    <a:cubicBezTo>
                      <a:pt x="358" y="29"/>
                      <a:pt x="357" y="29"/>
                      <a:pt x="356" y="30"/>
                    </a:cubicBezTo>
                    <a:cubicBezTo>
                      <a:pt x="356" y="30"/>
                      <a:pt x="353" y="31"/>
                      <a:pt x="349" y="32"/>
                    </a:cubicBezTo>
                    <a:cubicBezTo>
                      <a:pt x="346" y="33"/>
                      <a:pt x="343" y="34"/>
                      <a:pt x="342" y="34"/>
                    </a:cubicBezTo>
                    <a:cubicBezTo>
                      <a:pt x="342" y="35"/>
                      <a:pt x="341" y="35"/>
                      <a:pt x="341" y="35"/>
                    </a:cubicBezTo>
                    <a:cubicBezTo>
                      <a:pt x="341" y="34"/>
                      <a:pt x="340" y="34"/>
                      <a:pt x="339" y="35"/>
                    </a:cubicBezTo>
                    <a:cubicBezTo>
                      <a:pt x="337" y="35"/>
                      <a:pt x="336" y="35"/>
                      <a:pt x="336" y="36"/>
                    </a:cubicBezTo>
                    <a:cubicBezTo>
                      <a:pt x="336" y="37"/>
                      <a:pt x="336" y="37"/>
                      <a:pt x="335" y="37"/>
                    </a:cubicBezTo>
                    <a:cubicBezTo>
                      <a:pt x="335" y="37"/>
                      <a:pt x="334" y="37"/>
                      <a:pt x="335" y="37"/>
                    </a:cubicBezTo>
                    <a:cubicBezTo>
                      <a:pt x="336" y="36"/>
                      <a:pt x="335" y="35"/>
                      <a:pt x="334" y="35"/>
                    </a:cubicBezTo>
                    <a:cubicBezTo>
                      <a:pt x="333" y="36"/>
                      <a:pt x="333" y="36"/>
                      <a:pt x="333" y="37"/>
                    </a:cubicBezTo>
                    <a:cubicBezTo>
                      <a:pt x="333" y="37"/>
                      <a:pt x="333" y="38"/>
                      <a:pt x="332" y="38"/>
                    </a:cubicBezTo>
                    <a:cubicBezTo>
                      <a:pt x="321" y="41"/>
                      <a:pt x="318" y="42"/>
                      <a:pt x="318" y="41"/>
                    </a:cubicBezTo>
                    <a:cubicBezTo>
                      <a:pt x="317" y="41"/>
                      <a:pt x="316" y="41"/>
                      <a:pt x="317" y="42"/>
                    </a:cubicBezTo>
                    <a:cubicBezTo>
                      <a:pt x="317" y="42"/>
                      <a:pt x="316" y="43"/>
                      <a:pt x="313" y="44"/>
                    </a:cubicBezTo>
                    <a:cubicBezTo>
                      <a:pt x="310" y="44"/>
                      <a:pt x="308" y="45"/>
                      <a:pt x="308" y="45"/>
                    </a:cubicBezTo>
                    <a:cubicBezTo>
                      <a:pt x="308" y="45"/>
                      <a:pt x="307" y="46"/>
                      <a:pt x="305" y="46"/>
                    </a:cubicBezTo>
                    <a:cubicBezTo>
                      <a:pt x="304" y="46"/>
                      <a:pt x="302" y="47"/>
                      <a:pt x="302" y="47"/>
                    </a:cubicBezTo>
                    <a:cubicBezTo>
                      <a:pt x="302" y="48"/>
                      <a:pt x="302" y="48"/>
                      <a:pt x="301" y="47"/>
                    </a:cubicBezTo>
                    <a:cubicBezTo>
                      <a:pt x="301" y="47"/>
                      <a:pt x="300" y="47"/>
                      <a:pt x="300" y="48"/>
                    </a:cubicBezTo>
                    <a:cubicBezTo>
                      <a:pt x="299" y="49"/>
                      <a:pt x="299" y="49"/>
                      <a:pt x="298" y="49"/>
                    </a:cubicBezTo>
                    <a:cubicBezTo>
                      <a:pt x="297" y="49"/>
                      <a:pt x="296" y="49"/>
                      <a:pt x="296" y="49"/>
                    </a:cubicBezTo>
                    <a:cubicBezTo>
                      <a:pt x="296" y="50"/>
                      <a:pt x="296" y="50"/>
                      <a:pt x="295" y="50"/>
                    </a:cubicBezTo>
                    <a:cubicBezTo>
                      <a:pt x="295" y="50"/>
                      <a:pt x="294" y="50"/>
                      <a:pt x="294" y="50"/>
                    </a:cubicBezTo>
                    <a:cubicBezTo>
                      <a:pt x="294" y="49"/>
                      <a:pt x="291" y="50"/>
                      <a:pt x="290" y="51"/>
                    </a:cubicBezTo>
                    <a:cubicBezTo>
                      <a:pt x="290" y="52"/>
                      <a:pt x="289" y="52"/>
                      <a:pt x="289" y="52"/>
                    </a:cubicBezTo>
                    <a:cubicBezTo>
                      <a:pt x="288" y="52"/>
                      <a:pt x="288" y="52"/>
                      <a:pt x="288" y="52"/>
                    </a:cubicBezTo>
                    <a:cubicBezTo>
                      <a:pt x="288" y="53"/>
                      <a:pt x="287" y="53"/>
                      <a:pt x="286" y="54"/>
                    </a:cubicBezTo>
                    <a:cubicBezTo>
                      <a:pt x="285" y="54"/>
                      <a:pt x="284" y="54"/>
                      <a:pt x="284" y="53"/>
                    </a:cubicBezTo>
                    <a:cubicBezTo>
                      <a:pt x="284" y="53"/>
                      <a:pt x="283" y="53"/>
                      <a:pt x="282" y="54"/>
                    </a:cubicBezTo>
                    <a:cubicBezTo>
                      <a:pt x="281" y="54"/>
                      <a:pt x="279" y="55"/>
                      <a:pt x="279" y="55"/>
                    </a:cubicBezTo>
                    <a:cubicBezTo>
                      <a:pt x="279" y="56"/>
                      <a:pt x="275" y="57"/>
                      <a:pt x="274" y="56"/>
                    </a:cubicBezTo>
                    <a:cubicBezTo>
                      <a:pt x="274" y="56"/>
                      <a:pt x="273" y="57"/>
                      <a:pt x="273" y="57"/>
                    </a:cubicBezTo>
                    <a:cubicBezTo>
                      <a:pt x="272" y="58"/>
                      <a:pt x="272" y="59"/>
                      <a:pt x="269" y="59"/>
                    </a:cubicBezTo>
                    <a:cubicBezTo>
                      <a:pt x="268" y="59"/>
                      <a:pt x="267" y="59"/>
                      <a:pt x="267" y="60"/>
                    </a:cubicBezTo>
                    <a:cubicBezTo>
                      <a:pt x="267" y="60"/>
                      <a:pt x="266" y="60"/>
                      <a:pt x="265" y="61"/>
                    </a:cubicBezTo>
                    <a:cubicBezTo>
                      <a:pt x="264" y="61"/>
                      <a:pt x="264" y="61"/>
                      <a:pt x="264" y="62"/>
                    </a:cubicBezTo>
                    <a:cubicBezTo>
                      <a:pt x="263" y="63"/>
                      <a:pt x="259" y="65"/>
                      <a:pt x="254" y="66"/>
                    </a:cubicBezTo>
                    <a:cubicBezTo>
                      <a:pt x="246" y="68"/>
                      <a:pt x="246" y="68"/>
                      <a:pt x="247" y="68"/>
                    </a:cubicBezTo>
                    <a:cubicBezTo>
                      <a:pt x="248" y="69"/>
                      <a:pt x="248" y="69"/>
                      <a:pt x="247" y="69"/>
                    </a:cubicBezTo>
                    <a:cubicBezTo>
                      <a:pt x="247" y="69"/>
                      <a:pt x="246" y="69"/>
                      <a:pt x="246" y="68"/>
                    </a:cubicBezTo>
                    <a:cubicBezTo>
                      <a:pt x="246" y="68"/>
                      <a:pt x="246" y="68"/>
                      <a:pt x="246" y="68"/>
                    </a:cubicBezTo>
                    <a:cubicBezTo>
                      <a:pt x="245" y="68"/>
                      <a:pt x="245" y="69"/>
                      <a:pt x="245" y="69"/>
                    </a:cubicBezTo>
                    <a:cubicBezTo>
                      <a:pt x="245" y="70"/>
                      <a:pt x="244" y="71"/>
                      <a:pt x="243" y="71"/>
                    </a:cubicBezTo>
                    <a:cubicBezTo>
                      <a:pt x="242" y="70"/>
                      <a:pt x="241" y="71"/>
                      <a:pt x="240" y="71"/>
                    </a:cubicBezTo>
                    <a:cubicBezTo>
                      <a:pt x="239" y="71"/>
                      <a:pt x="237" y="72"/>
                      <a:pt x="236" y="72"/>
                    </a:cubicBezTo>
                    <a:cubicBezTo>
                      <a:pt x="235" y="73"/>
                      <a:pt x="232" y="74"/>
                      <a:pt x="229" y="76"/>
                    </a:cubicBezTo>
                    <a:cubicBezTo>
                      <a:pt x="226" y="77"/>
                      <a:pt x="221" y="80"/>
                      <a:pt x="216" y="81"/>
                    </a:cubicBezTo>
                    <a:cubicBezTo>
                      <a:pt x="210" y="83"/>
                      <a:pt x="208" y="84"/>
                      <a:pt x="208" y="84"/>
                    </a:cubicBezTo>
                    <a:cubicBezTo>
                      <a:pt x="208" y="85"/>
                      <a:pt x="207" y="85"/>
                      <a:pt x="207" y="85"/>
                    </a:cubicBezTo>
                    <a:cubicBezTo>
                      <a:pt x="206" y="85"/>
                      <a:pt x="204" y="86"/>
                      <a:pt x="202" y="87"/>
                    </a:cubicBezTo>
                    <a:cubicBezTo>
                      <a:pt x="200" y="88"/>
                      <a:pt x="197" y="89"/>
                      <a:pt x="196" y="90"/>
                    </a:cubicBezTo>
                    <a:cubicBezTo>
                      <a:pt x="196" y="90"/>
                      <a:pt x="194" y="91"/>
                      <a:pt x="194" y="91"/>
                    </a:cubicBezTo>
                    <a:cubicBezTo>
                      <a:pt x="193" y="92"/>
                      <a:pt x="193" y="92"/>
                      <a:pt x="193" y="91"/>
                    </a:cubicBezTo>
                    <a:cubicBezTo>
                      <a:pt x="193" y="90"/>
                      <a:pt x="193" y="90"/>
                      <a:pt x="192" y="91"/>
                    </a:cubicBezTo>
                    <a:cubicBezTo>
                      <a:pt x="191" y="91"/>
                      <a:pt x="190" y="92"/>
                      <a:pt x="189" y="93"/>
                    </a:cubicBezTo>
                    <a:cubicBezTo>
                      <a:pt x="187" y="93"/>
                      <a:pt x="186" y="95"/>
                      <a:pt x="185" y="95"/>
                    </a:cubicBezTo>
                    <a:cubicBezTo>
                      <a:pt x="183" y="96"/>
                      <a:pt x="182" y="97"/>
                      <a:pt x="181" y="97"/>
                    </a:cubicBezTo>
                    <a:cubicBezTo>
                      <a:pt x="181" y="97"/>
                      <a:pt x="180" y="97"/>
                      <a:pt x="180" y="97"/>
                    </a:cubicBezTo>
                    <a:cubicBezTo>
                      <a:pt x="180" y="98"/>
                      <a:pt x="179" y="98"/>
                      <a:pt x="179" y="98"/>
                    </a:cubicBezTo>
                    <a:cubicBezTo>
                      <a:pt x="179" y="98"/>
                      <a:pt x="179" y="98"/>
                      <a:pt x="179" y="98"/>
                    </a:cubicBezTo>
                    <a:cubicBezTo>
                      <a:pt x="179" y="97"/>
                      <a:pt x="179" y="97"/>
                      <a:pt x="177" y="98"/>
                    </a:cubicBezTo>
                    <a:cubicBezTo>
                      <a:pt x="175" y="100"/>
                      <a:pt x="172" y="102"/>
                      <a:pt x="170" y="102"/>
                    </a:cubicBezTo>
                    <a:cubicBezTo>
                      <a:pt x="165" y="103"/>
                      <a:pt x="162" y="104"/>
                      <a:pt x="159" y="105"/>
                    </a:cubicBezTo>
                    <a:cubicBezTo>
                      <a:pt x="151" y="110"/>
                      <a:pt x="148" y="111"/>
                      <a:pt x="142" y="113"/>
                    </a:cubicBezTo>
                    <a:cubicBezTo>
                      <a:pt x="139" y="114"/>
                      <a:pt x="133" y="117"/>
                      <a:pt x="129" y="118"/>
                    </a:cubicBezTo>
                    <a:cubicBezTo>
                      <a:pt x="126" y="120"/>
                      <a:pt x="122" y="121"/>
                      <a:pt x="120" y="122"/>
                    </a:cubicBezTo>
                    <a:cubicBezTo>
                      <a:pt x="119" y="123"/>
                      <a:pt x="116" y="123"/>
                      <a:pt x="115" y="124"/>
                    </a:cubicBezTo>
                    <a:cubicBezTo>
                      <a:pt x="113" y="125"/>
                      <a:pt x="107" y="127"/>
                      <a:pt x="101" y="129"/>
                    </a:cubicBezTo>
                    <a:cubicBezTo>
                      <a:pt x="99" y="130"/>
                      <a:pt x="97" y="131"/>
                      <a:pt x="96" y="131"/>
                    </a:cubicBezTo>
                    <a:cubicBezTo>
                      <a:pt x="95" y="132"/>
                      <a:pt x="92" y="134"/>
                      <a:pt x="88" y="135"/>
                    </a:cubicBezTo>
                    <a:cubicBezTo>
                      <a:pt x="80" y="140"/>
                      <a:pt x="80" y="139"/>
                      <a:pt x="81" y="141"/>
                    </a:cubicBezTo>
                    <a:cubicBezTo>
                      <a:pt x="81" y="141"/>
                      <a:pt x="82" y="142"/>
                      <a:pt x="82" y="143"/>
                    </a:cubicBezTo>
                    <a:close/>
                    <a:moveTo>
                      <a:pt x="79" y="127"/>
                    </a:moveTo>
                    <a:cubicBezTo>
                      <a:pt x="80" y="127"/>
                      <a:pt x="80" y="128"/>
                      <a:pt x="81" y="130"/>
                    </a:cubicBezTo>
                    <a:cubicBezTo>
                      <a:pt x="82" y="131"/>
                      <a:pt x="82" y="132"/>
                      <a:pt x="82" y="132"/>
                    </a:cubicBezTo>
                    <a:cubicBezTo>
                      <a:pt x="82" y="132"/>
                      <a:pt x="83" y="132"/>
                      <a:pt x="84" y="131"/>
                    </a:cubicBezTo>
                    <a:cubicBezTo>
                      <a:pt x="85" y="131"/>
                      <a:pt x="85" y="131"/>
                      <a:pt x="86" y="131"/>
                    </a:cubicBezTo>
                    <a:cubicBezTo>
                      <a:pt x="88" y="132"/>
                      <a:pt x="90" y="131"/>
                      <a:pt x="97" y="127"/>
                    </a:cubicBezTo>
                    <a:cubicBezTo>
                      <a:pt x="102" y="124"/>
                      <a:pt x="109" y="121"/>
                      <a:pt x="120" y="117"/>
                    </a:cubicBezTo>
                    <a:cubicBezTo>
                      <a:pt x="133" y="112"/>
                      <a:pt x="137" y="111"/>
                      <a:pt x="139" y="109"/>
                    </a:cubicBezTo>
                    <a:cubicBezTo>
                      <a:pt x="140" y="109"/>
                      <a:pt x="143" y="108"/>
                      <a:pt x="145" y="107"/>
                    </a:cubicBezTo>
                    <a:cubicBezTo>
                      <a:pt x="149" y="105"/>
                      <a:pt x="157" y="102"/>
                      <a:pt x="161" y="100"/>
                    </a:cubicBezTo>
                    <a:cubicBezTo>
                      <a:pt x="162" y="99"/>
                      <a:pt x="165" y="98"/>
                      <a:pt x="168" y="97"/>
                    </a:cubicBezTo>
                    <a:cubicBezTo>
                      <a:pt x="171" y="97"/>
                      <a:pt x="174" y="95"/>
                      <a:pt x="175" y="94"/>
                    </a:cubicBezTo>
                    <a:cubicBezTo>
                      <a:pt x="177" y="94"/>
                      <a:pt x="178" y="93"/>
                      <a:pt x="179" y="93"/>
                    </a:cubicBezTo>
                    <a:cubicBezTo>
                      <a:pt x="179" y="93"/>
                      <a:pt x="180" y="93"/>
                      <a:pt x="180" y="92"/>
                    </a:cubicBezTo>
                    <a:cubicBezTo>
                      <a:pt x="181" y="91"/>
                      <a:pt x="183" y="90"/>
                      <a:pt x="185" y="90"/>
                    </a:cubicBezTo>
                    <a:cubicBezTo>
                      <a:pt x="187" y="89"/>
                      <a:pt x="188" y="88"/>
                      <a:pt x="189" y="88"/>
                    </a:cubicBezTo>
                    <a:cubicBezTo>
                      <a:pt x="189" y="88"/>
                      <a:pt x="190" y="87"/>
                      <a:pt x="192" y="87"/>
                    </a:cubicBezTo>
                    <a:cubicBezTo>
                      <a:pt x="193" y="87"/>
                      <a:pt x="194" y="86"/>
                      <a:pt x="194" y="86"/>
                    </a:cubicBezTo>
                    <a:cubicBezTo>
                      <a:pt x="194" y="85"/>
                      <a:pt x="194" y="85"/>
                      <a:pt x="195" y="86"/>
                    </a:cubicBezTo>
                    <a:cubicBezTo>
                      <a:pt x="195" y="86"/>
                      <a:pt x="196" y="86"/>
                      <a:pt x="196" y="85"/>
                    </a:cubicBezTo>
                    <a:cubicBezTo>
                      <a:pt x="196" y="85"/>
                      <a:pt x="196" y="85"/>
                      <a:pt x="195" y="85"/>
                    </a:cubicBezTo>
                    <a:cubicBezTo>
                      <a:pt x="195" y="85"/>
                      <a:pt x="195" y="85"/>
                      <a:pt x="195" y="84"/>
                    </a:cubicBezTo>
                    <a:cubicBezTo>
                      <a:pt x="196" y="83"/>
                      <a:pt x="196" y="83"/>
                      <a:pt x="196" y="84"/>
                    </a:cubicBezTo>
                    <a:cubicBezTo>
                      <a:pt x="197" y="84"/>
                      <a:pt x="200" y="84"/>
                      <a:pt x="201" y="82"/>
                    </a:cubicBezTo>
                    <a:cubicBezTo>
                      <a:pt x="202" y="82"/>
                      <a:pt x="203" y="81"/>
                      <a:pt x="204" y="81"/>
                    </a:cubicBezTo>
                    <a:cubicBezTo>
                      <a:pt x="207" y="80"/>
                      <a:pt x="210" y="78"/>
                      <a:pt x="210" y="78"/>
                    </a:cubicBezTo>
                    <a:cubicBezTo>
                      <a:pt x="210" y="77"/>
                      <a:pt x="210" y="77"/>
                      <a:pt x="211" y="76"/>
                    </a:cubicBezTo>
                    <a:cubicBezTo>
                      <a:pt x="212" y="76"/>
                      <a:pt x="212" y="76"/>
                      <a:pt x="213" y="77"/>
                    </a:cubicBezTo>
                    <a:cubicBezTo>
                      <a:pt x="213" y="78"/>
                      <a:pt x="213" y="78"/>
                      <a:pt x="214" y="77"/>
                    </a:cubicBezTo>
                    <a:cubicBezTo>
                      <a:pt x="214" y="75"/>
                      <a:pt x="214" y="75"/>
                      <a:pt x="215" y="76"/>
                    </a:cubicBezTo>
                    <a:cubicBezTo>
                      <a:pt x="218" y="77"/>
                      <a:pt x="218" y="75"/>
                      <a:pt x="221" y="74"/>
                    </a:cubicBezTo>
                    <a:cubicBezTo>
                      <a:pt x="222" y="74"/>
                      <a:pt x="223" y="73"/>
                      <a:pt x="223" y="73"/>
                    </a:cubicBezTo>
                    <a:cubicBezTo>
                      <a:pt x="223" y="73"/>
                      <a:pt x="224" y="72"/>
                      <a:pt x="225" y="72"/>
                    </a:cubicBezTo>
                    <a:cubicBezTo>
                      <a:pt x="225" y="72"/>
                      <a:pt x="227" y="72"/>
                      <a:pt x="228" y="71"/>
                    </a:cubicBezTo>
                    <a:cubicBezTo>
                      <a:pt x="229" y="69"/>
                      <a:pt x="230" y="69"/>
                      <a:pt x="230" y="70"/>
                    </a:cubicBezTo>
                    <a:cubicBezTo>
                      <a:pt x="230" y="70"/>
                      <a:pt x="230" y="70"/>
                      <a:pt x="231" y="70"/>
                    </a:cubicBezTo>
                    <a:cubicBezTo>
                      <a:pt x="231" y="70"/>
                      <a:pt x="232" y="69"/>
                      <a:pt x="234" y="69"/>
                    </a:cubicBezTo>
                    <a:cubicBezTo>
                      <a:pt x="235" y="68"/>
                      <a:pt x="238" y="67"/>
                      <a:pt x="240" y="66"/>
                    </a:cubicBezTo>
                    <a:cubicBezTo>
                      <a:pt x="242" y="65"/>
                      <a:pt x="245" y="64"/>
                      <a:pt x="247" y="63"/>
                    </a:cubicBezTo>
                    <a:cubicBezTo>
                      <a:pt x="249" y="63"/>
                      <a:pt x="250" y="62"/>
                      <a:pt x="250" y="62"/>
                    </a:cubicBezTo>
                    <a:cubicBezTo>
                      <a:pt x="250" y="61"/>
                      <a:pt x="251" y="61"/>
                      <a:pt x="252" y="61"/>
                    </a:cubicBezTo>
                    <a:cubicBezTo>
                      <a:pt x="253" y="61"/>
                      <a:pt x="254" y="61"/>
                      <a:pt x="254" y="60"/>
                    </a:cubicBezTo>
                    <a:cubicBezTo>
                      <a:pt x="254" y="60"/>
                      <a:pt x="254" y="60"/>
                      <a:pt x="255" y="60"/>
                    </a:cubicBezTo>
                    <a:cubicBezTo>
                      <a:pt x="255" y="60"/>
                      <a:pt x="255" y="60"/>
                      <a:pt x="255" y="59"/>
                    </a:cubicBezTo>
                    <a:cubicBezTo>
                      <a:pt x="255" y="59"/>
                      <a:pt x="255" y="59"/>
                      <a:pt x="256" y="59"/>
                    </a:cubicBezTo>
                    <a:cubicBezTo>
                      <a:pt x="257" y="60"/>
                      <a:pt x="257" y="60"/>
                      <a:pt x="258" y="59"/>
                    </a:cubicBezTo>
                    <a:cubicBezTo>
                      <a:pt x="259" y="58"/>
                      <a:pt x="260" y="58"/>
                      <a:pt x="260" y="58"/>
                    </a:cubicBezTo>
                    <a:cubicBezTo>
                      <a:pt x="261" y="58"/>
                      <a:pt x="261" y="58"/>
                      <a:pt x="262" y="57"/>
                    </a:cubicBezTo>
                    <a:cubicBezTo>
                      <a:pt x="262" y="57"/>
                      <a:pt x="264" y="56"/>
                      <a:pt x="266" y="55"/>
                    </a:cubicBezTo>
                    <a:cubicBezTo>
                      <a:pt x="269" y="54"/>
                      <a:pt x="270" y="53"/>
                      <a:pt x="270" y="54"/>
                    </a:cubicBezTo>
                    <a:cubicBezTo>
                      <a:pt x="271" y="54"/>
                      <a:pt x="271" y="54"/>
                      <a:pt x="271" y="54"/>
                    </a:cubicBezTo>
                    <a:cubicBezTo>
                      <a:pt x="272" y="53"/>
                      <a:pt x="274" y="52"/>
                      <a:pt x="275" y="53"/>
                    </a:cubicBezTo>
                    <a:cubicBezTo>
                      <a:pt x="276" y="54"/>
                      <a:pt x="276" y="54"/>
                      <a:pt x="276" y="53"/>
                    </a:cubicBezTo>
                    <a:cubicBezTo>
                      <a:pt x="276" y="52"/>
                      <a:pt x="277" y="52"/>
                      <a:pt x="278" y="52"/>
                    </a:cubicBezTo>
                    <a:cubicBezTo>
                      <a:pt x="279" y="51"/>
                      <a:pt x="281" y="51"/>
                      <a:pt x="283" y="50"/>
                    </a:cubicBezTo>
                    <a:cubicBezTo>
                      <a:pt x="284" y="49"/>
                      <a:pt x="285" y="49"/>
                      <a:pt x="286" y="49"/>
                    </a:cubicBezTo>
                    <a:cubicBezTo>
                      <a:pt x="286" y="48"/>
                      <a:pt x="287" y="48"/>
                      <a:pt x="287" y="48"/>
                    </a:cubicBezTo>
                    <a:cubicBezTo>
                      <a:pt x="287" y="47"/>
                      <a:pt x="287" y="47"/>
                      <a:pt x="287" y="48"/>
                    </a:cubicBezTo>
                    <a:cubicBezTo>
                      <a:pt x="287" y="48"/>
                      <a:pt x="288" y="48"/>
                      <a:pt x="288" y="48"/>
                    </a:cubicBezTo>
                    <a:cubicBezTo>
                      <a:pt x="289" y="47"/>
                      <a:pt x="290" y="47"/>
                      <a:pt x="290" y="48"/>
                    </a:cubicBezTo>
                    <a:cubicBezTo>
                      <a:pt x="290" y="48"/>
                      <a:pt x="291" y="48"/>
                      <a:pt x="292" y="47"/>
                    </a:cubicBezTo>
                    <a:cubicBezTo>
                      <a:pt x="293" y="47"/>
                      <a:pt x="294" y="47"/>
                      <a:pt x="294" y="46"/>
                    </a:cubicBezTo>
                    <a:cubicBezTo>
                      <a:pt x="295" y="46"/>
                      <a:pt x="296" y="45"/>
                      <a:pt x="296" y="45"/>
                    </a:cubicBezTo>
                    <a:cubicBezTo>
                      <a:pt x="297" y="44"/>
                      <a:pt x="298" y="43"/>
                      <a:pt x="299" y="43"/>
                    </a:cubicBezTo>
                    <a:cubicBezTo>
                      <a:pt x="300" y="43"/>
                      <a:pt x="301" y="43"/>
                      <a:pt x="301" y="43"/>
                    </a:cubicBezTo>
                    <a:cubicBezTo>
                      <a:pt x="301" y="43"/>
                      <a:pt x="302" y="43"/>
                      <a:pt x="302" y="43"/>
                    </a:cubicBezTo>
                    <a:cubicBezTo>
                      <a:pt x="303" y="43"/>
                      <a:pt x="303" y="43"/>
                      <a:pt x="303" y="42"/>
                    </a:cubicBezTo>
                    <a:cubicBezTo>
                      <a:pt x="303" y="42"/>
                      <a:pt x="304" y="42"/>
                      <a:pt x="305" y="42"/>
                    </a:cubicBezTo>
                    <a:cubicBezTo>
                      <a:pt x="306" y="41"/>
                      <a:pt x="307" y="41"/>
                      <a:pt x="307" y="41"/>
                    </a:cubicBezTo>
                    <a:cubicBezTo>
                      <a:pt x="309" y="40"/>
                      <a:pt x="313" y="39"/>
                      <a:pt x="312" y="39"/>
                    </a:cubicBezTo>
                    <a:cubicBezTo>
                      <a:pt x="312" y="40"/>
                      <a:pt x="314" y="41"/>
                      <a:pt x="315" y="40"/>
                    </a:cubicBezTo>
                    <a:cubicBezTo>
                      <a:pt x="315" y="40"/>
                      <a:pt x="315" y="39"/>
                      <a:pt x="314" y="39"/>
                    </a:cubicBezTo>
                    <a:cubicBezTo>
                      <a:pt x="313" y="39"/>
                      <a:pt x="313" y="38"/>
                      <a:pt x="315" y="38"/>
                    </a:cubicBezTo>
                    <a:cubicBezTo>
                      <a:pt x="316" y="38"/>
                      <a:pt x="319" y="37"/>
                      <a:pt x="322" y="36"/>
                    </a:cubicBezTo>
                    <a:cubicBezTo>
                      <a:pt x="325" y="35"/>
                      <a:pt x="328" y="34"/>
                      <a:pt x="328" y="35"/>
                    </a:cubicBezTo>
                    <a:cubicBezTo>
                      <a:pt x="328" y="35"/>
                      <a:pt x="329" y="34"/>
                      <a:pt x="330" y="34"/>
                    </a:cubicBezTo>
                    <a:cubicBezTo>
                      <a:pt x="332" y="32"/>
                      <a:pt x="339" y="30"/>
                      <a:pt x="340" y="30"/>
                    </a:cubicBezTo>
                    <a:cubicBezTo>
                      <a:pt x="341" y="30"/>
                      <a:pt x="341" y="30"/>
                      <a:pt x="342" y="30"/>
                    </a:cubicBezTo>
                    <a:cubicBezTo>
                      <a:pt x="342" y="29"/>
                      <a:pt x="344" y="28"/>
                      <a:pt x="346" y="28"/>
                    </a:cubicBezTo>
                    <a:cubicBezTo>
                      <a:pt x="348" y="27"/>
                      <a:pt x="350" y="27"/>
                      <a:pt x="350" y="27"/>
                    </a:cubicBezTo>
                    <a:cubicBezTo>
                      <a:pt x="350" y="26"/>
                      <a:pt x="350" y="26"/>
                      <a:pt x="350" y="26"/>
                    </a:cubicBezTo>
                    <a:cubicBezTo>
                      <a:pt x="351" y="26"/>
                      <a:pt x="351" y="26"/>
                      <a:pt x="351" y="26"/>
                    </a:cubicBezTo>
                    <a:cubicBezTo>
                      <a:pt x="352" y="25"/>
                      <a:pt x="354" y="24"/>
                      <a:pt x="355" y="25"/>
                    </a:cubicBezTo>
                    <a:cubicBezTo>
                      <a:pt x="355" y="25"/>
                      <a:pt x="356" y="25"/>
                      <a:pt x="356" y="24"/>
                    </a:cubicBezTo>
                    <a:cubicBezTo>
                      <a:pt x="357" y="23"/>
                      <a:pt x="357" y="23"/>
                      <a:pt x="358" y="24"/>
                    </a:cubicBezTo>
                    <a:cubicBezTo>
                      <a:pt x="359" y="24"/>
                      <a:pt x="359" y="24"/>
                      <a:pt x="360" y="23"/>
                    </a:cubicBezTo>
                    <a:cubicBezTo>
                      <a:pt x="360" y="22"/>
                      <a:pt x="364" y="20"/>
                      <a:pt x="365" y="20"/>
                    </a:cubicBezTo>
                    <a:cubicBezTo>
                      <a:pt x="365" y="21"/>
                      <a:pt x="366" y="20"/>
                      <a:pt x="366" y="20"/>
                    </a:cubicBezTo>
                    <a:cubicBezTo>
                      <a:pt x="367" y="19"/>
                      <a:pt x="367" y="19"/>
                      <a:pt x="368" y="20"/>
                    </a:cubicBezTo>
                    <a:cubicBezTo>
                      <a:pt x="368" y="20"/>
                      <a:pt x="369" y="20"/>
                      <a:pt x="370" y="19"/>
                    </a:cubicBezTo>
                    <a:cubicBezTo>
                      <a:pt x="370" y="19"/>
                      <a:pt x="373" y="17"/>
                      <a:pt x="376" y="17"/>
                    </a:cubicBezTo>
                    <a:cubicBezTo>
                      <a:pt x="379" y="16"/>
                      <a:pt x="382" y="15"/>
                      <a:pt x="383" y="14"/>
                    </a:cubicBezTo>
                    <a:cubicBezTo>
                      <a:pt x="384" y="14"/>
                      <a:pt x="386" y="13"/>
                      <a:pt x="388" y="13"/>
                    </a:cubicBezTo>
                    <a:cubicBezTo>
                      <a:pt x="391" y="12"/>
                      <a:pt x="391" y="11"/>
                      <a:pt x="391" y="10"/>
                    </a:cubicBezTo>
                    <a:cubicBezTo>
                      <a:pt x="392" y="9"/>
                      <a:pt x="391" y="8"/>
                      <a:pt x="389" y="7"/>
                    </a:cubicBezTo>
                    <a:cubicBezTo>
                      <a:pt x="387" y="6"/>
                      <a:pt x="386" y="6"/>
                      <a:pt x="383" y="7"/>
                    </a:cubicBezTo>
                    <a:cubicBezTo>
                      <a:pt x="367" y="11"/>
                      <a:pt x="363" y="13"/>
                      <a:pt x="353" y="17"/>
                    </a:cubicBezTo>
                    <a:cubicBezTo>
                      <a:pt x="350" y="18"/>
                      <a:pt x="348" y="19"/>
                      <a:pt x="338" y="23"/>
                    </a:cubicBezTo>
                    <a:cubicBezTo>
                      <a:pt x="333" y="24"/>
                      <a:pt x="319" y="29"/>
                      <a:pt x="314" y="31"/>
                    </a:cubicBezTo>
                    <a:cubicBezTo>
                      <a:pt x="313" y="31"/>
                      <a:pt x="310" y="32"/>
                      <a:pt x="307" y="33"/>
                    </a:cubicBezTo>
                    <a:cubicBezTo>
                      <a:pt x="305" y="34"/>
                      <a:pt x="302" y="35"/>
                      <a:pt x="302" y="35"/>
                    </a:cubicBezTo>
                    <a:cubicBezTo>
                      <a:pt x="301" y="36"/>
                      <a:pt x="296" y="37"/>
                      <a:pt x="292" y="39"/>
                    </a:cubicBezTo>
                    <a:cubicBezTo>
                      <a:pt x="290" y="39"/>
                      <a:pt x="288" y="40"/>
                      <a:pt x="286" y="41"/>
                    </a:cubicBezTo>
                    <a:cubicBezTo>
                      <a:pt x="285" y="41"/>
                      <a:pt x="282" y="42"/>
                      <a:pt x="279" y="43"/>
                    </a:cubicBezTo>
                    <a:cubicBezTo>
                      <a:pt x="275" y="44"/>
                      <a:pt x="272" y="45"/>
                      <a:pt x="272" y="46"/>
                    </a:cubicBezTo>
                    <a:cubicBezTo>
                      <a:pt x="271" y="46"/>
                      <a:pt x="262" y="49"/>
                      <a:pt x="259" y="50"/>
                    </a:cubicBezTo>
                    <a:cubicBezTo>
                      <a:pt x="258" y="50"/>
                      <a:pt x="258" y="50"/>
                      <a:pt x="258" y="51"/>
                    </a:cubicBezTo>
                    <a:cubicBezTo>
                      <a:pt x="258" y="51"/>
                      <a:pt x="256" y="52"/>
                      <a:pt x="254" y="52"/>
                    </a:cubicBezTo>
                    <a:cubicBezTo>
                      <a:pt x="249" y="54"/>
                      <a:pt x="247" y="54"/>
                      <a:pt x="243" y="56"/>
                    </a:cubicBezTo>
                    <a:cubicBezTo>
                      <a:pt x="241" y="57"/>
                      <a:pt x="238" y="58"/>
                      <a:pt x="236" y="59"/>
                    </a:cubicBezTo>
                    <a:cubicBezTo>
                      <a:pt x="233" y="59"/>
                      <a:pt x="232" y="60"/>
                      <a:pt x="232" y="60"/>
                    </a:cubicBezTo>
                    <a:cubicBezTo>
                      <a:pt x="233" y="60"/>
                      <a:pt x="232" y="61"/>
                      <a:pt x="231" y="61"/>
                    </a:cubicBezTo>
                    <a:cubicBezTo>
                      <a:pt x="227" y="62"/>
                      <a:pt x="223" y="63"/>
                      <a:pt x="222" y="64"/>
                    </a:cubicBezTo>
                    <a:cubicBezTo>
                      <a:pt x="222" y="65"/>
                      <a:pt x="220" y="66"/>
                      <a:pt x="219" y="66"/>
                    </a:cubicBezTo>
                    <a:cubicBezTo>
                      <a:pt x="216" y="67"/>
                      <a:pt x="216" y="67"/>
                      <a:pt x="215" y="67"/>
                    </a:cubicBezTo>
                    <a:cubicBezTo>
                      <a:pt x="214" y="66"/>
                      <a:pt x="213" y="66"/>
                      <a:pt x="214" y="68"/>
                    </a:cubicBezTo>
                    <a:cubicBezTo>
                      <a:pt x="214" y="68"/>
                      <a:pt x="213" y="69"/>
                      <a:pt x="208" y="70"/>
                    </a:cubicBezTo>
                    <a:cubicBezTo>
                      <a:pt x="206" y="70"/>
                      <a:pt x="205" y="71"/>
                      <a:pt x="205" y="71"/>
                    </a:cubicBezTo>
                    <a:cubicBezTo>
                      <a:pt x="205" y="72"/>
                      <a:pt x="199" y="75"/>
                      <a:pt x="198" y="74"/>
                    </a:cubicBezTo>
                    <a:cubicBezTo>
                      <a:pt x="198" y="74"/>
                      <a:pt x="197" y="74"/>
                      <a:pt x="196" y="75"/>
                    </a:cubicBezTo>
                    <a:cubicBezTo>
                      <a:pt x="195" y="77"/>
                      <a:pt x="193" y="78"/>
                      <a:pt x="189" y="79"/>
                    </a:cubicBezTo>
                    <a:cubicBezTo>
                      <a:pt x="186" y="79"/>
                      <a:pt x="184" y="80"/>
                      <a:pt x="184" y="80"/>
                    </a:cubicBezTo>
                    <a:cubicBezTo>
                      <a:pt x="184" y="80"/>
                      <a:pt x="183" y="81"/>
                      <a:pt x="183" y="81"/>
                    </a:cubicBezTo>
                    <a:cubicBezTo>
                      <a:pt x="182" y="81"/>
                      <a:pt x="180" y="82"/>
                      <a:pt x="178" y="83"/>
                    </a:cubicBezTo>
                    <a:cubicBezTo>
                      <a:pt x="176" y="84"/>
                      <a:pt x="175" y="84"/>
                      <a:pt x="175" y="84"/>
                    </a:cubicBezTo>
                    <a:cubicBezTo>
                      <a:pt x="174" y="83"/>
                      <a:pt x="174" y="84"/>
                      <a:pt x="173" y="84"/>
                    </a:cubicBezTo>
                    <a:cubicBezTo>
                      <a:pt x="173" y="85"/>
                      <a:pt x="172" y="86"/>
                      <a:pt x="169" y="86"/>
                    </a:cubicBezTo>
                    <a:cubicBezTo>
                      <a:pt x="167" y="86"/>
                      <a:pt x="166" y="87"/>
                      <a:pt x="165" y="88"/>
                    </a:cubicBezTo>
                    <a:cubicBezTo>
                      <a:pt x="165" y="89"/>
                      <a:pt x="163" y="90"/>
                      <a:pt x="157" y="91"/>
                    </a:cubicBezTo>
                    <a:cubicBezTo>
                      <a:pt x="155" y="92"/>
                      <a:pt x="152" y="93"/>
                      <a:pt x="150" y="94"/>
                    </a:cubicBezTo>
                    <a:cubicBezTo>
                      <a:pt x="146" y="97"/>
                      <a:pt x="139" y="100"/>
                      <a:pt x="132" y="103"/>
                    </a:cubicBezTo>
                    <a:cubicBezTo>
                      <a:pt x="128" y="104"/>
                      <a:pt x="121" y="106"/>
                      <a:pt x="117" y="108"/>
                    </a:cubicBezTo>
                    <a:cubicBezTo>
                      <a:pt x="113" y="110"/>
                      <a:pt x="109" y="112"/>
                      <a:pt x="109" y="112"/>
                    </a:cubicBezTo>
                    <a:cubicBezTo>
                      <a:pt x="108" y="112"/>
                      <a:pt x="108" y="112"/>
                      <a:pt x="107" y="112"/>
                    </a:cubicBezTo>
                    <a:cubicBezTo>
                      <a:pt x="107" y="113"/>
                      <a:pt x="104" y="114"/>
                      <a:pt x="94" y="118"/>
                    </a:cubicBezTo>
                    <a:cubicBezTo>
                      <a:pt x="91" y="119"/>
                      <a:pt x="90" y="119"/>
                      <a:pt x="84" y="123"/>
                    </a:cubicBezTo>
                    <a:cubicBezTo>
                      <a:pt x="80" y="125"/>
                      <a:pt x="78" y="126"/>
                      <a:pt x="78" y="127"/>
                    </a:cubicBezTo>
                    <a:cubicBezTo>
                      <a:pt x="79" y="127"/>
                      <a:pt x="79" y="127"/>
                      <a:pt x="79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396"/>
              <p:cNvSpPr/>
              <p:nvPr/>
            </p:nvSpPr>
            <p:spPr bwMode="auto">
              <a:xfrm>
                <a:off x="1478" y="1652"/>
                <a:ext cx="29" cy="8"/>
              </a:xfrm>
              <a:custGeom>
                <a:avLst/>
                <a:gdLst>
                  <a:gd name="T0" fmla="*/ 34 w 38"/>
                  <a:gd name="T1" fmla="*/ 0 h 11"/>
                  <a:gd name="T2" fmla="*/ 33 w 38"/>
                  <a:gd name="T3" fmla="*/ 0 h 11"/>
                  <a:gd name="T4" fmla="*/ 20 w 38"/>
                  <a:gd name="T5" fmla="*/ 1 h 11"/>
                  <a:gd name="T6" fmla="*/ 7 w 38"/>
                  <a:gd name="T7" fmla="*/ 2 h 11"/>
                  <a:gd name="T8" fmla="*/ 0 w 38"/>
                  <a:gd name="T9" fmla="*/ 5 h 11"/>
                  <a:gd name="T10" fmla="*/ 0 w 38"/>
                  <a:gd name="T11" fmla="*/ 9 h 11"/>
                  <a:gd name="T12" fmla="*/ 7 w 38"/>
                  <a:gd name="T13" fmla="*/ 9 h 11"/>
                  <a:gd name="T14" fmla="*/ 23 w 38"/>
                  <a:gd name="T15" fmla="*/ 8 h 11"/>
                  <a:gd name="T16" fmla="*/ 36 w 38"/>
                  <a:gd name="T17" fmla="*/ 7 h 11"/>
                  <a:gd name="T18" fmla="*/ 38 w 38"/>
                  <a:gd name="T19" fmla="*/ 4 h 11"/>
                  <a:gd name="T20" fmla="*/ 34 w 38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11">
                    <a:moveTo>
                      <a:pt x="34" y="0"/>
                    </a:moveTo>
                    <a:cubicBezTo>
                      <a:pt x="34" y="0"/>
                      <a:pt x="33" y="0"/>
                      <a:pt x="33" y="0"/>
                    </a:cubicBezTo>
                    <a:cubicBezTo>
                      <a:pt x="31" y="0"/>
                      <a:pt x="25" y="1"/>
                      <a:pt x="20" y="1"/>
                    </a:cubicBezTo>
                    <a:cubicBezTo>
                      <a:pt x="16" y="1"/>
                      <a:pt x="10" y="1"/>
                      <a:pt x="7" y="2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2" y="11"/>
                      <a:pt x="3" y="11"/>
                      <a:pt x="7" y="9"/>
                    </a:cubicBezTo>
                    <a:cubicBezTo>
                      <a:pt x="10" y="8"/>
                      <a:pt x="13" y="8"/>
                      <a:pt x="23" y="8"/>
                    </a:cubicBezTo>
                    <a:cubicBezTo>
                      <a:pt x="33" y="9"/>
                      <a:pt x="35" y="9"/>
                      <a:pt x="36" y="7"/>
                    </a:cubicBezTo>
                    <a:cubicBezTo>
                      <a:pt x="37" y="7"/>
                      <a:pt x="38" y="5"/>
                      <a:pt x="38" y="4"/>
                    </a:cubicBezTo>
                    <a:cubicBezTo>
                      <a:pt x="38" y="1"/>
                      <a:pt x="37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397"/>
              <p:cNvSpPr/>
              <p:nvPr/>
            </p:nvSpPr>
            <p:spPr bwMode="auto">
              <a:xfrm>
                <a:off x="1568" y="1597"/>
                <a:ext cx="9" cy="13"/>
              </a:xfrm>
              <a:custGeom>
                <a:avLst/>
                <a:gdLst>
                  <a:gd name="T0" fmla="*/ 8 w 12"/>
                  <a:gd name="T1" fmla="*/ 0 h 17"/>
                  <a:gd name="T2" fmla="*/ 7 w 12"/>
                  <a:gd name="T3" fmla="*/ 0 h 17"/>
                  <a:gd name="T4" fmla="*/ 5 w 12"/>
                  <a:gd name="T5" fmla="*/ 1 h 17"/>
                  <a:gd name="T6" fmla="*/ 1 w 12"/>
                  <a:gd name="T7" fmla="*/ 9 h 17"/>
                  <a:gd name="T8" fmla="*/ 2 w 12"/>
                  <a:gd name="T9" fmla="*/ 16 h 17"/>
                  <a:gd name="T10" fmla="*/ 4 w 12"/>
                  <a:gd name="T11" fmla="*/ 17 h 17"/>
                  <a:gd name="T12" fmla="*/ 8 w 12"/>
                  <a:gd name="T13" fmla="*/ 10 h 17"/>
                  <a:gd name="T14" fmla="*/ 8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3"/>
                      <a:pt x="2" y="8"/>
                      <a:pt x="1" y="9"/>
                    </a:cubicBezTo>
                    <a:cubicBezTo>
                      <a:pt x="0" y="10"/>
                      <a:pt x="0" y="14"/>
                      <a:pt x="2" y="16"/>
                    </a:cubicBezTo>
                    <a:cubicBezTo>
                      <a:pt x="3" y="16"/>
                      <a:pt x="4" y="17"/>
                      <a:pt x="4" y="17"/>
                    </a:cubicBezTo>
                    <a:cubicBezTo>
                      <a:pt x="4" y="17"/>
                      <a:pt x="6" y="14"/>
                      <a:pt x="8" y="10"/>
                    </a:cubicBezTo>
                    <a:cubicBezTo>
                      <a:pt x="12" y="3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398"/>
              <p:cNvSpPr/>
              <p:nvPr/>
            </p:nvSpPr>
            <p:spPr bwMode="auto">
              <a:xfrm>
                <a:off x="1561" y="1695"/>
                <a:ext cx="10" cy="14"/>
              </a:xfrm>
              <a:custGeom>
                <a:avLst/>
                <a:gdLst>
                  <a:gd name="T0" fmla="*/ 4 w 13"/>
                  <a:gd name="T1" fmla="*/ 0 h 18"/>
                  <a:gd name="T2" fmla="*/ 3 w 13"/>
                  <a:gd name="T3" fmla="*/ 1 h 18"/>
                  <a:gd name="T4" fmla="*/ 2 w 13"/>
                  <a:gd name="T5" fmla="*/ 2 h 18"/>
                  <a:gd name="T6" fmla="*/ 2 w 13"/>
                  <a:gd name="T7" fmla="*/ 6 h 18"/>
                  <a:gd name="T8" fmla="*/ 3 w 13"/>
                  <a:gd name="T9" fmla="*/ 10 h 18"/>
                  <a:gd name="T10" fmla="*/ 8 w 13"/>
                  <a:gd name="T11" fmla="*/ 17 h 18"/>
                  <a:gd name="T12" fmla="*/ 12 w 13"/>
                  <a:gd name="T13" fmla="*/ 14 h 18"/>
                  <a:gd name="T14" fmla="*/ 10 w 13"/>
                  <a:gd name="T15" fmla="*/ 7 h 18"/>
                  <a:gd name="T16" fmla="*/ 4 w 13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8"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0" y="3"/>
                      <a:pt x="0" y="4"/>
                      <a:pt x="2" y="6"/>
                    </a:cubicBezTo>
                    <a:cubicBezTo>
                      <a:pt x="2" y="8"/>
                      <a:pt x="3" y="10"/>
                      <a:pt x="3" y="10"/>
                    </a:cubicBezTo>
                    <a:cubicBezTo>
                      <a:pt x="3" y="11"/>
                      <a:pt x="7" y="16"/>
                      <a:pt x="8" y="17"/>
                    </a:cubicBezTo>
                    <a:cubicBezTo>
                      <a:pt x="9" y="18"/>
                      <a:pt x="11" y="17"/>
                      <a:pt x="12" y="14"/>
                    </a:cubicBezTo>
                    <a:cubicBezTo>
                      <a:pt x="13" y="13"/>
                      <a:pt x="12" y="11"/>
                      <a:pt x="10" y="7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399"/>
              <p:cNvSpPr/>
              <p:nvPr/>
            </p:nvSpPr>
            <p:spPr bwMode="auto">
              <a:xfrm>
                <a:off x="1579" y="1682"/>
                <a:ext cx="15" cy="7"/>
              </a:xfrm>
              <a:custGeom>
                <a:avLst/>
                <a:gdLst>
                  <a:gd name="T0" fmla="*/ 16 w 20"/>
                  <a:gd name="T1" fmla="*/ 1 h 9"/>
                  <a:gd name="T2" fmla="*/ 9 w 20"/>
                  <a:gd name="T3" fmla="*/ 1 h 9"/>
                  <a:gd name="T4" fmla="*/ 9 w 20"/>
                  <a:gd name="T5" fmla="*/ 1 h 9"/>
                  <a:gd name="T6" fmla="*/ 8 w 20"/>
                  <a:gd name="T7" fmla="*/ 0 h 9"/>
                  <a:gd name="T8" fmla="*/ 6 w 20"/>
                  <a:gd name="T9" fmla="*/ 0 h 9"/>
                  <a:gd name="T10" fmla="*/ 1 w 20"/>
                  <a:gd name="T11" fmla="*/ 2 h 9"/>
                  <a:gd name="T12" fmla="*/ 1 w 20"/>
                  <a:gd name="T13" fmla="*/ 4 h 9"/>
                  <a:gd name="T14" fmla="*/ 4 w 20"/>
                  <a:gd name="T15" fmla="*/ 6 h 9"/>
                  <a:gd name="T16" fmla="*/ 10 w 20"/>
                  <a:gd name="T17" fmla="*/ 8 h 9"/>
                  <a:gd name="T18" fmla="*/ 16 w 20"/>
                  <a:gd name="T19" fmla="*/ 9 h 9"/>
                  <a:gd name="T20" fmla="*/ 19 w 20"/>
                  <a:gd name="T21" fmla="*/ 8 h 9"/>
                  <a:gd name="T22" fmla="*/ 20 w 20"/>
                  <a:gd name="T23" fmla="*/ 5 h 9"/>
                  <a:gd name="T24" fmla="*/ 16 w 20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9">
                    <a:moveTo>
                      <a:pt x="16" y="1"/>
                    </a:moveTo>
                    <a:cubicBezTo>
                      <a:pt x="13" y="1"/>
                      <a:pt x="11" y="1"/>
                      <a:pt x="9" y="1"/>
                    </a:cubicBezTo>
                    <a:cubicBezTo>
                      <a:pt x="8" y="2"/>
                      <a:pt x="8" y="2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6" y="6"/>
                      <a:pt x="8" y="7"/>
                      <a:pt x="10" y="8"/>
                    </a:cubicBezTo>
                    <a:cubicBezTo>
                      <a:pt x="12" y="8"/>
                      <a:pt x="15" y="9"/>
                      <a:pt x="16" y="9"/>
                    </a:cubicBezTo>
                    <a:cubicBezTo>
                      <a:pt x="17" y="9"/>
                      <a:pt x="19" y="8"/>
                      <a:pt x="19" y="8"/>
                    </a:cubicBezTo>
                    <a:cubicBezTo>
                      <a:pt x="20" y="8"/>
                      <a:pt x="20" y="7"/>
                      <a:pt x="20" y="5"/>
                    </a:cubicBezTo>
                    <a:cubicBezTo>
                      <a:pt x="20" y="2"/>
                      <a:pt x="20" y="2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400"/>
              <p:cNvSpPr/>
              <p:nvPr/>
            </p:nvSpPr>
            <p:spPr bwMode="auto">
              <a:xfrm>
                <a:off x="1577" y="1657"/>
                <a:ext cx="26" cy="9"/>
              </a:xfrm>
              <a:custGeom>
                <a:avLst/>
                <a:gdLst>
                  <a:gd name="T0" fmla="*/ 33 w 35"/>
                  <a:gd name="T1" fmla="*/ 0 h 11"/>
                  <a:gd name="T2" fmla="*/ 32 w 35"/>
                  <a:gd name="T3" fmla="*/ 0 h 11"/>
                  <a:gd name="T4" fmla="*/ 27 w 35"/>
                  <a:gd name="T5" fmla="*/ 1 h 11"/>
                  <a:gd name="T6" fmla="*/ 15 w 35"/>
                  <a:gd name="T7" fmla="*/ 2 h 11"/>
                  <a:gd name="T8" fmla="*/ 2 w 35"/>
                  <a:gd name="T9" fmla="*/ 6 h 11"/>
                  <a:gd name="T10" fmla="*/ 3 w 35"/>
                  <a:gd name="T11" fmla="*/ 9 h 11"/>
                  <a:gd name="T12" fmla="*/ 5 w 35"/>
                  <a:gd name="T13" fmla="*/ 10 h 11"/>
                  <a:gd name="T14" fmla="*/ 13 w 35"/>
                  <a:gd name="T15" fmla="*/ 9 h 11"/>
                  <a:gd name="T16" fmla="*/ 34 w 35"/>
                  <a:gd name="T17" fmla="*/ 6 h 11"/>
                  <a:gd name="T18" fmla="*/ 34 w 35"/>
                  <a:gd name="T19" fmla="*/ 0 h 11"/>
                  <a:gd name="T20" fmla="*/ 33 w 3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1">
                    <a:moveTo>
                      <a:pt x="33" y="0"/>
                    </a:moveTo>
                    <a:cubicBezTo>
                      <a:pt x="33" y="0"/>
                      <a:pt x="33" y="0"/>
                      <a:pt x="32" y="0"/>
                    </a:cubicBezTo>
                    <a:cubicBezTo>
                      <a:pt x="31" y="0"/>
                      <a:pt x="29" y="1"/>
                      <a:pt x="27" y="1"/>
                    </a:cubicBezTo>
                    <a:cubicBezTo>
                      <a:pt x="24" y="1"/>
                      <a:pt x="18" y="2"/>
                      <a:pt x="15" y="2"/>
                    </a:cubicBezTo>
                    <a:cubicBezTo>
                      <a:pt x="7" y="2"/>
                      <a:pt x="4" y="3"/>
                      <a:pt x="2" y="6"/>
                    </a:cubicBezTo>
                    <a:cubicBezTo>
                      <a:pt x="0" y="7"/>
                      <a:pt x="1" y="8"/>
                      <a:pt x="3" y="9"/>
                    </a:cubicBezTo>
                    <a:cubicBezTo>
                      <a:pt x="4" y="10"/>
                      <a:pt x="5" y="11"/>
                      <a:pt x="5" y="10"/>
                    </a:cubicBezTo>
                    <a:cubicBezTo>
                      <a:pt x="5" y="10"/>
                      <a:pt x="9" y="9"/>
                      <a:pt x="13" y="9"/>
                    </a:cubicBezTo>
                    <a:cubicBezTo>
                      <a:pt x="21" y="9"/>
                      <a:pt x="32" y="8"/>
                      <a:pt x="34" y="6"/>
                    </a:cubicBezTo>
                    <a:cubicBezTo>
                      <a:pt x="35" y="5"/>
                      <a:pt x="35" y="1"/>
                      <a:pt x="34" y="0"/>
                    </a:cubicBezTo>
                    <a:cubicBezTo>
                      <a:pt x="34" y="0"/>
                      <a:pt x="34" y="0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401"/>
              <p:cNvSpPr>
                <a:spLocks noEditPoints="1"/>
              </p:cNvSpPr>
              <p:nvPr/>
            </p:nvSpPr>
            <p:spPr bwMode="auto">
              <a:xfrm>
                <a:off x="1466" y="1579"/>
                <a:ext cx="147" cy="155"/>
              </a:xfrm>
              <a:custGeom>
                <a:avLst/>
                <a:gdLst>
                  <a:gd name="T0" fmla="*/ 191 w 193"/>
                  <a:gd name="T1" fmla="*/ 83 h 202"/>
                  <a:gd name="T2" fmla="*/ 186 w 193"/>
                  <a:gd name="T3" fmla="*/ 60 h 202"/>
                  <a:gd name="T4" fmla="*/ 180 w 193"/>
                  <a:gd name="T5" fmla="*/ 41 h 202"/>
                  <a:gd name="T6" fmla="*/ 176 w 193"/>
                  <a:gd name="T7" fmla="*/ 34 h 202"/>
                  <a:gd name="T8" fmla="*/ 156 w 193"/>
                  <a:gd name="T9" fmla="*/ 9 h 202"/>
                  <a:gd name="T10" fmla="*/ 144 w 193"/>
                  <a:gd name="T11" fmla="*/ 12 h 202"/>
                  <a:gd name="T12" fmla="*/ 130 w 193"/>
                  <a:gd name="T13" fmla="*/ 4 h 202"/>
                  <a:gd name="T14" fmla="*/ 112 w 193"/>
                  <a:gd name="T15" fmla="*/ 1 h 202"/>
                  <a:gd name="T16" fmla="*/ 99 w 193"/>
                  <a:gd name="T17" fmla="*/ 0 h 202"/>
                  <a:gd name="T18" fmla="*/ 53 w 193"/>
                  <a:gd name="T19" fmla="*/ 16 h 202"/>
                  <a:gd name="T20" fmla="*/ 17 w 193"/>
                  <a:gd name="T21" fmla="*/ 52 h 202"/>
                  <a:gd name="T22" fmla="*/ 4 w 193"/>
                  <a:gd name="T23" fmla="*/ 91 h 202"/>
                  <a:gd name="T24" fmla="*/ 1 w 193"/>
                  <a:gd name="T25" fmla="*/ 123 h 202"/>
                  <a:gd name="T26" fmla="*/ 9 w 193"/>
                  <a:gd name="T27" fmla="*/ 143 h 202"/>
                  <a:gd name="T28" fmla="*/ 15 w 193"/>
                  <a:gd name="T29" fmla="*/ 157 h 202"/>
                  <a:gd name="T30" fmla="*/ 30 w 193"/>
                  <a:gd name="T31" fmla="*/ 179 h 202"/>
                  <a:gd name="T32" fmla="*/ 73 w 193"/>
                  <a:gd name="T33" fmla="*/ 200 h 202"/>
                  <a:gd name="T34" fmla="*/ 137 w 193"/>
                  <a:gd name="T35" fmla="*/ 192 h 202"/>
                  <a:gd name="T36" fmla="*/ 155 w 193"/>
                  <a:gd name="T37" fmla="*/ 182 h 202"/>
                  <a:gd name="T38" fmla="*/ 178 w 193"/>
                  <a:gd name="T39" fmla="*/ 159 h 202"/>
                  <a:gd name="T40" fmla="*/ 189 w 193"/>
                  <a:gd name="T41" fmla="*/ 137 h 202"/>
                  <a:gd name="T42" fmla="*/ 193 w 193"/>
                  <a:gd name="T43" fmla="*/ 111 h 202"/>
                  <a:gd name="T44" fmla="*/ 180 w 193"/>
                  <a:gd name="T45" fmla="*/ 140 h 202"/>
                  <a:gd name="T46" fmla="*/ 165 w 193"/>
                  <a:gd name="T47" fmla="*/ 164 h 202"/>
                  <a:gd name="T48" fmla="*/ 94 w 193"/>
                  <a:gd name="T49" fmla="*/ 193 h 202"/>
                  <a:gd name="T50" fmla="*/ 55 w 193"/>
                  <a:gd name="T51" fmla="*/ 185 h 202"/>
                  <a:gd name="T52" fmla="*/ 33 w 193"/>
                  <a:gd name="T53" fmla="*/ 170 h 202"/>
                  <a:gd name="T54" fmla="*/ 16 w 193"/>
                  <a:gd name="T55" fmla="*/ 139 h 202"/>
                  <a:gd name="T56" fmla="*/ 10 w 193"/>
                  <a:gd name="T57" fmla="*/ 127 h 202"/>
                  <a:gd name="T58" fmla="*/ 11 w 193"/>
                  <a:gd name="T59" fmla="*/ 86 h 202"/>
                  <a:gd name="T60" fmla="*/ 17 w 193"/>
                  <a:gd name="T61" fmla="*/ 65 h 202"/>
                  <a:gd name="T62" fmla="*/ 21 w 193"/>
                  <a:gd name="T63" fmla="*/ 58 h 202"/>
                  <a:gd name="T64" fmla="*/ 45 w 193"/>
                  <a:gd name="T65" fmla="*/ 32 h 202"/>
                  <a:gd name="T66" fmla="*/ 58 w 193"/>
                  <a:gd name="T67" fmla="*/ 21 h 202"/>
                  <a:gd name="T68" fmla="*/ 64 w 193"/>
                  <a:gd name="T69" fmla="*/ 17 h 202"/>
                  <a:gd name="T70" fmla="*/ 95 w 193"/>
                  <a:gd name="T71" fmla="*/ 9 h 202"/>
                  <a:gd name="T72" fmla="*/ 105 w 193"/>
                  <a:gd name="T73" fmla="*/ 9 h 202"/>
                  <a:gd name="T74" fmla="*/ 133 w 193"/>
                  <a:gd name="T75" fmla="*/ 15 h 202"/>
                  <a:gd name="T76" fmla="*/ 161 w 193"/>
                  <a:gd name="T77" fmla="*/ 31 h 202"/>
                  <a:gd name="T78" fmla="*/ 166 w 193"/>
                  <a:gd name="T79" fmla="*/ 40 h 202"/>
                  <a:gd name="T80" fmla="*/ 171 w 193"/>
                  <a:gd name="T81" fmla="*/ 49 h 202"/>
                  <a:gd name="T82" fmla="*/ 178 w 193"/>
                  <a:gd name="T83" fmla="*/ 60 h 202"/>
                  <a:gd name="T84" fmla="*/ 180 w 193"/>
                  <a:gd name="T85" fmla="*/ 14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3" h="202">
                    <a:moveTo>
                      <a:pt x="193" y="103"/>
                    </a:moveTo>
                    <a:cubicBezTo>
                      <a:pt x="192" y="100"/>
                      <a:pt x="192" y="91"/>
                      <a:pt x="191" y="83"/>
                    </a:cubicBezTo>
                    <a:cubicBezTo>
                      <a:pt x="190" y="75"/>
                      <a:pt x="190" y="68"/>
                      <a:pt x="189" y="68"/>
                    </a:cubicBezTo>
                    <a:cubicBezTo>
                      <a:pt x="189" y="67"/>
                      <a:pt x="188" y="64"/>
                      <a:pt x="186" y="60"/>
                    </a:cubicBezTo>
                    <a:cubicBezTo>
                      <a:pt x="185" y="57"/>
                      <a:pt x="184" y="53"/>
                      <a:pt x="183" y="52"/>
                    </a:cubicBezTo>
                    <a:cubicBezTo>
                      <a:pt x="182" y="49"/>
                      <a:pt x="179" y="41"/>
                      <a:pt x="180" y="41"/>
                    </a:cubicBezTo>
                    <a:cubicBezTo>
                      <a:pt x="180" y="41"/>
                      <a:pt x="179" y="40"/>
                      <a:pt x="178" y="38"/>
                    </a:cubicBezTo>
                    <a:cubicBezTo>
                      <a:pt x="177" y="37"/>
                      <a:pt x="176" y="35"/>
                      <a:pt x="176" y="34"/>
                    </a:cubicBezTo>
                    <a:cubicBezTo>
                      <a:pt x="173" y="23"/>
                      <a:pt x="167" y="15"/>
                      <a:pt x="160" y="11"/>
                    </a:cubicBezTo>
                    <a:cubicBezTo>
                      <a:pt x="158" y="10"/>
                      <a:pt x="156" y="9"/>
                      <a:pt x="156" y="9"/>
                    </a:cubicBezTo>
                    <a:cubicBezTo>
                      <a:pt x="155" y="8"/>
                      <a:pt x="149" y="11"/>
                      <a:pt x="149" y="13"/>
                    </a:cubicBezTo>
                    <a:cubicBezTo>
                      <a:pt x="148" y="14"/>
                      <a:pt x="148" y="14"/>
                      <a:pt x="144" y="12"/>
                    </a:cubicBezTo>
                    <a:cubicBezTo>
                      <a:pt x="142" y="11"/>
                      <a:pt x="139" y="9"/>
                      <a:pt x="137" y="8"/>
                    </a:cubicBezTo>
                    <a:cubicBezTo>
                      <a:pt x="136" y="6"/>
                      <a:pt x="132" y="5"/>
                      <a:pt x="130" y="4"/>
                    </a:cubicBezTo>
                    <a:cubicBezTo>
                      <a:pt x="128" y="4"/>
                      <a:pt x="126" y="3"/>
                      <a:pt x="126" y="2"/>
                    </a:cubicBezTo>
                    <a:cubicBezTo>
                      <a:pt x="125" y="2"/>
                      <a:pt x="119" y="1"/>
                      <a:pt x="112" y="1"/>
                    </a:cubicBezTo>
                    <a:cubicBezTo>
                      <a:pt x="108" y="0"/>
                      <a:pt x="105" y="0"/>
                      <a:pt x="102" y="0"/>
                    </a:cubicBezTo>
                    <a:cubicBezTo>
                      <a:pt x="101" y="0"/>
                      <a:pt x="100" y="0"/>
                      <a:pt x="99" y="0"/>
                    </a:cubicBezTo>
                    <a:cubicBezTo>
                      <a:pt x="92" y="0"/>
                      <a:pt x="86" y="1"/>
                      <a:pt x="81" y="3"/>
                    </a:cubicBezTo>
                    <a:cubicBezTo>
                      <a:pt x="71" y="6"/>
                      <a:pt x="58" y="12"/>
                      <a:pt x="53" y="16"/>
                    </a:cubicBezTo>
                    <a:cubicBezTo>
                      <a:pt x="51" y="18"/>
                      <a:pt x="46" y="23"/>
                      <a:pt x="42" y="26"/>
                    </a:cubicBezTo>
                    <a:cubicBezTo>
                      <a:pt x="29" y="36"/>
                      <a:pt x="18" y="47"/>
                      <a:pt x="17" y="52"/>
                    </a:cubicBezTo>
                    <a:cubicBezTo>
                      <a:pt x="17" y="53"/>
                      <a:pt x="15" y="56"/>
                      <a:pt x="15" y="58"/>
                    </a:cubicBezTo>
                    <a:cubicBezTo>
                      <a:pt x="9" y="69"/>
                      <a:pt x="6" y="78"/>
                      <a:pt x="4" y="91"/>
                    </a:cubicBezTo>
                    <a:cubicBezTo>
                      <a:pt x="4" y="95"/>
                      <a:pt x="3" y="99"/>
                      <a:pt x="3" y="100"/>
                    </a:cubicBezTo>
                    <a:cubicBezTo>
                      <a:pt x="1" y="107"/>
                      <a:pt x="0" y="119"/>
                      <a:pt x="1" y="123"/>
                    </a:cubicBezTo>
                    <a:cubicBezTo>
                      <a:pt x="2" y="128"/>
                      <a:pt x="4" y="136"/>
                      <a:pt x="7" y="139"/>
                    </a:cubicBezTo>
                    <a:cubicBezTo>
                      <a:pt x="8" y="141"/>
                      <a:pt x="9" y="142"/>
                      <a:pt x="9" y="143"/>
                    </a:cubicBezTo>
                    <a:cubicBezTo>
                      <a:pt x="9" y="144"/>
                      <a:pt x="10" y="147"/>
                      <a:pt x="11" y="150"/>
                    </a:cubicBezTo>
                    <a:cubicBezTo>
                      <a:pt x="13" y="153"/>
                      <a:pt x="14" y="156"/>
                      <a:pt x="15" y="157"/>
                    </a:cubicBezTo>
                    <a:cubicBezTo>
                      <a:pt x="16" y="159"/>
                      <a:pt x="21" y="166"/>
                      <a:pt x="27" y="175"/>
                    </a:cubicBezTo>
                    <a:cubicBezTo>
                      <a:pt x="28" y="176"/>
                      <a:pt x="29" y="178"/>
                      <a:pt x="30" y="179"/>
                    </a:cubicBezTo>
                    <a:cubicBezTo>
                      <a:pt x="34" y="185"/>
                      <a:pt x="45" y="190"/>
                      <a:pt x="59" y="195"/>
                    </a:cubicBezTo>
                    <a:cubicBezTo>
                      <a:pt x="64" y="197"/>
                      <a:pt x="71" y="199"/>
                      <a:pt x="73" y="200"/>
                    </a:cubicBezTo>
                    <a:cubicBezTo>
                      <a:pt x="78" y="202"/>
                      <a:pt x="105" y="201"/>
                      <a:pt x="116" y="199"/>
                    </a:cubicBezTo>
                    <a:cubicBezTo>
                      <a:pt x="123" y="198"/>
                      <a:pt x="135" y="194"/>
                      <a:pt x="137" y="192"/>
                    </a:cubicBezTo>
                    <a:cubicBezTo>
                      <a:pt x="137" y="192"/>
                      <a:pt x="142" y="189"/>
                      <a:pt x="146" y="187"/>
                    </a:cubicBezTo>
                    <a:cubicBezTo>
                      <a:pt x="151" y="184"/>
                      <a:pt x="155" y="182"/>
                      <a:pt x="155" y="182"/>
                    </a:cubicBezTo>
                    <a:cubicBezTo>
                      <a:pt x="155" y="181"/>
                      <a:pt x="157" y="180"/>
                      <a:pt x="158" y="179"/>
                    </a:cubicBezTo>
                    <a:cubicBezTo>
                      <a:pt x="164" y="176"/>
                      <a:pt x="174" y="166"/>
                      <a:pt x="178" y="159"/>
                    </a:cubicBezTo>
                    <a:cubicBezTo>
                      <a:pt x="181" y="156"/>
                      <a:pt x="184" y="149"/>
                      <a:pt x="186" y="145"/>
                    </a:cubicBezTo>
                    <a:cubicBezTo>
                      <a:pt x="187" y="141"/>
                      <a:pt x="189" y="137"/>
                      <a:pt x="189" y="137"/>
                    </a:cubicBezTo>
                    <a:cubicBezTo>
                      <a:pt x="190" y="134"/>
                      <a:pt x="193" y="122"/>
                      <a:pt x="193" y="118"/>
                    </a:cubicBezTo>
                    <a:cubicBezTo>
                      <a:pt x="192" y="115"/>
                      <a:pt x="193" y="112"/>
                      <a:pt x="193" y="111"/>
                    </a:cubicBezTo>
                    <a:cubicBezTo>
                      <a:pt x="193" y="110"/>
                      <a:pt x="193" y="106"/>
                      <a:pt x="193" y="103"/>
                    </a:cubicBezTo>
                    <a:close/>
                    <a:moveTo>
                      <a:pt x="180" y="140"/>
                    </a:moveTo>
                    <a:cubicBezTo>
                      <a:pt x="179" y="144"/>
                      <a:pt x="177" y="148"/>
                      <a:pt x="177" y="149"/>
                    </a:cubicBezTo>
                    <a:cubicBezTo>
                      <a:pt x="176" y="152"/>
                      <a:pt x="172" y="157"/>
                      <a:pt x="165" y="164"/>
                    </a:cubicBezTo>
                    <a:cubicBezTo>
                      <a:pt x="154" y="176"/>
                      <a:pt x="128" y="190"/>
                      <a:pt x="112" y="193"/>
                    </a:cubicBezTo>
                    <a:cubicBezTo>
                      <a:pt x="111" y="193"/>
                      <a:pt x="103" y="193"/>
                      <a:pt x="94" y="193"/>
                    </a:cubicBezTo>
                    <a:cubicBezTo>
                      <a:pt x="82" y="194"/>
                      <a:pt x="78" y="193"/>
                      <a:pt x="74" y="192"/>
                    </a:cubicBezTo>
                    <a:cubicBezTo>
                      <a:pt x="68" y="191"/>
                      <a:pt x="56" y="187"/>
                      <a:pt x="55" y="185"/>
                    </a:cubicBezTo>
                    <a:cubicBezTo>
                      <a:pt x="54" y="185"/>
                      <a:pt x="53" y="185"/>
                      <a:pt x="52" y="184"/>
                    </a:cubicBezTo>
                    <a:cubicBezTo>
                      <a:pt x="48" y="183"/>
                      <a:pt x="36" y="174"/>
                      <a:pt x="33" y="170"/>
                    </a:cubicBezTo>
                    <a:cubicBezTo>
                      <a:pt x="32" y="168"/>
                      <a:pt x="29" y="164"/>
                      <a:pt x="27" y="161"/>
                    </a:cubicBezTo>
                    <a:cubicBezTo>
                      <a:pt x="23" y="156"/>
                      <a:pt x="19" y="147"/>
                      <a:pt x="16" y="139"/>
                    </a:cubicBezTo>
                    <a:cubicBezTo>
                      <a:pt x="15" y="137"/>
                      <a:pt x="14" y="135"/>
                      <a:pt x="13" y="134"/>
                    </a:cubicBezTo>
                    <a:cubicBezTo>
                      <a:pt x="12" y="133"/>
                      <a:pt x="11" y="130"/>
                      <a:pt x="10" y="127"/>
                    </a:cubicBezTo>
                    <a:cubicBezTo>
                      <a:pt x="7" y="121"/>
                      <a:pt x="7" y="111"/>
                      <a:pt x="9" y="101"/>
                    </a:cubicBezTo>
                    <a:cubicBezTo>
                      <a:pt x="10" y="95"/>
                      <a:pt x="10" y="93"/>
                      <a:pt x="11" y="86"/>
                    </a:cubicBezTo>
                    <a:cubicBezTo>
                      <a:pt x="12" y="80"/>
                      <a:pt x="14" y="74"/>
                      <a:pt x="16" y="69"/>
                    </a:cubicBezTo>
                    <a:cubicBezTo>
                      <a:pt x="17" y="68"/>
                      <a:pt x="17" y="66"/>
                      <a:pt x="17" y="65"/>
                    </a:cubicBezTo>
                    <a:cubicBezTo>
                      <a:pt x="17" y="64"/>
                      <a:pt x="18" y="63"/>
                      <a:pt x="18" y="63"/>
                    </a:cubicBezTo>
                    <a:cubicBezTo>
                      <a:pt x="19" y="63"/>
                      <a:pt x="20" y="60"/>
                      <a:pt x="21" y="58"/>
                    </a:cubicBezTo>
                    <a:cubicBezTo>
                      <a:pt x="23" y="51"/>
                      <a:pt x="27" y="46"/>
                      <a:pt x="35" y="40"/>
                    </a:cubicBezTo>
                    <a:cubicBezTo>
                      <a:pt x="39" y="37"/>
                      <a:pt x="44" y="33"/>
                      <a:pt x="45" y="32"/>
                    </a:cubicBezTo>
                    <a:cubicBezTo>
                      <a:pt x="46" y="31"/>
                      <a:pt x="49" y="28"/>
                      <a:pt x="52" y="26"/>
                    </a:cubicBezTo>
                    <a:cubicBezTo>
                      <a:pt x="54" y="24"/>
                      <a:pt x="57" y="21"/>
                      <a:pt x="58" y="21"/>
                    </a:cubicBezTo>
                    <a:cubicBezTo>
                      <a:pt x="58" y="20"/>
                      <a:pt x="60" y="19"/>
                      <a:pt x="61" y="19"/>
                    </a:cubicBezTo>
                    <a:cubicBezTo>
                      <a:pt x="62" y="18"/>
                      <a:pt x="64" y="18"/>
                      <a:pt x="64" y="17"/>
                    </a:cubicBezTo>
                    <a:cubicBezTo>
                      <a:pt x="65" y="17"/>
                      <a:pt x="70" y="15"/>
                      <a:pt x="76" y="13"/>
                    </a:cubicBezTo>
                    <a:cubicBezTo>
                      <a:pt x="85" y="10"/>
                      <a:pt x="87" y="9"/>
                      <a:pt x="95" y="9"/>
                    </a:cubicBezTo>
                    <a:cubicBezTo>
                      <a:pt x="97" y="9"/>
                      <a:pt x="99" y="9"/>
                      <a:pt x="101" y="9"/>
                    </a:cubicBezTo>
                    <a:cubicBezTo>
                      <a:pt x="102" y="9"/>
                      <a:pt x="104" y="9"/>
                      <a:pt x="105" y="9"/>
                    </a:cubicBezTo>
                    <a:cubicBezTo>
                      <a:pt x="114" y="9"/>
                      <a:pt x="117" y="10"/>
                      <a:pt x="127" y="12"/>
                    </a:cubicBezTo>
                    <a:cubicBezTo>
                      <a:pt x="129" y="13"/>
                      <a:pt x="132" y="14"/>
                      <a:pt x="133" y="15"/>
                    </a:cubicBezTo>
                    <a:cubicBezTo>
                      <a:pt x="137" y="18"/>
                      <a:pt x="146" y="23"/>
                      <a:pt x="148" y="23"/>
                    </a:cubicBezTo>
                    <a:cubicBezTo>
                      <a:pt x="150" y="23"/>
                      <a:pt x="157" y="27"/>
                      <a:pt x="161" y="31"/>
                    </a:cubicBezTo>
                    <a:cubicBezTo>
                      <a:pt x="163" y="33"/>
                      <a:pt x="164" y="35"/>
                      <a:pt x="164" y="37"/>
                    </a:cubicBezTo>
                    <a:cubicBezTo>
                      <a:pt x="164" y="39"/>
                      <a:pt x="165" y="40"/>
                      <a:pt x="166" y="40"/>
                    </a:cubicBezTo>
                    <a:cubicBezTo>
                      <a:pt x="167" y="41"/>
                      <a:pt x="168" y="42"/>
                      <a:pt x="169" y="44"/>
                    </a:cubicBezTo>
                    <a:cubicBezTo>
                      <a:pt x="169" y="47"/>
                      <a:pt x="171" y="49"/>
                      <a:pt x="171" y="49"/>
                    </a:cubicBezTo>
                    <a:cubicBezTo>
                      <a:pt x="172" y="49"/>
                      <a:pt x="174" y="51"/>
                      <a:pt x="175" y="53"/>
                    </a:cubicBezTo>
                    <a:cubicBezTo>
                      <a:pt x="176" y="55"/>
                      <a:pt x="177" y="58"/>
                      <a:pt x="178" y="60"/>
                    </a:cubicBezTo>
                    <a:cubicBezTo>
                      <a:pt x="182" y="67"/>
                      <a:pt x="184" y="78"/>
                      <a:pt x="185" y="97"/>
                    </a:cubicBezTo>
                    <a:cubicBezTo>
                      <a:pt x="187" y="119"/>
                      <a:pt x="185" y="129"/>
                      <a:pt x="18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402"/>
              <p:cNvSpPr/>
              <p:nvPr/>
            </p:nvSpPr>
            <p:spPr bwMode="auto">
              <a:xfrm>
                <a:off x="1584" y="1628"/>
                <a:ext cx="13" cy="8"/>
              </a:xfrm>
              <a:custGeom>
                <a:avLst/>
                <a:gdLst>
                  <a:gd name="T0" fmla="*/ 14 w 18"/>
                  <a:gd name="T1" fmla="*/ 7 h 11"/>
                  <a:gd name="T2" fmla="*/ 18 w 18"/>
                  <a:gd name="T3" fmla="*/ 3 h 11"/>
                  <a:gd name="T4" fmla="*/ 15 w 18"/>
                  <a:gd name="T5" fmla="*/ 0 h 11"/>
                  <a:gd name="T6" fmla="*/ 10 w 18"/>
                  <a:gd name="T7" fmla="*/ 3 h 11"/>
                  <a:gd name="T8" fmla="*/ 4 w 18"/>
                  <a:gd name="T9" fmla="*/ 5 h 11"/>
                  <a:gd name="T10" fmla="*/ 2 w 18"/>
                  <a:gd name="T11" fmla="*/ 9 h 11"/>
                  <a:gd name="T12" fmla="*/ 14 w 18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1">
                    <a:moveTo>
                      <a:pt x="14" y="7"/>
                    </a:moveTo>
                    <a:cubicBezTo>
                      <a:pt x="18" y="5"/>
                      <a:pt x="18" y="5"/>
                      <a:pt x="18" y="3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4" y="0"/>
                      <a:pt x="12" y="1"/>
                      <a:pt x="10" y="3"/>
                    </a:cubicBezTo>
                    <a:cubicBezTo>
                      <a:pt x="8" y="4"/>
                      <a:pt x="6" y="5"/>
                      <a:pt x="4" y="5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4" y="11"/>
                      <a:pt x="7" y="10"/>
                      <a:pt x="1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403"/>
              <p:cNvSpPr/>
              <p:nvPr/>
            </p:nvSpPr>
            <p:spPr bwMode="auto">
              <a:xfrm>
                <a:off x="1488" y="1684"/>
                <a:ext cx="13" cy="11"/>
              </a:xfrm>
              <a:custGeom>
                <a:avLst/>
                <a:gdLst>
                  <a:gd name="T0" fmla="*/ 13 w 17"/>
                  <a:gd name="T1" fmla="*/ 0 h 14"/>
                  <a:gd name="T2" fmla="*/ 10 w 17"/>
                  <a:gd name="T3" fmla="*/ 1 h 14"/>
                  <a:gd name="T4" fmla="*/ 7 w 17"/>
                  <a:gd name="T5" fmla="*/ 4 h 14"/>
                  <a:gd name="T6" fmla="*/ 4 w 17"/>
                  <a:gd name="T7" fmla="*/ 6 h 14"/>
                  <a:gd name="T8" fmla="*/ 2 w 17"/>
                  <a:gd name="T9" fmla="*/ 7 h 14"/>
                  <a:gd name="T10" fmla="*/ 1 w 17"/>
                  <a:gd name="T11" fmla="*/ 9 h 14"/>
                  <a:gd name="T12" fmla="*/ 2 w 17"/>
                  <a:gd name="T13" fmla="*/ 13 h 14"/>
                  <a:gd name="T14" fmla="*/ 8 w 17"/>
                  <a:gd name="T15" fmla="*/ 12 h 14"/>
                  <a:gd name="T16" fmla="*/ 12 w 17"/>
                  <a:gd name="T17" fmla="*/ 8 h 14"/>
                  <a:gd name="T18" fmla="*/ 16 w 17"/>
                  <a:gd name="T19" fmla="*/ 2 h 14"/>
                  <a:gd name="T20" fmla="*/ 13 w 17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4">
                    <a:moveTo>
                      <a:pt x="13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10" y="2"/>
                      <a:pt x="8" y="3"/>
                      <a:pt x="7" y="4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1" y="7"/>
                      <a:pt x="0" y="8"/>
                      <a:pt x="1" y="9"/>
                    </a:cubicBezTo>
                    <a:cubicBezTo>
                      <a:pt x="1" y="10"/>
                      <a:pt x="1" y="12"/>
                      <a:pt x="2" y="13"/>
                    </a:cubicBezTo>
                    <a:cubicBezTo>
                      <a:pt x="3" y="14"/>
                      <a:pt x="7" y="14"/>
                      <a:pt x="8" y="12"/>
                    </a:cubicBezTo>
                    <a:cubicBezTo>
                      <a:pt x="9" y="11"/>
                      <a:pt x="11" y="9"/>
                      <a:pt x="12" y="8"/>
                    </a:cubicBezTo>
                    <a:cubicBezTo>
                      <a:pt x="14" y="6"/>
                      <a:pt x="16" y="4"/>
                      <a:pt x="16" y="2"/>
                    </a:cubicBezTo>
                    <a:cubicBezTo>
                      <a:pt x="17" y="0"/>
                      <a:pt x="17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404"/>
              <p:cNvSpPr/>
              <p:nvPr/>
            </p:nvSpPr>
            <p:spPr bwMode="auto">
              <a:xfrm>
                <a:off x="1510" y="1600"/>
                <a:ext cx="10" cy="14"/>
              </a:xfrm>
              <a:custGeom>
                <a:avLst/>
                <a:gdLst>
                  <a:gd name="T0" fmla="*/ 5 w 13"/>
                  <a:gd name="T1" fmla="*/ 13 h 18"/>
                  <a:gd name="T2" fmla="*/ 10 w 13"/>
                  <a:gd name="T3" fmla="*/ 17 h 18"/>
                  <a:gd name="T4" fmla="*/ 13 w 13"/>
                  <a:gd name="T5" fmla="*/ 18 h 18"/>
                  <a:gd name="T6" fmla="*/ 13 w 13"/>
                  <a:gd name="T7" fmla="*/ 13 h 18"/>
                  <a:gd name="T8" fmla="*/ 11 w 13"/>
                  <a:gd name="T9" fmla="*/ 9 h 18"/>
                  <a:gd name="T10" fmla="*/ 10 w 13"/>
                  <a:gd name="T11" fmla="*/ 8 h 18"/>
                  <a:gd name="T12" fmla="*/ 5 w 13"/>
                  <a:gd name="T13" fmla="*/ 2 h 18"/>
                  <a:gd name="T14" fmla="*/ 3 w 13"/>
                  <a:gd name="T15" fmla="*/ 0 h 18"/>
                  <a:gd name="T16" fmla="*/ 2 w 13"/>
                  <a:gd name="T17" fmla="*/ 0 h 18"/>
                  <a:gd name="T18" fmla="*/ 2 w 13"/>
                  <a:gd name="T19" fmla="*/ 1 h 18"/>
                  <a:gd name="T20" fmla="*/ 3 w 13"/>
                  <a:gd name="T21" fmla="*/ 8 h 18"/>
                  <a:gd name="T22" fmla="*/ 5 w 13"/>
                  <a:gd name="T2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8">
                    <a:moveTo>
                      <a:pt x="5" y="13"/>
                    </a:moveTo>
                    <a:cubicBezTo>
                      <a:pt x="5" y="14"/>
                      <a:pt x="8" y="17"/>
                      <a:pt x="10" y="17"/>
                    </a:cubicBezTo>
                    <a:cubicBezTo>
                      <a:pt x="12" y="17"/>
                      <a:pt x="13" y="17"/>
                      <a:pt x="13" y="18"/>
                    </a:cubicBezTo>
                    <a:cubicBezTo>
                      <a:pt x="13" y="18"/>
                      <a:pt x="13" y="16"/>
                      <a:pt x="13" y="13"/>
                    </a:cubicBezTo>
                    <a:cubicBezTo>
                      <a:pt x="13" y="10"/>
                      <a:pt x="13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7"/>
                      <a:pt x="9" y="5"/>
                      <a:pt x="5" y="2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5"/>
                      <a:pt x="3" y="8"/>
                    </a:cubicBezTo>
                    <a:cubicBezTo>
                      <a:pt x="4" y="10"/>
                      <a:pt x="5" y="12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405"/>
              <p:cNvSpPr/>
              <p:nvPr/>
            </p:nvSpPr>
            <p:spPr bwMode="auto">
              <a:xfrm>
                <a:off x="1541" y="1588"/>
                <a:ext cx="4" cy="20"/>
              </a:xfrm>
              <a:custGeom>
                <a:avLst/>
                <a:gdLst>
                  <a:gd name="T0" fmla="*/ 0 w 6"/>
                  <a:gd name="T1" fmla="*/ 16 h 26"/>
                  <a:gd name="T2" fmla="*/ 6 w 6"/>
                  <a:gd name="T3" fmla="*/ 19 h 26"/>
                  <a:gd name="T4" fmla="*/ 6 w 6"/>
                  <a:gd name="T5" fmla="*/ 5 h 26"/>
                  <a:gd name="T6" fmla="*/ 5 w 6"/>
                  <a:gd name="T7" fmla="*/ 1 h 26"/>
                  <a:gd name="T8" fmla="*/ 3 w 6"/>
                  <a:gd name="T9" fmla="*/ 0 h 26"/>
                  <a:gd name="T10" fmla="*/ 1 w 6"/>
                  <a:gd name="T11" fmla="*/ 1 h 26"/>
                  <a:gd name="T12" fmla="*/ 0 w 6"/>
                  <a:gd name="T13" fmla="*/ 5 h 26"/>
                  <a:gd name="T14" fmla="*/ 0 w 6"/>
                  <a:gd name="T15" fmla="*/ 12 h 26"/>
                  <a:gd name="T16" fmla="*/ 0 w 6"/>
                  <a:gd name="T17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6">
                    <a:moveTo>
                      <a:pt x="0" y="16"/>
                    </a:moveTo>
                    <a:cubicBezTo>
                      <a:pt x="0" y="26"/>
                      <a:pt x="6" y="25"/>
                      <a:pt x="6" y="19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4"/>
                      <a:pt x="0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5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406"/>
              <p:cNvSpPr/>
              <p:nvPr/>
            </p:nvSpPr>
            <p:spPr bwMode="auto">
              <a:xfrm>
                <a:off x="1486" y="1626"/>
                <a:ext cx="14" cy="9"/>
              </a:xfrm>
              <a:custGeom>
                <a:avLst/>
                <a:gdLst>
                  <a:gd name="T0" fmla="*/ 2 w 18"/>
                  <a:gd name="T1" fmla="*/ 6 h 12"/>
                  <a:gd name="T2" fmla="*/ 8 w 18"/>
                  <a:gd name="T3" fmla="*/ 8 h 12"/>
                  <a:gd name="T4" fmla="*/ 16 w 18"/>
                  <a:gd name="T5" fmla="*/ 9 h 12"/>
                  <a:gd name="T6" fmla="*/ 12 w 18"/>
                  <a:gd name="T7" fmla="*/ 1 h 12"/>
                  <a:gd name="T8" fmla="*/ 6 w 18"/>
                  <a:gd name="T9" fmla="*/ 0 h 12"/>
                  <a:gd name="T10" fmla="*/ 3 w 18"/>
                  <a:gd name="T11" fmla="*/ 1 h 12"/>
                  <a:gd name="T12" fmla="*/ 2 w 18"/>
                  <a:gd name="T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2">
                    <a:moveTo>
                      <a:pt x="2" y="6"/>
                    </a:moveTo>
                    <a:cubicBezTo>
                      <a:pt x="3" y="6"/>
                      <a:pt x="5" y="7"/>
                      <a:pt x="8" y="8"/>
                    </a:cubicBezTo>
                    <a:cubicBezTo>
                      <a:pt x="12" y="12"/>
                      <a:pt x="15" y="12"/>
                      <a:pt x="16" y="9"/>
                    </a:cubicBezTo>
                    <a:cubicBezTo>
                      <a:pt x="18" y="5"/>
                      <a:pt x="17" y="4"/>
                      <a:pt x="12" y="1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0" y="3"/>
                      <a:pt x="0" y="7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407"/>
              <p:cNvSpPr/>
              <p:nvPr/>
            </p:nvSpPr>
            <p:spPr bwMode="auto">
              <a:xfrm>
                <a:off x="1535" y="1689"/>
                <a:ext cx="7" cy="28"/>
              </a:xfrm>
              <a:custGeom>
                <a:avLst/>
                <a:gdLst>
                  <a:gd name="T0" fmla="*/ 7 w 9"/>
                  <a:gd name="T1" fmla="*/ 21 h 37"/>
                  <a:gd name="T2" fmla="*/ 6 w 9"/>
                  <a:gd name="T3" fmla="*/ 10 h 37"/>
                  <a:gd name="T4" fmla="*/ 5 w 9"/>
                  <a:gd name="T5" fmla="*/ 0 h 37"/>
                  <a:gd name="T6" fmla="*/ 4 w 9"/>
                  <a:gd name="T7" fmla="*/ 0 h 37"/>
                  <a:gd name="T8" fmla="*/ 2 w 9"/>
                  <a:gd name="T9" fmla="*/ 0 h 37"/>
                  <a:gd name="T10" fmla="*/ 0 w 9"/>
                  <a:gd name="T11" fmla="*/ 6 h 37"/>
                  <a:gd name="T12" fmla="*/ 1 w 9"/>
                  <a:gd name="T13" fmla="*/ 15 h 37"/>
                  <a:gd name="T14" fmla="*/ 2 w 9"/>
                  <a:gd name="T15" fmla="*/ 27 h 37"/>
                  <a:gd name="T16" fmla="*/ 3 w 9"/>
                  <a:gd name="T17" fmla="*/ 34 h 37"/>
                  <a:gd name="T18" fmla="*/ 3 w 9"/>
                  <a:gd name="T19" fmla="*/ 36 h 37"/>
                  <a:gd name="T20" fmla="*/ 6 w 9"/>
                  <a:gd name="T21" fmla="*/ 37 h 37"/>
                  <a:gd name="T22" fmla="*/ 8 w 9"/>
                  <a:gd name="T23" fmla="*/ 32 h 37"/>
                  <a:gd name="T24" fmla="*/ 7 w 9"/>
                  <a:gd name="T2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37">
                    <a:moveTo>
                      <a:pt x="7" y="21"/>
                    </a:moveTo>
                    <a:cubicBezTo>
                      <a:pt x="6" y="20"/>
                      <a:pt x="6" y="16"/>
                      <a:pt x="6" y="10"/>
                    </a:cubicBezTo>
                    <a:cubicBezTo>
                      <a:pt x="6" y="5"/>
                      <a:pt x="5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0" y="6"/>
                    </a:cubicBezTo>
                    <a:cubicBezTo>
                      <a:pt x="0" y="8"/>
                      <a:pt x="1" y="12"/>
                      <a:pt x="1" y="15"/>
                    </a:cubicBezTo>
                    <a:cubicBezTo>
                      <a:pt x="1" y="18"/>
                      <a:pt x="2" y="23"/>
                      <a:pt x="2" y="27"/>
                    </a:cubicBezTo>
                    <a:cubicBezTo>
                      <a:pt x="3" y="31"/>
                      <a:pt x="3" y="34"/>
                      <a:pt x="3" y="34"/>
                    </a:cubicBezTo>
                    <a:cubicBezTo>
                      <a:pt x="3" y="35"/>
                      <a:pt x="3" y="35"/>
                      <a:pt x="3" y="36"/>
                    </a:cubicBezTo>
                    <a:cubicBezTo>
                      <a:pt x="3" y="36"/>
                      <a:pt x="5" y="37"/>
                      <a:pt x="6" y="37"/>
                    </a:cubicBezTo>
                    <a:cubicBezTo>
                      <a:pt x="8" y="37"/>
                      <a:pt x="9" y="36"/>
                      <a:pt x="8" y="32"/>
                    </a:cubicBezTo>
                    <a:cubicBezTo>
                      <a:pt x="8" y="30"/>
                      <a:pt x="7" y="21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408"/>
              <p:cNvSpPr/>
              <p:nvPr/>
            </p:nvSpPr>
            <p:spPr bwMode="auto">
              <a:xfrm>
                <a:off x="1516" y="1702"/>
                <a:ext cx="7" cy="11"/>
              </a:xfrm>
              <a:custGeom>
                <a:avLst/>
                <a:gdLst>
                  <a:gd name="T0" fmla="*/ 8 w 10"/>
                  <a:gd name="T1" fmla="*/ 0 h 15"/>
                  <a:gd name="T2" fmla="*/ 8 w 10"/>
                  <a:gd name="T3" fmla="*/ 0 h 15"/>
                  <a:gd name="T4" fmla="*/ 4 w 10"/>
                  <a:gd name="T5" fmla="*/ 2 h 15"/>
                  <a:gd name="T6" fmla="*/ 0 w 10"/>
                  <a:gd name="T7" fmla="*/ 13 h 15"/>
                  <a:gd name="T8" fmla="*/ 5 w 10"/>
                  <a:gd name="T9" fmla="*/ 13 h 15"/>
                  <a:gd name="T10" fmla="*/ 10 w 10"/>
                  <a:gd name="T11" fmla="*/ 2 h 15"/>
                  <a:gd name="T12" fmla="*/ 8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1" y="9"/>
                      <a:pt x="0" y="12"/>
                      <a:pt x="0" y="13"/>
                    </a:cubicBezTo>
                    <a:cubicBezTo>
                      <a:pt x="1" y="14"/>
                      <a:pt x="3" y="15"/>
                      <a:pt x="5" y="13"/>
                    </a:cubicBezTo>
                    <a:cubicBezTo>
                      <a:pt x="7" y="12"/>
                      <a:pt x="10" y="5"/>
                      <a:pt x="10" y="2"/>
                    </a:cubicBezTo>
                    <a:cubicBezTo>
                      <a:pt x="10" y="1"/>
                      <a:pt x="10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409"/>
              <p:cNvSpPr/>
              <p:nvPr/>
            </p:nvSpPr>
            <p:spPr bwMode="auto">
              <a:xfrm>
                <a:off x="1511" y="1608"/>
                <a:ext cx="40" cy="68"/>
              </a:xfrm>
              <a:custGeom>
                <a:avLst/>
                <a:gdLst>
                  <a:gd name="T0" fmla="*/ 49 w 53"/>
                  <a:gd name="T1" fmla="*/ 19 h 88"/>
                  <a:gd name="T2" fmla="*/ 45 w 53"/>
                  <a:gd name="T3" fmla="*/ 14 h 88"/>
                  <a:gd name="T4" fmla="*/ 44 w 53"/>
                  <a:gd name="T5" fmla="*/ 11 h 88"/>
                  <a:gd name="T6" fmla="*/ 43 w 53"/>
                  <a:gd name="T7" fmla="*/ 6 h 88"/>
                  <a:gd name="T8" fmla="*/ 43 w 53"/>
                  <a:gd name="T9" fmla="*/ 2 h 88"/>
                  <a:gd name="T10" fmla="*/ 41 w 53"/>
                  <a:gd name="T11" fmla="*/ 0 h 88"/>
                  <a:gd name="T12" fmla="*/ 40 w 53"/>
                  <a:gd name="T13" fmla="*/ 3 h 88"/>
                  <a:gd name="T14" fmla="*/ 39 w 53"/>
                  <a:gd name="T15" fmla="*/ 5 h 88"/>
                  <a:gd name="T16" fmla="*/ 37 w 53"/>
                  <a:gd name="T17" fmla="*/ 12 h 88"/>
                  <a:gd name="T18" fmla="*/ 35 w 53"/>
                  <a:gd name="T19" fmla="*/ 17 h 88"/>
                  <a:gd name="T20" fmla="*/ 35 w 53"/>
                  <a:gd name="T21" fmla="*/ 19 h 88"/>
                  <a:gd name="T22" fmla="*/ 32 w 53"/>
                  <a:gd name="T23" fmla="*/ 27 h 88"/>
                  <a:gd name="T24" fmla="*/ 31 w 53"/>
                  <a:gd name="T25" fmla="*/ 36 h 88"/>
                  <a:gd name="T26" fmla="*/ 34 w 53"/>
                  <a:gd name="T27" fmla="*/ 43 h 88"/>
                  <a:gd name="T28" fmla="*/ 35 w 53"/>
                  <a:gd name="T29" fmla="*/ 47 h 88"/>
                  <a:gd name="T30" fmla="*/ 38 w 53"/>
                  <a:gd name="T31" fmla="*/ 51 h 88"/>
                  <a:gd name="T32" fmla="*/ 39 w 53"/>
                  <a:gd name="T33" fmla="*/ 54 h 88"/>
                  <a:gd name="T34" fmla="*/ 38 w 53"/>
                  <a:gd name="T35" fmla="*/ 57 h 88"/>
                  <a:gd name="T36" fmla="*/ 33 w 53"/>
                  <a:gd name="T37" fmla="*/ 64 h 88"/>
                  <a:gd name="T38" fmla="*/ 33 w 53"/>
                  <a:gd name="T39" fmla="*/ 68 h 88"/>
                  <a:gd name="T40" fmla="*/ 33 w 53"/>
                  <a:gd name="T41" fmla="*/ 69 h 88"/>
                  <a:gd name="T42" fmla="*/ 32 w 53"/>
                  <a:gd name="T43" fmla="*/ 69 h 88"/>
                  <a:gd name="T44" fmla="*/ 32 w 53"/>
                  <a:gd name="T45" fmla="*/ 69 h 88"/>
                  <a:gd name="T46" fmla="*/ 26 w 53"/>
                  <a:gd name="T47" fmla="*/ 69 h 88"/>
                  <a:gd name="T48" fmla="*/ 21 w 53"/>
                  <a:gd name="T49" fmla="*/ 69 h 88"/>
                  <a:gd name="T50" fmla="*/ 15 w 53"/>
                  <a:gd name="T51" fmla="*/ 72 h 88"/>
                  <a:gd name="T52" fmla="*/ 10 w 53"/>
                  <a:gd name="T53" fmla="*/ 75 h 88"/>
                  <a:gd name="T54" fmla="*/ 7 w 53"/>
                  <a:gd name="T55" fmla="*/ 78 h 88"/>
                  <a:gd name="T56" fmla="*/ 7 w 53"/>
                  <a:gd name="T57" fmla="*/ 79 h 88"/>
                  <a:gd name="T58" fmla="*/ 6 w 53"/>
                  <a:gd name="T59" fmla="*/ 79 h 88"/>
                  <a:gd name="T60" fmla="*/ 3 w 53"/>
                  <a:gd name="T61" fmla="*/ 83 h 88"/>
                  <a:gd name="T62" fmla="*/ 3 w 53"/>
                  <a:gd name="T63" fmla="*/ 83 h 88"/>
                  <a:gd name="T64" fmla="*/ 1 w 53"/>
                  <a:gd name="T65" fmla="*/ 84 h 88"/>
                  <a:gd name="T66" fmla="*/ 1 w 53"/>
                  <a:gd name="T67" fmla="*/ 86 h 88"/>
                  <a:gd name="T68" fmla="*/ 5 w 53"/>
                  <a:gd name="T69" fmla="*/ 88 h 88"/>
                  <a:gd name="T70" fmla="*/ 6 w 53"/>
                  <a:gd name="T71" fmla="*/ 87 h 88"/>
                  <a:gd name="T72" fmla="*/ 7 w 53"/>
                  <a:gd name="T73" fmla="*/ 87 h 88"/>
                  <a:gd name="T74" fmla="*/ 8 w 53"/>
                  <a:gd name="T75" fmla="*/ 86 h 88"/>
                  <a:gd name="T76" fmla="*/ 14 w 53"/>
                  <a:gd name="T77" fmla="*/ 87 h 88"/>
                  <a:gd name="T78" fmla="*/ 26 w 53"/>
                  <a:gd name="T79" fmla="*/ 83 h 88"/>
                  <a:gd name="T80" fmla="*/ 32 w 53"/>
                  <a:gd name="T81" fmla="*/ 75 h 88"/>
                  <a:gd name="T82" fmla="*/ 34 w 53"/>
                  <a:gd name="T83" fmla="*/ 74 h 88"/>
                  <a:gd name="T84" fmla="*/ 37 w 53"/>
                  <a:gd name="T85" fmla="*/ 72 h 88"/>
                  <a:gd name="T86" fmla="*/ 38 w 53"/>
                  <a:gd name="T87" fmla="*/ 73 h 88"/>
                  <a:gd name="T88" fmla="*/ 41 w 53"/>
                  <a:gd name="T89" fmla="*/ 73 h 88"/>
                  <a:gd name="T90" fmla="*/ 45 w 53"/>
                  <a:gd name="T91" fmla="*/ 71 h 88"/>
                  <a:gd name="T92" fmla="*/ 48 w 53"/>
                  <a:gd name="T93" fmla="*/ 65 h 88"/>
                  <a:gd name="T94" fmla="*/ 46 w 53"/>
                  <a:gd name="T95" fmla="*/ 58 h 88"/>
                  <a:gd name="T96" fmla="*/ 45 w 53"/>
                  <a:gd name="T97" fmla="*/ 57 h 88"/>
                  <a:gd name="T98" fmla="*/ 44 w 53"/>
                  <a:gd name="T99" fmla="*/ 55 h 88"/>
                  <a:gd name="T100" fmla="*/ 46 w 53"/>
                  <a:gd name="T101" fmla="*/ 52 h 88"/>
                  <a:gd name="T102" fmla="*/ 48 w 53"/>
                  <a:gd name="T103" fmla="*/ 49 h 88"/>
                  <a:gd name="T104" fmla="*/ 53 w 53"/>
                  <a:gd name="T105" fmla="*/ 34 h 88"/>
                  <a:gd name="T106" fmla="*/ 52 w 53"/>
                  <a:gd name="T107" fmla="*/ 26 h 88"/>
                  <a:gd name="T108" fmla="*/ 49 w 53"/>
                  <a:gd name="T109" fmla="*/ 1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" h="88">
                    <a:moveTo>
                      <a:pt x="49" y="19"/>
                    </a:moveTo>
                    <a:cubicBezTo>
                      <a:pt x="48" y="17"/>
                      <a:pt x="46" y="16"/>
                      <a:pt x="45" y="14"/>
                    </a:cubicBezTo>
                    <a:cubicBezTo>
                      <a:pt x="44" y="13"/>
                      <a:pt x="44" y="12"/>
                      <a:pt x="44" y="11"/>
                    </a:cubicBezTo>
                    <a:cubicBezTo>
                      <a:pt x="44" y="10"/>
                      <a:pt x="44" y="8"/>
                      <a:pt x="43" y="6"/>
                    </a:cubicBezTo>
                    <a:cubicBezTo>
                      <a:pt x="44" y="5"/>
                      <a:pt x="44" y="3"/>
                      <a:pt x="43" y="2"/>
                    </a:cubicBezTo>
                    <a:cubicBezTo>
                      <a:pt x="43" y="1"/>
                      <a:pt x="42" y="0"/>
                      <a:pt x="41" y="0"/>
                    </a:cubicBezTo>
                    <a:cubicBezTo>
                      <a:pt x="40" y="0"/>
                      <a:pt x="39" y="2"/>
                      <a:pt x="40" y="3"/>
                    </a:cubicBezTo>
                    <a:cubicBezTo>
                      <a:pt x="39" y="3"/>
                      <a:pt x="39" y="4"/>
                      <a:pt x="39" y="5"/>
                    </a:cubicBezTo>
                    <a:cubicBezTo>
                      <a:pt x="39" y="7"/>
                      <a:pt x="39" y="10"/>
                      <a:pt x="37" y="12"/>
                    </a:cubicBezTo>
                    <a:cubicBezTo>
                      <a:pt x="37" y="14"/>
                      <a:pt x="35" y="15"/>
                      <a:pt x="35" y="17"/>
                    </a:cubicBezTo>
                    <a:cubicBezTo>
                      <a:pt x="35" y="18"/>
                      <a:pt x="35" y="18"/>
                      <a:pt x="35" y="19"/>
                    </a:cubicBezTo>
                    <a:cubicBezTo>
                      <a:pt x="34" y="22"/>
                      <a:pt x="33" y="24"/>
                      <a:pt x="32" y="27"/>
                    </a:cubicBezTo>
                    <a:cubicBezTo>
                      <a:pt x="31" y="29"/>
                      <a:pt x="31" y="33"/>
                      <a:pt x="31" y="36"/>
                    </a:cubicBezTo>
                    <a:cubicBezTo>
                      <a:pt x="31" y="38"/>
                      <a:pt x="33" y="41"/>
                      <a:pt x="34" y="43"/>
                    </a:cubicBezTo>
                    <a:cubicBezTo>
                      <a:pt x="34" y="45"/>
                      <a:pt x="35" y="46"/>
                      <a:pt x="35" y="47"/>
                    </a:cubicBezTo>
                    <a:cubicBezTo>
                      <a:pt x="36" y="48"/>
                      <a:pt x="37" y="50"/>
                      <a:pt x="38" y="51"/>
                    </a:cubicBezTo>
                    <a:cubicBezTo>
                      <a:pt x="38" y="52"/>
                      <a:pt x="39" y="53"/>
                      <a:pt x="39" y="54"/>
                    </a:cubicBezTo>
                    <a:cubicBezTo>
                      <a:pt x="39" y="55"/>
                      <a:pt x="38" y="56"/>
                      <a:pt x="38" y="57"/>
                    </a:cubicBezTo>
                    <a:cubicBezTo>
                      <a:pt x="36" y="58"/>
                      <a:pt x="34" y="61"/>
                      <a:pt x="33" y="64"/>
                    </a:cubicBezTo>
                    <a:cubicBezTo>
                      <a:pt x="33" y="65"/>
                      <a:pt x="32" y="67"/>
                      <a:pt x="33" y="68"/>
                    </a:cubicBezTo>
                    <a:cubicBezTo>
                      <a:pt x="33" y="68"/>
                      <a:pt x="33" y="69"/>
                      <a:pt x="33" y="69"/>
                    </a:cubicBezTo>
                    <a:cubicBezTo>
                      <a:pt x="33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0" y="69"/>
                      <a:pt x="28" y="69"/>
                      <a:pt x="26" y="69"/>
                    </a:cubicBezTo>
                    <a:cubicBezTo>
                      <a:pt x="25" y="69"/>
                      <a:pt x="23" y="69"/>
                      <a:pt x="21" y="69"/>
                    </a:cubicBezTo>
                    <a:cubicBezTo>
                      <a:pt x="19" y="70"/>
                      <a:pt x="17" y="70"/>
                      <a:pt x="15" y="72"/>
                    </a:cubicBezTo>
                    <a:cubicBezTo>
                      <a:pt x="13" y="72"/>
                      <a:pt x="12" y="73"/>
                      <a:pt x="10" y="75"/>
                    </a:cubicBezTo>
                    <a:cubicBezTo>
                      <a:pt x="9" y="76"/>
                      <a:pt x="8" y="77"/>
                      <a:pt x="7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79"/>
                      <a:pt x="7" y="79"/>
                      <a:pt x="6" y="79"/>
                    </a:cubicBezTo>
                    <a:cubicBezTo>
                      <a:pt x="5" y="80"/>
                      <a:pt x="4" y="82"/>
                      <a:pt x="3" y="83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2" y="83"/>
                      <a:pt x="1" y="84"/>
                      <a:pt x="1" y="84"/>
                    </a:cubicBezTo>
                    <a:cubicBezTo>
                      <a:pt x="0" y="85"/>
                      <a:pt x="0" y="86"/>
                      <a:pt x="1" y="86"/>
                    </a:cubicBezTo>
                    <a:cubicBezTo>
                      <a:pt x="1" y="88"/>
                      <a:pt x="3" y="88"/>
                      <a:pt x="5" y="88"/>
                    </a:cubicBezTo>
                    <a:cubicBezTo>
                      <a:pt x="5" y="88"/>
                      <a:pt x="6" y="88"/>
                      <a:pt x="6" y="87"/>
                    </a:cubicBezTo>
                    <a:cubicBezTo>
                      <a:pt x="6" y="87"/>
                      <a:pt x="7" y="87"/>
                      <a:pt x="7" y="87"/>
                    </a:cubicBezTo>
                    <a:cubicBezTo>
                      <a:pt x="7" y="87"/>
                      <a:pt x="7" y="86"/>
                      <a:pt x="8" y="86"/>
                    </a:cubicBezTo>
                    <a:cubicBezTo>
                      <a:pt x="10" y="86"/>
                      <a:pt x="12" y="87"/>
                      <a:pt x="14" y="87"/>
                    </a:cubicBezTo>
                    <a:cubicBezTo>
                      <a:pt x="18" y="87"/>
                      <a:pt x="23" y="86"/>
                      <a:pt x="26" y="83"/>
                    </a:cubicBezTo>
                    <a:cubicBezTo>
                      <a:pt x="29" y="81"/>
                      <a:pt x="31" y="78"/>
                      <a:pt x="32" y="75"/>
                    </a:cubicBezTo>
                    <a:cubicBezTo>
                      <a:pt x="33" y="75"/>
                      <a:pt x="33" y="75"/>
                      <a:pt x="34" y="74"/>
                    </a:cubicBezTo>
                    <a:cubicBezTo>
                      <a:pt x="35" y="74"/>
                      <a:pt x="36" y="73"/>
                      <a:pt x="37" y="72"/>
                    </a:cubicBezTo>
                    <a:cubicBezTo>
                      <a:pt x="37" y="72"/>
                      <a:pt x="38" y="72"/>
                      <a:pt x="38" y="73"/>
                    </a:cubicBezTo>
                    <a:cubicBezTo>
                      <a:pt x="39" y="73"/>
                      <a:pt x="40" y="73"/>
                      <a:pt x="41" y="73"/>
                    </a:cubicBezTo>
                    <a:cubicBezTo>
                      <a:pt x="43" y="73"/>
                      <a:pt x="44" y="73"/>
                      <a:pt x="45" y="71"/>
                    </a:cubicBezTo>
                    <a:cubicBezTo>
                      <a:pt x="47" y="70"/>
                      <a:pt x="48" y="67"/>
                      <a:pt x="48" y="65"/>
                    </a:cubicBezTo>
                    <a:cubicBezTo>
                      <a:pt x="48" y="63"/>
                      <a:pt x="48" y="60"/>
                      <a:pt x="46" y="58"/>
                    </a:cubicBezTo>
                    <a:cubicBezTo>
                      <a:pt x="46" y="58"/>
                      <a:pt x="45" y="57"/>
                      <a:pt x="45" y="57"/>
                    </a:cubicBezTo>
                    <a:cubicBezTo>
                      <a:pt x="44" y="57"/>
                      <a:pt x="44" y="56"/>
                      <a:pt x="44" y="55"/>
                    </a:cubicBezTo>
                    <a:cubicBezTo>
                      <a:pt x="45" y="54"/>
                      <a:pt x="45" y="53"/>
                      <a:pt x="46" y="52"/>
                    </a:cubicBezTo>
                    <a:cubicBezTo>
                      <a:pt x="47" y="51"/>
                      <a:pt x="48" y="50"/>
                      <a:pt x="48" y="49"/>
                    </a:cubicBezTo>
                    <a:cubicBezTo>
                      <a:pt x="50" y="44"/>
                      <a:pt x="53" y="39"/>
                      <a:pt x="53" y="34"/>
                    </a:cubicBezTo>
                    <a:cubicBezTo>
                      <a:pt x="53" y="31"/>
                      <a:pt x="53" y="29"/>
                      <a:pt x="52" y="26"/>
                    </a:cubicBezTo>
                    <a:cubicBezTo>
                      <a:pt x="51" y="24"/>
                      <a:pt x="51" y="21"/>
                      <a:pt x="4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410"/>
              <p:cNvSpPr>
                <a:spLocks noEditPoints="1"/>
              </p:cNvSpPr>
              <p:nvPr/>
            </p:nvSpPr>
            <p:spPr bwMode="auto">
              <a:xfrm>
                <a:off x="938" y="2118"/>
                <a:ext cx="70" cy="49"/>
              </a:xfrm>
              <a:custGeom>
                <a:avLst/>
                <a:gdLst>
                  <a:gd name="T0" fmla="*/ 86 w 92"/>
                  <a:gd name="T1" fmla="*/ 57 h 64"/>
                  <a:gd name="T2" fmla="*/ 82 w 92"/>
                  <a:gd name="T3" fmla="*/ 42 h 64"/>
                  <a:gd name="T4" fmla="*/ 81 w 92"/>
                  <a:gd name="T5" fmla="*/ 31 h 64"/>
                  <a:gd name="T6" fmla="*/ 84 w 92"/>
                  <a:gd name="T7" fmla="*/ 30 h 64"/>
                  <a:gd name="T8" fmla="*/ 87 w 92"/>
                  <a:gd name="T9" fmla="*/ 11 h 64"/>
                  <a:gd name="T10" fmla="*/ 59 w 92"/>
                  <a:gd name="T11" fmla="*/ 2 h 64"/>
                  <a:gd name="T12" fmla="*/ 7 w 92"/>
                  <a:gd name="T13" fmla="*/ 27 h 64"/>
                  <a:gd name="T14" fmla="*/ 31 w 92"/>
                  <a:gd name="T15" fmla="*/ 53 h 64"/>
                  <a:gd name="T16" fmla="*/ 58 w 92"/>
                  <a:gd name="T17" fmla="*/ 37 h 64"/>
                  <a:gd name="T18" fmla="*/ 68 w 92"/>
                  <a:gd name="T19" fmla="*/ 29 h 64"/>
                  <a:gd name="T20" fmla="*/ 69 w 92"/>
                  <a:gd name="T21" fmla="*/ 44 h 64"/>
                  <a:gd name="T22" fmla="*/ 81 w 92"/>
                  <a:gd name="T23" fmla="*/ 63 h 64"/>
                  <a:gd name="T24" fmla="*/ 86 w 92"/>
                  <a:gd name="T25" fmla="*/ 57 h 64"/>
                  <a:gd name="T26" fmla="*/ 36 w 92"/>
                  <a:gd name="T27" fmla="*/ 39 h 64"/>
                  <a:gd name="T28" fmla="*/ 18 w 92"/>
                  <a:gd name="T29" fmla="*/ 42 h 64"/>
                  <a:gd name="T30" fmla="*/ 18 w 92"/>
                  <a:gd name="T31" fmla="*/ 31 h 64"/>
                  <a:gd name="T32" fmla="*/ 49 w 92"/>
                  <a:gd name="T33" fmla="*/ 11 h 64"/>
                  <a:gd name="T34" fmla="*/ 65 w 92"/>
                  <a:gd name="T35" fmla="*/ 11 h 64"/>
                  <a:gd name="T36" fmla="*/ 63 w 92"/>
                  <a:gd name="T37" fmla="*/ 18 h 64"/>
                  <a:gd name="T38" fmla="*/ 36 w 92"/>
                  <a:gd name="T39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64">
                    <a:moveTo>
                      <a:pt x="86" y="57"/>
                    </a:moveTo>
                    <a:cubicBezTo>
                      <a:pt x="83" y="52"/>
                      <a:pt x="82" y="47"/>
                      <a:pt x="82" y="42"/>
                    </a:cubicBezTo>
                    <a:cubicBezTo>
                      <a:pt x="81" y="38"/>
                      <a:pt x="81" y="35"/>
                      <a:pt x="81" y="31"/>
                    </a:cubicBezTo>
                    <a:cubicBezTo>
                      <a:pt x="82" y="31"/>
                      <a:pt x="83" y="31"/>
                      <a:pt x="84" y="30"/>
                    </a:cubicBezTo>
                    <a:cubicBezTo>
                      <a:pt x="89" y="24"/>
                      <a:pt x="92" y="18"/>
                      <a:pt x="87" y="11"/>
                    </a:cubicBezTo>
                    <a:cubicBezTo>
                      <a:pt x="82" y="4"/>
                      <a:pt x="68" y="2"/>
                      <a:pt x="59" y="2"/>
                    </a:cubicBezTo>
                    <a:cubicBezTo>
                      <a:pt x="35" y="0"/>
                      <a:pt x="18" y="10"/>
                      <a:pt x="7" y="27"/>
                    </a:cubicBezTo>
                    <a:cubicBezTo>
                      <a:pt x="0" y="39"/>
                      <a:pt x="10" y="58"/>
                      <a:pt x="31" y="53"/>
                    </a:cubicBezTo>
                    <a:cubicBezTo>
                      <a:pt x="42" y="50"/>
                      <a:pt x="50" y="44"/>
                      <a:pt x="58" y="37"/>
                    </a:cubicBezTo>
                    <a:cubicBezTo>
                      <a:pt x="61" y="34"/>
                      <a:pt x="65" y="32"/>
                      <a:pt x="68" y="29"/>
                    </a:cubicBezTo>
                    <a:cubicBezTo>
                      <a:pt x="68" y="34"/>
                      <a:pt x="68" y="39"/>
                      <a:pt x="69" y="44"/>
                    </a:cubicBezTo>
                    <a:cubicBezTo>
                      <a:pt x="69" y="51"/>
                      <a:pt x="72" y="60"/>
                      <a:pt x="81" y="63"/>
                    </a:cubicBezTo>
                    <a:cubicBezTo>
                      <a:pt x="86" y="64"/>
                      <a:pt x="89" y="60"/>
                      <a:pt x="86" y="57"/>
                    </a:cubicBezTo>
                    <a:close/>
                    <a:moveTo>
                      <a:pt x="36" y="39"/>
                    </a:moveTo>
                    <a:cubicBezTo>
                      <a:pt x="32" y="42"/>
                      <a:pt x="24" y="45"/>
                      <a:pt x="18" y="42"/>
                    </a:cubicBezTo>
                    <a:cubicBezTo>
                      <a:pt x="14" y="40"/>
                      <a:pt x="17" y="33"/>
                      <a:pt x="18" y="31"/>
                    </a:cubicBezTo>
                    <a:cubicBezTo>
                      <a:pt x="23" y="20"/>
                      <a:pt x="34" y="13"/>
                      <a:pt x="49" y="11"/>
                    </a:cubicBezTo>
                    <a:cubicBezTo>
                      <a:pt x="54" y="10"/>
                      <a:pt x="60" y="10"/>
                      <a:pt x="65" y="11"/>
                    </a:cubicBezTo>
                    <a:cubicBezTo>
                      <a:pt x="64" y="13"/>
                      <a:pt x="63" y="15"/>
                      <a:pt x="63" y="18"/>
                    </a:cubicBezTo>
                    <a:cubicBezTo>
                      <a:pt x="54" y="25"/>
                      <a:pt x="46" y="33"/>
                      <a:pt x="36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411"/>
              <p:cNvSpPr/>
              <p:nvPr/>
            </p:nvSpPr>
            <p:spPr bwMode="auto">
              <a:xfrm>
                <a:off x="999" y="2071"/>
                <a:ext cx="76" cy="64"/>
              </a:xfrm>
              <a:custGeom>
                <a:avLst/>
                <a:gdLst>
                  <a:gd name="T0" fmla="*/ 95 w 99"/>
                  <a:gd name="T1" fmla="*/ 73 h 83"/>
                  <a:gd name="T2" fmla="*/ 64 w 99"/>
                  <a:gd name="T3" fmla="*/ 66 h 83"/>
                  <a:gd name="T4" fmla="*/ 55 w 99"/>
                  <a:gd name="T5" fmla="*/ 65 h 83"/>
                  <a:gd name="T6" fmla="*/ 59 w 99"/>
                  <a:gd name="T7" fmla="*/ 23 h 83"/>
                  <a:gd name="T8" fmla="*/ 4 w 99"/>
                  <a:gd name="T9" fmla="*/ 33 h 83"/>
                  <a:gd name="T10" fmla="*/ 10 w 99"/>
                  <a:gd name="T11" fmla="*/ 36 h 83"/>
                  <a:gd name="T12" fmla="*/ 12 w 99"/>
                  <a:gd name="T13" fmla="*/ 36 h 83"/>
                  <a:gd name="T14" fmla="*/ 15 w 99"/>
                  <a:gd name="T15" fmla="*/ 30 h 83"/>
                  <a:gd name="T16" fmla="*/ 31 w 99"/>
                  <a:gd name="T17" fmla="*/ 18 h 83"/>
                  <a:gd name="T18" fmla="*/ 49 w 99"/>
                  <a:gd name="T19" fmla="*/ 32 h 83"/>
                  <a:gd name="T20" fmla="*/ 35 w 99"/>
                  <a:gd name="T21" fmla="*/ 66 h 83"/>
                  <a:gd name="T22" fmla="*/ 37 w 99"/>
                  <a:gd name="T23" fmla="*/ 76 h 83"/>
                  <a:gd name="T24" fmla="*/ 62 w 99"/>
                  <a:gd name="T25" fmla="*/ 78 h 83"/>
                  <a:gd name="T26" fmla="*/ 94 w 99"/>
                  <a:gd name="T27" fmla="*/ 81 h 83"/>
                  <a:gd name="T28" fmla="*/ 95 w 99"/>
                  <a:gd name="T29" fmla="*/ 7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83">
                    <a:moveTo>
                      <a:pt x="95" y="73"/>
                    </a:moveTo>
                    <a:cubicBezTo>
                      <a:pt x="86" y="68"/>
                      <a:pt x="74" y="67"/>
                      <a:pt x="64" y="66"/>
                    </a:cubicBezTo>
                    <a:cubicBezTo>
                      <a:pt x="61" y="65"/>
                      <a:pt x="58" y="65"/>
                      <a:pt x="55" y="65"/>
                    </a:cubicBezTo>
                    <a:cubicBezTo>
                      <a:pt x="63" y="52"/>
                      <a:pt x="67" y="36"/>
                      <a:pt x="59" y="23"/>
                    </a:cubicBezTo>
                    <a:cubicBezTo>
                      <a:pt x="45" y="0"/>
                      <a:pt x="0" y="7"/>
                      <a:pt x="4" y="33"/>
                    </a:cubicBezTo>
                    <a:cubicBezTo>
                      <a:pt x="5" y="35"/>
                      <a:pt x="7" y="36"/>
                      <a:pt x="10" y="36"/>
                    </a:cubicBezTo>
                    <a:cubicBezTo>
                      <a:pt x="11" y="36"/>
                      <a:pt x="11" y="36"/>
                      <a:pt x="12" y="36"/>
                    </a:cubicBezTo>
                    <a:cubicBezTo>
                      <a:pt x="17" y="37"/>
                      <a:pt x="19" y="32"/>
                      <a:pt x="15" y="30"/>
                    </a:cubicBezTo>
                    <a:cubicBezTo>
                      <a:pt x="17" y="23"/>
                      <a:pt x="21" y="19"/>
                      <a:pt x="31" y="18"/>
                    </a:cubicBezTo>
                    <a:cubicBezTo>
                      <a:pt x="41" y="18"/>
                      <a:pt x="48" y="25"/>
                      <a:pt x="49" y="32"/>
                    </a:cubicBezTo>
                    <a:cubicBezTo>
                      <a:pt x="52" y="43"/>
                      <a:pt x="47" y="61"/>
                      <a:pt x="35" y="66"/>
                    </a:cubicBezTo>
                    <a:cubicBezTo>
                      <a:pt x="31" y="68"/>
                      <a:pt x="32" y="74"/>
                      <a:pt x="37" y="76"/>
                    </a:cubicBezTo>
                    <a:cubicBezTo>
                      <a:pt x="45" y="79"/>
                      <a:pt x="54" y="77"/>
                      <a:pt x="62" y="78"/>
                    </a:cubicBezTo>
                    <a:cubicBezTo>
                      <a:pt x="72" y="80"/>
                      <a:pt x="84" y="83"/>
                      <a:pt x="94" y="81"/>
                    </a:cubicBezTo>
                    <a:cubicBezTo>
                      <a:pt x="98" y="80"/>
                      <a:pt x="99" y="75"/>
                      <a:pt x="95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7" name="Group 613"/>
            <p:cNvGrpSpPr/>
            <p:nvPr/>
          </p:nvGrpSpPr>
          <p:grpSpPr bwMode="auto">
            <a:xfrm>
              <a:off x="625" y="398"/>
              <a:ext cx="1595" cy="2290"/>
              <a:chOff x="625" y="398"/>
              <a:chExt cx="1595" cy="2290"/>
            </a:xfrm>
            <a:grpFill/>
          </p:grpSpPr>
          <p:sp>
            <p:nvSpPr>
              <p:cNvPr id="627" name="Freeform 413"/>
              <p:cNvSpPr/>
              <p:nvPr/>
            </p:nvSpPr>
            <p:spPr bwMode="auto">
              <a:xfrm>
                <a:off x="1069" y="2117"/>
                <a:ext cx="48" cy="48"/>
              </a:xfrm>
              <a:custGeom>
                <a:avLst/>
                <a:gdLst>
                  <a:gd name="T0" fmla="*/ 54 w 62"/>
                  <a:gd name="T1" fmla="*/ 30 h 63"/>
                  <a:gd name="T2" fmla="*/ 44 w 62"/>
                  <a:gd name="T3" fmla="*/ 29 h 63"/>
                  <a:gd name="T4" fmla="*/ 40 w 62"/>
                  <a:gd name="T5" fmla="*/ 4 h 63"/>
                  <a:gd name="T6" fmla="*/ 35 w 62"/>
                  <a:gd name="T7" fmla="*/ 1 h 63"/>
                  <a:gd name="T8" fmla="*/ 32 w 62"/>
                  <a:gd name="T9" fmla="*/ 1 h 63"/>
                  <a:gd name="T10" fmla="*/ 29 w 62"/>
                  <a:gd name="T11" fmla="*/ 10 h 63"/>
                  <a:gd name="T12" fmla="*/ 30 w 62"/>
                  <a:gd name="T13" fmla="*/ 29 h 63"/>
                  <a:gd name="T14" fmla="*/ 28 w 62"/>
                  <a:gd name="T15" fmla="*/ 28 h 63"/>
                  <a:gd name="T16" fmla="*/ 5 w 62"/>
                  <a:gd name="T17" fmla="*/ 28 h 63"/>
                  <a:gd name="T18" fmla="*/ 0 w 62"/>
                  <a:gd name="T19" fmla="*/ 31 h 63"/>
                  <a:gd name="T20" fmla="*/ 0 w 62"/>
                  <a:gd name="T21" fmla="*/ 33 h 63"/>
                  <a:gd name="T22" fmla="*/ 5 w 62"/>
                  <a:gd name="T23" fmla="*/ 38 h 63"/>
                  <a:gd name="T24" fmla="*/ 26 w 62"/>
                  <a:gd name="T25" fmla="*/ 39 h 63"/>
                  <a:gd name="T26" fmla="*/ 31 w 62"/>
                  <a:gd name="T27" fmla="*/ 39 h 63"/>
                  <a:gd name="T28" fmla="*/ 32 w 62"/>
                  <a:gd name="T29" fmla="*/ 48 h 63"/>
                  <a:gd name="T30" fmla="*/ 36 w 62"/>
                  <a:gd name="T31" fmla="*/ 61 h 63"/>
                  <a:gd name="T32" fmla="*/ 42 w 62"/>
                  <a:gd name="T33" fmla="*/ 62 h 63"/>
                  <a:gd name="T34" fmla="*/ 45 w 62"/>
                  <a:gd name="T35" fmla="*/ 40 h 63"/>
                  <a:gd name="T36" fmla="*/ 52 w 62"/>
                  <a:gd name="T37" fmla="*/ 40 h 63"/>
                  <a:gd name="T38" fmla="*/ 54 w 62"/>
                  <a:gd name="T39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" h="63">
                    <a:moveTo>
                      <a:pt x="54" y="30"/>
                    </a:moveTo>
                    <a:cubicBezTo>
                      <a:pt x="51" y="30"/>
                      <a:pt x="47" y="29"/>
                      <a:pt x="44" y="29"/>
                    </a:cubicBezTo>
                    <a:cubicBezTo>
                      <a:pt x="44" y="21"/>
                      <a:pt x="44" y="12"/>
                      <a:pt x="40" y="4"/>
                    </a:cubicBezTo>
                    <a:cubicBezTo>
                      <a:pt x="39" y="3"/>
                      <a:pt x="37" y="1"/>
                      <a:pt x="35" y="1"/>
                    </a:cubicBezTo>
                    <a:cubicBezTo>
                      <a:pt x="34" y="1"/>
                      <a:pt x="33" y="1"/>
                      <a:pt x="32" y="1"/>
                    </a:cubicBezTo>
                    <a:cubicBezTo>
                      <a:pt x="25" y="0"/>
                      <a:pt x="23" y="7"/>
                      <a:pt x="29" y="10"/>
                    </a:cubicBezTo>
                    <a:cubicBezTo>
                      <a:pt x="30" y="16"/>
                      <a:pt x="30" y="22"/>
                      <a:pt x="30" y="29"/>
                    </a:cubicBezTo>
                    <a:cubicBezTo>
                      <a:pt x="29" y="29"/>
                      <a:pt x="29" y="29"/>
                      <a:pt x="28" y="28"/>
                    </a:cubicBezTo>
                    <a:cubicBezTo>
                      <a:pt x="20" y="27"/>
                      <a:pt x="12" y="28"/>
                      <a:pt x="5" y="28"/>
                    </a:cubicBezTo>
                    <a:cubicBezTo>
                      <a:pt x="3" y="28"/>
                      <a:pt x="1" y="29"/>
                      <a:pt x="0" y="31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0" y="36"/>
                      <a:pt x="3" y="37"/>
                      <a:pt x="5" y="38"/>
                    </a:cubicBezTo>
                    <a:cubicBezTo>
                      <a:pt x="12" y="39"/>
                      <a:pt x="19" y="38"/>
                      <a:pt x="26" y="39"/>
                    </a:cubicBezTo>
                    <a:cubicBezTo>
                      <a:pt x="28" y="39"/>
                      <a:pt x="29" y="39"/>
                      <a:pt x="31" y="39"/>
                    </a:cubicBezTo>
                    <a:cubicBezTo>
                      <a:pt x="31" y="42"/>
                      <a:pt x="32" y="45"/>
                      <a:pt x="32" y="48"/>
                    </a:cubicBezTo>
                    <a:cubicBezTo>
                      <a:pt x="33" y="53"/>
                      <a:pt x="33" y="57"/>
                      <a:pt x="36" y="61"/>
                    </a:cubicBezTo>
                    <a:cubicBezTo>
                      <a:pt x="37" y="63"/>
                      <a:pt x="41" y="63"/>
                      <a:pt x="42" y="62"/>
                    </a:cubicBezTo>
                    <a:cubicBezTo>
                      <a:pt x="49" y="57"/>
                      <a:pt x="47" y="47"/>
                      <a:pt x="45" y="40"/>
                    </a:cubicBezTo>
                    <a:cubicBezTo>
                      <a:pt x="48" y="40"/>
                      <a:pt x="50" y="40"/>
                      <a:pt x="52" y="40"/>
                    </a:cubicBezTo>
                    <a:cubicBezTo>
                      <a:pt x="60" y="41"/>
                      <a:pt x="62" y="31"/>
                      <a:pt x="5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414"/>
              <p:cNvSpPr>
                <a:spLocks noEditPoints="1"/>
              </p:cNvSpPr>
              <p:nvPr/>
            </p:nvSpPr>
            <p:spPr bwMode="auto">
              <a:xfrm>
                <a:off x="1124" y="2080"/>
                <a:ext cx="55" cy="94"/>
              </a:xfrm>
              <a:custGeom>
                <a:avLst/>
                <a:gdLst>
                  <a:gd name="T0" fmla="*/ 50 w 72"/>
                  <a:gd name="T1" fmla="*/ 67 h 123"/>
                  <a:gd name="T2" fmla="*/ 28 w 72"/>
                  <a:gd name="T3" fmla="*/ 71 h 123"/>
                  <a:gd name="T4" fmla="*/ 24 w 72"/>
                  <a:gd name="T5" fmla="*/ 76 h 123"/>
                  <a:gd name="T6" fmla="*/ 24 w 72"/>
                  <a:gd name="T7" fmla="*/ 75 h 123"/>
                  <a:gd name="T8" fmla="*/ 19 w 72"/>
                  <a:gd name="T9" fmla="*/ 53 h 123"/>
                  <a:gd name="T10" fmla="*/ 15 w 72"/>
                  <a:gd name="T11" fmla="*/ 31 h 123"/>
                  <a:gd name="T12" fmla="*/ 15 w 72"/>
                  <a:gd name="T13" fmla="*/ 8 h 123"/>
                  <a:gd name="T14" fmla="*/ 13 w 72"/>
                  <a:gd name="T15" fmla="*/ 2 h 123"/>
                  <a:gd name="T16" fmla="*/ 10 w 72"/>
                  <a:gd name="T17" fmla="*/ 1 h 123"/>
                  <a:gd name="T18" fmla="*/ 5 w 72"/>
                  <a:gd name="T19" fmla="*/ 3 h 123"/>
                  <a:gd name="T20" fmla="*/ 3 w 72"/>
                  <a:gd name="T21" fmla="*/ 47 h 123"/>
                  <a:gd name="T22" fmla="*/ 7 w 72"/>
                  <a:gd name="T23" fmla="*/ 70 h 123"/>
                  <a:gd name="T24" fmla="*/ 12 w 72"/>
                  <a:gd name="T25" fmla="*/ 93 h 123"/>
                  <a:gd name="T26" fmla="*/ 11 w 72"/>
                  <a:gd name="T27" fmla="*/ 93 h 123"/>
                  <a:gd name="T28" fmla="*/ 68 w 72"/>
                  <a:gd name="T29" fmla="*/ 100 h 123"/>
                  <a:gd name="T30" fmla="*/ 50 w 72"/>
                  <a:gd name="T31" fmla="*/ 67 h 123"/>
                  <a:gd name="T32" fmla="*/ 38 w 72"/>
                  <a:gd name="T33" fmla="*/ 104 h 123"/>
                  <a:gd name="T34" fmla="*/ 25 w 72"/>
                  <a:gd name="T35" fmla="*/ 99 h 123"/>
                  <a:gd name="T36" fmla="*/ 42 w 72"/>
                  <a:gd name="T37" fmla="*/ 78 h 123"/>
                  <a:gd name="T38" fmla="*/ 55 w 72"/>
                  <a:gd name="T39" fmla="*/ 94 h 123"/>
                  <a:gd name="T40" fmla="*/ 38 w 72"/>
                  <a:gd name="T41" fmla="*/ 10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123">
                    <a:moveTo>
                      <a:pt x="50" y="67"/>
                    </a:moveTo>
                    <a:cubicBezTo>
                      <a:pt x="42" y="64"/>
                      <a:pt x="33" y="67"/>
                      <a:pt x="28" y="71"/>
                    </a:cubicBezTo>
                    <a:cubicBezTo>
                      <a:pt x="27" y="73"/>
                      <a:pt x="25" y="74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22" y="68"/>
                      <a:pt x="20" y="60"/>
                      <a:pt x="19" y="53"/>
                    </a:cubicBezTo>
                    <a:cubicBezTo>
                      <a:pt x="18" y="45"/>
                      <a:pt x="15" y="38"/>
                      <a:pt x="15" y="31"/>
                    </a:cubicBezTo>
                    <a:cubicBezTo>
                      <a:pt x="14" y="23"/>
                      <a:pt x="15" y="16"/>
                      <a:pt x="15" y="8"/>
                    </a:cubicBezTo>
                    <a:cubicBezTo>
                      <a:pt x="18" y="7"/>
                      <a:pt x="18" y="3"/>
                      <a:pt x="13" y="2"/>
                    </a:cubicBezTo>
                    <a:cubicBezTo>
                      <a:pt x="17" y="3"/>
                      <a:pt x="11" y="1"/>
                      <a:pt x="10" y="1"/>
                    </a:cubicBezTo>
                    <a:cubicBezTo>
                      <a:pt x="8" y="0"/>
                      <a:pt x="5" y="1"/>
                      <a:pt x="5" y="3"/>
                    </a:cubicBezTo>
                    <a:cubicBezTo>
                      <a:pt x="0" y="18"/>
                      <a:pt x="1" y="32"/>
                      <a:pt x="3" y="47"/>
                    </a:cubicBezTo>
                    <a:cubicBezTo>
                      <a:pt x="4" y="54"/>
                      <a:pt x="5" y="62"/>
                      <a:pt x="7" y="70"/>
                    </a:cubicBezTo>
                    <a:cubicBezTo>
                      <a:pt x="9" y="77"/>
                      <a:pt x="12" y="85"/>
                      <a:pt x="12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2" y="118"/>
                      <a:pt x="61" y="123"/>
                      <a:pt x="68" y="100"/>
                    </a:cubicBezTo>
                    <a:cubicBezTo>
                      <a:pt x="72" y="89"/>
                      <a:pt x="64" y="72"/>
                      <a:pt x="50" y="67"/>
                    </a:cubicBezTo>
                    <a:close/>
                    <a:moveTo>
                      <a:pt x="38" y="104"/>
                    </a:moveTo>
                    <a:cubicBezTo>
                      <a:pt x="32" y="104"/>
                      <a:pt x="28" y="102"/>
                      <a:pt x="25" y="99"/>
                    </a:cubicBezTo>
                    <a:cubicBezTo>
                      <a:pt x="32" y="93"/>
                      <a:pt x="33" y="83"/>
                      <a:pt x="42" y="78"/>
                    </a:cubicBezTo>
                    <a:cubicBezTo>
                      <a:pt x="49" y="73"/>
                      <a:pt x="55" y="91"/>
                      <a:pt x="55" y="94"/>
                    </a:cubicBezTo>
                    <a:cubicBezTo>
                      <a:pt x="55" y="102"/>
                      <a:pt x="45" y="104"/>
                      <a:pt x="38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415"/>
              <p:cNvSpPr/>
              <p:nvPr/>
            </p:nvSpPr>
            <p:spPr bwMode="auto">
              <a:xfrm>
                <a:off x="1146" y="2046"/>
                <a:ext cx="69" cy="69"/>
              </a:xfrm>
              <a:custGeom>
                <a:avLst/>
                <a:gdLst>
                  <a:gd name="T0" fmla="*/ 87 w 90"/>
                  <a:gd name="T1" fmla="*/ 81 h 90"/>
                  <a:gd name="T2" fmla="*/ 56 w 90"/>
                  <a:gd name="T3" fmla="*/ 73 h 90"/>
                  <a:gd name="T4" fmla="*/ 34 w 90"/>
                  <a:gd name="T5" fmla="*/ 70 h 90"/>
                  <a:gd name="T6" fmla="*/ 39 w 90"/>
                  <a:gd name="T7" fmla="*/ 56 h 90"/>
                  <a:gd name="T8" fmla="*/ 39 w 90"/>
                  <a:gd name="T9" fmla="*/ 28 h 90"/>
                  <a:gd name="T10" fmla="*/ 6 w 90"/>
                  <a:gd name="T11" fmla="*/ 8 h 90"/>
                  <a:gd name="T12" fmla="*/ 12 w 90"/>
                  <a:gd name="T13" fmla="*/ 16 h 90"/>
                  <a:gd name="T14" fmla="*/ 27 w 90"/>
                  <a:gd name="T15" fmla="*/ 37 h 90"/>
                  <a:gd name="T16" fmla="*/ 18 w 90"/>
                  <a:gd name="T17" fmla="*/ 70 h 90"/>
                  <a:gd name="T18" fmla="*/ 21 w 90"/>
                  <a:gd name="T19" fmla="*/ 78 h 90"/>
                  <a:gd name="T20" fmla="*/ 51 w 90"/>
                  <a:gd name="T21" fmla="*/ 85 h 90"/>
                  <a:gd name="T22" fmla="*/ 86 w 90"/>
                  <a:gd name="T23" fmla="*/ 86 h 90"/>
                  <a:gd name="T24" fmla="*/ 87 w 90"/>
                  <a:gd name="T25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90">
                    <a:moveTo>
                      <a:pt x="87" y="81"/>
                    </a:moveTo>
                    <a:cubicBezTo>
                      <a:pt x="79" y="75"/>
                      <a:pt x="66" y="75"/>
                      <a:pt x="56" y="73"/>
                    </a:cubicBezTo>
                    <a:cubicBezTo>
                      <a:pt x="49" y="73"/>
                      <a:pt x="41" y="71"/>
                      <a:pt x="34" y="70"/>
                    </a:cubicBezTo>
                    <a:cubicBezTo>
                      <a:pt x="36" y="66"/>
                      <a:pt x="38" y="61"/>
                      <a:pt x="39" y="56"/>
                    </a:cubicBezTo>
                    <a:cubicBezTo>
                      <a:pt x="40" y="47"/>
                      <a:pt x="39" y="38"/>
                      <a:pt x="39" y="28"/>
                    </a:cubicBezTo>
                    <a:cubicBezTo>
                      <a:pt x="40" y="13"/>
                      <a:pt x="24" y="0"/>
                      <a:pt x="6" y="8"/>
                    </a:cubicBezTo>
                    <a:cubicBezTo>
                      <a:pt x="0" y="10"/>
                      <a:pt x="6" y="18"/>
                      <a:pt x="12" y="16"/>
                    </a:cubicBezTo>
                    <a:cubicBezTo>
                      <a:pt x="28" y="10"/>
                      <a:pt x="27" y="30"/>
                      <a:pt x="27" y="37"/>
                    </a:cubicBezTo>
                    <a:cubicBezTo>
                      <a:pt x="28" y="49"/>
                      <a:pt x="26" y="61"/>
                      <a:pt x="18" y="70"/>
                    </a:cubicBezTo>
                    <a:cubicBezTo>
                      <a:pt x="15" y="73"/>
                      <a:pt x="17" y="77"/>
                      <a:pt x="21" y="78"/>
                    </a:cubicBezTo>
                    <a:cubicBezTo>
                      <a:pt x="30" y="83"/>
                      <a:pt x="41" y="84"/>
                      <a:pt x="51" y="85"/>
                    </a:cubicBezTo>
                    <a:cubicBezTo>
                      <a:pt x="62" y="87"/>
                      <a:pt x="77" y="90"/>
                      <a:pt x="86" y="86"/>
                    </a:cubicBezTo>
                    <a:cubicBezTo>
                      <a:pt x="89" y="85"/>
                      <a:pt x="90" y="83"/>
                      <a:pt x="87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416"/>
              <p:cNvSpPr/>
              <p:nvPr/>
            </p:nvSpPr>
            <p:spPr bwMode="auto">
              <a:xfrm>
                <a:off x="1248" y="2133"/>
                <a:ext cx="37" cy="13"/>
              </a:xfrm>
              <a:custGeom>
                <a:avLst/>
                <a:gdLst>
                  <a:gd name="T0" fmla="*/ 41 w 49"/>
                  <a:gd name="T1" fmla="*/ 7 h 17"/>
                  <a:gd name="T2" fmla="*/ 24 w 49"/>
                  <a:gd name="T3" fmla="*/ 4 h 17"/>
                  <a:gd name="T4" fmla="*/ 14 w 49"/>
                  <a:gd name="T5" fmla="*/ 2 h 17"/>
                  <a:gd name="T6" fmla="*/ 7 w 49"/>
                  <a:gd name="T7" fmla="*/ 1 h 17"/>
                  <a:gd name="T8" fmla="*/ 1 w 49"/>
                  <a:gd name="T9" fmla="*/ 5 h 17"/>
                  <a:gd name="T10" fmla="*/ 40 w 49"/>
                  <a:gd name="T11" fmla="*/ 17 h 17"/>
                  <a:gd name="T12" fmla="*/ 41 w 49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41" y="7"/>
                    </a:moveTo>
                    <a:cubicBezTo>
                      <a:pt x="36" y="6"/>
                      <a:pt x="30" y="5"/>
                      <a:pt x="24" y="4"/>
                    </a:cubicBezTo>
                    <a:cubicBezTo>
                      <a:pt x="21" y="4"/>
                      <a:pt x="18" y="3"/>
                      <a:pt x="14" y="2"/>
                    </a:cubicBezTo>
                    <a:cubicBezTo>
                      <a:pt x="12" y="2"/>
                      <a:pt x="10" y="1"/>
                      <a:pt x="7" y="1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3" y="16"/>
                      <a:pt x="30" y="16"/>
                      <a:pt x="40" y="17"/>
                    </a:cubicBezTo>
                    <a:cubicBezTo>
                      <a:pt x="48" y="17"/>
                      <a:pt x="49" y="9"/>
                      <a:pt x="4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417"/>
              <p:cNvSpPr/>
              <p:nvPr/>
            </p:nvSpPr>
            <p:spPr bwMode="auto">
              <a:xfrm>
                <a:off x="1236" y="2116"/>
                <a:ext cx="41" cy="13"/>
              </a:xfrm>
              <a:custGeom>
                <a:avLst/>
                <a:gdLst>
                  <a:gd name="T0" fmla="*/ 52 w 54"/>
                  <a:gd name="T1" fmla="*/ 13 h 17"/>
                  <a:gd name="T2" fmla="*/ 48 w 54"/>
                  <a:gd name="T3" fmla="*/ 5 h 17"/>
                  <a:gd name="T4" fmla="*/ 2 w 54"/>
                  <a:gd name="T5" fmla="*/ 6 h 17"/>
                  <a:gd name="T6" fmla="*/ 3 w 54"/>
                  <a:gd name="T7" fmla="*/ 11 h 17"/>
                  <a:gd name="T8" fmla="*/ 22 w 54"/>
                  <a:gd name="T9" fmla="*/ 13 h 17"/>
                  <a:gd name="T10" fmla="*/ 43 w 54"/>
                  <a:gd name="T11" fmla="*/ 14 h 17"/>
                  <a:gd name="T12" fmla="*/ 52 w 54"/>
                  <a:gd name="T13" fmla="*/ 13 h 17"/>
                  <a:gd name="T14" fmla="*/ 52 w 54"/>
                  <a:gd name="T1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17">
                    <a:moveTo>
                      <a:pt x="52" y="13"/>
                    </a:moveTo>
                    <a:cubicBezTo>
                      <a:pt x="54" y="10"/>
                      <a:pt x="52" y="6"/>
                      <a:pt x="48" y="5"/>
                    </a:cubicBezTo>
                    <a:cubicBezTo>
                      <a:pt x="35" y="2"/>
                      <a:pt x="14" y="0"/>
                      <a:pt x="2" y="6"/>
                    </a:cubicBezTo>
                    <a:cubicBezTo>
                      <a:pt x="0" y="7"/>
                      <a:pt x="1" y="10"/>
                      <a:pt x="3" y="11"/>
                    </a:cubicBezTo>
                    <a:cubicBezTo>
                      <a:pt x="9" y="14"/>
                      <a:pt x="16" y="13"/>
                      <a:pt x="22" y="13"/>
                    </a:cubicBezTo>
                    <a:cubicBezTo>
                      <a:pt x="29" y="13"/>
                      <a:pt x="36" y="14"/>
                      <a:pt x="43" y="14"/>
                    </a:cubicBezTo>
                    <a:cubicBezTo>
                      <a:pt x="45" y="17"/>
                      <a:pt x="51" y="17"/>
                      <a:pt x="52" y="13"/>
                    </a:cubicBezTo>
                    <a:cubicBezTo>
                      <a:pt x="52" y="12"/>
                      <a:pt x="52" y="12"/>
                      <a:pt x="5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418"/>
              <p:cNvSpPr/>
              <p:nvPr/>
            </p:nvSpPr>
            <p:spPr bwMode="auto">
              <a:xfrm>
                <a:off x="1299" y="2113"/>
                <a:ext cx="66" cy="54"/>
              </a:xfrm>
              <a:custGeom>
                <a:avLst/>
                <a:gdLst>
                  <a:gd name="T0" fmla="*/ 85 w 86"/>
                  <a:gd name="T1" fmla="*/ 51 h 70"/>
                  <a:gd name="T2" fmla="*/ 78 w 86"/>
                  <a:gd name="T3" fmla="*/ 49 h 70"/>
                  <a:gd name="T4" fmla="*/ 51 w 86"/>
                  <a:gd name="T5" fmla="*/ 56 h 70"/>
                  <a:gd name="T6" fmla="*/ 16 w 86"/>
                  <a:gd name="T7" fmla="*/ 42 h 70"/>
                  <a:gd name="T8" fmla="*/ 19 w 86"/>
                  <a:gd name="T9" fmla="*/ 27 h 70"/>
                  <a:gd name="T10" fmla="*/ 27 w 86"/>
                  <a:gd name="T11" fmla="*/ 15 h 70"/>
                  <a:gd name="T12" fmla="*/ 44 w 86"/>
                  <a:gd name="T13" fmla="*/ 9 h 70"/>
                  <a:gd name="T14" fmla="*/ 55 w 86"/>
                  <a:gd name="T15" fmla="*/ 10 h 70"/>
                  <a:gd name="T16" fmla="*/ 56 w 86"/>
                  <a:gd name="T17" fmla="*/ 15 h 70"/>
                  <a:gd name="T18" fmla="*/ 63 w 86"/>
                  <a:gd name="T19" fmla="*/ 19 h 70"/>
                  <a:gd name="T20" fmla="*/ 64 w 86"/>
                  <a:gd name="T21" fmla="*/ 5 h 70"/>
                  <a:gd name="T22" fmla="*/ 36 w 86"/>
                  <a:gd name="T23" fmla="*/ 1 h 70"/>
                  <a:gd name="T24" fmla="*/ 13 w 86"/>
                  <a:gd name="T25" fmla="*/ 12 h 70"/>
                  <a:gd name="T26" fmla="*/ 3 w 86"/>
                  <a:gd name="T27" fmla="*/ 35 h 70"/>
                  <a:gd name="T28" fmla="*/ 13 w 86"/>
                  <a:gd name="T29" fmla="*/ 58 h 70"/>
                  <a:gd name="T30" fmla="*/ 44 w 86"/>
                  <a:gd name="T31" fmla="*/ 68 h 70"/>
                  <a:gd name="T32" fmla="*/ 85 w 86"/>
                  <a:gd name="T33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70">
                    <a:moveTo>
                      <a:pt x="85" y="51"/>
                    </a:moveTo>
                    <a:cubicBezTo>
                      <a:pt x="84" y="49"/>
                      <a:pt x="80" y="47"/>
                      <a:pt x="78" y="49"/>
                    </a:cubicBezTo>
                    <a:cubicBezTo>
                      <a:pt x="71" y="55"/>
                      <a:pt x="61" y="57"/>
                      <a:pt x="51" y="56"/>
                    </a:cubicBezTo>
                    <a:cubicBezTo>
                      <a:pt x="41" y="56"/>
                      <a:pt x="16" y="53"/>
                      <a:pt x="16" y="42"/>
                    </a:cubicBezTo>
                    <a:cubicBezTo>
                      <a:pt x="15" y="37"/>
                      <a:pt x="17" y="31"/>
                      <a:pt x="19" y="27"/>
                    </a:cubicBezTo>
                    <a:cubicBezTo>
                      <a:pt x="20" y="22"/>
                      <a:pt x="23" y="18"/>
                      <a:pt x="27" y="15"/>
                    </a:cubicBezTo>
                    <a:cubicBezTo>
                      <a:pt x="32" y="11"/>
                      <a:pt x="38" y="10"/>
                      <a:pt x="44" y="9"/>
                    </a:cubicBezTo>
                    <a:cubicBezTo>
                      <a:pt x="48" y="9"/>
                      <a:pt x="52" y="10"/>
                      <a:pt x="55" y="10"/>
                    </a:cubicBezTo>
                    <a:cubicBezTo>
                      <a:pt x="60" y="11"/>
                      <a:pt x="58" y="12"/>
                      <a:pt x="56" y="15"/>
                    </a:cubicBezTo>
                    <a:cubicBezTo>
                      <a:pt x="53" y="18"/>
                      <a:pt x="60" y="23"/>
                      <a:pt x="63" y="19"/>
                    </a:cubicBezTo>
                    <a:cubicBezTo>
                      <a:pt x="66" y="15"/>
                      <a:pt x="71" y="9"/>
                      <a:pt x="64" y="5"/>
                    </a:cubicBezTo>
                    <a:cubicBezTo>
                      <a:pt x="57" y="0"/>
                      <a:pt x="45" y="0"/>
                      <a:pt x="36" y="1"/>
                    </a:cubicBezTo>
                    <a:cubicBezTo>
                      <a:pt x="27" y="2"/>
                      <a:pt x="19" y="6"/>
                      <a:pt x="13" y="12"/>
                    </a:cubicBezTo>
                    <a:cubicBezTo>
                      <a:pt x="7" y="18"/>
                      <a:pt x="6" y="27"/>
                      <a:pt x="3" y="35"/>
                    </a:cubicBezTo>
                    <a:cubicBezTo>
                      <a:pt x="0" y="44"/>
                      <a:pt x="4" y="51"/>
                      <a:pt x="13" y="58"/>
                    </a:cubicBezTo>
                    <a:cubicBezTo>
                      <a:pt x="21" y="64"/>
                      <a:pt x="34" y="66"/>
                      <a:pt x="44" y="68"/>
                    </a:cubicBezTo>
                    <a:cubicBezTo>
                      <a:pt x="60" y="70"/>
                      <a:pt x="86" y="68"/>
                      <a:pt x="8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419"/>
              <p:cNvSpPr/>
              <p:nvPr/>
            </p:nvSpPr>
            <p:spPr bwMode="auto">
              <a:xfrm>
                <a:off x="1359" y="2071"/>
                <a:ext cx="50" cy="49"/>
              </a:xfrm>
              <a:custGeom>
                <a:avLst/>
                <a:gdLst>
                  <a:gd name="T0" fmla="*/ 59 w 66"/>
                  <a:gd name="T1" fmla="*/ 50 h 65"/>
                  <a:gd name="T2" fmla="*/ 36 w 66"/>
                  <a:gd name="T3" fmla="*/ 51 h 65"/>
                  <a:gd name="T4" fmla="*/ 32 w 66"/>
                  <a:gd name="T5" fmla="*/ 51 h 65"/>
                  <a:gd name="T6" fmla="*/ 31 w 66"/>
                  <a:gd name="T7" fmla="*/ 51 h 65"/>
                  <a:gd name="T8" fmla="*/ 30 w 66"/>
                  <a:gd name="T9" fmla="*/ 51 h 65"/>
                  <a:gd name="T10" fmla="*/ 34 w 66"/>
                  <a:gd name="T11" fmla="*/ 42 h 65"/>
                  <a:gd name="T12" fmla="*/ 37 w 66"/>
                  <a:gd name="T13" fmla="*/ 27 h 65"/>
                  <a:gd name="T14" fmla="*/ 26 w 66"/>
                  <a:gd name="T15" fmla="*/ 1 h 65"/>
                  <a:gd name="T16" fmla="*/ 8 w 66"/>
                  <a:gd name="T17" fmla="*/ 6 h 65"/>
                  <a:gd name="T18" fmla="*/ 5 w 66"/>
                  <a:gd name="T19" fmla="*/ 25 h 65"/>
                  <a:gd name="T20" fmla="*/ 12 w 66"/>
                  <a:gd name="T21" fmla="*/ 25 h 65"/>
                  <a:gd name="T22" fmla="*/ 11 w 66"/>
                  <a:gd name="T23" fmla="*/ 16 h 65"/>
                  <a:gd name="T24" fmla="*/ 21 w 66"/>
                  <a:gd name="T25" fmla="*/ 9 h 65"/>
                  <a:gd name="T26" fmla="*/ 25 w 66"/>
                  <a:gd name="T27" fmla="*/ 14 h 65"/>
                  <a:gd name="T28" fmla="*/ 24 w 66"/>
                  <a:gd name="T29" fmla="*/ 36 h 65"/>
                  <a:gd name="T30" fmla="*/ 24 w 66"/>
                  <a:gd name="T31" fmla="*/ 61 h 65"/>
                  <a:gd name="T32" fmla="*/ 55 w 66"/>
                  <a:gd name="T33" fmla="*/ 61 h 65"/>
                  <a:gd name="T34" fmla="*/ 56 w 66"/>
                  <a:gd name="T35" fmla="*/ 63 h 65"/>
                  <a:gd name="T36" fmla="*/ 62 w 66"/>
                  <a:gd name="T37" fmla="*/ 64 h 65"/>
                  <a:gd name="T38" fmla="*/ 59 w 66"/>
                  <a:gd name="T39" fmla="*/ 5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" h="65">
                    <a:moveTo>
                      <a:pt x="59" y="50"/>
                    </a:moveTo>
                    <a:cubicBezTo>
                      <a:pt x="51" y="47"/>
                      <a:pt x="43" y="49"/>
                      <a:pt x="36" y="51"/>
                    </a:cubicBezTo>
                    <a:cubicBezTo>
                      <a:pt x="35" y="51"/>
                      <a:pt x="33" y="51"/>
                      <a:pt x="32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31" y="48"/>
                      <a:pt x="33" y="45"/>
                      <a:pt x="34" y="42"/>
                    </a:cubicBezTo>
                    <a:cubicBezTo>
                      <a:pt x="36" y="37"/>
                      <a:pt x="36" y="32"/>
                      <a:pt x="37" y="27"/>
                    </a:cubicBezTo>
                    <a:cubicBezTo>
                      <a:pt x="37" y="20"/>
                      <a:pt x="38" y="4"/>
                      <a:pt x="26" y="1"/>
                    </a:cubicBezTo>
                    <a:cubicBezTo>
                      <a:pt x="19" y="0"/>
                      <a:pt x="12" y="3"/>
                      <a:pt x="8" y="6"/>
                    </a:cubicBezTo>
                    <a:cubicBezTo>
                      <a:pt x="0" y="11"/>
                      <a:pt x="3" y="19"/>
                      <a:pt x="5" y="25"/>
                    </a:cubicBezTo>
                    <a:cubicBezTo>
                      <a:pt x="6" y="29"/>
                      <a:pt x="13" y="29"/>
                      <a:pt x="12" y="25"/>
                    </a:cubicBezTo>
                    <a:cubicBezTo>
                      <a:pt x="12" y="22"/>
                      <a:pt x="11" y="19"/>
                      <a:pt x="11" y="16"/>
                    </a:cubicBezTo>
                    <a:cubicBezTo>
                      <a:pt x="12" y="12"/>
                      <a:pt x="17" y="11"/>
                      <a:pt x="21" y="9"/>
                    </a:cubicBezTo>
                    <a:cubicBezTo>
                      <a:pt x="25" y="8"/>
                      <a:pt x="25" y="11"/>
                      <a:pt x="25" y="14"/>
                    </a:cubicBezTo>
                    <a:cubicBezTo>
                      <a:pt x="27" y="21"/>
                      <a:pt x="26" y="29"/>
                      <a:pt x="24" y="36"/>
                    </a:cubicBezTo>
                    <a:cubicBezTo>
                      <a:pt x="22" y="43"/>
                      <a:pt x="10" y="56"/>
                      <a:pt x="24" y="61"/>
                    </a:cubicBezTo>
                    <a:cubicBezTo>
                      <a:pt x="35" y="65"/>
                      <a:pt x="45" y="60"/>
                      <a:pt x="55" y="61"/>
                    </a:cubicBezTo>
                    <a:cubicBezTo>
                      <a:pt x="55" y="62"/>
                      <a:pt x="55" y="62"/>
                      <a:pt x="56" y="63"/>
                    </a:cubicBezTo>
                    <a:cubicBezTo>
                      <a:pt x="57" y="65"/>
                      <a:pt x="60" y="65"/>
                      <a:pt x="62" y="64"/>
                    </a:cubicBezTo>
                    <a:cubicBezTo>
                      <a:pt x="66" y="59"/>
                      <a:pt x="66" y="53"/>
                      <a:pt x="59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420"/>
              <p:cNvSpPr/>
              <p:nvPr/>
            </p:nvSpPr>
            <p:spPr bwMode="auto">
              <a:xfrm>
                <a:off x="1588" y="1429"/>
                <a:ext cx="43" cy="96"/>
              </a:xfrm>
              <a:custGeom>
                <a:avLst/>
                <a:gdLst>
                  <a:gd name="T0" fmla="*/ 54 w 56"/>
                  <a:gd name="T1" fmla="*/ 5 h 126"/>
                  <a:gd name="T2" fmla="*/ 54 w 56"/>
                  <a:gd name="T3" fmla="*/ 5 h 126"/>
                  <a:gd name="T4" fmla="*/ 46 w 56"/>
                  <a:gd name="T5" fmla="*/ 4 h 126"/>
                  <a:gd name="T6" fmla="*/ 43 w 56"/>
                  <a:gd name="T7" fmla="*/ 16 h 126"/>
                  <a:gd name="T8" fmla="*/ 41 w 56"/>
                  <a:gd name="T9" fmla="*/ 32 h 126"/>
                  <a:gd name="T10" fmla="*/ 39 w 56"/>
                  <a:gd name="T11" fmla="*/ 64 h 126"/>
                  <a:gd name="T12" fmla="*/ 37 w 56"/>
                  <a:gd name="T13" fmla="*/ 94 h 126"/>
                  <a:gd name="T14" fmla="*/ 30 w 56"/>
                  <a:gd name="T15" fmla="*/ 75 h 126"/>
                  <a:gd name="T16" fmla="*/ 8 w 56"/>
                  <a:gd name="T17" fmla="*/ 33 h 126"/>
                  <a:gd name="T18" fmla="*/ 1 w 56"/>
                  <a:gd name="T19" fmla="*/ 36 h 126"/>
                  <a:gd name="T20" fmla="*/ 10 w 56"/>
                  <a:gd name="T21" fmla="*/ 56 h 126"/>
                  <a:gd name="T22" fmla="*/ 21 w 56"/>
                  <a:gd name="T23" fmla="*/ 82 h 126"/>
                  <a:gd name="T24" fmla="*/ 29 w 56"/>
                  <a:gd name="T25" fmla="*/ 104 h 126"/>
                  <a:gd name="T26" fmla="*/ 39 w 56"/>
                  <a:gd name="T27" fmla="*/ 122 h 126"/>
                  <a:gd name="T28" fmla="*/ 48 w 56"/>
                  <a:gd name="T29" fmla="*/ 120 h 126"/>
                  <a:gd name="T30" fmla="*/ 48 w 56"/>
                  <a:gd name="T31" fmla="*/ 100 h 126"/>
                  <a:gd name="T32" fmla="*/ 50 w 56"/>
                  <a:gd name="T33" fmla="*/ 68 h 126"/>
                  <a:gd name="T34" fmla="*/ 52 w 56"/>
                  <a:gd name="T35" fmla="*/ 36 h 126"/>
                  <a:gd name="T36" fmla="*/ 54 w 56"/>
                  <a:gd name="T37" fmla="*/ 20 h 126"/>
                  <a:gd name="T38" fmla="*/ 54 w 56"/>
                  <a:gd name="T3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" h="126">
                    <a:moveTo>
                      <a:pt x="54" y="5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3" y="2"/>
                      <a:pt x="48" y="0"/>
                      <a:pt x="46" y="4"/>
                    </a:cubicBezTo>
                    <a:cubicBezTo>
                      <a:pt x="44" y="8"/>
                      <a:pt x="44" y="12"/>
                      <a:pt x="43" y="16"/>
                    </a:cubicBezTo>
                    <a:cubicBezTo>
                      <a:pt x="43" y="21"/>
                      <a:pt x="42" y="26"/>
                      <a:pt x="41" y="32"/>
                    </a:cubicBezTo>
                    <a:cubicBezTo>
                      <a:pt x="40" y="42"/>
                      <a:pt x="39" y="53"/>
                      <a:pt x="39" y="64"/>
                    </a:cubicBezTo>
                    <a:cubicBezTo>
                      <a:pt x="39" y="74"/>
                      <a:pt x="37" y="84"/>
                      <a:pt x="37" y="94"/>
                    </a:cubicBezTo>
                    <a:cubicBezTo>
                      <a:pt x="35" y="88"/>
                      <a:pt x="33" y="81"/>
                      <a:pt x="30" y="75"/>
                    </a:cubicBezTo>
                    <a:cubicBezTo>
                      <a:pt x="25" y="60"/>
                      <a:pt x="15" y="48"/>
                      <a:pt x="8" y="33"/>
                    </a:cubicBezTo>
                    <a:cubicBezTo>
                      <a:pt x="6" y="29"/>
                      <a:pt x="0" y="32"/>
                      <a:pt x="1" y="36"/>
                    </a:cubicBezTo>
                    <a:cubicBezTo>
                      <a:pt x="3" y="43"/>
                      <a:pt x="6" y="50"/>
                      <a:pt x="10" y="56"/>
                    </a:cubicBezTo>
                    <a:cubicBezTo>
                      <a:pt x="15" y="64"/>
                      <a:pt x="18" y="73"/>
                      <a:pt x="21" y="82"/>
                    </a:cubicBezTo>
                    <a:cubicBezTo>
                      <a:pt x="24" y="89"/>
                      <a:pt x="26" y="96"/>
                      <a:pt x="29" y="104"/>
                    </a:cubicBezTo>
                    <a:cubicBezTo>
                      <a:pt x="32" y="110"/>
                      <a:pt x="34" y="117"/>
                      <a:pt x="39" y="122"/>
                    </a:cubicBezTo>
                    <a:cubicBezTo>
                      <a:pt x="42" y="126"/>
                      <a:pt x="47" y="124"/>
                      <a:pt x="48" y="120"/>
                    </a:cubicBezTo>
                    <a:cubicBezTo>
                      <a:pt x="50" y="114"/>
                      <a:pt x="49" y="106"/>
                      <a:pt x="48" y="100"/>
                    </a:cubicBezTo>
                    <a:cubicBezTo>
                      <a:pt x="48" y="90"/>
                      <a:pt x="49" y="79"/>
                      <a:pt x="50" y="68"/>
                    </a:cubicBezTo>
                    <a:cubicBezTo>
                      <a:pt x="50" y="58"/>
                      <a:pt x="50" y="47"/>
                      <a:pt x="52" y="36"/>
                    </a:cubicBezTo>
                    <a:cubicBezTo>
                      <a:pt x="52" y="31"/>
                      <a:pt x="53" y="25"/>
                      <a:pt x="54" y="20"/>
                    </a:cubicBezTo>
                    <a:cubicBezTo>
                      <a:pt x="54" y="15"/>
                      <a:pt x="56" y="10"/>
                      <a:pt x="5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421"/>
              <p:cNvSpPr>
                <a:spLocks noEditPoints="1"/>
              </p:cNvSpPr>
              <p:nvPr/>
            </p:nvSpPr>
            <p:spPr bwMode="auto">
              <a:xfrm>
                <a:off x="1627" y="1449"/>
                <a:ext cx="67" cy="80"/>
              </a:xfrm>
              <a:custGeom>
                <a:avLst/>
                <a:gdLst>
                  <a:gd name="T0" fmla="*/ 81 w 88"/>
                  <a:gd name="T1" fmla="*/ 52 h 105"/>
                  <a:gd name="T2" fmla="*/ 72 w 88"/>
                  <a:gd name="T3" fmla="*/ 15 h 105"/>
                  <a:gd name="T4" fmla="*/ 68 w 88"/>
                  <a:gd name="T5" fmla="*/ 7 h 105"/>
                  <a:gd name="T6" fmla="*/ 60 w 88"/>
                  <a:gd name="T7" fmla="*/ 4 h 105"/>
                  <a:gd name="T8" fmla="*/ 61 w 88"/>
                  <a:gd name="T9" fmla="*/ 16 h 105"/>
                  <a:gd name="T10" fmla="*/ 50 w 88"/>
                  <a:gd name="T11" fmla="*/ 37 h 105"/>
                  <a:gd name="T12" fmla="*/ 42 w 88"/>
                  <a:gd name="T13" fmla="*/ 40 h 105"/>
                  <a:gd name="T14" fmla="*/ 22 w 88"/>
                  <a:gd name="T15" fmla="*/ 42 h 105"/>
                  <a:gd name="T16" fmla="*/ 17 w 88"/>
                  <a:gd name="T17" fmla="*/ 35 h 105"/>
                  <a:gd name="T18" fmla="*/ 25 w 88"/>
                  <a:gd name="T19" fmla="*/ 17 h 105"/>
                  <a:gd name="T20" fmla="*/ 58 w 88"/>
                  <a:gd name="T21" fmla="*/ 8 h 105"/>
                  <a:gd name="T22" fmla="*/ 42 w 88"/>
                  <a:gd name="T23" fmla="*/ 4 h 105"/>
                  <a:gd name="T24" fmla="*/ 21 w 88"/>
                  <a:gd name="T25" fmla="*/ 15 h 105"/>
                  <a:gd name="T26" fmla="*/ 9 w 88"/>
                  <a:gd name="T27" fmla="*/ 29 h 105"/>
                  <a:gd name="T28" fmla="*/ 4 w 88"/>
                  <a:gd name="T29" fmla="*/ 46 h 105"/>
                  <a:gd name="T30" fmla="*/ 2 w 88"/>
                  <a:gd name="T31" fmla="*/ 55 h 105"/>
                  <a:gd name="T32" fmla="*/ 12 w 88"/>
                  <a:gd name="T33" fmla="*/ 97 h 105"/>
                  <a:gd name="T34" fmla="*/ 21 w 88"/>
                  <a:gd name="T35" fmla="*/ 90 h 105"/>
                  <a:gd name="T36" fmla="*/ 9 w 88"/>
                  <a:gd name="T37" fmla="*/ 54 h 105"/>
                  <a:gd name="T38" fmla="*/ 20 w 88"/>
                  <a:gd name="T39" fmla="*/ 52 h 105"/>
                  <a:gd name="T40" fmla="*/ 36 w 88"/>
                  <a:gd name="T41" fmla="*/ 51 h 105"/>
                  <a:gd name="T42" fmla="*/ 38 w 88"/>
                  <a:gd name="T43" fmla="*/ 50 h 105"/>
                  <a:gd name="T44" fmla="*/ 40 w 88"/>
                  <a:gd name="T45" fmla="*/ 62 h 105"/>
                  <a:gd name="T46" fmla="*/ 48 w 88"/>
                  <a:gd name="T47" fmla="*/ 89 h 105"/>
                  <a:gd name="T48" fmla="*/ 24 w 88"/>
                  <a:gd name="T49" fmla="*/ 95 h 105"/>
                  <a:gd name="T50" fmla="*/ 43 w 88"/>
                  <a:gd name="T51" fmla="*/ 101 h 105"/>
                  <a:gd name="T52" fmla="*/ 60 w 88"/>
                  <a:gd name="T53" fmla="*/ 90 h 105"/>
                  <a:gd name="T54" fmla="*/ 85 w 88"/>
                  <a:gd name="T55" fmla="*/ 58 h 105"/>
                  <a:gd name="T56" fmla="*/ 67 w 88"/>
                  <a:gd name="T57" fmla="*/ 65 h 105"/>
                  <a:gd name="T58" fmla="*/ 57 w 88"/>
                  <a:gd name="T59" fmla="*/ 81 h 105"/>
                  <a:gd name="T60" fmla="*/ 50 w 88"/>
                  <a:gd name="T61" fmla="*/ 56 h 105"/>
                  <a:gd name="T62" fmla="*/ 51 w 88"/>
                  <a:gd name="T63" fmla="*/ 48 h 105"/>
                  <a:gd name="T64" fmla="*/ 53 w 88"/>
                  <a:gd name="T65" fmla="*/ 45 h 105"/>
                  <a:gd name="T66" fmla="*/ 64 w 88"/>
                  <a:gd name="T67" fmla="*/ 30 h 105"/>
                  <a:gd name="T68" fmla="*/ 66 w 88"/>
                  <a:gd name="T69" fmla="*/ 30 h 105"/>
                  <a:gd name="T70" fmla="*/ 78 w 88"/>
                  <a:gd name="T71" fmla="*/ 54 h 105"/>
                  <a:gd name="T72" fmla="*/ 67 w 88"/>
                  <a:gd name="T73" fmla="*/ 6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05">
                    <a:moveTo>
                      <a:pt x="82" y="52"/>
                    </a:moveTo>
                    <a:cubicBezTo>
                      <a:pt x="81" y="52"/>
                      <a:pt x="81" y="52"/>
                      <a:pt x="81" y="52"/>
                    </a:cubicBezTo>
                    <a:cubicBezTo>
                      <a:pt x="85" y="48"/>
                      <a:pt x="79" y="34"/>
                      <a:pt x="78" y="31"/>
                    </a:cubicBezTo>
                    <a:cubicBezTo>
                      <a:pt x="76" y="26"/>
                      <a:pt x="74" y="20"/>
                      <a:pt x="72" y="15"/>
                    </a:cubicBezTo>
                    <a:cubicBezTo>
                      <a:pt x="72" y="14"/>
                      <a:pt x="73" y="13"/>
                      <a:pt x="74" y="12"/>
                    </a:cubicBezTo>
                    <a:cubicBezTo>
                      <a:pt x="76" y="9"/>
                      <a:pt x="71" y="5"/>
                      <a:pt x="68" y="7"/>
                    </a:cubicBezTo>
                    <a:cubicBezTo>
                      <a:pt x="68" y="6"/>
                      <a:pt x="67" y="5"/>
                      <a:pt x="67" y="4"/>
                    </a:cubicBezTo>
                    <a:cubicBezTo>
                      <a:pt x="66" y="0"/>
                      <a:pt x="60" y="0"/>
                      <a:pt x="60" y="4"/>
                    </a:cubicBezTo>
                    <a:cubicBezTo>
                      <a:pt x="59" y="8"/>
                      <a:pt x="60" y="11"/>
                      <a:pt x="61" y="15"/>
                    </a:cubicBezTo>
                    <a:cubicBezTo>
                      <a:pt x="61" y="15"/>
                      <a:pt x="61" y="16"/>
                      <a:pt x="61" y="16"/>
                    </a:cubicBezTo>
                    <a:cubicBezTo>
                      <a:pt x="60" y="19"/>
                      <a:pt x="58" y="22"/>
                      <a:pt x="56" y="25"/>
                    </a:cubicBezTo>
                    <a:cubicBezTo>
                      <a:pt x="54" y="28"/>
                      <a:pt x="51" y="33"/>
                      <a:pt x="50" y="37"/>
                    </a:cubicBezTo>
                    <a:cubicBezTo>
                      <a:pt x="48" y="38"/>
                      <a:pt x="46" y="40"/>
                      <a:pt x="44" y="42"/>
                    </a:cubicBezTo>
                    <a:cubicBezTo>
                      <a:pt x="44" y="41"/>
                      <a:pt x="43" y="40"/>
                      <a:pt x="42" y="40"/>
                    </a:cubicBezTo>
                    <a:cubicBezTo>
                      <a:pt x="39" y="39"/>
                      <a:pt x="36" y="41"/>
                      <a:pt x="33" y="41"/>
                    </a:cubicBezTo>
                    <a:cubicBezTo>
                      <a:pt x="29" y="42"/>
                      <a:pt x="26" y="42"/>
                      <a:pt x="22" y="42"/>
                    </a:cubicBezTo>
                    <a:cubicBezTo>
                      <a:pt x="20" y="42"/>
                      <a:pt x="17" y="43"/>
                      <a:pt x="13" y="43"/>
                    </a:cubicBezTo>
                    <a:cubicBezTo>
                      <a:pt x="14" y="41"/>
                      <a:pt x="16" y="38"/>
                      <a:pt x="17" y="35"/>
                    </a:cubicBezTo>
                    <a:cubicBezTo>
                      <a:pt x="18" y="31"/>
                      <a:pt x="20" y="26"/>
                      <a:pt x="23" y="24"/>
                    </a:cubicBezTo>
                    <a:cubicBezTo>
                      <a:pt x="26" y="22"/>
                      <a:pt x="26" y="19"/>
                      <a:pt x="25" y="17"/>
                    </a:cubicBezTo>
                    <a:cubicBezTo>
                      <a:pt x="30" y="18"/>
                      <a:pt x="35" y="17"/>
                      <a:pt x="40" y="15"/>
                    </a:cubicBezTo>
                    <a:cubicBezTo>
                      <a:pt x="45" y="13"/>
                      <a:pt x="54" y="13"/>
                      <a:pt x="58" y="8"/>
                    </a:cubicBezTo>
                    <a:cubicBezTo>
                      <a:pt x="59" y="7"/>
                      <a:pt x="59" y="6"/>
                      <a:pt x="58" y="5"/>
                    </a:cubicBezTo>
                    <a:cubicBezTo>
                      <a:pt x="53" y="1"/>
                      <a:pt x="47" y="3"/>
                      <a:pt x="42" y="4"/>
                    </a:cubicBezTo>
                    <a:cubicBezTo>
                      <a:pt x="36" y="6"/>
                      <a:pt x="29" y="9"/>
                      <a:pt x="23" y="11"/>
                    </a:cubicBezTo>
                    <a:cubicBezTo>
                      <a:pt x="21" y="12"/>
                      <a:pt x="21" y="13"/>
                      <a:pt x="21" y="15"/>
                    </a:cubicBezTo>
                    <a:cubicBezTo>
                      <a:pt x="20" y="15"/>
                      <a:pt x="20" y="15"/>
                      <a:pt x="19" y="16"/>
                    </a:cubicBezTo>
                    <a:cubicBezTo>
                      <a:pt x="14" y="18"/>
                      <a:pt x="11" y="24"/>
                      <a:pt x="9" y="29"/>
                    </a:cubicBezTo>
                    <a:cubicBezTo>
                      <a:pt x="8" y="31"/>
                      <a:pt x="8" y="34"/>
                      <a:pt x="7" y="36"/>
                    </a:cubicBezTo>
                    <a:cubicBezTo>
                      <a:pt x="5" y="39"/>
                      <a:pt x="3" y="43"/>
                      <a:pt x="4" y="46"/>
                    </a:cubicBezTo>
                    <a:cubicBezTo>
                      <a:pt x="2" y="48"/>
                      <a:pt x="0" y="49"/>
                      <a:pt x="0" y="52"/>
                    </a:cubicBezTo>
                    <a:cubicBezTo>
                      <a:pt x="1" y="53"/>
                      <a:pt x="1" y="54"/>
                      <a:pt x="2" y="55"/>
                    </a:cubicBezTo>
                    <a:cubicBezTo>
                      <a:pt x="2" y="56"/>
                      <a:pt x="2" y="56"/>
                      <a:pt x="3" y="57"/>
                    </a:cubicBezTo>
                    <a:cubicBezTo>
                      <a:pt x="9" y="69"/>
                      <a:pt x="3" y="86"/>
                      <a:pt x="12" y="97"/>
                    </a:cubicBezTo>
                    <a:cubicBezTo>
                      <a:pt x="14" y="98"/>
                      <a:pt x="17" y="99"/>
                      <a:pt x="19" y="97"/>
                    </a:cubicBezTo>
                    <a:cubicBezTo>
                      <a:pt x="21" y="96"/>
                      <a:pt x="22" y="93"/>
                      <a:pt x="21" y="90"/>
                    </a:cubicBezTo>
                    <a:cubicBezTo>
                      <a:pt x="19" y="87"/>
                      <a:pt x="18" y="84"/>
                      <a:pt x="17" y="80"/>
                    </a:cubicBezTo>
                    <a:cubicBezTo>
                      <a:pt x="15" y="71"/>
                      <a:pt x="14" y="62"/>
                      <a:pt x="9" y="54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14" y="53"/>
                      <a:pt x="17" y="53"/>
                      <a:pt x="20" y="52"/>
                    </a:cubicBezTo>
                    <a:cubicBezTo>
                      <a:pt x="24" y="52"/>
                      <a:pt x="28" y="52"/>
                      <a:pt x="33" y="51"/>
                    </a:cubicBezTo>
                    <a:cubicBezTo>
                      <a:pt x="33" y="51"/>
                      <a:pt x="35" y="51"/>
                      <a:pt x="36" y="51"/>
                    </a:cubicBezTo>
                    <a:cubicBezTo>
                      <a:pt x="37" y="51"/>
                      <a:pt x="37" y="51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9" y="52"/>
                      <a:pt x="39" y="55"/>
                      <a:pt x="39" y="56"/>
                    </a:cubicBezTo>
                    <a:cubicBezTo>
                      <a:pt x="39" y="58"/>
                      <a:pt x="40" y="60"/>
                      <a:pt x="40" y="62"/>
                    </a:cubicBezTo>
                    <a:cubicBezTo>
                      <a:pt x="41" y="67"/>
                      <a:pt x="43" y="71"/>
                      <a:pt x="44" y="76"/>
                    </a:cubicBezTo>
                    <a:cubicBezTo>
                      <a:pt x="45" y="80"/>
                      <a:pt x="47" y="85"/>
                      <a:pt x="48" y="89"/>
                    </a:cubicBezTo>
                    <a:cubicBezTo>
                      <a:pt x="45" y="91"/>
                      <a:pt x="40" y="91"/>
                      <a:pt x="37" y="92"/>
                    </a:cubicBezTo>
                    <a:cubicBezTo>
                      <a:pt x="32" y="92"/>
                      <a:pt x="28" y="93"/>
                      <a:pt x="24" y="95"/>
                    </a:cubicBezTo>
                    <a:cubicBezTo>
                      <a:pt x="21" y="97"/>
                      <a:pt x="21" y="101"/>
                      <a:pt x="24" y="102"/>
                    </a:cubicBezTo>
                    <a:cubicBezTo>
                      <a:pt x="30" y="105"/>
                      <a:pt x="37" y="103"/>
                      <a:pt x="43" y="101"/>
                    </a:cubicBezTo>
                    <a:cubicBezTo>
                      <a:pt x="48" y="100"/>
                      <a:pt x="58" y="99"/>
                      <a:pt x="59" y="93"/>
                    </a:cubicBezTo>
                    <a:cubicBezTo>
                      <a:pt x="60" y="92"/>
                      <a:pt x="60" y="91"/>
                      <a:pt x="60" y="90"/>
                    </a:cubicBezTo>
                    <a:cubicBezTo>
                      <a:pt x="66" y="89"/>
                      <a:pt x="69" y="80"/>
                      <a:pt x="72" y="75"/>
                    </a:cubicBezTo>
                    <a:cubicBezTo>
                      <a:pt x="76" y="69"/>
                      <a:pt x="81" y="62"/>
                      <a:pt x="85" y="58"/>
                    </a:cubicBezTo>
                    <a:cubicBezTo>
                      <a:pt x="88" y="56"/>
                      <a:pt x="85" y="50"/>
                      <a:pt x="82" y="52"/>
                    </a:cubicBezTo>
                    <a:close/>
                    <a:moveTo>
                      <a:pt x="67" y="65"/>
                    </a:moveTo>
                    <a:cubicBezTo>
                      <a:pt x="64" y="68"/>
                      <a:pt x="62" y="72"/>
                      <a:pt x="60" y="76"/>
                    </a:cubicBezTo>
                    <a:cubicBezTo>
                      <a:pt x="59" y="78"/>
                      <a:pt x="58" y="80"/>
                      <a:pt x="57" y="81"/>
                    </a:cubicBezTo>
                    <a:cubicBezTo>
                      <a:pt x="55" y="77"/>
                      <a:pt x="54" y="73"/>
                      <a:pt x="53" y="69"/>
                    </a:cubicBezTo>
                    <a:cubicBezTo>
                      <a:pt x="52" y="65"/>
                      <a:pt x="51" y="61"/>
                      <a:pt x="50" y="56"/>
                    </a:cubicBezTo>
                    <a:cubicBezTo>
                      <a:pt x="50" y="55"/>
                      <a:pt x="49" y="53"/>
                      <a:pt x="49" y="52"/>
                    </a:cubicBezTo>
                    <a:cubicBezTo>
                      <a:pt x="50" y="51"/>
                      <a:pt x="51" y="49"/>
                      <a:pt x="51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2" y="47"/>
                      <a:pt x="53" y="46"/>
                      <a:pt x="53" y="45"/>
                    </a:cubicBezTo>
                    <a:cubicBezTo>
                      <a:pt x="54" y="45"/>
                      <a:pt x="54" y="45"/>
                      <a:pt x="54" y="44"/>
                    </a:cubicBezTo>
                    <a:cubicBezTo>
                      <a:pt x="59" y="41"/>
                      <a:pt x="61" y="34"/>
                      <a:pt x="64" y="30"/>
                    </a:cubicBezTo>
                    <a:cubicBezTo>
                      <a:pt x="65" y="29"/>
                      <a:pt x="65" y="28"/>
                      <a:pt x="65" y="28"/>
                    </a:cubicBezTo>
                    <a:cubicBezTo>
                      <a:pt x="65" y="29"/>
                      <a:pt x="66" y="29"/>
                      <a:pt x="66" y="30"/>
                    </a:cubicBezTo>
                    <a:cubicBezTo>
                      <a:pt x="68" y="35"/>
                      <a:pt x="69" y="41"/>
                      <a:pt x="70" y="46"/>
                    </a:cubicBezTo>
                    <a:cubicBezTo>
                      <a:pt x="71" y="49"/>
                      <a:pt x="73" y="54"/>
                      <a:pt x="78" y="54"/>
                    </a:cubicBezTo>
                    <a:cubicBezTo>
                      <a:pt x="78" y="54"/>
                      <a:pt x="78" y="53"/>
                      <a:pt x="79" y="53"/>
                    </a:cubicBezTo>
                    <a:cubicBezTo>
                      <a:pt x="74" y="56"/>
                      <a:pt x="70" y="61"/>
                      <a:pt x="67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422"/>
              <p:cNvSpPr/>
              <p:nvPr/>
            </p:nvSpPr>
            <p:spPr bwMode="auto">
              <a:xfrm>
                <a:off x="1693" y="1451"/>
                <a:ext cx="27" cy="10"/>
              </a:xfrm>
              <a:custGeom>
                <a:avLst/>
                <a:gdLst>
                  <a:gd name="T0" fmla="*/ 34 w 35"/>
                  <a:gd name="T1" fmla="*/ 6 h 14"/>
                  <a:gd name="T2" fmla="*/ 23 w 35"/>
                  <a:gd name="T3" fmla="*/ 1 h 14"/>
                  <a:gd name="T4" fmla="*/ 5 w 35"/>
                  <a:gd name="T5" fmla="*/ 3 h 14"/>
                  <a:gd name="T6" fmla="*/ 9 w 35"/>
                  <a:gd name="T7" fmla="*/ 12 h 14"/>
                  <a:gd name="T8" fmla="*/ 22 w 35"/>
                  <a:gd name="T9" fmla="*/ 12 h 14"/>
                  <a:gd name="T10" fmla="*/ 25 w 35"/>
                  <a:gd name="T11" fmla="*/ 12 h 14"/>
                  <a:gd name="T12" fmla="*/ 29 w 35"/>
                  <a:gd name="T13" fmla="*/ 14 h 14"/>
                  <a:gd name="T14" fmla="*/ 30 w 35"/>
                  <a:gd name="T15" fmla="*/ 13 h 14"/>
                  <a:gd name="T16" fmla="*/ 34 w 35"/>
                  <a:gd name="T1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4">
                    <a:moveTo>
                      <a:pt x="34" y="6"/>
                    </a:moveTo>
                    <a:cubicBezTo>
                      <a:pt x="32" y="2"/>
                      <a:pt x="27" y="1"/>
                      <a:pt x="23" y="1"/>
                    </a:cubicBezTo>
                    <a:cubicBezTo>
                      <a:pt x="17" y="1"/>
                      <a:pt x="11" y="0"/>
                      <a:pt x="5" y="3"/>
                    </a:cubicBezTo>
                    <a:cubicBezTo>
                      <a:pt x="0" y="6"/>
                      <a:pt x="4" y="14"/>
                      <a:pt x="9" y="12"/>
                    </a:cubicBezTo>
                    <a:cubicBezTo>
                      <a:pt x="13" y="11"/>
                      <a:pt x="18" y="12"/>
                      <a:pt x="22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26" y="13"/>
                      <a:pt x="27" y="14"/>
                      <a:pt x="29" y="14"/>
                    </a:cubicBezTo>
                    <a:cubicBezTo>
                      <a:pt x="30" y="14"/>
                      <a:pt x="30" y="13"/>
                      <a:pt x="30" y="13"/>
                    </a:cubicBezTo>
                    <a:cubicBezTo>
                      <a:pt x="34" y="13"/>
                      <a:pt x="35" y="9"/>
                      <a:pt x="3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423"/>
              <p:cNvSpPr/>
              <p:nvPr/>
            </p:nvSpPr>
            <p:spPr bwMode="auto">
              <a:xfrm>
                <a:off x="1690" y="1439"/>
                <a:ext cx="26" cy="12"/>
              </a:xfrm>
              <a:custGeom>
                <a:avLst/>
                <a:gdLst>
                  <a:gd name="T0" fmla="*/ 29 w 34"/>
                  <a:gd name="T1" fmla="*/ 4 h 15"/>
                  <a:gd name="T2" fmla="*/ 3 w 34"/>
                  <a:gd name="T3" fmla="*/ 7 h 15"/>
                  <a:gd name="T4" fmla="*/ 8 w 34"/>
                  <a:gd name="T5" fmla="*/ 14 h 15"/>
                  <a:gd name="T6" fmla="*/ 24 w 34"/>
                  <a:gd name="T7" fmla="*/ 14 h 15"/>
                  <a:gd name="T8" fmla="*/ 28 w 34"/>
                  <a:gd name="T9" fmla="*/ 13 h 15"/>
                  <a:gd name="T10" fmla="*/ 29 w 34"/>
                  <a:gd name="T11" fmla="*/ 13 h 15"/>
                  <a:gd name="T12" fmla="*/ 29 w 34"/>
                  <a:gd name="T13" fmla="*/ 13 h 15"/>
                  <a:gd name="T14" fmla="*/ 29 w 34"/>
                  <a:gd name="T1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5">
                    <a:moveTo>
                      <a:pt x="29" y="4"/>
                    </a:moveTo>
                    <a:cubicBezTo>
                      <a:pt x="22" y="3"/>
                      <a:pt x="8" y="0"/>
                      <a:pt x="3" y="7"/>
                    </a:cubicBezTo>
                    <a:cubicBezTo>
                      <a:pt x="0" y="11"/>
                      <a:pt x="4" y="15"/>
                      <a:pt x="8" y="14"/>
                    </a:cubicBezTo>
                    <a:cubicBezTo>
                      <a:pt x="13" y="13"/>
                      <a:pt x="19" y="14"/>
                      <a:pt x="24" y="14"/>
                    </a:cubicBezTo>
                    <a:cubicBezTo>
                      <a:pt x="25" y="14"/>
                      <a:pt x="27" y="14"/>
                      <a:pt x="28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3" y="12"/>
                      <a:pt x="34" y="5"/>
                      <a:pt x="2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424"/>
              <p:cNvSpPr>
                <a:spLocks noEditPoints="1"/>
              </p:cNvSpPr>
              <p:nvPr/>
            </p:nvSpPr>
            <p:spPr bwMode="auto">
              <a:xfrm>
                <a:off x="1733" y="1421"/>
                <a:ext cx="43" cy="42"/>
              </a:xfrm>
              <a:custGeom>
                <a:avLst/>
                <a:gdLst>
                  <a:gd name="T0" fmla="*/ 51 w 56"/>
                  <a:gd name="T1" fmla="*/ 41 h 55"/>
                  <a:gd name="T2" fmla="*/ 38 w 56"/>
                  <a:gd name="T3" fmla="*/ 29 h 55"/>
                  <a:gd name="T4" fmla="*/ 40 w 56"/>
                  <a:gd name="T5" fmla="*/ 29 h 55"/>
                  <a:gd name="T6" fmla="*/ 28 w 56"/>
                  <a:gd name="T7" fmla="*/ 2 h 55"/>
                  <a:gd name="T8" fmla="*/ 2 w 56"/>
                  <a:gd name="T9" fmla="*/ 26 h 55"/>
                  <a:gd name="T10" fmla="*/ 15 w 56"/>
                  <a:gd name="T11" fmla="*/ 54 h 55"/>
                  <a:gd name="T12" fmla="*/ 33 w 56"/>
                  <a:gd name="T13" fmla="*/ 39 h 55"/>
                  <a:gd name="T14" fmla="*/ 50 w 56"/>
                  <a:gd name="T15" fmla="*/ 47 h 55"/>
                  <a:gd name="T16" fmla="*/ 51 w 56"/>
                  <a:gd name="T17" fmla="*/ 41 h 55"/>
                  <a:gd name="T18" fmla="*/ 38 w 56"/>
                  <a:gd name="T19" fmla="*/ 22 h 55"/>
                  <a:gd name="T20" fmla="*/ 38 w 56"/>
                  <a:gd name="T21" fmla="*/ 18 h 55"/>
                  <a:gd name="T22" fmla="*/ 38 w 56"/>
                  <a:gd name="T23" fmla="*/ 22 h 55"/>
                  <a:gd name="T24" fmla="*/ 19 w 56"/>
                  <a:gd name="T25" fmla="*/ 41 h 55"/>
                  <a:gd name="T26" fmla="*/ 11 w 56"/>
                  <a:gd name="T27" fmla="*/ 32 h 55"/>
                  <a:gd name="T28" fmla="*/ 18 w 56"/>
                  <a:gd name="T29" fmla="*/ 13 h 55"/>
                  <a:gd name="T30" fmla="*/ 30 w 56"/>
                  <a:gd name="T31" fmla="*/ 13 h 55"/>
                  <a:gd name="T32" fmla="*/ 29 w 56"/>
                  <a:gd name="T33" fmla="*/ 14 h 55"/>
                  <a:gd name="T34" fmla="*/ 27 w 56"/>
                  <a:gd name="T35" fmla="*/ 25 h 55"/>
                  <a:gd name="T36" fmla="*/ 19 w 56"/>
                  <a:gd name="T37" fmla="*/ 4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55">
                    <a:moveTo>
                      <a:pt x="51" y="41"/>
                    </a:moveTo>
                    <a:cubicBezTo>
                      <a:pt x="47" y="38"/>
                      <a:pt x="41" y="34"/>
                      <a:pt x="38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56" y="19"/>
                      <a:pt x="39" y="4"/>
                      <a:pt x="28" y="2"/>
                    </a:cubicBezTo>
                    <a:cubicBezTo>
                      <a:pt x="12" y="0"/>
                      <a:pt x="5" y="13"/>
                      <a:pt x="2" y="26"/>
                    </a:cubicBezTo>
                    <a:cubicBezTo>
                      <a:pt x="0" y="36"/>
                      <a:pt x="1" y="55"/>
                      <a:pt x="15" y="54"/>
                    </a:cubicBezTo>
                    <a:cubicBezTo>
                      <a:pt x="23" y="53"/>
                      <a:pt x="29" y="47"/>
                      <a:pt x="33" y="39"/>
                    </a:cubicBezTo>
                    <a:cubicBezTo>
                      <a:pt x="37" y="45"/>
                      <a:pt x="43" y="49"/>
                      <a:pt x="50" y="47"/>
                    </a:cubicBezTo>
                    <a:cubicBezTo>
                      <a:pt x="53" y="46"/>
                      <a:pt x="54" y="42"/>
                      <a:pt x="51" y="41"/>
                    </a:cubicBezTo>
                    <a:close/>
                    <a:moveTo>
                      <a:pt x="38" y="22"/>
                    </a:moveTo>
                    <a:cubicBezTo>
                      <a:pt x="38" y="21"/>
                      <a:pt x="38" y="19"/>
                      <a:pt x="38" y="18"/>
                    </a:cubicBezTo>
                    <a:cubicBezTo>
                      <a:pt x="39" y="20"/>
                      <a:pt x="39" y="21"/>
                      <a:pt x="38" y="22"/>
                    </a:cubicBezTo>
                    <a:close/>
                    <a:moveTo>
                      <a:pt x="19" y="41"/>
                    </a:moveTo>
                    <a:cubicBezTo>
                      <a:pt x="12" y="50"/>
                      <a:pt x="10" y="37"/>
                      <a:pt x="11" y="32"/>
                    </a:cubicBezTo>
                    <a:cubicBezTo>
                      <a:pt x="11" y="27"/>
                      <a:pt x="13" y="17"/>
                      <a:pt x="18" y="13"/>
                    </a:cubicBezTo>
                    <a:cubicBezTo>
                      <a:pt x="21" y="11"/>
                      <a:pt x="26" y="11"/>
                      <a:pt x="30" y="13"/>
                    </a:cubicBezTo>
                    <a:cubicBezTo>
                      <a:pt x="30" y="13"/>
                      <a:pt x="29" y="13"/>
                      <a:pt x="29" y="14"/>
                    </a:cubicBezTo>
                    <a:cubicBezTo>
                      <a:pt x="27" y="18"/>
                      <a:pt x="27" y="21"/>
                      <a:pt x="27" y="25"/>
                    </a:cubicBezTo>
                    <a:cubicBezTo>
                      <a:pt x="26" y="31"/>
                      <a:pt x="23" y="37"/>
                      <a:pt x="1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425"/>
              <p:cNvSpPr/>
              <p:nvPr/>
            </p:nvSpPr>
            <p:spPr bwMode="auto">
              <a:xfrm>
                <a:off x="1762" y="1386"/>
                <a:ext cx="36" cy="42"/>
              </a:xfrm>
              <a:custGeom>
                <a:avLst/>
                <a:gdLst>
                  <a:gd name="T0" fmla="*/ 38 w 47"/>
                  <a:gd name="T1" fmla="*/ 27 h 55"/>
                  <a:gd name="T2" fmla="*/ 30 w 47"/>
                  <a:gd name="T3" fmla="*/ 27 h 55"/>
                  <a:gd name="T4" fmla="*/ 28 w 47"/>
                  <a:gd name="T5" fmla="*/ 26 h 55"/>
                  <a:gd name="T6" fmla="*/ 30 w 47"/>
                  <a:gd name="T7" fmla="*/ 12 h 55"/>
                  <a:gd name="T8" fmla="*/ 21 w 47"/>
                  <a:gd name="T9" fmla="*/ 0 h 55"/>
                  <a:gd name="T10" fmla="*/ 5 w 47"/>
                  <a:gd name="T11" fmla="*/ 10 h 55"/>
                  <a:gd name="T12" fmla="*/ 1 w 47"/>
                  <a:gd name="T13" fmla="*/ 34 h 55"/>
                  <a:gd name="T14" fmla="*/ 8 w 47"/>
                  <a:gd name="T15" fmla="*/ 34 h 55"/>
                  <a:gd name="T16" fmla="*/ 16 w 47"/>
                  <a:gd name="T17" fmla="*/ 12 h 55"/>
                  <a:gd name="T18" fmla="*/ 21 w 47"/>
                  <a:gd name="T19" fmla="*/ 9 h 55"/>
                  <a:gd name="T20" fmla="*/ 21 w 47"/>
                  <a:gd name="T21" fmla="*/ 9 h 55"/>
                  <a:gd name="T22" fmla="*/ 21 w 47"/>
                  <a:gd name="T23" fmla="*/ 12 h 55"/>
                  <a:gd name="T24" fmla="*/ 17 w 47"/>
                  <a:gd name="T25" fmla="*/ 27 h 55"/>
                  <a:gd name="T26" fmla="*/ 20 w 47"/>
                  <a:gd name="T27" fmla="*/ 35 h 55"/>
                  <a:gd name="T28" fmla="*/ 30 w 47"/>
                  <a:gd name="T29" fmla="*/ 36 h 55"/>
                  <a:gd name="T30" fmla="*/ 35 w 47"/>
                  <a:gd name="T31" fmla="*/ 37 h 55"/>
                  <a:gd name="T32" fmla="*/ 36 w 47"/>
                  <a:gd name="T33" fmla="*/ 37 h 55"/>
                  <a:gd name="T34" fmla="*/ 27 w 47"/>
                  <a:gd name="T35" fmla="*/ 47 h 55"/>
                  <a:gd name="T36" fmla="*/ 29 w 47"/>
                  <a:gd name="T37" fmla="*/ 52 h 55"/>
                  <a:gd name="T38" fmla="*/ 47 w 47"/>
                  <a:gd name="T39" fmla="*/ 36 h 55"/>
                  <a:gd name="T40" fmla="*/ 38 w 47"/>
                  <a:gd name="T41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55">
                    <a:moveTo>
                      <a:pt x="38" y="27"/>
                    </a:moveTo>
                    <a:cubicBezTo>
                      <a:pt x="36" y="27"/>
                      <a:pt x="33" y="27"/>
                      <a:pt x="30" y="27"/>
                    </a:cubicBezTo>
                    <a:cubicBezTo>
                      <a:pt x="29" y="26"/>
                      <a:pt x="29" y="26"/>
                      <a:pt x="28" y="26"/>
                    </a:cubicBezTo>
                    <a:cubicBezTo>
                      <a:pt x="30" y="22"/>
                      <a:pt x="30" y="17"/>
                      <a:pt x="30" y="12"/>
                    </a:cubicBezTo>
                    <a:cubicBezTo>
                      <a:pt x="30" y="6"/>
                      <a:pt x="28" y="0"/>
                      <a:pt x="21" y="0"/>
                    </a:cubicBezTo>
                    <a:cubicBezTo>
                      <a:pt x="15" y="1"/>
                      <a:pt x="9" y="6"/>
                      <a:pt x="5" y="10"/>
                    </a:cubicBezTo>
                    <a:cubicBezTo>
                      <a:pt x="0" y="17"/>
                      <a:pt x="1" y="25"/>
                      <a:pt x="1" y="34"/>
                    </a:cubicBezTo>
                    <a:cubicBezTo>
                      <a:pt x="1" y="38"/>
                      <a:pt x="7" y="38"/>
                      <a:pt x="8" y="34"/>
                    </a:cubicBezTo>
                    <a:cubicBezTo>
                      <a:pt x="8" y="25"/>
                      <a:pt x="9" y="17"/>
                      <a:pt x="16" y="12"/>
                    </a:cubicBezTo>
                    <a:cubicBezTo>
                      <a:pt x="18" y="11"/>
                      <a:pt x="19" y="10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1" y="18"/>
                      <a:pt x="21" y="22"/>
                      <a:pt x="17" y="27"/>
                    </a:cubicBezTo>
                    <a:cubicBezTo>
                      <a:pt x="14" y="30"/>
                      <a:pt x="16" y="34"/>
                      <a:pt x="20" y="35"/>
                    </a:cubicBezTo>
                    <a:cubicBezTo>
                      <a:pt x="24" y="35"/>
                      <a:pt x="27" y="36"/>
                      <a:pt x="30" y="36"/>
                    </a:cubicBezTo>
                    <a:cubicBezTo>
                      <a:pt x="32" y="36"/>
                      <a:pt x="33" y="37"/>
                      <a:pt x="35" y="37"/>
                    </a:cubicBezTo>
                    <a:cubicBezTo>
                      <a:pt x="35" y="37"/>
                      <a:pt x="36" y="37"/>
                      <a:pt x="36" y="37"/>
                    </a:cubicBezTo>
                    <a:cubicBezTo>
                      <a:pt x="34" y="41"/>
                      <a:pt x="28" y="42"/>
                      <a:pt x="27" y="47"/>
                    </a:cubicBezTo>
                    <a:cubicBezTo>
                      <a:pt x="27" y="49"/>
                      <a:pt x="27" y="51"/>
                      <a:pt x="29" y="52"/>
                    </a:cubicBezTo>
                    <a:cubicBezTo>
                      <a:pt x="37" y="55"/>
                      <a:pt x="47" y="43"/>
                      <a:pt x="47" y="36"/>
                    </a:cubicBezTo>
                    <a:cubicBezTo>
                      <a:pt x="47" y="31"/>
                      <a:pt x="42" y="28"/>
                      <a:pt x="38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426"/>
              <p:cNvSpPr>
                <a:spLocks noEditPoints="1"/>
              </p:cNvSpPr>
              <p:nvPr/>
            </p:nvSpPr>
            <p:spPr bwMode="auto">
              <a:xfrm>
                <a:off x="774" y="2047"/>
                <a:ext cx="51" cy="48"/>
              </a:xfrm>
              <a:custGeom>
                <a:avLst/>
                <a:gdLst>
                  <a:gd name="T0" fmla="*/ 64 w 67"/>
                  <a:gd name="T1" fmla="*/ 2 h 63"/>
                  <a:gd name="T2" fmla="*/ 52 w 67"/>
                  <a:gd name="T3" fmla="*/ 0 h 63"/>
                  <a:gd name="T4" fmla="*/ 41 w 67"/>
                  <a:gd name="T5" fmla="*/ 4 h 63"/>
                  <a:gd name="T6" fmla="*/ 36 w 67"/>
                  <a:gd name="T7" fmla="*/ 7 h 63"/>
                  <a:gd name="T8" fmla="*/ 24 w 67"/>
                  <a:gd name="T9" fmla="*/ 7 h 63"/>
                  <a:gd name="T10" fmla="*/ 3 w 67"/>
                  <a:gd name="T11" fmla="*/ 23 h 63"/>
                  <a:gd name="T12" fmla="*/ 5 w 67"/>
                  <a:gd name="T13" fmla="*/ 48 h 63"/>
                  <a:gd name="T14" fmla="*/ 52 w 67"/>
                  <a:gd name="T15" fmla="*/ 47 h 63"/>
                  <a:gd name="T16" fmla="*/ 60 w 67"/>
                  <a:gd name="T17" fmla="*/ 21 h 63"/>
                  <a:gd name="T18" fmla="*/ 55 w 67"/>
                  <a:gd name="T19" fmla="*/ 11 h 63"/>
                  <a:gd name="T20" fmla="*/ 64 w 67"/>
                  <a:gd name="T21" fmla="*/ 9 h 63"/>
                  <a:gd name="T22" fmla="*/ 64 w 67"/>
                  <a:gd name="T23" fmla="*/ 2 h 63"/>
                  <a:gd name="T24" fmla="*/ 46 w 67"/>
                  <a:gd name="T25" fmla="*/ 38 h 63"/>
                  <a:gd name="T26" fmla="*/ 19 w 67"/>
                  <a:gd name="T27" fmla="*/ 46 h 63"/>
                  <a:gd name="T28" fmla="*/ 16 w 67"/>
                  <a:gd name="T29" fmla="*/ 20 h 63"/>
                  <a:gd name="T30" fmla="*/ 31 w 67"/>
                  <a:gd name="T31" fmla="*/ 16 h 63"/>
                  <a:gd name="T32" fmla="*/ 39 w 67"/>
                  <a:gd name="T33" fmla="*/ 18 h 63"/>
                  <a:gd name="T34" fmla="*/ 42 w 67"/>
                  <a:gd name="T35" fmla="*/ 22 h 63"/>
                  <a:gd name="T36" fmla="*/ 42 w 67"/>
                  <a:gd name="T37" fmla="*/ 28 h 63"/>
                  <a:gd name="T38" fmla="*/ 49 w 67"/>
                  <a:gd name="T39" fmla="*/ 22 h 63"/>
                  <a:gd name="T40" fmla="*/ 50 w 67"/>
                  <a:gd name="T41" fmla="*/ 23 h 63"/>
                  <a:gd name="T42" fmla="*/ 46 w 67"/>
                  <a:gd name="T43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7" h="63">
                    <a:moveTo>
                      <a:pt x="64" y="2"/>
                    </a:moveTo>
                    <a:cubicBezTo>
                      <a:pt x="61" y="0"/>
                      <a:pt x="56" y="0"/>
                      <a:pt x="52" y="0"/>
                    </a:cubicBezTo>
                    <a:cubicBezTo>
                      <a:pt x="48" y="0"/>
                      <a:pt x="45" y="3"/>
                      <a:pt x="41" y="4"/>
                    </a:cubicBezTo>
                    <a:cubicBezTo>
                      <a:pt x="38" y="4"/>
                      <a:pt x="37" y="5"/>
                      <a:pt x="36" y="7"/>
                    </a:cubicBezTo>
                    <a:cubicBezTo>
                      <a:pt x="32" y="6"/>
                      <a:pt x="27" y="6"/>
                      <a:pt x="24" y="7"/>
                    </a:cubicBezTo>
                    <a:cubicBezTo>
                      <a:pt x="14" y="8"/>
                      <a:pt x="7" y="13"/>
                      <a:pt x="3" y="23"/>
                    </a:cubicBezTo>
                    <a:cubicBezTo>
                      <a:pt x="0" y="31"/>
                      <a:pt x="0" y="40"/>
                      <a:pt x="5" y="48"/>
                    </a:cubicBezTo>
                    <a:cubicBezTo>
                      <a:pt x="15" y="63"/>
                      <a:pt x="41" y="60"/>
                      <a:pt x="52" y="47"/>
                    </a:cubicBezTo>
                    <a:cubicBezTo>
                      <a:pt x="58" y="40"/>
                      <a:pt x="62" y="30"/>
                      <a:pt x="60" y="21"/>
                    </a:cubicBezTo>
                    <a:cubicBezTo>
                      <a:pt x="59" y="17"/>
                      <a:pt x="57" y="13"/>
                      <a:pt x="55" y="11"/>
                    </a:cubicBezTo>
                    <a:cubicBezTo>
                      <a:pt x="58" y="10"/>
                      <a:pt x="61" y="11"/>
                      <a:pt x="64" y="9"/>
                    </a:cubicBezTo>
                    <a:cubicBezTo>
                      <a:pt x="67" y="7"/>
                      <a:pt x="67" y="3"/>
                      <a:pt x="64" y="2"/>
                    </a:cubicBezTo>
                    <a:close/>
                    <a:moveTo>
                      <a:pt x="46" y="38"/>
                    </a:moveTo>
                    <a:cubicBezTo>
                      <a:pt x="40" y="46"/>
                      <a:pt x="27" y="50"/>
                      <a:pt x="19" y="46"/>
                    </a:cubicBezTo>
                    <a:cubicBezTo>
                      <a:pt x="9" y="41"/>
                      <a:pt x="10" y="28"/>
                      <a:pt x="16" y="20"/>
                    </a:cubicBezTo>
                    <a:cubicBezTo>
                      <a:pt x="19" y="16"/>
                      <a:pt x="26" y="16"/>
                      <a:pt x="31" y="16"/>
                    </a:cubicBezTo>
                    <a:cubicBezTo>
                      <a:pt x="33" y="16"/>
                      <a:pt x="36" y="17"/>
                      <a:pt x="39" y="18"/>
                    </a:cubicBezTo>
                    <a:cubicBezTo>
                      <a:pt x="40" y="18"/>
                      <a:pt x="43" y="22"/>
                      <a:pt x="42" y="22"/>
                    </a:cubicBezTo>
                    <a:cubicBezTo>
                      <a:pt x="39" y="23"/>
                      <a:pt x="39" y="28"/>
                      <a:pt x="42" y="28"/>
                    </a:cubicBezTo>
                    <a:cubicBezTo>
                      <a:pt x="47" y="28"/>
                      <a:pt x="49" y="26"/>
                      <a:pt x="49" y="22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9"/>
                      <a:pt x="49" y="33"/>
                      <a:pt x="4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427"/>
              <p:cNvSpPr>
                <a:spLocks noEditPoints="1"/>
              </p:cNvSpPr>
              <p:nvPr/>
            </p:nvSpPr>
            <p:spPr bwMode="auto">
              <a:xfrm>
                <a:off x="816" y="2079"/>
                <a:ext cx="25" cy="26"/>
              </a:xfrm>
              <a:custGeom>
                <a:avLst/>
                <a:gdLst>
                  <a:gd name="T0" fmla="*/ 28 w 32"/>
                  <a:gd name="T1" fmla="*/ 12 h 34"/>
                  <a:gd name="T2" fmla="*/ 21 w 32"/>
                  <a:gd name="T3" fmla="*/ 6 h 34"/>
                  <a:gd name="T4" fmla="*/ 20 w 32"/>
                  <a:gd name="T5" fmla="*/ 5 h 34"/>
                  <a:gd name="T6" fmla="*/ 7 w 32"/>
                  <a:gd name="T7" fmla="*/ 3 h 34"/>
                  <a:gd name="T8" fmla="*/ 0 w 32"/>
                  <a:gd name="T9" fmla="*/ 18 h 34"/>
                  <a:gd name="T10" fmla="*/ 5 w 32"/>
                  <a:gd name="T11" fmla="*/ 31 h 34"/>
                  <a:gd name="T12" fmla="*/ 18 w 32"/>
                  <a:gd name="T13" fmla="*/ 32 h 34"/>
                  <a:gd name="T14" fmla="*/ 28 w 32"/>
                  <a:gd name="T15" fmla="*/ 12 h 34"/>
                  <a:gd name="T16" fmla="*/ 15 w 32"/>
                  <a:gd name="T17" fmla="*/ 23 h 34"/>
                  <a:gd name="T18" fmla="*/ 12 w 32"/>
                  <a:gd name="T19" fmla="*/ 24 h 34"/>
                  <a:gd name="T20" fmla="*/ 9 w 32"/>
                  <a:gd name="T21" fmla="*/ 20 h 34"/>
                  <a:gd name="T22" fmla="*/ 9 w 32"/>
                  <a:gd name="T23" fmla="*/ 18 h 34"/>
                  <a:gd name="T24" fmla="*/ 11 w 32"/>
                  <a:gd name="T25" fmla="*/ 17 h 34"/>
                  <a:gd name="T26" fmla="*/ 20 w 32"/>
                  <a:gd name="T27" fmla="*/ 17 h 34"/>
                  <a:gd name="T28" fmla="*/ 20 w 32"/>
                  <a:gd name="T29" fmla="*/ 18 h 34"/>
                  <a:gd name="T30" fmla="*/ 19 w 32"/>
                  <a:gd name="T31" fmla="*/ 20 h 34"/>
                  <a:gd name="T32" fmla="*/ 15 w 32"/>
                  <a:gd name="T3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28" y="12"/>
                    </a:moveTo>
                    <a:cubicBezTo>
                      <a:pt x="27" y="9"/>
                      <a:pt x="24" y="7"/>
                      <a:pt x="21" y="6"/>
                    </a:cubicBezTo>
                    <a:cubicBezTo>
                      <a:pt x="21" y="6"/>
                      <a:pt x="21" y="6"/>
                      <a:pt x="20" y="5"/>
                    </a:cubicBezTo>
                    <a:cubicBezTo>
                      <a:pt x="17" y="0"/>
                      <a:pt x="12" y="0"/>
                      <a:pt x="7" y="3"/>
                    </a:cubicBezTo>
                    <a:cubicBezTo>
                      <a:pt x="2" y="6"/>
                      <a:pt x="1" y="13"/>
                      <a:pt x="0" y="18"/>
                    </a:cubicBezTo>
                    <a:cubicBezTo>
                      <a:pt x="0" y="23"/>
                      <a:pt x="1" y="28"/>
                      <a:pt x="5" y="31"/>
                    </a:cubicBezTo>
                    <a:cubicBezTo>
                      <a:pt x="9" y="34"/>
                      <a:pt x="14" y="34"/>
                      <a:pt x="18" y="32"/>
                    </a:cubicBezTo>
                    <a:cubicBezTo>
                      <a:pt x="25" y="29"/>
                      <a:pt x="32" y="21"/>
                      <a:pt x="28" y="12"/>
                    </a:cubicBezTo>
                    <a:close/>
                    <a:moveTo>
                      <a:pt x="15" y="23"/>
                    </a:moveTo>
                    <a:cubicBezTo>
                      <a:pt x="14" y="23"/>
                      <a:pt x="12" y="24"/>
                      <a:pt x="12" y="24"/>
                    </a:cubicBezTo>
                    <a:cubicBezTo>
                      <a:pt x="9" y="23"/>
                      <a:pt x="9" y="22"/>
                      <a:pt x="9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0" y="18"/>
                      <a:pt x="10" y="17"/>
                      <a:pt x="11" y="17"/>
                    </a:cubicBezTo>
                    <a:cubicBezTo>
                      <a:pt x="13" y="16"/>
                      <a:pt x="19" y="14"/>
                      <a:pt x="20" y="17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20" y="19"/>
                      <a:pt x="19" y="19"/>
                      <a:pt x="19" y="20"/>
                    </a:cubicBezTo>
                    <a:cubicBezTo>
                      <a:pt x="18" y="21"/>
                      <a:pt x="17" y="22"/>
                      <a:pt x="1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428"/>
              <p:cNvSpPr/>
              <p:nvPr/>
            </p:nvSpPr>
            <p:spPr bwMode="auto">
              <a:xfrm>
                <a:off x="860" y="2069"/>
                <a:ext cx="24" cy="12"/>
              </a:xfrm>
              <a:custGeom>
                <a:avLst/>
                <a:gdLst>
                  <a:gd name="T0" fmla="*/ 19 w 31"/>
                  <a:gd name="T1" fmla="*/ 2 h 15"/>
                  <a:gd name="T2" fmla="*/ 6 w 31"/>
                  <a:gd name="T3" fmla="*/ 2 h 15"/>
                  <a:gd name="T4" fmla="*/ 1 w 31"/>
                  <a:gd name="T5" fmla="*/ 8 h 15"/>
                  <a:gd name="T6" fmla="*/ 14 w 31"/>
                  <a:gd name="T7" fmla="*/ 12 h 15"/>
                  <a:gd name="T8" fmla="*/ 18 w 31"/>
                  <a:gd name="T9" fmla="*/ 12 h 15"/>
                  <a:gd name="T10" fmla="*/ 20 w 31"/>
                  <a:gd name="T11" fmla="*/ 12 h 15"/>
                  <a:gd name="T12" fmla="*/ 24 w 31"/>
                  <a:gd name="T13" fmla="*/ 15 h 15"/>
                  <a:gd name="T14" fmla="*/ 26 w 31"/>
                  <a:gd name="T15" fmla="*/ 15 h 15"/>
                  <a:gd name="T16" fmla="*/ 31 w 31"/>
                  <a:gd name="T17" fmla="*/ 11 h 15"/>
                  <a:gd name="T18" fmla="*/ 19 w 31"/>
                  <a:gd name="T1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15">
                    <a:moveTo>
                      <a:pt x="19" y="2"/>
                    </a:moveTo>
                    <a:cubicBezTo>
                      <a:pt x="15" y="2"/>
                      <a:pt x="10" y="3"/>
                      <a:pt x="6" y="2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4" y="13"/>
                      <a:pt x="9" y="13"/>
                      <a:pt x="14" y="12"/>
                    </a:cubicBezTo>
                    <a:cubicBezTo>
                      <a:pt x="15" y="12"/>
                      <a:pt x="16" y="12"/>
                      <a:pt x="18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1" y="14"/>
                      <a:pt x="22" y="15"/>
                      <a:pt x="24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8" y="15"/>
                      <a:pt x="31" y="13"/>
                      <a:pt x="31" y="11"/>
                    </a:cubicBezTo>
                    <a:cubicBezTo>
                      <a:pt x="30" y="4"/>
                      <a:pt x="24" y="3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429"/>
              <p:cNvSpPr/>
              <p:nvPr/>
            </p:nvSpPr>
            <p:spPr bwMode="auto">
              <a:xfrm>
                <a:off x="857" y="2059"/>
                <a:ext cx="28" cy="9"/>
              </a:xfrm>
              <a:custGeom>
                <a:avLst/>
                <a:gdLst>
                  <a:gd name="T0" fmla="*/ 32 w 36"/>
                  <a:gd name="T1" fmla="*/ 1 h 11"/>
                  <a:gd name="T2" fmla="*/ 16 w 36"/>
                  <a:gd name="T3" fmla="*/ 1 h 11"/>
                  <a:gd name="T4" fmla="*/ 2 w 36"/>
                  <a:gd name="T5" fmla="*/ 3 h 11"/>
                  <a:gd name="T6" fmla="*/ 2 w 36"/>
                  <a:gd name="T7" fmla="*/ 8 h 11"/>
                  <a:gd name="T8" fmla="*/ 14 w 36"/>
                  <a:gd name="T9" fmla="*/ 11 h 11"/>
                  <a:gd name="T10" fmla="*/ 32 w 36"/>
                  <a:gd name="T11" fmla="*/ 10 h 11"/>
                  <a:gd name="T12" fmla="*/ 36 w 36"/>
                  <a:gd name="T13" fmla="*/ 6 h 11"/>
                  <a:gd name="T14" fmla="*/ 32 w 36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1">
                    <a:moveTo>
                      <a:pt x="32" y="1"/>
                    </a:moveTo>
                    <a:cubicBezTo>
                      <a:pt x="27" y="1"/>
                      <a:pt x="21" y="1"/>
                      <a:pt x="16" y="1"/>
                    </a:cubicBezTo>
                    <a:cubicBezTo>
                      <a:pt x="11" y="1"/>
                      <a:pt x="6" y="0"/>
                      <a:pt x="2" y="3"/>
                    </a:cubicBezTo>
                    <a:cubicBezTo>
                      <a:pt x="0" y="5"/>
                      <a:pt x="0" y="7"/>
                      <a:pt x="2" y="8"/>
                    </a:cubicBezTo>
                    <a:cubicBezTo>
                      <a:pt x="5" y="11"/>
                      <a:pt x="10" y="11"/>
                      <a:pt x="14" y="11"/>
                    </a:cubicBezTo>
                    <a:cubicBezTo>
                      <a:pt x="20" y="11"/>
                      <a:pt x="26" y="11"/>
                      <a:pt x="32" y="10"/>
                    </a:cubicBezTo>
                    <a:cubicBezTo>
                      <a:pt x="35" y="11"/>
                      <a:pt x="36" y="8"/>
                      <a:pt x="36" y="6"/>
                    </a:cubicBezTo>
                    <a:cubicBezTo>
                      <a:pt x="36" y="3"/>
                      <a:pt x="3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430"/>
              <p:cNvSpPr/>
              <p:nvPr/>
            </p:nvSpPr>
            <p:spPr bwMode="auto">
              <a:xfrm>
                <a:off x="899" y="2038"/>
                <a:ext cx="38" cy="49"/>
              </a:xfrm>
              <a:custGeom>
                <a:avLst/>
                <a:gdLst>
                  <a:gd name="T0" fmla="*/ 49 w 50"/>
                  <a:gd name="T1" fmla="*/ 60 h 65"/>
                  <a:gd name="T2" fmla="*/ 33 w 50"/>
                  <a:gd name="T3" fmla="*/ 51 h 65"/>
                  <a:gd name="T4" fmla="*/ 25 w 50"/>
                  <a:gd name="T5" fmla="*/ 51 h 65"/>
                  <a:gd name="T6" fmla="*/ 34 w 50"/>
                  <a:gd name="T7" fmla="*/ 33 h 65"/>
                  <a:gd name="T8" fmla="*/ 35 w 50"/>
                  <a:gd name="T9" fmla="*/ 16 h 65"/>
                  <a:gd name="T10" fmla="*/ 25 w 50"/>
                  <a:gd name="T11" fmla="*/ 5 h 65"/>
                  <a:gd name="T12" fmla="*/ 2 w 50"/>
                  <a:gd name="T13" fmla="*/ 9 h 65"/>
                  <a:gd name="T14" fmla="*/ 8 w 50"/>
                  <a:gd name="T15" fmla="*/ 26 h 65"/>
                  <a:gd name="T16" fmla="*/ 11 w 50"/>
                  <a:gd name="T17" fmla="*/ 20 h 65"/>
                  <a:gd name="T18" fmla="*/ 11 w 50"/>
                  <a:gd name="T19" fmla="*/ 19 h 65"/>
                  <a:gd name="T20" fmla="*/ 10 w 50"/>
                  <a:gd name="T21" fmla="*/ 16 h 65"/>
                  <a:gd name="T22" fmla="*/ 11 w 50"/>
                  <a:gd name="T23" fmla="*/ 11 h 65"/>
                  <a:gd name="T24" fmla="*/ 26 w 50"/>
                  <a:gd name="T25" fmla="*/ 18 h 65"/>
                  <a:gd name="T26" fmla="*/ 23 w 50"/>
                  <a:gd name="T27" fmla="*/ 38 h 65"/>
                  <a:gd name="T28" fmla="*/ 9 w 50"/>
                  <a:gd name="T29" fmla="*/ 52 h 65"/>
                  <a:gd name="T30" fmla="*/ 9 w 50"/>
                  <a:gd name="T31" fmla="*/ 62 h 65"/>
                  <a:gd name="T32" fmla="*/ 29 w 50"/>
                  <a:gd name="T33" fmla="*/ 63 h 65"/>
                  <a:gd name="T34" fmla="*/ 45 w 50"/>
                  <a:gd name="T35" fmla="*/ 65 h 65"/>
                  <a:gd name="T36" fmla="*/ 49 w 50"/>
                  <a:gd name="T37" fmla="*/ 6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5">
                    <a:moveTo>
                      <a:pt x="49" y="60"/>
                    </a:moveTo>
                    <a:cubicBezTo>
                      <a:pt x="47" y="52"/>
                      <a:pt x="40" y="51"/>
                      <a:pt x="33" y="51"/>
                    </a:cubicBezTo>
                    <a:cubicBezTo>
                      <a:pt x="31" y="51"/>
                      <a:pt x="28" y="51"/>
                      <a:pt x="25" y="51"/>
                    </a:cubicBezTo>
                    <a:cubicBezTo>
                      <a:pt x="29" y="46"/>
                      <a:pt x="33" y="40"/>
                      <a:pt x="34" y="33"/>
                    </a:cubicBezTo>
                    <a:cubicBezTo>
                      <a:pt x="36" y="27"/>
                      <a:pt x="36" y="22"/>
                      <a:pt x="35" y="16"/>
                    </a:cubicBezTo>
                    <a:cubicBezTo>
                      <a:pt x="34" y="12"/>
                      <a:pt x="28" y="7"/>
                      <a:pt x="25" y="5"/>
                    </a:cubicBezTo>
                    <a:cubicBezTo>
                      <a:pt x="18" y="1"/>
                      <a:pt x="5" y="0"/>
                      <a:pt x="2" y="9"/>
                    </a:cubicBezTo>
                    <a:cubicBezTo>
                      <a:pt x="0" y="14"/>
                      <a:pt x="2" y="25"/>
                      <a:pt x="8" y="26"/>
                    </a:cubicBezTo>
                    <a:cubicBezTo>
                      <a:pt x="12" y="27"/>
                      <a:pt x="14" y="22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8"/>
                      <a:pt x="11" y="17"/>
                      <a:pt x="10" y="16"/>
                    </a:cubicBezTo>
                    <a:cubicBezTo>
                      <a:pt x="10" y="14"/>
                      <a:pt x="9" y="12"/>
                      <a:pt x="11" y="11"/>
                    </a:cubicBezTo>
                    <a:cubicBezTo>
                      <a:pt x="17" y="9"/>
                      <a:pt x="23" y="13"/>
                      <a:pt x="26" y="18"/>
                    </a:cubicBezTo>
                    <a:cubicBezTo>
                      <a:pt x="29" y="23"/>
                      <a:pt x="25" y="33"/>
                      <a:pt x="23" y="38"/>
                    </a:cubicBezTo>
                    <a:cubicBezTo>
                      <a:pt x="21" y="43"/>
                      <a:pt x="15" y="50"/>
                      <a:pt x="9" y="52"/>
                    </a:cubicBezTo>
                    <a:cubicBezTo>
                      <a:pt x="5" y="54"/>
                      <a:pt x="4" y="61"/>
                      <a:pt x="9" y="62"/>
                    </a:cubicBezTo>
                    <a:cubicBezTo>
                      <a:pt x="16" y="63"/>
                      <a:pt x="23" y="63"/>
                      <a:pt x="29" y="63"/>
                    </a:cubicBezTo>
                    <a:cubicBezTo>
                      <a:pt x="35" y="63"/>
                      <a:pt x="39" y="64"/>
                      <a:pt x="45" y="65"/>
                    </a:cubicBezTo>
                    <a:cubicBezTo>
                      <a:pt x="48" y="65"/>
                      <a:pt x="50" y="62"/>
                      <a:pt x="49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431"/>
              <p:cNvSpPr/>
              <p:nvPr/>
            </p:nvSpPr>
            <p:spPr bwMode="auto">
              <a:xfrm>
                <a:off x="936" y="2036"/>
                <a:ext cx="54" cy="55"/>
              </a:xfrm>
              <a:custGeom>
                <a:avLst/>
                <a:gdLst>
                  <a:gd name="T0" fmla="*/ 66 w 71"/>
                  <a:gd name="T1" fmla="*/ 3 h 73"/>
                  <a:gd name="T2" fmla="*/ 23 w 71"/>
                  <a:gd name="T3" fmla="*/ 11 h 73"/>
                  <a:gd name="T4" fmla="*/ 3 w 71"/>
                  <a:gd name="T5" fmla="*/ 23 h 73"/>
                  <a:gd name="T6" fmla="*/ 9 w 71"/>
                  <a:gd name="T7" fmla="*/ 22 h 73"/>
                  <a:gd name="T8" fmla="*/ 12 w 71"/>
                  <a:gd name="T9" fmla="*/ 17 h 73"/>
                  <a:gd name="T10" fmla="*/ 18 w 71"/>
                  <a:gd name="T11" fmla="*/ 19 h 73"/>
                  <a:gd name="T12" fmla="*/ 23 w 71"/>
                  <a:gd name="T13" fmla="*/ 23 h 73"/>
                  <a:gd name="T14" fmla="*/ 23 w 71"/>
                  <a:gd name="T15" fmla="*/ 23 h 73"/>
                  <a:gd name="T16" fmla="*/ 24 w 71"/>
                  <a:gd name="T17" fmla="*/ 25 h 73"/>
                  <a:gd name="T18" fmla="*/ 25 w 71"/>
                  <a:gd name="T19" fmla="*/ 31 h 73"/>
                  <a:gd name="T20" fmla="*/ 26 w 71"/>
                  <a:gd name="T21" fmla="*/ 40 h 73"/>
                  <a:gd name="T22" fmla="*/ 23 w 71"/>
                  <a:gd name="T23" fmla="*/ 50 h 73"/>
                  <a:gd name="T24" fmla="*/ 10 w 71"/>
                  <a:gd name="T25" fmla="*/ 45 h 73"/>
                  <a:gd name="T26" fmla="*/ 4 w 71"/>
                  <a:gd name="T27" fmla="*/ 47 h 73"/>
                  <a:gd name="T28" fmla="*/ 7 w 71"/>
                  <a:gd name="T29" fmla="*/ 54 h 73"/>
                  <a:gd name="T30" fmla="*/ 18 w 71"/>
                  <a:gd name="T31" fmla="*/ 60 h 73"/>
                  <a:gd name="T32" fmla="*/ 35 w 71"/>
                  <a:gd name="T33" fmla="*/ 47 h 73"/>
                  <a:gd name="T34" fmla="*/ 34 w 71"/>
                  <a:gd name="T35" fmla="*/ 25 h 73"/>
                  <a:gd name="T36" fmla="*/ 34 w 71"/>
                  <a:gd name="T37" fmla="*/ 25 h 73"/>
                  <a:gd name="T38" fmla="*/ 43 w 71"/>
                  <a:gd name="T39" fmla="*/ 22 h 73"/>
                  <a:gd name="T40" fmla="*/ 42 w 71"/>
                  <a:gd name="T41" fmla="*/ 45 h 73"/>
                  <a:gd name="T42" fmla="*/ 42 w 71"/>
                  <a:gd name="T43" fmla="*/ 63 h 73"/>
                  <a:gd name="T44" fmla="*/ 47 w 71"/>
                  <a:gd name="T45" fmla="*/ 73 h 73"/>
                  <a:gd name="T46" fmla="*/ 51 w 71"/>
                  <a:gd name="T47" fmla="*/ 73 h 73"/>
                  <a:gd name="T48" fmla="*/ 53 w 71"/>
                  <a:gd name="T49" fmla="*/ 63 h 73"/>
                  <a:gd name="T50" fmla="*/ 52 w 71"/>
                  <a:gd name="T51" fmla="*/ 45 h 73"/>
                  <a:gd name="T52" fmla="*/ 51 w 71"/>
                  <a:gd name="T53" fmla="*/ 25 h 73"/>
                  <a:gd name="T54" fmla="*/ 52 w 71"/>
                  <a:gd name="T55" fmla="*/ 18 h 73"/>
                  <a:gd name="T56" fmla="*/ 66 w 71"/>
                  <a:gd name="T57" fmla="*/ 12 h 73"/>
                  <a:gd name="T58" fmla="*/ 66 w 71"/>
                  <a:gd name="T59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" h="73">
                    <a:moveTo>
                      <a:pt x="66" y="3"/>
                    </a:moveTo>
                    <a:cubicBezTo>
                      <a:pt x="51" y="0"/>
                      <a:pt x="37" y="25"/>
                      <a:pt x="23" y="11"/>
                    </a:cubicBezTo>
                    <a:cubicBezTo>
                      <a:pt x="15" y="4"/>
                      <a:pt x="0" y="12"/>
                      <a:pt x="3" y="23"/>
                    </a:cubicBezTo>
                    <a:cubicBezTo>
                      <a:pt x="4" y="26"/>
                      <a:pt x="9" y="25"/>
                      <a:pt x="9" y="22"/>
                    </a:cubicBezTo>
                    <a:cubicBezTo>
                      <a:pt x="8" y="19"/>
                      <a:pt x="9" y="18"/>
                      <a:pt x="12" y="17"/>
                    </a:cubicBezTo>
                    <a:cubicBezTo>
                      <a:pt x="15" y="16"/>
                      <a:pt x="16" y="17"/>
                      <a:pt x="18" y="19"/>
                    </a:cubicBezTo>
                    <a:cubicBezTo>
                      <a:pt x="19" y="21"/>
                      <a:pt x="21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4" y="25"/>
                    </a:cubicBezTo>
                    <a:cubicBezTo>
                      <a:pt x="24" y="27"/>
                      <a:pt x="25" y="29"/>
                      <a:pt x="25" y="31"/>
                    </a:cubicBezTo>
                    <a:cubicBezTo>
                      <a:pt x="25" y="34"/>
                      <a:pt x="26" y="37"/>
                      <a:pt x="26" y="40"/>
                    </a:cubicBezTo>
                    <a:cubicBezTo>
                      <a:pt x="26" y="43"/>
                      <a:pt x="26" y="49"/>
                      <a:pt x="23" y="50"/>
                    </a:cubicBezTo>
                    <a:cubicBezTo>
                      <a:pt x="18" y="51"/>
                      <a:pt x="14" y="46"/>
                      <a:pt x="10" y="45"/>
                    </a:cubicBezTo>
                    <a:cubicBezTo>
                      <a:pt x="8" y="44"/>
                      <a:pt x="6" y="45"/>
                      <a:pt x="4" y="47"/>
                    </a:cubicBezTo>
                    <a:cubicBezTo>
                      <a:pt x="3" y="50"/>
                      <a:pt x="4" y="53"/>
                      <a:pt x="7" y="54"/>
                    </a:cubicBezTo>
                    <a:cubicBezTo>
                      <a:pt x="11" y="56"/>
                      <a:pt x="14" y="59"/>
                      <a:pt x="18" y="60"/>
                    </a:cubicBezTo>
                    <a:cubicBezTo>
                      <a:pt x="27" y="61"/>
                      <a:pt x="34" y="56"/>
                      <a:pt x="35" y="47"/>
                    </a:cubicBezTo>
                    <a:cubicBezTo>
                      <a:pt x="36" y="43"/>
                      <a:pt x="36" y="32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7" y="24"/>
                      <a:pt x="40" y="24"/>
                      <a:pt x="43" y="22"/>
                    </a:cubicBezTo>
                    <a:cubicBezTo>
                      <a:pt x="43" y="30"/>
                      <a:pt x="42" y="38"/>
                      <a:pt x="42" y="45"/>
                    </a:cubicBezTo>
                    <a:cubicBezTo>
                      <a:pt x="42" y="51"/>
                      <a:pt x="41" y="57"/>
                      <a:pt x="42" y="63"/>
                    </a:cubicBezTo>
                    <a:cubicBezTo>
                      <a:pt x="43" y="66"/>
                      <a:pt x="44" y="71"/>
                      <a:pt x="47" y="73"/>
                    </a:cubicBezTo>
                    <a:cubicBezTo>
                      <a:pt x="48" y="73"/>
                      <a:pt x="49" y="73"/>
                      <a:pt x="51" y="73"/>
                    </a:cubicBezTo>
                    <a:cubicBezTo>
                      <a:pt x="54" y="71"/>
                      <a:pt x="55" y="66"/>
                      <a:pt x="53" y="63"/>
                    </a:cubicBezTo>
                    <a:cubicBezTo>
                      <a:pt x="51" y="58"/>
                      <a:pt x="52" y="51"/>
                      <a:pt x="52" y="45"/>
                    </a:cubicBezTo>
                    <a:cubicBezTo>
                      <a:pt x="52" y="38"/>
                      <a:pt x="51" y="31"/>
                      <a:pt x="51" y="25"/>
                    </a:cubicBezTo>
                    <a:cubicBezTo>
                      <a:pt x="51" y="22"/>
                      <a:pt x="52" y="20"/>
                      <a:pt x="52" y="18"/>
                    </a:cubicBezTo>
                    <a:cubicBezTo>
                      <a:pt x="57" y="16"/>
                      <a:pt x="61" y="14"/>
                      <a:pt x="66" y="12"/>
                    </a:cubicBezTo>
                    <a:cubicBezTo>
                      <a:pt x="70" y="11"/>
                      <a:pt x="71" y="4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432"/>
              <p:cNvSpPr/>
              <p:nvPr/>
            </p:nvSpPr>
            <p:spPr bwMode="auto">
              <a:xfrm>
                <a:off x="989" y="2049"/>
                <a:ext cx="34" cy="33"/>
              </a:xfrm>
              <a:custGeom>
                <a:avLst/>
                <a:gdLst>
                  <a:gd name="T0" fmla="*/ 41 w 44"/>
                  <a:gd name="T1" fmla="*/ 4 h 43"/>
                  <a:gd name="T2" fmla="*/ 17 w 44"/>
                  <a:gd name="T3" fmla="*/ 8 h 43"/>
                  <a:gd name="T4" fmla="*/ 10 w 44"/>
                  <a:gd name="T5" fmla="*/ 17 h 43"/>
                  <a:gd name="T6" fmla="*/ 9 w 44"/>
                  <a:gd name="T7" fmla="*/ 9 h 43"/>
                  <a:gd name="T8" fmla="*/ 2 w 44"/>
                  <a:gd name="T9" fmla="*/ 9 h 43"/>
                  <a:gd name="T10" fmla="*/ 2 w 44"/>
                  <a:gd name="T11" fmla="*/ 26 h 43"/>
                  <a:gd name="T12" fmla="*/ 5 w 44"/>
                  <a:gd name="T13" fmla="*/ 39 h 43"/>
                  <a:gd name="T14" fmla="*/ 14 w 44"/>
                  <a:gd name="T15" fmla="*/ 38 h 43"/>
                  <a:gd name="T16" fmla="*/ 18 w 44"/>
                  <a:gd name="T17" fmla="*/ 26 h 43"/>
                  <a:gd name="T18" fmla="*/ 20 w 44"/>
                  <a:gd name="T19" fmla="*/ 21 h 43"/>
                  <a:gd name="T20" fmla="*/ 24 w 44"/>
                  <a:gd name="T21" fmla="*/ 15 h 43"/>
                  <a:gd name="T22" fmla="*/ 35 w 44"/>
                  <a:gd name="T23" fmla="*/ 13 h 43"/>
                  <a:gd name="T24" fmla="*/ 43 w 44"/>
                  <a:gd name="T25" fmla="*/ 11 h 43"/>
                  <a:gd name="T26" fmla="*/ 41 w 44"/>
                  <a:gd name="T27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3">
                    <a:moveTo>
                      <a:pt x="41" y="4"/>
                    </a:moveTo>
                    <a:cubicBezTo>
                      <a:pt x="34" y="0"/>
                      <a:pt x="22" y="4"/>
                      <a:pt x="17" y="8"/>
                    </a:cubicBezTo>
                    <a:cubicBezTo>
                      <a:pt x="14" y="11"/>
                      <a:pt x="12" y="14"/>
                      <a:pt x="10" y="17"/>
                    </a:cubicBezTo>
                    <a:cubicBezTo>
                      <a:pt x="10" y="14"/>
                      <a:pt x="10" y="11"/>
                      <a:pt x="9" y="9"/>
                    </a:cubicBezTo>
                    <a:cubicBezTo>
                      <a:pt x="9" y="5"/>
                      <a:pt x="2" y="5"/>
                      <a:pt x="2" y="9"/>
                    </a:cubicBezTo>
                    <a:cubicBezTo>
                      <a:pt x="1" y="14"/>
                      <a:pt x="0" y="21"/>
                      <a:pt x="2" y="26"/>
                    </a:cubicBezTo>
                    <a:cubicBezTo>
                      <a:pt x="3" y="31"/>
                      <a:pt x="2" y="35"/>
                      <a:pt x="5" y="39"/>
                    </a:cubicBezTo>
                    <a:cubicBezTo>
                      <a:pt x="7" y="43"/>
                      <a:pt x="13" y="42"/>
                      <a:pt x="14" y="38"/>
                    </a:cubicBezTo>
                    <a:cubicBezTo>
                      <a:pt x="15" y="34"/>
                      <a:pt x="16" y="30"/>
                      <a:pt x="18" y="26"/>
                    </a:cubicBezTo>
                    <a:cubicBezTo>
                      <a:pt x="18" y="24"/>
                      <a:pt x="19" y="22"/>
                      <a:pt x="20" y="21"/>
                    </a:cubicBezTo>
                    <a:cubicBezTo>
                      <a:pt x="20" y="20"/>
                      <a:pt x="24" y="15"/>
                      <a:pt x="24" y="15"/>
                    </a:cubicBezTo>
                    <a:cubicBezTo>
                      <a:pt x="28" y="15"/>
                      <a:pt x="32" y="13"/>
                      <a:pt x="35" y="13"/>
                    </a:cubicBezTo>
                    <a:cubicBezTo>
                      <a:pt x="38" y="13"/>
                      <a:pt x="41" y="14"/>
                      <a:pt x="43" y="11"/>
                    </a:cubicBezTo>
                    <a:cubicBezTo>
                      <a:pt x="44" y="9"/>
                      <a:pt x="43" y="5"/>
                      <a:pt x="4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433"/>
              <p:cNvSpPr/>
              <p:nvPr/>
            </p:nvSpPr>
            <p:spPr bwMode="auto">
              <a:xfrm>
                <a:off x="1815" y="2291"/>
                <a:ext cx="39" cy="67"/>
              </a:xfrm>
              <a:custGeom>
                <a:avLst/>
                <a:gdLst>
                  <a:gd name="T0" fmla="*/ 38 w 51"/>
                  <a:gd name="T1" fmla="*/ 19 h 88"/>
                  <a:gd name="T2" fmla="*/ 40 w 51"/>
                  <a:gd name="T3" fmla="*/ 7 h 88"/>
                  <a:gd name="T4" fmla="*/ 20 w 51"/>
                  <a:gd name="T5" fmla="*/ 0 h 88"/>
                  <a:gd name="T6" fmla="*/ 4 w 51"/>
                  <a:gd name="T7" fmla="*/ 26 h 88"/>
                  <a:gd name="T8" fmla="*/ 38 w 51"/>
                  <a:gd name="T9" fmla="*/ 58 h 88"/>
                  <a:gd name="T10" fmla="*/ 27 w 51"/>
                  <a:gd name="T11" fmla="*/ 76 h 88"/>
                  <a:gd name="T12" fmla="*/ 10 w 51"/>
                  <a:gd name="T13" fmla="*/ 64 h 88"/>
                  <a:gd name="T14" fmla="*/ 3 w 51"/>
                  <a:gd name="T15" fmla="*/ 66 h 88"/>
                  <a:gd name="T16" fmla="*/ 30 w 51"/>
                  <a:gd name="T17" fmla="*/ 86 h 88"/>
                  <a:gd name="T18" fmla="*/ 48 w 51"/>
                  <a:gd name="T19" fmla="*/ 55 h 88"/>
                  <a:gd name="T20" fmla="*/ 37 w 51"/>
                  <a:gd name="T21" fmla="*/ 38 h 88"/>
                  <a:gd name="T22" fmla="*/ 15 w 51"/>
                  <a:gd name="T23" fmla="*/ 24 h 88"/>
                  <a:gd name="T24" fmla="*/ 16 w 51"/>
                  <a:gd name="T25" fmla="*/ 10 h 88"/>
                  <a:gd name="T26" fmla="*/ 28 w 51"/>
                  <a:gd name="T27" fmla="*/ 11 h 88"/>
                  <a:gd name="T28" fmla="*/ 32 w 51"/>
                  <a:gd name="T29" fmla="*/ 12 h 88"/>
                  <a:gd name="T30" fmla="*/ 33 w 51"/>
                  <a:gd name="T31" fmla="*/ 14 h 88"/>
                  <a:gd name="T32" fmla="*/ 38 w 51"/>
                  <a:gd name="T33" fmla="*/ 1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88">
                    <a:moveTo>
                      <a:pt x="38" y="19"/>
                    </a:moveTo>
                    <a:cubicBezTo>
                      <a:pt x="44" y="17"/>
                      <a:pt x="43" y="11"/>
                      <a:pt x="40" y="7"/>
                    </a:cubicBezTo>
                    <a:cubicBezTo>
                      <a:pt x="36" y="1"/>
                      <a:pt x="27" y="0"/>
                      <a:pt x="20" y="0"/>
                    </a:cubicBezTo>
                    <a:cubicBezTo>
                      <a:pt x="4" y="0"/>
                      <a:pt x="0" y="14"/>
                      <a:pt x="4" y="26"/>
                    </a:cubicBezTo>
                    <a:cubicBezTo>
                      <a:pt x="10" y="42"/>
                      <a:pt x="34" y="41"/>
                      <a:pt x="38" y="58"/>
                    </a:cubicBezTo>
                    <a:cubicBezTo>
                      <a:pt x="39" y="65"/>
                      <a:pt x="36" y="76"/>
                      <a:pt x="27" y="76"/>
                    </a:cubicBezTo>
                    <a:cubicBezTo>
                      <a:pt x="18" y="76"/>
                      <a:pt x="15" y="69"/>
                      <a:pt x="10" y="64"/>
                    </a:cubicBezTo>
                    <a:cubicBezTo>
                      <a:pt x="8" y="62"/>
                      <a:pt x="4" y="63"/>
                      <a:pt x="3" y="66"/>
                    </a:cubicBezTo>
                    <a:cubicBezTo>
                      <a:pt x="1" y="79"/>
                      <a:pt x="18" y="88"/>
                      <a:pt x="30" y="86"/>
                    </a:cubicBezTo>
                    <a:cubicBezTo>
                      <a:pt x="45" y="84"/>
                      <a:pt x="51" y="67"/>
                      <a:pt x="48" y="55"/>
                    </a:cubicBezTo>
                    <a:cubicBezTo>
                      <a:pt x="47" y="48"/>
                      <a:pt x="42" y="42"/>
                      <a:pt x="37" y="38"/>
                    </a:cubicBezTo>
                    <a:cubicBezTo>
                      <a:pt x="30" y="33"/>
                      <a:pt x="21" y="31"/>
                      <a:pt x="15" y="24"/>
                    </a:cubicBezTo>
                    <a:cubicBezTo>
                      <a:pt x="12" y="21"/>
                      <a:pt x="11" y="13"/>
                      <a:pt x="16" y="10"/>
                    </a:cubicBezTo>
                    <a:cubicBezTo>
                      <a:pt x="20" y="9"/>
                      <a:pt x="24" y="9"/>
                      <a:pt x="28" y="11"/>
                    </a:cubicBezTo>
                    <a:cubicBezTo>
                      <a:pt x="29" y="11"/>
                      <a:pt x="30" y="12"/>
                      <a:pt x="32" y="12"/>
                    </a:cubicBezTo>
                    <a:cubicBezTo>
                      <a:pt x="32" y="13"/>
                      <a:pt x="33" y="13"/>
                      <a:pt x="33" y="14"/>
                    </a:cubicBezTo>
                    <a:cubicBezTo>
                      <a:pt x="32" y="16"/>
                      <a:pt x="34" y="19"/>
                      <a:pt x="3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434"/>
              <p:cNvSpPr>
                <a:spLocks noEditPoints="1"/>
              </p:cNvSpPr>
              <p:nvPr/>
            </p:nvSpPr>
            <p:spPr bwMode="auto">
              <a:xfrm>
                <a:off x="1855" y="2336"/>
                <a:ext cx="44" cy="37"/>
              </a:xfrm>
              <a:custGeom>
                <a:avLst/>
                <a:gdLst>
                  <a:gd name="T0" fmla="*/ 42 w 58"/>
                  <a:gd name="T1" fmla="*/ 3 h 48"/>
                  <a:gd name="T2" fmla="*/ 30 w 58"/>
                  <a:gd name="T3" fmla="*/ 1 h 48"/>
                  <a:gd name="T4" fmla="*/ 27 w 58"/>
                  <a:gd name="T5" fmla="*/ 0 h 48"/>
                  <a:gd name="T6" fmla="*/ 9 w 58"/>
                  <a:gd name="T7" fmla="*/ 9 h 48"/>
                  <a:gd name="T8" fmla="*/ 23 w 58"/>
                  <a:gd name="T9" fmla="*/ 44 h 48"/>
                  <a:gd name="T10" fmla="*/ 56 w 58"/>
                  <a:gd name="T11" fmla="*/ 18 h 48"/>
                  <a:gd name="T12" fmla="*/ 42 w 58"/>
                  <a:gd name="T13" fmla="*/ 3 h 48"/>
                  <a:gd name="T14" fmla="*/ 44 w 58"/>
                  <a:gd name="T15" fmla="*/ 25 h 48"/>
                  <a:gd name="T16" fmla="*/ 32 w 58"/>
                  <a:gd name="T17" fmla="*/ 35 h 48"/>
                  <a:gd name="T18" fmla="*/ 16 w 58"/>
                  <a:gd name="T19" fmla="*/ 22 h 48"/>
                  <a:gd name="T20" fmla="*/ 19 w 58"/>
                  <a:gd name="T21" fmla="*/ 11 h 48"/>
                  <a:gd name="T22" fmla="*/ 20 w 58"/>
                  <a:gd name="T23" fmla="*/ 11 h 48"/>
                  <a:gd name="T24" fmla="*/ 42 w 58"/>
                  <a:gd name="T25" fmla="*/ 15 h 48"/>
                  <a:gd name="T26" fmla="*/ 44 w 58"/>
                  <a:gd name="T27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48">
                    <a:moveTo>
                      <a:pt x="42" y="3"/>
                    </a:moveTo>
                    <a:cubicBezTo>
                      <a:pt x="39" y="2"/>
                      <a:pt x="34" y="1"/>
                      <a:pt x="30" y="1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19" y="0"/>
                      <a:pt x="13" y="3"/>
                      <a:pt x="9" y="9"/>
                    </a:cubicBezTo>
                    <a:cubicBezTo>
                      <a:pt x="0" y="22"/>
                      <a:pt x="9" y="41"/>
                      <a:pt x="23" y="44"/>
                    </a:cubicBezTo>
                    <a:cubicBezTo>
                      <a:pt x="39" y="48"/>
                      <a:pt x="58" y="35"/>
                      <a:pt x="56" y="18"/>
                    </a:cubicBezTo>
                    <a:cubicBezTo>
                      <a:pt x="55" y="11"/>
                      <a:pt x="49" y="6"/>
                      <a:pt x="42" y="3"/>
                    </a:cubicBezTo>
                    <a:close/>
                    <a:moveTo>
                      <a:pt x="44" y="25"/>
                    </a:moveTo>
                    <a:cubicBezTo>
                      <a:pt x="42" y="30"/>
                      <a:pt x="38" y="33"/>
                      <a:pt x="32" y="35"/>
                    </a:cubicBezTo>
                    <a:cubicBezTo>
                      <a:pt x="23" y="37"/>
                      <a:pt x="18" y="30"/>
                      <a:pt x="16" y="22"/>
                    </a:cubicBezTo>
                    <a:cubicBezTo>
                      <a:pt x="15" y="18"/>
                      <a:pt x="16" y="14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8" y="13"/>
                      <a:pt x="35" y="10"/>
                      <a:pt x="42" y="15"/>
                    </a:cubicBezTo>
                    <a:cubicBezTo>
                      <a:pt x="46" y="17"/>
                      <a:pt x="45" y="22"/>
                      <a:pt x="4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435"/>
              <p:cNvSpPr/>
              <p:nvPr/>
            </p:nvSpPr>
            <p:spPr bwMode="auto">
              <a:xfrm>
                <a:off x="1896" y="2311"/>
                <a:ext cx="31" cy="10"/>
              </a:xfrm>
              <a:custGeom>
                <a:avLst/>
                <a:gdLst>
                  <a:gd name="T0" fmla="*/ 34 w 40"/>
                  <a:gd name="T1" fmla="*/ 3 h 13"/>
                  <a:gd name="T2" fmla="*/ 19 w 40"/>
                  <a:gd name="T3" fmla="*/ 1 h 13"/>
                  <a:gd name="T4" fmla="*/ 12 w 40"/>
                  <a:gd name="T5" fmla="*/ 0 h 13"/>
                  <a:gd name="T6" fmla="*/ 9 w 40"/>
                  <a:gd name="T7" fmla="*/ 1 h 13"/>
                  <a:gd name="T8" fmla="*/ 3 w 40"/>
                  <a:gd name="T9" fmla="*/ 9 h 13"/>
                  <a:gd name="T10" fmla="*/ 15 w 40"/>
                  <a:gd name="T11" fmla="*/ 10 h 13"/>
                  <a:gd name="T12" fmla="*/ 22 w 40"/>
                  <a:gd name="T13" fmla="*/ 11 h 13"/>
                  <a:gd name="T14" fmla="*/ 30 w 40"/>
                  <a:gd name="T15" fmla="*/ 12 h 13"/>
                  <a:gd name="T16" fmla="*/ 34 w 40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3">
                    <a:moveTo>
                      <a:pt x="34" y="3"/>
                    </a:moveTo>
                    <a:cubicBezTo>
                      <a:pt x="29" y="2"/>
                      <a:pt x="24" y="1"/>
                      <a:pt x="19" y="1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1"/>
                      <a:pt x="10" y="2"/>
                      <a:pt x="9" y="1"/>
                    </a:cubicBezTo>
                    <a:cubicBezTo>
                      <a:pt x="4" y="0"/>
                      <a:pt x="0" y="5"/>
                      <a:pt x="3" y="9"/>
                    </a:cubicBezTo>
                    <a:cubicBezTo>
                      <a:pt x="7" y="12"/>
                      <a:pt x="11" y="12"/>
                      <a:pt x="15" y="10"/>
                    </a:cubicBezTo>
                    <a:cubicBezTo>
                      <a:pt x="16" y="10"/>
                      <a:pt x="20" y="11"/>
                      <a:pt x="22" y="11"/>
                    </a:cubicBezTo>
                    <a:cubicBezTo>
                      <a:pt x="24" y="11"/>
                      <a:pt x="27" y="11"/>
                      <a:pt x="30" y="12"/>
                    </a:cubicBezTo>
                    <a:cubicBezTo>
                      <a:pt x="36" y="13"/>
                      <a:pt x="40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436"/>
              <p:cNvSpPr/>
              <p:nvPr/>
            </p:nvSpPr>
            <p:spPr bwMode="auto">
              <a:xfrm>
                <a:off x="1891" y="2300"/>
                <a:ext cx="34" cy="12"/>
              </a:xfrm>
              <a:custGeom>
                <a:avLst/>
                <a:gdLst>
                  <a:gd name="T0" fmla="*/ 38 w 44"/>
                  <a:gd name="T1" fmla="*/ 1 h 15"/>
                  <a:gd name="T2" fmla="*/ 20 w 44"/>
                  <a:gd name="T3" fmla="*/ 1 h 15"/>
                  <a:gd name="T4" fmla="*/ 1 w 44"/>
                  <a:gd name="T5" fmla="*/ 8 h 15"/>
                  <a:gd name="T6" fmla="*/ 2 w 44"/>
                  <a:gd name="T7" fmla="*/ 12 h 15"/>
                  <a:gd name="T8" fmla="*/ 20 w 44"/>
                  <a:gd name="T9" fmla="*/ 12 h 15"/>
                  <a:gd name="T10" fmla="*/ 39 w 44"/>
                  <a:gd name="T11" fmla="*/ 10 h 15"/>
                  <a:gd name="T12" fmla="*/ 39 w 44"/>
                  <a:gd name="T13" fmla="*/ 9 h 15"/>
                  <a:gd name="T14" fmla="*/ 38 w 44"/>
                  <a:gd name="T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5">
                    <a:moveTo>
                      <a:pt x="38" y="1"/>
                    </a:moveTo>
                    <a:cubicBezTo>
                      <a:pt x="32" y="1"/>
                      <a:pt x="26" y="0"/>
                      <a:pt x="20" y="1"/>
                    </a:cubicBezTo>
                    <a:cubicBezTo>
                      <a:pt x="13" y="2"/>
                      <a:pt x="5" y="3"/>
                      <a:pt x="1" y="8"/>
                    </a:cubicBezTo>
                    <a:cubicBezTo>
                      <a:pt x="0" y="9"/>
                      <a:pt x="0" y="11"/>
                      <a:pt x="2" y="12"/>
                    </a:cubicBezTo>
                    <a:cubicBezTo>
                      <a:pt x="7" y="15"/>
                      <a:pt x="14" y="13"/>
                      <a:pt x="20" y="12"/>
                    </a:cubicBezTo>
                    <a:cubicBezTo>
                      <a:pt x="26" y="10"/>
                      <a:pt x="33" y="11"/>
                      <a:pt x="39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4" y="8"/>
                      <a:pt x="44" y="0"/>
                      <a:pt x="3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437"/>
              <p:cNvSpPr/>
              <p:nvPr/>
            </p:nvSpPr>
            <p:spPr bwMode="auto">
              <a:xfrm>
                <a:off x="1932" y="2267"/>
                <a:ext cx="54" cy="58"/>
              </a:xfrm>
              <a:custGeom>
                <a:avLst/>
                <a:gdLst>
                  <a:gd name="T0" fmla="*/ 64 w 71"/>
                  <a:gd name="T1" fmla="*/ 1 h 76"/>
                  <a:gd name="T2" fmla="*/ 48 w 71"/>
                  <a:gd name="T3" fmla="*/ 19 h 76"/>
                  <a:gd name="T4" fmla="*/ 23 w 71"/>
                  <a:gd name="T5" fmla="*/ 9 h 76"/>
                  <a:gd name="T6" fmla="*/ 4 w 71"/>
                  <a:gd name="T7" fmla="*/ 10 h 76"/>
                  <a:gd name="T8" fmla="*/ 7 w 71"/>
                  <a:gd name="T9" fmla="*/ 26 h 76"/>
                  <a:gd name="T10" fmla="*/ 11 w 71"/>
                  <a:gd name="T11" fmla="*/ 22 h 76"/>
                  <a:gd name="T12" fmla="*/ 10 w 71"/>
                  <a:gd name="T13" fmla="*/ 16 h 76"/>
                  <a:gd name="T14" fmla="*/ 20 w 71"/>
                  <a:gd name="T15" fmla="*/ 19 h 76"/>
                  <a:gd name="T16" fmla="*/ 20 w 71"/>
                  <a:gd name="T17" fmla="*/ 19 h 76"/>
                  <a:gd name="T18" fmla="*/ 23 w 71"/>
                  <a:gd name="T19" fmla="*/ 26 h 76"/>
                  <a:gd name="T20" fmla="*/ 25 w 71"/>
                  <a:gd name="T21" fmla="*/ 27 h 76"/>
                  <a:gd name="T22" fmla="*/ 27 w 71"/>
                  <a:gd name="T23" fmla="*/ 32 h 76"/>
                  <a:gd name="T24" fmla="*/ 30 w 71"/>
                  <a:gd name="T25" fmla="*/ 43 h 76"/>
                  <a:gd name="T26" fmla="*/ 16 w 71"/>
                  <a:gd name="T27" fmla="*/ 61 h 76"/>
                  <a:gd name="T28" fmla="*/ 10 w 71"/>
                  <a:gd name="T29" fmla="*/ 68 h 76"/>
                  <a:gd name="T30" fmla="*/ 32 w 71"/>
                  <a:gd name="T31" fmla="*/ 68 h 76"/>
                  <a:gd name="T32" fmla="*/ 42 w 71"/>
                  <a:gd name="T33" fmla="*/ 44 h 76"/>
                  <a:gd name="T34" fmla="*/ 38 w 71"/>
                  <a:gd name="T35" fmla="*/ 30 h 76"/>
                  <a:gd name="T36" fmla="*/ 40 w 71"/>
                  <a:gd name="T37" fmla="*/ 30 h 76"/>
                  <a:gd name="T38" fmla="*/ 46 w 71"/>
                  <a:gd name="T39" fmla="*/ 30 h 76"/>
                  <a:gd name="T40" fmla="*/ 51 w 71"/>
                  <a:gd name="T41" fmla="*/ 52 h 76"/>
                  <a:gd name="T42" fmla="*/ 63 w 71"/>
                  <a:gd name="T43" fmla="*/ 66 h 76"/>
                  <a:gd name="T44" fmla="*/ 63 w 71"/>
                  <a:gd name="T45" fmla="*/ 50 h 76"/>
                  <a:gd name="T46" fmla="*/ 58 w 71"/>
                  <a:gd name="T47" fmla="*/ 38 h 76"/>
                  <a:gd name="T48" fmla="*/ 55 w 71"/>
                  <a:gd name="T49" fmla="*/ 26 h 76"/>
                  <a:gd name="T50" fmla="*/ 58 w 71"/>
                  <a:gd name="T51" fmla="*/ 23 h 76"/>
                  <a:gd name="T52" fmla="*/ 70 w 71"/>
                  <a:gd name="T53" fmla="*/ 5 h 76"/>
                  <a:gd name="T54" fmla="*/ 64 w 71"/>
                  <a:gd name="T55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1" h="76">
                    <a:moveTo>
                      <a:pt x="64" y="1"/>
                    </a:moveTo>
                    <a:cubicBezTo>
                      <a:pt x="57" y="4"/>
                      <a:pt x="54" y="14"/>
                      <a:pt x="48" y="19"/>
                    </a:cubicBezTo>
                    <a:cubicBezTo>
                      <a:pt x="40" y="25"/>
                      <a:pt x="29" y="13"/>
                      <a:pt x="23" y="9"/>
                    </a:cubicBezTo>
                    <a:cubicBezTo>
                      <a:pt x="18" y="6"/>
                      <a:pt x="8" y="5"/>
                      <a:pt x="4" y="10"/>
                    </a:cubicBezTo>
                    <a:cubicBezTo>
                      <a:pt x="0" y="16"/>
                      <a:pt x="2" y="22"/>
                      <a:pt x="7" y="26"/>
                    </a:cubicBezTo>
                    <a:cubicBezTo>
                      <a:pt x="9" y="29"/>
                      <a:pt x="13" y="25"/>
                      <a:pt x="11" y="22"/>
                    </a:cubicBezTo>
                    <a:cubicBezTo>
                      <a:pt x="9" y="21"/>
                      <a:pt x="9" y="17"/>
                      <a:pt x="10" y="16"/>
                    </a:cubicBezTo>
                    <a:cubicBezTo>
                      <a:pt x="13" y="12"/>
                      <a:pt x="18" y="17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9" y="21"/>
                      <a:pt x="19" y="25"/>
                      <a:pt x="23" y="26"/>
                    </a:cubicBezTo>
                    <a:cubicBezTo>
                      <a:pt x="22" y="26"/>
                      <a:pt x="24" y="26"/>
                      <a:pt x="25" y="27"/>
                    </a:cubicBezTo>
                    <a:cubicBezTo>
                      <a:pt x="26" y="28"/>
                      <a:pt x="26" y="30"/>
                      <a:pt x="27" y="32"/>
                    </a:cubicBezTo>
                    <a:cubicBezTo>
                      <a:pt x="28" y="36"/>
                      <a:pt x="29" y="39"/>
                      <a:pt x="30" y="43"/>
                    </a:cubicBezTo>
                    <a:cubicBezTo>
                      <a:pt x="31" y="51"/>
                      <a:pt x="26" y="64"/>
                      <a:pt x="16" y="61"/>
                    </a:cubicBezTo>
                    <a:cubicBezTo>
                      <a:pt x="12" y="60"/>
                      <a:pt x="9" y="64"/>
                      <a:pt x="10" y="68"/>
                    </a:cubicBezTo>
                    <a:cubicBezTo>
                      <a:pt x="13" y="76"/>
                      <a:pt x="27" y="73"/>
                      <a:pt x="32" y="68"/>
                    </a:cubicBezTo>
                    <a:cubicBezTo>
                      <a:pt x="39" y="63"/>
                      <a:pt x="43" y="52"/>
                      <a:pt x="42" y="44"/>
                    </a:cubicBezTo>
                    <a:cubicBezTo>
                      <a:pt x="41" y="41"/>
                      <a:pt x="40" y="35"/>
                      <a:pt x="38" y="30"/>
                    </a:cubicBezTo>
                    <a:cubicBezTo>
                      <a:pt x="39" y="30"/>
                      <a:pt x="40" y="30"/>
                      <a:pt x="40" y="30"/>
                    </a:cubicBezTo>
                    <a:cubicBezTo>
                      <a:pt x="42" y="31"/>
                      <a:pt x="44" y="31"/>
                      <a:pt x="46" y="30"/>
                    </a:cubicBezTo>
                    <a:cubicBezTo>
                      <a:pt x="47" y="38"/>
                      <a:pt x="49" y="44"/>
                      <a:pt x="51" y="52"/>
                    </a:cubicBezTo>
                    <a:cubicBezTo>
                      <a:pt x="53" y="56"/>
                      <a:pt x="57" y="67"/>
                      <a:pt x="63" y="66"/>
                    </a:cubicBezTo>
                    <a:cubicBezTo>
                      <a:pt x="71" y="64"/>
                      <a:pt x="65" y="54"/>
                      <a:pt x="63" y="50"/>
                    </a:cubicBezTo>
                    <a:cubicBezTo>
                      <a:pt x="61" y="46"/>
                      <a:pt x="60" y="42"/>
                      <a:pt x="58" y="38"/>
                    </a:cubicBezTo>
                    <a:cubicBezTo>
                      <a:pt x="57" y="34"/>
                      <a:pt x="56" y="30"/>
                      <a:pt x="55" y="26"/>
                    </a:cubicBezTo>
                    <a:cubicBezTo>
                      <a:pt x="56" y="25"/>
                      <a:pt x="57" y="24"/>
                      <a:pt x="58" y="23"/>
                    </a:cubicBezTo>
                    <a:cubicBezTo>
                      <a:pt x="63" y="19"/>
                      <a:pt x="70" y="11"/>
                      <a:pt x="70" y="5"/>
                    </a:cubicBezTo>
                    <a:cubicBezTo>
                      <a:pt x="70" y="2"/>
                      <a:pt x="67" y="0"/>
                      <a:pt x="6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438"/>
              <p:cNvSpPr/>
              <p:nvPr/>
            </p:nvSpPr>
            <p:spPr bwMode="auto">
              <a:xfrm>
                <a:off x="1995" y="2276"/>
                <a:ext cx="25" cy="37"/>
              </a:xfrm>
              <a:custGeom>
                <a:avLst/>
                <a:gdLst>
                  <a:gd name="T0" fmla="*/ 27 w 33"/>
                  <a:gd name="T1" fmla="*/ 7 h 48"/>
                  <a:gd name="T2" fmla="*/ 12 w 33"/>
                  <a:gd name="T3" fmla="*/ 14 h 48"/>
                  <a:gd name="T4" fmla="*/ 8 w 33"/>
                  <a:gd name="T5" fmla="*/ 5 h 48"/>
                  <a:gd name="T6" fmla="*/ 0 w 33"/>
                  <a:gd name="T7" fmla="*/ 7 h 48"/>
                  <a:gd name="T8" fmla="*/ 8 w 33"/>
                  <a:gd name="T9" fmla="*/ 38 h 48"/>
                  <a:gd name="T10" fmla="*/ 8 w 33"/>
                  <a:gd name="T11" fmla="*/ 41 h 48"/>
                  <a:gd name="T12" fmla="*/ 20 w 33"/>
                  <a:gd name="T13" fmla="*/ 39 h 48"/>
                  <a:gd name="T14" fmla="*/ 18 w 33"/>
                  <a:gd name="T15" fmla="*/ 28 h 48"/>
                  <a:gd name="T16" fmla="*/ 25 w 33"/>
                  <a:gd name="T17" fmla="*/ 19 h 48"/>
                  <a:gd name="T18" fmla="*/ 32 w 33"/>
                  <a:gd name="T19" fmla="*/ 13 h 48"/>
                  <a:gd name="T20" fmla="*/ 27 w 33"/>
                  <a:gd name="T21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8">
                    <a:moveTo>
                      <a:pt x="27" y="7"/>
                    </a:moveTo>
                    <a:cubicBezTo>
                      <a:pt x="22" y="6"/>
                      <a:pt x="16" y="10"/>
                      <a:pt x="12" y="14"/>
                    </a:cubicBezTo>
                    <a:cubicBezTo>
                      <a:pt x="10" y="11"/>
                      <a:pt x="9" y="8"/>
                      <a:pt x="8" y="5"/>
                    </a:cubicBezTo>
                    <a:cubicBezTo>
                      <a:pt x="6" y="0"/>
                      <a:pt x="0" y="3"/>
                      <a:pt x="0" y="7"/>
                    </a:cubicBezTo>
                    <a:cubicBezTo>
                      <a:pt x="0" y="18"/>
                      <a:pt x="5" y="28"/>
                      <a:pt x="8" y="38"/>
                    </a:cubicBezTo>
                    <a:cubicBezTo>
                      <a:pt x="8" y="39"/>
                      <a:pt x="8" y="40"/>
                      <a:pt x="8" y="41"/>
                    </a:cubicBezTo>
                    <a:cubicBezTo>
                      <a:pt x="10" y="48"/>
                      <a:pt x="21" y="46"/>
                      <a:pt x="20" y="39"/>
                    </a:cubicBezTo>
                    <a:cubicBezTo>
                      <a:pt x="19" y="35"/>
                      <a:pt x="18" y="31"/>
                      <a:pt x="18" y="28"/>
                    </a:cubicBezTo>
                    <a:cubicBezTo>
                      <a:pt x="18" y="23"/>
                      <a:pt x="22" y="21"/>
                      <a:pt x="25" y="19"/>
                    </a:cubicBezTo>
                    <a:cubicBezTo>
                      <a:pt x="28" y="17"/>
                      <a:pt x="31" y="16"/>
                      <a:pt x="32" y="13"/>
                    </a:cubicBezTo>
                    <a:cubicBezTo>
                      <a:pt x="33" y="10"/>
                      <a:pt x="30" y="7"/>
                      <a:pt x="2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439"/>
              <p:cNvSpPr/>
              <p:nvPr/>
            </p:nvSpPr>
            <p:spPr bwMode="auto">
              <a:xfrm>
                <a:off x="2006" y="2241"/>
                <a:ext cx="45" cy="38"/>
              </a:xfrm>
              <a:custGeom>
                <a:avLst/>
                <a:gdLst>
                  <a:gd name="T0" fmla="*/ 46 w 59"/>
                  <a:gd name="T1" fmla="*/ 32 h 49"/>
                  <a:gd name="T2" fmla="*/ 35 w 59"/>
                  <a:gd name="T3" fmla="*/ 33 h 49"/>
                  <a:gd name="T4" fmla="*/ 37 w 59"/>
                  <a:gd name="T5" fmla="*/ 30 h 49"/>
                  <a:gd name="T6" fmla="*/ 38 w 59"/>
                  <a:gd name="T7" fmla="*/ 19 h 49"/>
                  <a:gd name="T8" fmla="*/ 30 w 59"/>
                  <a:gd name="T9" fmla="*/ 1 h 49"/>
                  <a:gd name="T10" fmla="*/ 20 w 59"/>
                  <a:gd name="T11" fmla="*/ 1 h 49"/>
                  <a:gd name="T12" fmla="*/ 8 w 59"/>
                  <a:gd name="T13" fmla="*/ 4 h 49"/>
                  <a:gd name="T14" fmla="*/ 1 w 59"/>
                  <a:gd name="T15" fmla="*/ 11 h 49"/>
                  <a:gd name="T16" fmla="*/ 4 w 59"/>
                  <a:gd name="T17" fmla="*/ 21 h 49"/>
                  <a:gd name="T18" fmla="*/ 10 w 59"/>
                  <a:gd name="T19" fmla="*/ 20 h 49"/>
                  <a:gd name="T20" fmla="*/ 10 w 59"/>
                  <a:gd name="T21" fmla="*/ 14 h 49"/>
                  <a:gd name="T22" fmla="*/ 20 w 59"/>
                  <a:gd name="T23" fmla="*/ 11 h 49"/>
                  <a:gd name="T24" fmla="*/ 27 w 59"/>
                  <a:gd name="T25" fmla="*/ 14 h 49"/>
                  <a:gd name="T26" fmla="*/ 27 w 59"/>
                  <a:gd name="T27" fmla="*/ 24 h 49"/>
                  <a:gd name="T28" fmla="*/ 24 w 59"/>
                  <a:gd name="T29" fmla="*/ 31 h 49"/>
                  <a:gd name="T30" fmla="*/ 20 w 59"/>
                  <a:gd name="T31" fmla="*/ 40 h 49"/>
                  <a:gd name="T32" fmla="*/ 27 w 59"/>
                  <a:gd name="T33" fmla="*/ 48 h 49"/>
                  <a:gd name="T34" fmla="*/ 53 w 59"/>
                  <a:gd name="T35" fmla="*/ 45 h 49"/>
                  <a:gd name="T36" fmla="*/ 57 w 59"/>
                  <a:gd name="T37" fmla="*/ 42 h 49"/>
                  <a:gd name="T38" fmla="*/ 46 w 59"/>
                  <a:gd name="T39" fmla="*/ 3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49">
                    <a:moveTo>
                      <a:pt x="46" y="32"/>
                    </a:moveTo>
                    <a:cubicBezTo>
                      <a:pt x="42" y="32"/>
                      <a:pt x="39" y="33"/>
                      <a:pt x="35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26"/>
                      <a:pt x="38" y="23"/>
                      <a:pt x="38" y="19"/>
                    </a:cubicBezTo>
                    <a:cubicBezTo>
                      <a:pt x="38" y="12"/>
                      <a:pt x="37" y="4"/>
                      <a:pt x="30" y="1"/>
                    </a:cubicBezTo>
                    <a:cubicBezTo>
                      <a:pt x="27" y="0"/>
                      <a:pt x="23" y="1"/>
                      <a:pt x="20" y="1"/>
                    </a:cubicBezTo>
                    <a:cubicBezTo>
                      <a:pt x="16" y="2"/>
                      <a:pt x="12" y="2"/>
                      <a:pt x="8" y="4"/>
                    </a:cubicBezTo>
                    <a:cubicBezTo>
                      <a:pt x="5" y="5"/>
                      <a:pt x="2" y="8"/>
                      <a:pt x="1" y="11"/>
                    </a:cubicBezTo>
                    <a:cubicBezTo>
                      <a:pt x="0" y="14"/>
                      <a:pt x="3" y="19"/>
                      <a:pt x="4" y="21"/>
                    </a:cubicBezTo>
                    <a:cubicBezTo>
                      <a:pt x="5" y="24"/>
                      <a:pt x="10" y="23"/>
                      <a:pt x="10" y="20"/>
                    </a:cubicBezTo>
                    <a:cubicBezTo>
                      <a:pt x="10" y="18"/>
                      <a:pt x="10" y="16"/>
                      <a:pt x="10" y="14"/>
                    </a:cubicBezTo>
                    <a:cubicBezTo>
                      <a:pt x="12" y="11"/>
                      <a:pt x="17" y="11"/>
                      <a:pt x="20" y="11"/>
                    </a:cubicBezTo>
                    <a:cubicBezTo>
                      <a:pt x="25" y="10"/>
                      <a:pt x="26" y="9"/>
                      <a:pt x="27" y="14"/>
                    </a:cubicBezTo>
                    <a:cubicBezTo>
                      <a:pt x="27" y="17"/>
                      <a:pt x="27" y="21"/>
                      <a:pt x="27" y="24"/>
                    </a:cubicBezTo>
                    <a:cubicBezTo>
                      <a:pt x="27" y="26"/>
                      <a:pt x="25" y="30"/>
                      <a:pt x="24" y="31"/>
                    </a:cubicBezTo>
                    <a:cubicBezTo>
                      <a:pt x="23" y="34"/>
                      <a:pt x="22" y="37"/>
                      <a:pt x="20" y="40"/>
                    </a:cubicBezTo>
                    <a:cubicBezTo>
                      <a:pt x="18" y="45"/>
                      <a:pt x="23" y="49"/>
                      <a:pt x="27" y="48"/>
                    </a:cubicBezTo>
                    <a:cubicBezTo>
                      <a:pt x="36" y="47"/>
                      <a:pt x="44" y="43"/>
                      <a:pt x="53" y="45"/>
                    </a:cubicBezTo>
                    <a:cubicBezTo>
                      <a:pt x="55" y="45"/>
                      <a:pt x="57" y="44"/>
                      <a:pt x="57" y="42"/>
                    </a:cubicBezTo>
                    <a:cubicBezTo>
                      <a:pt x="59" y="35"/>
                      <a:pt x="52" y="32"/>
                      <a:pt x="4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440"/>
              <p:cNvSpPr>
                <a:spLocks noEditPoints="1"/>
              </p:cNvSpPr>
              <p:nvPr/>
            </p:nvSpPr>
            <p:spPr bwMode="auto">
              <a:xfrm>
                <a:off x="659" y="2313"/>
                <a:ext cx="190" cy="119"/>
              </a:xfrm>
              <a:custGeom>
                <a:avLst/>
                <a:gdLst>
                  <a:gd name="T0" fmla="*/ 234 w 249"/>
                  <a:gd name="T1" fmla="*/ 108 h 156"/>
                  <a:gd name="T2" fmla="*/ 187 w 249"/>
                  <a:gd name="T3" fmla="*/ 22 h 156"/>
                  <a:gd name="T4" fmla="*/ 154 w 249"/>
                  <a:gd name="T5" fmla="*/ 4 h 156"/>
                  <a:gd name="T6" fmla="*/ 89 w 249"/>
                  <a:gd name="T7" fmla="*/ 2 h 156"/>
                  <a:gd name="T8" fmla="*/ 68 w 249"/>
                  <a:gd name="T9" fmla="*/ 5 h 156"/>
                  <a:gd name="T10" fmla="*/ 62 w 249"/>
                  <a:gd name="T11" fmla="*/ 15 h 156"/>
                  <a:gd name="T12" fmla="*/ 50 w 249"/>
                  <a:gd name="T13" fmla="*/ 36 h 156"/>
                  <a:gd name="T14" fmla="*/ 14 w 249"/>
                  <a:gd name="T15" fmla="*/ 105 h 156"/>
                  <a:gd name="T16" fmla="*/ 4 w 249"/>
                  <a:gd name="T17" fmla="*/ 146 h 156"/>
                  <a:gd name="T18" fmla="*/ 16 w 249"/>
                  <a:gd name="T19" fmla="*/ 149 h 156"/>
                  <a:gd name="T20" fmla="*/ 60 w 249"/>
                  <a:gd name="T21" fmla="*/ 149 h 156"/>
                  <a:gd name="T22" fmla="*/ 177 w 249"/>
                  <a:gd name="T23" fmla="*/ 151 h 156"/>
                  <a:gd name="T24" fmla="*/ 233 w 249"/>
                  <a:gd name="T25" fmla="*/ 143 h 156"/>
                  <a:gd name="T26" fmla="*/ 180 w 249"/>
                  <a:gd name="T27" fmla="*/ 127 h 156"/>
                  <a:gd name="T28" fmla="*/ 191 w 249"/>
                  <a:gd name="T29" fmla="*/ 96 h 156"/>
                  <a:gd name="T30" fmla="*/ 206 w 249"/>
                  <a:gd name="T31" fmla="*/ 83 h 156"/>
                  <a:gd name="T32" fmla="*/ 230 w 249"/>
                  <a:gd name="T33" fmla="*/ 136 h 156"/>
                  <a:gd name="T34" fmla="*/ 249 w 249"/>
                  <a:gd name="T35" fmla="*/ 140 h 156"/>
                  <a:gd name="T36" fmla="*/ 133 w 249"/>
                  <a:gd name="T37" fmla="*/ 20 h 156"/>
                  <a:gd name="T38" fmla="*/ 139 w 249"/>
                  <a:gd name="T39" fmla="*/ 17 h 156"/>
                  <a:gd name="T40" fmla="*/ 168 w 249"/>
                  <a:gd name="T41" fmla="*/ 20 h 156"/>
                  <a:gd name="T42" fmla="*/ 187 w 249"/>
                  <a:gd name="T43" fmla="*/ 48 h 156"/>
                  <a:gd name="T44" fmla="*/ 138 w 249"/>
                  <a:gd name="T45" fmla="*/ 33 h 156"/>
                  <a:gd name="T46" fmla="*/ 65 w 249"/>
                  <a:gd name="T47" fmla="*/ 38 h 156"/>
                  <a:gd name="T48" fmla="*/ 77 w 249"/>
                  <a:gd name="T49" fmla="*/ 14 h 156"/>
                  <a:gd name="T50" fmla="*/ 100 w 249"/>
                  <a:gd name="T51" fmla="*/ 16 h 156"/>
                  <a:gd name="T52" fmla="*/ 104 w 249"/>
                  <a:gd name="T53" fmla="*/ 26 h 156"/>
                  <a:gd name="T54" fmla="*/ 81 w 249"/>
                  <a:gd name="T55" fmla="*/ 41 h 156"/>
                  <a:gd name="T56" fmla="*/ 65 w 249"/>
                  <a:gd name="T57" fmla="*/ 38 h 156"/>
                  <a:gd name="T58" fmla="*/ 16 w 249"/>
                  <a:gd name="T59" fmla="*/ 137 h 156"/>
                  <a:gd name="T60" fmla="*/ 36 w 249"/>
                  <a:gd name="T61" fmla="*/ 93 h 156"/>
                  <a:gd name="T62" fmla="*/ 45 w 249"/>
                  <a:gd name="T63" fmla="*/ 113 h 156"/>
                  <a:gd name="T64" fmla="*/ 50 w 249"/>
                  <a:gd name="T65" fmla="*/ 136 h 156"/>
                  <a:gd name="T66" fmla="*/ 175 w 249"/>
                  <a:gd name="T67" fmla="*/ 105 h 156"/>
                  <a:gd name="T68" fmla="*/ 120 w 249"/>
                  <a:gd name="T69" fmla="*/ 135 h 156"/>
                  <a:gd name="T70" fmla="*/ 57 w 249"/>
                  <a:gd name="T71" fmla="*/ 107 h 156"/>
                  <a:gd name="T72" fmla="*/ 44 w 249"/>
                  <a:gd name="T73" fmla="*/ 75 h 156"/>
                  <a:gd name="T74" fmla="*/ 84 w 249"/>
                  <a:gd name="T75" fmla="*/ 53 h 156"/>
                  <a:gd name="T76" fmla="*/ 104 w 249"/>
                  <a:gd name="T77" fmla="*/ 44 h 156"/>
                  <a:gd name="T78" fmla="*/ 118 w 249"/>
                  <a:gd name="T79" fmla="*/ 16 h 156"/>
                  <a:gd name="T80" fmla="*/ 122 w 249"/>
                  <a:gd name="T81" fmla="*/ 26 h 156"/>
                  <a:gd name="T82" fmla="*/ 160 w 249"/>
                  <a:gd name="T83" fmla="*/ 59 h 156"/>
                  <a:gd name="T84" fmla="*/ 190 w 249"/>
                  <a:gd name="T85" fmla="*/ 53 h 156"/>
                  <a:gd name="T86" fmla="*/ 175 w 249"/>
                  <a:gd name="T87" fmla="*/ 10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9" h="156">
                    <a:moveTo>
                      <a:pt x="243" y="127"/>
                    </a:moveTo>
                    <a:cubicBezTo>
                      <a:pt x="240" y="121"/>
                      <a:pt x="236" y="114"/>
                      <a:pt x="234" y="108"/>
                    </a:cubicBezTo>
                    <a:cubicBezTo>
                      <a:pt x="228" y="92"/>
                      <a:pt x="221" y="77"/>
                      <a:pt x="212" y="62"/>
                    </a:cubicBezTo>
                    <a:cubicBezTo>
                      <a:pt x="205" y="48"/>
                      <a:pt x="197" y="34"/>
                      <a:pt x="187" y="22"/>
                    </a:cubicBezTo>
                    <a:cubicBezTo>
                      <a:pt x="180" y="13"/>
                      <a:pt x="171" y="0"/>
                      <a:pt x="159" y="1"/>
                    </a:cubicBezTo>
                    <a:cubicBezTo>
                      <a:pt x="157" y="1"/>
                      <a:pt x="155" y="2"/>
                      <a:pt x="154" y="4"/>
                    </a:cubicBezTo>
                    <a:cubicBezTo>
                      <a:pt x="145" y="3"/>
                      <a:pt x="136" y="2"/>
                      <a:pt x="127" y="2"/>
                    </a:cubicBezTo>
                    <a:cubicBezTo>
                      <a:pt x="114" y="2"/>
                      <a:pt x="101" y="2"/>
                      <a:pt x="89" y="2"/>
                    </a:cubicBezTo>
                    <a:cubicBezTo>
                      <a:pt x="84" y="3"/>
                      <a:pt x="78" y="3"/>
                      <a:pt x="73" y="4"/>
                    </a:cubicBezTo>
                    <a:cubicBezTo>
                      <a:pt x="71" y="3"/>
                      <a:pt x="70" y="4"/>
                      <a:pt x="68" y="5"/>
                    </a:cubicBezTo>
                    <a:cubicBezTo>
                      <a:pt x="66" y="6"/>
                      <a:pt x="64" y="7"/>
                      <a:pt x="61" y="9"/>
                    </a:cubicBezTo>
                    <a:cubicBezTo>
                      <a:pt x="59" y="10"/>
                      <a:pt x="60" y="13"/>
                      <a:pt x="62" y="15"/>
                    </a:cubicBezTo>
                    <a:cubicBezTo>
                      <a:pt x="61" y="16"/>
                      <a:pt x="60" y="17"/>
                      <a:pt x="59" y="18"/>
                    </a:cubicBezTo>
                    <a:cubicBezTo>
                      <a:pt x="56" y="24"/>
                      <a:pt x="53" y="30"/>
                      <a:pt x="50" y="36"/>
                    </a:cubicBezTo>
                    <a:cubicBezTo>
                      <a:pt x="43" y="47"/>
                      <a:pt x="36" y="58"/>
                      <a:pt x="30" y="70"/>
                    </a:cubicBezTo>
                    <a:cubicBezTo>
                      <a:pt x="24" y="81"/>
                      <a:pt x="19" y="93"/>
                      <a:pt x="14" y="105"/>
                    </a:cubicBezTo>
                    <a:cubicBezTo>
                      <a:pt x="9" y="116"/>
                      <a:pt x="0" y="130"/>
                      <a:pt x="1" y="142"/>
                    </a:cubicBezTo>
                    <a:cubicBezTo>
                      <a:pt x="1" y="144"/>
                      <a:pt x="2" y="146"/>
                      <a:pt x="4" y="146"/>
                    </a:cubicBezTo>
                    <a:cubicBezTo>
                      <a:pt x="5" y="148"/>
                      <a:pt x="6" y="150"/>
                      <a:pt x="9" y="150"/>
                    </a:cubicBezTo>
                    <a:cubicBezTo>
                      <a:pt x="11" y="150"/>
                      <a:pt x="14" y="150"/>
                      <a:pt x="16" y="149"/>
                    </a:cubicBezTo>
                    <a:cubicBezTo>
                      <a:pt x="21" y="148"/>
                      <a:pt x="26" y="148"/>
                      <a:pt x="31" y="148"/>
                    </a:cubicBezTo>
                    <a:cubicBezTo>
                      <a:pt x="41" y="149"/>
                      <a:pt x="51" y="149"/>
                      <a:pt x="60" y="149"/>
                    </a:cubicBezTo>
                    <a:cubicBezTo>
                      <a:pt x="80" y="149"/>
                      <a:pt x="100" y="149"/>
                      <a:pt x="120" y="149"/>
                    </a:cubicBezTo>
                    <a:cubicBezTo>
                      <a:pt x="139" y="149"/>
                      <a:pt x="158" y="150"/>
                      <a:pt x="177" y="151"/>
                    </a:cubicBezTo>
                    <a:cubicBezTo>
                      <a:pt x="195" y="152"/>
                      <a:pt x="216" y="156"/>
                      <a:pt x="233" y="151"/>
                    </a:cubicBezTo>
                    <a:cubicBezTo>
                      <a:pt x="237" y="150"/>
                      <a:pt x="237" y="144"/>
                      <a:pt x="233" y="143"/>
                    </a:cubicBezTo>
                    <a:cubicBezTo>
                      <a:pt x="216" y="138"/>
                      <a:pt x="198" y="138"/>
                      <a:pt x="181" y="137"/>
                    </a:cubicBezTo>
                    <a:cubicBezTo>
                      <a:pt x="180" y="134"/>
                      <a:pt x="179" y="131"/>
                      <a:pt x="180" y="127"/>
                    </a:cubicBezTo>
                    <a:cubicBezTo>
                      <a:pt x="181" y="121"/>
                      <a:pt x="183" y="115"/>
                      <a:pt x="185" y="109"/>
                    </a:cubicBezTo>
                    <a:cubicBezTo>
                      <a:pt x="187" y="105"/>
                      <a:pt x="189" y="100"/>
                      <a:pt x="191" y="96"/>
                    </a:cubicBezTo>
                    <a:cubicBezTo>
                      <a:pt x="193" y="93"/>
                      <a:pt x="199" y="83"/>
                      <a:pt x="203" y="84"/>
                    </a:cubicBezTo>
                    <a:cubicBezTo>
                      <a:pt x="205" y="84"/>
                      <a:pt x="205" y="84"/>
                      <a:pt x="206" y="83"/>
                    </a:cubicBezTo>
                    <a:cubicBezTo>
                      <a:pt x="212" y="96"/>
                      <a:pt x="217" y="109"/>
                      <a:pt x="222" y="122"/>
                    </a:cubicBezTo>
                    <a:cubicBezTo>
                      <a:pt x="225" y="127"/>
                      <a:pt x="228" y="132"/>
                      <a:pt x="230" y="136"/>
                    </a:cubicBezTo>
                    <a:cubicBezTo>
                      <a:pt x="233" y="141"/>
                      <a:pt x="237" y="146"/>
                      <a:pt x="242" y="146"/>
                    </a:cubicBezTo>
                    <a:cubicBezTo>
                      <a:pt x="246" y="146"/>
                      <a:pt x="248" y="143"/>
                      <a:pt x="249" y="140"/>
                    </a:cubicBezTo>
                    <a:cubicBezTo>
                      <a:pt x="249" y="135"/>
                      <a:pt x="245" y="131"/>
                      <a:pt x="243" y="127"/>
                    </a:cubicBezTo>
                    <a:close/>
                    <a:moveTo>
                      <a:pt x="133" y="20"/>
                    </a:moveTo>
                    <a:cubicBezTo>
                      <a:pt x="134" y="19"/>
                      <a:pt x="135" y="18"/>
                      <a:pt x="135" y="17"/>
                    </a:cubicBezTo>
                    <a:cubicBezTo>
                      <a:pt x="136" y="17"/>
                      <a:pt x="137" y="17"/>
                      <a:pt x="139" y="17"/>
                    </a:cubicBezTo>
                    <a:cubicBezTo>
                      <a:pt x="148" y="18"/>
                      <a:pt x="159" y="17"/>
                      <a:pt x="167" y="20"/>
                    </a:cubicBezTo>
                    <a:cubicBezTo>
                      <a:pt x="167" y="20"/>
                      <a:pt x="167" y="20"/>
                      <a:pt x="168" y="20"/>
                    </a:cubicBezTo>
                    <a:cubicBezTo>
                      <a:pt x="172" y="25"/>
                      <a:pt x="175" y="30"/>
                      <a:pt x="179" y="35"/>
                    </a:cubicBezTo>
                    <a:cubicBezTo>
                      <a:pt x="182" y="39"/>
                      <a:pt x="185" y="44"/>
                      <a:pt x="187" y="48"/>
                    </a:cubicBezTo>
                    <a:cubicBezTo>
                      <a:pt x="178" y="43"/>
                      <a:pt x="163" y="46"/>
                      <a:pt x="153" y="43"/>
                    </a:cubicBezTo>
                    <a:cubicBezTo>
                      <a:pt x="147" y="42"/>
                      <a:pt x="142" y="37"/>
                      <a:pt x="138" y="33"/>
                    </a:cubicBezTo>
                    <a:cubicBezTo>
                      <a:pt x="136" y="31"/>
                      <a:pt x="131" y="22"/>
                      <a:pt x="133" y="20"/>
                    </a:cubicBezTo>
                    <a:close/>
                    <a:moveTo>
                      <a:pt x="65" y="38"/>
                    </a:moveTo>
                    <a:cubicBezTo>
                      <a:pt x="68" y="32"/>
                      <a:pt x="71" y="26"/>
                      <a:pt x="74" y="20"/>
                    </a:cubicBezTo>
                    <a:cubicBezTo>
                      <a:pt x="75" y="18"/>
                      <a:pt x="76" y="16"/>
                      <a:pt x="77" y="14"/>
                    </a:cubicBezTo>
                    <a:cubicBezTo>
                      <a:pt x="78" y="15"/>
                      <a:pt x="79" y="15"/>
                      <a:pt x="80" y="15"/>
                    </a:cubicBezTo>
                    <a:cubicBezTo>
                      <a:pt x="87" y="16"/>
                      <a:pt x="93" y="16"/>
                      <a:pt x="100" y="16"/>
                    </a:cubicBezTo>
                    <a:cubicBezTo>
                      <a:pt x="103" y="16"/>
                      <a:pt x="106" y="16"/>
                      <a:pt x="110" y="16"/>
                    </a:cubicBezTo>
                    <a:cubicBezTo>
                      <a:pt x="108" y="19"/>
                      <a:pt x="106" y="22"/>
                      <a:pt x="104" y="26"/>
                    </a:cubicBezTo>
                    <a:cubicBezTo>
                      <a:pt x="101" y="27"/>
                      <a:pt x="99" y="30"/>
                      <a:pt x="96" y="32"/>
                    </a:cubicBezTo>
                    <a:cubicBezTo>
                      <a:pt x="92" y="36"/>
                      <a:pt x="86" y="39"/>
                      <a:pt x="81" y="41"/>
                    </a:cubicBezTo>
                    <a:cubicBezTo>
                      <a:pt x="75" y="44"/>
                      <a:pt x="68" y="44"/>
                      <a:pt x="62" y="44"/>
                    </a:cubicBezTo>
                    <a:cubicBezTo>
                      <a:pt x="63" y="42"/>
                      <a:pt x="64" y="40"/>
                      <a:pt x="65" y="38"/>
                    </a:cubicBezTo>
                    <a:close/>
                    <a:moveTo>
                      <a:pt x="31" y="136"/>
                    </a:moveTo>
                    <a:cubicBezTo>
                      <a:pt x="25" y="136"/>
                      <a:pt x="21" y="136"/>
                      <a:pt x="16" y="137"/>
                    </a:cubicBezTo>
                    <a:cubicBezTo>
                      <a:pt x="21" y="130"/>
                      <a:pt x="24" y="121"/>
                      <a:pt x="27" y="113"/>
                    </a:cubicBezTo>
                    <a:cubicBezTo>
                      <a:pt x="30" y="106"/>
                      <a:pt x="33" y="100"/>
                      <a:pt x="36" y="93"/>
                    </a:cubicBezTo>
                    <a:cubicBezTo>
                      <a:pt x="37" y="94"/>
                      <a:pt x="38" y="95"/>
                      <a:pt x="38" y="96"/>
                    </a:cubicBezTo>
                    <a:cubicBezTo>
                      <a:pt x="41" y="101"/>
                      <a:pt x="43" y="107"/>
                      <a:pt x="45" y="113"/>
                    </a:cubicBezTo>
                    <a:cubicBezTo>
                      <a:pt x="46" y="118"/>
                      <a:pt x="47" y="124"/>
                      <a:pt x="48" y="130"/>
                    </a:cubicBezTo>
                    <a:cubicBezTo>
                      <a:pt x="49" y="132"/>
                      <a:pt x="49" y="134"/>
                      <a:pt x="50" y="136"/>
                    </a:cubicBezTo>
                    <a:cubicBezTo>
                      <a:pt x="43" y="136"/>
                      <a:pt x="37" y="136"/>
                      <a:pt x="31" y="136"/>
                    </a:cubicBezTo>
                    <a:close/>
                    <a:moveTo>
                      <a:pt x="175" y="105"/>
                    </a:moveTo>
                    <a:cubicBezTo>
                      <a:pt x="172" y="111"/>
                      <a:pt x="166" y="126"/>
                      <a:pt x="168" y="136"/>
                    </a:cubicBezTo>
                    <a:cubicBezTo>
                      <a:pt x="152" y="135"/>
                      <a:pt x="136" y="135"/>
                      <a:pt x="120" y="135"/>
                    </a:cubicBezTo>
                    <a:cubicBezTo>
                      <a:pt x="101" y="135"/>
                      <a:pt x="82" y="135"/>
                      <a:pt x="63" y="136"/>
                    </a:cubicBezTo>
                    <a:cubicBezTo>
                      <a:pt x="64" y="126"/>
                      <a:pt x="59" y="113"/>
                      <a:pt x="57" y="107"/>
                    </a:cubicBezTo>
                    <a:cubicBezTo>
                      <a:pt x="55" y="98"/>
                      <a:pt x="50" y="86"/>
                      <a:pt x="42" y="80"/>
                    </a:cubicBezTo>
                    <a:cubicBezTo>
                      <a:pt x="43" y="78"/>
                      <a:pt x="44" y="76"/>
                      <a:pt x="44" y="75"/>
                    </a:cubicBezTo>
                    <a:cubicBezTo>
                      <a:pt x="48" y="68"/>
                      <a:pt x="52" y="61"/>
                      <a:pt x="56" y="55"/>
                    </a:cubicBezTo>
                    <a:cubicBezTo>
                      <a:pt x="65" y="57"/>
                      <a:pt x="75" y="56"/>
                      <a:pt x="84" y="53"/>
                    </a:cubicBezTo>
                    <a:cubicBezTo>
                      <a:pt x="89" y="52"/>
                      <a:pt x="96" y="48"/>
                      <a:pt x="101" y="44"/>
                    </a:cubicBezTo>
                    <a:cubicBezTo>
                      <a:pt x="102" y="45"/>
                      <a:pt x="103" y="45"/>
                      <a:pt x="104" y="44"/>
                    </a:cubicBezTo>
                    <a:cubicBezTo>
                      <a:pt x="107" y="40"/>
                      <a:pt x="109" y="35"/>
                      <a:pt x="111" y="31"/>
                    </a:cubicBezTo>
                    <a:cubicBezTo>
                      <a:pt x="113" y="26"/>
                      <a:pt x="115" y="21"/>
                      <a:pt x="118" y="16"/>
                    </a:cubicBezTo>
                    <a:cubicBezTo>
                      <a:pt x="120" y="16"/>
                      <a:pt x="122" y="16"/>
                      <a:pt x="124" y="16"/>
                    </a:cubicBezTo>
                    <a:cubicBezTo>
                      <a:pt x="122" y="19"/>
                      <a:pt x="122" y="23"/>
                      <a:pt x="122" y="26"/>
                    </a:cubicBezTo>
                    <a:cubicBezTo>
                      <a:pt x="123" y="35"/>
                      <a:pt x="128" y="40"/>
                      <a:pt x="133" y="46"/>
                    </a:cubicBezTo>
                    <a:cubicBezTo>
                      <a:pt x="139" y="54"/>
                      <a:pt x="151" y="58"/>
                      <a:pt x="160" y="59"/>
                    </a:cubicBezTo>
                    <a:cubicBezTo>
                      <a:pt x="169" y="60"/>
                      <a:pt x="182" y="61"/>
                      <a:pt x="189" y="55"/>
                    </a:cubicBezTo>
                    <a:cubicBezTo>
                      <a:pt x="190" y="55"/>
                      <a:pt x="190" y="54"/>
                      <a:pt x="190" y="53"/>
                    </a:cubicBezTo>
                    <a:cubicBezTo>
                      <a:pt x="195" y="61"/>
                      <a:pt x="199" y="69"/>
                      <a:pt x="203" y="77"/>
                    </a:cubicBezTo>
                    <a:cubicBezTo>
                      <a:pt x="189" y="75"/>
                      <a:pt x="180" y="94"/>
                      <a:pt x="17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441"/>
              <p:cNvSpPr>
                <a:spLocks noEditPoints="1"/>
              </p:cNvSpPr>
              <p:nvPr/>
            </p:nvSpPr>
            <p:spPr bwMode="auto">
              <a:xfrm>
                <a:off x="702" y="2431"/>
                <a:ext cx="63" cy="51"/>
              </a:xfrm>
              <a:custGeom>
                <a:avLst/>
                <a:gdLst>
                  <a:gd name="T0" fmla="*/ 75 w 83"/>
                  <a:gd name="T1" fmla="*/ 45 h 68"/>
                  <a:gd name="T2" fmla="*/ 45 w 83"/>
                  <a:gd name="T3" fmla="*/ 41 h 68"/>
                  <a:gd name="T4" fmla="*/ 44 w 83"/>
                  <a:gd name="T5" fmla="*/ 40 h 68"/>
                  <a:gd name="T6" fmla="*/ 65 w 83"/>
                  <a:gd name="T7" fmla="*/ 4 h 68"/>
                  <a:gd name="T8" fmla="*/ 59 w 83"/>
                  <a:gd name="T9" fmla="*/ 5 h 68"/>
                  <a:gd name="T10" fmla="*/ 44 w 83"/>
                  <a:gd name="T11" fmla="*/ 26 h 68"/>
                  <a:gd name="T12" fmla="*/ 37 w 83"/>
                  <a:gd name="T13" fmla="*/ 33 h 68"/>
                  <a:gd name="T14" fmla="*/ 24 w 83"/>
                  <a:gd name="T15" fmla="*/ 19 h 68"/>
                  <a:gd name="T16" fmla="*/ 4 w 83"/>
                  <a:gd name="T17" fmla="*/ 54 h 68"/>
                  <a:gd name="T18" fmla="*/ 34 w 83"/>
                  <a:gd name="T19" fmla="*/ 49 h 68"/>
                  <a:gd name="T20" fmla="*/ 40 w 83"/>
                  <a:gd name="T21" fmla="*/ 53 h 68"/>
                  <a:gd name="T22" fmla="*/ 81 w 83"/>
                  <a:gd name="T23" fmla="*/ 49 h 68"/>
                  <a:gd name="T24" fmla="*/ 75 w 83"/>
                  <a:gd name="T25" fmla="*/ 45 h 68"/>
                  <a:gd name="T26" fmla="*/ 14 w 83"/>
                  <a:gd name="T27" fmla="*/ 49 h 68"/>
                  <a:gd name="T28" fmla="*/ 14 w 83"/>
                  <a:gd name="T29" fmla="*/ 41 h 68"/>
                  <a:gd name="T30" fmla="*/ 18 w 83"/>
                  <a:gd name="T31" fmla="*/ 32 h 68"/>
                  <a:gd name="T32" fmla="*/ 25 w 83"/>
                  <a:gd name="T33" fmla="*/ 36 h 68"/>
                  <a:gd name="T34" fmla="*/ 28 w 83"/>
                  <a:gd name="T35" fmla="*/ 41 h 68"/>
                  <a:gd name="T36" fmla="*/ 17 w 83"/>
                  <a:gd name="T37" fmla="*/ 48 h 68"/>
                  <a:gd name="T38" fmla="*/ 14 w 83"/>
                  <a:gd name="T39" fmla="*/ 4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3" h="68">
                    <a:moveTo>
                      <a:pt x="75" y="45"/>
                    </a:moveTo>
                    <a:cubicBezTo>
                      <a:pt x="65" y="49"/>
                      <a:pt x="55" y="47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55" y="31"/>
                      <a:pt x="68" y="18"/>
                      <a:pt x="65" y="4"/>
                    </a:cubicBezTo>
                    <a:cubicBezTo>
                      <a:pt x="65" y="0"/>
                      <a:pt x="58" y="1"/>
                      <a:pt x="59" y="5"/>
                    </a:cubicBezTo>
                    <a:cubicBezTo>
                      <a:pt x="59" y="14"/>
                      <a:pt x="50" y="21"/>
                      <a:pt x="44" y="26"/>
                    </a:cubicBezTo>
                    <a:cubicBezTo>
                      <a:pt x="42" y="28"/>
                      <a:pt x="39" y="31"/>
                      <a:pt x="37" y="33"/>
                    </a:cubicBezTo>
                    <a:cubicBezTo>
                      <a:pt x="34" y="27"/>
                      <a:pt x="31" y="22"/>
                      <a:pt x="24" y="19"/>
                    </a:cubicBezTo>
                    <a:cubicBezTo>
                      <a:pt x="8" y="14"/>
                      <a:pt x="0" y="43"/>
                      <a:pt x="4" y="54"/>
                    </a:cubicBezTo>
                    <a:cubicBezTo>
                      <a:pt x="8" y="68"/>
                      <a:pt x="25" y="56"/>
                      <a:pt x="34" y="49"/>
                    </a:cubicBezTo>
                    <a:cubicBezTo>
                      <a:pt x="36" y="51"/>
                      <a:pt x="38" y="52"/>
                      <a:pt x="40" y="53"/>
                    </a:cubicBezTo>
                    <a:cubicBezTo>
                      <a:pt x="52" y="61"/>
                      <a:pt x="75" y="67"/>
                      <a:pt x="81" y="49"/>
                    </a:cubicBezTo>
                    <a:cubicBezTo>
                      <a:pt x="83" y="46"/>
                      <a:pt x="78" y="43"/>
                      <a:pt x="75" y="45"/>
                    </a:cubicBezTo>
                    <a:close/>
                    <a:moveTo>
                      <a:pt x="14" y="49"/>
                    </a:moveTo>
                    <a:cubicBezTo>
                      <a:pt x="13" y="47"/>
                      <a:pt x="14" y="44"/>
                      <a:pt x="14" y="41"/>
                    </a:cubicBezTo>
                    <a:cubicBezTo>
                      <a:pt x="15" y="38"/>
                      <a:pt x="16" y="35"/>
                      <a:pt x="18" y="32"/>
                    </a:cubicBezTo>
                    <a:cubicBezTo>
                      <a:pt x="21" y="27"/>
                      <a:pt x="24" y="32"/>
                      <a:pt x="25" y="36"/>
                    </a:cubicBezTo>
                    <a:cubicBezTo>
                      <a:pt x="26" y="38"/>
                      <a:pt x="27" y="39"/>
                      <a:pt x="28" y="41"/>
                    </a:cubicBezTo>
                    <a:cubicBezTo>
                      <a:pt x="24" y="44"/>
                      <a:pt x="21" y="46"/>
                      <a:pt x="17" y="48"/>
                    </a:cubicBezTo>
                    <a:cubicBezTo>
                      <a:pt x="16" y="49"/>
                      <a:pt x="15" y="49"/>
                      <a:pt x="14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442"/>
              <p:cNvSpPr/>
              <p:nvPr/>
            </p:nvSpPr>
            <p:spPr bwMode="auto">
              <a:xfrm>
                <a:off x="855" y="2398"/>
                <a:ext cx="56" cy="79"/>
              </a:xfrm>
              <a:custGeom>
                <a:avLst/>
                <a:gdLst>
                  <a:gd name="T0" fmla="*/ 62 w 73"/>
                  <a:gd name="T1" fmla="*/ 34 h 104"/>
                  <a:gd name="T2" fmla="*/ 50 w 73"/>
                  <a:gd name="T3" fmla="*/ 34 h 104"/>
                  <a:gd name="T4" fmla="*/ 48 w 73"/>
                  <a:gd name="T5" fmla="*/ 34 h 104"/>
                  <a:gd name="T6" fmla="*/ 48 w 73"/>
                  <a:gd name="T7" fmla="*/ 32 h 104"/>
                  <a:gd name="T8" fmla="*/ 49 w 73"/>
                  <a:gd name="T9" fmla="*/ 23 h 104"/>
                  <a:gd name="T10" fmla="*/ 14 w 73"/>
                  <a:gd name="T11" fmla="*/ 22 h 104"/>
                  <a:gd name="T12" fmla="*/ 14 w 73"/>
                  <a:gd name="T13" fmla="*/ 98 h 104"/>
                  <a:gd name="T14" fmla="*/ 23 w 73"/>
                  <a:gd name="T15" fmla="*/ 98 h 104"/>
                  <a:gd name="T16" fmla="*/ 19 w 73"/>
                  <a:gd name="T17" fmla="*/ 44 h 104"/>
                  <a:gd name="T18" fmla="*/ 29 w 73"/>
                  <a:gd name="T19" fmla="*/ 23 h 104"/>
                  <a:gd name="T20" fmla="*/ 36 w 73"/>
                  <a:gd name="T21" fmla="*/ 20 h 104"/>
                  <a:gd name="T22" fmla="*/ 37 w 73"/>
                  <a:gd name="T23" fmla="*/ 29 h 104"/>
                  <a:gd name="T24" fmla="*/ 39 w 73"/>
                  <a:gd name="T25" fmla="*/ 42 h 104"/>
                  <a:gd name="T26" fmla="*/ 54 w 73"/>
                  <a:gd name="T27" fmla="*/ 45 h 104"/>
                  <a:gd name="T28" fmla="*/ 58 w 73"/>
                  <a:gd name="T29" fmla="*/ 47 h 104"/>
                  <a:gd name="T30" fmla="*/ 53 w 73"/>
                  <a:gd name="T31" fmla="*/ 55 h 104"/>
                  <a:gd name="T32" fmla="*/ 32 w 73"/>
                  <a:gd name="T33" fmla="*/ 56 h 104"/>
                  <a:gd name="T34" fmla="*/ 28 w 73"/>
                  <a:gd name="T35" fmla="*/ 61 h 104"/>
                  <a:gd name="T36" fmla="*/ 51 w 73"/>
                  <a:gd name="T37" fmla="*/ 68 h 104"/>
                  <a:gd name="T38" fmla="*/ 69 w 73"/>
                  <a:gd name="T39" fmla="*/ 55 h 104"/>
                  <a:gd name="T40" fmla="*/ 62 w 73"/>
                  <a:gd name="T41" fmla="*/ 3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104">
                    <a:moveTo>
                      <a:pt x="62" y="34"/>
                    </a:moveTo>
                    <a:cubicBezTo>
                      <a:pt x="59" y="32"/>
                      <a:pt x="54" y="34"/>
                      <a:pt x="50" y="34"/>
                    </a:cubicBezTo>
                    <a:cubicBezTo>
                      <a:pt x="49" y="34"/>
                      <a:pt x="49" y="34"/>
                      <a:pt x="48" y="34"/>
                    </a:cubicBezTo>
                    <a:cubicBezTo>
                      <a:pt x="48" y="34"/>
                      <a:pt x="48" y="33"/>
                      <a:pt x="48" y="32"/>
                    </a:cubicBezTo>
                    <a:cubicBezTo>
                      <a:pt x="49" y="29"/>
                      <a:pt x="49" y="27"/>
                      <a:pt x="49" y="23"/>
                    </a:cubicBezTo>
                    <a:cubicBezTo>
                      <a:pt x="51" y="0"/>
                      <a:pt x="22" y="10"/>
                      <a:pt x="14" y="22"/>
                    </a:cubicBezTo>
                    <a:cubicBezTo>
                      <a:pt x="0" y="44"/>
                      <a:pt x="12" y="75"/>
                      <a:pt x="14" y="98"/>
                    </a:cubicBezTo>
                    <a:cubicBezTo>
                      <a:pt x="15" y="104"/>
                      <a:pt x="23" y="104"/>
                      <a:pt x="23" y="98"/>
                    </a:cubicBezTo>
                    <a:cubicBezTo>
                      <a:pt x="24" y="80"/>
                      <a:pt x="18" y="62"/>
                      <a:pt x="19" y="44"/>
                    </a:cubicBezTo>
                    <a:cubicBezTo>
                      <a:pt x="19" y="36"/>
                      <a:pt x="21" y="28"/>
                      <a:pt x="29" y="23"/>
                    </a:cubicBezTo>
                    <a:cubicBezTo>
                      <a:pt x="31" y="22"/>
                      <a:pt x="33" y="21"/>
                      <a:pt x="36" y="20"/>
                    </a:cubicBezTo>
                    <a:cubicBezTo>
                      <a:pt x="40" y="18"/>
                      <a:pt x="38" y="27"/>
                      <a:pt x="37" y="29"/>
                    </a:cubicBezTo>
                    <a:cubicBezTo>
                      <a:pt x="36" y="34"/>
                      <a:pt x="35" y="39"/>
                      <a:pt x="39" y="42"/>
                    </a:cubicBezTo>
                    <a:cubicBezTo>
                      <a:pt x="44" y="45"/>
                      <a:pt x="49" y="45"/>
                      <a:pt x="54" y="45"/>
                    </a:cubicBezTo>
                    <a:cubicBezTo>
                      <a:pt x="57" y="45"/>
                      <a:pt x="58" y="44"/>
                      <a:pt x="58" y="47"/>
                    </a:cubicBezTo>
                    <a:cubicBezTo>
                      <a:pt x="58" y="52"/>
                      <a:pt x="57" y="54"/>
                      <a:pt x="53" y="55"/>
                    </a:cubicBezTo>
                    <a:cubicBezTo>
                      <a:pt x="47" y="57"/>
                      <a:pt x="38" y="57"/>
                      <a:pt x="32" y="56"/>
                    </a:cubicBezTo>
                    <a:cubicBezTo>
                      <a:pt x="29" y="55"/>
                      <a:pt x="26" y="58"/>
                      <a:pt x="28" y="61"/>
                    </a:cubicBezTo>
                    <a:cubicBezTo>
                      <a:pt x="33" y="70"/>
                      <a:pt x="42" y="68"/>
                      <a:pt x="51" y="68"/>
                    </a:cubicBezTo>
                    <a:cubicBezTo>
                      <a:pt x="60" y="68"/>
                      <a:pt x="66" y="63"/>
                      <a:pt x="69" y="55"/>
                    </a:cubicBezTo>
                    <a:cubicBezTo>
                      <a:pt x="73" y="47"/>
                      <a:pt x="69" y="38"/>
                      <a:pt x="6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443"/>
              <p:cNvSpPr/>
              <p:nvPr/>
            </p:nvSpPr>
            <p:spPr bwMode="auto">
              <a:xfrm>
                <a:off x="806" y="2264"/>
                <a:ext cx="47" cy="76"/>
              </a:xfrm>
              <a:custGeom>
                <a:avLst/>
                <a:gdLst>
                  <a:gd name="T0" fmla="*/ 57 w 61"/>
                  <a:gd name="T1" fmla="*/ 51 h 99"/>
                  <a:gd name="T2" fmla="*/ 43 w 61"/>
                  <a:gd name="T3" fmla="*/ 28 h 99"/>
                  <a:gd name="T4" fmla="*/ 31 w 61"/>
                  <a:gd name="T5" fmla="*/ 29 h 99"/>
                  <a:gd name="T6" fmla="*/ 29 w 61"/>
                  <a:gd name="T7" fmla="*/ 39 h 99"/>
                  <a:gd name="T8" fmla="*/ 26 w 61"/>
                  <a:gd name="T9" fmla="*/ 27 h 99"/>
                  <a:gd name="T10" fmla="*/ 16 w 61"/>
                  <a:gd name="T11" fmla="*/ 4 h 99"/>
                  <a:gd name="T12" fmla="*/ 2 w 61"/>
                  <a:gd name="T13" fmla="*/ 12 h 99"/>
                  <a:gd name="T14" fmla="*/ 2 w 61"/>
                  <a:gd name="T15" fmla="*/ 35 h 99"/>
                  <a:gd name="T16" fmla="*/ 6 w 61"/>
                  <a:gd name="T17" fmla="*/ 39 h 99"/>
                  <a:gd name="T18" fmla="*/ 9 w 61"/>
                  <a:gd name="T19" fmla="*/ 39 h 99"/>
                  <a:gd name="T20" fmla="*/ 11 w 61"/>
                  <a:gd name="T21" fmla="*/ 31 h 99"/>
                  <a:gd name="T22" fmla="*/ 11 w 61"/>
                  <a:gd name="T23" fmla="*/ 23 h 99"/>
                  <a:gd name="T24" fmla="*/ 12 w 61"/>
                  <a:gd name="T25" fmla="*/ 16 h 99"/>
                  <a:gd name="T26" fmla="*/ 13 w 61"/>
                  <a:gd name="T27" fmla="*/ 19 h 99"/>
                  <a:gd name="T28" fmla="*/ 17 w 61"/>
                  <a:gd name="T29" fmla="*/ 37 h 99"/>
                  <a:gd name="T30" fmla="*/ 19 w 61"/>
                  <a:gd name="T31" fmla="*/ 61 h 99"/>
                  <a:gd name="T32" fmla="*/ 19 w 61"/>
                  <a:gd name="T33" fmla="*/ 62 h 99"/>
                  <a:gd name="T34" fmla="*/ 17 w 61"/>
                  <a:gd name="T35" fmla="*/ 65 h 99"/>
                  <a:gd name="T36" fmla="*/ 6 w 61"/>
                  <a:gd name="T37" fmla="*/ 91 h 99"/>
                  <a:gd name="T38" fmla="*/ 25 w 61"/>
                  <a:gd name="T39" fmla="*/ 94 h 99"/>
                  <a:gd name="T40" fmla="*/ 32 w 61"/>
                  <a:gd name="T41" fmla="*/ 65 h 99"/>
                  <a:gd name="T42" fmla="*/ 39 w 61"/>
                  <a:gd name="T43" fmla="*/ 51 h 99"/>
                  <a:gd name="T44" fmla="*/ 56 w 61"/>
                  <a:gd name="T45" fmla="*/ 60 h 99"/>
                  <a:gd name="T46" fmla="*/ 57 w 61"/>
                  <a:gd name="T47" fmla="*/ 5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1" h="99">
                    <a:moveTo>
                      <a:pt x="57" y="51"/>
                    </a:moveTo>
                    <a:cubicBezTo>
                      <a:pt x="49" y="46"/>
                      <a:pt x="45" y="37"/>
                      <a:pt x="43" y="28"/>
                    </a:cubicBezTo>
                    <a:cubicBezTo>
                      <a:pt x="40" y="21"/>
                      <a:pt x="31" y="23"/>
                      <a:pt x="31" y="29"/>
                    </a:cubicBezTo>
                    <a:cubicBezTo>
                      <a:pt x="31" y="33"/>
                      <a:pt x="30" y="36"/>
                      <a:pt x="29" y="39"/>
                    </a:cubicBezTo>
                    <a:cubicBezTo>
                      <a:pt x="29" y="35"/>
                      <a:pt x="28" y="30"/>
                      <a:pt x="26" y="27"/>
                    </a:cubicBezTo>
                    <a:cubicBezTo>
                      <a:pt x="23" y="19"/>
                      <a:pt x="24" y="10"/>
                      <a:pt x="16" y="4"/>
                    </a:cubicBezTo>
                    <a:cubicBezTo>
                      <a:pt x="10" y="0"/>
                      <a:pt x="4" y="7"/>
                      <a:pt x="2" y="12"/>
                    </a:cubicBezTo>
                    <a:cubicBezTo>
                      <a:pt x="0" y="19"/>
                      <a:pt x="1" y="27"/>
                      <a:pt x="2" y="35"/>
                    </a:cubicBezTo>
                    <a:cubicBezTo>
                      <a:pt x="2" y="37"/>
                      <a:pt x="4" y="39"/>
                      <a:pt x="6" y="39"/>
                    </a:cubicBezTo>
                    <a:cubicBezTo>
                      <a:pt x="7" y="39"/>
                      <a:pt x="8" y="39"/>
                      <a:pt x="9" y="39"/>
                    </a:cubicBezTo>
                    <a:cubicBezTo>
                      <a:pt x="13" y="38"/>
                      <a:pt x="14" y="33"/>
                      <a:pt x="11" y="31"/>
                    </a:cubicBezTo>
                    <a:cubicBezTo>
                      <a:pt x="11" y="28"/>
                      <a:pt x="11" y="26"/>
                      <a:pt x="11" y="23"/>
                    </a:cubicBezTo>
                    <a:cubicBezTo>
                      <a:pt x="11" y="21"/>
                      <a:pt x="11" y="19"/>
                      <a:pt x="12" y="16"/>
                    </a:cubicBezTo>
                    <a:cubicBezTo>
                      <a:pt x="13" y="12"/>
                      <a:pt x="13" y="16"/>
                      <a:pt x="13" y="19"/>
                    </a:cubicBezTo>
                    <a:cubicBezTo>
                      <a:pt x="15" y="25"/>
                      <a:pt x="16" y="31"/>
                      <a:pt x="17" y="37"/>
                    </a:cubicBezTo>
                    <a:cubicBezTo>
                      <a:pt x="19" y="45"/>
                      <a:pt x="16" y="53"/>
                      <a:pt x="19" y="61"/>
                    </a:cubicBezTo>
                    <a:cubicBezTo>
                      <a:pt x="19" y="61"/>
                      <a:pt x="19" y="62"/>
                      <a:pt x="19" y="62"/>
                    </a:cubicBezTo>
                    <a:cubicBezTo>
                      <a:pt x="18" y="63"/>
                      <a:pt x="18" y="64"/>
                      <a:pt x="17" y="65"/>
                    </a:cubicBezTo>
                    <a:cubicBezTo>
                      <a:pt x="11" y="72"/>
                      <a:pt x="2" y="80"/>
                      <a:pt x="6" y="91"/>
                    </a:cubicBezTo>
                    <a:cubicBezTo>
                      <a:pt x="10" y="98"/>
                      <a:pt x="19" y="99"/>
                      <a:pt x="25" y="94"/>
                    </a:cubicBezTo>
                    <a:cubicBezTo>
                      <a:pt x="34" y="87"/>
                      <a:pt x="34" y="75"/>
                      <a:pt x="32" y="65"/>
                    </a:cubicBezTo>
                    <a:cubicBezTo>
                      <a:pt x="35" y="60"/>
                      <a:pt x="37" y="56"/>
                      <a:pt x="39" y="51"/>
                    </a:cubicBezTo>
                    <a:cubicBezTo>
                      <a:pt x="43" y="58"/>
                      <a:pt x="48" y="62"/>
                      <a:pt x="56" y="60"/>
                    </a:cubicBezTo>
                    <a:cubicBezTo>
                      <a:pt x="60" y="58"/>
                      <a:pt x="61" y="53"/>
                      <a:pt x="5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444"/>
              <p:cNvSpPr>
                <a:spLocks noEditPoints="1"/>
              </p:cNvSpPr>
              <p:nvPr/>
            </p:nvSpPr>
            <p:spPr bwMode="auto">
              <a:xfrm>
                <a:off x="657" y="2241"/>
                <a:ext cx="62" cy="74"/>
              </a:xfrm>
              <a:custGeom>
                <a:avLst/>
                <a:gdLst>
                  <a:gd name="T0" fmla="*/ 78 w 81"/>
                  <a:gd name="T1" fmla="*/ 6 h 97"/>
                  <a:gd name="T2" fmla="*/ 28 w 81"/>
                  <a:gd name="T3" fmla="*/ 14 h 97"/>
                  <a:gd name="T4" fmla="*/ 25 w 81"/>
                  <a:gd name="T5" fmla="*/ 23 h 97"/>
                  <a:gd name="T6" fmla="*/ 44 w 81"/>
                  <a:gd name="T7" fmla="*/ 49 h 97"/>
                  <a:gd name="T8" fmla="*/ 44 w 81"/>
                  <a:gd name="T9" fmla="*/ 50 h 97"/>
                  <a:gd name="T10" fmla="*/ 10 w 81"/>
                  <a:gd name="T11" fmla="*/ 57 h 97"/>
                  <a:gd name="T12" fmla="*/ 25 w 81"/>
                  <a:gd name="T13" fmla="*/ 92 h 97"/>
                  <a:gd name="T14" fmla="*/ 56 w 81"/>
                  <a:gd name="T15" fmla="*/ 68 h 97"/>
                  <a:gd name="T16" fmla="*/ 54 w 81"/>
                  <a:gd name="T17" fmla="*/ 42 h 97"/>
                  <a:gd name="T18" fmla="*/ 40 w 81"/>
                  <a:gd name="T19" fmla="*/ 22 h 97"/>
                  <a:gd name="T20" fmla="*/ 55 w 81"/>
                  <a:gd name="T21" fmla="*/ 18 h 97"/>
                  <a:gd name="T22" fmla="*/ 78 w 81"/>
                  <a:gd name="T23" fmla="*/ 13 h 97"/>
                  <a:gd name="T24" fmla="*/ 78 w 81"/>
                  <a:gd name="T25" fmla="*/ 6 h 97"/>
                  <a:gd name="T26" fmla="*/ 19 w 81"/>
                  <a:gd name="T27" fmla="*/ 70 h 97"/>
                  <a:gd name="T28" fmla="*/ 43 w 81"/>
                  <a:gd name="T29" fmla="*/ 61 h 97"/>
                  <a:gd name="T30" fmla="*/ 45 w 81"/>
                  <a:gd name="T31" fmla="*/ 62 h 97"/>
                  <a:gd name="T32" fmla="*/ 38 w 81"/>
                  <a:gd name="T33" fmla="*/ 78 h 97"/>
                  <a:gd name="T34" fmla="*/ 19 w 81"/>
                  <a:gd name="T35" fmla="*/ 7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97">
                    <a:moveTo>
                      <a:pt x="78" y="6"/>
                    </a:moveTo>
                    <a:cubicBezTo>
                      <a:pt x="62" y="0"/>
                      <a:pt x="42" y="5"/>
                      <a:pt x="28" y="14"/>
                    </a:cubicBezTo>
                    <a:cubicBezTo>
                      <a:pt x="25" y="16"/>
                      <a:pt x="24" y="20"/>
                      <a:pt x="25" y="23"/>
                    </a:cubicBezTo>
                    <a:cubicBezTo>
                      <a:pt x="31" y="32"/>
                      <a:pt x="40" y="39"/>
                      <a:pt x="44" y="49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33" y="43"/>
                      <a:pt x="18" y="45"/>
                      <a:pt x="10" y="57"/>
                    </a:cubicBezTo>
                    <a:cubicBezTo>
                      <a:pt x="0" y="72"/>
                      <a:pt x="10" y="88"/>
                      <a:pt x="25" y="92"/>
                    </a:cubicBezTo>
                    <a:cubicBezTo>
                      <a:pt x="42" y="97"/>
                      <a:pt x="52" y="82"/>
                      <a:pt x="56" y="68"/>
                    </a:cubicBezTo>
                    <a:cubicBezTo>
                      <a:pt x="59" y="59"/>
                      <a:pt x="59" y="50"/>
                      <a:pt x="54" y="42"/>
                    </a:cubicBezTo>
                    <a:cubicBezTo>
                      <a:pt x="51" y="34"/>
                      <a:pt x="45" y="29"/>
                      <a:pt x="40" y="22"/>
                    </a:cubicBezTo>
                    <a:cubicBezTo>
                      <a:pt x="45" y="21"/>
                      <a:pt x="50" y="19"/>
                      <a:pt x="55" y="18"/>
                    </a:cubicBezTo>
                    <a:cubicBezTo>
                      <a:pt x="63" y="16"/>
                      <a:pt x="70" y="16"/>
                      <a:pt x="78" y="13"/>
                    </a:cubicBezTo>
                    <a:cubicBezTo>
                      <a:pt x="81" y="11"/>
                      <a:pt x="81" y="7"/>
                      <a:pt x="78" y="6"/>
                    </a:cubicBezTo>
                    <a:close/>
                    <a:moveTo>
                      <a:pt x="19" y="70"/>
                    </a:moveTo>
                    <a:cubicBezTo>
                      <a:pt x="19" y="56"/>
                      <a:pt x="34" y="54"/>
                      <a:pt x="43" y="61"/>
                    </a:cubicBezTo>
                    <a:cubicBezTo>
                      <a:pt x="43" y="62"/>
                      <a:pt x="44" y="62"/>
                      <a:pt x="45" y="62"/>
                    </a:cubicBezTo>
                    <a:cubicBezTo>
                      <a:pt x="44" y="68"/>
                      <a:pt x="41" y="74"/>
                      <a:pt x="38" y="78"/>
                    </a:cubicBezTo>
                    <a:cubicBezTo>
                      <a:pt x="32" y="84"/>
                      <a:pt x="19" y="79"/>
                      <a:pt x="19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445"/>
              <p:cNvSpPr>
                <a:spLocks noEditPoints="1"/>
              </p:cNvSpPr>
              <p:nvPr/>
            </p:nvSpPr>
            <p:spPr bwMode="auto">
              <a:xfrm>
                <a:off x="771" y="2435"/>
                <a:ext cx="34" cy="28"/>
              </a:xfrm>
              <a:custGeom>
                <a:avLst/>
                <a:gdLst>
                  <a:gd name="T0" fmla="*/ 43 w 45"/>
                  <a:gd name="T1" fmla="*/ 27 h 36"/>
                  <a:gd name="T2" fmla="*/ 36 w 45"/>
                  <a:gd name="T3" fmla="*/ 9 h 36"/>
                  <a:gd name="T4" fmla="*/ 31 w 45"/>
                  <a:gd name="T5" fmla="*/ 4 h 36"/>
                  <a:gd name="T6" fmla="*/ 24 w 45"/>
                  <a:gd name="T7" fmla="*/ 1 h 36"/>
                  <a:gd name="T8" fmla="*/ 12 w 45"/>
                  <a:gd name="T9" fmla="*/ 0 h 36"/>
                  <a:gd name="T10" fmla="*/ 4 w 45"/>
                  <a:gd name="T11" fmla="*/ 9 h 36"/>
                  <a:gd name="T12" fmla="*/ 0 w 45"/>
                  <a:gd name="T13" fmla="*/ 23 h 36"/>
                  <a:gd name="T14" fmla="*/ 17 w 45"/>
                  <a:gd name="T15" fmla="*/ 33 h 36"/>
                  <a:gd name="T16" fmla="*/ 29 w 45"/>
                  <a:gd name="T17" fmla="*/ 25 h 36"/>
                  <a:gd name="T18" fmla="*/ 37 w 45"/>
                  <a:gd name="T19" fmla="*/ 33 h 36"/>
                  <a:gd name="T20" fmla="*/ 43 w 45"/>
                  <a:gd name="T21" fmla="*/ 27 h 36"/>
                  <a:gd name="T22" fmla="*/ 19 w 45"/>
                  <a:gd name="T23" fmla="*/ 23 h 36"/>
                  <a:gd name="T24" fmla="*/ 8 w 45"/>
                  <a:gd name="T25" fmla="*/ 21 h 36"/>
                  <a:gd name="T26" fmla="*/ 14 w 45"/>
                  <a:gd name="T27" fmla="*/ 7 h 36"/>
                  <a:gd name="T28" fmla="*/ 27 w 45"/>
                  <a:gd name="T29" fmla="*/ 8 h 36"/>
                  <a:gd name="T30" fmla="*/ 27 w 45"/>
                  <a:gd name="T31" fmla="*/ 8 h 36"/>
                  <a:gd name="T32" fmla="*/ 27 w 45"/>
                  <a:gd name="T33" fmla="*/ 9 h 36"/>
                  <a:gd name="T34" fmla="*/ 19 w 45"/>
                  <a:gd name="T35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36">
                    <a:moveTo>
                      <a:pt x="43" y="27"/>
                    </a:moveTo>
                    <a:cubicBezTo>
                      <a:pt x="40" y="21"/>
                      <a:pt x="37" y="16"/>
                      <a:pt x="36" y="9"/>
                    </a:cubicBezTo>
                    <a:cubicBezTo>
                      <a:pt x="36" y="6"/>
                      <a:pt x="34" y="4"/>
                      <a:pt x="31" y="4"/>
                    </a:cubicBezTo>
                    <a:cubicBezTo>
                      <a:pt x="30" y="2"/>
                      <a:pt x="27" y="1"/>
                      <a:pt x="24" y="1"/>
                    </a:cubicBezTo>
                    <a:cubicBezTo>
                      <a:pt x="20" y="0"/>
                      <a:pt x="16" y="0"/>
                      <a:pt x="12" y="0"/>
                    </a:cubicBezTo>
                    <a:cubicBezTo>
                      <a:pt x="8" y="1"/>
                      <a:pt x="6" y="6"/>
                      <a:pt x="4" y="9"/>
                    </a:cubicBezTo>
                    <a:cubicBezTo>
                      <a:pt x="1" y="13"/>
                      <a:pt x="0" y="18"/>
                      <a:pt x="0" y="23"/>
                    </a:cubicBezTo>
                    <a:cubicBezTo>
                      <a:pt x="0" y="33"/>
                      <a:pt x="9" y="35"/>
                      <a:pt x="17" y="33"/>
                    </a:cubicBezTo>
                    <a:cubicBezTo>
                      <a:pt x="23" y="32"/>
                      <a:pt x="27" y="29"/>
                      <a:pt x="29" y="25"/>
                    </a:cubicBezTo>
                    <a:cubicBezTo>
                      <a:pt x="31" y="28"/>
                      <a:pt x="33" y="31"/>
                      <a:pt x="37" y="33"/>
                    </a:cubicBezTo>
                    <a:cubicBezTo>
                      <a:pt x="41" y="36"/>
                      <a:pt x="45" y="31"/>
                      <a:pt x="43" y="27"/>
                    </a:cubicBezTo>
                    <a:close/>
                    <a:moveTo>
                      <a:pt x="19" y="23"/>
                    </a:moveTo>
                    <a:cubicBezTo>
                      <a:pt x="16" y="25"/>
                      <a:pt x="8" y="28"/>
                      <a:pt x="8" y="21"/>
                    </a:cubicBezTo>
                    <a:cubicBezTo>
                      <a:pt x="8" y="17"/>
                      <a:pt x="11" y="11"/>
                      <a:pt x="14" y="7"/>
                    </a:cubicBezTo>
                    <a:cubicBezTo>
                      <a:pt x="15" y="6"/>
                      <a:pt x="26" y="7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6" y="14"/>
                      <a:pt x="23" y="20"/>
                      <a:pt x="1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446"/>
              <p:cNvSpPr/>
              <p:nvPr/>
            </p:nvSpPr>
            <p:spPr bwMode="auto">
              <a:xfrm>
                <a:off x="841" y="2338"/>
                <a:ext cx="27" cy="49"/>
              </a:xfrm>
              <a:custGeom>
                <a:avLst/>
                <a:gdLst>
                  <a:gd name="T0" fmla="*/ 33 w 36"/>
                  <a:gd name="T1" fmla="*/ 36 h 64"/>
                  <a:gd name="T2" fmla="*/ 31 w 36"/>
                  <a:gd name="T3" fmla="*/ 34 h 64"/>
                  <a:gd name="T4" fmla="*/ 29 w 36"/>
                  <a:gd name="T5" fmla="*/ 32 h 64"/>
                  <a:gd name="T6" fmla="*/ 14 w 36"/>
                  <a:gd name="T7" fmla="*/ 31 h 64"/>
                  <a:gd name="T8" fmla="*/ 12 w 36"/>
                  <a:gd name="T9" fmla="*/ 4 h 64"/>
                  <a:gd name="T10" fmla="*/ 7 w 36"/>
                  <a:gd name="T11" fmla="*/ 4 h 64"/>
                  <a:gd name="T12" fmla="*/ 5 w 36"/>
                  <a:gd name="T13" fmla="*/ 37 h 64"/>
                  <a:gd name="T14" fmla="*/ 12 w 36"/>
                  <a:gd name="T15" fmla="*/ 41 h 64"/>
                  <a:gd name="T16" fmla="*/ 23 w 36"/>
                  <a:gd name="T17" fmla="*/ 40 h 64"/>
                  <a:gd name="T18" fmla="*/ 26 w 36"/>
                  <a:gd name="T19" fmla="*/ 42 h 64"/>
                  <a:gd name="T20" fmla="*/ 24 w 36"/>
                  <a:gd name="T21" fmla="*/ 48 h 64"/>
                  <a:gd name="T22" fmla="*/ 3 w 36"/>
                  <a:gd name="T23" fmla="*/ 44 h 64"/>
                  <a:gd name="T24" fmla="*/ 2 w 36"/>
                  <a:gd name="T25" fmla="*/ 50 h 64"/>
                  <a:gd name="T26" fmla="*/ 36 w 36"/>
                  <a:gd name="T27" fmla="*/ 46 h 64"/>
                  <a:gd name="T28" fmla="*/ 33 w 36"/>
                  <a:gd name="T29" fmla="*/ 3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64">
                    <a:moveTo>
                      <a:pt x="33" y="36"/>
                    </a:moveTo>
                    <a:cubicBezTo>
                      <a:pt x="32" y="35"/>
                      <a:pt x="31" y="34"/>
                      <a:pt x="31" y="34"/>
                    </a:cubicBezTo>
                    <a:cubicBezTo>
                      <a:pt x="28" y="32"/>
                      <a:pt x="32" y="34"/>
                      <a:pt x="29" y="32"/>
                    </a:cubicBezTo>
                    <a:cubicBezTo>
                      <a:pt x="24" y="29"/>
                      <a:pt x="19" y="29"/>
                      <a:pt x="14" y="31"/>
                    </a:cubicBezTo>
                    <a:cubicBezTo>
                      <a:pt x="13" y="22"/>
                      <a:pt x="13" y="13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6" y="15"/>
                      <a:pt x="5" y="26"/>
                      <a:pt x="5" y="37"/>
                    </a:cubicBezTo>
                    <a:cubicBezTo>
                      <a:pt x="5" y="41"/>
                      <a:pt x="9" y="43"/>
                      <a:pt x="12" y="41"/>
                    </a:cubicBezTo>
                    <a:cubicBezTo>
                      <a:pt x="14" y="40"/>
                      <a:pt x="21" y="37"/>
                      <a:pt x="23" y="40"/>
                    </a:cubicBezTo>
                    <a:cubicBezTo>
                      <a:pt x="24" y="41"/>
                      <a:pt x="25" y="42"/>
                      <a:pt x="26" y="42"/>
                    </a:cubicBezTo>
                    <a:cubicBezTo>
                      <a:pt x="25" y="42"/>
                      <a:pt x="27" y="47"/>
                      <a:pt x="24" y="48"/>
                    </a:cubicBezTo>
                    <a:cubicBezTo>
                      <a:pt x="17" y="48"/>
                      <a:pt x="10" y="40"/>
                      <a:pt x="3" y="44"/>
                    </a:cubicBezTo>
                    <a:cubicBezTo>
                      <a:pt x="1" y="46"/>
                      <a:pt x="0" y="49"/>
                      <a:pt x="2" y="50"/>
                    </a:cubicBezTo>
                    <a:cubicBezTo>
                      <a:pt x="11" y="59"/>
                      <a:pt x="35" y="64"/>
                      <a:pt x="36" y="46"/>
                    </a:cubicBezTo>
                    <a:cubicBezTo>
                      <a:pt x="36" y="43"/>
                      <a:pt x="35" y="39"/>
                      <a:pt x="33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447"/>
              <p:cNvSpPr/>
              <p:nvPr/>
            </p:nvSpPr>
            <p:spPr bwMode="auto">
              <a:xfrm>
                <a:off x="738" y="2276"/>
                <a:ext cx="32" cy="32"/>
              </a:xfrm>
              <a:custGeom>
                <a:avLst/>
                <a:gdLst>
                  <a:gd name="T0" fmla="*/ 39 w 42"/>
                  <a:gd name="T1" fmla="*/ 26 h 42"/>
                  <a:gd name="T2" fmla="*/ 14 w 42"/>
                  <a:gd name="T3" fmla="*/ 24 h 42"/>
                  <a:gd name="T4" fmla="*/ 16 w 42"/>
                  <a:gd name="T5" fmla="*/ 12 h 42"/>
                  <a:gd name="T6" fmla="*/ 28 w 42"/>
                  <a:gd name="T7" fmla="*/ 12 h 42"/>
                  <a:gd name="T8" fmla="*/ 28 w 42"/>
                  <a:gd name="T9" fmla="*/ 2 h 42"/>
                  <a:gd name="T10" fmla="*/ 7 w 42"/>
                  <a:gd name="T11" fmla="*/ 5 h 42"/>
                  <a:gd name="T12" fmla="*/ 2 w 42"/>
                  <a:gd name="T13" fmla="*/ 27 h 42"/>
                  <a:gd name="T14" fmla="*/ 20 w 42"/>
                  <a:gd name="T15" fmla="*/ 42 h 42"/>
                  <a:gd name="T16" fmla="*/ 41 w 42"/>
                  <a:gd name="T17" fmla="*/ 30 h 42"/>
                  <a:gd name="T18" fmla="*/ 39 w 42"/>
                  <a:gd name="T19" fmla="*/ 2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2">
                    <a:moveTo>
                      <a:pt x="39" y="26"/>
                    </a:moveTo>
                    <a:cubicBezTo>
                      <a:pt x="32" y="24"/>
                      <a:pt x="17" y="34"/>
                      <a:pt x="14" y="24"/>
                    </a:cubicBezTo>
                    <a:cubicBezTo>
                      <a:pt x="13" y="21"/>
                      <a:pt x="13" y="14"/>
                      <a:pt x="16" y="12"/>
                    </a:cubicBezTo>
                    <a:cubicBezTo>
                      <a:pt x="19" y="11"/>
                      <a:pt x="25" y="12"/>
                      <a:pt x="28" y="12"/>
                    </a:cubicBezTo>
                    <a:cubicBezTo>
                      <a:pt x="34" y="11"/>
                      <a:pt x="34" y="2"/>
                      <a:pt x="28" y="2"/>
                    </a:cubicBezTo>
                    <a:cubicBezTo>
                      <a:pt x="21" y="1"/>
                      <a:pt x="13" y="0"/>
                      <a:pt x="7" y="5"/>
                    </a:cubicBezTo>
                    <a:cubicBezTo>
                      <a:pt x="1" y="10"/>
                      <a:pt x="0" y="19"/>
                      <a:pt x="2" y="27"/>
                    </a:cubicBezTo>
                    <a:cubicBezTo>
                      <a:pt x="3" y="36"/>
                      <a:pt x="12" y="41"/>
                      <a:pt x="20" y="42"/>
                    </a:cubicBezTo>
                    <a:cubicBezTo>
                      <a:pt x="28" y="42"/>
                      <a:pt x="40" y="39"/>
                      <a:pt x="41" y="30"/>
                    </a:cubicBezTo>
                    <a:cubicBezTo>
                      <a:pt x="42" y="28"/>
                      <a:pt x="40" y="27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448"/>
              <p:cNvSpPr>
                <a:spLocks noEditPoints="1"/>
              </p:cNvSpPr>
              <p:nvPr/>
            </p:nvSpPr>
            <p:spPr bwMode="auto">
              <a:xfrm>
                <a:off x="629" y="2317"/>
                <a:ext cx="39" cy="57"/>
              </a:xfrm>
              <a:custGeom>
                <a:avLst/>
                <a:gdLst>
                  <a:gd name="T0" fmla="*/ 50 w 51"/>
                  <a:gd name="T1" fmla="*/ 59 h 75"/>
                  <a:gd name="T2" fmla="*/ 44 w 51"/>
                  <a:gd name="T3" fmla="*/ 48 h 75"/>
                  <a:gd name="T4" fmla="*/ 41 w 51"/>
                  <a:gd name="T5" fmla="*/ 32 h 75"/>
                  <a:gd name="T6" fmla="*/ 38 w 51"/>
                  <a:gd name="T7" fmla="*/ 27 h 75"/>
                  <a:gd name="T8" fmla="*/ 39 w 51"/>
                  <a:gd name="T9" fmla="*/ 8 h 75"/>
                  <a:gd name="T10" fmla="*/ 31 w 51"/>
                  <a:gd name="T11" fmla="*/ 4 h 75"/>
                  <a:gd name="T12" fmla="*/ 26 w 51"/>
                  <a:gd name="T13" fmla="*/ 28 h 75"/>
                  <a:gd name="T14" fmla="*/ 27 w 51"/>
                  <a:gd name="T15" fmla="*/ 41 h 75"/>
                  <a:gd name="T16" fmla="*/ 13 w 51"/>
                  <a:gd name="T17" fmla="*/ 39 h 75"/>
                  <a:gd name="T18" fmla="*/ 4 w 51"/>
                  <a:gd name="T19" fmla="*/ 51 h 75"/>
                  <a:gd name="T20" fmla="*/ 16 w 51"/>
                  <a:gd name="T21" fmla="*/ 74 h 75"/>
                  <a:gd name="T22" fmla="*/ 36 w 51"/>
                  <a:gd name="T23" fmla="*/ 60 h 75"/>
                  <a:gd name="T24" fmla="*/ 44 w 51"/>
                  <a:gd name="T25" fmla="*/ 65 h 75"/>
                  <a:gd name="T26" fmla="*/ 50 w 51"/>
                  <a:gd name="T27" fmla="*/ 59 h 75"/>
                  <a:gd name="T28" fmla="*/ 22 w 51"/>
                  <a:gd name="T29" fmla="*/ 59 h 75"/>
                  <a:gd name="T30" fmla="*/ 15 w 51"/>
                  <a:gd name="T31" fmla="*/ 57 h 75"/>
                  <a:gd name="T32" fmla="*/ 19 w 51"/>
                  <a:gd name="T33" fmla="*/ 51 h 75"/>
                  <a:gd name="T34" fmla="*/ 26 w 51"/>
                  <a:gd name="T35" fmla="*/ 53 h 75"/>
                  <a:gd name="T36" fmla="*/ 26 w 51"/>
                  <a:gd name="T37" fmla="*/ 53 h 75"/>
                  <a:gd name="T38" fmla="*/ 22 w 51"/>
                  <a:gd name="T39" fmla="*/ 5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" h="75">
                    <a:moveTo>
                      <a:pt x="50" y="59"/>
                    </a:moveTo>
                    <a:cubicBezTo>
                      <a:pt x="49" y="55"/>
                      <a:pt x="46" y="52"/>
                      <a:pt x="44" y="48"/>
                    </a:cubicBezTo>
                    <a:cubicBezTo>
                      <a:pt x="42" y="43"/>
                      <a:pt x="41" y="37"/>
                      <a:pt x="41" y="32"/>
                    </a:cubicBezTo>
                    <a:cubicBezTo>
                      <a:pt x="41" y="30"/>
                      <a:pt x="40" y="28"/>
                      <a:pt x="38" y="27"/>
                    </a:cubicBezTo>
                    <a:cubicBezTo>
                      <a:pt x="37" y="20"/>
                      <a:pt x="38" y="14"/>
                      <a:pt x="39" y="8"/>
                    </a:cubicBezTo>
                    <a:cubicBezTo>
                      <a:pt x="41" y="3"/>
                      <a:pt x="33" y="0"/>
                      <a:pt x="31" y="4"/>
                    </a:cubicBezTo>
                    <a:cubicBezTo>
                      <a:pt x="27" y="12"/>
                      <a:pt x="26" y="19"/>
                      <a:pt x="26" y="28"/>
                    </a:cubicBezTo>
                    <a:cubicBezTo>
                      <a:pt x="26" y="32"/>
                      <a:pt x="26" y="36"/>
                      <a:pt x="27" y="41"/>
                    </a:cubicBezTo>
                    <a:cubicBezTo>
                      <a:pt x="22" y="39"/>
                      <a:pt x="18" y="37"/>
                      <a:pt x="13" y="39"/>
                    </a:cubicBezTo>
                    <a:cubicBezTo>
                      <a:pt x="8" y="41"/>
                      <a:pt x="5" y="46"/>
                      <a:pt x="4" y="51"/>
                    </a:cubicBezTo>
                    <a:cubicBezTo>
                      <a:pt x="0" y="61"/>
                      <a:pt x="5" y="73"/>
                      <a:pt x="16" y="74"/>
                    </a:cubicBezTo>
                    <a:cubicBezTo>
                      <a:pt x="26" y="75"/>
                      <a:pt x="32" y="69"/>
                      <a:pt x="36" y="60"/>
                    </a:cubicBezTo>
                    <a:cubicBezTo>
                      <a:pt x="38" y="62"/>
                      <a:pt x="40" y="64"/>
                      <a:pt x="44" y="65"/>
                    </a:cubicBezTo>
                    <a:cubicBezTo>
                      <a:pt x="48" y="66"/>
                      <a:pt x="51" y="63"/>
                      <a:pt x="50" y="59"/>
                    </a:cubicBezTo>
                    <a:close/>
                    <a:moveTo>
                      <a:pt x="22" y="59"/>
                    </a:moveTo>
                    <a:cubicBezTo>
                      <a:pt x="18" y="64"/>
                      <a:pt x="15" y="63"/>
                      <a:pt x="15" y="57"/>
                    </a:cubicBezTo>
                    <a:cubicBezTo>
                      <a:pt x="15" y="55"/>
                      <a:pt x="16" y="50"/>
                      <a:pt x="19" y="51"/>
                    </a:cubicBezTo>
                    <a:cubicBezTo>
                      <a:pt x="20" y="51"/>
                      <a:pt x="23" y="52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5" y="56"/>
                      <a:pt x="23" y="58"/>
                      <a:pt x="22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449"/>
              <p:cNvSpPr/>
              <p:nvPr/>
            </p:nvSpPr>
            <p:spPr bwMode="auto">
              <a:xfrm>
                <a:off x="625" y="2142"/>
                <a:ext cx="37" cy="54"/>
              </a:xfrm>
              <a:custGeom>
                <a:avLst/>
                <a:gdLst>
                  <a:gd name="T0" fmla="*/ 40 w 49"/>
                  <a:gd name="T1" fmla="*/ 6 h 71"/>
                  <a:gd name="T2" fmla="*/ 37 w 49"/>
                  <a:gd name="T3" fmla="*/ 22 h 71"/>
                  <a:gd name="T4" fmla="*/ 35 w 49"/>
                  <a:gd name="T5" fmla="*/ 38 h 71"/>
                  <a:gd name="T6" fmla="*/ 33 w 49"/>
                  <a:gd name="T7" fmla="*/ 50 h 71"/>
                  <a:gd name="T8" fmla="*/ 32 w 49"/>
                  <a:gd name="T9" fmla="*/ 56 h 71"/>
                  <a:gd name="T10" fmla="*/ 32 w 49"/>
                  <a:gd name="T11" fmla="*/ 53 h 71"/>
                  <a:gd name="T12" fmla="*/ 26 w 49"/>
                  <a:gd name="T13" fmla="*/ 42 h 71"/>
                  <a:gd name="T14" fmla="*/ 19 w 49"/>
                  <a:gd name="T15" fmla="*/ 26 h 71"/>
                  <a:gd name="T16" fmla="*/ 12 w 49"/>
                  <a:gd name="T17" fmla="*/ 13 h 71"/>
                  <a:gd name="T18" fmla="*/ 7 w 49"/>
                  <a:gd name="T19" fmla="*/ 10 h 71"/>
                  <a:gd name="T20" fmla="*/ 4 w 49"/>
                  <a:gd name="T21" fmla="*/ 11 h 71"/>
                  <a:gd name="T22" fmla="*/ 4 w 49"/>
                  <a:gd name="T23" fmla="*/ 16 h 71"/>
                  <a:gd name="T24" fmla="*/ 5 w 49"/>
                  <a:gd name="T25" fmla="*/ 17 h 71"/>
                  <a:gd name="T26" fmla="*/ 11 w 49"/>
                  <a:gd name="T27" fmla="*/ 28 h 71"/>
                  <a:gd name="T28" fmla="*/ 19 w 49"/>
                  <a:gd name="T29" fmla="*/ 46 h 71"/>
                  <a:gd name="T30" fmla="*/ 25 w 49"/>
                  <a:gd name="T31" fmla="*/ 59 h 71"/>
                  <a:gd name="T32" fmla="*/ 31 w 49"/>
                  <a:gd name="T33" fmla="*/ 70 h 71"/>
                  <a:gd name="T34" fmla="*/ 36 w 49"/>
                  <a:gd name="T35" fmla="*/ 69 h 71"/>
                  <a:gd name="T36" fmla="*/ 44 w 49"/>
                  <a:gd name="T37" fmla="*/ 43 h 71"/>
                  <a:gd name="T38" fmla="*/ 46 w 49"/>
                  <a:gd name="T39" fmla="*/ 24 h 71"/>
                  <a:gd name="T40" fmla="*/ 49 w 49"/>
                  <a:gd name="T41" fmla="*/ 6 h 71"/>
                  <a:gd name="T42" fmla="*/ 40 w 49"/>
                  <a:gd name="T4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71">
                    <a:moveTo>
                      <a:pt x="40" y="6"/>
                    </a:moveTo>
                    <a:cubicBezTo>
                      <a:pt x="39" y="11"/>
                      <a:pt x="39" y="17"/>
                      <a:pt x="37" y="22"/>
                    </a:cubicBezTo>
                    <a:cubicBezTo>
                      <a:pt x="36" y="27"/>
                      <a:pt x="36" y="32"/>
                      <a:pt x="35" y="38"/>
                    </a:cubicBezTo>
                    <a:cubicBezTo>
                      <a:pt x="35" y="42"/>
                      <a:pt x="33" y="46"/>
                      <a:pt x="33" y="50"/>
                    </a:cubicBezTo>
                    <a:cubicBezTo>
                      <a:pt x="33" y="52"/>
                      <a:pt x="33" y="54"/>
                      <a:pt x="32" y="56"/>
                    </a:cubicBezTo>
                    <a:cubicBezTo>
                      <a:pt x="32" y="55"/>
                      <a:pt x="32" y="54"/>
                      <a:pt x="32" y="53"/>
                    </a:cubicBezTo>
                    <a:cubicBezTo>
                      <a:pt x="30" y="49"/>
                      <a:pt x="28" y="45"/>
                      <a:pt x="26" y="42"/>
                    </a:cubicBezTo>
                    <a:cubicBezTo>
                      <a:pt x="24" y="36"/>
                      <a:pt x="21" y="31"/>
                      <a:pt x="19" y="26"/>
                    </a:cubicBezTo>
                    <a:cubicBezTo>
                      <a:pt x="17" y="21"/>
                      <a:pt x="13" y="18"/>
                      <a:pt x="12" y="13"/>
                    </a:cubicBezTo>
                    <a:cubicBezTo>
                      <a:pt x="11" y="11"/>
                      <a:pt x="9" y="10"/>
                      <a:pt x="7" y="10"/>
                    </a:cubicBezTo>
                    <a:cubicBezTo>
                      <a:pt x="6" y="11"/>
                      <a:pt x="5" y="11"/>
                      <a:pt x="4" y="11"/>
                    </a:cubicBezTo>
                    <a:cubicBezTo>
                      <a:pt x="0" y="11"/>
                      <a:pt x="0" y="16"/>
                      <a:pt x="4" y="16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7" y="21"/>
                      <a:pt x="9" y="24"/>
                      <a:pt x="11" y="28"/>
                    </a:cubicBezTo>
                    <a:cubicBezTo>
                      <a:pt x="14" y="34"/>
                      <a:pt x="16" y="40"/>
                      <a:pt x="19" y="46"/>
                    </a:cubicBezTo>
                    <a:cubicBezTo>
                      <a:pt x="21" y="50"/>
                      <a:pt x="23" y="55"/>
                      <a:pt x="25" y="59"/>
                    </a:cubicBezTo>
                    <a:cubicBezTo>
                      <a:pt x="26" y="63"/>
                      <a:pt x="28" y="67"/>
                      <a:pt x="31" y="70"/>
                    </a:cubicBezTo>
                    <a:cubicBezTo>
                      <a:pt x="33" y="71"/>
                      <a:pt x="35" y="70"/>
                      <a:pt x="36" y="69"/>
                    </a:cubicBezTo>
                    <a:cubicBezTo>
                      <a:pt x="42" y="62"/>
                      <a:pt x="42" y="52"/>
                      <a:pt x="44" y="43"/>
                    </a:cubicBezTo>
                    <a:cubicBezTo>
                      <a:pt x="45" y="37"/>
                      <a:pt x="45" y="30"/>
                      <a:pt x="46" y="24"/>
                    </a:cubicBezTo>
                    <a:cubicBezTo>
                      <a:pt x="48" y="18"/>
                      <a:pt x="49" y="12"/>
                      <a:pt x="49" y="6"/>
                    </a:cubicBezTo>
                    <a:cubicBezTo>
                      <a:pt x="49" y="0"/>
                      <a:pt x="40" y="0"/>
                      <a:pt x="4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450"/>
              <p:cNvSpPr>
                <a:spLocks noEditPoints="1"/>
              </p:cNvSpPr>
              <p:nvPr/>
            </p:nvSpPr>
            <p:spPr bwMode="auto">
              <a:xfrm>
                <a:off x="658" y="2171"/>
                <a:ext cx="37" cy="38"/>
              </a:xfrm>
              <a:custGeom>
                <a:avLst/>
                <a:gdLst>
                  <a:gd name="T0" fmla="*/ 46 w 48"/>
                  <a:gd name="T1" fmla="*/ 9 h 49"/>
                  <a:gd name="T2" fmla="*/ 31 w 48"/>
                  <a:gd name="T3" fmla="*/ 0 h 49"/>
                  <a:gd name="T4" fmla="*/ 19 w 48"/>
                  <a:gd name="T5" fmla="*/ 1 h 49"/>
                  <a:gd name="T6" fmla="*/ 16 w 48"/>
                  <a:gd name="T7" fmla="*/ 2 h 49"/>
                  <a:gd name="T8" fmla="*/ 8 w 48"/>
                  <a:gd name="T9" fmla="*/ 6 h 49"/>
                  <a:gd name="T10" fmla="*/ 8 w 48"/>
                  <a:gd name="T11" fmla="*/ 9 h 49"/>
                  <a:gd name="T12" fmla="*/ 2 w 48"/>
                  <a:gd name="T13" fmla="*/ 22 h 49"/>
                  <a:gd name="T14" fmla="*/ 3 w 48"/>
                  <a:gd name="T15" fmla="*/ 37 h 49"/>
                  <a:gd name="T16" fmla="*/ 15 w 48"/>
                  <a:gd name="T17" fmla="*/ 46 h 49"/>
                  <a:gd name="T18" fmla="*/ 19 w 48"/>
                  <a:gd name="T19" fmla="*/ 46 h 49"/>
                  <a:gd name="T20" fmla="*/ 21 w 48"/>
                  <a:gd name="T21" fmla="*/ 49 h 49"/>
                  <a:gd name="T22" fmla="*/ 34 w 48"/>
                  <a:gd name="T23" fmla="*/ 42 h 49"/>
                  <a:gd name="T24" fmla="*/ 45 w 48"/>
                  <a:gd name="T25" fmla="*/ 35 h 49"/>
                  <a:gd name="T26" fmla="*/ 47 w 48"/>
                  <a:gd name="T27" fmla="*/ 25 h 49"/>
                  <a:gd name="T28" fmla="*/ 46 w 48"/>
                  <a:gd name="T29" fmla="*/ 9 h 49"/>
                  <a:gd name="T30" fmla="*/ 19 w 48"/>
                  <a:gd name="T31" fmla="*/ 39 h 49"/>
                  <a:gd name="T32" fmla="*/ 10 w 48"/>
                  <a:gd name="T33" fmla="*/ 35 h 49"/>
                  <a:gd name="T34" fmla="*/ 8 w 48"/>
                  <a:gd name="T35" fmla="*/ 24 h 49"/>
                  <a:gd name="T36" fmla="*/ 19 w 48"/>
                  <a:gd name="T37" fmla="*/ 9 h 49"/>
                  <a:gd name="T38" fmla="*/ 24 w 48"/>
                  <a:gd name="T39" fmla="*/ 12 h 49"/>
                  <a:gd name="T40" fmla="*/ 30 w 48"/>
                  <a:gd name="T41" fmla="*/ 24 h 49"/>
                  <a:gd name="T42" fmla="*/ 27 w 48"/>
                  <a:gd name="T43" fmla="*/ 35 h 49"/>
                  <a:gd name="T44" fmla="*/ 19 w 48"/>
                  <a:gd name="T45" fmla="*/ 39 h 49"/>
                  <a:gd name="T46" fmla="*/ 41 w 48"/>
                  <a:gd name="T47" fmla="*/ 28 h 49"/>
                  <a:gd name="T48" fmla="*/ 36 w 48"/>
                  <a:gd name="T49" fmla="*/ 35 h 49"/>
                  <a:gd name="T50" fmla="*/ 37 w 48"/>
                  <a:gd name="T51" fmla="*/ 31 h 49"/>
                  <a:gd name="T52" fmla="*/ 35 w 48"/>
                  <a:gd name="T53" fmla="*/ 14 h 49"/>
                  <a:gd name="T54" fmla="*/ 27 w 48"/>
                  <a:gd name="T55" fmla="*/ 6 h 49"/>
                  <a:gd name="T56" fmla="*/ 33 w 48"/>
                  <a:gd name="T57" fmla="*/ 6 h 49"/>
                  <a:gd name="T58" fmla="*/ 41 w 48"/>
                  <a:gd name="T59" fmla="*/ 20 h 49"/>
                  <a:gd name="T60" fmla="*/ 41 w 48"/>
                  <a:gd name="T61" fmla="*/ 2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49">
                    <a:moveTo>
                      <a:pt x="46" y="9"/>
                    </a:moveTo>
                    <a:cubicBezTo>
                      <a:pt x="44" y="3"/>
                      <a:pt x="37" y="1"/>
                      <a:pt x="31" y="0"/>
                    </a:cubicBezTo>
                    <a:cubicBezTo>
                      <a:pt x="27" y="0"/>
                      <a:pt x="23" y="1"/>
                      <a:pt x="19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3" y="3"/>
                      <a:pt x="10" y="4"/>
                      <a:pt x="8" y="6"/>
                    </a:cubicBezTo>
                    <a:cubicBezTo>
                      <a:pt x="7" y="7"/>
                      <a:pt x="8" y="8"/>
                      <a:pt x="8" y="9"/>
                    </a:cubicBezTo>
                    <a:cubicBezTo>
                      <a:pt x="5" y="13"/>
                      <a:pt x="3" y="17"/>
                      <a:pt x="2" y="22"/>
                    </a:cubicBezTo>
                    <a:cubicBezTo>
                      <a:pt x="1" y="27"/>
                      <a:pt x="0" y="33"/>
                      <a:pt x="3" y="37"/>
                    </a:cubicBezTo>
                    <a:cubicBezTo>
                      <a:pt x="5" y="40"/>
                      <a:pt x="11" y="46"/>
                      <a:pt x="15" y="46"/>
                    </a:cubicBezTo>
                    <a:cubicBezTo>
                      <a:pt x="16" y="46"/>
                      <a:pt x="18" y="46"/>
                      <a:pt x="19" y="46"/>
                    </a:cubicBezTo>
                    <a:cubicBezTo>
                      <a:pt x="18" y="48"/>
                      <a:pt x="20" y="49"/>
                      <a:pt x="21" y="49"/>
                    </a:cubicBezTo>
                    <a:cubicBezTo>
                      <a:pt x="26" y="48"/>
                      <a:pt x="30" y="44"/>
                      <a:pt x="34" y="42"/>
                    </a:cubicBezTo>
                    <a:cubicBezTo>
                      <a:pt x="38" y="40"/>
                      <a:pt x="43" y="39"/>
                      <a:pt x="45" y="35"/>
                    </a:cubicBezTo>
                    <a:cubicBezTo>
                      <a:pt x="47" y="32"/>
                      <a:pt x="47" y="29"/>
                      <a:pt x="47" y="25"/>
                    </a:cubicBezTo>
                    <a:cubicBezTo>
                      <a:pt x="47" y="20"/>
                      <a:pt x="48" y="14"/>
                      <a:pt x="46" y="9"/>
                    </a:cubicBezTo>
                    <a:close/>
                    <a:moveTo>
                      <a:pt x="19" y="39"/>
                    </a:moveTo>
                    <a:cubicBezTo>
                      <a:pt x="16" y="39"/>
                      <a:pt x="12" y="36"/>
                      <a:pt x="10" y="35"/>
                    </a:cubicBezTo>
                    <a:cubicBezTo>
                      <a:pt x="7" y="32"/>
                      <a:pt x="8" y="28"/>
                      <a:pt x="8" y="24"/>
                    </a:cubicBezTo>
                    <a:cubicBezTo>
                      <a:pt x="9" y="18"/>
                      <a:pt x="12" y="10"/>
                      <a:pt x="19" y="9"/>
                    </a:cubicBezTo>
                    <a:cubicBezTo>
                      <a:pt x="21" y="10"/>
                      <a:pt x="22" y="11"/>
                      <a:pt x="24" y="12"/>
                    </a:cubicBezTo>
                    <a:cubicBezTo>
                      <a:pt x="27" y="14"/>
                      <a:pt x="30" y="20"/>
                      <a:pt x="30" y="24"/>
                    </a:cubicBezTo>
                    <a:cubicBezTo>
                      <a:pt x="31" y="27"/>
                      <a:pt x="29" y="32"/>
                      <a:pt x="27" y="35"/>
                    </a:cubicBezTo>
                    <a:cubicBezTo>
                      <a:pt x="25" y="38"/>
                      <a:pt x="22" y="39"/>
                      <a:pt x="19" y="39"/>
                    </a:cubicBezTo>
                    <a:close/>
                    <a:moveTo>
                      <a:pt x="41" y="28"/>
                    </a:moveTo>
                    <a:cubicBezTo>
                      <a:pt x="41" y="32"/>
                      <a:pt x="38" y="33"/>
                      <a:pt x="36" y="35"/>
                    </a:cubicBezTo>
                    <a:cubicBezTo>
                      <a:pt x="36" y="33"/>
                      <a:pt x="36" y="32"/>
                      <a:pt x="37" y="31"/>
                    </a:cubicBezTo>
                    <a:cubicBezTo>
                      <a:pt x="38" y="24"/>
                      <a:pt x="38" y="20"/>
                      <a:pt x="35" y="14"/>
                    </a:cubicBezTo>
                    <a:cubicBezTo>
                      <a:pt x="33" y="10"/>
                      <a:pt x="30" y="8"/>
                      <a:pt x="27" y="6"/>
                    </a:cubicBezTo>
                    <a:cubicBezTo>
                      <a:pt x="30" y="6"/>
                      <a:pt x="32" y="6"/>
                      <a:pt x="33" y="6"/>
                    </a:cubicBezTo>
                    <a:cubicBezTo>
                      <a:pt x="41" y="7"/>
                      <a:pt x="41" y="13"/>
                      <a:pt x="41" y="20"/>
                    </a:cubicBezTo>
                    <a:cubicBezTo>
                      <a:pt x="41" y="22"/>
                      <a:pt x="41" y="25"/>
                      <a:pt x="4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451"/>
              <p:cNvSpPr/>
              <p:nvPr/>
            </p:nvSpPr>
            <p:spPr bwMode="auto">
              <a:xfrm>
                <a:off x="693" y="2165"/>
                <a:ext cx="26" cy="9"/>
              </a:xfrm>
              <a:custGeom>
                <a:avLst/>
                <a:gdLst>
                  <a:gd name="T0" fmla="*/ 28 w 33"/>
                  <a:gd name="T1" fmla="*/ 1 h 11"/>
                  <a:gd name="T2" fmla="*/ 4 w 33"/>
                  <a:gd name="T3" fmla="*/ 2 h 11"/>
                  <a:gd name="T4" fmla="*/ 0 w 33"/>
                  <a:gd name="T5" fmla="*/ 5 h 11"/>
                  <a:gd name="T6" fmla="*/ 0 w 33"/>
                  <a:gd name="T7" fmla="*/ 7 h 11"/>
                  <a:gd name="T8" fmla="*/ 4 w 33"/>
                  <a:gd name="T9" fmla="*/ 10 h 11"/>
                  <a:gd name="T10" fmla="*/ 29 w 33"/>
                  <a:gd name="T11" fmla="*/ 8 h 11"/>
                  <a:gd name="T12" fmla="*/ 28 w 33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1">
                    <a:moveTo>
                      <a:pt x="28" y="1"/>
                    </a:moveTo>
                    <a:cubicBezTo>
                      <a:pt x="20" y="0"/>
                      <a:pt x="12" y="1"/>
                      <a:pt x="4" y="2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9"/>
                      <a:pt x="3" y="10"/>
                      <a:pt x="4" y="10"/>
                    </a:cubicBezTo>
                    <a:cubicBezTo>
                      <a:pt x="12" y="11"/>
                      <a:pt x="21" y="9"/>
                      <a:pt x="29" y="8"/>
                    </a:cubicBezTo>
                    <a:cubicBezTo>
                      <a:pt x="33" y="8"/>
                      <a:pt x="31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452"/>
              <p:cNvSpPr/>
              <p:nvPr/>
            </p:nvSpPr>
            <p:spPr bwMode="auto">
              <a:xfrm>
                <a:off x="683" y="2155"/>
                <a:ext cx="32" cy="9"/>
              </a:xfrm>
              <a:custGeom>
                <a:avLst/>
                <a:gdLst>
                  <a:gd name="T0" fmla="*/ 37 w 41"/>
                  <a:gd name="T1" fmla="*/ 1 h 11"/>
                  <a:gd name="T2" fmla="*/ 19 w 41"/>
                  <a:gd name="T3" fmla="*/ 1 h 11"/>
                  <a:gd name="T4" fmla="*/ 2 w 41"/>
                  <a:gd name="T5" fmla="*/ 5 h 11"/>
                  <a:gd name="T6" fmla="*/ 2 w 41"/>
                  <a:gd name="T7" fmla="*/ 9 h 11"/>
                  <a:gd name="T8" fmla="*/ 17 w 41"/>
                  <a:gd name="T9" fmla="*/ 10 h 11"/>
                  <a:gd name="T10" fmla="*/ 31 w 41"/>
                  <a:gd name="T11" fmla="*/ 9 h 11"/>
                  <a:gd name="T12" fmla="*/ 37 w 41"/>
                  <a:gd name="T13" fmla="*/ 10 h 11"/>
                  <a:gd name="T14" fmla="*/ 39 w 41"/>
                  <a:gd name="T15" fmla="*/ 8 h 11"/>
                  <a:gd name="T16" fmla="*/ 37 w 41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1">
                    <a:moveTo>
                      <a:pt x="37" y="1"/>
                    </a:moveTo>
                    <a:cubicBezTo>
                      <a:pt x="31" y="0"/>
                      <a:pt x="25" y="0"/>
                      <a:pt x="19" y="1"/>
                    </a:cubicBezTo>
                    <a:cubicBezTo>
                      <a:pt x="13" y="1"/>
                      <a:pt x="7" y="2"/>
                      <a:pt x="2" y="5"/>
                    </a:cubicBezTo>
                    <a:cubicBezTo>
                      <a:pt x="0" y="6"/>
                      <a:pt x="0" y="8"/>
                      <a:pt x="2" y="9"/>
                    </a:cubicBezTo>
                    <a:cubicBezTo>
                      <a:pt x="6" y="11"/>
                      <a:pt x="11" y="11"/>
                      <a:pt x="17" y="10"/>
                    </a:cubicBezTo>
                    <a:cubicBezTo>
                      <a:pt x="22" y="10"/>
                      <a:pt x="26" y="9"/>
                      <a:pt x="31" y="9"/>
                    </a:cubicBezTo>
                    <a:cubicBezTo>
                      <a:pt x="33" y="11"/>
                      <a:pt x="35" y="11"/>
                      <a:pt x="37" y="10"/>
                    </a:cubicBezTo>
                    <a:cubicBezTo>
                      <a:pt x="38" y="9"/>
                      <a:pt x="38" y="9"/>
                      <a:pt x="39" y="8"/>
                    </a:cubicBezTo>
                    <a:cubicBezTo>
                      <a:pt x="41" y="6"/>
                      <a:pt x="40" y="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453"/>
              <p:cNvSpPr/>
              <p:nvPr/>
            </p:nvSpPr>
            <p:spPr bwMode="auto">
              <a:xfrm>
                <a:off x="724" y="2122"/>
                <a:ext cx="38" cy="48"/>
              </a:xfrm>
              <a:custGeom>
                <a:avLst/>
                <a:gdLst>
                  <a:gd name="T0" fmla="*/ 44 w 50"/>
                  <a:gd name="T1" fmla="*/ 31 h 62"/>
                  <a:gd name="T2" fmla="*/ 31 w 50"/>
                  <a:gd name="T3" fmla="*/ 33 h 62"/>
                  <a:gd name="T4" fmla="*/ 31 w 50"/>
                  <a:gd name="T5" fmla="*/ 31 h 62"/>
                  <a:gd name="T6" fmla="*/ 31 w 50"/>
                  <a:gd name="T7" fmla="*/ 26 h 62"/>
                  <a:gd name="T8" fmla="*/ 31 w 50"/>
                  <a:gd name="T9" fmla="*/ 22 h 62"/>
                  <a:gd name="T10" fmla="*/ 31 w 50"/>
                  <a:gd name="T11" fmla="*/ 20 h 62"/>
                  <a:gd name="T12" fmla="*/ 30 w 50"/>
                  <a:gd name="T13" fmla="*/ 16 h 62"/>
                  <a:gd name="T14" fmla="*/ 25 w 50"/>
                  <a:gd name="T15" fmla="*/ 17 h 62"/>
                  <a:gd name="T16" fmla="*/ 22 w 50"/>
                  <a:gd name="T17" fmla="*/ 32 h 62"/>
                  <a:gd name="T18" fmla="*/ 10 w 50"/>
                  <a:gd name="T19" fmla="*/ 32 h 62"/>
                  <a:gd name="T20" fmla="*/ 13 w 50"/>
                  <a:gd name="T21" fmla="*/ 20 h 62"/>
                  <a:gd name="T22" fmla="*/ 15 w 50"/>
                  <a:gd name="T23" fmla="*/ 6 h 62"/>
                  <a:gd name="T24" fmla="*/ 8 w 50"/>
                  <a:gd name="T25" fmla="*/ 4 h 62"/>
                  <a:gd name="T26" fmla="*/ 7 w 50"/>
                  <a:gd name="T27" fmla="*/ 4 h 62"/>
                  <a:gd name="T28" fmla="*/ 7 w 50"/>
                  <a:gd name="T29" fmla="*/ 7 h 62"/>
                  <a:gd name="T30" fmla="*/ 7 w 50"/>
                  <a:gd name="T31" fmla="*/ 8 h 62"/>
                  <a:gd name="T32" fmla="*/ 0 w 50"/>
                  <a:gd name="T33" fmla="*/ 36 h 62"/>
                  <a:gd name="T34" fmla="*/ 5 w 50"/>
                  <a:gd name="T35" fmla="*/ 42 h 62"/>
                  <a:gd name="T36" fmla="*/ 22 w 50"/>
                  <a:gd name="T37" fmla="*/ 42 h 62"/>
                  <a:gd name="T38" fmla="*/ 23 w 50"/>
                  <a:gd name="T39" fmla="*/ 54 h 62"/>
                  <a:gd name="T40" fmla="*/ 27 w 50"/>
                  <a:gd name="T41" fmla="*/ 62 h 62"/>
                  <a:gd name="T42" fmla="*/ 30 w 50"/>
                  <a:gd name="T43" fmla="*/ 61 h 62"/>
                  <a:gd name="T44" fmla="*/ 31 w 50"/>
                  <a:gd name="T45" fmla="*/ 43 h 62"/>
                  <a:gd name="T46" fmla="*/ 31 w 50"/>
                  <a:gd name="T47" fmla="*/ 42 h 62"/>
                  <a:gd name="T48" fmla="*/ 43 w 50"/>
                  <a:gd name="T49" fmla="*/ 41 h 62"/>
                  <a:gd name="T50" fmla="*/ 50 w 50"/>
                  <a:gd name="T51" fmla="*/ 37 h 62"/>
                  <a:gd name="T52" fmla="*/ 44 w 50"/>
                  <a:gd name="T53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62">
                    <a:moveTo>
                      <a:pt x="44" y="31"/>
                    </a:moveTo>
                    <a:cubicBezTo>
                      <a:pt x="40" y="32"/>
                      <a:pt x="35" y="33"/>
                      <a:pt x="31" y="33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0"/>
                      <a:pt x="31" y="28"/>
                      <a:pt x="31" y="26"/>
                    </a:cubicBezTo>
                    <a:cubicBezTo>
                      <a:pt x="31" y="25"/>
                      <a:pt x="31" y="23"/>
                      <a:pt x="31" y="22"/>
                    </a:cubicBezTo>
                    <a:cubicBezTo>
                      <a:pt x="31" y="21"/>
                      <a:pt x="31" y="20"/>
                      <a:pt x="31" y="20"/>
                    </a:cubicBezTo>
                    <a:cubicBezTo>
                      <a:pt x="33" y="19"/>
                      <a:pt x="32" y="16"/>
                      <a:pt x="30" y="16"/>
                    </a:cubicBezTo>
                    <a:cubicBezTo>
                      <a:pt x="28" y="14"/>
                      <a:pt x="26" y="15"/>
                      <a:pt x="25" y="17"/>
                    </a:cubicBezTo>
                    <a:cubicBezTo>
                      <a:pt x="23" y="22"/>
                      <a:pt x="23" y="27"/>
                      <a:pt x="22" y="32"/>
                    </a:cubicBezTo>
                    <a:cubicBezTo>
                      <a:pt x="18" y="32"/>
                      <a:pt x="14" y="32"/>
                      <a:pt x="10" y="32"/>
                    </a:cubicBezTo>
                    <a:cubicBezTo>
                      <a:pt x="11" y="28"/>
                      <a:pt x="12" y="24"/>
                      <a:pt x="13" y="20"/>
                    </a:cubicBezTo>
                    <a:cubicBezTo>
                      <a:pt x="14" y="15"/>
                      <a:pt x="15" y="11"/>
                      <a:pt x="15" y="6"/>
                    </a:cubicBezTo>
                    <a:cubicBezTo>
                      <a:pt x="14" y="2"/>
                      <a:pt x="10" y="0"/>
                      <a:pt x="8" y="4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5" y="17"/>
                      <a:pt x="3" y="27"/>
                      <a:pt x="0" y="36"/>
                    </a:cubicBezTo>
                    <a:cubicBezTo>
                      <a:pt x="0" y="39"/>
                      <a:pt x="2" y="42"/>
                      <a:pt x="5" y="42"/>
                    </a:cubicBezTo>
                    <a:cubicBezTo>
                      <a:pt x="11" y="42"/>
                      <a:pt x="16" y="42"/>
                      <a:pt x="22" y="42"/>
                    </a:cubicBezTo>
                    <a:cubicBezTo>
                      <a:pt x="23" y="46"/>
                      <a:pt x="23" y="50"/>
                      <a:pt x="23" y="54"/>
                    </a:cubicBezTo>
                    <a:cubicBezTo>
                      <a:pt x="24" y="57"/>
                      <a:pt x="24" y="59"/>
                      <a:pt x="27" y="62"/>
                    </a:cubicBezTo>
                    <a:cubicBezTo>
                      <a:pt x="28" y="62"/>
                      <a:pt x="29" y="62"/>
                      <a:pt x="30" y="61"/>
                    </a:cubicBezTo>
                    <a:cubicBezTo>
                      <a:pt x="35" y="57"/>
                      <a:pt x="32" y="48"/>
                      <a:pt x="31" y="43"/>
                    </a:cubicBezTo>
                    <a:cubicBezTo>
                      <a:pt x="31" y="43"/>
                      <a:pt x="31" y="43"/>
                      <a:pt x="31" y="42"/>
                    </a:cubicBezTo>
                    <a:cubicBezTo>
                      <a:pt x="35" y="43"/>
                      <a:pt x="40" y="42"/>
                      <a:pt x="43" y="41"/>
                    </a:cubicBezTo>
                    <a:cubicBezTo>
                      <a:pt x="46" y="43"/>
                      <a:pt x="49" y="41"/>
                      <a:pt x="50" y="37"/>
                    </a:cubicBezTo>
                    <a:cubicBezTo>
                      <a:pt x="50" y="34"/>
                      <a:pt x="48" y="29"/>
                      <a:pt x="4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454"/>
              <p:cNvSpPr/>
              <p:nvPr/>
            </p:nvSpPr>
            <p:spPr bwMode="auto">
              <a:xfrm>
                <a:off x="726" y="2170"/>
                <a:ext cx="44" cy="11"/>
              </a:xfrm>
              <a:custGeom>
                <a:avLst/>
                <a:gdLst>
                  <a:gd name="T0" fmla="*/ 56 w 58"/>
                  <a:gd name="T1" fmla="*/ 2 h 15"/>
                  <a:gd name="T2" fmla="*/ 41 w 58"/>
                  <a:gd name="T3" fmla="*/ 1 h 15"/>
                  <a:gd name="T4" fmla="*/ 25 w 58"/>
                  <a:gd name="T5" fmla="*/ 1 h 15"/>
                  <a:gd name="T6" fmla="*/ 1 w 58"/>
                  <a:gd name="T7" fmla="*/ 11 h 15"/>
                  <a:gd name="T8" fmla="*/ 3 w 58"/>
                  <a:gd name="T9" fmla="*/ 14 h 15"/>
                  <a:gd name="T10" fmla="*/ 13 w 58"/>
                  <a:gd name="T11" fmla="*/ 12 h 15"/>
                  <a:gd name="T12" fmla="*/ 26 w 58"/>
                  <a:gd name="T13" fmla="*/ 10 h 15"/>
                  <a:gd name="T14" fmla="*/ 52 w 58"/>
                  <a:gd name="T15" fmla="*/ 8 h 15"/>
                  <a:gd name="T16" fmla="*/ 58 w 58"/>
                  <a:gd name="T17" fmla="*/ 7 h 15"/>
                  <a:gd name="T18" fmla="*/ 58 w 58"/>
                  <a:gd name="T19" fmla="*/ 5 h 15"/>
                  <a:gd name="T20" fmla="*/ 56 w 58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5">
                    <a:moveTo>
                      <a:pt x="56" y="2"/>
                    </a:moveTo>
                    <a:cubicBezTo>
                      <a:pt x="51" y="0"/>
                      <a:pt x="46" y="0"/>
                      <a:pt x="41" y="1"/>
                    </a:cubicBezTo>
                    <a:cubicBezTo>
                      <a:pt x="36" y="1"/>
                      <a:pt x="30" y="1"/>
                      <a:pt x="25" y="1"/>
                    </a:cubicBezTo>
                    <a:cubicBezTo>
                      <a:pt x="18" y="1"/>
                      <a:pt x="2" y="2"/>
                      <a:pt x="1" y="11"/>
                    </a:cubicBezTo>
                    <a:cubicBezTo>
                      <a:pt x="0" y="12"/>
                      <a:pt x="2" y="14"/>
                      <a:pt x="3" y="14"/>
                    </a:cubicBezTo>
                    <a:cubicBezTo>
                      <a:pt x="6" y="15"/>
                      <a:pt x="10" y="12"/>
                      <a:pt x="13" y="12"/>
                    </a:cubicBezTo>
                    <a:cubicBezTo>
                      <a:pt x="17" y="10"/>
                      <a:pt x="22" y="10"/>
                      <a:pt x="26" y="10"/>
                    </a:cubicBezTo>
                    <a:cubicBezTo>
                      <a:pt x="35" y="9"/>
                      <a:pt x="44" y="8"/>
                      <a:pt x="52" y="8"/>
                    </a:cubicBezTo>
                    <a:cubicBezTo>
                      <a:pt x="54" y="10"/>
                      <a:pt x="58" y="10"/>
                      <a:pt x="58" y="7"/>
                    </a:cubicBezTo>
                    <a:cubicBezTo>
                      <a:pt x="58" y="6"/>
                      <a:pt x="58" y="6"/>
                      <a:pt x="58" y="5"/>
                    </a:cubicBezTo>
                    <a:cubicBezTo>
                      <a:pt x="58" y="4"/>
                      <a:pt x="57" y="3"/>
                      <a:pt x="5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455"/>
              <p:cNvSpPr/>
              <p:nvPr/>
            </p:nvSpPr>
            <p:spPr bwMode="auto">
              <a:xfrm>
                <a:off x="733" y="2186"/>
                <a:ext cx="36" cy="42"/>
              </a:xfrm>
              <a:custGeom>
                <a:avLst/>
                <a:gdLst>
                  <a:gd name="T0" fmla="*/ 44 w 47"/>
                  <a:gd name="T1" fmla="*/ 32 h 55"/>
                  <a:gd name="T2" fmla="*/ 32 w 47"/>
                  <a:gd name="T3" fmla="*/ 23 h 55"/>
                  <a:gd name="T4" fmla="*/ 26 w 47"/>
                  <a:gd name="T5" fmla="*/ 23 h 55"/>
                  <a:gd name="T6" fmla="*/ 26 w 47"/>
                  <a:gd name="T7" fmla="*/ 22 h 55"/>
                  <a:gd name="T8" fmla="*/ 26 w 47"/>
                  <a:gd name="T9" fmla="*/ 17 h 55"/>
                  <a:gd name="T10" fmla="*/ 21 w 47"/>
                  <a:gd name="T11" fmla="*/ 3 h 55"/>
                  <a:gd name="T12" fmla="*/ 4 w 47"/>
                  <a:gd name="T13" fmla="*/ 21 h 55"/>
                  <a:gd name="T14" fmla="*/ 7 w 47"/>
                  <a:gd name="T15" fmla="*/ 24 h 55"/>
                  <a:gd name="T16" fmla="*/ 8 w 47"/>
                  <a:gd name="T17" fmla="*/ 24 h 55"/>
                  <a:gd name="T18" fmla="*/ 10 w 47"/>
                  <a:gd name="T19" fmla="*/ 18 h 55"/>
                  <a:gd name="T20" fmla="*/ 14 w 47"/>
                  <a:gd name="T21" fmla="*/ 11 h 55"/>
                  <a:gd name="T22" fmla="*/ 18 w 47"/>
                  <a:gd name="T23" fmla="*/ 19 h 55"/>
                  <a:gd name="T24" fmla="*/ 25 w 47"/>
                  <a:gd name="T25" fmla="*/ 31 h 55"/>
                  <a:gd name="T26" fmla="*/ 30 w 47"/>
                  <a:gd name="T27" fmla="*/ 31 h 55"/>
                  <a:gd name="T28" fmla="*/ 34 w 47"/>
                  <a:gd name="T29" fmla="*/ 33 h 55"/>
                  <a:gd name="T30" fmla="*/ 31 w 47"/>
                  <a:gd name="T31" fmla="*/ 41 h 55"/>
                  <a:gd name="T32" fmla="*/ 5 w 47"/>
                  <a:gd name="T33" fmla="*/ 45 h 55"/>
                  <a:gd name="T34" fmla="*/ 5 w 47"/>
                  <a:gd name="T35" fmla="*/ 50 h 55"/>
                  <a:gd name="T36" fmla="*/ 41 w 47"/>
                  <a:gd name="T37" fmla="*/ 45 h 55"/>
                  <a:gd name="T38" fmla="*/ 44 w 47"/>
                  <a:gd name="T39" fmla="*/ 3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" h="55">
                    <a:moveTo>
                      <a:pt x="44" y="32"/>
                    </a:moveTo>
                    <a:cubicBezTo>
                      <a:pt x="42" y="28"/>
                      <a:pt x="37" y="23"/>
                      <a:pt x="32" y="23"/>
                    </a:cubicBezTo>
                    <a:cubicBezTo>
                      <a:pt x="30" y="22"/>
                      <a:pt x="28" y="22"/>
                      <a:pt x="26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0"/>
                      <a:pt x="26" y="18"/>
                      <a:pt x="26" y="17"/>
                    </a:cubicBezTo>
                    <a:cubicBezTo>
                      <a:pt x="26" y="12"/>
                      <a:pt x="28" y="5"/>
                      <a:pt x="21" y="3"/>
                    </a:cubicBezTo>
                    <a:cubicBezTo>
                      <a:pt x="11" y="0"/>
                      <a:pt x="0" y="11"/>
                      <a:pt x="4" y="21"/>
                    </a:cubicBezTo>
                    <a:cubicBezTo>
                      <a:pt x="4" y="23"/>
                      <a:pt x="5" y="24"/>
                      <a:pt x="7" y="24"/>
                    </a:cubicBezTo>
                    <a:cubicBezTo>
                      <a:pt x="7" y="24"/>
                      <a:pt x="8" y="24"/>
                      <a:pt x="8" y="24"/>
                    </a:cubicBezTo>
                    <a:cubicBezTo>
                      <a:pt x="12" y="23"/>
                      <a:pt x="12" y="19"/>
                      <a:pt x="10" y="18"/>
                    </a:cubicBezTo>
                    <a:cubicBezTo>
                      <a:pt x="10" y="15"/>
                      <a:pt x="12" y="12"/>
                      <a:pt x="14" y="11"/>
                    </a:cubicBezTo>
                    <a:cubicBezTo>
                      <a:pt x="20" y="7"/>
                      <a:pt x="19" y="16"/>
                      <a:pt x="18" y="19"/>
                    </a:cubicBezTo>
                    <a:cubicBezTo>
                      <a:pt x="17" y="25"/>
                      <a:pt x="18" y="32"/>
                      <a:pt x="25" y="31"/>
                    </a:cubicBezTo>
                    <a:cubicBezTo>
                      <a:pt x="27" y="31"/>
                      <a:pt x="28" y="31"/>
                      <a:pt x="30" y="31"/>
                    </a:cubicBezTo>
                    <a:cubicBezTo>
                      <a:pt x="32" y="31"/>
                      <a:pt x="33" y="32"/>
                      <a:pt x="34" y="33"/>
                    </a:cubicBezTo>
                    <a:cubicBezTo>
                      <a:pt x="39" y="37"/>
                      <a:pt x="35" y="39"/>
                      <a:pt x="31" y="41"/>
                    </a:cubicBezTo>
                    <a:cubicBezTo>
                      <a:pt x="23" y="45"/>
                      <a:pt x="13" y="41"/>
                      <a:pt x="5" y="45"/>
                    </a:cubicBezTo>
                    <a:cubicBezTo>
                      <a:pt x="3" y="45"/>
                      <a:pt x="3" y="49"/>
                      <a:pt x="5" y="50"/>
                    </a:cubicBezTo>
                    <a:cubicBezTo>
                      <a:pt x="16" y="55"/>
                      <a:pt x="32" y="52"/>
                      <a:pt x="41" y="45"/>
                    </a:cubicBezTo>
                    <a:cubicBezTo>
                      <a:pt x="45" y="42"/>
                      <a:pt x="47" y="36"/>
                      <a:pt x="4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456"/>
              <p:cNvSpPr/>
              <p:nvPr/>
            </p:nvSpPr>
            <p:spPr bwMode="auto">
              <a:xfrm>
                <a:off x="777" y="2141"/>
                <a:ext cx="51" cy="46"/>
              </a:xfrm>
              <a:custGeom>
                <a:avLst/>
                <a:gdLst>
                  <a:gd name="T0" fmla="*/ 62 w 66"/>
                  <a:gd name="T1" fmla="*/ 10 h 61"/>
                  <a:gd name="T2" fmla="*/ 57 w 66"/>
                  <a:gd name="T3" fmla="*/ 10 h 61"/>
                  <a:gd name="T4" fmla="*/ 55 w 66"/>
                  <a:gd name="T5" fmla="*/ 15 h 61"/>
                  <a:gd name="T6" fmla="*/ 54 w 66"/>
                  <a:gd name="T7" fmla="*/ 18 h 61"/>
                  <a:gd name="T8" fmla="*/ 43 w 66"/>
                  <a:gd name="T9" fmla="*/ 12 h 61"/>
                  <a:gd name="T10" fmla="*/ 20 w 66"/>
                  <a:gd name="T11" fmla="*/ 3 h 61"/>
                  <a:gd name="T12" fmla="*/ 3 w 66"/>
                  <a:gd name="T13" fmla="*/ 5 h 61"/>
                  <a:gd name="T14" fmla="*/ 6 w 66"/>
                  <a:gd name="T15" fmla="*/ 19 h 61"/>
                  <a:gd name="T16" fmla="*/ 8 w 66"/>
                  <a:gd name="T17" fmla="*/ 14 h 61"/>
                  <a:gd name="T18" fmla="*/ 8 w 66"/>
                  <a:gd name="T19" fmla="*/ 12 h 61"/>
                  <a:gd name="T20" fmla="*/ 10 w 66"/>
                  <a:gd name="T21" fmla="*/ 9 h 61"/>
                  <a:gd name="T22" fmla="*/ 17 w 66"/>
                  <a:gd name="T23" fmla="*/ 10 h 61"/>
                  <a:gd name="T24" fmla="*/ 20 w 66"/>
                  <a:gd name="T25" fmla="*/ 20 h 61"/>
                  <a:gd name="T26" fmla="*/ 25 w 66"/>
                  <a:gd name="T27" fmla="*/ 38 h 61"/>
                  <a:gd name="T28" fmla="*/ 21 w 66"/>
                  <a:gd name="T29" fmla="*/ 49 h 61"/>
                  <a:gd name="T30" fmla="*/ 9 w 66"/>
                  <a:gd name="T31" fmla="*/ 51 h 61"/>
                  <a:gd name="T32" fmla="*/ 5 w 66"/>
                  <a:gd name="T33" fmla="*/ 53 h 61"/>
                  <a:gd name="T34" fmla="*/ 5 w 66"/>
                  <a:gd name="T35" fmla="*/ 58 h 61"/>
                  <a:gd name="T36" fmla="*/ 9 w 66"/>
                  <a:gd name="T37" fmla="*/ 60 h 61"/>
                  <a:gd name="T38" fmla="*/ 34 w 66"/>
                  <a:gd name="T39" fmla="*/ 47 h 61"/>
                  <a:gd name="T40" fmla="*/ 32 w 66"/>
                  <a:gd name="T41" fmla="*/ 27 h 61"/>
                  <a:gd name="T42" fmla="*/ 26 w 66"/>
                  <a:gd name="T43" fmla="*/ 14 h 61"/>
                  <a:gd name="T44" fmla="*/ 35 w 66"/>
                  <a:gd name="T45" fmla="*/ 18 h 61"/>
                  <a:gd name="T46" fmla="*/ 37 w 66"/>
                  <a:gd name="T47" fmla="*/ 21 h 61"/>
                  <a:gd name="T48" fmla="*/ 37 w 66"/>
                  <a:gd name="T49" fmla="*/ 21 h 61"/>
                  <a:gd name="T50" fmla="*/ 38 w 66"/>
                  <a:gd name="T51" fmla="*/ 27 h 61"/>
                  <a:gd name="T52" fmla="*/ 38 w 66"/>
                  <a:gd name="T53" fmla="*/ 38 h 61"/>
                  <a:gd name="T54" fmla="*/ 40 w 66"/>
                  <a:gd name="T55" fmla="*/ 49 h 61"/>
                  <a:gd name="T56" fmla="*/ 43 w 66"/>
                  <a:gd name="T57" fmla="*/ 58 h 61"/>
                  <a:gd name="T58" fmla="*/ 49 w 66"/>
                  <a:gd name="T59" fmla="*/ 58 h 61"/>
                  <a:gd name="T60" fmla="*/ 48 w 66"/>
                  <a:gd name="T61" fmla="*/ 37 h 61"/>
                  <a:gd name="T62" fmla="*/ 47 w 66"/>
                  <a:gd name="T63" fmla="*/ 27 h 61"/>
                  <a:gd name="T64" fmla="*/ 47 w 66"/>
                  <a:gd name="T65" fmla="*/ 25 h 61"/>
                  <a:gd name="T66" fmla="*/ 59 w 66"/>
                  <a:gd name="T67" fmla="*/ 27 h 61"/>
                  <a:gd name="T68" fmla="*/ 62 w 66"/>
                  <a:gd name="T69" fmla="*/ 1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6" h="61">
                    <a:moveTo>
                      <a:pt x="62" y="10"/>
                    </a:moveTo>
                    <a:cubicBezTo>
                      <a:pt x="61" y="8"/>
                      <a:pt x="58" y="8"/>
                      <a:pt x="57" y="10"/>
                    </a:cubicBezTo>
                    <a:cubicBezTo>
                      <a:pt x="56" y="11"/>
                      <a:pt x="55" y="13"/>
                      <a:pt x="55" y="15"/>
                    </a:cubicBezTo>
                    <a:cubicBezTo>
                      <a:pt x="55" y="17"/>
                      <a:pt x="56" y="18"/>
                      <a:pt x="54" y="18"/>
                    </a:cubicBezTo>
                    <a:cubicBezTo>
                      <a:pt x="50" y="17"/>
                      <a:pt x="46" y="15"/>
                      <a:pt x="43" y="12"/>
                    </a:cubicBezTo>
                    <a:cubicBezTo>
                      <a:pt x="36" y="8"/>
                      <a:pt x="28" y="5"/>
                      <a:pt x="20" y="3"/>
                    </a:cubicBezTo>
                    <a:cubicBezTo>
                      <a:pt x="14" y="1"/>
                      <a:pt x="7" y="0"/>
                      <a:pt x="3" y="5"/>
                    </a:cubicBezTo>
                    <a:cubicBezTo>
                      <a:pt x="0" y="8"/>
                      <a:pt x="1" y="17"/>
                      <a:pt x="6" y="19"/>
                    </a:cubicBezTo>
                    <a:cubicBezTo>
                      <a:pt x="9" y="20"/>
                      <a:pt x="10" y="15"/>
                      <a:pt x="8" y="14"/>
                    </a:cubicBezTo>
                    <a:cubicBezTo>
                      <a:pt x="9" y="14"/>
                      <a:pt x="8" y="13"/>
                      <a:pt x="8" y="12"/>
                    </a:cubicBezTo>
                    <a:cubicBezTo>
                      <a:pt x="9" y="11"/>
                      <a:pt x="8" y="10"/>
                      <a:pt x="10" y="9"/>
                    </a:cubicBezTo>
                    <a:cubicBezTo>
                      <a:pt x="12" y="9"/>
                      <a:pt x="15" y="10"/>
                      <a:pt x="17" y="10"/>
                    </a:cubicBezTo>
                    <a:cubicBezTo>
                      <a:pt x="17" y="14"/>
                      <a:pt x="19" y="17"/>
                      <a:pt x="20" y="20"/>
                    </a:cubicBezTo>
                    <a:cubicBezTo>
                      <a:pt x="23" y="26"/>
                      <a:pt x="25" y="32"/>
                      <a:pt x="25" y="38"/>
                    </a:cubicBezTo>
                    <a:cubicBezTo>
                      <a:pt x="25" y="43"/>
                      <a:pt x="25" y="47"/>
                      <a:pt x="21" y="49"/>
                    </a:cubicBezTo>
                    <a:cubicBezTo>
                      <a:pt x="17" y="51"/>
                      <a:pt x="13" y="51"/>
                      <a:pt x="9" y="51"/>
                    </a:cubicBezTo>
                    <a:cubicBezTo>
                      <a:pt x="8" y="51"/>
                      <a:pt x="6" y="52"/>
                      <a:pt x="5" y="53"/>
                    </a:cubicBezTo>
                    <a:cubicBezTo>
                      <a:pt x="5" y="55"/>
                      <a:pt x="5" y="56"/>
                      <a:pt x="5" y="58"/>
                    </a:cubicBezTo>
                    <a:cubicBezTo>
                      <a:pt x="6" y="60"/>
                      <a:pt x="8" y="60"/>
                      <a:pt x="9" y="60"/>
                    </a:cubicBezTo>
                    <a:cubicBezTo>
                      <a:pt x="20" y="61"/>
                      <a:pt x="30" y="58"/>
                      <a:pt x="34" y="47"/>
                    </a:cubicBezTo>
                    <a:cubicBezTo>
                      <a:pt x="36" y="41"/>
                      <a:pt x="34" y="33"/>
                      <a:pt x="32" y="27"/>
                    </a:cubicBezTo>
                    <a:cubicBezTo>
                      <a:pt x="31" y="22"/>
                      <a:pt x="28" y="18"/>
                      <a:pt x="26" y="14"/>
                    </a:cubicBezTo>
                    <a:cubicBezTo>
                      <a:pt x="29" y="15"/>
                      <a:pt x="32" y="16"/>
                      <a:pt x="35" y="18"/>
                    </a:cubicBezTo>
                    <a:cubicBezTo>
                      <a:pt x="35" y="19"/>
                      <a:pt x="36" y="20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8" y="23"/>
                      <a:pt x="38" y="24"/>
                      <a:pt x="38" y="27"/>
                    </a:cubicBezTo>
                    <a:cubicBezTo>
                      <a:pt x="38" y="30"/>
                      <a:pt x="37" y="34"/>
                      <a:pt x="38" y="38"/>
                    </a:cubicBezTo>
                    <a:cubicBezTo>
                      <a:pt x="39" y="42"/>
                      <a:pt x="40" y="45"/>
                      <a:pt x="40" y="49"/>
                    </a:cubicBezTo>
                    <a:cubicBezTo>
                      <a:pt x="41" y="53"/>
                      <a:pt x="40" y="55"/>
                      <a:pt x="43" y="58"/>
                    </a:cubicBezTo>
                    <a:cubicBezTo>
                      <a:pt x="44" y="61"/>
                      <a:pt x="48" y="59"/>
                      <a:pt x="49" y="58"/>
                    </a:cubicBezTo>
                    <a:cubicBezTo>
                      <a:pt x="52" y="53"/>
                      <a:pt x="49" y="43"/>
                      <a:pt x="48" y="37"/>
                    </a:cubicBezTo>
                    <a:cubicBezTo>
                      <a:pt x="47" y="34"/>
                      <a:pt x="47" y="30"/>
                      <a:pt x="47" y="27"/>
                    </a:cubicBezTo>
                    <a:cubicBezTo>
                      <a:pt x="47" y="26"/>
                      <a:pt x="47" y="26"/>
                      <a:pt x="47" y="25"/>
                    </a:cubicBezTo>
                    <a:cubicBezTo>
                      <a:pt x="51" y="27"/>
                      <a:pt x="55" y="28"/>
                      <a:pt x="59" y="27"/>
                    </a:cubicBezTo>
                    <a:cubicBezTo>
                      <a:pt x="65" y="25"/>
                      <a:pt x="66" y="15"/>
                      <a:pt x="6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457"/>
              <p:cNvSpPr/>
              <p:nvPr/>
            </p:nvSpPr>
            <p:spPr bwMode="auto">
              <a:xfrm>
                <a:off x="829" y="2154"/>
                <a:ext cx="30" cy="33"/>
              </a:xfrm>
              <a:custGeom>
                <a:avLst/>
                <a:gdLst>
                  <a:gd name="T0" fmla="*/ 34 w 39"/>
                  <a:gd name="T1" fmla="*/ 0 h 42"/>
                  <a:gd name="T2" fmla="*/ 12 w 39"/>
                  <a:gd name="T3" fmla="*/ 8 h 42"/>
                  <a:gd name="T4" fmla="*/ 11 w 39"/>
                  <a:gd name="T5" fmla="*/ 10 h 42"/>
                  <a:gd name="T6" fmla="*/ 9 w 39"/>
                  <a:gd name="T7" fmla="*/ 7 h 42"/>
                  <a:gd name="T8" fmla="*/ 6 w 39"/>
                  <a:gd name="T9" fmla="*/ 4 h 42"/>
                  <a:gd name="T10" fmla="*/ 2 w 39"/>
                  <a:gd name="T11" fmla="*/ 5 h 42"/>
                  <a:gd name="T12" fmla="*/ 2 w 39"/>
                  <a:gd name="T13" fmla="*/ 10 h 42"/>
                  <a:gd name="T14" fmla="*/ 4 w 39"/>
                  <a:gd name="T15" fmla="*/ 16 h 42"/>
                  <a:gd name="T16" fmla="*/ 6 w 39"/>
                  <a:gd name="T17" fmla="*/ 26 h 42"/>
                  <a:gd name="T18" fmla="*/ 11 w 39"/>
                  <a:gd name="T19" fmla="*/ 40 h 42"/>
                  <a:gd name="T20" fmla="*/ 18 w 39"/>
                  <a:gd name="T21" fmla="*/ 36 h 42"/>
                  <a:gd name="T22" fmla="*/ 18 w 39"/>
                  <a:gd name="T23" fmla="*/ 24 h 42"/>
                  <a:gd name="T24" fmla="*/ 18 w 39"/>
                  <a:gd name="T25" fmla="*/ 16 h 42"/>
                  <a:gd name="T26" fmla="*/ 30 w 39"/>
                  <a:gd name="T27" fmla="*/ 10 h 42"/>
                  <a:gd name="T28" fmla="*/ 31 w 39"/>
                  <a:gd name="T29" fmla="*/ 11 h 42"/>
                  <a:gd name="T30" fmla="*/ 37 w 39"/>
                  <a:gd name="T31" fmla="*/ 11 h 42"/>
                  <a:gd name="T32" fmla="*/ 39 w 39"/>
                  <a:gd name="T33" fmla="*/ 5 h 42"/>
                  <a:gd name="T34" fmla="*/ 34 w 39"/>
                  <a:gd name="T3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42">
                    <a:moveTo>
                      <a:pt x="34" y="0"/>
                    </a:moveTo>
                    <a:cubicBezTo>
                      <a:pt x="26" y="0"/>
                      <a:pt x="18" y="4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0" y="9"/>
                      <a:pt x="10" y="8"/>
                      <a:pt x="9" y="7"/>
                    </a:cubicBezTo>
                    <a:cubicBezTo>
                      <a:pt x="9" y="5"/>
                      <a:pt x="7" y="4"/>
                      <a:pt x="6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0" y="6"/>
                      <a:pt x="0" y="9"/>
                      <a:pt x="2" y="10"/>
                    </a:cubicBezTo>
                    <a:cubicBezTo>
                      <a:pt x="2" y="12"/>
                      <a:pt x="3" y="14"/>
                      <a:pt x="4" y="16"/>
                    </a:cubicBezTo>
                    <a:cubicBezTo>
                      <a:pt x="5" y="19"/>
                      <a:pt x="6" y="24"/>
                      <a:pt x="6" y="26"/>
                    </a:cubicBezTo>
                    <a:cubicBezTo>
                      <a:pt x="6" y="31"/>
                      <a:pt x="7" y="37"/>
                      <a:pt x="11" y="40"/>
                    </a:cubicBezTo>
                    <a:cubicBezTo>
                      <a:pt x="14" y="42"/>
                      <a:pt x="18" y="39"/>
                      <a:pt x="18" y="36"/>
                    </a:cubicBezTo>
                    <a:cubicBezTo>
                      <a:pt x="18" y="32"/>
                      <a:pt x="18" y="28"/>
                      <a:pt x="18" y="24"/>
                    </a:cubicBezTo>
                    <a:cubicBezTo>
                      <a:pt x="18" y="22"/>
                      <a:pt x="17" y="18"/>
                      <a:pt x="18" y="16"/>
                    </a:cubicBezTo>
                    <a:cubicBezTo>
                      <a:pt x="21" y="13"/>
                      <a:pt x="26" y="11"/>
                      <a:pt x="30" y="10"/>
                    </a:cubicBezTo>
                    <a:cubicBezTo>
                      <a:pt x="30" y="10"/>
                      <a:pt x="31" y="11"/>
                      <a:pt x="31" y="11"/>
                    </a:cubicBezTo>
                    <a:cubicBezTo>
                      <a:pt x="32" y="13"/>
                      <a:pt x="35" y="13"/>
                      <a:pt x="37" y="11"/>
                    </a:cubicBezTo>
                    <a:cubicBezTo>
                      <a:pt x="38" y="9"/>
                      <a:pt x="38" y="7"/>
                      <a:pt x="39" y="5"/>
                    </a:cubicBezTo>
                    <a:cubicBezTo>
                      <a:pt x="39" y="2"/>
                      <a:pt x="36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458"/>
              <p:cNvSpPr/>
              <p:nvPr/>
            </p:nvSpPr>
            <p:spPr bwMode="auto">
              <a:xfrm>
                <a:off x="845" y="2123"/>
                <a:ext cx="31" cy="31"/>
              </a:xfrm>
              <a:custGeom>
                <a:avLst/>
                <a:gdLst>
                  <a:gd name="T0" fmla="*/ 35 w 40"/>
                  <a:gd name="T1" fmla="*/ 15 h 40"/>
                  <a:gd name="T2" fmla="*/ 26 w 40"/>
                  <a:gd name="T3" fmla="*/ 13 h 40"/>
                  <a:gd name="T4" fmla="*/ 24 w 40"/>
                  <a:gd name="T5" fmla="*/ 5 h 40"/>
                  <a:gd name="T6" fmla="*/ 11 w 40"/>
                  <a:gd name="T7" fmla="*/ 1 h 40"/>
                  <a:gd name="T8" fmla="*/ 2 w 40"/>
                  <a:gd name="T9" fmla="*/ 7 h 40"/>
                  <a:gd name="T10" fmla="*/ 6 w 40"/>
                  <a:gd name="T11" fmla="*/ 15 h 40"/>
                  <a:gd name="T12" fmla="*/ 8 w 40"/>
                  <a:gd name="T13" fmla="*/ 10 h 40"/>
                  <a:gd name="T14" fmla="*/ 10 w 40"/>
                  <a:gd name="T15" fmla="*/ 8 h 40"/>
                  <a:gd name="T16" fmla="*/ 14 w 40"/>
                  <a:gd name="T17" fmla="*/ 9 h 40"/>
                  <a:gd name="T18" fmla="*/ 17 w 40"/>
                  <a:gd name="T19" fmla="*/ 10 h 40"/>
                  <a:gd name="T20" fmla="*/ 18 w 40"/>
                  <a:gd name="T21" fmla="*/ 20 h 40"/>
                  <a:gd name="T22" fmla="*/ 24 w 40"/>
                  <a:gd name="T23" fmla="*/ 23 h 40"/>
                  <a:gd name="T24" fmla="*/ 30 w 40"/>
                  <a:gd name="T25" fmla="*/ 23 h 40"/>
                  <a:gd name="T26" fmla="*/ 30 w 40"/>
                  <a:gd name="T27" fmla="*/ 27 h 40"/>
                  <a:gd name="T28" fmla="*/ 20 w 40"/>
                  <a:gd name="T29" fmla="*/ 33 h 40"/>
                  <a:gd name="T30" fmla="*/ 21 w 40"/>
                  <a:gd name="T31" fmla="*/ 39 h 40"/>
                  <a:gd name="T32" fmla="*/ 40 w 40"/>
                  <a:gd name="T33" fmla="*/ 25 h 40"/>
                  <a:gd name="T34" fmla="*/ 35 w 40"/>
                  <a:gd name="T35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0">
                    <a:moveTo>
                      <a:pt x="35" y="15"/>
                    </a:moveTo>
                    <a:cubicBezTo>
                      <a:pt x="33" y="12"/>
                      <a:pt x="29" y="12"/>
                      <a:pt x="26" y="13"/>
                    </a:cubicBezTo>
                    <a:cubicBezTo>
                      <a:pt x="25" y="10"/>
                      <a:pt x="25" y="8"/>
                      <a:pt x="24" y="5"/>
                    </a:cubicBezTo>
                    <a:cubicBezTo>
                      <a:pt x="21" y="0"/>
                      <a:pt x="16" y="1"/>
                      <a:pt x="11" y="1"/>
                    </a:cubicBezTo>
                    <a:cubicBezTo>
                      <a:pt x="6" y="1"/>
                      <a:pt x="4" y="2"/>
                      <a:pt x="2" y="7"/>
                    </a:cubicBezTo>
                    <a:cubicBezTo>
                      <a:pt x="0" y="11"/>
                      <a:pt x="2" y="14"/>
                      <a:pt x="6" y="15"/>
                    </a:cubicBezTo>
                    <a:cubicBezTo>
                      <a:pt x="9" y="16"/>
                      <a:pt x="10" y="12"/>
                      <a:pt x="8" y="10"/>
                    </a:cubicBezTo>
                    <a:cubicBezTo>
                      <a:pt x="8" y="10"/>
                      <a:pt x="9" y="9"/>
                      <a:pt x="10" y="8"/>
                    </a:cubicBezTo>
                    <a:cubicBezTo>
                      <a:pt x="11" y="9"/>
                      <a:pt x="13" y="9"/>
                      <a:pt x="14" y="9"/>
                    </a:cubicBezTo>
                    <a:cubicBezTo>
                      <a:pt x="16" y="9"/>
                      <a:pt x="17" y="8"/>
                      <a:pt x="17" y="10"/>
                    </a:cubicBezTo>
                    <a:cubicBezTo>
                      <a:pt x="18" y="13"/>
                      <a:pt x="17" y="17"/>
                      <a:pt x="18" y="20"/>
                    </a:cubicBezTo>
                    <a:cubicBezTo>
                      <a:pt x="19" y="23"/>
                      <a:pt x="22" y="24"/>
                      <a:pt x="24" y="23"/>
                    </a:cubicBezTo>
                    <a:cubicBezTo>
                      <a:pt x="26" y="22"/>
                      <a:pt x="29" y="20"/>
                      <a:pt x="30" y="23"/>
                    </a:cubicBezTo>
                    <a:cubicBezTo>
                      <a:pt x="31" y="24"/>
                      <a:pt x="31" y="25"/>
                      <a:pt x="30" y="27"/>
                    </a:cubicBezTo>
                    <a:cubicBezTo>
                      <a:pt x="28" y="30"/>
                      <a:pt x="22" y="31"/>
                      <a:pt x="20" y="33"/>
                    </a:cubicBezTo>
                    <a:cubicBezTo>
                      <a:pt x="17" y="34"/>
                      <a:pt x="18" y="40"/>
                      <a:pt x="21" y="39"/>
                    </a:cubicBezTo>
                    <a:cubicBezTo>
                      <a:pt x="29" y="39"/>
                      <a:pt x="39" y="35"/>
                      <a:pt x="40" y="25"/>
                    </a:cubicBezTo>
                    <a:cubicBezTo>
                      <a:pt x="40" y="21"/>
                      <a:pt x="38" y="17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459"/>
              <p:cNvSpPr/>
              <p:nvPr/>
            </p:nvSpPr>
            <p:spPr bwMode="auto">
              <a:xfrm>
                <a:off x="721" y="415"/>
                <a:ext cx="43" cy="66"/>
              </a:xfrm>
              <a:custGeom>
                <a:avLst/>
                <a:gdLst>
                  <a:gd name="T0" fmla="*/ 53 w 56"/>
                  <a:gd name="T1" fmla="*/ 79 h 87"/>
                  <a:gd name="T2" fmla="*/ 51 w 56"/>
                  <a:gd name="T3" fmla="*/ 75 h 87"/>
                  <a:gd name="T4" fmla="*/ 49 w 56"/>
                  <a:gd name="T5" fmla="*/ 66 h 87"/>
                  <a:gd name="T6" fmla="*/ 44 w 56"/>
                  <a:gd name="T7" fmla="*/ 43 h 87"/>
                  <a:gd name="T8" fmla="*/ 40 w 56"/>
                  <a:gd name="T9" fmla="*/ 22 h 87"/>
                  <a:gd name="T10" fmla="*/ 38 w 56"/>
                  <a:gd name="T11" fmla="*/ 3 h 87"/>
                  <a:gd name="T12" fmla="*/ 39 w 56"/>
                  <a:gd name="T13" fmla="*/ 2 h 87"/>
                  <a:gd name="T14" fmla="*/ 37 w 56"/>
                  <a:gd name="T15" fmla="*/ 1 h 87"/>
                  <a:gd name="T16" fmla="*/ 37 w 56"/>
                  <a:gd name="T17" fmla="*/ 1 h 87"/>
                  <a:gd name="T18" fmla="*/ 35 w 56"/>
                  <a:gd name="T19" fmla="*/ 2 h 87"/>
                  <a:gd name="T20" fmla="*/ 34 w 56"/>
                  <a:gd name="T21" fmla="*/ 22 h 87"/>
                  <a:gd name="T22" fmla="*/ 37 w 56"/>
                  <a:gd name="T23" fmla="*/ 37 h 87"/>
                  <a:gd name="T24" fmla="*/ 29 w 56"/>
                  <a:gd name="T25" fmla="*/ 40 h 87"/>
                  <a:gd name="T26" fmla="*/ 22 w 56"/>
                  <a:gd name="T27" fmla="*/ 42 h 87"/>
                  <a:gd name="T28" fmla="*/ 16 w 56"/>
                  <a:gd name="T29" fmla="*/ 43 h 87"/>
                  <a:gd name="T30" fmla="*/ 15 w 56"/>
                  <a:gd name="T31" fmla="*/ 43 h 87"/>
                  <a:gd name="T32" fmla="*/ 15 w 56"/>
                  <a:gd name="T33" fmla="*/ 42 h 87"/>
                  <a:gd name="T34" fmla="*/ 5 w 56"/>
                  <a:gd name="T35" fmla="*/ 4 h 87"/>
                  <a:gd name="T36" fmla="*/ 0 w 56"/>
                  <a:gd name="T37" fmla="*/ 4 h 87"/>
                  <a:gd name="T38" fmla="*/ 8 w 56"/>
                  <a:gd name="T39" fmla="*/ 41 h 87"/>
                  <a:gd name="T40" fmla="*/ 13 w 56"/>
                  <a:gd name="T41" fmla="*/ 61 h 87"/>
                  <a:gd name="T42" fmla="*/ 17 w 56"/>
                  <a:gd name="T43" fmla="*/ 82 h 87"/>
                  <a:gd name="T44" fmla="*/ 23 w 56"/>
                  <a:gd name="T45" fmla="*/ 81 h 87"/>
                  <a:gd name="T46" fmla="*/ 17 w 56"/>
                  <a:gd name="T47" fmla="*/ 49 h 87"/>
                  <a:gd name="T48" fmla="*/ 27 w 56"/>
                  <a:gd name="T49" fmla="*/ 47 h 87"/>
                  <a:gd name="T50" fmla="*/ 34 w 56"/>
                  <a:gd name="T51" fmla="*/ 44 h 87"/>
                  <a:gd name="T52" fmla="*/ 38 w 56"/>
                  <a:gd name="T53" fmla="*/ 43 h 87"/>
                  <a:gd name="T54" fmla="*/ 38 w 56"/>
                  <a:gd name="T55" fmla="*/ 46 h 87"/>
                  <a:gd name="T56" fmla="*/ 44 w 56"/>
                  <a:gd name="T57" fmla="*/ 70 h 87"/>
                  <a:gd name="T58" fmla="*/ 46 w 56"/>
                  <a:gd name="T59" fmla="*/ 80 h 87"/>
                  <a:gd name="T60" fmla="*/ 50 w 56"/>
                  <a:gd name="T61" fmla="*/ 86 h 87"/>
                  <a:gd name="T62" fmla="*/ 55 w 56"/>
                  <a:gd name="T63" fmla="*/ 84 h 87"/>
                  <a:gd name="T64" fmla="*/ 55 w 56"/>
                  <a:gd name="T65" fmla="*/ 83 h 87"/>
                  <a:gd name="T66" fmla="*/ 55 w 56"/>
                  <a:gd name="T67" fmla="*/ 82 h 87"/>
                  <a:gd name="T68" fmla="*/ 53 w 56"/>
                  <a:gd name="T69" fmla="*/ 7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87">
                    <a:moveTo>
                      <a:pt x="53" y="79"/>
                    </a:moveTo>
                    <a:cubicBezTo>
                      <a:pt x="52" y="78"/>
                      <a:pt x="52" y="76"/>
                      <a:pt x="51" y="75"/>
                    </a:cubicBezTo>
                    <a:cubicBezTo>
                      <a:pt x="51" y="72"/>
                      <a:pt x="50" y="69"/>
                      <a:pt x="49" y="66"/>
                    </a:cubicBezTo>
                    <a:cubicBezTo>
                      <a:pt x="47" y="58"/>
                      <a:pt x="45" y="51"/>
                      <a:pt x="44" y="43"/>
                    </a:cubicBezTo>
                    <a:cubicBezTo>
                      <a:pt x="43" y="36"/>
                      <a:pt x="41" y="29"/>
                      <a:pt x="40" y="22"/>
                    </a:cubicBezTo>
                    <a:cubicBezTo>
                      <a:pt x="39" y="16"/>
                      <a:pt x="39" y="9"/>
                      <a:pt x="38" y="3"/>
                    </a:cubicBezTo>
                    <a:cubicBezTo>
                      <a:pt x="38" y="3"/>
                      <a:pt x="39" y="2"/>
                      <a:pt x="39" y="2"/>
                    </a:cubicBezTo>
                    <a:cubicBezTo>
                      <a:pt x="39" y="0"/>
                      <a:pt x="37" y="0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2"/>
                      <a:pt x="35" y="2"/>
                    </a:cubicBezTo>
                    <a:cubicBezTo>
                      <a:pt x="33" y="8"/>
                      <a:pt x="33" y="15"/>
                      <a:pt x="34" y="22"/>
                    </a:cubicBezTo>
                    <a:cubicBezTo>
                      <a:pt x="35" y="27"/>
                      <a:pt x="36" y="32"/>
                      <a:pt x="37" y="37"/>
                    </a:cubicBezTo>
                    <a:cubicBezTo>
                      <a:pt x="34" y="37"/>
                      <a:pt x="31" y="39"/>
                      <a:pt x="29" y="40"/>
                    </a:cubicBezTo>
                    <a:cubicBezTo>
                      <a:pt x="27" y="41"/>
                      <a:pt x="25" y="42"/>
                      <a:pt x="22" y="42"/>
                    </a:cubicBezTo>
                    <a:cubicBezTo>
                      <a:pt x="20" y="43"/>
                      <a:pt x="18" y="44"/>
                      <a:pt x="16" y="43"/>
                    </a:cubicBezTo>
                    <a:cubicBezTo>
                      <a:pt x="16" y="43"/>
                      <a:pt x="15" y="43"/>
                      <a:pt x="15" y="43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1" y="29"/>
                      <a:pt x="5" y="17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17"/>
                      <a:pt x="4" y="29"/>
                      <a:pt x="8" y="41"/>
                    </a:cubicBezTo>
                    <a:cubicBezTo>
                      <a:pt x="10" y="48"/>
                      <a:pt x="12" y="54"/>
                      <a:pt x="13" y="61"/>
                    </a:cubicBezTo>
                    <a:cubicBezTo>
                      <a:pt x="15" y="68"/>
                      <a:pt x="16" y="75"/>
                      <a:pt x="17" y="82"/>
                    </a:cubicBezTo>
                    <a:cubicBezTo>
                      <a:pt x="17" y="86"/>
                      <a:pt x="24" y="84"/>
                      <a:pt x="23" y="81"/>
                    </a:cubicBezTo>
                    <a:cubicBezTo>
                      <a:pt x="23" y="70"/>
                      <a:pt x="20" y="59"/>
                      <a:pt x="17" y="49"/>
                    </a:cubicBezTo>
                    <a:cubicBezTo>
                      <a:pt x="20" y="50"/>
                      <a:pt x="24" y="49"/>
                      <a:pt x="27" y="47"/>
                    </a:cubicBezTo>
                    <a:cubicBezTo>
                      <a:pt x="29" y="47"/>
                      <a:pt x="32" y="45"/>
                      <a:pt x="34" y="44"/>
                    </a:cubicBezTo>
                    <a:cubicBezTo>
                      <a:pt x="35" y="44"/>
                      <a:pt x="37" y="43"/>
                      <a:pt x="38" y="43"/>
                    </a:cubicBezTo>
                    <a:cubicBezTo>
                      <a:pt x="38" y="44"/>
                      <a:pt x="38" y="45"/>
                      <a:pt x="38" y="46"/>
                    </a:cubicBezTo>
                    <a:cubicBezTo>
                      <a:pt x="40" y="54"/>
                      <a:pt x="42" y="62"/>
                      <a:pt x="44" y="70"/>
                    </a:cubicBezTo>
                    <a:cubicBezTo>
                      <a:pt x="44" y="73"/>
                      <a:pt x="45" y="76"/>
                      <a:pt x="46" y="80"/>
                    </a:cubicBezTo>
                    <a:cubicBezTo>
                      <a:pt x="47" y="82"/>
                      <a:pt x="48" y="85"/>
                      <a:pt x="50" y="86"/>
                    </a:cubicBezTo>
                    <a:cubicBezTo>
                      <a:pt x="52" y="87"/>
                      <a:pt x="55" y="86"/>
                      <a:pt x="55" y="84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6" y="81"/>
                      <a:pt x="54" y="79"/>
                      <a:pt x="53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460"/>
              <p:cNvSpPr/>
              <p:nvPr/>
            </p:nvSpPr>
            <p:spPr bwMode="auto">
              <a:xfrm>
                <a:off x="773" y="453"/>
                <a:ext cx="25" cy="38"/>
              </a:xfrm>
              <a:custGeom>
                <a:avLst/>
                <a:gdLst>
                  <a:gd name="T0" fmla="*/ 30 w 33"/>
                  <a:gd name="T1" fmla="*/ 38 h 50"/>
                  <a:gd name="T2" fmla="*/ 20 w 33"/>
                  <a:gd name="T3" fmla="*/ 42 h 50"/>
                  <a:gd name="T4" fmla="*/ 11 w 33"/>
                  <a:gd name="T5" fmla="*/ 42 h 50"/>
                  <a:gd name="T6" fmla="*/ 12 w 33"/>
                  <a:gd name="T7" fmla="*/ 41 h 50"/>
                  <a:gd name="T8" fmla="*/ 14 w 33"/>
                  <a:gd name="T9" fmla="*/ 36 h 50"/>
                  <a:gd name="T10" fmla="*/ 16 w 33"/>
                  <a:gd name="T11" fmla="*/ 30 h 50"/>
                  <a:gd name="T12" fmla="*/ 18 w 33"/>
                  <a:gd name="T13" fmla="*/ 25 h 50"/>
                  <a:gd name="T14" fmla="*/ 18 w 33"/>
                  <a:gd name="T15" fmla="*/ 6 h 50"/>
                  <a:gd name="T16" fmla="*/ 5 w 33"/>
                  <a:gd name="T17" fmla="*/ 2 h 50"/>
                  <a:gd name="T18" fmla="*/ 0 w 33"/>
                  <a:gd name="T19" fmla="*/ 7 h 50"/>
                  <a:gd name="T20" fmla="*/ 4 w 33"/>
                  <a:gd name="T21" fmla="*/ 15 h 50"/>
                  <a:gd name="T22" fmla="*/ 7 w 33"/>
                  <a:gd name="T23" fmla="*/ 12 h 50"/>
                  <a:gd name="T24" fmla="*/ 5 w 33"/>
                  <a:gd name="T25" fmla="*/ 7 h 50"/>
                  <a:gd name="T26" fmla="*/ 10 w 33"/>
                  <a:gd name="T27" fmla="*/ 6 h 50"/>
                  <a:gd name="T28" fmla="*/ 13 w 33"/>
                  <a:gd name="T29" fmla="*/ 7 h 50"/>
                  <a:gd name="T30" fmla="*/ 13 w 33"/>
                  <a:gd name="T31" fmla="*/ 17 h 50"/>
                  <a:gd name="T32" fmla="*/ 12 w 33"/>
                  <a:gd name="T33" fmla="*/ 24 h 50"/>
                  <a:gd name="T34" fmla="*/ 9 w 33"/>
                  <a:gd name="T35" fmla="*/ 31 h 50"/>
                  <a:gd name="T36" fmla="*/ 7 w 33"/>
                  <a:gd name="T37" fmla="*/ 38 h 50"/>
                  <a:gd name="T38" fmla="*/ 4 w 33"/>
                  <a:gd name="T39" fmla="*/ 44 h 50"/>
                  <a:gd name="T40" fmla="*/ 6 w 33"/>
                  <a:gd name="T41" fmla="*/ 48 h 50"/>
                  <a:gd name="T42" fmla="*/ 21 w 33"/>
                  <a:gd name="T43" fmla="*/ 49 h 50"/>
                  <a:gd name="T44" fmla="*/ 33 w 33"/>
                  <a:gd name="T45" fmla="*/ 42 h 50"/>
                  <a:gd name="T46" fmla="*/ 30 w 33"/>
                  <a:gd name="T47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" h="50">
                    <a:moveTo>
                      <a:pt x="30" y="38"/>
                    </a:moveTo>
                    <a:cubicBezTo>
                      <a:pt x="27" y="39"/>
                      <a:pt x="23" y="41"/>
                      <a:pt x="20" y="42"/>
                    </a:cubicBezTo>
                    <a:cubicBezTo>
                      <a:pt x="17" y="42"/>
                      <a:pt x="14" y="43"/>
                      <a:pt x="11" y="42"/>
                    </a:cubicBezTo>
                    <a:cubicBezTo>
                      <a:pt x="11" y="42"/>
                      <a:pt x="12" y="42"/>
                      <a:pt x="12" y="41"/>
                    </a:cubicBezTo>
                    <a:cubicBezTo>
                      <a:pt x="13" y="40"/>
                      <a:pt x="14" y="38"/>
                      <a:pt x="14" y="36"/>
                    </a:cubicBezTo>
                    <a:cubicBezTo>
                      <a:pt x="15" y="34"/>
                      <a:pt x="15" y="32"/>
                      <a:pt x="16" y="30"/>
                    </a:cubicBezTo>
                    <a:cubicBezTo>
                      <a:pt x="16" y="28"/>
                      <a:pt x="17" y="26"/>
                      <a:pt x="18" y="25"/>
                    </a:cubicBezTo>
                    <a:cubicBezTo>
                      <a:pt x="19" y="19"/>
                      <a:pt x="20" y="12"/>
                      <a:pt x="18" y="6"/>
                    </a:cubicBezTo>
                    <a:cubicBezTo>
                      <a:pt x="17" y="0"/>
                      <a:pt x="10" y="0"/>
                      <a:pt x="5" y="2"/>
                    </a:cubicBezTo>
                    <a:cubicBezTo>
                      <a:pt x="2" y="3"/>
                      <a:pt x="0" y="4"/>
                      <a:pt x="0" y="7"/>
                    </a:cubicBezTo>
                    <a:cubicBezTo>
                      <a:pt x="0" y="10"/>
                      <a:pt x="1" y="12"/>
                      <a:pt x="4" y="15"/>
                    </a:cubicBezTo>
                    <a:cubicBezTo>
                      <a:pt x="5" y="16"/>
                      <a:pt x="8" y="14"/>
                      <a:pt x="7" y="12"/>
                    </a:cubicBezTo>
                    <a:cubicBezTo>
                      <a:pt x="5" y="11"/>
                      <a:pt x="5" y="9"/>
                      <a:pt x="5" y="7"/>
                    </a:cubicBezTo>
                    <a:cubicBezTo>
                      <a:pt x="7" y="7"/>
                      <a:pt x="8" y="6"/>
                      <a:pt x="10" y="6"/>
                    </a:cubicBezTo>
                    <a:cubicBezTo>
                      <a:pt x="12" y="6"/>
                      <a:pt x="12" y="6"/>
                      <a:pt x="13" y="7"/>
                    </a:cubicBezTo>
                    <a:cubicBezTo>
                      <a:pt x="14" y="10"/>
                      <a:pt x="13" y="13"/>
                      <a:pt x="13" y="17"/>
                    </a:cubicBezTo>
                    <a:cubicBezTo>
                      <a:pt x="13" y="19"/>
                      <a:pt x="13" y="21"/>
                      <a:pt x="12" y="24"/>
                    </a:cubicBezTo>
                    <a:cubicBezTo>
                      <a:pt x="11" y="26"/>
                      <a:pt x="10" y="28"/>
                      <a:pt x="9" y="31"/>
                    </a:cubicBezTo>
                    <a:cubicBezTo>
                      <a:pt x="9" y="33"/>
                      <a:pt x="8" y="35"/>
                      <a:pt x="7" y="38"/>
                    </a:cubicBezTo>
                    <a:cubicBezTo>
                      <a:pt x="6" y="40"/>
                      <a:pt x="5" y="42"/>
                      <a:pt x="4" y="44"/>
                    </a:cubicBezTo>
                    <a:cubicBezTo>
                      <a:pt x="3" y="46"/>
                      <a:pt x="5" y="48"/>
                      <a:pt x="6" y="48"/>
                    </a:cubicBezTo>
                    <a:cubicBezTo>
                      <a:pt x="11" y="50"/>
                      <a:pt x="16" y="49"/>
                      <a:pt x="21" y="49"/>
                    </a:cubicBezTo>
                    <a:cubicBezTo>
                      <a:pt x="25" y="48"/>
                      <a:pt x="32" y="46"/>
                      <a:pt x="33" y="42"/>
                    </a:cubicBezTo>
                    <a:cubicBezTo>
                      <a:pt x="33" y="40"/>
                      <a:pt x="32" y="38"/>
                      <a:pt x="3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461"/>
              <p:cNvSpPr/>
              <p:nvPr/>
            </p:nvSpPr>
            <p:spPr bwMode="auto">
              <a:xfrm>
                <a:off x="793" y="405"/>
                <a:ext cx="40" cy="66"/>
              </a:xfrm>
              <a:custGeom>
                <a:avLst/>
                <a:gdLst>
                  <a:gd name="T0" fmla="*/ 44 w 52"/>
                  <a:gd name="T1" fmla="*/ 53 h 87"/>
                  <a:gd name="T2" fmla="*/ 37 w 52"/>
                  <a:gd name="T3" fmla="*/ 46 h 87"/>
                  <a:gd name="T4" fmla="*/ 27 w 52"/>
                  <a:gd name="T5" fmla="*/ 39 h 87"/>
                  <a:gd name="T6" fmla="*/ 7 w 52"/>
                  <a:gd name="T7" fmla="*/ 24 h 87"/>
                  <a:gd name="T8" fmla="*/ 6 w 52"/>
                  <a:gd name="T9" fmla="*/ 14 h 87"/>
                  <a:gd name="T10" fmla="*/ 13 w 52"/>
                  <a:gd name="T11" fmla="*/ 7 h 87"/>
                  <a:gd name="T12" fmla="*/ 25 w 52"/>
                  <a:gd name="T13" fmla="*/ 8 h 87"/>
                  <a:gd name="T14" fmla="*/ 32 w 52"/>
                  <a:gd name="T15" fmla="*/ 16 h 87"/>
                  <a:gd name="T16" fmla="*/ 36 w 52"/>
                  <a:gd name="T17" fmla="*/ 16 h 87"/>
                  <a:gd name="T18" fmla="*/ 27 w 52"/>
                  <a:gd name="T19" fmla="*/ 3 h 87"/>
                  <a:gd name="T20" fmla="*/ 6 w 52"/>
                  <a:gd name="T21" fmla="*/ 5 h 87"/>
                  <a:gd name="T22" fmla="*/ 0 w 52"/>
                  <a:gd name="T23" fmla="*/ 22 h 87"/>
                  <a:gd name="T24" fmla="*/ 14 w 52"/>
                  <a:gd name="T25" fmla="*/ 40 h 87"/>
                  <a:gd name="T26" fmla="*/ 34 w 52"/>
                  <a:gd name="T27" fmla="*/ 52 h 87"/>
                  <a:gd name="T28" fmla="*/ 41 w 52"/>
                  <a:gd name="T29" fmla="*/ 61 h 87"/>
                  <a:gd name="T30" fmla="*/ 43 w 52"/>
                  <a:gd name="T31" fmla="*/ 69 h 87"/>
                  <a:gd name="T32" fmla="*/ 21 w 52"/>
                  <a:gd name="T33" fmla="*/ 75 h 87"/>
                  <a:gd name="T34" fmla="*/ 17 w 52"/>
                  <a:gd name="T35" fmla="*/ 75 h 87"/>
                  <a:gd name="T36" fmla="*/ 39 w 52"/>
                  <a:gd name="T37" fmla="*/ 79 h 87"/>
                  <a:gd name="T38" fmla="*/ 49 w 52"/>
                  <a:gd name="T39" fmla="*/ 71 h 87"/>
                  <a:gd name="T40" fmla="*/ 44 w 52"/>
                  <a:gd name="T41" fmla="*/ 5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87">
                    <a:moveTo>
                      <a:pt x="44" y="53"/>
                    </a:moveTo>
                    <a:cubicBezTo>
                      <a:pt x="42" y="51"/>
                      <a:pt x="39" y="49"/>
                      <a:pt x="37" y="46"/>
                    </a:cubicBezTo>
                    <a:cubicBezTo>
                      <a:pt x="34" y="43"/>
                      <a:pt x="30" y="41"/>
                      <a:pt x="27" y="39"/>
                    </a:cubicBezTo>
                    <a:cubicBezTo>
                      <a:pt x="20" y="35"/>
                      <a:pt x="12" y="32"/>
                      <a:pt x="7" y="24"/>
                    </a:cubicBezTo>
                    <a:cubicBezTo>
                      <a:pt x="6" y="22"/>
                      <a:pt x="6" y="18"/>
                      <a:pt x="6" y="14"/>
                    </a:cubicBezTo>
                    <a:cubicBezTo>
                      <a:pt x="7" y="10"/>
                      <a:pt x="10" y="9"/>
                      <a:pt x="13" y="7"/>
                    </a:cubicBezTo>
                    <a:cubicBezTo>
                      <a:pt x="17" y="6"/>
                      <a:pt x="22" y="7"/>
                      <a:pt x="25" y="8"/>
                    </a:cubicBezTo>
                    <a:cubicBezTo>
                      <a:pt x="30" y="9"/>
                      <a:pt x="32" y="11"/>
                      <a:pt x="32" y="16"/>
                    </a:cubicBezTo>
                    <a:cubicBezTo>
                      <a:pt x="32" y="18"/>
                      <a:pt x="36" y="18"/>
                      <a:pt x="36" y="16"/>
                    </a:cubicBezTo>
                    <a:cubicBezTo>
                      <a:pt x="36" y="9"/>
                      <a:pt x="33" y="5"/>
                      <a:pt x="27" y="3"/>
                    </a:cubicBezTo>
                    <a:cubicBezTo>
                      <a:pt x="20" y="0"/>
                      <a:pt x="12" y="1"/>
                      <a:pt x="6" y="5"/>
                    </a:cubicBezTo>
                    <a:cubicBezTo>
                      <a:pt x="0" y="9"/>
                      <a:pt x="0" y="16"/>
                      <a:pt x="0" y="22"/>
                    </a:cubicBezTo>
                    <a:cubicBezTo>
                      <a:pt x="0" y="29"/>
                      <a:pt x="8" y="37"/>
                      <a:pt x="14" y="40"/>
                    </a:cubicBezTo>
                    <a:cubicBezTo>
                      <a:pt x="21" y="43"/>
                      <a:pt x="28" y="46"/>
                      <a:pt x="34" y="52"/>
                    </a:cubicBezTo>
                    <a:cubicBezTo>
                      <a:pt x="36" y="55"/>
                      <a:pt x="39" y="57"/>
                      <a:pt x="41" y="61"/>
                    </a:cubicBezTo>
                    <a:cubicBezTo>
                      <a:pt x="42" y="63"/>
                      <a:pt x="44" y="67"/>
                      <a:pt x="43" y="69"/>
                    </a:cubicBezTo>
                    <a:cubicBezTo>
                      <a:pt x="40" y="73"/>
                      <a:pt x="23" y="81"/>
                      <a:pt x="21" y="75"/>
                    </a:cubicBezTo>
                    <a:cubicBezTo>
                      <a:pt x="20" y="73"/>
                      <a:pt x="17" y="73"/>
                      <a:pt x="17" y="75"/>
                    </a:cubicBezTo>
                    <a:cubicBezTo>
                      <a:pt x="16" y="87"/>
                      <a:pt x="33" y="82"/>
                      <a:pt x="39" y="79"/>
                    </a:cubicBezTo>
                    <a:cubicBezTo>
                      <a:pt x="42" y="78"/>
                      <a:pt x="47" y="75"/>
                      <a:pt x="49" y="71"/>
                    </a:cubicBezTo>
                    <a:cubicBezTo>
                      <a:pt x="52" y="66"/>
                      <a:pt x="47" y="58"/>
                      <a:pt x="44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462"/>
              <p:cNvSpPr>
                <a:spLocks noEditPoints="1"/>
              </p:cNvSpPr>
              <p:nvPr/>
            </p:nvSpPr>
            <p:spPr bwMode="auto">
              <a:xfrm>
                <a:off x="833" y="398"/>
                <a:ext cx="37" cy="61"/>
              </a:xfrm>
              <a:custGeom>
                <a:avLst/>
                <a:gdLst>
                  <a:gd name="T0" fmla="*/ 32 w 48"/>
                  <a:gd name="T1" fmla="*/ 7 h 79"/>
                  <a:gd name="T2" fmla="*/ 10 w 48"/>
                  <a:gd name="T3" fmla="*/ 5 h 79"/>
                  <a:gd name="T4" fmla="*/ 3 w 48"/>
                  <a:gd name="T5" fmla="*/ 28 h 79"/>
                  <a:gd name="T6" fmla="*/ 3 w 48"/>
                  <a:gd name="T7" fmla="*/ 29 h 79"/>
                  <a:gd name="T8" fmla="*/ 2 w 48"/>
                  <a:gd name="T9" fmla="*/ 31 h 79"/>
                  <a:gd name="T10" fmla="*/ 3 w 48"/>
                  <a:gd name="T11" fmla="*/ 58 h 79"/>
                  <a:gd name="T12" fmla="*/ 17 w 48"/>
                  <a:gd name="T13" fmla="*/ 76 h 79"/>
                  <a:gd name="T14" fmla="*/ 29 w 48"/>
                  <a:gd name="T15" fmla="*/ 79 h 79"/>
                  <a:gd name="T16" fmla="*/ 40 w 48"/>
                  <a:gd name="T17" fmla="*/ 75 h 79"/>
                  <a:gd name="T18" fmla="*/ 48 w 48"/>
                  <a:gd name="T19" fmla="*/ 52 h 79"/>
                  <a:gd name="T20" fmla="*/ 32 w 48"/>
                  <a:gd name="T21" fmla="*/ 7 h 79"/>
                  <a:gd name="T22" fmla="*/ 35 w 48"/>
                  <a:gd name="T23" fmla="*/ 71 h 79"/>
                  <a:gd name="T24" fmla="*/ 24 w 48"/>
                  <a:gd name="T25" fmla="*/ 72 h 79"/>
                  <a:gd name="T26" fmla="*/ 14 w 48"/>
                  <a:gd name="T27" fmla="*/ 67 h 79"/>
                  <a:gd name="T28" fmla="*/ 9 w 48"/>
                  <a:gd name="T29" fmla="*/ 57 h 79"/>
                  <a:gd name="T30" fmla="*/ 7 w 48"/>
                  <a:gd name="T31" fmla="*/ 46 h 79"/>
                  <a:gd name="T32" fmla="*/ 14 w 48"/>
                  <a:gd name="T33" fmla="*/ 60 h 79"/>
                  <a:gd name="T34" fmla="*/ 17 w 48"/>
                  <a:gd name="T35" fmla="*/ 58 h 79"/>
                  <a:gd name="T36" fmla="*/ 10 w 48"/>
                  <a:gd name="T37" fmla="*/ 32 h 79"/>
                  <a:gd name="T38" fmla="*/ 14 w 48"/>
                  <a:gd name="T39" fmla="*/ 9 h 79"/>
                  <a:gd name="T40" fmla="*/ 26 w 48"/>
                  <a:gd name="T41" fmla="*/ 10 h 79"/>
                  <a:gd name="T42" fmla="*/ 33 w 48"/>
                  <a:gd name="T43" fmla="*/ 17 h 79"/>
                  <a:gd name="T44" fmla="*/ 41 w 48"/>
                  <a:gd name="T45" fmla="*/ 36 h 79"/>
                  <a:gd name="T46" fmla="*/ 42 w 48"/>
                  <a:gd name="T47" fmla="*/ 50 h 79"/>
                  <a:gd name="T48" fmla="*/ 41 w 48"/>
                  <a:gd name="T49" fmla="*/ 62 h 79"/>
                  <a:gd name="T50" fmla="*/ 35 w 48"/>
                  <a:gd name="T51" fmla="*/ 7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79">
                    <a:moveTo>
                      <a:pt x="32" y="7"/>
                    </a:moveTo>
                    <a:cubicBezTo>
                      <a:pt x="26" y="2"/>
                      <a:pt x="17" y="0"/>
                      <a:pt x="10" y="5"/>
                    </a:cubicBezTo>
                    <a:cubicBezTo>
                      <a:pt x="4" y="10"/>
                      <a:pt x="3" y="21"/>
                      <a:pt x="3" y="28"/>
                    </a:cubicBezTo>
                    <a:cubicBezTo>
                      <a:pt x="3" y="28"/>
                      <a:pt x="3" y="29"/>
                      <a:pt x="3" y="29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2" y="40"/>
                      <a:pt x="0" y="50"/>
                      <a:pt x="3" y="58"/>
                    </a:cubicBezTo>
                    <a:cubicBezTo>
                      <a:pt x="6" y="66"/>
                      <a:pt x="9" y="73"/>
                      <a:pt x="17" y="76"/>
                    </a:cubicBezTo>
                    <a:cubicBezTo>
                      <a:pt x="21" y="78"/>
                      <a:pt x="25" y="78"/>
                      <a:pt x="29" y="79"/>
                    </a:cubicBezTo>
                    <a:cubicBezTo>
                      <a:pt x="34" y="79"/>
                      <a:pt x="37" y="78"/>
                      <a:pt x="40" y="75"/>
                    </a:cubicBezTo>
                    <a:cubicBezTo>
                      <a:pt x="46" y="69"/>
                      <a:pt x="48" y="61"/>
                      <a:pt x="48" y="52"/>
                    </a:cubicBezTo>
                    <a:cubicBezTo>
                      <a:pt x="48" y="36"/>
                      <a:pt x="45" y="18"/>
                      <a:pt x="32" y="7"/>
                    </a:cubicBezTo>
                    <a:close/>
                    <a:moveTo>
                      <a:pt x="35" y="71"/>
                    </a:moveTo>
                    <a:cubicBezTo>
                      <a:pt x="32" y="74"/>
                      <a:pt x="27" y="73"/>
                      <a:pt x="24" y="72"/>
                    </a:cubicBezTo>
                    <a:cubicBezTo>
                      <a:pt x="20" y="71"/>
                      <a:pt x="17" y="70"/>
                      <a:pt x="14" y="67"/>
                    </a:cubicBezTo>
                    <a:cubicBezTo>
                      <a:pt x="12" y="64"/>
                      <a:pt x="11" y="61"/>
                      <a:pt x="9" y="57"/>
                    </a:cubicBezTo>
                    <a:cubicBezTo>
                      <a:pt x="7" y="53"/>
                      <a:pt x="7" y="50"/>
                      <a:pt x="7" y="46"/>
                    </a:cubicBezTo>
                    <a:cubicBezTo>
                      <a:pt x="9" y="51"/>
                      <a:pt x="11" y="55"/>
                      <a:pt x="14" y="60"/>
                    </a:cubicBezTo>
                    <a:cubicBezTo>
                      <a:pt x="15" y="61"/>
                      <a:pt x="17" y="60"/>
                      <a:pt x="17" y="58"/>
                    </a:cubicBezTo>
                    <a:cubicBezTo>
                      <a:pt x="15" y="49"/>
                      <a:pt x="11" y="41"/>
                      <a:pt x="10" y="32"/>
                    </a:cubicBezTo>
                    <a:cubicBezTo>
                      <a:pt x="9" y="25"/>
                      <a:pt x="9" y="15"/>
                      <a:pt x="14" y="9"/>
                    </a:cubicBezTo>
                    <a:cubicBezTo>
                      <a:pt x="18" y="6"/>
                      <a:pt x="23" y="8"/>
                      <a:pt x="26" y="10"/>
                    </a:cubicBezTo>
                    <a:cubicBezTo>
                      <a:pt x="29" y="12"/>
                      <a:pt x="32" y="15"/>
                      <a:pt x="33" y="17"/>
                    </a:cubicBezTo>
                    <a:cubicBezTo>
                      <a:pt x="37" y="23"/>
                      <a:pt x="40" y="30"/>
                      <a:pt x="41" y="36"/>
                    </a:cubicBezTo>
                    <a:cubicBezTo>
                      <a:pt x="42" y="41"/>
                      <a:pt x="42" y="45"/>
                      <a:pt x="42" y="50"/>
                    </a:cubicBezTo>
                    <a:cubicBezTo>
                      <a:pt x="42" y="54"/>
                      <a:pt x="42" y="58"/>
                      <a:pt x="41" y="62"/>
                    </a:cubicBezTo>
                    <a:cubicBezTo>
                      <a:pt x="40" y="66"/>
                      <a:pt x="37" y="69"/>
                      <a:pt x="35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463"/>
              <p:cNvSpPr/>
              <p:nvPr/>
            </p:nvSpPr>
            <p:spPr bwMode="auto">
              <a:xfrm>
                <a:off x="873" y="436"/>
                <a:ext cx="26" cy="33"/>
              </a:xfrm>
              <a:custGeom>
                <a:avLst/>
                <a:gdLst>
                  <a:gd name="T0" fmla="*/ 30 w 34"/>
                  <a:gd name="T1" fmla="*/ 14 h 43"/>
                  <a:gd name="T2" fmla="*/ 24 w 34"/>
                  <a:gd name="T3" fmla="*/ 15 h 43"/>
                  <a:gd name="T4" fmla="*/ 22 w 34"/>
                  <a:gd name="T5" fmla="*/ 5 h 43"/>
                  <a:gd name="T6" fmla="*/ 20 w 34"/>
                  <a:gd name="T7" fmla="*/ 1 h 43"/>
                  <a:gd name="T8" fmla="*/ 19 w 34"/>
                  <a:gd name="T9" fmla="*/ 1 h 43"/>
                  <a:gd name="T10" fmla="*/ 16 w 34"/>
                  <a:gd name="T11" fmla="*/ 3 h 43"/>
                  <a:gd name="T12" fmla="*/ 16 w 34"/>
                  <a:gd name="T13" fmla="*/ 6 h 43"/>
                  <a:gd name="T14" fmla="*/ 17 w 34"/>
                  <a:gd name="T15" fmla="*/ 12 h 43"/>
                  <a:gd name="T16" fmla="*/ 17 w 34"/>
                  <a:gd name="T17" fmla="*/ 19 h 43"/>
                  <a:gd name="T18" fmla="*/ 16 w 34"/>
                  <a:gd name="T19" fmla="*/ 20 h 43"/>
                  <a:gd name="T20" fmla="*/ 11 w 34"/>
                  <a:gd name="T21" fmla="*/ 24 h 43"/>
                  <a:gd name="T22" fmla="*/ 6 w 34"/>
                  <a:gd name="T23" fmla="*/ 27 h 43"/>
                  <a:gd name="T24" fmla="*/ 9 w 34"/>
                  <a:gd name="T25" fmla="*/ 19 h 43"/>
                  <a:gd name="T26" fmla="*/ 8 w 34"/>
                  <a:gd name="T27" fmla="*/ 12 h 43"/>
                  <a:gd name="T28" fmla="*/ 7 w 34"/>
                  <a:gd name="T29" fmla="*/ 2 h 43"/>
                  <a:gd name="T30" fmla="*/ 3 w 34"/>
                  <a:gd name="T31" fmla="*/ 2 h 43"/>
                  <a:gd name="T32" fmla="*/ 4 w 34"/>
                  <a:gd name="T33" fmla="*/ 13 h 43"/>
                  <a:gd name="T34" fmla="*/ 3 w 34"/>
                  <a:gd name="T35" fmla="*/ 20 h 43"/>
                  <a:gd name="T36" fmla="*/ 3 w 34"/>
                  <a:gd name="T37" fmla="*/ 31 h 43"/>
                  <a:gd name="T38" fmla="*/ 14 w 34"/>
                  <a:gd name="T39" fmla="*/ 29 h 43"/>
                  <a:gd name="T40" fmla="*/ 18 w 34"/>
                  <a:gd name="T41" fmla="*/ 27 h 43"/>
                  <a:gd name="T42" fmla="*/ 19 w 34"/>
                  <a:gd name="T43" fmla="*/ 34 h 43"/>
                  <a:gd name="T44" fmla="*/ 22 w 34"/>
                  <a:gd name="T45" fmla="*/ 42 h 43"/>
                  <a:gd name="T46" fmla="*/ 24 w 34"/>
                  <a:gd name="T47" fmla="*/ 42 h 43"/>
                  <a:gd name="T48" fmla="*/ 26 w 34"/>
                  <a:gd name="T49" fmla="*/ 34 h 43"/>
                  <a:gd name="T50" fmla="*/ 24 w 34"/>
                  <a:gd name="T51" fmla="*/ 23 h 43"/>
                  <a:gd name="T52" fmla="*/ 24 w 34"/>
                  <a:gd name="T53" fmla="*/ 22 h 43"/>
                  <a:gd name="T54" fmla="*/ 29 w 34"/>
                  <a:gd name="T55" fmla="*/ 21 h 43"/>
                  <a:gd name="T56" fmla="*/ 31 w 34"/>
                  <a:gd name="T57" fmla="*/ 20 h 43"/>
                  <a:gd name="T58" fmla="*/ 30 w 34"/>
                  <a:gd name="T59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" h="43">
                    <a:moveTo>
                      <a:pt x="30" y="14"/>
                    </a:moveTo>
                    <a:cubicBezTo>
                      <a:pt x="27" y="14"/>
                      <a:pt x="25" y="15"/>
                      <a:pt x="24" y="15"/>
                    </a:cubicBezTo>
                    <a:cubicBezTo>
                      <a:pt x="23" y="12"/>
                      <a:pt x="23" y="8"/>
                      <a:pt x="22" y="5"/>
                    </a:cubicBezTo>
                    <a:cubicBezTo>
                      <a:pt x="22" y="3"/>
                      <a:pt x="22" y="1"/>
                      <a:pt x="20" y="1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7" y="0"/>
                      <a:pt x="16" y="2"/>
                      <a:pt x="16" y="3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7" y="8"/>
                      <a:pt x="16" y="10"/>
                      <a:pt x="17" y="12"/>
                    </a:cubicBezTo>
                    <a:cubicBezTo>
                      <a:pt x="17" y="15"/>
                      <a:pt x="17" y="17"/>
                      <a:pt x="17" y="19"/>
                    </a:cubicBezTo>
                    <a:cubicBezTo>
                      <a:pt x="17" y="20"/>
                      <a:pt x="16" y="20"/>
                      <a:pt x="16" y="20"/>
                    </a:cubicBezTo>
                    <a:cubicBezTo>
                      <a:pt x="14" y="21"/>
                      <a:pt x="13" y="23"/>
                      <a:pt x="11" y="24"/>
                    </a:cubicBezTo>
                    <a:cubicBezTo>
                      <a:pt x="10" y="24"/>
                      <a:pt x="8" y="26"/>
                      <a:pt x="6" y="27"/>
                    </a:cubicBezTo>
                    <a:cubicBezTo>
                      <a:pt x="6" y="24"/>
                      <a:pt x="8" y="21"/>
                      <a:pt x="9" y="19"/>
                    </a:cubicBezTo>
                    <a:cubicBezTo>
                      <a:pt x="9" y="17"/>
                      <a:pt x="8" y="14"/>
                      <a:pt x="8" y="12"/>
                    </a:cubicBezTo>
                    <a:cubicBezTo>
                      <a:pt x="8" y="9"/>
                      <a:pt x="7" y="5"/>
                      <a:pt x="7" y="2"/>
                    </a:cubicBezTo>
                    <a:cubicBezTo>
                      <a:pt x="7" y="0"/>
                      <a:pt x="3" y="0"/>
                      <a:pt x="3" y="2"/>
                    </a:cubicBezTo>
                    <a:cubicBezTo>
                      <a:pt x="3" y="6"/>
                      <a:pt x="4" y="9"/>
                      <a:pt x="4" y="13"/>
                    </a:cubicBezTo>
                    <a:cubicBezTo>
                      <a:pt x="4" y="16"/>
                      <a:pt x="4" y="18"/>
                      <a:pt x="3" y="20"/>
                    </a:cubicBezTo>
                    <a:cubicBezTo>
                      <a:pt x="2" y="23"/>
                      <a:pt x="0" y="28"/>
                      <a:pt x="3" y="31"/>
                    </a:cubicBezTo>
                    <a:cubicBezTo>
                      <a:pt x="6" y="34"/>
                      <a:pt x="11" y="31"/>
                      <a:pt x="14" y="29"/>
                    </a:cubicBezTo>
                    <a:cubicBezTo>
                      <a:pt x="15" y="29"/>
                      <a:pt x="16" y="28"/>
                      <a:pt x="18" y="27"/>
                    </a:cubicBezTo>
                    <a:cubicBezTo>
                      <a:pt x="18" y="29"/>
                      <a:pt x="18" y="31"/>
                      <a:pt x="19" y="34"/>
                    </a:cubicBezTo>
                    <a:cubicBezTo>
                      <a:pt x="19" y="37"/>
                      <a:pt x="19" y="40"/>
                      <a:pt x="22" y="42"/>
                    </a:cubicBezTo>
                    <a:cubicBezTo>
                      <a:pt x="23" y="43"/>
                      <a:pt x="24" y="43"/>
                      <a:pt x="24" y="42"/>
                    </a:cubicBezTo>
                    <a:cubicBezTo>
                      <a:pt x="27" y="40"/>
                      <a:pt x="26" y="37"/>
                      <a:pt x="26" y="34"/>
                    </a:cubicBezTo>
                    <a:cubicBezTo>
                      <a:pt x="25" y="30"/>
                      <a:pt x="25" y="27"/>
                      <a:pt x="24" y="23"/>
                    </a:cubicBezTo>
                    <a:cubicBezTo>
                      <a:pt x="24" y="23"/>
                      <a:pt x="24" y="22"/>
                      <a:pt x="24" y="22"/>
                    </a:cubicBezTo>
                    <a:cubicBezTo>
                      <a:pt x="26" y="21"/>
                      <a:pt x="27" y="21"/>
                      <a:pt x="29" y="21"/>
                    </a:cubicBezTo>
                    <a:cubicBezTo>
                      <a:pt x="30" y="21"/>
                      <a:pt x="30" y="21"/>
                      <a:pt x="31" y="20"/>
                    </a:cubicBezTo>
                    <a:cubicBezTo>
                      <a:pt x="34" y="18"/>
                      <a:pt x="33" y="14"/>
                      <a:pt x="3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464"/>
              <p:cNvSpPr/>
              <p:nvPr/>
            </p:nvSpPr>
            <p:spPr bwMode="auto">
              <a:xfrm>
                <a:off x="1291" y="770"/>
                <a:ext cx="17" cy="26"/>
              </a:xfrm>
              <a:custGeom>
                <a:avLst/>
                <a:gdLst>
                  <a:gd name="T0" fmla="*/ 22 w 23"/>
                  <a:gd name="T1" fmla="*/ 21 h 34"/>
                  <a:gd name="T2" fmla="*/ 20 w 23"/>
                  <a:gd name="T3" fmla="*/ 17 h 34"/>
                  <a:gd name="T4" fmla="*/ 19 w 23"/>
                  <a:gd name="T5" fmla="*/ 14 h 34"/>
                  <a:gd name="T6" fmla="*/ 15 w 23"/>
                  <a:gd name="T7" fmla="*/ 1 h 34"/>
                  <a:gd name="T8" fmla="*/ 12 w 23"/>
                  <a:gd name="T9" fmla="*/ 1 h 34"/>
                  <a:gd name="T10" fmla="*/ 16 w 23"/>
                  <a:gd name="T11" fmla="*/ 15 h 34"/>
                  <a:gd name="T12" fmla="*/ 11 w 23"/>
                  <a:gd name="T13" fmla="*/ 17 h 34"/>
                  <a:gd name="T14" fmla="*/ 8 w 23"/>
                  <a:gd name="T15" fmla="*/ 19 h 34"/>
                  <a:gd name="T16" fmla="*/ 7 w 23"/>
                  <a:gd name="T17" fmla="*/ 19 h 34"/>
                  <a:gd name="T18" fmla="*/ 6 w 23"/>
                  <a:gd name="T19" fmla="*/ 12 h 34"/>
                  <a:gd name="T20" fmla="*/ 3 w 23"/>
                  <a:gd name="T21" fmla="*/ 5 h 34"/>
                  <a:gd name="T22" fmla="*/ 0 w 23"/>
                  <a:gd name="T23" fmla="*/ 6 h 34"/>
                  <a:gd name="T24" fmla="*/ 2 w 23"/>
                  <a:gd name="T25" fmla="*/ 13 h 34"/>
                  <a:gd name="T26" fmla="*/ 4 w 23"/>
                  <a:gd name="T27" fmla="*/ 20 h 34"/>
                  <a:gd name="T28" fmla="*/ 4 w 23"/>
                  <a:gd name="T29" fmla="*/ 21 h 34"/>
                  <a:gd name="T30" fmla="*/ 4 w 23"/>
                  <a:gd name="T31" fmla="*/ 23 h 34"/>
                  <a:gd name="T32" fmla="*/ 4 w 23"/>
                  <a:gd name="T33" fmla="*/ 23 h 34"/>
                  <a:gd name="T34" fmla="*/ 5 w 23"/>
                  <a:gd name="T35" fmla="*/ 23 h 34"/>
                  <a:gd name="T36" fmla="*/ 6 w 23"/>
                  <a:gd name="T37" fmla="*/ 26 h 34"/>
                  <a:gd name="T38" fmla="*/ 8 w 23"/>
                  <a:gd name="T39" fmla="*/ 32 h 34"/>
                  <a:gd name="T40" fmla="*/ 11 w 23"/>
                  <a:gd name="T41" fmla="*/ 31 h 34"/>
                  <a:gd name="T42" fmla="*/ 9 w 23"/>
                  <a:gd name="T43" fmla="*/ 22 h 34"/>
                  <a:gd name="T44" fmla="*/ 13 w 23"/>
                  <a:gd name="T45" fmla="*/ 20 h 34"/>
                  <a:gd name="T46" fmla="*/ 17 w 23"/>
                  <a:gd name="T47" fmla="*/ 18 h 34"/>
                  <a:gd name="T48" fmla="*/ 19 w 23"/>
                  <a:gd name="T49" fmla="*/ 23 h 34"/>
                  <a:gd name="T50" fmla="*/ 21 w 23"/>
                  <a:gd name="T51" fmla="*/ 24 h 34"/>
                  <a:gd name="T52" fmla="*/ 22 w 23"/>
                  <a:gd name="T53" fmla="*/ 23 h 34"/>
                  <a:gd name="T54" fmla="*/ 22 w 23"/>
                  <a:gd name="T55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4">
                    <a:moveTo>
                      <a:pt x="22" y="21"/>
                    </a:moveTo>
                    <a:cubicBezTo>
                      <a:pt x="21" y="19"/>
                      <a:pt x="21" y="18"/>
                      <a:pt x="20" y="17"/>
                    </a:cubicBezTo>
                    <a:cubicBezTo>
                      <a:pt x="21" y="16"/>
                      <a:pt x="21" y="14"/>
                      <a:pt x="19" y="14"/>
                    </a:cubicBezTo>
                    <a:cubicBezTo>
                      <a:pt x="18" y="9"/>
                      <a:pt x="16" y="5"/>
                      <a:pt x="15" y="1"/>
                    </a:cubicBezTo>
                    <a:cubicBezTo>
                      <a:pt x="14" y="0"/>
                      <a:pt x="12" y="0"/>
                      <a:pt x="12" y="1"/>
                    </a:cubicBezTo>
                    <a:cubicBezTo>
                      <a:pt x="13" y="6"/>
                      <a:pt x="14" y="11"/>
                      <a:pt x="16" y="15"/>
                    </a:cubicBezTo>
                    <a:cubicBezTo>
                      <a:pt x="14" y="16"/>
                      <a:pt x="13" y="16"/>
                      <a:pt x="11" y="17"/>
                    </a:cubicBezTo>
                    <a:cubicBezTo>
                      <a:pt x="10" y="18"/>
                      <a:pt x="9" y="18"/>
                      <a:pt x="8" y="19"/>
                    </a:cubicBezTo>
                    <a:cubicBezTo>
                      <a:pt x="8" y="19"/>
                      <a:pt x="7" y="19"/>
                      <a:pt x="7" y="19"/>
                    </a:cubicBezTo>
                    <a:cubicBezTo>
                      <a:pt x="7" y="17"/>
                      <a:pt x="6" y="14"/>
                      <a:pt x="6" y="12"/>
                    </a:cubicBezTo>
                    <a:cubicBezTo>
                      <a:pt x="5" y="10"/>
                      <a:pt x="4" y="8"/>
                      <a:pt x="3" y="5"/>
                    </a:cubicBezTo>
                    <a:cubicBezTo>
                      <a:pt x="2" y="3"/>
                      <a:pt x="0" y="4"/>
                      <a:pt x="0" y="6"/>
                    </a:cubicBezTo>
                    <a:cubicBezTo>
                      <a:pt x="0" y="8"/>
                      <a:pt x="1" y="10"/>
                      <a:pt x="2" y="13"/>
                    </a:cubicBezTo>
                    <a:cubicBezTo>
                      <a:pt x="3" y="15"/>
                      <a:pt x="3" y="17"/>
                      <a:pt x="4" y="20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4" y="21"/>
                      <a:pt x="4" y="22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5" y="23"/>
                      <a:pt x="5" y="23"/>
                    </a:cubicBezTo>
                    <a:cubicBezTo>
                      <a:pt x="5" y="24"/>
                      <a:pt x="6" y="25"/>
                      <a:pt x="6" y="26"/>
                    </a:cubicBezTo>
                    <a:cubicBezTo>
                      <a:pt x="7" y="28"/>
                      <a:pt x="7" y="30"/>
                      <a:pt x="8" y="32"/>
                    </a:cubicBezTo>
                    <a:cubicBezTo>
                      <a:pt x="9" y="34"/>
                      <a:pt x="11" y="32"/>
                      <a:pt x="11" y="31"/>
                    </a:cubicBezTo>
                    <a:cubicBezTo>
                      <a:pt x="11" y="28"/>
                      <a:pt x="10" y="25"/>
                      <a:pt x="9" y="22"/>
                    </a:cubicBezTo>
                    <a:cubicBezTo>
                      <a:pt x="10" y="21"/>
                      <a:pt x="11" y="21"/>
                      <a:pt x="13" y="20"/>
                    </a:cubicBezTo>
                    <a:cubicBezTo>
                      <a:pt x="14" y="20"/>
                      <a:pt x="16" y="19"/>
                      <a:pt x="17" y="18"/>
                    </a:cubicBezTo>
                    <a:cubicBezTo>
                      <a:pt x="18" y="20"/>
                      <a:pt x="18" y="22"/>
                      <a:pt x="19" y="23"/>
                    </a:cubicBezTo>
                    <a:cubicBezTo>
                      <a:pt x="19" y="24"/>
                      <a:pt x="20" y="24"/>
                      <a:pt x="21" y="24"/>
                    </a:cubicBezTo>
                    <a:cubicBezTo>
                      <a:pt x="22" y="24"/>
                      <a:pt x="22" y="24"/>
                      <a:pt x="22" y="23"/>
                    </a:cubicBezTo>
                    <a:cubicBezTo>
                      <a:pt x="23" y="23"/>
                      <a:pt x="23" y="21"/>
                      <a:pt x="2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465"/>
              <p:cNvSpPr/>
              <p:nvPr/>
            </p:nvSpPr>
            <p:spPr bwMode="auto">
              <a:xfrm>
                <a:off x="1309" y="777"/>
                <a:ext cx="12" cy="16"/>
              </a:xfrm>
              <a:custGeom>
                <a:avLst/>
                <a:gdLst>
                  <a:gd name="T0" fmla="*/ 13 w 16"/>
                  <a:gd name="T1" fmla="*/ 15 h 21"/>
                  <a:gd name="T2" fmla="*/ 9 w 16"/>
                  <a:gd name="T3" fmla="*/ 16 h 21"/>
                  <a:gd name="T4" fmla="*/ 9 w 16"/>
                  <a:gd name="T5" fmla="*/ 17 h 21"/>
                  <a:gd name="T6" fmla="*/ 9 w 16"/>
                  <a:gd name="T7" fmla="*/ 15 h 21"/>
                  <a:gd name="T8" fmla="*/ 10 w 16"/>
                  <a:gd name="T9" fmla="*/ 11 h 21"/>
                  <a:gd name="T10" fmla="*/ 10 w 16"/>
                  <a:gd name="T11" fmla="*/ 3 h 21"/>
                  <a:gd name="T12" fmla="*/ 3 w 16"/>
                  <a:gd name="T13" fmla="*/ 2 h 21"/>
                  <a:gd name="T14" fmla="*/ 1 w 16"/>
                  <a:gd name="T15" fmla="*/ 8 h 21"/>
                  <a:gd name="T16" fmla="*/ 3 w 16"/>
                  <a:gd name="T17" fmla="*/ 8 h 21"/>
                  <a:gd name="T18" fmla="*/ 5 w 16"/>
                  <a:gd name="T19" fmla="*/ 4 h 21"/>
                  <a:gd name="T20" fmla="*/ 7 w 16"/>
                  <a:gd name="T21" fmla="*/ 5 h 21"/>
                  <a:gd name="T22" fmla="*/ 8 w 16"/>
                  <a:gd name="T23" fmla="*/ 8 h 21"/>
                  <a:gd name="T24" fmla="*/ 5 w 16"/>
                  <a:gd name="T25" fmla="*/ 20 h 21"/>
                  <a:gd name="T26" fmla="*/ 7 w 16"/>
                  <a:gd name="T27" fmla="*/ 21 h 21"/>
                  <a:gd name="T28" fmla="*/ 9 w 16"/>
                  <a:gd name="T29" fmla="*/ 21 h 21"/>
                  <a:gd name="T30" fmla="*/ 14 w 16"/>
                  <a:gd name="T31" fmla="*/ 19 h 21"/>
                  <a:gd name="T32" fmla="*/ 13 w 16"/>
                  <a:gd name="T3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1">
                    <a:moveTo>
                      <a:pt x="13" y="15"/>
                    </a:moveTo>
                    <a:cubicBezTo>
                      <a:pt x="12" y="16"/>
                      <a:pt x="11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10" y="14"/>
                      <a:pt x="10" y="12"/>
                      <a:pt x="10" y="11"/>
                    </a:cubicBezTo>
                    <a:cubicBezTo>
                      <a:pt x="11" y="8"/>
                      <a:pt x="11" y="5"/>
                      <a:pt x="10" y="3"/>
                    </a:cubicBezTo>
                    <a:cubicBezTo>
                      <a:pt x="8" y="1"/>
                      <a:pt x="6" y="0"/>
                      <a:pt x="3" y="2"/>
                    </a:cubicBezTo>
                    <a:cubicBezTo>
                      <a:pt x="1" y="3"/>
                      <a:pt x="0" y="6"/>
                      <a:pt x="1" y="8"/>
                    </a:cubicBezTo>
                    <a:cubicBezTo>
                      <a:pt x="1" y="10"/>
                      <a:pt x="3" y="10"/>
                      <a:pt x="3" y="8"/>
                    </a:cubicBezTo>
                    <a:cubicBezTo>
                      <a:pt x="3" y="7"/>
                      <a:pt x="4" y="5"/>
                      <a:pt x="5" y="4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8" y="6"/>
                      <a:pt x="8" y="7"/>
                      <a:pt x="8" y="8"/>
                    </a:cubicBezTo>
                    <a:cubicBezTo>
                      <a:pt x="7" y="12"/>
                      <a:pt x="5" y="16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8" y="21"/>
                      <a:pt x="9" y="21"/>
                      <a:pt x="9" y="21"/>
                    </a:cubicBezTo>
                    <a:cubicBezTo>
                      <a:pt x="11" y="20"/>
                      <a:pt x="12" y="19"/>
                      <a:pt x="14" y="19"/>
                    </a:cubicBezTo>
                    <a:cubicBezTo>
                      <a:pt x="16" y="19"/>
                      <a:pt x="16" y="15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466"/>
              <p:cNvSpPr>
                <a:spLocks noEditPoints="1"/>
              </p:cNvSpPr>
              <p:nvPr/>
            </p:nvSpPr>
            <p:spPr bwMode="auto">
              <a:xfrm>
                <a:off x="1317" y="754"/>
                <a:ext cx="18" cy="30"/>
              </a:xfrm>
              <a:custGeom>
                <a:avLst/>
                <a:gdLst>
                  <a:gd name="T0" fmla="*/ 20 w 23"/>
                  <a:gd name="T1" fmla="*/ 11 h 39"/>
                  <a:gd name="T2" fmla="*/ 3 w 23"/>
                  <a:gd name="T3" fmla="*/ 7 h 39"/>
                  <a:gd name="T4" fmla="*/ 1 w 23"/>
                  <a:gd name="T5" fmla="*/ 12 h 39"/>
                  <a:gd name="T6" fmla="*/ 1 w 23"/>
                  <a:gd name="T7" fmla="*/ 18 h 39"/>
                  <a:gd name="T8" fmla="*/ 0 w 23"/>
                  <a:gd name="T9" fmla="*/ 19 h 39"/>
                  <a:gd name="T10" fmla="*/ 16 w 23"/>
                  <a:gd name="T11" fmla="*/ 34 h 39"/>
                  <a:gd name="T12" fmla="*/ 20 w 23"/>
                  <a:gd name="T13" fmla="*/ 11 h 39"/>
                  <a:gd name="T14" fmla="*/ 17 w 23"/>
                  <a:gd name="T15" fmla="*/ 20 h 39"/>
                  <a:gd name="T16" fmla="*/ 15 w 23"/>
                  <a:gd name="T17" fmla="*/ 29 h 39"/>
                  <a:gd name="T18" fmla="*/ 8 w 23"/>
                  <a:gd name="T19" fmla="*/ 28 h 39"/>
                  <a:gd name="T20" fmla="*/ 6 w 23"/>
                  <a:gd name="T21" fmla="*/ 22 h 39"/>
                  <a:gd name="T22" fmla="*/ 6 w 23"/>
                  <a:gd name="T23" fmla="*/ 13 h 39"/>
                  <a:gd name="T24" fmla="*/ 10 w 23"/>
                  <a:gd name="T25" fmla="*/ 9 h 39"/>
                  <a:gd name="T26" fmla="*/ 16 w 23"/>
                  <a:gd name="T27" fmla="*/ 13 h 39"/>
                  <a:gd name="T28" fmla="*/ 17 w 23"/>
                  <a:gd name="T2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39">
                    <a:moveTo>
                      <a:pt x="20" y="11"/>
                    </a:moveTo>
                    <a:cubicBezTo>
                      <a:pt x="17" y="5"/>
                      <a:pt x="7" y="0"/>
                      <a:pt x="3" y="7"/>
                    </a:cubicBezTo>
                    <a:cubicBezTo>
                      <a:pt x="2" y="9"/>
                      <a:pt x="1" y="10"/>
                      <a:pt x="1" y="12"/>
                    </a:cubicBezTo>
                    <a:cubicBezTo>
                      <a:pt x="1" y="14"/>
                      <a:pt x="1" y="16"/>
                      <a:pt x="1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1" y="27"/>
                      <a:pt x="8" y="39"/>
                      <a:pt x="16" y="34"/>
                    </a:cubicBezTo>
                    <a:cubicBezTo>
                      <a:pt x="22" y="31"/>
                      <a:pt x="23" y="18"/>
                      <a:pt x="20" y="11"/>
                    </a:cubicBezTo>
                    <a:close/>
                    <a:moveTo>
                      <a:pt x="17" y="20"/>
                    </a:moveTo>
                    <a:cubicBezTo>
                      <a:pt x="17" y="23"/>
                      <a:pt x="17" y="26"/>
                      <a:pt x="15" y="29"/>
                    </a:cubicBezTo>
                    <a:cubicBezTo>
                      <a:pt x="12" y="32"/>
                      <a:pt x="10" y="30"/>
                      <a:pt x="8" y="28"/>
                    </a:cubicBezTo>
                    <a:cubicBezTo>
                      <a:pt x="8" y="26"/>
                      <a:pt x="7" y="24"/>
                      <a:pt x="6" y="22"/>
                    </a:cubicBezTo>
                    <a:cubicBezTo>
                      <a:pt x="6" y="19"/>
                      <a:pt x="6" y="16"/>
                      <a:pt x="6" y="13"/>
                    </a:cubicBezTo>
                    <a:cubicBezTo>
                      <a:pt x="6" y="10"/>
                      <a:pt x="7" y="9"/>
                      <a:pt x="10" y="9"/>
                    </a:cubicBezTo>
                    <a:cubicBezTo>
                      <a:pt x="12" y="9"/>
                      <a:pt x="14" y="11"/>
                      <a:pt x="16" y="13"/>
                    </a:cubicBezTo>
                    <a:cubicBezTo>
                      <a:pt x="17" y="15"/>
                      <a:pt x="17" y="18"/>
                      <a:pt x="1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467"/>
              <p:cNvSpPr/>
              <p:nvPr/>
            </p:nvSpPr>
            <p:spPr bwMode="auto">
              <a:xfrm>
                <a:off x="913" y="1254"/>
                <a:ext cx="33" cy="55"/>
              </a:xfrm>
              <a:custGeom>
                <a:avLst/>
                <a:gdLst>
                  <a:gd name="T0" fmla="*/ 41 w 43"/>
                  <a:gd name="T1" fmla="*/ 46 h 72"/>
                  <a:gd name="T2" fmla="*/ 20 w 43"/>
                  <a:gd name="T3" fmla="*/ 26 h 72"/>
                  <a:gd name="T4" fmla="*/ 15 w 43"/>
                  <a:gd name="T5" fmla="*/ 23 h 72"/>
                  <a:gd name="T6" fmla="*/ 11 w 43"/>
                  <a:gd name="T7" fmla="*/ 20 h 72"/>
                  <a:gd name="T8" fmla="*/ 13 w 43"/>
                  <a:gd name="T9" fmla="*/ 16 h 72"/>
                  <a:gd name="T10" fmla="*/ 21 w 43"/>
                  <a:gd name="T11" fmla="*/ 11 h 72"/>
                  <a:gd name="T12" fmla="*/ 23 w 43"/>
                  <a:gd name="T13" fmla="*/ 12 h 72"/>
                  <a:gd name="T14" fmla="*/ 24 w 43"/>
                  <a:gd name="T15" fmla="*/ 13 h 72"/>
                  <a:gd name="T16" fmla="*/ 29 w 43"/>
                  <a:gd name="T17" fmla="*/ 19 h 72"/>
                  <a:gd name="T18" fmla="*/ 33 w 43"/>
                  <a:gd name="T19" fmla="*/ 8 h 72"/>
                  <a:gd name="T20" fmla="*/ 18 w 43"/>
                  <a:gd name="T21" fmla="*/ 1 h 72"/>
                  <a:gd name="T22" fmla="*/ 9 w 43"/>
                  <a:gd name="T23" fmla="*/ 6 h 72"/>
                  <a:gd name="T24" fmla="*/ 4 w 43"/>
                  <a:gd name="T25" fmla="*/ 13 h 72"/>
                  <a:gd name="T26" fmla="*/ 4 w 43"/>
                  <a:gd name="T27" fmla="*/ 28 h 72"/>
                  <a:gd name="T28" fmla="*/ 30 w 43"/>
                  <a:gd name="T29" fmla="*/ 47 h 72"/>
                  <a:gd name="T30" fmla="*/ 25 w 43"/>
                  <a:gd name="T31" fmla="*/ 58 h 72"/>
                  <a:gd name="T32" fmla="*/ 18 w 43"/>
                  <a:gd name="T33" fmla="*/ 60 h 72"/>
                  <a:gd name="T34" fmla="*/ 13 w 43"/>
                  <a:gd name="T35" fmla="*/ 56 h 72"/>
                  <a:gd name="T36" fmla="*/ 7 w 43"/>
                  <a:gd name="T37" fmla="*/ 57 h 72"/>
                  <a:gd name="T38" fmla="*/ 27 w 43"/>
                  <a:gd name="T39" fmla="*/ 69 h 72"/>
                  <a:gd name="T40" fmla="*/ 41 w 43"/>
                  <a:gd name="T41" fmla="*/ 4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72">
                    <a:moveTo>
                      <a:pt x="41" y="46"/>
                    </a:moveTo>
                    <a:cubicBezTo>
                      <a:pt x="39" y="36"/>
                      <a:pt x="27" y="31"/>
                      <a:pt x="20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3" y="22"/>
                      <a:pt x="12" y="22"/>
                      <a:pt x="11" y="20"/>
                    </a:cubicBezTo>
                    <a:cubicBezTo>
                      <a:pt x="11" y="21"/>
                      <a:pt x="13" y="17"/>
                      <a:pt x="13" y="16"/>
                    </a:cubicBezTo>
                    <a:cubicBezTo>
                      <a:pt x="15" y="13"/>
                      <a:pt x="17" y="11"/>
                      <a:pt x="21" y="11"/>
                    </a:cubicBezTo>
                    <a:cubicBezTo>
                      <a:pt x="22" y="11"/>
                      <a:pt x="23" y="12"/>
                      <a:pt x="23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6"/>
                      <a:pt x="25" y="20"/>
                      <a:pt x="29" y="19"/>
                    </a:cubicBezTo>
                    <a:cubicBezTo>
                      <a:pt x="34" y="18"/>
                      <a:pt x="35" y="12"/>
                      <a:pt x="33" y="8"/>
                    </a:cubicBezTo>
                    <a:cubicBezTo>
                      <a:pt x="30" y="3"/>
                      <a:pt x="23" y="0"/>
                      <a:pt x="18" y="1"/>
                    </a:cubicBezTo>
                    <a:cubicBezTo>
                      <a:pt x="14" y="2"/>
                      <a:pt x="12" y="3"/>
                      <a:pt x="9" y="6"/>
                    </a:cubicBezTo>
                    <a:cubicBezTo>
                      <a:pt x="7" y="8"/>
                      <a:pt x="6" y="11"/>
                      <a:pt x="4" y="13"/>
                    </a:cubicBezTo>
                    <a:cubicBezTo>
                      <a:pt x="0" y="18"/>
                      <a:pt x="0" y="24"/>
                      <a:pt x="4" y="28"/>
                    </a:cubicBezTo>
                    <a:cubicBezTo>
                      <a:pt x="12" y="35"/>
                      <a:pt x="25" y="38"/>
                      <a:pt x="30" y="47"/>
                    </a:cubicBezTo>
                    <a:cubicBezTo>
                      <a:pt x="33" y="52"/>
                      <a:pt x="29" y="56"/>
                      <a:pt x="25" y="58"/>
                    </a:cubicBezTo>
                    <a:cubicBezTo>
                      <a:pt x="23" y="59"/>
                      <a:pt x="20" y="60"/>
                      <a:pt x="18" y="60"/>
                    </a:cubicBezTo>
                    <a:cubicBezTo>
                      <a:pt x="16" y="60"/>
                      <a:pt x="15" y="57"/>
                      <a:pt x="13" y="56"/>
                    </a:cubicBezTo>
                    <a:cubicBezTo>
                      <a:pt x="11" y="54"/>
                      <a:pt x="8" y="54"/>
                      <a:pt x="7" y="57"/>
                    </a:cubicBezTo>
                    <a:cubicBezTo>
                      <a:pt x="4" y="69"/>
                      <a:pt x="19" y="72"/>
                      <a:pt x="27" y="69"/>
                    </a:cubicBezTo>
                    <a:cubicBezTo>
                      <a:pt x="36" y="65"/>
                      <a:pt x="43" y="56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468"/>
              <p:cNvSpPr/>
              <p:nvPr/>
            </p:nvSpPr>
            <p:spPr bwMode="auto">
              <a:xfrm>
                <a:off x="952" y="1280"/>
                <a:ext cx="22" cy="8"/>
              </a:xfrm>
              <a:custGeom>
                <a:avLst/>
                <a:gdLst>
                  <a:gd name="T0" fmla="*/ 23 w 29"/>
                  <a:gd name="T1" fmla="*/ 0 h 11"/>
                  <a:gd name="T2" fmla="*/ 6 w 29"/>
                  <a:gd name="T3" fmla="*/ 1 h 11"/>
                  <a:gd name="T4" fmla="*/ 6 w 29"/>
                  <a:gd name="T5" fmla="*/ 10 h 11"/>
                  <a:gd name="T6" fmla="*/ 23 w 29"/>
                  <a:gd name="T7" fmla="*/ 10 h 11"/>
                  <a:gd name="T8" fmla="*/ 23 w 2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1">
                    <a:moveTo>
                      <a:pt x="23" y="0"/>
                    </a:moveTo>
                    <a:cubicBezTo>
                      <a:pt x="17" y="0"/>
                      <a:pt x="12" y="0"/>
                      <a:pt x="6" y="1"/>
                    </a:cubicBezTo>
                    <a:cubicBezTo>
                      <a:pt x="0" y="1"/>
                      <a:pt x="0" y="10"/>
                      <a:pt x="6" y="10"/>
                    </a:cubicBezTo>
                    <a:cubicBezTo>
                      <a:pt x="12" y="11"/>
                      <a:pt x="17" y="11"/>
                      <a:pt x="23" y="10"/>
                    </a:cubicBezTo>
                    <a:cubicBezTo>
                      <a:pt x="29" y="10"/>
                      <a:pt x="29" y="1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469"/>
              <p:cNvSpPr/>
              <p:nvPr/>
            </p:nvSpPr>
            <p:spPr bwMode="auto">
              <a:xfrm>
                <a:off x="944" y="1265"/>
                <a:ext cx="27" cy="12"/>
              </a:xfrm>
              <a:custGeom>
                <a:avLst/>
                <a:gdLst>
                  <a:gd name="T0" fmla="*/ 34 w 36"/>
                  <a:gd name="T1" fmla="*/ 5 h 15"/>
                  <a:gd name="T2" fmla="*/ 5 w 36"/>
                  <a:gd name="T3" fmla="*/ 6 h 15"/>
                  <a:gd name="T4" fmla="*/ 6 w 36"/>
                  <a:gd name="T5" fmla="*/ 15 h 15"/>
                  <a:gd name="T6" fmla="*/ 21 w 36"/>
                  <a:gd name="T7" fmla="*/ 13 h 15"/>
                  <a:gd name="T8" fmla="*/ 34 w 36"/>
                  <a:gd name="T9" fmla="*/ 10 h 15"/>
                  <a:gd name="T10" fmla="*/ 34 w 3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5">
                    <a:moveTo>
                      <a:pt x="34" y="5"/>
                    </a:moveTo>
                    <a:cubicBezTo>
                      <a:pt x="26" y="0"/>
                      <a:pt x="14" y="5"/>
                      <a:pt x="5" y="6"/>
                    </a:cubicBezTo>
                    <a:cubicBezTo>
                      <a:pt x="0" y="7"/>
                      <a:pt x="2" y="14"/>
                      <a:pt x="6" y="15"/>
                    </a:cubicBezTo>
                    <a:cubicBezTo>
                      <a:pt x="11" y="15"/>
                      <a:pt x="16" y="14"/>
                      <a:pt x="21" y="13"/>
                    </a:cubicBezTo>
                    <a:cubicBezTo>
                      <a:pt x="25" y="13"/>
                      <a:pt x="30" y="12"/>
                      <a:pt x="34" y="10"/>
                    </a:cubicBezTo>
                    <a:cubicBezTo>
                      <a:pt x="35" y="8"/>
                      <a:pt x="36" y="6"/>
                      <a:pt x="3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470"/>
              <p:cNvSpPr/>
              <p:nvPr/>
            </p:nvSpPr>
            <p:spPr bwMode="auto">
              <a:xfrm>
                <a:off x="986" y="1248"/>
                <a:ext cx="35" cy="52"/>
              </a:xfrm>
              <a:custGeom>
                <a:avLst/>
                <a:gdLst>
                  <a:gd name="T0" fmla="*/ 46 w 46"/>
                  <a:gd name="T1" fmla="*/ 6 h 69"/>
                  <a:gd name="T2" fmla="*/ 40 w 46"/>
                  <a:gd name="T3" fmla="*/ 2 h 69"/>
                  <a:gd name="T4" fmla="*/ 39 w 46"/>
                  <a:gd name="T5" fmla="*/ 2 h 69"/>
                  <a:gd name="T6" fmla="*/ 37 w 46"/>
                  <a:gd name="T7" fmla="*/ 8 h 69"/>
                  <a:gd name="T8" fmla="*/ 35 w 46"/>
                  <a:gd name="T9" fmla="*/ 18 h 69"/>
                  <a:gd name="T10" fmla="*/ 31 w 46"/>
                  <a:gd name="T11" fmla="*/ 35 h 69"/>
                  <a:gd name="T12" fmla="*/ 29 w 46"/>
                  <a:gd name="T13" fmla="*/ 47 h 69"/>
                  <a:gd name="T14" fmla="*/ 29 w 46"/>
                  <a:gd name="T15" fmla="*/ 51 h 69"/>
                  <a:gd name="T16" fmla="*/ 27 w 46"/>
                  <a:gd name="T17" fmla="*/ 47 h 69"/>
                  <a:gd name="T18" fmla="*/ 21 w 46"/>
                  <a:gd name="T19" fmla="*/ 31 h 69"/>
                  <a:gd name="T20" fmla="*/ 14 w 46"/>
                  <a:gd name="T21" fmla="*/ 15 h 69"/>
                  <a:gd name="T22" fmla="*/ 8 w 46"/>
                  <a:gd name="T23" fmla="*/ 3 h 69"/>
                  <a:gd name="T24" fmla="*/ 2 w 46"/>
                  <a:gd name="T25" fmla="*/ 8 h 69"/>
                  <a:gd name="T26" fmla="*/ 13 w 46"/>
                  <a:gd name="T27" fmla="*/ 41 h 69"/>
                  <a:gd name="T28" fmla="*/ 20 w 46"/>
                  <a:gd name="T29" fmla="*/ 56 h 69"/>
                  <a:gd name="T30" fmla="*/ 27 w 46"/>
                  <a:gd name="T31" fmla="*/ 68 h 69"/>
                  <a:gd name="T32" fmla="*/ 33 w 46"/>
                  <a:gd name="T33" fmla="*/ 67 h 69"/>
                  <a:gd name="T34" fmla="*/ 40 w 46"/>
                  <a:gd name="T35" fmla="*/ 45 h 69"/>
                  <a:gd name="T36" fmla="*/ 42 w 46"/>
                  <a:gd name="T37" fmla="*/ 31 h 69"/>
                  <a:gd name="T38" fmla="*/ 44 w 46"/>
                  <a:gd name="T39" fmla="*/ 19 h 69"/>
                  <a:gd name="T40" fmla="*/ 46 w 46"/>
                  <a:gd name="T41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69">
                    <a:moveTo>
                      <a:pt x="46" y="6"/>
                    </a:moveTo>
                    <a:cubicBezTo>
                      <a:pt x="45" y="3"/>
                      <a:pt x="43" y="1"/>
                      <a:pt x="40" y="2"/>
                    </a:cubicBezTo>
                    <a:cubicBezTo>
                      <a:pt x="40" y="2"/>
                      <a:pt x="39" y="2"/>
                      <a:pt x="39" y="2"/>
                    </a:cubicBezTo>
                    <a:cubicBezTo>
                      <a:pt x="36" y="3"/>
                      <a:pt x="35" y="6"/>
                      <a:pt x="37" y="8"/>
                    </a:cubicBezTo>
                    <a:cubicBezTo>
                      <a:pt x="36" y="12"/>
                      <a:pt x="36" y="15"/>
                      <a:pt x="35" y="18"/>
                    </a:cubicBezTo>
                    <a:cubicBezTo>
                      <a:pt x="30" y="23"/>
                      <a:pt x="31" y="30"/>
                      <a:pt x="31" y="35"/>
                    </a:cubicBezTo>
                    <a:cubicBezTo>
                      <a:pt x="31" y="39"/>
                      <a:pt x="30" y="43"/>
                      <a:pt x="29" y="47"/>
                    </a:cubicBezTo>
                    <a:cubicBezTo>
                      <a:pt x="29" y="48"/>
                      <a:pt x="29" y="50"/>
                      <a:pt x="29" y="51"/>
                    </a:cubicBezTo>
                    <a:cubicBezTo>
                      <a:pt x="28" y="50"/>
                      <a:pt x="28" y="48"/>
                      <a:pt x="27" y="47"/>
                    </a:cubicBezTo>
                    <a:cubicBezTo>
                      <a:pt x="25" y="42"/>
                      <a:pt x="22" y="37"/>
                      <a:pt x="21" y="31"/>
                    </a:cubicBezTo>
                    <a:cubicBezTo>
                      <a:pt x="19" y="25"/>
                      <a:pt x="17" y="20"/>
                      <a:pt x="14" y="15"/>
                    </a:cubicBezTo>
                    <a:cubicBezTo>
                      <a:pt x="13" y="11"/>
                      <a:pt x="11" y="6"/>
                      <a:pt x="8" y="3"/>
                    </a:cubicBezTo>
                    <a:cubicBezTo>
                      <a:pt x="5" y="0"/>
                      <a:pt x="0" y="4"/>
                      <a:pt x="2" y="8"/>
                    </a:cubicBezTo>
                    <a:cubicBezTo>
                      <a:pt x="7" y="18"/>
                      <a:pt x="10" y="30"/>
                      <a:pt x="13" y="41"/>
                    </a:cubicBezTo>
                    <a:cubicBezTo>
                      <a:pt x="15" y="46"/>
                      <a:pt x="18" y="51"/>
                      <a:pt x="20" y="56"/>
                    </a:cubicBezTo>
                    <a:cubicBezTo>
                      <a:pt x="21" y="61"/>
                      <a:pt x="23" y="65"/>
                      <a:pt x="27" y="68"/>
                    </a:cubicBezTo>
                    <a:cubicBezTo>
                      <a:pt x="28" y="69"/>
                      <a:pt x="32" y="68"/>
                      <a:pt x="33" y="67"/>
                    </a:cubicBezTo>
                    <a:cubicBezTo>
                      <a:pt x="38" y="61"/>
                      <a:pt x="39" y="52"/>
                      <a:pt x="40" y="45"/>
                    </a:cubicBezTo>
                    <a:cubicBezTo>
                      <a:pt x="41" y="40"/>
                      <a:pt x="41" y="36"/>
                      <a:pt x="42" y="31"/>
                    </a:cubicBezTo>
                    <a:cubicBezTo>
                      <a:pt x="43" y="27"/>
                      <a:pt x="44" y="23"/>
                      <a:pt x="44" y="19"/>
                    </a:cubicBezTo>
                    <a:cubicBezTo>
                      <a:pt x="44" y="15"/>
                      <a:pt x="46" y="11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471"/>
              <p:cNvSpPr/>
              <p:nvPr/>
            </p:nvSpPr>
            <p:spPr bwMode="auto">
              <a:xfrm>
                <a:off x="1031" y="1282"/>
                <a:ext cx="8" cy="9"/>
              </a:xfrm>
              <a:custGeom>
                <a:avLst/>
                <a:gdLst>
                  <a:gd name="T0" fmla="*/ 10 w 11"/>
                  <a:gd name="T1" fmla="*/ 5 h 12"/>
                  <a:gd name="T2" fmla="*/ 10 w 11"/>
                  <a:gd name="T3" fmla="*/ 4 h 12"/>
                  <a:gd name="T4" fmla="*/ 9 w 11"/>
                  <a:gd name="T5" fmla="*/ 1 h 12"/>
                  <a:gd name="T6" fmla="*/ 6 w 11"/>
                  <a:gd name="T7" fmla="*/ 0 h 12"/>
                  <a:gd name="T8" fmla="*/ 3 w 11"/>
                  <a:gd name="T9" fmla="*/ 1 h 12"/>
                  <a:gd name="T10" fmla="*/ 1 w 11"/>
                  <a:gd name="T11" fmla="*/ 4 h 12"/>
                  <a:gd name="T12" fmla="*/ 1 w 11"/>
                  <a:gd name="T13" fmla="*/ 5 h 12"/>
                  <a:gd name="T14" fmla="*/ 1 w 11"/>
                  <a:gd name="T15" fmla="*/ 10 h 12"/>
                  <a:gd name="T16" fmla="*/ 6 w 11"/>
                  <a:gd name="T17" fmla="*/ 12 h 12"/>
                  <a:gd name="T18" fmla="*/ 10 w 11"/>
                  <a:gd name="T19" fmla="*/ 10 h 12"/>
                  <a:gd name="T20" fmla="*/ 10 w 11"/>
                  <a:gd name="T2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2">
                    <a:moveTo>
                      <a:pt x="10" y="5"/>
                    </a:move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0"/>
                    </a:cubicBezTo>
                    <a:cubicBezTo>
                      <a:pt x="2" y="11"/>
                      <a:pt x="4" y="12"/>
                      <a:pt x="6" y="12"/>
                    </a:cubicBezTo>
                    <a:cubicBezTo>
                      <a:pt x="7" y="12"/>
                      <a:pt x="9" y="11"/>
                      <a:pt x="10" y="10"/>
                    </a:cubicBezTo>
                    <a:cubicBezTo>
                      <a:pt x="11" y="9"/>
                      <a:pt x="11" y="7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472"/>
              <p:cNvSpPr/>
              <p:nvPr/>
            </p:nvSpPr>
            <p:spPr bwMode="auto">
              <a:xfrm>
                <a:off x="1029" y="1223"/>
                <a:ext cx="53" cy="66"/>
              </a:xfrm>
              <a:custGeom>
                <a:avLst/>
                <a:gdLst>
                  <a:gd name="T0" fmla="*/ 66 w 70"/>
                  <a:gd name="T1" fmla="*/ 64 h 87"/>
                  <a:gd name="T2" fmla="*/ 61 w 70"/>
                  <a:gd name="T3" fmla="*/ 62 h 87"/>
                  <a:gd name="T4" fmla="*/ 44 w 70"/>
                  <a:gd name="T5" fmla="*/ 72 h 87"/>
                  <a:gd name="T6" fmla="*/ 36 w 70"/>
                  <a:gd name="T7" fmla="*/ 56 h 87"/>
                  <a:gd name="T8" fmla="*/ 34 w 70"/>
                  <a:gd name="T9" fmla="*/ 45 h 87"/>
                  <a:gd name="T10" fmla="*/ 41 w 70"/>
                  <a:gd name="T11" fmla="*/ 41 h 87"/>
                  <a:gd name="T12" fmla="*/ 39 w 70"/>
                  <a:gd name="T13" fmla="*/ 36 h 87"/>
                  <a:gd name="T14" fmla="*/ 33 w 70"/>
                  <a:gd name="T15" fmla="*/ 35 h 87"/>
                  <a:gd name="T16" fmla="*/ 33 w 70"/>
                  <a:gd name="T17" fmla="*/ 28 h 87"/>
                  <a:gd name="T18" fmla="*/ 32 w 70"/>
                  <a:gd name="T19" fmla="*/ 14 h 87"/>
                  <a:gd name="T20" fmla="*/ 32 w 70"/>
                  <a:gd name="T21" fmla="*/ 10 h 87"/>
                  <a:gd name="T22" fmla="*/ 31 w 70"/>
                  <a:gd name="T23" fmla="*/ 7 h 87"/>
                  <a:gd name="T24" fmla="*/ 29 w 70"/>
                  <a:gd name="T25" fmla="*/ 1 h 87"/>
                  <a:gd name="T26" fmla="*/ 24 w 70"/>
                  <a:gd name="T27" fmla="*/ 8 h 87"/>
                  <a:gd name="T28" fmla="*/ 24 w 70"/>
                  <a:gd name="T29" fmla="*/ 24 h 87"/>
                  <a:gd name="T30" fmla="*/ 24 w 70"/>
                  <a:gd name="T31" fmla="*/ 37 h 87"/>
                  <a:gd name="T32" fmla="*/ 5 w 70"/>
                  <a:gd name="T33" fmla="*/ 43 h 87"/>
                  <a:gd name="T34" fmla="*/ 6 w 70"/>
                  <a:gd name="T35" fmla="*/ 52 h 87"/>
                  <a:gd name="T36" fmla="*/ 25 w 70"/>
                  <a:gd name="T37" fmla="*/ 48 h 87"/>
                  <a:gd name="T38" fmla="*/ 27 w 70"/>
                  <a:gd name="T39" fmla="*/ 63 h 87"/>
                  <a:gd name="T40" fmla="*/ 43 w 70"/>
                  <a:gd name="T41" fmla="*/ 84 h 87"/>
                  <a:gd name="T42" fmla="*/ 66 w 70"/>
                  <a:gd name="T43" fmla="*/ 6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87">
                    <a:moveTo>
                      <a:pt x="66" y="64"/>
                    </a:moveTo>
                    <a:cubicBezTo>
                      <a:pt x="65" y="62"/>
                      <a:pt x="63" y="60"/>
                      <a:pt x="61" y="62"/>
                    </a:cubicBezTo>
                    <a:cubicBezTo>
                      <a:pt x="57" y="65"/>
                      <a:pt x="51" y="77"/>
                      <a:pt x="44" y="72"/>
                    </a:cubicBezTo>
                    <a:cubicBezTo>
                      <a:pt x="39" y="68"/>
                      <a:pt x="38" y="61"/>
                      <a:pt x="36" y="56"/>
                    </a:cubicBezTo>
                    <a:cubicBezTo>
                      <a:pt x="35" y="52"/>
                      <a:pt x="35" y="48"/>
                      <a:pt x="34" y="45"/>
                    </a:cubicBezTo>
                    <a:cubicBezTo>
                      <a:pt x="37" y="44"/>
                      <a:pt x="39" y="43"/>
                      <a:pt x="41" y="41"/>
                    </a:cubicBezTo>
                    <a:cubicBezTo>
                      <a:pt x="42" y="39"/>
                      <a:pt x="41" y="36"/>
                      <a:pt x="39" y="36"/>
                    </a:cubicBezTo>
                    <a:cubicBezTo>
                      <a:pt x="37" y="35"/>
                      <a:pt x="35" y="35"/>
                      <a:pt x="33" y="35"/>
                    </a:cubicBezTo>
                    <a:cubicBezTo>
                      <a:pt x="33" y="33"/>
                      <a:pt x="33" y="31"/>
                      <a:pt x="33" y="28"/>
                    </a:cubicBezTo>
                    <a:cubicBezTo>
                      <a:pt x="33" y="23"/>
                      <a:pt x="33" y="19"/>
                      <a:pt x="32" y="14"/>
                    </a:cubicBezTo>
                    <a:cubicBezTo>
                      <a:pt x="32" y="13"/>
                      <a:pt x="32" y="12"/>
                      <a:pt x="32" y="10"/>
                    </a:cubicBezTo>
                    <a:cubicBezTo>
                      <a:pt x="32" y="9"/>
                      <a:pt x="32" y="7"/>
                      <a:pt x="31" y="7"/>
                    </a:cubicBezTo>
                    <a:cubicBezTo>
                      <a:pt x="35" y="6"/>
                      <a:pt x="33" y="0"/>
                      <a:pt x="29" y="1"/>
                    </a:cubicBezTo>
                    <a:cubicBezTo>
                      <a:pt x="26" y="1"/>
                      <a:pt x="24" y="5"/>
                      <a:pt x="24" y="8"/>
                    </a:cubicBezTo>
                    <a:cubicBezTo>
                      <a:pt x="24" y="13"/>
                      <a:pt x="24" y="19"/>
                      <a:pt x="24" y="24"/>
                    </a:cubicBezTo>
                    <a:cubicBezTo>
                      <a:pt x="24" y="28"/>
                      <a:pt x="24" y="33"/>
                      <a:pt x="24" y="37"/>
                    </a:cubicBezTo>
                    <a:cubicBezTo>
                      <a:pt x="17" y="39"/>
                      <a:pt x="11" y="41"/>
                      <a:pt x="5" y="43"/>
                    </a:cubicBezTo>
                    <a:cubicBezTo>
                      <a:pt x="0" y="45"/>
                      <a:pt x="1" y="51"/>
                      <a:pt x="6" y="52"/>
                    </a:cubicBezTo>
                    <a:cubicBezTo>
                      <a:pt x="12" y="53"/>
                      <a:pt x="19" y="50"/>
                      <a:pt x="25" y="48"/>
                    </a:cubicBezTo>
                    <a:cubicBezTo>
                      <a:pt x="25" y="53"/>
                      <a:pt x="26" y="58"/>
                      <a:pt x="27" y="63"/>
                    </a:cubicBezTo>
                    <a:cubicBezTo>
                      <a:pt x="30" y="72"/>
                      <a:pt x="34" y="81"/>
                      <a:pt x="43" y="84"/>
                    </a:cubicBezTo>
                    <a:cubicBezTo>
                      <a:pt x="53" y="87"/>
                      <a:pt x="70" y="75"/>
                      <a:pt x="66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473"/>
              <p:cNvSpPr/>
              <p:nvPr/>
            </p:nvSpPr>
            <p:spPr bwMode="auto">
              <a:xfrm>
                <a:off x="1395" y="1808"/>
                <a:ext cx="64" cy="72"/>
              </a:xfrm>
              <a:custGeom>
                <a:avLst/>
                <a:gdLst>
                  <a:gd name="T0" fmla="*/ 23 w 84"/>
                  <a:gd name="T1" fmla="*/ 90 h 95"/>
                  <a:gd name="T2" fmla="*/ 4 w 84"/>
                  <a:gd name="T3" fmla="*/ 50 h 95"/>
                  <a:gd name="T4" fmla="*/ 43 w 84"/>
                  <a:gd name="T5" fmla="*/ 1 h 95"/>
                  <a:gd name="T6" fmla="*/ 62 w 84"/>
                  <a:gd name="T7" fmla="*/ 12 h 95"/>
                  <a:gd name="T8" fmla="*/ 54 w 84"/>
                  <a:gd name="T9" fmla="*/ 22 h 95"/>
                  <a:gd name="T10" fmla="*/ 45 w 84"/>
                  <a:gd name="T11" fmla="*/ 18 h 95"/>
                  <a:gd name="T12" fmla="*/ 40 w 84"/>
                  <a:gd name="T13" fmla="*/ 13 h 95"/>
                  <a:gd name="T14" fmla="*/ 15 w 84"/>
                  <a:gd name="T15" fmla="*/ 49 h 95"/>
                  <a:gd name="T16" fmla="*/ 28 w 84"/>
                  <a:gd name="T17" fmla="*/ 76 h 95"/>
                  <a:gd name="T18" fmla="*/ 78 w 84"/>
                  <a:gd name="T19" fmla="*/ 60 h 95"/>
                  <a:gd name="T20" fmla="*/ 79 w 84"/>
                  <a:gd name="T21" fmla="*/ 69 h 95"/>
                  <a:gd name="T22" fmla="*/ 67 w 84"/>
                  <a:gd name="T23" fmla="*/ 80 h 95"/>
                  <a:gd name="T24" fmla="*/ 57 w 84"/>
                  <a:gd name="T25" fmla="*/ 87 h 95"/>
                  <a:gd name="T26" fmla="*/ 23 w 84"/>
                  <a:gd name="T27" fmla="*/ 9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4" h="95">
                    <a:moveTo>
                      <a:pt x="23" y="90"/>
                    </a:moveTo>
                    <a:cubicBezTo>
                      <a:pt x="7" y="84"/>
                      <a:pt x="0" y="71"/>
                      <a:pt x="4" y="50"/>
                    </a:cubicBezTo>
                    <a:cubicBezTo>
                      <a:pt x="8" y="27"/>
                      <a:pt x="27" y="4"/>
                      <a:pt x="43" y="1"/>
                    </a:cubicBezTo>
                    <a:cubicBezTo>
                      <a:pt x="55" y="0"/>
                      <a:pt x="61" y="4"/>
                      <a:pt x="62" y="12"/>
                    </a:cubicBezTo>
                    <a:cubicBezTo>
                      <a:pt x="62" y="17"/>
                      <a:pt x="60" y="19"/>
                      <a:pt x="54" y="22"/>
                    </a:cubicBezTo>
                    <a:cubicBezTo>
                      <a:pt x="46" y="24"/>
                      <a:pt x="41" y="22"/>
                      <a:pt x="45" y="18"/>
                    </a:cubicBezTo>
                    <a:cubicBezTo>
                      <a:pt x="49" y="16"/>
                      <a:pt x="45" y="12"/>
                      <a:pt x="40" y="13"/>
                    </a:cubicBezTo>
                    <a:cubicBezTo>
                      <a:pt x="33" y="14"/>
                      <a:pt x="17" y="37"/>
                      <a:pt x="15" y="49"/>
                    </a:cubicBezTo>
                    <a:cubicBezTo>
                      <a:pt x="13" y="63"/>
                      <a:pt x="16" y="71"/>
                      <a:pt x="28" y="76"/>
                    </a:cubicBezTo>
                    <a:cubicBezTo>
                      <a:pt x="44" y="83"/>
                      <a:pt x="69" y="76"/>
                      <a:pt x="78" y="60"/>
                    </a:cubicBezTo>
                    <a:cubicBezTo>
                      <a:pt x="84" y="51"/>
                      <a:pt x="84" y="58"/>
                      <a:pt x="79" y="69"/>
                    </a:cubicBezTo>
                    <a:cubicBezTo>
                      <a:pt x="77" y="73"/>
                      <a:pt x="72" y="78"/>
                      <a:pt x="67" y="80"/>
                    </a:cubicBezTo>
                    <a:cubicBezTo>
                      <a:pt x="63" y="81"/>
                      <a:pt x="59" y="85"/>
                      <a:pt x="57" y="87"/>
                    </a:cubicBezTo>
                    <a:cubicBezTo>
                      <a:pt x="54" y="93"/>
                      <a:pt x="35" y="95"/>
                      <a:pt x="23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474"/>
              <p:cNvSpPr/>
              <p:nvPr/>
            </p:nvSpPr>
            <p:spPr bwMode="auto">
              <a:xfrm>
                <a:off x="1274" y="1793"/>
                <a:ext cx="96" cy="82"/>
              </a:xfrm>
              <a:custGeom>
                <a:avLst/>
                <a:gdLst>
                  <a:gd name="T0" fmla="*/ 113 w 126"/>
                  <a:gd name="T1" fmla="*/ 101 h 108"/>
                  <a:gd name="T2" fmla="*/ 111 w 126"/>
                  <a:gd name="T3" fmla="*/ 88 h 108"/>
                  <a:gd name="T4" fmla="*/ 106 w 126"/>
                  <a:gd name="T5" fmla="*/ 55 h 108"/>
                  <a:gd name="T6" fmla="*/ 85 w 126"/>
                  <a:gd name="T7" fmla="*/ 74 h 108"/>
                  <a:gd name="T8" fmla="*/ 62 w 126"/>
                  <a:gd name="T9" fmla="*/ 97 h 108"/>
                  <a:gd name="T10" fmla="*/ 55 w 126"/>
                  <a:gd name="T11" fmla="*/ 91 h 108"/>
                  <a:gd name="T12" fmla="*/ 56 w 126"/>
                  <a:gd name="T13" fmla="*/ 83 h 108"/>
                  <a:gd name="T14" fmla="*/ 55 w 126"/>
                  <a:gd name="T15" fmla="*/ 62 h 108"/>
                  <a:gd name="T16" fmla="*/ 47 w 126"/>
                  <a:gd name="T17" fmla="*/ 43 h 108"/>
                  <a:gd name="T18" fmla="*/ 32 w 126"/>
                  <a:gd name="T19" fmla="*/ 62 h 108"/>
                  <a:gd name="T20" fmla="*/ 31 w 126"/>
                  <a:gd name="T21" fmla="*/ 68 h 108"/>
                  <a:gd name="T22" fmla="*/ 25 w 126"/>
                  <a:gd name="T23" fmla="*/ 88 h 108"/>
                  <a:gd name="T24" fmla="*/ 15 w 126"/>
                  <a:gd name="T25" fmla="*/ 106 h 108"/>
                  <a:gd name="T26" fmla="*/ 3 w 126"/>
                  <a:gd name="T27" fmla="*/ 44 h 108"/>
                  <a:gd name="T28" fmla="*/ 2 w 126"/>
                  <a:gd name="T29" fmla="*/ 2 h 108"/>
                  <a:gd name="T30" fmla="*/ 4 w 126"/>
                  <a:gd name="T31" fmla="*/ 2 h 108"/>
                  <a:gd name="T32" fmla="*/ 13 w 126"/>
                  <a:gd name="T33" fmla="*/ 25 h 108"/>
                  <a:gd name="T34" fmla="*/ 16 w 126"/>
                  <a:gd name="T35" fmla="*/ 38 h 108"/>
                  <a:gd name="T36" fmla="*/ 19 w 126"/>
                  <a:gd name="T37" fmla="*/ 52 h 108"/>
                  <a:gd name="T38" fmla="*/ 29 w 126"/>
                  <a:gd name="T39" fmla="*/ 42 h 108"/>
                  <a:gd name="T40" fmla="*/ 68 w 126"/>
                  <a:gd name="T41" fmla="*/ 56 h 108"/>
                  <a:gd name="T42" fmla="*/ 77 w 126"/>
                  <a:gd name="T43" fmla="*/ 64 h 108"/>
                  <a:gd name="T44" fmla="*/ 82 w 126"/>
                  <a:gd name="T45" fmla="*/ 60 h 108"/>
                  <a:gd name="T46" fmla="*/ 88 w 126"/>
                  <a:gd name="T47" fmla="*/ 53 h 108"/>
                  <a:gd name="T48" fmla="*/ 102 w 126"/>
                  <a:gd name="T49" fmla="*/ 41 h 108"/>
                  <a:gd name="T50" fmla="*/ 114 w 126"/>
                  <a:gd name="T51" fmla="*/ 44 h 108"/>
                  <a:gd name="T52" fmla="*/ 119 w 126"/>
                  <a:gd name="T53" fmla="*/ 53 h 108"/>
                  <a:gd name="T54" fmla="*/ 124 w 126"/>
                  <a:gd name="T55" fmla="*/ 88 h 108"/>
                  <a:gd name="T56" fmla="*/ 121 w 126"/>
                  <a:gd name="T57" fmla="*/ 97 h 108"/>
                  <a:gd name="T58" fmla="*/ 113 w 126"/>
                  <a:gd name="T59" fmla="*/ 10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6" h="108">
                    <a:moveTo>
                      <a:pt x="113" y="101"/>
                    </a:moveTo>
                    <a:cubicBezTo>
                      <a:pt x="108" y="100"/>
                      <a:pt x="107" y="93"/>
                      <a:pt x="111" y="88"/>
                    </a:cubicBezTo>
                    <a:cubicBezTo>
                      <a:pt x="114" y="83"/>
                      <a:pt x="110" y="59"/>
                      <a:pt x="106" y="55"/>
                    </a:cubicBezTo>
                    <a:cubicBezTo>
                      <a:pt x="103" y="52"/>
                      <a:pt x="99" y="55"/>
                      <a:pt x="85" y="74"/>
                    </a:cubicBezTo>
                    <a:cubicBezTo>
                      <a:pt x="74" y="89"/>
                      <a:pt x="67" y="96"/>
                      <a:pt x="62" y="97"/>
                    </a:cubicBezTo>
                    <a:cubicBezTo>
                      <a:pt x="57" y="98"/>
                      <a:pt x="55" y="97"/>
                      <a:pt x="55" y="91"/>
                    </a:cubicBezTo>
                    <a:cubicBezTo>
                      <a:pt x="54" y="88"/>
                      <a:pt x="55" y="84"/>
                      <a:pt x="56" y="83"/>
                    </a:cubicBezTo>
                    <a:cubicBezTo>
                      <a:pt x="57" y="82"/>
                      <a:pt x="57" y="73"/>
                      <a:pt x="55" y="62"/>
                    </a:cubicBezTo>
                    <a:cubicBezTo>
                      <a:pt x="52" y="47"/>
                      <a:pt x="51" y="43"/>
                      <a:pt x="47" y="43"/>
                    </a:cubicBezTo>
                    <a:cubicBezTo>
                      <a:pt x="43" y="43"/>
                      <a:pt x="31" y="57"/>
                      <a:pt x="32" y="62"/>
                    </a:cubicBezTo>
                    <a:cubicBezTo>
                      <a:pt x="32" y="64"/>
                      <a:pt x="32" y="66"/>
                      <a:pt x="31" y="68"/>
                    </a:cubicBezTo>
                    <a:cubicBezTo>
                      <a:pt x="30" y="70"/>
                      <a:pt x="27" y="79"/>
                      <a:pt x="25" y="88"/>
                    </a:cubicBezTo>
                    <a:cubicBezTo>
                      <a:pt x="22" y="103"/>
                      <a:pt x="20" y="106"/>
                      <a:pt x="15" y="106"/>
                    </a:cubicBezTo>
                    <a:cubicBezTo>
                      <a:pt x="9" y="106"/>
                      <a:pt x="10" y="108"/>
                      <a:pt x="3" y="44"/>
                    </a:cubicBezTo>
                    <a:cubicBezTo>
                      <a:pt x="1" y="20"/>
                      <a:pt x="0" y="5"/>
                      <a:pt x="2" y="2"/>
                    </a:cubicBezTo>
                    <a:cubicBezTo>
                      <a:pt x="3" y="1"/>
                      <a:pt x="5" y="0"/>
                      <a:pt x="4" y="2"/>
                    </a:cubicBezTo>
                    <a:cubicBezTo>
                      <a:pt x="4" y="7"/>
                      <a:pt x="11" y="26"/>
                      <a:pt x="13" y="25"/>
                    </a:cubicBezTo>
                    <a:cubicBezTo>
                      <a:pt x="14" y="24"/>
                      <a:pt x="15" y="30"/>
                      <a:pt x="16" y="38"/>
                    </a:cubicBezTo>
                    <a:cubicBezTo>
                      <a:pt x="17" y="46"/>
                      <a:pt x="18" y="52"/>
                      <a:pt x="19" y="52"/>
                    </a:cubicBezTo>
                    <a:cubicBezTo>
                      <a:pt x="20" y="52"/>
                      <a:pt x="25" y="47"/>
                      <a:pt x="29" y="42"/>
                    </a:cubicBezTo>
                    <a:cubicBezTo>
                      <a:pt x="45" y="24"/>
                      <a:pt x="62" y="30"/>
                      <a:pt x="68" y="56"/>
                    </a:cubicBezTo>
                    <a:cubicBezTo>
                      <a:pt x="71" y="70"/>
                      <a:pt x="73" y="71"/>
                      <a:pt x="77" y="64"/>
                    </a:cubicBezTo>
                    <a:cubicBezTo>
                      <a:pt x="79" y="61"/>
                      <a:pt x="81" y="60"/>
                      <a:pt x="82" y="60"/>
                    </a:cubicBezTo>
                    <a:cubicBezTo>
                      <a:pt x="82" y="61"/>
                      <a:pt x="85" y="58"/>
                      <a:pt x="88" y="53"/>
                    </a:cubicBezTo>
                    <a:cubicBezTo>
                      <a:pt x="91" y="49"/>
                      <a:pt x="97" y="43"/>
                      <a:pt x="102" y="41"/>
                    </a:cubicBezTo>
                    <a:cubicBezTo>
                      <a:pt x="111" y="37"/>
                      <a:pt x="111" y="37"/>
                      <a:pt x="114" y="44"/>
                    </a:cubicBezTo>
                    <a:cubicBezTo>
                      <a:pt x="115" y="48"/>
                      <a:pt x="118" y="52"/>
                      <a:pt x="119" y="53"/>
                    </a:cubicBezTo>
                    <a:cubicBezTo>
                      <a:pt x="122" y="54"/>
                      <a:pt x="126" y="81"/>
                      <a:pt x="124" y="88"/>
                    </a:cubicBezTo>
                    <a:cubicBezTo>
                      <a:pt x="123" y="90"/>
                      <a:pt x="121" y="95"/>
                      <a:pt x="121" y="97"/>
                    </a:cubicBezTo>
                    <a:cubicBezTo>
                      <a:pt x="120" y="102"/>
                      <a:pt x="119" y="103"/>
                      <a:pt x="11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475"/>
              <p:cNvSpPr/>
              <p:nvPr/>
            </p:nvSpPr>
            <p:spPr bwMode="auto">
              <a:xfrm>
                <a:off x="1097" y="1759"/>
                <a:ext cx="72" cy="127"/>
              </a:xfrm>
              <a:custGeom>
                <a:avLst/>
                <a:gdLst>
                  <a:gd name="T0" fmla="*/ 43 w 94"/>
                  <a:gd name="T1" fmla="*/ 165 h 167"/>
                  <a:gd name="T2" fmla="*/ 1 w 94"/>
                  <a:gd name="T3" fmla="*/ 161 h 167"/>
                  <a:gd name="T4" fmla="*/ 3 w 94"/>
                  <a:gd name="T5" fmla="*/ 156 h 167"/>
                  <a:gd name="T6" fmla="*/ 6 w 94"/>
                  <a:gd name="T7" fmla="*/ 104 h 167"/>
                  <a:gd name="T8" fmla="*/ 5 w 94"/>
                  <a:gd name="T9" fmla="*/ 76 h 167"/>
                  <a:gd name="T10" fmla="*/ 3 w 94"/>
                  <a:gd name="T11" fmla="*/ 40 h 167"/>
                  <a:gd name="T12" fmla="*/ 17 w 94"/>
                  <a:gd name="T13" fmla="*/ 3 h 167"/>
                  <a:gd name="T14" fmla="*/ 32 w 94"/>
                  <a:gd name="T15" fmla="*/ 4 h 167"/>
                  <a:gd name="T16" fmla="*/ 60 w 94"/>
                  <a:gd name="T17" fmla="*/ 2 h 167"/>
                  <a:gd name="T18" fmla="*/ 86 w 94"/>
                  <a:gd name="T19" fmla="*/ 13 h 167"/>
                  <a:gd name="T20" fmla="*/ 77 w 94"/>
                  <a:gd name="T21" fmla="*/ 17 h 167"/>
                  <a:gd name="T22" fmla="*/ 44 w 94"/>
                  <a:gd name="T23" fmla="*/ 16 h 167"/>
                  <a:gd name="T24" fmla="*/ 16 w 94"/>
                  <a:gd name="T25" fmla="*/ 19 h 167"/>
                  <a:gd name="T26" fmla="*/ 17 w 94"/>
                  <a:gd name="T27" fmla="*/ 47 h 167"/>
                  <a:gd name="T28" fmla="*/ 20 w 94"/>
                  <a:gd name="T29" fmla="*/ 75 h 167"/>
                  <a:gd name="T30" fmla="*/ 37 w 94"/>
                  <a:gd name="T31" fmla="*/ 74 h 167"/>
                  <a:gd name="T32" fmla="*/ 68 w 94"/>
                  <a:gd name="T33" fmla="*/ 78 h 167"/>
                  <a:gd name="T34" fmla="*/ 55 w 94"/>
                  <a:gd name="T35" fmla="*/ 85 h 167"/>
                  <a:gd name="T36" fmla="*/ 44 w 94"/>
                  <a:gd name="T37" fmla="*/ 87 h 167"/>
                  <a:gd name="T38" fmla="*/ 26 w 94"/>
                  <a:gd name="T39" fmla="*/ 92 h 167"/>
                  <a:gd name="T40" fmla="*/ 19 w 94"/>
                  <a:gd name="T41" fmla="*/ 102 h 167"/>
                  <a:gd name="T42" fmla="*/ 22 w 94"/>
                  <a:gd name="T43" fmla="*/ 130 h 167"/>
                  <a:gd name="T44" fmla="*/ 23 w 94"/>
                  <a:gd name="T45" fmla="*/ 150 h 167"/>
                  <a:gd name="T46" fmla="*/ 38 w 94"/>
                  <a:gd name="T47" fmla="*/ 151 h 167"/>
                  <a:gd name="T48" fmla="*/ 69 w 94"/>
                  <a:gd name="T49" fmla="*/ 150 h 167"/>
                  <a:gd name="T50" fmla="*/ 91 w 94"/>
                  <a:gd name="T51" fmla="*/ 154 h 167"/>
                  <a:gd name="T52" fmla="*/ 43 w 94"/>
                  <a:gd name="T53" fmla="*/ 16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4" h="167">
                    <a:moveTo>
                      <a:pt x="43" y="165"/>
                    </a:moveTo>
                    <a:cubicBezTo>
                      <a:pt x="23" y="167"/>
                      <a:pt x="3" y="165"/>
                      <a:pt x="1" y="161"/>
                    </a:cubicBezTo>
                    <a:cubicBezTo>
                      <a:pt x="0" y="159"/>
                      <a:pt x="1" y="157"/>
                      <a:pt x="3" y="156"/>
                    </a:cubicBezTo>
                    <a:cubicBezTo>
                      <a:pt x="6" y="154"/>
                      <a:pt x="8" y="132"/>
                      <a:pt x="6" y="104"/>
                    </a:cubicBezTo>
                    <a:cubicBezTo>
                      <a:pt x="6" y="94"/>
                      <a:pt x="5" y="81"/>
                      <a:pt x="5" y="76"/>
                    </a:cubicBezTo>
                    <a:cubicBezTo>
                      <a:pt x="5" y="71"/>
                      <a:pt x="4" y="54"/>
                      <a:pt x="3" y="40"/>
                    </a:cubicBezTo>
                    <a:cubicBezTo>
                      <a:pt x="0" y="8"/>
                      <a:pt x="2" y="3"/>
                      <a:pt x="17" y="3"/>
                    </a:cubicBezTo>
                    <a:cubicBezTo>
                      <a:pt x="22" y="3"/>
                      <a:pt x="29" y="4"/>
                      <a:pt x="32" y="4"/>
                    </a:cubicBezTo>
                    <a:cubicBezTo>
                      <a:pt x="35" y="4"/>
                      <a:pt x="47" y="3"/>
                      <a:pt x="60" y="2"/>
                    </a:cubicBezTo>
                    <a:cubicBezTo>
                      <a:pt x="86" y="0"/>
                      <a:pt x="92" y="3"/>
                      <a:pt x="86" y="13"/>
                    </a:cubicBezTo>
                    <a:cubicBezTo>
                      <a:pt x="81" y="20"/>
                      <a:pt x="81" y="20"/>
                      <a:pt x="77" y="17"/>
                    </a:cubicBezTo>
                    <a:cubicBezTo>
                      <a:pt x="74" y="13"/>
                      <a:pt x="67" y="13"/>
                      <a:pt x="44" y="16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8" y="62"/>
                      <a:pt x="19" y="75"/>
                      <a:pt x="20" y="75"/>
                    </a:cubicBezTo>
                    <a:cubicBezTo>
                      <a:pt x="21" y="76"/>
                      <a:pt x="28" y="75"/>
                      <a:pt x="37" y="74"/>
                    </a:cubicBezTo>
                    <a:cubicBezTo>
                      <a:pt x="60" y="71"/>
                      <a:pt x="67" y="72"/>
                      <a:pt x="68" y="78"/>
                    </a:cubicBezTo>
                    <a:cubicBezTo>
                      <a:pt x="69" y="82"/>
                      <a:pt x="57" y="89"/>
                      <a:pt x="55" y="85"/>
                    </a:cubicBezTo>
                    <a:cubicBezTo>
                      <a:pt x="54" y="83"/>
                      <a:pt x="49" y="84"/>
                      <a:pt x="44" y="87"/>
                    </a:cubicBezTo>
                    <a:cubicBezTo>
                      <a:pt x="38" y="89"/>
                      <a:pt x="30" y="91"/>
                      <a:pt x="26" y="92"/>
                    </a:cubicBezTo>
                    <a:cubicBezTo>
                      <a:pt x="18" y="93"/>
                      <a:pt x="18" y="94"/>
                      <a:pt x="19" y="102"/>
                    </a:cubicBezTo>
                    <a:cubicBezTo>
                      <a:pt x="19" y="106"/>
                      <a:pt x="21" y="119"/>
                      <a:pt x="22" y="130"/>
                    </a:cubicBezTo>
                    <a:cubicBezTo>
                      <a:pt x="23" y="150"/>
                      <a:pt x="23" y="150"/>
                      <a:pt x="23" y="150"/>
                    </a:cubicBezTo>
                    <a:cubicBezTo>
                      <a:pt x="38" y="151"/>
                      <a:pt x="38" y="151"/>
                      <a:pt x="38" y="151"/>
                    </a:cubicBezTo>
                    <a:cubicBezTo>
                      <a:pt x="46" y="152"/>
                      <a:pt x="60" y="151"/>
                      <a:pt x="69" y="150"/>
                    </a:cubicBezTo>
                    <a:cubicBezTo>
                      <a:pt x="85" y="148"/>
                      <a:pt x="94" y="150"/>
                      <a:pt x="91" y="154"/>
                    </a:cubicBezTo>
                    <a:cubicBezTo>
                      <a:pt x="88" y="158"/>
                      <a:pt x="63" y="164"/>
                      <a:pt x="43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476"/>
              <p:cNvSpPr/>
              <p:nvPr/>
            </p:nvSpPr>
            <p:spPr bwMode="auto">
              <a:xfrm>
                <a:off x="1176" y="1823"/>
                <a:ext cx="60" cy="17"/>
              </a:xfrm>
              <a:custGeom>
                <a:avLst/>
                <a:gdLst>
                  <a:gd name="T0" fmla="*/ 11 w 78"/>
                  <a:gd name="T1" fmla="*/ 22 h 23"/>
                  <a:gd name="T2" fmla="*/ 5 w 78"/>
                  <a:gd name="T3" fmla="*/ 13 h 23"/>
                  <a:gd name="T4" fmla="*/ 43 w 78"/>
                  <a:gd name="T5" fmla="*/ 6 h 23"/>
                  <a:gd name="T6" fmla="*/ 78 w 78"/>
                  <a:gd name="T7" fmla="*/ 6 h 23"/>
                  <a:gd name="T8" fmla="*/ 61 w 78"/>
                  <a:gd name="T9" fmla="*/ 15 h 23"/>
                  <a:gd name="T10" fmla="*/ 30 w 78"/>
                  <a:gd name="T11" fmla="*/ 20 h 23"/>
                  <a:gd name="T12" fmla="*/ 11 w 78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11" y="22"/>
                    </a:moveTo>
                    <a:cubicBezTo>
                      <a:pt x="3" y="21"/>
                      <a:pt x="0" y="16"/>
                      <a:pt x="5" y="13"/>
                    </a:cubicBezTo>
                    <a:cubicBezTo>
                      <a:pt x="7" y="12"/>
                      <a:pt x="24" y="9"/>
                      <a:pt x="43" y="6"/>
                    </a:cubicBezTo>
                    <a:cubicBezTo>
                      <a:pt x="76" y="0"/>
                      <a:pt x="77" y="0"/>
                      <a:pt x="78" y="6"/>
                    </a:cubicBezTo>
                    <a:cubicBezTo>
                      <a:pt x="78" y="12"/>
                      <a:pt x="77" y="12"/>
                      <a:pt x="61" y="15"/>
                    </a:cubicBezTo>
                    <a:cubicBezTo>
                      <a:pt x="51" y="16"/>
                      <a:pt x="37" y="19"/>
                      <a:pt x="30" y="20"/>
                    </a:cubicBezTo>
                    <a:cubicBezTo>
                      <a:pt x="23" y="22"/>
                      <a:pt x="14" y="23"/>
                      <a:pt x="1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477"/>
              <p:cNvSpPr/>
              <p:nvPr/>
            </p:nvSpPr>
            <p:spPr bwMode="auto">
              <a:xfrm>
                <a:off x="1439" y="1728"/>
                <a:ext cx="69" cy="70"/>
              </a:xfrm>
              <a:custGeom>
                <a:avLst/>
                <a:gdLst>
                  <a:gd name="T0" fmla="*/ 48 w 90"/>
                  <a:gd name="T1" fmla="*/ 91 h 92"/>
                  <a:gd name="T2" fmla="*/ 29 w 90"/>
                  <a:gd name="T3" fmla="*/ 90 h 92"/>
                  <a:gd name="T4" fmla="*/ 34 w 90"/>
                  <a:gd name="T5" fmla="*/ 80 h 92"/>
                  <a:gd name="T6" fmla="*/ 58 w 90"/>
                  <a:gd name="T7" fmla="*/ 40 h 92"/>
                  <a:gd name="T8" fmla="*/ 47 w 90"/>
                  <a:gd name="T9" fmla="*/ 20 h 92"/>
                  <a:gd name="T10" fmla="*/ 27 w 90"/>
                  <a:gd name="T11" fmla="*/ 13 h 92"/>
                  <a:gd name="T12" fmla="*/ 13 w 90"/>
                  <a:gd name="T13" fmla="*/ 29 h 92"/>
                  <a:gd name="T14" fmla="*/ 7 w 90"/>
                  <a:gd name="T15" fmla="*/ 42 h 92"/>
                  <a:gd name="T16" fmla="*/ 3 w 90"/>
                  <a:gd name="T17" fmla="*/ 18 h 92"/>
                  <a:gd name="T18" fmla="*/ 31 w 90"/>
                  <a:gd name="T19" fmla="*/ 2 h 92"/>
                  <a:gd name="T20" fmla="*/ 69 w 90"/>
                  <a:gd name="T21" fmla="*/ 40 h 92"/>
                  <a:gd name="T22" fmla="*/ 58 w 90"/>
                  <a:gd name="T23" fmla="*/ 68 h 92"/>
                  <a:gd name="T24" fmla="*/ 60 w 90"/>
                  <a:gd name="T25" fmla="*/ 76 h 92"/>
                  <a:gd name="T26" fmla="*/ 74 w 90"/>
                  <a:gd name="T27" fmla="*/ 74 h 92"/>
                  <a:gd name="T28" fmla="*/ 87 w 90"/>
                  <a:gd name="T29" fmla="*/ 80 h 92"/>
                  <a:gd name="T30" fmla="*/ 48 w 90"/>
                  <a:gd name="T31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92">
                    <a:moveTo>
                      <a:pt x="48" y="91"/>
                    </a:moveTo>
                    <a:cubicBezTo>
                      <a:pt x="39" y="92"/>
                      <a:pt x="30" y="91"/>
                      <a:pt x="29" y="90"/>
                    </a:cubicBezTo>
                    <a:cubicBezTo>
                      <a:pt x="28" y="89"/>
                      <a:pt x="30" y="84"/>
                      <a:pt x="34" y="80"/>
                    </a:cubicBezTo>
                    <a:cubicBezTo>
                      <a:pt x="54" y="59"/>
                      <a:pt x="58" y="53"/>
                      <a:pt x="58" y="40"/>
                    </a:cubicBezTo>
                    <a:cubicBezTo>
                      <a:pt x="57" y="30"/>
                      <a:pt x="56" y="28"/>
                      <a:pt x="47" y="20"/>
                    </a:cubicBezTo>
                    <a:cubicBezTo>
                      <a:pt x="38" y="13"/>
                      <a:pt x="34" y="12"/>
                      <a:pt x="27" y="13"/>
                    </a:cubicBezTo>
                    <a:cubicBezTo>
                      <a:pt x="17" y="15"/>
                      <a:pt x="17" y="15"/>
                      <a:pt x="13" y="29"/>
                    </a:cubicBezTo>
                    <a:cubicBezTo>
                      <a:pt x="11" y="36"/>
                      <a:pt x="8" y="42"/>
                      <a:pt x="7" y="42"/>
                    </a:cubicBezTo>
                    <a:cubicBezTo>
                      <a:pt x="2" y="41"/>
                      <a:pt x="0" y="25"/>
                      <a:pt x="3" y="18"/>
                    </a:cubicBezTo>
                    <a:cubicBezTo>
                      <a:pt x="6" y="12"/>
                      <a:pt x="21" y="3"/>
                      <a:pt x="31" y="2"/>
                    </a:cubicBezTo>
                    <a:cubicBezTo>
                      <a:pt x="46" y="0"/>
                      <a:pt x="66" y="20"/>
                      <a:pt x="69" y="40"/>
                    </a:cubicBezTo>
                    <a:cubicBezTo>
                      <a:pt x="70" y="50"/>
                      <a:pt x="64" y="67"/>
                      <a:pt x="58" y="68"/>
                    </a:cubicBezTo>
                    <a:cubicBezTo>
                      <a:pt x="53" y="69"/>
                      <a:pt x="54" y="76"/>
                      <a:pt x="60" y="76"/>
                    </a:cubicBezTo>
                    <a:cubicBezTo>
                      <a:pt x="63" y="76"/>
                      <a:pt x="69" y="75"/>
                      <a:pt x="74" y="74"/>
                    </a:cubicBezTo>
                    <a:cubicBezTo>
                      <a:pt x="86" y="72"/>
                      <a:pt x="90" y="74"/>
                      <a:pt x="87" y="80"/>
                    </a:cubicBezTo>
                    <a:cubicBezTo>
                      <a:pt x="84" y="86"/>
                      <a:pt x="69" y="90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478"/>
              <p:cNvSpPr/>
              <p:nvPr/>
            </p:nvSpPr>
            <p:spPr bwMode="auto">
              <a:xfrm>
                <a:off x="1175" y="1798"/>
                <a:ext cx="74" cy="13"/>
              </a:xfrm>
              <a:custGeom>
                <a:avLst/>
                <a:gdLst>
                  <a:gd name="T0" fmla="*/ 62 w 97"/>
                  <a:gd name="T1" fmla="*/ 15 h 18"/>
                  <a:gd name="T2" fmla="*/ 32 w 97"/>
                  <a:gd name="T3" fmla="*/ 14 h 18"/>
                  <a:gd name="T4" fmla="*/ 16 w 97"/>
                  <a:gd name="T5" fmla="*/ 3 h 18"/>
                  <a:gd name="T6" fmla="*/ 78 w 97"/>
                  <a:gd name="T7" fmla="*/ 6 h 18"/>
                  <a:gd name="T8" fmla="*/ 91 w 97"/>
                  <a:gd name="T9" fmla="*/ 10 h 18"/>
                  <a:gd name="T10" fmla="*/ 96 w 97"/>
                  <a:gd name="T11" fmla="*/ 13 h 18"/>
                  <a:gd name="T12" fmla="*/ 62 w 97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8">
                    <a:moveTo>
                      <a:pt x="62" y="15"/>
                    </a:moveTo>
                    <a:cubicBezTo>
                      <a:pt x="51" y="14"/>
                      <a:pt x="37" y="14"/>
                      <a:pt x="32" y="14"/>
                    </a:cubicBezTo>
                    <a:cubicBezTo>
                      <a:pt x="11" y="17"/>
                      <a:pt x="0" y="9"/>
                      <a:pt x="16" y="3"/>
                    </a:cubicBezTo>
                    <a:cubicBezTo>
                      <a:pt x="26" y="0"/>
                      <a:pt x="67" y="2"/>
                      <a:pt x="78" y="6"/>
                    </a:cubicBezTo>
                    <a:cubicBezTo>
                      <a:pt x="82" y="8"/>
                      <a:pt x="88" y="9"/>
                      <a:pt x="91" y="10"/>
                    </a:cubicBezTo>
                    <a:cubicBezTo>
                      <a:pt x="94" y="11"/>
                      <a:pt x="96" y="12"/>
                      <a:pt x="96" y="13"/>
                    </a:cubicBezTo>
                    <a:cubicBezTo>
                      <a:pt x="97" y="17"/>
                      <a:pt x="84" y="18"/>
                      <a:pt x="6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479"/>
              <p:cNvSpPr/>
              <p:nvPr/>
            </p:nvSpPr>
            <p:spPr bwMode="auto">
              <a:xfrm>
                <a:off x="924" y="638"/>
                <a:ext cx="51" cy="58"/>
              </a:xfrm>
              <a:custGeom>
                <a:avLst/>
                <a:gdLst>
                  <a:gd name="T0" fmla="*/ 18 w 66"/>
                  <a:gd name="T1" fmla="*/ 72 h 75"/>
                  <a:gd name="T2" fmla="*/ 3 w 66"/>
                  <a:gd name="T3" fmla="*/ 40 h 75"/>
                  <a:gd name="T4" fmla="*/ 33 w 66"/>
                  <a:gd name="T5" fmla="*/ 1 h 75"/>
                  <a:gd name="T6" fmla="*/ 49 w 66"/>
                  <a:gd name="T7" fmla="*/ 10 h 75"/>
                  <a:gd name="T8" fmla="*/ 42 w 66"/>
                  <a:gd name="T9" fmla="*/ 17 h 75"/>
                  <a:gd name="T10" fmla="*/ 35 w 66"/>
                  <a:gd name="T11" fmla="*/ 15 h 75"/>
                  <a:gd name="T12" fmla="*/ 31 w 66"/>
                  <a:gd name="T13" fmla="*/ 10 h 75"/>
                  <a:gd name="T14" fmla="*/ 11 w 66"/>
                  <a:gd name="T15" fmla="*/ 39 h 75"/>
                  <a:gd name="T16" fmla="*/ 22 w 66"/>
                  <a:gd name="T17" fmla="*/ 61 h 75"/>
                  <a:gd name="T18" fmla="*/ 61 w 66"/>
                  <a:gd name="T19" fmla="*/ 48 h 75"/>
                  <a:gd name="T20" fmla="*/ 62 w 66"/>
                  <a:gd name="T21" fmla="*/ 55 h 75"/>
                  <a:gd name="T22" fmla="*/ 53 w 66"/>
                  <a:gd name="T23" fmla="*/ 64 h 75"/>
                  <a:gd name="T24" fmla="*/ 45 w 66"/>
                  <a:gd name="T25" fmla="*/ 69 h 75"/>
                  <a:gd name="T26" fmla="*/ 18 w 66"/>
                  <a:gd name="T27" fmla="*/ 7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6" h="75">
                    <a:moveTo>
                      <a:pt x="18" y="72"/>
                    </a:moveTo>
                    <a:cubicBezTo>
                      <a:pt x="5" y="67"/>
                      <a:pt x="0" y="56"/>
                      <a:pt x="3" y="40"/>
                    </a:cubicBezTo>
                    <a:cubicBezTo>
                      <a:pt x="6" y="22"/>
                      <a:pt x="21" y="3"/>
                      <a:pt x="33" y="1"/>
                    </a:cubicBezTo>
                    <a:cubicBezTo>
                      <a:pt x="43" y="0"/>
                      <a:pt x="48" y="3"/>
                      <a:pt x="49" y="10"/>
                    </a:cubicBezTo>
                    <a:cubicBezTo>
                      <a:pt x="49" y="14"/>
                      <a:pt x="47" y="16"/>
                      <a:pt x="42" y="17"/>
                    </a:cubicBezTo>
                    <a:cubicBezTo>
                      <a:pt x="36" y="20"/>
                      <a:pt x="32" y="18"/>
                      <a:pt x="35" y="15"/>
                    </a:cubicBezTo>
                    <a:cubicBezTo>
                      <a:pt x="38" y="13"/>
                      <a:pt x="35" y="10"/>
                      <a:pt x="31" y="10"/>
                    </a:cubicBezTo>
                    <a:cubicBezTo>
                      <a:pt x="26" y="11"/>
                      <a:pt x="13" y="30"/>
                      <a:pt x="11" y="39"/>
                    </a:cubicBezTo>
                    <a:cubicBezTo>
                      <a:pt x="10" y="51"/>
                      <a:pt x="12" y="57"/>
                      <a:pt x="22" y="61"/>
                    </a:cubicBezTo>
                    <a:cubicBezTo>
                      <a:pt x="35" y="66"/>
                      <a:pt x="54" y="60"/>
                      <a:pt x="61" y="48"/>
                    </a:cubicBezTo>
                    <a:cubicBezTo>
                      <a:pt x="66" y="41"/>
                      <a:pt x="66" y="47"/>
                      <a:pt x="62" y="55"/>
                    </a:cubicBezTo>
                    <a:cubicBezTo>
                      <a:pt x="60" y="58"/>
                      <a:pt x="56" y="62"/>
                      <a:pt x="53" y="64"/>
                    </a:cubicBezTo>
                    <a:cubicBezTo>
                      <a:pt x="50" y="65"/>
                      <a:pt x="46" y="67"/>
                      <a:pt x="45" y="69"/>
                    </a:cubicBezTo>
                    <a:cubicBezTo>
                      <a:pt x="42" y="74"/>
                      <a:pt x="28" y="75"/>
                      <a:pt x="1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480"/>
              <p:cNvSpPr/>
              <p:nvPr/>
            </p:nvSpPr>
            <p:spPr bwMode="auto">
              <a:xfrm>
                <a:off x="828" y="627"/>
                <a:ext cx="76" cy="66"/>
              </a:xfrm>
              <a:custGeom>
                <a:avLst/>
                <a:gdLst>
                  <a:gd name="T0" fmla="*/ 89 w 99"/>
                  <a:gd name="T1" fmla="*/ 81 h 86"/>
                  <a:gd name="T2" fmla="*/ 87 w 99"/>
                  <a:gd name="T3" fmla="*/ 70 h 86"/>
                  <a:gd name="T4" fmla="*/ 83 w 99"/>
                  <a:gd name="T5" fmla="*/ 44 h 86"/>
                  <a:gd name="T6" fmla="*/ 67 w 99"/>
                  <a:gd name="T7" fmla="*/ 59 h 86"/>
                  <a:gd name="T8" fmla="*/ 49 w 99"/>
                  <a:gd name="T9" fmla="*/ 77 h 86"/>
                  <a:gd name="T10" fmla="*/ 43 w 99"/>
                  <a:gd name="T11" fmla="*/ 73 h 86"/>
                  <a:gd name="T12" fmla="*/ 44 w 99"/>
                  <a:gd name="T13" fmla="*/ 66 h 86"/>
                  <a:gd name="T14" fmla="*/ 43 w 99"/>
                  <a:gd name="T15" fmla="*/ 50 h 86"/>
                  <a:gd name="T16" fmla="*/ 37 w 99"/>
                  <a:gd name="T17" fmla="*/ 34 h 86"/>
                  <a:gd name="T18" fmla="*/ 25 w 99"/>
                  <a:gd name="T19" fmla="*/ 49 h 86"/>
                  <a:gd name="T20" fmla="*/ 24 w 99"/>
                  <a:gd name="T21" fmla="*/ 54 h 86"/>
                  <a:gd name="T22" fmla="*/ 19 w 99"/>
                  <a:gd name="T23" fmla="*/ 70 h 86"/>
                  <a:gd name="T24" fmla="*/ 12 w 99"/>
                  <a:gd name="T25" fmla="*/ 84 h 86"/>
                  <a:gd name="T26" fmla="*/ 2 w 99"/>
                  <a:gd name="T27" fmla="*/ 35 h 86"/>
                  <a:gd name="T28" fmla="*/ 1 w 99"/>
                  <a:gd name="T29" fmla="*/ 2 h 86"/>
                  <a:gd name="T30" fmla="*/ 3 w 99"/>
                  <a:gd name="T31" fmla="*/ 1 h 86"/>
                  <a:gd name="T32" fmla="*/ 10 w 99"/>
                  <a:gd name="T33" fmla="*/ 20 h 86"/>
                  <a:gd name="T34" fmla="*/ 12 w 99"/>
                  <a:gd name="T35" fmla="*/ 30 h 86"/>
                  <a:gd name="T36" fmla="*/ 15 w 99"/>
                  <a:gd name="T37" fmla="*/ 41 h 86"/>
                  <a:gd name="T38" fmla="*/ 22 w 99"/>
                  <a:gd name="T39" fmla="*/ 34 h 86"/>
                  <a:gd name="T40" fmla="*/ 53 w 99"/>
                  <a:gd name="T41" fmla="*/ 45 h 86"/>
                  <a:gd name="T42" fmla="*/ 61 w 99"/>
                  <a:gd name="T43" fmla="*/ 51 h 86"/>
                  <a:gd name="T44" fmla="*/ 64 w 99"/>
                  <a:gd name="T45" fmla="*/ 48 h 86"/>
                  <a:gd name="T46" fmla="*/ 69 w 99"/>
                  <a:gd name="T47" fmla="*/ 42 h 86"/>
                  <a:gd name="T48" fmla="*/ 80 w 99"/>
                  <a:gd name="T49" fmla="*/ 33 h 86"/>
                  <a:gd name="T50" fmla="*/ 90 w 99"/>
                  <a:gd name="T51" fmla="*/ 35 h 86"/>
                  <a:gd name="T52" fmla="*/ 94 w 99"/>
                  <a:gd name="T53" fmla="*/ 42 h 86"/>
                  <a:gd name="T54" fmla="*/ 97 w 99"/>
                  <a:gd name="T55" fmla="*/ 70 h 86"/>
                  <a:gd name="T56" fmla="*/ 95 w 99"/>
                  <a:gd name="T57" fmla="*/ 77 h 86"/>
                  <a:gd name="T58" fmla="*/ 89 w 99"/>
                  <a:gd name="T59" fmla="*/ 8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9" h="86">
                    <a:moveTo>
                      <a:pt x="89" y="81"/>
                    </a:moveTo>
                    <a:cubicBezTo>
                      <a:pt x="85" y="80"/>
                      <a:pt x="84" y="74"/>
                      <a:pt x="87" y="70"/>
                    </a:cubicBezTo>
                    <a:cubicBezTo>
                      <a:pt x="90" y="66"/>
                      <a:pt x="87" y="47"/>
                      <a:pt x="83" y="44"/>
                    </a:cubicBezTo>
                    <a:cubicBezTo>
                      <a:pt x="81" y="41"/>
                      <a:pt x="78" y="44"/>
                      <a:pt x="67" y="59"/>
                    </a:cubicBezTo>
                    <a:cubicBezTo>
                      <a:pt x="58" y="71"/>
                      <a:pt x="52" y="77"/>
                      <a:pt x="49" y="77"/>
                    </a:cubicBezTo>
                    <a:cubicBezTo>
                      <a:pt x="44" y="78"/>
                      <a:pt x="43" y="77"/>
                      <a:pt x="43" y="73"/>
                    </a:cubicBezTo>
                    <a:cubicBezTo>
                      <a:pt x="42" y="70"/>
                      <a:pt x="43" y="67"/>
                      <a:pt x="44" y="66"/>
                    </a:cubicBezTo>
                    <a:cubicBezTo>
                      <a:pt x="45" y="65"/>
                      <a:pt x="44" y="58"/>
                      <a:pt x="43" y="50"/>
                    </a:cubicBezTo>
                    <a:cubicBezTo>
                      <a:pt x="41" y="37"/>
                      <a:pt x="40" y="35"/>
                      <a:pt x="37" y="34"/>
                    </a:cubicBezTo>
                    <a:cubicBezTo>
                      <a:pt x="33" y="34"/>
                      <a:pt x="24" y="45"/>
                      <a:pt x="25" y="49"/>
                    </a:cubicBezTo>
                    <a:cubicBezTo>
                      <a:pt x="25" y="51"/>
                      <a:pt x="24" y="53"/>
                      <a:pt x="24" y="54"/>
                    </a:cubicBezTo>
                    <a:cubicBezTo>
                      <a:pt x="23" y="55"/>
                      <a:pt x="21" y="63"/>
                      <a:pt x="19" y="70"/>
                    </a:cubicBezTo>
                    <a:cubicBezTo>
                      <a:pt x="16" y="82"/>
                      <a:pt x="15" y="84"/>
                      <a:pt x="12" y="84"/>
                    </a:cubicBezTo>
                    <a:cubicBezTo>
                      <a:pt x="7" y="84"/>
                      <a:pt x="7" y="86"/>
                      <a:pt x="2" y="35"/>
                    </a:cubicBezTo>
                    <a:cubicBezTo>
                      <a:pt x="0" y="16"/>
                      <a:pt x="0" y="4"/>
                      <a:pt x="1" y="2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2" y="5"/>
                      <a:pt x="8" y="21"/>
                      <a:pt x="10" y="20"/>
                    </a:cubicBezTo>
                    <a:cubicBezTo>
                      <a:pt x="11" y="19"/>
                      <a:pt x="12" y="24"/>
                      <a:pt x="12" y="30"/>
                    </a:cubicBezTo>
                    <a:cubicBezTo>
                      <a:pt x="13" y="36"/>
                      <a:pt x="14" y="42"/>
                      <a:pt x="15" y="41"/>
                    </a:cubicBezTo>
                    <a:cubicBezTo>
                      <a:pt x="15" y="41"/>
                      <a:pt x="19" y="38"/>
                      <a:pt x="22" y="34"/>
                    </a:cubicBezTo>
                    <a:cubicBezTo>
                      <a:pt x="35" y="19"/>
                      <a:pt x="48" y="24"/>
                      <a:pt x="53" y="45"/>
                    </a:cubicBezTo>
                    <a:cubicBezTo>
                      <a:pt x="56" y="55"/>
                      <a:pt x="57" y="57"/>
                      <a:pt x="61" y="51"/>
                    </a:cubicBezTo>
                    <a:cubicBezTo>
                      <a:pt x="62" y="49"/>
                      <a:pt x="63" y="48"/>
                      <a:pt x="64" y="48"/>
                    </a:cubicBezTo>
                    <a:cubicBezTo>
                      <a:pt x="65" y="48"/>
                      <a:pt x="67" y="46"/>
                      <a:pt x="69" y="42"/>
                    </a:cubicBezTo>
                    <a:cubicBezTo>
                      <a:pt x="71" y="39"/>
                      <a:pt x="76" y="34"/>
                      <a:pt x="80" y="33"/>
                    </a:cubicBezTo>
                    <a:cubicBezTo>
                      <a:pt x="87" y="29"/>
                      <a:pt x="88" y="29"/>
                      <a:pt x="90" y="35"/>
                    </a:cubicBezTo>
                    <a:cubicBezTo>
                      <a:pt x="91" y="38"/>
                      <a:pt x="93" y="42"/>
                      <a:pt x="94" y="42"/>
                    </a:cubicBezTo>
                    <a:cubicBezTo>
                      <a:pt x="96" y="43"/>
                      <a:pt x="99" y="65"/>
                      <a:pt x="97" y="70"/>
                    </a:cubicBezTo>
                    <a:cubicBezTo>
                      <a:pt x="97" y="72"/>
                      <a:pt x="96" y="75"/>
                      <a:pt x="95" y="77"/>
                    </a:cubicBezTo>
                    <a:cubicBezTo>
                      <a:pt x="95" y="81"/>
                      <a:pt x="94" y="82"/>
                      <a:pt x="8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481"/>
              <p:cNvSpPr/>
              <p:nvPr/>
            </p:nvSpPr>
            <p:spPr bwMode="auto">
              <a:xfrm>
                <a:off x="687" y="600"/>
                <a:ext cx="57" cy="101"/>
              </a:xfrm>
              <a:custGeom>
                <a:avLst/>
                <a:gdLst>
                  <a:gd name="T0" fmla="*/ 34 w 75"/>
                  <a:gd name="T1" fmla="*/ 131 h 132"/>
                  <a:gd name="T2" fmla="*/ 1 w 75"/>
                  <a:gd name="T3" fmla="*/ 127 h 132"/>
                  <a:gd name="T4" fmla="*/ 2 w 75"/>
                  <a:gd name="T5" fmla="*/ 123 h 132"/>
                  <a:gd name="T6" fmla="*/ 5 w 75"/>
                  <a:gd name="T7" fmla="*/ 82 h 132"/>
                  <a:gd name="T8" fmla="*/ 4 w 75"/>
                  <a:gd name="T9" fmla="*/ 60 h 132"/>
                  <a:gd name="T10" fmla="*/ 2 w 75"/>
                  <a:gd name="T11" fmla="*/ 31 h 132"/>
                  <a:gd name="T12" fmla="*/ 14 w 75"/>
                  <a:gd name="T13" fmla="*/ 2 h 132"/>
                  <a:gd name="T14" fmla="*/ 25 w 75"/>
                  <a:gd name="T15" fmla="*/ 2 h 132"/>
                  <a:gd name="T16" fmla="*/ 48 w 75"/>
                  <a:gd name="T17" fmla="*/ 1 h 132"/>
                  <a:gd name="T18" fmla="*/ 68 w 75"/>
                  <a:gd name="T19" fmla="*/ 10 h 132"/>
                  <a:gd name="T20" fmla="*/ 61 w 75"/>
                  <a:gd name="T21" fmla="*/ 13 h 132"/>
                  <a:gd name="T22" fmla="*/ 35 w 75"/>
                  <a:gd name="T23" fmla="*/ 12 h 132"/>
                  <a:gd name="T24" fmla="*/ 13 w 75"/>
                  <a:gd name="T25" fmla="*/ 15 h 132"/>
                  <a:gd name="T26" fmla="*/ 14 w 75"/>
                  <a:gd name="T27" fmla="*/ 37 h 132"/>
                  <a:gd name="T28" fmla="*/ 16 w 75"/>
                  <a:gd name="T29" fmla="*/ 59 h 132"/>
                  <a:gd name="T30" fmla="*/ 29 w 75"/>
                  <a:gd name="T31" fmla="*/ 58 h 132"/>
                  <a:gd name="T32" fmla="*/ 54 w 75"/>
                  <a:gd name="T33" fmla="*/ 61 h 132"/>
                  <a:gd name="T34" fmla="*/ 44 w 75"/>
                  <a:gd name="T35" fmla="*/ 67 h 132"/>
                  <a:gd name="T36" fmla="*/ 35 w 75"/>
                  <a:gd name="T37" fmla="*/ 68 h 132"/>
                  <a:gd name="T38" fmla="*/ 21 w 75"/>
                  <a:gd name="T39" fmla="*/ 72 h 132"/>
                  <a:gd name="T40" fmla="*/ 15 w 75"/>
                  <a:gd name="T41" fmla="*/ 80 h 132"/>
                  <a:gd name="T42" fmla="*/ 17 w 75"/>
                  <a:gd name="T43" fmla="*/ 103 h 132"/>
                  <a:gd name="T44" fmla="*/ 19 w 75"/>
                  <a:gd name="T45" fmla="*/ 118 h 132"/>
                  <a:gd name="T46" fmla="*/ 30 w 75"/>
                  <a:gd name="T47" fmla="*/ 119 h 132"/>
                  <a:gd name="T48" fmla="*/ 55 w 75"/>
                  <a:gd name="T49" fmla="*/ 119 h 132"/>
                  <a:gd name="T50" fmla="*/ 72 w 75"/>
                  <a:gd name="T51" fmla="*/ 122 h 132"/>
                  <a:gd name="T52" fmla="*/ 34 w 75"/>
                  <a:gd name="T5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32">
                    <a:moveTo>
                      <a:pt x="34" y="131"/>
                    </a:moveTo>
                    <a:cubicBezTo>
                      <a:pt x="18" y="132"/>
                      <a:pt x="3" y="130"/>
                      <a:pt x="1" y="127"/>
                    </a:cubicBezTo>
                    <a:cubicBezTo>
                      <a:pt x="0" y="126"/>
                      <a:pt x="1" y="124"/>
                      <a:pt x="2" y="123"/>
                    </a:cubicBezTo>
                    <a:cubicBezTo>
                      <a:pt x="5" y="122"/>
                      <a:pt x="6" y="105"/>
                      <a:pt x="5" y="82"/>
                    </a:cubicBezTo>
                    <a:cubicBezTo>
                      <a:pt x="5" y="74"/>
                      <a:pt x="4" y="64"/>
                      <a:pt x="4" y="60"/>
                    </a:cubicBezTo>
                    <a:cubicBezTo>
                      <a:pt x="4" y="56"/>
                      <a:pt x="3" y="43"/>
                      <a:pt x="2" y="31"/>
                    </a:cubicBezTo>
                    <a:cubicBezTo>
                      <a:pt x="0" y="6"/>
                      <a:pt x="2" y="1"/>
                      <a:pt x="14" y="2"/>
                    </a:cubicBezTo>
                    <a:cubicBezTo>
                      <a:pt x="18" y="2"/>
                      <a:pt x="23" y="2"/>
                      <a:pt x="25" y="2"/>
                    </a:cubicBezTo>
                    <a:cubicBezTo>
                      <a:pt x="28" y="2"/>
                      <a:pt x="38" y="2"/>
                      <a:pt x="48" y="1"/>
                    </a:cubicBezTo>
                    <a:cubicBezTo>
                      <a:pt x="69" y="0"/>
                      <a:pt x="73" y="2"/>
                      <a:pt x="68" y="10"/>
                    </a:cubicBezTo>
                    <a:cubicBezTo>
                      <a:pt x="65" y="15"/>
                      <a:pt x="64" y="15"/>
                      <a:pt x="61" y="13"/>
                    </a:cubicBezTo>
                    <a:cubicBezTo>
                      <a:pt x="59" y="10"/>
                      <a:pt x="54" y="10"/>
                      <a:pt x="35" y="12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49"/>
                      <a:pt x="16" y="59"/>
                      <a:pt x="16" y="59"/>
                    </a:cubicBezTo>
                    <a:cubicBezTo>
                      <a:pt x="17" y="59"/>
                      <a:pt x="23" y="59"/>
                      <a:pt x="29" y="58"/>
                    </a:cubicBezTo>
                    <a:cubicBezTo>
                      <a:pt x="48" y="56"/>
                      <a:pt x="53" y="57"/>
                      <a:pt x="54" y="61"/>
                    </a:cubicBezTo>
                    <a:cubicBezTo>
                      <a:pt x="55" y="65"/>
                      <a:pt x="45" y="70"/>
                      <a:pt x="44" y="67"/>
                    </a:cubicBezTo>
                    <a:cubicBezTo>
                      <a:pt x="43" y="66"/>
                      <a:pt x="39" y="66"/>
                      <a:pt x="35" y="68"/>
                    </a:cubicBezTo>
                    <a:cubicBezTo>
                      <a:pt x="30" y="70"/>
                      <a:pt x="24" y="72"/>
                      <a:pt x="21" y="72"/>
                    </a:cubicBezTo>
                    <a:cubicBezTo>
                      <a:pt x="15" y="73"/>
                      <a:pt x="14" y="74"/>
                      <a:pt x="15" y="80"/>
                    </a:cubicBezTo>
                    <a:cubicBezTo>
                      <a:pt x="16" y="84"/>
                      <a:pt x="17" y="94"/>
                      <a:pt x="17" y="103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37" y="120"/>
                      <a:pt x="48" y="120"/>
                      <a:pt x="55" y="119"/>
                    </a:cubicBezTo>
                    <a:cubicBezTo>
                      <a:pt x="68" y="117"/>
                      <a:pt x="75" y="118"/>
                      <a:pt x="72" y="122"/>
                    </a:cubicBezTo>
                    <a:cubicBezTo>
                      <a:pt x="70" y="125"/>
                      <a:pt x="50" y="130"/>
                      <a:pt x="34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482"/>
              <p:cNvSpPr/>
              <p:nvPr/>
            </p:nvSpPr>
            <p:spPr bwMode="auto">
              <a:xfrm>
                <a:off x="750" y="651"/>
                <a:ext cx="48" cy="13"/>
              </a:xfrm>
              <a:custGeom>
                <a:avLst/>
                <a:gdLst>
                  <a:gd name="T0" fmla="*/ 9 w 63"/>
                  <a:gd name="T1" fmla="*/ 18 h 18"/>
                  <a:gd name="T2" fmla="*/ 4 w 63"/>
                  <a:gd name="T3" fmla="*/ 11 h 18"/>
                  <a:gd name="T4" fmla="*/ 35 w 63"/>
                  <a:gd name="T5" fmla="*/ 5 h 18"/>
                  <a:gd name="T6" fmla="*/ 62 w 63"/>
                  <a:gd name="T7" fmla="*/ 5 h 18"/>
                  <a:gd name="T8" fmla="*/ 49 w 63"/>
                  <a:gd name="T9" fmla="*/ 12 h 18"/>
                  <a:gd name="T10" fmla="*/ 25 w 63"/>
                  <a:gd name="T11" fmla="*/ 16 h 18"/>
                  <a:gd name="T12" fmla="*/ 9 w 63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8">
                    <a:moveTo>
                      <a:pt x="9" y="18"/>
                    </a:moveTo>
                    <a:cubicBezTo>
                      <a:pt x="3" y="17"/>
                      <a:pt x="0" y="13"/>
                      <a:pt x="4" y="11"/>
                    </a:cubicBezTo>
                    <a:cubicBezTo>
                      <a:pt x="6" y="10"/>
                      <a:pt x="20" y="7"/>
                      <a:pt x="35" y="5"/>
                    </a:cubicBezTo>
                    <a:cubicBezTo>
                      <a:pt x="61" y="0"/>
                      <a:pt x="62" y="0"/>
                      <a:pt x="62" y="5"/>
                    </a:cubicBezTo>
                    <a:cubicBezTo>
                      <a:pt x="63" y="9"/>
                      <a:pt x="62" y="10"/>
                      <a:pt x="49" y="12"/>
                    </a:cubicBezTo>
                    <a:cubicBezTo>
                      <a:pt x="41" y="13"/>
                      <a:pt x="30" y="15"/>
                      <a:pt x="25" y="16"/>
                    </a:cubicBezTo>
                    <a:cubicBezTo>
                      <a:pt x="19" y="18"/>
                      <a:pt x="12" y="18"/>
                      <a:pt x="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483"/>
              <p:cNvSpPr/>
              <p:nvPr/>
            </p:nvSpPr>
            <p:spPr bwMode="auto">
              <a:xfrm>
                <a:off x="959" y="575"/>
                <a:ext cx="55" cy="56"/>
              </a:xfrm>
              <a:custGeom>
                <a:avLst/>
                <a:gdLst>
                  <a:gd name="T0" fmla="*/ 38 w 72"/>
                  <a:gd name="T1" fmla="*/ 73 h 73"/>
                  <a:gd name="T2" fmla="*/ 23 w 72"/>
                  <a:gd name="T3" fmla="*/ 72 h 73"/>
                  <a:gd name="T4" fmla="*/ 28 w 72"/>
                  <a:gd name="T5" fmla="*/ 64 h 73"/>
                  <a:gd name="T6" fmla="*/ 46 w 72"/>
                  <a:gd name="T7" fmla="*/ 33 h 73"/>
                  <a:gd name="T8" fmla="*/ 38 w 72"/>
                  <a:gd name="T9" fmla="*/ 17 h 73"/>
                  <a:gd name="T10" fmla="*/ 22 w 72"/>
                  <a:gd name="T11" fmla="*/ 11 h 73"/>
                  <a:gd name="T12" fmla="*/ 11 w 72"/>
                  <a:gd name="T13" fmla="*/ 23 h 73"/>
                  <a:gd name="T14" fmla="*/ 6 w 72"/>
                  <a:gd name="T15" fmla="*/ 34 h 73"/>
                  <a:gd name="T16" fmla="*/ 3 w 72"/>
                  <a:gd name="T17" fmla="*/ 15 h 73"/>
                  <a:gd name="T18" fmla="*/ 25 w 72"/>
                  <a:gd name="T19" fmla="*/ 2 h 73"/>
                  <a:gd name="T20" fmla="*/ 55 w 72"/>
                  <a:gd name="T21" fmla="*/ 33 h 73"/>
                  <a:gd name="T22" fmla="*/ 47 w 72"/>
                  <a:gd name="T23" fmla="*/ 55 h 73"/>
                  <a:gd name="T24" fmla="*/ 48 w 72"/>
                  <a:gd name="T25" fmla="*/ 61 h 73"/>
                  <a:gd name="T26" fmla="*/ 59 w 72"/>
                  <a:gd name="T27" fmla="*/ 59 h 73"/>
                  <a:gd name="T28" fmla="*/ 70 w 72"/>
                  <a:gd name="T29" fmla="*/ 64 h 73"/>
                  <a:gd name="T30" fmla="*/ 38 w 72"/>
                  <a:gd name="T3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73">
                    <a:moveTo>
                      <a:pt x="38" y="73"/>
                    </a:moveTo>
                    <a:cubicBezTo>
                      <a:pt x="31" y="73"/>
                      <a:pt x="25" y="73"/>
                      <a:pt x="23" y="72"/>
                    </a:cubicBezTo>
                    <a:cubicBezTo>
                      <a:pt x="22" y="71"/>
                      <a:pt x="24" y="68"/>
                      <a:pt x="28" y="64"/>
                    </a:cubicBezTo>
                    <a:cubicBezTo>
                      <a:pt x="44" y="48"/>
                      <a:pt x="47" y="42"/>
                      <a:pt x="46" y="33"/>
                    </a:cubicBezTo>
                    <a:cubicBezTo>
                      <a:pt x="46" y="24"/>
                      <a:pt x="45" y="23"/>
                      <a:pt x="38" y="17"/>
                    </a:cubicBezTo>
                    <a:cubicBezTo>
                      <a:pt x="31" y="11"/>
                      <a:pt x="28" y="10"/>
                      <a:pt x="22" y="11"/>
                    </a:cubicBezTo>
                    <a:cubicBezTo>
                      <a:pt x="14" y="12"/>
                      <a:pt x="14" y="13"/>
                      <a:pt x="11" y="23"/>
                    </a:cubicBezTo>
                    <a:cubicBezTo>
                      <a:pt x="9" y="30"/>
                      <a:pt x="7" y="34"/>
                      <a:pt x="6" y="34"/>
                    </a:cubicBezTo>
                    <a:cubicBezTo>
                      <a:pt x="2" y="33"/>
                      <a:pt x="0" y="21"/>
                      <a:pt x="3" y="15"/>
                    </a:cubicBezTo>
                    <a:cubicBezTo>
                      <a:pt x="5" y="10"/>
                      <a:pt x="17" y="3"/>
                      <a:pt x="25" y="2"/>
                    </a:cubicBezTo>
                    <a:cubicBezTo>
                      <a:pt x="37" y="0"/>
                      <a:pt x="53" y="17"/>
                      <a:pt x="55" y="33"/>
                    </a:cubicBezTo>
                    <a:cubicBezTo>
                      <a:pt x="56" y="41"/>
                      <a:pt x="51" y="54"/>
                      <a:pt x="47" y="55"/>
                    </a:cubicBezTo>
                    <a:cubicBezTo>
                      <a:pt x="42" y="55"/>
                      <a:pt x="44" y="61"/>
                      <a:pt x="48" y="61"/>
                    </a:cubicBezTo>
                    <a:cubicBezTo>
                      <a:pt x="50" y="61"/>
                      <a:pt x="55" y="60"/>
                      <a:pt x="59" y="59"/>
                    </a:cubicBezTo>
                    <a:cubicBezTo>
                      <a:pt x="69" y="58"/>
                      <a:pt x="72" y="59"/>
                      <a:pt x="70" y="64"/>
                    </a:cubicBezTo>
                    <a:cubicBezTo>
                      <a:pt x="67" y="69"/>
                      <a:pt x="56" y="72"/>
                      <a:pt x="38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484"/>
              <p:cNvSpPr/>
              <p:nvPr/>
            </p:nvSpPr>
            <p:spPr bwMode="auto">
              <a:xfrm>
                <a:off x="750" y="631"/>
                <a:ext cx="59" cy="11"/>
              </a:xfrm>
              <a:custGeom>
                <a:avLst/>
                <a:gdLst>
                  <a:gd name="T0" fmla="*/ 49 w 77"/>
                  <a:gd name="T1" fmla="*/ 12 h 14"/>
                  <a:gd name="T2" fmla="*/ 25 w 77"/>
                  <a:gd name="T3" fmla="*/ 11 h 14"/>
                  <a:gd name="T4" fmla="*/ 13 w 77"/>
                  <a:gd name="T5" fmla="*/ 2 h 14"/>
                  <a:gd name="T6" fmla="*/ 62 w 77"/>
                  <a:gd name="T7" fmla="*/ 5 h 14"/>
                  <a:gd name="T8" fmla="*/ 72 w 77"/>
                  <a:gd name="T9" fmla="*/ 8 h 14"/>
                  <a:gd name="T10" fmla="*/ 76 w 77"/>
                  <a:gd name="T11" fmla="*/ 11 h 14"/>
                  <a:gd name="T12" fmla="*/ 49 w 77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4">
                    <a:moveTo>
                      <a:pt x="49" y="12"/>
                    </a:moveTo>
                    <a:cubicBezTo>
                      <a:pt x="40" y="11"/>
                      <a:pt x="29" y="11"/>
                      <a:pt x="25" y="11"/>
                    </a:cubicBezTo>
                    <a:cubicBezTo>
                      <a:pt x="9" y="14"/>
                      <a:pt x="0" y="7"/>
                      <a:pt x="13" y="2"/>
                    </a:cubicBezTo>
                    <a:cubicBezTo>
                      <a:pt x="20" y="0"/>
                      <a:pt x="53" y="1"/>
                      <a:pt x="62" y="5"/>
                    </a:cubicBezTo>
                    <a:cubicBezTo>
                      <a:pt x="65" y="6"/>
                      <a:pt x="70" y="7"/>
                      <a:pt x="72" y="8"/>
                    </a:cubicBezTo>
                    <a:cubicBezTo>
                      <a:pt x="74" y="8"/>
                      <a:pt x="76" y="10"/>
                      <a:pt x="76" y="11"/>
                    </a:cubicBezTo>
                    <a:cubicBezTo>
                      <a:pt x="77" y="13"/>
                      <a:pt x="67" y="14"/>
                      <a:pt x="4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485"/>
              <p:cNvSpPr>
                <a:spLocks noEditPoints="1"/>
              </p:cNvSpPr>
              <p:nvPr/>
            </p:nvSpPr>
            <p:spPr bwMode="auto">
              <a:xfrm>
                <a:off x="1259" y="1657"/>
                <a:ext cx="190" cy="106"/>
              </a:xfrm>
              <a:custGeom>
                <a:avLst/>
                <a:gdLst>
                  <a:gd name="T0" fmla="*/ 129 w 248"/>
                  <a:gd name="T1" fmla="*/ 23 h 140"/>
                  <a:gd name="T2" fmla="*/ 92 w 248"/>
                  <a:gd name="T3" fmla="*/ 39 h 140"/>
                  <a:gd name="T4" fmla="*/ 82 w 248"/>
                  <a:gd name="T5" fmla="*/ 61 h 140"/>
                  <a:gd name="T6" fmla="*/ 64 w 248"/>
                  <a:gd name="T7" fmla="*/ 47 h 140"/>
                  <a:gd name="T8" fmla="*/ 7 w 248"/>
                  <a:gd name="T9" fmla="*/ 61 h 140"/>
                  <a:gd name="T10" fmla="*/ 35 w 248"/>
                  <a:gd name="T11" fmla="*/ 95 h 140"/>
                  <a:gd name="T12" fmla="*/ 20 w 248"/>
                  <a:gd name="T13" fmla="*/ 119 h 140"/>
                  <a:gd name="T14" fmla="*/ 24 w 248"/>
                  <a:gd name="T15" fmla="*/ 140 h 140"/>
                  <a:gd name="T16" fmla="*/ 34 w 248"/>
                  <a:gd name="T17" fmla="*/ 133 h 140"/>
                  <a:gd name="T18" fmla="*/ 79 w 248"/>
                  <a:gd name="T19" fmla="*/ 110 h 140"/>
                  <a:gd name="T20" fmla="*/ 100 w 248"/>
                  <a:gd name="T21" fmla="*/ 92 h 140"/>
                  <a:gd name="T22" fmla="*/ 106 w 248"/>
                  <a:gd name="T23" fmla="*/ 101 h 140"/>
                  <a:gd name="T24" fmla="*/ 120 w 248"/>
                  <a:gd name="T25" fmla="*/ 116 h 140"/>
                  <a:gd name="T26" fmla="*/ 203 w 248"/>
                  <a:gd name="T27" fmla="*/ 85 h 140"/>
                  <a:gd name="T28" fmla="*/ 74 w 248"/>
                  <a:gd name="T29" fmla="*/ 107 h 140"/>
                  <a:gd name="T30" fmla="*/ 37 w 248"/>
                  <a:gd name="T31" fmla="*/ 119 h 140"/>
                  <a:gd name="T32" fmla="*/ 48 w 248"/>
                  <a:gd name="T33" fmla="*/ 103 h 140"/>
                  <a:gd name="T34" fmla="*/ 47 w 248"/>
                  <a:gd name="T35" fmla="*/ 91 h 140"/>
                  <a:gd name="T36" fmla="*/ 41 w 248"/>
                  <a:gd name="T37" fmla="*/ 77 h 140"/>
                  <a:gd name="T38" fmla="*/ 48 w 248"/>
                  <a:gd name="T39" fmla="*/ 63 h 140"/>
                  <a:gd name="T40" fmla="*/ 53 w 248"/>
                  <a:gd name="T41" fmla="*/ 80 h 140"/>
                  <a:gd name="T42" fmla="*/ 61 w 248"/>
                  <a:gd name="T43" fmla="*/ 80 h 140"/>
                  <a:gd name="T44" fmla="*/ 61 w 248"/>
                  <a:gd name="T45" fmla="*/ 76 h 140"/>
                  <a:gd name="T46" fmla="*/ 63 w 248"/>
                  <a:gd name="T47" fmla="*/ 73 h 140"/>
                  <a:gd name="T48" fmla="*/ 65 w 248"/>
                  <a:gd name="T49" fmla="*/ 76 h 140"/>
                  <a:gd name="T50" fmla="*/ 73 w 248"/>
                  <a:gd name="T51" fmla="*/ 96 h 140"/>
                  <a:gd name="T52" fmla="*/ 74 w 248"/>
                  <a:gd name="T53" fmla="*/ 107 h 140"/>
                  <a:gd name="T54" fmla="*/ 202 w 248"/>
                  <a:gd name="T55" fmla="*/ 23 h 140"/>
                  <a:gd name="T56" fmla="*/ 202 w 248"/>
                  <a:gd name="T57" fmla="*/ 24 h 140"/>
                  <a:gd name="T58" fmla="*/ 158 w 248"/>
                  <a:gd name="T59" fmla="*/ 29 h 140"/>
                  <a:gd name="T60" fmla="*/ 159 w 248"/>
                  <a:gd name="T61" fmla="*/ 28 h 140"/>
                  <a:gd name="T62" fmla="*/ 158 w 248"/>
                  <a:gd name="T63" fmla="*/ 29 h 140"/>
                  <a:gd name="T64" fmla="*/ 157 w 248"/>
                  <a:gd name="T65" fmla="*/ 85 h 140"/>
                  <a:gd name="T66" fmla="*/ 115 w 248"/>
                  <a:gd name="T67" fmla="*/ 102 h 140"/>
                  <a:gd name="T68" fmla="*/ 101 w 248"/>
                  <a:gd name="T69" fmla="*/ 82 h 140"/>
                  <a:gd name="T70" fmla="*/ 99 w 248"/>
                  <a:gd name="T71" fmla="*/ 63 h 140"/>
                  <a:gd name="T72" fmla="*/ 110 w 248"/>
                  <a:gd name="T73" fmla="*/ 61 h 140"/>
                  <a:gd name="T74" fmla="*/ 121 w 248"/>
                  <a:gd name="T75" fmla="*/ 54 h 140"/>
                  <a:gd name="T76" fmla="*/ 128 w 248"/>
                  <a:gd name="T77" fmla="*/ 50 h 140"/>
                  <a:gd name="T78" fmla="*/ 133 w 248"/>
                  <a:gd name="T79" fmla="*/ 47 h 140"/>
                  <a:gd name="T80" fmla="*/ 146 w 248"/>
                  <a:gd name="T81" fmla="*/ 42 h 140"/>
                  <a:gd name="T82" fmla="*/ 153 w 248"/>
                  <a:gd name="T83" fmla="*/ 38 h 140"/>
                  <a:gd name="T84" fmla="*/ 166 w 248"/>
                  <a:gd name="T85" fmla="*/ 37 h 140"/>
                  <a:gd name="T86" fmla="*/ 173 w 248"/>
                  <a:gd name="T87" fmla="*/ 33 h 140"/>
                  <a:gd name="T88" fmla="*/ 182 w 248"/>
                  <a:gd name="T89" fmla="*/ 30 h 140"/>
                  <a:gd name="T90" fmla="*/ 189 w 248"/>
                  <a:gd name="T91" fmla="*/ 28 h 140"/>
                  <a:gd name="T92" fmla="*/ 202 w 248"/>
                  <a:gd name="T93" fmla="*/ 27 h 140"/>
                  <a:gd name="T94" fmla="*/ 212 w 248"/>
                  <a:gd name="T95" fmla="*/ 30 h 140"/>
                  <a:gd name="T96" fmla="*/ 215 w 248"/>
                  <a:gd name="T97" fmla="*/ 34 h 140"/>
                  <a:gd name="T98" fmla="*/ 223 w 248"/>
                  <a:gd name="T99" fmla="*/ 35 h 140"/>
                  <a:gd name="T100" fmla="*/ 229 w 248"/>
                  <a:gd name="T101" fmla="*/ 5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8" h="140">
                    <a:moveTo>
                      <a:pt x="197" y="3"/>
                    </a:moveTo>
                    <a:cubicBezTo>
                      <a:pt x="184" y="4"/>
                      <a:pt x="171" y="9"/>
                      <a:pt x="158" y="13"/>
                    </a:cubicBezTo>
                    <a:cubicBezTo>
                      <a:pt x="148" y="16"/>
                      <a:pt x="138" y="19"/>
                      <a:pt x="129" y="23"/>
                    </a:cubicBezTo>
                    <a:cubicBezTo>
                      <a:pt x="121" y="26"/>
                      <a:pt x="114" y="29"/>
                      <a:pt x="106" y="30"/>
                    </a:cubicBezTo>
                    <a:cubicBezTo>
                      <a:pt x="103" y="27"/>
                      <a:pt x="96" y="29"/>
                      <a:pt x="95" y="34"/>
                    </a:cubicBezTo>
                    <a:cubicBezTo>
                      <a:pt x="93" y="35"/>
                      <a:pt x="91" y="37"/>
                      <a:pt x="92" y="39"/>
                    </a:cubicBezTo>
                    <a:cubicBezTo>
                      <a:pt x="92" y="41"/>
                      <a:pt x="92" y="43"/>
                      <a:pt x="92" y="45"/>
                    </a:cubicBezTo>
                    <a:cubicBezTo>
                      <a:pt x="93" y="48"/>
                      <a:pt x="92" y="49"/>
                      <a:pt x="90" y="52"/>
                    </a:cubicBezTo>
                    <a:cubicBezTo>
                      <a:pt x="88" y="56"/>
                      <a:pt x="86" y="59"/>
                      <a:pt x="82" y="61"/>
                    </a:cubicBezTo>
                    <a:cubicBezTo>
                      <a:pt x="78" y="63"/>
                      <a:pt x="74" y="63"/>
                      <a:pt x="70" y="65"/>
                    </a:cubicBezTo>
                    <a:cubicBezTo>
                      <a:pt x="69" y="60"/>
                      <a:pt x="68" y="54"/>
                      <a:pt x="65" y="49"/>
                    </a:cubicBezTo>
                    <a:cubicBezTo>
                      <a:pt x="65" y="48"/>
                      <a:pt x="64" y="47"/>
                      <a:pt x="64" y="47"/>
                    </a:cubicBezTo>
                    <a:cubicBezTo>
                      <a:pt x="63" y="45"/>
                      <a:pt x="62" y="43"/>
                      <a:pt x="60" y="44"/>
                    </a:cubicBezTo>
                    <a:cubicBezTo>
                      <a:pt x="52" y="45"/>
                      <a:pt x="45" y="46"/>
                      <a:pt x="38" y="49"/>
                    </a:cubicBezTo>
                    <a:cubicBezTo>
                      <a:pt x="27" y="54"/>
                      <a:pt x="17" y="57"/>
                      <a:pt x="7" y="61"/>
                    </a:cubicBezTo>
                    <a:cubicBezTo>
                      <a:pt x="0" y="63"/>
                      <a:pt x="2" y="73"/>
                      <a:pt x="8" y="73"/>
                    </a:cubicBezTo>
                    <a:cubicBezTo>
                      <a:pt x="13" y="75"/>
                      <a:pt x="17" y="77"/>
                      <a:pt x="21" y="80"/>
                    </a:cubicBezTo>
                    <a:cubicBezTo>
                      <a:pt x="26" y="84"/>
                      <a:pt x="32" y="89"/>
                      <a:pt x="35" y="95"/>
                    </a:cubicBezTo>
                    <a:cubicBezTo>
                      <a:pt x="35" y="96"/>
                      <a:pt x="36" y="97"/>
                      <a:pt x="36" y="98"/>
                    </a:cubicBezTo>
                    <a:cubicBezTo>
                      <a:pt x="34" y="101"/>
                      <a:pt x="32" y="105"/>
                      <a:pt x="29" y="109"/>
                    </a:cubicBezTo>
                    <a:cubicBezTo>
                      <a:pt x="26" y="112"/>
                      <a:pt x="22" y="115"/>
                      <a:pt x="20" y="119"/>
                    </a:cubicBezTo>
                    <a:cubicBezTo>
                      <a:pt x="18" y="122"/>
                      <a:pt x="18" y="126"/>
                      <a:pt x="16" y="129"/>
                    </a:cubicBezTo>
                    <a:cubicBezTo>
                      <a:pt x="13" y="134"/>
                      <a:pt x="18" y="140"/>
                      <a:pt x="23" y="140"/>
                    </a:cubicBezTo>
                    <a:cubicBezTo>
                      <a:pt x="23" y="140"/>
                      <a:pt x="24" y="140"/>
                      <a:pt x="24" y="140"/>
                    </a:cubicBezTo>
                    <a:cubicBezTo>
                      <a:pt x="25" y="140"/>
                      <a:pt x="25" y="140"/>
                      <a:pt x="26" y="140"/>
                    </a:cubicBezTo>
                    <a:cubicBezTo>
                      <a:pt x="29" y="140"/>
                      <a:pt x="32" y="138"/>
                      <a:pt x="32" y="135"/>
                    </a:cubicBezTo>
                    <a:cubicBezTo>
                      <a:pt x="33" y="134"/>
                      <a:pt x="34" y="134"/>
                      <a:pt x="34" y="133"/>
                    </a:cubicBezTo>
                    <a:cubicBezTo>
                      <a:pt x="38" y="131"/>
                      <a:pt x="41" y="130"/>
                      <a:pt x="45" y="129"/>
                    </a:cubicBezTo>
                    <a:cubicBezTo>
                      <a:pt x="56" y="126"/>
                      <a:pt x="66" y="123"/>
                      <a:pt x="76" y="119"/>
                    </a:cubicBezTo>
                    <a:cubicBezTo>
                      <a:pt x="81" y="118"/>
                      <a:pt x="81" y="113"/>
                      <a:pt x="79" y="110"/>
                    </a:cubicBezTo>
                    <a:cubicBezTo>
                      <a:pt x="85" y="108"/>
                      <a:pt x="85" y="101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9" y="93"/>
                      <a:pt x="95" y="93"/>
                      <a:pt x="100" y="92"/>
                    </a:cubicBezTo>
                    <a:cubicBezTo>
                      <a:pt x="101" y="93"/>
                      <a:pt x="102" y="94"/>
                      <a:pt x="103" y="94"/>
                    </a:cubicBezTo>
                    <a:cubicBezTo>
                      <a:pt x="102" y="94"/>
                      <a:pt x="104" y="95"/>
                      <a:pt x="105" y="96"/>
                    </a:cubicBezTo>
                    <a:cubicBezTo>
                      <a:pt x="105" y="98"/>
                      <a:pt x="106" y="100"/>
                      <a:pt x="106" y="101"/>
                    </a:cubicBezTo>
                    <a:cubicBezTo>
                      <a:pt x="107" y="105"/>
                      <a:pt x="108" y="108"/>
                      <a:pt x="109" y="112"/>
                    </a:cubicBezTo>
                    <a:cubicBezTo>
                      <a:pt x="110" y="114"/>
                      <a:pt x="112" y="115"/>
                      <a:pt x="114" y="114"/>
                    </a:cubicBezTo>
                    <a:cubicBezTo>
                      <a:pt x="115" y="116"/>
                      <a:pt x="118" y="117"/>
                      <a:pt x="120" y="116"/>
                    </a:cubicBezTo>
                    <a:cubicBezTo>
                      <a:pt x="128" y="114"/>
                      <a:pt x="135" y="112"/>
                      <a:pt x="141" y="108"/>
                    </a:cubicBezTo>
                    <a:cubicBezTo>
                      <a:pt x="150" y="104"/>
                      <a:pt x="158" y="99"/>
                      <a:pt x="167" y="97"/>
                    </a:cubicBezTo>
                    <a:cubicBezTo>
                      <a:pt x="180" y="94"/>
                      <a:pt x="191" y="91"/>
                      <a:pt x="203" y="85"/>
                    </a:cubicBezTo>
                    <a:cubicBezTo>
                      <a:pt x="223" y="76"/>
                      <a:pt x="248" y="60"/>
                      <a:pt x="247" y="35"/>
                    </a:cubicBezTo>
                    <a:cubicBezTo>
                      <a:pt x="247" y="7"/>
                      <a:pt x="220" y="0"/>
                      <a:pt x="197" y="3"/>
                    </a:cubicBezTo>
                    <a:close/>
                    <a:moveTo>
                      <a:pt x="74" y="107"/>
                    </a:moveTo>
                    <a:cubicBezTo>
                      <a:pt x="73" y="107"/>
                      <a:pt x="73" y="107"/>
                      <a:pt x="72" y="107"/>
                    </a:cubicBezTo>
                    <a:cubicBezTo>
                      <a:pt x="63" y="110"/>
                      <a:pt x="54" y="113"/>
                      <a:pt x="45" y="116"/>
                    </a:cubicBezTo>
                    <a:cubicBezTo>
                      <a:pt x="42" y="117"/>
                      <a:pt x="39" y="118"/>
                      <a:pt x="37" y="119"/>
                    </a:cubicBezTo>
                    <a:cubicBezTo>
                      <a:pt x="38" y="117"/>
                      <a:pt x="39" y="116"/>
                      <a:pt x="40" y="114"/>
                    </a:cubicBezTo>
                    <a:cubicBezTo>
                      <a:pt x="42" y="112"/>
                      <a:pt x="43" y="111"/>
                      <a:pt x="44" y="109"/>
                    </a:cubicBezTo>
                    <a:cubicBezTo>
                      <a:pt x="46" y="106"/>
                      <a:pt x="46" y="104"/>
                      <a:pt x="48" y="103"/>
                    </a:cubicBezTo>
                    <a:cubicBezTo>
                      <a:pt x="51" y="101"/>
                      <a:pt x="51" y="97"/>
                      <a:pt x="50" y="95"/>
                    </a:cubicBezTo>
                    <a:cubicBezTo>
                      <a:pt x="49" y="94"/>
                      <a:pt x="49" y="93"/>
                      <a:pt x="49" y="92"/>
                    </a:cubicBezTo>
                    <a:cubicBezTo>
                      <a:pt x="48" y="92"/>
                      <a:pt x="48" y="91"/>
                      <a:pt x="47" y="91"/>
                    </a:cubicBezTo>
                    <a:cubicBezTo>
                      <a:pt x="47" y="90"/>
                      <a:pt x="46" y="90"/>
                      <a:pt x="46" y="89"/>
                    </a:cubicBezTo>
                    <a:cubicBezTo>
                      <a:pt x="44" y="85"/>
                      <a:pt x="41" y="81"/>
                      <a:pt x="37" y="78"/>
                    </a:cubicBezTo>
                    <a:cubicBezTo>
                      <a:pt x="38" y="79"/>
                      <a:pt x="40" y="78"/>
                      <a:pt x="41" y="77"/>
                    </a:cubicBezTo>
                    <a:cubicBezTo>
                      <a:pt x="42" y="78"/>
                      <a:pt x="44" y="77"/>
                      <a:pt x="45" y="75"/>
                    </a:cubicBezTo>
                    <a:cubicBezTo>
                      <a:pt x="47" y="76"/>
                      <a:pt x="51" y="75"/>
                      <a:pt x="50" y="71"/>
                    </a:cubicBezTo>
                    <a:cubicBezTo>
                      <a:pt x="49" y="68"/>
                      <a:pt x="48" y="66"/>
                      <a:pt x="48" y="63"/>
                    </a:cubicBezTo>
                    <a:cubicBezTo>
                      <a:pt x="48" y="64"/>
                      <a:pt x="49" y="64"/>
                      <a:pt x="49" y="65"/>
                    </a:cubicBezTo>
                    <a:cubicBezTo>
                      <a:pt x="51" y="69"/>
                      <a:pt x="51" y="73"/>
                      <a:pt x="53" y="77"/>
                    </a:cubicBezTo>
                    <a:cubicBezTo>
                      <a:pt x="53" y="78"/>
                      <a:pt x="53" y="79"/>
                      <a:pt x="53" y="80"/>
                    </a:cubicBezTo>
                    <a:cubicBezTo>
                      <a:pt x="53" y="81"/>
                      <a:pt x="54" y="82"/>
                      <a:pt x="55" y="82"/>
                    </a:cubicBezTo>
                    <a:cubicBezTo>
                      <a:pt x="57" y="84"/>
                      <a:pt x="61" y="82"/>
                      <a:pt x="61" y="80"/>
                    </a:cubicBezTo>
                    <a:cubicBezTo>
                      <a:pt x="61" y="81"/>
                      <a:pt x="60" y="82"/>
                      <a:pt x="61" y="80"/>
                    </a:cubicBezTo>
                    <a:cubicBezTo>
                      <a:pt x="62" y="80"/>
                      <a:pt x="62" y="79"/>
                      <a:pt x="62" y="79"/>
                    </a:cubicBezTo>
                    <a:cubicBezTo>
                      <a:pt x="63" y="78"/>
                      <a:pt x="62" y="77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5"/>
                      <a:pt x="60" y="74"/>
                      <a:pt x="60" y="72"/>
                    </a:cubicBezTo>
                    <a:cubicBezTo>
                      <a:pt x="60" y="71"/>
                      <a:pt x="59" y="69"/>
                      <a:pt x="59" y="68"/>
                    </a:cubicBezTo>
                    <a:cubicBezTo>
                      <a:pt x="61" y="69"/>
                      <a:pt x="62" y="71"/>
                      <a:pt x="63" y="73"/>
                    </a:cubicBezTo>
                    <a:cubicBezTo>
                      <a:pt x="63" y="73"/>
                      <a:pt x="64" y="74"/>
                      <a:pt x="64" y="74"/>
                    </a:cubicBezTo>
                    <a:cubicBezTo>
                      <a:pt x="64" y="75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6" y="78"/>
                      <a:pt x="67" y="79"/>
                      <a:pt x="68" y="80"/>
                    </a:cubicBezTo>
                    <a:cubicBezTo>
                      <a:pt x="68" y="81"/>
                      <a:pt x="69" y="83"/>
                      <a:pt x="69" y="84"/>
                    </a:cubicBezTo>
                    <a:cubicBezTo>
                      <a:pt x="71" y="88"/>
                      <a:pt x="72" y="92"/>
                      <a:pt x="73" y="96"/>
                    </a:cubicBezTo>
                    <a:cubicBezTo>
                      <a:pt x="74" y="97"/>
                      <a:pt x="74" y="99"/>
                      <a:pt x="74" y="101"/>
                    </a:cubicBezTo>
                    <a:cubicBezTo>
                      <a:pt x="75" y="103"/>
                      <a:pt x="74" y="104"/>
                      <a:pt x="76" y="102"/>
                    </a:cubicBezTo>
                    <a:cubicBezTo>
                      <a:pt x="74" y="104"/>
                      <a:pt x="74" y="105"/>
                      <a:pt x="74" y="107"/>
                    </a:cubicBezTo>
                    <a:close/>
                    <a:moveTo>
                      <a:pt x="202" y="21"/>
                    </a:move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3"/>
                      <a:pt x="202" y="23"/>
                    </a:cubicBezTo>
                    <a:cubicBezTo>
                      <a:pt x="202" y="23"/>
                      <a:pt x="202" y="23"/>
                      <a:pt x="203" y="23"/>
                    </a:cubicBezTo>
                    <a:cubicBezTo>
                      <a:pt x="202" y="24"/>
                      <a:pt x="202" y="24"/>
                      <a:pt x="202" y="24"/>
                    </a:cubicBezTo>
                    <a:cubicBezTo>
                      <a:pt x="202" y="24"/>
                      <a:pt x="202" y="24"/>
                      <a:pt x="202" y="24"/>
                    </a:cubicBezTo>
                    <a:cubicBezTo>
                      <a:pt x="202" y="23"/>
                      <a:pt x="202" y="22"/>
                      <a:pt x="201" y="21"/>
                    </a:cubicBezTo>
                    <a:cubicBezTo>
                      <a:pt x="202" y="21"/>
                      <a:pt x="202" y="21"/>
                      <a:pt x="202" y="21"/>
                    </a:cubicBezTo>
                    <a:close/>
                    <a:moveTo>
                      <a:pt x="158" y="29"/>
                    </a:moveTo>
                    <a:cubicBezTo>
                      <a:pt x="158" y="28"/>
                      <a:pt x="158" y="28"/>
                      <a:pt x="158" y="27"/>
                    </a:cubicBezTo>
                    <a:cubicBezTo>
                      <a:pt x="158" y="27"/>
                      <a:pt x="158" y="28"/>
                      <a:pt x="159" y="28"/>
                    </a:cubicBezTo>
                    <a:cubicBezTo>
                      <a:pt x="159" y="28"/>
                      <a:pt x="159" y="28"/>
                      <a:pt x="159" y="28"/>
                    </a:cubicBezTo>
                    <a:cubicBezTo>
                      <a:pt x="159" y="29"/>
                      <a:pt x="159" y="30"/>
                      <a:pt x="159" y="31"/>
                    </a:cubicBezTo>
                    <a:cubicBezTo>
                      <a:pt x="159" y="30"/>
                      <a:pt x="158" y="30"/>
                      <a:pt x="158" y="30"/>
                    </a:cubicBezTo>
                    <a:cubicBezTo>
                      <a:pt x="158" y="30"/>
                      <a:pt x="158" y="29"/>
                      <a:pt x="158" y="29"/>
                    </a:cubicBezTo>
                    <a:close/>
                    <a:moveTo>
                      <a:pt x="229" y="51"/>
                    </a:moveTo>
                    <a:cubicBezTo>
                      <a:pt x="220" y="62"/>
                      <a:pt x="202" y="71"/>
                      <a:pt x="191" y="75"/>
                    </a:cubicBezTo>
                    <a:cubicBezTo>
                      <a:pt x="180" y="80"/>
                      <a:pt x="168" y="82"/>
                      <a:pt x="157" y="85"/>
                    </a:cubicBezTo>
                    <a:cubicBezTo>
                      <a:pt x="151" y="87"/>
                      <a:pt x="144" y="90"/>
                      <a:pt x="139" y="93"/>
                    </a:cubicBezTo>
                    <a:cubicBezTo>
                      <a:pt x="131" y="97"/>
                      <a:pt x="124" y="99"/>
                      <a:pt x="116" y="102"/>
                    </a:cubicBezTo>
                    <a:cubicBezTo>
                      <a:pt x="116" y="102"/>
                      <a:pt x="115" y="102"/>
                      <a:pt x="115" y="102"/>
                    </a:cubicBezTo>
                    <a:cubicBezTo>
                      <a:pt x="114" y="96"/>
                      <a:pt x="112" y="90"/>
                      <a:pt x="107" y="86"/>
                    </a:cubicBezTo>
                    <a:cubicBezTo>
                      <a:pt x="107" y="86"/>
                      <a:pt x="107" y="85"/>
                      <a:pt x="107" y="85"/>
                    </a:cubicBezTo>
                    <a:cubicBezTo>
                      <a:pt x="106" y="82"/>
                      <a:pt x="103" y="81"/>
                      <a:pt x="101" y="82"/>
                    </a:cubicBezTo>
                    <a:cubicBezTo>
                      <a:pt x="94" y="83"/>
                      <a:pt x="88" y="83"/>
                      <a:pt x="81" y="84"/>
                    </a:cubicBezTo>
                    <a:cubicBezTo>
                      <a:pt x="80" y="82"/>
                      <a:pt x="80" y="79"/>
                      <a:pt x="79" y="76"/>
                    </a:cubicBezTo>
                    <a:cubicBezTo>
                      <a:pt x="86" y="73"/>
                      <a:pt x="94" y="70"/>
                      <a:pt x="99" y="63"/>
                    </a:cubicBezTo>
                    <a:cubicBezTo>
                      <a:pt x="100" y="61"/>
                      <a:pt x="101" y="59"/>
                      <a:pt x="102" y="58"/>
                    </a:cubicBezTo>
                    <a:cubicBezTo>
                      <a:pt x="102" y="61"/>
                      <a:pt x="104" y="65"/>
                      <a:pt x="107" y="64"/>
                    </a:cubicBezTo>
                    <a:cubicBezTo>
                      <a:pt x="109" y="63"/>
                      <a:pt x="109" y="62"/>
                      <a:pt x="110" y="61"/>
                    </a:cubicBezTo>
                    <a:cubicBezTo>
                      <a:pt x="112" y="62"/>
                      <a:pt x="115" y="62"/>
                      <a:pt x="116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8" y="58"/>
                      <a:pt x="120" y="57"/>
                      <a:pt x="121" y="54"/>
                    </a:cubicBezTo>
                    <a:cubicBezTo>
                      <a:pt x="121" y="54"/>
                      <a:pt x="121" y="54"/>
                      <a:pt x="121" y="53"/>
                    </a:cubicBezTo>
                    <a:cubicBezTo>
                      <a:pt x="121" y="53"/>
                      <a:pt x="121" y="54"/>
                      <a:pt x="121" y="54"/>
                    </a:cubicBezTo>
                    <a:cubicBezTo>
                      <a:pt x="124" y="54"/>
                      <a:pt x="127" y="53"/>
                      <a:pt x="128" y="50"/>
                    </a:cubicBezTo>
                    <a:cubicBezTo>
                      <a:pt x="128" y="50"/>
                      <a:pt x="128" y="49"/>
                      <a:pt x="129" y="49"/>
                    </a:cubicBezTo>
                    <a:cubicBezTo>
                      <a:pt x="130" y="49"/>
                      <a:pt x="131" y="49"/>
                      <a:pt x="132" y="48"/>
                    </a:cubicBezTo>
                    <a:cubicBezTo>
                      <a:pt x="132" y="48"/>
                      <a:pt x="133" y="48"/>
                      <a:pt x="133" y="47"/>
                    </a:cubicBezTo>
                    <a:cubicBezTo>
                      <a:pt x="134" y="48"/>
                      <a:pt x="135" y="49"/>
                      <a:pt x="136" y="49"/>
                    </a:cubicBezTo>
                    <a:cubicBezTo>
                      <a:pt x="139" y="49"/>
                      <a:pt x="141" y="46"/>
                      <a:pt x="141" y="43"/>
                    </a:cubicBezTo>
                    <a:cubicBezTo>
                      <a:pt x="143" y="44"/>
                      <a:pt x="145" y="43"/>
                      <a:pt x="146" y="42"/>
                    </a:cubicBezTo>
                    <a:cubicBezTo>
                      <a:pt x="147" y="44"/>
                      <a:pt x="152" y="44"/>
                      <a:pt x="152" y="40"/>
                    </a:cubicBezTo>
                    <a:cubicBezTo>
                      <a:pt x="152" y="39"/>
                      <a:pt x="152" y="38"/>
                      <a:pt x="152" y="36"/>
                    </a:cubicBezTo>
                    <a:cubicBezTo>
                      <a:pt x="152" y="37"/>
                      <a:pt x="152" y="37"/>
                      <a:pt x="153" y="38"/>
                    </a:cubicBezTo>
                    <a:cubicBezTo>
                      <a:pt x="154" y="40"/>
                      <a:pt x="156" y="42"/>
                      <a:pt x="158" y="41"/>
                    </a:cubicBezTo>
                    <a:cubicBezTo>
                      <a:pt x="160" y="41"/>
                      <a:pt x="160" y="39"/>
                      <a:pt x="161" y="38"/>
                    </a:cubicBezTo>
                    <a:cubicBezTo>
                      <a:pt x="163" y="39"/>
                      <a:pt x="165" y="38"/>
                      <a:pt x="166" y="37"/>
                    </a:cubicBezTo>
                    <a:cubicBezTo>
                      <a:pt x="167" y="36"/>
                      <a:pt x="168" y="35"/>
                      <a:pt x="168" y="34"/>
                    </a:cubicBezTo>
                    <a:cubicBezTo>
                      <a:pt x="168" y="34"/>
                      <a:pt x="169" y="34"/>
                      <a:pt x="169" y="34"/>
                    </a:cubicBezTo>
                    <a:cubicBezTo>
                      <a:pt x="170" y="35"/>
                      <a:pt x="172" y="34"/>
                      <a:pt x="173" y="33"/>
                    </a:cubicBezTo>
                    <a:cubicBezTo>
                      <a:pt x="173" y="33"/>
                      <a:pt x="173" y="32"/>
                      <a:pt x="173" y="32"/>
                    </a:cubicBezTo>
                    <a:cubicBezTo>
                      <a:pt x="174" y="33"/>
                      <a:pt x="175" y="34"/>
                      <a:pt x="177" y="34"/>
                    </a:cubicBezTo>
                    <a:cubicBezTo>
                      <a:pt x="179" y="34"/>
                      <a:pt x="181" y="32"/>
                      <a:pt x="182" y="30"/>
                    </a:cubicBezTo>
                    <a:cubicBezTo>
                      <a:pt x="184" y="31"/>
                      <a:pt x="187" y="30"/>
                      <a:pt x="188" y="27"/>
                    </a:cubicBezTo>
                    <a:cubicBezTo>
                      <a:pt x="188" y="27"/>
                      <a:pt x="188" y="26"/>
                      <a:pt x="189" y="26"/>
                    </a:cubicBezTo>
                    <a:cubicBezTo>
                      <a:pt x="189" y="27"/>
                      <a:pt x="189" y="27"/>
                      <a:pt x="189" y="28"/>
                    </a:cubicBezTo>
                    <a:cubicBezTo>
                      <a:pt x="190" y="30"/>
                      <a:pt x="191" y="31"/>
                      <a:pt x="193" y="31"/>
                    </a:cubicBezTo>
                    <a:cubicBezTo>
                      <a:pt x="195" y="31"/>
                      <a:pt x="196" y="30"/>
                      <a:pt x="197" y="28"/>
                    </a:cubicBezTo>
                    <a:cubicBezTo>
                      <a:pt x="198" y="29"/>
                      <a:pt x="200" y="29"/>
                      <a:pt x="202" y="27"/>
                    </a:cubicBezTo>
                    <a:cubicBezTo>
                      <a:pt x="202" y="29"/>
                      <a:pt x="203" y="30"/>
                      <a:pt x="205" y="31"/>
                    </a:cubicBezTo>
                    <a:cubicBezTo>
                      <a:pt x="207" y="31"/>
                      <a:pt x="208" y="31"/>
                      <a:pt x="210" y="30"/>
                    </a:cubicBezTo>
                    <a:cubicBezTo>
                      <a:pt x="210" y="30"/>
                      <a:pt x="211" y="30"/>
                      <a:pt x="212" y="30"/>
                    </a:cubicBezTo>
                    <a:cubicBezTo>
                      <a:pt x="212" y="31"/>
                      <a:pt x="213" y="33"/>
                      <a:pt x="214" y="33"/>
                    </a:cubicBezTo>
                    <a:cubicBezTo>
                      <a:pt x="214" y="33"/>
                      <a:pt x="214" y="34"/>
                      <a:pt x="214" y="34"/>
                    </a:cubicBezTo>
                    <a:cubicBezTo>
                      <a:pt x="214" y="33"/>
                      <a:pt x="214" y="33"/>
                      <a:pt x="215" y="34"/>
                    </a:cubicBezTo>
                    <a:cubicBezTo>
                      <a:pt x="216" y="34"/>
                      <a:pt x="216" y="34"/>
                      <a:pt x="217" y="34"/>
                    </a:cubicBezTo>
                    <a:cubicBezTo>
                      <a:pt x="218" y="35"/>
                      <a:pt x="220" y="34"/>
                      <a:pt x="221" y="34"/>
                    </a:cubicBezTo>
                    <a:cubicBezTo>
                      <a:pt x="221" y="34"/>
                      <a:pt x="222" y="35"/>
                      <a:pt x="223" y="35"/>
                    </a:cubicBezTo>
                    <a:cubicBezTo>
                      <a:pt x="223" y="36"/>
                      <a:pt x="224" y="38"/>
                      <a:pt x="224" y="39"/>
                    </a:cubicBezTo>
                    <a:cubicBezTo>
                      <a:pt x="225" y="42"/>
                      <a:pt x="228" y="43"/>
                      <a:pt x="230" y="43"/>
                    </a:cubicBezTo>
                    <a:cubicBezTo>
                      <a:pt x="230" y="46"/>
                      <a:pt x="229" y="48"/>
                      <a:pt x="229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486"/>
              <p:cNvSpPr/>
              <p:nvPr/>
            </p:nvSpPr>
            <p:spPr bwMode="auto">
              <a:xfrm>
                <a:off x="1221" y="1653"/>
                <a:ext cx="32" cy="50"/>
              </a:xfrm>
              <a:custGeom>
                <a:avLst/>
                <a:gdLst>
                  <a:gd name="T0" fmla="*/ 38 w 42"/>
                  <a:gd name="T1" fmla="*/ 46 h 65"/>
                  <a:gd name="T2" fmla="*/ 36 w 42"/>
                  <a:gd name="T3" fmla="*/ 36 h 65"/>
                  <a:gd name="T4" fmla="*/ 30 w 42"/>
                  <a:gd name="T5" fmla="*/ 5 h 65"/>
                  <a:gd name="T6" fmla="*/ 22 w 42"/>
                  <a:gd name="T7" fmla="*/ 3 h 65"/>
                  <a:gd name="T8" fmla="*/ 13 w 42"/>
                  <a:gd name="T9" fmla="*/ 21 h 65"/>
                  <a:gd name="T10" fmla="*/ 4 w 42"/>
                  <a:gd name="T11" fmla="*/ 33 h 65"/>
                  <a:gd name="T12" fmla="*/ 7 w 42"/>
                  <a:gd name="T13" fmla="*/ 40 h 65"/>
                  <a:gd name="T14" fmla="*/ 18 w 42"/>
                  <a:gd name="T15" fmla="*/ 28 h 65"/>
                  <a:gd name="T16" fmla="*/ 22 w 42"/>
                  <a:gd name="T17" fmla="*/ 19 h 65"/>
                  <a:gd name="T18" fmla="*/ 23 w 42"/>
                  <a:gd name="T19" fmla="*/ 17 h 65"/>
                  <a:gd name="T20" fmla="*/ 26 w 42"/>
                  <a:gd name="T21" fmla="*/ 34 h 65"/>
                  <a:gd name="T22" fmla="*/ 32 w 42"/>
                  <a:gd name="T23" fmla="*/ 59 h 65"/>
                  <a:gd name="T24" fmla="*/ 41 w 42"/>
                  <a:gd name="T25" fmla="*/ 58 h 65"/>
                  <a:gd name="T26" fmla="*/ 38 w 42"/>
                  <a:gd name="T27" fmla="*/ 4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65">
                    <a:moveTo>
                      <a:pt x="38" y="46"/>
                    </a:moveTo>
                    <a:cubicBezTo>
                      <a:pt x="37" y="43"/>
                      <a:pt x="37" y="39"/>
                      <a:pt x="36" y="36"/>
                    </a:cubicBezTo>
                    <a:cubicBezTo>
                      <a:pt x="33" y="26"/>
                      <a:pt x="31" y="15"/>
                      <a:pt x="30" y="5"/>
                    </a:cubicBezTo>
                    <a:cubicBezTo>
                      <a:pt x="29" y="2"/>
                      <a:pt x="24" y="0"/>
                      <a:pt x="22" y="3"/>
                    </a:cubicBezTo>
                    <a:cubicBezTo>
                      <a:pt x="18" y="9"/>
                      <a:pt x="15" y="14"/>
                      <a:pt x="13" y="21"/>
                    </a:cubicBezTo>
                    <a:cubicBezTo>
                      <a:pt x="12" y="24"/>
                      <a:pt x="7" y="32"/>
                      <a:pt x="4" y="33"/>
                    </a:cubicBezTo>
                    <a:cubicBezTo>
                      <a:pt x="0" y="36"/>
                      <a:pt x="3" y="42"/>
                      <a:pt x="7" y="40"/>
                    </a:cubicBezTo>
                    <a:cubicBezTo>
                      <a:pt x="12" y="38"/>
                      <a:pt x="16" y="32"/>
                      <a:pt x="18" y="28"/>
                    </a:cubicBezTo>
                    <a:cubicBezTo>
                      <a:pt x="20" y="25"/>
                      <a:pt x="21" y="22"/>
                      <a:pt x="22" y="19"/>
                    </a:cubicBezTo>
                    <a:cubicBezTo>
                      <a:pt x="22" y="18"/>
                      <a:pt x="23" y="18"/>
                      <a:pt x="23" y="17"/>
                    </a:cubicBezTo>
                    <a:cubicBezTo>
                      <a:pt x="24" y="23"/>
                      <a:pt x="25" y="29"/>
                      <a:pt x="26" y="34"/>
                    </a:cubicBezTo>
                    <a:cubicBezTo>
                      <a:pt x="28" y="42"/>
                      <a:pt x="31" y="51"/>
                      <a:pt x="32" y="59"/>
                    </a:cubicBezTo>
                    <a:cubicBezTo>
                      <a:pt x="33" y="65"/>
                      <a:pt x="42" y="64"/>
                      <a:pt x="41" y="58"/>
                    </a:cubicBezTo>
                    <a:cubicBezTo>
                      <a:pt x="41" y="54"/>
                      <a:pt x="40" y="50"/>
                      <a:pt x="38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487"/>
              <p:cNvSpPr>
                <a:spLocks noEditPoints="1"/>
              </p:cNvSpPr>
              <p:nvPr/>
            </p:nvSpPr>
            <p:spPr bwMode="auto">
              <a:xfrm>
                <a:off x="1246" y="1646"/>
                <a:ext cx="32" cy="50"/>
              </a:xfrm>
              <a:custGeom>
                <a:avLst/>
                <a:gdLst>
                  <a:gd name="T0" fmla="*/ 40 w 41"/>
                  <a:gd name="T1" fmla="*/ 42 h 66"/>
                  <a:gd name="T2" fmla="*/ 36 w 41"/>
                  <a:gd name="T3" fmla="*/ 25 h 66"/>
                  <a:gd name="T4" fmla="*/ 34 w 41"/>
                  <a:gd name="T5" fmla="*/ 18 h 66"/>
                  <a:gd name="T6" fmla="*/ 33 w 41"/>
                  <a:gd name="T7" fmla="*/ 5 h 66"/>
                  <a:gd name="T8" fmla="*/ 18 w 41"/>
                  <a:gd name="T9" fmla="*/ 1 h 66"/>
                  <a:gd name="T10" fmla="*/ 4 w 41"/>
                  <a:gd name="T11" fmla="*/ 12 h 66"/>
                  <a:gd name="T12" fmla="*/ 4 w 41"/>
                  <a:gd name="T13" fmla="*/ 17 h 66"/>
                  <a:gd name="T14" fmla="*/ 11 w 41"/>
                  <a:gd name="T15" fmla="*/ 34 h 66"/>
                  <a:gd name="T16" fmla="*/ 28 w 41"/>
                  <a:gd name="T17" fmla="*/ 33 h 66"/>
                  <a:gd name="T18" fmla="*/ 28 w 41"/>
                  <a:gd name="T19" fmla="*/ 35 h 66"/>
                  <a:gd name="T20" fmla="*/ 31 w 41"/>
                  <a:gd name="T21" fmla="*/ 47 h 66"/>
                  <a:gd name="T22" fmla="*/ 29 w 41"/>
                  <a:gd name="T23" fmla="*/ 60 h 66"/>
                  <a:gd name="T24" fmla="*/ 32 w 41"/>
                  <a:gd name="T25" fmla="*/ 63 h 66"/>
                  <a:gd name="T26" fmla="*/ 40 w 41"/>
                  <a:gd name="T27" fmla="*/ 42 h 66"/>
                  <a:gd name="T28" fmla="*/ 17 w 41"/>
                  <a:gd name="T29" fmla="*/ 28 h 66"/>
                  <a:gd name="T30" fmla="*/ 10 w 41"/>
                  <a:gd name="T31" fmla="*/ 23 h 66"/>
                  <a:gd name="T32" fmla="*/ 9 w 41"/>
                  <a:gd name="T33" fmla="*/ 21 h 66"/>
                  <a:gd name="T34" fmla="*/ 11 w 41"/>
                  <a:gd name="T35" fmla="*/ 21 h 66"/>
                  <a:gd name="T36" fmla="*/ 14 w 41"/>
                  <a:gd name="T37" fmla="*/ 17 h 66"/>
                  <a:gd name="T38" fmla="*/ 12 w 41"/>
                  <a:gd name="T39" fmla="*/ 15 h 66"/>
                  <a:gd name="T40" fmla="*/ 13 w 41"/>
                  <a:gd name="T41" fmla="*/ 14 h 66"/>
                  <a:gd name="T42" fmla="*/ 16 w 41"/>
                  <a:gd name="T43" fmla="*/ 11 h 66"/>
                  <a:gd name="T44" fmla="*/ 21 w 41"/>
                  <a:gd name="T45" fmla="*/ 9 h 66"/>
                  <a:gd name="T46" fmla="*/ 26 w 41"/>
                  <a:gd name="T47" fmla="*/ 12 h 66"/>
                  <a:gd name="T48" fmla="*/ 26 w 41"/>
                  <a:gd name="T49" fmla="*/ 12 h 66"/>
                  <a:gd name="T50" fmla="*/ 26 w 41"/>
                  <a:gd name="T51" fmla="*/ 18 h 66"/>
                  <a:gd name="T52" fmla="*/ 26 w 41"/>
                  <a:gd name="T53" fmla="*/ 19 h 66"/>
                  <a:gd name="T54" fmla="*/ 17 w 41"/>
                  <a:gd name="T55" fmla="*/ 2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1" h="66">
                    <a:moveTo>
                      <a:pt x="40" y="42"/>
                    </a:moveTo>
                    <a:cubicBezTo>
                      <a:pt x="38" y="37"/>
                      <a:pt x="37" y="31"/>
                      <a:pt x="36" y="25"/>
                    </a:cubicBezTo>
                    <a:cubicBezTo>
                      <a:pt x="35" y="23"/>
                      <a:pt x="35" y="20"/>
                      <a:pt x="34" y="18"/>
                    </a:cubicBezTo>
                    <a:cubicBezTo>
                      <a:pt x="35" y="14"/>
                      <a:pt x="35" y="9"/>
                      <a:pt x="33" y="5"/>
                    </a:cubicBezTo>
                    <a:cubicBezTo>
                      <a:pt x="29" y="0"/>
                      <a:pt x="23" y="0"/>
                      <a:pt x="18" y="1"/>
                    </a:cubicBezTo>
                    <a:cubicBezTo>
                      <a:pt x="12" y="3"/>
                      <a:pt x="7" y="6"/>
                      <a:pt x="4" y="12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0" y="21"/>
                      <a:pt x="8" y="32"/>
                      <a:pt x="11" y="34"/>
                    </a:cubicBezTo>
                    <a:cubicBezTo>
                      <a:pt x="17" y="37"/>
                      <a:pt x="23" y="36"/>
                      <a:pt x="28" y="33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29" y="39"/>
                      <a:pt x="30" y="43"/>
                      <a:pt x="31" y="47"/>
                    </a:cubicBezTo>
                    <a:cubicBezTo>
                      <a:pt x="31" y="52"/>
                      <a:pt x="29" y="55"/>
                      <a:pt x="29" y="60"/>
                    </a:cubicBezTo>
                    <a:cubicBezTo>
                      <a:pt x="29" y="61"/>
                      <a:pt x="30" y="63"/>
                      <a:pt x="32" y="63"/>
                    </a:cubicBezTo>
                    <a:cubicBezTo>
                      <a:pt x="41" y="66"/>
                      <a:pt x="40" y="47"/>
                      <a:pt x="40" y="42"/>
                    </a:cubicBezTo>
                    <a:close/>
                    <a:moveTo>
                      <a:pt x="17" y="28"/>
                    </a:moveTo>
                    <a:cubicBezTo>
                      <a:pt x="14" y="27"/>
                      <a:pt x="12" y="25"/>
                      <a:pt x="10" y="23"/>
                    </a:cubicBezTo>
                    <a:cubicBezTo>
                      <a:pt x="10" y="23"/>
                      <a:pt x="9" y="22"/>
                      <a:pt x="9" y="21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3" y="21"/>
                      <a:pt x="15" y="18"/>
                      <a:pt x="14" y="17"/>
                    </a:cubicBezTo>
                    <a:cubicBezTo>
                      <a:pt x="13" y="16"/>
                      <a:pt x="13" y="15"/>
                      <a:pt x="12" y="15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3" y="14"/>
                      <a:pt x="16" y="11"/>
                      <a:pt x="16" y="11"/>
                    </a:cubicBezTo>
                    <a:cubicBezTo>
                      <a:pt x="18" y="10"/>
                      <a:pt x="19" y="10"/>
                      <a:pt x="21" y="9"/>
                    </a:cubicBezTo>
                    <a:cubicBezTo>
                      <a:pt x="24" y="8"/>
                      <a:pt x="26" y="9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4"/>
                      <a:pt x="26" y="16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25"/>
                      <a:pt x="22" y="28"/>
                      <a:pt x="1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488"/>
              <p:cNvSpPr/>
              <p:nvPr/>
            </p:nvSpPr>
            <p:spPr bwMode="auto">
              <a:xfrm>
                <a:off x="1275" y="1642"/>
                <a:ext cx="31" cy="45"/>
              </a:xfrm>
              <a:custGeom>
                <a:avLst/>
                <a:gdLst>
                  <a:gd name="T0" fmla="*/ 33 w 41"/>
                  <a:gd name="T1" fmla="*/ 22 h 59"/>
                  <a:gd name="T2" fmla="*/ 23 w 41"/>
                  <a:gd name="T3" fmla="*/ 20 h 59"/>
                  <a:gd name="T4" fmla="*/ 22 w 41"/>
                  <a:gd name="T5" fmla="*/ 17 h 59"/>
                  <a:gd name="T6" fmla="*/ 21 w 41"/>
                  <a:gd name="T7" fmla="*/ 6 h 59"/>
                  <a:gd name="T8" fmla="*/ 13 w 41"/>
                  <a:gd name="T9" fmla="*/ 0 h 59"/>
                  <a:gd name="T10" fmla="*/ 3 w 41"/>
                  <a:gd name="T11" fmla="*/ 6 h 59"/>
                  <a:gd name="T12" fmla="*/ 1 w 41"/>
                  <a:gd name="T13" fmla="*/ 16 h 59"/>
                  <a:gd name="T14" fmla="*/ 6 w 41"/>
                  <a:gd name="T15" fmla="*/ 15 h 59"/>
                  <a:gd name="T16" fmla="*/ 8 w 41"/>
                  <a:gd name="T17" fmla="*/ 12 h 59"/>
                  <a:gd name="T18" fmla="*/ 13 w 41"/>
                  <a:gd name="T19" fmla="*/ 8 h 59"/>
                  <a:gd name="T20" fmla="*/ 13 w 41"/>
                  <a:gd name="T21" fmla="*/ 9 h 59"/>
                  <a:gd name="T22" fmla="*/ 14 w 41"/>
                  <a:gd name="T23" fmla="*/ 14 h 59"/>
                  <a:gd name="T24" fmla="*/ 14 w 41"/>
                  <a:gd name="T25" fmla="*/ 24 h 59"/>
                  <a:gd name="T26" fmla="*/ 17 w 41"/>
                  <a:gd name="T27" fmla="*/ 28 h 59"/>
                  <a:gd name="T28" fmla="*/ 26 w 41"/>
                  <a:gd name="T29" fmla="*/ 28 h 59"/>
                  <a:gd name="T30" fmla="*/ 31 w 41"/>
                  <a:gd name="T31" fmla="*/ 37 h 59"/>
                  <a:gd name="T32" fmla="*/ 26 w 41"/>
                  <a:gd name="T33" fmla="*/ 47 h 59"/>
                  <a:gd name="T34" fmla="*/ 14 w 41"/>
                  <a:gd name="T35" fmla="*/ 50 h 59"/>
                  <a:gd name="T36" fmla="*/ 15 w 41"/>
                  <a:gd name="T37" fmla="*/ 58 h 59"/>
                  <a:gd name="T38" fmla="*/ 32 w 41"/>
                  <a:gd name="T39" fmla="*/ 53 h 59"/>
                  <a:gd name="T40" fmla="*/ 37 w 41"/>
                  <a:gd name="T41" fmla="*/ 47 h 59"/>
                  <a:gd name="T42" fmla="*/ 40 w 41"/>
                  <a:gd name="T43" fmla="*/ 38 h 59"/>
                  <a:gd name="T44" fmla="*/ 33 w 41"/>
                  <a:gd name="T45" fmla="*/ 2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59">
                    <a:moveTo>
                      <a:pt x="33" y="22"/>
                    </a:moveTo>
                    <a:cubicBezTo>
                      <a:pt x="30" y="19"/>
                      <a:pt x="26" y="19"/>
                      <a:pt x="23" y="20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3"/>
                      <a:pt x="21" y="10"/>
                      <a:pt x="21" y="6"/>
                    </a:cubicBezTo>
                    <a:cubicBezTo>
                      <a:pt x="20" y="2"/>
                      <a:pt x="17" y="0"/>
                      <a:pt x="13" y="0"/>
                    </a:cubicBezTo>
                    <a:cubicBezTo>
                      <a:pt x="9" y="0"/>
                      <a:pt x="5" y="1"/>
                      <a:pt x="3" y="6"/>
                    </a:cubicBezTo>
                    <a:cubicBezTo>
                      <a:pt x="1" y="9"/>
                      <a:pt x="0" y="13"/>
                      <a:pt x="1" y="16"/>
                    </a:cubicBezTo>
                    <a:cubicBezTo>
                      <a:pt x="2" y="19"/>
                      <a:pt x="6" y="18"/>
                      <a:pt x="6" y="15"/>
                    </a:cubicBezTo>
                    <a:cubicBezTo>
                      <a:pt x="7" y="14"/>
                      <a:pt x="8" y="14"/>
                      <a:pt x="8" y="12"/>
                    </a:cubicBezTo>
                    <a:cubicBezTo>
                      <a:pt x="9" y="9"/>
                      <a:pt x="10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11"/>
                      <a:pt x="14" y="12"/>
                      <a:pt x="14" y="14"/>
                    </a:cubicBezTo>
                    <a:cubicBezTo>
                      <a:pt x="14" y="18"/>
                      <a:pt x="14" y="20"/>
                      <a:pt x="14" y="24"/>
                    </a:cubicBezTo>
                    <a:cubicBezTo>
                      <a:pt x="14" y="26"/>
                      <a:pt x="15" y="28"/>
                      <a:pt x="17" y="28"/>
                    </a:cubicBezTo>
                    <a:cubicBezTo>
                      <a:pt x="20" y="28"/>
                      <a:pt x="23" y="28"/>
                      <a:pt x="26" y="28"/>
                    </a:cubicBezTo>
                    <a:cubicBezTo>
                      <a:pt x="29" y="28"/>
                      <a:pt x="33" y="35"/>
                      <a:pt x="31" y="37"/>
                    </a:cubicBezTo>
                    <a:cubicBezTo>
                      <a:pt x="29" y="41"/>
                      <a:pt x="30" y="44"/>
                      <a:pt x="26" y="47"/>
                    </a:cubicBezTo>
                    <a:cubicBezTo>
                      <a:pt x="22" y="49"/>
                      <a:pt x="18" y="49"/>
                      <a:pt x="14" y="50"/>
                    </a:cubicBezTo>
                    <a:cubicBezTo>
                      <a:pt x="11" y="52"/>
                      <a:pt x="11" y="58"/>
                      <a:pt x="15" y="58"/>
                    </a:cubicBezTo>
                    <a:cubicBezTo>
                      <a:pt x="21" y="59"/>
                      <a:pt x="28" y="56"/>
                      <a:pt x="32" y="53"/>
                    </a:cubicBezTo>
                    <a:cubicBezTo>
                      <a:pt x="34" y="51"/>
                      <a:pt x="36" y="49"/>
                      <a:pt x="37" y="47"/>
                    </a:cubicBezTo>
                    <a:cubicBezTo>
                      <a:pt x="38" y="44"/>
                      <a:pt x="40" y="40"/>
                      <a:pt x="40" y="38"/>
                    </a:cubicBezTo>
                    <a:cubicBezTo>
                      <a:pt x="41" y="32"/>
                      <a:pt x="38" y="25"/>
                      <a:pt x="33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489"/>
              <p:cNvSpPr>
                <a:spLocks noEditPoints="1"/>
              </p:cNvSpPr>
              <p:nvPr/>
            </p:nvSpPr>
            <p:spPr bwMode="auto">
              <a:xfrm>
                <a:off x="1297" y="1629"/>
                <a:ext cx="30" cy="51"/>
              </a:xfrm>
              <a:custGeom>
                <a:avLst/>
                <a:gdLst>
                  <a:gd name="T0" fmla="*/ 34 w 39"/>
                  <a:gd name="T1" fmla="*/ 41 h 67"/>
                  <a:gd name="T2" fmla="*/ 29 w 39"/>
                  <a:gd name="T3" fmla="*/ 16 h 67"/>
                  <a:gd name="T4" fmla="*/ 18 w 39"/>
                  <a:gd name="T5" fmla="*/ 2 h 67"/>
                  <a:gd name="T6" fmla="*/ 3 w 39"/>
                  <a:gd name="T7" fmla="*/ 14 h 67"/>
                  <a:gd name="T8" fmla="*/ 3 w 39"/>
                  <a:gd name="T9" fmla="*/ 15 h 67"/>
                  <a:gd name="T10" fmla="*/ 2 w 39"/>
                  <a:gd name="T11" fmla="*/ 29 h 67"/>
                  <a:gd name="T12" fmla="*/ 12 w 39"/>
                  <a:gd name="T13" fmla="*/ 37 h 67"/>
                  <a:gd name="T14" fmla="*/ 23 w 39"/>
                  <a:gd name="T15" fmla="*/ 34 h 67"/>
                  <a:gd name="T16" fmla="*/ 25 w 39"/>
                  <a:gd name="T17" fmla="*/ 42 h 67"/>
                  <a:gd name="T18" fmla="*/ 26 w 39"/>
                  <a:gd name="T19" fmla="*/ 58 h 67"/>
                  <a:gd name="T20" fmla="*/ 29 w 39"/>
                  <a:gd name="T21" fmla="*/ 67 h 67"/>
                  <a:gd name="T22" fmla="*/ 32 w 39"/>
                  <a:gd name="T23" fmla="*/ 66 h 67"/>
                  <a:gd name="T24" fmla="*/ 34 w 39"/>
                  <a:gd name="T25" fmla="*/ 41 h 67"/>
                  <a:gd name="T26" fmla="*/ 13 w 39"/>
                  <a:gd name="T27" fmla="*/ 28 h 67"/>
                  <a:gd name="T28" fmla="*/ 8 w 39"/>
                  <a:gd name="T29" fmla="*/ 18 h 67"/>
                  <a:gd name="T30" fmla="*/ 9 w 39"/>
                  <a:gd name="T31" fmla="*/ 16 h 67"/>
                  <a:gd name="T32" fmla="*/ 12 w 39"/>
                  <a:gd name="T33" fmla="*/ 11 h 67"/>
                  <a:gd name="T34" fmla="*/ 18 w 39"/>
                  <a:gd name="T35" fmla="*/ 11 h 67"/>
                  <a:gd name="T36" fmla="*/ 20 w 39"/>
                  <a:gd name="T37" fmla="*/ 21 h 67"/>
                  <a:gd name="T38" fmla="*/ 13 w 39"/>
                  <a:gd name="T39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67">
                    <a:moveTo>
                      <a:pt x="34" y="41"/>
                    </a:moveTo>
                    <a:cubicBezTo>
                      <a:pt x="32" y="33"/>
                      <a:pt x="32" y="24"/>
                      <a:pt x="29" y="16"/>
                    </a:cubicBezTo>
                    <a:cubicBezTo>
                      <a:pt x="29" y="10"/>
                      <a:pt x="25" y="4"/>
                      <a:pt x="18" y="2"/>
                    </a:cubicBezTo>
                    <a:cubicBezTo>
                      <a:pt x="10" y="0"/>
                      <a:pt x="0" y="6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20"/>
                      <a:pt x="0" y="24"/>
                      <a:pt x="2" y="29"/>
                    </a:cubicBezTo>
                    <a:cubicBezTo>
                      <a:pt x="4" y="33"/>
                      <a:pt x="8" y="36"/>
                      <a:pt x="12" y="37"/>
                    </a:cubicBezTo>
                    <a:cubicBezTo>
                      <a:pt x="17" y="38"/>
                      <a:pt x="20" y="36"/>
                      <a:pt x="23" y="34"/>
                    </a:cubicBezTo>
                    <a:cubicBezTo>
                      <a:pt x="23" y="37"/>
                      <a:pt x="24" y="40"/>
                      <a:pt x="25" y="42"/>
                    </a:cubicBezTo>
                    <a:cubicBezTo>
                      <a:pt x="26" y="48"/>
                      <a:pt x="26" y="53"/>
                      <a:pt x="26" y="58"/>
                    </a:cubicBezTo>
                    <a:cubicBezTo>
                      <a:pt x="26" y="62"/>
                      <a:pt x="26" y="65"/>
                      <a:pt x="29" y="67"/>
                    </a:cubicBezTo>
                    <a:cubicBezTo>
                      <a:pt x="30" y="67"/>
                      <a:pt x="32" y="67"/>
                      <a:pt x="32" y="66"/>
                    </a:cubicBezTo>
                    <a:cubicBezTo>
                      <a:pt x="39" y="62"/>
                      <a:pt x="35" y="47"/>
                      <a:pt x="34" y="41"/>
                    </a:cubicBezTo>
                    <a:close/>
                    <a:moveTo>
                      <a:pt x="13" y="28"/>
                    </a:moveTo>
                    <a:cubicBezTo>
                      <a:pt x="8" y="27"/>
                      <a:pt x="8" y="22"/>
                      <a:pt x="8" y="18"/>
                    </a:cubicBezTo>
                    <a:cubicBezTo>
                      <a:pt x="8" y="18"/>
                      <a:pt x="9" y="17"/>
                      <a:pt x="9" y="16"/>
                    </a:cubicBezTo>
                    <a:cubicBezTo>
                      <a:pt x="10" y="15"/>
                      <a:pt x="11" y="12"/>
                      <a:pt x="12" y="11"/>
                    </a:cubicBezTo>
                    <a:cubicBezTo>
                      <a:pt x="14" y="10"/>
                      <a:pt x="16" y="11"/>
                      <a:pt x="18" y="11"/>
                    </a:cubicBezTo>
                    <a:cubicBezTo>
                      <a:pt x="21" y="13"/>
                      <a:pt x="21" y="19"/>
                      <a:pt x="20" y="21"/>
                    </a:cubicBezTo>
                    <a:cubicBezTo>
                      <a:pt x="19" y="25"/>
                      <a:pt x="17" y="29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490"/>
              <p:cNvSpPr/>
              <p:nvPr/>
            </p:nvSpPr>
            <p:spPr bwMode="auto">
              <a:xfrm>
                <a:off x="1333" y="1640"/>
                <a:ext cx="26" cy="14"/>
              </a:xfrm>
              <a:custGeom>
                <a:avLst/>
                <a:gdLst>
                  <a:gd name="T0" fmla="*/ 21 w 35"/>
                  <a:gd name="T1" fmla="*/ 4 h 19"/>
                  <a:gd name="T2" fmla="*/ 3 w 35"/>
                  <a:gd name="T3" fmla="*/ 9 h 19"/>
                  <a:gd name="T4" fmla="*/ 1 w 35"/>
                  <a:gd name="T5" fmla="*/ 15 h 19"/>
                  <a:gd name="T6" fmla="*/ 8 w 35"/>
                  <a:gd name="T7" fmla="*/ 17 h 19"/>
                  <a:gd name="T8" fmla="*/ 22 w 35"/>
                  <a:gd name="T9" fmla="*/ 14 h 19"/>
                  <a:gd name="T10" fmla="*/ 35 w 35"/>
                  <a:gd name="T11" fmla="*/ 6 h 19"/>
                  <a:gd name="T12" fmla="*/ 21 w 35"/>
                  <a:gd name="T13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9">
                    <a:moveTo>
                      <a:pt x="21" y="4"/>
                    </a:moveTo>
                    <a:cubicBezTo>
                      <a:pt x="15" y="6"/>
                      <a:pt x="9" y="7"/>
                      <a:pt x="3" y="9"/>
                    </a:cubicBezTo>
                    <a:cubicBezTo>
                      <a:pt x="0" y="9"/>
                      <a:pt x="0" y="13"/>
                      <a:pt x="1" y="15"/>
                    </a:cubicBezTo>
                    <a:cubicBezTo>
                      <a:pt x="2" y="18"/>
                      <a:pt x="6" y="19"/>
                      <a:pt x="8" y="17"/>
                    </a:cubicBezTo>
                    <a:cubicBezTo>
                      <a:pt x="13" y="17"/>
                      <a:pt x="18" y="16"/>
                      <a:pt x="22" y="14"/>
                    </a:cubicBezTo>
                    <a:cubicBezTo>
                      <a:pt x="26" y="13"/>
                      <a:pt x="35" y="12"/>
                      <a:pt x="35" y="6"/>
                    </a:cubicBezTo>
                    <a:cubicBezTo>
                      <a:pt x="34" y="0"/>
                      <a:pt x="25" y="3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491"/>
              <p:cNvSpPr/>
              <p:nvPr/>
            </p:nvSpPr>
            <p:spPr bwMode="auto">
              <a:xfrm>
                <a:off x="1358" y="1606"/>
                <a:ext cx="22" cy="49"/>
              </a:xfrm>
              <a:custGeom>
                <a:avLst/>
                <a:gdLst>
                  <a:gd name="T0" fmla="*/ 29 w 29"/>
                  <a:gd name="T1" fmla="*/ 57 h 64"/>
                  <a:gd name="T2" fmla="*/ 19 w 29"/>
                  <a:gd name="T3" fmla="*/ 26 h 64"/>
                  <a:gd name="T4" fmla="*/ 15 w 29"/>
                  <a:gd name="T5" fmla="*/ 12 h 64"/>
                  <a:gd name="T6" fmla="*/ 11 w 29"/>
                  <a:gd name="T7" fmla="*/ 3 h 64"/>
                  <a:gd name="T8" fmla="*/ 5 w 29"/>
                  <a:gd name="T9" fmla="*/ 8 h 64"/>
                  <a:gd name="T10" fmla="*/ 2 w 29"/>
                  <a:gd name="T11" fmla="*/ 18 h 64"/>
                  <a:gd name="T12" fmla="*/ 1 w 29"/>
                  <a:gd name="T13" fmla="*/ 21 h 64"/>
                  <a:gd name="T14" fmla="*/ 1 w 29"/>
                  <a:gd name="T15" fmla="*/ 22 h 64"/>
                  <a:gd name="T16" fmla="*/ 7 w 29"/>
                  <a:gd name="T17" fmla="*/ 24 h 64"/>
                  <a:gd name="T18" fmla="*/ 8 w 29"/>
                  <a:gd name="T19" fmla="*/ 22 h 64"/>
                  <a:gd name="T20" fmla="*/ 10 w 29"/>
                  <a:gd name="T21" fmla="*/ 30 h 64"/>
                  <a:gd name="T22" fmla="*/ 19 w 29"/>
                  <a:gd name="T23" fmla="*/ 59 h 64"/>
                  <a:gd name="T24" fmla="*/ 25 w 29"/>
                  <a:gd name="T25" fmla="*/ 63 h 64"/>
                  <a:gd name="T26" fmla="*/ 25 w 29"/>
                  <a:gd name="T27" fmla="*/ 63 h 64"/>
                  <a:gd name="T28" fmla="*/ 29 w 29"/>
                  <a:gd name="T29" fmla="*/ 60 h 64"/>
                  <a:gd name="T30" fmla="*/ 29 w 29"/>
                  <a:gd name="T31" fmla="*/ 5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64">
                    <a:moveTo>
                      <a:pt x="29" y="57"/>
                    </a:moveTo>
                    <a:cubicBezTo>
                      <a:pt x="27" y="46"/>
                      <a:pt x="22" y="36"/>
                      <a:pt x="19" y="26"/>
                    </a:cubicBezTo>
                    <a:cubicBezTo>
                      <a:pt x="17" y="21"/>
                      <a:pt x="16" y="17"/>
                      <a:pt x="15" y="12"/>
                    </a:cubicBezTo>
                    <a:cubicBezTo>
                      <a:pt x="14" y="8"/>
                      <a:pt x="13" y="5"/>
                      <a:pt x="11" y="3"/>
                    </a:cubicBezTo>
                    <a:cubicBezTo>
                      <a:pt x="7" y="0"/>
                      <a:pt x="3" y="5"/>
                      <a:pt x="5" y="8"/>
                    </a:cubicBezTo>
                    <a:cubicBezTo>
                      <a:pt x="4" y="12"/>
                      <a:pt x="4" y="15"/>
                      <a:pt x="2" y="18"/>
                    </a:cubicBezTo>
                    <a:cubicBezTo>
                      <a:pt x="2" y="18"/>
                      <a:pt x="1" y="19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5"/>
                      <a:pt x="5" y="26"/>
                      <a:pt x="7" y="24"/>
                    </a:cubicBezTo>
                    <a:cubicBezTo>
                      <a:pt x="7" y="23"/>
                      <a:pt x="8" y="22"/>
                      <a:pt x="8" y="22"/>
                    </a:cubicBezTo>
                    <a:cubicBezTo>
                      <a:pt x="9" y="25"/>
                      <a:pt x="10" y="27"/>
                      <a:pt x="10" y="30"/>
                    </a:cubicBezTo>
                    <a:cubicBezTo>
                      <a:pt x="12" y="40"/>
                      <a:pt x="18" y="49"/>
                      <a:pt x="19" y="59"/>
                    </a:cubicBezTo>
                    <a:cubicBezTo>
                      <a:pt x="20" y="62"/>
                      <a:pt x="22" y="64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3"/>
                      <a:pt x="28" y="62"/>
                      <a:pt x="29" y="60"/>
                    </a:cubicBezTo>
                    <a:cubicBezTo>
                      <a:pt x="29" y="59"/>
                      <a:pt x="29" y="58"/>
                      <a:pt x="29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492"/>
              <p:cNvSpPr>
                <a:spLocks noEditPoints="1"/>
              </p:cNvSpPr>
              <p:nvPr/>
            </p:nvSpPr>
            <p:spPr bwMode="auto">
              <a:xfrm>
                <a:off x="1371" y="1608"/>
                <a:ext cx="31" cy="45"/>
              </a:xfrm>
              <a:custGeom>
                <a:avLst/>
                <a:gdLst>
                  <a:gd name="T0" fmla="*/ 37 w 41"/>
                  <a:gd name="T1" fmla="*/ 19 h 59"/>
                  <a:gd name="T2" fmla="*/ 35 w 41"/>
                  <a:gd name="T3" fmla="*/ 12 h 59"/>
                  <a:gd name="T4" fmla="*/ 32 w 41"/>
                  <a:gd name="T5" fmla="*/ 9 h 59"/>
                  <a:gd name="T6" fmla="*/ 25 w 41"/>
                  <a:gd name="T7" fmla="*/ 0 h 59"/>
                  <a:gd name="T8" fmla="*/ 13 w 41"/>
                  <a:gd name="T9" fmla="*/ 1 h 59"/>
                  <a:gd name="T10" fmla="*/ 7 w 41"/>
                  <a:gd name="T11" fmla="*/ 24 h 59"/>
                  <a:gd name="T12" fmla="*/ 10 w 41"/>
                  <a:gd name="T13" fmla="*/ 24 h 59"/>
                  <a:gd name="T14" fmla="*/ 15 w 41"/>
                  <a:gd name="T15" fmla="*/ 35 h 59"/>
                  <a:gd name="T16" fmla="*/ 25 w 41"/>
                  <a:gd name="T17" fmla="*/ 31 h 59"/>
                  <a:gd name="T18" fmla="*/ 29 w 41"/>
                  <a:gd name="T19" fmla="*/ 24 h 59"/>
                  <a:gd name="T20" fmla="*/ 30 w 41"/>
                  <a:gd name="T21" fmla="*/ 32 h 59"/>
                  <a:gd name="T22" fmla="*/ 31 w 41"/>
                  <a:gd name="T23" fmla="*/ 40 h 59"/>
                  <a:gd name="T24" fmla="*/ 30 w 41"/>
                  <a:gd name="T25" fmla="*/ 47 h 59"/>
                  <a:gd name="T26" fmla="*/ 30 w 41"/>
                  <a:gd name="T27" fmla="*/ 55 h 59"/>
                  <a:gd name="T28" fmla="*/ 31 w 41"/>
                  <a:gd name="T29" fmla="*/ 57 h 59"/>
                  <a:gd name="T30" fmla="*/ 40 w 41"/>
                  <a:gd name="T31" fmla="*/ 38 h 59"/>
                  <a:gd name="T32" fmla="*/ 37 w 41"/>
                  <a:gd name="T33" fmla="*/ 19 h 59"/>
                  <a:gd name="T34" fmla="*/ 23 w 41"/>
                  <a:gd name="T35" fmla="*/ 20 h 59"/>
                  <a:gd name="T36" fmla="*/ 20 w 41"/>
                  <a:gd name="T37" fmla="*/ 26 h 59"/>
                  <a:gd name="T38" fmla="*/ 14 w 41"/>
                  <a:gd name="T39" fmla="*/ 23 h 59"/>
                  <a:gd name="T40" fmla="*/ 12 w 41"/>
                  <a:gd name="T41" fmla="*/ 21 h 59"/>
                  <a:gd name="T42" fmla="*/ 13 w 41"/>
                  <a:gd name="T43" fmla="*/ 11 h 59"/>
                  <a:gd name="T44" fmla="*/ 24 w 41"/>
                  <a:gd name="T45" fmla="*/ 8 h 59"/>
                  <a:gd name="T46" fmla="*/ 23 w 41"/>
                  <a:gd name="T47" fmla="*/ 2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" h="59">
                    <a:moveTo>
                      <a:pt x="37" y="19"/>
                    </a:moveTo>
                    <a:cubicBezTo>
                      <a:pt x="37" y="17"/>
                      <a:pt x="36" y="14"/>
                      <a:pt x="35" y="12"/>
                    </a:cubicBezTo>
                    <a:cubicBezTo>
                      <a:pt x="34" y="11"/>
                      <a:pt x="33" y="10"/>
                      <a:pt x="32" y="9"/>
                    </a:cubicBezTo>
                    <a:cubicBezTo>
                      <a:pt x="32" y="4"/>
                      <a:pt x="29" y="1"/>
                      <a:pt x="25" y="0"/>
                    </a:cubicBezTo>
                    <a:cubicBezTo>
                      <a:pt x="22" y="0"/>
                      <a:pt x="15" y="0"/>
                      <a:pt x="13" y="1"/>
                    </a:cubicBezTo>
                    <a:cubicBezTo>
                      <a:pt x="6" y="5"/>
                      <a:pt x="0" y="18"/>
                      <a:pt x="7" y="24"/>
                    </a:cubicBezTo>
                    <a:cubicBezTo>
                      <a:pt x="8" y="25"/>
                      <a:pt x="9" y="25"/>
                      <a:pt x="10" y="24"/>
                    </a:cubicBezTo>
                    <a:cubicBezTo>
                      <a:pt x="10" y="29"/>
                      <a:pt x="11" y="33"/>
                      <a:pt x="15" y="35"/>
                    </a:cubicBezTo>
                    <a:cubicBezTo>
                      <a:pt x="19" y="36"/>
                      <a:pt x="23" y="34"/>
                      <a:pt x="25" y="31"/>
                    </a:cubicBezTo>
                    <a:cubicBezTo>
                      <a:pt x="27" y="29"/>
                      <a:pt x="28" y="26"/>
                      <a:pt x="29" y="24"/>
                    </a:cubicBezTo>
                    <a:cubicBezTo>
                      <a:pt x="29" y="26"/>
                      <a:pt x="30" y="29"/>
                      <a:pt x="30" y="32"/>
                    </a:cubicBezTo>
                    <a:cubicBezTo>
                      <a:pt x="31" y="34"/>
                      <a:pt x="31" y="37"/>
                      <a:pt x="31" y="40"/>
                    </a:cubicBezTo>
                    <a:cubicBezTo>
                      <a:pt x="31" y="42"/>
                      <a:pt x="30" y="44"/>
                      <a:pt x="30" y="47"/>
                    </a:cubicBezTo>
                    <a:cubicBezTo>
                      <a:pt x="31" y="49"/>
                      <a:pt x="29" y="52"/>
                      <a:pt x="30" y="55"/>
                    </a:cubicBezTo>
                    <a:cubicBezTo>
                      <a:pt x="30" y="56"/>
                      <a:pt x="31" y="57"/>
                      <a:pt x="31" y="57"/>
                    </a:cubicBezTo>
                    <a:cubicBezTo>
                      <a:pt x="40" y="59"/>
                      <a:pt x="41" y="43"/>
                      <a:pt x="40" y="38"/>
                    </a:cubicBezTo>
                    <a:cubicBezTo>
                      <a:pt x="40" y="31"/>
                      <a:pt x="38" y="25"/>
                      <a:pt x="37" y="19"/>
                    </a:cubicBezTo>
                    <a:close/>
                    <a:moveTo>
                      <a:pt x="23" y="20"/>
                    </a:moveTo>
                    <a:cubicBezTo>
                      <a:pt x="22" y="22"/>
                      <a:pt x="21" y="24"/>
                      <a:pt x="20" y="26"/>
                    </a:cubicBezTo>
                    <a:cubicBezTo>
                      <a:pt x="17" y="30"/>
                      <a:pt x="15" y="26"/>
                      <a:pt x="14" y="23"/>
                    </a:cubicBezTo>
                    <a:cubicBezTo>
                      <a:pt x="14" y="21"/>
                      <a:pt x="13" y="21"/>
                      <a:pt x="12" y="21"/>
                    </a:cubicBezTo>
                    <a:cubicBezTo>
                      <a:pt x="13" y="18"/>
                      <a:pt x="12" y="14"/>
                      <a:pt x="13" y="11"/>
                    </a:cubicBezTo>
                    <a:cubicBezTo>
                      <a:pt x="15" y="8"/>
                      <a:pt x="21" y="7"/>
                      <a:pt x="24" y="8"/>
                    </a:cubicBezTo>
                    <a:cubicBezTo>
                      <a:pt x="25" y="9"/>
                      <a:pt x="23" y="19"/>
                      <a:pt x="2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493"/>
              <p:cNvSpPr/>
              <p:nvPr/>
            </p:nvSpPr>
            <p:spPr bwMode="auto">
              <a:xfrm>
                <a:off x="1399" y="1601"/>
                <a:ext cx="29" cy="43"/>
              </a:xfrm>
              <a:custGeom>
                <a:avLst/>
                <a:gdLst>
                  <a:gd name="T0" fmla="*/ 30 w 38"/>
                  <a:gd name="T1" fmla="*/ 18 h 57"/>
                  <a:gd name="T2" fmla="*/ 26 w 38"/>
                  <a:gd name="T3" fmla="*/ 19 h 57"/>
                  <a:gd name="T4" fmla="*/ 23 w 38"/>
                  <a:gd name="T5" fmla="*/ 8 h 57"/>
                  <a:gd name="T6" fmla="*/ 17 w 38"/>
                  <a:gd name="T7" fmla="*/ 9 h 57"/>
                  <a:gd name="T8" fmla="*/ 18 w 38"/>
                  <a:gd name="T9" fmla="*/ 23 h 57"/>
                  <a:gd name="T10" fmla="*/ 11 w 38"/>
                  <a:gd name="T11" fmla="*/ 27 h 57"/>
                  <a:gd name="T12" fmla="*/ 9 w 38"/>
                  <a:gd name="T13" fmla="*/ 27 h 57"/>
                  <a:gd name="T14" fmla="*/ 9 w 38"/>
                  <a:gd name="T15" fmla="*/ 19 h 57"/>
                  <a:gd name="T16" fmla="*/ 6 w 38"/>
                  <a:gd name="T17" fmla="*/ 2 h 57"/>
                  <a:gd name="T18" fmla="*/ 6 w 38"/>
                  <a:gd name="T19" fmla="*/ 1 h 57"/>
                  <a:gd name="T20" fmla="*/ 6 w 38"/>
                  <a:gd name="T21" fmla="*/ 1 h 57"/>
                  <a:gd name="T22" fmla="*/ 6 w 38"/>
                  <a:gd name="T23" fmla="*/ 1 h 57"/>
                  <a:gd name="T24" fmla="*/ 5 w 38"/>
                  <a:gd name="T25" fmla="*/ 1 h 57"/>
                  <a:gd name="T26" fmla="*/ 3 w 38"/>
                  <a:gd name="T27" fmla="*/ 0 h 57"/>
                  <a:gd name="T28" fmla="*/ 0 w 38"/>
                  <a:gd name="T29" fmla="*/ 2 h 57"/>
                  <a:gd name="T30" fmla="*/ 0 w 38"/>
                  <a:gd name="T31" fmla="*/ 2 h 57"/>
                  <a:gd name="T32" fmla="*/ 0 w 38"/>
                  <a:gd name="T33" fmla="*/ 2 h 57"/>
                  <a:gd name="T34" fmla="*/ 0 w 38"/>
                  <a:gd name="T35" fmla="*/ 2 h 57"/>
                  <a:gd name="T36" fmla="*/ 0 w 38"/>
                  <a:gd name="T37" fmla="*/ 3 h 57"/>
                  <a:gd name="T38" fmla="*/ 1 w 38"/>
                  <a:gd name="T39" fmla="*/ 12 h 57"/>
                  <a:gd name="T40" fmla="*/ 1 w 38"/>
                  <a:gd name="T41" fmla="*/ 24 h 57"/>
                  <a:gd name="T42" fmla="*/ 8 w 38"/>
                  <a:gd name="T43" fmla="*/ 37 h 57"/>
                  <a:gd name="T44" fmla="*/ 20 w 38"/>
                  <a:gd name="T45" fmla="*/ 34 h 57"/>
                  <a:gd name="T46" fmla="*/ 26 w 38"/>
                  <a:gd name="T47" fmla="*/ 53 h 57"/>
                  <a:gd name="T48" fmla="*/ 35 w 38"/>
                  <a:gd name="T49" fmla="*/ 52 h 57"/>
                  <a:gd name="T50" fmla="*/ 33 w 38"/>
                  <a:gd name="T51" fmla="*/ 45 h 57"/>
                  <a:gd name="T52" fmla="*/ 31 w 38"/>
                  <a:gd name="T53" fmla="*/ 41 h 57"/>
                  <a:gd name="T54" fmla="*/ 29 w 38"/>
                  <a:gd name="T55" fmla="*/ 34 h 57"/>
                  <a:gd name="T56" fmla="*/ 28 w 38"/>
                  <a:gd name="T57" fmla="*/ 30 h 57"/>
                  <a:gd name="T58" fmla="*/ 30 w 38"/>
                  <a:gd name="T59" fmla="*/ 29 h 57"/>
                  <a:gd name="T60" fmla="*/ 31 w 38"/>
                  <a:gd name="T61" fmla="*/ 28 h 57"/>
                  <a:gd name="T62" fmla="*/ 30 w 38"/>
                  <a:gd name="T63" fmla="*/ 1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57">
                    <a:moveTo>
                      <a:pt x="30" y="18"/>
                    </a:moveTo>
                    <a:cubicBezTo>
                      <a:pt x="28" y="18"/>
                      <a:pt x="27" y="19"/>
                      <a:pt x="26" y="19"/>
                    </a:cubicBezTo>
                    <a:cubicBezTo>
                      <a:pt x="25" y="16"/>
                      <a:pt x="24" y="12"/>
                      <a:pt x="23" y="8"/>
                    </a:cubicBezTo>
                    <a:cubicBezTo>
                      <a:pt x="22" y="6"/>
                      <a:pt x="17" y="6"/>
                      <a:pt x="17" y="9"/>
                    </a:cubicBezTo>
                    <a:cubicBezTo>
                      <a:pt x="17" y="14"/>
                      <a:pt x="18" y="19"/>
                      <a:pt x="18" y="23"/>
                    </a:cubicBezTo>
                    <a:cubicBezTo>
                      <a:pt x="16" y="25"/>
                      <a:pt x="14" y="26"/>
                      <a:pt x="11" y="27"/>
                    </a:cubicBezTo>
                    <a:cubicBezTo>
                      <a:pt x="10" y="27"/>
                      <a:pt x="10" y="27"/>
                      <a:pt x="9" y="27"/>
                    </a:cubicBezTo>
                    <a:cubicBezTo>
                      <a:pt x="9" y="25"/>
                      <a:pt x="9" y="20"/>
                      <a:pt x="9" y="19"/>
                    </a:cubicBezTo>
                    <a:cubicBezTo>
                      <a:pt x="9" y="13"/>
                      <a:pt x="8" y="7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6"/>
                      <a:pt x="0" y="9"/>
                      <a:pt x="1" y="12"/>
                    </a:cubicBezTo>
                    <a:cubicBezTo>
                      <a:pt x="1" y="16"/>
                      <a:pt x="1" y="20"/>
                      <a:pt x="1" y="24"/>
                    </a:cubicBezTo>
                    <a:cubicBezTo>
                      <a:pt x="0" y="30"/>
                      <a:pt x="1" y="36"/>
                      <a:pt x="8" y="37"/>
                    </a:cubicBezTo>
                    <a:cubicBezTo>
                      <a:pt x="12" y="37"/>
                      <a:pt x="16" y="36"/>
                      <a:pt x="20" y="34"/>
                    </a:cubicBezTo>
                    <a:cubicBezTo>
                      <a:pt x="21" y="41"/>
                      <a:pt x="23" y="47"/>
                      <a:pt x="26" y="53"/>
                    </a:cubicBezTo>
                    <a:cubicBezTo>
                      <a:pt x="28" y="57"/>
                      <a:pt x="34" y="56"/>
                      <a:pt x="35" y="52"/>
                    </a:cubicBezTo>
                    <a:cubicBezTo>
                      <a:pt x="35" y="49"/>
                      <a:pt x="34" y="47"/>
                      <a:pt x="33" y="45"/>
                    </a:cubicBezTo>
                    <a:cubicBezTo>
                      <a:pt x="33" y="43"/>
                      <a:pt x="32" y="42"/>
                      <a:pt x="31" y="41"/>
                    </a:cubicBezTo>
                    <a:cubicBezTo>
                      <a:pt x="30" y="39"/>
                      <a:pt x="29" y="36"/>
                      <a:pt x="29" y="34"/>
                    </a:cubicBezTo>
                    <a:cubicBezTo>
                      <a:pt x="29" y="32"/>
                      <a:pt x="28" y="31"/>
                      <a:pt x="28" y="30"/>
                    </a:cubicBezTo>
                    <a:cubicBezTo>
                      <a:pt x="29" y="29"/>
                      <a:pt x="29" y="29"/>
                      <a:pt x="30" y="29"/>
                    </a:cubicBezTo>
                    <a:cubicBezTo>
                      <a:pt x="30" y="29"/>
                      <a:pt x="32" y="28"/>
                      <a:pt x="31" y="28"/>
                    </a:cubicBezTo>
                    <a:cubicBezTo>
                      <a:pt x="38" y="27"/>
                      <a:pt x="36" y="16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494"/>
              <p:cNvSpPr/>
              <p:nvPr/>
            </p:nvSpPr>
            <p:spPr bwMode="auto">
              <a:xfrm>
                <a:off x="1421" y="1591"/>
                <a:ext cx="31" cy="50"/>
              </a:xfrm>
              <a:custGeom>
                <a:avLst/>
                <a:gdLst>
                  <a:gd name="T0" fmla="*/ 38 w 41"/>
                  <a:gd name="T1" fmla="*/ 33 h 66"/>
                  <a:gd name="T2" fmla="*/ 22 w 41"/>
                  <a:gd name="T3" fmla="*/ 23 h 66"/>
                  <a:gd name="T4" fmla="*/ 15 w 41"/>
                  <a:gd name="T5" fmla="*/ 26 h 66"/>
                  <a:gd name="T6" fmla="*/ 11 w 41"/>
                  <a:gd name="T7" fmla="*/ 21 h 66"/>
                  <a:gd name="T8" fmla="*/ 10 w 41"/>
                  <a:gd name="T9" fmla="*/ 13 h 66"/>
                  <a:gd name="T10" fmla="*/ 9 w 41"/>
                  <a:gd name="T11" fmla="*/ 13 h 66"/>
                  <a:gd name="T12" fmla="*/ 17 w 41"/>
                  <a:gd name="T13" fmla="*/ 11 h 66"/>
                  <a:gd name="T14" fmla="*/ 30 w 41"/>
                  <a:gd name="T15" fmla="*/ 5 h 66"/>
                  <a:gd name="T16" fmla="*/ 29 w 41"/>
                  <a:gd name="T17" fmla="*/ 2 h 66"/>
                  <a:gd name="T18" fmla="*/ 18 w 41"/>
                  <a:gd name="T19" fmla="*/ 1 h 66"/>
                  <a:gd name="T20" fmla="*/ 3 w 41"/>
                  <a:gd name="T21" fmla="*/ 6 h 66"/>
                  <a:gd name="T22" fmla="*/ 2 w 41"/>
                  <a:gd name="T23" fmla="*/ 13 h 66"/>
                  <a:gd name="T24" fmla="*/ 3 w 41"/>
                  <a:gd name="T25" fmla="*/ 14 h 66"/>
                  <a:gd name="T26" fmla="*/ 4 w 41"/>
                  <a:gd name="T27" fmla="*/ 21 h 66"/>
                  <a:gd name="T28" fmla="*/ 6 w 41"/>
                  <a:gd name="T29" fmla="*/ 31 h 66"/>
                  <a:gd name="T30" fmla="*/ 13 w 41"/>
                  <a:gd name="T31" fmla="*/ 35 h 66"/>
                  <a:gd name="T32" fmla="*/ 26 w 41"/>
                  <a:gd name="T33" fmla="*/ 32 h 66"/>
                  <a:gd name="T34" fmla="*/ 32 w 41"/>
                  <a:gd name="T35" fmla="*/ 45 h 66"/>
                  <a:gd name="T36" fmla="*/ 28 w 41"/>
                  <a:gd name="T37" fmla="*/ 54 h 66"/>
                  <a:gd name="T38" fmla="*/ 19 w 41"/>
                  <a:gd name="T39" fmla="*/ 59 h 66"/>
                  <a:gd name="T40" fmla="*/ 19 w 41"/>
                  <a:gd name="T41" fmla="*/ 63 h 66"/>
                  <a:gd name="T42" fmla="*/ 39 w 41"/>
                  <a:gd name="T43" fmla="*/ 54 h 66"/>
                  <a:gd name="T44" fmla="*/ 38 w 41"/>
                  <a:gd name="T45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66">
                    <a:moveTo>
                      <a:pt x="38" y="33"/>
                    </a:moveTo>
                    <a:cubicBezTo>
                      <a:pt x="36" y="26"/>
                      <a:pt x="29" y="21"/>
                      <a:pt x="22" y="23"/>
                    </a:cubicBezTo>
                    <a:cubicBezTo>
                      <a:pt x="19" y="24"/>
                      <a:pt x="17" y="25"/>
                      <a:pt x="15" y="26"/>
                    </a:cubicBezTo>
                    <a:cubicBezTo>
                      <a:pt x="11" y="28"/>
                      <a:pt x="12" y="23"/>
                      <a:pt x="11" y="21"/>
                    </a:cubicBezTo>
                    <a:cubicBezTo>
                      <a:pt x="11" y="19"/>
                      <a:pt x="10" y="16"/>
                      <a:pt x="10" y="13"/>
                    </a:cubicBezTo>
                    <a:cubicBezTo>
                      <a:pt x="10" y="13"/>
                      <a:pt x="10" y="13"/>
                      <a:pt x="9" y="13"/>
                    </a:cubicBezTo>
                    <a:cubicBezTo>
                      <a:pt x="12" y="12"/>
                      <a:pt x="15" y="12"/>
                      <a:pt x="17" y="11"/>
                    </a:cubicBezTo>
                    <a:cubicBezTo>
                      <a:pt x="22" y="10"/>
                      <a:pt x="26" y="9"/>
                      <a:pt x="30" y="5"/>
                    </a:cubicBezTo>
                    <a:cubicBezTo>
                      <a:pt x="30" y="4"/>
                      <a:pt x="30" y="3"/>
                      <a:pt x="29" y="2"/>
                    </a:cubicBezTo>
                    <a:cubicBezTo>
                      <a:pt x="25" y="0"/>
                      <a:pt x="22" y="0"/>
                      <a:pt x="18" y="1"/>
                    </a:cubicBezTo>
                    <a:cubicBezTo>
                      <a:pt x="13" y="3"/>
                      <a:pt x="7" y="4"/>
                      <a:pt x="3" y="6"/>
                    </a:cubicBezTo>
                    <a:cubicBezTo>
                      <a:pt x="0" y="7"/>
                      <a:pt x="0" y="11"/>
                      <a:pt x="2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4" y="16"/>
                      <a:pt x="3" y="19"/>
                      <a:pt x="4" y="21"/>
                    </a:cubicBezTo>
                    <a:cubicBezTo>
                      <a:pt x="4" y="24"/>
                      <a:pt x="4" y="28"/>
                      <a:pt x="6" y="31"/>
                    </a:cubicBezTo>
                    <a:cubicBezTo>
                      <a:pt x="7" y="34"/>
                      <a:pt x="10" y="35"/>
                      <a:pt x="13" y="35"/>
                    </a:cubicBezTo>
                    <a:cubicBezTo>
                      <a:pt x="18" y="36"/>
                      <a:pt x="21" y="31"/>
                      <a:pt x="26" y="32"/>
                    </a:cubicBezTo>
                    <a:cubicBezTo>
                      <a:pt x="31" y="32"/>
                      <a:pt x="32" y="41"/>
                      <a:pt x="32" y="45"/>
                    </a:cubicBezTo>
                    <a:cubicBezTo>
                      <a:pt x="32" y="49"/>
                      <a:pt x="31" y="51"/>
                      <a:pt x="28" y="54"/>
                    </a:cubicBezTo>
                    <a:cubicBezTo>
                      <a:pt x="26" y="56"/>
                      <a:pt x="22" y="57"/>
                      <a:pt x="19" y="59"/>
                    </a:cubicBezTo>
                    <a:cubicBezTo>
                      <a:pt x="17" y="60"/>
                      <a:pt x="17" y="63"/>
                      <a:pt x="19" y="63"/>
                    </a:cubicBezTo>
                    <a:cubicBezTo>
                      <a:pt x="26" y="66"/>
                      <a:pt x="37" y="62"/>
                      <a:pt x="39" y="54"/>
                    </a:cubicBezTo>
                    <a:cubicBezTo>
                      <a:pt x="41" y="47"/>
                      <a:pt x="41" y="39"/>
                      <a:pt x="3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495"/>
              <p:cNvSpPr>
                <a:spLocks noEditPoints="1"/>
              </p:cNvSpPr>
              <p:nvPr/>
            </p:nvSpPr>
            <p:spPr bwMode="auto">
              <a:xfrm>
                <a:off x="762" y="1025"/>
                <a:ext cx="161" cy="92"/>
              </a:xfrm>
              <a:custGeom>
                <a:avLst/>
                <a:gdLst>
                  <a:gd name="T0" fmla="*/ 110 w 211"/>
                  <a:gd name="T1" fmla="*/ 20 h 120"/>
                  <a:gd name="T2" fmla="*/ 78 w 211"/>
                  <a:gd name="T3" fmla="*/ 34 h 120"/>
                  <a:gd name="T4" fmla="*/ 70 w 211"/>
                  <a:gd name="T5" fmla="*/ 53 h 120"/>
                  <a:gd name="T6" fmla="*/ 55 w 211"/>
                  <a:gd name="T7" fmla="*/ 40 h 120"/>
                  <a:gd name="T8" fmla="*/ 6 w 211"/>
                  <a:gd name="T9" fmla="*/ 52 h 120"/>
                  <a:gd name="T10" fmla="*/ 30 w 211"/>
                  <a:gd name="T11" fmla="*/ 82 h 120"/>
                  <a:gd name="T12" fmla="*/ 17 w 211"/>
                  <a:gd name="T13" fmla="*/ 102 h 120"/>
                  <a:gd name="T14" fmla="*/ 21 w 211"/>
                  <a:gd name="T15" fmla="*/ 119 h 120"/>
                  <a:gd name="T16" fmla="*/ 29 w 211"/>
                  <a:gd name="T17" fmla="*/ 114 h 120"/>
                  <a:gd name="T18" fmla="*/ 68 w 211"/>
                  <a:gd name="T19" fmla="*/ 94 h 120"/>
                  <a:gd name="T20" fmla="*/ 85 w 211"/>
                  <a:gd name="T21" fmla="*/ 79 h 120"/>
                  <a:gd name="T22" fmla="*/ 91 w 211"/>
                  <a:gd name="T23" fmla="*/ 87 h 120"/>
                  <a:gd name="T24" fmla="*/ 103 w 211"/>
                  <a:gd name="T25" fmla="*/ 99 h 120"/>
                  <a:gd name="T26" fmla="*/ 173 w 211"/>
                  <a:gd name="T27" fmla="*/ 73 h 120"/>
                  <a:gd name="T28" fmla="*/ 63 w 211"/>
                  <a:gd name="T29" fmla="*/ 92 h 120"/>
                  <a:gd name="T30" fmla="*/ 31 w 211"/>
                  <a:gd name="T31" fmla="*/ 102 h 120"/>
                  <a:gd name="T32" fmla="*/ 41 w 211"/>
                  <a:gd name="T33" fmla="*/ 88 h 120"/>
                  <a:gd name="T34" fmla="*/ 40 w 211"/>
                  <a:gd name="T35" fmla="*/ 78 h 120"/>
                  <a:gd name="T36" fmla="*/ 35 w 211"/>
                  <a:gd name="T37" fmla="*/ 66 h 120"/>
                  <a:gd name="T38" fmla="*/ 41 w 211"/>
                  <a:gd name="T39" fmla="*/ 55 h 120"/>
                  <a:gd name="T40" fmla="*/ 45 w 211"/>
                  <a:gd name="T41" fmla="*/ 69 h 120"/>
                  <a:gd name="T42" fmla="*/ 52 w 211"/>
                  <a:gd name="T43" fmla="*/ 69 h 120"/>
                  <a:gd name="T44" fmla="*/ 52 w 211"/>
                  <a:gd name="T45" fmla="*/ 65 h 120"/>
                  <a:gd name="T46" fmla="*/ 54 w 211"/>
                  <a:gd name="T47" fmla="*/ 63 h 120"/>
                  <a:gd name="T48" fmla="*/ 56 w 211"/>
                  <a:gd name="T49" fmla="*/ 66 h 120"/>
                  <a:gd name="T50" fmla="*/ 62 w 211"/>
                  <a:gd name="T51" fmla="*/ 82 h 120"/>
                  <a:gd name="T52" fmla="*/ 63 w 211"/>
                  <a:gd name="T53" fmla="*/ 92 h 120"/>
                  <a:gd name="T54" fmla="*/ 173 w 211"/>
                  <a:gd name="T55" fmla="*/ 20 h 120"/>
                  <a:gd name="T56" fmla="*/ 172 w 211"/>
                  <a:gd name="T57" fmla="*/ 21 h 120"/>
                  <a:gd name="T58" fmla="*/ 135 w 211"/>
                  <a:gd name="T59" fmla="*/ 25 h 120"/>
                  <a:gd name="T60" fmla="*/ 135 w 211"/>
                  <a:gd name="T61" fmla="*/ 24 h 120"/>
                  <a:gd name="T62" fmla="*/ 135 w 211"/>
                  <a:gd name="T63" fmla="*/ 25 h 120"/>
                  <a:gd name="T64" fmla="*/ 134 w 211"/>
                  <a:gd name="T65" fmla="*/ 73 h 120"/>
                  <a:gd name="T66" fmla="*/ 98 w 211"/>
                  <a:gd name="T67" fmla="*/ 88 h 120"/>
                  <a:gd name="T68" fmla="*/ 86 w 211"/>
                  <a:gd name="T69" fmla="*/ 70 h 120"/>
                  <a:gd name="T70" fmla="*/ 84 w 211"/>
                  <a:gd name="T71" fmla="*/ 54 h 120"/>
                  <a:gd name="T72" fmla="*/ 94 w 211"/>
                  <a:gd name="T73" fmla="*/ 53 h 120"/>
                  <a:gd name="T74" fmla="*/ 103 w 211"/>
                  <a:gd name="T75" fmla="*/ 47 h 120"/>
                  <a:gd name="T76" fmla="*/ 109 w 211"/>
                  <a:gd name="T77" fmla="*/ 43 h 120"/>
                  <a:gd name="T78" fmla="*/ 113 w 211"/>
                  <a:gd name="T79" fmla="*/ 41 h 120"/>
                  <a:gd name="T80" fmla="*/ 124 w 211"/>
                  <a:gd name="T81" fmla="*/ 36 h 120"/>
                  <a:gd name="T82" fmla="*/ 130 w 211"/>
                  <a:gd name="T83" fmla="*/ 33 h 120"/>
                  <a:gd name="T84" fmla="*/ 142 w 211"/>
                  <a:gd name="T85" fmla="*/ 32 h 120"/>
                  <a:gd name="T86" fmla="*/ 147 w 211"/>
                  <a:gd name="T87" fmla="*/ 29 h 120"/>
                  <a:gd name="T88" fmla="*/ 155 w 211"/>
                  <a:gd name="T89" fmla="*/ 26 h 120"/>
                  <a:gd name="T90" fmla="*/ 161 w 211"/>
                  <a:gd name="T91" fmla="*/ 24 h 120"/>
                  <a:gd name="T92" fmla="*/ 172 w 211"/>
                  <a:gd name="T93" fmla="*/ 24 h 120"/>
                  <a:gd name="T94" fmla="*/ 180 w 211"/>
                  <a:gd name="T95" fmla="*/ 26 h 120"/>
                  <a:gd name="T96" fmla="*/ 183 w 211"/>
                  <a:gd name="T97" fmla="*/ 29 h 120"/>
                  <a:gd name="T98" fmla="*/ 190 w 211"/>
                  <a:gd name="T99" fmla="*/ 30 h 120"/>
                  <a:gd name="T100" fmla="*/ 195 w 211"/>
                  <a:gd name="T101" fmla="*/ 4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1" h="120">
                    <a:moveTo>
                      <a:pt x="168" y="3"/>
                    </a:moveTo>
                    <a:cubicBezTo>
                      <a:pt x="157" y="4"/>
                      <a:pt x="146" y="8"/>
                      <a:pt x="134" y="12"/>
                    </a:cubicBezTo>
                    <a:cubicBezTo>
                      <a:pt x="126" y="14"/>
                      <a:pt x="118" y="17"/>
                      <a:pt x="110" y="20"/>
                    </a:cubicBezTo>
                    <a:cubicBezTo>
                      <a:pt x="104" y="22"/>
                      <a:pt x="97" y="25"/>
                      <a:pt x="91" y="26"/>
                    </a:cubicBezTo>
                    <a:cubicBezTo>
                      <a:pt x="88" y="23"/>
                      <a:pt x="82" y="25"/>
                      <a:pt x="81" y="29"/>
                    </a:cubicBezTo>
                    <a:cubicBezTo>
                      <a:pt x="80" y="30"/>
                      <a:pt x="78" y="32"/>
                      <a:pt x="78" y="34"/>
                    </a:cubicBezTo>
                    <a:cubicBezTo>
                      <a:pt x="78" y="35"/>
                      <a:pt x="78" y="37"/>
                      <a:pt x="79" y="38"/>
                    </a:cubicBezTo>
                    <a:cubicBezTo>
                      <a:pt x="79" y="42"/>
                      <a:pt x="78" y="42"/>
                      <a:pt x="77" y="45"/>
                    </a:cubicBezTo>
                    <a:cubicBezTo>
                      <a:pt x="75" y="49"/>
                      <a:pt x="74" y="51"/>
                      <a:pt x="70" y="53"/>
                    </a:cubicBezTo>
                    <a:cubicBezTo>
                      <a:pt x="67" y="54"/>
                      <a:pt x="63" y="54"/>
                      <a:pt x="60" y="56"/>
                    </a:cubicBezTo>
                    <a:cubicBezTo>
                      <a:pt x="59" y="51"/>
                      <a:pt x="58" y="47"/>
                      <a:pt x="56" y="42"/>
                    </a:cubicBezTo>
                    <a:cubicBezTo>
                      <a:pt x="56" y="41"/>
                      <a:pt x="55" y="41"/>
                      <a:pt x="55" y="40"/>
                    </a:cubicBezTo>
                    <a:cubicBezTo>
                      <a:pt x="54" y="39"/>
                      <a:pt x="53" y="37"/>
                      <a:pt x="51" y="38"/>
                    </a:cubicBezTo>
                    <a:cubicBezTo>
                      <a:pt x="45" y="39"/>
                      <a:pt x="38" y="40"/>
                      <a:pt x="32" y="42"/>
                    </a:cubicBezTo>
                    <a:cubicBezTo>
                      <a:pt x="24" y="47"/>
                      <a:pt x="15" y="49"/>
                      <a:pt x="6" y="52"/>
                    </a:cubicBezTo>
                    <a:cubicBezTo>
                      <a:pt x="0" y="54"/>
                      <a:pt x="2" y="62"/>
                      <a:pt x="7" y="62"/>
                    </a:cubicBezTo>
                    <a:cubicBezTo>
                      <a:pt x="11" y="64"/>
                      <a:pt x="15" y="66"/>
                      <a:pt x="18" y="69"/>
                    </a:cubicBezTo>
                    <a:cubicBezTo>
                      <a:pt x="22" y="72"/>
                      <a:pt x="28" y="76"/>
                      <a:pt x="30" y="82"/>
                    </a:cubicBezTo>
                    <a:cubicBezTo>
                      <a:pt x="30" y="82"/>
                      <a:pt x="31" y="83"/>
                      <a:pt x="31" y="84"/>
                    </a:cubicBezTo>
                    <a:cubicBezTo>
                      <a:pt x="29" y="87"/>
                      <a:pt x="27" y="90"/>
                      <a:pt x="25" y="93"/>
                    </a:cubicBezTo>
                    <a:cubicBezTo>
                      <a:pt x="22" y="96"/>
                      <a:pt x="19" y="99"/>
                      <a:pt x="17" y="102"/>
                    </a:cubicBezTo>
                    <a:cubicBezTo>
                      <a:pt x="16" y="105"/>
                      <a:pt x="16" y="108"/>
                      <a:pt x="14" y="110"/>
                    </a:cubicBezTo>
                    <a:cubicBezTo>
                      <a:pt x="12" y="115"/>
                      <a:pt x="15" y="120"/>
                      <a:pt x="20" y="120"/>
                    </a:cubicBezTo>
                    <a:cubicBezTo>
                      <a:pt x="20" y="120"/>
                      <a:pt x="20" y="119"/>
                      <a:pt x="21" y="119"/>
                    </a:cubicBezTo>
                    <a:cubicBezTo>
                      <a:pt x="21" y="120"/>
                      <a:pt x="22" y="120"/>
                      <a:pt x="23" y="120"/>
                    </a:cubicBezTo>
                    <a:cubicBezTo>
                      <a:pt x="25" y="120"/>
                      <a:pt x="27" y="118"/>
                      <a:pt x="28" y="115"/>
                    </a:cubicBezTo>
                    <a:cubicBezTo>
                      <a:pt x="28" y="115"/>
                      <a:pt x="29" y="114"/>
                      <a:pt x="29" y="114"/>
                    </a:cubicBezTo>
                    <a:cubicBezTo>
                      <a:pt x="32" y="112"/>
                      <a:pt x="35" y="111"/>
                      <a:pt x="39" y="110"/>
                    </a:cubicBezTo>
                    <a:cubicBezTo>
                      <a:pt x="48" y="108"/>
                      <a:pt x="56" y="105"/>
                      <a:pt x="65" y="102"/>
                    </a:cubicBezTo>
                    <a:cubicBezTo>
                      <a:pt x="69" y="101"/>
                      <a:pt x="69" y="97"/>
                      <a:pt x="68" y="94"/>
                    </a:cubicBezTo>
                    <a:cubicBezTo>
                      <a:pt x="73" y="92"/>
                      <a:pt x="72" y="86"/>
                      <a:pt x="71" y="81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6" y="80"/>
                      <a:pt x="81" y="80"/>
                      <a:pt x="85" y="79"/>
                    </a:cubicBezTo>
                    <a:cubicBezTo>
                      <a:pt x="86" y="80"/>
                      <a:pt x="87" y="80"/>
                      <a:pt x="88" y="80"/>
                    </a:cubicBezTo>
                    <a:cubicBezTo>
                      <a:pt x="87" y="80"/>
                      <a:pt x="89" y="82"/>
                      <a:pt x="89" y="82"/>
                    </a:cubicBezTo>
                    <a:cubicBezTo>
                      <a:pt x="90" y="84"/>
                      <a:pt x="90" y="85"/>
                      <a:pt x="91" y="87"/>
                    </a:cubicBezTo>
                    <a:cubicBezTo>
                      <a:pt x="92" y="90"/>
                      <a:pt x="92" y="93"/>
                      <a:pt x="93" y="96"/>
                    </a:cubicBezTo>
                    <a:cubicBezTo>
                      <a:pt x="94" y="98"/>
                      <a:pt x="95" y="98"/>
                      <a:pt x="97" y="98"/>
                    </a:cubicBezTo>
                    <a:cubicBezTo>
                      <a:pt x="98" y="99"/>
                      <a:pt x="100" y="100"/>
                      <a:pt x="103" y="99"/>
                    </a:cubicBezTo>
                    <a:cubicBezTo>
                      <a:pt x="109" y="97"/>
                      <a:pt x="115" y="96"/>
                      <a:pt x="120" y="93"/>
                    </a:cubicBezTo>
                    <a:cubicBezTo>
                      <a:pt x="128" y="89"/>
                      <a:pt x="135" y="85"/>
                      <a:pt x="143" y="83"/>
                    </a:cubicBezTo>
                    <a:cubicBezTo>
                      <a:pt x="153" y="80"/>
                      <a:pt x="163" y="78"/>
                      <a:pt x="173" y="73"/>
                    </a:cubicBezTo>
                    <a:cubicBezTo>
                      <a:pt x="190" y="65"/>
                      <a:pt x="211" y="52"/>
                      <a:pt x="211" y="30"/>
                    </a:cubicBezTo>
                    <a:cubicBezTo>
                      <a:pt x="210" y="7"/>
                      <a:pt x="187" y="0"/>
                      <a:pt x="168" y="3"/>
                    </a:cubicBezTo>
                    <a:close/>
                    <a:moveTo>
                      <a:pt x="63" y="92"/>
                    </a:moveTo>
                    <a:cubicBezTo>
                      <a:pt x="63" y="92"/>
                      <a:pt x="62" y="92"/>
                      <a:pt x="62" y="92"/>
                    </a:cubicBezTo>
                    <a:cubicBezTo>
                      <a:pt x="54" y="94"/>
                      <a:pt x="46" y="97"/>
                      <a:pt x="38" y="99"/>
                    </a:cubicBezTo>
                    <a:cubicBezTo>
                      <a:pt x="36" y="100"/>
                      <a:pt x="34" y="101"/>
                      <a:pt x="31" y="102"/>
                    </a:cubicBezTo>
                    <a:cubicBezTo>
                      <a:pt x="32" y="100"/>
                      <a:pt x="34" y="99"/>
                      <a:pt x="35" y="98"/>
                    </a:cubicBezTo>
                    <a:cubicBezTo>
                      <a:pt x="36" y="96"/>
                      <a:pt x="37" y="95"/>
                      <a:pt x="38" y="93"/>
                    </a:cubicBezTo>
                    <a:cubicBezTo>
                      <a:pt x="39" y="91"/>
                      <a:pt x="39" y="89"/>
                      <a:pt x="41" y="88"/>
                    </a:cubicBezTo>
                    <a:cubicBezTo>
                      <a:pt x="44" y="87"/>
                      <a:pt x="44" y="83"/>
                      <a:pt x="43" y="81"/>
                    </a:cubicBezTo>
                    <a:cubicBezTo>
                      <a:pt x="42" y="81"/>
                      <a:pt x="42" y="80"/>
                      <a:pt x="42" y="79"/>
                    </a:cubicBezTo>
                    <a:cubicBezTo>
                      <a:pt x="41" y="79"/>
                      <a:pt x="41" y="78"/>
                      <a:pt x="40" y="78"/>
                    </a:cubicBezTo>
                    <a:cubicBezTo>
                      <a:pt x="40" y="77"/>
                      <a:pt x="40" y="77"/>
                      <a:pt x="39" y="76"/>
                    </a:cubicBezTo>
                    <a:cubicBezTo>
                      <a:pt x="37" y="73"/>
                      <a:pt x="35" y="70"/>
                      <a:pt x="32" y="67"/>
                    </a:cubicBezTo>
                    <a:cubicBezTo>
                      <a:pt x="33" y="67"/>
                      <a:pt x="34" y="67"/>
                      <a:pt x="35" y="66"/>
                    </a:cubicBezTo>
                    <a:cubicBezTo>
                      <a:pt x="36" y="67"/>
                      <a:pt x="38" y="66"/>
                      <a:pt x="38" y="64"/>
                    </a:cubicBezTo>
                    <a:cubicBezTo>
                      <a:pt x="40" y="66"/>
                      <a:pt x="43" y="64"/>
                      <a:pt x="43" y="61"/>
                    </a:cubicBezTo>
                    <a:cubicBezTo>
                      <a:pt x="42" y="59"/>
                      <a:pt x="41" y="57"/>
                      <a:pt x="41" y="55"/>
                    </a:cubicBezTo>
                    <a:cubicBezTo>
                      <a:pt x="41" y="55"/>
                      <a:pt x="42" y="55"/>
                      <a:pt x="42" y="56"/>
                    </a:cubicBezTo>
                    <a:cubicBezTo>
                      <a:pt x="43" y="59"/>
                      <a:pt x="44" y="63"/>
                      <a:pt x="45" y="66"/>
                    </a:cubicBezTo>
                    <a:cubicBezTo>
                      <a:pt x="45" y="67"/>
                      <a:pt x="45" y="68"/>
                      <a:pt x="45" y="69"/>
                    </a:cubicBezTo>
                    <a:cubicBezTo>
                      <a:pt x="46" y="70"/>
                      <a:pt x="46" y="70"/>
                      <a:pt x="47" y="70"/>
                    </a:cubicBezTo>
                    <a:cubicBezTo>
                      <a:pt x="49" y="72"/>
                      <a:pt x="52" y="71"/>
                      <a:pt x="52" y="68"/>
                    </a:cubicBezTo>
                    <a:cubicBezTo>
                      <a:pt x="52" y="69"/>
                      <a:pt x="51" y="70"/>
                      <a:pt x="52" y="69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7"/>
                      <a:pt x="53" y="66"/>
                      <a:pt x="52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2" y="64"/>
                      <a:pt x="51" y="63"/>
                      <a:pt x="51" y="62"/>
                    </a:cubicBezTo>
                    <a:cubicBezTo>
                      <a:pt x="51" y="61"/>
                      <a:pt x="51" y="60"/>
                      <a:pt x="50" y="58"/>
                    </a:cubicBezTo>
                    <a:cubicBezTo>
                      <a:pt x="52" y="60"/>
                      <a:pt x="53" y="61"/>
                      <a:pt x="54" y="63"/>
                    </a:cubicBezTo>
                    <a:cubicBezTo>
                      <a:pt x="54" y="63"/>
                      <a:pt x="54" y="63"/>
                      <a:pt x="54" y="63"/>
                    </a:cubicBezTo>
                    <a:cubicBezTo>
                      <a:pt x="55" y="64"/>
                      <a:pt x="55" y="65"/>
                      <a:pt x="56" y="65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7"/>
                      <a:pt x="57" y="68"/>
                      <a:pt x="58" y="68"/>
                    </a:cubicBezTo>
                    <a:cubicBezTo>
                      <a:pt x="58" y="70"/>
                      <a:pt x="59" y="71"/>
                      <a:pt x="59" y="72"/>
                    </a:cubicBezTo>
                    <a:cubicBezTo>
                      <a:pt x="60" y="75"/>
                      <a:pt x="61" y="79"/>
                      <a:pt x="62" y="82"/>
                    </a:cubicBezTo>
                    <a:cubicBezTo>
                      <a:pt x="63" y="84"/>
                      <a:pt x="63" y="85"/>
                      <a:pt x="63" y="87"/>
                    </a:cubicBezTo>
                    <a:cubicBezTo>
                      <a:pt x="64" y="89"/>
                      <a:pt x="63" y="89"/>
                      <a:pt x="65" y="88"/>
                    </a:cubicBezTo>
                    <a:cubicBezTo>
                      <a:pt x="63" y="89"/>
                      <a:pt x="63" y="90"/>
                      <a:pt x="63" y="92"/>
                    </a:cubicBezTo>
                    <a:close/>
                    <a:moveTo>
                      <a:pt x="172" y="19"/>
                    </a:moveTo>
                    <a:cubicBezTo>
                      <a:pt x="172" y="19"/>
                      <a:pt x="172" y="19"/>
                      <a:pt x="172" y="19"/>
                    </a:cubicBezTo>
                    <a:cubicBezTo>
                      <a:pt x="173" y="20"/>
                      <a:pt x="173" y="20"/>
                      <a:pt x="173" y="20"/>
                    </a:cubicBezTo>
                    <a:cubicBezTo>
                      <a:pt x="173" y="20"/>
                      <a:pt x="173" y="20"/>
                      <a:pt x="173" y="20"/>
                    </a:cubicBezTo>
                    <a:cubicBezTo>
                      <a:pt x="173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0"/>
                      <a:pt x="172" y="19"/>
                      <a:pt x="172" y="19"/>
                    </a:cubicBezTo>
                    <a:cubicBezTo>
                      <a:pt x="172" y="19"/>
                      <a:pt x="172" y="19"/>
                      <a:pt x="172" y="19"/>
                    </a:cubicBezTo>
                    <a:close/>
                    <a:moveTo>
                      <a:pt x="135" y="25"/>
                    </a:moveTo>
                    <a:cubicBezTo>
                      <a:pt x="135" y="25"/>
                      <a:pt x="135" y="24"/>
                      <a:pt x="135" y="24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5"/>
                      <a:pt x="135" y="26"/>
                      <a:pt x="135" y="27"/>
                    </a:cubicBezTo>
                    <a:cubicBezTo>
                      <a:pt x="135" y="26"/>
                      <a:pt x="135" y="26"/>
                      <a:pt x="135" y="26"/>
                    </a:cubicBezTo>
                    <a:cubicBezTo>
                      <a:pt x="135" y="26"/>
                      <a:pt x="135" y="25"/>
                      <a:pt x="135" y="25"/>
                    </a:cubicBezTo>
                    <a:close/>
                    <a:moveTo>
                      <a:pt x="195" y="44"/>
                    </a:moveTo>
                    <a:cubicBezTo>
                      <a:pt x="188" y="54"/>
                      <a:pt x="172" y="61"/>
                      <a:pt x="163" y="64"/>
                    </a:cubicBezTo>
                    <a:cubicBezTo>
                      <a:pt x="153" y="68"/>
                      <a:pt x="144" y="70"/>
                      <a:pt x="134" y="73"/>
                    </a:cubicBezTo>
                    <a:cubicBezTo>
                      <a:pt x="128" y="74"/>
                      <a:pt x="123" y="77"/>
                      <a:pt x="118" y="80"/>
                    </a:cubicBezTo>
                    <a:cubicBezTo>
                      <a:pt x="112" y="83"/>
                      <a:pt x="106" y="85"/>
                      <a:pt x="99" y="87"/>
                    </a:cubicBezTo>
                    <a:cubicBezTo>
                      <a:pt x="99" y="87"/>
                      <a:pt x="98" y="88"/>
                      <a:pt x="98" y="88"/>
                    </a:cubicBezTo>
                    <a:cubicBezTo>
                      <a:pt x="97" y="82"/>
                      <a:pt x="96" y="77"/>
                      <a:pt x="91" y="74"/>
                    </a:cubicBezTo>
                    <a:cubicBezTo>
                      <a:pt x="91" y="74"/>
                      <a:pt x="91" y="73"/>
                      <a:pt x="91" y="73"/>
                    </a:cubicBezTo>
                    <a:cubicBezTo>
                      <a:pt x="91" y="71"/>
                      <a:pt x="88" y="70"/>
                      <a:pt x="86" y="70"/>
                    </a:cubicBezTo>
                    <a:cubicBezTo>
                      <a:pt x="81" y="71"/>
                      <a:pt x="75" y="71"/>
                      <a:pt x="69" y="72"/>
                    </a:cubicBezTo>
                    <a:cubicBezTo>
                      <a:pt x="69" y="70"/>
                      <a:pt x="68" y="67"/>
                      <a:pt x="67" y="65"/>
                    </a:cubicBezTo>
                    <a:cubicBezTo>
                      <a:pt x="74" y="63"/>
                      <a:pt x="80" y="60"/>
                      <a:pt x="84" y="54"/>
                    </a:cubicBezTo>
                    <a:cubicBezTo>
                      <a:pt x="85" y="52"/>
                      <a:pt x="86" y="51"/>
                      <a:pt x="87" y="49"/>
                    </a:cubicBezTo>
                    <a:cubicBezTo>
                      <a:pt x="87" y="52"/>
                      <a:pt x="89" y="55"/>
                      <a:pt x="92" y="55"/>
                    </a:cubicBezTo>
                    <a:cubicBezTo>
                      <a:pt x="93" y="54"/>
                      <a:pt x="93" y="54"/>
                      <a:pt x="94" y="53"/>
                    </a:cubicBezTo>
                    <a:cubicBezTo>
                      <a:pt x="96" y="54"/>
                      <a:pt x="98" y="53"/>
                      <a:pt x="99" y="51"/>
                    </a:cubicBezTo>
                    <a:cubicBezTo>
                      <a:pt x="99" y="50"/>
                      <a:pt x="99" y="50"/>
                      <a:pt x="99" y="49"/>
                    </a:cubicBezTo>
                    <a:cubicBezTo>
                      <a:pt x="101" y="50"/>
                      <a:pt x="103" y="49"/>
                      <a:pt x="103" y="47"/>
                    </a:cubicBezTo>
                    <a:cubicBezTo>
                      <a:pt x="103" y="47"/>
                      <a:pt x="103" y="46"/>
                      <a:pt x="103" y="46"/>
                    </a:cubicBezTo>
                    <a:cubicBezTo>
                      <a:pt x="103" y="46"/>
                      <a:pt x="103" y="46"/>
                      <a:pt x="103" y="46"/>
                    </a:cubicBezTo>
                    <a:cubicBezTo>
                      <a:pt x="106" y="47"/>
                      <a:pt x="108" y="45"/>
                      <a:pt x="109" y="43"/>
                    </a:cubicBezTo>
                    <a:cubicBezTo>
                      <a:pt x="109" y="43"/>
                      <a:pt x="109" y="42"/>
                      <a:pt x="110" y="42"/>
                    </a:cubicBezTo>
                    <a:cubicBezTo>
                      <a:pt x="111" y="42"/>
                      <a:pt x="112" y="42"/>
                      <a:pt x="113" y="41"/>
                    </a:cubicBezTo>
                    <a:cubicBezTo>
                      <a:pt x="113" y="41"/>
                      <a:pt x="113" y="41"/>
                      <a:pt x="113" y="41"/>
                    </a:cubicBezTo>
                    <a:cubicBezTo>
                      <a:pt x="114" y="41"/>
                      <a:pt x="115" y="42"/>
                      <a:pt x="116" y="42"/>
                    </a:cubicBezTo>
                    <a:cubicBezTo>
                      <a:pt x="119" y="42"/>
                      <a:pt x="120" y="40"/>
                      <a:pt x="121" y="37"/>
                    </a:cubicBezTo>
                    <a:cubicBezTo>
                      <a:pt x="122" y="38"/>
                      <a:pt x="124" y="37"/>
                      <a:pt x="124" y="36"/>
                    </a:cubicBezTo>
                    <a:cubicBezTo>
                      <a:pt x="126" y="38"/>
                      <a:pt x="130" y="38"/>
                      <a:pt x="130" y="35"/>
                    </a:cubicBezTo>
                    <a:cubicBezTo>
                      <a:pt x="129" y="34"/>
                      <a:pt x="129" y="32"/>
                      <a:pt x="129" y="31"/>
                    </a:cubicBezTo>
                    <a:cubicBezTo>
                      <a:pt x="130" y="32"/>
                      <a:pt x="130" y="32"/>
                      <a:pt x="130" y="33"/>
                    </a:cubicBezTo>
                    <a:cubicBezTo>
                      <a:pt x="131" y="34"/>
                      <a:pt x="133" y="36"/>
                      <a:pt x="135" y="36"/>
                    </a:cubicBezTo>
                    <a:cubicBezTo>
                      <a:pt x="136" y="35"/>
                      <a:pt x="137" y="34"/>
                      <a:pt x="137" y="33"/>
                    </a:cubicBezTo>
                    <a:cubicBezTo>
                      <a:pt x="139" y="34"/>
                      <a:pt x="140" y="33"/>
                      <a:pt x="142" y="32"/>
                    </a:cubicBezTo>
                    <a:cubicBezTo>
                      <a:pt x="143" y="31"/>
                      <a:pt x="143" y="30"/>
                      <a:pt x="143" y="29"/>
                    </a:cubicBezTo>
                    <a:cubicBezTo>
                      <a:pt x="144" y="29"/>
                      <a:pt x="144" y="30"/>
                      <a:pt x="144" y="30"/>
                    </a:cubicBezTo>
                    <a:cubicBezTo>
                      <a:pt x="145" y="30"/>
                      <a:pt x="147" y="30"/>
                      <a:pt x="147" y="29"/>
                    </a:cubicBezTo>
                    <a:cubicBezTo>
                      <a:pt x="147" y="28"/>
                      <a:pt x="148" y="28"/>
                      <a:pt x="148" y="28"/>
                    </a:cubicBezTo>
                    <a:cubicBezTo>
                      <a:pt x="148" y="29"/>
                      <a:pt x="150" y="29"/>
                      <a:pt x="151" y="29"/>
                    </a:cubicBezTo>
                    <a:cubicBezTo>
                      <a:pt x="153" y="29"/>
                      <a:pt x="154" y="28"/>
                      <a:pt x="155" y="26"/>
                    </a:cubicBezTo>
                    <a:cubicBezTo>
                      <a:pt x="157" y="27"/>
                      <a:pt x="160" y="26"/>
                      <a:pt x="160" y="24"/>
                    </a:cubicBezTo>
                    <a:cubicBezTo>
                      <a:pt x="161" y="23"/>
                      <a:pt x="161" y="23"/>
                      <a:pt x="161" y="23"/>
                    </a:cubicBezTo>
                    <a:cubicBezTo>
                      <a:pt x="161" y="23"/>
                      <a:pt x="161" y="24"/>
                      <a:pt x="161" y="24"/>
                    </a:cubicBezTo>
                    <a:cubicBezTo>
                      <a:pt x="162" y="26"/>
                      <a:pt x="163" y="27"/>
                      <a:pt x="165" y="27"/>
                    </a:cubicBezTo>
                    <a:cubicBezTo>
                      <a:pt x="166" y="27"/>
                      <a:pt x="167" y="26"/>
                      <a:pt x="168" y="25"/>
                    </a:cubicBezTo>
                    <a:cubicBezTo>
                      <a:pt x="169" y="25"/>
                      <a:pt x="171" y="25"/>
                      <a:pt x="172" y="24"/>
                    </a:cubicBezTo>
                    <a:cubicBezTo>
                      <a:pt x="172" y="25"/>
                      <a:pt x="173" y="26"/>
                      <a:pt x="175" y="27"/>
                    </a:cubicBezTo>
                    <a:cubicBezTo>
                      <a:pt x="176" y="27"/>
                      <a:pt x="178" y="27"/>
                      <a:pt x="179" y="26"/>
                    </a:cubicBezTo>
                    <a:cubicBezTo>
                      <a:pt x="179" y="26"/>
                      <a:pt x="180" y="26"/>
                      <a:pt x="180" y="26"/>
                    </a:cubicBezTo>
                    <a:cubicBezTo>
                      <a:pt x="181" y="27"/>
                      <a:pt x="181" y="28"/>
                      <a:pt x="182" y="29"/>
                    </a:cubicBezTo>
                    <a:cubicBezTo>
                      <a:pt x="183" y="29"/>
                      <a:pt x="183" y="29"/>
                      <a:pt x="183" y="29"/>
                    </a:cubicBezTo>
                    <a:cubicBezTo>
                      <a:pt x="182" y="28"/>
                      <a:pt x="182" y="29"/>
                      <a:pt x="183" y="29"/>
                    </a:cubicBezTo>
                    <a:cubicBezTo>
                      <a:pt x="184" y="30"/>
                      <a:pt x="184" y="30"/>
                      <a:pt x="185" y="30"/>
                    </a:cubicBezTo>
                    <a:cubicBezTo>
                      <a:pt x="186" y="30"/>
                      <a:pt x="187" y="30"/>
                      <a:pt x="188" y="29"/>
                    </a:cubicBezTo>
                    <a:cubicBezTo>
                      <a:pt x="189" y="30"/>
                      <a:pt x="189" y="30"/>
                      <a:pt x="190" y="30"/>
                    </a:cubicBezTo>
                    <a:cubicBezTo>
                      <a:pt x="190" y="31"/>
                      <a:pt x="191" y="33"/>
                      <a:pt x="191" y="34"/>
                    </a:cubicBezTo>
                    <a:cubicBezTo>
                      <a:pt x="192" y="36"/>
                      <a:pt x="194" y="37"/>
                      <a:pt x="196" y="37"/>
                    </a:cubicBezTo>
                    <a:cubicBezTo>
                      <a:pt x="196" y="39"/>
                      <a:pt x="195" y="41"/>
                      <a:pt x="195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496"/>
              <p:cNvSpPr/>
              <p:nvPr/>
            </p:nvSpPr>
            <p:spPr bwMode="auto">
              <a:xfrm>
                <a:off x="729" y="1023"/>
                <a:ext cx="28" cy="43"/>
              </a:xfrm>
              <a:custGeom>
                <a:avLst/>
                <a:gdLst>
                  <a:gd name="T0" fmla="*/ 33 w 37"/>
                  <a:gd name="T1" fmla="*/ 40 h 56"/>
                  <a:gd name="T2" fmla="*/ 31 w 37"/>
                  <a:gd name="T3" fmla="*/ 31 h 56"/>
                  <a:gd name="T4" fmla="*/ 26 w 37"/>
                  <a:gd name="T5" fmla="*/ 4 h 56"/>
                  <a:gd name="T6" fmla="*/ 19 w 37"/>
                  <a:gd name="T7" fmla="*/ 3 h 56"/>
                  <a:gd name="T8" fmla="*/ 11 w 37"/>
                  <a:gd name="T9" fmla="*/ 18 h 56"/>
                  <a:gd name="T10" fmla="*/ 4 w 37"/>
                  <a:gd name="T11" fmla="*/ 29 h 56"/>
                  <a:gd name="T12" fmla="*/ 7 w 37"/>
                  <a:gd name="T13" fmla="*/ 34 h 56"/>
                  <a:gd name="T14" fmla="*/ 16 w 37"/>
                  <a:gd name="T15" fmla="*/ 24 h 56"/>
                  <a:gd name="T16" fmla="*/ 19 w 37"/>
                  <a:gd name="T17" fmla="*/ 16 h 56"/>
                  <a:gd name="T18" fmla="*/ 20 w 37"/>
                  <a:gd name="T19" fmla="*/ 15 h 56"/>
                  <a:gd name="T20" fmla="*/ 23 w 37"/>
                  <a:gd name="T21" fmla="*/ 29 h 56"/>
                  <a:gd name="T22" fmla="*/ 28 w 37"/>
                  <a:gd name="T23" fmla="*/ 50 h 56"/>
                  <a:gd name="T24" fmla="*/ 36 w 37"/>
                  <a:gd name="T25" fmla="*/ 49 h 56"/>
                  <a:gd name="T26" fmla="*/ 33 w 37"/>
                  <a:gd name="T27" fmla="*/ 4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56">
                    <a:moveTo>
                      <a:pt x="33" y="40"/>
                    </a:moveTo>
                    <a:cubicBezTo>
                      <a:pt x="32" y="37"/>
                      <a:pt x="32" y="34"/>
                      <a:pt x="31" y="31"/>
                    </a:cubicBezTo>
                    <a:cubicBezTo>
                      <a:pt x="29" y="22"/>
                      <a:pt x="27" y="13"/>
                      <a:pt x="26" y="4"/>
                    </a:cubicBezTo>
                    <a:cubicBezTo>
                      <a:pt x="25" y="1"/>
                      <a:pt x="21" y="0"/>
                      <a:pt x="19" y="3"/>
                    </a:cubicBezTo>
                    <a:cubicBezTo>
                      <a:pt x="16" y="8"/>
                      <a:pt x="13" y="12"/>
                      <a:pt x="11" y="18"/>
                    </a:cubicBezTo>
                    <a:cubicBezTo>
                      <a:pt x="10" y="21"/>
                      <a:pt x="7" y="27"/>
                      <a:pt x="4" y="29"/>
                    </a:cubicBezTo>
                    <a:cubicBezTo>
                      <a:pt x="0" y="30"/>
                      <a:pt x="3" y="36"/>
                      <a:pt x="7" y="34"/>
                    </a:cubicBezTo>
                    <a:cubicBezTo>
                      <a:pt x="11" y="33"/>
                      <a:pt x="14" y="28"/>
                      <a:pt x="16" y="24"/>
                    </a:cubicBezTo>
                    <a:cubicBezTo>
                      <a:pt x="17" y="21"/>
                      <a:pt x="18" y="19"/>
                      <a:pt x="19" y="16"/>
                    </a:cubicBezTo>
                    <a:cubicBezTo>
                      <a:pt x="19" y="16"/>
                      <a:pt x="20" y="15"/>
                      <a:pt x="20" y="15"/>
                    </a:cubicBezTo>
                    <a:cubicBezTo>
                      <a:pt x="21" y="19"/>
                      <a:pt x="22" y="24"/>
                      <a:pt x="23" y="29"/>
                    </a:cubicBezTo>
                    <a:cubicBezTo>
                      <a:pt x="25" y="36"/>
                      <a:pt x="27" y="43"/>
                      <a:pt x="28" y="50"/>
                    </a:cubicBezTo>
                    <a:cubicBezTo>
                      <a:pt x="29" y="56"/>
                      <a:pt x="37" y="54"/>
                      <a:pt x="36" y="49"/>
                    </a:cubicBezTo>
                    <a:cubicBezTo>
                      <a:pt x="35" y="46"/>
                      <a:pt x="34" y="43"/>
                      <a:pt x="33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497"/>
              <p:cNvSpPr>
                <a:spLocks noEditPoints="1"/>
              </p:cNvSpPr>
              <p:nvPr/>
            </p:nvSpPr>
            <p:spPr bwMode="auto">
              <a:xfrm>
                <a:off x="751" y="1016"/>
                <a:ext cx="27" cy="43"/>
              </a:xfrm>
              <a:custGeom>
                <a:avLst/>
                <a:gdLst>
                  <a:gd name="T0" fmla="*/ 33 w 35"/>
                  <a:gd name="T1" fmla="*/ 37 h 57"/>
                  <a:gd name="T2" fmla="*/ 30 w 35"/>
                  <a:gd name="T3" fmla="*/ 22 h 57"/>
                  <a:gd name="T4" fmla="*/ 29 w 35"/>
                  <a:gd name="T5" fmla="*/ 16 h 57"/>
                  <a:gd name="T6" fmla="*/ 28 w 35"/>
                  <a:gd name="T7" fmla="*/ 5 h 57"/>
                  <a:gd name="T8" fmla="*/ 15 w 35"/>
                  <a:gd name="T9" fmla="*/ 2 h 57"/>
                  <a:gd name="T10" fmla="*/ 4 w 35"/>
                  <a:gd name="T11" fmla="*/ 11 h 57"/>
                  <a:gd name="T12" fmla="*/ 3 w 35"/>
                  <a:gd name="T13" fmla="*/ 15 h 57"/>
                  <a:gd name="T14" fmla="*/ 9 w 35"/>
                  <a:gd name="T15" fmla="*/ 29 h 57"/>
                  <a:gd name="T16" fmla="*/ 23 w 35"/>
                  <a:gd name="T17" fmla="*/ 28 h 57"/>
                  <a:gd name="T18" fmla="*/ 24 w 35"/>
                  <a:gd name="T19" fmla="*/ 30 h 57"/>
                  <a:gd name="T20" fmla="*/ 26 w 35"/>
                  <a:gd name="T21" fmla="*/ 41 h 57"/>
                  <a:gd name="T22" fmla="*/ 25 w 35"/>
                  <a:gd name="T23" fmla="*/ 51 h 57"/>
                  <a:gd name="T24" fmla="*/ 27 w 35"/>
                  <a:gd name="T25" fmla="*/ 54 h 57"/>
                  <a:gd name="T26" fmla="*/ 33 w 35"/>
                  <a:gd name="T27" fmla="*/ 37 h 57"/>
                  <a:gd name="T28" fmla="*/ 14 w 35"/>
                  <a:gd name="T29" fmla="*/ 24 h 57"/>
                  <a:gd name="T30" fmla="*/ 8 w 35"/>
                  <a:gd name="T31" fmla="*/ 21 h 57"/>
                  <a:gd name="T32" fmla="*/ 7 w 35"/>
                  <a:gd name="T33" fmla="*/ 18 h 57"/>
                  <a:gd name="T34" fmla="*/ 9 w 35"/>
                  <a:gd name="T35" fmla="*/ 18 h 57"/>
                  <a:gd name="T36" fmla="*/ 11 w 35"/>
                  <a:gd name="T37" fmla="*/ 15 h 57"/>
                  <a:gd name="T38" fmla="*/ 10 w 35"/>
                  <a:gd name="T39" fmla="*/ 13 h 57"/>
                  <a:gd name="T40" fmla="*/ 10 w 35"/>
                  <a:gd name="T41" fmla="*/ 12 h 57"/>
                  <a:gd name="T42" fmla="*/ 13 w 35"/>
                  <a:gd name="T43" fmla="*/ 10 h 57"/>
                  <a:gd name="T44" fmla="*/ 17 w 35"/>
                  <a:gd name="T45" fmla="*/ 8 h 57"/>
                  <a:gd name="T46" fmla="*/ 22 w 35"/>
                  <a:gd name="T47" fmla="*/ 11 h 57"/>
                  <a:gd name="T48" fmla="*/ 22 w 35"/>
                  <a:gd name="T49" fmla="*/ 11 h 57"/>
                  <a:gd name="T50" fmla="*/ 22 w 35"/>
                  <a:gd name="T51" fmla="*/ 16 h 57"/>
                  <a:gd name="T52" fmla="*/ 22 w 35"/>
                  <a:gd name="T53" fmla="*/ 17 h 57"/>
                  <a:gd name="T54" fmla="*/ 14 w 35"/>
                  <a:gd name="T55" fmla="*/ 2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57">
                    <a:moveTo>
                      <a:pt x="33" y="37"/>
                    </a:moveTo>
                    <a:cubicBezTo>
                      <a:pt x="32" y="32"/>
                      <a:pt x="31" y="27"/>
                      <a:pt x="30" y="22"/>
                    </a:cubicBezTo>
                    <a:cubicBezTo>
                      <a:pt x="30" y="20"/>
                      <a:pt x="29" y="18"/>
                      <a:pt x="29" y="16"/>
                    </a:cubicBezTo>
                    <a:cubicBezTo>
                      <a:pt x="29" y="12"/>
                      <a:pt x="29" y="8"/>
                      <a:pt x="28" y="5"/>
                    </a:cubicBezTo>
                    <a:cubicBezTo>
                      <a:pt x="25" y="1"/>
                      <a:pt x="20" y="0"/>
                      <a:pt x="15" y="2"/>
                    </a:cubicBezTo>
                    <a:cubicBezTo>
                      <a:pt x="10" y="3"/>
                      <a:pt x="6" y="6"/>
                      <a:pt x="4" y="11"/>
                    </a:cubicBezTo>
                    <a:cubicBezTo>
                      <a:pt x="3" y="12"/>
                      <a:pt x="3" y="13"/>
                      <a:pt x="3" y="15"/>
                    </a:cubicBezTo>
                    <a:cubicBezTo>
                      <a:pt x="0" y="18"/>
                      <a:pt x="6" y="28"/>
                      <a:pt x="9" y="29"/>
                    </a:cubicBezTo>
                    <a:cubicBezTo>
                      <a:pt x="14" y="32"/>
                      <a:pt x="20" y="31"/>
                      <a:pt x="23" y="28"/>
                    </a:cubicBezTo>
                    <a:cubicBezTo>
                      <a:pt x="23" y="29"/>
                      <a:pt x="24" y="30"/>
                      <a:pt x="24" y="30"/>
                    </a:cubicBezTo>
                    <a:cubicBezTo>
                      <a:pt x="24" y="34"/>
                      <a:pt x="25" y="37"/>
                      <a:pt x="26" y="41"/>
                    </a:cubicBezTo>
                    <a:cubicBezTo>
                      <a:pt x="26" y="45"/>
                      <a:pt x="24" y="48"/>
                      <a:pt x="25" y="51"/>
                    </a:cubicBezTo>
                    <a:cubicBezTo>
                      <a:pt x="25" y="53"/>
                      <a:pt x="26" y="54"/>
                      <a:pt x="27" y="54"/>
                    </a:cubicBezTo>
                    <a:cubicBezTo>
                      <a:pt x="35" y="57"/>
                      <a:pt x="34" y="41"/>
                      <a:pt x="33" y="37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10" y="22"/>
                      <a:pt x="8" y="21"/>
                    </a:cubicBezTo>
                    <a:cubicBezTo>
                      <a:pt x="8" y="20"/>
                      <a:pt x="8" y="19"/>
                      <a:pt x="7" y="18"/>
                    </a:cubicBezTo>
                    <a:cubicBezTo>
                      <a:pt x="8" y="19"/>
                      <a:pt x="9" y="19"/>
                      <a:pt x="9" y="18"/>
                    </a:cubicBezTo>
                    <a:cubicBezTo>
                      <a:pt x="11" y="18"/>
                      <a:pt x="12" y="16"/>
                      <a:pt x="11" y="15"/>
                    </a:cubicBezTo>
                    <a:cubicBezTo>
                      <a:pt x="11" y="14"/>
                      <a:pt x="11" y="14"/>
                      <a:pt x="10" y="13"/>
                    </a:cubicBezTo>
                    <a:cubicBezTo>
                      <a:pt x="11" y="14"/>
                      <a:pt x="10" y="13"/>
                      <a:pt x="10" y="12"/>
                    </a:cubicBezTo>
                    <a:cubicBezTo>
                      <a:pt x="10" y="12"/>
                      <a:pt x="13" y="10"/>
                      <a:pt x="13" y="10"/>
                    </a:cubicBezTo>
                    <a:cubicBezTo>
                      <a:pt x="15" y="9"/>
                      <a:pt x="16" y="9"/>
                      <a:pt x="17" y="8"/>
                    </a:cubicBezTo>
                    <a:cubicBezTo>
                      <a:pt x="20" y="8"/>
                      <a:pt x="22" y="8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3"/>
                      <a:pt x="22" y="15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22"/>
                      <a:pt x="18" y="25"/>
                      <a:pt x="14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498"/>
              <p:cNvSpPr/>
              <p:nvPr/>
            </p:nvSpPr>
            <p:spPr bwMode="auto">
              <a:xfrm>
                <a:off x="775" y="1013"/>
                <a:ext cx="27" cy="38"/>
              </a:xfrm>
              <a:custGeom>
                <a:avLst/>
                <a:gdLst>
                  <a:gd name="T0" fmla="*/ 29 w 35"/>
                  <a:gd name="T1" fmla="*/ 19 h 50"/>
                  <a:gd name="T2" fmla="*/ 19 w 35"/>
                  <a:gd name="T3" fmla="*/ 17 h 50"/>
                  <a:gd name="T4" fmla="*/ 19 w 35"/>
                  <a:gd name="T5" fmla="*/ 14 h 50"/>
                  <a:gd name="T6" fmla="*/ 18 w 35"/>
                  <a:gd name="T7" fmla="*/ 6 h 50"/>
                  <a:gd name="T8" fmla="*/ 12 w 35"/>
                  <a:gd name="T9" fmla="*/ 0 h 50"/>
                  <a:gd name="T10" fmla="*/ 2 w 35"/>
                  <a:gd name="T11" fmla="*/ 5 h 50"/>
                  <a:gd name="T12" fmla="*/ 1 w 35"/>
                  <a:gd name="T13" fmla="*/ 14 h 50"/>
                  <a:gd name="T14" fmla="*/ 6 w 35"/>
                  <a:gd name="T15" fmla="*/ 13 h 50"/>
                  <a:gd name="T16" fmla="*/ 7 w 35"/>
                  <a:gd name="T17" fmla="*/ 10 h 50"/>
                  <a:gd name="T18" fmla="*/ 11 w 35"/>
                  <a:gd name="T19" fmla="*/ 7 h 50"/>
                  <a:gd name="T20" fmla="*/ 11 w 35"/>
                  <a:gd name="T21" fmla="*/ 8 h 50"/>
                  <a:gd name="T22" fmla="*/ 12 w 35"/>
                  <a:gd name="T23" fmla="*/ 12 h 50"/>
                  <a:gd name="T24" fmla="*/ 12 w 35"/>
                  <a:gd name="T25" fmla="*/ 21 h 50"/>
                  <a:gd name="T26" fmla="*/ 15 w 35"/>
                  <a:gd name="T27" fmla="*/ 25 h 50"/>
                  <a:gd name="T28" fmla="*/ 23 w 35"/>
                  <a:gd name="T29" fmla="*/ 24 h 50"/>
                  <a:gd name="T30" fmla="*/ 27 w 35"/>
                  <a:gd name="T31" fmla="*/ 32 h 50"/>
                  <a:gd name="T32" fmla="*/ 22 w 35"/>
                  <a:gd name="T33" fmla="*/ 40 h 50"/>
                  <a:gd name="T34" fmla="*/ 12 w 35"/>
                  <a:gd name="T35" fmla="*/ 43 h 50"/>
                  <a:gd name="T36" fmla="*/ 13 w 35"/>
                  <a:gd name="T37" fmla="*/ 50 h 50"/>
                  <a:gd name="T38" fmla="*/ 28 w 35"/>
                  <a:gd name="T39" fmla="*/ 45 h 50"/>
                  <a:gd name="T40" fmla="*/ 32 w 35"/>
                  <a:gd name="T41" fmla="*/ 40 h 50"/>
                  <a:gd name="T42" fmla="*/ 35 w 35"/>
                  <a:gd name="T43" fmla="*/ 32 h 50"/>
                  <a:gd name="T44" fmla="*/ 29 w 35"/>
                  <a:gd name="T45" fmla="*/ 1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50">
                    <a:moveTo>
                      <a:pt x="29" y="19"/>
                    </a:moveTo>
                    <a:cubicBezTo>
                      <a:pt x="26" y="17"/>
                      <a:pt x="23" y="17"/>
                      <a:pt x="19" y="17"/>
                    </a:cubicBezTo>
                    <a:cubicBezTo>
                      <a:pt x="20" y="16"/>
                      <a:pt x="20" y="15"/>
                      <a:pt x="19" y="14"/>
                    </a:cubicBezTo>
                    <a:cubicBezTo>
                      <a:pt x="19" y="12"/>
                      <a:pt x="18" y="9"/>
                      <a:pt x="18" y="6"/>
                    </a:cubicBezTo>
                    <a:cubicBezTo>
                      <a:pt x="17" y="2"/>
                      <a:pt x="15" y="0"/>
                      <a:pt x="12" y="0"/>
                    </a:cubicBezTo>
                    <a:cubicBezTo>
                      <a:pt x="8" y="0"/>
                      <a:pt x="4" y="2"/>
                      <a:pt x="2" y="5"/>
                    </a:cubicBezTo>
                    <a:cubicBezTo>
                      <a:pt x="1" y="8"/>
                      <a:pt x="0" y="11"/>
                      <a:pt x="1" y="14"/>
                    </a:cubicBezTo>
                    <a:cubicBezTo>
                      <a:pt x="2" y="17"/>
                      <a:pt x="6" y="16"/>
                      <a:pt x="6" y="13"/>
                    </a:cubicBezTo>
                    <a:cubicBezTo>
                      <a:pt x="6" y="12"/>
                      <a:pt x="7" y="12"/>
                      <a:pt x="7" y="10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2" y="9"/>
                      <a:pt x="12" y="11"/>
                      <a:pt x="12" y="12"/>
                    </a:cubicBezTo>
                    <a:cubicBezTo>
                      <a:pt x="12" y="15"/>
                      <a:pt x="12" y="18"/>
                      <a:pt x="12" y="21"/>
                    </a:cubicBezTo>
                    <a:cubicBezTo>
                      <a:pt x="12" y="22"/>
                      <a:pt x="13" y="24"/>
                      <a:pt x="15" y="25"/>
                    </a:cubicBezTo>
                    <a:cubicBezTo>
                      <a:pt x="18" y="25"/>
                      <a:pt x="20" y="24"/>
                      <a:pt x="23" y="24"/>
                    </a:cubicBezTo>
                    <a:cubicBezTo>
                      <a:pt x="25" y="24"/>
                      <a:pt x="28" y="30"/>
                      <a:pt x="27" y="32"/>
                    </a:cubicBezTo>
                    <a:cubicBezTo>
                      <a:pt x="25" y="35"/>
                      <a:pt x="25" y="38"/>
                      <a:pt x="22" y="40"/>
                    </a:cubicBezTo>
                    <a:cubicBezTo>
                      <a:pt x="19" y="42"/>
                      <a:pt x="15" y="42"/>
                      <a:pt x="12" y="43"/>
                    </a:cubicBezTo>
                    <a:cubicBezTo>
                      <a:pt x="9" y="45"/>
                      <a:pt x="10" y="50"/>
                      <a:pt x="13" y="50"/>
                    </a:cubicBezTo>
                    <a:cubicBezTo>
                      <a:pt x="18" y="50"/>
                      <a:pt x="24" y="48"/>
                      <a:pt x="28" y="45"/>
                    </a:cubicBezTo>
                    <a:cubicBezTo>
                      <a:pt x="29" y="44"/>
                      <a:pt x="31" y="42"/>
                      <a:pt x="32" y="40"/>
                    </a:cubicBezTo>
                    <a:cubicBezTo>
                      <a:pt x="33" y="38"/>
                      <a:pt x="34" y="35"/>
                      <a:pt x="35" y="32"/>
                    </a:cubicBezTo>
                    <a:cubicBezTo>
                      <a:pt x="35" y="28"/>
                      <a:pt x="32" y="22"/>
                      <a:pt x="2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499"/>
              <p:cNvSpPr>
                <a:spLocks noEditPoints="1"/>
              </p:cNvSpPr>
              <p:nvPr/>
            </p:nvSpPr>
            <p:spPr bwMode="auto">
              <a:xfrm>
                <a:off x="795" y="1002"/>
                <a:ext cx="25" cy="44"/>
              </a:xfrm>
              <a:custGeom>
                <a:avLst/>
                <a:gdLst>
                  <a:gd name="T0" fmla="*/ 29 w 33"/>
                  <a:gd name="T1" fmla="*/ 35 h 57"/>
                  <a:gd name="T2" fmla="*/ 25 w 33"/>
                  <a:gd name="T3" fmla="*/ 14 h 57"/>
                  <a:gd name="T4" fmla="*/ 15 w 33"/>
                  <a:gd name="T5" fmla="*/ 2 h 57"/>
                  <a:gd name="T6" fmla="*/ 2 w 33"/>
                  <a:gd name="T7" fmla="*/ 12 h 57"/>
                  <a:gd name="T8" fmla="*/ 2 w 33"/>
                  <a:gd name="T9" fmla="*/ 13 h 57"/>
                  <a:gd name="T10" fmla="*/ 1 w 33"/>
                  <a:gd name="T11" fmla="*/ 24 h 57"/>
                  <a:gd name="T12" fmla="*/ 10 w 33"/>
                  <a:gd name="T13" fmla="*/ 31 h 57"/>
                  <a:gd name="T14" fmla="*/ 19 w 33"/>
                  <a:gd name="T15" fmla="*/ 29 h 57"/>
                  <a:gd name="T16" fmla="*/ 21 w 33"/>
                  <a:gd name="T17" fmla="*/ 36 h 57"/>
                  <a:gd name="T18" fmla="*/ 22 w 33"/>
                  <a:gd name="T19" fmla="*/ 49 h 57"/>
                  <a:gd name="T20" fmla="*/ 25 w 33"/>
                  <a:gd name="T21" fmla="*/ 57 h 57"/>
                  <a:gd name="T22" fmla="*/ 27 w 33"/>
                  <a:gd name="T23" fmla="*/ 56 h 57"/>
                  <a:gd name="T24" fmla="*/ 29 w 33"/>
                  <a:gd name="T25" fmla="*/ 35 h 57"/>
                  <a:gd name="T26" fmla="*/ 11 w 33"/>
                  <a:gd name="T27" fmla="*/ 24 h 57"/>
                  <a:gd name="T28" fmla="*/ 6 w 33"/>
                  <a:gd name="T29" fmla="*/ 15 h 57"/>
                  <a:gd name="T30" fmla="*/ 8 w 33"/>
                  <a:gd name="T31" fmla="*/ 14 h 57"/>
                  <a:gd name="T32" fmla="*/ 10 w 33"/>
                  <a:gd name="T33" fmla="*/ 9 h 57"/>
                  <a:gd name="T34" fmla="*/ 15 w 33"/>
                  <a:gd name="T35" fmla="*/ 10 h 57"/>
                  <a:gd name="T36" fmla="*/ 17 w 33"/>
                  <a:gd name="T37" fmla="*/ 18 h 57"/>
                  <a:gd name="T38" fmla="*/ 11 w 33"/>
                  <a:gd name="T39" fmla="*/ 2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57">
                    <a:moveTo>
                      <a:pt x="29" y="35"/>
                    </a:moveTo>
                    <a:cubicBezTo>
                      <a:pt x="27" y="28"/>
                      <a:pt x="27" y="20"/>
                      <a:pt x="25" y="14"/>
                    </a:cubicBezTo>
                    <a:cubicBezTo>
                      <a:pt x="24" y="8"/>
                      <a:pt x="21" y="3"/>
                      <a:pt x="15" y="2"/>
                    </a:cubicBezTo>
                    <a:cubicBezTo>
                      <a:pt x="8" y="0"/>
                      <a:pt x="0" y="5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7"/>
                      <a:pt x="0" y="20"/>
                      <a:pt x="1" y="24"/>
                    </a:cubicBezTo>
                    <a:cubicBezTo>
                      <a:pt x="3" y="28"/>
                      <a:pt x="7" y="31"/>
                      <a:pt x="10" y="31"/>
                    </a:cubicBezTo>
                    <a:cubicBezTo>
                      <a:pt x="14" y="32"/>
                      <a:pt x="17" y="31"/>
                      <a:pt x="19" y="29"/>
                    </a:cubicBezTo>
                    <a:cubicBezTo>
                      <a:pt x="20" y="31"/>
                      <a:pt x="20" y="33"/>
                      <a:pt x="21" y="36"/>
                    </a:cubicBezTo>
                    <a:cubicBezTo>
                      <a:pt x="22" y="40"/>
                      <a:pt x="22" y="45"/>
                      <a:pt x="22" y="49"/>
                    </a:cubicBezTo>
                    <a:cubicBezTo>
                      <a:pt x="22" y="53"/>
                      <a:pt x="22" y="55"/>
                      <a:pt x="25" y="57"/>
                    </a:cubicBezTo>
                    <a:cubicBezTo>
                      <a:pt x="26" y="57"/>
                      <a:pt x="27" y="57"/>
                      <a:pt x="27" y="56"/>
                    </a:cubicBezTo>
                    <a:cubicBezTo>
                      <a:pt x="33" y="52"/>
                      <a:pt x="30" y="40"/>
                      <a:pt x="29" y="35"/>
                    </a:cubicBezTo>
                    <a:close/>
                    <a:moveTo>
                      <a:pt x="11" y="24"/>
                    </a:moveTo>
                    <a:cubicBezTo>
                      <a:pt x="7" y="23"/>
                      <a:pt x="7" y="19"/>
                      <a:pt x="6" y="15"/>
                    </a:cubicBezTo>
                    <a:cubicBezTo>
                      <a:pt x="7" y="15"/>
                      <a:pt x="7" y="14"/>
                      <a:pt x="8" y="14"/>
                    </a:cubicBezTo>
                    <a:cubicBezTo>
                      <a:pt x="8" y="13"/>
                      <a:pt x="9" y="10"/>
                      <a:pt x="10" y="9"/>
                    </a:cubicBezTo>
                    <a:cubicBezTo>
                      <a:pt x="11" y="8"/>
                      <a:pt x="13" y="9"/>
                      <a:pt x="15" y="10"/>
                    </a:cubicBezTo>
                    <a:cubicBezTo>
                      <a:pt x="18" y="11"/>
                      <a:pt x="17" y="16"/>
                      <a:pt x="17" y="18"/>
                    </a:cubicBezTo>
                    <a:cubicBezTo>
                      <a:pt x="16" y="21"/>
                      <a:pt x="14" y="25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500"/>
              <p:cNvSpPr/>
              <p:nvPr/>
            </p:nvSpPr>
            <p:spPr bwMode="auto">
              <a:xfrm>
                <a:off x="825" y="1011"/>
                <a:ext cx="22" cy="13"/>
              </a:xfrm>
              <a:custGeom>
                <a:avLst/>
                <a:gdLst>
                  <a:gd name="T0" fmla="*/ 18 w 30"/>
                  <a:gd name="T1" fmla="*/ 3 h 16"/>
                  <a:gd name="T2" fmla="*/ 3 w 30"/>
                  <a:gd name="T3" fmla="*/ 7 h 16"/>
                  <a:gd name="T4" fmla="*/ 1 w 30"/>
                  <a:gd name="T5" fmla="*/ 13 h 16"/>
                  <a:gd name="T6" fmla="*/ 7 w 30"/>
                  <a:gd name="T7" fmla="*/ 14 h 16"/>
                  <a:gd name="T8" fmla="*/ 19 w 30"/>
                  <a:gd name="T9" fmla="*/ 12 h 16"/>
                  <a:gd name="T10" fmla="*/ 29 w 30"/>
                  <a:gd name="T11" fmla="*/ 5 h 16"/>
                  <a:gd name="T12" fmla="*/ 18 w 30"/>
                  <a:gd name="T13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6">
                    <a:moveTo>
                      <a:pt x="18" y="3"/>
                    </a:moveTo>
                    <a:cubicBezTo>
                      <a:pt x="13" y="5"/>
                      <a:pt x="8" y="5"/>
                      <a:pt x="3" y="7"/>
                    </a:cubicBezTo>
                    <a:cubicBezTo>
                      <a:pt x="0" y="8"/>
                      <a:pt x="0" y="11"/>
                      <a:pt x="1" y="13"/>
                    </a:cubicBezTo>
                    <a:cubicBezTo>
                      <a:pt x="2" y="15"/>
                      <a:pt x="5" y="16"/>
                      <a:pt x="7" y="14"/>
                    </a:cubicBezTo>
                    <a:cubicBezTo>
                      <a:pt x="11" y="14"/>
                      <a:pt x="15" y="13"/>
                      <a:pt x="19" y="12"/>
                    </a:cubicBezTo>
                    <a:cubicBezTo>
                      <a:pt x="22" y="11"/>
                      <a:pt x="30" y="10"/>
                      <a:pt x="29" y="5"/>
                    </a:cubicBezTo>
                    <a:cubicBezTo>
                      <a:pt x="29" y="0"/>
                      <a:pt x="21" y="2"/>
                      <a:pt x="1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501"/>
              <p:cNvSpPr/>
              <p:nvPr/>
            </p:nvSpPr>
            <p:spPr bwMode="auto">
              <a:xfrm>
                <a:off x="846" y="982"/>
                <a:ext cx="19" cy="42"/>
              </a:xfrm>
              <a:custGeom>
                <a:avLst/>
                <a:gdLst>
                  <a:gd name="T0" fmla="*/ 25 w 25"/>
                  <a:gd name="T1" fmla="*/ 49 h 54"/>
                  <a:gd name="T2" fmla="*/ 16 w 25"/>
                  <a:gd name="T3" fmla="*/ 22 h 54"/>
                  <a:gd name="T4" fmla="*/ 13 w 25"/>
                  <a:gd name="T5" fmla="*/ 10 h 54"/>
                  <a:gd name="T6" fmla="*/ 9 w 25"/>
                  <a:gd name="T7" fmla="*/ 3 h 54"/>
                  <a:gd name="T8" fmla="*/ 4 w 25"/>
                  <a:gd name="T9" fmla="*/ 7 h 54"/>
                  <a:gd name="T10" fmla="*/ 2 w 25"/>
                  <a:gd name="T11" fmla="*/ 16 h 54"/>
                  <a:gd name="T12" fmla="*/ 1 w 25"/>
                  <a:gd name="T13" fmla="*/ 18 h 54"/>
                  <a:gd name="T14" fmla="*/ 1 w 25"/>
                  <a:gd name="T15" fmla="*/ 19 h 54"/>
                  <a:gd name="T16" fmla="*/ 6 w 25"/>
                  <a:gd name="T17" fmla="*/ 20 h 54"/>
                  <a:gd name="T18" fmla="*/ 7 w 25"/>
                  <a:gd name="T19" fmla="*/ 19 h 54"/>
                  <a:gd name="T20" fmla="*/ 9 w 25"/>
                  <a:gd name="T21" fmla="*/ 26 h 54"/>
                  <a:gd name="T22" fmla="*/ 17 w 25"/>
                  <a:gd name="T23" fmla="*/ 51 h 54"/>
                  <a:gd name="T24" fmla="*/ 21 w 25"/>
                  <a:gd name="T25" fmla="*/ 54 h 54"/>
                  <a:gd name="T26" fmla="*/ 21 w 25"/>
                  <a:gd name="T27" fmla="*/ 54 h 54"/>
                  <a:gd name="T28" fmla="*/ 25 w 25"/>
                  <a:gd name="T29" fmla="*/ 51 h 54"/>
                  <a:gd name="T30" fmla="*/ 25 w 25"/>
                  <a:gd name="T31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54">
                    <a:moveTo>
                      <a:pt x="25" y="49"/>
                    </a:moveTo>
                    <a:cubicBezTo>
                      <a:pt x="23" y="40"/>
                      <a:pt x="18" y="31"/>
                      <a:pt x="16" y="22"/>
                    </a:cubicBezTo>
                    <a:cubicBezTo>
                      <a:pt x="15" y="18"/>
                      <a:pt x="14" y="14"/>
                      <a:pt x="13" y="10"/>
                    </a:cubicBezTo>
                    <a:cubicBezTo>
                      <a:pt x="12" y="7"/>
                      <a:pt x="11" y="5"/>
                      <a:pt x="9" y="3"/>
                    </a:cubicBezTo>
                    <a:cubicBezTo>
                      <a:pt x="6" y="0"/>
                      <a:pt x="3" y="4"/>
                      <a:pt x="4" y="7"/>
                    </a:cubicBezTo>
                    <a:cubicBezTo>
                      <a:pt x="4" y="10"/>
                      <a:pt x="3" y="13"/>
                      <a:pt x="2" y="16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0" y="21"/>
                      <a:pt x="4" y="22"/>
                      <a:pt x="6" y="20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8" y="21"/>
                      <a:pt x="8" y="24"/>
                      <a:pt x="9" y="26"/>
                    </a:cubicBezTo>
                    <a:cubicBezTo>
                      <a:pt x="11" y="35"/>
                      <a:pt x="15" y="42"/>
                      <a:pt x="17" y="51"/>
                    </a:cubicBezTo>
                    <a:cubicBezTo>
                      <a:pt x="17" y="53"/>
                      <a:pt x="19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3" y="54"/>
                      <a:pt x="24" y="53"/>
                      <a:pt x="25" y="51"/>
                    </a:cubicBezTo>
                    <a:cubicBezTo>
                      <a:pt x="25" y="51"/>
                      <a:pt x="25" y="50"/>
                      <a:pt x="25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502"/>
              <p:cNvSpPr>
                <a:spLocks noEditPoints="1"/>
              </p:cNvSpPr>
              <p:nvPr/>
            </p:nvSpPr>
            <p:spPr bwMode="auto">
              <a:xfrm>
                <a:off x="857" y="985"/>
                <a:ext cx="26" cy="38"/>
              </a:xfrm>
              <a:custGeom>
                <a:avLst/>
                <a:gdLst>
                  <a:gd name="T0" fmla="*/ 31 w 34"/>
                  <a:gd name="T1" fmla="*/ 16 h 50"/>
                  <a:gd name="T2" fmla="*/ 29 w 34"/>
                  <a:gd name="T3" fmla="*/ 10 h 50"/>
                  <a:gd name="T4" fmla="*/ 27 w 34"/>
                  <a:gd name="T5" fmla="*/ 7 h 50"/>
                  <a:gd name="T6" fmla="*/ 20 w 34"/>
                  <a:gd name="T7" fmla="*/ 0 h 50"/>
                  <a:gd name="T8" fmla="*/ 10 w 34"/>
                  <a:gd name="T9" fmla="*/ 1 h 50"/>
                  <a:gd name="T10" fmla="*/ 6 w 34"/>
                  <a:gd name="T11" fmla="*/ 20 h 50"/>
                  <a:gd name="T12" fmla="*/ 8 w 34"/>
                  <a:gd name="T13" fmla="*/ 21 h 50"/>
                  <a:gd name="T14" fmla="*/ 13 w 34"/>
                  <a:gd name="T15" fmla="*/ 30 h 50"/>
                  <a:gd name="T16" fmla="*/ 21 w 34"/>
                  <a:gd name="T17" fmla="*/ 26 h 50"/>
                  <a:gd name="T18" fmla="*/ 24 w 34"/>
                  <a:gd name="T19" fmla="*/ 20 h 50"/>
                  <a:gd name="T20" fmla="*/ 25 w 34"/>
                  <a:gd name="T21" fmla="*/ 27 h 50"/>
                  <a:gd name="T22" fmla="*/ 26 w 34"/>
                  <a:gd name="T23" fmla="*/ 34 h 50"/>
                  <a:gd name="T24" fmla="*/ 25 w 34"/>
                  <a:gd name="T25" fmla="*/ 40 h 50"/>
                  <a:gd name="T26" fmla="*/ 25 w 34"/>
                  <a:gd name="T27" fmla="*/ 47 h 50"/>
                  <a:gd name="T28" fmla="*/ 26 w 34"/>
                  <a:gd name="T29" fmla="*/ 48 h 50"/>
                  <a:gd name="T30" fmla="*/ 34 w 34"/>
                  <a:gd name="T31" fmla="*/ 32 h 50"/>
                  <a:gd name="T32" fmla="*/ 31 w 34"/>
                  <a:gd name="T33" fmla="*/ 16 h 50"/>
                  <a:gd name="T34" fmla="*/ 19 w 34"/>
                  <a:gd name="T35" fmla="*/ 17 h 50"/>
                  <a:gd name="T36" fmla="*/ 16 w 34"/>
                  <a:gd name="T37" fmla="*/ 22 h 50"/>
                  <a:gd name="T38" fmla="*/ 12 w 34"/>
                  <a:gd name="T39" fmla="*/ 19 h 50"/>
                  <a:gd name="T40" fmla="*/ 10 w 34"/>
                  <a:gd name="T41" fmla="*/ 18 h 50"/>
                  <a:gd name="T42" fmla="*/ 11 w 34"/>
                  <a:gd name="T43" fmla="*/ 9 h 50"/>
                  <a:gd name="T44" fmla="*/ 20 w 34"/>
                  <a:gd name="T45" fmla="*/ 7 h 50"/>
                  <a:gd name="T46" fmla="*/ 19 w 34"/>
                  <a:gd name="T47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50">
                    <a:moveTo>
                      <a:pt x="31" y="16"/>
                    </a:moveTo>
                    <a:cubicBezTo>
                      <a:pt x="31" y="14"/>
                      <a:pt x="30" y="12"/>
                      <a:pt x="29" y="10"/>
                    </a:cubicBezTo>
                    <a:cubicBezTo>
                      <a:pt x="28" y="9"/>
                      <a:pt x="27" y="8"/>
                      <a:pt x="27" y="7"/>
                    </a:cubicBezTo>
                    <a:cubicBezTo>
                      <a:pt x="26" y="3"/>
                      <a:pt x="24" y="1"/>
                      <a:pt x="20" y="0"/>
                    </a:cubicBezTo>
                    <a:cubicBezTo>
                      <a:pt x="18" y="0"/>
                      <a:pt x="13" y="0"/>
                      <a:pt x="10" y="1"/>
                    </a:cubicBezTo>
                    <a:cubicBezTo>
                      <a:pt x="4" y="4"/>
                      <a:pt x="0" y="15"/>
                      <a:pt x="6" y="20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8" y="24"/>
                      <a:pt x="8" y="28"/>
                      <a:pt x="13" y="30"/>
                    </a:cubicBezTo>
                    <a:cubicBezTo>
                      <a:pt x="16" y="30"/>
                      <a:pt x="19" y="29"/>
                      <a:pt x="21" y="26"/>
                    </a:cubicBezTo>
                    <a:cubicBezTo>
                      <a:pt x="22" y="24"/>
                      <a:pt x="23" y="22"/>
                      <a:pt x="24" y="20"/>
                    </a:cubicBezTo>
                    <a:cubicBezTo>
                      <a:pt x="25" y="22"/>
                      <a:pt x="25" y="25"/>
                      <a:pt x="25" y="27"/>
                    </a:cubicBezTo>
                    <a:cubicBezTo>
                      <a:pt x="26" y="29"/>
                      <a:pt x="26" y="31"/>
                      <a:pt x="26" y="34"/>
                    </a:cubicBezTo>
                    <a:cubicBezTo>
                      <a:pt x="26" y="36"/>
                      <a:pt x="25" y="38"/>
                      <a:pt x="25" y="40"/>
                    </a:cubicBezTo>
                    <a:cubicBezTo>
                      <a:pt x="26" y="42"/>
                      <a:pt x="24" y="44"/>
                      <a:pt x="25" y="47"/>
                    </a:cubicBezTo>
                    <a:cubicBezTo>
                      <a:pt x="25" y="48"/>
                      <a:pt x="25" y="48"/>
                      <a:pt x="26" y="48"/>
                    </a:cubicBezTo>
                    <a:cubicBezTo>
                      <a:pt x="34" y="50"/>
                      <a:pt x="34" y="36"/>
                      <a:pt x="34" y="32"/>
                    </a:cubicBezTo>
                    <a:cubicBezTo>
                      <a:pt x="34" y="27"/>
                      <a:pt x="32" y="21"/>
                      <a:pt x="31" y="16"/>
                    </a:cubicBezTo>
                    <a:close/>
                    <a:moveTo>
                      <a:pt x="19" y="17"/>
                    </a:moveTo>
                    <a:cubicBezTo>
                      <a:pt x="18" y="19"/>
                      <a:pt x="17" y="20"/>
                      <a:pt x="16" y="22"/>
                    </a:cubicBezTo>
                    <a:cubicBezTo>
                      <a:pt x="14" y="25"/>
                      <a:pt x="12" y="22"/>
                      <a:pt x="12" y="19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10" y="15"/>
                      <a:pt x="10" y="12"/>
                      <a:pt x="11" y="9"/>
                    </a:cubicBezTo>
                    <a:cubicBezTo>
                      <a:pt x="12" y="6"/>
                      <a:pt x="18" y="6"/>
                      <a:pt x="20" y="7"/>
                    </a:cubicBezTo>
                    <a:cubicBezTo>
                      <a:pt x="21" y="7"/>
                      <a:pt x="19" y="16"/>
                      <a:pt x="1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503"/>
              <p:cNvSpPr/>
              <p:nvPr/>
            </p:nvSpPr>
            <p:spPr bwMode="auto">
              <a:xfrm>
                <a:off x="881" y="978"/>
                <a:ext cx="24" cy="37"/>
              </a:xfrm>
              <a:custGeom>
                <a:avLst/>
                <a:gdLst>
                  <a:gd name="T0" fmla="*/ 25 w 32"/>
                  <a:gd name="T1" fmla="*/ 16 h 49"/>
                  <a:gd name="T2" fmla="*/ 22 w 32"/>
                  <a:gd name="T3" fmla="*/ 17 h 49"/>
                  <a:gd name="T4" fmla="*/ 20 w 32"/>
                  <a:gd name="T5" fmla="*/ 7 h 49"/>
                  <a:gd name="T6" fmla="*/ 15 w 32"/>
                  <a:gd name="T7" fmla="*/ 8 h 49"/>
                  <a:gd name="T8" fmla="*/ 15 w 32"/>
                  <a:gd name="T9" fmla="*/ 20 h 49"/>
                  <a:gd name="T10" fmla="*/ 9 w 32"/>
                  <a:gd name="T11" fmla="*/ 23 h 49"/>
                  <a:gd name="T12" fmla="*/ 8 w 32"/>
                  <a:gd name="T13" fmla="*/ 23 h 49"/>
                  <a:gd name="T14" fmla="*/ 8 w 32"/>
                  <a:gd name="T15" fmla="*/ 16 h 49"/>
                  <a:gd name="T16" fmla="*/ 5 w 32"/>
                  <a:gd name="T17" fmla="*/ 2 h 49"/>
                  <a:gd name="T18" fmla="*/ 5 w 32"/>
                  <a:gd name="T19" fmla="*/ 2 h 49"/>
                  <a:gd name="T20" fmla="*/ 5 w 32"/>
                  <a:gd name="T21" fmla="*/ 1 h 49"/>
                  <a:gd name="T22" fmla="*/ 5 w 32"/>
                  <a:gd name="T23" fmla="*/ 1 h 49"/>
                  <a:gd name="T24" fmla="*/ 5 w 32"/>
                  <a:gd name="T25" fmla="*/ 1 h 49"/>
                  <a:gd name="T26" fmla="*/ 2 w 32"/>
                  <a:gd name="T27" fmla="*/ 0 h 49"/>
                  <a:gd name="T28" fmla="*/ 0 w 32"/>
                  <a:gd name="T29" fmla="*/ 2 h 49"/>
                  <a:gd name="T30" fmla="*/ 0 w 32"/>
                  <a:gd name="T31" fmla="*/ 2 h 49"/>
                  <a:gd name="T32" fmla="*/ 0 w 32"/>
                  <a:gd name="T33" fmla="*/ 2 h 49"/>
                  <a:gd name="T34" fmla="*/ 0 w 32"/>
                  <a:gd name="T35" fmla="*/ 2 h 49"/>
                  <a:gd name="T36" fmla="*/ 0 w 32"/>
                  <a:gd name="T37" fmla="*/ 3 h 49"/>
                  <a:gd name="T38" fmla="*/ 1 w 32"/>
                  <a:gd name="T39" fmla="*/ 10 h 49"/>
                  <a:gd name="T40" fmla="*/ 1 w 32"/>
                  <a:gd name="T41" fmla="*/ 21 h 49"/>
                  <a:gd name="T42" fmla="*/ 6 w 32"/>
                  <a:gd name="T43" fmla="*/ 32 h 49"/>
                  <a:gd name="T44" fmla="*/ 17 w 32"/>
                  <a:gd name="T45" fmla="*/ 29 h 49"/>
                  <a:gd name="T46" fmla="*/ 22 w 32"/>
                  <a:gd name="T47" fmla="*/ 45 h 49"/>
                  <a:gd name="T48" fmla="*/ 29 w 32"/>
                  <a:gd name="T49" fmla="*/ 44 h 49"/>
                  <a:gd name="T50" fmla="*/ 28 w 32"/>
                  <a:gd name="T51" fmla="*/ 38 h 49"/>
                  <a:gd name="T52" fmla="*/ 26 w 32"/>
                  <a:gd name="T53" fmla="*/ 35 h 49"/>
                  <a:gd name="T54" fmla="*/ 25 w 32"/>
                  <a:gd name="T55" fmla="*/ 29 h 49"/>
                  <a:gd name="T56" fmla="*/ 24 w 32"/>
                  <a:gd name="T57" fmla="*/ 26 h 49"/>
                  <a:gd name="T58" fmla="*/ 25 w 32"/>
                  <a:gd name="T59" fmla="*/ 25 h 49"/>
                  <a:gd name="T60" fmla="*/ 27 w 32"/>
                  <a:gd name="T61" fmla="*/ 24 h 49"/>
                  <a:gd name="T62" fmla="*/ 25 w 32"/>
                  <a:gd name="T63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" h="49">
                    <a:moveTo>
                      <a:pt x="25" y="16"/>
                    </a:moveTo>
                    <a:cubicBezTo>
                      <a:pt x="24" y="16"/>
                      <a:pt x="23" y="16"/>
                      <a:pt x="22" y="17"/>
                    </a:cubicBezTo>
                    <a:cubicBezTo>
                      <a:pt x="22" y="14"/>
                      <a:pt x="21" y="10"/>
                      <a:pt x="20" y="7"/>
                    </a:cubicBezTo>
                    <a:cubicBezTo>
                      <a:pt x="19" y="5"/>
                      <a:pt x="15" y="6"/>
                      <a:pt x="15" y="8"/>
                    </a:cubicBezTo>
                    <a:cubicBezTo>
                      <a:pt x="15" y="12"/>
                      <a:pt x="15" y="16"/>
                      <a:pt x="15" y="20"/>
                    </a:cubicBezTo>
                    <a:cubicBezTo>
                      <a:pt x="14" y="21"/>
                      <a:pt x="12" y="22"/>
                      <a:pt x="9" y="23"/>
                    </a:cubicBezTo>
                    <a:cubicBezTo>
                      <a:pt x="9" y="23"/>
                      <a:pt x="8" y="23"/>
                      <a:pt x="8" y="23"/>
                    </a:cubicBezTo>
                    <a:cubicBezTo>
                      <a:pt x="8" y="22"/>
                      <a:pt x="8" y="17"/>
                      <a:pt x="8" y="16"/>
                    </a:cubicBezTo>
                    <a:cubicBezTo>
                      <a:pt x="8" y="12"/>
                      <a:pt x="7" y="6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4"/>
                      <a:pt x="1" y="17"/>
                      <a:pt x="1" y="21"/>
                    </a:cubicBezTo>
                    <a:cubicBezTo>
                      <a:pt x="0" y="25"/>
                      <a:pt x="1" y="31"/>
                      <a:pt x="6" y="32"/>
                    </a:cubicBezTo>
                    <a:cubicBezTo>
                      <a:pt x="10" y="32"/>
                      <a:pt x="13" y="31"/>
                      <a:pt x="17" y="29"/>
                    </a:cubicBezTo>
                    <a:cubicBezTo>
                      <a:pt x="18" y="35"/>
                      <a:pt x="20" y="40"/>
                      <a:pt x="22" y="45"/>
                    </a:cubicBezTo>
                    <a:cubicBezTo>
                      <a:pt x="23" y="49"/>
                      <a:pt x="29" y="48"/>
                      <a:pt x="29" y="44"/>
                    </a:cubicBezTo>
                    <a:cubicBezTo>
                      <a:pt x="30" y="42"/>
                      <a:pt x="29" y="40"/>
                      <a:pt x="28" y="38"/>
                    </a:cubicBezTo>
                    <a:cubicBezTo>
                      <a:pt x="28" y="37"/>
                      <a:pt x="27" y="36"/>
                      <a:pt x="26" y="35"/>
                    </a:cubicBezTo>
                    <a:cubicBezTo>
                      <a:pt x="26" y="33"/>
                      <a:pt x="25" y="31"/>
                      <a:pt x="25" y="29"/>
                    </a:cubicBezTo>
                    <a:cubicBezTo>
                      <a:pt x="24" y="28"/>
                      <a:pt x="24" y="27"/>
                      <a:pt x="24" y="26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6" y="25"/>
                      <a:pt x="28" y="24"/>
                      <a:pt x="27" y="24"/>
                    </a:cubicBezTo>
                    <a:cubicBezTo>
                      <a:pt x="32" y="23"/>
                      <a:pt x="31" y="14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504"/>
              <p:cNvSpPr/>
              <p:nvPr/>
            </p:nvSpPr>
            <p:spPr bwMode="auto">
              <a:xfrm>
                <a:off x="899" y="969"/>
                <a:ext cx="28" cy="43"/>
              </a:xfrm>
              <a:custGeom>
                <a:avLst/>
                <a:gdLst>
                  <a:gd name="T0" fmla="*/ 33 w 36"/>
                  <a:gd name="T1" fmla="*/ 28 h 56"/>
                  <a:gd name="T2" fmla="*/ 19 w 36"/>
                  <a:gd name="T3" fmla="*/ 20 h 56"/>
                  <a:gd name="T4" fmla="*/ 13 w 36"/>
                  <a:gd name="T5" fmla="*/ 23 h 56"/>
                  <a:gd name="T6" fmla="*/ 10 w 36"/>
                  <a:gd name="T7" fmla="*/ 18 h 56"/>
                  <a:gd name="T8" fmla="*/ 9 w 36"/>
                  <a:gd name="T9" fmla="*/ 12 h 56"/>
                  <a:gd name="T10" fmla="*/ 9 w 36"/>
                  <a:gd name="T11" fmla="*/ 11 h 56"/>
                  <a:gd name="T12" fmla="*/ 16 w 36"/>
                  <a:gd name="T13" fmla="*/ 9 h 56"/>
                  <a:gd name="T14" fmla="*/ 26 w 36"/>
                  <a:gd name="T15" fmla="*/ 5 h 56"/>
                  <a:gd name="T16" fmla="*/ 25 w 36"/>
                  <a:gd name="T17" fmla="*/ 2 h 56"/>
                  <a:gd name="T18" fmla="*/ 16 w 36"/>
                  <a:gd name="T19" fmla="*/ 1 h 56"/>
                  <a:gd name="T20" fmla="*/ 3 w 36"/>
                  <a:gd name="T21" fmla="*/ 5 h 56"/>
                  <a:gd name="T22" fmla="*/ 3 w 36"/>
                  <a:gd name="T23" fmla="*/ 11 h 56"/>
                  <a:gd name="T24" fmla="*/ 3 w 36"/>
                  <a:gd name="T25" fmla="*/ 12 h 56"/>
                  <a:gd name="T26" fmla="*/ 4 w 36"/>
                  <a:gd name="T27" fmla="*/ 18 h 56"/>
                  <a:gd name="T28" fmla="*/ 5 w 36"/>
                  <a:gd name="T29" fmla="*/ 27 h 56"/>
                  <a:gd name="T30" fmla="*/ 12 w 36"/>
                  <a:gd name="T31" fmla="*/ 30 h 56"/>
                  <a:gd name="T32" fmla="*/ 23 w 36"/>
                  <a:gd name="T33" fmla="*/ 27 h 56"/>
                  <a:gd name="T34" fmla="*/ 28 w 36"/>
                  <a:gd name="T35" fmla="*/ 39 h 56"/>
                  <a:gd name="T36" fmla="*/ 25 w 36"/>
                  <a:gd name="T37" fmla="*/ 46 h 56"/>
                  <a:gd name="T38" fmla="*/ 16 w 36"/>
                  <a:gd name="T39" fmla="*/ 51 h 56"/>
                  <a:gd name="T40" fmla="*/ 17 w 36"/>
                  <a:gd name="T41" fmla="*/ 54 h 56"/>
                  <a:gd name="T42" fmla="*/ 34 w 36"/>
                  <a:gd name="T43" fmla="*/ 46 h 56"/>
                  <a:gd name="T44" fmla="*/ 33 w 36"/>
                  <a:gd name="T4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56">
                    <a:moveTo>
                      <a:pt x="33" y="28"/>
                    </a:moveTo>
                    <a:cubicBezTo>
                      <a:pt x="31" y="22"/>
                      <a:pt x="25" y="18"/>
                      <a:pt x="19" y="20"/>
                    </a:cubicBezTo>
                    <a:cubicBezTo>
                      <a:pt x="17" y="21"/>
                      <a:pt x="15" y="22"/>
                      <a:pt x="13" y="23"/>
                    </a:cubicBezTo>
                    <a:cubicBezTo>
                      <a:pt x="10" y="24"/>
                      <a:pt x="11" y="20"/>
                      <a:pt x="10" y="18"/>
                    </a:cubicBezTo>
                    <a:cubicBezTo>
                      <a:pt x="10" y="16"/>
                      <a:pt x="9" y="14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1" y="11"/>
                      <a:pt x="13" y="10"/>
                      <a:pt x="16" y="9"/>
                    </a:cubicBezTo>
                    <a:cubicBezTo>
                      <a:pt x="19" y="8"/>
                      <a:pt x="23" y="8"/>
                      <a:pt x="26" y="5"/>
                    </a:cubicBezTo>
                    <a:cubicBezTo>
                      <a:pt x="27" y="4"/>
                      <a:pt x="26" y="2"/>
                      <a:pt x="25" y="2"/>
                    </a:cubicBezTo>
                    <a:cubicBezTo>
                      <a:pt x="22" y="0"/>
                      <a:pt x="19" y="1"/>
                      <a:pt x="16" y="1"/>
                    </a:cubicBezTo>
                    <a:cubicBezTo>
                      <a:pt x="12" y="2"/>
                      <a:pt x="7" y="4"/>
                      <a:pt x="3" y="5"/>
                    </a:cubicBezTo>
                    <a:cubicBezTo>
                      <a:pt x="0" y="6"/>
                      <a:pt x="1" y="10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4" y="14"/>
                      <a:pt x="4" y="16"/>
                      <a:pt x="4" y="18"/>
                    </a:cubicBezTo>
                    <a:cubicBezTo>
                      <a:pt x="4" y="21"/>
                      <a:pt x="4" y="24"/>
                      <a:pt x="5" y="27"/>
                    </a:cubicBezTo>
                    <a:cubicBezTo>
                      <a:pt x="7" y="29"/>
                      <a:pt x="9" y="30"/>
                      <a:pt x="12" y="30"/>
                    </a:cubicBezTo>
                    <a:cubicBezTo>
                      <a:pt x="16" y="31"/>
                      <a:pt x="19" y="27"/>
                      <a:pt x="23" y="27"/>
                    </a:cubicBezTo>
                    <a:cubicBezTo>
                      <a:pt x="27" y="27"/>
                      <a:pt x="28" y="35"/>
                      <a:pt x="28" y="39"/>
                    </a:cubicBezTo>
                    <a:cubicBezTo>
                      <a:pt x="28" y="42"/>
                      <a:pt x="27" y="44"/>
                      <a:pt x="25" y="46"/>
                    </a:cubicBezTo>
                    <a:cubicBezTo>
                      <a:pt x="23" y="48"/>
                      <a:pt x="19" y="49"/>
                      <a:pt x="16" y="51"/>
                    </a:cubicBezTo>
                    <a:cubicBezTo>
                      <a:pt x="15" y="52"/>
                      <a:pt x="16" y="54"/>
                      <a:pt x="17" y="54"/>
                    </a:cubicBezTo>
                    <a:cubicBezTo>
                      <a:pt x="23" y="56"/>
                      <a:pt x="32" y="53"/>
                      <a:pt x="34" y="46"/>
                    </a:cubicBezTo>
                    <a:cubicBezTo>
                      <a:pt x="36" y="40"/>
                      <a:pt x="35" y="34"/>
                      <a:pt x="3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505"/>
              <p:cNvSpPr>
                <a:spLocks noEditPoints="1"/>
              </p:cNvSpPr>
              <p:nvPr/>
            </p:nvSpPr>
            <p:spPr bwMode="auto">
              <a:xfrm>
                <a:off x="1491" y="2318"/>
                <a:ext cx="151" cy="103"/>
              </a:xfrm>
              <a:custGeom>
                <a:avLst/>
                <a:gdLst>
                  <a:gd name="T0" fmla="*/ 195 w 197"/>
                  <a:gd name="T1" fmla="*/ 97 h 135"/>
                  <a:gd name="T2" fmla="*/ 189 w 197"/>
                  <a:gd name="T3" fmla="*/ 35 h 135"/>
                  <a:gd name="T4" fmla="*/ 187 w 197"/>
                  <a:gd name="T5" fmla="*/ 8 h 135"/>
                  <a:gd name="T6" fmla="*/ 185 w 197"/>
                  <a:gd name="T7" fmla="*/ 1 h 135"/>
                  <a:gd name="T8" fmla="*/ 137 w 197"/>
                  <a:gd name="T9" fmla="*/ 2 h 135"/>
                  <a:gd name="T10" fmla="*/ 89 w 197"/>
                  <a:gd name="T11" fmla="*/ 0 h 135"/>
                  <a:gd name="T12" fmla="*/ 46 w 197"/>
                  <a:gd name="T13" fmla="*/ 7 h 135"/>
                  <a:gd name="T14" fmla="*/ 13 w 197"/>
                  <a:gd name="T15" fmla="*/ 5 h 135"/>
                  <a:gd name="T16" fmla="*/ 5 w 197"/>
                  <a:gd name="T17" fmla="*/ 5 h 135"/>
                  <a:gd name="T18" fmla="*/ 2 w 197"/>
                  <a:gd name="T19" fmla="*/ 5 h 135"/>
                  <a:gd name="T20" fmla="*/ 2 w 197"/>
                  <a:gd name="T21" fmla="*/ 7 h 135"/>
                  <a:gd name="T22" fmla="*/ 2 w 197"/>
                  <a:gd name="T23" fmla="*/ 60 h 135"/>
                  <a:gd name="T24" fmla="*/ 4 w 197"/>
                  <a:gd name="T25" fmla="*/ 101 h 135"/>
                  <a:gd name="T26" fmla="*/ 9 w 197"/>
                  <a:gd name="T27" fmla="*/ 135 h 135"/>
                  <a:gd name="T28" fmla="*/ 34 w 197"/>
                  <a:gd name="T29" fmla="*/ 134 h 135"/>
                  <a:gd name="T30" fmla="*/ 65 w 197"/>
                  <a:gd name="T31" fmla="*/ 133 h 135"/>
                  <a:gd name="T32" fmla="*/ 101 w 197"/>
                  <a:gd name="T33" fmla="*/ 131 h 135"/>
                  <a:gd name="T34" fmla="*/ 123 w 197"/>
                  <a:gd name="T35" fmla="*/ 128 h 135"/>
                  <a:gd name="T36" fmla="*/ 147 w 197"/>
                  <a:gd name="T37" fmla="*/ 127 h 135"/>
                  <a:gd name="T38" fmla="*/ 169 w 197"/>
                  <a:gd name="T39" fmla="*/ 125 h 135"/>
                  <a:gd name="T40" fmla="*/ 193 w 197"/>
                  <a:gd name="T41" fmla="*/ 121 h 135"/>
                  <a:gd name="T42" fmla="*/ 196 w 197"/>
                  <a:gd name="T43" fmla="*/ 119 h 135"/>
                  <a:gd name="T44" fmla="*/ 195 w 197"/>
                  <a:gd name="T45" fmla="*/ 104 h 135"/>
                  <a:gd name="T46" fmla="*/ 158 w 197"/>
                  <a:gd name="T47" fmla="*/ 118 h 135"/>
                  <a:gd name="T48" fmla="*/ 136 w 197"/>
                  <a:gd name="T49" fmla="*/ 120 h 135"/>
                  <a:gd name="T50" fmla="*/ 113 w 197"/>
                  <a:gd name="T51" fmla="*/ 123 h 135"/>
                  <a:gd name="T52" fmla="*/ 79 w 197"/>
                  <a:gd name="T53" fmla="*/ 126 h 135"/>
                  <a:gd name="T54" fmla="*/ 49 w 197"/>
                  <a:gd name="T55" fmla="*/ 128 h 135"/>
                  <a:gd name="T56" fmla="*/ 11 w 197"/>
                  <a:gd name="T57" fmla="*/ 128 h 135"/>
                  <a:gd name="T58" fmla="*/ 11 w 197"/>
                  <a:gd name="T59" fmla="*/ 115 h 135"/>
                  <a:gd name="T60" fmla="*/ 8 w 197"/>
                  <a:gd name="T61" fmla="*/ 79 h 135"/>
                  <a:gd name="T62" fmla="*/ 7 w 197"/>
                  <a:gd name="T63" fmla="*/ 40 h 135"/>
                  <a:gd name="T64" fmla="*/ 10 w 197"/>
                  <a:gd name="T65" fmla="*/ 11 h 135"/>
                  <a:gd name="T66" fmla="*/ 44 w 197"/>
                  <a:gd name="T67" fmla="*/ 13 h 135"/>
                  <a:gd name="T68" fmla="*/ 87 w 197"/>
                  <a:gd name="T69" fmla="*/ 7 h 135"/>
                  <a:gd name="T70" fmla="*/ 135 w 197"/>
                  <a:gd name="T71" fmla="*/ 8 h 135"/>
                  <a:gd name="T72" fmla="*/ 184 w 197"/>
                  <a:gd name="T73" fmla="*/ 32 h 135"/>
                  <a:gd name="T74" fmla="*/ 186 w 197"/>
                  <a:gd name="T75" fmla="*/ 63 h 135"/>
                  <a:gd name="T76" fmla="*/ 190 w 197"/>
                  <a:gd name="T77" fmla="*/ 107 h 135"/>
                  <a:gd name="T78" fmla="*/ 171 w 197"/>
                  <a:gd name="T79" fmla="*/ 11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7" h="135">
                    <a:moveTo>
                      <a:pt x="195" y="104"/>
                    </a:moveTo>
                    <a:cubicBezTo>
                      <a:pt x="195" y="101"/>
                      <a:pt x="195" y="99"/>
                      <a:pt x="195" y="97"/>
                    </a:cubicBezTo>
                    <a:cubicBezTo>
                      <a:pt x="193" y="87"/>
                      <a:pt x="193" y="76"/>
                      <a:pt x="192" y="65"/>
                    </a:cubicBezTo>
                    <a:cubicBezTo>
                      <a:pt x="191" y="55"/>
                      <a:pt x="189" y="45"/>
                      <a:pt x="189" y="35"/>
                    </a:cubicBezTo>
                    <a:cubicBezTo>
                      <a:pt x="189" y="31"/>
                      <a:pt x="187" y="27"/>
                      <a:pt x="187" y="23"/>
                    </a:cubicBezTo>
                    <a:cubicBezTo>
                      <a:pt x="186" y="18"/>
                      <a:pt x="187" y="13"/>
                      <a:pt x="187" y="8"/>
                    </a:cubicBezTo>
                    <a:cubicBezTo>
                      <a:pt x="191" y="8"/>
                      <a:pt x="191" y="1"/>
                      <a:pt x="187" y="1"/>
                    </a:cubicBezTo>
                    <a:cubicBezTo>
                      <a:pt x="186" y="1"/>
                      <a:pt x="186" y="1"/>
                      <a:pt x="185" y="1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69" y="1"/>
                      <a:pt x="153" y="1"/>
                      <a:pt x="137" y="2"/>
                    </a:cubicBezTo>
                    <a:cubicBezTo>
                      <a:pt x="129" y="2"/>
                      <a:pt x="121" y="3"/>
                      <a:pt x="113" y="2"/>
                    </a:cubicBezTo>
                    <a:cubicBezTo>
                      <a:pt x="105" y="2"/>
                      <a:pt x="97" y="0"/>
                      <a:pt x="89" y="0"/>
                    </a:cubicBezTo>
                    <a:cubicBezTo>
                      <a:pt x="83" y="1"/>
                      <a:pt x="76" y="2"/>
                      <a:pt x="69" y="3"/>
                    </a:cubicBezTo>
                    <a:cubicBezTo>
                      <a:pt x="61" y="4"/>
                      <a:pt x="54" y="7"/>
                      <a:pt x="46" y="7"/>
                    </a:cubicBezTo>
                    <a:cubicBezTo>
                      <a:pt x="38" y="8"/>
                      <a:pt x="30" y="7"/>
                      <a:pt x="22" y="6"/>
                    </a:cubicBezTo>
                    <a:cubicBezTo>
                      <a:pt x="19" y="5"/>
                      <a:pt x="16" y="5"/>
                      <a:pt x="13" y="5"/>
                    </a:cubicBezTo>
                    <a:cubicBezTo>
                      <a:pt x="11" y="5"/>
                      <a:pt x="9" y="6"/>
                      <a:pt x="8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0" y="17"/>
                      <a:pt x="1" y="29"/>
                      <a:pt x="1" y="40"/>
                    </a:cubicBezTo>
                    <a:cubicBezTo>
                      <a:pt x="1" y="47"/>
                      <a:pt x="2" y="53"/>
                      <a:pt x="2" y="60"/>
                    </a:cubicBezTo>
                    <a:cubicBezTo>
                      <a:pt x="3" y="67"/>
                      <a:pt x="2" y="75"/>
                      <a:pt x="2" y="83"/>
                    </a:cubicBezTo>
                    <a:cubicBezTo>
                      <a:pt x="2" y="89"/>
                      <a:pt x="4" y="95"/>
                      <a:pt x="4" y="101"/>
                    </a:cubicBezTo>
                    <a:cubicBezTo>
                      <a:pt x="4" y="107"/>
                      <a:pt x="5" y="113"/>
                      <a:pt x="5" y="118"/>
                    </a:cubicBezTo>
                    <a:cubicBezTo>
                      <a:pt x="6" y="124"/>
                      <a:pt x="3" y="132"/>
                      <a:pt x="9" y="135"/>
                    </a:cubicBezTo>
                    <a:cubicBezTo>
                      <a:pt x="10" y="135"/>
                      <a:pt x="11" y="134"/>
                      <a:pt x="11" y="134"/>
                    </a:cubicBezTo>
                    <a:cubicBezTo>
                      <a:pt x="19" y="134"/>
                      <a:pt x="27" y="134"/>
                      <a:pt x="34" y="134"/>
                    </a:cubicBezTo>
                    <a:cubicBezTo>
                      <a:pt x="41" y="134"/>
                      <a:pt x="49" y="135"/>
                      <a:pt x="56" y="133"/>
                    </a:cubicBezTo>
                    <a:cubicBezTo>
                      <a:pt x="59" y="132"/>
                      <a:pt x="62" y="133"/>
                      <a:pt x="65" y="133"/>
                    </a:cubicBezTo>
                    <a:cubicBezTo>
                      <a:pt x="69" y="133"/>
                      <a:pt x="73" y="133"/>
                      <a:pt x="77" y="133"/>
                    </a:cubicBezTo>
                    <a:cubicBezTo>
                      <a:pt x="85" y="133"/>
                      <a:pt x="93" y="131"/>
                      <a:pt x="101" y="131"/>
                    </a:cubicBezTo>
                    <a:cubicBezTo>
                      <a:pt x="104" y="130"/>
                      <a:pt x="108" y="130"/>
                      <a:pt x="111" y="130"/>
                    </a:cubicBezTo>
                    <a:cubicBezTo>
                      <a:pt x="115" y="130"/>
                      <a:pt x="119" y="128"/>
                      <a:pt x="123" y="128"/>
                    </a:cubicBezTo>
                    <a:cubicBezTo>
                      <a:pt x="127" y="128"/>
                      <a:pt x="130" y="128"/>
                      <a:pt x="134" y="127"/>
                    </a:cubicBezTo>
                    <a:cubicBezTo>
                      <a:pt x="138" y="126"/>
                      <a:pt x="143" y="127"/>
                      <a:pt x="147" y="127"/>
                    </a:cubicBezTo>
                    <a:cubicBezTo>
                      <a:pt x="150" y="127"/>
                      <a:pt x="153" y="126"/>
                      <a:pt x="156" y="126"/>
                    </a:cubicBezTo>
                    <a:cubicBezTo>
                      <a:pt x="160" y="125"/>
                      <a:pt x="164" y="125"/>
                      <a:pt x="169" y="125"/>
                    </a:cubicBezTo>
                    <a:cubicBezTo>
                      <a:pt x="173" y="124"/>
                      <a:pt x="177" y="123"/>
                      <a:pt x="182" y="122"/>
                    </a:cubicBezTo>
                    <a:cubicBezTo>
                      <a:pt x="186" y="122"/>
                      <a:pt x="189" y="121"/>
                      <a:pt x="193" y="121"/>
                    </a:cubicBezTo>
                    <a:cubicBezTo>
                      <a:pt x="194" y="120"/>
                      <a:pt x="194" y="120"/>
                      <a:pt x="194" y="120"/>
                    </a:cubicBezTo>
                    <a:cubicBezTo>
                      <a:pt x="195" y="120"/>
                      <a:pt x="195" y="120"/>
                      <a:pt x="196" y="119"/>
                    </a:cubicBezTo>
                    <a:cubicBezTo>
                      <a:pt x="197" y="117"/>
                      <a:pt x="197" y="113"/>
                      <a:pt x="196" y="110"/>
                    </a:cubicBezTo>
                    <a:cubicBezTo>
                      <a:pt x="195" y="109"/>
                      <a:pt x="195" y="105"/>
                      <a:pt x="195" y="104"/>
                    </a:cubicBezTo>
                    <a:close/>
                    <a:moveTo>
                      <a:pt x="171" y="117"/>
                    </a:moveTo>
                    <a:cubicBezTo>
                      <a:pt x="167" y="119"/>
                      <a:pt x="163" y="118"/>
                      <a:pt x="158" y="118"/>
                    </a:cubicBezTo>
                    <a:cubicBezTo>
                      <a:pt x="155" y="118"/>
                      <a:pt x="151" y="120"/>
                      <a:pt x="147" y="120"/>
                    </a:cubicBezTo>
                    <a:cubicBezTo>
                      <a:pt x="144" y="120"/>
                      <a:pt x="140" y="120"/>
                      <a:pt x="136" y="120"/>
                    </a:cubicBezTo>
                    <a:cubicBezTo>
                      <a:pt x="132" y="120"/>
                      <a:pt x="128" y="121"/>
                      <a:pt x="124" y="121"/>
                    </a:cubicBezTo>
                    <a:cubicBezTo>
                      <a:pt x="120" y="122"/>
                      <a:pt x="117" y="123"/>
                      <a:pt x="113" y="123"/>
                    </a:cubicBezTo>
                    <a:cubicBezTo>
                      <a:pt x="109" y="124"/>
                      <a:pt x="105" y="124"/>
                      <a:pt x="101" y="124"/>
                    </a:cubicBezTo>
                    <a:cubicBezTo>
                      <a:pt x="93" y="124"/>
                      <a:pt x="86" y="126"/>
                      <a:pt x="79" y="126"/>
                    </a:cubicBezTo>
                    <a:cubicBezTo>
                      <a:pt x="72" y="126"/>
                      <a:pt x="63" y="125"/>
                      <a:pt x="56" y="126"/>
                    </a:cubicBezTo>
                    <a:cubicBezTo>
                      <a:pt x="54" y="127"/>
                      <a:pt x="52" y="128"/>
                      <a:pt x="49" y="128"/>
                    </a:cubicBezTo>
                    <a:cubicBezTo>
                      <a:pt x="45" y="128"/>
                      <a:pt x="40" y="128"/>
                      <a:pt x="36" y="128"/>
                    </a:cubicBezTo>
                    <a:cubicBezTo>
                      <a:pt x="28" y="128"/>
                      <a:pt x="19" y="128"/>
                      <a:pt x="11" y="128"/>
                    </a:cubicBezTo>
                    <a:cubicBezTo>
                      <a:pt x="11" y="127"/>
                      <a:pt x="11" y="126"/>
                      <a:pt x="11" y="125"/>
                    </a:cubicBezTo>
                    <a:cubicBezTo>
                      <a:pt x="11" y="121"/>
                      <a:pt x="11" y="118"/>
                      <a:pt x="11" y="115"/>
                    </a:cubicBezTo>
                    <a:cubicBezTo>
                      <a:pt x="10" y="109"/>
                      <a:pt x="10" y="103"/>
                      <a:pt x="10" y="98"/>
                    </a:cubicBezTo>
                    <a:cubicBezTo>
                      <a:pt x="10" y="91"/>
                      <a:pt x="8" y="85"/>
                      <a:pt x="8" y="79"/>
                    </a:cubicBezTo>
                    <a:cubicBezTo>
                      <a:pt x="8" y="72"/>
                      <a:pt x="8" y="66"/>
                      <a:pt x="8" y="60"/>
                    </a:cubicBezTo>
                    <a:cubicBezTo>
                      <a:pt x="8" y="53"/>
                      <a:pt x="7" y="47"/>
                      <a:pt x="7" y="40"/>
                    </a:cubicBezTo>
                    <a:cubicBezTo>
                      <a:pt x="6" y="30"/>
                      <a:pt x="8" y="19"/>
                      <a:pt x="6" y="9"/>
                    </a:cubicBezTo>
                    <a:cubicBezTo>
                      <a:pt x="7" y="10"/>
                      <a:pt x="8" y="10"/>
                      <a:pt x="10" y="11"/>
                    </a:cubicBezTo>
                    <a:cubicBezTo>
                      <a:pt x="14" y="11"/>
                      <a:pt x="18" y="11"/>
                      <a:pt x="22" y="11"/>
                    </a:cubicBezTo>
                    <a:cubicBezTo>
                      <a:pt x="30" y="13"/>
                      <a:pt x="37" y="13"/>
                      <a:pt x="44" y="13"/>
                    </a:cubicBezTo>
                    <a:cubicBezTo>
                      <a:pt x="51" y="13"/>
                      <a:pt x="58" y="11"/>
                      <a:pt x="65" y="10"/>
                    </a:cubicBezTo>
                    <a:cubicBezTo>
                      <a:pt x="73" y="8"/>
                      <a:pt x="80" y="8"/>
                      <a:pt x="87" y="7"/>
                    </a:cubicBezTo>
                    <a:cubicBezTo>
                      <a:pt x="95" y="6"/>
                      <a:pt x="103" y="8"/>
                      <a:pt x="111" y="8"/>
                    </a:cubicBezTo>
                    <a:cubicBezTo>
                      <a:pt x="119" y="9"/>
                      <a:pt x="127" y="8"/>
                      <a:pt x="135" y="8"/>
                    </a:cubicBezTo>
                    <a:cubicBezTo>
                      <a:pt x="151" y="8"/>
                      <a:pt x="167" y="8"/>
                      <a:pt x="182" y="8"/>
                    </a:cubicBezTo>
                    <a:cubicBezTo>
                      <a:pt x="181" y="16"/>
                      <a:pt x="181" y="25"/>
                      <a:pt x="184" y="32"/>
                    </a:cubicBezTo>
                    <a:cubicBezTo>
                      <a:pt x="185" y="36"/>
                      <a:pt x="184" y="43"/>
                      <a:pt x="184" y="47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8" y="73"/>
                      <a:pt x="187" y="83"/>
                      <a:pt x="188" y="92"/>
                    </a:cubicBezTo>
                    <a:cubicBezTo>
                      <a:pt x="189" y="97"/>
                      <a:pt x="190" y="102"/>
                      <a:pt x="190" y="107"/>
                    </a:cubicBezTo>
                    <a:cubicBezTo>
                      <a:pt x="190" y="110"/>
                      <a:pt x="191" y="113"/>
                      <a:pt x="192" y="116"/>
                    </a:cubicBezTo>
                    <a:cubicBezTo>
                      <a:pt x="185" y="115"/>
                      <a:pt x="178" y="115"/>
                      <a:pt x="17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506"/>
              <p:cNvSpPr>
                <a:spLocks noEditPoints="1"/>
              </p:cNvSpPr>
              <p:nvPr/>
            </p:nvSpPr>
            <p:spPr bwMode="auto">
              <a:xfrm>
                <a:off x="1431" y="2399"/>
                <a:ext cx="37" cy="27"/>
              </a:xfrm>
              <a:custGeom>
                <a:avLst/>
                <a:gdLst>
                  <a:gd name="T0" fmla="*/ 45 w 48"/>
                  <a:gd name="T1" fmla="*/ 9 h 36"/>
                  <a:gd name="T2" fmla="*/ 44 w 48"/>
                  <a:gd name="T3" fmla="*/ 7 h 36"/>
                  <a:gd name="T4" fmla="*/ 44 w 48"/>
                  <a:gd name="T5" fmla="*/ 4 h 36"/>
                  <a:gd name="T6" fmla="*/ 41 w 48"/>
                  <a:gd name="T7" fmla="*/ 2 h 36"/>
                  <a:gd name="T8" fmla="*/ 39 w 48"/>
                  <a:gd name="T9" fmla="*/ 2 h 36"/>
                  <a:gd name="T10" fmla="*/ 39 w 48"/>
                  <a:gd name="T11" fmla="*/ 2 h 36"/>
                  <a:gd name="T12" fmla="*/ 39 w 48"/>
                  <a:gd name="T13" fmla="*/ 2 h 36"/>
                  <a:gd name="T14" fmla="*/ 39 w 48"/>
                  <a:gd name="T15" fmla="*/ 2 h 36"/>
                  <a:gd name="T16" fmla="*/ 33 w 48"/>
                  <a:gd name="T17" fmla="*/ 2 h 36"/>
                  <a:gd name="T18" fmla="*/ 32 w 48"/>
                  <a:gd name="T19" fmla="*/ 3 h 36"/>
                  <a:gd name="T20" fmla="*/ 15 w 48"/>
                  <a:gd name="T21" fmla="*/ 5 h 36"/>
                  <a:gd name="T22" fmla="*/ 14 w 48"/>
                  <a:gd name="T23" fmla="*/ 7 h 36"/>
                  <a:gd name="T24" fmla="*/ 3 w 48"/>
                  <a:gd name="T25" fmla="*/ 8 h 36"/>
                  <a:gd name="T26" fmla="*/ 3 w 48"/>
                  <a:gd name="T27" fmla="*/ 14 h 36"/>
                  <a:gd name="T28" fmla="*/ 6 w 48"/>
                  <a:gd name="T29" fmla="*/ 14 h 36"/>
                  <a:gd name="T30" fmla="*/ 7 w 48"/>
                  <a:gd name="T31" fmla="*/ 15 h 36"/>
                  <a:gd name="T32" fmla="*/ 6 w 48"/>
                  <a:gd name="T33" fmla="*/ 22 h 36"/>
                  <a:gd name="T34" fmla="*/ 11 w 48"/>
                  <a:gd name="T35" fmla="*/ 32 h 36"/>
                  <a:gd name="T36" fmla="*/ 25 w 48"/>
                  <a:gd name="T37" fmla="*/ 32 h 36"/>
                  <a:gd name="T38" fmla="*/ 41 w 48"/>
                  <a:gd name="T39" fmla="*/ 32 h 36"/>
                  <a:gd name="T40" fmla="*/ 42 w 48"/>
                  <a:gd name="T41" fmla="*/ 35 h 36"/>
                  <a:gd name="T42" fmla="*/ 45 w 48"/>
                  <a:gd name="T43" fmla="*/ 34 h 36"/>
                  <a:gd name="T44" fmla="*/ 46 w 48"/>
                  <a:gd name="T45" fmla="*/ 22 h 36"/>
                  <a:gd name="T46" fmla="*/ 45 w 48"/>
                  <a:gd name="T47" fmla="*/ 9 h 36"/>
                  <a:gd name="T48" fmla="*/ 12 w 48"/>
                  <a:gd name="T49" fmla="*/ 14 h 36"/>
                  <a:gd name="T50" fmla="*/ 18 w 48"/>
                  <a:gd name="T51" fmla="*/ 14 h 36"/>
                  <a:gd name="T52" fmla="*/ 30 w 48"/>
                  <a:gd name="T53" fmla="*/ 10 h 36"/>
                  <a:gd name="T54" fmla="*/ 35 w 48"/>
                  <a:gd name="T55" fmla="*/ 9 h 36"/>
                  <a:gd name="T56" fmla="*/ 35 w 48"/>
                  <a:gd name="T57" fmla="*/ 9 h 36"/>
                  <a:gd name="T58" fmla="*/ 37 w 48"/>
                  <a:gd name="T59" fmla="*/ 10 h 36"/>
                  <a:gd name="T60" fmla="*/ 39 w 48"/>
                  <a:gd name="T61" fmla="*/ 10 h 36"/>
                  <a:gd name="T62" fmla="*/ 39 w 48"/>
                  <a:gd name="T63" fmla="*/ 14 h 36"/>
                  <a:gd name="T64" fmla="*/ 27 w 48"/>
                  <a:gd name="T65" fmla="*/ 14 h 36"/>
                  <a:gd name="T66" fmla="*/ 12 w 48"/>
                  <a:gd name="T67" fmla="*/ 16 h 36"/>
                  <a:gd name="T68" fmla="*/ 12 w 48"/>
                  <a:gd name="T69" fmla="*/ 14 h 36"/>
                  <a:gd name="T70" fmla="*/ 31 w 48"/>
                  <a:gd name="T71" fmla="*/ 25 h 36"/>
                  <a:gd name="T72" fmla="*/ 18 w 48"/>
                  <a:gd name="T73" fmla="*/ 25 h 36"/>
                  <a:gd name="T74" fmla="*/ 14 w 48"/>
                  <a:gd name="T75" fmla="*/ 25 h 36"/>
                  <a:gd name="T76" fmla="*/ 14 w 48"/>
                  <a:gd name="T77" fmla="*/ 22 h 36"/>
                  <a:gd name="T78" fmla="*/ 27 w 48"/>
                  <a:gd name="T79" fmla="*/ 23 h 36"/>
                  <a:gd name="T80" fmla="*/ 39 w 48"/>
                  <a:gd name="T81" fmla="*/ 21 h 36"/>
                  <a:gd name="T82" fmla="*/ 39 w 48"/>
                  <a:gd name="T83" fmla="*/ 21 h 36"/>
                  <a:gd name="T84" fmla="*/ 39 w 48"/>
                  <a:gd name="T85" fmla="*/ 25 h 36"/>
                  <a:gd name="T86" fmla="*/ 31 w 48"/>
                  <a:gd name="T8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" h="36">
                    <a:moveTo>
                      <a:pt x="45" y="9"/>
                    </a:moveTo>
                    <a:cubicBezTo>
                      <a:pt x="45" y="8"/>
                      <a:pt x="45" y="8"/>
                      <a:pt x="44" y="7"/>
                    </a:cubicBezTo>
                    <a:cubicBezTo>
                      <a:pt x="45" y="6"/>
                      <a:pt x="45" y="5"/>
                      <a:pt x="44" y="4"/>
                    </a:cubicBezTo>
                    <a:cubicBezTo>
                      <a:pt x="43" y="3"/>
                      <a:pt x="42" y="3"/>
                      <a:pt x="41" y="2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0"/>
                      <a:pt x="35" y="0"/>
                      <a:pt x="33" y="2"/>
                    </a:cubicBezTo>
                    <a:cubicBezTo>
                      <a:pt x="33" y="2"/>
                      <a:pt x="32" y="2"/>
                      <a:pt x="32" y="3"/>
                    </a:cubicBezTo>
                    <a:cubicBezTo>
                      <a:pt x="26" y="2"/>
                      <a:pt x="19" y="2"/>
                      <a:pt x="15" y="5"/>
                    </a:cubicBezTo>
                    <a:cubicBezTo>
                      <a:pt x="14" y="5"/>
                      <a:pt x="14" y="6"/>
                      <a:pt x="14" y="7"/>
                    </a:cubicBezTo>
                    <a:cubicBezTo>
                      <a:pt x="10" y="7"/>
                      <a:pt x="7" y="8"/>
                      <a:pt x="3" y="8"/>
                    </a:cubicBezTo>
                    <a:cubicBezTo>
                      <a:pt x="0" y="9"/>
                      <a:pt x="0" y="13"/>
                      <a:pt x="3" y="14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7"/>
                      <a:pt x="6" y="20"/>
                      <a:pt x="6" y="22"/>
                    </a:cubicBezTo>
                    <a:cubicBezTo>
                      <a:pt x="6" y="26"/>
                      <a:pt x="7" y="30"/>
                      <a:pt x="11" y="32"/>
                    </a:cubicBezTo>
                    <a:cubicBezTo>
                      <a:pt x="15" y="35"/>
                      <a:pt x="20" y="32"/>
                      <a:pt x="25" y="32"/>
                    </a:cubicBezTo>
                    <a:cubicBezTo>
                      <a:pt x="30" y="32"/>
                      <a:pt x="36" y="33"/>
                      <a:pt x="41" y="32"/>
                    </a:cubicBezTo>
                    <a:cubicBezTo>
                      <a:pt x="41" y="33"/>
                      <a:pt x="41" y="34"/>
                      <a:pt x="42" y="35"/>
                    </a:cubicBezTo>
                    <a:cubicBezTo>
                      <a:pt x="43" y="36"/>
                      <a:pt x="45" y="35"/>
                      <a:pt x="45" y="34"/>
                    </a:cubicBezTo>
                    <a:cubicBezTo>
                      <a:pt x="48" y="30"/>
                      <a:pt x="47" y="26"/>
                      <a:pt x="46" y="22"/>
                    </a:cubicBezTo>
                    <a:cubicBezTo>
                      <a:pt x="45" y="17"/>
                      <a:pt x="46" y="13"/>
                      <a:pt x="45" y="9"/>
                    </a:cubicBezTo>
                    <a:close/>
                    <a:moveTo>
                      <a:pt x="12" y="14"/>
                    </a:moveTo>
                    <a:cubicBezTo>
                      <a:pt x="14" y="14"/>
                      <a:pt x="16" y="14"/>
                      <a:pt x="18" y="14"/>
                    </a:cubicBezTo>
                    <a:cubicBezTo>
                      <a:pt x="22" y="13"/>
                      <a:pt x="27" y="13"/>
                      <a:pt x="30" y="10"/>
                    </a:cubicBezTo>
                    <a:cubicBezTo>
                      <a:pt x="32" y="10"/>
                      <a:pt x="33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6" y="9"/>
                      <a:pt x="37" y="10"/>
                      <a:pt x="37" y="10"/>
                    </a:cubicBezTo>
                    <a:cubicBezTo>
                      <a:pt x="38" y="10"/>
                      <a:pt x="38" y="10"/>
                      <a:pt x="39" y="10"/>
                    </a:cubicBezTo>
                    <a:cubicBezTo>
                      <a:pt x="39" y="11"/>
                      <a:pt x="39" y="13"/>
                      <a:pt x="39" y="14"/>
                    </a:cubicBezTo>
                    <a:cubicBezTo>
                      <a:pt x="35" y="13"/>
                      <a:pt x="31" y="14"/>
                      <a:pt x="27" y="14"/>
                    </a:cubicBezTo>
                    <a:cubicBezTo>
                      <a:pt x="22" y="15"/>
                      <a:pt x="17" y="15"/>
                      <a:pt x="12" y="16"/>
                    </a:cubicBezTo>
                    <a:cubicBezTo>
                      <a:pt x="12" y="15"/>
                      <a:pt x="12" y="15"/>
                      <a:pt x="12" y="14"/>
                    </a:cubicBezTo>
                    <a:close/>
                    <a:moveTo>
                      <a:pt x="31" y="25"/>
                    </a:moveTo>
                    <a:cubicBezTo>
                      <a:pt x="26" y="25"/>
                      <a:pt x="23" y="25"/>
                      <a:pt x="18" y="25"/>
                    </a:cubicBezTo>
                    <a:cubicBezTo>
                      <a:pt x="17" y="26"/>
                      <a:pt x="15" y="27"/>
                      <a:pt x="14" y="25"/>
                    </a:cubicBezTo>
                    <a:cubicBezTo>
                      <a:pt x="14" y="24"/>
                      <a:pt x="14" y="23"/>
                      <a:pt x="14" y="22"/>
                    </a:cubicBezTo>
                    <a:cubicBezTo>
                      <a:pt x="18" y="23"/>
                      <a:pt x="23" y="23"/>
                      <a:pt x="27" y="23"/>
                    </a:cubicBezTo>
                    <a:cubicBezTo>
                      <a:pt x="31" y="22"/>
                      <a:pt x="35" y="22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2"/>
                      <a:pt x="39" y="23"/>
                      <a:pt x="39" y="25"/>
                    </a:cubicBezTo>
                    <a:cubicBezTo>
                      <a:pt x="36" y="24"/>
                      <a:pt x="33" y="25"/>
                      <a:pt x="3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507"/>
              <p:cNvSpPr/>
              <p:nvPr/>
            </p:nvSpPr>
            <p:spPr bwMode="auto">
              <a:xfrm>
                <a:off x="1433" y="2433"/>
                <a:ext cx="14" cy="10"/>
              </a:xfrm>
              <a:custGeom>
                <a:avLst/>
                <a:gdLst>
                  <a:gd name="T0" fmla="*/ 15 w 19"/>
                  <a:gd name="T1" fmla="*/ 1 h 14"/>
                  <a:gd name="T2" fmla="*/ 11 w 19"/>
                  <a:gd name="T3" fmla="*/ 1 h 14"/>
                  <a:gd name="T4" fmla="*/ 8 w 19"/>
                  <a:gd name="T5" fmla="*/ 0 h 14"/>
                  <a:gd name="T6" fmla="*/ 2 w 19"/>
                  <a:gd name="T7" fmla="*/ 2 h 14"/>
                  <a:gd name="T8" fmla="*/ 3 w 19"/>
                  <a:gd name="T9" fmla="*/ 11 h 14"/>
                  <a:gd name="T10" fmla="*/ 18 w 19"/>
                  <a:gd name="T11" fmla="*/ 5 h 14"/>
                  <a:gd name="T12" fmla="*/ 15 w 19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15" y="1"/>
                    </a:moveTo>
                    <a:cubicBezTo>
                      <a:pt x="14" y="1"/>
                      <a:pt x="12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1" y="9"/>
                      <a:pt x="3" y="11"/>
                    </a:cubicBezTo>
                    <a:cubicBezTo>
                      <a:pt x="9" y="14"/>
                      <a:pt x="17" y="11"/>
                      <a:pt x="18" y="5"/>
                    </a:cubicBezTo>
                    <a:cubicBezTo>
                      <a:pt x="19" y="3"/>
                      <a:pt x="17" y="1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508"/>
              <p:cNvSpPr/>
              <p:nvPr/>
            </p:nvSpPr>
            <p:spPr bwMode="auto">
              <a:xfrm>
                <a:off x="1439" y="2443"/>
                <a:ext cx="6" cy="10"/>
              </a:xfrm>
              <a:custGeom>
                <a:avLst/>
                <a:gdLst>
                  <a:gd name="T0" fmla="*/ 4 w 8"/>
                  <a:gd name="T1" fmla="*/ 11 h 12"/>
                  <a:gd name="T2" fmla="*/ 8 w 8"/>
                  <a:gd name="T3" fmla="*/ 9 h 12"/>
                  <a:gd name="T4" fmla="*/ 8 w 8"/>
                  <a:gd name="T5" fmla="*/ 4 h 12"/>
                  <a:gd name="T6" fmla="*/ 7 w 8"/>
                  <a:gd name="T7" fmla="*/ 2 h 12"/>
                  <a:gd name="T8" fmla="*/ 5 w 8"/>
                  <a:gd name="T9" fmla="*/ 0 h 12"/>
                  <a:gd name="T10" fmla="*/ 2 w 8"/>
                  <a:gd name="T11" fmla="*/ 1 h 12"/>
                  <a:gd name="T12" fmla="*/ 0 w 8"/>
                  <a:gd name="T13" fmla="*/ 5 h 12"/>
                  <a:gd name="T14" fmla="*/ 4 w 8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4" y="11"/>
                    </a:moveTo>
                    <a:cubicBezTo>
                      <a:pt x="6" y="12"/>
                      <a:pt x="8" y="11"/>
                      <a:pt x="8" y="9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1"/>
                      <a:pt x="6" y="1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8"/>
                      <a:pt x="2" y="10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509"/>
              <p:cNvSpPr/>
              <p:nvPr/>
            </p:nvSpPr>
            <p:spPr bwMode="auto">
              <a:xfrm>
                <a:off x="1439" y="2458"/>
                <a:ext cx="6" cy="8"/>
              </a:xfrm>
              <a:custGeom>
                <a:avLst/>
                <a:gdLst>
                  <a:gd name="T0" fmla="*/ 5 w 8"/>
                  <a:gd name="T1" fmla="*/ 2 h 11"/>
                  <a:gd name="T2" fmla="*/ 5 w 8"/>
                  <a:gd name="T3" fmla="*/ 2 h 11"/>
                  <a:gd name="T4" fmla="*/ 1 w 8"/>
                  <a:gd name="T5" fmla="*/ 2 h 11"/>
                  <a:gd name="T6" fmla="*/ 1 w 8"/>
                  <a:gd name="T7" fmla="*/ 3 h 11"/>
                  <a:gd name="T8" fmla="*/ 0 w 8"/>
                  <a:gd name="T9" fmla="*/ 4 h 11"/>
                  <a:gd name="T10" fmla="*/ 0 w 8"/>
                  <a:gd name="T11" fmla="*/ 6 h 11"/>
                  <a:gd name="T12" fmla="*/ 2 w 8"/>
                  <a:gd name="T13" fmla="*/ 10 h 11"/>
                  <a:gd name="T14" fmla="*/ 4 w 8"/>
                  <a:gd name="T15" fmla="*/ 11 h 11"/>
                  <a:gd name="T16" fmla="*/ 8 w 8"/>
                  <a:gd name="T17" fmla="*/ 7 h 11"/>
                  <a:gd name="T18" fmla="*/ 8 w 8"/>
                  <a:gd name="T19" fmla="*/ 6 h 11"/>
                  <a:gd name="T20" fmla="*/ 5 w 8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1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1" y="0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0" y="10"/>
                      <a:pt x="2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6" y="11"/>
                      <a:pt x="8" y="9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4"/>
                      <a:pt x="7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510"/>
              <p:cNvSpPr/>
              <p:nvPr/>
            </p:nvSpPr>
            <p:spPr bwMode="auto">
              <a:xfrm>
                <a:off x="1411" y="2384"/>
                <a:ext cx="19" cy="7"/>
              </a:xfrm>
              <a:custGeom>
                <a:avLst/>
                <a:gdLst>
                  <a:gd name="T0" fmla="*/ 17 w 25"/>
                  <a:gd name="T1" fmla="*/ 1 h 9"/>
                  <a:gd name="T2" fmla="*/ 4 w 25"/>
                  <a:gd name="T3" fmla="*/ 0 h 9"/>
                  <a:gd name="T4" fmla="*/ 4 w 25"/>
                  <a:gd name="T5" fmla="*/ 6 h 9"/>
                  <a:gd name="T6" fmla="*/ 15 w 25"/>
                  <a:gd name="T7" fmla="*/ 8 h 9"/>
                  <a:gd name="T8" fmla="*/ 24 w 25"/>
                  <a:gd name="T9" fmla="*/ 6 h 9"/>
                  <a:gd name="T10" fmla="*/ 24 w 25"/>
                  <a:gd name="T11" fmla="*/ 4 h 9"/>
                  <a:gd name="T12" fmla="*/ 17 w 25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9">
                    <a:moveTo>
                      <a:pt x="17" y="1"/>
                    </a:moveTo>
                    <a:cubicBezTo>
                      <a:pt x="13" y="0"/>
                      <a:pt x="8" y="0"/>
                      <a:pt x="4" y="0"/>
                    </a:cubicBezTo>
                    <a:cubicBezTo>
                      <a:pt x="0" y="0"/>
                      <a:pt x="0" y="6"/>
                      <a:pt x="4" y="6"/>
                    </a:cubicBezTo>
                    <a:cubicBezTo>
                      <a:pt x="8" y="6"/>
                      <a:pt x="12" y="7"/>
                      <a:pt x="15" y="8"/>
                    </a:cubicBezTo>
                    <a:cubicBezTo>
                      <a:pt x="18" y="8"/>
                      <a:pt x="22" y="9"/>
                      <a:pt x="24" y="6"/>
                    </a:cubicBezTo>
                    <a:cubicBezTo>
                      <a:pt x="25" y="5"/>
                      <a:pt x="25" y="4"/>
                      <a:pt x="24" y="4"/>
                    </a:cubicBezTo>
                    <a:cubicBezTo>
                      <a:pt x="23" y="1"/>
                      <a:pt x="20" y="1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511"/>
              <p:cNvSpPr/>
              <p:nvPr/>
            </p:nvSpPr>
            <p:spPr bwMode="auto">
              <a:xfrm>
                <a:off x="1430" y="2387"/>
                <a:ext cx="25" cy="5"/>
              </a:xfrm>
              <a:custGeom>
                <a:avLst/>
                <a:gdLst>
                  <a:gd name="T0" fmla="*/ 4 w 32"/>
                  <a:gd name="T1" fmla="*/ 7 h 7"/>
                  <a:gd name="T2" fmla="*/ 14 w 32"/>
                  <a:gd name="T3" fmla="*/ 5 h 7"/>
                  <a:gd name="T4" fmla="*/ 26 w 32"/>
                  <a:gd name="T5" fmla="*/ 5 h 7"/>
                  <a:gd name="T6" fmla="*/ 26 w 32"/>
                  <a:gd name="T7" fmla="*/ 5 h 7"/>
                  <a:gd name="T8" fmla="*/ 27 w 32"/>
                  <a:gd name="T9" fmla="*/ 5 h 7"/>
                  <a:gd name="T10" fmla="*/ 29 w 32"/>
                  <a:gd name="T11" fmla="*/ 5 h 7"/>
                  <a:gd name="T12" fmla="*/ 30 w 32"/>
                  <a:gd name="T13" fmla="*/ 4 h 7"/>
                  <a:gd name="T14" fmla="*/ 31 w 32"/>
                  <a:gd name="T15" fmla="*/ 4 h 7"/>
                  <a:gd name="T16" fmla="*/ 32 w 32"/>
                  <a:gd name="T17" fmla="*/ 3 h 7"/>
                  <a:gd name="T18" fmla="*/ 32 w 32"/>
                  <a:gd name="T19" fmla="*/ 1 h 7"/>
                  <a:gd name="T20" fmla="*/ 31 w 32"/>
                  <a:gd name="T21" fmla="*/ 0 h 7"/>
                  <a:gd name="T22" fmla="*/ 30 w 32"/>
                  <a:gd name="T23" fmla="*/ 0 h 7"/>
                  <a:gd name="T24" fmla="*/ 29 w 32"/>
                  <a:gd name="T25" fmla="*/ 0 h 7"/>
                  <a:gd name="T26" fmla="*/ 27 w 32"/>
                  <a:gd name="T27" fmla="*/ 0 h 7"/>
                  <a:gd name="T28" fmla="*/ 25 w 32"/>
                  <a:gd name="T29" fmla="*/ 2 h 7"/>
                  <a:gd name="T30" fmla="*/ 25 w 32"/>
                  <a:gd name="T31" fmla="*/ 2 h 7"/>
                  <a:gd name="T32" fmla="*/ 20 w 32"/>
                  <a:gd name="T33" fmla="*/ 1 h 7"/>
                  <a:gd name="T34" fmla="*/ 14 w 32"/>
                  <a:gd name="T35" fmla="*/ 0 h 7"/>
                  <a:gd name="T36" fmla="*/ 10 w 32"/>
                  <a:gd name="T37" fmla="*/ 1 h 7"/>
                  <a:gd name="T38" fmla="*/ 4 w 32"/>
                  <a:gd name="T39" fmla="*/ 1 h 7"/>
                  <a:gd name="T40" fmla="*/ 4 w 32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">
                    <a:moveTo>
                      <a:pt x="4" y="7"/>
                    </a:moveTo>
                    <a:cubicBezTo>
                      <a:pt x="7" y="7"/>
                      <a:pt x="11" y="7"/>
                      <a:pt x="14" y="5"/>
                    </a:cubicBezTo>
                    <a:cubicBezTo>
                      <a:pt x="18" y="3"/>
                      <a:pt x="22" y="6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1" y="4"/>
                    </a:cubicBezTo>
                    <a:cubicBezTo>
                      <a:pt x="31" y="4"/>
                      <a:pt x="31" y="4"/>
                      <a:pt x="32" y="3"/>
                    </a:cubicBezTo>
                    <a:cubicBezTo>
                      <a:pt x="32" y="3"/>
                      <a:pt x="32" y="2"/>
                      <a:pt x="32" y="1"/>
                    </a:cubicBezTo>
                    <a:cubicBezTo>
                      <a:pt x="31" y="1"/>
                      <a:pt x="31" y="1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6" y="0"/>
                      <a:pt x="25" y="1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1" y="2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13" y="0"/>
                      <a:pt x="12" y="1"/>
                      <a:pt x="10" y="1"/>
                    </a:cubicBezTo>
                    <a:cubicBezTo>
                      <a:pt x="8" y="1"/>
                      <a:pt x="6" y="1"/>
                      <a:pt x="4" y="1"/>
                    </a:cubicBezTo>
                    <a:cubicBezTo>
                      <a:pt x="0" y="1"/>
                      <a:pt x="0" y="6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512"/>
              <p:cNvSpPr>
                <a:spLocks noEditPoints="1"/>
              </p:cNvSpPr>
              <p:nvPr/>
            </p:nvSpPr>
            <p:spPr bwMode="auto">
              <a:xfrm>
                <a:off x="1401" y="2276"/>
                <a:ext cx="258" cy="258"/>
              </a:xfrm>
              <a:custGeom>
                <a:avLst/>
                <a:gdLst>
                  <a:gd name="T0" fmla="*/ 206 w 338"/>
                  <a:gd name="T1" fmla="*/ 36 h 339"/>
                  <a:gd name="T2" fmla="*/ 112 w 338"/>
                  <a:gd name="T3" fmla="*/ 198 h 339"/>
                  <a:gd name="T4" fmla="*/ 107 w 338"/>
                  <a:gd name="T5" fmla="*/ 232 h 339"/>
                  <a:gd name="T6" fmla="*/ 101 w 338"/>
                  <a:gd name="T7" fmla="*/ 157 h 339"/>
                  <a:gd name="T8" fmla="*/ 96 w 338"/>
                  <a:gd name="T9" fmla="*/ 92 h 339"/>
                  <a:gd name="T10" fmla="*/ 78 w 338"/>
                  <a:gd name="T11" fmla="*/ 73 h 339"/>
                  <a:gd name="T12" fmla="*/ 47 w 338"/>
                  <a:gd name="T13" fmla="*/ 70 h 339"/>
                  <a:gd name="T14" fmla="*/ 94 w 338"/>
                  <a:gd name="T15" fmla="*/ 20 h 339"/>
                  <a:gd name="T16" fmla="*/ 166 w 338"/>
                  <a:gd name="T17" fmla="*/ 35 h 339"/>
                  <a:gd name="T18" fmla="*/ 39 w 338"/>
                  <a:gd name="T19" fmla="*/ 52 h 339"/>
                  <a:gd name="T20" fmla="*/ 4 w 338"/>
                  <a:gd name="T21" fmla="*/ 95 h 339"/>
                  <a:gd name="T22" fmla="*/ 162 w 338"/>
                  <a:gd name="T23" fmla="*/ 213 h 339"/>
                  <a:gd name="T24" fmla="*/ 216 w 338"/>
                  <a:gd name="T25" fmla="*/ 261 h 339"/>
                  <a:gd name="T26" fmla="*/ 97 w 338"/>
                  <a:gd name="T27" fmla="*/ 273 h 339"/>
                  <a:gd name="T28" fmla="*/ 77 w 338"/>
                  <a:gd name="T29" fmla="*/ 333 h 339"/>
                  <a:gd name="T30" fmla="*/ 238 w 338"/>
                  <a:gd name="T31" fmla="*/ 271 h 339"/>
                  <a:gd name="T32" fmla="*/ 317 w 338"/>
                  <a:gd name="T33" fmla="*/ 274 h 339"/>
                  <a:gd name="T34" fmla="*/ 322 w 338"/>
                  <a:gd name="T35" fmla="*/ 316 h 339"/>
                  <a:gd name="T36" fmla="*/ 249 w 338"/>
                  <a:gd name="T37" fmla="*/ 227 h 339"/>
                  <a:gd name="T38" fmla="*/ 330 w 338"/>
                  <a:gd name="T39" fmla="*/ 187 h 339"/>
                  <a:gd name="T40" fmla="*/ 96 w 338"/>
                  <a:gd name="T41" fmla="*/ 186 h 339"/>
                  <a:gd name="T42" fmla="*/ 35 w 338"/>
                  <a:gd name="T43" fmla="*/ 248 h 339"/>
                  <a:gd name="T44" fmla="*/ 71 w 338"/>
                  <a:gd name="T45" fmla="*/ 221 h 339"/>
                  <a:gd name="T46" fmla="*/ 15 w 338"/>
                  <a:gd name="T47" fmla="*/ 242 h 339"/>
                  <a:gd name="T48" fmla="*/ 23 w 338"/>
                  <a:gd name="T49" fmla="*/ 172 h 339"/>
                  <a:gd name="T50" fmla="*/ 48 w 338"/>
                  <a:gd name="T51" fmla="*/ 133 h 339"/>
                  <a:gd name="T52" fmla="*/ 15 w 338"/>
                  <a:gd name="T53" fmla="*/ 92 h 339"/>
                  <a:gd name="T54" fmla="*/ 84 w 338"/>
                  <a:gd name="T55" fmla="*/ 112 h 339"/>
                  <a:gd name="T56" fmla="*/ 25 w 338"/>
                  <a:gd name="T57" fmla="*/ 112 h 339"/>
                  <a:gd name="T58" fmla="*/ 27 w 338"/>
                  <a:gd name="T59" fmla="*/ 128 h 339"/>
                  <a:gd name="T60" fmla="*/ 220 w 338"/>
                  <a:gd name="T61" fmla="*/ 289 h 339"/>
                  <a:gd name="T62" fmla="*/ 224 w 338"/>
                  <a:gd name="T63" fmla="*/ 319 h 339"/>
                  <a:gd name="T64" fmla="*/ 208 w 338"/>
                  <a:gd name="T65" fmla="*/ 303 h 339"/>
                  <a:gd name="T66" fmla="*/ 198 w 338"/>
                  <a:gd name="T67" fmla="*/ 302 h 339"/>
                  <a:gd name="T68" fmla="*/ 184 w 338"/>
                  <a:gd name="T69" fmla="*/ 279 h 339"/>
                  <a:gd name="T70" fmla="*/ 156 w 338"/>
                  <a:gd name="T71" fmla="*/ 310 h 339"/>
                  <a:gd name="T72" fmla="*/ 184 w 338"/>
                  <a:gd name="T73" fmla="*/ 287 h 339"/>
                  <a:gd name="T74" fmla="*/ 149 w 338"/>
                  <a:gd name="T75" fmla="*/ 300 h 339"/>
                  <a:gd name="T76" fmla="*/ 126 w 338"/>
                  <a:gd name="T77" fmla="*/ 292 h 339"/>
                  <a:gd name="T78" fmla="*/ 109 w 338"/>
                  <a:gd name="T79" fmla="*/ 317 h 339"/>
                  <a:gd name="T80" fmla="*/ 115 w 338"/>
                  <a:gd name="T81" fmla="*/ 317 h 339"/>
                  <a:gd name="T82" fmla="*/ 117 w 338"/>
                  <a:gd name="T83" fmla="*/ 284 h 339"/>
                  <a:gd name="T84" fmla="*/ 91 w 338"/>
                  <a:gd name="T85" fmla="*/ 297 h 339"/>
                  <a:gd name="T86" fmla="*/ 175 w 338"/>
                  <a:gd name="T87" fmla="*/ 331 h 339"/>
                  <a:gd name="T88" fmla="*/ 230 w 338"/>
                  <a:gd name="T89" fmla="*/ 309 h 339"/>
                  <a:gd name="T90" fmla="*/ 250 w 338"/>
                  <a:gd name="T91" fmla="*/ 319 h 339"/>
                  <a:gd name="T92" fmla="*/ 287 w 338"/>
                  <a:gd name="T93" fmla="*/ 277 h 339"/>
                  <a:gd name="T94" fmla="*/ 261 w 338"/>
                  <a:gd name="T95" fmla="*/ 304 h 339"/>
                  <a:gd name="T96" fmla="*/ 246 w 338"/>
                  <a:gd name="T97" fmla="*/ 282 h 339"/>
                  <a:gd name="T98" fmla="*/ 233 w 338"/>
                  <a:gd name="T99" fmla="*/ 280 h 339"/>
                  <a:gd name="T100" fmla="*/ 322 w 338"/>
                  <a:gd name="T101" fmla="*/ 278 h 339"/>
                  <a:gd name="T102" fmla="*/ 294 w 338"/>
                  <a:gd name="T103" fmla="*/ 328 h 339"/>
                  <a:gd name="T104" fmla="*/ 321 w 338"/>
                  <a:gd name="T105" fmla="*/ 300 h 339"/>
                  <a:gd name="T106" fmla="*/ 138 w 338"/>
                  <a:gd name="T107" fmla="*/ 45 h 339"/>
                  <a:gd name="T108" fmla="*/ 204 w 338"/>
                  <a:gd name="T109" fmla="*/ 200 h 339"/>
                  <a:gd name="T110" fmla="*/ 156 w 338"/>
                  <a:gd name="T111" fmla="*/ 193 h 339"/>
                  <a:gd name="T112" fmla="*/ 152 w 338"/>
                  <a:gd name="T113" fmla="*/ 54 h 339"/>
                  <a:gd name="T114" fmla="*/ 219 w 338"/>
                  <a:gd name="T115" fmla="*/ 51 h 339"/>
                  <a:gd name="T116" fmla="*/ 306 w 338"/>
                  <a:gd name="T117" fmla="*/ 50 h 339"/>
                  <a:gd name="T118" fmla="*/ 318 w 338"/>
                  <a:gd name="T119" fmla="*/ 120 h 339"/>
                  <a:gd name="T120" fmla="*/ 322 w 338"/>
                  <a:gd name="T121" fmla="*/ 43 h 339"/>
                  <a:gd name="T122" fmla="*/ 328 w 338"/>
                  <a:gd name="T123" fmla="*/ 14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8" h="339">
                    <a:moveTo>
                      <a:pt x="336" y="184"/>
                    </a:moveTo>
                    <a:cubicBezTo>
                      <a:pt x="338" y="182"/>
                      <a:pt x="337" y="178"/>
                      <a:pt x="336" y="176"/>
                    </a:cubicBezTo>
                    <a:cubicBezTo>
                      <a:pt x="336" y="176"/>
                      <a:pt x="336" y="175"/>
                      <a:pt x="335" y="175"/>
                    </a:cubicBezTo>
                    <a:cubicBezTo>
                      <a:pt x="335" y="167"/>
                      <a:pt x="333" y="159"/>
                      <a:pt x="333" y="150"/>
                    </a:cubicBezTo>
                    <a:cubicBezTo>
                      <a:pt x="334" y="139"/>
                      <a:pt x="335" y="126"/>
                      <a:pt x="333" y="115"/>
                    </a:cubicBezTo>
                    <a:cubicBezTo>
                      <a:pt x="332" y="109"/>
                      <a:pt x="330" y="103"/>
                      <a:pt x="331" y="97"/>
                    </a:cubicBezTo>
                    <a:cubicBezTo>
                      <a:pt x="332" y="92"/>
                      <a:pt x="332" y="88"/>
                      <a:pt x="332" y="83"/>
                    </a:cubicBezTo>
                    <a:cubicBezTo>
                      <a:pt x="332" y="73"/>
                      <a:pt x="332" y="63"/>
                      <a:pt x="331" y="53"/>
                    </a:cubicBezTo>
                    <a:cubicBezTo>
                      <a:pt x="333" y="51"/>
                      <a:pt x="333" y="47"/>
                      <a:pt x="332" y="44"/>
                    </a:cubicBezTo>
                    <a:cubicBezTo>
                      <a:pt x="332" y="43"/>
                      <a:pt x="332" y="42"/>
                      <a:pt x="331" y="41"/>
                    </a:cubicBezTo>
                    <a:cubicBezTo>
                      <a:pt x="332" y="40"/>
                      <a:pt x="332" y="38"/>
                      <a:pt x="331" y="37"/>
                    </a:cubicBezTo>
                    <a:cubicBezTo>
                      <a:pt x="325" y="35"/>
                      <a:pt x="318" y="36"/>
                      <a:pt x="312" y="36"/>
                    </a:cubicBezTo>
                    <a:cubicBezTo>
                      <a:pt x="305" y="36"/>
                      <a:pt x="299" y="36"/>
                      <a:pt x="292" y="35"/>
                    </a:cubicBezTo>
                    <a:cubicBezTo>
                      <a:pt x="283" y="35"/>
                      <a:pt x="274" y="35"/>
                      <a:pt x="265" y="36"/>
                    </a:cubicBezTo>
                    <a:cubicBezTo>
                      <a:pt x="264" y="36"/>
                      <a:pt x="263" y="36"/>
                      <a:pt x="262" y="36"/>
                    </a:cubicBezTo>
                    <a:cubicBezTo>
                      <a:pt x="252" y="35"/>
                      <a:pt x="242" y="35"/>
                      <a:pt x="233" y="35"/>
                    </a:cubicBezTo>
                    <a:cubicBezTo>
                      <a:pt x="229" y="35"/>
                      <a:pt x="225" y="35"/>
                      <a:pt x="222" y="36"/>
                    </a:cubicBezTo>
                    <a:cubicBezTo>
                      <a:pt x="216" y="37"/>
                      <a:pt x="211" y="36"/>
                      <a:pt x="206" y="36"/>
                    </a:cubicBezTo>
                    <a:cubicBezTo>
                      <a:pt x="204" y="37"/>
                      <a:pt x="201" y="38"/>
                      <a:pt x="199" y="38"/>
                    </a:cubicBezTo>
                    <a:cubicBezTo>
                      <a:pt x="194" y="40"/>
                      <a:pt x="189" y="39"/>
                      <a:pt x="184" y="39"/>
                    </a:cubicBezTo>
                    <a:cubicBezTo>
                      <a:pt x="174" y="38"/>
                      <a:pt x="165" y="38"/>
                      <a:pt x="155" y="38"/>
                    </a:cubicBezTo>
                    <a:cubicBezTo>
                      <a:pt x="152" y="38"/>
                      <a:pt x="149" y="38"/>
                      <a:pt x="146" y="39"/>
                    </a:cubicBezTo>
                    <a:cubicBezTo>
                      <a:pt x="141" y="39"/>
                      <a:pt x="137" y="40"/>
                      <a:pt x="132" y="40"/>
                    </a:cubicBezTo>
                    <a:cubicBezTo>
                      <a:pt x="129" y="40"/>
                      <a:pt x="125" y="40"/>
                      <a:pt x="121" y="41"/>
                    </a:cubicBezTo>
                    <a:cubicBezTo>
                      <a:pt x="118" y="43"/>
                      <a:pt x="117" y="44"/>
                      <a:pt x="114" y="46"/>
                    </a:cubicBezTo>
                    <a:cubicBezTo>
                      <a:pt x="114" y="46"/>
                      <a:pt x="114" y="46"/>
                      <a:pt x="114" y="46"/>
                    </a:cubicBezTo>
                    <a:cubicBezTo>
                      <a:pt x="114" y="46"/>
                      <a:pt x="114" y="46"/>
                      <a:pt x="114" y="46"/>
                    </a:cubicBezTo>
                    <a:cubicBezTo>
                      <a:pt x="113" y="47"/>
                      <a:pt x="112" y="47"/>
                      <a:pt x="112" y="47"/>
                    </a:cubicBezTo>
                    <a:cubicBezTo>
                      <a:pt x="110" y="48"/>
                      <a:pt x="108" y="49"/>
                      <a:pt x="106" y="50"/>
                    </a:cubicBezTo>
                    <a:cubicBezTo>
                      <a:pt x="103" y="53"/>
                      <a:pt x="102" y="56"/>
                      <a:pt x="104" y="59"/>
                    </a:cubicBezTo>
                    <a:cubicBezTo>
                      <a:pt x="104" y="60"/>
                      <a:pt x="105" y="60"/>
                      <a:pt x="105" y="60"/>
                    </a:cubicBezTo>
                    <a:cubicBezTo>
                      <a:pt x="105" y="63"/>
                      <a:pt x="105" y="65"/>
                      <a:pt x="105" y="68"/>
                    </a:cubicBezTo>
                    <a:cubicBezTo>
                      <a:pt x="105" y="74"/>
                      <a:pt x="105" y="80"/>
                      <a:pt x="105" y="86"/>
                    </a:cubicBezTo>
                    <a:cubicBezTo>
                      <a:pt x="105" y="99"/>
                      <a:pt x="105" y="113"/>
                      <a:pt x="106" y="126"/>
                    </a:cubicBezTo>
                    <a:cubicBezTo>
                      <a:pt x="107" y="139"/>
                      <a:pt x="108" y="151"/>
                      <a:pt x="109" y="164"/>
                    </a:cubicBezTo>
                    <a:cubicBezTo>
                      <a:pt x="109" y="176"/>
                      <a:pt x="109" y="187"/>
                      <a:pt x="112" y="198"/>
                    </a:cubicBezTo>
                    <a:cubicBezTo>
                      <a:pt x="109" y="199"/>
                      <a:pt x="110" y="202"/>
                      <a:pt x="112" y="203"/>
                    </a:cubicBezTo>
                    <a:cubicBezTo>
                      <a:pt x="112" y="203"/>
                      <a:pt x="112" y="203"/>
                      <a:pt x="113" y="203"/>
                    </a:cubicBezTo>
                    <a:cubicBezTo>
                      <a:pt x="113" y="203"/>
                      <a:pt x="113" y="203"/>
                      <a:pt x="113" y="204"/>
                    </a:cubicBezTo>
                    <a:cubicBezTo>
                      <a:pt x="113" y="205"/>
                      <a:pt x="115" y="205"/>
                      <a:pt x="115" y="204"/>
                    </a:cubicBezTo>
                    <a:cubicBezTo>
                      <a:pt x="115" y="203"/>
                      <a:pt x="115" y="203"/>
                      <a:pt x="115" y="203"/>
                    </a:cubicBezTo>
                    <a:cubicBezTo>
                      <a:pt x="116" y="203"/>
                      <a:pt x="117" y="204"/>
                      <a:pt x="119" y="204"/>
                    </a:cubicBezTo>
                    <a:cubicBezTo>
                      <a:pt x="122" y="204"/>
                      <a:pt x="126" y="203"/>
                      <a:pt x="129" y="202"/>
                    </a:cubicBezTo>
                    <a:cubicBezTo>
                      <a:pt x="138" y="201"/>
                      <a:pt x="145" y="200"/>
                      <a:pt x="154" y="200"/>
                    </a:cubicBezTo>
                    <a:cubicBezTo>
                      <a:pt x="154" y="200"/>
                      <a:pt x="154" y="200"/>
                      <a:pt x="155" y="200"/>
                    </a:cubicBezTo>
                    <a:cubicBezTo>
                      <a:pt x="154" y="204"/>
                      <a:pt x="156" y="209"/>
                      <a:pt x="156" y="212"/>
                    </a:cubicBezTo>
                    <a:cubicBezTo>
                      <a:pt x="156" y="211"/>
                      <a:pt x="155" y="210"/>
                      <a:pt x="154" y="211"/>
                    </a:cubicBezTo>
                    <a:cubicBezTo>
                      <a:pt x="149" y="213"/>
                      <a:pt x="146" y="216"/>
                      <a:pt x="142" y="219"/>
                    </a:cubicBezTo>
                    <a:cubicBezTo>
                      <a:pt x="137" y="223"/>
                      <a:pt x="132" y="227"/>
                      <a:pt x="127" y="230"/>
                    </a:cubicBezTo>
                    <a:cubicBezTo>
                      <a:pt x="122" y="233"/>
                      <a:pt x="117" y="236"/>
                      <a:pt x="112" y="239"/>
                    </a:cubicBezTo>
                    <a:cubicBezTo>
                      <a:pt x="111" y="240"/>
                      <a:pt x="109" y="241"/>
                      <a:pt x="107" y="243"/>
                    </a:cubicBezTo>
                    <a:cubicBezTo>
                      <a:pt x="108" y="242"/>
                      <a:pt x="108" y="241"/>
                      <a:pt x="108" y="240"/>
                    </a:cubicBezTo>
                    <a:cubicBezTo>
                      <a:pt x="109" y="238"/>
                      <a:pt x="110" y="236"/>
                      <a:pt x="110" y="233"/>
                    </a:cubicBezTo>
                    <a:cubicBezTo>
                      <a:pt x="110" y="232"/>
                      <a:pt x="108" y="231"/>
                      <a:pt x="107" y="232"/>
                    </a:cubicBezTo>
                    <a:cubicBezTo>
                      <a:pt x="107" y="229"/>
                      <a:pt x="107" y="227"/>
                      <a:pt x="107" y="226"/>
                    </a:cubicBezTo>
                    <a:cubicBezTo>
                      <a:pt x="107" y="223"/>
                      <a:pt x="105" y="223"/>
                      <a:pt x="103" y="223"/>
                    </a:cubicBezTo>
                    <a:cubicBezTo>
                      <a:pt x="104" y="222"/>
                      <a:pt x="105" y="221"/>
                      <a:pt x="105" y="219"/>
                    </a:cubicBezTo>
                    <a:cubicBezTo>
                      <a:pt x="106" y="217"/>
                      <a:pt x="108" y="211"/>
                      <a:pt x="104" y="209"/>
                    </a:cubicBezTo>
                    <a:cubicBezTo>
                      <a:pt x="104" y="209"/>
                      <a:pt x="103" y="209"/>
                      <a:pt x="103" y="209"/>
                    </a:cubicBezTo>
                    <a:cubicBezTo>
                      <a:pt x="104" y="207"/>
                      <a:pt x="104" y="204"/>
                      <a:pt x="104" y="201"/>
                    </a:cubicBezTo>
                    <a:cubicBezTo>
                      <a:pt x="104" y="200"/>
                      <a:pt x="103" y="200"/>
                      <a:pt x="102" y="200"/>
                    </a:cubicBezTo>
                    <a:cubicBezTo>
                      <a:pt x="102" y="198"/>
                      <a:pt x="103" y="197"/>
                      <a:pt x="103" y="196"/>
                    </a:cubicBezTo>
                    <a:cubicBezTo>
                      <a:pt x="103" y="193"/>
                      <a:pt x="103" y="190"/>
                      <a:pt x="102" y="188"/>
                    </a:cubicBezTo>
                    <a:cubicBezTo>
                      <a:pt x="102" y="187"/>
                      <a:pt x="102" y="186"/>
                      <a:pt x="102" y="185"/>
                    </a:cubicBezTo>
                    <a:cubicBezTo>
                      <a:pt x="103" y="181"/>
                      <a:pt x="105" y="178"/>
                      <a:pt x="105" y="174"/>
                    </a:cubicBezTo>
                    <a:cubicBezTo>
                      <a:pt x="105" y="171"/>
                      <a:pt x="103" y="171"/>
                      <a:pt x="102" y="172"/>
                    </a:cubicBezTo>
                    <a:cubicBezTo>
                      <a:pt x="102" y="172"/>
                      <a:pt x="102" y="172"/>
                      <a:pt x="102" y="172"/>
                    </a:cubicBezTo>
                    <a:cubicBezTo>
                      <a:pt x="102" y="171"/>
                      <a:pt x="102" y="170"/>
                      <a:pt x="102" y="170"/>
                    </a:cubicBezTo>
                    <a:cubicBezTo>
                      <a:pt x="102" y="169"/>
                      <a:pt x="102" y="169"/>
                      <a:pt x="103" y="169"/>
                    </a:cubicBezTo>
                    <a:cubicBezTo>
                      <a:pt x="104" y="168"/>
                      <a:pt x="103" y="166"/>
                      <a:pt x="103" y="166"/>
                    </a:cubicBezTo>
                    <a:cubicBezTo>
                      <a:pt x="103" y="163"/>
                      <a:pt x="104" y="161"/>
                      <a:pt x="105" y="159"/>
                    </a:cubicBezTo>
                    <a:cubicBezTo>
                      <a:pt x="106" y="156"/>
                      <a:pt x="102" y="154"/>
                      <a:pt x="101" y="157"/>
                    </a:cubicBezTo>
                    <a:cubicBezTo>
                      <a:pt x="99" y="160"/>
                      <a:pt x="98" y="164"/>
                      <a:pt x="97" y="168"/>
                    </a:cubicBezTo>
                    <a:cubicBezTo>
                      <a:pt x="96" y="169"/>
                      <a:pt x="96" y="169"/>
                      <a:pt x="96" y="170"/>
                    </a:cubicBezTo>
                    <a:cubicBezTo>
                      <a:pt x="96" y="171"/>
                      <a:pt x="95" y="171"/>
                      <a:pt x="94" y="172"/>
                    </a:cubicBezTo>
                    <a:cubicBezTo>
                      <a:pt x="94" y="170"/>
                      <a:pt x="94" y="169"/>
                      <a:pt x="94" y="167"/>
                    </a:cubicBezTo>
                    <a:cubicBezTo>
                      <a:pt x="96" y="164"/>
                      <a:pt x="95" y="159"/>
                      <a:pt x="96" y="156"/>
                    </a:cubicBezTo>
                    <a:cubicBezTo>
                      <a:pt x="96" y="152"/>
                      <a:pt x="97" y="149"/>
                      <a:pt x="97" y="145"/>
                    </a:cubicBezTo>
                    <a:cubicBezTo>
                      <a:pt x="97" y="142"/>
                      <a:pt x="98" y="139"/>
                      <a:pt x="98" y="136"/>
                    </a:cubicBezTo>
                    <a:cubicBezTo>
                      <a:pt x="98" y="134"/>
                      <a:pt x="97" y="133"/>
                      <a:pt x="96" y="133"/>
                    </a:cubicBezTo>
                    <a:cubicBezTo>
                      <a:pt x="96" y="132"/>
                      <a:pt x="97" y="131"/>
                      <a:pt x="97" y="130"/>
                    </a:cubicBezTo>
                    <a:cubicBezTo>
                      <a:pt x="99" y="127"/>
                      <a:pt x="100" y="124"/>
                      <a:pt x="98" y="121"/>
                    </a:cubicBezTo>
                    <a:cubicBezTo>
                      <a:pt x="98" y="119"/>
                      <a:pt x="95" y="119"/>
                      <a:pt x="95" y="121"/>
                    </a:cubicBezTo>
                    <a:cubicBezTo>
                      <a:pt x="95" y="124"/>
                      <a:pt x="94" y="126"/>
                      <a:pt x="92" y="128"/>
                    </a:cubicBezTo>
                    <a:cubicBezTo>
                      <a:pt x="92" y="127"/>
                      <a:pt x="92" y="126"/>
                      <a:pt x="92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4" y="121"/>
                      <a:pt x="96" y="118"/>
                      <a:pt x="97" y="114"/>
                    </a:cubicBezTo>
                    <a:cubicBezTo>
                      <a:pt x="97" y="113"/>
                      <a:pt x="96" y="112"/>
                      <a:pt x="95" y="112"/>
                    </a:cubicBezTo>
                    <a:cubicBezTo>
                      <a:pt x="98" y="107"/>
                      <a:pt x="100" y="100"/>
                      <a:pt x="95" y="99"/>
                    </a:cubicBezTo>
                    <a:cubicBezTo>
                      <a:pt x="96" y="97"/>
                      <a:pt x="96" y="95"/>
                      <a:pt x="96" y="92"/>
                    </a:cubicBezTo>
                    <a:cubicBezTo>
                      <a:pt x="95" y="92"/>
                      <a:pt x="95" y="91"/>
                      <a:pt x="94" y="91"/>
                    </a:cubicBezTo>
                    <a:cubicBezTo>
                      <a:pt x="96" y="89"/>
                      <a:pt x="96" y="86"/>
                      <a:pt x="95" y="84"/>
                    </a:cubicBezTo>
                    <a:cubicBezTo>
                      <a:pt x="96" y="82"/>
                      <a:pt x="97" y="81"/>
                      <a:pt x="97" y="79"/>
                    </a:cubicBezTo>
                    <a:cubicBezTo>
                      <a:pt x="98" y="77"/>
                      <a:pt x="99" y="75"/>
                      <a:pt x="99" y="73"/>
                    </a:cubicBezTo>
                    <a:cubicBezTo>
                      <a:pt x="99" y="73"/>
                      <a:pt x="98" y="72"/>
                      <a:pt x="97" y="72"/>
                    </a:cubicBezTo>
                    <a:cubicBezTo>
                      <a:pt x="94" y="71"/>
                      <a:pt x="93" y="73"/>
                      <a:pt x="91" y="75"/>
                    </a:cubicBezTo>
                    <a:cubicBezTo>
                      <a:pt x="90" y="76"/>
                      <a:pt x="90" y="76"/>
                      <a:pt x="89" y="77"/>
                    </a:cubicBezTo>
                    <a:cubicBezTo>
                      <a:pt x="89" y="77"/>
                      <a:pt x="89" y="77"/>
                      <a:pt x="89" y="77"/>
                    </a:cubicBezTo>
                    <a:cubicBezTo>
                      <a:pt x="90" y="75"/>
                      <a:pt x="90" y="74"/>
                      <a:pt x="91" y="72"/>
                    </a:cubicBezTo>
                    <a:cubicBezTo>
                      <a:pt x="93" y="69"/>
                      <a:pt x="88" y="66"/>
                      <a:pt x="87" y="70"/>
                    </a:cubicBezTo>
                    <a:cubicBezTo>
                      <a:pt x="86" y="71"/>
                      <a:pt x="85" y="73"/>
                      <a:pt x="85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2"/>
                      <a:pt x="83" y="71"/>
                      <a:pt x="82" y="69"/>
                    </a:cubicBezTo>
                    <a:cubicBezTo>
                      <a:pt x="82" y="67"/>
                      <a:pt x="80" y="68"/>
                      <a:pt x="80" y="69"/>
                    </a:cubicBezTo>
                    <a:cubicBezTo>
                      <a:pt x="79" y="70"/>
                      <a:pt x="79" y="71"/>
                      <a:pt x="79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78" y="73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3"/>
                      <a:pt x="77" y="73"/>
                      <a:pt x="76" y="73"/>
                    </a:cubicBezTo>
                    <a:cubicBezTo>
                      <a:pt x="76" y="72"/>
                      <a:pt x="76" y="71"/>
                      <a:pt x="75" y="69"/>
                    </a:cubicBezTo>
                    <a:cubicBezTo>
                      <a:pt x="74" y="67"/>
                      <a:pt x="71" y="67"/>
                      <a:pt x="69" y="66"/>
                    </a:cubicBezTo>
                    <a:cubicBezTo>
                      <a:pt x="68" y="66"/>
                      <a:pt x="67" y="66"/>
                      <a:pt x="67" y="67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1"/>
                      <a:pt x="65" y="72"/>
                      <a:pt x="64" y="73"/>
                    </a:cubicBezTo>
                    <a:cubicBezTo>
                      <a:pt x="64" y="73"/>
                      <a:pt x="64" y="73"/>
                      <a:pt x="63" y="73"/>
                    </a:cubicBezTo>
                    <a:cubicBezTo>
                      <a:pt x="63" y="73"/>
                      <a:pt x="63" y="74"/>
                      <a:pt x="62" y="74"/>
                    </a:cubicBezTo>
                    <a:cubicBezTo>
                      <a:pt x="62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0" y="74"/>
                    </a:cubicBezTo>
                    <a:cubicBezTo>
                      <a:pt x="61" y="71"/>
                      <a:pt x="59" y="68"/>
                      <a:pt x="56" y="66"/>
                    </a:cubicBezTo>
                    <a:cubicBezTo>
                      <a:pt x="56" y="64"/>
                      <a:pt x="53" y="64"/>
                      <a:pt x="52" y="66"/>
                    </a:cubicBezTo>
                    <a:cubicBezTo>
                      <a:pt x="52" y="69"/>
                      <a:pt x="52" y="70"/>
                      <a:pt x="50" y="71"/>
                    </a:cubicBezTo>
                    <a:cubicBezTo>
                      <a:pt x="50" y="72"/>
                      <a:pt x="49" y="73"/>
                      <a:pt x="49" y="73"/>
                    </a:cubicBezTo>
                    <a:cubicBezTo>
                      <a:pt x="48" y="73"/>
                      <a:pt x="48" y="73"/>
                      <a:pt x="47" y="73"/>
                    </a:cubicBezTo>
                    <a:cubicBezTo>
                      <a:pt x="47" y="73"/>
                      <a:pt x="46" y="73"/>
                      <a:pt x="46" y="73"/>
                    </a:cubicBezTo>
                    <a:cubicBezTo>
                      <a:pt x="46" y="72"/>
                      <a:pt x="47" y="71"/>
                      <a:pt x="47" y="70"/>
                    </a:cubicBezTo>
                    <a:cubicBezTo>
                      <a:pt x="46" y="67"/>
                      <a:pt x="45" y="66"/>
                      <a:pt x="42" y="65"/>
                    </a:cubicBezTo>
                    <a:cubicBezTo>
                      <a:pt x="42" y="65"/>
                      <a:pt x="42" y="64"/>
                      <a:pt x="41" y="64"/>
                    </a:cubicBezTo>
                    <a:cubicBezTo>
                      <a:pt x="42" y="63"/>
                      <a:pt x="43" y="63"/>
                      <a:pt x="44" y="62"/>
                    </a:cubicBezTo>
                    <a:cubicBezTo>
                      <a:pt x="46" y="62"/>
                      <a:pt x="46" y="61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8" y="57"/>
                      <a:pt x="51" y="58"/>
                      <a:pt x="53" y="56"/>
                    </a:cubicBezTo>
                    <a:cubicBezTo>
                      <a:pt x="56" y="55"/>
                      <a:pt x="58" y="53"/>
                      <a:pt x="59" y="51"/>
                    </a:cubicBezTo>
                    <a:cubicBezTo>
                      <a:pt x="59" y="51"/>
                      <a:pt x="60" y="51"/>
                      <a:pt x="60" y="51"/>
                    </a:cubicBezTo>
                    <a:cubicBezTo>
                      <a:pt x="61" y="51"/>
                      <a:pt x="62" y="51"/>
                      <a:pt x="62" y="50"/>
                    </a:cubicBezTo>
                    <a:cubicBezTo>
                      <a:pt x="63" y="50"/>
                      <a:pt x="64" y="49"/>
                      <a:pt x="64" y="48"/>
                    </a:cubicBezTo>
                    <a:cubicBezTo>
                      <a:pt x="65" y="48"/>
                      <a:pt x="66" y="48"/>
                      <a:pt x="67" y="47"/>
                    </a:cubicBezTo>
                    <a:cubicBezTo>
                      <a:pt x="69" y="46"/>
                      <a:pt x="70" y="44"/>
                      <a:pt x="72" y="44"/>
                    </a:cubicBezTo>
                    <a:cubicBezTo>
                      <a:pt x="75" y="43"/>
                      <a:pt x="76" y="41"/>
                      <a:pt x="77" y="39"/>
                    </a:cubicBezTo>
                    <a:cubicBezTo>
                      <a:pt x="78" y="39"/>
                      <a:pt x="79" y="39"/>
                      <a:pt x="79" y="39"/>
                    </a:cubicBezTo>
                    <a:cubicBezTo>
                      <a:pt x="80" y="38"/>
                      <a:pt x="83" y="36"/>
                      <a:pt x="82" y="37"/>
                    </a:cubicBezTo>
                    <a:cubicBezTo>
                      <a:pt x="84" y="35"/>
                      <a:pt x="86" y="33"/>
                      <a:pt x="87" y="31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92" y="28"/>
                      <a:pt x="94" y="24"/>
                      <a:pt x="94" y="20"/>
                    </a:cubicBezTo>
                    <a:cubicBezTo>
                      <a:pt x="95" y="20"/>
                      <a:pt x="96" y="19"/>
                      <a:pt x="97" y="18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20"/>
                      <a:pt x="98" y="21"/>
                      <a:pt x="100" y="21"/>
                    </a:cubicBezTo>
                    <a:cubicBezTo>
                      <a:pt x="100" y="22"/>
                      <a:pt x="101" y="22"/>
                      <a:pt x="101" y="22"/>
                    </a:cubicBezTo>
                    <a:cubicBezTo>
                      <a:pt x="103" y="22"/>
                      <a:pt x="104" y="20"/>
                      <a:pt x="104" y="19"/>
                    </a:cubicBezTo>
                    <a:cubicBezTo>
                      <a:pt x="104" y="16"/>
                      <a:pt x="104" y="14"/>
                      <a:pt x="104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5" y="10"/>
                      <a:pt x="105" y="8"/>
                      <a:pt x="104" y="8"/>
                    </a:cubicBezTo>
                    <a:cubicBezTo>
                      <a:pt x="104" y="8"/>
                      <a:pt x="104" y="7"/>
                      <a:pt x="104" y="7"/>
                    </a:cubicBezTo>
                    <a:cubicBezTo>
                      <a:pt x="108" y="8"/>
                      <a:pt x="113" y="10"/>
                      <a:pt x="118" y="11"/>
                    </a:cubicBezTo>
                    <a:cubicBezTo>
                      <a:pt x="124" y="12"/>
                      <a:pt x="129" y="12"/>
                      <a:pt x="135" y="12"/>
                    </a:cubicBezTo>
                    <a:cubicBezTo>
                      <a:pt x="141" y="12"/>
                      <a:pt x="147" y="11"/>
                      <a:pt x="152" y="10"/>
                    </a:cubicBezTo>
                    <a:cubicBezTo>
                      <a:pt x="155" y="9"/>
                      <a:pt x="158" y="9"/>
                      <a:pt x="161" y="8"/>
                    </a:cubicBezTo>
                    <a:cubicBezTo>
                      <a:pt x="161" y="10"/>
                      <a:pt x="160" y="12"/>
                      <a:pt x="160" y="14"/>
                    </a:cubicBezTo>
                    <a:cubicBezTo>
                      <a:pt x="154" y="20"/>
                      <a:pt x="147" y="28"/>
                      <a:pt x="142" y="35"/>
                    </a:cubicBezTo>
                    <a:cubicBezTo>
                      <a:pt x="141" y="36"/>
                      <a:pt x="143" y="38"/>
                      <a:pt x="144" y="38"/>
                    </a:cubicBezTo>
                    <a:cubicBezTo>
                      <a:pt x="151" y="35"/>
                      <a:pt x="156" y="29"/>
                      <a:pt x="160" y="23"/>
                    </a:cubicBezTo>
                    <a:cubicBezTo>
                      <a:pt x="161" y="28"/>
                      <a:pt x="162" y="33"/>
                      <a:pt x="166" y="35"/>
                    </a:cubicBezTo>
                    <a:cubicBezTo>
                      <a:pt x="167" y="36"/>
                      <a:pt x="169" y="35"/>
                      <a:pt x="169" y="33"/>
                    </a:cubicBezTo>
                    <a:cubicBezTo>
                      <a:pt x="169" y="29"/>
                      <a:pt x="167" y="25"/>
                      <a:pt x="167" y="21"/>
                    </a:cubicBezTo>
                    <a:cubicBezTo>
                      <a:pt x="167" y="19"/>
                      <a:pt x="167" y="17"/>
                      <a:pt x="167" y="15"/>
                    </a:cubicBezTo>
                    <a:cubicBezTo>
                      <a:pt x="167" y="15"/>
                      <a:pt x="167" y="15"/>
                      <a:pt x="167" y="14"/>
                    </a:cubicBezTo>
                    <a:cubicBezTo>
                      <a:pt x="169" y="13"/>
                      <a:pt x="168" y="11"/>
                      <a:pt x="167" y="10"/>
                    </a:cubicBezTo>
                    <a:cubicBezTo>
                      <a:pt x="167" y="9"/>
                      <a:pt x="167" y="8"/>
                      <a:pt x="168" y="8"/>
                    </a:cubicBezTo>
                    <a:cubicBezTo>
                      <a:pt x="169" y="6"/>
                      <a:pt x="168" y="5"/>
                      <a:pt x="168" y="4"/>
                    </a:cubicBezTo>
                    <a:cubicBezTo>
                      <a:pt x="167" y="4"/>
                      <a:pt x="167" y="3"/>
                      <a:pt x="166" y="3"/>
                    </a:cubicBezTo>
                    <a:cubicBezTo>
                      <a:pt x="163" y="0"/>
                      <a:pt x="158" y="0"/>
                      <a:pt x="154" y="1"/>
                    </a:cubicBezTo>
                    <a:cubicBezTo>
                      <a:pt x="148" y="2"/>
                      <a:pt x="143" y="3"/>
                      <a:pt x="137" y="3"/>
                    </a:cubicBezTo>
                    <a:cubicBezTo>
                      <a:pt x="131" y="4"/>
                      <a:pt x="124" y="4"/>
                      <a:pt x="119" y="3"/>
                    </a:cubicBezTo>
                    <a:cubicBezTo>
                      <a:pt x="113" y="3"/>
                      <a:pt x="107" y="2"/>
                      <a:pt x="101" y="2"/>
                    </a:cubicBezTo>
                    <a:cubicBezTo>
                      <a:pt x="99" y="2"/>
                      <a:pt x="98" y="5"/>
                      <a:pt x="100" y="6"/>
                    </a:cubicBezTo>
                    <a:cubicBezTo>
                      <a:pt x="99" y="7"/>
                      <a:pt x="99" y="7"/>
                      <a:pt x="99" y="8"/>
                    </a:cubicBezTo>
                    <a:cubicBezTo>
                      <a:pt x="99" y="8"/>
                      <a:pt x="99" y="8"/>
                      <a:pt x="99" y="9"/>
                    </a:cubicBezTo>
                    <a:cubicBezTo>
                      <a:pt x="93" y="11"/>
                      <a:pt x="88" y="16"/>
                      <a:pt x="83" y="20"/>
                    </a:cubicBezTo>
                    <a:cubicBezTo>
                      <a:pt x="75" y="25"/>
                      <a:pt x="68" y="30"/>
                      <a:pt x="61" y="35"/>
                    </a:cubicBezTo>
                    <a:cubicBezTo>
                      <a:pt x="54" y="41"/>
                      <a:pt x="47" y="46"/>
                      <a:pt x="39" y="52"/>
                    </a:cubicBezTo>
                    <a:cubicBezTo>
                      <a:pt x="35" y="54"/>
                      <a:pt x="31" y="58"/>
                      <a:pt x="27" y="61"/>
                    </a:cubicBezTo>
                    <a:cubicBezTo>
                      <a:pt x="26" y="61"/>
                      <a:pt x="25" y="61"/>
                      <a:pt x="24" y="62"/>
                    </a:cubicBezTo>
                    <a:cubicBezTo>
                      <a:pt x="23" y="63"/>
                      <a:pt x="22" y="64"/>
                      <a:pt x="21" y="65"/>
                    </a:cubicBezTo>
                    <a:cubicBezTo>
                      <a:pt x="20" y="66"/>
                      <a:pt x="19" y="66"/>
                      <a:pt x="19" y="66"/>
                    </a:cubicBezTo>
                    <a:cubicBezTo>
                      <a:pt x="17" y="65"/>
                      <a:pt x="15" y="65"/>
                      <a:pt x="15" y="67"/>
                    </a:cubicBezTo>
                    <a:cubicBezTo>
                      <a:pt x="15" y="66"/>
                      <a:pt x="14" y="69"/>
                      <a:pt x="14" y="69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3" y="71"/>
                      <a:pt x="13" y="72"/>
                      <a:pt x="14" y="74"/>
                    </a:cubicBezTo>
                    <a:cubicBezTo>
                      <a:pt x="14" y="74"/>
                      <a:pt x="13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2" y="74"/>
                      <a:pt x="11" y="74"/>
                      <a:pt x="11" y="74"/>
                    </a:cubicBezTo>
                    <a:cubicBezTo>
                      <a:pt x="10" y="74"/>
                      <a:pt x="9" y="75"/>
                      <a:pt x="9" y="75"/>
                    </a:cubicBezTo>
                    <a:cubicBezTo>
                      <a:pt x="8" y="75"/>
                      <a:pt x="7" y="76"/>
                      <a:pt x="7" y="77"/>
                    </a:cubicBezTo>
                    <a:cubicBezTo>
                      <a:pt x="7" y="77"/>
                      <a:pt x="7" y="78"/>
                      <a:pt x="7" y="78"/>
                    </a:cubicBezTo>
                    <a:cubicBezTo>
                      <a:pt x="6" y="79"/>
                      <a:pt x="5" y="80"/>
                      <a:pt x="4" y="81"/>
                    </a:cubicBezTo>
                    <a:cubicBezTo>
                      <a:pt x="3" y="82"/>
                      <a:pt x="4" y="83"/>
                      <a:pt x="5" y="84"/>
                    </a:cubicBezTo>
                    <a:cubicBezTo>
                      <a:pt x="5" y="84"/>
                      <a:pt x="5" y="85"/>
                      <a:pt x="5" y="85"/>
                    </a:cubicBezTo>
                    <a:cubicBezTo>
                      <a:pt x="5" y="89"/>
                      <a:pt x="5" y="92"/>
                      <a:pt x="4" y="95"/>
                    </a:cubicBezTo>
                    <a:cubicBezTo>
                      <a:pt x="3" y="102"/>
                      <a:pt x="2" y="108"/>
                      <a:pt x="3" y="115"/>
                    </a:cubicBezTo>
                    <a:cubicBezTo>
                      <a:pt x="4" y="130"/>
                      <a:pt x="0" y="146"/>
                      <a:pt x="1" y="161"/>
                    </a:cubicBezTo>
                    <a:cubicBezTo>
                      <a:pt x="1" y="169"/>
                      <a:pt x="1" y="178"/>
                      <a:pt x="2" y="186"/>
                    </a:cubicBezTo>
                    <a:cubicBezTo>
                      <a:pt x="2" y="194"/>
                      <a:pt x="2" y="202"/>
                      <a:pt x="3" y="210"/>
                    </a:cubicBezTo>
                    <a:cubicBezTo>
                      <a:pt x="3" y="217"/>
                      <a:pt x="5" y="224"/>
                      <a:pt x="6" y="231"/>
                    </a:cubicBezTo>
                    <a:cubicBezTo>
                      <a:pt x="8" y="238"/>
                      <a:pt x="8" y="245"/>
                      <a:pt x="12" y="252"/>
                    </a:cubicBezTo>
                    <a:cubicBezTo>
                      <a:pt x="12" y="253"/>
                      <a:pt x="14" y="254"/>
                      <a:pt x="15" y="253"/>
                    </a:cubicBezTo>
                    <a:cubicBezTo>
                      <a:pt x="16" y="254"/>
                      <a:pt x="18" y="254"/>
                      <a:pt x="20" y="255"/>
                    </a:cubicBezTo>
                    <a:cubicBezTo>
                      <a:pt x="23" y="256"/>
                      <a:pt x="27" y="256"/>
                      <a:pt x="31" y="256"/>
                    </a:cubicBezTo>
                    <a:cubicBezTo>
                      <a:pt x="39" y="256"/>
                      <a:pt x="48" y="257"/>
                      <a:pt x="57" y="258"/>
                    </a:cubicBezTo>
                    <a:cubicBezTo>
                      <a:pt x="66" y="259"/>
                      <a:pt x="75" y="260"/>
                      <a:pt x="84" y="259"/>
                    </a:cubicBezTo>
                    <a:cubicBezTo>
                      <a:pt x="92" y="258"/>
                      <a:pt x="103" y="257"/>
                      <a:pt x="109" y="253"/>
                    </a:cubicBezTo>
                    <a:cubicBezTo>
                      <a:pt x="111" y="251"/>
                      <a:pt x="110" y="249"/>
                      <a:pt x="108" y="249"/>
                    </a:cubicBezTo>
                    <a:cubicBezTo>
                      <a:pt x="109" y="248"/>
                      <a:pt x="110" y="247"/>
                      <a:pt x="111" y="247"/>
                    </a:cubicBezTo>
                    <a:cubicBezTo>
                      <a:pt x="116" y="244"/>
                      <a:pt x="122" y="241"/>
                      <a:pt x="127" y="238"/>
                    </a:cubicBezTo>
                    <a:cubicBezTo>
                      <a:pt x="138" y="232"/>
                      <a:pt x="149" y="224"/>
                      <a:pt x="156" y="214"/>
                    </a:cubicBezTo>
                    <a:cubicBezTo>
                      <a:pt x="157" y="214"/>
                      <a:pt x="157" y="213"/>
                      <a:pt x="157" y="213"/>
                    </a:cubicBezTo>
                    <a:cubicBezTo>
                      <a:pt x="157" y="216"/>
                      <a:pt x="161" y="216"/>
                      <a:pt x="162" y="213"/>
                    </a:cubicBezTo>
                    <a:cubicBezTo>
                      <a:pt x="162" y="210"/>
                      <a:pt x="162" y="208"/>
                      <a:pt x="161" y="205"/>
                    </a:cubicBezTo>
                    <a:cubicBezTo>
                      <a:pt x="161" y="203"/>
                      <a:pt x="161" y="202"/>
                      <a:pt x="161" y="200"/>
                    </a:cubicBezTo>
                    <a:cubicBezTo>
                      <a:pt x="166" y="201"/>
                      <a:pt x="172" y="201"/>
                      <a:pt x="178" y="201"/>
                    </a:cubicBezTo>
                    <a:cubicBezTo>
                      <a:pt x="185" y="201"/>
                      <a:pt x="192" y="203"/>
                      <a:pt x="199" y="201"/>
                    </a:cubicBezTo>
                    <a:cubicBezTo>
                      <a:pt x="198" y="204"/>
                      <a:pt x="198" y="207"/>
                      <a:pt x="199" y="210"/>
                    </a:cubicBezTo>
                    <a:cubicBezTo>
                      <a:pt x="200" y="215"/>
                      <a:pt x="200" y="220"/>
                      <a:pt x="199" y="225"/>
                    </a:cubicBezTo>
                    <a:cubicBezTo>
                      <a:pt x="197" y="232"/>
                      <a:pt x="194" y="236"/>
                      <a:pt x="189" y="239"/>
                    </a:cubicBezTo>
                    <a:cubicBezTo>
                      <a:pt x="186" y="241"/>
                      <a:pt x="183" y="242"/>
                      <a:pt x="181" y="243"/>
                    </a:cubicBezTo>
                    <a:cubicBezTo>
                      <a:pt x="178" y="245"/>
                      <a:pt x="177" y="246"/>
                      <a:pt x="174" y="247"/>
                    </a:cubicBezTo>
                    <a:cubicBezTo>
                      <a:pt x="172" y="245"/>
                      <a:pt x="169" y="246"/>
                      <a:pt x="168" y="249"/>
                    </a:cubicBezTo>
                    <a:cubicBezTo>
                      <a:pt x="168" y="254"/>
                      <a:pt x="167" y="261"/>
                      <a:pt x="173" y="263"/>
                    </a:cubicBezTo>
                    <a:cubicBezTo>
                      <a:pt x="175" y="263"/>
                      <a:pt x="177" y="263"/>
                      <a:pt x="179" y="263"/>
                    </a:cubicBezTo>
                    <a:cubicBezTo>
                      <a:pt x="183" y="262"/>
                      <a:pt x="186" y="263"/>
                      <a:pt x="190" y="262"/>
                    </a:cubicBezTo>
                    <a:cubicBezTo>
                      <a:pt x="193" y="262"/>
                      <a:pt x="196" y="261"/>
                      <a:pt x="200" y="261"/>
                    </a:cubicBezTo>
                    <a:cubicBezTo>
                      <a:pt x="203" y="262"/>
                      <a:pt x="206" y="262"/>
                      <a:pt x="209" y="261"/>
                    </a:cubicBezTo>
                    <a:cubicBezTo>
                      <a:pt x="211" y="261"/>
                      <a:pt x="212" y="260"/>
                      <a:pt x="213" y="258"/>
                    </a:cubicBezTo>
                    <a:cubicBezTo>
                      <a:pt x="213" y="258"/>
                      <a:pt x="213" y="259"/>
                      <a:pt x="213" y="259"/>
                    </a:cubicBezTo>
                    <a:cubicBezTo>
                      <a:pt x="213" y="260"/>
                      <a:pt x="215" y="262"/>
                      <a:pt x="216" y="261"/>
                    </a:cubicBezTo>
                    <a:cubicBezTo>
                      <a:pt x="217" y="261"/>
                      <a:pt x="217" y="261"/>
                      <a:pt x="218" y="261"/>
                    </a:cubicBezTo>
                    <a:cubicBezTo>
                      <a:pt x="219" y="261"/>
                      <a:pt x="219" y="259"/>
                      <a:pt x="219" y="258"/>
                    </a:cubicBezTo>
                    <a:cubicBezTo>
                      <a:pt x="220" y="258"/>
                      <a:pt x="221" y="258"/>
                      <a:pt x="221" y="257"/>
                    </a:cubicBezTo>
                    <a:cubicBezTo>
                      <a:pt x="222" y="256"/>
                      <a:pt x="223" y="255"/>
                      <a:pt x="224" y="254"/>
                    </a:cubicBezTo>
                    <a:cubicBezTo>
                      <a:pt x="225" y="252"/>
                      <a:pt x="226" y="251"/>
                      <a:pt x="228" y="249"/>
                    </a:cubicBezTo>
                    <a:cubicBezTo>
                      <a:pt x="229" y="248"/>
                      <a:pt x="230" y="246"/>
                      <a:pt x="230" y="245"/>
                    </a:cubicBezTo>
                    <a:cubicBezTo>
                      <a:pt x="230" y="245"/>
                      <a:pt x="230" y="245"/>
                      <a:pt x="230" y="245"/>
                    </a:cubicBezTo>
                    <a:cubicBezTo>
                      <a:pt x="229" y="250"/>
                      <a:pt x="226" y="268"/>
                      <a:pt x="220" y="267"/>
                    </a:cubicBezTo>
                    <a:cubicBezTo>
                      <a:pt x="218" y="267"/>
                      <a:pt x="217" y="270"/>
                      <a:pt x="218" y="271"/>
                    </a:cubicBezTo>
                    <a:cubicBezTo>
                      <a:pt x="207" y="272"/>
                      <a:pt x="196" y="272"/>
                      <a:pt x="186" y="272"/>
                    </a:cubicBezTo>
                    <a:cubicBezTo>
                      <a:pt x="169" y="273"/>
                      <a:pt x="153" y="273"/>
                      <a:pt x="136" y="273"/>
                    </a:cubicBezTo>
                    <a:cubicBezTo>
                      <a:pt x="132" y="273"/>
                      <a:pt x="128" y="273"/>
                      <a:pt x="124" y="273"/>
                    </a:cubicBezTo>
                    <a:cubicBezTo>
                      <a:pt x="123" y="273"/>
                      <a:pt x="123" y="273"/>
                      <a:pt x="123" y="273"/>
                    </a:cubicBezTo>
                    <a:cubicBezTo>
                      <a:pt x="120" y="273"/>
                      <a:pt x="117" y="273"/>
                      <a:pt x="114" y="274"/>
                    </a:cubicBezTo>
                    <a:cubicBezTo>
                      <a:pt x="111" y="274"/>
                      <a:pt x="108" y="275"/>
                      <a:pt x="104" y="275"/>
                    </a:cubicBezTo>
                    <a:cubicBezTo>
                      <a:pt x="103" y="275"/>
                      <a:pt x="102" y="275"/>
                      <a:pt x="101" y="275"/>
                    </a:cubicBezTo>
                    <a:cubicBezTo>
                      <a:pt x="101" y="274"/>
                      <a:pt x="100" y="273"/>
                      <a:pt x="98" y="273"/>
                    </a:cubicBezTo>
                    <a:cubicBezTo>
                      <a:pt x="98" y="273"/>
                      <a:pt x="98" y="273"/>
                      <a:pt x="97" y="273"/>
                    </a:cubicBezTo>
                    <a:cubicBezTo>
                      <a:pt x="97" y="273"/>
                      <a:pt x="97" y="273"/>
                      <a:pt x="97" y="273"/>
                    </a:cubicBezTo>
                    <a:cubicBezTo>
                      <a:pt x="94" y="274"/>
                      <a:pt x="92" y="278"/>
                      <a:pt x="89" y="280"/>
                    </a:cubicBezTo>
                    <a:cubicBezTo>
                      <a:pt x="88" y="282"/>
                      <a:pt x="87" y="284"/>
                      <a:pt x="86" y="286"/>
                    </a:cubicBezTo>
                    <a:cubicBezTo>
                      <a:pt x="85" y="286"/>
                      <a:pt x="85" y="286"/>
                      <a:pt x="85" y="286"/>
                    </a:cubicBezTo>
                    <a:cubicBezTo>
                      <a:pt x="84" y="288"/>
                      <a:pt x="83" y="290"/>
                      <a:pt x="82" y="292"/>
                    </a:cubicBezTo>
                    <a:cubicBezTo>
                      <a:pt x="80" y="296"/>
                      <a:pt x="78" y="301"/>
                      <a:pt x="77" y="305"/>
                    </a:cubicBezTo>
                    <a:cubicBezTo>
                      <a:pt x="76" y="308"/>
                      <a:pt x="74" y="310"/>
                      <a:pt x="73" y="314"/>
                    </a:cubicBezTo>
                    <a:cubicBezTo>
                      <a:pt x="73" y="314"/>
                      <a:pt x="73" y="315"/>
                      <a:pt x="74" y="315"/>
                    </a:cubicBezTo>
                    <a:cubicBezTo>
                      <a:pt x="73" y="315"/>
                      <a:pt x="72" y="316"/>
                      <a:pt x="72" y="316"/>
                    </a:cubicBezTo>
                    <a:cubicBezTo>
                      <a:pt x="72" y="317"/>
                      <a:pt x="72" y="317"/>
                      <a:pt x="72" y="318"/>
                    </a:cubicBezTo>
                    <a:cubicBezTo>
                      <a:pt x="72" y="318"/>
                      <a:pt x="72" y="319"/>
                      <a:pt x="72" y="319"/>
                    </a:cubicBezTo>
                    <a:cubicBezTo>
                      <a:pt x="71" y="317"/>
                      <a:pt x="68" y="318"/>
                      <a:pt x="68" y="320"/>
                    </a:cubicBezTo>
                    <a:cubicBezTo>
                      <a:pt x="68" y="320"/>
                      <a:pt x="68" y="320"/>
                      <a:pt x="68" y="320"/>
                    </a:cubicBezTo>
                    <a:cubicBezTo>
                      <a:pt x="67" y="321"/>
                      <a:pt x="67" y="323"/>
                      <a:pt x="68" y="324"/>
                    </a:cubicBezTo>
                    <a:cubicBezTo>
                      <a:pt x="68" y="324"/>
                      <a:pt x="68" y="324"/>
                      <a:pt x="68" y="324"/>
                    </a:cubicBezTo>
                    <a:cubicBezTo>
                      <a:pt x="69" y="325"/>
                      <a:pt x="70" y="325"/>
                      <a:pt x="71" y="325"/>
                    </a:cubicBezTo>
                    <a:cubicBezTo>
                      <a:pt x="71" y="326"/>
                      <a:pt x="71" y="327"/>
                      <a:pt x="71" y="328"/>
                    </a:cubicBezTo>
                    <a:cubicBezTo>
                      <a:pt x="72" y="331"/>
                      <a:pt x="74" y="333"/>
                      <a:pt x="77" y="333"/>
                    </a:cubicBezTo>
                    <a:cubicBezTo>
                      <a:pt x="81" y="336"/>
                      <a:pt x="87" y="335"/>
                      <a:pt x="91" y="335"/>
                    </a:cubicBezTo>
                    <a:cubicBezTo>
                      <a:pt x="100" y="335"/>
                      <a:pt x="108" y="335"/>
                      <a:pt x="116" y="335"/>
                    </a:cubicBezTo>
                    <a:cubicBezTo>
                      <a:pt x="126" y="335"/>
                      <a:pt x="136" y="334"/>
                      <a:pt x="145" y="334"/>
                    </a:cubicBezTo>
                    <a:cubicBezTo>
                      <a:pt x="150" y="334"/>
                      <a:pt x="155" y="334"/>
                      <a:pt x="160" y="334"/>
                    </a:cubicBezTo>
                    <a:cubicBezTo>
                      <a:pt x="165" y="334"/>
                      <a:pt x="170" y="336"/>
                      <a:pt x="175" y="336"/>
                    </a:cubicBezTo>
                    <a:cubicBezTo>
                      <a:pt x="185" y="337"/>
                      <a:pt x="195" y="335"/>
                      <a:pt x="206" y="335"/>
                    </a:cubicBezTo>
                    <a:cubicBezTo>
                      <a:pt x="215" y="335"/>
                      <a:pt x="225" y="334"/>
                      <a:pt x="234" y="337"/>
                    </a:cubicBezTo>
                    <a:cubicBezTo>
                      <a:pt x="238" y="338"/>
                      <a:pt x="245" y="339"/>
                      <a:pt x="249" y="335"/>
                    </a:cubicBezTo>
                    <a:cubicBezTo>
                      <a:pt x="249" y="335"/>
                      <a:pt x="249" y="335"/>
                      <a:pt x="249" y="334"/>
                    </a:cubicBezTo>
                    <a:cubicBezTo>
                      <a:pt x="254" y="336"/>
                      <a:pt x="259" y="337"/>
                      <a:pt x="263" y="334"/>
                    </a:cubicBezTo>
                    <a:cubicBezTo>
                      <a:pt x="270" y="329"/>
                      <a:pt x="275" y="320"/>
                      <a:pt x="279" y="313"/>
                    </a:cubicBezTo>
                    <a:cubicBezTo>
                      <a:pt x="280" y="311"/>
                      <a:pt x="281" y="309"/>
                      <a:pt x="281" y="307"/>
                    </a:cubicBezTo>
                    <a:cubicBezTo>
                      <a:pt x="282" y="304"/>
                      <a:pt x="284" y="301"/>
                      <a:pt x="286" y="298"/>
                    </a:cubicBezTo>
                    <a:cubicBezTo>
                      <a:pt x="288" y="295"/>
                      <a:pt x="290" y="292"/>
                      <a:pt x="292" y="289"/>
                    </a:cubicBezTo>
                    <a:cubicBezTo>
                      <a:pt x="293" y="285"/>
                      <a:pt x="294" y="282"/>
                      <a:pt x="294" y="278"/>
                    </a:cubicBezTo>
                    <a:cubicBezTo>
                      <a:pt x="293" y="275"/>
                      <a:pt x="291" y="274"/>
                      <a:pt x="291" y="271"/>
                    </a:cubicBezTo>
                    <a:cubicBezTo>
                      <a:pt x="291" y="270"/>
                      <a:pt x="290" y="269"/>
                      <a:pt x="289" y="270"/>
                    </a:cubicBezTo>
                    <a:cubicBezTo>
                      <a:pt x="272" y="268"/>
                      <a:pt x="255" y="270"/>
                      <a:pt x="238" y="271"/>
                    </a:cubicBezTo>
                    <a:cubicBezTo>
                      <a:pt x="234" y="271"/>
                      <a:pt x="229" y="271"/>
                      <a:pt x="225" y="271"/>
                    </a:cubicBezTo>
                    <a:cubicBezTo>
                      <a:pt x="231" y="267"/>
                      <a:pt x="233" y="254"/>
                      <a:pt x="234" y="249"/>
                    </a:cubicBezTo>
                    <a:cubicBezTo>
                      <a:pt x="236" y="244"/>
                      <a:pt x="237" y="238"/>
                      <a:pt x="240" y="234"/>
                    </a:cubicBezTo>
                    <a:cubicBezTo>
                      <a:pt x="241" y="232"/>
                      <a:pt x="242" y="231"/>
                      <a:pt x="243" y="229"/>
                    </a:cubicBezTo>
                    <a:cubicBezTo>
                      <a:pt x="244" y="230"/>
                      <a:pt x="244" y="231"/>
                      <a:pt x="245" y="232"/>
                    </a:cubicBezTo>
                    <a:cubicBezTo>
                      <a:pt x="247" y="234"/>
                      <a:pt x="249" y="236"/>
                      <a:pt x="251" y="238"/>
                    </a:cubicBezTo>
                    <a:cubicBezTo>
                      <a:pt x="253" y="240"/>
                      <a:pt x="256" y="240"/>
                      <a:pt x="258" y="240"/>
                    </a:cubicBezTo>
                    <a:cubicBezTo>
                      <a:pt x="264" y="241"/>
                      <a:pt x="269" y="243"/>
                      <a:pt x="275" y="244"/>
                    </a:cubicBezTo>
                    <a:cubicBezTo>
                      <a:pt x="280" y="245"/>
                      <a:pt x="287" y="242"/>
                      <a:pt x="292" y="244"/>
                    </a:cubicBezTo>
                    <a:cubicBezTo>
                      <a:pt x="294" y="245"/>
                      <a:pt x="295" y="248"/>
                      <a:pt x="297" y="250"/>
                    </a:cubicBezTo>
                    <a:cubicBezTo>
                      <a:pt x="299" y="251"/>
                      <a:pt x="301" y="252"/>
                      <a:pt x="303" y="253"/>
                    </a:cubicBezTo>
                    <a:cubicBezTo>
                      <a:pt x="304" y="254"/>
                      <a:pt x="307" y="254"/>
                      <a:pt x="309" y="254"/>
                    </a:cubicBezTo>
                    <a:cubicBezTo>
                      <a:pt x="310" y="253"/>
                      <a:pt x="316" y="252"/>
                      <a:pt x="317" y="253"/>
                    </a:cubicBezTo>
                    <a:cubicBezTo>
                      <a:pt x="318" y="255"/>
                      <a:pt x="318" y="257"/>
                      <a:pt x="320" y="259"/>
                    </a:cubicBezTo>
                    <a:cubicBezTo>
                      <a:pt x="322" y="261"/>
                      <a:pt x="324" y="261"/>
                      <a:pt x="326" y="263"/>
                    </a:cubicBezTo>
                    <a:cubicBezTo>
                      <a:pt x="328" y="266"/>
                      <a:pt x="328" y="269"/>
                      <a:pt x="328" y="273"/>
                    </a:cubicBezTo>
                    <a:cubicBezTo>
                      <a:pt x="326" y="272"/>
                      <a:pt x="325" y="272"/>
                      <a:pt x="323" y="272"/>
                    </a:cubicBezTo>
                    <a:cubicBezTo>
                      <a:pt x="322" y="271"/>
                      <a:pt x="319" y="273"/>
                      <a:pt x="317" y="274"/>
                    </a:cubicBezTo>
                    <a:cubicBezTo>
                      <a:pt x="317" y="274"/>
                      <a:pt x="317" y="274"/>
                      <a:pt x="317" y="274"/>
                    </a:cubicBezTo>
                    <a:cubicBezTo>
                      <a:pt x="313" y="273"/>
                      <a:pt x="310" y="274"/>
                      <a:pt x="306" y="275"/>
                    </a:cubicBezTo>
                    <a:cubicBezTo>
                      <a:pt x="303" y="277"/>
                      <a:pt x="295" y="283"/>
                      <a:pt x="298" y="288"/>
                    </a:cubicBezTo>
                    <a:cubicBezTo>
                      <a:pt x="298" y="288"/>
                      <a:pt x="299" y="288"/>
                      <a:pt x="299" y="288"/>
                    </a:cubicBezTo>
                    <a:cubicBezTo>
                      <a:pt x="298" y="289"/>
                      <a:pt x="298" y="289"/>
                      <a:pt x="298" y="289"/>
                    </a:cubicBezTo>
                    <a:cubicBezTo>
                      <a:pt x="297" y="290"/>
                      <a:pt x="296" y="290"/>
                      <a:pt x="295" y="291"/>
                    </a:cubicBezTo>
                    <a:cubicBezTo>
                      <a:pt x="295" y="291"/>
                      <a:pt x="295" y="292"/>
                      <a:pt x="295" y="293"/>
                    </a:cubicBezTo>
                    <a:cubicBezTo>
                      <a:pt x="295" y="293"/>
                      <a:pt x="294" y="294"/>
                      <a:pt x="293" y="295"/>
                    </a:cubicBezTo>
                    <a:cubicBezTo>
                      <a:pt x="290" y="300"/>
                      <a:pt x="287" y="305"/>
                      <a:pt x="286" y="311"/>
                    </a:cubicBezTo>
                    <a:cubicBezTo>
                      <a:pt x="284" y="316"/>
                      <a:pt x="282" y="323"/>
                      <a:pt x="284" y="328"/>
                    </a:cubicBezTo>
                    <a:cubicBezTo>
                      <a:pt x="284" y="328"/>
                      <a:pt x="285" y="329"/>
                      <a:pt x="285" y="329"/>
                    </a:cubicBezTo>
                    <a:cubicBezTo>
                      <a:pt x="285" y="329"/>
                      <a:pt x="284" y="329"/>
                      <a:pt x="284" y="329"/>
                    </a:cubicBezTo>
                    <a:cubicBezTo>
                      <a:pt x="282" y="330"/>
                      <a:pt x="282" y="333"/>
                      <a:pt x="284" y="333"/>
                    </a:cubicBezTo>
                    <a:cubicBezTo>
                      <a:pt x="287" y="334"/>
                      <a:pt x="290" y="335"/>
                      <a:pt x="293" y="335"/>
                    </a:cubicBezTo>
                    <a:cubicBezTo>
                      <a:pt x="295" y="335"/>
                      <a:pt x="296" y="334"/>
                      <a:pt x="296" y="332"/>
                    </a:cubicBezTo>
                    <a:cubicBezTo>
                      <a:pt x="304" y="332"/>
                      <a:pt x="311" y="329"/>
                      <a:pt x="316" y="324"/>
                    </a:cubicBezTo>
                    <a:cubicBezTo>
                      <a:pt x="318" y="321"/>
                      <a:pt x="320" y="318"/>
                      <a:pt x="321" y="315"/>
                    </a:cubicBezTo>
                    <a:cubicBezTo>
                      <a:pt x="321" y="316"/>
                      <a:pt x="322" y="316"/>
                      <a:pt x="322" y="316"/>
                    </a:cubicBezTo>
                    <a:cubicBezTo>
                      <a:pt x="323" y="317"/>
                      <a:pt x="325" y="316"/>
                      <a:pt x="326" y="315"/>
                    </a:cubicBezTo>
                    <a:cubicBezTo>
                      <a:pt x="326" y="313"/>
                      <a:pt x="326" y="310"/>
                      <a:pt x="325" y="308"/>
                    </a:cubicBezTo>
                    <a:cubicBezTo>
                      <a:pt x="327" y="306"/>
                      <a:pt x="328" y="304"/>
                      <a:pt x="330" y="302"/>
                    </a:cubicBezTo>
                    <a:cubicBezTo>
                      <a:pt x="330" y="302"/>
                      <a:pt x="330" y="302"/>
                      <a:pt x="330" y="301"/>
                    </a:cubicBezTo>
                    <a:cubicBezTo>
                      <a:pt x="331" y="301"/>
                      <a:pt x="331" y="300"/>
                      <a:pt x="331" y="299"/>
                    </a:cubicBezTo>
                    <a:cubicBezTo>
                      <a:pt x="332" y="298"/>
                      <a:pt x="332" y="297"/>
                      <a:pt x="333" y="296"/>
                    </a:cubicBezTo>
                    <a:cubicBezTo>
                      <a:pt x="336" y="294"/>
                      <a:pt x="334" y="290"/>
                      <a:pt x="334" y="288"/>
                    </a:cubicBezTo>
                    <a:cubicBezTo>
                      <a:pt x="334" y="284"/>
                      <a:pt x="332" y="280"/>
                      <a:pt x="330" y="277"/>
                    </a:cubicBezTo>
                    <a:cubicBezTo>
                      <a:pt x="330" y="277"/>
                      <a:pt x="330" y="277"/>
                      <a:pt x="330" y="277"/>
                    </a:cubicBezTo>
                    <a:cubicBezTo>
                      <a:pt x="331" y="276"/>
                      <a:pt x="332" y="276"/>
                      <a:pt x="332" y="275"/>
                    </a:cubicBezTo>
                    <a:cubicBezTo>
                      <a:pt x="332" y="267"/>
                      <a:pt x="333" y="260"/>
                      <a:pt x="325" y="256"/>
                    </a:cubicBezTo>
                    <a:cubicBezTo>
                      <a:pt x="322" y="255"/>
                      <a:pt x="322" y="252"/>
                      <a:pt x="321" y="250"/>
                    </a:cubicBezTo>
                    <a:cubicBezTo>
                      <a:pt x="320" y="248"/>
                      <a:pt x="318" y="248"/>
                      <a:pt x="316" y="248"/>
                    </a:cubicBezTo>
                    <a:cubicBezTo>
                      <a:pt x="310" y="247"/>
                      <a:pt x="305" y="250"/>
                      <a:pt x="300" y="245"/>
                    </a:cubicBezTo>
                    <a:cubicBezTo>
                      <a:pt x="297" y="242"/>
                      <a:pt x="295" y="239"/>
                      <a:pt x="291" y="238"/>
                    </a:cubicBezTo>
                    <a:cubicBezTo>
                      <a:pt x="285" y="237"/>
                      <a:pt x="280" y="239"/>
                      <a:pt x="274" y="238"/>
                    </a:cubicBezTo>
                    <a:cubicBezTo>
                      <a:pt x="268" y="237"/>
                      <a:pt x="263" y="234"/>
                      <a:pt x="258" y="234"/>
                    </a:cubicBezTo>
                    <a:cubicBezTo>
                      <a:pt x="254" y="233"/>
                      <a:pt x="251" y="229"/>
                      <a:pt x="249" y="227"/>
                    </a:cubicBezTo>
                    <a:cubicBezTo>
                      <a:pt x="248" y="224"/>
                      <a:pt x="248" y="221"/>
                      <a:pt x="247" y="219"/>
                    </a:cubicBezTo>
                    <a:cubicBezTo>
                      <a:pt x="247" y="218"/>
                      <a:pt x="246" y="217"/>
                      <a:pt x="246" y="217"/>
                    </a:cubicBezTo>
                    <a:cubicBezTo>
                      <a:pt x="245" y="216"/>
                      <a:pt x="245" y="214"/>
                      <a:pt x="245" y="213"/>
                    </a:cubicBezTo>
                    <a:cubicBezTo>
                      <a:pt x="245" y="213"/>
                      <a:pt x="245" y="213"/>
                      <a:pt x="245" y="213"/>
                    </a:cubicBezTo>
                    <a:cubicBezTo>
                      <a:pt x="245" y="211"/>
                      <a:pt x="245" y="210"/>
                      <a:pt x="244" y="209"/>
                    </a:cubicBezTo>
                    <a:cubicBezTo>
                      <a:pt x="244" y="209"/>
                      <a:pt x="245" y="208"/>
                      <a:pt x="245" y="207"/>
                    </a:cubicBezTo>
                    <a:cubicBezTo>
                      <a:pt x="245" y="205"/>
                      <a:pt x="243" y="204"/>
                      <a:pt x="242" y="204"/>
                    </a:cubicBezTo>
                    <a:cubicBezTo>
                      <a:pt x="244" y="203"/>
                      <a:pt x="245" y="201"/>
                      <a:pt x="245" y="198"/>
                    </a:cubicBezTo>
                    <a:cubicBezTo>
                      <a:pt x="245" y="198"/>
                      <a:pt x="245" y="198"/>
                      <a:pt x="245" y="198"/>
                    </a:cubicBezTo>
                    <a:cubicBezTo>
                      <a:pt x="251" y="198"/>
                      <a:pt x="256" y="198"/>
                      <a:pt x="262" y="198"/>
                    </a:cubicBezTo>
                    <a:cubicBezTo>
                      <a:pt x="262" y="199"/>
                      <a:pt x="263" y="199"/>
                      <a:pt x="263" y="199"/>
                    </a:cubicBezTo>
                    <a:cubicBezTo>
                      <a:pt x="274" y="201"/>
                      <a:pt x="285" y="198"/>
                      <a:pt x="295" y="196"/>
                    </a:cubicBezTo>
                    <a:cubicBezTo>
                      <a:pt x="304" y="194"/>
                      <a:pt x="312" y="192"/>
                      <a:pt x="320" y="191"/>
                    </a:cubicBezTo>
                    <a:cubicBezTo>
                      <a:pt x="321" y="191"/>
                      <a:pt x="321" y="191"/>
                      <a:pt x="322" y="191"/>
                    </a:cubicBezTo>
                    <a:cubicBezTo>
                      <a:pt x="323" y="191"/>
                      <a:pt x="324" y="191"/>
                      <a:pt x="324" y="190"/>
                    </a:cubicBezTo>
                    <a:cubicBezTo>
                      <a:pt x="325" y="191"/>
                      <a:pt x="325" y="191"/>
                      <a:pt x="326" y="192"/>
                    </a:cubicBezTo>
                    <a:cubicBezTo>
                      <a:pt x="329" y="193"/>
                      <a:pt x="332" y="191"/>
                      <a:pt x="331" y="188"/>
                    </a:cubicBezTo>
                    <a:cubicBezTo>
                      <a:pt x="331" y="188"/>
                      <a:pt x="331" y="187"/>
                      <a:pt x="330" y="187"/>
                    </a:cubicBezTo>
                    <a:cubicBezTo>
                      <a:pt x="331" y="187"/>
                      <a:pt x="331" y="186"/>
                      <a:pt x="331" y="186"/>
                    </a:cubicBezTo>
                    <a:cubicBezTo>
                      <a:pt x="333" y="186"/>
                      <a:pt x="335" y="185"/>
                      <a:pt x="336" y="184"/>
                    </a:cubicBezTo>
                    <a:close/>
                    <a:moveTo>
                      <a:pt x="62" y="44"/>
                    </a:moveTo>
                    <a:cubicBezTo>
                      <a:pt x="65" y="41"/>
                      <a:pt x="68" y="39"/>
                      <a:pt x="72" y="36"/>
                    </a:cubicBezTo>
                    <a:cubicBezTo>
                      <a:pt x="71" y="39"/>
                      <a:pt x="67" y="40"/>
                      <a:pt x="66" y="42"/>
                    </a:cubicBezTo>
                    <a:cubicBezTo>
                      <a:pt x="64" y="43"/>
                      <a:pt x="62" y="44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5"/>
                      <a:pt x="61" y="44"/>
                      <a:pt x="62" y="44"/>
                    </a:cubicBezTo>
                    <a:close/>
                    <a:moveTo>
                      <a:pt x="100" y="231"/>
                    </a:moveTo>
                    <a:cubicBezTo>
                      <a:pt x="101" y="230"/>
                      <a:pt x="101" y="229"/>
                      <a:pt x="102" y="228"/>
                    </a:cubicBezTo>
                    <a:cubicBezTo>
                      <a:pt x="101" y="231"/>
                      <a:pt x="101" y="234"/>
                      <a:pt x="100" y="236"/>
                    </a:cubicBezTo>
                    <a:cubicBezTo>
                      <a:pt x="100" y="235"/>
                      <a:pt x="100" y="233"/>
                      <a:pt x="99" y="231"/>
                    </a:cubicBezTo>
                    <a:cubicBezTo>
                      <a:pt x="100" y="231"/>
                      <a:pt x="100" y="231"/>
                      <a:pt x="100" y="231"/>
                    </a:cubicBezTo>
                    <a:close/>
                    <a:moveTo>
                      <a:pt x="96" y="179"/>
                    </a:moveTo>
                    <a:cubicBezTo>
                      <a:pt x="96" y="180"/>
                      <a:pt x="96" y="180"/>
                      <a:pt x="96" y="181"/>
                    </a:cubicBezTo>
                    <a:cubicBezTo>
                      <a:pt x="97" y="181"/>
                      <a:pt x="97" y="182"/>
                      <a:pt x="98" y="182"/>
                    </a:cubicBezTo>
                    <a:cubicBezTo>
                      <a:pt x="97" y="183"/>
                      <a:pt x="97" y="183"/>
                      <a:pt x="97" y="184"/>
                    </a:cubicBezTo>
                    <a:cubicBezTo>
                      <a:pt x="97" y="185"/>
                      <a:pt x="96" y="186"/>
                      <a:pt x="96" y="186"/>
                    </a:cubicBezTo>
                    <a:cubicBezTo>
                      <a:pt x="96" y="184"/>
                      <a:pt x="96" y="181"/>
                      <a:pt x="95" y="179"/>
                    </a:cubicBezTo>
                    <a:cubicBezTo>
                      <a:pt x="95" y="179"/>
                      <a:pt x="95" y="179"/>
                      <a:pt x="96" y="179"/>
                    </a:cubicBezTo>
                    <a:close/>
                    <a:moveTo>
                      <a:pt x="69" y="70"/>
                    </a:moveTo>
                    <a:cubicBezTo>
                      <a:pt x="70" y="70"/>
                      <a:pt x="70" y="70"/>
                      <a:pt x="71" y="71"/>
                    </a:cubicBezTo>
                    <a:cubicBezTo>
                      <a:pt x="71" y="71"/>
                      <a:pt x="71" y="71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2"/>
                      <a:pt x="71" y="72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0" y="73"/>
                      <a:pt x="69" y="74"/>
                      <a:pt x="69" y="74"/>
                    </a:cubicBezTo>
                    <a:cubicBezTo>
                      <a:pt x="69" y="72"/>
                      <a:pt x="69" y="71"/>
                      <a:pt x="69" y="70"/>
                    </a:cubicBezTo>
                    <a:close/>
                    <a:moveTo>
                      <a:pt x="56" y="73"/>
                    </a:moveTo>
                    <a:cubicBezTo>
                      <a:pt x="56" y="73"/>
                      <a:pt x="56" y="72"/>
                      <a:pt x="56" y="72"/>
                    </a:cubicBezTo>
                    <a:cubicBezTo>
                      <a:pt x="56" y="73"/>
                      <a:pt x="56" y="73"/>
                      <a:pt x="56" y="74"/>
                    </a:cubicBezTo>
                    <a:cubicBezTo>
                      <a:pt x="56" y="74"/>
                      <a:pt x="56" y="74"/>
                      <a:pt x="55" y="74"/>
                    </a:cubicBezTo>
                    <a:cubicBezTo>
                      <a:pt x="55" y="73"/>
                      <a:pt x="56" y="73"/>
                      <a:pt x="56" y="73"/>
                    </a:cubicBezTo>
                    <a:close/>
                    <a:moveTo>
                      <a:pt x="35" y="249"/>
                    </a:moveTo>
                    <a:cubicBezTo>
                      <a:pt x="35" y="248"/>
                      <a:pt x="35" y="248"/>
                      <a:pt x="35" y="248"/>
                    </a:cubicBezTo>
                    <a:cubicBezTo>
                      <a:pt x="35" y="248"/>
                      <a:pt x="36" y="248"/>
                      <a:pt x="36" y="249"/>
                    </a:cubicBezTo>
                    <a:cubicBezTo>
                      <a:pt x="36" y="249"/>
                      <a:pt x="35" y="249"/>
                      <a:pt x="35" y="249"/>
                    </a:cubicBezTo>
                    <a:close/>
                    <a:moveTo>
                      <a:pt x="99" y="247"/>
                    </a:moveTo>
                    <a:cubicBezTo>
                      <a:pt x="99" y="247"/>
                      <a:pt x="98" y="248"/>
                      <a:pt x="98" y="248"/>
                    </a:cubicBezTo>
                    <a:cubicBezTo>
                      <a:pt x="94" y="249"/>
                      <a:pt x="89" y="250"/>
                      <a:pt x="85" y="251"/>
                    </a:cubicBezTo>
                    <a:cubicBezTo>
                      <a:pt x="84" y="251"/>
                      <a:pt x="83" y="251"/>
                      <a:pt x="82" y="251"/>
                    </a:cubicBezTo>
                    <a:cubicBezTo>
                      <a:pt x="82" y="251"/>
                      <a:pt x="82" y="250"/>
                      <a:pt x="82" y="250"/>
                    </a:cubicBezTo>
                    <a:cubicBezTo>
                      <a:pt x="84" y="242"/>
                      <a:pt x="83" y="232"/>
                      <a:pt x="82" y="224"/>
                    </a:cubicBezTo>
                    <a:cubicBezTo>
                      <a:pt x="82" y="221"/>
                      <a:pt x="81" y="220"/>
                      <a:pt x="80" y="218"/>
                    </a:cubicBezTo>
                    <a:cubicBezTo>
                      <a:pt x="78" y="216"/>
                      <a:pt x="72" y="218"/>
                      <a:pt x="70" y="218"/>
                    </a:cubicBezTo>
                    <a:cubicBezTo>
                      <a:pt x="70" y="218"/>
                      <a:pt x="69" y="218"/>
                      <a:pt x="69" y="219"/>
                    </a:cubicBezTo>
                    <a:cubicBezTo>
                      <a:pt x="68" y="218"/>
                      <a:pt x="66" y="219"/>
                      <a:pt x="66" y="221"/>
                    </a:cubicBezTo>
                    <a:cubicBezTo>
                      <a:pt x="66" y="226"/>
                      <a:pt x="66" y="231"/>
                      <a:pt x="66" y="235"/>
                    </a:cubicBezTo>
                    <a:cubicBezTo>
                      <a:pt x="67" y="240"/>
                      <a:pt x="65" y="245"/>
                      <a:pt x="69" y="248"/>
                    </a:cubicBezTo>
                    <a:cubicBezTo>
                      <a:pt x="70" y="248"/>
                      <a:pt x="71" y="248"/>
                      <a:pt x="71" y="248"/>
                    </a:cubicBezTo>
                    <a:cubicBezTo>
                      <a:pt x="74" y="245"/>
                      <a:pt x="73" y="241"/>
                      <a:pt x="73" y="237"/>
                    </a:cubicBezTo>
                    <a:cubicBezTo>
                      <a:pt x="72" y="232"/>
                      <a:pt x="71" y="226"/>
                      <a:pt x="71" y="221"/>
                    </a:cubicBezTo>
                    <a:cubicBezTo>
                      <a:pt x="71" y="221"/>
                      <a:pt x="71" y="221"/>
                      <a:pt x="71" y="221"/>
                    </a:cubicBezTo>
                    <a:cubicBezTo>
                      <a:pt x="73" y="221"/>
                      <a:pt x="75" y="221"/>
                      <a:pt x="76" y="221"/>
                    </a:cubicBezTo>
                    <a:cubicBezTo>
                      <a:pt x="77" y="223"/>
                      <a:pt x="77" y="224"/>
                      <a:pt x="77" y="226"/>
                    </a:cubicBezTo>
                    <a:cubicBezTo>
                      <a:pt x="76" y="226"/>
                      <a:pt x="76" y="227"/>
                      <a:pt x="75" y="228"/>
                    </a:cubicBezTo>
                    <a:cubicBezTo>
                      <a:pt x="75" y="229"/>
                      <a:pt x="76" y="230"/>
                      <a:pt x="77" y="230"/>
                    </a:cubicBezTo>
                    <a:cubicBezTo>
                      <a:pt x="76" y="231"/>
                      <a:pt x="76" y="233"/>
                      <a:pt x="76" y="234"/>
                    </a:cubicBezTo>
                    <a:cubicBezTo>
                      <a:pt x="76" y="239"/>
                      <a:pt x="76" y="245"/>
                      <a:pt x="77" y="250"/>
                    </a:cubicBezTo>
                    <a:cubicBezTo>
                      <a:pt x="77" y="251"/>
                      <a:pt x="77" y="251"/>
                      <a:pt x="77" y="251"/>
                    </a:cubicBezTo>
                    <a:cubicBezTo>
                      <a:pt x="71" y="252"/>
                      <a:pt x="65" y="251"/>
                      <a:pt x="59" y="251"/>
                    </a:cubicBezTo>
                    <a:cubicBezTo>
                      <a:pt x="53" y="250"/>
                      <a:pt x="47" y="249"/>
                      <a:pt x="41" y="249"/>
                    </a:cubicBezTo>
                    <a:cubicBezTo>
                      <a:pt x="42" y="248"/>
                      <a:pt x="43" y="245"/>
                      <a:pt x="41" y="244"/>
                    </a:cubicBezTo>
                    <a:cubicBezTo>
                      <a:pt x="37" y="238"/>
                      <a:pt x="42" y="213"/>
                      <a:pt x="34" y="211"/>
                    </a:cubicBezTo>
                    <a:cubicBezTo>
                      <a:pt x="35" y="209"/>
                      <a:pt x="34" y="208"/>
                      <a:pt x="33" y="208"/>
                    </a:cubicBezTo>
                    <a:cubicBezTo>
                      <a:pt x="30" y="208"/>
                      <a:pt x="28" y="208"/>
                      <a:pt x="26" y="208"/>
                    </a:cubicBezTo>
                    <a:cubicBezTo>
                      <a:pt x="25" y="208"/>
                      <a:pt x="23" y="210"/>
                      <a:pt x="25" y="211"/>
                    </a:cubicBezTo>
                    <a:cubicBezTo>
                      <a:pt x="31" y="217"/>
                      <a:pt x="26" y="226"/>
                      <a:pt x="26" y="233"/>
                    </a:cubicBezTo>
                    <a:cubicBezTo>
                      <a:pt x="27" y="238"/>
                      <a:pt x="27" y="244"/>
                      <a:pt x="29" y="249"/>
                    </a:cubicBezTo>
                    <a:cubicBezTo>
                      <a:pt x="25" y="248"/>
                      <a:pt x="21" y="248"/>
                      <a:pt x="16" y="248"/>
                    </a:cubicBezTo>
                    <a:cubicBezTo>
                      <a:pt x="16" y="246"/>
                      <a:pt x="16" y="244"/>
                      <a:pt x="15" y="242"/>
                    </a:cubicBezTo>
                    <a:cubicBezTo>
                      <a:pt x="15" y="239"/>
                      <a:pt x="15" y="236"/>
                      <a:pt x="14" y="233"/>
                    </a:cubicBezTo>
                    <a:cubicBezTo>
                      <a:pt x="12" y="225"/>
                      <a:pt x="10" y="217"/>
                      <a:pt x="10" y="210"/>
                    </a:cubicBezTo>
                    <a:cubicBezTo>
                      <a:pt x="9" y="203"/>
                      <a:pt x="9" y="196"/>
                      <a:pt x="9" y="189"/>
                    </a:cubicBezTo>
                    <a:cubicBezTo>
                      <a:pt x="10" y="189"/>
                      <a:pt x="10" y="189"/>
                      <a:pt x="11" y="189"/>
                    </a:cubicBezTo>
                    <a:cubicBezTo>
                      <a:pt x="16" y="190"/>
                      <a:pt x="24" y="191"/>
                      <a:pt x="29" y="188"/>
                    </a:cubicBezTo>
                    <a:cubicBezTo>
                      <a:pt x="30" y="188"/>
                      <a:pt x="30" y="187"/>
                      <a:pt x="30" y="186"/>
                    </a:cubicBezTo>
                    <a:cubicBezTo>
                      <a:pt x="32" y="186"/>
                      <a:pt x="35" y="185"/>
                      <a:pt x="36" y="184"/>
                    </a:cubicBezTo>
                    <a:cubicBezTo>
                      <a:pt x="37" y="184"/>
                      <a:pt x="37" y="182"/>
                      <a:pt x="36" y="182"/>
                    </a:cubicBezTo>
                    <a:cubicBezTo>
                      <a:pt x="33" y="180"/>
                      <a:pt x="30" y="181"/>
                      <a:pt x="26" y="181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6" y="181"/>
                      <a:pt x="26" y="180"/>
                      <a:pt x="27" y="179"/>
                    </a:cubicBezTo>
                    <a:cubicBezTo>
                      <a:pt x="28" y="178"/>
                      <a:pt x="28" y="177"/>
                      <a:pt x="27" y="176"/>
                    </a:cubicBezTo>
                    <a:cubicBezTo>
                      <a:pt x="29" y="176"/>
                      <a:pt x="31" y="177"/>
                      <a:pt x="33" y="177"/>
                    </a:cubicBezTo>
                    <a:cubicBezTo>
                      <a:pt x="37" y="177"/>
                      <a:pt x="37" y="170"/>
                      <a:pt x="33" y="170"/>
                    </a:cubicBezTo>
                    <a:cubicBezTo>
                      <a:pt x="31" y="170"/>
                      <a:pt x="29" y="170"/>
                      <a:pt x="28" y="169"/>
                    </a:cubicBezTo>
                    <a:cubicBezTo>
                      <a:pt x="26" y="169"/>
                      <a:pt x="25" y="167"/>
                      <a:pt x="23" y="167"/>
                    </a:cubicBezTo>
                    <a:cubicBezTo>
                      <a:pt x="23" y="167"/>
                      <a:pt x="22" y="167"/>
                      <a:pt x="22" y="168"/>
                    </a:cubicBezTo>
                    <a:cubicBezTo>
                      <a:pt x="21" y="170"/>
                      <a:pt x="22" y="171"/>
                      <a:pt x="23" y="172"/>
                    </a:cubicBezTo>
                    <a:cubicBezTo>
                      <a:pt x="21" y="173"/>
                      <a:pt x="20" y="175"/>
                      <a:pt x="21" y="177"/>
                    </a:cubicBezTo>
                    <a:cubicBezTo>
                      <a:pt x="21" y="178"/>
                      <a:pt x="20" y="179"/>
                      <a:pt x="21" y="180"/>
                    </a:cubicBezTo>
                    <a:cubicBezTo>
                      <a:pt x="21" y="181"/>
                      <a:pt x="21" y="181"/>
                      <a:pt x="22" y="182"/>
                    </a:cubicBezTo>
                    <a:cubicBezTo>
                      <a:pt x="20" y="182"/>
                      <a:pt x="18" y="182"/>
                      <a:pt x="16" y="182"/>
                    </a:cubicBezTo>
                    <a:cubicBezTo>
                      <a:pt x="14" y="183"/>
                      <a:pt x="12" y="183"/>
                      <a:pt x="11" y="183"/>
                    </a:cubicBezTo>
                    <a:cubicBezTo>
                      <a:pt x="10" y="183"/>
                      <a:pt x="9" y="183"/>
                      <a:pt x="9" y="183"/>
                    </a:cubicBezTo>
                    <a:cubicBezTo>
                      <a:pt x="8" y="176"/>
                      <a:pt x="8" y="169"/>
                      <a:pt x="8" y="161"/>
                    </a:cubicBezTo>
                    <a:cubicBezTo>
                      <a:pt x="7" y="146"/>
                      <a:pt x="10" y="132"/>
                      <a:pt x="9" y="117"/>
                    </a:cubicBezTo>
                    <a:cubicBezTo>
                      <a:pt x="9" y="113"/>
                      <a:pt x="8" y="110"/>
                      <a:pt x="8" y="106"/>
                    </a:cubicBezTo>
                    <a:cubicBezTo>
                      <a:pt x="8" y="104"/>
                      <a:pt x="9" y="102"/>
                      <a:pt x="9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11" y="100"/>
                      <a:pt x="12" y="105"/>
                      <a:pt x="12" y="107"/>
                    </a:cubicBezTo>
                    <a:cubicBezTo>
                      <a:pt x="13" y="111"/>
                      <a:pt x="13" y="116"/>
                      <a:pt x="17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7" y="123"/>
                      <a:pt x="17" y="131"/>
                      <a:pt x="21" y="133"/>
                    </a:cubicBezTo>
                    <a:cubicBezTo>
                      <a:pt x="21" y="135"/>
                      <a:pt x="22" y="136"/>
                      <a:pt x="23" y="137"/>
                    </a:cubicBezTo>
                    <a:cubicBezTo>
                      <a:pt x="27" y="137"/>
                      <a:pt x="29" y="135"/>
                      <a:pt x="33" y="134"/>
                    </a:cubicBezTo>
                    <a:cubicBezTo>
                      <a:pt x="38" y="133"/>
                      <a:pt x="42" y="133"/>
                      <a:pt x="48" y="133"/>
                    </a:cubicBezTo>
                    <a:cubicBezTo>
                      <a:pt x="53" y="133"/>
                      <a:pt x="58" y="133"/>
                      <a:pt x="63" y="133"/>
                    </a:cubicBezTo>
                    <a:cubicBezTo>
                      <a:pt x="68" y="133"/>
                      <a:pt x="75" y="134"/>
                      <a:pt x="79" y="131"/>
                    </a:cubicBezTo>
                    <a:cubicBezTo>
                      <a:pt x="80" y="130"/>
                      <a:pt x="80" y="128"/>
                      <a:pt x="79" y="127"/>
                    </a:cubicBezTo>
                    <a:cubicBezTo>
                      <a:pt x="78" y="127"/>
                      <a:pt x="77" y="126"/>
                      <a:pt x="76" y="126"/>
                    </a:cubicBezTo>
                    <a:cubicBezTo>
                      <a:pt x="76" y="125"/>
                      <a:pt x="76" y="123"/>
                      <a:pt x="75" y="122"/>
                    </a:cubicBezTo>
                    <a:cubicBezTo>
                      <a:pt x="75" y="120"/>
                      <a:pt x="73" y="117"/>
                      <a:pt x="73" y="115"/>
                    </a:cubicBezTo>
                    <a:cubicBezTo>
                      <a:pt x="72" y="115"/>
                      <a:pt x="72" y="114"/>
                      <a:pt x="72" y="114"/>
                    </a:cubicBezTo>
                    <a:cubicBezTo>
                      <a:pt x="73" y="113"/>
                      <a:pt x="74" y="113"/>
                      <a:pt x="73" y="111"/>
                    </a:cubicBezTo>
                    <a:cubicBezTo>
                      <a:pt x="72" y="108"/>
                      <a:pt x="72" y="104"/>
                      <a:pt x="72" y="100"/>
                    </a:cubicBezTo>
                    <a:cubicBezTo>
                      <a:pt x="72" y="97"/>
                      <a:pt x="73" y="94"/>
                      <a:pt x="71" y="91"/>
                    </a:cubicBezTo>
                    <a:cubicBezTo>
                      <a:pt x="71" y="90"/>
                      <a:pt x="70" y="90"/>
                      <a:pt x="70" y="90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68" y="90"/>
                      <a:pt x="67" y="90"/>
                      <a:pt x="67" y="90"/>
                    </a:cubicBezTo>
                    <a:cubicBezTo>
                      <a:pt x="66" y="90"/>
                      <a:pt x="66" y="90"/>
                      <a:pt x="65" y="91"/>
                    </a:cubicBezTo>
                    <a:cubicBezTo>
                      <a:pt x="56" y="90"/>
                      <a:pt x="46" y="92"/>
                      <a:pt x="37" y="95"/>
                    </a:cubicBezTo>
                    <a:cubicBezTo>
                      <a:pt x="34" y="94"/>
                      <a:pt x="30" y="94"/>
                      <a:pt x="27" y="94"/>
                    </a:cubicBezTo>
                    <a:cubicBezTo>
                      <a:pt x="25" y="94"/>
                      <a:pt x="23" y="94"/>
                      <a:pt x="21" y="93"/>
                    </a:cubicBezTo>
                    <a:cubicBezTo>
                      <a:pt x="19" y="93"/>
                      <a:pt x="17" y="93"/>
                      <a:pt x="15" y="92"/>
                    </a:cubicBezTo>
                    <a:cubicBezTo>
                      <a:pt x="13" y="91"/>
                      <a:pt x="11" y="93"/>
                      <a:pt x="11" y="95"/>
                    </a:cubicBezTo>
                    <a:cubicBezTo>
                      <a:pt x="11" y="95"/>
                      <a:pt x="10" y="95"/>
                      <a:pt x="10" y="95"/>
                    </a:cubicBezTo>
                    <a:cubicBezTo>
                      <a:pt x="10" y="95"/>
                      <a:pt x="10" y="95"/>
                      <a:pt x="10" y="95"/>
                    </a:cubicBezTo>
                    <a:cubicBezTo>
                      <a:pt x="10" y="92"/>
                      <a:pt x="10" y="90"/>
                      <a:pt x="10" y="87"/>
                    </a:cubicBezTo>
                    <a:cubicBezTo>
                      <a:pt x="10" y="86"/>
                      <a:pt x="10" y="85"/>
                      <a:pt x="10" y="84"/>
                    </a:cubicBezTo>
                    <a:cubicBezTo>
                      <a:pt x="12" y="83"/>
                      <a:pt x="14" y="82"/>
                      <a:pt x="15" y="81"/>
                    </a:cubicBezTo>
                    <a:cubicBezTo>
                      <a:pt x="15" y="81"/>
                      <a:pt x="16" y="81"/>
                      <a:pt x="16" y="81"/>
                    </a:cubicBezTo>
                    <a:cubicBezTo>
                      <a:pt x="26" y="81"/>
                      <a:pt x="36" y="81"/>
                      <a:pt x="45" y="82"/>
                    </a:cubicBezTo>
                    <a:cubicBezTo>
                      <a:pt x="56" y="82"/>
                      <a:pt x="68" y="86"/>
                      <a:pt x="78" y="82"/>
                    </a:cubicBezTo>
                    <a:cubicBezTo>
                      <a:pt x="79" y="82"/>
                      <a:pt x="80" y="81"/>
                      <a:pt x="80" y="81"/>
                    </a:cubicBezTo>
                    <a:cubicBezTo>
                      <a:pt x="81" y="81"/>
                      <a:pt x="82" y="81"/>
                      <a:pt x="82" y="80"/>
                    </a:cubicBezTo>
                    <a:cubicBezTo>
                      <a:pt x="82" y="82"/>
                      <a:pt x="83" y="82"/>
                      <a:pt x="85" y="82"/>
                    </a:cubicBezTo>
                    <a:cubicBezTo>
                      <a:pt x="85" y="83"/>
                      <a:pt x="85" y="84"/>
                      <a:pt x="86" y="85"/>
                    </a:cubicBezTo>
                    <a:cubicBezTo>
                      <a:pt x="86" y="88"/>
                      <a:pt x="86" y="90"/>
                      <a:pt x="86" y="93"/>
                    </a:cubicBezTo>
                    <a:cubicBezTo>
                      <a:pt x="84" y="96"/>
                      <a:pt x="83" y="99"/>
                      <a:pt x="82" y="102"/>
                    </a:cubicBezTo>
                    <a:cubicBezTo>
                      <a:pt x="82" y="105"/>
                      <a:pt x="84" y="106"/>
                      <a:pt x="86" y="106"/>
                    </a:cubicBezTo>
                    <a:cubicBezTo>
                      <a:pt x="86" y="106"/>
                      <a:pt x="86" y="106"/>
                      <a:pt x="86" y="107"/>
                    </a:cubicBezTo>
                    <a:cubicBezTo>
                      <a:pt x="85" y="108"/>
                      <a:pt x="84" y="110"/>
                      <a:pt x="84" y="112"/>
                    </a:cubicBezTo>
                    <a:cubicBezTo>
                      <a:pt x="84" y="113"/>
                      <a:pt x="85" y="114"/>
                      <a:pt x="86" y="114"/>
                    </a:cubicBezTo>
                    <a:cubicBezTo>
                      <a:pt x="86" y="116"/>
                      <a:pt x="86" y="118"/>
                      <a:pt x="85" y="120"/>
                    </a:cubicBezTo>
                    <a:cubicBezTo>
                      <a:pt x="85" y="136"/>
                      <a:pt x="85" y="152"/>
                      <a:pt x="87" y="169"/>
                    </a:cubicBezTo>
                    <a:cubicBezTo>
                      <a:pt x="87" y="173"/>
                      <a:pt x="88" y="177"/>
                      <a:pt x="88" y="180"/>
                    </a:cubicBezTo>
                    <a:cubicBezTo>
                      <a:pt x="88" y="181"/>
                      <a:pt x="88" y="181"/>
                      <a:pt x="89" y="182"/>
                    </a:cubicBezTo>
                    <a:cubicBezTo>
                      <a:pt x="90" y="193"/>
                      <a:pt x="91" y="204"/>
                      <a:pt x="91" y="215"/>
                    </a:cubicBezTo>
                    <a:cubicBezTo>
                      <a:pt x="91" y="223"/>
                      <a:pt x="93" y="229"/>
                      <a:pt x="93" y="237"/>
                    </a:cubicBezTo>
                    <a:cubicBezTo>
                      <a:pt x="93" y="241"/>
                      <a:pt x="95" y="244"/>
                      <a:pt x="99" y="246"/>
                    </a:cubicBezTo>
                    <a:cubicBezTo>
                      <a:pt x="101" y="246"/>
                      <a:pt x="102" y="245"/>
                      <a:pt x="102" y="244"/>
                    </a:cubicBezTo>
                    <a:cubicBezTo>
                      <a:pt x="102" y="244"/>
                      <a:pt x="102" y="244"/>
                      <a:pt x="102" y="244"/>
                    </a:cubicBezTo>
                    <a:cubicBezTo>
                      <a:pt x="102" y="245"/>
                      <a:pt x="103" y="245"/>
                      <a:pt x="103" y="246"/>
                    </a:cubicBezTo>
                    <a:cubicBezTo>
                      <a:pt x="102" y="246"/>
                      <a:pt x="100" y="247"/>
                      <a:pt x="99" y="247"/>
                    </a:cubicBezTo>
                    <a:close/>
                    <a:moveTo>
                      <a:pt x="70" y="113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69" y="112"/>
                      <a:pt x="68" y="112"/>
                      <a:pt x="67" y="112"/>
                    </a:cubicBezTo>
                    <a:cubicBezTo>
                      <a:pt x="64" y="112"/>
                      <a:pt x="61" y="113"/>
                      <a:pt x="58" y="113"/>
                    </a:cubicBezTo>
                    <a:cubicBezTo>
                      <a:pt x="53" y="112"/>
                      <a:pt x="47" y="112"/>
                      <a:pt x="42" y="112"/>
                    </a:cubicBezTo>
                    <a:cubicBezTo>
                      <a:pt x="36" y="112"/>
                      <a:pt x="30" y="111"/>
                      <a:pt x="25" y="112"/>
                    </a:cubicBezTo>
                    <a:cubicBezTo>
                      <a:pt x="24" y="110"/>
                      <a:pt x="22" y="110"/>
                      <a:pt x="21" y="110"/>
                    </a:cubicBezTo>
                    <a:cubicBezTo>
                      <a:pt x="21" y="110"/>
                      <a:pt x="21" y="110"/>
                      <a:pt x="21" y="109"/>
                    </a:cubicBezTo>
                    <a:cubicBezTo>
                      <a:pt x="20" y="107"/>
                      <a:pt x="20" y="104"/>
                      <a:pt x="19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0" y="101"/>
                      <a:pt x="21" y="101"/>
                      <a:pt x="22" y="101"/>
                    </a:cubicBezTo>
                    <a:cubicBezTo>
                      <a:pt x="27" y="102"/>
                      <a:pt x="35" y="103"/>
                      <a:pt x="40" y="100"/>
                    </a:cubicBezTo>
                    <a:cubicBezTo>
                      <a:pt x="40" y="100"/>
                      <a:pt x="40" y="99"/>
                      <a:pt x="40" y="99"/>
                    </a:cubicBezTo>
                    <a:cubicBezTo>
                      <a:pt x="42" y="99"/>
                      <a:pt x="44" y="99"/>
                      <a:pt x="45" y="98"/>
                    </a:cubicBezTo>
                    <a:cubicBezTo>
                      <a:pt x="53" y="97"/>
                      <a:pt x="60" y="96"/>
                      <a:pt x="67" y="95"/>
                    </a:cubicBezTo>
                    <a:cubicBezTo>
                      <a:pt x="67" y="95"/>
                      <a:pt x="68" y="95"/>
                      <a:pt x="68" y="95"/>
                    </a:cubicBezTo>
                    <a:cubicBezTo>
                      <a:pt x="68" y="97"/>
                      <a:pt x="68" y="99"/>
                      <a:pt x="68" y="100"/>
                    </a:cubicBezTo>
                    <a:cubicBezTo>
                      <a:pt x="68" y="105"/>
                      <a:pt x="68" y="109"/>
                      <a:pt x="70" y="113"/>
                    </a:cubicBezTo>
                    <a:close/>
                    <a:moveTo>
                      <a:pt x="69" y="125"/>
                    </a:moveTo>
                    <a:cubicBezTo>
                      <a:pt x="68" y="125"/>
                      <a:pt x="67" y="125"/>
                      <a:pt x="65" y="125"/>
                    </a:cubicBezTo>
                    <a:cubicBezTo>
                      <a:pt x="59" y="126"/>
                      <a:pt x="54" y="125"/>
                      <a:pt x="48" y="126"/>
                    </a:cubicBezTo>
                    <a:cubicBezTo>
                      <a:pt x="43" y="126"/>
                      <a:pt x="38" y="126"/>
                      <a:pt x="33" y="127"/>
                    </a:cubicBezTo>
                    <a:cubicBezTo>
                      <a:pt x="31" y="127"/>
                      <a:pt x="29" y="129"/>
                      <a:pt x="27" y="130"/>
                    </a:cubicBezTo>
                    <a:cubicBezTo>
                      <a:pt x="27" y="129"/>
                      <a:pt x="27" y="129"/>
                      <a:pt x="27" y="128"/>
                    </a:cubicBezTo>
                    <a:cubicBezTo>
                      <a:pt x="26" y="127"/>
                      <a:pt x="26" y="124"/>
                      <a:pt x="26" y="123"/>
                    </a:cubicBezTo>
                    <a:cubicBezTo>
                      <a:pt x="26" y="121"/>
                      <a:pt x="26" y="120"/>
                      <a:pt x="25" y="119"/>
                    </a:cubicBezTo>
                    <a:cubicBezTo>
                      <a:pt x="31" y="119"/>
                      <a:pt x="37" y="120"/>
                      <a:pt x="42" y="120"/>
                    </a:cubicBezTo>
                    <a:cubicBezTo>
                      <a:pt x="47" y="120"/>
                      <a:pt x="53" y="121"/>
                      <a:pt x="58" y="120"/>
                    </a:cubicBezTo>
                    <a:cubicBezTo>
                      <a:pt x="59" y="120"/>
                      <a:pt x="60" y="120"/>
                      <a:pt x="60" y="120"/>
                    </a:cubicBezTo>
                    <a:cubicBezTo>
                      <a:pt x="63" y="120"/>
                      <a:pt x="65" y="119"/>
                      <a:pt x="68" y="119"/>
                    </a:cubicBezTo>
                    <a:cubicBezTo>
                      <a:pt x="68" y="121"/>
                      <a:pt x="68" y="123"/>
                      <a:pt x="69" y="125"/>
                    </a:cubicBezTo>
                    <a:close/>
                    <a:moveTo>
                      <a:pt x="188" y="255"/>
                    </a:moveTo>
                    <a:cubicBezTo>
                      <a:pt x="185" y="255"/>
                      <a:pt x="182" y="255"/>
                      <a:pt x="178" y="255"/>
                    </a:cubicBezTo>
                    <a:cubicBezTo>
                      <a:pt x="178" y="255"/>
                      <a:pt x="176" y="256"/>
                      <a:pt x="175" y="255"/>
                    </a:cubicBezTo>
                    <a:cubicBezTo>
                      <a:pt x="175" y="255"/>
                      <a:pt x="175" y="255"/>
                      <a:pt x="175" y="255"/>
                    </a:cubicBezTo>
                    <a:cubicBezTo>
                      <a:pt x="176" y="254"/>
                      <a:pt x="177" y="254"/>
                      <a:pt x="179" y="254"/>
                    </a:cubicBezTo>
                    <a:cubicBezTo>
                      <a:pt x="182" y="254"/>
                      <a:pt x="186" y="254"/>
                      <a:pt x="190" y="255"/>
                    </a:cubicBezTo>
                    <a:cubicBezTo>
                      <a:pt x="189" y="255"/>
                      <a:pt x="189" y="255"/>
                      <a:pt x="188" y="255"/>
                    </a:cubicBezTo>
                    <a:close/>
                    <a:moveTo>
                      <a:pt x="214" y="287"/>
                    </a:moveTo>
                    <a:cubicBezTo>
                      <a:pt x="214" y="286"/>
                      <a:pt x="214" y="285"/>
                      <a:pt x="215" y="284"/>
                    </a:cubicBezTo>
                    <a:cubicBezTo>
                      <a:pt x="217" y="284"/>
                      <a:pt x="220" y="284"/>
                      <a:pt x="222" y="283"/>
                    </a:cubicBezTo>
                    <a:cubicBezTo>
                      <a:pt x="222" y="285"/>
                      <a:pt x="221" y="287"/>
                      <a:pt x="220" y="289"/>
                    </a:cubicBezTo>
                    <a:cubicBezTo>
                      <a:pt x="218" y="289"/>
                      <a:pt x="216" y="289"/>
                      <a:pt x="214" y="288"/>
                    </a:cubicBezTo>
                    <a:cubicBezTo>
                      <a:pt x="214" y="288"/>
                      <a:pt x="214" y="288"/>
                      <a:pt x="214" y="287"/>
                    </a:cubicBezTo>
                    <a:close/>
                    <a:moveTo>
                      <a:pt x="196" y="309"/>
                    </a:moveTo>
                    <a:cubicBezTo>
                      <a:pt x="197" y="309"/>
                      <a:pt x="198" y="309"/>
                      <a:pt x="200" y="310"/>
                    </a:cubicBezTo>
                    <a:cubicBezTo>
                      <a:pt x="200" y="311"/>
                      <a:pt x="200" y="312"/>
                      <a:pt x="200" y="313"/>
                    </a:cubicBezTo>
                    <a:cubicBezTo>
                      <a:pt x="200" y="314"/>
                      <a:pt x="201" y="314"/>
                      <a:pt x="202" y="314"/>
                    </a:cubicBezTo>
                    <a:cubicBezTo>
                      <a:pt x="204" y="312"/>
                      <a:pt x="204" y="311"/>
                      <a:pt x="205" y="310"/>
                    </a:cubicBezTo>
                    <a:cubicBezTo>
                      <a:pt x="207" y="310"/>
                      <a:pt x="209" y="310"/>
                      <a:pt x="212" y="310"/>
                    </a:cubicBezTo>
                    <a:cubicBezTo>
                      <a:pt x="211" y="311"/>
                      <a:pt x="211" y="312"/>
                      <a:pt x="210" y="313"/>
                    </a:cubicBezTo>
                    <a:cubicBezTo>
                      <a:pt x="209" y="315"/>
                      <a:pt x="211" y="317"/>
                      <a:pt x="214" y="316"/>
                    </a:cubicBezTo>
                    <a:cubicBezTo>
                      <a:pt x="215" y="315"/>
                      <a:pt x="216" y="315"/>
                      <a:pt x="216" y="313"/>
                    </a:cubicBezTo>
                    <a:cubicBezTo>
                      <a:pt x="217" y="313"/>
                      <a:pt x="217" y="312"/>
                      <a:pt x="216" y="312"/>
                    </a:cubicBezTo>
                    <a:cubicBezTo>
                      <a:pt x="217" y="311"/>
                      <a:pt x="217" y="310"/>
                      <a:pt x="217" y="310"/>
                    </a:cubicBezTo>
                    <a:cubicBezTo>
                      <a:pt x="218" y="310"/>
                      <a:pt x="219" y="310"/>
                      <a:pt x="220" y="310"/>
                    </a:cubicBezTo>
                    <a:cubicBezTo>
                      <a:pt x="220" y="311"/>
                      <a:pt x="220" y="313"/>
                      <a:pt x="220" y="314"/>
                    </a:cubicBezTo>
                    <a:cubicBezTo>
                      <a:pt x="220" y="315"/>
                      <a:pt x="221" y="316"/>
                      <a:pt x="222" y="315"/>
                    </a:cubicBezTo>
                    <a:cubicBezTo>
                      <a:pt x="222" y="316"/>
                      <a:pt x="222" y="317"/>
                      <a:pt x="223" y="318"/>
                    </a:cubicBezTo>
                    <a:cubicBezTo>
                      <a:pt x="223" y="319"/>
                      <a:pt x="224" y="319"/>
                      <a:pt x="224" y="319"/>
                    </a:cubicBezTo>
                    <a:cubicBezTo>
                      <a:pt x="224" y="319"/>
                      <a:pt x="224" y="319"/>
                      <a:pt x="224" y="319"/>
                    </a:cubicBezTo>
                    <a:cubicBezTo>
                      <a:pt x="221" y="319"/>
                      <a:pt x="218" y="319"/>
                      <a:pt x="215" y="319"/>
                    </a:cubicBezTo>
                    <a:cubicBezTo>
                      <a:pt x="205" y="318"/>
                      <a:pt x="195" y="318"/>
                      <a:pt x="186" y="318"/>
                    </a:cubicBezTo>
                    <a:cubicBezTo>
                      <a:pt x="186" y="317"/>
                      <a:pt x="187" y="316"/>
                      <a:pt x="188" y="314"/>
                    </a:cubicBezTo>
                    <a:cubicBezTo>
                      <a:pt x="188" y="313"/>
                      <a:pt x="189" y="312"/>
                      <a:pt x="190" y="311"/>
                    </a:cubicBezTo>
                    <a:cubicBezTo>
                      <a:pt x="190" y="312"/>
                      <a:pt x="190" y="313"/>
                      <a:pt x="191" y="314"/>
                    </a:cubicBezTo>
                    <a:cubicBezTo>
                      <a:pt x="191" y="314"/>
                      <a:pt x="192" y="314"/>
                      <a:pt x="193" y="314"/>
                    </a:cubicBezTo>
                    <a:cubicBezTo>
                      <a:pt x="195" y="313"/>
                      <a:pt x="195" y="311"/>
                      <a:pt x="196" y="309"/>
                    </a:cubicBezTo>
                    <a:close/>
                    <a:moveTo>
                      <a:pt x="193" y="288"/>
                    </a:moveTo>
                    <a:cubicBezTo>
                      <a:pt x="193" y="287"/>
                      <a:pt x="194" y="287"/>
                      <a:pt x="194" y="286"/>
                    </a:cubicBezTo>
                    <a:cubicBezTo>
                      <a:pt x="195" y="286"/>
                      <a:pt x="196" y="286"/>
                      <a:pt x="198" y="286"/>
                    </a:cubicBezTo>
                    <a:cubicBezTo>
                      <a:pt x="197" y="287"/>
                      <a:pt x="197" y="287"/>
                      <a:pt x="197" y="288"/>
                    </a:cubicBezTo>
                    <a:cubicBezTo>
                      <a:pt x="196" y="288"/>
                      <a:pt x="194" y="288"/>
                      <a:pt x="193" y="288"/>
                    </a:cubicBezTo>
                    <a:close/>
                    <a:moveTo>
                      <a:pt x="212" y="296"/>
                    </a:moveTo>
                    <a:cubicBezTo>
                      <a:pt x="214" y="296"/>
                      <a:pt x="215" y="296"/>
                      <a:pt x="217" y="296"/>
                    </a:cubicBezTo>
                    <a:cubicBezTo>
                      <a:pt x="217" y="296"/>
                      <a:pt x="217" y="296"/>
                      <a:pt x="216" y="297"/>
                    </a:cubicBezTo>
                    <a:cubicBezTo>
                      <a:pt x="216" y="299"/>
                      <a:pt x="215" y="301"/>
                      <a:pt x="214" y="303"/>
                    </a:cubicBezTo>
                    <a:cubicBezTo>
                      <a:pt x="212" y="303"/>
                      <a:pt x="210" y="303"/>
                      <a:pt x="208" y="303"/>
                    </a:cubicBezTo>
                    <a:cubicBezTo>
                      <a:pt x="208" y="302"/>
                      <a:pt x="209" y="302"/>
                      <a:pt x="209" y="302"/>
                    </a:cubicBezTo>
                    <a:cubicBezTo>
                      <a:pt x="209" y="302"/>
                      <a:pt x="209" y="302"/>
                      <a:pt x="209" y="302"/>
                    </a:cubicBezTo>
                    <a:cubicBezTo>
                      <a:pt x="209" y="301"/>
                      <a:pt x="210" y="300"/>
                      <a:pt x="210" y="299"/>
                    </a:cubicBezTo>
                    <a:cubicBezTo>
                      <a:pt x="211" y="298"/>
                      <a:pt x="211" y="297"/>
                      <a:pt x="212" y="296"/>
                    </a:cubicBezTo>
                    <a:close/>
                    <a:moveTo>
                      <a:pt x="203" y="286"/>
                    </a:moveTo>
                    <a:cubicBezTo>
                      <a:pt x="206" y="286"/>
                      <a:pt x="208" y="285"/>
                      <a:pt x="210" y="285"/>
                    </a:cubicBezTo>
                    <a:cubicBezTo>
                      <a:pt x="210" y="285"/>
                      <a:pt x="210" y="286"/>
                      <a:pt x="210" y="286"/>
                    </a:cubicBezTo>
                    <a:cubicBezTo>
                      <a:pt x="210" y="287"/>
                      <a:pt x="210" y="287"/>
                      <a:pt x="209" y="288"/>
                    </a:cubicBezTo>
                    <a:cubicBezTo>
                      <a:pt x="207" y="288"/>
                      <a:pt x="205" y="288"/>
                      <a:pt x="203" y="288"/>
                    </a:cubicBezTo>
                    <a:cubicBezTo>
                      <a:pt x="203" y="287"/>
                      <a:pt x="203" y="286"/>
                      <a:pt x="203" y="286"/>
                    </a:cubicBezTo>
                    <a:close/>
                    <a:moveTo>
                      <a:pt x="201" y="295"/>
                    </a:moveTo>
                    <a:cubicBezTo>
                      <a:pt x="202" y="295"/>
                      <a:pt x="203" y="295"/>
                      <a:pt x="205" y="295"/>
                    </a:cubicBezTo>
                    <a:cubicBezTo>
                      <a:pt x="204" y="296"/>
                      <a:pt x="204" y="296"/>
                      <a:pt x="204" y="296"/>
                    </a:cubicBezTo>
                    <a:cubicBezTo>
                      <a:pt x="203" y="297"/>
                      <a:pt x="204" y="298"/>
                      <a:pt x="205" y="297"/>
                    </a:cubicBezTo>
                    <a:cubicBezTo>
                      <a:pt x="205" y="297"/>
                      <a:pt x="205" y="297"/>
                      <a:pt x="205" y="297"/>
                    </a:cubicBezTo>
                    <a:cubicBezTo>
                      <a:pt x="205" y="299"/>
                      <a:pt x="204" y="300"/>
                      <a:pt x="203" y="302"/>
                    </a:cubicBezTo>
                    <a:cubicBezTo>
                      <a:pt x="203" y="302"/>
                      <a:pt x="203" y="302"/>
                      <a:pt x="203" y="302"/>
                    </a:cubicBezTo>
                    <a:cubicBezTo>
                      <a:pt x="201" y="302"/>
                      <a:pt x="200" y="302"/>
                      <a:pt x="198" y="302"/>
                    </a:cubicBezTo>
                    <a:cubicBezTo>
                      <a:pt x="199" y="301"/>
                      <a:pt x="199" y="300"/>
                      <a:pt x="200" y="298"/>
                    </a:cubicBezTo>
                    <a:cubicBezTo>
                      <a:pt x="200" y="297"/>
                      <a:pt x="200" y="296"/>
                      <a:pt x="201" y="295"/>
                    </a:cubicBezTo>
                    <a:close/>
                    <a:moveTo>
                      <a:pt x="199" y="278"/>
                    </a:moveTo>
                    <a:cubicBezTo>
                      <a:pt x="199" y="279"/>
                      <a:pt x="199" y="279"/>
                      <a:pt x="199" y="279"/>
                    </a:cubicBezTo>
                    <a:cubicBezTo>
                      <a:pt x="196" y="279"/>
                      <a:pt x="194" y="279"/>
                      <a:pt x="191" y="279"/>
                    </a:cubicBezTo>
                    <a:cubicBezTo>
                      <a:pt x="191" y="279"/>
                      <a:pt x="191" y="279"/>
                      <a:pt x="191" y="279"/>
                    </a:cubicBezTo>
                    <a:cubicBezTo>
                      <a:pt x="194" y="279"/>
                      <a:pt x="196" y="279"/>
                      <a:pt x="199" y="278"/>
                    </a:cubicBezTo>
                    <a:close/>
                    <a:moveTo>
                      <a:pt x="190" y="295"/>
                    </a:moveTo>
                    <a:cubicBezTo>
                      <a:pt x="191" y="295"/>
                      <a:pt x="192" y="295"/>
                      <a:pt x="194" y="295"/>
                    </a:cubicBezTo>
                    <a:cubicBezTo>
                      <a:pt x="192" y="297"/>
                      <a:pt x="191" y="300"/>
                      <a:pt x="189" y="302"/>
                    </a:cubicBezTo>
                    <a:cubicBezTo>
                      <a:pt x="188" y="302"/>
                      <a:pt x="187" y="302"/>
                      <a:pt x="186" y="302"/>
                    </a:cubicBezTo>
                    <a:cubicBezTo>
                      <a:pt x="186" y="301"/>
                      <a:pt x="187" y="300"/>
                      <a:pt x="187" y="299"/>
                    </a:cubicBezTo>
                    <a:cubicBezTo>
                      <a:pt x="188" y="298"/>
                      <a:pt x="189" y="296"/>
                      <a:pt x="190" y="295"/>
                    </a:cubicBezTo>
                    <a:close/>
                    <a:moveTo>
                      <a:pt x="184" y="279"/>
                    </a:moveTo>
                    <a:cubicBezTo>
                      <a:pt x="185" y="279"/>
                      <a:pt x="186" y="279"/>
                      <a:pt x="187" y="279"/>
                    </a:cubicBezTo>
                    <a:cubicBezTo>
                      <a:pt x="187" y="279"/>
                      <a:pt x="187" y="279"/>
                      <a:pt x="187" y="279"/>
                    </a:cubicBezTo>
                    <a:cubicBezTo>
                      <a:pt x="182" y="279"/>
                      <a:pt x="176" y="279"/>
                      <a:pt x="171" y="279"/>
                    </a:cubicBezTo>
                    <a:cubicBezTo>
                      <a:pt x="175" y="279"/>
                      <a:pt x="179" y="279"/>
                      <a:pt x="184" y="279"/>
                    </a:cubicBezTo>
                    <a:close/>
                    <a:moveTo>
                      <a:pt x="181" y="318"/>
                    </a:moveTo>
                    <a:cubicBezTo>
                      <a:pt x="180" y="318"/>
                      <a:pt x="179" y="318"/>
                      <a:pt x="178" y="318"/>
                    </a:cubicBezTo>
                    <a:cubicBezTo>
                      <a:pt x="178" y="317"/>
                      <a:pt x="178" y="316"/>
                      <a:pt x="177" y="316"/>
                    </a:cubicBezTo>
                    <a:cubicBezTo>
                      <a:pt x="173" y="315"/>
                      <a:pt x="169" y="314"/>
                      <a:pt x="165" y="314"/>
                    </a:cubicBezTo>
                    <a:cubicBezTo>
                      <a:pt x="166" y="313"/>
                      <a:pt x="166" y="312"/>
                      <a:pt x="167" y="311"/>
                    </a:cubicBezTo>
                    <a:cubicBezTo>
                      <a:pt x="167" y="311"/>
                      <a:pt x="168" y="311"/>
                      <a:pt x="168" y="310"/>
                    </a:cubicBezTo>
                    <a:cubicBezTo>
                      <a:pt x="169" y="310"/>
                      <a:pt x="169" y="309"/>
                      <a:pt x="170" y="308"/>
                    </a:cubicBezTo>
                    <a:cubicBezTo>
                      <a:pt x="171" y="308"/>
                      <a:pt x="172" y="308"/>
                      <a:pt x="174" y="308"/>
                    </a:cubicBezTo>
                    <a:cubicBezTo>
                      <a:pt x="173" y="310"/>
                      <a:pt x="173" y="311"/>
                      <a:pt x="174" y="313"/>
                    </a:cubicBezTo>
                    <a:cubicBezTo>
                      <a:pt x="174" y="314"/>
                      <a:pt x="175" y="314"/>
                      <a:pt x="176" y="313"/>
                    </a:cubicBezTo>
                    <a:cubicBezTo>
                      <a:pt x="176" y="313"/>
                      <a:pt x="177" y="312"/>
                      <a:pt x="177" y="312"/>
                    </a:cubicBezTo>
                    <a:cubicBezTo>
                      <a:pt x="177" y="312"/>
                      <a:pt x="177" y="312"/>
                      <a:pt x="177" y="312"/>
                    </a:cubicBezTo>
                    <a:cubicBezTo>
                      <a:pt x="178" y="311"/>
                      <a:pt x="179" y="310"/>
                      <a:pt x="180" y="309"/>
                    </a:cubicBezTo>
                    <a:cubicBezTo>
                      <a:pt x="181" y="309"/>
                      <a:pt x="183" y="309"/>
                      <a:pt x="184" y="309"/>
                    </a:cubicBezTo>
                    <a:cubicBezTo>
                      <a:pt x="182" y="312"/>
                      <a:pt x="180" y="315"/>
                      <a:pt x="181" y="318"/>
                    </a:cubicBezTo>
                    <a:close/>
                    <a:moveTo>
                      <a:pt x="163" y="314"/>
                    </a:moveTo>
                    <a:cubicBezTo>
                      <a:pt x="160" y="313"/>
                      <a:pt x="157" y="313"/>
                      <a:pt x="154" y="313"/>
                    </a:cubicBezTo>
                    <a:cubicBezTo>
                      <a:pt x="154" y="312"/>
                      <a:pt x="155" y="311"/>
                      <a:pt x="156" y="310"/>
                    </a:cubicBezTo>
                    <a:cubicBezTo>
                      <a:pt x="156" y="310"/>
                      <a:pt x="157" y="308"/>
                      <a:pt x="157" y="308"/>
                    </a:cubicBezTo>
                    <a:cubicBezTo>
                      <a:pt x="159" y="308"/>
                      <a:pt x="161" y="308"/>
                      <a:pt x="163" y="308"/>
                    </a:cubicBezTo>
                    <a:cubicBezTo>
                      <a:pt x="162" y="310"/>
                      <a:pt x="162" y="312"/>
                      <a:pt x="163" y="314"/>
                    </a:cubicBezTo>
                    <a:close/>
                    <a:moveTo>
                      <a:pt x="162" y="301"/>
                    </a:moveTo>
                    <a:cubicBezTo>
                      <a:pt x="164" y="299"/>
                      <a:pt x="165" y="296"/>
                      <a:pt x="166" y="294"/>
                    </a:cubicBezTo>
                    <a:cubicBezTo>
                      <a:pt x="168" y="294"/>
                      <a:pt x="169" y="294"/>
                      <a:pt x="171" y="294"/>
                    </a:cubicBezTo>
                    <a:cubicBezTo>
                      <a:pt x="170" y="297"/>
                      <a:pt x="169" y="299"/>
                      <a:pt x="167" y="301"/>
                    </a:cubicBezTo>
                    <a:cubicBezTo>
                      <a:pt x="165" y="301"/>
                      <a:pt x="164" y="301"/>
                      <a:pt x="162" y="301"/>
                    </a:cubicBezTo>
                    <a:close/>
                    <a:moveTo>
                      <a:pt x="175" y="301"/>
                    </a:moveTo>
                    <a:cubicBezTo>
                      <a:pt x="176" y="301"/>
                      <a:pt x="176" y="300"/>
                      <a:pt x="177" y="299"/>
                    </a:cubicBezTo>
                    <a:cubicBezTo>
                      <a:pt x="178" y="298"/>
                      <a:pt x="179" y="296"/>
                      <a:pt x="180" y="294"/>
                    </a:cubicBezTo>
                    <a:cubicBezTo>
                      <a:pt x="180" y="294"/>
                      <a:pt x="181" y="294"/>
                      <a:pt x="181" y="294"/>
                    </a:cubicBezTo>
                    <a:cubicBezTo>
                      <a:pt x="181" y="294"/>
                      <a:pt x="182" y="294"/>
                      <a:pt x="182" y="294"/>
                    </a:cubicBezTo>
                    <a:cubicBezTo>
                      <a:pt x="181" y="295"/>
                      <a:pt x="181" y="296"/>
                      <a:pt x="180" y="297"/>
                    </a:cubicBezTo>
                    <a:cubicBezTo>
                      <a:pt x="179" y="299"/>
                      <a:pt x="178" y="300"/>
                      <a:pt x="177" y="301"/>
                    </a:cubicBezTo>
                    <a:cubicBezTo>
                      <a:pt x="177" y="301"/>
                      <a:pt x="176" y="301"/>
                      <a:pt x="175" y="301"/>
                    </a:cubicBezTo>
                    <a:close/>
                    <a:moveTo>
                      <a:pt x="183" y="287"/>
                    </a:moveTo>
                    <a:cubicBezTo>
                      <a:pt x="183" y="287"/>
                      <a:pt x="184" y="287"/>
                      <a:pt x="184" y="287"/>
                    </a:cubicBezTo>
                    <a:cubicBezTo>
                      <a:pt x="184" y="287"/>
                      <a:pt x="184" y="286"/>
                      <a:pt x="184" y="286"/>
                    </a:cubicBezTo>
                    <a:cubicBezTo>
                      <a:pt x="184" y="286"/>
                      <a:pt x="185" y="286"/>
                      <a:pt x="185" y="286"/>
                    </a:cubicBezTo>
                    <a:cubicBezTo>
                      <a:pt x="185" y="287"/>
                      <a:pt x="185" y="287"/>
                      <a:pt x="185" y="287"/>
                    </a:cubicBezTo>
                    <a:cubicBezTo>
                      <a:pt x="184" y="287"/>
                      <a:pt x="184" y="287"/>
                      <a:pt x="183" y="287"/>
                    </a:cubicBezTo>
                    <a:close/>
                    <a:moveTo>
                      <a:pt x="155" y="286"/>
                    </a:moveTo>
                    <a:cubicBezTo>
                      <a:pt x="155" y="286"/>
                      <a:pt x="155" y="286"/>
                      <a:pt x="156" y="286"/>
                    </a:cubicBezTo>
                    <a:cubicBezTo>
                      <a:pt x="162" y="286"/>
                      <a:pt x="168" y="286"/>
                      <a:pt x="175" y="286"/>
                    </a:cubicBezTo>
                    <a:cubicBezTo>
                      <a:pt x="175" y="286"/>
                      <a:pt x="175" y="287"/>
                      <a:pt x="175" y="287"/>
                    </a:cubicBezTo>
                    <a:cubicBezTo>
                      <a:pt x="171" y="287"/>
                      <a:pt x="168" y="287"/>
                      <a:pt x="165" y="287"/>
                    </a:cubicBezTo>
                    <a:cubicBezTo>
                      <a:pt x="164" y="286"/>
                      <a:pt x="163" y="286"/>
                      <a:pt x="163" y="287"/>
                    </a:cubicBezTo>
                    <a:cubicBezTo>
                      <a:pt x="160" y="287"/>
                      <a:pt x="157" y="287"/>
                      <a:pt x="155" y="287"/>
                    </a:cubicBezTo>
                    <a:cubicBezTo>
                      <a:pt x="155" y="286"/>
                      <a:pt x="155" y="286"/>
                      <a:pt x="155" y="286"/>
                    </a:cubicBezTo>
                    <a:close/>
                    <a:moveTo>
                      <a:pt x="157" y="294"/>
                    </a:moveTo>
                    <a:cubicBezTo>
                      <a:pt x="156" y="295"/>
                      <a:pt x="155" y="295"/>
                      <a:pt x="154" y="296"/>
                    </a:cubicBezTo>
                    <a:cubicBezTo>
                      <a:pt x="153" y="296"/>
                      <a:pt x="154" y="298"/>
                      <a:pt x="155" y="297"/>
                    </a:cubicBezTo>
                    <a:cubicBezTo>
                      <a:pt x="156" y="297"/>
                      <a:pt x="156" y="297"/>
                      <a:pt x="157" y="296"/>
                    </a:cubicBezTo>
                    <a:cubicBezTo>
                      <a:pt x="156" y="298"/>
                      <a:pt x="156" y="299"/>
                      <a:pt x="155" y="300"/>
                    </a:cubicBezTo>
                    <a:cubicBezTo>
                      <a:pt x="153" y="300"/>
                      <a:pt x="151" y="300"/>
                      <a:pt x="149" y="300"/>
                    </a:cubicBezTo>
                    <a:cubicBezTo>
                      <a:pt x="150" y="298"/>
                      <a:pt x="151" y="296"/>
                      <a:pt x="152" y="294"/>
                    </a:cubicBezTo>
                    <a:cubicBezTo>
                      <a:pt x="154" y="294"/>
                      <a:pt x="155" y="294"/>
                      <a:pt x="157" y="294"/>
                    </a:cubicBezTo>
                    <a:close/>
                    <a:moveTo>
                      <a:pt x="149" y="313"/>
                    </a:moveTo>
                    <a:cubicBezTo>
                      <a:pt x="147" y="313"/>
                      <a:pt x="145" y="312"/>
                      <a:pt x="143" y="312"/>
                    </a:cubicBezTo>
                    <a:cubicBezTo>
                      <a:pt x="144" y="311"/>
                      <a:pt x="145" y="309"/>
                      <a:pt x="145" y="307"/>
                    </a:cubicBezTo>
                    <a:cubicBezTo>
                      <a:pt x="147" y="307"/>
                      <a:pt x="149" y="307"/>
                      <a:pt x="150" y="307"/>
                    </a:cubicBezTo>
                    <a:cubicBezTo>
                      <a:pt x="149" y="309"/>
                      <a:pt x="148" y="311"/>
                      <a:pt x="149" y="313"/>
                    </a:cubicBezTo>
                    <a:close/>
                    <a:moveTo>
                      <a:pt x="144" y="286"/>
                    </a:moveTo>
                    <a:cubicBezTo>
                      <a:pt x="146" y="286"/>
                      <a:pt x="149" y="286"/>
                      <a:pt x="151" y="286"/>
                    </a:cubicBezTo>
                    <a:cubicBezTo>
                      <a:pt x="151" y="286"/>
                      <a:pt x="151" y="286"/>
                      <a:pt x="151" y="287"/>
                    </a:cubicBezTo>
                    <a:cubicBezTo>
                      <a:pt x="148" y="287"/>
                      <a:pt x="146" y="287"/>
                      <a:pt x="143" y="286"/>
                    </a:cubicBezTo>
                    <a:cubicBezTo>
                      <a:pt x="143" y="286"/>
                      <a:pt x="143" y="286"/>
                      <a:pt x="144" y="286"/>
                    </a:cubicBezTo>
                    <a:close/>
                    <a:moveTo>
                      <a:pt x="142" y="294"/>
                    </a:moveTo>
                    <a:cubicBezTo>
                      <a:pt x="143" y="294"/>
                      <a:pt x="143" y="294"/>
                      <a:pt x="144" y="294"/>
                    </a:cubicBezTo>
                    <a:cubicBezTo>
                      <a:pt x="144" y="294"/>
                      <a:pt x="144" y="294"/>
                      <a:pt x="144" y="295"/>
                    </a:cubicBezTo>
                    <a:cubicBezTo>
                      <a:pt x="143" y="296"/>
                      <a:pt x="142" y="298"/>
                      <a:pt x="141" y="299"/>
                    </a:cubicBezTo>
                    <a:cubicBezTo>
                      <a:pt x="141" y="297"/>
                      <a:pt x="142" y="296"/>
                      <a:pt x="142" y="294"/>
                    </a:cubicBezTo>
                    <a:close/>
                    <a:moveTo>
                      <a:pt x="126" y="292"/>
                    </a:moveTo>
                    <a:cubicBezTo>
                      <a:pt x="128" y="293"/>
                      <a:pt x="130" y="293"/>
                      <a:pt x="132" y="293"/>
                    </a:cubicBezTo>
                    <a:cubicBezTo>
                      <a:pt x="133" y="293"/>
                      <a:pt x="134" y="293"/>
                      <a:pt x="136" y="293"/>
                    </a:cubicBezTo>
                    <a:cubicBezTo>
                      <a:pt x="134" y="295"/>
                      <a:pt x="133" y="297"/>
                      <a:pt x="132" y="299"/>
                    </a:cubicBezTo>
                    <a:cubicBezTo>
                      <a:pt x="131" y="299"/>
                      <a:pt x="129" y="299"/>
                      <a:pt x="128" y="299"/>
                    </a:cubicBezTo>
                    <a:cubicBezTo>
                      <a:pt x="127" y="298"/>
                      <a:pt x="125" y="298"/>
                      <a:pt x="124" y="298"/>
                    </a:cubicBezTo>
                    <a:cubicBezTo>
                      <a:pt x="125" y="296"/>
                      <a:pt x="126" y="294"/>
                      <a:pt x="126" y="292"/>
                    </a:cubicBezTo>
                    <a:close/>
                    <a:moveTo>
                      <a:pt x="95" y="308"/>
                    </a:moveTo>
                    <a:cubicBezTo>
                      <a:pt x="96" y="306"/>
                      <a:pt x="97" y="305"/>
                      <a:pt x="98" y="303"/>
                    </a:cubicBezTo>
                    <a:cubicBezTo>
                      <a:pt x="101" y="303"/>
                      <a:pt x="103" y="303"/>
                      <a:pt x="106" y="303"/>
                    </a:cubicBezTo>
                    <a:cubicBezTo>
                      <a:pt x="104" y="306"/>
                      <a:pt x="103" y="309"/>
                      <a:pt x="103" y="311"/>
                    </a:cubicBezTo>
                    <a:cubicBezTo>
                      <a:pt x="102" y="311"/>
                      <a:pt x="101" y="311"/>
                      <a:pt x="100" y="311"/>
                    </a:cubicBezTo>
                    <a:cubicBezTo>
                      <a:pt x="96" y="311"/>
                      <a:pt x="93" y="311"/>
                      <a:pt x="89" y="311"/>
                    </a:cubicBezTo>
                    <a:cubicBezTo>
                      <a:pt x="91" y="309"/>
                      <a:pt x="91" y="305"/>
                      <a:pt x="93" y="303"/>
                    </a:cubicBezTo>
                    <a:cubicBezTo>
                      <a:pt x="94" y="303"/>
                      <a:pt x="95" y="303"/>
                      <a:pt x="96" y="303"/>
                    </a:cubicBezTo>
                    <a:cubicBezTo>
                      <a:pt x="96" y="304"/>
                      <a:pt x="95" y="306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lose/>
                    <a:moveTo>
                      <a:pt x="98" y="317"/>
                    </a:moveTo>
                    <a:cubicBezTo>
                      <a:pt x="102" y="317"/>
                      <a:pt x="105" y="317"/>
                      <a:pt x="109" y="317"/>
                    </a:cubicBezTo>
                    <a:cubicBezTo>
                      <a:pt x="109" y="317"/>
                      <a:pt x="109" y="318"/>
                      <a:pt x="109" y="318"/>
                    </a:cubicBezTo>
                    <a:cubicBezTo>
                      <a:pt x="103" y="318"/>
                      <a:pt x="98" y="318"/>
                      <a:pt x="93" y="318"/>
                    </a:cubicBezTo>
                    <a:cubicBezTo>
                      <a:pt x="89" y="318"/>
                      <a:pt x="86" y="317"/>
                      <a:pt x="82" y="317"/>
                    </a:cubicBezTo>
                    <a:cubicBezTo>
                      <a:pt x="83" y="317"/>
                      <a:pt x="84" y="316"/>
                      <a:pt x="85" y="317"/>
                    </a:cubicBezTo>
                    <a:cubicBezTo>
                      <a:pt x="89" y="317"/>
                      <a:pt x="94" y="317"/>
                      <a:pt x="98" y="317"/>
                    </a:cubicBezTo>
                    <a:close/>
                    <a:moveTo>
                      <a:pt x="108" y="311"/>
                    </a:moveTo>
                    <a:cubicBezTo>
                      <a:pt x="109" y="309"/>
                      <a:pt x="110" y="306"/>
                      <a:pt x="111" y="304"/>
                    </a:cubicBezTo>
                    <a:cubicBezTo>
                      <a:pt x="113" y="304"/>
                      <a:pt x="114" y="304"/>
                      <a:pt x="116" y="304"/>
                    </a:cubicBezTo>
                    <a:cubicBezTo>
                      <a:pt x="115" y="305"/>
                      <a:pt x="115" y="306"/>
                      <a:pt x="115" y="307"/>
                    </a:cubicBezTo>
                    <a:cubicBezTo>
                      <a:pt x="114" y="308"/>
                      <a:pt x="113" y="310"/>
                      <a:pt x="112" y="311"/>
                    </a:cubicBezTo>
                    <a:cubicBezTo>
                      <a:pt x="110" y="311"/>
                      <a:pt x="109" y="311"/>
                      <a:pt x="108" y="311"/>
                    </a:cubicBezTo>
                    <a:close/>
                    <a:moveTo>
                      <a:pt x="115" y="317"/>
                    </a:moveTo>
                    <a:cubicBezTo>
                      <a:pt x="118" y="317"/>
                      <a:pt x="120" y="317"/>
                      <a:pt x="123" y="317"/>
                    </a:cubicBezTo>
                    <a:cubicBezTo>
                      <a:pt x="127" y="318"/>
                      <a:pt x="131" y="318"/>
                      <a:pt x="135" y="318"/>
                    </a:cubicBezTo>
                    <a:cubicBezTo>
                      <a:pt x="135" y="318"/>
                      <a:pt x="135" y="318"/>
                      <a:pt x="136" y="318"/>
                    </a:cubicBezTo>
                    <a:cubicBezTo>
                      <a:pt x="129" y="318"/>
                      <a:pt x="123" y="318"/>
                      <a:pt x="117" y="318"/>
                    </a:cubicBezTo>
                    <a:cubicBezTo>
                      <a:pt x="116" y="318"/>
                      <a:pt x="115" y="318"/>
                      <a:pt x="114" y="318"/>
                    </a:cubicBezTo>
                    <a:cubicBezTo>
                      <a:pt x="114" y="318"/>
                      <a:pt x="114" y="318"/>
                      <a:pt x="115" y="317"/>
                    </a:cubicBezTo>
                    <a:close/>
                    <a:moveTo>
                      <a:pt x="128" y="306"/>
                    </a:moveTo>
                    <a:cubicBezTo>
                      <a:pt x="128" y="306"/>
                      <a:pt x="128" y="306"/>
                      <a:pt x="128" y="306"/>
                    </a:cubicBezTo>
                    <a:cubicBezTo>
                      <a:pt x="128" y="306"/>
                      <a:pt x="127" y="307"/>
                      <a:pt x="127" y="307"/>
                    </a:cubicBezTo>
                    <a:cubicBezTo>
                      <a:pt x="127" y="308"/>
                      <a:pt x="127" y="309"/>
                      <a:pt x="128" y="309"/>
                    </a:cubicBezTo>
                    <a:cubicBezTo>
                      <a:pt x="128" y="309"/>
                      <a:pt x="129" y="309"/>
                      <a:pt x="129" y="309"/>
                    </a:cubicBezTo>
                    <a:cubicBezTo>
                      <a:pt x="129" y="310"/>
                      <a:pt x="128" y="311"/>
                      <a:pt x="128" y="312"/>
                    </a:cubicBezTo>
                    <a:cubicBezTo>
                      <a:pt x="127" y="312"/>
                      <a:pt x="126" y="311"/>
                      <a:pt x="125" y="311"/>
                    </a:cubicBezTo>
                    <a:cubicBezTo>
                      <a:pt x="123" y="311"/>
                      <a:pt x="121" y="311"/>
                      <a:pt x="118" y="311"/>
                    </a:cubicBezTo>
                    <a:cubicBezTo>
                      <a:pt x="119" y="310"/>
                      <a:pt x="120" y="308"/>
                      <a:pt x="120" y="307"/>
                    </a:cubicBezTo>
                    <a:cubicBezTo>
                      <a:pt x="121" y="306"/>
                      <a:pt x="121" y="306"/>
                      <a:pt x="121" y="305"/>
                    </a:cubicBezTo>
                    <a:cubicBezTo>
                      <a:pt x="123" y="305"/>
                      <a:pt x="126" y="305"/>
                      <a:pt x="128" y="306"/>
                    </a:cubicBezTo>
                    <a:close/>
                    <a:moveTo>
                      <a:pt x="121" y="292"/>
                    </a:moveTo>
                    <a:cubicBezTo>
                      <a:pt x="120" y="294"/>
                      <a:pt x="119" y="296"/>
                      <a:pt x="118" y="298"/>
                    </a:cubicBezTo>
                    <a:cubicBezTo>
                      <a:pt x="117" y="298"/>
                      <a:pt x="116" y="298"/>
                      <a:pt x="115" y="298"/>
                    </a:cubicBezTo>
                    <a:cubicBezTo>
                      <a:pt x="115" y="297"/>
                      <a:pt x="115" y="297"/>
                      <a:pt x="115" y="297"/>
                    </a:cubicBezTo>
                    <a:cubicBezTo>
                      <a:pt x="116" y="295"/>
                      <a:pt x="118" y="294"/>
                      <a:pt x="119" y="292"/>
                    </a:cubicBezTo>
                    <a:cubicBezTo>
                      <a:pt x="120" y="292"/>
                      <a:pt x="120" y="292"/>
                      <a:pt x="121" y="292"/>
                    </a:cubicBezTo>
                    <a:close/>
                    <a:moveTo>
                      <a:pt x="117" y="284"/>
                    </a:moveTo>
                    <a:cubicBezTo>
                      <a:pt x="117" y="284"/>
                      <a:pt x="117" y="284"/>
                      <a:pt x="117" y="284"/>
                    </a:cubicBezTo>
                    <a:cubicBezTo>
                      <a:pt x="115" y="284"/>
                      <a:pt x="113" y="284"/>
                      <a:pt x="111" y="284"/>
                    </a:cubicBezTo>
                    <a:cubicBezTo>
                      <a:pt x="113" y="284"/>
                      <a:pt x="115" y="284"/>
                      <a:pt x="117" y="284"/>
                    </a:cubicBezTo>
                    <a:close/>
                    <a:moveTo>
                      <a:pt x="98" y="291"/>
                    </a:moveTo>
                    <a:cubicBezTo>
                      <a:pt x="102" y="291"/>
                      <a:pt x="105" y="291"/>
                      <a:pt x="109" y="291"/>
                    </a:cubicBezTo>
                    <a:cubicBezTo>
                      <a:pt x="110" y="291"/>
                      <a:pt x="112" y="291"/>
                      <a:pt x="113" y="291"/>
                    </a:cubicBezTo>
                    <a:cubicBezTo>
                      <a:pt x="113" y="291"/>
                      <a:pt x="113" y="291"/>
                      <a:pt x="113" y="291"/>
                    </a:cubicBezTo>
                    <a:cubicBezTo>
                      <a:pt x="113" y="292"/>
                      <a:pt x="112" y="292"/>
                      <a:pt x="112" y="293"/>
                    </a:cubicBezTo>
                    <a:cubicBezTo>
                      <a:pt x="111" y="294"/>
                      <a:pt x="109" y="296"/>
                      <a:pt x="108" y="297"/>
                    </a:cubicBezTo>
                    <a:cubicBezTo>
                      <a:pt x="106" y="297"/>
                      <a:pt x="103" y="297"/>
                      <a:pt x="101" y="297"/>
                    </a:cubicBezTo>
                    <a:cubicBezTo>
                      <a:pt x="101" y="296"/>
                      <a:pt x="102" y="295"/>
                      <a:pt x="102" y="294"/>
                    </a:cubicBezTo>
                    <a:cubicBezTo>
                      <a:pt x="102" y="293"/>
                      <a:pt x="101" y="292"/>
                      <a:pt x="101" y="293"/>
                    </a:cubicBezTo>
                    <a:cubicBezTo>
                      <a:pt x="100" y="295"/>
                      <a:pt x="100" y="296"/>
                      <a:pt x="99" y="297"/>
                    </a:cubicBezTo>
                    <a:cubicBezTo>
                      <a:pt x="98" y="297"/>
                      <a:pt x="96" y="297"/>
                      <a:pt x="95" y="297"/>
                    </a:cubicBezTo>
                    <a:cubicBezTo>
                      <a:pt x="96" y="295"/>
                      <a:pt x="97" y="293"/>
                      <a:pt x="98" y="291"/>
                    </a:cubicBezTo>
                    <a:close/>
                    <a:moveTo>
                      <a:pt x="91" y="290"/>
                    </a:moveTo>
                    <a:cubicBezTo>
                      <a:pt x="92" y="290"/>
                      <a:pt x="93" y="290"/>
                      <a:pt x="95" y="290"/>
                    </a:cubicBezTo>
                    <a:cubicBezTo>
                      <a:pt x="93" y="293"/>
                      <a:pt x="92" y="295"/>
                      <a:pt x="91" y="297"/>
                    </a:cubicBezTo>
                    <a:cubicBezTo>
                      <a:pt x="90" y="297"/>
                      <a:pt x="88" y="297"/>
                      <a:pt x="87" y="297"/>
                    </a:cubicBezTo>
                    <a:cubicBezTo>
                      <a:pt x="88" y="295"/>
                      <a:pt x="89" y="292"/>
                      <a:pt x="91" y="290"/>
                    </a:cubicBezTo>
                    <a:close/>
                    <a:moveTo>
                      <a:pt x="82" y="309"/>
                    </a:moveTo>
                    <a:cubicBezTo>
                      <a:pt x="83" y="307"/>
                      <a:pt x="84" y="305"/>
                      <a:pt x="85" y="302"/>
                    </a:cubicBezTo>
                    <a:cubicBezTo>
                      <a:pt x="86" y="302"/>
                      <a:pt x="87" y="302"/>
                      <a:pt x="88" y="302"/>
                    </a:cubicBezTo>
                    <a:cubicBezTo>
                      <a:pt x="87" y="305"/>
                      <a:pt x="86" y="308"/>
                      <a:pt x="86" y="311"/>
                    </a:cubicBezTo>
                    <a:cubicBezTo>
                      <a:pt x="85" y="311"/>
                      <a:pt x="83" y="311"/>
                      <a:pt x="82" y="312"/>
                    </a:cubicBezTo>
                    <a:cubicBezTo>
                      <a:pt x="81" y="312"/>
                      <a:pt x="79" y="313"/>
                      <a:pt x="78" y="314"/>
                    </a:cubicBezTo>
                    <a:cubicBezTo>
                      <a:pt x="80" y="312"/>
                      <a:pt x="82" y="311"/>
                      <a:pt x="82" y="309"/>
                    </a:cubicBezTo>
                    <a:close/>
                    <a:moveTo>
                      <a:pt x="247" y="327"/>
                    </a:moveTo>
                    <a:cubicBezTo>
                      <a:pt x="246" y="327"/>
                      <a:pt x="245" y="327"/>
                      <a:pt x="245" y="328"/>
                    </a:cubicBezTo>
                    <a:cubicBezTo>
                      <a:pt x="243" y="328"/>
                      <a:pt x="242" y="331"/>
                      <a:pt x="244" y="332"/>
                    </a:cubicBezTo>
                    <a:cubicBezTo>
                      <a:pt x="244" y="332"/>
                      <a:pt x="244" y="332"/>
                      <a:pt x="244" y="332"/>
                    </a:cubicBezTo>
                    <a:cubicBezTo>
                      <a:pt x="244" y="332"/>
                      <a:pt x="243" y="333"/>
                      <a:pt x="243" y="333"/>
                    </a:cubicBezTo>
                    <a:cubicBezTo>
                      <a:pt x="239" y="333"/>
                      <a:pt x="235" y="332"/>
                      <a:pt x="232" y="331"/>
                    </a:cubicBezTo>
                    <a:cubicBezTo>
                      <a:pt x="228" y="330"/>
                      <a:pt x="225" y="331"/>
                      <a:pt x="221" y="331"/>
                    </a:cubicBezTo>
                    <a:cubicBezTo>
                      <a:pt x="211" y="331"/>
                      <a:pt x="201" y="330"/>
                      <a:pt x="191" y="331"/>
                    </a:cubicBezTo>
                    <a:cubicBezTo>
                      <a:pt x="185" y="331"/>
                      <a:pt x="180" y="331"/>
                      <a:pt x="175" y="331"/>
                    </a:cubicBezTo>
                    <a:cubicBezTo>
                      <a:pt x="169" y="331"/>
                      <a:pt x="164" y="329"/>
                      <a:pt x="158" y="329"/>
                    </a:cubicBezTo>
                    <a:cubicBezTo>
                      <a:pt x="149" y="328"/>
                      <a:pt x="139" y="328"/>
                      <a:pt x="130" y="328"/>
                    </a:cubicBezTo>
                    <a:cubicBezTo>
                      <a:pt x="119" y="328"/>
                      <a:pt x="109" y="328"/>
                      <a:pt x="99" y="328"/>
                    </a:cubicBezTo>
                    <a:cubicBezTo>
                      <a:pt x="93" y="328"/>
                      <a:pt x="87" y="329"/>
                      <a:pt x="81" y="328"/>
                    </a:cubicBezTo>
                    <a:cubicBezTo>
                      <a:pt x="80" y="327"/>
                      <a:pt x="79" y="326"/>
                      <a:pt x="78" y="326"/>
                    </a:cubicBezTo>
                    <a:cubicBezTo>
                      <a:pt x="78" y="326"/>
                      <a:pt x="78" y="325"/>
                      <a:pt x="78" y="325"/>
                    </a:cubicBezTo>
                    <a:cubicBezTo>
                      <a:pt x="78" y="324"/>
                      <a:pt x="78" y="323"/>
                      <a:pt x="78" y="323"/>
                    </a:cubicBezTo>
                    <a:cubicBezTo>
                      <a:pt x="91" y="326"/>
                      <a:pt x="105" y="326"/>
                      <a:pt x="119" y="326"/>
                    </a:cubicBezTo>
                    <a:cubicBezTo>
                      <a:pt x="137" y="326"/>
                      <a:pt x="154" y="326"/>
                      <a:pt x="171" y="326"/>
                    </a:cubicBezTo>
                    <a:cubicBezTo>
                      <a:pt x="188" y="326"/>
                      <a:pt x="204" y="326"/>
                      <a:pt x="221" y="327"/>
                    </a:cubicBezTo>
                    <a:cubicBezTo>
                      <a:pt x="221" y="327"/>
                      <a:pt x="221" y="327"/>
                      <a:pt x="222" y="327"/>
                    </a:cubicBezTo>
                    <a:cubicBezTo>
                      <a:pt x="222" y="328"/>
                      <a:pt x="223" y="329"/>
                      <a:pt x="224" y="328"/>
                    </a:cubicBezTo>
                    <a:cubicBezTo>
                      <a:pt x="225" y="328"/>
                      <a:pt x="225" y="327"/>
                      <a:pt x="225" y="327"/>
                    </a:cubicBezTo>
                    <a:cubicBezTo>
                      <a:pt x="232" y="328"/>
                      <a:pt x="240" y="328"/>
                      <a:pt x="247" y="326"/>
                    </a:cubicBezTo>
                    <a:cubicBezTo>
                      <a:pt x="247" y="327"/>
                      <a:pt x="247" y="327"/>
                      <a:pt x="247" y="327"/>
                    </a:cubicBezTo>
                    <a:close/>
                    <a:moveTo>
                      <a:pt x="229" y="311"/>
                    </a:moveTo>
                    <a:cubicBezTo>
                      <a:pt x="229" y="310"/>
                      <a:pt x="229" y="310"/>
                      <a:pt x="230" y="309"/>
                    </a:cubicBezTo>
                    <a:cubicBezTo>
                      <a:pt x="230" y="309"/>
                      <a:pt x="230" y="309"/>
                      <a:pt x="230" y="309"/>
                    </a:cubicBezTo>
                    <a:cubicBezTo>
                      <a:pt x="230" y="310"/>
                      <a:pt x="230" y="310"/>
                      <a:pt x="229" y="311"/>
                    </a:cubicBezTo>
                    <a:close/>
                    <a:moveTo>
                      <a:pt x="241" y="312"/>
                    </a:moveTo>
                    <a:cubicBezTo>
                      <a:pt x="242" y="311"/>
                      <a:pt x="242" y="310"/>
                      <a:pt x="243" y="309"/>
                    </a:cubicBezTo>
                    <a:cubicBezTo>
                      <a:pt x="243" y="309"/>
                      <a:pt x="244" y="309"/>
                      <a:pt x="245" y="309"/>
                    </a:cubicBezTo>
                    <a:cubicBezTo>
                      <a:pt x="246" y="309"/>
                      <a:pt x="246" y="309"/>
                      <a:pt x="247" y="309"/>
                    </a:cubicBezTo>
                    <a:cubicBezTo>
                      <a:pt x="246" y="310"/>
                      <a:pt x="246" y="311"/>
                      <a:pt x="245" y="312"/>
                    </a:cubicBezTo>
                    <a:cubicBezTo>
                      <a:pt x="244" y="314"/>
                      <a:pt x="244" y="317"/>
                      <a:pt x="244" y="320"/>
                    </a:cubicBezTo>
                    <a:cubicBezTo>
                      <a:pt x="242" y="320"/>
                      <a:pt x="240" y="320"/>
                      <a:pt x="237" y="320"/>
                    </a:cubicBezTo>
                    <a:cubicBezTo>
                      <a:pt x="235" y="320"/>
                      <a:pt x="233" y="320"/>
                      <a:pt x="231" y="320"/>
                    </a:cubicBezTo>
                    <a:cubicBezTo>
                      <a:pt x="231" y="320"/>
                      <a:pt x="231" y="320"/>
                      <a:pt x="231" y="320"/>
                    </a:cubicBezTo>
                    <a:cubicBezTo>
                      <a:pt x="233" y="316"/>
                      <a:pt x="235" y="313"/>
                      <a:pt x="237" y="310"/>
                    </a:cubicBezTo>
                    <a:cubicBezTo>
                      <a:pt x="236" y="310"/>
                      <a:pt x="236" y="311"/>
                      <a:pt x="236" y="311"/>
                    </a:cubicBezTo>
                    <a:cubicBezTo>
                      <a:pt x="237" y="313"/>
                      <a:pt x="240" y="314"/>
                      <a:pt x="241" y="312"/>
                    </a:cubicBezTo>
                    <a:close/>
                    <a:moveTo>
                      <a:pt x="250" y="319"/>
                    </a:moveTo>
                    <a:cubicBezTo>
                      <a:pt x="249" y="319"/>
                      <a:pt x="249" y="319"/>
                      <a:pt x="248" y="319"/>
                    </a:cubicBezTo>
                    <a:cubicBezTo>
                      <a:pt x="248" y="318"/>
                      <a:pt x="249" y="317"/>
                      <a:pt x="250" y="316"/>
                    </a:cubicBezTo>
                    <a:cubicBezTo>
                      <a:pt x="250" y="316"/>
                      <a:pt x="250" y="317"/>
                      <a:pt x="251" y="317"/>
                    </a:cubicBezTo>
                    <a:cubicBezTo>
                      <a:pt x="251" y="318"/>
                      <a:pt x="250" y="318"/>
                      <a:pt x="250" y="319"/>
                    </a:cubicBezTo>
                    <a:close/>
                    <a:moveTo>
                      <a:pt x="274" y="308"/>
                    </a:moveTo>
                    <a:cubicBezTo>
                      <a:pt x="272" y="312"/>
                      <a:pt x="269" y="315"/>
                      <a:pt x="267" y="319"/>
                    </a:cubicBezTo>
                    <a:cubicBezTo>
                      <a:pt x="265" y="322"/>
                      <a:pt x="263" y="325"/>
                      <a:pt x="261" y="327"/>
                    </a:cubicBezTo>
                    <a:cubicBezTo>
                      <a:pt x="259" y="329"/>
                      <a:pt x="258" y="330"/>
                      <a:pt x="256" y="329"/>
                    </a:cubicBezTo>
                    <a:cubicBezTo>
                      <a:pt x="257" y="328"/>
                      <a:pt x="258" y="326"/>
                      <a:pt x="259" y="324"/>
                    </a:cubicBezTo>
                    <a:cubicBezTo>
                      <a:pt x="259" y="323"/>
                      <a:pt x="259" y="322"/>
                      <a:pt x="259" y="321"/>
                    </a:cubicBezTo>
                    <a:cubicBezTo>
                      <a:pt x="262" y="320"/>
                      <a:pt x="263" y="318"/>
                      <a:pt x="265" y="315"/>
                    </a:cubicBezTo>
                    <a:cubicBezTo>
                      <a:pt x="266" y="313"/>
                      <a:pt x="267" y="311"/>
                      <a:pt x="268" y="309"/>
                    </a:cubicBezTo>
                    <a:cubicBezTo>
                      <a:pt x="269" y="306"/>
                      <a:pt x="272" y="303"/>
                      <a:pt x="273" y="301"/>
                    </a:cubicBezTo>
                    <a:cubicBezTo>
                      <a:pt x="274" y="299"/>
                      <a:pt x="275" y="298"/>
                      <a:pt x="275" y="297"/>
                    </a:cubicBezTo>
                    <a:cubicBezTo>
                      <a:pt x="276" y="297"/>
                      <a:pt x="277" y="297"/>
                      <a:pt x="278" y="297"/>
                    </a:cubicBezTo>
                    <a:cubicBezTo>
                      <a:pt x="277" y="301"/>
                      <a:pt x="275" y="304"/>
                      <a:pt x="274" y="308"/>
                    </a:cubicBezTo>
                    <a:close/>
                    <a:moveTo>
                      <a:pt x="255" y="313"/>
                    </a:moveTo>
                    <a:cubicBezTo>
                      <a:pt x="256" y="312"/>
                      <a:pt x="257" y="310"/>
                      <a:pt x="258" y="309"/>
                    </a:cubicBezTo>
                    <a:cubicBezTo>
                      <a:pt x="259" y="309"/>
                      <a:pt x="260" y="309"/>
                      <a:pt x="260" y="309"/>
                    </a:cubicBezTo>
                    <a:cubicBezTo>
                      <a:pt x="259" y="310"/>
                      <a:pt x="258" y="312"/>
                      <a:pt x="257" y="314"/>
                    </a:cubicBezTo>
                    <a:cubicBezTo>
                      <a:pt x="257" y="314"/>
                      <a:pt x="256" y="313"/>
                      <a:pt x="255" y="313"/>
                    </a:cubicBezTo>
                    <a:close/>
                    <a:moveTo>
                      <a:pt x="287" y="277"/>
                    </a:moveTo>
                    <a:cubicBezTo>
                      <a:pt x="289" y="281"/>
                      <a:pt x="285" y="286"/>
                      <a:pt x="283" y="290"/>
                    </a:cubicBezTo>
                    <a:cubicBezTo>
                      <a:pt x="282" y="291"/>
                      <a:pt x="281" y="292"/>
                      <a:pt x="280" y="294"/>
                    </a:cubicBezTo>
                    <a:cubicBezTo>
                      <a:pt x="280" y="293"/>
                      <a:pt x="280" y="293"/>
                      <a:pt x="280" y="293"/>
                    </a:cubicBezTo>
                    <a:cubicBezTo>
                      <a:pt x="279" y="293"/>
                      <a:pt x="279" y="293"/>
                      <a:pt x="278" y="293"/>
                    </a:cubicBezTo>
                    <a:cubicBezTo>
                      <a:pt x="279" y="290"/>
                      <a:pt x="281" y="287"/>
                      <a:pt x="283" y="285"/>
                    </a:cubicBezTo>
                    <a:cubicBezTo>
                      <a:pt x="284" y="283"/>
                      <a:pt x="285" y="279"/>
                      <a:pt x="287" y="277"/>
                    </a:cubicBezTo>
                    <a:close/>
                    <a:moveTo>
                      <a:pt x="269" y="281"/>
                    </a:moveTo>
                    <a:cubicBezTo>
                      <a:pt x="271" y="280"/>
                      <a:pt x="273" y="280"/>
                      <a:pt x="275" y="280"/>
                    </a:cubicBezTo>
                    <a:cubicBezTo>
                      <a:pt x="277" y="279"/>
                      <a:pt x="277" y="276"/>
                      <a:pt x="275" y="276"/>
                    </a:cubicBezTo>
                    <a:cubicBezTo>
                      <a:pt x="275" y="276"/>
                      <a:pt x="275" y="276"/>
                      <a:pt x="275" y="276"/>
                    </a:cubicBezTo>
                    <a:cubicBezTo>
                      <a:pt x="278" y="275"/>
                      <a:pt x="280" y="275"/>
                      <a:pt x="283" y="274"/>
                    </a:cubicBezTo>
                    <a:cubicBezTo>
                      <a:pt x="278" y="278"/>
                      <a:pt x="275" y="285"/>
                      <a:pt x="273" y="289"/>
                    </a:cubicBezTo>
                    <a:cubicBezTo>
                      <a:pt x="272" y="290"/>
                      <a:pt x="271" y="291"/>
                      <a:pt x="271" y="292"/>
                    </a:cubicBezTo>
                    <a:cubicBezTo>
                      <a:pt x="270" y="292"/>
                      <a:pt x="268" y="291"/>
                      <a:pt x="267" y="291"/>
                    </a:cubicBezTo>
                    <a:cubicBezTo>
                      <a:pt x="268" y="288"/>
                      <a:pt x="269" y="284"/>
                      <a:pt x="269" y="281"/>
                    </a:cubicBezTo>
                    <a:close/>
                    <a:moveTo>
                      <a:pt x="267" y="298"/>
                    </a:moveTo>
                    <a:cubicBezTo>
                      <a:pt x="265" y="300"/>
                      <a:pt x="264" y="302"/>
                      <a:pt x="263" y="304"/>
                    </a:cubicBezTo>
                    <a:cubicBezTo>
                      <a:pt x="262" y="304"/>
                      <a:pt x="262" y="304"/>
                      <a:pt x="261" y="304"/>
                    </a:cubicBezTo>
                    <a:cubicBezTo>
                      <a:pt x="263" y="302"/>
                      <a:pt x="264" y="300"/>
                      <a:pt x="265" y="298"/>
                    </a:cubicBezTo>
                    <a:cubicBezTo>
                      <a:pt x="265" y="298"/>
                      <a:pt x="266" y="298"/>
                      <a:pt x="267" y="298"/>
                    </a:cubicBezTo>
                    <a:close/>
                    <a:moveTo>
                      <a:pt x="250" y="281"/>
                    </a:moveTo>
                    <a:cubicBezTo>
                      <a:pt x="255" y="281"/>
                      <a:pt x="259" y="281"/>
                      <a:pt x="264" y="281"/>
                    </a:cubicBezTo>
                    <a:cubicBezTo>
                      <a:pt x="264" y="283"/>
                      <a:pt x="263" y="285"/>
                      <a:pt x="263" y="287"/>
                    </a:cubicBezTo>
                    <a:cubicBezTo>
                      <a:pt x="262" y="285"/>
                      <a:pt x="259" y="284"/>
                      <a:pt x="259" y="287"/>
                    </a:cubicBezTo>
                    <a:cubicBezTo>
                      <a:pt x="258" y="288"/>
                      <a:pt x="258" y="289"/>
                      <a:pt x="257" y="291"/>
                    </a:cubicBezTo>
                    <a:cubicBezTo>
                      <a:pt x="254" y="290"/>
                      <a:pt x="252" y="290"/>
                      <a:pt x="249" y="290"/>
                    </a:cubicBezTo>
                    <a:cubicBezTo>
                      <a:pt x="250" y="288"/>
                      <a:pt x="250" y="285"/>
                      <a:pt x="250" y="282"/>
                    </a:cubicBezTo>
                    <a:cubicBezTo>
                      <a:pt x="250" y="282"/>
                      <a:pt x="250" y="281"/>
                      <a:pt x="250" y="281"/>
                    </a:cubicBezTo>
                    <a:close/>
                    <a:moveTo>
                      <a:pt x="252" y="297"/>
                    </a:moveTo>
                    <a:cubicBezTo>
                      <a:pt x="248" y="303"/>
                      <a:pt x="248" y="303"/>
                      <a:pt x="248" y="303"/>
                    </a:cubicBezTo>
                    <a:cubicBezTo>
                      <a:pt x="247" y="303"/>
                      <a:pt x="246" y="303"/>
                      <a:pt x="245" y="303"/>
                    </a:cubicBezTo>
                    <a:cubicBezTo>
                      <a:pt x="246" y="301"/>
                      <a:pt x="246" y="299"/>
                      <a:pt x="247" y="297"/>
                    </a:cubicBezTo>
                    <a:cubicBezTo>
                      <a:pt x="249" y="297"/>
                      <a:pt x="250" y="297"/>
                      <a:pt x="252" y="297"/>
                    </a:cubicBezTo>
                    <a:close/>
                    <a:moveTo>
                      <a:pt x="241" y="281"/>
                    </a:moveTo>
                    <a:cubicBezTo>
                      <a:pt x="243" y="281"/>
                      <a:pt x="245" y="281"/>
                      <a:pt x="247" y="281"/>
                    </a:cubicBezTo>
                    <a:cubicBezTo>
                      <a:pt x="247" y="281"/>
                      <a:pt x="246" y="282"/>
                      <a:pt x="246" y="282"/>
                    </a:cubicBezTo>
                    <a:cubicBezTo>
                      <a:pt x="246" y="283"/>
                      <a:pt x="246" y="284"/>
                      <a:pt x="246" y="285"/>
                    </a:cubicBezTo>
                    <a:cubicBezTo>
                      <a:pt x="245" y="285"/>
                      <a:pt x="245" y="285"/>
                      <a:pt x="244" y="285"/>
                    </a:cubicBezTo>
                    <a:cubicBezTo>
                      <a:pt x="242" y="286"/>
                      <a:pt x="241" y="288"/>
                      <a:pt x="240" y="290"/>
                    </a:cubicBezTo>
                    <a:cubicBezTo>
                      <a:pt x="240" y="290"/>
                      <a:pt x="239" y="290"/>
                      <a:pt x="239" y="290"/>
                    </a:cubicBezTo>
                    <a:cubicBezTo>
                      <a:pt x="240" y="287"/>
                      <a:pt x="241" y="284"/>
                      <a:pt x="241" y="281"/>
                    </a:cubicBezTo>
                    <a:close/>
                    <a:moveTo>
                      <a:pt x="236" y="284"/>
                    </a:moveTo>
                    <a:cubicBezTo>
                      <a:pt x="236" y="284"/>
                      <a:pt x="236" y="283"/>
                      <a:pt x="237" y="283"/>
                    </a:cubicBezTo>
                    <a:cubicBezTo>
                      <a:pt x="236" y="284"/>
                      <a:pt x="236" y="285"/>
                      <a:pt x="235" y="286"/>
                    </a:cubicBezTo>
                    <a:cubicBezTo>
                      <a:pt x="235" y="286"/>
                      <a:pt x="236" y="285"/>
                      <a:pt x="236" y="284"/>
                    </a:cubicBezTo>
                    <a:close/>
                    <a:moveTo>
                      <a:pt x="238" y="297"/>
                    </a:moveTo>
                    <a:cubicBezTo>
                      <a:pt x="237" y="299"/>
                      <a:pt x="236" y="301"/>
                      <a:pt x="234" y="303"/>
                    </a:cubicBezTo>
                    <a:cubicBezTo>
                      <a:pt x="233" y="303"/>
                      <a:pt x="232" y="303"/>
                      <a:pt x="230" y="303"/>
                    </a:cubicBezTo>
                    <a:cubicBezTo>
                      <a:pt x="232" y="301"/>
                      <a:pt x="233" y="299"/>
                      <a:pt x="234" y="296"/>
                    </a:cubicBezTo>
                    <a:cubicBezTo>
                      <a:pt x="236" y="297"/>
                      <a:pt x="237" y="297"/>
                      <a:pt x="238" y="297"/>
                    </a:cubicBezTo>
                    <a:close/>
                    <a:moveTo>
                      <a:pt x="227" y="281"/>
                    </a:moveTo>
                    <a:cubicBezTo>
                      <a:pt x="227" y="281"/>
                      <a:pt x="227" y="281"/>
                      <a:pt x="227" y="281"/>
                    </a:cubicBezTo>
                    <a:cubicBezTo>
                      <a:pt x="227" y="281"/>
                      <a:pt x="227" y="281"/>
                      <a:pt x="227" y="280"/>
                    </a:cubicBezTo>
                    <a:cubicBezTo>
                      <a:pt x="229" y="280"/>
                      <a:pt x="231" y="280"/>
                      <a:pt x="233" y="280"/>
                    </a:cubicBezTo>
                    <a:cubicBezTo>
                      <a:pt x="233" y="282"/>
                      <a:pt x="233" y="283"/>
                      <a:pt x="233" y="284"/>
                    </a:cubicBezTo>
                    <a:cubicBezTo>
                      <a:pt x="232" y="284"/>
                      <a:pt x="232" y="285"/>
                      <a:pt x="232" y="285"/>
                    </a:cubicBezTo>
                    <a:cubicBezTo>
                      <a:pt x="231" y="285"/>
                      <a:pt x="231" y="286"/>
                      <a:pt x="232" y="286"/>
                    </a:cubicBezTo>
                    <a:cubicBezTo>
                      <a:pt x="231" y="287"/>
                      <a:pt x="231" y="288"/>
                      <a:pt x="230" y="289"/>
                    </a:cubicBezTo>
                    <a:cubicBezTo>
                      <a:pt x="229" y="289"/>
                      <a:pt x="228" y="289"/>
                      <a:pt x="227" y="289"/>
                    </a:cubicBezTo>
                    <a:cubicBezTo>
                      <a:pt x="227" y="287"/>
                      <a:pt x="228" y="286"/>
                      <a:pt x="227" y="284"/>
                    </a:cubicBezTo>
                    <a:cubicBezTo>
                      <a:pt x="227" y="283"/>
                      <a:pt x="227" y="283"/>
                      <a:pt x="226" y="283"/>
                    </a:cubicBezTo>
                    <a:cubicBezTo>
                      <a:pt x="226" y="282"/>
                      <a:pt x="226" y="282"/>
                      <a:pt x="227" y="281"/>
                    </a:cubicBezTo>
                    <a:close/>
                    <a:moveTo>
                      <a:pt x="226" y="296"/>
                    </a:moveTo>
                    <a:cubicBezTo>
                      <a:pt x="226" y="297"/>
                      <a:pt x="226" y="298"/>
                      <a:pt x="225" y="299"/>
                    </a:cubicBezTo>
                    <a:cubicBezTo>
                      <a:pt x="225" y="300"/>
                      <a:pt x="225" y="301"/>
                      <a:pt x="224" y="302"/>
                    </a:cubicBezTo>
                    <a:cubicBezTo>
                      <a:pt x="224" y="302"/>
                      <a:pt x="224" y="303"/>
                      <a:pt x="224" y="303"/>
                    </a:cubicBezTo>
                    <a:cubicBezTo>
                      <a:pt x="223" y="303"/>
                      <a:pt x="222" y="303"/>
                      <a:pt x="221" y="303"/>
                    </a:cubicBezTo>
                    <a:cubicBezTo>
                      <a:pt x="221" y="303"/>
                      <a:pt x="221" y="303"/>
                      <a:pt x="221" y="303"/>
                    </a:cubicBezTo>
                    <a:cubicBezTo>
                      <a:pt x="221" y="301"/>
                      <a:pt x="222" y="300"/>
                      <a:pt x="222" y="299"/>
                    </a:cubicBezTo>
                    <a:cubicBezTo>
                      <a:pt x="222" y="298"/>
                      <a:pt x="223" y="297"/>
                      <a:pt x="223" y="296"/>
                    </a:cubicBezTo>
                    <a:cubicBezTo>
                      <a:pt x="224" y="296"/>
                      <a:pt x="225" y="296"/>
                      <a:pt x="226" y="296"/>
                    </a:cubicBezTo>
                    <a:close/>
                    <a:moveTo>
                      <a:pt x="322" y="278"/>
                    </a:moveTo>
                    <a:cubicBezTo>
                      <a:pt x="323" y="278"/>
                      <a:pt x="323" y="279"/>
                      <a:pt x="323" y="279"/>
                    </a:cubicBezTo>
                    <a:cubicBezTo>
                      <a:pt x="323" y="279"/>
                      <a:pt x="323" y="279"/>
                      <a:pt x="323" y="279"/>
                    </a:cubicBezTo>
                    <a:cubicBezTo>
                      <a:pt x="323" y="279"/>
                      <a:pt x="322" y="278"/>
                      <a:pt x="322" y="278"/>
                    </a:cubicBezTo>
                    <a:cubicBezTo>
                      <a:pt x="322" y="278"/>
                      <a:pt x="322" y="278"/>
                      <a:pt x="322" y="278"/>
                    </a:cubicBezTo>
                    <a:close/>
                    <a:moveTo>
                      <a:pt x="308" y="281"/>
                    </a:moveTo>
                    <a:cubicBezTo>
                      <a:pt x="309" y="280"/>
                      <a:pt x="312" y="279"/>
                      <a:pt x="314" y="279"/>
                    </a:cubicBezTo>
                    <a:cubicBezTo>
                      <a:pt x="311" y="280"/>
                      <a:pt x="307" y="281"/>
                      <a:pt x="305" y="283"/>
                    </a:cubicBezTo>
                    <a:cubicBezTo>
                      <a:pt x="305" y="282"/>
                      <a:pt x="306" y="281"/>
                      <a:pt x="308" y="281"/>
                    </a:cubicBezTo>
                    <a:close/>
                    <a:moveTo>
                      <a:pt x="307" y="288"/>
                    </a:moveTo>
                    <a:cubicBezTo>
                      <a:pt x="309" y="286"/>
                      <a:pt x="312" y="285"/>
                      <a:pt x="316" y="284"/>
                    </a:cubicBezTo>
                    <a:cubicBezTo>
                      <a:pt x="315" y="284"/>
                      <a:pt x="315" y="285"/>
                      <a:pt x="314" y="285"/>
                    </a:cubicBezTo>
                    <a:cubicBezTo>
                      <a:pt x="312" y="287"/>
                      <a:pt x="310" y="290"/>
                      <a:pt x="308" y="292"/>
                    </a:cubicBezTo>
                    <a:cubicBezTo>
                      <a:pt x="307" y="292"/>
                      <a:pt x="306" y="291"/>
                      <a:pt x="305" y="291"/>
                    </a:cubicBezTo>
                    <a:cubicBezTo>
                      <a:pt x="305" y="291"/>
                      <a:pt x="304" y="290"/>
                      <a:pt x="304" y="290"/>
                    </a:cubicBezTo>
                    <a:cubicBezTo>
                      <a:pt x="305" y="289"/>
                      <a:pt x="306" y="289"/>
                      <a:pt x="307" y="288"/>
                    </a:cubicBezTo>
                    <a:close/>
                    <a:moveTo>
                      <a:pt x="314" y="315"/>
                    </a:moveTo>
                    <a:cubicBezTo>
                      <a:pt x="311" y="322"/>
                      <a:pt x="302" y="326"/>
                      <a:pt x="295" y="328"/>
                    </a:cubicBezTo>
                    <a:cubicBezTo>
                      <a:pt x="294" y="328"/>
                      <a:pt x="294" y="328"/>
                      <a:pt x="294" y="328"/>
                    </a:cubicBezTo>
                    <a:cubicBezTo>
                      <a:pt x="293" y="328"/>
                      <a:pt x="293" y="328"/>
                      <a:pt x="293" y="328"/>
                    </a:cubicBezTo>
                    <a:cubicBezTo>
                      <a:pt x="291" y="328"/>
                      <a:pt x="289" y="328"/>
                      <a:pt x="287" y="328"/>
                    </a:cubicBezTo>
                    <a:cubicBezTo>
                      <a:pt x="287" y="328"/>
                      <a:pt x="288" y="328"/>
                      <a:pt x="288" y="328"/>
                    </a:cubicBezTo>
                    <a:cubicBezTo>
                      <a:pt x="290" y="324"/>
                      <a:pt x="289" y="319"/>
                      <a:pt x="290" y="315"/>
                    </a:cubicBezTo>
                    <a:cubicBezTo>
                      <a:pt x="291" y="310"/>
                      <a:pt x="294" y="305"/>
                      <a:pt x="297" y="300"/>
                    </a:cubicBezTo>
                    <a:cubicBezTo>
                      <a:pt x="298" y="298"/>
                      <a:pt x="299" y="296"/>
                      <a:pt x="300" y="295"/>
                    </a:cubicBezTo>
                    <a:cubicBezTo>
                      <a:pt x="300" y="295"/>
                      <a:pt x="301" y="295"/>
                      <a:pt x="302" y="295"/>
                    </a:cubicBezTo>
                    <a:cubicBezTo>
                      <a:pt x="303" y="296"/>
                      <a:pt x="304" y="296"/>
                      <a:pt x="305" y="297"/>
                    </a:cubicBezTo>
                    <a:cubicBezTo>
                      <a:pt x="305" y="298"/>
                      <a:pt x="305" y="298"/>
                      <a:pt x="305" y="298"/>
                    </a:cubicBezTo>
                    <a:cubicBezTo>
                      <a:pt x="305" y="301"/>
                      <a:pt x="308" y="304"/>
                      <a:pt x="310" y="301"/>
                    </a:cubicBezTo>
                    <a:cubicBezTo>
                      <a:pt x="310" y="301"/>
                      <a:pt x="310" y="301"/>
                      <a:pt x="310" y="301"/>
                    </a:cubicBezTo>
                    <a:cubicBezTo>
                      <a:pt x="310" y="301"/>
                      <a:pt x="311" y="301"/>
                      <a:pt x="311" y="301"/>
                    </a:cubicBezTo>
                    <a:cubicBezTo>
                      <a:pt x="313" y="301"/>
                      <a:pt x="315" y="304"/>
                      <a:pt x="316" y="306"/>
                    </a:cubicBezTo>
                    <a:cubicBezTo>
                      <a:pt x="317" y="307"/>
                      <a:pt x="317" y="308"/>
                      <a:pt x="317" y="308"/>
                    </a:cubicBezTo>
                    <a:cubicBezTo>
                      <a:pt x="316" y="310"/>
                      <a:pt x="315" y="313"/>
                      <a:pt x="314" y="315"/>
                    </a:cubicBezTo>
                    <a:close/>
                    <a:moveTo>
                      <a:pt x="325" y="298"/>
                    </a:moveTo>
                    <a:cubicBezTo>
                      <a:pt x="324" y="299"/>
                      <a:pt x="323" y="300"/>
                      <a:pt x="322" y="301"/>
                    </a:cubicBezTo>
                    <a:cubicBezTo>
                      <a:pt x="321" y="301"/>
                      <a:pt x="321" y="301"/>
                      <a:pt x="321" y="300"/>
                    </a:cubicBezTo>
                    <a:cubicBezTo>
                      <a:pt x="319" y="298"/>
                      <a:pt x="317" y="296"/>
                      <a:pt x="314" y="296"/>
                    </a:cubicBezTo>
                    <a:cubicBezTo>
                      <a:pt x="315" y="294"/>
                      <a:pt x="317" y="293"/>
                      <a:pt x="318" y="291"/>
                    </a:cubicBezTo>
                    <a:cubicBezTo>
                      <a:pt x="320" y="289"/>
                      <a:pt x="323" y="285"/>
                      <a:pt x="326" y="284"/>
                    </a:cubicBezTo>
                    <a:cubicBezTo>
                      <a:pt x="326" y="285"/>
                      <a:pt x="326" y="286"/>
                      <a:pt x="327" y="287"/>
                    </a:cubicBezTo>
                    <a:cubicBezTo>
                      <a:pt x="327" y="289"/>
                      <a:pt x="327" y="292"/>
                      <a:pt x="328" y="294"/>
                    </a:cubicBezTo>
                    <a:cubicBezTo>
                      <a:pt x="327" y="295"/>
                      <a:pt x="326" y="296"/>
                      <a:pt x="325" y="298"/>
                    </a:cubicBezTo>
                    <a:close/>
                    <a:moveTo>
                      <a:pt x="234" y="48"/>
                    </a:moveTo>
                    <a:cubicBezTo>
                      <a:pt x="234" y="49"/>
                      <a:pt x="233" y="49"/>
                      <a:pt x="232" y="49"/>
                    </a:cubicBezTo>
                    <a:cubicBezTo>
                      <a:pt x="232" y="49"/>
                      <a:pt x="232" y="49"/>
                      <a:pt x="232" y="48"/>
                    </a:cubicBezTo>
                    <a:cubicBezTo>
                      <a:pt x="233" y="48"/>
                      <a:pt x="233" y="48"/>
                      <a:pt x="234" y="48"/>
                    </a:cubicBezTo>
                    <a:close/>
                    <a:moveTo>
                      <a:pt x="149" y="44"/>
                    </a:moveTo>
                    <a:cubicBezTo>
                      <a:pt x="153" y="43"/>
                      <a:pt x="157" y="44"/>
                      <a:pt x="161" y="44"/>
                    </a:cubicBezTo>
                    <a:cubicBezTo>
                      <a:pt x="169" y="44"/>
                      <a:pt x="177" y="43"/>
                      <a:pt x="185" y="44"/>
                    </a:cubicBezTo>
                    <a:cubicBezTo>
                      <a:pt x="176" y="45"/>
                      <a:pt x="166" y="45"/>
                      <a:pt x="157" y="45"/>
                    </a:cubicBezTo>
                    <a:cubicBezTo>
                      <a:pt x="153" y="45"/>
                      <a:pt x="148" y="45"/>
                      <a:pt x="144" y="45"/>
                    </a:cubicBezTo>
                    <a:cubicBezTo>
                      <a:pt x="145" y="45"/>
                      <a:pt x="147" y="44"/>
                      <a:pt x="149" y="44"/>
                    </a:cubicBezTo>
                    <a:close/>
                    <a:moveTo>
                      <a:pt x="126" y="46"/>
                    </a:moveTo>
                    <a:cubicBezTo>
                      <a:pt x="130" y="45"/>
                      <a:pt x="134" y="45"/>
                      <a:pt x="138" y="45"/>
                    </a:cubicBezTo>
                    <a:cubicBezTo>
                      <a:pt x="140" y="45"/>
                      <a:pt x="142" y="45"/>
                      <a:pt x="143" y="45"/>
                    </a:cubicBezTo>
                    <a:cubicBezTo>
                      <a:pt x="140" y="45"/>
                      <a:pt x="136" y="46"/>
                      <a:pt x="133" y="46"/>
                    </a:cubicBezTo>
                    <a:cubicBezTo>
                      <a:pt x="129" y="47"/>
                      <a:pt x="125" y="47"/>
                      <a:pt x="122" y="47"/>
                    </a:cubicBezTo>
                    <a:cubicBezTo>
                      <a:pt x="121" y="47"/>
                      <a:pt x="121" y="47"/>
                      <a:pt x="120" y="47"/>
                    </a:cubicBezTo>
                    <a:cubicBezTo>
                      <a:pt x="120" y="47"/>
                      <a:pt x="120" y="47"/>
                      <a:pt x="120" y="47"/>
                    </a:cubicBezTo>
                    <a:cubicBezTo>
                      <a:pt x="120" y="47"/>
                      <a:pt x="120" y="47"/>
                      <a:pt x="120" y="47"/>
                    </a:cubicBezTo>
                    <a:cubicBezTo>
                      <a:pt x="122" y="46"/>
                      <a:pt x="124" y="46"/>
                      <a:pt x="126" y="46"/>
                    </a:cubicBezTo>
                    <a:close/>
                    <a:moveTo>
                      <a:pt x="233" y="226"/>
                    </a:moveTo>
                    <a:cubicBezTo>
                      <a:pt x="232" y="227"/>
                      <a:pt x="232" y="228"/>
                      <a:pt x="231" y="230"/>
                    </a:cubicBezTo>
                    <a:cubicBezTo>
                      <a:pt x="231" y="230"/>
                      <a:pt x="231" y="231"/>
                      <a:pt x="231" y="231"/>
                    </a:cubicBezTo>
                    <a:cubicBezTo>
                      <a:pt x="228" y="237"/>
                      <a:pt x="222" y="239"/>
                      <a:pt x="216" y="242"/>
                    </a:cubicBezTo>
                    <a:cubicBezTo>
                      <a:pt x="214" y="243"/>
                      <a:pt x="212" y="245"/>
                      <a:pt x="211" y="246"/>
                    </a:cubicBezTo>
                    <a:cubicBezTo>
                      <a:pt x="209" y="246"/>
                      <a:pt x="207" y="246"/>
                      <a:pt x="206" y="247"/>
                    </a:cubicBezTo>
                    <a:cubicBezTo>
                      <a:pt x="203" y="246"/>
                      <a:pt x="199" y="247"/>
                      <a:pt x="197" y="247"/>
                    </a:cubicBezTo>
                    <a:cubicBezTo>
                      <a:pt x="195" y="247"/>
                      <a:pt x="193" y="247"/>
                      <a:pt x="190" y="247"/>
                    </a:cubicBezTo>
                    <a:cubicBezTo>
                      <a:pt x="190" y="247"/>
                      <a:pt x="191" y="247"/>
                      <a:pt x="191" y="247"/>
                    </a:cubicBezTo>
                    <a:cubicBezTo>
                      <a:pt x="197" y="243"/>
                      <a:pt x="201" y="240"/>
                      <a:pt x="204" y="233"/>
                    </a:cubicBezTo>
                    <a:cubicBezTo>
                      <a:pt x="208" y="222"/>
                      <a:pt x="206" y="211"/>
                      <a:pt x="204" y="200"/>
                    </a:cubicBezTo>
                    <a:cubicBezTo>
                      <a:pt x="209" y="200"/>
                      <a:pt x="214" y="199"/>
                      <a:pt x="218" y="199"/>
                    </a:cubicBezTo>
                    <a:cubicBezTo>
                      <a:pt x="223" y="199"/>
                      <a:pt x="228" y="199"/>
                      <a:pt x="233" y="199"/>
                    </a:cubicBezTo>
                    <a:cubicBezTo>
                      <a:pt x="233" y="199"/>
                      <a:pt x="233" y="200"/>
                      <a:pt x="233" y="200"/>
                    </a:cubicBezTo>
                    <a:cubicBezTo>
                      <a:pt x="232" y="203"/>
                      <a:pt x="233" y="205"/>
                      <a:pt x="234" y="208"/>
                    </a:cubicBezTo>
                    <a:cubicBezTo>
                      <a:pt x="234" y="210"/>
                      <a:pt x="234" y="211"/>
                      <a:pt x="234" y="213"/>
                    </a:cubicBezTo>
                    <a:cubicBezTo>
                      <a:pt x="233" y="213"/>
                      <a:pt x="232" y="214"/>
                      <a:pt x="232" y="215"/>
                    </a:cubicBezTo>
                    <a:cubicBezTo>
                      <a:pt x="231" y="217"/>
                      <a:pt x="232" y="218"/>
                      <a:pt x="234" y="219"/>
                    </a:cubicBezTo>
                    <a:cubicBezTo>
                      <a:pt x="234" y="221"/>
                      <a:pt x="234" y="224"/>
                      <a:pt x="233" y="226"/>
                    </a:cubicBezTo>
                    <a:close/>
                    <a:moveTo>
                      <a:pt x="323" y="184"/>
                    </a:moveTo>
                    <a:cubicBezTo>
                      <a:pt x="322" y="184"/>
                      <a:pt x="322" y="184"/>
                      <a:pt x="322" y="184"/>
                    </a:cubicBezTo>
                    <a:cubicBezTo>
                      <a:pt x="321" y="185"/>
                      <a:pt x="321" y="185"/>
                      <a:pt x="321" y="185"/>
                    </a:cubicBezTo>
                    <a:cubicBezTo>
                      <a:pt x="313" y="185"/>
                      <a:pt x="305" y="186"/>
                      <a:pt x="297" y="188"/>
                    </a:cubicBezTo>
                    <a:cubicBezTo>
                      <a:pt x="292" y="189"/>
                      <a:pt x="287" y="190"/>
                      <a:pt x="283" y="191"/>
                    </a:cubicBezTo>
                    <a:cubicBezTo>
                      <a:pt x="270" y="189"/>
                      <a:pt x="256" y="189"/>
                      <a:pt x="243" y="190"/>
                    </a:cubicBezTo>
                    <a:cubicBezTo>
                      <a:pt x="236" y="190"/>
                      <a:pt x="228" y="192"/>
                      <a:pt x="220" y="192"/>
                    </a:cubicBezTo>
                    <a:cubicBezTo>
                      <a:pt x="217" y="192"/>
                      <a:pt x="213" y="192"/>
                      <a:pt x="210" y="192"/>
                    </a:cubicBezTo>
                    <a:cubicBezTo>
                      <a:pt x="207" y="192"/>
                      <a:pt x="204" y="193"/>
                      <a:pt x="201" y="193"/>
                    </a:cubicBezTo>
                    <a:cubicBezTo>
                      <a:pt x="187" y="195"/>
                      <a:pt x="171" y="193"/>
                      <a:pt x="156" y="193"/>
                    </a:cubicBezTo>
                    <a:cubicBezTo>
                      <a:pt x="148" y="193"/>
                      <a:pt x="140" y="192"/>
                      <a:pt x="133" y="194"/>
                    </a:cubicBezTo>
                    <a:cubicBezTo>
                      <a:pt x="127" y="196"/>
                      <a:pt x="121" y="197"/>
                      <a:pt x="115" y="198"/>
                    </a:cubicBezTo>
                    <a:cubicBezTo>
                      <a:pt x="114" y="187"/>
                      <a:pt x="115" y="175"/>
                      <a:pt x="114" y="164"/>
                    </a:cubicBezTo>
                    <a:cubicBezTo>
                      <a:pt x="114" y="151"/>
                      <a:pt x="113" y="139"/>
                      <a:pt x="112" y="126"/>
                    </a:cubicBezTo>
                    <a:cubicBezTo>
                      <a:pt x="111" y="113"/>
                      <a:pt x="110" y="100"/>
                      <a:pt x="110" y="88"/>
                    </a:cubicBezTo>
                    <a:cubicBezTo>
                      <a:pt x="110" y="82"/>
                      <a:pt x="110" y="76"/>
                      <a:pt x="110" y="69"/>
                    </a:cubicBezTo>
                    <a:cubicBezTo>
                      <a:pt x="110" y="66"/>
                      <a:pt x="109" y="62"/>
                      <a:pt x="111" y="59"/>
                    </a:cubicBezTo>
                    <a:cubicBezTo>
                      <a:pt x="111" y="59"/>
                      <a:pt x="111" y="59"/>
                      <a:pt x="111" y="59"/>
                    </a:cubicBezTo>
                    <a:cubicBezTo>
                      <a:pt x="111" y="59"/>
                      <a:pt x="112" y="58"/>
                      <a:pt x="112" y="57"/>
                    </a:cubicBezTo>
                    <a:cubicBezTo>
                      <a:pt x="112" y="55"/>
                      <a:pt x="114" y="55"/>
                      <a:pt x="116" y="55"/>
                    </a:cubicBezTo>
                    <a:cubicBezTo>
                      <a:pt x="116" y="55"/>
                      <a:pt x="117" y="56"/>
                      <a:pt x="117" y="56"/>
                    </a:cubicBezTo>
                    <a:cubicBezTo>
                      <a:pt x="117" y="55"/>
                      <a:pt x="118" y="55"/>
                      <a:pt x="118" y="55"/>
                    </a:cubicBezTo>
                    <a:cubicBezTo>
                      <a:pt x="120" y="56"/>
                      <a:pt x="123" y="56"/>
                      <a:pt x="125" y="56"/>
                    </a:cubicBezTo>
                    <a:cubicBezTo>
                      <a:pt x="127" y="56"/>
                      <a:pt x="127" y="54"/>
                      <a:pt x="129" y="56"/>
                    </a:cubicBezTo>
                    <a:cubicBezTo>
                      <a:pt x="130" y="56"/>
                      <a:pt x="132" y="56"/>
                      <a:pt x="133" y="56"/>
                    </a:cubicBezTo>
                    <a:cubicBezTo>
                      <a:pt x="138" y="56"/>
                      <a:pt x="141" y="55"/>
                      <a:pt x="146" y="54"/>
                    </a:cubicBezTo>
                    <a:cubicBezTo>
                      <a:pt x="147" y="54"/>
                      <a:pt x="149" y="54"/>
                      <a:pt x="151" y="54"/>
                    </a:cubicBezTo>
                    <a:cubicBezTo>
                      <a:pt x="151" y="54"/>
                      <a:pt x="152" y="55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54" y="53"/>
                      <a:pt x="154" y="53"/>
                      <a:pt x="155" y="52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161" y="52"/>
                      <a:pt x="167" y="52"/>
                      <a:pt x="173" y="52"/>
                    </a:cubicBezTo>
                    <a:cubicBezTo>
                      <a:pt x="172" y="52"/>
                      <a:pt x="170" y="53"/>
                      <a:pt x="168" y="53"/>
                    </a:cubicBezTo>
                    <a:cubicBezTo>
                      <a:pt x="168" y="53"/>
                      <a:pt x="168" y="54"/>
                      <a:pt x="169" y="54"/>
                    </a:cubicBezTo>
                    <a:cubicBezTo>
                      <a:pt x="174" y="54"/>
                      <a:pt x="179" y="51"/>
                      <a:pt x="185" y="53"/>
                    </a:cubicBezTo>
                    <a:cubicBezTo>
                      <a:pt x="187" y="53"/>
                      <a:pt x="189" y="53"/>
                      <a:pt x="190" y="54"/>
                    </a:cubicBezTo>
                    <a:cubicBezTo>
                      <a:pt x="191" y="54"/>
                      <a:pt x="192" y="53"/>
                      <a:pt x="192" y="53"/>
                    </a:cubicBezTo>
                    <a:cubicBezTo>
                      <a:pt x="194" y="52"/>
                      <a:pt x="196" y="52"/>
                      <a:pt x="198" y="52"/>
                    </a:cubicBezTo>
                    <a:cubicBezTo>
                      <a:pt x="200" y="52"/>
                      <a:pt x="202" y="52"/>
                      <a:pt x="204" y="52"/>
                    </a:cubicBezTo>
                    <a:cubicBezTo>
                      <a:pt x="206" y="51"/>
                      <a:pt x="207" y="51"/>
                      <a:pt x="208" y="51"/>
                    </a:cubicBezTo>
                    <a:cubicBezTo>
                      <a:pt x="209" y="51"/>
                      <a:pt x="209" y="51"/>
                      <a:pt x="209" y="51"/>
                    </a:cubicBezTo>
                    <a:cubicBezTo>
                      <a:pt x="210" y="51"/>
                      <a:pt x="211" y="51"/>
                      <a:pt x="211" y="51"/>
                    </a:cubicBezTo>
                    <a:cubicBezTo>
                      <a:pt x="212" y="51"/>
                      <a:pt x="214" y="51"/>
                      <a:pt x="215" y="51"/>
                    </a:cubicBezTo>
                    <a:cubicBezTo>
                      <a:pt x="215" y="51"/>
                      <a:pt x="217" y="51"/>
                      <a:pt x="218" y="51"/>
                    </a:cubicBezTo>
                    <a:cubicBezTo>
                      <a:pt x="218" y="51"/>
                      <a:pt x="219" y="51"/>
                      <a:pt x="219" y="51"/>
                    </a:cubicBezTo>
                    <a:cubicBezTo>
                      <a:pt x="219" y="51"/>
                      <a:pt x="219" y="51"/>
                      <a:pt x="219" y="51"/>
                    </a:cubicBezTo>
                    <a:cubicBezTo>
                      <a:pt x="223" y="50"/>
                      <a:pt x="229" y="50"/>
                      <a:pt x="229" y="52"/>
                    </a:cubicBezTo>
                    <a:cubicBezTo>
                      <a:pt x="229" y="53"/>
                      <a:pt x="230" y="54"/>
                      <a:pt x="231" y="54"/>
                    </a:cubicBezTo>
                    <a:cubicBezTo>
                      <a:pt x="233" y="54"/>
                      <a:pt x="235" y="53"/>
                      <a:pt x="237" y="52"/>
                    </a:cubicBezTo>
                    <a:cubicBezTo>
                      <a:pt x="239" y="50"/>
                      <a:pt x="244" y="51"/>
                      <a:pt x="247" y="51"/>
                    </a:cubicBezTo>
                    <a:cubicBezTo>
                      <a:pt x="250" y="51"/>
                      <a:pt x="253" y="50"/>
                      <a:pt x="256" y="50"/>
                    </a:cubicBezTo>
                    <a:cubicBezTo>
                      <a:pt x="256" y="50"/>
                      <a:pt x="257" y="50"/>
                      <a:pt x="257" y="50"/>
                    </a:cubicBezTo>
                    <a:cubicBezTo>
                      <a:pt x="258" y="50"/>
                      <a:pt x="260" y="50"/>
                      <a:pt x="262" y="50"/>
                    </a:cubicBezTo>
                    <a:cubicBezTo>
                      <a:pt x="264" y="50"/>
                      <a:pt x="265" y="50"/>
                      <a:pt x="266" y="50"/>
                    </a:cubicBezTo>
                    <a:cubicBezTo>
                      <a:pt x="267" y="50"/>
                      <a:pt x="267" y="50"/>
                      <a:pt x="267" y="50"/>
                    </a:cubicBezTo>
                    <a:cubicBezTo>
                      <a:pt x="270" y="50"/>
                      <a:pt x="273" y="49"/>
                      <a:pt x="275" y="49"/>
                    </a:cubicBezTo>
                    <a:cubicBezTo>
                      <a:pt x="278" y="49"/>
                      <a:pt x="279" y="50"/>
                      <a:pt x="281" y="51"/>
                    </a:cubicBezTo>
                    <a:cubicBezTo>
                      <a:pt x="283" y="51"/>
                      <a:pt x="286" y="52"/>
                      <a:pt x="288" y="51"/>
                    </a:cubicBezTo>
                    <a:cubicBezTo>
                      <a:pt x="289" y="51"/>
                      <a:pt x="291" y="50"/>
                      <a:pt x="292" y="50"/>
                    </a:cubicBezTo>
                    <a:cubicBezTo>
                      <a:pt x="296" y="50"/>
                      <a:pt x="300" y="50"/>
                      <a:pt x="304" y="49"/>
                    </a:cubicBezTo>
                    <a:cubicBezTo>
                      <a:pt x="304" y="49"/>
                      <a:pt x="305" y="49"/>
                      <a:pt x="305" y="49"/>
                    </a:cubicBezTo>
                    <a:cubicBezTo>
                      <a:pt x="305" y="49"/>
                      <a:pt x="305" y="49"/>
                      <a:pt x="305" y="49"/>
                    </a:cubicBezTo>
                    <a:cubicBezTo>
                      <a:pt x="305" y="50"/>
                      <a:pt x="305" y="50"/>
                      <a:pt x="306" y="50"/>
                    </a:cubicBezTo>
                    <a:cubicBezTo>
                      <a:pt x="306" y="50"/>
                      <a:pt x="306" y="51"/>
                      <a:pt x="306" y="51"/>
                    </a:cubicBezTo>
                    <a:cubicBezTo>
                      <a:pt x="308" y="52"/>
                      <a:pt x="310" y="53"/>
                      <a:pt x="312" y="52"/>
                    </a:cubicBezTo>
                    <a:cubicBezTo>
                      <a:pt x="312" y="52"/>
                      <a:pt x="313" y="52"/>
                      <a:pt x="313" y="51"/>
                    </a:cubicBezTo>
                    <a:cubicBezTo>
                      <a:pt x="314" y="52"/>
                      <a:pt x="314" y="53"/>
                      <a:pt x="315" y="53"/>
                    </a:cubicBezTo>
                    <a:cubicBezTo>
                      <a:pt x="316" y="53"/>
                      <a:pt x="316" y="53"/>
                      <a:pt x="316" y="53"/>
                    </a:cubicBezTo>
                    <a:cubicBezTo>
                      <a:pt x="316" y="55"/>
                      <a:pt x="316" y="57"/>
                      <a:pt x="316" y="58"/>
                    </a:cubicBezTo>
                    <a:cubicBezTo>
                      <a:pt x="315" y="60"/>
                      <a:pt x="314" y="62"/>
                      <a:pt x="314" y="65"/>
                    </a:cubicBezTo>
                    <a:cubicBezTo>
                      <a:pt x="314" y="66"/>
                      <a:pt x="315" y="67"/>
                      <a:pt x="317" y="67"/>
                    </a:cubicBezTo>
                    <a:cubicBezTo>
                      <a:pt x="317" y="68"/>
                      <a:pt x="317" y="69"/>
                      <a:pt x="317" y="69"/>
                    </a:cubicBezTo>
                    <a:cubicBezTo>
                      <a:pt x="316" y="72"/>
                      <a:pt x="316" y="74"/>
                      <a:pt x="316" y="77"/>
                    </a:cubicBezTo>
                    <a:cubicBezTo>
                      <a:pt x="316" y="78"/>
                      <a:pt x="316" y="79"/>
                      <a:pt x="317" y="80"/>
                    </a:cubicBezTo>
                    <a:cubicBezTo>
                      <a:pt x="317" y="80"/>
                      <a:pt x="317" y="80"/>
                      <a:pt x="317" y="80"/>
                    </a:cubicBezTo>
                    <a:cubicBezTo>
                      <a:pt x="317" y="81"/>
                      <a:pt x="317" y="83"/>
                      <a:pt x="317" y="84"/>
                    </a:cubicBezTo>
                    <a:cubicBezTo>
                      <a:pt x="317" y="87"/>
                      <a:pt x="316" y="90"/>
                      <a:pt x="316" y="91"/>
                    </a:cubicBezTo>
                    <a:cubicBezTo>
                      <a:pt x="316" y="93"/>
                      <a:pt x="318" y="95"/>
                      <a:pt x="317" y="98"/>
                    </a:cubicBezTo>
                    <a:cubicBezTo>
                      <a:pt x="317" y="100"/>
                      <a:pt x="316" y="102"/>
                      <a:pt x="316" y="104"/>
                    </a:cubicBezTo>
                    <a:cubicBezTo>
                      <a:pt x="316" y="105"/>
                      <a:pt x="317" y="106"/>
                      <a:pt x="318" y="107"/>
                    </a:cubicBezTo>
                    <a:cubicBezTo>
                      <a:pt x="314" y="106"/>
                      <a:pt x="318" y="119"/>
                      <a:pt x="318" y="120"/>
                    </a:cubicBezTo>
                    <a:cubicBezTo>
                      <a:pt x="318" y="122"/>
                      <a:pt x="317" y="125"/>
                      <a:pt x="318" y="127"/>
                    </a:cubicBezTo>
                    <a:cubicBezTo>
                      <a:pt x="318" y="130"/>
                      <a:pt x="319" y="131"/>
                      <a:pt x="319" y="134"/>
                    </a:cubicBezTo>
                    <a:cubicBezTo>
                      <a:pt x="319" y="136"/>
                      <a:pt x="319" y="139"/>
                      <a:pt x="319" y="141"/>
                    </a:cubicBezTo>
                    <a:cubicBezTo>
                      <a:pt x="320" y="142"/>
                      <a:pt x="320" y="143"/>
                      <a:pt x="320" y="143"/>
                    </a:cubicBezTo>
                    <a:cubicBezTo>
                      <a:pt x="321" y="145"/>
                      <a:pt x="321" y="148"/>
                      <a:pt x="321" y="150"/>
                    </a:cubicBezTo>
                    <a:cubicBezTo>
                      <a:pt x="320" y="154"/>
                      <a:pt x="319" y="158"/>
                      <a:pt x="321" y="162"/>
                    </a:cubicBezTo>
                    <a:cubicBezTo>
                      <a:pt x="321" y="162"/>
                      <a:pt x="321" y="162"/>
                      <a:pt x="321" y="162"/>
                    </a:cubicBezTo>
                    <a:cubicBezTo>
                      <a:pt x="321" y="162"/>
                      <a:pt x="321" y="162"/>
                      <a:pt x="321" y="162"/>
                    </a:cubicBezTo>
                    <a:cubicBezTo>
                      <a:pt x="321" y="165"/>
                      <a:pt x="321" y="168"/>
                      <a:pt x="321" y="170"/>
                    </a:cubicBezTo>
                    <a:cubicBezTo>
                      <a:pt x="321" y="174"/>
                      <a:pt x="322" y="177"/>
                      <a:pt x="323" y="180"/>
                    </a:cubicBezTo>
                    <a:cubicBezTo>
                      <a:pt x="323" y="181"/>
                      <a:pt x="323" y="183"/>
                      <a:pt x="323" y="184"/>
                    </a:cubicBezTo>
                    <a:close/>
                    <a:moveTo>
                      <a:pt x="324" y="47"/>
                    </a:moveTo>
                    <a:cubicBezTo>
                      <a:pt x="323" y="46"/>
                      <a:pt x="323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322" y="44"/>
                      <a:pt x="322" y="44"/>
                      <a:pt x="322" y="44"/>
                    </a:cubicBezTo>
                    <a:cubicBezTo>
                      <a:pt x="322" y="44"/>
                      <a:pt x="322" y="44"/>
                      <a:pt x="322" y="44"/>
                    </a:cubicBezTo>
                    <a:cubicBezTo>
                      <a:pt x="322" y="44"/>
                      <a:pt x="322" y="43"/>
                      <a:pt x="322" y="43"/>
                    </a:cubicBezTo>
                    <a:cubicBezTo>
                      <a:pt x="322" y="43"/>
                      <a:pt x="322" y="43"/>
                      <a:pt x="322" y="43"/>
                    </a:cubicBezTo>
                    <a:cubicBezTo>
                      <a:pt x="323" y="43"/>
                      <a:pt x="323" y="43"/>
                      <a:pt x="324" y="43"/>
                    </a:cubicBezTo>
                    <a:cubicBezTo>
                      <a:pt x="324" y="45"/>
                      <a:pt x="324" y="46"/>
                      <a:pt x="325" y="48"/>
                    </a:cubicBezTo>
                    <a:cubicBezTo>
                      <a:pt x="324" y="48"/>
                      <a:pt x="324" y="48"/>
                      <a:pt x="324" y="47"/>
                    </a:cubicBezTo>
                    <a:cubicBezTo>
                      <a:pt x="324" y="47"/>
                      <a:pt x="324" y="47"/>
                      <a:pt x="324" y="47"/>
                    </a:cubicBezTo>
                    <a:close/>
                    <a:moveTo>
                      <a:pt x="326" y="95"/>
                    </a:moveTo>
                    <a:cubicBezTo>
                      <a:pt x="326" y="96"/>
                      <a:pt x="326" y="96"/>
                      <a:pt x="326" y="97"/>
                    </a:cubicBezTo>
                    <a:cubicBezTo>
                      <a:pt x="325" y="90"/>
                      <a:pt x="324" y="83"/>
                      <a:pt x="324" y="76"/>
                    </a:cubicBezTo>
                    <a:cubicBezTo>
                      <a:pt x="324" y="69"/>
                      <a:pt x="324" y="63"/>
                      <a:pt x="324" y="57"/>
                    </a:cubicBezTo>
                    <a:cubicBezTo>
                      <a:pt x="324" y="54"/>
                      <a:pt x="324" y="52"/>
                      <a:pt x="324" y="50"/>
                    </a:cubicBezTo>
                    <a:cubicBezTo>
                      <a:pt x="324" y="50"/>
                      <a:pt x="325" y="49"/>
                      <a:pt x="325" y="49"/>
                    </a:cubicBezTo>
                    <a:cubicBezTo>
                      <a:pt x="325" y="51"/>
                      <a:pt x="326" y="54"/>
                      <a:pt x="327" y="56"/>
                    </a:cubicBezTo>
                    <a:cubicBezTo>
                      <a:pt x="327" y="56"/>
                      <a:pt x="327" y="56"/>
                      <a:pt x="328" y="56"/>
                    </a:cubicBezTo>
                    <a:cubicBezTo>
                      <a:pt x="327" y="65"/>
                      <a:pt x="327" y="73"/>
                      <a:pt x="327" y="82"/>
                    </a:cubicBezTo>
                    <a:cubicBezTo>
                      <a:pt x="327" y="86"/>
                      <a:pt x="327" y="91"/>
                      <a:pt x="326" y="95"/>
                    </a:cubicBezTo>
                    <a:close/>
                    <a:moveTo>
                      <a:pt x="327" y="114"/>
                    </a:moveTo>
                    <a:cubicBezTo>
                      <a:pt x="327" y="112"/>
                      <a:pt x="327" y="110"/>
                      <a:pt x="327" y="107"/>
                    </a:cubicBezTo>
                    <a:cubicBezTo>
                      <a:pt x="327" y="108"/>
                      <a:pt x="327" y="110"/>
                      <a:pt x="327" y="111"/>
                    </a:cubicBezTo>
                    <a:cubicBezTo>
                      <a:pt x="329" y="122"/>
                      <a:pt x="329" y="135"/>
                      <a:pt x="328" y="147"/>
                    </a:cubicBezTo>
                    <a:cubicBezTo>
                      <a:pt x="328" y="136"/>
                      <a:pt x="327" y="125"/>
                      <a:pt x="327" y="114"/>
                    </a:cubicBezTo>
                    <a:close/>
                    <a:moveTo>
                      <a:pt x="330" y="181"/>
                    </a:moveTo>
                    <a:cubicBezTo>
                      <a:pt x="330" y="178"/>
                      <a:pt x="330" y="176"/>
                      <a:pt x="329" y="174"/>
                    </a:cubicBezTo>
                    <a:cubicBezTo>
                      <a:pt x="328" y="170"/>
                      <a:pt x="328" y="167"/>
                      <a:pt x="328" y="163"/>
                    </a:cubicBezTo>
                    <a:cubicBezTo>
                      <a:pt x="328" y="163"/>
                      <a:pt x="328" y="164"/>
                      <a:pt x="328" y="164"/>
                    </a:cubicBezTo>
                    <a:cubicBezTo>
                      <a:pt x="329" y="168"/>
                      <a:pt x="330" y="171"/>
                      <a:pt x="330" y="175"/>
                    </a:cubicBezTo>
                    <a:cubicBezTo>
                      <a:pt x="330" y="177"/>
                      <a:pt x="331" y="177"/>
                      <a:pt x="332" y="178"/>
                    </a:cubicBezTo>
                    <a:cubicBezTo>
                      <a:pt x="332" y="178"/>
                      <a:pt x="332" y="179"/>
                      <a:pt x="332" y="180"/>
                    </a:cubicBezTo>
                    <a:cubicBezTo>
                      <a:pt x="331" y="180"/>
                      <a:pt x="330" y="180"/>
                      <a:pt x="330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513"/>
              <p:cNvSpPr>
                <a:spLocks noEditPoints="1"/>
              </p:cNvSpPr>
              <p:nvPr/>
            </p:nvSpPr>
            <p:spPr bwMode="auto">
              <a:xfrm>
                <a:off x="1596" y="988"/>
                <a:ext cx="58" cy="49"/>
              </a:xfrm>
              <a:custGeom>
                <a:avLst/>
                <a:gdLst>
                  <a:gd name="T0" fmla="*/ 2 w 77"/>
                  <a:gd name="T1" fmla="*/ 38 h 64"/>
                  <a:gd name="T2" fmla="*/ 12 w 77"/>
                  <a:gd name="T3" fmla="*/ 59 h 64"/>
                  <a:gd name="T4" fmla="*/ 23 w 77"/>
                  <a:gd name="T5" fmla="*/ 55 h 64"/>
                  <a:gd name="T6" fmla="*/ 19 w 77"/>
                  <a:gd name="T7" fmla="*/ 61 h 64"/>
                  <a:gd name="T8" fmla="*/ 29 w 77"/>
                  <a:gd name="T9" fmla="*/ 51 h 64"/>
                  <a:gd name="T10" fmla="*/ 43 w 77"/>
                  <a:gd name="T11" fmla="*/ 51 h 64"/>
                  <a:gd name="T12" fmla="*/ 53 w 77"/>
                  <a:gd name="T13" fmla="*/ 35 h 64"/>
                  <a:gd name="T14" fmla="*/ 75 w 77"/>
                  <a:gd name="T15" fmla="*/ 21 h 64"/>
                  <a:gd name="T16" fmla="*/ 66 w 77"/>
                  <a:gd name="T17" fmla="*/ 19 h 64"/>
                  <a:gd name="T18" fmla="*/ 64 w 77"/>
                  <a:gd name="T19" fmla="*/ 13 h 64"/>
                  <a:gd name="T20" fmla="*/ 68 w 77"/>
                  <a:gd name="T21" fmla="*/ 4 h 64"/>
                  <a:gd name="T22" fmla="*/ 58 w 77"/>
                  <a:gd name="T23" fmla="*/ 7 h 64"/>
                  <a:gd name="T24" fmla="*/ 21 w 77"/>
                  <a:gd name="T25" fmla="*/ 26 h 64"/>
                  <a:gd name="T26" fmla="*/ 16 w 77"/>
                  <a:gd name="T27" fmla="*/ 22 h 64"/>
                  <a:gd name="T28" fmla="*/ 15 w 77"/>
                  <a:gd name="T29" fmla="*/ 24 h 64"/>
                  <a:gd name="T30" fmla="*/ 52 w 77"/>
                  <a:gd name="T31" fmla="*/ 16 h 64"/>
                  <a:gd name="T32" fmla="*/ 19 w 77"/>
                  <a:gd name="T33" fmla="*/ 32 h 64"/>
                  <a:gd name="T34" fmla="*/ 35 w 77"/>
                  <a:gd name="T35" fmla="*/ 20 h 64"/>
                  <a:gd name="T36" fmla="*/ 15 w 77"/>
                  <a:gd name="T37" fmla="*/ 32 h 64"/>
                  <a:gd name="T38" fmla="*/ 14 w 77"/>
                  <a:gd name="T39" fmla="*/ 30 h 64"/>
                  <a:gd name="T40" fmla="*/ 17 w 77"/>
                  <a:gd name="T41" fmla="*/ 29 h 64"/>
                  <a:gd name="T42" fmla="*/ 3 w 77"/>
                  <a:gd name="T43" fmla="*/ 36 h 64"/>
                  <a:gd name="T44" fmla="*/ 53 w 77"/>
                  <a:gd name="T45" fmla="*/ 23 h 64"/>
                  <a:gd name="T46" fmla="*/ 59 w 77"/>
                  <a:gd name="T47" fmla="*/ 14 h 64"/>
                  <a:gd name="T48" fmla="*/ 29 w 77"/>
                  <a:gd name="T49" fmla="*/ 34 h 64"/>
                  <a:gd name="T50" fmla="*/ 28 w 77"/>
                  <a:gd name="T51" fmla="*/ 29 h 64"/>
                  <a:gd name="T52" fmla="*/ 47 w 77"/>
                  <a:gd name="T53" fmla="*/ 20 h 64"/>
                  <a:gd name="T54" fmla="*/ 5 w 77"/>
                  <a:gd name="T55" fmla="*/ 43 h 64"/>
                  <a:gd name="T56" fmla="*/ 13 w 77"/>
                  <a:gd name="T57" fmla="*/ 36 h 64"/>
                  <a:gd name="T58" fmla="*/ 7 w 77"/>
                  <a:gd name="T59" fmla="*/ 41 h 64"/>
                  <a:gd name="T60" fmla="*/ 62 w 77"/>
                  <a:gd name="T61" fmla="*/ 21 h 64"/>
                  <a:gd name="T62" fmla="*/ 17 w 77"/>
                  <a:gd name="T63" fmla="*/ 39 h 64"/>
                  <a:gd name="T64" fmla="*/ 54 w 77"/>
                  <a:gd name="T65" fmla="*/ 28 h 64"/>
                  <a:gd name="T66" fmla="*/ 58 w 77"/>
                  <a:gd name="T67" fmla="*/ 22 h 64"/>
                  <a:gd name="T68" fmla="*/ 42 w 77"/>
                  <a:gd name="T69" fmla="*/ 33 h 64"/>
                  <a:gd name="T70" fmla="*/ 35 w 77"/>
                  <a:gd name="T71" fmla="*/ 36 h 64"/>
                  <a:gd name="T72" fmla="*/ 26 w 77"/>
                  <a:gd name="T73" fmla="*/ 43 h 64"/>
                  <a:gd name="T74" fmla="*/ 14 w 77"/>
                  <a:gd name="T75" fmla="*/ 42 h 64"/>
                  <a:gd name="T76" fmla="*/ 11 w 77"/>
                  <a:gd name="T77" fmla="*/ 49 h 64"/>
                  <a:gd name="T78" fmla="*/ 18 w 77"/>
                  <a:gd name="T79" fmla="*/ 41 h 64"/>
                  <a:gd name="T80" fmla="*/ 7 w 77"/>
                  <a:gd name="T81" fmla="*/ 45 h 64"/>
                  <a:gd name="T82" fmla="*/ 7 w 77"/>
                  <a:gd name="T83" fmla="*/ 45 h 64"/>
                  <a:gd name="T84" fmla="*/ 20 w 77"/>
                  <a:gd name="T85" fmla="*/ 41 h 64"/>
                  <a:gd name="T86" fmla="*/ 55 w 77"/>
                  <a:gd name="T87" fmla="*/ 31 h 64"/>
                  <a:gd name="T88" fmla="*/ 49 w 77"/>
                  <a:gd name="T89" fmla="*/ 34 h 64"/>
                  <a:gd name="T90" fmla="*/ 38 w 77"/>
                  <a:gd name="T91" fmla="*/ 39 h 64"/>
                  <a:gd name="T92" fmla="*/ 52 w 77"/>
                  <a:gd name="T93" fmla="*/ 33 h 64"/>
                  <a:gd name="T94" fmla="*/ 47 w 77"/>
                  <a:gd name="T95" fmla="*/ 42 h 64"/>
                  <a:gd name="T96" fmla="*/ 36 w 77"/>
                  <a:gd name="T97" fmla="*/ 40 h 64"/>
                  <a:gd name="T98" fmla="*/ 26 w 77"/>
                  <a:gd name="T99" fmla="*/ 46 h 64"/>
                  <a:gd name="T100" fmla="*/ 17 w 77"/>
                  <a:gd name="T101" fmla="*/ 54 h 64"/>
                  <a:gd name="T102" fmla="*/ 10 w 77"/>
                  <a:gd name="T103" fmla="*/ 51 h 64"/>
                  <a:gd name="T104" fmla="*/ 22 w 77"/>
                  <a:gd name="T105" fmla="*/ 46 h 64"/>
                  <a:gd name="T106" fmla="*/ 20 w 77"/>
                  <a:gd name="T107" fmla="*/ 48 h 64"/>
                  <a:gd name="T108" fmla="*/ 21 w 77"/>
                  <a:gd name="T109" fmla="*/ 51 h 64"/>
                  <a:gd name="T110" fmla="*/ 44 w 77"/>
                  <a:gd name="T111" fmla="*/ 4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7" h="64">
                    <a:moveTo>
                      <a:pt x="16" y="22"/>
                    </a:moveTo>
                    <a:cubicBezTo>
                      <a:pt x="16" y="22"/>
                      <a:pt x="15" y="22"/>
                      <a:pt x="15" y="22"/>
                    </a:cubicBezTo>
                    <a:cubicBezTo>
                      <a:pt x="14" y="22"/>
                      <a:pt x="14" y="23"/>
                      <a:pt x="14" y="24"/>
                    </a:cubicBezTo>
                    <a:cubicBezTo>
                      <a:pt x="13" y="25"/>
                      <a:pt x="13" y="26"/>
                      <a:pt x="13" y="28"/>
                    </a:cubicBezTo>
                    <a:cubicBezTo>
                      <a:pt x="14" y="29"/>
                      <a:pt x="14" y="29"/>
                      <a:pt x="13" y="29"/>
                    </a:cubicBezTo>
                    <a:cubicBezTo>
                      <a:pt x="11" y="31"/>
                      <a:pt x="8" y="32"/>
                      <a:pt x="5" y="33"/>
                    </a:cubicBezTo>
                    <a:cubicBezTo>
                      <a:pt x="5" y="33"/>
                      <a:pt x="4" y="34"/>
                      <a:pt x="3" y="34"/>
                    </a:cubicBezTo>
                    <a:cubicBezTo>
                      <a:pt x="0" y="35"/>
                      <a:pt x="0" y="35"/>
                      <a:pt x="2" y="38"/>
                    </a:cubicBezTo>
                    <a:cubicBezTo>
                      <a:pt x="2" y="40"/>
                      <a:pt x="3" y="41"/>
                      <a:pt x="3" y="41"/>
                    </a:cubicBezTo>
                    <a:cubicBezTo>
                      <a:pt x="3" y="42"/>
                      <a:pt x="3" y="42"/>
                      <a:pt x="4" y="43"/>
                    </a:cubicBezTo>
                    <a:cubicBezTo>
                      <a:pt x="4" y="44"/>
                      <a:pt x="4" y="45"/>
                      <a:pt x="4" y="45"/>
                    </a:cubicBezTo>
                    <a:cubicBezTo>
                      <a:pt x="4" y="45"/>
                      <a:pt x="4" y="45"/>
                      <a:pt x="5" y="45"/>
                    </a:cubicBezTo>
                    <a:cubicBezTo>
                      <a:pt x="5" y="45"/>
                      <a:pt x="5" y="46"/>
                      <a:pt x="6" y="48"/>
                    </a:cubicBezTo>
                    <a:cubicBezTo>
                      <a:pt x="7" y="50"/>
                      <a:pt x="8" y="52"/>
                      <a:pt x="8" y="52"/>
                    </a:cubicBezTo>
                    <a:cubicBezTo>
                      <a:pt x="8" y="52"/>
                      <a:pt x="8" y="52"/>
                      <a:pt x="10" y="56"/>
                    </a:cubicBezTo>
                    <a:cubicBezTo>
                      <a:pt x="11" y="58"/>
                      <a:pt x="11" y="59"/>
                      <a:pt x="12" y="59"/>
                    </a:cubicBezTo>
                    <a:cubicBezTo>
                      <a:pt x="12" y="59"/>
                      <a:pt x="12" y="59"/>
                      <a:pt x="12" y="58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56"/>
                      <a:pt x="17" y="56"/>
                      <a:pt x="18" y="55"/>
                    </a:cubicBezTo>
                    <a:cubicBezTo>
                      <a:pt x="19" y="54"/>
                      <a:pt x="19" y="54"/>
                      <a:pt x="20" y="54"/>
                    </a:cubicBezTo>
                    <a:cubicBezTo>
                      <a:pt x="20" y="54"/>
                      <a:pt x="20" y="54"/>
                      <a:pt x="21" y="54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4"/>
                      <a:pt x="23" y="55"/>
                    </a:cubicBezTo>
                    <a:cubicBezTo>
                      <a:pt x="24" y="57"/>
                      <a:pt x="24" y="58"/>
                      <a:pt x="24" y="60"/>
                    </a:cubicBezTo>
                    <a:cubicBezTo>
                      <a:pt x="24" y="60"/>
                      <a:pt x="24" y="60"/>
                      <a:pt x="24" y="61"/>
                    </a:cubicBezTo>
                    <a:cubicBezTo>
                      <a:pt x="24" y="61"/>
                      <a:pt x="22" y="62"/>
                      <a:pt x="21" y="62"/>
                    </a:cubicBezTo>
                    <a:cubicBezTo>
                      <a:pt x="21" y="62"/>
                      <a:pt x="21" y="62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2" y="61"/>
                      <a:pt x="22" y="60"/>
                      <a:pt x="22" y="60"/>
                    </a:cubicBezTo>
                    <a:cubicBezTo>
                      <a:pt x="22" y="55"/>
                      <a:pt x="18" y="58"/>
                      <a:pt x="19" y="61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9" y="62"/>
                      <a:pt x="19" y="62"/>
                      <a:pt x="19" y="63"/>
                    </a:cubicBezTo>
                    <a:cubicBezTo>
                      <a:pt x="20" y="64"/>
                      <a:pt x="20" y="64"/>
                      <a:pt x="21" y="64"/>
                    </a:cubicBezTo>
                    <a:cubicBezTo>
                      <a:pt x="23" y="64"/>
                      <a:pt x="25" y="63"/>
                      <a:pt x="25" y="60"/>
                    </a:cubicBezTo>
                    <a:cubicBezTo>
                      <a:pt x="25" y="59"/>
                      <a:pt x="25" y="58"/>
                      <a:pt x="25" y="58"/>
                    </a:cubicBezTo>
                    <a:cubicBezTo>
                      <a:pt x="25" y="57"/>
                      <a:pt x="25" y="56"/>
                      <a:pt x="24" y="54"/>
                    </a:cubicBezTo>
                    <a:cubicBezTo>
                      <a:pt x="24" y="54"/>
                      <a:pt x="24" y="53"/>
                      <a:pt x="24" y="53"/>
                    </a:cubicBezTo>
                    <a:cubicBezTo>
                      <a:pt x="24" y="53"/>
                      <a:pt x="29" y="51"/>
                      <a:pt x="29" y="51"/>
                    </a:cubicBezTo>
                    <a:cubicBezTo>
                      <a:pt x="29" y="51"/>
                      <a:pt x="29" y="51"/>
                      <a:pt x="34" y="49"/>
                    </a:cubicBezTo>
                    <a:cubicBezTo>
                      <a:pt x="39" y="47"/>
                      <a:pt x="39" y="47"/>
                      <a:pt x="40" y="47"/>
                    </a:cubicBezTo>
                    <a:cubicBezTo>
                      <a:pt x="40" y="47"/>
                      <a:pt x="40" y="47"/>
                      <a:pt x="40" y="48"/>
                    </a:cubicBezTo>
                    <a:cubicBezTo>
                      <a:pt x="40" y="48"/>
                      <a:pt x="40" y="49"/>
                      <a:pt x="40" y="49"/>
                    </a:cubicBezTo>
                    <a:cubicBezTo>
                      <a:pt x="40" y="49"/>
                      <a:pt x="41" y="50"/>
                      <a:pt x="41" y="50"/>
                    </a:cubicBezTo>
                    <a:cubicBezTo>
                      <a:pt x="41" y="51"/>
                      <a:pt x="41" y="51"/>
                      <a:pt x="42" y="51"/>
                    </a:cubicBezTo>
                    <a:cubicBezTo>
                      <a:pt x="42" y="51"/>
                      <a:pt x="42" y="51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4" y="48"/>
                      <a:pt x="47" y="44"/>
                      <a:pt x="50" y="42"/>
                    </a:cubicBezTo>
                    <a:cubicBezTo>
                      <a:pt x="50" y="42"/>
                      <a:pt x="51" y="41"/>
                      <a:pt x="52" y="41"/>
                    </a:cubicBezTo>
                    <a:cubicBezTo>
                      <a:pt x="57" y="38"/>
                      <a:pt x="63" y="35"/>
                      <a:pt x="68" y="33"/>
                    </a:cubicBezTo>
                    <a:cubicBezTo>
                      <a:pt x="72" y="31"/>
                      <a:pt x="76" y="29"/>
                      <a:pt x="76" y="29"/>
                    </a:cubicBezTo>
                    <a:cubicBezTo>
                      <a:pt x="77" y="28"/>
                      <a:pt x="75" y="28"/>
                      <a:pt x="74" y="28"/>
                    </a:cubicBezTo>
                    <a:cubicBezTo>
                      <a:pt x="74" y="29"/>
                      <a:pt x="73" y="29"/>
                      <a:pt x="68" y="32"/>
                    </a:cubicBezTo>
                    <a:cubicBezTo>
                      <a:pt x="61" y="35"/>
                      <a:pt x="56" y="38"/>
                      <a:pt x="50" y="40"/>
                    </a:cubicBezTo>
                    <a:cubicBezTo>
                      <a:pt x="50" y="40"/>
                      <a:pt x="52" y="36"/>
                      <a:pt x="53" y="35"/>
                    </a:cubicBezTo>
                    <a:cubicBezTo>
                      <a:pt x="54" y="35"/>
                      <a:pt x="54" y="34"/>
                      <a:pt x="55" y="33"/>
                    </a:cubicBezTo>
                    <a:cubicBezTo>
                      <a:pt x="55" y="33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1"/>
                    </a:cubicBezTo>
                    <a:cubicBezTo>
                      <a:pt x="56" y="31"/>
                      <a:pt x="57" y="31"/>
                      <a:pt x="57" y="30"/>
                    </a:cubicBezTo>
                    <a:cubicBezTo>
                      <a:pt x="58" y="30"/>
                      <a:pt x="58" y="29"/>
                      <a:pt x="58" y="29"/>
                    </a:cubicBezTo>
                    <a:cubicBezTo>
                      <a:pt x="58" y="29"/>
                      <a:pt x="60" y="28"/>
                      <a:pt x="66" y="25"/>
                    </a:cubicBezTo>
                    <a:cubicBezTo>
                      <a:pt x="70" y="24"/>
                      <a:pt x="73" y="22"/>
                      <a:pt x="74" y="22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1"/>
                      <a:pt x="75" y="20"/>
                      <a:pt x="75" y="20"/>
                    </a:cubicBezTo>
                    <a:cubicBezTo>
                      <a:pt x="75" y="20"/>
                      <a:pt x="73" y="21"/>
                      <a:pt x="73" y="21"/>
                    </a:cubicBezTo>
                    <a:cubicBezTo>
                      <a:pt x="73" y="21"/>
                      <a:pt x="70" y="22"/>
                      <a:pt x="68" y="23"/>
                    </a:cubicBezTo>
                    <a:cubicBezTo>
                      <a:pt x="65" y="24"/>
                      <a:pt x="62" y="25"/>
                      <a:pt x="62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1" y="25"/>
                      <a:pt x="62" y="23"/>
                      <a:pt x="63" y="22"/>
                    </a:cubicBezTo>
                    <a:cubicBezTo>
                      <a:pt x="65" y="20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8" y="18"/>
                    </a:cubicBezTo>
                    <a:cubicBezTo>
                      <a:pt x="71" y="17"/>
                      <a:pt x="73" y="16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4"/>
                      <a:pt x="72" y="14"/>
                      <a:pt x="71" y="15"/>
                    </a:cubicBezTo>
                    <a:cubicBezTo>
                      <a:pt x="70" y="15"/>
                      <a:pt x="69" y="16"/>
                      <a:pt x="69" y="16"/>
                    </a:cubicBezTo>
                    <a:cubicBezTo>
                      <a:pt x="67" y="17"/>
                      <a:pt x="65" y="18"/>
                      <a:pt x="65" y="17"/>
                    </a:cubicBezTo>
                    <a:cubicBezTo>
                      <a:pt x="65" y="17"/>
                      <a:pt x="65" y="17"/>
                      <a:pt x="65" y="16"/>
                    </a:cubicBezTo>
                    <a:cubicBezTo>
                      <a:pt x="64" y="15"/>
                      <a:pt x="64" y="14"/>
                      <a:pt x="64" y="13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73" y="8"/>
                      <a:pt x="73" y="8"/>
                      <a:pt x="73" y="7"/>
                    </a:cubicBezTo>
                    <a:cubicBezTo>
                      <a:pt x="73" y="6"/>
                      <a:pt x="73" y="6"/>
                      <a:pt x="70" y="8"/>
                    </a:cubicBezTo>
                    <a:cubicBezTo>
                      <a:pt x="69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8" y="8"/>
                    </a:cubicBezTo>
                    <a:cubicBezTo>
                      <a:pt x="68" y="7"/>
                      <a:pt x="68" y="6"/>
                      <a:pt x="68" y="5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3" y="2"/>
                      <a:pt x="74" y="2"/>
                      <a:pt x="74" y="1"/>
                    </a:cubicBezTo>
                    <a:cubicBezTo>
                      <a:pt x="74" y="1"/>
                      <a:pt x="74" y="0"/>
                      <a:pt x="74" y="0"/>
                    </a:cubicBezTo>
                    <a:cubicBezTo>
                      <a:pt x="74" y="0"/>
                      <a:pt x="72" y="0"/>
                      <a:pt x="72" y="1"/>
                    </a:cubicBezTo>
                    <a:cubicBezTo>
                      <a:pt x="71" y="1"/>
                      <a:pt x="70" y="2"/>
                      <a:pt x="67" y="3"/>
                    </a:cubicBezTo>
                    <a:cubicBezTo>
                      <a:pt x="67" y="3"/>
                      <a:pt x="66" y="3"/>
                      <a:pt x="66" y="3"/>
                    </a:cubicBezTo>
                    <a:cubicBezTo>
                      <a:pt x="65" y="4"/>
                      <a:pt x="64" y="5"/>
                      <a:pt x="61" y="6"/>
                    </a:cubicBezTo>
                    <a:cubicBezTo>
                      <a:pt x="59" y="7"/>
                      <a:pt x="58" y="7"/>
                      <a:pt x="58" y="7"/>
                    </a:cubicBezTo>
                    <a:cubicBezTo>
                      <a:pt x="58" y="7"/>
                      <a:pt x="56" y="8"/>
                      <a:pt x="55" y="9"/>
                    </a:cubicBezTo>
                    <a:cubicBezTo>
                      <a:pt x="52" y="10"/>
                      <a:pt x="48" y="12"/>
                      <a:pt x="45" y="13"/>
                    </a:cubicBezTo>
                    <a:cubicBezTo>
                      <a:pt x="44" y="14"/>
                      <a:pt x="42" y="15"/>
                      <a:pt x="40" y="16"/>
                    </a:cubicBezTo>
                    <a:cubicBezTo>
                      <a:pt x="38" y="17"/>
                      <a:pt x="36" y="18"/>
                      <a:pt x="33" y="20"/>
                    </a:cubicBezTo>
                    <a:cubicBezTo>
                      <a:pt x="32" y="20"/>
                      <a:pt x="30" y="21"/>
                      <a:pt x="29" y="22"/>
                    </a:cubicBezTo>
                    <a:cubicBezTo>
                      <a:pt x="28" y="22"/>
                      <a:pt x="26" y="23"/>
                      <a:pt x="26" y="23"/>
                    </a:cubicBezTo>
                    <a:cubicBezTo>
                      <a:pt x="26" y="23"/>
                      <a:pt x="25" y="24"/>
                      <a:pt x="24" y="24"/>
                    </a:cubicBezTo>
                    <a:cubicBezTo>
                      <a:pt x="23" y="25"/>
                      <a:pt x="22" y="25"/>
                      <a:pt x="21" y="26"/>
                    </a:cubicBezTo>
                    <a:cubicBezTo>
                      <a:pt x="20" y="26"/>
                      <a:pt x="19" y="27"/>
                      <a:pt x="19" y="27"/>
                    </a:cubicBezTo>
                    <a:cubicBezTo>
                      <a:pt x="19" y="27"/>
                      <a:pt x="19" y="26"/>
                      <a:pt x="19" y="26"/>
                    </a:cubicBezTo>
                    <a:cubicBezTo>
                      <a:pt x="19" y="25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2"/>
                      <a:pt x="18" y="22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6" y="22"/>
                      <a:pt x="16" y="22"/>
                    </a:cubicBezTo>
                    <a:close/>
                    <a:moveTo>
                      <a:pt x="15" y="24"/>
                    </a:move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3"/>
                      <a:pt x="17" y="24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8" y="27"/>
                      <a:pt x="18" y="27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25"/>
                      <a:pt x="15" y="24"/>
                      <a:pt x="15" y="24"/>
                    </a:cubicBezTo>
                    <a:close/>
                    <a:moveTo>
                      <a:pt x="62" y="7"/>
                    </a:move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1" y="8"/>
                      <a:pt x="61" y="9"/>
                    </a:cubicBezTo>
                    <a:cubicBezTo>
                      <a:pt x="61" y="10"/>
                      <a:pt x="61" y="10"/>
                      <a:pt x="61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0" y="12"/>
                      <a:pt x="59" y="13"/>
                    </a:cubicBezTo>
                    <a:cubicBezTo>
                      <a:pt x="55" y="14"/>
                      <a:pt x="52" y="16"/>
                      <a:pt x="52" y="16"/>
                    </a:cubicBezTo>
                    <a:cubicBezTo>
                      <a:pt x="51" y="16"/>
                      <a:pt x="51" y="17"/>
                      <a:pt x="50" y="17"/>
                    </a:cubicBezTo>
                    <a:cubicBezTo>
                      <a:pt x="50" y="17"/>
                      <a:pt x="48" y="18"/>
                      <a:pt x="48" y="18"/>
                    </a:cubicBezTo>
                    <a:cubicBezTo>
                      <a:pt x="46" y="19"/>
                      <a:pt x="42" y="21"/>
                      <a:pt x="36" y="24"/>
                    </a:cubicBezTo>
                    <a:cubicBezTo>
                      <a:pt x="35" y="24"/>
                      <a:pt x="34" y="25"/>
                      <a:pt x="34" y="25"/>
                    </a:cubicBezTo>
                    <a:cubicBezTo>
                      <a:pt x="33" y="25"/>
                      <a:pt x="32" y="26"/>
                      <a:pt x="30" y="27"/>
                    </a:cubicBezTo>
                    <a:cubicBezTo>
                      <a:pt x="28" y="27"/>
                      <a:pt x="26" y="29"/>
                      <a:pt x="25" y="29"/>
                    </a:cubicBezTo>
                    <a:cubicBezTo>
                      <a:pt x="24" y="30"/>
                      <a:pt x="23" y="30"/>
                      <a:pt x="22" y="31"/>
                    </a:cubicBezTo>
                    <a:cubicBezTo>
                      <a:pt x="21" y="31"/>
                      <a:pt x="19" y="32"/>
                      <a:pt x="19" y="32"/>
                    </a:cubicBezTo>
                    <a:cubicBezTo>
                      <a:pt x="19" y="31"/>
                      <a:pt x="19" y="28"/>
                      <a:pt x="19" y="28"/>
                    </a:cubicBezTo>
                    <a:cubicBezTo>
                      <a:pt x="21" y="27"/>
                      <a:pt x="22" y="26"/>
                      <a:pt x="24" y="26"/>
                    </a:cubicBezTo>
                    <a:cubicBezTo>
                      <a:pt x="26" y="25"/>
                      <a:pt x="27" y="24"/>
                      <a:pt x="27" y="24"/>
                    </a:cubicBezTo>
                    <a:cubicBezTo>
                      <a:pt x="27" y="24"/>
                      <a:pt x="28" y="24"/>
                      <a:pt x="29" y="23"/>
                    </a:cubicBezTo>
                    <a:cubicBezTo>
                      <a:pt x="30" y="23"/>
                      <a:pt x="30" y="23"/>
                      <a:pt x="30" y="22"/>
                    </a:cubicBezTo>
                    <a:cubicBezTo>
                      <a:pt x="30" y="22"/>
                      <a:pt x="31" y="22"/>
                      <a:pt x="31" y="22"/>
                    </a:cubicBezTo>
                    <a:cubicBezTo>
                      <a:pt x="33" y="21"/>
                      <a:pt x="34" y="21"/>
                      <a:pt x="34" y="20"/>
                    </a:cubicBezTo>
                    <a:cubicBezTo>
                      <a:pt x="34" y="20"/>
                      <a:pt x="35" y="20"/>
                      <a:pt x="35" y="20"/>
                    </a:cubicBezTo>
                    <a:cubicBezTo>
                      <a:pt x="35" y="20"/>
                      <a:pt x="36" y="19"/>
                      <a:pt x="37" y="19"/>
                    </a:cubicBezTo>
                    <a:cubicBezTo>
                      <a:pt x="38" y="18"/>
                      <a:pt x="39" y="18"/>
                      <a:pt x="39" y="18"/>
                    </a:cubicBezTo>
                    <a:cubicBezTo>
                      <a:pt x="40" y="17"/>
                      <a:pt x="44" y="16"/>
                      <a:pt x="45" y="15"/>
                    </a:cubicBezTo>
                    <a:cubicBezTo>
                      <a:pt x="47" y="14"/>
                      <a:pt x="53" y="11"/>
                      <a:pt x="56" y="10"/>
                    </a:cubicBezTo>
                    <a:cubicBezTo>
                      <a:pt x="58" y="9"/>
                      <a:pt x="61" y="7"/>
                      <a:pt x="61" y="7"/>
                    </a:cubicBezTo>
                    <a:cubicBezTo>
                      <a:pt x="61" y="7"/>
                      <a:pt x="62" y="7"/>
                      <a:pt x="62" y="7"/>
                    </a:cubicBezTo>
                    <a:close/>
                    <a:moveTo>
                      <a:pt x="14" y="30"/>
                    </a:moveTo>
                    <a:cubicBezTo>
                      <a:pt x="14" y="30"/>
                      <a:pt x="14" y="32"/>
                      <a:pt x="15" y="32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4"/>
                      <a:pt x="12" y="35"/>
                      <a:pt x="12" y="35"/>
                    </a:cubicBezTo>
                    <a:cubicBezTo>
                      <a:pt x="11" y="35"/>
                      <a:pt x="10" y="36"/>
                      <a:pt x="9" y="36"/>
                    </a:cubicBezTo>
                    <a:cubicBezTo>
                      <a:pt x="7" y="37"/>
                      <a:pt x="5" y="38"/>
                      <a:pt x="5" y="37"/>
                    </a:cubicBezTo>
                    <a:cubicBezTo>
                      <a:pt x="5" y="37"/>
                      <a:pt x="5" y="36"/>
                      <a:pt x="5" y="36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3"/>
                      <a:pt x="10" y="32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lose/>
                    <a:moveTo>
                      <a:pt x="1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32"/>
                      <a:pt x="18" y="32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6" y="32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lose/>
                    <a:moveTo>
                      <a:pt x="3" y="36"/>
                    </a:moveTo>
                    <a:cubicBezTo>
                      <a:pt x="3" y="36"/>
                      <a:pt x="4" y="36"/>
                      <a:pt x="4" y="37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2" y="36"/>
                      <a:pt x="2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lose/>
                    <a:moveTo>
                      <a:pt x="59" y="14"/>
                    </a:moveTo>
                    <a:cubicBezTo>
                      <a:pt x="62" y="13"/>
                      <a:pt x="62" y="13"/>
                      <a:pt x="63" y="14"/>
                    </a:cubicBezTo>
                    <a:cubicBezTo>
                      <a:pt x="63" y="15"/>
                      <a:pt x="63" y="15"/>
                      <a:pt x="61" y="18"/>
                    </a:cubicBezTo>
                    <a:cubicBezTo>
                      <a:pt x="61" y="18"/>
                      <a:pt x="60" y="19"/>
                      <a:pt x="60" y="20"/>
                    </a:cubicBezTo>
                    <a:cubicBezTo>
                      <a:pt x="59" y="20"/>
                      <a:pt x="59" y="20"/>
                      <a:pt x="58" y="21"/>
                    </a:cubicBezTo>
                    <a:cubicBezTo>
                      <a:pt x="57" y="21"/>
                      <a:pt x="56" y="22"/>
                      <a:pt x="55" y="22"/>
                    </a:cubicBezTo>
                    <a:cubicBezTo>
                      <a:pt x="54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2"/>
                    </a:cubicBezTo>
                    <a:cubicBezTo>
                      <a:pt x="53" y="22"/>
                      <a:pt x="53" y="22"/>
                      <a:pt x="54" y="22"/>
                    </a:cubicBezTo>
                    <a:cubicBezTo>
                      <a:pt x="54" y="22"/>
                      <a:pt x="54" y="21"/>
                      <a:pt x="54" y="20"/>
                    </a:cubicBezTo>
                    <a:cubicBezTo>
                      <a:pt x="54" y="19"/>
                      <a:pt x="55" y="19"/>
                      <a:pt x="55" y="19"/>
                    </a:cubicBezTo>
                    <a:cubicBezTo>
                      <a:pt x="55" y="19"/>
                      <a:pt x="55" y="18"/>
                      <a:pt x="55" y="18"/>
                    </a:cubicBezTo>
                    <a:cubicBezTo>
                      <a:pt x="54" y="17"/>
                      <a:pt x="54" y="16"/>
                      <a:pt x="54" y="16"/>
                    </a:cubicBezTo>
                    <a:cubicBezTo>
                      <a:pt x="54" y="16"/>
                      <a:pt x="56" y="16"/>
                      <a:pt x="58" y="15"/>
                    </a:cubicBezTo>
                    <a:cubicBezTo>
                      <a:pt x="59" y="14"/>
                      <a:pt x="59" y="14"/>
                      <a:pt x="59" y="14"/>
                    </a:cubicBezTo>
                    <a:close/>
                    <a:moveTo>
                      <a:pt x="48" y="20"/>
                    </a:moveTo>
                    <a:cubicBezTo>
                      <a:pt x="48" y="19"/>
                      <a:pt x="48" y="20"/>
                      <a:pt x="48" y="21"/>
                    </a:cubicBezTo>
                    <a:cubicBezTo>
                      <a:pt x="47" y="23"/>
                      <a:pt x="47" y="24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6"/>
                      <a:pt x="47" y="26"/>
                    </a:cubicBezTo>
                    <a:cubicBezTo>
                      <a:pt x="46" y="26"/>
                      <a:pt x="42" y="28"/>
                      <a:pt x="37" y="30"/>
                    </a:cubicBezTo>
                    <a:cubicBezTo>
                      <a:pt x="33" y="32"/>
                      <a:pt x="32" y="32"/>
                      <a:pt x="31" y="33"/>
                    </a:cubicBezTo>
                    <a:cubicBezTo>
                      <a:pt x="31" y="33"/>
                      <a:pt x="30" y="33"/>
                      <a:pt x="29" y="34"/>
                    </a:cubicBezTo>
                    <a:cubicBezTo>
                      <a:pt x="28" y="34"/>
                      <a:pt x="26" y="35"/>
                      <a:pt x="25" y="36"/>
                    </a:cubicBezTo>
                    <a:cubicBezTo>
                      <a:pt x="20" y="38"/>
                      <a:pt x="18" y="39"/>
                      <a:pt x="19" y="38"/>
                    </a:cubicBezTo>
                    <a:cubicBezTo>
                      <a:pt x="19" y="38"/>
                      <a:pt x="19" y="37"/>
                      <a:pt x="18" y="37"/>
                    </a:cubicBezTo>
                    <a:cubicBezTo>
                      <a:pt x="18" y="36"/>
                      <a:pt x="18" y="36"/>
                      <a:pt x="18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20" y="33"/>
                    </a:cubicBezTo>
                    <a:cubicBezTo>
                      <a:pt x="21" y="32"/>
                      <a:pt x="23" y="31"/>
                      <a:pt x="25" y="31"/>
                    </a:cubicBezTo>
                    <a:cubicBezTo>
                      <a:pt x="26" y="30"/>
                      <a:pt x="28" y="29"/>
                      <a:pt x="28" y="29"/>
                    </a:cubicBezTo>
                    <a:cubicBezTo>
                      <a:pt x="28" y="29"/>
                      <a:pt x="29" y="28"/>
                      <a:pt x="30" y="28"/>
                    </a:cubicBezTo>
                    <a:cubicBezTo>
                      <a:pt x="31" y="28"/>
                      <a:pt x="32" y="27"/>
                      <a:pt x="32" y="27"/>
                    </a:cubicBezTo>
                    <a:cubicBezTo>
                      <a:pt x="32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4" y="26"/>
                    </a:cubicBezTo>
                    <a:cubicBezTo>
                      <a:pt x="35" y="26"/>
                      <a:pt x="37" y="25"/>
                      <a:pt x="38" y="24"/>
                    </a:cubicBezTo>
                    <a:cubicBezTo>
                      <a:pt x="40" y="24"/>
                      <a:pt x="41" y="23"/>
                      <a:pt x="41" y="23"/>
                    </a:cubicBezTo>
                    <a:cubicBezTo>
                      <a:pt x="41" y="23"/>
                      <a:pt x="42" y="22"/>
                      <a:pt x="44" y="22"/>
                    </a:cubicBezTo>
                    <a:cubicBezTo>
                      <a:pt x="45" y="21"/>
                      <a:pt x="47" y="20"/>
                      <a:pt x="47" y="20"/>
                    </a:cubicBezTo>
                    <a:cubicBezTo>
                      <a:pt x="47" y="20"/>
                      <a:pt x="48" y="20"/>
                      <a:pt x="48" y="20"/>
                    </a:cubicBezTo>
                    <a:close/>
                    <a:moveTo>
                      <a:pt x="5" y="39"/>
                    </a:moveTo>
                    <a:cubicBezTo>
                      <a:pt x="5" y="39"/>
                      <a:pt x="5" y="39"/>
                      <a:pt x="5" y="39"/>
                    </a:cubicBezTo>
                    <a:cubicBezTo>
                      <a:pt x="5" y="40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5" y="43"/>
                      <a:pt x="5" y="43"/>
                    </a:cubicBezTo>
                    <a:cubicBezTo>
                      <a:pt x="5" y="43"/>
                      <a:pt x="5" y="42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lose/>
                    <a:moveTo>
                      <a:pt x="6" y="39"/>
                    </a:moveTo>
                    <a:cubicBezTo>
                      <a:pt x="9" y="38"/>
                      <a:pt x="9" y="38"/>
                      <a:pt x="9" y="38"/>
                    </a:cubicBezTo>
                    <a:cubicBezTo>
                      <a:pt x="10" y="37"/>
                      <a:pt x="12" y="37"/>
                      <a:pt x="13" y="36"/>
                    </a:cubicBezTo>
                    <a:cubicBezTo>
                      <a:pt x="14" y="36"/>
                      <a:pt x="15" y="35"/>
                      <a:pt x="16" y="35"/>
                    </a:cubicBezTo>
                    <a:cubicBezTo>
                      <a:pt x="16" y="35"/>
                      <a:pt x="16" y="35"/>
                      <a:pt x="16" y="36"/>
                    </a:cubicBezTo>
                    <a:cubicBezTo>
                      <a:pt x="16" y="36"/>
                      <a:pt x="16" y="37"/>
                      <a:pt x="15" y="38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1"/>
                      <a:pt x="11" y="41"/>
                      <a:pt x="11" y="42"/>
                    </a:cubicBezTo>
                    <a:cubicBezTo>
                      <a:pt x="10" y="42"/>
                      <a:pt x="9" y="42"/>
                      <a:pt x="9" y="43"/>
                    </a:cubicBezTo>
                    <a:cubicBezTo>
                      <a:pt x="8" y="43"/>
                      <a:pt x="8" y="43"/>
                      <a:pt x="7" y="41"/>
                    </a:cubicBezTo>
                    <a:lnTo>
                      <a:pt x="6" y="39"/>
                    </a:lnTo>
                    <a:close/>
                    <a:moveTo>
                      <a:pt x="63" y="17"/>
                    </a:moveTo>
                    <a:cubicBezTo>
                      <a:pt x="64" y="17"/>
                      <a:pt x="64" y="18"/>
                      <a:pt x="63" y="18"/>
                    </a:cubicBezTo>
                    <a:cubicBezTo>
                      <a:pt x="63" y="18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2" y="19"/>
                      <a:pt x="62" y="19"/>
                      <a:pt x="63" y="18"/>
                    </a:cubicBezTo>
                    <a:cubicBezTo>
                      <a:pt x="63" y="18"/>
                      <a:pt x="63" y="18"/>
                      <a:pt x="63" y="17"/>
                    </a:cubicBezTo>
                    <a:close/>
                    <a:moveTo>
                      <a:pt x="62" y="21"/>
                    </a:move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1" y="21"/>
                      <a:pt x="60" y="23"/>
                      <a:pt x="58" y="26"/>
                    </a:cubicBezTo>
                    <a:cubicBezTo>
                      <a:pt x="57" y="27"/>
                      <a:pt x="57" y="28"/>
                      <a:pt x="56" y="28"/>
                    </a:cubicBezTo>
                    <a:cubicBezTo>
                      <a:pt x="55" y="29"/>
                      <a:pt x="59" y="23"/>
                      <a:pt x="60" y="23"/>
                    </a:cubicBezTo>
                    <a:cubicBezTo>
                      <a:pt x="60" y="22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lose/>
                    <a:moveTo>
                      <a:pt x="17" y="39"/>
                    </a:move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lose/>
                    <a:moveTo>
                      <a:pt x="58" y="22"/>
                    </a:move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5"/>
                      <a:pt x="56" y="26"/>
                      <a:pt x="55" y="26"/>
                    </a:cubicBezTo>
                    <a:cubicBezTo>
                      <a:pt x="55" y="27"/>
                      <a:pt x="54" y="28"/>
                      <a:pt x="54" y="28"/>
                    </a:cubicBezTo>
                    <a:cubicBezTo>
                      <a:pt x="54" y="28"/>
                      <a:pt x="54" y="29"/>
                      <a:pt x="53" y="29"/>
                    </a:cubicBezTo>
                    <a:cubicBezTo>
                      <a:pt x="53" y="30"/>
                      <a:pt x="52" y="30"/>
                      <a:pt x="52" y="30"/>
                    </a:cubicBezTo>
                    <a:cubicBezTo>
                      <a:pt x="52" y="30"/>
                      <a:pt x="52" y="29"/>
                      <a:pt x="52" y="29"/>
                    </a:cubicBezTo>
                    <a:cubicBezTo>
                      <a:pt x="51" y="28"/>
                      <a:pt x="51" y="27"/>
                      <a:pt x="51" y="26"/>
                    </a:cubicBezTo>
                    <a:cubicBezTo>
                      <a:pt x="50" y="26"/>
                      <a:pt x="50" y="26"/>
                      <a:pt x="51" y="26"/>
                    </a:cubicBezTo>
                    <a:cubicBezTo>
                      <a:pt x="51" y="25"/>
                      <a:pt x="52" y="25"/>
                      <a:pt x="52" y="25"/>
                    </a:cubicBezTo>
                    <a:cubicBezTo>
                      <a:pt x="52" y="25"/>
                      <a:pt x="53" y="24"/>
                      <a:pt x="55" y="24"/>
                    </a:cubicBezTo>
                    <a:lnTo>
                      <a:pt x="58" y="22"/>
                    </a:lnTo>
                    <a:close/>
                    <a:moveTo>
                      <a:pt x="49" y="26"/>
                    </a:moveTo>
                    <a:cubicBezTo>
                      <a:pt x="49" y="28"/>
                      <a:pt x="49" y="28"/>
                      <a:pt x="49" y="28"/>
                    </a:cubicBezTo>
                    <a:cubicBezTo>
                      <a:pt x="50" y="30"/>
                      <a:pt x="51" y="31"/>
                      <a:pt x="51" y="31"/>
                    </a:cubicBezTo>
                    <a:cubicBezTo>
                      <a:pt x="50" y="31"/>
                      <a:pt x="50" y="31"/>
                      <a:pt x="49" y="32"/>
                    </a:cubicBezTo>
                    <a:cubicBezTo>
                      <a:pt x="46" y="33"/>
                      <a:pt x="43" y="34"/>
                      <a:pt x="41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1" y="35"/>
                      <a:pt x="41" y="35"/>
                      <a:pt x="41" y="34"/>
                    </a:cubicBezTo>
                    <a:cubicBezTo>
                      <a:pt x="41" y="34"/>
                      <a:pt x="42" y="33"/>
                      <a:pt x="42" y="33"/>
                    </a:cubicBezTo>
                    <a:cubicBezTo>
                      <a:pt x="43" y="32"/>
                      <a:pt x="43" y="31"/>
                      <a:pt x="43" y="30"/>
                    </a:cubicBezTo>
                    <a:cubicBezTo>
                      <a:pt x="42" y="29"/>
                      <a:pt x="42" y="29"/>
                      <a:pt x="44" y="29"/>
                    </a:cubicBezTo>
                    <a:cubicBezTo>
                      <a:pt x="44" y="28"/>
                      <a:pt x="46" y="28"/>
                      <a:pt x="47" y="27"/>
                    </a:cubicBezTo>
                    <a:lnTo>
                      <a:pt x="49" y="26"/>
                    </a:lnTo>
                    <a:close/>
                    <a:moveTo>
                      <a:pt x="36" y="32"/>
                    </a:move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6" y="33"/>
                      <a:pt x="36" y="33"/>
                    </a:cubicBezTo>
                    <a:cubicBezTo>
                      <a:pt x="36" y="33"/>
                      <a:pt x="35" y="35"/>
                      <a:pt x="35" y="36"/>
                    </a:cubicBezTo>
                    <a:cubicBezTo>
                      <a:pt x="35" y="36"/>
                      <a:pt x="35" y="37"/>
                      <a:pt x="35" y="37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3" y="40"/>
                      <a:pt x="32" y="40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0" y="41"/>
                      <a:pt x="29" y="42"/>
                      <a:pt x="28" y="42"/>
                    </a:cubicBezTo>
                    <a:cubicBezTo>
                      <a:pt x="28" y="43"/>
                      <a:pt x="27" y="43"/>
                      <a:pt x="26" y="43"/>
                    </a:cubicBezTo>
                    <a:cubicBezTo>
                      <a:pt x="26" y="44"/>
                      <a:pt x="26" y="44"/>
                      <a:pt x="26" y="43"/>
                    </a:cubicBezTo>
                    <a:cubicBezTo>
                      <a:pt x="26" y="42"/>
                      <a:pt x="23" y="40"/>
                      <a:pt x="22" y="39"/>
                    </a:cubicBezTo>
                    <a:cubicBezTo>
                      <a:pt x="22" y="39"/>
                      <a:pt x="21" y="39"/>
                      <a:pt x="21" y="39"/>
                    </a:cubicBezTo>
                    <a:cubicBezTo>
                      <a:pt x="21" y="39"/>
                      <a:pt x="25" y="37"/>
                      <a:pt x="29" y="36"/>
                    </a:cubicBezTo>
                    <a:cubicBezTo>
                      <a:pt x="30" y="35"/>
                      <a:pt x="32" y="34"/>
                      <a:pt x="32" y="34"/>
                    </a:cubicBezTo>
                    <a:cubicBezTo>
                      <a:pt x="33" y="33"/>
                      <a:pt x="34" y="33"/>
                      <a:pt x="35" y="32"/>
                    </a:cubicBezTo>
                    <a:cubicBezTo>
                      <a:pt x="36" y="32"/>
                      <a:pt x="36" y="32"/>
                      <a:pt x="36" y="32"/>
                    </a:cubicBezTo>
                    <a:close/>
                    <a:moveTo>
                      <a:pt x="14" y="42"/>
                    </a:moveTo>
                    <a:cubicBezTo>
                      <a:pt x="14" y="41"/>
                      <a:pt x="14" y="42"/>
                      <a:pt x="14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3" y="43"/>
                      <a:pt x="13" y="44"/>
                      <a:pt x="13" y="45"/>
                    </a:cubicBezTo>
                    <a:cubicBezTo>
                      <a:pt x="13" y="45"/>
                      <a:pt x="13" y="46"/>
                      <a:pt x="13" y="46"/>
                    </a:cubicBezTo>
                    <a:cubicBezTo>
                      <a:pt x="13" y="47"/>
                      <a:pt x="13" y="47"/>
                      <a:pt x="13" y="48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1" y="49"/>
                      <a:pt x="11" y="49"/>
                    </a:cubicBezTo>
                    <a:cubicBezTo>
                      <a:pt x="11" y="49"/>
                      <a:pt x="10" y="48"/>
                      <a:pt x="10" y="47"/>
                    </a:cubicBezTo>
                    <a:cubicBezTo>
                      <a:pt x="9" y="46"/>
                      <a:pt x="9" y="45"/>
                      <a:pt x="9" y="45"/>
                    </a:cubicBezTo>
                    <a:cubicBezTo>
                      <a:pt x="9" y="45"/>
                      <a:pt x="9" y="44"/>
                      <a:pt x="9" y="44"/>
                    </a:cubicBezTo>
                    <a:cubicBezTo>
                      <a:pt x="9" y="44"/>
                      <a:pt x="9" y="44"/>
                      <a:pt x="10" y="43"/>
                    </a:cubicBezTo>
                    <a:cubicBezTo>
                      <a:pt x="11" y="43"/>
                      <a:pt x="12" y="42"/>
                      <a:pt x="13" y="42"/>
                    </a:cubicBezTo>
                    <a:cubicBezTo>
                      <a:pt x="13" y="42"/>
                      <a:pt x="14" y="42"/>
                      <a:pt x="14" y="42"/>
                    </a:cubicBezTo>
                    <a:close/>
                    <a:moveTo>
                      <a:pt x="17" y="40"/>
                    </a:moveTo>
                    <a:cubicBezTo>
                      <a:pt x="18" y="40"/>
                      <a:pt x="18" y="40"/>
                      <a:pt x="18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2"/>
                      <a:pt x="17" y="45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6" y="48"/>
                      <a:pt x="16" y="48"/>
                      <a:pt x="15" y="48"/>
                    </a:cubicBezTo>
                    <a:cubicBezTo>
                      <a:pt x="15" y="48"/>
                      <a:pt x="15" y="48"/>
                      <a:pt x="15" y="47"/>
                    </a:cubicBezTo>
                    <a:cubicBezTo>
                      <a:pt x="15" y="45"/>
                      <a:pt x="15" y="44"/>
                      <a:pt x="15" y="42"/>
                    </a:cubicBezTo>
                    <a:cubicBezTo>
                      <a:pt x="16" y="41"/>
                      <a:pt x="16" y="41"/>
                      <a:pt x="17" y="40"/>
                    </a:cubicBezTo>
                    <a:close/>
                    <a:moveTo>
                      <a:pt x="7" y="45"/>
                    </a:moveTo>
                    <a:cubicBezTo>
                      <a:pt x="7" y="45"/>
                      <a:pt x="7" y="45"/>
                      <a:pt x="7" y="45"/>
                    </a:cubicBezTo>
                    <a:cubicBezTo>
                      <a:pt x="8" y="46"/>
                      <a:pt x="8" y="47"/>
                      <a:pt x="9" y="48"/>
                    </a:cubicBezTo>
                    <a:cubicBezTo>
                      <a:pt x="10" y="49"/>
                      <a:pt x="10" y="49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8" y="49"/>
                      <a:pt x="8" y="48"/>
                    </a:cubicBezTo>
                    <a:cubicBezTo>
                      <a:pt x="7" y="47"/>
                      <a:pt x="7" y="46"/>
                      <a:pt x="7" y="46"/>
                    </a:cubicBezTo>
                    <a:cubicBezTo>
                      <a:pt x="6" y="45"/>
                      <a:pt x="6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lose/>
                    <a:moveTo>
                      <a:pt x="20" y="41"/>
                    </a:moveTo>
                    <a:cubicBezTo>
                      <a:pt x="20" y="40"/>
                      <a:pt x="22" y="41"/>
                      <a:pt x="23" y="42"/>
                    </a:cubicBezTo>
                    <a:cubicBezTo>
                      <a:pt x="24" y="43"/>
                      <a:pt x="24" y="43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5"/>
                      <a:pt x="23" y="45"/>
                      <a:pt x="23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2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lose/>
                    <a:moveTo>
                      <a:pt x="18" y="42"/>
                    </a:moveTo>
                    <a:cubicBezTo>
                      <a:pt x="18" y="42"/>
                      <a:pt x="19" y="45"/>
                      <a:pt x="20" y="46"/>
                    </a:cubicBezTo>
                    <a:cubicBezTo>
                      <a:pt x="20" y="46"/>
                      <a:pt x="19" y="46"/>
                      <a:pt x="19" y="46"/>
                    </a:cubicBezTo>
                    <a:cubicBezTo>
                      <a:pt x="18" y="46"/>
                      <a:pt x="18" y="45"/>
                      <a:pt x="18" y="43"/>
                    </a:cubicBezTo>
                    <a:cubicBezTo>
                      <a:pt x="18" y="43"/>
                      <a:pt x="18" y="42"/>
                      <a:pt x="18" y="42"/>
                    </a:cubicBezTo>
                    <a:close/>
                    <a:moveTo>
                      <a:pt x="55" y="30"/>
                    </a:move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4" y="32"/>
                      <a:pt x="54" y="32"/>
                    </a:cubicBezTo>
                    <a:cubicBezTo>
                      <a:pt x="54" y="33"/>
                      <a:pt x="53" y="33"/>
                      <a:pt x="53" y="33"/>
                    </a:cubicBezTo>
                    <a:cubicBezTo>
                      <a:pt x="53" y="32"/>
                      <a:pt x="53" y="31"/>
                      <a:pt x="54" y="30"/>
                    </a:cubicBezTo>
                    <a:lnTo>
                      <a:pt x="55" y="30"/>
                    </a:lnTo>
                    <a:close/>
                    <a:moveTo>
                      <a:pt x="50" y="33"/>
                    </a:move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3"/>
                      <a:pt x="49" y="34"/>
                      <a:pt x="49" y="34"/>
                    </a:cubicBezTo>
                    <a:cubicBezTo>
                      <a:pt x="48" y="35"/>
                      <a:pt x="48" y="36"/>
                      <a:pt x="48" y="36"/>
                    </a:cubicBezTo>
                    <a:cubicBezTo>
                      <a:pt x="48" y="36"/>
                      <a:pt x="47" y="36"/>
                      <a:pt x="47" y="37"/>
                    </a:cubicBezTo>
                    <a:cubicBezTo>
                      <a:pt x="47" y="37"/>
                      <a:pt x="46" y="39"/>
                      <a:pt x="46" y="39"/>
                    </a:cubicBezTo>
                    <a:cubicBezTo>
                      <a:pt x="45" y="40"/>
                      <a:pt x="44" y="41"/>
                      <a:pt x="44" y="42"/>
                    </a:cubicBezTo>
                    <a:cubicBezTo>
                      <a:pt x="43" y="43"/>
                      <a:pt x="43" y="44"/>
                      <a:pt x="42" y="44"/>
                    </a:cubicBezTo>
                    <a:cubicBezTo>
                      <a:pt x="41" y="45"/>
                      <a:pt x="40" y="45"/>
                      <a:pt x="40" y="44"/>
                    </a:cubicBezTo>
                    <a:cubicBezTo>
                      <a:pt x="40" y="44"/>
                      <a:pt x="40" y="43"/>
                      <a:pt x="39" y="42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8"/>
                      <a:pt x="40" y="38"/>
                      <a:pt x="41" y="37"/>
                    </a:cubicBezTo>
                    <a:cubicBezTo>
                      <a:pt x="42" y="36"/>
                      <a:pt x="43" y="36"/>
                      <a:pt x="44" y="35"/>
                    </a:cubicBezTo>
                    <a:cubicBezTo>
                      <a:pt x="45" y="35"/>
                      <a:pt x="46" y="35"/>
                      <a:pt x="46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8" y="34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50" y="33"/>
                    </a:cubicBezTo>
                    <a:close/>
                    <a:moveTo>
                      <a:pt x="52" y="33"/>
                    </a:move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1" y="36"/>
                    </a:cubicBezTo>
                    <a:cubicBezTo>
                      <a:pt x="50" y="37"/>
                      <a:pt x="49" y="39"/>
                      <a:pt x="48" y="41"/>
                    </a:cubicBezTo>
                    <a:cubicBezTo>
                      <a:pt x="47" y="41"/>
                      <a:pt x="47" y="42"/>
                      <a:pt x="47" y="42"/>
                    </a:cubicBezTo>
                    <a:cubicBezTo>
                      <a:pt x="47" y="42"/>
                      <a:pt x="46" y="42"/>
                      <a:pt x="46" y="42"/>
                    </a:cubicBezTo>
                    <a:cubicBezTo>
                      <a:pt x="46" y="42"/>
                      <a:pt x="46" y="42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5" y="43"/>
                      <a:pt x="45" y="42"/>
                      <a:pt x="45" y="42"/>
                    </a:cubicBezTo>
                    <a:cubicBezTo>
                      <a:pt x="46" y="40"/>
                      <a:pt x="50" y="34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lose/>
                    <a:moveTo>
                      <a:pt x="36" y="40"/>
                    </a:moveTo>
                    <a:cubicBezTo>
                      <a:pt x="37" y="40"/>
                      <a:pt x="37" y="40"/>
                      <a:pt x="38" y="43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2" y="48"/>
                      <a:pt x="29" y="49"/>
                      <a:pt x="29" y="49"/>
                    </a:cubicBezTo>
                    <a:cubicBezTo>
                      <a:pt x="29" y="49"/>
                      <a:pt x="28" y="50"/>
                      <a:pt x="26" y="5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49"/>
                      <a:pt x="26" y="47"/>
                      <a:pt x="26" y="46"/>
                    </a:cubicBezTo>
                    <a:cubicBezTo>
                      <a:pt x="26" y="45"/>
                      <a:pt x="26" y="45"/>
                      <a:pt x="27" y="44"/>
                    </a:cubicBezTo>
                    <a:cubicBezTo>
                      <a:pt x="29" y="43"/>
                      <a:pt x="30" y="42"/>
                      <a:pt x="33" y="41"/>
                    </a:cubicBezTo>
                    <a:cubicBezTo>
                      <a:pt x="34" y="41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lose/>
                    <a:moveTo>
                      <a:pt x="13" y="50"/>
                    </a:moveTo>
                    <a:cubicBezTo>
                      <a:pt x="13" y="50"/>
                      <a:pt x="14" y="50"/>
                      <a:pt x="14" y="51"/>
                    </a:cubicBezTo>
                    <a:cubicBezTo>
                      <a:pt x="14" y="52"/>
                      <a:pt x="14" y="52"/>
                      <a:pt x="16" y="53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6" y="54"/>
                      <a:pt x="16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3" y="54"/>
                      <a:pt x="13" y="53"/>
                      <a:pt x="13" y="52"/>
                    </a:cubicBezTo>
                    <a:cubicBezTo>
                      <a:pt x="12" y="52"/>
                      <a:pt x="12" y="51"/>
                      <a:pt x="12" y="51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50"/>
                      <a:pt x="13" y="50"/>
                      <a:pt x="13" y="50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1" y="51"/>
                      <a:pt x="11" y="53"/>
                    </a:cubicBezTo>
                    <a:cubicBezTo>
                      <a:pt x="12" y="54"/>
                      <a:pt x="12" y="55"/>
                      <a:pt x="13" y="55"/>
                    </a:cubicBezTo>
                    <a:cubicBezTo>
                      <a:pt x="13" y="56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1" y="55"/>
                    </a:cubicBezTo>
                    <a:cubicBezTo>
                      <a:pt x="11" y="54"/>
                      <a:pt x="10" y="53"/>
                      <a:pt x="10" y="53"/>
                    </a:cubicBezTo>
                    <a:cubicBezTo>
                      <a:pt x="9" y="52"/>
                      <a:pt x="9" y="51"/>
                      <a:pt x="10" y="51"/>
                    </a:cubicBezTo>
                    <a:close/>
                    <a:moveTo>
                      <a:pt x="22" y="46"/>
                    </a:moveTo>
                    <a:cubicBezTo>
                      <a:pt x="23" y="46"/>
                      <a:pt x="23" y="46"/>
                      <a:pt x="23" y="46"/>
                    </a:cubicBezTo>
                    <a:cubicBezTo>
                      <a:pt x="24" y="46"/>
                      <a:pt x="25" y="46"/>
                      <a:pt x="24" y="47"/>
                    </a:cubicBezTo>
                    <a:cubicBezTo>
                      <a:pt x="24" y="48"/>
                      <a:pt x="23" y="50"/>
                      <a:pt x="23" y="49"/>
                    </a:cubicBezTo>
                    <a:cubicBezTo>
                      <a:pt x="23" y="49"/>
                      <a:pt x="23" y="48"/>
                      <a:pt x="22" y="48"/>
                    </a:cubicBezTo>
                    <a:lnTo>
                      <a:pt x="22" y="46"/>
                    </a:lnTo>
                    <a:close/>
                    <a:moveTo>
                      <a:pt x="20" y="47"/>
                    </a:move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7"/>
                      <a:pt x="20" y="47"/>
                    </a:cubicBezTo>
                    <a:close/>
                    <a:moveTo>
                      <a:pt x="16" y="49"/>
                    </a:moveTo>
                    <a:cubicBezTo>
                      <a:pt x="16" y="49"/>
                      <a:pt x="16" y="49"/>
                      <a:pt x="17" y="49"/>
                    </a:cubicBezTo>
                    <a:cubicBezTo>
                      <a:pt x="17" y="48"/>
                      <a:pt x="18" y="48"/>
                      <a:pt x="18" y="48"/>
                    </a:cubicBezTo>
                    <a:cubicBezTo>
                      <a:pt x="18" y="48"/>
                      <a:pt x="18" y="49"/>
                      <a:pt x="19" y="49"/>
                    </a:cubicBezTo>
                    <a:cubicBezTo>
                      <a:pt x="19" y="49"/>
                      <a:pt x="20" y="49"/>
                      <a:pt x="20" y="49"/>
                    </a:cubicBezTo>
                    <a:cubicBezTo>
                      <a:pt x="20" y="49"/>
                      <a:pt x="21" y="49"/>
                      <a:pt x="21" y="50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2"/>
                      <a:pt x="19" y="52"/>
                      <a:pt x="18" y="52"/>
                    </a:cubicBezTo>
                    <a:cubicBezTo>
                      <a:pt x="17" y="52"/>
                      <a:pt x="16" y="50"/>
                      <a:pt x="15" y="50"/>
                    </a:cubicBezTo>
                    <a:cubicBezTo>
                      <a:pt x="15" y="49"/>
                      <a:pt x="15" y="49"/>
                      <a:pt x="16" y="49"/>
                    </a:cubicBezTo>
                    <a:close/>
                    <a:moveTo>
                      <a:pt x="44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5" y="45"/>
                      <a:pt x="43" y="47"/>
                      <a:pt x="43" y="48"/>
                    </a:cubicBezTo>
                    <a:cubicBezTo>
                      <a:pt x="42" y="49"/>
                      <a:pt x="41" y="49"/>
                      <a:pt x="42" y="48"/>
                    </a:cubicBezTo>
                    <a:cubicBezTo>
                      <a:pt x="42" y="47"/>
                      <a:pt x="43" y="45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514"/>
              <p:cNvSpPr>
                <a:spLocks noEditPoints="1"/>
              </p:cNvSpPr>
              <p:nvPr/>
            </p:nvSpPr>
            <p:spPr bwMode="auto">
              <a:xfrm>
                <a:off x="1559" y="973"/>
                <a:ext cx="70" cy="25"/>
              </a:xfrm>
              <a:custGeom>
                <a:avLst/>
                <a:gdLst>
                  <a:gd name="T0" fmla="*/ 68 w 92"/>
                  <a:gd name="T1" fmla="*/ 12 h 33"/>
                  <a:gd name="T2" fmla="*/ 49 w 92"/>
                  <a:gd name="T3" fmla="*/ 9 h 33"/>
                  <a:gd name="T4" fmla="*/ 19 w 92"/>
                  <a:gd name="T5" fmla="*/ 4 h 33"/>
                  <a:gd name="T6" fmla="*/ 3 w 92"/>
                  <a:gd name="T7" fmla="*/ 3 h 33"/>
                  <a:gd name="T8" fmla="*/ 3 w 92"/>
                  <a:gd name="T9" fmla="*/ 18 h 33"/>
                  <a:gd name="T10" fmla="*/ 13 w 92"/>
                  <a:gd name="T11" fmla="*/ 21 h 33"/>
                  <a:gd name="T12" fmla="*/ 85 w 92"/>
                  <a:gd name="T13" fmla="*/ 33 h 33"/>
                  <a:gd name="T14" fmla="*/ 89 w 92"/>
                  <a:gd name="T15" fmla="*/ 32 h 33"/>
                  <a:gd name="T16" fmla="*/ 79 w 92"/>
                  <a:gd name="T17" fmla="*/ 14 h 33"/>
                  <a:gd name="T18" fmla="*/ 87 w 92"/>
                  <a:gd name="T19" fmla="*/ 19 h 33"/>
                  <a:gd name="T20" fmla="*/ 88 w 92"/>
                  <a:gd name="T21" fmla="*/ 20 h 33"/>
                  <a:gd name="T22" fmla="*/ 88 w 92"/>
                  <a:gd name="T23" fmla="*/ 18 h 33"/>
                  <a:gd name="T24" fmla="*/ 79 w 92"/>
                  <a:gd name="T25" fmla="*/ 32 h 33"/>
                  <a:gd name="T26" fmla="*/ 1 w 92"/>
                  <a:gd name="T27" fmla="*/ 14 h 33"/>
                  <a:gd name="T28" fmla="*/ 5 w 92"/>
                  <a:gd name="T29" fmla="*/ 3 h 33"/>
                  <a:gd name="T30" fmla="*/ 8 w 92"/>
                  <a:gd name="T31" fmla="*/ 2 h 33"/>
                  <a:gd name="T32" fmla="*/ 9 w 92"/>
                  <a:gd name="T33" fmla="*/ 2 h 33"/>
                  <a:gd name="T34" fmla="*/ 12 w 92"/>
                  <a:gd name="T35" fmla="*/ 3 h 33"/>
                  <a:gd name="T36" fmla="*/ 13 w 92"/>
                  <a:gd name="T37" fmla="*/ 4 h 33"/>
                  <a:gd name="T38" fmla="*/ 14 w 92"/>
                  <a:gd name="T39" fmla="*/ 5 h 33"/>
                  <a:gd name="T40" fmla="*/ 16 w 92"/>
                  <a:gd name="T41" fmla="*/ 4 h 33"/>
                  <a:gd name="T42" fmla="*/ 18 w 92"/>
                  <a:gd name="T43" fmla="*/ 4 h 33"/>
                  <a:gd name="T44" fmla="*/ 19 w 92"/>
                  <a:gd name="T45" fmla="*/ 6 h 33"/>
                  <a:gd name="T46" fmla="*/ 20 w 92"/>
                  <a:gd name="T47" fmla="*/ 7 h 33"/>
                  <a:gd name="T48" fmla="*/ 23 w 92"/>
                  <a:gd name="T49" fmla="*/ 7 h 33"/>
                  <a:gd name="T50" fmla="*/ 25 w 92"/>
                  <a:gd name="T51" fmla="*/ 6 h 33"/>
                  <a:gd name="T52" fmla="*/ 25 w 92"/>
                  <a:gd name="T53" fmla="*/ 8 h 33"/>
                  <a:gd name="T54" fmla="*/ 27 w 92"/>
                  <a:gd name="T55" fmla="*/ 8 h 33"/>
                  <a:gd name="T56" fmla="*/ 30 w 92"/>
                  <a:gd name="T57" fmla="*/ 7 h 33"/>
                  <a:gd name="T58" fmla="*/ 32 w 92"/>
                  <a:gd name="T59" fmla="*/ 10 h 33"/>
                  <a:gd name="T60" fmla="*/ 33 w 92"/>
                  <a:gd name="T61" fmla="*/ 9 h 33"/>
                  <a:gd name="T62" fmla="*/ 36 w 92"/>
                  <a:gd name="T63" fmla="*/ 9 h 33"/>
                  <a:gd name="T64" fmla="*/ 39 w 92"/>
                  <a:gd name="T65" fmla="*/ 9 h 33"/>
                  <a:gd name="T66" fmla="*/ 40 w 92"/>
                  <a:gd name="T67" fmla="*/ 10 h 33"/>
                  <a:gd name="T68" fmla="*/ 42 w 92"/>
                  <a:gd name="T69" fmla="*/ 9 h 33"/>
                  <a:gd name="T70" fmla="*/ 44 w 92"/>
                  <a:gd name="T71" fmla="*/ 10 h 33"/>
                  <a:gd name="T72" fmla="*/ 47 w 92"/>
                  <a:gd name="T73" fmla="*/ 10 h 33"/>
                  <a:gd name="T74" fmla="*/ 47 w 92"/>
                  <a:gd name="T75" fmla="*/ 15 h 33"/>
                  <a:gd name="T76" fmla="*/ 48 w 92"/>
                  <a:gd name="T77" fmla="*/ 10 h 33"/>
                  <a:gd name="T78" fmla="*/ 51 w 92"/>
                  <a:gd name="T79" fmla="*/ 12 h 33"/>
                  <a:gd name="T80" fmla="*/ 52 w 92"/>
                  <a:gd name="T81" fmla="*/ 13 h 33"/>
                  <a:gd name="T82" fmla="*/ 55 w 92"/>
                  <a:gd name="T83" fmla="*/ 13 h 33"/>
                  <a:gd name="T84" fmla="*/ 57 w 92"/>
                  <a:gd name="T85" fmla="*/ 11 h 33"/>
                  <a:gd name="T86" fmla="*/ 58 w 92"/>
                  <a:gd name="T87" fmla="*/ 13 h 33"/>
                  <a:gd name="T88" fmla="*/ 59 w 92"/>
                  <a:gd name="T89" fmla="*/ 14 h 33"/>
                  <a:gd name="T90" fmla="*/ 61 w 92"/>
                  <a:gd name="T91" fmla="*/ 12 h 33"/>
                  <a:gd name="T92" fmla="*/ 62 w 92"/>
                  <a:gd name="T93" fmla="*/ 12 h 33"/>
                  <a:gd name="T94" fmla="*/ 64 w 92"/>
                  <a:gd name="T95" fmla="*/ 15 h 33"/>
                  <a:gd name="T96" fmla="*/ 66 w 92"/>
                  <a:gd name="T97" fmla="*/ 15 h 33"/>
                  <a:gd name="T98" fmla="*/ 67 w 92"/>
                  <a:gd name="T99" fmla="*/ 14 h 33"/>
                  <a:gd name="T100" fmla="*/ 68 w 92"/>
                  <a:gd name="T101" fmla="*/ 13 h 33"/>
                  <a:gd name="T102" fmla="*/ 71 w 92"/>
                  <a:gd name="T103" fmla="*/ 14 h 33"/>
                  <a:gd name="T104" fmla="*/ 73 w 92"/>
                  <a:gd name="T105" fmla="*/ 15 h 33"/>
                  <a:gd name="T106" fmla="*/ 75 w 92"/>
                  <a:gd name="T107" fmla="*/ 16 h 33"/>
                  <a:gd name="T108" fmla="*/ 76 w 92"/>
                  <a:gd name="T109" fmla="*/ 15 h 33"/>
                  <a:gd name="T110" fmla="*/ 77 w 92"/>
                  <a:gd name="T111" fmla="*/ 18 h 33"/>
                  <a:gd name="T112" fmla="*/ 79 w 92"/>
                  <a:gd name="T113" fmla="*/ 15 h 33"/>
                  <a:gd name="T114" fmla="*/ 81 w 92"/>
                  <a:gd name="T115" fmla="*/ 17 h 33"/>
                  <a:gd name="T116" fmla="*/ 83 w 92"/>
                  <a:gd name="T117" fmla="*/ 16 h 33"/>
                  <a:gd name="T118" fmla="*/ 85 w 92"/>
                  <a:gd name="T119" fmla="*/ 17 h 33"/>
                  <a:gd name="T120" fmla="*/ 85 w 92"/>
                  <a:gd name="T121" fmla="*/ 24 h 33"/>
                  <a:gd name="T122" fmla="*/ 87 w 92"/>
                  <a:gd name="T123" fmla="*/ 2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2" h="33">
                    <a:moveTo>
                      <a:pt x="79" y="14"/>
                    </a:moveTo>
                    <a:cubicBezTo>
                      <a:pt x="79" y="14"/>
                      <a:pt x="79" y="14"/>
                      <a:pt x="78" y="14"/>
                    </a:cubicBezTo>
                    <a:cubicBezTo>
                      <a:pt x="78" y="14"/>
                      <a:pt x="77" y="14"/>
                      <a:pt x="75" y="13"/>
                    </a:cubicBezTo>
                    <a:cubicBezTo>
                      <a:pt x="72" y="13"/>
                      <a:pt x="69" y="12"/>
                      <a:pt x="69" y="12"/>
                    </a:cubicBezTo>
                    <a:cubicBezTo>
                      <a:pt x="69" y="13"/>
                      <a:pt x="68" y="12"/>
                      <a:pt x="68" y="12"/>
                    </a:cubicBezTo>
                    <a:cubicBezTo>
                      <a:pt x="68" y="12"/>
                      <a:pt x="67" y="12"/>
                      <a:pt x="67" y="12"/>
                    </a:cubicBezTo>
                    <a:cubicBezTo>
                      <a:pt x="67" y="12"/>
                      <a:pt x="67" y="12"/>
                      <a:pt x="66" y="12"/>
                    </a:cubicBezTo>
                    <a:cubicBezTo>
                      <a:pt x="65" y="12"/>
                      <a:pt x="60" y="11"/>
                      <a:pt x="58" y="11"/>
                    </a:cubicBezTo>
                    <a:cubicBezTo>
                      <a:pt x="58" y="11"/>
                      <a:pt x="56" y="10"/>
                      <a:pt x="55" y="10"/>
                    </a:cubicBezTo>
                    <a:cubicBezTo>
                      <a:pt x="51" y="10"/>
                      <a:pt x="50" y="10"/>
                      <a:pt x="49" y="9"/>
                    </a:cubicBezTo>
                    <a:cubicBezTo>
                      <a:pt x="49" y="9"/>
                      <a:pt x="48" y="9"/>
                      <a:pt x="48" y="9"/>
                    </a:cubicBezTo>
                    <a:cubicBezTo>
                      <a:pt x="48" y="9"/>
                      <a:pt x="35" y="6"/>
                      <a:pt x="34" y="6"/>
                    </a:cubicBezTo>
                    <a:cubicBezTo>
                      <a:pt x="33" y="6"/>
                      <a:pt x="32" y="6"/>
                      <a:pt x="31" y="6"/>
                    </a:cubicBezTo>
                    <a:cubicBezTo>
                      <a:pt x="30" y="6"/>
                      <a:pt x="29" y="5"/>
                      <a:pt x="29" y="5"/>
                    </a:cubicBezTo>
                    <a:cubicBezTo>
                      <a:pt x="27" y="5"/>
                      <a:pt x="22" y="5"/>
                      <a:pt x="19" y="4"/>
                    </a:cubicBezTo>
                    <a:cubicBezTo>
                      <a:pt x="19" y="4"/>
                      <a:pt x="18" y="3"/>
                      <a:pt x="17" y="3"/>
                    </a:cubicBezTo>
                    <a:cubicBezTo>
                      <a:pt x="15" y="3"/>
                      <a:pt x="13" y="2"/>
                      <a:pt x="10" y="1"/>
                    </a:cubicBezTo>
                    <a:cubicBezTo>
                      <a:pt x="10" y="1"/>
                      <a:pt x="9" y="1"/>
                      <a:pt x="8" y="0"/>
                    </a:cubicBezTo>
                    <a:cubicBezTo>
                      <a:pt x="5" y="0"/>
                      <a:pt x="5" y="0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8"/>
                      <a:pt x="0" y="14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6"/>
                      <a:pt x="1" y="17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5" y="19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8" y="20"/>
                      <a:pt x="10" y="20"/>
                      <a:pt x="13" y="21"/>
                    </a:cubicBezTo>
                    <a:cubicBezTo>
                      <a:pt x="15" y="21"/>
                      <a:pt x="18" y="22"/>
                      <a:pt x="19" y="22"/>
                    </a:cubicBezTo>
                    <a:cubicBezTo>
                      <a:pt x="39" y="25"/>
                      <a:pt x="59" y="28"/>
                      <a:pt x="79" y="32"/>
                    </a:cubicBezTo>
                    <a:cubicBezTo>
                      <a:pt x="81" y="33"/>
                      <a:pt x="82" y="33"/>
                      <a:pt x="82" y="33"/>
                    </a:cubicBezTo>
                    <a:cubicBezTo>
                      <a:pt x="82" y="33"/>
                      <a:pt x="83" y="33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6" y="33"/>
                      <a:pt x="87" y="33"/>
                      <a:pt x="87" y="33"/>
                    </a:cubicBezTo>
                    <a:cubicBezTo>
                      <a:pt x="87" y="33"/>
                      <a:pt x="88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3"/>
                      <a:pt x="89" y="33"/>
                      <a:pt x="89" y="32"/>
                    </a:cubicBezTo>
                    <a:cubicBezTo>
                      <a:pt x="90" y="31"/>
                      <a:pt x="90" y="31"/>
                      <a:pt x="91" y="30"/>
                    </a:cubicBezTo>
                    <a:cubicBezTo>
                      <a:pt x="91" y="27"/>
                      <a:pt x="92" y="21"/>
                      <a:pt x="91" y="19"/>
                    </a:cubicBezTo>
                    <a:cubicBezTo>
                      <a:pt x="91" y="18"/>
                      <a:pt x="90" y="17"/>
                      <a:pt x="89" y="17"/>
                    </a:cubicBezTo>
                    <a:cubicBezTo>
                      <a:pt x="88" y="16"/>
                      <a:pt x="84" y="15"/>
                      <a:pt x="81" y="15"/>
                    </a:cubicBezTo>
                    <a:cubicBezTo>
                      <a:pt x="79" y="15"/>
                      <a:pt x="79" y="15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lose/>
                    <a:moveTo>
                      <a:pt x="86" y="16"/>
                    </a:move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7"/>
                      <a:pt x="87" y="17"/>
                      <a:pt x="86" y="18"/>
                    </a:cubicBezTo>
                    <a:cubicBezTo>
                      <a:pt x="86" y="19"/>
                      <a:pt x="86" y="19"/>
                      <a:pt x="87" y="19"/>
                    </a:cubicBezTo>
                    <a:cubicBezTo>
                      <a:pt x="87" y="19"/>
                      <a:pt x="87" y="19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7"/>
                      <a:pt x="87" y="17"/>
                      <a:pt x="88" y="17"/>
                    </a:cubicBezTo>
                    <a:cubicBezTo>
                      <a:pt x="88" y="17"/>
                      <a:pt x="88" y="18"/>
                      <a:pt x="88" y="19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9" y="20"/>
                      <a:pt x="89" y="20"/>
                      <a:pt x="89" y="20"/>
                    </a:cubicBezTo>
                    <a:cubicBezTo>
                      <a:pt x="89" y="20"/>
                      <a:pt x="89" y="19"/>
                      <a:pt x="89" y="19"/>
                    </a:cubicBezTo>
                    <a:cubicBezTo>
                      <a:pt x="89" y="19"/>
                      <a:pt x="89" y="18"/>
                      <a:pt x="88" y="18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7"/>
                      <a:pt x="90" y="18"/>
                      <a:pt x="90" y="19"/>
                    </a:cubicBezTo>
                    <a:cubicBezTo>
                      <a:pt x="91" y="21"/>
                      <a:pt x="90" y="30"/>
                      <a:pt x="89" y="31"/>
                    </a:cubicBezTo>
                    <a:cubicBezTo>
                      <a:pt x="88" y="32"/>
                      <a:pt x="87" y="33"/>
                      <a:pt x="84" y="32"/>
                    </a:cubicBezTo>
                    <a:cubicBezTo>
                      <a:pt x="83" y="32"/>
                      <a:pt x="82" y="32"/>
                      <a:pt x="81" y="32"/>
                    </a:cubicBezTo>
                    <a:cubicBezTo>
                      <a:pt x="81" y="32"/>
                      <a:pt x="80" y="32"/>
                      <a:pt x="79" y="32"/>
                    </a:cubicBezTo>
                    <a:cubicBezTo>
                      <a:pt x="57" y="27"/>
                      <a:pt x="35" y="24"/>
                      <a:pt x="13" y="20"/>
                    </a:cubicBezTo>
                    <a:cubicBezTo>
                      <a:pt x="11" y="20"/>
                      <a:pt x="9" y="19"/>
                      <a:pt x="7" y="19"/>
                    </a:cubicBezTo>
                    <a:cubicBezTo>
                      <a:pt x="6" y="19"/>
                      <a:pt x="5" y="18"/>
                      <a:pt x="5" y="18"/>
                    </a:cubicBezTo>
                    <a:cubicBezTo>
                      <a:pt x="4" y="17"/>
                      <a:pt x="3" y="17"/>
                      <a:pt x="2" y="16"/>
                    </a:cubicBezTo>
                    <a:cubicBezTo>
                      <a:pt x="2" y="16"/>
                      <a:pt x="1" y="15"/>
                      <a:pt x="1" y="14"/>
                    </a:cubicBezTo>
                    <a:cubicBezTo>
                      <a:pt x="2" y="13"/>
                      <a:pt x="2" y="9"/>
                      <a:pt x="3" y="5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4"/>
                      <a:pt x="12" y="3"/>
                    </a:cubicBezTo>
                    <a:cubicBezTo>
                      <a:pt x="12" y="2"/>
                      <a:pt x="12" y="2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5" y="6"/>
                      <a:pt x="15" y="6"/>
                      <a:pt x="15" y="5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6" y="4"/>
                      <a:pt x="17" y="4"/>
                      <a:pt x="16" y="4"/>
                    </a:cubicBezTo>
                    <a:cubicBezTo>
                      <a:pt x="16" y="4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7" y="8"/>
                      <a:pt x="17" y="8"/>
                      <a:pt x="17" y="6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6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0" y="8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2" y="6"/>
                    </a:cubicBezTo>
                    <a:cubicBezTo>
                      <a:pt x="23" y="6"/>
                      <a:pt x="23" y="6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8"/>
                      <a:pt x="24" y="7"/>
                      <a:pt x="24" y="6"/>
                    </a:cubicBezTo>
                    <a:cubicBezTo>
                      <a:pt x="23" y="6"/>
                      <a:pt x="24" y="6"/>
                      <a:pt x="24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8"/>
                      <a:pt x="24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5" y="6"/>
                      <a:pt x="25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8"/>
                      <a:pt x="27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9" y="7"/>
                      <a:pt x="29" y="7"/>
                      <a:pt x="28" y="7"/>
                    </a:cubicBezTo>
                    <a:cubicBezTo>
                      <a:pt x="28" y="7"/>
                      <a:pt x="28" y="6"/>
                      <a:pt x="28" y="6"/>
                    </a:cubicBezTo>
                    <a:cubicBezTo>
                      <a:pt x="28" y="6"/>
                      <a:pt x="29" y="6"/>
                      <a:pt x="30" y="7"/>
                    </a:cubicBezTo>
                    <a:cubicBezTo>
                      <a:pt x="30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8"/>
                    </a:cubicBezTo>
                    <a:cubicBezTo>
                      <a:pt x="31" y="9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2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3" y="7"/>
                      <a:pt x="33" y="8"/>
                    </a:cubicBezTo>
                    <a:cubicBezTo>
                      <a:pt x="33" y="8"/>
                      <a:pt x="33" y="9"/>
                      <a:pt x="33" y="9"/>
                    </a:cubicBezTo>
                    <a:cubicBezTo>
                      <a:pt x="34" y="9"/>
                      <a:pt x="34" y="9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5" y="7"/>
                      <a:pt x="35" y="7"/>
                      <a:pt x="35" y="8"/>
                    </a:cubicBezTo>
                    <a:cubicBezTo>
                      <a:pt x="35" y="9"/>
                      <a:pt x="35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8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10"/>
                    </a:cubicBezTo>
                    <a:cubicBezTo>
                      <a:pt x="38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9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0"/>
                      <a:pt x="42" y="10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10"/>
                    </a:cubicBezTo>
                    <a:cubicBezTo>
                      <a:pt x="43" y="11"/>
                      <a:pt x="43" y="11"/>
                      <a:pt x="44" y="12"/>
                    </a:cubicBezTo>
                    <a:cubicBezTo>
                      <a:pt x="44" y="12"/>
                      <a:pt x="44" y="11"/>
                      <a:pt x="44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6" y="14"/>
                    </a:cubicBezTo>
                    <a:cubicBezTo>
                      <a:pt x="46" y="15"/>
                      <a:pt x="46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4"/>
                    </a:cubicBezTo>
                    <a:cubicBezTo>
                      <a:pt x="47" y="14"/>
                      <a:pt x="47" y="14"/>
                      <a:pt x="48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0" y="10"/>
                      <a:pt x="50" y="10"/>
                      <a:pt x="50" y="11"/>
                    </a:cubicBezTo>
                    <a:cubicBezTo>
                      <a:pt x="50" y="12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3"/>
                    </a:cubicBezTo>
                    <a:cubicBezTo>
                      <a:pt x="53" y="13"/>
                      <a:pt x="54" y="12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1"/>
                      <a:pt x="54" y="11"/>
                      <a:pt x="54" y="11"/>
                    </a:cubicBezTo>
                    <a:cubicBezTo>
                      <a:pt x="54" y="11"/>
                      <a:pt x="54" y="12"/>
                      <a:pt x="54" y="12"/>
                    </a:cubicBezTo>
                    <a:cubicBezTo>
                      <a:pt x="54" y="13"/>
                      <a:pt x="54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2"/>
                    </a:cubicBezTo>
                    <a:cubicBezTo>
                      <a:pt x="55" y="12"/>
                      <a:pt x="55" y="11"/>
                      <a:pt x="55" y="11"/>
                    </a:cubicBezTo>
                    <a:cubicBezTo>
                      <a:pt x="55" y="11"/>
                      <a:pt x="56" y="11"/>
                      <a:pt x="56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4"/>
                      <a:pt x="57" y="14"/>
                      <a:pt x="57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7" y="12"/>
                      <a:pt x="58" y="12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9" y="11"/>
                      <a:pt x="59" y="12"/>
                      <a:pt x="59" y="1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4"/>
                      <a:pt x="61" y="15"/>
                    </a:cubicBezTo>
                    <a:cubicBezTo>
                      <a:pt x="61" y="15"/>
                      <a:pt x="61" y="16"/>
                      <a:pt x="62" y="16"/>
                    </a:cubicBezTo>
                    <a:cubicBezTo>
                      <a:pt x="62" y="16"/>
                      <a:pt x="62" y="16"/>
                      <a:pt x="62" y="15"/>
                    </a:cubicBezTo>
                    <a:cubicBezTo>
                      <a:pt x="62" y="15"/>
                      <a:pt x="62" y="14"/>
                      <a:pt x="62" y="14"/>
                    </a:cubicBezTo>
                    <a:cubicBezTo>
                      <a:pt x="62" y="13"/>
                      <a:pt x="62" y="13"/>
                      <a:pt x="62" y="12"/>
                    </a:cubicBezTo>
                    <a:cubicBezTo>
                      <a:pt x="62" y="12"/>
                      <a:pt x="62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3"/>
                      <a:pt x="63" y="13"/>
                      <a:pt x="63" y="14"/>
                    </a:cubicBezTo>
                    <a:cubicBezTo>
                      <a:pt x="63" y="14"/>
                      <a:pt x="63" y="14"/>
                      <a:pt x="63" y="15"/>
                    </a:cubicBezTo>
                    <a:cubicBezTo>
                      <a:pt x="63" y="15"/>
                      <a:pt x="64" y="15"/>
                      <a:pt x="64" y="15"/>
                    </a:cubicBezTo>
                    <a:cubicBezTo>
                      <a:pt x="64" y="15"/>
                      <a:pt x="64" y="14"/>
                      <a:pt x="64" y="14"/>
                    </a:cubicBezTo>
                    <a:cubicBezTo>
                      <a:pt x="64" y="13"/>
                      <a:pt x="64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4"/>
                    </a:cubicBezTo>
                    <a:cubicBezTo>
                      <a:pt x="65" y="14"/>
                      <a:pt x="65" y="14"/>
                      <a:pt x="66" y="15"/>
                    </a:cubicBezTo>
                    <a:cubicBezTo>
                      <a:pt x="66" y="15"/>
                      <a:pt x="66" y="15"/>
                      <a:pt x="66" y="14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6" y="13"/>
                      <a:pt x="66" y="13"/>
                    </a:cubicBezTo>
                    <a:cubicBezTo>
                      <a:pt x="66" y="13"/>
                      <a:pt x="67" y="13"/>
                      <a:pt x="67" y="13"/>
                    </a:cubicBezTo>
                    <a:cubicBezTo>
                      <a:pt x="67" y="13"/>
                      <a:pt x="67" y="13"/>
                      <a:pt x="67" y="14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4"/>
                      <a:pt x="68" y="14"/>
                    </a:cubicBezTo>
                    <a:cubicBezTo>
                      <a:pt x="68" y="14"/>
                      <a:pt x="68" y="13"/>
                      <a:pt x="68" y="13"/>
                    </a:cubicBezTo>
                    <a:cubicBezTo>
                      <a:pt x="70" y="13"/>
                      <a:pt x="70" y="13"/>
                      <a:pt x="70" y="14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5"/>
                      <a:pt x="71" y="15"/>
                      <a:pt x="71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1" y="14"/>
                      <a:pt x="72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2" y="15"/>
                      <a:pt x="72" y="16"/>
                      <a:pt x="73" y="16"/>
                    </a:cubicBezTo>
                    <a:cubicBezTo>
                      <a:pt x="73" y="16"/>
                      <a:pt x="74" y="16"/>
                      <a:pt x="74" y="15"/>
                    </a:cubicBezTo>
                    <a:cubicBezTo>
                      <a:pt x="74" y="15"/>
                      <a:pt x="74" y="15"/>
                      <a:pt x="73" y="15"/>
                    </a:cubicBezTo>
                    <a:cubicBezTo>
                      <a:pt x="73" y="15"/>
                      <a:pt x="73" y="15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6"/>
                    </a:cubicBezTo>
                    <a:cubicBezTo>
                      <a:pt x="75" y="16"/>
                      <a:pt x="75" y="17"/>
                      <a:pt x="75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17"/>
                      <a:pt x="76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7" y="16"/>
                      <a:pt x="77" y="16"/>
                    </a:cubicBezTo>
                    <a:cubicBezTo>
                      <a:pt x="77" y="17"/>
                      <a:pt x="77" y="18"/>
                      <a:pt x="77" y="18"/>
                    </a:cubicBezTo>
                    <a:cubicBezTo>
                      <a:pt x="77" y="18"/>
                      <a:pt x="77" y="19"/>
                      <a:pt x="77" y="19"/>
                    </a:cubicBezTo>
                    <a:cubicBezTo>
                      <a:pt x="77" y="19"/>
                      <a:pt x="77" y="19"/>
                      <a:pt x="78" y="19"/>
                    </a:cubicBezTo>
                    <a:cubicBezTo>
                      <a:pt x="78" y="19"/>
                      <a:pt x="78" y="19"/>
                      <a:pt x="78" y="18"/>
                    </a:cubicBezTo>
                    <a:cubicBezTo>
                      <a:pt x="78" y="18"/>
                      <a:pt x="78" y="17"/>
                      <a:pt x="78" y="17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80" y="16"/>
                      <a:pt x="80" y="16"/>
                      <a:pt x="80" y="17"/>
                    </a:cubicBezTo>
                    <a:cubicBezTo>
                      <a:pt x="80" y="17"/>
                      <a:pt x="80" y="17"/>
                      <a:pt x="81" y="18"/>
                    </a:cubicBezTo>
                    <a:cubicBezTo>
                      <a:pt x="81" y="18"/>
                      <a:pt x="81" y="18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1" y="17"/>
                      <a:pt x="81" y="16"/>
                      <a:pt x="82" y="16"/>
                    </a:cubicBezTo>
                    <a:cubicBezTo>
                      <a:pt x="82" y="16"/>
                      <a:pt x="82" y="16"/>
                      <a:pt x="82" y="18"/>
                    </a:cubicBezTo>
                    <a:cubicBezTo>
                      <a:pt x="82" y="18"/>
                      <a:pt x="82" y="18"/>
                      <a:pt x="83" y="18"/>
                    </a:cubicBezTo>
                    <a:cubicBezTo>
                      <a:pt x="83" y="18"/>
                      <a:pt x="83" y="17"/>
                      <a:pt x="83" y="17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6"/>
                      <a:pt x="84" y="16"/>
                      <a:pt x="84" y="16"/>
                    </a:cubicBezTo>
                    <a:cubicBezTo>
                      <a:pt x="84" y="16"/>
                      <a:pt x="84" y="16"/>
                      <a:pt x="84" y="17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6" y="17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6"/>
                      <a:pt x="85" y="16"/>
                      <a:pt x="86" y="16"/>
                    </a:cubicBezTo>
                    <a:close/>
                    <a:moveTo>
                      <a:pt x="87" y="23"/>
                    </a:moveTo>
                    <a:cubicBezTo>
                      <a:pt x="86" y="23"/>
                      <a:pt x="86" y="23"/>
                      <a:pt x="86" y="23"/>
                    </a:cubicBezTo>
                    <a:cubicBezTo>
                      <a:pt x="85" y="23"/>
                      <a:pt x="85" y="24"/>
                      <a:pt x="85" y="24"/>
                    </a:cubicBezTo>
                    <a:cubicBezTo>
                      <a:pt x="85" y="24"/>
                      <a:pt x="85" y="25"/>
                      <a:pt x="85" y="26"/>
                    </a:cubicBezTo>
                    <a:cubicBezTo>
                      <a:pt x="86" y="26"/>
                      <a:pt x="86" y="26"/>
                      <a:pt x="87" y="25"/>
                    </a:cubicBezTo>
                    <a:cubicBezTo>
                      <a:pt x="88" y="25"/>
                      <a:pt x="88" y="24"/>
                      <a:pt x="88" y="23"/>
                    </a:cubicBezTo>
                    <a:cubicBezTo>
                      <a:pt x="88" y="23"/>
                      <a:pt x="88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515"/>
              <p:cNvSpPr>
                <a:spLocks noEditPoints="1"/>
              </p:cNvSpPr>
              <p:nvPr/>
            </p:nvSpPr>
            <p:spPr bwMode="auto">
              <a:xfrm>
                <a:off x="1227" y="1012"/>
                <a:ext cx="247" cy="124"/>
              </a:xfrm>
              <a:custGeom>
                <a:avLst/>
                <a:gdLst>
                  <a:gd name="T0" fmla="*/ 20 w 323"/>
                  <a:gd name="T1" fmla="*/ 108 h 163"/>
                  <a:gd name="T2" fmla="*/ 37 w 323"/>
                  <a:gd name="T3" fmla="*/ 105 h 163"/>
                  <a:gd name="T4" fmla="*/ 36 w 323"/>
                  <a:gd name="T5" fmla="*/ 127 h 163"/>
                  <a:gd name="T6" fmla="*/ 44 w 323"/>
                  <a:gd name="T7" fmla="*/ 119 h 163"/>
                  <a:gd name="T8" fmla="*/ 60 w 323"/>
                  <a:gd name="T9" fmla="*/ 115 h 163"/>
                  <a:gd name="T10" fmla="*/ 84 w 323"/>
                  <a:gd name="T11" fmla="*/ 106 h 163"/>
                  <a:gd name="T12" fmla="*/ 110 w 323"/>
                  <a:gd name="T13" fmla="*/ 95 h 163"/>
                  <a:gd name="T14" fmla="*/ 93 w 323"/>
                  <a:gd name="T15" fmla="*/ 91 h 163"/>
                  <a:gd name="T16" fmla="*/ 84 w 323"/>
                  <a:gd name="T17" fmla="*/ 103 h 163"/>
                  <a:gd name="T18" fmla="*/ 74 w 323"/>
                  <a:gd name="T19" fmla="*/ 95 h 163"/>
                  <a:gd name="T20" fmla="*/ 71 w 323"/>
                  <a:gd name="T21" fmla="*/ 106 h 163"/>
                  <a:gd name="T22" fmla="*/ 62 w 323"/>
                  <a:gd name="T23" fmla="*/ 114 h 163"/>
                  <a:gd name="T24" fmla="*/ 227 w 323"/>
                  <a:gd name="T25" fmla="*/ 9 h 163"/>
                  <a:gd name="T26" fmla="*/ 217 w 323"/>
                  <a:gd name="T27" fmla="*/ 47 h 163"/>
                  <a:gd name="T28" fmla="*/ 208 w 323"/>
                  <a:gd name="T29" fmla="*/ 45 h 163"/>
                  <a:gd name="T30" fmla="*/ 184 w 323"/>
                  <a:gd name="T31" fmla="*/ 47 h 163"/>
                  <a:gd name="T32" fmla="*/ 173 w 323"/>
                  <a:gd name="T33" fmla="*/ 73 h 163"/>
                  <a:gd name="T34" fmla="*/ 186 w 323"/>
                  <a:gd name="T35" fmla="*/ 68 h 163"/>
                  <a:gd name="T36" fmla="*/ 193 w 323"/>
                  <a:gd name="T37" fmla="*/ 63 h 163"/>
                  <a:gd name="T38" fmla="*/ 219 w 323"/>
                  <a:gd name="T39" fmla="*/ 66 h 163"/>
                  <a:gd name="T40" fmla="*/ 233 w 323"/>
                  <a:gd name="T41" fmla="*/ 57 h 163"/>
                  <a:gd name="T42" fmla="*/ 256 w 323"/>
                  <a:gd name="T43" fmla="*/ 39 h 163"/>
                  <a:gd name="T44" fmla="*/ 270 w 323"/>
                  <a:gd name="T45" fmla="*/ 45 h 163"/>
                  <a:gd name="T46" fmla="*/ 309 w 323"/>
                  <a:gd name="T47" fmla="*/ 36 h 163"/>
                  <a:gd name="T48" fmla="*/ 301 w 323"/>
                  <a:gd name="T49" fmla="*/ 17 h 163"/>
                  <a:gd name="T50" fmla="*/ 290 w 323"/>
                  <a:gd name="T51" fmla="*/ 24 h 163"/>
                  <a:gd name="T52" fmla="*/ 270 w 323"/>
                  <a:gd name="T53" fmla="*/ 31 h 163"/>
                  <a:gd name="T54" fmla="*/ 252 w 323"/>
                  <a:gd name="T55" fmla="*/ 29 h 163"/>
                  <a:gd name="T56" fmla="*/ 222 w 323"/>
                  <a:gd name="T57" fmla="*/ 43 h 163"/>
                  <a:gd name="T58" fmla="*/ 229 w 323"/>
                  <a:gd name="T59" fmla="*/ 12 h 163"/>
                  <a:gd name="T60" fmla="*/ 220 w 323"/>
                  <a:gd name="T61" fmla="*/ 28 h 163"/>
                  <a:gd name="T62" fmla="*/ 23 w 323"/>
                  <a:gd name="T63" fmla="*/ 112 h 163"/>
                  <a:gd name="T64" fmla="*/ 20 w 323"/>
                  <a:gd name="T65" fmla="*/ 139 h 163"/>
                  <a:gd name="T66" fmla="*/ 30 w 323"/>
                  <a:gd name="T67" fmla="*/ 102 h 163"/>
                  <a:gd name="T68" fmla="*/ 90 w 323"/>
                  <a:gd name="T69" fmla="*/ 92 h 163"/>
                  <a:gd name="T70" fmla="*/ 130 w 323"/>
                  <a:gd name="T71" fmla="*/ 59 h 163"/>
                  <a:gd name="T72" fmla="*/ 128 w 323"/>
                  <a:gd name="T73" fmla="*/ 79 h 163"/>
                  <a:gd name="T74" fmla="*/ 140 w 323"/>
                  <a:gd name="T75" fmla="*/ 82 h 163"/>
                  <a:gd name="T76" fmla="*/ 166 w 323"/>
                  <a:gd name="T77" fmla="*/ 64 h 163"/>
                  <a:gd name="T78" fmla="*/ 137 w 323"/>
                  <a:gd name="T79" fmla="*/ 84 h 163"/>
                  <a:gd name="T80" fmla="*/ 131 w 323"/>
                  <a:gd name="T81" fmla="*/ 64 h 163"/>
                  <a:gd name="T82" fmla="*/ 33 w 323"/>
                  <a:gd name="T83" fmla="*/ 110 h 163"/>
                  <a:gd name="T84" fmla="*/ 56 w 323"/>
                  <a:gd name="T85" fmla="*/ 106 h 163"/>
                  <a:gd name="T86" fmla="*/ 292 w 323"/>
                  <a:gd name="T87" fmla="*/ 24 h 163"/>
                  <a:gd name="T88" fmla="*/ 91 w 323"/>
                  <a:gd name="T89" fmla="*/ 96 h 163"/>
                  <a:gd name="T90" fmla="*/ 145 w 323"/>
                  <a:gd name="T91" fmla="*/ 73 h 163"/>
                  <a:gd name="T92" fmla="*/ 145 w 323"/>
                  <a:gd name="T93" fmla="*/ 73 h 163"/>
                  <a:gd name="T94" fmla="*/ 88 w 323"/>
                  <a:gd name="T95" fmla="*/ 101 h 163"/>
                  <a:gd name="T96" fmla="*/ 249 w 323"/>
                  <a:gd name="T97" fmla="*/ 33 h 163"/>
                  <a:gd name="T98" fmla="*/ 130 w 323"/>
                  <a:gd name="T99" fmla="*/ 91 h 163"/>
                  <a:gd name="T100" fmla="*/ 269 w 323"/>
                  <a:gd name="T101" fmla="*/ 38 h 163"/>
                  <a:gd name="T102" fmla="*/ 266 w 323"/>
                  <a:gd name="T103" fmla="*/ 35 h 163"/>
                  <a:gd name="T104" fmla="*/ 0 w 323"/>
                  <a:gd name="T105" fmla="*/ 157 h 163"/>
                  <a:gd name="T106" fmla="*/ 146 w 323"/>
                  <a:gd name="T107" fmla="*/ 100 h 163"/>
                  <a:gd name="T108" fmla="*/ 271 w 323"/>
                  <a:gd name="T109" fmla="*/ 56 h 163"/>
                  <a:gd name="T110" fmla="*/ 314 w 323"/>
                  <a:gd name="T111" fmla="*/ 69 h 163"/>
                  <a:gd name="T112" fmla="*/ 314 w 323"/>
                  <a:gd name="T113" fmla="*/ 62 h 163"/>
                  <a:gd name="T114" fmla="*/ 314 w 323"/>
                  <a:gd name="T115" fmla="*/ 52 h 163"/>
                  <a:gd name="T116" fmla="*/ 275 w 323"/>
                  <a:gd name="T117" fmla="*/ 54 h 163"/>
                  <a:gd name="T118" fmla="*/ 146 w 323"/>
                  <a:gd name="T119" fmla="*/ 98 h 163"/>
                  <a:gd name="T120" fmla="*/ 9 w 323"/>
                  <a:gd name="T121" fmla="*/ 160 h 163"/>
                  <a:gd name="T122" fmla="*/ 11 w 323"/>
                  <a:gd name="T123" fmla="*/ 15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163">
                    <a:moveTo>
                      <a:pt x="30" y="93"/>
                    </a:moveTo>
                    <a:cubicBezTo>
                      <a:pt x="29" y="93"/>
                      <a:pt x="29" y="93"/>
                      <a:pt x="28" y="93"/>
                    </a:cubicBezTo>
                    <a:cubicBezTo>
                      <a:pt x="25" y="95"/>
                      <a:pt x="23" y="96"/>
                      <a:pt x="20" y="100"/>
                    </a:cubicBezTo>
                    <a:cubicBezTo>
                      <a:pt x="16" y="103"/>
                      <a:pt x="15" y="105"/>
                      <a:pt x="14" y="109"/>
                    </a:cubicBezTo>
                    <a:cubicBezTo>
                      <a:pt x="13" y="110"/>
                      <a:pt x="13" y="115"/>
                      <a:pt x="13" y="116"/>
                    </a:cubicBezTo>
                    <a:cubicBezTo>
                      <a:pt x="14" y="117"/>
                      <a:pt x="15" y="118"/>
                      <a:pt x="16" y="118"/>
                    </a:cubicBezTo>
                    <a:cubicBezTo>
                      <a:pt x="17" y="118"/>
                      <a:pt x="19" y="116"/>
                      <a:pt x="19" y="114"/>
                    </a:cubicBezTo>
                    <a:cubicBezTo>
                      <a:pt x="20" y="114"/>
                      <a:pt x="20" y="113"/>
                      <a:pt x="20" y="112"/>
                    </a:cubicBezTo>
                    <a:cubicBezTo>
                      <a:pt x="21" y="110"/>
                      <a:pt x="20" y="109"/>
                      <a:pt x="20" y="108"/>
                    </a:cubicBezTo>
                    <a:cubicBezTo>
                      <a:pt x="19" y="108"/>
                      <a:pt x="18" y="109"/>
                      <a:pt x="18" y="110"/>
                    </a:cubicBezTo>
                    <a:cubicBezTo>
                      <a:pt x="19" y="110"/>
                      <a:pt x="18" y="112"/>
                      <a:pt x="17" y="114"/>
                    </a:cubicBezTo>
                    <a:cubicBezTo>
                      <a:pt x="17" y="115"/>
                      <a:pt x="16" y="116"/>
                      <a:pt x="15" y="115"/>
                    </a:cubicBezTo>
                    <a:cubicBezTo>
                      <a:pt x="15" y="114"/>
                      <a:pt x="15" y="114"/>
                      <a:pt x="15" y="114"/>
                    </a:cubicBezTo>
                    <a:cubicBezTo>
                      <a:pt x="15" y="114"/>
                      <a:pt x="15" y="113"/>
                      <a:pt x="15" y="112"/>
                    </a:cubicBezTo>
                    <a:cubicBezTo>
                      <a:pt x="15" y="109"/>
                      <a:pt x="17" y="105"/>
                      <a:pt x="20" y="103"/>
                    </a:cubicBezTo>
                    <a:cubicBezTo>
                      <a:pt x="24" y="98"/>
                      <a:pt x="24" y="98"/>
                      <a:pt x="28" y="96"/>
                    </a:cubicBezTo>
                    <a:cubicBezTo>
                      <a:pt x="31" y="94"/>
                      <a:pt x="31" y="94"/>
                      <a:pt x="33" y="94"/>
                    </a:cubicBezTo>
                    <a:cubicBezTo>
                      <a:pt x="40" y="94"/>
                      <a:pt x="40" y="100"/>
                      <a:pt x="37" y="105"/>
                    </a:cubicBezTo>
                    <a:cubicBezTo>
                      <a:pt x="36" y="107"/>
                      <a:pt x="36" y="107"/>
                      <a:pt x="35" y="106"/>
                    </a:cubicBezTo>
                    <a:cubicBezTo>
                      <a:pt x="33" y="106"/>
                      <a:pt x="33" y="106"/>
                      <a:pt x="31" y="107"/>
                    </a:cubicBezTo>
                    <a:cubicBezTo>
                      <a:pt x="30" y="107"/>
                      <a:pt x="29" y="107"/>
                      <a:pt x="29" y="108"/>
                    </a:cubicBezTo>
                    <a:cubicBezTo>
                      <a:pt x="27" y="111"/>
                      <a:pt x="23" y="118"/>
                      <a:pt x="31" y="116"/>
                    </a:cubicBezTo>
                    <a:cubicBezTo>
                      <a:pt x="31" y="115"/>
                      <a:pt x="32" y="114"/>
                      <a:pt x="34" y="112"/>
                    </a:cubicBezTo>
                    <a:cubicBezTo>
                      <a:pt x="36" y="110"/>
                      <a:pt x="36" y="110"/>
                      <a:pt x="37" y="110"/>
                    </a:cubicBezTo>
                    <a:cubicBezTo>
                      <a:pt x="37" y="110"/>
                      <a:pt x="38" y="111"/>
                      <a:pt x="39" y="113"/>
                    </a:cubicBezTo>
                    <a:cubicBezTo>
                      <a:pt x="41" y="117"/>
                      <a:pt x="42" y="120"/>
                      <a:pt x="41" y="123"/>
                    </a:cubicBezTo>
                    <a:cubicBezTo>
                      <a:pt x="40" y="125"/>
                      <a:pt x="38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5" y="127"/>
                      <a:pt x="34" y="127"/>
                      <a:pt x="34" y="128"/>
                    </a:cubicBezTo>
                    <a:cubicBezTo>
                      <a:pt x="30" y="129"/>
                      <a:pt x="29" y="122"/>
                      <a:pt x="32" y="121"/>
                    </a:cubicBezTo>
                    <a:cubicBezTo>
                      <a:pt x="32" y="120"/>
                      <a:pt x="32" y="120"/>
                      <a:pt x="32" y="121"/>
                    </a:cubicBezTo>
                    <a:cubicBezTo>
                      <a:pt x="33" y="123"/>
                      <a:pt x="35" y="123"/>
                      <a:pt x="35" y="121"/>
                    </a:cubicBezTo>
                    <a:cubicBezTo>
                      <a:pt x="36" y="120"/>
                      <a:pt x="35" y="119"/>
                      <a:pt x="34" y="118"/>
                    </a:cubicBezTo>
                    <a:cubicBezTo>
                      <a:pt x="33" y="117"/>
                      <a:pt x="32" y="117"/>
                      <a:pt x="31" y="118"/>
                    </a:cubicBezTo>
                    <a:cubicBezTo>
                      <a:pt x="25" y="121"/>
                      <a:pt x="27" y="132"/>
                      <a:pt x="36" y="130"/>
                    </a:cubicBezTo>
                    <a:cubicBezTo>
                      <a:pt x="41" y="128"/>
                      <a:pt x="44" y="124"/>
                      <a:pt x="44" y="119"/>
                    </a:cubicBezTo>
                    <a:cubicBezTo>
                      <a:pt x="44" y="119"/>
                      <a:pt x="44" y="118"/>
                      <a:pt x="44" y="117"/>
                    </a:cubicBezTo>
                    <a:cubicBezTo>
                      <a:pt x="45" y="116"/>
                      <a:pt x="47" y="113"/>
                      <a:pt x="47" y="113"/>
                    </a:cubicBezTo>
                    <a:cubicBezTo>
                      <a:pt x="47" y="113"/>
                      <a:pt x="47" y="113"/>
                      <a:pt x="47" y="114"/>
                    </a:cubicBezTo>
                    <a:cubicBezTo>
                      <a:pt x="47" y="116"/>
                      <a:pt x="47" y="118"/>
                      <a:pt x="48" y="119"/>
                    </a:cubicBezTo>
                    <a:cubicBezTo>
                      <a:pt x="49" y="120"/>
                      <a:pt x="49" y="121"/>
                      <a:pt x="50" y="121"/>
                    </a:cubicBezTo>
                    <a:cubicBezTo>
                      <a:pt x="51" y="121"/>
                      <a:pt x="51" y="121"/>
                      <a:pt x="53" y="121"/>
                    </a:cubicBezTo>
                    <a:cubicBezTo>
                      <a:pt x="54" y="120"/>
                      <a:pt x="56" y="118"/>
                      <a:pt x="57" y="115"/>
                    </a:cubicBezTo>
                    <a:cubicBezTo>
                      <a:pt x="58" y="114"/>
                      <a:pt x="58" y="114"/>
                      <a:pt x="59" y="114"/>
                    </a:cubicBezTo>
                    <a:cubicBezTo>
                      <a:pt x="59" y="114"/>
                      <a:pt x="59" y="115"/>
                      <a:pt x="60" y="115"/>
                    </a:cubicBezTo>
                    <a:cubicBezTo>
                      <a:pt x="61" y="117"/>
                      <a:pt x="62" y="118"/>
                      <a:pt x="63" y="117"/>
                    </a:cubicBezTo>
                    <a:cubicBezTo>
                      <a:pt x="63" y="117"/>
                      <a:pt x="64" y="116"/>
                      <a:pt x="64" y="115"/>
                    </a:cubicBezTo>
                    <a:cubicBezTo>
                      <a:pt x="65" y="113"/>
                      <a:pt x="65" y="112"/>
                      <a:pt x="65" y="112"/>
                    </a:cubicBezTo>
                    <a:cubicBezTo>
                      <a:pt x="66" y="112"/>
                      <a:pt x="66" y="113"/>
                      <a:pt x="67" y="114"/>
                    </a:cubicBezTo>
                    <a:cubicBezTo>
                      <a:pt x="68" y="115"/>
                      <a:pt x="68" y="115"/>
                      <a:pt x="70" y="115"/>
                    </a:cubicBezTo>
                    <a:cubicBezTo>
                      <a:pt x="72" y="115"/>
                      <a:pt x="73" y="115"/>
                      <a:pt x="75" y="114"/>
                    </a:cubicBezTo>
                    <a:cubicBezTo>
                      <a:pt x="77" y="113"/>
                      <a:pt x="78" y="113"/>
                      <a:pt x="80" y="111"/>
                    </a:cubicBezTo>
                    <a:cubicBezTo>
                      <a:pt x="81" y="110"/>
                      <a:pt x="82" y="108"/>
                      <a:pt x="82" y="108"/>
                    </a:cubicBezTo>
                    <a:cubicBezTo>
                      <a:pt x="83" y="107"/>
                      <a:pt x="83" y="106"/>
                      <a:pt x="84" y="106"/>
                    </a:cubicBezTo>
                    <a:cubicBezTo>
                      <a:pt x="84" y="105"/>
                      <a:pt x="84" y="105"/>
                      <a:pt x="85" y="105"/>
                    </a:cubicBezTo>
                    <a:cubicBezTo>
                      <a:pt x="85" y="105"/>
                      <a:pt x="85" y="109"/>
                      <a:pt x="85" y="111"/>
                    </a:cubicBezTo>
                    <a:cubicBezTo>
                      <a:pt x="85" y="113"/>
                      <a:pt x="85" y="115"/>
                      <a:pt x="85" y="115"/>
                    </a:cubicBezTo>
                    <a:cubicBezTo>
                      <a:pt x="85" y="115"/>
                      <a:pt x="86" y="115"/>
                      <a:pt x="86" y="115"/>
                    </a:cubicBezTo>
                    <a:cubicBezTo>
                      <a:pt x="89" y="114"/>
                      <a:pt x="86" y="105"/>
                      <a:pt x="89" y="106"/>
                    </a:cubicBezTo>
                    <a:cubicBezTo>
                      <a:pt x="89" y="106"/>
                      <a:pt x="90" y="105"/>
                      <a:pt x="91" y="105"/>
                    </a:cubicBezTo>
                    <a:cubicBezTo>
                      <a:pt x="94" y="104"/>
                      <a:pt x="95" y="106"/>
                      <a:pt x="97" y="106"/>
                    </a:cubicBezTo>
                    <a:cubicBezTo>
                      <a:pt x="101" y="106"/>
                      <a:pt x="105" y="104"/>
                      <a:pt x="107" y="101"/>
                    </a:cubicBezTo>
                    <a:cubicBezTo>
                      <a:pt x="107" y="101"/>
                      <a:pt x="113" y="93"/>
                      <a:pt x="110" y="95"/>
                    </a:cubicBezTo>
                    <a:cubicBezTo>
                      <a:pt x="108" y="95"/>
                      <a:pt x="108" y="94"/>
                      <a:pt x="107" y="97"/>
                    </a:cubicBezTo>
                    <a:cubicBezTo>
                      <a:pt x="106" y="100"/>
                      <a:pt x="104" y="101"/>
                      <a:pt x="102" y="102"/>
                    </a:cubicBezTo>
                    <a:cubicBezTo>
                      <a:pt x="99" y="104"/>
                      <a:pt x="98" y="104"/>
                      <a:pt x="97" y="102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97" y="97"/>
                      <a:pt x="98" y="94"/>
                      <a:pt x="97" y="92"/>
                    </a:cubicBezTo>
                    <a:cubicBezTo>
                      <a:pt x="97" y="91"/>
                      <a:pt x="96" y="90"/>
                      <a:pt x="95" y="90"/>
                    </a:cubicBezTo>
                    <a:cubicBezTo>
                      <a:pt x="94" y="90"/>
                      <a:pt x="94" y="91"/>
                      <a:pt x="93" y="91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3" y="91"/>
                      <a:pt x="93" y="90"/>
                      <a:pt x="94" y="88"/>
                    </a:cubicBezTo>
                    <a:cubicBezTo>
                      <a:pt x="95" y="85"/>
                      <a:pt x="95" y="75"/>
                      <a:pt x="94" y="74"/>
                    </a:cubicBezTo>
                    <a:cubicBezTo>
                      <a:pt x="94" y="73"/>
                      <a:pt x="94" y="73"/>
                      <a:pt x="94" y="73"/>
                    </a:cubicBezTo>
                    <a:cubicBezTo>
                      <a:pt x="93" y="72"/>
                      <a:pt x="91" y="71"/>
                      <a:pt x="90" y="71"/>
                    </a:cubicBezTo>
                    <a:cubicBezTo>
                      <a:pt x="90" y="72"/>
                      <a:pt x="90" y="72"/>
                      <a:pt x="89" y="72"/>
                    </a:cubicBezTo>
                    <a:cubicBezTo>
                      <a:pt x="85" y="77"/>
                      <a:pt x="85" y="90"/>
                      <a:pt x="85" y="96"/>
                    </a:cubicBezTo>
                    <a:cubicBezTo>
                      <a:pt x="85" y="96"/>
                      <a:pt x="85" y="97"/>
                      <a:pt x="85" y="98"/>
                    </a:cubicBezTo>
                    <a:cubicBezTo>
                      <a:pt x="85" y="99"/>
                      <a:pt x="85" y="100"/>
                      <a:pt x="85" y="101"/>
                    </a:cubicBezTo>
                    <a:cubicBezTo>
                      <a:pt x="84" y="101"/>
                      <a:pt x="84" y="102"/>
                      <a:pt x="84" y="103"/>
                    </a:cubicBezTo>
                    <a:cubicBezTo>
                      <a:pt x="83" y="103"/>
                      <a:pt x="83" y="104"/>
                      <a:pt x="83" y="104"/>
                    </a:cubicBezTo>
                    <a:cubicBezTo>
                      <a:pt x="83" y="104"/>
                      <a:pt x="82" y="105"/>
                      <a:pt x="81" y="106"/>
                    </a:cubicBezTo>
                    <a:cubicBezTo>
                      <a:pt x="80" y="107"/>
                      <a:pt x="79" y="108"/>
                      <a:pt x="79" y="109"/>
                    </a:cubicBezTo>
                    <a:cubicBezTo>
                      <a:pt x="78" y="110"/>
                      <a:pt x="77" y="110"/>
                      <a:pt x="74" y="111"/>
                    </a:cubicBezTo>
                    <a:cubicBezTo>
                      <a:pt x="71" y="113"/>
                      <a:pt x="71" y="113"/>
                      <a:pt x="70" y="113"/>
                    </a:cubicBezTo>
                    <a:cubicBezTo>
                      <a:pt x="69" y="112"/>
                      <a:pt x="68" y="112"/>
                      <a:pt x="68" y="111"/>
                    </a:cubicBezTo>
                    <a:cubicBezTo>
                      <a:pt x="67" y="109"/>
                      <a:pt x="67" y="108"/>
                      <a:pt x="67" y="106"/>
                    </a:cubicBezTo>
                    <a:cubicBezTo>
                      <a:pt x="67" y="106"/>
                      <a:pt x="68" y="104"/>
                      <a:pt x="68" y="104"/>
                    </a:cubicBezTo>
                    <a:cubicBezTo>
                      <a:pt x="68" y="101"/>
                      <a:pt x="72" y="96"/>
                      <a:pt x="74" y="95"/>
                    </a:cubicBezTo>
                    <a:cubicBezTo>
                      <a:pt x="75" y="95"/>
                      <a:pt x="75" y="95"/>
                      <a:pt x="76" y="96"/>
                    </a:cubicBezTo>
                    <a:cubicBezTo>
                      <a:pt x="76" y="97"/>
                      <a:pt x="76" y="98"/>
                      <a:pt x="76" y="100"/>
                    </a:cubicBezTo>
                    <a:cubicBezTo>
                      <a:pt x="75" y="101"/>
                      <a:pt x="74" y="103"/>
                      <a:pt x="73" y="103"/>
                    </a:cubicBezTo>
                    <a:cubicBezTo>
                      <a:pt x="73" y="104"/>
                      <a:pt x="73" y="103"/>
                      <a:pt x="74" y="102"/>
                    </a:cubicBezTo>
                    <a:cubicBezTo>
                      <a:pt x="74" y="101"/>
                      <a:pt x="74" y="100"/>
                      <a:pt x="74" y="100"/>
                    </a:cubicBezTo>
                    <a:cubicBezTo>
                      <a:pt x="74" y="100"/>
                      <a:pt x="73" y="100"/>
                      <a:pt x="73" y="100"/>
                    </a:cubicBezTo>
                    <a:cubicBezTo>
                      <a:pt x="72" y="101"/>
                      <a:pt x="72" y="101"/>
                      <a:pt x="71" y="102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1" y="105"/>
                      <a:pt x="71" y="106"/>
                      <a:pt x="71" y="106"/>
                    </a:cubicBezTo>
                    <a:cubicBezTo>
                      <a:pt x="71" y="107"/>
                      <a:pt x="72" y="107"/>
                      <a:pt x="73" y="106"/>
                    </a:cubicBezTo>
                    <a:cubicBezTo>
                      <a:pt x="75" y="105"/>
                      <a:pt x="78" y="101"/>
                      <a:pt x="78" y="98"/>
                    </a:cubicBezTo>
                    <a:cubicBezTo>
                      <a:pt x="78" y="96"/>
                      <a:pt x="78" y="93"/>
                      <a:pt x="76" y="93"/>
                    </a:cubicBezTo>
                    <a:cubicBezTo>
                      <a:pt x="75" y="92"/>
                      <a:pt x="69" y="96"/>
                      <a:pt x="68" y="98"/>
                    </a:cubicBezTo>
                    <a:cubicBezTo>
                      <a:pt x="68" y="98"/>
                      <a:pt x="67" y="100"/>
                      <a:pt x="67" y="101"/>
                    </a:cubicBezTo>
                    <a:cubicBezTo>
                      <a:pt x="66" y="102"/>
                      <a:pt x="65" y="105"/>
                      <a:pt x="65" y="106"/>
                    </a:cubicBezTo>
                    <a:cubicBezTo>
                      <a:pt x="64" y="108"/>
                      <a:pt x="64" y="110"/>
                      <a:pt x="64" y="110"/>
                    </a:cubicBezTo>
                    <a:cubicBezTo>
                      <a:pt x="64" y="110"/>
                      <a:pt x="63" y="111"/>
                      <a:pt x="63" y="112"/>
                    </a:cubicBezTo>
                    <a:cubicBezTo>
                      <a:pt x="63" y="113"/>
                      <a:pt x="62" y="114"/>
                      <a:pt x="62" y="114"/>
                    </a:cubicBezTo>
                    <a:cubicBezTo>
                      <a:pt x="61" y="114"/>
                      <a:pt x="60" y="111"/>
                      <a:pt x="60" y="109"/>
                    </a:cubicBezTo>
                    <a:cubicBezTo>
                      <a:pt x="60" y="105"/>
                      <a:pt x="59" y="103"/>
                      <a:pt x="55" y="103"/>
                    </a:cubicBezTo>
                    <a:cubicBezTo>
                      <a:pt x="51" y="103"/>
                      <a:pt x="48" y="107"/>
                      <a:pt x="46" y="110"/>
                    </a:cubicBezTo>
                    <a:cubicBezTo>
                      <a:pt x="46" y="111"/>
                      <a:pt x="45" y="112"/>
                      <a:pt x="45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2"/>
                      <a:pt x="41" y="109"/>
                      <a:pt x="39" y="108"/>
                    </a:cubicBezTo>
                    <a:cubicBezTo>
                      <a:pt x="38" y="107"/>
                      <a:pt x="38" y="108"/>
                      <a:pt x="40" y="105"/>
                    </a:cubicBezTo>
                    <a:cubicBezTo>
                      <a:pt x="44" y="97"/>
                      <a:pt x="39" y="89"/>
                      <a:pt x="30" y="93"/>
                    </a:cubicBezTo>
                    <a:close/>
                    <a:moveTo>
                      <a:pt x="227" y="9"/>
                    </a:moveTo>
                    <a:cubicBezTo>
                      <a:pt x="225" y="9"/>
                      <a:pt x="224" y="10"/>
                      <a:pt x="223" y="10"/>
                    </a:cubicBezTo>
                    <a:cubicBezTo>
                      <a:pt x="222" y="11"/>
                      <a:pt x="221" y="14"/>
                      <a:pt x="220" y="17"/>
                    </a:cubicBezTo>
                    <a:cubicBezTo>
                      <a:pt x="220" y="18"/>
                      <a:pt x="219" y="19"/>
                      <a:pt x="219" y="19"/>
                    </a:cubicBezTo>
                    <a:cubicBezTo>
                      <a:pt x="219" y="20"/>
                      <a:pt x="218" y="25"/>
                      <a:pt x="218" y="27"/>
                    </a:cubicBezTo>
                    <a:cubicBezTo>
                      <a:pt x="218" y="27"/>
                      <a:pt x="218" y="29"/>
                      <a:pt x="218" y="31"/>
                    </a:cubicBezTo>
                    <a:cubicBezTo>
                      <a:pt x="218" y="32"/>
                      <a:pt x="218" y="34"/>
                      <a:pt x="218" y="36"/>
                    </a:cubicBezTo>
                    <a:cubicBezTo>
                      <a:pt x="218" y="37"/>
                      <a:pt x="218" y="38"/>
                      <a:pt x="218" y="38"/>
                    </a:cubicBezTo>
                    <a:cubicBezTo>
                      <a:pt x="218" y="39"/>
                      <a:pt x="218" y="40"/>
                      <a:pt x="218" y="41"/>
                    </a:cubicBezTo>
                    <a:cubicBezTo>
                      <a:pt x="217" y="44"/>
                      <a:pt x="217" y="46"/>
                      <a:pt x="217" y="47"/>
                    </a:cubicBezTo>
                    <a:cubicBezTo>
                      <a:pt x="216" y="52"/>
                      <a:pt x="204" y="65"/>
                      <a:pt x="199" y="63"/>
                    </a:cubicBezTo>
                    <a:cubicBezTo>
                      <a:pt x="190" y="61"/>
                      <a:pt x="201" y="43"/>
                      <a:pt x="206" y="46"/>
                    </a:cubicBezTo>
                    <a:cubicBezTo>
                      <a:pt x="207" y="48"/>
                      <a:pt x="207" y="49"/>
                      <a:pt x="205" y="52"/>
                    </a:cubicBezTo>
                    <a:cubicBezTo>
                      <a:pt x="203" y="54"/>
                      <a:pt x="201" y="54"/>
                      <a:pt x="203" y="52"/>
                    </a:cubicBezTo>
                    <a:cubicBezTo>
                      <a:pt x="203" y="51"/>
                      <a:pt x="204" y="50"/>
                      <a:pt x="204" y="50"/>
                    </a:cubicBezTo>
                    <a:cubicBezTo>
                      <a:pt x="201" y="48"/>
                      <a:pt x="200" y="54"/>
                      <a:pt x="200" y="56"/>
                    </a:cubicBezTo>
                    <a:cubicBezTo>
                      <a:pt x="201" y="56"/>
                      <a:pt x="202" y="56"/>
                      <a:pt x="203" y="56"/>
                    </a:cubicBezTo>
                    <a:cubicBezTo>
                      <a:pt x="205" y="55"/>
                      <a:pt x="208" y="51"/>
                      <a:pt x="209" y="49"/>
                    </a:cubicBezTo>
                    <a:cubicBezTo>
                      <a:pt x="209" y="48"/>
                      <a:pt x="209" y="46"/>
                      <a:pt x="208" y="45"/>
                    </a:cubicBezTo>
                    <a:cubicBezTo>
                      <a:pt x="204" y="40"/>
                      <a:pt x="197" y="49"/>
                      <a:pt x="195" y="53"/>
                    </a:cubicBezTo>
                    <a:cubicBezTo>
                      <a:pt x="195" y="54"/>
                      <a:pt x="194" y="56"/>
                      <a:pt x="193" y="58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89" y="61"/>
                      <a:pt x="189" y="61"/>
                      <a:pt x="189" y="61"/>
                    </a:cubicBezTo>
                    <a:cubicBezTo>
                      <a:pt x="188" y="60"/>
                      <a:pt x="187" y="59"/>
                      <a:pt x="186" y="59"/>
                    </a:cubicBezTo>
                    <a:cubicBezTo>
                      <a:pt x="185" y="57"/>
                      <a:pt x="185" y="57"/>
                      <a:pt x="184" y="55"/>
                    </a:cubicBezTo>
                    <a:cubicBezTo>
                      <a:pt x="184" y="54"/>
                      <a:pt x="184" y="53"/>
                      <a:pt x="184" y="52"/>
                    </a:cubicBezTo>
                    <a:cubicBezTo>
                      <a:pt x="185" y="51"/>
                      <a:pt x="185" y="50"/>
                      <a:pt x="185" y="49"/>
                    </a:cubicBezTo>
                    <a:cubicBezTo>
                      <a:pt x="185" y="48"/>
                      <a:pt x="185" y="48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3" y="48"/>
                      <a:pt x="183" y="48"/>
                      <a:pt x="183" y="48"/>
                    </a:cubicBezTo>
                    <a:cubicBezTo>
                      <a:pt x="183" y="49"/>
                      <a:pt x="182" y="51"/>
                      <a:pt x="182" y="51"/>
                    </a:cubicBezTo>
                    <a:cubicBezTo>
                      <a:pt x="181" y="55"/>
                      <a:pt x="180" y="59"/>
                      <a:pt x="178" y="62"/>
                    </a:cubicBezTo>
                    <a:cubicBezTo>
                      <a:pt x="177" y="65"/>
                      <a:pt x="175" y="69"/>
                      <a:pt x="172" y="72"/>
                    </a:cubicBezTo>
                    <a:cubicBezTo>
                      <a:pt x="170" y="74"/>
                      <a:pt x="169" y="76"/>
                      <a:pt x="169" y="76"/>
                    </a:cubicBezTo>
                    <a:cubicBezTo>
                      <a:pt x="169" y="76"/>
                      <a:pt x="169" y="77"/>
                      <a:pt x="170" y="77"/>
                    </a:cubicBezTo>
                    <a:cubicBezTo>
                      <a:pt x="171" y="77"/>
                      <a:pt x="172" y="75"/>
                      <a:pt x="173" y="74"/>
                    </a:cubicBezTo>
                    <a:cubicBezTo>
                      <a:pt x="173" y="74"/>
                      <a:pt x="173" y="73"/>
                      <a:pt x="173" y="73"/>
                    </a:cubicBezTo>
                    <a:cubicBezTo>
                      <a:pt x="175" y="70"/>
                      <a:pt x="177" y="67"/>
                      <a:pt x="179" y="65"/>
                    </a:cubicBezTo>
                    <a:cubicBezTo>
                      <a:pt x="180" y="63"/>
                      <a:pt x="181" y="61"/>
                      <a:pt x="182" y="59"/>
                    </a:cubicBezTo>
                    <a:cubicBezTo>
                      <a:pt x="182" y="57"/>
                      <a:pt x="183" y="57"/>
                      <a:pt x="183" y="58"/>
                    </a:cubicBezTo>
                    <a:cubicBezTo>
                      <a:pt x="183" y="59"/>
                      <a:pt x="185" y="61"/>
                      <a:pt x="187" y="62"/>
                    </a:cubicBezTo>
                    <a:cubicBezTo>
                      <a:pt x="188" y="63"/>
                      <a:pt x="189" y="64"/>
                      <a:pt x="190" y="64"/>
                    </a:cubicBezTo>
                    <a:cubicBezTo>
                      <a:pt x="191" y="64"/>
                      <a:pt x="191" y="65"/>
                      <a:pt x="190" y="66"/>
                    </a:cubicBezTo>
                    <a:cubicBezTo>
                      <a:pt x="190" y="67"/>
                      <a:pt x="190" y="68"/>
                      <a:pt x="190" y="68"/>
                    </a:cubicBezTo>
                    <a:cubicBezTo>
                      <a:pt x="188" y="70"/>
                      <a:pt x="188" y="70"/>
                      <a:pt x="186" y="69"/>
                    </a:cubicBezTo>
                    <a:cubicBezTo>
                      <a:pt x="185" y="68"/>
                      <a:pt x="184" y="67"/>
                      <a:pt x="186" y="68"/>
                    </a:cubicBezTo>
                    <a:cubicBezTo>
                      <a:pt x="187" y="68"/>
                      <a:pt x="187" y="68"/>
                      <a:pt x="188" y="67"/>
                    </a:cubicBezTo>
                    <a:cubicBezTo>
                      <a:pt x="188" y="66"/>
                      <a:pt x="188" y="66"/>
                      <a:pt x="187" y="65"/>
                    </a:cubicBezTo>
                    <a:cubicBezTo>
                      <a:pt x="185" y="63"/>
                      <a:pt x="184" y="63"/>
                      <a:pt x="183" y="64"/>
                    </a:cubicBezTo>
                    <a:cubicBezTo>
                      <a:pt x="181" y="65"/>
                      <a:pt x="180" y="66"/>
                      <a:pt x="181" y="68"/>
                    </a:cubicBezTo>
                    <a:cubicBezTo>
                      <a:pt x="183" y="73"/>
                      <a:pt x="183" y="72"/>
                      <a:pt x="187" y="72"/>
                    </a:cubicBezTo>
                    <a:cubicBezTo>
                      <a:pt x="188" y="72"/>
                      <a:pt x="189" y="72"/>
                      <a:pt x="189" y="72"/>
                    </a:cubicBezTo>
                    <a:cubicBezTo>
                      <a:pt x="190" y="71"/>
                      <a:pt x="192" y="70"/>
                      <a:pt x="192" y="69"/>
                    </a:cubicBezTo>
                    <a:cubicBezTo>
                      <a:pt x="193" y="68"/>
                      <a:pt x="193" y="65"/>
                      <a:pt x="193" y="64"/>
                    </a:cubicBezTo>
                    <a:cubicBezTo>
                      <a:pt x="193" y="64"/>
                      <a:pt x="193" y="63"/>
                      <a:pt x="193" y="63"/>
                    </a:cubicBezTo>
                    <a:cubicBezTo>
                      <a:pt x="193" y="63"/>
                      <a:pt x="194" y="62"/>
                      <a:pt x="194" y="62"/>
                    </a:cubicBezTo>
                    <a:cubicBezTo>
                      <a:pt x="194" y="61"/>
                      <a:pt x="194" y="61"/>
                      <a:pt x="195" y="62"/>
                    </a:cubicBezTo>
                    <a:cubicBezTo>
                      <a:pt x="195" y="64"/>
                      <a:pt x="195" y="65"/>
                      <a:pt x="198" y="66"/>
                    </a:cubicBezTo>
                    <a:cubicBezTo>
                      <a:pt x="207" y="66"/>
                      <a:pt x="212" y="59"/>
                      <a:pt x="216" y="52"/>
                    </a:cubicBezTo>
                    <a:cubicBezTo>
                      <a:pt x="217" y="51"/>
                      <a:pt x="217" y="51"/>
                      <a:pt x="217" y="53"/>
                    </a:cubicBezTo>
                    <a:cubicBezTo>
                      <a:pt x="217" y="54"/>
                      <a:pt x="217" y="56"/>
                      <a:pt x="217" y="56"/>
                    </a:cubicBezTo>
                    <a:cubicBezTo>
                      <a:pt x="217" y="57"/>
                      <a:pt x="217" y="58"/>
                      <a:pt x="217" y="60"/>
                    </a:cubicBezTo>
                    <a:cubicBezTo>
                      <a:pt x="217" y="62"/>
                      <a:pt x="217" y="66"/>
                      <a:pt x="217" y="66"/>
                    </a:cubicBezTo>
                    <a:cubicBezTo>
                      <a:pt x="218" y="66"/>
                      <a:pt x="218" y="66"/>
                      <a:pt x="219" y="66"/>
                    </a:cubicBezTo>
                    <a:cubicBezTo>
                      <a:pt x="219" y="66"/>
                      <a:pt x="219" y="66"/>
                      <a:pt x="219" y="63"/>
                    </a:cubicBezTo>
                    <a:cubicBezTo>
                      <a:pt x="219" y="62"/>
                      <a:pt x="219" y="61"/>
                      <a:pt x="219" y="60"/>
                    </a:cubicBezTo>
                    <a:cubicBezTo>
                      <a:pt x="219" y="59"/>
                      <a:pt x="219" y="58"/>
                      <a:pt x="220" y="57"/>
                    </a:cubicBezTo>
                    <a:cubicBezTo>
                      <a:pt x="220" y="56"/>
                      <a:pt x="220" y="56"/>
                      <a:pt x="220" y="55"/>
                    </a:cubicBezTo>
                    <a:cubicBezTo>
                      <a:pt x="219" y="55"/>
                      <a:pt x="221" y="50"/>
                      <a:pt x="222" y="47"/>
                    </a:cubicBezTo>
                    <a:cubicBezTo>
                      <a:pt x="223" y="45"/>
                      <a:pt x="224" y="44"/>
                      <a:pt x="227" y="43"/>
                    </a:cubicBezTo>
                    <a:cubicBezTo>
                      <a:pt x="228" y="42"/>
                      <a:pt x="228" y="42"/>
                      <a:pt x="229" y="43"/>
                    </a:cubicBezTo>
                    <a:cubicBezTo>
                      <a:pt x="230" y="47"/>
                      <a:pt x="229" y="51"/>
                      <a:pt x="229" y="54"/>
                    </a:cubicBezTo>
                    <a:cubicBezTo>
                      <a:pt x="229" y="56"/>
                      <a:pt x="231" y="57"/>
                      <a:pt x="233" y="57"/>
                    </a:cubicBezTo>
                    <a:cubicBezTo>
                      <a:pt x="234" y="58"/>
                      <a:pt x="234" y="58"/>
                      <a:pt x="235" y="58"/>
                    </a:cubicBezTo>
                    <a:cubicBezTo>
                      <a:pt x="240" y="55"/>
                      <a:pt x="238" y="49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1" y="43"/>
                      <a:pt x="242" y="42"/>
                    </a:cubicBezTo>
                    <a:cubicBezTo>
                      <a:pt x="242" y="40"/>
                      <a:pt x="243" y="40"/>
                      <a:pt x="242" y="41"/>
                    </a:cubicBezTo>
                    <a:cubicBezTo>
                      <a:pt x="241" y="44"/>
                      <a:pt x="240" y="49"/>
                      <a:pt x="240" y="50"/>
                    </a:cubicBezTo>
                    <a:cubicBezTo>
                      <a:pt x="241" y="51"/>
                      <a:pt x="241" y="52"/>
                      <a:pt x="242" y="52"/>
                    </a:cubicBezTo>
                    <a:cubicBezTo>
                      <a:pt x="249" y="53"/>
                      <a:pt x="250" y="46"/>
                      <a:pt x="253" y="41"/>
                    </a:cubicBezTo>
                    <a:cubicBezTo>
                      <a:pt x="254" y="40"/>
                      <a:pt x="254" y="40"/>
                      <a:pt x="256" y="39"/>
                    </a:cubicBezTo>
                    <a:cubicBezTo>
                      <a:pt x="257" y="38"/>
                      <a:pt x="258" y="38"/>
                      <a:pt x="259" y="37"/>
                    </a:cubicBezTo>
                    <a:cubicBezTo>
                      <a:pt x="260" y="36"/>
                      <a:pt x="263" y="33"/>
                      <a:pt x="264" y="33"/>
                    </a:cubicBezTo>
                    <a:cubicBezTo>
                      <a:pt x="265" y="32"/>
                      <a:pt x="265" y="33"/>
                      <a:pt x="264" y="34"/>
                    </a:cubicBezTo>
                    <a:cubicBezTo>
                      <a:pt x="261" y="36"/>
                      <a:pt x="259" y="41"/>
                      <a:pt x="259" y="43"/>
                    </a:cubicBezTo>
                    <a:cubicBezTo>
                      <a:pt x="258" y="43"/>
                      <a:pt x="258" y="44"/>
                      <a:pt x="258" y="44"/>
                    </a:cubicBezTo>
                    <a:cubicBezTo>
                      <a:pt x="258" y="45"/>
                      <a:pt x="258" y="45"/>
                      <a:pt x="258" y="46"/>
                    </a:cubicBezTo>
                    <a:cubicBezTo>
                      <a:pt x="258" y="46"/>
                      <a:pt x="258" y="47"/>
                      <a:pt x="258" y="47"/>
                    </a:cubicBezTo>
                    <a:cubicBezTo>
                      <a:pt x="260" y="53"/>
                      <a:pt x="266" y="50"/>
                      <a:pt x="268" y="47"/>
                    </a:cubicBezTo>
                    <a:cubicBezTo>
                      <a:pt x="269" y="46"/>
                      <a:pt x="270" y="45"/>
                      <a:pt x="270" y="45"/>
                    </a:cubicBezTo>
                    <a:cubicBezTo>
                      <a:pt x="270" y="45"/>
                      <a:pt x="271" y="44"/>
                      <a:pt x="271" y="43"/>
                    </a:cubicBezTo>
                    <a:cubicBezTo>
                      <a:pt x="273" y="40"/>
                      <a:pt x="273" y="40"/>
                      <a:pt x="276" y="38"/>
                    </a:cubicBezTo>
                    <a:cubicBezTo>
                      <a:pt x="280" y="37"/>
                      <a:pt x="282" y="36"/>
                      <a:pt x="287" y="33"/>
                    </a:cubicBezTo>
                    <a:cubicBezTo>
                      <a:pt x="288" y="32"/>
                      <a:pt x="288" y="32"/>
                      <a:pt x="288" y="32"/>
                    </a:cubicBezTo>
                    <a:cubicBezTo>
                      <a:pt x="288" y="34"/>
                      <a:pt x="288" y="34"/>
                      <a:pt x="288" y="34"/>
                    </a:cubicBezTo>
                    <a:cubicBezTo>
                      <a:pt x="292" y="44"/>
                      <a:pt x="292" y="41"/>
                      <a:pt x="298" y="43"/>
                    </a:cubicBezTo>
                    <a:cubicBezTo>
                      <a:pt x="298" y="43"/>
                      <a:pt x="304" y="41"/>
                      <a:pt x="305" y="40"/>
                    </a:cubicBezTo>
                    <a:cubicBezTo>
                      <a:pt x="305" y="39"/>
                      <a:pt x="306" y="38"/>
                      <a:pt x="307" y="38"/>
                    </a:cubicBezTo>
                    <a:cubicBezTo>
                      <a:pt x="308" y="37"/>
                      <a:pt x="308" y="37"/>
                      <a:pt x="309" y="36"/>
                    </a:cubicBezTo>
                    <a:cubicBezTo>
                      <a:pt x="309" y="36"/>
                      <a:pt x="310" y="36"/>
                      <a:pt x="311" y="35"/>
                    </a:cubicBezTo>
                    <a:cubicBezTo>
                      <a:pt x="312" y="34"/>
                      <a:pt x="313" y="34"/>
                      <a:pt x="312" y="33"/>
                    </a:cubicBezTo>
                    <a:cubicBezTo>
                      <a:pt x="312" y="32"/>
                      <a:pt x="311" y="32"/>
                      <a:pt x="310" y="34"/>
                    </a:cubicBezTo>
                    <a:cubicBezTo>
                      <a:pt x="309" y="34"/>
                      <a:pt x="307" y="36"/>
                      <a:pt x="305" y="37"/>
                    </a:cubicBezTo>
                    <a:cubicBezTo>
                      <a:pt x="299" y="42"/>
                      <a:pt x="292" y="43"/>
                      <a:pt x="290" y="34"/>
                    </a:cubicBezTo>
                    <a:cubicBezTo>
                      <a:pt x="290" y="32"/>
                      <a:pt x="291" y="29"/>
                      <a:pt x="292" y="29"/>
                    </a:cubicBezTo>
                    <a:cubicBezTo>
                      <a:pt x="292" y="29"/>
                      <a:pt x="293" y="27"/>
                      <a:pt x="294" y="26"/>
                    </a:cubicBezTo>
                    <a:cubicBezTo>
                      <a:pt x="297" y="22"/>
                      <a:pt x="297" y="22"/>
                      <a:pt x="298" y="21"/>
                    </a:cubicBezTo>
                    <a:cubicBezTo>
                      <a:pt x="300" y="19"/>
                      <a:pt x="302" y="17"/>
                      <a:pt x="301" y="17"/>
                    </a:cubicBezTo>
                    <a:cubicBezTo>
                      <a:pt x="301" y="16"/>
                      <a:pt x="302" y="16"/>
                      <a:pt x="302" y="16"/>
                    </a:cubicBezTo>
                    <a:cubicBezTo>
                      <a:pt x="302" y="16"/>
                      <a:pt x="302" y="15"/>
                      <a:pt x="303" y="14"/>
                    </a:cubicBezTo>
                    <a:cubicBezTo>
                      <a:pt x="303" y="13"/>
                      <a:pt x="304" y="13"/>
                      <a:pt x="304" y="13"/>
                    </a:cubicBezTo>
                    <a:cubicBezTo>
                      <a:pt x="304" y="13"/>
                      <a:pt x="305" y="11"/>
                      <a:pt x="305" y="9"/>
                    </a:cubicBezTo>
                    <a:cubicBezTo>
                      <a:pt x="307" y="6"/>
                      <a:pt x="307" y="6"/>
                      <a:pt x="307" y="6"/>
                    </a:cubicBezTo>
                    <a:cubicBezTo>
                      <a:pt x="306" y="4"/>
                      <a:pt x="306" y="4"/>
                      <a:pt x="306" y="4"/>
                    </a:cubicBezTo>
                    <a:cubicBezTo>
                      <a:pt x="305" y="1"/>
                      <a:pt x="304" y="0"/>
                      <a:pt x="302" y="1"/>
                    </a:cubicBezTo>
                    <a:cubicBezTo>
                      <a:pt x="295" y="4"/>
                      <a:pt x="293" y="13"/>
                      <a:pt x="291" y="20"/>
                    </a:cubicBezTo>
                    <a:cubicBezTo>
                      <a:pt x="291" y="21"/>
                      <a:pt x="291" y="22"/>
                      <a:pt x="290" y="24"/>
                    </a:cubicBezTo>
                    <a:cubicBezTo>
                      <a:pt x="290" y="25"/>
                      <a:pt x="289" y="27"/>
                      <a:pt x="289" y="28"/>
                    </a:cubicBezTo>
                    <a:cubicBezTo>
                      <a:pt x="289" y="30"/>
                      <a:pt x="288" y="31"/>
                      <a:pt x="282" y="34"/>
                    </a:cubicBezTo>
                    <a:cubicBezTo>
                      <a:pt x="276" y="37"/>
                      <a:pt x="274" y="37"/>
                      <a:pt x="275" y="35"/>
                    </a:cubicBezTo>
                    <a:cubicBezTo>
                      <a:pt x="275" y="35"/>
                      <a:pt x="275" y="34"/>
                      <a:pt x="275" y="34"/>
                    </a:cubicBezTo>
                    <a:cubicBezTo>
                      <a:pt x="275" y="34"/>
                      <a:pt x="275" y="34"/>
                      <a:pt x="275" y="33"/>
                    </a:cubicBezTo>
                    <a:cubicBezTo>
                      <a:pt x="275" y="33"/>
                      <a:pt x="275" y="33"/>
                      <a:pt x="274" y="33"/>
                    </a:cubicBezTo>
                    <a:cubicBezTo>
                      <a:pt x="274" y="32"/>
                      <a:pt x="274" y="32"/>
                      <a:pt x="274" y="32"/>
                    </a:cubicBezTo>
                    <a:cubicBezTo>
                      <a:pt x="275" y="31"/>
                      <a:pt x="273" y="31"/>
                      <a:pt x="271" y="31"/>
                    </a:cubicBezTo>
                    <a:cubicBezTo>
                      <a:pt x="271" y="31"/>
                      <a:pt x="270" y="31"/>
                      <a:pt x="270" y="31"/>
                    </a:cubicBezTo>
                    <a:cubicBezTo>
                      <a:pt x="269" y="30"/>
                      <a:pt x="263" y="31"/>
                      <a:pt x="263" y="32"/>
                    </a:cubicBezTo>
                    <a:cubicBezTo>
                      <a:pt x="262" y="32"/>
                      <a:pt x="261" y="33"/>
                      <a:pt x="260" y="33"/>
                    </a:cubicBezTo>
                    <a:cubicBezTo>
                      <a:pt x="259" y="34"/>
                      <a:pt x="258" y="35"/>
                      <a:pt x="257" y="35"/>
                    </a:cubicBezTo>
                    <a:cubicBezTo>
                      <a:pt x="256" y="37"/>
                      <a:pt x="255" y="37"/>
                      <a:pt x="255" y="36"/>
                    </a:cubicBezTo>
                    <a:cubicBezTo>
                      <a:pt x="255" y="36"/>
                      <a:pt x="255" y="35"/>
                      <a:pt x="255" y="34"/>
                    </a:cubicBezTo>
                    <a:cubicBezTo>
                      <a:pt x="256" y="33"/>
                      <a:pt x="256" y="32"/>
                      <a:pt x="255" y="32"/>
                    </a:cubicBezTo>
                    <a:cubicBezTo>
                      <a:pt x="255" y="32"/>
                      <a:pt x="255" y="31"/>
                      <a:pt x="255" y="31"/>
                    </a:cubicBezTo>
                    <a:cubicBezTo>
                      <a:pt x="255" y="30"/>
                      <a:pt x="255" y="30"/>
                      <a:pt x="255" y="30"/>
                    </a:cubicBezTo>
                    <a:cubicBezTo>
                      <a:pt x="255" y="29"/>
                      <a:pt x="253" y="29"/>
                      <a:pt x="252" y="29"/>
                    </a:cubicBezTo>
                    <a:cubicBezTo>
                      <a:pt x="252" y="30"/>
                      <a:pt x="251" y="30"/>
                      <a:pt x="250" y="31"/>
                    </a:cubicBezTo>
                    <a:cubicBezTo>
                      <a:pt x="247" y="32"/>
                      <a:pt x="245" y="34"/>
                      <a:pt x="243" y="36"/>
                    </a:cubicBezTo>
                    <a:cubicBezTo>
                      <a:pt x="241" y="40"/>
                      <a:pt x="238" y="45"/>
                      <a:pt x="236" y="52"/>
                    </a:cubicBezTo>
                    <a:cubicBezTo>
                      <a:pt x="234" y="56"/>
                      <a:pt x="234" y="56"/>
                      <a:pt x="232" y="54"/>
                    </a:cubicBezTo>
                    <a:cubicBezTo>
                      <a:pt x="231" y="52"/>
                      <a:pt x="231" y="48"/>
                      <a:pt x="232" y="45"/>
                    </a:cubicBezTo>
                    <a:cubicBezTo>
                      <a:pt x="232" y="45"/>
                      <a:pt x="231" y="44"/>
                      <a:pt x="231" y="43"/>
                    </a:cubicBezTo>
                    <a:cubicBezTo>
                      <a:pt x="231" y="42"/>
                      <a:pt x="230" y="42"/>
                      <a:pt x="229" y="41"/>
                    </a:cubicBezTo>
                    <a:cubicBezTo>
                      <a:pt x="227" y="41"/>
                      <a:pt x="227" y="40"/>
                      <a:pt x="224" y="42"/>
                    </a:cubicBezTo>
                    <a:cubicBezTo>
                      <a:pt x="222" y="44"/>
                      <a:pt x="222" y="44"/>
                      <a:pt x="222" y="43"/>
                    </a:cubicBezTo>
                    <a:cubicBezTo>
                      <a:pt x="223" y="42"/>
                      <a:pt x="223" y="42"/>
                      <a:pt x="223" y="42"/>
                    </a:cubicBezTo>
                    <a:cubicBezTo>
                      <a:pt x="223" y="42"/>
                      <a:pt x="223" y="42"/>
                      <a:pt x="223" y="41"/>
                    </a:cubicBezTo>
                    <a:cubicBezTo>
                      <a:pt x="227" y="33"/>
                      <a:pt x="233" y="21"/>
                      <a:pt x="231" y="11"/>
                    </a:cubicBezTo>
                    <a:cubicBezTo>
                      <a:pt x="231" y="11"/>
                      <a:pt x="230" y="10"/>
                      <a:pt x="230" y="9"/>
                    </a:cubicBezTo>
                    <a:cubicBezTo>
                      <a:pt x="230" y="8"/>
                      <a:pt x="229" y="7"/>
                      <a:pt x="227" y="9"/>
                    </a:cubicBezTo>
                    <a:close/>
                    <a:moveTo>
                      <a:pt x="227" y="10"/>
                    </a:moveTo>
                    <a:cubicBezTo>
                      <a:pt x="227" y="10"/>
                      <a:pt x="227" y="10"/>
                      <a:pt x="227" y="10"/>
                    </a:cubicBezTo>
                    <a:cubicBezTo>
                      <a:pt x="228" y="10"/>
                      <a:pt x="228" y="10"/>
                      <a:pt x="228" y="10"/>
                    </a:cubicBezTo>
                    <a:cubicBezTo>
                      <a:pt x="229" y="12"/>
                      <a:pt x="229" y="12"/>
                      <a:pt x="229" y="12"/>
                    </a:cubicBezTo>
                    <a:cubicBezTo>
                      <a:pt x="231" y="20"/>
                      <a:pt x="227" y="31"/>
                      <a:pt x="223" y="38"/>
                    </a:cubicBezTo>
                    <a:cubicBezTo>
                      <a:pt x="222" y="39"/>
                      <a:pt x="222" y="41"/>
                      <a:pt x="221" y="41"/>
                    </a:cubicBezTo>
                    <a:cubicBezTo>
                      <a:pt x="220" y="43"/>
                      <a:pt x="220" y="44"/>
                      <a:pt x="220" y="44"/>
                    </a:cubicBezTo>
                    <a:cubicBezTo>
                      <a:pt x="219" y="43"/>
                      <a:pt x="220" y="43"/>
                      <a:pt x="220" y="43"/>
                    </a:cubicBezTo>
                    <a:cubicBezTo>
                      <a:pt x="220" y="42"/>
                      <a:pt x="220" y="42"/>
                      <a:pt x="220" y="42"/>
                    </a:cubicBezTo>
                    <a:cubicBezTo>
                      <a:pt x="220" y="42"/>
                      <a:pt x="220" y="41"/>
                      <a:pt x="220" y="40"/>
                    </a:cubicBezTo>
                    <a:cubicBezTo>
                      <a:pt x="220" y="38"/>
                      <a:pt x="220" y="37"/>
                      <a:pt x="220" y="37"/>
                    </a:cubicBezTo>
                    <a:cubicBezTo>
                      <a:pt x="220" y="36"/>
                      <a:pt x="220" y="35"/>
                      <a:pt x="220" y="34"/>
                    </a:cubicBezTo>
                    <a:cubicBezTo>
                      <a:pt x="220" y="31"/>
                      <a:pt x="220" y="29"/>
                      <a:pt x="220" y="28"/>
                    </a:cubicBezTo>
                    <a:cubicBezTo>
                      <a:pt x="219" y="25"/>
                      <a:pt x="220" y="22"/>
                      <a:pt x="221" y="20"/>
                    </a:cubicBezTo>
                    <a:cubicBezTo>
                      <a:pt x="221" y="19"/>
                      <a:pt x="222" y="17"/>
                      <a:pt x="222" y="16"/>
                    </a:cubicBezTo>
                    <a:cubicBezTo>
                      <a:pt x="222" y="14"/>
                      <a:pt x="225" y="11"/>
                      <a:pt x="227" y="10"/>
                    </a:cubicBezTo>
                    <a:close/>
                    <a:moveTo>
                      <a:pt x="33" y="97"/>
                    </a:moveTo>
                    <a:cubicBezTo>
                      <a:pt x="32" y="97"/>
                      <a:pt x="32" y="98"/>
                      <a:pt x="30" y="99"/>
                    </a:cubicBezTo>
                    <a:cubicBezTo>
                      <a:pt x="27" y="101"/>
                      <a:pt x="26" y="103"/>
                      <a:pt x="25" y="105"/>
                    </a:cubicBezTo>
                    <a:cubicBezTo>
                      <a:pt x="25" y="107"/>
                      <a:pt x="24" y="108"/>
                      <a:pt x="24" y="109"/>
                    </a:cubicBezTo>
                    <a:cubicBezTo>
                      <a:pt x="24" y="110"/>
                      <a:pt x="23" y="111"/>
                      <a:pt x="23" y="111"/>
                    </a:cubicBezTo>
                    <a:cubicBezTo>
                      <a:pt x="23" y="112"/>
                      <a:pt x="23" y="112"/>
                      <a:pt x="23" y="112"/>
                    </a:cubicBezTo>
                    <a:cubicBezTo>
                      <a:pt x="23" y="112"/>
                      <a:pt x="23" y="113"/>
                      <a:pt x="23" y="113"/>
                    </a:cubicBezTo>
                    <a:cubicBezTo>
                      <a:pt x="23" y="117"/>
                      <a:pt x="23" y="120"/>
                      <a:pt x="23" y="124"/>
                    </a:cubicBezTo>
                    <a:cubicBezTo>
                      <a:pt x="23" y="124"/>
                      <a:pt x="23" y="126"/>
                      <a:pt x="23" y="128"/>
                    </a:cubicBezTo>
                    <a:cubicBezTo>
                      <a:pt x="24" y="133"/>
                      <a:pt x="24" y="139"/>
                      <a:pt x="23" y="141"/>
                    </a:cubicBezTo>
                    <a:cubicBezTo>
                      <a:pt x="22" y="142"/>
                      <a:pt x="20" y="144"/>
                      <a:pt x="18" y="144"/>
                    </a:cubicBezTo>
                    <a:cubicBezTo>
                      <a:pt x="17" y="144"/>
                      <a:pt x="17" y="143"/>
                      <a:pt x="16" y="141"/>
                    </a:cubicBezTo>
                    <a:cubicBezTo>
                      <a:pt x="13" y="132"/>
                      <a:pt x="20" y="134"/>
                      <a:pt x="18" y="139"/>
                    </a:cubicBezTo>
                    <a:cubicBezTo>
                      <a:pt x="18" y="141"/>
                      <a:pt x="19" y="141"/>
                      <a:pt x="19" y="141"/>
                    </a:cubicBezTo>
                    <a:cubicBezTo>
                      <a:pt x="20" y="141"/>
                      <a:pt x="20" y="139"/>
                      <a:pt x="20" y="139"/>
                    </a:cubicBezTo>
                    <a:cubicBezTo>
                      <a:pt x="21" y="138"/>
                      <a:pt x="20" y="138"/>
                      <a:pt x="20" y="135"/>
                    </a:cubicBezTo>
                    <a:cubicBezTo>
                      <a:pt x="19" y="134"/>
                      <a:pt x="19" y="133"/>
                      <a:pt x="17" y="133"/>
                    </a:cubicBezTo>
                    <a:cubicBezTo>
                      <a:pt x="14" y="132"/>
                      <a:pt x="14" y="137"/>
                      <a:pt x="14" y="141"/>
                    </a:cubicBezTo>
                    <a:cubicBezTo>
                      <a:pt x="14" y="143"/>
                      <a:pt x="17" y="148"/>
                      <a:pt x="20" y="146"/>
                    </a:cubicBezTo>
                    <a:cubicBezTo>
                      <a:pt x="20" y="146"/>
                      <a:pt x="21" y="145"/>
                      <a:pt x="22" y="145"/>
                    </a:cubicBezTo>
                    <a:cubicBezTo>
                      <a:pt x="24" y="144"/>
                      <a:pt x="25" y="143"/>
                      <a:pt x="26" y="139"/>
                    </a:cubicBezTo>
                    <a:cubicBezTo>
                      <a:pt x="26" y="136"/>
                      <a:pt x="26" y="132"/>
                      <a:pt x="25" y="127"/>
                    </a:cubicBezTo>
                    <a:cubicBezTo>
                      <a:pt x="24" y="119"/>
                      <a:pt x="24" y="110"/>
                      <a:pt x="29" y="103"/>
                    </a:cubicBezTo>
                    <a:cubicBezTo>
                      <a:pt x="29" y="103"/>
                      <a:pt x="29" y="102"/>
                      <a:pt x="30" y="102"/>
                    </a:cubicBezTo>
                    <a:cubicBezTo>
                      <a:pt x="30" y="101"/>
                      <a:pt x="32" y="100"/>
                      <a:pt x="34" y="99"/>
                    </a:cubicBezTo>
                    <a:cubicBezTo>
                      <a:pt x="35" y="98"/>
                      <a:pt x="35" y="98"/>
                      <a:pt x="35" y="97"/>
                    </a:cubicBezTo>
                    <a:cubicBezTo>
                      <a:pt x="35" y="97"/>
                      <a:pt x="35" y="97"/>
                      <a:pt x="34" y="97"/>
                    </a:cubicBezTo>
                    <a:cubicBezTo>
                      <a:pt x="34" y="97"/>
                      <a:pt x="33" y="97"/>
                      <a:pt x="33" y="97"/>
                    </a:cubicBezTo>
                    <a:close/>
                    <a:moveTo>
                      <a:pt x="90" y="74"/>
                    </a:moveTo>
                    <a:cubicBezTo>
                      <a:pt x="91" y="74"/>
                      <a:pt x="91" y="74"/>
                      <a:pt x="92" y="75"/>
                    </a:cubicBezTo>
                    <a:cubicBezTo>
                      <a:pt x="93" y="75"/>
                      <a:pt x="93" y="76"/>
                      <a:pt x="93" y="80"/>
                    </a:cubicBezTo>
                    <a:cubicBezTo>
                      <a:pt x="93" y="83"/>
                      <a:pt x="93" y="86"/>
                      <a:pt x="91" y="89"/>
                    </a:cubicBezTo>
                    <a:cubicBezTo>
                      <a:pt x="91" y="90"/>
                      <a:pt x="90" y="91"/>
                      <a:pt x="90" y="92"/>
                    </a:cubicBezTo>
                    <a:cubicBezTo>
                      <a:pt x="90" y="93"/>
                      <a:pt x="89" y="94"/>
                      <a:pt x="89" y="94"/>
                    </a:cubicBezTo>
                    <a:cubicBezTo>
                      <a:pt x="89" y="94"/>
                      <a:pt x="89" y="95"/>
                      <a:pt x="88" y="95"/>
                    </a:cubicBezTo>
                    <a:cubicBezTo>
                      <a:pt x="88" y="95"/>
                      <a:pt x="88" y="96"/>
                      <a:pt x="88" y="96"/>
                    </a:cubicBezTo>
                    <a:cubicBezTo>
                      <a:pt x="87" y="96"/>
                      <a:pt x="87" y="96"/>
                      <a:pt x="88" y="96"/>
                    </a:cubicBezTo>
                    <a:cubicBezTo>
                      <a:pt x="88" y="95"/>
                      <a:pt x="88" y="95"/>
                      <a:pt x="88" y="94"/>
                    </a:cubicBezTo>
                    <a:cubicBezTo>
                      <a:pt x="87" y="94"/>
                      <a:pt x="87" y="93"/>
                      <a:pt x="88" y="93"/>
                    </a:cubicBezTo>
                    <a:cubicBezTo>
                      <a:pt x="88" y="89"/>
                      <a:pt x="87" y="79"/>
                      <a:pt x="89" y="75"/>
                    </a:cubicBezTo>
                    <a:cubicBezTo>
                      <a:pt x="90" y="74"/>
                      <a:pt x="90" y="74"/>
                      <a:pt x="90" y="74"/>
                    </a:cubicBezTo>
                    <a:close/>
                    <a:moveTo>
                      <a:pt x="130" y="59"/>
                    </a:moveTo>
                    <a:cubicBezTo>
                      <a:pt x="129" y="59"/>
                      <a:pt x="129" y="61"/>
                      <a:pt x="129" y="63"/>
                    </a:cubicBezTo>
                    <a:cubicBezTo>
                      <a:pt x="128" y="73"/>
                      <a:pt x="124" y="84"/>
                      <a:pt x="120" y="93"/>
                    </a:cubicBezTo>
                    <a:cubicBezTo>
                      <a:pt x="119" y="93"/>
                      <a:pt x="118" y="95"/>
                      <a:pt x="118" y="96"/>
                    </a:cubicBezTo>
                    <a:cubicBezTo>
                      <a:pt x="117" y="97"/>
                      <a:pt x="117" y="98"/>
                      <a:pt x="117" y="98"/>
                    </a:cubicBezTo>
                    <a:cubicBezTo>
                      <a:pt x="116" y="98"/>
                      <a:pt x="116" y="98"/>
                      <a:pt x="116" y="99"/>
                    </a:cubicBezTo>
                    <a:cubicBezTo>
                      <a:pt x="117" y="100"/>
                      <a:pt x="118" y="100"/>
                      <a:pt x="118" y="99"/>
                    </a:cubicBezTo>
                    <a:cubicBezTo>
                      <a:pt x="118" y="99"/>
                      <a:pt x="119" y="97"/>
                      <a:pt x="120" y="96"/>
                    </a:cubicBezTo>
                    <a:cubicBezTo>
                      <a:pt x="121" y="94"/>
                      <a:pt x="122" y="93"/>
                      <a:pt x="122" y="92"/>
                    </a:cubicBezTo>
                    <a:cubicBezTo>
                      <a:pt x="124" y="88"/>
                      <a:pt x="126" y="84"/>
                      <a:pt x="128" y="79"/>
                    </a:cubicBezTo>
                    <a:cubicBezTo>
                      <a:pt x="128" y="79"/>
                      <a:pt x="129" y="77"/>
                      <a:pt x="129" y="77"/>
                    </a:cubicBezTo>
                    <a:cubicBezTo>
                      <a:pt x="129" y="75"/>
                      <a:pt x="129" y="75"/>
                      <a:pt x="129" y="76"/>
                    </a:cubicBezTo>
                    <a:cubicBezTo>
                      <a:pt x="130" y="78"/>
                      <a:pt x="131" y="86"/>
                      <a:pt x="130" y="87"/>
                    </a:cubicBezTo>
                    <a:cubicBezTo>
                      <a:pt x="127" y="87"/>
                      <a:pt x="126" y="91"/>
                      <a:pt x="126" y="94"/>
                    </a:cubicBezTo>
                    <a:cubicBezTo>
                      <a:pt x="126" y="95"/>
                      <a:pt x="126" y="95"/>
                      <a:pt x="127" y="96"/>
                    </a:cubicBezTo>
                    <a:cubicBezTo>
                      <a:pt x="128" y="96"/>
                      <a:pt x="128" y="96"/>
                      <a:pt x="129" y="96"/>
                    </a:cubicBezTo>
                    <a:cubicBezTo>
                      <a:pt x="130" y="96"/>
                      <a:pt x="130" y="96"/>
                      <a:pt x="136" y="90"/>
                    </a:cubicBezTo>
                    <a:cubicBezTo>
                      <a:pt x="137" y="89"/>
                      <a:pt x="138" y="87"/>
                      <a:pt x="138" y="85"/>
                    </a:cubicBezTo>
                    <a:cubicBezTo>
                      <a:pt x="139" y="83"/>
                      <a:pt x="140" y="81"/>
                      <a:pt x="140" y="82"/>
                    </a:cubicBezTo>
                    <a:cubicBezTo>
                      <a:pt x="140" y="82"/>
                      <a:pt x="140" y="82"/>
                      <a:pt x="140" y="82"/>
                    </a:cubicBezTo>
                    <a:cubicBezTo>
                      <a:pt x="140" y="82"/>
                      <a:pt x="140" y="85"/>
                      <a:pt x="140" y="86"/>
                    </a:cubicBezTo>
                    <a:cubicBezTo>
                      <a:pt x="141" y="87"/>
                      <a:pt x="141" y="88"/>
                      <a:pt x="142" y="88"/>
                    </a:cubicBezTo>
                    <a:cubicBezTo>
                      <a:pt x="146" y="88"/>
                      <a:pt x="152" y="82"/>
                      <a:pt x="152" y="78"/>
                    </a:cubicBezTo>
                    <a:cubicBezTo>
                      <a:pt x="152" y="77"/>
                      <a:pt x="153" y="75"/>
                      <a:pt x="154" y="75"/>
                    </a:cubicBezTo>
                    <a:cubicBezTo>
                      <a:pt x="154" y="75"/>
                      <a:pt x="156" y="74"/>
                      <a:pt x="156" y="73"/>
                    </a:cubicBezTo>
                    <a:cubicBezTo>
                      <a:pt x="157" y="72"/>
                      <a:pt x="159" y="71"/>
                      <a:pt x="161" y="69"/>
                    </a:cubicBezTo>
                    <a:cubicBezTo>
                      <a:pt x="163" y="68"/>
                      <a:pt x="164" y="66"/>
                      <a:pt x="166" y="64"/>
                    </a:cubicBezTo>
                    <a:cubicBezTo>
                      <a:pt x="166" y="64"/>
                      <a:pt x="166" y="64"/>
                      <a:pt x="166" y="64"/>
                    </a:cubicBezTo>
                    <a:cubicBezTo>
                      <a:pt x="166" y="63"/>
                      <a:pt x="165" y="64"/>
                      <a:pt x="163" y="65"/>
                    </a:cubicBezTo>
                    <a:cubicBezTo>
                      <a:pt x="163" y="66"/>
                      <a:pt x="162" y="67"/>
                      <a:pt x="161" y="67"/>
                    </a:cubicBezTo>
                    <a:cubicBezTo>
                      <a:pt x="160" y="68"/>
                      <a:pt x="154" y="71"/>
                      <a:pt x="154" y="71"/>
                    </a:cubicBezTo>
                    <a:cubicBezTo>
                      <a:pt x="154" y="71"/>
                      <a:pt x="154" y="71"/>
                      <a:pt x="154" y="71"/>
                    </a:cubicBezTo>
                    <a:cubicBezTo>
                      <a:pt x="154" y="67"/>
                      <a:pt x="152" y="66"/>
                      <a:pt x="149" y="68"/>
                    </a:cubicBezTo>
                    <a:cubicBezTo>
                      <a:pt x="145" y="69"/>
                      <a:pt x="144" y="70"/>
                      <a:pt x="142" y="75"/>
                    </a:cubicBezTo>
                    <a:cubicBezTo>
                      <a:pt x="141" y="76"/>
                      <a:pt x="141" y="77"/>
                      <a:pt x="140" y="78"/>
                    </a:cubicBezTo>
                    <a:cubicBezTo>
                      <a:pt x="140" y="78"/>
                      <a:pt x="139" y="80"/>
                      <a:pt x="138" y="81"/>
                    </a:cubicBezTo>
                    <a:cubicBezTo>
                      <a:pt x="138" y="83"/>
                      <a:pt x="137" y="84"/>
                      <a:pt x="137" y="84"/>
                    </a:cubicBezTo>
                    <a:cubicBezTo>
                      <a:pt x="136" y="84"/>
                      <a:pt x="136" y="85"/>
                      <a:pt x="136" y="86"/>
                    </a:cubicBezTo>
                    <a:cubicBezTo>
                      <a:pt x="135" y="87"/>
                      <a:pt x="133" y="90"/>
                      <a:pt x="133" y="89"/>
                    </a:cubicBezTo>
                    <a:cubicBezTo>
                      <a:pt x="133" y="89"/>
                      <a:pt x="133" y="89"/>
                      <a:pt x="133" y="88"/>
                    </a:cubicBezTo>
                    <a:cubicBezTo>
                      <a:pt x="133" y="88"/>
                      <a:pt x="133" y="87"/>
                      <a:pt x="133" y="87"/>
                    </a:cubicBezTo>
                    <a:cubicBezTo>
                      <a:pt x="133" y="87"/>
                      <a:pt x="133" y="86"/>
                      <a:pt x="133" y="85"/>
                    </a:cubicBezTo>
                    <a:cubicBezTo>
                      <a:pt x="133" y="82"/>
                      <a:pt x="132" y="78"/>
                      <a:pt x="132" y="77"/>
                    </a:cubicBezTo>
                    <a:cubicBezTo>
                      <a:pt x="132" y="76"/>
                      <a:pt x="132" y="74"/>
                      <a:pt x="132" y="73"/>
                    </a:cubicBezTo>
                    <a:cubicBezTo>
                      <a:pt x="132" y="71"/>
                      <a:pt x="132" y="69"/>
                      <a:pt x="131" y="68"/>
                    </a:cubicBezTo>
                    <a:cubicBezTo>
                      <a:pt x="131" y="67"/>
                      <a:pt x="131" y="65"/>
                      <a:pt x="131" y="64"/>
                    </a:cubicBezTo>
                    <a:cubicBezTo>
                      <a:pt x="131" y="64"/>
                      <a:pt x="131" y="63"/>
                      <a:pt x="131" y="62"/>
                    </a:cubicBezTo>
                    <a:cubicBezTo>
                      <a:pt x="131" y="62"/>
                      <a:pt x="131" y="61"/>
                      <a:pt x="131" y="60"/>
                    </a:cubicBezTo>
                    <a:cubicBezTo>
                      <a:pt x="131" y="59"/>
                      <a:pt x="131" y="59"/>
                      <a:pt x="130" y="59"/>
                    </a:cubicBezTo>
                    <a:cubicBezTo>
                      <a:pt x="130" y="59"/>
                      <a:pt x="130" y="59"/>
                      <a:pt x="130" y="59"/>
                    </a:cubicBezTo>
                    <a:close/>
                    <a:moveTo>
                      <a:pt x="31" y="109"/>
                    </a:moveTo>
                    <a:cubicBezTo>
                      <a:pt x="32" y="108"/>
                      <a:pt x="33" y="108"/>
                      <a:pt x="33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2" y="110"/>
                      <a:pt x="32" y="111"/>
                      <a:pt x="31" y="112"/>
                    </a:cubicBezTo>
                    <a:cubicBezTo>
                      <a:pt x="30" y="114"/>
                      <a:pt x="28" y="114"/>
                      <a:pt x="29" y="111"/>
                    </a:cubicBezTo>
                    <a:cubicBezTo>
                      <a:pt x="30" y="110"/>
                      <a:pt x="31" y="109"/>
                      <a:pt x="31" y="109"/>
                    </a:cubicBezTo>
                    <a:close/>
                    <a:moveTo>
                      <a:pt x="56" y="106"/>
                    </a:moveTo>
                    <a:cubicBezTo>
                      <a:pt x="56" y="106"/>
                      <a:pt x="56" y="106"/>
                      <a:pt x="56" y="106"/>
                    </a:cubicBezTo>
                    <a:cubicBezTo>
                      <a:pt x="57" y="106"/>
                      <a:pt x="58" y="109"/>
                      <a:pt x="57" y="111"/>
                    </a:cubicBezTo>
                    <a:cubicBezTo>
                      <a:pt x="57" y="112"/>
                      <a:pt x="55" y="115"/>
                      <a:pt x="54" y="117"/>
                    </a:cubicBezTo>
                    <a:cubicBezTo>
                      <a:pt x="53" y="118"/>
                      <a:pt x="51" y="119"/>
                      <a:pt x="51" y="118"/>
                    </a:cubicBezTo>
                    <a:cubicBezTo>
                      <a:pt x="47" y="114"/>
                      <a:pt x="52" y="108"/>
                      <a:pt x="56" y="106"/>
                    </a:cubicBezTo>
                    <a:close/>
                    <a:moveTo>
                      <a:pt x="302" y="3"/>
                    </a:moveTo>
                    <a:cubicBezTo>
                      <a:pt x="302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4" y="4"/>
                    </a:cubicBezTo>
                    <a:cubicBezTo>
                      <a:pt x="304" y="5"/>
                      <a:pt x="304" y="6"/>
                      <a:pt x="304" y="7"/>
                    </a:cubicBezTo>
                    <a:cubicBezTo>
                      <a:pt x="304" y="8"/>
                      <a:pt x="303" y="11"/>
                      <a:pt x="302" y="11"/>
                    </a:cubicBezTo>
                    <a:cubicBezTo>
                      <a:pt x="302" y="11"/>
                      <a:pt x="302" y="12"/>
                      <a:pt x="301" y="13"/>
                    </a:cubicBezTo>
                    <a:cubicBezTo>
                      <a:pt x="300" y="15"/>
                      <a:pt x="298" y="18"/>
                      <a:pt x="296" y="21"/>
                    </a:cubicBezTo>
                    <a:cubicBezTo>
                      <a:pt x="295" y="22"/>
                      <a:pt x="294" y="24"/>
                      <a:pt x="293" y="25"/>
                    </a:cubicBezTo>
                    <a:cubicBezTo>
                      <a:pt x="291" y="27"/>
                      <a:pt x="291" y="27"/>
                      <a:pt x="292" y="24"/>
                    </a:cubicBezTo>
                    <a:cubicBezTo>
                      <a:pt x="292" y="23"/>
                      <a:pt x="293" y="22"/>
                      <a:pt x="293" y="21"/>
                    </a:cubicBezTo>
                    <a:cubicBezTo>
                      <a:pt x="293" y="20"/>
                      <a:pt x="293" y="19"/>
                      <a:pt x="294" y="18"/>
                    </a:cubicBezTo>
                    <a:cubicBezTo>
                      <a:pt x="297" y="9"/>
                      <a:pt x="296" y="9"/>
                      <a:pt x="302" y="3"/>
                    </a:cubicBezTo>
                    <a:cubicBezTo>
                      <a:pt x="302" y="3"/>
                      <a:pt x="302" y="3"/>
                      <a:pt x="302" y="3"/>
                    </a:cubicBezTo>
                    <a:close/>
                    <a:moveTo>
                      <a:pt x="95" y="93"/>
                    </a:moveTo>
                    <a:cubicBezTo>
                      <a:pt x="95" y="93"/>
                      <a:pt x="96" y="96"/>
                      <a:pt x="95" y="97"/>
                    </a:cubicBezTo>
                    <a:cubicBezTo>
                      <a:pt x="95" y="99"/>
                      <a:pt x="94" y="99"/>
                      <a:pt x="94" y="98"/>
                    </a:cubicBezTo>
                    <a:cubicBezTo>
                      <a:pt x="93" y="97"/>
                      <a:pt x="92" y="96"/>
                      <a:pt x="92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6"/>
                      <a:pt x="94" y="93"/>
                      <a:pt x="95" y="93"/>
                    </a:cubicBezTo>
                    <a:close/>
                    <a:moveTo>
                      <a:pt x="151" y="70"/>
                    </a:moveTo>
                    <a:cubicBezTo>
                      <a:pt x="151" y="70"/>
                      <a:pt x="151" y="70"/>
                      <a:pt x="151" y="70"/>
                    </a:cubicBezTo>
                    <a:cubicBezTo>
                      <a:pt x="151" y="70"/>
                      <a:pt x="151" y="71"/>
                      <a:pt x="151" y="72"/>
                    </a:cubicBezTo>
                    <a:cubicBezTo>
                      <a:pt x="151" y="73"/>
                      <a:pt x="150" y="73"/>
                      <a:pt x="150" y="73"/>
                    </a:cubicBezTo>
                    <a:cubicBezTo>
                      <a:pt x="150" y="72"/>
                      <a:pt x="150" y="72"/>
                      <a:pt x="149" y="73"/>
                    </a:cubicBezTo>
                    <a:cubicBezTo>
                      <a:pt x="148" y="73"/>
                      <a:pt x="148" y="72"/>
                      <a:pt x="150" y="71"/>
                    </a:cubicBezTo>
                    <a:cubicBezTo>
                      <a:pt x="150" y="71"/>
                      <a:pt x="151" y="71"/>
                      <a:pt x="151" y="70"/>
                    </a:cubicBezTo>
                    <a:close/>
                    <a:moveTo>
                      <a:pt x="145" y="73"/>
                    </a:moveTo>
                    <a:cubicBezTo>
                      <a:pt x="145" y="73"/>
                      <a:pt x="146" y="73"/>
                      <a:pt x="146" y="74"/>
                    </a:cubicBezTo>
                    <a:cubicBezTo>
                      <a:pt x="146" y="74"/>
                      <a:pt x="147" y="75"/>
                      <a:pt x="148" y="75"/>
                    </a:cubicBezTo>
                    <a:cubicBezTo>
                      <a:pt x="150" y="76"/>
                      <a:pt x="150" y="76"/>
                      <a:pt x="150" y="76"/>
                    </a:cubicBezTo>
                    <a:cubicBezTo>
                      <a:pt x="150" y="77"/>
                      <a:pt x="150" y="77"/>
                      <a:pt x="150" y="77"/>
                    </a:cubicBezTo>
                    <a:cubicBezTo>
                      <a:pt x="149" y="80"/>
                      <a:pt x="148" y="83"/>
                      <a:pt x="145" y="85"/>
                    </a:cubicBezTo>
                    <a:cubicBezTo>
                      <a:pt x="144" y="86"/>
                      <a:pt x="144" y="86"/>
                      <a:pt x="143" y="86"/>
                    </a:cubicBezTo>
                    <a:cubicBezTo>
                      <a:pt x="142" y="85"/>
                      <a:pt x="142" y="84"/>
                      <a:pt x="142" y="82"/>
                    </a:cubicBezTo>
                    <a:cubicBezTo>
                      <a:pt x="142" y="80"/>
                      <a:pt x="142" y="79"/>
                      <a:pt x="144" y="75"/>
                    </a:cubicBezTo>
                    <a:cubicBezTo>
                      <a:pt x="145" y="74"/>
                      <a:pt x="145" y="74"/>
                      <a:pt x="145" y="73"/>
                    </a:cubicBezTo>
                    <a:close/>
                    <a:moveTo>
                      <a:pt x="91" y="99"/>
                    </a:moveTo>
                    <a:cubicBezTo>
                      <a:pt x="91" y="99"/>
                      <a:pt x="92" y="99"/>
                      <a:pt x="91" y="100"/>
                    </a:cubicBezTo>
                    <a:cubicBezTo>
                      <a:pt x="91" y="101"/>
                      <a:pt x="91" y="101"/>
                      <a:pt x="90" y="101"/>
                    </a:cubicBezTo>
                    <a:cubicBezTo>
                      <a:pt x="89" y="100"/>
                      <a:pt x="89" y="100"/>
                      <a:pt x="90" y="99"/>
                    </a:cubicBezTo>
                    <a:cubicBezTo>
                      <a:pt x="90" y="99"/>
                      <a:pt x="90" y="99"/>
                      <a:pt x="91" y="99"/>
                    </a:cubicBezTo>
                    <a:close/>
                    <a:moveTo>
                      <a:pt x="89" y="101"/>
                    </a:moveTo>
                    <a:cubicBezTo>
                      <a:pt x="89" y="101"/>
                      <a:pt x="90" y="102"/>
                      <a:pt x="89" y="102"/>
                    </a:cubicBezTo>
                    <a:cubicBezTo>
                      <a:pt x="89" y="103"/>
                      <a:pt x="89" y="103"/>
                      <a:pt x="89" y="102"/>
                    </a:cubicBezTo>
                    <a:cubicBezTo>
                      <a:pt x="89" y="102"/>
                      <a:pt x="89" y="102"/>
                      <a:pt x="88" y="101"/>
                    </a:cubicBezTo>
                    <a:cubicBezTo>
                      <a:pt x="88" y="101"/>
                      <a:pt x="89" y="101"/>
                      <a:pt x="89" y="101"/>
                    </a:cubicBezTo>
                    <a:close/>
                    <a:moveTo>
                      <a:pt x="249" y="33"/>
                    </a:moveTo>
                    <a:cubicBezTo>
                      <a:pt x="249" y="33"/>
                      <a:pt x="249" y="34"/>
                      <a:pt x="249" y="36"/>
                    </a:cubicBezTo>
                    <a:cubicBezTo>
                      <a:pt x="249" y="38"/>
                      <a:pt x="250" y="40"/>
                      <a:pt x="252" y="40"/>
                    </a:cubicBezTo>
                    <a:cubicBezTo>
                      <a:pt x="252" y="40"/>
                      <a:pt x="252" y="40"/>
                      <a:pt x="251" y="41"/>
                    </a:cubicBezTo>
                    <a:cubicBezTo>
                      <a:pt x="249" y="49"/>
                      <a:pt x="239" y="55"/>
                      <a:pt x="244" y="42"/>
                    </a:cubicBezTo>
                    <a:cubicBezTo>
                      <a:pt x="246" y="37"/>
                      <a:pt x="246" y="37"/>
                      <a:pt x="248" y="35"/>
                    </a:cubicBezTo>
                    <a:cubicBezTo>
                      <a:pt x="248" y="35"/>
                      <a:pt x="249" y="34"/>
                      <a:pt x="249" y="34"/>
                    </a:cubicBezTo>
                    <a:cubicBezTo>
                      <a:pt x="249" y="34"/>
                      <a:pt x="249" y="33"/>
                      <a:pt x="249" y="33"/>
                    </a:cubicBezTo>
                    <a:close/>
                    <a:moveTo>
                      <a:pt x="253" y="32"/>
                    </a:moveTo>
                    <a:cubicBezTo>
                      <a:pt x="253" y="32"/>
                      <a:pt x="253" y="32"/>
                      <a:pt x="253" y="32"/>
                    </a:cubicBezTo>
                    <a:cubicBezTo>
                      <a:pt x="253" y="32"/>
                      <a:pt x="254" y="33"/>
                      <a:pt x="254" y="33"/>
                    </a:cubicBezTo>
                    <a:cubicBezTo>
                      <a:pt x="253" y="33"/>
                      <a:pt x="253" y="33"/>
                      <a:pt x="253" y="34"/>
                    </a:cubicBezTo>
                    <a:cubicBezTo>
                      <a:pt x="253" y="34"/>
                      <a:pt x="253" y="35"/>
                      <a:pt x="253" y="36"/>
                    </a:cubicBezTo>
                    <a:cubicBezTo>
                      <a:pt x="253" y="38"/>
                      <a:pt x="253" y="38"/>
                      <a:pt x="252" y="37"/>
                    </a:cubicBezTo>
                    <a:cubicBezTo>
                      <a:pt x="251" y="37"/>
                      <a:pt x="251" y="32"/>
                      <a:pt x="253" y="32"/>
                    </a:cubicBezTo>
                    <a:close/>
                    <a:moveTo>
                      <a:pt x="129" y="90"/>
                    </a:moveTo>
                    <a:cubicBezTo>
                      <a:pt x="130" y="89"/>
                      <a:pt x="130" y="90"/>
                      <a:pt x="130" y="91"/>
                    </a:cubicBezTo>
                    <a:cubicBezTo>
                      <a:pt x="131" y="92"/>
                      <a:pt x="131" y="92"/>
                      <a:pt x="130" y="93"/>
                    </a:cubicBezTo>
                    <a:cubicBezTo>
                      <a:pt x="130" y="93"/>
                      <a:pt x="129" y="94"/>
                      <a:pt x="129" y="94"/>
                    </a:cubicBezTo>
                    <a:cubicBezTo>
                      <a:pt x="128" y="94"/>
                      <a:pt x="128" y="93"/>
                      <a:pt x="128" y="92"/>
                    </a:cubicBezTo>
                    <a:cubicBezTo>
                      <a:pt x="128" y="92"/>
                      <a:pt x="128" y="91"/>
                      <a:pt x="128" y="91"/>
                    </a:cubicBezTo>
                    <a:cubicBezTo>
                      <a:pt x="128" y="90"/>
                      <a:pt x="129" y="90"/>
                      <a:pt x="129" y="90"/>
                    </a:cubicBezTo>
                    <a:close/>
                    <a:moveTo>
                      <a:pt x="267" y="34"/>
                    </a:moveTo>
                    <a:cubicBezTo>
                      <a:pt x="267" y="34"/>
                      <a:pt x="268" y="34"/>
                      <a:pt x="268" y="34"/>
                    </a:cubicBezTo>
                    <a:cubicBezTo>
                      <a:pt x="268" y="34"/>
                      <a:pt x="268" y="35"/>
                      <a:pt x="268" y="36"/>
                    </a:cubicBezTo>
                    <a:cubicBezTo>
                      <a:pt x="269" y="38"/>
                      <a:pt x="269" y="38"/>
                      <a:pt x="269" y="38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71" y="39"/>
                      <a:pt x="271" y="39"/>
                      <a:pt x="271" y="39"/>
                    </a:cubicBezTo>
                    <a:cubicBezTo>
                      <a:pt x="270" y="40"/>
                      <a:pt x="270" y="40"/>
                      <a:pt x="270" y="40"/>
                    </a:cubicBezTo>
                    <a:cubicBezTo>
                      <a:pt x="270" y="41"/>
                      <a:pt x="270" y="42"/>
                      <a:pt x="269" y="43"/>
                    </a:cubicBezTo>
                    <a:cubicBezTo>
                      <a:pt x="269" y="44"/>
                      <a:pt x="268" y="45"/>
                      <a:pt x="266" y="47"/>
                    </a:cubicBezTo>
                    <a:cubicBezTo>
                      <a:pt x="265" y="48"/>
                      <a:pt x="263" y="49"/>
                      <a:pt x="261" y="48"/>
                    </a:cubicBezTo>
                    <a:cubicBezTo>
                      <a:pt x="261" y="47"/>
                      <a:pt x="260" y="44"/>
                      <a:pt x="261" y="42"/>
                    </a:cubicBezTo>
                    <a:cubicBezTo>
                      <a:pt x="261" y="40"/>
                      <a:pt x="265" y="35"/>
                      <a:pt x="266" y="35"/>
                    </a:cubicBezTo>
                    <a:cubicBezTo>
                      <a:pt x="266" y="35"/>
                      <a:pt x="266" y="35"/>
                      <a:pt x="266" y="35"/>
                    </a:cubicBezTo>
                    <a:cubicBezTo>
                      <a:pt x="266" y="35"/>
                      <a:pt x="266" y="34"/>
                      <a:pt x="267" y="34"/>
                    </a:cubicBezTo>
                    <a:close/>
                    <a:moveTo>
                      <a:pt x="271" y="33"/>
                    </a:moveTo>
                    <a:cubicBezTo>
                      <a:pt x="271" y="33"/>
                      <a:pt x="272" y="34"/>
                      <a:pt x="272" y="35"/>
                    </a:cubicBezTo>
                    <a:cubicBezTo>
                      <a:pt x="273" y="37"/>
                      <a:pt x="272" y="37"/>
                      <a:pt x="271" y="37"/>
                    </a:cubicBezTo>
                    <a:cubicBezTo>
                      <a:pt x="271" y="37"/>
                      <a:pt x="270" y="34"/>
                      <a:pt x="271" y="33"/>
                    </a:cubicBezTo>
                    <a:cubicBezTo>
                      <a:pt x="271" y="33"/>
                      <a:pt x="271" y="33"/>
                      <a:pt x="271" y="33"/>
                    </a:cubicBezTo>
                    <a:close/>
                    <a:moveTo>
                      <a:pt x="5" y="149"/>
                    </a:moveTo>
                    <a:cubicBezTo>
                      <a:pt x="4" y="150"/>
                      <a:pt x="3" y="150"/>
                      <a:pt x="2" y="151"/>
                    </a:cubicBezTo>
                    <a:cubicBezTo>
                      <a:pt x="1" y="152"/>
                      <a:pt x="0" y="155"/>
                      <a:pt x="0" y="157"/>
                    </a:cubicBezTo>
                    <a:cubicBezTo>
                      <a:pt x="0" y="159"/>
                      <a:pt x="2" y="161"/>
                      <a:pt x="5" y="162"/>
                    </a:cubicBezTo>
                    <a:cubicBezTo>
                      <a:pt x="9" y="163"/>
                      <a:pt x="12" y="163"/>
                      <a:pt x="19" y="159"/>
                    </a:cubicBezTo>
                    <a:cubicBezTo>
                      <a:pt x="24" y="155"/>
                      <a:pt x="26" y="154"/>
                      <a:pt x="27" y="152"/>
                    </a:cubicBezTo>
                    <a:cubicBezTo>
                      <a:pt x="35" y="144"/>
                      <a:pt x="46" y="140"/>
                      <a:pt x="55" y="134"/>
                    </a:cubicBezTo>
                    <a:cubicBezTo>
                      <a:pt x="56" y="133"/>
                      <a:pt x="59" y="132"/>
                      <a:pt x="60" y="132"/>
                    </a:cubicBezTo>
                    <a:cubicBezTo>
                      <a:pt x="62" y="131"/>
                      <a:pt x="63" y="130"/>
                      <a:pt x="64" y="130"/>
                    </a:cubicBezTo>
                    <a:cubicBezTo>
                      <a:pt x="72" y="127"/>
                      <a:pt x="80" y="122"/>
                      <a:pt x="87" y="119"/>
                    </a:cubicBezTo>
                    <a:cubicBezTo>
                      <a:pt x="88" y="119"/>
                      <a:pt x="91" y="118"/>
                      <a:pt x="94" y="117"/>
                    </a:cubicBezTo>
                    <a:cubicBezTo>
                      <a:pt x="114" y="110"/>
                      <a:pt x="125" y="107"/>
                      <a:pt x="146" y="100"/>
                    </a:cubicBezTo>
                    <a:cubicBezTo>
                      <a:pt x="146" y="100"/>
                      <a:pt x="147" y="100"/>
                      <a:pt x="147" y="100"/>
                    </a:cubicBezTo>
                    <a:cubicBezTo>
                      <a:pt x="147" y="100"/>
                      <a:pt x="149" y="99"/>
                      <a:pt x="151" y="98"/>
                    </a:cubicBezTo>
                    <a:cubicBezTo>
                      <a:pt x="179" y="89"/>
                      <a:pt x="207" y="80"/>
                      <a:pt x="233" y="68"/>
                    </a:cubicBezTo>
                    <a:cubicBezTo>
                      <a:pt x="235" y="68"/>
                      <a:pt x="237" y="67"/>
                      <a:pt x="238" y="67"/>
                    </a:cubicBezTo>
                    <a:cubicBezTo>
                      <a:pt x="239" y="66"/>
                      <a:pt x="242" y="66"/>
                      <a:pt x="244" y="65"/>
                    </a:cubicBezTo>
                    <a:cubicBezTo>
                      <a:pt x="247" y="64"/>
                      <a:pt x="255" y="61"/>
                      <a:pt x="257" y="61"/>
                    </a:cubicBezTo>
                    <a:cubicBezTo>
                      <a:pt x="258" y="61"/>
                      <a:pt x="259" y="60"/>
                      <a:pt x="261" y="60"/>
                    </a:cubicBezTo>
                    <a:cubicBezTo>
                      <a:pt x="262" y="59"/>
                      <a:pt x="265" y="58"/>
                      <a:pt x="266" y="58"/>
                    </a:cubicBezTo>
                    <a:cubicBezTo>
                      <a:pt x="268" y="57"/>
                      <a:pt x="270" y="57"/>
                      <a:pt x="271" y="56"/>
                    </a:cubicBezTo>
                    <a:cubicBezTo>
                      <a:pt x="273" y="56"/>
                      <a:pt x="274" y="55"/>
                      <a:pt x="275" y="55"/>
                    </a:cubicBezTo>
                    <a:cubicBezTo>
                      <a:pt x="276" y="55"/>
                      <a:pt x="278" y="55"/>
                      <a:pt x="279" y="55"/>
                    </a:cubicBezTo>
                    <a:cubicBezTo>
                      <a:pt x="281" y="55"/>
                      <a:pt x="284" y="54"/>
                      <a:pt x="286" y="54"/>
                    </a:cubicBezTo>
                    <a:cubicBezTo>
                      <a:pt x="288" y="54"/>
                      <a:pt x="291" y="53"/>
                      <a:pt x="291" y="53"/>
                    </a:cubicBezTo>
                    <a:cubicBezTo>
                      <a:pt x="292" y="54"/>
                      <a:pt x="294" y="53"/>
                      <a:pt x="295" y="53"/>
                    </a:cubicBezTo>
                    <a:cubicBezTo>
                      <a:pt x="299" y="53"/>
                      <a:pt x="303" y="53"/>
                      <a:pt x="305" y="53"/>
                    </a:cubicBezTo>
                    <a:cubicBezTo>
                      <a:pt x="312" y="52"/>
                      <a:pt x="319" y="55"/>
                      <a:pt x="320" y="58"/>
                    </a:cubicBezTo>
                    <a:cubicBezTo>
                      <a:pt x="322" y="62"/>
                      <a:pt x="318" y="65"/>
                      <a:pt x="315" y="68"/>
                    </a:cubicBezTo>
                    <a:cubicBezTo>
                      <a:pt x="315" y="68"/>
                      <a:pt x="314" y="69"/>
                      <a:pt x="314" y="69"/>
                    </a:cubicBezTo>
                    <a:cubicBezTo>
                      <a:pt x="313" y="69"/>
                      <a:pt x="313" y="70"/>
                      <a:pt x="313" y="70"/>
                    </a:cubicBezTo>
                    <a:cubicBezTo>
                      <a:pt x="310" y="70"/>
                      <a:pt x="310" y="70"/>
                      <a:pt x="307" y="69"/>
                    </a:cubicBezTo>
                    <a:cubicBezTo>
                      <a:pt x="305" y="68"/>
                      <a:pt x="306" y="65"/>
                      <a:pt x="307" y="64"/>
                    </a:cubicBezTo>
                    <a:cubicBezTo>
                      <a:pt x="308" y="62"/>
                      <a:pt x="314" y="63"/>
                      <a:pt x="311" y="64"/>
                    </a:cubicBezTo>
                    <a:cubicBezTo>
                      <a:pt x="310" y="65"/>
                      <a:pt x="310" y="67"/>
                      <a:pt x="310" y="67"/>
                    </a:cubicBezTo>
                    <a:cubicBezTo>
                      <a:pt x="310" y="67"/>
                      <a:pt x="310" y="67"/>
                      <a:pt x="310" y="67"/>
                    </a:cubicBezTo>
                    <a:cubicBezTo>
                      <a:pt x="311" y="67"/>
                      <a:pt x="311" y="67"/>
                      <a:pt x="312" y="66"/>
                    </a:cubicBezTo>
                    <a:cubicBezTo>
                      <a:pt x="313" y="65"/>
                      <a:pt x="314" y="64"/>
                      <a:pt x="314" y="63"/>
                    </a:cubicBezTo>
                    <a:cubicBezTo>
                      <a:pt x="313" y="63"/>
                      <a:pt x="314" y="63"/>
                      <a:pt x="314" y="62"/>
                    </a:cubicBezTo>
                    <a:cubicBezTo>
                      <a:pt x="314" y="61"/>
                      <a:pt x="314" y="60"/>
                      <a:pt x="313" y="59"/>
                    </a:cubicBezTo>
                    <a:cubicBezTo>
                      <a:pt x="308" y="59"/>
                      <a:pt x="302" y="65"/>
                      <a:pt x="304" y="70"/>
                    </a:cubicBezTo>
                    <a:cubicBezTo>
                      <a:pt x="307" y="73"/>
                      <a:pt x="312" y="73"/>
                      <a:pt x="315" y="70"/>
                    </a:cubicBezTo>
                    <a:cubicBezTo>
                      <a:pt x="316" y="70"/>
                      <a:pt x="317" y="69"/>
                      <a:pt x="317" y="69"/>
                    </a:cubicBezTo>
                    <a:cubicBezTo>
                      <a:pt x="318" y="69"/>
                      <a:pt x="318" y="68"/>
                      <a:pt x="318" y="68"/>
                    </a:cubicBezTo>
                    <a:cubicBezTo>
                      <a:pt x="321" y="65"/>
                      <a:pt x="323" y="62"/>
                      <a:pt x="323" y="58"/>
                    </a:cubicBezTo>
                    <a:cubicBezTo>
                      <a:pt x="322" y="56"/>
                      <a:pt x="321" y="54"/>
                      <a:pt x="320" y="54"/>
                    </a:cubicBezTo>
                    <a:cubicBezTo>
                      <a:pt x="320" y="54"/>
                      <a:pt x="320" y="54"/>
                      <a:pt x="320" y="54"/>
                    </a:cubicBezTo>
                    <a:cubicBezTo>
                      <a:pt x="320" y="54"/>
                      <a:pt x="318" y="53"/>
                      <a:pt x="314" y="52"/>
                    </a:cubicBezTo>
                    <a:cubicBezTo>
                      <a:pt x="313" y="52"/>
                      <a:pt x="312" y="51"/>
                      <a:pt x="312" y="51"/>
                    </a:cubicBezTo>
                    <a:cubicBezTo>
                      <a:pt x="311" y="51"/>
                      <a:pt x="309" y="51"/>
                      <a:pt x="308" y="51"/>
                    </a:cubicBezTo>
                    <a:cubicBezTo>
                      <a:pt x="306" y="51"/>
                      <a:pt x="305" y="50"/>
                      <a:pt x="305" y="50"/>
                    </a:cubicBezTo>
                    <a:cubicBezTo>
                      <a:pt x="304" y="50"/>
                      <a:pt x="303" y="51"/>
                      <a:pt x="301" y="51"/>
                    </a:cubicBezTo>
                    <a:cubicBezTo>
                      <a:pt x="296" y="51"/>
                      <a:pt x="294" y="51"/>
                      <a:pt x="293" y="51"/>
                    </a:cubicBezTo>
                    <a:cubicBezTo>
                      <a:pt x="292" y="51"/>
                      <a:pt x="291" y="51"/>
                      <a:pt x="291" y="51"/>
                    </a:cubicBezTo>
                    <a:cubicBezTo>
                      <a:pt x="291" y="52"/>
                      <a:pt x="289" y="52"/>
                      <a:pt x="287" y="52"/>
                    </a:cubicBezTo>
                    <a:cubicBezTo>
                      <a:pt x="286" y="52"/>
                      <a:pt x="283" y="52"/>
                      <a:pt x="282" y="53"/>
                    </a:cubicBezTo>
                    <a:cubicBezTo>
                      <a:pt x="280" y="53"/>
                      <a:pt x="279" y="53"/>
                      <a:pt x="275" y="54"/>
                    </a:cubicBezTo>
                    <a:cubicBezTo>
                      <a:pt x="275" y="54"/>
                      <a:pt x="273" y="54"/>
                      <a:pt x="273" y="54"/>
                    </a:cubicBezTo>
                    <a:cubicBezTo>
                      <a:pt x="272" y="54"/>
                      <a:pt x="270" y="55"/>
                      <a:pt x="269" y="55"/>
                    </a:cubicBezTo>
                    <a:cubicBezTo>
                      <a:pt x="268" y="56"/>
                      <a:pt x="264" y="57"/>
                      <a:pt x="260" y="58"/>
                    </a:cubicBezTo>
                    <a:cubicBezTo>
                      <a:pt x="252" y="61"/>
                      <a:pt x="251" y="61"/>
                      <a:pt x="246" y="62"/>
                    </a:cubicBezTo>
                    <a:cubicBezTo>
                      <a:pt x="244" y="63"/>
                      <a:pt x="242" y="64"/>
                      <a:pt x="242" y="64"/>
                    </a:cubicBezTo>
                    <a:cubicBezTo>
                      <a:pt x="240" y="64"/>
                      <a:pt x="227" y="69"/>
                      <a:pt x="219" y="72"/>
                    </a:cubicBezTo>
                    <a:cubicBezTo>
                      <a:pt x="198" y="80"/>
                      <a:pt x="177" y="89"/>
                      <a:pt x="155" y="95"/>
                    </a:cubicBezTo>
                    <a:cubicBezTo>
                      <a:pt x="153" y="96"/>
                      <a:pt x="152" y="96"/>
                      <a:pt x="149" y="97"/>
                    </a:cubicBezTo>
                    <a:cubicBezTo>
                      <a:pt x="147" y="98"/>
                      <a:pt x="146" y="99"/>
                      <a:pt x="146" y="98"/>
                    </a:cubicBezTo>
                    <a:cubicBezTo>
                      <a:pt x="145" y="98"/>
                      <a:pt x="145" y="98"/>
                      <a:pt x="145" y="99"/>
                    </a:cubicBezTo>
                    <a:cubicBezTo>
                      <a:pt x="145" y="99"/>
                      <a:pt x="144" y="99"/>
                      <a:pt x="144" y="99"/>
                    </a:cubicBezTo>
                    <a:cubicBezTo>
                      <a:pt x="125" y="104"/>
                      <a:pt x="106" y="110"/>
                      <a:pt x="88" y="118"/>
                    </a:cubicBezTo>
                    <a:cubicBezTo>
                      <a:pt x="80" y="121"/>
                      <a:pt x="71" y="125"/>
                      <a:pt x="62" y="129"/>
                    </a:cubicBezTo>
                    <a:cubicBezTo>
                      <a:pt x="49" y="136"/>
                      <a:pt x="37" y="140"/>
                      <a:pt x="27" y="150"/>
                    </a:cubicBezTo>
                    <a:cubicBezTo>
                      <a:pt x="26" y="151"/>
                      <a:pt x="25" y="152"/>
                      <a:pt x="24" y="152"/>
                    </a:cubicBezTo>
                    <a:cubicBezTo>
                      <a:pt x="24" y="153"/>
                      <a:pt x="23" y="153"/>
                      <a:pt x="23" y="154"/>
                    </a:cubicBezTo>
                    <a:cubicBezTo>
                      <a:pt x="21" y="155"/>
                      <a:pt x="17" y="158"/>
                      <a:pt x="13" y="160"/>
                    </a:cubicBezTo>
                    <a:cubicBezTo>
                      <a:pt x="11" y="160"/>
                      <a:pt x="10" y="161"/>
                      <a:pt x="9" y="160"/>
                    </a:cubicBezTo>
                    <a:cubicBezTo>
                      <a:pt x="6" y="160"/>
                      <a:pt x="5" y="160"/>
                      <a:pt x="4" y="159"/>
                    </a:cubicBezTo>
                    <a:cubicBezTo>
                      <a:pt x="2" y="157"/>
                      <a:pt x="2" y="156"/>
                      <a:pt x="2" y="154"/>
                    </a:cubicBezTo>
                    <a:cubicBezTo>
                      <a:pt x="3" y="152"/>
                      <a:pt x="4" y="151"/>
                      <a:pt x="6" y="151"/>
                    </a:cubicBezTo>
                    <a:cubicBezTo>
                      <a:pt x="9" y="150"/>
                      <a:pt x="9" y="150"/>
                      <a:pt x="8" y="152"/>
                    </a:cubicBezTo>
                    <a:cubicBezTo>
                      <a:pt x="8" y="153"/>
                      <a:pt x="7" y="153"/>
                      <a:pt x="7" y="153"/>
                    </a:cubicBezTo>
                    <a:cubicBezTo>
                      <a:pt x="7" y="153"/>
                      <a:pt x="6" y="154"/>
                      <a:pt x="6" y="154"/>
                    </a:cubicBezTo>
                    <a:cubicBezTo>
                      <a:pt x="4" y="155"/>
                      <a:pt x="4" y="156"/>
                      <a:pt x="5" y="157"/>
                    </a:cubicBezTo>
                    <a:cubicBezTo>
                      <a:pt x="5" y="157"/>
                      <a:pt x="6" y="157"/>
                      <a:pt x="8" y="155"/>
                    </a:cubicBezTo>
                    <a:cubicBezTo>
                      <a:pt x="10" y="154"/>
                      <a:pt x="10" y="153"/>
                      <a:pt x="11" y="152"/>
                    </a:cubicBezTo>
                    <a:cubicBezTo>
                      <a:pt x="11" y="151"/>
                      <a:pt x="11" y="150"/>
                      <a:pt x="11" y="149"/>
                    </a:cubicBezTo>
                    <a:cubicBezTo>
                      <a:pt x="10" y="148"/>
                      <a:pt x="9" y="148"/>
                      <a:pt x="6" y="149"/>
                    </a:cubicBezTo>
                    <a:cubicBezTo>
                      <a:pt x="6" y="149"/>
                      <a:pt x="5" y="149"/>
                      <a:pt x="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516"/>
              <p:cNvSpPr>
                <a:spLocks noEditPoints="1"/>
              </p:cNvSpPr>
              <p:nvPr/>
            </p:nvSpPr>
            <p:spPr bwMode="auto">
              <a:xfrm>
                <a:off x="2165" y="1383"/>
                <a:ext cx="27" cy="27"/>
              </a:xfrm>
              <a:custGeom>
                <a:avLst/>
                <a:gdLst>
                  <a:gd name="T0" fmla="*/ 3 w 36"/>
                  <a:gd name="T1" fmla="*/ 7 h 36"/>
                  <a:gd name="T2" fmla="*/ 0 w 36"/>
                  <a:gd name="T3" fmla="*/ 15 h 36"/>
                  <a:gd name="T4" fmla="*/ 6 w 36"/>
                  <a:gd name="T5" fmla="*/ 34 h 36"/>
                  <a:gd name="T6" fmla="*/ 26 w 36"/>
                  <a:gd name="T7" fmla="*/ 34 h 36"/>
                  <a:gd name="T8" fmla="*/ 33 w 36"/>
                  <a:gd name="T9" fmla="*/ 26 h 36"/>
                  <a:gd name="T10" fmla="*/ 35 w 36"/>
                  <a:gd name="T11" fmla="*/ 17 h 36"/>
                  <a:gd name="T12" fmla="*/ 31 w 36"/>
                  <a:gd name="T13" fmla="*/ 6 h 36"/>
                  <a:gd name="T14" fmla="*/ 16 w 36"/>
                  <a:gd name="T15" fmla="*/ 0 h 36"/>
                  <a:gd name="T16" fmla="*/ 21 w 36"/>
                  <a:gd name="T17" fmla="*/ 1 h 36"/>
                  <a:gd name="T18" fmla="*/ 29 w 36"/>
                  <a:gd name="T19" fmla="*/ 8 h 36"/>
                  <a:gd name="T20" fmla="*/ 27 w 36"/>
                  <a:gd name="T21" fmla="*/ 11 h 36"/>
                  <a:gd name="T22" fmla="*/ 28 w 36"/>
                  <a:gd name="T23" fmla="*/ 14 h 36"/>
                  <a:gd name="T24" fmla="*/ 25 w 36"/>
                  <a:gd name="T25" fmla="*/ 14 h 36"/>
                  <a:gd name="T26" fmla="*/ 27 w 36"/>
                  <a:gd name="T27" fmla="*/ 17 h 36"/>
                  <a:gd name="T28" fmla="*/ 23 w 36"/>
                  <a:gd name="T29" fmla="*/ 17 h 36"/>
                  <a:gd name="T30" fmla="*/ 18 w 36"/>
                  <a:gd name="T31" fmla="*/ 17 h 36"/>
                  <a:gd name="T32" fmla="*/ 17 w 36"/>
                  <a:gd name="T33" fmla="*/ 20 h 36"/>
                  <a:gd name="T34" fmla="*/ 14 w 36"/>
                  <a:gd name="T35" fmla="*/ 20 h 36"/>
                  <a:gd name="T36" fmla="*/ 8 w 36"/>
                  <a:gd name="T37" fmla="*/ 14 h 36"/>
                  <a:gd name="T38" fmla="*/ 6 w 36"/>
                  <a:gd name="T39" fmla="*/ 15 h 36"/>
                  <a:gd name="T40" fmla="*/ 7 w 36"/>
                  <a:gd name="T41" fmla="*/ 11 h 36"/>
                  <a:gd name="T42" fmla="*/ 6 w 36"/>
                  <a:gd name="T43" fmla="*/ 9 h 36"/>
                  <a:gd name="T44" fmla="*/ 5 w 36"/>
                  <a:gd name="T45" fmla="*/ 7 h 36"/>
                  <a:gd name="T46" fmla="*/ 4 w 36"/>
                  <a:gd name="T47" fmla="*/ 11 h 36"/>
                  <a:gd name="T48" fmla="*/ 31 w 36"/>
                  <a:gd name="T49" fmla="*/ 10 h 36"/>
                  <a:gd name="T50" fmla="*/ 33 w 36"/>
                  <a:gd name="T51" fmla="*/ 23 h 36"/>
                  <a:gd name="T52" fmla="*/ 28 w 36"/>
                  <a:gd name="T53" fmla="*/ 27 h 36"/>
                  <a:gd name="T54" fmla="*/ 27 w 36"/>
                  <a:gd name="T55" fmla="*/ 29 h 36"/>
                  <a:gd name="T56" fmla="*/ 25 w 36"/>
                  <a:gd name="T57" fmla="*/ 28 h 36"/>
                  <a:gd name="T58" fmla="*/ 21 w 36"/>
                  <a:gd name="T59" fmla="*/ 31 h 36"/>
                  <a:gd name="T60" fmla="*/ 17 w 36"/>
                  <a:gd name="T61" fmla="*/ 30 h 36"/>
                  <a:gd name="T62" fmla="*/ 16 w 36"/>
                  <a:gd name="T63" fmla="*/ 31 h 36"/>
                  <a:gd name="T64" fmla="*/ 13 w 36"/>
                  <a:gd name="T65" fmla="*/ 29 h 36"/>
                  <a:gd name="T66" fmla="*/ 9 w 36"/>
                  <a:gd name="T67" fmla="*/ 30 h 36"/>
                  <a:gd name="T68" fmla="*/ 8 w 36"/>
                  <a:gd name="T69" fmla="*/ 30 h 36"/>
                  <a:gd name="T70" fmla="*/ 5 w 36"/>
                  <a:gd name="T71" fmla="*/ 26 h 36"/>
                  <a:gd name="T72" fmla="*/ 4 w 36"/>
                  <a:gd name="T73" fmla="*/ 24 h 36"/>
                  <a:gd name="T74" fmla="*/ 3 w 36"/>
                  <a:gd name="T75" fmla="*/ 24 h 36"/>
                  <a:gd name="T76" fmla="*/ 3 w 36"/>
                  <a:gd name="T77" fmla="*/ 12 h 36"/>
                  <a:gd name="T78" fmla="*/ 3 w 36"/>
                  <a:gd name="T79" fmla="*/ 16 h 36"/>
                  <a:gd name="T80" fmla="*/ 5 w 36"/>
                  <a:gd name="T81" fmla="*/ 18 h 36"/>
                  <a:gd name="T82" fmla="*/ 7 w 36"/>
                  <a:gd name="T83" fmla="*/ 19 h 36"/>
                  <a:gd name="T84" fmla="*/ 10 w 36"/>
                  <a:gd name="T85" fmla="*/ 21 h 36"/>
                  <a:gd name="T86" fmla="*/ 13 w 36"/>
                  <a:gd name="T87" fmla="*/ 23 h 36"/>
                  <a:gd name="T88" fmla="*/ 16 w 36"/>
                  <a:gd name="T89" fmla="*/ 21 h 36"/>
                  <a:gd name="T90" fmla="*/ 18 w 36"/>
                  <a:gd name="T91" fmla="*/ 22 h 36"/>
                  <a:gd name="T92" fmla="*/ 22 w 36"/>
                  <a:gd name="T93" fmla="*/ 21 h 36"/>
                  <a:gd name="T94" fmla="*/ 26 w 36"/>
                  <a:gd name="T95" fmla="*/ 19 h 36"/>
                  <a:gd name="T96" fmla="*/ 27 w 36"/>
                  <a:gd name="T97" fmla="*/ 20 h 36"/>
                  <a:gd name="T98" fmla="*/ 29 w 36"/>
                  <a:gd name="T99" fmla="*/ 17 h 36"/>
                  <a:gd name="T100" fmla="*/ 30 w 36"/>
                  <a:gd name="T101" fmla="*/ 15 h 36"/>
                  <a:gd name="T102" fmla="*/ 31 w 36"/>
                  <a:gd name="T103" fmla="*/ 16 h 36"/>
                  <a:gd name="T104" fmla="*/ 4 w 36"/>
                  <a:gd name="T105" fmla="*/ 29 h 36"/>
                  <a:gd name="T106" fmla="*/ 5 w 36"/>
                  <a:gd name="T107" fmla="*/ 30 h 36"/>
                  <a:gd name="T108" fmla="*/ 27 w 36"/>
                  <a:gd name="T109" fmla="*/ 31 h 36"/>
                  <a:gd name="T110" fmla="*/ 24 w 36"/>
                  <a:gd name="T111" fmla="*/ 33 h 36"/>
                  <a:gd name="T112" fmla="*/ 9 w 36"/>
                  <a:gd name="T113" fmla="*/ 32 h 36"/>
                  <a:gd name="T114" fmla="*/ 11 w 36"/>
                  <a:gd name="T115" fmla="*/ 33 h 36"/>
                  <a:gd name="T116" fmla="*/ 17 w 36"/>
                  <a:gd name="T117" fmla="*/ 33 h 36"/>
                  <a:gd name="T118" fmla="*/ 19 w 36"/>
                  <a:gd name="T119" fmla="*/ 34 h 36"/>
                  <a:gd name="T120" fmla="*/ 23 w 36"/>
                  <a:gd name="T121" fmla="*/ 34 h 36"/>
                  <a:gd name="T122" fmla="*/ 8 w 36"/>
                  <a:gd name="T12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36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11" y="1"/>
                      <a:pt x="9" y="2"/>
                      <a:pt x="6" y="5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6"/>
                      <a:pt x="4" y="6"/>
                      <a:pt x="3" y="7"/>
                    </a:cubicBezTo>
                    <a:cubicBezTo>
                      <a:pt x="3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1" y="11"/>
                      <a:pt x="1" y="12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6"/>
                      <a:pt x="0" y="18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6"/>
                      <a:pt x="2" y="30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5" y="33"/>
                      <a:pt x="6" y="34"/>
                    </a:cubicBezTo>
                    <a:cubicBezTo>
                      <a:pt x="6" y="34"/>
                      <a:pt x="6" y="34"/>
                      <a:pt x="7" y="34"/>
                    </a:cubicBezTo>
                    <a:cubicBezTo>
                      <a:pt x="9" y="35"/>
                      <a:pt x="11" y="36"/>
                      <a:pt x="13" y="36"/>
                    </a:cubicBezTo>
                    <a:cubicBezTo>
                      <a:pt x="15" y="36"/>
                      <a:pt x="21" y="36"/>
                      <a:pt x="22" y="35"/>
                    </a:cubicBezTo>
                    <a:cubicBezTo>
                      <a:pt x="23" y="35"/>
                      <a:pt x="23" y="35"/>
                      <a:pt x="24" y="35"/>
                    </a:cubicBezTo>
                    <a:cubicBezTo>
                      <a:pt x="24" y="35"/>
                      <a:pt x="25" y="34"/>
                      <a:pt x="26" y="34"/>
                    </a:cubicBezTo>
                    <a:cubicBezTo>
                      <a:pt x="27" y="33"/>
                      <a:pt x="28" y="33"/>
                      <a:pt x="29" y="32"/>
                    </a:cubicBezTo>
                    <a:cubicBezTo>
                      <a:pt x="29" y="31"/>
                      <a:pt x="30" y="31"/>
                      <a:pt x="30" y="30"/>
                    </a:cubicBezTo>
                    <a:cubicBezTo>
                      <a:pt x="31" y="30"/>
                      <a:pt x="31" y="29"/>
                      <a:pt x="31" y="29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3" y="27"/>
                      <a:pt x="33" y="26"/>
                    </a:cubicBezTo>
                    <a:cubicBezTo>
                      <a:pt x="34" y="24"/>
                      <a:pt x="34" y="24"/>
                      <a:pt x="34" y="23"/>
                    </a:cubicBezTo>
                    <a:cubicBezTo>
                      <a:pt x="34" y="23"/>
                      <a:pt x="34" y="22"/>
                      <a:pt x="35" y="21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20"/>
                      <a:pt x="36" y="20"/>
                      <a:pt x="35" y="19"/>
                    </a:cubicBezTo>
                    <a:cubicBezTo>
                      <a:pt x="35" y="19"/>
                      <a:pt x="35" y="18"/>
                      <a:pt x="35" y="17"/>
                    </a:cubicBezTo>
                    <a:cubicBezTo>
                      <a:pt x="35" y="15"/>
                      <a:pt x="35" y="14"/>
                      <a:pt x="35" y="13"/>
                    </a:cubicBezTo>
                    <a:cubicBezTo>
                      <a:pt x="35" y="13"/>
                      <a:pt x="34" y="12"/>
                      <a:pt x="34" y="11"/>
                    </a:cubicBezTo>
                    <a:cubicBezTo>
                      <a:pt x="33" y="11"/>
                      <a:pt x="33" y="9"/>
                      <a:pt x="32" y="9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7"/>
                      <a:pt x="31" y="6"/>
                      <a:pt x="31" y="6"/>
                    </a:cubicBezTo>
                    <a:cubicBezTo>
                      <a:pt x="30" y="5"/>
                      <a:pt x="30" y="5"/>
                      <a:pt x="29" y="4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8" y="4"/>
                      <a:pt x="27" y="3"/>
                      <a:pt x="25" y="2"/>
                    </a:cubicBezTo>
                    <a:cubicBezTo>
                      <a:pt x="24" y="1"/>
                      <a:pt x="22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  <a:moveTo>
                      <a:pt x="17" y="1"/>
                    </a:moveTo>
                    <a:cubicBezTo>
                      <a:pt x="17" y="1"/>
                      <a:pt x="18" y="1"/>
                      <a:pt x="18" y="1"/>
                    </a:cubicBezTo>
                    <a:cubicBezTo>
                      <a:pt x="18" y="1"/>
                      <a:pt x="19" y="1"/>
                      <a:pt x="19" y="1"/>
                    </a:cubicBezTo>
                    <a:cubicBezTo>
                      <a:pt x="20" y="1"/>
                      <a:pt x="21" y="1"/>
                      <a:pt x="21" y="1"/>
                    </a:cubicBezTo>
                    <a:cubicBezTo>
                      <a:pt x="21" y="1"/>
                      <a:pt x="21" y="2"/>
                      <a:pt x="21" y="2"/>
                    </a:cubicBezTo>
                    <a:cubicBezTo>
                      <a:pt x="23" y="2"/>
                      <a:pt x="24" y="2"/>
                      <a:pt x="25" y="3"/>
                    </a:cubicBezTo>
                    <a:cubicBezTo>
                      <a:pt x="25" y="4"/>
                      <a:pt x="26" y="4"/>
                      <a:pt x="26" y="4"/>
                    </a:cubicBezTo>
                    <a:cubicBezTo>
                      <a:pt x="27" y="5"/>
                      <a:pt x="28" y="6"/>
                      <a:pt x="29" y="6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8" y="9"/>
                      <a:pt x="27" y="10"/>
                    </a:cubicBezTo>
                    <a:cubicBezTo>
                      <a:pt x="27" y="10"/>
                      <a:pt x="27" y="10"/>
                      <a:pt x="27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9" y="10"/>
                      <a:pt x="29" y="10"/>
                    </a:cubicBezTo>
                    <a:cubicBezTo>
                      <a:pt x="29" y="10"/>
                      <a:pt x="30" y="11"/>
                      <a:pt x="30" y="11"/>
                    </a:cubicBezTo>
                    <a:cubicBezTo>
                      <a:pt x="30" y="11"/>
                      <a:pt x="30" y="12"/>
                      <a:pt x="30" y="12"/>
                    </a:cubicBezTo>
                    <a:cubicBezTo>
                      <a:pt x="30" y="12"/>
                      <a:pt x="29" y="13"/>
                      <a:pt x="29" y="13"/>
                    </a:cubicBezTo>
                    <a:cubicBezTo>
                      <a:pt x="29" y="14"/>
                      <a:pt x="29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7" y="14"/>
                      <a:pt x="27" y="14"/>
                    </a:cubicBezTo>
                    <a:cubicBezTo>
                      <a:pt x="27" y="14"/>
                      <a:pt x="26" y="14"/>
                      <a:pt x="26" y="14"/>
                    </a:cubicBezTo>
                    <a:cubicBezTo>
                      <a:pt x="26" y="14"/>
                      <a:pt x="26" y="13"/>
                      <a:pt x="26" y="13"/>
                    </a:cubicBezTo>
                    <a:cubicBezTo>
                      <a:pt x="25" y="13"/>
                      <a:pt x="25" y="14"/>
                      <a:pt x="25" y="14"/>
                    </a:cubicBezTo>
                    <a:cubicBezTo>
                      <a:pt x="25" y="14"/>
                      <a:pt x="25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8" y="16"/>
                      <a:pt x="27" y="16"/>
                    </a:cubicBezTo>
                    <a:cubicBezTo>
                      <a:pt x="27" y="16"/>
                      <a:pt x="27" y="17"/>
                      <a:pt x="27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2" y="16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3" y="17"/>
                      <a:pt x="24" y="18"/>
                      <a:pt x="24" y="18"/>
                    </a:cubicBezTo>
                    <a:cubicBezTo>
                      <a:pt x="24" y="18"/>
                      <a:pt x="22" y="19"/>
                      <a:pt x="21" y="19"/>
                    </a:cubicBezTo>
                    <a:cubicBezTo>
                      <a:pt x="20" y="19"/>
                      <a:pt x="19" y="19"/>
                      <a:pt x="19" y="18"/>
                    </a:cubicBezTo>
                    <a:cubicBezTo>
                      <a:pt x="19" y="17"/>
                      <a:pt x="19" y="17"/>
                      <a:pt x="18" y="17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7" y="17"/>
                      <a:pt x="17" y="17"/>
                      <a:pt x="17" y="18"/>
                    </a:cubicBezTo>
                    <a:cubicBezTo>
                      <a:pt x="18" y="18"/>
                      <a:pt x="18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5" y="17"/>
                      <a:pt x="15" y="16"/>
                      <a:pt x="14" y="16"/>
                    </a:cubicBezTo>
                    <a:cubicBezTo>
                      <a:pt x="13" y="16"/>
                      <a:pt x="13" y="16"/>
                      <a:pt x="14" y="17"/>
                    </a:cubicBezTo>
                    <a:cubicBezTo>
                      <a:pt x="14" y="18"/>
                      <a:pt x="14" y="20"/>
                      <a:pt x="14" y="20"/>
                    </a:cubicBezTo>
                    <a:cubicBezTo>
                      <a:pt x="13" y="19"/>
                      <a:pt x="11" y="20"/>
                      <a:pt x="11" y="17"/>
                    </a:cubicBezTo>
                    <a:cubicBezTo>
                      <a:pt x="11" y="17"/>
                      <a:pt x="10" y="15"/>
                      <a:pt x="10" y="16"/>
                    </a:cubicBezTo>
                    <a:cubicBezTo>
                      <a:pt x="10" y="19"/>
                      <a:pt x="7" y="18"/>
                      <a:pt x="8" y="17"/>
                    </a:cubicBezTo>
                    <a:cubicBezTo>
                      <a:pt x="8" y="17"/>
                      <a:pt x="8" y="16"/>
                      <a:pt x="9" y="15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3"/>
                      <a:pt x="8" y="14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10" y="3"/>
                      <a:pt x="14" y="1"/>
                      <a:pt x="17" y="1"/>
                    </a:cubicBezTo>
                    <a:close/>
                    <a:moveTo>
                      <a:pt x="4" y="8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3" y="9"/>
                      <a:pt x="3" y="9"/>
                    </a:cubicBezTo>
                    <a:lnTo>
                      <a:pt x="4" y="8"/>
                    </a:lnTo>
                    <a:close/>
                    <a:moveTo>
                      <a:pt x="31" y="10"/>
                    </a:move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2"/>
                      <a:pt x="32" y="12"/>
                    </a:cubicBezTo>
                    <a:cubicBezTo>
                      <a:pt x="32" y="13"/>
                      <a:pt x="33" y="13"/>
                      <a:pt x="33" y="14"/>
                    </a:cubicBezTo>
                    <a:cubicBezTo>
                      <a:pt x="34" y="16"/>
                      <a:pt x="34" y="18"/>
                      <a:pt x="33" y="21"/>
                    </a:cubicBezTo>
                    <a:cubicBezTo>
                      <a:pt x="33" y="22"/>
                      <a:pt x="33" y="23"/>
                      <a:pt x="33" y="23"/>
                    </a:cubicBezTo>
                    <a:cubicBezTo>
                      <a:pt x="33" y="23"/>
                      <a:pt x="32" y="23"/>
                      <a:pt x="32" y="23"/>
                    </a:cubicBezTo>
                    <a:cubicBezTo>
                      <a:pt x="32" y="23"/>
                      <a:pt x="32" y="24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8" y="26"/>
                      <a:pt x="28" y="26"/>
                      <a:pt x="28" y="27"/>
                    </a:cubicBezTo>
                    <a:cubicBezTo>
                      <a:pt x="28" y="27"/>
                      <a:pt x="29" y="27"/>
                      <a:pt x="30" y="27"/>
                    </a:cubicBezTo>
                    <a:cubicBezTo>
                      <a:pt x="30" y="27"/>
                      <a:pt x="31" y="28"/>
                      <a:pt x="30" y="28"/>
                    </a:cubicBezTo>
                    <a:cubicBezTo>
                      <a:pt x="29" y="28"/>
                      <a:pt x="28" y="28"/>
                      <a:pt x="28" y="28"/>
                    </a:cubicBezTo>
                    <a:cubicBezTo>
                      <a:pt x="27" y="27"/>
                      <a:pt x="27" y="28"/>
                      <a:pt x="27" y="28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9"/>
                      <a:pt x="27" y="29"/>
                      <a:pt x="26" y="29"/>
                    </a:cubicBezTo>
                    <a:cubicBezTo>
                      <a:pt x="25" y="29"/>
                      <a:pt x="25" y="29"/>
                      <a:pt x="25" y="28"/>
                    </a:cubicBezTo>
                    <a:cubicBezTo>
                      <a:pt x="25" y="28"/>
                      <a:pt x="24" y="28"/>
                      <a:pt x="24" y="29"/>
                    </a:cubicBezTo>
                    <a:cubicBezTo>
                      <a:pt x="24" y="29"/>
                      <a:pt x="24" y="30"/>
                      <a:pt x="25" y="30"/>
                    </a:cubicBezTo>
                    <a:cubicBezTo>
                      <a:pt x="26" y="30"/>
                      <a:pt x="26" y="30"/>
                      <a:pt x="25" y="31"/>
                    </a:cubicBezTo>
                    <a:cubicBezTo>
                      <a:pt x="24" y="31"/>
                      <a:pt x="23" y="31"/>
                      <a:pt x="22" y="31"/>
                    </a:cubicBezTo>
                    <a:cubicBezTo>
                      <a:pt x="22" y="31"/>
                      <a:pt x="22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19" y="30"/>
                      <a:pt x="19" y="30"/>
                      <a:pt x="19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5" y="31"/>
                    </a:cubicBezTo>
                    <a:cubicBezTo>
                      <a:pt x="15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0"/>
                    </a:cubicBezTo>
                    <a:cubicBezTo>
                      <a:pt x="13" y="30"/>
                      <a:pt x="13" y="30"/>
                      <a:pt x="13" y="29"/>
                    </a:cubicBezTo>
                    <a:cubicBezTo>
                      <a:pt x="13" y="29"/>
                      <a:pt x="13" y="29"/>
                      <a:pt x="12" y="29"/>
                    </a:cubicBezTo>
                    <a:cubicBezTo>
                      <a:pt x="12" y="29"/>
                      <a:pt x="11" y="30"/>
                      <a:pt x="12" y="31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10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9"/>
                    </a:cubicBezTo>
                    <a:cubicBezTo>
                      <a:pt x="8" y="29"/>
                      <a:pt x="8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8"/>
                      <a:pt x="6" y="26"/>
                      <a:pt x="6" y="26"/>
                    </a:cubicBezTo>
                    <a:cubicBezTo>
                      <a:pt x="6" y="26"/>
                      <a:pt x="6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8"/>
                      <a:pt x="4" y="27"/>
                      <a:pt x="4" y="26"/>
                    </a:cubicBezTo>
                    <a:cubicBezTo>
                      <a:pt x="4" y="26"/>
                      <a:pt x="4" y="24"/>
                      <a:pt x="4" y="24"/>
                    </a:cubicBezTo>
                    <a:cubicBezTo>
                      <a:pt x="5" y="24"/>
                      <a:pt x="4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3" y="24"/>
                      <a:pt x="3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4"/>
                    </a:cubicBezTo>
                    <a:cubicBezTo>
                      <a:pt x="3" y="24"/>
                      <a:pt x="3" y="24"/>
                      <a:pt x="2" y="23"/>
                    </a:cubicBezTo>
                    <a:cubicBezTo>
                      <a:pt x="2" y="21"/>
                      <a:pt x="2" y="20"/>
                      <a:pt x="2" y="18"/>
                    </a:cubicBezTo>
                    <a:cubicBezTo>
                      <a:pt x="1" y="17"/>
                      <a:pt x="1" y="16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4" y="16"/>
                      <a:pt x="5" y="16"/>
                    </a:cubicBezTo>
                    <a:cubicBezTo>
                      <a:pt x="5" y="16"/>
                      <a:pt x="5" y="16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9" y="20"/>
                    </a:cubicBezTo>
                    <a:cubicBezTo>
                      <a:pt x="9" y="20"/>
                      <a:pt x="9" y="20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2"/>
                      <a:pt x="10" y="22"/>
                      <a:pt x="1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2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1"/>
                      <a:pt x="14" y="22"/>
                      <a:pt x="14" y="22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3" y="24"/>
                      <a:pt x="13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6" y="22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3"/>
                    </a:cubicBezTo>
                    <a:cubicBezTo>
                      <a:pt x="18" y="23"/>
                      <a:pt x="18" y="23"/>
                      <a:pt x="19" y="23"/>
                    </a:cubicBezTo>
                    <a:cubicBezTo>
                      <a:pt x="19" y="23"/>
                      <a:pt x="19" y="23"/>
                      <a:pt x="20" y="22"/>
                    </a:cubicBezTo>
                    <a:cubicBezTo>
                      <a:pt x="21" y="21"/>
                      <a:pt x="21" y="20"/>
                      <a:pt x="22" y="20"/>
                    </a:cubicBezTo>
                    <a:cubicBezTo>
                      <a:pt x="23" y="20"/>
                      <a:pt x="23" y="20"/>
                      <a:pt x="22" y="21"/>
                    </a:cubicBezTo>
                    <a:cubicBezTo>
                      <a:pt x="22" y="21"/>
                      <a:pt x="22" y="22"/>
                      <a:pt x="22" y="22"/>
                    </a:cubicBezTo>
                    <a:cubicBezTo>
                      <a:pt x="23" y="23"/>
                      <a:pt x="23" y="22"/>
                      <a:pt x="24" y="21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19"/>
                      <a:pt x="27" y="19"/>
                    </a:cubicBezTo>
                    <a:cubicBezTo>
                      <a:pt x="27" y="18"/>
                      <a:pt x="28" y="17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6"/>
                      <a:pt x="29" y="17"/>
                      <a:pt x="29" y="17"/>
                    </a:cubicBezTo>
                    <a:cubicBezTo>
                      <a:pt x="29" y="18"/>
                      <a:pt x="30" y="18"/>
                      <a:pt x="30" y="18"/>
                    </a:cubicBezTo>
                    <a:cubicBezTo>
                      <a:pt x="30" y="18"/>
                      <a:pt x="31" y="18"/>
                      <a:pt x="31" y="17"/>
                    </a:cubicBezTo>
                    <a:cubicBezTo>
                      <a:pt x="30" y="17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5"/>
                      <a:pt x="31" y="16"/>
                      <a:pt x="31" y="16"/>
                    </a:cubicBezTo>
                    <a:cubicBezTo>
                      <a:pt x="32" y="16"/>
                      <a:pt x="32" y="15"/>
                      <a:pt x="31" y="13"/>
                    </a:cubicBezTo>
                    <a:cubicBezTo>
                      <a:pt x="31" y="13"/>
                      <a:pt x="31" y="12"/>
                      <a:pt x="31" y="11"/>
                    </a:cubicBezTo>
                    <a:lnTo>
                      <a:pt x="31" y="10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3" y="29"/>
                      <a:pt x="4" y="29"/>
                    </a:cubicBezTo>
                    <a:close/>
                    <a:moveTo>
                      <a:pt x="5" y="30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5" y="31"/>
                      <a:pt x="5" y="31"/>
                    </a:cubicBezTo>
                    <a:cubicBezTo>
                      <a:pt x="5" y="31"/>
                      <a:pt x="4" y="30"/>
                      <a:pt x="4" y="30"/>
                    </a:cubicBezTo>
                    <a:cubicBezTo>
                      <a:pt x="4" y="30"/>
                      <a:pt x="5" y="30"/>
                      <a:pt x="5" y="30"/>
                    </a:cubicBezTo>
                    <a:close/>
                    <a:moveTo>
                      <a:pt x="27" y="31"/>
                    </a:move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lose/>
                    <a:moveTo>
                      <a:pt x="8" y="31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4"/>
                      <a:pt x="9" y="34"/>
                      <a:pt x="11" y="33"/>
                    </a:cubicBezTo>
                    <a:cubicBezTo>
                      <a:pt x="12" y="32"/>
                      <a:pt x="14" y="33"/>
                      <a:pt x="15" y="33"/>
                    </a:cubicBezTo>
                    <a:cubicBezTo>
                      <a:pt x="15" y="33"/>
                      <a:pt x="15" y="33"/>
                      <a:pt x="15" y="32"/>
                    </a:cubicBezTo>
                    <a:cubicBezTo>
                      <a:pt x="16" y="32"/>
                      <a:pt x="16" y="33"/>
                      <a:pt x="15" y="3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5"/>
                      <a:pt x="16" y="34"/>
                      <a:pt x="17" y="33"/>
                    </a:cubicBezTo>
                    <a:cubicBezTo>
                      <a:pt x="17" y="33"/>
                      <a:pt x="17" y="33"/>
                      <a:pt x="19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20" y="34"/>
                      <a:pt x="21" y="33"/>
                    </a:cubicBezTo>
                    <a:cubicBezTo>
                      <a:pt x="21" y="33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4" y="32"/>
                      <a:pt x="25" y="32"/>
                      <a:pt x="24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4" y="34"/>
                      <a:pt x="21" y="35"/>
                      <a:pt x="18" y="35"/>
                    </a:cubicBezTo>
                    <a:cubicBezTo>
                      <a:pt x="16" y="35"/>
                      <a:pt x="14" y="35"/>
                      <a:pt x="13" y="35"/>
                    </a:cubicBezTo>
                    <a:cubicBezTo>
                      <a:pt x="12" y="35"/>
                      <a:pt x="11" y="34"/>
                      <a:pt x="11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4"/>
                      <a:pt x="9" y="34"/>
                      <a:pt x="8" y="34"/>
                    </a:cubicBezTo>
                    <a:cubicBezTo>
                      <a:pt x="8" y="34"/>
                      <a:pt x="8" y="33"/>
                      <a:pt x="7" y="33"/>
                    </a:cubicBezTo>
                    <a:cubicBezTo>
                      <a:pt x="7" y="33"/>
                      <a:pt x="6" y="33"/>
                      <a:pt x="6" y="32"/>
                    </a:cubicBezTo>
                    <a:cubicBezTo>
                      <a:pt x="6" y="32"/>
                      <a:pt x="7" y="32"/>
                      <a:pt x="7" y="32"/>
                    </a:cubicBezTo>
                    <a:lnTo>
                      <a:pt x="8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517"/>
              <p:cNvSpPr>
                <a:spLocks noEditPoints="1"/>
              </p:cNvSpPr>
              <p:nvPr/>
            </p:nvSpPr>
            <p:spPr bwMode="auto">
              <a:xfrm>
                <a:off x="1661" y="985"/>
                <a:ext cx="27" cy="29"/>
              </a:xfrm>
              <a:custGeom>
                <a:avLst/>
                <a:gdLst>
                  <a:gd name="T0" fmla="*/ 4 w 36"/>
                  <a:gd name="T1" fmla="*/ 7 h 37"/>
                  <a:gd name="T2" fmla="*/ 1 w 36"/>
                  <a:gd name="T3" fmla="*/ 16 h 37"/>
                  <a:gd name="T4" fmla="*/ 6 w 36"/>
                  <a:gd name="T5" fmla="*/ 34 h 37"/>
                  <a:gd name="T6" fmla="*/ 26 w 36"/>
                  <a:gd name="T7" fmla="*/ 34 h 37"/>
                  <a:gd name="T8" fmla="*/ 34 w 36"/>
                  <a:gd name="T9" fmla="*/ 27 h 37"/>
                  <a:gd name="T10" fmla="*/ 36 w 36"/>
                  <a:gd name="T11" fmla="*/ 17 h 37"/>
                  <a:gd name="T12" fmla="*/ 31 w 36"/>
                  <a:gd name="T13" fmla="*/ 6 h 37"/>
                  <a:gd name="T14" fmla="*/ 17 w 36"/>
                  <a:gd name="T15" fmla="*/ 0 h 37"/>
                  <a:gd name="T16" fmla="*/ 21 w 36"/>
                  <a:gd name="T17" fmla="*/ 2 h 37"/>
                  <a:gd name="T18" fmla="*/ 30 w 36"/>
                  <a:gd name="T19" fmla="*/ 8 h 37"/>
                  <a:gd name="T20" fmla="*/ 28 w 36"/>
                  <a:gd name="T21" fmla="*/ 12 h 37"/>
                  <a:gd name="T22" fmla="*/ 29 w 36"/>
                  <a:gd name="T23" fmla="*/ 15 h 37"/>
                  <a:gd name="T24" fmla="*/ 26 w 36"/>
                  <a:gd name="T25" fmla="*/ 14 h 37"/>
                  <a:gd name="T26" fmla="*/ 27 w 36"/>
                  <a:gd name="T27" fmla="*/ 17 h 37"/>
                  <a:gd name="T28" fmla="*/ 23 w 36"/>
                  <a:gd name="T29" fmla="*/ 18 h 37"/>
                  <a:gd name="T30" fmla="*/ 18 w 36"/>
                  <a:gd name="T31" fmla="*/ 17 h 37"/>
                  <a:gd name="T32" fmla="*/ 17 w 36"/>
                  <a:gd name="T33" fmla="*/ 20 h 37"/>
                  <a:gd name="T34" fmla="*/ 15 w 36"/>
                  <a:gd name="T35" fmla="*/ 20 h 37"/>
                  <a:gd name="T36" fmla="*/ 9 w 36"/>
                  <a:gd name="T37" fmla="*/ 15 h 37"/>
                  <a:gd name="T38" fmla="*/ 7 w 36"/>
                  <a:gd name="T39" fmla="*/ 15 h 37"/>
                  <a:gd name="T40" fmla="*/ 7 w 36"/>
                  <a:gd name="T41" fmla="*/ 11 h 37"/>
                  <a:gd name="T42" fmla="*/ 6 w 36"/>
                  <a:gd name="T43" fmla="*/ 10 h 37"/>
                  <a:gd name="T44" fmla="*/ 6 w 36"/>
                  <a:gd name="T45" fmla="*/ 8 h 37"/>
                  <a:gd name="T46" fmla="*/ 4 w 36"/>
                  <a:gd name="T47" fmla="*/ 11 h 37"/>
                  <a:gd name="T48" fmla="*/ 32 w 36"/>
                  <a:gd name="T49" fmla="*/ 11 h 37"/>
                  <a:gd name="T50" fmla="*/ 33 w 36"/>
                  <a:gd name="T51" fmla="*/ 24 h 37"/>
                  <a:gd name="T52" fmla="*/ 30 w 36"/>
                  <a:gd name="T53" fmla="*/ 28 h 37"/>
                  <a:gd name="T54" fmla="*/ 28 w 36"/>
                  <a:gd name="T55" fmla="*/ 30 h 37"/>
                  <a:gd name="T56" fmla="*/ 24 w 36"/>
                  <a:gd name="T57" fmla="*/ 30 h 37"/>
                  <a:gd name="T58" fmla="*/ 20 w 36"/>
                  <a:gd name="T59" fmla="*/ 31 h 37"/>
                  <a:gd name="T60" fmla="*/ 16 w 36"/>
                  <a:gd name="T61" fmla="*/ 30 h 37"/>
                  <a:gd name="T62" fmla="*/ 17 w 36"/>
                  <a:gd name="T63" fmla="*/ 32 h 37"/>
                  <a:gd name="T64" fmla="*/ 13 w 36"/>
                  <a:gd name="T65" fmla="*/ 29 h 37"/>
                  <a:gd name="T66" fmla="*/ 9 w 36"/>
                  <a:gd name="T67" fmla="*/ 29 h 37"/>
                  <a:gd name="T68" fmla="*/ 8 w 36"/>
                  <a:gd name="T69" fmla="*/ 31 h 37"/>
                  <a:gd name="T70" fmla="*/ 6 w 36"/>
                  <a:gd name="T71" fmla="*/ 27 h 37"/>
                  <a:gd name="T72" fmla="*/ 5 w 36"/>
                  <a:gd name="T73" fmla="*/ 24 h 37"/>
                  <a:gd name="T74" fmla="*/ 3 w 36"/>
                  <a:gd name="T75" fmla="*/ 24 h 37"/>
                  <a:gd name="T76" fmla="*/ 4 w 36"/>
                  <a:gd name="T77" fmla="*/ 13 h 37"/>
                  <a:gd name="T78" fmla="*/ 6 w 36"/>
                  <a:gd name="T79" fmla="*/ 17 h 37"/>
                  <a:gd name="T80" fmla="*/ 5 w 36"/>
                  <a:gd name="T81" fmla="*/ 20 h 37"/>
                  <a:gd name="T82" fmla="*/ 8 w 36"/>
                  <a:gd name="T83" fmla="*/ 20 h 37"/>
                  <a:gd name="T84" fmla="*/ 12 w 36"/>
                  <a:gd name="T85" fmla="*/ 21 h 37"/>
                  <a:gd name="T86" fmla="*/ 14 w 36"/>
                  <a:gd name="T87" fmla="*/ 24 h 37"/>
                  <a:gd name="T88" fmla="*/ 17 w 36"/>
                  <a:gd name="T89" fmla="*/ 22 h 37"/>
                  <a:gd name="T90" fmla="*/ 19 w 36"/>
                  <a:gd name="T91" fmla="*/ 23 h 37"/>
                  <a:gd name="T92" fmla="*/ 23 w 36"/>
                  <a:gd name="T93" fmla="*/ 23 h 37"/>
                  <a:gd name="T94" fmla="*/ 26 w 36"/>
                  <a:gd name="T95" fmla="*/ 20 h 37"/>
                  <a:gd name="T96" fmla="*/ 28 w 36"/>
                  <a:gd name="T97" fmla="*/ 20 h 37"/>
                  <a:gd name="T98" fmla="*/ 31 w 36"/>
                  <a:gd name="T99" fmla="*/ 19 h 37"/>
                  <a:gd name="T100" fmla="*/ 31 w 36"/>
                  <a:gd name="T101" fmla="*/ 15 h 37"/>
                  <a:gd name="T102" fmla="*/ 32 w 36"/>
                  <a:gd name="T103" fmla="*/ 14 h 37"/>
                  <a:gd name="T104" fmla="*/ 5 w 36"/>
                  <a:gd name="T105" fmla="*/ 30 h 37"/>
                  <a:gd name="T106" fmla="*/ 6 w 36"/>
                  <a:gd name="T107" fmla="*/ 31 h 37"/>
                  <a:gd name="T108" fmla="*/ 28 w 36"/>
                  <a:gd name="T109" fmla="*/ 32 h 37"/>
                  <a:gd name="T110" fmla="*/ 26 w 36"/>
                  <a:gd name="T111" fmla="*/ 33 h 37"/>
                  <a:gd name="T112" fmla="*/ 11 w 36"/>
                  <a:gd name="T113" fmla="*/ 33 h 37"/>
                  <a:gd name="T114" fmla="*/ 15 w 36"/>
                  <a:gd name="T115" fmla="*/ 33 h 37"/>
                  <a:gd name="T116" fmla="*/ 19 w 36"/>
                  <a:gd name="T117" fmla="*/ 33 h 37"/>
                  <a:gd name="T118" fmla="*/ 22 w 36"/>
                  <a:gd name="T119" fmla="*/ 34 h 37"/>
                  <a:gd name="T120" fmla="*/ 19 w 36"/>
                  <a:gd name="T121" fmla="*/ 35 h 37"/>
                  <a:gd name="T122" fmla="*/ 8 w 36"/>
                  <a:gd name="T12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37">
                    <a:moveTo>
                      <a:pt x="17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12" y="2"/>
                      <a:pt x="9" y="2"/>
                      <a:pt x="6" y="5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1" y="21"/>
                      <a:pt x="1" y="22"/>
                      <a:pt x="1" y="23"/>
                    </a:cubicBezTo>
                    <a:cubicBezTo>
                      <a:pt x="1" y="26"/>
                      <a:pt x="3" y="30"/>
                      <a:pt x="4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6" y="34"/>
                      <a:pt x="6" y="34"/>
                    </a:cubicBezTo>
                    <a:cubicBezTo>
                      <a:pt x="6" y="35"/>
                      <a:pt x="7" y="35"/>
                      <a:pt x="7" y="35"/>
                    </a:cubicBezTo>
                    <a:cubicBezTo>
                      <a:pt x="10" y="36"/>
                      <a:pt x="11" y="36"/>
                      <a:pt x="14" y="37"/>
                    </a:cubicBezTo>
                    <a:cubicBezTo>
                      <a:pt x="16" y="37"/>
                      <a:pt x="21" y="36"/>
                      <a:pt x="23" y="36"/>
                    </a:cubicBezTo>
                    <a:cubicBezTo>
                      <a:pt x="23" y="36"/>
                      <a:pt x="24" y="35"/>
                      <a:pt x="24" y="35"/>
                    </a:cubicBezTo>
                    <a:cubicBezTo>
                      <a:pt x="24" y="35"/>
                      <a:pt x="25" y="35"/>
                      <a:pt x="26" y="34"/>
                    </a:cubicBezTo>
                    <a:cubicBezTo>
                      <a:pt x="27" y="34"/>
                      <a:pt x="28" y="33"/>
                      <a:pt x="29" y="33"/>
                    </a:cubicBezTo>
                    <a:cubicBezTo>
                      <a:pt x="30" y="32"/>
                      <a:pt x="31" y="31"/>
                      <a:pt x="31" y="31"/>
                    </a:cubicBezTo>
                    <a:cubicBezTo>
                      <a:pt x="31" y="31"/>
                      <a:pt x="32" y="30"/>
                      <a:pt x="32" y="29"/>
                    </a:cubicBezTo>
                    <a:cubicBezTo>
                      <a:pt x="32" y="29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4" y="27"/>
                    </a:cubicBezTo>
                    <a:cubicBezTo>
                      <a:pt x="34" y="25"/>
                      <a:pt x="34" y="24"/>
                      <a:pt x="35" y="24"/>
                    </a:cubicBezTo>
                    <a:cubicBezTo>
                      <a:pt x="35" y="23"/>
                      <a:pt x="35" y="23"/>
                      <a:pt x="35" y="22"/>
                    </a:cubicBezTo>
                    <a:cubicBezTo>
                      <a:pt x="35" y="21"/>
                      <a:pt x="35" y="21"/>
                      <a:pt x="36" y="21"/>
                    </a:cubicBezTo>
                    <a:cubicBezTo>
                      <a:pt x="36" y="21"/>
                      <a:pt x="36" y="20"/>
                      <a:pt x="36" y="19"/>
                    </a:cubicBezTo>
                    <a:cubicBezTo>
                      <a:pt x="36" y="19"/>
                      <a:pt x="36" y="18"/>
                      <a:pt x="36" y="17"/>
                    </a:cubicBezTo>
                    <a:cubicBezTo>
                      <a:pt x="36" y="15"/>
                      <a:pt x="36" y="14"/>
                      <a:pt x="35" y="14"/>
                    </a:cubicBezTo>
                    <a:cubicBezTo>
                      <a:pt x="35" y="14"/>
                      <a:pt x="35" y="13"/>
                      <a:pt x="34" y="12"/>
                    </a:cubicBezTo>
                    <a:cubicBezTo>
                      <a:pt x="34" y="11"/>
                      <a:pt x="33" y="10"/>
                      <a:pt x="33" y="9"/>
                    </a:cubicBezTo>
                    <a:cubicBezTo>
                      <a:pt x="33" y="9"/>
                      <a:pt x="32" y="8"/>
                      <a:pt x="32" y="8"/>
                    </a:cubicBezTo>
                    <a:cubicBezTo>
                      <a:pt x="32" y="7"/>
                      <a:pt x="32" y="7"/>
                      <a:pt x="31" y="6"/>
                    </a:cubicBezTo>
                    <a:cubicBezTo>
                      <a:pt x="31" y="6"/>
                      <a:pt x="30" y="5"/>
                      <a:pt x="30" y="5"/>
                    </a:cubicBezTo>
                    <a:cubicBezTo>
                      <a:pt x="30" y="5"/>
                      <a:pt x="29" y="4"/>
                      <a:pt x="29" y="4"/>
                    </a:cubicBezTo>
                    <a:cubicBezTo>
                      <a:pt x="29" y="4"/>
                      <a:pt x="27" y="3"/>
                      <a:pt x="26" y="2"/>
                    </a:cubicBezTo>
                    <a:cubicBezTo>
                      <a:pt x="25" y="1"/>
                      <a:pt x="23" y="1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lose/>
                    <a:moveTo>
                      <a:pt x="17" y="1"/>
                    </a:moveTo>
                    <a:cubicBezTo>
                      <a:pt x="18" y="1"/>
                      <a:pt x="18" y="1"/>
                      <a:pt x="19" y="2"/>
                    </a:cubicBezTo>
                    <a:cubicBezTo>
                      <a:pt x="19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3" y="2"/>
                      <a:pt x="24" y="3"/>
                      <a:pt x="25" y="4"/>
                    </a:cubicBezTo>
                    <a:cubicBezTo>
                      <a:pt x="26" y="4"/>
                      <a:pt x="27" y="5"/>
                      <a:pt x="27" y="5"/>
                    </a:cubicBezTo>
                    <a:cubicBezTo>
                      <a:pt x="28" y="5"/>
                      <a:pt x="29" y="6"/>
                      <a:pt x="30" y="7"/>
                    </a:cubicBezTo>
                    <a:cubicBezTo>
                      <a:pt x="30" y="7"/>
                      <a:pt x="30" y="8"/>
                      <a:pt x="30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8" y="10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30" y="10"/>
                      <a:pt x="30" y="10"/>
                    </a:cubicBezTo>
                    <a:cubicBezTo>
                      <a:pt x="30" y="11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30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5"/>
                      <a:pt x="26" y="15"/>
                      <a:pt x="27" y="15"/>
                    </a:cubicBezTo>
                    <a:cubicBezTo>
                      <a:pt x="27" y="15"/>
                      <a:pt x="27" y="16"/>
                      <a:pt x="27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3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4" y="18"/>
                      <a:pt x="25" y="19"/>
                      <a:pt x="24" y="19"/>
                    </a:cubicBezTo>
                    <a:cubicBezTo>
                      <a:pt x="24" y="19"/>
                      <a:pt x="22" y="20"/>
                      <a:pt x="21" y="20"/>
                    </a:cubicBezTo>
                    <a:cubicBezTo>
                      <a:pt x="20" y="20"/>
                      <a:pt x="20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19" y="17"/>
                      <a:pt x="19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1"/>
                      <a:pt x="18" y="21"/>
                      <a:pt x="17" y="20"/>
                    </a:cubicBezTo>
                    <a:cubicBezTo>
                      <a:pt x="17" y="20"/>
                      <a:pt x="16" y="20"/>
                      <a:pt x="16" y="21"/>
                    </a:cubicBezTo>
                    <a:cubicBezTo>
                      <a:pt x="16" y="21"/>
                      <a:pt x="16" y="21"/>
                      <a:pt x="16" y="19"/>
                    </a:cubicBezTo>
                    <a:cubicBezTo>
                      <a:pt x="16" y="18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5" y="19"/>
                      <a:pt x="15" y="20"/>
                      <a:pt x="15" y="20"/>
                    </a:cubicBezTo>
                    <a:cubicBezTo>
                      <a:pt x="13" y="20"/>
                      <a:pt x="12" y="21"/>
                      <a:pt x="11" y="18"/>
                    </a:cubicBezTo>
                    <a:cubicBezTo>
                      <a:pt x="12" y="18"/>
                      <a:pt x="11" y="16"/>
                      <a:pt x="11" y="17"/>
                    </a:cubicBezTo>
                    <a:cubicBezTo>
                      <a:pt x="10" y="20"/>
                      <a:pt x="7" y="19"/>
                      <a:pt x="8" y="18"/>
                    </a:cubicBezTo>
                    <a:cubicBezTo>
                      <a:pt x="9" y="17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8" y="14"/>
                      <a:pt x="8" y="15"/>
                    </a:cubicBezTo>
                    <a:cubicBezTo>
                      <a:pt x="8" y="16"/>
                      <a:pt x="8" y="16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7" y="16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8" y="12"/>
                      <a:pt x="8" y="11"/>
                      <a:pt x="7" y="11"/>
                    </a:cubicBezTo>
                    <a:cubicBezTo>
                      <a:pt x="7" y="11"/>
                      <a:pt x="7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11" y="4"/>
                      <a:pt x="14" y="2"/>
                      <a:pt x="17" y="1"/>
                    </a:cubicBezTo>
                    <a:close/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3" y="12"/>
                      <a:pt x="3" y="10"/>
                      <a:pt x="4" y="9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2"/>
                      <a:pt x="33" y="12"/>
                      <a:pt x="33" y="13"/>
                    </a:cubicBezTo>
                    <a:cubicBezTo>
                      <a:pt x="33" y="13"/>
                      <a:pt x="33" y="14"/>
                      <a:pt x="33" y="14"/>
                    </a:cubicBezTo>
                    <a:cubicBezTo>
                      <a:pt x="35" y="16"/>
                      <a:pt x="35" y="19"/>
                      <a:pt x="34" y="22"/>
                    </a:cubicBezTo>
                    <a:cubicBezTo>
                      <a:pt x="34" y="23"/>
                      <a:pt x="33" y="23"/>
                      <a:pt x="33" y="23"/>
                    </a:cubicBezTo>
                    <a:cubicBezTo>
                      <a:pt x="33" y="23"/>
                      <a:pt x="33" y="24"/>
                      <a:pt x="33" y="24"/>
                    </a:cubicBezTo>
                    <a:cubicBezTo>
                      <a:pt x="33" y="24"/>
                      <a:pt x="33" y="25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8"/>
                      <a:pt x="29" y="28"/>
                      <a:pt x="30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9"/>
                      <a:pt x="28" y="29"/>
                      <a:pt x="28" y="28"/>
                    </a:cubicBezTo>
                    <a:cubicBezTo>
                      <a:pt x="28" y="28"/>
                      <a:pt x="28" y="28"/>
                      <a:pt x="28" y="29"/>
                    </a:cubicBezTo>
                    <a:cubicBezTo>
                      <a:pt x="28" y="29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9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7" y="30"/>
                      <a:pt x="27" y="30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8"/>
                      <a:pt x="25" y="29"/>
                      <a:pt x="24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2"/>
                      <a:pt x="23" y="32"/>
                      <a:pt x="23" y="32"/>
                    </a:cubicBezTo>
                    <a:cubicBezTo>
                      <a:pt x="23" y="32"/>
                      <a:pt x="22" y="31"/>
                      <a:pt x="22" y="31"/>
                    </a:cubicBezTo>
                    <a:cubicBezTo>
                      <a:pt x="21" y="31"/>
                      <a:pt x="21" y="31"/>
                      <a:pt x="20" y="31"/>
                    </a:cubicBezTo>
                    <a:cubicBezTo>
                      <a:pt x="20" y="31"/>
                      <a:pt x="19" y="31"/>
                      <a:pt x="19" y="32"/>
                    </a:cubicBezTo>
                    <a:cubicBezTo>
                      <a:pt x="20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1"/>
                      <a:pt x="18" y="31"/>
                      <a:pt x="18" y="31"/>
                    </a:cubicBezTo>
                    <a:cubicBezTo>
                      <a:pt x="17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1"/>
                      <a:pt x="15" y="31"/>
                      <a:pt x="14" y="31"/>
                    </a:cubicBezTo>
                    <a:cubicBezTo>
                      <a:pt x="13" y="31"/>
                      <a:pt x="13" y="31"/>
                      <a:pt x="13" y="3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9"/>
                      <a:pt x="12" y="31"/>
                      <a:pt x="13" y="31"/>
                    </a:cubicBezTo>
                    <a:cubicBezTo>
                      <a:pt x="13" y="32"/>
                      <a:pt x="13" y="32"/>
                      <a:pt x="11" y="32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0" y="31"/>
                      <a:pt x="10" y="30"/>
                    </a:cubicBezTo>
                    <a:cubicBezTo>
                      <a:pt x="10" y="30"/>
                      <a:pt x="9" y="30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0"/>
                    </a:cubicBezTo>
                    <a:cubicBezTo>
                      <a:pt x="8" y="30"/>
                      <a:pt x="8" y="31"/>
                      <a:pt x="8" y="31"/>
                    </a:cubicBezTo>
                    <a:cubicBezTo>
                      <a:pt x="8" y="31"/>
                      <a:pt x="8" y="31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28"/>
                      <a:pt x="7" y="27"/>
                      <a:pt x="7" y="27"/>
                    </a:cubicBezTo>
                    <a:cubicBezTo>
                      <a:pt x="6" y="26"/>
                      <a:pt x="6" y="26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6" y="28"/>
                      <a:pt x="5" y="29"/>
                      <a:pt x="5" y="29"/>
                    </a:cubicBezTo>
                    <a:cubicBezTo>
                      <a:pt x="5" y="29"/>
                      <a:pt x="4" y="27"/>
                      <a:pt x="4" y="27"/>
                    </a:cubicBezTo>
                    <a:cubicBezTo>
                      <a:pt x="4" y="27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4"/>
                      <a:pt x="3" y="24"/>
                    </a:cubicBezTo>
                    <a:cubicBezTo>
                      <a:pt x="3" y="22"/>
                      <a:pt x="3" y="21"/>
                      <a:pt x="2" y="19"/>
                    </a:cubicBezTo>
                    <a:cubicBezTo>
                      <a:pt x="2" y="17"/>
                      <a:pt x="2" y="17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7" y="20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1"/>
                    </a:cubicBezTo>
                    <a:cubicBezTo>
                      <a:pt x="10" y="21"/>
                      <a:pt x="10" y="21"/>
                      <a:pt x="9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8" y="23"/>
                      <a:pt x="10" y="22"/>
                      <a:pt x="11" y="22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2" y="21"/>
                      <a:pt x="13" y="21"/>
                      <a:pt x="14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6" y="23"/>
                      <a:pt x="16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0" y="24"/>
                      <a:pt x="21" y="23"/>
                    </a:cubicBezTo>
                    <a:cubicBezTo>
                      <a:pt x="21" y="21"/>
                      <a:pt x="22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3"/>
                      <a:pt x="23" y="23"/>
                    </a:cubicBezTo>
                    <a:cubicBezTo>
                      <a:pt x="23" y="23"/>
                      <a:pt x="24" y="23"/>
                      <a:pt x="24" y="21"/>
                    </a:cubicBezTo>
                    <a:cubicBezTo>
                      <a:pt x="25" y="20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20"/>
                      <a:pt x="26" y="20"/>
                    </a:cubicBezTo>
                    <a:cubicBezTo>
                      <a:pt x="26" y="20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7" y="22"/>
                      <a:pt x="27" y="22"/>
                    </a:cubicBezTo>
                    <a:cubicBezTo>
                      <a:pt x="27" y="22"/>
                      <a:pt x="27" y="21"/>
                      <a:pt x="28" y="21"/>
                    </a:cubicBezTo>
                    <a:cubicBezTo>
                      <a:pt x="28" y="21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9"/>
                      <a:pt x="28" y="18"/>
                      <a:pt x="29" y="18"/>
                    </a:cubicBezTo>
                    <a:cubicBezTo>
                      <a:pt x="29" y="17"/>
                      <a:pt x="29" y="17"/>
                      <a:pt x="30" y="17"/>
                    </a:cubicBezTo>
                    <a:cubicBezTo>
                      <a:pt x="30" y="17"/>
                      <a:pt x="30" y="17"/>
                      <a:pt x="30" y="18"/>
                    </a:cubicBezTo>
                    <a:cubicBezTo>
                      <a:pt x="30" y="18"/>
                      <a:pt x="30" y="19"/>
                      <a:pt x="31" y="19"/>
                    </a:cubicBezTo>
                    <a:cubicBezTo>
                      <a:pt x="31" y="19"/>
                      <a:pt x="31" y="18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1" y="14"/>
                      <a:pt x="32" y="15"/>
                      <a:pt x="32" y="15"/>
                    </a:cubicBezTo>
                    <a:cubicBezTo>
                      <a:pt x="31" y="15"/>
                      <a:pt x="32" y="16"/>
                      <a:pt x="32" y="16"/>
                    </a:cubicBezTo>
                    <a:cubicBezTo>
                      <a:pt x="33" y="17"/>
                      <a:pt x="33" y="15"/>
                      <a:pt x="32" y="14"/>
                    </a:cubicBezTo>
                    <a:cubicBezTo>
                      <a:pt x="32" y="13"/>
                      <a:pt x="32" y="13"/>
                      <a:pt x="32" y="12"/>
                    </a:cubicBezTo>
                    <a:lnTo>
                      <a:pt x="32" y="10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4" y="30"/>
                      <a:pt x="4" y="30"/>
                    </a:cubicBezTo>
                    <a:cubicBezTo>
                      <a:pt x="4" y="30"/>
                      <a:pt x="4" y="29"/>
                      <a:pt x="4" y="29"/>
                    </a:cubicBezTo>
                    <a:close/>
                    <a:moveTo>
                      <a:pt x="5" y="31"/>
                    </a:moveTo>
                    <a:cubicBezTo>
                      <a:pt x="5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6" y="34"/>
                      <a:pt x="26" y="34"/>
                    </a:cubicBezTo>
                    <a:cubicBezTo>
                      <a:pt x="26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2"/>
                      <a:pt x="26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lose/>
                    <a:moveTo>
                      <a:pt x="8" y="32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10" y="33"/>
                      <a:pt x="10" y="33"/>
                      <a:pt x="11" y="33"/>
                    </a:cubicBezTo>
                    <a:cubicBezTo>
                      <a:pt x="11" y="33"/>
                      <a:pt x="11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3" y="32"/>
                      <a:pt x="14" y="34"/>
                      <a:pt x="15" y="33"/>
                    </a:cubicBezTo>
                    <a:cubicBezTo>
                      <a:pt x="15" y="33"/>
                      <a:pt x="16" y="33"/>
                      <a:pt x="16" y="33"/>
                    </a:cubicBezTo>
                    <a:cubicBezTo>
                      <a:pt x="17" y="33"/>
                      <a:pt x="16" y="33"/>
                      <a:pt x="15" y="34"/>
                    </a:cubicBezTo>
                    <a:cubicBezTo>
                      <a:pt x="14" y="34"/>
                      <a:pt x="14" y="35"/>
                      <a:pt x="15" y="35"/>
                    </a:cubicBezTo>
                    <a:cubicBezTo>
                      <a:pt x="15" y="35"/>
                      <a:pt x="17" y="34"/>
                      <a:pt x="17" y="34"/>
                    </a:cubicBezTo>
                    <a:cubicBezTo>
                      <a:pt x="18" y="33"/>
                      <a:pt x="18" y="33"/>
                      <a:pt x="19" y="33"/>
                    </a:cubicBezTo>
                    <a:cubicBezTo>
                      <a:pt x="20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20" y="35"/>
                      <a:pt x="21" y="35"/>
                      <a:pt x="22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3" y="33"/>
                      <a:pt x="23" y="33"/>
                    </a:cubicBezTo>
                    <a:cubicBezTo>
                      <a:pt x="25" y="32"/>
                      <a:pt x="25" y="33"/>
                      <a:pt x="24" y="33"/>
                    </a:cubicBezTo>
                    <a:cubicBezTo>
                      <a:pt x="24" y="34"/>
                      <a:pt x="23" y="34"/>
                      <a:pt x="24" y="34"/>
                    </a:cubicBezTo>
                    <a:cubicBezTo>
                      <a:pt x="24" y="35"/>
                      <a:pt x="21" y="35"/>
                      <a:pt x="19" y="35"/>
                    </a:cubicBezTo>
                    <a:cubicBezTo>
                      <a:pt x="16" y="36"/>
                      <a:pt x="15" y="36"/>
                      <a:pt x="14" y="35"/>
                    </a:cubicBezTo>
                    <a:cubicBezTo>
                      <a:pt x="12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10" y="35"/>
                      <a:pt x="9" y="35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8" y="34"/>
                      <a:pt x="7" y="33"/>
                      <a:pt x="7" y="33"/>
                    </a:cubicBezTo>
                    <a:cubicBezTo>
                      <a:pt x="7" y="33"/>
                      <a:pt x="7" y="33"/>
                      <a:pt x="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518"/>
              <p:cNvSpPr>
                <a:spLocks noEditPoints="1"/>
              </p:cNvSpPr>
              <p:nvPr/>
            </p:nvSpPr>
            <p:spPr bwMode="auto">
              <a:xfrm>
                <a:off x="1336" y="934"/>
                <a:ext cx="19" cy="18"/>
              </a:xfrm>
              <a:custGeom>
                <a:avLst/>
                <a:gdLst>
                  <a:gd name="T0" fmla="*/ 3 w 26"/>
                  <a:gd name="T1" fmla="*/ 4 h 23"/>
                  <a:gd name="T2" fmla="*/ 0 w 26"/>
                  <a:gd name="T3" fmla="*/ 10 h 23"/>
                  <a:gd name="T4" fmla="*/ 4 w 26"/>
                  <a:gd name="T5" fmla="*/ 22 h 23"/>
                  <a:gd name="T6" fmla="*/ 19 w 26"/>
                  <a:gd name="T7" fmla="*/ 22 h 23"/>
                  <a:gd name="T8" fmla="*/ 24 w 26"/>
                  <a:gd name="T9" fmla="*/ 17 h 23"/>
                  <a:gd name="T10" fmla="*/ 26 w 26"/>
                  <a:gd name="T11" fmla="*/ 11 h 23"/>
                  <a:gd name="T12" fmla="*/ 22 w 26"/>
                  <a:gd name="T13" fmla="*/ 4 h 23"/>
                  <a:gd name="T14" fmla="*/ 12 w 26"/>
                  <a:gd name="T15" fmla="*/ 0 h 23"/>
                  <a:gd name="T16" fmla="*/ 15 w 26"/>
                  <a:gd name="T17" fmla="*/ 1 h 23"/>
                  <a:gd name="T18" fmla="*/ 21 w 26"/>
                  <a:gd name="T19" fmla="*/ 5 h 23"/>
                  <a:gd name="T20" fmla="*/ 20 w 26"/>
                  <a:gd name="T21" fmla="*/ 7 h 23"/>
                  <a:gd name="T22" fmla="*/ 21 w 26"/>
                  <a:gd name="T23" fmla="*/ 9 h 23"/>
                  <a:gd name="T24" fmla="*/ 18 w 26"/>
                  <a:gd name="T25" fmla="*/ 9 h 23"/>
                  <a:gd name="T26" fmla="*/ 19 w 26"/>
                  <a:gd name="T27" fmla="*/ 11 h 23"/>
                  <a:gd name="T28" fmla="*/ 16 w 26"/>
                  <a:gd name="T29" fmla="*/ 11 h 23"/>
                  <a:gd name="T30" fmla="*/ 13 w 26"/>
                  <a:gd name="T31" fmla="*/ 11 h 23"/>
                  <a:gd name="T32" fmla="*/ 12 w 26"/>
                  <a:gd name="T33" fmla="*/ 13 h 23"/>
                  <a:gd name="T34" fmla="*/ 10 w 26"/>
                  <a:gd name="T35" fmla="*/ 13 h 23"/>
                  <a:gd name="T36" fmla="*/ 6 w 26"/>
                  <a:gd name="T37" fmla="*/ 9 h 23"/>
                  <a:gd name="T38" fmla="*/ 5 w 26"/>
                  <a:gd name="T39" fmla="*/ 9 h 23"/>
                  <a:gd name="T40" fmla="*/ 5 w 26"/>
                  <a:gd name="T41" fmla="*/ 7 h 23"/>
                  <a:gd name="T42" fmla="*/ 4 w 26"/>
                  <a:gd name="T43" fmla="*/ 6 h 23"/>
                  <a:gd name="T44" fmla="*/ 4 w 26"/>
                  <a:gd name="T45" fmla="*/ 5 h 23"/>
                  <a:gd name="T46" fmla="*/ 3 w 26"/>
                  <a:gd name="T47" fmla="*/ 7 h 23"/>
                  <a:gd name="T48" fmla="*/ 22 w 26"/>
                  <a:gd name="T49" fmla="*/ 6 h 23"/>
                  <a:gd name="T50" fmla="*/ 24 w 26"/>
                  <a:gd name="T51" fmla="*/ 14 h 23"/>
                  <a:gd name="T52" fmla="*/ 20 w 26"/>
                  <a:gd name="T53" fmla="*/ 17 h 23"/>
                  <a:gd name="T54" fmla="*/ 20 w 26"/>
                  <a:gd name="T55" fmla="*/ 19 h 23"/>
                  <a:gd name="T56" fmla="*/ 18 w 26"/>
                  <a:gd name="T57" fmla="*/ 18 h 23"/>
                  <a:gd name="T58" fmla="*/ 15 w 26"/>
                  <a:gd name="T59" fmla="*/ 20 h 23"/>
                  <a:gd name="T60" fmla="*/ 13 w 26"/>
                  <a:gd name="T61" fmla="*/ 19 h 23"/>
                  <a:gd name="T62" fmla="*/ 12 w 26"/>
                  <a:gd name="T63" fmla="*/ 20 h 23"/>
                  <a:gd name="T64" fmla="*/ 9 w 26"/>
                  <a:gd name="T65" fmla="*/ 19 h 23"/>
                  <a:gd name="T66" fmla="*/ 7 w 26"/>
                  <a:gd name="T67" fmla="*/ 19 h 23"/>
                  <a:gd name="T68" fmla="*/ 6 w 26"/>
                  <a:gd name="T69" fmla="*/ 19 h 23"/>
                  <a:gd name="T70" fmla="*/ 4 w 26"/>
                  <a:gd name="T71" fmla="*/ 17 h 23"/>
                  <a:gd name="T72" fmla="*/ 4 w 26"/>
                  <a:gd name="T73" fmla="*/ 15 h 23"/>
                  <a:gd name="T74" fmla="*/ 2 w 26"/>
                  <a:gd name="T75" fmla="*/ 16 h 23"/>
                  <a:gd name="T76" fmla="*/ 2 w 26"/>
                  <a:gd name="T77" fmla="*/ 8 h 23"/>
                  <a:gd name="T78" fmla="*/ 2 w 26"/>
                  <a:gd name="T79" fmla="*/ 10 h 23"/>
                  <a:gd name="T80" fmla="*/ 4 w 26"/>
                  <a:gd name="T81" fmla="*/ 12 h 23"/>
                  <a:gd name="T82" fmla="*/ 5 w 26"/>
                  <a:gd name="T83" fmla="*/ 12 h 23"/>
                  <a:gd name="T84" fmla="*/ 8 w 26"/>
                  <a:gd name="T85" fmla="*/ 13 h 23"/>
                  <a:gd name="T86" fmla="*/ 10 w 26"/>
                  <a:gd name="T87" fmla="*/ 15 h 23"/>
                  <a:gd name="T88" fmla="*/ 12 w 26"/>
                  <a:gd name="T89" fmla="*/ 14 h 23"/>
                  <a:gd name="T90" fmla="*/ 13 w 26"/>
                  <a:gd name="T91" fmla="*/ 14 h 23"/>
                  <a:gd name="T92" fmla="*/ 16 w 26"/>
                  <a:gd name="T93" fmla="*/ 13 h 23"/>
                  <a:gd name="T94" fmla="*/ 19 w 26"/>
                  <a:gd name="T95" fmla="*/ 12 h 23"/>
                  <a:gd name="T96" fmla="*/ 20 w 26"/>
                  <a:gd name="T97" fmla="*/ 13 h 23"/>
                  <a:gd name="T98" fmla="*/ 21 w 26"/>
                  <a:gd name="T99" fmla="*/ 11 h 23"/>
                  <a:gd name="T100" fmla="*/ 22 w 26"/>
                  <a:gd name="T101" fmla="*/ 10 h 23"/>
                  <a:gd name="T102" fmla="*/ 23 w 26"/>
                  <a:gd name="T103" fmla="*/ 10 h 23"/>
                  <a:gd name="T104" fmla="*/ 3 w 26"/>
                  <a:gd name="T105" fmla="*/ 19 h 23"/>
                  <a:gd name="T106" fmla="*/ 4 w 26"/>
                  <a:gd name="T107" fmla="*/ 19 h 23"/>
                  <a:gd name="T108" fmla="*/ 20 w 26"/>
                  <a:gd name="T109" fmla="*/ 20 h 23"/>
                  <a:gd name="T110" fmla="*/ 18 w 26"/>
                  <a:gd name="T111" fmla="*/ 21 h 23"/>
                  <a:gd name="T112" fmla="*/ 7 w 26"/>
                  <a:gd name="T113" fmla="*/ 20 h 23"/>
                  <a:gd name="T114" fmla="*/ 8 w 26"/>
                  <a:gd name="T115" fmla="*/ 21 h 23"/>
                  <a:gd name="T116" fmla="*/ 12 w 26"/>
                  <a:gd name="T117" fmla="*/ 21 h 23"/>
                  <a:gd name="T118" fmla="*/ 14 w 26"/>
                  <a:gd name="T119" fmla="*/ 22 h 23"/>
                  <a:gd name="T120" fmla="*/ 17 w 26"/>
                  <a:gd name="T121" fmla="*/ 22 h 23"/>
                  <a:gd name="T122" fmla="*/ 6 w 26"/>
                  <a:gd name="T12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" h="23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1"/>
                      <a:pt x="6" y="1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6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3"/>
                      <a:pt x="8" y="23"/>
                      <a:pt x="10" y="23"/>
                    </a:cubicBezTo>
                    <a:cubicBezTo>
                      <a:pt x="11" y="23"/>
                      <a:pt x="15" y="23"/>
                      <a:pt x="16" y="23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20" y="21"/>
                      <a:pt x="20" y="21"/>
                      <a:pt x="21" y="20"/>
                    </a:cubicBezTo>
                    <a:cubicBezTo>
                      <a:pt x="21" y="20"/>
                      <a:pt x="22" y="20"/>
                      <a:pt x="22" y="19"/>
                    </a:cubicBezTo>
                    <a:cubicBezTo>
                      <a:pt x="22" y="19"/>
                      <a:pt x="23" y="19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4" y="17"/>
                      <a:pt x="24" y="17"/>
                    </a:cubicBezTo>
                    <a:cubicBezTo>
                      <a:pt x="24" y="16"/>
                      <a:pt x="25" y="15"/>
                      <a:pt x="25" y="15"/>
                    </a:cubicBezTo>
                    <a:cubicBezTo>
                      <a:pt x="25" y="15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4" y="7"/>
                    </a:cubicBezTo>
                    <a:cubicBezTo>
                      <a:pt x="24" y="7"/>
                      <a:pt x="24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4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0" y="2"/>
                      <a:pt x="19" y="2"/>
                      <a:pt x="18" y="1"/>
                    </a:cubicBezTo>
                    <a:cubicBezTo>
                      <a:pt x="17" y="0"/>
                      <a:pt x="16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lose/>
                    <a:moveTo>
                      <a:pt x="12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17" y="1"/>
                      <a:pt x="17" y="2"/>
                      <a:pt x="18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0" y="6"/>
                      <a:pt x="20" y="6"/>
                    </a:cubicBezTo>
                    <a:cubicBezTo>
                      <a:pt x="19" y="6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1" y="6"/>
                      <a:pt x="21" y="6"/>
                    </a:cubicBezTo>
                    <a:cubicBezTo>
                      <a:pt x="21" y="6"/>
                      <a:pt x="22" y="7"/>
                      <a:pt x="21" y="7"/>
                    </a:cubicBezTo>
                    <a:cubicBezTo>
                      <a:pt x="21" y="7"/>
                      <a:pt x="21" y="7"/>
                      <a:pt x="21" y="8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2"/>
                      <a:pt x="17" y="12"/>
                    </a:cubicBezTo>
                    <a:cubicBezTo>
                      <a:pt x="17" y="12"/>
                      <a:pt x="16" y="12"/>
                      <a:pt x="15" y="12"/>
                    </a:cubicBezTo>
                    <a:cubicBezTo>
                      <a:pt x="14" y="12"/>
                      <a:pt x="14" y="12"/>
                      <a:pt x="14" y="11"/>
                    </a:cubicBezTo>
                    <a:cubicBezTo>
                      <a:pt x="14" y="11"/>
                      <a:pt x="14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9" y="12"/>
                      <a:pt x="8" y="13"/>
                      <a:pt x="8" y="11"/>
                    </a:cubicBezTo>
                    <a:cubicBezTo>
                      <a:pt x="8" y="11"/>
                      <a:pt x="8" y="10"/>
                      <a:pt x="7" y="11"/>
                    </a:cubicBezTo>
                    <a:cubicBezTo>
                      <a:pt x="7" y="12"/>
                      <a:pt x="5" y="12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8" y="2"/>
                      <a:pt x="10" y="1"/>
                      <a:pt x="12" y="1"/>
                    </a:cubicBezTo>
                    <a:close/>
                    <a:moveTo>
                      <a:pt x="3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lnTo>
                      <a:pt x="3" y="5"/>
                    </a:lnTo>
                    <a:close/>
                    <a:moveTo>
                      <a:pt x="22" y="6"/>
                    </a:move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8"/>
                      <a:pt x="24" y="9"/>
                      <a:pt x="24" y="9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3" y="15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7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19" y="19"/>
                      <a:pt x="19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7" y="19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8" y="20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5" y="20"/>
                      <a:pt x="14" y="20"/>
                    </a:cubicBezTo>
                    <a:cubicBezTo>
                      <a:pt x="14" y="19"/>
                      <a:pt x="14" y="19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10" y="19"/>
                    </a:cubicBezTo>
                    <a:cubicBezTo>
                      <a:pt x="10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8" y="19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8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8"/>
                      <a:pt x="3" y="17"/>
                      <a:pt x="3" y="17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1" y="11"/>
                      <a:pt x="1" y="11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7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9" y="13"/>
                      <a:pt x="10" y="13"/>
                    </a:cubicBezTo>
                    <a:cubicBezTo>
                      <a:pt x="10" y="13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1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4" y="15"/>
                      <a:pt x="14" y="15"/>
                      <a:pt x="15" y="14"/>
                    </a:cubicBezTo>
                    <a:cubicBezTo>
                      <a:pt x="15" y="13"/>
                      <a:pt x="15" y="13"/>
                      <a:pt x="16" y="13"/>
                    </a:cubicBezTo>
                    <a:cubicBezTo>
                      <a:pt x="17" y="13"/>
                      <a:pt x="17" y="13"/>
                      <a:pt x="16" y="13"/>
                    </a:cubicBezTo>
                    <a:cubicBezTo>
                      <a:pt x="16" y="13"/>
                      <a:pt x="16" y="14"/>
                      <a:pt x="16" y="14"/>
                    </a:cubicBezTo>
                    <a:cubicBezTo>
                      <a:pt x="16" y="14"/>
                      <a:pt x="17" y="14"/>
                      <a:pt x="17" y="13"/>
                    </a:cubicBezTo>
                    <a:cubicBezTo>
                      <a:pt x="18" y="13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2"/>
                      <a:pt x="20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0"/>
                      <a:pt x="21" y="11"/>
                      <a:pt x="21" y="11"/>
                    </a:cubicBezTo>
                    <a:cubicBezTo>
                      <a:pt x="21" y="11"/>
                      <a:pt x="22" y="12"/>
                      <a:pt x="22" y="12"/>
                    </a:cubicBezTo>
                    <a:cubicBezTo>
                      <a:pt x="22" y="12"/>
                      <a:pt x="22" y="11"/>
                      <a:pt x="22" y="11"/>
                    </a:cubicBezTo>
                    <a:cubicBezTo>
                      <a:pt x="22" y="11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9"/>
                    </a:cubicBezTo>
                    <a:cubicBezTo>
                      <a:pt x="22" y="8"/>
                      <a:pt x="22" y="8"/>
                      <a:pt x="22" y="7"/>
                    </a:cubicBezTo>
                    <a:lnTo>
                      <a:pt x="22" y="6"/>
                    </a:lnTo>
                    <a:close/>
                    <a:moveTo>
                      <a:pt x="3" y="18"/>
                    </a:move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8"/>
                      <a:pt x="3" y="18"/>
                    </a:cubicBezTo>
                    <a:close/>
                    <a:moveTo>
                      <a:pt x="4" y="19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5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lose/>
                    <a:moveTo>
                      <a:pt x="20" y="20"/>
                    </a:move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9" y="21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lose/>
                    <a:moveTo>
                      <a:pt x="6" y="20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1"/>
                      <a:pt x="8" y="21"/>
                    </a:cubicBezTo>
                    <a:cubicBezTo>
                      <a:pt x="8" y="21"/>
                      <a:pt x="8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6" y="21"/>
                      <a:pt x="7" y="21"/>
                    </a:cubicBezTo>
                    <a:cubicBezTo>
                      <a:pt x="7" y="22"/>
                      <a:pt x="7" y="22"/>
                      <a:pt x="8" y="21"/>
                    </a:cubicBezTo>
                    <a:cubicBezTo>
                      <a:pt x="9" y="20"/>
                      <a:pt x="10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1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2"/>
                      <a:pt x="12" y="22"/>
                      <a:pt x="12" y="21"/>
                    </a:cubicBezTo>
                    <a:cubicBezTo>
                      <a:pt x="13" y="21"/>
                      <a:pt x="13" y="21"/>
                      <a:pt x="14" y="21"/>
                    </a:cubicBezTo>
                    <a:cubicBezTo>
                      <a:pt x="14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4" y="21"/>
                    </a:cubicBezTo>
                    <a:cubicBezTo>
                      <a:pt x="14" y="21"/>
                      <a:pt x="14" y="21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2"/>
                      <a:pt x="15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0"/>
                      <a:pt x="18" y="20"/>
                      <a:pt x="17" y="21"/>
                    </a:cubicBezTo>
                    <a:cubicBezTo>
                      <a:pt x="17" y="21"/>
                      <a:pt x="17" y="21"/>
                      <a:pt x="17" y="22"/>
                    </a:cubicBezTo>
                    <a:cubicBezTo>
                      <a:pt x="17" y="22"/>
                      <a:pt x="15" y="22"/>
                      <a:pt x="13" y="22"/>
                    </a:cubicBezTo>
                    <a:cubicBezTo>
                      <a:pt x="12" y="22"/>
                      <a:pt x="10" y="22"/>
                      <a:pt x="10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2"/>
                      <a:pt x="6" y="22"/>
                    </a:cubicBezTo>
                    <a:cubicBezTo>
                      <a:pt x="6" y="22"/>
                      <a:pt x="6" y="21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0"/>
                      <a:pt x="5" y="20"/>
                    </a:cubicBezTo>
                    <a:lnTo>
                      <a:pt x="6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519"/>
              <p:cNvSpPr>
                <a:spLocks noEditPoints="1"/>
              </p:cNvSpPr>
              <p:nvPr/>
            </p:nvSpPr>
            <p:spPr bwMode="auto">
              <a:xfrm>
                <a:off x="2070" y="1202"/>
                <a:ext cx="35" cy="34"/>
              </a:xfrm>
              <a:custGeom>
                <a:avLst/>
                <a:gdLst>
                  <a:gd name="T0" fmla="*/ 10 w 45"/>
                  <a:gd name="T1" fmla="*/ 4 h 45"/>
                  <a:gd name="T2" fmla="*/ 3 w 45"/>
                  <a:gd name="T3" fmla="*/ 12 h 45"/>
                  <a:gd name="T4" fmla="*/ 0 w 45"/>
                  <a:gd name="T5" fmla="*/ 23 h 45"/>
                  <a:gd name="T6" fmla="*/ 5 w 45"/>
                  <a:gd name="T7" fmla="*/ 37 h 45"/>
                  <a:gd name="T8" fmla="*/ 13 w 45"/>
                  <a:gd name="T9" fmla="*/ 44 h 45"/>
                  <a:gd name="T10" fmla="*/ 21 w 45"/>
                  <a:gd name="T11" fmla="*/ 45 h 45"/>
                  <a:gd name="T12" fmla="*/ 41 w 45"/>
                  <a:gd name="T13" fmla="*/ 35 h 45"/>
                  <a:gd name="T14" fmla="*/ 44 w 45"/>
                  <a:gd name="T15" fmla="*/ 31 h 45"/>
                  <a:gd name="T16" fmla="*/ 45 w 45"/>
                  <a:gd name="T17" fmla="*/ 21 h 45"/>
                  <a:gd name="T18" fmla="*/ 43 w 45"/>
                  <a:gd name="T19" fmla="*/ 12 h 45"/>
                  <a:gd name="T20" fmla="*/ 36 w 45"/>
                  <a:gd name="T21" fmla="*/ 5 h 45"/>
                  <a:gd name="T22" fmla="*/ 23 w 45"/>
                  <a:gd name="T23" fmla="*/ 2 h 45"/>
                  <a:gd name="T24" fmla="*/ 32 w 45"/>
                  <a:gd name="T25" fmla="*/ 12 h 45"/>
                  <a:gd name="T26" fmla="*/ 22 w 45"/>
                  <a:gd name="T27" fmla="*/ 8 h 45"/>
                  <a:gd name="T28" fmla="*/ 14 w 45"/>
                  <a:gd name="T29" fmla="*/ 3 h 45"/>
                  <a:gd name="T30" fmla="*/ 23 w 45"/>
                  <a:gd name="T31" fmla="*/ 2 h 45"/>
                  <a:gd name="T32" fmla="*/ 35 w 45"/>
                  <a:gd name="T33" fmla="*/ 7 h 45"/>
                  <a:gd name="T34" fmla="*/ 31 w 45"/>
                  <a:gd name="T35" fmla="*/ 6 h 45"/>
                  <a:gd name="T36" fmla="*/ 11 w 45"/>
                  <a:gd name="T37" fmla="*/ 6 h 45"/>
                  <a:gd name="T38" fmla="*/ 25 w 45"/>
                  <a:gd name="T39" fmla="*/ 13 h 45"/>
                  <a:gd name="T40" fmla="*/ 22 w 45"/>
                  <a:gd name="T41" fmla="*/ 18 h 45"/>
                  <a:gd name="T42" fmla="*/ 15 w 45"/>
                  <a:gd name="T43" fmla="*/ 14 h 45"/>
                  <a:gd name="T44" fmla="*/ 6 w 45"/>
                  <a:gd name="T45" fmla="*/ 10 h 45"/>
                  <a:gd name="T46" fmla="*/ 37 w 45"/>
                  <a:gd name="T47" fmla="*/ 8 h 45"/>
                  <a:gd name="T48" fmla="*/ 36 w 45"/>
                  <a:gd name="T49" fmla="*/ 21 h 45"/>
                  <a:gd name="T50" fmla="*/ 17 w 45"/>
                  <a:gd name="T51" fmla="*/ 28 h 45"/>
                  <a:gd name="T52" fmla="*/ 18 w 45"/>
                  <a:gd name="T53" fmla="*/ 22 h 45"/>
                  <a:gd name="T54" fmla="*/ 21 w 45"/>
                  <a:gd name="T55" fmla="*/ 19 h 45"/>
                  <a:gd name="T56" fmla="*/ 34 w 45"/>
                  <a:gd name="T57" fmla="*/ 12 h 45"/>
                  <a:gd name="T58" fmla="*/ 8 w 45"/>
                  <a:gd name="T59" fmla="*/ 14 h 45"/>
                  <a:gd name="T60" fmla="*/ 11 w 45"/>
                  <a:gd name="T61" fmla="*/ 20 h 45"/>
                  <a:gd name="T62" fmla="*/ 12 w 45"/>
                  <a:gd name="T63" fmla="*/ 41 h 45"/>
                  <a:gd name="T64" fmla="*/ 4 w 45"/>
                  <a:gd name="T65" fmla="*/ 23 h 45"/>
                  <a:gd name="T66" fmla="*/ 8 w 45"/>
                  <a:gd name="T67" fmla="*/ 14 h 45"/>
                  <a:gd name="T68" fmla="*/ 3 w 45"/>
                  <a:gd name="T69" fmla="*/ 21 h 45"/>
                  <a:gd name="T70" fmla="*/ 2 w 45"/>
                  <a:gd name="T71" fmla="*/ 27 h 45"/>
                  <a:gd name="T72" fmla="*/ 5 w 45"/>
                  <a:gd name="T73" fmla="*/ 14 h 45"/>
                  <a:gd name="T74" fmla="*/ 16 w 45"/>
                  <a:gd name="T75" fmla="*/ 24 h 45"/>
                  <a:gd name="T76" fmla="*/ 18 w 45"/>
                  <a:gd name="T77" fmla="*/ 39 h 45"/>
                  <a:gd name="T78" fmla="*/ 15 w 45"/>
                  <a:gd name="T79" fmla="*/ 43 h 45"/>
                  <a:gd name="T80" fmla="*/ 12 w 45"/>
                  <a:gd name="T81" fmla="*/ 22 h 45"/>
                  <a:gd name="T82" fmla="*/ 43 w 45"/>
                  <a:gd name="T83" fmla="*/ 16 h 45"/>
                  <a:gd name="T84" fmla="*/ 26 w 45"/>
                  <a:gd name="T85" fmla="*/ 37 h 45"/>
                  <a:gd name="T86" fmla="*/ 17 w 45"/>
                  <a:gd name="T87" fmla="*/ 30 h 45"/>
                  <a:gd name="T88" fmla="*/ 38 w 45"/>
                  <a:gd name="T89" fmla="*/ 21 h 45"/>
                  <a:gd name="T90" fmla="*/ 38 w 45"/>
                  <a:gd name="T91" fmla="*/ 37 h 45"/>
                  <a:gd name="T92" fmla="*/ 23 w 45"/>
                  <a:gd name="T93" fmla="*/ 43 h 45"/>
                  <a:gd name="T94" fmla="*/ 20 w 45"/>
                  <a:gd name="T95" fmla="*/ 40 h 45"/>
                  <a:gd name="T96" fmla="*/ 39 w 45"/>
                  <a:gd name="T97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5" h="45">
                    <a:moveTo>
                      <a:pt x="23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17" y="1"/>
                      <a:pt x="15" y="2"/>
                      <a:pt x="14" y="2"/>
                    </a:cubicBezTo>
                    <a:cubicBezTo>
                      <a:pt x="13" y="2"/>
                      <a:pt x="11" y="4"/>
                      <a:pt x="10" y="4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6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3"/>
                      <a:pt x="2" y="13"/>
                      <a:pt x="2" y="14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7"/>
                      <a:pt x="0" y="19"/>
                      <a:pt x="0" y="23"/>
                    </a:cubicBezTo>
                    <a:cubicBezTo>
                      <a:pt x="0" y="25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2" y="31"/>
                      <a:pt x="3" y="33"/>
                      <a:pt x="4" y="36"/>
                    </a:cubicBezTo>
                    <a:cubicBezTo>
                      <a:pt x="4" y="36"/>
                      <a:pt x="5" y="37"/>
                      <a:pt x="5" y="37"/>
                    </a:cubicBezTo>
                    <a:cubicBezTo>
                      <a:pt x="6" y="39"/>
                      <a:pt x="7" y="39"/>
                      <a:pt x="8" y="40"/>
                    </a:cubicBezTo>
                    <a:cubicBezTo>
                      <a:pt x="8" y="41"/>
                      <a:pt x="9" y="41"/>
                      <a:pt x="10" y="42"/>
                    </a:cubicBezTo>
                    <a:cubicBezTo>
                      <a:pt x="11" y="42"/>
                      <a:pt x="12" y="43"/>
                      <a:pt x="12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4" y="44"/>
                      <a:pt x="14" y="44"/>
                    </a:cubicBezTo>
                    <a:cubicBezTo>
                      <a:pt x="15" y="44"/>
                      <a:pt x="16" y="45"/>
                      <a:pt x="17" y="45"/>
                    </a:cubicBezTo>
                    <a:cubicBezTo>
                      <a:pt x="18" y="45"/>
                      <a:pt x="19" y="45"/>
                      <a:pt x="19" y="45"/>
                    </a:cubicBezTo>
                    <a:cubicBezTo>
                      <a:pt x="19" y="45"/>
                      <a:pt x="21" y="45"/>
                      <a:pt x="21" y="45"/>
                    </a:cubicBezTo>
                    <a:cubicBezTo>
                      <a:pt x="21" y="45"/>
                      <a:pt x="22" y="45"/>
                      <a:pt x="22" y="45"/>
                    </a:cubicBezTo>
                    <a:cubicBezTo>
                      <a:pt x="22" y="45"/>
                      <a:pt x="25" y="44"/>
                      <a:pt x="26" y="44"/>
                    </a:cubicBezTo>
                    <a:cubicBezTo>
                      <a:pt x="29" y="44"/>
                      <a:pt x="30" y="44"/>
                      <a:pt x="32" y="43"/>
                    </a:cubicBezTo>
                    <a:cubicBezTo>
                      <a:pt x="36" y="42"/>
                      <a:pt x="39" y="39"/>
                      <a:pt x="41" y="35"/>
                    </a:cubicBezTo>
                    <a:cubicBezTo>
                      <a:pt x="42" y="35"/>
                      <a:pt x="42" y="34"/>
                      <a:pt x="42" y="34"/>
                    </a:cubicBezTo>
                    <a:cubicBezTo>
                      <a:pt x="43" y="33"/>
                      <a:pt x="43" y="33"/>
                      <a:pt x="43" y="32"/>
                    </a:cubicBezTo>
                    <a:cubicBezTo>
                      <a:pt x="43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1"/>
                    </a:cubicBezTo>
                    <a:cubicBezTo>
                      <a:pt x="44" y="31"/>
                      <a:pt x="44" y="31"/>
                      <a:pt x="44" y="30"/>
                    </a:cubicBezTo>
                    <a:cubicBezTo>
                      <a:pt x="44" y="30"/>
                      <a:pt x="45" y="29"/>
                      <a:pt x="45" y="28"/>
                    </a:cubicBezTo>
                    <a:cubicBezTo>
                      <a:pt x="45" y="28"/>
                      <a:pt x="45" y="27"/>
                      <a:pt x="45" y="27"/>
                    </a:cubicBezTo>
                    <a:cubicBezTo>
                      <a:pt x="45" y="27"/>
                      <a:pt x="45" y="25"/>
                      <a:pt x="45" y="21"/>
                    </a:cubicBezTo>
                    <a:cubicBezTo>
                      <a:pt x="45" y="18"/>
                      <a:pt x="45" y="17"/>
                      <a:pt x="44" y="15"/>
                    </a:cubicBezTo>
                    <a:cubicBezTo>
                      <a:pt x="44" y="14"/>
                      <a:pt x="44" y="14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3" y="12"/>
                      <a:pt x="43" y="12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0"/>
                    </a:cubicBezTo>
                    <a:cubicBezTo>
                      <a:pt x="41" y="9"/>
                      <a:pt x="39" y="8"/>
                      <a:pt x="38" y="6"/>
                    </a:cubicBezTo>
                    <a:cubicBezTo>
                      <a:pt x="37" y="6"/>
                      <a:pt x="36" y="5"/>
                      <a:pt x="36" y="5"/>
                    </a:cubicBezTo>
                    <a:cubicBezTo>
                      <a:pt x="36" y="5"/>
                      <a:pt x="35" y="5"/>
                      <a:pt x="35" y="4"/>
                    </a:cubicBezTo>
                    <a:cubicBezTo>
                      <a:pt x="32" y="2"/>
                      <a:pt x="29" y="2"/>
                      <a:pt x="26" y="0"/>
                    </a:cubicBezTo>
                    <a:cubicBezTo>
                      <a:pt x="25" y="0"/>
                      <a:pt x="25" y="0"/>
                      <a:pt x="23" y="0"/>
                    </a:cubicBezTo>
                    <a:close/>
                    <a:moveTo>
                      <a:pt x="23" y="2"/>
                    </a:moveTo>
                    <a:cubicBezTo>
                      <a:pt x="25" y="2"/>
                      <a:pt x="25" y="2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2"/>
                      <a:pt x="32" y="12"/>
                    </a:cubicBezTo>
                    <a:cubicBezTo>
                      <a:pt x="32" y="12"/>
                      <a:pt x="32" y="13"/>
                      <a:pt x="31" y="13"/>
                    </a:cubicBezTo>
                    <a:cubicBezTo>
                      <a:pt x="30" y="14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8" y="14"/>
                    </a:cubicBezTo>
                    <a:cubicBezTo>
                      <a:pt x="28" y="13"/>
                      <a:pt x="24" y="9"/>
                      <a:pt x="22" y="8"/>
                    </a:cubicBezTo>
                    <a:cubicBezTo>
                      <a:pt x="21" y="7"/>
                      <a:pt x="21" y="7"/>
                      <a:pt x="18" y="6"/>
                    </a:cubicBezTo>
                    <a:cubicBezTo>
                      <a:pt x="16" y="6"/>
                      <a:pt x="14" y="5"/>
                      <a:pt x="12" y="5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11" y="5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7" y="3"/>
                      <a:pt x="18" y="2"/>
                    </a:cubicBezTo>
                    <a:cubicBezTo>
                      <a:pt x="19" y="2"/>
                      <a:pt x="20" y="2"/>
                      <a:pt x="22" y="2"/>
                    </a:cubicBezTo>
                    <a:cubicBezTo>
                      <a:pt x="22" y="2"/>
                      <a:pt x="23" y="2"/>
                      <a:pt x="23" y="2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1" y="4"/>
                      <a:pt x="31" y="4"/>
                    </a:cubicBezTo>
                    <a:cubicBezTo>
                      <a:pt x="31" y="5"/>
                      <a:pt x="32" y="5"/>
                      <a:pt x="32" y="5"/>
                    </a:cubicBezTo>
                    <a:cubicBezTo>
                      <a:pt x="33" y="5"/>
                      <a:pt x="35" y="7"/>
                      <a:pt x="35" y="7"/>
                    </a:cubicBezTo>
                    <a:cubicBezTo>
                      <a:pt x="35" y="7"/>
                      <a:pt x="35" y="8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10"/>
                      <a:pt x="33" y="10"/>
                      <a:pt x="33" y="9"/>
                    </a:cubicBezTo>
                    <a:cubicBezTo>
                      <a:pt x="33" y="9"/>
                      <a:pt x="32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4" y="7"/>
                      <a:pt x="15" y="7"/>
                      <a:pt x="18" y="8"/>
                    </a:cubicBezTo>
                    <a:cubicBezTo>
                      <a:pt x="21" y="9"/>
                      <a:pt x="22" y="9"/>
                      <a:pt x="25" y="13"/>
                    </a:cubicBezTo>
                    <a:cubicBezTo>
                      <a:pt x="26" y="14"/>
                      <a:pt x="27" y="15"/>
                      <a:pt x="27" y="15"/>
                    </a:cubicBezTo>
                    <a:cubicBezTo>
                      <a:pt x="27" y="15"/>
                      <a:pt x="28" y="16"/>
                      <a:pt x="28" y="16"/>
                    </a:cubicBezTo>
                    <a:cubicBezTo>
                      <a:pt x="28" y="16"/>
                      <a:pt x="26" y="17"/>
                      <a:pt x="25" y="17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19" y="16"/>
                      <a:pt x="18" y="15"/>
                      <a:pt x="17" y="15"/>
                    </a:cubicBezTo>
                    <a:cubicBezTo>
                      <a:pt x="16" y="15"/>
                      <a:pt x="16" y="14"/>
                      <a:pt x="15" y="14"/>
                    </a:cubicBezTo>
                    <a:cubicBezTo>
                      <a:pt x="15" y="13"/>
                      <a:pt x="14" y="13"/>
                      <a:pt x="13" y="13"/>
                    </a:cubicBezTo>
                    <a:cubicBezTo>
                      <a:pt x="10" y="13"/>
                      <a:pt x="8" y="12"/>
                      <a:pt x="6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8" y="7"/>
                      <a:pt x="9" y="6"/>
                      <a:pt x="11" y="6"/>
                    </a:cubicBezTo>
                    <a:close/>
                    <a:moveTo>
                      <a:pt x="37" y="8"/>
                    </a:move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9" y="9"/>
                      <a:pt x="39" y="10"/>
                      <a:pt x="41" y="12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7"/>
                      <a:pt x="38" y="20"/>
                      <a:pt x="36" y="21"/>
                    </a:cubicBezTo>
                    <a:cubicBezTo>
                      <a:pt x="34" y="24"/>
                      <a:pt x="31" y="25"/>
                      <a:pt x="28" y="26"/>
                    </a:cubicBezTo>
                    <a:cubicBezTo>
                      <a:pt x="26" y="27"/>
                      <a:pt x="25" y="27"/>
                      <a:pt x="20" y="28"/>
                    </a:cubicBezTo>
                    <a:cubicBezTo>
                      <a:pt x="19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9"/>
                      <a:pt x="26" y="18"/>
                      <a:pt x="27" y="17"/>
                    </a:cubicBezTo>
                    <a:cubicBezTo>
                      <a:pt x="27" y="17"/>
                      <a:pt x="28" y="17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6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5" y="11"/>
                      <a:pt x="35" y="10"/>
                    </a:cubicBezTo>
                    <a:cubicBezTo>
                      <a:pt x="36" y="8"/>
                      <a:pt x="36" y="8"/>
                      <a:pt x="37" y="8"/>
                    </a:cubicBezTo>
                    <a:close/>
                    <a:moveTo>
                      <a:pt x="8" y="14"/>
                    </a:moveTo>
                    <a:cubicBezTo>
                      <a:pt x="10" y="14"/>
                      <a:pt x="12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2" y="17"/>
                      <a:pt x="12" y="18"/>
                    </a:cubicBezTo>
                    <a:cubicBezTo>
                      <a:pt x="12" y="19"/>
                      <a:pt x="12" y="19"/>
                      <a:pt x="11" y="20"/>
                    </a:cubicBezTo>
                    <a:cubicBezTo>
                      <a:pt x="11" y="20"/>
                      <a:pt x="11" y="21"/>
                      <a:pt x="11" y="23"/>
                    </a:cubicBezTo>
                    <a:cubicBezTo>
                      <a:pt x="10" y="25"/>
                      <a:pt x="10" y="34"/>
                      <a:pt x="11" y="35"/>
                    </a:cubicBezTo>
                    <a:cubicBezTo>
                      <a:pt x="11" y="37"/>
                      <a:pt x="11" y="39"/>
                      <a:pt x="12" y="40"/>
                    </a:cubicBezTo>
                    <a:cubicBezTo>
                      <a:pt x="12" y="40"/>
                      <a:pt x="12" y="41"/>
                      <a:pt x="12" y="41"/>
                    </a:cubicBezTo>
                    <a:cubicBezTo>
                      <a:pt x="12" y="41"/>
                      <a:pt x="9" y="39"/>
                      <a:pt x="7" y="38"/>
                    </a:cubicBezTo>
                    <a:cubicBezTo>
                      <a:pt x="7" y="38"/>
                      <a:pt x="5" y="35"/>
                      <a:pt x="5" y="34"/>
                    </a:cubicBezTo>
                    <a:cubicBezTo>
                      <a:pt x="4" y="33"/>
                      <a:pt x="4" y="25"/>
                      <a:pt x="4" y="24"/>
                    </a:cubicBezTo>
                    <a:cubicBezTo>
                      <a:pt x="4" y="23"/>
                      <a:pt x="5" y="23"/>
                      <a:pt x="4" y="23"/>
                    </a:cubicBezTo>
                    <a:cubicBezTo>
                      <a:pt x="4" y="23"/>
                      <a:pt x="5" y="22"/>
                      <a:pt x="5" y="21"/>
                    </a:cubicBezTo>
                    <a:cubicBezTo>
                      <a:pt x="5" y="20"/>
                      <a:pt x="5" y="19"/>
                      <a:pt x="5" y="19"/>
                    </a:cubicBezTo>
                    <a:cubicBezTo>
                      <a:pt x="5" y="18"/>
                      <a:pt x="6" y="15"/>
                      <a:pt x="7" y="14"/>
                    </a:cubicBezTo>
                    <a:cubicBezTo>
                      <a:pt x="7" y="14"/>
                      <a:pt x="7" y="14"/>
                      <a:pt x="8" y="14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4" y="19"/>
                      <a:pt x="3" y="21"/>
                    </a:cubicBezTo>
                    <a:cubicBezTo>
                      <a:pt x="3" y="22"/>
                      <a:pt x="3" y="23"/>
                      <a:pt x="3" y="23"/>
                    </a:cubicBezTo>
                    <a:cubicBezTo>
                      <a:pt x="3" y="24"/>
                      <a:pt x="3" y="25"/>
                      <a:pt x="3" y="26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2" y="27"/>
                      <a:pt x="2" y="27"/>
                    </a:cubicBezTo>
                    <a:cubicBezTo>
                      <a:pt x="2" y="25"/>
                      <a:pt x="2" y="24"/>
                      <a:pt x="2" y="21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4"/>
                      <a:pt x="4" y="14"/>
                      <a:pt x="5" y="14"/>
                    </a:cubicBezTo>
                    <a:close/>
                    <a:moveTo>
                      <a:pt x="14" y="15"/>
                    </a:moveTo>
                    <a:cubicBezTo>
                      <a:pt x="15" y="15"/>
                      <a:pt x="17" y="16"/>
                      <a:pt x="18" y="17"/>
                    </a:cubicBezTo>
                    <a:cubicBezTo>
                      <a:pt x="18" y="17"/>
                      <a:pt x="19" y="19"/>
                      <a:pt x="18" y="19"/>
                    </a:cubicBezTo>
                    <a:cubicBezTo>
                      <a:pt x="17" y="22"/>
                      <a:pt x="17" y="23"/>
                      <a:pt x="16" y="24"/>
                    </a:cubicBezTo>
                    <a:cubicBezTo>
                      <a:pt x="16" y="27"/>
                      <a:pt x="16" y="34"/>
                      <a:pt x="17" y="36"/>
                    </a:cubicBezTo>
                    <a:cubicBezTo>
                      <a:pt x="17" y="36"/>
                      <a:pt x="17" y="36"/>
                      <a:pt x="17" y="37"/>
                    </a:cubicBezTo>
                    <a:cubicBezTo>
                      <a:pt x="17" y="37"/>
                      <a:pt x="18" y="37"/>
                      <a:pt x="18" y="38"/>
                    </a:cubicBezTo>
                    <a:cubicBezTo>
                      <a:pt x="18" y="38"/>
                      <a:pt x="18" y="39"/>
                      <a:pt x="18" y="39"/>
                    </a:cubicBezTo>
                    <a:cubicBezTo>
                      <a:pt x="18" y="39"/>
                      <a:pt x="19" y="42"/>
                      <a:pt x="20" y="43"/>
                    </a:cubicBezTo>
                    <a:cubicBezTo>
                      <a:pt x="20" y="43"/>
                      <a:pt x="21" y="43"/>
                      <a:pt x="20" y="44"/>
                    </a:cubicBezTo>
                    <a:cubicBezTo>
                      <a:pt x="20" y="44"/>
                      <a:pt x="18" y="44"/>
                      <a:pt x="17" y="44"/>
                    </a:cubicBezTo>
                    <a:cubicBezTo>
                      <a:pt x="17" y="43"/>
                      <a:pt x="16" y="43"/>
                      <a:pt x="15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36"/>
                      <a:pt x="12" y="35"/>
                      <a:pt x="12" y="30"/>
                    </a:cubicBezTo>
                    <a:cubicBezTo>
                      <a:pt x="12" y="25"/>
                      <a:pt x="12" y="24"/>
                      <a:pt x="12" y="22"/>
                    </a:cubicBezTo>
                    <a:cubicBezTo>
                      <a:pt x="13" y="18"/>
                      <a:pt x="13" y="17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lose/>
                    <a:moveTo>
                      <a:pt x="43" y="16"/>
                    </a:moveTo>
                    <a:cubicBezTo>
                      <a:pt x="43" y="16"/>
                      <a:pt x="44" y="17"/>
                      <a:pt x="44" y="19"/>
                    </a:cubicBezTo>
                    <a:cubicBezTo>
                      <a:pt x="44" y="20"/>
                      <a:pt x="44" y="20"/>
                      <a:pt x="44" y="23"/>
                    </a:cubicBezTo>
                    <a:cubicBezTo>
                      <a:pt x="44" y="27"/>
                      <a:pt x="44" y="28"/>
                      <a:pt x="42" y="30"/>
                    </a:cubicBezTo>
                    <a:cubicBezTo>
                      <a:pt x="39" y="34"/>
                      <a:pt x="31" y="37"/>
                      <a:pt x="26" y="37"/>
                    </a:cubicBezTo>
                    <a:cubicBezTo>
                      <a:pt x="23" y="37"/>
                      <a:pt x="21" y="37"/>
                      <a:pt x="19" y="37"/>
                    </a:cubicBezTo>
                    <a:cubicBezTo>
                      <a:pt x="19" y="37"/>
                      <a:pt x="18" y="36"/>
                      <a:pt x="18" y="34"/>
                    </a:cubicBezTo>
                    <a:cubicBezTo>
                      <a:pt x="18" y="34"/>
                      <a:pt x="18" y="33"/>
                      <a:pt x="18" y="32"/>
                    </a:cubicBezTo>
                    <a:cubicBezTo>
                      <a:pt x="18" y="32"/>
                      <a:pt x="17" y="31"/>
                      <a:pt x="17" y="30"/>
                    </a:cubicBezTo>
                    <a:cubicBezTo>
                      <a:pt x="17" y="29"/>
                      <a:pt x="17" y="29"/>
                      <a:pt x="18" y="29"/>
                    </a:cubicBezTo>
                    <a:cubicBezTo>
                      <a:pt x="18" y="29"/>
                      <a:pt x="21" y="29"/>
                      <a:pt x="23" y="28"/>
                    </a:cubicBezTo>
                    <a:cubicBezTo>
                      <a:pt x="26" y="28"/>
                      <a:pt x="27" y="28"/>
                      <a:pt x="30" y="27"/>
                    </a:cubicBezTo>
                    <a:cubicBezTo>
                      <a:pt x="33" y="25"/>
                      <a:pt x="36" y="23"/>
                      <a:pt x="38" y="21"/>
                    </a:cubicBezTo>
                    <a:cubicBezTo>
                      <a:pt x="39" y="20"/>
                      <a:pt x="40" y="20"/>
                      <a:pt x="42" y="17"/>
                    </a:cubicBezTo>
                    <a:cubicBezTo>
                      <a:pt x="42" y="16"/>
                      <a:pt x="43" y="16"/>
                      <a:pt x="43" y="16"/>
                    </a:cubicBezTo>
                    <a:close/>
                    <a:moveTo>
                      <a:pt x="41" y="33"/>
                    </a:moveTo>
                    <a:cubicBezTo>
                      <a:pt x="42" y="33"/>
                      <a:pt x="39" y="36"/>
                      <a:pt x="38" y="37"/>
                    </a:cubicBezTo>
                    <a:cubicBezTo>
                      <a:pt x="38" y="37"/>
                      <a:pt x="38" y="37"/>
                      <a:pt x="38" y="38"/>
                    </a:cubicBezTo>
                    <a:cubicBezTo>
                      <a:pt x="35" y="41"/>
                      <a:pt x="31" y="42"/>
                      <a:pt x="27" y="43"/>
                    </a:cubicBezTo>
                    <a:cubicBezTo>
                      <a:pt x="26" y="43"/>
                      <a:pt x="25" y="43"/>
                      <a:pt x="25" y="43"/>
                    </a:cubicBezTo>
                    <a:cubicBezTo>
                      <a:pt x="24" y="43"/>
                      <a:pt x="24" y="43"/>
                      <a:pt x="23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7" y="39"/>
                      <a:pt x="28" y="38"/>
                      <a:pt x="34" y="37"/>
                    </a:cubicBezTo>
                    <a:cubicBezTo>
                      <a:pt x="35" y="37"/>
                      <a:pt x="39" y="35"/>
                      <a:pt x="39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40" y="34"/>
                      <a:pt x="40" y="34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520"/>
              <p:cNvSpPr>
                <a:spLocks noEditPoints="1"/>
              </p:cNvSpPr>
              <p:nvPr/>
            </p:nvSpPr>
            <p:spPr bwMode="auto">
              <a:xfrm>
                <a:off x="2166" y="1507"/>
                <a:ext cx="54" cy="56"/>
              </a:xfrm>
              <a:custGeom>
                <a:avLst/>
                <a:gdLst>
                  <a:gd name="T0" fmla="*/ 19 w 70"/>
                  <a:gd name="T1" fmla="*/ 6 h 74"/>
                  <a:gd name="T2" fmla="*/ 1 w 70"/>
                  <a:gd name="T3" fmla="*/ 33 h 74"/>
                  <a:gd name="T4" fmla="*/ 3 w 70"/>
                  <a:gd name="T5" fmla="*/ 52 h 74"/>
                  <a:gd name="T6" fmla="*/ 11 w 70"/>
                  <a:gd name="T7" fmla="*/ 65 h 74"/>
                  <a:gd name="T8" fmla="*/ 49 w 70"/>
                  <a:gd name="T9" fmla="*/ 70 h 74"/>
                  <a:gd name="T10" fmla="*/ 65 w 70"/>
                  <a:gd name="T11" fmla="*/ 58 h 74"/>
                  <a:gd name="T12" fmla="*/ 70 w 70"/>
                  <a:gd name="T13" fmla="*/ 40 h 74"/>
                  <a:gd name="T14" fmla="*/ 68 w 70"/>
                  <a:gd name="T15" fmla="*/ 22 h 74"/>
                  <a:gd name="T16" fmla="*/ 64 w 70"/>
                  <a:gd name="T17" fmla="*/ 12 h 74"/>
                  <a:gd name="T18" fmla="*/ 52 w 70"/>
                  <a:gd name="T19" fmla="*/ 5 h 74"/>
                  <a:gd name="T20" fmla="*/ 40 w 70"/>
                  <a:gd name="T21" fmla="*/ 0 h 74"/>
                  <a:gd name="T22" fmla="*/ 46 w 70"/>
                  <a:gd name="T23" fmla="*/ 5 h 74"/>
                  <a:gd name="T24" fmla="*/ 59 w 70"/>
                  <a:gd name="T25" fmla="*/ 14 h 74"/>
                  <a:gd name="T26" fmla="*/ 63 w 70"/>
                  <a:gd name="T27" fmla="*/ 19 h 74"/>
                  <a:gd name="T28" fmla="*/ 64 w 70"/>
                  <a:gd name="T29" fmla="*/ 54 h 74"/>
                  <a:gd name="T30" fmla="*/ 26 w 70"/>
                  <a:gd name="T31" fmla="*/ 70 h 74"/>
                  <a:gd name="T32" fmla="*/ 9 w 70"/>
                  <a:gd name="T33" fmla="*/ 59 h 74"/>
                  <a:gd name="T34" fmla="*/ 3 w 70"/>
                  <a:gd name="T35" fmla="*/ 37 h 74"/>
                  <a:gd name="T36" fmla="*/ 6 w 70"/>
                  <a:gd name="T37" fmla="*/ 23 h 74"/>
                  <a:gd name="T38" fmla="*/ 18 w 70"/>
                  <a:gd name="T39" fmla="*/ 10 h 74"/>
                  <a:gd name="T40" fmla="*/ 27 w 70"/>
                  <a:gd name="T41" fmla="*/ 5 h 74"/>
                  <a:gd name="T42" fmla="*/ 36 w 70"/>
                  <a:gd name="T43" fmla="*/ 4 h 74"/>
                  <a:gd name="T44" fmla="*/ 35 w 70"/>
                  <a:gd name="T45" fmla="*/ 12 h 74"/>
                  <a:gd name="T46" fmla="*/ 37 w 70"/>
                  <a:gd name="T47" fmla="*/ 8 h 74"/>
                  <a:gd name="T48" fmla="*/ 51 w 70"/>
                  <a:gd name="T49" fmla="*/ 9 h 74"/>
                  <a:gd name="T50" fmla="*/ 50 w 70"/>
                  <a:gd name="T51" fmla="*/ 15 h 74"/>
                  <a:gd name="T52" fmla="*/ 22 w 70"/>
                  <a:gd name="T53" fmla="*/ 10 h 74"/>
                  <a:gd name="T54" fmla="*/ 25 w 70"/>
                  <a:gd name="T55" fmla="*/ 16 h 74"/>
                  <a:gd name="T56" fmla="*/ 24 w 70"/>
                  <a:gd name="T57" fmla="*/ 13 h 74"/>
                  <a:gd name="T58" fmla="*/ 19 w 70"/>
                  <a:gd name="T59" fmla="*/ 11 h 74"/>
                  <a:gd name="T60" fmla="*/ 30 w 70"/>
                  <a:gd name="T61" fmla="*/ 36 h 74"/>
                  <a:gd name="T62" fmla="*/ 36 w 70"/>
                  <a:gd name="T63" fmla="*/ 40 h 74"/>
                  <a:gd name="T64" fmla="*/ 38 w 70"/>
                  <a:gd name="T65" fmla="*/ 31 h 74"/>
                  <a:gd name="T66" fmla="*/ 39 w 70"/>
                  <a:gd name="T67" fmla="*/ 27 h 74"/>
                  <a:gd name="T68" fmla="*/ 39 w 70"/>
                  <a:gd name="T69" fmla="*/ 22 h 74"/>
                  <a:gd name="T70" fmla="*/ 37 w 70"/>
                  <a:gd name="T71" fmla="*/ 18 h 74"/>
                  <a:gd name="T72" fmla="*/ 34 w 70"/>
                  <a:gd name="T73" fmla="*/ 20 h 74"/>
                  <a:gd name="T74" fmla="*/ 32 w 70"/>
                  <a:gd name="T75" fmla="*/ 24 h 74"/>
                  <a:gd name="T76" fmla="*/ 33 w 70"/>
                  <a:gd name="T77" fmla="*/ 30 h 74"/>
                  <a:gd name="T78" fmla="*/ 19 w 70"/>
                  <a:gd name="T79" fmla="*/ 12 h 74"/>
                  <a:gd name="T80" fmla="*/ 10 w 70"/>
                  <a:gd name="T81" fmla="*/ 25 h 74"/>
                  <a:gd name="T82" fmla="*/ 11 w 70"/>
                  <a:gd name="T83" fmla="*/ 22 h 74"/>
                  <a:gd name="T84" fmla="*/ 57 w 70"/>
                  <a:gd name="T85" fmla="*/ 26 h 74"/>
                  <a:gd name="T86" fmla="*/ 18 w 70"/>
                  <a:gd name="T87" fmla="*/ 35 h 74"/>
                  <a:gd name="T88" fmla="*/ 6 w 70"/>
                  <a:gd name="T89" fmla="*/ 37 h 74"/>
                  <a:gd name="T90" fmla="*/ 19 w 70"/>
                  <a:gd name="T91" fmla="*/ 37 h 74"/>
                  <a:gd name="T92" fmla="*/ 62 w 70"/>
                  <a:gd name="T93" fmla="*/ 38 h 74"/>
                  <a:gd name="T94" fmla="*/ 54 w 70"/>
                  <a:gd name="T95" fmla="*/ 41 h 74"/>
                  <a:gd name="T96" fmla="*/ 65 w 70"/>
                  <a:gd name="T97" fmla="*/ 37 h 74"/>
                  <a:gd name="T98" fmla="*/ 54 w 70"/>
                  <a:gd name="T99" fmla="*/ 50 h 74"/>
                  <a:gd name="T100" fmla="*/ 59 w 70"/>
                  <a:gd name="T101" fmla="*/ 52 h 74"/>
                  <a:gd name="T102" fmla="*/ 57 w 70"/>
                  <a:gd name="T103" fmla="*/ 50 h 74"/>
                  <a:gd name="T104" fmla="*/ 14 w 70"/>
                  <a:gd name="T105" fmla="*/ 50 h 74"/>
                  <a:gd name="T106" fmla="*/ 10 w 70"/>
                  <a:gd name="T107" fmla="*/ 53 h 74"/>
                  <a:gd name="T108" fmla="*/ 16 w 70"/>
                  <a:gd name="T109" fmla="*/ 51 h 74"/>
                  <a:gd name="T110" fmla="*/ 33 w 70"/>
                  <a:gd name="T111" fmla="*/ 54 h 74"/>
                  <a:gd name="T112" fmla="*/ 34 w 70"/>
                  <a:gd name="T113" fmla="*/ 65 h 74"/>
                  <a:gd name="T114" fmla="*/ 35 w 70"/>
                  <a:gd name="T115" fmla="*/ 56 h 74"/>
                  <a:gd name="T116" fmla="*/ 46 w 70"/>
                  <a:gd name="T117" fmla="*/ 56 h 74"/>
                  <a:gd name="T118" fmla="*/ 48 w 70"/>
                  <a:gd name="T119" fmla="*/ 62 h 74"/>
                  <a:gd name="T120" fmla="*/ 26 w 70"/>
                  <a:gd name="T121" fmla="*/ 59 h 74"/>
                  <a:gd name="T122" fmla="*/ 25 w 70"/>
                  <a:gd name="T123" fmla="*/ 6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0" h="74">
                    <a:moveTo>
                      <a:pt x="37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3" y="0"/>
                      <a:pt x="31" y="1"/>
                      <a:pt x="29" y="1"/>
                    </a:cubicBezTo>
                    <a:cubicBezTo>
                      <a:pt x="25" y="2"/>
                      <a:pt x="21" y="5"/>
                      <a:pt x="19" y="6"/>
                    </a:cubicBezTo>
                    <a:cubicBezTo>
                      <a:pt x="18" y="7"/>
                      <a:pt x="16" y="8"/>
                      <a:pt x="15" y="10"/>
                    </a:cubicBezTo>
                    <a:cubicBezTo>
                      <a:pt x="10" y="13"/>
                      <a:pt x="6" y="17"/>
                      <a:pt x="6" y="19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3" y="25"/>
                      <a:pt x="2" y="28"/>
                      <a:pt x="1" y="33"/>
                    </a:cubicBezTo>
                    <a:cubicBezTo>
                      <a:pt x="1" y="35"/>
                      <a:pt x="1" y="36"/>
                      <a:pt x="1" y="37"/>
                    </a:cubicBezTo>
                    <a:cubicBezTo>
                      <a:pt x="0" y="39"/>
                      <a:pt x="0" y="43"/>
                      <a:pt x="0" y="45"/>
                    </a:cubicBezTo>
                    <a:cubicBezTo>
                      <a:pt x="0" y="47"/>
                      <a:pt x="1" y="50"/>
                      <a:pt x="2" y="51"/>
                    </a:cubicBezTo>
                    <a:cubicBezTo>
                      <a:pt x="3" y="51"/>
                      <a:pt x="3" y="52"/>
                      <a:pt x="3" y="52"/>
                    </a:cubicBezTo>
                    <a:cubicBezTo>
                      <a:pt x="3" y="53"/>
                      <a:pt x="3" y="54"/>
                      <a:pt x="4" y="55"/>
                    </a:cubicBezTo>
                    <a:cubicBezTo>
                      <a:pt x="4" y="56"/>
                      <a:pt x="5" y="57"/>
                      <a:pt x="5" y="57"/>
                    </a:cubicBezTo>
                    <a:cubicBezTo>
                      <a:pt x="5" y="58"/>
                      <a:pt x="7" y="61"/>
                      <a:pt x="10" y="64"/>
                    </a:cubicBezTo>
                    <a:cubicBezTo>
                      <a:pt x="10" y="64"/>
                      <a:pt x="10" y="65"/>
                      <a:pt x="11" y="65"/>
                    </a:cubicBezTo>
                    <a:cubicBezTo>
                      <a:pt x="12" y="67"/>
                      <a:pt x="16" y="70"/>
                      <a:pt x="21" y="71"/>
                    </a:cubicBezTo>
                    <a:cubicBezTo>
                      <a:pt x="23" y="72"/>
                      <a:pt x="25" y="73"/>
                      <a:pt x="26" y="73"/>
                    </a:cubicBezTo>
                    <a:cubicBezTo>
                      <a:pt x="28" y="74"/>
                      <a:pt x="38" y="73"/>
                      <a:pt x="42" y="73"/>
                    </a:cubicBezTo>
                    <a:cubicBezTo>
                      <a:pt x="45" y="72"/>
                      <a:pt x="49" y="71"/>
                      <a:pt x="49" y="70"/>
                    </a:cubicBezTo>
                    <a:cubicBezTo>
                      <a:pt x="50" y="70"/>
                      <a:pt x="51" y="69"/>
                      <a:pt x="53" y="68"/>
                    </a:cubicBezTo>
                    <a:cubicBezTo>
                      <a:pt x="55" y="67"/>
                      <a:pt x="56" y="67"/>
                      <a:pt x="56" y="66"/>
                    </a:cubicBezTo>
                    <a:cubicBezTo>
                      <a:pt x="56" y="66"/>
                      <a:pt x="57" y="66"/>
                      <a:pt x="57" y="65"/>
                    </a:cubicBezTo>
                    <a:cubicBezTo>
                      <a:pt x="59" y="64"/>
                      <a:pt x="63" y="61"/>
                      <a:pt x="65" y="58"/>
                    </a:cubicBezTo>
                    <a:cubicBezTo>
                      <a:pt x="66" y="57"/>
                      <a:pt x="67" y="54"/>
                      <a:pt x="67" y="53"/>
                    </a:cubicBezTo>
                    <a:cubicBezTo>
                      <a:pt x="68" y="51"/>
                      <a:pt x="68" y="50"/>
                      <a:pt x="68" y="50"/>
                    </a:cubicBezTo>
                    <a:cubicBezTo>
                      <a:pt x="69" y="49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0" y="40"/>
                    </a:cubicBezTo>
                    <a:cubicBezTo>
                      <a:pt x="70" y="40"/>
                      <a:pt x="70" y="39"/>
                      <a:pt x="70" y="38"/>
                    </a:cubicBezTo>
                    <a:cubicBezTo>
                      <a:pt x="70" y="37"/>
                      <a:pt x="69" y="33"/>
                      <a:pt x="69" y="30"/>
                    </a:cubicBezTo>
                    <a:cubicBezTo>
                      <a:pt x="69" y="28"/>
                      <a:pt x="69" y="25"/>
                      <a:pt x="69" y="25"/>
                    </a:cubicBezTo>
                    <a:cubicBezTo>
                      <a:pt x="68" y="25"/>
                      <a:pt x="68" y="23"/>
                      <a:pt x="68" y="22"/>
                    </a:cubicBezTo>
                    <a:cubicBezTo>
                      <a:pt x="67" y="21"/>
                      <a:pt x="67" y="19"/>
                      <a:pt x="66" y="19"/>
                    </a:cubicBezTo>
                    <a:cubicBezTo>
                      <a:pt x="66" y="18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4"/>
                    </a:cubicBezTo>
                    <a:cubicBezTo>
                      <a:pt x="64" y="14"/>
                      <a:pt x="64" y="13"/>
                      <a:pt x="64" y="12"/>
                    </a:cubicBezTo>
                    <a:cubicBezTo>
                      <a:pt x="63" y="9"/>
                      <a:pt x="60" y="6"/>
                      <a:pt x="58" y="4"/>
                    </a:cubicBezTo>
                    <a:cubicBezTo>
                      <a:pt x="57" y="4"/>
                      <a:pt x="57" y="3"/>
                      <a:pt x="56" y="3"/>
                    </a:cubicBezTo>
                    <a:cubicBezTo>
                      <a:pt x="56" y="3"/>
                      <a:pt x="54" y="4"/>
                      <a:pt x="54" y="5"/>
                    </a:cubicBezTo>
                    <a:cubicBezTo>
                      <a:pt x="54" y="5"/>
                      <a:pt x="54" y="5"/>
                      <a:pt x="52" y="5"/>
                    </a:cubicBezTo>
                    <a:cubicBezTo>
                      <a:pt x="51" y="4"/>
                      <a:pt x="50" y="3"/>
                      <a:pt x="50" y="3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6" y="1"/>
                      <a:pt x="46" y="1"/>
                      <a:pt x="45" y="1"/>
                    </a:cubicBezTo>
                    <a:cubicBezTo>
                      <a:pt x="45" y="1"/>
                      <a:pt x="43" y="1"/>
                      <a:pt x="40" y="0"/>
                    </a:cubicBezTo>
                    <a:cubicBezTo>
                      <a:pt x="39" y="0"/>
                      <a:pt x="38" y="0"/>
                      <a:pt x="37" y="0"/>
                    </a:cubicBezTo>
                    <a:close/>
                    <a:moveTo>
                      <a:pt x="36" y="3"/>
                    </a:moveTo>
                    <a:cubicBezTo>
                      <a:pt x="37" y="3"/>
                      <a:pt x="38" y="3"/>
                      <a:pt x="38" y="3"/>
                    </a:cubicBezTo>
                    <a:cubicBezTo>
                      <a:pt x="41" y="3"/>
                      <a:pt x="42" y="4"/>
                      <a:pt x="46" y="5"/>
                    </a:cubicBezTo>
                    <a:cubicBezTo>
                      <a:pt x="47" y="5"/>
                      <a:pt x="48" y="5"/>
                      <a:pt x="48" y="6"/>
                    </a:cubicBezTo>
                    <a:cubicBezTo>
                      <a:pt x="50" y="7"/>
                      <a:pt x="53" y="9"/>
                      <a:pt x="54" y="9"/>
                    </a:cubicBezTo>
                    <a:cubicBezTo>
                      <a:pt x="54" y="9"/>
                      <a:pt x="57" y="10"/>
                      <a:pt x="58" y="12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60" y="15"/>
                      <a:pt x="60" y="15"/>
                    </a:cubicBezTo>
                    <a:cubicBezTo>
                      <a:pt x="61" y="15"/>
                      <a:pt x="61" y="15"/>
                      <a:pt x="61" y="16"/>
                    </a:cubicBezTo>
                    <a:cubicBezTo>
                      <a:pt x="61" y="17"/>
                      <a:pt x="62" y="18"/>
                      <a:pt x="62" y="18"/>
                    </a:cubicBezTo>
                    <a:cubicBezTo>
                      <a:pt x="62" y="18"/>
                      <a:pt x="63" y="19"/>
                      <a:pt x="63" y="19"/>
                    </a:cubicBezTo>
                    <a:cubicBezTo>
                      <a:pt x="64" y="20"/>
                      <a:pt x="64" y="21"/>
                      <a:pt x="65" y="22"/>
                    </a:cubicBezTo>
                    <a:cubicBezTo>
                      <a:pt x="66" y="25"/>
                      <a:pt x="67" y="29"/>
                      <a:pt x="67" y="35"/>
                    </a:cubicBezTo>
                    <a:cubicBezTo>
                      <a:pt x="68" y="43"/>
                      <a:pt x="67" y="47"/>
                      <a:pt x="65" y="51"/>
                    </a:cubicBezTo>
                    <a:cubicBezTo>
                      <a:pt x="65" y="53"/>
                      <a:pt x="64" y="54"/>
                      <a:pt x="64" y="54"/>
                    </a:cubicBezTo>
                    <a:cubicBezTo>
                      <a:pt x="64" y="55"/>
                      <a:pt x="62" y="57"/>
                      <a:pt x="60" y="60"/>
                    </a:cubicBezTo>
                    <a:cubicBezTo>
                      <a:pt x="56" y="64"/>
                      <a:pt x="46" y="69"/>
                      <a:pt x="41" y="70"/>
                    </a:cubicBezTo>
                    <a:cubicBezTo>
                      <a:pt x="40" y="70"/>
                      <a:pt x="37" y="71"/>
                      <a:pt x="34" y="71"/>
                    </a:cubicBezTo>
                    <a:cubicBezTo>
                      <a:pt x="30" y="71"/>
                      <a:pt x="28" y="71"/>
                      <a:pt x="26" y="70"/>
                    </a:cubicBezTo>
                    <a:cubicBezTo>
                      <a:pt x="24" y="70"/>
                      <a:pt x="20" y="68"/>
                      <a:pt x="20" y="68"/>
                    </a:cubicBezTo>
                    <a:cubicBezTo>
                      <a:pt x="19" y="68"/>
                      <a:pt x="19" y="67"/>
                      <a:pt x="18" y="67"/>
                    </a:cubicBezTo>
                    <a:cubicBezTo>
                      <a:pt x="17" y="67"/>
                      <a:pt x="13" y="63"/>
                      <a:pt x="12" y="62"/>
                    </a:cubicBezTo>
                    <a:cubicBezTo>
                      <a:pt x="11" y="61"/>
                      <a:pt x="10" y="60"/>
                      <a:pt x="9" y="59"/>
                    </a:cubicBezTo>
                    <a:cubicBezTo>
                      <a:pt x="8" y="57"/>
                      <a:pt x="6" y="54"/>
                      <a:pt x="5" y="51"/>
                    </a:cubicBezTo>
                    <a:cubicBezTo>
                      <a:pt x="5" y="50"/>
                      <a:pt x="5" y="49"/>
                      <a:pt x="4" y="49"/>
                    </a:cubicBezTo>
                    <a:cubicBezTo>
                      <a:pt x="4" y="49"/>
                      <a:pt x="4" y="47"/>
                      <a:pt x="3" y="46"/>
                    </a:cubicBezTo>
                    <a:cubicBezTo>
                      <a:pt x="2" y="44"/>
                      <a:pt x="2" y="40"/>
                      <a:pt x="3" y="37"/>
                    </a:cubicBezTo>
                    <a:cubicBezTo>
                      <a:pt x="3" y="35"/>
                      <a:pt x="3" y="34"/>
                      <a:pt x="4" y="31"/>
                    </a:cubicBezTo>
                    <a:cubicBezTo>
                      <a:pt x="4" y="29"/>
                      <a:pt x="5" y="27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ubicBezTo>
                      <a:pt x="6" y="24"/>
                      <a:pt x="6" y="23"/>
                      <a:pt x="6" y="23"/>
                    </a:cubicBezTo>
                    <a:cubicBezTo>
                      <a:pt x="6" y="23"/>
                      <a:pt x="7" y="22"/>
                      <a:pt x="7" y="21"/>
                    </a:cubicBezTo>
                    <a:cubicBezTo>
                      <a:pt x="8" y="19"/>
                      <a:pt x="9" y="17"/>
                      <a:pt x="12" y="15"/>
                    </a:cubicBezTo>
                    <a:cubicBezTo>
                      <a:pt x="14" y="13"/>
                      <a:pt x="16" y="12"/>
                      <a:pt x="16" y="12"/>
                    </a:cubicBezTo>
                    <a:cubicBezTo>
                      <a:pt x="16" y="11"/>
                      <a:pt x="18" y="10"/>
                      <a:pt x="18" y="10"/>
                    </a:cubicBezTo>
                    <a:cubicBezTo>
                      <a:pt x="19" y="9"/>
                      <a:pt x="20" y="8"/>
                      <a:pt x="21" y="8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2" y="7"/>
                      <a:pt x="23" y="7"/>
                      <a:pt x="23" y="6"/>
                    </a:cubicBezTo>
                    <a:cubicBezTo>
                      <a:pt x="23" y="6"/>
                      <a:pt x="25" y="6"/>
                      <a:pt x="27" y="5"/>
                    </a:cubicBezTo>
                    <a:cubicBezTo>
                      <a:pt x="30" y="4"/>
                      <a:pt x="31" y="3"/>
                      <a:pt x="34" y="3"/>
                    </a:cubicBezTo>
                    <a:cubicBezTo>
                      <a:pt x="35" y="3"/>
                      <a:pt x="36" y="3"/>
                      <a:pt x="36" y="3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5" y="5"/>
                      <a:pt x="35" y="6"/>
                      <a:pt x="35" y="6"/>
                    </a:cubicBezTo>
                    <a:cubicBezTo>
                      <a:pt x="35" y="7"/>
                      <a:pt x="35" y="7"/>
                      <a:pt x="35" y="8"/>
                    </a:cubicBezTo>
                    <a:cubicBezTo>
                      <a:pt x="35" y="8"/>
                      <a:pt x="35" y="9"/>
                      <a:pt x="35" y="10"/>
                    </a:cubicBezTo>
                    <a:cubicBezTo>
                      <a:pt x="35" y="10"/>
                      <a:pt x="35" y="11"/>
                      <a:pt x="35" y="12"/>
                    </a:cubicBezTo>
                    <a:cubicBezTo>
                      <a:pt x="36" y="16"/>
                      <a:pt x="38" y="15"/>
                      <a:pt x="37" y="13"/>
                    </a:cubicBezTo>
                    <a:cubicBezTo>
                      <a:pt x="37" y="13"/>
                      <a:pt x="37" y="12"/>
                      <a:pt x="37" y="11"/>
                    </a:cubicBezTo>
                    <a:cubicBezTo>
                      <a:pt x="37" y="11"/>
                      <a:pt x="37" y="10"/>
                      <a:pt x="37" y="9"/>
                    </a:cubicBezTo>
                    <a:cubicBezTo>
                      <a:pt x="37" y="9"/>
                      <a:pt x="37" y="8"/>
                      <a:pt x="37" y="8"/>
                    </a:cubicBezTo>
                    <a:cubicBezTo>
                      <a:pt x="37" y="7"/>
                      <a:pt x="37" y="7"/>
                      <a:pt x="37" y="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4"/>
                      <a:pt x="37" y="4"/>
                      <a:pt x="36" y="4"/>
                    </a:cubicBezTo>
                    <a:close/>
                    <a:moveTo>
                      <a:pt x="51" y="9"/>
                    </a:moveTo>
                    <a:cubicBezTo>
                      <a:pt x="51" y="9"/>
                      <a:pt x="50" y="9"/>
                      <a:pt x="50" y="9"/>
                    </a:cubicBezTo>
                    <a:cubicBezTo>
                      <a:pt x="50" y="10"/>
                      <a:pt x="49" y="12"/>
                      <a:pt x="49" y="12"/>
                    </a:cubicBezTo>
                    <a:cubicBezTo>
                      <a:pt x="48" y="12"/>
                      <a:pt x="49" y="14"/>
                      <a:pt x="49" y="14"/>
                    </a:cubicBezTo>
                    <a:cubicBezTo>
                      <a:pt x="50" y="14"/>
                      <a:pt x="50" y="15"/>
                      <a:pt x="50" y="15"/>
                    </a:cubicBezTo>
                    <a:cubicBezTo>
                      <a:pt x="50" y="15"/>
                      <a:pt x="51" y="14"/>
                      <a:pt x="51" y="12"/>
                    </a:cubicBezTo>
                    <a:cubicBezTo>
                      <a:pt x="53" y="10"/>
                      <a:pt x="53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lose/>
                    <a:moveTo>
                      <a:pt x="22" y="10"/>
                    </a:moveTo>
                    <a:cubicBezTo>
                      <a:pt x="22" y="10"/>
                      <a:pt x="21" y="10"/>
                      <a:pt x="21" y="10"/>
                    </a:cubicBezTo>
                    <a:cubicBezTo>
                      <a:pt x="21" y="11"/>
                      <a:pt x="21" y="12"/>
                      <a:pt x="22" y="13"/>
                    </a:cubicBezTo>
                    <a:cubicBezTo>
                      <a:pt x="22" y="14"/>
                      <a:pt x="23" y="14"/>
                      <a:pt x="23" y="15"/>
                    </a:cubicBezTo>
                    <a:cubicBezTo>
                      <a:pt x="23" y="15"/>
                      <a:pt x="24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5"/>
                    </a:cubicBezTo>
                    <a:cubicBezTo>
                      <a:pt x="26" y="14"/>
                      <a:pt x="26" y="13"/>
                      <a:pt x="25" y="13"/>
                    </a:cubicBezTo>
                    <a:cubicBezTo>
                      <a:pt x="25" y="13"/>
                      <a:pt x="24" y="13"/>
                      <a:pt x="24" y="13"/>
                    </a:cubicBezTo>
                    <a:cubicBezTo>
                      <a:pt x="25" y="12"/>
                      <a:pt x="24" y="12"/>
                      <a:pt x="23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lose/>
                    <a:moveTo>
                      <a:pt x="19" y="11"/>
                    </a:moveTo>
                    <a:cubicBezTo>
                      <a:pt x="19" y="11"/>
                      <a:pt x="19" y="12"/>
                      <a:pt x="19" y="12"/>
                    </a:cubicBezTo>
                    <a:cubicBezTo>
                      <a:pt x="17" y="15"/>
                      <a:pt x="23" y="19"/>
                      <a:pt x="23" y="21"/>
                    </a:cubicBezTo>
                    <a:cubicBezTo>
                      <a:pt x="23" y="30"/>
                      <a:pt x="25" y="32"/>
                      <a:pt x="28" y="34"/>
                    </a:cubicBezTo>
                    <a:cubicBezTo>
                      <a:pt x="28" y="35"/>
                      <a:pt x="29" y="35"/>
                      <a:pt x="30" y="36"/>
                    </a:cubicBezTo>
                    <a:cubicBezTo>
                      <a:pt x="31" y="36"/>
                      <a:pt x="31" y="37"/>
                      <a:pt x="32" y="38"/>
                    </a:cubicBezTo>
                    <a:cubicBezTo>
                      <a:pt x="32" y="39"/>
                      <a:pt x="33" y="40"/>
                      <a:pt x="34" y="40"/>
                    </a:cubicBezTo>
                    <a:cubicBezTo>
                      <a:pt x="34" y="40"/>
                      <a:pt x="35" y="40"/>
                      <a:pt x="35" y="40"/>
                    </a:cubicBezTo>
                    <a:cubicBezTo>
                      <a:pt x="35" y="40"/>
                      <a:pt x="36" y="40"/>
                      <a:pt x="36" y="40"/>
                    </a:cubicBezTo>
                    <a:cubicBezTo>
                      <a:pt x="38" y="40"/>
                      <a:pt x="39" y="39"/>
                      <a:pt x="39" y="36"/>
                    </a:cubicBezTo>
                    <a:cubicBezTo>
                      <a:pt x="39" y="35"/>
                      <a:pt x="39" y="35"/>
                      <a:pt x="38" y="34"/>
                    </a:cubicBezTo>
                    <a:cubicBezTo>
                      <a:pt x="38" y="33"/>
                      <a:pt x="37" y="33"/>
                      <a:pt x="38" y="32"/>
                    </a:cubicBezTo>
                    <a:cubicBezTo>
                      <a:pt x="38" y="32"/>
                      <a:pt x="38" y="32"/>
                      <a:pt x="38" y="31"/>
                    </a:cubicBezTo>
                    <a:cubicBezTo>
                      <a:pt x="38" y="31"/>
                      <a:pt x="38" y="31"/>
                      <a:pt x="38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29"/>
                      <a:pt x="39" y="28"/>
                      <a:pt x="39" y="28"/>
                    </a:cubicBezTo>
                    <a:cubicBezTo>
                      <a:pt x="39" y="28"/>
                      <a:pt x="39" y="27"/>
                      <a:pt x="39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9" y="26"/>
                      <a:pt x="39" y="25"/>
                      <a:pt x="39" y="2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3"/>
                      <a:pt x="39" y="23"/>
                      <a:pt x="39" y="22"/>
                    </a:cubicBezTo>
                    <a:cubicBezTo>
                      <a:pt x="38" y="22"/>
                      <a:pt x="38" y="22"/>
                      <a:pt x="38" y="21"/>
                    </a:cubicBezTo>
                    <a:cubicBezTo>
                      <a:pt x="38" y="21"/>
                      <a:pt x="37" y="21"/>
                      <a:pt x="37" y="20"/>
                    </a:cubicBezTo>
                    <a:cubicBezTo>
                      <a:pt x="37" y="20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4"/>
                      <a:pt x="35" y="14"/>
                      <a:pt x="35" y="17"/>
                    </a:cubicBezTo>
                    <a:cubicBezTo>
                      <a:pt x="35" y="17"/>
                      <a:pt x="35" y="18"/>
                      <a:pt x="35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20"/>
                      <a:pt x="35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1"/>
                      <a:pt x="33" y="22"/>
                      <a:pt x="33" y="22"/>
                    </a:cubicBezTo>
                    <a:cubicBezTo>
                      <a:pt x="33" y="22"/>
                      <a:pt x="33" y="23"/>
                      <a:pt x="33" y="23"/>
                    </a:cubicBezTo>
                    <a:cubicBezTo>
                      <a:pt x="32" y="23"/>
                      <a:pt x="32" y="24"/>
                      <a:pt x="32" y="24"/>
                    </a:cubicBezTo>
                    <a:cubicBezTo>
                      <a:pt x="32" y="24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7"/>
                      <a:pt x="33" y="28"/>
                    </a:cubicBezTo>
                    <a:cubicBezTo>
                      <a:pt x="33" y="29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26"/>
                      <a:pt x="32" y="23"/>
                      <a:pt x="25" y="19"/>
                    </a:cubicBezTo>
                    <a:cubicBezTo>
                      <a:pt x="24" y="17"/>
                      <a:pt x="22" y="14"/>
                      <a:pt x="20" y="12"/>
                    </a:cubicBezTo>
                    <a:cubicBezTo>
                      <a:pt x="20" y="12"/>
                      <a:pt x="20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lose/>
                    <a:moveTo>
                      <a:pt x="11" y="22"/>
                    </a:moveTo>
                    <a:cubicBezTo>
                      <a:pt x="11" y="22"/>
                      <a:pt x="11" y="22"/>
                      <a:pt x="10" y="23"/>
                    </a:cubicBezTo>
                    <a:cubicBezTo>
                      <a:pt x="9" y="23"/>
                      <a:pt x="9" y="25"/>
                      <a:pt x="10" y="25"/>
                    </a:cubicBezTo>
                    <a:cubicBezTo>
                      <a:pt x="10" y="24"/>
                      <a:pt x="11" y="25"/>
                      <a:pt x="12" y="25"/>
                    </a:cubicBezTo>
                    <a:cubicBezTo>
                      <a:pt x="14" y="27"/>
                      <a:pt x="15" y="27"/>
                      <a:pt x="15" y="25"/>
                    </a:cubicBezTo>
                    <a:cubicBezTo>
                      <a:pt x="16" y="24"/>
                      <a:pt x="15" y="24"/>
                      <a:pt x="14" y="23"/>
                    </a:cubicBezTo>
                    <a:cubicBezTo>
                      <a:pt x="13" y="22"/>
                      <a:pt x="12" y="22"/>
                      <a:pt x="11" y="22"/>
                    </a:cubicBezTo>
                    <a:close/>
                    <a:moveTo>
                      <a:pt x="61" y="23"/>
                    </a:moveTo>
                    <a:cubicBezTo>
                      <a:pt x="61" y="23"/>
                      <a:pt x="60" y="24"/>
                      <a:pt x="59" y="24"/>
                    </a:cubicBezTo>
                    <a:cubicBezTo>
                      <a:pt x="59" y="25"/>
                      <a:pt x="58" y="25"/>
                      <a:pt x="57" y="25"/>
                    </a:cubicBezTo>
                    <a:cubicBezTo>
                      <a:pt x="56" y="25"/>
                      <a:pt x="56" y="26"/>
                      <a:pt x="57" y="26"/>
                    </a:cubicBezTo>
                    <a:cubicBezTo>
                      <a:pt x="57" y="27"/>
                      <a:pt x="58" y="27"/>
                      <a:pt x="61" y="26"/>
                    </a:cubicBezTo>
                    <a:cubicBezTo>
                      <a:pt x="62" y="25"/>
                      <a:pt x="62" y="25"/>
                      <a:pt x="62" y="24"/>
                    </a:cubicBezTo>
                    <a:cubicBezTo>
                      <a:pt x="62" y="24"/>
                      <a:pt x="62" y="23"/>
                      <a:pt x="61" y="23"/>
                    </a:cubicBezTo>
                    <a:close/>
                    <a:moveTo>
                      <a:pt x="18" y="35"/>
                    </a:moveTo>
                    <a:cubicBezTo>
                      <a:pt x="18" y="35"/>
                      <a:pt x="18" y="35"/>
                      <a:pt x="17" y="35"/>
                    </a:cubicBezTo>
                    <a:cubicBezTo>
                      <a:pt x="17" y="35"/>
                      <a:pt x="15" y="35"/>
                      <a:pt x="13" y="35"/>
                    </a:cubicBezTo>
                    <a:cubicBezTo>
                      <a:pt x="11" y="35"/>
                      <a:pt x="9" y="35"/>
                      <a:pt x="8" y="35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5" y="37"/>
                      <a:pt x="5" y="38"/>
                      <a:pt x="6" y="38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9" y="38"/>
                      <a:pt x="10" y="38"/>
                      <a:pt x="14" y="38"/>
                    </a:cubicBezTo>
                    <a:cubicBezTo>
                      <a:pt x="17" y="38"/>
                      <a:pt x="18" y="38"/>
                      <a:pt x="19" y="37"/>
                    </a:cubicBezTo>
                    <a:cubicBezTo>
                      <a:pt x="19" y="37"/>
                      <a:pt x="19" y="37"/>
                      <a:pt x="19" y="36"/>
                    </a:cubicBezTo>
                    <a:cubicBezTo>
                      <a:pt x="19" y="35"/>
                      <a:pt x="19" y="35"/>
                      <a:pt x="18" y="35"/>
                    </a:cubicBezTo>
                    <a:close/>
                    <a:moveTo>
                      <a:pt x="64" y="37"/>
                    </a:moveTo>
                    <a:cubicBezTo>
                      <a:pt x="64" y="37"/>
                      <a:pt x="63" y="37"/>
                      <a:pt x="62" y="38"/>
                    </a:cubicBezTo>
                    <a:cubicBezTo>
                      <a:pt x="61" y="38"/>
                      <a:pt x="59" y="38"/>
                      <a:pt x="58" y="38"/>
                    </a:cubicBezTo>
                    <a:cubicBezTo>
                      <a:pt x="55" y="38"/>
                      <a:pt x="54" y="39"/>
                      <a:pt x="53" y="40"/>
                    </a:cubicBezTo>
                    <a:cubicBezTo>
                      <a:pt x="53" y="40"/>
                      <a:pt x="53" y="40"/>
                      <a:pt x="53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6" y="41"/>
                      <a:pt x="57" y="41"/>
                    </a:cubicBezTo>
                    <a:cubicBezTo>
                      <a:pt x="60" y="41"/>
                      <a:pt x="64" y="40"/>
                      <a:pt x="65" y="40"/>
                    </a:cubicBezTo>
                    <a:cubicBezTo>
                      <a:pt x="65" y="39"/>
                      <a:pt x="65" y="38"/>
                      <a:pt x="65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64" y="37"/>
                      <a:pt x="64" y="37"/>
                      <a:pt x="64" y="37"/>
                    </a:cubicBezTo>
                    <a:close/>
                    <a:moveTo>
                      <a:pt x="56" y="49"/>
                    </a:moveTo>
                    <a:cubicBezTo>
                      <a:pt x="56" y="49"/>
                      <a:pt x="56" y="49"/>
                      <a:pt x="56" y="49"/>
                    </a:cubicBezTo>
                    <a:cubicBezTo>
                      <a:pt x="55" y="49"/>
                      <a:pt x="54" y="50"/>
                      <a:pt x="54" y="50"/>
                    </a:cubicBezTo>
                    <a:cubicBezTo>
                      <a:pt x="53" y="50"/>
                      <a:pt x="53" y="50"/>
                      <a:pt x="54" y="51"/>
                    </a:cubicBezTo>
                    <a:cubicBezTo>
                      <a:pt x="54" y="51"/>
                      <a:pt x="55" y="52"/>
                      <a:pt x="55" y="52"/>
                    </a:cubicBezTo>
                    <a:cubicBezTo>
                      <a:pt x="56" y="52"/>
                      <a:pt x="57" y="52"/>
                      <a:pt x="57" y="52"/>
                    </a:cubicBezTo>
                    <a:cubicBezTo>
                      <a:pt x="58" y="52"/>
                      <a:pt x="59" y="53"/>
                      <a:pt x="59" y="52"/>
                    </a:cubicBezTo>
                    <a:cubicBezTo>
                      <a:pt x="60" y="52"/>
                      <a:pt x="60" y="52"/>
                      <a:pt x="61" y="52"/>
                    </a:cubicBezTo>
                    <a:cubicBezTo>
                      <a:pt x="61" y="52"/>
                      <a:pt x="61" y="52"/>
                      <a:pt x="61" y="51"/>
                    </a:cubicBezTo>
                    <a:cubicBezTo>
                      <a:pt x="61" y="50"/>
                      <a:pt x="61" y="50"/>
                      <a:pt x="59" y="50"/>
                    </a:cubicBezTo>
                    <a:cubicBezTo>
                      <a:pt x="58" y="50"/>
                      <a:pt x="57" y="50"/>
                      <a:pt x="57" y="50"/>
                    </a:cubicBezTo>
                    <a:cubicBezTo>
                      <a:pt x="56" y="50"/>
                      <a:pt x="56" y="50"/>
                      <a:pt x="57" y="50"/>
                    </a:cubicBezTo>
                    <a:cubicBezTo>
                      <a:pt x="57" y="49"/>
                      <a:pt x="57" y="49"/>
                      <a:pt x="56" y="49"/>
                    </a:cubicBezTo>
                    <a:close/>
                    <a:moveTo>
                      <a:pt x="15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1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1" y="53"/>
                      <a:pt x="11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4"/>
                      <a:pt x="11" y="54"/>
                      <a:pt x="11" y="55"/>
                    </a:cubicBezTo>
                    <a:cubicBezTo>
                      <a:pt x="11" y="55"/>
                      <a:pt x="13" y="55"/>
                      <a:pt x="13" y="54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15" y="52"/>
                      <a:pt x="16" y="51"/>
                      <a:pt x="16" y="51"/>
                    </a:cubicBezTo>
                    <a:cubicBezTo>
                      <a:pt x="16" y="50"/>
                      <a:pt x="16" y="50"/>
                      <a:pt x="15" y="50"/>
                    </a:cubicBezTo>
                    <a:close/>
                    <a:moveTo>
                      <a:pt x="34" y="52"/>
                    </a:moveTo>
                    <a:cubicBezTo>
                      <a:pt x="34" y="52"/>
                      <a:pt x="34" y="52"/>
                      <a:pt x="33" y="52"/>
                    </a:cubicBezTo>
                    <a:cubicBezTo>
                      <a:pt x="33" y="53"/>
                      <a:pt x="33" y="53"/>
                      <a:pt x="33" y="54"/>
                    </a:cubicBezTo>
                    <a:cubicBezTo>
                      <a:pt x="33" y="55"/>
                      <a:pt x="33" y="57"/>
                      <a:pt x="33" y="58"/>
                    </a:cubicBezTo>
                    <a:cubicBezTo>
                      <a:pt x="33" y="59"/>
                      <a:pt x="34" y="61"/>
                      <a:pt x="34" y="62"/>
                    </a:cubicBezTo>
                    <a:cubicBezTo>
                      <a:pt x="34" y="63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6"/>
                      <a:pt x="34" y="66"/>
                      <a:pt x="35" y="66"/>
                    </a:cubicBezTo>
                    <a:cubicBezTo>
                      <a:pt x="36" y="66"/>
                      <a:pt x="36" y="65"/>
                      <a:pt x="36" y="64"/>
                    </a:cubicBezTo>
                    <a:cubicBezTo>
                      <a:pt x="36" y="63"/>
                      <a:pt x="35" y="60"/>
                      <a:pt x="35" y="60"/>
                    </a:cubicBezTo>
                    <a:cubicBezTo>
                      <a:pt x="35" y="60"/>
                      <a:pt x="35" y="58"/>
                      <a:pt x="35" y="56"/>
                    </a:cubicBezTo>
                    <a:cubicBezTo>
                      <a:pt x="35" y="54"/>
                      <a:pt x="35" y="52"/>
                      <a:pt x="35" y="52"/>
                    </a:cubicBezTo>
                    <a:cubicBezTo>
                      <a:pt x="34" y="52"/>
                      <a:pt x="34" y="52"/>
                      <a:pt x="34" y="52"/>
                    </a:cubicBezTo>
                    <a:close/>
                    <a:moveTo>
                      <a:pt x="47" y="56"/>
                    </a:moveTo>
                    <a:cubicBezTo>
                      <a:pt x="47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5" y="57"/>
                      <a:pt x="45" y="57"/>
                      <a:pt x="46" y="58"/>
                    </a:cubicBezTo>
                    <a:cubicBezTo>
                      <a:pt x="46" y="58"/>
                      <a:pt x="46" y="59"/>
                      <a:pt x="46" y="59"/>
                    </a:cubicBezTo>
                    <a:cubicBezTo>
                      <a:pt x="46" y="59"/>
                      <a:pt x="48" y="61"/>
                      <a:pt x="48" y="62"/>
                    </a:cubicBezTo>
                    <a:cubicBezTo>
                      <a:pt x="49" y="62"/>
                      <a:pt x="49" y="62"/>
                      <a:pt x="50" y="61"/>
                    </a:cubicBezTo>
                    <a:cubicBezTo>
                      <a:pt x="50" y="60"/>
                      <a:pt x="50" y="59"/>
                      <a:pt x="49" y="58"/>
                    </a:cubicBezTo>
                    <a:cubicBezTo>
                      <a:pt x="48" y="57"/>
                      <a:pt x="47" y="56"/>
                      <a:pt x="47" y="56"/>
                    </a:cubicBezTo>
                    <a:close/>
                    <a:moveTo>
                      <a:pt x="26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5" y="59"/>
                      <a:pt x="25" y="59"/>
                    </a:cubicBezTo>
                    <a:cubicBezTo>
                      <a:pt x="24" y="62"/>
                      <a:pt x="23" y="63"/>
                      <a:pt x="23" y="63"/>
                    </a:cubicBezTo>
                    <a:cubicBezTo>
                      <a:pt x="24" y="64"/>
                      <a:pt x="25" y="64"/>
                      <a:pt x="25" y="63"/>
                    </a:cubicBezTo>
                    <a:cubicBezTo>
                      <a:pt x="26" y="63"/>
                      <a:pt x="27" y="60"/>
                      <a:pt x="27" y="59"/>
                    </a:cubicBezTo>
                    <a:cubicBezTo>
                      <a:pt x="27" y="59"/>
                      <a:pt x="27" y="59"/>
                      <a:pt x="26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521"/>
              <p:cNvSpPr>
                <a:spLocks noEditPoints="1"/>
              </p:cNvSpPr>
              <p:nvPr/>
            </p:nvSpPr>
            <p:spPr bwMode="auto">
              <a:xfrm>
                <a:off x="1462" y="2632"/>
                <a:ext cx="63" cy="56"/>
              </a:xfrm>
              <a:custGeom>
                <a:avLst/>
                <a:gdLst>
                  <a:gd name="T0" fmla="*/ 22 w 82"/>
                  <a:gd name="T1" fmla="*/ 6 h 73"/>
                  <a:gd name="T2" fmla="*/ 2 w 82"/>
                  <a:gd name="T3" fmla="*/ 33 h 73"/>
                  <a:gd name="T4" fmla="*/ 4 w 82"/>
                  <a:gd name="T5" fmla="*/ 52 h 73"/>
                  <a:gd name="T6" fmla="*/ 13 w 82"/>
                  <a:gd name="T7" fmla="*/ 65 h 73"/>
                  <a:gd name="T8" fmla="*/ 58 w 82"/>
                  <a:gd name="T9" fmla="*/ 70 h 73"/>
                  <a:gd name="T10" fmla="*/ 75 w 82"/>
                  <a:gd name="T11" fmla="*/ 58 h 73"/>
                  <a:gd name="T12" fmla="*/ 82 w 82"/>
                  <a:gd name="T13" fmla="*/ 40 h 73"/>
                  <a:gd name="T14" fmla="*/ 79 w 82"/>
                  <a:gd name="T15" fmla="*/ 22 h 73"/>
                  <a:gd name="T16" fmla="*/ 74 w 82"/>
                  <a:gd name="T17" fmla="*/ 12 h 73"/>
                  <a:gd name="T18" fmla="*/ 61 w 82"/>
                  <a:gd name="T19" fmla="*/ 4 h 73"/>
                  <a:gd name="T20" fmla="*/ 47 w 82"/>
                  <a:gd name="T21" fmla="*/ 0 h 73"/>
                  <a:gd name="T22" fmla="*/ 54 w 82"/>
                  <a:gd name="T23" fmla="*/ 4 h 73"/>
                  <a:gd name="T24" fmla="*/ 69 w 82"/>
                  <a:gd name="T25" fmla="*/ 13 h 73"/>
                  <a:gd name="T26" fmla="*/ 74 w 82"/>
                  <a:gd name="T27" fmla="*/ 19 h 73"/>
                  <a:gd name="T28" fmla="*/ 75 w 82"/>
                  <a:gd name="T29" fmla="*/ 54 h 73"/>
                  <a:gd name="T30" fmla="*/ 31 w 82"/>
                  <a:gd name="T31" fmla="*/ 70 h 73"/>
                  <a:gd name="T32" fmla="*/ 11 w 82"/>
                  <a:gd name="T33" fmla="*/ 58 h 73"/>
                  <a:gd name="T34" fmla="*/ 4 w 82"/>
                  <a:gd name="T35" fmla="*/ 37 h 73"/>
                  <a:gd name="T36" fmla="*/ 8 w 82"/>
                  <a:gd name="T37" fmla="*/ 23 h 73"/>
                  <a:gd name="T38" fmla="*/ 22 w 82"/>
                  <a:gd name="T39" fmla="*/ 9 h 73"/>
                  <a:gd name="T40" fmla="*/ 32 w 82"/>
                  <a:gd name="T41" fmla="*/ 4 h 73"/>
                  <a:gd name="T42" fmla="*/ 42 w 82"/>
                  <a:gd name="T43" fmla="*/ 4 h 73"/>
                  <a:gd name="T44" fmla="*/ 41 w 82"/>
                  <a:gd name="T45" fmla="*/ 11 h 73"/>
                  <a:gd name="T46" fmla="*/ 44 w 82"/>
                  <a:gd name="T47" fmla="*/ 7 h 73"/>
                  <a:gd name="T48" fmla="*/ 60 w 82"/>
                  <a:gd name="T49" fmla="*/ 8 h 73"/>
                  <a:gd name="T50" fmla="*/ 58 w 82"/>
                  <a:gd name="T51" fmla="*/ 14 h 73"/>
                  <a:gd name="T52" fmla="*/ 26 w 82"/>
                  <a:gd name="T53" fmla="*/ 10 h 73"/>
                  <a:gd name="T54" fmla="*/ 29 w 82"/>
                  <a:gd name="T55" fmla="*/ 16 h 73"/>
                  <a:gd name="T56" fmla="*/ 29 w 82"/>
                  <a:gd name="T57" fmla="*/ 12 h 73"/>
                  <a:gd name="T58" fmla="*/ 23 w 82"/>
                  <a:gd name="T59" fmla="*/ 11 h 73"/>
                  <a:gd name="T60" fmla="*/ 35 w 82"/>
                  <a:gd name="T61" fmla="*/ 35 h 73"/>
                  <a:gd name="T62" fmla="*/ 43 w 82"/>
                  <a:gd name="T63" fmla="*/ 40 h 73"/>
                  <a:gd name="T64" fmla="*/ 44 w 82"/>
                  <a:gd name="T65" fmla="*/ 31 h 73"/>
                  <a:gd name="T66" fmla="*/ 46 w 82"/>
                  <a:gd name="T67" fmla="*/ 27 h 73"/>
                  <a:gd name="T68" fmla="*/ 45 w 82"/>
                  <a:gd name="T69" fmla="*/ 22 h 73"/>
                  <a:gd name="T70" fmla="*/ 44 w 82"/>
                  <a:gd name="T71" fmla="*/ 17 h 73"/>
                  <a:gd name="T72" fmla="*/ 40 w 82"/>
                  <a:gd name="T73" fmla="*/ 20 h 73"/>
                  <a:gd name="T74" fmla="*/ 38 w 82"/>
                  <a:gd name="T75" fmla="*/ 24 h 73"/>
                  <a:gd name="T76" fmla="*/ 39 w 82"/>
                  <a:gd name="T77" fmla="*/ 30 h 73"/>
                  <a:gd name="T78" fmla="*/ 23 w 82"/>
                  <a:gd name="T79" fmla="*/ 11 h 73"/>
                  <a:gd name="T80" fmla="*/ 12 w 82"/>
                  <a:gd name="T81" fmla="*/ 24 h 73"/>
                  <a:gd name="T82" fmla="*/ 14 w 82"/>
                  <a:gd name="T83" fmla="*/ 22 h 73"/>
                  <a:gd name="T84" fmla="*/ 66 w 82"/>
                  <a:gd name="T85" fmla="*/ 26 h 73"/>
                  <a:gd name="T86" fmla="*/ 21 w 82"/>
                  <a:gd name="T87" fmla="*/ 34 h 73"/>
                  <a:gd name="T88" fmla="*/ 7 w 82"/>
                  <a:gd name="T89" fmla="*/ 36 h 73"/>
                  <a:gd name="T90" fmla="*/ 22 w 82"/>
                  <a:gd name="T91" fmla="*/ 37 h 73"/>
                  <a:gd name="T92" fmla="*/ 73 w 82"/>
                  <a:gd name="T93" fmla="*/ 37 h 73"/>
                  <a:gd name="T94" fmla="*/ 63 w 82"/>
                  <a:gd name="T95" fmla="*/ 41 h 73"/>
                  <a:gd name="T96" fmla="*/ 75 w 82"/>
                  <a:gd name="T97" fmla="*/ 37 h 73"/>
                  <a:gd name="T98" fmla="*/ 63 w 82"/>
                  <a:gd name="T99" fmla="*/ 50 h 73"/>
                  <a:gd name="T100" fmla="*/ 69 w 82"/>
                  <a:gd name="T101" fmla="*/ 52 h 73"/>
                  <a:gd name="T102" fmla="*/ 67 w 82"/>
                  <a:gd name="T103" fmla="*/ 49 h 73"/>
                  <a:gd name="T104" fmla="*/ 16 w 82"/>
                  <a:gd name="T105" fmla="*/ 50 h 73"/>
                  <a:gd name="T106" fmla="*/ 13 w 82"/>
                  <a:gd name="T107" fmla="*/ 53 h 73"/>
                  <a:gd name="T108" fmla="*/ 19 w 82"/>
                  <a:gd name="T109" fmla="*/ 50 h 73"/>
                  <a:gd name="T110" fmla="*/ 39 w 82"/>
                  <a:gd name="T111" fmla="*/ 54 h 73"/>
                  <a:gd name="T112" fmla="*/ 40 w 82"/>
                  <a:gd name="T113" fmla="*/ 65 h 73"/>
                  <a:gd name="T114" fmla="*/ 41 w 82"/>
                  <a:gd name="T115" fmla="*/ 56 h 73"/>
                  <a:gd name="T116" fmla="*/ 54 w 82"/>
                  <a:gd name="T117" fmla="*/ 55 h 73"/>
                  <a:gd name="T118" fmla="*/ 56 w 82"/>
                  <a:gd name="T119" fmla="*/ 61 h 73"/>
                  <a:gd name="T120" fmla="*/ 31 w 82"/>
                  <a:gd name="T121" fmla="*/ 58 h 73"/>
                  <a:gd name="T122" fmla="*/ 30 w 82"/>
                  <a:gd name="T123" fmla="*/ 6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" h="73">
                    <a:moveTo>
                      <a:pt x="43" y="0"/>
                    </a:moveTo>
                    <a:cubicBezTo>
                      <a:pt x="43" y="0"/>
                      <a:pt x="42" y="0"/>
                      <a:pt x="42" y="0"/>
                    </a:cubicBezTo>
                    <a:cubicBezTo>
                      <a:pt x="39" y="0"/>
                      <a:pt x="37" y="0"/>
                      <a:pt x="34" y="1"/>
                    </a:cubicBezTo>
                    <a:cubicBezTo>
                      <a:pt x="30" y="2"/>
                      <a:pt x="25" y="4"/>
                      <a:pt x="22" y="6"/>
                    </a:cubicBezTo>
                    <a:cubicBezTo>
                      <a:pt x="22" y="6"/>
                      <a:pt x="19" y="8"/>
                      <a:pt x="18" y="9"/>
                    </a:cubicBezTo>
                    <a:cubicBezTo>
                      <a:pt x="12" y="13"/>
                      <a:pt x="8" y="17"/>
                      <a:pt x="7" y="19"/>
                    </a:cubicBezTo>
                    <a:cubicBezTo>
                      <a:pt x="7" y="19"/>
                      <a:pt x="7" y="20"/>
                      <a:pt x="6" y="21"/>
                    </a:cubicBezTo>
                    <a:cubicBezTo>
                      <a:pt x="4" y="25"/>
                      <a:pt x="3" y="28"/>
                      <a:pt x="2" y="33"/>
                    </a:cubicBezTo>
                    <a:cubicBezTo>
                      <a:pt x="2" y="34"/>
                      <a:pt x="1" y="36"/>
                      <a:pt x="1" y="36"/>
                    </a:cubicBezTo>
                    <a:cubicBezTo>
                      <a:pt x="1" y="39"/>
                      <a:pt x="0" y="43"/>
                      <a:pt x="0" y="45"/>
                    </a:cubicBezTo>
                    <a:cubicBezTo>
                      <a:pt x="1" y="46"/>
                      <a:pt x="2" y="49"/>
                      <a:pt x="3" y="50"/>
                    </a:cubicBezTo>
                    <a:cubicBezTo>
                      <a:pt x="3" y="51"/>
                      <a:pt x="4" y="52"/>
                      <a:pt x="4" y="52"/>
                    </a:cubicBezTo>
                    <a:cubicBezTo>
                      <a:pt x="4" y="52"/>
                      <a:pt x="4" y="53"/>
                      <a:pt x="5" y="54"/>
                    </a:cubicBezTo>
                    <a:cubicBezTo>
                      <a:pt x="5" y="55"/>
                      <a:pt x="6" y="57"/>
                      <a:pt x="6" y="57"/>
                    </a:cubicBezTo>
                    <a:cubicBezTo>
                      <a:pt x="7" y="58"/>
                      <a:pt x="9" y="60"/>
                      <a:pt x="11" y="63"/>
                    </a:cubicBezTo>
                    <a:cubicBezTo>
                      <a:pt x="12" y="64"/>
                      <a:pt x="12" y="64"/>
                      <a:pt x="13" y="65"/>
                    </a:cubicBezTo>
                    <a:cubicBezTo>
                      <a:pt x="15" y="67"/>
                      <a:pt x="19" y="69"/>
                      <a:pt x="25" y="71"/>
                    </a:cubicBezTo>
                    <a:cubicBezTo>
                      <a:pt x="27" y="72"/>
                      <a:pt x="30" y="72"/>
                      <a:pt x="31" y="73"/>
                    </a:cubicBezTo>
                    <a:cubicBezTo>
                      <a:pt x="33" y="73"/>
                      <a:pt x="44" y="73"/>
                      <a:pt x="49" y="72"/>
                    </a:cubicBezTo>
                    <a:cubicBezTo>
                      <a:pt x="52" y="72"/>
                      <a:pt x="57" y="70"/>
                      <a:pt x="58" y="70"/>
                    </a:cubicBezTo>
                    <a:cubicBezTo>
                      <a:pt x="58" y="69"/>
                      <a:pt x="60" y="69"/>
                      <a:pt x="62" y="68"/>
                    </a:cubicBezTo>
                    <a:cubicBezTo>
                      <a:pt x="64" y="67"/>
                      <a:pt x="65" y="66"/>
                      <a:pt x="66" y="66"/>
                    </a:cubicBezTo>
                    <a:cubicBezTo>
                      <a:pt x="66" y="66"/>
                      <a:pt x="66" y="65"/>
                      <a:pt x="67" y="65"/>
                    </a:cubicBezTo>
                    <a:cubicBezTo>
                      <a:pt x="69" y="64"/>
                      <a:pt x="73" y="60"/>
                      <a:pt x="75" y="58"/>
                    </a:cubicBezTo>
                    <a:cubicBezTo>
                      <a:pt x="76" y="56"/>
                      <a:pt x="78" y="54"/>
                      <a:pt x="78" y="53"/>
                    </a:cubicBezTo>
                    <a:cubicBezTo>
                      <a:pt x="79" y="51"/>
                      <a:pt x="80" y="50"/>
                      <a:pt x="80" y="49"/>
                    </a:cubicBezTo>
                    <a:cubicBezTo>
                      <a:pt x="81" y="49"/>
                      <a:pt x="81" y="44"/>
                      <a:pt x="81" y="43"/>
                    </a:cubicBezTo>
                    <a:cubicBezTo>
                      <a:pt x="81" y="42"/>
                      <a:pt x="81" y="40"/>
                      <a:pt x="82" y="40"/>
                    </a:cubicBezTo>
                    <a:cubicBezTo>
                      <a:pt x="82" y="40"/>
                      <a:pt x="82" y="38"/>
                      <a:pt x="82" y="37"/>
                    </a:cubicBezTo>
                    <a:cubicBezTo>
                      <a:pt x="81" y="36"/>
                      <a:pt x="81" y="33"/>
                      <a:pt x="81" y="30"/>
                    </a:cubicBezTo>
                    <a:cubicBezTo>
                      <a:pt x="81" y="27"/>
                      <a:pt x="80" y="25"/>
                      <a:pt x="80" y="24"/>
                    </a:cubicBezTo>
                    <a:cubicBezTo>
                      <a:pt x="80" y="24"/>
                      <a:pt x="79" y="23"/>
                      <a:pt x="79" y="22"/>
                    </a:cubicBezTo>
                    <a:cubicBezTo>
                      <a:pt x="78" y="20"/>
                      <a:pt x="78" y="19"/>
                      <a:pt x="77" y="19"/>
                    </a:cubicBezTo>
                    <a:cubicBezTo>
                      <a:pt x="77" y="18"/>
                      <a:pt x="76" y="15"/>
                      <a:pt x="76" y="15"/>
                    </a:cubicBezTo>
                    <a:cubicBezTo>
                      <a:pt x="76" y="15"/>
                      <a:pt x="76" y="14"/>
                      <a:pt x="75" y="14"/>
                    </a:cubicBezTo>
                    <a:cubicBezTo>
                      <a:pt x="75" y="13"/>
                      <a:pt x="74" y="12"/>
                      <a:pt x="74" y="12"/>
                    </a:cubicBezTo>
                    <a:cubicBezTo>
                      <a:pt x="73" y="8"/>
                      <a:pt x="70" y="5"/>
                      <a:pt x="67" y="4"/>
                    </a:cubicBezTo>
                    <a:cubicBezTo>
                      <a:pt x="67" y="3"/>
                      <a:pt x="66" y="3"/>
                      <a:pt x="66" y="3"/>
                    </a:cubicBezTo>
                    <a:cubicBezTo>
                      <a:pt x="65" y="2"/>
                      <a:pt x="63" y="4"/>
                      <a:pt x="63" y="4"/>
                    </a:cubicBezTo>
                    <a:cubicBezTo>
                      <a:pt x="63" y="5"/>
                      <a:pt x="63" y="5"/>
                      <a:pt x="61" y="4"/>
                    </a:cubicBezTo>
                    <a:cubicBezTo>
                      <a:pt x="60" y="4"/>
                      <a:pt x="59" y="3"/>
                      <a:pt x="58" y="2"/>
                    </a:cubicBezTo>
                    <a:cubicBezTo>
                      <a:pt x="57" y="2"/>
                      <a:pt x="56" y="1"/>
                      <a:pt x="55" y="1"/>
                    </a:cubicBezTo>
                    <a:cubicBezTo>
                      <a:pt x="54" y="1"/>
                      <a:pt x="53" y="1"/>
                      <a:pt x="53" y="1"/>
                    </a:cubicBezTo>
                    <a:cubicBezTo>
                      <a:pt x="53" y="0"/>
                      <a:pt x="50" y="0"/>
                      <a:pt x="47" y="0"/>
                    </a:cubicBezTo>
                    <a:cubicBezTo>
                      <a:pt x="46" y="0"/>
                      <a:pt x="44" y="0"/>
                      <a:pt x="43" y="0"/>
                    </a:cubicBezTo>
                    <a:close/>
                    <a:moveTo>
                      <a:pt x="43" y="3"/>
                    </a:moveTo>
                    <a:cubicBezTo>
                      <a:pt x="43" y="3"/>
                      <a:pt x="44" y="3"/>
                      <a:pt x="45" y="3"/>
                    </a:cubicBezTo>
                    <a:cubicBezTo>
                      <a:pt x="48" y="3"/>
                      <a:pt x="49" y="3"/>
                      <a:pt x="54" y="4"/>
                    </a:cubicBezTo>
                    <a:cubicBezTo>
                      <a:pt x="55" y="4"/>
                      <a:pt x="56" y="5"/>
                      <a:pt x="56" y="5"/>
                    </a:cubicBezTo>
                    <a:cubicBezTo>
                      <a:pt x="58" y="6"/>
                      <a:pt x="62" y="8"/>
                      <a:pt x="63" y="8"/>
                    </a:cubicBezTo>
                    <a:cubicBezTo>
                      <a:pt x="63" y="8"/>
                      <a:pt x="66" y="10"/>
                      <a:pt x="68" y="11"/>
                    </a:cubicBezTo>
                    <a:cubicBezTo>
                      <a:pt x="69" y="12"/>
                      <a:pt x="69" y="12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ubicBezTo>
                      <a:pt x="71" y="14"/>
                      <a:pt x="71" y="15"/>
                      <a:pt x="71" y="16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3" y="18"/>
                      <a:pt x="73" y="18"/>
                      <a:pt x="74" y="19"/>
                    </a:cubicBezTo>
                    <a:cubicBezTo>
                      <a:pt x="74" y="20"/>
                      <a:pt x="75" y="21"/>
                      <a:pt x="75" y="22"/>
                    </a:cubicBezTo>
                    <a:cubicBezTo>
                      <a:pt x="77" y="24"/>
                      <a:pt x="78" y="28"/>
                      <a:pt x="78" y="35"/>
                    </a:cubicBezTo>
                    <a:cubicBezTo>
                      <a:pt x="79" y="43"/>
                      <a:pt x="78" y="47"/>
                      <a:pt x="76" y="51"/>
                    </a:cubicBezTo>
                    <a:cubicBezTo>
                      <a:pt x="76" y="52"/>
                      <a:pt x="75" y="54"/>
                      <a:pt x="75" y="54"/>
                    </a:cubicBezTo>
                    <a:cubicBezTo>
                      <a:pt x="74" y="55"/>
                      <a:pt x="73" y="57"/>
                      <a:pt x="70" y="60"/>
                    </a:cubicBezTo>
                    <a:cubicBezTo>
                      <a:pt x="65" y="64"/>
                      <a:pt x="54" y="69"/>
                      <a:pt x="47" y="70"/>
                    </a:cubicBezTo>
                    <a:cubicBezTo>
                      <a:pt x="47" y="70"/>
                      <a:pt x="44" y="70"/>
                      <a:pt x="40" y="70"/>
                    </a:cubicBezTo>
                    <a:cubicBezTo>
                      <a:pt x="35" y="70"/>
                      <a:pt x="33" y="70"/>
                      <a:pt x="31" y="70"/>
                    </a:cubicBezTo>
                    <a:cubicBezTo>
                      <a:pt x="29" y="69"/>
                      <a:pt x="24" y="68"/>
                      <a:pt x="23" y="67"/>
                    </a:cubicBezTo>
                    <a:cubicBezTo>
                      <a:pt x="23" y="67"/>
                      <a:pt x="22" y="67"/>
                      <a:pt x="22" y="67"/>
                    </a:cubicBezTo>
                    <a:cubicBezTo>
                      <a:pt x="20" y="67"/>
                      <a:pt x="15" y="63"/>
                      <a:pt x="14" y="62"/>
                    </a:cubicBezTo>
                    <a:cubicBezTo>
                      <a:pt x="13" y="61"/>
                      <a:pt x="12" y="59"/>
                      <a:pt x="11" y="58"/>
                    </a:cubicBezTo>
                    <a:cubicBezTo>
                      <a:pt x="10" y="57"/>
                      <a:pt x="8" y="53"/>
                      <a:pt x="7" y="50"/>
                    </a:cubicBezTo>
                    <a:cubicBezTo>
                      <a:pt x="6" y="50"/>
                      <a:pt x="6" y="49"/>
                      <a:pt x="6" y="48"/>
                    </a:cubicBezTo>
                    <a:cubicBezTo>
                      <a:pt x="5" y="48"/>
                      <a:pt x="5" y="47"/>
                      <a:pt x="4" y="46"/>
                    </a:cubicBezTo>
                    <a:cubicBezTo>
                      <a:pt x="3" y="44"/>
                      <a:pt x="3" y="40"/>
                      <a:pt x="4" y="37"/>
                    </a:cubicBezTo>
                    <a:cubicBezTo>
                      <a:pt x="4" y="34"/>
                      <a:pt x="4" y="34"/>
                      <a:pt x="5" y="31"/>
                    </a:cubicBezTo>
                    <a:cubicBezTo>
                      <a:pt x="5" y="29"/>
                      <a:pt x="6" y="27"/>
                      <a:pt x="7" y="25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3"/>
                      <a:pt x="8" y="22"/>
                      <a:pt x="9" y="21"/>
                    </a:cubicBezTo>
                    <a:cubicBezTo>
                      <a:pt x="10" y="18"/>
                      <a:pt x="11" y="17"/>
                      <a:pt x="15" y="14"/>
                    </a:cubicBezTo>
                    <a:cubicBezTo>
                      <a:pt x="17" y="13"/>
                      <a:pt x="18" y="12"/>
                      <a:pt x="19" y="11"/>
                    </a:cubicBezTo>
                    <a:cubicBezTo>
                      <a:pt x="19" y="11"/>
                      <a:pt x="21" y="10"/>
                      <a:pt x="22" y="9"/>
                    </a:cubicBezTo>
                    <a:cubicBezTo>
                      <a:pt x="23" y="8"/>
                      <a:pt x="24" y="7"/>
                      <a:pt x="24" y="7"/>
                    </a:cubicBezTo>
                    <a:cubicBezTo>
                      <a:pt x="25" y="7"/>
                      <a:pt x="25" y="7"/>
                      <a:pt x="26" y="7"/>
                    </a:cubicBezTo>
                    <a:cubicBezTo>
                      <a:pt x="26" y="6"/>
                      <a:pt x="27" y="6"/>
                      <a:pt x="27" y="6"/>
                    </a:cubicBezTo>
                    <a:cubicBezTo>
                      <a:pt x="27" y="6"/>
                      <a:pt x="30" y="5"/>
                      <a:pt x="32" y="4"/>
                    </a:cubicBezTo>
                    <a:cubicBezTo>
                      <a:pt x="36" y="3"/>
                      <a:pt x="37" y="3"/>
                      <a:pt x="40" y="3"/>
                    </a:cubicBezTo>
                    <a:cubicBezTo>
                      <a:pt x="41" y="3"/>
                      <a:pt x="42" y="3"/>
                      <a:pt x="43" y="3"/>
                    </a:cubicBezTo>
                    <a:close/>
                    <a:moveTo>
                      <a:pt x="43" y="4"/>
                    </a:moveTo>
                    <a:cubicBezTo>
                      <a:pt x="42" y="4"/>
                      <a:pt x="42" y="4"/>
                      <a:pt x="42" y="4"/>
                    </a:cubicBezTo>
                    <a:cubicBezTo>
                      <a:pt x="41" y="4"/>
                      <a:pt x="42" y="5"/>
                      <a:pt x="42" y="6"/>
                    </a:cubicBezTo>
                    <a:cubicBezTo>
                      <a:pt x="42" y="6"/>
                      <a:pt x="42" y="7"/>
                      <a:pt x="42" y="8"/>
                    </a:cubicBezTo>
                    <a:cubicBezTo>
                      <a:pt x="42" y="8"/>
                      <a:pt x="42" y="9"/>
                      <a:pt x="42" y="9"/>
                    </a:cubicBezTo>
                    <a:cubicBezTo>
                      <a:pt x="42" y="10"/>
                      <a:pt x="41" y="10"/>
                      <a:pt x="41" y="11"/>
                    </a:cubicBezTo>
                    <a:cubicBezTo>
                      <a:pt x="42" y="15"/>
                      <a:pt x="44" y="15"/>
                      <a:pt x="44" y="12"/>
                    </a:cubicBezTo>
                    <a:cubicBezTo>
                      <a:pt x="44" y="12"/>
                      <a:pt x="44" y="11"/>
                      <a:pt x="44" y="11"/>
                    </a:cubicBezTo>
                    <a:cubicBezTo>
                      <a:pt x="44" y="10"/>
                      <a:pt x="44" y="10"/>
                      <a:pt x="44" y="9"/>
                    </a:cubicBezTo>
                    <a:cubicBezTo>
                      <a:pt x="44" y="8"/>
                      <a:pt x="44" y="8"/>
                      <a:pt x="44" y="7"/>
                    </a:cubicBezTo>
                    <a:cubicBezTo>
                      <a:pt x="44" y="7"/>
                      <a:pt x="44" y="6"/>
                      <a:pt x="44" y="6"/>
                    </a:cubicBezTo>
                    <a:cubicBezTo>
                      <a:pt x="44" y="5"/>
                      <a:pt x="44" y="5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lose/>
                    <a:moveTo>
                      <a:pt x="60" y="8"/>
                    </a:moveTo>
                    <a:cubicBezTo>
                      <a:pt x="59" y="8"/>
                      <a:pt x="59" y="8"/>
                      <a:pt x="59" y="9"/>
                    </a:cubicBezTo>
                    <a:cubicBezTo>
                      <a:pt x="59" y="9"/>
                      <a:pt x="58" y="11"/>
                      <a:pt x="57" y="11"/>
                    </a:cubicBezTo>
                    <a:cubicBezTo>
                      <a:pt x="57" y="12"/>
                      <a:pt x="57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9" y="14"/>
                      <a:pt x="59" y="13"/>
                      <a:pt x="60" y="12"/>
                    </a:cubicBezTo>
                    <a:cubicBezTo>
                      <a:pt x="62" y="9"/>
                      <a:pt x="62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lose/>
                    <a:moveTo>
                      <a:pt x="26" y="10"/>
                    </a:move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0"/>
                      <a:pt x="25" y="11"/>
                      <a:pt x="26" y="13"/>
                    </a:cubicBezTo>
                    <a:cubicBezTo>
                      <a:pt x="26" y="13"/>
                      <a:pt x="27" y="14"/>
                      <a:pt x="27" y="14"/>
                    </a:cubicBezTo>
                    <a:cubicBezTo>
                      <a:pt x="27" y="15"/>
                      <a:pt x="28" y="16"/>
                      <a:pt x="29" y="16"/>
                    </a:cubicBezTo>
                    <a:cubicBezTo>
                      <a:pt x="29" y="16"/>
                      <a:pt x="30" y="16"/>
                      <a:pt x="30" y="16"/>
                    </a:cubicBezTo>
                    <a:cubicBezTo>
                      <a:pt x="30" y="16"/>
                      <a:pt x="30" y="15"/>
                      <a:pt x="30" y="14"/>
                    </a:cubicBezTo>
                    <a:cubicBezTo>
                      <a:pt x="30" y="13"/>
                      <a:pt x="30" y="13"/>
                      <a:pt x="29" y="13"/>
                    </a:cubicBezTo>
                    <a:cubicBezTo>
                      <a:pt x="29" y="13"/>
                      <a:pt x="29" y="13"/>
                      <a:pt x="29" y="12"/>
                    </a:cubicBezTo>
                    <a:cubicBezTo>
                      <a:pt x="29" y="12"/>
                      <a:pt x="28" y="11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lose/>
                    <a:moveTo>
                      <a:pt x="23" y="11"/>
                    </a:move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4"/>
                      <a:pt x="27" y="18"/>
                      <a:pt x="27" y="20"/>
                    </a:cubicBezTo>
                    <a:cubicBezTo>
                      <a:pt x="27" y="30"/>
                      <a:pt x="30" y="32"/>
                      <a:pt x="33" y="33"/>
                    </a:cubicBezTo>
                    <a:cubicBezTo>
                      <a:pt x="33" y="34"/>
                      <a:pt x="34" y="35"/>
                      <a:pt x="35" y="35"/>
                    </a:cubicBezTo>
                    <a:cubicBezTo>
                      <a:pt x="36" y="36"/>
                      <a:pt x="37" y="36"/>
                      <a:pt x="37" y="38"/>
                    </a:cubicBezTo>
                    <a:cubicBezTo>
                      <a:pt x="38" y="39"/>
                      <a:pt x="39" y="39"/>
                      <a:pt x="40" y="40"/>
                    </a:cubicBezTo>
                    <a:cubicBezTo>
                      <a:pt x="40" y="40"/>
                      <a:pt x="41" y="40"/>
                      <a:pt x="41" y="40"/>
                    </a:cubicBezTo>
                    <a:cubicBezTo>
                      <a:pt x="42" y="40"/>
                      <a:pt x="42" y="40"/>
                      <a:pt x="43" y="40"/>
                    </a:cubicBezTo>
                    <a:cubicBezTo>
                      <a:pt x="44" y="40"/>
                      <a:pt x="45" y="38"/>
                      <a:pt x="46" y="36"/>
                    </a:cubicBezTo>
                    <a:cubicBezTo>
                      <a:pt x="46" y="35"/>
                      <a:pt x="46" y="34"/>
                      <a:pt x="45" y="34"/>
                    </a:cubicBezTo>
                    <a:cubicBezTo>
                      <a:pt x="44" y="33"/>
                      <a:pt x="44" y="33"/>
                      <a:pt x="44" y="32"/>
                    </a:cubicBezTo>
                    <a:cubicBezTo>
                      <a:pt x="44" y="32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4" y="30"/>
                    </a:cubicBezTo>
                    <a:cubicBezTo>
                      <a:pt x="44" y="29"/>
                      <a:pt x="45" y="29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6"/>
                      <a:pt x="46" y="26"/>
                      <a:pt x="46" y="25"/>
                    </a:cubicBezTo>
                    <a:cubicBezTo>
                      <a:pt x="46" y="25"/>
                      <a:pt x="46" y="25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6" y="23"/>
                      <a:pt x="45" y="22"/>
                      <a:pt x="45" y="22"/>
                    </a:cubicBezTo>
                    <a:cubicBezTo>
                      <a:pt x="45" y="22"/>
                      <a:pt x="45" y="21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4" y="18"/>
                    </a:cubicBezTo>
                    <a:cubicBezTo>
                      <a:pt x="44" y="18"/>
                      <a:pt x="44" y="18"/>
                      <a:pt x="44" y="17"/>
                    </a:cubicBezTo>
                    <a:cubicBezTo>
                      <a:pt x="44" y="14"/>
                      <a:pt x="41" y="14"/>
                      <a:pt x="41" y="17"/>
                    </a:cubicBezTo>
                    <a:cubicBezTo>
                      <a:pt x="41" y="17"/>
                      <a:pt x="41" y="17"/>
                      <a:pt x="41" y="18"/>
                    </a:cubicBezTo>
                    <a:cubicBezTo>
                      <a:pt x="41" y="18"/>
                      <a:pt x="41" y="19"/>
                      <a:pt x="41" y="19"/>
                    </a:cubicBezTo>
                    <a:cubicBezTo>
                      <a:pt x="41" y="20"/>
                      <a:pt x="41" y="20"/>
                      <a:pt x="40" y="20"/>
                    </a:cubicBezTo>
                    <a:cubicBezTo>
                      <a:pt x="40" y="20"/>
                      <a:pt x="40" y="20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3"/>
                      <a:pt x="38" y="23"/>
                      <a:pt x="38" y="24"/>
                    </a:cubicBezTo>
                    <a:cubicBezTo>
                      <a:pt x="38" y="24"/>
                      <a:pt x="38" y="24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6"/>
                      <a:pt x="38" y="27"/>
                      <a:pt x="38" y="27"/>
                    </a:cubicBezTo>
                    <a:cubicBezTo>
                      <a:pt x="39" y="29"/>
                      <a:pt x="39" y="29"/>
                      <a:pt x="39" y="30"/>
                    </a:cubicBezTo>
                    <a:cubicBezTo>
                      <a:pt x="39" y="30"/>
                      <a:pt x="39" y="30"/>
                      <a:pt x="38" y="29"/>
                    </a:cubicBezTo>
                    <a:cubicBezTo>
                      <a:pt x="37" y="25"/>
                      <a:pt x="37" y="23"/>
                      <a:pt x="29" y="19"/>
                    </a:cubicBezTo>
                    <a:cubicBezTo>
                      <a:pt x="28" y="16"/>
                      <a:pt x="26" y="14"/>
                      <a:pt x="24" y="12"/>
                    </a:cubicBezTo>
                    <a:cubicBezTo>
                      <a:pt x="24" y="12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lose/>
                    <a:moveTo>
                      <a:pt x="14" y="22"/>
                    </a:moveTo>
                    <a:cubicBezTo>
                      <a:pt x="13" y="22"/>
                      <a:pt x="13" y="22"/>
                      <a:pt x="12" y="22"/>
                    </a:cubicBezTo>
                    <a:cubicBezTo>
                      <a:pt x="11" y="23"/>
                      <a:pt x="11" y="24"/>
                      <a:pt x="12" y="24"/>
                    </a:cubicBezTo>
                    <a:cubicBezTo>
                      <a:pt x="12" y="24"/>
                      <a:pt x="13" y="24"/>
                      <a:pt x="14" y="25"/>
                    </a:cubicBezTo>
                    <a:cubicBezTo>
                      <a:pt x="16" y="26"/>
                      <a:pt x="17" y="26"/>
                      <a:pt x="18" y="25"/>
                    </a:cubicBezTo>
                    <a:cubicBezTo>
                      <a:pt x="18" y="24"/>
                      <a:pt x="18" y="23"/>
                      <a:pt x="16" y="22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  <a:moveTo>
                      <a:pt x="71" y="23"/>
                    </a:moveTo>
                    <a:cubicBezTo>
                      <a:pt x="71" y="23"/>
                      <a:pt x="70" y="23"/>
                      <a:pt x="69" y="24"/>
                    </a:cubicBezTo>
                    <a:cubicBezTo>
                      <a:pt x="69" y="24"/>
                      <a:pt x="68" y="25"/>
                      <a:pt x="67" y="25"/>
                    </a:cubicBezTo>
                    <a:cubicBezTo>
                      <a:pt x="66" y="25"/>
                      <a:pt x="65" y="25"/>
                      <a:pt x="66" y="26"/>
                    </a:cubicBezTo>
                    <a:cubicBezTo>
                      <a:pt x="67" y="27"/>
                      <a:pt x="68" y="26"/>
                      <a:pt x="71" y="25"/>
                    </a:cubicBezTo>
                    <a:cubicBezTo>
                      <a:pt x="73" y="25"/>
                      <a:pt x="73" y="24"/>
                      <a:pt x="73" y="24"/>
                    </a:cubicBezTo>
                    <a:cubicBezTo>
                      <a:pt x="73" y="23"/>
                      <a:pt x="72" y="23"/>
                      <a:pt x="71" y="23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17" y="35"/>
                      <a:pt x="15" y="35"/>
                    </a:cubicBezTo>
                    <a:cubicBezTo>
                      <a:pt x="13" y="35"/>
                      <a:pt x="11" y="35"/>
                      <a:pt x="10" y="35"/>
                    </a:cubicBezTo>
                    <a:cubicBezTo>
                      <a:pt x="8" y="35"/>
                      <a:pt x="7" y="35"/>
                      <a:pt x="7" y="36"/>
                    </a:cubicBezTo>
                    <a:cubicBezTo>
                      <a:pt x="7" y="37"/>
                      <a:pt x="7" y="37"/>
                      <a:pt x="7" y="38"/>
                    </a:cubicBezTo>
                    <a:cubicBezTo>
                      <a:pt x="8" y="38"/>
                      <a:pt x="8" y="38"/>
                      <a:pt x="10" y="38"/>
                    </a:cubicBezTo>
                    <a:cubicBezTo>
                      <a:pt x="11" y="37"/>
                      <a:pt x="12" y="37"/>
                      <a:pt x="16" y="37"/>
                    </a:cubicBezTo>
                    <a:cubicBezTo>
                      <a:pt x="21" y="38"/>
                      <a:pt x="21" y="37"/>
                      <a:pt x="22" y="37"/>
                    </a:cubicBezTo>
                    <a:cubicBezTo>
                      <a:pt x="22" y="37"/>
                      <a:pt x="23" y="36"/>
                      <a:pt x="23" y="36"/>
                    </a:cubicBezTo>
                    <a:cubicBezTo>
                      <a:pt x="23" y="35"/>
                      <a:pt x="22" y="34"/>
                      <a:pt x="21" y="34"/>
                    </a:cubicBezTo>
                    <a:close/>
                    <a:moveTo>
                      <a:pt x="75" y="37"/>
                    </a:moveTo>
                    <a:cubicBezTo>
                      <a:pt x="74" y="37"/>
                      <a:pt x="74" y="37"/>
                      <a:pt x="73" y="37"/>
                    </a:cubicBezTo>
                    <a:cubicBezTo>
                      <a:pt x="71" y="37"/>
                      <a:pt x="69" y="38"/>
                      <a:pt x="67" y="38"/>
                    </a:cubicBezTo>
                    <a:cubicBezTo>
                      <a:pt x="64" y="38"/>
                      <a:pt x="63" y="38"/>
                      <a:pt x="62" y="39"/>
                    </a:cubicBezTo>
                    <a:cubicBezTo>
                      <a:pt x="61" y="40"/>
                      <a:pt x="62" y="40"/>
                      <a:pt x="62" y="40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4" y="40"/>
                      <a:pt x="65" y="40"/>
                      <a:pt x="67" y="40"/>
                    </a:cubicBezTo>
                    <a:cubicBezTo>
                      <a:pt x="70" y="40"/>
                      <a:pt x="75" y="40"/>
                      <a:pt x="76" y="39"/>
                    </a:cubicBezTo>
                    <a:cubicBezTo>
                      <a:pt x="76" y="39"/>
                      <a:pt x="76" y="37"/>
                      <a:pt x="76" y="37"/>
                    </a:cubicBezTo>
                    <a:cubicBezTo>
                      <a:pt x="76" y="37"/>
                      <a:pt x="76" y="37"/>
                      <a:pt x="75" y="37"/>
                    </a:cubicBezTo>
                    <a:cubicBezTo>
                      <a:pt x="75" y="37"/>
                      <a:pt x="75" y="37"/>
                      <a:pt x="75" y="37"/>
                    </a:cubicBezTo>
                    <a:close/>
                    <a:moveTo>
                      <a:pt x="66" y="49"/>
                    </a:moveTo>
                    <a:cubicBezTo>
                      <a:pt x="66" y="49"/>
                      <a:pt x="65" y="49"/>
                      <a:pt x="65" y="49"/>
                    </a:cubicBezTo>
                    <a:cubicBezTo>
                      <a:pt x="64" y="49"/>
                      <a:pt x="63" y="49"/>
                      <a:pt x="63" y="50"/>
                    </a:cubicBezTo>
                    <a:cubicBezTo>
                      <a:pt x="62" y="50"/>
                      <a:pt x="62" y="50"/>
                      <a:pt x="63" y="50"/>
                    </a:cubicBezTo>
                    <a:cubicBezTo>
                      <a:pt x="63" y="51"/>
                      <a:pt x="64" y="51"/>
                      <a:pt x="64" y="51"/>
                    </a:cubicBezTo>
                    <a:cubicBezTo>
                      <a:pt x="65" y="51"/>
                      <a:pt x="66" y="51"/>
                      <a:pt x="67" y="52"/>
                    </a:cubicBezTo>
                    <a:cubicBezTo>
                      <a:pt x="68" y="52"/>
                      <a:pt x="69" y="52"/>
                      <a:pt x="69" y="52"/>
                    </a:cubicBezTo>
                    <a:cubicBezTo>
                      <a:pt x="70" y="52"/>
                      <a:pt x="71" y="52"/>
                      <a:pt x="71" y="52"/>
                    </a:cubicBezTo>
                    <a:cubicBezTo>
                      <a:pt x="71" y="52"/>
                      <a:pt x="71" y="51"/>
                      <a:pt x="71" y="51"/>
                    </a:cubicBezTo>
                    <a:cubicBezTo>
                      <a:pt x="71" y="50"/>
                      <a:pt x="71" y="50"/>
                      <a:pt x="69" y="49"/>
                    </a:cubicBezTo>
                    <a:cubicBezTo>
                      <a:pt x="68" y="49"/>
                      <a:pt x="67" y="49"/>
                      <a:pt x="67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7" y="49"/>
                      <a:pt x="66" y="49"/>
                      <a:pt x="66" y="49"/>
                    </a:cubicBezTo>
                    <a:close/>
                    <a:moveTo>
                      <a:pt x="18" y="49"/>
                    </a:moveTo>
                    <a:cubicBezTo>
                      <a:pt x="17" y="49"/>
                      <a:pt x="16" y="50"/>
                      <a:pt x="16" y="50"/>
                    </a:cubicBezTo>
                    <a:cubicBezTo>
                      <a:pt x="16" y="50"/>
                      <a:pt x="16" y="51"/>
                      <a:pt x="15" y="51"/>
                    </a:cubicBezTo>
                    <a:cubicBezTo>
                      <a:pt x="15" y="51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3" y="52"/>
                    </a:cubicBezTo>
                    <a:cubicBezTo>
                      <a:pt x="13" y="52"/>
                      <a:pt x="12" y="52"/>
                      <a:pt x="13" y="53"/>
                    </a:cubicBezTo>
                    <a:cubicBezTo>
                      <a:pt x="13" y="53"/>
                      <a:pt x="13" y="54"/>
                      <a:pt x="13" y="54"/>
                    </a:cubicBezTo>
                    <a:cubicBezTo>
                      <a:pt x="13" y="55"/>
                      <a:pt x="15" y="55"/>
                      <a:pt x="16" y="54"/>
                    </a:cubicBezTo>
                    <a:cubicBezTo>
                      <a:pt x="16" y="54"/>
                      <a:pt x="17" y="53"/>
                      <a:pt x="18" y="52"/>
                    </a:cubicBezTo>
                    <a:cubicBezTo>
                      <a:pt x="18" y="52"/>
                      <a:pt x="19" y="51"/>
                      <a:pt x="19" y="50"/>
                    </a:cubicBezTo>
                    <a:cubicBezTo>
                      <a:pt x="19" y="50"/>
                      <a:pt x="19" y="49"/>
                      <a:pt x="18" y="49"/>
                    </a:cubicBezTo>
                    <a:close/>
                    <a:moveTo>
                      <a:pt x="40" y="52"/>
                    </a:moveTo>
                    <a:cubicBezTo>
                      <a:pt x="40" y="52"/>
                      <a:pt x="39" y="52"/>
                      <a:pt x="39" y="52"/>
                    </a:cubicBezTo>
                    <a:cubicBezTo>
                      <a:pt x="38" y="52"/>
                      <a:pt x="38" y="52"/>
                      <a:pt x="39" y="54"/>
                    </a:cubicBezTo>
                    <a:cubicBezTo>
                      <a:pt x="39" y="55"/>
                      <a:pt x="39" y="56"/>
                      <a:pt x="39" y="57"/>
                    </a:cubicBezTo>
                    <a:cubicBezTo>
                      <a:pt x="39" y="58"/>
                      <a:pt x="39" y="60"/>
                      <a:pt x="40" y="62"/>
                    </a:cubicBezTo>
                    <a:cubicBezTo>
                      <a:pt x="40" y="63"/>
                      <a:pt x="40" y="64"/>
                      <a:pt x="40" y="64"/>
                    </a:cubicBezTo>
                    <a:cubicBezTo>
                      <a:pt x="40" y="64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1" y="65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2" y="63"/>
                      <a:pt x="41" y="60"/>
                      <a:pt x="41" y="59"/>
                    </a:cubicBezTo>
                    <a:cubicBezTo>
                      <a:pt x="41" y="59"/>
                      <a:pt x="41" y="58"/>
                      <a:pt x="41" y="56"/>
                    </a:cubicBezTo>
                    <a:cubicBezTo>
                      <a:pt x="41" y="54"/>
                      <a:pt x="41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lose/>
                    <a:moveTo>
                      <a:pt x="54" y="55"/>
                    </a:moveTo>
                    <a:cubicBezTo>
                      <a:pt x="54" y="55"/>
                      <a:pt x="54" y="55"/>
                      <a:pt x="54" y="55"/>
                    </a:cubicBezTo>
                    <a:cubicBezTo>
                      <a:pt x="54" y="55"/>
                      <a:pt x="54" y="55"/>
                      <a:pt x="53" y="56"/>
                    </a:cubicBezTo>
                    <a:cubicBezTo>
                      <a:pt x="53" y="56"/>
                      <a:pt x="53" y="56"/>
                      <a:pt x="54" y="57"/>
                    </a:cubicBezTo>
                    <a:cubicBezTo>
                      <a:pt x="54" y="58"/>
                      <a:pt x="54" y="59"/>
                      <a:pt x="54" y="59"/>
                    </a:cubicBezTo>
                    <a:cubicBezTo>
                      <a:pt x="54" y="59"/>
                      <a:pt x="56" y="61"/>
                      <a:pt x="56" y="61"/>
                    </a:cubicBezTo>
                    <a:cubicBezTo>
                      <a:pt x="57" y="62"/>
                      <a:pt x="58" y="61"/>
                      <a:pt x="58" y="60"/>
                    </a:cubicBezTo>
                    <a:cubicBezTo>
                      <a:pt x="58" y="60"/>
                      <a:pt x="58" y="59"/>
                      <a:pt x="57" y="58"/>
                    </a:cubicBezTo>
                    <a:cubicBezTo>
                      <a:pt x="56" y="56"/>
                      <a:pt x="55" y="55"/>
                      <a:pt x="54" y="55"/>
                    </a:cubicBezTo>
                    <a:close/>
                    <a:moveTo>
                      <a:pt x="31" y="58"/>
                    </a:moveTo>
                    <a:cubicBezTo>
                      <a:pt x="31" y="58"/>
                      <a:pt x="31" y="58"/>
                      <a:pt x="31" y="58"/>
                    </a:cubicBezTo>
                    <a:cubicBezTo>
                      <a:pt x="30" y="58"/>
                      <a:pt x="29" y="58"/>
                      <a:pt x="29" y="59"/>
                    </a:cubicBezTo>
                    <a:cubicBezTo>
                      <a:pt x="28" y="61"/>
                      <a:pt x="27" y="62"/>
                      <a:pt x="28" y="63"/>
                    </a:cubicBezTo>
                    <a:cubicBezTo>
                      <a:pt x="28" y="63"/>
                      <a:pt x="29" y="63"/>
                      <a:pt x="30" y="63"/>
                    </a:cubicBezTo>
                    <a:cubicBezTo>
                      <a:pt x="30" y="62"/>
                      <a:pt x="32" y="60"/>
                      <a:pt x="32" y="59"/>
                    </a:cubicBezTo>
                    <a:cubicBezTo>
                      <a:pt x="32" y="58"/>
                      <a:pt x="32" y="58"/>
                      <a:pt x="31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522"/>
              <p:cNvSpPr>
                <a:spLocks noEditPoints="1"/>
              </p:cNvSpPr>
              <p:nvPr/>
            </p:nvSpPr>
            <p:spPr bwMode="auto">
              <a:xfrm>
                <a:off x="1167" y="1002"/>
                <a:ext cx="115" cy="64"/>
              </a:xfrm>
              <a:custGeom>
                <a:avLst/>
                <a:gdLst>
                  <a:gd name="T0" fmla="*/ 16 w 151"/>
                  <a:gd name="T1" fmla="*/ 2 h 83"/>
                  <a:gd name="T2" fmla="*/ 45 w 151"/>
                  <a:gd name="T3" fmla="*/ 14 h 83"/>
                  <a:gd name="T4" fmla="*/ 25 w 151"/>
                  <a:gd name="T5" fmla="*/ 29 h 83"/>
                  <a:gd name="T6" fmla="*/ 20 w 151"/>
                  <a:gd name="T7" fmla="*/ 49 h 83"/>
                  <a:gd name="T8" fmla="*/ 0 w 151"/>
                  <a:gd name="T9" fmla="*/ 47 h 83"/>
                  <a:gd name="T10" fmla="*/ 31 w 151"/>
                  <a:gd name="T11" fmla="*/ 56 h 83"/>
                  <a:gd name="T12" fmla="*/ 59 w 151"/>
                  <a:gd name="T13" fmla="*/ 65 h 83"/>
                  <a:gd name="T14" fmla="*/ 95 w 151"/>
                  <a:gd name="T15" fmla="*/ 74 h 83"/>
                  <a:gd name="T16" fmla="*/ 135 w 151"/>
                  <a:gd name="T17" fmla="*/ 80 h 83"/>
                  <a:gd name="T18" fmla="*/ 89 w 151"/>
                  <a:gd name="T19" fmla="*/ 71 h 83"/>
                  <a:gd name="T20" fmla="*/ 63 w 151"/>
                  <a:gd name="T21" fmla="*/ 62 h 83"/>
                  <a:gd name="T22" fmla="*/ 71 w 151"/>
                  <a:gd name="T23" fmla="*/ 59 h 83"/>
                  <a:gd name="T24" fmla="*/ 84 w 151"/>
                  <a:gd name="T25" fmla="*/ 63 h 83"/>
                  <a:gd name="T26" fmla="*/ 87 w 151"/>
                  <a:gd name="T27" fmla="*/ 60 h 83"/>
                  <a:gd name="T28" fmla="*/ 97 w 151"/>
                  <a:gd name="T29" fmla="*/ 58 h 83"/>
                  <a:gd name="T30" fmla="*/ 96 w 151"/>
                  <a:gd name="T31" fmla="*/ 68 h 83"/>
                  <a:gd name="T32" fmla="*/ 121 w 151"/>
                  <a:gd name="T33" fmla="*/ 69 h 83"/>
                  <a:gd name="T34" fmla="*/ 138 w 151"/>
                  <a:gd name="T35" fmla="*/ 62 h 83"/>
                  <a:gd name="T36" fmla="*/ 151 w 151"/>
                  <a:gd name="T37" fmla="*/ 56 h 83"/>
                  <a:gd name="T38" fmla="*/ 133 w 151"/>
                  <a:gd name="T39" fmla="*/ 61 h 83"/>
                  <a:gd name="T40" fmla="*/ 128 w 151"/>
                  <a:gd name="T41" fmla="*/ 62 h 83"/>
                  <a:gd name="T42" fmla="*/ 117 w 151"/>
                  <a:gd name="T43" fmla="*/ 66 h 83"/>
                  <a:gd name="T44" fmla="*/ 99 w 151"/>
                  <a:gd name="T45" fmla="*/ 62 h 83"/>
                  <a:gd name="T46" fmla="*/ 114 w 151"/>
                  <a:gd name="T47" fmla="*/ 58 h 83"/>
                  <a:gd name="T48" fmla="*/ 120 w 151"/>
                  <a:gd name="T49" fmla="*/ 55 h 83"/>
                  <a:gd name="T50" fmla="*/ 107 w 151"/>
                  <a:gd name="T51" fmla="*/ 49 h 83"/>
                  <a:gd name="T52" fmla="*/ 92 w 151"/>
                  <a:gd name="T53" fmla="*/ 53 h 83"/>
                  <a:gd name="T54" fmla="*/ 90 w 151"/>
                  <a:gd name="T55" fmla="*/ 48 h 83"/>
                  <a:gd name="T56" fmla="*/ 83 w 151"/>
                  <a:gd name="T57" fmla="*/ 55 h 83"/>
                  <a:gd name="T58" fmla="*/ 77 w 151"/>
                  <a:gd name="T59" fmla="*/ 61 h 83"/>
                  <a:gd name="T60" fmla="*/ 75 w 151"/>
                  <a:gd name="T61" fmla="*/ 56 h 83"/>
                  <a:gd name="T62" fmla="*/ 82 w 151"/>
                  <a:gd name="T63" fmla="*/ 47 h 83"/>
                  <a:gd name="T64" fmla="*/ 95 w 151"/>
                  <a:gd name="T65" fmla="*/ 26 h 83"/>
                  <a:gd name="T66" fmla="*/ 149 w 151"/>
                  <a:gd name="T67" fmla="*/ 36 h 83"/>
                  <a:gd name="T68" fmla="*/ 93 w 151"/>
                  <a:gd name="T69" fmla="*/ 21 h 83"/>
                  <a:gd name="T70" fmla="*/ 88 w 151"/>
                  <a:gd name="T71" fmla="*/ 19 h 83"/>
                  <a:gd name="T72" fmla="*/ 65 w 151"/>
                  <a:gd name="T73" fmla="*/ 13 h 83"/>
                  <a:gd name="T74" fmla="*/ 48 w 151"/>
                  <a:gd name="T75" fmla="*/ 9 h 83"/>
                  <a:gd name="T76" fmla="*/ 82 w 151"/>
                  <a:gd name="T77" fmla="*/ 20 h 83"/>
                  <a:gd name="T78" fmla="*/ 83 w 151"/>
                  <a:gd name="T79" fmla="*/ 24 h 83"/>
                  <a:gd name="T80" fmla="*/ 78 w 151"/>
                  <a:gd name="T81" fmla="*/ 32 h 83"/>
                  <a:gd name="T82" fmla="*/ 73 w 151"/>
                  <a:gd name="T83" fmla="*/ 45 h 83"/>
                  <a:gd name="T84" fmla="*/ 68 w 151"/>
                  <a:gd name="T85" fmla="*/ 54 h 83"/>
                  <a:gd name="T86" fmla="*/ 60 w 151"/>
                  <a:gd name="T87" fmla="*/ 58 h 83"/>
                  <a:gd name="T88" fmla="*/ 63 w 151"/>
                  <a:gd name="T89" fmla="*/ 36 h 83"/>
                  <a:gd name="T90" fmla="*/ 69 w 151"/>
                  <a:gd name="T91" fmla="*/ 26 h 83"/>
                  <a:gd name="T92" fmla="*/ 79 w 151"/>
                  <a:gd name="T93" fmla="*/ 19 h 83"/>
                  <a:gd name="T94" fmla="*/ 63 w 151"/>
                  <a:gd name="T95" fmla="*/ 17 h 83"/>
                  <a:gd name="T96" fmla="*/ 63 w 151"/>
                  <a:gd name="T97" fmla="*/ 28 h 83"/>
                  <a:gd name="T98" fmla="*/ 41 w 151"/>
                  <a:gd name="T99" fmla="*/ 48 h 83"/>
                  <a:gd name="T100" fmla="*/ 24 w 151"/>
                  <a:gd name="T101" fmla="*/ 37 h 83"/>
                  <a:gd name="T102" fmla="*/ 44 w 151"/>
                  <a:gd name="T103" fmla="*/ 20 h 83"/>
                  <a:gd name="T104" fmla="*/ 90 w 151"/>
                  <a:gd name="T105" fmla="*/ 23 h 83"/>
                  <a:gd name="T106" fmla="*/ 87 w 151"/>
                  <a:gd name="T107" fmla="*/ 35 h 83"/>
                  <a:gd name="T108" fmla="*/ 80 w 151"/>
                  <a:gd name="T109" fmla="*/ 38 h 83"/>
                  <a:gd name="T110" fmla="*/ 84 w 151"/>
                  <a:gd name="T111" fmla="*/ 29 h 83"/>
                  <a:gd name="T112" fmla="*/ 90 w 151"/>
                  <a:gd name="T113" fmla="*/ 23 h 83"/>
                  <a:gd name="T114" fmla="*/ 56 w 151"/>
                  <a:gd name="T115" fmla="*/ 60 h 83"/>
                  <a:gd name="T116" fmla="*/ 47 w 151"/>
                  <a:gd name="T117" fmla="*/ 58 h 83"/>
                  <a:gd name="T118" fmla="*/ 43 w 151"/>
                  <a:gd name="T119" fmla="*/ 52 h 83"/>
                  <a:gd name="T120" fmla="*/ 55 w 151"/>
                  <a:gd name="T121" fmla="*/ 4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1" h="83">
                    <a:moveTo>
                      <a:pt x="20" y="1"/>
                    </a:moveTo>
                    <a:cubicBezTo>
                      <a:pt x="18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2"/>
                    </a:cubicBezTo>
                    <a:cubicBezTo>
                      <a:pt x="16" y="3"/>
                      <a:pt x="16" y="3"/>
                      <a:pt x="20" y="4"/>
                    </a:cubicBezTo>
                    <a:cubicBezTo>
                      <a:pt x="29" y="5"/>
                      <a:pt x="39" y="9"/>
                      <a:pt x="48" y="12"/>
                    </a:cubicBezTo>
                    <a:cubicBezTo>
                      <a:pt x="50" y="12"/>
                      <a:pt x="49" y="12"/>
                      <a:pt x="45" y="14"/>
                    </a:cubicBezTo>
                    <a:cubicBezTo>
                      <a:pt x="40" y="17"/>
                      <a:pt x="31" y="22"/>
                      <a:pt x="31" y="23"/>
                    </a:cubicBezTo>
                    <a:cubicBezTo>
                      <a:pt x="31" y="23"/>
                      <a:pt x="30" y="24"/>
                      <a:pt x="29" y="25"/>
                    </a:cubicBezTo>
                    <a:cubicBezTo>
                      <a:pt x="28" y="25"/>
                      <a:pt x="26" y="27"/>
                      <a:pt x="25" y="29"/>
                    </a:cubicBezTo>
                    <a:cubicBezTo>
                      <a:pt x="24" y="30"/>
                      <a:pt x="22" y="32"/>
                      <a:pt x="22" y="33"/>
                    </a:cubicBezTo>
                    <a:cubicBezTo>
                      <a:pt x="19" y="36"/>
                      <a:pt x="18" y="45"/>
                      <a:pt x="19" y="47"/>
                    </a:cubicBezTo>
                    <a:cubicBezTo>
                      <a:pt x="19" y="47"/>
                      <a:pt x="19" y="48"/>
                      <a:pt x="20" y="49"/>
                    </a:cubicBezTo>
                    <a:cubicBezTo>
                      <a:pt x="20" y="50"/>
                      <a:pt x="20" y="51"/>
                      <a:pt x="20" y="51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48"/>
                      <a:pt x="2" y="49"/>
                    </a:cubicBezTo>
                    <a:cubicBezTo>
                      <a:pt x="7" y="50"/>
                      <a:pt x="13" y="51"/>
                      <a:pt x="18" y="53"/>
                    </a:cubicBezTo>
                    <a:cubicBezTo>
                      <a:pt x="20" y="53"/>
                      <a:pt x="23" y="54"/>
                      <a:pt x="31" y="56"/>
                    </a:cubicBezTo>
                    <a:cubicBezTo>
                      <a:pt x="35" y="57"/>
                      <a:pt x="39" y="58"/>
                      <a:pt x="39" y="58"/>
                    </a:cubicBezTo>
                    <a:cubicBezTo>
                      <a:pt x="40" y="58"/>
                      <a:pt x="45" y="60"/>
                      <a:pt x="49" y="61"/>
                    </a:cubicBezTo>
                    <a:cubicBezTo>
                      <a:pt x="50" y="62"/>
                      <a:pt x="55" y="63"/>
                      <a:pt x="59" y="65"/>
                    </a:cubicBezTo>
                    <a:cubicBezTo>
                      <a:pt x="64" y="66"/>
                      <a:pt x="71" y="68"/>
                      <a:pt x="75" y="69"/>
                    </a:cubicBezTo>
                    <a:cubicBezTo>
                      <a:pt x="79" y="70"/>
                      <a:pt x="85" y="71"/>
                      <a:pt x="88" y="72"/>
                    </a:cubicBezTo>
                    <a:cubicBezTo>
                      <a:pt x="92" y="73"/>
                      <a:pt x="95" y="74"/>
                      <a:pt x="95" y="74"/>
                    </a:cubicBezTo>
                    <a:cubicBezTo>
                      <a:pt x="109" y="76"/>
                      <a:pt x="122" y="80"/>
                      <a:pt x="135" y="83"/>
                    </a:cubicBezTo>
                    <a:cubicBezTo>
                      <a:pt x="137" y="83"/>
                      <a:pt x="137" y="81"/>
                      <a:pt x="137" y="80"/>
                    </a:cubicBezTo>
                    <a:cubicBezTo>
                      <a:pt x="136" y="79"/>
                      <a:pt x="136" y="79"/>
                      <a:pt x="135" y="80"/>
                    </a:cubicBezTo>
                    <a:cubicBezTo>
                      <a:pt x="133" y="79"/>
                      <a:pt x="115" y="76"/>
                      <a:pt x="110" y="75"/>
                    </a:cubicBezTo>
                    <a:cubicBezTo>
                      <a:pt x="95" y="71"/>
                      <a:pt x="91" y="70"/>
                      <a:pt x="90" y="71"/>
                    </a:cubicBezTo>
                    <a:cubicBezTo>
                      <a:pt x="90" y="71"/>
                      <a:pt x="90" y="71"/>
                      <a:pt x="89" y="71"/>
                    </a:cubicBezTo>
                    <a:cubicBezTo>
                      <a:pt x="89" y="70"/>
                      <a:pt x="85" y="69"/>
                      <a:pt x="77" y="67"/>
                    </a:cubicBezTo>
                    <a:cubicBezTo>
                      <a:pt x="59" y="63"/>
                      <a:pt x="60" y="63"/>
                      <a:pt x="60" y="62"/>
                    </a:cubicBezTo>
                    <a:cubicBezTo>
                      <a:pt x="61" y="62"/>
                      <a:pt x="62" y="62"/>
                      <a:pt x="63" y="62"/>
                    </a:cubicBezTo>
                    <a:cubicBezTo>
                      <a:pt x="64" y="61"/>
                      <a:pt x="66" y="60"/>
                      <a:pt x="68" y="59"/>
                    </a:cubicBezTo>
                    <a:cubicBezTo>
                      <a:pt x="69" y="58"/>
                      <a:pt x="71" y="57"/>
                      <a:pt x="71" y="57"/>
                    </a:cubicBezTo>
                    <a:cubicBezTo>
                      <a:pt x="71" y="57"/>
                      <a:pt x="71" y="58"/>
                      <a:pt x="71" y="59"/>
                    </a:cubicBezTo>
                    <a:cubicBezTo>
                      <a:pt x="71" y="62"/>
                      <a:pt x="73" y="65"/>
                      <a:pt x="76" y="65"/>
                    </a:cubicBezTo>
                    <a:cubicBezTo>
                      <a:pt x="78" y="65"/>
                      <a:pt x="80" y="65"/>
                      <a:pt x="83" y="63"/>
                    </a:cubicBezTo>
                    <a:cubicBezTo>
                      <a:pt x="83" y="63"/>
                      <a:pt x="84" y="63"/>
                      <a:pt x="84" y="63"/>
                    </a:cubicBezTo>
                    <a:cubicBezTo>
                      <a:pt x="84" y="63"/>
                      <a:pt x="85" y="62"/>
                      <a:pt x="85" y="62"/>
                    </a:cubicBezTo>
                    <a:cubicBezTo>
                      <a:pt x="85" y="61"/>
                      <a:pt x="86" y="61"/>
                      <a:pt x="86" y="61"/>
                    </a:cubicBezTo>
                    <a:cubicBezTo>
                      <a:pt x="86" y="61"/>
                      <a:pt x="87" y="61"/>
                      <a:pt x="87" y="60"/>
                    </a:cubicBezTo>
                    <a:cubicBezTo>
                      <a:pt x="87" y="60"/>
                      <a:pt x="88" y="59"/>
                      <a:pt x="88" y="60"/>
                    </a:cubicBezTo>
                    <a:cubicBezTo>
                      <a:pt x="89" y="60"/>
                      <a:pt x="92" y="59"/>
                      <a:pt x="96" y="56"/>
                    </a:cubicBezTo>
                    <a:cubicBezTo>
                      <a:pt x="98" y="56"/>
                      <a:pt x="98" y="56"/>
                      <a:pt x="97" y="58"/>
                    </a:cubicBezTo>
                    <a:cubicBezTo>
                      <a:pt x="96" y="59"/>
                      <a:pt x="95" y="60"/>
                      <a:pt x="95" y="60"/>
                    </a:cubicBezTo>
                    <a:cubicBezTo>
                      <a:pt x="95" y="61"/>
                      <a:pt x="95" y="62"/>
                      <a:pt x="95" y="62"/>
                    </a:cubicBezTo>
                    <a:cubicBezTo>
                      <a:pt x="94" y="63"/>
                      <a:pt x="94" y="64"/>
                      <a:pt x="96" y="68"/>
                    </a:cubicBezTo>
                    <a:cubicBezTo>
                      <a:pt x="98" y="71"/>
                      <a:pt x="103" y="73"/>
                      <a:pt x="106" y="72"/>
                    </a:cubicBezTo>
                    <a:cubicBezTo>
                      <a:pt x="107" y="72"/>
                      <a:pt x="110" y="72"/>
                      <a:pt x="112" y="71"/>
                    </a:cubicBezTo>
                    <a:cubicBezTo>
                      <a:pt x="114" y="71"/>
                      <a:pt x="117" y="70"/>
                      <a:pt x="121" y="69"/>
                    </a:cubicBezTo>
                    <a:cubicBezTo>
                      <a:pt x="124" y="68"/>
                      <a:pt x="127" y="66"/>
                      <a:pt x="129" y="66"/>
                    </a:cubicBezTo>
                    <a:cubicBezTo>
                      <a:pt x="130" y="66"/>
                      <a:pt x="132" y="65"/>
                      <a:pt x="134" y="64"/>
                    </a:cubicBezTo>
                    <a:cubicBezTo>
                      <a:pt x="135" y="63"/>
                      <a:pt x="137" y="63"/>
                      <a:pt x="138" y="62"/>
                    </a:cubicBezTo>
                    <a:cubicBezTo>
                      <a:pt x="138" y="62"/>
                      <a:pt x="139" y="62"/>
                      <a:pt x="139" y="62"/>
                    </a:cubicBezTo>
                    <a:cubicBezTo>
                      <a:pt x="139" y="61"/>
                      <a:pt x="144" y="59"/>
                      <a:pt x="147" y="59"/>
                    </a:cubicBezTo>
                    <a:cubicBezTo>
                      <a:pt x="151" y="57"/>
                      <a:pt x="151" y="57"/>
                      <a:pt x="151" y="56"/>
                    </a:cubicBezTo>
                    <a:cubicBezTo>
                      <a:pt x="151" y="54"/>
                      <a:pt x="149" y="54"/>
                      <a:pt x="144" y="56"/>
                    </a:cubicBezTo>
                    <a:cubicBezTo>
                      <a:pt x="141" y="57"/>
                      <a:pt x="137" y="59"/>
                      <a:pt x="136" y="59"/>
                    </a:cubicBezTo>
                    <a:cubicBezTo>
                      <a:pt x="135" y="60"/>
                      <a:pt x="133" y="60"/>
                      <a:pt x="133" y="61"/>
                    </a:cubicBezTo>
                    <a:cubicBezTo>
                      <a:pt x="133" y="61"/>
                      <a:pt x="133" y="61"/>
                      <a:pt x="132" y="61"/>
                    </a:cubicBezTo>
                    <a:cubicBezTo>
                      <a:pt x="132" y="61"/>
                      <a:pt x="131" y="61"/>
                      <a:pt x="131" y="61"/>
                    </a:cubicBezTo>
                    <a:cubicBezTo>
                      <a:pt x="131" y="62"/>
                      <a:pt x="129" y="62"/>
                      <a:pt x="128" y="62"/>
                    </a:cubicBezTo>
                    <a:cubicBezTo>
                      <a:pt x="127" y="62"/>
                      <a:pt x="124" y="63"/>
                      <a:pt x="122" y="64"/>
                    </a:cubicBezTo>
                    <a:cubicBezTo>
                      <a:pt x="120" y="65"/>
                      <a:pt x="118" y="65"/>
                      <a:pt x="118" y="65"/>
                    </a:cubicBezTo>
                    <a:cubicBezTo>
                      <a:pt x="117" y="65"/>
                      <a:pt x="117" y="66"/>
                      <a:pt x="117" y="66"/>
                    </a:cubicBezTo>
                    <a:cubicBezTo>
                      <a:pt x="115" y="67"/>
                      <a:pt x="108" y="68"/>
                      <a:pt x="105" y="68"/>
                    </a:cubicBezTo>
                    <a:cubicBezTo>
                      <a:pt x="101" y="68"/>
                      <a:pt x="100" y="67"/>
                      <a:pt x="99" y="65"/>
                    </a:cubicBezTo>
                    <a:cubicBezTo>
                      <a:pt x="98" y="64"/>
                      <a:pt x="98" y="64"/>
                      <a:pt x="99" y="62"/>
                    </a:cubicBezTo>
                    <a:cubicBezTo>
                      <a:pt x="100" y="60"/>
                      <a:pt x="101" y="59"/>
                      <a:pt x="104" y="56"/>
                    </a:cubicBezTo>
                    <a:cubicBezTo>
                      <a:pt x="105" y="55"/>
                      <a:pt x="108" y="53"/>
                      <a:pt x="108" y="53"/>
                    </a:cubicBezTo>
                    <a:cubicBezTo>
                      <a:pt x="114" y="54"/>
                      <a:pt x="115" y="55"/>
                      <a:pt x="114" y="58"/>
                    </a:cubicBezTo>
                    <a:cubicBezTo>
                      <a:pt x="112" y="62"/>
                      <a:pt x="115" y="65"/>
                      <a:pt x="117" y="61"/>
                    </a:cubicBezTo>
                    <a:cubicBezTo>
                      <a:pt x="118" y="61"/>
                      <a:pt x="118" y="59"/>
                      <a:pt x="119" y="58"/>
                    </a:cubicBezTo>
                    <a:cubicBezTo>
                      <a:pt x="119" y="57"/>
                      <a:pt x="120" y="56"/>
                      <a:pt x="120" y="55"/>
                    </a:cubicBezTo>
                    <a:cubicBezTo>
                      <a:pt x="118" y="53"/>
                      <a:pt x="117" y="52"/>
                      <a:pt x="116" y="51"/>
                    </a:cubicBezTo>
                    <a:cubicBezTo>
                      <a:pt x="116" y="51"/>
                      <a:pt x="115" y="50"/>
                      <a:pt x="115" y="50"/>
                    </a:cubicBezTo>
                    <a:cubicBezTo>
                      <a:pt x="114" y="49"/>
                      <a:pt x="109" y="49"/>
                      <a:pt x="107" y="49"/>
                    </a:cubicBezTo>
                    <a:cubicBezTo>
                      <a:pt x="105" y="49"/>
                      <a:pt x="100" y="50"/>
                      <a:pt x="95" y="53"/>
                    </a:cubicBezTo>
                    <a:cubicBezTo>
                      <a:pt x="93" y="54"/>
                      <a:pt x="92" y="54"/>
                      <a:pt x="91" y="54"/>
                    </a:cubicBezTo>
                    <a:cubicBezTo>
                      <a:pt x="91" y="54"/>
                      <a:pt x="91" y="53"/>
                      <a:pt x="92" y="53"/>
                    </a:cubicBezTo>
                    <a:cubicBezTo>
                      <a:pt x="92" y="52"/>
                      <a:pt x="93" y="51"/>
                      <a:pt x="92" y="51"/>
                    </a:cubicBezTo>
                    <a:cubicBezTo>
                      <a:pt x="92" y="50"/>
                      <a:pt x="91" y="50"/>
                      <a:pt x="91" y="49"/>
                    </a:cubicBezTo>
                    <a:cubicBezTo>
                      <a:pt x="91" y="48"/>
                      <a:pt x="91" y="48"/>
                      <a:pt x="90" y="48"/>
                    </a:cubicBezTo>
                    <a:cubicBezTo>
                      <a:pt x="89" y="48"/>
                      <a:pt x="87" y="48"/>
                      <a:pt x="86" y="49"/>
                    </a:cubicBezTo>
                    <a:cubicBezTo>
                      <a:pt x="86" y="49"/>
                      <a:pt x="85" y="50"/>
                      <a:pt x="84" y="50"/>
                    </a:cubicBezTo>
                    <a:cubicBezTo>
                      <a:pt x="84" y="50"/>
                      <a:pt x="83" y="53"/>
                      <a:pt x="83" y="55"/>
                    </a:cubicBezTo>
                    <a:cubicBezTo>
                      <a:pt x="83" y="55"/>
                      <a:pt x="83" y="56"/>
                      <a:pt x="83" y="57"/>
                    </a:cubicBezTo>
                    <a:cubicBezTo>
                      <a:pt x="84" y="58"/>
                      <a:pt x="84" y="58"/>
                      <a:pt x="81" y="59"/>
                    </a:cubicBezTo>
                    <a:cubicBezTo>
                      <a:pt x="79" y="60"/>
                      <a:pt x="77" y="61"/>
                      <a:pt x="77" y="61"/>
                    </a:cubicBezTo>
                    <a:cubicBezTo>
                      <a:pt x="77" y="60"/>
                      <a:pt x="76" y="60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5" y="61"/>
                      <a:pt x="74" y="59"/>
                      <a:pt x="75" y="56"/>
                    </a:cubicBezTo>
                    <a:cubicBezTo>
                      <a:pt x="75" y="56"/>
                      <a:pt x="75" y="55"/>
                      <a:pt x="75" y="55"/>
                    </a:cubicBezTo>
                    <a:cubicBezTo>
                      <a:pt x="74" y="54"/>
                      <a:pt x="75" y="53"/>
                      <a:pt x="79" y="50"/>
                    </a:cubicBezTo>
                    <a:cubicBezTo>
                      <a:pt x="81" y="48"/>
                      <a:pt x="82" y="47"/>
                      <a:pt x="82" y="47"/>
                    </a:cubicBezTo>
                    <a:cubicBezTo>
                      <a:pt x="82" y="47"/>
                      <a:pt x="83" y="46"/>
                      <a:pt x="84" y="45"/>
                    </a:cubicBezTo>
                    <a:cubicBezTo>
                      <a:pt x="87" y="43"/>
                      <a:pt x="91" y="36"/>
                      <a:pt x="93" y="31"/>
                    </a:cubicBezTo>
                    <a:cubicBezTo>
                      <a:pt x="94" y="29"/>
                      <a:pt x="94" y="27"/>
                      <a:pt x="95" y="26"/>
                    </a:cubicBezTo>
                    <a:cubicBezTo>
                      <a:pt x="95" y="25"/>
                      <a:pt x="95" y="24"/>
                      <a:pt x="95" y="24"/>
                    </a:cubicBezTo>
                    <a:cubicBezTo>
                      <a:pt x="95" y="23"/>
                      <a:pt x="95" y="23"/>
                      <a:pt x="100" y="24"/>
                    </a:cubicBezTo>
                    <a:cubicBezTo>
                      <a:pt x="117" y="29"/>
                      <a:pt x="148" y="36"/>
                      <a:pt x="149" y="36"/>
                    </a:cubicBezTo>
                    <a:cubicBezTo>
                      <a:pt x="150" y="35"/>
                      <a:pt x="148" y="34"/>
                      <a:pt x="146" y="33"/>
                    </a:cubicBezTo>
                    <a:cubicBezTo>
                      <a:pt x="129" y="30"/>
                      <a:pt x="114" y="25"/>
                      <a:pt x="97" y="22"/>
                    </a:cubicBezTo>
                    <a:cubicBezTo>
                      <a:pt x="95" y="21"/>
                      <a:pt x="94" y="21"/>
                      <a:pt x="93" y="21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92" y="20"/>
                      <a:pt x="92" y="20"/>
                      <a:pt x="91" y="19"/>
                    </a:cubicBezTo>
                    <a:cubicBezTo>
                      <a:pt x="91" y="19"/>
                      <a:pt x="89" y="19"/>
                      <a:pt x="88" y="19"/>
                    </a:cubicBezTo>
                    <a:cubicBezTo>
                      <a:pt x="87" y="19"/>
                      <a:pt x="85" y="19"/>
                      <a:pt x="83" y="18"/>
                    </a:cubicBezTo>
                    <a:cubicBezTo>
                      <a:pt x="81" y="18"/>
                      <a:pt x="79" y="17"/>
                      <a:pt x="79" y="17"/>
                    </a:cubicBezTo>
                    <a:cubicBezTo>
                      <a:pt x="78" y="18"/>
                      <a:pt x="66" y="14"/>
                      <a:pt x="65" y="13"/>
                    </a:cubicBezTo>
                    <a:cubicBezTo>
                      <a:pt x="63" y="12"/>
                      <a:pt x="56" y="10"/>
                      <a:pt x="54" y="11"/>
                    </a:cubicBezTo>
                    <a:cubicBezTo>
                      <a:pt x="54" y="11"/>
                      <a:pt x="53" y="11"/>
                      <a:pt x="51" y="10"/>
                    </a:cubicBezTo>
                    <a:cubicBezTo>
                      <a:pt x="50" y="10"/>
                      <a:pt x="48" y="9"/>
                      <a:pt x="48" y="9"/>
                    </a:cubicBezTo>
                    <a:cubicBezTo>
                      <a:pt x="40" y="6"/>
                      <a:pt x="31" y="4"/>
                      <a:pt x="23" y="1"/>
                    </a:cubicBezTo>
                    <a:cubicBezTo>
                      <a:pt x="22" y="1"/>
                      <a:pt x="21" y="1"/>
                      <a:pt x="20" y="1"/>
                    </a:cubicBezTo>
                    <a:close/>
                    <a:moveTo>
                      <a:pt x="82" y="20"/>
                    </a:moveTo>
                    <a:cubicBezTo>
                      <a:pt x="85" y="21"/>
                      <a:pt x="85" y="21"/>
                      <a:pt x="85" y="22"/>
                    </a:cubicBezTo>
                    <a:cubicBezTo>
                      <a:pt x="84" y="22"/>
                      <a:pt x="84" y="23"/>
                      <a:pt x="84" y="23"/>
                    </a:cubicBezTo>
                    <a:cubicBezTo>
                      <a:pt x="83" y="23"/>
                      <a:pt x="83" y="23"/>
                      <a:pt x="83" y="24"/>
                    </a:cubicBezTo>
                    <a:cubicBezTo>
                      <a:pt x="82" y="25"/>
                      <a:pt x="82" y="26"/>
                      <a:pt x="81" y="27"/>
                    </a:cubicBezTo>
                    <a:cubicBezTo>
                      <a:pt x="80" y="28"/>
                      <a:pt x="79" y="29"/>
                      <a:pt x="79" y="30"/>
                    </a:cubicBezTo>
                    <a:cubicBezTo>
                      <a:pt x="79" y="31"/>
                      <a:pt x="78" y="32"/>
                      <a:pt x="78" y="32"/>
                    </a:cubicBezTo>
                    <a:cubicBezTo>
                      <a:pt x="78" y="32"/>
                      <a:pt x="77" y="33"/>
                      <a:pt x="77" y="35"/>
                    </a:cubicBezTo>
                    <a:cubicBezTo>
                      <a:pt x="77" y="36"/>
                      <a:pt x="76" y="39"/>
                      <a:pt x="75" y="40"/>
                    </a:cubicBezTo>
                    <a:cubicBezTo>
                      <a:pt x="75" y="41"/>
                      <a:pt x="74" y="43"/>
                      <a:pt x="73" y="45"/>
                    </a:cubicBezTo>
                    <a:cubicBezTo>
                      <a:pt x="73" y="46"/>
                      <a:pt x="72" y="48"/>
                      <a:pt x="72" y="48"/>
                    </a:cubicBezTo>
                    <a:cubicBezTo>
                      <a:pt x="72" y="48"/>
                      <a:pt x="71" y="49"/>
                      <a:pt x="71" y="50"/>
                    </a:cubicBezTo>
                    <a:cubicBezTo>
                      <a:pt x="71" y="51"/>
                      <a:pt x="70" y="52"/>
                      <a:pt x="68" y="54"/>
                    </a:cubicBezTo>
                    <a:cubicBezTo>
                      <a:pt x="67" y="54"/>
                      <a:pt x="66" y="55"/>
                      <a:pt x="65" y="56"/>
                    </a:cubicBezTo>
                    <a:cubicBezTo>
                      <a:pt x="64" y="57"/>
                      <a:pt x="62" y="57"/>
                      <a:pt x="62" y="58"/>
                    </a:cubicBezTo>
                    <a:cubicBezTo>
                      <a:pt x="61" y="58"/>
                      <a:pt x="60" y="58"/>
                      <a:pt x="60" y="58"/>
                    </a:cubicBezTo>
                    <a:cubicBezTo>
                      <a:pt x="59" y="57"/>
                      <a:pt x="58" y="57"/>
                      <a:pt x="58" y="55"/>
                    </a:cubicBezTo>
                    <a:cubicBezTo>
                      <a:pt x="57" y="52"/>
                      <a:pt x="60" y="41"/>
                      <a:pt x="62" y="38"/>
                    </a:cubicBezTo>
                    <a:cubicBezTo>
                      <a:pt x="62" y="38"/>
                      <a:pt x="63" y="37"/>
                      <a:pt x="63" y="36"/>
                    </a:cubicBezTo>
                    <a:cubicBezTo>
                      <a:pt x="64" y="35"/>
                      <a:pt x="64" y="34"/>
                      <a:pt x="65" y="33"/>
                    </a:cubicBezTo>
                    <a:cubicBezTo>
                      <a:pt x="66" y="32"/>
                      <a:pt x="66" y="31"/>
                      <a:pt x="67" y="30"/>
                    </a:cubicBezTo>
                    <a:cubicBezTo>
                      <a:pt x="67" y="29"/>
                      <a:pt x="68" y="28"/>
                      <a:pt x="69" y="26"/>
                    </a:cubicBezTo>
                    <a:cubicBezTo>
                      <a:pt x="72" y="21"/>
                      <a:pt x="73" y="20"/>
                      <a:pt x="72" y="19"/>
                    </a:cubicBezTo>
                    <a:cubicBezTo>
                      <a:pt x="72" y="19"/>
                      <a:pt x="72" y="18"/>
                      <a:pt x="72" y="18"/>
                    </a:cubicBezTo>
                    <a:cubicBezTo>
                      <a:pt x="72" y="18"/>
                      <a:pt x="75" y="19"/>
                      <a:pt x="79" y="19"/>
                    </a:cubicBezTo>
                    <a:cubicBezTo>
                      <a:pt x="80" y="20"/>
                      <a:pt x="81" y="20"/>
                      <a:pt x="82" y="20"/>
                    </a:cubicBezTo>
                    <a:close/>
                    <a:moveTo>
                      <a:pt x="60" y="15"/>
                    </a:moveTo>
                    <a:cubicBezTo>
                      <a:pt x="61" y="15"/>
                      <a:pt x="63" y="16"/>
                      <a:pt x="63" y="17"/>
                    </a:cubicBezTo>
                    <a:cubicBezTo>
                      <a:pt x="64" y="17"/>
                      <a:pt x="65" y="18"/>
                      <a:pt x="66" y="18"/>
                    </a:cubicBezTo>
                    <a:cubicBezTo>
                      <a:pt x="67" y="19"/>
                      <a:pt x="67" y="20"/>
                      <a:pt x="66" y="22"/>
                    </a:cubicBezTo>
                    <a:cubicBezTo>
                      <a:pt x="65" y="24"/>
                      <a:pt x="64" y="26"/>
                      <a:pt x="63" y="28"/>
                    </a:cubicBezTo>
                    <a:cubicBezTo>
                      <a:pt x="60" y="33"/>
                      <a:pt x="57" y="37"/>
                      <a:pt x="53" y="39"/>
                    </a:cubicBezTo>
                    <a:cubicBezTo>
                      <a:pt x="53" y="39"/>
                      <a:pt x="50" y="41"/>
                      <a:pt x="50" y="42"/>
                    </a:cubicBezTo>
                    <a:cubicBezTo>
                      <a:pt x="50" y="42"/>
                      <a:pt x="43" y="48"/>
                      <a:pt x="41" y="48"/>
                    </a:cubicBezTo>
                    <a:cubicBezTo>
                      <a:pt x="41" y="49"/>
                      <a:pt x="38" y="49"/>
                      <a:pt x="35" y="50"/>
                    </a:cubicBezTo>
                    <a:cubicBezTo>
                      <a:pt x="29" y="51"/>
                      <a:pt x="25" y="51"/>
                      <a:pt x="24" y="49"/>
                    </a:cubicBezTo>
                    <a:cubicBezTo>
                      <a:pt x="21" y="44"/>
                      <a:pt x="21" y="42"/>
                      <a:pt x="24" y="37"/>
                    </a:cubicBezTo>
                    <a:cubicBezTo>
                      <a:pt x="27" y="32"/>
                      <a:pt x="32" y="27"/>
                      <a:pt x="37" y="24"/>
                    </a:cubicBezTo>
                    <a:cubicBezTo>
                      <a:pt x="39" y="22"/>
                      <a:pt x="41" y="21"/>
                      <a:pt x="41" y="21"/>
                    </a:cubicBezTo>
                    <a:cubicBezTo>
                      <a:pt x="42" y="21"/>
                      <a:pt x="43" y="20"/>
                      <a:pt x="44" y="20"/>
                    </a:cubicBezTo>
                    <a:cubicBezTo>
                      <a:pt x="47" y="18"/>
                      <a:pt x="52" y="16"/>
                      <a:pt x="55" y="15"/>
                    </a:cubicBezTo>
                    <a:cubicBezTo>
                      <a:pt x="56" y="15"/>
                      <a:pt x="58" y="15"/>
                      <a:pt x="60" y="15"/>
                    </a:cubicBezTo>
                    <a:close/>
                    <a:moveTo>
                      <a:pt x="90" y="23"/>
                    </a:move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23"/>
                      <a:pt x="90" y="23"/>
                      <a:pt x="91" y="24"/>
                    </a:cubicBezTo>
                    <a:cubicBezTo>
                      <a:pt x="92" y="25"/>
                      <a:pt x="90" y="31"/>
                      <a:pt x="87" y="35"/>
                    </a:cubicBezTo>
                    <a:cubicBezTo>
                      <a:pt x="83" y="40"/>
                      <a:pt x="83" y="41"/>
                      <a:pt x="81" y="43"/>
                    </a:cubicBezTo>
                    <a:cubicBezTo>
                      <a:pt x="77" y="47"/>
                      <a:pt x="77" y="47"/>
                      <a:pt x="78" y="44"/>
                    </a:cubicBezTo>
                    <a:cubicBezTo>
                      <a:pt x="78" y="42"/>
                      <a:pt x="79" y="40"/>
                      <a:pt x="80" y="38"/>
                    </a:cubicBezTo>
                    <a:cubicBezTo>
                      <a:pt x="80" y="37"/>
                      <a:pt x="81" y="35"/>
                      <a:pt x="81" y="34"/>
                    </a:cubicBezTo>
                    <a:cubicBezTo>
                      <a:pt x="82" y="34"/>
                      <a:pt x="82" y="32"/>
                      <a:pt x="83" y="31"/>
                    </a:cubicBezTo>
                    <a:cubicBezTo>
                      <a:pt x="83" y="30"/>
                      <a:pt x="84" y="29"/>
                      <a:pt x="84" y="29"/>
                    </a:cubicBezTo>
                    <a:cubicBezTo>
                      <a:pt x="84" y="29"/>
                      <a:pt x="85" y="28"/>
                      <a:pt x="86" y="27"/>
                    </a:cubicBezTo>
                    <a:cubicBezTo>
                      <a:pt x="86" y="26"/>
                      <a:pt x="88" y="24"/>
                      <a:pt x="88" y="24"/>
                    </a:cubicBezTo>
                    <a:cubicBezTo>
                      <a:pt x="89" y="23"/>
                      <a:pt x="90" y="23"/>
                      <a:pt x="90" y="23"/>
                    </a:cubicBezTo>
                    <a:close/>
                    <a:moveTo>
                      <a:pt x="55" y="43"/>
                    </a:moveTo>
                    <a:cubicBezTo>
                      <a:pt x="56" y="43"/>
                      <a:pt x="56" y="43"/>
                      <a:pt x="56" y="44"/>
                    </a:cubicBezTo>
                    <a:cubicBezTo>
                      <a:pt x="54" y="54"/>
                      <a:pt x="54" y="56"/>
                      <a:pt x="56" y="60"/>
                    </a:cubicBezTo>
                    <a:cubicBezTo>
                      <a:pt x="57" y="62"/>
                      <a:pt x="57" y="62"/>
                      <a:pt x="57" y="62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1" y="60"/>
                      <a:pt x="48" y="59"/>
                      <a:pt x="47" y="58"/>
                    </a:cubicBezTo>
                    <a:cubicBezTo>
                      <a:pt x="46" y="58"/>
                      <a:pt x="43" y="57"/>
                      <a:pt x="40" y="56"/>
                    </a:cubicBezTo>
                    <a:cubicBezTo>
                      <a:pt x="35" y="55"/>
                      <a:pt x="35" y="55"/>
                      <a:pt x="40" y="53"/>
                    </a:cubicBezTo>
                    <a:cubicBezTo>
                      <a:pt x="42" y="53"/>
                      <a:pt x="43" y="52"/>
                      <a:pt x="43" y="52"/>
                    </a:cubicBezTo>
                    <a:cubicBezTo>
                      <a:pt x="43" y="52"/>
                      <a:pt x="45" y="51"/>
                      <a:pt x="46" y="50"/>
                    </a:cubicBezTo>
                    <a:cubicBezTo>
                      <a:pt x="48" y="49"/>
                      <a:pt x="53" y="45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523"/>
              <p:cNvSpPr>
                <a:spLocks noEditPoints="1"/>
              </p:cNvSpPr>
              <p:nvPr/>
            </p:nvSpPr>
            <p:spPr bwMode="auto">
              <a:xfrm>
                <a:off x="1275" y="795"/>
                <a:ext cx="83" cy="30"/>
              </a:xfrm>
              <a:custGeom>
                <a:avLst/>
                <a:gdLst>
                  <a:gd name="T0" fmla="*/ 2 w 108"/>
                  <a:gd name="T1" fmla="*/ 4 h 40"/>
                  <a:gd name="T2" fmla="*/ 25 w 108"/>
                  <a:gd name="T3" fmla="*/ 7 h 40"/>
                  <a:gd name="T4" fmla="*/ 14 w 108"/>
                  <a:gd name="T5" fmla="*/ 21 h 40"/>
                  <a:gd name="T6" fmla="*/ 14 w 108"/>
                  <a:gd name="T7" fmla="*/ 36 h 40"/>
                  <a:gd name="T8" fmla="*/ 0 w 108"/>
                  <a:gd name="T9" fmla="*/ 39 h 40"/>
                  <a:gd name="T10" fmla="*/ 23 w 108"/>
                  <a:gd name="T11" fmla="*/ 39 h 40"/>
                  <a:gd name="T12" fmla="*/ 45 w 108"/>
                  <a:gd name="T13" fmla="*/ 40 h 40"/>
                  <a:gd name="T14" fmla="*/ 72 w 108"/>
                  <a:gd name="T15" fmla="*/ 39 h 40"/>
                  <a:gd name="T16" fmla="*/ 101 w 108"/>
                  <a:gd name="T17" fmla="*/ 35 h 40"/>
                  <a:gd name="T18" fmla="*/ 67 w 108"/>
                  <a:gd name="T19" fmla="*/ 38 h 40"/>
                  <a:gd name="T20" fmla="*/ 47 w 108"/>
                  <a:gd name="T21" fmla="*/ 37 h 40"/>
                  <a:gd name="T22" fmla="*/ 52 w 108"/>
                  <a:gd name="T23" fmla="*/ 33 h 40"/>
                  <a:gd name="T24" fmla="*/ 62 w 108"/>
                  <a:gd name="T25" fmla="*/ 33 h 40"/>
                  <a:gd name="T26" fmla="*/ 63 w 108"/>
                  <a:gd name="T27" fmla="*/ 31 h 40"/>
                  <a:gd name="T28" fmla="*/ 70 w 108"/>
                  <a:gd name="T29" fmla="*/ 27 h 40"/>
                  <a:gd name="T30" fmla="*/ 71 w 108"/>
                  <a:gd name="T31" fmla="*/ 34 h 40"/>
                  <a:gd name="T32" fmla="*/ 89 w 108"/>
                  <a:gd name="T33" fmla="*/ 30 h 40"/>
                  <a:gd name="T34" fmla="*/ 99 w 108"/>
                  <a:gd name="T35" fmla="*/ 23 h 40"/>
                  <a:gd name="T36" fmla="*/ 107 w 108"/>
                  <a:gd name="T37" fmla="*/ 15 h 40"/>
                  <a:gd name="T38" fmla="*/ 96 w 108"/>
                  <a:gd name="T39" fmla="*/ 22 h 40"/>
                  <a:gd name="T40" fmla="*/ 92 w 108"/>
                  <a:gd name="T41" fmla="*/ 24 h 40"/>
                  <a:gd name="T42" fmla="*/ 85 w 108"/>
                  <a:gd name="T43" fmla="*/ 29 h 40"/>
                  <a:gd name="T44" fmla="*/ 72 w 108"/>
                  <a:gd name="T45" fmla="*/ 30 h 40"/>
                  <a:gd name="T46" fmla="*/ 81 w 108"/>
                  <a:gd name="T47" fmla="*/ 24 h 40"/>
                  <a:gd name="T48" fmla="*/ 85 w 108"/>
                  <a:gd name="T49" fmla="*/ 21 h 40"/>
                  <a:gd name="T50" fmla="*/ 75 w 108"/>
                  <a:gd name="T51" fmla="*/ 19 h 40"/>
                  <a:gd name="T52" fmla="*/ 65 w 108"/>
                  <a:gd name="T53" fmla="*/ 25 h 40"/>
                  <a:gd name="T54" fmla="*/ 63 w 108"/>
                  <a:gd name="T55" fmla="*/ 22 h 40"/>
                  <a:gd name="T56" fmla="*/ 59 w 108"/>
                  <a:gd name="T57" fmla="*/ 28 h 40"/>
                  <a:gd name="T58" fmla="*/ 56 w 108"/>
                  <a:gd name="T59" fmla="*/ 33 h 40"/>
                  <a:gd name="T60" fmla="*/ 54 w 108"/>
                  <a:gd name="T61" fmla="*/ 31 h 40"/>
                  <a:gd name="T62" fmla="*/ 57 w 108"/>
                  <a:gd name="T63" fmla="*/ 23 h 40"/>
                  <a:gd name="T64" fmla="*/ 62 w 108"/>
                  <a:gd name="T65" fmla="*/ 6 h 40"/>
                  <a:gd name="T66" fmla="*/ 102 w 108"/>
                  <a:gd name="T67" fmla="*/ 2 h 40"/>
                  <a:gd name="T68" fmla="*/ 60 w 108"/>
                  <a:gd name="T69" fmla="*/ 2 h 40"/>
                  <a:gd name="T70" fmla="*/ 56 w 108"/>
                  <a:gd name="T71" fmla="*/ 2 h 40"/>
                  <a:gd name="T72" fmla="*/ 38 w 108"/>
                  <a:gd name="T73" fmla="*/ 3 h 40"/>
                  <a:gd name="T74" fmla="*/ 26 w 108"/>
                  <a:gd name="T75" fmla="*/ 3 h 40"/>
                  <a:gd name="T76" fmla="*/ 52 w 108"/>
                  <a:gd name="T77" fmla="*/ 4 h 40"/>
                  <a:gd name="T78" fmla="*/ 53 w 108"/>
                  <a:gd name="T79" fmla="*/ 7 h 40"/>
                  <a:gd name="T80" fmla="*/ 52 w 108"/>
                  <a:gd name="T81" fmla="*/ 13 h 40"/>
                  <a:gd name="T82" fmla="*/ 51 w 108"/>
                  <a:gd name="T83" fmla="*/ 23 h 40"/>
                  <a:gd name="T84" fmla="*/ 48 w 108"/>
                  <a:gd name="T85" fmla="*/ 30 h 40"/>
                  <a:gd name="T86" fmla="*/ 44 w 108"/>
                  <a:gd name="T87" fmla="*/ 35 h 40"/>
                  <a:gd name="T88" fmla="*/ 42 w 108"/>
                  <a:gd name="T89" fmla="*/ 19 h 40"/>
                  <a:gd name="T90" fmla="*/ 44 w 108"/>
                  <a:gd name="T91" fmla="*/ 11 h 40"/>
                  <a:gd name="T92" fmla="*/ 49 w 108"/>
                  <a:gd name="T93" fmla="*/ 4 h 40"/>
                  <a:gd name="T94" fmla="*/ 38 w 108"/>
                  <a:gd name="T95" fmla="*/ 5 h 40"/>
                  <a:gd name="T96" fmla="*/ 40 w 108"/>
                  <a:gd name="T97" fmla="*/ 13 h 40"/>
                  <a:gd name="T98" fmla="*/ 29 w 108"/>
                  <a:gd name="T99" fmla="*/ 32 h 40"/>
                  <a:gd name="T100" fmla="*/ 15 w 108"/>
                  <a:gd name="T101" fmla="*/ 27 h 40"/>
                  <a:gd name="T102" fmla="*/ 25 w 108"/>
                  <a:gd name="T103" fmla="*/ 11 h 40"/>
                  <a:gd name="T104" fmla="*/ 58 w 108"/>
                  <a:gd name="T105" fmla="*/ 5 h 40"/>
                  <a:gd name="T106" fmla="*/ 58 w 108"/>
                  <a:gd name="T107" fmla="*/ 13 h 40"/>
                  <a:gd name="T108" fmla="*/ 54 w 108"/>
                  <a:gd name="T109" fmla="*/ 17 h 40"/>
                  <a:gd name="T110" fmla="*/ 55 w 108"/>
                  <a:gd name="T111" fmla="*/ 10 h 40"/>
                  <a:gd name="T112" fmla="*/ 58 w 108"/>
                  <a:gd name="T113" fmla="*/ 5 h 40"/>
                  <a:gd name="T114" fmla="*/ 41 w 108"/>
                  <a:gd name="T115" fmla="*/ 37 h 40"/>
                  <a:gd name="T116" fmla="*/ 35 w 108"/>
                  <a:gd name="T117" fmla="*/ 38 h 40"/>
                  <a:gd name="T118" fmla="*/ 31 w 108"/>
                  <a:gd name="T119" fmla="*/ 34 h 40"/>
                  <a:gd name="T120" fmla="*/ 38 w 108"/>
                  <a:gd name="T121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" h="40">
                    <a:moveTo>
                      <a:pt x="5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5" y="5"/>
                    </a:cubicBezTo>
                    <a:cubicBezTo>
                      <a:pt x="12" y="4"/>
                      <a:pt x="19" y="5"/>
                      <a:pt x="27" y="5"/>
                    </a:cubicBezTo>
                    <a:cubicBezTo>
                      <a:pt x="28" y="5"/>
                      <a:pt x="28" y="5"/>
                      <a:pt x="25" y="7"/>
                    </a:cubicBezTo>
                    <a:cubicBezTo>
                      <a:pt x="22" y="10"/>
                      <a:pt x="17" y="15"/>
                      <a:pt x="17" y="16"/>
                    </a:cubicBezTo>
                    <a:cubicBezTo>
                      <a:pt x="17" y="16"/>
                      <a:pt x="16" y="17"/>
                      <a:pt x="16" y="18"/>
                    </a:cubicBezTo>
                    <a:cubicBezTo>
                      <a:pt x="15" y="18"/>
                      <a:pt x="14" y="20"/>
                      <a:pt x="14" y="21"/>
                    </a:cubicBezTo>
                    <a:cubicBezTo>
                      <a:pt x="13" y="23"/>
                      <a:pt x="13" y="24"/>
                      <a:pt x="12" y="25"/>
                    </a:cubicBezTo>
                    <a:cubicBezTo>
                      <a:pt x="11" y="27"/>
                      <a:pt x="12" y="34"/>
                      <a:pt x="13" y="35"/>
                    </a:cubicBezTo>
                    <a:cubicBezTo>
                      <a:pt x="13" y="35"/>
                      <a:pt x="14" y="36"/>
                      <a:pt x="14" y="36"/>
                    </a:cubicBezTo>
                    <a:cubicBezTo>
                      <a:pt x="15" y="37"/>
                      <a:pt x="15" y="37"/>
                      <a:pt x="14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0"/>
                      <a:pt x="1" y="40"/>
                    </a:cubicBezTo>
                    <a:cubicBezTo>
                      <a:pt x="6" y="40"/>
                      <a:pt x="10" y="40"/>
                      <a:pt x="14" y="39"/>
                    </a:cubicBezTo>
                    <a:cubicBezTo>
                      <a:pt x="15" y="39"/>
                      <a:pt x="18" y="39"/>
                      <a:pt x="23" y="39"/>
                    </a:cubicBezTo>
                    <a:cubicBezTo>
                      <a:pt x="26" y="39"/>
                      <a:pt x="29" y="39"/>
                      <a:pt x="29" y="39"/>
                    </a:cubicBezTo>
                    <a:cubicBezTo>
                      <a:pt x="30" y="39"/>
                      <a:pt x="34" y="39"/>
                      <a:pt x="37" y="39"/>
                    </a:cubicBezTo>
                    <a:cubicBezTo>
                      <a:pt x="38" y="39"/>
                      <a:pt x="42" y="40"/>
                      <a:pt x="45" y="40"/>
                    </a:cubicBezTo>
                    <a:cubicBezTo>
                      <a:pt x="48" y="40"/>
                      <a:pt x="53" y="40"/>
                      <a:pt x="56" y="39"/>
                    </a:cubicBezTo>
                    <a:cubicBezTo>
                      <a:pt x="59" y="39"/>
                      <a:pt x="64" y="39"/>
                      <a:pt x="66" y="39"/>
                    </a:cubicBezTo>
                    <a:cubicBezTo>
                      <a:pt x="69" y="39"/>
                      <a:pt x="71" y="39"/>
                      <a:pt x="72" y="39"/>
                    </a:cubicBezTo>
                    <a:cubicBezTo>
                      <a:pt x="82" y="38"/>
                      <a:pt x="91" y="38"/>
                      <a:pt x="101" y="37"/>
                    </a:cubicBezTo>
                    <a:cubicBezTo>
                      <a:pt x="102" y="37"/>
                      <a:pt x="103" y="36"/>
                      <a:pt x="102" y="35"/>
                    </a:cubicBezTo>
                    <a:cubicBezTo>
                      <a:pt x="101" y="34"/>
                      <a:pt x="101" y="34"/>
                      <a:pt x="101" y="35"/>
                    </a:cubicBezTo>
                    <a:cubicBezTo>
                      <a:pt x="99" y="35"/>
                      <a:pt x="86" y="36"/>
                      <a:pt x="82" y="37"/>
                    </a:cubicBezTo>
                    <a:cubicBezTo>
                      <a:pt x="71" y="37"/>
                      <a:pt x="68" y="37"/>
                      <a:pt x="68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4" y="38"/>
                      <a:pt x="58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6" y="37"/>
                      <a:pt x="47" y="37"/>
                    </a:cubicBezTo>
                    <a:cubicBezTo>
                      <a:pt x="47" y="36"/>
                      <a:pt x="49" y="35"/>
                      <a:pt x="50" y="34"/>
                    </a:cubicBezTo>
                    <a:cubicBezTo>
                      <a:pt x="51" y="33"/>
                      <a:pt x="51" y="32"/>
                      <a:pt x="51" y="32"/>
                    </a:cubicBezTo>
                    <a:cubicBezTo>
                      <a:pt x="51" y="32"/>
                      <a:pt x="52" y="32"/>
                      <a:pt x="52" y="33"/>
                    </a:cubicBezTo>
                    <a:cubicBezTo>
                      <a:pt x="53" y="35"/>
                      <a:pt x="55" y="37"/>
                      <a:pt x="56" y="37"/>
                    </a:cubicBezTo>
                    <a:cubicBezTo>
                      <a:pt x="58" y="36"/>
                      <a:pt x="60" y="35"/>
                      <a:pt x="61" y="34"/>
                    </a:cubicBezTo>
                    <a:cubicBezTo>
                      <a:pt x="61" y="34"/>
                      <a:pt x="61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2"/>
                      <a:pt x="63" y="32"/>
                      <a:pt x="63" y="32"/>
                    </a:cubicBezTo>
                    <a:cubicBezTo>
                      <a:pt x="63" y="32"/>
                      <a:pt x="63" y="31"/>
                      <a:pt x="63" y="31"/>
                    </a:cubicBezTo>
                    <a:cubicBezTo>
                      <a:pt x="63" y="31"/>
                      <a:pt x="64" y="30"/>
                      <a:pt x="64" y="30"/>
                    </a:cubicBezTo>
                    <a:cubicBezTo>
                      <a:pt x="65" y="30"/>
                      <a:pt x="66" y="29"/>
                      <a:pt x="69" y="27"/>
                    </a:cubicBezTo>
                    <a:cubicBezTo>
                      <a:pt x="70" y="26"/>
                      <a:pt x="70" y="26"/>
                      <a:pt x="70" y="27"/>
                    </a:cubicBezTo>
                    <a:cubicBezTo>
                      <a:pt x="69" y="28"/>
                      <a:pt x="69" y="29"/>
                      <a:pt x="69" y="29"/>
                    </a:cubicBezTo>
                    <a:cubicBezTo>
                      <a:pt x="69" y="30"/>
                      <a:pt x="69" y="31"/>
                      <a:pt x="69" y="31"/>
                    </a:cubicBezTo>
                    <a:cubicBezTo>
                      <a:pt x="69" y="32"/>
                      <a:pt x="69" y="32"/>
                      <a:pt x="71" y="34"/>
                    </a:cubicBezTo>
                    <a:cubicBezTo>
                      <a:pt x="73" y="36"/>
                      <a:pt x="77" y="37"/>
                      <a:pt x="79" y="36"/>
                    </a:cubicBezTo>
                    <a:cubicBezTo>
                      <a:pt x="80" y="35"/>
                      <a:pt x="81" y="35"/>
                      <a:pt x="83" y="34"/>
                    </a:cubicBezTo>
                    <a:cubicBezTo>
                      <a:pt x="84" y="33"/>
                      <a:pt x="86" y="32"/>
                      <a:pt x="89" y="30"/>
                    </a:cubicBezTo>
                    <a:cubicBezTo>
                      <a:pt x="90" y="29"/>
                      <a:pt x="93" y="27"/>
                      <a:pt x="93" y="27"/>
                    </a:cubicBezTo>
                    <a:cubicBezTo>
                      <a:pt x="94" y="26"/>
                      <a:pt x="96" y="25"/>
                      <a:pt x="97" y="24"/>
                    </a:cubicBezTo>
                    <a:cubicBezTo>
                      <a:pt x="97" y="24"/>
                      <a:pt x="98" y="23"/>
                      <a:pt x="99" y="23"/>
                    </a:cubicBezTo>
                    <a:cubicBezTo>
                      <a:pt x="99" y="22"/>
                      <a:pt x="100" y="22"/>
                      <a:pt x="100" y="22"/>
                    </a:cubicBezTo>
                    <a:cubicBezTo>
                      <a:pt x="100" y="22"/>
                      <a:pt x="103" y="19"/>
                      <a:pt x="105" y="18"/>
                    </a:cubicBezTo>
                    <a:cubicBezTo>
                      <a:pt x="108" y="16"/>
                      <a:pt x="108" y="16"/>
                      <a:pt x="107" y="15"/>
                    </a:cubicBezTo>
                    <a:cubicBezTo>
                      <a:pt x="107" y="14"/>
                      <a:pt x="105" y="14"/>
                      <a:pt x="102" y="17"/>
                    </a:cubicBezTo>
                    <a:cubicBezTo>
                      <a:pt x="100" y="18"/>
                      <a:pt x="98" y="20"/>
                      <a:pt x="97" y="21"/>
                    </a:cubicBezTo>
                    <a:cubicBezTo>
                      <a:pt x="96" y="21"/>
                      <a:pt x="96" y="22"/>
                      <a:pt x="96" y="22"/>
                    </a:cubicBezTo>
                    <a:cubicBezTo>
                      <a:pt x="96" y="22"/>
                      <a:pt x="95" y="22"/>
                      <a:pt x="95" y="22"/>
                    </a:cubicBezTo>
                    <a:cubicBezTo>
                      <a:pt x="95" y="22"/>
                      <a:pt x="94" y="23"/>
                      <a:pt x="94" y="23"/>
                    </a:cubicBezTo>
                    <a:cubicBezTo>
                      <a:pt x="94" y="23"/>
                      <a:pt x="93" y="24"/>
                      <a:pt x="92" y="24"/>
                    </a:cubicBezTo>
                    <a:cubicBezTo>
                      <a:pt x="92" y="25"/>
                      <a:pt x="90" y="26"/>
                      <a:pt x="89" y="27"/>
                    </a:cubicBezTo>
                    <a:cubicBezTo>
                      <a:pt x="87" y="28"/>
                      <a:pt x="86" y="29"/>
                      <a:pt x="86" y="29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4" y="30"/>
                      <a:pt x="80" y="33"/>
                      <a:pt x="77" y="33"/>
                    </a:cubicBezTo>
                    <a:cubicBezTo>
                      <a:pt x="75" y="34"/>
                      <a:pt x="74" y="33"/>
                      <a:pt x="73" y="32"/>
                    </a:cubicBezTo>
                    <a:cubicBezTo>
                      <a:pt x="72" y="31"/>
                      <a:pt x="72" y="31"/>
                      <a:pt x="72" y="30"/>
                    </a:cubicBezTo>
                    <a:cubicBezTo>
                      <a:pt x="72" y="29"/>
                      <a:pt x="73" y="27"/>
                      <a:pt x="74" y="25"/>
                    </a:cubicBezTo>
                    <a:cubicBezTo>
                      <a:pt x="75" y="24"/>
                      <a:pt x="76" y="22"/>
                      <a:pt x="77" y="22"/>
                    </a:cubicBezTo>
                    <a:cubicBezTo>
                      <a:pt x="81" y="21"/>
                      <a:pt x="82" y="22"/>
                      <a:pt x="81" y="24"/>
                    </a:cubicBezTo>
                    <a:cubicBezTo>
                      <a:pt x="81" y="27"/>
                      <a:pt x="84" y="29"/>
                      <a:pt x="85" y="26"/>
                    </a:cubicBezTo>
                    <a:cubicBezTo>
                      <a:pt x="85" y="25"/>
                      <a:pt x="85" y="24"/>
                      <a:pt x="85" y="23"/>
                    </a:cubicBezTo>
                    <a:cubicBezTo>
                      <a:pt x="85" y="22"/>
                      <a:pt x="85" y="21"/>
                      <a:pt x="85" y="21"/>
                    </a:cubicBezTo>
                    <a:cubicBezTo>
                      <a:pt x="84" y="20"/>
                      <a:pt x="83" y="19"/>
                      <a:pt x="82" y="19"/>
                    </a:cubicBezTo>
                    <a:cubicBezTo>
                      <a:pt x="82" y="19"/>
                      <a:pt x="81" y="19"/>
                      <a:pt x="81" y="19"/>
                    </a:cubicBezTo>
                    <a:cubicBezTo>
                      <a:pt x="80" y="18"/>
                      <a:pt x="76" y="19"/>
                      <a:pt x="75" y="19"/>
                    </a:cubicBezTo>
                    <a:cubicBezTo>
                      <a:pt x="73" y="20"/>
                      <a:pt x="70" y="22"/>
                      <a:pt x="67" y="24"/>
                    </a:cubicBezTo>
                    <a:cubicBezTo>
                      <a:pt x="66" y="25"/>
                      <a:pt x="65" y="26"/>
                      <a:pt x="65" y="26"/>
                    </a:cubicBezTo>
                    <a:cubicBezTo>
                      <a:pt x="65" y="26"/>
                      <a:pt x="65" y="25"/>
                      <a:pt x="65" y="25"/>
                    </a:cubicBezTo>
                    <a:cubicBezTo>
                      <a:pt x="65" y="24"/>
                      <a:pt x="65" y="24"/>
                      <a:pt x="65" y="23"/>
                    </a:cubicBezTo>
                    <a:cubicBezTo>
                      <a:pt x="65" y="23"/>
                      <a:pt x="64" y="23"/>
                      <a:pt x="64" y="23"/>
                    </a:cubicBezTo>
                    <a:cubicBezTo>
                      <a:pt x="64" y="22"/>
                      <a:pt x="64" y="22"/>
                      <a:pt x="63" y="22"/>
                    </a:cubicBezTo>
                    <a:cubicBezTo>
                      <a:pt x="62" y="22"/>
                      <a:pt x="61" y="23"/>
                      <a:pt x="61" y="23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9" y="24"/>
                      <a:pt x="59" y="27"/>
                      <a:pt x="59" y="28"/>
                    </a:cubicBezTo>
                    <a:cubicBezTo>
                      <a:pt x="59" y="28"/>
                      <a:pt x="60" y="29"/>
                      <a:pt x="60" y="29"/>
                    </a:cubicBezTo>
                    <a:cubicBezTo>
                      <a:pt x="60" y="30"/>
                      <a:pt x="60" y="30"/>
                      <a:pt x="59" y="32"/>
                    </a:cubicBezTo>
                    <a:cubicBezTo>
                      <a:pt x="58" y="33"/>
                      <a:pt x="57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4"/>
                      <a:pt x="56" y="34"/>
                      <a:pt x="55" y="34"/>
                    </a:cubicBezTo>
                    <a:cubicBezTo>
                      <a:pt x="55" y="34"/>
                      <a:pt x="54" y="32"/>
                      <a:pt x="54" y="31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3" y="29"/>
                      <a:pt x="54" y="28"/>
                      <a:pt x="56" y="25"/>
                    </a:cubicBezTo>
                    <a:cubicBezTo>
                      <a:pt x="57" y="24"/>
                      <a:pt x="57" y="23"/>
                      <a:pt x="57" y="23"/>
                    </a:cubicBezTo>
                    <a:cubicBezTo>
                      <a:pt x="57" y="22"/>
                      <a:pt x="58" y="22"/>
                      <a:pt x="58" y="21"/>
                    </a:cubicBezTo>
                    <a:cubicBezTo>
                      <a:pt x="60" y="19"/>
                      <a:pt x="61" y="13"/>
                      <a:pt x="62" y="9"/>
                    </a:cubicBezTo>
                    <a:cubicBezTo>
                      <a:pt x="62" y="8"/>
                      <a:pt x="62" y="6"/>
                      <a:pt x="62" y="6"/>
                    </a:cubicBezTo>
                    <a:cubicBezTo>
                      <a:pt x="62" y="5"/>
                      <a:pt x="62" y="4"/>
                      <a:pt x="62" y="4"/>
                    </a:cubicBezTo>
                    <a:cubicBezTo>
                      <a:pt x="61" y="4"/>
                      <a:pt x="62" y="4"/>
                      <a:pt x="65" y="4"/>
                    </a:cubicBezTo>
                    <a:cubicBezTo>
                      <a:pt x="78" y="3"/>
                      <a:pt x="101" y="2"/>
                      <a:pt x="102" y="2"/>
                    </a:cubicBezTo>
                    <a:cubicBezTo>
                      <a:pt x="102" y="1"/>
                      <a:pt x="101" y="0"/>
                      <a:pt x="99" y="1"/>
                    </a:cubicBezTo>
                    <a:cubicBezTo>
                      <a:pt x="86" y="1"/>
                      <a:pt x="75" y="1"/>
                      <a:pt x="63" y="2"/>
                    </a:cubicBezTo>
                    <a:cubicBezTo>
                      <a:pt x="61" y="2"/>
                      <a:pt x="60" y="2"/>
                      <a:pt x="60" y="2"/>
                    </a:cubicBezTo>
                    <a:cubicBezTo>
                      <a:pt x="60" y="2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58" y="2"/>
                      <a:pt x="57" y="2"/>
                      <a:pt x="56" y="2"/>
                    </a:cubicBezTo>
                    <a:cubicBezTo>
                      <a:pt x="55" y="3"/>
                      <a:pt x="54" y="3"/>
                      <a:pt x="52" y="3"/>
                    </a:cubicBezTo>
                    <a:cubicBezTo>
                      <a:pt x="50" y="3"/>
                      <a:pt x="49" y="3"/>
                      <a:pt x="49" y="3"/>
                    </a:cubicBezTo>
                    <a:cubicBezTo>
                      <a:pt x="49" y="3"/>
                      <a:pt x="39" y="3"/>
                      <a:pt x="38" y="3"/>
                    </a:cubicBezTo>
                    <a:cubicBezTo>
                      <a:pt x="37" y="2"/>
                      <a:pt x="32" y="2"/>
                      <a:pt x="31" y="3"/>
                    </a:cubicBezTo>
                    <a:cubicBezTo>
                      <a:pt x="30" y="3"/>
                      <a:pt x="29" y="3"/>
                      <a:pt x="28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0" y="3"/>
                      <a:pt x="13" y="3"/>
                      <a:pt x="7" y="3"/>
                    </a:cubicBezTo>
                    <a:cubicBezTo>
                      <a:pt x="6" y="3"/>
                      <a:pt x="5" y="3"/>
                      <a:pt x="5" y="3"/>
                    </a:cubicBezTo>
                    <a:close/>
                    <a:moveTo>
                      <a:pt x="52" y="4"/>
                    </a:moveTo>
                    <a:cubicBezTo>
                      <a:pt x="54" y="4"/>
                      <a:pt x="54" y="4"/>
                      <a:pt x="54" y="5"/>
                    </a:cubicBezTo>
                    <a:cubicBezTo>
                      <a:pt x="54" y="5"/>
                      <a:pt x="54" y="5"/>
                      <a:pt x="53" y="5"/>
                    </a:cubicBezTo>
                    <a:cubicBezTo>
                      <a:pt x="53" y="6"/>
                      <a:pt x="53" y="6"/>
                      <a:pt x="53" y="7"/>
                    </a:cubicBezTo>
                    <a:cubicBezTo>
                      <a:pt x="53" y="7"/>
                      <a:pt x="53" y="8"/>
                      <a:pt x="52" y="9"/>
                    </a:cubicBezTo>
                    <a:cubicBezTo>
                      <a:pt x="52" y="10"/>
                      <a:pt x="52" y="11"/>
                      <a:pt x="52" y="12"/>
                    </a:cubicBezTo>
                    <a:cubicBezTo>
                      <a:pt x="52" y="12"/>
                      <a:pt x="52" y="13"/>
                      <a:pt x="52" y="13"/>
                    </a:cubicBezTo>
                    <a:cubicBezTo>
                      <a:pt x="51" y="13"/>
                      <a:pt x="51" y="14"/>
                      <a:pt x="51" y="15"/>
                    </a:cubicBezTo>
                    <a:cubicBezTo>
                      <a:pt x="51" y="16"/>
                      <a:pt x="51" y="18"/>
                      <a:pt x="51" y="19"/>
                    </a:cubicBezTo>
                    <a:cubicBezTo>
                      <a:pt x="51" y="20"/>
                      <a:pt x="51" y="22"/>
                      <a:pt x="51" y="23"/>
                    </a:cubicBezTo>
                    <a:cubicBezTo>
                      <a:pt x="51" y="24"/>
                      <a:pt x="50" y="25"/>
                      <a:pt x="50" y="26"/>
                    </a:cubicBezTo>
                    <a:cubicBezTo>
                      <a:pt x="50" y="26"/>
                      <a:pt x="50" y="26"/>
                      <a:pt x="50" y="27"/>
                    </a:cubicBezTo>
                    <a:cubicBezTo>
                      <a:pt x="50" y="28"/>
                      <a:pt x="50" y="29"/>
                      <a:pt x="48" y="30"/>
                    </a:cubicBezTo>
                    <a:cubicBezTo>
                      <a:pt x="48" y="31"/>
                      <a:pt x="47" y="32"/>
                      <a:pt x="47" y="32"/>
                    </a:cubicBezTo>
                    <a:cubicBezTo>
                      <a:pt x="46" y="33"/>
                      <a:pt x="46" y="34"/>
                      <a:pt x="45" y="34"/>
                    </a:cubicBezTo>
                    <a:cubicBezTo>
                      <a:pt x="45" y="35"/>
                      <a:pt x="44" y="35"/>
                      <a:pt x="44" y="35"/>
                    </a:cubicBezTo>
                    <a:cubicBezTo>
                      <a:pt x="43" y="35"/>
                      <a:pt x="43" y="34"/>
                      <a:pt x="42" y="33"/>
                    </a:cubicBezTo>
                    <a:cubicBezTo>
                      <a:pt x="41" y="31"/>
                      <a:pt x="40" y="23"/>
                      <a:pt x="41" y="21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2" y="18"/>
                      <a:pt x="42" y="17"/>
                      <a:pt x="42" y="16"/>
                    </a:cubicBezTo>
                    <a:cubicBezTo>
                      <a:pt x="43" y="15"/>
                      <a:pt x="43" y="14"/>
                      <a:pt x="43" y="14"/>
                    </a:cubicBezTo>
                    <a:cubicBezTo>
                      <a:pt x="43" y="13"/>
                      <a:pt x="44" y="12"/>
                      <a:pt x="44" y="11"/>
                    </a:cubicBezTo>
                    <a:cubicBezTo>
                      <a:pt x="45" y="7"/>
                      <a:pt x="45" y="6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4"/>
                      <a:pt x="47" y="4"/>
                      <a:pt x="49" y="4"/>
                    </a:cubicBezTo>
                    <a:cubicBezTo>
                      <a:pt x="50" y="4"/>
                      <a:pt x="51" y="4"/>
                      <a:pt x="52" y="4"/>
                    </a:cubicBezTo>
                    <a:close/>
                    <a:moveTo>
                      <a:pt x="35" y="5"/>
                    </a:moveTo>
                    <a:cubicBezTo>
                      <a:pt x="36" y="5"/>
                      <a:pt x="37" y="5"/>
                      <a:pt x="38" y="5"/>
                    </a:cubicBezTo>
                    <a:cubicBezTo>
                      <a:pt x="39" y="6"/>
                      <a:pt x="40" y="6"/>
                      <a:pt x="40" y="6"/>
                    </a:cubicBezTo>
                    <a:cubicBezTo>
                      <a:pt x="41" y="6"/>
                      <a:pt x="42" y="7"/>
                      <a:pt x="41" y="9"/>
                    </a:cubicBezTo>
                    <a:cubicBezTo>
                      <a:pt x="41" y="10"/>
                      <a:pt x="40" y="12"/>
                      <a:pt x="40" y="13"/>
                    </a:cubicBezTo>
                    <a:cubicBezTo>
                      <a:pt x="39" y="18"/>
                      <a:pt x="38" y="21"/>
                      <a:pt x="36" y="23"/>
                    </a:cubicBezTo>
                    <a:cubicBezTo>
                      <a:pt x="35" y="23"/>
                      <a:pt x="34" y="25"/>
                      <a:pt x="34" y="25"/>
                    </a:cubicBezTo>
                    <a:cubicBezTo>
                      <a:pt x="34" y="26"/>
                      <a:pt x="30" y="31"/>
                      <a:pt x="29" y="32"/>
                    </a:cubicBezTo>
                    <a:cubicBezTo>
                      <a:pt x="29" y="32"/>
                      <a:pt x="27" y="33"/>
                      <a:pt x="25" y="34"/>
                    </a:cubicBezTo>
                    <a:cubicBezTo>
                      <a:pt x="21" y="36"/>
                      <a:pt x="18" y="37"/>
                      <a:pt x="17" y="36"/>
                    </a:cubicBezTo>
                    <a:cubicBezTo>
                      <a:pt x="14" y="33"/>
                      <a:pt x="14" y="31"/>
                      <a:pt x="15" y="27"/>
                    </a:cubicBezTo>
                    <a:cubicBezTo>
                      <a:pt x="16" y="23"/>
                      <a:pt x="18" y="19"/>
                      <a:pt x="21" y="16"/>
                    </a:cubicBezTo>
                    <a:cubicBezTo>
                      <a:pt x="22" y="14"/>
                      <a:pt x="23" y="13"/>
                      <a:pt x="24" y="13"/>
                    </a:cubicBezTo>
                    <a:cubicBezTo>
                      <a:pt x="24" y="13"/>
                      <a:pt x="25" y="12"/>
                      <a:pt x="25" y="11"/>
                    </a:cubicBezTo>
                    <a:cubicBezTo>
                      <a:pt x="27" y="9"/>
                      <a:pt x="30" y="7"/>
                      <a:pt x="32" y="6"/>
                    </a:cubicBezTo>
                    <a:cubicBezTo>
                      <a:pt x="33" y="5"/>
                      <a:pt x="34" y="5"/>
                      <a:pt x="35" y="5"/>
                    </a:cubicBezTo>
                    <a:close/>
                    <a:moveTo>
                      <a:pt x="58" y="5"/>
                    </a:move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9" y="5"/>
                    </a:cubicBezTo>
                    <a:cubicBezTo>
                      <a:pt x="59" y="5"/>
                      <a:pt x="59" y="10"/>
                      <a:pt x="58" y="13"/>
                    </a:cubicBezTo>
                    <a:cubicBezTo>
                      <a:pt x="57" y="18"/>
                      <a:pt x="56" y="18"/>
                      <a:pt x="55" y="20"/>
                    </a:cubicBezTo>
                    <a:cubicBezTo>
                      <a:pt x="53" y="24"/>
                      <a:pt x="53" y="24"/>
                      <a:pt x="54" y="21"/>
                    </a:cubicBezTo>
                    <a:cubicBezTo>
                      <a:pt x="54" y="20"/>
                      <a:pt x="54" y="18"/>
                      <a:pt x="54" y="17"/>
                    </a:cubicBezTo>
                    <a:cubicBezTo>
                      <a:pt x="54" y="16"/>
                      <a:pt x="54" y="15"/>
                      <a:pt x="54" y="14"/>
                    </a:cubicBezTo>
                    <a:cubicBezTo>
                      <a:pt x="54" y="14"/>
                      <a:pt x="54" y="12"/>
                      <a:pt x="55" y="12"/>
                    </a:cubicBezTo>
                    <a:cubicBezTo>
                      <a:pt x="55" y="11"/>
                      <a:pt x="55" y="10"/>
                      <a:pt x="55" y="10"/>
                    </a:cubicBezTo>
                    <a:cubicBezTo>
                      <a:pt x="55" y="10"/>
                      <a:pt x="56" y="9"/>
                      <a:pt x="56" y="8"/>
                    </a:cubicBezTo>
                    <a:cubicBezTo>
                      <a:pt x="56" y="7"/>
                      <a:pt x="57" y="6"/>
                      <a:pt x="57" y="5"/>
                    </a:cubicBezTo>
                    <a:cubicBezTo>
                      <a:pt x="58" y="5"/>
                      <a:pt x="58" y="5"/>
                      <a:pt x="58" y="5"/>
                    </a:cubicBezTo>
                    <a:close/>
                    <a:moveTo>
                      <a:pt x="38" y="25"/>
                    </a:moveTo>
                    <a:cubicBezTo>
                      <a:pt x="38" y="25"/>
                      <a:pt x="38" y="25"/>
                      <a:pt x="38" y="26"/>
                    </a:cubicBezTo>
                    <a:cubicBezTo>
                      <a:pt x="39" y="33"/>
                      <a:pt x="39" y="35"/>
                      <a:pt x="41" y="37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8" y="38"/>
                      <a:pt x="36" y="38"/>
                      <a:pt x="35" y="38"/>
                    </a:cubicBezTo>
                    <a:cubicBezTo>
                      <a:pt x="34" y="37"/>
                      <a:pt x="32" y="37"/>
                      <a:pt x="30" y="37"/>
                    </a:cubicBezTo>
                    <a:cubicBezTo>
                      <a:pt x="26" y="37"/>
                      <a:pt x="26" y="37"/>
                      <a:pt x="29" y="35"/>
                    </a:cubicBezTo>
                    <a:cubicBezTo>
                      <a:pt x="30" y="35"/>
                      <a:pt x="31" y="34"/>
                      <a:pt x="31" y="34"/>
                    </a:cubicBezTo>
                    <a:cubicBezTo>
                      <a:pt x="31" y="34"/>
                      <a:pt x="32" y="33"/>
                      <a:pt x="33" y="32"/>
                    </a:cubicBezTo>
                    <a:cubicBezTo>
                      <a:pt x="34" y="31"/>
                      <a:pt x="36" y="27"/>
                      <a:pt x="37" y="26"/>
                    </a:cubicBezTo>
                    <a:cubicBezTo>
                      <a:pt x="37" y="25"/>
                      <a:pt x="38" y="25"/>
                      <a:pt x="3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524"/>
              <p:cNvSpPr>
                <a:spLocks noEditPoints="1"/>
              </p:cNvSpPr>
              <p:nvPr/>
            </p:nvSpPr>
            <p:spPr bwMode="auto">
              <a:xfrm>
                <a:off x="1349" y="2636"/>
                <a:ext cx="40" cy="33"/>
              </a:xfrm>
              <a:custGeom>
                <a:avLst/>
                <a:gdLst>
                  <a:gd name="T0" fmla="*/ 8 w 52"/>
                  <a:gd name="T1" fmla="*/ 2 h 44"/>
                  <a:gd name="T2" fmla="*/ 5 w 52"/>
                  <a:gd name="T3" fmla="*/ 5 h 44"/>
                  <a:gd name="T4" fmla="*/ 1 w 52"/>
                  <a:gd name="T5" fmla="*/ 6 h 44"/>
                  <a:gd name="T6" fmla="*/ 12 w 52"/>
                  <a:gd name="T7" fmla="*/ 8 h 44"/>
                  <a:gd name="T8" fmla="*/ 10 w 52"/>
                  <a:gd name="T9" fmla="*/ 29 h 44"/>
                  <a:gd name="T10" fmla="*/ 23 w 52"/>
                  <a:gd name="T11" fmla="*/ 42 h 44"/>
                  <a:gd name="T12" fmla="*/ 26 w 52"/>
                  <a:gd name="T13" fmla="*/ 42 h 44"/>
                  <a:gd name="T14" fmla="*/ 28 w 52"/>
                  <a:gd name="T15" fmla="*/ 43 h 44"/>
                  <a:gd name="T16" fmla="*/ 31 w 52"/>
                  <a:gd name="T17" fmla="*/ 43 h 44"/>
                  <a:gd name="T18" fmla="*/ 40 w 52"/>
                  <a:gd name="T19" fmla="*/ 42 h 44"/>
                  <a:gd name="T20" fmla="*/ 44 w 52"/>
                  <a:gd name="T21" fmla="*/ 37 h 44"/>
                  <a:gd name="T22" fmla="*/ 50 w 52"/>
                  <a:gd name="T23" fmla="*/ 13 h 44"/>
                  <a:gd name="T24" fmla="*/ 33 w 52"/>
                  <a:gd name="T25" fmla="*/ 9 h 44"/>
                  <a:gd name="T26" fmla="*/ 31 w 52"/>
                  <a:gd name="T27" fmla="*/ 0 h 44"/>
                  <a:gd name="T28" fmla="*/ 28 w 52"/>
                  <a:gd name="T29" fmla="*/ 3 h 44"/>
                  <a:gd name="T30" fmla="*/ 24 w 52"/>
                  <a:gd name="T31" fmla="*/ 3 h 44"/>
                  <a:gd name="T32" fmla="*/ 18 w 52"/>
                  <a:gd name="T33" fmla="*/ 0 h 44"/>
                  <a:gd name="T34" fmla="*/ 21 w 52"/>
                  <a:gd name="T35" fmla="*/ 3 h 44"/>
                  <a:gd name="T36" fmla="*/ 28 w 52"/>
                  <a:gd name="T37" fmla="*/ 5 h 44"/>
                  <a:gd name="T38" fmla="*/ 21 w 52"/>
                  <a:gd name="T39" fmla="*/ 4 h 44"/>
                  <a:gd name="T40" fmla="*/ 18 w 52"/>
                  <a:gd name="T41" fmla="*/ 4 h 44"/>
                  <a:gd name="T42" fmla="*/ 17 w 52"/>
                  <a:gd name="T43" fmla="*/ 3 h 44"/>
                  <a:gd name="T44" fmla="*/ 12 w 52"/>
                  <a:gd name="T45" fmla="*/ 3 h 44"/>
                  <a:gd name="T46" fmla="*/ 14 w 52"/>
                  <a:gd name="T47" fmla="*/ 4 h 44"/>
                  <a:gd name="T48" fmla="*/ 14 w 52"/>
                  <a:gd name="T49" fmla="*/ 5 h 44"/>
                  <a:gd name="T50" fmla="*/ 16 w 52"/>
                  <a:gd name="T51" fmla="*/ 4 h 44"/>
                  <a:gd name="T52" fmla="*/ 19 w 52"/>
                  <a:gd name="T53" fmla="*/ 7 h 44"/>
                  <a:gd name="T54" fmla="*/ 23 w 52"/>
                  <a:gd name="T55" fmla="*/ 6 h 44"/>
                  <a:gd name="T56" fmla="*/ 23 w 52"/>
                  <a:gd name="T57" fmla="*/ 8 h 44"/>
                  <a:gd name="T58" fmla="*/ 26 w 52"/>
                  <a:gd name="T59" fmla="*/ 8 h 44"/>
                  <a:gd name="T60" fmla="*/ 28 w 52"/>
                  <a:gd name="T61" fmla="*/ 7 h 44"/>
                  <a:gd name="T62" fmla="*/ 25 w 52"/>
                  <a:gd name="T63" fmla="*/ 9 h 44"/>
                  <a:gd name="T64" fmla="*/ 14 w 52"/>
                  <a:gd name="T65" fmla="*/ 7 h 44"/>
                  <a:gd name="T66" fmla="*/ 8 w 52"/>
                  <a:gd name="T67" fmla="*/ 5 h 44"/>
                  <a:gd name="T68" fmla="*/ 11 w 52"/>
                  <a:gd name="T69" fmla="*/ 2 h 44"/>
                  <a:gd name="T70" fmla="*/ 31 w 52"/>
                  <a:gd name="T71" fmla="*/ 4 h 44"/>
                  <a:gd name="T72" fmla="*/ 32 w 52"/>
                  <a:gd name="T73" fmla="*/ 11 h 44"/>
                  <a:gd name="T74" fmla="*/ 29 w 52"/>
                  <a:gd name="T75" fmla="*/ 2 h 44"/>
                  <a:gd name="T76" fmla="*/ 30 w 52"/>
                  <a:gd name="T77" fmla="*/ 6 h 44"/>
                  <a:gd name="T78" fmla="*/ 29 w 52"/>
                  <a:gd name="T79" fmla="*/ 8 h 44"/>
                  <a:gd name="T80" fmla="*/ 17 w 52"/>
                  <a:gd name="T81" fmla="*/ 9 h 44"/>
                  <a:gd name="T82" fmla="*/ 31 w 52"/>
                  <a:gd name="T83" fmla="*/ 10 h 44"/>
                  <a:gd name="T84" fmla="*/ 26 w 52"/>
                  <a:gd name="T85" fmla="*/ 14 h 44"/>
                  <a:gd name="T86" fmla="*/ 36 w 52"/>
                  <a:gd name="T87" fmla="*/ 15 h 44"/>
                  <a:gd name="T88" fmla="*/ 33 w 52"/>
                  <a:gd name="T89" fmla="*/ 11 h 44"/>
                  <a:gd name="T90" fmla="*/ 50 w 52"/>
                  <a:gd name="T91" fmla="*/ 18 h 44"/>
                  <a:gd name="T92" fmla="*/ 43 w 52"/>
                  <a:gd name="T93" fmla="*/ 37 h 44"/>
                  <a:gd name="T94" fmla="*/ 30 w 52"/>
                  <a:gd name="T95" fmla="*/ 40 h 44"/>
                  <a:gd name="T96" fmla="*/ 20 w 52"/>
                  <a:gd name="T97" fmla="*/ 41 h 44"/>
                  <a:gd name="T98" fmla="*/ 12 w 52"/>
                  <a:gd name="T99" fmla="*/ 32 h 44"/>
                  <a:gd name="T100" fmla="*/ 7 w 52"/>
                  <a:gd name="T101" fmla="*/ 18 h 44"/>
                  <a:gd name="T102" fmla="*/ 32 w 52"/>
                  <a:gd name="T103" fmla="*/ 12 h 44"/>
                  <a:gd name="T104" fmla="*/ 28 w 52"/>
                  <a:gd name="T105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2" h="44">
                    <a:moveTo>
                      <a:pt x="15" y="0"/>
                    </a:moveTo>
                    <a:cubicBezTo>
                      <a:pt x="14" y="0"/>
                      <a:pt x="12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6" y="6"/>
                      <a:pt x="7" y="5"/>
                    </a:cubicBezTo>
                    <a:cubicBezTo>
                      <a:pt x="8" y="5"/>
                      <a:pt x="8" y="5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7"/>
                      <a:pt x="13" y="7"/>
                      <a:pt x="13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1" y="8"/>
                      <a:pt x="10" y="8"/>
                      <a:pt x="10" y="9"/>
                    </a:cubicBezTo>
                    <a:cubicBezTo>
                      <a:pt x="9" y="9"/>
                      <a:pt x="9" y="10"/>
                      <a:pt x="8" y="10"/>
                    </a:cubicBezTo>
                    <a:cubicBezTo>
                      <a:pt x="6" y="12"/>
                      <a:pt x="6" y="17"/>
                      <a:pt x="7" y="20"/>
                    </a:cubicBezTo>
                    <a:cubicBezTo>
                      <a:pt x="7" y="21"/>
                      <a:pt x="7" y="21"/>
                      <a:pt x="7" y="22"/>
                    </a:cubicBezTo>
                    <a:cubicBezTo>
                      <a:pt x="7" y="24"/>
                      <a:pt x="9" y="27"/>
                      <a:pt x="10" y="29"/>
                    </a:cubicBezTo>
                    <a:cubicBezTo>
                      <a:pt x="10" y="29"/>
                      <a:pt x="10" y="30"/>
                      <a:pt x="11" y="31"/>
                    </a:cubicBezTo>
                    <a:cubicBezTo>
                      <a:pt x="12" y="34"/>
                      <a:pt x="14" y="39"/>
                      <a:pt x="16" y="41"/>
                    </a:cubicBezTo>
                    <a:cubicBezTo>
                      <a:pt x="17" y="42"/>
                      <a:pt x="17" y="42"/>
                      <a:pt x="18" y="42"/>
                    </a:cubicBezTo>
                    <a:cubicBezTo>
                      <a:pt x="19" y="42"/>
                      <a:pt x="19" y="42"/>
                      <a:pt x="20" y="42"/>
                    </a:cubicBezTo>
                    <a:cubicBezTo>
                      <a:pt x="21" y="42"/>
                      <a:pt x="22" y="42"/>
                      <a:pt x="23" y="42"/>
                    </a:cubicBezTo>
                    <a:cubicBezTo>
                      <a:pt x="23" y="42"/>
                      <a:pt x="24" y="42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2"/>
                      <a:pt x="25" y="42"/>
                      <a:pt x="25" y="43"/>
                    </a:cubicBezTo>
                    <a:cubicBezTo>
                      <a:pt x="25" y="43"/>
                      <a:pt x="25" y="43"/>
                      <a:pt x="25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3"/>
                      <a:pt x="28" y="43"/>
                      <a:pt x="28" y="42"/>
                    </a:cubicBezTo>
                    <a:cubicBezTo>
                      <a:pt x="28" y="42"/>
                      <a:pt x="29" y="42"/>
                      <a:pt x="28" y="43"/>
                    </a:cubicBezTo>
                    <a:cubicBezTo>
                      <a:pt x="28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43"/>
                      <a:pt x="30" y="42"/>
                      <a:pt x="30" y="43"/>
                    </a:cubicBezTo>
                    <a:cubicBezTo>
                      <a:pt x="30" y="43"/>
                      <a:pt x="30" y="43"/>
                      <a:pt x="31" y="42"/>
                    </a:cubicBezTo>
                    <a:cubicBezTo>
                      <a:pt x="31" y="42"/>
                      <a:pt x="31" y="42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4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2" y="42"/>
                    </a:cubicBezTo>
                    <a:cubicBezTo>
                      <a:pt x="32" y="42"/>
                      <a:pt x="32" y="42"/>
                      <a:pt x="33" y="42"/>
                    </a:cubicBezTo>
                    <a:cubicBezTo>
                      <a:pt x="34" y="43"/>
                      <a:pt x="38" y="42"/>
                      <a:pt x="40" y="42"/>
                    </a:cubicBezTo>
                    <a:cubicBezTo>
                      <a:pt x="41" y="41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39"/>
                    </a:cubicBezTo>
                    <a:cubicBezTo>
                      <a:pt x="43" y="39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6" y="35"/>
                      <a:pt x="47" y="34"/>
                      <a:pt x="48" y="32"/>
                    </a:cubicBezTo>
                    <a:cubicBezTo>
                      <a:pt x="50" y="29"/>
                      <a:pt x="51" y="28"/>
                      <a:pt x="51" y="26"/>
                    </a:cubicBezTo>
                    <a:cubicBezTo>
                      <a:pt x="51" y="26"/>
                      <a:pt x="51" y="25"/>
                      <a:pt x="51" y="25"/>
                    </a:cubicBezTo>
                    <a:cubicBezTo>
                      <a:pt x="51" y="25"/>
                      <a:pt x="52" y="23"/>
                      <a:pt x="52" y="22"/>
                    </a:cubicBezTo>
                    <a:cubicBezTo>
                      <a:pt x="52" y="19"/>
                      <a:pt x="52" y="15"/>
                      <a:pt x="50" y="13"/>
                    </a:cubicBezTo>
                    <a:cubicBezTo>
                      <a:pt x="49" y="12"/>
                      <a:pt x="48" y="11"/>
                      <a:pt x="47" y="10"/>
                    </a:cubicBezTo>
                    <a:cubicBezTo>
                      <a:pt x="44" y="9"/>
                      <a:pt x="41" y="9"/>
                      <a:pt x="39" y="10"/>
                    </a:cubicBezTo>
                    <a:cubicBezTo>
                      <a:pt x="38" y="10"/>
                      <a:pt x="37" y="10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34" y="10"/>
                      <a:pt x="33" y="10"/>
                      <a:pt x="33" y="9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2" y="4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8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28" y="3"/>
                      <a:pt x="28" y="3"/>
                      <a:pt x="29" y="3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7" y="4"/>
                      <a:pt x="26" y="3"/>
                      <a:pt x="25" y="3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lose/>
                    <a:moveTo>
                      <a:pt x="15" y="1"/>
                    </a:moveTo>
                    <a:cubicBezTo>
                      <a:pt x="17" y="1"/>
                      <a:pt x="18" y="1"/>
                      <a:pt x="19" y="1"/>
                    </a:cubicBezTo>
                    <a:cubicBezTo>
                      <a:pt x="19" y="2"/>
                      <a:pt x="21" y="3"/>
                      <a:pt x="21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3"/>
                      <a:pt x="24" y="4"/>
                    </a:cubicBezTo>
                    <a:cubicBezTo>
                      <a:pt x="24" y="4"/>
                      <a:pt x="25" y="4"/>
                      <a:pt x="26" y="4"/>
                    </a:cubicBezTo>
                    <a:cubicBezTo>
                      <a:pt x="27" y="5"/>
                      <a:pt x="27" y="5"/>
                      <a:pt x="28" y="5"/>
                    </a:cubicBezTo>
                    <a:cubicBezTo>
                      <a:pt x="28" y="5"/>
                      <a:pt x="26" y="5"/>
                      <a:pt x="25" y="5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4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4"/>
                      <a:pt x="12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5"/>
                      <a:pt x="11" y="5"/>
                      <a:pt x="11" y="4"/>
                    </a:cubicBezTo>
                    <a:cubicBezTo>
                      <a:pt x="12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8" y="5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6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9" y="6"/>
                      <a:pt x="20" y="6"/>
                      <a:pt x="20" y="6"/>
                    </a:cubicBezTo>
                    <a:cubicBezTo>
                      <a:pt x="20" y="5"/>
                      <a:pt x="21" y="5"/>
                      <a:pt x="22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2" y="7"/>
                    </a:cubicBezTo>
                    <a:cubicBezTo>
                      <a:pt x="22" y="7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7"/>
                    </a:cubicBezTo>
                    <a:cubicBezTo>
                      <a:pt x="23" y="7"/>
                      <a:pt x="24" y="7"/>
                      <a:pt x="24" y="7"/>
                    </a:cubicBezTo>
                    <a:cubicBezTo>
                      <a:pt x="24" y="6"/>
                      <a:pt x="24" y="6"/>
                      <a:pt x="25" y="6"/>
                    </a:cubicBezTo>
                    <a:cubicBezTo>
                      <a:pt x="26" y="6"/>
                      <a:pt x="26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7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6"/>
                      <a:pt x="29" y="6"/>
                      <a:pt x="29" y="6"/>
                    </a:cubicBezTo>
                    <a:cubicBezTo>
                      <a:pt x="30" y="6"/>
                      <a:pt x="29" y="6"/>
                      <a:pt x="29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9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3" y="9"/>
                      <a:pt x="20" y="9"/>
                      <a:pt x="19" y="9"/>
                    </a:cubicBezTo>
                    <a:cubicBezTo>
                      <a:pt x="19" y="9"/>
                      <a:pt x="19" y="9"/>
                      <a:pt x="18" y="9"/>
                    </a:cubicBezTo>
                    <a:cubicBezTo>
                      <a:pt x="18" y="9"/>
                      <a:pt x="17" y="8"/>
                      <a:pt x="16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4" y="7"/>
                      <a:pt x="14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6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2" y="1"/>
                      <a:pt x="12" y="1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lose/>
                    <a:moveTo>
                      <a:pt x="30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1" y="4"/>
                      <a:pt x="31" y="4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8"/>
                      <a:pt x="32" y="9"/>
                    </a:cubicBezTo>
                    <a:cubicBezTo>
                      <a:pt x="32" y="10"/>
                      <a:pt x="32" y="11"/>
                      <a:pt x="32" y="11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2"/>
                      <a:pt x="31" y="11"/>
                      <a:pt x="32" y="11"/>
                    </a:cubicBezTo>
                    <a:cubicBezTo>
                      <a:pt x="32" y="9"/>
                      <a:pt x="32" y="7"/>
                      <a:pt x="31" y="6"/>
                    </a:cubicBezTo>
                    <a:cubicBezTo>
                      <a:pt x="31" y="5"/>
                      <a:pt x="31" y="5"/>
                      <a:pt x="31" y="4"/>
                    </a:cubicBezTo>
                    <a:cubicBezTo>
                      <a:pt x="30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30" y="2"/>
                      <a:pt x="30" y="2"/>
                    </a:cubicBezTo>
                    <a:close/>
                    <a:moveTo>
                      <a:pt x="30" y="6"/>
                    </a:move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1" y="6"/>
                      <a:pt x="31" y="7"/>
                      <a:pt x="31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lose/>
                    <a:moveTo>
                      <a:pt x="15" y="8"/>
                    </a:moveTo>
                    <a:cubicBezTo>
                      <a:pt x="15" y="8"/>
                      <a:pt x="16" y="9"/>
                      <a:pt x="17" y="9"/>
                    </a:cubicBezTo>
                    <a:cubicBezTo>
                      <a:pt x="17" y="10"/>
                      <a:pt x="19" y="10"/>
                      <a:pt x="21" y="10"/>
                    </a:cubicBezTo>
                    <a:cubicBezTo>
                      <a:pt x="23" y="10"/>
                      <a:pt x="24" y="10"/>
                      <a:pt x="26" y="10"/>
                    </a:cubicBezTo>
                    <a:cubicBezTo>
                      <a:pt x="27" y="10"/>
                      <a:pt x="27" y="10"/>
                      <a:pt x="28" y="9"/>
                    </a:cubicBezTo>
                    <a:cubicBezTo>
                      <a:pt x="28" y="9"/>
                      <a:pt x="28" y="9"/>
                      <a:pt x="29" y="9"/>
                    </a:cubicBezTo>
                    <a:cubicBezTo>
                      <a:pt x="30" y="9"/>
                      <a:pt x="31" y="10"/>
                      <a:pt x="31" y="10"/>
                    </a:cubicBezTo>
                    <a:cubicBezTo>
                      <a:pt x="31" y="10"/>
                      <a:pt x="31" y="11"/>
                      <a:pt x="31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11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29" y="13"/>
                    </a:cubicBezTo>
                    <a:cubicBezTo>
                      <a:pt x="27" y="13"/>
                      <a:pt x="27" y="13"/>
                      <a:pt x="26" y="14"/>
                    </a:cubicBezTo>
                    <a:cubicBezTo>
                      <a:pt x="25" y="14"/>
                      <a:pt x="25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4"/>
                      <a:pt x="27" y="14"/>
                      <a:pt x="29" y="14"/>
                    </a:cubicBezTo>
                    <a:cubicBezTo>
                      <a:pt x="30" y="14"/>
                      <a:pt x="30" y="13"/>
                      <a:pt x="32" y="14"/>
                    </a:cubicBezTo>
                    <a:cubicBezTo>
                      <a:pt x="34" y="14"/>
                      <a:pt x="35" y="14"/>
                      <a:pt x="36" y="15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6" y="14"/>
                    </a:cubicBezTo>
                    <a:cubicBezTo>
                      <a:pt x="35" y="13"/>
                      <a:pt x="34" y="13"/>
                      <a:pt x="33" y="13"/>
                    </a:cubicBezTo>
                    <a:cubicBezTo>
                      <a:pt x="33" y="13"/>
                      <a:pt x="33" y="13"/>
                      <a:pt x="33" y="12"/>
                    </a:cubicBezTo>
                    <a:cubicBezTo>
                      <a:pt x="33" y="12"/>
                      <a:pt x="33" y="12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4" y="11"/>
                      <a:pt x="34" y="11"/>
                      <a:pt x="35" y="11"/>
                    </a:cubicBezTo>
                    <a:cubicBezTo>
                      <a:pt x="36" y="11"/>
                      <a:pt x="37" y="11"/>
                      <a:pt x="38" y="11"/>
                    </a:cubicBezTo>
                    <a:cubicBezTo>
                      <a:pt x="39" y="10"/>
                      <a:pt x="43" y="11"/>
                      <a:pt x="43" y="10"/>
                    </a:cubicBezTo>
                    <a:cubicBezTo>
                      <a:pt x="48" y="11"/>
                      <a:pt x="50" y="14"/>
                      <a:pt x="50" y="18"/>
                    </a:cubicBezTo>
                    <a:cubicBezTo>
                      <a:pt x="50" y="18"/>
                      <a:pt x="50" y="18"/>
                      <a:pt x="51" y="19"/>
                    </a:cubicBezTo>
                    <a:cubicBezTo>
                      <a:pt x="51" y="20"/>
                      <a:pt x="51" y="22"/>
                      <a:pt x="50" y="25"/>
                    </a:cubicBezTo>
                    <a:cubicBezTo>
                      <a:pt x="50" y="25"/>
                      <a:pt x="50" y="26"/>
                      <a:pt x="50" y="26"/>
                    </a:cubicBezTo>
                    <a:cubicBezTo>
                      <a:pt x="50" y="27"/>
                      <a:pt x="50" y="27"/>
                      <a:pt x="48" y="30"/>
                    </a:cubicBezTo>
                    <a:cubicBezTo>
                      <a:pt x="47" y="33"/>
                      <a:pt x="45" y="34"/>
                      <a:pt x="43" y="37"/>
                    </a:cubicBezTo>
                    <a:cubicBezTo>
                      <a:pt x="42" y="39"/>
                      <a:pt x="41" y="40"/>
                      <a:pt x="40" y="41"/>
                    </a:cubicBezTo>
                    <a:cubicBezTo>
                      <a:pt x="40" y="41"/>
                      <a:pt x="39" y="41"/>
                      <a:pt x="39" y="41"/>
                    </a:cubicBezTo>
                    <a:cubicBezTo>
                      <a:pt x="38" y="41"/>
                      <a:pt x="35" y="41"/>
                      <a:pt x="34" y="41"/>
                    </a:cubicBezTo>
                    <a:cubicBezTo>
                      <a:pt x="33" y="41"/>
                      <a:pt x="32" y="41"/>
                      <a:pt x="31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6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4" y="40"/>
                    </a:cubicBezTo>
                    <a:cubicBezTo>
                      <a:pt x="23" y="41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0" y="41"/>
                    </a:cubicBezTo>
                    <a:cubicBezTo>
                      <a:pt x="19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6" y="40"/>
                      <a:pt x="16" y="39"/>
                    </a:cubicBezTo>
                    <a:cubicBezTo>
                      <a:pt x="15" y="39"/>
                      <a:pt x="15" y="38"/>
                      <a:pt x="15" y="38"/>
                    </a:cubicBezTo>
                    <a:cubicBezTo>
                      <a:pt x="14" y="37"/>
                      <a:pt x="13" y="34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0" y="28"/>
                      <a:pt x="8" y="24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7" y="20"/>
                      <a:pt x="7" y="18"/>
                      <a:pt x="7" y="18"/>
                    </a:cubicBezTo>
                    <a:cubicBezTo>
                      <a:pt x="7" y="14"/>
                      <a:pt x="8" y="10"/>
                      <a:pt x="11" y="9"/>
                    </a:cubicBezTo>
                    <a:cubicBezTo>
                      <a:pt x="12" y="9"/>
                      <a:pt x="12" y="9"/>
                      <a:pt x="13" y="9"/>
                    </a:cubicBezTo>
                    <a:cubicBezTo>
                      <a:pt x="14" y="8"/>
                      <a:pt x="15" y="8"/>
                      <a:pt x="15" y="8"/>
                    </a:cubicBezTo>
                    <a:close/>
                    <a:moveTo>
                      <a:pt x="31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3"/>
                      <a:pt x="32" y="13"/>
                      <a:pt x="31" y="13"/>
                    </a:cubicBezTo>
                    <a:cubicBezTo>
                      <a:pt x="31" y="13"/>
                      <a:pt x="31" y="13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lose/>
                    <a:moveTo>
                      <a:pt x="28" y="41"/>
                    </a:move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525"/>
              <p:cNvSpPr>
                <a:spLocks noEditPoints="1"/>
              </p:cNvSpPr>
              <p:nvPr/>
            </p:nvSpPr>
            <p:spPr bwMode="auto">
              <a:xfrm>
                <a:off x="2082" y="1782"/>
                <a:ext cx="51" cy="59"/>
              </a:xfrm>
              <a:custGeom>
                <a:avLst/>
                <a:gdLst>
                  <a:gd name="T0" fmla="*/ 2 w 66"/>
                  <a:gd name="T1" fmla="*/ 51 h 78"/>
                  <a:gd name="T2" fmla="*/ 4 w 66"/>
                  <a:gd name="T3" fmla="*/ 57 h 78"/>
                  <a:gd name="T4" fmla="*/ 10 w 66"/>
                  <a:gd name="T5" fmla="*/ 68 h 78"/>
                  <a:gd name="T6" fmla="*/ 37 w 66"/>
                  <a:gd name="T7" fmla="*/ 76 h 78"/>
                  <a:gd name="T8" fmla="*/ 41 w 66"/>
                  <a:gd name="T9" fmla="*/ 75 h 78"/>
                  <a:gd name="T10" fmla="*/ 66 w 66"/>
                  <a:gd name="T11" fmla="*/ 38 h 78"/>
                  <a:gd name="T12" fmla="*/ 50 w 66"/>
                  <a:gd name="T13" fmla="*/ 13 h 78"/>
                  <a:gd name="T14" fmla="*/ 56 w 66"/>
                  <a:gd name="T15" fmla="*/ 23 h 78"/>
                  <a:gd name="T16" fmla="*/ 41 w 66"/>
                  <a:gd name="T17" fmla="*/ 36 h 78"/>
                  <a:gd name="T18" fmla="*/ 36 w 66"/>
                  <a:gd name="T19" fmla="*/ 13 h 78"/>
                  <a:gd name="T20" fmla="*/ 44 w 66"/>
                  <a:gd name="T21" fmla="*/ 10 h 78"/>
                  <a:gd name="T22" fmla="*/ 34 w 66"/>
                  <a:gd name="T23" fmla="*/ 14 h 78"/>
                  <a:gd name="T24" fmla="*/ 25 w 66"/>
                  <a:gd name="T25" fmla="*/ 33 h 78"/>
                  <a:gd name="T26" fmla="*/ 32 w 66"/>
                  <a:gd name="T27" fmla="*/ 10 h 78"/>
                  <a:gd name="T28" fmla="*/ 62 w 66"/>
                  <a:gd name="T29" fmla="*/ 33 h 78"/>
                  <a:gd name="T30" fmla="*/ 63 w 66"/>
                  <a:gd name="T31" fmla="*/ 39 h 78"/>
                  <a:gd name="T32" fmla="*/ 51 w 66"/>
                  <a:gd name="T33" fmla="*/ 43 h 78"/>
                  <a:gd name="T34" fmla="*/ 38 w 66"/>
                  <a:gd name="T35" fmla="*/ 45 h 78"/>
                  <a:gd name="T36" fmla="*/ 39 w 66"/>
                  <a:gd name="T37" fmla="*/ 39 h 78"/>
                  <a:gd name="T38" fmla="*/ 55 w 66"/>
                  <a:gd name="T39" fmla="*/ 27 h 78"/>
                  <a:gd name="T40" fmla="*/ 13 w 66"/>
                  <a:gd name="T41" fmla="*/ 29 h 78"/>
                  <a:gd name="T42" fmla="*/ 32 w 66"/>
                  <a:gd name="T43" fmla="*/ 38 h 78"/>
                  <a:gd name="T44" fmla="*/ 35 w 66"/>
                  <a:gd name="T45" fmla="*/ 44 h 78"/>
                  <a:gd name="T46" fmla="*/ 30 w 66"/>
                  <a:gd name="T47" fmla="*/ 46 h 78"/>
                  <a:gd name="T48" fmla="*/ 10 w 66"/>
                  <a:gd name="T49" fmla="*/ 48 h 78"/>
                  <a:gd name="T50" fmla="*/ 6 w 66"/>
                  <a:gd name="T51" fmla="*/ 25 h 78"/>
                  <a:gd name="T52" fmla="*/ 62 w 66"/>
                  <a:gd name="T53" fmla="*/ 45 h 78"/>
                  <a:gd name="T54" fmla="*/ 58 w 66"/>
                  <a:gd name="T55" fmla="*/ 65 h 78"/>
                  <a:gd name="T56" fmla="*/ 38 w 66"/>
                  <a:gd name="T57" fmla="*/ 47 h 78"/>
                  <a:gd name="T58" fmla="*/ 54 w 66"/>
                  <a:gd name="T59" fmla="*/ 45 h 78"/>
                  <a:gd name="T60" fmla="*/ 36 w 66"/>
                  <a:gd name="T61" fmla="*/ 48 h 78"/>
                  <a:gd name="T62" fmla="*/ 14 w 66"/>
                  <a:gd name="T63" fmla="*/ 66 h 78"/>
                  <a:gd name="T64" fmla="*/ 10 w 66"/>
                  <a:gd name="T65" fmla="*/ 64 h 78"/>
                  <a:gd name="T66" fmla="*/ 7 w 66"/>
                  <a:gd name="T67" fmla="*/ 58 h 78"/>
                  <a:gd name="T68" fmla="*/ 6 w 66"/>
                  <a:gd name="T69" fmla="*/ 51 h 78"/>
                  <a:gd name="T70" fmla="*/ 17 w 66"/>
                  <a:gd name="T71" fmla="*/ 49 h 78"/>
                  <a:gd name="T72" fmla="*/ 36 w 66"/>
                  <a:gd name="T73" fmla="*/ 48 h 78"/>
                  <a:gd name="T74" fmla="*/ 41 w 66"/>
                  <a:gd name="T75" fmla="*/ 61 h 78"/>
                  <a:gd name="T76" fmla="*/ 40 w 66"/>
                  <a:gd name="T77" fmla="*/ 72 h 78"/>
                  <a:gd name="T78" fmla="*/ 39 w 66"/>
                  <a:gd name="T79" fmla="*/ 63 h 78"/>
                  <a:gd name="T80" fmla="*/ 37 w 66"/>
                  <a:gd name="T81" fmla="*/ 65 h 78"/>
                  <a:gd name="T82" fmla="*/ 14 w 66"/>
                  <a:gd name="T83" fmla="*/ 69 h 78"/>
                  <a:gd name="T84" fmla="*/ 36 w 66"/>
                  <a:gd name="T85" fmla="*/ 6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" h="78">
                    <a:moveTo>
                      <a:pt x="4" y="24"/>
                    </a:moveTo>
                    <a:cubicBezTo>
                      <a:pt x="1" y="30"/>
                      <a:pt x="0" y="33"/>
                      <a:pt x="1" y="42"/>
                    </a:cubicBezTo>
                    <a:cubicBezTo>
                      <a:pt x="1" y="50"/>
                      <a:pt x="1" y="50"/>
                      <a:pt x="2" y="51"/>
                    </a:cubicBezTo>
                    <a:cubicBezTo>
                      <a:pt x="2" y="52"/>
                      <a:pt x="2" y="52"/>
                      <a:pt x="2" y="53"/>
                    </a:cubicBezTo>
                    <a:cubicBezTo>
                      <a:pt x="2" y="53"/>
                      <a:pt x="3" y="54"/>
                      <a:pt x="3" y="55"/>
                    </a:cubicBezTo>
                    <a:cubicBezTo>
                      <a:pt x="3" y="56"/>
                      <a:pt x="4" y="57"/>
                      <a:pt x="4" y="57"/>
                    </a:cubicBezTo>
                    <a:cubicBezTo>
                      <a:pt x="4" y="57"/>
                      <a:pt x="4" y="58"/>
                      <a:pt x="5" y="59"/>
                    </a:cubicBezTo>
                    <a:cubicBezTo>
                      <a:pt x="6" y="61"/>
                      <a:pt x="6" y="62"/>
                      <a:pt x="6" y="62"/>
                    </a:cubicBezTo>
                    <a:cubicBezTo>
                      <a:pt x="6" y="63"/>
                      <a:pt x="9" y="67"/>
                      <a:pt x="10" y="68"/>
                    </a:cubicBezTo>
                    <a:cubicBezTo>
                      <a:pt x="17" y="75"/>
                      <a:pt x="25" y="75"/>
                      <a:pt x="35" y="75"/>
                    </a:cubicBezTo>
                    <a:cubicBezTo>
                      <a:pt x="36" y="75"/>
                      <a:pt x="37" y="75"/>
                      <a:pt x="38" y="75"/>
                    </a:cubicBezTo>
                    <a:cubicBezTo>
                      <a:pt x="38" y="75"/>
                      <a:pt x="38" y="75"/>
                      <a:pt x="37" y="76"/>
                    </a:cubicBezTo>
                    <a:cubicBezTo>
                      <a:pt x="37" y="77"/>
                      <a:pt x="37" y="78"/>
                      <a:pt x="38" y="78"/>
                    </a:cubicBezTo>
                    <a:cubicBezTo>
                      <a:pt x="39" y="78"/>
                      <a:pt x="40" y="78"/>
                      <a:pt x="40" y="76"/>
                    </a:cubicBezTo>
                    <a:cubicBezTo>
                      <a:pt x="40" y="75"/>
                      <a:pt x="40" y="75"/>
                      <a:pt x="41" y="75"/>
                    </a:cubicBezTo>
                    <a:cubicBezTo>
                      <a:pt x="43" y="75"/>
                      <a:pt x="46" y="74"/>
                      <a:pt x="50" y="72"/>
                    </a:cubicBezTo>
                    <a:cubicBezTo>
                      <a:pt x="62" y="68"/>
                      <a:pt x="66" y="58"/>
                      <a:pt x="66" y="46"/>
                    </a:cubicBezTo>
                    <a:cubicBezTo>
                      <a:pt x="66" y="40"/>
                      <a:pt x="66" y="39"/>
                      <a:pt x="66" y="38"/>
                    </a:cubicBezTo>
                    <a:cubicBezTo>
                      <a:pt x="57" y="0"/>
                      <a:pt x="24" y="1"/>
                      <a:pt x="4" y="24"/>
                    </a:cubicBezTo>
                    <a:close/>
                    <a:moveTo>
                      <a:pt x="44" y="10"/>
                    </a:moveTo>
                    <a:cubicBezTo>
                      <a:pt x="47" y="11"/>
                      <a:pt x="49" y="12"/>
                      <a:pt x="50" y="13"/>
                    </a:cubicBezTo>
                    <a:cubicBezTo>
                      <a:pt x="52" y="15"/>
                      <a:pt x="55" y="17"/>
                      <a:pt x="57" y="20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5" y="24"/>
                      <a:pt x="53" y="25"/>
                      <a:pt x="53" y="26"/>
                    </a:cubicBezTo>
                    <a:cubicBezTo>
                      <a:pt x="53" y="27"/>
                      <a:pt x="51" y="29"/>
                      <a:pt x="49" y="30"/>
                    </a:cubicBezTo>
                    <a:cubicBezTo>
                      <a:pt x="46" y="33"/>
                      <a:pt x="44" y="34"/>
                      <a:pt x="41" y="36"/>
                    </a:cubicBezTo>
                    <a:cubicBezTo>
                      <a:pt x="40" y="36"/>
                      <a:pt x="37" y="37"/>
                      <a:pt x="37" y="36"/>
                    </a:cubicBezTo>
                    <a:cubicBezTo>
                      <a:pt x="37" y="30"/>
                      <a:pt x="37" y="23"/>
                      <a:pt x="37" y="19"/>
                    </a:cubicBezTo>
                    <a:cubicBezTo>
                      <a:pt x="37" y="16"/>
                      <a:pt x="37" y="14"/>
                      <a:pt x="36" y="13"/>
                    </a:cubicBezTo>
                    <a:cubicBezTo>
                      <a:pt x="36" y="13"/>
                      <a:pt x="36" y="12"/>
                      <a:pt x="36" y="11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9" y="9"/>
                      <a:pt x="41" y="10"/>
                      <a:pt x="44" y="10"/>
                    </a:cubicBezTo>
                    <a:close/>
                    <a:moveTo>
                      <a:pt x="32" y="10"/>
                    </a:moveTo>
                    <a:cubicBezTo>
                      <a:pt x="33" y="9"/>
                      <a:pt x="33" y="10"/>
                      <a:pt x="33" y="12"/>
                    </a:cubicBezTo>
                    <a:cubicBezTo>
                      <a:pt x="34" y="12"/>
                      <a:pt x="34" y="13"/>
                      <a:pt x="34" y="14"/>
                    </a:cubicBezTo>
                    <a:cubicBezTo>
                      <a:pt x="34" y="16"/>
                      <a:pt x="35" y="33"/>
                      <a:pt x="35" y="36"/>
                    </a:cubicBezTo>
                    <a:cubicBezTo>
                      <a:pt x="35" y="36"/>
                      <a:pt x="34" y="36"/>
                      <a:pt x="34" y="36"/>
                    </a:cubicBezTo>
                    <a:cubicBezTo>
                      <a:pt x="33" y="36"/>
                      <a:pt x="27" y="34"/>
                      <a:pt x="25" y="33"/>
                    </a:cubicBezTo>
                    <a:cubicBezTo>
                      <a:pt x="24" y="32"/>
                      <a:pt x="21" y="31"/>
                      <a:pt x="20" y="30"/>
                    </a:cubicBezTo>
                    <a:cubicBezTo>
                      <a:pt x="14" y="27"/>
                      <a:pt x="13" y="24"/>
                      <a:pt x="7" y="24"/>
                    </a:cubicBezTo>
                    <a:cubicBezTo>
                      <a:pt x="18" y="10"/>
                      <a:pt x="30" y="10"/>
                      <a:pt x="32" y="10"/>
                    </a:cubicBezTo>
                    <a:close/>
                    <a:moveTo>
                      <a:pt x="59" y="23"/>
                    </a:moveTo>
                    <a:cubicBezTo>
                      <a:pt x="59" y="25"/>
                      <a:pt x="59" y="25"/>
                      <a:pt x="59" y="25"/>
                    </a:cubicBezTo>
                    <a:cubicBezTo>
                      <a:pt x="60" y="27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4"/>
                      <a:pt x="63" y="35"/>
                      <a:pt x="63" y="36"/>
                    </a:cubicBezTo>
                    <a:cubicBezTo>
                      <a:pt x="63" y="37"/>
                      <a:pt x="63" y="38"/>
                      <a:pt x="63" y="39"/>
                    </a:cubicBezTo>
                    <a:cubicBezTo>
                      <a:pt x="64" y="42"/>
                      <a:pt x="64" y="42"/>
                      <a:pt x="62" y="42"/>
                    </a:cubicBezTo>
                    <a:cubicBezTo>
                      <a:pt x="61" y="42"/>
                      <a:pt x="58" y="42"/>
                      <a:pt x="56" y="43"/>
                    </a:cubicBezTo>
                    <a:cubicBezTo>
                      <a:pt x="54" y="43"/>
                      <a:pt x="52" y="43"/>
                      <a:pt x="51" y="43"/>
                    </a:cubicBezTo>
                    <a:cubicBezTo>
                      <a:pt x="50" y="44"/>
                      <a:pt x="48" y="44"/>
                      <a:pt x="46" y="44"/>
                    </a:cubicBezTo>
                    <a:cubicBezTo>
                      <a:pt x="45" y="44"/>
                      <a:pt x="43" y="44"/>
                      <a:pt x="42" y="45"/>
                    </a:cubicBezTo>
                    <a:cubicBezTo>
                      <a:pt x="41" y="45"/>
                      <a:pt x="38" y="45"/>
                      <a:pt x="38" y="45"/>
                    </a:cubicBezTo>
                    <a:cubicBezTo>
                      <a:pt x="37" y="44"/>
                      <a:pt x="37" y="41"/>
                      <a:pt x="37" y="39"/>
                    </a:cubicBezTo>
                    <a:cubicBezTo>
                      <a:pt x="37" y="39"/>
                      <a:pt x="37" y="39"/>
                      <a:pt x="38" y="39"/>
                    </a:cubicBezTo>
                    <a:cubicBezTo>
                      <a:pt x="38" y="39"/>
                      <a:pt x="38" y="39"/>
                      <a:pt x="39" y="39"/>
                    </a:cubicBezTo>
                    <a:cubicBezTo>
                      <a:pt x="39" y="39"/>
                      <a:pt x="43" y="38"/>
                      <a:pt x="43" y="38"/>
                    </a:cubicBezTo>
                    <a:cubicBezTo>
                      <a:pt x="43" y="38"/>
                      <a:pt x="44" y="37"/>
                      <a:pt x="44" y="37"/>
                    </a:cubicBezTo>
                    <a:cubicBezTo>
                      <a:pt x="47" y="36"/>
                      <a:pt x="51" y="32"/>
                      <a:pt x="55" y="27"/>
                    </a:cubicBezTo>
                    <a:cubicBezTo>
                      <a:pt x="56" y="26"/>
                      <a:pt x="57" y="25"/>
                      <a:pt x="58" y="24"/>
                    </a:cubicBezTo>
                    <a:lnTo>
                      <a:pt x="59" y="23"/>
                    </a:lnTo>
                    <a:close/>
                    <a:moveTo>
                      <a:pt x="13" y="29"/>
                    </a:moveTo>
                    <a:cubicBezTo>
                      <a:pt x="14" y="30"/>
                      <a:pt x="16" y="31"/>
                      <a:pt x="16" y="31"/>
                    </a:cubicBezTo>
                    <a:cubicBezTo>
                      <a:pt x="17" y="32"/>
                      <a:pt x="20" y="33"/>
                      <a:pt x="24" y="35"/>
                    </a:cubicBezTo>
                    <a:cubicBezTo>
                      <a:pt x="27" y="37"/>
                      <a:pt x="30" y="38"/>
                      <a:pt x="32" y="38"/>
                    </a:cubicBezTo>
                    <a:cubicBezTo>
                      <a:pt x="33" y="38"/>
                      <a:pt x="34" y="39"/>
                      <a:pt x="34" y="39"/>
                    </a:cubicBezTo>
                    <a:cubicBezTo>
                      <a:pt x="35" y="39"/>
                      <a:pt x="35" y="40"/>
                      <a:pt x="35" y="41"/>
                    </a:cubicBezTo>
                    <a:cubicBezTo>
                      <a:pt x="35" y="42"/>
                      <a:pt x="35" y="43"/>
                      <a:pt x="35" y="44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5" y="46"/>
                      <a:pt x="34" y="46"/>
                      <a:pt x="33" y="46"/>
                    </a:cubicBezTo>
                    <a:cubicBezTo>
                      <a:pt x="32" y="46"/>
                      <a:pt x="30" y="46"/>
                      <a:pt x="30" y="46"/>
                    </a:cubicBezTo>
                    <a:cubicBezTo>
                      <a:pt x="29" y="47"/>
                      <a:pt x="26" y="47"/>
                      <a:pt x="23" y="47"/>
                    </a:cubicBezTo>
                    <a:cubicBezTo>
                      <a:pt x="21" y="47"/>
                      <a:pt x="17" y="47"/>
                      <a:pt x="16" y="48"/>
                    </a:cubicBezTo>
                    <a:cubicBezTo>
                      <a:pt x="14" y="48"/>
                      <a:pt x="12" y="48"/>
                      <a:pt x="10" y="48"/>
                    </a:cubicBezTo>
                    <a:cubicBezTo>
                      <a:pt x="9" y="48"/>
                      <a:pt x="7" y="48"/>
                      <a:pt x="6" y="49"/>
                    </a:cubicBezTo>
                    <a:cubicBezTo>
                      <a:pt x="4" y="49"/>
                      <a:pt x="3" y="49"/>
                      <a:pt x="3" y="48"/>
                    </a:cubicBezTo>
                    <a:cubicBezTo>
                      <a:pt x="2" y="44"/>
                      <a:pt x="2" y="30"/>
                      <a:pt x="6" y="25"/>
                    </a:cubicBezTo>
                    <a:cubicBezTo>
                      <a:pt x="9" y="26"/>
                      <a:pt x="11" y="27"/>
                      <a:pt x="13" y="29"/>
                    </a:cubicBezTo>
                    <a:close/>
                    <a:moveTo>
                      <a:pt x="60" y="44"/>
                    </a:moveTo>
                    <a:cubicBezTo>
                      <a:pt x="61" y="44"/>
                      <a:pt x="61" y="44"/>
                      <a:pt x="62" y="45"/>
                    </a:cubicBezTo>
                    <a:cubicBezTo>
                      <a:pt x="62" y="45"/>
                      <a:pt x="62" y="45"/>
                      <a:pt x="63" y="45"/>
                    </a:cubicBezTo>
                    <a:cubicBezTo>
                      <a:pt x="63" y="45"/>
                      <a:pt x="64" y="45"/>
                      <a:pt x="64" y="45"/>
                    </a:cubicBezTo>
                    <a:cubicBezTo>
                      <a:pt x="64" y="54"/>
                      <a:pt x="63" y="60"/>
                      <a:pt x="58" y="65"/>
                    </a:cubicBezTo>
                    <a:cubicBezTo>
                      <a:pt x="52" y="61"/>
                      <a:pt x="46" y="60"/>
                      <a:pt x="39" y="59"/>
                    </a:cubicBezTo>
                    <a:cubicBezTo>
                      <a:pt x="39" y="58"/>
                      <a:pt x="39" y="58"/>
                      <a:pt x="39" y="57"/>
                    </a:cubicBezTo>
                    <a:cubicBezTo>
                      <a:pt x="38" y="54"/>
                      <a:pt x="38" y="50"/>
                      <a:pt x="38" y="47"/>
                    </a:cubicBezTo>
                    <a:cubicBezTo>
                      <a:pt x="39" y="47"/>
                      <a:pt x="42" y="47"/>
                      <a:pt x="44" y="47"/>
                    </a:cubicBezTo>
                    <a:cubicBezTo>
                      <a:pt x="46" y="46"/>
                      <a:pt x="49" y="46"/>
                      <a:pt x="50" y="46"/>
                    </a:cubicBezTo>
                    <a:cubicBezTo>
                      <a:pt x="51" y="46"/>
                      <a:pt x="53" y="45"/>
                      <a:pt x="54" y="45"/>
                    </a:cubicBezTo>
                    <a:cubicBezTo>
                      <a:pt x="55" y="45"/>
                      <a:pt x="56" y="45"/>
                      <a:pt x="57" y="45"/>
                    </a:cubicBezTo>
                    <a:cubicBezTo>
                      <a:pt x="58" y="44"/>
                      <a:pt x="59" y="44"/>
                      <a:pt x="60" y="44"/>
                    </a:cubicBezTo>
                    <a:close/>
                    <a:moveTo>
                      <a:pt x="36" y="48"/>
                    </a:moveTo>
                    <a:cubicBezTo>
                      <a:pt x="35" y="51"/>
                      <a:pt x="37" y="56"/>
                      <a:pt x="36" y="59"/>
                    </a:cubicBezTo>
                    <a:cubicBezTo>
                      <a:pt x="29" y="58"/>
                      <a:pt x="23" y="61"/>
                      <a:pt x="17" y="64"/>
                    </a:cubicBezTo>
                    <a:cubicBezTo>
                      <a:pt x="16" y="65"/>
                      <a:pt x="15" y="65"/>
                      <a:pt x="14" y="66"/>
                    </a:cubicBezTo>
                    <a:cubicBezTo>
                      <a:pt x="13" y="67"/>
                      <a:pt x="12" y="67"/>
                      <a:pt x="12" y="67"/>
                    </a:cubicBezTo>
                    <a:cubicBezTo>
                      <a:pt x="12" y="67"/>
                      <a:pt x="11" y="66"/>
                      <a:pt x="11" y="65"/>
                    </a:cubicBezTo>
                    <a:cubicBezTo>
                      <a:pt x="10" y="65"/>
                      <a:pt x="10" y="64"/>
                      <a:pt x="10" y="64"/>
                    </a:cubicBezTo>
                    <a:cubicBezTo>
                      <a:pt x="10" y="64"/>
                      <a:pt x="9" y="63"/>
                      <a:pt x="9" y="62"/>
                    </a:cubicBezTo>
                    <a:cubicBezTo>
                      <a:pt x="8" y="61"/>
                      <a:pt x="8" y="60"/>
                      <a:pt x="8" y="60"/>
                    </a:cubicBezTo>
                    <a:cubicBezTo>
                      <a:pt x="8" y="60"/>
                      <a:pt x="8" y="59"/>
                      <a:pt x="7" y="58"/>
                    </a:cubicBezTo>
                    <a:cubicBezTo>
                      <a:pt x="6" y="57"/>
                      <a:pt x="6" y="55"/>
                      <a:pt x="5" y="54"/>
                    </a:cubicBezTo>
                    <a:cubicBezTo>
                      <a:pt x="5" y="53"/>
                      <a:pt x="4" y="51"/>
                      <a:pt x="5" y="51"/>
                    </a:cubicBezTo>
                    <a:cubicBezTo>
                      <a:pt x="5" y="51"/>
                      <a:pt x="5" y="51"/>
                      <a:pt x="6" y="51"/>
                    </a:cubicBezTo>
                    <a:cubicBezTo>
                      <a:pt x="7" y="51"/>
                      <a:pt x="8" y="51"/>
                      <a:pt x="10" y="51"/>
                    </a:cubicBezTo>
                    <a:cubicBezTo>
                      <a:pt x="11" y="50"/>
                      <a:pt x="13" y="50"/>
                      <a:pt x="14" y="50"/>
                    </a:cubicBezTo>
                    <a:cubicBezTo>
                      <a:pt x="15" y="50"/>
                      <a:pt x="16" y="50"/>
                      <a:pt x="17" y="49"/>
                    </a:cubicBezTo>
                    <a:cubicBezTo>
                      <a:pt x="17" y="49"/>
                      <a:pt x="20" y="49"/>
                      <a:pt x="23" y="49"/>
                    </a:cubicBezTo>
                    <a:cubicBezTo>
                      <a:pt x="25" y="49"/>
                      <a:pt x="28" y="49"/>
                      <a:pt x="29" y="49"/>
                    </a:cubicBezTo>
                    <a:cubicBezTo>
                      <a:pt x="31" y="48"/>
                      <a:pt x="33" y="47"/>
                      <a:pt x="36" y="48"/>
                    </a:cubicBezTo>
                    <a:close/>
                    <a:moveTo>
                      <a:pt x="39" y="60"/>
                    </a:move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41" y="61"/>
                      <a:pt x="41" y="61"/>
                    </a:cubicBezTo>
                    <a:cubicBezTo>
                      <a:pt x="44" y="61"/>
                      <a:pt x="47" y="62"/>
                      <a:pt x="50" y="63"/>
                    </a:cubicBezTo>
                    <a:cubicBezTo>
                      <a:pt x="52" y="63"/>
                      <a:pt x="57" y="65"/>
                      <a:pt x="57" y="66"/>
                    </a:cubicBezTo>
                    <a:cubicBezTo>
                      <a:pt x="53" y="69"/>
                      <a:pt x="47" y="73"/>
                      <a:pt x="40" y="72"/>
                    </a:cubicBezTo>
                    <a:cubicBezTo>
                      <a:pt x="40" y="72"/>
                      <a:pt x="40" y="71"/>
                      <a:pt x="40" y="70"/>
                    </a:cubicBezTo>
                    <a:cubicBezTo>
                      <a:pt x="40" y="69"/>
                      <a:pt x="40" y="67"/>
                      <a:pt x="40" y="67"/>
                    </a:cubicBezTo>
                    <a:cubicBezTo>
                      <a:pt x="39" y="67"/>
                      <a:pt x="39" y="65"/>
                      <a:pt x="39" y="63"/>
                    </a:cubicBezTo>
                    <a:lnTo>
                      <a:pt x="39" y="60"/>
                    </a:lnTo>
                    <a:close/>
                    <a:moveTo>
                      <a:pt x="36" y="61"/>
                    </a:moveTo>
                    <a:cubicBezTo>
                      <a:pt x="37" y="61"/>
                      <a:pt x="37" y="61"/>
                      <a:pt x="37" y="65"/>
                    </a:cubicBezTo>
                    <a:cubicBezTo>
                      <a:pt x="37" y="67"/>
                      <a:pt x="37" y="70"/>
                      <a:pt x="37" y="71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29" y="73"/>
                      <a:pt x="21" y="75"/>
                      <a:pt x="14" y="69"/>
                    </a:cubicBezTo>
                    <a:cubicBezTo>
                      <a:pt x="14" y="68"/>
                      <a:pt x="16" y="67"/>
                      <a:pt x="17" y="66"/>
                    </a:cubicBezTo>
                    <a:cubicBezTo>
                      <a:pt x="18" y="66"/>
                      <a:pt x="18" y="66"/>
                      <a:pt x="19" y="65"/>
                    </a:cubicBezTo>
                    <a:cubicBezTo>
                      <a:pt x="24" y="62"/>
                      <a:pt x="30" y="61"/>
                      <a:pt x="36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526"/>
              <p:cNvSpPr>
                <a:spLocks noEditPoints="1"/>
              </p:cNvSpPr>
              <p:nvPr/>
            </p:nvSpPr>
            <p:spPr bwMode="auto">
              <a:xfrm>
                <a:off x="1481" y="971"/>
                <a:ext cx="100" cy="104"/>
              </a:xfrm>
              <a:custGeom>
                <a:avLst/>
                <a:gdLst>
                  <a:gd name="T0" fmla="*/ 13 w 132"/>
                  <a:gd name="T1" fmla="*/ 43 h 136"/>
                  <a:gd name="T2" fmla="*/ 21 w 132"/>
                  <a:gd name="T3" fmla="*/ 76 h 136"/>
                  <a:gd name="T4" fmla="*/ 31 w 132"/>
                  <a:gd name="T5" fmla="*/ 126 h 136"/>
                  <a:gd name="T6" fmla="*/ 17 w 132"/>
                  <a:gd name="T7" fmla="*/ 119 h 136"/>
                  <a:gd name="T8" fmla="*/ 8 w 132"/>
                  <a:gd name="T9" fmla="*/ 115 h 136"/>
                  <a:gd name="T10" fmla="*/ 3 w 132"/>
                  <a:gd name="T11" fmla="*/ 131 h 136"/>
                  <a:gd name="T12" fmla="*/ 8 w 132"/>
                  <a:gd name="T13" fmla="*/ 128 h 136"/>
                  <a:gd name="T14" fmla="*/ 26 w 132"/>
                  <a:gd name="T15" fmla="*/ 130 h 136"/>
                  <a:gd name="T16" fmla="*/ 49 w 132"/>
                  <a:gd name="T17" fmla="*/ 125 h 136"/>
                  <a:gd name="T18" fmla="*/ 61 w 132"/>
                  <a:gd name="T19" fmla="*/ 132 h 136"/>
                  <a:gd name="T20" fmla="*/ 76 w 132"/>
                  <a:gd name="T21" fmla="*/ 131 h 136"/>
                  <a:gd name="T22" fmla="*/ 85 w 132"/>
                  <a:gd name="T23" fmla="*/ 127 h 136"/>
                  <a:gd name="T24" fmla="*/ 97 w 132"/>
                  <a:gd name="T25" fmla="*/ 125 h 136"/>
                  <a:gd name="T26" fmla="*/ 111 w 132"/>
                  <a:gd name="T27" fmla="*/ 132 h 136"/>
                  <a:gd name="T28" fmla="*/ 126 w 132"/>
                  <a:gd name="T29" fmla="*/ 130 h 136"/>
                  <a:gd name="T30" fmla="*/ 105 w 132"/>
                  <a:gd name="T31" fmla="*/ 129 h 136"/>
                  <a:gd name="T32" fmla="*/ 92 w 132"/>
                  <a:gd name="T33" fmla="*/ 124 h 136"/>
                  <a:gd name="T34" fmla="*/ 83 w 132"/>
                  <a:gd name="T35" fmla="*/ 113 h 136"/>
                  <a:gd name="T36" fmla="*/ 76 w 132"/>
                  <a:gd name="T37" fmla="*/ 123 h 136"/>
                  <a:gd name="T38" fmla="*/ 92 w 132"/>
                  <a:gd name="T39" fmla="*/ 72 h 136"/>
                  <a:gd name="T40" fmla="*/ 67 w 132"/>
                  <a:gd name="T41" fmla="*/ 61 h 136"/>
                  <a:gd name="T42" fmla="*/ 75 w 132"/>
                  <a:gd name="T43" fmla="*/ 126 h 136"/>
                  <a:gd name="T44" fmla="*/ 67 w 132"/>
                  <a:gd name="T45" fmla="*/ 126 h 136"/>
                  <a:gd name="T46" fmla="*/ 59 w 132"/>
                  <a:gd name="T47" fmla="*/ 125 h 136"/>
                  <a:gd name="T48" fmla="*/ 52 w 132"/>
                  <a:gd name="T49" fmla="*/ 129 h 136"/>
                  <a:gd name="T50" fmla="*/ 45 w 132"/>
                  <a:gd name="T51" fmla="*/ 127 h 136"/>
                  <a:gd name="T52" fmla="*/ 52 w 132"/>
                  <a:gd name="T53" fmla="*/ 77 h 136"/>
                  <a:gd name="T54" fmla="*/ 50 w 132"/>
                  <a:gd name="T55" fmla="*/ 72 h 136"/>
                  <a:gd name="T56" fmla="*/ 25 w 132"/>
                  <a:gd name="T57" fmla="*/ 74 h 136"/>
                  <a:gd name="T58" fmla="*/ 17 w 132"/>
                  <a:gd name="T59" fmla="*/ 42 h 136"/>
                  <a:gd name="T60" fmla="*/ 32 w 132"/>
                  <a:gd name="T61" fmla="*/ 12 h 136"/>
                  <a:gd name="T62" fmla="*/ 83 w 132"/>
                  <a:gd name="T63" fmla="*/ 18 h 136"/>
                  <a:gd name="T64" fmla="*/ 105 w 132"/>
                  <a:gd name="T65" fmla="*/ 55 h 136"/>
                  <a:gd name="T66" fmla="*/ 108 w 132"/>
                  <a:gd name="T67" fmla="*/ 56 h 136"/>
                  <a:gd name="T68" fmla="*/ 59 w 132"/>
                  <a:gd name="T69" fmla="*/ 9 h 136"/>
                  <a:gd name="T70" fmla="*/ 77 w 132"/>
                  <a:gd name="T71" fmla="*/ 22 h 136"/>
                  <a:gd name="T72" fmla="*/ 81 w 132"/>
                  <a:gd name="T73" fmla="*/ 24 h 136"/>
                  <a:gd name="T74" fmla="*/ 28 w 132"/>
                  <a:gd name="T75" fmla="*/ 43 h 136"/>
                  <a:gd name="T76" fmla="*/ 39 w 132"/>
                  <a:gd name="T77" fmla="*/ 32 h 136"/>
                  <a:gd name="T78" fmla="*/ 45 w 132"/>
                  <a:gd name="T79" fmla="*/ 24 h 136"/>
                  <a:gd name="T80" fmla="*/ 80 w 132"/>
                  <a:gd name="T81" fmla="*/ 58 h 136"/>
                  <a:gd name="T82" fmla="*/ 86 w 132"/>
                  <a:gd name="T83" fmla="*/ 43 h 136"/>
                  <a:gd name="T84" fmla="*/ 110 w 132"/>
                  <a:gd name="T85" fmla="*/ 76 h 136"/>
                  <a:gd name="T86" fmla="*/ 101 w 132"/>
                  <a:gd name="T87" fmla="*/ 74 h 136"/>
                  <a:gd name="T88" fmla="*/ 105 w 132"/>
                  <a:gd name="T89" fmla="*/ 74 h 136"/>
                  <a:gd name="T90" fmla="*/ 100 w 132"/>
                  <a:gd name="T91" fmla="*/ 83 h 136"/>
                  <a:gd name="T92" fmla="*/ 93 w 132"/>
                  <a:gd name="T93" fmla="*/ 103 h 136"/>
                  <a:gd name="T94" fmla="*/ 106 w 132"/>
                  <a:gd name="T95" fmla="*/ 114 h 136"/>
                  <a:gd name="T96" fmla="*/ 120 w 132"/>
                  <a:gd name="T97" fmla="*/ 105 h 136"/>
                  <a:gd name="T98" fmla="*/ 112 w 132"/>
                  <a:gd name="T99" fmla="*/ 83 h 136"/>
                  <a:gd name="T100" fmla="*/ 98 w 132"/>
                  <a:gd name="T101" fmla="*/ 88 h 136"/>
                  <a:gd name="T102" fmla="*/ 95 w 132"/>
                  <a:gd name="T103" fmla="*/ 91 h 136"/>
                  <a:gd name="T104" fmla="*/ 95 w 132"/>
                  <a:gd name="T105" fmla="*/ 94 h 136"/>
                  <a:gd name="T106" fmla="*/ 109 w 132"/>
                  <a:gd name="T107" fmla="*/ 109 h 136"/>
                  <a:gd name="T108" fmla="*/ 102 w 132"/>
                  <a:gd name="T109" fmla="*/ 100 h 136"/>
                  <a:gd name="T110" fmla="*/ 106 w 132"/>
                  <a:gd name="T111" fmla="*/ 100 h 136"/>
                  <a:gd name="T112" fmla="*/ 100 w 132"/>
                  <a:gd name="T113" fmla="*/ 9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2" h="136">
                    <a:moveTo>
                      <a:pt x="30" y="4"/>
                    </a:moveTo>
                    <a:cubicBezTo>
                      <a:pt x="28" y="4"/>
                      <a:pt x="24" y="7"/>
                      <a:pt x="21" y="9"/>
                    </a:cubicBezTo>
                    <a:cubicBezTo>
                      <a:pt x="17" y="13"/>
                      <a:pt x="17" y="14"/>
                      <a:pt x="17" y="16"/>
                    </a:cubicBezTo>
                    <a:cubicBezTo>
                      <a:pt x="14" y="21"/>
                      <a:pt x="1" y="17"/>
                      <a:pt x="5" y="32"/>
                    </a:cubicBezTo>
                    <a:cubicBezTo>
                      <a:pt x="6" y="33"/>
                      <a:pt x="6" y="34"/>
                      <a:pt x="6" y="35"/>
                    </a:cubicBezTo>
                    <a:cubicBezTo>
                      <a:pt x="6" y="35"/>
                      <a:pt x="7" y="36"/>
                      <a:pt x="8" y="37"/>
                    </a:cubicBezTo>
                    <a:cubicBezTo>
                      <a:pt x="8" y="38"/>
                      <a:pt x="9" y="38"/>
                      <a:pt x="9" y="39"/>
                    </a:cubicBezTo>
                    <a:cubicBezTo>
                      <a:pt x="9" y="39"/>
                      <a:pt x="11" y="41"/>
                      <a:pt x="13" y="43"/>
                    </a:cubicBezTo>
                    <a:cubicBezTo>
                      <a:pt x="14" y="43"/>
                      <a:pt x="14" y="44"/>
                      <a:pt x="13" y="45"/>
                    </a:cubicBezTo>
                    <a:cubicBezTo>
                      <a:pt x="13" y="45"/>
                      <a:pt x="13" y="46"/>
                      <a:pt x="13" y="46"/>
                    </a:cubicBezTo>
                    <a:cubicBezTo>
                      <a:pt x="12" y="46"/>
                      <a:pt x="11" y="50"/>
                      <a:pt x="11" y="52"/>
                    </a:cubicBezTo>
                    <a:cubicBezTo>
                      <a:pt x="11" y="53"/>
                      <a:pt x="12" y="57"/>
                      <a:pt x="13" y="59"/>
                    </a:cubicBezTo>
                    <a:cubicBezTo>
                      <a:pt x="14" y="61"/>
                      <a:pt x="16" y="63"/>
                      <a:pt x="18" y="63"/>
                    </a:cubicBezTo>
                    <a:cubicBezTo>
                      <a:pt x="19" y="64"/>
                      <a:pt x="19" y="64"/>
                      <a:pt x="19" y="65"/>
                    </a:cubicBezTo>
                    <a:cubicBezTo>
                      <a:pt x="19" y="65"/>
                      <a:pt x="18" y="67"/>
                      <a:pt x="18" y="69"/>
                    </a:cubicBezTo>
                    <a:cubicBezTo>
                      <a:pt x="17" y="73"/>
                      <a:pt x="18" y="75"/>
                      <a:pt x="21" y="76"/>
                    </a:cubicBezTo>
                    <a:cubicBezTo>
                      <a:pt x="24" y="78"/>
                      <a:pt x="30" y="78"/>
                      <a:pt x="32" y="77"/>
                    </a:cubicBezTo>
                    <a:cubicBezTo>
                      <a:pt x="35" y="75"/>
                      <a:pt x="34" y="75"/>
                      <a:pt x="36" y="76"/>
                    </a:cubicBezTo>
                    <a:cubicBezTo>
                      <a:pt x="38" y="78"/>
                      <a:pt x="40" y="79"/>
                      <a:pt x="42" y="80"/>
                    </a:cubicBezTo>
                    <a:cubicBezTo>
                      <a:pt x="44" y="82"/>
                      <a:pt x="47" y="79"/>
                      <a:pt x="48" y="77"/>
                    </a:cubicBezTo>
                    <a:cubicBezTo>
                      <a:pt x="48" y="89"/>
                      <a:pt x="39" y="113"/>
                      <a:pt x="35" y="125"/>
                    </a:cubicBezTo>
                    <a:cubicBezTo>
                      <a:pt x="34" y="125"/>
                      <a:pt x="33" y="125"/>
                      <a:pt x="33" y="125"/>
                    </a:cubicBezTo>
                    <a:cubicBezTo>
                      <a:pt x="32" y="125"/>
                      <a:pt x="32" y="126"/>
                      <a:pt x="32" y="126"/>
                    </a:cubicBezTo>
                    <a:cubicBezTo>
                      <a:pt x="32" y="127"/>
                      <a:pt x="32" y="127"/>
                      <a:pt x="31" y="126"/>
                    </a:cubicBezTo>
                    <a:cubicBezTo>
                      <a:pt x="30" y="125"/>
                      <a:pt x="29" y="125"/>
                      <a:pt x="28" y="127"/>
                    </a:cubicBezTo>
                    <a:cubicBezTo>
                      <a:pt x="26" y="129"/>
                      <a:pt x="25" y="122"/>
                      <a:pt x="23" y="121"/>
                    </a:cubicBezTo>
                    <a:cubicBezTo>
                      <a:pt x="22" y="121"/>
                      <a:pt x="22" y="119"/>
                      <a:pt x="23" y="117"/>
                    </a:cubicBezTo>
                    <a:cubicBezTo>
                      <a:pt x="24" y="115"/>
                      <a:pt x="24" y="114"/>
                      <a:pt x="22" y="114"/>
                    </a:cubicBezTo>
                    <a:cubicBezTo>
                      <a:pt x="22" y="114"/>
                      <a:pt x="21" y="115"/>
                      <a:pt x="21" y="116"/>
                    </a:cubicBezTo>
                    <a:cubicBezTo>
                      <a:pt x="20" y="117"/>
                      <a:pt x="19" y="120"/>
                      <a:pt x="18" y="120"/>
                    </a:cubicBezTo>
                    <a:cubicBezTo>
                      <a:pt x="18" y="121"/>
                      <a:pt x="18" y="121"/>
                      <a:pt x="18" y="120"/>
                    </a:cubicBezTo>
                    <a:cubicBezTo>
                      <a:pt x="18" y="120"/>
                      <a:pt x="18" y="119"/>
                      <a:pt x="17" y="119"/>
                    </a:cubicBezTo>
                    <a:cubicBezTo>
                      <a:pt x="17" y="119"/>
                      <a:pt x="17" y="118"/>
                      <a:pt x="17" y="116"/>
                    </a:cubicBezTo>
                    <a:cubicBezTo>
                      <a:pt x="17" y="115"/>
                      <a:pt x="17" y="113"/>
                      <a:pt x="17" y="113"/>
                    </a:cubicBezTo>
                    <a:cubicBezTo>
                      <a:pt x="17" y="112"/>
                      <a:pt x="15" y="110"/>
                      <a:pt x="15" y="110"/>
                    </a:cubicBezTo>
                    <a:cubicBezTo>
                      <a:pt x="14" y="110"/>
                      <a:pt x="14" y="113"/>
                      <a:pt x="14" y="113"/>
                    </a:cubicBezTo>
                    <a:cubicBezTo>
                      <a:pt x="15" y="113"/>
                      <a:pt x="15" y="114"/>
                      <a:pt x="15" y="114"/>
                    </a:cubicBezTo>
                    <a:cubicBezTo>
                      <a:pt x="15" y="116"/>
                      <a:pt x="13" y="120"/>
                      <a:pt x="13" y="120"/>
                    </a:cubicBezTo>
                    <a:cubicBezTo>
                      <a:pt x="11" y="115"/>
                      <a:pt x="12" y="121"/>
                      <a:pt x="10" y="118"/>
                    </a:cubicBezTo>
                    <a:cubicBezTo>
                      <a:pt x="10" y="117"/>
                      <a:pt x="9" y="116"/>
                      <a:pt x="8" y="115"/>
                    </a:cubicBezTo>
                    <a:cubicBezTo>
                      <a:pt x="7" y="114"/>
                      <a:pt x="6" y="114"/>
                      <a:pt x="6" y="113"/>
                    </a:cubicBezTo>
                    <a:cubicBezTo>
                      <a:pt x="5" y="113"/>
                      <a:pt x="4" y="113"/>
                      <a:pt x="4" y="114"/>
                    </a:cubicBezTo>
                    <a:cubicBezTo>
                      <a:pt x="3" y="114"/>
                      <a:pt x="4" y="116"/>
                      <a:pt x="4" y="116"/>
                    </a:cubicBezTo>
                    <a:cubicBezTo>
                      <a:pt x="5" y="116"/>
                      <a:pt x="7" y="117"/>
                      <a:pt x="7" y="118"/>
                    </a:cubicBezTo>
                    <a:cubicBezTo>
                      <a:pt x="7" y="120"/>
                      <a:pt x="4" y="126"/>
                      <a:pt x="4" y="126"/>
                    </a:cubicBezTo>
                    <a:cubicBezTo>
                      <a:pt x="3" y="125"/>
                      <a:pt x="3" y="126"/>
                      <a:pt x="2" y="127"/>
                    </a:cubicBezTo>
                    <a:cubicBezTo>
                      <a:pt x="0" y="129"/>
                      <a:pt x="0" y="131"/>
                      <a:pt x="1" y="131"/>
                    </a:cubicBezTo>
                    <a:cubicBezTo>
                      <a:pt x="2" y="131"/>
                      <a:pt x="3" y="131"/>
                      <a:pt x="3" y="131"/>
                    </a:cubicBezTo>
                    <a:cubicBezTo>
                      <a:pt x="3" y="131"/>
                      <a:pt x="3" y="130"/>
                      <a:pt x="4" y="129"/>
                    </a:cubicBezTo>
                    <a:cubicBezTo>
                      <a:pt x="5" y="128"/>
                      <a:pt x="7" y="125"/>
                      <a:pt x="7" y="125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8" y="123"/>
                      <a:pt x="8" y="122"/>
                      <a:pt x="8" y="122"/>
                    </a:cubicBezTo>
                    <a:cubicBezTo>
                      <a:pt x="8" y="121"/>
                      <a:pt x="8" y="119"/>
                      <a:pt x="8" y="118"/>
                    </a:cubicBezTo>
                    <a:cubicBezTo>
                      <a:pt x="8" y="117"/>
                      <a:pt x="8" y="117"/>
                      <a:pt x="9" y="118"/>
                    </a:cubicBezTo>
                    <a:cubicBezTo>
                      <a:pt x="9" y="118"/>
                      <a:pt x="9" y="119"/>
                      <a:pt x="9" y="122"/>
                    </a:cubicBezTo>
                    <a:cubicBezTo>
                      <a:pt x="9" y="126"/>
                      <a:pt x="9" y="126"/>
                      <a:pt x="8" y="128"/>
                    </a:cubicBezTo>
                    <a:cubicBezTo>
                      <a:pt x="7" y="130"/>
                      <a:pt x="7" y="131"/>
                      <a:pt x="8" y="131"/>
                    </a:cubicBezTo>
                    <a:cubicBezTo>
                      <a:pt x="9" y="132"/>
                      <a:pt x="10" y="132"/>
                      <a:pt x="11" y="129"/>
                    </a:cubicBezTo>
                    <a:cubicBezTo>
                      <a:pt x="12" y="127"/>
                      <a:pt x="13" y="126"/>
                      <a:pt x="13" y="129"/>
                    </a:cubicBezTo>
                    <a:cubicBezTo>
                      <a:pt x="13" y="130"/>
                      <a:pt x="14" y="130"/>
                      <a:pt x="15" y="130"/>
                    </a:cubicBezTo>
                    <a:cubicBezTo>
                      <a:pt x="16" y="129"/>
                      <a:pt x="17" y="128"/>
                      <a:pt x="18" y="126"/>
                    </a:cubicBezTo>
                    <a:cubicBezTo>
                      <a:pt x="19" y="123"/>
                      <a:pt x="20" y="123"/>
                      <a:pt x="20" y="123"/>
                    </a:cubicBezTo>
                    <a:cubicBezTo>
                      <a:pt x="20" y="124"/>
                      <a:pt x="21" y="125"/>
                      <a:pt x="21" y="125"/>
                    </a:cubicBezTo>
                    <a:cubicBezTo>
                      <a:pt x="21" y="129"/>
                      <a:pt x="25" y="130"/>
                      <a:pt x="26" y="130"/>
                    </a:cubicBezTo>
                    <a:cubicBezTo>
                      <a:pt x="29" y="130"/>
                      <a:pt x="32" y="132"/>
                      <a:pt x="34" y="132"/>
                    </a:cubicBezTo>
                    <a:cubicBezTo>
                      <a:pt x="36" y="133"/>
                      <a:pt x="36" y="133"/>
                      <a:pt x="37" y="132"/>
                    </a:cubicBezTo>
                    <a:cubicBezTo>
                      <a:pt x="38" y="131"/>
                      <a:pt x="38" y="131"/>
                      <a:pt x="39" y="132"/>
                    </a:cubicBezTo>
                    <a:cubicBezTo>
                      <a:pt x="40" y="132"/>
                      <a:pt x="41" y="133"/>
                      <a:pt x="42" y="133"/>
                    </a:cubicBezTo>
                    <a:cubicBezTo>
                      <a:pt x="44" y="133"/>
                      <a:pt x="44" y="133"/>
                      <a:pt x="45" y="132"/>
                    </a:cubicBezTo>
                    <a:cubicBezTo>
                      <a:pt x="46" y="130"/>
                      <a:pt x="47" y="127"/>
                      <a:pt x="48" y="126"/>
                    </a:cubicBezTo>
                    <a:cubicBezTo>
                      <a:pt x="48" y="125"/>
                      <a:pt x="48" y="125"/>
                      <a:pt x="48" y="124"/>
                    </a:cubicBezTo>
                    <a:cubicBezTo>
                      <a:pt x="48" y="124"/>
                      <a:pt x="48" y="124"/>
                      <a:pt x="49" y="125"/>
                    </a:cubicBezTo>
                    <a:cubicBezTo>
                      <a:pt x="49" y="125"/>
                      <a:pt x="50" y="126"/>
                      <a:pt x="50" y="127"/>
                    </a:cubicBezTo>
                    <a:cubicBezTo>
                      <a:pt x="50" y="129"/>
                      <a:pt x="52" y="134"/>
                      <a:pt x="53" y="134"/>
                    </a:cubicBezTo>
                    <a:cubicBezTo>
                      <a:pt x="54" y="136"/>
                      <a:pt x="54" y="135"/>
                      <a:pt x="55" y="133"/>
                    </a:cubicBezTo>
                    <a:cubicBezTo>
                      <a:pt x="55" y="132"/>
                      <a:pt x="56" y="131"/>
                      <a:pt x="56" y="131"/>
                    </a:cubicBezTo>
                    <a:cubicBezTo>
                      <a:pt x="56" y="131"/>
                      <a:pt x="57" y="130"/>
                      <a:pt x="57" y="130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8" y="129"/>
                      <a:pt x="58" y="130"/>
                      <a:pt x="58" y="130"/>
                    </a:cubicBezTo>
                    <a:cubicBezTo>
                      <a:pt x="58" y="131"/>
                      <a:pt x="60" y="132"/>
                      <a:pt x="61" y="132"/>
                    </a:cubicBezTo>
                    <a:cubicBezTo>
                      <a:pt x="61" y="132"/>
                      <a:pt x="62" y="132"/>
                      <a:pt x="62" y="132"/>
                    </a:cubicBezTo>
                    <a:cubicBezTo>
                      <a:pt x="62" y="133"/>
                      <a:pt x="63" y="130"/>
                      <a:pt x="63" y="129"/>
                    </a:cubicBezTo>
                    <a:cubicBezTo>
                      <a:pt x="63" y="129"/>
                      <a:pt x="63" y="129"/>
                      <a:pt x="64" y="129"/>
                    </a:cubicBezTo>
                    <a:cubicBezTo>
                      <a:pt x="64" y="129"/>
                      <a:pt x="65" y="129"/>
                      <a:pt x="64" y="130"/>
                    </a:cubicBezTo>
                    <a:cubicBezTo>
                      <a:pt x="65" y="131"/>
                      <a:pt x="68" y="132"/>
                      <a:pt x="69" y="131"/>
                    </a:cubicBezTo>
                    <a:cubicBezTo>
                      <a:pt x="69" y="131"/>
                      <a:pt x="69" y="131"/>
                      <a:pt x="71" y="131"/>
                    </a:cubicBezTo>
                    <a:cubicBezTo>
                      <a:pt x="73" y="132"/>
                      <a:pt x="73" y="132"/>
                      <a:pt x="74" y="131"/>
                    </a:cubicBezTo>
                    <a:cubicBezTo>
                      <a:pt x="75" y="131"/>
                      <a:pt x="75" y="130"/>
                      <a:pt x="76" y="131"/>
                    </a:cubicBezTo>
                    <a:cubicBezTo>
                      <a:pt x="77" y="131"/>
                      <a:pt x="78" y="132"/>
                      <a:pt x="78" y="132"/>
                    </a:cubicBezTo>
                    <a:cubicBezTo>
                      <a:pt x="79" y="133"/>
                      <a:pt x="81" y="133"/>
                      <a:pt x="81" y="132"/>
                    </a:cubicBezTo>
                    <a:cubicBezTo>
                      <a:pt x="81" y="131"/>
                      <a:pt x="82" y="131"/>
                      <a:pt x="82" y="130"/>
                    </a:cubicBezTo>
                    <a:cubicBezTo>
                      <a:pt x="83" y="128"/>
                      <a:pt x="84" y="125"/>
                      <a:pt x="84" y="122"/>
                    </a:cubicBezTo>
                    <a:cubicBezTo>
                      <a:pt x="84" y="119"/>
                      <a:pt x="84" y="119"/>
                      <a:pt x="85" y="119"/>
                    </a:cubicBezTo>
                    <a:cubicBezTo>
                      <a:pt x="85" y="120"/>
                      <a:pt x="85" y="120"/>
                      <a:pt x="85" y="122"/>
                    </a:cubicBezTo>
                    <a:cubicBezTo>
                      <a:pt x="85" y="123"/>
                      <a:pt x="85" y="124"/>
                      <a:pt x="86" y="124"/>
                    </a:cubicBezTo>
                    <a:cubicBezTo>
                      <a:pt x="86" y="124"/>
                      <a:pt x="86" y="126"/>
                      <a:pt x="85" y="127"/>
                    </a:cubicBezTo>
                    <a:cubicBezTo>
                      <a:pt x="85" y="127"/>
                      <a:pt x="84" y="131"/>
                      <a:pt x="85" y="132"/>
                    </a:cubicBezTo>
                    <a:cubicBezTo>
                      <a:pt x="86" y="133"/>
                      <a:pt x="87" y="133"/>
                      <a:pt x="87" y="132"/>
                    </a:cubicBezTo>
                    <a:cubicBezTo>
                      <a:pt x="87" y="131"/>
                      <a:pt x="88" y="129"/>
                      <a:pt x="89" y="129"/>
                    </a:cubicBezTo>
                    <a:cubicBezTo>
                      <a:pt x="89" y="129"/>
                      <a:pt x="89" y="128"/>
                      <a:pt x="89" y="128"/>
                    </a:cubicBezTo>
                    <a:cubicBezTo>
                      <a:pt x="89" y="128"/>
                      <a:pt x="89" y="127"/>
                      <a:pt x="89" y="127"/>
                    </a:cubicBezTo>
                    <a:cubicBezTo>
                      <a:pt x="90" y="126"/>
                      <a:pt x="90" y="126"/>
                      <a:pt x="91" y="127"/>
                    </a:cubicBezTo>
                    <a:cubicBezTo>
                      <a:pt x="92" y="128"/>
                      <a:pt x="93" y="127"/>
                      <a:pt x="95" y="125"/>
                    </a:cubicBezTo>
                    <a:cubicBezTo>
                      <a:pt x="96" y="123"/>
                      <a:pt x="97" y="123"/>
                      <a:pt x="97" y="125"/>
                    </a:cubicBezTo>
                    <a:cubicBezTo>
                      <a:pt x="97" y="126"/>
                      <a:pt x="97" y="127"/>
                      <a:pt x="98" y="127"/>
                    </a:cubicBezTo>
                    <a:cubicBezTo>
                      <a:pt x="98" y="128"/>
                      <a:pt x="99" y="129"/>
                      <a:pt x="99" y="130"/>
                    </a:cubicBezTo>
                    <a:cubicBezTo>
                      <a:pt x="99" y="131"/>
                      <a:pt x="99" y="131"/>
                      <a:pt x="101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3" y="131"/>
                      <a:pt x="104" y="132"/>
                    </a:cubicBezTo>
                    <a:cubicBezTo>
                      <a:pt x="105" y="133"/>
                      <a:pt x="105" y="133"/>
                      <a:pt x="105" y="133"/>
                    </a:cubicBezTo>
                    <a:cubicBezTo>
                      <a:pt x="106" y="132"/>
                      <a:pt x="106" y="132"/>
                      <a:pt x="106" y="133"/>
                    </a:cubicBezTo>
                    <a:cubicBezTo>
                      <a:pt x="107" y="133"/>
                      <a:pt x="107" y="133"/>
                      <a:pt x="111" y="132"/>
                    </a:cubicBezTo>
                    <a:cubicBezTo>
                      <a:pt x="113" y="130"/>
                      <a:pt x="115" y="130"/>
                      <a:pt x="118" y="130"/>
                    </a:cubicBezTo>
                    <a:cubicBezTo>
                      <a:pt x="122" y="129"/>
                      <a:pt x="123" y="130"/>
                      <a:pt x="124" y="132"/>
                    </a:cubicBezTo>
                    <a:cubicBezTo>
                      <a:pt x="125" y="134"/>
                      <a:pt x="127" y="135"/>
                      <a:pt x="129" y="134"/>
                    </a:cubicBezTo>
                    <a:cubicBezTo>
                      <a:pt x="130" y="134"/>
                      <a:pt x="130" y="134"/>
                      <a:pt x="131" y="134"/>
                    </a:cubicBezTo>
                    <a:cubicBezTo>
                      <a:pt x="131" y="134"/>
                      <a:pt x="131" y="133"/>
                      <a:pt x="132" y="133"/>
                    </a:cubicBezTo>
                    <a:cubicBezTo>
                      <a:pt x="132" y="131"/>
                      <a:pt x="132" y="130"/>
                      <a:pt x="130" y="131"/>
                    </a:cubicBezTo>
                    <a:cubicBezTo>
                      <a:pt x="130" y="132"/>
                      <a:pt x="129" y="132"/>
                      <a:pt x="129" y="132"/>
                    </a:cubicBezTo>
                    <a:cubicBezTo>
                      <a:pt x="128" y="132"/>
                      <a:pt x="127" y="131"/>
                      <a:pt x="126" y="130"/>
                    </a:cubicBezTo>
                    <a:cubicBezTo>
                      <a:pt x="123" y="127"/>
                      <a:pt x="123" y="127"/>
                      <a:pt x="123" y="127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3" y="127"/>
                      <a:pt x="112" y="128"/>
                      <a:pt x="111" y="128"/>
                    </a:cubicBezTo>
                    <a:cubicBezTo>
                      <a:pt x="111" y="129"/>
                      <a:pt x="109" y="129"/>
                      <a:pt x="108" y="129"/>
                    </a:cubicBezTo>
                    <a:cubicBezTo>
                      <a:pt x="107" y="130"/>
                      <a:pt x="107" y="129"/>
                      <a:pt x="107" y="129"/>
                    </a:cubicBezTo>
                    <a:cubicBezTo>
                      <a:pt x="108" y="129"/>
                      <a:pt x="108" y="129"/>
                      <a:pt x="107" y="129"/>
                    </a:cubicBezTo>
                    <a:cubicBezTo>
                      <a:pt x="107" y="128"/>
                      <a:pt x="107" y="128"/>
                      <a:pt x="107" y="129"/>
                    </a:cubicBezTo>
                    <a:cubicBezTo>
                      <a:pt x="106" y="129"/>
                      <a:pt x="106" y="129"/>
                      <a:pt x="105" y="129"/>
                    </a:cubicBezTo>
                    <a:cubicBezTo>
                      <a:pt x="104" y="130"/>
                      <a:pt x="104" y="129"/>
                      <a:pt x="104" y="128"/>
                    </a:cubicBezTo>
                    <a:cubicBezTo>
                      <a:pt x="103" y="126"/>
                      <a:pt x="102" y="126"/>
                      <a:pt x="101" y="127"/>
                    </a:cubicBezTo>
                    <a:cubicBezTo>
                      <a:pt x="101" y="127"/>
                      <a:pt x="100" y="127"/>
                      <a:pt x="100" y="127"/>
                    </a:cubicBezTo>
                    <a:cubicBezTo>
                      <a:pt x="99" y="127"/>
                      <a:pt x="99" y="127"/>
                      <a:pt x="99" y="126"/>
                    </a:cubicBezTo>
                    <a:cubicBezTo>
                      <a:pt x="99" y="125"/>
                      <a:pt x="99" y="123"/>
                      <a:pt x="98" y="122"/>
                    </a:cubicBezTo>
                    <a:cubicBezTo>
                      <a:pt x="97" y="121"/>
                      <a:pt x="97" y="121"/>
                      <a:pt x="96" y="121"/>
                    </a:cubicBezTo>
                    <a:cubicBezTo>
                      <a:pt x="95" y="121"/>
                      <a:pt x="94" y="122"/>
                      <a:pt x="93" y="123"/>
                    </a:cubicBezTo>
                    <a:cubicBezTo>
                      <a:pt x="93" y="124"/>
                      <a:pt x="92" y="124"/>
                      <a:pt x="92" y="124"/>
                    </a:cubicBezTo>
                    <a:cubicBezTo>
                      <a:pt x="92" y="124"/>
                      <a:pt x="92" y="123"/>
                      <a:pt x="92" y="122"/>
                    </a:cubicBezTo>
                    <a:cubicBezTo>
                      <a:pt x="93" y="119"/>
                      <a:pt x="93" y="118"/>
                      <a:pt x="92" y="117"/>
                    </a:cubicBezTo>
                    <a:cubicBezTo>
                      <a:pt x="92" y="116"/>
                      <a:pt x="91" y="116"/>
                      <a:pt x="91" y="117"/>
                    </a:cubicBezTo>
                    <a:cubicBezTo>
                      <a:pt x="91" y="117"/>
                      <a:pt x="90" y="118"/>
                      <a:pt x="90" y="119"/>
                    </a:cubicBezTo>
                    <a:cubicBezTo>
                      <a:pt x="90" y="122"/>
                      <a:pt x="89" y="124"/>
                      <a:pt x="88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8" y="121"/>
                      <a:pt x="86" y="115"/>
                      <a:pt x="83" y="113"/>
                    </a:cubicBezTo>
                    <a:cubicBezTo>
                      <a:pt x="81" y="111"/>
                      <a:pt x="81" y="111"/>
                      <a:pt x="80" y="113"/>
                    </a:cubicBezTo>
                    <a:cubicBezTo>
                      <a:pt x="80" y="113"/>
                      <a:pt x="81" y="114"/>
                      <a:pt x="81" y="114"/>
                    </a:cubicBezTo>
                    <a:cubicBezTo>
                      <a:pt x="82" y="115"/>
                      <a:pt x="82" y="116"/>
                      <a:pt x="82" y="117"/>
                    </a:cubicBezTo>
                    <a:cubicBezTo>
                      <a:pt x="82" y="119"/>
                      <a:pt x="82" y="125"/>
                      <a:pt x="81" y="125"/>
                    </a:cubicBezTo>
                    <a:cubicBezTo>
                      <a:pt x="81" y="126"/>
                      <a:pt x="79" y="125"/>
                      <a:pt x="79" y="124"/>
                    </a:cubicBezTo>
                    <a:cubicBezTo>
                      <a:pt x="79" y="124"/>
                      <a:pt x="79" y="124"/>
                      <a:pt x="79" y="125"/>
                    </a:cubicBezTo>
                    <a:cubicBezTo>
                      <a:pt x="79" y="126"/>
                      <a:pt x="78" y="126"/>
                      <a:pt x="78" y="125"/>
                    </a:cubicBezTo>
                    <a:cubicBezTo>
                      <a:pt x="78" y="125"/>
                      <a:pt x="77" y="123"/>
                      <a:pt x="76" y="123"/>
                    </a:cubicBezTo>
                    <a:cubicBezTo>
                      <a:pt x="65" y="111"/>
                      <a:pt x="64" y="89"/>
                      <a:pt x="65" y="73"/>
                    </a:cubicBezTo>
                    <a:cubicBezTo>
                      <a:pt x="65" y="68"/>
                      <a:pt x="66" y="68"/>
                      <a:pt x="68" y="72"/>
                    </a:cubicBezTo>
                    <a:cubicBezTo>
                      <a:pt x="69" y="75"/>
                      <a:pt x="71" y="76"/>
                      <a:pt x="75" y="78"/>
                    </a:cubicBezTo>
                    <a:cubicBezTo>
                      <a:pt x="78" y="81"/>
                      <a:pt x="81" y="78"/>
                      <a:pt x="84" y="75"/>
                    </a:cubicBezTo>
                    <a:cubicBezTo>
                      <a:pt x="84" y="74"/>
                      <a:pt x="85" y="74"/>
                      <a:pt x="86" y="75"/>
                    </a:cubicBezTo>
                    <a:cubicBezTo>
                      <a:pt x="88" y="76"/>
                      <a:pt x="91" y="76"/>
                      <a:pt x="93" y="75"/>
                    </a:cubicBezTo>
                    <a:cubicBezTo>
                      <a:pt x="95" y="74"/>
                      <a:pt x="96" y="72"/>
                      <a:pt x="95" y="71"/>
                    </a:cubicBezTo>
                    <a:cubicBezTo>
                      <a:pt x="94" y="70"/>
                      <a:pt x="93" y="71"/>
                      <a:pt x="92" y="72"/>
                    </a:cubicBezTo>
                    <a:cubicBezTo>
                      <a:pt x="90" y="74"/>
                      <a:pt x="86" y="73"/>
                      <a:pt x="85" y="71"/>
                    </a:cubicBezTo>
                    <a:cubicBezTo>
                      <a:pt x="85" y="68"/>
                      <a:pt x="82" y="69"/>
                      <a:pt x="82" y="72"/>
                    </a:cubicBezTo>
                    <a:cubicBezTo>
                      <a:pt x="82" y="73"/>
                      <a:pt x="82" y="73"/>
                      <a:pt x="80" y="75"/>
                    </a:cubicBezTo>
                    <a:cubicBezTo>
                      <a:pt x="78" y="77"/>
                      <a:pt x="76" y="77"/>
                      <a:pt x="73" y="75"/>
                    </a:cubicBezTo>
                    <a:cubicBezTo>
                      <a:pt x="71" y="74"/>
                      <a:pt x="69" y="71"/>
                      <a:pt x="69" y="68"/>
                    </a:cubicBezTo>
                    <a:cubicBezTo>
                      <a:pt x="68" y="66"/>
                      <a:pt x="68" y="65"/>
                      <a:pt x="67" y="65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3"/>
                      <a:pt x="67" y="61"/>
                    </a:cubicBezTo>
                    <a:cubicBezTo>
                      <a:pt x="67" y="58"/>
                      <a:pt x="70" y="52"/>
                      <a:pt x="72" y="50"/>
                    </a:cubicBezTo>
                    <a:cubicBezTo>
                      <a:pt x="73" y="50"/>
                      <a:pt x="74" y="49"/>
                      <a:pt x="74" y="49"/>
                    </a:cubicBezTo>
                    <a:cubicBezTo>
                      <a:pt x="75" y="49"/>
                      <a:pt x="75" y="49"/>
                      <a:pt x="76" y="48"/>
                    </a:cubicBezTo>
                    <a:cubicBezTo>
                      <a:pt x="76" y="47"/>
                      <a:pt x="76" y="47"/>
                      <a:pt x="75" y="46"/>
                    </a:cubicBezTo>
                    <a:cubicBezTo>
                      <a:pt x="75" y="46"/>
                      <a:pt x="74" y="46"/>
                      <a:pt x="74" y="46"/>
                    </a:cubicBezTo>
                    <a:cubicBezTo>
                      <a:pt x="72" y="46"/>
                      <a:pt x="66" y="54"/>
                      <a:pt x="65" y="58"/>
                    </a:cubicBezTo>
                    <a:cubicBezTo>
                      <a:pt x="64" y="60"/>
                      <a:pt x="63" y="65"/>
                      <a:pt x="62" y="69"/>
                    </a:cubicBezTo>
                    <a:cubicBezTo>
                      <a:pt x="61" y="89"/>
                      <a:pt x="60" y="112"/>
                      <a:pt x="75" y="126"/>
                    </a:cubicBezTo>
                    <a:cubicBezTo>
                      <a:pt x="78" y="128"/>
                      <a:pt x="78" y="129"/>
                      <a:pt x="76" y="128"/>
                    </a:cubicBezTo>
                    <a:cubicBezTo>
                      <a:pt x="75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3" y="127"/>
                    </a:cubicBezTo>
                    <a:cubicBezTo>
                      <a:pt x="73" y="126"/>
                      <a:pt x="73" y="127"/>
                      <a:pt x="73" y="128"/>
                    </a:cubicBezTo>
                    <a:cubicBezTo>
                      <a:pt x="73" y="129"/>
                      <a:pt x="73" y="129"/>
                      <a:pt x="72" y="129"/>
                    </a:cubicBezTo>
                    <a:cubicBezTo>
                      <a:pt x="71" y="129"/>
                      <a:pt x="71" y="128"/>
                      <a:pt x="70" y="128"/>
                    </a:cubicBezTo>
                    <a:cubicBezTo>
                      <a:pt x="70" y="127"/>
                      <a:pt x="70" y="126"/>
                      <a:pt x="69" y="127"/>
                    </a:cubicBezTo>
                    <a:cubicBezTo>
                      <a:pt x="68" y="127"/>
                      <a:pt x="67" y="127"/>
                      <a:pt x="67" y="126"/>
                    </a:cubicBezTo>
                    <a:cubicBezTo>
                      <a:pt x="66" y="125"/>
                      <a:pt x="66" y="126"/>
                      <a:pt x="67" y="128"/>
                    </a:cubicBezTo>
                    <a:cubicBezTo>
                      <a:pt x="68" y="128"/>
                      <a:pt x="68" y="129"/>
                      <a:pt x="67" y="129"/>
                    </a:cubicBezTo>
                    <a:cubicBezTo>
                      <a:pt x="67" y="129"/>
                      <a:pt x="66" y="128"/>
                      <a:pt x="66" y="127"/>
                    </a:cubicBezTo>
                    <a:cubicBezTo>
                      <a:pt x="64" y="125"/>
                      <a:pt x="63" y="125"/>
                      <a:pt x="62" y="126"/>
                    </a:cubicBezTo>
                    <a:cubicBezTo>
                      <a:pt x="62" y="127"/>
                      <a:pt x="62" y="127"/>
                      <a:pt x="61" y="126"/>
                    </a:cubicBezTo>
                    <a:cubicBezTo>
                      <a:pt x="61" y="126"/>
                      <a:pt x="61" y="125"/>
                      <a:pt x="61" y="125"/>
                    </a:cubicBezTo>
                    <a:cubicBezTo>
                      <a:pt x="61" y="125"/>
                      <a:pt x="61" y="125"/>
                      <a:pt x="60" y="124"/>
                    </a:cubicBezTo>
                    <a:cubicBezTo>
                      <a:pt x="60" y="124"/>
                      <a:pt x="60" y="124"/>
                      <a:pt x="59" y="125"/>
                    </a:cubicBezTo>
                    <a:cubicBezTo>
                      <a:pt x="59" y="126"/>
                      <a:pt x="59" y="126"/>
                      <a:pt x="60" y="126"/>
                    </a:cubicBezTo>
                    <a:cubicBezTo>
                      <a:pt x="60" y="126"/>
                      <a:pt x="60" y="127"/>
                      <a:pt x="60" y="128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58" y="128"/>
                      <a:pt x="57" y="126"/>
                      <a:pt x="57" y="124"/>
                    </a:cubicBezTo>
                    <a:cubicBezTo>
                      <a:pt x="57" y="123"/>
                      <a:pt x="55" y="123"/>
                      <a:pt x="55" y="124"/>
                    </a:cubicBezTo>
                    <a:cubicBezTo>
                      <a:pt x="54" y="124"/>
                      <a:pt x="54" y="125"/>
                      <a:pt x="54" y="126"/>
                    </a:cubicBezTo>
                    <a:cubicBezTo>
                      <a:pt x="54" y="126"/>
                      <a:pt x="54" y="129"/>
                      <a:pt x="53" y="130"/>
                    </a:cubicBezTo>
                    <a:cubicBezTo>
                      <a:pt x="53" y="131"/>
                      <a:pt x="52" y="129"/>
                      <a:pt x="52" y="129"/>
                    </a:cubicBezTo>
                    <a:cubicBezTo>
                      <a:pt x="52" y="128"/>
                      <a:pt x="51" y="127"/>
                      <a:pt x="51" y="125"/>
                    </a:cubicBezTo>
                    <a:cubicBezTo>
                      <a:pt x="50" y="124"/>
                      <a:pt x="50" y="123"/>
                      <a:pt x="50" y="122"/>
                    </a:cubicBezTo>
                    <a:cubicBezTo>
                      <a:pt x="49" y="122"/>
                      <a:pt x="49" y="121"/>
                      <a:pt x="49" y="121"/>
                    </a:cubicBezTo>
                    <a:cubicBezTo>
                      <a:pt x="49" y="120"/>
                      <a:pt x="49" y="119"/>
                      <a:pt x="48" y="119"/>
                    </a:cubicBezTo>
                    <a:cubicBezTo>
                      <a:pt x="47" y="119"/>
                      <a:pt x="47" y="119"/>
                      <a:pt x="47" y="120"/>
                    </a:cubicBezTo>
                    <a:cubicBezTo>
                      <a:pt x="47" y="120"/>
                      <a:pt x="47" y="121"/>
                      <a:pt x="46" y="121"/>
                    </a:cubicBezTo>
                    <a:cubicBezTo>
                      <a:pt x="46" y="122"/>
                      <a:pt x="46" y="123"/>
                      <a:pt x="46" y="124"/>
                    </a:cubicBezTo>
                    <a:cubicBezTo>
                      <a:pt x="46" y="126"/>
                      <a:pt x="46" y="127"/>
                      <a:pt x="45" y="127"/>
                    </a:cubicBezTo>
                    <a:cubicBezTo>
                      <a:pt x="45" y="127"/>
                      <a:pt x="44" y="128"/>
                      <a:pt x="44" y="128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43" y="129"/>
                      <a:pt x="42" y="129"/>
                      <a:pt x="42" y="130"/>
                    </a:cubicBezTo>
                    <a:cubicBezTo>
                      <a:pt x="41" y="131"/>
                      <a:pt x="41" y="131"/>
                      <a:pt x="38" y="129"/>
                    </a:cubicBezTo>
                    <a:cubicBezTo>
                      <a:pt x="36" y="128"/>
                      <a:pt x="36" y="128"/>
                      <a:pt x="36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6"/>
                      <a:pt x="38" y="124"/>
                      <a:pt x="39" y="122"/>
                    </a:cubicBezTo>
                    <a:cubicBezTo>
                      <a:pt x="43" y="107"/>
                      <a:pt x="50" y="93"/>
                      <a:pt x="52" y="77"/>
                    </a:cubicBezTo>
                    <a:cubicBezTo>
                      <a:pt x="52" y="76"/>
                      <a:pt x="52" y="74"/>
                      <a:pt x="52" y="73"/>
                    </a:cubicBezTo>
                    <a:cubicBezTo>
                      <a:pt x="53" y="72"/>
                      <a:pt x="53" y="68"/>
                      <a:pt x="53" y="64"/>
                    </a:cubicBezTo>
                    <a:cubicBezTo>
                      <a:pt x="53" y="59"/>
                      <a:pt x="53" y="55"/>
                      <a:pt x="53" y="53"/>
                    </a:cubicBezTo>
                    <a:cubicBezTo>
                      <a:pt x="53" y="51"/>
                      <a:pt x="53" y="51"/>
                      <a:pt x="53" y="50"/>
                    </a:cubicBezTo>
                    <a:cubicBezTo>
                      <a:pt x="51" y="48"/>
                      <a:pt x="51" y="49"/>
                      <a:pt x="51" y="51"/>
                    </a:cubicBezTo>
                    <a:cubicBezTo>
                      <a:pt x="51" y="52"/>
                      <a:pt x="51" y="55"/>
                      <a:pt x="50" y="56"/>
                    </a:cubicBezTo>
                    <a:cubicBezTo>
                      <a:pt x="50" y="58"/>
                      <a:pt x="50" y="62"/>
                      <a:pt x="50" y="66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4"/>
                      <a:pt x="46" y="75"/>
                      <a:pt x="45" y="76"/>
                    </a:cubicBezTo>
                    <a:cubicBezTo>
                      <a:pt x="43" y="77"/>
                      <a:pt x="43" y="77"/>
                      <a:pt x="40" y="76"/>
                    </a:cubicBezTo>
                    <a:cubicBezTo>
                      <a:pt x="38" y="75"/>
                      <a:pt x="37" y="74"/>
                      <a:pt x="37" y="72"/>
                    </a:cubicBezTo>
                    <a:cubicBezTo>
                      <a:pt x="36" y="70"/>
                      <a:pt x="36" y="70"/>
                      <a:pt x="35" y="70"/>
                    </a:cubicBezTo>
                    <a:cubicBezTo>
                      <a:pt x="34" y="70"/>
                      <a:pt x="33" y="71"/>
                      <a:pt x="33" y="72"/>
                    </a:cubicBezTo>
                    <a:cubicBezTo>
                      <a:pt x="33" y="72"/>
                      <a:pt x="32" y="73"/>
                      <a:pt x="30" y="74"/>
                    </a:cubicBezTo>
                    <a:cubicBezTo>
                      <a:pt x="28" y="75"/>
                      <a:pt x="28" y="75"/>
                      <a:pt x="25" y="74"/>
                    </a:cubicBezTo>
                    <a:cubicBezTo>
                      <a:pt x="21" y="73"/>
                      <a:pt x="20" y="73"/>
                      <a:pt x="20" y="70"/>
                    </a:cubicBezTo>
                    <a:cubicBezTo>
                      <a:pt x="20" y="69"/>
                      <a:pt x="23" y="65"/>
                      <a:pt x="24" y="64"/>
                    </a:cubicBezTo>
                    <a:cubicBezTo>
                      <a:pt x="26" y="64"/>
                      <a:pt x="26" y="62"/>
                      <a:pt x="25" y="61"/>
                    </a:cubicBezTo>
                    <a:cubicBezTo>
                      <a:pt x="24" y="61"/>
                      <a:pt x="23" y="60"/>
                      <a:pt x="21" y="60"/>
                    </a:cubicBezTo>
                    <a:cubicBezTo>
                      <a:pt x="16" y="61"/>
                      <a:pt x="15" y="59"/>
                      <a:pt x="14" y="54"/>
                    </a:cubicBezTo>
                    <a:cubicBezTo>
                      <a:pt x="13" y="49"/>
                      <a:pt x="15" y="47"/>
                      <a:pt x="18" y="45"/>
                    </a:cubicBezTo>
                    <a:cubicBezTo>
                      <a:pt x="19" y="45"/>
                      <a:pt x="20" y="45"/>
                      <a:pt x="20" y="44"/>
                    </a:cubicBezTo>
                    <a:cubicBezTo>
                      <a:pt x="19" y="43"/>
                      <a:pt x="18" y="42"/>
                      <a:pt x="17" y="42"/>
                    </a:cubicBezTo>
                    <a:cubicBezTo>
                      <a:pt x="15" y="41"/>
                      <a:pt x="11" y="39"/>
                      <a:pt x="10" y="36"/>
                    </a:cubicBezTo>
                    <a:cubicBezTo>
                      <a:pt x="7" y="30"/>
                      <a:pt x="8" y="30"/>
                      <a:pt x="7" y="28"/>
                    </a:cubicBezTo>
                    <a:cubicBezTo>
                      <a:pt x="6" y="23"/>
                      <a:pt x="12" y="22"/>
                      <a:pt x="16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0" y="22"/>
                      <a:pt x="20" y="22"/>
                      <a:pt x="20" y="19"/>
                    </a:cubicBezTo>
                    <a:cubicBezTo>
                      <a:pt x="19" y="14"/>
                      <a:pt x="19" y="14"/>
                      <a:pt x="25" y="10"/>
                    </a:cubicBezTo>
                    <a:cubicBezTo>
                      <a:pt x="27" y="8"/>
                      <a:pt x="28" y="7"/>
                      <a:pt x="30" y="7"/>
                    </a:cubicBezTo>
                    <a:cubicBezTo>
                      <a:pt x="33" y="7"/>
                      <a:pt x="33" y="10"/>
                      <a:pt x="32" y="12"/>
                    </a:cubicBezTo>
                    <a:cubicBezTo>
                      <a:pt x="32" y="15"/>
                      <a:pt x="33" y="16"/>
                      <a:pt x="34" y="16"/>
                    </a:cubicBezTo>
                    <a:cubicBezTo>
                      <a:pt x="36" y="16"/>
                      <a:pt x="36" y="15"/>
                      <a:pt x="36" y="13"/>
                    </a:cubicBezTo>
                    <a:cubicBezTo>
                      <a:pt x="36" y="4"/>
                      <a:pt x="55" y="10"/>
                      <a:pt x="59" y="13"/>
                    </a:cubicBezTo>
                    <a:cubicBezTo>
                      <a:pt x="60" y="15"/>
                      <a:pt x="62" y="16"/>
                      <a:pt x="62" y="17"/>
                    </a:cubicBezTo>
                    <a:cubicBezTo>
                      <a:pt x="63" y="18"/>
                      <a:pt x="63" y="18"/>
                      <a:pt x="64" y="17"/>
                    </a:cubicBezTo>
                    <a:cubicBezTo>
                      <a:pt x="65" y="17"/>
                      <a:pt x="66" y="17"/>
                      <a:pt x="66" y="17"/>
                    </a:cubicBezTo>
                    <a:cubicBezTo>
                      <a:pt x="71" y="11"/>
                      <a:pt x="81" y="2"/>
                      <a:pt x="83" y="16"/>
                    </a:cubicBezTo>
                    <a:cubicBezTo>
                      <a:pt x="82" y="18"/>
                      <a:pt x="82" y="18"/>
                      <a:pt x="83" y="18"/>
                    </a:cubicBezTo>
                    <a:cubicBezTo>
                      <a:pt x="84" y="18"/>
                      <a:pt x="87" y="18"/>
                      <a:pt x="88" y="17"/>
                    </a:cubicBezTo>
                    <a:cubicBezTo>
                      <a:pt x="94" y="16"/>
                      <a:pt x="99" y="20"/>
                      <a:pt x="101" y="25"/>
                    </a:cubicBezTo>
                    <a:cubicBezTo>
                      <a:pt x="102" y="28"/>
                      <a:pt x="101" y="31"/>
                      <a:pt x="98" y="34"/>
                    </a:cubicBezTo>
                    <a:cubicBezTo>
                      <a:pt x="98" y="35"/>
                      <a:pt x="97" y="36"/>
                      <a:pt x="97" y="36"/>
                    </a:cubicBezTo>
                    <a:cubicBezTo>
                      <a:pt x="97" y="37"/>
                      <a:pt x="100" y="37"/>
                      <a:pt x="101" y="36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9" y="40"/>
                      <a:pt x="108" y="51"/>
                      <a:pt x="105" y="55"/>
                    </a:cubicBezTo>
                    <a:cubicBezTo>
                      <a:pt x="103" y="56"/>
                      <a:pt x="103" y="56"/>
                      <a:pt x="102" y="56"/>
                    </a:cubicBezTo>
                    <a:cubicBezTo>
                      <a:pt x="100" y="56"/>
                      <a:pt x="99" y="57"/>
                      <a:pt x="100" y="59"/>
                    </a:cubicBezTo>
                    <a:cubicBezTo>
                      <a:pt x="100" y="60"/>
                      <a:pt x="100" y="61"/>
                      <a:pt x="100" y="62"/>
                    </a:cubicBezTo>
                    <a:cubicBezTo>
                      <a:pt x="100" y="63"/>
                      <a:pt x="100" y="64"/>
                      <a:pt x="101" y="64"/>
                    </a:cubicBezTo>
                    <a:cubicBezTo>
                      <a:pt x="102" y="64"/>
                      <a:pt x="102" y="63"/>
                      <a:pt x="102" y="62"/>
                    </a:cubicBezTo>
                    <a:cubicBezTo>
                      <a:pt x="102" y="60"/>
                      <a:pt x="103" y="59"/>
                      <a:pt x="105" y="59"/>
                    </a:cubicBezTo>
                    <a:cubicBezTo>
                      <a:pt x="105" y="59"/>
                      <a:pt x="106" y="58"/>
                      <a:pt x="106" y="57"/>
                    </a:cubicBezTo>
                    <a:cubicBezTo>
                      <a:pt x="107" y="57"/>
                      <a:pt x="107" y="56"/>
                      <a:pt x="108" y="56"/>
                    </a:cubicBezTo>
                    <a:cubicBezTo>
                      <a:pt x="110" y="52"/>
                      <a:pt x="110" y="44"/>
                      <a:pt x="109" y="39"/>
                    </a:cubicBezTo>
                    <a:cubicBezTo>
                      <a:pt x="109" y="37"/>
                      <a:pt x="108" y="37"/>
                      <a:pt x="106" y="35"/>
                    </a:cubicBezTo>
                    <a:cubicBezTo>
                      <a:pt x="105" y="34"/>
                      <a:pt x="104" y="33"/>
                      <a:pt x="103" y="33"/>
                    </a:cubicBezTo>
                    <a:cubicBezTo>
                      <a:pt x="103" y="33"/>
                      <a:pt x="103" y="32"/>
                      <a:pt x="103" y="30"/>
                    </a:cubicBezTo>
                    <a:cubicBezTo>
                      <a:pt x="104" y="20"/>
                      <a:pt x="98" y="14"/>
                      <a:pt x="89" y="14"/>
                    </a:cubicBezTo>
                    <a:cubicBezTo>
                      <a:pt x="87" y="14"/>
                      <a:pt x="86" y="14"/>
                      <a:pt x="86" y="13"/>
                    </a:cubicBezTo>
                    <a:cubicBezTo>
                      <a:pt x="82" y="0"/>
                      <a:pt x="71" y="7"/>
                      <a:pt x="64" y="14"/>
                    </a:cubicBezTo>
                    <a:cubicBezTo>
                      <a:pt x="64" y="14"/>
                      <a:pt x="61" y="11"/>
                      <a:pt x="59" y="9"/>
                    </a:cubicBezTo>
                    <a:cubicBezTo>
                      <a:pt x="53" y="5"/>
                      <a:pt x="44" y="4"/>
                      <a:pt x="37" y="7"/>
                    </a:cubicBezTo>
                    <a:cubicBezTo>
                      <a:pt x="36" y="8"/>
                      <a:pt x="35" y="7"/>
                      <a:pt x="34" y="6"/>
                    </a:cubicBezTo>
                    <a:cubicBezTo>
                      <a:pt x="33" y="5"/>
                      <a:pt x="31" y="4"/>
                      <a:pt x="30" y="4"/>
                    </a:cubicBezTo>
                    <a:close/>
                    <a:moveTo>
                      <a:pt x="77" y="19"/>
                    </a:moveTo>
                    <a:cubicBezTo>
                      <a:pt x="76" y="19"/>
                      <a:pt x="75" y="20"/>
                      <a:pt x="75" y="20"/>
                    </a:cubicBezTo>
                    <a:cubicBezTo>
                      <a:pt x="72" y="21"/>
                      <a:pt x="70" y="25"/>
                      <a:pt x="72" y="25"/>
                    </a:cubicBezTo>
                    <a:cubicBezTo>
                      <a:pt x="73" y="25"/>
                      <a:pt x="73" y="25"/>
                      <a:pt x="73" y="24"/>
                    </a:cubicBezTo>
                    <a:cubicBezTo>
                      <a:pt x="73" y="24"/>
                      <a:pt x="76" y="22"/>
                      <a:pt x="77" y="22"/>
                    </a:cubicBezTo>
                    <a:cubicBezTo>
                      <a:pt x="77" y="22"/>
                      <a:pt x="77" y="22"/>
                      <a:pt x="77" y="23"/>
                    </a:cubicBezTo>
                    <a:cubicBezTo>
                      <a:pt x="76" y="25"/>
                      <a:pt x="77" y="26"/>
                      <a:pt x="80" y="26"/>
                    </a:cubicBezTo>
                    <a:cubicBezTo>
                      <a:pt x="82" y="27"/>
                      <a:pt x="82" y="27"/>
                      <a:pt x="81" y="30"/>
                    </a:cubicBezTo>
                    <a:cubicBezTo>
                      <a:pt x="80" y="32"/>
                      <a:pt x="79" y="32"/>
                      <a:pt x="77" y="32"/>
                    </a:cubicBezTo>
                    <a:cubicBezTo>
                      <a:pt x="76" y="32"/>
                      <a:pt x="77" y="33"/>
                      <a:pt x="77" y="34"/>
                    </a:cubicBezTo>
                    <a:cubicBezTo>
                      <a:pt x="78" y="34"/>
                      <a:pt x="79" y="35"/>
                      <a:pt x="79" y="35"/>
                    </a:cubicBezTo>
                    <a:cubicBezTo>
                      <a:pt x="81" y="35"/>
                      <a:pt x="85" y="29"/>
                      <a:pt x="84" y="27"/>
                    </a:cubicBezTo>
                    <a:cubicBezTo>
                      <a:pt x="84" y="26"/>
                      <a:pt x="82" y="25"/>
                      <a:pt x="81" y="24"/>
                    </a:cubicBezTo>
                    <a:cubicBezTo>
                      <a:pt x="80" y="24"/>
                      <a:pt x="79" y="24"/>
                      <a:pt x="80" y="23"/>
                    </a:cubicBezTo>
                    <a:cubicBezTo>
                      <a:pt x="80" y="21"/>
                      <a:pt x="79" y="19"/>
                      <a:pt x="77" y="19"/>
                    </a:cubicBezTo>
                    <a:close/>
                    <a:moveTo>
                      <a:pt x="45" y="24"/>
                    </a:moveTo>
                    <a:cubicBezTo>
                      <a:pt x="42" y="24"/>
                      <a:pt x="41" y="25"/>
                      <a:pt x="40" y="27"/>
                    </a:cubicBezTo>
                    <a:cubicBezTo>
                      <a:pt x="39" y="28"/>
                      <a:pt x="39" y="28"/>
                      <a:pt x="37" y="28"/>
                    </a:cubicBezTo>
                    <a:cubicBezTo>
                      <a:pt x="34" y="28"/>
                      <a:pt x="32" y="31"/>
                      <a:pt x="32" y="35"/>
                    </a:cubicBezTo>
                    <a:cubicBezTo>
                      <a:pt x="32" y="36"/>
                      <a:pt x="31" y="37"/>
                      <a:pt x="30" y="38"/>
                    </a:cubicBezTo>
                    <a:cubicBezTo>
                      <a:pt x="28" y="39"/>
                      <a:pt x="28" y="40"/>
                      <a:pt x="28" y="43"/>
                    </a:cubicBezTo>
                    <a:cubicBezTo>
                      <a:pt x="28" y="47"/>
                      <a:pt x="31" y="53"/>
                      <a:pt x="33" y="54"/>
                    </a:cubicBezTo>
                    <a:cubicBezTo>
                      <a:pt x="35" y="54"/>
                      <a:pt x="35" y="54"/>
                      <a:pt x="36" y="54"/>
                    </a:cubicBezTo>
                    <a:cubicBezTo>
                      <a:pt x="37" y="54"/>
                      <a:pt x="37" y="53"/>
                      <a:pt x="35" y="51"/>
                    </a:cubicBezTo>
                    <a:cubicBezTo>
                      <a:pt x="33" y="51"/>
                      <a:pt x="33" y="50"/>
                      <a:pt x="32" y="48"/>
                    </a:cubicBezTo>
                    <a:cubicBezTo>
                      <a:pt x="30" y="45"/>
                      <a:pt x="30" y="42"/>
                      <a:pt x="31" y="41"/>
                    </a:cubicBezTo>
                    <a:cubicBezTo>
                      <a:pt x="31" y="40"/>
                      <a:pt x="32" y="40"/>
                      <a:pt x="33" y="40"/>
                    </a:cubicBezTo>
                    <a:cubicBezTo>
                      <a:pt x="35" y="40"/>
                      <a:pt x="35" y="39"/>
                      <a:pt x="34" y="37"/>
                    </a:cubicBezTo>
                    <a:cubicBezTo>
                      <a:pt x="32" y="32"/>
                      <a:pt x="36" y="29"/>
                      <a:pt x="39" y="32"/>
                    </a:cubicBezTo>
                    <a:cubicBezTo>
                      <a:pt x="40" y="33"/>
                      <a:pt x="40" y="33"/>
                      <a:pt x="41" y="33"/>
                    </a:cubicBezTo>
                    <a:cubicBezTo>
                      <a:pt x="42" y="32"/>
                      <a:pt x="42" y="32"/>
                      <a:pt x="41" y="31"/>
                    </a:cubicBezTo>
                    <a:cubicBezTo>
                      <a:pt x="40" y="27"/>
                      <a:pt x="46" y="25"/>
                      <a:pt x="49" y="28"/>
                    </a:cubicBezTo>
                    <a:cubicBezTo>
                      <a:pt x="49" y="29"/>
                      <a:pt x="50" y="30"/>
                      <a:pt x="50" y="32"/>
                    </a:cubicBezTo>
                    <a:cubicBezTo>
                      <a:pt x="50" y="34"/>
                      <a:pt x="50" y="34"/>
                      <a:pt x="51" y="34"/>
                    </a:cubicBezTo>
                    <a:cubicBezTo>
                      <a:pt x="53" y="34"/>
                      <a:pt x="53" y="30"/>
                      <a:pt x="51" y="27"/>
                    </a:cubicBezTo>
                    <a:cubicBezTo>
                      <a:pt x="50" y="25"/>
                      <a:pt x="48" y="25"/>
                      <a:pt x="46" y="24"/>
                    </a:cubicBezTo>
                    <a:cubicBezTo>
                      <a:pt x="45" y="24"/>
                      <a:pt x="45" y="24"/>
                      <a:pt x="45" y="24"/>
                    </a:cubicBezTo>
                    <a:close/>
                    <a:moveTo>
                      <a:pt x="83" y="40"/>
                    </a:moveTo>
                    <a:cubicBezTo>
                      <a:pt x="82" y="40"/>
                      <a:pt x="83" y="42"/>
                      <a:pt x="84" y="44"/>
                    </a:cubicBezTo>
                    <a:cubicBezTo>
                      <a:pt x="86" y="46"/>
                      <a:pt x="86" y="48"/>
                      <a:pt x="85" y="48"/>
                    </a:cubicBezTo>
                    <a:cubicBezTo>
                      <a:pt x="84" y="48"/>
                      <a:pt x="84" y="48"/>
                      <a:pt x="84" y="49"/>
                    </a:cubicBezTo>
                    <a:cubicBezTo>
                      <a:pt x="83" y="49"/>
                      <a:pt x="84" y="52"/>
                      <a:pt x="85" y="52"/>
                    </a:cubicBezTo>
                    <a:cubicBezTo>
                      <a:pt x="86" y="52"/>
                      <a:pt x="88" y="54"/>
                      <a:pt x="88" y="55"/>
                    </a:cubicBezTo>
                    <a:cubicBezTo>
                      <a:pt x="88" y="55"/>
                      <a:pt x="85" y="58"/>
                      <a:pt x="84" y="58"/>
                    </a:cubicBezTo>
                    <a:cubicBezTo>
                      <a:pt x="83" y="59"/>
                      <a:pt x="81" y="59"/>
                      <a:pt x="80" y="58"/>
                    </a:cubicBezTo>
                    <a:cubicBezTo>
                      <a:pt x="79" y="57"/>
                      <a:pt x="78" y="57"/>
                      <a:pt x="78" y="57"/>
                    </a:cubicBezTo>
                    <a:cubicBezTo>
                      <a:pt x="77" y="57"/>
                      <a:pt x="78" y="58"/>
                      <a:pt x="79" y="59"/>
                    </a:cubicBezTo>
                    <a:cubicBezTo>
                      <a:pt x="81" y="60"/>
                      <a:pt x="81" y="61"/>
                      <a:pt x="83" y="61"/>
                    </a:cubicBezTo>
                    <a:cubicBezTo>
                      <a:pt x="86" y="61"/>
                      <a:pt x="91" y="58"/>
                      <a:pt x="91" y="55"/>
                    </a:cubicBezTo>
                    <a:cubicBezTo>
                      <a:pt x="91" y="54"/>
                      <a:pt x="88" y="51"/>
                      <a:pt x="88" y="51"/>
                    </a:cubicBezTo>
                    <a:cubicBezTo>
                      <a:pt x="87" y="51"/>
                      <a:pt x="87" y="50"/>
                      <a:pt x="88" y="50"/>
                    </a:cubicBezTo>
                    <a:cubicBezTo>
                      <a:pt x="88" y="49"/>
                      <a:pt x="88" y="48"/>
                      <a:pt x="88" y="48"/>
                    </a:cubicBezTo>
                    <a:cubicBezTo>
                      <a:pt x="88" y="46"/>
                      <a:pt x="87" y="44"/>
                      <a:pt x="86" y="43"/>
                    </a:cubicBezTo>
                    <a:cubicBezTo>
                      <a:pt x="86" y="43"/>
                      <a:pt x="85" y="43"/>
                      <a:pt x="85" y="42"/>
                    </a:cubicBezTo>
                    <a:cubicBezTo>
                      <a:pt x="85" y="42"/>
                      <a:pt x="84" y="40"/>
                      <a:pt x="83" y="40"/>
                    </a:cubicBezTo>
                    <a:close/>
                    <a:moveTo>
                      <a:pt x="109" y="63"/>
                    </a:moveTo>
                    <a:cubicBezTo>
                      <a:pt x="109" y="63"/>
                      <a:pt x="109" y="63"/>
                      <a:pt x="109" y="63"/>
                    </a:cubicBezTo>
                    <a:cubicBezTo>
                      <a:pt x="108" y="63"/>
                      <a:pt x="108" y="63"/>
                      <a:pt x="109" y="63"/>
                    </a:cubicBezTo>
                    <a:cubicBezTo>
                      <a:pt x="109" y="64"/>
                      <a:pt x="109" y="65"/>
                      <a:pt x="109" y="66"/>
                    </a:cubicBezTo>
                    <a:cubicBezTo>
                      <a:pt x="110" y="67"/>
                      <a:pt x="110" y="69"/>
                      <a:pt x="110" y="70"/>
                    </a:cubicBezTo>
                    <a:cubicBezTo>
                      <a:pt x="110" y="71"/>
                      <a:pt x="110" y="74"/>
                      <a:pt x="110" y="76"/>
                    </a:cubicBezTo>
                    <a:cubicBezTo>
                      <a:pt x="110" y="78"/>
                      <a:pt x="111" y="80"/>
                      <a:pt x="111" y="80"/>
                    </a:cubicBezTo>
                    <a:cubicBezTo>
                      <a:pt x="111" y="81"/>
                      <a:pt x="112" y="80"/>
                      <a:pt x="112" y="80"/>
                    </a:cubicBezTo>
                    <a:cubicBezTo>
                      <a:pt x="112" y="79"/>
                      <a:pt x="112" y="71"/>
                      <a:pt x="112" y="68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1" y="66"/>
                      <a:pt x="111" y="66"/>
                      <a:pt x="111" y="65"/>
                    </a:cubicBezTo>
                    <a:cubicBezTo>
                      <a:pt x="111" y="64"/>
                      <a:pt x="110" y="63"/>
                      <a:pt x="109" y="63"/>
                    </a:cubicBezTo>
                    <a:close/>
                    <a:moveTo>
                      <a:pt x="96" y="59"/>
                    </a:moveTo>
                    <a:cubicBezTo>
                      <a:pt x="94" y="59"/>
                      <a:pt x="103" y="87"/>
                      <a:pt x="101" y="74"/>
                    </a:cubicBezTo>
                    <a:cubicBezTo>
                      <a:pt x="101" y="73"/>
                      <a:pt x="100" y="72"/>
                      <a:pt x="100" y="70"/>
                    </a:cubicBezTo>
                    <a:cubicBezTo>
                      <a:pt x="100" y="69"/>
                      <a:pt x="100" y="67"/>
                      <a:pt x="99" y="66"/>
                    </a:cubicBezTo>
                    <a:cubicBezTo>
                      <a:pt x="97" y="64"/>
                      <a:pt x="97" y="59"/>
                      <a:pt x="96" y="59"/>
                    </a:cubicBezTo>
                    <a:close/>
                    <a:moveTo>
                      <a:pt x="104" y="63"/>
                    </a:moveTo>
                    <a:cubicBezTo>
                      <a:pt x="104" y="63"/>
                      <a:pt x="104" y="63"/>
                      <a:pt x="104" y="64"/>
                    </a:cubicBezTo>
                    <a:cubicBezTo>
                      <a:pt x="104" y="65"/>
                      <a:pt x="104" y="65"/>
                      <a:pt x="103" y="66"/>
                    </a:cubicBezTo>
                    <a:cubicBezTo>
                      <a:pt x="103" y="66"/>
                      <a:pt x="103" y="67"/>
                      <a:pt x="104" y="68"/>
                    </a:cubicBezTo>
                    <a:cubicBezTo>
                      <a:pt x="104" y="70"/>
                      <a:pt x="105" y="72"/>
                      <a:pt x="105" y="74"/>
                    </a:cubicBezTo>
                    <a:cubicBezTo>
                      <a:pt x="105" y="75"/>
                      <a:pt x="105" y="77"/>
                      <a:pt x="105" y="79"/>
                    </a:cubicBezTo>
                    <a:cubicBezTo>
                      <a:pt x="105" y="80"/>
                      <a:pt x="106" y="80"/>
                      <a:pt x="106" y="80"/>
                    </a:cubicBezTo>
                    <a:cubicBezTo>
                      <a:pt x="106" y="80"/>
                      <a:pt x="106" y="78"/>
                      <a:pt x="107" y="74"/>
                    </a:cubicBezTo>
                    <a:cubicBezTo>
                      <a:pt x="107" y="70"/>
                      <a:pt x="106" y="68"/>
                      <a:pt x="106" y="66"/>
                    </a:cubicBezTo>
                    <a:cubicBezTo>
                      <a:pt x="105" y="64"/>
                      <a:pt x="105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lose/>
                    <a:moveTo>
                      <a:pt x="103" y="80"/>
                    </a:moveTo>
                    <a:cubicBezTo>
                      <a:pt x="102" y="80"/>
                      <a:pt x="101" y="85"/>
                      <a:pt x="100" y="83"/>
                    </a:cubicBezTo>
                    <a:cubicBezTo>
                      <a:pt x="98" y="80"/>
                      <a:pt x="96" y="81"/>
                      <a:pt x="93" y="83"/>
                    </a:cubicBezTo>
                    <a:cubicBezTo>
                      <a:pt x="89" y="85"/>
                      <a:pt x="87" y="85"/>
                      <a:pt x="85" y="84"/>
                    </a:cubicBezTo>
                    <a:cubicBezTo>
                      <a:pt x="83" y="84"/>
                      <a:pt x="82" y="84"/>
                      <a:pt x="82" y="85"/>
                    </a:cubicBezTo>
                    <a:cubicBezTo>
                      <a:pt x="85" y="88"/>
                      <a:pt x="88" y="89"/>
                      <a:pt x="90" y="93"/>
                    </a:cubicBezTo>
                    <a:cubicBezTo>
                      <a:pt x="91" y="94"/>
                      <a:pt x="94" y="97"/>
                      <a:pt x="96" y="97"/>
                    </a:cubicBezTo>
                    <a:cubicBezTo>
                      <a:pt x="97" y="97"/>
                      <a:pt x="97" y="97"/>
                      <a:pt x="97" y="98"/>
                    </a:cubicBezTo>
                    <a:cubicBezTo>
                      <a:pt x="97" y="98"/>
                      <a:pt x="96" y="98"/>
                      <a:pt x="95" y="99"/>
                    </a:cubicBezTo>
                    <a:cubicBezTo>
                      <a:pt x="94" y="100"/>
                      <a:pt x="94" y="101"/>
                      <a:pt x="93" y="103"/>
                    </a:cubicBezTo>
                    <a:cubicBezTo>
                      <a:pt x="93" y="105"/>
                      <a:pt x="93" y="108"/>
                      <a:pt x="94" y="109"/>
                    </a:cubicBezTo>
                    <a:cubicBezTo>
                      <a:pt x="95" y="112"/>
                      <a:pt x="95" y="112"/>
                      <a:pt x="96" y="113"/>
                    </a:cubicBezTo>
                    <a:cubicBezTo>
                      <a:pt x="97" y="113"/>
                      <a:pt x="97" y="113"/>
                      <a:pt x="97" y="114"/>
                    </a:cubicBezTo>
                    <a:cubicBezTo>
                      <a:pt x="98" y="114"/>
                      <a:pt x="99" y="115"/>
                      <a:pt x="101" y="115"/>
                    </a:cubicBezTo>
                    <a:cubicBezTo>
                      <a:pt x="103" y="114"/>
                      <a:pt x="103" y="115"/>
                      <a:pt x="103" y="115"/>
                    </a:cubicBezTo>
                    <a:cubicBezTo>
                      <a:pt x="103" y="115"/>
                      <a:pt x="103" y="116"/>
                      <a:pt x="104" y="117"/>
                    </a:cubicBezTo>
                    <a:cubicBezTo>
                      <a:pt x="105" y="118"/>
                      <a:pt x="106" y="117"/>
                      <a:pt x="105" y="115"/>
                    </a:cubicBezTo>
                    <a:cubicBezTo>
                      <a:pt x="105" y="114"/>
                      <a:pt x="105" y="114"/>
                      <a:pt x="106" y="114"/>
                    </a:cubicBezTo>
                    <a:cubicBezTo>
                      <a:pt x="106" y="114"/>
                      <a:pt x="106" y="115"/>
                      <a:pt x="106" y="115"/>
                    </a:cubicBezTo>
                    <a:cubicBezTo>
                      <a:pt x="106" y="115"/>
                      <a:pt x="107" y="116"/>
                      <a:pt x="107" y="116"/>
                    </a:cubicBezTo>
                    <a:cubicBezTo>
                      <a:pt x="108" y="116"/>
                      <a:pt x="108" y="115"/>
                      <a:pt x="108" y="115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116"/>
                      <a:pt x="111" y="116"/>
                      <a:pt x="111" y="115"/>
                    </a:cubicBezTo>
                    <a:cubicBezTo>
                      <a:pt x="111" y="115"/>
                      <a:pt x="112" y="114"/>
                      <a:pt x="113" y="114"/>
                    </a:cubicBezTo>
                    <a:cubicBezTo>
                      <a:pt x="117" y="113"/>
                      <a:pt x="119" y="110"/>
                      <a:pt x="120" y="105"/>
                    </a:cubicBezTo>
                    <a:cubicBezTo>
                      <a:pt x="120" y="100"/>
                      <a:pt x="120" y="98"/>
                      <a:pt x="116" y="94"/>
                    </a:cubicBezTo>
                    <a:cubicBezTo>
                      <a:pt x="113" y="92"/>
                      <a:pt x="108" y="89"/>
                      <a:pt x="105" y="92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4"/>
                      <a:pt x="103" y="94"/>
                      <a:pt x="103" y="94"/>
                    </a:cubicBezTo>
                    <a:cubicBezTo>
                      <a:pt x="102" y="95"/>
                      <a:pt x="102" y="95"/>
                      <a:pt x="102" y="91"/>
                    </a:cubicBezTo>
                    <a:cubicBezTo>
                      <a:pt x="103" y="88"/>
                      <a:pt x="103" y="85"/>
                      <a:pt x="104" y="82"/>
                    </a:cubicBezTo>
                    <a:cubicBezTo>
                      <a:pt x="104" y="81"/>
                      <a:pt x="103" y="80"/>
                      <a:pt x="103" y="80"/>
                    </a:cubicBezTo>
                    <a:close/>
                    <a:moveTo>
                      <a:pt x="112" y="83"/>
                    </a:moveTo>
                    <a:cubicBezTo>
                      <a:pt x="112" y="83"/>
                      <a:pt x="112" y="83"/>
                      <a:pt x="111" y="83"/>
                    </a:cubicBezTo>
                    <a:cubicBezTo>
                      <a:pt x="110" y="84"/>
                      <a:pt x="110" y="87"/>
                      <a:pt x="112" y="87"/>
                    </a:cubicBezTo>
                    <a:cubicBezTo>
                      <a:pt x="113" y="88"/>
                      <a:pt x="113" y="87"/>
                      <a:pt x="113" y="85"/>
                    </a:cubicBezTo>
                    <a:cubicBezTo>
                      <a:pt x="112" y="84"/>
                      <a:pt x="112" y="84"/>
                      <a:pt x="112" y="83"/>
                    </a:cubicBezTo>
                    <a:close/>
                    <a:moveTo>
                      <a:pt x="97" y="85"/>
                    </a:moveTo>
                    <a:cubicBezTo>
                      <a:pt x="98" y="85"/>
                      <a:pt x="98" y="85"/>
                      <a:pt x="98" y="85"/>
                    </a:cubicBezTo>
                    <a:cubicBezTo>
                      <a:pt x="99" y="86"/>
                      <a:pt x="99" y="86"/>
                      <a:pt x="99" y="88"/>
                    </a:cubicBezTo>
                    <a:cubicBezTo>
                      <a:pt x="99" y="90"/>
                      <a:pt x="99" y="90"/>
                      <a:pt x="98" y="88"/>
                    </a:cubicBezTo>
                    <a:cubicBezTo>
                      <a:pt x="97" y="86"/>
                      <a:pt x="97" y="85"/>
                      <a:pt x="96" y="86"/>
                    </a:cubicBezTo>
                    <a:cubicBezTo>
                      <a:pt x="96" y="86"/>
                      <a:pt x="96" y="87"/>
                      <a:pt x="97" y="88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90"/>
                      <a:pt x="95" y="89"/>
                      <a:pt x="94" y="89"/>
                    </a:cubicBezTo>
                    <a:cubicBezTo>
                      <a:pt x="93" y="87"/>
                      <a:pt x="92" y="87"/>
                      <a:pt x="91" y="88"/>
                    </a:cubicBezTo>
                    <a:cubicBezTo>
                      <a:pt x="91" y="88"/>
                      <a:pt x="93" y="90"/>
                      <a:pt x="93" y="90"/>
                    </a:cubicBezTo>
                    <a:cubicBezTo>
                      <a:pt x="93" y="90"/>
                      <a:pt x="94" y="90"/>
                      <a:pt x="95" y="91"/>
                    </a:cubicBezTo>
                    <a:cubicBezTo>
                      <a:pt x="96" y="92"/>
                      <a:pt x="96" y="92"/>
                      <a:pt x="95" y="92"/>
                    </a:cubicBezTo>
                    <a:cubicBezTo>
                      <a:pt x="94" y="92"/>
                      <a:pt x="93" y="92"/>
                      <a:pt x="91" y="90"/>
                    </a:cubicBezTo>
                    <a:cubicBezTo>
                      <a:pt x="89" y="88"/>
                      <a:pt x="84" y="87"/>
                      <a:pt x="91" y="87"/>
                    </a:cubicBezTo>
                    <a:cubicBezTo>
                      <a:pt x="93" y="86"/>
                      <a:pt x="94" y="85"/>
                      <a:pt x="96" y="85"/>
                    </a:cubicBezTo>
                    <a:cubicBezTo>
                      <a:pt x="97" y="85"/>
                      <a:pt x="97" y="84"/>
                      <a:pt x="97" y="85"/>
                    </a:cubicBezTo>
                    <a:close/>
                    <a:moveTo>
                      <a:pt x="99" y="92"/>
                    </a:moveTo>
                    <a:cubicBezTo>
                      <a:pt x="99" y="94"/>
                      <a:pt x="97" y="94"/>
                      <a:pt x="95" y="94"/>
                    </a:cubicBezTo>
                    <a:cubicBezTo>
                      <a:pt x="93" y="94"/>
                      <a:pt x="93" y="94"/>
                      <a:pt x="95" y="94"/>
                    </a:cubicBezTo>
                    <a:cubicBezTo>
                      <a:pt x="96" y="94"/>
                      <a:pt x="97" y="92"/>
                      <a:pt x="99" y="92"/>
                    </a:cubicBezTo>
                    <a:close/>
                    <a:moveTo>
                      <a:pt x="113" y="95"/>
                    </a:moveTo>
                    <a:cubicBezTo>
                      <a:pt x="116" y="99"/>
                      <a:pt x="117" y="100"/>
                      <a:pt x="117" y="104"/>
                    </a:cubicBezTo>
                    <a:cubicBezTo>
                      <a:pt x="116" y="106"/>
                      <a:pt x="116" y="107"/>
                      <a:pt x="115" y="108"/>
                    </a:cubicBezTo>
                    <a:cubicBezTo>
                      <a:pt x="114" y="110"/>
                      <a:pt x="113" y="110"/>
                      <a:pt x="112" y="110"/>
                    </a:cubicBezTo>
                    <a:cubicBezTo>
                      <a:pt x="112" y="109"/>
                      <a:pt x="111" y="109"/>
                      <a:pt x="111" y="109"/>
                    </a:cubicBezTo>
                    <a:cubicBezTo>
                      <a:pt x="111" y="109"/>
                      <a:pt x="110" y="109"/>
                      <a:pt x="110" y="109"/>
                    </a:cubicBezTo>
                    <a:cubicBezTo>
                      <a:pt x="109" y="108"/>
                      <a:pt x="109" y="108"/>
                      <a:pt x="109" y="109"/>
                    </a:cubicBezTo>
                    <a:cubicBezTo>
                      <a:pt x="108" y="111"/>
                      <a:pt x="107" y="111"/>
                      <a:pt x="107" y="109"/>
                    </a:cubicBezTo>
                    <a:cubicBezTo>
                      <a:pt x="107" y="108"/>
                      <a:pt x="106" y="108"/>
                      <a:pt x="106" y="109"/>
                    </a:cubicBezTo>
                    <a:cubicBezTo>
                      <a:pt x="105" y="110"/>
                      <a:pt x="105" y="110"/>
                      <a:pt x="105" y="109"/>
                    </a:cubicBezTo>
                    <a:cubicBezTo>
                      <a:pt x="104" y="109"/>
                      <a:pt x="104" y="109"/>
                      <a:pt x="103" y="110"/>
                    </a:cubicBezTo>
                    <a:cubicBezTo>
                      <a:pt x="103" y="111"/>
                      <a:pt x="102" y="111"/>
                      <a:pt x="99" y="110"/>
                    </a:cubicBezTo>
                    <a:cubicBezTo>
                      <a:pt x="97" y="110"/>
                      <a:pt x="96" y="108"/>
                      <a:pt x="96" y="107"/>
                    </a:cubicBezTo>
                    <a:cubicBezTo>
                      <a:pt x="96" y="107"/>
                      <a:pt x="96" y="105"/>
                      <a:pt x="97" y="104"/>
                    </a:cubicBezTo>
                    <a:cubicBezTo>
                      <a:pt x="98" y="100"/>
                      <a:pt x="100" y="99"/>
                      <a:pt x="102" y="100"/>
                    </a:cubicBezTo>
                    <a:cubicBezTo>
                      <a:pt x="102" y="101"/>
                      <a:pt x="102" y="101"/>
                      <a:pt x="102" y="103"/>
                    </a:cubicBezTo>
                    <a:cubicBezTo>
                      <a:pt x="101" y="104"/>
                      <a:pt x="101" y="105"/>
                      <a:pt x="101" y="105"/>
                    </a:cubicBezTo>
                    <a:cubicBezTo>
                      <a:pt x="101" y="105"/>
                      <a:pt x="101" y="106"/>
                      <a:pt x="101" y="106"/>
                    </a:cubicBezTo>
                    <a:cubicBezTo>
                      <a:pt x="101" y="107"/>
                      <a:pt x="101" y="107"/>
                      <a:pt x="102" y="107"/>
                    </a:cubicBezTo>
                    <a:cubicBezTo>
                      <a:pt x="102" y="107"/>
                      <a:pt x="103" y="107"/>
                      <a:pt x="103" y="106"/>
                    </a:cubicBezTo>
                    <a:cubicBezTo>
                      <a:pt x="104" y="103"/>
                      <a:pt x="105" y="102"/>
                      <a:pt x="108" y="102"/>
                    </a:cubicBezTo>
                    <a:cubicBezTo>
                      <a:pt x="110" y="102"/>
                      <a:pt x="111" y="102"/>
                      <a:pt x="109" y="101"/>
                    </a:cubicBezTo>
                    <a:cubicBezTo>
                      <a:pt x="108" y="100"/>
                      <a:pt x="107" y="100"/>
                      <a:pt x="106" y="100"/>
                    </a:cubicBezTo>
                    <a:cubicBezTo>
                      <a:pt x="105" y="101"/>
                      <a:pt x="105" y="101"/>
                      <a:pt x="104" y="100"/>
                    </a:cubicBezTo>
                    <a:cubicBezTo>
                      <a:pt x="103" y="99"/>
                      <a:pt x="103" y="98"/>
                      <a:pt x="105" y="95"/>
                    </a:cubicBezTo>
                    <a:cubicBezTo>
                      <a:pt x="108" y="92"/>
                      <a:pt x="110" y="93"/>
                      <a:pt x="113" y="95"/>
                    </a:cubicBezTo>
                    <a:close/>
                    <a:moveTo>
                      <a:pt x="100" y="96"/>
                    </a:moveTo>
                    <a:cubicBezTo>
                      <a:pt x="100" y="96"/>
                      <a:pt x="101" y="96"/>
                      <a:pt x="101" y="96"/>
                    </a:cubicBezTo>
                    <a:cubicBezTo>
                      <a:pt x="101" y="97"/>
                      <a:pt x="100" y="97"/>
                      <a:pt x="99" y="97"/>
                    </a:cubicBezTo>
                    <a:cubicBezTo>
                      <a:pt x="98" y="97"/>
                      <a:pt x="98" y="97"/>
                      <a:pt x="99" y="96"/>
                    </a:cubicBezTo>
                    <a:cubicBezTo>
                      <a:pt x="100" y="96"/>
                      <a:pt x="100" y="96"/>
                      <a:pt x="100" y="96"/>
                    </a:cubicBezTo>
                    <a:cubicBezTo>
                      <a:pt x="100" y="96"/>
                      <a:pt x="100" y="96"/>
                      <a:pt x="100" y="96"/>
                    </a:cubicBezTo>
                    <a:close/>
                    <a:moveTo>
                      <a:pt x="16" y="124"/>
                    </a:moveTo>
                    <a:cubicBezTo>
                      <a:pt x="14" y="129"/>
                      <a:pt x="14" y="126"/>
                      <a:pt x="15" y="124"/>
                    </a:cubicBezTo>
                    <a:cubicBezTo>
                      <a:pt x="16" y="112"/>
                      <a:pt x="16" y="122"/>
                      <a:pt x="16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527"/>
              <p:cNvSpPr>
                <a:spLocks noEditPoints="1"/>
              </p:cNvSpPr>
              <p:nvPr/>
            </p:nvSpPr>
            <p:spPr bwMode="auto">
              <a:xfrm>
                <a:off x="1096" y="694"/>
                <a:ext cx="73" cy="92"/>
              </a:xfrm>
              <a:custGeom>
                <a:avLst/>
                <a:gdLst>
                  <a:gd name="T0" fmla="*/ 30 w 96"/>
                  <a:gd name="T1" fmla="*/ 10 h 121"/>
                  <a:gd name="T2" fmla="*/ 26 w 96"/>
                  <a:gd name="T3" fmla="*/ 22 h 121"/>
                  <a:gd name="T4" fmla="*/ 22 w 96"/>
                  <a:gd name="T5" fmla="*/ 33 h 121"/>
                  <a:gd name="T6" fmla="*/ 20 w 96"/>
                  <a:gd name="T7" fmla="*/ 41 h 121"/>
                  <a:gd name="T8" fmla="*/ 18 w 96"/>
                  <a:gd name="T9" fmla="*/ 51 h 121"/>
                  <a:gd name="T10" fmla="*/ 11 w 96"/>
                  <a:gd name="T11" fmla="*/ 73 h 121"/>
                  <a:gd name="T12" fmla="*/ 11 w 96"/>
                  <a:gd name="T13" fmla="*/ 84 h 121"/>
                  <a:gd name="T14" fmla="*/ 3 w 96"/>
                  <a:gd name="T15" fmla="*/ 103 h 121"/>
                  <a:gd name="T16" fmla="*/ 30 w 96"/>
                  <a:gd name="T17" fmla="*/ 119 h 121"/>
                  <a:gd name="T18" fmla="*/ 71 w 96"/>
                  <a:gd name="T19" fmla="*/ 84 h 121"/>
                  <a:gd name="T20" fmla="*/ 91 w 96"/>
                  <a:gd name="T21" fmla="*/ 23 h 121"/>
                  <a:gd name="T22" fmla="*/ 58 w 96"/>
                  <a:gd name="T23" fmla="*/ 11 h 121"/>
                  <a:gd name="T24" fmla="*/ 73 w 96"/>
                  <a:gd name="T25" fmla="*/ 71 h 121"/>
                  <a:gd name="T26" fmla="*/ 38 w 96"/>
                  <a:gd name="T27" fmla="*/ 107 h 121"/>
                  <a:gd name="T28" fmla="*/ 15 w 96"/>
                  <a:gd name="T29" fmla="*/ 110 h 121"/>
                  <a:gd name="T30" fmla="*/ 6 w 96"/>
                  <a:gd name="T31" fmla="*/ 90 h 121"/>
                  <a:gd name="T32" fmla="*/ 7 w 96"/>
                  <a:gd name="T33" fmla="*/ 75 h 121"/>
                  <a:gd name="T34" fmla="*/ 16 w 96"/>
                  <a:gd name="T35" fmla="*/ 62 h 121"/>
                  <a:gd name="T36" fmla="*/ 25 w 96"/>
                  <a:gd name="T37" fmla="*/ 48 h 121"/>
                  <a:gd name="T38" fmla="*/ 24 w 96"/>
                  <a:gd name="T39" fmla="*/ 38 h 121"/>
                  <a:gd name="T40" fmla="*/ 28 w 96"/>
                  <a:gd name="T41" fmla="*/ 28 h 121"/>
                  <a:gd name="T42" fmla="*/ 30 w 96"/>
                  <a:gd name="T43" fmla="*/ 14 h 121"/>
                  <a:gd name="T44" fmla="*/ 41 w 96"/>
                  <a:gd name="T45" fmla="*/ 3 h 121"/>
                  <a:gd name="T46" fmla="*/ 54 w 96"/>
                  <a:gd name="T47" fmla="*/ 20 h 121"/>
                  <a:gd name="T48" fmla="*/ 77 w 96"/>
                  <a:gd name="T49" fmla="*/ 29 h 121"/>
                  <a:gd name="T50" fmla="*/ 59 w 96"/>
                  <a:gd name="T51" fmla="*/ 21 h 121"/>
                  <a:gd name="T52" fmla="*/ 41 w 96"/>
                  <a:gd name="T53" fmla="*/ 24 h 121"/>
                  <a:gd name="T54" fmla="*/ 46 w 96"/>
                  <a:gd name="T55" fmla="*/ 24 h 121"/>
                  <a:gd name="T56" fmla="*/ 72 w 96"/>
                  <a:gd name="T57" fmla="*/ 35 h 121"/>
                  <a:gd name="T58" fmla="*/ 57 w 96"/>
                  <a:gd name="T59" fmla="*/ 37 h 121"/>
                  <a:gd name="T60" fmla="*/ 42 w 96"/>
                  <a:gd name="T61" fmla="*/ 35 h 121"/>
                  <a:gd name="T62" fmla="*/ 64 w 96"/>
                  <a:gd name="T63" fmla="*/ 42 h 121"/>
                  <a:gd name="T64" fmla="*/ 37 w 96"/>
                  <a:gd name="T65" fmla="*/ 38 h 121"/>
                  <a:gd name="T66" fmla="*/ 44 w 96"/>
                  <a:gd name="T67" fmla="*/ 44 h 121"/>
                  <a:gd name="T68" fmla="*/ 58 w 96"/>
                  <a:gd name="T69" fmla="*/ 47 h 121"/>
                  <a:gd name="T70" fmla="*/ 42 w 96"/>
                  <a:gd name="T71" fmla="*/ 41 h 121"/>
                  <a:gd name="T72" fmla="*/ 54 w 96"/>
                  <a:gd name="T73" fmla="*/ 54 h 121"/>
                  <a:gd name="T74" fmla="*/ 40 w 96"/>
                  <a:gd name="T75" fmla="*/ 47 h 121"/>
                  <a:gd name="T76" fmla="*/ 35 w 96"/>
                  <a:gd name="T77" fmla="*/ 47 h 121"/>
                  <a:gd name="T78" fmla="*/ 56 w 96"/>
                  <a:gd name="T79" fmla="*/ 55 h 121"/>
                  <a:gd name="T80" fmla="*/ 63 w 96"/>
                  <a:gd name="T81" fmla="*/ 55 h 121"/>
                  <a:gd name="T82" fmla="*/ 46 w 96"/>
                  <a:gd name="T83" fmla="*/ 63 h 121"/>
                  <a:gd name="T84" fmla="*/ 31 w 96"/>
                  <a:gd name="T85" fmla="*/ 54 h 121"/>
                  <a:gd name="T86" fmla="*/ 45 w 96"/>
                  <a:gd name="T87" fmla="*/ 65 h 121"/>
                  <a:gd name="T88" fmla="*/ 58 w 96"/>
                  <a:gd name="T89" fmla="*/ 67 h 121"/>
                  <a:gd name="T90" fmla="*/ 45 w 96"/>
                  <a:gd name="T91" fmla="*/ 72 h 121"/>
                  <a:gd name="T92" fmla="*/ 25 w 96"/>
                  <a:gd name="T93" fmla="*/ 69 h 121"/>
                  <a:gd name="T94" fmla="*/ 39 w 96"/>
                  <a:gd name="T95" fmla="*/ 73 h 121"/>
                  <a:gd name="T96" fmla="*/ 54 w 96"/>
                  <a:gd name="T97" fmla="*/ 76 h 121"/>
                  <a:gd name="T98" fmla="*/ 53 w 96"/>
                  <a:gd name="T99" fmla="*/ 74 h 121"/>
                  <a:gd name="T100" fmla="*/ 25 w 96"/>
                  <a:gd name="T101" fmla="*/ 78 h 121"/>
                  <a:gd name="T102" fmla="*/ 43 w 96"/>
                  <a:gd name="T103" fmla="*/ 85 h 121"/>
                  <a:gd name="T104" fmla="*/ 46 w 96"/>
                  <a:gd name="T105" fmla="*/ 84 h 121"/>
                  <a:gd name="T106" fmla="*/ 34 w 96"/>
                  <a:gd name="T107" fmla="*/ 78 h 121"/>
                  <a:gd name="T108" fmla="*/ 20 w 96"/>
                  <a:gd name="T109" fmla="*/ 85 h 121"/>
                  <a:gd name="T110" fmla="*/ 31 w 96"/>
                  <a:gd name="T111" fmla="*/ 93 h 121"/>
                  <a:gd name="T112" fmla="*/ 48 w 96"/>
                  <a:gd name="T113" fmla="*/ 95 h 121"/>
                  <a:gd name="T114" fmla="*/ 35 w 96"/>
                  <a:gd name="T115" fmla="*/ 88 h 121"/>
                  <a:gd name="T116" fmla="*/ 39 w 96"/>
                  <a:gd name="T117" fmla="*/ 108 h 121"/>
                  <a:gd name="T118" fmla="*/ 16 w 96"/>
                  <a:gd name="T119" fmla="*/ 96 h 121"/>
                  <a:gd name="T120" fmla="*/ 26 w 96"/>
                  <a:gd name="T121" fmla="*/ 102 h 121"/>
                  <a:gd name="T122" fmla="*/ 31 w 96"/>
                  <a:gd name="T123" fmla="*/ 102 h 121"/>
                  <a:gd name="T124" fmla="*/ 17 w 96"/>
                  <a:gd name="T125" fmla="*/ 9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6" h="121">
                    <a:moveTo>
                      <a:pt x="43" y="1"/>
                    </a:move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2" y="1"/>
                      <a:pt x="41" y="1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5" y="1"/>
                      <a:pt x="35" y="0"/>
                      <a:pt x="34" y="1"/>
                    </a:cubicBezTo>
                    <a:cubicBezTo>
                      <a:pt x="32" y="1"/>
                      <a:pt x="31" y="1"/>
                      <a:pt x="31" y="3"/>
                    </a:cubicBezTo>
                    <a:cubicBezTo>
                      <a:pt x="30" y="4"/>
                      <a:pt x="30" y="4"/>
                      <a:pt x="31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6" y="9"/>
                      <a:pt x="36" y="10"/>
                      <a:pt x="35" y="10"/>
                    </a:cubicBezTo>
                    <a:cubicBezTo>
                      <a:pt x="34" y="10"/>
                      <a:pt x="34" y="10"/>
                      <a:pt x="33" y="10"/>
                    </a:cubicBezTo>
                    <a:cubicBezTo>
                      <a:pt x="32" y="9"/>
                      <a:pt x="31" y="9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1"/>
                      <a:pt x="30" y="11"/>
                      <a:pt x="30" y="11"/>
                    </a:cubicBezTo>
                    <a:cubicBezTo>
                      <a:pt x="31" y="11"/>
                      <a:pt x="30" y="12"/>
                      <a:pt x="29" y="12"/>
                    </a:cubicBezTo>
                    <a:cubicBezTo>
                      <a:pt x="29" y="12"/>
                      <a:pt x="29" y="12"/>
                      <a:pt x="29" y="13"/>
                    </a:cubicBezTo>
                    <a:cubicBezTo>
                      <a:pt x="29" y="14"/>
                      <a:pt x="29" y="15"/>
                      <a:pt x="28" y="16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19"/>
                      <a:pt x="29" y="19"/>
                      <a:pt x="29" y="19"/>
                    </a:cubicBezTo>
                    <a:cubicBezTo>
                      <a:pt x="30" y="18"/>
                      <a:pt x="31" y="18"/>
                      <a:pt x="31" y="18"/>
                    </a:cubicBezTo>
                    <a:cubicBezTo>
                      <a:pt x="31" y="18"/>
                      <a:pt x="30" y="20"/>
                      <a:pt x="29" y="20"/>
                    </a:cubicBezTo>
                    <a:cubicBezTo>
                      <a:pt x="29" y="20"/>
                      <a:pt x="28" y="20"/>
                      <a:pt x="28" y="21"/>
                    </a:cubicBezTo>
                    <a:cubicBezTo>
                      <a:pt x="28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6" y="22"/>
                    </a:cubicBezTo>
                    <a:cubicBezTo>
                      <a:pt x="26" y="22"/>
                      <a:pt x="26" y="23"/>
                      <a:pt x="26" y="23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5" y="25"/>
                      <a:pt x="25" y="26"/>
                      <a:pt x="24" y="27"/>
                    </a:cubicBezTo>
                    <a:cubicBezTo>
                      <a:pt x="23" y="27"/>
                      <a:pt x="24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7" y="30"/>
                      <a:pt x="27" y="30"/>
                      <a:pt x="28" y="30"/>
                    </a:cubicBezTo>
                    <a:cubicBezTo>
                      <a:pt x="29" y="29"/>
                      <a:pt x="30" y="29"/>
                      <a:pt x="29" y="30"/>
                    </a:cubicBezTo>
                    <a:cubicBezTo>
                      <a:pt x="29" y="31"/>
                      <a:pt x="29" y="31"/>
                      <a:pt x="27" y="31"/>
                    </a:cubicBezTo>
                    <a:cubicBezTo>
                      <a:pt x="26" y="31"/>
                      <a:pt x="25" y="31"/>
                      <a:pt x="25" y="31"/>
                    </a:cubicBezTo>
                    <a:cubicBezTo>
                      <a:pt x="25" y="31"/>
                      <a:pt x="24" y="32"/>
                      <a:pt x="23" y="32"/>
                    </a:cubicBezTo>
                    <a:cubicBezTo>
                      <a:pt x="23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1" y="34"/>
                      <a:pt x="21" y="35"/>
                      <a:pt x="20" y="35"/>
                    </a:cubicBezTo>
                    <a:cubicBezTo>
                      <a:pt x="19" y="37"/>
                      <a:pt x="19" y="37"/>
                      <a:pt x="20" y="38"/>
                    </a:cubicBezTo>
                    <a:cubicBezTo>
                      <a:pt x="20" y="38"/>
                      <a:pt x="20" y="38"/>
                      <a:pt x="21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40"/>
                      <a:pt x="24" y="40"/>
                      <a:pt x="25" y="39"/>
                    </a:cubicBezTo>
                    <a:cubicBezTo>
                      <a:pt x="26" y="39"/>
                      <a:pt x="27" y="39"/>
                      <a:pt x="27" y="39"/>
                    </a:cubicBezTo>
                    <a:cubicBezTo>
                      <a:pt x="27" y="40"/>
                      <a:pt x="26" y="40"/>
                      <a:pt x="25" y="40"/>
                    </a:cubicBezTo>
                    <a:cubicBezTo>
                      <a:pt x="24" y="40"/>
                      <a:pt x="23" y="40"/>
                      <a:pt x="22" y="41"/>
                    </a:cubicBezTo>
                    <a:cubicBezTo>
                      <a:pt x="22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0" y="41"/>
                    </a:cubicBezTo>
                    <a:cubicBezTo>
                      <a:pt x="20" y="41"/>
                      <a:pt x="19" y="42"/>
                      <a:pt x="19" y="42"/>
                    </a:cubicBezTo>
                    <a:cubicBezTo>
                      <a:pt x="18" y="42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6"/>
                    </a:cubicBezTo>
                    <a:cubicBezTo>
                      <a:pt x="16" y="47"/>
                      <a:pt x="16" y="47"/>
                      <a:pt x="16" y="48"/>
                    </a:cubicBezTo>
                    <a:cubicBezTo>
                      <a:pt x="17" y="50"/>
                      <a:pt x="17" y="50"/>
                      <a:pt x="19" y="49"/>
                    </a:cubicBezTo>
                    <a:cubicBezTo>
                      <a:pt x="20" y="48"/>
                      <a:pt x="20" y="48"/>
                      <a:pt x="20" y="49"/>
                    </a:cubicBezTo>
                    <a:cubicBezTo>
                      <a:pt x="21" y="50"/>
                      <a:pt x="21" y="50"/>
                      <a:pt x="22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51"/>
                      <a:pt x="22" y="51"/>
                      <a:pt x="21" y="51"/>
                    </a:cubicBezTo>
                    <a:cubicBezTo>
                      <a:pt x="21" y="51"/>
                      <a:pt x="20" y="51"/>
                      <a:pt x="20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7" y="50"/>
                      <a:pt x="17" y="50"/>
                      <a:pt x="16" y="51"/>
                    </a:cubicBezTo>
                    <a:cubicBezTo>
                      <a:pt x="14" y="53"/>
                      <a:pt x="12" y="57"/>
                      <a:pt x="13" y="58"/>
                    </a:cubicBezTo>
                    <a:cubicBezTo>
                      <a:pt x="13" y="60"/>
                      <a:pt x="14" y="60"/>
                      <a:pt x="15" y="60"/>
                    </a:cubicBezTo>
                    <a:cubicBezTo>
                      <a:pt x="16" y="59"/>
                      <a:pt x="16" y="59"/>
                      <a:pt x="16" y="60"/>
                    </a:cubicBezTo>
                    <a:cubicBezTo>
                      <a:pt x="15" y="61"/>
                      <a:pt x="14" y="61"/>
                      <a:pt x="13" y="61"/>
                    </a:cubicBezTo>
                    <a:cubicBezTo>
                      <a:pt x="12" y="60"/>
                      <a:pt x="11" y="60"/>
                      <a:pt x="11" y="61"/>
                    </a:cubicBezTo>
                    <a:cubicBezTo>
                      <a:pt x="11" y="61"/>
                      <a:pt x="10" y="64"/>
                      <a:pt x="9" y="66"/>
                    </a:cubicBezTo>
                    <a:cubicBezTo>
                      <a:pt x="7" y="69"/>
                      <a:pt x="8" y="69"/>
                      <a:pt x="10" y="70"/>
                    </a:cubicBezTo>
                    <a:cubicBezTo>
                      <a:pt x="11" y="70"/>
                      <a:pt x="12" y="70"/>
                      <a:pt x="13" y="70"/>
                    </a:cubicBezTo>
                    <a:cubicBezTo>
                      <a:pt x="13" y="70"/>
                      <a:pt x="14" y="70"/>
                      <a:pt x="14" y="70"/>
                    </a:cubicBezTo>
                    <a:cubicBezTo>
                      <a:pt x="15" y="71"/>
                      <a:pt x="14" y="71"/>
                      <a:pt x="13" y="73"/>
                    </a:cubicBezTo>
                    <a:cubicBezTo>
                      <a:pt x="12" y="73"/>
                      <a:pt x="12" y="73"/>
                      <a:pt x="11" y="73"/>
                    </a:cubicBezTo>
                    <a:cubicBezTo>
                      <a:pt x="10" y="72"/>
                      <a:pt x="7" y="72"/>
                      <a:pt x="7" y="73"/>
                    </a:cubicBezTo>
                    <a:cubicBezTo>
                      <a:pt x="7" y="74"/>
                      <a:pt x="6" y="74"/>
                      <a:pt x="6" y="74"/>
                    </a:cubicBezTo>
                    <a:cubicBezTo>
                      <a:pt x="6" y="74"/>
                      <a:pt x="5" y="76"/>
                      <a:pt x="5" y="77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5" y="77"/>
                      <a:pt x="4" y="78"/>
                      <a:pt x="4" y="79"/>
                    </a:cubicBezTo>
                    <a:cubicBezTo>
                      <a:pt x="3" y="80"/>
                      <a:pt x="3" y="81"/>
                      <a:pt x="4" y="82"/>
                    </a:cubicBezTo>
                    <a:cubicBezTo>
                      <a:pt x="4" y="82"/>
                      <a:pt x="5" y="82"/>
                      <a:pt x="5" y="82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5" y="83"/>
                      <a:pt x="6" y="83"/>
                      <a:pt x="7" y="83"/>
                    </a:cubicBezTo>
                    <a:cubicBezTo>
                      <a:pt x="8" y="84"/>
                      <a:pt x="9" y="84"/>
                      <a:pt x="9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0" y="85"/>
                      <a:pt x="9" y="86"/>
                      <a:pt x="9" y="86"/>
                    </a:cubicBezTo>
                    <a:cubicBezTo>
                      <a:pt x="9" y="85"/>
                      <a:pt x="8" y="85"/>
                      <a:pt x="6" y="84"/>
                    </a:cubicBezTo>
                    <a:cubicBezTo>
                      <a:pt x="5" y="84"/>
                      <a:pt x="5" y="84"/>
                      <a:pt x="4" y="84"/>
                    </a:cubicBezTo>
                    <a:cubicBezTo>
                      <a:pt x="3" y="85"/>
                      <a:pt x="2" y="85"/>
                      <a:pt x="2" y="86"/>
                    </a:cubicBezTo>
                    <a:cubicBezTo>
                      <a:pt x="1" y="87"/>
                      <a:pt x="1" y="87"/>
                      <a:pt x="2" y="89"/>
                    </a:cubicBezTo>
                    <a:cubicBezTo>
                      <a:pt x="3" y="91"/>
                      <a:pt x="4" y="92"/>
                      <a:pt x="5" y="92"/>
                    </a:cubicBezTo>
                    <a:cubicBezTo>
                      <a:pt x="5" y="92"/>
                      <a:pt x="6" y="94"/>
                      <a:pt x="5" y="94"/>
                    </a:cubicBezTo>
                    <a:cubicBezTo>
                      <a:pt x="5" y="94"/>
                      <a:pt x="4" y="96"/>
                      <a:pt x="3" y="97"/>
                    </a:cubicBezTo>
                    <a:cubicBezTo>
                      <a:pt x="3" y="97"/>
                      <a:pt x="3" y="98"/>
                      <a:pt x="3" y="99"/>
                    </a:cubicBezTo>
                    <a:cubicBezTo>
                      <a:pt x="4" y="99"/>
                      <a:pt x="4" y="100"/>
                      <a:pt x="3" y="101"/>
                    </a:cubicBezTo>
                    <a:cubicBezTo>
                      <a:pt x="3" y="101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4"/>
                    </a:cubicBezTo>
                    <a:cubicBezTo>
                      <a:pt x="2" y="104"/>
                      <a:pt x="1" y="105"/>
                      <a:pt x="1" y="105"/>
                    </a:cubicBezTo>
                    <a:cubicBezTo>
                      <a:pt x="0" y="105"/>
                      <a:pt x="0" y="106"/>
                      <a:pt x="0" y="106"/>
                    </a:cubicBezTo>
                    <a:cubicBezTo>
                      <a:pt x="0" y="107"/>
                      <a:pt x="1" y="107"/>
                      <a:pt x="2" y="107"/>
                    </a:cubicBezTo>
                    <a:cubicBezTo>
                      <a:pt x="2" y="107"/>
                      <a:pt x="5" y="108"/>
                      <a:pt x="6" y="109"/>
                    </a:cubicBezTo>
                    <a:cubicBezTo>
                      <a:pt x="8" y="110"/>
                      <a:pt x="8" y="111"/>
                      <a:pt x="9" y="111"/>
                    </a:cubicBezTo>
                    <a:cubicBezTo>
                      <a:pt x="9" y="111"/>
                      <a:pt x="13" y="112"/>
                      <a:pt x="17" y="113"/>
                    </a:cubicBezTo>
                    <a:cubicBezTo>
                      <a:pt x="17" y="113"/>
                      <a:pt x="18" y="113"/>
                      <a:pt x="18" y="113"/>
                    </a:cubicBezTo>
                    <a:cubicBezTo>
                      <a:pt x="20" y="114"/>
                      <a:pt x="22" y="115"/>
                      <a:pt x="23" y="116"/>
                    </a:cubicBezTo>
                    <a:cubicBezTo>
                      <a:pt x="23" y="116"/>
                      <a:pt x="24" y="116"/>
                      <a:pt x="24" y="117"/>
                    </a:cubicBezTo>
                    <a:cubicBezTo>
                      <a:pt x="25" y="117"/>
                      <a:pt x="25" y="118"/>
                      <a:pt x="25" y="118"/>
                    </a:cubicBezTo>
                    <a:cubicBezTo>
                      <a:pt x="26" y="119"/>
                      <a:pt x="28" y="119"/>
                      <a:pt x="30" y="119"/>
                    </a:cubicBezTo>
                    <a:cubicBezTo>
                      <a:pt x="31" y="119"/>
                      <a:pt x="32" y="119"/>
                      <a:pt x="33" y="119"/>
                    </a:cubicBezTo>
                    <a:cubicBezTo>
                      <a:pt x="33" y="119"/>
                      <a:pt x="34" y="119"/>
                      <a:pt x="35" y="119"/>
                    </a:cubicBezTo>
                    <a:cubicBezTo>
                      <a:pt x="35" y="119"/>
                      <a:pt x="36" y="119"/>
                      <a:pt x="36" y="120"/>
                    </a:cubicBezTo>
                    <a:cubicBezTo>
                      <a:pt x="36" y="120"/>
                      <a:pt x="39" y="120"/>
                      <a:pt x="40" y="120"/>
                    </a:cubicBezTo>
                    <a:cubicBezTo>
                      <a:pt x="47" y="119"/>
                      <a:pt x="60" y="110"/>
                      <a:pt x="61" y="108"/>
                    </a:cubicBezTo>
                    <a:cubicBezTo>
                      <a:pt x="61" y="108"/>
                      <a:pt x="62" y="106"/>
                      <a:pt x="63" y="105"/>
                    </a:cubicBezTo>
                    <a:cubicBezTo>
                      <a:pt x="63" y="103"/>
                      <a:pt x="64" y="102"/>
                      <a:pt x="64" y="101"/>
                    </a:cubicBezTo>
                    <a:cubicBezTo>
                      <a:pt x="64" y="101"/>
                      <a:pt x="65" y="100"/>
                      <a:pt x="65" y="99"/>
                    </a:cubicBezTo>
                    <a:cubicBezTo>
                      <a:pt x="66" y="98"/>
                      <a:pt x="66" y="98"/>
                      <a:pt x="66" y="97"/>
                    </a:cubicBezTo>
                    <a:cubicBezTo>
                      <a:pt x="66" y="96"/>
                      <a:pt x="66" y="95"/>
                      <a:pt x="68" y="91"/>
                    </a:cubicBezTo>
                    <a:cubicBezTo>
                      <a:pt x="69" y="88"/>
                      <a:pt x="70" y="86"/>
                      <a:pt x="70" y="85"/>
                    </a:cubicBezTo>
                    <a:cubicBezTo>
                      <a:pt x="70" y="85"/>
                      <a:pt x="70" y="84"/>
                      <a:pt x="71" y="84"/>
                    </a:cubicBezTo>
                    <a:cubicBezTo>
                      <a:pt x="71" y="83"/>
                      <a:pt x="71" y="83"/>
                      <a:pt x="71" y="83"/>
                    </a:cubicBezTo>
                    <a:cubicBezTo>
                      <a:pt x="71" y="82"/>
                      <a:pt x="78" y="62"/>
                      <a:pt x="80" y="60"/>
                    </a:cubicBezTo>
                    <a:cubicBezTo>
                      <a:pt x="81" y="58"/>
                      <a:pt x="86" y="46"/>
                      <a:pt x="85" y="46"/>
                    </a:cubicBezTo>
                    <a:cubicBezTo>
                      <a:pt x="85" y="46"/>
                      <a:pt x="88" y="40"/>
                      <a:pt x="89" y="39"/>
                    </a:cubicBezTo>
                    <a:cubicBezTo>
                      <a:pt x="89" y="39"/>
                      <a:pt x="89" y="38"/>
                      <a:pt x="89" y="38"/>
                    </a:cubicBezTo>
                    <a:cubicBezTo>
                      <a:pt x="89" y="37"/>
                      <a:pt x="91" y="32"/>
                      <a:pt x="91" y="32"/>
                    </a:cubicBezTo>
                    <a:cubicBezTo>
                      <a:pt x="91" y="32"/>
                      <a:pt x="92" y="32"/>
                      <a:pt x="92" y="31"/>
                    </a:cubicBezTo>
                    <a:cubicBezTo>
                      <a:pt x="92" y="31"/>
                      <a:pt x="92" y="30"/>
                      <a:pt x="93" y="30"/>
                    </a:cubicBezTo>
                    <a:cubicBezTo>
                      <a:pt x="93" y="29"/>
                      <a:pt x="94" y="28"/>
                      <a:pt x="94" y="27"/>
                    </a:cubicBezTo>
                    <a:cubicBezTo>
                      <a:pt x="94" y="27"/>
                      <a:pt x="95" y="27"/>
                      <a:pt x="95" y="27"/>
                    </a:cubicBezTo>
                    <a:cubicBezTo>
                      <a:pt x="96" y="27"/>
                      <a:pt x="95" y="26"/>
                      <a:pt x="93" y="25"/>
                    </a:cubicBezTo>
                    <a:cubicBezTo>
                      <a:pt x="92" y="24"/>
                      <a:pt x="91" y="24"/>
                      <a:pt x="91" y="23"/>
                    </a:cubicBezTo>
                    <a:cubicBezTo>
                      <a:pt x="87" y="20"/>
                      <a:pt x="77" y="20"/>
                      <a:pt x="74" y="16"/>
                    </a:cubicBezTo>
                    <a:cubicBezTo>
                      <a:pt x="69" y="14"/>
                      <a:pt x="63" y="12"/>
                      <a:pt x="58" y="10"/>
                    </a:cubicBezTo>
                    <a:cubicBezTo>
                      <a:pt x="56" y="9"/>
                      <a:pt x="54" y="8"/>
                      <a:pt x="53" y="8"/>
                    </a:cubicBezTo>
                    <a:cubicBezTo>
                      <a:pt x="53" y="7"/>
                      <a:pt x="52" y="7"/>
                      <a:pt x="51" y="7"/>
                    </a:cubicBezTo>
                    <a:cubicBezTo>
                      <a:pt x="49" y="6"/>
                      <a:pt x="46" y="5"/>
                      <a:pt x="44" y="2"/>
                    </a:cubicBezTo>
                    <a:cubicBezTo>
                      <a:pt x="44" y="2"/>
                      <a:pt x="44" y="2"/>
                      <a:pt x="43" y="1"/>
                    </a:cubicBezTo>
                    <a:close/>
                    <a:moveTo>
                      <a:pt x="43" y="3"/>
                    </a:move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6"/>
                      <a:pt x="48" y="7"/>
                      <a:pt x="51" y="8"/>
                    </a:cubicBezTo>
                    <a:cubicBezTo>
                      <a:pt x="53" y="9"/>
                      <a:pt x="56" y="10"/>
                      <a:pt x="56" y="11"/>
                    </a:cubicBezTo>
                    <a:cubicBezTo>
                      <a:pt x="57" y="11"/>
                      <a:pt x="57" y="11"/>
                      <a:pt x="58" y="11"/>
                    </a:cubicBezTo>
                    <a:cubicBezTo>
                      <a:pt x="59" y="11"/>
                      <a:pt x="59" y="12"/>
                      <a:pt x="64" y="13"/>
                    </a:cubicBezTo>
                    <a:cubicBezTo>
                      <a:pt x="66" y="14"/>
                      <a:pt x="69" y="15"/>
                      <a:pt x="72" y="16"/>
                    </a:cubicBezTo>
                    <a:cubicBezTo>
                      <a:pt x="73" y="16"/>
                      <a:pt x="73" y="17"/>
                      <a:pt x="74" y="17"/>
                    </a:cubicBezTo>
                    <a:cubicBezTo>
                      <a:pt x="74" y="18"/>
                      <a:pt x="74" y="18"/>
                      <a:pt x="75" y="18"/>
                    </a:cubicBezTo>
                    <a:cubicBezTo>
                      <a:pt x="80" y="22"/>
                      <a:pt x="88" y="23"/>
                      <a:pt x="92" y="26"/>
                    </a:cubicBezTo>
                    <a:cubicBezTo>
                      <a:pt x="93" y="27"/>
                      <a:pt x="92" y="27"/>
                      <a:pt x="91" y="28"/>
                    </a:cubicBezTo>
                    <a:cubicBezTo>
                      <a:pt x="91" y="29"/>
                      <a:pt x="90" y="31"/>
                      <a:pt x="90" y="32"/>
                    </a:cubicBezTo>
                    <a:cubicBezTo>
                      <a:pt x="88" y="36"/>
                      <a:pt x="87" y="39"/>
                      <a:pt x="87" y="39"/>
                    </a:cubicBezTo>
                    <a:cubicBezTo>
                      <a:pt x="86" y="40"/>
                      <a:pt x="84" y="45"/>
                      <a:pt x="84" y="47"/>
                    </a:cubicBezTo>
                    <a:cubicBezTo>
                      <a:pt x="83" y="48"/>
                      <a:pt x="79" y="58"/>
                      <a:pt x="79" y="59"/>
                    </a:cubicBezTo>
                    <a:cubicBezTo>
                      <a:pt x="78" y="60"/>
                      <a:pt x="77" y="62"/>
                      <a:pt x="74" y="69"/>
                    </a:cubicBezTo>
                    <a:cubicBezTo>
                      <a:pt x="74" y="70"/>
                      <a:pt x="74" y="71"/>
                      <a:pt x="73" y="71"/>
                    </a:cubicBezTo>
                    <a:cubicBezTo>
                      <a:pt x="73" y="72"/>
                      <a:pt x="73" y="73"/>
                      <a:pt x="73" y="73"/>
                    </a:cubicBezTo>
                    <a:cubicBezTo>
                      <a:pt x="73" y="74"/>
                      <a:pt x="72" y="76"/>
                      <a:pt x="69" y="84"/>
                    </a:cubicBezTo>
                    <a:cubicBezTo>
                      <a:pt x="65" y="93"/>
                      <a:pt x="65" y="95"/>
                      <a:pt x="65" y="96"/>
                    </a:cubicBezTo>
                    <a:cubicBezTo>
                      <a:pt x="65" y="97"/>
                      <a:pt x="64" y="98"/>
                      <a:pt x="64" y="98"/>
                    </a:cubicBezTo>
                    <a:cubicBezTo>
                      <a:pt x="63" y="99"/>
                      <a:pt x="63" y="100"/>
                      <a:pt x="62" y="102"/>
                    </a:cubicBezTo>
                    <a:cubicBezTo>
                      <a:pt x="62" y="103"/>
                      <a:pt x="61" y="103"/>
                      <a:pt x="61" y="103"/>
                    </a:cubicBezTo>
                    <a:cubicBezTo>
                      <a:pt x="59" y="102"/>
                      <a:pt x="58" y="102"/>
                      <a:pt x="55" y="101"/>
                    </a:cubicBezTo>
                    <a:cubicBezTo>
                      <a:pt x="54" y="101"/>
                      <a:pt x="52" y="101"/>
                      <a:pt x="51" y="100"/>
                    </a:cubicBezTo>
                    <a:cubicBezTo>
                      <a:pt x="49" y="100"/>
                      <a:pt x="48" y="99"/>
                      <a:pt x="48" y="99"/>
                    </a:cubicBezTo>
                    <a:cubicBezTo>
                      <a:pt x="47" y="99"/>
                      <a:pt x="44" y="99"/>
                      <a:pt x="43" y="99"/>
                    </a:cubicBezTo>
                    <a:cubicBezTo>
                      <a:pt x="42" y="100"/>
                      <a:pt x="42" y="100"/>
                      <a:pt x="41" y="101"/>
                    </a:cubicBezTo>
                    <a:cubicBezTo>
                      <a:pt x="40" y="102"/>
                      <a:pt x="38" y="106"/>
                      <a:pt x="38" y="107"/>
                    </a:cubicBezTo>
                    <a:cubicBezTo>
                      <a:pt x="37" y="109"/>
                      <a:pt x="37" y="109"/>
                      <a:pt x="37" y="110"/>
                    </a:cubicBezTo>
                    <a:cubicBezTo>
                      <a:pt x="37" y="112"/>
                      <a:pt x="37" y="112"/>
                      <a:pt x="36" y="114"/>
                    </a:cubicBezTo>
                    <a:cubicBezTo>
                      <a:pt x="36" y="115"/>
                      <a:pt x="36" y="117"/>
                      <a:pt x="36" y="117"/>
                    </a:cubicBezTo>
                    <a:cubicBezTo>
                      <a:pt x="35" y="118"/>
                      <a:pt x="35" y="118"/>
                      <a:pt x="34" y="117"/>
                    </a:cubicBezTo>
                    <a:cubicBezTo>
                      <a:pt x="32" y="117"/>
                      <a:pt x="30" y="117"/>
                      <a:pt x="29" y="117"/>
                    </a:cubicBezTo>
                    <a:cubicBezTo>
                      <a:pt x="28" y="118"/>
                      <a:pt x="27" y="117"/>
                      <a:pt x="26" y="116"/>
                    </a:cubicBezTo>
                    <a:cubicBezTo>
                      <a:pt x="26" y="116"/>
                      <a:pt x="25" y="115"/>
                      <a:pt x="24" y="115"/>
                    </a:cubicBezTo>
                    <a:cubicBezTo>
                      <a:pt x="24" y="115"/>
                      <a:pt x="23" y="114"/>
                      <a:pt x="23" y="114"/>
                    </a:cubicBezTo>
                    <a:cubicBezTo>
                      <a:pt x="23" y="114"/>
                      <a:pt x="23" y="113"/>
                      <a:pt x="22" y="113"/>
                    </a:cubicBezTo>
                    <a:cubicBezTo>
                      <a:pt x="22" y="113"/>
                      <a:pt x="21" y="113"/>
                      <a:pt x="21" y="113"/>
                    </a:cubicBezTo>
                    <a:cubicBezTo>
                      <a:pt x="21" y="113"/>
                      <a:pt x="20" y="112"/>
                      <a:pt x="18" y="112"/>
                    </a:cubicBezTo>
                    <a:cubicBezTo>
                      <a:pt x="16" y="111"/>
                      <a:pt x="15" y="111"/>
                      <a:pt x="15" y="110"/>
                    </a:cubicBezTo>
                    <a:cubicBezTo>
                      <a:pt x="14" y="110"/>
                      <a:pt x="13" y="110"/>
                      <a:pt x="13" y="110"/>
                    </a:cubicBezTo>
                    <a:cubicBezTo>
                      <a:pt x="11" y="110"/>
                      <a:pt x="10" y="109"/>
                      <a:pt x="6" y="107"/>
                    </a:cubicBezTo>
                    <a:cubicBezTo>
                      <a:pt x="5" y="106"/>
                      <a:pt x="3" y="106"/>
                      <a:pt x="3" y="106"/>
                    </a:cubicBezTo>
                    <a:cubicBezTo>
                      <a:pt x="3" y="106"/>
                      <a:pt x="3" y="104"/>
                      <a:pt x="4" y="104"/>
                    </a:cubicBezTo>
                    <a:cubicBezTo>
                      <a:pt x="4" y="104"/>
                      <a:pt x="4" y="103"/>
                      <a:pt x="5" y="101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5" y="97"/>
                      <a:pt x="5" y="97"/>
                      <a:pt x="6" y="97"/>
                    </a:cubicBezTo>
                    <a:cubicBezTo>
                      <a:pt x="6" y="96"/>
                      <a:pt x="6" y="96"/>
                      <a:pt x="7" y="95"/>
                    </a:cubicBezTo>
                    <a:cubicBezTo>
                      <a:pt x="8" y="95"/>
                      <a:pt x="8" y="94"/>
                      <a:pt x="7" y="93"/>
                    </a:cubicBezTo>
                    <a:cubicBezTo>
                      <a:pt x="7" y="93"/>
                      <a:pt x="7" y="92"/>
                      <a:pt x="7" y="92"/>
                    </a:cubicBezTo>
                    <a:cubicBezTo>
                      <a:pt x="7" y="91"/>
                      <a:pt x="7" y="91"/>
                      <a:pt x="6" y="90"/>
                    </a:cubicBezTo>
                    <a:cubicBezTo>
                      <a:pt x="4" y="90"/>
                      <a:pt x="4" y="90"/>
                      <a:pt x="4" y="89"/>
                    </a:cubicBezTo>
                    <a:cubicBezTo>
                      <a:pt x="3" y="87"/>
                      <a:pt x="3" y="87"/>
                      <a:pt x="4" y="86"/>
                    </a:cubicBezTo>
                    <a:cubicBezTo>
                      <a:pt x="5" y="86"/>
                      <a:pt x="5" y="86"/>
                      <a:pt x="7" y="87"/>
                    </a:cubicBezTo>
                    <a:cubicBezTo>
                      <a:pt x="9" y="88"/>
                      <a:pt x="10" y="88"/>
                      <a:pt x="10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6"/>
                      <a:pt x="12" y="86"/>
                      <a:pt x="12" y="85"/>
                    </a:cubicBezTo>
                    <a:cubicBezTo>
                      <a:pt x="14" y="84"/>
                      <a:pt x="12" y="80"/>
                      <a:pt x="9" y="81"/>
                    </a:cubicBezTo>
                    <a:cubicBezTo>
                      <a:pt x="9" y="81"/>
                      <a:pt x="8" y="81"/>
                      <a:pt x="7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6" y="78"/>
                      <a:pt x="7" y="77"/>
                      <a:pt x="6" y="77"/>
                    </a:cubicBezTo>
                    <a:cubicBezTo>
                      <a:pt x="6" y="77"/>
                      <a:pt x="7" y="76"/>
                      <a:pt x="7" y="75"/>
                    </a:cubicBezTo>
                    <a:cubicBezTo>
                      <a:pt x="8" y="74"/>
                      <a:pt x="10" y="74"/>
                      <a:pt x="11" y="75"/>
                    </a:cubicBezTo>
                    <a:cubicBezTo>
                      <a:pt x="11" y="75"/>
                      <a:pt x="11" y="75"/>
                      <a:pt x="12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5"/>
                      <a:pt x="13" y="75"/>
                      <a:pt x="13" y="75"/>
                    </a:cubicBezTo>
                    <a:cubicBezTo>
                      <a:pt x="16" y="73"/>
                      <a:pt x="17" y="71"/>
                      <a:pt x="16" y="70"/>
                    </a:cubicBezTo>
                    <a:cubicBezTo>
                      <a:pt x="16" y="69"/>
                      <a:pt x="14" y="68"/>
                      <a:pt x="12" y="68"/>
                    </a:cubicBezTo>
                    <a:cubicBezTo>
                      <a:pt x="12" y="69"/>
                      <a:pt x="11" y="68"/>
                      <a:pt x="11" y="68"/>
                    </a:cubicBezTo>
                    <a:cubicBezTo>
                      <a:pt x="10" y="68"/>
                      <a:pt x="10" y="68"/>
                      <a:pt x="10" y="66"/>
                    </a:cubicBezTo>
                    <a:cubicBezTo>
                      <a:pt x="11" y="66"/>
                      <a:pt x="11" y="64"/>
                      <a:pt x="12" y="64"/>
                    </a:cubicBezTo>
                    <a:cubicBezTo>
                      <a:pt x="13" y="62"/>
                      <a:pt x="13" y="62"/>
                      <a:pt x="14" y="62"/>
                    </a:cubicBezTo>
                    <a:cubicBezTo>
                      <a:pt x="14" y="62"/>
                      <a:pt x="15" y="62"/>
                      <a:pt x="15" y="63"/>
                    </a:cubicBezTo>
                    <a:cubicBezTo>
                      <a:pt x="15" y="63"/>
                      <a:pt x="16" y="62"/>
                      <a:pt x="16" y="62"/>
                    </a:cubicBezTo>
                    <a:cubicBezTo>
                      <a:pt x="16" y="61"/>
                      <a:pt x="17" y="61"/>
                      <a:pt x="17" y="61"/>
                    </a:cubicBezTo>
                    <a:cubicBezTo>
                      <a:pt x="19" y="60"/>
                      <a:pt x="19" y="58"/>
                      <a:pt x="18" y="58"/>
                    </a:cubicBezTo>
                    <a:cubicBezTo>
                      <a:pt x="17" y="57"/>
                      <a:pt x="16" y="57"/>
                      <a:pt x="15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6"/>
                      <a:pt x="14" y="56"/>
                      <a:pt x="15" y="55"/>
                    </a:cubicBezTo>
                    <a:cubicBezTo>
                      <a:pt x="15" y="55"/>
                      <a:pt x="16" y="54"/>
                      <a:pt x="16" y="54"/>
                    </a:cubicBezTo>
                    <a:cubicBezTo>
                      <a:pt x="16" y="52"/>
                      <a:pt x="17" y="52"/>
                      <a:pt x="18" y="53"/>
                    </a:cubicBezTo>
                    <a:cubicBezTo>
                      <a:pt x="19" y="53"/>
                      <a:pt x="19" y="53"/>
                      <a:pt x="20" y="53"/>
                    </a:cubicBezTo>
                    <a:cubicBezTo>
                      <a:pt x="20" y="53"/>
                      <a:pt x="21" y="53"/>
                      <a:pt x="21" y="53"/>
                    </a:cubicBezTo>
                    <a:cubicBezTo>
                      <a:pt x="21" y="54"/>
                      <a:pt x="21" y="54"/>
                      <a:pt x="23" y="52"/>
                    </a:cubicBezTo>
                    <a:cubicBezTo>
                      <a:pt x="24" y="51"/>
                      <a:pt x="25" y="49"/>
                      <a:pt x="25" y="48"/>
                    </a:cubicBezTo>
                    <a:cubicBezTo>
                      <a:pt x="25" y="48"/>
                      <a:pt x="25" y="48"/>
                      <a:pt x="23" y="48"/>
                    </a:cubicBezTo>
                    <a:cubicBezTo>
                      <a:pt x="23" y="48"/>
                      <a:pt x="22" y="48"/>
                      <a:pt x="22" y="48"/>
                    </a:cubicBezTo>
                    <a:cubicBezTo>
                      <a:pt x="22" y="48"/>
                      <a:pt x="21" y="48"/>
                      <a:pt x="20" y="47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9" y="48"/>
                      <a:pt x="18" y="47"/>
                      <a:pt x="18" y="46"/>
                    </a:cubicBezTo>
                    <a:cubicBezTo>
                      <a:pt x="18" y="45"/>
                      <a:pt x="21" y="42"/>
                      <a:pt x="21" y="42"/>
                    </a:cubicBezTo>
                    <a:cubicBezTo>
                      <a:pt x="22" y="42"/>
                      <a:pt x="22" y="42"/>
                      <a:pt x="23" y="42"/>
                    </a:cubicBezTo>
                    <a:cubicBezTo>
                      <a:pt x="24" y="42"/>
                      <a:pt x="25" y="42"/>
                      <a:pt x="25" y="42"/>
                    </a:cubicBezTo>
                    <a:cubicBezTo>
                      <a:pt x="25" y="42"/>
                      <a:pt x="26" y="42"/>
                      <a:pt x="27" y="42"/>
                    </a:cubicBezTo>
                    <a:cubicBezTo>
                      <a:pt x="27" y="41"/>
                      <a:pt x="28" y="40"/>
                      <a:pt x="29" y="40"/>
                    </a:cubicBezTo>
                    <a:cubicBezTo>
                      <a:pt x="29" y="40"/>
                      <a:pt x="29" y="39"/>
                      <a:pt x="29" y="38"/>
                    </a:cubicBezTo>
                    <a:cubicBezTo>
                      <a:pt x="28" y="37"/>
                      <a:pt x="26" y="37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2" y="35"/>
                      <a:pt x="22" y="35"/>
                      <a:pt x="23" y="34"/>
                    </a:cubicBezTo>
                    <a:cubicBezTo>
                      <a:pt x="23" y="33"/>
                      <a:pt x="23" y="33"/>
                      <a:pt x="24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2"/>
                      <a:pt x="26" y="32"/>
                      <a:pt x="27" y="32"/>
                    </a:cubicBezTo>
                    <a:cubicBezTo>
                      <a:pt x="28" y="33"/>
                      <a:pt x="28" y="33"/>
                      <a:pt x="29" y="33"/>
                    </a:cubicBezTo>
                    <a:cubicBezTo>
                      <a:pt x="29" y="32"/>
                      <a:pt x="30" y="32"/>
                      <a:pt x="30" y="32"/>
                    </a:cubicBezTo>
                    <a:cubicBezTo>
                      <a:pt x="30" y="32"/>
                      <a:pt x="31" y="31"/>
                      <a:pt x="31" y="31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29"/>
                      <a:pt x="31" y="29"/>
                    </a:cubicBezTo>
                    <a:cubicBezTo>
                      <a:pt x="30" y="28"/>
                      <a:pt x="29" y="27"/>
                      <a:pt x="28" y="28"/>
                    </a:cubicBezTo>
                    <a:cubicBezTo>
                      <a:pt x="27" y="28"/>
                      <a:pt x="27" y="28"/>
                      <a:pt x="26" y="27"/>
                    </a:cubicBezTo>
                    <a:cubicBezTo>
                      <a:pt x="26" y="27"/>
                      <a:pt x="26" y="27"/>
                      <a:pt x="26" y="26"/>
                    </a:cubicBezTo>
                    <a:cubicBezTo>
                      <a:pt x="27" y="25"/>
                      <a:pt x="27" y="24"/>
                      <a:pt x="27" y="24"/>
                    </a:cubicBezTo>
                    <a:cubicBezTo>
                      <a:pt x="28" y="23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1" y="21"/>
                      <a:pt x="31" y="21"/>
                      <a:pt x="32" y="20"/>
                    </a:cubicBezTo>
                    <a:cubicBezTo>
                      <a:pt x="32" y="20"/>
                      <a:pt x="32" y="19"/>
                      <a:pt x="33" y="18"/>
                    </a:cubicBezTo>
                    <a:cubicBezTo>
                      <a:pt x="34" y="17"/>
                      <a:pt x="34" y="17"/>
                      <a:pt x="34" y="16"/>
                    </a:cubicBezTo>
                    <a:cubicBezTo>
                      <a:pt x="33" y="15"/>
                      <a:pt x="33" y="15"/>
                      <a:pt x="31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4"/>
                    </a:cubicBezTo>
                    <a:cubicBezTo>
                      <a:pt x="30" y="13"/>
                      <a:pt x="30" y="13"/>
                      <a:pt x="31" y="13"/>
                    </a:cubicBezTo>
                    <a:cubicBezTo>
                      <a:pt x="32" y="12"/>
                      <a:pt x="32" y="11"/>
                      <a:pt x="31" y="11"/>
                    </a:cubicBezTo>
                    <a:cubicBezTo>
                      <a:pt x="31" y="11"/>
                      <a:pt x="31" y="11"/>
                      <a:pt x="31" y="10"/>
                    </a:cubicBezTo>
                    <a:cubicBezTo>
                      <a:pt x="31" y="10"/>
                      <a:pt x="32" y="10"/>
                      <a:pt x="32" y="11"/>
                    </a:cubicBezTo>
                    <a:cubicBezTo>
                      <a:pt x="34" y="12"/>
                      <a:pt x="37" y="12"/>
                      <a:pt x="37" y="10"/>
                    </a:cubicBezTo>
                    <a:cubicBezTo>
                      <a:pt x="37" y="8"/>
                      <a:pt x="36" y="6"/>
                      <a:pt x="35" y="7"/>
                    </a:cubicBezTo>
                    <a:cubicBezTo>
                      <a:pt x="34" y="7"/>
                      <a:pt x="32" y="6"/>
                      <a:pt x="32" y="5"/>
                    </a:cubicBezTo>
                    <a:cubicBezTo>
                      <a:pt x="32" y="4"/>
                      <a:pt x="32" y="3"/>
                      <a:pt x="33" y="2"/>
                    </a:cubicBezTo>
                    <a:cubicBezTo>
                      <a:pt x="34" y="2"/>
                      <a:pt x="35" y="2"/>
                      <a:pt x="36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9" y="3"/>
                    </a:cubicBezTo>
                    <a:cubicBezTo>
                      <a:pt x="39" y="3"/>
                      <a:pt x="40" y="3"/>
                      <a:pt x="41" y="3"/>
                    </a:cubicBezTo>
                    <a:cubicBezTo>
                      <a:pt x="42" y="3"/>
                      <a:pt x="43" y="3"/>
                      <a:pt x="43" y="3"/>
                    </a:cubicBezTo>
                    <a:close/>
                    <a:moveTo>
                      <a:pt x="47" y="13"/>
                    </a:moveTo>
                    <a:cubicBezTo>
                      <a:pt x="47" y="13"/>
                      <a:pt x="46" y="13"/>
                      <a:pt x="45" y="14"/>
                    </a:cubicBezTo>
                    <a:cubicBezTo>
                      <a:pt x="43" y="15"/>
                      <a:pt x="42" y="17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3" y="19"/>
                      <a:pt x="43" y="18"/>
                      <a:pt x="44" y="17"/>
                    </a:cubicBezTo>
                    <a:cubicBezTo>
                      <a:pt x="44" y="15"/>
                      <a:pt x="45" y="14"/>
                      <a:pt x="46" y="14"/>
                    </a:cubicBezTo>
                    <a:cubicBezTo>
                      <a:pt x="47" y="14"/>
                      <a:pt x="47" y="15"/>
                      <a:pt x="48" y="16"/>
                    </a:cubicBezTo>
                    <a:cubicBezTo>
                      <a:pt x="48" y="18"/>
                      <a:pt x="48" y="18"/>
                      <a:pt x="49" y="18"/>
                    </a:cubicBezTo>
                    <a:cubicBezTo>
                      <a:pt x="50" y="17"/>
                      <a:pt x="51" y="17"/>
                      <a:pt x="51" y="18"/>
                    </a:cubicBezTo>
                    <a:cubicBezTo>
                      <a:pt x="51" y="19"/>
                      <a:pt x="51" y="20"/>
                      <a:pt x="52" y="20"/>
                    </a:cubicBezTo>
                    <a:cubicBezTo>
                      <a:pt x="53" y="19"/>
                      <a:pt x="53" y="20"/>
                      <a:pt x="54" y="20"/>
                    </a:cubicBezTo>
                    <a:cubicBezTo>
                      <a:pt x="54" y="21"/>
                      <a:pt x="55" y="21"/>
                      <a:pt x="56" y="21"/>
                    </a:cubicBezTo>
                    <a:cubicBezTo>
                      <a:pt x="58" y="22"/>
                      <a:pt x="58" y="22"/>
                      <a:pt x="59" y="22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0" y="23"/>
                      <a:pt x="64" y="24"/>
                      <a:pt x="66" y="26"/>
                    </a:cubicBezTo>
                    <a:cubicBezTo>
                      <a:pt x="68" y="26"/>
                      <a:pt x="69" y="27"/>
                      <a:pt x="70" y="27"/>
                    </a:cubicBezTo>
                    <a:cubicBezTo>
                      <a:pt x="71" y="28"/>
                      <a:pt x="72" y="28"/>
                      <a:pt x="72" y="28"/>
                    </a:cubicBezTo>
                    <a:cubicBezTo>
                      <a:pt x="73" y="28"/>
                      <a:pt x="74" y="29"/>
                      <a:pt x="74" y="29"/>
                    </a:cubicBezTo>
                    <a:cubicBezTo>
                      <a:pt x="75" y="29"/>
                      <a:pt x="76" y="30"/>
                      <a:pt x="77" y="31"/>
                    </a:cubicBezTo>
                    <a:cubicBezTo>
                      <a:pt x="77" y="31"/>
                      <a:pt x="78" y="32"/>
                      <a:pt x="78" y="32"/>
                    </a:cubicBezTo>
                    <a:cubicBezTo>
                      <a:pt x="78" y="32"/>
                      <a:pt x="81" y="30"/>
                      <a:pt x="81" y="29"/>
                    </a:cubicBezTo>
                    <a:cubicBezTo>
                      <a:pt x="81" y="29"/>
                      <a:pt x="80" y="29"/>
                      <a:pt x="80" y="29"/>
                    </a:cubicBezTo>
                    <a:cubicBezTo>
                      <a:pt x="79" y="30"/>
                      <a:pt x="78" y="30"/>
                      <a:pt x="77" y="29"/>
                    </a:cubicBezTo>
                    <a:cubicBezTo>
                      <a:pt x="76" y="28"/>
                      <a:pt x="75" y="27"/>
                      <a:pt x="75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2" y="26"/>
                      <a:pt x="69" y="25"/>
                      <a:pt x="68" y="24"/>
                    </a:cubicBezTo>
                    <a:cubicBezTo>
                      <a:pt x="67" y="24"/>
                      <a:pt x="66" y="24"/>
                      <a:pt x="66" y="24"/>
                    </a:cubicBezTo>
                    <a:cubicBezTo>
                      <a:pt x="66" y="24"/>
                      <a:pt x="65" y="24"/>
                      <a:pt x="65" y="23"/>
                    </a:cubicBezTo>
                    <a:cubicBezTo>
                      <a:pt x="65" y="22"/>
                      <a:pt x="64" y="22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2"/>
                      <a:pt x="61" y="21"/>
                      <a:pt x="61" y="21"/>
                    </a:cubicBezTo>
                    <a:cubicBezTo>
                      <a:pt x="60" y="21"/>
                      <a:pt x="60" y="21"/>
                      <a:pt x="59" y="21"/>
                    </a:cubicBezTo>
                    <a:cubicBezTo>
                      <a:pt x="58" y="20"/>
                      <a:pt x="58" y="20"/>
                      <a:pt x="56" y="20"/>
                    </a:cubicBezTo>
                    <a:cubicBezTo>
                      <a:pt x="55" y="19"/>
                      <a:pt x="54" y="19"/>
                      <a:pt x="54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18"/>
                      <a:pt x="52" y="18"/>
                      <a:pt x="52" y="17"/>
                    </a:cubicBezTo>
                    <a:cubicBezTo>
                      <a:pt x="51" y="16"/>
                      <a:pt x="51" y="16"/>
                      <a:pt x="50" y="16"/>
                    </a:cubicBezTo>
                    <a:cubicBezTo>
                      <a:pt x="49" y="16"/>
                      <a:pt x="49" y="16"/>
                      <a:pt x="48" y="14"/>
                    </a:cubicBezTo>
                    <a:cubicBezTo>
                      <a:pt x="48" y="14"/>
                      <a:pt x="48" y="13"/>
                      <a:pt x="47" y="13"/>
                    </a:cubicBezTo>
                    <a:close/>
                    <a:moveTo>
                      <a:pt x="44" y="22"/>
                    </a:move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3" y="22"/>
                      <a:pt x="43" y="23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3"/>
                      <a:pt x="41" y="23"/>
                      <a:pt x="41" y="24"/>
                    </a:cubicBezTo>
                    <a:cubicBezTo>
                      <a:pt x="41" y="24"/>
                      <a:pt x="41" y="25"/>
                      <a:pt x="41" y="25"/>
                    </a:cubicBezTo>
                    <a:cubicBezTo>
                      <a:pt x="41" y="25"/>
                      <a:pt x="41" y="26"/>
                      <a:pt x="41" y="26"/>
                    </a:cubicBezTo>
                    <a:cubicBezTo>
                      <a:pt x="42" y="26"/>
                      <a:pt x="43" y="25"/>
                      <a:pt x="43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5" y="26"/>
                      <a:pt x="46" y="26"/>
                      <a:pt x="48" y="27"/>
                    </a:cubicBezTo>
                    <a:cubicBezTo>
                      <a:pt x="51" y="28"/>
                      <a:pt x="54" y="30"/>
                      <a:pt x="54" y="30"/>
                    </a:cubicBezTo>
                    <a:cubicBezTo>
                      <a:pt x="55" y="31"/>
                      <a:pt x="56" y="32"/>
                      <a:pt x="56" y="31"/>
                    </a:cubicBezTo>
                    <a:cubicBezTo>
                      <a:pt x="56" y="31"/>
                      <a:pt x="55" y="29"/>
                      <a:pt x="54" y="28"/>
                    </a:cubicBezTo>
                    <a:cubicBezTo>
                      <a:pt x="52" y="27"/>
                      <a:pt x="50" y="26"/>
                      <a:pt x="48" y="25"/>
                    </a:cubicBezTo>
                    <a:cubicBezTo>
                      <a:pt x="47" y="25"/>
                      <a:pt x="47" y="25"/>
                      <a:pt x="47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5" y="24"/>
                    </a:cubicBezTo>
                    <a:cubicBezTo>
                      <a:pt x="45" y="23"/>
                      <a:pt x="45" y="23"/>
                      <a:pt x="44" y="23"/>
                    </a:cubicBezTo>
                    <a:cubicBezTo>
                      <a:pt x="44" y="22"/>
                      <a:pt x="44" y="22"/>
                      <a:pt x="44" y="22"/>
                    </a:cubicBezTo>
                    <a:close/>
                    <a:moveTo>
                      <a:pt x="72" y="35"/>
                    </a:moveTo>
                    <a:cubicBezTo>
                      <a:pt x="72" y="35"/>
                      <a:pt x="72" y="35"/>
                      <a:pt x="72" y="35"/>
                    </a:cubicBezTo>
                    <a:cubicBezTo>
                      <a:pt x="70" y="34"/>
                      <a:pt x="70" y="34"/>
                      <a:pt x="70" y="35"/>
                    </a:cubicBezTo>
                    <a:cubicBezTo>
                      <a:pt x="70" y="36"/>
                      <a:pt x="71" y="37"/>
                      <a:pt x="72" y="37"/>
                    </a:cubicBezTo>
                    <a:cubicBezTo>
                      <a:pt x="72" y="36"/>
                      <a:pt x="72" y="37"/>
                      <a:pt x="73" y="37"/>
                    </a:cubicBezTo>
                    <a:cubicBezTo>
                      <a:pt x="73" y="38"/>
                      <a:pt x="74" y="38"/>
                      <a:pt x="75" y="38"/>
                    </a:cubicBezTo>
                    <a:cubicBezTo>
                      <a:pt x="78" y="38"/>
                      <a:pt x="77" y="37"/>
                      <a:pt x="74" y="36"/>
                    </a:cubicBezTo>
                    <a:cubicBezTo>
                      <a:pt x="74" y="36"/>
                      <a:pt x="73" y="36"/>
                      <a:pt x="73" y="36"/>
                    </a:cubicBezTo>
                    <a:cubicBezTo>
                      <a:pt x="73" y="35"/>
                      <a:pt x="73" y="35"/>
                      <a:pt x="72" y="35"/>
                    </a:cubicBezTo>
                    <a:close/>
                    <a:moveTo>
                      <a:pt x="73" y="42"/>
                    </a:moveTo>
                    <a:cubicBezTo>
                      <a:pt x="73" y="42"/>
                      <a:pt x="73" y="42"/>
                      <a:pt x="73" y="42"/>
                    </a:cubicBezTo>
                    <a:cubicBezTo>
                      <a:pt x="72" y="43"/>
                      <a:pt x="71" y="43"/>
                      <a:pt x="71" y="42"/>
                    </a:cubicBezTo>
                    <a:cubicBezTo>
                      <a:pt x="70" y="42"/>
                      <a:pt x="70" y="42"/>
                      <a:pt x="69" y="42"/>
                    </a:cubicBezTo>
                    <a:cubicBezTo>
                      <a:pt x="68" y="41"/>
                      <a:pt x="68" y="41"/>
                      <a:pt x="67" y="40"/>
                    </a:cubicBezTo>
                    <a:cubicBezTo>
                      <a:pt x="67" y="40"/>
                      <a:pt x="66" y="40"/>
                      <a:pt x="66" y="40"/>
                    </a:cubicBezTo>
                    <a:cubicBezTo>
                      <a:pt x="65" y="41"/>
                      <a:pt x="64" y="41"/>
                      <a:pt x="64" y="40"/>
                    </a:cubicBezTo>
                    <a:cubicBezTo>
                      <a:pt x="64" y="39"/>
                      <a:pt x="64" y="39"/>
                      <a:pt x="63" y="39"/>
                    </a:cubicBezTo>
                    <a:cubicBezTo>
                      <a:pt x="63" y="39"/>
                      <a:pt x="62" y="39"/>
                      <a:pt x="62" y="39"/>
                    </a:cubicBezTo>
                    <a:cubicBezTo>
                      <a:pt x="62" y="39"/>
                      <a:pt x="61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8"/>
                      <a:pt x="59" y="38"/>
                      <a:pt x="57" y="37"/>
                    </a:cubicBezTo>
                    <a:cubicBezTo>
                      <a:pt x="56" y="37"/>
                      <a:pt x="54" y="36"/>
                      <a:pt x="54" y="36"/>
                    </a:cubicBezTo>
                    <a:cubicBezTo>
                      <a:pt x="54" y="36"/>
                      <a:pt x="53" y="35"/>
                      <a:pt x="52" y="35"/>
                    </a:cubicBezTo>
                    <a:cubicBezTo>
                      <a:pt x="51" y="34"/>
                      <a:pt x="51" y="34"/>
                      <a:pt x="50" y="34"/>
                    </a:cubicBezTo>
                    <a:cubicBezTo>
                      <a:pt x="48" y="35"/>
                      <a:pt x="48" y="35"/>
                      <a:pt x="47" y="34"/>
                    </a:cubicBezTo>
                    <a:cubicBezTo>
                      <a:pt x="47" y="33"/>
                      <a:pt x="47" y="33"/>
                      <a:pt x="46" y="33"/>
                    </a:cubicBezTo>
                    <a:cubicBezTo>
                      <a:pt x="46" y="34"/>
                      <a:pt x="45" y="33"/>
                      <a:pt x="44" y="33"/>
                    </a:cubicBezTo>
                    <a:cubicBezTo>
                      <a:pt x="44" y="32"/>
                      <a:pt x="43" y="31"/>
                      <a:pt x="42" y="31"/>
                    </a:cubicBezTo>
                    <a:cubicBezTo>
                      <a:pt x="42" y="31"/>
                      <a:pt x="42" y="31"/>
                      <a:pt x="41" y="33"/>
                    </a:cubicBezTo>
                    <a:cubicBezTo>
                      <a:pt x="40" y="34"/>
                      <a:pt x="40" y="35"/>
                      <a:pt x="40" y="36"/>
                    </a:cubicBezTo>
                    <a:cubicBezTo>
                      <a:pt x="40" y="36"/>
                      <a:pt x="40" y="36"/>
                      <a:pt x="41" y="36"/>
                    </a:cubicBezTo>
                    <a:cubicBezTo>
                      <a:pt x="42" y="36"/>
                      <a:pt x="43" y="35"/>
                      <a:pt x="43" y="35"/>
                    </a:cubicBezTo>
                    <a:cubicBezTo>
                      <a:pt x="43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4"/>
                    </a:cubicBezTo>
                    <a:cubicBezTo>
                      <a:pt x="43" y="33"/>
                      <a:pt x="43" y="33"/>
                      <a:pt x="43" y="34"/>
                    </a:cubicBezTo>
                    <a:cubicBezTo>
                      <a:pt x="44" y="35"/>
                      <a:pt x="44" y="35"/>
                      <a:pt x="46" y="35"/>
                    </a:cubicBezTo>
                    <a:cubicBezTo>
                      <a:pt x="47" y="35"/>
                      <a:pt x="47" y="35"/>
                      <a:pt x="47" y="36"/>
                    </a:cubicBezTo>
                    <a:cubicBezTo>
                      <a:pt x="48" y="36"/>
                      <a:pt x="48" y="36"/>
                      <a:pt x="49" y="36"/>
                    </a:cubicBezTo>
                    <a:cubicBezTo>
                      <a:pt x="51" y="36"/>
                      <a:pt x="53" y="37"/>
                      <a:pt x="53" y="38"/>
                    </a:cubicBezTo>
                    <a:cubicBezTo>
                      <a:pt x="53" y="38"/>
                      <a:pt x="54" y="38"/>
                      <a:pt x="56" y="39"/>
                    </a:cubicBezTo>
                    <a:cubicBezTo>
                      <a:pt x="57" y="40"/>
                      <a:pt x="59" y="40"/>
                      <a:pt x="59" y="41"/>
                    </a:cubicBezTo>
                    <a:cubicBezTo>
                      <a:pt x="60" y="41"/>
                      <a:pt x="60" y="41"/>
                      <a:pt x="61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3" y="42"/>
                      <a:pt x="63" y="43"/>
                      <a:pt x="64" y="42"/>
                    </a:cubicBezTo>
                    <a:cubicBezTo>
                      <a:pt x="64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8" y="43"/>
                    </a:cubicBezTo>
                    <a:cubicBezTo>
                      <a:pt x="69" y="43"/>
                      <a:pt x="70" y="44"/>
                      <a:pt x="70" y="44"/>
                    </a:cubicBezTo>
                    <a:cubicBezTo>
                      <a:pt x="70" y="45"/>
                      <a:pt x="71" y="45"/>
                      <a:pt x="71" y="44"/>
                    </a:cubicBezTo>
                    <a:cubicBezTo>
                      <a:pt x="72" y="44"/>
                      <a:pt x="72" y="45"/>
                      <a:pt x="72" y="46"/>
                    </a:cubicBezTo>
                    <a:cubicBezTo>
                      <a:pt x="72" y="47"/>
                      <a:pt x="72" y="47"/>
                      <a:pt x="73" y="47"/>
                    </a:cubicBezTo>
                    <a:cubicBezTo>
                      <a:pt x="74" y="48"/>
                      <a:pt x="74" y="47"/>
                      <a:pt x="73" y="47"/>
                    </a:cubicBezTo>
                    <a:cubicBezTo>
                      <a:pt x="73" y="46"/>
                      <a:pt x="73" y="46"/>
                      <a:pt x="73" y="44"/>
                    </a:cubicBezTo>
                    <a:cubicBezTo>
                      <a:pt x="74" y="43"/>
                      <a:pt x="74" y="43"/>
                      <a:pt x="74" y="42"/>
                    </a:cubicBezTo>
                    <a:cubicBezTo>
                      <a:pt x="74" y="42"/>
                      <a:pt x="73" y="42"/>
                      <a:pt x="73" y="42"/>
                    </a:cubicBezTo>
                    <a:close/>
                    <a:moveTo>
                      <a:pt x="38" y="38"/>
                    </a:moveTo>
                    <a:cubicBezTo>
                      <a:pt x="38" y="38"/>
                      <a:pt x="38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6" y="38"/>
                      <a:pt x="36" y="39"/>
                    </a:cubicBezTo>
                    <a:cubicBezTo>
                      <a:pt x="34" y="40"/>
                      <a:pt x="34" y="41"/>
                      <a:pt x="34" y="42"/>
                    </a:cubicBezTo>
                    <a:cubicBezTo>
                      <a:pt x="35" y="44"/>
                      <a:pt x="36" y="44"/>
                      <a:pt x="36" y="42"/>
                    </a:cubicBezTo>
                    <a:cubicBezTo>
                      <a:pt x="36" y="42"/>
                      <a:pt x="36" y="41"/>
                      <a:pt x="36" y="41"/>
                    </a:cubicBezTo>
                    <a:cubicBezTo>
                      <a:pt x="36" y="41"/>
                      <a:pt x="36" y="41"/>
                      <a:pt x="37" y="42"/>
                    </a:cubicBezTo>
                    <a:cubicBezTo>
                      <a:pt x="37" y="43"/>
                      <a:pt x="38" y="43"/>
                      <a:pt x="39" y="42"/>
                    </a:cubicBezTo>
                    <a:cubicBezTo>
                      <a:pt x="40" y="42"/>
                      <a:pt x="41" y="42"/>
                      <a:pt x="4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6"/>
                      <a:pt x="47" y="47"/>
                      <a:pt x="48" y="46"/>
                    </a:cubicBezTo>
                    <a:cubicBezTo>
                      <a:pt x="49" y="46"/>
                      <a:pt x="49" y="46"/>
                      <a:pt x="50" y="46"/>
                    </a:cubicBezTo>
                    <a:cubicBezTo>
                      <a:pt x="51" y="47"/>
                      <a:pt x="52" y="48"/>
                      <a:pt x="53" y="48"/>
                    </a:cubicBezTo>
                    <a:cubicBezTo>
                      <a:pt x="54" y="47"/>
                      <a:pt x="57" y="49"/>
                      <a:pt x="57" y="49"/>
                    </a:cubicBezTo>
                    <a:cubicBezTo>
                      <a:pt x="58" y="50"/>
                      <a:pt x="60" y="51"/>
                      <a:pt x="61" y="50"/>
                    </a:cubicBezTo>
                    <a:cubicBezTo>
                      <a:pt x="63" y="50"/>
                      <a:pt x="64" y="51"/>
                      <a:pt x="65" y="52"/>
                    </a:cubicBezTo>
                    <a:cubicBezTo>
                      <a:pt x="67" y="55"/>
                      <a:pt x="68" y="55"/>
                      <a:pt x="67" y="52"/>
                    </a:cubicBezTo>
                    <a:cubicBezTo>
                      <a:pt x="66" y="50"/>
                      <a:pt x="65" y="50"/>
                      <a:pt x="64" y="49"/>
                    </a:cubicBezTo>
                    <a:cubicBezTo>
                      <a:pt x="63" y="48"/>
                      <a:pt x="63" y="48"/>
                      <a:pt x="62" y="49"/>
                    </a:cubicBezTo>
                    <a:cubicBezTo>
                      <a:pt x="61" y="49"/>
                      <a:pt x="61" y="49"/>
                      <a:pt x="60" y="48"/>
                    </a:cubicBezTo>
                    <a:cubicBezTo>
                      <a:pt x="58" y="48"/>
                      <a:pt x="58" y="48"/>
                      <a:pt x="58" y="47"/>
                    </a:cubicBezTo>
                    <a:cubicBezTo>
                      <a:pt x="58" y="47"/>
                      <a:pt x="58" y="47"/>
                      <a:pt x="57" y="47"/>
                    </a:cubicBezTo>
                    <a:cubicBezTo>
                      <a:pt x="56" y="47"/>
                      <a:pt x="54" y="46"/>
                      <a:pt x="53" y="46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4"/>
                      <a:pt x="51" y="43"/>
                      <a:pt x="50" y="44"/>
                    </a:cubicBezTo>
                    <a:cubicBezTo>
                      <a:pt x="50" y="44"/>
                      <a:pt x="50" y="44"/>
                      <a:pt x="49" y="43"/>
                    </a:cubicBezTo>
                    <a:cubicBezTo>
                      <a:pt x="48" y="42"/>
                      <a:pt x="48" y="43"/>
                      <a:pt x="48" y="44"/>
                    </a:cubicBezTo>
                    <a:cubicBezTo>
                      <a:pt x="48" y="45"/>
                      <a:pt x="47" y="45"/>
                      <a:pt x="46" y="44"/>
                    </a:cubicBezTo>
                    <a:cubicBezTo>
                      <a:pt x="46" y="43"/>
                      <a:pt x="45" y="43"/>
                      <a:pt x="46" y="43"/>
                    </a:cubicBezTo>
                    <a:cubicBezTo>
                      <a:pt x="46" y="42"/>
                      <a:pt x="47" y="41"/>
                      <a:pt x="46" y="41"/>
                    </a:cubicBezTo>
                    <a:cubicBezTo>
                      <a:pt x="46" y="41"/>
                      <a:pt x="44" y="42"/>
                      <a:pt x="44" y="42"/>
                    </a:cubicBezTo>
                    <a:cubicBezTo>
                      <a:pt x="44" y="43"/>
                      <a:pt x="44" y="42"/>
                      <a:pt x="43" y="42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2" y="41"/>
                      <a:pt x="41" y="40"/>
                      <a:pt x="41" y="40"/>
                    </a:cubicBezTo>
                    <a:cubicBezTo>
                      <a:pt x="40" y="40"/>
                      <a:pt x="40" y="40"/>
                      <a:pt x="39" y="40"/>
                    </a:cubicBezTo>
                    <a:cubicBezTo>
                      <a:pt x="38" y="41"/>
                      <a:pt x="38" y="41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61" y="53"/>
                    </a:moveTo>
                    <a:cubicBezTo>
                      <a:pt x="61" y="53"/>
                      <a:pt x="60" y="53"/>
                      <a:pt x="60" y="53"/>
                    </a:cubicBezTo>
                    <a:cubicBezTo>
                      <a:pt x="60" y="54"/>
                      <a:pt x="59" y="54"/>
                      <a:pt x="59" y="5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6" y="52"/>
                      <a:pt x="56" y="52"/>
                    </a:cubicBezTo>
                    <a:cubicBezTo>
                      <a:pt x="55" y="52"/>
                      <a:pt x="55" y="52"/>
                      <a:pt x="55" y="53"/>
                    </a:cubicBezTo>
                    <a:cubicBezTo>
                      <a:pt x="55" y="54"/>
                      <a:pt x="54" y="54"/>
                      <a:pt x="54" y="54"/>
                    </a:cubicBezTo>
                    <a:cubicBezTo>
                      <a:pt x="54" y="54"/>
                      <a:pt x="54" y="53"/>
                      <a:pt x="53" y="52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1" y="50"/>
                      <a:pt x="51" y="50"/>
                      <a:pt x="51" y="51"/>
                    </a:cubicBezTo>
                    <a:cubicBezTo>
                      <a:pt x="51" y="52"/>
                      <a:pt x="51" y="54"/>
                      <a:pt x="50" y="54"/>
                    </a:cubicBezTo>
                    <a:cubicBezTo>
                      <a:pt x="50" y="54"/>
                      <a:pt x="49" y="53"/>
                      <a:pt x="49" y="51"/>
                    </a:cubicBezTo>
                    <a:cubicBezTo>
                      <a:pt x="49" y="51"/>
                      <a:pt x="49" y="50"/>
                      <a:pt x="48" y="50"/>
                    </a:cubicBezTo>
                    <a:cubicBezTo>
                      <a:pt x="48" y="50"/>
                      <a:pt x="47" y="51"/>
                      <a:pt x="48" y="51"/>
                    </a:cubicBezTo>
                    <a:cubicBezTo>
                      <a:pt x="48" y="52"/>
                      <a:pt x="48" y="52"/>
                      <a:pt x="47" y="52"/>
                    </a:cubicBezTo>
                    <a:cubicBezTo>
                      <a:pt x="46" y="52"/>
                      <a:pt x="45" y="51"/>
                      <a:pt x="44" y="50"/>
                    </a:cubicBezTo>
                    <a:cubicBezTo>
                      <a:pt x="44" y="49"/>
                      <a:pt x="43" y="48"/>
                      <a:pt x="43" y="49"/>
                    </a:cubicBezTo>
                    <a:cubicBezTo>
                      <a:pt x="42" y="49"/>
                      <a:pt x="42" y="49"/>
                      <a:pt x="42" y="48"/>
                    </a:cubicBezTo>
                    <a:cubicBezTo>
                      <a:pt x="41" y="47"/>
                      <a:pt x="40" y="47"/>
                      <a:pt x="40" y="47"/>
                    </a:cubicBezTo>
                    <a:cubicBezTo>
                      <a:pt x="40" y="48"/>
                      <a:pt x="39" y="48"/>
                      <a:pt x="39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6"/>
                      <a:pt x="37" y="45"/>
                      <a:pt x="36" y="45"/>
                    </a:cubicBezTo>
                    <a:cubicBezTo>
                      <a:pt x="36" y="45"/>
                      <a:pt x="36" y="45"/>
                      <a:pt x="35" y="46"/>
                    </a:cubicBezTo>
                    <a:cubicBezTo>
                      <a:pt x="34" y="46"/>
                      <a:pt x="33" y="47"/>
                      <a:pt x="33" y="46"/>
                    </a:cubicBezTo>
                    <a:cubicBezTo>
                      <a:pt x="32" y="45"/>
                      <a:pt x="30" y="48"/>
                      <a:pt x="30" y="50"/>
                    </a:cubicBezTo>
                    <a:cubicBezTo>
                      <a:pt x="31" y="51"/>
                      <a:pt x="31" y="51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2" y="49"/>
                      <a:pt x="35" y="47"/>
                      <a:pt x="35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7"/>
                      <a:pt x="36" y="47"/>
                      <a:pt x="36" y="48"/>
                    </a:cubicBezTo>
                    <a:cubicBezTo>
                      <a:pt x="37" y="49"/>
                      <a:pt x="38" y="50"/>
                      <a:pt x="39" y="50"/>
                    </a:cubicBezTo>
                    <a:cubicBezTo>
                      <a:pt x="40" y="49"/>
                      <a:pt x="41" y="50"/>
                      <a:pt x="41" y="50"/>
                    </a:cubicBezTo>
                    <a:cubicBezTo>
                      <a:pt x="42" y="50"/>
                      <a:pt x="42" y="51"/>
                      <a:pt x="42" y="51"/>
                    </a:cubicBezTo>
                    <a:cubicBezTo>
                      <a:pt x="43" y="51"/>
                      <a:pt x="44" y="51"/>
                      <a:pt x="44" y="52"/>
                    </a:cubicBezTo>
                    <a:cubicBezTo>
                      <a:pt x="46" y="53"/>
                      <a:pt x="47" y="54"/>
                      <a:pt x="48" y="54"/>
                    </a:cubicBezTo>
                    <a:cubicBezTo>
                      <a:pt x="48" y="54"/>
                      <a:pt x="48" y="54"/>
                      <a:pt x="49" y="55"/>
                    </a:cubicBezTo>
                    <a:cubicBezTo>
                      <a:pt x="50" y="56"/>
                      <a:pt x="51" y="57"/>
                      <a:pt x="51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3" y="55"/>
                    </a:cubicBezTo>
                    <a:cubicBezTo>
                      <a:pt x="54" y="57"/>
                      <a:pt x="54" y="57"/>
                      <a:pt x="55" y="55"/>
                    </a:cubicBez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6"/>
                    </a:cubicBezTo>
                    <a:cubicBezTo>
                      <a:pt x="57" y="58"/>
                      <a:pt x="58" y="58"/>
                      <a:pt x="59" y="56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0" y="57"/>
                      <a:pt x="61" y="57"/>
                      <a:pt x="61" y="58"/>
                    </a:cubicBezTo>
                    <a:cubicBezTo>
                      <a:pt x="62" y="58"/>
                      <a:pt x="62" y="58"/>
                      <a:pt x="63" y="58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4" y="59"/>
                      <a:pt x="65" y="59"/>
                      <a:pt x="66" y="60"/>
                    </a:cubicBezTo>
                    <a:cubicBezTo>
                      <a:pt x="66" y="61"/>
                      <a:pt x="66" y="61"/>
                      <a:pt x="67" y="61"/>
                    </a:cubicBezTo>
                    <a:cubicBezTo>
                      <a:pt x="69" y="60"/>
                      <a:pt x="69" y="60"/>
                      <a:pt x="67" y="59"/>
                    </a:cubicBezTo>
                    <a:cubicBezTo>
                      <a:pt x="66" y="58"/>
                      <a:pt x="65" y="58"/>
                      <a:pt x="65" y="57"/>
                    </a:cubicBezTo>
                    <a:cubicBezTo>
                      <a:pt x="64" y="55"/>
                      <a:pt x="63" y="54"/>
                      <a:pt x="63" y="55"/>
                    </a:cubicBezTo>
                    <a:cubicBezTo>
                      <a:pt x="62" y="56"/>
                      <a:pt x="62" y="56"/>
                      <a:pt x="62" y="55"/>
                    </a:cubicBezTo>
                    <a:cubicBezTo>
                      <a:pt x="62" y="54"/>
                      <a:pt x="61" y="53"/>
                      <a:pt x="61" y="53"/>
                    </a:cubicBezTo>
                    <a:close/>
                    <a:moveTo>
                      <a:pt x="63" y="66"/>
                    </a:moveTo>
                    <a:cubicBezTo>
                      <a:pt x="63" y="66"/>
                      <a:pt x="63" y="66"/>
                      <a:pt x="62" y="67"/>
                    </a:cubicBezTo>
                    <a:cubicBezTo>
                      <a:pt x="61" y="67"/>
                      <a:pt x="61" y="67"/>
                      <a:pt x="61" y="66"/>
                    </a:cubicBezTo>
                    <a:cubicBezTo>
                      <a:pt x="60" y="66"/>
                      <a:pt x="59" y="65"/>
                      <a:pt x="59" y="65"/>
                    </a:cubicBezTo>
                    <a:cubicBezTo>
                      <a:pt x="58" y="65"/>
                      <a:pt x="57" y="65"/>
                      <a:pt x="57" y="64"/>
                    </a:cubicBezTo>
                    <a:cubicBezTo>
                      <a:pt x="56" y="64"/>
                      <a:pt x="55" y="64"/>
                      <a:pt x="55" y="63"/>
                    </a:cubicBezTo>
                    <a:cubicBezTo>
                      <a:pt x="53" y="63"/>
                      <a:pt x="53" y="63"/>
                      <a:pt x="51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49" y="63"/>
                      <a:pt x="47" y="63"/>
                      <a:pt x="46" y="63"/>
                    </a:cubicBezTo>
                    <a:cubicBezTo>
                      <a:pt x="45" y="64"/>
                      <a:pt x="45" y="63"/>
                      <a:pt x="46" y="63"/>
                    </a:cubicBezTo>
                    <a:cubicBezTo>
                      <a:pt x="46" y="62"/>
                      <a:pt x="46" y="61"/>
                      <a:pt x="45" y="61"/>
                    </a:cubicBezTo>
                    <a:cubicBezTo>
                      <a:pt x="44" y="61"/>
                      <a:pt x="40" y="60"/>
                      <a:pt x="40" y="60"/>
                    </a:cubicBezTo>
                    <a:cubicBezTo>
                      <a:pt x="40" y="60"/>
                      <a:pt x="40" y="61"/>
                      <a:pt x="40" y="61"/>
                    </a:cubicBezTo>
                    <a:cubicBezTo>
                      <a:pt x="40" y="62"/>
                      <a:pt x="40" y="63"/>
                      <a:pt x="39" y="62"/>
                    </a:cubicBezTo>
                    <a:cubicBezTo>
                      <a:pt x="39" y="62"/>
                      <a:pt x="39" y="61"/>
                      <a:pt x="39" y="60"/>
                    </a:cubicBezTo>
                    <a:cubicBezTo>
                      <a:pt x="40" y="60"/>
                      <a:pt x="40" y="59"/>
                      <a:pt x="39" y="59"/>
                    </a:cubicBezTo>
                    <a:cubicBezTo>
                      <a:pt x="39" y="58"/>
                      <a:pt x="38" y="58"/>
                      <a:pt x="38" y="59"/>
                    </a:cubicBezTo>
                    <a:cubicBezTo>
                      <a:pt x="37" y="59"/>
                      <a:pt x="37" y="59"/>
                      <a:pt x="36" y="58"/>
                    </a:cubicBezTo>
                    <a:cubicBezTo>
                      <a:pt x="35" y="57"/>
                      <a:pt x="35" y="57"/>
                      <a:pt x="34" y="57"/>
                    </a:cubicBezTo>
                    <a:cubicBezTo>
                      <a:pt x="34" y="57"/>
                      <a:pt x="34" y="57"/>
                      <a:pt x="33" y="56"/>
                    </a:cubicBezTo>
                    <a:cubicBezTo>
                      <a:pt x="33" y="55"/>
                      <a:pt x="32" y="54"/>
                      <a:pt x="31" y="54"/>
                    </a:cubicBezTo>
                    <a:cubicBezTo>
                      <a:pt x="30" y="54"/>
                      <a:pt x="29" y="57"/>
                      <a:pt x="29" y="58"/>
                    </a:cubicBezTo>
                    <a:cubicBezTo>
                      <a:pt x="30" y="59"/>
                      <a:pt x="30" y="59"/>
                      <a:pt x="31" y="57"/>
                    </a:cubicBezTo>
                    <a:cubicBezTo>
                      <a:pt x="31" y="55"/>
                      <a:pt x="31" y="56"/>
                      <a:pt x="32" y="57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5" y="60"/>
                      <a:pt x="35" y="60"/>
                      <a:pt x="36" y="60"/>
                    </a:cubicBezTo>
                    <a:cubicBezTo>
                      <a:pt x="36" y="61"/>
                      <a:pt x="37" y="61"/>
                      <a:pt x="37" y="61"/>
                    </a:cubicBezTo>
                    <a:cubicBezTo>
                      <a:pt x="38" y="61"/>
                      <a:pt x="38" y="61"/>
                      <a:pt x="38" y="62"/>
                    </a:cubicBezTo>
                    <a:cubicBezTo>
                      <a:pt x="39" y="64"/>
                      <a:pt x="41" y="64"/>
                      <a:pt x="41" y="62"/>
                    </a:cubicBezTo>
                    <a:cubicBezTo>
                      <a:pt x="41" y="61"/>
                      <a:pt x="41" y="61"/>
                      <a:pt x="42" y="62"/>
                    </a:cubicBezTo>
                    <a:cubicBezTo>
                      <a:pt x="42" y="62"/>
                      <a:pt x="43" y="62"/>
                      <a:pt x="43" y="62"/>
                    </a:cubicBezTo>
                    <a:cubicBezTo>
                      <a:pt x="44" y="62"/>
                      <a:pt x="44" y="62"/>
                      <a:pt x="44" y="63"/>
                    </a:cubicBezTo>
                    <a:cubicBezTo>
                      <a:pt x="43" y="64"/>
                      <a:pt x="44" y="65"/>
                      <a:pt x="45" y="65"/>
                    </a:cubicBezTo>
                    <a:cubicBezTo>
                      <a:pt x="45" y="65"/>
                      <a:pt x="45" y="66"/>
                      <a:pt x="46" y="66"/>
                    </a:cubicBezTo>
                    <a:cubicBezTo>
                      <a:pt x="46" y="66"/>
                      <a:pt x="46" y="66"/>
                      <a:pt x="47" y="65"/>
                    </a:cubicBezTo>
                    <a:cubicBezTo>
                      <a:pt x="47" y="65"/>
                      <a:pt x="47" y="65"/>
                      <a:pt x="48" y="65"/>
                    </a:cubicBezTo>
                    <a:cubicBezTo>
                      <a:pt x="48" y="65"/>
                      <a:pt x="48" y="64"/>
                      <a:pt x="48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6"/>
                      <a:pt x="50" y="66"/>
                      <a:pt x="51" y="66"/>
                    </a:cubicBezTo>
                    <a:cubicBezTo>
                      <a:pt x="51" y="66"/>
                      <a:pt x="51" y="66"/>
                      <a:pt x="52" y="66"/>
                    </a:cubicBezTo>
                    <a:cubicBezTo>
                      <a:pt x="53" y="65"/>
                      <a:pt x="53" y="65"/>
                      <a:pt x="54" y="65"/>
                    </a:cubicBezTo>
                    <a:cubicBezTo>
                      <a:pt x="54" y="65"/>
                      <a:pt x="56" y="65"/>
                      <a:pt x="56" y="66"/>
                    </a:cubicBezTo>
                    <a:cubicBezTo>
                      <a:pt x="57" y="67"/>
                      <a:pt x="58" y="67"/>
                      <a:pt x="58" y="67"/>
                    </a:cubicBezTo>
                    <a:cubicBezTo>
                      <a:pt x="59" y="67"/>
                      <a:pt x="59" y="67"/>
                      <a:pt x="60" y="68"/>
                    </a:cubicBezTo>
                    <a:cubicBezTo>
                      <a:pt x="61" y="69"/>
                      <a:pt x="62" y="69"/>
                      <a:pt x="63" y="69"/>
                    </a:cubicBezTo>
                    <a:cubicBezTo>
                      <a:pt x="63" y="68"/>
                      <a:pt x="64" y="68"/>
                      <a:pt x="64" y="69"/>
                    </a:cubicBezTo>
                    <a:cubicBezTo>
                      <a:pt x="64" y="69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5" y="68"/>
                      <a:pt x="65" y="68"/>
                      <a:pt x="64" y="67"/>
                    </a:cubicBezTo>
                    <a:cubicBezTo>
                      <a:pt x="64" y="67"/>
                      <a:pt x="64" y="66"/>
                      <a:pt x="63" y="66"/>
                    </a:cubicBezTo>
                    <a:close/>
                    <a:moveTo>
                      <a:pt x="51" y="72"/>
                    </a:moveTo>
                    <a:cubicBezTo>
                      <a:pt x="50" y="71"/>
                      <a:pt x="50" y="72"/>
                      <a:pt x="50" y="73"/>
                    </a:cubicBezTo>
                    <a:cubicBezTo>
                      <a:pt x="49" y="74"/>
                      <a:pt x="48" y="75"/>
                      <a:pt x="48" y="73"/>
                    </a:cubicBezTo>
                    <a:cubicBezTo>
                      <a:pt x="47" y="72"/>
                      <a:pt x="47" y="71"/>
                      <a:pt x="46" y="72"/>
                    </a:cubicBezTo>
                    <a:cubicBezTo>
                      <a:pt x="46" y="73"/>
                      <a:pt x="46" y="73"/>
                      <a:pt x="45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39" y="72"/>
                      <a:pt x="39" y="71"/>
                    </a:cubicBezTo>
                    <a:cubicBezTo>
                      <a:pt x="39" y="70"/>
                      <a:pt x="38" y="70"/>
                      <a:pt x="37" y="71"/>
                    </a:cubicBezTo>
                    <a:cubicBezTo>
                      <a:pt x="36" y="72"/>
                      <a:pt x="35" y="71"/>
                      <a:pt x="36" y="70"/>
                    </a:cubicBezTo>
                    <a:cubicBezTo>
                      <a:pt x="36" y="68"/>
                      <a:pt x="35" y="68"/>
                      <a:pt x="35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4" y="67"/>
                      <a:pt x="32" y="67"/>
                      <a:pt x="32" y="68"/>
                    </a:cubicBezTo>
                    <a:cubicBezTo>
                      <a:pt x="32" y="68"/>
                      <a:pt x="31" y="70"/>
                      <a:pt x="31" y="70"/>
                    </a:cubicBezTo>
                    <a:cubicBezTo>
                      <a:pt x="30" y="70"/>
                      <a:pt x="30" y="69"/>
                      <a:pt x="29" y="67"/>
                    </a:cubicBezTo>
                    <a:cubicBezTo>
                      <a:pt x="28" y="66"/>
                      <a:pt x="28" y="65"/>
                      <a:pt x="27" y="66"/>
                    </a:cubicBezTo>
                    <a:cubicBezTo>
                      <a:pt x="27" y="66"/>
                      <a:pt x="27" y="67"/>
                      <a:pt x="27" y="67"/>
                    </a:cubicBezTo>
                    <a:cubicBezTo>
                      <a:pt x="26" y="68"/>
                      <a:pt x="26" y="69"/>
                      <a:pt x="25" y="69"/>
                    </a:cubicBezTo>
                    <a:cubicBezTo>
                      <a:pt x="24" y="70"/>
                      <a:pt x="24" y="70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2"/>
                      <a:pt x="27" y="70"/>
                      <a:pt x="27" y="70"/>
                    </a:cubicBezTo>
                    <a:cubicBezTo>
                      <a:pt x="27" y="70"/>
                      <a:pt x="27" y="69"/>
                      <a:pt x="27" y="69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9" y="71"/>
                      <a:pt x="30" y="72"/>
                      <a:pt x="32" y="71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2"/>
                      <a:pt x="34" y="72"/>
                      <a:pt x="34" y="72"/>
                    </a:cubicBezTo>
                    <a:cubicBezTo>
                      <a:pt x="35" y="72"/>
                      <a:pt x="35" y="73"/>
                      <a:pt x="35" y="73"/>
                    </a:cubicBezTo>
                    <a:cubicBezTo>
                      <a:pt x="35" y="73"/>
                      <a:pt x="36" y="73"/>
                      <a:pt x="37" y="73"/>
                    </a:cubicBezTo>
                    <a:cubicBezTo>
                      <a:pt x="38" y="72"/>
                      <a:pt x="38" y="72"/>
                      <a:pt x="39" y="73"/>
                    </a:cubicBezTo>
                    <a:cubicBezTo>
                      <a:pt x="39" y="74"/>
                      <a:pt x="40" y="74"/>
                      <a:pt x="42" y="74"/>
                    </a:cubicBezTo>
                    <a:cubicBezTo>
                      <a:pt x="42" y="74"/>
                      <a:pt x="43" y="74"/>
                      <a:pt x="43" y="75"/>
                    </a:cubicBezTo>
                    <a:cubicBezTo>
                      <a:pt x="43" y="75"/>
                      <a:pt x="44" y="75"/>
                      <a:pt x="44" y="75"/>
                    </a:cubicBezTo>
                    <a:cubicBezTo>
                      <a:pt x="44" y="74"/>
                      <a:pt x="45" y="74"/>
                      <a:pt x="45" y="74"/>
                    </a:cubicBezTo>
                    <a:cubicBezTo>
                      <a:pt x="45" y="74"/>
                      <a:pt x="45" y="74"/>
                      <a:pt x="45" y="75"/>
                    </a:cubicBezTo>
                    <a:cubicBezTo>
                      <a:pt x="46" y="75"/>
                      <a:pt x="46" y="75"/>
                      <a:pt x="47" y="75"/>
                    </a:cubicBezTo>
                    <a:cubicBezTo>
                      <a:pt x="47" y="75"/>
                      <a:pt x="47" y="75"/>
                      <a:pt x="47" y="76"/>
                    </a:cubicBezTo>
                    <a:cubicBezTo>
                      <a:pt x="48" y="76"/>
                      <a:pt x="49" y="76"/>
                      <a:pt x="49" y="76"/>
                    </a:cubicBezTo>
                    <a:cubicBezTo>
                      <a:pt x="49" y="76"/>
                      <a:pt x="49" y="76"/>
                      <a:pt x="50" y="75"/>
                    </a:cubicBezTo>
                    <a:cubicBezTo>
                      <a:pt x="50" y="75"/>
                      <a:pt x="50" y="75"/>
                      <a:pt x="51" y="76"/>
                    </a:cubicBezTo>
                    <a:cubicBezTo>
                      <a:pt x="51" y="76"/>
                      <a:pt x="51" y="77"/>
                      <a:pt x="51" y="77"/>
                    </a:cubicBezTo>
                    <a:cubicBezTo>
                      <a:pt x="52" y="77"/>
                      <a:pt x="53" y="77"/>
                      <a:pt x="54" y="76"/>
                    </a:cubicBezTo>
                    <a:cubicBezTo>
                      <a:pt x="54" y="76"/>
                      <a:pt x="54" y="76"/>
                      <a:pt x="54" y="77"/>
                    </a:cubicBezTo>
                    <a:cubicBezTo>
                      <a:pt x="55" y="78"/>
                      <a:pt x="56" y="79"/>
                      <a:pt x="57" y="78"/>
                    </a:cubicBezTo>
                    <a:cubicBezTo>
                      <a:pt x="58" y="78"/>
                      <a:pt x="58" y="78"/>
                      <a:pt x="58" y="79"/>
                    </a:cubicBezTo>
                    <a:cubicBezTo>
                      <a:pt x="58" y="79"/>
                      <a:pt x="58" y="80"/>
                      <a:pt x="58" y="80"/>
                    </a:cubicBezTo>
                    <a:cubicBezTo>
                      <a:pt x="58" y="81"/>
                      <a:pt x="59" y="81"/>
                      <a:pt x="60" y="81"/>
                    </a:cubicBezTo>
                    <a:cubicBezTo>
                      <a:pt x="61" y="81"/>
                      <a:pt x="61" y="81"/>
                      <a:pt x="61" y="82"/>
                    </a:cubicBezTo>
                    <a:cubicBezTo>
                      <a:pt x="62" y="84"/>
                      <a:pt x="63" y="83"/>
                      <a:pt x="62" y="81"/>
                    </a:cubicBezTo>
                    <a:cubicBezTo>
                      <a:pt x="62" y="80"/>
                      <a:pt x="62" y="80"/>
                      <a:pt x="61" y="80"/>
                    </a:cubicBezTo>
                    <a:cubicBezTo>
                      <a:pt x="60" y="79"/>
                      <a:pt x="60" y="79"/>
                      <a:pt x="59" y="78"/>
                    </a:cubicBezTo>
                    <a:cubicBezTo>
                      <a:pt x="59" y="76"/>
                      <a:pt x="58" y="76"/>
                      <a:pt x="57" y="76"/>
                    </a:cubicBezTo>
                    <a:cubicBezTo>
                      <a:pt x="57" y="77"/>
                      <a:pt x="56" y="76"/>
                      <a:pt x="55" y="75"/>
                    </a:cubicBezTo>
                    <a:cubicBezTo>
                      <a:pt x="54" y="74"/>
                      <a:pt x="54" y="74"/>
                      <a:pt x="53" y="74"/>
                    </a:cubicBezTo>
                    <a:cubicBezTo>
                      <a:pt x="53" y="75"/>
                      <a:pt x="52" y="75"/>
                      <a:pt x="52" y="75"/>
                    </a:cubicBezTo>
                    <a:cubicBezTo>
                      <a:pt x="52" y="75"/>
                      <a:pt x="52" y="75"/>
                      <a:pt x="51" y="73"/>
                    </a:cubicBezTo>
                    <a:cubicBezTo>
                      <a:pt x="51" y="72"/>
                      <a:pt x="51" y="72"/>
                      <a:pt x="51" y="72"/>
                    </a:cubicBezTo>
                    <a:close/>
                    <a:moveTo>
                      <a:pt x="31" y="75"/>
                    </a:moveTo>
                    <a:cubicBezTo>
                      <a:pt x="31" y="75"/>
                      <a:pt x="31" y="75"/>
                      <a:pt x="31" y="76"/>
                    </a:cubicBezTo>
                    <a:cubicBezTo>
                      <a:pt x="30" y="78"/>
                      <a:pt x="30" y="78"/>
                      <a:pt x="29" y="78"/>
                    </a:cubicBezTo>
                    <a:cubicBezTo>
                      <a:pt x="28" y="78"/>
                      <a:pt x="28" y="78"/>
                      <a:pt x="27" y="77"/>
                    </a:cubicBezTo>
                    <a:cubicBezTo>
                      <a:pt x="27" y="77"/>
                      <a:pt x="27" y="76"/>
                      <a:pt x="26" y="76"/>
                    </a:cubicBezTo>
                    <a:cubicBezTo>
                      <a:pt x="26" y="75"/>
                      <a:pt x="25" y="75"/>
                      <a:pt x="25" y="75"/>
                    </a:cubicBezTo>
                    <a:cubicBezTo>
                      <a:pt x="24" y="76"/>
                      <a:pt x="24" y="76"/>
                      <a:pt x="23" y="76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3" y="78"/>
                      <a:pt x="24" y="78"/>
                      <a:pt x="25" y="78"/>
                    </a:cubicBezTo>
                    <a:cubicBezTo>
                      <a:pt x="26" y="77"/>
                      <a:pt x="26" y="77"/>
                      <a:pt x="26" y="78"/>
                    </a:cubicBezTo>
                    <a:cubicBezTo>
                      <a:pt x="26" y="78"/>
                      <a:pt x="27" y="79"/>
                      <a:pt x="27" y="79"/>
                    </a:cubicBezTo>
                    <a:cubicBezTo>
                      <a:pt x="28" y="80"/>
                      <a:pt x="29" y="80"/>
                      <a:pt x="30" y="79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2" y="81"/>
                      <a:pt x="32" y="81"/>
                      <a:pt x="33" y="81"/>
                    </a:cubicBezTo>
                    <a:cubicBezTo>
                      <a:pt x="34" y="82"/>
                      <a:pt x="34" y="82"/>
                      <a:pt x="34" y="82"/>
                    </a:cubicBezTo>
                    <a:cubicBezTo>
                      <a:pt x="34" y="82"/>
                      <a:pt x="35" y="82"/>
                      <a:pt x="35" y="82"/>
                    </a:cubicBezTo>
                    <a:cubicBezTo>
                      <a:pt x="35" y="83"/>
                      <a:pt x="36" y="82"/>
                      <a:pt x="36" y="81"/>
                    </a:cubicBezTo>
                    <a:cubicBezTo>
                      <a:pt x="37" y="80"/>
                      <a:pt x="37" y="80"/>
                      <a:pt x="38" y="82"/>
                    </a:cubicBezTo>
                    <a:cubicBezTo>
                      <a:pt x="38" y="84"/>
                      <a:pt x="40" y="84"/>
                      <a:pt x="41" y="83"/>
                    </a:cubicBezTo>
                    <a:cubicBezTo>
                      <a:pt x="41" y="83"/>
                      <a:pt x="42" y="84"/>
                      <a:pt x="43" y="85"/>
                    </a:cubicBezTo>
                    <a:cubicBezTo>
                      <a:pt x="43" y="85"/>
                      <a:pt x="44" y="85"/>
                      <a:pt x="44" y="86"/>
                    </a:cubicBezTo>
                    <a:cubicBezTo>
                      <a:pt x="45" y="86"/>
                      <a:pt x="45" y="86"/>
                      <a:pt x="46" y="87"/>
                    </a:cubicBezTo>
                    <a:cubicBezTo>
                      <a:pt x="46" y="88"/>
                      <a:pt x="46" y="88"/>
                      <a:pt x="47" y="88"/>
                    </a:cubicBezTo>
                    <a:cubicBezTo>
                      <a:pt x="48" y="87"/>
                      <a:pt x="48" y="88"/>
                      <a:pt x="49" y="88"/>
                    </a:cubicBezTo>
                    <a:cubicBezTo>
                      <a:pt x="50" y="89"/>
                      <a:pt x="51" y="90"/>
                      <a:pt x="52" y="90"/>
                    </a:cubicBezTo>
                    <a:cubicBezTo>
                      <a:pt x="52" y="90"/>
                      <a:pt x="53" y="90"/>
                      <a:pt x="54" y="90"/>
                    </a:cubicBezTo>
                    <a:cubicBezTo>
                      <a:pt x="55" y="91"/>
                      <a:pt x="57" y="90"/>
                      <a:pt x="56" y="90"/>
                    </a:cubicBezTo>
                    <a:cubicBezTo>
                      <a:pt x="56" y="89"/>
                      <a:pt x="54" y="88"/>
                      <a:pt x="52" y="88"/>
                    </a:cubicBezTo>
                    <a:cubicBezTo>
                      <a:pt x="51" y="88"/>
                      <a:pt x="51" y="88"/>
                      <a:pt x="50" y="87"/>
                    </a:cubicBezTo>
                    <a:cubicBezTo>
                      <a:pt x="48" y="85"/>
                      <a:pt x="47" y="85"/>
                      <a:pt x="47" y="85"/>
                    </a:cubicBezTo>
                    <a:cubicBezTo>
                      <a:pt x="47" y="86"/>
                      <a:pt x="47" y="86"/>
                      <a:pt x="46" y="85"/>
                    </a:cubicBezTo>
                    <a:cubicBezTo>
                      <a:pt x="46" y="85"/>
                      <a:pt x="46" y="85"/>
                      <a:pt x="46" y="84"/>
                    </a:cubicBezTo>
                    <a:cubicBezTo>
                      <a:pt x="46" y="84"/>
                      <a:pt x="45" y="83"/>
                      <a:pt x="45" y="83"/>
                    </a:cubicBezTo>
                    <a:cubicBezTo>
                      <a:pt x="45" y="83"/>
                      <a:pt x="44" y="83"/>
                      <a:pt x="44" y="83"/>
                    </a:cubicBezTo>
                    <a:cubicBezTo>
                      <a:pt x="44" y="82"/>
                      <a:pt x="41" y="81"/>
                      <a:pt x="41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2"/>
                      <a:pt x="40" y="82"/>
                    </a:cubicBezTo>
                    <a:cubicBezTo>
                      <a:pt x="39" y="82"/>
                      <a:pt x="39" y="82"/>
                      <a:pt x="39" y="81"/>
                    </a:cubicBezTo>
                    <a:cubicBezTo>
                      <a:pt x="39" y="80"/>
                      <a:pt x="38" y="78"/>
                      <a:pt x="37" y="78"/>
                    </a:cubicBezTo>
                    <a:cubicBezTo>
                      <a:pt x="37" y="78"/>
                      <a:pt x="37" y="79"/>
                      <a:pt x="36" y="79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6" y="78"/>
                      <a:pt x="36" y="77"/>
                      <a:pt x="35" y="77"/>
                    </a:cubicBezTo>
                    <a:cubicBezTo>
                      <a:pt x="35" y="76"/>
                      <a:pt x="35" y="77"/>
                      <a:pt x="34" y="78"/>
                    </a:cubicBezTo>
                    <a:cubicBezTo>
                      <a:pt x="34" y="79"/>
                      <a:pt x="33" y="79"/>
                      <a:pt x="33" y="79"/>
                    </a:cubicBezTo>
                    <a:cubicBezTo>
                      <a:pt x="33" y="79"/>
                      <a:pt x="32" y="78"/>
                      <a:pt x="32" y="77"/>
                    </a:cubicBezTo>
                    <a:cubicBezTo>
                      <a:pt x="32" y="76"/>
                      <a:pt x="31" y="75"/>
                      <a:pt x="31" y="75"/>
                    </a:cubicBezTo>
                    <a:close/>
                    <a:moveTo>
                      <a:pt x="30" y="86"/>
                    </a:moveTo>
                    <a:cubicBezTo>
                      <a:pt x="30" y="86"/>
                      <a:pt x="30" y="86"/>
                      <a:pt x="30" y="86"/>
                    </a:cubicBezTo>
                    <a:cubicBezTo>
                      <a:pt x="29" y="86"/>
                      <a:pt x="29" y="87"/>
                      <a:pt x="29" y="88"/>
                    </a:cubicBezTo>
                    <a:cubicBezTo>
                      <a:pt x="29" y="90"/>
                      <a:pt x="29" y="89"/>
                      <a:pt x="28" y="88"/>
                    </a:cubicBezTo>
                    <a:cubicBezTo>
                      <a:pt x="28" y="86"/>
                      <a:pt x="27" y="86"/>
                      <a:pt x="27" y="87"/>
                    </a:cubicBezTo>
                    <a:cubicBezTo>
                      <a:pt x="26" y="88"/>
                      <a:pt x="26" y="87"/>
                      <a:pt x="26" y="86"/>
                    </a:cubicBezTo>
                    <a:cubicBezTo>
                      <a:pt x="26" y="85"/>
                      <a:pt x="25" y="85"/>
                      <a:pt x="24" y="86"/>
                    </a:cubicBezTo>
                    <a:cubicBezTo>
                      <a:pt x="23" y="87"/>
                      <a:pt x="23" y="87"/>
                      <a:pt x="22" y="86"/>
                    </a:cubicBezTo>
                    <a:cubicBezTo>
                      <a:pt x="22" y="85"/>
                      <a:pt x="21" y="84"/>
                      <a:pt x="20" y="85"/>
                    </a:cubicBezTo>
                    <a:cubicBezTo>
                      <a:pt x="20" y="85"/>
                      <a:pt x="20" y="86"/>
                      <a:pt x="19" y="88"/>
                    </a:cubicBezTo>
                    <a:cubicBezTo>
                      <a:pt x="19" y="89"/>
                      <a:pt x="19" y="89"/>
                      <a:pt x="20" y="88"/>
                    </a:cubicBezTo>
                    <a:cubicBezTo>
                      <a:pt x="20" y="88"/>
                      <a:pt x="21" y="88"/>
                      <a:pt x="21" y="87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2" y="88"/>
                      <a:pt x="23" y="89"/>
                      <a:pt x="24" y="89"/>
                    </a:cubicBezTo>
                    <a:cubicBezTo>
                      <a:pt x="24" y="88"/>
                      <a:pt x="25" y="88"/>
                      <a:pt x="25" y="89"/>
                    </a:cubicBezTo>
                    <a:cubicBezTo>
                      <a:pt x="25" y="90"/>
                      <a:pt x="26" y="90"/>
                      <a:pt x="26" y="90"/>
                    </a:cubicBezTo>
                    <a:cubicBezTo>
                      <a:pt x="27" y="89"/>
                      <a:pt x="28" y="89"/>
                      <a:pt x="28" y="90"/>
                    </a:cubicBezTo>
                    <a:cubicBezTo>
                      <a:pt x="28" y="91"/>
                      <a:pt x="29" y="92"/>
                      <a:pt x="29" y="92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0" y="93"/>
                      <a:pt x="31" y="93"/>
                    </a:cubicBezTo>
                    <a:cubicBezTo>
                      <a:pt x="31" y="93"/>
                      <a:pt x="31" y="93"/>
                      <a:pt x="31" y="92"/>
                    </a:cubicBezTo>
                    <a:cubicBezTo>
                      <a:pt x="31" y="92"/>
                      <a:pt x="31" y="92"/>
                      <a:pt x="32" y="92"/>
                    </a:cubicBezTo>
                    <a:cubicBezTo>
                      <a:pt x="33" y="94"/>
                      <a:pt x="33" y="93"/>
                      <a:pt x="34" y="92"/>
                    </a:cubicBezTo>
                    <a:cubicBezTo>
                      <a:pt x="34" y="91"/>
                      <a:pt x="35" y="90"/>
                      <a:pt x="35" y="91"/>
                    </a:cubicBezTo>
                    <a:cubicBezTo>
                      <a:pt x="35" y="91"/>
                      <a:pt x="36" y="91"/>
                      <a:pt x="36" y="92"/>
                    </a:cubicBezTo>
                    <a:cubicBezTo>
                      <a:pt x="37" y="93"/>
                      <a:pt x="38" y="94"/>
                      <a:pt x="38" y="95"/>
                    </a:cubicBezTo>
                    <a:cubicBezTo>
                      <a:pt x="40" y="95"/>
                      <a:pt x="41" y="96"/>
                      <a:pt x="41" y="95"/>
                    </a:cubicBezTo>
                    <a:cubicBezTo>
                      <a:pt x="41" y="95"/>
                      <a:pt x="41" y="94"/>
                      <a:pt x="41" y="94"/>
                    </a:cubicBezTo>
                    <a:cubicBezTo>
                      <a:pt x="41" y="93"/>
                      <a:pt x="42" y="93"/>
                      <a:pt x="43" y="94"/>
                    </a:cubicBezTo>
                    <a:cubicBezTo>
                      <a:pt x="44" y="95"/>
                      <a:pt x="45" y="95"/>
                      <a:pt x="46" y="95"/>
                    </a:cubicBezTo>
                    <a:cubicBezTo>
                      <a:pt x="46" y="95"/>
                      <a:pt x="47" y="95"/>
                      <a:pt x="48" y="96"/>
                    </a:cubicBezTo>
                    <a:cubicBezTo>
                      <a:pt x="48" y="96"/>
                      <a:pt x="48" y="96"/>
                      <a:pt x="48" y="95"/>
                    </a:cubicBezTo>
                    <a:cubicBezTo>
                      <a:pt x="49" y="94"/>
                      <a:pt x="48" y="94"/>
                      <a:pt x="46" y="93"/>
                    </a:cubicBezTo>
                    <a:cubicBezTo>
                      <a:pt x="45" y="93"/>
                      <a:pt x="44" y="93"/>
                      <a:pt x="43" y="92"/>
                    </a:cubicBezTo>
                    <a:cubicBezTo>
                      <a:pt x="41" y="91"/>
                      <a:pt x="41" y="91"/>
                      <a:pt x="40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2"/>
                      <a:pt x="39" y="92"/>
                      <a:pt x="40" y="92"/>
                    </a:cubicBezTo>
                    <a:cubicBezTo>
                      <a:pt x="40" y="92"/>
                      <a:pt x="40" y="91"/>
                      <a:pt x="39" y="91"/>
                    </a:cubicBezTo>
                    <a:cubicBezTo>
                      <a:pt x="39" y="90"/>
                      <a:pt x="39" y="90"/>
                      <a:pt x="38" y="90"/>
                    </a:cubicBezTo>
                    <a:cubicBezTo>
                      <a:pt x="38" y="90"/>
                      <a:pt x="38" y="90"/>
                      <a:pt x="38" y="91"/>
                    </a:cubicBezTo>
                    <a:cubicBezTo>
                      <a:pt x="38" y="93"/>
                      <a:pt x="38" y="93"/>
                      <a:pt x="37" y="92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90"/>
                      <a:pt x="35" y="88"/>
                      <a:pt x="35" y="88"/>
                    </a:cubicBezTo>
                    <a:cubicBezTo>
                      <a:pt x="34" y="88"/>
                      <a:pt x="34" y="88"/>
                      <a:pt x="34" y="89"/>
                    </a:cubicBezTo>
                    <a:cubicBezTo>
                      <a:pt x="33" y="91"/>
                      <a:pt x="33" y="91"/>
                      <a:pt x="32" y="90"/>
                    </a:cubicBezTo>
                    <a:cubicBezTo>
                      <a:pt x="32" y="89"/>
                      <a:pt x="32" y="89"/>
                      <a:pt x="31" y="88"/>
                    </a:cubicBezTo>
                    <a:cubicBezTo>
                      <a:pt x="31" y="88"/>
                      <a:pt x="30" y="87"/>
                      <a:pt x="30" y="87"/>
                    </a:cubicBezTo>
                    <a:cubicBezTo>
                      <a:pt x="31" y="87"/>
                      <a:pt x="30" y="86"/>
                      <a:pt x="30" y="86"/>
                    </a:cubicBezTo>
                    <a:close/>
                    <a:moveTo>
                      <a:pt x="61" y="104"/>
                    </a:moveTo>
                    <a:cubicBezTo>
                      <a:pt x="61" y="105"/>
                      <a:pt x="61" y="105"/>
                      <a:pt x="61" y="105"/>
                    </a:cubicBezTo>
                    <a:cubicBezTo>
                      <a:pt x="61" y="106"/>
                      <a:pt x="61" y="106"/>
                      <a:pt x="61" y="107"/>
                    </a:cubicBezTo>
                    <a:cubicBezTo>
                      <a:pt x="58" y="108"/>
                      <a:pt x="44" y="121"/>
                      <a:pt x="37" y="118"/>
                    </a:cubicBezTo>
                    <a:cubicBezTo>
                      <a:pt x="37" y="117"/>
                      <a:pt x="37" y="116"/>
                      <a:pt x="38" y="115"/>
                    </a:cubicBezTo>
                    <a:cubicBezTo>
                      <a:pt x="38" y="114"/>
                      <a:pt x="38" y="113"/>
                      <a:pt x="39" y="111"/>
                    </a:cubicBezTo>
                    <a:cubicBezTo>
                      <a:pt x="39" y="110"/>
                      <a:pt x="39" y="109"/>
                      <a:pt x="39" y="108"/>
                    </a:cubicBezTo>
                    <a:cubicBezTo>
                      <a:pt x="40" y="107"/>
                      <a:pt x="40" y="106"/>
                      <a:pt x="40" y="105"/>
                    </a:cubicBezTo>
                    <a:cubicBezTo>
                      <a:pt x="41" y="104"/>
                      <a:pt x="42" y="102"/>
                      <a:pt x="43" y="101"/>
                    </a:cubicBezTo>
                    <a:cubicBezTo>
                      <a:pt x="43" y="101"/>
                      <a:pt x="44" y="101"/>
                      <a:pt x="45" y="101"/>
                    </a:cubicBezTo>
                    <a:cubicBezTo>
                      <a:pt x="46" y="101"/>
                      <a:pt x="46" y="101"/>
                      <a:pt x="49" y="102"/>
                    </a:cubicBezTo>
                    <a:cubicBezTo>
                      <a:pt x="51" y="102"/>
                      <a:pt x="53" y="103"/>
                      <a:pt x="54" y="103"/>
                    </a:cubicBezTo>
                    <a:cubicBezTo>
                      <a:pt x="54" y="103"/>
                      <a:pt x="56" y="103"/>
                      <a:pt x="56" y="103"/>
                    </a:cubicBezTo>
                    <a:cubicBezTo>
                      <a:pt x="56" y="104"/>
                      <a:pt x="57" y="104"/>
                      <a:pt x="57" y="104"/>
                    </a:cubicBezTo>
                    <a:cubicBezTo>
                      <a:pt x="57" y="104"/>
                      <a:pt x="58" y="104"/>
                      <a:pt x="59" y="104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0" y="104"/>
                      <a:pt x="60" y="104"/>
                      <a:pt x="61" y="104"/>
                    </a:cubicBezTo>
                    <a:close/>
                    <a:moveTo>
                      <a:pt x="17" y="95"/>
                    </a:moveTo>
                    <a:cubicBezTo>
                      <a:pt x="16" y="95"/>
                      <a:pt x="16" y="95"/>
                      <a:pt x="16" y="96"/>
                    </a:cubicBezTo>
                    <a:cubicBezTo>
                      <a:pt x="15" y="97"/>
                      <a:pt x="14" y="99"/>
                      <a:pt x="13" y="99"/>
                    </a:cubicBezTo>
                    <a:cubicBezTo>
                      <a:pt x="13" y="99"/>
                      <a:pt x="13" y="97"/>
                      <a:pt x="13" y="97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7"/>
                      <a:pt x="13" y="98"/>
                    </a:cubicBezTo>
                    <a:cubicBezTo>
                      <a:pt x="13" y="99"/>
                      <a:pt x="12" y="100"/>
                      <a:pt x="12" y="100"/>
                    </a:cubicBezTo>
                    <a:cubicBezTo>
                      <a:pt x="12" y="100"/>
                      <a:pt x="12" y="101"/>
                      <a:pt x="12" y="101"/>
                    </a:cubicBezTo>
                    <a:cubicBezTo>
                      <a:pt x="13" y="102"/>
                      <a:pt x="13" y="102"/>
                      <a:pt x="15" y="100"/>
                    </a:cubicBezTo>
                    <a:cubicBezTo>
                      <a:pt x="16" y="99"/>
                      <a:pt x="17" y="98"/>
                      <a:pt x="16" y="99"/>
                    </a:cubicBezTo>
                    <a:cubicBezTo>
                      <a:pt x="16" y="99"/>
                      <a:pt x="17" y="101"/>
                      <a:pt x="17" y="101"/>
                    </a:cubicBezTo>
                    <a:cubicBezTo>
                      <a:pt x="18" y="101"/>
                      <a:pt x="20" y="101"/>
                      <a:pt x="21" y="100"/>
                    </a:cubicBezTo>
                    <a:cubicBezTo>
                      <a:pt x="22" y="100"/>
                      <a:pt x="22" y="100"/>
                      <a:pt x="24" y="101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6" y="105"/>
                      <a:pt x="27" y="105"/>
                      <a:pt x="27" y="105"/>
                    </a:cubicBezTo>
                    <a:cubicBezTo>
                      <a:pt x="27" y="105"/>
                      <a:pt x="28" y="105"/>
                      <a:pt x="28" y="105"/>
                    </a:cubicBezTo>
                    <a:cubicBezTo>
                      <a:pt x="28" y="105"/>
                      <a:pt x="28" y="105"/>
                      <a:pt x="29" y="105"/>
                    </a:cubicBezTo>
                    <a:cubicBezTo>
                      <a:pt x="30" y="106"/>
                      <a:pt x="30" y="106"/>
                      <a:pt x="31" y="107"/>
                    </a:cubicBezTo>
                    <a:cubicBezTo>
                      <a:pt x="31" y="108"/>
                      <a:pt x="32" y="108"/>
                      <a:pt x="33" y="108"/>
                    </a:cubicBezTo>
                    <a:cubicBezTo>
                      <a:pt x="33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5" y="109"/>
                      <a:pt x="34" y="108"/>
                      <a:pt x="34" y="107"/>
                    </a:cubicBezTo>
                    <a:cubicBezTo>
                      <a:pt x="33" y="106"/>
                      <a:pt x="33" y="106"/>
                      <a:pt x="32" y="105"/>
                    </a:cubicBezTo>
                    <a:cubicBezTo>
                      <a:pt x="31" y="105"/>
                      <a:pt x="31" y="105"/>
                      <a:pt x="31" y="104"/>
                    </a:cubicBezTo>
                    <a:cubicBezTo>
                      <a:pt x="32" y="104"/>
                      <a:pt x="31" y="103"/>
                      <a:pt x="31" y="102"/>
                    </a:cubicBezTo>
                    <a:cubicBezTo>
                      <a:pt x="30" y="102"/>
                      <a:pt x="30" y="102"/>
                      <a:pt x="30" y="103"/>
                    </a:cubicBezTo>
                    <a:cubicBezTo>
                      <a:pt x="29" y="104"/>
                      <a:pt x="29" y="104"/>
                      <a:pt x="28" y="103"/>
                    </a:cubicBezTo>
                    <a:cubicBezTo>
                      <a:pt x="28" y="102"/>
                      <a:pt x="28" y="102"/>
                      <a:pt x="28" y="101"/>
                    </a:cubicBezTo>
                    <a:cubicBezTo>
                      <a:pt x="28" y="100"/>
                      <a:pt x="27" y="99"/>
                      <a:pt x="27" y="100"/>
                    </a:cubicBezTo>
                    <a:cubicBezTo>
                      <a:pt x="26" y="100"/>
                      <a:pt x="26" y="100"/>
                      <a:pt x="25" y="100"/>
                    </a:cubicBezTo>
                    <a:cubicBezTo>
                      <a:pt x="24" y="100"/>
                      <a:pt x="24" y="100"/>
                      <a:pt x="25" y="100"/>
                    </a:cubicBezTo>
                    <a:cubicBezTo>
                      <a:pt x="25" y="100"/>
                      <a:pt x="25" y="99"/>
                      <a:pt x="24" y="99"/>
                    </a:cubicBezTo>
                    <a:cubicBezTo>
                      <a:pt x="23" y="99"/>
                      <a:pt x="23" y="98"/>
                      <a:pt x="22" y="98"/>
                    </a:cubicBezTo>
                    <a:cubicBezTo>
                      <a:pt x="21" y="97"/>
                      <a:pt x="20" y="97"/>
                      <a:pt x="20" y="98"/>
                    </a:cubicBezTo>
                    <a:cubicBezTo>
                      <a:pt x="20" y="99"/>
                      <a:pt x="20" y="99"/>
                      <a:pt x="19" y="99"/>
                    </a:cubicBezTo>
                    <a:cubicBezTo>
                      <a:pt x="18" y="100"/>
                      <a:pt x="17" y="99"/>
                      <a:pt x="17" y="97"/>
                    </a:cubicBezTo>
                    <a:cubicBezTo>
                      <a:pt x="17" y="96"/>
                      <a:pt x="17" y="95"/>
                      <a:pt x="17" y="95"/>
                    </a:cubicBezTo>
                    <a:cubicBezTo>
                      <a:pt x="17" y="95"/>
                      <a:pt x="17" y="95"/>
                      <a:pt x="17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528"/>
              <p:cNvSpPr>
                <a:spLocks noEditPoints="1"/>
              </p:cNvSpPr>
              <p:nvPr/>
            </p:nvSpPr>
            <p:spPr bwMode="auto">
              <a:xfrm>
                <a:off x="1116" y="980"/>
                <a:ext cx="57" cy="44"/>
              </a:xfrm>
              <a:custGeom>
                <a:avLst/>
                <a:gdLst>
                  <a:gd name="T0" fmla="*/ 73 w 75"/>
                  <a:gd name="T1" fmla="*/ 26 h 57"/>
                  <a:gd name="T2" fmla="*/ 9 w 75"/>
                  <a:gd name="T3" fmla="*/ 3 h 57"/>
                  <a:gd name="T4" fmla="*/ 0 w 75"/>
                  <a:gd name="T5" fmla="*/ 1 h 57"/>
                  <a:gd name="T6" fmla="*/ 13 w 75"/>
                  <a:gd name="T7" fmla="*/ 16 h 57"/>
                  <a:gd name="T8" fmla="*/ 21 w 75"/>
                  <a:gd name="T9" fmla="*/ 26 h 57"/>
                  <a:gd name="T10" fmla="*/ 35 w 75"/>
                  <a:gd name="T11" fmla="*/ 45 h 57"/>
                  <a:gd name="T12" fmla="*/ 39 w 75"/>
                  <a:gd name="T13" fmla="*/ 51 h 57"/>
                  <a:gd name="T14" fmla="*/ 42 w 75"/>
                  <a:gd name="T15" fmla="*/ 57 h 57"/>
                  <a:gd name="T16" fmla="*/ 45 w 75"/>
                  <a:gd name="T17" fmla="*/ 56 h 57"/>
                  <a:gd name="T18" fmla="*/ 59 w 75"/>
                  <a:gd name="T19" fmla="*/ 42 h 57"/>
                  <a:gd name="T20" fmla="*/ 75 w 75"/>
                  <a:gd name="T21" fmla="*/ 28 h 57"/>
                  <a:gd name="T22" fmla="*/ 68 w 75"/>
                  <a:gd name="T23" fmla="*/ 33 h 57"/>
                  <a:gd name="T24" fmla="*/ 52 w 75"/>
                  <a:gd name="T25" fmla="*/ 47 h 57"/>
                  <a:gd name="T26" fmla="*/ 44 w 75"/>
                  <a:gd name="T27" fmla="*/ 53 h 57"/>
                  <a:gd name="T28" fmla="*/ 42 w 75"/>
                  <a:gd name="T29" fmla="*/ 53 h 57"/>
                  <a:gd name="T30" fmla="*/ 44 w 75"/>
                  <a:gd name="T31" fmla="*/ 50 h 57"/>
                  <a:gd name="T32" fmla="*/ 42 w 75"/>
                  <a:gd name="T33" fmla="*/ 50 h 57"/>
                  <a:gd name="T34" fmla="*/ 41 w 75"/>
                  <a:gd name="T35" fmla="*/ 48 h 57"/>
                  <a:gd name="T36" fmla="*/ 38 w 75"/>
                  <a:gd name="T37" fmla="*/ 47 h 57"/>
                  <a:gd name="T38" fmla="*/ 39 w 75"/>
                  <a:gd name="T39" fmla="*/ 46 h 57"/>
                  <a:gd name="T40" fmla="*/ 40 w 75"/>
                  <a:gd name="T41" fmla="*/ 44 h 57"/>
                  <a:gd name="T42" fmla="*/ 36 w 75"/>
                  <a:gd name="T43" fmla="*/ 45 h 57"/>
                  <a:gd name="T44" fmla="*/ 35 w 75"/>
                  <a:gd name="T45" fmla="*/ 43 h 57"/>
                  <a:gd name="T46" fmla="*/ 35 w 75"/>
                  <a:gd name="T47" fmla="*/ 41 h 57"/>
                  <a:gd name="T48" fmla="*/ 35 w 75"/>
                  <a:gd name="T49" fmla="*/ 38 h 57"/>
                  <a:gd name="T50" fmla="*/ 34 w 75"/>
                  <a:gd name="T51" fmla="*/ 38 h 57"/>
                  <a:gd name="T52" fmla="*/ 32 w 75"/>
                  <a:gd name="T53" fmla="*/ 38 h 57"/>
                  <a:gd name="T54" fmla="*/ 32 w 75"/>
                  <a:gd name="T55" fmla="*/ 36 h 57"/>
                  <a:gd name="T56" fmla="*/ 34 w 75"/>
                  <a:gd name="T57" fmla="*/ 32 h 57"/>
                  <a:gd name="T58" fmla="*/ 31 w 75"/>
                  <a:gd name="T59" fmla="*/ 32 h 57"/>
                  <a:gd name="T60" fmla="*/ 30 w 75"/>
                  <a:gd name="T61" fmla="*/ 31 h 57"/>
                  <a:gd name="T62" fmla="*/ 27 w 75"/>
                  <a:gd name="T63" fmla="*/ 31 h 57"/>
                  <a:gd name="T64" fmla="*/ 27 w 75"/>
                  <a:gd name="T65" fmla="*/ 30 h 57"/>
                  <a:gd name="T66" fmla="*/ 27 w 75"/>
                  <a:gd name="T67" fmla="*/ 27 h 57"/>
                  <a:gd name="T68" fmla="*/ 27 w 75"/>
                  <a:gd name="T69" fmla="*/ 25 h 57"/>
                  <a:gd name="T70" fmla="*/ 24 w 75"/>
                  <a:gd name="T71" fmla="*/ 25 h 57"/>
                  <a:gd name="T72" fmla="*/ 21 w 75"/>
                  <a:gd name="T73" fmla="*/ 25 h 57"/>
                  <a:gd name="T74" fmla="*/ 21 w 75"/>
                  <a:gd name="T75" fmla="*/ 23 h 57"/>
                  <a:gd name="T76" fmla="*/ 22 w 75"/>
                  <a:gd name="T77" fmla="*/ 21 h 57"/>
                  <a:gd name="T78" fmla="*/ 21 w 75"/>
                  <a:gd name="T79" fmla="*/ 19 h 57"/>
                  <a:gd name="T80" fmla="*/ 18 w 75"/>
                  <a:gd name="T81" fmla="*/ 20 h 57"/>
                  <a:gd name="T82" fmla="*/ 17 w 75"/>
                  <a:gd name="T83" fmla="*/ 19 h 57"/>
                  <a:gd name="T84" fmla="*/ 18 w 75"/>
                  <a:gd name="T85" fmla="*/ 16 h 57"/>
                  <a:gd name="T86" fmla="*/ 15 w 75"/>
                  <a:gd name="T87" fmla="*/ 17 h 57"/>
                  <a:gd name="T88" fmla="*/ 15 w 75"/>
                  <a:gd name="T89" fmla="*/ 15 h 57"/>
                  <a:gd name="T90" fmla="*/ 15 w 75"/>
                  <a:gd name="T91" fmla="*/ 13 h 57"/>
                  <a:gd name="T92" fmla="*/ 14 w 75"/>
                  <a:gd name="T93" fmla="*/ 13 h 57"/>
                  <a:gd name="T94" fmla="*/ 12 w 75"/>
                  <a:gd name="T95" fmla="*/ 12 h 57"/>
                  <a:gd name="T96" fmla="*/ 12 w 75"/>
                  <a:gd name="T97" fmla="*/ 10 h 57"/>
                  <a:gd name="T98" fmla="*/ 11 w 75"/>
                  <a:gd name="T99" fmla="*/ 9 h 57"/>
                  <a:gd name="T100" fmla="*/ 9 w 75"/>
                  <a:gd name="T101" fmla="*/ 8 h 57"/>
                  <a:gd name="T102" fmla="*/ 7 w 75"/>
                  <a:gd name="T103" fmla="*/ 7 h 57"/>
                  <a:gd name="T104" fmla="*/ 7 w 75"/>
                  <a:gd name="T105" fmla="*/ 5 h 57"/>
                  <a:gd name="T106" fmla="*/ 7 w 75"/>
                  <a:gd name="T107" fmla="*/ 4 h 57"/>
                  <a:gd name="T108" fmla="*/ 12 w 75"/>
                  <a:gd name="T109" fmla="*/ 6 h 57"/>
                  <a:gd name="T110" fmla="*/ 71 w 75"/>
                  <a:gd name="T111" fmla="*/ 27 h 57"/>
                  <a:gd name="T112" fmla="*/ 36 w 75"/>
                  <a:gd name="T113" fmla="*/ 29 h 57"/>
                  <a:gd name="T114" fmla="*/ 54 w 75"/>
                  <a:gd name="T115" fmla="*/ 33 h 57"/>
                  <a:gd name="T116" fmla="*/ 54 w 75"/>
                  <a:gd name="T117" fmla="*/ 33 h 57"/>
                  <a:gd name="T118" fmla="*/ 4 w 75"/>
                  <a:gd name="T119" fmla="*/ 4 h 57"/>
                  <a:gd name="T120" fmla="*/ 5 w 75"/>
                  <a:gd name="T121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" h="57">
                    <a:moveTo>
                      <a:pt x="75" y="28"/>
                    </a:move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4" y="27"/>
                      <a:pt x="74" y="27"/>
                    </a:cubicBezTo>
                    <a:cubicBezTo>
                      <a:pt x="73" y="27"/>
                      <a:pt x="73" y="27"/>
                      <a:pt x="73" y="26"/>
                    </a:cubicBezTo>
                    <a:cubicBezTo>
                      <a:pt x="62" y="22"/>
                      <a:pt x="50" y="18"/>
                      <a:pt x="39" y="14"/>
                    </a:cubicBezTo>
                    <a:cubicBezTo>
                      <a:pt x="30" y="11"/>
                      <a:pt x="21" y="8"/>
                      <a:pt x="12" y="5"/>
                    </a:cubicBezTo>
                    <a:cubicBezTo>
                      <a:pt x="11" y="5"/>
                      <a:pt x="10" y="4"/>
                      <a:pt x="10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5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5" y="8"/>
                      <a:pt x="6" y="8"/>
                    </a:cubicBezTo>
                    <a:cubicBezTo>
                      <a:pt x="7" y="9"/>
                      <a:pt x="9" y="12"/>
                      <a:pt x="13" y="16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5" y="19"/>
                      <a:pt x="15" y="19"/>
                      <a:pt x="16" y="20"/>
                    </a:cubicBezTo>
                    <a:cubicBezTo>
                      <a:pt x="16" y="21"/>
                      <a:pt x="18" y="23"/>
                      <a:pt x="21" y="26"/>
                    </a:cubicBezTo>
                    <a:cubicBezTo>
                      <a:pt x="23" y="29"/>
                      <a:pt x="26" y="32"/>
                      <a:pt x="27" y="34"/>
                    </a:cubicBezTo>
                    <a:cubicBezTo>
                      <a:pt x="29" y="36"/>
                      <a:pt x="30" y="37"/>
                      <a:pt x="30" y="37"/>
                    </a:cubicBezTo>
                    <a:cubicBezTo>
                      <a:pt x="30" y="37"/>
                      <a:pt x="30" y="38"/>
                      <a:pt x="30" y="38"/>
                    </a:cubicBezTo>
                    <a:cubicBezTo>
                      <a:pt x="31" y="39"/>
                      <a:pt x="35" y="45"/>
                      <a:pt x="35" y="45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7"/>
                      <a:pt x="36" y="47"/>
                    </a:cubicBezTo>
                    <a:cubicBezTo>
                      <a:pt x="36" y="47"/>
                      <a:pt x="38" y="49"/>
                      <a:pt x="39" y="5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1"/>
                      <a:pt x="40" y="52"/>
                      <a:pt x="40" y="52"/>
                    </a:cubicBezTo>
                    <a:cubicBezTo>
                      <a:pt x="40" y="53"/>
                      <a:pt x="41" y="54"/>
                      <a:pt x="42" y="55"/>
                    </a:cubicBezTo>
                    <a:cubicBezTo>
                      <a:pt x="43" y="55"/>
                      <a:pt x="43" y="56"/>
                      <a:pt x="42" y="56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4" y="57"/>
                      <a:pt x="44" y="57"/>
                    </a:cubicBezTo>
                    <a:cubicBezTo>
                      <a:pt x="44" y="57"/>
                      <a:pt x="45" y="56"/>
                      <a:pt x="45" y="56"/>
                    </a:cubicBezTo>
                    <a:cubicBezTo>
                      <a:pt x="45" y="56"/>
                      <a:pt x="46" y="54"/>
                      <a:pt x="48" y="52"/>
                    </a:cubicBezTo>
                    <a:cubicBezTo>
                      <a:pt x="52" y="49"/>
                      <a:pt x="54" y="47"/>
                      <a:pt x="54" y="47"/>
                    </a:cubicBezTo>
                    <a:cubicBezTo>
                      <a:pt x="54" y="46"/>
                      <a:pt x="55" y="46"/>
                      <a:pt x="56" y="45"/>
                    </a:cubicBezTo>
                    <a:cubicBezTo>
                      <a:pt x="58" y="44"/>
                      <a:pt x="59" y="42"/>
                      <a:pt x="59" y="42"/>
                    </a:cubicBezTo>
                    <a:cubicBezTo>
                      <a:pt x="60" y="41"/>
                      <a:pt x="61" y="41"/>
                      <a:pt x="61" y="40"/>
                    </a:cubicBezTo>
                    <a:cubicBezTo>
                      <a:pt x="61" y="40"/>
                      <a:pt x="62" y="39"/>
                      <a:pt x="63" y="39"/>
                    </a:cubicBezTo>
                    <a:cubicBezTo>
                      <a:pt x="64" y="38"/>
                      <a:pt x="66" y="36"/>
                      <a:pt x="67" y="35"/>
                    </a:cubicBezTo>
                    <a:cubicBezTo>
                      <a:pt x="71" y="32"/>
                      <a:pt x="75" y="29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lose/>
                    <a:moveTo>
                      <a:pt x="73" y="28"/>
                    </a:moveTo>
                    <a:cubicBezTo>
                      <a:pt x="73" y="29"/>
                      <a:pt x="73" y="29"/>
                      <a:pt x="73" y="29"/>
                    </a:cubicBezTo>
                    <a:cubicBezTo>
                      <a:pt x="72" y="29"/>
                      <a:pt x="70" y="31"/>
                      <a:pt x="68" y="33"/>
                    </a:cubicBezTo>
                    <a:cubicBezTo>
                      <a:pt x="65" y="35"/>
                      <a:pt x="63" y="37"/>
                      <a:pt x="62" y="38"/>
                    </a:cubicBezTo>
                    <a:cubicBezTo>
                      <a:pt x="61" y="38"/>
                      <a:pt x="60" y="39"/>
                      <a:pt x="60" y="40"/>
                    </a:cubicBezTo>
                    <a:cubicBezTo>
                      <a:pt x="59" y="41"/>
                      <a:pt x="58" y="42"/>
                      <a:pt x="57" y="43"/>
                    </a:cubicBezTo>
                    <a:cubicBezTo>
                      <a:pt x="55" y="45"/>
                      <a:pt x="53" y="46"/>
                      <a:pt x="52" y="47"/>
                    </a:cubicBezTo>
                    <a:cubicBezTo>
                      <a:pt x="52" y="48"/>
                      <a:pt x="50" y="49"/>
                      <a:pt x="49" y="50"/>
                    </a:cubicBezTo>
                    <a:cubicBezTo>
                      <a:pt x="48" y="51"/>
                      <a:pt x="46" y="53"/>
                      <a:pt x="46" y="53"/>
                    </a:cubicBezTo>
                    <a:cubicBezTo>
                      <a:pt x="45" y="54"/>
                      <a:pt x="44" y="55"/>
                      <a:pt x="43" y="54"/>
                    </a:cubicBezTo>
                    <a:cubicBezTo>
                      <a:pt x="43" y="54"/>
                      <a:pt x="44" y="54"/>
                      <a:pt x="44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6" y="52"/>
                      <a:pt x="45" y="52"/>
                      <a:pt x="45" y="52"/>
                    </a:cubicBezTo>
                    <a:cubicBezTo>
                      <a:pt x="44" y="52"/>
                      <a:pt x="44" y="52"/>
                      <a:pt x="43" y="53"/>
                    </a:cubicBezTo>
                    <a:cubicBezTo>
                      <a:pt x="43" y="53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44" y="51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4" y="50"/>
                    </a:cubicBezTo>
                    <a:cubicBezTo>
                      <a:pt x="43" y="50"/>
                      <a:pt x="43" y="51"/>
                      <a:pt x="43" y="51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1" y="52"/>
                      <a:pt x="41" y="52"/>
                      <a:pt x="41" y="51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3" y="49"/>
                      <a:pt x="43" y="49"/>
                      <a:pt x="43" y="48"/>
                    </a:cubicBezTo>
                    <a:cubicBezTo>
                      <a:pt x="42" y="48"/>
                      <a:pt x="42" y="48"/>
                      <a:pt x="41" y="49"/>
                    </a:cubicBezTo>
                    <a:cubicBezTo>
                      <a:pt x="40" y="50"/>
                      <a:pt x="40" y="50"/>
                      <a:pt x="40" y="49"/>
                    </a:cubicBezTo>
                    <a:cubicBezTo>
                      <a:pt x="40" y="49"/>
                      <a:pt x="40" y="49"/>
                      <a:pt x="41" y="48"/>
                    </a:cubicBezTo>
                    <a:cubicBezTo>
                      <a:pt x="42" y="47"/>
                      <a:pt x="42" y="47"/>
                      <a:pt x="41" y="47"/>
                    </a:cubicBezTo>
                    <a:cubicBezTo>
                      <a:pt x="41" y="47"/>
                      <a:pt x="41" y="47"/>
                      <a:pt x="40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40" y="46"/>
                      <a:pt x="40" y="46"/>
                      <a:pt x="41" y="46"/>
                    </a:cubicBezTo>
                    <a:cubicBezTo>
                      <a:pt x="41" y="46"/>
                      <a:pt x="41" y="45"/>
                      <a:pt x="41" y="45"/>
                    </a:cubicBezTo>
                    <a:cubicBezTo>
                      <a:pt x="41" y="45"/>
                      <a:pt x="40" y="45"/>
                      <a:pt x="39" y="46"/>
                    </a:cubicBezTo>
                    <a:cubicBezTo>
                      <a:pt x="38" y="47"/>
                      <a:pt x="38" y="47"/>
                      <a:pt x="37" y="46"/>
                    </a:cubicBezTo>
                    <a:cubicBezTo>
                      <a:pt x="37" y="46"/>
                      <a:pt x="37" y="45"/>
                      <a:pt x="37" y="45"/>
                    </a:cubicBezTo>
                    <a:cubicBezTo>
                      <a:pt x="38" y="45"/>
                      <a:pt x="38" y="45"/>
                      <a:pt x="39" y="44"/>
                    </a:cubicBezTo>
                    <a:cubicBezTo>
                      <a:pt x="39" y="44"/>
                      <a:pt x="40" y="44"/>
                      <a:pt x="40" y="44"/>
                    </a:cubicBezTo>
                    <a:cubicBezTo>
                      <a:pt x="40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8" y="43"/>
                    </a:cubicBezTo>
                    <a:cubicBezTo>
                      <a:pt x="38" y="43"/>
                      <a:pt x="38" y="44"/>
                      <a:pt x="37" y="44"/>
                    </a:cubicBezTo>
                    <a:cubicBezTo>
                      <a:pt x="37" y="45"/>
                      <a:pt x="36" y="45"/>
                      <a:pt x="36" y="45"/>
                    </a:cubicBezTo>
                    <a:cubicBezTo>
                      <a:pt x="36" y="44"/>
                      <a:pt x="37" y="43"/>
                      <a:pt x="39" y="42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9" y="40"/>
                      <a:pt x="39" y="41"/>
                      <a:pt x="37" y="42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2"/>
                      <a:pt x="35" y="42"/>
                      <a:pt x="35" y="41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5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0"/>
                      <a:pt x="34" y="40"/>
                    </a:cubicBezTo>
                    <a:cubicBezTo>
                      <a:pt x="35" y="40"/>
                      <a:pt x="35" y="39"/>
                      <a:pt x="35" y="39"/>
                    </a:cubicBezTo>
                    <a:cubicBezTo>
                      <a:pt x="36" y="39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4" y="39"/>
                    </a:cubicBezTo>
                    <a:cubicBezTo>
                      <a:pt x="33" y="40"/>
                      <a:pt x="33" y="40"/>
                      <a:pt x="33" y="39"/>
                    </a:cubicBezTo>
                    <a:cubicBezTo>
                      <a:pt x="32" y="39"/>
                      <a:pt x="33" y="39"/>
                      <a:pt x="33" y="39"/>
                    </a:cubicBezTo>
                    <a:cubicBezTo>
                      <a:pt x="33" y="39"/>
                      <a:pt x="34" y="38"/>
                      <a:pt x="34" y="38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4" y="36"/>
                      <a:pt x="34" y="36"/>
                      <a:pt x="33" y="37"/>
                    </a:cubicBezTo>
                    <a:cubicBezTo>
                      <a:pt x="33" y="37"/>
                      <a:pt x="32" y="38"/>
                      <a:pt x="32" y="38"/>
                    </a:cubicBezTo>
                    <a:cubicBezTo>
                      <a:pt x="32" y="38"/>
                      <a:pt x="31" y="37"/>
                      <a:pt x="32" y="37"/>
                    </a:cubicBezTo>
                    <a:cubicBezTo>
                      <a:pt x="32" y="37"/>
                      <a:pt x="32" y="37"/>
                      <a:pt x="33" y="36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3" y="35"/>
                      <a:pt x="33" y="35"/>
                      <a:pt x="32" y="36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0" y="36"/>
                      <a:pt x="32" y="35"/>
                      <a:pt x="33" y="34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3" y="33"/>
                      <a:pt x="32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4"/>
                      <a:pt x="30" y="34"/>
                      <a:pt x="30" y="33"/>
                    </a:cubicBezTo>
                    <a:cubicBezTo>
                      <a:pt x="31" y="33"/>
                      <a:pt x="31" y="33"/>
                      <a:pt x="31" y="32"/>
                    </a:cubicBezTo>
                    <a:cubicBezTo>
                      <a:pt x="31" y="31"/>
                      <a:pt x="30" y="31"/>
                      <a:pt x="30" y="32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0"/>
                      <a:pt x="29" y="30"/>
                      <a:pt x="29" y="31"/>
                    </a:cubicBezTo>
                    <a:cubicBezTo>
                      <a:pt x="29" y="31"/>
                      <a:pt x="28" y="31"/>
                      <a:pt x="28" y="31"/>
                    </a:cubicBezTo>
                    <a:cubicBezTo>
                      <a:pt x="27" y="32"/>
                      <a:pt x="27" y="32"/>
                      <a:pt x="27" y="31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8" y="30"/>
                      <a:pt x="29" y="30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8"/>
                      <a:pt x="28" y="29"/>
                      <a:pt x="28" y="29"/>
                    </a:cubicBezTo>
                    <a:cubicBezTo>
                      <a:pt x="28" y="29"/>
                      <a:pt x="27" y="29"/>
                      <a:pt x="27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5" y="30"/>
                      <a:pt x="25" y="30"/>
                      <a:pt x="26" y="29"/>
                    </a:cubicBezTo>
                    <a:cubicBezTo>
                      <a:pt x="27" y="29"/>
                      <a:pt x="28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6" y="28"/>
                    </a:cubicBezTo>
                    <a:cubicBezTo>
                      <a:pt x="25" y="29"/>
                      <a:pt x="25" y="29"/>
                      <a:pt x="24" y="29"/>
                    </a:cubicBezTo>
                    <a:cubicBezTo>
                      <a:pt x="24" y="28"/>
                      <a:pt x="24" y="28"/>
                      <a:pt x="27" y="26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7" y="25"/>
                      <a:pt x="26" y="25"/>
                      <a:pt x="25" y="26"/>
                    </a:cubicBezTo>
                    <a:cubicBezTo>
                      <a:pt x="24" y="26"/>
                      <a:pt x="24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6"/>
                      <a:pt x="23" y="26"/>
                      <a:pt x="24" y="25"/>
                    </a:cubicBezTo>
                    <a:cubicBezTo>
                      <a:pt x="24" y="25"/>
                      <a:pt x="25" y="24"/>
                      <a:pt x="25" y="24"/>
                    </a:cubicBezTo>
                    <a:cubicBezTo>
                      <a:pt x="25" y="24"/>
                      <a:pt x="24" y="24"/>
                      <a:pt x="24" y="24"/>
                    </a:cubicBezTo>
                    <a:cubicBezTo>
                      <a:pt x="24" y="24"/>
                      <a:pt x="23" y="24"/>
                      <a:pt x="23" y="25"/>
                    </a:cubicBezTo>
                    <a:cubicBezTo>
                      <a:pt x="22" y="25"/>
                      <a:pt x="22" y="26"/>
                      <a:pt x="21" y="25"/>
                    </a:cubicBezTo>
                    <a:cubicBezTo>
                      <a:pt x="21" y="25"/>
                      <a:pt x="21" y="25"/>
                      <a:pt x="22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2"/>
                      <a:pt x="22" y="22"/>
                      <a:pt x="22" y="22"/>
                    </a:cubicBezTo>
                    <a:cubicBezTo>
                      <a:pt x="22" y="23"/>
                      <a:pt x="22" y="23"/>
                      <a:pt x="21" y="23"/>
                    </a:cubicBezTo>
                    <a:cubicBezTo>
                      <a:pt x="21" y="23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2"/>
                    </a:cubicBezTo>
                    <a:cubicBezTo>
                      <a:pt x="20" y="22"/>
                      <a:pt x="19" y="23"/>
                      <a:pt x="19" y="22"/>
                    </a:cubicBezTo>
                    <a:cubicBezTo>
                      <a:pt x="19" y="22"/>
                      <a:pt x="19" y="22"/>
                      <a:pt x="20" y="21"/>
                    </a:cubicBezTo>
                    <a:cubicBezTo>
                      <a:pt x="21" y="20"/>
                      <a:pt x="22" y="19"/>
                      <a:pt x="21" y="19"/>
                    </a:cubicBezTo>
                    <a:cubicBezTo>
                      <a:pt x="20" y="19"/>
                      <a:pt x="20" y="20"/>
                      <a:pt x="19" y="20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0"/>
                      <a:pt x="18" y="20"/>
                    </a:cubicBezTo>
                    <a:cubicBezTo>
                      <a:pt x="18" y="20"/>
                      <a:pt x="18" y="19"/>
                      <a:pt x="19" y="19"/>
                    </a:cubicBezTo>
                    <a:cubicBezTo>
                      <a:pt x="20" y="17"/>
                      <a:pt x="21" y="17"/>
                      <a:pt x="20" y="17"/>
                    </a:cubicBezTo>
                    <a:cubicBezTo>
                      <a:pt x="20" y="17"/>
                      <a:pt x="19" y="17"/>
                      <a:pt x="19" y="18"/>
                    </a:cubicBezTo>
                    <a:cubicBezTo>
                      <a:pt x="18" y="18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5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5" y="14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5" y="14"/>
                      <a:pt x="15" y="13"/>
                      <a:pt x="15" y="13"/>
                    </a:cubicBezTo>
                    <a:cubicBezTo>
                      <a:pt x="16" y="12"/>
                      <a:pt x="16" y="12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4" y="13"/>
                      <a:pt x="14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3" y="14"/>
                      <a:pt x="13" y="13"/>
                      <a:pt x="14" y="13"/>
                    </a:cubicBezTo>
                    <a:cubicBezTo>
                      <a:pt x="14" y="12"/>
                      <a:pt x="14" y="12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3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9"/>
                      <a:pt x="13" y="9"/>
                      <a:pt x="12" y="10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9" y="9"/>
                      <a:pt x="9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22" y="10"/>
                      <a:pt x="32" y="13"/>
                      <a:pt x="42" y="16"/>
                    </a:cubicBezTo>
                    <a:cubicBezTo>
                      <a:pt x="50" y="20"/>
                      <a:pt x="63" y="22"/>
                      <a:pt x="70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2" y="28"/>
                      <a:pt x="72" y="28"/>
                      <a:pt x="73" y="28"/>
                    </a:cubicBezTo>
                    <a:cubicBezTo>
                      <a:pt x="73" y="28"/>
                      <a:pt x="73" y="28"/>
                      <a:pt x="73" y="28"/>
                    </a:cubicBezTo>
                    <a:close/>
                    <a:moveTo>
                      <a:pt x="43" y="27"/>
                    </a:moveTo>
                    <a:cubicBezTo>
                      <a:pt x="33" y="23"/>
                      <a:pt x="26" y="17"/>
                      <a:pt x="36" y="29"/>
                    </a:cubicBezTo>
                    <a:cubicBezTo>
                      <a:pt x="38" y="32"/>
                      <a:pt x="46" y="42"/>
                      <a:pt x="46" y="42"/>
                    </a:cubicBezTo>
                    <a:cubicBezTo>
                      <a:pt x="51" y="38"/>
                      <a:pt x="57" y="34"/>
                      <a:pt x="56" y="32"/>
                    </a:cubicBezTo>
                    <a:cubicBezTo>
                      <a:pt x="56" y="31"/>
                      <a:pt x="51" y="30"/>
                      <a:pt x="43" y="27"/>
                    </a:cubicBezTo>
                    <a:close/>
                    <a:moveTo>
                      <a:pt x="54" y="33"/>
                    </a:moveTo>
                    <a:cubicBezTo>
                      <a:pt x="52" y="36"/>
                      <a:pt x="47" y="40"/>
                      <a:pt x="47" y="40"/>
                    </a:cubicBezTo>
                    <a:cubicBezTo>
                      <a:pt x="46" y="39"/>
                      <a:pt x="37" y="29"/>
                      <a:pt x="35" y="26"/>
                    </a:cubicBezTo>
                    <a:cubicBezTo>
                      <a:pt x="35" y="24"/>
                      <a:pt x="41" y="27"/>
                      <a:pt x="43" y="28"/>
                    </a:cubicBezTo>
                    <a:cubicBezTo>
                      <a:pt x="54" y="33"/>
                      <a:pt x="53" y="32"/>
                      <a:pt x="54" y="33"/>
                    </a:cubicBezTo>
                    <a:close/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529"/>
              <p:cNvSpPr>
                <a:spLocks noEditPoints="1"/>
              </p:cNvSpPr>
              <p:nvPr/>
            </p:nvSpPr>
            <p:spPr bwMode="auto">
              <a:xfrm>
                <a:off x="1270" y="618"/>
                <a:ext cx="13" cy="27"/>
              </a:xfrm>
              <a:custGeom>
                <a:avLst/>
                <a:gdLst>
                  <a:gd name="T0" fmla="*/ 3 w 17"/>
                  <a:gd name="T1" fmla="*/ 33 h 35"/>
                  <a:gd name="T2" fmla="*/ 2 w 17"/>
                  <a:gd name="T3" fmla="*/ 19 h 35"/>
                  <a:gd name="T4" fmla="*/ 1 w 17"/>
                  <a:gd name="T5" fmla="*/ 13 h 35"/>
                  <a:gd name="T6" fmla="*/ 1 w 17"/>
                  <a:gd name="T7" fmla="*/ 8 h 35"/>
                  <a:gd name="T8" fmla="*/ 4 w 17"/>
                  <a:gd name="T9" fmla="*/ 5 h 35"/>
                  <a:gd name="T10" fmla="*/ 6 w 17"/>
                  <a:gd name="T11" fmla="*/ 3 h 35"/>
                  <a:gd name="T12" fmla="*/ 8 w 17"/>
                  <a:gd name="T13" fmla="*/ 2 h 35"/>
                  <a:gd name="T14" fmla="*/ 11 w 17"/>
                  <a:gd name="T15" fmla="*/ 1 h 35"/>
                  <a:gd name="T16" fmla="*/ 10 w 17"/>
                  <a:gd name="T17" fmla="*/ 1 h 35"/>
                  <a:gd name="T18" fmla="*/ 9 w 17"/>
                  <a:gd name="T19" fmla="*/ 2 h 35"/>
                  <a:gd name="T20" fmla="*/ 7 w 17"/>
                  <a:gd name="T21" fmla="*/ 5 h 35"/>
                  <a:gd name="T22" fmla="*/ 5 w 17"/>
                  <a:gd name="T23" fmla="*/ 6 h 35"/>
                  <a:gd name="T24" fmla="*/ 3 w 17"/>
                  <a:gd name="T25" fmla="*/ 7 h 35"/>
                  <a:gd name="T26" fmla="*/ 2 w 17"/>
                  <a:gd name="T27" fmla="*/ 11 h 35"/>
                  <a:gd name="T28" fmla="*/ 3 w 17"/>
                  <a:gd name="T29" fmla="*/ 13 h 35"/>
                  <a:gd name="T30" fmla="*/ 5 w 17"/>
                  <a:gd name="T31" fmla="*/ 11 h 35"/>
                  <a:gd name="T32" fmla="*/ 8 w 17"/>
                  <a:gd name="T33" fmla="*/ 13 h 35"/>
                  <a:gd name="T34" fmla="*/ 10 w 17"/>
                  <a:gd name="T35" fmla="*/ 15 h 35"/>
                  <a:gd name="T36" fmla="*/ 13 w 17"/>
                  <a:gd name="T37" fmla="*/ 18 h 35"/>
                  <a:gd name="T38" fmla="*/ 14 w 17"/>
                  <a:gd name="T39" fmla="*/ 19 h 35"/>
                  <a:gd name="T40" fmla="*/ 16 w 17"/>
                  <a:gd name="T41" fmla="*/ 28 h 35"/>
                  <a:gd name="T42" fmla="*/ 16 w 17"/>
                  <a:gd name="T43" fmla="*/ 30 h 35"/>
                  <a:gd name="T44" fmla="*/ 17 w 17"/>
                  <a:gd name="T45" fmla="*/ 33 h 35"/>
                  <a:gd name="T46" fmla="*/ 14 w 17"/>
                  <a:gd name="T47" fmla="*/ 33 h 35"/>
                  <a:gd name="T48" fmla="*/ 10 w 17"/>
                  <a:gd name="T49" fmla="*/ 34 h 35"/>
                  <a:gd name="T50" fmla="*/ 4 w 17"/>
                  <a:gd name="T51" fmla="*/ 35 h 35"/>
                  <a:gd name="T52" fmla="*/ 8 w 17"/>
                  <a:gd name="T53" fmla="*/ 34 h 35"/>
                  <a:gd name="T54" fmla="*/ 7 w 17"/>
                  <a:gd name="T55" fmla="*/ 28 h 35"/>
                  <a:gd name="T56" fmla="*/ 10 w 17"/>
                  <a:gd name="T57" fmla="*/ 27 h 35"/>
                  <a:gd name="T58" fmla="*/ 11 w 17"/>
                  <a:gd name="T59" fmla="*/ 31 h 35"/>
                  <a:gd name="T60" fmla="*/ 11 w 17"/>
                  <a:gd name="T61" fmla="*/ 33 h 35"/>
                  <a:gd name="T62" fmla="*/ 13 w 17"/>
                  <a:gd name="T63" fmla="*/ 33 h 35"/>
                  <a:gd name="T64" fmla="*/ 16 w 17"/>
                  <a:gd name="T65" fmla="*/ 32 h 35"/>
                  <a:gd name="T66" fmla="*/ 15 w 17"/>
                  <a:gd name="T67" fmla="*/ 26 h 35"/>
                  <a:gd name="T68" fmla="*/ 12 w 17"/>
                  <a:gd name="T69" fmla="*/ 20 h 35"/>
                  <a:gd name="T70" fmla="*/ 6 w 17"/>
                  <a:gd name="T71" fmla="*/ 21 h 35"/>
                  <a:gd name="T72" fmla="*/ 3 w 17"/>
                  <a:gd name="T73" fmla="*/ 31 h 35"/>
                  <a:gd name="T74" fmla="*/ 4 w 17"/>
                  <a:gd name="T75" fmla="*/ 35 h 35"/>
                  <a:gd name="T76" fmla="*/ 2 w 17"/>
                  <a:gd name="T77" fmla="*/ 23 h 35"/>
                  <a:gd name="T78" fmla="*/ 6 w 17"/>
                  <a:gd name="T79" fmla="*/ 27 h 35"/>
                  <a:gd name="T80" fmla="*/ 6 w 17"/>
                  <a:gd name="T81" fmla="*/ 25 h 35"/>
                  <a:gd name="T82" fmla="*/ 3 w 17"/>
                  <a:gd name="T83" fmla="*/ 25 h 35"/>
                  <a:gd name="T84" fmla="*/ 5 w 17"/>
                  <a:gd name="T85" fmla="*/ 23 h 35"/>
                  <a:gd name="T86" fmla="*/ 4 w 17"/>
                  <a:gd name="T87" fmla="*/ 25 h 35"/>
                  <a:gd name="T88" fmla="*/ 4 w 17"/>
                  <a:gd name="T89" fmla="*/ 25 h 35"/>
                  <a:gd name="T90" fmla="*/ 10 w 17"/>
                  <a:gd name="T91" fmla="*/ 23 h 35"/>
                  <a:gd name="T92" fmla="*/ 13 w 17"/>
                  <a:gd name="T93" fmla="*/ 21 h 35"/>
                  <a:gd name="T94" fmla="*/ 14 w 17"/>
                  <a:gd name="T95" fmla="*/ 24 h 35"/>
                  <a:gd name="T96" fmla="*/ 13 w 17"/>
                  <a:gd name="T97" fmla="*/ 25 h 35"/>
                  <a:gd name="T98" fmla="*/ 11 w 17"/>
                  <a:gd name="T99" fmla="*/ 24 h 35"/>
                  <a:gd name="T100" fmla="*/ 11 w 17"/>
                  <a:gd name="T101" fmla="*/ 22 h 35"/>
                  <a:gd name="T102" fmla="*/ 13 w 17"/>
                  <a:gd name="T103" fmla="*/ 22 h 35"/>
                  <a:gd name="T104" fmla="*/ 11 w 17"/>
                  <a:gd name="T105" fmla="*/ 33 h 35"/>
                  <a:gd name="T106" fmla="*/ 8 w 17"/>
                  <a:gd name="T107" fmla="*/ 29 h 35"/>
                  <a:gd name="T108" fmla="*/ 6 w 17"/>
                  <a:gd name="T109" fmla="*/ 21 h 35"/>
                  <a:gd name="T110" fmla="*/ 12 w 17"/>
                  <a:gd name="T111" fmla="*/ 18 h 35"/>
                  <a:gd name="T112" fmla="*/ 9 w 17"/>
                  <a:gd name="T113" fmla="*/ 15 h 35"/>
                  <a:gd name="T114" fmla="*/ 5 w 17"/>
                  <a:gd name="T115" fmla="*/ 13 h 35"/>
                  <a:gd name="T116" fmla="*/ 3 w 17"/>
                  <a:gd name="T117" fmla="*/ 18 h 35"/>
                  <a:gd name="T118" fmla="*/ 2 w 17"/>
                  <a:gd name="T119" fmla="*/ 18 h 35"/>
                  <a:gd name="T120" fmla="*/ 2 w 17"/>
                  <a:gd name="T121" fmla="*/ 13 h 35"/>
                  <a:gd name="T122" fmla="*/ 2 w 17"/>
                  <a:gd name="T12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" h="35">
                    <a:moveTo>
                      <a:pt x="3" y="35"/>
                    </a:move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1" y="23"/>
                      <a:pt x="1" y="22"/>
                      <a:pt x="0" y="22"/>
                    </a:cubicBezTo>
                    <a:cubicBezTo>
                      <a:pt x="0" y="22"/>
                      <a:pt x="0" y="22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8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13"/>
                      <a:pt x="5" y="13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20"/>
                    </a:cubicBezTo>
                    <a:cubicBezTo>
                      <a:pt x="14" y="20"/>
                      <a:pt x="15" y="21"/>
                      <a:pt x="15" y="22"/>
                    </a:cubicBezTo>
                    <a:cubicBezTo>
                      <a:pt x="15" y="23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6"/>
                      <a:pt x="16" y="27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6" y="30"/>
                      <a:pt x="16" y="32"/>
                      <a:pt x="16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6" y="32"/>
                      <a:pt x="16" y="32"/>
                      <a:pt x="16" y="33"/>
                    </a:cubicBezTo>
                    <a:cubicBezTo>
                      <a:pt x="17" y="33"/>
                      <a:pt x="16" y="33"/>
                      <a:pt x="16" y="33"/>
                    </a:cubicBezTo>
                    <a:cubicBezTo>
                      <a:pt x="16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1" y="33"/>
                      <a:pt x="10" y="34"/>
                    </a:cubicBezTo>
                    <a:cubicBezTo>
                      <a:pt x="10" y="34"/>
                      <a:pt x="10" y="34"/>
                      <a:pt x="9" y="34"/>
                    </a:cubicBezTo>
                    <a:cubicBezTo>
                      <a:pt x="9" y="34"/>
                      <a:pt x="9" y="34"/>
                      <a:pt x="8" y="34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5"/>
                    </a:cubicBezTo>
                    <a:cubicBezTo>
                      <a:pt x="6" y="35"/>
                      <a:pt x="6" y="35"/>
                      <a:pt x="6" y="34"/>
                    </a:cubicBezTo>
                    <a:cubicBezTo>
                      <a:pt x="6" y="34"/>
                      <a:pt x="5" y="34"/>
                      <a:pt x="5" y="35"/>
                    </a:cubicBezTo>
                    <a:cubicBezTo>
                      <a:pt x="5" y="35"/>
                      <a:pt x="4" y="35"/>
                      <a:pt x="4" y="35"/>
                    </a:cubicBezTo>
                    <a:cubicBezTo>
                      <a:pt x="3" y="35"/>
                      <a:pt x="3" y="35"/>
                      <a:pt x="3" y="35"/>
                    </a:cubicBezTo>
                    <a:close/>
                    <a:moveTo>
                      <a:pt x="4" y="35"/>
                    </a:moveTo>
                    <a:cubicBezTo>
                      <a:pt x="4" y="35"/>
                      <a:pt x="4" y="35"/>
                      <a:pt x="4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4"/>
                      <a:pt x="6" y="34"/>
                      <a:pt x="7" y="34"/>
                    </a:cubicBezTo>
                    <a:cubicBezTo>
                      <a:pt x="7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0"/>
                      <a:pt x="8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7" y="29"/>
                      <a:pt x="7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2"/>
                      <a:pt x="13" y="32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8"/>
                      <a:pt x="15" y="28"/>
                    </a:cubicBezTo>
                    <a:cubicBezTo>
                      <a:pt x="15" y="27"/>
                      <a:pt x="15" y="27"/>
                      <a:pt x="15" y="26"/>
                    </a:cubicBezTo>
                    <a:cubicBezTo>
                      <a:pt x="15" y="26"/>
                      <a:pt x="15" y="25"/>
                      <a:pt x="15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4" y="23"/>
                      <a:pt x="14" y="22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9" y="21"/>
                      <a:pt x="9" y="21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5" y="21"/>
                      <a:pt x="5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2" y="25"/>
                      <a:pt x="2" y="27"/>
                    </a:cubicBezTo>
                    <a:cubicBezTo>
                      <a:pt x="2" y="29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3" y="34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lose/>
                    <a:moveTo>
                      <a:pt x="4" y="27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6"/>
                      <a:pt x="3" y="26"/>
                    </a:cubicBezTo>
                    <a:cubicBezTo>
                      <a:pt x="2" y="26"/>
                      <a:pt x="2" y="25"/>
                      <a:pt x="2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3" y="23"/>
                      <a:pt x="4" y="23"/>
                    </a:cubicBezTo>
                    <a:cubicBezTo>
                      <a:pt x="4" y="23"/>
                      <a:pt x="4" y="23"/>
                      <a:pt x="5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4" y="27"/>
                    </a:cubicBezTo>
                    <a:close/>
                    <a:moveTo>
                      <a:pt x="6" y="26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5"/>
                      <a:pt x="4" y="25"/>
                      <a:pt x="5" y="26"/>
                    </a:cubicBezTo>
                    <a:cubicBezTo>
                      <a:pt x="5" y="27"/>
                      <a:pt x="5" y="27"/>
                      <a:pt x="5" y="26"/>
                    </a:cubicBezTo>
                    <a:cubicBezTo>
                      <a:pt x="6" y="26"/>
                      <a:pt x="6" y="26"/>
                      <a:pt x="6" y="26"/>
                    </a:cubicBezTo>
                    <a:close/>
                    <a:moveTo>
                      <a:pt x="4" y="26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4" y="27"/>
                      <a:pt x="4" y="27"/>
                      <a:pt x="4" y="26"/>
                    </a:cubicBezTo>
                    <a:close/>
                    <a:moveTo>
                      <a:pt x="5" y="24"/>
                    </a:move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4"/>
                      <a:pt x="5" y="24"/>
                    </a:cubicBezTo>
                    <a:close/>
                    <a:moveTo>
                      <a:pt x="4" y="25"/>
                    </a:moveTo>
                    <a:cubicBezTo>
                      <a:pt x="4" y="24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5"/>
                      <a:pt x="4" y="25"/>
                    </a:cubicBezTo>
                    <a:close/>
                    <a:moveTo>
                      <a:pt x="11" y="26"/>
                    </a:move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4"/>
                      <a:pt x="11" y="24"/>
                    </a:cubicBezTo>
                    <a:cubicBezTo>
                      <a:pt x="11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1"/>
                      <a:pt x="13" y="21"/>
                      <a:pt x="13" y="21"/>
                    </a:cubicBezTo>
                    <a:cubicBezTo>
                      <a:pt x="13" y="22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4"/>
                      <a:pt x="14" y="24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2" y="25"/>
                      <a:pt x="12" y="26"/>
                    </a:cubicBezTo>
                    <a:cubicBezTo>
                      <a:pt x="12" y="26"/>
                      <a:pt x="12" y="26"/>
                      <a:pt x="11" y="26"/>
                    </a:cubicBezTo>
                    <a:close/>
                    <a:moveTo>
                      <a:pt x="13" y="25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2" y="25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2" y="25"/>
                    </a:cubicBezTo>
                    <a:cubicBezTo>
                      <a:pt x="12" y="25"/>
                      <a:pt x="13" y="25"/>
                      <a:pt x="13" y="25"/>
                    </a:cubicBezTo>
                    <a:close/>
                    <a:moveTo>
                      <a:pt x="12" y="24"/>
                    </a:moveTo>
                    <a:cubicBezTo>
                      <a:pt x="12" y="24"/>
                      <a:pt x="12" y="24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lose/>
                    <a:moveTo>
                      <a:pt x="13" y="23"/>
                    </a:moveTo>
                    <a:cubicBezTo>
                      <a:pt x="13" y="23"/>
                      <a:pt x="13" y="23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lose/>
                    <a:moveTo>
                      <a:pt x="9" y="33"/>
                    </a:moveTo>
                    <a:cubicBezTo>
                      <a:pt x="9" y="33"/>
                      <a:pt x="9" y="33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30"/>
                      <a:pt x="10" y="30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9" y="28"/>
                    </a:cubicBezTo>
                    <a:cubicBezTo>
                      <a:pt x="9" y="28"/>
                      <a:pt x="9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lose/>
                    <a:moveTo>
                      <a:pt x="2" y="21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5" y="21"/>
                      <a:pt x="6" y="21"/>
                    </a:cubicBezTo>
                    <a:cubicBezTo>
                      <a:pt x="7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2" y="20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6"/>
                      <a:pt x="10" y="16"/>
                    </a:cubicBezTo>
                    <a:cubicBezTo>
                      <a:pt x="10" y="16"/>
                      <a:pt x="10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3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lose/>
                    <a:moveTo>
                      <a:pt x="2" y="18"/>
                    </a:moveTo>
                    <a:cubicBezTo>
                      <a:pt x="2" y="18"/>
                      <a:pt x="2" y="17"/>
                      <a:pt x="2" y="17"/>
                    </a:cubicBezTo>
                    <a:cubicBezTo>
                      <a:pt x="2" y="17"/>
                      <a:pt x="3" y="17"/>
                      <a:pt x="2" y="17"/>
                    </a:cubicBezTo>
                    <a:cubicBezTo>
                      <a:pt x="2" y="17"/>
                      <a:pt x="3" y="16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530"/>
              <p:cNvSpPr>
                <a:spLocks noEditPoints="1"/>
              </p:cNvSpPr>
              <p:nvPr/>
            </p:nvSpPr>
            <p:spPr bwMode="auto">
              <a:xfrm>
                <a:off x="1830" y="1025"/>
                <a:ext cx="83" cy="72"/>
              </a:xfrm>
              <a:custGeom>
                <a:avLst/>
                <a:gdLst>
                  <a:gd name="T0" fmla="*/ 95 w 109"/>
                  <a:gd name="T1" fmla="*/ 50 h 94"/>
                  <a:gd name="T2" fmla="*/ 88 w 109"/>
                  <a:gd name="T3" fmla="*/ 47 h 94"/>
                  <a:gd name="T4" fmla="*/ 82 w 109"/>
                  <a:gd name="T5" fmla="*/ 45 h 94"/>
                  <a:gd name="T6" fmla="*/ 76 w 109"/>
                  <a:gd name="T7" fmla="*/ 43 h 94"/>
                  <a:gd name="T8" fmla="*/ 66 w 109"/>
                  <a:gd name="T9" fmla="*/ 39 h 94"/>
                  <a:gd name="T10" fmla="*/ 54 w 109"/>
                  <a:gd name="T11" fmla="*/ 34 h 94"/>
                  <a:gd name="T12" fmla="*/ 46 w 109"/>
                  <a:gd name="T13" fmla="*/ 32 h 94"/>
                  <a:gd name="T14" fmla="*/ 40 w 109"/>
                  <a:gd name="T15" fmla="*/ 29 h 94"/>
                  <a:gd name="T16" fmla="*/ 31 w 109"/>
                  <a:gd name="T17" fmla="*/ 24 h 94"/>
                  <a:gd name="T18" fmla="*/ 40 w 109"/>
                  <a:gd name="T19" fmla="*/ 39 h 94"/>
                  <a:gd name="T20" fmla="*/ 55 w 109"/>
                  <a:gd name="T21" fmla="*/ 59 h 94"/>
                  <a:gd name="T22" fmla="*/ 63 w 109"/>
                  <a:gd name="T23" fmla="*/ 70 h 94"/>
                  <a:gd name="T24" fmla="*/ 72 w 109"/>
                  <a:gd name="T25" fmla="*/ 85 h 94"/>
                  <a:gd name="T26" fmla="*/ 64 w 109"/>
                  <a:gd name="T27" fmla="*/ 85 h 94"/>
                  <a:gd name="T28" fmla="*/ 58 w 109"/>
                  <a:gd name="T29" fmla="*/ 77 h 94"/>
                  <a:gd name="T30" fmla="*/ 51 w 109"/>
                  <a:gd name="T31" fmla="*/ 67 h 94"/>
                  <a:gd name="T32" fmla="*/ 46 w 109"/>
                  <a:gd name="T33" fmla="*/ 60 h 94"/>
                  <a:gd name="T34" fmla="*/ 39 w 109"/>
                  <a:gd name="T35" fmla="*/ 51 h 94"/>
                  <a:gd name="T36" fmla="*/ 34 w 109"/>
                  <a:gd name="T37" fmla="*/ 43 h 94"/>
                  <a:gd name="T38" fmla="*/ 27 w 109"/>
                  <a:gd name="T39" fmla="*/ 32 h 94"/>
                  <a:gd name="T40" fmla="*/ 15 w 109"/>
                  <a:gd name="T41" fmla="*/ 31 h 94"/>
                  <a:gd name="T42" fmla="*/ 1 w 109"/>
                  <a:gd name="T43" fmla="*/ 9 h 94"/>
                  <a:gd name="T44" fmla="*/ 8 w 109"/>
                  <a:gd name="T45" fmla="*/ 2 h 94"/>
                  <a:gd name="T46" fmla="*/ 21 w 109"/>
                  <a:gd name="T47" fmla="*/ 0 h 94"/>
                  <a:gd name="T48" fmla="*/ 28 w 109"/>
                  <a:gd name="T49" fmla="*/ 1 h 94"/>
                  <a:gd name="T50" fmla="*/ 35 w 109"/>
                  <a:gd name="T51" fmla="*/ 18 h 94"/>
                  <a:gd name="T52" fmla="*/ 51 w 109"/>
                  <a:gd name="T53" fmla="*/ 26 h 94"/>
                  <a:gd name="T54" fmla="*/ 68 w 109"/>
                  <a:gd name="T55" fmla="*/ 31 h 94"/>
                  <a:gd name="T56" fmla="*/ 76 w 109"/>
                  <a:gd name="T57" fmla="*/ 34 h 94"/>
                  <a:gd name="T58" fmla="*/ 84 w 109"/>
                  <a:gd name="T59" fmla="*/ 37 h 94"/>
                  <a:gd name="T60" fmla="*/ 92 w 109"/>
                  <a:gd name="T61" fmla="*/ 38 h 94"/>
                  <a:gd name="T62" fmla="*/ 107 w 109"/>
                  <a:gd name="T63" fmla="*/ 44 h 94"/>
                  <a:gd name="T64" fmla="*/ 67 w 109"/>
                  <a:gd name="T65" fmla="*/ 81 h 94"/>
                  <a:gd name="T66" fmla="*/ 57 w 109"/>
                  <a:gd name="T67" fmla="*/ 66 h 94"/>
                  <a:gd name="T68" fmla="*/ 37 w 109"/>
                  <a:gd name="T69" fmla="*/ 40 h 94"/>
                  <a:gd name="T70" fmla="*/ 28 w 109"/>
                  <a:gd name="T71" fmla="*/ 21 h 94"/>
                  <a:gd name="T72" fmla="*/ 47 w 109"/>
                  <a:gd name="T73" fmla="*/ 29 h 94"/>
                  <a:gd name="T74" fmla="*/ 66 w 109"/>
                  <a:gd name="T75" fmla="*/ 37 h 94"/>
                  <a:gd name="T76" fmla="*/ 88 w 109"/>
                  <a:gd name="T77" fmla="*/ 45 h 94"/>
                  <a:gd name="T78" fmla="*/ 95 w 109"/>
                  <a:gd name="T79" fmla="*/ 43 h 94"/>
                  <a:gd name="T80" fmla="*/ 79 w 109"/>
                  <a:gd name="T81" fmla="*/ 38 h 94"/>
                  <a:gd name="T82" fmla="*/ 62 w 109"/>
                  <a:gd name="T83" fmla="*/ 32 h 94"/>
                  <a:gd name="T84" fmla="*/ 42 w 109"/>
                  <a:gd name="T85" fmla="*/ 24 h 94"/>
                  <a:gd name="T86" fmla="*/ 27 w 109"/>
                  <a:gd name="T87" fmla="*/ 18 h 94"/>
                  <a:gd name="T88" fmla="*/ 28 w 109"/>
                  <a:gd name="T89" fmla="*/ 29 h 94"/>
                  <a:gd name="T90" fmla="*/ 36 w 109"/>
                  <a:gd name="T91" fmla="*/ 41 h 94"/>
                  <a:gd name="T92" fmla="*/ 42 w 109"/>
                  <a:gd name="T93" fmla="*/ 50 h 94"/>
                  <a:gd name="T94" fmla="*/ 49 w 109"/>
                  <a:gd name="T95" fmla="*/ 61 h 94"/>
                  <a:gd name="T96" fmla="*/ 55 w 109"/>
                  <a:gd name="T97" fmla="*/ 69 h 94"/>
                  <a:gd name="T98" fmla="*/ 61 w 109"/>
                  <a:gd name="T99" fmla="*/ 77 h 94"/>
                  <a:gd name="T100" fmla="*/ 69 w 109"/>
                  <a:gd name="T101" fmla="*/ 86 h 94"/>
                  <a:gd name="T102" fmla="*/ 19 w 109"/>
                  <a:gd name="T103" fmla="*/ 4 h 94"/>
                  <a:gd name="T104" fmla="*/ 28 w 109"/>
                  <a:gd name="T105" fmla="*/ 16 h 94"/>
                  <a:gd name="T106" fmla="*/ 19 w 109"/>
                  <a:gd name="T107" fmla="*/ 22 h 94"/>
                  <a:gd name="T108" fmla="*/ 18 w 109"/>
                  <a:gd name="T109" fmla="*/ 30 h 94"/>
                  <a:gd name="T110" fmla="*/ 19 w 109"/>
                  <a:gd name="T111" fmla="*/ 13 h 94"/>
                  <a:gd name="T112" fmla="*/ 13 w 109"/>
                  <a:gd name="T113" fmla="*/ 1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9" h="94">
                    <a:moveTo>
                      <a:pt x="107" y="49"/>
                    </a:moveTo>
                    <a:cubicBezTo>
                      <a:pt x="106" y="50"/>
                      <a:pt x="105" y="50"/>
                      <a:pt x="104" y="49"/>
                    </a:cubicBezTo>
                    <a:cubicBezTo>
                      <a:pt x="102" y="48"/>
                      <a:pt x="98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9"/>
                      <a:pt x="96" y="49"/>
                      <a:pt x="95" y="50"/>
                    </a:cubicBezTo>
                    <a:cubicBezTo>
                      <a:pt x="94" y="50"/>
                      <a:pt x="94" y="50"/>
                      <a:pt x="93" y="49"/>
                    </a:cubicBezTo>
                    <a:cubicBezTo>
                      <a:pt x="93" y="49"/>
                      <a:pt x="92" y="49"/>
                      <a:pt x="92" y="49"/>
                    </a:cubicBezTo>
                    <a:cubicBezTo>
                      <a:pt x="92" y="49"/>
                      <a:pt x="92" y="49"/>
                      <a:pt x="91" y="49"/>
                    </a:cubicBezTo>
                    <a:cubicBezTo>
                      <a:pt x="90" y="48"/>
                      <a:pt x="90" y="48"/>
                      <a:pt x="89" y="48"/>
                    </a:cubicBezTo>
                    <a:cubicBezTo>
                      <a:pt x="89" y="48"/>
                      <a:pt x="88" y="48"/>
                      <a:pt x="88" y="47"/>
                    </a:cubicBezTo>
                    <a:cubicBezTo>
                      <a:pt x="87" y="47"/>
                      <a:pt x="86" y="47"/>
                      <a:pt x="86" y="47"/>
                    </a:cubicBezTo>
                    <a:cubicBezTo>
                      <a:pt x="85" y="47"/>
                      <a:pt x="84" y="46"/>
                      <a:pt x="84" y="46"/>
                    </a:cubicBezTo>
                    <a:cubicBezTo>
                      <a:pt x="84" y="46"/>
                      <a:pt x="83" y="46"/>
                      <a:pt x="83" y="46"/>
                    </a:cubicBezTo>
                    <a:cubicBezTo>
                      <a:pt x="83" y="46"/>
                      <a:pt x="83" y="46"/>
                      <a:pt x="82" y="45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0" y="45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7" y="43"/>
                      <a:pt x="76" y="43"/>
                    </a:cubicBezTo>
                    <a:cubicBezTo>
                      <a:pt x="75" y="42"/>
                      <a:pt x="74" y="42"/>
                      <a:pt x="73" y="42"/>
                    </a:cubicBezTo>
                    <a:cubicBezTo>
                      <a:pt x="73" y="42"/>
                      <a:pt x="72" y="42"/>
                      <a:pt x="72" y="41"/>
                    </a:cubicBezTo>
                    <a:cubicBezTo>
                      <a:pt x="71" y="41"/>
                      <a:pt x="71" y="40"/>
                      <a:pt x="71" y="41"/>
                    </a:cubicBezTo>
                    <a:cubicBezTo>
                      <a:pt x="71" y="41"/>
                      <a:pt x="70" y="40"/>
                      <a:pt x="69" y="40"/>
                    </a:cubicBezTo>
                    <a:cubicBezTo>
                      <a:pt x="69" y="40"/>
                      <a:pt x="67" y="39"/>
                      <a:pt x="66" y="39"/>
                    </a:cubicBezTo>
                    <a:cubicBezTo>
                      <a:pt x="65" y="38"/>
                      <a:pt x="64" y="38"/>
                      <a:pt x="64" y="38"/>
                    </a:cubicBezTo>
                    <a:cubicBezTo>
                      <a:pt x="63" y="38"/>
                      <a:pt x="63" y="38"/>
                      <a:pt x="62" y="38"/>
                    </a:cubicBezTo>
                    <a:cubicBezTo>
                      <a:pt x="62" y="37"/>
                      <a:pt x="61" y="37"/>
                      <a:pt x="60" y="37"/>
                    </a:cubicBezTo>
                    <a:cubicBezTo>
                      <a:pt x="59" y="36"/>
                      <a:pt x="57" y="36"/>
                      <a:pt x="56" y="35"/>
                    </a:cubicBezTo>
                    <a:cubicBezTo>
                      <a:pt x="55" y="35"/>
                      <a:pt x="55" y="35"/>
                      <a:pt x="54" y="34"/>
                    </a:cubicBezTo>
                    <a:cubicBezTo>
                      <a:pt x="54" y="34"/>
                      <a:pt x="54" y="34"/>
                      <a:pt x="53" y="34"/>
                    </a:cubicBezTo>
                    <a:cubicBezTo>
                      <a:pt x="53" y="34"/>
                      <a:pt x="52" y="34"/>
                      <a:pt x="52" y="34"/>
                    </a:cubicBezTo>
                    <a:cubicBezTo>
                      <a:pt x="52" y="33"/>
                      <a:pt x="51" y="33"/>
                      <a:pt x="50" y="33"/>
                    </a:cubicBezTo>
                    <a:cubicBezTo>
                      <a:pt x="49" y="33"/>
                      <a:pt x="48" y="32"/>
                      <a:pt x="48" y="32"/>
                    </a:cubicBezTo>
                    <a:cubicBezTo>
                      <a:pt x="48" y="32"/>
                      <a:pt x="47" y="32"/>
                      <a:pt x="46" y="32"/>
                    </a:cubicBezTo>
                    <a:cubicBezTo>
                      <a:pt x="46" y="32"/>
                      <a:pt x="45" y="32"/>
                      <a:pt x="45" y="31"/>
                    </a:cubicBezTo>
                    <a:cubicBezTo>
                      <a:pt x="44" y="31"/>
                      <a:pt x="44" y="31"/>
                      <a:pt x="43" y="30"/>
                    </a:cubicBezTo>
                    <a:cubicBezTo>
                      <a:pt x="42" y="30"/>
                      <a:pt x="41" y="30"/>
                      <a:pt x="41" y="30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8"/>
                      <a:pt x="39" y="28"/>
                      <a:pt x="39" y="28"/>
                    </a:cubicBezTo>
                    <a:cubicBezTo>
                      <a:pt x="39" y="28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6" y="27"/>
                    </a:cubicBezTo>
                    <a:cubicBezTo>
                      <a:pt x="36" y="27"/>
                      <a:pt x="35" y="26"/>
                      <a:pt x="33" y="26"/>
                    </a:cubicBezTo>
                    <a:cubicBezTo>
                      <a:pt x="32" y="25"/>
                      <a:pt x="31" y="24"/>
                      <a:pt x="31" y="24"/>
                    </a:cubicBezTo>
                    <a:cubicBezTo>
                      <a:pt x="31" y="25"/>
                      <a:pt x="32" y="28"/>
                      <a:pt x="33" y="30"/>
                    </a:cubicBezTo>
                    <a:cubicBezTo>
                      <a:pt x="34" y="30"/>
                      <a:pt x="35" y="32"/>
                      <a:pt x="36" y="33"/>
                    </a:cubicBezTo>
                    <a:cubicBezTo>
                      <a:pt x="36" y="34"/>
                      <a:pt x="37" y="35"/>
                      <a:pt x="37" y="35"/>
                    </a:cubicBezTo>
                    <a:cubicBezTo>
                      <a:pt x="37" y="35"/>
                      <a:pt x="38" y="36"/>
                      <a:pt x="38" y="36"/>
                    </a:cubicBezTo>
                    <a:cubicBezTo>
                      <a:pt x="39" y="37"/>
                      <a:pt x="39" y="38"/>
                      <a:pt x="40" y="39"/>
                    </a:cubicBezTo>
                    <a:cubicBezTo>
                      <a:pt x="41" y="40"/>
                      <a:pt x="41" y="40"/>
                      <a:pt x="42" y="41"/>
                    </a:cubicBezTo>
                    <a:cubicBezTo>
                      <a:pt x="43" y="43"/>
                      <a:pt x="45" y="45"/>
                      <a:pt x="47" y="48"/>
                    </a:cubicBezTo>
                    <a:cubicBezTo>
                      <a:pt x="50" y="51"/>
                      <a:pt x="51" y="53"/>
                      <a:pt x="52" y="55"/>
                    </a:cubicBezTo>
                    <a:cubicBezTo>
                      <a:pt x="53" y="56"/>
                      <a:pt x="53" y="57"/>
                      <a:pt x="53" y="57"/>
                    </a:cubicBezTo>
                    <a:cubicBezTo>
                      <a:pt x="53" y="57"/>
                      <a:pt x="54" y="58"/>
                      <a:pt x="55" y="59"/>
                    </a:cubicBezTo>
                    <a:cubicBezTo>
                      <a:pt x="56" y="60"/>
                      <a:pt x="57" y="61"/>
                      <a:pt x="57" y="62"/>
                    </a:cubicBezTo>
                    <a:cubicBezTo>
                      <a:pt x="59" y="64"/>
                      <a:pt x="60" y="65"/>
                      <a:pt x="60" y="66"/>
                    </a:cubicBezTo>
                    <a:cubicBezTo>
                      <a:pt x="60" y="66"/>
                      <a:pt x="61" y="67"/>
                      <a:pt x="61" y="67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9"/>
                      <a:pt x="62" y="69"/>
                      <a:pt x="63" y="70"/>
                    </a:cubicBezTo>
                    <a:cubicBezTo>
                      <a:pt x="63" y="70"/>
                      <a:pt x="64" y="70"/>
                      <a:pt x="64" y="71"/>
                    </a:cubicBezTo>
                    <a:cubicBezTo>
                      <a:pt x="64" y="71"/>
                      <a:pt x="64" y="71"/>
                      <a:pt x="64" y="72"/>
                    </a:cubicBezTo>
                    <a:cubicBezTo>
                      <a:pt x="65" y="72"/>
                      <a:pt x="65" y="73"/>
                      <a:pt x="66" y="74"/>
                    </a:cubicBezTo>
                    <a:cubicBezTo>
                      <a:pt x="67" y="76"/>
                      <a:pt x="68" y="77"/>
                      <a:pt x="69" y="78"/>
                    </a:cubicBezTo>
                    <a:cubicBezTo>
                      <a:pt x="70" y="79"/>
                      <a:pt x="71" y="81"/>
                      <a:pt x="72" y="85"/>
                    </a:cubicBezTo>
                    <a:cubicBezTo>
                      <a:pt x="72" y="87"/>
                      <a:pt x="72" y="89"/>
                      <a:pt x="72" y="89"/>
                    </a:cubicBezTo>
                    <a:cubicBezTo>
                      <a:pt x="73" y="89"/>
                      <a:pt x="73" y="90"/>
                      <a:pt x="73" y="91"/>
                    </a:cubicBezTo>
                    <a:cubicBezTo>
                      <a:pt x="73" y="92"/>
                      <a:pt x="73" y="93"/>
                      <a:pt x="73" y="93"/>
                    </a:cubicBezTo>
                    <a:cubicBezTo>
                      <a:pt x="72" y="94"/>
                      <a:pt x="70" y="93"/>
                      <a:pt x="67" y="89"/>
                    </a:cubicBezTo>
                    <a:cubicBezTo>
                      <a:pt x="66" y="88"/>
                      <a:pt x="65" y="86"/>
                      <a:pt x="64" y="85"/>
                    </a:cubicBezTo>
                    <a:cubicBezTo>
                      <a:pt x="62" y="84"/>
                      <a:pt x="62" y="83"/>
                      <a:pt x="62" y="83"/>
                    </a:cubicBezTo>
                    <a:cubicBezTo>
                      <a:pt x="62" y="83"/>
                      <a:pt x="62" y="82"/>
                      <a:pt x="61" y="82"/>
                    </a:cubicBezTo>
                    <a:cubicBezTo>
                      <a:pt x="60" y="81"/>
                      <a:pt x="60" y="80"/>
                      <a:pt x="59" y="79"/>
                    </a:cubicBezTo>
                    <a:cubicBezTo>
                      <a:pt x="59" y="78"/>
                      <a:pt x="59" y="78"/>
                      <a:pt x="58" y="78"/>
                    </a:cubicBezTo>
                    <a:cubicBezTo>
                      <a:pt x="58" y="78"/>
                      <a:pt x="58" y="77"/>
                      <a:pt x="58" y="77"/>
                    </a:cubicBezTo>
                    <a:cubicBezTo>
                      <a:pt x="58" y="77"/>
                      <a:pt x="57" y="76"/>
                      <a:pt x="57" y="76"/>
                    </a:cubicBezTo>
                    <a:cubicBezTo>
                      <a:pt x="56" y="75"/>
                      <a:pt x="55" y="73"/>
                      <a:pt x="55" y="73"/>
                    </a:cubicBezTo>
                    <a:cubicBezTo>
                      <a:pt x="55" y="73"/>
                      <a:pt x="55" y="72"/>
                      <a:pt x="54" y="72"/>
                    </a:cubicBezTo>
                    <a:cubicBezTo>
                      <a:pt x="54" y="71"/>
                      <a:pt x="53" y="71"/>
                      <a:pt x="53" y="71"/>
                    </a:cubicBezTo>
                    <a:cubicBezTo>
                      <a:pt x="53" y="70"/>
                      <a:pt x="51" y="68"/>
                      <a:pt x="51" y="67"/>
                    </a:cubicBezTo>
                    <a:cubicBezTo>
                      <a:pt x="50" y="67"/>
                      <a:pt x="50" y="66"/>
                      <a:pt x="50" y="66"/>
                    </a:cubicBezTo>
                    <a:cubicBezTo>
                      <a:pt x="51" y="66"/>
                      <a:pt x="50" y="66"/>
                      <a:pt x="50" y="66"/>
                    </a:cubicBezTo>
                    <a:cubicBezTo>
                      <a:pt x="49" y="65"/>
                      <a:pt x="48" y="63"/>
                      <a:pt x="48" y="63"/>
                    </a:cubicBezTo>
                    <a:cubicBezTo>
                      <a:pt x="48" y="62"/>
                      <a:pt x="47" y="62"/>
                      <a:pt x="47" y="62"/>
                    </a:cubicBezTo>
                    <a:cubicBezTo>
                      <a:pt x="47" y="62"/>
                      <a:pt x="46" y="61"/>
                      <a:pt x="46" y="60"/>
                    </a:cubicBezTo>
                    <a:cubicBezTo>
                      <a:pt x="44" y="57"/>
                      <a:pt x="43" y="56"/>
                      <a:pt x="43" y="56"/>
                    </a:cubicBezTo>
                    <a:cubicBezTo>
                      <a:pt x="42" y="56"/>
                      <a:pt x="42" y="55"/>
                      <a:pt x="42" y="55"/>
                    </a:cubicBezTo>
                    <a:cubicBezTo>
                      <a:pt x="42" y="55"/>
                      <a:pt x="42" y="54"/>
                      <a:pt x="42" y="54"/>
                    </a:cubicBezTo>
                    <a:cubicBezTo>
                      <a:pt x="41" y="54"/>
                      <a:pt x="41" y="54"/>
                      <a:pt x="40" y="52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8"/>
                      <a:pt x="37" y="48"/>
                      <a:pt x="37" y="48"/>
                    </a:cubicBezTo>
                    <a:cubicBezTo>
                      <a:pt x="37" y="48"/>
                      <a:pt x="36" y="47"/>
                      <a:pt x="36" y="46"/>
                    </a:cubicBezTo>
                    <a:cubicBezTo>
                      <a:pt x="36" y="45"/>
                      <a:pt x="35" y="44"/>
                      <a:pt x="35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2"/>
                      <a:pt x="34" y="42"/>
                      <a:pt x="33" y="41"/>
                    </a:cubicBezTo>
                    <a:cubicBezTo>
                      <a:pt x="33" y="41"/>
                      <a:pt x="32" y="40"/>
                      <a:pt x="32" y="40"/>
                    </a:cubicBezTo>
                    <a:cubicBezTo>
                      <a:pt x="32" y="39"/>
                      <a:pt x="31" y="39"/>
                      <a:pt x="31" y="39"/>
                    </a:cubicBezTo>
                    <a:cubicBezTo>
                      <a:pt x="31" y="38"/>
                      <a:pt x="29" y="36"/>
                      <a:pt x="29" y="35"/>
                    </a:cubicBezTo>
                    <a:cubicBezTo>
                      <a:pt x="29" y="34"/>
                      <a:pt x="28" y="33"/>
                      <a:pt x="27" y="32"/>
                    </a:cubicBezTo>
                    <a:cubicBezTo>
                      <a:pt x="27" y="32"/>
                      <a:pt x="26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0"/>
                      <a:pt x="25" y="30"/>
                      <a:pt x="23" y="31"/>
                    </a:cubicBezTo>
                    <a:cubicBezTo>
                      <a:pt x="22" y="32"/>
                      <a:pt x="21" y="32"/>
                      <a:pt x="20" y="32"/>
                    </a:cubicBezTo>
                    <a:cubicBezTo>
                      <a:pt x="18" y="32"/>
                      <a:pt x="16" y="32"/>
                      <a:pt x="15" y="31"/>
                    </a:cubicBezTo>
                    <a:cubicBezTo>
                      <a:pt x="10" y="29"/>
                      <a:pt x="10" y="29"/>
                      <a:pt x="8" y="26"/>
                    </a:cubicBezTo>
                    <a:cubicBezTo>
                      <a:pt x="7" y="25"/>
                      <a:pt x="6" y="24"/>
                      <a:pt x="6" y="22"/>
                    </a:cubicBezTo>
                    <a:cubicBezTo>
                      <a:pt x="5" y="18"/>
                      <a:pt x="5" y="17"/>
                      <a:pt x="7" y="15"/>
                    </a:cubicBezTo>
                    <a:cubicBezTo>
                      <a:pt x="7" y="13"/>
                      <a:pt x="8" y="13"/>
                      <a:pt x="7" y="13"/>
                    </a:cubicBezTo>
                    <a:cubicBezTo>
                      <a:pt x="7" y="12"/>
                      <a:pt x="2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5" y="0"/>
                      <a:pt x="6" y="0"/>
                      <a:pt x="8" y="2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4"/>
                      <a:pt x="12" y="4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7" y="2"/>
                      <a:pt x="20" y="0"/>
                      <a:pt x="21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6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1"/>
                      <a:pt x="28" y="1"/>
                      <a:pt x="28" y="1"/>
                    </a:cubicBezTo>
                    <a:cubicBezTo>
                      <a:pt x="30" y="1"/>
                      <a:pt x="34" y="5"/>
                      <a:pt x="35" y="6"/>
                    </a:cubicBezTo>
                    <a:cubicBezTo>
                      <a:pt x="35" y="7"/>
                      <a:pt x="35" y="7"/>
                      <a:pt x="35" y="8"/>
                    </a:cubicBezTo>
                    <a:cubicBezTo>
                      <a:pt x="36" y="8"/>
                      <a:pt x="36" y="12"/>
                      <a:pt x="36" y="13"/>
                    </a:cubicBezTo>
                    <a:cubicBezTo>
                      <a:pt x="36" y="13"/>
                      <a:pt x="36" y="15"/>
                      <a:pt x="35" y="16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7" y="20"/>
                      <a:pt x="40" y="22"/>
                      <a:pt x="42" y="22"/>
                    </a:cubicBezTo>
                    <a:cubicBezTo>
                      <a:pt x="43" y="22"/>
                      <a:pt x="44" y="23"/>
                      <a:pt x="45" y="23"/>
                    </a:cubicBezTo>
                    <a:cubicBezTo>
                      <a:pt x="45" y="24"/>
                      <a:pt x="46" y="24"/>
                      <a:pt x="46" y="24"/>
                    </a:cubicBezTo>
                    <a:cubicBezTo>
                      <a:pt x="47" y="24"/>
                      <a:pt x="50" y="25"/>
                      <a:pt x="51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3" y="26"/>
                      <a:pt x="57" y="27"/>
                      <a:pt x="58" y="28"/>
                    </a:cubicBezTo>
                    <a:cubicBezTo>
                      <a:pt x="59" y="28"/>
                      <a:pt x="60" y="29"/>
                      <a:pt x="61" y="29"/>
                    </a:cubicBezTo>
                    <a:cubicBezTo>
                      <a:pt x="62" y="29"/>
                      <a:pt x="63" y="30"/>
                      <a:pt x="64" y="30"/>
                    </a:cubicBezTo>
                    <a:cubicBezTo>
                      <a:pt x="66" y="31"/>
                      <a:pt x="67" y="31"/>
                      <a:pt x="68" y="31"/>
                    </a:cubicBezTo>
                    <a:cubicBezTo>
                      <a:pt x="68" y="31"/>
                      <a:pt x="68" y="32"/>
                      <a:pt x="69" y="32"/>
                    </a:cubicBezTo>
                    <a:cubicBezTo>
                      <a:pt x="69" y="32"/>
                      <a:pt x="70" y="32"/>
                      <a:pt x="70" y="32"/>
                    </a:cubicBezTo>
                    <a:cubicBezTo>
                      <a:pt x="70" y="32"/>
                      <a:pt x="71" y="33"/>
                      <a:pt x="72" y="33"/>
                    </a:cubicBezTo>
                    <a:cubicBezTo>
                      <a:pt x="73" y="33"/>
                      <a:pt x="74" y="34"/>
                      <a:pt x="74" y="34"/>
                    </a:cubicBezTo>
                    <a:cubicBezTo>
                      <a:pt x="75" y="34"/>
                      <a:pt x="76" y="34"/>
                      <a:pt x="76" y="34"/>
                    </a:cubicBezTo>
                    <a:cubicBezTo>
                      <a:pt x="77" y="35"/>
                      <a:pt x="78" y="35"/>
                      <a:pt x="78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1" y="36"/>
                      <a:pt x="81" y="36"/>
                      <a:pt x="82" y="36"/>
                    </a:cubicBezTo>
                    <a:cubicBezTo>
                      <a:pt x="82" y="36"/>
                      <a:pt x="83" y="37"/>
                      <a:pt x="84" y="37"/>
                    </a:cubicBezTo>
                    <a:cubicBezTo>
                      <a:pt x="84" y="37"/>
                      <a:pt x="86" y="37"/>
                      <a:pt x="86" y="37"/>
                    </a:cubicBezTo>
                    <a:cubicBezTo>
                      <a:pt x="87" y="38"/>
                      <a:pt x="88" y="38"/>
                      <a:pt x="88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9" y="39"/>
                      <a:pt x="90" y="39"/>
                      <a:pt x="90" y="38"/>
                    </a:cubicBezTo>
                    <a:cubicBezTo>
                      <a:pt x="91" y="38"/>
                      <a:pt x="92" y="38"/>
                      <a:pt x="92" y="38"/>
                    </a:cubicBezTo>
                    <a:cubicBezTo>
                      <a:pt x="92" y="39"/>
                      <a:pt x="93" y="39"/>
                      <a:pt x="93" y="39"/>
                    </a:cubicBezTo>
                    <a:cubicBezTo>
                      <a:pt x="96" y="39"/>
                      <a:pt x="97" y="40"/>
                      <a:pt x="98" y="40"/>
                    </a:cubicBezTo>
                    <a:cubicBezTo>
                      <a:pt x="99" y="40"/>
                      <a:pt x="100" y="41"/>
                      <a:pt x="100" y="41"/>
                    </a:cubicBezTo>
                    <a:cubicBezTo>
                      <a:pt x="101" y="41"/>
                      <a:pt x="101" y="41"/>
                      <a:pt x="104" y="43"/>
                    </a:cubicBezTo>
                    <a:cubicBezTo>
                      <a:pt x="105" y="43"/>
                      <a:pt x="106" y="44"/>
                      <a:pt x="107" y="44"/>
                    </a:cubicBezTo>
                    <a:cubicBezTo>
                      <a:pt x="108" y="44"/>
                      <a:pt x="108" y="44"/>
                      <a:pt x="109" y="45"/>
                    </a:cubicBezTo>
                    <a:cubicBezTo>
                      <a:pt x="109" y="47"/>
                      <a:pt x="109" y="49"/>
                      <a:pt x="107" y="49"/>
                    </a:cubicBezTo>
                    <a:close/>
                    <a:moveTo>
                      <a:pt x="69" y="86"/>
                    </a:moveTo>
                    <a:cubicBezTo>
                      <a:pt x="69" y="85"/>
                      <a:pt x="68" y="84"/>
                      <a:pt x="68" y="83"/>
                    </a:cubicBezTo>
                    <a:cubicBezTo>
                      <a:pt x="68" y="82"/>
                      <a:pt x="68" y="82"/>
                      <a:pt x="67" y="81"/>
                    </a:cubicBezTo>
                    <a:cubicBezTo>
                      <a:pt x="67" y="81"/>
                      <a:pt x="66" y="80"/>
                      <a:pt x="65" y="78"/>
                    </a:cubicBezTo>
                    <a:cubicBezTo>
                      <a:pt x="64" y="77"/>
                      <a:pt x="64" y="75"/>
                      <a:pt x="63" y="75"/>
                    </a:cubicBezTo>
                    <a:cubicBezTo>
                      <a:pt x="63" y="75"/>
                      <a:pt x="63" y="74"/>
                      <a:pt x="62" y="74"/>
                    </a:cubicBezTo>
                    <a:cubicBezTo>
                      <a:pt x="62" y="74"/>
                      <a:pt x="62" y="73"/>
                      <a:pt x="61" y="72"/>
                    </a:cubicBezTo>
                    <a:cubicBezTo>
                      <a:pt x="60" y="71"/>
                      <a:pt x="58" y="68"/>
                      <a:pt x="57" y="66"/>
                    </a:cubicBezTo>
                    <a:cubicBezTo>
                      <a:pt x="57" y="66"/>
                      <a:pt x="56" y="65"/>
                      <a:pt x="56" y="64"/>
                    </a:cubicBezTo>
                    <a:cubicBezTo>
                      <a:pt x="55" y="64"/>
                      <a:pt x="55" y="64"/>
                      <a:pt x="55" y="63"/>
                    </a:cubicBezTo>
                    <a:cubicBezTo>
                      <a:pt x="55" y="63"/>
                      <a:pt x="54" y="62"/>
                      <a:pt x="54" y="62"/>
                    </a:cubicBezTo>
                    <a:cubicBezTo>
                      <a:pt x="54" y="61"/>
                      <a:pt x="53" y="60"/>
                      <a:pt x="52" y="59"/>
                    </a:cubicBezTo>
                    <a:cubicBezTo>
                      <a:pt x="44" y="48"/>
                      <a:pt x="39" y="42"/>
                      <a:pt x="37" y="40"/>
                    </a:cubicBezTo>
                    <a:cubicBezTo>
                      <a:pt x="37" y="39"/>
                      <a:pt x="36" y="38"/>
                      <a:pt x="35" y="37"/>
                    </a:cubicBezTo>
                    <a:cubicBezTo>
                      <a:pt x="35" y="36"/>
                      <a:pt x="33" y="33"/>
                      <a:pt x="31" y="31"/>
                    </a:cubicBezTo>
                    <a:cubicBezTo>
                      <a:pt x="30" y="29"/>
                      <a:pt x="28" y="27"/>
                      <a:pt x="28" y="26"/>
                    </a:cubicBezTo>
                    <a:cubicBezTo>
                      <a:pt x="28" y="26"/>
                      <a:pt x="28" y="25"/>
                      <a:pt x="27" y="24"/>
                    </a:cubicBezTo>
                    <a:cubicBezTo>
                      <a:pt x="25" y="23"/>
                      <a:pt x="26" y="21"/>
                      <a:pt x="28" y="21"/>
                    </a:cubicBezTo>
                    <a:cubicBezTo>
                      <a:pt x="29" y="21"/>
                      <a:pt x="32" y="22"/>
                      <a:pt x="34" y="24"/>
                    </a:cubicBezTo>
                    <a:cubicBezTo>
                      <a:pt x="35" y="24"/>
                      <a:pt x="37" y="25"/>
                      <a:pt x="38" y="26"/>
                    </a:cubicBezTo>
                    <a:cubicBezTo>
                      <a:pt x="39" y="26"/>
                      <a:pt x="41" y="27"/>
                      <a:pt x="42" y="27"/>
                    </a:cubicBezTo>
                    <a:cubicBezTo>
                      <a:pt x="44" y="28"/>
                      <a:pt x="45" y="29"/>
                      <a:pt x="46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9" y="30"/>
                      <a:pt x="50" y="30"/>
                    </a:cubicBezTo>
                    <a:cubicBezTo>
                      <a:pt x="51" y="31"/>
                      <a:pt x="53" y="31"/>
                      <a:pt x="54" y="32"/>
                    </a:cubicBezTo>
                    <a:cubicBezTo>
                      <a:pt x="55" y="32"/>
                      <a:pt x="57" y="33"/>
                      <a:pt x="58" y="33"/>
                    </a:cubicBezTo>
                    <a:cubicBezTo>
                      <a:pt x="59" y="34"/>
                      <a:pt x="61" y="34"/>
                      <a:pt x="62" y="35"/>
                    </a:cubicBezTo>
                    <a:cubicBezTo>
                      <a:pt x="63" y="35"/>
                      <a:pt x="65" y="36"/>
                      <a:pt x="66" y="37"/>
                    </a:cubicBezTo>
                    <a:cubicBezTo>
                      <a:pt x="69" y="38"/>
                      <a:pt x="75" y="40"/>
                      <a:pt x="76" y="41"/>
                    </a:cubicBezTo>
                    <a:cubicBezTo>
                      <a:pt x="76" y="41"/>
                      <a:pt x="77" y="41"/>
                      <a:pt x="77" y="41"/>
                    </a:cubicBezTo>
                    <a:cubicBezTo>
                      <a:pt x="77" y="41"/>
                      <a:pt x="80" y="42"/>
                      <a:pt x="81" y="42"/>
                    </a:cubicBezTo>
                    <a:cubicBezTo>
                      <a:pt x="81" y="42"/>
                      <a:pt x="82" y="43"/>
                      <a:pt x="83" y="43"/>
                    </a:cubicBezTo>
                    <a:cubicBezTo>
                      <a:pt x="85" y="44"/>
                      <a:pt x="86" y="44"/>
                      <a:pt x="88" y="45"/>
                    </a:cubicBezTo>
                    <a:cubicBezTo>
                      <a:pt x="89" y="45"/>
                      <a:pt x="90" y="46"/>
                      <a:pt x="90" y="46"/>
                    </a:cubicBezTo>
                    <a:cubicBezTo>
                      <a:pt x="91" y="46"/>
                      <a:pt x="91" y="46"/>
                      <a:pt x="92" y="47"/>
                    </a:cubicBezTo>
                    <a:cubicBezTo>
                      <a:pt x="92" y="47"/>
                      <a:pt x="93" y="47"/>
                      <a:pt x="93" y="47"/>
                    </a:cubicBezTo>
                    <a:cubicBezTo>
                      <a:pt x="94" y="47"/>
                      <a:pt x="94" y="47"/>
                      <a:pt x="94" y="46"/>
                    </a:cubicBezTo>
                    <a:cubicBezTo>
                      <a:pt x="95" y="45"/>
                      <a:pt x="95" y="44"/>
                      <a:pt x="95" y="43"/>
                    </a:cubicBezTo>
                    <a:cubicBezTo>
                      <a:pt x="96" y="43"/>
                      <a:pt x="96" y="42"/>
                      <a:pt x="94" y="41"/>
                    </a:cubicBezTo>
                    <a:cubicBezTo>
                      <a:pt x="92" y="41"/>
                      <a:pt x="91" y="41"/>
                      <a:pt x="88" y="40"/>
                    </a:cubicBezTo>
                    <a:cubicBezTo>
                      <a:pt x="87" y="40"/>
                      <a:pt x="87" y="40"/>
                      <a:pt x="86" y="40"/>
                    </a:cubicBezTo>
                    <a:cubicBezTo>
                      <a:pt x="86" y="39"/>
                      <a:pt x="82" y="38"/>
                      <a:pt x="81" y="38"/>
                    </a:cubicBezTo>
                    <a:cubicBezTo>
                      <a:pt x="81" y="38"/>
                      <a:pt x="80" y="38"/>
                      <a:pt x="79" y="38"/>
                    </a:cubicBezTo>
                    <a:cubicBezTo>
                      <a:pt x="78" y="38"/>
                      <a:pt x="77" y="37"/>
                      <a:pt x="77" y="37"/>
                    </a:cubicBezTo>
                    <a:cubicBezTo>
                      <a:pt x="77" y="37"/>
                      <a:pt x="76" y="37"/>
                      <a:pt x="76" y="37"/>
                    </a:cubicBezTo>
                    <a:cubicBezTo>
                      <a:pt x="75" y="36"/>
                      <a:pt x="74" y="36"/>
                      <a:pt x="74" y="36"/>
                    </a:cubicBezTo>
                    <a:cubicBezTo>
                      <a:pt x="74" y="36"/>
                      <a:pt x="73" y="36"/>
                      <a:pt x="72" y="36"/>
                    </a:cubicBezTo>
                    <a:cubicBezTo>
                      <a:pt x="68" y="34"/>
                      <a:pt x="64" y="32"/>
                      <a:pt x="62" y="32"/>
                    </a:cubicBezTo>
                    <a:cubicBezTo>
                      <a:pt x="61" y="32"/>
                      <a:pt x="59" y="31"/>
                      <a:pt x="58" y="30"/>
                    </a:cubicBezTo>
                    <a:cubicBezTo>
                      <a:pt x="57" y="30"/>
                      <a:pt x="54" y="29"/>
                      <a:pt x="53" y="29"/>
                    </a:cubicBezTo>
                    <a:cubicBezTo>
                      <a:pt x="52" y="28"/>
                      <a:pt x="49" y="27"/>
                      <a:pt x="47" y="26"/>
                    </a:cubicBezTo>
                    <a:cubicBezTo>
                      <a:pt x="46" y="26"/>
                      <a:pt x="44" y="25"/>
                      <a:pt x="44" y="25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1" y="24"/>
                      <a:pt x="39" y="23"/>
                      <a:pt x="38" y="22"/>
                    </a:cubicBezTo>
                    <a:cubicBezTo>
                      <a:pt x="36" y="22"/>
                      <a:pt x="35" y="21"/>
                      <a:pt x="34" y="21"/>
                    </a:cubicBezTo>
                    <a:cubicBezTo>
                      <a:pt x="34" y="21"/>
                      <a:pt x="33" y="21"/>
                      <a:pt x="33" y="21"/>
                    </a:cubicBezTo>
                    <a:cubicBezTo>
                      <a:pt x="32" y="21"/>
                      <a:pt x="32" y="21"/>
                      <a:pt x="30" y="20"/>
                    </a:cubicBezTo>
                    <a:cubicBezTo>
                      <a:pt x="29" y="19"/>
                      <a:pt x="28" y="18"/>
                      <a:pt x="27" y="18"/>
                    </a:cubicBezTo>
                    <a:cubicBezTo>
                      <a:pt x="26" y="17"/>
                      <a:pt x="25" y="17"/>
                      <a:pt x="25" y="18"/>
                    </a:cubicBezTo>
                    <a:cubicBezTo>
                      <a:pt x="23" y="19"/>
                      <a:pt x="23" y="20"/>
                      <a:pt x="24" y="22"/>
                    </a:cubicBezTo>
                    <a:cubicBezTo>
                      <a:pt x="24" y="23"/>
                      <a:pt x="24" y="24"/>
                      <a:pt x="25" y="24"/>
                    </a:cubicBezTo>
                    <a:cubicBezTo>
                      <a:pt x="25" y="25"/>
                      <a:pt x="26" y="26"/>
                      <a:pt x="26" y="27"/>
                    </a:cubicBezTo>
                    <a:cubicBezTo>
                      <a:pt x="27" y="27"/>
                      <a:pt x="27" y="28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9"/>
                      <a:pt x="30" y="31"/>
                      <a:pt x="31" y="34"/>
                    </a:cubicBezTo>
                    <a:cubicBezTo>
                      <a:pt x="33" y="37"/>
                      <a:pt x="34" y="37"/>
                      <a:pt x="34" y="38"/>
                    </a:cubicBezTo>
                    <a:cubicBezTo>
                      <a:pt x="35" y="39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1"/>
                      <a:pt x="37" y="41"/>
                      <a:pt x="37" y="42"/>
                    </a:cubicBezTo>
                    <a:cubicBezTo>
                      <a:pt x="37" y="43"/>
                      <a:pt x="38" y="44"/>
                      <a:pt x="39" y="45"/>
                    </a:cubicBezTo>
                    <a:cubicBezTo>
                      <a:pt x="39" y="45"/>
                      <a:pt x="39" y="45"/>
                      <a:pt x="40" y="46"/>
                    </a:cubicBezTo>
                    <a:cubicBezTo>
                      <a:pt x="40" y="47"/>
                      <a:pt x="41" y="48"/>
                      <a:pt x="41" y="48"/>
                    </a:cubicBezTo>
                    <a:cubicBezTo>
                      <a:pt x="41" y="49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3" y="51"/>
                      <a:pt x="43" y="51"/>
                      <a:pt x="43" y="52"/>
                    </a:cubicBezTo>
                    <a:cubicBezTo>
                      <a:pt x="44" y="53"/>
                      <a:pt x="44" y="54"/>
                      <a:pt x="44" y="54"/>
                    </a:cubicBezTo>
                    <a:cubicBezTo>
                      <a:pt x="45" y="54"/>
                      <a:pt x="48" y="59"/>
                      <a:pt x="48" y="60"/>
                    </a:cubicBezTo>
                    <a:cubicBezTo>
                      <a:pt x="48" y="60"/>
                      <a:pt x="49" y="61"/>
                      <a:pt x="49" y="61"/>
                    </a:cubicBezTo>
                    <a:cubicBezTo>
                      <a:pt x="49" y="61"/>
                      <a:pt x="50" y="61"/>
                      <a:pt x="50" y="61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51" y="63"/>
                      <a:pt x="51" y="63"/>
                    </a:cubicBezTo>
                    <a:cubicBezTo>
                      <a:pt x="51" y="64"/>
                      <a:pt x="52" y="66"/>
                      <a:pt x="53" y="66"/>
                    </a:cubicBezTo>
                    <a:cubicBezTo>
                      <a:pt x="54" y="67"/>
                      <a:pt x="54" y="68"/>
                      <a:pt x="55" y="69"/>
                    </a:cubicBezTo>
                    <a:cubicBezTo>
                      <a:pt x="55" y="69"/>
                      <a:pt x="56" y="70"/>
                      <a:pt x="56" y="71"/>
                    </a:cubicBezTo>
                    <a:cubicBezTo>
                      <a:pt x="57" y="71"/>
                      <a:pt x="57" y="72"/>
                      <a:pt x="57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3"/>
                      <a:pt x="58" y="74"/>
                      <a:pt x="59" y="75"/>
                    </a:cubicBezTo>
                    <a:cubicBezTo>
                      <a:pt x="60" y="76"/>
                      <a:pt x="61" y="77"/>
                      <a:pt x="61" y="77"/>
                    </a:cubicBezTo>
                    <a:cubicBezTo>
                      <a:pt x="61" y="77"/>
                      <a:pt x="61" y="77"/>
                      <a:pt x="62" y="78"/>
                    </a:cubicBezTo>
                    <a:cubicBezTo>
                      <a:pt x="62" y="78"/>
                      <a:pt x="62" y="79"/>
                      <a:pt x="63" y="79"/>
                    </a:cubicBezTo>
                    <a:cubicBezTo>
                      <a:pt x="64" y="81"/>
                      <a:pt x="66" y="84"/>
                      <a:pt x="67" y="85"/>
                    </a:cubicBezTo>
                    <a:cubicBezTo>
                      <a:pt x="67" y="86"/>
                      <a:pt x="69" y="88"/>
                      <a:pt x="69" y="88"/>
                    </a:cubicBezTo>
                    <a:cubicBezTo>
                      <a:pt x="70" y="88"/>
                      <a:pt x="69" y="87"/>
                      <a:pt x="69" y="86"/>
                    </a:cubicBezTo>
                    <a:close/>
                    <a:moveTo>
                      <a:pt x="33" y="14"/>
                    </a:moveTo>
                    <a:cubicBezTo>
                      <a:pt x="34" y="12"/>
                      <a:pt x="33" y="9"/>
                      <a:pt x="32" y="7"/>
                    </a:cubicBezTo>
                    <a:cubicBezTo>
                      <a:pt x="31" y="6"/>
                      <a:pt x="31" y="5"/>
                      <a:pt x="30" y="5"/>
                    </a:cubicBezTo>
                    <a:cubicBezTo>
                      <a:pt x="27" y="3"/>
                      <a:pt x="27" y="3"/>
                      <a:pt x="25" y="2"/>
                    </a:cubicBezTo>
                    <a:cubicBezTo>
                      <a:pt x="23" y="2"/>
                      <a:pt x="21" y="2"/>
                      <a:pt x="19" y="4"/>
                    </a:cubicBezTo>
                    <a:cubicBezTo>
                      <a:pt x="18" y="4"/>
                      <a:pt x="17" y="5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7" y="14"/>
                      <a:pt x="27" y="14"/>
                      <a:pt x="27" y="15"/>
                    </a:cubicBezTo>
                    <a:cubicBezTo>
                      <a:pt x="26" y="15"/>
                      <a:pt x="27" y="15"/>
                      <a:pt x="28" y="16"/>
                    </a:cubicBezTo>
                    <a:cubicBezTo>
                      <a:pt x="30" y="17"/>
                      <a:pt x="32" y="17"/>
                      <a:pt x="33" y="16"/>
                    </a:cubicBezTo>
                    <a:cubicBezTo>
                      <a:pt x="33" y="16"/>
                      <a:pt x="33" y="15"/>
                      <a:pt x="33" y="14"/>
                    </a:cubicBezTo>
                    <a:close/>
                    <a:moveTo>
                      <a:pt x="23" y="27"/>
                    </a:moveTo>
                    <a:cubicBezTo>
                      <a:pt x="22" y="26"/>
                      <a:pt x="20" y="23"/>
                      <a:pt x="20" y="23"/>
                    </a:cubicBezTo>
                    <a:cubicBezTo>
                      <a:pt x="19" y="23"/>
                      <a:pt x="19" y="22"/>
                      <a:pt x="19" y="22"/>
                    </a:cubicBezTo>
                    <a:cubicBezTo>
                      <a:pt x="19" y="21"/>
                      <a:pt x="18" y="21"/>
                      <a:pt x="14" y="18"/>
                    </a:cubicBezTo>
                    <a:cubicBezTo>
                      <a:pt x="12" y="16"/>
                      <a:pt x="10" y="15"/>
                      <a:pt x="10" y="15"/>
                    </a:cubicBezTo>
                    <a:cubicBezTo>
                      <a:pt x="10" y="15"/>
                      <a:pt x="10" y="16"/>
                      <a:pt x="9" y="17"/>
                    </a:cubicBezTo>
                    <a:cubicBezTo>
                      <a:pt x="9" y="19"/>
                      <a:pt x="9" y="20"/>
                      <a:pt x="9" y="21"/>
                    </a:cubicBezTo>
                    <a:cubicBezTo>
                      <a:pt x="10" y="26"/>
                      <a:pt x="14" y="29"/>
                      <a:pt x="18" y="30"/>
                    </a:cubicBezTo>
                    <a:cubicBezTo>
                      <a:pt x="19" y="30"/>
                      <a:pt x="20" y="30"/>
                      <a:pt x="20" y="30"/>
                    </a:cubicBezTo>
                    <a:cubicBezTo>
                      <a:pt x="21" y="30"/>
                      <a:pt x="22" y="29"/>
                      <a:pt x="23" y="28"/>
                    </a:cubicBezTo>
                    <a:cubicBezTo>
                      <a:pt x="23" y="28"/>
                      <a:pt x="23" y="28"/>
                      <a:pt x="23" y="27"/>
                    </a:cubicBezTo>
                    <a:close/>
                    <a:moveTo>
                      <a:pt x="22" y="15"/>
                    </a:moveTo>
                    <a:cubicBezTo>
                      <a:pt x="21" y="15"/>
                      <a:pt x="21" y="14"/>
                      <a:pt x="19" y="13"/>
                    </a:cubicBezTo>
                    <a:cubicBezTo>
                      <a:pt x="18" y="12"/>
                      <a:pt x="15" y="10"/>
                      <a:pt x="12" y="8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7"/>
                      <a:pt x="4" y="7"/>
                      <a:pt x="11" y="12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6" y="15"/>
                      <a:pt x="20" y="18"/>
                      <a:pt x="20" y="18"/>
                    </a:cubicBezTo>
                    <a:cubicBezTo>
                      <a:pt x="21" y="18"/>
                      <a:pt x="21" y="17"/>
                      <a:pt x="22" y="17"/>
                    </a:cubicBezTo>
                    <a:cubicBezTo>
                      <a:pt x="22" y="16"/>
                      <a:pt x="22" y="16"/>
                      <a:pt x="2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531"/>
              <p:cNvSpPr>
                <a:spLocks noEditPoints="1"/>
              </p:cNvSpPr>
              <p:nvPr/>
            </p:nvSpPr>
            <p:spPr bwMode="auto">
              <a:xfrm>
                <a:off x="2108" y="1407"/>
                <a:ext cx="98" cy="63"/>
              </a:xfrm>
              <a:custGeom>
                <a:avLst/>
                <a:gdLst>
                  <a:gd name="T0" fmla="*/ 17 w 128"/>
                  <a:gd name="T1" fmla="*/ 20 h 83"/>
                  <a:gd name="T2" fmla="*/ 49 w 128"/>
                  <a:gd name="T3" fmla="*/ 4 h 83"/>
                  <a:gd name="T4" fmla="*/ 71 w 128"/>
                  <a:gd name="T5" fmla="*/ 7 h 83"/>
                  <a:gd name="T6" fmla="*/ 99 w 128"/>
                  <a:gd name="T7" fmla="*/ 19 h 83"/>
                  <a:gd name="T8" fmla="*/ 126 w 128"/>
                  <a:gd name="T9" fmla="*/ 52 h 83"/>
                  <a:gd name="T10" fmla="*/ 109 w 128"/>
                  <a:gd name="T11" fmla="*/ 82 h 83"/>
                  <a:gd name="T12" fmla="*/ 90 w 128"/>
                  <a:gd name="T13" fmla="*/ 75 h 83"/>
                  <a:gd name="T14" fmla="*/ 74 w 128"/>
                  <a:gd name="T15" fmla="*/ 57 h 83"/>
                  <a:gd name="T16" fmla="*/ 51 w 128"/>
                  <a:gd name="T17" fmla="*/ 50 h 83"/>
                  <a:gd name="T18" fmla="*/ 15 w 128"/>
                  <a:gd name="T19" fmla="*/ 46 h 83"/>
                  <a:gd name="T20" fmla="*/ 46 w 128"/>
                  <a:gd name="T21" fmla="*/ 44 h 83"/>
                  <a:gd name="T22" fmla="*/ 15 w 128"/>
                  <a:gd name="T23" fmla="*/ 46 h 83"/>
                  <a:gd name="T24" fmla="*/ 82 w 128"/>
                  <a:gd name="T25" fmla="*/ 62 h 83"/>
                  <a:gd name="T26" fmla="*/ 67 w 128"/>
                  <a:gd name="T27" fmla="*/ 56 h 83"/>
                  <a:gd name="T28" fmla="*/ 88 w 128"/>
                  <a:gd name="T29" fmla="*/ 71 h 83"/>
                  <a:gd name="T30" fmla="*/ 30 w 128"/>
                  <a:gd name="T31" fmla="*/ 39 h 83"/>
                  <a:gd name="T32" fmla="*/ 51 w 128"/>
                  <a:gd name="T33" fmla="*/ 43 h 83"/>
                  <a:gd name="T34" fmla="*/ 18 w 128"/>
                  <a:gd name="T35" fmla="*/ 40 h 83"/>
                  <a:gd name="T36" fmla="*/ 88 w 128"/>
                  <a:gd name="T37" fmla="*/ 63 h 83"/>
                  <a:gd name="T38" fmla="*/ 68 w 128"/>
                  <a:gd name="T39" fmla="*/ 51 h 83"/>
                  <a:gd name="T40" fmla="*/ 84 w 128"/>
                  <a:gd name="T41" fmla="*/ 62 h 83"/>
                  <a:gd name="T42" fmla="*/ 112 w 128"/>
                  <a:gd name="T43" fmla="*/ 75 h 83"/>
                  <a:gd name="T44" fmla="*/ 117 w 128"/>
                  <a:gd name="T45" fmla="*/ 41 h 83"/>
                  <a:gd name="T46" fmla="*/ 82 w 128"/>
                  <a:gd name="T47" fmla="*/ 18 h 83"/>
                  <a:gd name="T48" fmla="*/ 64 w 128"/>
                  <a:gd name="T49" fmla="*/ 50 h 83"/>
                  <a:gd name="T50" fmla="*/ 86 w 128"/>
                  <a:gd name="T51" fmla="*/ 58 h 83"/>
                  <a:gd name="T52" fmla="*/ 109 w 128"/>
                  <a:gd name="T53" fmla="*/ 79 h 83"/>
                  <a:gd name="T54" fmla="*/ 84 w 128"/>
                  <a:gd name="T55" fmla="*/ 53 h 83"/>
                  <a:gd name="T56" fmla="*/ 81 w 128"/>
                  <a:gd name="T57" fmla="*/ 48 h 83"/>
                  <a:gd name="T58" fmla="*/ 95 w 128"/>
                  <a:gd name="T59" fmla="*/ 66 h 83"/>
                  <a:gd name="T60" fmla="*/ 101 w 128"/>
                  <a:gd name="T61" fmla="*/ 72 h 83"/>
                  <a:gd name="T62" fmla="*/ 86 w 128"/>
                  <a:gd name="T63" fmla="*/ 44 h 83"/>
                  <a:gd name="T64" fmla="*/ 86 w 128"/>
                  <a:gd name="T65" fmla="*/ 42 h 83"/>
                  <a:gd name="T66" fmla="*/ 100 w 128"/>
                  <a:gd name="T67" fmla="*/ 54 h 83"/>
                  <a:gd name="T68" fmla="*/ 110 w 128"/>
                  <a:gd name="T69" fmla="*/ 57 h 83"/>
                  <a:gd name="T70" fmla="*/ 92 w 128"/>
                  <a:gd name="T71" fmla="*/ 40 h 83"/>
                  <a:gd name="T72" fmla="*/ 86 w 128"/>
                  <a:gd name="T73" fmla="*/ 32 h 83"/>
                  <a:gd name="T74" fmla="*/ 100 w 128"/>
                  <a:gd name="T75" fmla="*/ 47 h 83"/>
                  <a:gd name="T76" fmla="*/ 106 w 128"/>
                  <a:gd name="T77" fmla="*/ 40 h 83"/>
                  <a:gd name="T78" fmla="*/ 89 w 128"/>
                  <a:gd name="T79" fmla="*/ 23 h 83"/>
                  <a:gd name="T80" fmla="*/ 104 w 128"/>
                  <a:gd name="T81" fmla="*/ 33 h 83"/>
                  <a:gd name="T82" fmla="*/ 99 w 128"/>
                  <a:gd name="T83" fmla="*/ 45 h 83"/>
                  <a:gd name="T84" fmla="*/ 43 w 128"/>
                  <a:gd name="T85" fmla="*/ 37 h 83"/>
                  <a:gd name="T86" fmla="*/ 59 w 128"/>
                  <a:gd name="T87" fmla="*/ 49 h 83"/>
                  <a:gd name="T88" fmla="*/ 58 w 128"/>
                  <a:gd name="T89" fmla="*/ 44 h 83"/>
                  <a:gd name="T90" fmla="*/ 62 w 128"/>
                  <a:gd name="T91" fmla="*/ 32 h 83"/>
                  <a:gd name="T92" fmla="*/ 73 w 128"/>
                  <a:gd name="T93" fmla="*/ 29 h 83"/>
                  <a:gd name="T94" fmla="*/ 78 w 128"/>
                  <a:gd name="T95" fmla="*/ 18 h 83"/>
                  <a:gd name="T96" fmla="*/ 44 w 128"/>
                  <a:gd name="T97" fmla="*/ 5 h 83"/>
                  <a:gd name="T98" fmla="*/ 23 w 128"/>
                  <a:gd name="T99" fmla="*/ 16 h 83"/>
                  <a:gd name="T100" fmla="*/ 20 w 128"/>
                  <a:gd name="T101" fmla="*/ 32 h 83"/>
                  <a:gd name="T102" fmla="*/ 51 w 128"/>
                  <a:gd name="T103" fmla="*/ 36 h 83"/>
                  <a:gd name="T104" fmla="*/ 19 w 128"/>
                  <a:gd name="T105" fmla="*/ 35 h 83"/>
                  <a:gd name="T106" fmla="*/ 46 w 128"/>
                  <a:gd name="T107" fmla="*/ 26 h 83"/>
                  <a:gd name="T108" fmla="*/ 37 w 128"/>
                  <a:gd name="T109" fmla="*/ 28 h 83"/>
                  <a:gd name="T110" fmla="*/ 35 w 128"/>
                  <a:gd name="T111" fmla="*/ 16 h 83"/>
                  <a:gd name="T112" fmla="*/ 60 w 128"/>
                  <a:gd name="T113" fmla="*/ 26 h 83"/>
                  <a:gd name="T114" fmla="*/ 38 w 128"/>
                  <a:gd name="T115" fmla="*/ 20 h 83"/>
                  <a:gd name="T116" fmla="*/ 46 w 128"/>
                  <a:gd name="T117" fmla="*/ 9 h 83"/>
                  <a:gd name="T118" fmla="*/ 56 w 128"/>
                  <a:gd name="T119" fmla="*/ 14 h 83"/>
                  <a:gd name="T120" fmla="*/ 36 w 128"/>
                  <a:gd name="T121" fmla="*/ 13 h 83"/>
                  <a:gd name="T122" fmla="*/ 73 w 128"/>
                  <a:gd name="T123" fmla="*/ 2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" h="83">
                    <a:moveTo>
                      <a:pt x="8" y="47"/>
                    </a:move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7" y="47"/>
                      <a:pt x="7" y="47"/>
                    </a:cubicBezTo>
                    <a:cubicBezTo>
                      <a:pt x="7" y="47"/>
                      <a:pt x="7" y="46"/>
                      <a:pt x="7" y="46"/>
                    </a:cubicBezTo>
                    <a:cubicBezTo>
                      <a:pt x="6" y="46"/>
                      <a:pt x="6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4" y="44"/>
                      <a:pt x="3" y="43"/>
                      <a:pt x="3" y="43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1"/>
                      <a:pt x="1" y="41"/>
                    </a:cubicBezTo>
                    <a:cubicBezTo>
                      <a:pt x="1" y="40"/>
                      <a:pt x="0" y="40"/>
                      <a:pt x="0" y="39"/>
                    </a:cubicBezTo>
                    <a:cubicBezTo>
                      <a:pt x="0" y="39"/>
                      <a:pt x="0" y="38"/>
                      <a:pt x="1" y="38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1" y="37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6"/>
                      <a:pt x="3" y="36"/>
                      <a:pt x="3" y="35"/>
                    </a:cubicBezTo>
                    <a:cubicBezTo>
                      <a:pt x="4" y="35"/>
                      <a:pt x="4" y="34"/>
                      <a:pt x="4" y="34"/>
                    </a:cubicBezTo>
                    <a:cubicBezTo>
                      <a:pt x="4" y="34"/>
                      <a:pt x="5" y="34"/>
                      <a:pt x="5" y="33"/>
                    </a:cubicBezTo>
                    <a:cubicBezTo>
                      <a:pt x="5" y="33"/>
                      <a:pt x="6" y="32"/>
                      <a:pt x="6" y="32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0"/>
                    </a:cubicBezTo>
                    <a:cubicBezTo>
                      <a:pt x="8" y="30"/>
                      <a:pt x="8" y="30"/>
                      <a:pt x="9" y="30"/>
                    </a:cubicBezTo>
                    <a:cubicBezTo>
                      <a:pt x="9" y="30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5"/>
                      <a:pt x="12" y="25"/>
                    </a:cubicBezTo>
                    <a:cubicBezTo>
                      <a:pt x="13" y="25"/>
                      <a:pt x="13" y="25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19"/>
                    </a:cubicBezTo>
                    <a:cubicBezTo>
                      <a:pt x="17" y="19"/>
                      <a:pt x="18" y="18"/>
                      <a:pt x="19" y="18"/>
                    </a:cubicBezTo>
                    <a:cubicBezTo>
                      <a:pt x="20" y="17"/>
                      <a:pt x="21" y="17"/>
                      <a:pt x="21" y="16"/>
                    </a:cubicBezTo>
                    <a:cubicBezTo>
                      <a:pt x="21" y="15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2"/>
                    </a:cubicBezTo>
                    <a:cubicBezTo>
                      <a:pt x="24" y="12"/>
                      <a:pt x="24" y="12"/>
                      <a:pt x="25" y="12"/>
                    </a:cubicBezTo>
                    <a:cubicBezTo>
                      <a:pt x="25" y="12"/>
                      <a:pt x="25" y="11"/>
                      <a:pt x="25" y="11"/>
                    </a:cubicBezTo>
                    <a:cubicBezTo>
                      <a:pt x="25" y="11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7" y="9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6"/>
                      <a:pt x="28" y="6"/>
                    </a:cubicBezTo>
                    <a:cubicBezTo>
                      <a:pt x="28" y="6"/>
                      <a:pt x="28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5"/>
                      <a:pt x="30" y="4"/>
                    </a:cubicBezTo>
                    <a:cubicBezTo>
                      <a:pt x="30" y="4"/>
                      <a:pt x="31" y="4"/>
                      <a:pt x="31" y="2"/>
                    </a:cubicBezTo>
                    <a:cubicBezTo>
                      <a:pt x="32" y="2"/>
                      <a:pt x="32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4" y="1"/>
                      <a:pt x="37" y="2"/>
                      <a:pt x="37" y="2"/>
                    </a:cubicBezTo>
                    <a:cubicBezTo>
                      <a:pt x="37" y="2"/>
                      <a:pt x="38" y="2"/>
                      <a:pt x="39" y="3"/>
                    </a:cubicBezTo>
                    <a:cubicBezTo>
                      <a:pt x="40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4"/>
                    </a:cubicBezTo>
                    <a:cubicBezTo>
                      <a:pt x="41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7" y="4"/>
                      <a:pt x="47" y="4"/>
                    </a:cubicBezTo>
                    <a:cubicBezTo>
                      <a:pt x="47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9" y="4"/>
                    </a:cubicBezTo>
                    <a:cubicBezTo>
                      <a:pt x="49" y="3"/>
                      <a:pt x="49" y="3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4"/>
                      <a:pt x="50" y="4"/>
                      <a:pt x="51" y="4"/>
                    </a:cubicBezTo>
                    <a:cubicBezTo>
                      <a:pt x="51" y="3"/>
                      <a:pt x="51" y="3"/>
                      <a:pt x="51" y="4"/>
                    </a:cubicBezTo>
                    <a:cubicBezTo>
                      <a:pt x="51" y="4"/>
                      <a:pt x="51" y="4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8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4"/>
                      <a:pt x="60" y="3"/>
                    </a:cubicBezTo>
                    <a:cubicBezTo>
                      <a:pt x="61" y="3"/>
                      <a:pt x="62" y="4"/>
                      <a:pt x="63" y="4"/>
                    </a:cubicBezTo>
                    <a:cubicBezTo>
                      <a:pt x="65" y="4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7" y="5"/>
                      <a:pt x="66" y="5"/>
                    </a:cubicBezTo>
                    <a:cubicBezTo>
                      <a:pt x="66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8" y="5"/>
                    </a:cubicBezTo>
                    <a:cubicBezTo>
                      <a:pt x="68" y="5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70" y="6"/>
                      <a:pt x="70" y="6"/>
                    </a:cubicBezTo>
                    <a:cubicBezTo>
                      <a:pt x="70" y="7"/>
                      <a:pt x="70" y="7"/>
                      <a:pt x="71" y="7"/>
                    </a:cubicBezTo>
                    <a:cubicBezTo>
                      <a:pt x="71" y="7"/>
                      <a:pt x="72" y="7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2" y="8"/>
                      <a:pt x="73" y="9"/>
                      <a:pt x="73" y="9"/>
                    </a:cubicBezTo>
                    <a:cubicBezTo>
                      <a:pt x="73" y="9"/>
                      <a:pt x="74" y="9"/>
                      <a:pt x="74" y="9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4" y="9"/>
                      <a:pt x="74" y="10"/>
                      <a:pt x="74" y="10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1"/>
                      <a:pt x="75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1"/>
                      <a:pt x="75" y="11"/>
                      <a:pt x="76" y="11"/>
                    </a:cubicBezTo>
                    <a:cubicBezTo>
                      <a:pt x="76" y="11"/>
                      <a:pt x="77" y="12"/>
                      <a:pt x="77" y="12"/>
                    </a:cubicBezTo>
                    <a:cubicBezTo>
                      <a:pt x="76" y="12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3"/>
                    </a:cubicBezTo>
                    <a:cubicBezTo>
                      <a:pt x="77" y="13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3"/>
                    </a:cubicBezTo>
                    <a:cubicBezTo>
                      <a:pt x="78" y="13"/>
                      <a:pt x="78" y="13"/>
                      <a:pt x="79" y="13"/>
                    </a:cubicBezTo>
                    <a:cubicBezTo>
                      <a:pt x="79" y="13"/>
                      <a:pt x="81" y="13"/>
                      <a:pt x="81" y="13"/>
                    </a:cubicBezTo>
                    <a:cubicBezTo>
                      <a:pt x="81" y="13"/>
                      <a:pt x="81" y="14"/>
                      <a:pt x="81" y="14"/>
                    </a:cubicBezTo>
                    <a:cubicBezTo>
                      <a:pt x="82" y="14"/>
                      <a:pt x="83" y="15"/>
                      <a:pt x="83" y="15"/>
                    </a:cubicBezTo>
                    <a:cubicBezTo>
                      <a:pt x="82" y="15"/>
                      <a:pt x="82" y="15"/>
                      <a:pt x="83" y="15"/>
                    </a:cubicBezTo>
                    <a:cubicBezTo>
                      <a:pt x="83" y="15"/>
                      <a:pt x="83" y="15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6"/>
                      <a:pt x="83" y="16"/>
                      <a:pt x="84" y="17"/>
                    </a:cubicBezTo>
                    <a:cubicBezTo>
                      <a:pt x="84" y="18"/>
                      <a:pt x="84" y="18"/>
                      <a:pt x="85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2" y="17"/>
                      <a:pt x="92" y="17"/>
                      <a:pt x="92" y="18"/>
                    </a:cubicBezTo>
                    <a:cubicBezTo>
                      <a:pt x="93" y="18"/>
                      <a:pt x="93" y="18"/>
                      <a:pt x="93" y="18"/>
                    </a:cubicBezTo>
                    <a:cubicBezTo>
                      <a:pt x="94" y="18"/>
                      <a:pt x="95" y="18"/>
                      <a:pt x="95" y="18"/>
                    </a:cubicBezTo>
                    <a:cubicBezTo>
                      <a:pt x="95" y="18"/>
                      <a:pt x="96" y="18"/>
                      <a:pt x="96" y="18"/>
                    </a:cubicBezTo>
                    <a:cubicBezTo>
                      <a:pt x="96" y="18"/>
                      <a:pt x="99" y="19"/>
                      <a:pt x="99" y="19"/>
                    </a:cubicBezTo>
                    <a:cubicBezTo>
                      <a:pt x="99" y="19"/>
                      <a:pt x="99" y="20"/>
                      <a:pt x="100" y="20"/>
                    </a:cubicBezTo>
                    <a:cubicBezTo>
                      <a:pt x="100" y="20"/>
                      <a:pt x="101" y="20"/>
                      <a:pt x="101" y="20"/>
                    </a:cubicBezTo>
                    <a:cubicBezTo>
                      <a:pt x="101" y="21"/>
                      <a:pt x="102" y="21"/>
                      <a:pt x="102" y="21"/>
                    </a:cubicBezTo>
                    <a:cubicBezTo>
                      <a:pt x="102" y="21"/>
                      <a:pt x="103" y="22"/>
                      <a:pt x="103" y="22"/>
                    </a:cubicBezTo>
                    <a:cubicBezTo>
                      <a:pt x="103" y="22"/>
                      <a:pt x="103" y="22"/>
                      <a:pt x="103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3"/>
                      <a:pt x="104" y="23"/>
                    </a:cubicBezTo>
                    <a:cubicBezTo>
                      <a:pt x="104" y="23"/>
                      <a:pt x="104" y="23"/>
                      <a:pt x="104" y="22"/>
                    </a:cubicBezTo>
                    <a:cubicBezTo>
                      <a:pt x="104" y="22"/>
                      <a:pt x="104" y="23"/>
                      <a:pt x="105" y="23"/>
                    </a:cubicBezTo>
                    <a:cubicBezTo>
                      <a:pt x="105" y="23"/>
                      <a:pt x="105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7" y="25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7" y="25"/>
                      <a:pt x="107" y="25"/>
                      <a:pt x="107" y="26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08" y="26"/>
                      <a:pt x="108" y="26"/>
                      <a:pt x="108" y="27"/>
                    </a:cubicBezTo>
                    <a:cubicBezTo>
                      <a:pt x="109" y="27"/>
                      <a:pt x="110" y="29"/>
                      <a:pt x="111" y="30"/>
                    </a:cubicBezTo>
                    <a:cubicBezTo>
                      <a:pt x="112" y="31"/>
                      <a:pt x="113" y="32"/>
                      <a:pt x="113" y="32"/>
                    </a:cubicBezTo>
                    <a:cubicBezTo>
                      <a:pt x="113" y="32"/>
                      <a:pt x="114" y="33"/>
                      <a:pt x="114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5" y="34"/>
                      <a:pt x="115" y="35"/>
                      <a:pt x="115" y="35"/>
                    </a:cubicBezTo>
                    <a:cubicBezTo>
                      <a:pt x="115" y="36"/>
                      <a:pt x="116" y="37"/>
                      <a:pt x="116" y="37"/>
                    </a:cubicBezTo>
                    <a:cubicBezTo>
                      <a:pt x="117" y="38"/>
                      <a:pt x="117" y="38"/>
                      <a:pt x="118" y="39"/>
                    </a:cubicBezTo>
                    <a:cubicBezTo>
                      <a:pt x="118" y="39"/>
                      <a:pt x="118" y="39"/>
                      <a:pt x="118" y="39"/>
                    </a:cubicBezTo>
                    <a:cubicBezTo>
                      <a:pt x="118" y="39"/>
                      <a:pt x="118" y="40"/>
                      <a:pt x="118" y="40"/>
                    </a:cubicBezTo>
                    <a:cubicBezTo>
                      <a:pt x="118" y="40"/>
                      <a:pt x="119" y="42"/>
                      <a:pt x="120" y="42"/>
                    </a:cubicBezTo>
                    <a:cubicBezTo>
                      <a:pt x="120" y="43"/>
                      <a:pt x="120" y="43"/>
                      <a:pt x="121" y="43"/>
                    </a:cubicBezTo>
                    <a:cubicBezTo>
                      <a:pt x="121" y="44"/>
                      <a:pt x="121" y="44"/>
                      <a:pt x="122" y="45"/>
                    </a:cubicBezTo>
                    <a:cubicBezTo>
                      <a:pt x="123" y="46"/>
                      <a:pt x="123" y="46"/>
                      <a:pt x="124" y="46"/>
                    </a:cubicBezTo>
                    <a:cubicBezTo>
                      <a:pt x="124" y="46"/>
                      <a:pt x="124" y="46"/>
                      <a:pt x="124" y="46"/>
                    </a:cubicBezTo>
                    <a:cubicBezTo>
                      <a:pt x="124" y="46"/>
                      <a:pt x="125" y="46"/>
                      <a:pt x="125" y="46"/>
                    </a:cubicBezTo>
                    <a:cubicBezTo>
                      <a:pt x="125" y="46"/>
                      <a:pt x="126" y="46"/>
                      <a:pt x="126" y="46"/>
                    </a:cubicBezTo>
                    <a:cubicBezTo>
                      <a:pt x="126" y="47"/>
                      <a:pt x="127" y="47"/>
                      <a:pt x="127" y="47"/>
                    </a:cubicBezTo>
                    <a:cubicBezTo>
                      <a:pt x="127" y="46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8" y="47"/>
                      <a:pt x="128" y="49"/>
                      <a:pt x="127" y="49"/>
                    </a:cubicBezTo>
                    <a:cubicBezTo>
                      <a:pt x="127" y="50"/>
                      <a:pt x="127" y="50"/>
                      <a:pt x="127" y="49"/>
                    </a:cubicBezTo>
                    <a:cubicBezTo>
                      <a:pt x="127" y="49"/>
                      <a:pt x="127" y="49"/>
                      <a:pt x="127" y="49"/>
                    </a:cubicBezTo>
                    <a:cubicBezTo>
                      <a:pt x="127" y="49"/>
                      <a:pt x="127" y="49"/>
                      <a:pt x="127" y="50"/>
                    </a:cubicBezTo>
                    <a:cubicBezTo>
                      <a:pt x="127" y="50"/>
                      <a:pt x="127" y="50"/>
                      <a:pt x="126" y="51"/>
                    </a:cubicBezTo>
                    <a:cubicBezTo>
                      <a:pt x="126" y="51"/>
                      <a:pt x="126" y="51"/>
                      <a:pt x="126" y="52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6" y="52"/>
                      <a:pt x="125" y="52"/>
                      <a:pt x="126" y="52"/>
                    </a:cubicBezTo>
                    <a:cubicBezTo>
                      <a:pt x="126" y="52"/>
                      <a:pt x="126" y="53"/>
                      <a:pt x="126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5"/>
                      <a:pt x="125" y="55"/>
                    </a:cubicBezTo>
                    <a:cubicBezTo>
                      <a:pt x="124" y="55"/>
                      <a:pt x="124" y="55"/>
                      <a:pt x="124" y="56"/>
                    </a:cubicBezTo>
                    <a:cubicBezTo>
                      <a:pt x="124" y="56"/>
                      <a:pt x="123" y="57"/>
                      <a:pt x="123" y="57"/>
                    </a:cubicBezTo>
                    <a:cubicBezTo>
                      <a:pt x="123" y="57"/>
                      <a:pt x="123" y="57"/>
                      <a:pt x="123" y="58"/>
                    </a:cubicBezTo>
                    <a:cubicBezTo>
                      <a:pt x="122" y="58"/>
                      <a:pt x="122" y="59"/>
                      <a:pt x="122" y="59"/>
                    </a:cubicBezTo>
                    <a:cubicBezTo>
                      <a:pt x="122" y="60"/>
                      <a:pt x="122" y="60"/>
                      <a:pt x="122" y="60"/>
                    </a:cubicBezTo>
                    <a:cubicBezTo>
                      <a:pt x="122" y="60"/>
                      <a:pt x="122" y="60"/>
                      <a:pt x="121" y="60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21" y="61"/>
                      <a:pt x="121" y="61"/>
                      <a:pt x="121" y="61"/>
                    </a:cubicBezTo>
                    <a:cubicBezTo>
                      <a:pt x="121" y="61"/>
                      <a:pt x="121" y="61"/>
                      <a:pt x="121" y="61"/>
                    </a:cubicBezTo>
                    <a:cubicBezTo>
                      <a:pt x="121" y="62"/>
                      <a:pt x="120" y="63"/>
                      <a:pt x="120" y="64"/>
                    </a:cubicBezTo>
                    <a:cubicBezTo>
                      <a:pt x="119" y="64"/>
                      <a:pt x="119" y="64"/>
                      <a:pt x="119" y="64"/>
                    </a:cubicBezTo>
                    <a:cubicBezTo>
                      <a:pt x="119" y="64"/>
                      <a:pt x="119" y="64"/>
                      <a:pt x="119" y="65"/>
                    </a:cubicBezTo>
                    <a:cubicBezTo>
                      <a:pt x="119" y="65"/>
                      <a:pt x="118" y="66"/>
                      <a:pt x="118" y="67"/>
                    </a:cubicBezTo>
                    <a:cubicBezTo>
                      <a:pt x="118" y="67"/>
                      <a:pt x="117" y="68"/>
                      <a:pt x="117" y="68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6" y="70"/>
                    </a:cubicBezTo>
                    <a:cubicBezTo>
                      <a:pt x="116" y="70"/>
                      <a:pt x="116" y="70"/>
                      <a:pt x="116" y="71"/>
                    </a:cubicBezTo>
                    <a:cubicBezTo>
                      <a:pt x="115" y="71"/>
                      <a:pt x="115" y="72"/>
                      <a:pt x="115" y="72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5" y="73"/>
                      <a:pt x="114" y="73"/>
                      <a:pt x="115" y="73"/>
                    </a:cubicBezTo>
                    <a:cubicBezTo>
                      <a:pt x="115" y="73"/>
                      <a:pt x="115" y="73"/>
                      <a:pt x="115" y="73"/>
                    </a:cubicBezTo>
                    <a:cubicBezTo>
                      <a:pt x="114" y="73"/>
                      <a:pt x="114" y="74"/>
                      <a:pt x="113" y="75"/>
                    </a:cubicBezTo>
                    <a:cubicBezTo>
                      <a:pt x="113" y="75"/>
                      <a:pt x="113" y="76"/>
                      <a:pt x="113" y="76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3" y="77"/>
                      <a:pt x="112" y="78"/>
                      <a:pt x="112" y="78"/>
                    </a:cubicBezTo>
                    <a:cubicBezTo>
                      <a:pt x="112" y="78"/>
                      <a:pt x="111" y="79"/>
                      <a:pt x="111" y="80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10" y="81"/>
                      <a:pt x="110" y="81"/>
                      <a:pt x="110" y="82"/>
                    </a:cubicBezTo>
                    <a:cubicBezTo>
                      <a:pt x="110" y="82"/>
                      <a:pt x="110" y="83"/>
                      <a:pt x="109" y="83"/>
                    </a:cubicBezTo>
                    <a:cubicBezTo>
                      <a:pt x="109" y="83"/>
                      <a:pt x="109" y="83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8" y="82"/>
                    </a:cubicBezTo>
                    <a:cubicBezTo>
                      <a:pt x="108" y="82"/>
                      <a:pt x="108" y="82"/>
                      <a:pt x="108" y="81"/>
                    </a:cubicBezTo>
                    <a:cubicBezTo>
                      <a:pt x="109" y="81"/>
                      <a:pt x="109" y="81"/>
                      <a:pt x="108" y="81"/>
                    </a:cubicBezTo>
                    <a:cubicBezTo>
                      <a:pt x="108" y="81"/>
                      <a:pt x="107" y="81"/>
                      <a:pt x="107" y="81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6" y="82"/>
                      <a:pt x="106" y="82"/>
                      <a:pt x="106" y="82"/>
                    </a:cubicBezTo>
                    <a:cubicBezTo>
                      <a:pt x="105" y="82"/>
                      <a:pt x="105" y="82"/>
                      <a:pt x="105" y="82"/>
                    </a:cubicBezTo>
                    <a:cubicBezTo>
                      <a:pt x="105" y="82"/>
                      <a:pt x="105" y="82"/>
                      <a:pt x="105" y="82"/>
                    </a:cubicBezTo>
                    <a:cubicBezTo>
                      <a:pt x="104" y="82"/>
                      <a:pt x="104" y="82"/>
                      <a:pt x="104" y="82"/>
                    </a:cubicBezTo>
                    <a:cubicBezTo>
                      <a:pt x="104" y="82"/>
                      <a:pt x="104" y="82"/>
                      <a:pt x="104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1"/>
                      <a:pt x="103" y="81"/>
                      <a:pt x="103" y="82"/>
                    </a:cubicBezTo>
                    <a:cubicBezTo>
                      <a:pt x="102" y="82"/>
                      <a:pt x="102" y="82"/>
                      <a:pt x="102" y="81"/>
                    </a:cubicBezTo>
                    <a:cubicBezTo>
                      <a:pt x="102" y="81"/>
                      <a:pt x="101" y="81"/>
                      <a:pt x="101" y="81"/>
                    </a:cubicBezTo>
                    <a:cubicBezTo>
                      <a:pt x="101" y="81"/>
                      <a:pt x="101" y="81"/>
                      <a:pt x="101" y="81"/>
                    </a:cubicBezTo>
                    <a:cubicBezTo>
                      <a:pt x="101" y="81"/>
                      <a:pt x="101" y="81"/>
                      <a:pt x="101" y="81"/>
                    </a:cubicBezTo>
                    <a:cubicBezTo>
                      <a:pt x="101" y="81"/>
                      <a:pt x="101" y="81"/>
                      <a:pt x="100" y="81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100" y="81"/>
                      <a:pt x="100" y="81"/>
                      <a:pt x="99" y="81"/>
                    </a:cubicBezTo>
                    <a:cubicBezTo>
                      <a:pt x="99" y="81"/>
                      <a:pt x="99" y="81"/>
                      <a:pt x="99" y="81"/>
                    </a:cubicBezTo>
                    <a:cubicBezTo>
                      <a:pt x="99" y="81"/>
                      <a:pt x="99" y="81"/>
                      <a:pt x="99" y="81"/>
                    </a:cubicBezTo>
                    <a:cubicBezTo>
                      <a:pt x="98" y="81"/>
                      <a:pt x="98" y="80"/>
                      <a:pt x="98" y="80"/>
                    </a:cubicBezTo>
                    <a:cubicBezTo>
                      <a:pt x="98" y="81"/>
                      <a:pt x="97" y="80"/>
                      <a:pt x="97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79"/>
                      <a:pt x="96" y="79"/>
                      <a:pt x="95" y="79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5" y="79"/>
                      <a:pt x="95" y="78"/>
                      <a:pt x="95" y="78"/>
                    </a:cubicBezTo>
                    <a:cubicBezTo>
                      <a:pt x="94" y="78"/>
                      <a:pt x="94" y="78"/>
                      <a:pt x="94" y="78"/>
                    </a:cubicBezTo>
                    <a:cubicBezTo>
                      <a:pt x="94" y="78"/>
                      <a:pt x="94" y="78"/>
                      <a:pt x="94" y="78"/>
                    </a:cubicBezTo>
                    <a:cubicBezTo>
                      <a:pt x="94" y="78"/>
                      <a:pt x="92" y="77"/>
                      <a:pt x="92" y="77"/>
                    </a:cubicBezTo>
                    <a:cubicBezTo>
                      <a:pt x="92" y="77"/>
                      <a:pt x="92" y="76"/>
                      <a:pt x="92" y="76"/>
                    </a:cubicBezTo>
                    <a:cubicBezTo>
                      <a:pt x="92" y="76"/>
                      <a:pt x="92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0" y="76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4"/>
                      <a:pt x="90" y="74"/>
                      <a:pt x="90" y="75"/>
                    </a:cubicBezTo>
                    <a:cubicBezTo>
                      <a:pt x="89" y="75"/>
                      <a:pt x="89" y="75"/>
                      <a:pt x="89" y="74"/>
                    </a:cubicBezTo>
                    <a:cubicBezTo>
                      <a:pt x="89" y="74"/>
                      <a:pt x="89" y="74"/>
                      <a:pt x="89" y="74"/>
                    </a:cubicBezTo>
                    <a:cubicBezTo>
                      <a:pt x="89" y="74"/>
                      <a:pt x="89" y="74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7" y="72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2"/>
                      <a:pt x="86" y="71"/>
                      <a:pt x="86" y="71"/>
                    </a:cubicBezTo>
                    <a:cubicBezTo>
                      <a:pt x="85" y="71"/>
                      <a:pt x="85" y="71"/>
                      <a:pt x="85" y="70"/>
                    </a:cubicBezTo>
                    <a:cubicBezTo>
                      <a:pt x="85" y="70"/>
                      <a:pt x="85" y="69"/>
                      <a:pt x="85" y="69"/>
                    </a:cubicBezTo>
                    <a:cubicBezTo>
                      <a:pt x="84" y="69"/>
                      <a:pt x="84" y="69"/>
                      <a:pt x="84" y="69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7"/>
                      <a:pt x="83" y="67"/>
                      <a:pt x="82" y="67"/>
                    </a:cubicBezTo>
                    <a:cubicBezTo>
                      <a:pt x="82" y="67"/>
                      <a:pt x="82" y="66"/>
                      <a:pt x="82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6"/>
                      <a:pt x="81" y="65"/>
                      <a:pt x="81" y="65"/>
                    </a:cubicBezTo>
                    <a:cubicBezTo>
                      <a:pt x="81" y="65"/>
                      <a:pt x="81" y="65"/>
                      <a:pt x="81" y="64"/>
                    </a:cubicBezTo>
                    <a:cubicBezTo>
                      <a:pt x="81" y="64"/>
                      <a:pt x="81" y="64"/>
                      <a:pt x="80" y="64"/>
                    </a:cubicBezTo>
                    <a:cubicBezTo>
                      <a:pt x="80" y="64"/>
                      <a:pt x="80" y="63"/>
                      <a:pt x="80" y="63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79" y="63"/>
                      <a:pt x="79" y="62"/>
                      <a:pt x="79" y="62"/>
                    </a:cubicBezTo>
                    <a:cubicBezTo>
                      <a:pt x="79" y="62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8" y="57"/>
                    </a:cubicBezTo>
                    <a:cubicBezTo>
                      <a:pt x="68" y="56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6"/>
                      <a:pt x="65" y="56"/>
                    </a:cubicBezTo>
                    <a:cubicBezTo>
                      <a:pt x="65" y="57"/>
                      <a:pt x="64" y="56"/>
                      <a:pt x="63" y="56"/>
                    </a:cubicBezTo>
                    <a:cubicBezTo>
                      <a:pt x="63" y="56"/>
                      <a:pt x="63" y="56"/>
                      <a:pt x="62" y="56"/>
                    </a:cubicBezTo>
                    <a:cubicBezTo>
                      <a:pt x="62" y="56"/>
                      <a:pt x="62" y="56"/>
                      <a:pt x="62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1" y="56"/>
                      <a:pt x="61" y="56"/>
                      <a:pt x="61" y="55"/>
                    </a:cubicBezTo>
                    <a:cubicBezTo>
                      <a:pt x="61" y="55"/>
                      <a:pt x="61" y="55"/>
                      <a:pt x="61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59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6"/>
                      <a:pt x="58" y="56"/>
                      <a:pt x="58" y="56"/>
                    </a:cubicBezTo>
                    <a:cubicBezTo>
                      <a:pt x="58" y="56"/>
                      <a:pt x="58" y="57"/>
                      <a:pt x="58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6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5" y="55"/>
                    </a:cubicBezTo>
                    <a:cubicBezTo>
                      <a:pt x="55" y="55"/>
                      <a:pt x="54" y="53"/>
                      <a:pt x="54" y="52"/>
                    </a:cubicBezTo>
                    <a:cubicBezTo>
                      <a:pt x="54" y="52"/>
                      <a:pt x="54" y="52"/>
                      <a:pt x="53" y="52"/>
                    </a:cubicBezTo>
                    <a:cubicBezTo>
                      <a:pt x="53" y="51"/>
                      <a:pt x="52" y="51"/>
                      <a:pt x="52" y="50"/>
                    </a:cubicBezTo>
                    <a:cubicBezTo>
                      <a:pt x="52" y="50"/>
                      <a:pt x="51" y="50"/>
                      <a:pt x="51" y="50"/>
                    </a:cubicBezTo>
                    <a:cubicBezTo>
                      <a:pt x="51" y="49"/>
                      <a:pt x="50" y="49"/>
                      <a:pt x="50" y="49"/>
                    </a:cubicBezTo>
                    <a:cubicBezTo>
                      <a:pt x="49" y="48"/>
                      <a:pt x="48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6" y="47"/>
                      <a:pt x="44" y="45"/>
                    </a:cubicBezTo>
                    <a:cubicBezTo>
                      <a:pt x="43" y="45"/>
                      <a:pt x="43" y="45"/>
                      <a:pt x="37" y="44"/>
                    </a:cubicBezTo>
                    <a:cubicBezTo>
                      <a:pt x="37" y="44"/>
                      <a:pt x="36" y="44"/>
                      <a:pt x="36" y="44"/>
                    </a:cubicBezTo>
                    <a:cubicBezTo>
                      <a:pt x="36" y="44"/>
                      <a:pt x="35" y="43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3"/>
                      <a:pt x="34" y="43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1" y="44"/>
                      <a:pt x="30" y="44"/>
                      <a:pt x="30" y="44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4"/>
                      <a:pt x="30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8" y="44"/>
                    </a:cubicBezTo>
                    <a:cubicBezTo>
                      <a:pt x="28" y="44"/>
                      <a:pt x="28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6" y="44"/>
                      <a:pt x="26" y="44"/>
                    </a:cubicBezTo>
                    <a:cubicBezTo>
                      <a:pt x="26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4" y="44"/>
                      <a:pt x="23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1" y="45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0" y="46"/>
                      <a:pt x="20" y="46"/>
                    </a:cubicBezTo>
                    <a:cubicBezTo>
                      <a:pt x="20" y="46"/>
                      <a:pt x="19" y="46"/>
                      <a:pt x="19" y="47"/>
                    </a:cubicBezTo>
                    <a:cubicBezTo>
                      <a:pt x="19" y="47"/>
                      <a:pt x="19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7" y="47"/>
                      <a:pt x="17" y="47"/>
                    </a:cubicBezTo>
                    <a:cubicBezTo>
                      <a:pt x="17" y="48"/>
                      <a:pt x="17" y="48"/>
                      <a:pt x="16" y="48"/>
                    </a:cubicBezTo>
                    <a:cubicBezTo>
                      <a:pt x="16" y="48"/>
                      <a:pt x="16" y="48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8"/>
                      <a:pt x="14" y="48"/>
                      <a:pt x="14" y="48"/>
                    </a:cubicBezTo>
                    <a:cubicBezTo>
                      <a:pt x="13" y="48"/>
                      <a:pt x="12" y="48"/>
                      <a:pt x="10" y="48"/>
                    </a:cubicBezTo>
                    <a:cubicBezTo>
                      <a:pt x="9" y="48"/>
                      <a:pt x="8" y="48"/>
                      <a:pt x="8" y="47"/>
                    </a:cubicBezTo>
                    <a:close/>
                    <a:moveTo>
                      <a:pt x="13" y="47"/>
                    </a:moveTo>
                    <a:cubicBezTo>
                      <a:pt x="14" y="47"/>
                      <a:pt x="15" y="47"/>
                      <a:pt x="15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6" y="46"/>
                      <a:pt x="17" y="46"/>
                      <a:pt x="18" y="46"/>
                    </a:cubicBezTo>
                    <a:cubicBezTo>
                      <a:pt x="20" y="44"/>
                      <a:pt x="22" y="44"/>
                      <a:pt x="23" y="44"/>
                    </a:cubicBezTo>
                    <a:cubicBezTo>
                      <a:pt x="24" y="43"/>
                      <a:pt x="24" y="43"/>
                      <a:pt x="25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3"/>
                      <a:pt x="28" y="43"/>
                      <a:pt x="28" y="43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2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5" y="42"/>
                    </a:cubicBezTo>
                    <a:cubicBezTo>
                      <a:pt x="35" y="42"/>
                      <a:pt x="36" y="42"/>
                      <a:pt x="37" y="43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2"/>
                      <a:pt x="38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1" y="43"/>
                    </a:cubicBezTo>
                    <a:cubicBezTo>
                      <a:pt x="41" y="43"/>
                      <a:pt x="41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3" y="43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5" y="44"/>
                      <a:pt x="46" y="45"/>
                      <a:pt x="47" y="45"/>
                    </a:cubicBezTo>
                    <a:cubicBezTo>
                      <a:pt x="47" y="45"/>
                      <a:pt x="48" y="46"/>
                      <a:pt x="48" y="46"/>
                    </a:cubicBezTo>
                    <a:cubicBezTo>
                      <a:pt x="48" y="46"/>
                      <a:pt x="49" y="46"/>
                      <a:pt x="49" y="46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49" y="47"/>
                      <a:pt x="49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6"/>
                      <a:pt x="50" y="46"/>
                    </a:cubicBezTo>
                    <a:cubicBezTo>
                      <a:pt x="50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7" y="45"/>
                      <a:pt x="47" y="45"/>
                    </a:cubicBezTo>
                    <a:cubicBezTo>
                      <a:pt x="47" y="45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6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4"/>
                      <a:pt x="45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3" y="43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39" y="42"/>
                      <a:pt x="38" y="41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2" y="41"/>
                      <a:pt x="32" y="41"/>
                    </a:cubicBezTo>
                    <a:cubicBezTo>
                      <a:pt x="32" y="41"/>
                      <a:pt x="30" y="41"/>
                      <a:pt x="29" y="41"/>
                    </a:cubicBezTo>
                    <a:cubicBezTo>
                      <a:pt x="29" y="41"/>
                      <a:pt x="28" y="41"/>
                      <a:pt x="28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2"/>
                    </a:cubicBezTo>
                    <a:cubicBezTo>
                      <a:pt x="26" y="42"/>
                      <a:pt x="26" y="42"/>
                      <a:pt x="25" y="42"/>
                    </a:cubicBezTo>
                    <a:cubicBezTo>
                      <a:pt x="25" y="42"/>
                      <a:pt x="25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2"/>
                      <a:pt x="22" y="42"/>
                      <a:pt x="22" y="43"/>
                    </a:cubicBezTo>
                    <a:cubicBezTo>
                      <a:pt x="22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5" y="45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4" y="46"/>
                      <a:pt x="14" y="46"/>
                    </a:cubicBezTo>
                    <a:cubicBezTo>
                      <a:pt x="14" y="46"/>
                      <a:pt x="13" y="46"/>
                      <a:pt x="13" y="46"/>
                    </a:cubicBezTo>
                    <a:cubicBezTo>
                      <a:pt x="13" y="46"/>
                      <a:pt x="12" y="46"/>
                      <a:pt x="12" y="46"/>
                    </a:cubicBezTo>
                    <a:cubicBezTo>
                      <a:pt x="12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7"/>
                      <a:pt x="13" y="47"/>
                      <a:pt x="13" y="47"/>
                    </a:cubicBezTo>
                    <a:close/>
                    <a:moveTo>
                      <a:pt x="99" y="79"/>
                    </a:moveTo>
                    <a:cubicBezTo>
                      <a:pt x="99" y="79"/>
                      <a:pt x="99" y="79"/>
                      <a:pt x="99" y="79"/>
                    </a:cubicBezTo>
                    <a:cubicBezTo>
                      <a:pt x="99" y="79"/>
                      <a:pt x="99" y="79"/>
                      <a:pt x="99" y="79"/>
                    </a:cubicBezTo>
                    <a:cubicBezTo>
                      <a:pt x="99" y="79"/>
                      <a:pt x="99" y="79"/>
                      <a:pt x="99" y="79"/>
                    </a:cubicBezTo>
                    <a:cubicBezTo>
                      <a:pt x="99" y="79"/>
                      <a:pt x="98" y="79"/>
                      <a:pt x="98" y="78"/>
                    </a:cubicBezTo>
                    <a:cubicBezTo>
                      <a:pt x="98" y="78"/>
                      <a:pt x="97" y="78"/>
                      <a:pt x="96" y="77"/>
                    </a:cubicBezTo>
                    <a:cubicBezTo>
                      <a:pt x="96" y="77"/>
                      <a:pt x="96" y="77"/>
                      <a:pt x="96" y="77"/>
                    </a:cubicBezTo>
                    <a:cubicBezTo>
                      <a:pt x="96" y="77"/>
                      <a:pt x="96" y="77"/>
                      <a:pt x="95" y="77"/>
                    </a:cubicBezTo>
                    <a:cubicBezTo>
                      <a:pt x="95" y="76"/>
                      <a:pt x="95" y="76"/>
                      <a:pt x="94" y="76"/>
                    </a:cubicBezTo>
                    <a:cubicBezTo>
                      <a:pt x="94" y="76"/>
                      <a:pt x="94" y="75"/>
                      <a:pt x="94" y="75"/>
                    </a:cubicBezTo>
                    <a:cubicBezTo>
                      <a:pt x="94" y="75"/>
                      <a:pt x="94" y="75"/>
                      <a:pt x="93" y="75"/>
                    </a:cubicBezTo>
                    <a:cubicBezTo>
                      <a:pt x="93" y="75"/>
                      <a:pt x="93" y="74"/>
                      <a:pt x="93" y="74"/>
                    </a:cubicBezTo>
                    <a:cubicBezTo>
                      <a:pt x="93" y="74"/>
                      <a:pt x="92" y="74"/>
                      <a:pt x="92" y="74"/>
                    </a:cubicBezTo>
                    <a:cubicBezTo>
                      <a:pt x="92" y="74"/>
                      <a:pt x="92" y="74"/>
                      <a:pt x="92" y="73"/>
                    </a:cubicBezTo>
                    <a:cubicBezTo>
                      <a:pt x="91" y="73"/>
                      <a:pt x="91" y="73"/>
                      <a:pt x="91" y="73"/>
                    </a:cubicBezTo>
                    <a:cubicBezTo>
                      <a:pt x="90" y="73"/>
                      <a:pt x="90" y="72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0"/>
                      <a:pt x="89" y="70"/>
                    </a:cubicBezTo>
                    <a:cubicBezTo>
                      <a:pt x="89" y="71"/>
                      <a:pt x="88" y="71"/>
                      <a:pt x="88" y="70"/>
                    </a:cubicBezTo>
                    <a:cubicBezTo>
                      <a:pt x="88" y="70"/>
                      <a:pt x="88" y="70"/>
                      <a:pt x="88" y="70"/>
                    </a:cubicBezTo>
                    <a:cubicBezTo>
                      <a:pt x="88" y="70"/>
                      <a:pt x="88" y="70"/>
                      <a:pt x="88" y="70"/>
                    </a:cubicBezTo>
                    <a:cubicBezTo>
                      <a:pt x="88" y="69"/>
                      <a:pt x="88" y="69"/>
                      <a:pt x="87" y="68"/>
                    </a:cubicBezTo>
                    <a:cubicBezTo>
                      <a:pt x="87" y="68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6"/>
                      <a:pt x="85" y="66"/>
                      <a:pt x="85" y="66"/>
                    </a:cubicBezTo>
                    <a:cubicBezTo>
                      <a:pt x="85" y="66"/>
                      <a:pt x="85" y="66"/>
                      <a:pt x="85" y="66"/>
                    </a:cubicBezTo>
                    <a:cubicBezTo>
                      <a:pt x="85" y="66"/>
                      <a:pt x="85" y="65"/>
                      <a:pt x="85" y="65"/>
                    </a:cubicBezTo>
                    <a:cubicBezTo>
                      <a:pt x="84" y="65"/>
                      <a:pt x="84" y="64"/>
                      <a:pt x="84" y="64"/>
                    </a:cubicBezTo>
                    <a:cubicBezTo>
                      <a:pt x="83" y="64"/>
                      <a:pt x="83" y="64"/>
                      <a:pt x="84" y="64"/>
                    </a:cubicBezTo>
                    <a:cubicBezTo>
                      <a:pt x="84" y="64"/>
                      <a:pt x="83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1"/>
                      <a:pt x="82" y="61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0" y="59"/>
                      <a:pt x="80" y="59"/>
                    </a:cubicBezTo>
                    <a:cubicBezTo>
                      <a:pt x="80" y="58"/>
                      <a:pt x="78" y="56"/>
                      <a:pt x="77" y="55"/>
                    </a:cubicBezTo>
                    <a:cubicBezTo>
                      <a:pt x="76" y="55"/>
                      <a:pt x="76" y="55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4" y="54"/>
                      <a:pt x="74" y="54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2" y="53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2"/>
                      <a:pt x="72" y="52"/>
                    </a:cubicBezTo>
                    <a:cubicBezTo>
                      <a:pt x="72" y="52"/>
                      <a:pt x="72" y="52"/>
                      <a:pt x="72" y="53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1" y="53"/>
                      <a:pt x="70" y="53"/>
                      <a:pt x="70" y="52"/>
                    </a:cubicBezTo>
                    <a:cubicBezTo>
                      <a:pt x="70" y="52"/>
                      <a:pt x="70" y="52"/>
                      <a:pt x="70" y="53"/>
                    </a:cubicBezTo>
                    <a:cubicBezTo>
                      <a:pt x="70" y="53"/>
                      <a:pt x="70" y="53"/>
                      <a:pt x="70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5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5"/>
                      <a:pt x="63" y="55"/>
                      <a:pt x="64" y="55"/>
                    </a:cubicBezTo>
                    <a:cubicBezTo>
                      <a:pt x="65" y="55"/>
                      <a:pt x="65" y="56"/>
                      <a:pt x="66" y="55"/>
                    </a:cubicBezTo>
                    <a:cubicBezTo>
                      <a:pt x="66" y="55"/>
                      <a:pt x="66" y="55"/>
                      <a:pt x="66" y="56"/>
                    </a:cubicBezTo>
                    <a:cubicBezTo>
                      <a:pt x="66" y="56"/>
                      <a:pt x="67" y="56"/>
                      <a:pt x="67" y="56"/>
                    </a:cubicBezTo>
                    <a:cubicBezTo>
                      <a:pt x="67" y="56"/>
                      <a:pt x="67" y="55"/>
                      <a:pt x="67" y="56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70" y="55"/>
                      <a:pt x="71" y="56"/>
                      <a:pt x="71" y="56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3" y="56"/>
                      <a:pt x="75" y="57"/>
                      <a:pt x="75" y="57"/>
                    </a:cubicBezTo>
                    <a:cubicBezTo>
                      <a:pt x="75" y="56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8" y="59"/>
                      <a:pt x="79" y="60"/>
                      <a:pt x="79" y="60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79" y="61"/>
                      <a:pt x="80" y="61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80" y="61"/>
                      <a:pt x="80" y="62"/>
                      <a:pt x="80" y="62"/>
                    </a:cubicBezTo>
                    <a:cubicBezTo>
                      <a:pt x="80" y="62"/>
                      <a:pt x="81" y="62"/>
                      <a:pt x="81" y="62"/>
                    </a:cubicBezTo>
                    <a:cubicBezTo>
                      <a:pt x="81" y="62"/>
                      <a:pt x="81" y="62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3"/>
                      <a:pt x="82" y="64"/>
                      <a:pt x="82" y="64"/>
                    </a:cubicBezTo>
                    <a:cubicBezTo>
                      <a:pt x="82" y="64"/>
                      <a:pt x="82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6"/>
                      <a:pt x="84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4" y="66"/>
                      <a:pt x="84" y="67"/>
                      <a:pt x="85" y="67"/>
                    </a:cubicBezTo>
                    <a:cubicBezTo>
                      <a:pt x="85" y="67"/>
                      <a:pt x="85" y="67"/>
                      <a:pt x="85" y="67"/>
                    </a:cubicBezTo>
                    <a:cubicBezTo>
                      <a:pt x="85" y="67"/>
                      <a:pt x="85" y="68"/>
                      <a:pt x="86" y="68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9"/>
                      <a:pt x="86" y="69"/>
                    </a:cubicBezTo>
                    <a:cubicBezTo>
                      <a:pt x="86" y="69"/>
                      <a:pt x="87" y="69"/>
                      <a:pt x="87" y="69"/>
                    </a:cubicBezTo>
                    <a:cubicBezTo>
                      <a:pt x="87" y="69"/>
                      <a:pt x="87" y="70"/>
                      <a:pt x="87" y="70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7" y="70"/>
                      <a:pt x="87" y="70"/>
                      <a:pt x="88" y="70"/>
                    </a:cubicBezTo>
                    <a:cubicBezTo>
                      <a:pt x="88" y="70"/>
                      <a:pt x="88" y="70"/>
                      <a:pt x="88" y="71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2"/>
                      <a:pt x="89" y="72"/>
                    </a:cubicBezTo>
                    <a:cubicBezTo>
                      <a:pt x="89" y="72"/>
                      <a:pt x="90" y="72"/>
                      <a:pt x="90" y="72"/>
                    </a:cubicBezTo>
                    <a:cubicBezTo>
                      <a:pt x="90" y="72"/>
                      <a:pt x="90" y="73"/>
                      <a:pt x="91" y="73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2" y="74"/>
                      <a:pt x="92" y="74"/>
                    </a:cubicBez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75"/>
                      <a:pt x="92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3" y="76"/>
                      <a:pt x="93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5" y="77"/>
                      <a:pt x="95" y="77"/>
                    </a:cubicBezTo>
                    <a:cubicBezTo>
                      <a:pt x="95" y="77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7" y="78"/>
                      <a:pt x="97" y="78"/>
                      <a:pt x="97" y="79"/>
                    </a:cubicBezTo>
                    <a:cubicBezTo>
                      <a:pt x="97" y="79"/>
                      <a:pt x="97" y="79"/>
                      <a:pt x="98" y="79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8" y="79"/>
                      <a:pt x="99" y="79"/>
                      <a:pt x="99" y="79"/>
                    </a:cubicBezTo>
                    <a:close/>
                    <a:moveTo>
                      <a:pt x="9" y="44"/>
                    </a:moveTo>
                    <a:cubicBezTo>
                      <a:pt x="9" y="44"/>
                      <a:pt x="9" y="44"/>
                      <a:pt x="9" y="44"/>
                    </a:cubicBezTo>
                    <a:cubicBezTo>
                      <a:pt x="10" y="44"/>
                      <a:pt x="10" y="45"/>
                      <a:pt x="10" y="44"/>
                    </a:cubicBezTo>
                    <a:cubicBezTo>
                      <a:pt x="10" y="44"/>
                      <a:pt x="11" y="44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3" y="45"/>
                      <a:pt x="13" y="45"/>
                      <a:pt x="15" y="44"/>
                    </a:cubicBezTo>
                    <a:cubicBezTo>
                      <a:pt x="16" y="44"/>
                      <a:pt x="17" y="43"/>
                      <a:pt x="17" y="43"/>
                    </a:cubicBezTo>
                    <a:cubicBezTo>
                      <a:pt x="17" y="43"/>
                      <a:pt x="18" y="43"/>
                      <a:pt x="20" y="42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4" y="40"/>
                      <a:pt x="24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7" y="40"/>
                      <a:pt x="27" y="40"/>
                      <a:pt x="28" y="40"/>
                    </a:cubicBezTo>
                    <a:cubicBezTo>
                      <a:pt x="28" y="40"/>
                      <a:pt x="28" y="40"/>
                      <a:pt x="28" y="39"/>
                    </a:cubicBezTo>
                    <a:cubicBezTo>
                      <a:pt x="28" y="39"/>
                      <a:pt x="28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30" y="39"/>
                    </a:cubicBezTo>
                    <a:cubicBezTo>
                      <a:pt x="30" y="40"/>
                      <a:pt x="30" y="40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2" y="39"/>
                      <a:pt x="32" y="39"/>
                    </a:cubicBezTo>
                    <a:cubicBezTo>
                      <a:pt x="32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4" y="39"/>
                    </a:cubicBezTo>
                    <a:cubicBezTo>
                      <a:pt x="34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6" y="39"/>
                      <a:pt x="36" y="39"/>
                    </a:cubicBezTo>
                    <a:cubicBezTo>
                      <a:pt x="37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40" y="40"/>
                      <a:pt x="41" y="40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2"/>
                      <a:pt x="47" y="42"/>
                      <a:pt x="47" y="4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8" y="43"/>
                      <a:pt x="49" y="44"/>
                      <a:pt x="49" y="44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5"/>
                      <a:pt x="49" y="45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0" y="44"/>
                      <a:pt x="50" y="44"/>
                      <a:pt x="49" y="44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50" y="45"/>
                      <a:pt x="50" y="45"/>
                    </a:cubicBezTo>
                    <a:cubicBezTo>
                      <a:pt x="50" y="44"/>
                      <a:pt x="51" y="45"/>
                      <a:pt x="51" y="45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2" y="46"/>
                      <a:pt x="53" y="47"/>
                      <a:pt x="53" y="47"/>
                    </a:cubicBezTo>
                    <a:cubicBezTo>
                      <a:pt x="53" y="47"/>
                      <a:pt x="53" y="46"/>
                      <a:pt x="52" y="46"/>
                    </a:cubicBezTo>
                    <a:cubicBezTo>
                      <a:pt x="52" y="45"/>
                      <a:pt x="52" y="44"/>
                      <a:pt x="52" y="44"/>
                    </a:cubicBezTo>
                    <a:cubicBezTo>
                      <a:pt x="52" y="44"/>
                      <a:pt x="51" y="44"/>
                      <a:pt x="51" y="44"/>
                    </a:cubicBezTo>
                    <a:cubicBezTo>
                      <a:pt x="51" y="44"/>
                      <a:pt x="51" y="44"/>
                      <a:pt x="51" y="43"/>
                    </a:cubicBezTo>
                    <a:cubicBezTo>
                      <a:pt x="51" y="43"/>
                      <a:pt x="50" y="43"/>
                      <a:pt x="50" y="43"/>
                    </a:cubicBezTo>
                    <a:cubicBezTo>
                      <a:pt x="50" y="43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1"/>
                      <a:pt x="48" y="41"/>
                    </a:cubicBezTo>
                    <a:cubicBezTo>
                      <a:pt x="48" y="41"/>
                      <a:pt x="48" y="41"/>
                      <a:pt x="47" y="40"/>
                    </a:cubicBezTo>
                    <a:cubicBezTo>
                      <a:pt x="47" y="40"/>
                      <a:pt x="45" y="39"/>
                      <a:pt x="44" y="39"/>
                    </a:cubicBezTo>
                    <a:cubicBezTo>
                      <a:pt x="44" y="39"/>
                      <a:pt x="42" y="38"/>
                      <a:pt x="42" y="38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9" y="38"/>
                      <a:pt x="39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5" y="37"/>
                      <a:pt x="35" y="37"/>
                    </a:cubicBezTo>
                    <a:cubicBezTo>
                      <a:pt x="35" y="37"/>
                      <a:pt x="34" y="37"/>
                      <a:pt x="33" y="37"/>
                    </a:cubicBezTo>
                    <a:cubicBezTo>
                      <a:pt x="33" y="37"/>
                      <a:pt x="32" y="38"/>
                      <a:pt x="32" y="37"/>
                    </a:cubicBezTo>
                    <a:cubicBezTo>
                      <a:pt x="32" y="37"/>
                      <a:pt x="32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0" y="37"/>
                    </a:cubicBezTo>
                    <a:cubicBezTo>
                      <a:pt x="30" y="37"/>
                      <a:pt x="30" y="38"/>
                      <a:pt x="30" y="37"/>
                    </a:cubicBezTo>
                    <a:cubicBezTo>
                      <a:pt x="30" y="37"/>
                      <a:pt x="29" y="37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7" y="38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5" y="39"/>
                      <a:pt x="24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40"/>
                      <a:pt x="20" y="40"/>
                      <a:pt x="19" y="40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9" y="40"/>
                      <a:pt x="18" y="40"/>
                      <a:pt x="18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5" y="42"/>
                      <a:pt x="14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4"/>
                    </a:cubicBezTo>
                    <a:cubicBezTo>
                      <a:pt x="12" y="44"/>
                      <a:pt x="11" y="44"/>
                      <a:pt x="12" y="44"/>
                    </a:cubicBezTo>
                    <a:cubicBezTo>
                      <a:pt x="12" y="43"/>
                      <a:pt x="12" y="43"/>
                      <a:pt x="11" y="43"/>
                    </a:cubicBezTo>
                    <a:cubicBezTo>
                      <a:pt x="11" y="43"/>
                      <a:pt x="11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9" y="43"/>
                      <a:pt x="9" y="43"/>
                    </a:cubicBezTo>
                    <a:cubicBezTo>
                      <a:pt x="9" y="43"/>
                      <a:pt x="8" y="43"/>
                      <a:pt x="7" y="43"/>
                    </a:cubicBezTo>
                    <a:cubicBezTo>
                      <a:pt x="7" y="43"/>
                      <a:pt x="7" y="44"/>
                      <a:pt x="8" y="44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5"/>
                      <a:pt x="9" y="45"/>
                      <a:pt x="9" y="44"/>
                    </a:cubicBezTo>
                    <a:close/>
                    <a:moveTo>
                      <a:pt x="98" y="76"/>
                    </a:moveTo>
                    <a:cubicBezTo>
                      <a:pt x="98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9" y="76"/>
                      <a:pt x="98" y="76"/>
                      <a:pt x="98" y="75"/>
                    </a:cubicBezTo>
                    <a:cubicBezTo>
                      <a:pt x="98" y="75"/>
                      <a:pt x="97" y="75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7" y="74"/>
                      <a:pt x="97" y="74"/>
                      <a:pt x="96" y="73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6" y="73"/>
                      <a:pt x="95" y="73"/>
                      <a:pt x="95" y="72"/>
                    </a:cubicBezTo>
                    <a:cubicBezTo>
                      <a:pt x="94" y="72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3" y="71"/>
                    </a:cubicBezTo>
                    <a:cubicBezTo>
                      <a:pt x="93" y="71"/>
                      <a:pt x="93" y="70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2" y="69"/>
                      <a:pt x="92" y="69"/>
                      <a:pt x="91" y="68"/>
                    </a:cubicBezTo>
                    <a:cubicBezTo>
                      <a:pt x="91" y="68"/>
                      <a:pt x="91" y="67"/>
                      <a:pt x="90" y="67"/>
                    </a:cubicBezTo>
                    <a:cubicBezTo>
                      <a:pt x="90" y="66"/>
                      <a:pt x="90" y="66"/>
                      <a:pt x="90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5"/>
                      <a:pt x="89" y="64"/>
                      <a:pt x="89" y="64"/>
                    </a:cubicBezTo>
                    <a:cubicBezTo>
                      <a:pt x="88" y="64"/>
                      <a:pt x="88" y="63"/>
                      <a:pt x="88" y="63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0"/>
                    </a:cubicBezTo>
                    <a:cubicBezTo>
                      <a:pt x="86" y="60"/>
                      <a:pt x="85" y="60"/>
                      <a:pt x="85" y="60"/>
                    </a:cubicBezTo>
                    <a:cubicBezTo>
                      <a:pt x="85" y="60"/>
                      <a:pt x="85" y="60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4" y="58"/>
                      <a:pt x="84" y="58"/>
                    </a:cubicBezTo>
                    <a:cubicBezTo>
                      <a:pt x="84" y="57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0" y="53"/>
                    </a:cubicBezTo>
                    <a:cubicBezTo>
                      <a:pt x="80" y="53"/>
                      <a:pt x="79" y="53"/>
                      <a:pt x="79" y="53"/>
                    </a:cubicBezTo>
                    <a:cubicBezTo>
                      <a:pt x="79" y="52"/>
                      <a:pt x="77" y="51"/>
                      <a:pt x="76" y="51"/>
                    </a:cubicBezTo>
                    <a:cubicBezTo>
                      <a:pt x="75" y="50"/>
                      <a:pt x="74" y="50"/>
                      <a:pt x="74" y="50"/>
                    </a:cubicBezTo>
                    <a:cubicBezTo>
                      <a:pt x="74" y="50"/>
                      <a:pt x="73" y="50"/>
                      <a:pt x="73" y="50"/>
                    </a:cubicBezTo>
                    <a:cubicBezTo>
                      <a:pt x="73" y="50"/>
                      <a:pt x="72" y="50"/>
                      <a:pt x="72" y="50"/>
                    </a:cubicBezTo>
                    <a:cubicBezTo>
                      <a:pt x="72" y="50"/>
                      <a:pt x="71" y="49"/>
                      <a:pt x="71" y="49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71" y="49"/>
                      <a:pt x="71" y="50"/>
                      <a:pt x="71" y="49"/>
                    </a:cubicBezTo>
                    <a:cubicBezTo>
                      <a:pt x="70" y="49"/>
                      <a:pt x="69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5" y="50"/>
                      <a:pt x="65" y="50"/>
                      <a:pt x="65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1"/>
                      <a:pt x="63" y="52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52"/>
                      <a:pt x="64" y="52"/>
                      <a:pt x="64" y="52"/>
                    </a:cubicBezTo>
                    <a:cubicBezTo>
                      <a:pt x="64" y="52"/>
                      <a:pt x="65" y="52"/>
                      <a:pt x="65" y="52"/>
                    </a:cubicBezTo>
                    <a:cubicBezTo>
                      <a:pt x="65" y="51"/>
                      <a:pt x="67" y="51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2"/>
                    </a:cubicBezTo>
                    <a:cubicBezTo>
                      <a:pt x="68" y="52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9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3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2"/>
                      <a:pt x="75" y="52"/>
                    </a:cubicBezTo>
                    <a:cubicBezTo>
                      <a:pt x="75" y="52"/>
                      <a:pt x="76" y="52"/>
                      <a:pt x="76" y="52"/>
                    </a:cubicBezTo>
                    <a:cubicBezTo>
                      <a:pt x="76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4"/>
                      <a:pt x="78" y="54"/>
                      <a:pt x="78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9" y="54"/>
                      <a:pt x="79" y="55"/>
                      <a:pt x="79" y="55"/>
                    </a:cubicBezTo>
                    <a:cubicBezTo>
                      <a:pt x="79" y="55"/>
                      <a:pt x="80" y="56"/>
                      <a:pt x="80" y="56"/>
                    </a:cubicBezTo>
                    <a:cubicBezTo>
                      <a:pt x="80" y="56"/>
                      <a:pt x="80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2" y="58"/>
                      <a:pt x="82" y="58"/>
                      <a:pt x="81" y="58"/>
                    </a:cubicBezTo>
                    <a:cubicBezTo>
                      <a:pt x="81" y="58"/>
                      <a:pt x="81" y="58"/>
                      <a:pt x="81" y="59"/>
                    </a:cubicBezTo>
                    <a:cubicBezTo>
                      <a:pt x="81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3" y="60"/>
                      <a:pt x="82" y="60"/>
                    </a:cubicBezTo>
                    <a:cubicBezTo>
                      <a:pt x="82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1"/>
                      <a:pt x="83" y="61"/>
                      <a:pt x="83" y="61"/>
                    </a:cubicBezTo>
                    <a:cubicBezTo>
                      <a:pt x="83" y="61"/>
                      <a:pt x="83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5" y="63"/>
                    </a:cubicBezTo>
                    <a:cubicBezTo>
                      <a:pt x="85" y="63"/>
                      <a:pt x="85" y="64"/>
                      <a:pt x="85" y="64"/>
                    </a:cubicBezTo>
                    <a:cubicBezTo>
                      <a:pt x="85" y="64"/>
                      <a:pt x="86" y="64"/>
                      <a:pt x="86" y="64"/>
                    </a:cubicBezTo>
                    <a:cubicBezTo>
                      <a:pt x="85" y="64"/>
                      <a:pt x="86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8" y="67"/>
                      <a:pt x="88" y="67"/>
                    </a:cubicBezTo>
                    <a:cubicBezTo>
                      <a:pt x="88" y="67"/>
                      <a:pt x="88" y="67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9"/>
                    </a:cubicBezTo>
                    <a:cubicBezTo>
                      <a:pt x="89" y="69"/>
                      <a:pt x="89" y="69"/>
                      <a:pt x="90" y="69"/>
                    </a:cubicBezTo>
                    <a:cubicBezTo>
                      <a:pt x="90" y="69"/>
                      <a:pt x="90" y="70"/>
                      <a:pt x="90" y="70"/>
                    </a:cubicBezTo>
                    <a:cubicBezTo>
                      <a:pt x="90" y="70"/>
                      <a:pt x="91" y="70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93" y="72"/>
                      <a:pt x="93" y="72"/>
                      <a:pt x="93" y="73"/>
                    </a:cubicBezTo>
                    <a:cubicBezTo>
                      <a:pt x="93" y="73"/>
                      <a:pt x="93" y="73"/>
                      <a:pt x="93" y="73"/>
                    </a:cubicBezTo>
                    <a:cubicBezTo>
                      <a:pt x="93" y="73"/>
                      <a:pt x="93" y="73"/>
                      <a:pt x="93" y="73"/>
                    </a:cubicBezTo>
                    <a:cubicBezTo>
                      <a:pt x="93" y="73"/>
                      <a:pt x="93" y="73"/>
                      <a:pt x="94" y="73"/>
                    </a:cubicBezTo>
                    <a:cubicBezTo>
                      <a:pt x="94" y="73"/>
                      <a:pt x="94" y="73"/>
                      <a:pt x="94" y="73"/>
                    </a:cubicBezTo>
                    <a:cubicBezTo>
                      <a:pt x="94" y="73"/>
                      <a:pt x="94" y="73"/>
                      <a:pt x="95" y="74"/>
                    </a:cubicBezTo>
                    <a:cubicBezTo>
                      <a:pt x="95" y="74"/>
                      <a:pt x="95" y="74"/>
                      <a:pt x="95" y="74"/>
                    </a:cubicBezTo>
                    <a:cubicBezTo>
                      <a:pt x="95" y="74"/>
                      <a:pt x="95" y="74"/>
                      <a:pt x="95" y="74"/>
                    </a:cubicBezTo>
                    <a:cubicBezTo>
                      <a:pt x="95" y="74"/>
                      <a:pt x="96" y="74"/>
                      <a:pt x="96" y="75"/>
                    </a:cubicBezTo>
                    <a:cubicBezTo>
                      <a:pt x="96" y="75"/>
                      <a:pt x="96" y="75"/>
                      <a:pt x="97" y="75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7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lose/>
                    <a:moveTo>
                      <a:pt x="109" y="79"/>
                    </a:moveTo>
                    <a:cubicBezTo>
                      <a:pt x="109" y="79"/>
                      <a:pt x="110" y="79"/>
                      <a:pt x="110" y="78"/>
                    </a:cubicBezTo>
                    <a:cubicBezTo>
                      <a:pt x="110" y="77"/>
                      <a:pt x="111" y="76"/>
                      <a:pt x="111" y="76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1" y="76"/>
                      <a:pt x="112" y="75"/>
                      <a:pt x="112" y="75"/>
                    </a:cubicBezTo>
                    <a:cubicBezTo>
                      <a:pt x="113" y="72"/>
                      <a:pt x="113" y="71"/>
                      <a:pt x="114" y="71"/>
                    </a:cubicBezTo>
                    <a:cubicBezTo>
                      <a:pt x="114" y="71"/>
                      <a:pt x="114" y="71"/>
                      <a:pt x="114" y="70"/>
                    </a:cubicBezTo>
                    <a:cubicBezTo>
                      <a:pt x="114" y="70"/>
                      <a:pt x="115" y="70"/>
                      <a:pt x="115" y="70"/>
                    </a:cubicBezTo>
                    <a:cubicBezTo>
                      <a:pt x="115" y="70"/>
                      <a:pt x="115" y="69"/>
                      <a:pt x="116" y="67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67"/>
                      <a:pt x="117" y="66"/>
                      <a:pt x="117" y="66"/>
                    </a:cubicBezTo>
                    <a:cubicBezTo>
                      <a:pt x="117" y="64"/>
                      <a:pt x="118" y="63"/>
                      <a:pt x="118" y="62"/>
                    </a:cubicBezTo>
                    <a:cubicBezTo>
                      <a:pt x="119" y="62"/>
                      <a:pt x="119" y="61"/>
                      <a:pt x="119" y="61"/>
                    </a:cubicBezTo>
                    <a:cubicBezTo>
                      <a:pt x="119" y="60"/>
                      <a:pt x="120" y="60"/>
                      <a:pt x="120" y="60"/>
                    </a:cubicBezTo>
                    <a:cubicBezTo>
                      <a:pt x="120" y="60"/>
                      <a:pt x="120" y="59"/>
                      <a:pt x="120" y="59"/>
                    </a:cubicBezTo>
                    <a:cubicBezTo>
                      <a:pt x="120" y="59"/>
                      <a:pt x="120" y="59"/>
                      <a:pt x="121" y="59"/>
                    </a:cubicBezTo>
                    <a:cubicBezTo>
                      <a:pt x="121" y="59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2" y="57"/>
                      <a:pt x="122" y="56"/>
                      <a:pt x="122" y="56"/>
                    </a:cubicBezTo>
                    <a:cubicBezTo>
                      <a:pt x="122" y="55"/>
                      <a:pt x="122" y="55"/>
                      <a:pt x="123" y="55"/>
                    </a:cubicBezTo>
                    <a:cubicBezTo>
                      <a:pt x="123" y="55"/>
                      <a:pt x="123" y="54"/>
                      <a:pt x="123" y="54"/>
                    </a:cubicBezTo>
                    <a:cubicBezTo>
                      <a:pt x="123" y="54"/>
                      <a:pt x="123" y="53"/>
                      <a:pt x="124" y="53"/>
                    </a:cubicBezTo>
                    <a:cubicBezTo>
                      <a:pt x="124" y="53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5" y="51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49"/>
                      <a:pt x="126" y="49"/>
                      <a:pt x="126" y="49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4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4" y="48"/>
                      <a:pt x="123" y="48"/>
                      <a:pt x="122" y="47"/>
                    </a:cubicBezTo>
                    <a:cubicBezTo>
                      <a:pt x="122" y="47"/>
                      <a:pt x="121" y="47"/>
                      <a:pt x="121" y="47"/>
                    </a:cubicBezTo>
                    <a:cubicBezTo>
                      <a:pt x="121" y="47"/>
                      <a:pt x="121" y="46"/>
                      <a:pt x="121" y="46"/>
                    </a:cubicBezTo>
                    <a:cubicBezTo>
                      <a:pt x="121" y="46"/>
                      <a:pt x="121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5"/>
                      <a:pt x="120" y="45"/>
                      <a:pt x="120" y="46"/>
                    </a:cubicBezTo>
                    <a:cubicBezTo>
                      <a:pt x="120" y="46"/>
                      <a:pt x="120" y="46"/>
                      <a:pt x="120" y="45"/>
                    </a:cubicBezTo>
                    <a:cubicBezTo>
                      <a:pt x="119" y="45"/>
                      <a:pt x="119" y="45"/>
                      <a:pt x="120" y="45"/>
                    </a:cubicBezTo>
                    <a:cubicBezTo>
                      <a:pt x="120" y="45"/>
                      <a:pt x="120" y="45"/>
                      <a:pt x="119" y="44"/>
                    </a:cubicBezTo>
                    <a:cubicBezTo>
                      <a:pt x="119" y="44"/>
                      <a:pt x="117" y="42"/>
                      <a:pt x="117" y="41"/>
                    </a:cubicBezTo>
                    <a:cubicBezTo>
                      <a:pt x="117" y="41"/>
                      <a:pt x="117" y="41"/>
                      <a:pt x="117" y="41"/>
                    </a:cubicBezTo>
                    <a:cubicBezTo>
                      <a:pt x="117" y="41"/>
                      <a:pt x="117" y="41"/>
                      <a:pt x="117" y="41"/>
                    </a:cubicBezTo>
                    <a:cubicBezTo>
                      <a:pt x="117" y="41"/>
                      <a:pt x="117" y="41"/>
                      <a:pt x="117" y="40"/>
                    </a:cubicBezTo>
                    <a:cubicBezTo>
                      <a:pt x="117" y="40"/>
                      <a:pt x="116" y="39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5" y="39"/>
                      <a:pt x="115" y="38"/>
                      <a:pt x="115" y="38"/>
                    </a:cubicBezTo>
                    <a:cubicBezTo>
                      <a:pt x="115" y="38"/>
                      <a:pt x="114" y="37"/>
                      <a:pt x="114" y="37"/>
                    </a:cubicBezTo>
                    <a:cubicBezTo>
                      <a:pt x="113" y="36"/>
                      <a:pt x="113" y="35"/>
                      <a:pt x="113" y="35"/>
                    </a:cubicBezTo>
                    <a:cubicBezTo>
                      <a:pt x="113" y="35"/>
                      <a:pt x="113" y="35"/>
                      <a:pt x="113" y="35"/>
                    </a:cubicBezTo>
                    <a:cubicBezTo>
                      <a:pt x="113" y="34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4"/>
                      <a:pt x="112" y="33"/>
                      <a:pt x="112" y="33"/>
                    </a:cubicBezTo>
                    <a:cubicBezTo>
                      <a:pt x="111" y="33"/>
                      <a:pt x="110" y="31"/>
                      <a:pt x="110" y="30"/>
                    </a:cubicBezTo>
                    <a:cubicBezTo>
                      <a:pt x="110" y="30"/>
                      <a:pt x="108" y="28"/>
                      <a:pt x="107" y="27"/>
                    </a:cubicBezTo>
                    <a:cubicBezTo>
                      <a:pt x="105" y="26"/>
                      <a:pt x="105" y="25"/>
                      <a:pt x="104" y="25"/>
                    </a:cubicBezTo>
                    <a:cubicBezTo>
                      <a:pt x="104" y="24"/>
                      <a:pt x="104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3"/>
                      <a:pt x="102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1" y="23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100" y="22"/>
                      <a:pt x="100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1"/>
                      <a:pt x="99" y="21"/>
                      <a:pt x="98" y="21"/>
                    </a:cubicBezTo>
                    <a:cubicBezTo>
                      <a:pt x="98" y="21"/>
                      <a:pt x="97" y="20"/>
                      <a:pt x="96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4" y="20"/>
                      <a:pt x="93" y="19"/>
                      <a:pt x="93" y="20"/>
                    </a:cubicBezTo>
                    <a:cubicBezTo>
                      <a:pt x="93" y="20"/>
                      <a:pt x="93" y="19"/>
                      <a:pt x="92" y="19"/>
                    </a:cubicBezTo>
                    <a:cubicBezTo>
                      <a:pt x="92" y="19"/>
                      <a:pt x="91" y="19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0" y="19"/>
                      <a:pt x="89" y="19"/>
                      <a:pt x="89" y="19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9"/>
                      <a:pt x="88" y="19"/>
                      <a:pt x="88" y="19"/>
                    </a:cubicBezTo>
                    <a:cubicBezTo>
                      <a:pt x="88" y="19"/>
                      <a:pt x="87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5" y="19"/>
                      <a:pt x="85" y="19"/>
                    </a:cubicBezTo>
                    <a:cubicBezTo>
                      <a:pt x="85" y="19"/>
                      <a:pt x="84" y="19"/>
                      <a:pt x="84" y="19"/>
                    </a:cubicBezTo>
                    <a:cubicBezTo>
                      <a:pt x="84" y="19"/>
                      <a:pt x="83" y="19"/>
                      <a:pt x="83" y="19"/>
                    </a:cubicBezTo>
                    <a:cubicBezTo>
                      <a:pt x="83" y="18"/>
                      <a:pt x="82" y="18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1" y="19"/>
                      <a:pt x="81" y="19"/>
                      <a:pt x="81" y="20"/>
                    </a:cubicBezTo>
                    <a:cubicBezTo>
                      <a:pt x="80" y="21"/>
                      <a:pt x="79" y="22"/>
                      <a:pt x="79" y="22"/>
                    </a:cubicBezTo>
                    <a:cubicBezTo>
                      <a:pt x="78" y="22"/>
                      <a:pt x="78" y="22"/>
                      <a:pt x="78" y="23"/>
                    </a:cubicBezTo>
                    <a:cubicBezTo>
                      <a:pt x="77" y="24"/>
                      <a:pt x="77" y="25"/>
                      <a:pt x="76" y="25"/>
                    </a:cubicBezTo>
                    <a:cubicBezTo>
                      <a:pt x="76" y="25"/>
                      <a:pt x="76" y="26"/>
                      <a:pt x="76" y="26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5" y="26"/>
                      <a:pt x="75" y="26"/>
                      <a:pt x="75" y="27"/>
                    </a:cubicBezTo>
                    <a:cubicBezTo>
                      <a:pt x="75" y="27"/>
                      <a:pt x="75" y="28"/>
                      <a:pt x="75" y="28"/>
                    </a:cubicBezTo>
                    <a:cubicBezTo>
                      <a:pt x="75" y="28"/>
                      <a:pt x="75" y="30"/>
                      <a:pt x="74" y="3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3" y="32"/>
                      <a:pt x="72" y="33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72" y="33"/>
                      <a:pt x="72" y="34"/>
                      <a:pt x="71" y="34"/>
                    </a:cubicBezTo>
                    <a:cubicBezTo>
                      <a:pt x="71" y="34"/>
                      <a:pt x="71" y="35"/>
                      <a:pt x="71" y="35"/>
                    </a:cubicBezTo>
                    <a:cubicBezTo>
                      <a:pt x="70" y="35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8"/>
                      <a:pt x="69" y="38"/>
                      <a:pt x="69" y="38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39"/>
                      <a:pt x="68" y="39"/>
                      <a:pt x="68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7" y="39"/>
                      <a:pt x="67" y="39"/>
                      <a:pt x="67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6" y="40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2"/>
                    </a:cubicBezTo>
                    <a:cubicBezTo>
                      <a:pt x="66" y="42"/>
                      <a:pt x="66" y="43"/>
                      <a:pt x="66" y="43"/>
                    </a:cubicBezTo>
                    <a:cubicBezTo>
                      <a:pt x="66" y="44"/>
                      <a:pt x="65" y="45"/>
                      <a:pt x="65" y="45"/>
                    </a:cubicBezTo>
                    <a:cubicBezTo>
                      <a:pt x="65" y="45"/>
                      <a:pt x="64" y="46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6"/>
                      <a:pt x="64" y="47"/>
                      <a:pt x="64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1" y="49"/>
                      <a:pt x="61" y="50"/>
                      <a:pt x="61" y="50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0"/>
                      <a:pt x="64" y="50"/>
                      <a:pt x="64" y="50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5" y="49"/>
                      <a:pt x="65" y="50"/>
                    </a:cubicBezTo>
                    <a:cubicBezTo>
                      <a:pt x="65" y="50"/>
                      <a:pt x="65" y="49"/>
                      <a:pt x="65" y="49"/>
                    </a:cubicBezTo>
                    <a:cubicBezTo>
                      <a:pt x="65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8"/>
                      <a:pt x="69" y="48"/>
                      <a:pt x="69" y="48"/>
                    </a:cubicBezTo>
                    <a:cubicBezTo>
                      <a:pt x="69" y="49"/>
                      <a:pt x="69" y="48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72" y="48"/>
                      <a:pt x="72" y="48"/>
                    </a:cubicBezTo>
                    <a:cubicBezTo>
                      <a:pt x="73" y="49"/>
                      <a:pt x="73" y="49"/>
                      <a:pt x="73" y="48"/>
                    </a:cubicBezTo>
                    <a:cubicBezTo>
                      <a:pt x="73" y="48"/>
                      <a:pt x="75" y="49"/>
                      <a:pt x="75" y="49"/>
                    </a:cubicBezTo>
                    <a:cubicBezTo>
                      <a:pt x="76" y="49"/>
                      <a:pt x="77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9" y="50"/>
                      <a:pt x="79" y="50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1"/>
                      <a:pt x="80" y="52"/>
                      <a:pt x="81" y="52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81" y="52"/>
                      <a:pt x="81" y="53"/>
                      <a:pt x="81" y="52"/>
                    </a:cubicBezTo>
                    <a:cubicBezTo>
                      <a:pt x="81" y="52"/>
                      <a:pt x="82" y="53"/>
                      <a:pt x="82" y="53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2" y="53"/>
                      <a:pt x="83" y="53"/>
                    </a:cubicBezTo>
                    <a:cubicBezTo>
                      <a:pt x="83" y="53"/>
                      <a:pt x="83" y="53"/>
                      <a:pt x="83" y="53"/>
                    </a:cubicBezTo>
                    <a:cubicBezTo>
                      <a:pt x="82" y="53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4" y="55"/>
                    </a:cubicBezTo>
                    <a:cubicBezTo>
                      <a:pt x="84" y="54"/>
                      <a:pt x="84" y="54"/>
                      <a:pt x="84" y="55"/>
                    </a:cubicBezTo>
                    <a:cubicBezTo>
                      <a:pt x="84" y="55"/>
                      <a:pt x="84" y="56"/>
                      <a:pt x="85" y="56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5" y="56"/>
                      <a:pt x="85" y="57"/>
                      <a:pt x="85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5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ubicBezTo>
                      <a:pt x="88" y="61"/>
                      <a:pt x="88" y="62"/>
                      <a:pt x="88" y="62"/>
                    </a:cubicBezTo>
                    <a:cubicBezTo>
                      <a:pt x="88" y="62"/>
                      <a:pt x="89" y="62"/>
                      <a:pt x="89" y="62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89" y="62"/>
                      <a:pt x="89" y="63"/>
                      <a:pt x="89" y="63"/>
                    </a:cubicBezTo>
                    <a:cubicBezTo>
                      <a:pt x="89" y="63"/>
                      <a:pt x="90" y="63"/>
                      <a:pt x="90" y="63"/>
                    </a:cubicBezTo>
                    <a:cubicBezTo>
                      <a:pt x="90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64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6"/>
                      <a:pt x="91" y="66"/>
                      <a:pt x="91" y="65"/>
                    </a:cubicBezTo>
                    <a:cubicBezTo>
                      <a:pt x="91" y="65"/>
                      <a:pt x="91" y="66"/>
                      <a:pt x="92" y="66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7"/>
                      <a:pt x="93" y="67"/>
                      <a:pt x="93" y="67"/>
                    </a:cubicBezTo>
                    <a:cubicBezTo>
                      <a:pt x="93" y="67"/>
                      <a:pt x="93" y="68"/>
                      <a:pt x="93" y="68"/>
                    </a:cubicBezTo>
                    <a:cubicBezTo>
                      <a:pt x="93" y="68"/>
                      <a:pt x="93" y="68"/>
                      <a:pt x="94" y="69"/>
                    </a:cubicBezTo>
                    <a:cubicBezTo>
                      <a:pt x="94" y="69"/>
                      <a:pt x="95" y="70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0"/>
                      <a:pt x="95" y="71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6" y="72"/>
                      <a:pt x="97" y="72"/>
                      <a:pt x="97" y="72"/>
                    </a:cubicBezTo>
                    <a:cubicBezTo>
                      <a:pt x="97" y="73"/>
                      <a:pt x="98" y="73"/>
                      <a:pt x="98" y="73"/>
                    </a:cubicBezTo>
                    <a:cubicBezTo>
                      <a:pt x="98" y="73"/>
                      <a:pt x="98" y="73"/>
                      <a:pt x="98" y="73"/>
                    </a:cubicBezTo>
                    <a:cubicBezTo>
                      <a:pt x="98" y="74"/>
                      <a:pt x="99" y="74"/>
                      <a:pt x="99" y="74"/>
                    </a:cubicBezTo>
                    <a:cubicBezTo>
                      <a:pt x="99" y="74"/>
                      <a:pt x="99" y="74"/>
                      <a:pt x="99" y="74"/>
                    </a:cubicBezTo>
                    <a:cubicBezTo>
                      <a:pt x="99" y="74"/>
                      <a:pt x="99" y="75"/>
                      <a:pt x="100" y="75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100" y="76"/>
                      <a:pt x="101" y="76"/>
                      <a:pt x="101" y="76"/>
                    </a:cubicBezTo>
                    <a:cubicBezTo>
                      <a:pt x="102" y="76"/>
                      <a:pt x="102" y="76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2" y="77"/>
                      <a:pt x="103" y="77"/>
                      <a:pt x="103" y="77"/>
                    </a:cubicBezTo>
                    <a:cubicBezTo>
                      <a:pt x="103" y="77"/>
                      <a:pt x="103" y="77"/>
                      <a:pt x="104" y="78"/>
                    </a:cubicBezTo>
                    <a:cubicBezTo>
                      <a:pt x="105" y="78"/>
                      <a:pt x="105" y="79"/>
                      <a:pt x="107" y="79"/>
                    </a:cubicBezTo>
                    <a:cubicBezTo>
                      <a:pt x="108" y="80"/>
                      <a:pt x="108" y="80"/>
                      <a:pt x="108" y="80"/>
                    </a:cubicBezTo>
                    <a:lnTo>
                      <a:pt x="109" y="79"/>
                    </a:lnTo>
                    <a:close/>
                    <a:moveTo>
                      <a:pt x="101" y="72"/>
                    </a:moveTo>
                    <a:cubicBezTo>
                      <a:pt x="102" y="72"/>
                      <a:pt x="101" y="72"/>
                      <a:pt x="101" y="72"/>
                    </a:cubicBezTo>
                    <a:cubicBezTo>
                      <a:pt x="101" y="72"/>
                      <a:pt x="101" y="71"/>
                      <a:pt x="101" y="71"/>
                    </a:cubicBezTo>
                    <a:cubicBezTo>
                      <a:pt x="101" y="70"/>
                      <a:pt x="101" y="70"/>
                      <a:pt x="100" y="70"/>
                    </a:cubicBezTo>
                    <a:cubicBezTo>
                      <a:pt x="100" y="71"/>
                      <a:pt x="100" y="71"/>
                      <a:pt x="100" y="70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99" y="70"/>
                      <a:pt x="99" y="70"/>
                      <a:pt x="98" y="69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8" y="69"/>
                      <a:pt x="98" y="68"/>
                      <a:pt x="98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97" y="68"/>
                      <a:pt x="97" y="68"/>
                      <a:pt x="97" y="67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7"/>
                      <a:pt x="97" y="67"/>
                      <a:pt x="96" y="67"/>
                    </a:cubicBezTo>
                    <a:cubicBezTo>
                      <a:pt x="96" y="67"/>
                      <a:pt x="96" y="67"/>
                      <a:pt x="96" y="67"/>
                    </a:cubicBezTo>
                    <a:cubicBezTo>
                      <a:pt x="96" y="67"/>
                      <a:pt x="96" y="67"/>
                      <a:pt x="96" y="68"/>
                    </a:cubicBezTo>
                    <a:cubicBezTo>
                      <a:pt x="96" y="68"/>
                      <a:pt x="95" y="68"/>
                      <a:pt x="95" y="68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4" y="67"/>
                      <a:pt x="93" y="67"/>
                      <a:pt x="94" y="67"/>
                    </a:cubicBezTo>
                    <a:cubicBezTo>
                      <a:pt x="94" y="67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4"/>
                    </a:cubicBezTo>
                    <a:cubicBezTo>
                      <a:pt x="93" y="64"/>
                      <a:pt x="93" y="64"/>
                      <a:pt x="93" y="64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4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3"/>
                      <a:pt x="89" y="60"/>
                      <a:pt x="90" y="60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0" y="60"/>
                      <a:pt x="90" y="60"/>
                      <a:pt x="90" y="59"/>
                    </a:cubicBezTo>
                    <a:cubicBezTo>
                      <a:pt x="90" y="59"/>
                      <a:pt x="90" y="59"/>
                      <a:pt x="89" y="58"/>
                    </a:cubicBezTo>
                    <a:cubicBezTo>
                      <a:pt x="88" y="57"/>
                      <a:pt x="88" y="57"/>
                      <a:pt x="88" y="57"/>
                    </a:cubicBezTo>
                    <a:cubicBezTo>
                      <a:pt x="88" y="55"/>
                      <a:pt x="88" y="54"/>
                      <a:pt x="87" y="55"/>
                    </a:cubicBezTo>
                    <a:cubicBezTo>
                      <a:pt x="87" y="55"/>
                      <a:pt x="87" y="55"/>
                      <a:pt x="87" y="54"/>
                    </a:cubicBezTo>
                    <a:cubicBezTo>
                      <a:pt x="87" y="54"/>
                      <a:pt x="87" y="54"/>
                      <a:pt x="86" y="54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4"/>
                      <a:pt x="85" y="54"/>
                    </a:cubicBezTo>
                    <a:cubicBezTo>
                      <a:pt x="85" y="54"/>
                      <a:pt x="85" y="54"/>
                      <a:pt x="84" y="53"/>
                    </a:cubicBezTo>
                    <a:cubicBezTo>
                      <a:pt x="84" y="53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1"/>
                      <a:pt x="84" y="51"/>
                      <a:pt x="83" y="51"/>
                    </a:cubicBezTo>
                    <a:cubicBezTo>
                      <a:pt x="83" y="50"/>
                      <a:pt x="83" y="50"/>
                      <a:pt x="83" y="50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3" y="50"/>
                      <a:pt x="82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81" y="50"/>
                      <a:pt x="81" y="49"/>
                      <a:pt x="81" y="49"/>
                    </a:cubicBezTo>
                    <a:cubicBezTo>
                      <a:pt x="81" y="49"/>
                      <a:pt x="80" y="49"/>
                      <a:pt x="80" y="49"/>
                    </a:cubicBezTo>
                    <a:cubicBezTo>
                      <a:pt x="81" y="49"/>
                      <a:pt x="81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9"/>
                      <a:pt x="79" y="49"/>
                      <a:pt x="79" y="49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9" y="49"/>
                      <a:pt x="79" y="49"/>
                      <a:pt x="78" y="49"/>
                    </a:cubicBezTo>
                    <a:cubicBezTo>
                      <a:pt x="77" y="48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7" y="46"/>
                      <a:pt x="76" y="46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3" y="46"/>
                      <a:pt x="72" y="47"/>
                      <a:pt x="72" y="46"/>
                    </a:cubicBezTo>
                    <a:cubicBezTo>
                      <a:pt x="71" y="46"/>
                      <a:pt x="72" y="46"/>
                      <a:pt x="73" y="45"/>
                    </a:cubicBezTo>
                    <a:cubicBezTo>
                      <a:pt x="73" y="45"/>
                      <a:pt x="73" y="45"/>
                      <a:pt x="74" y="45"/>
                    </a:cubicBezTo>
                    <a:cubicBezTo>
                      <a:pt x="74" y="45"/>
                      <a:pt x="75" y="44"/>
                      <a:pt x="75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7" y="44"/>
                      <a:pt x="77" y="45"/>
                    </a:cubicBezTo>
                    <a:cubicBezTo>
                      <a:pt x="78" y="46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7"/>
                      <a:pt x="79" y="47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1" y="47"/>
                      <a:pt x="81" y="47"/>
                      <a:pt x="81" y="48"/>
                    </a:cubicBezTo>
                    <a:cubicBezTo>
                      <a:pt x="82" y="49"/>
                      <a:pt x="83" y="49"/>
                      <a:pt x="83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3" y="49"/>
                      <a:pt x="84" y="49"/>
                      <a:pt x="84" y="49"/>
                    </a:cubicBezTo>
                    <a:cubicBezTo>
                      <a:pt x="84" y="50"/>
                      <a:pt x="85" y="50"/>
                      <a:pt x="85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5" y="52"/>
                    </a:cubicBezTo>
                    <a:cubicBezTo>
                      <a:pt x="85" y="52"/>
                      <a:pt x="85" y="52"/>
                      <a:pt x="86" y="53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6" y="53"/>
                      <a:pt x="87" y="54"/>
                      <a:pt x="87" y="53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7" y="54"/>
                      <a:pt x="87" y="54"/>
                      <a:pt x="87" y="53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9" y="54"/>
                      <a:pt x="89" y="54"/>
                      <a:pt x="88" y="54"/>
                    </a:cubicBezTo>
                    <a:cubicBezTo>
                      <a:pt x="88" y="54"/>
                      <a:pt x="88" y="54"/>
                      <a:pt x="89" y="54"/>
                    </a:cubicBezTo>
                    <a:cubicBezTo>
                      <a:pt x="89" y="54"/>
                      <a:pt x="89" y="54"/>
                      <a:pt x="89" y="54"/>
                    </a:cubicBezTo>
                    <a:cubicBezTo>
                      <a:pt x="90" y="55"/>
                      <a:pt x="90" y="55"/>
                      <a:pt x="89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90" y="55"/>
                      <a:pt x="90" y="56"/>
                      <a:pt x="90" y="56"/>
                    </a:cubicBezTo>
                    <a:cubicBezTo>
                      <a:pt x="89" y="56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1" y="58"/>
                      <a:pt x="91" y="58"/>
                      <a:pt x="91" y="59"/>
                    </a:cubicBezTo>
                    <a:cubicBezTo>
                      <a:pt x="91" y="60"/>
                      <a:pt x="91" y="60"/>
                      <a:pt x="91" y="60"/>
                    </a:cubicBezTo>
                    <a:cubicBezTo>
                      <a:pt x="91" y="60"/>
                      <a:pt x="91" y="60"/>
                      <a:pt x="91" y="61"/>
                    </a:cubicBezTo>
                    <a:cubicBezTo>
                      <a:pt x="91" y="61"/>
                      <a:pt x="91" y="61"/>
                      <a:pt x="91" y="61"/>
                    </a:cubicBezTo>
                    <a:cubicBezTo>
                      <a:pt x="91" y="60"/>
                      <a:pt x="91" y="61"/>
                      <a:pt x="91" y="61"/>
                    </a:cubicBezTo>
                    <a:cubicBezTo>
                      <a:pt x="91" y="61"/>
                      <a:pt x="91" y="61"/>
                      <a:pt x="91" y="61"/>
                    </a:cubicBezTo>
                    <a:cubicBezTo>
                      <a:pt x="91" y="61"/>
                      <a:pt x="91" y="62"/>
                      <a:pt x="91" y="62"/>
                    </a:cubicBezTo>
                    <a:cubicBezTo>
                      <a:pt x="91" y="62"/>
                      <a:pt x="91" y="62"/>
                      <a:pt x="91" y="62"/>
                    </a:cubicBezTo>
                    <a:cubicBezTo>
                      <a:pt x="91" y="62"/>
                      <a:pt x="91" y="62"/>
                      <a:pt x="91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3"/>
                      <a:pt x="93" y="63"/>
                    </a:cubicBezTo>
                    <a:cubicBezTo>
                      <a:pt x="94" y="63"/>
                      <a:pt x="94" y="63"/>
                      <a:pt x="94" y="63"/>
                    </a:cubicBezTo>
                    <a:cubicBezTo>
                      <a:pt x="94" y="63"/>
                      <a:pt x="94" y="64"/>
                      <a:pt x="94" y="64"/>
                    </a:cubicBezTo>
                    <a:cubicBezTo>
                      <a:pt x="94" y="64"/>
                      <a:pt x="95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7" y="66"/>
                    </a:cubicBezTo>
                    <a:cubicBezTo>
                      <a:pt x="97" y="66"/>
                      <a:pt x="98" y="66"/>
                      <a:pt x="98" y="66"/>
                    </a:cubicBezTo>
                    <a:cubicBezTo>
                      <a:pt x="98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8"/>
                      <a:pt x="99" y="68"/>
                      <a:pt x="100" y="68"/>
                    </a:cubicBezTo>
                    <a:cubicBezTo>
                      <a:pt x="100" y="69"/>
                      <a:pt x="100" y="69"/>
                      <a:pt x="100" y="69"/>
                    </a:cubicBezTo>
                    <a:cubicBezTo>
                      <a:pt x="100" y="69"/>
                      <a:pt x="100" y="69"/>
                      <a:pt x="100" y="69"/>
                    </a:cubicBezTo>
                    <a:cubicBezTo>
                      <a:pt x="100" y="69"/>
                      <a:pt x="100" y="69"/>
                      <a:pt x="100" y="69"/>
                    </a:cubicBezTo>
                    <a:cubicBezTo>
                      <a:pt x="100" y="69"/>
                      <a:pt x="100" y="69"/>
                      <a:pt x="101" y="69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2" y="69"/>
                      <a:pt x="102" y="70"/>
                      <a:pt x="102" y="70"/>
                    </a:cubicBezTo>
                    <a:cubicBezTo>
                      <a:pt x="102" y="70"/>
                      <a:pt x="102" y="70"/>
                      <a:pt x="102" y="70"/>
                    </a:cubicBezTo>
                    <a:cubicBezTo>
                      <a:pt x="103" y="71"/>
                      <a:pt x="103" y="71"/>
                      <a:pt x="102" y="71"/>
                    </a:cubicBezTo>
                    <a:cubicBezTo>
                      <a:pt x="102" y="71"/>
                      <a:pt x="102" y="71"/>
                      <a:pt x="103" y="71"/>
                    </a:cubicBezTo>
                    <a:cubicBezTo>
                      <a:pt x="103" y="72"/>
                      <a:pt x="103" y="72"/>
                      <a:pt x="103" y="71"/>
                    </a:cubicBezTo>
                    <a:cubicBezTo>
                      <a:pt x="103" y="71"/>
                      <a:pt x="103" y="71"/>
                      <a:pt x="103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5" y="72"/>
                      <a:pt x="106" y="72"/>
                      <a:pt x="106" y="72"/>
                    </a:cubicBezTo>
                    <a:cubicBezTo>
                      <a:pt x="107" y="71"/>
                      <a:pt x="107" y="71"/>
                      <a:pt x="107" y="71"/>
                    </a:cubicBezTo>
                    <a:cubicBezTo>
                      <a:pt x="107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2"/>
                    </a:cubicBezTo>
                    <a:cubicBezTo>
                      <a:pt x="108" y="72"/>
                      <a:pt x="108" y="72"/>
                      <a:pt x="108" y="72"/>
                    </a:cubicBezTo>
                    <a:cubicBezTo>
                      <a:pt x="108" y="72"/>
                      <a:pt x="107" y="72"/>
                      <a:pt x="107" y="72"/>
                    </a:cubicBezTo>
                    <a:cubicBezTo>
                      <a:pt x="107" y="72"/>
                      <a:pt x="107" y="73"/>
                      <a:pt x="107" y="73"/>
                    </a:cubicBezTo>
                    <a:cubicBezTo>
                      <a:pt x="107" y="72"/>
                      <a:pt x="107" y="73"/>
                      <a:pt x="107" y="73"/>
                    </a:cubicBezTo>
                    <a:cubicBezTo>
                      <a:pt x="107" y="73"/>
                      <a:pt x="107" y="73"/>
                      <a:pt x="106" y="73"/>
                    </a:cubicBezTo>
                    <a:cubicBezTo>
                      <a:pt x="106" y="73"/>
                      <a:pt x="106" y="73"/>
                      <a:pt x="106" y="73"/>
                    </a:cubicBezTo>
                    <a:cubicBezTo>
                      <a:pt x="106" y="73"/>
                      <a:pt x="106" y="73"/>
                      <a:pt x="106" y="73"/>
                    </a:cubicBezTo>
                    <a:cubicBezTo>
                      <a:pt x="106" y="73"/>
                      <a:pt x="105" y="73"/>
                      <a:pt x="105" y="73"/>
                    </a:cubicBezTo>
                    <a:cubicBezTo>
                      <a:pt x="105" y="74"/>
                      <a:pt x="105" y="74"/>
                      <a:pt x="104" y="74"/>
                    </a:cubicBezTo>
                    <a:cubicBezTo>
                      <a:pt x="103" y="73"/>
                      <a:pt x="102" y="73"/>
                      <a:pt x="102" y="73"/>
                    </a:cubicBezTo>
                    <a:cubicBezTo>
                      <a:pt x="102" y="73"/>
                      <a:pt x="102" y="72"/>
                      <a:pt x="102" y="72"/>
                    </a:cubicBezTo>
                    <a:cubicBezTo>
                      <a:pt x="102" y="73"/>
                      <a:pt x="101" y="72"/>
                      <a:pt x="101" y="72"/>
                    </a:cubicBezTo>
                    <a:close/>
                    <a:moveTo>
                      <a:pt x="101" y="72"/>
                    </a:moveTo>
                    <a:cubicBezTo>
                      <a:pt x="101" y="72"/>
                      <a:pt x="101" y="72"/>
                      <a:pt x="101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1" y="72"/>
                      <a:pt x="101" y="72"/>
                      <a:pt x="101" y="72"/>
                    </a:cubicBezTo>
                    <a:close/>
                    <a:moveTo>
                      <a:pt x="107" y="64"/>
                    </a:moveTo>
                    <a:cubicBezTo>
                      <a:pt x="107" y="64"/>
                      <a:pt x="107" y="64"/>
                      <a:pt x="107" y="64"/>
                    </a:cubicBezTo>
                    <a:cubicBezTo>
                      <a:pt x="107" y="64"/>
                      <a:pt x="106" y="64"/>
                      <a:pt x="106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3"/>
                      <a:pt x="105" y="62"/>
                      <a:pt x="105" y="62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5" y="60"/>
                      <a:pt x="105" y="60"/>
                      <a:pt x="105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5" y="61"/>
                      <a:pt x="104" y="61"/>
                      <a:pt x="104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4" y="61"/>
                      <a:pt x="103" y="61"/>
                      <a:pt x="103" y="60"/>
                    </a:cubicBezTo>
                    <a:cubicBezTo>
                      <a:pt x="103" y="60"/>
                      <a:pt x="103" y="60"/>
                      <a:pt x="102" y="60"/>
                    </a:cubicBezTo>
                    <a:cubicBezTo>
                      <a:pt x="102" y="60"/>
                      <a:pt x="102" y="60"/>
                      <a:pt x="102" y="60"/>
                    </a:cubicBezTo>
                    <a:cubicBezTo>
                      <a:pt x="102" y="60"/>
                      <a:pt x="102" y="59"/>
                      <a:pt x="102" y="59"/>
                    </a:cubicBezTo>
                    <a:cubicBezTo>
                      <a:pt x="102" y="59"/>
                      <a:pt x="102" y="59"/>
                      <a:pt x="102" y="58"/>
                    </a:cubicBezTo>
                    <a:cubicBezTo>
                      <a:pt x="102" y="58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99" y="57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5"/>
                      <a:pt x="99" y="55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9" y="54"/>
                      <a:pt x="99" y="54"/>
                      <a:pt x="98" y="54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7" y="53"/>
                      <a:pt x="96" y="53"/>
                      <a:pt x="95" y="52"/>
                    </a:cubicBezTo>
                    <a:cubicBezTo>
                      <a:pt x="94" y="51"/>
                      <a:pt x="92" y="50"/>
                      <a:pt x="92" y="49"/>
                    </a:cubicBezTo>
                    <a:cubicBezTo>
                      <a:pt x="92" y="49"/>
                      <a:pt x="92" y="49"/>
                      <a:pt x="92" y="48"/>
                    </a:cubicBezTo>
                    <a:cubicBezTo>
                      <a:pt x="92" y="48"/>
                      <a:pt x="92" y="48"/>
                      <a:pt x="91" y="48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7"/>
                      <a:pt x="91" y="47"/>
                      <a:pt x="90" y="47"/>
                    </a:cubicBezTo>
                    <a:cubicBezTo>
                      <a:pt x="90" y="47"/>
                      <a:pt x="90" y="47"/>
                      <a:pt x="89" y="47"/>
                    </a:cubicBezTo>
                    <a:cubicBezTo>
                      <a:pt x="88" y="46"/>
                      <a:pt x="88" y="46"/>
                      <a:pt x="88" y="46"/>
                    </a:cubicBezTo>
                    <a:cubicBezTo>
                      <a:pt x="88" y="46"/>
                      <a:pt x="87" y="45"/>
                      <a:pt x="87" y="45"/>
                    </a:cubicBezTo>
                    <a:cubicBezTo>
                      <a:pt x="87" y="45"/>
                      <a:pt x="87" y="44"/>
                      <a:pt x="87" y="45"/>
                    </a:cubicBezTo>
                    <a:cubicBezTo>
                      <a:pt x="87" y="45"/>
                      <a:pt x="87" y="45"/>
                      <a:pt x="87" y="44"/>
                    </a:cubicBezTo>
                    <a:cubicBezTo>
                      <a:pt x="87" y="44"/>
                      <a:pt x="87" y="44"/>
                      <a:pt x="86" y="44"/>
                    </a:cubicBezTo>
                    <a:cubicBezTo>
                      <a:pt x="86" y="44"/>
                      <a:pt x="85" y="44"/>
                      <a:pt x="85" y="44"/>
                    </a:cubicBezTo>
                    <a:cubicBezTo>
                      <a:pt x="85" y="44"/>
                      <a:pt x="85" y="43"/>
                      <a:pt x="84" y="43"/>
                    </a:cubicBezTo>
                    <a:cubicBezTo>
                      <a:pt x="84" y="43"/>
                      <a:pt x="83" y="42"/>
                      <a:pt x="83" y="41"/>
                    </a:cubicBezTo>
                    <a:cubicBezTo>
                      <a:pt x="84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2" y="41"/>
                    </a:cubicBezTo>
                    <a:cubicBezTo>
                      <a:pt x="81" y="41"/>
                      <a:pt x="81" y="41"/>
                      <a:pt x="80" y="41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40"/>
                      <a:pt x="79" y="40"/>
                      <a:pt x="77" y="41"/>
                    </a:cubicBezTo>
                    <a:cubicBezTo>
                      <a:pt x="76" y="41"/>
                      <a:pt x="76" y="42"/>
                      <a:pt x="76" y="42"/>
                    </a:cubicBezTo>
                    <a:cubicBezTo>
                      <a:pt x="76" y="42"/>
                      <a:pt x="76" y="42"/>
                      <a:pt x="76" y="41"/>
                    </a:cubicBezTo>
                    <a:cubicBezTo>
                      <a:pt x="75" y="41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7" y="40"/>
                      <a:pt x="77" y="40"/>
                      <a:pt x="77" y="39"/>
                    </a:cubicBezTo>
                    <a:cubicBezTo>
                      <a:pt x="77" y="39"/>
                      <a:pt x="77" y="39"/>
                      <a:pt x="77" y="39"/>
                    </a:cubicBezTo>
                    <a:cubicBezTo>
                      <a:pt x="77" y="40"/>
                      <a:pt x="77" y="39"/>
                      <a:pt x="77" y="39"/>
                    </a:cubicBezTo>
                    <a:cubicBezTo>
                      <a:pt x="77" y="39"/>
                      <a:pt x="77" y="39"/>
                      <a:pt x="77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8" y="38"/>
                    </a:cubicBezTo>
                    <a:cubicBezTo>
                      <a:pt x="78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7"/>
                      <a:pt x="80" y="37"/>
                      <a:pt x="80" y="38"/>
                    </a:cubicBezTo>
                    <a:cubicBezTo>
                      <a:pt x="80" y="38"/>
                      <a:pt x="80" y="38"/>
                      <a:pt x="80" y="37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9"/>
                      <a:pt x="81" y="39"/>
                      <a:pt x="82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0"/>
                      <a:pt x="84" y="40"/>
                      <a:pt x="84" y="40"/>
                    </a:cubicBezTo>
                    <a:cubicBezTo>
                      <a:pt x="84" y="40"/>
                      <a:pt x="85" y="40"/>
                      <a:pt x="85" y="39"/>
                    </a:cubicBezTo>
                    <a:cubicBezTo>
                      <a:pt x="85" y="39"/>
                      <a:pt x="86" y="39"/>
                      <a:pt x="86" y="39"/>
                    </a:cubicBezTo>
                    <a:cubicBezTo>
                      <a:pt x="86" y="39"/>
                      <a:pt x="86" y="40"/>
                      <a:pt x="86" y="40"/>
                    </a:cubicBezTo>
                    <a:cubicBezTo>
                      <a:pt x="86" y="40"/>
                      <a:pt x="86" y="41"/>
                      <a:pt x="86" y="40"/>
                    </a:cubicBezTo>
                    <a:cubicBezTo>
                      <a:pt x="86" y="40"/>
                      <a:pt x="86" y="40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3"/>
                      <a:pt x="86" y="43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6" y="43"/>
                      <a:pt x="87" y="43"/>
                      <a:pt x="87" y="43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8" y="43"/>
                      <a:pt x="88" y="44"/>
                      <a:pt x="88" y="44"/>
                    </a:cubicBezTo>
                    <a:cubicBezTo>
                      <a:pt x="88" y="44"/>
                      <a:pt x="88" y="44"/>
                      <a:pt x="89" y="44"/>
                    </a:cubicBezTo>
                    <a:cubicBezTo>
                      <a:pt x="89" y="44"/>
                      <a:pt x="89" y="44"/>
                      <a:pt x="89" y="44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0" y="46"/>
                      <a:pt x="90" y="46"/>
                      <a:pt x="90" y="45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0" y="45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3" y="46"/>
                      <a:pt x="93" y="47"/>
                      <a:pt x="93" y="47"/>
                    </a:cubicBezTo>
                    <a:cubicBezTo>
                      <a:pt x="94" y="48"/>
                      <a:pt x="94" y="48"/>
                      <a:pt x="94" y="49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9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5" y="49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6" y="50"/>
                    </a:cubicBezTo>
                    <a:cubicBezTo>
                      <a:pt x="96" y="50"/>
                      <a:pt x="96" y="51"/>
                      <a:pt x="96" y="51"/>
                    </a:cubicBezTo>
                    <a:cubicBezTo>
                      <a:pt x="96" y="51"/>
                      <a:pt x="96" y="51"/>
                      <a:pt x="97" y="51"/>
                    </a:cubicBezTo>
                    <a:cubicBezTo>
                      <a:pt x="97" y="52"/>
                      <a:pt x="98" y="52"/>
                      <a:pt x="98" y="52"/>
                    </a:cubicBezTo>
                    <a:cubicBezTo>
                      <a:pt x="99" y="52"/>
                      <a:pt x="100" y="52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5"/>
                    </a:cubicBezTo>
                    <a:cubicBezTo>
                      <a:pt x="100" y="55"/>
                      <a:pt x="100" y="55"/>
                      <a:pt x="101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3" y="56"/>
                      <a:pt x="103" y="57"/>
                    </a:cubicBezTo>
                    <a:cubicBezTo>
                      <a:pt x="103" y="57"/>
                      <a:pt x="103" y="58"/>
                      <a:pt x="103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8"/>
                      <a:pt x="103" y="58"/>
                      <a:pt x="103" y="59"/>
                    </a:cubicBezTo>
                    <a:cubicBezTo>
                      <a:pt x="104" y="59"/>
                      <a:pt x="104" y="59"/>
                      <a:pt x="105" y="59"/>
                    </a:cubicBezTo>
                    <a:cubicBezTo>
                      <a:pt x="105" y="60"/>
                      <a:pt x="106" y="60"/>
                      <a:pt x="106" y="60"/>
                    </a:cubicBezTo>
                    <a:cubicBezTo>
                      <a:pt x="106" y="60"/>
                      <a:pt x="106" y="61"/>
                      <a:pt x="106" y="61"/>
                    </a:cubicBezTo>
                    <a:cubicBezTo>
                      <a:pt x="106" y="61"/>
                      <a:pt x="106" y="61"/>
                      <a:pt x="106" y="62"/>
                    </a:cubicBezTo>
                    <a:cubicBezTo>
                      <a:pt x="106" y="62"/>
                      <a:pt x="106" y="62"/>
                      <a:pt x="107" y="62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07" y="62"/>
                      <a:pt x="107" y="63"/>
                      <a:pt x="107" y="63"/>
                    </a:cubicBezTo>
                    <a:cubicBezTo>
                      <a:pt x="107" y="63"/>
                      <a:pt x="108" y="63"/>
                      <a:pt x="108" y="63"/>
                    </a:cubicBezTo>
                    <a:cubicBezTo>
                      <a:pt x="108" y="63"/>
                      <a:pt x="108" y="63"/>
                      <a:pt x="109" y="63"/>
                    </a:cubicBezTo>
                    <a:cubicBezTo>
                      <a:pt x="110" y="63"/>
                      <a:pt x="110" y="63"/>
                      <a:pt x="110" y="63"/>
                    </a:cubicBezTo>
                    <a:cubicBezTo>
                      <a:pt x="110" y="64"/>
                      <a:pt x="110" y="63"/>
                      <a:pt x="110" y="63"/>
                    </a:cubicBezTo>
                    <a:cubicBezTo>
                      <a:pt x="111" y="63"/>
                      <a:pt x="111" y="63"/>
                      <a:pt x="112" y="63"/>
                    </a:cubicBezTo>
                    <a:cubicBezTo>
                      <a:pt x="112" y="63"/>
                      <a:pt x="112" y="64"/>
                      <a:pt x="112" y="64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3" y="65"/>
                      <a:pt x="113" y="65"/>
                    </a:cubicBezTo>
                    <a:cubicBezTo>
                      <a:pt x="114" y="65"/>
                      <a:pt x="114" y="65"/>
                      <a:pt x="113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3" y="66"/>
                      <a:pt x="112" y="66"/>
                      <a:pt x="111" y="65"/>
                    </a:cubicBezTo>
                    <a:cubicBezTo>
                      <a:pt x="111" y="65"/>
                      <a:pt x="110" y="64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8" y="65"/>
                      <a:pt x="108" y="65"/>
                    </a:cubicBezTo>
                    <a:cubicBezTo>
                      <a:pt x="108" y="65"/>
                      <a:pt x="107" y="65"/>
                      <a:pt x="107" y="64"/>
                    </a:cubicBezTo>
                    <a:close/>
                    <a:moveTo>
                      <a:pt x="110" y="57"/>
                    </a:moveTo>
                    <a:cubicBezTo>
                      <a:pt x="110" y="56"/>
                      <a:pt x="109" y="56"/>
                      <a:pt x="109" y="56"/>
                    </a:cubicBezTo>
                    <a:cubicBezTo>
                      <a:pt x="109" y="56"/>
                      <a:pt x="109" y="55"/>
                      <a:pt x="109" y="55"/>
                    </a:cubicBezTo>
                    <a:cubicBezTo>
                      <a:pt x="109" y="55"/>
                      <a:pt x="109" y="55"/>
                      <a:pt x="109" y="55"/>
                    </a:cubicBezTo>
                    <a:cubicBezTo>
                      <a:pt x="109" y="55"/>
                      <a:pt x="109" y="55"/>
                      <a:pt x="108" y="55"/>
                    </a:cubicBezTo>
                    <a:cubicBezTo>
                      <a:pt x="108" y="55"/>
                      <a:pt x="108" y="55"/>
                      <a:pt x="108" y="54"/>
                    </a:cubicBezTo>
                    <a:cubicBezTo>
                      <a:pt x="108" y="54"/>
                      <a:pt x="108" y="54"/>
                      <a:pt x="108" y="54"/>
                    </a:cubicBezTo>
                    <a:cubicBezTo>
                      <a:pt x="108" y="55"/>
                      <a:pt x="108" y="55"/>
                      <a:pt x="107" y="54"/>
                    </a:cubicBezTo>
                    <a:cubicBezTo>
                      <a:pt x="107" y="54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5" y="53"/>
                      <a:pt x="105" y="53"/>
                    </a:cubicBezTo>
                    <a:cubicBezTo>
                      <a:pt x="105" y="53"/>
                      <a:pt x="105" y="53"/>
                      <a:pt x="105" y="53"/>
                    </a:cubicBezTo>
                    <a:cubicBezTo>
                      <a:pt x="105" y="52"/>
                      <a:pt x="105" y="52"/>
                      <a:pt x="104" y="52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3" y="52"/>
                      <a:pt x="103" y="52"/>
                      <a:pt x="103" y="51"/>
                    </a:cubicBezTo>
                    <a:cubicBezTo>
                      <a:pt x="103" y="51"/>
                      <a:pt x="103" y="50"/>
                      <a:pt x="102" y="50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2" y="50"/>
                      <a:pt x="102" y="49"/>
                      <a:pt x="102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2" y="49"/>
                      <a:pt x="102" y="49"/>
                      <a:pt x="101" y="49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1" y="50"/>
                      <a:pt x="100" y="50"/>
                      <a:pt x="100" y="50"/>
                    </a:cubicBezTo>
                    <a:cubicBezTo>
                      <a:pt x="99" y="49"/>
                      <a:pt x="99" y="49"/>
                      <a:pt x="99" y="47"/>
                    </a:cubicBezTo>
                    <a:cubicBezTo>
                      <a:pt x="99" y="47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6"/>
                      <a:pt x="97" y="46"/>
                      <a:pt x="97" y="46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7" y="46"/>
                      <a:pt x="97" y="46"/>
                      <a:pt x="96" y="45"/>
                    </a:cubicBezTo>
                    <a:cubicBezTo>
                      <a:pt x="96" y="45"/>
                      <a:pt x="96" y="44"/>
                      <a:pt x="96" y="44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6" y="44"/>
                      <a:pt x="96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5" y="43"/>
                      <a:pt x="95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5" y="43"/>
                      <a:pt x="95" y="44"/>
                      <a:pt x="95" y="44"/>
                    </a:cubicBezTo>
                    <a:cubicBezTo>
                      <a:pt x="94" y="43"/>
                      <a:pt x="94" y="42"/>
                      <a:pt x="94" y="41"/>
                    </a:cubicBezTo>
                    <a:cubicBezTo>
                      <a:pt x="94" y="40"/>
                      <a:pt x="93" y="40"/>
                      <a:pt x="93" y="40"/>
                    </a:cubicBezTo>
                    <a:cubicBezTo>
                      <a:pt x="92" y="40"/>
                      <a:pt x="92" y="39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1" y="39"/>
                      <a:pt x="91" y="38"/>
                    </a:cubicBezTo>
                    <a:cubicBezTo>
                      <a:pt x="91" y="38"/>
                      <a:pt x="91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1" y="37"/>
                      <a:pt x="91" y="36"/>
                      <a:pt x="91" y="36"/>
                    </a:cubicBezTo>
                    <a:cubicBezTo>
                      <a:pt x="90" y="36"/>
                      <a:pt x="90" y="35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8" y="35"/>
                      <a:pt x="88" y="35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8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4"/>
                      <a:pt x="86" y="34"/>
                      <a:pt x="86" y="34"/>
                    </a:cubicBezTo>
                    <a:cubicBezTo>
                      <a:pt x="86" y="34"/>
                      <a:pt x="86" y="34"/>
                      <a:pt x="86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5" y="32"/>
                    </a:cubicBezTo>
                    <a:cubicBezTo>
                      <a:pt x="84" y="31"/>
                      <a:pt x="84" y="31"/>
                      <a:pt x="84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3"/>
                      <a:pt x="82" y="33"/>
                      <a:pt x="82" y="33"/>
                    </a:cubicBezTo>
                    <a:cubicBezTo>
                      <a:pt x="82" y="33"/>
                      <a:pt x="82" y="33"/>
                      <a:pt x="82" y="33"/>
                    </a:cubicBezTo>
                    <a:cubicBezTo>
                      <a:pt x="82" y="33"/>
                      <a:pt x="82" y="34"/>
                      <a:pt x="82" y="34"/>
                    </a:cubicBezTo>
                    <a:cubicBezTo>
                      <a:pt x="81" y="33"/>
                      <a:pt x="81" y="32"/>
                      <a:pt x="81" y="32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3" y="30"/>
                      <a:pt x="83" y="30"/>
                      <a:pt x="84" y="30"/>
                    </a:cubicBezTo>
                    <a:cubicBezTo>
                      <a:pt x="84" y="29"/>
                      <a:pt x="85" y="29"/>
                      <a:pt x="85" y="29"/>
                    </a:cubicBezTo>
                    <a:cubicBezTo>
                      <a:pt x="85" y="29"/>
                      <a:pt x="85" y="30"/>
                      <a:pt x="85" y="29"/>
                    </a:cubicBezTo>
                    <a:cubicBezTo>
                      <a:pt x="85" y="29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6" y="3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8" y="31"/>
                      <a:pt x="88" y="31"/>
                      <a:pt x="88" y="31"/>
                    </a:cubicBezTo>
                    <a:cubicBezTo>
                      <a:pt x="88" y="31"/>
                      <a:pt x="88" y="31"/>
                      <a:pt x="88" y="31"/>
                    </a:cubicBezTo>
                    <a:cubicBezTo>
                      <a:pt x="88" y="31"/>
                      <a:pt x="88" y="32"/>
                      <a:pt x="88" y="32"/>
                    </a:cubicBezTo>
                    <a:cubicBezTo>
                      <a:pt x="88" y="32"/>
                      <a:pt x="89" y="32"/>
                      <a:pt x="89" y="32"/>
                    </a:cubicBezTo>
                    <a:cubicBezTo>
                      <a:pt x="89" y="32"/>
                      <a:pt x="89" y="32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90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1" y="33"/>
                      <a:pt x="92" y="34"/>
                      <a:pt x="92" y="35"/>
                    </a:cubicBezTo>
                    <a:cubicBezTo>
                      <a:pt x="91" y="35"/>
                      <a:pt x="92" y="35"/>
                      <a:pt x="92" y="36"/>
                    </a:cubicBezTo>
                    <a:cubicBezTo>
                      <a:pt x="92" y="36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2" y="38"/>
                      <a:pt x="92" y="38"/>
                      <a:pt x="93" y="38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8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8"/>
                      <a:pt x="94" y="39"/>
                    </a:cubicBezTo>
                    <a:cubicBezTo>
                      <a:pt x="94" y="39"/>
                      <a:pt x="95" y="39"/>
                      <a:pt x="95" y="39"/>
                    </a:cubicBezTo>
                    <a:cubicBezTo>
                      <a:pt x="95" y="39"/>
                      <a:pt x="95" y="40"/>
                      <a:pt x="95" y="40"/>
                    </a:cubicBezTo>
                    <a:cubicBezTo>
                      <a:pt x="95" y="40"/>
                      <a:pt x="95" y="40"/>
                      <a:pt x="95" y="40"/>
                    </a:cubicBezTo>
                    <a:cubicBezTo>
                      <a:pt x="95" y="40"/>
                      <a:pt x="95" y="41"/>
                      <a:pt x="95" y="41"/>
                    </a:cubicBezTo>
                    <a:cubicBezTo>
                      <a:pt x="95" y="41"/>
                      <a:pt x="95" y="41"/>
                      <a:pt x="95" y="41"/>
                    </a:cubicBezTo>
                    <a:cubicBezTo>
                      <a:pt x="95" y="41"/>
                      <a:pt x="95" y="41"/>
                      <a:pt x="95" y="41"/>
                    </a:cubicBezTo>
                    <a:cubicBezTo>
                      <a:pt x="94" y="41"/>
                      <a:pt x="94" y="42"/>
                      <a:pt x="95" y="42"/>
                    </a:cubicBezTo>
                    <a:cubicBezTo>
                      <a:pt x="95" y="42"/>
                      <a:pt x="95" y="42"/>
                      <a:pt x="95" y="42"/>
                    </a:cubicBezTo>
                    <a:cubicBezTo>
                      <a:pt x="95" y="42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8" y="44"/>
                      <a:pt x="98" y="45"/>
                    </a:cubicBezTo>
                    <a:cubicBezTo>
                      <a:pt x="98" y="45"/>
                      <a:pt x="99" y="45"/>
                      <a:pt x="99" y="45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100" y="45"/>
                      <a:pt x="100" y="45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6"/>
                      <a:pt x="100" y="47"/>
                      <a:pt x="100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0" y="47"/>
                      <a:pt x="100" y="47"/>
                      <a:pt x="100" y="48"/>
                    </a:cubicBezTo>
                    <a:cubicBezTo>
                      <a:pt x="100" y="48"/>
                      <a:pt x="100" y="48"/>
                      <a:pt x="101" y="48"/>
                    </a:cubicBezTo>
                    <a:cubicBezTo>
                      <a:pt x="101" y="48"/>
                      <a:pt x="101" y="48"/>
                      <a:pt x="102" y="48"/>
                    </a:cubicBezTo>
                    <a:cubicBezTo>
                      <a:pt x="102" y="48"/>
                      <a:pt x="102" y="49"/>
                      <a:pt x="103" y="48"/>
                    </a:cubicBezTo>
                    <a:cubicBezTo>
                      <a:pt x="103" y="48"/>
                      <a:pt x="103" y="48"/>
                      <a:pt x="103" y="48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4" y="50"/>
                    </a:cubicBezTo>
                    <a:cubicBezTo>
                      <a:pt x="104" y="50"/>
                      <a:pt x="104" y="50"/>
                      <a:pt x="104" y="51"/>
                    </a:cubicBezTo>
                    <a:cubicBezTo>
                      <a:pt x="104" y="51"/>
                      <a:pt x="105" y="51"/>
                      <a:pt x="105" y="52"/>
                    </a:cubicBezTo>
                    <a:cubicBezTo>
                      <a:pt x="107" y="52"/>
                      <a:pt x="107" y="52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8" y="53"/>
                      <a:pt x="108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09" y="54"/>
                      <a:pt x="109" y="54"/>
                      <a:pt x="110" y="54"/>
                    </a:cubicBezTo>
                    <a:cubicBezTo>
                      <a:pt x="110" y="55"/>
                      <a:pt x="110" y="56"/>
                      <a:pt x="110" y="56"/>
                    </a:cubicBezTo>
                    <a:cubicBezTo>
                      <a:pt x="110" y="57"/>
                      <a:pt x="110" y="57"/>
                      <a:pt x="110" y="57"/>
                    </a:cubicBezTo>
                    <a:cubicBezTo>
                      <a:pt x="110" y="57"/>
                      <a:pt x="110" y="57"/>
                      <a:pt x="110" y="57"/>
                    </a:cubicBezTo>
                    <a:close/>
                    <a:moveTo>
                      <a:pt x="115" y="52"/>
                    </a:moveTo>
                    <a:cubicBezTo>
                      <a:pt x="115" y="52"/>
                      <a:pt x="115" y="52"/>
                      <a:pt x="115" y="52"/>
                    </a:cubicBezTo>
                    <a:cubicBezTo>
                      <a:pt x="115" y="52"/>
                      <a:pt x="115" y="52"/>
                      <a:pt x="115" y="52"/>
                    </a:cubicBezTo>
                    <a:cubicBezTo>
                      <a:pt x="115" y="52"/>
                      <a:pt x="114" y="52"/>
                      <a:pt x="114" y="52"/>
                    </a:cubicBezTo>
                    <a:cubicBezTo>
                      <a:pt x="114" y="52"/>
                      <a:pt x="114" y="52"/>
                      <a:pt x="114" y="52"/>
                    </a:cubicBezTo>
                    <a:cubicBezTo>
                      <a:pt x="114" y="52"/>
                      <a:pt x="114" y="52"/>
                      <a:pt x="114" y="51"/>
                    </a:cubicBezTo>
                    <a:cubicBezTo>
                      <a:pt x="114" y="51"/>
                      <a:pt x="113" y="51"/>
                      <a:pt x="113" y="51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3" y="51"/>
                      <a:pt x="113" y="51"/>
                      <a:pt x="112" y="51"/>
                    </a:cubicBezTo>
                    <a:cubicBezTo>
                      <a:pt x="112" y="50"/>
                      <a:pt x="111" y="49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0" y="47"/>
                      <a:pt x="110" y="46"/>
                    </a:cubicBezTo>
                    <a:cubicBezTo>
                      <a:pt x="110" y="46"/>
                      <a:pt x="110" y="45"/>
                      <a:pt x="109" y="45"/>
                    </a:cubicBezTo>
                    <a:cubicBezTo>
                      <a:pt x="108" y="44"/>
                      <a:pt x="108" y="43"/>
                      <a:pt x="108" y="43"/>
                    </a:cubicBezTo>
                    <a:cubicBezTo>
                      <a:pt x="108" y="43"/>
                      <a:pt x="108" y="42"/>
                      <a:pt x="107" y="42"/>
                    </a:cubicBezTo>
                    <a:cubicBezTo>
                      <a:pt x="107" y="42"/>
                      <a:pt x="107" y="41"/>
                      <a:pt x="107" y="41"/>
                    </a:cubicBezTo>
                    <a:cubicBezTo>
                      <a:pt x="107" y="41"/>
                      <a:pt x="107" y="40"/>
                      <a:pt x="106" y="40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6" y="40"/>
                      <a:pt x="106" y="39"/>
                      <a:pt x="106" y="39"/>
                    </a:cubicBezTo>
                    <a:cubicBezTo>
                      <a:pt x="106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8"/>
                      <a:pt x="104" y="35"/>
                      <a:pt x="104" y="35"/>
                    </a:cubicBezTo>
                    <a:cubicBezTo>
                      <a:pt x="104" y="35"/>
                      <a:pt x="104" y="35"/>
                      <a:pt x="103" y="35"/>
                    </a:cubicBezTo>
                    <a:cubicBezTo>
                      <a:pt x="102" y="35"/>
                      <a:pt x="102" y="34"/>
                      <a:pt x="101" y="34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2"/>
                      <a:pt x="100" y="31"/>
                      <a:pt x="100" y="31"/>
                    </a:cubicBezTo>
                    <a:cubicBezTo>
                      <a:pt x="100" y="31"/>
                      <a:pt x="100" y="31"/>
                      <a:pt x="100" y="31"/>
                    </a:cubicBezTo>
                    <a:cubicBezTo>
                      <a:pt x="99" y="31"/>
                      <a:pt x="98" y="31"/>
                      <a:pt x="98" y="31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97" y="31"/>
                      <a:pt x="97" y="30"/>
                      <a:pt x="97" y="29"/>
                    </a:cubicBezTo>
                    <a:cubicBezTo>
                      <a:pt x="97" y="29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6" y="28"/>
                      <a:pt x="96" y="28"/>
                      <a:pt x="96" y="27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4" y="26"/>
                      <a:pt x="93" y="27"/>
                      <a:pt x="93" y="26"/>
                    </a:cubicBezTo>
                    <a:cubicBezTo>
                      <a:pt x="93" y="26"/>
                      <a:pt x="92" y="26"/>
                      <a:pt x="92" y="26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0" y="25"/>
                      <a:pt x="90" y="26"/>
                      <a:pt x="89" y="26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24"/>
                      <a:pt x="88" y="25"/>
                      <a:pt x="88" y="25"/>
                    </a:cubicBezTo>
                    <a:cubicBezTo>
                      <a:pt x="88" y="25"/>
                      <a:pt x="87" y="25"/>
                      <a:pt x="87" y="25"/>
                    </a:cubicBezTo>
                    <a:cubicBezTo>
                      <a:pt x="86" y="26"/>
                      <a:pt x="86" y="26"/>
                      <a:pt x="86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4"/>
                      <a:pt x="86" y="24"/>
                      <a:pt x="86" y="23"/>
                    </a:cubicBezTo>
                    <a:cubicBezTo>
                      <a:pt x="86" y="23"/>
                      <a:pt x="86" y="23"/>
                      <a:pt x="87" y="23"/>
                    </a:cubicBezTo>
                    <a:cubicBezTo>
                      <a:pt x="87" y="23"/>
                      <a:pt x="88" y="22"/>
                      <a:pt x="88" y="22"/>
                    </a:cubicBezTo>
                    <a:cubicBezTo>
                      <a:pt x="87" y="22"/>
                      <a:pt x="88" y="21"/>
                      <a:pt x="88" y="22"/>
                    </a:cubicBezTo>
                    <a:cubicBezTo>
                      <a:pt x="88" y="22"/>
                      <a:pt x="89" y="22"/>
                      <a:pt x="88" y="22"/>
                    </a:cubicBezTo>
                    <a:cubicBezTo>
                      <a:pt x="88" y="22"/>
                      <a:pt x="89" y="22"/>
                      <a:pt x="89" y="22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9" y="22"/>
                      <a:pt x="89" y="22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3"/>
                      <a:pt x="89" y="24"/>
                      <a:pt x="90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1" y="24"/>
                      <a:pt x="91" y="24"/>
                      <a:pt x="91" y="23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2"/>
                      <a:pt x="92" y="22"/>
                      <a:pt x="92" y="22"/>
                    </a:cubicBezTo>
                    <a:cubicBezTo>
                      <a:pt x="93" y="23"/>
                      <a:pt x="93" y="24"/>
                      <a:pt x="93" y="24"/>
                    </a:cubicBezTo>
                    <a:cubicBezTo>
                      <a:pt x="93" y="24"/>
                      <a:pt x="93" y="25"/>
                      <a:pt x="93" y="25"/>
                    </a:cubicBezTo>
                    <a:cubicBezTo>
                      <a:pt x="93" y="25"/>
                      <a:pt x="93" y="24"/>
                      <a:pt x="93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4" y="25"/>
                      <a:pt x="94" y="25"/>
                      <a:pt x="94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5"/>
                      <a:pt x="95" y="24"/>
                    </a:cubicBezTo>
                    <a:cubicBezTo>
                      <a:pt x="95" y="24"/>
                      <a:pt x="96" y="24"/>
                      <a:pt x="96" y="25"/>
                    </a:cubicBezTo>
                    <a:cubicBezTo>
                      <a:pt x="96" y="26"/>
                      <a:pt x="96" y="26"/>
                      <a:pt x="96" y="25"/>
                    </a:cubicBezTo>
                    <a:cubicBezTo>
                      <a:pt x="96" y="25"/>
                      <a:pt x="97" y="25"/>
                      <a:pt x="97" y="26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8" y="26"/>
                      <a:pt x="98" y="26"/>
                    </a:cubicBezTo>
                    <a:cubicBezTo>
                      <a:pt x="98" y="26"/>
                      <a:pt x="98" y="27"/>
                      <a:pt x="98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8" y="29"/>
                      <a:pt x="98" y="29"/>
                      <a:pt x="99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100" y="29"/>
                      <a:pt x="100" y="29"/>
                    </a:cubicBezTo>
                    <a:cubicBezTo>
                      <a:pt x="100" y="29"/>
                      <a:pt x="100" y="29"/>
                      <a:pt x="101" y="29"/>
                    </a:cubicBezTo>
                    <a:cubicBezTo>
                      <a:pt x="101" y="29"/>
                      <a:pt x="101" y="30"/>
                      <a:pt x="101" y="30"/>
                    </a:cubicBezTo>
                    <a:cubicBezTo>
                      <a:pt x="101" y="30"/>
                      <a:pt x="102" y="30"/>
                      <a:pt x="102" y="30"/>
                    </a:cubicBezTo>
                    <a:cubicBezTo>
                      <a:pt x="102" y="30"/>
                      <a:pt x="102" y="30"/>
                      <a:pt x="102" y="31"/>
                    </a:cubicBezTo>
                    <a:cubicBezTo>
                      <a:pt x="102" y="31"/>
                      <a:pt x="102" y="31"/>
                      <a:pt x="102" y="31"/>
                    </a:cubicBezTo>
                    <a:cubicBezTo>
                      <a:pt x="102" y="31"/>
                      <a:pt x="102" y="31"/>
                      <a:pt x="102" y="31"/>
                    </a:cubicBezTo>
                    <a:cubicBezTo>
                      <a:pt x="101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3"/>
                      <a:pt x="102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4" y="33"/>
                      <a:pt x="104" y="34"/>
                      <a:pt x="104" y="33"/>
                    </a:cubicBezTo>
                    <a:cubicBezTo>
                      <a:pt x="104" y="33"/>
                      <a:pt x="104" y="33"/>
                      <a:pt x="105" y="33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5"/>
                      <a:pt x="105" y="35"/>
                      <a:pt x="105" y="36"/>
                    </a:cubicBezTo>
                    <a:cubicBezTo>
                      <a:pt x="105" y="37"/>
                      <a:pt x="105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9"/>
                      <a:pt x="106" y="38"/>
                    </a:cubicBezTo>
                    <a:cubicBezTo>
                      <a:pt x="106" y="38"/>
                      <a:pt x="107" y="38"/>
                      <a:pt x="107" y="39"/>
                    </a:cubicBezTo>
                    <a:cubicBezTo>
                      <a:pt x="107" y="39"/>
                      <a:pt x="107" y="39"/>
                      <a:pt x="107" y="39"/>
                    </a:cubicBezTo>
                    <a:cubicBezTo>
                      <a:pt x="107" y="39"/>
                      <a:pt x="107" y="40"/>
                      <a:pt x="107" y="40"/>
                    </a:cubicBezTo>
                    <a:cubicBezTo>
                      <a:pt x="107" y="40"/>
                      <a:pt x="108" y="40"/>
                      <a:pt x="108" y="40"/>
                    </a:cubicBezTo>
                    <a:cubicBezTo>
                      <a:pt x="108" y="40"/>
                      <a:pt x="109" y="41"/>
                      <a:pt x="109" y="41"/>
                    </a:cubicBezTo>
                    <a:cubicBezTo>
                      <a:pt x="109" y="41"/>
                      <a:pt x="108" y="42"/>
                      <a:pt x="108" y="42"/>
                    </a:cubicBezTo>
                    <a:cubicBezTo>
                      <a:pt x="108" y="42"/>
                      <a:pt x="108" y="42"/>
                      <a:pt x="109" y="42"/>
                    </a:cubicBezTo>
                    <a:cubicBezTo>
                      <a:pt x="109" y="42"/>
                      <a:pt x="109" y="42"/>
                      <a:pt x="109" y="42"/>
                    </a:cubicBezTo>
                    <a:cubicBezTo>
                      <a:pt x="109" y="42"/>
                      <a:pt x="109" y="42"/>
                      <a:pt x="109" y="43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5"/>
                      <a:pt x="111" y="45"/>
                      <a:pt x="111" y="44"/>
                    </a:cubicBezTo>
                    <a:cubicBezTo>
                      <a:pt x="111" y="44"/>
                      <a:pt x="111" y="44"/>
                      <a:pt x="111" y="45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11" y="45"/>
                      <a:pt x="112" y="46"/>
                      <a:pt x="112" y="46"/>
                    </a:cubicBezTo>
                    <a:cubicBezTo>
                      <a:pt x="111" y="46"/>
                      <a:pt x="112" y="46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2" y="47"/>
                      <a:pt x="112" y="48"/>
                      <a:pt x="113" y="49"/>
                    </a:cubicBezTo>
                    <a:cubicBezTo>
                      <a:pt x="113" y="49"/>
                      <a:pt x="113" y="49"/>
                      <a:pt x="113" y="49"/>
                    </a:cubicBezTo>
                    <a:cubicBezTo>
                      <a:pt x="113" y="49"/>
                      <a:pt x="113" y="49"/>
                      <a:pt x="113" y="50"/>
                    </a:cubicBezTo>
                    <a:cubicBezTo>
                      <a:pt x="113" y="50"/>
                      <a:pt x="113" y="50"/>
                      <a:pt x="113" y="50"/>
                    </a:cubicBezTo>
                    <a:cubicBezTo>
                      <a:pt x="114" y="50"/>
                      <a:pt x="115" y="51"/>
                      <a:pt x="115" y="51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6" y="51"/>
                      <a:pt x="116" y="52"/>
                      <a:pt x="116" y="52"/>
                    </a:cubicBezTo>
                    <a:cubicBezTo>
                      <a:pt x="116" y="53"/>
                      <a:pt x="116" y="53"/>
                      <a:pt x="116" y="52"/>
                    </a:cubicBezTo>
                    <a:cubicBezTo>
                      <a:pt x="117" y="52"/>
                      <a:pt x="117" y="52"/>
                      <a:pt x="116" y="52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6" y="53"/>
                      <a:pt x="115" y="53"/>
                      <a:pt x="115" y="52"/>
                    </a:cubicBezTo>
                    <a:close/>
                    <a:moveTo>
                      <a:pt x="99" y="45"/>
                    </a:moveTo>
                    <a:cubicBezTo>
                      <a:pt x="99" y="45"/>
                      <a:pt x="99" y="45"/>
                      <a:pt x="99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99" y="45"/>
                      <a:pt x="99" y="45"/>
                      <a:pt x="99" y="45"/>
                    </a:cubicBezTo>
                    <a:close/>
                    <a:moveTo>
                      <a:pt x="7" y="41"/>
                    </a:moveTo>
                    <a:cubicBezTo>
                      <a:pt x="8" y="41"/>
                      <a:pt x="9" y="41"/>
                      <a:pt x="9" y="41"/>
                    </a:cubicBezTo>
                    <a:cubicBezTo>
                      <a:pt x="11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3" y="41"/>
                    </a:cubicBezTo>
                    <a:cubicBezTo>
                      <a:pt x="13" y="41"/>
                      <a:pt x="14" y="40"/>
                      <a:pt x="14" y="40"/>
                    </a:cubicBezTo>
                    <a:cubicBezTo>
                      <a:pt x="15" y="40"/>
                      <a:pt x="15" y="40"/>
                      <a:pt x="16" y="40"/>
                    </a:cubicBezTo>
                    <a:cubicBezTo>
                      <a:pt x="16" y="40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1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6" y="36"/>
                    </a:cubicBezTo>
                    <a:cubicBezTo>
                      <a:pt x="26" y="36"/>
                      <a:pt x="26" y="36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4" y="35"/>
                    </a:cubicBezTo>
                    <a:cubicBezTo>
                      <a:pt x="34" y="35"/>
                      <a:pt x="35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5"/>
                      <a:pt x="37" y="35"/>
                      <a:pt x="37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0" y="36"/>
                      <a:pt x="40" y="36"/>
                      <a:pt x="41" y="36"/>
                    </a:cubicBezTo>
                    <a:cubicBezTo>
                      <a:pt x="41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4" y="37"/>
                      <a:pt x="43" y="37"/>
                    </a:cubicBezTo>
                    <a:cubicBezTo>
                      <a:pt x="43" y="37"/>
                      <a:pt x="44" y="37"/>
                      <a:pt x="44" y="37"/>
                    </a:cubicBezTo>
                    <a:cubicBezTo>
                      <a:pt x="44" y="37"/>
                      <a:pt x="45" y="37"/>
                      <a:pt x="45" y="37"/>
                    </a:cubicBezTo>
                    <a:cubicBezTo>
                      <a:pt x="44" y="38"/>
                      <a:pt x="44" y="38"/>
                      <a:pt x="45" y="38"/>
                    </a:cubicBezTo>
                    <a:cubicBezTo>
                      <a:pt x="45" y="37"/>
                      <a:pt x="45" y="37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6" y="38"/>
                    </a:cubicBezTo>
                    <a:cubicBezTo>
                      <a:pt x="46" y="38"/>
                      <a:pt x="46" y="38"/>
                      <a:pt x="47" y="38"/>
                    </a:cubicBezTo>
                    <a:cubicBezTo>
                      <a:pt x="47" y="38"/>
                      <a:pt x="47" y="38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8" y="39"/>
                      <a:pt x="49" y="40"/>
                      <a:pt x="49" y="40"/>
                    </a:cubicBezTo>
                    <a:cubicBezTo>
                      <a:pt x="49" y="40"/>
                      <a:pt x="49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1"/>
                      <a:pt x="51" y="41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3" y="43"/>
                      <a:pt x="53" y="4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6"/>
                      <a:pt x="54" y="47"/>
                      <a:pt x="54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4" y="47"/>
                      <a:pt x="54" y="47"/>
                      <a:pt x="55" y="48"/>
                    </a:cubicBezTo>
                    <a:cubicBezTo>
                      <a:pt x="55" y="48"/>
                      <a:pt x="55" y="48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50"/>
                    </a:cubicBezTo>
                    <a:cubicBezTo>
                      <a:pt x="55" y="50"/>
                      <a:pt x="55" y="50"/>
                      <a:pt x="55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8" y="52"/>
                      <a:pt x="59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59" y="52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60" y="51"/>
                    </a:cubicBezTo>
                    <a:cubicBezTo>
                      <a:pt x="60" y="51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49"/>
                      <a:pt x="60" y="49"/>
                      <a:pt x="59" y="49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59" y="49"/>
                      <a:pt x="59" y="49"/>
                      <a:pt x="58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7" y="49"/>
                      <a:pt x="57" y="48"/>
                      <a:pt x="57" y="48"/>
                    </a:cubicBezTo>
                    <a:cubicBezTo>
                      <a:pt x="56" y="48"/>
                      <a:pt x="56" y="48"/>
                      <a:pt x="56" y="47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6" y="47"/>
                      <a:pt x="56" y="47"/>
                    </a:cubicBezTo>
                    <a:cubicBezTo>
                      <a:pt x="56" y="46"/>
                      <a:pt x="56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6" y="46"/>
                      <a:pt x="56" y="46"/>
                      <a:pt x="55" y="46"/>
                    </a:cubicBezTo>
                    <a:cubicBezTo>
                      <a:pt x="55" y="45"/>
                      <a:pt x="55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7" y="45"/>
                      <a:pt x="57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9" y="45"/>
                      <a:pt x="59" y="45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0" y="46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1" y="48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3" y="47"/>
                      <a:pt x="63" y="46"/>
                    </a:cubicBezTo>
                    <a:cubicBezTo>
                      <a:pt x="63" y="46"/>
                      <a:pt x="63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1" y="46"/>
                      <a:pt x="61" y="46"/>
                      <a:pt x="60" y="45"/>
                    </a:cubicBezTo>
                    <a:cubicBezTo>
                      <a:pt x="60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4"/>
                      <a:pt x="59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8" y="44"/>
                      <a:pt x="58" y="44"/>
                    </a:cubicBezTo>
                    <a:cubicBezTo>
                      <a:pt x="58" y="44"/>
                      <a:pt x="58" y="43"/>
                      <a:pt x="58" y="44"/>
                    </a:cubicBezTo>
                    <a:cubicBezTo>
                      <a:pt x="58" y="44"/>
                      <a:pt x="58" y="44"/>
                      <a:pt x="58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7" y="41"/>
                      <a:pt x="58" y="41"/>
                      <a:pt x="58" y="41"/>
                    </a:cubicBezTo>
                    <a:cubicBezTo>
                      <a:pt x="58" y="41"/>
                      <a:pt x="59" y="41"/>
                      <a:pt x="59" y="40"/>
                    </a:cubicBezTo>
                    <a:cubicBezTo>
                      <a:pt x="59" y="40"/>
                      <a:pt x="60" y="40"/>
                      <a:pt x="61" y="40"/>
                    </a:cubicBezTo>
                    <a:cubicBezTo>
                      <a:pt x="61" y="40"/>
                      <a:pt x="61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3" y="41"/>
                      <a:pt x="63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1"/>
                      <a:pt x="63" y="41"/>
                      <a:pt x="63" y="42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3" y="42"/>
                      <a:pt x="64" y="42"/>
                      <a:pt x="64" y="42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5" y="42"/>
                    </a:cubicBezTo>
                    <a:cubicBezTo>
                      <a:pt x="65" y="42"/>
                      <a:pt x="65" y="42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41"/>
                      <a:pt x="65" y="41"/>
                      <a:pt x="64" y="40"/>
                    </a:cubicBezTo>
                    <a:cubicBezTo>
                      <a:pt x="64" y="40"/>
                      <a:pt x="64" y="40"/>
                      <a:pt x="63" y="40"/>
                    </a:cubicBezTo>
                    <a:cubicBezTo>
                      <a:pt x="63" y="40"/>
                      <a:pt x="62" y="40"/>
                      <a:pt x="62" y="40"/>
                    </a:cubicBezTo>
                    <a:cubicBezTo>
                      <a:pt x="61" y="39"/>
                      <a:pt x="61" y="38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3" y="37"/>
                      <a:pt x="63" y="37"/>
                    </a:cubicBezTo>
                    <a:cubicBezTo>
                      <a:pt x="64" y="37"/>
                      <a:pt x="65" y="37"/>
                      <a:pt x="65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8"/>
                      <a:pt x="69" y="37"/>
                      <a:pt x="69" y="36"/>
                    </a:cubicBezTo>
                    <a:cubicBezTo>
                      <a:pt x="69" y="36"/>
                      <a:pt x="68" y="35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5"/>
                    </a:cubicBezTo>
                    <a:cubicBezTo>
                      <a:pt x="67" y="35"/>
                      <a:pt x="67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4"/>
                      <a:pt x="66" y="35"/>
                    </a:cubicBezTo>
                    <a:cubicBezTo>
                      <a:pt x="65" y="35"/>
                      <a:pt x="65" y="35"/>
                      <a:pt x="65" y="34"/>
                    </a:cubicBezTo>
                    <a:cubicBezTo>
                      <a:pt x="65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3" y="34"/>
                      <a:pt x="63" y="34"/>
                    </a:cubicBezTo>
                    <a:cubicBezTo>
                      <a:pt x="63" y="33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4" y="31"/>
                      <a:pt x="64" y="31"/>
                      <a:pt x="65" y="31"/>
                    </a:cubicBezTo>
                    <a:cubicBezTo>
                      <a:pt x="65" y="31"/>
                      <a:pt x="65" y="31"/>
                      <a:pt x="66" y="31"/>
                    </a:cubicBezTo>
                    <a:cubicBezTo>
                      <a:pt x="66" y="31"/>
                      <a:pt x="66" y="31"/>
                      <a:pt x="66" y="32"/>
                    </a:cubicBezTo>
                    <a:cubicBezTo>
                      <a:pt x="66" y="32"/>
                      <a:pt x="66" y="32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2"/>
                      <a:pt x="67" y="32"/>
                      <a:pt x="67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8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3"/>
                      <a:pt x="70" y="33"/>
                      <a:pt x="70" y="33"/>
                    </a:cubicBezTo>
                    <a:cubicBezTo>
                      <a:pt x="70" y="34"/>
                      <a:pt x="70" y="34"/>
                      <a:pt x="70" y="33"/>
                    </a:cubicBezTo>
                    <a:cubicBezTo>
                      <a:pt x="70" y="33"/>
                      <a:pt x="70" y="32"/>
                      <a:pt x="70" y="32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0" y="32"/>
                      <a:pt x="69" y="32"/>
                      <a:pt x="69" y="32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9" y="31"/>
                      <a:pt x="68" y="31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29"/>
                      <a:pt x="66" y="29"/>
                    </a:cubicBezTo>
                    <a:cubicBezTo>
                      <a:pt x="66" y="29"/>
                      <a:pt x="66" y="29"/>
                      <a:pt x="66" y="29"/>
                    </a:cubicBezTo>
                    <a:cubicBezTo>
                      <a:pt x="66" y="29"/>
                      <a:pt x="66" y="29"/>
                      <a:pt x="66" y="29"/>
                    </a:cubicBezTo>
                    <a:cubicBezTo>
                      <a:pt x="66" y="28"/>
                      <a:pt x="65" y="28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8"/>
                      <a:pt x="66" y="27"/>
                    </a:cubicBezTo>
                    <a:cubicBezTo>
                      <a:pt x="66" y="27"/>
                      <a:pt x="68" y="26"/>
                      <a:pt x="69" y="27"/>
                    </a:cubicBezTo>
                    <a:cubicBezTo>
                      <a:pt x="69" y="27"/>
                      <a:pt x="70" y="27"/>
                      <a:pt x="70" y="27"/>
                    </a:cubicBezTo>
                    <a:cubicBezTo>
                      <a:pt x="69" y="27"/>
                      <a:pt x="70" y="27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1" y="29"/>
                      <a:pt x="71" y="29"/>
                      <a:pt x="72" y="29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29"/>
                      <a:pt x="72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8"/>
                    </a:cubicBezTo>
                    <a:cubicBezTo>
                      <a:pt x="74" y="28"/>
                      <a:pt x="74" y="28"/>
                      <a:pt x="73" y="28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26"/>
                      <a:pt x="70" y="25"/>
                      <a:pt x="70" y="25"/>
                    </a:cubicBezTo>
                    <a:cubicBezTo>
                      <a:pt x="70" y="24"/>
                      <a:pt x="69" y="24"/>
                      <a:pt x="69" y="24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1"/>
                      <a:pt x="71" y="22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2"/>
                      <a:pt x="72" y="22"/>
                      <a:pt x="73" y="22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73" y="22"/>
                      <a:pt x="73" y="22"/>
                      <a:pt x="73" y="23"/>
                    </a:cubicBezTo>
                    <a:cubicBezTo>
                      <a:pt x="73" y="23"/>
                      <a:pt x="74" y="23"/>
                      <a:pt x="74" y="24"/>
                    </a:cubicBezTo>
                    <a:cubicBezTo>
                      <a:pt x="74" y="24"/>
                      <a:pt x="74" y="25"/>
                      <a:pt x="75" y="25"/>
                    </a:cubicBezTo>
                    <a:cubicBezTo>
                      <a:pt x="75" y="25"/>
                      <a:pt x="75" y="24"/>
                      <a:pt x="76" y="23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5" y="22"/>
                      <a:pt x="75" y="21"/>
                      <a:pt x="75" y="21"/>
                    </a:cubicBezTo>
                    <a:cubicBezTo>
                      <a:pt x="75" y="21"/>
                      <a:pt x="74" y="21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3" y="20"/>
                      <a:pt x="73" y="18"/>
                      <a:pt x="74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7" y="17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8" y="18"/>
                      <a:pt x="78" y="19"/>
                      <a:pt x="78" y="19"/>
                    </a:cubicBezTo>
                    <a:cubicBezTo>
                      <a:pt x="78" y="20"/>
                      <a:pt x="78" y="20"/>
                      <a:pt x="78" y="20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8" y="21"/>
                      <a:pt x="79" y="20"/>
                      <a:pt x="79" y="20"/>
                    </a:cubicBezTo>
                    <a:cubicBezTo>
                      <a:pt x="79" y="20"/>
                      <a:pt x="79" y="19"/>
                      <a:pt x="80" y="19"/>
                    </a:cubicBezTo>
                    <a:cubicBezTo>
                      <a:pt x="80" y="19"/>
                      <a:pt x="80" y="19"/>
                      <a:pt x="79" y="18"/>
                    </a:cubicBezTo>
                    <a:cubicBezTo>
                      <a:pt x="79" y="18"/>
                      <a:pt x="78" y="18"/>
                      <a:pt x="78" y="18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8" y="18"/>
                      <a:pt x="78" y="18"/>
                      <a:pt x="78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4"/>
                    </a:cubicBezTo>
                    <a:cubicBezTo>
                      <a:pt x="76" y="14"/>
                      <a:pt x="76" y="14"/>
                      <a:pt x="76" y="13"/>
                    </a:cubicBezTo>
                    <a:cubicBezTo>
                      <a:pt x="76" y="13"/>
                      <a:pt x="76" y="13"/>
                      <a:pt x="75" y="13"/>
                    </a:cubicBezTo>
                    <a:cubicBezTo>
                      <a:pt x="75" y="13"/>
                      <a:pt x="75" y="12"/>
                      <a:pt x="74" y="12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2" y="10"/>
                      <a:pt x="72" y="10"/>
                    </a:cubicBezTo>
                    <a:cubicBezTo>
                      <a:pt x="72" y="10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0" y="9"/>
                      <a:pt x="69" y="8"/>
                      <a:pt x="69" y="8"/>
                    </a:cubicBezTo>
                    <a:cubicBezTo>
                      <a:pt x="69" y="8"/>
                      <a:pt x="68" y="8"/>
                      <a:pt x="68" y="7"/>
                    </a:cubicBezTo>
                    <a:cubicBezTo>
                      <a:pt x="67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5" y="7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2" y="6"/>
                      <a:pt x="61" y="5"/>
                    </a:cubicBezTo>
                    <a:cubicBezTo>
                      <a:pt x="61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7" y="5"/>
                    </a:cubicBezTo>
                    <a:cubicBezTo>
                      <a:pt x="57" y="5"/>
                      <a:pt x="57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4"/>
                      <a:pt x="55" y="4"/>
                      <a:pt x="55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5"/>
                      <a:pt x="52" y="5"/>
                      <a:pt x="52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5" y="5"/>
                      <a:pt x="45" y="6"/>
                    </a:cubicBezTo>
                    <a:cubicBezTo>
                      <a:pt x="45" y="6"/>
                      <a:pt x="44" y="6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6"/>
                      <a:pt x="43" y="6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6"/>
                      <a:pt x="43" y="6"/>
                      <a:pt x="43" y="5"/>
                    </a:cubicBezTo>
                    <a:cubicBezTo>
                      <a:pt x="43" y="5"/>
                      <a:pt x="43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0" y="5"/>
                      <a:pt x="40" y="5"/>
                    </a:cubicBezTo>
                    <a:cubicBezTo>
                      <a:pt x="40" y="5"/>
                      <a:pt x="39" y="5"/>
                      <a:pt x="38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4" y="3"/>
                    </a:cubicBezTo>
                    <a:cubicBezTo>
                      <a:pt x="34" y="3"/>
                      <a:pt x="34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4"/>
                      <a:pt x="33" y="4"/>
                      <a:pt x="32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9"/>
                      <a:pt x="29" y="9"/>
                      <a:pt x="28" y="9"/>
                    </a:cubicBezTo>
                    <a:cubicBezTo>
                      <a:pt x="28" y="9"/>
                      <a:pt x="28" y="9"/>
                      <a:pt x="28" y="10"/>
                    </a:cubicBezTo>
                    <a:cubicBezTo>
                      <a:pt x="28" y="10"/>
                      <a:pt x="28" y="10"/>
                      <a:pt x="27" y="10"/>
                    </a:cubicBezTo>
                    <a:cubicBezTo>
                      <a:pt x="27" y="10"/>
                      <a:pt x="27" y="10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2"/>
                      <a:pt x="26" y="12"/>
                    </a:cubicBezTo>
                    <a:cubicBezTo>
                      <a:pt x="26" y="12"/>
                      <a:pt x="26" y="12"/>
                      <a:pt x="25" y="13"/>
                    </a:cubicBezTo>
                    <a:cubicBezTo>
                      <a:pt x="25" y="13"/>
                      <a:pt x="25" y="14"/>
                      <a:pt x="24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1" y="18"/>
                      <a:pt x="20" y="19"/>
                    </a:cubicBezTo>
                    <a:cubicBezTo>
                      <a:pt x="20" y="19"/>
                      <a:pt x="20" y="20"/>
                      <a:pt x="20" y="20"/>
                    </a:cubicBezTo>
                    <a:cubicBezTo>
                      <a:pt x="20" y="20"/>
                      <a:pt x="19" y="21"/>
                      <a:pt x="19" y="21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6" y="23"/>
                      <a:pt x="16" y="23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4"/>
                    </a:cubicBezTo>
                    <a:cubicBezTo>
                      <a:pt x="15" y="25"/>
                      <a:pt x="14" y="25"/>
                      <a:pt x="14" y="25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8"/>
                      <a:pt x="11" y="29"/>
                      <a:pt x="11" y="29"/>
                    </a:cubicBezTo>
                    <a:cubicBezTo>
                      <a:pt x="11" y="29"/>
                      <a:pt x="10" y="30"/>
                      <a:pt x="10" y="30"/>
                    </a:cubicBezTo>
                    <a:cubicBezTo>
                      <a:pt x="10" y="30"/>
                      <a:pt x="10" y="31"/>
                      <a:pt x="9" y="31"/>
                    </a:cubicBezTo>
                    <a:cubicBezTo>
                      <a:pt x="9" y="32"/>
                      <a:pt x="8" y="33"/>
                      <a:pt x="7" y="33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5" y="35"/>
                      <a:pt x="5" y="36"/>
                      <a:pt x="5" y="36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40"/>
                      <a:pt x="4" y="40"/>
                      <a:pt x="4" y="40"/>
                    </a:cubicBezTo>
                    <a:cubicBezTo>
                      <a:pt x="4" y="40"/>
                      <a:pt x="6" y="41"/>
                      <a:pt x="7" y="41"/>
                    </a:cubicBezTo>
                    <a:close/>
                    <a:moveTo>
                      <a:pt x="14" y="36"/>
                    </a:moveTo>
                    <a:cubicBezTo>
                      <a:pt x="14" y="35"/>
                      <a:pt x="14" y="34"/>
                      <a:pt x="14" y="33"/>
                    </a:cubicBezTo>
                    <a:cubicBezTo>
                      <a:pt x="14" y="33"/>
                      <a:pt x="14" y="33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2"/>
                    </a:cubicBezTo>
                    <a:cubicBezTo>
                      <a:pt x="16" y="32"/>
                      <a:pt x="16" y="32"/>
                      <a:pt x="16" y="33"/>
                    </a:cubicBezTo>
                    <a:cubicBezTo>
                      <a:pt x="17" y="33"/>
                      <a:pt x="17" y="33"/>
                      <a:pt x="18" y="32"/>
                    </a:cubicBezTo>
                    <a:cubicBezTo>
                      <a:pt x="19" y="32"/>
                      <a:pt x="19" y="32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3"/>
                      <a:pt x="24" y="33"/>
                      <a:pt x="25" y="32"/>
                    </a:cubicBezTo>
                    <a:cubicBezTo>
                      <a:pt x="25" y="31"/>
                      <a:pt x="26" y="31"/>
                      <a:pt x="26" y="31"/>
                    </a:cubicBezTo>
                    <a:cubicBezTo>
                      <a:pt x="26" y="31"/>
                      <a:pt x="26" y="32"/>
                      <a:pt x="26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8" y="32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3"/>
                      <a:pt x="31" y="32"/>
                      <a:pt x="32" y="32"/>
                    </a:cubicBezTo>
                    <a:cubicBezTo>
                      <a:pt x="32" y="32"/>
                      <a:pt x="32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4" y="31"/>
                      <a:pt x="34" y="31"/>
                    </a:cubicBezTo>
                    <a:cubicBezTo>
                      <a:pt x="34" y="31"/>
                      <a:pt x="35" y="31"/>
                      <a:pt x="35" y="30"/>
                    </a:cubicBezTo>
                    <a:cubicBezTo>
                      <a:pt x="36" y="30"/>
                      <a:pt x="36" y="30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9" y="31"/>
                      <a:pt x="39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0"/>
                    </a:cubicBezTo>
                    <a:cubicBezTo>
                      <a:pt x="41" y="30"/>
                      <a:pt x="41" y="30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2" y="31"/>
                      <a:pt x="42" y="31"/>
                    </a:cubicBezTo>
                    <a:cubicBezTo>
                      <a:pt x="42" y="31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3" y="32"/>
                      <a:pt x="43" y="32"/>
                    </a:cubicBezTo>
                    <a:cubicBezTo>
                      <a:pt x="43" y="32"/>
                      <a:pt x="44" y="32"/>
                      <a:pt x="45" y="32"/>
                    </a:cubicBezTo>
                    <a:cubicBezTo>
                      <a:pt x="45" y="32"/>
                      <a:pt x="45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8" y="33"/>
                      <a:pt x="47" y="33"/>
                    </a:cubicBezTo>
                    <a:cubicBezTo>
                      <a:pt x="47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4"/>
                      <a:pt x="48" y="33"/>
                    </a:cubicBezTo>
                    <a:cubicBezTo>
                      <a:pt x="48" y="33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50" y="34"/>
                    </a:cubicBezTo>
                    <a:cubicBezTo>
                      <a:pt x="51" y="35"/>
                      <a:pt x="51" y="35"/>
                      <a:pt x="51" y="36"/>
                    </a:cubicBezTo>
                    <a:cubicBezTo>
                      <a:pt x="51" y="36"/>
                      <a:pt x="51" y="37"/>
                      <a:pt x="51" y="3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48" y="36"/>
                      <a:pt x="48" y="36"/>
                    </a:cubicBezTo>
                    <a:cubicBezTo>
                      <a:pt x="48" y="36"/>
                      <a:pt x="48" y="35"/>
                      <a:pt x="48" y="35"/>
                    </a:cubicBezTo>
                    <a:cubicBezTo>
                      <a:pt x="48" y="35"/>
                      <a:pt x="47" y="35"/>
                      <a:pt x="47" y="35"/>
                    </a:cubicBezTo>
                    <a:cubicBezTo>
                      <a:pt x="47" y="35"/>
                      <a:pt x="46" y="34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3" y="34"/>
                    </a:cubicBezTo>
                    <a:cubicBezTo>
                      <a:pt x="43" y="34"/>
                      <a:pt x="42" y="34"/>
                      <a:pt x="42" y="34"/>
                    </a:cubicBezTo>
                    <a:cubicBezTo>
                      <a:pt x="42" y="34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8" y="32"/>
                      <a:pt x="38" y="33"/>
                      <a:pt x="38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6" y="33"/>
                      <a:pt x="36" y="33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5" y="32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4" y="33"/>
                      <a:pt x="34" y="33"/>
                    </a:cubicBezTo>
                    <a:cubicBezTo>
                      <a:pt x="32" y="32"/>
                      <a:pt x="33" y="32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4"/>
                      <a:pt x="30" y="34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3"/>
                      <a:pt x="28" y="33"/>
                      <a:pt x="28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7" y="34"/>
                      <a:pt x="27" y="34"/>
                    </a:cubicBezTo>
                    <a:cubicBezTo>
                      <a:pt x="27" y="34"/>
                      <a:pt x="26" y="35"/>
                      <a:pt x="26" y="35"/>
                    </a:cubicBezTo>
                    <a:cubicBezTo>
                      <a:pt x="25" y="35"/>
                      <a:pt x="25" y="34"/>
                      <a:pt x="25" y="34"/>
                    </a:cubicBezTo>
                    <a:cubicBezTo>
                      <a:pt x="25" y="33"/>
                      <a:pt x="24" y="34"/>
                      <a:pt x="23" y="34"/>
                    </a:cubicBezTo>
                    <a:cubicBezTo>
                      <a:pt x="23" y="34"/>
                      <a:pt x="23" y="35"/>
                      <a:pt x="23" y="35"/>
                    </a:cubicBezTo>
                    <a:cubicBezTo>
                      <a:pt x="23" y="35"/>
                      <a:pt x="22" y="35"/>
                      <a:pt x="22" y="35"/>
                    </a:cubicBezTo>
                    <a:cubicBezTo>
                      <a:pt x="21" y="35"/>
                      <a:pt x="20" y="36"/>
                      <a:pt x="20" y="36"/>
                    </a:cubicBezTo>
                    <a:cubicBezTo>
                      <a:pt x="20" y="35"/>
                      <a:pt x="19" y="35"/>
                      <a:pt x="19" y="35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5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4" y="36"/>
                    </a:cubicBezTo>
                    <a:close/>
                    <a:moveTo>
                      <a:pt x="20" y="29"/>
                    </a:move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8"/>
                      <a:pt x="19" y="27"/>
                    </a:cubicBezTo>
                    <a:cubicBezTo>
                      <a:pt x="19" y="27"/>
                      <a:pt x="19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4"/>
                      <a:pt x="20" y="24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1" y="25"/>
                      <a:pt x="21" y="25"/>
                    </a:cubicBezTo>
                    <a:cubicBezTo>
                      <a:pt x="21" y="26"/>
                      <a:pt x="21" y="27"/>
                      <a:pt x="21" y="27"/>
                    </a:cubicBezTo>
                    <a:cubicBezTo>
                      <a:pt x="21" y="27"/>
                      <a:pt x="23" y="26"/>
                      <a:pt x="25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6"/>
                      <a:pt x="27" y="26"/>
                    </a:cubicBezTo>
                    <a:cubicBezTo>
                      <a:pt x="27" y="26"/>
                      <a:pt x="28" y="26"/>
                      <a:pt x="28" y="26"/>
                    </a:cubicBezTo>
                    <a:cubicBezTo>
                      <a:pt x="28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0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5"/>
                      <a:pt x="31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3" y="25"/>
                      <a:pt x="33" y="25"/>
                    </a:cubicBezTo>
                    <a:cubicBezTo>
                      <a:pt x="34" y="25"/>
                      <a:pt x="35" y="24"/>
                      <a:pt x="35" y="24"/>
                    </a:cubicBezTo>
                    <a:cubicBezTo>
                      <a:pt x="35" y="24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6"/>
                    </a:cubicBezTo>
                    <a:cubicBezTo>
                      <a:pt x="36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8" y="25"/>
                      <a:pt x="38" y="25"/>
                      <a:pt x="39" y="25"/>
                    </a:cubicBezTo>
                    <a:cubicBezTo>
                      <a:pt x="39" y="24"/>
                      <a:pt x="39" y="24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1" y="25"/>
                      <a:pt x="41" y="25"/>
                    </a:cubicBezTo>
                    <a:cubicBezTo>
                      <a:pt x="41" y="25"/>
                      <a:pt x="42" y="25"/>
                      <a:pt x="42" y="25"/>
                    </a:cubicBezTo>
                    <a:cubicBezTo>
                      <a:pt x="42" y="25"/>
                      <a:pt x="43" y="25"/>
                      <a:pt x="43" y="25"/>
                    </a:cubicBezTo>
                    <a:cubicBezTo>
                      <a:pt x="43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5" y="25"/>
                    </a:cubicBezTo>
                    <a:cubicBezTo>
                      <a:pt x="45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3" y="28"/>
                    </a:cubicBezTo>
                    <a:cubicBezTo>
                      <a:pt x="53" y="28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5" y="30"/>
                      <a:pt x="54" y="30"/>
                      <a:pt x="54" y="30"/>
                    </a:cubicBezTo>
                    <a:cubicBezTo>
                      <a:pt x="54" y="30"/>
                      <a:pt x="54" y="31"/>
                      <a:pt x="54" y="31"/>
                    </a:cubicBezTo>
                    <a:cubicBezTo>
                      <a:pt x="54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1" y="30"/>
                    </a:cubicBezTo>
                    <a:cubicBezTo>
                      <a:pt x="51" y="30"/>
                      <a:pt x="51" y="30"/>
                      <a:pt x="50" y="30"/>
                    </a:cubicBezTo>
                    <a:cubicBezTo>
                      <a:pt x="50" y="29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29"/>
                      <a:pt x="49" y="29"/>
                      <a:pt x="49" y="29"/>
                    </a:cubicBezTo>
                    <a:cubicBezTo>
                      <a:pt x="48" y="29"/>
                      <a:pt x="48" y="29"/>
                      <a:pt x="47" y="29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5" y="28"/>
                    </a:cubicBezTo>
                    <a:cubicBezTo>
                      <a:pt x="45" y="28"/>
                      <a:pt x="45" y="28"/>
                      <a:pt x="44" y="28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8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7" y="27"/>
                      <a:pt x="37" y="27"/>
                    </a:cubicBezTo>
                    <a:cubicBezTo>
                      <a:pt x="37" y="27"/>
                      <a:pt x="37" y="28"/>
                      <a:pt x="37" y="28"/>
                    </a:cubicBezTo>
                    <a:cubicBezTo>
                      <a:pt x="36" y="27"/>
                      <a:pt x="36" y="28"/>
                      <a:pt x="36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6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2" y="27"/>
                      <a:pt x="32" y="27"/>
                    </a:cubicBezTo>
                    <a:cubicBezTo>
                      <a:pt x="32" y="28"/>
                      <a:pt x="31" y="28"/>
                      <a:pt x="31" y="27"/>
                    </a:cubicBezTo>
                    <a:cubicBezTo>
                      <a:pt x="31" y="26"/>
                      <a:pt x="31" y="26"/>
                      <a:pt x="30" y="27"/>
                    </a:cubicBezTo>
                    <a:cubicBezTo>
                      <a:pt x="29" y="27"/>
                      <a:pt x="29" y="28"/>
                      <a:pt x="28" y="28"/>
                    </a:cubicBezTo>
                    <a:cubicBezTo>
                      <a:pt x="27" y="28"/>
                      <a:pt x="26" y="28"/>
                      <a:pt x="26" y="28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3" y="29"/>
                      <a:pt x="21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5"/>
                      <a:pt x="28" y="15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30" y="17"/>
                    </a:cubicBezTo>
                    <a:cubicBezTo>
                      <a:pt x="30" y="17"/>
                      <a:pt x="30" y="17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1" y="16"/>
                      <a:pt x="31" y="16"/>
                    </a:cubicBezTo>
                    <a:cubicBezTo>
                      <a:pt x="31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7"/>
                      <a:pt x="36" y="17"/>
                      <a:pt x="36" y="16"/>
                    </a:cubicBezTo>
                    <a:cubicBezTo>
                      <a:pt x="36" y="16"/>
                      <a:pt x="36" y="16"/>
                      <a:pt x="37" y="16"/>
                    </a:cubicBezTo>
                    <a:cubicBezTo>
                      <a:pt x="37" y="16"/>
                      <a:pt x="37" y="16"/>
                      <a:pt x="38" y="17"/>
                    </a:cubicBezTo>
                    <a:cubicBezTo>
                      <a:pt x="38" y="17"/>
                      <a:pt x="38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40" y="17"/>
                      <a:pt x="40" y="17"/>
                    </a:cubicBezTo>
                    <a:cubicBezTo>
                      <a:pt x="40" y="17"/>
                      <a:pt x="41" y="17"/>
                      <a:pt x="41" y="18"/>
                    </a:cubicBezTo>
                    <a:cubicBezTo>
                      <a:pt x="42" y="18"/>
                      <a:pt x="42" y="18"/>
                      <a:pt x="43" y="18"/>
                    </a:cubicBezTo>
                    <a:cubicBezTo>
                      <a:pt x="44" y="17"/>
                      <a:pt x="44" y="17"/>
                      <a:pt x="45" y="17"/>
                    </a:cubicBezTo>
                    <a:cubicBezTo>
                      <a:pt x="45" y="18"/>
                      <a:pt x="45" y="18"/>
                      <a:pt x="45" y="17"/>
                    </a:cubicBezTo>
                    <a:cubicBezTo>
                      <a:pt x="45" y="17"/>
                      <a:pt x="46" y="17"/>
                      <a:pt x="46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9" y="18"/>
                      <a:pt x="49" y="18"/>
                      <a:pt x="50" y="1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0"/>
                      <a:pt x="52" y="20"/>
                      <a:pt x="53" y="19"/>
                    </a:cubicBezTo>
                    <a:cubicBezTo>
                      <a:pt x="53" y="19"/>
                      <a:pt x="53" y="18"/>
                      <a:pt x="54" y="18"/>
                    </a:cubicBezTo>
                    <a:cubicBezTo>
                      <a:pt x="54" y="18"/>
                      <a:pt x="55" y="18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20"/>
                      <a:pt x="55" y="20"/>
                    </a:cubicBezTo>
                    <a:cubicBezTo>
                      <a:pt x="55" y="20"/>
                      <a:pt x="56" y="20"/>
                      <a:pt x="56" y="20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9" y="22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60" y="23"/>
                      <a:pt x="60" y="23"/>
                      <a:pt x="60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59" y="25"/>
                      <a:pt x="59" y="24"/>
                    </a:cubicBezTo>
                    <a:cubicBezTo>
                      <a:pt x="59" y="24"/>
                      <a:pt x="60" y="25"/>
                      <a:pt x="59" y="25"/>
                    </a:cubicBezTo>
                    <a:cubicBezTo>
                      <a:pt x="59" y="26"/>
                      <a:pt x="59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7"/>
                      <a:pt x="60" y="27"/>
                      <a:pt x="60" y="26"/>
                    </a:cubicBezTo>
                    <a:cubicBezTo>
                      <a:pt x="59" y="26"/>
                      <a:pt x="59" y="26"/>
                      <a:pt x="59" y="27"/>
                    </a:cubicBezTo>
                    <a:cubicBezTo>
                      <a:pt x="59" y="27"/>
                      <a:pt x="59" y="27"/>
                      <a:pt x="58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6"/>
                      <a:pt x="58" y="25"/>
                      <a:pt x="58" y="25"/>
                    </a:cubicBezTo>
                    <a:cubicBezTo>
                      <a:pt x="58" y="25"/>
                      <a:pt x="58" y="24"/>
                      <a:pt x="58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4"/>
                      <a:pt x="58" y="24"/>
                      <a:pt x="57" y="24"/>
                    </a:cubicBezTo>
                    <a:cubicBezTo>
                      <a:pt x="57" y="23"/>
                      <a:pt x="57" y="23"/>
                      <a:pt x="56" y="24"/>
                    </a:cubicBezTo>
                    <a:cubicBezTo>
                      <a:pt x="56" y="24"/>
                      <a:pt x="56" y="24"/>
                      <a:pt x="56" y="23"/>
                    </a:cubicBezTo>
                    <a:cubicBezTo>
                      <a:pt x="56" y="23"/>
                      <a:pt x="56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4" y="22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3" y="21"/>
                    </a:cubicBezTo>
                    <a:cubicBezTo>
                      <a:pt x="53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2" y="21"/>
                      <a:pt x="52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2"/>
                      <a:pt x="51" y="22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0"/>
                      <a:pt x="47" y="20"/>
                      <a:pt x="47" y="21"/>
                    </a:cubicBezTo>
                    <a:cubicBezTo>
                      <a:pt x="47" y="21"/>
                      <a:pt x="46" y="21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19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2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0" y="19"/>
                      <a:pt x="40" y="19"/>
                      <a:pt x="39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20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6" y="19"/>
                    </a:cubicBezTo>
                    <a:cubicBezTo>
                      <a:pt x="36" y="18"/>
                      <a:pt x="36" y="18"/>
                      <a:pt x="35" y="19"/>
                    </a:cubicBezTo>
                    <a:cubicBezTo>
                      <a:pt x="33" y="19"/>
                      <a:pt x="33" y="19"/>
                      <a:pt x="33" y="18"/>
                    </a:cubicBezTo>
                    <a:cubicBezTo>
                      <a:pt x="32" y="18"/>
                      <a:pt x="31" y="17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8" y="19"/>
                    </a:cubicBezTo>
                    <a:cubicBezTo>
                      <a:pt x="28" y="19"/>
                      <a:pt x="28" y="19"/>
                      <a:pt x="27" y="19"/>
                    </a:cubicBezTo>
                    <a:close/>
                    <a:moveTo>
                      <a:pt x="30" y="11"/>
                    </a:moveTo>
                    <a:cubicBezTo>
                      <a:pt x="30" y="10"/>
                      <a:pt x="30" y="10"/>
                      <a:pt x="30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2" y="9"/>
                    </a:cubicBezTo>
                    <a:cubicBezTo>
                      <a:pt x="33" y="9"/>
                      <a:pt x="34" y="9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6" y="10"/>
                      <a:pt x="36" y="10"/>
                    </a:cubicBezTo>
                    <a:cubicBezTo>
                      <a:pt x="36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0" y="9"/>
                      <a:pt x="40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3" y="9"/>
                      <a:pt x="43" y="9"/>
                    </a:cubicBezTo>
                    <a:cubicBezTo>
                      <a:pt x="43" y="8"/>
                      <a:pt x="44" y="8"/>
                      <a:pt x="44" y="8"/>
                    </a:cubicBezTo>
                    <a:cubicBezTo>
                      <a:pt x="44" y="8"/>
                      <a:pt x="45" y="8"/>
                      <a:pt x="45" y="8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10"/>
                      <a:pt x="46" y="10"/>
                    </a:cubicBezTo>
                    <a:cubicBezTo>
                      <a:pt x="46" y="10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9"/>
                      <a:pt x="47" y="9"/>
                      <a:pt x="48" y="9"/>
                    </a:cubicBezTo>
                    <a:cubicBezTo>
                      <a:pt x="48" y="9"/>
                      <a:pt x="48" y="9"/>
                      <a:pt x="48" y="10"/>
                    </a:cubicBezTo>
                    <a:cubicBezTo>
                      <a:pt x="48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9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10"/>
                      <a:pt x="52" y="10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4" y="10"/>
                      <a:pt x="55" y="11"/>
                      <a:pt x="56" y="12"/>
                    </a:cubicBezTo>
                    <a:cubicBezTo>
                      <a:pt x="56" y="12"/>
                      <a:pt x="57" y="12"/>
                      <a:pt x="57" y="12"/>
                    </a:cubicBezTo>
                    <a:cubicBezTo>
                      <a:pt x="57" y="12"/>
                      <a:pt x="58" y="12"/>
                      <a:pt x="58" y="12"/>
                    </a:cubicBezTo>
                    <a:cubicBezTo>
                      <a:pt x="58" y="12"/>
                      <a:pt x="61" y="13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3"/>
                      <a:pt x="62" y="13"/>
                    </a:cubicBezTo>
                    <a:cubicBezTo>
                      <a:pt x="62" y="13"/>
                      <a:pt x="62" y="14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4" y="14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6"/>
                    </a:cubicBezTo>
                    <a:cubicBezTo>
                      <a:pt x="64" y="16"/>
                      <a:pt x="64" y="16"/>
                      <a:pt x="65" y="16"/>
                    </a:cubicBezTo>
                    <a:cubicBezTo>
                      <a:pt x="65" y="16"/>
                      <a:pt x="66" y="17"/>
                      <a:pt x="65" y="17"/>
                    </a:cubicBezTo>
                    <a:cubicBezTo>
                      <a:pt x="65" y="18"/>
                      <a:pt x="65" y="18"/>
                      <a:pt x="65" y="17"/>
                    </a:cubicBezTo>
                    <a:cubicBezTo>
                      <a:pt x="65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3" y="17"/>
                      <a:pt x="63" y="17"/>
                    </a:cubicBezTo>
                    <a:cubicBezTo>
                      <a:pt x="63" y="17"/>
                      <a:pt x="63" y="16"/>
                      <a:pt x="63" y="16"/>
                    </a:cubicBezTo>
                    <a:cubicBezTo>
                      <a:pt x="63" y="16"/>
                      <a:pt x="62" y="16"/>
                      <a:pt x="62" y="16"/>
                    </a:cubicBezTo>
                    <a:cubicBezTo>
                      <a:pt x="62" y="16"/>
                      <a:pt x="61" y="16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60" y="14"/>
                    </a:cubicBezTo>
                    <a:cubicBezTo>
                      <a:pt x="60" y="14"/>
                      <a:pt x="60" y="14"/>
                      <a:pt x="59" y="14"/>
                    </a:cubicBezTo>
                    <a:cubicBezTo>
                      <a:pt x="59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4" y="13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1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1"/>
                      <a:pt x="47" y="11"/>
                      <a:pt x="47" y="11"/>
                    </a:cubicBezTo>
                    <a:cubicBezTo>
                      <a:pt x="48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1"/>
                      <a:pt x="46" y="11"/>
                      <a:pt x="46" y="12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1" y="12"/>
                    </a:cubicBezTo>
                    <a:cubicBezTo>
                      <a:pt x="41" y="13"/>
                      <a:pt x="41" y="13"/>
                      <a:pt x="40" y="13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5" y="12"/>
                      <a:pt x="35" y="12"/>
                    </a:cubicBezTo>
                    <a:cubicBezTo>
                      <a:pt x="35" y="12"/>
                      <a:pt x="34" y="13"/>
                      <a:pt x="34" y="12"/>
                    </a:cubicBezTo>
                    <a:cubicBezTo>
                      <a:pt x="33" y="12"/>
                      <a:pt x="33" y="12"/>
                      <a:pt x="33" y="11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1" y="11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lnTo>
                      <a:pt x="30" y="11"/>
                    </a:lnTo>
                    <a:close/>
                    <a:moveTo>
                      <a:pt x="59" y="48"/>
                    </a:moveTo>
                    <a:cubicBezTo>
                      <a:pt x="59" y="48"/>
                      <a:pt x="58" y="47"/>
                      <a:pt x="58" y="47"/>
                    </a:cubicBezTo>
                    <a:cubicBezTo>
                      <a:pt x="58" y="46"/>
                      <a:pt x="57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lose/>
                    <a:moveTo>
                      <a:pt x="61" y="43"/>
                    </a:moveTo>
                    <a:cubicBezTo>
                      <a:pt x="62" y="44"/>
                      <a:pt x="62" y="43"/>
                      <a:pt x="61" y="42"/>
                    </a:cubicBezTo>
                    <a:cubicBezTo>
                      <a:pt x="60" y="42"/>
                      <a:pt x="60" y="42"/>
                      <a:pt x="59" y="42"/>
                    </a:cubicBezTo>
                    <a:cubicBezTo>
                      <a:pt x="59" y="42"/>
                      <a:pt x="59" y="42"/>
                      <a:pt x="59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1" y="43"/>
                      <a:pt x="61" y="43"/>
                      <a:pt x="61" y="43"/>
                    </a:cubicBezTo>
                    <a:close/>
                    <a:moveTo>
                      <a:pt x="64" y="39"/>
                    </a:moveTo>
                    <a:cubicBezTo>
                      <a:pt x="64" y="39"/>
                      <a:pt x="65" y="39"/>
                      <a:pt x="65" y="39"/>
                    </a:cubicBezTo>
                    <a:cubicBezTo>
                      <a:pt x="65" y="39"/>
                      <a:pt x="64" y="38"/>
                      <a:pt x="63" y="38"/>
                    </a:cubicBezTo>
                    <a:cubicBezTo>
                      <a:pt x="63" y="37"/>
                      <a:pt x="63" y="37"/>
                      <a:pt x="63" y="38"/>
                    </a:cubicBezTo>
                    <a:cubicBezTo>
                      <a:pt x="62" y="38"/>
                      <a:pt x="63" y="39"/>
                      <a:pt x="64" y="39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7" y="33"/>
                      <a:pt x="66" y="33"/>
                    </a:cubicBezTo>
                    <a:cubicBezTo>
                      <a:pt x="65" y="32"/>
                      <a:pt x="65" y="32"/>
                      <a:pt x="65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6" y="34"/>
                      <a:pt x="67" y="34"/>
                      <a:pt x="67" y="34"/>
                    </a:cubicBezTo>
                    <a:close/>
                    <a:moveTo>
                      <a:pt x="70" y="31"/>
                    </a:moveTo>
                    <a:cubicBezTo>
                      <a:pt x="71" y="31"/>
                      <a:pt x="69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69" y="31"/>
                      <a:pt x="70" y="31"/>
                      <a:pt x="70" y="31"/>
                    </a:cubicBezTo>
                    <a:close/>
                    <a:moveTo>
                      <a:pt x="72" y="25"/>
                    </a:move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3" y="24"/>
                      <a:pt x="73" y="2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24"/>
                      <a:pt x="72" y="23"/>
                      <a:pt x="72" y="23"/>
                    </a:cubicBezTo>
                    <a:cubicBezTo>
                      <a:pt x="72" y="23"/>
                      <a:pt x="71" y="23"/>
                      <a:pt x="71" y="23"/>
                    </a:cubicBezTo>
                    <a:cubicBezTo>
                      <a:pt x="71" y="23"/>
                      <a:pt x="71" y="24"/>
                      <a:pt x="71" y="24"/>
                    </a:cubicBezTo>
                    <a:cubicBezTo>
                      <a:pt x="71" y="24"/>
                      <a:pt x="72" y="24"/>
                      <a:pt x="72" y="24"/>
                    </a:cubicBezTo>
                    <a:cubicBezTo>
                      <a:pt x="72" y="25"/>
                      <a:pt x="72" y="25"/>
                      <a:pt x="72" y="25"/>
                    </a:cubicBezTo>
                    <a:close/>
                    <a:moveTo>
                      <a:pt x="76" y="20"/>
                    </a:moveTo>
                    <a:cubicBezTo>
                      <a:pt x="76" y="20"/>
                      <a:pt x="76" y="19"/>
                      <a:pt x="75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5" y="19"/>
                      <a:pt x="75" y="19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lose/>
                    <a:moveTo>
                      <a:pt x="80" y="17"/>
                    </a:moveTo>
                    <a:cubicBezTo>
                      <a:pt x="80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6"/>
                      <a:pt x="77" y="16"/>
                      <a:pt x="77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9" y="17"/>
                    </a:cubicBezTo>
                    <a:cubicBezTo>
                      <a:pt x="79" y="17"/>
                      <a:pt x="79" y="17"/>
                      <a:pt x="8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532"/>
              <p:cNvSpPr>
                <a:spLocks noEditPoints="1"/>
              </p:cNvSpPr>
              <p:nvPr/>
            </p:nvSpPr>
            <p:spPr bwMode="auto">
              <a:xfrm>
                <a:off x="1922" y="1112"/>
                <a:ext cx="28" cy="26"/>
              </a:xfrm>
              <a:custGeom>
                <a:avLst/>
                <a:gdLst>
                  <a:gd name="T0" fmla="*/ 28 w 37"/>
                  <a:gd name="T1" fmla="*/ 2 h 34"/>
                  <a:gd name="T2" fmla="*/ 28 w 37"/>
                  <a:gd name="T3" fmla="*/ 2 h 34"/>
                  <a:gd name="T4" fmla="*/ 27 w 37"/>
                  <a:gd name="T5" fmla="*/ 1 h 34"/>
                  <a:gd name="T6" fmla="*/ 18 w 37"/>
                  <a:gd name="T7" fmla="*/ 2 h 34"/>
                  <a:gd name="T8" fmla="*/ 10 w 37"/>
                  <a:gd name="T9" fmla="*/ 8 h 34"/>
                  <a:gd name="T10" fmla="*/ 3 w 37"/>
                  <a:gd name="T11" fmla="*/ 17 h 34"/>
                  <a:gd name="T12" fmla="*/ 2 w 37"/>
                  <a:gd name="T13" fmla="*/ 26 h 34"/>
                  <a:gd name="T14" fmla="*/ 17 w 37"/>
                  <a:gd name="T15" fmla="*/ 25 h 34"/>
                  <a:gd name="T16" fmla="*/ 23 w 37"/>
                  <a:gd name="T17" fmla="*/ 18 h 34"/>
                  <a:gd name="T18" fmla="*/ 22 w 37"/>
                  <a:gd name="T19" fmla="*/ 28 h 34"/>
                  <a:gd name="T20" fmla="*/ 26 w 37"/>
                  <a:gd name="T21" fmla="*/ 34 h 34"/>
                  <a:gd name="T22" fmla="*/ 30 w 37"/>
                  <a:gd name="T23" fmla="*/ 33 h 34"/>
                  <a:gd name="T24" fmla="*/ 35 w 37"/>
                  <a:gd name="T25" fmla="*/ 32 h 34"/>
                  <a:gd name="T26" fmla="*/ 33 w 37"/>
                  <a:gd name="T27" fmla="*/ 28 h 34"/>
                  <a:gd name="T28" fmla="*/ 27 w 37"/>
                  <a:gd name="T29" fmla="*/ 30 h 34"/>
                  <a:gd name="T30" fmla="*/ 26 w 37"/>
                  <a:gd name="T31" fmla="*/ 23 h 34"/>
                  <a:gd name="T32" fmla="*/ 28 w 37"/>
                  <a:gd name="T33" fmla="*/ 14 h 34"/>
                  <a:gd name="T34" fmla="*/ 30 w 37"/>
                  <a:gd name="T35" fmla="*/ 7 h 34"/>
                  <a:gd name="T36" fmla="*/ 30 w 37"/>
                  <a:gd name="T37" fmla="*/ 7 h 34"/>
                  <a:gd name="T38" fmla="*/ 30 w 37"/>
                  <a:gd name="T39" fmla="*/ 7 h 34"/>
                  <a:gd name="T40" fmla="*/ 30 w 37"/>
                  <a:gd name="T41" fmla="*/ 6 h 34"/>
                  <a:gd name="T42" fmla="*/ 29 w 37"/>
                  <a:gd name="T43" fmla="*/ 4 h 34"/>
                  <a:gd name="T44" fmla="*/ 29 w 37"/>
                  <a:gd name="T45" fmla="*/ 4 h 34"/>
                  <a:gd name="T46" fmla="*/ 28 w 37"/>
                  <a:gd name="T47" fmla="*/ 2 h 34"/>
                  <a:gd name="T48" fmla="*/ 19 w 37"/>
                  <a:gd name="T49" fmla="*/ 17 h 34"/>
                  <a:gd name="T50" fmla="*/ 13 w 37"/>
                  <a:gd name="T51" fmla="*/ 24 h 34"/>
                  <a:gd name="T52" fmla="*/ 6 w 37"/>
                  <a:gd name="T53" fmla="*/ 25 h 34"/>
                  <a:gd name="T54" fmla="*/ 12 w 37"/>
                  <a:gd name="T55" fmla="*/ 10 h 34"/>
                  <a:gd name="T56" fmla="*/ 18 w 37"/>
                  <a:gd name="T57" fmla="*/ 5 h 34"/>
                  <a:gd name="T58" fmla="*/ 21 w 37"/>
                  <a:gd name="T59" fmla="*/ 3 h 34"/>
                  <a:gd name="T60" fmla="*/ 26 w 37"/>
                  <a:gd name="T61" fmla="*/ 3 h 34"/>
                  <a:gd name="T62" fmla="*/ 26 w 37"/>
                  <a:gd name="T63" fmla="*/ 3 h 34"/>
                  <a:gd name="T64" fmla="*/ 27 w 37"/>
                  <a:gd name="T65" fmla="*/ 5 h 34"/>
                  <a:gd name="T66" fmla="*/ 27 w 37"/>
                  <a:gd name="T67" fmla="*/ 5 h 34"/>
                  <a:gd name="T68" fmla="*/ 19 w 37"/>
                  <a:gd name="T6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4">
                    <a:moveTo>
                      <a:pt x="28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7" y="1"/>
                    </a:cubicBezTo>
                    <a:cubicBezTo>
                      <a:pt x="24" y="0"/>
                      <a:pt x="21" y="0"/>
                      <a:pt x="18" y="2"/>
                    </a:cubicBezTo>
                    <a:cubicBezTo>
                      <a:pt x="15" y="3"/>
                      <a:pt x="12" y="5"/>
                      <a:pt x="10" y="8"/>
                    </a:cubicBezTo>
                    <a:cubicBezTo>
                      <a:pt x="7" y="10"/>
                      <a:pt x="5" y="13"/>
                      <a:pt x="3" y="17"/>
                    </a:cubicBezTo>
                    <a:cubicBezTo>
                      <a:pt x="2" y="19"/>
                      <a:pt x="0" y="24"/>
                      <a:pt x="2" y="26"/>
                    </a:cubicBezTo>
                    <a:cubicBezTo>
                      <a:pt x="5" y="31"/>
                      <a:pt x="14" y="28"/>
                      <a:pt x="17" y="25"/>
                    </a:cubicBezTo>
                    <a:cubicBezTo>
                      <a:pt x="20" y="23"/>
                      <a:pt x="21" y="21"/>
                      <a:pt x="23" y="18"/>
                    </a:cubicBezTo>
                    <a:cubicBezTo>
                      <a:pt x="23" y="22"/>
                      <a:pt x="22" y="25"/>
                      <a:pt x="22" y="28"/>
                    </a:cubicBezTo>
                    <a:cubicBezTo>
                      <a:pt x="22" y="31"/>
                      <a:pt x="23" y="33"/>
                      <a:pt x="26" y="34"/>
                    </a:cubicBezTo>
                    <a:cubicBezTo>
                      <a:pt x="27" y="34"/>
                      <a:pt x="28" y="34"/>
                      <a:pt x="30" y="33"/>
                    </a:cubicBezTo>
                    <a:cubicBezTo>
                      <a:pt x="31" y="33"/>
                      <a:pt x="33" y="33"/>
                      <a:pt x="35" y="32"/>
                    </a:cubicBezTo>
                    <a:cubicBezTo>
                      <a:pt x="37" y="31"/>
                      <a:pt x="36" y="27"/>
                      <a:pt x="33" y="28"/>
                    </a:cubicBezTo>
                    <a:cubicBezTo>
                      <a:pt x="31" y="29"/>
                      <a:pt x="29" y="29"/>
                      <a:pt x="27" y="30"/>
                    </a:cubicBezTo>
                    <a:cubicBezTo>
                      <a:pt x="26" y="30"/>
                      <a:pt x="26" y="23"/>
                      <a:pt x="26" y="23"/>
                    </a:cubicBezTo>
                    <a:cubicBezTo>
                      <a:pt x="27" y="20"/>
                      <a:pt x="27" y="17"/>
                      <a:pt x="28" y="14"/>
                    </a:cubicBezTo>
                    <a:cubicBezTo>
                      <a:pt x="28" y="12"/>
                      <a:pt x="30" y="9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0" y="5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0" y="3"/>
                      <a:pt x="29" y="2"/>
                      <a:pt x="28" y="2"/>
                    </a:cubicBezTo>
                    <a:close/>
                    <a:moveTo>
                      <a:pt x="19" y="17"/>
                    </a:moveTo>
                    <a:cubicBezTo>
                      <a:pt x="17" y="20"/>
                      <a:pt x="16" y="22"/>
                      <a:pt x="13" y="24"/>
                    </a:cubicBezTo>
                    <a:cubicBezTo>
                      <a:pt x="12" y="25"/>
                      <a:pt x="8" y="25"/>
                      <a:pt x="6" y="25"/>
                    </a:cubicBezTo>
                    <a:cubicBezTo>
                      <a:pt x="2" y="24"/>
                      <a:pt x="11" y="12"/>
                      <a:pt x="12" y="10"/>
                    </a:cubicBezTo>
                    <a:cubicBezTo>
                      <a:pt x="14" y="8"/>
                      <a:pt x="16" y="7"/>
                      <a:pt x="18" y="5"/>
                    </a:cubicBezTo>
                    <a:cubicBezTo>
                      <a:pt x="19" y="5"/>
                      <a:pt x="20" y="4"/>
                      <a:pt x="21" y="3"/>
                    </a:cubicBezTo>
                    <a:cubicBezTo>
                      <a:pt x="23" y="3"/>
                      <a:pt x="24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4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5" y="10"/>
                      <a:pt x="22" y="14"/>
                      <a:pt x="1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533"/>
              <p:cNvSpPr/>
              <p:nvPr/>
            </p:nvSpPr>
            <p:spPr bwMode="auto">
              <a:xfrm>
                <a:off x="1877" y="1122"/>
                <a:ext cx="76" cy="21"/>
              </a:xfrm>
              <a:custGeom>
                <a:avLst/>
                <a:gdLst>
                  <a:gd name="T0" fmla="*/ 98 w 99"/>
                  <a:gd name="T1" fmla="*/ 26 h 28"/>
                  <a:gd name="T2" fmla="*/ 74 w 99"/>
                  <a:gd name="T3" fmla="*/ 19 h 28"/>
                  <a:gd name="T4" fmla="*/ 49 w 99"/>
                  <a:gd name="T5" fmla="*/ 12 h 28"/>
                  <a:gd name="T6" fmla="*/ 24 w 99"/>
                  <a:gd name="T7" fmla="*/ 6 h 28"/>
                  <a:gd name="T8" fmla="*/ 12 w 99"/>
                  <a:gd name="T9" fmla="*/ 3 h 28"/>
                  <a:gd name="T10" fmla="*/ 2 w 99"/>
                  <a:gd name="T11" fmla="*/ 1 h 28"/>
                  <a:gd name="T12" fmla="*/ 1 w 99"/>
                  <a:gd name="T13" fmla="*/ 3 h 28"/>
                  <a:gd name="T14" fmla="*/ 11 w 99"/>
                  <a:gd name="T15" fmla="*/ 6 h 28"/>
                  <a:gd name="T16" fmla="*/ 22 w 99"/>
                  <a:gd name="T17" fmla="*/ 10 h 28"/>
                  <a:gd name="T18" fmla="*/ 47 w 99"/>
                  <a:gd name="T19" fmla="*/ 16 h 28"/>
                  <a:gd name="T20" fmla="*/ 72 w 99"/>
                  <a:gd name="T21" fmla="*/ 22 h 28"/>
                  <a:gd name="T22" fmla="*/ 97 w 99"/>
                  <a:gd name="T23" fmla="*/ 28 h 28"/>
                  <a:gd name="T24" fmla="*/ 98 w 99"/>
                  <a:gd name="T2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" h="28">
                    <a:moveTo>
                      <a:pt x="98" y="26"/>
                    </a:moveTo>
                    <a:cubicBezTo>
                      <a:pt x="90" y="23"/>
                      <a:pt x="82" y="21"/>
                      <a:pt x="74" y="19"/>
                    </a:cubicBezTo>
                    <a:cubicBezTo>
                      <a:pt x="66" y="16"/>
                      <a:pt x="57" y="14"/>
                      <a:pt x="49" y="12"/>
                    </a:cubicBezTo>
                    <a:cubicBezTo>
                      <a:pt x="40" y="10"/>
                      <a:pt x="32" y="8"/>
                      <a:pt x="24" y="6"/>
                    </a:cubicBezTo>
                    <a:cubicBezTo>
                      <a:pt x="20" y="5"/>
                      <a:pt x="16" y="4"/>
                      <a:pt x="12" y="3"/>
                    </a:cubicBezTo>
                    <a:cubicBezTo>
                      <a:pt x="9" y="2"/>
                      <a:pt x="5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4" y="5"/>
                      <a:pt x="8" y="5"/>
                      <a:pt x="11" y="6"/>
                    </a:cubicBezTo>
                    <a:cubicBezTo>
                      <a:pt x="15" y="7"/>
                      <a:pt x="18" y="9"/>
                      <a:pt x="22" y="10"/>
                    </a:cubicBezTo>
                    <a:cubicBezTo>
                      <a:pt x="30" y="12"/>
                      <a:pt x="38" y="14"/>
                      <a:pt x="47" y="16"/>
                    </a:cubicBezTo>
                    <a:cubicBezTo>
                      <a:pt x="55" y="18"/>
                      <a:pt x="64" y="20"/>
                      <a:pt x="72" y="22"/>
                    </a:cubicBezTo>
                    <a:cubicBezTo>
                      <a:pt x="80" y="24"/>
                      <a:pt x="89" y="27"/>
                      <a:pt x="97" y="28"/>
                    </a:cubicBezTo>
                    <a:cubicBezTo>
                      <a:pt x="98" y="28"/>
                      <a:pt x="99" y="26"/>
                      <a:pt x="9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534"/>
              <p:cNvSpPr>
                <a:spLocks noEditPoints="1"/>
              </p:cNvSpPr>
              <p:nvPr/>
            </p:nvSpPr>
            <p:spPr bwMode="auto">
              <a:xfrm>
                <a:off x="1883" y="1071"/>
                <a:ext cx="81" cy="60"/>
              </a:xfrm>
              <a:custGeom>
                <a:avLst/>
                <a:gdLst>
                  <a:gd name="T0" fmla="*/ 30 w 107"/>
                  <a:gd name="T1" fmla="*/ 9 h 79"/>
                  <a:gd name="T2" fmla="*/ 44 w 107"/>
                  <a:gd name="T3" fmla="*/ 13 h 79"/>
                  <a:gd name="T4" fmla="*/ 38 w 107"/>
                  <a:gd name="T5" fmla="*/ 15 h 79"/>
                  <a:gd name="T6" fmla="*/ 29 w 107"/>
                  <a:gd name="T7" fmla="*/ 19 h 79"/>
                  <a:gd name="T8" fmla="*/ 13 w 107"/>
                  <a:gd name="T9" fmla="*/ 33 h 79"/>
                  <a:gd name="T10" fmla="*/ 3 w 107"/>
                  <a:gd name="T11" fmla="*/ 50 h 79"/>
                  <a:gd name="T12" fmla="*/ 3 w 107"/>
                  <a:gd name="T13" fmla="*/ 66 h 79"/>
                  <a:gd name="T14" fmla="*/ 28 w 107"/>
                  <a:gd name="T15" fmla="*/ 49 h 79"/>
                  <a:gd name="T16" fmla="*/ 34 w 107"/>
                  <a:gd name="T17" fmla="*/ 39 h 79"/>
                  <a:gd name="T18" fmla="*/ 28 w 107"/>
                  <a:gd name="T19" fmla="*/ 59 h 79"/>
                  <a:gd name="T20" fmla="*/ 31 w 107"/>
                  <a:gd name="T21" fmla="*/ 75 h 79"/>
                  <a:gd name="T22" fmla="*/ 44 w 107"/>
                  <a:gd name="T23" fmla="*/ 69 h 79"/>
                  <a:gd name="T24" fmla="*/ 45 w 107"/>
                  <a:gd name="T25" fmla="*/ 68 h 79"/>
                  <a:gd name="T26" fmla="*/ 45 w 107"/>
                  <a:gd name="T27" fmla="*/ 67 h 79"/>
                  <a:gd name="T28" fmla="*/ 41 w 107"/>
                  <a:gd name="T29" fmla="*/ 66 h 79"/>
                  <a:gd name="T30" fmla="*/ 36 w 107"/>
                  <a:gd name="T31" fmla="*/ 71 h 79"/>
                  <a:gd name="T32" fmla="*/ 32 w 107"/>
                  <a:gd name="T33" fmla="*/ 71 h 79"/>
                  <a:gd name="T34" fmla="*/ 31 w 107"/>
                  <a:gd name="T35" fmla="*/ 68 h 79"/>
                  <a:gd name="T36" fmla="*/ 35 w 107"/>
                  <a:gd name="T37" fmla="*/ 50 h 79"/>
                  <a:gd name="T38" fmla="*/ 44 w 107"/>
                  <a:gd name="T39" fmla="*/ 22 h 79"/>
                  <a:gd name="T40" fmla="*/ 47 w 107"/>
                  <a:gd name="T41" fmla="*/ 16 h 79"/>
                  <a:gd name="T42" fmla="*/ 46 w 107"/>
                  <a:gd name="T43" fmla="*/ 14 h 79"/>
                  <a:gd name="T44" fmla="*/ 48 w 107"/>
                  <a:gd name="T45" fmla="*/ 13 h 79"/>
                  <a:gd name="T46" fmla="*/ 55 w 107"/>
                  <a:gd name="T47" fmla="*/ 15 h 79"/>
                  <a:gd name="T48" fmla="*/ 80 w 107"/>
                  <a:gd name="T49" fmla="*/ 21 h 79"/>
                  <a:gd name="T50" fmla="*/ 105 w 107"/>
                  <a:gd name="T51" fmla="*/ 27 h 79"/>
                  <a:gd name="T52" fmla="*/ 106 w 107"/>
                  <a:gd name="T53" fmla="*/ 25 h 79"/>
                  <a:gd name="T54" fmla="*/ 82 w 107"/>
                  <a:gd name="T55" fmla="*/ 18 h 79"/>
                  <a:gd name="T56" fmla="*/ 57 w 107"/>
                  <a:gd name="T57" fmla="*/ 11 h 79"/>
                  <a:gd name="T58" fmla="*/ 32 w 107"/>
                  <a:gd name="T59" fmla="*/ 5 h 79"/>
                  <a:gd name="T60" fmla="*/ 21 w 107"/>
                  <a:gd name="T61" fmla="*/ 2 h 79"/>
                  <a:gd name="T62" fmla="*/ 10 w 107"/>
                  <a:gd name="T63" fmla="*/ 0 h 79"/>
                  <a:gd name="T64" fmla="*/ 10 w 107"/>
                  <a:gd name="T65" fmla="*/ 2 h 79"/>
                  <a:gd name="T66" fmla="*/ 19 w 107"/>
                  <a:gd name="T67" fmla="*/ 6 h 79"/>
                  <a:gd name="T68" fmla="*/ 30 w 107"/>
                  <a:gd name="T69" fmla="*/ 9 h 79"/>
                  <a:gd name="T70" fmla="*/ 41 w 107"/>
                  <a:gd name="T71" fmla="*/ 20 h 79"/>
                  <a:gd name="T72" fmla="*/ 37 w 107"/>
                  <a:gd name="T73" fmla="*/ 26 h 79"/>
                  <a:gd name="T74" fmla="*/ 28 w 107"/>
                  <a:gd name="T75" fmla="*/ 42 h 79"/>
                  <a:gd name="T76" fmla="*/ 19 w 107"/>
                  <a:gd name="T77" fmla="*/ 56 h 79"/>
                  <a:gd name="T78" fmla="*/ 5 w 107"/>
                  <a:gd name="T79" fmla="*/ 62 h 79"/>
                  <a:gd name="T80" fmla="*/ 6 w 107"/>
                  <a:gd name="T81" fmla="*/ 56 h 79"/>
                  <a:gd name="T82" fmla="*/ 8 w 107"/>
                  <a:gd name="T83" fmla="*/ 47 h 79"/>
                  <a:gd name="T84" fmla="*/ 20 w 107"/>
                  <a:gd name="T85" fmla="*/ 32 h 79"/>
                  <a:gd name="T86" fmla="*/ 33 w 107"/>
                  <a:gd name="T87" fmla="*/ 20 h 79"/>
                  <a:gd name="T88" fmla="*/ 43 w 107"/>
                  <a:gd name="T89" fmla="*/ 16 h 79"/>
                  <a:gd name="T90" fmla="*/ 41 w 107"/>
                  <a:gd name="T91" fmla="*/ 2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7" h="79">
                    <a:moveTo>
                      <a:pt x="30" y="9"/>
                    </a:moveTo>
                    <a:cubicBezTo>
                      <a:pt x="35" y="10"/>
                      <a:pt x="40" y="11"/>
                      <a:pt x="44" y="13"/>
                    </a:cubicBezTo>
                    <a:cubicBezTo>
                      <a:pt x="42" y="13"/>
                      <a:pt x="40" y="14"/>
                      <a:pt x="38" y="15"/>
                    </a:cubicBezTo>
                    <a:cubicBezTo>
                      <a:pt x="35" y="16"/>
                      <a:pt x="32" y="17"/>
                      <a:pt x="29" y="19"/>
                    </a:cubicBezTo>
                    <a:cubicBezTo>
                      <a:pt x="23" y="23"/>
                      <a:pt x="18" y="28"/>
                      <a:pt x="13" y="33"/>
                    </a:cubicBezTo>
                    <a:cubicBezTo>
                      <a:pt x="8" y="38"/>
                      <a:pt x="5" y="44"/>
                      <a:pt x="3" y="50"/>
                    </a:cubicBezTo>
                    <a:cubicBezTo>
                      <a:pt x="2" y="54"/>
                      <a:pt x="0" y="62"/>
                      <a:pt x="3" y="66"/>
                    </a:cubicBezTo>
                    <a:cubicBezTo>
                      <a:pt x="11" y="77"/>
                      <a:pt x="25" y="55"/>
                      <a:pt x="28" y="49"/>
                    </a:cubicBezTo>
                    <a:cubicBezTo>
                      <a:pt x="30" y="46"/>
                      <a:pt x="32" y="43"/>
                      <a:pt x="34" y="39"/>
                    </a:cubicBezTo>
                    <a:cubicBezTo>
                      <a:pt x="32" y="46"/>
                      <a:pt x="30" y="52"/>
                      <a:pt x="28" y="59"/>
                    </a:cubicBezTo>
                    <a:cubicBezTo>
                      <a:pt x="27" y="64"/>
                      <a:pt x="26" y="72"/>
                      <a:pt x="31" y="75"/>
                    </a:cubicBezTo>
                    <a:cubicBezTo>
                      <a:pt x="36" y="79"/>
                      <a:pt x="40" y="73"/>
                      <a:pt x="44" y="69"/>
                    </a:cubicBezTo>
                    <a:cubicBezTo>
                      <a:pt x="44" y="69"/>
                      <a:pt x="45" y="69"/>
                      <a:pt x="45" y="68"/>
                    </a:cubicBezTo>
                    <a:cubicBezTo>
                      <a:pt x="45" y="68"/>
                      <a:pt x="45" y="67"/>
                      <a:pt x="45" y="67"/>
                    </a:cubicBezTo>
                    <a:cubicBezTo>
                      <a:pt x="45" y="65"/>
                      <a:pt x="43" y="64"/>
                      <a:pt x="41" y="66"/>
                    </a:cubicBezTo>
                    <a:cubicBezTo>
                      <a:pt x="40" y="68"/>
                      <a:pt x="38" y="70"/>
                      <a:pt x="36" y="71"/>
                    </a:cubicBezTo>
                    <a:cubicBezTo>
                      <a:pt x="35" y="72"/>
                      <a:pt x="33" y="74"/>
                      <a:pt x="32" y="71"/>
                    </a:cubicBezTo>
                    <a:cubicBezTo>
                      <a:pt x="31" y="70"/>
                      <a:pt x="31" y="69"/>
                      <a:pt x="31" y="68"/>
                    </a:cubicBezTo>
                    <a:cubicBezTo>
                      <a:pt x="30" y="62"/>
                      <a:pt x="33" y="55"/>
                      <a:pt x="35" y="50"/>
                    </a:cubicBezTo>
                    <a:cubicBezTo>
                      <a:pt x="38" y="40"/>
                      <a:pt x="41" y="31"/>
                      <a:pt x="44" y="22"/>
                    </a:cubicBezTo>
                    <a:cubicBezTo>
                      <a:pt x="46" y="20"/>
                      <a:pt x="47" y="18"/>
                      <a:pt x="47" y="16"/>
                    </a:cubicBezTo>
                    <a:cubicBezTo>
                      <a:pt x="47" y="15"/>
                      <a:pt x="47" y="14"/>
                      <a:pt x="46" y="14"/>
                    </a:cubicBezTo>
                    <a:cubicBezTo>
                      <a:pt x="47" y="14"/>
                      <a:pt x="47" y="14"/>
                      <a:pt x="48" y="13"/>
                    </a:cubicBezTo>
                    <a:cubicBezTo>
                      <a:pt x="50" y="14"/>
                      <a:pt x="53" y="15"/>
                      <a:pt x="55" y="15"/>
                    </a:cubicBezTo>
                    <a:cubicBezTo>
                      <a:pt x="64" y="17"/>
                      <a:pt x="72" y="19"/>
                      <a:pt x="80" y="21"/>
                    </a:cubicBezTo>
                    <a:cubicBezTo>
                      <a:pt x="89" y="24"/>
                      <a:pt x="97" y="26"/>
                      <a:pt x="105" y="27"/>
                    </a:cubicBezTo>
                    <a:cubicBezTo>
                      <a:pt x="107" y="28"/>
                      <a:pt x="107" y="26"/>
                      <a:pt x="106" y="25"/>
                    </a:cubicBezTo>
                    <a:cubicBezTo>
                      <a:pt x="98" y="22"/>
                      <a:pt x="90" y="20"/>
                      <a:pt x="82" y="18"/>
                    </a:cubicBezTo>
                    <a:cubicBezTo>
                      <a:pt x="74" y="16"/>
                      <a:pt x="66" y="13"/>
                      <a:pt x="57" y="11"/>
                    </a:cubicBezTo>
                    <a:cubicBezTo>
                      <a:pt x="49" y="9"/>
                      <a:pt x="40" y="7"/>
                      <a:pt x="32" y="5"/>
                    </a:cubicBezTo>
                    <a:cubicBezTo>
                      <a:pt x="28" y="4"/>
                      <a:pt x="24" y="3"/>
                      <a:pt x="21" y="2"/>
                    </a:cubicBezTo>
                    <a:cubicBezTo>
                      <a:pt x="17" y="1"/>
                      <a:pt x="13" y="0"/>
                      <a:pt x="10" y="0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2" y="4"/>
                      <a:pt x="16" y="5"/>
                      <a:pt x="19" y="6"/>
                    </a:cubicBezTo>
                    <a:cubicBezTo>
                      <a:pt x="23" y="7"/>
                      <a:pt x="27" y="8"/>
                      <a:pt x="30" y="9"/>
                    </a:cubicBezTo>
                    <a:close/>
                    <a:moveTo>
                      <a:pt x="41" y="20"/>
                    </a:moveTo>
                    <a:cubicBezTo>
                      <a:pt x="40" y="22"/>
                      <a:pt x="38" y="24"/>
                      <a:pt x="37" y="26"/>
                    </a:cubicBezTo>
                    <a:cubicBezTo>
                      <a:pt x="34" y="31"/>
                      <a:pt x="31" y="37"/>
                      <a:pt x="28" y="42"/>
                    </a:cubicBezTo>
                    <a:cubicBezTo>
                      <a:pt x="25" y="47"/>
                      <a:pt x="22" y="52"/>
                      <a:pt x="19" y="56"/>
                    </a:cubicBezTo>
                    <a:cubicBezTo>
                      <a:pt x="17" y="59"/>
                      <a:pt x="7" y="70"/>
                      <a:pt x="5" y="62"/>
                    </a:cubicBezTo>
                    <a:cubicBezTo>
                      <a:pt x="5" y="60"/>
                      <a:pt x="5" y="58"/>
                      <a:pt x="6" y="56"/>
                    </a:cubicBezTo>
                    <a:cubicBezTo>
                      <a:pt x="6" y="53"/>
                      <a:pt x="7" y="50"/>
                      <a:pt x="8" y="47"/>
                    </a:cubicBezTo>
                    <a:cubicBezTo>
                      <a:pt x="11" y="41"/>
                      <a:pt x="15" y="36"/>
                      <a:pt x="20" y="32"/>
                    </a:cubicBezTo>
                    <a:cubicBezTo>
                      <a:pt x="24" y="28"/>
                      <a:pt x="28" y="24"/>
                      <a:pt x="33" y="20"/>
                    </a:cubicBezTo>
                    <a:cubicBezTo>
                      <a:pt x="36" y="18"/>
                      <a:pt x="40" y="17"/>
                      <a:pt x="43" y="16"/>
                    </a:cubicBezTo>
                    <a:cubicBezTo>
                      <a:pt x="42" y="17"/>
                      <a:pt x="42" y="19"/>
                      <a:pt x="4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535"/>
              <p:cNvSpPr>
                <a:spLocks noEditPoints="1"/>
              </p:cNvSpPr>
              <p:nvPr/>
            </p:nvSpPr>
            <p:spPr bwMode="auto">
              <a:xfrm>
                <a:off x="1784" y="1856"/>
                <a:ext cx="52" cy="41"/>
              </a:xfrm>
              <a:custGeom>
                <a:avLst/>
                <a:gdLst>
                  <a:gd name="T0" fmla="*/ 50 w 68"/>
                  <a:gd name="T1" fmla="*/ 1 h 53"/>
                  <a:gd name="T2" fmla="*/ 41 w 68"/>
                  <a:gd name="T3" fmla="*/ 10 h 53"/>
                  <a:gd name="T4" fmla="*/ 63 w 68"/>
                  <a:gd name="T5" fmla="*/ 9 h 53"/>
                  <a:gd name="T6" fmla="*/ 65 w 68"/>
                  <a:gd name="T7" fmla="*/ 19 h 53"/>
                  <a:gd name="T8" fmla="*/ 65 w 68"/>
                  <a:gd name="T9" fmla="*/ 37 h 53"/>
                  <a:gd name="T10" fmla="*/ 58 w 68"/>
                  <a:gd name="T11" fmla="*/ 46 h 53"/>
                  <a:gd name="T12" fmla="*/ 44 w 68"/>
                  <a:gd name="T13" fmla="*/ 47 h 53"/>
                  <a:gd name="T14" fmla="*/ 23 w 68"/>
                  <a:gd name="T15" fmla="*/ 39 h 53"/>
                  <a:gd name="T16" fmla="*/ 15 w 68"/>
                  <a:gd name="T17" fmla="*/ 25 h 53"/>
                  <a:gd name="T18" fmla="*/ 24 w 68"/>
                  <a:gd name="T19" fmla="*/ 17 h 53"/>
                  <a:gd name="T20" fmla="*/ 36 w 68"/>
                  <a:gd name="T21" fmla="*/ 16 h 53"/>
                  <a:gd name="T22" fmla="*/ 37 w 68"/>
                  <a:gd name="T23" fmla="*/ 17 h 53"/>
                  <a:gd name="T24" fmla="*/ 41 w 68"/>
                  <a:gd name="T25" fmla="*/ 18 h 53"/>
                  <a:gd name="T26" fmla="*/ 39 w 68"/>
                  <a:gd name="T27" fmla="*/ 9 h 53"/>
                  <a:gd name="T28" fmla="*/ 35 w 68"/>
                  <a:gd name="T29" fmla="*/ 1 h 53"/>
                  <a:gd name="T30" fmla="*/ 32 w 68"/>
                  <a:gd name="T31" fmla="*/ 2 h 53"/>
                  <a:gd name="T32" fmla="*/ 33 w 68"/>
                  <a:gd name="T33" fmla="*/ 11 h 53"/>
                  <a:gd name="T34" fmla="*/ 25 w 68"/>
                  <a:gd name="T35" fmla="*/ 11 h 53"/>
                  <a:gd name="T36" fmla="*/ 4 w 68"/>
                  <a:gd name="T37" fmla="*/ 16 h 53"/>
                  <a:gd name="T38" fmla="*/ 1 w 68"/>
                  <a:gd name="T39" fmla="*/ 20 h 53"/>
                  <a:gd name="T40" fmla="*/ 4 w 68"/>
                  <a:gd name="T41" fmla="*/ 21 h 53"/>
                  <a:gd name="T42" fmla="*/ 13 w 68"/>
                  <a:gd name="T43" fmla="*/ 25 h 53"/>
                  <a:gd name="T44" fmla="*/ 26 w 68"/>
                  <a:gd name="T45" fmla="*/ 44 h 53"/>
                  <a:gd name="T46" fmla="*/ 45 w 68"/>
                  <a:gd name="T47" fmla="*/ 52 h 53"/>
                  <a:gd name="T48" fmla="*/ 48 w 68"/>
                  <a:gd name="T49" fmla="*/ 50 h 53"/>
                  <a:gd name="T50" fmla="*/ 49 w 68"/>
                  <a:gd name="T51" fmla="*/ 49 h 53"/>
                  <a:gd name="T52" fmla="*/ 52 w 68"/>
                  <a:gd name="T53" fmla="*/ 50 h 53"/>
                  <a:gd name="T54" fmla="*/ 54 w 68"/>
                  <a:gd name="T55" fmla="*/ 48 h 53"/>
                  <a:gd name="T56" fmla="*/ 63 w 68"/>
                  <a:gd name="T57" fmla="*/ 46 h 53"/>
                  <a:gd name="T58" fmla="*/ 66 w 68"/>
                  <a:gd name="T59" fmla="*/ 33 h 53"/>
                  <a:gd name="T60" fmla="*/ 67 w 68"/>
                  <a:gd name="T61" fmla="*/ 22 h 53"/>
                  <a:gd name="T62" fmla="*/ 34 w 68"/>
                  <a:gd name="T63" fmla="*/ 2 h 53"/>
                  <a:gd name="T64" fmla="*/ 39 w 68"/>
                  <a:gd name="T65" fmla="*/ 17 h 53"/>
                  <a:gd name="T66" fmla="*/ 34 w 68"/>
                  <a:gd name="T67" fmla="*/ 2 h 53"/>
                  <a:gd name="T68" fmla="*/ 36 w 68"/>
                  <a:gd name="T69" fmla="*/ 14 h 53"/>
                  <a:gd name="T70" fmla="*/ 33 w 68"/>
                  <a:gd name="T71" fmla="*/ 15 h 53"/>
                  <a:gd name="T72" fmla="*/ 10 w 68"/>
                  <a:gd name="T73" fmla="*/ 14 h 53"/>
                  <a:gd name="T74" fmla="*/ 19 w 68"/>
                  <a:gd name="T75" fmla="*/ 13 h 53"/>
                  <a:gd name="T76" fmla="*/ 15 w 68"/>
                  <a:gd name="T77" fmla="*/ 12 h 53"/>
                  <a:gd name="T78" fmla="*/ 10 w 68"/>
                  <a:gd name="T79" fmla="*/ 14 h 53"/>
                  <a:gd name="T80" fmla="*/ 6 w 68"/>
                  <a:gd name="T81" fmla="*/ 19 h 53"/>
                  <a:gd name="T82" fmla="*/ 10 w 68"/>
                  <a:gd name="T83" fmla="*/ 14 h 53"/>
                  <a:gd name="T84" fmla="*/ 9 w 68"/>
                  <a:gd name="T85" fmla="*/ 17 h 53"/>
                  <a:gd name="T86" fmla="*/ 13 w 68"/>
                  <a:gd name="T87" fmla="*/ 16 h 53"/>
                  <a:gd name="T88" fmla="*/ 15 w 68"/>
                  <a:gd name="T89" fmla="*/ 16 h 53"/>
                  <a:gd name="T90" fmla="*/ 16 w 68"/>
                  <a:gd name="T91" fmla="*/ 17 h 53"/>
                  <a:gd name="T92" fmla="*/ 16 w 68"/>
                  <a:gd name="T93" fmla="*/ 16 h 53"/>
                  <a:gd name="T94" fmla="*/ 21 w 68"/>
                  <a:gd name="T95" fmla="*/ 14 h 53"/>
                  <a:gd name="T96" fmla="*/ 22 w 68"/>
                  <a:gd name="T97" fmla="*/ 14 h 53"/>
                  <a:gd name="T98" fmla="*/ 20 w 68"/>
                  <a:gd name="T99" fmla="*/ 18 h 53"/>
                  <a:gd name="T100" fmla="*/ 48 w 68"/>
                  <a:gd name="T101" fmla="*/ 45 h 53"/>
                  <a:gd name="T102" fmla="*/ 48 w 68"/>
                  <a:gd name="T103" fmla="*/ 45 h 53"/>
                  <a:gd name="T104" fmla="*/ 51 w 68"/>
                  <a:gd name="T105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53">
                    <a:moveTo>
                      <a:pt x="65" y="9"/>
                    </a:moveTo>
                    <a:cubicBezTo>
                      <a:pt x="63" y="7"/>
                      <a:pt x="62" y="5"/>
                      <a:pt x="61" y="3"/>
                    </a:cubicBezTo>
                    <a:cubicBezTo>
                      <a:pt x="59" y="2"/>
                      <a:pt x="57" y="2"/>
                      <a:pt x="56" y="1"/>
                    </a:cubicBezTo>
                    <a:cubicBezTo>
                      <a:pt x="54" y="1"/>
                      <a:pt x="52" y="1"/>
                      <a:pt x="50" y="1"/>
                    </a:cubicBezTo>
                    <a:cubicBezTo>
                      <a:pt x="48" y="2"/>
                      <a:pt x="47" y="3"/>
                      <a:pt x="45" y="4"/>
                    </a:cubicBezTo>
                    <a:cubicBezTo>
                      <a:pt x="44" y="5"/>
                      <a:pt x="43" y="6"/>
                      <a:pt x="42" y="6"/>
                    </a:cubicBezTo>
                    <a:cubicBezTo>
                      <a:pt x="41" y="7"/>
                      <a:pt x="41" y="8"/>
                      <a:pt x="40" y="9"/>
                    </a:cubicBezTo>
                    <a:cubicBezTo>
                      <a:pt x="39" y="9"/>
                      <a:pt x="40" y="10"/>
                      <a:pt x="41" y="10"/>
                    </a:cubicBezTo>
                    <a:cubicBezTo>
                      <a:pt x="42" y="9"/>
                      <a:pt x="44" y="7"/>
                      <a:pt x="45" y="6"/>
                    </a:cubicBezTo>
                    <a:cubicBezTo>
                      <a:pt x="47" y="6"/>
                      <a:pt x="48" y="4"/>
                      <a:pt x="50" y="3"/>
                    </a:cubicBezTo>
                    <a:cubicBezTo>
                      <a:pt x="53" y="2"/>
                      <a:pt x="58" y="2"/>
                      <a:pt x="60" y="5"/>
                    </a:cubicBezTo>
                    <a:cubicBezTo>
                      <a:pt x="61" y="6"/>
                      <a:pt x="62" y="8"/>
                      <a:pt x="63" y="9"/>
                    </a:cubicBezTo>
                    <a:cubicBezTo>
                      <a:pt x="64" y="10"/>
                      <a:pt x="65" y="11"/>
                      <a:pt x="65" y="11"/>
                    </a:cubicBezTo>
                    <a:cubicBezTo>
                      <a:pt x="65" y="12"/>
                      <a:pt x="65" y="14"/>
                      <a:pt x="66" y="15"/>
                    </a:cubicBezTo>
                    <a:cubicBezTo>
                      <a:pt x="66" y="16"/>
                      <a:pt x="66" y="16"/>
                      <a:pt x="66" y="17"/>
                    </a:cubicBezTo>
                    <a:cubicBezTo>
                      <a:pt x="66" y="18"/>
                      <a:pt x="65" y="19"/>
                      <a:pt x="65" y="19"/>
                    </a:cubicBezTo>
                    <a:cubicBezTo>
                      <a:pt x="65" y="20"/>
                      <a:pt x="65" y="21"/>
                      <a:pt x="65" y="22"/>
                    </a:cubicBezTo>
                    <a:cubicBezTo>
                      <a:pt x="65" y="23"/>
                      <a:pt x="65" y="24"/>
                      <a:pt x="65" y="26"/>
                    </a:cubicBezTo>
                    <a:cubicBezTo>
                      <a:pt x="65" y="28"/>
                      <a:pt x="64" y="29"/>
                      <a:pt x="64" y="32"/>
                    </a:cubicBezTo>
                    <a:cubicBezTo>
                      <a:pt x="65" y="33"/>
                      <a:pt x="65" y="35"/>
                      <a:pt x="65" y="37"/>
                    </a:cubicBezTo>
                    <a:cubicBezTo>
                      <a:pt x="65" y="39"/>
                      <a:pt x="64" y="41"/>
                      <a:pt x="63" y="43"/>
                    </a:cubicBezTo>
                    <a:cubicBezTo>
                      <a:pt x="63" y="43"/>
                      <a:pt x="62" y="44"/>
                      <a:pt x="62" y="44"/>
                    </a:cubicBezTo>
                    <a:cubicBezTo>
                      <a:pt x="61" y="45"/>
                      <a:pt x="60" y="46"/>
                      <a:pt x="59" y="46"/>
                    </a:cubicBezTo>
                    <a:cubicBezTo>
                      <a:pt x="59" y="46"/>
                      <a:pt x="58" y="45"/>
                      <a:pt x="58" y="46"/>
                    </a:cubicBezTo>
                    <a:cubicBezTo>
                      <a:pt x="56" y="46"/>
                      <a:pt x="55" y="47"/>
                      <a:pt x="54" y="46"/>
                    </a:cubicBezTo>
                    <a:cubicBezTo>
                      <a:pt x="52" y="45"/>
                      <a:pt x="51" y="44"/>
                      <a:pt x="49" y="44"/>
                    </a:cubicBezTo>
                    <a:cubicBezTo>
                      <a:pt x="47" y="44"/>
                      <a:pt x="46" y="45"/>
                      <a:pt x="45" y="46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3" y="47"/>
                      <a:pt x="43" y="48"/>
                      <a:pt x="43" y="48"/>
                    </a:cubicBezTo>
                    <a:cubicBezTo>
                      <a:pt x="40" y="50"/>
                      <a:pt x="36" y="49"/>
                      <a:pt x="33" y="47"/>
                    </a:cubicBezTo>
                    <a:cubicBezTo>
                      <a:pt x="31" y="46"/>
                      <a:pt x="30" y="45"/>
                      <a:pt x="28" y="44"/>
                    </a:cubicBezTo>
                    <a:cubicBezTo>
                      <a:pt x="26" y="43"/>
                      <a:pt x="25" y="41"/>
                      <a:pt x="23" y="39"/>
                    </a:cubicBezTo>
                    <a:cubicBezTo>
                      <a:pt x="21" y="38"/>
                      <a:pt x="20" y="37"/>
                      <a:pt x="19" y="35"/>
                    </a:cubicBezTo>
                    <a:cubicBezTo>
                      <a:pt x="18" y="34"/>
                      <a:pt x="18" y="33"/>
                      <a:pt x="17" y="33"/>
                    </a:cubicBezTo>
                    <a:cubicBezTo>
                      <a:pt x="17" y="32"/>
                      <a:pt x="16" y="31"/>
                      <a:pt x="16" y="30"/>
                    </a:cubicBezTo>
                    <a:cubicBezTo>
                      <a:pt x="15" y="28"/>
                      <a:pt x="15" y="27"/>
                      <a:pt x="15" y="25"/>
                    </a:cubicBezTo>
                    <a:cubicBezTo>
                      <a:pt x="15" y="24"/>
                      <a:pt x="16" y="23"/>
                      <a:pt x="16" y="21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8" y="21"/>
                      <a:pt x="20" y="20"/>
                      <a:pt x="21" y="20"/>
                    </a:cubicBezTo>
                    <a:cubicBezTo>
                      <a:pt x="22" y="19"/>
                      <a:pt x="23" y="18"/>
                      <a:pt x="24" y="17"/>
                    </a:cubicBezTo>
                    <a:cubicBezTo>
                      <a:pt x="25" y="17"/>
                      <a:pt x="26" y="17"/>
                      <a:pt x="27" y="17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30" y="17"/>
                      <a:pt x="31" y="17"/>
                      <a:pt x="32" y="17"/>
                    </a:cubicBezTo>
                    <a:cubicBezTo>
                      <a:pt x="33" y="17"/>
                      <a:pt x="34" y="16"/>
                      <a:pt x="36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6" y="18"/>
                      <a:pt x="34" y="18"/>
                      <a:pt x="33" y="19"/>
                    </a:cubicBezTo>
                    <a:cubicBezTo>
                      <a:pt x="33" y="19"/>
                      <a:pt x="33" y="20"/>
                      <a:pt x="33" y="20"/>
                    </a:cubicBezTo>
                    <a:cubicBezTo>
                      <a:pt x="36" y="20"/>
                      <a:pt x="38" y="19"/>
                      <a:pt x="40" y="18"/>
                    </a:cubicBezTo>
                    <a:cubicBezTo>
                      <a:pt x="40" y="18"/>
                      <a:pt x="41" y="18"/>
                      <a:pt x="41" y="18"/>
                    </a:cubicBezTo>
                    <a:cubicBezTo>
                      <a:pt x="42" y="18"/>
                      <a:pt x="44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4" y="16"/>
                      <a:pt x="43" y="16"/>
                      <a:pt x="41" y="17"/>
                    </a:cubicBezTo>
                    <a:cubicBezTo>
                      <a:pt x="41" y="14"/>
                      <a:pt x="40" y="11"/>
                      <a:pt x="39" y="9"/>
                    </a:cubicBezTo>
                    <a:cubicBezTo>
                      <a:pt x="39" y="7"/>
                      <a:pt x="38" y="6"/>
                      <a:pt x="38" y="4"/>
                    </a:cubicBezTo>
                    <a:cubicBezTo>
                      <a:pt x="37" y="4"/>
                      <a:pt x="36" y="3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0"/>
                      <a:pt x="35" y="0"/>
                    </a:cubicBezTo>
                    <a:cubicBezTo>
                      <a:pt x="34" y="1"/>
                      <a:pt x="33" y="2"/>
                      <a:pt x="33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2"/>
                      <a:pt x="31" y="3"/>
                      <a:pt x="32" y="3"/>
                    </a:cubicBezTo>
                    <a:cubicBezTo>
                      <a:pt x="34" y="5"/>
                      <a:pt x="34" y="7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4" y="11"/>
                      <a:pt x="33" y="11"/>
                    </a:cubicBezTo>
                    <a:cubicBezTo>
                      <a:pt x="33" y="11"/>
                      <a:pt x="33" y="11"/>
                      <a:pt x="32" y="10"/>
                    </a:cubicBezTo>
                    <a:cubicBezTo>
                      <a:pt x="31" y="10"/>
                      <a:pt x="30" y="11"/>
                      <a:pt x="29" y="11"/>
                    </a:cubicBezTo>
                    <a:cubicBezTo>
                      <a:pt x="29" y="11"/>
                      <a:pt x="28" y="11"/>
                      <a:pt x="27" y="11"/>
                    </a:cubicBezTo>
                    <a:cubicBezTo>
                      <a:pt x="27" y="11"/>
                      <a:pt x="26" y="11"/>
                      <a:pt x="25" y="11"/>
                    </a:cubicBezTo>
                    <a:cubicBezTo>
                      <a:pt x="22" y="11"/>
                      <a:pt x="19" y="9"/>
                      <a:pt x="15" y="9"/>
                    </a:cubicBezTo>
                    <a:cubicBezTo>
                      <a:pt x="13" y="10"/>
                      <a:pt x="10" y="12"/>
                      <a:pt x="8" y="13"/>
                    </a:cubicBezTo>
                    <a:cubicBezTo>
                      <a:pt x="7" y="14"/>
                      <a:pt x="6" y="15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20"/>
                      <a:pt x="2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1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3" y="22"/>
                      <a:pt x="4" y="21"/>
                      <a:pt x="4" y="21"/>
                    </a:cubicBezTo>
                    <a:cubicBezTo>
                      <a:pt x="6" y="21"/>
                      <a:pt x="8" y="21"/>
                      <a:pt x="9" y="21"/>
                    </a:cubicBezTo>
                    <a:cubicBezTo>
                      <a:pt x="11" y="22"/>
                      <a:pt x="13" y="22"/>
                      <a:pt x="15" y="22"/>
                    </a:cubicBezTo>
                    <a:cubicBezTo>
                      <a:pt x="15" y="22"/>
                      <a:pt x="14" y="22"/>
                      <a:pt x="14" y="23"/>
                    </a:cubicBezTo>
                    <a:cubicBezTo>
                      <a:pt x="14" y="24"/>
                      <a:pt x="13" y="24"/>
                      <a:pt x="13" y="25"/>
                    </a:cubicBezTo>
                    <a:cubicBezTo>
                      <a:pt x="13" y="27"/>
                      <a:pt x="14" y="29"/>
                      <a:pt x="14" y="30"/>
                    </a:cubicBezTo>
                    <a:cubicBezTo>
                      <a:pt x="15" y="32"/>
                      <a:pt x="16" y="34"/>
                      <a:pt x="17" y="36"/>
                    </a:cubicBezTo>
                    <a:cubicBezTo>
                      <a:pt x="18" y="37"/>
                      <a:pt x="20" y="39"/>
                      <a:pt x="21" y="40"/>
                    </a:cubicBezTo>
                    <a:cubicBezTo>
                      <a:pt x="23" y="42"/>
                      <a:pt x="24" y="43"/>
                      <a:pt x="26" y="44"/>
                    </a:cubicBezTo>
                    <a:cubicBezTo>
                      <a:pt x="28" y="46"/>
                      <a:pt x="30" y="47"/>
                      <a:pt x="32" y="48"/>
                    </a:cubicBezTo>
                    <a:cubicBezTo>
                      <a:pt x="35" y="50"/>
                      <a:pt x="38" y="52"/>
                      <a:pt x="42" y="50"/>
                    </a:cubicBezTo>
                    <a:cubicBezTo>
                      <a:pt x="43" y="50"/>
                      <a:pt x="43" y="50"/>
                      <a:pt x="44" y="49"/>
                    </a:cubicBezTo>
                    <a:cubicBezTo>
                      <a:pt x="44" y="50"/>
                      <a:pt x="45" y="51"/>
                      <a:pt x="45" y="52"/>
                    </a:cubicBezTo>
                    <a:cubicBezTo>
                      <a:pt x="46" y="53"/>
                      <a:pt x="48" y="53"/>
                      <a:pt x="47" y="51"/>
                    </a:cubicBezTo>
                    <a:cubicBezTo>
                      <a:pt x="47" y="51"/>
                      <a:pt x="47" y="51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7" y="50"/>
                      <a:pt x="48" y="50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1"/>
                      <a:pt x="50" y="50"/>
                      <a:pt x="49" y="50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50"/>
                      <a:pt x="50" y="50"/>
                      <a:pt x="51" y="50"/>
                    </a:cubicBezTo>
                    <a:cubicBezTo>
                      <a:pt x="51" y="50"/>
                      <a:pt x="52" y="51"/>
                      <a:pt x="52" y="50"/>
                    </a:cubicBezTo>
                    <a:cubicBezTo>
                      <a:pt x="52" y="50"/>
                      <a:pt x="53" y="49"/>
                      <a:pt x="53" y="49"/>
                    </a:cubicBezTo>
                    <a:cubicBezTo>
                      <a:pt x="53" y="49"/>
                      <a:pt x="53" y="50"/>
                      <a:pt x="53" y="50"/>
                    </a:cubicBezTo>
                    <a:cubicBezTo>
                      <a:pt x="53" y="51"/>
                      <a:pt x="54" y="50"/>
                      <a:pt x="54" y="50"/>
                    </a:cubicBezTo>
                    <a:cubicBezTo>
                      <a:pt x="55" y="49"/>
                      <a:pt x="54" y="48"/>
                      <a:pt x="54" y="48"/>
                    </a:cubicBezTo>
                    <a:cubicBezTo>
                      <a:pt x="55" y="48"/>
                      <a:pt x="56" y="48"/>
                      <a:pt x="56" y="47"/>
                    </a:cubicBezTo>
                    <a:cubicBezTo>
                      <a:pt x="57" y="47"/>
                      <a:pt x="58" y="47"/>
                      <a:pt x="59" y="47"/>
                    </a:cubicBezTo>
                    <a:cubicBezTo>
                      <a:pt x="60" y="47"/>
                      <a:pt x="61" y="47"/>
                      <a:pt x="62" y="47"/>
                    </a:cubicBezTo>
                    <a:cubicBezTo>
                      <a:pt x="62" y="47"/>
                      <a:pt x="62" y="46"/>
                      <a:pt x="63" y="46"/>
                    </a:cubicBezTo>
                    <a:cubicBezTo>
                      <a:pt x="63" y="45"/>
                      <a:pt x="64" y="44"/>
                      <a:pt x="65" y="43"/>
                    </a:cubicBezTo>
                    <a:cubicBezTo>
                      <a:pt x="66" y="42"/>
                      <a:pt x="66" y="40"/>
                      <a:pt x="66" y="38"/>
                    </a:cubicBezTo>
                    <a:cubicBezTo>
                      <a:pt x="66" y="37"/>
                      <a:pt x="66" y="37"/>
                      <a:pt x="66" y="36"/>
                    </a:cubicBezTo>
                    <a:cubicBezTo>
                      <a:pt x="66" y="35"/>
                      <a:pt x="66" y="34"/>
                      <a:pt x="66" y="33"/>
                    </a:cubicBezTo>
                    <a:cubicBezTo>
                      <a:pt x="66" y="32"/>
                      <a:pt x="66" y="30"/>
                      <a:pt x="66" y="29"/>
                    </a:cubicBezTo>
                    <a:cubicBezTo>
                      <a:pt x="66" y="29"/>
                      <a:pt x="66" y="28"/>
                      <a:pt x="66" y="27"/>
                    </a:cubicBezTo>
                    <a:cubicBezTo>
                      <a:pt x="67" y="27"/>
                      <a:pt x="66" y="26"/>
                      <a:pt x="66" y="26"/>
                    </a:cubicBezTo>
                    <a:cubicBezTo>
                      <a:pt x="66" y="24"/>
                      <a:pt x="67" y="23"/>
                      <a:pt x="67" y="22"/>
                    </a:cubicBezTo>
                    <a:cubicBezTo>
                      <a:pt x="67" y="21"/>
                      <a:pt x="66" y="20"/>
                      <a:pt x="67" y="19"/>
                    </a:cubicBezTo>
                    <a:cubicBezTo>
                      <a:pt x="68" y="17"/>
                      <a:pt x="67" y="15"/>
                      <a:pt x="67" y="13"/>
                    </a:cubicBezTo>
                    <a:cubicBezTo>
                      <a:pt x="67" y="11"/>
                      <a:pt x="66" y="10"/>
                      <a:pt x="65" y="9"/>
                    </a:cubicBezTo>
                    <a:close/>
                    <a:moveTo>
                      <a:pt x="34" y="2"/>
                    </a:moveTo>
                    <a:cubicBezTo>
                      <a:pt x="34" y="2"/>
                      <a:pt x="34" y="2"/>
                      <a:pt x="34" y="2"/>
                    </a:cubicBezTo>
                    <a:cubicBezTo>
                      <a:pt x="34" y="3"/>
                      <a:pt x="35" y="3"/>
                      <a:pt x="35" y="4"/>
                    </a:cubicBezTo>
                    <a:cubicBezTo>
                      <a:pt x="36" y="5"/>
                      <a:pt x="37" y="7"/>
                      <a:pt x="37" y="9"/>
                    </a:cubicBezTo>
                    <a:cubicBezTo>
                      <a:pt x="38" y="11"/>
                      <a:pt x="39" y="14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4"/>
                      <a:pt x="37" y="12"/>
                      <a:pt x="36" y="9"/>
                    </a:cubicBezTo>
                    <a:cubicBezTo>
                      <a:pt x="36" y="7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2"/>
                    </a:cubicBezTo>
                    <a:close/>
                    <a:moveTo>
                      <a:pt x="29" y="14"/>
                    </a:moveTo>
                    <a:cubicBezTo>
                      <a:pt x="30" y="14"/>
                      <a:pt x="30" y="13"/>
                      <a:pt x="31" y="13"/>
                    </a:cubicBezTo>
                    <a:cubicBezTo>
                      <a:pt x="33" y="13"/>
                      <a:pt x="35" y="12"/>
                      <a:pt x="35" y="11"/>
                    </a:cubicBezTo>
                    <a:cubicBezTo>
                      <a:pt x="36" y="12"/>
                      <a:pt x="36" y="13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4"/>
                      <a:pt x="35" y="14"/>
                    </a:cubicBezTo>
                    <a:cubicBezTo>
                      <a:pt x="35" y="14"/>
                      <a:pt x="34" y="15"/>
                      <a:pt x="33" y="15"/>
                    </a:cubicBezTo>
                    <a:cubicBezTo>
                      <a:pt x="32" y="16"/>
                      <a:pt x="30" y="15"/>
                      <a:pt x="29" y="15"/>
                    </a:cubicBezTo>
                    <a:cubicBezTo>
                      <a:pt x="28" y="15"/>
                      <a:pt x="28" y="15"/>
                      <a:pt x="27" y="15"/>
                    </a:cubicBezTo>
                    <a:cubicBezTo>
                      <a:pt x="28" y="15"/>
                      <a:pt x="28" y="14"/>
                      <a:pt x="29" y="14"/>
                    </a:cubicBezTo>
                    <a:close/>
                    <a:moveTo>
                      <a:pt x="10" y="14"/>
                    </a:moveTo>
                    <a:cubicBezTo>
                      <a:pt x="12" y="13"/>
                      <a:pt x="13" y="12"/>
                      <a:pt x="15" y="11"/>
                    </a:cubicBezTo>
                    <a:cubicBezTo>
                      <a:pt x="17" y="11"/>
                      <a:pt x="19" y="11"/>
                      <a:pt x="20" y="12"/>
                    </a:cubicBezTo>
                    <a:cubicBezTo>
                      <a:pt x="21" y="12"/>
                      <a:pt x="22" y="12"/>
                      <a:pt x="22" y="12"/>
                    </a:cubicBezTo>
                    <a:cubicBezTo>
                      <a:pt x="21" y="12"/>
                      <a:pt x="20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8" y="12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6" y="14"/>
                      <a:pt x="17" y="14"/>
                    </a:cubicBezTo>
                    <a:cubicBezTo>
                      <a:pt x="16" y="14"/>
                      <a:pt x="15" y="14"/>
                      <a:pt x="13" y="14"/>
                    </a:cubicBezTo>
                    <a:cubicBezTo>
                      <a:pt x="12" y="14"/>
                      <a:pt x="11" y="13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  <a:moveTo>
                      <a:pt x="11" y="20"/>
                    </a:moveTo>
                    <a:cubicBezTo>
                      <a:pt x="10" y="20"/>
                      <a:pt x="10" y="19"/>
                      <a:pt x="9" y="19"/>
                    </a:cubicBezTo>
                    <a:cubicBezTo>
                      <a:pt x="8" y="19"/>
                      <a:pt x="7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6"/>
                      <a:pt x="9" y="15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0" y="15"/>
                      <a:pt x="10" y="16"/>
                      <a:pt x="9" y="17"/>
                    </a:cubicBezTo>
                    <a:cubicBezTo>
                      <a:pt x="9" y="17"/>
                      <a:pt x="8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8"/>
                    </a:cubicBezTo>
                    <a:cubicBezTo>
                      <a:pt x="10" y="18"/>
                      <a:pt x="11" y="16"/>
                      <a:pt x="13" y="16"/>
                    </a:cubicBezTo>
                    <a:cubicBezTo>
                      <a:pt x="13" y="16"/>
                      <a:pt x="14" y="16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7"/>
                      <a:pt x="14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9" y="15"/>
                      <a:pt x="20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6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3"/>
                      <a:pt x="25" y="13"/>
                      <a:pt x="27" y="13"/>
                    </a:cubicBezTo>
                    <a:cubicBezTo>
                      <a:pt x="26" y="13"/>
                      <a:pt x="25" y="14"/>
                      <a:pt x="24" y="14"/>
                    </a:cubicBezTo>
                    <a:cubicBezTo>
                      <a:pt x="23" y="15"/>
                      <a:pt x="22" y="17"/>
                      <a:pt x="20" y="18"/>
                    </a:cubicBezTo>
                    <a:cubicBezTo>
                      <a:pt x="19" y="19"/>
                      <a:pt x="17" y="19"/>
                      <a:pt x="16" y="19"/>
                    </a:cubicBezTo>
                    <a:cubicBezTo>
                      <a:pt x="14" y="20"/>
                      <a:pt x="13" y="20"/>
                      <a:pt x="11" y="20"/>
                    </a:cubicBezTo>
                    <a:close/>
                    <a:moveTo>
                      <a:pt x="48" y="45"/>
                    </a:move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lose/>
                    <a:moveTo>
                      <a:pt x="51" y="46"/>
                    </a:move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51" y="46"/>
                      <a:pt x="51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536"/>
              <p:cNvSpPr/>
              <p:nvPr/>
            </p:nvSpPr>
            <p:spPr bwMode="auto">
              <a:xfrm>
                <a:off x="1847" y="1862"/>
                <a:ext cx="13" cy="12"/>
              </a:xfrm>
              <a:custGeom>
                <a:avLst/>
                <a:gdLst>
                  <a:gd name="T0" fmla="*/ 16 w 18"/>
                  <a:gd name="T1" fmla="*/ 2 h 16"/>
                  <a:gd name="T2" fmla="*/ 8 w 18"/>
                  <a:gd name="T3" fmla="*/ 4 h 16"/>
                  <a:gd name="T4" fmla="*/ 7 w 18"/>
                  <a:gd name="T5" fmla="*/ 1 h 16"/>
                  <a:gd name="T6" fmla="*/ 6 w 18"/>
                  <a:gd name="T7" fmla="*/ 0 h 16"/>
                  <a:gd name="T8" fmla="*/ 5 w 18"/>
                  <a:gd name="T9" fmla="*/ 2 h 16"/>
                  <a:gd name="T10" fmla="*/ 5 w 18"/>
                  <a:gd name="T11" fmla="*/ 2 h 16"/>
                  <a:gd name="T12" fmla="*/ 5 w 18"/>
                  <a:gd name="T13" fmla="*/ 3 h 16"/>
                  <a:gd name="T14" fmla="*/ 6 w 18"/>
                  <a:gd name="T15" fmla="*/ 5 h 16"/>
                  <a:gd name="T16" fmla="*/ 0 w 18"/>
                  <a:gd name="T17" fmla="*/ 7 h 16"/>
                  <a:gd name="T18" fmla="*/ 0 w 18"/>
                  <a:gd name="T19" fmla="*/ 8 h 16"/>
                  <a:gd name="T20" fmla="*/ 6 w 18"/>
                  <a:gd name="T21" fmla="*/ 7 h 16"/>
                  <a:gd name="T22" fmla="*/ 7 w 18"/>
                  <a:gd name="T23" fmla="*/ 9 h 16"/>
                  <a:gd name="T24" fmla="*/ 11 w 18"/>
                  <a:gd name="T25" fmla="*/ 16 h 16"/>
                  <a:gd name="T26" fmla="*/ 12 w 18"/>
                  <a:gd name="T27" fmla="*/ 15 h 16"/>
                  <a:gd name="T28" fmla="*/ 11 w 18"/>
                  <a:gd name="T29" fmla="*/ 11 h 16"/>
                  <a:gd name="T30" fmla="*/ 9 w 18"/>
                  <a:gd name="T31" fmla="*/ 6 h 16"/>
                  <a:gd name="T32" fmla="*/ 17 w 18"/>
                  <a:gd name="T33" fmla="*/ 4 h 16"/>
                  <a:gd name="T34" fmla="*/ 16 w 18"/>
                  <a:gd name="T3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6">
                    <a:moveTo>
                      <a:pt x="16" y="2"/>
                    </a:moveTo>
                    <a:cubicBezTo>
                      <a:pt x="14" y="3"/>
                      <a:pt x="11" y="4"/>
                      <a:pt x="8" y="4"/>
                    </a:cubicBezTo>
                    <a:cubicBezTo>
                      <a:pt x="8" y="3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4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4"/>
                      <a:pt x="6" y="5"/>
                    </a:cubicBezTo>
                    <a:cubicBezTo>
                      <a:pt x="4" y="5"/>
                      <a:pt x="1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8"/>
                      <a:pt x="4" y="8"/>
                      <a:pt x="6" y="7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8" y="12"/>
                      <a:pt x="9" y="14"/>
                      <a:pt x="11" y="16"/>
                    </a:cubicBezTo>
                    <a:cubicBezTo>
                      <a:pt x="12" y="16"/>
                      <a:pt x="13" y="15"/>
                      <a:pt x="12" y="15"/>
                    </a:cubicBezTo>
                    <a:cubicBezTo>
                      <a:pt x="12" y="14"/>
                      <a:pt x="11" y="13"/>
                      <a:pt x="11" y="11"/>
                    </a:cubicBezTo>
                    <a:cubicBezTo>
                      <a:pt x="10" y="9"/>
                      <a:pt x="9" y="8"/>
                      <a:pt x="9" y="6"/>
                    </a:cubicBezTo>
                    <a:cubicBezTo>
                      <a:pt x="11" y="6"/>
                      <a:pt x="14" y="5"/>
                      <a:pt x="17" y="4"/>
                    </a:cubicBezTo>
                    <a:cubicBezTo>
                      <a:pt x="18" y="4"/>
                      <a:pt x="18" y="2"/>
                      <a:pt x="1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537"/>
              <p:cNvSpPr>
                <a:spLocks noEditPoints="1"/>
              </p:cNvSpPr>
              <p:nvPr/>
            </p:nvSpPr>
            <p:spPr bwMode="auto">
              <a:xfrm>
                <a:off x="1851" y="1830"/>
                <a:ext cx="42" cy="49"/>
              </a:xfrm>
              <a:custGeom>
                <a:avLst/>
                <a:gdLst>
                  <a:gd name="T0" fmla="*/ 36 w 56"/>
                  <a:gd name="T1" fmla="*/ 13 h 64"/>
                  <a:gd name="T2" fmla="*/ 33 w 56"/>
                  <a:gd name="T3" fmla="*/ 0 h 64"/>
                  <a:gd name="T4" fmla="*/ 29 w 56"/>
                  <a:gd name="T5" fmla="*/ 9 h 64"/>
                  <a:gd name="T6" fmla="*/ 23 w 56"/>
                  <a:gd name="T7" fmla="*/ 7 h 64"/>
                  <a:gd name="T8" fmla="*/ 4 w 56"/>
                  <a:gd name="T9" fmla="*/ 8 h 64"/>
                  <a:gd name="T10" fmla="*/ 0 w 56"/>
                  <a:gd name="T11" fmla="*/ 10 h 64"/>
                  <a:gd name="T12" fmla="*/ 15 w 56"/>
                  <a:gd name="T13" fmla="*/ 16 h 64"/>
                  <a:gd name="T14" fmla="*/ 30 w 56"/>
                  <a:gd name="T15" fmla="*/ 13 h 64"/>
                  <a:gd name="T16" fmla="*/ 28 w 56"/>
                  <a:gd name="T17" fmla="*/ 17 h 64"/>
                  <a:gd name="T18" fmla="*/ 13 w 56"/>
                  <a:gd name="T19" fmla="*/ 25 h 64"/>
                  <a:gd name="T20" fmla="*/ 27 w 56"/>
                  <a:gd name="T21" fmla="*/ 46 h 64"/>
                  <a:gd name="T22" fmla="*/ 44 w 56"/>
                  <a:gd name="T23" fmla="*/ 63 h 64"/>
                  <a:gd name="T24" fmla="*/ 46 w 56"/>
                  <a:gd name="T25" fmla="*/ 62 h 64"/>
                  <a:gd name="T26" fmla="*/ 49 w 56"/>
                  <a:gd name="T27" fmla="*/ 61 h 64"/>
                  <a:gd name="T28" fmla="*/ 52 w 56"/>
                  <a:gd name="T29" fmla="*/ 61 h 64"/>
                  <a:gd name="T30" fmla="*/ 55 w 56"/>
                  <a:gd name="T31" fmla="*/ 51 h 64"/>
                  <a:gd name="T32" fmla="*/ 50 w 56"/>
                  <a:gd name="T33" fmla="*/ 36 h 64"/>
                  <a:gd name="T34" fmla="*/ 50 w 56"/>
                  <a:gd name="T35" fmla="*/ 18 h 64"/>
                  <a:gd name="T36" fmla="*/ 24 w 56"/>
                  <a:gd name="T37" fmla="*/ 9 h 64"/>
                  <a:gd name="T38" fmla="*/ 21 w 56"/>
                  <a:gd name="T39" fmla="*/ 8 h 64"/>
                  <a:gd name="T40" fmla="*/ 22 w 56"/>
                  <a:gd name="T41" fmla="*/ 9 h 64"/>
                  <a:gd name="T42" fmla="*/ 20 w 56"/>
                  <a:gd name="T43" fmla="*/ 8 h 64"/>
                  <a:gd name="T44" fmla="*/ 10 w 56"/>
                  <a:gd name="T45" fmla="*/ 13 h 64"/>
                  <a:gd name="T46" fmla="*/ 18 w 56"/>
                  <a:gd name="T47" fmla="*/ 7 h 64"/>
                  <a:gd name="T48" fmla="*/ 18 w 56"/>
                  <a:gd name="T49" fmla="*/ 8 h 64"/>
                  <a:gd name="T50" fmla="*/ 20 w 56"/>
                  <a:gd name="T51" fmla="*/ 10 h 64"/>
                  <a:gd name="T52" fmla="*/ 18 w 56"/>
                  <a:gd name="T53" fmla="*/ 9 h 64"/>
                  <a:gd name="T54" fmla="*/ 16 w 56"/>
                  <a:gd name="T55" fmla="*/ 9 h 64"/>
                  <a:gd name="T56" fmla="*/ 15 w 56"/>
                  <a:gd name="T57" fmla="*/ 10 h 64"/>
                  <a:gd name="T58" fmla="*/ 13 w 56"/>
                  <a:gd name="T59" fmla="*/ 8 h 64"/>
                  <a:gd name="T60" fmla="*/ 8 w 56"/>
                  <a:gd name="T61" fmla="*/ 9 h 64"/>
                  <a:gd name="T62" fmla="*/ 13 w 56"/>
                  <a:gd name="T63" fmla="*/ 13 h 64"/>
                  <a:gd name="T64" fmla="*/ 15 w 56"/>
                  <a:gd name="T65" fmla="*/ 12 h 64"/>
                  <a:gd name="T66" fmla="*/ 19 w 56"/>
                  <a:gd name="T67" fmla="*/ 12 h 64"/>
                  <a:gd name="T68" fmla="*/ 19 w 56"/>
                  <a:gd name="T69" fmla="*/ 12 h 64"/>
                  <a:gd name="T70" fmla="*/ 20 w 56"/>
                  <a:gd name="T71" fmla="*/ 12 h 64"/>
                  <a:gd name="T72" fmla="*/ 22 w 56"/>
                  <a:gd name="T73" fmla="*/ 12 h 64"/>
                  <a:gd name="T74" fmla="*/ 14 w 56"/>
                  <a:gd name="T75" fmla="*/ 14 h 64"/>
                  <a:gd name="T76" fmla="*/ 23 w 56"/>
                  <a:gd name="T77" fmla="*/ 11 h 64"/>
                  <a:gd name="T78" fmla="*/ 48 w 56"/>
                  <a:gd name="T79" fmla="*/ 22 h 64"/>
                  <a:gd name="T80" fmla="*/ 49 w 56"/>
                  <a:gd name="T81" fmla="*/ 39 h 64"/>
                  <a:gd name="T82" fmla="*/ 54 w 56"/>
                  <a:gd name="T83" fmla="*/ 54 h 64"/>
                  <a:gd name="T84" fmla="*/ 44 w 56"/>
                  <a:gd name="T85" fmla="*/ 58 h 64"/>
                  <a:gd name="T86" fmla="*/ 28 w 56"/>
                  <a:gd name="T87" fmla="*/ 43 h 64"/>
                  <a:gd name="T88" fmla="*/ 18 w 56"/>
                  <a:gd name="T89" fmla="*/ 20 h 64"/>
                  <a:gd name="T90" fmla="*/ 32 w 56"/>
                  <a:gd name="T91" fmla="*/ 18 h 64"/>
                  <a:gd name="T92" fmla="*/ 29 w 56"/>
                  <a:gd name="T93" fmla="*/ 25 h 64"/>
                  <a:gd name="T94" fmla="*/ 36 w 56"/>
                  <a:gd name="T95" fmla="*/ 22 h 64"/>
                  <a:gd name="T96" fmla="*/ 38 w 56"/>
                  <a:gd name="T97" fmla="*/ 20 h 64"/>
                  <a:gd name="T98" fmla="*/ 35 w 56"/>
                  <a:gd name="T99" fmla="*/ 16 h 64"/>
                  <a:gd name="T100" fmla="*/ 48 w 56"/>
                  <a:gd name="T101" fmla="*/ 2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" h="64">
                    <a:moveTo>
                      <a:pt x="45" y="11"/>
                    </a:moveTo>
                    <a:cubicBezTo>
                      <a:pt x="45" y="11"/>
                      <a:pt x="44" y="10"/>
                      <a:pt x="42" y="10"/>
                    </a:cubicBezTo>
                    <a:cubicBezTo>
                      <a:pt x="41" y="10"/>
                      <a:pt x="40" y="11"/>
                      <a:pt x="38" y="11"/>
                    </a:cubicBezTo>
                    <a:cubicBezTo>
                      <a:pt x="37" y="11"/>
                      <a:pt x="36" y="12"/>
                      <a:pt x="36" y="13"/>
                    </a:cubicBezTo>
                    <a:cubicBezTo>
                      <a:pt x="35" y="14"/>
                      <a:pt x="34" y="14"/>
                      <a:pt x="33" y="15"/>
                    </a:cubicBezTo>
                    <a:cubicBezTo>
                      <a:pt x="33" y="14"/>
                      <a:pt x="33" y="13"/>
                      <a:pt x="33" y="12"/>
                    </a:cubicBezTo>
                    <a:cubicBezTo>
                      <a:pt x="32" y="8"/>
                      <a:pt x="33" y="5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2" y="1"/>
                      <a:pt x="31" y="4"/>
                      <a:pt x="30" y="6"/>
                    </a:cubicBezTo>
                    <a:cubicBezTo>
                      <a:pt x="30" y="6"/>
                      <a:pt x="30" y="7"/>
                      <a:pt x="30" y="8"/>
                    </a:cubicBezTo>
                    <a:cubicBezTo>
                      <a:pt x="30" y="8"/>
                      <a:pt x="30" y="8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8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6" y="8"/>
                    </a:cubicBezTo>
                    <a:cubicBezTo>
                      <a:pt x="25" y="8"/>
                      <a:pt x="24" y="7"/>
                      <a:pt x="23" y="7"/>
                    </a:cubicBezTo>
                    <a:cubicBezTo>
                      <a:pt x="22" y="6"/>
                      <a:pt x="20" y="6"/>
                      <a:pt x="19" y="5"/>
                    </a:cubicBezTo>
                    <a:cubicBezTo>
                      <a:pt x="18" y="5"/>
                      <a:pt x="17" y="4"/>
                      <a:pt x="15" y="4"/>
                    </a:cubicBezTo>
                    <a:cubicBezTo>
                      <a:pt x="13" y="4"/>
                      <a:pt x="11" y="4"/>
                      <a:pt x="9" y="5"/>
                    </a:cubicBezTo>
                    <a:cubicBezTo>
                      <a:pt x="7" y="5"/>
                      <a:pt x="5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3" y="10"/>
                      <a:pt x="5" y="12"/>
                      <a:pt x="7" y="14"/>
                    </a:cubicBezTo>
                    <a:cubicBezTo>
                      <a:pt x="10" y="16"/>
                      <a:pt x="12" y="16"/>
                      <a:pt x="15" y="16"/>
                    </a:cubicBezTo>
                    <a:cubicBezTo>
                      <a:pt x="18" y="16"/>
                      <a:pt x="20" y="16"/>
                      <a:pt x="23" y="15"/>
                    </a:cubicBezTo>
                    <a:cubicBezTo>
                      <a:pt x="25" y="15"/>
                      <a:pt x="26" y="14"/>
                      <a:pt x="27" y="13"/>
                    </a:cubicBezTo>
                    <a:cubicBezTo>
                      <a:pt x="28" y="13"/>
                      <a:pt x="29" y="12"/>
                      <a:pt x="30" y="11"/>
                    </a:cubicBezTo>
                    <a:cubicBezTo>
                      <a:pt x="30" y="12"/>
                      <a:pt x="30" y="12"/>
                      <a:pt x="30" y="13"/>
                    </a:cubicBezTo>
                    <a:cubicBezTo>
                      <a:pt x="30" y="13"/>
                      <a:pt x="31" y="15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29" y="17"/>
                      <a:pt x="28" y="17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7" y="17"/>
                      <a:pt x="26" y="17"/>
                      <a:pt x="26" y="17"/>
                    </a:cubicBezTo>
                    <a:cubicBezTo>
                      <a:pt x="24" y="17"/>
                      <a:pt x="22" y="17"/>
                      <a:pt x="20" y="17"/>
                    </a:cubicBezTo>
                    <a:cubicBezTo>
                      <a:pt x="17" y="17"/>
                      <a:pt x="14" y="22"/>
                      <a:pt x="13" y="25"/>
                    </a:cubicBezTo>
                    <a:cubicBezTo>
                      <a:pt x="13" y="27"/>
                      <a:pt x="14" y="29"/>
                      <a:pt x="14" y="31"/>
                    </a:cubicBezTo>
                    <a:cubicBezTo>
                      <a:pt x="15" y="33"/>
                      <a:pt x="17" y="34"/>
                      <a:pt x="18" y="36"/>
                    </a:cubicBezTo>
                    <a:cubicBezTo>
                      <a:pt x="20" y="38"/>
                      <a:pt x="22" y="39"/>
                      <a:pt x="23" y="40"/>
                    </a:cubicBezTo>
                    <a:cubicBezTo>
                      <a:pt x="25" y="42"/>
                      <a:pt x="26" y="44"/>
                      <a:pt x="27" y="46"/>
                    </a:cubicBezTo>
                    <a:cubicBezTo>
                      <a:pt x="31" y="52"/>
                      <a:pt x="32" y="64"/>
                      <a:pt x="41" y="62"/>
                    </a:cubicBezTo>
                    <a:cubicBezTo>
                      <a:pt x="42" y="62"/>
                      <a:pt x="42" y="62"/>
                      <a:pt x="43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2"/>
                      <a:pt x="43" y="63"/>
                      <a:pt x="44" y="63"/>
                    </a:cubicBezTo>
                    <a:cubicBezTo>
                      <a:pt x="44" y="63"/>
                      <a:pt x="45" y="63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2"/>
                      <a:pt x="47" y="62"/>
                      <a:pt x="47" y="62"/>
                    </a:cubicBezTo>
                    <a:cubicBezTo>
                      <a:pt x="47" y="62"/>
                      <a:pt x="48" y="62"/>
                      <a:pt x="48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9" y="61"/>
                      <a:pt x="50" y="61"/>
                    </a:cubicBezTo>
                    <a:cubicBezTo>
                      <a:pt x="50" y="61"/>
                      <a:pt x="50" y="60"/>
                      <a:pt x="50" y="60"/>
                    </a:cubicBezTo>
                    <a:cubicBezTo>
                      <a:pt x="50" y="61"/>
                      <a:pt x="51" y="61"/>
                      <a:pt x="51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59"/>
                    </a:cubicBezTo>
                    <a:cubicBezTo>
                      <a:pt x="55" y="58"/>
                      <a:pt x="56" y="55"/>
                      <a:pt x="55" y="52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55" y="52"/>
                      <a:pt x="55" y="51"/>
                      <a:pt x="55" y="51"/>
                    </a:cubicBezTo>
                    <a:cubicBezTo>
                      <a:pt x="55" y="50"/>
                      <a:pt x="55" y="48"/>
                      <a:pt x="54" y="46"/>
                    </a:cubicBezTo>
                    <a:cubicBezTo>
                      <a:pt x="53" y="45"/>
                      <a:pt x="52" y="44"/>
                      <a:pt x="52" y="42"/>
                    </a:cubicBezTo>
                    <a:cubicBezTo>
                      <a:pt x="51" y="41"/>
                      <a:pt x="51" y="39"/>
                      <a:pt x="51" y="38"/>
                    </a:cubicBezTo>
                    <a:cubicBezTo>
                      <a:pt x="50" y="37"/>
                      <a:pt x="51" y="36"/>
                      <a:pt x="50" y="36"/>
                    </a:cubicBezTo>
                    <a:cubicBezTo>
                      <a:pt x="50" y="35"/>
                      <a:pt x="50" y="34"/>
                      <a:pt x="50" y="33"/>
                    </a:cubicBezTo>
                    <a:cubicBezTo>
                      <a:pt x="49" y="31"/>
                      <a:pt x="49" y="29"/>
                      <a:pt x="49" y="27"/>
                    </a:cubicBezTo>
                    <a:cubicBezTo>
                      <a:pt x="50" y="25"/>
                      <a:pt x="50" y="24"/>
                      <a:pt x="50" y="22"/>
                    </a:cubicBezTo>
                    <a:cubicBezTo>
                      <a:pt x="50" y="21"/>
                      <a:pt x="50" y="19"/>
                      <a:pt x="50" y="18"/>
                    </a:cubicBezTo>
                    <a:cubicBezTo>
                      <a:pt x="49" y="15"/>
                      <a:pt x="48" y="13"/>
                      <a:pt x="45" y="11"/>
                    </a:cubicBezTo>
                    <a:close/>
                    <a:moveTo>
                      <a:pt x="25" y="9"/>
                    </a:move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4" y="9"/>
                      <a:pt x="24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3" y="8"/>
                      <a:pt x="24" y="9"/>
                      <a:pt x="25" y="9"/>
                    </a:cubicBezTo>
                    <a:close/>
                    <a:moveTo>
                      <a:pt x="21" y="8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9"/>
                      <a:pt x="21" y="9"/>
                    </a:cubicBezTo>
                    <a:cubicBezTo>
                      <a:pt x="21" y="8"/>
                      <a:pt x="22" y="9"/>
                      <a:pt x="22" y="9"/>
                    </a:cubicBezTo>
                    <a:cubicBezTo>
                      <a:pt x="22" y="9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19" y="7"/>
                      <a:pt x="19" y="7"/>
                    </a:cubicBezTo>
                    <a:cubicBezTo>
                      <a:pt x="20" y="7"/>
                      <a:pt x="21" y="8"/>
                      <a:pt x="21" y="8"/>
                    </a:cubicBezTo>
                    <a:close/>
                    <a:moveTo>
                      <a:pt x="14" y="14"/>
                    </a:moveTo>
                    <a:cubicBezTo>
                      <a:pt x="12" y="14"/>
                      <a:pt x="11" y="14"/>
                      <a:pt x="10" y="13"/>
                    </a:cubicBezTo>
                    <a:cubicBezTo>
                      <a:pt x="8" y="12"/>
                      <a:pt x="7" y="11"/>
                      <a:pt x="6" y="11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7" y="8"/>
                      <a:pt x="8" y="6"/>
                      <a:pt x="11" y="6"/>
                    </a:cubicBezTo>
                    <a:cubicBezTo>
                      <a:pt x="13" y="6"/>
                      <a:pt x="16" y="6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8" y="9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10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6" y="8"/>
                      <a:pt x="16" y="7"/>
                    </a:cubicBezTo>
                    <a:cubicBezTo>
                      <a:pt x="15" y="7"/>
                      <a:pt x="14" y="7"/>
                      <a:pt x="15" y="8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8"/>
                    </a:cubicBezTo>
                    <a:cubicBezTo>
                      <a:pt x="13" y="7"/>
                      <a:pt x="12" y="7"/>
                      <a:pt x="11" y="7"/>
                    </a:cubicBezTo>
                    <a:cubicBezTo>
                      <a:pt x="11" y="7"/>
                      <a:pt x="10" y="8"/>
                      <a:pt x="11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1" y="9"/>
                      <a:pt x="10" y="9"/>
                      <a:pt x="8" y="9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10" y="10"/>
                      <a:pt x="11" y="10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2"/>
                      <a:pt x="12" y="13"/>
                      <a:pt x="13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6" y="13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2" y="13"/>
                    </a:cubicBezTo>
                    <a:cubicBezTo>
                      <a:pt x="21" y="14"/>
                      <a:pt x="20" y="14"/>
                      <a:pt x="18" y="14"/>
                    </a:cubicBezTo>
                    <a:cubicBezTo>
                      <a:pt x="17" y="14"/>
                      <a:pt x="15" y="14"/>
                      <a:pt x="14" y="14"/>
                    </a:cubicBezTo>
                    <a:close/>
                    <a:moveTo>
                      <a:pt x="23" y="13"/>
                    </a:moveTo>
                    <a:cubicBezTo>
                      <a:pt x="23" y="13"/>
                      <a:pt x="23" y="13"/>
                      <a:pt x="22" y="13"/>
                    </a:cubicBezTo>
                    <a:cubicBezTo>
                      <a:pt x="23" y="13"/>
                      <a:pt x="23" y="12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4" y="11"/>
                      <a:pt x="25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2"/>
                      <a:pt x="24" y="13"/>
                      <a:pt x="23" y="13"/>
                    </a:cubicBezTo>
                    <a:close/>
                    <a:moveTo>
                      <a:pt x="48" y="22"/>
                    </a:moveTo>
                    <a:cubicBezTo>
                      <a:pt x="48" y="23"/>
                      <a:pt x="48" y="25"/>
                      <a:pt x="48" y="26"/>
                    </a:cubicBezTo>
                    <a:cubicBezTo>
                      <a:pt x="47" y="27"/>
                      <a:pt x="48" y="29"/>
                      <a:pt x="48" y="30"/>
                    </a:cubicBezTo>
                    <a:cubicBezTo>
                      <a:pt x="48" y="32"/>
                      <a:pt x="48" y="33"/>
                      <a:pt x="48" y="34"/>
                    </a:cubicBezTo>
                    <a:cubicBezTo>
                      <a:pt x="48" y="36"/>
                      <a:pt x="49" y="37"/>
                      <a:pt x="49" y="39"/>
                    </a:cubicBezTo>
                    <a:cubicBezTo>
                      <a:pt x="49" y="40"/>
                      <a:pt x="50" y="42"/>
                      <a:pt x="50" y="43"/>
                    </a:cubicBezTo>
                    <a:cubicBezTo>
                      <a:pt x="51" y="44"/>
                      <a:pt x="51" y="46"/>
                      <a:pt x="52" y="47"/>
                    </a:cubicBezTo>
                    <a:cubicBezTo>
                      <a:pt x="52" y="48"/>
                      <a:pt x="53" y="49"/>
                      <a:pt x="53" y="50"/>
                    </a:cubicBezTo>
                    <a:cubicBezTo>
                      <a:pt x="53" y="52"/>
                      <a:pt x="54" y="53"/>
                      <a:pt x="54" y="54"/>
                    </a:cubicBezTo>
                    <a:cubicBezTo>
                      <a:pt x="54" y="55"/>
                      <a:pt x="53" y="56"/>
                      <a:pt x="53" y="56"/>
                    </a:cubicBezTo>
                    <a:cubicBezTo>
                      <a:pt x="52" y="57"/>
                      <a:pt x="51" y="58"/>
                      <a:pt x="50" y="57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46" y="56"/>
                      <a:pt x="45" y="57"/>
                      <a:pt x="44" y="58"/>
                    </a:cubicBezTo>
                    <a:cubicBezTo>
                      <a:pt x="42" y="59"/>
                      <a:pt x="41" y="60"/>
                      <a:pt x="39" y="60"/>
                    </a:cubicBezTo>
                    <a:cubicBezTo>
                      <a:pt x="35" y="60"/>
                      <a:pt x="33" y="56"/>
                      <a:pt x="32" y="53"/>
                    </a:cubicBezTo>
                    <a:cubicBezTo>
                      <a:pt x="31" y="51"/>
                      <a:pt x="31" y="49"/>
                      <a:pt x="30" y="48"/>
                    </a:cubicBezTo>
                    <a:cubicBezTo>
                      <a:pt x="30" y="46"/>
                      <a:pt x="29" y="44"/>
                      <a:pt x="28" y="43"/>
                    </a:cubicBezTo>
                    <a:cubicBezTo>
                      <a:pt x="27" y="41"/>
                      <a:pt x="26" y="40"/>
                      <a:pt x="25" y="39"/>
                    </a:cubicBezTo>
                    <a:cubicBezTo>
                      <a:pt x="23" y="37"/>
                      <a:pt x="21" y="36"/>
                      <a:pt x="20" y="35"/>
                    </a:cubicBezTo>
                    <a:cubicBezTo>
                      <a:pt x="17" y="32"/>
                      <a:pt x="15" y="29"/>
                      <a:pt x="16" y="24"/>
                    </a:cubicBezTo>
                    <a:cubicBezTo>
                      <a:pt x="16" y="23"/>
                      <a:pt x="17" y="21"/>
                      <a:pt x="18" y="20"/>
                    </a:cubicBezTo>
                    <a:cubicBezTo>
                      <a:pt x="20" y="18"/>
                      <a:pt x="22" y="19"/>
                      <a:pt x="24" y="19"/>
                    </a:cubicBezTo>
                    <a:cubicBezTo>
                      <a:pt x="26" y="19"/>
                      <a:pt x="28" y="19"/>
                      <a:pt x="29" y="18"/>
                    </a:cubicBezTo>
                    <a:cubicBezTo>
                      <a:pt x="30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2" y="18"/>
                    </a:cubicBezTo>
                    <a:cubicBezTo>
                      <a:pt x="32" y="19"/>
                      <a:pt x="32" y="20"/>
                      <a:pt x="33" y="21"/>
                    </a:cubicBezTo>
                    <a:cubicBezTo>
                      <a:pt x="32" y="21"/>
                      <a:pt x="32" y="21"/>
                      <a:pt x="31" y="21"/>
                    </a:cubicBezTo>
                    <a:cubicBezTo>
                      <a:pt x="30" y="21"/>
                      <a:pt x="28" y="22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4"/>
                      <a:pt x="30" y="24"/>
                      <a:pt x="31" y="24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4" y="23"/>
                      <a:pt x="35" y="22"/>
                      <a:pt x="35" y="22"/>
                    </a:cubicBezTo>
                    <a:cubicBezTo>
                      <a:pt x="35" y="22"/>
                      <a:pt x="36" y="22"/>
                      <a:pt x="36" y="22"/>
                    </a:cubicBezTo>
                    <a:cubicBezTo>
                      <a:pt x="37" y="22"/>
                      <a:pt x="37" y="22"/>
                      <a:pt x="38" y="22"/>
                    </a:cubicBezTo>
                    <a:cubicBezTo>
                      <a:pt x="38" y="22"/>
                      <a:pt x="39" y="22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39" y="20"/>
                      <a:pt x="38" y="20"/>
                    </a:cubicBezTo>
                    <a:cubicBezTo>
                      <a:pt x="37" y="20"/>
                      <a:pt x="36" y="20"/>
                      <a:pt x="35" y="20"/>
                    </a:cubicBezTo>
                    <a:cubicBezTo>
                      <a:pt x="35" y="19"/>
                      <a:pt x="35" y="19"/>
                      <a:pt x="34" y="18"/>
                    </a:cubicBezTo>
                    <a:cubicBezTo>
                      <a:pt x="34" y="18"/>
                      <a:pt x="34" y="17"/>
                      <a:pt x="34" y="17"/>
                    </a:cubicBezTo>
                    <a:cubicBezTo>
                      <a:pt x="34" y="17"/>
                      <a:pt x="35" y="16"/>
                      <a:pt x="35" y="16"/>
                    </a:cubicBezTo>
                    <a:cubicBezTo>
                      <a:pt x="36" y="15"/>
                      <a:pt x="37" y="13"/>
                      <a:pt x="38" y="13"/>
                    </a:cubicBezTo>
                    <a:cubicBezTo>
                      <a:pt x="39" y="12"/>
                      <a:pt x="41" y="11"/>
                      <a:pt x="42" y="12"/>
                    </a:cubicBezTo>
                    <a:cubicBezTo>
                      <a:pt x="44" y="12"/>
                      <a:pt x="44" y="13"/>
                      <a:pt x="46" y="14"/>
                    </a:cubicBezTo>
                    <a:cubicBezTo>
                      <a:pt x="48" y="16"/>
                      <a:pt x="49" y="20"/>
                      <a:pt x="4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538"/>
              <p:cNvSpPr/>
              <p:nvPr/>
            </p:nvSpPr>
            <p:spPr bwMode="auto">
              <a:xfrm>
                <a:off x="1899" y="1849"/>
                <a:ext cx="10" cy="5"/>
              </a:xfrm>
              <a:custGeom>
                <a:avLst/>
                <a:gdLst>
                  <a:gd name="T0" fmla="*/ 13 w 14"/>
                  <a:gd name="T1" fmla="*/ 0 h 6"/>
                  <a:gd name="T2" fmla="*/ 7 w 14"/>
                  <a:gd name="T3" fmla="*/ 1 h 6"/>
                  <a:gd name="T4" fmla="*/ 0 w 14"/>
                  <a:gd name="T5" fmla="*/ 4 h 6"/>
                  <a:gd name="T6" fmla="*/ 1 w 14"/>
                  <a:gd name="T7" fmla="*/ 5 h 6"/>
                  <a:gd name="T8" fmla="*/ 7 w 14"/>
                  <a:gd name="T9" fmla="*/ 4 h 6"/>
                  <a:gd name="T10" fmla="*/ 13 w 14"/>
                  <a:gd name="T11" fmla="*/ 3 h 6"/>
                  <a:gd name="T12" fmla="*/ 13 w 1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2"/>
                      <a:pt x="2" y="2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5" y="4"/>
                      <a:pt x="7" y="4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2"/>
                      <a:pt x="14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539"/>
              <p:cNvSpPr/>
              <p:nvPr/>
            </p:nvSpPr>
            <p:spPr bwMode="auto">
              <a:xfrm>
                <a:off x="1894" y="1844"/>
                <a:ext cx="12" cy="5"/>
              </a:xfrm>
              <a:custGeom>
                <a:avLst/>
                <a:gdLst>
                  <a:gd name="T0" fmla="*/ 14 w 16"/>
                  <a:gd name="T1" fmla="*/ 1 h 7"/>
                  <a:gd name="T2" fmla="*/ 0 w 16"/>
                  <a:gd name="T3" fmla="*/ 6 h 7"/>
                  <a:gd name="T4" fmla="*/ 1 w 16"/>
                  <a:gd name="T5" fmla="*/ 7 h 7"/>
                  <a:gd name="T6" fmla="*/ 7 w 16"/>
                  <a:gd name="T7" fmla="*/ 5 h 7"/>
                  <a:gd name="T8" fmla="*/ 15 w 16"/>
                  <a:gd name="T9" fmla="*/ 3 h 7"/>
                  <a:gd name="T10" fmla="*/ 14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4" y="1"/>
                    </a:moveTo>
                    <a:cubicBezTo>
                      <a:pt x="9" y="2"/>
                      <a:pt x="4" y="3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3" y="7"/>
                      <a:pt x="5" y="6"/>
                      <a:pt x="7" y="5"/>
                    </a:cubicBezTo>
                    <a:cubicBezTo>
                      <a:pt x="10" y="4"/>
                      <a:pt x="12" y="4"/>
                      <a:pt x="15" y="3"/>
                    </a:cubicBezTo>
                    <a:cubicBezTo>
                      <a:pt x="16" y="2"/>
                      <a:pt x="15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540"/>
              <p:cNvSpPr/>
              <p:nvPr/>
            </p:nvSpPr>
            <p:spPr bwMode="auto">
              <a:xfrm>
                <a:off x="1915" y="1830"/>
                <a:ext cx="19" cy="23"/>
              </a:xfrm>
              <a:custGeom>
                <a:avLst/>
                <a:gdLst>
                  <a:gd name="T0" fmla="*/ 23 w 25"/>
                  <a:gd name="T1" fmla="*/ 24 h 30"/>
                  <a:gd name="T2" fmla="*/ 20 w 25"/>
                  <a:gd name="T3" fmla="*/ 25 h 30"/>
                  <a:gd name="T4" fmla="*/ 16 w 25"/>
                  <a:gd name="T5" fmla="*/ 26 h 30"/>
                  <a:gd name="T6" fmla="*/ 10 w 25"/>
                  <a:gd name="T7" fmla="*/ 25 h 30"/>
                  <a:gd name="T8" fmla="*/ 11 w 25"/>
                  <a:gd name="T9" fmla="*/ 20 h 30"/>
                  <a:gd name="T10" fmla="*/ 12 w 25"/>
                  <a:gd name="T11" fmla="*/ 16 h 30"/>
                  <a:gd name="T12" fmla="*/ 12 w 25"/>
                  <a:gd name="T13" fmla="*/ 8 h 30"/>
                  <a:gd name="T14" fmla="*/ 9 w 25"/>
                  <a:gd name="T15" fmla="*/ 1 h 30"/>
                  <a:gd name="T16" fmla="*/ 5 w 25"/>
                  <a:gd name="T17" fmla="*/ 1 h 30"/>
                  <a:gd name="T18" fmla="*/ 0 w 25"/>
                  <a:gd name="T19" fmla="*/ 5 h 30"/>
                  <a:gd name="T20" fmla="*/ 1 w 25"/>
                  <a:gd name="T21" fmla="*/ 11 h 30"/>
                  <a:gd name="T22" fmla="*/ 3 w 25"/>
                  <a:gd name="T23" fmla="*/ 11 h 30"/>
                  <a:gd name="T24" fmla="*/ 2 w 25"/>
                  <a:gd name="T25" fmla="*/ 5 h 30"/>
                  <a:gd name="T26" fmla="*/ 8 w 25"/>
                  <a:gd name="T27" fmla="*/ 3 h 30"/>
                  <a:gd name="T28" fmla="*/ 10 w 25"/>
                  <a:gd name="T29" fmla="*/ 6 h 30"/>
                  <a:gd name="T30" fmla="*/ 10 w 25"/>
                  <a:gd name="T31" fmla="*/ 10 h 30"/>
                  <a:gd name="T32" fmla="*/ 9 w 25"/>
                  <a:gd name="T33" fmla="*/ 19 h 30"/>
                  <a:gd name="T34" fmla="*/ 12 w 25"/>
                  <a:gd name="T35" fmla="*/ 29 h 30"/>
                  <a:gd name="T36" fmla="*/ 24 w 25"/>
                  <a:gd name="T37" fmla="*/ 25 h 30"/>
                  <a:gd name="T38" fmla="*/ 23 w 25"/>
                  <a:gd name="T39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30">
                    <a:moveTo>
                      <a:pt x="23" y="24"/>
                    </a:moveTo>
                    <a:cubicBezTo>
                      <a:pt x="22" y="24"/>
                      <a:pt x="21" y="24"/>
                      <a:pt x="20" y="25"/>
                    </a:cubicBezTo>
                    <a:cubicBezTo>
                      <a:pt x="19" y="25"/>
                      <a:pt x="17" y="26"/>
                      <a:pt x="16" y="26"/>
                    </a:cubicBezTo>
                    <a:cubicBezTo>
                      <a:pt x="14" y="26"/>
                      <a:pt x="11" y="27"/>
                      <a:pt x="10" y="25"/>
                    </a:cubicBezTo>
                    <a:cubicBezTo>
                      <a:pt x="10" y="23"/>
                      <a:pt x="11" y="22"/>
                      <a:pt x="11" y="20"/>
                    </a:cubicBezTo>
                    <a:cubicBezTo>
                      <a:pt x="11" y="19"/>
                      <a:pt x="12" y="17"/>
                      <a:pt x="12" y="16"/>
                    </a:cubicBezTo>
                    <a:cubicBezTo>
                      <a:pt x="12" y="13"/>
                      <a:pt x="12" y="11"/>
                      <a:pt x="12" y="8"/>
                    </a:cubicBezTo>
                    <a:cubicBezTo>
                      <a:pt x="12" y="6"/>
                      <a:pt x="11" y="3"/>
                      <a:pt x="9" y="1"/>
                    </a:cubicBezTo>
                    <a:cubicBezTo>
                      <a:pt x="8" y="0"/>
                      <a:pt x="6" y="1"/>
                      <a:pt x="5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2" y="12"/>
                      <a:pt x="3" y="12"/>
                      <a:pt x="3" y="11"/>
                    </a:cubicBezTo>
                    <a:cubicBezTo>
                      <a:pt x="2" y="9"/>
                      <a:pt x="1" y="7"/>
                      <a:pt x="2" y="5"/>
                    </a:cubicBezTo>
                    <a:cubicBezTo>
                      <a:pt x="3" y="4"/>
                      <a:pt x="6" y="2"/>
                      <a:pt x="8" y="3"/>
                    </a:cubicBezTo>
                    <a:cubicBezTo>
                      <a:pt x="9" y="3"/>
                      <a:pt x="10" y="5"/>
                      <a:pt x="10" y="6"/>
                    </a:cubicBezTo>
                    <a:cubicBezTo>
                      <a:pt x="10" y="7"/>
                      <a:pt x="10" y="9"/>
                      <a:pt x="10" y="10"/>
                    </a:cubicBezTo>
                    <a:cubicBezTo>
                      <a:pt x="10" y="13"/>
                      <a:pt x="9" y="16"/>
                      <a:pt x="9" y="19"/>
                    </a:cubicBezTo>
                    <a:cubicBezTo>
                      <a:pt x="8" y="22"/>
                      <a:pt x="6" y="29"/>
                      <a:pt x="12" y="29"/>
                    </a:cubicBezTo>
                    <a:cubicBezTo>
                      <a:pt x="16" y="30"/>
                      <a:pt x="21" y="28"/>
                      <a:pt x="24" y="25"/>
                    </a:cubicBezTo>
                    <a:cubicBezTo>
                      <a:pt x="25" y="24"/>
                      <a:pt x="24" y="23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541"/>
              <p:cNvSpPr/>
              <p:nvPr/>
            </p:nvSpPr>
            <p:spPr bwMode="auto">
              <a:xfrm>
                <a:off x="1931" y="1856"/>
                <a:ext cx="3" cy="4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1 h 5"/>
                  <a:gd name="T4" fmla="*/ 1 w 4"/>
                  <a:gd name="T5" fmla="*/ 2 h 5"/>
                  <a:gd name="T6" fmla="*/ 1 w 4"/>
                  <a:gd name="T7" fmla="*/ 2 h 5"/>
                  <a:gd name="T8" fmla="*/ 0 w 4"/>
                  <a:gd name="T9" fmla="*/ 3 h 5"/>
                  <a:gd name="T10" fmla="*/ 1 w 4"/>
                  <a:gd name="T11" fmla="*/ 5 h 5"/>
                  <a:gd name="T12" fmla="*/ 2 w 4"/>
                  <a:gd name="T13" fmla="*/ 4 h 5"/>
                  <a:gd name="T14" fmla="*/ 3 w 4"/>
                  <a:gd name="T15" fmla="*/ 4 h 5"/>
                  <a:gd name="T16" fmla="*/ 3 w 4"/>
                  <a:gd name="T17" fmla="*/ 3 h 5"/>
                  <a:gd name="T18" fmla="*/ 3 w 4"/>
                  <a:gd name="T19" fmla="*/ 3 h 5"/>
                  <a:gd name="T20" fmla="*/ 3 w 4"/>
                  <a:gd name="T21" fmla="*/ 3 h 5"/>
                  <a:gd name="T22" fmla="*/ 3 w 4"/>
                  <a:gd name="T23" fmla="*/ 3 h 5"/>
                  <a:gd name="T24" fmla="*/ 3 w 4"/>
                  <a:gd name="T2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542"/>
              <p:cNvSpPr>
                <a:spLocks noEditPoints="1"/>
              </p:cNvSpPr>
              <p:nvPr/>
            </p:nvSpPr>
            <p:spPr bwMode="auto">
              <a:xfrm>
                <a:off x="1278" y="945"/>
                <a:ext cx="77" cy="52"/>
              </a:xfrm>
              <a:custGeom>
                <a:avLst/>
                <a:gdLst>
                  <a:gd name="T0" fmla="*/ 99 w 100"/>
                  <a:gd name="T1" fmla="*/ 18 h 68"/>
                  <a:gd name="T2" fmla="*/ 94 w 100"/>
                  <a:gd name="T3" fmla="*/ 14 h 68"/>
                  <a:gd name="T4" fmla="*/ 74 w 100"/>
                  <a:gd name="T5" fmla="*/ 10 h 68"/>
                  <a:gd name="T6" fmla="*/ 53 w 100"/>
                  <a:gd name="T7" fmla="*/ 1 h 68"/>
                  <a:gd name="T8" fmla="*/ 29 w 100"/>
                  <a:gd name="T9" fmla="*/ 8 h 68"/>
                  <a:gd name="T10" fmla="*/ 15 w 100"/>
                  <a:gd name="T11" fmla="*/ 10 h 68"/>
                  <a:gd name="T12" fmla="*/ 3 w 100"/>
                  <a:gd name="T13" fmla="*/ 13 h 68"/>
                  <a:gd name="T14" fmla="*/ 1 w 100"/>
                  <a:gd name="T15" fmla="*/ 35 h 68"/>
                  <a:gd name="T16" fmla="*/ 5 w 100"/>
                  <a:gd name="T17" fmla="*/ 64 h 68"/>
                  <a:gd name="T18" fmla="*/ 13 w 100"/>
                  <a:gd name="T19" fmla="*/ 66 h 68"/>
                  <a:gd name="T20" fmla="*/ 48 w 100"/>
                  <a:gd name="T21" fmla="*/ 65 h 68"/>
                  <a:gd name="T22" fmla="*/ 88 w 100"/>
                  <a:gd name="T23" fmla="*/ 68 h 68"/>
                  <a:gd name="T24" fmla="*/ 96 w 100"/>
                  <a:gd name="T25" fmla="*/ 62 h 68"/>
                  <a:gd name="T26" fmla="*/ 61 w 100"/>
                  <a:gd name="T27" fmla="*/ 3 h 68"/>
                  <a:gd name="T28" fmla="*/ 40 w 100"/>
                  <a:gd name="T29" fmla="*/ 10 h 68"/>
                  <a:gd name="T30" fmla="*/ 6 w 100"/>
                  <a:gd name="T31" fmla="*/ 13 h 68"/>
                  <a:gd name="T32" fmla="*/ 50 w 100"/>
                  <a:gd name="T33" fmla="*/ 12 h 68"/>
                  <a:gd name="T34" fmla="*/ 95 w 100"/>
                  <a:gd name="T35" fmla="*/ 16 h 68"/>
                  <a:gd name="T36" fmla="*/ 96 w 100"/>
                  <a:gd name="T37" fmla="*/ 35 h 68"/>
                  <a:gd name="T38" fmla="*/ 65 w 100"/>
                  <a:gd name="T39" fmla="*/ 40 h 68"/>
                  <a:gd name="T40" fmla="*/ 63 w 100"/>
                  <a:gd name="T41" fmla="*/ 41 h 68"/>
                  <a:gd name="T42" fmla="*/ 30 w 100"/>
                  <a:gd name="T43" fmla="*/ 39 h 68"/>
                  <a:gd name="T44" fmla="*/ 22 w 100"/>
                  <a:gd name="T45" fmla="*/ 40 h 68"/>
                  <a:gd name="T46" fmla="*/ 5 w 100"/>
                  <a:gd name="T47" fmla="*/ 37 h 68"/>
                  <a:gd name="T48" fmla="*/ 70 w 100"/>
                  <a:gd name="T49" fmla="*/ 47 h 68"/>
                  <a:gd name="T50" fmla="*/ 69 w 100"/>
                  <a:gd name="T51" fmla="*/ 44 h 68"/>
                  <a:gd name="T52" fmla="*/ 73 w 100"/>
                  <a:gd name="T53" fmla="*/ 47 h 68"/>
                  <a:gd name="T54" fmla="*/ 75 w 100"/>
                  <a:gd name="T55" fmla="*/ 49 h 68"/>
                  <a:gd name="T56" fmla="*/ 74 w 100"/>
                  <a:gd name="T57" fmla="*/ 41 h 68"/>
                  <a:gd name="T58" fmla="*/ 74 w 100"/>
                  <a:gd name="T59" fmla="*/ 41 h 68"/>
                  <a:gd name="T60" fmla="*/ 67 w 100"/>
                  <a:gd name="T61" fmla="*/ 43 h 68"/>
                  <a:gd name="T62" fmla="*/ 71 w 100"/>
                  <a:gd name="T63" fmla="*/ 50 h 68"/>
                  <a:gd name="T64" fmla="*/ 76 w 100"/>
                  <a:gd name="T65" fmla="*/ 44 h 68"/>
                  <a:gd name="T66" fmla="*/ 77 w 100"/>
                  <a:gd name="T67" fmla="*/ 43 h 68"/>
                  <a:gd name="T68" fmla="*/ 83 w 100"/>
                  <a:gd name="T69" fmla="*/ 53 h 68"/>
                  <a:gd name="T70" fmla="*/ 66 w 100"/>
                  <a:gd name="T71" fmla="*/ 43 h 68"/>
                  <a:gd name="T72" fmla="*/ 23 w 100"/>
                  <a:gd name="T73" fmla="*/ 41 h 68"/>
                  <a:gd name="T74" fmla="*/ 32 w 100"/>
                  <a:gd name="T75" fmla="*/ 42 h 68"/>
                  <a:gd name="T76" fmla="*/ 28 w 100"/>
                  <a:gd name="T77" fmla="*/ 50 h 68"/>
                  <a:gd name="T78" fmla="*/ 25 w 100"/>
                  <a:gd name="T79" fmla="*/ 45 h 68"/>
                  <a:gd name="T80" fmla="*/ 29 w 100"/>
                  <a:gd name="T81" fmla="*/ 45 h 68"/>
                  <a:gd name="T82" fmla="*/ 25 w 100"/>
                  <a:gd name="T83" fmla="*/ 46 h 68"/>
                  <a:gd name="T84" fmla="*/ 25 w 100"/>
                  <a:gd name="T85" fmla="*/ 50 h 68"/>
                  <a:gd name="T86" fmla="*/ 31 w 100"/>
                  <a:gd name="T87" fmla="*/ 49 h 68"/>
                  <a:gd name="T88" fmla="*/ 24 w 100"/>
                  <a:gd name="T89" fmla="*/ 45 h 68"/>
                  <a:gd name="T90" fmla="*/ 23 w 100"/>
                  <a:gd name="T91" fmla="*/ 46 h 68"/>
                  <a:gd name="T92" fmla="*/ 31 w 100"/>
                  <a:gd name="T93" fmla="*/ 51 h 68"/>
                  <a:gd name="T94" fmla="*/ 32 w 100"/>
                  <a:gd name="T95" fmla="*/ 45 h 68"/>
                  <a:gd name="T96" fmla="*/ 41 w 100"/>
                  <a:gd name="T97" fmla="*/ 43 h 68"/>
                  <a:gd name="T98" fmla="*/ 40 w 100"/>
                  <a:gd name="T99" fmla="*/ 54 h 68"/>
                  <a:gd name="T100" fmla="*/ 16 w 100"/>
                  <a:gd name="T101" fmla="*/ 42 h 68"/>
                  <a:gd name="T102" fmla="*/ 24 w 100"/>
                  <a:gd name="T103" fmla="*/ 43 h 68"/>
                  <a:gd name="T104" fmla="*/ 90 w 100"/>
                  <a:gd name="T105" fmla="*/ 61 h 68"/>
                  <a:gd name="T106" fmla="*/ 84 w 100"/>
                  <a:gd name="T107" fmla="*/ 64 h 68"/>
                  <a:gd name="T108" fmla="*/ 19 w 100"/>
                  <a:gd name="T109" fmla="*/ 63 h 68"/>
                  <a:gd name="T110" fmla="*/ 13 w 100"/>
                  <a:gd name="T111" fmla="*/ 42 h 68"/>
                  <a:gd name="T112" fmla="*/ 38 w 100"/>
                  <a:gd name="T113" fmla="*/ 56 h 68"/>
                  <a:gd name="T114" fmla="*/ 59 w 100"/>
                  <a:gd name="T115" fmla="*/ 49 h 68"/>
                  <a:gd name="T116" fmla="*/ 87 w 100"/>
                  <a:gd name="T117" fmla="*/ 48 h 68"/>
                  <a:gd name="T118" fmla="*/ 97 w 100"/>
                  <a:gd name="T119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0" h="68">
                    <a:moveTo>
                      <a:pt x="99" y="48"/>
                    </a:moveTo>
                    <a:cubicBezTo>
                      <a:pt x="99" y="45"/>
                      <a:pt x="99" y="43"/>
                      <a:pt x="99" y="40"/>
                    </a:cubicBezTo>
                    <a:cubicBezTo>
                      <a:pt x="99" y="39"/>
                      <a:pt x="98" y="37"/>
                      <a:pt x="98" y="36"/>
                    </a:cubicBezTo>
                    <a:cubicBezTo>
                      <a:pt x="98" y="34"/>
                      <a:pt x="99" y="33"/>
                      <a:pt x="99" y="31"/>
                    </a:cubicBezTo>
                    <a:cubicBezTo>
                      <a:pt x="99" y="28"/>
                      <a:pt x="99" y="25"/>
                      <a:pt x="99" y="22"/>
                    </a:cubicBezTo>
                    <a:cubicBezTo>
                      <a:pt x="99" y="21"/>
                      <a:pt x="99" y="19"/>
                      <a:pt x="99" y="18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7" y="15"/>
                      <a:pt x="97" y="14"/>
                      <a:pt x="96" y="14"/>
                    </a:cubicBezTo>
                    <a:cubicBezTo>
                      <a:pt x="96" y="14"/>
                      <a:pt x="95" y="14"/>
                      <a:pt x="94" y="14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3" y="13"/>
                      <a:pt x="92" y="13"/>
                      <a:pt x="91" y="13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88" y="13"/>
                      <a:pt x="87" y="12"/>
                      <a:pt x="85" y="12"/>
                    </a:cubicBezTo>
                    <a:cubicBezTo>
                      <a:pt x="83" y="12"/>
                      <a:pt x="81" y="12"/>
                      <a:pt x="79" y="11"/>
                    </a:cubicBezTo>
                    <a:cubicBezTo>
                      <a:pt x="77" y="11"/>
                      <a:pt x="76" y="11"/>
                      <a:pt x="75" y="11"/>
                    </a:cubicBezTo>
                    <a:cubicBezTo>
                      <a:pt x="75" y="11"/>
                      <a:pt x="74" y="10"/>
                      <a:pt x="74" y="10"/>
                    </a:cubicBezTo>
                    <a:cubicBezTo>
                      <a:pt x="73" y="10"/>
                      <a:pt x="73" y="10"/>
                      <a:pt x="72" y="9"/>
                    </a:cubicBezTo>
                    <a:cubicBezTo>
                      <a:pt x="72" y="9"/>
                      <a:pt x="71" y="9"/>
                      <a:pt x="71" y="9"/>
                    </a:cubicBezTo>
                    <a:cubicBezTo>
                      <a:pt x="70" y="9"/>
                      <a:pt x="69" y="9"/>
                      <a:pt x="68" y="9"/>
                    </a:cubicBezTo>
                    <a:cubicBezTo>
                      <a:pt x="68" y="8"/>
                      <a:pt x="68" y="8"/>
                      <a:pt x="67" y="7"/>
                    </a:cubicBezTo>
                    <a:cubicBezTo>
                      <a:pt x="67" y="6"/>
                      <a:pt x="67" y="5"/>
                      <a:pt x="66" y="4"/>
                    </a:cubicBezTo>
                    <a:cubicBezTo>
                      <a:pt x="65" y="3"/>
                      <a:pt x="65" y="1"/>
                      <a:pt x="62" y="1"/>
                    </a:cubicBezTo>
                    <a:cubicBezTo>
                      <a:pt x="59" y="1"/>
                      <a:pt x="56" y="1"/>
                      <a:pt x="53" y="1"/>
                    </a:cubicBezTo>
                    <a:cubicBezTo>
                      <a:pt x="50" y="1"/>
                      <a:pt x="47" y="0"/>
                      <a:pt x="45" y="1"/>
                    </a:cubicBezTo>
                    <a:cubicBezTo>
                      <a:pt x="43" y="1"/>
                      <a:pt x="40" y="1"/>
                      <a:pt x="38" y="2"/>
                    </a:cubicBezTo>
                    <a:cubicBezTo>
                      <a:pt x="37" y="4"/>
                      <a:pt x="37" y="6"/>
                      <a:pt x="36" y="7"/>
                    </a:cubicBezTo>
                    <a:cubicBezTo>
                      <a:pt x="36" y="9"/>
                      <a:pt x="35" y="9"/>
                      <a:pt x="34" y="9"/>
                    </a:cubicBezTo>
                    <a:cubicBezTo>
                      <a:pt x="34" y="9"/>
                      <a:pt x="34" y="8"/>
                      <a:pt x="33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0" y="8"/>
                      <a:pt x="30" y="8"/>
                      <a:pt x="29" y="8"/>
                    </a:cubicBezTo>
                    <a:cubicBezTo>
                      <a:pt x="29" y="8"/>
                      <a:pt x="28" y="8"/>
                      <a:pt x="27" y="8"/>
                    </a:cubicBezTo>
                    <a:cubicBezTo>
                      <a:pt x="26" y="8"/>
                      <a:pt x="26" y="9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0"/>
                      <a:pt x="22" y="10"/>
                    </a:cubicBezTo>
                    <a:cubicBezTo>
                      <a:pt x="22" y="10"/>
                      <a:pt x="22" y="10"/>
                      <a:pt x="21" y="10"/>
                    </a:cubicBezTo>
                    <a:cubicBezTo>
                      <a:pt x="20" y="9"/>
                      <a:pt x="18" y="10"/>
                      <a:pt x="16" y="10"/>
                    </a:cubicBezTo>
                    <a:cubicBezTo>
                      <a:pt x="16" y="10"/>
                      <a:pt x="16" y="10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9" y="10"/>
                      <a:pt x="9" y="10"/>
                      <a:pt x="8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4" y="12"/>
                      <a:pt x="3" y="12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2" y="19"/>
                      <a:pt x="2" y="21"/>
                      <a:pt x="2" y="23"/>
                    </a:cubicBezTo>
                    <a:cubicBezTo>
                      <a:pt x="2" y="27"/>
                      <a:pt x="2" y="31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9"/>
                      <a:pt x="1" y="43"/>
                      <a:pt x="1" y="47"/>
                    </a:cubicBezTo>
                    <a:cubicBezTo>
                      <a:pt x="1" y="49"/>
                      <a:pt x="1" y="51"/>
                      <a:pt x="2" y="53"/>
                    </a:cubicBezTo>
                    <a:cubicBezTo>
                      <a:pt x="2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4"/>
                      <a:pt x="0" y="54"/>
                    </a:cubicBezTo>
                    <a:cubicBezTo>
                      <a:pt x="0" y="56"/>
                      <a:pt x="1" y="58"/>
                      <a:pt x="1" y="59"/>
                    </a:cubicBezTo>
                    <a:cubicBezTo>
                      <a:pt x="2" y="61"/>
                      <a:pt x="3" y="63"/>
                      <a:pt x="5" y="64"/>
                    </a:cubicBezTo>
                    <a:cubicBezTo>
                      <a:pt x="6" y="64"/>
                      <a:pt x="7" y="65"/>
                      <a:pt x="8" y="65"/>
                    </a:cubicBezTo>
                    <a:cubicBezTo>
                      <a:pt x="8" y="65"/>
                      <a:pt x="8" y="66"/>
                      <a:pt x="9" y="66"/>
                    </a:cubicBezTo>
                    <a:cubicBezTo>
                      <a:pt x="9" y="67"/>
                      <a:pt x="10" y="68"/>
                      <a:pt x="11" y="67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7"/>
                      <a:pt x="11" y="67"/>
                      <a:pt x="12" y="67"/>
                    </a:cubicBezTo>
                    <a:cubicBezTo>
                      <a:pt x="12" y="67"/>
                      <a:pt x="13" y="67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4" y="66"/>
                      <a:pt x="14" y="65"/>
                      <a:pt x="14" y="65"/>
                    </a:cubicBezTo>
                    <a:cubicBezTo>
                      <a:pt x="15" y="65"/>
                      <a:pt x="15" y="65"/>
                      <a:pt x="16" y="65"/>
                    </a:cubicBezTo>
                    <a:cubicBezTo>
                      <a:pt x="17" y="65"/>
                      <a:pt x="19" y="65"/>
                      <a:pt x="21" y="65"/>
                    </a:cubicBezTo>
                    <a:cubicBezTo>
                      <a:pt x="24" y="65"/>
                      <a:pt x="28" y="65"/>
                      <a:pt x="32" y="65"/>
                    </a:cubicBezTo>
                    <a:cubicBezTo>
                      <a:pt x="35" y="65"/>
                      <a:pt x="39" y="65"/>
                      <a:pt x="43" y="65"/>
                    </a:cubicBezTo>
                    <a:cubicBezTo>
                      <a:pt x="44" y="65"/>
                      <a:pt x="46" y="65"/>
                      <a:pt x="48" y="65"/>
                    </a:cubicBezTo>
                    <a:cubicBezTo>
                      <a:pt x="49" y="65"/>
                      <a:pt x="51" y="65"/>
                      <a:pt x="53" y="65"/>
                    </a:cubicBezTo>
                    <a:cubicBezTo>
                      <a:pt x="56" y="65"/>
                      <a:pt x="60" y="65"/>
                      <a:pt x="63" y="65"/>
                    </a:cubicBezTo>
                    <a:cubicBezTo>
                      <a:pt x="67" y="65"/>
                      <a:pt x="71" y="65"/>
                      <a:pt x="75" y="65"/>
                    </a:cubicBezTo>
                    <a:cubicBezTo>
                      <a:pt x="78" y="66"/>
                      <a:pt x="82" y="66"/>
                      <a:pt x="85" y="66"/>
                    </a:cubicBezTo>
                    <a:cubicBezTo>
                      <a:pt x="85" y="66"/>
                      <a:pt x="85" y="66"/>
                      <a:pt x="85" y="66"/>
                    </a:cubicBezTo>
                    <a:cubicBezTo>
                      <a:pt x="84" y="67"/>
                      <a:pt x="84" y="68"/>
                      <a:pt x="85" y="68"/>
                    </a:cubicBezTo>
                    <a:cubicBezTo>
                      <a:pt x="86" y="68"/>
                      <a:pt x="87" y="68"/>
                      <a:pt x="88" y="68"/>
                    </a:cubicBezTo>
                    <a:cubicBezTo>
                      <a:pt x="88" y="68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1" y="67"/>
                      <a:pt x="90" y="67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5"/>
                      <a:pt x="95" y="64"/>
                      <a:pt x="96" y="63"/>
                    </a:cubicBezTo>
                    <a:cubicBezTo>
                      <a:pt x="96" y="63"/>
                      <a:pt x="96" y="63"/>
                      <a:pt x="96" y="62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100" y="58"/>
                      <a:pt x="99" y="52"/>
                      <a:pt x="99" y="48"/>
                    </a:cubicBezTo>
                    <a:close/>
                    <a:moveTo>
                      <a:pt x="38" y="8"/>
                    </a:moveTo>
                    <a:cubicBezTo>
                      <a:pt x="39" y="7"/>
                      <a:pt x="39" y="5"/>
                      <a:pt x="39" y="4"/>
                    </a:cubicBezTo>
                    <a:cubicBezTo>
                      <a:pt x="40" y="3"/>
                      <a:pt x="42" y="3"/>
                      <a:pt x="44" y="3"/>
                    </a:cubicBezTo>
                    <a:cubicBezTo>
                      <a:pt x="46" y="2"/>
                      <a:pt x="49" y="3"/>
                      <a:pt x="52" y="3"/>
                    </a:cubicBezTo>
                    <a:cubicBezTo>
                      <a:pt x="55" y="3"/>
                      <a:pt x="58" y="3"/>
                      <a:pt x="61" y="3"/>
                    </a:cubicBezTo>
                    <a:cubicBezTo>
                      <a:pt x="63" y="3"/>
                      <a:pt x="63" y="4"/>
                      <a:pt x="63" y="5"/>
                    </a:cubicBezTo>
                    <a:cubicBezTo>
                      <a:pt x="64" y="6"/>
                      <a:pt x="65" y="7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4" y="9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0" y="10"/>
                      <a:pt x="56" y="10"/>
                      <a:pt x="52" y="10"/>
                    </a:cubicBezTo>
                    <a:cubicBezTo>
                      <a:pt x="48" y="10"/>
                      <a:pt x="44" y="9"/>
                      <a:pt x="40" y="10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8" y="9"/>
                      <a:pt x="38" y="8"/>
                      <a:pt x="38" y="8"/>
                    </a:cubicBezTo>
                    <a:close/>
                    <a:moveTo>
                      <a:pt x="3" y="35"/>
                    </a:moveTo>
                    <a:cubicBezTo>
                      <a:pt x="4" y="31"/>
                      <a:pt x="4" y="27"/>
                      <a:pt x="4" y="23"/>
                    </a:cubicBezTo>
                    <a:cubicBezTo>
                      <a:pt x="4" y="21"/>
                      <a:pt x="4" y="19"/>
                      <a:pt x="4" y="17"/>
                    </a:cubicBezTo>
                    <a:cubicBezTo>
                      <a:pt x="5" y="17"/>
                      <a:pt x="5" y="16"/>
                      <a:pt x="5" y="15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3"/>
                      <a:pt x="9" y="12"/>
                      <a:pt x="10" y="12"/>
                    </a:cubicBezTo>
                    <a:cubicBezTo>
                      <a:pt x="12" y="12"/>
                      <a:pt x="14" y="12"/>
                      <a:pt x="16" y="12"/>
                    </a:cubicBezTo>
                    <a:cubicBezTo>
                      <a:pt x="18" y="12"/>
                      <a:pt x="19" y="12"/>
                      <a:pt x="21" y="12"/>
                    </a:cubicBezTo>
                    <a:cubicBezTo>
                      <a:pt x="23" y="12"/>
                      <a:pt x="25" y="12"/>
                      <a:pt x="27" y="12"/>
                    </a:cubicBezTo>
                    <a:cubicBezTo>
                      <a:pt x="30" y="12"/>
                      <a:pt x="34" y="12"/>
                      <a:pt x="38" y="12"/>
                    </a:cubicBezTo>
                    <a:cubicBezTo>
                      <a:pt x="42" y="12"/>
                      <a:pt x="46" y="12"/>
                      <a:pt x="50" y="12"/>
                    </a:cubicBezTo>
                    <a:cubicBezTo>
                      <a:pt x="59" y="13"/>
                      <a:pt x="67" y="13"/>
                      <a:pt x="76" y="13"/>
                    </a:cubicBezTo>
                    <a:cubicBezTo>
                      <a:pt x="78" y="14"/>
                      <a:pt x="80" y="14"/>
                      <a:pt x="82" y="14"/>
                    </a:cubicBezTo>
                    <a:cubicBezTo>
                      <a:pt x="84" y="14"/>
                      <a:pt x="86" y="14"/>
                      <a:pt x="88" y="15"/>
                    </a:cubicBezTo>
                    <a:cubicBezTo>
                      <a:pt x="89" y="15"/>
                      <a:pt x="91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3" y="15"/>
                      <a:pt x="94" y="15"/>
                      <a:pt x="95" y="16"/>
                    </a:cubicBezTo>
                    <a:cubicBezTo>
                      <a:pt x="95" y="16"/>
                      <a:pt x="96" y="16"/>
                      <a:pt x="96" y="16"/>
                    </a:cubicBezTo>
                    <a:cubicBezTo>
                      <a:pt x="96" y="17"/>
                      <a:pt x="97" y="18"/>
                      <a:pt x="97" y="18"/>
                    </a:cubicBezTo>
                    <a:cubicBezTo>
                      <a:pt x="97" y="18"/>
                      <a:pt x="97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20"/>
                      <a:pt x="96" y="20"/>
                      <a:pt x="96" y="21"/>
                    </a:cubicBezTo>
                    <a:cubicBezTo>
                      <a:pt x="96" y="23"/>
                      <a:pt x="96" y="26"/>
                      <a:pt x="96" y="29"/>
                    </a:cubicBezTo>
                    <a:cubicBezTo>
                      <a:pt x="96" y="31"/>
                      <a:pt x="96" y="33"/>
                      <a:pt x="96" y="35"/>
                    </a:cubicBezTo>
                    <a:cubicBezTo>
                      <a:pt x="96" y="35"/>
                      <a:pt x="95" y="35"/>
                      <a:pt x="95" y="35"/>
                    </a:cubicBezTo>
                    <a:cubicBezTo>
                      <a:pt x="93" y="37"/>
                      <a:pt x="91" y="39"/>
                      <a:pt x="88" y="40"/>
                    </a:cubicBezTo>
                    <a:cubicBezTo>
                      <a:pt x="85" y="41"/>
                      <a:pt x="81" y="40"/>
                      <a:pt x="78" y="40"/>
                    </a:cubicBezTo>
                    <a:cubicBezTo>
                      <a:pt x="77" y="40"/>
                      <a:pt x="76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2" y="39"/>
                      <a:pt x="69" y="39"/>
                      <a:pt x="65" y="39"/>
                    </a:cubicBezTo>
                    <a:cubicBezTo>
                      <a:pt x="65" y="39"/>
                      <a:pt x="65" y="39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1"/>
                      <a:pt x="64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4" y="41"/>
                      <a:pt x="63" y="41"/>
                      <a:pt x="63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58" y="41"/>
                      <a:pt x="54" y="41"/>
                      <a:pt x="50" y="41"/>
                    </a:cubicBezTo>
                    <a:cubicBezTo>
                      <a:pt x="47" y="41"/>
                      <a:pt x="44" y="41"/>
                      <a:pt x="40" y="41"/>
                    </a:cubicBezTo>
                    <a:cubicBezTo>
                      <a:pt x="38" y="41"/>
                      <a:pt x="37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0"/>
                      <a:pt x="35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1" y="39"/>
                      <a:pt x="30" y="39"/>
                    </a:cubicBezTo>
                    <a:cubicBezTo>
                      <a:pt x="29" y="39"/>
                      <a:pt x="27" y="38"/>
                      <a:pt x="26" y="39"/>
                    </a:cubicBezTo>
                    <a:cubicBezTo>
                      <a:pt x="26" y="39"/>
                      <a:pt x="25" y="38"/>
                      <a:pt x="25" y="38"/>
                    </a:cubicBezTo>
                    <a:cubicBezTo>
                      <a:pt x="24" y="38"/>
                      <a:pt x="23" y="38"/>
                      <a:pt x="22" y="38"/>
                    </a:cubicBezTo>
                    <a:cubicBezTo>
                      <a:pt x="22" y="38"/>
                      <a:pt x="21" y="39"/>
                      <a:pt x="22" y="39"/>
                    </a:cubicBezTo>
                    <a:cubicBezTo>
                      <a:pt x="22" y="39"/>
                      <a:pt x="22" y="39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39"/>
                      <a:pt x="20" y="39"/>
                      <a:pt x="20" y="4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9"/>
                      <a:pt x="11" y="39"/>
                      <a:pt x="9" y="39"/>
                    </a:cubicBezTo>
                    <a:cubicBezTo>
                      <a:pt x="7" y="39"/>
                      <a:pt x="5" y="38"/>
                      <a:pt x="5" y="37"/>
                    </a:cubicBezTo>
                    <a:cubicBezTo>
                      <a:pt x="4" y="37"/>
                      <a:pt x="4" y="36"/>
                      <a:pt x="4" y="36"/>
                    </a:cubicBezTo>
                    <a:cubicBezTo>
                      <a:pt x="4" y="36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lose/>
                    <a:moveTo>
                      <a:pt x="69" y="46"/>
                    </a:moveTo>
                    <a:cubicBezTo>
                      <a:pt x="69" y="46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70" y="46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7"/>
                      <a:pt x="70" y="48"/>
                      <a:pt x="70" y="48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69" y="49"/>
                      <a:pt x="69" y="50"/>
                    </a:cubicBezTo>
                    <a:cubicBezTo>
                      <a:pt x="69" y="48"/>
                      <a:pt x="69" y="47"/>
                      <a:pt x="69" y="46"/>
                    </a:cubicBezTo>
                    <a:close/>
                    <a:moveTo>
                      <a:pt x="70" y="45"/>
                    </a:moveTo>
                    <a:cubicBezTo>
                      <a:pt x="70" y="45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4"/>
                    </a:cubicBezTo>
                    <a:cubicBezTo>
                      <a:pt x="70" y="44"/>
                      <a:pt x="71" y="44"/>
                      <a:pt x="72" y="44"/>
                    </a:cubicBezTo>
                    <a:cubicBezTo>
                      <a:pt x="72" y="44"/>
                      <a:pt x="72" y="44"/>
                      <a:pt x="73" y="44"/>
                    </a:cubicBezTo>
                    <a:cubicBezTo>
                      <a:pt x="72" y="44"/>
                      <a:pt x="72" y="45"/>
                      <a:pt x="72" y="45"/>
                    </a:cubicBezTo>
                    <a:cubicBezTo>
                      <a:pt x="71" y="45"/>
                      <a:pt x="71" y="45"/>
                      <a:pt x="70" y="45"/>
                    </a:cubicBezTo>
                    <a:close/>
                    <a:moveTo>
                      <a:pt x="73" y="46"/>
                    </a:move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7"/>
                      <a:pt x="73" y="47"/>
                    </a:cubicBezTo>
                    <a:cubicBezTo>
                      <a:pt x="73" y="47"/>
                      <a:pt x="72" y="47"/>
                      <a:pt x="72" y="48"/>
                    </a:cubicBezTo>
                    <a:cubicBezTo>
                      <a:pt x="72" y="48"/>
                      <a:pt x="72" y="49"/>
                      <a:pt x="72" y="49"/>
                    </a:cubicBezTo>
                    <a:cubicBezTo>
                      <a:pt x="71" y="48"/>
                      <a:pt x="71" y="47"/>
                      <a:pt x="71" y="47"/>
                    </a:cubicBezTo>
                    <a:cubicBezTo>
                      <a:pt x="71" y="47"/>
                      <a:pt x="72" y="46"/>
                      <a:pt x="73" y="46"/>
                    </a:cubicBezTo>
                    <a:close/>
                    <a:moveTo>
                      <a:pt x="73" y="48"/>
                    </a:moveTo>
                    <a:cubicBezTo>
                      <a:pt x="74" y="48"/>
                      <a:pt x="74" y="47"/>
                      <a:pt x="74" y="47"/>
                    </a:cubicBezTo>
                    <a:cubicBezTo>
                      <a:pt x="74" y="48"/>
                      <a:pt x="75" y="48"/>
                      <a:pt x="75" y="49"/>
                    </a:cubicBezTo>
                    <a:cubicBezTo>
                      <a:pt x="74" y="49"/>
                      <a:pt x="74" y="49"/>
                      <a:pt x="73" y="49"/>
                    </a:cubicBezTo>
                    <a:cubicBezTo>
                      <a:pt x="73" y="49"/>
                      <a:pt x="73" y="48"/>
                      <a:pt x="73" y="48"/>
                    </a:cubicBezTo>
                    <a:close/>
                    <a:moveTo>
                      <a:pt x="73" y="44"/>
                    </a:moveTo>
                    <a:cubicBezTo>
                      <a:pt x="74" y="44"/>
                      <a:pt x="74" y="44"/>
                      <a:pt x="74" y="44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4" y="44"/>
                      <a:pt x="74" y="44"/>
                      <a:pt x="73" y="44"/>
                    </a:cubicBezTo>
                    <a:close/>
                    <a:moveTo>
                      <a:pt x="74" y="41"/>
                    </a:moveTo>
                    <a:cubicBezTo>
                      <a:pt x="73" y="41"/>
                      <a:pt x="71" y="41"/>
                      <a:pt x="70" y="42"/>
                    </a:cubicBezTo>
                    <a:cubicBezTo>
                      <a:pt x="69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7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8" y="41"/>
                      <a:pt x="70" y="41"/>
                      <a:pt x="72" y="41"/>
                    </a:cubicBezTo>
                    <a:cubicBezTo>
                      <a:pt x="73" y="41"/>
                      <a:pt x="74" y="41"/>
                      <a:pt x="74" y="41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41"/>
                      <a:pt x="75" y="41"/>
                      <a:pt x="74" y="41"/>
                    </a:cubicBezTo>
                    <a:close/>
                    <a:moveTo>
                      <a:pt x="67" y="43"/>
                    </a:move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4"/>
                    </a:cubicBezTo>
                    <a:cubicBezTo>
                      <a:pt x="67" y="44"/>
                      <a:pt x="68" y="45"/>
                      <a:pt x="68" y="46"/>
                    </a:cubicBezTo>
                    <a:cubicBezTo>
                      <a:pt x="68" y="47"/>
                      <a:pt x="68" y="49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9" y="50"/>
                      <a:pt x="70" y="50"/>
                      <a:pt x="71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3" y="50"/>
                      <a:pt x="74" y="51"/>
                      <a:pt x="76" y="51"/>
                    </a:cubicBezTo>
                    <a:cubicBezTo>
                      <a:pt x="76" y="51"/>
                      <a:pt x="76" y="50"/>
                      <a:pt x="76" y="49"/>
                    </a:cubicBezTo>
                    <a:cubicBezTo>
                      <a:pt x="76" y="49"/>
                      <a:pt x="76" y="49"/>
                      <a:pt x="76" y="49"/>
                    </a:cubicBezTo>
                    <a:cubicBezTo>
                      <a:pt x="76" y="48"/>
                      <a:pt x="76" y="47"/>
                      <a:pt x="76" y="46"/>
                    </a:cubicBezTo>
                    <a:cubicBezTo>
                      <a:pt x="76" y="46"/>
                      <a:pt x="76" y="45"/>
                      <a:pt x="75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3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8" y="42"/>
                    </a:cubicBezTo>
                    <a:cubicBezTo>
                      <a:pt x="79" y="42"/>
                      <a:pt x="81" y="43"/>
                      <a:pt x="82" y="43"/>
                    </a:cubicBezTo>
                    <a:cubicBezTo>
                      <a:pt x="82" y="43"/>
                      <a:pt x="82" y="43"/>
                      <a:pt x="83" y="43"/>
                    </a:cubicBezTo>
                    <a:cubicBezTo>
                      <a:pt x="83" y="44"/>
                      <a:pt x="83" y="46"/>
                      <a:pt x="84" y="47"/>
                    </a:cubicBezTo>
                    <a:cubicBezTo>
                      <a:pt x="85" y="49"/>
                      <a:pt x="84" y="51"/>
                      <a:pt x="83" y="53"/>
                    </a:cubicBezTo>
                    <a:cubicBezTo>
                      <a:pt x="83" y="55"/>
                      <a:pt x="81" y="55"/>
                      <a:pt x="79" y="55"/>
                    </a:cubicBezTo>
                    <a:cubicBezTo>
                      <a:pt x="77" y="55"/>
                      <a:pt x="75" y="55"/>
                      <a:pt x="74" y="55"/>
                    </a:cubicBezTo>
                    <a:cubicBezTo>
                      <a:pt x="72" y="55"/>
                      <a:pt x="70" y="54"/>
                      <a:pt x="69" y="55"/>
                    </a:cubicBezTo>
                    <a:cubicBezTo>
                      <a:pt x="67" y="56"/>
                      <a:pt x="63" y="55"/>
                      <a:pt x="62" y="54"/>
                    </a:cubicBezTo>
                    <a:cubicBezTo>
                      <a:pt x="61" y="52"/>
                      <a:pt x="61" y="50"/>
                      <a:pt x="61" y="48"/>
                    </a:cubicBezTo>
                    <a:cubicBezTo>
                      <a:pt x="60" y="46"/>
                      <a:pt x="60" y="45"/>
                      <a:pt x="60" y="43"/>
                    </a:cubicBezTo>
                    <a:cubicBezTo>
                      <a:pt x="62" y="43"/>
                      <a:pt x="64" y="43"/>
                      <a:pt x="66" y="43"/>
                    </a:cubicBezTo>
                    <a:cubicBezTo>
                      <a:pt x="66" y="43"/>
                      <a:pt x="66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lose/>
                    <a:moveTo>
                      <a:pt x="32" y="42"/>
                    </a:moveTo>
                    <a:cubicBezTo>
                      <a:pt x="32" y="42"/>
                      <a:pt x="32" y="41"/>
                      <a:pt x="31" y="41"/>
                    </a:cubicBezTo>
                    <a:cubicBezTo>
                      <a:pt x="30" y="41"/>
                      <a:pt x="29" y="41"/>
                      <a:pt x="27" y="41"/>
                    </a:cubicBezTo>
                    <a:cubicBezTo>
                      <a:pt x="27" y="41"/>
                      <a:pt x="25" y="41"/>
                      <a:pt x="24" y="41"/>
                    </a:cubicBezTo>
                    <a:cubicBezTo>
                      <a:pt x="24" y="41"/>
                      <a:pt x="24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0"/>
                      <a:pt x="24" y="40"/>
                    </a:cubicBezTo>
                    <a:cubicBezTo>
                      <a:pt x="25" y="41"/>
                      <a:pt x="27" y="41"/>
                      <a:pt x="29" y="41"/>
                    </a:cubicBezTo>
                    <a:cubicBezTo>
                      <a:pt x="30" y="41"/>
                      <a:pt x="31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1"/>
                    </a:cubicBezTo>
                    <a:cubicBezTo>
                      <a:pt x="32" y="41"/>
                      <a:pt x="32" y="42"/>
                      <a:pt x="32" y="42"/>
                    </a:cubicBezTo>
                    <a:close/>
                    <a:moveTo>
                      <a:pt x="27" y="49"/>
                    </a:move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7"/>
                      <a:pt x="27" y="47"/>
                      <a:pt x="26" y="46"/>
                    </a:cubicBezTo>
                    <a:cubicBezTo>
                      <a:pt x="27" y="46"/>
                      <a:pt x="28" y="46"/>
                      <a:pt x="29" y="46"/>
                    </a:cubicBezTo>
                    <a:cubicBezTo>
                      <a:pt x="29" y="47"/>
                      <a:pt x="28" y="48"/>
                      <a:pt x="28" y="50"/>
                    </a:cubicBezTo>
                    <a:cubicBezTo>
                      <a:pt x="28" y="50"/>
                      <a:pt x="28" y="50"/>
                      <a:pt x="27" y="50"/>
                    </a:cubicBezTo>
                    <a:cubicBezTo>
                      <a:pt x="27" y="50"/>
                      <a:pt x="27" y="49"/>
                      <a:pt x="27" y="49"/>
                    </a:cubicBezTo>
                    <a:close/>
                    <a:moveTo>
                      <a:pt x="29" y="44"/>
                    </a:moveTo>
                    <a:cubicBezTo>
                      <a:pt x="28" y="44"/>
                      <a:pt x="27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6" y="44"/>
                      <a:pt x="27" y="44"/>
                      <a:pt x="28" y="44"/>
                    </a:cubicBezTo>
                    <a:cubicBezTo>
                      <a:pt x="29" y="44"/>
                      <a:pt x="30" y="44"/>
                      <a:pt x="31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29" y="44"/>
                      <a:pt x="29" y="45"/>
                    </a:cubicBezTo>
                    <a:cubicBezTo>
                      <a:pt x="29" y="44"/>
                      <a:pt x="29" y="44"/>
                      <a:pt x="29" y="44"/>
                    </a:cubicBezTo>
                    <a:close/>
                    <a:moveTo>
                      <a:pt x="24" y="48"/>
                    </a:moveTo>
                    <a:cubicBezTo>
                      <a:pt x="25" y="48"/>
                      <a:pt x="25" y="48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6" y="46"/>
                    </a:cubicBezTo>
                    <a:cubicBezTo>
                      <a:pt x="26" y="47"/>
                      <a:pt x="26" y="47"/>
                      <a:pt x="26" y="48"/>
                    </a:cubicBezTo>
                    <a:cubicBezTo>
                      <a:pt x="26" y="48"/>
                      <a:pt x="26" y="48"/>
                      <a:pt x="26" y="49"/>
                    </a:cubicBezTo>
                    <a:cubicBezTo>
                      <a:pt x="26" y="49"/>
                      <a:pt x="26" y="49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0"/>
                      <a:pt x="25" y="50"/>
                    </a:cubicBezTo>
                    <a:cubicBezTo>
                      <a:pt x="24" y="50"/>
                      <a:pt x="25" y="49"/>
                      <a:pt x="25" y="48"/>
                    </a:cubicBezTo>
                    <a:cubicBezTo>
                      <a:pt x="25" y="48"/>
                      <a:pt x="24" y="48"/>
                      <a:pt x="24" y="48"/>
                    </a:cubicBezTo>
                    <a:close/>
                    <a:moveTo>
                      <a:pt x="30" y="46"/>
                    </a:move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7"/>
                      <a:pt x="31" y="47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50"/>
                    </a:cubicBezTo>
                    <a:cubicBezTo>
                      <a:pt x="30" y="50"/>
                      <a:pt x="29" y="50"/>
                      <a:pt x="29" y="50"/>
                    </a:cubicBezTo>
                    <a:cubicBezTo>
                      <a:pt x="30" y="48"/>
                      <a:pt x="30" y="47"/>
                      <a:pt x="30" y="46"/>
                    </a:cubicBezTo>
                    <a:close/>
                    <a:moveTo>
                      <a:pt x="24" y="43"/>
                    </a:moveTo>
                    <a:cubicBezTo>
                      <a:pt x="24" y="43"/>
                      <a:pt x="24" y="44"/>
                      <a:pt x="24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7"/>
                      <a:pt x="23" y="47"/>
                    </a:cubicBezTo>
                    <a:cubicBezTo>
                      <a:pt x="23" y="48"/>
                      <a:pt x="23" y="48"/>
                      <a:pt x="23" y="49"/>
                    </a:cubicBezTo>
                    <a:cubicBezTo>
                      <a:pt x="23" y="49"/>
                      <a:pt x="23" y="50"/>
                      <a:pt x="24" y="51"/>
                    </a:cubicBezTo>
                    <a:cubicBezTo>
                      <a:pt x="25" y="51"/>
                      <a:pt x="26" y="51"/>
                      <a:pt x="27" y="51"/>
                    </a:cubicBezTo>
                    <a:cubicBezTo>
                      <a:pt x="28" y="51"/>
                      <a:pt x="29" y="51"/>
                      <a:pt x="30" y="51"/>
                    </a:cubicBezTo>
                    <a:cubicBezTo>
                      <a:pt x="30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1"/>
                      <a:pt x="32" y="51"/>
                      <a:pt x="32" y="50"/>
                    </a:cubicBezTo>
                    <a:cubicBezTo>
                      <a:pt x="33" y="50"/>
                      <a:pt x="33" y="49"/>
                      <a:pt x="33" y="48"/>
                    </a:cubicBezTo>
                    <a:cubicBezTo>
                      <a:pt x="33" y="47"/>
                      <a:pt x="33" y="46"/>
                      <a:pt x="32" y="45"/>
                    </a:cubicBezTo>
                    <a:cubicBezTo>
                      <a:pt x="33" y="45"/>
                      <a:pt x="33" y="44"/>
                      <a:pt x="32" y="44"/>
                    </a:cubicBezTo>
                    <a:cubicBezTo>
                      <a:pt x="32" y="44"/>
                      <a:pt x="32" y="43"/>
                      <a:pt x="32" y="43"/>
                    </a:cubicBezTo>
                    <a:cubicBezTo>
                      <a:pt x="33" y="43"/>
                      <a:pt x="34" y="43"/>
                      <a:pt x="34" y="43"/>
                    </a:cubicBezTo>
                    <a:cubicBezTo>
                      <a:pt x="34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7" y="42"/>
                      <a:pt x="38" y="42"/>
                      <a:pt x="40" y="43"/>
                    </a:cubicBezTo>
                    <a:cubicBezTo>
                      <a:pt x="40" y="43"/>
                      <a:pt x="40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4"/>
                      <a:pt x="41" y="44"/>
                    </a:cubicBezTo>
                    <a:cubicBezTo>
                      <a:pt x="41" y="45"/>
                      <a:pt x="42" y="47"/>
                      <a:pt x="42" y="49"/>
                    </a:cubicBezTo>
                    <a:cubicBezTo>
                      <a:pt x="41" y="50"/>
                      <a:pt x="41" y="51"/>
                      <a:pt x="41" y="52"/>
                    </a:cubicBezTo>
                    <a:cubicBezTo>
                      <a:pt x="41" y="53"/>
                      <a:pt x="41" y="53"/>
                      <a:pt x="40" y="54"/>
                    </a:cubicBezTo>
                    <a:cubicBezTo>
                      <a:pt x="40" y="55"/>
                      <a:pt x="35" y="54"/>
                      <a:pt x="35" y="54"/>
                    </a:cubicBezTo>
                    <a:cubicBezTo>
                      <a:pt x="33" y="54"/>
                      <a:pt x="31" y="54"/>
                      <a:pt x="29" y="54"/>
                    </a:cubicBezTo>
                    <a:cubicBezTo>
                      <a:pt x="28" y="54"/>
                      <a:pt x="27" y="54"/>
                      <a:pt x="26" y="54"/>
                    </a:cubicBezTo>
                    <a:cubicBezTo>
                      <a:pt x="24" y="55"/>
                      <a:pt x="23" y="55"/>
                      <a:pt x="22" y="55"/>
                    </a:cubicBezTo>
                    <a:cubicBezTo>
                      <a:pt x="21" y="55"/>
                      <a:pt x="20" y="55"/>
                      <a:pt x="19" y="55"/>
                    </a:cubicBezTo>
                    <a:cubicBezTo>
                      <a:pt x="19" y="54"/>
                      <a:pt x="17" y="54"/>
                      <a:pt x="17" y="53"/>
                    </a:cubicBezTo>
                    <a:cubicBezTo>
                      <a:pt x="15" y="50"/>
                      <a:pt x="16" y="46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2"/>
                      <a:pt x="19" y="42"/>
                      <a:pt x="21" y="42"/>
                    </a:cubicBezTo>
                    <a:cubicBezTo>
                      <a:pt x="21" y="42"/>
                      <a:pt x="21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3" y="43"/>
                      <a:pt x="23" y="43"/>
                      <a:pt x="24" y="43"/>
                    </a:cubicBezTo>
                    <a:close/>
                    <a:moveTo>
                      <a:pt x="97" y="52"/>
                    </a:moveTo>
                    <a:cubicBezTo>
                      <a:pt x="96" y="53"/>
                      <a:pt x="96" y="53"/>
                      <a:pt x="95" y="53"/>
                    </a:cubicBezTo>
                    <a:cubicBezTo>
                      <a:pt x="95" y="54"/>
                      <a:pt x="95" y="55"/>
                      <a:pt x="94" y="55"/>
                    </a:cubicBezTo>
                    <a:cubicBezTo>
                      <a:pt x="94" y="57"/>
                      <a:pt x="93" y="58"/>
                      <a:pt x="92" y="59"/>
                    </a:cubicBezTo>
                    <a:cubicBezTo>
                      <a:pt x="92" y="59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1" y="60"/>
                      <a:pt x="91" y="60"/>
                      <a:pt x="90" y="61"/>
                    </a:cubicBezTo>
                    <a:cubicBezTo>
                      <a:pt x="90" y="61"/>
                      <a:pt x="89" y="61"/>
                      <a:pt x="89" y="62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88" y="62"/>
                      <a:pt x="88" y="62"/>
                      <a:pt x="88" y="63"/>
                    </a:cubicBezTo>
                    <a:cubicBezTo>
                      <a:pt x="87" y="63"/>
                      <a:pt x="86" y="63"/>
                      <a:pt x="86" y="63"/>
                    </a:cubicBezTo>
                    <a:cubicBezTo>
                      <a:pt x="86" y="63"/>
                      <a:pt x="86" y="63"/>
                      <a:pt x="85" y="63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4" y="64"/>
                      <a:pt x="84" y="64"/>
                    </a:cubicBezTo>
                    <a:cubicBezTo>
                      <a:pt x="78" y="63"/>
                      <a:pt x="71" y="63"/>
                      <a:pt x="64" y="63"/>
                    </a:cubicBezTo>
                    <a:cubicBezTo>
                      <a:pt x="63" y="63"/>
                      <a:pt x="61" y="63"/>
                      <a:pt x="59" y="63"/>
                    </a:cubicBezTo>
                    <a:cubicBezTo>
                      <a:pt x="57" y="63"/>
                      <a:pt x="56" y="63"/>
                      <a:pt x="54" y="63"/>
                    </a:cubicBezTo>
                    <a:cubicBezTo>
                      <a:pt x="51" y="63"/>
                      <a:pt x="47" y="63"/>
                      <a:pt x="44" y="63"/>
                    </a:cubicBezTo>
                    <a:cubicBezTo>
                      <a:pt x="41" y="63"/>
                      <a:pt x="38" y="63"/>
                      <a:pt x="34" y="63"/>
                    </a:cubicBezTo>
                    <a:cubicBezTo>
                      <a:pt x="31" y="63"/>
                      <a:pt x="27" y="63"/>
                      <a:pt x="23" y="63"/>
                    </a:cubicBezTo>
                    <a:cubicBezTo>
                      <a:pt x="22" y="63"/>
                      <a:pt x="20" y="63"/>
                      <a:pt x="19" y="63"/>
                    </a:cubicBezTo>
                    <a:cubicBezTo>
                      <a:pt x="16" y="63"/>
                      <a:pt x="14" y="62"/>
                      <a:pt x="12" y="61"/>
                    </a:cubicBezTo>
                    <a:cubicBezTo>
                      <a:pt x="10" y="61"/>
                      <a:pt x="9" y="60"/>
                      <a:pt x="7" y="59"/>
                    </a:cubicBezTo>
                    <a:cubicBezTo>
                      <a:pt x="7" y="59"/>
                      <a:pt x="6" y="58"/>
                      <a:pt x="5" y="57"/>
                    </a:cubicBezTo>
                    <a:cubicBezTo>
                      <a:pt x="4" y="54"/>
                      <a:pt x="3" y="50"/>
                      <a:pt x="3" y="46"/>
                    </a:cubicBezTo>
                    <a:cubicBezTo>
                      <a:pt x="3" y="44"/>
                      <a:pt x="3" y="41"/>
                      <a:pt x="3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8" y="42"/>
                      <a:pt x="11" y="42"/>
                      <a:pt x="13" y="42"/>
                    </a:cubicBezTo>
                    <a:cubicBezTo>
                      <a:pt x="13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4"/>
                      <a:pt x="14" y="47"/>
                      <a:pt x="14" y="49"/>
                    </a:cubicBezTo>
                    <a:cubicBezTo>
                      <a:pt x="14" y="51"/>
                      <a:pt x="13" y="54"/>
                      <a:pt x="15" y="55"/>
                    </a:cubicBezTo>
                    <a:cubicBezTo>
                      <a:pt x="16" y="56"/>
                      <a:pt x="18" y="57"/>
                      <a:pt x="20" y="57"/>
                    </a:cubicBezTo>
                    <a:cubicBezTo>
                      <a:pt x="23" y="57"/>
                      <a:pt x="26" y="57"/>
                      <a:pt x="28" y="57"/>
                    </a:cubicBezTo>
                    <a:cubicBezTo>
                      <a:pt x="31" y="56"/>
                      <a:pt x="34" y="56"/>
                      <a:pt x="38" y="56"/>
                    </a:cubicBezTo>
                    <a:cubicBezTo>
                      <a:pt x="40" y="57"/>
                      <a:pt x="41" y="57"/>
                      <a:pt x="43" y="55"/>
                    </a:cubicBezTo>
                    <a:cubicBezTo>
                      <a:pt x="43" y="55"/>
                      <a:pt x="43" y="54"/>
                      <a:pt x="43" y="53"/>
                    </a:cubicBezTo>
                    <a:cubicBezTo>
                      <a:pt x="43" y="52"/>
                      <a:pt x="44" y="51"/>
                      <a:pt x="44" y="50"/>
                    </a:cubicBezTo>
                    <a:cubicBezTo>
                      <a:pt x="44" y="48"/>
                      <a:pt x="44" y="45"/>
                      <a:pt x="43" y="43"/>
                    </a:cubicBezTo>
                    <a:cubicBezTo>
                      <a:pt x="45" y="43"/>
                      <a:pt x="47" y="43"/>
                      <a:pt x="49" y="43"/>
                    </a:cubicBezTo>
                    <a:cubicBezTo>
                      <a:pt x="52" y="43"/>
                      <a:pt x="55" y="43"/>
                      <a:pt x="58" y="43"/>
                    </a:cubicBezTo>
                    <a:cubicBezTo>
                      <a:pt x="58" y="45"/>
                      <a:pt x="58" y="47"/>
                      <a:pt x="59" y="49"/>
                    </a:cubicBezTo>
                    <a:cubicBezTo>
                      <a:pt x="59" y="51"/>
                      <a:pt x="59" y="54"/>
                      <a:pt x="60" y="55"/>
                    </a:cubicBezTo>
                    <a:cubicBezTo>
                      <a:pt x="62" y="57"/>
                      <a:pt x="64" y="57"/>
                      <a:pt x="66" y="57"/>
                    </a:cubicBezTo>
                    <a:cubicBezTo>
                      <a:pt x="68" y="58"/>
                      <a:pt x="68" y="58"/>
                      <a:pt x="70" y="57"/>
                    </a:cubicBezTo>
                    <a:cubicBezTo>
                      <a:pt x="71" y="57"/>
                      <a:pt x="72" y="57"/>
                      <a:pt x="74" y="57"/>
                    </a:cubicBezTo>
                    <a:cubicBezTo>
                      <a:pt x="76" y="57"/>
                      <a:pt x="79" y="57"/>
                      <a:pt x="81" y="57"/>
                    </a:cubicBezTo>
                    <a:cubicBezTo>
                      <a:pt x="83" y="57"/>
                      <a:pt x="84" y="56"/>
                      <a:pt x="85" y="55"/>
                    </a:cubicBezTo>
                    <a:cubicBezTo>
                      <a:pt x="86" y="53"/>
                      <a:pt x="87" y="50"/>
                      <a:pt x="87" y="48"/>
                    </a:cubicBezTo>
                    <a:cubicBezTo>
                      <a:pt x="86" y="47"/>
                      <a:pt x="86" y="46"/>
                      <a:pt x="86" y="45"/>
                    </a:cubicBezTo>
                    <a:cubicBezTo>
                      <a:pt x="85" y="44"/>
                      <a:pt x="85" y="43"/>
                      <a:pt x="85" y="43"/>
                    </a:cubicBezTo>
                    <a:cubicBezTo>
                      <a:pt x="87" y="42"/>
                      <a:pt x="88" y="42"/>
                      <a:pt x="90" y="42"/>
                    </a:cubicBezTo>
                    <a:cubicBezTo>
                      <a:pt x="92" y="41"/>
                      <a:pt x="93" y="40"/>
                      <a:pt x="94" y="39"/>
                    </a:cubicBezTo>
                    <a:cubicBezTo>
                      <a:pt x="95" y="38"/>
                      <a:pt x="95" y="38"/>
                      <a:pt x="96" y="37"/>
                    </a:cubicBezTo>
                    <a:cubicBezTo>
                      <a:pt x="96" y="40"/>
                      <a:pt x="97" y="42"/>
                      <a:pt x="97" y="44"/>
                    </a:cubicBezTo>
                    <a:cubicBezTo>
                      <a:pt x="97" y="47"/>
                      <a:pt x="97" y="49"/>
                      <a:pt x="97" y="52"/>
                    </a:cubicBezTo>
                    <a:cubicBezTo>
                      <a:pt x="97" y="52"/>
                      <a:pt x="97" y="52"/>
                      <a:pt x="97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543"/>
              <p:cNvSpPr>
                <a:spLocks noEditPoints="1"/>
              </p:cNvSpPr>
              <p:nvPr/>
            </p:nvSpPr>
            <p:spPr bwMode="auto">
              <a:xfrm>
                <a:off x="1785" y="1017"/>
                <a:ext cx="47" cy="52"/>
              </a:xfrm>
              <a:custGeom>
                <a:avLst/>
                <a:gdLst>
                  <a:gd name="T0" fmla="*/ 10 w 62"/>
                  <a:gd name="T1" fmla="*/ 64 h 67"/>
                  <a:gd name="T2" fmla="*/ 3 w 62"/>
                  <a:gd name="T3" fmla="*/ 16 h 67"/>
                  <a:gd name="T4" fmla="*/ 12 w 62"/>
                  <a:gd name="T5" fmla="*/ 7 h 67"/>
                  <a:gd name="T6" fmla="*/ 33 w 62"/>
                  <a:gd name="T7" fmla="*/ 4 h 67"/>
                  <a:gd name="T8" fmla="*/ 53 w 62"/>
                  <a:gd name="T9" fmla="*/ 11 h 67"/>
                  <a:gd name="T10" fmla="*/ 58 w 62"/>
                  <a:gd name="T11" fmla="*/ 32 h 67"/>
                  <a:gd name="T12" fmla="*/ 59 w 62"/>
                  <a:gd name="T13" fmla="*/ 39 h 67"/>
                  <a:gd name="T14" fmla="*/ 61 w 62"/>
                  <a:gd name="T15" fmla="*/ 55 h 67"/>
                  <a:gd name="T16" fmla="*/ 56 w 62"/>
                  <a:gd name="T17" fmla="*/ 57 h 67"/>
                  <a:gd name="T18" fmla="*/ 30 w 62"/>
                  <a:gd name="T19" fmla="*/ 63 h 67"/>
                  <a:gd name="T20" fmla="*/ 12 w 62"/>
                  <a:gd name="T21" fmla="*/ 67 h 67"/>
                  <a:gd name="T22" fmla="*/ 40 w 62"/>
                  <a:gd name="T23" fmla="*/ 57 h 67"/>
                  <a:gd name="T24" fmla="*/ 57 w 62"/>
                  <a:gd name="T25" fmla="*/ 49 h 67"/>
                  <a:gd name="T26" fmla="*/ 27 w 62"/>
                  <a:gd name="T27" fmla="*/ 7 h 67"/>
                  <a:gd name="T28" fmla="*/ 6 w 62"/>
                  <a:gd name="T29" fmla="*/ 23 h 67"/>
                  <a:gd name="T30" fmla="*/ 15 w 62"/>
                  <a:gd name="T31" fmla="*/ 63 h 67"/>
                  <a:gd name="T32" fmla="*/ 44 w 62"/>
                  <a:gd name="T33" fmla="*/ 50 h 67"/>
                  <a:gd name="T34" fmla="*/ 44 w 62"/>
                  <a:gd name="T35" fmla="*/ 39 h 67"/>
                  <a:gd name="T36" fmla="*/ 55 w 62"/>
                  <a:gd name="T37" fmla="*/ 45 h 67"/>
                  <a:gd name="T38" fmla="*/ 49 w 62"/>
                  <a:gd name="T39" fmla="*/ 52 h 67"/>
                  <a:gd name="T40" fmla="*/ 50 w 62"/>
                  <a:gd name="T41" fmla="*/ 40 h 67"/>
                  <a:gd name="T42" fmla="*/ 46 w 62"/>
                  <a:gd name="T43" fmla="*/ 45 h 67"/>
                  <a:gd name="T44" fmla="*/ 17 w 62"/>
                  <a:gd name="T45" fmla="*/ 58 h 67"/>
                  <a:gd name="T46" fmla="*/ 25 w 62"/>
                  <a:gd name="T47" fmla="*/ 44 h 67"/>
                  <a:gd name="T48" fmla="*/ 21 w 62"/>
                  <a:gd name="T49" fmla="*/ 57 h 67"/>
                  <a:gd name="T50" fmla="*/ 23 w 62"/>
                  <a:gd name="T51" fmla="*/ 48 h 67"/>
                  <a:gd name="T52" fmla="*/ 19 w 62"/>
                  <a:gd name="T53" fmla="*/ 54 h 67"/>
                  <a:gd name="T54" fmla="*/ 30 w 62"/>
                  <a:gd name="T55" fmla="*/ 52 h 67"/>
                  <a:gd name="T56" fmla="*/ 37 w 62"/>
                  <a:gd name="T57" fmla="*/ 41 h 67"/>
                  <a:gd name="T58" fmla="*/ 41 w 62"/>
                  <a:gd name="T59" fmla="*/ 47 h 67"/>
                  <a:gd name="T60" fmla="*/ 35 w 62"/>
                  <a:gd name="T61" fmla="*/ 53 h 67"/>
                  <a:gd name="T62" fmla="*/ 31 w 62"/>
                  <a:gd name="T63" fmla="*/ 55 h 67"/>
                  <a:gd name="T64" fmla="*/ 33 w 62"/>
                  <a:gd name="T65" fmla="*/ 48 h 67"/>
                  <a:gd name="T66" fmla="*/ 27 w 62"/>
                  <a:gd name="T67" fmla="*/ 40 h 67"/>
                  <a:gd name="T68" fmla="*/ 25 w 62"/>
                  <a:gd name="T69" fmla="*/ 28 h 67"/>
                  <a:gd name="T70" fmla="*/ 33 w 62"/>
                  <a:gd name="T71" fmla="*/ 26 h 67"/>
                  <a:gd name="T72" fmla="*/ 36 w 62"/>
                  <a:gd name="T73" fmla="*/ 37 h 67"/>
                  <a:gd name="T74" fmla="*/ 31 w 62"/>
                  <a:gd name="T75" fmla="*/ 35 h 67"/>
                  <a:gd name="T76" fmla="*/ 31 w 62"/>
                  <a:gd name="T77" fmla="*/ 30 h 67"/>
                  <a:gd name="T78" fmla="*/ 29 w 62"/>
                  <a:gd name="T79" fmla="*/ 36 h 67"/>
                  <a:gd name="T80" fmla="*/ 13 w 62"/>
                  <a:gd name="T81" fmla="*/ 30 h 67"/>
                  <a:gd name="T82" fmla="*/ 23 w 62"/>
                  <a:gd name="T83" fmla="*/ 36 h 67"/>
                  <a:gd name="T84" fmla="*/ 15 w 62"/>
                  <a:gd name="T85" fmla="*/ 42 h 67"/>
                  <a:gd name="T86" fmla="*/ 17 w 62"/>
                  <a:gd name="T87" fmla="*/ 38 h 67"/>
                  <a:gd name="T88" fmla="*/ 45 w 62"/>
                  <a:gd name="T89" fmla="*/ 36 h 67"/>
                  <a:gd name="T90" fmla="*/ 39 w 62"/>
                  <a:gd name="T91" fmla="*/ 30 h 67"/>
                  <a:gd name="T92" fmla="*/ 50 w 62"/>
                  <a:gd name="T93" fmla="*/ 28 h 67"/>
                  <a:gd name="T94" fmla="*/ 47 w 62"/>
                  <a:gd name="T95" fmla="*/ 30 h 67"/>
                  <a:gd name="T96" fmla="*/ 47 w 62"/>
                  <a:gd name="T97" fmla="*/ 28 h 67"/>
                  <a:gd name="T98" fmla="*/ 42 w 62"/>
                  <a:gd name="T99" fmla="*/ 26 h 67"/>
                  <a:gd name="T100" fmla="*/ 45 w 62"/>
                  <a:gd name="T101" fmla="*/ 32 h 67"/>
                  <a:gd name="T102" fmla="*/ 36 w 62"/>
                  <a:gd name="T103" fmla="*/ 19 h 67"/>
                  <a:gd name="T104" fmla="*/ 13 w 62"/>
                  <a:gd name="T105" fmla="*/ 22 h 67"/>
                  <a:gd name="T106" fmla="*/ 14 w 62"/>
                  <a:gd name="T107" fmla="*/ 11 h 67"/>
                  <a:gd name="T108" fmla="*/ 31 w 62"/>
                  <a:gd name="T109" fmla="*/ 8 h 67"/>
                  <a:gd name="T110" fmla="*/ 48 w 62"/>
                  <a:gd name="T111" fmla="*/ 17 h 67"/>
                  <a:gd name="T112" fmla="*/ 42 w 62"/>
                  <a:gd name="T113" fmla="*/ 11 h 67"/>
                  <a:gd name="T114" fmla="*/ 15 w 62"/>
                  <a:gd name="T115" fmla="*/ 14 h 67"/>
                  <a:gd name="T116" fmla="*/ 14 w 62"/>
                  <a:gd name="T117" fmla="*/ 19 h 67"/>
                  <a:gd name="T118" fmla="*/ 45 w 62"/>
                  <a:gd name="T11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2" h="67">
                    <a:moveTo>
                      <a:pt x="12" y="67"/>
                    </a:moveTo>
                    <a:cubicBezTo>
                      <a:pt x="11" y="67"/>
                      <a:pt x="11" y="67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9" y="66"/>
                      <a:pt x="9" y="65"/>
                      <a:pt x="10" y="64"/>
                    </a:cubicBezTo>
                    <a:cubicBezTo>
                      <a:pt x="10" y="63"/>
                      <a:pt x="10" y="62"/>
                      <a:pt x="9" y="57"/>
                    </a:cubicBezTo>
                    <a:cubicBezTo>
                      <a:pt x="8" y="50"/>
                      <a:pt x="7" y="46"/>
                      <a:pt x="6" y="40"/>
                    </a:cubicBezTo>
                    <a:cubicBezTo>
                      <a:pt x="6" y="37"/>
                      <a:pt x="5" y="32"/>
                      <a:pt x="4" y="28"/>
                    </a:cubicBezTo>
                    <a:cubicBezTo>
                      <a:pt x="4" y="23"/>
                      <a:pt x="3" y="18"/>
                      <a:pt x="3" y="16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0" y="11"/>
                      <a:pt x="0" y="11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5" y="9"/>
                      <a:pt x="12" y="7"/>
                    </a:cubicBezTo>
                    <a:cubicBezTo>
                      <a:pt x="17" y="6"/>
                      <a:pt x="22" y="5"/>
                      <a:pt x="22" y="5"/>
                    </a:cubicBezTo>
                    <a:cubicBezTo>
                      <a:pt x="22" y="5"/>
                      <a:pt x="24" y="5"/>
                      <a:pt x="25" y="4"/>
                    </a:cubicBezTo>
                    <a:cubicBezTo>
                      <a:pt x="26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3" y="4"/>
                    </a:cubicBezTo>
                    <a:cubicBezTo>
                      <a:pt x="34" y="3"/>
                      <a:pt x="39" y="3"/>
                      <a:pt x="43" y="2"/>
                    </a:cubicBezTo>
                    <a:cubicBezTo>
                      <a:pt x="50" y="1"/>
                      <a:pt x="51" y="0"/>
                      <a:pt x="52" y="1"/>
                    </a:cubicBezTo>
                    <a:cubicBezTo>
                      <a:pt x="52" y="1"/>
                      <a:pt x="52" y="1"/>
                      <a:pt x="52" y="3"/>
                    </a:cubicBezTo>
                    <a:cubicBezTo>
                      <a:pt x="52" y="4"/>
                      <a:pt x="52" y="6"/>
                      <a:pt x="53" y="11"/>
                    </a:cubicBezTo>
                    <a:cubicBezTo>
                      <a:pt x="54" y="15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20"/>
                    </a:cubicBezTo>
                    <a:cubicBezTo>
                      <a:pt x="55" y="20"/>
                      <a:pt x="56" y="23"/>
                      <a:pt x="56" y="26"/>
                    </a:cubicBezTo>
                    <a:cubicBezTo>
                      <a:pt x="57" y="29"/>
                      <a:pt x="58" y="32"/>
                      <a:pt x="58" y="32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8"/>
                      <a:pt x="59" y="39"/>
                    </a:cubicBezTo>
                    <a:cubicBezTo>
                      <a:pt x="59" y="39"/>
                      <a:pt x="59" y="42"/>
                      <a:pt x="59" y="45"/>
                    </a:cubicBezTo>
                    <a:cubicBezTo>
                      <a:pt x="60" y="48"/>
                      <a:pt x="60" y="51"/>
                      <a:pt x="60" y="51"/>
                    </a:cubicBezTo>
                    <a:cubicBezTo>
                      <a:pt x="61" y="52"/>
                      <a:pt x="61" y="52"/>
                      <a:pt x="61" y="53"/>
                    </a:cubicBezTo>
                    <a:cubicBezTo>
                      <a:pt x="62" y="53"/>
                      <a:pt x="62" y="55"/>
                      <a:pt x="61" y="55"/>
                    </a:cubicBezTo>
                    <a:cubicBezTo>
                      <a:pt x="61" y="55"/>
                      <a:pt x="61" y="56"/>
                      <a:pt x="61" y="56"/>
                    </a:cubicBezTo>
                    <a:cubicBezTo>
                      <a:pt x="61" y="56"/>
                      <a:pt x="61" y="56"/>
                      <a:pt x="59" y="56"/>
                    </a:cubicBezTo>
                    <a:cubicBezTo>
                      <a:pt x="58" y="56"/>
                      <a:pt x="57" y="57"/>
                      <a:pt x="57" y="57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56" y="57"/>
                      <a:pt x="55" y="57"/>
                      <a:pt x="54" y="57"/>
                    </a:cubicBezTo>
                    <a:cubicBezTo>
                      <a:pt x="53" y="58"/>
                      <a:pt x="51" y="58"/>
                      <a:pt x="49" y="58"/>
                    </a:cubicBezTo>
                    <a:cubicBezTo>
                      <a:pt x="48" y="59"/>
                      <a:pt x="45" y="59"/>
                      <a:pt x="44" y="60"/>
                    </a:cubicBezTo>
                    <a:cubicBezTo>
                      <a:pt x="38" y="61"/>
                      <a:pt x="33" y="62"/>
                      <a:pt x="30" y="63"/>
                    </a:cubicBezTo>
                    <a:cubicBezTo>
                      <a:pt x="27" y="63"/>
                      <a:pt x="19" y="64"/>
                      <a:pt x="18" y="65"/>
                    </a:cubicBezTo>
                    <a:cubicBezTo>
                      <a:pt x="17" y="66"/>
                      <a:pt x="16" y="66"/>
                      <a:pt x="15" y="66"/>
                    </a:cubicBezTo>
                    <a:cubicBezTo>
                      <a:pt x="14" y="66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2" y="67"/>
                    </a:cubicBezTo>
                    <a:close/>
                    <a:moveTo>
                      <a:pt x="17" y="62"/>
                    </a:moveTo>
                    <a:cubicBezTo>
                      <a:pt x="18" y="61"/>
                      <a:pt x="25" y="60"/>
                      <a:pt x="28" y="59"/>
                    </a:cubicBezTo>
                    <a:cubicBezTo>
                      <a:pt x="30" y="59"/>
                      <a:pt x="31" y="59"/>
                      <a:pt x="32" y="59"/>
                    </a:cubicBezTo>
                    <a:cubicBezTo>
                      <a:pt x="33" y="59"/>
                      <a:pt x="39" y="57"/>
                      <a:pt x="40" y="57"/>
                    </a:cubicBezTo>
                    <a:cubicBezTo>
                      <a:pt x="43" y="56"/>
                      <a:pt x="45" y="56"/>
                      <a:pt x="48" y="55"/>
                    </a:cubicBezTo>
                    <a:cubicBezTo>
                      <a:pt x="53" y="54"/>
                      <a:pt x="53" y="54"/>
                      <a:pt x="56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3"/>
                      <a:pt x="49" y="5"/>
                      <a:pt x="49" y="5"/>
                    </a:cubicBezTo>
                    <a:cubicBezTo>
                      <a:pt x="48" y="5"/>
                      <a:pt x="42" y="5"/>
                      <a:pt x="35" y="7"/>
                    </a:cubicBezTo>
                    <a:cubicBezTo>
                      <a:pt x="34" y="7"/>
                      <a:pt x="32" y="7"/>
                      <a:pt x="32" y="7"/>
                    </a:cubicBezTo>
                    <a:cubicBezTo>
                      <a:pt x="32" y="7"/>
                      <a:pt x="29" y="7"/>
                      <a:pt x="27" y="7"/>
                    </a:cubicBezTo>
                    <a:cubicBezTo>
                      <a:pt x="21" y="8"/>
                      <a:pt x="21" y="8"/>
                      <a:pt x="16" y="9"/>
                    </a:cubicBezTo>
                    <a:cubicBezTo>
                      <a:pt x="14" y="10"/>
                      <a:pt x="11" y="10"/>
                      <a:pt x="9" y="11"/>
                    </a:cubicBezTo>
                    <a:cubicBezTo>
                      <a:pt x="4" y="11"/>
                      <a:pt x="4" y="11"/>
                      <a:pt x="4" y="14"/>
                    </a:cubicBezTo>
                    <a:cubicBezTo>
                      <a:pt x="5" y="18"/>
                      <a:pt x="6" y="23"/>
                      <a:pt x="6" y="23"/>
                    </a:cubicBezTo>
                    <a:cubicBezTo>
                      <a:pt x="6" y="23"/>
                      <a:pt x="7" y="25"/>
                      <a:pt x="7" y="28"/>
                    </a:cubicBezTo>
                    <a:cubicBezTo>
                      <a:pt x="7" y="31"/>
                      <a:pt x="8" y="36"/>
                      <a:pt x="9" y="39"/>
                    </a:cubicBezTo>
                    <a:cubicBezTo>
                      <a:pt x="10" y="45"/>
                      <a:pt x="12" y="56"/>
                      <a:pt x="12" y="60"/>
                    </a:cubicBezTo>
                    <a:cubicBezTo>
                      <a:pt x="13" y="63"/>
                      <a:pt x="13" y="63"/>
                      <a:pt x="15" y="63"/>
                    </a:cubicBezTo>
                    <a:cubicBezTo>
                      <a:pt x="16" y="63"/>
                      <a:pt x="17" y="62"/>
                      <a:pt x="17" y="62"/>
                    </a:cubicBezTo>
                    <a:close/>
                    <a:moveTo>
                      <a:pt x="49" y="52"/>
                    </a:moveTo>
                    <a:cubicBezTo>
                      <a:pt x="48" y="52"/>
                      <a:pt x="47" y="51"/>
                      <a:pt x="46" y="51"/>
                    </a:cubicBezTo>
                    <a:cubicBezTo>
                      <a:pt x="45" y="50"/>
                      <a:pt x="44" y="50"/>
                      <a:pt x="44" y="50"/>
                    </a:cubicBezTo>
                    <a:cubicBezTo>
                      <a:pt x="44" y="50"/>
                      <a:pt x="43" y="49"/>
                      <a:pt x="44" y="47"/>
                    </a:cubicBezTo>
                    <a:cubicBezTo>
                      <a:pt x="44" y="46"/>
                      <a:pt x="44" y="45"/>
                      <a:pt x="43" y="43"/>
                    </a:cubicBezTo>
                    <a:cubicBezTo>
                      <a:pt x="42" y="40"/>
                      <a:pt x="42" y="40"/>
                      <a:pt x="43" y="40"/>
                    </a:cubicBezTo>
                    <a:cubicBezTo>
                      <a:pt x="43" y="39"/>
                      <a:pt x="44" y="39"/>
                      <a:pt x="44" y="39"/>
                    </a:cubicBezTo>
                    <a:cubicBezTo>
                      <a:pt x="44" y="39"/>
                      <a:pt x="45" y="38"/>
                      <a:pt x="45" y="38"/>
                    </a:cubicBezTo>
                    <a:cubicBezTo>
                      <a:pt x="45" y="37"/>
                      <a:pt x="52" y="36"/>
                      <a:pt x="53" y="36"/>
                    </a:cubicBezTo>
                    <a:cubicBezTo>
                      <a:pt x="53" y="37"/>
                      <a:pt x="53" y="38"/>
                      <a:pt x="54" y="40"/>
                    </a:cubicBezTo>
                    <a:cubicBezTo>
                      <a:pt x="54" y="42"/>
                      <a:pt x="54" y="44"/>
                      <a:pt x="55" y="45"/>
                    </a:cubicBezTo>
                    <a:cubicBezTo>
                      <a:pt x="55" y="47"/>
                      <a:pt x="55" y="48"/>
                      <a:pt x="55" y="48"/>
                    </a:cubicBezTo>
                    <a:cubicBezTo>
                      <a:pt x="55" y="48"/>
                      <a:pt x="55" y="49"/>
                      <a:pt x="55" y="49"/>
                    </a:cubicBezTo>
                    <a:cubicBezTo>
                      <a:pt x="55" y="50"/>
                      <a:pt x="55" y="50"/>
                      <a:pt x="53" y="51"/>
                    </a:cubicBezTo>
                    <a:cubicBezTo>
                      <a:pt x="51" y="52"/>
                      <a:pt x="50" y="52"/>
                      <a:pt x="49" y="52"/>
                    </a:cubicBezTo>
                    <a:close/>
                    <a:moveTo>
                      <a:pt x="51" y="48"/>
                    </a:moveTo>
                    <a:cubicBezTo>
                      <a:pt x="52" y="48"/>
                      <a:pt x="52" y="48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1" y="40"/>
                      <a:pt x="50" y="40"/>
                    </a:cubicBezTo>
                    <a:cubicBezTo>
                      <a:pt x="50" y="40"/>
                      <a:pt x="50" y="40"/>
                      <a:pt x="49" y="40"/>
                    </a:cubicBezTo>
                    <a:cubicBezTo>
                      <a:pt x="48" y="40"/>
                      <a:pt x="48" y="40"/>
                      <a:pt x="47" y="40"/>
                    </a:cubicBezTo>
                    <a:cubicBezTo>
                      <a:pt x="47" y="40"/>
                      <a:pt x="47" y="40"/>
                      <a:pt x="46" y="41"/>
                    </a:cubicBezTo>
                    <a:cubicBezTo>
                      <a:pt x="46" y="42"/>
                      <a:pt x="46" y="42"/>
                      <a:pt x="46" y="45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9" y="49"/>
                      <a:pt x="50" y="48"/>
                      <a:pt x="51" y="48"/>
                    </a:cubicBezTo>
                    <a:close/>
                    <a:moveTo>
                      <a:pt x="17" y="58"/>
                    </a:moveTo>
                    <a:cubicBezTo>
                      <a:pt x="17" y="57"/>
                      <a:pt x="17" y="57"/>
                      <a:pt x="16" y="53"/>
                    </a:cubicBezTo>
                    <a:cubicBezTo>
                      <a:pt x="15" y="49"/>
                      <a:pt x="15" y="48"/>
                      <a:pt x="15" y="47"/>
                    </a:cubicBezTo>
                    <a:cubicBezTo>
                      <a:pt x="16" y="46"/>
                      <a:pt x="16" y="45"/>
                      <a:pt x="17" y="45"/>
                    </a:cubicBezTo>
                    <a:cubicBezTo>
                      <a:pt x="19" y="44"/>
                      <a:pt x="23" y="44"/>
                      <a:pt x="25" y="44"/>
                    </a:cubicBezTo>
                    <a:cubicBezTo>
                      <a:pt x="25" y="45"/>
                      <a:pt x="26" y="45"/>
                      <a:pt x="25" y="46"/>
                    </a:cubicBezTo>
                    <a:cubicBezTo>
                      <a:pt x="25" y="47"/>
                      <a:pt x="26" y="50"/>
                      <a:pt x="27" y="53"/>
                    </a:cubicBezTo>
                    <a:cubicBezTo>
                      <a:pt x="27" y="54"/>
                      <a:pt x="27" y="54"/>
                      <a:pt x="27" y="55"/>
                    </a:cubicBezTo>
                    <a:cubicBezTo>
                      <a:pt x="26" y="56"/>
                      <a:pt x="23" y="57"/>
                      <a:pt x="21" y="57"/>
                    </a:cubicBezTo>
                    <a:cubicBezTo>
                      <a:pt x="19" y="57"/>
                      <a:pt x="19" y="57"/>
                      <a:pt x="18" y="58"/>
                    </a:cubicBezTo>
                    <a:cubicBezTo>
                      <a:pt x="18" y="58"/>
                      <a:pt x="18" y="58"/>
                      <a:pt x="17" y="58"/>
                    </a:cubicBezTo>
                    <a:close/>
                    <a:moveTo>
                      <a:pt x="23" y="52"/>
                    </a:moveTo>
                    <a:cubicBezTo>
                      <a:pt x="23" y="51"/>
                      <a:pt x="23" y="49"/>
                      <a:pt x="23" y="48"/>
                    </a:cubicBezTo>
                    <a:cubicBezTo>
                      <a:pt x="23" y="48"/>
                      <a:pt x="20" y="48"/>
                      <a:pt x="19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52"/>
                      <a:pt x="19" y="53"/>
                      <a:pt x="19" y="54"/>
                    </a:cubicBezTo>
                    <a:cubicBezTo>
                      <a:pt x="19" y="54"/>
                      <a:pt x="21" y="54"/>
                      <a:pt x="22" y="53"/>
                    </a:cubicBezTo>
                    <a:cubicBezTo>
                      <a:pt x="24" y="53"/>
                      <a:pt x="24" y="53"/>
                      <a:pt x="23" y="52"/>
                    </a:cubicBezTo>
                    <a:close/>
                    <a:moveTo>
                      <a:pt x="31" y="55"/>
                    </a:moveTo>
                    <a:cubicBezTo>
                      <a:pt x="31" y="54"/>
                      <a:pt x="31" y="53"/>
                      <a:pt x="30" y="52"/>
                    </a:cubicBezTo>
                    <a:cubicBezTo>
                      <a:pt x="30" y="50"/>
                      <a:pt x="29" y="48"/>
                      <a:pt x="29" y="47"/>
                    </a:cubicBezTo>
                    <a:cubicBezTo>
                      <a:pt x="29" y="45"/>
                      <a:pt x="29" y="45"/>
                      <a:pt x="29" y="44"/>
                    </a:cubicBezTo>
                    <a:cubicBezTo>
                      <a:pt x="30" y="42"/>
                      <a:pt x="30" y="42"/>
                      <a:pt x="33" y="41"/>
                    </a:cubicBezTo>
                    <a:cubicBezTo>
                      <a:pt x="35" y="40"/>
                      <a:pt x="37" y="40"/>
                      <a:pt x="37" y="41"/>
                    </a:cubicBezTo>
                    <a:cubicBezTo>
                      <a:pt x="37" y="41"/>
                      <a:pt x="37" y="41"/>
                      <a:pt x="38" y="41"/>
                    </a:cubicBezTo>
                    <a:cubicBezTo>
                      <a:pt x="38" y="41"/>
                      <a:pt x="39" y="41"/>
                      <a:pt x="39" y="41"/>
                    </a:cubicBezTo>
                    <a:cubicBezTo>
                      <a:pt x="40" y="42"/>
                      <a:pt x="41" y="45"/>
                      <a:pt x="41" y="45"/>
                    </a:cubicBezTo>
                    <a:cubicBezTo>
                      <a:pt x="41" y="45"/>
                      <a:pt x="41" y="46"/>
                      <a:pt x="41" y="47"/>
                    </a:cubicBezTo>
                    <a:cubicBezTo>
                      <a:pt x="42" y="48"/>
                      <a:pt x="42" y="50"/>
                      <a:pt x="42" y="51"/>
                    </a:cubicBezTo>
                    <a:cubicBezTo>
                      <a:pt x="42" y="51"/>
                      <a:pt x="41" y="52"/>
                      <a:pt x="40" y="52"/>
                    </a:cubicBezTo>
                    <a:cubicBezTo>
                      <a:pt x="39" y="52"/>
                      <a:pt x="37" y="53"/>
                      <a:pt x="37" y="53"/>
                    </a:cubicBezTo>
                    <a:cubicBezTo>
                      <a:pt x="36" y="53"/>
                      <a:pt x="35" y="53"/>
                      <a:pt x="35" y="53"/>
                    </a:cubicBezTo>
                    <a:cubicBezTo>
                      <a:pt x="35" y="53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3" y="54"/>
                    </a:cubicBezTo>
                    <a:cubicBezTo>
                      <a:pt x="33" y="54"/>
                      <a:pt x="33" y="54"/>
                      <a:pt x="33" y="55"/>
                    </a:cubicBezTo>
                    <a:cubicBezTo>
                      <a:pt x="32" y="55"/>
                      <a:pt x="32" y="55"/>
                      <a:pt x="31" y="55"/>
                    </a:cubicBezTo>
                    <a:close/>
                    <a:moveTo>
                      <a:pt x="38" y="49"/>
                    </a:moveTo>
                    <a:cubicBezTo>
                      <a:pt x="38" y="48"/>
                      <a:pt x="38" y="48"/>
                      <a:pt x="38" y="47"/>
                    </a:cubicBezTo>
                    <a:cubicBezTo>
                      <a:pt x="38" y="44"/>
                      <a:pt x="37" y="44"/>
                      <a:pt x="34" y="44"/>
                    </a:cubicBezTo>
                    <a:cubicBezTo>
                      <a:pt x="31" y="45"/>
                      <a:pt x="31" y="45"/>
                      <a:pt x="33" y="48"/>
                    </a:cubicBezTo>
                    <a:cubicBezTo>
                      <a:pt x="33" y="50"/>
                      <a:pt x="33" y="50"/>
                      <a:pt x="35" y="50"/>
                    </a:cubicBezTo>
                    <a:cubicBezTo>
                      <a:pt x="36" y="49"/>
                      <a:pt x="38" y="49"/>
                      <a:pt x="38" y="49"/>
                    </a:cubicBezTo>
                    <a:close/>
                    <a:moveTo>
                      <a:pt x="27" y="40"/>
                    </a:moveTo>
                    <a:cubicBezTo>
                      <a:pt x="27" y="39"/>
                      <a:pt x="27" y="39"/>
                      <a:pt x="27" y="40"/>
                    </a:cubicBezTo>
                    <a:cubicBezTo>
                      <a:pt x="26" y="40"/>
                      <a:pt x="26" y="39"/>
                      <a:pt x="26" y="39"/>
                    </a:cubicBezTo>
                    <a:cubicBezTo>
                      <a:pt x="25" y="38"/>
                      <a:pt x="25" y="38"/>
                      <a:pt x="26" y="37"/>
                    </a:cubicBezTo>
                    <a:cubicBezTo>
                      <a:pt x="26" y="37"/>
                      <a:pt x="25" y="32"/>
                      <a:pt x="25" y="32"/>
                    </a:cubicBezTo>
                    <a:cubicBezTo>
                      <a:pt x="24" y="31"/>
                      <a:pt x="25" y="29"/>
                      <a:pt x="25" y="28"/>
                    </a:cubicBezTo>
                    <a:cubicBezTo>
                      <a:pt x="26" y="28"/>
                      <a:pt x="26" y="28"/>
                      <a:pt x="27" y="28"/>
                    </a:cubicBezTo>
                    <a:cubicBezTo>
                      <a:pt x="27" y="28"/>
                      <a:pt x="28" y="27"/>
                      <a:pt x="28" y="27"/>
                    </a:cubicBezTo>
                    <a:cubicBezTo>
                      <a:pt x="28" y="27"/>
                      <a:pt x="29" y="27"/>
                      <a:pt x="30" y="27"/>
                    </a:cubicBezTo>
                    <a:cubicBezTo>
                      <a:pt x="31" y="26"/>
                      <a:pt x="33" y="26"/>
                      <a:pt x="33" y="26"/>
                    </a:cubicBezTo>
                    <a:cubicBezTo>
                      <a:pt x="34" y="25"/>
                      <a:pt x="35" y="25"/>
                      <a:pt x="36" y="27"/>
                    </a:cubicBezTo>
                    <a:cubicBezTo>
                      <a:pt x="36" y="29"/>
                      <a:pt x="36" y="29"/>
                      <a:pt x="36" y="30"/>
                    </a:cubicBezTo>
                    <a:cubicBezTo>
                      <a:pt x="36" y="30"/>
                      <a:pt x="36" y="32"/>
                      <a:pt x="36" y="33"/>
                    </a:cubicBezTo>
                    <a:cubicBezTo>
                      <a:pt x="36" y="36"/>
                      <a:pt x="36" y="36"/>
                      <a:pt x="36" y="37"/>
                    </a:cubicBezTo>
                    <a:cubicBezTo>
                      <a:pt x="36" y="38"/>
                      <a:pt x="36" y="38"/>
                      <a:pt x="35" y="38"/>
                    </a:cubicBezTo>
                    <a:cubicBezTo>
                      <a:pt x="35" y="38"/>
                      <a:pt x="35" y="38"/>
                      <a:pt x="34" y="38"/>
                    </a:cubicBezTo>
                    <a:cubicBezTo>
                      <a:pt x="34" y="39"/>
                      <a:pt x="27" y="40"/>
                      <a:pt x="27" y="40"/>
                    </a:cubicBezTo>
                    <a:close/>
                    <a:moveTo>
                      <a:pt x="31" y="35"/>
                    </a:moveTo>
                    <a:cubicBezTo>
                      <a:pt x="31" y="35"/>
                      <a:pt x="32" y="34"/>
                      <a:pt x="31" y="34"/>
                    </a:cubicBezTo>
                    <a:cubicBezTo>
                      <a:pt x="31" y="33"/>
                      <a:pt x="32" y="33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0"/>
                      <a:pt x="32" y="30"/>
                      <a:pt x="31" y="30"/>
                    </a:cubicBezTo>
                    <a:cubicBezTo>
                      <a:pt x="30" y="30"/>
                      <a:pt x="30" y="30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31"/>
                      <a:pt x="27" y="32"/>
                      <a:pt x="28" y="33"/>
                    </a:cubicBezTo>
                    <a:cubicBezTo>
                      <a:pt x="28" y="35"/>
                      <a:pt x="29" y="36"/>
                      <a:pt x="29" y="36"/>
                    </a:cubicBezTo>
                    <a:cubicBezTo>
                      <a:pt x="29" y="36"/>
                      <a:pt x="30" y="36"/>
                      <a:pt x="31" y="35"/>
                    </a:cubicBezTo>
                    <a:close/>
                    <a:moveTo>
                      <a:pt x="15" y="42"/>
                    </a:moveTo>
                    <a:cubicBezTo>
                      <a:pt x="15" y="41"/>
                      <a:pt x="14" y="40"/>
                      <a:pt x="13" y="35"/>
                    </a:cubicBezTo>
                    <a:cubicBezTo>
                      <a:pt x="13" y="31"/>
                      <a:pt x="13" y="30"/>
                      <a:pt x="13" y="30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6" y="29"/>
                      <a:pt x="20" y="28"/>
                      <a:pt x="21" y="29"/>
                    </a:cubicBezTo>
                    <a:cubicBezTo>
                      <a:pt x="22" y="29"/>
                      <a:pt x="22" y="30"/>
                      <a:pt x="23" y="32"/>
                    </a:cubicBezTo>
                    <a:cubicBezTo>
                      <a:pt x="23" y="32"/>
                      <a:pt x="23" y="34"/>
                      <a:pt x="23" y="36"/>
                    </a:cubicBezTo>
                    <a:cubicBezTo>
                      <a:pt x="23" y="38"/>
                      <a:pt x="24" y="39"/>
                      <a:pt x="23" y="39"/>
                    </a:cubicBezTo>
                    <a:cubicBezTo>
                      <a:pt x="23" y="40"/>
                      <a:pt x="22" y="40"/>
                      <a:pt x="20" y="40"/>
                    </a:cubicBezTo>
                    <a:cubicBezTo>
                      <a:pt x="19" y="41"/>
                      <a:pt x="18" y="41"/>
                      <a:pt x="18" y="41"/>
                    </a:cubicBezTo>
                    <a:cubicBezTo>
                      <a:pt x="18" y="41"/>
                      <a:pt x="16" y="42"/>
                      <a:pt x="15" y="42"/>
                    </a:cubicBezTo>
                    <a:close/>
                    <a:moveTo>
                      <a:pt x="20" y="35"/>
                    </a:moveTo>
                    <a:cubicBezTo>
                      <a:pt x="20" y="32"/>
                      <a:pt x="20" y="32"/>
                      <a:pt x="17" y="32"/>
                    </a:cubicBezTo>
                    <a:cubicBezTo>
                      <a:pt x="16" y="32"/>
                      <a:pt x="16" y="33"/>
                      <a:pt x="16" y="36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7"/>
                      <a:pt x="21" y="37"/>
                      <a:pt x="21" y="37"/>
                    </a:cubicBezTo>
                    <a:lnTo>
                      <a:pt x="20" y="35"/>
                    </a:lnTo>
                    <a:close/>
                    <a:moveTo>
                      <a:pt x="45" y="36"/>
                    </a:moveTo>
                    <a:cubicBezTo>
                      <a:pt x="44" y="36"/>
                      <a:pt x="43" y="36"/>
                      <a:pt x="43" y="36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1" y="37"/>
                      <a:pt x="40" y="36"/>
                      <a:pt x="40" y="31"/>
                    </a:cubicBezTo>
                    <a:cubicBezTo>
                      <a:pt x="40" y="31"/>
                      <a:pt x="39" y="30"/>
                      <a:pt x="39" y="30"/>
                    </a:cubicBezTo>
                    <a:cubicBezTo>
                      <a:pt x="39" y="28"/>
                      <a:pt x="38" y="26"/>
                      <a:pt x="38" y="25"/>
                    </a:cubicBezTo>
                    <a:cubicBezTo>
                      <a:pt x="38" y="25"/>
                      <a:pt x="38" y="24"/>
                      <a:pt x="39" y="24"/>
                    </a:cubicBezTo>
                    <a:cubicBezTo>
                      <a:pt x="40" y="23"/>
                      <a:pt x="48" y="22"/>
                      <a:pt x="49" y="23"/>
                    </a:cubicBezTo>
                    <a:cubicBezTo>
                      <a:pt x="49" y="23"/>
                      <a:pt x="49" y="24"/>
                      <a:pt x="50" y="28"/>
                    </a:cubicBezTo>
                    <a:cubicBezTo>
                      <a:pt x="50" y="30"/>
                      <a:pt x="50" y="32"/>
                      <a:pt x="51" y="33"/>
                    </a:cubicBezTo>
                    <a:cubicBezTo>
                      <a:pt x="51" y="35"/>
                      <a:pt x="49" y="36"/>
                      <a:pt x="45" y="36"/>
                    </a:cubicBezTo>
                    <a:close/>
                    <a:moveTo>
                      <a:pt x="47" y="31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29"/>
                      <a:pt x="47" y="29"/>
                    </a:cubicBezTo>
                    <a:cubicBezTo>
                      <a:pt x="47" y="29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9"/>
                      <a:pt x="47" y="28"/>
                    </a:cubicBezTo>
                    <a:cubicBezTo>
                      <a:pt x="47" y="28"/>
                      <a:pt x="47" y="28"/>
                      <a:pt x="47" y="27"/>
                    </a:cubicBezTo>
                    <a:cubicBezTo>
                      <a:pt x="47" y="26"/>
                      <a:pt x="47" y="26"/>
                      <a:pt x="46" y="26"/>
                    </a:cubicBezTo>
                    <a:cubicBezTo>
                      <a:pt x="45" y="26"/>
                      <a:pt x="44" y="26"/>
                      <a:pt x="43" y="26"/>
                    </a:cubicBezTo>
                    <a:cubicBezTo>
                      <a:pt x="43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1" y="27"/>
                      <a:pt x="41" y="27"/>
                      <a:pt x="42" y="29"/>
                    </a:cubicBezTo>
                    <a:cubicBezTo>
                      <a:pt x="42" y="31"/>
                      <a:pt x="43" y="32"/>
                      <a:pt x="43" y="33"/>
                    </a:cubicBezTo>
                    <a:cubicBezTo>
                      <a:pt x="43" y="33"/>
                      <a:pt x="44" y="33"/>
                      <a:pt x="45" y="32"/>
                    </a:cubicBezTo>
                    <a:cubicBezTo>
                      <a:pt x="47" y="32"/>
                      <a:pt x="47" y="32"/>
                      <a:pt x="47" y="31"/>
                    </a:cubicBezTo>
                    <a:close/>
                    <a:moveTo>
                      <a:pt x="43" y="18"/>
                    </a:moveTo>
                    <a:cubicBezTo>
                      <a:pt x="42" y="18"/>
                      <a:pt x="41" y="18"/>
                      <a:pt x="41" y="18"/>
                    </a:cubicBezTo>
                    <a:cubicBezTo>
                      <a:pt x="40" y="18"/>
                      <a:pt x="38" y="18"/>
                      <a:pt x="36" y="19"/>
                    </a:cubicBezTo>
                    <a:cubicBezTo>
                      <a:pt x="34" y="19"/>
                      <a:pt x="32" y="19"/>
                      <a:pt x="31" y="20"/>
                    </a:cubicBezTo>
                    <a:cubicBezTo>
                      <a:pt x="30" y="20"/>
                      <a:pt x="27" y="20"/>
                      <a:pt x="24" y="20"/>
                    </a:cubicBezTo>
                    <a:cubicBezTo>
                      <a:pt x="21" y="21"/>
                      <a:pt x="18" y="21"/>
                      <a:pt x="17" y="22"/>
                    </a:cubicBezTo>
                    <a:cubicBezTo>
                      <a:pt x="16" y="22"/>
                      <a:pt x="15" y="22"/>
                      <a:pt x="13" y="22"/>
                    </a:cubicBezTo>
                    <a:cubicBezTo>
                      <a:pt x="11" y="23"/>
                      <a:pt x="11" y="23"/>
                      <a:pt x="10" y="22"/>
                    </a:cubicBezTo>
                    <a:cubicBezTo>
                      <a:pt x="9" y="21"/>
                      <a:pt x="9" y="20"/>
                      <a:pt x="9" y="17"/>
                    </a:cubicBezTo>
                    <a:cubicBezTo>
                      <a:pt x="8" y="13"/>
                      <a:pt x="9" y="12"/>
                      <a:pt x="11" y="12"/>
                    </a:cubicBezTo>
                    <a:cubicBezTo>
                      <a:pt x="12" y="12"/>
                      <a:pt x="13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6" y="11"/>
                      <a:pt x="16" y="11"/>
                    </a:cubicBezTo>
                    <a:cubicBezTo>
                      <a:pt x="16" y="10"/>
                      <a:pt x="24" y="9"/>
                      <a:pt x="27" y="9"/>
                    </a:cubicBezTo>
                    <a:cubicBezTo>
                      <a:pt x="27" y="9"/>
                      <a:pt x="29" y="8"/>
                      <a:pt x="31" y="8"/>
                    </a:cubicBezTo>
                    <a:cubicBezTo>
                      <a:pt x="33" y="8"/>
                      <a:pt x="35" y="8"/>
                      <a:pt x="36" y="8"/>
                    </a:cubicBezTo>
                    <a:cubicBezTo>
                      <a:pt x="37" y="8"/>
                      <a:pt x="39" y="8"/>
                      <a:pt x="40" y="7"/>
                    </a:cubicBezTo>
                    <a:cubicBezTo>
                      <a:pt x="43" y="7"/>
                      <a:pt x="46" y="6"/>
                      <a:pt x="47" y="7"/>
                    </a:cubicBezTo>
                    <a:cubicBezTo>
                      <a:pt x="47" y="7"/>
                      <a:pt x="48" y="16"/>
                      <a:pt x="48" y="17"/>
                    </a:cubicBezTo>
                    <a:cubicBezTo>
                      <a:pt x="48" y="18"/>
                      <a:pt x="47" y="18"/>
                      <a:pt x="43" y="18"/>
                    </a:cubicBezTo>
                    <a:close/>
                    <a:moveTo>
                      <a:pt x="45" y="12"/>
                    </a:moveTo>
                    <a:cubicBezTo>
                      <a:pt x="45" y="11"/>
                      <a:pt x="44" y="10"/>
                      <a:pt x="44" y="10"/>
                    </a:cubicBezTo>
                    <a:cubicBezTo>
                      <a:pt x="44" y="10"/>
                      <a:pt x="43" y="10"/>
                      <a:pt x="42" y="11"/>
                    </a:cubicBezTo>
                    <a:cubicBezTo>
                      <a:pt x="40" y="12"/>
                      <a:pt x="40" y="12"/>
                      <a:pt x="39" y="11"/>
                    </a:cubicBezTo>
                    <a:cubicBezTo>
                      <a:pt x="38" y="10"/>
                      <a:pt x="37" y="10"/>
                      <a:pt x="35" y="11"/>
                    </a:cubicBezTo>
                    <a:cubicBezTo>
                      <a:pt x="31" y="12"/>
                      <a:pt x="25" y="12"/>
                      <a:pt x="24" y="12"/>
                    </a:cubicBezTo>
                    <a:cubicBezTo>
                      <a:pt x="22" y="12"/>
                      <a:pt x="18" y="13"/>
                      <a:pt x="15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5" y="19"/>
                      <a:pt x="16" y="19"/>
                    </a:cubicBezTo>
                    <a:cubicBezTo>
                      <a:pt x="16" y="19"/>
                      <a:pt x="20" y="18"/>
                      <a:pt x="25" y="17"/>
                    </a:cubicBezTo>
                    <a:cubicBezTo>
                      <a:pt x="34" y="16"/>
                      <a:pt x="43" y="14"/>
                      <a:pt x="44" y="14"/>
                    </a:cubicBezTo>
                    <a:cubicBezTo>
                      <a:pt x="44" y="14"/>
                      <a:pt x="44" y="14"/>
                      <a:pt x="45" y="15"/>
                    </a:cubicBezTo>
                    <a:cubicBezTo>
                      <a:pt x="45" y="15"/>
                      <a:pt x="45" y="14"/>
                      <a:pt x="4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544"/>
              <p:cNvSpPr>
                <a:spLocks noEditPoints="1"/>
              </p:cNvSpPr>
              <p:nvPr/>
            </p:nvSpPr>
            <p:spPr bwMode="auto">
              <a:xfrm>
                <a:off x="1352" y="981"/>
                <a:ext cx="101" cy="45"/>
              </a:xfrm>
              <a:custGeom>
                <a:avLst/>
                <a:gdLst>
                  <a:gd name="T0" fmla="*/ 4 w 132"/>
                  <a:gd name="T1" fmla="*/ 54 h 59"/>
                  <a:gd name="T2" fmla="*/ 12 w 132"/>
                  <a:gd name="T3" fmla="*/ 48 h 59"/>
                  <a:gd name="T4" fmla="*/ 18 w 132"/>
                  <a:gd name="T5" fmla="*/ 43 h 59"/>
                  <a:gd name="T6" fmla="*/ 27 w 132"/>
                  <a:gd name="T7" fmla="*/ 38 h 59"/>
                  <a:gd name="T8" fmla="*/ 40 w 132"/>
                  <a:gd name="T9" fmla="*/ 33 h 59"/>
                  <a:gd name="T10" fmla="*/ 51 w 132"/>
                  <a:gd name="T11" fmla="*/ 28 h 59"/>
                  <a:gd name="T12" fmla="*/ 68 w 132"/>
                  <a:gd name="T13" fmla="*/ 21 h 59"/>
                  <a:gd name="T14" fmla="*/ 82 w 132"/>
                  <a:gd name="T15" fmla="*/ 15 h 59"/>
                  <a:gd name="T16" fmla="*/ 107 w 132"/>
                  <a:gd name="T17" fmla="*/ 7 h 59"/>
                  <a:gd name="T18" fmla="*/ 128 w 132"/>
                  <a:gd name="T19" fmla="*/ 1 h 59"/>
                  <a:gd name="T20" fmla="*/ 124 w 132"/>
                  <a:gd name="T21" fmla="*/ 15 h 59"/>
                  <a:gd name="T22" fmla="*/ 115 w 132"/>
                  <a:gd name="T23" fmla="*/ 18 h 59"/>
                  <a:gd name="T24" fmla="*/ 99 w 132"/>
                  <a:gd name="T25" fmla="*/ 24 h 59"/>
                  <a:gd name="T26" fmla="*/ 86 w 132"/>
                  <a:gd name="T27" fmla="*/ 29 h 59"/>
                  <a:gd name="T28" fmla="*/ 76 w 132"/>
                  <a:gd name="T29" fmla="*/ 33 h 59"/>
                  <a:gd name="T30" fmla="*/ 55 w 132"/>
                  <a:gd name="T31" fmla="*/ 41 h 59"/>
                  <a:gd name="T32" fmla="*/ 44 w 132"/>
                  <a:gd name="T33" fmla="*/ 46 h 59"/>
                  <a:gd name="T34" fmla="*/ 27 w 132"/>
                  <a:gd name="T35" fmla="*/ 53 h 59"/>
                  <a:gd name="T36" fmla="*/ 17 w 132"/>
                  <a:gd name="T37" fmla="*/ 55 h 59"/>
                  <a:gd name="T38" fmla="*/ 6 w 132"/>
                  <a:gd name="T39" fmla="*/ 58 h 59"/>
                  <a:gd name="T40" fmla="*/ 7 w 132"/>
                  <a:gd name="T41" fmla="*/ 53 h 59"/>
                  <a:gd name="T42" fmla="*/ 22 w 132"/>
                  <a:gd name="T43" fmla="*/ 52 h 59"/>
                  <a:gd name="T44" fmla="*/ 24 w 132"/>
                  <a:gd name="T45" fmla="*/ 48 h 59"/>
                  <a:gd name="T46" fmla="*/ 12 w 132"/>
                  <a:gd name="T47" fmla="*/ 50 h 59"/>
                  <a:gd name="T48" fmla="*/ 34 w 132"/>
                  <a:gd name="T49" fmla="*/ 48 h 59"/>
                  <a:gd name="T50" fmla="*/ 43 w 132"/>
                  <a:gd name="T51" fmla="*/ 45 h 59"/>
                  <a:gd name="T52" fmla="*/ 47 w 132"/>
                  <a:gd name="T53" fmla="*/ 42 h 59"/>
                  <a:gd name="T54" fmla="*/ 63 w 132"/>
                  <a:gd name="T55" fmla="*/ 36 h 59"/>
                  <a:gd name="T56" fmla="*/ 70 w 132"/>
                  <a:gd name="T57" fmla="*/ 33 h 59"/>
                  <a:gd name="T58" fmla="*/ 78 w 132"/>
                  <a:gd name="T59" fmla="*/ 30 h 59"/>
                  <a:gd name="T60" fmla="*/ 95 w 132"/>
                  <a:gd name="T61" fmla="*/ 23 h 59"/>
                  <a:gd name="T62" fmla="*/ 110 w 132"/>
                  <a:gd name="T63" fmla="*/ 18 h 59"/>
                  <a:gd name="T64" fmla="*/ 124 w 132"/>
                  <a:gd name="T65" fmla="*/ 13 h 59"/>
                  <a:gd name="T66" fmla="*/ 110 w 132"/>
                  <a:gd name="T67" fmla="*/ 16 h 59"/>
                  <a:gd name="T68" fmla="*/ 82 w 132"/>
                  <a:gd name="T69" fmla="*/ 26 h 59"/>
                  <a:gd name="T70" fmla="*/ 73 w 132"/>
                  <a:gd name="T71" fmla="*/ 30 h 59"/>
                  <a:gd name="T72" fmla="*/ 49 w 132"/>
                  <a:gd name="T73" fmla="*/ 39 h 59"/>
                  <a:gd name="T74" fmla="*/ 26 w 132"/>
                  <a:gd name="T75" fmla="*/ 46 h 59"/>
                  <a:gd name="T76" fmla="*/ 37 w 132"/>
                  <a:gd name="T77" fmla="*/ 43 h 59"/>
                  <a:gd name="T78" fmla="*/ 55 w 132"/>
                  <a:gd name="T79" fmla="*/ 35 h 59"/>
                  <a:gd name="T80" fmla="*/ 65 w 132"/>
                  <a:gd name="T81" fmla="*/ 31 h 59"/>
                  <a:gd name="T82" fmla="*/ 79 w 132"/>
                  <a:gd name="T83" fmla="*/ 25 h 59"/>
                  <a:gd name="T84" fmla="*/ 100 w 132"/>
                  <a:gd name="T85" fmla="*/ 17 h 59"/>
                  <a:gd name="T86" fmla="*/ 115 w 132"/>
                  <a:gd name="T87" fmla="*/ 13 h 59"/>
                  <a:gd name="T88" fmla="*/ 119 w 132"/>
                  <a:gd name="T89" fmla="*/ 8 h 59"/>
                  <a:gd name="T90" fmla="*/ 108 w 132"/>
                  <a:gd name="T91" fmla="*/ 12 h 59"/>
                  <a:gd name="T92" fmla="*/ 97 w 132"/>
                  <a:gd name="T93" fmla="*/ 16 h 59"/>
                  <a:gd name="T94" fmla="*/ 90 w 132"/>
                  <a:gd name="T95" fmla="*/ 18 h 59"/>
                  <a:gd name="T96" fmla="*/ 79 w 132"/>
                  <a:gd name="T97" fmla="*/ 23 h 59"/>
                  <a:gd name="T98" fmla="*/ 62 w 132"/>
                  <a:gd name="T99" fmla="*/ 30 h 59"/>
                  <a:gd name="T100" fmla="*/ 39 w 132"/>
                  <a:gd name="T101" fmla="*/ 40 h 59"/>
                  <a:gd name="T102" fmla="*/ 31 w 132"/>
                  <a:gd name="T103" fmla="*/ 41 h 59"/>
                  <a:gd name="T104" fmla="*/ 62 w 132"/>
                  <a:gd name="T105" fmla="*/ 28 h 59"/>
                  <a:gd name="T106" fmla="*/ 69 w 132"/>
                  <a:gd name="T107" fmla="*/ 25 h 59"/>
                  <a:gd name="T108" fmla="*/ 82 w 132"/>
                  <a:gd name="T109" fmla="*/ 20 h 59"/>
                  <a:gd name="T110" fmla="*/ 89 w 132"/>
                  <a:gd name="T111" fmla="*/ 17 h 59"/>
                  <a:gd name="T112" fmla="*/ 97 w 132"/>
                  <a:gd name="T113" fmla="*/ 14 h 59"/>
                  <a:gd name="T114" fmla="*/ 110 w 132"/>
                  <a:gd name="T115" fmla="*/ 10 h 59"/>
                  <a:gd name="T116" fmla="*/ 119 w 132"/>
                  <a:gd name="T117" fmla="*/ 7 h 59"/>
                  <a:gd name="T118" fmla="*/ 94 w 132"/>
                  <a:gd name="T119" fmla="*/ 13 h 59"/>
                  <a:gd name="T120" fmla="*/ 70 w 132"/>
                  <a:gd name="T121" fmla="*/ 22 h 59"/>
                  <a:gd name="T122" fmla="*/ 56 w 132"/>
                  <a:gd name="T123" fmla="*/ 28 h 59"/>
                  <a:gd name="T124" fmla="*/ 25 w 132"/>
                  <a:gd name="T125" fmla="*/ 4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" h="59">
                    <a:moveTo>
                      <a:pt x="0" y="58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2" y="56"/>
                      <a:pt x="2" y="56"/>
                    </a:cubicBezTo>
                    <a:cubicBezTo>
                      <a:pt x="3" y="56"/>
                      <a:pt x="3" y="55"/>
                      <a:pt x="3" y="56"/>
                    </a:cubicBezTo>
                    <a:cubicBezTo>
                      <a:pt x="3" y="56"/>
                      <a:pt x="3" y="56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3" y="55"/>
                      <a:pt x="3" y="55"/>
                      <a:pt x="4" y="55"/>
                    </a:cubicBezTo>
                    <a:cubicBezTo>
                      <a:pt x="4" y="55"/>
                      <a:pt x="4" y="54"/>
                      <a:pt x="4" y="54"/>
                    </a:cubicBezTo>
                    <a:cubicBezTo>
                      <a:pt x="4" y="54"/>
                      <a:pt x="5" y="54"/>
                      <a:pt x="5" y="54"/>
                    </a:cubicBezTo>
                    <a:cubicBezTo>
                      <a:pt x="5" y="54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6" y="53"/>
                      <a:pt x="6" y="53"/>
                    </a:cubicBezTo>
                    <a:cubicBezTo>
                      <a:pt x="5" y="53"/>
                      <a:pt x="6" y="52"/>
                      <a:pt x="7" y="52"/>
                    </a:cubicBezTo>
                    <a:cubicBezTo>
                      <a:pt x="7" y="52"/>
                      <a:pt x="8" y="51"/>
                      <a:pt x="7" y="51"/>
                    </a:cubicBezTo>
                    <a:cubicBezTo>
                      <a:pt x="7" y="51"/>
                      <a:pt x="8" y="51"/>
                      <a:pt x="8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0"/>
                    </a:cubicBezTo>
                    <a:cubicBezTo>
                      <a:pt x="10" y="50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8"/>
                      <a:pt x="11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3" y="48"/>
                      <a:pt x="13" y="48"/>
                    </a:cubicBezTo>
                    <a:cubicBezTo>
                      <a:pt x="13" y="48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16" y="45"/>
                      <a:pt x="16" y="45"/>
                      <a:pt x="17" y="45"/>
                    </a:cubicBezTo>
                    <a:cubicBezTo>
                      <a:pt x="17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9" y="43"/>
                      <a:pt x="19" y="43"/>
                    </a:cubicBezTo>
                    <a:cubicBezTo>
                      <a:pt x="20" y="42"/>
                      <a:pt x="20" y="42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1"/>
                      <a:pt x="23" y="41"/>
                      <a:pt x="23" y="40"/>
                    </a:cubicBezTo>
                    <a:cubicBezTo>
                      <a:pt x="23" y="40"/>
                      <a:pt x="23" y="40"/>
                      <a:pt x="24" y="40"/>
                    </a:cubicBezTo>
                    <a:cubicBezTo>
                      <a:pt x="24" y="40"/>
                      <a:pt x="25" y="40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7" y="39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8" y="38"/>
                    </a:cubicBezTo>
                    <a:cubicBezTo>
                      <a:pt x="28" y="38"/>
                      <a:pt x="30" y="37"/>
                      <a:pt x="30" y="37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5"/>
                      <a:pt x="33" y="35"/>
                      <a:pt x="33" y="36"/>
                    </a:cubicBezTo>
                    <a:cubicBezTo>
                      <a:pt x="33" y="36"/>
                      <a:pt x="33" y="36"/>
                      <a:pt x="34" y="35"/>
                    </a:cubicBezTo>
                    <a:cubicBezTo>
                      <a:pt x="35" y="35"/>
                      <a:pt x="36" y="34"/>
                      <a:pt x="36" y="34"/>
                    </a:cubicBezTo>
                    <a:cubicBezTo>
                      <a:pt x="36" y="35"/>
                      <a:pt x="36" y="35"/>
                      <a:pt x="36" y="34"/>
                    </a:cubicBezTo>
                    <a:cubicBezTo>
                      <a:pt x="36" y="34"/>
                      <a:pt x="36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8" y="34"/>
                      <a:pt x="40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1"/>
                      <a:pt x="43" y="31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4" y="32"/>
                      <a:pt x="44" y="32"/>
                      <a:pt x="44" y="31"/>
                    </a:cubicBezTo>
                    <a:cubicBezTo>
                      <a:pt x="44" y="31"/>
                      <a:pt x="45" y="31"/>
                      <a:pt x="46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8" y="29"/>
                      <a:pt x="48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9"/>
                      <a:pt x="50" y="28"/>
                      <a:pt x="50" y="28"/>
                    </a:cubicBezTo>
                    <a:cubicBezTo>
                      <a:pt x="50" y="29"/>
                      <a:pt x="51" y="28"/>
                      <a:pt x="51" y="28"/>
                    </a:cubicBezTo>
                    <a:cubicBezTo>
                      <a:pt x="52" y="27"/>
                      <a:pt x="53" y="27"/>
                      <a:pt x="54" y="27"/>
                    </a:cubicBezTo>
                    <a:cubicBezTo>
                      <a:pt x="54" y="27"/>
                      <a:pt x="55" y="26"/>
                      <a:pt x="55" y="26"/>
                    </a:cubicBezTo>
                    <a:cubicBezTo>
                      <a:pt x="55" y="26"/>
                      <a:pt x="57" y="26"/>
                      <a:pt x="58" y="25"/>
                    </a:cubicBezTo>
                    <a:cubicBezTo>
                      <a:pt x="59" y="25"/>
                      <a:pt x="60" y="25"/>
                      <a:pt x="60" y="24"/>
                    </a:cubicBezTo>
                    <a:cubicBezTo>
                      <a:pt x="60" y="24"/>
                      <a:pt x="61" y="24"/>
                      <a:pt x="61" y="24"/>
                    </a:cubicBezTo>
                    <a:cubicBezTo>
                      <a:pt x="62" y="24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5" y="23"/>
                    </a:cubicBezTo>
                    <a:cubicBezTo>
                      <a:pt x="65" y="23"/>
                      <a:pt x="65" y="23"/>
                      <a:pt x="65" y="22"/>
                    </a:cubicBezTo>
                    <a:cubicBezTo>
                      <a:pt x="65" y="22"/>
                      <a:pt x="65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7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20"/>
                      <a:pt x="71" y="20"/>
                      <a:pt x="71" y="20"/>
                    </a:cubicBezTo>
                    <a:cubicBezTo>
                      <a:pt x="71" y="20"/>
                      <a:pt x="71" y="20"/>
                      <a:pt x="72" y="19"/>
                    </a:cubicBezTo>
                    <a:cubicBezTo>
                      <a:pt x="72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4" y="18"/>
                      <a:pt x="74" y="18"/>
                      <a:pt x="75" y="18"/>
                    </a:cubicBezTo>
                    <a:cubicBezTo>
                      <a:pt x="75" y="18"/>
                      <a:pt x="76" y="18"/>
                      <a:pt x="77" y="17"/>
                    </a:cubicBezTo>
                    <a:cubicBezTo>
                      <a:pt x="79" y="17"/>
                      <a:pt x="80" y="16"/>
                      <a:pt x="81" y="16"/>
                    </a:cubicBezTo>
                    <a:cubicBezTo>
                      <a:pt x="81" y="16"/>
                      <a:pt x="82" y="16"/>
                      <a:pt x="82" y="15"/>
                    </a:cubicBezTo>
                    <a:cubicBezTo>
                      <a:pt x="83" y="15"/>
                      <a:pt x="84" y="15"/>
                      <a:pt x="85" y="14"/>
                    </a:cubicBezTo>
                    <a:cubicBezTo>
                      <a:pt x="86" y="14"/>
                      <a:pt x="87" y="14"/>
                      <a:pt x="87" y="14"/>
                    </a:cubicBezTo>
                    <a:cubicBezTo>
                      <a:pt x="87" y="14"/>
                      <a:pt x="88" y="14"/>
                      <a:pt x="88" y="14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9" y="13"/>
                      <a:pt x="90" y="13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2"/>
                      <a:pt x="91" y="12"/>
                      <a:pt x="92" y="12"/>
                    </a:cubicBezTo>
                    <a:cubicBezTo>
                      <a:pt x="94" y="11"/>
                      <a:pt x="95" y="11"/>
                      <a:pt x="97" y="10"/>
                    </a:cubicBezTo>
                    <a:cubicBezTo>
                      <a:pt x="98" y="10"/>
                      <a:pt x="101" y="9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4" y="8"/>
                      <a:pt x="105" y="7"/>
                    </a:cubicBezTo>
                    <a:cubicBezTo>
                      <a:pt x="106" y="7"/>
                      <a:pt x="107" y="7"/>
                      <a:pt x="107" y="7"/>
                    </a:cubicBezTo>
                    <a:cubicBezTo>
                      <a:pt x="107" y="7"/>
                      <a:pt x="108" y="7"/>
                      <a:pt x="109" y="6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111" y="5"/>
                      <a:pt x="112" y="5"/>
                    </a:cubicBezTo>
                    <a:cubicBezTo>
                      <a:pt x="113" y="5"/>
                      <a:pt x="113" y="5"/>
                      <a:pt x="114" y="4"/>
                    </a:cubicBezTo>
                    <a:cubicBezTo>
                      <a:pt x="114" y="4"/>
                      <a:pt x="115" y="4"/>
                      <a:pt x="116" y="4"/>
                    </a:cubicBezTo>
                    <a:cubicBezTo>
                      <a:pt x="116" y="4"/>
                      <a:pt x="116" y="4"/>
                      <a:pt x="116" y="3"/>
                    </a:cubicBezTo>
                    <a:cubicBezTo>
                      <a:pt x="116" y="3"/>
                      <a:pt x="117" y="3"/>
                      <a:pt x="118" y="3"/>
                    </a:cubicBezTo>
                    <a:cubicBezTo>
                      <a:pt x="118" y="3"/>
                      <a:pt x="119" y="3"/>
                      <a:pt x="119" y="3"/>
                    </a:cubicBezTo>
                    <a:cubicBezTo>
                      <a:pt x="119" y="2"/>
                      <a:pt x="120" y="2"/>
                      <a:pt x="121" y="2"/>
                    </a:cubicBezTo>
                    <a:cubicBezTo>
                      <a:pt x="122" y="2"/>
                      <a:pt x="123" y="1"/>
                      <a:pt x="123" y="1"/>
                    </a:cubicBezTo>
                    <a:cubicBezTo>
                      <a:pt x="124" y="1"/>
                      <a:pt x="124" y="1"/>
                      <a:pt x="125" y="0"/>
                    </a:cubicBezTo>
                    <a:cubicBezTo>
                      <a:pt x="126" y="0"/>
                      <a:pt x="126" y="0"/>
                      <a:pt x="128" y="1"/>
                    </a:cubicBezTo>
                    <a:cubicBezTo>
                      <a:pt x="129" y="2"/>
                      <a:pt x="130" y="3"/>
                      <a:pt x="130" y="3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0" y="3"/>
                      <a:pt x="131" y="5"/>
                      <a:pt x="132" y="7"/>
                    </a:cubicBezTo>
                    <a:cubicBezTo>
                      <a:pt x="132" y="9"/>
                      <a:pt x="132" y="10"/>
                      <a:pt x="132" y="10"/>
                    </a:cubicBezTo>
                    <a:cubicBezTo>
                      <a:pt x="132" y="10"/>
                      <a:pt x="132" y="11"/>
                      <a:pt x="132" y="11"/>
                    </a:cubicBezTo>
                    <a:cubicBezTo>
                      <a:pt x="132" y="11"/>
                      <a:pt x="132" y="12"/>
                      <a:pt x="132" y="12"/>
                    </a:cubicBezTo>
                    <a:cubicBezTo>
                      <a:pt x="132" y="12"/>
                      <a:pt x="131" y="12"/>
                      <a:pt x="131" y="12"/>
                    </a:cubicBezTo>
                    <a:cubicBezTo>
                      <a:pt x="130" y="13"/>
                      <a:pt x="129" y="13"/>
                      <a:pt x="129" y="13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28" y="13"/>
                      <a:pt x="127" y="14"/>
                      <a:pt x="126" y="14"/>
                    </a:cubicBezTo>
                    <a:cubicBezTo>
                      <a:pt x="125" y="14"/>
                      <a:pt x="124" y="14"/>
                      <a:pt x="124" y="14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3" y="15"/>
                      <a:pt x="123" y="15"/>
                      <a:pt x="123" y="15"/>
                    </a:cubicBezTo>
                    <a:cubicBezTo>
                      <a:pt x="123" y="15"/>
                      <a:pt x="123" y="15"/>
                      <a:pt x="122" y="15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0" y="16"/>
                      <a:pt x="120" y="16"/>
                      <a:pt x="120" y="16"/>
                    </a:cubicBezTo>
                    <a:cubicBezTo>
                      <a:pt x="120" y="16"/>
                      <a:pt x="120" y="16"/>
                      <a:pt x="120" y="16"/>
                    </a:cubicBezTo>
                    <a:cubicBezTo>
                      <a:pt x="120" y="16"/>
                      <a:pt x="120" y="16"/>
                      <a:pt x="120" y="16"/>
                    </a:cubicBezTo>
                    <a:cubicBezTo>
                      <a:pt x="120" y="17"/>
                      <a:pt x="120" y="17"/>
                      <a:pt x="119" y="17"/>
                    </a:cubicBezTo>
                    <a:cubicBezTo>
                      <a:pt x="119" y="17"/>
                      <a:pt x="119" y="17"/>
                      <a:pt x="118" y="17"/>
                    </a:cubicBezTo>
                    <a:cubicBezTo>
                      <a:pt x="118" y="18"/>
                      <a:pt x="117" y="18"/>
                      <a:pt x="116" y="18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16" y="18"/>
                      <a:pt x="116" y="18"/>
                      <a:pt x="115" y="18"/>
                    </a:cubicBezTo>
                    <a:cubicBezTo>
                      <a:pt x="115" y="18"/>
                      <a:pt x="115" y="18"/>
                      <a:pt x="115" y="19"/>
                    </a:cubicBezTo>
                    <a:cubicBezTo>
                      <a:pt x="114" y="19"/>
                      <a:pt x="111" y="20"/>
                      <a:pt x="109" y="21"/>
                    </a:cubicBezTo>
                    <a:cubicBezTo>
                      <a:pt x="108" y="21"/>
                      <a:pt x="107" y="21"/>
                      <a:pt x="107" y="21"/>
                    </a:cubicBezTo>
                    <a:cubicBezTo>
                      <a:pt x="107" y="22"/>
                      <a:pt x="106" y="22"/>
                      <a:pt x="106" y="21"/>
                    </a:cubicBezTo>
                    <a:cubicBezTo>
                      <a:pt x="106" y="21"/>
                      <a:pt x="106" y="21"/>
                      <a:pt x="105" y="21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6" y="22"/>
                      <a:pt x="105" y="22"/>
                      <a:pt x="105" y="22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5" y="22"/>
                      <a:pt x="104" y="22"/>
                      <a:pt x="104" y="22"/>
                    </a:cubicBezTo>
                    <a:cubicBezTo>
                      <a:pt x="103" y="22"/>
                      <a:pt x="103" y="22"/>
                      <a:pt x="103" y="23"/>
                    </a:cubicBezTo>
                    <a:cubicBezTo>
                      <a:pt x="103" y="23"/>
                      <a:pt x="99" y="24"/>
                      <a:pt x="99" y="24"/>
                    </a:cubicBezTo>
                    <a:cubicBezTo>
                      <a:pt x="99" y="23"/>
                      <a:pt x="99" y="23"/>
                      <a:pt x="99" y="24"/>
                    </a:cubicBezTo>
                    <a:cubicBezTo>
                      <a:pt x="98" y="24"/>
                      <a:pt x="96" y="25"/>
                      <a:pt x="96" y="25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24"/>
                      <a:pt x="96" y="25"/>
                      <a:pt x="96" y="25"/>
                    </a:cubicBezTo>
                    <a:cubicBezTo>
                      <a:pt x="96" y="25"/>
                      <a:pt x="95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94" y="26"/>
                      <a:pt x="93" y="26"/>
                      <a:pt x="93" y="26"/>
                    </a:cubicBezTo>
                    <a:cubicBezTo>
                      <a:pt x="92" y="26"/>
                      <a:pt x="91" y="26"/>
                      <a:pt x="91" y="27"/>
                    </a:cubicBezTo>
                    <a:cubicBezTo>
                      <a:pt x="90" y="27"/>
                      <a:pt x="90" y="27"/>
                      <a:pt x="89" y="27"/>
                    </a:cubicBezTo>
                    <a:cubicBezTo>
                      <a:pt x="89" y="27"/>
                      <a:pt x="89" y="27"/>
                      <a:pt x="88" y="28"/>
                    </a:cubicBezTo>
                    <a:cubicBezTo>
                      <a:pt x="88" y="28"/>
                      <a:pt x="87" y="28"/>
                      <a:pt x="86" y="28"/>
                    </a:cubicBezTo>
                    <a:cubicBezTo>
                      <a:pt x="86" y="28"/>
                      <a:pt x="86" y="29"/>
                      <a:pt x="86" y="29"/>
                    </a:cubicBezTo>
                    <a:cubicBezTo>
                      <a:pt x="86" y="29"/>
                      <a:pt x="85" y="29"/>
                      <a:pt x="85" y="29"/>
                    </a:cubicBezTo>
                    <a:cubicBezTo>
                      <a:pt x="84" y="29"/>
                      <a:pt x="83" y="29"/>
                      <a:pt x="83" y="29"/>
                    </a:cubicBezTo>
                    <a:cubicBezTo>
                      <a:pt x="83" y="29"/>
                      <a:pt x="83" y="30"/>
                      <a:pt x="82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31"/>
                      <a:pt x="79" y="31"/>
                      <a:pt x="79" y="31"/>
                    </a:cubicBezTo>
                    <a:cubicBezTo>
                      <a:pt x="79" y="31"/>
                      <a:pt x="79" y="31"/>
                      <a:pt x="79" y="31"/>
                    </a:cubicBezTo>
                    <a:cubicBezTo>
                      <a:pt x="79" y="31"/>
                      <a:pt x="78" y="31"/>
                      <a:pt x="79" y="31"/>
                    </a:cubicBezTo>
                    <a:cubicBezTo>
                      <a:pt x="79" y="32"/>
                      <a:pt x="79" y="32"/>
                      <a:pt x="78" y="32"/>
                    </a:cubicBezTo>
                    <a:cubicBezTo>
                      <a:pt x="78" y="32"/>
                      <a:pt x="77" y="32"/>
                      <a:pt x="77" y="32"/>
                    </a:cubicBezTo>
                    <a:cubicBezTo>
                      <a:pt x="76" y="33"/>
                      <a:pt x="76" y="33"/>
                      <a:pt x="76" y="33"/>
                    </a:cubicBezTo>
                    <a:cubicBezTo>
                      <a:pt x="76" y="33"/>
                      <a:pt x="75" y="33"/>
                      <a:pt x="75" y="33"/>
                    </a:cubicBezTo>
                    <a:cubicBezTo>
                      <a:pt x="75" y="34"/>
                      <a:pt x="72" y="35"/>
                      <a:pt x="69" y="36"/>
                    </a:cubicBezTo>
                    <a:cubicBezTo>
                      <a:pt x="68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6" y="37"/>
                      <a:pt x="65" y="37"/>
                    </a:cubicBezTo>
                    <a:cubicBezTo>
                      <a:pt x="65" y="37"/>
                      <a:pt x="65" y="37"/>
                      <a:pt x="64" y="37"/>
                    </a:cubicBezTo>
                    <a:cubicBezTo>
                      <a:pt x="64" y="37"/>
                      <a:pt x="64" y="37"/>
                      <a:pt x="64" y="38"/>
                    </a:cubicBezTo>
                    <a:cubicBezTo>
                      <a:pt x="64" y="38"/>
                      <a:pt x="63" y="38"/>
                      <a:pt x="63" y="38"/>
                    </a:cubicBezTo>
                    <a:cubicBezTo>
                      <a:pt x="62" y="38"/>
                      <a:pt x="61" y="39"/>
                      <a:pt x="61" y="39"/>
                    </a:cubicBezTo>
                    <a:cubicBezTo>
                      <a:pt x="60" y="39"/>
                      <a:pt x="59" y="40"/>
                      <a:pt x="57" y="40"/>
                    </a:cubicBezTo>
                    <a:cubicBezTo>
                      <a:pt x="56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1"/>
                      <a:pt x="53" y="41"/>
                      <a:pt x="53" y="42"/>
                    </a:cubicBezTo>
                    <a:cubicBezTo>
                      <a:pt x="53" y="42"/>
                      <a:pt x="52" y="43"/>
                      <a:pt x="52" y="42"/>
                    </a:cubicBezTo>
                    <a:cubicBezTo>
                      <a:pt x="52" y="42"/>
                      <a:pt x="51" y="42"/>
                      <a:pt x="51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1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4"/>
                      <a:pt x="48" y="44"/>
                      <a:pt x="47" y="45"/>
                    </a:cubicBezTo>
                    <a:cubicBezTo>
                      <a:pt x="46" y="45"/>
                      <a:pt x="45" y="46"/>
                      <a:pt x="44" y="46"/>
                    </a:cubicBezTo>
                    <a:cubicBezTo>
                      <a:pt x="43" y="46"/>
                      <a:pt x="43" y="46"/>
                      <a:pt x="42" y="47"/>
                    </a:cubicBezTo>
                    <a:cubicBezTo>
                      <a:pt x="42" y="47"/>
                      <a:pt x="41" y="47"/>
                      <a:pt x="39" y="48"/>
                    </a:cubicBezTo>
                    <a:cubicBezTo>
                      <a:pt x="37" y="48"/>
                      <a:pt x="37" y="48"/>
                      <a:pt x="36" y="49"/>
                    </a:cubicBezTo>
                    <a:cubicBezTo>
                      <a:pt x="36" y="49"/>
                      <a:pt x="36" y="49"/>
                      <a:pt x="35" y="49"/>
                    </a:cubicBezTo>
                    <a:cubicBezTo>
                      <a:pt x="35" y="49"/>
                      <a:pt x="33" y="50"/>
                      <a:pt x="33" y="5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29" y="52"/>
                    </a:cubicBezTo>
                    <a:cubicBezTo>
                      <a:pt x="29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6" y="53"/>
                      <a:pt x="26" y="53"/>
                      <a:pt x="26" y="54"/>
                    </a:cubicBezTo>
                    <a:cubicBezTo>
                      <a:pt x="26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3" y="54"/>
                    </a:cubicBezTo>
                    <a:cubicBezTo>
                      <a:pt x="23" y="54"/>
                      <a:pt x="23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0" y="55"/>
                      <a:pt x="20" y="55"/>
                    </a:cubicBezTo>
                    <a:cubicBezTo>
                      <a:pt x="20" y="54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6"/>
                      <a:pt x="16" y="56"/>
                      <a:pt x="16" y="56"/>
                    </a:cubicBezTo>
                    <a:cubicBezTo>
                      <a:pt x="16" y="55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3" y="57"/>
                    </a:cubicBezTo>
                    <a:cubicBezTo>
                      <a:pt x="13" y="57"/>
                      <a:pt x="12" y="57"/>
                      <a:pt x="12" y="57"/>
                    </a:cubicBezTo>
                    <a:cubicBezTo>
                      <a:pt x="12" y="57"/>
                      <a:pt x="11" y="57"/>
                      <a:pt x="11" y="57"/>
                    </a:cubicBezTo>
                    <a:cubicBezTo>
                      <a:pt x="11" y="57"/>
                      <a:pt x="10" y="57"/>
                      <a:pt x="10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57"/>
                      <a:pt x="8" y="57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7"/>
                      <a:pt x="8" y="57"/>
                      <a:pt x="8" y="58"/>
                    </a:cubicBezTo>
                    <a:cubicBezTo>
                      <a:pt x="7" y="58"/>
                      <a:pt x="6" y="58"/>
                      <a:pt x="6" y="58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58"/>
                      <a:pt x="4" y="59"/>
                      <a:pt x="4" y="58"/>
                    </a:cubicBezTo>
                    <a:cubicBezTo>
                      <a:pt x="4" y="58"/>
                      <a:pt x="3" y="59"/>
                      <a:pt x="2" y="59"/>
                    </a:cubicBezTo>
                    <a:cubicBezTo>
                      <a:pt x="1" y="59"/>
                      <a:pt x="0" y="59"/>
                      <a:pt x="0" y="59"/>
                    </a:cubicBezTo>
                    <a:cubicBezTo>
                      <a:pt x="0" y="59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lose/>
                    <a:moveTo>
                      <a:pt x="4" y="57"/>
                    </a:moveTo>
                    <a:cubicBezTo>
                      <a:pt x="5" y="57"/>
                      <a:pt x="5" y="57"/>
                      <a:pt x="6" y="57"/>
                    </a:cubicBezTo>
                    <a:cubicBezTo>
                      <a:pt x="8" y="56"/>
                      <a:pt x="10" y="55"/>
                      <a:pt x="10" y="55"/>
                    </a:cubicBezTo>
                    <a:cubicBezTo>
                      <a:pt x="10" y="55"/>
                      <a:pt x="10" y="54"/>
                      <a:pt x="9" y="53"/>
                    </a:cubicBezTo>
                    <a:cubicBezTo>
                      <a:pt x="9" y="53"/>
                      <a:pt x="9" y="53"/>
                      <a:pt x="8" y="53"/>
                    </a:cubicBezTo>
                    <a:cubicBezTo>
                      <a:pt x="8" y="53"/>
                      <a:pt x="8" y="53"/>
                      <a:pt x="7" y="53"/>
                    </a:cubicBezTo>
                    <a:cubicBezTo>
                      <a:pt x="7" y="53"/>
                      <a:pt x="7" y="54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5"/>
                      <a:pt x="6" y="55"/>
                    </a:cubicBezTo>
                    <a:cubicBezTo>
                      <a:pt x="6" y="55"/>
                      <a:pt x="5" y="55"/>
                      <a:pt x="5" y="55"/>
                    </a:cubicBezTo>
                    <a:cubicBezTo>
                      <a:pt x="5" y="56"/>
                      <a:pt x="5" y="56"/>
                      <a:pt x="4" y="56"/>
                    </a:cubicBezTo>
                    <a:cubicBezTo>
                      <a:pt x="4" y="56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lose/>
                    <a:moveTo>
                      <a:pt x="11" y="54"/>
                    </a:moveTo>
                    <a:cubicBezTo>
                      <a:pt x="11" y="54"/>
                      <a:pt x="12" y="55"/>
                      <a:pt x="12" y="55"/>
                    </a:cubicBezTo>
                    <a:cubicBezTo>
                      <a:pt x="13" y="55"/>
                      <a:pt x="22" y="53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3"/>
                      <a:pt x="25" y="52"/>
                      <a:pt x="25" y="52"/>
                    </a:cubicBezTo>
                    <a:cubicBezTo>
                      <a:pt x="25" y="52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3" y="51"/>
                    </a:cubicBezTo>
                    <a:cubicBezTo>
                      <a:pt x="23" y="51"/>
                      <a:pt x="23" y="51"/>
                      <a:pt x="23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2" y="49"/>
                      <a:pt x="22" y="49"/>
                      <a:pt x="23" y="49"/>
                    </a:cubicBezTo>
                    <a:cubicBezTo>
                      <a:pt x="23" y="49"/>
                      <a:pt x="23" y="49"/>
                      <a:pt x="23" y="48"/>
                    </a:cubicBezTo>
                    <a:cubicBezTo>
                      <a:pt x="23" y="48"/>
                      <a:pt x="24" y="48"/>
                      <a:pt x="24" y="48"/>
                    </a:cubicBezTo>
                    <a:cubicBezTo>
                      <a:pt x="24" y="48"/>
                      <a:pt x="25" y="47"/>
                      <a:pt x="24" y="47"/>
                    </a:cubicBezTo>
                    <a:cubicBezTo>
                      <a:pt x="24" y="47"/>
                      <a:pt x="23" y="46"/>
                      <a:pt x="23" y="46"/>
                    </a:cubicBezTo>
                    <a:cubicBezTo>
                      <a:pt x="22" y="46"/>
                      <a:pt x="22" y="46"/>
                      <a:pt x="22" y="45"/>
                    </a:cubicBezTo>
                    <a:cubicBezTo>
                      <a:pt x="22" y="45"/>
                      <a:pt x="22" y="45"/>
                      <a:pt x="23" y="44"/>
                    </a:cubicBezTo>
                    <a:cubicBezTo>
                      <a:pt x="24" y="44"/>
                      <a:pt x="24" y="43"/>
                      <a:pt x="24" y="43"/>
                    </a:cubicBezTo>
                    <a:cubicBezTo>
                      <a:pt x="24" y="43"/>
                      <a:pt x="24" y="43"/>
                      <a:pt x="23" y="43"/>
                    </a:cubicBezTo>
                    <a:cubicBezTo>
                      <a:pt x="22" y="43"/>
                      <a:pt x="20" y="43"/>
                      <a:pt x="21" y="43"/>
                    </a:cubicBezTo>
                    <a:cubicBezTo>
                      <a:pt x="21" y="43"/>
                      <a:pt x="20" y="44"/>
                      <a:pt x="20" y="44"/>
                    </a:cubicBezTo>
                    <a:cubicBezTo>
                      <a:pt x="20" y="44"/>
                      <a:pt x="19" y="44"/>
                      <a:pt x="19" y="44"/>
                    </a:cubicBezTo>
                    <a:cubicBezTo>
                      <a:pt x="19" y="44"/>
                      <a:pt x="19" y="45"/>
                      <a:pt x="19" y="45"/>
                    </a:cubicBezTo>
                    <a:cubicBezTo>
                      <a:pt x="19" y="44"/>
                      <a:pt x="17" y="46"/>
                      <a:pt x="15" y="48"/>
                    </a:cubicBezTo>
                    <a:cubicBezTo>
                      <a:pt x="14" y="48"/>
                      <a:pt x="13" y="49"/>
                      <a:pt x="12" y="50"/>
                    </a:cubicBezTo>
                    <a:cubicBezTo>
                      <a:pt x="10" y="51"/>
                      <a:pt x="10" y="51"/>
                      <a:pt x="11" y="52"/>
                    </a:cubicBezTo>
                    <a:cubicBezTo>
                      <a:pt x="11" y="52"/>
                      <a:pt x="11" y="53"/>
                      <a:pt x="11" y="54"/>
                    </a:cubicBezTo>
                    <a:close/>
                    <a:moveTo>
                      <a:pt x="27" y="50"/>
                    </a:moveTo>
                    <a:cubicBezTo>
                      <a:pt x="28" y="51"/>
                      <a:pt x="28" y="51"/>
                      <a:pt x="29" y="50"/>
                    </a:cubicBezTo>
                    <a:cubicBezTo>
                      <a:pt x="29" y="50"/>
                      <a:pt x="29" y="50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31" y="49"/>
                      <a:pt x="31" y="49"/>
                    </a:cubicBezTo>
                    <a:cubicBezTo>
                      <a:pt x="31" y="50"/>
                      <a:pt x="31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4" y="49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7"/>
                      <a:pt x="37" y="47"/>
                      <a:pt x="38" y="46"/>
                    </a:cubicBezTo>
                    <a:cubicBezTo>
                      <a:pt x="38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1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6"/>
                      <a:pt x="41" y="46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3"/>
                      <a:pt x="44" y="43"/>
                      <a:pt x="44" y="44"/>
                    </a:cubicBezTo>
                    <a:cubicBezTo>
                      <a:pt x="44" y="44"/>
                      <a:pt x="44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7" y="43"/>
                      <a:pt x="47" y="43"/>
                    </a:cubicBezTo>
                    <a:cubicBezTo>
                      <a:pt x="47" y="43"/>
                      <a:pt x="48" y="43"/>
                      <a:pt x="47" y="43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8" y="43"/>
                      <a:pt x="48" y="42"/>
                    </a:cubicBezTo>
                    <a:cubicBezTo>
                      <a:pt x="48" y="42"/>
                      <a:pt x="49" y="41"/>
                      <a:pt x="50" y="41"/>
                    </a:cubicBezTo>
                    <a:cubicBezTo>
                      <a:pt x="51" y="41"/>
                      <a:pt x="51" y="41"/>
                      <a:pt x="52" y="41"/>
                    </a:cubicBezTo>
                    <a:cubicBezTo>
                      <a:pt x="53" y="40"/>
                      <a:pt x="54" y="40"/>
                      <a:pt x="54" y="40"/>
                    </a:cubicBezTo>
                    <a:cubicBezTo>
                      <a:pt x="54" y="40"/>
                      <a:pt x="55" y="39"/>
                      <a:pt x="55" y="39"/>
                    </a:cubicBezTo>
                    <a:cubicBezTo>
                      <a:pt x="55" y="39"/>
                      <a:pt x="56" y="39"/>
                      <a:pt x="57" y="39"/>
                    </a:cubicBezTo>
                    <a:cubicBezTo>
                      <a:pt x="58" y="38"/>
                      <a:pt x="59" y="38"/>
                      <a:pt x="59" y="38"/>
                    </a:cubicBezTo>
                    <a:cubicBezTo>
                      <a:pt x="60" y="37"/>
                      <a:pt x="60" y="37"/>
                      <a:pt x="61" y="37"/>
                    </a:cubicBezTo>
                    <a:cubicBezTo>
                      <a:pt x="61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5"/>
                      <a:pt x="64" y="35"/>
                      <a:pt x="64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5"/>
                      <a:pt x="66" y="35"/>
                      <a:pt x="67" y="35"/>
                    </a:cubicBezTo>
                    <a:cubicBezTo>
                      <a:pt x="68" y="34"/>
                      <a:pt x="69" y="34"/>
                      <a:pt x="68" y="34"/>
                    </a:cubicBezTo>
                    <a:cubicBezTo>
                      <a:pt x="68" y="34"/>
                      <a:pt x="69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70" y="33"/>
                      <a:pt x="70" y="33"/>
                      <a:pt x="70" y="34"/>
                    </a:cubicBezTo>
                    <a:cubicBezTo>
                      <a:pt x="70" y="34"/>
                      <a:pt x="70" y="34"/>
                      <a:pt x="70" y="33"/>
                    </a:cubicBezTo>
                    <a:cubicBezTo>
                      <a:pt x="70" y="33"/>
                      <a:pt x="71" y="33"/>
                      <a:pt x="71" y="33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72" y="33"/>
                      <a:pt x="73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5" y="32"/>
                      <a:pt x="75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1"/>
                      <a:pt x="76" y="31"/>
                      <a:pt x="77" y="31"/>
                    </a:cubicBezTo>
                    <a:cubicBezTo>
                      <a:pt x="77" y="31"/>
                      <a:pt x="77" y="30"/>
                      <a:pt x="78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80" y="30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29"/>
                      <a:pt x="81" y="29"/>
                      <a:pt x="83" y="28"/>
                    </a:cubicBezTo>
                    <a:cubicBezTo>
                      <a:pt x="84" y="27"/>
                      <a:pt x="85" y="27"/>
                      <a:pt x="85" y="27"/>
                    </a:cubicBezTo>
                    <a:cubicBezTo>
                      <a:pt x="85" y="27"/>
                      <a:pt x="85" y="27"/>
                      <a:pt x="85" y="27"/>
                    </a:cubicBezTo>
                    <a:cubicBezTo>
                      <a:pt x="86" y="27"/>
                      <a:pt x="86" y="27"/>
                      <a:pt x="87" y="26"/>
                    </a:cubicBezTo>
                    <a:cubicBezTo>
                      <a:pt x="87" y="26"/>
                      <a:pt x="89" y="25"/>
                      <a:pt x="89" y="25"/>
                    </a:cubicBezTo>
                    <a:cubicBezTo>
                      <a:pt x="90" y="25"/>
                      <a:pt x="91" y="25"/>
                      <a:pt x="91" y="25"/>
                    </a:cubicBezTo>
                    <a:cubicBezTo>
                      <a:pt x="92" y="24"/>
                      <a:pt x="93" y="24"/>
                      <a:pt x="93" y="24"/>
                    </a:cubicBezTo>
                    <a:cubicBezTo>
                      <a:pt x="94" y="24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6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6" y="23"/>
                      <a:pt x="96" y="23"/>
                      <a:pt x="97" y="23"/>
                    </a:cubicBezTo>
                    <a:cubicBezTo>
                      <a:pt x="98" y="22"/>
                      <a:pt x="100" y="22"/>
                      <a:pt x="100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2"/>
                      <a:pt x="101" y="22"/>
                      <a:pt x="101" y="21"/>
                    </a:cubicBezTo>
                    <a:cubicBezTo>
                      <a:pt x="101" y="21"/>
                      <a:pt x="102" y="21"/>
                      <a:pt x="102" y="21"/>
                    </a:cubicBezTo>
                    <a:cubicBezTo>
                      <a:pt x="103" y="20"/>
                      <a:pt x="104" y="20"/>
                      <a:pt x="105" y="20"/>
                    </a:cubicBezTo>
                    <a:cubicBezTo>
                      <a:pt x="108" y="19"/>
                      <a:pt x="109" y="18"/>
                      <a:pt x="109" y="19"/>
                    </a:cubicBezTo>
                    <a:cubicBezTo>
                      <a:pt x="109" y="19"/>
                      <a:pt x="109" y="19"/>
                      <a:pt x="109" y="19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1" y="18"/>
                      <a:pt x="112" y="17"/>
                      <a:pt x="114" y="17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6"/>
                      <a:pt x="115" y="16"/>
                      <a:pt x="116" y="16"/>
                    </a:cubicBezTo>
                    <a:cubicBezTo>
                      <a:pt x="116" y="16"/>
                      <a:pt x="117" y="16"/>
                      <a:pt x="117" y="16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18" y="16"/>
                      <a:pt x="118" y="16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15"/>
                      <a:pt x="119" y="15"/>
                    </a:cubicBezTo>
                    <a:cubicBezTo>
                      <a:pt x="120" y="14"/>
                      <a:pt x="122" y="14"/>
                      <a:pt x="122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2" y="14"/>
                      <a:pt x="122" y="14"/>
                      <a:pt x="123" y="14"/>
                    </a:cubicBezTo>
                    <a:cubicBezTo>
                      <a:pt x="123" y="13"/>
                      <a:pt x="124" y="13"/>
                      <a:pt x="124" y="13"/>
                    </a:cubicBezTo>
                    <a:cubicBezTo>
                      <a:pt x="125" y="13"/>
                      <a:pt x="125" y="12"/>
                      <a:pt x="127" y="12"/>
                    </a:cubicBezTo>
                    <a:cubicBezTo>
                      <a:pt x="128" y="12"/>
                      <a:pt x="128" y="11"/>
                      <a:pt x="129" y="11"/>
                    </a:cubicBezTo>
                    <a:cubicBezTo>
                      <a:pt x="129" y="11"/>
                      <a:pt x="129" y="11"/>
                      <a:pt x="129" y="11"/>
                    </a:cubicBezTo>
                    <a:cubicBezTo>
                      <a:pt x="130" y="11"/>
                      <a:pt x="130" y="10"/>
                      <a:pt x="129" y="10"/>
                    </a:cubicBezTo>
                    <a:cubicBezTo>
                      <a:pt x="128" y="9"/>
                      <a:pt x="127" y="10"/>
                      <a:pt x="126" y="10"/>
                    </a:cubicBezTo>
                    <a:cubicBezTo>
                      <a:pt x="126" y="10"/>
                      <a:pt x="124" y="11"/>
                      <a:pt x="124" y="11"/>
                    </a:cubicBezTo>
                    <a:cubicBezTo>
                      <a:pt x="123" y="12"/>
                      <a:pt x="122" y="12"/>
                      <a:pt x="121" y="12"/>
                    </a:cubicBezTo>
                    <a:cubicBezTo>
                      <a:pt x="121" y="12"/>
                      <a:pt x="120" y="13"/>
                      <a:pt x="119" y="13"/>
                    </a:cubicBezTo>
                    <a:cubicBezTo>
                      <a:pt x="119" y="13"/>
                      <a:pt x="118" y="14"/>
                      <a:pt x="117" y="14"/>
                    </a:cubicBezTo>
                    <a:cubicBezTo>
                      <a:pt x="117" y="14"/>
                      <a:pt x="116" y="14"/>
                      <a:pt x="114" y="15"/>
                    </a:cubicBezTo>
                    <a:cubicBezTo>
                      <a:pt x="113" y="15"/>
                      <a:pt x="112" y="16"/>
                      <a:pt x="112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0" y="16"/>
                      <a:pt x="109" y="16"/>
                      <a:pt x="109" y="16"/>
                    </a:cubicBezTo>
                    <a:cubicBezTo>
                      <a:pt x="109" y="17"/>
                      <a:pt x="107" y="17"/>
                      <a:pt x="107" y="17"/>
                    </a:cubicBezTo>
                    <a:cubicBezTo>
                      <a:pt x="107" y="17"/>
                      <a:pt x="107" y="17"/>
                      <a:pt x="106" y="17"/>
                    </a:cubicBezTo>
                    <a:cubicBezTo>
                      <a:pt x="106" y="18"/>
                      <a:pt x="104" y="18"/>
                      <a:pt x="102" y="19"/>
                    </a:cubicBezTo>
                    <a:cubicBezTo>
                      <a:pt x="100" y="19"/>
                      <a:pt x="97" y="20"/>
                      <a:pt x="94" y="21"/>
                    </a:cubicBezTo>
                    <a:cubicBezTo>
                      <a:pt x="94" y="21"/>
                      <a:pt x="93" y="21"/>
                      <a:pt x="93" y="21"/>
                    </a:cubicBezTo>
                    <a:cubicBezTo>
                      <a:pt x="93" y="21"/>
                      <a:pt x="92" y="22"/>
                      <a:pt x="91" y="22"/>
                    </a:cubicBezTo>
                    <a:cubicBezTo>
                      <a:pt x="90" y="23"/>
                      <a:pt x="89" y="23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8" y="23"/>
                      <a:pt x="88" y="24"/>
                      <a:pt x="87" y="24"/>
                    </a:cubicBezTo>
                    <a:cubicBezTo>
                      <a:pt x="87" y="24"/>
                      <a:pt x="85" y="24"/>
                      <a:pt x="85" y="25"/>
                    </a:cubicBezTo>
                    <a:cubicBezTo>
                      <a:pt x="84" y="25"/>
                      <a:pt x="83" y="25"/>
                      <a:pt x="82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6"/>
                      <a:pt x="80" y="27"/>
                      <a:pt x="79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8"/>
                      <a:pt x="78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ubicBezTo>
                      <a:pt x="76" y="28"/>
                      <a:pt x="76" y="29"/>
                      <a:pt x="75" y="29"/>
                    </a:cubicBezTo>
                    <a:cubicBezTo>
                      <a:pt x="75" y="28"/>
                      <a:pt x="75" y="29"/>
                      <a:pt x="75" y="29"/>
                    </a:cubicBezTo>
                    <a:cubicBezTo>
                      <a:pt x="75" y="29"/>
                      <a:pt x="75" y="29"/>
                      <a:pt x="74" y="29"/>
                    </a:cubicBezTo>
                    <a:cubicBezTo>
                      <a:pt x="74" y="28"/>
                      <a:pt x="74" y="28"/>
                      <a:pt x="74" y="29"/>
                    </a:cubicBezTo>
                    <a:cubicBezTo>
                      <a:pt x="74" y="29"/>
                      <a:pt x="74" y="29"/>
                      <a:pt x="73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30"/>
                    </a:cubicBezTo>
                    <a:cubicBezTo>
                      <a:pt x="69" y="31"/>
                      <a:pt x="68" y="31"/>
                      <a:pt x="68" y="31"/>
                    </a:cubicBezTo>
                    <a:cubicBezTo>
                      <a:pt x="68" y="32"/>
                      <a:pt x="68" y="32"/>
                      <a:pt x="67" y="32"/>
                    </a:cubicBezTo>
                    <a:cubicBezTo>
                      <a:pt x="67" y="32"/>
                      <a:pt x="66" y="33"/>
                      <a:pt x="65" y="33"/>
                    </a:cubicBezTo>
                    <a:cubicBezTo>
                      <a:pt x="63" y="33"/>
                      <a:pt x="63" y="34"/>
                      <a:pt x="61" y="34"/>
                    </a:cubicBezTo>
                    <a:cubicBezTo>
                      <a:pt x="61" y="34"/>
                      <a:pt x="60" y="35"/>
                      <a:pt x="59" y="35"/>
                    </a:cubicBezTo>
                    <a:cubicBezTo>
                      <a:pt x="58" y="35"/>
                      <a:pt x="57" y="36"/>
                      <a:pt x="57" y="36"/>
                    </a:cubicBezTo>
                    <a:cubicBezTo>
                      <a:pt x="56" y="36"/>
                      <a:pt x="54" y="37"/>
                      <a:pt x="53" y="37"/>
                    </a:cubicBezTo>
                    <a:cubicBezTo>
                      <a:pt x="53" y="37"/>
                      <a:pt x="53" y="37"/>
                      <a:pt x="53" y="38"/>
                    </a:cubicBezTo>
                    <a:cubicBezTo>
                      <a:pt x="52" y="38"/>
                      <a:pt x="51" y="38"/>
                      <a:pt x="50" y="38"/>
                    </a:cubicBezTo>
                    <a:cubicBezTo>
                      <a:pt x="50" y="38"/>
                      <a:pt x="50" y="39"/>
                      <a:pt x="49" y="39"/>
                    </a:cubicBezTo>
                    <a:cubicBezTo>
                      <a:pt x="49" y="39"/>
                      <a:pt x="49" y="39"/>
                      <a:pt x="48" y="39"/>
                    </a:cubicBezTo>
                    <a:cubicBezTo>
                      <a:pt x="48" y="39"/>
                      <a:pt x="47" y="40"/>
                      <a:pt x="47" y="40"/>
                    </a:cubicBezTo>
                    <a:cubicBezTo>
                      <a:pt x="47" y="40"/>
                      <a:pt x="46" y="41"/>
                      <a:pt x="46" y="41"/>
                    </a:cubicBezTo>
                    <a:cubicBezTo>
                      <a:pt x="44" y="41"/>
                      <a:pt x="43" y="42"/>
                      <a:pt x="43" y="42"/>
                    </a:cubicBezTo>
                    <a:cubicBezTo>
                      <a:pt x="41" y="43"/>
                      <a:pt x="40" y="43"/>
                      <a:pt x="38" y="44"/>
                    </a:cubicBezTo>
                    <a:cubicBezTo>
                      <a:pt x="37" y="44"/>
                      <a:pt x="36" y="44"/>
                      <a:pt x="36" y="45"/>
                    </a:cubicBezTo>
                    <a:cubicBezTo>
                      <a:pt x="35" y="45"/>
                      <a:pt x="35" y="45"/>
                      <a:pt x="34" y="45"/>
                    </a:cubicBezTo>
                    <a:cubicBezTo>
                      <a:pt x="34" y="45"/>
                      <a:pt x="33" y="46"/>
                      <a:pt x="32" y="46"/>
                    </a:cubicBezTo>
                    <a:cubicBezTo>
                      <a:pt x="29" y="47"/>
                      <a:pt x="29" y="47"/>
                      <a:pt x="28" y="48"/>
                    </a:cubicBezTo>
                    <a:cubicBezTo>
                      <a:pt x="27" y="48"/>
                      <a:pt x="26" y="48"/>
                      <a:pt x="26" y="49"/>
                    </a:cubicBezTo>
                    <a:cubicBezTo>
                      <a:pt x="26" y="49"/>
                      <a:pt x="27" y="49"/>
                      <a:pt x="27" y="50"/>
                    </a:cubicBezTo>
                    <a:close/>
                    <a:moveTo>
                      <a:pt x="26" y="46"/>
                    </a:moveTo>
                    <a:cubicBezTo>
                      <a:pt x="27" y="47"/>
                      <a:pt x="27" y="47"/>
                      <a:pt x="28" y="46"/>
                    </a:cubicBezTo>
                    <a:cubicBezTo>
                      <a:pt x="28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30" y="46"/>
                      <a:pt x="30" y="45"/>
                    </a:cubicBezTo>
                    <a:cubicBezTo>
                      <a:pt x="30" y="45"/>
                      <a:pt x="30" y="45"/>
                      <a:pt x="31" y="45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2" y="45"/>
                    </a:cubicBezTo>
                    <a:cubicBezTo>
                      <a:pt x="32" y="45"/>
                      <a:pt x="32" y="45"/>
                      <a:pt x="33" y="45"/>
                    </a:cubicBezTo>
                    <a:cubicBezTo>
                      <a:pt x="33" y="45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4" y="44"/>
                      <a:pt x="34" y="44"/>
                      <a:pt x="35" y="44"/>
                    </a:cubicBezTo>
                    <a:cubicBezTo>
                      <a:pt x="36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9" y="42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9" y="42"/>
                      <a:pt x="40" y="42"/>
                      <a:pt x="40" y="42"/>
                    </a:cubicBezTo>
                    <a:cubicBezTo>
                      <a:pt x="40" y="42"/>
                      <a:pt x="40" y="41"/>
                      <a:pt x="41" y="41"/>
                    </a:cubicBezTo>
                    <a:cubicBezTo>
                      <a:pt x="41" y="41"/>
                      <a:pt x="42" y="41"/>
                      <a:pt x="42" y="41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3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5" y="40"/>
                      <a:pt x="47" y="39"/>
                      <a:pt x="48" y="38"/>
                    </a:cubicBezTo>
                    <a:cubicBezTo>
                      <a:pt x="51" y="37"/>
                      <a:pt x="53" y="36"/>
                      <a:pt x="54" y="35"/>
                    </a:cubicBezTo>
                    <a:cubicBezTo>
                      <a:pt x="54" y="35"/>
                      <a:pt x="55" y="35"/>
                      <a:pt x="55" y="35"/>
                    </a:cubicBezTo>
                    <a:cubicBezTo>
                      <a:pt x="55" y="35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8" y="34"/>
                      <a:pt x="58" y="34"/>
                    </a:cubicBezTo>
                    <a:cubicBezTo>
                      <a:pt x="58" y="34"/>
                      <a:pt x="59" y="34"/>
                      <a:pt x="59" y="34"/>
                    </a:cubicBezTo>
                    <a:cubicBezTo>
                      <a:pt x="59" y="33"/>
                      <a:pt x="62" y="32"/>
                      <a:pt x="62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4" y="32"/>
                      <a:pt x="64" y="31"/>
                      <a:pt x="64" y="32"/>
                    </a:cubicBezTo>
                    <a:cubicBezTo>
                      <a:pt x="64" y="32"/>
                      <a:pt x="65" y="31"/>
                      <a:pt x="65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5" y="31"/>
                      <a:pt x="66" y="31"/>
                      <a:pt x="66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70" y="29"/>
                      <a:pt x="70" y="29"/>
                    </a:cubicBezTo>
                    <a:cubicBezTo>
                      <a:pt x="70" y="29"/>
                      <a:pt x="71" y="29"/>
                      <a:pt x="71" y="29"/>
                    </a:cubicBezTo>
                    <a:cubicBezTo>
                      <a:pt x="71" y="29"/>
                      <a:pt x="72" y="28"/>
                      <a:pt x="72" y="28"/>
                    </a:cubicBezTo>
                    <a:cubicBezTo>
                      <a:pt x="73" y="28"/>
                      <a:pt x="74" y="28"/>
                      <a:pt x="74" y="27"/>
                    </a:cubicBezTo>
                    <a:cubicBezTo>
                      <a:pt x="74" y="27"/>
                      <a:pt x="75" y="27"/>
                      <a:pt x="75" y="27"/>
                    </a:cubicBezTo>
                    <a:cubicBezTo>
                      <a:pt x="75" y="27"/>
                      <a:pt x="76" y="27"/>
                      <a:pt x="76" y="27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8" y="26"/>
                      <a:pt x="78" y="26"/>
                      <a:pt x="79" y="25"/>
                    </a:cubicBezTo>
                    <a:cubicBezTo>
                      <a:pt x="80" y="25"/>
                      <a:pt x="81" y="25"/>
                      <a:pt x="81" y="24"/>
                    </a:cubicBezTo>
                    <a:cubicBezTo>
                      <a:pt x="83" y="24"/>
                      <a:pt x="84" y="23"/>
                      <a:pt x="85" y="23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7" y="22"/>
                      <a:pt x="88" y="22"/>
                      <a:pt x="88" y="22"/>
                    </a:cubicBezTo>
                    <a:cubicBezTo>
                      <a:pt x="88" y="22"/>
                      <a:pt x="89" y="21"/>
                      <a:pt x="89" y="21"/>
                    </a:cubicBezTo>
                    <a:cubicBezTo>
                      <a:pt x="90" y="21"/>
                      <a:pt x="91" y="21"/>
                      <a:pt x="91" y="21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1"/>
                      <a:pt x="92" y="20"/>
                      <a:pt x="93" y="20"/>
                    </a:cubicBezTo>
                    <a:cubicBezTo>
                      <a:pt x="94" y="19"/>
                      <a:pt x="95" y="19"/>
                      <a:pt x="95" y="19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6" y="19"/>
                      <a:pt x="97" y="18"/>
                      <a:pt x="99" y="18"/>
                    </a:cubicBezTo>
                    <a:cubicBezTo>
                      <a:pt x="100" y="18"/>
                      <a:pt x="100" y="17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1" y="17"/>
                      <a:pt x="102" y="17"/>
                      <a:pt x="102" y="17"/>
                    </a:cubicBezTo>
                    <a:cubicBezTo>
                      <a:pt x="102" y="17"/>
                      <a:pt x="105" y="16"/>
                      <a:pt x="105" y="16"/>
                    </a:cubicBezTo>
                    <a:cubicBezTo>
                      <a:pt x="105" y="16"/>
                      <a:pt x="105" y="16"/>
                      <a:pt x="105" y="16"/>
                    </a:cubicBezTo>
                    <a:cubicBezTo>
                      <a:pt x="105" y="16"/>
                      <a:pt x="106" y="16"/>
                      <a:pt x="107" y="15"/>
                    </a:cubicBezTo>
                    <a:cubicBezTo>
                      <a:pt x="108" y="15"/>
                      <a:pt x="110" y="15"/>
                      <a:pt x="110" y="15"/>
                    </a:cubicBezTo>
                    <a:cubicBezTo>
                      <a:pt x="110" y="14"/>
                      <a:pt x="111" y="14"/>
                      <a:pt x="112" y="14"/>
                    </a:cubicBezTo>
                    <a:cubicBezTo>
                      <a:pt x="112" y="14"/>
                      <a:pt x="113" y="14"/>
                      <a:pt x="113" y="13"/>
                    </a:cubicBezTo>
                    <a:cubicBezTo>
                      <a:pt x="113" y="13"/>
                      <a:pt x="113" y="13"/>
                      <a:pt x="114" y="13"/>
                    </a:cubicBezTo>
                    <a:cubicBezTo>
                      <a:pt x="114" y="13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8" y="12"/>
                      <a:pt x="119" y="12"/>
                    </a:cubicBezTo>
                    <a:cubicBezTo>
                      <a:pt x="119" y="11"/>
                      <a:pt x="120" y="11"/>
                      <a:pt x="122" y="10"/>
                    </a:cubicBezTo>
                    <a:cubicBezTo>
                      <a:pt x="124" y="9"/>
                      <a:pt x="126" y="9"/>
                      <a:pt x="126" y="8"/>
                    </a:cubicBezTo>
                    <a:cubicBezTo>
                      <a:pt x="126" y="8"/>
                      <a:pt x="127" y="8"/>
                      <a:pt x="127" y="8"/>
                    </a:cubicBezTo>
                    <a:cubicBezTo>
                      <a:pt x="128" y="8"/>
                      <a:pt x="129" y="7"/>
                      <a:pt x="127" y="6"/>
                    </a:cubicBezTo>
                    <a:cubicBezTo>
                      <a:pt x="127" y="6"/>
                      <a:pt x="124" y="6"/>
                      <a:pt x="124" y="6"/>
                    </a:cubicBezTo>
                    <a:cubicBezTo>
                      <a:pt x="124" y="7"/>
                      <a:pt x="122" y="7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1" y="7"/>
                      <a:pt x="121" y="8"/>
                      <a:pt x="121" y="7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9" y="9"/>
                      <a:pt x="118" y="9"/>
                      <a:pt x="118" y="9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7" y="9"/>
                      <a:pt x="117" y="9"/>
                      <a:pt x="118" y="9"/>
                    </a:cubicBezTo>
                    <a:cubicBezTo>
                      <a:pt x="118" y="9"/>
                      <a:pt x="117" y="9"/>
                      <a:pt x="116" y="9"/>
                    </a:cubicBezTo>
                    <a:cubicBezTo>
                      <a:pt x="116" y="9"/>
                      <a:pt x="116" y="9"/>
                      <a:pt x="116" y="10"/>
                    </a:cubicBezTo>
                    <a:cubicBezTo>
                      <a:pt x="115" y="10"/>
                      <a:pt x="115" y="10"/>
                      <a:pt x="115" y="10"/>
                    </a:cubicBezTo>
                    <a:cubicBezTo>
                      <a:pt x="115" y="10"/>
                      <a:pt x="115" y="10"/>
                      <a:pt x="114" y="10"/>
                    </a:cubicBezTo>
                    <a:cubicBezTo>
                      <a:pt x="114" y="10"/>
                      <a:pt x="113" y="10"/>
                      <a:pt x="112" y="11"/>
                    </a:cubicBezTo>
                    <a:cubicBezTo>
                      <a:pt x="111" y="11"/>
                      <a:pt x="110" y="11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1"/>
                      <a:pt x="109" y="11"/>
                      <a:pt x="109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7" y="12"/>
                      <a:pt x="107" y="12"/>
                      <a:pt x="108" y="12"/>
                    </a:cubicBezTo>
                    <a:cubicBezTo>
                      <a:pt x="108" y="12"/>
                      <a:pt x="108" y="12"/>
                      <a:pt x="107" y="12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7" y="12"/>
                      <a:pt x="107" y="13"/>
                      <a:pt x="107" y="13"/>
                    </a:cubicBezTo>
                    <a:cubicBezTo>
                      <a:pt x="103" y="14"/>
                      <a:pt x="102" y="14"/>
                      <a:pt x="102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2" y="14"/>
                      <a:pt x="100" y="14"/>
                    </a:cubicBezTo>
                    <a:cubicBezTo>
                      <a:pt x="100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8" y="15"/>
                    </a:cubicBezTo>
                    <a:cubicBezTo>
                      <a:pt x="98" y="15"/>
                      <a:pt x="97" y="16"/>
                      <a:pt x="97" y="16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97" y="16"/>
                      <a:pt x="97" y="16"/>
                      <a:pt x="96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5" y="17"/>
                      <a:pt x="95" y="17"/>
                    </a:cubicBezTo>
                    <a:cubicBezTo>
                      <a:pt x="95" y="17"/>
                      <a:pt x="94" y="17"/>
                      <a:pt x="95" y="16"/>
                    </a:cubicBezTo>
                    <a:cubicBezTo>
                      <a:pt x="95" y="16"/>
                      <a:pt x="94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2" y="17"/>
                      <a:pt x="92" y="17"/>
                    </a:cubicBezTo>
                    <a:cubicBezTo>
                      <a:pt x="92" y="17"/>
                      <a:pt x="92" y="18"/>
                      <a:pt x="92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90" y="18"/>
                      <a:pt x="88" y="19"/>
                      <a:pt x="88" y="19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6" y="19"/>
                      <a:pt x="86" y="20"/>
                      <a:pt x="86" y="20"/>
                    </a:cubicBezTo>
                    <a:cubicBezTo>
                      <a:pt x="86" y="20"/>
                      <a:pt x="86" y="20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1"/>
                      <a:pt x="83" y="21"/>
                      <a:pt x="82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80" y="23"/>
                      <a:pt x="80" y="23"/>
                      <a:pt x="79" y="23"/>
                    </a:cubicBezTo>
                    <a:cubicBezTo>
                      <a:pt x="79" y="23"/>
                      <a:pt x="79" y="23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79" y="22"/>
                      <a:pt x="79" y="23"/>
                      <a:pt x="79" y="23"/>
                    </a:cubicBezTo>
                    <a:cubicBezTo>
                      <a:pt x="79" y="23"/>
                      <a:pt x="78" y="23"/>
                      <a:pt x="78" y="23"/>
                    </a:cubicBezTo>
                    <a:cubicBezTo>
                      <a:pt x="78" y="23"/>
                      <a:pt x="77" y="23"/>
                      <a:pt x="77" y="23"/>
                    </a:cubicBezTo>
                    <a:cubicBezTo>
                      <a:pt x="77" y="23"/>
                      <a:pt x="76" y="24"/>
                      <a:pt x="76" y="24"/>
                    </a:cubicBezTo>
                    <a:cubicBezTo>
                      <a:pt x="76" y="24"/>
                      <a:pt x="74" y="24"/>
                      <a:pt x="74" y="25"/>
                    </a:cubicBezTo>
                    <a:cubicBezTo>
                      <a:pt x="73" y="25"/>
                      <a:pt x="71" y="26"/>
                      <a:pt x="69" y="27"/>
                    </a:cubicBezTo>
                    <a:cubicBezTo>
                      <a:pt x="68" y="27"/>
                      <a:pt x="67" y="27"/>
                      <a:pt x="67" y="28"/>
                    </a:cubicBezTo>
                    <a:cubicBezTo>
                      <a:pt x="67" y="28"/>
                      <a:pt x="67" y="28"/>
                      <a:pt x="66" y="28"/>
                    </a:cubicBezTo>
                    <a:cubicBezTo>
                      <a:pt x="66" y="28"/>
                      <a:pt x="66" y="28"/>
                      <a:pt x="65" y="28"/>
                    </a:cubicBezTo>
                    <a:cubicBezTo>
                      <a:pt x="64" y="29"/>
                      <a:pt x="63" y="29"/>
                      <a:pt x="63" y="29"/>
                    </a:cubicBezTo>
                    <a:cubicBezTo>
                      <a:pt x="63" y="29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29"/>
                      <a:pt x="62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0" y="31"/>
                      <a:pt x="60" y="31"/>
                      <a:pt x="59" y="31"/>
                    </a:cubicBezTo>
                    <a:cubicBezTo>
                      <a:pt x="59" y="31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6" y="33"/>
                      <a:pt x="55" y="33"/>
                      <a:pt x="54" y="33"/>
                    </a:cubicBezTo>
                    <a:cubicBezTo>
                      <a:pt x="53" y="33"/>
                      <a:pt x="52" y="34"/>
                      <a:pt x="51" y="34"/>
                    </a:cubicBezTo>
                    <a:cubicBezTo>
                      <a:pt x="49" y="36"/>
                      <a:pt x="48" y="36"/>
                      <a:pt x="46" y="37"/>
                    </a:cubicBezTo>
                    <a:cubicBezTo>
                      <a:pt x="45" y="37"/>
                      <a:pt x="43" y="38"/>
                      <a:pt x="42" y="38"/>
                    </a:cubicBezTo>
                    <a:cubicBezTo>
                      <a:pt x="40" y="39"/>
                      <a:pt x="39" y="39"/>
                      <a:pt x="39" y="40"/>
                    </a:cubicBezTo>
                    <a:cubicBezTo>
                      <a:pt x="38" y="40"/>
                      <a:pt x="37" y="40"/>
                      <a:pt x="37" y="40"/>
                    </a:cubicBezTo>
                    <a:cubicBezTo>
                      <a:pt x="36" y="41"/>
                      <a:pt x="34" y="41"/>
                      <a:pt x="32" y="42"/>
                    </a:cubicBezTo>
                    <a:cubicBezTo>
                      <a:pt x="32" y="42"/>
                      <a:pt x="31" y="42"/>
                      <a:pt x="31" y="43"/>
                    </a:cubicBezTo>
                    <a:cubicBezTo>
                      <a:pt x="31" y="43"/>
                      <a:pt x="30" y="43"/>
                      <a:pt x="28" y="44"/>
                    </a:cubicBezTo>
                    <a:cubicBezTo>
                      <a:pt x="26" y="45"/>
                      <a:pt x="26" y="45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lose/>
                    <a:moveTo>
                      <a:pt x="25" y="41"/>
                    </a:moveTo>
                    <a:cubicBezTo>
                      <a:pt x="26" y="41"/>
                      <a:pt x="26" y="42"/>
                      <a:pt x="26" y="42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7" y="43"/>
                      <a:pt x="27" y="43"/>
                    </a:cubicBezTo>
                    <a:cubicBezTo>
                      <a:pt x="27" y="42"/>
                      <a:pt x="27" y="42"/>
                      <a:pt x="28" y="43"/>
                    </a:cubicBezTo>
                    <a:cubicBezTo>
                      <a:pt x="28" y="43"/>
                      <a:pt x="29" y="43"/>
                      <a:pt x="31" y="41"/>
                    </a:cubicBezTo>
                    <a:cubicBezTo>
                      <a:pt x="33" y="40"/>
                      <a:pt x="35" y="39"/>
                      <a:pt x="39" y="38"/>
                    </a:cubicBezTo>
                    <a:cubicBezTo>
                      <a:pt x="43" y="37"/>
                      <a:pt x="44" y="36"/>
                      <a:pt x="45" y="36"/>
                    </a:cubicBezTo>
                    <a:cubicBezTo>
                      <a:pt x="45" y="35"/>
                      <a:pt x="46" y="35"/>
                      <a:pt x="46" y="35"/>
                    </a:cubicBezTo>
                    <a:cubicBezTo>
                      <a:pt x="48" y="34"/>
                      <a:pt x="50" y="33"/>
                      <a:pt x="52" y="33"/>
                    </a:cubicBezTo>
                    <a:cubicBezTo>
                      <a:pt x="52" y="32"/>
                      <a:pt x="53" y="32"/>
                      <a:pt x="54" y="32"/>
                    </a:cubicBezTo>
                    <a:cubicBezTo>
                      <a:pt x="55" y="32"/>
                      <a:pt x="56" y="31"/>
                      <a:pt x="56" y="31"/>
                    </a:cubicBezTo>
                    <a:cubicBezTo>
                      <a:pt x="57" y="31"/>
                      <a:pt x="57" y="30"/>
                      <a:pt x="57" y="30"/>
                    </a:cubicBezTo>
                    <a:cubicBezTo>
                      <a:pt x="57" y="30"/>
                      <a:pt x="58" y="30"/>
                      <a:pt x="58" y="30"/>
                    </a:cubicBezTo>
                    <a:cubicBezTo>
                      <a:pt x="58" y="30"/>
                      <a:pt x="59" y="29"/>
                      <a:pt x="59" y="29"/>
                    </a:cubicBezTo>
                    <a:cubicBezTo>
                      <a:pt x="60" y="29"/>
                      <a:pt x="60" y="29"/>
                      <a:pt x="61" y="29"/>
                    </a:cubicBezTo>
                    <a:cubicBezTo>
                      <a:pt x="61" y="29"/>
                      <a:pt x="61" y="29"/>
                      <a:pt x="62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62" y="28"/>
                      <a:pt x="63" y="28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4" y="27"/>
                      <a:pt x="65" y="27"/>
                    </a:cubicBezTo>
                    <a:cubicBezTo>
                      <a:pt x="65" y="27"/>
                      <a:pt x="65" y="27"/>
                      <a:pt x="66" y="27"/>
                    </a:cubicBezTo>
                    <a:cubicBezTo>
                      <a:pt x="66" y="26"/>
                      <a:pt x="67" y="26"/>
                      <a:pt x="67" y="25"/>
                    </a:cubicBezTo>
                    <a:cubicBezTo>
                      <a:pt x="67" y="25"/>
                      <a:pt x="68" y="25"/>
                      <a:pt x="68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6"/>
                      <a:pt x="69" y="26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0" y="25"/>
                      <a:pt x="70" y="24"/>
                      <a:pt x="71" y="24"/>
                    </a:cubicBezTo>
                    <a:cubicBezTo>
                      <a:pt x="71" y="24"/>
                      <a:pt x="72" y="24"/>
                      <a:pt x="72" y="24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4"/>
                      <a:pt x="73" y="23"/>
                      <a:pt x="73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5" y="23"/>
                      <a:pt x="75" y="23"/>
                    </a:cubicBezTo>
                    <a:cubicBezTo>
                      <a:pt x="76" y="22"/>
                      <a:pt x="76" y="22"/>
                      <a:pt x="77" y="22"/>
                    </a:cubicBezTo>
                    <a:cubicBezTo>
                      <a:pt x="78" y="21"/>
                      <a:pt x="79" y="21"/>
                      <a:pt x="79" y="21"/>
                    </a:cubicBezTo>
                    <a:cubicBezTo>
                      <a:pt x="80" y="21"/>
                      <a:pt x="80" y="20"/>
                      <a:pt x="80" y="20"/>
                    </a:cubicBezTo>
                    <a:cubicBezTo>
                      <a:pt x="80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2" y="20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19"/>
                      <a:pt x="82" y="19"/>
                      <a:pt x="82" y="20"/>
                    </a:cubicBezTo>
                    <a:cubicBezTo>
                      <a:pt x="83" y="20"/>
                      <a:pt x="83" y="20"/>
                      <a:pt x="83" y="19"/>
                    </a:cubicBezTo>
                    <a:cubicBezTo>
                      <a:pt x="83" y="19"/>
                      <a:pt x="83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5" y="18"/>
                      <a:pt x="85" y="18"/>
                    </a:cubicBezTo>
                    <a:cubicBezTo>
                      <a:pt x="86" y="18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7"/>
                      <a:pt x="88" y="17"/>
                      <a:pt x="88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90" y="17"/>
                      <a:pt x="90" y="17"/>
                      <a:pt x="91" y="17"/>
                    </a:cubicBezTo>
                    <a:cubicBezTo>
                      <a:pt x="91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3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3" y="16"/>
                      <a:pt x="94" y="16"/>
                      <a:pt x="94" y="16"/>
                    </a:cubicBezTo>
                    <a:cubicBezTo>
                      <a:pt x="94" y="16"/>
                      <a:pt x="94" y="15"/>
                      <a:pt x="95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6" y="14"/>
                      <a:pt x="96" y="14"/>
                    </a:cubicBezTo>
                    <a:cubicBezTo>
                      <a:pt x="96" y="14"/>
                      <a:pt x="97" y="14"/>
                      <a:pt x="97" y="14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7" y="14"/>
                      <a:pt x="98" y="14"/>
                      <a:pt x="98" y="14"/>
                    </a:cubicBezTo>
                    <a:cubicBezTo>
                      <a:pt x="98" y="14"/>
                      <a:pt x="99" y="14"/>
                      <a:pt x="99" y="14"/>
                    </a:cubicBezTo>
                    <a:cubicBezTo>
                      <a:pt x="99" y="13"/>
                      <a:pt x="100" y="13"/>
                      <a:pt x="100" y="13"/>
                    </a:cubicBezTo>
                    <a:cubicBezTo>
                      <a:pt x="100" y="13"/>
                      <a:pt x="101" y="14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3"/>
                      <a:pt x="102" y="12"/>
                      <a:pt x="103" y="12"/>
                    </a:cubicBezTo>
                    <a:cubicBezTo>
                      <a:pt x="104" y="12"/>
                      <a:pt x="105" y="12"/>
                      <a:pt x="105" y="12"/>
                    </a:cubicBezTo>
                    <a:cubicBezTo>
                      <a:pt x="106" y="12"/>
                      <a:pt x="106" y="12"/>
                      <a:pt x="106" y="11"/>
                    </a:cubicBezTo>
                    <a:cubicBezTo>
                      <a:pt x="107" y="11"/>
                      <a:pt x="109" y="10"/>
                      <a:pt x="109" y="10"/>
                    </a:cubicBezTo>
                    <a:cubicBezTo>
                      <a:pt x="109" y="10"/>
                      <a:pt x="110" y="10"/>
                      <a:pt x="110" y="10"/>
                    </a:cubicBezTo>
                    <a:cubicBezTo>
                      <a:pt x="110" y="10"/>
                      <a:pt x="111" y="10"/>
                      <a:pt x="111" y="9"/>
                    </a:cubicBezTo>
                    <a:cubicBezTo>
                      <a:pt x="112" y="9"/>
                      <a:pt x="112" y="9"/>
                      <a:pt x="112" y="9"/>
                    </a:cubicBezTo>
                    <a:cubicBezTo>
                      <a:pt x="112" y="9"/>
                      <a:pt x="113" y="9"/>
                      <a:pt x="113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3" y="8"/>
                      <a:pt x="114" y="8"/>
                      <a:pt x="114" y="8"/>
                    </a:cubicBezTo>
                    <a:cubicBezTo>
                      <a:pt x="114" y="9"/>
                      <a:pt x="114" y="9"/>
                      <a:pt x="114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5" y="8"/>
                      <a:pt x="116" y="8"/>
                    </a:cubicBezTo>
                    <a:cubicBezTo>
                      <a:pt x="116" y="7"/>
                      <a:pt x="117" y="7"/>
                      <a:pt x="117" y="7"/>
                    </a:cubicBezTo>
                    <a:cubicBezTo>
                      <a:pt x="117" y="7"/>
                      <a:pt x="118" y="7"/>
                      <a:pt x="118" y="7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8" y="7"/>
                      <a:pt x="118" y="7"/>
                      <a:pt x="119" y="7"/>
                    </a:cubicBezTo>
                    <a:cubicBezTo>
                      <a:pt x="119" y="6"/>
                      <a:pt x="120" y="6"/>
                      <a:pt x="121" y="6"/>
                    </a:cubicBezTo>
                    <a:cubicBezTo>
                      <a:pt x="122" y="6"/>
                      <a:pt x="123" y="5"/>
                      <a:pt x="123" y="5"/>
                    </a:cubicBezTo>
                    <a:cubicBezTo>
                      <a:pt x="123" y="5"/>
                      <a:pt x="124" y="5"/>
                      <a:pt x="125" y="4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6" y="3"/>
                      <a:pt x="126" y="3"/>
                      <a:pt x="125" y="3"/>
                    </a:cubicBezTo>
                    <a:cubicBezTo>
                      <a:pt x="124" y="3"/>
                      <a:pt x="124" y="3"/>
                      <a:pt x="123" y="3"/>
                    </a:cubicBezTo>
                    <a:cubicBezTo>
                      <a:pt x="118" y="4"/>
                      <a:pt x="117" y="5"/>
                      <a:pt x="113" y="6"/>
                    </a:cubicBezTo>
                    <a:cubicBezTo>
                      <a:pt x="112" y="6"/>
                      <a:pt x="112" y="7"/>
                      <a:pt x="108" y="8"/>
                    </a:cubicBezTo>
                    <a:cubicBezTo>
                      <a:pt x="107" y="8"/>
                      <a:pt x="102" y="10"/>
                      <a:pt x="101" y="10"/>
                    </a:cubicBezTo>
                    <a:cubicBezTo>
                      <a:pt x="101" y="11"/>
                      <a:pt x="100" y="11"/>
                      <a:pt x="99" y="11"/>
                    </a:cubicBezTo>
                    <a:cubicBezTo>
                      <a:pt x="98" y="11"/>
                      <a:pt x="97" y="12"/>
                      <a:pt x="97" y="12"/>
                    </a:cubicBezTo>
                    <a:cubicBezTo>
                      <a:pt x="97" y="12"/>
                      <a:pt x="95" y="12"/>
                      <a:pt x="94" y="13"/>
                    </a:cubicBezTo>
                    <a:cubicBezTo>
                      <a:pt x="93" y="13"/>
                      <a:pt x="92" y="13"/>
                      <a:pt x="92" y="14"/>
                    </a:cubicBezTo>
                    <a:cubicBezTo>
                      <a:pt x="92" y="14"/>
                      <a:pt x="90" y="14"/>
                      <a:pt x="89" y="14"/>
                    </a:cubicBezTo>
                    <a:cubicBezTo>
                      <a:pt x="88" y="15"/>
                      <a:pt x="87" y="15"/>
                      <a:pt x="87" y="15"/>
                    </a:cubicBezTo>
                    <a:cubicBezTo>
                      <a:pt x="87" y="15"/>
                      <a:pt x="84" y="16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2" y="17"/>
                      <a:pt x="82" y="17"/>
                    </a:cubicBezTo>
                    <a:cubicBezTo>
                      <a:pt x="80" y="18"/>
                      <a:pt x="79" y="18"/>
                      <a:pt x="78" y="19"/>
                    </a:cubicBezTo>
                    <a:cubicBezTo>
                      <a:pt x="77" y="19"/>
                      <a:pt x="76" y="19"/>
                      <a:pt x="76" y="19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4" y="20"/>
                      <a:pt x="74" y="20"/>
                    </a:cubicBezTo>
                    <a:cubicBezTo>
                      <a:pt x="73" y="20"/>
                      <a:pt x="72" y="21"/>
                      <a:pt x="71" y="21"/>
                    </a:cubicBezTo>
                    <a:cubicBezTo>
                      <a:pt x="71" y="21"/>
                      <a:pt x="71" y="22"/>
                      <a:pt x="70" y="22"/>
                    </a:cubicBezTo>
                    <a:cubicBezTo>
                      <a:pt x="70" y="22"/>
                      <a:pt x="69" y="22"/>
                      <a:pt x="69" y="22"/>
                    </a:cubicBezTo>
                    <a:cubicBezTo>
                      <a:pt x="69" y="22"/>
                      <a:pt x="68" y="22"/>
                      <a:pt x="69" y="22"/>
                    </a:cubicBezTo>
                    <a:cubicBezTo>
                      <a:pt x="69" y="22"/>
                      <a:pt x="68" y="23"/>
                      <a:pt x="67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6" y="24"/>
                      <a:pt x="64" y="25"/>
                      <a:pt x="64" y="24"/>
                    </a:cubicBezTo>
                    <a:cubicBezTo>
                      <a:pt x="64" y="24"/>
                      <a:pt x="63" y="24"/>
                      <a:pt x="63" y="25"/>
                    </a:cubicBezTo>
                    <a:cubicBezTo>
                      <a:pt x="62" y="25"/>
                      <a:pt x="62" y="25"/>
                      <a:pt x="61" y="26"/>
                    </a:cubicBezTo>
                    <a:cubicBezTo>
                      <a:pt x="60" y="26"/>
                      <a:pt x="59" y="26"/>
                      <a:pt x="59" y="26"/>
                    </a:cubicBezTo>
                    <a:cubicBezTo>
                      <a:pt x="59" y="26"/>
                      <a:pt x="59" y="26"/>
                      <a:pt x="59" y="27"/>
                    </a:cubicBezTo>
                    <a:cubicBezTo>
                      <a:pt x="58" y="27"/>
                      <a:pt x="58" y="27"/>
                      <a:pt x="57" y="27"/>
                    </a:cubicBezTo>
                    <a:cubicBezTo>
                      <a:pt x="57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8"/>
                    </a:cubicBezTo>
                    <a:cubicBezTo>
                      <a:pt x="55" y="28"/>
                      <a:pt x="55" y="28"/>
                      <a:pt x="54" y="28"/>
                    </a:cubicBezTo>
                    <a:cubicBezTo>
                      <a:pt x="54" y="28"/>
                      <a:pt x="53" y="28"/>
                      <a:pt x="53" y="29"/>
                    </a:cubicBezTo>
                    <a:cubicBezTo>
                      <a:pt x="53" y="29"/>
                      <a:pt x="52" y="29"/>
                      <a:pt x="50" y="30"/>
                    </a:cubicBezTo>
                    <a:cubicBezTo>
                      <a:pt x="50" y="30"/>
                      <a:pt x="49" y="31"/>
                      <a:pt x="48" y="31"/>
                    </a:cubicBezTo>
                    <a:cubicBezTo>
                      <a:pt x="47" y="32"/>
                      <a:pt x="45" y="33"/>
                      <a:pt x="42" y="33"/>
                    </a:cubicBezTo>
                    <a:cubicBezTo>
                      <a:pt x="41" y="34"/>
                      <a:pt x="39" y="35"/>
                      <a:pt x="38" y="35"/>
                    </a:cubicBezTo>
                    <a:cubicBezTo>
                      <a:pt x="36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4" y="37"/>
                    </a:cubicBezTo>
                    <a:cubicBezTo>
                      <a:pt x="34" y="37"/>
                      <a:pt x="33" y="37"/>
                      <a:pt x="30" y="38"/>
                    </a:cubicBezTo>
                    <a:cubicBezTo>
                      <a:pt x="29" y="39"/>
                      <a:pt x="29" y="39"/>
                      <a:pt x="27" y="40"/>
                    </a:cubicBezTo>
                    <a:cubicBezTo>
                      <a:pt x="26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545"/>
              <p:cNvSpPr/>
              <p:nvPr/>
            </p:nvSpPr>
            <p:spPr bwMode="auto">
              <a:xfrm>
                <a:off x="1962" y="1141"/>
                <a:ext cx="9" cy="2"/>
              </a:xfrm>
              <a:custGeom>
                <a:avLst/>
                <a:gdLst>
                  <a:gd name="T0" fmla="*/ 11 w 12"/>
                  <a:gd name="T1" fmla="*/ 0 h 3"/>
                  <a:gd name="T2" fmla="*/ 10 w 12"/>
                  <a:gd name="T3" fmla="*/ 0 h 3"/>
                  <a:gd name="T4" fmla="*/ 6 w 12"/>
                  <a:gd name="T5" fmla="*/ 0 h 3"/>
                  <a:gd name="T6" fmla="*/ 2 w 12"/>
                  <a:gd name="T7" fmla="*/ 0 h 3"/>
                  <a:gd name="T8" fmla="*/ 0 w 12"/>
                  <a:gd name="T9" fmla="*/ 1 h 3"/>
                  <a:gd name="T10" fmla="*/ 0 w 12"/>
                  <a:gd name="T11" fmla="*/ 2 h 3"/>
                  <a:gd name="T12" fmla="*/ 2 w 12"/>
                  <a:gd name="T13" fmla="*/ 2 h 3"/>
                  <a:gd name="T14" fmla="*/ 7 w 12"/>
                  <a:gd name="T15" fmla="*/ 2 h 3"/>
                  <a:gd name="T16" fmla="*/ 11 w 12"/>
                  <a:gd name="T17" fmla="*/ 2 h 3"/>
                  <a:gd name="T18" fmla="*/ 12 w 12"/>
                  <a:gd name="T19" fmla="*/ 1 h 3"/>
                  <a:gd name="T20" fmla="*/ 11 w 1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3" y="2"/>
                      <a:pt x="4" y="2"/>
                      <a:pt x="7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546"/>
              <p:cNvSpPr/>
              <p:nvPr/>
            </p:nvSpPr>
            <p:spPr bwMode="auto">
              <a:xfrm>
                <a:off x="1991" y="1123"/>
                <a:ext cx="3" cy="4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0 h 6"/>
                  <a:gd name="T4" fmla="*/ 1 w 4"/>
                  <a:gd name="T5" fmla="*/ 1 h 6"/>
                  <a:gd name="T6" fmla="*/ 0 w 4"/>
                  <a:gd name="T7" fmla="*/ 3 h 6"/>
                  <a:gd name="T8" fmla="*/ 0 w 4"/>
                  <a:gd name="T9" fmla="*/ 5 h 6"/>
                  <a:gd name="T10" fmla="*/ 1 w 4"/>
                  <a:gd name="T11" fmla="*/ 6 h 6"/>
                  <a:gd name="T12" fmla="*/ 2 w 4"/>
                  <a:gd name="T13" fmla="*/ 4 h 6"/>
                  <a:gd name="T14" fmla="*/ 2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4" y="1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547"/>
              <p:cNvSpPr/>
              <p:nvPr/>
            </p:nvSpPr>
            <p:spPr bwMode="auto">
              <a:xfrm>
                <a:off x="1989" y="1155"/>
                <a:ext cx="3" cy="4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0 h 5"/>
                  <a:gd name="T6" fmla="*/ 0 w 4"/>
                  <a:gd name="T7" fmla="*/ 2 h 5"/>
                  <a:gd name="T8" fmla="*/ 1 w 4"/>
                  <a:gd name="T9" fmla="*/ 3 h 5"/>
                  <a:gd name="T10" fmla="*/ 2 w 4"/>
                  <a:gd name="T11" fmla="*/ 5 h 5"/>
                  <a:gd name="T12" fmla="*/ 4 w 4"/>
                  <a:gd name="T13" fmla="*/ 4 h 5"/>
                  <a:gd name="T14" fmla="*/ 3 w 4"/>
                  <a:gd name="T15" fmla="*/ 2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548"/>
              <p:cNvSpPr/>
              <p:nvPr/>
            </p:nvSpPr>
            <p:spPr bwMode="auto">
              <a:xfrm>
                <a:off x="1994" y="1150"/>
                <a:ext cx="5" cy="2"/>
              </a:xfrm>
              <a:custGeom>
                <a:avLst/>
                <a:gdLst>
                  <a:gd name="T0" fmla="*/ 5 w 7"/>
                  <a:gd name="T1" fmla="*/ 1 h 3"/>
                  <a:gd name="T2" fmla="*/ 3 w 7"/>
                  <a:gd name="T3" fmla="*/ 1 h 3"/>
                  <a:gd name="T4" fmla="*/ 3 w 7"/>
                  <a:gd name="T5" fmla="*/ 1 h 3"/>
                  <a:gd name="T6" fmla="*/ 3 w 7"/>
                  <a:gd name="T7" fmla="*/ 0 h 3"/>
                  <a:gd name="T8" fmla="*/ 2 w 7"/>
                  <a:gd name="T9" fmla="*/ 0 h 3"/>
                  <a:gd name="T10" fmla="*/ 0 w 7"/>
                  <a:gd name="T11" fmla="*/ 1 h 3"/>
                  <a:gd name="T12" fmla="*/ 0 w 7"/>
                  <a:gd name="T13" fmla="*/ 2 h 3"/>
                  <a:gd name="T14" fmla="*/ 2 w 7"/>
                  <a:gd name="T15" fmla="*/ 2 h 3"/>
                  <a:gd name="T16" fmla="*/ 3 w 7"/>
                  <a:gd name="T17" fmla="*/ 3 h 3"/>
                  <a:gd name="T18" fmla="*/ 5 w 7"/>
                  <a:gd name="T19" fmla="*/ 3 h 3"/>
                  <a:gd name="T20" fmla="*/ 6 w 7"/>
                  <a:gd name="T21" fmla="*/ 3 h 3"/>
                  <a:gd name="T22" fmla="*/ 7 w 7"/>
                  <a:gd name="T23" fmla="*/ 2 h 3"/>
                  <a:gd name="T24" fmla="*/ 5 w 7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3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1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549"/>
              <p:cNvSpPr/>
              <p:nvPr/>
            </p:nvSpPr>
            <p:spPr bwMode="auto">
              <a:xfrm>
                <a:off x="1993" y="1143"/>
                <a:ext cx="9" cy="2"/>
              </a:xfrm>
              <a:custGeom>
                <a:avLst/>
                <a:gdLst>
                  <a:gd name="T0" fmla="*/ 11 w 12"/>
                  <a:gd name="T1" fmla="*/ 0 h 3"/>
                  <a:gd name="T2" fmla="*/ 11 w 12"/>
                  <a:gd name="T3" fmla="*/ 0 h 3"/>
                  <a:gd name="T4" fmla="*/ 9 w 12"/>
                  <a:gd name="T5" fmla="*/ 0 h 3"/>
                  <a:gd name="T6" fmla="*/ 5 w 12"/>
                  <a:gd name="T7" fmla="*/ 0 h 3"/>
                  <a:gd name="T8" fmla="*/ 1 w 12"/>
                  <a:gd name="T9" fmla="*/ 2 h 3"/>
                  <a:gd name="T10" fmla="*/ 1 w 12"/>
                  <a:gd name="T11" fmla="*/ 3 h 3"/>
                  <a:gd name="T12" fmla="*/ 2 w 12"/>
                  <a:gd name="T13" fmla="*/ 3 h 3"/>
                  <a:gd name="T14" fmla="*/ 4 w 12"/>
                  <a:gd name="T15" fmla="*/ 3 h 3"/>
                  <a:gd name="T16" fmla="*/ 11 w 12"/>
                  <a:gd name="T17" fmla="*/ 2 h 3"/>
                  <a:gd name="T18" fmla="*/ 11 w 12"/>
                  <a:gd name="T19" fmla="*/ 0 h 3"/>
                  <a:gd name="T20" fmla="*/ 11 w 1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7" y="3"/>
                      <a:pt x="10" y="2"/>
                      <a:pt x="11" y="2"/>
                    </a:cubicBezTo>
                    <a:cubicBezTo>
                      <a:pt x="11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550"/>
              <p:cNvSpPr>
                <a:spLocks noEditPoints="1"/>
              </p:cNvSpPr>
              <p:nvPr/>
            </p:nvSpPr>
            <p:spPr bwMode="auto">
              <a:xfrm>
                <a:off x="1958" y="1117"/>
                <a:ext cx="47" cy="50"/>
              </a:xfrm>
              <a:custGeom>
                <a:avLst/>
                <a:gdLst>
                  <a:gd name="T0" fmla="*/ 61 w 62"/>
                  <a:gd name="T1" fmla="*/ 27 h 65"/>
                  <a:gd name="T2" fmla="*/ 59 w 62"/>
                  <a:gd name="T3" fmla="*/ 19 h 65"/>
                  <a:gd name="T4" fmla="*/ 57 w 62"/>
                  <a:gd name="T5" fmla="*/ 13 h 65"/>
                  <a:gd name="T6" fmla="*/ 56 w 62"/>
                  <a:gd name="T7" fmla="*/ 11 h 65"/>
                  <a:gd name="T8" fmla="*/ 50 w 62"/>
                  <a:gd name="T9" fmla="*/ 3 h 65"/>
                  <a:gd name="T10" fmla="*/ 46 w 62"/>
                  <a:gd name="T11" fmla="*/ 4 h 65"/>
                  <a:gd name="T12" fmla="*/ 41 w 62"/>
                  <a:gd name="T13" fmla="*/ 1 h 65"/>
                  <a:gd name="T14" fmla="*/ 36 w 62"/>
                  <a:gd name="T15" fmla="*/ 0 h 65"/>
                  <a:gd name="T16" fmla="*/ 31 w 62"/>
                  <a:gd name="T17" fmla="*/ 0 h 65"/>
                  <a:gd name="T18" fmla="*/ 17 w 62"/>
                  <a:gd name="T19" fmla="*/ 5 h 65"/>
                  <a:gd name="T20" fmla="*/ 5 w 62"/>
                  <a:gd name="T21" fmla="*/ 17 h 65"/>
                  <a:gd name="T22" fmla="*/ 1 w 62"/>
                  <a:gd name="T23" fmla="*/ 29 h 65"/>
                  <a:gd name="T24" fmla="*/ 0 w 62"/>
                  <a:gd name="T25" fmla="*/ 39 h 65"/>
                  <a:gd name="T26" fmla="*/ 2 w 62"/>
                  <a:gd name="T27" fmla="*/ 46 h 65"/>
                  <a:gd name="T28" fmla="*/ 4 w 62"/>
                  <a:gd name="T29" fmla="*/ 50 h 65"/>
                  <a:gd name="T30" fmla="*/ 9 w 62"/>
                  <a:gd name="T31" fmla="*/ 58 h 65"/>
                  <a:gd name="T32" fmla="*/ 23 w 62"/>
                  <a:gd name="T33" fmla="*/ 64 h 65"/>
                  <a:gd name="T34" fmla="*/ 44 w 62"/>
                  <a:gd name="T35" fmla="*/ 62 h 65"/>
                  <a:gd name="T36" fmla="*/ 49 w 62"/>
                  <a:gd name="T37" fmla="*/ 58 h 65"/>
                  <a:gd name="T38" fmla="*/ 57 w 62"/>
                  <a:gd name="T39" fmla="*/ 51 h 65"/>
                  <a:gd name="T40" fmla="*/ 60 w 62"/>
                  <a:gd name="T41" fmla="*/ 44 h 65"/>
                  <a:gd name="T42" fmla="*/ 62 w 62"/>
                  <a:gd name="T43" fmla="*/ 36 h 65"/>
                  <a:gd name="T44" fmla="*/ 57 w 62"/>
                  <a:gd name="T45" fmla="*/ 45 h 65"/>
                  <a:gd name="T46" fmla="*/ 53 w 62"/>
                  <a:gd name="T47" fmla="*/ 53 h 65"/>
                  <a:gd name="T48" fmla="*/ 30 w 62"/>
                  <a:gd name="T49" fmla="*/ 62 h 65"/>
                  <a:gd name="T50" fmla="*/ 17 w 62"/>
                  <a:gd name="T51" fmla="*/ 60 h 65"/>
                  <a:gd name="T52" fmla="*/ 10 w 62"/>
                  <a:gd name="T53" fmla="*/ 55 h 65"/>
                  <a:gd name="T54" fmla="*/ 5 w 62"/>
                  <a:gd name="T55" fmla="*/ 45 h 65"/>
                  <a:gd name="T56" fmla="*/ 3 w 62"/>
                  <a:gd name="T57" fmla="*/ 41 h 65"/>
                  <a:gd name="T58" fmla="*/ 3 w 62"/>
                  <a:gd name="T59" fmla="*/ 27 h 65"/>
                  <a:gd name="T60" fmla="*/ 5 w 62"/>
                  <a:gd name="T61" fmla="*/ 21 h 65"/>
                  <a:gd name="T62" fmla="*/ 6 w 62"/>
                  <a:gd name="T63" fmla="*/ 19 h 65"/>
                  <a:gd name="T64" fmla="*/ 14 w 62"/>
                  <a:gd name="T65" fmla="*/ 10 h 65"/>
                  <a:gd name="T66" fmla="*/ 18 w 62"/>
                  <a:gd name="T67" fmla="*/ 7 h 65"/>
                  <a:gd name="T68" fmla="*/ 20 w 62"/>
                  <a:gd name="T69" fmla="*/ 6 h 65"/>
                  <a:gd name="T70" fmla="*/ 30 w 62"/>
                  <a:gd name="T71" fmla="*/ 3 h 65"/>
                  <a:gd name="T72" fmla="*/ 33 w 62"/>
                  <a:gd name="T73" fmla="*/ 3 h 65"/>
                  <a:gd name="T74" fmla="*/ 42 w 62"/>
                  <a:gd name="T75" fmla="*/ 5 h 65"/>
                  <a:gd name="T76" fmla="*/ 51 w 62"/>
                  <a:gd name="T77" fmla="*/ 10 h 65"/>
                  <a:gd name="T78" fmla="*/ 53 w 62"/>
                  <a:gd name="T79" fmla="*/ 13 h 65"/>
                  <a:gd name="T80" fmla="*/ 55 w 62"/>
                  <a:gd name="T81" fmla="*/ 16 h 65"/>
                  <a:gd name="T82" fmla="*/ 57 w 62"/>
                  <a:gd name="T83" fmla="*/ 19 h 65"/>
                  <a:gd name="T84" fmla="*/ 57 w 62"/>
                  <a:gd name="T85" fmla="*/ 4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2" h="65">
                    <a:moveTo>
                      <a:pt x="62" y="33"/>
                    </a:moveTo>
                    <a:cubicBezTo>
                      <a:pt x="61" y="32"/>
                      <a:pt x="61" y="29"/>
                      <a:pt x="61" y="27"/>
                    </a:cubicBezTo>
                    <a:cubicBezTo>
                      <a:pt x="61" y="24"/>
                      <a:pt x="61" y="22"/>
                      <a:pt x="60" y="22"/>
                    </a:cubicBezTo>
                    <a:cubicBezTo>
                      <a:pt x="60" y="21"/>
                      <a:pt x="60" y="20"/>
                      <a:pt x="59" y="19"/>
                    </a:cubicBezTo>
                    <a:cubicBezTo>
                      <a:pt x="59" y="18"/>
                      <a:pt x="59" y="17"/>
                      <a:pt x="58" y="17"/>
                    </a:cubicBezTo>
                    <a:cubicBezTo>
                      <a:pt x="58" y="16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2"/>
                    </a:cubicBezTo>
                    <a:cubicBezTo>
                      <a:pt x="57" y="12"/>
                      <a:pt x="56" y="11"/>
                      <a:pt x="56" y="11"/>
                    </a:cubicBezTo>
                    <a:cubicBezTo>
                      <a:pt x="55" y="7"/>
                      <a:pt x="53" y="5"/>
                      <a:pt x="51" y="4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2"/>
                      <a:pt x="48" y="3"/>
                      <a:pt x="47" y="4"/>
                    </a:cubicBezTo>
                    <a:cubicBezTo>
                      <a:pt x="47" y="5"/>
                      <a:pt x="47" y="5"/>
                      <a:pt x="46" y="4"/>
                    </a:cubicBezTo>
                    <a:cubicBezTo>
                      <a:pt x="45" y="3"/>
                      <a:pt x="44" y="3"/>
                      <a:pt x="44" y="2"/>
                    </a:cubicBezTo>
                    <a:cubicBezTo>
                      <a:pt x="43" y="2"/>
                      <a:pt x="42" y="1"/>
                      <a:pt x="41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29" y="0"/>
                      <a:pt x="27" y="0"/>
                      <a:pt x="25" y="1"/>
                    </a:cubicBezTo>
                    <a:cubicBezTo>
                      <a:pt x="22" y="2"/>
                      <a:pt x="18" y="4"/>
                      <a:pt x="17" y="5"/>
                    </a:cubicBezTo>
                    <a:cubicBezTo>
                      <a:pt x="16" y="6"/>
                      <a:pt x="14" y="7"/>
                      <a:pt x="13" y="8"/>
                    </a:cubicBezTo>
                    <a:cubicBezTo>
                      <a:pt x="9" y="11"/>
                      <a:pt x="5" y="15"/>
                      <a:pt x="5" y="17"/>
                    </a:cubicBezTo>
                    <a:cubicBezTo>
                      <a:pt x="5" y="17"/>
                      <a:pt x="5" y="18"/>
                      <a:pt x="4" y="19"/>
                    </a:cubicBezTo>
                    <a:cubicBezTo>
                      <a:pt x="2" y="22"/>
                      <a:pt x="2" y="25"/>
                      <a:pt x="1" y="29"/>
                    </a:cubicBezTo>
                    <a:cubicBezTo>
                      <a:pt x="1" y="30"/>
                      <a:pt x="1" y="32"/>
                      <a:pt x="1" y="32"/>
                    </a:cubicBezTo>
                    <a:cubicBezTo>
                      <a:pt x="0" y="34"/>
                      <a:pt x="0" y="38"/>
                      <a:pt x="0" y="39"/>
                    </a:cubicBezTo>
                    <a:cubicBezTo>
                      <a:pt x="0" y="41"/>
                      <a:pt x="1" y="44"/>
                      <a:pt x="2" y="45"/>
                    </a:cubicBezTo>
                    <a:cubicBezTo>
                      <a:pt x="2" y="45"/>
                      <a:pt x="2" y="46"/>
                      <a:pt x="2" y="46"/>
                    </a:cubicBezTo>
                    <a:cubicBezTo>
                      <a:pt x="2" y="46"/>
                      <a:pt x="3" y="47"/>
                      <a:pt x="3" y="48"/>
                    </a:cubicBezTo>
                    <a:cubicBezTo>
                      <a:pt x="4" y="49"/>
                      <a:pt x="4" y="50"/>
                      <a:pt x="4" y="50"/>
                    </a:cubicBezTo>
                    <a:cubicBezTo>
                      <a:pt x="5" y="51"/>
                      <a:pt x="6" y="53"/>
                      <a:pt x="8" y="56"/>
                    </a:cubicBezTo>
                    <a:cubicBezTo>
                      <a:pt x="9" y="56"/>
                      <a:pt x="9" y="57"/>
                      <a:pt x="9" y="58"/>
                    </a:cubicBezTo>
                    <a:cubicBezTo>
                      <a:pt x="11" y="59"/>
                      <a:pt x="14" y="61"/>
                      <a:pt x="18" y="63"/>
                    </a:cubicBezTo>
                    <a:cubicBezTo>
                      <a:pt x="20" y="63"/>
                      <a:pt x="22" y="64"/>
                      <a:pt x="23" y="64"/>
                    </a:cubicBezTo>
                    <a:cubicBezTo>
                      <a:pt x="25" y="65"/>
                      <a:pt x="33" y="65"/>
                      <a:pt x="37" y="64"/>
                    </a:cubicBezTo>
                    <a:cubicBezTo>
                      <a:pt x="39" y="63"/>
                      <a:pt x="43" y="62"/>
                      <a:pt x="44" y="62"/>
                    </a:cubicBezTo>
                    <a:cubicBezTo>
                      <a:pt x="44" y="62"/>
                      <a:pt x="45" y="61"/>
                      <a:pt x="47" y="60"/>
                    </a:cubicBezTo>
                    <a:cubicBezTo>
                      <a:pt x="48" y="59"/>
                      <a:pt x="49" y="58"/>
                      <a:pt x="49" y="58"/>
                    </a:cubicBezTo>
                    <a:cubicBezTo>
                      <a:pt x="49" y="58"/>
                      <a:pt x="50" y="58"/>
                      <a:pt x="50" y="58"/>
                    </a:cubicBezTo>
                    <a:cubicBezTo>
                      <a:pt x="52" y="57"/>
                      <a:pt x="55" y="53"/>
                      <a:pt x="57" y="51"/>
                    </a:cubicBezTo>
                    <a:cubicBezTo>
                      <a:pt x="58" y="50"/>
                      <a:pt x="59" y="48"/>
                      <a:pt x="59" y="47"/>
                    </a:cubicBezTo>
                    <a:cubicBezTo>
                      <a:pt x="60" y="45"/>
                      <a:pt x="60" y="44"/>
                      <a:pt x="60" y="44"/>
                    </a:cubicBezTo>
                    <a:cubicBezTo>
                      <a:pt x="61" y="43"/>
                      <a:pt x="62" y="39"/>
                      <a:pt x="61" y="38"/>
                    </a:cubicBezTo>
                    <a:cubicBezTo>
                      <a:pt x="61" y="37"/>
                      <a:pt x="61" y="36"/>
                      <a:pt x="62" y="36"/>
                    </a:cubicBezTo>
                    <a:cubicBezTo>
                      <a:pt x="62" y="35"/>
                      <a:pt x="62" y="34"/>
                      <a:pt x="62" y="33"/>
                    </a:cubicBezTo>
                    <a:close/>
                    <a:moveTo>
                      <a:pt x="57" y="45"/>
                    </a:moveTo>
                    <a:cubicBezTo>
                      <a:pt x="57" y="46"/>
                      <a:pt x="57" y="47"/>
                      <a:pt x="56" y="48"/>
                    </a:cubicBezTo>
                    <a:cubicBezTo>
                      <a:pt x="56" y="49"/>
                      <a:pt x="55" y="50"/>
                      <a:pt x="53" y="53"/>
                    </a:cubicBezTo>
                    <a:cubicBezTo>
                      <a:pt x="49" y="57"/>
                      <a:pt x="41" y="61"/>
                      <a:pt x="36" y="62"/>
                    </a:cubicBezTo>
                    <a:cubicBezTo>
                      <a:pt x="35" y="62"/>
                      <a:pt x="33" y="62"/>
                      <a:pt x="30" y="62"/>
                    </a:cubicBezTo>
                    <a:cubicBezTo>
                      <a:pt x="26" y="62"/>
                      <a:pt x="25" y="62"/>
                      <a:pt x="23" y="62"/>
                    </a:cubicBezTo>
                    <a:cubicBezTo>
                      <a:pt x="21" y="61"/>
                      <a:pt x="18" y="60"/>
                      <a:pt x="17" y="60"/>
                    </a:cubicBezTo>
                    <a:cubicBezTo>
                      <a:pt x="17" y="59"/>
                      <a:pt x="17" y="59"/>
                      <a:pt x="16" y="59"/>
                    </a:cubicBezTo>
                    <a:cubicBezTo>
                      <a:pt x="15" y="59"/>
                      <a:pt x="11" y="56"/>
                      <a:pt x="10" y="55"/>
                    </a:cubicBezTo>
                    <a:cubicBezTo>
                      <a:pt x="10" y="54"/>
                      <a:pt x="9" y="53"/>
                      <a:pt x="8" y="52"/>
                    </a:cubicBezTo>
                    <a:cubicBezTo>
                      <a:pt x="7" y="50"/>
                      <a:pt x="6" y="47"/>
                      <a:pt x="5" y="45"/>
                    </a:cubicBezTo>
                    <a:cubicBezTo>
                      <a:pt x="4" y="44"/>
                      <a:pt x="4" y="43"/>
                      <a:pt x="4" y="43"/>
                    </a:cubicBezTo>
                    <a:cubicBezTo>
                      <a:pt x="4" y="43"/>
                      <a:pt x="3" y="42"/>
                      <a:pt x="3" y="41"/>
                    </a:cubicBezTo>
                    <a:cubicBezTo>
                      <a:pt x="2" y="39"/>
                      <a:pt x="2" y="36"/>
                      <a:pt x="2" y="32"/>
                    </a:cubicBezTo>
                    <a:cubicBezTo>
                      <a:pt x="3" y="31"/>
                      <a:pt x="3" y="30"/>
                      <a:pt x="3" y="27"/>
                    </a:cubicBezTo>
                    <a:cubicBezTo>
                      <a:pt x="3" y="26"/>
                      <a:pt x="4" y="24"/>
                      <a:pt x="5" y="22"/>
                    </a:cubicBezTo>
                    <a:cubicBezTo>
                      <a:pt x="5" y="22"/>
                      <a:pt x="5" y="21"/>
                      <a:pt x="5" y="21"/>
                    </a:cubicBezTo>
                    <a:cubicBezTo>
                      <a:pt x="5" y="21"/>
                      <a:pt x="5" y="20"/>
                      <a:pt x="5" y="20"/>
                    </a:cubicBezTo>
                    <a:cubicBezTo>
                      <a:pt x="6" y="20"/>
                      <a:pt x="6" y="19"/>
                      <a:pt x="6" y="19"/>
                    </a:cubicBezTo>
                    <a:cubicBezTo>
                      <a:pt x="7" y="16"/>
                      <a:pt x="8" y="15"/>
                      <a:pt x="11" y="13"/>
                    </a:cubicBezTo>
                    <a:cubicBezTo>
                      <a:pt x="12" y="12"/>
                      <a:pt x="14" y="11"/>
                      <a:pt x="14" y="10"/>
                    </a:cubicBezTo>
                    <a:cubicBezTo>
                      <a:pt x="14" y="10"/>
                      <a:pt x="15" y="9"/>
                      <a:pt x="16" y="8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9" y="6"/>
                      <a:pt x="19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2" y="5"/>
                      <a:pt x="24" y="4"/>
                    </a:cubicBezTo>
                    <a:cubicBezTo>
                      <a:pt x="27" y="3"/>
                      <a:pt x="27" y="3"/>
                      <a:pt x="30" y="3"/>
                    </a:cubicBezTo>
                    <a:cubicBezTo>
                      <a:pt x="31" y="3"/>
                      <a:pt x="31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36" y="3"/>
                      <a:pt x="37" y="3"/>
                      <a:pt x="40" y="4"/>
                    </a:cubicBezTo>
                    <a:cubicBezTo>
                      <a:pt x="41" y="4"/>
                      <a:pt x="42" y="4"/>
                      <a:pt x="42" y="5"/>
                    </a:cubicBezTo>
                    <a:cubicBezTo>
                      <a:pt x="44" y="6"/>
                      <a:pt x="47" y="7"/>
                      <a:pt x="47" y="7"/>
                    </a:cubicBezTo>
                    <a:cubicBezTo>
                      <a:pt x="48" y="7"/>
                      <a:pt x="50" y="9"/>
                      <a:pt x="51" y="10"/>
                    </a:cubicBezTo>
                    <a:cubicBezTo>
                      <a:pt x="52" y="11"/>
                      <a:pt x="52" y="11"/>
                      <a:pt x="52" y="12"/>
                    </a:cubicBezTo>
                    <a:cubicBezTo>
                      <a:pt x="52" y="12"/>
                      <a:pt x="53" y="13"/>
                      <a:pt x="53" y="13"/>
                    </a:cubicBezTo>
                    <a:cubicBezTo>
                      <a:pt x="53" y="13"/>
                      <a:pt x="54" y="13"/>
                      <a:pt x="54" y="14"/>
                    </a:cubicBezTo>
                    <a:cubicBezTo>
                      <a:pt x="54" y="15"/>
                      <a:pt x="54" y="16"/>
                      <a:pt x="55" y="16"/>
                    </a:cubicBezTo>
                    <a:cubicBezTo>
                      <a:pt x="55" y="16"/>
                      <a:pt x="55" y="16"/>
                      <a:pt x="56" y="17"/>
                    </a:cubicBezTo>
                    <a:cubicBezTo>
                      <a:pt x="56" y="18"/>
                      <a:pt x="57" y="19"/>
                      <a:pt x="57" y="19"/>
                    </a:cubicBezTo>
                    <a:cubicBezTo>
                      <a:pt x="58" y="22"/>
                      <a:pt x="59" y="25"/>
                      <a:pt x="59" y="31"/>
                    </a:cubicBezTo>
                    <a:cubicBezTo>
                      <a:pt x="60" y="38"/>
                      <a:pt x="59" y="41"/>
                      <a:pt x="5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551"/>
              <p:cNvSpPr/>
              <p:nvPr/>
            </p:nvSpPr>
            <p:spPr bwMode="auto">
              <a:xfrm>
                <a:off x="1995" y="1133"/>
                <a:ext cx="5" cy="3"/>
              </a:xfrm>
              <a:custGeom>
                <a:avLst/>
                <a:gdLst>
                  <a:gd name="T0" fmla="*/ 4 w 6"/>
                  <a:gd name="T1" fmla="*/ 3 h 4"/>
                  <a:gd name="T2" fmla="*/ 6 w 6"/>
                  <a:gd name="T3" fmla="*/ 1 h 4"/>
                  <a:gd name="T4" fmla="*/ 5 w 6"/>
                  <a:gd name="T5" fmla="*/ 0 h 4"/>
                  <a:gd name="T6" fmla="*/ 3 w 6"/>
                  <a:gd name="T7" fmla="*/ 1 h 4"/>
                  <a:gd name="T8" fmla="*/ 1 w 6"/>
                  <a:gd name="T9" fmla="*/ 2 h 4"/>
                  <a:gd name="T10" fmla="*/ 1 w 6"/>
                  <a:gd name="T11" fmla="*/ 3 h 4"/>
                  <a:gd name="T12" fmla="*/ 4 w 6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3"/>
                    </a:move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4"/>
                      <a:pt x="2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552"/>
              <p:cNvSpPr/>
              <p:nvPr/>
            </p:nvSpPr>
            <p:spPr bwMode="auto">
              <a:xfrm>
                <a:off x="1965" y="1151"/>
                <a:ext cx="4" cy="4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0 h 5"/>
                  <a:gd name="T4" fmla="*/ 2 w 5"/>
                  <a:gd name="T5" fmla="*/ 1 h 5"/>
                  <a:gd name="T6" fmla="*/ 1 w 5"/>
                  <a:gd name="T7" fmla="*/ 2 h 5"/>
                  <a:gd name="T8" fmla="*/ 1 w 5"/>
                  <a:gd name="T9" fmla="*/ 2 h 5"/>
                  <a:gd name="T10" fmla="*/ 0 w 5"/>
                  <a:gd name="T11" fmla="*/ 3 h 5"/>
                  <a:gd name="T12" fmla="*/ 0 w 5"/>
                  <a:gd name="T13" fmla="*/ 4 h 5"/>
                  <a:gd name="T14" fmla="*/ 2 w 5"/>
                  <a:gd name="T15" fmla="*/ 4 h 5"/>
                  <a:gd name="T16" fmla="*/ 4 w 5"/>
                  <a:gd name="T17" fmla="*/ 2 h 5"/>
                  <a:gd name="T18" fmla="*/ 5 w 5"/>
                  <a:gd name="T19" fmla="*/ 1 h 5"/>
                  <a:gd name="T20" fmla="*/ 4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553"/>
              <p:cNvSpPr/>
              <p:nvPr/>
            </p:nvSpPr>
            <p:spPr bwMode="auto">
              <a:xfrm>
                <a:off x="1972" y="1124"/>
                <a:ext cx="3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5 h 5"/>
                  <a:gd name="T4" fmla="*/ 4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3 w 4"/>
                  <a:gd name="T11" fmla="*/ 2 h 5"/>
                  <a:gd name="T12" fmla="*/ 2 w 4"/>
                  <a:gd name="T13" fmla="*/ 0 h 5"/>
                  <a:gd name="T14" fmla="*/ 1 w 4"/>
                  <a:gd name="T15" fmla="*/ 0 h 5"/>
                  <a:gd name="T16" fmla="*/ 1 w 4"/>
                  <a:gd name="T17" fmla="*/ 0 h 5"/>
                  <a:gd name="T18" fmla="*/ 1 w 4"/>
                  <a:gd name="T19" fmla="*/ 0 h 5"/>
                  <a:gd name="T20" fmla="*/ 1 w 4"/>
                  <a:gd name="T21" fmla="*/ 2 h 5"/>
                  <a:gd name="T22" fmla="*/ 2 w 4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2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554"/>
              <p:cNvSpPr/>
              <p:nvPr/>
            </p:nvSpPr>
            <p:spPr bwMode="auto">
              <a:xfrm>
                <a:off x="1982" y="1120"/>
                <a:ext cx="1" cy="7"/>
              </a:xfrm>
              <a:custGeom>
                <a:avLst/>
                <a:gdLst>
                  <a:gd name="T0" fmla="*/ 0 w 2"/>
                  <a:gd name="T1" fmla="*/ 5 h 8"/>
                  <a:gd name="T2" fmla="*/ 2 w 2"/>
                  <a:gd name="T3" fmla="*/ 6 h 8"/>
                  <a:gd name="T4" fmla="*/ 2 w 2"/>
                  <a:gd name="T5" fmla="*/ 1 h 8"/>
                  <a:gd name="T6" fmla="*/ 2 w 2"/>
                  <a:gd name="T7" fmla="*/ 0 h 8"/>
                  <a:gd name="T8" fmla="*/ 1 w 2"/>
                  <a:gd name="T9" fmla="*/ 0 h 8"/>
                  <a:gd name="T10" fmla="*/ 0 w 2"/>
                  <a:gd name="T11" fmla="*/ 0 h 8"/>
                  <a:gd name="T12" fmla="*/ 0 w 2"/>
                  <a:gd name="T13" fmla="*/ 1 h 8"/>
                  <a:gd name="T14" fmla="*/ 0 w 2"/>
                  <a:gd name="T15" fmla="*/ 3 h 8"/>
                  <a:gd name="T16" fmla="*/ 0 w 2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8">
                    <a:moveTo>
                      <a:pt x="0" y="5"/>
                    </a:moveTo>
                    <a:cubicBezTo>
                      <a:pt x="0" y="8"/>
                      <a:pt x="2" y="7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555"/>
              <p:cNvSpPr/>
              <p:nvPr/>
            </p:nvSpPr>
            <p:spPr bwMode="auto">
              <a:xfrm>
                <a:off x="1964" y="1132"/>
                <a:ext cx="5" cy="3"/>
              </a:xfrm>
              <a:custGeom>
                <a:avLst/>
                <a:gdLst>
                  <a:gd name="T0" fmla="*/ 1 w 6"/>
                  <a:gd name="T1" fmla="*/ 2 h 4"/>
                  <a:gd name="T2" fmla="*/ 2 w 6"/>
                  <a:gd name="T3" fmla="*/ 3 h 4"/>
                  <a:gd name="T4" fmla="*/ 5 w 6"/>
                  <a:gd name="T5" fmla="*/ 3 h 4"/>
                  <a:gd name="T6" fmla="*/ 4 w 6"/>
                  <a:gd name="T7" fmla="*/ 1 h 4"/>
                  <a:gd name="T8" fmla="*/ 2 w 6"/>
                  <a:gd name="T9" fmla="*/ 0 h 4"/>
                  <a:gd name="T10" fmla="*/ 1 w 6"/>
                  <a:gd name="T11" fmla="*/ 1 h 4"/>
                  <a:gd name="T12" fmla="*/ 1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2"/>
                    </a:moveTo>
                    <a:cubicBezTo>
                      <a:pt x="1" y="2"/>
                      <a:pt x="2" y="3"/>
                      <a:pt x="2" y="3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6" y="2"/>
                      <a:pt x="5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556"/>
              <p:cNvSpPr/>
              <p:nvPr/>
            </p:nvSpPr>
            <p:spPr bwMode="auto">
              <a:xfrm>
                <a:off x="1980" y="1152"/>
                <a:ext cx="2" cy="10"/>
              </a:xfrm>
              <a:custGeom>
                <a:avLst/>
                <a:gdLst>
                  <a:gd name="T0" fmla="*/ 2 w 3"/>
                  <a:gd name="T1" fmla="*/ 7 h 12"/>
                  <a:gd name="T2" fmla="*/ 2 w 3"/>
                  <a:gd name="T3" fmla="*/ 3 h 12"/>
                  <a:gd name="T4" fmla="*/ 1 w 3"/>
                  <a:gd name="T5" fmla="*/ 0 h 12"/>
                  <a:gd name="T6" fmla="*/ 1 w 3"/>
                  <a:gd name="T7" fmla="*/ 0 h 12"/>
                  <a:gd name="T8" fmla="*/ 0 w 3"/>
                  <a:gd name="T9" fmla="*/ 0 h 12"/>
                  <a:gd name="T10" fmla="*/ 0 w 3"/>
                  <a:gd name="T11" fmla="*/ 2 h 12"/>
                  <a:gd name="T12" fmla="*/ 0 w 3"/>
                  <a:gd name="T13" fmla="*/ 5 h 12"/>
                  <a:gd name="T14" fmla="*/ 1 w 3"/>
                  <a:gd name="T15" fmla="*/ 9 h 12"/>
                  <a:gd name="T16" fmla="*/ 1 w 3"/>
                  <a:gd name="T17" fmla="*/ 11 h 12"/>
                  <a:gd name="T18" fmla="*/ 1 w 3"/>
                  <a:gd name="T19" fmla="*/ 11 h 12"/>
                  <a:gd name="T20" fmla="*/ 2 w 3"/>
                  <a:gd name="T21" fmla="*/ 12 h 12"/>
                  <a:gd name="T22" fmla="*/ 2 w 3"/>
                  <a:gd name="T23" fmla="*/ 10 h 12"/>
                  <a:gd name="T24" fmla="*/ 2 w 3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2">
                    <a:moveTo>
                      <a:pt x="2" y="7"/>
                    </a:moveTo>
                    <a:cubicBezTo>
                      <a:pt x="2" y="6"/>
                      <a:pt x="2" y="5"/>
                      <a:pt x="2" y="3"/>
                    </a:cubicBezTo>
                    <a:cubicBezTo>
                      <a:pt x="2" y="2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0" y="7"/>
                      <a:pt x="1" y="9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3" y="11"/>
                      <a:pt x="2" y="10"/>
                    </a:cubicBezTo>
                    <a:cubicBezTo>
                      <a:pt x="2" y="9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557"/>
              <p:cNvSpPr/>
              <p:nvPr/>
            </p:nvSpPr>
            <p:spPr bwMode="auto">
              <a:xfrm>
                <a:off x="1973" y="1156"/>
                <a:ext cx="3" cy="4"/>
              </a:xfrm>
              <a:custGeom>
                <a:avLst/>
                <a:gdLst>
                  <a:gd name="T0" fmla="*/ 3 w 4"/>
                  <a:gd name="T1" fmla="*/ 0 h 5"/>
                  <a:gd name="T2" fmla="*/ 3 w 4"/>
                  <a:gd name="T3" fmla="*/ 0 h 5"/>
                  <a:gd name="T4" fmla="*/ 2 w 4"/>
                  <a:gd name="T5" fmla="*/ 1 h 5"/>
                  <a:gd name="T6" fmla="*/ 0 w 4"/>
                  <a:gd name="T7" fmla="*/ 5 h 5"/>
                  <a:gd name="T8" fmla="*/ 2 w 4"/>
                  <a:gd name="T9" fmla="*/ 5 h 5"/>
                  <a:gd name="T10" fmla="*/ 4 w 4"/>
                  <a:gd name="T11" fmla="*/ 1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558"/>
              <p:cNvSpPr/>
              <p:nvPr/>
            </p:nvSpPr>
            <p:spPr bwMode="auto">
              <a:xfrm>
                <a:off x="1973" y="1127"/>
                <a:ext cx="13" cy="22"/>
              </a:xfrm>
              <a:custGeom>
                <a:avLst/>
                <a:gdLst>
                  <a:gd name="T0" fmla="*/ 15 w 17"/>
                  <a:gd name="T1" fmla="*/ 6 h 29"/>
                  <a:gd name="T2" fmla="*/ 14 w 17"/>
                  <a:gd name="T3" fmla="*/ 4 h 29"/>
                  <a:gd name="T4" fmla="*/ 14 w 17"/>
                  <a:gd name="T5" fmla="*/ 4 h 29"/>
                  <a:gd name="T6" fmla="*/ 13 w 17"/>
                  <a:gd name="T7" fmla="*/ 2 h 29"/>
                  <a:gd name="T8" fmla="*/ 13 w 17"/>
                  <a:gd name="T9" fmla="*/ 1 h 29"/>
                  <a:gd name="T10" fmla="*/ 13 w 17"/>
                  <a:gd name="T11" fmla="*/ 0 h 29"/>
                  <a:gd name="T12" fmla="*/ 12 w 17"/>
                  <a:gd name="T13" fmla="*/ 1 h 29"/>
                  <a:gd name="T14" fmla="*/ 12 w 17"/>
                  <a:gd name="T15" fmla="*/ 2 h 29"/>
                  <a:gd name="T16" fmla="*/ 12 w 17"/>
                  <a:gd name="T17" fmla="*/ 4 h 29"/>
                  <a:gd name="T18" fmla="*/ 11 w 17"/>
                  <a:gd name="T19" fmla="*/ 6 h 29"/>
                  <a:gd name="T20" fmla="*/ 11 w 17"/>
                  <a:gd name="T21" fmla="*/ 6 h 29"/>
                  <a:gd name="T22" fmla="*/ 10 w 17"/>
                  <a:gd name="T23" fmla="*/ 9 h 29"/>
                  <a:gd name="T24" fmla="*/ 10 w 17"/>
                  <a:gd name="T25" fmla="*/ 12 h 29"/>
                  <a:gd name="T26" fmla="*/ 10 w 17"/>
                  <a:gd name="T27" fmla="*/ 14 h 29"/>
                  <a:gd name="T28" fmla="*/ 11 w 17"/>
                  <a:gd name="T29" fmla="*/ 15 h 29"/>
                  <a:gd name="T30" fmla="*/ 12 w 17"/>
                  <a:gd name="T31" fmla="*/ 17 h 29"/>
                  <a:gd name="T32" fmla="*/ 12 w 17"/>
                  <a:gd name="T33" fmla="*/ 18 h 29"/>
                  <a:gd name="T34" fmla="*/ 12 w 17"/>
                  <a:gd name="T35" fmla="*/ 19 h 29"/>
                  <a:gd name="T36" fmla="*/ 10 w 17"/>
                  <a:gd name="T37" fmla="*/ 21 h 29"/>
                  <a:gd name="T38" fmla="*/ 10 w 17"/>
                  <a:gd name="T39" fmla="*/ 22 h 29"/>
                  <a:gd name="T40" fmla="*/ 10 w 17"/>
                  <a:gd name="T41" fmla="*/ 22 h 29"/>
                  <a:gd name="T42" fmla="*/ 10 w 17"/>
                  <a:gd name="T43" fmla="*/ 22 h 29"/>
                  <a:gd name="T44" fmla="*/ 10 w 17"/>
                  <a:gd name="T45" fmla="*/ 22 h 29"/>
                  <a:gd name="T46" fmla="*/ 8 w 17"/>
                  <a:gd name="T47" fmla="*/ 22 h 29"/>
                  <a:gd name="T48" fmla="*/ 6 w 17"/>
                  <a:gd name="T49" fmla="*/ 22 h 29"/>
                  <a:gd name="T50" fmla="*/ 4 w 17"/>
                  <a:gd name="T51" fmla="*/ 23 h 29"/>
                  <a:gd name="T52" fmla="*/ 3 w 17"/>
                  <a:gd name="T53" fmla="*/ 24 h 29"/>
                  <a:gd name="T54" fmla="*/ 2 w 17"/>
                  <a:gd name="T55" fmla="*/ 25 h 29"/>
                  <a:gd name="T56" fmla="*/ 2 w 17"/>
                  <a:gd name="T57" fmla="*/ 25 h 29"/>
                  <a:gd name="T58" fmla="*/ 2 w 17"/>
                  <a:gd name="T59" fmla="*/ 26 h 29"/>
                  <a:gd name="T60" fmla="*/ 0 w 17"/>
                  <a:gd name="T61" fmla="*/ 27 h 29"/>
                  <a:gd name="T62" fmla="*/ 0 w 17"/>
                  <a:gd name="T63" fmla="*/ 27 h 29"/>
                  <a:gd name="T64" fmla="*/ 0 w 17"/>
                  <a:gd name="T65" fmla="*/ 27 h 29"/>
                  <a:gd name="T66" fmla="*/ 0 w 17"/>
                  <a:gd name="T67" fmla="*/ 28 h 29"/>
                  <a:gd name="T68" fmla="*/ 1 w 17"/>
                  <a:gd name="T69" fmla="*/ 28 h 29"/>
                  <a:gd name="T70" fmla="*/ 1 w 17"/>
                  <a:gd name="T71" fmla="*/ 28 h 29"/>
                  <a:gd name="T72" fmla="*/ 2 w 17"/>
                  <a:gd name="T73" fmla="*/ 28 h 29"/>
                  <a:gd name="T74" fmla="*/ 2 w 17"/>
                  <a:gd name="T75" fmla="*/ 28 h 29"/>
                  <a:gd name="T76" fmla="*/ 4 w 17"/>
                  <a:gd name="T77" fmla="*/ 28 h 29"/>
                  <a:gd name="T78" fmla="*/ 8 w 17"/>
                  <a:gd name="T79" fmla="*/ 27 h 29"/>
                  <a:gd name="T80" fmla="*/ 10 w 17"/>
                  <a:gd name="T81" fmla="*/ 24 h 29"/>
                  <a:gd name="T82" fmla="*/ 10 w 17"/>
                  <a:gd name="T83" fmla="*/ 24 h 29"/>
                  <a:gd name="T84" fmla="*/ 11 w 17"/>
                  <a:gd name="T85" fmla="*/ 23 h 29"/>
                  <a:gd name="T86" fmla="*/ 12 w 17"/>
                  <a:gd name="T87" fmla="*/ 23 h 29"/>
                  <a:gd name="T88" fmla="*/ 13 w 17"/>
                  <a:gd name="T89" fmla="*/ 24 h 29"/>
                  <a:gd name="T90" fmla="*/ 14 w 17"/>
                  <a:gd name="T91" fmla="*/ 23 h 29"/>
                  <a:gd name="T92" fmla="*/ 15 w 17"/>
                  <a:gd name="T93" fmla="*/ 21 h 29"/>
                  <a:gd name="T94" fmla="*/ 14 w 17"/>
                  <a:gd name="T95" fmla="*/ 19 h 29"/>
                  <a:gd name="T96" fmla="*/ 14 w 17"/>
                  <a:gd name="T97" fmla="*/ 19 h 29"/>
                  <a:gd name="T98" fmla="*/ 14 w 17"/>
                  <a:gd name="T99" fmla="*/ 18 h 29"/>
                  <a:gd name="T100" fmla="*/ 14 w 17"/>
                  <a:gd name="T101" fmla="*/ 17 h 29"/>
                  <a:gd name="T102" fmla="*/ 15 w 17"/>
                  <a:gd name="T103" fmla="*/ 16 h 29"/>
                  <a:gd name="T104" fmla="*/ 17 w 17"/>
                  <a:gd name="T105" fmla="*/ 11 h 29"/>
                  <a:gd name="T106" fmla="*/ 16 w 17"/>
                  <a:gd name="T107" fmla="*/ 9 h 29"/>
                  <a:gd name="T108" fmla="*/ 15 w 17"/>
                  <a:gd name="T10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" h="29">
                    <a:moveTo>
                      <a:pt x="15" y="6"/>
                    </a:moveTo>
                    <a:cubicBezTo>
                      <a:pt x="15" y="6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3" y="2"/>
                    </a:cubicBezTo>
                    <a:cubicBezTo>
                      <a:pt x="14" y="2"/>
                      <a:pt x="14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7"/>
                      <a:pt x="10" y="8"/>
                      <a:pt x="10" y="9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0" y="12"/>
                      <a:pt x="10" y="13"/>
                      <a:pt x="10" y="14"/>
                    </a:cubicBezTo>
                    <a:cubicBezTo>
                      <a:pt x="10" y="14"/>
                      <a:pt x="11" y="15"/>
                      <a:pt x="11" y="15"/>
                    </a:cubicBezTo>
                    <a:cubicBezTo>
                      <a:pt x="11" y="16"/>
                      <a:pt x="11" y="16"/>
                      <a:pt x="12" y="17"/>
                    </a:cubicBezTo>
                    <a:cubicBezTo>
                      <a:pt x="12" y="17"/>
                      <a:pt x="12" y="17"/>
                      <a:pt x="12" y="18"/>
                    </a:cubicBezTo>
                    <a:cubicBezTo>
                      <a:pt x="12" y="18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0" y="21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7" y="22"/>
                      <a:pt x="7" y="22"/>
                      <a:pt x="6" y="22"/>
                    </a:cubicBezTo>
                    <a:cubicBezTo>
                      <a:pt x="6" y="23"/>
                      <a:pt x="5" y="23"/>
                      <a:pt x="4" y="23"/>
                    </a:cubicBezTo>
                    <a:cubicBezTo>
                      <a:pt x="4" y="23"/>
                      <a:pt x="3" y="24"/>
                      <a:pt x="3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1" y="26"/>
                      <a:pt x="1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0" y="29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3" y="28"/>
                      <a:pt x="4" y="28"/>
                    </a:cubicBezTo>
                    <a:cubicBezTo>
                      <a:pt x="5" y="28"/>
                      <a:pt x="7" y="28"/>
                      <a:pt x="8" y="27"/>
                    </a:cubicBezTo>
                    <a:cubicBezTo>
                      <a:pt x="9" y="26"/>
                      <a:pt x="9" y="25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4"/>
                      <a:pt x="11" y="24"/>
                      <a:pt x="11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4"/>
                      <a:pt x="12" y="24"/>
                      <a:pt x="13" y="24"/>
                    </a:cubicBezTo>
                    <a:cubicBezTo>
                      <a:pt x="13" y="24"/>
                      <a:pt x="14" y="23"/>
                      <a:pt x="14" y="23"/>
                    </a:cubicBezTo>
                    <a:cubicBezTo>
                      <a:pt x="15" y="23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15" y="17"/>
                      <a:pt x="15" y="16"/>
                      <a:pt x="15" y="16"/>
                    </a:cubicBezTo>
                    <a:cubicBezTo>
                      <a:pt x="16" y="14"/>
                      <a:pt x="16" y="13"/>
                      <a:pt x="17" y="11"/>
                    </a:cubicBezTo>
                    <a:cubicBezTo>
                      <a:pt x="17" y="10"/>
                      <a:pt x="16" y="9"/>
                      <a:pt x="16" y="9"/>
                    </a:cubicBezTo>
                    <a:cubicBezTo>
                      <a:pt x="16" y="8"/>
                      <a:pt x="16" y="7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559"/>
              <p:cNvSpPr/>
              <p:nvPr/>
            </p:nvSpPr>
            <p:spPr bwMode="auto">
              <a:xfrm>
                <a:off x="1798" y="1100"/>
                <a:ext cx="14" cy="30"/>
              </a:xfrm>
              <a:custGeom>
                <a:avLst/>
                <a:gdLst>
                  <a:gd name="T0" fmla="*/ 17 w 18"/>
                  <a:gd name="T1" fmla="*/ 2 h 40"/>
                  <a:gd name="T2" fmla="*/ 17 w 18"/>
                  <a:gd name="T3" fmla="*/ 2 h 40"/>
                  <a:gd name="T4" fmla="*/ 14 w 18"/>
                  <a:gd name="T5" fmla="*/ 1 h 40"/>
                  <a:gd name="T6" fmla="*/ 14 w 18"/>
                  <a:gd name="T7" fmla="*/ 5 h 40"/>
                  <a:gd name="T8" fmla="*/ 13 w 18"/>
                  <a:gd name="T9" fmla="*/ 10 h 40"/>
                  <a:gd name="T10" fmla="*/ 12 w 18"/>
                  <a:gd name="T11" fmla="*/ 20 h 40"/>
                  <a:gd name="T12" fmla="*/ 12 w 18"/>
                  <a:gd name="T13" fmla="*/ 30 h 40"/>
                  <a:gd name="T14" fmla="*/ 9 w 18"/>
                  <a:gd name="T15" fmla="*/ 24 h 40"/>
                  <a:gd name="T16" fmla="*/ 2 w 18"/>
                  <a:gd name="T17" fmla="*/ 11 h 40"/>
                  <a:gd name="T18" fmla="*/ 0 w 18"/>
                  <a:gd name="T19" fmla="*/ 12 h 40"/>
                  <a:gd name="T20" fmla="*/ 3 w 18"/>
                  <a:gd name="T21" fmla="*/ 18 h 40"/>
                  <a:gd name="T22" fmla="*/ 6 w 18"/>
                  <a:gd name="T23" fmla="*/ 26 h 40"/>
                  <a:gd name="T24" fmla="*/ 9 w 18"/>
                  <a:gd name="T25" fmla="*/ 33 h 40"/>
                  <a:gd name="T26" fmla="*/ 12 w 18"/>
                  <a:gd name="T27" fmla="*/ 39 h 40"/>
                  <a:gd name="T28" fmla="*/ 15 w 18"/>
                  <a:gd name="T29" fmla="*/ 39 h 40"/>
                  <a:gd name="T30" fmla="*/ 15 w 18"/>
                  <a:gd name="T31" fmla="*/ 32 h 40"/>
                  <a:gd name="T32" fmla="*/ 16 w 18"/>
                  <a:gd name="T33" fmla="*/ 22 h 40"/>
                  <a:gd name="T34" fmla="*/ 16 w 18"/>
                  <a:gd name="T35" fmla="*/ 12 h 40"/>
                  <a:gd name="T36" fmla="*/ 17 w 18"/>
                  <a:gd name="T37" fmla="*/ 6 h 40"/>
                  <a:gd name="T38" fmla="*/ 17 w 18"/>
                  <a:gd name="T3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40">
                    <a:moveTo>
                      <a:pt x="17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5" y="0"/>
                      <a:pt x="14" y="1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3" y="7"/>
                      <a:pt x="13" y="8"/>
                      <a:pt x="13" y="10"/>
                    </a:cubicBezTo>
                    <a:cubicBezTo>
                      <a:pt x="12" y="14"/>
                      <a:pt x="12" y="17"/>
                      <a:pt x="12" y="20"/>
                    </a:cubicBezTo>
                    <a:cubicBezTo>
                      <a:pt x="12" y="24"/>
                      <a:pt x="12" y="27"/>
                      <a:pt x="12" y="30"/>
                    </a:cubicBezTo>
                    <a:cubicBezTo>
                      <a:pt x="11" y="28"/>
                      <a:pt x="10" y="26"/>
                      <a:pt x="9" y="24"/>
                    </a:cubicBezTo>
                    <a:cubicBezTo>
                      <a:pt x="8" y="19"/>
                      <a:pt x="5" y="15"/>
                      <a:pt x="2" y="11"/>
                    </a:cubicBezTo>
                    <a:cubicBezTo>
                      <a:pt x="2" y="9"/>
                      <a:pt x="0" y="10"/>
                      <a:pt x="0" y="12"/>
                    </a:cubicBezTo>
                    <a:cubicBezTo>
                      <a:pt x="1" y="14"/>
                      <a:pt x="1" y="16"/>
                      <a:pt x="3" y="18"/>
                    </a:cubicBezTo>
                    <a:cubicBezTo>
                      <a:pt x="4" y="21"/>
                      <a:pt x="5" y="23"/>
                      <a:pt x="6" y="26"/>
                    </a:cubicBezTo>
                    <a:cubicBezTo>
                      <a:pt x="7" y="29"/>
                      <a:pt x="8" y="31"/>
                      <a:pt x="9" y="33"/>
                    </a:cubicBezTo>
                    <a:cubicBezTo>
                      <a:pt x="10" y="35"/>
                      <a:pt x="11" y="38"/>
                      <a:pt x="12" y="39"/>
                    </a:cubicBezTo>
                    <a:cubicBezTo>
                      <a:pt x="13" y="40"/>
                      <a:pt x="15" y="40"/>
                      <a:pt x="15" y="39"/>
                    </a:cubicBezTo>
                    <a:cubicBezTo>
                      <a:pt x="16" y="37"/>
                      <a:pt x="15" y="34"/>
                      <a:pt x="15" y="32"/>
                    </a:cubicBezTo>
                    <a:cubicBezTo>
                      <a:pt x="15" y="29"/>
                      <a:pt x="15" y="25"/>
                      <a:pt x="16" y="22"/>
                    </a:cubicBezTo>
                    <a:cubicBezTo>
                      <a:pt x="16" y="19"/>
                      <a:pt x="16" y="15"/>
                      <a:pt x="16" y="12"/>
                    </a:cubicBezTo>
                    <a:cubicBezTo>
                      <a:pt x="16" y="10"/>
                      <a:pt x="17" y="8"/>
                      <a:pt x="17" y="6"/>
                    </a:cubicBezTo>
                    <a:cubicBezTo>
                      <a:pt x="17" y="5"/>
                      <a:pt x="18" y="3"/>
                      <a:pt x="1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560"/>
              <p:cNvSpPr>
                <a:spLocks noEditPoints="1"/>
              </p:cNvSpPr>
              <p:nvPr/>
            </p:nvSpPr>
            <p:spPr bwMode="auto">
              <a:xfrm>
                <a:off x="1810" y="1107"/>
                <a:ext cx="21" cy="25"/>
              </a:xfrm>
              <a:custGeom>
                <a:avLst/>
                <a:gdLst>
                  <a:gd name="T0" fmla="*/ 26 w 28"/>
                  <a:gd name="T1" fmla="*/ 17 h 33"/>
                  <a:gd name="T2" fmla="*/ 23 w 28"/>
                  <a:gd name="T3" fmla="*/ 5 h 33"/>
                  <a:gd name="T4" fmla="*/ 22 w 28"/>
                  <a:gd name="T5" fmla="*/ 2 h 33"/>
                  <a:gd name="T6" fmla="*/ 19 w 28"/>
                  <a:gd name="T7" fmla="*/ 1 h 33"/>
                  <a:gd name="T8" fmla="*/ 20 w 28"/>
                  <a:gd name="T9" fmla="*/ 5 h 33"/>
                  <a:gd name="T10" fmla="*/ 16 w 28"/>
                  <a:gd name="T11" fmla="*/ 12 h 33"/>
                  <a:gd name="T12" fmla="*/ 14 w 28"/>
                  <a:gd name="T13" fmla="*/ 13 h 33"/>
                  <a:gd name="T14" fmla="*/ 7 w 28"/>
                  <a:gd name="T15" fmla="*/ 13 h 33"/>
                  <a:gd name="T16" fmla="*/ 5 w 28"/>
                  <a:gd name="T17" fmla="*/ 11 h 33"/>
                  <a:gd name="T18" fmla="*/ 8 w 28"/>
                  <a:gd name="T19" fmla="*/ 5 h 33"/>
                  <a:gd name="T20" fmla="*/ 19 w 28"/>
                  <a:gd name="T21" fmla="*/ 2 h 33"/>
                  <a:gd name="T22" fmla="*/ 14 w 28"/>
                  <a:gd name="T23" fmla="*/ 1 h 33"/>
                  <a:gd name="T24" fmla="*/ 7 w 28"/>
                  <a:gd name="T25" fmla="*/ 5 h 33"/>
                  <a:gd name="T26" fmla="*/ 3 w 28"/>
                  <a:gd name="T27" fmla="*/ 9 h 33"/>
                  <a:gd name="T28" fmla="*/ 1 w 28"/>
                  <a:gd name="T29" fmla="*/ 15 h 33"/>
                  <a:gd name="T30" fmla="*/ 1 w 28"/>
                  <a:gd name="T31" fmla="*/ 17 h 33"/>
                  <a:gd name="T32" fmla="*/ 4 w 28"/>
                  <a:gd name="T33" fmla="*/ 31 h 33"/>
                  <a:gd name="T34" fmla="*/ 7 w 28"/>
                  <a:gd name="T35" fmla="*/ 29 h 33"/>
                  <a:gd name="T36" fmla="*/ 3 w 28"/>
                  <a:gd name="T37" fmla="*/ 17 h 33"/>
                  <a:gd name="T38" fmla="*/ 6 w 28"/>
                  <a:gd name="T39" fmla="*/ 17 h 33"/>
                  <a:gd name="T40" fmla="*/ 11 w 28"/>
                  <a:gd name="T41" fmla="*/ 16 h 33"/>
                  <a:gd name="T42" fmla="*/ 12 w 28"/>
                  <a:gd name="T43" fmla="*/ 16 h 33"/>
                  <a:gd name="T44" fmla="*/ 13 w 28"/>
                  <a:gd name="T45" fmla="*/ 20 h 33"/>
                  <a:gd name="T46" fmla="*/ 16 w 28"/>
                  <a:gd name="T47" fmla="*/ 28 h 33"/>
                  <a:gd name="T48" fmla="*/ 8 w 28"/>
                  <a:gd name="T49" fmla="*/ 30 h 33"/>
                  <a:gd name="T50" fmla="*/ 14 w 28"/>
                  <a:gd name="T51" fmla="*/ 32 h 33"/>
                  <a:gd name="T52" fmla="*/ 19 w 28"/>
                  <a:gd name="T53" fmla="*/ 29 h 33"/>
                  <a:gd name="T54" fmla="*/ 27 w 28"/>
                  <a:gd name="T55" fmla="*/ 18 h 33"/>
                  <a:gd name="T56" fmla="*/ 22 w 28"/>
                  <a:gd name="T57" fmla="*/ 21 h 33"/>
                  <a:gd name="T58" fmla="*/ 18 w 28"/>
                  <a:gd name="T59" fmla="*/ 26 h 33"/>
                  <a:gd name="T60" fmla="*/ 16 w 28"/>
                  <a:gd name="T61" fmla="*/ 18 h 33"/>
                  <a:gd name="T62" fmla="*/ 16 w 28"/>
                  <a:gd name="T63" fmla="*/ 15 h 33"/>
                  <a:gd name="T64" fmla="*/ 17 w 28"/>
                  <a:gd name="T65" fmla="*/ 14 h 33"/>
                  <a:gd name="T66" fmla="*/ 21 w 28"/>
                  <a:gd name="T67" fmla="*/ 9 h 33"/>
                  <a:gd name="T68" fmla="*/ 21 w 28"/>
                  <a:gd name="T69" fmla="*/ 9 h 33"/>
                  <a:gd name="T70" fmla="*/ 25 w 28"/>
                  <a:gd name="T71" fmla="*/ 17 h 33"/>
                  <a:gd name="T72" fmla="*/ 22 w 28"/>
                  <a:gd name="T73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3">
                    <a:moveTo>
                      <a:pt x="26" y="16"/>
                    </a:moveTo>
                    <a:cubicBezTo>
                      <a:pt x="26" y="16"/>
                      <a:pt x="26" y="16"/>
                      <a:pt x="26" y="17"/>
                    </a:cubicBezTo>
                    <a:cubicBezTo>
                      <a:pt x="27" y="15"/>
                      <a:pt x="25" y="11"/>
                      <a:pt x="25" y="10"/>
                    </a:cubicBezTo>
                    <a:cubicBezTo>
                      <a:pt x="24" y="8"/>
                      <a:pt x="24" y="6"/>
                      <a:pt x="23" y="5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2"/>
                      <a:pt x="23" y="1"/>
                      <a:pt x="22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1" y="0"/>
                      <a:pt x="19" y="0"/>
                      <a:pt x="19" y="1"/>
                    </a:cubicBezTo>
                    <a:cubicBezTo>
                      <a:pt x="19" y="2"/>
                      <a:pt x="19" y="3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6"/>
                      <a:pt x="19" y="7"/>
                      <a:pt x="18" y="8"/>
                    </a:cubicBezTo>
                    <a:cubicBezTo>
                      <a:pt x="17" y="9"/>
                      <a:pt x="16" y="10"/>
                      <a:pt x="16" y="12"/>
                    </a:cubicBezTo>
                    <a:cubicBezTo>
                      <a:pt x="15" y="12"/>
                      <a:pt x="15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2"/>
                      <a:pt x="12" y="13"/>
                      <a:pt x="11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6" y="13"/>
                      <a:pt x="5" y="13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6" y="8"/>
                      <a:pt x="8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10" y="5"/>
                      <a:pt x="11" y="5"/>
                      <a:pt x="13" y="5"/>
                    </a:cubicBezTo>
                    <a:cubicBezTo>
                      <a:pt x="15" y="4"/>
                      <a:pt x="17" y="4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7" y="0"/>
                      <a:pt x="15" y="1"/>
                      <a:pt x="14" y="1"/>
                    </a:cubicBezTo>
                    <a:cubicBezTo>
                      <a:pt x="12" y="2"/>
                      <a:pt x="9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6"/>
                      <a:pt x="4" y="7"/>
                      <a:pt x="3" y="9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2" y="12"/>
                      <a:pt x="1" y="13"/>
                      <a:pt x="1" y="15"/>
                    </a:cubicBezTo>
                    <a:cubicBezTo>
                      <a:pt x="1" y="15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22"/>
                      <a:pt x="1" y="27"/>
                      <a:pt x="4" y="31"/>
                    </a:cubicBezTo>
                    <a:cubicBezTo>
                      <a:pt x="5" y="31"/>
                      <a:pt x="5" y="31"/>
                      <a:pt x="6" y="31"/>
                    </a:cubicBezTo>
                    <a:cubicBezTo>
                      <a:pt x="7" y="31"/>
                      <a:pt x="7" y="30"/>
                      <a:pt x="7" y="29"/>
                    </a:cubicBezTo>
                    <a:cubicBezTo>
                      <a:pt x="6" y="28"/>
                      <a:pt x="6" y="27"/>
                      <a:pt x="5" y="25"/>
                    </a:cubicBezTo>
                    <a:cubicBezTo>
                      <a:pt x="5" y="23"/>
                      <a:pt x="5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8" y="16"/>
                      <a:pt x="9" y="16"/>
                      <a:pt x="1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2" y="17"/>
                      <a:pt x="13" y="18"/>
                    </a:cubicBezTo>
                    <a:cubicBezTo>
                      <a:pt x="13" y="18"/>
                      <a:pt x="13" y="19"/>
                      <a:pt x="13" y="20"/>
                    </a:cubicBezTo>
                    <a:cubicBezTo>
                      <a:pt x="13" y="21"/>
                      <a:pt x="14" y="23"/>
                      <a:pt x="14" y="24"/>
                    </a:cubicBezTo>
                    <a:cubicBezTo>
                      <a:pt x="15" y="25"/>
                      <a:pt x="15" y="27"/>
                      <a:pt x="16" y="28"/>
                    </a:cubicBezTo>
                    <a:cubicBezTo>
                      <a:pt x="15" y="29"/>
                      <a:pt x="13" y="29"/>
                      <a:pt x="12" y="29"/>
                    </a:cubicBezTo>
                    <a:cubicBezTo>
                      <a:pt x="10" y="29"/>
                      <a:pt x="9" y="30"/>
                      <a:pt x="8" y="30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10" y="33"/>
                      <a:pt x="12" y="33"/>
                      <a:pt x="14" y="32"/>
                    </a:cubicBezTo>
                    <a:cubicBezTo>
                      <a:pt x="15" y="32"/>
                      <a:pt x="19" y="32"/>
                      <a:pt x="19" y="3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1" y="28"/>
                      <a:pt x="22" y="25"/>
                      <a:pt x="23" y="24"/>
                    </a:cubicBezTo>
                    <a:cubicBezTo>
                      <a:pt x="24" y="22"/>
                      <a:pt x="26" y="20"/>
                      <a:pt x="27" y="18"/>
                    </a:cubicBezTo>
                    <a:cubicBezTo>
                      <a:pt x="28" y="18"/>
                      <a:pt x="27" y="16"/>
                      <a:pt x="26" y="16"/>
                    </a:cubicBezTo>
                    <a:close/>
                    <a:moveTo>
                      <a:pt x="22" y="21"/>
                    </a:moveTo>
                    <a:cubicBezTo>
                      <a:pt x="21" y="22"/>
                      <a:pt x="20" y="23"/>
                      <a:pt x="19" y="24"/>
                    </a:cubicBezTo>
                    <a:cubicBezTo>
                      <a:pt x="19" y="25"/>
                      <a:pt x="19" y="25"/>
                      <a:pt x="18" y="26"/>
                    </a:cubicBezTo>
                    <a:cubicBezTo>
                      <a:pt x="18" y="25"/>
                      <a:pt x="17" y="23"/>
                      <a:pt x="17" y="22"/>
                    </a:cubicBezTo>
                    <a:cubicBezTo>
                      <a:pt x="17" y="21"/>
                      <a:pt x="16" y="19"/>
                      <a:pt x="16" y="18"/>
                    </a:cubicBezTo>
                    <a:cubicBezTo>
                      <a:pt x="16" y="17"/>
                      <a:pt x="16" y="17"/>
                      <a:pt x="16" y="16"/>
                    </a:cubicBezTo>
                    <a:cubicBezTo>
                      <a:pt x="16" y="16"/>
                      <a:pt x="17" y="16"/>
                      <a:pt x="16" y="15"/>
                    </a:cubicBezTo>
                    <a:cubicBezTo>
                      <a:pt x="16" y="15"/>
                      <a:pt x="17" y="15"/>
                      <a:pt x="17" y="15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9" y="13"/>
                      <a:pt x="20" y="11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11"/>
                      <a:pt x="22" y="13"/>
                      <a:pt x="23" y="14"/>
                    </a:cubicBezTo>
                    <a:cubicBezTo>
                      <a:pt x="23" y="16"/>
                      <a:pt x="24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8"/>
                      <a:pt x="23" y="19"/>
                      <a:pt x="2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561"/>
              <p:cNvSpPr/>
              <p:nvPr/>
            </p:nvSpPr>
            <p:spPr bwMode="auto">
              <a:xfrm>
                <a:off x="1831" y="1107"/>
                <a:ext cx="9" cy="4"/>
              </a:xfrm>
              <a:custGeom>
                <a:avLst/>
                <a:gdLst>
                  <a:gd name="T0" fmla="*/ 11 w 11"/>
                  <a:gd name="T1" fmla="*/ 2 h 5"/>
                  <a:gd name="T2" fmla="*/ 7 w 11"/>
                  <a:gd name="T3" fmla="*/ 1 h 5"/>
                  <a:gd name="T4" fmla="*/ 2 w 11"/>
                  <a:gd name="T5" fmla="*/ 1 h 5"/>
                  <a:gd name="T6" fmla="*/ 3 w 11"/>
                  <a:gd name="T7" fmla="*/ 4 h 5"/>
                  <a:gd name="T8" fmla="*/ 7 w 11"/>
                  <a:gd name="T9" fmla="*/ 4 h 5"/>
                  <a:gd name="T10" fmla="*/ 8 w 11"/>
                  <a:gd name="T11" fmla="*/ 4 h 5"/>
                  <a:gd name="T12" fmla="*/ 9 w 11"/>
                  <a:gd name="T13" fmla="*/ 5 h 5"/>
                  <a:gd name="T14" fmla="*/ 10 w 11"/>
                  <a:gd name="T15" fmla="*/ 5 h 5"/>
                  <a:gd name="T16" fmla="*/ 11 w 11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cubicBezTo>
                      <a:pt x="10" y="1"/>
                      <a:pt x="9" y="1"/>
                      <a:pt x="7" y="1"/>
                    </a:cubicBezTo>
                    <a:cubicBezTo>
                      <a:pt x="5" y="1"/>
                      <a:pt x="4" y="0"/>
                      <a:pt x="2" y="1"/>
                    </a:cubicBezTo>
                    <a:cubicBezTo>
                      <a:pt x="0" y="2"/>
                      <a:pt x="1" y="5"/>
                      <a:pt x="3" y="4"/>
                    </a:cubicBezTo>
                    <a:cubicBezTo>
                      <a:pt x="4" y="4"/>
                      <a:pt x="6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3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562"/>
              <p:cNvSpPr/>
              <p:nvPr/>
            </p:nvSpPr>
            <p:spPr bwMode="auto">
              <a:xfrm>
                <a:off x="1830" y="1104"/>
                <a:ext cx="8" cy="3"/>
              </a:xfrm>
              <a:custGeom>
                <a:avLst/>
                <a:gdLst>
                  <a:gd name="T0" fmla="*/ 10 w 11"/>
                  <a:gd name="T1" fmla="*/ 1 h 4"/>
                  <a:gd name="T2" fmla="*/ 1 w 11"/>
                  <a:gd name="T3" fmla="*/ 2 h 4"/>
                  <a:gd name="T4" fmla="*/ 3 w 11"/>
                  <a:gd name="T5" fmla="*/ 4 h 4"/>
                  <a:gd name="T6" fmla="*/ 8 w 11"/>
                  <a:gd name="T7" fmla="*/ 4 h 4"/>
                  <a:gd name="T8" fmla="*/ 10 w 11"/>
                  <a:gd name="T9" fmla="*/ 4 h 4"/>
                  <a:gd name="T10" fmla="*/ 10 w 11"/>
                  <a:gd name="T11" fmla="*/ 4 h 4"/>
                  <a:gd name="T12" fmla="*/ 10 w 11"/>
                  <a:gd name="T13" fmla="*/ 4 h 4"/>
                  <a:gd name="T14" fmla="*/ 10 w 1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0" y="1"/>
                    </a:move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2" y="4"/>
                      <a:pt x="3" y="4"/>
                    </a:cubicBezTo>
                    <a:cubicBezTo>
                      <a:pt x="5" y="4"/>
                      <a:pt x="6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563"/>
              <p:cNvSpPr>
                <a:spLocks noEditPoints="1"/>
              </p:cNvSpPr>
              <p:nvPr/>
            </p:nvSpPr>
            <p:spPr bwMode="auto">
              <a:xfrm>
                <a:off x="1844" y="1098"/>
                <a:ext cx="14" cy="13"/>
              </a:xfrm>
              <a:custGeom>
                <a:avLst/>
                <a:gdLst>
                  <a:gd name="T0" fmla="*/ 16 w 18"/>
                  <a:gd name="T1" fmla="*/ 13 h 17"/>
                  <a:gd name="T2" fmla="*/ 12 w 18"/>
                  <a:gd name="T3" fmla="*/ 9 h 17"/>
                  <a:gd name="T4" fmla="*/ 13 w 18"/>
                  <a:gd name="T5" fmla="*/ 9 h 17"/>
                  <a:gd name="T6" fmla="*/ 9 w 18"/>
                  <a:gd name="T7" fmla="*/ 1 h 17"/>
                  <a:gd name="T8" fmla="*/ 0 w 18"/>
                  <a:gd name="T9" fmla="*/ 8 h 17"/>
                  <a:gd name="T10" fmla="*/ 5 w 18"/>
                  <a:gd name="T11" fmla="*/ 17 h 17"/>
                  <a:gd name="T12" fmla="*/ 10 w 18"/>
                  <a:gd name="T13" fmla="*/ 12 h 17"/>
                  <a:gd name="T14" fmla="*/ 16 w 18"/>
                  <a:gd name="T15" fmla="*/ 15 h 17"/>
                  <a:gd name="T16" fmla="*/ 16 w 18"/>
                  <a:gd name="T17" fmla="*/ 13 h 17"/>
                  <a:gd name="T18" fmla="*/ 12 w 18"/>
                  <a:gd name="T19" fmla="*/ 7 h 17"/>
                  <a:gd name="T20" fmla="*/ 12 w 18"/>
                  <a:gd name="T21" fmla="*/ 6 h 17"/>
                  <a:gd name="T22" fmla="*/ 12 w 18"/>
                  <a:gd name="T23" fmla="*/ 7 h 17"/>
                  <a:gd name="T24" fmla="*/ 6 w 18"/>
                  <a:gd name="T25" fmla="*/ 13 h 17"/>
                  <a:gd name="T26" fmla="*/ 3 w 18"/>
                  <a:gd name="T27" fmla="*/ 10 h 17"/>
                  <a:gd name="T28" fmla="*/ 5 w 18"/>
                  <a:gd name="T29" fmla="*/ 4 h 17"/>
                  <a:gd name="T30" fmla="*/ 9 w 18"/>
                  <a:gd name="T31" fmla="*/ 4 h 17"/>
                  <a:gd name="T32" fmla="*/ 9 w 18"/>
                  <a:gd name="T33" fmla="*/ 4 h 17"/>
                  <a:gd name="T34" fmla="*/ 8 w 18"/>
                  <a:gd name="T35" fmla="*/ 8 h 17"/>
                  <a:gd name="T36" fmla="*/ 6 w 18"/>
                  <a:gd name="T3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7">
                    <a:moveTo>
                      <a:pt x="16" y="13"/>
                    </a:moveTo>
                    <a:cubicBezTo>
                      <a:pt x="15" y="12"/>
                      <a:pt x="13" y="11"/>
                      <a:pt x="12" y="9"/>
                    </a:cubicBezTo>
                    <a:cubicBezTo>
                      <a:pt x="12" y="9"/>
                      <a:pt x="12" y="9"/>
                      <a:pt x="13" y="9"/>
                    </a:cubicBezTo>
                    <a:cubicBezTo>
                      <a:pt x="18" y="6"/>
                      <a:pt x="12" y="1"/>
                      <a:pt x="9" y="1"/>
                    </a:cubicBezTo>
                    <a:cubicBezTo>
                      <a:pt x="4" y="0"/>
                      <a:pt x="1" y="4"/>
                      <a:pt x="0" y="8"/>
                    </a:cubicBezTo>
                    <a:cubicBezTo>
                      <a:pt x="0" y="12"/>
                      <a:pt x="0" y="17"/>
                      <a:pt x="5" y="17"/>
                    </a:cubicBezTo>
                    <a:cubicBezTo>
                      <a:pt x="7" y="17"/>
                      <a:pt x="9" y="15"/>
                      <a:pt x="10" y="12"/>
                    </a:cubicBezTo>
                    <a:cubicBezTo>
                      <a:pt x="12" y="14"/>
                      <a:pt x="14" y="16"/>
                      <a:pt x="16" y="15"/>
                    </a:cubicBezTo>
                    <a:cubicBezTo>
                      <a:pt x="17" y="15"/>
                      <a:pt x="17" y="13"/>
                      <a:pt x="16" y="13"/>
                    </a:cubicBezTo>
                    <a:close/>
                    <a:moveTo>
                      <a:pt x="12" y="7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7"/>
                    </a:cubicBezTo>
                    <a:close/>
                    <a:moveTo>
                      <a:pt x="6" y="13"/>
                    </a:moveTo>
                    <a:cubicBezTo>
                      <a:pt x="4" y="16"/>
                      <a:pt x="3" y="12"/>
                      <a:pt x="3" y="10"/>
                    </a:cubicBezTo>
                    <a:cubicBezTo>
                      <a:pt x="3" y="8"/>
                      <a:pt x="4" y="5"/>
                      <a:pt x="5" y="4"/>
                    </a:cubicBezTo>
                    <a:cubicBezTo>
                      <a:pt x="7" y="3"/>
                      <a:pt x="8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8" y="7"/>
                      <a:pt x="8" y="8"/>
                    </a:cubicBezTo>
                    <a:cubicBezTo>
                      <a:pt x="8" y="10"/>
                      <a:pt x="7" y="12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564"/>
              <p:cNvSpPr/>
              <p:nvPr/>
            </p:nvSpPr>
            <p:spPr bwMode="auto">
              <a:xfrm>
                <a:off x="1854" y="1086"/>
                <a:ext cx="11" cy="14"/>
              </a:xfrm>
              <a:custGeom>
                <a:avLst/>
                <a:gdLst>
                  <a:gd name="T0" fmla="*/ 12 w 15"/>
                  <a:gd name="T1" fmla="*/ 9 h 18"/>
                  <a:gd name="T2" fmla="*/ 10 w 15"/>
                  <a:gd name="T3" fmla="*/ 9 h 18"/>
                  <a:gd name="T4" fmla="*/ 9 w 15"/>
                  <a:gd name="T5" fmla="*/ 8 h 18"/>
                  <a:gd name="T6" fmla="*/ 10 w 15"/>
                  <a:gd name="T7" fmla="*/ 4 h 18"/>
                  <a:gd name="T8" fmla="*/ 7 w 15"/>
                  <a:gd name="T9" fmla="*/ 0 h 18"/>
                  <a:gd name="T10" fmla="*/ 2 w 15"/>
                  <a:gd name="T11" fmla="*/ 3 h 18"/>
                  <a:gd name="T12" fmla="*/ 0 w 15"/>
                  <a:gd name="T13" fmla="*/ 11 h 18"/>
                  <a:gd name="T14" fmla="*/ 2 w 15"/>
                  <a:gd name="T15" fmla="*/ 11 h 18"/>
                  <a:gd name="T16" fmla="*/ 5 w 15"/>
                  <a:gd name="T17" fmla="*/ 4 h 18"/>
                  <a:gd name="T18" fmla="*/ 7 w 15"/>
                  <a:gd name="T19" fmla="*/ 3 h 18"/>
                  <a:gd name="T20" fmla="*/ 7 w 15"/>
                  <a:gd name="T21" fmla="*/ 3 h 18"/>
                  <a:gd name="T22" fmla="*/ 7 w 15"/>
                  <a:gd name="T23" fmla="*/ 4 h 18"/>
                  <a:gd name="T24" fmla="*/ 5 w 15"/>
                  <a:gd name="T25" fmla="*/ 9 h 18"/>
                  <a:gd name="T26" fmla="*/ 6 w 15"/>
                  <a:gd name="T27" fmla="*/ 11 h 18"/>
                  <a:gd name="T28" fmla="*/ 10 w 15"/>
                  <a:gd name="T29" fmla="*/ 12 h 18"/>
                  <a:gd name="T30" fmla="*/ 11 w 15"/>
                  <a:gd name="T31" fmla="*/ 12 h 18"/>
                  <a:gd name="T32" fmla="*/ 12 w 15"/>
                  <a:gd name="T33" fmla="*/ 12 h 18"/>
                  <a:gd name="T34" fmla="*/ 9 w 15"/>
                  <a:gd name="T35" fmla="*/ 15 h 18"/>
                  <a:gd name="T36" fmla="*/ 9 w 15"/>
                  <a:gd name="T37" fmla="*/ 17 h 18"/>
                  <a:gd name="T38" fmla="*/ 15 w 15"/>
                  <a:gd name="T39" fmla="*/ 12 h 18"/>
                  <a:gd name="T40" fmla="*/ 12 w 15"/>
                  <a:gd name="T41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8">
                    <a:moveTo>
                      <a:pt x="12" y="9"/>
                    </a:moveTo>
                    <a:cubicBezTo>
                      <a:pt x="11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10" y="7"/>
                      <a:pt x="10" y="6"/>
                      <a:pt x="10" y="4"/>
                    </a:cubicBezTo>
                    <a:cubicBezTo>
                      <a:pt x="10" y="2"/>
                      <a:pt x="9" y="0"/>
                      <a:pt x="7" y="0"/>
                    </a:cubicBezTo>
                    <a:cubicBezTo>
                      <a:pt x="5" y="0"/>
                      <a:pt x="3" y="2"/>
                      <a:pt x="2" y="3"/>
                    </a:cubicBezTo>
                    <a:cubicBezTo>
                      <a:pt x="0" y="6"/>
                      <a:pt x="0" y="8"/>
                      <a:pt x="0" y="11"/>
                    </a:cubicBezTo>
                    <a:cubicBezTo>
                      <a:pt x="0" y="12"/>
                      <a:pt x="2" y="12"/>
                      <a:pt x="2" y="11"/>
                    </a:cubicBezTo>
                    <a:cubicBezTo>
                      <a:pt x="2" y="8"/>
                      <a:pt x="3" y="5"/>
                      <a:pt x="5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6"/>
                      <a:pt x="7" y="7"/>
                      <a:pt x="5" y="9"/>
                    </a:cubicBezTo>
                    <a:cubicBezTo>
                      <a:pt x="5" y="10"/>
                      <a:pt x="5" y="11"/>
                      <a:pt x="6" y="11"/>
                    </a:cubicBezTo>
                    <a:cubicBezTo>
                      <a:pt x="8" y="11"/>
                      <a:pt x="9" y="12"/>
                      <a:pt x="10" y="12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1" y="13"/>
                      <a:pt x="9" y="14"/>
                      <a:pt x="9" y="15"/>
                    </a:cubicBezTo>
                    <a:cubicBezTo>
                      <a:pt x="8" y="16"/>
                      <a:pt x="9" y="16"/>
                      <a:pt x="9" y="17"/>
                    </a:cubicBezTo>
                    <a:cubicBezTo>
                      <a:pt x="12" y="18"/>
                      <a:pt x="15" y="14"/>
                      <a:pt x="15" y="12"/>
                    </a:cubicBezTo>
                    <a:cubicBezTo>
                      <a:pt x="15" y="10"/>
                      <a:pt x="14" y="9"/>
                      <a:pt x="1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565"/>
              <p:cNvSpPr/>
              <p:nvPr/>
            </p:nvSpPr>
            <p:spPr bwMode="auto">
              <a:xfrm>
                <a:off x="1289" y="1028"/>
                <a:ext cx="14" cy="22"/>
              </a:xfrm>
              <a:custGeom>
                <a:avLst/>
                <a:gdLst>
                  <a:gd name="T0" fmla="*/ 17 w 18"/>
                  <a:gd name="T1" fmla="*/ 26 h 28"/>
                  <a:gd name="T2" fmla="*/ 17 w 18"/>
                  <a:gd name="T3" fmla="*/ 24 h 28"/>
                  <a:gd name="T4" fmla="*/ 16 w 18"/>
                  <a:gd name="T5" fmla="*/ 21 h 28"/>
                  <a:gd name="T6" fmla="*/ 14 w 18"/>
                  <a:gd name="T7" fmla="*/ 14 h 28"/>
                  <a:gd name="T8" fmla="*/ 13 w 18"/>
                  <a:gd name="T9" fmla="*/ 7 h 28"/>
                  <a:gd name="T10" fmla="*/ 12 w 18"/>
                  <a:gd name="T11" fmla="*/ 1 h 28"/>
                  <a:gd name="T12" fmla="*/ 13 w 18"/>
                  <a:gd name="T13" fmla="*/ 1 h 28"/>
                  <a:gd name="T14" fmla="*/ 12 w 18"/>
                  <a:gd name="T15" fmla="*/ 0 h 28"/>
                  <a:gd name="T16" fmla="*/ 12 w 18"/>
                  <a:gd name="T17" fmla="*/ 1 h 28"/>
                  <a:gd name="T18" fmla="*/ 12 w 18"/>
                  <a:gd name="T19" fmla="*/ 1 h 28"/>
                  <a:gd name="T20" fmla="*/ 11 w 18"/>
                  <a:gd name="T21" fmla="*/ 7 h 28"/>
                  <a:gd name="T22" fmla="*/ 12 w 18"/>
                  <a:gd name="T23" fmla="*/ 12 h 28"/>
                  <a:gd name="T24" fmla="*/ 10 w 18"/>
                  <a:gd name="T25" fmla="*/ 13 h 28"/>
                  <a:gd name="T26" fmla="*/ 7 w 18"/>
                  <a:gd name="T27" fmla="*/ 14 h 28"/>
                  <a:gd name="T28" fmla="*/ 5 w 18"/>
                  <a:gd name="T29" fmla="*/ 14 h 28"/>
                  <a:gd name="T30" fmla="*/ 5 w 18"/>
                  <a:gd name="T31" fmla="*/ 14 h 28"/>
                  <a:gd name="T32" fmla="*/ 5 w 18"/>
                  <a:gd name="T33" fmla="*/ 14 h 28"/>
                  <a:gd name="T34" fmla="*/ 2 w 18"/>
                  <a:gd name="T35" fmla="*/ 1 h 28"/>
                  <a:gd name="T36" fmla="*/ 0 w 18"/>
                  <a:gd name="T37" fmla="*/ 1 h 28"/>
                  <a:gd name="T38" fmla="*/ 3 w 18"/>
                  <a:gd name="T39" fmla="*/ 13 h 28"/>
                  <a:gd name="T40" fmla="*/ 5 w 18"/>
                  <a:gd name="T41" fmla="*/ 20 h 28"/>
                  <a:gd name="T42" fmla="*/ 6 w 18"/>
                  <a:gd name="T43" fmla="*/ 27 h 28"/>
                  <a:gd name="T44" fmla="*/ 8 w 18"/>
                  <a:gd name="T45" fmla="*/ 26 h 28"/>
                  <a:gd name="T46" fmla="*/ 6 w 18"/>
                  <a:gd name="T47" fmla="*/ 16 h 28"/>
                  <a:gd name="T48" fmla="*/ 9 w 18"/>
                  <a:gd name="T49" fmla="*/ 15 h 28"/>
                  <a:gd name="T50" fmla="*/ 11 w 18"/>
                  <a:gd name="T51" fmla="*/ 14 h 28"/>
                  <a:gd name="T52" fmla="*/ 12 w 18"/>
                  <a:gd name="T53" fmla="*/ 14 h 28"/>
                  <a:gd name="T54" fmla="*/ 13 w 18"/>
                  <a:gd name="T55" fmla="*/ 15 h 28"/>
                  <a:gd name="T56" fmla="*/ 14 w 18"/>
                  <a:gd name="T57" fmla="*/ 23 h 28"/>
                  <a:gd name="T58" fmla="*/ 15 w 18"/>
                  <a:gd name="T59" fmla="*/ 26 h 28"/>
                  <a:gd name="T60" fmla="*/ 16 w 18"/>
                  <a:gd name="T61" fmla="*/ 28 h 28"/>
                  <a:gd name="T62" fmla="*/ 18 w 18"/>
                  <a:gd name="T63" fmla="*/ 27 h 28"/>
                  <a:gd name="T64" fmla="*/ 18 w 18"/>
                  <a:gd name="T65" fmla="*/ 27 h 28"/>
                  <a:gd name="T66" fmla="*/ 18 w 18"/>
                  <a:gd name="T67" fmla="*/ 26 h 28"/>
                  <a:gd name="T68" fmla="*/ 17 w 18"/>
                  <a:gd name="T6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28">
                    <a:moveTo>
                      <a:pt x="17" y="26"/>
                    </a:moveTo>
                    <a:cubicBezTo>
                      <a:pt x="17" y="25"/>
                      <a:pt x="17" y="25"/>
                      <a:pt x="17" y="24"/>
                    </a:cubicBezTo>
                    <a:cubicBezTo>
                      <a:pt x="17" y="23"/>
                      <a:pt x="16" y="22"/>
                      <a:pt x="16" y="21"/>
                    </a:cubicBezTo>
                    <a:cubicBezTo>
                      <a:pt x="15" y="19"/>
                      <a:pt x="15" y="16"/>
                      <a:pt x="14" y="14"/>
                    </a:cubicBezTo>
                    <a:cubicBezTo>
                      <a:pt x="14" y="12"/>
                      <a:pt x="13" y="9"/>
                      <a:pt x="13" y="7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1" y="3"/>
                      <a:pt x="11" y="5"/>
                      <a:pt x="11" y="7"/>
                    </a:cubicBezTo>
                    <a:cubicBezTo>
                      <a:pt x="12" y="9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10" y="13"/>
                    </a:cubicBezTo>
                    <a:cubicBezTo>
                      <a:pt x="9" y="13"/>
                      <a:pt x="8" y="13"/>
                      <a:pt x="7" y="14"/>
                    </a:cubicBezTo>
                    <a:cubicBezTo>
                      <a:pt x="7" y="14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2" y="6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0" y="5"/>
                      <a:pt x="2" y="9"/>
                      <a:pt x="3" y="13"/>
                    </a:cubicBezTo>
                    <a:cubicBezTo>
                      <a:pt x="3" y="15"/>
                      <a:pt x="4" y="17"/>
                      <a:pt x="5" y="20"/>
                    </a:cubicBezTo>
                    <a:cubicBezTo>
                      <a:pt x="5" y="22"/>
                      <a:pt x="5" y="24"/>
                      <a:pt x="6" y="27"/>
                    </a:cubicBezTo>
                    <a:cubicBezTo>
                      <a:pt x="6" y="28"/>
                      <a:pt x="8" y="27"/>
                      <a:pt x="8" y="26"/>
                    </a:cubicBezTo>
                    <a:cubicBezTo>
                      <a:pt x="8" y="23"/>
                      <a:pt x="7" y="19"/>
                      <a:pt x="6" y="16"/>
                    </a:cubicBez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3" y="15"/>
                      <a:pt x="13" y="15"/>
                    </a:cubicBezTo>
                    <a:cubicBezTo>
                      <a:pt x="13" y="18"/>
                      <a:pt x="14" y="20"/>
                      <a:pt x="14" y="23"/>
                    </a:cubicBezTo>
                    <a:cubicBezTo>
                      <a:pt x="15" y="24"/>
                      <a:pt x="15" y="25"/>
                      <a:pt x="15" y="26"/>
                    </a:cubicBezTo>
                    <a:cubicBezTo>
                      <a:pt x="15" y="26"/>
                      <a:pt x="16" y="27"/>
                      <a:pt x="16" y="28"/>
                    </a:cubicBezTo>
                    <a:cubicBezTo>
                      <a:pt x="17" y="28"/>
                      <a:pt x="18" y="28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6"/>
                    </a:cubicBezTo>
                    <a:cubicBezTo>
                      <a:pt x="18" y="26"/>
                      <a:pt x="18" y="26"/>
                      <a:pt x="1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566"/>
              <p:cNvSpPr/>
              <p:nvPr/>
            </p:nvSpPr>
            <p:spPr bwMode="auto">
              <a:xfrm>
                <a:off x="1306" y="1040"/>
                <a:ext cx="8" cy="13"/>
              </a:xfrm>
              <a:custGeom>
                <a:avLst/>
                <a:gdLst>
                  <a:gd name="T0" fmla="*/ 10 w 11"/>
                  <a:gd name="T1" fmla="*/ 12 h 16"/>
                  <a:gd name="T2" fmla="*/ 6 w 11"/>
                  <a:gd name="T3" fmla="*/ 14 h 16"/>
                  <a:gd name="T4" fmla="*/ 4 w 11"/>
                  <a:gd name="T5" fmla="*/ 14 h 16"/>
                  <a:gd name="T6" fmla="*/ 4 w 11"/>
                  <a:gd name="T7" fmla="*/ 13 h 16"/>
                  <a:gd name="T8" fmla="*/ 5 w 11"/>
                  <a:gd name="T9" fmla="*/ 12 h 16"/>
                  <a:gd name="T10" fmla="*/ 5 w 11"/>
                  <a:gd name="T11" fmla="*/ 10 h 16"/>
                  <a:gd name="T12" fmla="*/ 6 w 11"/>
                  <a:gd name="T13" fmla="*/ 8 h 16"/>
                  <a:gd name="T14" fmla="*/ 6 w 11"/>
                  <a:gd name="T15" fmla="*/ 2 h 16"/>
                  <a:gd name="T16" fmla="*/ 2 w 11"/>
                  <a:gd name="T17" fmla="*/ 1 h 16"/>
                  <a:gd name="T18" fmla="*/ 0 w 11"/>
                  <a:gd name="T19" fmla="*/ 2 h 16"/>
                  <a:gd name="T20" fmla="*/ 1 w 11"/>
                  <a:gd name="T21" fmla="*/ 5 h 16"/>
                  <a:gd name="T22" fmla="*/ 2 w 11"/>
                  <a:gd name="T23" fmla="*/ 4 h 16"/>
                  <a:gd name="T24" fmla="*/ 2 w 11"/>
                  <a:gd name="T25" fmla="*/ 3 h 16"/>
                  <a:gd name="T26" fmla="*/ 3 w 11"/>
                  <a:gd name="T27" fmla="*/ 2 h 16"/>
                  <a:gd name="T28" fmla="*/ 4 w 11"/>
                  <a:gd name="T29" fmla="*/ 2 h 16"/>
                  <a:gd name="T30" fmla="*/ 4 w 11"/>
                  <a:gd name="T31" fmla="*/ 5 h 16"/>
                  <a:gd name="T32" fmla="*/ 4 w 11"/>
                  <a:gd name="T33" fmla="*/ 8 h 16"/>
                  <a:gd name="T34" fmla="*/ 3 w 11"/>
                  <a:gd name="T35" fmla="*/ 10 h 16"/>
                  <a:gd name="T36" fmla="*/ 2 w 11"/>
                  <a:gd name="T37" fmla="*/ 12 h 16"/>
                  <a:gd name="T38" fmla="*/ 1 w 11"/>
                  <a:gd name="T39" fmla="*/ 14 h 16"/>
                  <a:gd name="T40" fmla="*/ 2 w 11"/>
                  <a:gd name="T41" fmla="*/ 16 h 16"/>
                  <a:gd name="T42" fmla="*/ 7 w 11"/>
                  <a:gd name="T43" fmla="*/ 16 h 16"/>
                  <a:gd name="T44" fmla="*/ 11 w 11"/>
                  <a:gd name="T45" fmla="*/ 14 h 16"/>
                  <a:gd name="T46" fmla="*/ 10 w 11"/>
                  <a:gd name="T4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6">
                    <a:moveTo>
                      <a:pt x="10" y="12"/>
                    </a:moveTo>
                    <a:cubicBezTo>
                      <a:pt x="9" y="13"/>
                      <a:pt x="8" y="13"/>
                      <a:pt x="6" y="14"/>
                    </a:cubicBezTo>
                    <a:cubicBezTo>
                      <a:pt x="6" y="14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8"/>
                    </a:cubicBezTo>
                    <a:cubicBezTo>
                      <a:pt x="6" y="6"/>
                      <a:pt x="6" y="4"/>
                      <a:pt x="6" y="2"/>
                    </a:cubicBezTo>
                    <a:cubicBezTo>
                      <a:pt x="6" y="0"/>
                      <a:pt x="3" y="0"/>
                      <a:pt x="2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3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4" y="4"/>
                      <a:pt x="4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4" y="16"/>
                      <a:pt x="5" y="16"/>
                      <a:pt x="7" y="16"/>
                    </a:cubicBezTo>
                    <a:cubicBezTo>
                      <a:pt x="8" y="16"/>
                      <a:pt x="10" y="15"/>
                      <a:pt x="11" y="14"/>
                    </a:cubicBezTo>
                    <a:cubicBezTo>
                      <a:pt x="11" y="13"/>
                      <a:pt x="10" y="12"/>
                      <a:pt x="1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567"/>
              <p:cNvSpPr/>
              <p:nvPr/>
            </p:nvSpPr>
            <p:spPr bwMode="auto">
              <a:xfrm>
                <a:off x="1313" y="1025"/>
                <a:ext cx="13" cy="21"/>
              </a:xfrm>
              <a:custGeom>
                <a:avLst/>
                <a:gdLst>
                  <a:gd name="T0" fmla="*/ 14 w 17"/>
                  <a:gd name="T1" fmla="*/ 17 h 28"/>
                  <a:gd name="T2" fmla="*/ 12 w 17"/>
                  <a:gd name="T3" fmla="*/ 15 h 28"/>
                  <a:gd name="T4" fmla="*/ 8 w 17"/>
                  <a:gd name="T5" fmla="*/ 13 h 28"/>
                  <a:gd name="T6" fmla="*/ 2 w 17"/>
                  <a:gd name="T7" fmla="*/ 8 h 28"/>
                  <a:gd name="T8" fmla="*/ 2 w 17"/>
                  <a:gd name="T9" fmla="*/ 5 h 28"/>
                  <a:gd name="T10" fmla="*/ 4 w 17"/>
                  <a:gd name="T11" fmla="*/ 2 h 28"/>
                  <a:gd name="T12" fmla="*/ 8 w 17"/>
                  <a:gd name="T13" fmla="*/ 2 h 28"/>
                  <a:gd name="T14" fmla="*/ 10 w 17"/>
                  <a:gd name="T15" fmla="*/ 5 h 28"/>
                  <a:gd name="T16" fmla="*/ 11 w 17"/>
                  <a:gd name="T17" fmla="*/ 5 h 28"/>
                  <a:gd name="T18" fmla="*/ 8 w 17"/>
                  <a:gd name="T19" fmla="*/ 1 h 28"/>
                  <a:gd name="T20" fmla="*/ 2 w 17"/>
                  <a:gd name="T21" fmla="*/ 2 h 28"/>
                  <a:gd name="T22" fmla="*/ 0 w 17"/>
                  <a:gd name="T23" fmla="*/ 7 h 28"/>
                  <a:gd name="T24" fmla="*/ 4 w 17"/>
                  <a:gd name="T25" fmla="*/ 13 h 28"/>
                  <a:gd name="T26" fmla="*/ 11 w 17"/>
                  <a:gd name="T27" fmla="*/ 17 h 28"/>
                  <a:gd name="T28" fmla="*/ 13 w 17"/>
                  <a:gd name="T29" fmla="*/ 19 h 28"/>
                  <a:gd name="T30" fmla="*/ 13 w 17"/>
                  <a:gd name="T31" fmla="*/ 22 h 28"/>
                  <a:gd name="T32" fmla="*/ 6 w 17"/>
                  <a:gd name="T33" fmla="*/ 24 h 28"/>
                  <a:gd name="T34" fmla="*/ 5 w 17"/>
                  <a:gd name="T35" fmla="*/ 24 h 28"/>
                  <a:gd name="T36" fmla="*/ 12 w 17"/>
                  <a:gd name="T37" fmla="*/ 25 h 28"/>
                  <a:gd name="T38" fmla="*/ 15 w 17"/>
                  <a:gd name="T39" fmla="*/ 23 h 28"/>
                  <a:gd name="T40" fmla="*/ 14 w 17"/>
                  <a:gd name="T4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8">
                    <a:moveTo>
                      <a:pt x="14" y="17"/>
                    </a:moveTo>
                    <a:cubicBezTo>
                      <a:pt x="13" y="16"/>
                      <a:pt x="12" y="16"/>
                      <a:pt x="12" y="15"/>
                    </a:cubicBezTo>
                    <a:cubicBezTo>
                      <a:pt x="11" y="14"/>
                      <a:pt x="10" y="13"/>
                      <a:pt x="8" y="13"/>
                    </a:cubicBezTo>
                    <a:cubicBezTo>
                      <a:pt x="6" y="11"/>
                      <a:pt x="3" y="10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5" y="2"/>
                      <a:pt x="7" y="2"/>
                      <a:pt x="8" y="2"/>
                    </a:cubicBezTo>
                    <a:cubicBezTo>
                      <a:pt x="9" y="3"/>
                      <a:pt x="10" y="4"/>
                      <a:pt x="10" y="5"/>
                    </a:cubicBezTo>
                    <a:cubicBezTo>
                      <a:pt x="10" y="6"/>
                      <a:pt x="11" y="6"/>
                      <a:pt x="11" y="5"/>
                    </a:cubicBezTo>
                    <a:cubicBezTo>
                      <a:pt x="11" y="3"/>
                      <a:pt x="10" y="2"/>
                      <a:pt x="8" y="1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9"/>
                      <a:pt x="2" y="12"/>
                      <a:pt x="4" y="13"/>
                    </a:cubicBezTo>
                    <a:cubicBezTo>
                      <a:pt x="6" y="14"/>
                      <a:pt x="9" y="15"/>
                      <a:pt x="11" y="17"/>
                    </a:cubicBezTo>
                    <a:cubicBezTo>
                      <a:pt x="11" y="18"/>
                      <a:pt x="12" y="18"/>
                      <a:pt x="13" y="19"/>
                    </a:cubicBezTo>
                    <a:cubicBezTo>
                      <a:pt x="13" y="20"/>
                      <a:pt x="14" y="21"/>
                      <a:pt x="13" y="22"/>
                    </a:cubicBezTo>
                    <a:cubicBezTo>
                      <a:pt x="13" y="23"/>
                      <a:pt x="7" y="26"/>
                      <a:pt x="6" y="24"/>
                    </a:cubicBezTo>
                    <a:cubicBezTo>
                      <a:pt x="6" y="23"/>
                      <a:pt x="5" y="23"/>
                      <a:pt x="5" y="24"/>
                    </a:cubicBezTo>
                    <a:cubicBezTo>
                      <a:pt x="5" y="28"/>
                      <a:pt x="10" y="26"/>
                      <a:pt x="12" y="25"/>
                    </a:cubicBezTo>
                    <a:cubicBezTo>
                      <a:pt x="13" y="25"/>
                      <a:pt x="15" y="24"/>
                      <a:pt x="15" y="23"/>
                    </a:cubicBezTo>
                    <a:cubicBezTo>
                      <a:pt x="17" y="21"/>
                      <a:pt x="15" y="19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568"/>
              <p:cNvSpPr>
                <a:spLocks noEditPoints="1"/>
              </p:cNvSpPr>
              <p:nvPr/>
            </p:nvSpPr>
            <p:spPr bwMode="auto">
              <a:xfrm>
                <a:off x="1325" y="1023"/>
                <a:ext cx="12" cy="19"/>
              </a:xfrm>
              <a:custGeom>
                <a:avLst/>
                <a:gdLst>
                  <a:gd name="T0" fmla="*/ 11 w 16"/>
                  <a:gd name="T1" fmla="*/ 2 h 25"/>
                  <a:gd name="T2" fmla="*/ 4 w 16"/>
                  <a:gd name="T3" fmla="*/ 2 h 25"/>
                  <a:gd name="T4" fmla="*/ 2 w 16"/>
                  <a:gd name="T5" fmla="*/ 9 h 25"/>
                  <a:gd name="T6" fmla="*/ 2 w 16"/>
                  <a:gd name="T7" fmla="*/ 9 h 25"/>
                  <a:gd name="T8" fmla="*/ 1 w 16"/>
                  <a:gd name="T9" fmla="*/ 10 h 25"/>
                  <a:gd name="T10" fmla="*/ 2 w 16"/>
                  <a:gd name="T11" fmla="*/ 19 h 25"/>
                  <a:gd name="T12" fmla="*/ 6 w 16"/>
                  <a:gd name="T13" fmla="*/ 24 h 25"/>
                  <a:gd name="T14" fmla="*/ 10 w 16"/>
                  <a:gd name="T15" fmla="*/ 25 h 25"/>
                  <a:gd name="T16" fmla="*/ 13 w 16"/>
                  <a:gd name="T17" fmla="*/ 24 h 25"/>
                  <a:gd name="T18" fmla="*/ 16 w 16"/>
                  <a:gd name="T19" fmla="*/ 17 h 25"/>
                  <a:gd name="T20" fmla="*/ 11 w 16"/>
                  <a:gd name="T21" fmla="*/ 2 h 25"/>
                  <a:gd name="T22" fmla="*/ 12 w 16"/>
                  <a:gd name="T23" fmla="*/ 23 h 25"/>
                  <a:gd name="T24" fmla="*/ 8 w 16"/>
                  <a:gd name="T25" fmla="*/ 23 h 25"/>
                  <a:gd name="T26" fmla="*/ 5 w 16"/>
                  <a:gd name="T27" fmla="*/ 22 h 25"/>
                  <a:gd name="T28" fmla="*/ 3 w 16"/>
                  <a:gd name="T29" fmla="*/ 18 h 25"/>
                  <a:gd name="T30" fmla="*/ 3 w 16"/>
                  <a:gd name="T31" fmla="*/ 15 h 25"/>
                  <a:gd name="T32" fmla="*/ 5 w 16"/>
                  <a:gd name="T33" fmla="*/ 19 h 25"/>
                  <a:gd name="T34" fmla="*/ 6 w 16"/>
                  <a:gd name="T35" fmla="*/ 19 h 25"/>
                  <a:gd name="T36" fmla="*/ 4 w 16"/>
                  <a:gd name="T37" fmla="*/ 10 h 25"/>
                  <a:gd name="T38" fmla="*/ 5 w 16"/>
                  <a:gd name="T39" fmla="*/ 3 h 25"/>
                  <a:gd name="T40" fmla="*/ 9 w 16"/>
                  <a:gd name="T41" fmla="*/ 3 h 25"/>
                  <a:gd name="T42" fmla="*/ 11 w 16"/>
                  <a:gd name="T43" fmla="*/ 6 h 25"/>
                  <a:gd name="T44" fmla="*/ 14 w 16"/>
                  <a:gd name="T45" fmla="*/ 12 h 25"/>
                  <a:gd name="T46" fmla="*/ 14 w 16"/>
                  <a:gd name="T47" fmla="*/ 16 h 25"/>
                  <a:gd name="T48" fmla="*/ 14 w 16"/>
                  <a:gd name="T49" fmla="*/ 20 h 25"/>
                  <a:gd name="T50" fmla="*/ 12 w 16"/>
                  <a:gd name="T5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5">
                    <a:moveTo>
                      <a:pt x="11" y="2"/>
                    </a:moveTo>
                    <a:cubicBezTo>
                      <a:pt x="9" y="1"/>
                      <a:pt x="6" y="0"/>
                      <a:pt x="4" y="2"/>
                    </a:cubicBezTo>
                    <a:cubicBezTo>
                      <a:pt x="2" y="3"/>
                      <a:pt x="1" y="7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3"/>
                      <a:pt x="0" y="16"/>
                      <a:pt x="2" y="19"/>
                    </a:cubicBezTo>
                    <a:cubicBezTo>
                      <a:pt x="2" y="21"/>
                      <a:pt x="4" y="23"/>
                      <a:pt x="6" y="24"/>
                    </a:cubicBezTo>
                    <a:cubicBezTo>
                      <a:pt x="7" y="25"/>
                      <a:pt x="9" y="25"/>
                      <a:pt x="10" y="25"/>
                    </a:cubicBezTo>
                    <a:cubicBezTo>
                      <a:pt x="11" y="25"/>
                      <a:pt x="12" y="25"/>
                      <a:pt x="13" y="24"/>
                    </a:cubicBezTo>
                    <a:cubicBezTo>
                      <a:pt x="15" y="22"/>
                      <a:pt x="16" y="20"/>
                      <a:pt x="16" y="17"/>
                    </a:cubicBezTo>
                    <a:cubicBezTo>
                      <a:pt x="16" y="12"/>
                      <a:pt x="15" y="6"/>
                      <a:pt x="11" y="2"/>
                    </a:cubicBezTo>
                    <a:close/>
                    <a:moveTo>
                      <a:pt x="12" y="23"/>
                    </a:moveTo>
                    <a:cubicBezTo>
                      <a:pt x="11" y="24"/>
                      <a:pt x="9" y="23"/>
                      <a:pt x="8" y="23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4" y="21"/>
                      <a:pt x="4" y="19"/>
                      <a:pt x="3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3" y="16"/>
                      <a:pt x="4" y="18"/>
                      <a:pt x="5" y="19"/>
                    </a:cubicBezTo>
                    <a:cubicBezTo>
                      <a:pt x="5" y="20"/>
                      <a:pt x="6" y="19"/>
                      <a:pt x="6" y="19"/>
                    </a:cubicBezTo>
                    <a:cubicBezTo>
                      <a:pt x="5" y="16"/>
                      <a:pt x="4" y="13"/>
                      <a:pt x="4" y="10"/>
                    </a:cubicBezTo>
                    <a:cubicBezTo>
                      <a:pt x="3" y="8"/>
                      <a:pt x="3" y="5"/>
                      <a:pt x="5" y="3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10" y="4"/>
                      <a:pt x="11" y="5"/>
                      <a:pt x="11" y="6"/>
                    </a:cubicBezTo>
                    <a:cubicBezTo>
                      <a:pt x="12" y="7"/>
                      <a:pt x="13" y="10"/>
                      <a:pt x="14" y="12"/>
                    </a:cubicBezTo>
                    <a:cubicBezTo>
                      <a:pt x="14" y="13"/>
                      <a:pt x="14" y="15"/>
                      <a:pt x="14" y="16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3" y="21"/>
                      <a:pt x="13" y="22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569"/>
              <p:cNvSpPr/>
              <p:nvPr/>
            </p:nvSpPr>
            <p:spPr bwMode="auto">
              <a:xfrm>
                <a:off x="1338" y="1035"/>
                <a:ext cx="8" cy="11"/>
              </a:xfrm>
              <a:custGeom>
                <a:avLst/>
                <a:gdLst>
                  <a:gd name="T0" fmla="*/ 10 w 11"/>
                  <a:gd name="T1" fmla="*/ 5 h 14"/>
                  <a:gd name="T2" fmla="*/ 8 w 11"/>
                  <a:gd name="T3" fmla="*/ 5 h 14"/>
                  <a:gd name="T4" fmla="*/ 8 w 11"/>
                  <a:gd name="T5" fmla="*/ 2 h 14"/>
                  <a:gd name="T6" fmla="*/ 7 w 11"/>
                  <a:gd name="T7" fmla="*/ 0 h 14"/>
                  <a:gd name="T8" fmla="*/ 7 w 11"/>
                  <a:gd name="T9" fmla="*/ 0 h 14"/>
                  <a:gd name="T10" fmla="*/ 6 w 11"/>
                  <a:gd name="T11" fmla="*/ 1 h 14"/>
                  <a:gd name="T12" fmla="*/ 6 w 11"/>
                  <a:gd name="T13" fmla="*/ 2 h 14"/>
                  <a:gd name="T14" fmla="*/ 6 w 11"/>
                  <a:gd name="T15" fmla="*/ 4 h 14"/>
                  <a:gd name="T16" fmla="*/ 6 w 11"/>
                  <a:gd name="T17" fmla="*/ 6 h 14"/>
                  <a:gd name="T18" fmla="*/ 6 w 11"/>
                  <a:gd name="T19" fmla="*/ 7 h 14"/>
                  <a:gd name="T20" fmla="*/ 4 w 11"/>
                  <a:gd name="T21" fmla="*/ 8 h 14"/>
                  <a:gd name="T22" fmla="*/ 3 w 11"/>
                  <a:gd name="T23" fmla="*/ 9 h 14"/>
                  <a:gd name="T24" fmla="*/ 3 w 11"/>
                  <a:gd name="T25" fmla="*/ 6 h 14"/>
                  <a:gd name="T26" fmla="*/ 3 w 11"/>
                  <a:gd name="T27" fmla="*/ 4 h 14"/>
                  <a:gd name="T28" fmla="*/ 3 w 11"/>
                  <a:gd name="T29" fmla="*/ 1 h 14"/>
                  <a:gd name="T30" fmla="*/ 2 w 11"/>
                  <a:gd name="T31" fmla="*/ 1 h 14"/>
                  <a:gd name="T32" fmla="*/ 2 w 11"/>
                  <a:gd name="T33" fmla="*/ 4 h 14"/>
                  <a:gd name="T34" fmla="*/ 1 w 11"/>
                  <a:gd name="T35" fmla="*/ 7 h 14"/>
                  <a:gd name="T36" fmla="*/ 1 w 11"/>
                  <a:gd name="T37" fmla="*/ 10 h 14"/>
                  <a:gd name="T38" fmla="*/ 5 w 11"/>
                  <a:gd name="T39" fmla="*/ 10 h 14"/>
                  <a:gd name="T40" fmla="*/ 6 w 11"/>
                  <a:gd name="T41" fmla="*/ 9 h 14"/>
                  <a:gd name="T42" fmla="*/ 7 w 11"/>
                  <a:gd name="T43" fmla="*/ 11 h 14"/>
                  <a:gd name="T44" fmla="*/ 8 w 11"/>
                  <a:gd name="T45" fmla="*/ 14 h 14"/>
                  <a:gd name="T46" fmla="*/ 8 w 11"/>
                  <a:gd name="T47" fmla="*/ 14 h 14"/>
                  <a:gd name="T48" fmla="*/ 9 w 11"/>
                  <a:gd name="T49" fmla="*/ 11 h 14"/>
                  <a:gd name="T50" fmla="*/ 8 w 11"/>
                  <a:gd name="T51" fmla="*/ 7 h 14"/>
                  <a:gd name="T52" fmla="*/ 8 w 11"/>
                  <a:gd name="T53" fmla="*/ 7 h 14"/>
                  <a:gd name="T54" fmla="*/ 10 w 11"/>
                  <a:gd name="T55" fmla="*/ 7 h 14"/>
                  <a:gd name="T56" fmla="*/ 11 w 11"/>
                  <a:gd name="T57" fmla="*/ 7 h 14"/>
                  <a:gd name="T58" fmla="*/ 10 w 11"/>
                  <a:gd name="T5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4"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8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8"/>
                      <a:pt x="0" y="9"/>
                      <a:pt x="1" y="10"/>
                    </a:cubicBezTo>
                    <a:cubicBezTo>
                      <a:pt x="2" y="11"/>
                      <a:pt x="4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7" y="11"/>
                    </a:cubicBezTo>
                    <a:cubicBezTo>
                      <a:pt x="7" y="12"/>
                      <a:pt x="7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9" y="10"/>
                      <a:pt x="8" y="9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570"/>
              <p:cNvSpPr>
                <a:spLocks noEditPoints="1"/>
              </p:cNvSpPr>
              <p:nvPr/>
            </p:nvSpPr>
            <p:spPr bwMode="auto">
              <a:xfrm>
                <a:off x="2180" y="1480"/>
                <a:ext cx="12" cy="23"/>
              </a:xfrm>
              <a:custGeom>
                <a:avLst/>
                <a:gdLst>
                  <a:gd name="T0" fmla="*/ 15 w 16"/>
                  <a:gd name="T1" fmla="*/ 6 h 30"/>
                  <a:gd name="T2" fmla="*/ 7 w 16"/>
                  <a:gd name="T3" fmla="*/ 1 h 30"/>
                  <a:gd name="T4" fmla="*/ 1 w 16"/>
                  <a:gd name="T5" fmla="*/ 7 h 30"/>
                  <a:gd name="T6" fmla="*/ 1 w 16"/>
                  <a:gd name="T7" fmla="*/ 10 h 30"/>
                  <a:gd name="T8" fmla="*/ 1 w 16"/>
                  <a:gd name="T9" fmla="*/ 20 h 30"/>
                  <a:gd name="T10" fmla="*/ 7 w 16"/>
                  <a:gd name="T11" fmla="*/ 29 h 30"/>
                  <a:gd name="T12" fmla="*/ 14 w 16"/>
                  <a:gd name="T13" fmla="*/ 26 h 30"/>
                  <a:gd name="T14" fmla="*/ 16 w 16"/>
                  <a:gd name="T15" fmla="*/ 17 h 30"/>
                  <a:gd name="T16" fmla="*/ 15 w 16"/>
                  <a:gd name="T17" fmla="*/ 6 h 30"/>
                  <a:gd name="T18" fmla="*/ 12 w 16"/>
                  <a:gd name="T19" fmla="*/ 17 h 30"/>
                  <a:gd name="T20" fmla="*/ 8 w 16"/>
                  <a:gd name="T21" fmla="*/ 25 h 30"/>
                  <a:gd name="T22" fmla="*/ 4 w 16"/>
                  <a:gd name="T23" fmla="*/ 17 h 30"/>
                  <a:gd name="T24" fmla="*/ 4 w 16"/>
                  <a:gd name="T25" fmla="*/ 15 h 30"/>
                  <a:gd name="T26" fmla="*/ 3 w 16"/>
                  <a:gd name="T27" fmla="*/ 10 h 30"/>
                  <a:gd name="T28" fmla="*/ 7 w 16"/>
                  <a:gd name="T29" fmla="*/ 4 h 30"/>
                  <a:gd name="T30" fmla="*/ 12 w 16"/>
                  <a:gd name="T31" fmla="*/ 9 h 30"/>
                  <a:gd name="T32" fmla="*/ 12 w 16"/>
                  <a:gd name="T33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30">
                    <a:moveTo>
                      <a:pt x="15" y="6"/>
                    </a:moveTo>
                    <a:cubicBezTo>
                      <a:pt x="13" y="3"/>
                      <a:pt x="10" y="1"/>
                      <a:pt x="7" y="1"/>
                    </a:cubicBezTo>
                    <a:cubicBezTo>
                      <a:pt x="3" y="0"/>
                      <a:pt x="1" y="4"/>
                      <a:pt x="1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0" y="13"/>
                      <a:pt x="0" y="17"/>
                      <a:pt x="1" y="20"/>
                    </a:cubicBezTo>
                    <a:cubicBezTo>
                      <a:pt x="2" y="23"/>
                      <a:pt x="4" y="28"/>
                      <a:pt x="7" y="29"/>
                    </a:cubicBezTo>
                    <a:cubicBezTo>
                      <a:pt x="10" y="30"/>
                      <a:pt x="12" y="29"/>
                      <a:pt x="14" y="26"/>
                    </a:cubicBezTo>
                    <a:cubicBezTo>
                      <a:pt x="16" y="23"/>
                      <a:pt x="16" y="20"/>
                      <a:pt x="16" y="17"/>
                    </a:cubicBezTo>
                    <a:cubicBezTo>
                      <a:pt x="16" y="13"/>
                      <a:pt x="16" y="9"/>
                      <a:pt x="15" y="6"/>
                    </a:cubicBezTo>
                    <a:close/>
                    <a:moveTo>
                      <a:pt x="12" y="17"/>
                    </a:moveTo>
                    <a:cubicBezTo>
                      <a:pt x="12" y="19"/>
                      <a:pt x="12" y="28"/>
                      <a:pt x="8" y="25"/>
                    </a:cubicBezTo>
                    <a:cubicBezTo>
                      <a:pt x="5" y="23"/>
                      <a:pt x="4" y="20"/>
                      <a:pt x="4" y="17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4" y="12"/>
                      <a:pt x="3" y="10"/>
                    </a:cubicBezTo>
                    <a:cubicBezTo>
                      <a:pt x="3" y="7"/>
                      <a:pt x="4" y="4"/>
                      <a:pt x="7" y="4"/>
                    </a:cubicBezTo>
                    <a:cubicBezTo>
                      <a:pt x="9" y="4"/>
                      <a:pt x="11" y="7"/>
                      <a:pt x="12" y="9"/>
                    </a:cubicBezTo>
                    <a:cubicBezTo>
                      <a:pt x="13" y="12"/>
                      <a:pt x="13" y="14"/>
                      <a:pt x="1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571"/>
              <p:cNvSpPr/>
              <p:nvPr/>
            </p:nvSpPr>
            <p:spPr bwMode="auto">
              <a:xfrm>
                <a:off x="2195" y="1477"/>
                <a:ext cx="13" cy="24"/>
              </a:xfrm>
              <a:custGeom>
                <a:avLst/>
                <a:gdLst>
                  <a:gd name="T0" fmla="*/ 17 w 18"/>
                  <a:gd name="T1" fmla="*/ 29 h 32"/>
                  <a:gd name="T2" fmla="*/ 16 w 18"/>
                  <a:gd name="T3" fmla="*/ 23 h 32"/>
                  <a:gd name="T4" fmla="*/ 14 w 18"/>
                  <a:gd name="T5" fmla="*/ 16 h 32"/>
                  <a:gd name="T6" fmla="*/ 12 w 18"/>
                  <a:gd name="T7" fmla="*/ 9 h 32"/>
                  <a:gd name="T8" fmla="*/ 11 w 18"/>
                  <a:gd name="T9" fmla="*/ 1 h 32"/>
                  <a:gd name="T10" fmla="*/ 9 w 18"/>
                  <a:gd name="T11" fmla="*/ 1 h 32"/>
                  <a:gd name="T12" fmla="*/ 10 w 18"/>
                  <a:gd name="T13" fmla="*/ 15 h 32"/>
                  <a:gd name="T14" fmla="*/ 10 w 18"/>
                  <a:gd name="T15" fmla="*/ 18 h 32"/>
                  <a:gd name="T16" fmla="*/ 9 w 18"/>
                  <a:gd name="T17" fmla="*/ 18 h 32"/>
                  <a:gd name="T18" fmla="*/ 6 w 18"/>
                  <a:gd name="T19" fmla="*/ 18 h 32"/>
                  <a:gd name="T20" fmla="*/ 6 w 18"/>
                  <a:gd name="T21" fmla="*/ 18 h 32"/>
                  <a:gd name="T22" fmla="*/ 4 w 18"/>
                  <a:gd name="T23" fmla="*/ 12 h 32"/>
                  <a:gd name="T24" fmla="*/ 3 w 18"/>
                  <a:gd name="T25" fmla="*/ 5 h 32"/>
                  <a:gd name="T26" fmla="*/ 0 w 18"/>
                  <a:gd name="T27" fmla="*/ 5 h 32"/>
                  <a:gd name="T28" fmla="*/ 1 w 18"/>
                  <a:gd name="T29" fmla="*/ 11 h 32"/>
                  <a:gd name="T30" fmla="*/ 2 w 18"/>
                  <a:gd name="T31" fmla="*/ 18 h 32"/>
                  <a:gd name="T32" fmla="*/ 4 w 18"/>
                  <a:gd name="T33" fmla="*/ 26 h 32"/>
                  <a:gd name="T34" fmla="*/ 6 w 18"/>
                  <a:gd name="T35" fmla="*/ 32 h 32"/>
                  <a:gd name="T36" fmla="*/ 7 w 18"/>
                  <a:gd name="T37" fmla="*/ 32 h 32"/>
                  <a:gd name="T38" fmla="*/ 7 w 18"/>
                  <a:gd name="T39" fmla="*/ 26 h 32"/>
                  <a:gd name="T40" fmla="*/ 6 w 18"/>
                  <a:gd name="T41" fmla="*/ 21 h 32"/>
                  <a:gd name="T42" fmla="*/ 7 w 18"/>
                  <a:gd name="T43" fmla="*/ 21 h 32"/>
                  <a:gd name="T44" fmla="*/ 12 w 18"/>
                  <a:gd name="T45" fmla="*/ 21 h 32"/>
                  <a:gd name="T46" fmla="*/ 12 w 18"/>
                  <a:gd name="T47" fmla="*/ 22 h 32"/>
                  <a:gd name="T48" fmla="*/ 13 w 18"/>
                  <a:gd name="T49" fmla="*/ 26 h 32"/>
                  <a:gd name="T50" fmla="*/ 14 w 18"/>
                  <a:gd name="T51" fmla="*/ 29 h 32"/>
                  <a:gd name="T52" fmla="*/ 17 w 18"/>
                  <a:gd name="T53" fmla="*/ 30 h 32"/>
                  <a:gd name="T54" fmla="*/ 17 w 18"/>
                  <a:gd name="T55" fmla="*/ 30 h 32"/>
                  <a:gd name="T56" fmla="*/ 17 w 18"/>
                  <a:gd name="T5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32">
                    <a:moveTo>
                      <a:pt x="17" y="29"/>
                    </a:moveTo>
                    <a:cubicBezTo>
                      <a:pt x="17" y="27"/>
                      <a:pt x="16" y="25"/>
                      <a:pt x="16" y="23"/>
                    </a:cubicBezTo>
                    <a:cubicBezTo>
                      <a:pt x="15" y="21"/>
                      <a:pt x="14" y="18"/>
                      <a:pt x="14" y="16"/>
                    </a:cubicBezTo>
                    <a:cubicBezTo>
                      <a:pt x="13" y="14"/>
                      <a:pt x="13" y="11"/>
                      <a:pt x="12" y="9"/>
                    </a:cubicBezTo>
                    <a:cubicBezTo>
                      <a:pt x="11" y="6"/>
                      <a:pt x="11" y="4"/>
                      <a:pt x="11" y="1"/>
                    </a:cubicBezTo>
                    <a:cubicBezTo>
                      <a:pt x="11" y="0"/>
                      <a:pt x="9" y="0"/>
                      <a:pt x="9" y="1"/>
                    </a:cubicBezTo>
                    <a:cubicBezTo>
                      <a:pt x="8" y="6"/>
                      <a:pt x="9" y="10"/>
                      <a:pt x="10" y="15"/>
                    </a:cubicBezTo>
                    <a:cubicBezTo>
                      <a:pt x="10" y="16"/>
                      <a:pt x="10" y="17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6"/>
                      <a:pt x="5" y="14"/>
                      <a:pt x="4" y="12"/>
                    </a:cubicBezTo>
                    <a:cubicBezTo>
                      <a:pt x="3" y="10"/>
                      <a:pt x="3" y="7"/>
                      <a:pt x="3" y="5"/>
                    </a:cubicBezTo>
                    <a:cubicBezTo>
                      <a:pt x="2" y="3"/>
                      <a:pt x="0" y="3"/>
                      <a:pt x="0" y="5"/>
                    </a:cubicBezTo>
                    <a:cubicBezTo>
                      <a:pt x="0" y="7"/>
                      <a:pt x="0" y="9"/>
                      <a:pt x="1" y="11"/>
                    </a:cubicBezTo>
                    <a:cubicBezTo>
                      <a:pt x="1" y="14"/>
                      <a:pt x="2" y="16"/>
                      <a:pt x="2" y="18"/>
                    </a:cubicBezTo>
                    <a:cubicBezTo>
                      <a:pt x="3" y="21"/>
                      <a:pt x="3" y="23"/>
                      <a:pt x="4" y="26"/>
                    </a:cubicBezTo>
                    <a:cubicBezTo>
                      <a:pt x="4" y="28"/>
                      <a:pt x="4" y="31"/>
                      <a:pt x="6" y="32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9" y="31"/>
                      <a:pt x="8" y="28"/>
                      <a:pt x="7" y="26"/>
                    </a:cubicBezTo>
                    <a:cubicBezTo>
                      <a:pt x="7" y="25"/>
                      <a:pt x="7" y="23"/>
                      <a:pt x="6" y="21"/>
                    </a:cubicBezTo>
                    <a:cubicBezTo>
                      <a:pt x="6" y="21"/>
                      <a:pt x="6" y="21"/>
                      <a:pt x="7" y="21"/>
                    </a:cubicBezTo>
                    <a:cubicBezTo>
                      <a:pt x="8" y="21"/>
                      <a:pt x="10" y="22"/>
                      <a:pt x="12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2" y="25"/>
                      <a:pt x="13" y="26"/>
                    </a:cubicBezTo>
                    <a:cubicBezTo>
                      <a:pt x="13" y="27"/>
                      <a:pt x="14" y="28"/>
                      <a:pt x="14" y="29"/>
                    </a:cubicBezTo>
                    <a:cubicBezTo>
                      <a:pt x="14" y="31"/>
                      <a:pt x="16" y="32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8" y="29"/>
                      <a:pt x="17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572"/>
              <p:cNvSpPr/>
              <p:nvPr/>
            </p:nvSpPr>
            <p:spPr bwMode="auto">
              <a:xfrm>
                <a:off x="2205" y="1472"/>
                <a:ext cx="9" cy="4"/>
              </a:xfrm>
              <a:custGeom>
                <a:avLst/>
                <a:gdLst>
                  <a:gd name="T0" fmla="*/ 7 w 12"/>
                  <a:gd name="T1" fmla="*/ 0 h 5"/>
                  <a:gd name="T2" fmla="*/ 2 w 12"/>
                  <a:gd name="T3" fmla="*/ 2 h 5"/>
                  <a:gd name="T4" fmla="*/ 2 w 12"/>
                  <a:gd name="T5" fmla="*/ 5 h 5"/>
                  <a:gd name="T6" fmla="*/ 7 w 12"/>
                  <a:gd name="T7" fmla="*/ 4 h 5"/>
                  <a:gd name="T8" fmla="*/ 10 w 12"/>
                  <a:gd name="T9" fmla="*/ 3 h 5"/>
                  <a:gd name="T10" fmla="*/ 11 w 12"/>
                  <a:gd name="T11" fmla="*/ 2 h 5"/>
                  <a:gd name="T12" fmla="*/ 7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7" y="0"/>
                    </a:moveTo>
                    <a:cubicBezTo>
                      <a:pt x="5" y="0"/>
                      <a:pt x="4" y="1"/>
                      <a:pt x="2" y="2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8" y="4"/>
                      <a:pt x="9" y="4"/>
                      <a:pt x="10" y="3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2" y="0"/>
                      <a:pt x="9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573"/>
              <p:cNvSpPr/>
              <p:nvPr/>
            </p:nvSpPr>
            <p:spPr bwMode="auto">
              <a:xfrm>
                <a:off x="1731" y="997"/>
                <a:ext cx="13" cy="17"/>
              </a:xfrm>
              <a:custGeom>
                <a:avLst/>
                <a:gdLst>
                  <a:gd name="T0" fmla="*/ 14 w 17"/>
                  <a:gd name="T1" fmla="*/ 17 h 22"/>
                  <a:gd name="T2" fmla="*/ 11 w 17"/>
                  <a:gd name="T3" fmla="*/ 8 h 22"/>
                  <a:gd name="T4" fmla="*/ 10 w 17"/>
                  <a:gd name="T5" fmla="*/ 6 h 22"/>
                  <a:gd name="T6" fmla="*/ 9 w 17"/>
                  <a:gd name="T7" fmla="*/ 5 h 22"/>
                  <a:gd name="T8" fmla="*/ 10 w 17"/>
                  <a:gd name="T9" fmla="*/ 4 h 22"/>
                  <a:gd name="T10" fmla="*/ 13 w 17"/>
                  <a:gd name="T11" fmla="*/ 4 h 22"/>
                  <a:gd name="T12" fmla="*/ 14 w 17"/>
                  <a:gd name="T13" fmla="*/ 5 h 22"/>
                  <a:gd name="T14" fmla="*/ 14 w 17"/>
                  <a:gd name="T15" fmla="*/ 5 h 22"/>
                  <a:gd name="T16" fmla="*/ 14 w 17"/>
                  <a:gd name="T17" fmla="*/ 7 h 22"/>
                  <a:gd name="T18" fmla="*/ 17 w 17"/>
                  <a:gd name="T19" fmla="*/ 4 h 22"/>
                  <a:gd name="T20" fmla="*/ 13 w 17"/>
                  <a:gd name="T21" fmla="*/ 1 h 22"/>
                  <a:gd name="T22" fmla="*/ 10 w 17"/>
                  <a:gd name="T23" fmla="*/ 1 h 22"/>
                  <a:gd name="T24" fmla="*/ 8 w 17"/>
                  <a:gd name="T25" fmla="*/ 2 h 22"/>
                  <a:gd name="T26" fmla="*/ 6 w 17"/>
                  <a:gd name="T27" fmla="*/ 7 h 22"/>
                  <a:gd name="T28" fmla="*/ 11 w 17"/>
                  <a:gd name="T29" fmla="*/ 16 h 22"/>
                  <a:gd name="T30" fmla="*/ 8 w 17"/>
                  <a:gd name="T31" fmla="*/ 18 h 22"/>
                  <a:gd name="T32" fmla="*/ 6 w 17"/>
                  <a:gd name="T33" fmla="*/ 18 h 22"/>
                  <a:gd name="T34" fmla="*/ 5 w 17"/>
                  <a:gd name="T35" fmla="*/ 16 h 22"/>
                  <a:gd name="T36" fmla="*/ 3 w 17"/>
                  <a:gd name="T37" fmla="*/ 15 h 22"/>
                  <a:gd name="T38" fmla="*/ 7 w 17"/>
                  <a:gd name="T39" fmla="*/ 21 h 22"/>
                  <a:gd name="T40" fmla="*/ 14 w 17"/>
                  <a:gd name="T4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2">
                    <a:moveTo>
                      <a:pt x="14" y="17"/>
                    </a:moveTo>
                    <a:cubicBezTo>
                      <a:pt x="15" y="14"/>
                      <a:pt x="12" y="10"/>
                      <a:pt x="11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10" y="4"/>
                      <a:pt x="10" y="4"/>
                    </a:cubicBezTo>
                    <a:cubicBezTo>
                      <a:pt x="11" y="4"/>
                      <a:pt x="12" y="3"/>
                      <a:pt x="13" y="4"/>
                    </a:cubicBezTo>
                    <a:cubicBezTo>
                      <a:pt x="13" y="4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3" y="7"/>
                      <a:pt x="14" y="7"/>
                    </a:cubicBezTo>
                    <a:cubicBezTo>
                      <a:pt x="16" y="8"/>
                      <a:pt x="17" y="6"/>
                      <a:pt x="17" y="4"/>
                    </a:cubicBezTo>
                    <a:cubicBezTo>
                      <a:pt x="17" y="3"/>
                      <a:pt x="15" y="1"/>
                      <a:pt x="13" y="1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6" y="3"/>
                      <a:pt x="5" y="5"/>
                      <a:pt x="6" y="7"/>
                    </a:cubicBezTo>
                    <a:cubicBezTo>
                      <a:pt x="7" y="10"/>
                      <a:pt x="10" y="12"/>
                      <a:pt x="11" y="16"/>
                    </a:cubicBezTo>
                    <a:cubicBezTo>
                      <a:pt x="11" y="17"/>
                      <a:pt x="9" y="18"/>
                      <a:pt x="8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0" y="18"/>
                      <a:pt x="4" y="21"/>
                      <a:pt x="7" y="21"/>
                    </a:cubicBezTo>
                    <a:cubicBezTo>
                      <a:pt x="10" y="22"/>
                      <a:pt x="13" y="20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574"/>
              <p:cNvSpPr/>
              <p:nvPr/>
            </p:nvSpPr>
            <p:spPr bwMode="auto">
              <a:xfrm>
                <a:off x="1744" y="1008"/>
                <a:ext cx="7" cy="6"/>
              </a:xfrm>
              <a:custGeom>
                <a:avLst/>
                <a:gdLst>
                  <a:gd name="T0" fmla="*/ 8 w 10"/>
                  <a:gd name="T1" fmla="*/ 3 h 7"/>
                  <a:gd name="T2" fmla="*/ 3 w 10"/>
                  <a:gd name="T3" fmla="*/ 1 h 7"/>
                  <a:gd name="T4" fmla="*/ 2 w 10"/>
                  <a:gd name="T5" fmla="*/ 3 h 7"/>
                  <a:gd name="T6" fmla="*/ 7 w 10"/>
                  <a:gd name="T7" fmla="*/ 6 h 7"/>
                  <a:gd name="T8" fmla="*/ 8 w 10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8" y="3"/>
                    </a:moveTo>
                    <a:cubicBezTo>
                      <a:pt x="7" y="2"/>
                      <a:pt x="5" y="1"/>
                      <a:pt x="3" y="1"/>
                    </a:cubicBezTo>
                    <a:cubicBezTo>
                      <a:pt x="1" y="0"/>
                      <a:pt x="0" y="2"/>
                      <a:pt x="2" y="3"/>
                    </a:cubicBezTo>
                    <a:cubicBezTo>
                      <a:pt x="4" y="4"/>
                      <a:pt x="5" y="5"/>
                      <a:pt x="7" y="6"/>
                    </a:cubicBezTo>
                    <a:cubicBezTo>
                      <a:pt x="9" y="7"/>
                      <a:pt x="10" y="4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575"/>
              <p:cNvSpPr/>
              <p:nvPr/>
            </p:nvSpPr>
            <p:spPr bwMode="auto">
              <a:xfrm>
                <a:off x="1744" y="1005"/>
                <a:ext cx="8" cy="3"/>
              </a:xfrm>
              <a:custGeom>
                <a:avLst/>
                <a:gdLst>
                  <a:gd name="T0" fmla="*/ 10 w 11"/>
                  <a:gd name="T1" fmla="*/ 4 h 5"/>
                  <a:gd name="T2" fmla="*/ 2 w 11"/>
                  <a:gd name="T3" fmla="*/ 0 h 5"/>
                  <a:gd name="T4" fmla="*/ 1 w 11"/>
                  <a:gd name="T5" fmla="*/ 3 h 5"/>
                  <a:gd name="T6" fmla="*/ 5 w 11"/>
                  <a:gd name="T7" fmla="*/ 4 h 5"/>
                  <a:gd name="T8" fmla="*/ 9 w 11"/>
                  <a:gd name="T9" fmla="*/ 5 h 5"/>
                  <a:gd name="T10" fmla="*/ 10 w 11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0" y="4"/>
                    </a:moveTo>
                    <a:cubicBezTo>
                      <a:pt x="8" y="1"/>
                      <a:pt x="4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ubicBezTo>
                      <a:pt x="2" y="4"/>
                      <a:pt x="4" y="4"/>
                      <a:pt x="5" y="4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10" y="5"/>
                      <a:pt x="11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576"/>
              <p:cNvSpPr/>
              <p:nvPr/>
            </p:nvSpPr>
            <p:spPr bwMode="auto">
              <a:xfrm>
                <a:off x="1757" y="1004"/>
                <a:ext cx="12" cy="18"/>
              </a:xfrm>
              <a:custGeom>
                <a:avLst/>
                <a:gdLst>
                  <a:gd name="T0" fmla="*/ 15 w 15"/>
                  <a:gd name="T1" fmla="*/ 7 h 24"/>
                  <a:gd name="T2" fmla="*/ 14 w 15"/>
                  <a:gd name="T3" fmla="*/ 6 h 24"/>
                  <a:gd name="T4" fmla="*/ 13 w 15"/>
                  <a:gd name="T5" fmla="*/ 5 h 24"/>
                  <a:gd name="T6" fmla="*/ 12 w 15"/>
                  <a:gd name="T7" fmla="*/ 7 h 24"/>
                  <a:gd name="T8" fmla="*/ 10 w 15"/>
                  <a:gd name="T9" fmla="*/ 10 h 24"/>
                  <a:gd name="T10" fmla="*/ 7 w 15"/>
                  <a:gd name="T11" fmla="*/ 14 h 24"/>
                  <a:gd name="T12" fmla="*/ 4 w 15"/>
                  <a:gd name="T13" fmla="*/ 17 h 24"/>
                  <a:gd name="T14" fmla="*/ 4 w 15"/>
                  <a:gd name="T15" fmla="*/ 18 h 24"/>
                  <a:gd name="T16" fmla="*/ 4 w 15"/>
                  <a:gd name="T17" fmla="*/ 17 h 24"/>
                  <a:gd name="T18" fmla="*/ 4 w 15"/>
                  <a:gd name="T19" fmla="*/ 11 h 24"/>
                  <a:gd name="T20" fmla="*/ 5 w 15"/>
                  <a:gd name="T21" fmla="*/ 6 h 24"/>
                  <a:gd name="T22" fmla="*/ 4 w 15"/>
                  <a:gd name="T23" fmla="*/ 2 h 24"/>
                  <a:gd name="T24" fmla="*/ 2 w 15"/>
                  <a:gd name="T25" fmla="*/ 2 h 24"/>
                  <a:gd name="T26" fmla="*/ 1 w 15"/>
                  <a:gd name="T27" fmla="*/ 13 h 24"/>
                  <a:gd name="T28" fmla="*/ 0 w 15"/>
                  <a:gd name="T29" fmla="*/ 19 h 24"/>
                  <a:gd name="T30" fmla="*/ 1 w 15"/>
                  <a:gd name="T31" fmla="*/ 23 h 24"/>
                  <a:gd name="T32" fmla="*/ 3 w 15"/>
                  <a:gd name="T33" fmla="*/ 24 h 24"/>
                  <a:gd name="T34" fmla="*/ 8 w 15"/>
                  <a:gd name="T35" fmla="*/ 18 h 24"/>
                  <a:gd name="T36" fmla="*/ 10 w 15"/>
                  <a:gd name="T37" fmla="*/ 14 h 24"/>
                  <a:gd name="T38" fmla="*/ 13 w 15"/>
                  <a:gd name="T39" fmla="*/ 11 h 24"/>
                  <a:gd name="T40" fmla="*/ 15 w 15"/>
                  <a:gd name="T4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4">
                    <a:moveTo>
                      <a:pt x="15" y="7"/>
                    </a:moveTo>
                    <a:cubicBezTo>
                      <a:pt x="15" y="7"/>
                      <a:pt x="15" y="6"/>
                      <a:pt x="14" y="6"/>
                    </a:cubicBezTo>
                    <a:cubicBezTo>
                      <a:pt x="14" y="6"/>
                      <a:pt x="14" y="5"/>
                      <a:pt x="13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1" y="8"/>
                      <a:pt x="11" y="9"/>
                      <a:pt x="10" y="10"/>
                    </a:cubicBezTo>
                    <a:cubicBezTo>
                      <a:pt x="8" y="10"/>
                      <a:pt x="7" y="12"/>
                      <a:pt x="7" y="14"/>
                    </a:cubicBezTo>
                    <a:cubicBezTo>
                      <a:pt x="6" y="15"/>
                      <a:pt x="5" y="16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7"/>
                      <a:pt x="4" y="17"/>
                    </a:cubicBezTo>
                    <a:cubicBezTo>
                      <a:pt x="4" y="15"/>
                      <a:pt x="4" y="13"/>
                      <a:pt x="4" y="11"/>
                    </a:cubicBezTo>
                    <a:cubicBezTo>
                      <a:pt x="5" y="10"/>
                      <a:pt x="5" y="8"/>
                      <a:pt x="5" y="6"/>
                    </a:cubicBezTo>
                    <a:cubicBezTo>
                      <a:pt x="5" y="5"/>
                      <a:pt x="5" y="3"/>
                      <a:pt x="4" y="2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2" y="6"/>
                      <a:pt x="1" y="10"/>
                      <a:pt x="1" y="13"/>
                    </a:cubicBezTo>
                    <a:cubicBezTo>
                      <a:pt x="0" y="15"/>
                      <a:pt x="1" y="17"/>
                      <a:pt x="0" y="19"/>
                    </a:cubicBezTo>
                    <a:cubicBezTo>
                      <a:pt x="0" y="20"/>
                      <a:pt x="0" y="22"/>
                      <a:pt x="1" y="23"/>
                    </a:cubicBezTo>
                    <a:cubicBezTo>
                      <a:pt x="1" y="24"/>
                      <a:pt x="2" y="24"/>
                      <a:pt x="3" y="24"/>
                    </a:cubicBezTo>
                    <a:cubicBezTo>
                      <a:pt x="5" y="22"/>
                      <a:pt x="7" y="20"/>
                      <a:pt x="8" y="18"/>
                    </a:cubicBezTo>
                    <a:cubicBezTo>
                      <a:pt x="9" y="17"/>
                      <a:pt x="10" y="16"/>
                      <a:pt x="10" y="14"/>
                    </a:cubicBezTo>
                    <a:cubicBezTo>
                      <a:pt x="11" y="13"/>
                      <a:pt x="12" y="12"/>
                      <a:pt x="13" y="11"/>
                    </a:cubicBezTo>
                    <a:cubicBezTo>
                      <a:pt x="13" y="10"/>
                      <a:pt x="14" y="9"/>
                      <a:pt x="1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577"/>
              <p:cNvSpPr/>
              <p:nvPr/>
            </p:nvSpPr>
            <p:spPr bwMode="auto">
              <a:xfrm>
                <a:off x="1767" y="1020"/>
                <a:ext cx="3" cy="3"/>
              </a:xfrm>
              <a:custGeom>
                <a:avLst/>
                <a:gdLst>
                  <a:gd name="T0" fmla="*/ 3 w 4"/>
                  <a:gd name="T1" fmla="*/ 2 h 4"/>
                  <a:gd name="T2" fmla="*/ 4 w 4"/>
                  <a:gd name="T3" fmla="*/ 2 h 4"/>
                  <a:gd name="T4" fmla="*/ 4 w 4"/>
                  <a:gd name="T5" fmla="*/ 1 h 4"/>
                  <a:gd name="T6" fmla="*/ 3 w 4"/>
                  <a:gd name="T7" fmla="*/ 0 h 4"/>
                  <a:gd name="T8" fmla="*/ 2 w 4"/>
                  <a:gd name="T9" fmla="*/ 0 h 4"/>
                  <a:gd name="T10" fmla="*/ 1 w 4"/>
                  <a:gd name="T11" fmla="*/ 1 h 4"/>
                  <a:gd name="T12" fmla="*/ 1 w 4"/>
                  <a:gd name="T13" fmla="*/ 1 h 4"/>
                  <a:gd name="T14" fmla="*/ 0 w 4"/>
                  <a:gd name="T15" fmla="*/ 3 h 4"/>
                  <a:gd name="T16" fmla="*/ 1 w 4"/>
                  <a:gd name="T17" fmla="*/ 4 h 4"/>
                  <a:gd name="T18" fmla="*/ 3 w 4"/>
                  <a:gd name="T19" fmla="*/ 4 h 4"/>
                  <a:gd name="T20" fmla="*/ 3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578"/>
              <p:cNvSpPr/>
              <p:nvPr/>
            </p:nvSpPr>
            <p:spPr bwMode="auto">
              <a:xfrm>
                <a:off x="1770" y="1005"/>
                <a:ext cx="13" cy="22"/>
              </a:xfrm>
              <a:custGeom>
                <a:avLst/>
                <a:gdLst>
                  <a:gd name="T0" fmla="*/ 17 w 17"/>
                  <a:gd name="T1" fmla="*/ 23 h 28"/>
                  <a:gd name="T2" fmla="*/ 15 w 17"/>
                  <a:gd name="T3" fmla="*/ 22 h 28"/>
                  <a:gd name="T4" fmla="*/ 9 w 17"/>
                  <a:gd name="T5" fmla="*/ 23 h 28"/>
                  <a:gd name="T6" fmla="*/ 9 w 17"/>
                  <a:gd name="T7" fmla="*/ 17 h 28"/>
                  <a:gd name="T8" fmla="*/ 10 w 17"/>
                  <a:gd name="T9" fmla="*/ 13 h 28"/>
                  <a:gd name="T10" fmla="*/ 12 w 17"/>
                  <a:gd name="T11" fmla="*/ 13 h 28"/>
                  <a:gd name="T12" fmla="*/ 13 w 17"/>
                  <a:gd name="T13" fmla="*/ 11 h 28"/>
                  <a:gd name="T14" fmla="*/ 11 w 17"/>
                  <a:gd name="T15" fmla="*/ 11 h 28"/>
                  <a:gd name="T16" fmla="*/ 12 w 17"/>
                  <a:gd name="T17" fmla="*/ 8 h 28"/>
                  <a:gd name="T18" fmla="*/ 14 w 17"/>
                  <a:gd name="T19" fmla="*/ 4 h 28"/>
                  <a:gd name="T20" fmla="*/ 14 w 17"/>
                  <a:gd name="T21" fmla="*/ 3 h 28"/>
                  <a:gd name="T22" fmla="*/ 14 w 17"/>
                  <a:gd name="T23" fmla="*/ 2 h 28"/>
                  <a:gd name="T24" fmla="*/ 15 w 17"/>
                  <a:gd name="T25" fmla="*/ 0 h 28"/>
                  <a:gd name="T26" fmla="*/ 12 w 17"/>
                  <a:gd name="T27" fmla="*/ 1 h 28"/>
                  <a:gd name="T28" fmla="*/ 10 w 17"/>
                  <a:gd name="T29" fmla="*/ 6 h 28"/>
                  <a:gd name="T30" fmla="*/ 8 w 17"/>
                  <a:gd name="T31" fmla="*/ 10 h 28"/>
                  <a:gd name="T32" fmla="*/ 2 w 17"/>
                  <a:gd name="T33" fmla="*/ 9 h 28"/>
                  <a:gd name="T34" fmla="*/ 1 w 17"/>
                  <a:gd name="T35" fmla="*/ 12 h 28"/>
                  <a:gd name="T36" fmla="*/ 7 w 17"/>
                  <a:gd name="T37" fmla="*/ 13 h 28"/>
                  <a:gd name="T38" fmla="*/ 6 w 17"/>
                  <a:gd name="T39" fmla="*/ 18 h 28"/>
                  <a:gd name="T40" fmla="*/ 7 w 17"/>
                  <a:gd name="T41" fmla="*/ 26 h 28"/>
                  <a:gd name="T42" fmla="*/ 17 w 17"/>
                  <a:gd name="T43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28">
                    <a:moveTo>
                      <a:pt x="17" y="23"/>
                    </a:moveTo>
                    <a:cubicBezTo>
                      <a:pt x="17" y="23"/>
                      <a:pt x="16" y="22"/>
                      <a:pt x="15" y="22"/>
                    </a:cubicBezTo>
                    <a:cubicBezTo>
                      <a:pt x="14" y="22"/>
                      <a:pt x="10" y="25"/>
                      <a:pt x="9" y="23"/>
                    </a:cubicBezTo>
                    <a:cubicBezTo>
                      <a:pt x="8" y="21"/>
                      <a:pt x="9" y="19"/>
                      <a:pt x="9" y="17"/>
                    </a:cubicBezTo>
                    <a:cubicBezTo>
                      <a:pt x="9" y="16"/>
                      <a:pt x="10" y="14"/>
                      <a:pt x="10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3" y="13"/>
                      <a:pt x="13" y="12"/>
                      <a:pt x="13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7"/>
                      <a:pt x="13" y="6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5" y="2"/>
                      <a:pt x="14" y="2"/>
                    </a:cubicBezTo>
                    <a:cubicBezTo>
                      <a:pt x="16" y="2"/>
                      <a:pt x="16" y="0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11" y="3"/>
                      <a:pt x="11" y="4"/>
                      <a:pt x="10" y="6"/>
                    </a:cubicBezTo>
                    <a:cubicBezTo>
                      <a:pt x="9" y="7"/>
                      <a:pt x="9" y="8"/>
                      <a:pt x="8" y="10"/>
                    </a:cubicBezTo>
                    <a:cubicBezTo>
                      <a:pt x="6" y="9"/>
                      <a:pt x="4" y="9"/>
                      <a:pt x="2" y="9"/>
                    </a:cubicBezTo>
                    <a:cubicBezTo>
                      <a:pt x="0" y="9"/>
                      <a:pt x="0" y="11"/>
                      <a:pt x="1" y="12"/>
                    </a:cubicBezTo>
                    <a:cubicBezTo>
                      <a:pt x="3" y="13"/>
                      <a:pt x="5" y="13"/>
                      <a:pt x="7" y="13"/>
                    </a:cubicBezTo>
                    <a:cubicBezTo>
                      <a:pt x="6" y="15"/>
                      <a:pt x="6" y="16"/>
                      <a:pt x="6" y="18"/>
                    </a:cubicBezTo>
                    <a:cubicBezTo>
                      <a:pt x="5" y="21"/>
                      <a:pt x="5" y="24"/>
                      <a:pt x="7" y="26"/>
                    </a:cubicBezTo>
                    <a:cubicBezTo>
                      <a:pt x="10" y="28"/>
                      <a:pt x="16" y="27"/>
                      <a:pt x="1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579"/>
              <p:cNvSpPr>
                <a:spLocks noEditPoints="1"/>
              </p:cNvSpPr>
              <p:nvPr/>
            </p:nvSpPr>
            <p:spPr bwMode="auto">
              <a:xfrm>
                <a:off x="1113" y="559"/>
                <a:ext cx="57" cy="63"/>
              </a:xfrm>
              <a:custGeom>
                <a:avLst/>
                <a:gdLst>
                  <a:gd name="T0" fmla="*/ 53 w 75"/>
                  <a:gd name="T1" fmla="*/ 37 h 82"/>
                  <a:gd name="T2" fmla="*/ 42 w 75"/>
                  <a:gd name="T3" fmla="*/ 27 h 82"/>
                  <a:gd name="T4" fmla="*/ 34 w 75"/>
                  <a:gd name="T5" fmla="*/ 27 h 82"/>
                  <a:gd name="T6" fmla="*/ 36 w 75"/>
                  <a:gd name="T7" fmla="*/ 19 h 82"/>
                  <a:gd name="T8" fmla="*/ 23 w 75"/>
                  <a:gd name="T9" fmla="*/ 2 h 82"/>
                  <a:gd name="T10" fmla="*/ 16 w 75"/>
                  <a:gd name="T11" fmla="*/ 16 h 82"/>
                  <a:gd name="T12" fmla="*/ 6 w 75"/>
                  <a:gd name="T13" fmla="*/ 15 h 82"/>
                  <a:gd name="T14" fmla="*/ 1 w 75"/>
                  <a:gd name="T15" fmla="*/ 19 h 82"/>
                  <a:gd name="T16" fmla="*/ 4 w 75"/>
                  <a:gd name="T17" fmla="*/ 22 h 82"/>
                  <a:gd name="T18" fmla="*/ 18 w 75"/>
                  <a:gd name="T19" fmla="*/ 33 h 82"/>
                  <a:gd name="T20" fmla="*/ 27 w 75"/>
                  <a:gd name="T21" fmla="*/ 37 h 82"/>
                  <a:gd name="T22" fmla="*/ 25 w 75"/>
                  <a:gd name="T23" fmla="*/ 41 h 82"/>
                  <a:gd name="T24" fmla="*/ 22 w 75"/>
                  <a:gd name="T25" fmla="*/ 48 h 82"/>
                  <a:gd name="T26" fmla="*/ 43 w 75"/>
                  <a:gd name="T27" fmla="*/ 71 h 82"/>
                  <a:gd name="T28" fmla="*/ 18 w 75"/>
                  <a:gd name="T29" fmla="*/ 31 h 82"/>
                  <a:gd name="T30" fmla="*/ 9 w 75"/>
                  <a:gd name="T31" fmla="*/ 20 h 82"/>
                  <a:gd name="T32" fmla="*/ 16 w 75"/>
                  <a:gd name="T33" fmla="*/ 22 h 82"/>
                  <a:gd name="T34" fmla="*/ 20 w 75"/>
                  <a:gd name="T35" fmla="*/ 20 h 82"/>
                  <a:gd name="T36" fmla="*/ 23 w 75"/>
                  <a:gd name="T37" fmla="*/ 16 h 82"/>
                  <a:gd name="T38" fmla="*/ 28 w 75"/>
                  <a:gd name="T39" fmla="*/ 16 h 82"/>
                  <a:gd name="T40" fmla="*/ 24 w 75"/>
                  <a:gd name="T41" fmla="*/ 20 h 82"/>
                  <a:gd name="T42" fmla="*/ 25 w 75"/>
                  <a:gd name="T43" fmla="*/ 23 h 82"/>
                  <a:gd name="T44" fmla="*/ 26 w 75"/>
                  <a:gd name="T45" fmla="*/ 22 h 82"/>
                  <a:gd name="T46" fmla="*/ 28 w 75"/>
                  <a:gd name="T47" fmla="*/ 23 h 82"/>
                  <a:gd name="T48" fmla="*/ 27 w 75"/>
                  <a:gd name="T49" fmla="*/ 24 h 82"/>
                  <a:gd name="T50" fmla="*/ 22 w 75"/>
                  <a:gd name="T51" fmla="*/ 29 h 82"/>
                  <a:gd name="T52" fmla="*/ 18 w 75"/>
                  <a:gd name="T53" fmla="*/ 31 h 82"/>
                  <a:gd name="T54" fmla="*/ 63 w 75"/>
                  <a:gd name="T55" fmla="*/ 61 h 82"/>
                  <a:gd name="T56" fmla="*/ 63 w 75"/>
                  <a:gd name="T57" fmla="*/ 61 h 82"/>
                  <a:gd name="T58" fmla="*/ 55 w 75"/>
                  <a:gd name="T59" fmla="*/ 47 h 82"/>
                  <a:gd name="T60" fmla="*/ 56 w 75"/>
                  <a:gd name="T61" fmla="*/ 48 h 82"/>
                  <a:gd name="T62" fmla="*/ 55 w 75"/>
                  <a:gd name="T63" fmla="*/ 47 h 82"/>
                  <a:gd name="T64" fmla="*/ 37 w 75"/>
                  <a:gd name="T65" fmla="*/ 55 h 82"/>
                  <a:gd name="T66" fmla="*/ 25 w 75"/>
                  <a:gd name="T67" fmla="*/ 44 h 82"/>
                  <a:gd name="T68" fmla="*/ 30 w 75"/>
                  <a:gd name="T69" fmla="*/ 36 h 82"/>
                  <a:gd name="T70" fmla="*/ 36 w 75"/>
                  <a:gd name="T71" fmla="*/ 33 h 82"/>
                  <a:gd name="T72" fmla="*/ 38 w 75"/>
                  <a:gd name="T73" fmla="*/ 36 h 82"/>
                  <a:gd name="T74" fmla="*/ 42 w 75"/>
                  <a:gd name="T75" fmla="*/ 39 h 82"/>
                  <a:gd name="T76" fmla="*/ 44 w 75"/>
                  <a:gd name="T77" fmla="*/ 41 h 82"/>
                  <a:gd name="T78" fmla="*/ 46 w 75"/>
                  <a:gd name="T79" fmla="*/ 42 h 82"/>
                  <a:gd name="T80" fmla="*/ 49 w 75"/>
                  <a:gd name="T81" fmla="*/ 45 h 82"/>
                  <a:gd name="T82" fmla="*/ 51 w 75"/>
                  <a:gd name="T83" fmla="*/ 47 h 82"/>
                  <a:gd name="T84" fmla="*/ 54 w 75"/>
                  <a:gd name="T85" fmla="*/ 51 h 82"/>
                  <a:gd name="T86" fmla="*/ 56 w 75"/>
                  <a:gd name="T87" fmla="*/ 53 h 82"/>
                  <a:gd name="T88" fmla="*/ 58 w 75"/>
                  <a:gd name="T89" fmla="*/ 56 h 82"/>
                  <a:gd name="T90" fmla="*/ 60 w 75"/>
                  <a:gd name="T91" fmla="*/ 58 h 82"/>
                  <a:gd name="T92" fmla="*/ 62 w 75"/>
                  <a:gd name="T93" fmla="*/ 62 h 82"/>
                  <a:gd name="T94" fmla="*/ 63 w 75"/>
                  <a:gd name="T95" fmla="*/ 65 h 82"/>
                  <a:gd name="T96" fmla="*/ 62 w 75"/>
                  <a:gd name="T97" fmla="*/ 67 h 82"/>
                  <a:gd name="T98" fmla="*/ 62 w 75"/>
                  <a:gd name="T99" fmla="*/ 70 h 82"/>
                  <a:gd name="T100" fmla="*/ 58 w 75"/>
                  <a:gd name="T101" fmla="*/ 7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5" h="82">
                    <a:moveTo>
                      <a:pt x="69" y="57"/>
                    </a:moveTo>
                    <a:cubicBezTo>
                      <a:pt x="67" y="52"/>
                      <a:pt x="63" y="49"/>
                      <a:pt x="60" y="45"/>
                    </a:cubicBezTo>
                    <a:cubicBezTo>
                      <a:pt x="58" y="42"/>
                      <a:pt x="56" y="40"/>
                      <a:pt x="53" y="37"/>
                    </a:cubicBezTo>
                    <a:cubicBezTo>
                      <a:pt x="51" y="35"/>
                      <a:pt x="49" y="33"/>
                      <a:pt x="47" y="30"/>
                    </a:cubicBezTo>
                    <a:cubicBezTo>
                      <a:pt x="48" y="29"/>
                      <a:pt x="46" y="27"/>
                      <a:pt x="45" y="28"/>
                    </a:cubicBezTo>
                    <a:cubicBezTo>
                      <a:pt x="44" y="27"/>
                      <a:pt x="43" y="27"/>
                      <a:pt x="42" y="27"/>
                    </a:cubicBezTo>
                    <a:cubicBezTo>
                      <a:pt x="42" y="27"/>
                      <a:pt x="41" y="28"/>
                      <a:pt x="41" y="28"/>
                    </a:cubicBezTo>
                    <a:cubicBezTo>
                      <a:pt x="40" y="29"/>
                      <a:pt x="39" y="29"/>
                      <a:pt x="38" y="28"/>
                    </a:cubicBezTo>
                    <a:cubicBezTo>
                      <a:pt x="36" y="28"/>
                      <a:pt x="35" y="28"/>
                      <a:pt x="34" y="27"/>
                    </a:cubicBezTo>
                    <a:cubicBezTo>
                      <a:pt x="33" y="26"/>
                      <a:pt x="32" y="25"/>
                      <a:pt x="31" y="24"/>
                    </a:cubicBezTo>
                    <a:cubicBezTo>
                      <a:pt x="33" y="22"/>
                      <a:pt x="34" y="21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7" y="19"/>
                      <a:pt x="37" y="18"/>
                      <a:pt x="37" y="17"/>
                    </a:cubicBezTo>
                    <a:cubicBezTo>
                      <a:pt x="35" y="15"/>
                      <a:pt x="34" y="12"/>
                      <a:pt x="32" y="11"/>
                    </a:cubicBezTo>
                    <a:cubicBezTo>
                      <a:pt x="29" y="8"/>
                      <a:pt x="26" y="5"/>
                      <a:pt x="23" y="2"/>
                    </a:cubicBezTo>
                    <a:cubicBezTo>
                      <a:pt x="22" y="0"/>
                      <a:pt x="19" y="2"/>
                      <a:pt x="20" y="4"/>
                    </a:cubicBezTo>
                    <a:cubicBezTo>
                      <a:pt x="20" y="6"/>
                      <a:pt x="20" y="8"/>
                      <a:pt x="19" y="10"/>
                    </a:cubicBezTo>
                    <a:cubicBezTo>
                      <a:pt x="19" y="12"/>
                      <a:pt x="18" y="15"/>
                      <a:pt x="16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7"/>
                      <a:pt x="13" y="17"/>
                      <a:pt x="11" y="16"/>
                    </a:cubicBezTo>
                    <a:cubicBezTo>
                      <a:pt x="10" y="16"/>
                      <a:pt x="8" y="15"/>
                      <a:pt x="6" y="15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1" y="15"/>
                      <a:pt x="0" y="17"/>
                      <a:pt x="0" y="19"/>
                    </a:cubicBezTo>
                    <a:cubicBezTo>
                      <a:pt x="0" y="19"/>
                      <a:pt x="0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2" y="22"/>
                      <a:pt x="3" y="21"/>
                    </a:cubicBezTo>
                    <a:cubicBezTo>
                      <a:pt x="4" y="21"/>
                      <a:pt x="4" y="22"/>
                      <a:pt x="4" y="22"/>
                    </a:cubicBezTo>
                    <a:cubicBezTo>
                      <a:pt x="5" y="23"/>
                      <a:pt x="6" y="24"/>
                      <a:pt x="7" y="25"/>
                    </a:cubicBezTo>
                    <a:cubicBezTo>
                      <a:pt x="9" y="28"/>
                      <a:pt x="12" y="31"/>
                      <a:pt x="14" y="34"/>
                    </a:cubicBezTo>
                    <a:cubicBezTo>
                      <a:pt x="16" y="35"/>
                      <a:pt x="17" y="34"/>
                      <a:pt x="18" y="33"/>
                    </a:cubicBezTo>
                    <a:cubicBezTo>
                      <a:pt x="19" y="35"/>
                      <a:pt x="22" y="34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5" y="34"/>
                      <a:pt x="25" y="36"/>
                      <a:pt x="27" y="37"/>
                    </a:cubicBezTo>
                    <a:cubicBezTo>
                      <a:pt x="26" y="38"/>
                      <a:pt x="26" y="38"/>
                      <a:pt x="27" y="39"/>
                    </a:cubicBezTo>
                    <a:cubicBezTo>
                      <a:pt x="26" y="39"/>
                      <a:pt x="26" y="39"/>
                      <a:pt x="26" y="40"/>
                    </a:cubicBezTo>
                    <a:cubicBezTo>
                      <a:pt x="26" y="40"/>
                      <a:pt x="25" y="41"/>
                      <a:pt x="25" y="41"/>
                    </a:cubicBezTo>
                    <a:cubicBezTo>
                      <a:pt x="24" y="42"/>
                      <a:pt x="23" y="43"/>
                      <a:pt x="22" y="43"/>
                    </a:cubicBezTo>
                    <a:cubicBezTo>
                      <a:pt x="21" y="44"/>
                      <a:pt x="21" y="45"/>
                      <a:pt x="21" y="45"/>
                    </a:cubicBezTo>
                    <a:cubicBezTo>
                      <a:pt x="21" y="46"/>
                      <a:pt x="21" y="47"/>
                      <a:pt x="22" y="48"/>
                    </a:cubicBezTo>
                    <a:cubicBezTo>
                      <a:pt x="24" y="50"/>
                      <a:pt x="25" y="52"/>
                      <a:pt x="27" y="54"/>
                    </a:cubicBezTo>
                    <a:cubicBezTo>
                      <a:pt x="30" y="56"/>
                      <a:pt x="32" y="58"/>
                      <a:pt x="35" y="61"/>
                    </a:cubicBezTo>
                    <a:cubicBezTo>
                      <a:pt x="37" y="64"/>
                      <a:pt x="40" y="68"/>
                      <a:pt x="43" y="71"/>
                    </a:cubicBezTo>
                    <a:cubicBezTo>
                      <a:pt x="49" y="76"/>
                      <a:pt x="58" y="82"/>
                      <a:pt x="66" y="78"/>
                    </a:cubicBezTo>
                    <a:cubicBezTo>
                      <a:pt x="75" y="74"/>
                      <a:pt x="73" y="64"/>
                      <a:pt x="69" y="57"/>
                    </a:cubicBezTo>
                    <a:close/>
                    <a:moveTo>
                      <a:pt x="18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8"/>
                      <a:pt x="13" y="25"/>
                      <a:pt x="11" y="23"/>
                    </a:cubicBezTo>
                    <a:cubicBezTo>
                      <a:pt x="10" y="22"/>
                      <a:pt x="10" y="21"/>
                      <a:pt x="9" y="20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2" y="21"/>
                      <a:pt x="13" y="21"/>
                      <a:pt x="13" y="21"/>
                    </a:cubicBezTo>
                    <a:cubicBezTo>
                      <a:pt x="14" y="22"/>
                      <a:pt x="15" y="21"/>
                      <a:pt x="16" y="22"/>
                    </a:cubicBezTo>
                    <a:cubicBezTo>
                      <a:pt x="17" y="23"/>
                      <a:pt x="18" y="22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0"/>
                      <a:pt x="20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8"/>
                      <a:pt x="22" y="16"/>
                      <a:pt x="22" y="15"/>
                    </a:cubicBezTo>
                    <a:cubicBezTo>
                      <a:pt x="22" y="15"/>
                      <a:pt x="23" y="15"/>
                      <a:pt x="23" y="16"/>
                    </a:cubicBezTo>
                    <a:cubicBezTo>
                      <a:pt x="23" y="16"/>
                      <a:pt x="24" y="17"/>
                      <a:pt x="24" y="17"/>
                    </a:cubicBezTo>
                    <a:cubicBezTo>
                      <a:pt x="24" y="18"/>
                      <a:pt x="25" y="19"/>
                      <a:pt x="26" y="18"/>
                    </a:cubicBezTo>
                    <a:cubicBezTo>
                      <a:pt x="27" y="17"/>
                      <a:pt x="28" y="17"/>
                      <a:pt x="28" y="16"/>
                    </a:cubicBezTo>
                    <a:cubicBezTo>
                      <a:pt x="28" y="16"/>
                      <a:pt x="28" y="17"/>
                      <a:pt x="28" y="17"/>
                    </a:cubicBezTo>
                    <a:cubicBezTo>
                      <a:pt x="27" y="18"/>
                      <a:pt x="26" y="19"/>
                      <a:pt x="25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3" y="21"/>
                      <a:pt x="24" y="21"/>
                    </a:cubicBezTo>
                    <a:cubicBezTo>
                      <a:pt x="23" y="22"/>
                      <a:pt x="24" y="23"/>
                      <a:pt x="25" y="23"/>
                    </a:cubicBezTo>
                    <a:cubicBezTo>
                      <a:pt x="25" y="23"/>
                      <a:pt x="24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7" y="22"/>
                      <a:pt x="27" y="22"/>
                      <a:pt x="27" y="21"/>
                    </a:cubicBezTo>
                    <a:cubicBezTo>
                      <a:pt x="28" y="21"/>
                      <a:pt x="28" y="21"/>
                      <a:pt x="29" y="20"/>
                    </a:cubicBezTo>
                    <a:cubicBezTo>
                      <a:pt x="28" y="21"/>
                      <a:pt x="28" y="22"/>
                      <a:pt x="28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6" y="24"/>
                      <a:pt x="26" y="25"/>
                      <a:pt x="26" y="25"/>
                    </a:cubicBezTo>
                    <a:cubicBezTo>
                      <a:pt x="26" y="25"/>
                      <a:pt x="25" y="26"/>
                      <a:pt x="25" y="26"/>
                    </a:cubicBezTo>
                    <a:cubicBezTo>
                      <a:pt x="24" y="27"/>
                      <a:pt x="23" y="28"/>
                      <a:pt x="22" y="29"/>
                    </a:cubicBezTo>
                    <a:cubicBezTo>
                      <a:pt x="21" y="30"/>
                      <a:pt x="21" y="30"/>
                      <a:pt x="20" y="30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19" y="31"/>
                      <a:pt x="19" y="31"/>
                      <a:pt x="18" y="31"/>
                    </a:cubicBezTo>
                    <a:close/>
                    <a:moveTo>
                      <a:pt x="64" y="61"/>
                    </a:moveTo>
                    <a:cubicBezTo>
                      <a:pt x="64" y="61"/>
                      <a:pt x="64" y="61"/>
                      <a:pt x="64" y="61"/>
                    </a:cubicBezTo>
                    <a:cubicBezTo>
                      <a:pt x="64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4" y="61"/>
                      <a:pt x="64" y="61"/>
                    </a:cubicBezTo>
                    <a:cubicBezTo>
                      <a:pt x="64" y="61"/>
                      <a:pt x="64" y="61"/>
                      <a:pt x="64" y="61"/>
                    </a:cubicBezTo>
                    <a:close/>
                    <a:moveTo>
                      <a:pt x="55" y="47"/>
                    </a:moveTo>
                    <a:cubicBezTo>
                      <a:pt x="55" y="47"/>
                      <a:pt x="55" y="47"/>
                      <a:pt x="56" y="47"/>
                    </a:cubicBezTo>
                    <a:cubicBezTo>
                      <a:pt x="56" y="47"/>
                      <a:pt x="56" y="47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7"/>
                    </a:cubicBezTo>
                    <a:close/>
                    <a:moveTo>
                      <a:pt x="58" y="74"/>
                    </a:moveTo>
                    <a:cubicBezTo>
                      <a:pt x="53" y="73"/>
                      <a:pt x="48" y="68"/>
                      <a:pt x="45" y="65"/>
                    </a:cubicBezTo>
                    <a:cubicBezTo>
                      <a:pt x="42" y="62"/>
                      <a:pt x="40" y="59"/>
                      <a:pt x="37" y="55"/>
                    </a:cubicBezTo>
                    <a:cubicBezTo>
                      <a:pt x="36" y="54"/>
                      <a:pt x="34" y="52"/>
                      <a:pt x="32" y="50"/>
                    </a:cubicBezTo>
                    <a:cubicBezTo>
                      <a:pt x="30" y="49"/>
                      <a:pt x="28" y="47"/>
                      <a:pt x="26" y="44"/>
                    </a:cubicBezTo>
                    <a:cubicBezTo>
                      <a:pt x="26" y="44"/>
                      <a:pt x="26" y="44"/>
                      <a:pt x="25" y="44"/>
                    </a:cubicBezTo>
                    <a:cubicBezTo>
                      <a:pt x="27" y="43"/>
                      <a:pt x="29" y="41"/>
                      <a:pt x="29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1" y="38"/>
                      <a:pt x="31" y="37"/>
                      <a:pt x="30" y="36"/>
                    </a:cubicBezTo>
                    <a:cubicBezTo>
                      <a:pt x="29" y="34"/>
                      <a:pt x="28" y="32"/>
                      <a:pt x="26" y="30"/>
                    </a:cubicBezTo>
                    <a:cubicBezTo>
                      <a:pt x="27" y="30"/>
                      <a:pt x="28" y="29"/>
                      <a:pt x="29" y="28"/>
                    </a:cubicBezTo>
                    <a:cubicBezTo>
                      <a:pt x="31" y="30"/>
                      <a:pt x="33" y="32"/>
                      <a:pt x="36" y="33"/>
                    </a:cubicBezTo>
                    <a:cubicBezTo>
                      <a:pt x="37" y="33"/>
                      <a:pt x="37" y="33"/>
                      <a:pt x="38" y="33"/>
                    </a:cubicBezTo>
                    <a:cubicBezTo>
                      <a:pt x="37" y="34"/>
                      <a:pt x="36" y="35"/>
                      <a:pt x="37" y="36"/>
                    </a:cubicBezTo>
                    <a:cubicBezTo>
                      <a:pt x="37" y="36"/>
                      <a:pt x="38" y="36"/>
                      <a:pt x="38" y="36"/>
                    </a:cubicBezTo>
                    <a:cubicBezTo>
                      <a:pt x="38" y="37"/>
                      <a:pt x="38" y="38"/>
                      <a:pt x="39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1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40"/>
                      <a:pt x="43" y="41"/>
                      <a:pt x="44" y="41"/>
                    </a:cubicBezTo>
                    <a:cubicBezTo>
                      <a:pt x="44" y="41"/>
                      <a:pt x="44" y="41"/>
                      <a:pt x="45" y="41"/>
                    </a:cubicBezTo>
                    <a:cubicBezTo>
                      <a:pt x="45" y="41"/>
                      <a:pt x="45" y="41"/>
                      <a:pt x="45" y="42"/>
                    </a:cubicBezTo>
                    <a:cubicBezTo>
                      <a:pt x="45" y="42"/>
                      <a:pt x="46" y="42"/>
                      <a:pt x="46" y="42"/>
                    </a:cubicBezTo>
                    <a:cubicBezTo>
                      <a:pt x="46" y="42"/>
                      <a:pt x="46" y="43"/>
                      <a:pt x="46" y="43"/>
                    </a:cubicBezTo>
                    <a:cubicBezTo>
                      <a:pt x="46" y="44"/>
                      <a:pt x="47" y="44"/>
                      <a:pt x="48" y="44"/>
                    </a:cubicBezTo>
                    <a:cubicBezTo>
                      <a:pt x="48" y="45"/>
                      <a:pt x="49" y="45"/>
                      <a:pt x="49" y="45"/>
                    </a:cubicBezTo>
                    <a:cubicBezTo>
                      <a:pt x="49" y="46"/>
                      <a:pt x="50" y="48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7"/>
                      <a:pt x="51" y="47"/>
                    </a:cubicBezTo>
                    <a:cubicBezTo>
                      <a:pt x="51" y="48"/>
                      <a:pt x="51" y="49"/>
                      <a:pt x="51" y="49"/>
                    </a:cubicBezTo>
                    <a:cubicBezTo>
                      <a:pt x="52" y="50"/>
                      <a:pt x="52" y="50"/>
                      <a:pt x="53" y="50"/>
                    </a:cubicBezTo>
                    <a:cubicBezTo>
                      <a:pt x="53" y="50"/>
                      <a:pt x="53" y="51"/>
                      <a:pt x="54" y="51"/>
                    </a:cubicBezTo>
                    <a:cubicBezTo>
                      <a:pt x="54" y="52"/>
                      <a:pt x="55" y="52"/>
                      <a:pt x="55" y="52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55" y="52"/>
                      <a:pt x="55" y="53"/>
                      <a:pt x="56" y="53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6" y="53"/>
                      <a:pt x="56" y="54"/>
                      <a:pt x="56" y="54"/>
                    </a:cubicBezTo>
                    <a:cubicBezTo>
                      <a:pt x="57" y="55"/>
                      <a:pt x="57" y="56"/>
                      <a:pt x="58" y="56"/>
                    </a:cubicBezTo>
                    <a:cubicBezTo>
                      <a:pt x="58" y="56"/>
                      <a:pt x="59" y="57"/>
                      <a:pt x="60" y="5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0" y="57"/>
                      <a:pt x="60" y="57"/>
                      <a:pt x="60" y="58"/>
                    </a:cubicBezTo>
                    <a:cubicBezTo>
                      <a:pt x="59" y="58"/>
                      <a:pt x="59" y="59"/>
                      <a:pt x="60" y="59"/>
                    </a:cubicBezTo>
                    <a:cubicBezTo>
                      <a:pt x="60" y="60"/>
                      <a:pt x="60" y="60"/>
                      <a:pt x="61" y="60"/>
                    </a:cubicBezTo>
                    <a:cubicBezTo>
                      <a:pt x="61" y="61"/>
                      <a:pt x="61" y="62"/>
                      <a:pt x="62" y="62"/>
                    </a:cubicBezTo>
                    <a:cubicBezTo>
                      <a:pt x="61" y="62"/>
                      <a:pt x="61" y="63"/>
                      <a:pt x="61" y="63"/>
                    </a:cubicBezTo>
                    <a:cubicBezTo>
                      <a:pt x="61" y="64"/>
                      <a:pt x="62" y="64"/>
                      <a:pt x="62" y="65"/>
                    </a:cubicBezTo>
                    <a:cubicBezTo>
                      <a:pt x="62" y="65"/>
                      <a:pt x="62" y="65"/>
                      <a:pt x="63" y="65"/>
                    </a:cubicBezTo>
                    <a:cubicBezTo>
                      <a:pt x="62" y="66"/>
                      <a:pt x="62" y="66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8"/>
                      <a:pt x="62" y="68"/>
                    </a:cubicBezTo>
                    <a:cubicBezTo>
                      <a:pt x="62" y="68"/>
                      <a:pt x="62" y="69"/>
                      <a:pt x="63" y="69"/>
                    </a:cubicBezTo>
                    <a:cubicBezTo>
                      <a:pt x="62" y="69"/>
                      <a:pt x="62" y="70"/>
                      <a:pt x="62" y="70"/>
                    </a:cubicBezTo>
                    <a:cubicBezTo>
                      <a:pt x="62" y="70"/>
                      <a:pt x="62" y="71"/>
                      <a:pt x="61" y="71"/>
                    </a:cubicBezTo>
                    <a:cubicBezTo>
                      <a:pt x="60" y="72"/>
                      <a:pt x="60" y="73"/>
                      <a:pt x="61" y="73"/>
                    </a:cubicBezTo>
                    <a:cubicBezTo>
                      <a:pt x="60" y="74"/>
                      <a:pt x="59" y="74"/>
                      <a:pt x="5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580"/>
              <p:cNvSpPr/>
              <p:nvPr/>
            </p:nvSpPr>
            <p:spPr bwMode="auto">
              <a:xfrm>
                <a:off x="1128" y="543"/>
                <a:ext cx="15" cy="14"/>
              </a:xfrm>
              <a:custGeom>
                <a:avLst/>
                <a:gdLst>
                  <a:gd name="T0" fmla="*/ 7 w 20"/>
                  <a:gd name="T1" fmla="*/ 14 h 18"/>
                  <a:gd name="T2" fmla="*/ 10 w 20"/>
                  <a:gd name="T3" fmla="*/ 12 h 18"/>
                  <a:gd name="T4" fmla="*/ 19 w 20"/>
                  <a:gd name="T5" fmla="*/ 5 h 18"/>
                  <a:gd name="T6" fmla="*/ 18 w 20"/>
                  <a:gd name="T7" fmla="*/ 3 h 18"/>
                  <a:gd name="T8" fmla="*/ 11 w 20"/>
                  <a:gd name="T9" fmla="*/ 2 h 18"/>
                  <a:gd name="T10" fmla="*/ 6 w 20"/>
                  <a:gd name="T11" fmla="*/ 1 h 18"/>
                  <a:gd name="T12" fmla="*/ 4 w 20"/>
                  <a:gd name="T13" fmla="*/ 3 h 18"/>
                  <a:gd name="T14" fmla="*/ 10 w 20"/>
                  <a:gd name="T15" fmla="*/ 5 h 18"/>
                  <a:gd name="T16" fmla="*/ 13 w 20"/>
                  <a:gd name="T17" fmla="*/ 5 h 18"/>
                  <a:gd name="T18" fmla="*/ 14 w 20"/>
                  <a:gd name="T19" fmla="*/ 5 h 18"/>
                  <a:gd name="T20" fmla="*/ 9 w 20"/>
                  <a:gd name="T21" fmla="*/ 8 h 18"/>
                  <a:gd name="T22" fmla="*/ 2 w 20"/>
                  <a:gd name="T23" fmla="*/ 14 h 18"/>
                  <a:gd name="T24" fmla="*/ 4 w 20"/>
                  <a:gd name="T25" fmla="*/ 17 h 18"/>
                  <a:gd name="T26" fmla="*/ 7 w 20"/>
                  <a:gd name="T2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7" y="14"/>
                    </a:moveTo>
                    <a:cubicBezTo>
                      <a:pt x="8" y="13"/>
                      <a:pt x="9" y="13"/>
                      <a:pt x="10" y="12"/>
                    </a:cubicBezTo>
                    <a:cubicBezTo>
                      <a:pt x="13" y="9"/>
                      <a:pt x="16" y="7"/>
                      <a:pt x="19" y="5"/>
                    </a:cubicBezTo>
                    <a:cubicBezTo>
                      <a:pt x="20" y="5"/>
                      <a:pt x="20" y="3"/>
                      <a:pt x="18" y="3"/>
                    </a:cubicBezTo>
                    <a:cubicBezTo>
                      <a:pt x="16" y="2"/>
                      <a:pt x="14" y="2"/>
                      <a:pt x="11" y="2"/>
                    </a:cubicBezTo>
                    <a:cubicBezTo>
                      <a:pt x="10" y="2"/>
                      <a:pt x="7" y="2"/>
                      <a:pt x="6" y="1"/>
                    </a:cubicBezTo>
                    <a:cubicBezTo>
                      <a:pt x="5" y="0"/>
                      <a:pt x="3" y="2"/>
                      <a:pt x="4" y="3"/>
                    </a:cubicBezTo>
                    <a:cubicBezTo>
                      <a:pt x="6" y="4"/>
                      <a:pt x="8" y="5"/>
                      <a:pt x="10" y="5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2" y="6"/>
                      <a:pt x="11" y="7"/>
                      <a:pt x="9" y="8"/>
                    </a:cubicBezTo>
                    <a:cubicBezTo>
                      <a:pt x="7" y="10"/>
                      <a:pt x="4" y="12"/>
                      <a:pt x="2" y="14"/>
                    </a:cubicBezTo>
                    <a:cubicBezTo>
                      <a:pt x="0" y="15"/>
                      <a:pt x="2" y="18"/>
                      <a:pt x="4" y="17"/>
                    </a:cubicBezTo>
                    <a:cubicBezTo>
                      <a:pt x="5" y="16"/>
                      <a:pt x="6" y="15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581"/>
              <p:cNvSpPr>
                <a:spLocks noEditPoints="1"/>
              </p:cNvSpPr>
              <p:nvPr/>
            </p:nvSpPr>
            <p:spPr bwMode="auto">
              <a:xfrm>
                <a:off x="1134" y="548"/>
                <a:ext cx="16" cy="16"/>
              </a:xfrm>
              <a:custGeom>
                <a:avLst/>
                <a:gdLst>
                  <a:gd name="T0" fmla="*/ 8 w 20"/>
                  <a:gd name="T1" fmla="*/ 17 h 20"/>
                  <a:gd name="T2" fmla="*/ 13 w 20"/>
                  <a:gd name="T3" fmla="*/ 13 h 20"/>
                  <a:gd name="T4" fmla="*/ 15 w 20"/>
                  <a:gd name="T5" fmla="*/ 11 h 20"/>
                  <a:gd name="T6" fmla="*/ 19 w 20"/>
                  <a:gd name="T7" fmla="*/ 9 h 20"/>
                  <a:gd name="T8" fmla="*/ 18 w 20"/>
                  <a:gd name="T9" fmla="*/ 3 h 20"/>
                  <a:gd name="T10" fmla="*/ 13 w 20"/>
                  <a:gd name="T11" fmla="*/ 0 h 20"/>
                  <a:gd name="T12" fmla="*/ 11 w 20"/>
                  <a:gd name="T13" fmla="*/ 1 h 20"/>
                  <a:gd name="T14" fmla="*/ 7 w 20"/>
                  <a:gd name="T15" fmla="*/ 6 h 20"/>
                  <a:gd name="T16" fmla="*/ 10 w 20"/>
                  <a:gd name="T17" fmla="*/ 11 h 20"/>
                  <a:gd name="T18" fmla="*/ 9 w 20"/>
                  <a:gd name="T19" fmla="*/ 12 h 20"/>
                  <a:gd name="T20" fmla="*/ 5 w 20"/>
                  <a:gd name="T21" fmla="*/ 14 h 20"/>
                  <a:gd name="T22" fmla="*/ 1 w 20"/>
                  <a:gd name="T23" fmla="*/ 16 h 20"/>
                  <a:gd name="T24" fmla="*/ 0 w 20"/>
                  <a:gd name="T25" fmla="*/ 17 h 20"/>
                  <a:gd name="T26" fmla="*/ 8 w 20"/>
                  <a:gd name="T27" fmla="*/ 17 h 20"/>
                  <a:gd name="T28" fmla="*/ 10 w 20"/>
                  <a:gd name="T29" fmla="*/ 7 h 20"/>
                  <a:gd name="T30" fmla="*/ 10 w 20"/>
                  <a:gd name="T31" fmla="*/ 4 h 20"/>
                  <a:gd name="T32" fmla="*/ 11 w 20"/>
                  <a:gd name="T33" fmla="*/ 3 h 20"/>
                  <a:gd name="T34" fmla="*/ 11 w 20"/>
                  <a:gd name="T35" fmla="*/ 4 h 20"/>
                  <a:gd name="T36" fmla="*/ 13 w 20"/>
                  <a:gd name="T37" fmla="*/ 4 h 20"/>
                  <a:gd name="T38" fmla="*/ 13 w 20"/>
                  <a:gd name="T39" fmla="*/ 3 h 20"/>
                  <a:gd name="T40" fmla="*/ 14 w 20"/>
                  <a:gd name="T41" fmla="*/ 3 h 20"/>
                  <a:gd name="T42" fmla="*/ 15 w 20"/>
                  <a:gd name="T43" fmla="*/ 4 h 20"/>
                  <a:gd name="T44" fmla="*/ 16 w 20"/>
                  <a:gd name="T45" fmla="*/ 5 h 20"/>
                  <a:gd name="T46" fmla="*/ 16 w 20"/>
                  <a:gd name="T47" fmla="*/ 8 h 20"/>
                  <a:gd name="T48" fmla="*/ 16 w 20"/>
                  <a:gd name="T49" fmla="*/ 8 h 20"/>
                  <a:gd name="T50" fmla="*/ 14 w 20"/>
                  <a:gd name="T51" fmla="*/ 9 h 20"/>
                  <a:gd name="T52" fmla="*/ 14 w 20"/>
                  <a:gd name="T53" fmla="*/ 9 h 20"/>
                  <a:gd name="T54" fmla="*/ 10 w 20"/>
                  <a:gd name="T5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20">
                    <a:moveTo>
                      <a:pt x="8" y="17"/>
                    </a:moveTo>
                    <a:cubicBezTo>
                      <a:pt x="10" y="15"/>
                      <a:pt x="11" y="14"/>
                      <a:pt x="13" y="13"/>
                    </a:cubicBezTo>
                    <a:cubicBezTo>
                      <a:pt x="14" y="12"/>
                      <a:pt x="15" y="12"/>
                      <a:pt x="15" y="11"/>
                    </a:cubicBezTo>
                    <a:cubicBezTo>
                      <a:pt x="17" y="11"/>
                      <a:pt x="18" y="10"/>
                      <a:pt x="19" y="9"/>
                    </a:cubicBezTo>
                    <a:cubicBezTo>
                      <a:pt x="20" y="7"/>
                      <a:pt x="19" y="5"/>
                      <a:pt x="18" y="3"/>
                    </a:cubicBezTo>
                    <a:cubicBezTo>
                      <a:pt x="17" y="2"/>
                      <a:pt x="15" y="1"/>
                      <a:pt x="13" y="0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9" y="0"/>
                      <a:pt x="7" y="4"/>
                      <a:pt x="7" y="6"/>
                    </a:cubicBezTo>
                    <a:cubicBezTo>
                      <a:pt x="7" y="8"/>
                      <a:pt x="8" y="10"/>
                      <a:pt x="10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8" y="13"/>
                      <a:pt x="6" y="14"/>
                      <a:pt x="5" y="14"/>
                    </a:cubicBezTo>
                    <a:cubicBezTo>
                      <a:pt x="4" y="15"/>
                      <a:pt x="2" y="15"/>
                      <a:pt x="1" y="16"/>
                    </a:cubicBezTo>
                    <a:cubicBezTo>
                      <a:pt x="1" y="16"/>
                      <a:pt x="0" y="16"/>
                      <a:pt x="0" y="17"/>
                    </a:cubicBezTo>
                    <a:cubicBezTo>
                      <a:pt x="1" y="20"/>
                      <a:pt x="7" y="17"/>
                      <a:pt x="8" y="17"/>
                    </a:cubicBezTo>
                    <a:close/>
                    <a:moveTo>
                      <a:pt x="10" y="7"/>
                    </a:moveTo>
                    <a:cubicBezTo>
                      <a:pt x="9" y="6"/>
                      <a:pt x="10" y="5"/>
                      <a:pt x="10" y="4"/>
                    </a:cubicBezTo>
                    <a:cubicBezTo>
                      <a:pt x="10" y="4"/>
                      <a:pt x="10" y="4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1" y="5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4" y="3"/>
                    </a:cubicBezTo>
                    <a:cubicBezTo>
                      <a:pt x="13" y="3"/>
                      <a:pt x="15" y="4"/>
                      <a:pt x="15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6"/>
                      <a:pt x="17" y="7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0" y="9"/>
                      <a:pt x="1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582"/>
              <p:cNvSpPr/>
              <p:nvPr/>
            </p:nvSpPr>
            <p:spPr bwMode="auto">
              <a:xfrm>
                <a:off x="1139" y="556"/>
                <a:ext cx="14" cy="14"/>
              </a:xfrm>
              <a:custGeom>
                <a:avLst/>
                <a:gdLst>
                  <a:gd name="T0" fmla="*/ 15 w 19"/>
                  <a:gd name="T1" fmla="*/ 13 h 18"/>
                  <a:gd name="T2" fmla="*/ 14 w 19"/>
                  <a:gd name="T3" fmla="*/ 9 h 18"/>
                  <a:gd name="T4" fmla="*/ 15 w 19"/>
                  <a:gd name="T5" fmla="*/ 9 h 18"/>
                  <a:gd name="T6" fmla="*/ 18 w 19"/>
                  <a:gd name="T7" fmla="*/ 7 h 18"/>
                  <a:gd name="T8" fmla="*/ 19 w 19"/>
                  <a:gd name="T9" fmla="*/ 3 h 18"/>
                  <a:gd name="T10" fmla="*/ 16 w 19"/>
                  <a:gd name="T11" fmla="*/ 0 h 18"/>
                  <a:gd name="T12" fmla="*/ 12 w 19"/>
                  <a:gd name="T13" fmla="*/ 1 h 18"/>
                  <a:gd name="T14" fmla="*/ 13 w 19"/>
                  <a:gd name="T15" fmla="*/ 3 h 18"/>
                  <a:gd name="T16" fmla="*/ 14 w 19"/>
                  <a:gd name="T17" fmla="*/ 3 h 18"/>
                  <a:gd name="T18" fmla="*/ 16 w 19"/>
                  <a:gd name="T19" fmla="*/ 4 h 18"/>
                  <a:gd name="T20" fmla="*/ 16 w 19"/>
                  <a:gd name="T21" fmla="*/ 4 h 18"/>
                  <a:gd name="T22" fmla="*/ 14 w 19"/>
                  <a:gd name="T23" fmla="*/ 5 h 18"/>
                  <a:gd name="T24" fmla="*/ 11 w 19"/>
                  <a:gd name="T25" fmla="*/ 7 h 18"/>
                  <a:gd name="T26" fmla="*/ 10 w 19"/>
                  <a:gd name="T27" fmla="*/ 9 h 18"/>
                  <a:gd name="T28" fmla="*/ 12 w 19"/>
                  <a:gd name="T29" fmla="*/ 12 h 18"/>
                  <a:gd name="T30" fmla="*/ 9 w 19"/>
                  <a:gd name="T31" fmla="*/ 15 h 18"/>
                  <a:gd name="T32" fmla="*/ 6 w 19"/>
                  <a:gd name="T33" fmla="*/ 14 h 18"/>
                  <a:gd name="T34" fmla="*/ 3 w 19"/>
                  <a:gd name="T35" fmla="*/ 11 h 18"/>
                  <a:gd name="T36" fmla="*/ 0 w 19"/>
                  <a:gd name="T37" fmla="*/ 12 h 18"/>
                  <a:gd name="T38" fmla="*/ 4 w 19"/>
                  <a:gd name="T39" fmla="*/ 17 h 18"/>
                  <a:gd name="T40" fmla="*/ 7 w 19"/>
                  <a:gd name="T41" fmla="*/ 18 h 18"/>
                  <a:gd name="T42" fmla="*/ 11 w 19"/>
                  <a:gd name="T43" fmla="*/ 18 h 18"/>
                  <a:gd name="T44" fmla="*/ 15 w 19"/>
                  <a:gd name="T45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15" y="13"/>
                    </a:moveTo>
                    <a:cubicBezTo>
                      <a:pt x="15" y="11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6" y="8"/>
                      <a:pt x="17" y="7"/>
                      <a:pt x="18" y="7"/>
                    </a:cubicBezTo>
                    <a:cubicBezTo>
                      <a:pt x="19" y="6"/>
                      <a:pt x="19" y="4"/>
                      <a:pt x="19" y="3"/>
                    </a:cubicBezTo>
                    <a:cubicBezTo>
                      <a:pt x="18" y="2"/>
                      <a:pt x="17" y="0"/>
                      <a:pt x="16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5" y="3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11" y="7"/>
                      <a:pt x="10" y="8"/>
                      <a:pt x="10" y="9"/>
                    </a:cubicBezTo>
                    <a:cubicBezTo>
                      <a:pt x="11" y="10"/>
                      <a:pt x="11" y="11"/>
                      <a:pt x="12" y="12"/>
                    </a:cubicBezTo>
                    <a:cubicBezTo>
                      <a:pt x="12" y="13"/>
                      <a:pt x="10" y="15"/>
                      <a:pt x="9" y="15"/>
                    </a:cubicBezTo>
                    <a:cubicBezTo>
                      <a:pt x="8" y="14"/>
                      <a:pt x="7" y="15"/>
                      <a:pt x="6" y="14"/>
                    </a:cubicBezTo>
                    <a:cubicBezTo>
                      <a:pt x="4" y="13"/>
                      <a:pt x="4" y="12"/>
                      <a:pt x="3" y="11"/>
                    </a:cubicBezTo>
                    <a:cubicBezTo>
                      <a:pt x="2" y="10"/>
                      <a:pt x="0" y="11"/>
                      <a:pt x="0" y="12"/>
                    </a:cubicBezTo>
                    <a:cubicBezTo>
                      <a:pt x="1" y="14"/>
                      <a:pt x="3" y="16"/>
                      <a:pt x="4" y="17"/>
                    </a:cubicBezTo>
                    <a:cubicBezTo>
                      <a:pt x="5" y="18"/>
                      <a:pt x="6" y="18"/>
                      <a:pt x="7" y="18"/>
                    </a:cubicBezTo>
                    <a:cubicBezTo>
                      <a:pt x="8" y="18"/>
                      <a:pt x="10" y="18"/>
                      <a:pt x="11" y="18"/>
                    </a:cubicBezTo>
                    <a:cubicBezTo>
                      <a:pt x="12" y="17"/>
                      <a:pt x="14" y="15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583"/>
              <p:cNvSpPr>
                <a:spLocks noEditPoints="1"/>
              </p:cNvSpPr>
              <p:nvPr/>
            </p:nvSpPr>
            <p:spPr bwMode="auto">
              <a:xfrm>
                <a:off x="1146" y="561"/>
                <a:ext cx="15" cy="16"/>
              </a:xfrm>
              <a:custGeom>
                <a:avLst/>
                <a:gdLst>
                  <a:gd name="T0" fmla="*/ 9 w 20"/>
                  <a:gd name="T1" fmla="*/ 16 h 21"/>
                  <a:gd name="T2" fmla="*/ 17 w 20"/>
                  <a:gd name="T3" fmla="*/ 11 h 21"/>
                  <a:gd name="T4" fmla="*/ 20 w 20"/>
                  <a:gd name="T5" fmla="*/ 5 h 21"/>
                  <a:gd name="T6" fmla="*/ 13 w 20"/>
                  <a:gd name="T7" fmla="*/ 2 h 21"/>
                  <a:gd name="T8" fmla="*/ 13 w 20"/>
                  <a:gd name="T9" fmla="*/ 2 h 21"/>
                  <a:gd name="T10" fmla="*/ 9 w 20"/>
                  <a:gd name="T11" fmla="*/ 4 h 21"/>
                  <a:gd name="T12" fmla="*/ 8 w 20"/>
                  <a:gd name="T13" fmla="*/ 9 h 21"/>
                  <a:gd name="T14" fmla="*/ 10 w 20"/>
                  <a:gd name="T15" fmla="*/ 12 h 21"/>
                  <a:gd name="T16" fmla="*/ 8 w 20"/>
                  <a:gd name="T17" fmla="*/ 14 h 21"/>
                  <a:gd name="T18" fmla="*/ 3 w 20"/>
                  <a:gd name="T19" fmla="*/ 16 h 21"/>
                  <a:gd name="T20" fmla="*/ 0 w 20"/>
                  <a:gd name="T21" fmla="*/ 19 h 21"/>
                  <a:gd name="T22" fmla="*/ 1 w 20"/>
                  <a:gd name="T23" fmla="*/ 20 h 21"/>
                  <a:gd name="T24" fmla="*/ 9 w 20"/>
                  <a:gd name="T25" fmla="*/ 16 h 21"/>
                  <a:gd name="T26" fmla="*/ 10 w 20"/>
                  <a:gd name="T27" fmla="*/ 8 h 21"/>
                  <a:gd name="T28" fmla="*/ 13 w 20"/>
                  <a:gd name="T29" fmla="*/ 4 h 21"/>
                  <a:gd name="T30" fmla="*/ 14 w 20"/>
                  <a:gd name="T31" fmla="*/ 5 h 21"/>
                  <a:gd name="T32" fmla="*/ 16 w 20"/>
                  <a:gd name="T33" fmla="*/ 5 h 21"/>
                  <a:gd name="T34" fmla="*/ 17 w 20"/>
                  <a:gd name="T35" fmla="*/ 7 h 21"/>
                  <a:gd name="T36" fmla="*/ 14 w 20"/>
                  <a:gd name="T37" fmla="*/ 9 h 21"/>
                  <a:gd name="T38" fmla="*/ 10 w 20"/>
                  <a:gd name="T3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21">
                    <a:moveTo>
                      <a:pt x="9" y="16"/>
                    </a:moveTo>
                    <a:cubicBezTo>
                      <a:pt x="12" y="15"/>
                      <a:pt x="14" y="13"/>
                      <a:pt x="17" y="11"/>
                    </a:cubicBezTo>
                    <a:cubicBezTo>
                      <a:pt x="19" y="10"/>
                      <a:pt x="20" y="8"/>
                      <a:pt x="20" y="5"/>
                    </a:cubicBezTo>
                    <a:cubicBezTo>
                      <a:pt x="19" y="3"/>
                      <a:pt x="16" y="0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0" y="3"/>
                      <a:pt x="9" y="4"/>
                    </a:cubicBezTo>
                    <a:cubicBezTo>
                      <a:pt x="8" y="5"/>
                      <a:pt x="7" y="7"/>
                      <a:pt x="8" y="9"/>
                    </a:cubicBezTo>
                    <a:cubicBezTo>
                      <a:pt x="8" y="10"/>
                      <a:pt x="9" y="11"/>
                      <a:pt x="10" y="12"/>
                    </a:cubicBezTo>
                    <a:cubicBezTo>
                      <a:pt x="9" y="12"/>
                      <a:pt x="8" y="13"/>
                      <a:pt x="8" y="14"/>
                    </a:cubicBezTo>
                    <a:cubicBezTo>
                      <a:pt x="6" y="15"/>
                      <a:pt x="4" y="16"/>
                      <a:pt x="3" y="16"/>
                    </a:cubicBezTo>
                    <a:cubicBezTo>
                      <a:pt x="1" y="17"/>
                      <a:pt x="0" y="17"/>
                      <a:pt x="0" y="19"/>
                    </a:cubicBezTo>
                    <a:cubicBezTo>
                      <a:pt x="0" y="19"/>
                      <a:pt x="1" y="19"/>
                      <a:pt x="1" y="20"/>
                    </a:cubicBezTo>
                    <a:cubicBezTo>
                      <a:pt x="3" y="21"/>
                      <a:pt x="7" y="18"/>
                      <a:pt x="9" y="16"/>
                    </a:cubicBezTo>
                    <a:close/>
                    <a:moveTo>
                      <a:pt x="10" y="8"/>
                    </a:moveTo>
                    <a:cubicBezTo>
                      <a:pt x="10" y="6"/>
                      <a:pt x="12" y="5"/>
                      <a:pt x="13" y="4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5" y="4"/>
                      <a:pt x="16" y="5"/>
                    </a:cubicBezTo>
                    <a:cubicBezTo>
                      <a:pt x="16" y="5"/>
                      <a:pt x="17" y="6"/>
                      <a:pt x="17" y="7"/>
                    </a:cubicBezTo>
                    <a:cubicBezTo>
                      <a:pt x="17" y="8"/>
                      <a:pt x="15" y="9"/>
                      <a:pt x="14" y="9"/>
                    </a:cubicBezTo>
                    <a:cubicBezTo>
                      <a:pt x="12" y="9"/>
                      <a:pt x="11" y="9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584"/>
              <p:cNvSpPr/>
              <p:nvPr/>
            </p:nvSpPr>
            <p:spPr bwMode="auto">
              <a:xfrm>
                <a:off x="1156" y="575"/>
                <a:ext cx="8" cy="9"/>
              </a:xfrm>
              <a:custGeom>
                <a:avLst/>
                <a:gdLst>
                  <a:gd name="T0" fmla="*/ 7 w 10"/>
                  <a:gd name="T1" fmla="*/ 6 h 12"/>
                  <a:gd name="T2" fmla="*/ 3 w 10"/>
                  <a:gd name="T3" fmla="*/ 1 h 12"/>
                  <a:gd name="T4" fmla="*/ 1 w 10"/>
                  <a:gd name="T5" fmla="*/ 1 h 12"/>
                  <a:gd name="T6" fmla="*/ 1 w 10"/>
                  <a:gd name="T7" fmla="*/ 4 h 12"/>
                  <a:gd name="T8" fmla="*/ 4 w 10"/>
                  <a:gd name="T9" fmla="*/ 8 h 12"/>
                  <a:gd name="T10" fmla="*/ 9 w 10"/>
                  <a:gd name="T11" fmla="*/ 11 h 12"/>
                  <a:gd name="T12" fmla="*/ 7 w 10"/>
                  <a:gd name="T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7" y="6"/>
                    </a:moveTo>
                    <a:cubicBezTo>
                      <a:pt x="6" y="4"/>
                      <a:pt x="5" y="2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5"/>
                      <a:pt x="3" y="7"/>
                      <a:pt x="4" y="8"/>
                    </a:cubicBezTo>
                    <a:cubicBezTo>
                      <a:pt x="5" y="9"/>
                      <a:pt x="7" y="12"/>
                      <a:pt x="9" y="11"/>
                    </a:cubicBezTo>
                    <a:cubicBezTo>
                      <a:pt x="10" y="10"/>
                      <a:pt x="8" y="7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585"/>
              <p:cNvSpPr/>
              <p:nvPr/>
            </p:nvSpPr>
            <p:spPr bwMode="auto">
              <a:xfrm>
                <a:off x="1162" y="579"/>
                <a:ext cx="14" cy="12"/>
              </a:xfrm>
              <a:custGeom>
                <a:avLst/>
                <a:gdLst>
                  <a:gd name="T0" fmla="*/ 3 w 19"/>
                  <a:gd name="T1" fmla="*/ 16 h 16"/>
                  <a:gd name="T2" fmla="*/ 12 w 19"/>
                  <a:gd name="T3" fmla="*/ 8 h 16"/>
                  <a:gd name="T4" fmla="*/ 16 w 19"/>
                  <a:gd name="T5" fmla="*/ 5 h 16"/>
                  <a:gd name="T6" fmla="*/ 18 w 19"/>
                  <a:gd name="T7" fmla="*/ 2 h 16"/>
                  <a:gd name="T8" fmla="*/ 16 w 19"/>
                  <a:gd name="T9" fmla="*/ 1 h 16"/>
                  <a:gd name="T10" fmla="*/ 12 w 19"/>
                  <a:gd name="T11" fmla="*/ 1 h 16"/>
                  <a:gd name="T12" fmla="*/ 11 w 19"/>
                  <a:gd name="T13" fmla="*/ 1 h 16"/>
                  <a:gd name="T14" fmla="*/ 11 w 19"/>
                  <a:gd name="T15" fmla="*/ 1 h 16"/>
                  <a:gd name="T16" fmla="*/ 11 w 19"/>
                  <a:gd name="T17" fmla="*/ 4 h 16"/>
                  <a:gd name="T18" fmla="*/ 12 w 19"/>
                  <a:gd name="T19" fmla="*/ 4 h 16"/>
                  <a:gd name="T20" fmla="*/ 9 w 19"/>
                  <a:gd name="T21" fmla="*/ 6 h 16"/>
                  <a:gd name="T22" fmla="*/ 1 w 19"/>
                  <a:gd name="T23" fmla="*/ 13 h 16"/>
                  <a:gd name="T24" fmla="*/ 1 w 19"/>
                  <a:gd name="T25" fmla="*/ 16 h 16"/>
                  <a:gd name="T26" fmla="*/ 1 w 19"/>
                  <a:gd name="T27" fmla="*/ 16 h 16"/>
                  <a:gd name="T28" fmla="*/ 2 w 19"/>
                  <a:gd name="T29" fmla="*/ 16 h 16"/>
                  <a:gd name="T30" fmla="*/ 3 w 19"/>
                  <a:gd name="T3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6">
                    <a:moveTo>
                      <a:pt x="3" y="16"/>
                    </a:moveTo>
                    <a:cubicBezTo>
                      <a:pt x="7" y="14"/>
                      <a:pt x="9" y="10"/>
                      <a:pt x="12" y="8"/>
                    </a:cubicBezTo>
                    <a:cubicBezTo>
                      <a:pt x="13" y="7"/>
                      <a:pt x="14" y="6"/>
                      <a:pt x="16" y="5"/>
                    </a:cubicBezTo>
                    <a:cubicBezTo>
                      <a:pt x="17" y="4"/>
                      <a:pt x="18" y="3"/>
                      <a:pt x="18" y="2"/>
                    </a:cubicBezTo>
                    <a:cubicBezTo>
                      <a:pt x="19" y="0"/>
                      <a:pt x="16" y="0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1" y="4"/>
                      <a:pt x="10" y="5"/>
                      <a:pt x="9" y="6"/>
                    </a:cubicBezTo>
                    <a:cubicBezTo>
                      <a:pt x="6" y="8"/>
                      <a:pt x="4" y="11"/>
                      <a:pt x="1" y="13"/>
                    </a:cubicBezTo>
                    <a:cubicBezTo>
                      <a:pt x="1" y="14"/>
                      <a:pt x="0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586"/>
              <p:cNvSpPr>
                <a:spLocks noEditPoints="1"/>
              </p:cNvSpPr>
              <p:nvPr/>
            </p:nvSpPr>
            <p:spPr bwMode="auto">
              <a:xfrm>
                <a:off x="1166" y="584"/>
                <a:ext cx="13" cy="15"/>
              </a:xfrm>
              <a:custGeom>
                <a:avLst/>
                <a:gdLst>
                  <a:gd name="T0" fmla="*/ 13 w 18"/>
                  <a:gd name="T1" fmla="*/ 12 h 19"/>
                  <a:gd name="T2" fmla="*/ 15 w 18"/>
                  <a:gd name="T3" fmla="*/ 10 h 19"/>
                  <a:gd name="T4" fmla="*/ 16 w 18"/>
                  <a:gd name="T5" fmla="*/ 9 h 19"/>
                  <a:gd name="T6" fmla="*/ 17 w 18"/>
                  <a:gd name="T7" fmla="*/ 5 h 19"/>
                  <a:gd name="T8" fmla="*/ 15 w 18"/>
                  <a:gd name="T9" fmla="*/ 1 h 19"/>
                  <a:gd name="T10" fmla="*/ 7 w 18"/>
                  <a:gd name="T11" fmla="*/ 3 h 19"/>
                  <a:gd name="T12" fmla="*/ 8 w 18"/>
                  <a:gd name="T13" fmla="*/ 4 h 19"/>
                  <a:gd name="T14" fmla="*/ 5 w 18"/>
                  <a:gd name="T15" fmla="*/ 7 h 19"/>
                  <a:gd name="T16" fmla="*/ 8 w 18"/>
                  <a:gd name="T17" fmla="*/ 10 h 19"/>
                  <a:gd name="T18" fmla="*/ 11 w 18"/>
                  <a:gd name="T19" fmla="*/ 10 h 19"/>
                  <a:gd name="T20" fmla="*/ 8 w 18"/>
                  <a:gd name="T21" fmla="*/ 12 h 19"/>
                  <a:gd name="T22" fmla="*/ 6 w 18"/>
                  <a:gd name="T23" fmla="*/ 13 h 19"/>
                  <a:gd name="T24" fmla="*/ 3 w 18"/>
                  <a:gd name="T25" fmla="*/ 14 h 19"/>
                  <a:gd name="T26" fmla="*/ 0 w 18"/>
                  <a:gd name="T27" fmla="*/ 15 h 19"/>
                  <a:gd name="T28" fmla="*/ 0 w 18"/>
                  <a:gd name="T29" fmla="*/ 16 h 19"/>
                  <a:gd name="T30" fmla="*/ 8 w 18"/>
                  <a:gd name="T31" fmla="*/ 16 h 19"/>
                  <a:gd name="T32" fmla="*/ 13 w 18"/>
                  <a:gd name="T33" fmla="*/ 12 h 19"/>
                  <a:gd name="T34" fmla="*/ 11 w 18"/>
                  <a:gd name="T35" fmla="*/ 7 h 19"/>
                  <a:gd name="T36" fmla="*/ 8 w 18"/>
                  <a:gd name="T37" fmla="*/ 7 h 19"/>
                  <a:gd name="T38" fmla="*/ 9 w 18"/>
                  <a:gd name="T39" fmla="*/ 5 h 19"/>
                  <a:gd name="T40" fmla="*/ 9 w 18"/>
                  <a:gd name="T41" fmla="*/ 4 h 19"/>
                  <a:gd name="T42" fmla="*/ 12 w 18"/>
                  <a:gd name="T43" fmla="*/ 3 h 19"/>
                  <a:gd name="T44" fmla="*/ 15 w 18"/>
                  <a:gd name="T45" fmla="*/ 6 h 19"/>
                  <a:gd name="T46" fmla="*/ 11 w 18"/>
                  <a:gd name="T4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19">
                    <a:moveTo>
                      <a:pt x="13" y="12"/>
                    </a:moveTo>
                    <a:cubicBezTo>
                      <a:pt x="14" y="12"/>
                      <a:pt x="14" y="11"/>
                      <a:pt x="15" y="10"/>
                    </a:cubicBezTo>
                    <a:cubicBezTo>
                      <a:pt x="15" y="10"/>
                      <a:pt x="16" y="9"/>
                      <a:pt x="16" y="9"/>
                    </a:cubicBezTo>
                    <a:cubicBezTo>
                      <a:pt x="17" y="8"/>
                      <a:pt x="18" y="7"/>
                      <a:pt x="17" y="5"/>
                    </a:cubicBezTo>
                    <a:cubicBezTo>
                      <a:pt x="17" y="4"/>
                      <a:pt x="16" y="2"/>
                      <a:pt x="15" y="1"/>
                    </a:cubicBezTo>
                    <a:cubicBezTo>
                      <a:pt x="13" y="0"/>
                      <a:pt x="8" y="0"/>
                      <a:pt x="7" y="3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6" y="5"/>
                      <a:pt x="5" y="5"/>
                      <a:pt x="5" y="7"/>
                    </a:cubicBezTo>
                    <a:cubicBezTo>
                      <a:pt x="5" y="9"/>
                      <a:pt x="6" y="9"/>
                      <a:pt x="8" y="10"/>
                    </a:cubicBezTo>
                    <a:cubicBezTo>
                      <a:pt x="8" y="10"/>
                      <a:pt x="10" y="10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2" y="14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1" y="19"/>
                      <a:pt x="6" y="17"/>
                      <a:pt x="8" y="16"/>
                    </a:cubicBezTo>
                    <a:cubicBezTo>
                      <a:pt x="10" y="15"/>
                      <a:pt x="11" y="13"/>
                      <a:pt x="13" y="12"/>
                    </a:cubicBezTo>
                    <a:close/>
                    <a:moveTo>
                      <a:pt x="11" y="7"/>
                    </a:moveTo>
                    <a:cubicBezTo>
                      <a:pt x="10" y="8"/>
                      <a:pt x="9" y="7"/>
                      <a:pt x="8" y="7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10" y="4"/>
                      <a:pt x="11" y="3"/>
                      <a:pt x="12" y="3"/>
                    </a:cubicBezTo>
                    <a:cubicBezTo>
                      <a:pt x="14" y="3"/>
                      <a:pt x="15" y="5"/>
                      <a:pt x="15" y="6"/>
                    </a:cubicBezTo>
                    <a:cubicBezTo>
                      <a:pt x="15" y="7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587"/>
              <p:cNvSpPr/>
              <p:nvPr/>
            </p:nvSpPr>
            <p:spPr bwMode="auto">
              <a:xfrm>
                <a:off x="1172" y="590"/>
                <a:ext cx="12" cy="15"/>
              </a:xfrm>
              <a:custGeom>
                <a:avLst/>
                <a:gdLst>
                  <a:gd name="T0" fmla="*/ 13 w 16"/>
                  <a:gd name="T1" fmla="*/ 12 h 19"/>
                  <a:gd name="T2" fmla="*/ 12 w 16"/>
                  <a:gd name="T3" fmla="*/ 11 h 19"/>
                  <a:gd name="T4" fmla="*/ 15 w 16"/>
                  <a:gd name="T5" fmla="*/ 9 h 19"/>
                  <a:gd name="T6" fmla="*/ 14 w 16"/>
                  <a:gd name="T7" fmla="*/ 7 h 19"/>
                  <a:gd name="T8" fmla="*/ 10 w 16"/>
                  <a:gd name="T9" fmla="*/ 9 h 19"/>
                  <a:gd name="T10" fmla="*/ 7 w 16"/>
                  <a:gd name="T11" fmla="*/ 7 h 19"/>
                  <a:gd name="T12" fmla="*/ 7 w 16"/>
                  <a:gd name="T13" fmla="*/ 7 h 19"/>
                  <a:gd name="T14" fmla="*/ 10 w 16"/>
                  <a:gd name="T15" fmla="*/ 6 h 19"/>
                  <a:gd name="T16" fmla="*/ 15 w 16"/>
                  <a:gd name="T17" fmla="*/ 2 h 19"/>
                  <a:gd name="T18" fmla="*/ 15 w 16"/>
                  <a:gd name="T19" fmla="*/ 2 h 19"/>
                  <a:gd name="T20" fmla="*/ 15 w 16"/>
                  <a:gd name="T21" fmla="*/ 2 h 19"/>
                  <a:gd name="T22" fmla="*/ 15 w 16"/>
                  <a:gd name="T23" fmla="*/ 2 h 19"/>
                  <a:gd name="T24" fmla="*/ 15 w 16"/>
                  <a:gd name="T25" fmla="*/ 2 h 19"/>
                  <a:gd name="T26" fmla="*/ 15 w 16"/>
                  <a:gd name="T27" fmla="*/ 1 h 19"/>
                  <a:gd name="T28" fmla="*/ 14 w 16"/>
                  <a:gd name="T29" fmla="*/ 0 h 19"/>
                  <a:gd name="T30" fmla="*/ 14 w 16"/>
                  <a:gd name="T31" fmla="*/ 0 h 19"/>
                  <a:gd name="T32" fmla="*/ 14 w 16"/>
                  <a:gd name="T33" fmla="*/ 0 h 19"/>
                  <a:gd name="T34" fmla="*/ 14 w 16"/>
                  <a:gd name="T35" fmla="*/ 0 h 19"/>
                  <a:gd name="T36" fmla="*/ 14 w 16"/>
                  <a:gd name="T37" fmla="*/ 0 h 19"/>
                  <a:gd name="T38" fmla="*/ 11 w 16"/>
                  <a:gd name="T39" fmla="*/ 2 h 19"/>
                  <a:gd name="T40" fmla="*/ 7 w 16"/>
                  <a:gd name="T41" fmla="*/ 4 h 19"/>
                  <a:gd name="T42" fmla="*/ 4 w 16"/>
                  <a:gd name="T43" fmla="*/ 8 h 19"/>
                  <a:gd name="T44" fmla="*/ 6 w 16"/>
                  <a:gd name="T45" fmla="*/ 11 h 19"/>
                  <a:gd name="T46" fmla="*/ 1 w 16"/>
                  <a:gd name="T47" fmla="*/ 16 h 19"/>
                  <a:gd name="T48" fmla="*/ 3 w 16"/>
                  <a:gd name="T49" fmla="*/ 19 h 19"/>
                  <a:gd name="T50" fmla="*/ 5 w 16"/>
                  <a:gd name="T51" fmla="*/ 17 h 19"/>
                  <a:gd name="T52" fmla="*/ 6 w 16"/>
                  <a:gd name="T53" fmla="*/ 16 h 19"/>
                  <a:gd name="T54" fmla="*/ 8 w 16"/>
                  <a:gd name="T55" fmla="*/ 14 h 19"/>
                  <a:gd name="T56" fmla="*/ 9 w 16"/>
                  <a:gd name="T57" fmla="*/ 13 h 19"/>
                  <a:gd name="T58" fmla="*/ 9 w 16"/>
                  <a:gd name="T59" fmla="*/ 14 h 19"/>
                  <a:gd name="T60" fmla="*/ 10 w 16"/>
                  <a:gd name="T61" fmla="*/ 14 h 19"/>
                  <a:gd name="T62" fmla="*/ 13 w 16"/>
                  <a:gd name="T6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9">
                    <a:moveTo>
                      <a:pt x="13" y="12"/>
                    </a:moveTo>
                    <a:cubicBezTo>
                      <a:pt x="13" y="12"/>
                      <a:pt x="12" y="12"/>
                      <a:pt x="12" y="11"/>
                    </a:cubicBezTo>
                    <a:cubicBezTo>
                      <a:pt x="13" y="10"/>
                      <a:pt x="14" y="10"/>
                      <a:pt x="15" y="9"/>
                    </a:cubicBezTo>
                    <a:cubicBezTo>
                      <a:pt x="16" y="8"/>
                      <a:pt x="15" y="7"/>
                      <a:pt x="14" y="7"/>
                    </a:cubicBezTo>
                    <a:cubicBezTo>
                      <a:pt x="12" y="8"/>
                      <a:pt x="11" y="8"/>
                      <a:pt x="10" y="9"/>
                    </a:cubicBezTo>
                    <a:cubicBezTo>
                      <a:pt x="9" y="9"/>
                      <a:pt x="8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2" y="5"/>
                      <a:pt x="13" y="3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9" y="3"/>
                      <a:pt x="8" y="3"/>
                      <a:pt x="7" y="4"/>
                    </a:cubicBezTo>
                    <a:cubicBezTo>
                      <a:pt x="5" y="4"/>
                      <a:pt x="3" y="6"/>
                      <a:pt x="4" y="8"/>
                    </a:cubicBezTo>
                    <a:cubicBezTo>
                      <a:pt x="4" y="9"/>
                      <a:pt x="5" y="10"/>
                      <a:pt x="6" y="11"/>
                    </a:cubicBezTo>
                    <a:cubicBezTo>
                      <a:pt x="4" y="13"/>
                      <a:pt x="3" y="14"/>
                      <a:pt x="1" y="16"/>
                    </a:cubicBezTo>
                    <a:cubicBezTo>
                      <a:pt x="0" y="17"/>
                      <a:pt x="1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5" y="17"/>
                      <a:pt x="5" y="17"/>
                      <a:pt x="6" y="16"/>
                    </a:cubicBezTo>
                    <a:cubicBezTo>
                      <a:pt x="6" y="15"/>
                      <a:pt x="7" y="15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5"/>
                      <a:pt x="10" y="14"/>
                    </a:cubicBezTo>
                    <a:cubicBezTo>
                      <a:pt x="11" y="16"/>
                      <a:pt x="14" y="14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588"/>
              <p:cNvSpPr/>
              <p:nvPr/>
            </p:nvSpPr>
            <p:spPr bwMode="auto">
              <a:xfrm>
                <a:off x="1175" y="597"/>
                <a:ext cx="16" cy="16"/>
              </a:xfrm>
              <a:custGeom>
                <a:avLst/>
                <a:gdLst>
                  <a:gd name="T0" fmla="*/ 13 w 21"/>
                  <a:gd name="T1" fmla="*/ 17 h 21"/>
                  <a:gd name="T2" fmla="*/ 13 w 21"/>
                  <a:gd name="T3" fmla="*/ 10 h 21"/>
                  <a:gd name="T4" fmla="*/ 11 w 21"/>
                  <a:gd name="T5" fmla="*/ 8 h 21"/>
                  <a:gd name="T6" fmla="*/ 13 w 21"/>
                  <a:gd name="T7" fmla="*/ 6 h 21"/>
                  <a:gd name="T8" fmla="*/ 15 w 21"/>
                  <a:gd name="T9" fmla="*/ 5 h 21"/>
                  <a:gd name="T10" fmla="*/ 15 w 21"/>
                  <a:gd name="T11" fmla="*/ 5 h 21"/>
                  <a:gd name="T12" fmla="*/ 17 w 21"/>
                  <a:gd name="T13" fmla="*/ 7 h 21"/>
                  <a:gd name="T14" fmla="*/ 20 w 21"/>
                  <a:gd name="T15" fmla="*/ 10 h 21"/>
                  <a:gd name="T16" fmla="*/ 21 w 21"/>
                  <a:gd name="T17" fmla="*/ 9 h 21"/>
                  <a:gd name="T18" fmla="*/ 20 w 21"/>
                  <a:gd name="T19" fmla="*/ 6 h 21"/>
                  <a:gd name="T20" fmla="*/ 16 w 21"/>
                  <a:gd name="T21" fmla="*/ 1 h 21"/>
                  <a:gd name="T22" fmla="*/ 14 w 21"/>
                  <a:gd name="T23" fmla="*/ 2 h 21"/>
                  <a:gd name="T24" fmla="*/ 14 w 21"/>
                  <a:gd name="T25" fmla="*/ 3 h 21"/>
                  <a:gd name="T26" fmla="*/ 12 w 21"/>
                  <a:gd name="T27" fmla="*/ 4 h 21"/>
                  <a:gd name="T28" fmla="*/ 9 w 21"/>
                  <a:gd name="T29" fmla="*/ 6 h 21"/>
                  <a:gd name="T30" fmla="*/ 8 w 21"/>
                  <a:gd name="T31" fmla="*/ 9 h 21"/>
                  <a:gd name="T32" fmla="*/ 11 w 21"/>
                  <a:gd name="T33" fmla="*/ 13 h 21"/>
                  <a:gd name="T34" fmla="*/ 8 w 21"/>
                  <a:gd name="T35" fmla="*/ 17 h 21"/>
                  <a:gd name="T36" fmla="*/ 5 w 21"/>
                  <a:gd name="T37" fmla="*/ 17 h 21"/>
                  <a:gd name="T38" fmla="*/ 1 w 21"/>
                  <a:gd name="T39" fmla="*/ 14 h 21"/>
                  <a:gd name="T40" fmla="*/ 0 w 21"/>
                  <a:gd name="T41" fmla="*/ 15 h 21"/>
                  <a:gd name="T42" fmla="*/ 6 w 21"/>
                  <a:gd name="T43" fmla="*/ 20 h 21"/>
                  <a:gd name="T44" fmla="*/ 13 w 21"/>
                  <a:gd name="T45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21">
                    <a:moveTo>
                      <a:pt x="13" y="17"/>
                    </a:moveTo>
                    <a:cubicBezTo>
                      <a:pt x="15" y="15"/>
                      <a:pt x="15" y="12"/>
                      <a:pt x="13" y="10"/>
                    </a:cubicBezTo>
                    <a:cubicBezTo>
                      <a:pt x="13" y="9"/>
                      <a:pt x="12" y="9"/>
                      <a:pt x="11" y="8"/>
                    </a:cubicBezTo>
                    <a:cubicBezTo>
                      <a:pt x="10" y="7"/>
                      <a:pt x="12" y="7"/>
                      <a:pt x="13" y="6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7" y="7"/>
                    </a:cubicBezTo>
                    <a:cubicBezTo>
                      <a:pt x="18" y="8"/>
                      <a:pt x="19" y="10"/>
                      <a:pt x="20" y="10"/>
                    </a:cubicBezTo>
                    <a:cubicBezTo>
                      <a:pt x="21" y="10"/>
                      <a:pt x="21" y="10"/>
                      <a:pt x="21" y="9"/>
                    </a:cubicBezTo>
                    <a:cubicBezTo>
                      <a:pt x="21" y="8"/>
                      <a:pt x="21" y="7"/>
                      <a:pt x="20" y="6"/>
                    </a:cubicBezTo>
                    <a:cubicBezTo>
                      <a:pt x="19" y="4"/>
                      <a:pt x="18" y="3"/>
                      <a:pt x="16" y="1"/>
                    </a:cubicBezTo>
                    <a:cubicBezTo>
                      <a:pt x="15" y="0"/>
                      <a:pt x="14" y="1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3" y="3"/>
                      <a:pt x="12" y="3"/>
                      <a:pt x="12" y="4"/>
                    </a:cubicBezTo>
                    <a:cubicBezTo>
                      <a:pt x="11" y="4"/>
                      <a:pt x="9" y="5"/>
                      <a:pt x="9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9" y="11"/>
                      <a:pt x="11" y="11"/>
                      <a:pt x="11" y="13"/>
                    </a:cubicBezTo>
                    <a:cubicBezTo>
                      <a:pt x="12" y="15"/>
                      <a:pt x="9" y="16"/>
                      <a:pt x="8" y="17"/>
                    </a:cubicBezTo>
                    <a:cubicBezTo>
                      <a:pt x="7" y="17"/>
                      <a:pt x="6" y="17"/>
                      <a:pt x="5" y="17"/>
                    </a:cubicBezTo>
                    <a:cubicBezTo>
                      <a:pt x="3" y="16"/>
                      <a:pt x="3" y="15"/>
                      <a:pt x="1" y="14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0" y="18"/>
                      <a:pt x="3" y="21"/>
                      <a:pt x="6" y="20"/>
                    </a:cubicBezTo>
                    <a:cubicBezTo>
                      <a:pt x="9" y="20"/>
                      <a:pt x="11" y="19"/>
                      <a:pt x="1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589"/>
              <p:cNvSpPr>
                <a:spLocks noEditPoints="1"/>
              </p:cNvSpPr>
              <p:nvPr/>
            </p:nvSpPr>
            <p:spPr bwMode="auto">
              <a:xfrm>
                <a:off x="2011" y="1175"/>
                <a:ext cx="49" cy="32"/>
              </a:xfrm>
              <a:custGeom>
                <a:avLst/>
                <a:gdLst>
                  <a:gd name="T0" fmla="*/ 63 w 64"/>
                  <a:gd name="T1" fmla="*/ 31 h 43"/>
                  <a:gd name="T2" fmla="*/ 61 w 64"/>
                  <a:gd name="T3" fmla="*/ 11 h 43"/>
                  <a:gd name="T4" fmla="*/ 60 w 64"/>
                  <a:gd name="T5" fmla="*/ 3 h 43"/>
                  <a:gd name="T6" fmla="*/ 60 w 64"/>
                  <a:gd name="T7" fmla="*/ 0 h 43"/>
                  <a:gd name="T8" fmla="*/ 44 w 64"/>
                  <a:gd name="T9" fmla="*/ 0 h 43"/>
                  <a:gd name="T10" fmla="*/ 29 w 64"/>
                  <a:gd name="T11" fmla="*/ 0 h 43"/>
                  <a:gd name="T12" fmla="*/ 15 w 64"/>
                  <a:gd name="T13" fmla="*/ 2 h 43"/>
                  <a:gd name="T14" fmla="*/ 4 w 64"/>
                  <a:gd name="T15" fmla="*/ 2 h 43"/>
                  <a:gd name="T16" fmla="*/ 2 w 64"/>
                  <a:gd name="T17" fmla="*/ 1 h 43"/>
                  <a:gd name="T18" fmla="*/ 1 w 64"/>
                  <a:gd name="T19" fmla="*/ 1 h 43"/>
                  <a:gd name="T20" fmla="*/ 1 w 64"/>
                  <a:gd name="T21" fmla="*/ 2 h 43"/>
                  <a:gd name="T22" fmla="*/ 1 w 64"/>
                  <a:gd name="T23" fmla="*/ 19 h 43"/>
                  <a:gd name="T24" fmla="*/ 2 w 64"/>
                  <a:gd name="T25" fmla="*/ 32 h 43"/>
                  <a:gd name="T26" fmla="*/ 3 w 64"/>
                  <a:gd name="T27" fmla="*/ 43 h 43"/>
                  <a:gd name="T28" fmla="*/ 11 w 64"/>
                  <a:gd name="T29" fmla="*/ 43 h 43"/>
                  <a:gd name="T30" fmla="*/ 21 w 64"/>
                  <a:gd name="T31" fmla="*/ 43 h 43"/>
                  <a:gd name="T32" fmla="*/ 33 w 64"/>
                  <a:gd name="T33" fmla="*/ 42 h 43"/>
                  <a:gd name="T34" fmla="*/ 40 w 64"/>
                  <a:gd name="T35" fmla="*/ 41 h 43"/>
                  <a:gd name="T36" fmla="*/ 48 w 64"/>
                  <a:gd name="T37" fmla="*/ 41 h 43"/>
                  <a:gd name="T38" fmla="*/ 55 w 64"/>
                  <a:gd name="T39" fmla="*/ 40 h 43"/>
                  <a:gd name="T40" fmla="*/ 62 w 64"/>
                  <a:gd name="T41" fmla="*/ 39 h 43"/>
                  <a:gd name="T42" fmla="*/ 63 w 64"/>
                  <a:gd name="T43" fmla="*/ 38 h 43"/>
                  <a:gd name="T44" fmla="*/ 63 w 64"/>
                  <a:gd name="T45" fmla="*/ 33 h 43"/>
                  <a:gd name="T46" fmla="*/ 51 w 64"/>
                  <a:gd name="T47" fmla="*/ 38 h 43"/>
                  <a:gd name="T48" fmla="*/ 44 w 64"/>
                  <a:gd name="T49" fmla="*/ 38 h 43"/>
                  <a:gd name="T50" fmla="*/ 37 w 64"/>
                  <a:gd name="T51" fmla="*/ 39 h 43"/>
                  <a:gd name="T52" fmla="*/ 26 w 64"/>
                  <a:gd name="T53" fmla="*/ 40 h 43"/>
                  <a:gd name="T54" fmla="*/ 16 w 64"/>
                  <a:gd name="T55" fmla="*/ 41 h 43"/>
                  <a:gd name="T56" fmla="*/ 4 w 64"/>
                  <a:gd name="T57" fmla="*/ 41 h 43"/>
                  <a:gd name="T58" fmla="*/ 4 w 64"/>
                  <a:gd name="T59" fmla="*/ 37 h 43"/>
                  <a:gd name="T60" fmla="*/ 3 w 64"/>
                  <a:gd name="T61" fmla="*/ 25 h 43"/>
                  <a:gd name="T62" fmla="*/ 2 w 64"/>
                  <a:gd name="T63" fmla="*/ 13 h 43"/>
                  <a:gd name="T64" fmla="*/ 4 w 64"/>
                  <a:gd name="T65" fmla="*/ 3 h 43"/>
                  <a:gd name="T66" fmla="*/ 15 w 64"/>
                  <a:gd name="T67" fmla="*/ 4 h 43"/>
                  <a:gd name="T68" fmla="*/ 28 w 64"/>
                  <a:gd name="T69" fmla="*/ 2 h 43"/>
                  <a:gd name="T70" fmla="*/ 44 w 64"/>
                  <a:gd name="T71" fmla="*/ 2 h 43"/>
                  <a:gd name="T72" fmla="*/ 59 w 64"/>
                  <a:gd name="T73" fmla="*/ 10 h 43"/>
                  <a:gd name="T74" fmla="*/ 60 w 64"/>
                  <a:gd name="T75" fmla="*/ 20 h 43"/>
                  <a:gd name="T76" fmla="*/ 61 w 64"/>
                  <a:gd name="T77" fmla="*/ 34 h 43"/>
                  <a:gd name="T78" fmla="*/ 55 w 64"/>
                  <a:gd name="T79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4" h="43">
                    <a:moveTo>
                      <a:pt x="63" y="33"/>
                    </a:moveTo>
                    <a:cubicBezTo>
                      <a:pt x="63" y="32"/>
                      <a:pt x="63" y="32"/>
                      <a:pt x="63" y="31"/>
                    </a:cubicBezTo>
                    <a:cubicBezTo>
                      <a:pt x="62" y="28"/>
                      <a:pt x="62" y="24"/>
                      <a:pt x="62" y="21"/>
                    </a:cubicBezTo>
                    <a:cubicBezTo>
                      <a:pt x="62" y="18"/>
                      <a:pt x="61" y="14"/>
                      <a:pt x="61" y="11"/>
                    </a:cubicBezTo>
                    <a:cubicBezTo>
                      <a:pt x="61" y="10"/>
                      <a:pt x="61" y="9"/>
                      <a:pt x="60" y="7"/>
                    </a:cubicBezTo>
                    <a:cubicBezTo>
                      <a:pt x="60" y="6"/>
                      <a:pt x="60" y="4"/>
                      <a:pt x="60" y="3"/>
                    </a:cubicBezTo>
                    <a:cubicBezTo>
                      <a:pt x="62" y="2"/>
                      <a:pt x="62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5" y="0"/>
                      <a:pt x="50" y="0"/>
                      <a:pt x="44" y="0"/>
                    </a:cubicBezTo>
                    <a:cubicBezTo>
                      <a:pt x="42" y="0"/>
                      <a:pt x="39" y="1"/>
                      <a:pt x="37" y="1"/>
                    </a:cubicBezTo>
                    <a:cubicBezTo>
                      <a:pt x="34" y="1"/>
                      <a:pt x="32" y="0"/>
                      <a:pt x="29" y="0"/>
                    </a:cubicBezTo>
                    <a:cubicBezTo>
                      <a:pt x="27" y="0"/>
                      <a:pt x="25" y="0"/>
                      <a:pt x="23" y="1"/>
                    </a:cubicBezTo>
                    <a:cubicBezTo>
                      <a:pt x="20" y="1"/>
                      <a:pt x="18" y="2"/>
                      <a:pt x="15" y="2"/>
                    </a:cubicBezTo>
                    <a:cubicBezTo>
                      <a:pt x="13" y="2"/>
                      <a:pt x="10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1" y="9"/>
                      <a:pt x="1" y="13"/>
                    </a:cubicBezTo>
                    <a:cubicBezTo>
                      <a:pt x="1" y="15"/>
                      <a:pt x="1" y="17"/>
                      <a:pt x="1" y="19"/>
                    </a:cubicBezTo>
                    <a:cubicBezTo>
                      <a:pt x="1" y="21"/>
                      <a:pt x="1" y="24"/>
                      <a:pt x="1" y="26"/>
                    </a:cubicBezTo>
                    <a:cubicBezTo>
                      <a:pt x="1" y="28"/>
                      <a:pt x="2" y="30"/>
                      <a:pt x="2" y="32"/>
                    </a:cubicBezTo>
                    <a:cubicBezTo>
                      <a:pt x="2" y="34"/>
                      <a:pt x="2" y="36"/>
                      <a:pt x="2" y="38"/>
                    </a:cubicBezTo>
                    <a:cubicBezTo>
                      <a:pt x="2" y="40"/>
                      <a:pt x="1" y="42"/>
                      <a:pt x="3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6" y="43"/>
                      <a:pt x="9" y="43"/>
                      <a:pt x="11" y="43"/>
                    </a:cubicBezTo>
                    <a:cubicBezTo>
                      <a:pt x="14" y="43"/>
                      <a:pt x="16" y="43"/>
                      <a:pt x="18" y="43"/>
                    </a:cubicBezTo>
                    <a:cubicBezTo>
                      <a:pt x="19" y="42"/>
                      <a:pt x="20" y="43"/>
                      <a:pt x="21" y="43"/>
                    </a:cubicBezTo>
                    <a:cubicBezTo>
                      <a:pt x="23" y="43"/>
                      <a:pt x="24" y="43"/>
                      <a:pt x="25" y="43"/>
                    </a:cubicBezTo>
                    <a:cubicBezTo>
                      <a:pt x="28" y="43"/>
                      <a:pt x="30" y="42"/>
                      <a:pt x="33" y="42"/>
                    </a:cubicBezTo>
                    <a:cubicBezTo>
                      <a:pt x="34" y="42"/>
                      <a:pt x="35" y="42"/>
                      <a:pt x="36" y="42"/>
                    </a:cubicBezTo>
                    <a:cubicBezTo>
                      <a:pt x="37" y="42"/>
                      <a:pt x="39" y="41"/>
                      <a:pt x="40" y="41"/>
                    </a:cubicBezTo>
                    <a:cubicBezTo>
                      <a:pt x="41" y="41"/>
                      <a:pt x="42" y="41"/>
                      <a:pt x="43" y="41"/>
                    </a:cubicBezTo>
                    <a:cubicBezTo>
                      <a:pt x="45" y="40"/>
                      <a:pt x="46" y="41"/>
                      <a:pt x="48" y="41"/>
                    </a:cubicBezTo>
                    <a:cubicBezTo>
                      <a:pt x="49" y="41"/>
                      <a:pt x="50" y="40"/>
                      <a:pt x="50" y="40"/>
                    </a:cubicBezTo>
                    <a:cubicBezTo>
                      <a:pt x="52" y="40"/>
                      <a:pt x="53" y="40"/>
                      <a:pt x="55" y="40"/>
                    </a:cubicBezTo>
                    <a:cubicBezTo>
                      <a:pt x="56" y="40"/>
                      <a:pt x="57" y="39"/>
                      <a:pt x="59" y="39"/>
                    </a:cubicBezTo>
                    <a:cubicBezTo>
                      <a:pt x="60" y="39"/>
                      <a:pt x="61" y="39"/>
                      <a:pt x="62" y="39"/>
                    </a:cubicBezTo>
                    <a:cubicBezTo>
                      <a:pt x="63" y="39"/>
                      <a:pt x="63" y="39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7"/>
                      <a:pt x="64" y="36"/>
                      <a:pt x="63" y="35"/>
                    </a:cubicBezTo>
                    <a:cubicBezTo>
                      <a:pt x="63" y="35"/>
                      <a:pt x="63" y="34"/>
                      <a:pt x="63" y="33"/>
                    </a:cubicBezTo>
                    <a:close/>
                    <a:moveTo>
                      <a:pt x="55" y="38"/>
                    </a:moveTo>
                    <a:cubicBezTo>
                      <a:pt x="54" y="38"/>
                      <a:pt x="53" y="38"/>
                      <a:pt x="51" y="38"/>
                    </a:cubicBezTo>
                    <a:cubicBezTo>
                      <a:pt x="50" y="38"/>
                      <a:pt x="49" y="38"/>
                      <a:pt x="48" y="38"/>
                    </a:cubicBezTo>
                    <a:cubicBezTo>
                      <a:pt x="47" y="38"/>
                      <a:pt x="45" y="38"/>
                      <a:pt x="44" y="38"/>
                    </a:cubicBezTo>
                    <a:cubicBezTo>
                      <a:pt x="43" y="38"/>
                      <a:pt x="42" y="39"/>
                      <a:pt x="40" y="39"/>
                    </a:cubicBezTo>
                    <a:cubicBezTo>
                      <a:pt x="39" y="39"/>
                      <a:pt x="38" y="39"/>
                      <a:pt x="37" y="39"/>
                    </a:cubicBezTo>
                    <a:cubicBezTo>
                      <a:pt x="35" y="40"/>
                      <a:pt x="34" y="40"/>
                      <a:pt x="33" y="40"/>
                    </a:cubicBezTo>
                    <a:cubicBezTo>
                      <a:pt x="30" y="40"/>
                      <a:pt x="28" y="40"/>
                      <a:pt x="26" y="40"/>
                    </a:cubicBezTo>
                    <a:cubicBezTo>
                      <a:pt x="23" y="40"/>
                      <a:pt x="21" y="40"/>
                      <a:pt x="18" y="40"/>
                    </a:cubicBezTo>
                    <a:cubicBezTo>
                      <a:pt x="18" y="41"/>
                      <a:pt x="17" y="41"/>
                      <a:pt x="16" y="41"/>
                    </a:cubicBezTo>
                    <a:cubicBezTo>
                      <a:pt x="15" y="41"/>
                      <a:pt x="13" y="41"/>
                      <a:pt x="12" y="41"/>
                    </a:cubicBezTo>
                    <a:cubicBezTo>
                      <a:pt x="9" y="41"/>
                      <a:pt x="7" y="41"/>
                      <a:pt x="4" y="41"/>
                    </a:cubicBezTo>
                    <a:cubicBezTo>
                      <a:pt x="4" y="41"/>
                      <a:pt x="4" y="40"/>
                      <a:pt x="4" y="40"/>
                    </a:cubicBezTo>
                    <a:cubicBezTo>
                      <a:pt x="4" y="39"/>
                      <a:pt x="4" y="38"/>
                      <a:pt x="4" y="37"/>
                    </a:cubicBezTo>
                    <a:cubicBezTo>
                      <a:pt x="3" y="35"/>
                      <a:pt x="4" y="33"/>
                      <a:pt x="3" y="31"/>
                    </a:cubicBezTo>
                    <a:cubicBezTo>
                      <a:pt x="3" y="29"/>
                      <a:pt x="3" y="27"/>
                      <a:pt x="3" y="25"/>
                    </a:cubicBezTo>
                    <a:cubicBezTo>
                      <a:pt x="3" y="23"/>
                      <a:pt x="3" y="21"/>
                      <a:pt x="3" y="19"/>
                    </a:cubicBezTo>
                    <a:cubicBezTo>
                      <a:pt x="3" y="17"/>
                      <a:pt x="3" y="15"/>
                      <a:pt x="2" y="13"/>
                    </a:cubicBezTo>
                    <a:cubicBezTo>
                      <a:pt x="2" y="9"/>
                      <a:pt x="3" y="6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3"/>
                      <a:pt x="6" y="3"/>
                      <a:pt x="8" y="4"/>
                    </a:cubicBezTo>
                    <a:cubicBezTo>
                      <a:pt x="10" y="4"/>
                      <a:pt x="12" y="4"/>
                      <a:pt x="15" y="4"/>
                    </a:cubicBezTo>
                    <a:cubicBezTo>
                      <a:pt x="17" y="4"/>
                      <a:pt x="19" y="3"/>
                      <a:pt x="21" y="3"/>
                    </a:cubicBezTo>
                    <a:cubicBezTo>
                      <a:pt x="24" y="2"/>
                      <a:pt x="26" y="3"/>
                      <a:pt x="28" y="2"/>
                    </a:cubicBezTo>
                    <a:cubicBezTo>
                      <a:pt x="31" y="2"/>
                      <a:pt x="33" y="2"/>
                      <a:pt x="36" y="3"/>
                    </a:cubicBezTo>
                    <a:cubicBezTo>
                      <a:pt x="39" y="3"/>
                      <a:pt x="41" y="2"/>
                      <a:pt x="44" y="2"/>
                    </a:cubicBezTo>
                    <a:cubicBezTo>
                      <a:pt x="49" y="2"/>
                      <a:pt x="54" y="3"/>
                      <a:pt x="59" y="3"/>
                    </a:cubicBezTo>
                    <a:cubicBezTo>
                      <a:pt x="59" y="5"/>
                      <a:pt x="58" y="8"/>
                      <a:pt x="59" y="10"/>
                    </a:cubicBezTo>
                    <a:cubicBezTo>
                      <a:pt x="60" y="12"/>
                      <a:pt x="59" y="14"/>
                      <a:pt x="60" y="15"/>
                    </a:cubicBezTo>
                    <a:cubicBezTo>
                      <a:pt x="60" y="17"/>
                      <a:pt x="60" y="18"/>
                      <a:pt x="60" y="20"/>
                    </a:cubicBezTo>
                    <a:cubicBezTo>
                      <a:pt x="61" y="23"/>
                      <a:pt x="60" y="26"/>
                      <a:pt x="61" y="30"/>
                    </a:cubicBezTo>
                    <a:cubicBezTo>
                      <a:pt x="61" y="31"/>
                      <a:pt x="61" y="33"/>
                      <a:pt x="61" y="34"/>
                    </a:cubicBezTo>
                    <a:cubicBezTo>
                      <a:pt x="61" y="35"/>
                      <a:pt x="62" y="36"/>
                      <a:pt x="62" y="37"/>
                    </a:cubicBezTo>
                    <a:cubicBezTo>
                      <a:pt x="60" y="37"/>
                      <a:pt x="58" y="37"/>
                      <a:pt x="5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590"/>
              <p:cNvSpPr>
                <a:spLocks noEditPoints="1"/>
              </p:cNvSpPr>
              <p:nvPr/>
            </p:nvSpPr>
            <p:spPr bwMode="auto">
              <a:xfrm>
                <a:off x="1992" y="1200"/>
                <a:ext cx="12" cy="9"/>
              </a:xfrm>
              <a:custGeom>
                <a:avLst/>
                <a:gdLst>
                  <a:gd name="T0" fmla="*/ 14 w 15"/>
                  <a:gd name="T1" fmla="*/ 3 h 11"/>
                  <a:gd name="T2" fmla="*/ 14 w 15"/>
                  <a:gd name="T3" fmla="*/ 2 h 11"/>
                  <a:gd name="T4" fmla="*/ 14 w 15"/>
                  <a:gd name="T5" fmla="*/ 1 h 11"/>
                  <a:gd name="T6" fmla="*/ 13 w 15"/>
                  <a:gd name="T7" fmla="*/ 1 h 11"/>
                  <a:gd name="T8" fmla="*/ 12 w 15"/>
                  <a:gd name="T9" fmla="*/ 1 h 11"/>
                  <a:gd name="T10" fmla="*/ 12 w 15"/>
                  <a:gd name="T11" fmla="*/ 1 h 11"/>
                  <a:gd name="T12" fmla="*/ 12 w 15"/>
                  <a:gd name="T13" fmla="*/ 1 h 11"/>
                  <a:gd name="T14" fmla="*/ 12 w 15"/>
                  <a:gd name="T15" fmla="*/ 0 h 11"/>
                  <a:gd name="T16" fmla="*/ 11 w 15"/>
                  <a:gd name="T17" fmla="*/ 0 h 11"/>
                  <a:gd name="T18" fmla="*/ 10 w 15"/>
                  <a:gd name="T19" fmla="*/ 1 h 11"/>
                  <a:gd name="T20" fmla="*/ 5 w 15"/>
                  <a:gd name="T21" fmla="*/ 1 h 11"/>
                  <a:gd name="T22" fmla="*/ 4 w 15"/>
                  <a:gd name="T23" fmla="*/ 2 h 11"/>
                  <a:gd name="T24" fmla="*/ 1 w 15"/>
                  <a:gd name="T25" fmla="*/ 3 h 11"/>
                  <a:gd name="T26" fmla="*/ 1 w 15"/>
                  <a:gd name="T27" fmla="*/ 4 h 11"/>
                  <a:gd name="T28" fmla="*/ 2 w 15"/>
                  <a:gd name="T29" fmla="*/ 4 h 11"/>
                  <a:gd name="T30" fmla="*/ 2 w 15"/>
                  <a:gd name="T31" fmla="*/ 5 h 11"/>
                  <a:gd name="T32" fmla="*/ 2 w 15"/>
                  <a:gd name="T33" fmla="*/ 7 h 11"/>
                  <a:gd name="T34" fmla="*/ 3 w 15"/>
                  <a:gd name="T35" fmla="*/ 10 h 11"/>
                  <a:gd name="T36" fmla="*/ 8 w 15"/>
                  <a:gd name="T37" fmla="*/ 10 h 11"/>
                  <a:gd name="T38" fmla="*/ 13 w 15"/>
                  <a:gd name="T39" fmla="*/ 10 h 11"/>
                  <a:gd name="T40" fmla="*/ 13 w 15"/>
                  <a:gd name="T41" fmla="*/ 11 h 11"/>
                  <a:gd name="T42" fmla="*/ 15 w 15"/>
                  <a:gd name="T43" fmla="*/ 11 h 11"/>
                  <a:gd name="T44" fmla="*/ 15 w 15"/>
                  <a:gd name="T45" fmla="*/ 7 h 11"/>
                  <a:gd name="T46" fmla="*/ 14 w 15"/>
                  <a:gd name="T47" fmla="*/ 3 h 11"/>
                  <a:gd name="T48" fmla="*/ 4 w 15"/>
                  <a:gd name="T49" fmla="*/ 5 h 11"/>
                  <a:gd name="T50" fmla="*/ 6 w 15"/>
                  <a:gd name="T51" fmla="*/ 4 h 11"/>
                  <a:gd name="T52" fmla="*/ 10 w 15"/>
                  <a:gd name="T53" fmla="*/ 3 h 11"/>
                  <a:gd name="T54" fmla="*/ 11 w 15"/>
                  <a:gd name="T55" fmla="*/ 3 h 11"/>
                  <a:gd name="T56" fmla="*/ 11 w 15"/>
                  <a:gd name="T57" fmla="*/ 3 h 11"/>
                  <a:gd name="T58" fmla="*/ 12 w 15"/>
                  <a:gd name="T59" fmla="*/ 3 h 11"/>
                  <a:gd name="T60" fmla="*/ 12 w 15"/>
                  <a:gd name="T61" fmla="*/ 3 h 11"/>
                  <a:gd name="T62" fmla="*/ 12 w 15"/>
                  <a:gd name="T63" fmla="*/ 4 h 11"/>
                  <a:gd name="T64" fmla="*/ 9 w 15"/>
                  <a:gd name="T65" fmla="*/ 5 h 11"/>
                  <a:gd name="T66" fmla="*/ 4 w 15"/>
                  <a:gd name="T67" fmla="*/ 5 h 11"/>
                  <a:gd name="T68" fmla="*/ 4 w 15"/>
                  <a:gd name="T69" fmla="*/ 5 h 11"/>
                  <a:gd name="T70" fmla="*/ 10 w 15"/>
                  <a:gd name="T71" fmla="*/ 8 h 11"/>
                  <a:gd name="T72" fmla="*/ 6 w 15"/>
                  <a:gd name="T73" fmla="*/ 8 h 11"/>
                  <a:gd name="T74" fmla="*/ 5 w 15"/>
                  <a:gd name="T75" fmla="*/ 8 h 11"/>
                  <a:gd name="T76" fmla="*/ 4 w 15"/>
                  <a:gd name="T77" fmla="*/ 7 h 11"/>
                  <a:gd name="T78" fmla="*/ 9 w 15"/>
                  <a:gd name="T79" fmla="*/ 7 h 11"/>
                  <a:gd name="T80" fmla="*/ 12 w 15"/>
                  <a:gd name="T81" fmla="*/ 7 h 11"/>
                  <a:gd name="T82" fmla="*/ 12 w 15"/>
                  <a:gd name="T83" fmla="*/ 7 h 11"/>
                  <a:gd name="T84" fmla="*/ 12 w 15"/>
                  <a:gd name="T85" fmla="*/ 8 h 11"/>
                  <a:gd name="T86" fmla="*/ 10 w 15"/>
                  <a:gd name="T8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" h="11">
                    <a:moveTo>
                      <a:pt x="14" y="3"/>
                    </a:move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6" y="0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8"/>
                      <a:pt x="2" y="10"/>
                      <a:pt x="3" y="10"/>
                    </a:cubicBezTo>
                    <a:cubicBezTo>
                      <a:pt x="5" y="11"/>
                      <a:pt x="6" y="10"/>
                      <a:pt x="8" y="10"/>
                    </a:cubicBezTo>
                    <a:cubicBezTo>
                      <a:pt x="9" y="10"/>
                      <a:pt x="11" y="11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5" y="10"/>
                      <a:pt x="15" y="8"/>
                      <a:pt x="15" y="7"/>
                    </a:cubicBezTo>
                    <a:cubicBezTo>
                      <a:pt x="15" y="5"/>
                      <a:pt x="15" y="4"/>
                      <a:pt x="14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5" y="4"/>
                      <a:pt x="6" y="4"/>
                    </a:cubicBezTo>
                    <a:cubicBezTo>
                      <a:pt x="7" y="4"/>
                      <a:pt x="8" y="4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4"/>
                      <a:pt x="9" y="5"/>
                    </a:cubicBezTo>
                    <a:cubicBezTo>
                      <a:pt x="7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10" y="8"/>
                    </a:move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5" y="9"/>
                      <a:pt x="5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6" y="7"/>
                      <a:pt x="7" y="7"/>
                      <a:pt x="9" y="7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1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591"/>
              <p:cNvSpPr/>
              <p:nvPr/>
            </p:nvSpPr>
            <p:spPr bwMode="auto">
              <a:xfrm>
                <a:off x="1993" y="1211"/>
                <a:ext cx="5" cy="4"/>
              </a:xfrm>
              <a:custGeom>
                <a:avLst/>
                <a:gdLst>
                  <a:gd name="T0" fmla="*/ 4 w 6"/>
                  <a:gd name="T1" fmla="*/ 1 h 5"/>
                  <a:gd name="T2" fmla="*/ 3 w 6"/>
                  <a:gd name="T3" fmla="*/ 1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4 h 5"/>
                  <a:gd name="T10" fmla="*/ 5 w 6"/>
                  <a:gd name="T11" fmla="*/ 2 h 5"/>
                  <a:gd name="T12" fmla="*/ 4 w 6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5" y="4"/>
                      <a:pt x="5" y="2"/>
                    </a:cubicBezTo>
                    <a:cubicBezTo>
                      <a:pt x="6" y="1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592"/>
              <p:cNvSpPr/>
              <p:nvPr/>
            </p:nvSpPr>
            <p:spPr bwMode="auto">
              <a:xfrm>
                <a:off x="1995" y="1215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2 w 3"/>
                  <a:gd name="T7" fmla="*/ 0 h 4"/>
                  <a:gd name="T8" fmla="*/ 2 w 3"/>
                  <a:gd name="T9" fmla="*/ 0 h 4"/>
                  <a:gd name="T10" fmla="*/ 1 w 3"/>
                  <a:gd name="T11" fmla="*/ 0 h 4"/>
                  <a:gd name="T12" fmla="*/ 0 w 3"/>
                  <a:gd name="T13" fmla="*/ 1 h 4"/>
                  <a:gd name="T14" fmla="*/ 1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593"/>
              <p:cNvSpPr/>
              <p:nvPr/>
            </p:nvSpPr>
            <p:spPr bwMode="auto">
              <a:xfrm>
                <a:off x="1995" y="1220"/>
                <a:ext cx="2" cy="2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1 w 3"/>
                  <a:gd name="T5" fmla="*/ 1 h 3"/>
                  <a:gd name="T6" fmla="*/ 1 w 3"/>
                  <a:gd name="T7" fmla="*/ 1 h 3"/>
                  <a:gd name="T8" fmla="*/ 1 w 3"/>
                  <a:gd name="T9" fmla="*/ 1 h 3"/>
                  <a:gd name="T10" fmla="*/ 0 w 3"/>
                  <a:gd name="T11" fmla="*/ 2 h 3"/>
                  <a:gd name="T12" fmla="*/ 1 w 3"/>
                  <a:gd name="T13" fmla="*/ 3 h 3"/>
                  <a:gd name="T14" fmla="*/ 2 w 3"/>
                  <a:gd name="T15" fmla="*/ 3 h 3"/>
                  <a:gd name="T16" fmla="*/ 3 w 3"/>
                  <a:gd name="T17" fmla="*/ 2 h 3"/>
                  <a:gd name="T18" fmla="*/ 3 w 3"/>
                  <a:gd name="T19" fmla="*/ 2 h 3"/>
                  <a:gd name="T20" fmla="*/ 2 w 3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594"/>
              <p:cNvSpPr/>
              <p:nvPr/>
            </p:nvSpPr>
            <p:spPr bwMode="auto">
              <a:xfrm>
                <a:off x="1986" y="1196"/>
                <a:ext cx="6" cy="2"/>
              </a:xfrm>
              <a:custGeom>
                <a:avLst/>
                <a:gdLst>
                  <a:gd name="T0" fmla="*/ 5 w 8"/>
                  <a:gd name="T1" fmla="*/ 0 h 3"/>
                  <a:gd name="T2" fmla="*/ 1 w 8"/>
                  <a:gd name="T3" fmla="*/ 0 h 3"/>
                  <a:gd name="T4" fmla="*/ 1 w 8"/>
                  <a:gd name="T5" fmla="*/ 2 h 3"/>
                  <a:gd name="T6" fmla="*/ 5 w 8"/>
                  <a:gd name="T7" fmla="*/ 2 h 3"/>
                  <a:gd name="T8" fmla="*/ 7 w 8"/>
                  <a:gd name="T9" fmla="*/ 2 h 3"/>
                  <a:gd name="T10" fmla="*/ 7 w 8"/>
                  <a:gd name="T11" fmla="*/ 1 h 3"/>
                  <a:gd name="T12" fmla="*/ 5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5" y="0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7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595"/>
              <p:cNvSpPr/>
              <p:nvPr/>
            </p:nvSpPr>
            <p:spPr bwMode="auto">
              <a:xfrm>
                <a:off x="1992" y="1197"/>
                <a:ext cx="8" cy="1"/>
              </a:xfrm>
              <a:custGeom>
                <a:avLst/>
                <a:gdLst>
                  <a:gd name="T0" fmla="*/ 1 w 10"/>
                  <a:gd name="T1" fmla="*/ 2 h 2"/>
                  <a:gd name="T2" fmla="*/ 4 w 10"/>
                  <a:gd name="T3" fmla="*/ 2 h 2"/>
                  <a:gd name="T4" fmla="*/ 8 w 10"/>
                  <a:gd name="T5" fmla="*/ 2 h 2"/>
                  <a:gd name="T6" fmla="*/ 8 w 10"/>
                  <a:gd name="T7" fmla="*/ 2 h 2"/>
                  <a:gd name="T8" fmla="*/ 8 w 10"/>
                  <a:gd name="T9" fmla="*/ 2 h 2"/>
                  <a:gd name="T10" fmla="*/ 9 w 10"/>
                  <a:gd name="T11" fmla="*/ 2 h 2"/>
                  <a:gd name="T12" fmla="*/ 9 w 10"/>
                  <a:gd name="T13" fmla="*/ 1 h 2"/>
                  <a:gd name="T14" fmla="*/ 9 w 10"/>
                  <a:gd name="T15" fmla="*/ 1 h 2"/>
                  <a:gd name="T16" fmla="*/ 10 w 10"/>
                  <a:gd name="T17" fmla="*/ 1 h 2"/>
                  <a:gd name="T18" fmla="*/ 10 w 10"/>
                  <a:gd name="T19" fmla="*/ 0 h 2"/>
                  <a:gd name="T20" fmla="*/ 9 w 10"/>
                  <a:gd name="T21" fmla="*/ 0 h 2"/>
                  <a:gd name="T22" fmla="*/ 9 w 10"/>
                  <a:gd name="T23" fmla="*/ 0 h 2"/>
                  <a:gd name="T24" fmla="*/ 9 w 10"/>
                  <a:gd name="T25" fmla="*/ 0 h 2"/>
                  <a:gd name="T26" fmla="*/ 8 w 10"/>
                  <a:gd name="T27" fmla="*/ 0 h 2"/>
                  <a:gd name="T28" fmla="*/ 8 w 10"/>
                  <a:gd name="T29" fmla="*/ 1 h 2"/>
                  <a:gd name="T30" fmla="*/ 8 w 10"/>
                  <a:gd name="T31" fmla="*/ 1 h 2"/>
                  <a:gd name="T32" fmla="*/ 6 w 10"/>
                  <a:gd name="T33" fmla="*/ 0 h 2"/>
                  <a:gd name="T34" fmla="*/ 4 w 10"/>
                  <a:gd name="T35" fmla="*/ 0 h 2"/>
                  <a:gd name="T36" fmla="*/ 3 w 10"/>
                  <a:gd name="T37" fmla="*/ 0 h 2"/>
                  <a:gd name="T38" fmla="*/ 1 w 10"/>
                  <a:gd name="T39" fmla="*/ 0 h 2"/>
                  <a:gd name="T40" fmla="*/ 1 w 10"/>
                  <a:gd name="T4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2">
                    <a:moveTo>
                      <a:pt x="1" y="2"/>
                    </a:moveTo>
                    <a:cubicBezTo>
                      <a:pt x="2" y="2"/>
                      <a:pt x="3" y="2"/>
                      <a:pt x="4" y="2"/>
                    </a:cubicBezTo>
                    <a:cubicBezTo>
                      <a:pt x="5" y="1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596"/>
              <p:cNvSpPr>
                <a:spLocks noEditPoints="1"/>
              </p:cNvSpPr>
              <p:nvPr/>
            </p:nvSpPr>
            <p:spPr bwMode="auto">
              <a:xfrm>
                <a:off x="1983" y="1161"/>
                <a:ext cx="83" cy="83"/>
              </a:xfrm>
              <a:custGeom>
                <a:avLst/>
                <a:gdLst>
                  <a:gd name="T0" fmla="*/ 66 w 108"/>
                  <a:gd name="T1" fmla="*/ 12 h 109"/>
                  <a:gd name="T2" fmla="*/ 35 w 108"/>
                  <a:gd name="T3" fmla="*/ 64 h 109"/>
                  <a:gd name="T4" fmla="*/ 34 w 108"/>
                  <a:gd name="T5" fmla="*/ 75 h 109"/>
                  <a:gd name="T6" fmla="*/ 32 w 108"/>
                  <a:gd name="T7" fmla="*/ 51 h 109"/>
                  <a:gd name="T8" fmla="*/ 30 w 108"/>
                  <a:gd name="T9" fmla="*/ 30 h 109"/>
                  <a:gd name="T10" fmla="*/ 25 w 108"/>
                  <a:gd name="T11" fmla="*/ 24 h 109"/>
                  <a:gd name="T12" fmla="*/ 14 w 108"/>
                  <a:gd name="T13" fmla="*/ 23 h 109"/>
                  <a:gd name="T14" fmla="*/ 30 w 108"/>
                  <a:gd name="T15" fmla="*/ 7 h 109"/>
                  <a:gd name="T16" fmla="*/ 53 w 108"/>
                  <a:gd name="T17" fmla="*/ 11 h 109"/>
                  <a:gd name="T18" fmla="*/ 12 w 108"/>
                  <a:gd name="T19" fmla="*/ 17 h 109"/>
                  <a:gd name="T20" fmla="*/ 1 w 108"/>
                  <a:gd name="T21" fmla="*/ 31 h 109"/>
                  <a:gd name="T22" fmla="*/ 51 w 108"/>
                  <a:gd name="T23" fmla="*/ 69 h 109"/>
                  <a:gd name="T24" fmla="*/ 69 w 108"/>
                  <a:gd name="T25" fmla="*/ 84 h 109"/>
                  <a:gd name="T26" fmla="*/ 31 w 108"/>
                  <a:gd name="T27" fmla="*/ 88 h 109"/>
                  <a:gd name="T28" fmla="*/ 24 w 108"/>
                  <a:gd name="T29" fmla="*/ 107 h 109"/>
                  <a:gd name="T30" fmla="*/ 76 w 108"/>
                  <a:gd name="T31" fmla="*/ 87 h 109"/>
                  <a:gd name="T32" fmla="*/ 101 w 108"/>
                  <a:gd name="T33" fmla="*/ 88 h 109"/>
                  <a:gd name="T34" fmla="*/ 103 w 108"/>
                  <a:gd name="T35" fmla="*/ 102 h 109"/>
                  <a:gd name="T36" fmla="*/ 80 w 108"/>
                  <a:gd name="T37" fmla="*/ 73 h 109"/>
                  <a:gd name="T38" fmla="*/ 106 w 108"/>
                  <a:gd name="T39" fmla="*/ 60 h 109"/>
                  <a:gd name="T40" fmla="*/ 30 w 108"/>
                  <a:gd name="T41" fmla="*/ 60 h 109"/>
                  <a:gd name="T42" fmla="*/ 11 w 108"/>
                  <a:gd name="T43" fmla="*/ 80 h 109"/>
                  <a:gd name="T44" fmla="*/ 22 w 108"/>
                  <a:gd name="T45" fmla="*/ 71 h 109"/>
                  <a:gd name="T46" fmla="*/ 4 w 108"/>
                  <a:gd name="T47" fmla="*/ 78 h 109"/>
                  <a:gd name="T48" fmla="*/ 7 w 108"/>
                  <a:gd name="T49" fmla="*/ 56 h 109"/>
                  <a:gd name="T50" fmla="*/ 15 w 108"/>
                  <a:gd name="T51" fmla="*/ 43 h 109"/>
                  <a:gd name="T52" fmla="*/ 4 w 108"/>
                  <a:gd name="T53" fmla="*/ 30 h 109"/>
                  <a:gd name="T54" fmla="*/ 27 w 108"/>
                  <a:gd name="T55" fmla="*/ 36 h 109"/>
                  <a:gd name="T56" fmla="*/ 7 w 108"/>
                  <a:gd name="T57" fmla="*/ 36 h 109"/>
                  <a:gd name="T58" fmla="*/ 8 w 108"/>
                  <a:gd name="T59" fmla="*/ 41 h 109"/>
                  <a:gd name="T60" fmla="*/ 70 w 108"/>
                  <a:gd name="T61" fmla="*/ 93 h 109"/>
                  <a:gd name="T62" fmla="*/ 72 w 108"/>
                  <a:gd name="T63" fmla="*/ 103 h 109"/>
                  <a:gd name="T64" fmla="*/ 66 w 108"/>
                  <a:gd name="T65" fmla="*/ 97 h 109"/>
                  <a:gd name="T66" fmla="*/ 63 w 108"/>
                  <a:gd name="T67" fmla="*/ 97 h 109"/>
                  <a:gd name="T68" fmla="*/ 58 w 108"/>
                  <a:gd name="T69" fmla="*/ 90 h 109"/>
                  <a:gd name="T70" fmla="*/ 49 w 108"/>
                  <a:gd name="T71" fmla="*/ 100 h 109"/>
                  <a:gd name="T72" fmla="*/ 58 w 108"/>
                  <a:gd name="T73" fmla="*/ 92 h 109"/>
                  <a:gd name="T74" fmla="*/ 47 w 108"/>
                  <a:gd name="T75" fmla="*/ 97 h 109"/>
                  <a:gd name="T76" fmla="*/ 40 w 108"/>
                  <a:gd name="T77" fmla="*/ 94 h 109"/>
                  <a:gd name="T78" fmla="*/ 34 w 108"/>
                  <a:gd name="T79" fmla="*/ 102 h 109"/>
                  <a:gd name="T80" fmla="*/ 36 w 108"/>
                  <a:gd name="T81" fmla="*/ 102 h 109"/>
                  <a:gd name="T82" fmla="*/ 37 w 108"/>
                  <a:gd name="T83" fmla="*/ 92 h 109"/>
                  <a:gd name="T84" fmla="*/ 29 w 108"/>
                  <a:gd name="T85" fmla="*/ 96 h 109"/>
                  <a:gd name="T86" fmla="*/ 56 w 108"/>
                  <a:gd name="T87" fmla="*/ 107 h 109"/>
                  <a:gd name="T88" fmla="*/ 73 w 108"/>
                  <a:gd name="T89" fmla="*/ 100 h 109"/>
                  <a:gd name="T90" fmla="*/ 80 w 108"/>
                  <a:gd name="T91" fmla="*/ 103 h 109"/>
                  <a:gd name="T92" fmla="*/ 92 w 108"/>
                  <a:gd name="T93" fmla="*/ 89 h 109"/>
                  <a:gd name="T94" fmla="*/ 83 w 108"/>
                  <a:gd name="T95" fmla="*/ 98 h 109"/>
                  <a:gd name="T96" fmla="*/ 79 w 108"/>
                  <a:gd name="T97" fmla="*/ 91 h 109"/>
                  <a:gd name="T98" fmla="*/ 74 w 108"/>
                  <a:gd name="T99" fmla="*/ 90 h 109"/>
                  <a:gd name="T100" fmla="*/ 103 w 108"/>
                  <a:gd name="T101" fmla="*/ 89 h 109"/>
                  <a:gd name="T102" fmla="*/ 94 w 108"/>
                  <a:gd name="T103" fmla="*/ 106 h 109"/>
                  <a:gd name="T104" fmla="*/ 103 w 108"/>
                  <a:gd name="T105" fmla="*/ 97 h 109"/>
                  <a:gd name="T106" fmla="*/ 44 w 108"/>
                  <a:gd name="T107" fmla="*/ 15 h 109"/>
                  <a:gd name="T108" fmla="*/ 65 w 108"/>
                  <a:gd name="T109" fmla="*/ 65 h 109"/>
                  <a:gd name="T110" fmla="*/ 49 w 108"/>
                  <a:gd name="T111" fmla="*/ 62 h 109"/>
                  <a:gd name="T112" fmla="*/ 48 w 108"/>
                  <a:gd name="T113" fmla="*/ 17 h 109"/>
                  <a:gd name="T114" fmla="*/ 70 w 108"/>
                  <a:gd name="T115" fmla="*/ 16 h 109"/>
                  <a:gd name="T116" fmla="*/ 98 w 108"/>
                  <a:gd name="T117" fmla="*/ 16 h 109"/>
                  <a:gd name="T118" fmla="*/ 102 w 108"/>
                  <a:gd name="T119" fmla="*/ 39 h 109"/>
                  <a:gd name="T120" fmla="*/ 103 w 108"/>
                  <a:gd name="T121" fmla="*/ 14 h 109"/>
                  <a:gd name="T122" fmla="*/ 105 w 108"/>
                  <a:gd name="T123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8" h="109">
                    <a:moveTo>
                      <a:pt x="107" y="59"/>
                    </a:moveTo>
                    <a:cubicBezTo>
                      <a:pt x="108" y="59"/>
                      <a:pt x="108" y="57"/>
                      <a:pt x="107" y="57"/>
                    </a:cubicBezTo>
                    <a:cubicBezTo>
                      <a:pt x="107" y="57"/>
                      <a:pt x="107" y="56"/>
                      <a:pt x="107" y="56"/>
                    </a:cubicBezTo>
                    <a:cubicBezTo>
                      <a:pt x="107" y="54"/>
                      <a:pt x="106" y="51"/>
                      <a:pt x="107" y="49"/>
                    </a:cubicBezTo>
                    <a:cubicBezTo>
                      <a:pt x="107" y="45"/>
                      <a:pt x="107" y="41"/>
                      <a:pt x="107" y="37"/>
                    </a:cubicBezTo>
                    <a:cubicBezTo>
                      <a:pt x="106" y="35"/>
                      <a:pt x="105" y="33"/>
                      <a:pt x="106" y="31"/>
                    </a:cubicBezTo>
                    <a:cubicBezTo>
                      <a:pt x="106" y="30"/>
                      <a:pt x="106" y="29"/>
                      <a:pt x="106" y="27"/>
                    </a:cubicBezTo>
                    <a:cubicBezTo>
                      <a:pt x="106" y="24"/>
                      <a:pt x="106" y="21"/>
                      <a:pt x="106" y="17"/>
                    </a:cubicBezTo>
                    <a:cubicBezTo>
                      <a:pt x="107" y="17"/>
                      <a:pt x="106" y="15"/>
                      <a:pt x="106" y="14"/>
                    </a:cubicBezTo>
                    <a:cubicBezTo>
                      <a:pt x="106" y="14"/>
                      <a:pt x="106" y="14"/>
                      <a:pt x="106" y="13"/>
                    </a:cubicBezTo>
                    <a:cubicBezTo>
                      <a:pt x="106" y="13"/>
                      <a:pt x="106" y="12"/>
                      <a:pt x="106" y="12"/>
                    </a:cubicBezTo>
                    <a:cubicBezTo>
                      <a:pt x="104" y="11"/>
                      <a:pt x="102" y="12"/>
                      <a:pt x="100" y="12"/>
                    </a:cubicBezTo>
                    <a:cubicBezTo>
                      <a:pt x="98" y="12"/>
                      <a:pt x="95" y="12"/>
                      <a:pt x="93" y="12"/>
                    </a:cubicBezTo>
                    <a:cubicBezTo>
                      <a:pt x="90" y="11"/>
                      <a:pt x="87" y="12"/>
                      <a:pt x="84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1" y="11"/>
                      <a:pt x="77" y="11"/>
                      <a:pt x="74" y="11"/>
                    </a:cubicBezTo>
                    <a:cubicBezTo>
                      <a:pt x="73" y="11"/>
                      <a:pt x="72" y="12"/>
                      <a:pt x="71" y="12"/>
                    </a:cubicBezTo>
                    <a:cubicBezTo>
                      <a:pt x="69" y="12"/>
                      <a:pt x="67" y="12"/>
                      <a:pt x="66" y="12"/>
                    </a:cubicBezTo>
                    <a:cubicBezTo>
                      <a:pt x="65" y="12"/>
                      <a:pt x="64" y="12"/>
                      <a:pt x="63" y="12"/>
                    </a:cubicBezTo>
                    <a:cubicBezTo>
                      <a:pt x="62" y="13"/>
                      <a:pt x="60" y="13"/>
                      <a:pt x="58" y="13"/>
                    </a:cubicBezTo>
                    <a:cubicBezTo>
                      <a:pt x="55" y="12"/>
                      <a:pt x="52" y="12"/>
                      <a:pt x="49" y="12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5" y="13"/>
                      <a:pt x="43" y="13"/>
                      <a:pt x="42" y="13"/>
                    </a:cubicBezTo>
                    <a:cubicBezTo>
                      <a:pt x="41" y="13"/>
                      <a:pt x="39" y="13"/>
                      <a:pt x="38" y="13"/>
                    </a:cubicBezTo>
                    <a:cubicBezTo>
                      <a:pt x="37" y="14"/>
                      <a:pt x="37" y="14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5" y="15"/>
                    </a:cubicBezTo>
                    <a:cubicBezTo>
                      <a:pt x="35" y="16"/>
                      <a:pt x="34" y="16"/>
                      <a:pt x="34" y="16"/>
                    </a:cubicBezTo>
                    <a:cubicBezTo>
                      <a:pt x="33" y="17"/>
                      <a:pt x="32" y="18"/>
                      <a:pt x="33" y="19"/>
                    </a:cubicBezTo>
                    <a:cubicBezTo>
                      <a:pt x="33" y="19"/>
                      <a:pt x="33" y="20"/>
                      <a:pt x="33" y="20"/>
                    </a:cubicBezTo>
                    <a:cubicBezTo>
                      <a:pt x="33" y="20"/>
                      <a:pt x="33" y="21"/>
                      <a:pt x="33" y="22"/>
                    </a:cubicBezTo>
                    <a:cubicBezTo>
                      <a:pt x="33" y="24"/>
                      <a:pt x="33" y="26"/>
                      <a:pt x="33" y="28"/>
                    </a:cubicBezTo>
                    <a:cubicBezTo>
                      <a:pt x="33" y="32"/>
                      <a:pt x="33" y="36"/>
                      <a:pt x="33" y="41"/>
                    </a:cubicBezTo>
                    <a:cubicBezTo>
                      <a:pt x="34" y="45"/>
                      <a:pt x="34" y="49"/>
                      <a:pt x="34" y="53"/>
                    </a:cubicBezTo>
                    <a:cubicBezTo>
                      <a:pt x="34" y="57"/>
                      <a:pt x="35" y="60"/>
                      <a:pt x="35" y="64"/>
                    </a:cubicBezTo>
                    <a:cubicBezTo>
                      <a:pt x="35" y="64"/>
                      <a:pt x="35" y="65"/>
                      <a:pt x="35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5"/>
                    </a:cubicBezTo>
                    <a:cubicBezTo>
                      <a:pt x="37" y="66"/>
                      <a:pt x="37" y="66"/>
                      <a:pt x="38" y="66"/>
                    </a:cubicBezTo>
                    <a:cubicBezTo>
                      <a:pt x="39" y="66"/>
                      <a:pt x="40" y="65"/>
                      <a:pt x="41" y="65"/>
                    </a:cubicBezTo>
                    <a:cubicBezTo>
                      <a:pt x="44" y="65"/>
                      <a:pt x="46" y="64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6"/>
                      <a:pt x="50" y="67"/>
                      <a:pt x="50" y="68"/>
                    </a:cubicBezTo>
                    <a:cubicBezTo>
                      <a:pt x="50" y="68"/>
                      <a:pt x="49" y="68"/>
                      <a:pt x="49" y="68"/>
                    </a:cubicBezTo>
                    <a:cubicBezTo>
                      <a:pt x="47" y="69"/>
                      <a:pt x="46" y="70"/>
                      <a:pt x="45" y="71"/>
                    </a:cubicBezTo>
                    <a:cubicBezTo>
                      <a:pt x="43" y="72"/>
                      <a:pt x="42" y="73"/>
                      <a:pt x="40" y="74"/>
                    </a:cubicBezTo>
                    <a:cubicBezTo>
                      <a:pt x="39" y="75"/>
                      <a:pt x="37" y="76"/>
                      <a:pt x="35" y="77"/>
                    </a:cubicBezTo>
                    <a:cubicBezTo>
                      <a:pt x="35" y="77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7"/>
                    </a:cubicBezTo>
                    <a:cubicBezTo>
                      <a:pt x="35" y="77"/>
                      <a:pt x="35" y="76"/>
                      <a:pt x="35" y="75"/>
                    </a:cubicBezTo>
                    <a:cubicBezTo>
                      <a:pt x="35" y="75"/>
                      <a:pt x="34" y="75"/>
                      <a:pt x="34" y="75"/>
                    </a:cubicBezTo>
                    <a:cubicBezTo>
                      <a:pt x="34" y="74"/>
                      <a:pt x="34" y="73"/>
                      <a:pt x="34" y="73"/>
                    </a:cubicBezTo>
                    <a:cubicBezTo>
                      <a:pt x="34" y="72"/>
                      <a:pt x="33" y="72"/>
                      <a:pt x="33" y="72"/>
                    </a:cubicBezTo>
                    <a:cubicBezTo>
                      <a:pt x="33" y="72"/>
                      <a:pt x="33" y="71"/>
                      <a:pt x="33" y="71"/>
                    </a:cubicBezTo>
                    <a:cubicBezTo>
                      <a:pt x="33" y="70"/>
                      <a:pt x="34" y="68"/>
                      <a:pt x="33" y="67"/>
                    </a:cubicBezTo>
                    <a:cubicBezTo>
                      <a:pt x="33" y="67"/>
                      <a:pt x="33" y="67"/>
                      <a:pt x="32" y="67"/>
                    </a:cubicBezTo>
                    <a:cubicBezTo>
                      <a:pt x="33" y="67"/>
                      <a:pt x="33" y="66"/>
                      <a:pt x="33" y="65"/>
                    </a:cubicBezTo>
                    <a:cubicBezTo>
                      <a:pt x="33" y="65"/>
                      <a:pt x="32" y="64"/>
                      <a:pt x="32" y="64"/>
                    </a:cubicBezTo>
                    <a:cubicBezTo>
                      <a:pt x="32" y="64"/>
                      <a:pt x="33" y="63"/>
                      <a:pt x="33" y="63"/>
                    </a:cubicBezTo>
                    <a:cubicBezTo>
                      <a:pt x="32" y="62"/>
                      <a:pt x="32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58"/>
                      <a:pt x="33" y="57"/>
                      <a:pt x="33" y="56"/>
                    </a:cubicBezTo>
                    <a:cubicBezTo>
                      <a:pt x="33" y="55"/>
                      <a:pt x="32" y="55"/>
                      <a:pt x="32" y="56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4"/>
                      <a:pt x="32" y="54"/>
                    </a:cubicBezTo>
                    <a:cubicBezTo>
                      <a:pt x="33" y="54"/>
                      <a:pt x="33" y="54"/>
                      <a:pt x="32" y="53"/>
                    </a:cubicBezTo>
                    <a:cubicBezTo>
                      <a:pt x="33" y="53"/>
                      <a:pt x="33" y="52"/>
                      <a:pt x="33" y="51"/>
                    </a:cubicBezTo>
                    <a:cubicBezTo>
                      <a:pt x="33" y="50"/>
                      <a:pt x="32" y="50"/>
                      <a:pt x="32" y="51"/>
                    </a:cubicBezTo>
                    <a:cubicBezTo>
                      <a:pt x="31" y="52"/>
                      <a:pt x="31" y="53"/>
                      <a:pt x="30" y="54"/>
                    </a:cubicBezTo>
                    <a:cubicBezTo>
                      <a:pt x="30" y="54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4"/>
                      <a:pt x="30" y="54"/>
                    </a:cubicBezTo>
                    <a:cubicBezTo>
                      <a:pt x="30" y="53"/>
                      <a:pt x="30" y="51"/>
                      <a:pt x="30" y="50"/>
                    </a:cubicBezTo>
                    <a:cubicBezTo>
                      <a:pt x="30" y="49"/>
                      <a:pt x="30" y="48"/>
                      <a:pt x="30" y="47"/>
                    </a:cubicBezTo>
                    <a:cubicBezTo>
                      <a:pt x="31" y="46"/>
                      <a:pt x="31" y="45"/>
                      <a:pt x="31" y="44"/>
                    </a:cubicBezTo>
                    <a:cubicBezTo>
                      <a:pt x="31" y="43"/>
                      <a:pt x="30" y="43"/>
                      <a:pt x="30" y="43"/>
                    </a:cubicBezTo>
                    <a:cubicBezTo>
                      <a:pt x="30" y="43"/>
                      <a:pt x="31" y="42"/>
                      <a:pt x="31" y="42"/>
                    </a:cubicBezTo>
                    <a:cubicBezTo>
                      <a:pt x="31" y="41"/>
                      <a:pt x="31" y="40"/>
                      <a:pt x="31" y="39"/>
                    </a:cubicBezTo>
                    <a:cubicBezTo>
                      <a:pt x="31" y="38"/>
                      <a:pt x="30" y="38"/>
                      <a:pt x="30" y="39"/>
                    </a:cubicBezTo>
                    <a:cubicBezTo>
                      <a:pt x="30" y="40"/>
                      <a:pt x="30" y="41"/>
                      <a:pt x="29" y="41"/>
                    </a:cubicBezTo>
                    <a:cubicBezTo>
                      <a:pt x="29" y="41"/>
                      <a:pt x="29" y="41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0" y="39"/>
                      <a:pt x="30" y="38"/>
                      <a:pt x="31" y="37"/>
                    </a:cubicBezTo>
                    <a:cubicBezTo>
                      <a:pt x="31" y="36"/>
                      <a:pt x="30" y="36"/>
                      <a:pt x="30" y="36"/>
                    </a:cubicBezTo>
                    <a:cubicBezTo>
                      <a:pt x="31" y="34"/>
                      <a:pt x="31" y="32"/>
                      <a:pt x="30" y="32"/>
                    </a:cubicBezTo>
                    <a:cubicBezTo>
                      <a:pt x="30" y="31"/>
                      <a:pt x="30" y="31"/>
                      <a:pt x="30" y="30"/>
                    </a:cubicBezTo>
                    <a:cubicBezTo>
                      <a:pt x="30" y="30"/>
                      <a:pt x="30" y="29"/>
                      <a:pt x="30" y="29"/>
                    </a:cubicBezTo>
                    <a:cubicBezTo>
                      <a:pt x="30" y="29"/>
                      <a:pt x="30" y="28"/>
                      <a:pt x="30" y="27"/>
                    </a:cubicBezTo>
                    <a:cubicBezTo>
                      <a:pt x="30" y="27"/>
                      <a:pt x="30" y="26"/>
                      <a:pt x="31" y="26"/>
                    </a:cubicBezTo>
                    <a:cubicBezTo>
                      <a:pt x="31" y="25"/>
                      <a:pt x="31" y="24"/>
                      <a:pt x="31" y="24"/>
                    </a:cubicBezTo>
                    <a:cubicBezTo>
                      <a:pt x="31" y="24"/>
                      <a:pt x="31" y="23"/>
                      <a:pt x="31" y="23"/>
                    </a:cubicBezTo>
                    <a:cubicBezTo>
                      <a:pt x="30" y="23"/>
                      <a:pt x="29" y="24"/>
                      <a:pt x="29" y="24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9" y="23"/>
                    </a:cubicBezTo>
                    <a:cubicBezTo>
                      <a:pt x="29" y="22"/>
                      <a:pt x="28" y="22"/>
                      <a:pt x="27" y="23"/>
                    </a:cubicBezTo>
                    <a:cubicBezTo>
                      <a:pt x="27" y="23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2"/>
                      <a:pt x="25" y="22"/>
                      <a:pt x="25" y="22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3"/>
                      <a:pt x="24" y="23"/>
                      <a:pt x="24" y="22"/>
                    </a:cubicBezTo>
                    <a:cubicBezTo>
                      <a:pt x="23" y="22"/>
                      <a:pt x="22" y="22"/>
                      <a:pt x="22" y="21"/>
                    </a:cubicBezTo>
                    <a:cubicBezTo>
                      <a:pt x="21" y="21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0" y="23"/>
                    </a:cubicBezTo>
                    <a:cubicBezTo>
                      <a:pt x="20" y="23"/>
                      <a:pt x="20" y="23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3"/>
                      <a:pt x="18" y="22"/>
                      <a:pt x="18" y="21"/>
                    </a:cubicBezTo>
                    <a:cubicBezTo>
                      <a:pt x="17" y="21"/>
                      <a:pt x="16" y="21"/>
                      <a:pt x="16" y="21"/>
                    </a:cubicBezTo>
                    <a:cubicBezTo>
                      <a:pt x="16" y="22"/>
                      <a:pt x="16" y="23"/>
                      <a:pt x="16" y="23"/>
                    </a:cubicBezTo>
                    <a:cubicBezTo>
                      <a:pt x="15" y="23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6" y="19"/>
                      <a:pt x="16" y="18"/>
                    </a:cubicBezTo>
                    <a:cubicBezTo>
                      <a:pt x="17" y="18"/>
                      <a:pt x="18" y="17"/>
                      <a:pt x="18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2" y="15"/>
                      <a:pt x="22" y="14"/>
                      <a:pt x="23" y="14"/>
                    </a:cubicBezTo>
                    <a:cubicBezTo>
                      <a:pt x="23" y="14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6" y="12"/>
                      <a:pt x="26" y="12"/>
                    </a:cubicBezTo>
                    <a:cubicBezTo>
                      <a:pt x="26" y="11"/>
                      <a:pt x="27" y="11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9"/>
                      <a:pt x="29" y="8"/>
                      <a:pt x="30" y="7"/>
                    </a:cubicBezTo>
                    <a:cubicBezTo>
                      <a:pt x="30" y="6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3" y="7"/>
                      <a:pt x="33" y="6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4" y="3"/>
                      <a:pt x="36" y="3"/>
                      <a:pt x="37" y="4"/>
                    </a:cubicBezTo>
                    <a:cubicBezTo>
                      <a:pt x="39" y="4"/>
                      <a:pt x="41" y="4"/>
                      <a:pt x="43" y="4"/>
                    </a:cubicBezTo>
                    <a:cubicBezTo>
                      <a:pt x="45" y="4"/>
                      <a:pt x="47" y="4"/>
                      <a:pt x="48" y="3"/>
                    </a:cubicBezTo>
                    <a:cubicBezTo>
                      <a:pt x="49" y="3"/>
                      <a:pt x="50" y="3"/>
                      <a:pt x="51" y="3"/>
                    </a:cubicBezTo>
                    <a:cubicBezTo>
                      <a:pt x="51" y="3"/>
                      <a:pt x="51" y="4"/>
                      <a:pt x="51" y="5"/>
                    </a:cubicBezTo>
                    <a:cubicBezTo>
                      <a:pt x="49" y="7"/>
                      <a:pt x="47" y="9"/>
                      <a:pt x="45" y="12"/>
                    </a:cubicBezTo>
                    <a:cubicBezTo>
                      <a:pt x="45" y="12"/>
                      <a:pt x="45" y="12"/>
                      <a:pt x="46" y="12"/>
                    </a:cubicBezTo>
                    <a:cubicBezTo>
                      <a:pt x="48" y="11"/>
                      <a:pt x="49" y="9"/>
                      <a:pt x="51" y="8"/>
                    </a:cubicBezTo>
                    <a:cubicBezTo>
                      <a:pt x="51" y="9"/>
                      <a:pt x="51" y="11"/>
                      <a:pt x="53" y="11"/>
                    </a:cubicBezTo>
                    <a:cubicBezTo>
                      <a:pt x="53" y="12"/>
                      <a:pt x="54" y="11"/>
                      <a:pt x="54" y="11"/>
                    </a:cubicBezTo>
                    <a:cubicBezTo>
                      <a:pt x="54" y="9"/>
                      <a:pt x="53" y="8"/>
                      <a:pt x="53" y="7"/>
                    </a:cubicBezTo>
                    <a:cubicBezTo>
                      <a:pt x="53" y="6"/>
                      <a:pt x="53" y="6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4" y="4"/>
                      <a:pt x="53" y="4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4" y="2"/>
                      <a:pt x="54" y="2"/>
                      <a:pt x="53" y="2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0"/>
                      <a:pt x="50" y="0"/>
                      <a:pt x="49" y="0"/>
                    </a:cubicBezTo>
                    <a:cubicBezTo>
                      <a:pt x="47" y="1"/>
                      <a:pt x="45" y="1"/>
                      <a:pt x="43" y="1"/>
                    </a:cubicBezTo>
                    <a:cubicBezTo>
                      <a:pt x="41" y="1"/>
                      <a:pt x="39" y="2"/>
                      <a:pt x="38" y="1"/>
                    </a:cubicBezTo>
                    <a:cubicBezTo>
                      <a:pt x="36" y="1"/>
                      <a:pt x="34" y="1"/>
                      <a:pt x="32" y="1"/>
                    </a:cubicBezTo>
                    <a:cubicBezTo>
                      <a:pt x="31" y="1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8"/>
                      <a:pt x="21" y="10"/>
                      <a:pt x="19" y="12"/>
                    </a:cubicBezTo>
                    <a:cubicBezTo>
                      <a:pt x="17" y="13"/>
                      <a:pt x="14" y="15"/>
                      <a:pt x="12" y="17"/>
                    </a:cubicBezTo>
                    <a:cubicBezTo>
                      <a:pt x="11" y="18"/>
                      <a:pt x="10" y="19"/>
                      <a:pt x="8" y="20"/>
                    </a:cubicBezTo>
                    <a:cubicBezTo>
                      <a:pt x="8" y="20"/>
                      <a:pt x="7" y="20"/>
                      <a:pt x="7" y="20"/>
                    </a:cubicBezTo>
                    <a:cubicBezTo>
                      <a:pt x="7" y="20"/>
                      <a:pt x="6" y="21"/>
                      <a:pt x="6" y="21"/>
                    </a:cubicBezTo>
                    <a:cubicBezTo>
                      <a:pt x="6" y="21"/>
                      <a:pt x="6" y="21"/>
                      <a:pt x="5" y="21"/>
                    </a:cubicBezTo>
                    <a:cubicBezTo>
                      <a:pt x="5" y="21"/>
                      <a:pt x="4" y="21"/>
                      <a:pt x="4" y="22"/>
                    </a:cubicBezTo>
                    <a:cubicBezTo>
                      <a:pt x="4" y="21"/>
                      <a:pt x="4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0" y="33"/>
                      <a:pt x="0" y="35"/>
                      <a:pt x="0" y="37"/>
                    </a:cubicBezTo>
                    <a:cubicBezTo>
                      <a:pt x="1" y="42"/>
                      <a:pt x="0" y="47"/>
                      <a:pt x="0" y="52"/>
                    </a:cubicBezTo>
                    <a:cubicBezTo>
                      <a:pt x="0" y="55"/>
                      <a:pt x="0" y="57"/>
                      <a:pt x="0" y="60"/>
                    </a:cubicBezTo>
                    <a:cubicBezTo>
                      <a:pt x="0" y="62"/>
                      <a:pt x="0" y="65"/>
                      <a:pt x="0" y="68"/>
                    </a:cubicBezTo>
                    <a:cubicBezTo>
                      <a:pt x="0" y="70"/>
                      <a:pt x="1" y="72"/>
                      <a:pt x="1" y="74"/>
                    </a:cubicBezTo>
                    <a:cubicBezTo>
                      <a:pt x="2" y="77"/>
                      <a:pt x="2" y="79"/>
                      <a:pt x="3" y="81"/>
                    </a:cubicBezTo>
                    <a:cubicBezTo>
                      <a:pt x="3" y="82"/>
                      <a:pt x="4" y="82"/>
                      <a:pt x="4" y="82"/>
                    </a:cubicBezTo>
                    <a:cubicBezTo>
                      <a:pt x="5" y="82"/>
                      <a:pt x="5" y="82"/>
                      <a:pt x="6" y="82"/>
                    </a:cubicBezTo>
                    <a:cubicBezTo>
                      <a:pt x="7" y="82"/>
                      <a:pt x="8" y="82"/>
                      <a:pt x="9" y="82"/>
                    </a:cubicBezTo>
                    <a:cubicBezTo>
                      <a:pt x="12" y="83"/>
                      <a:pt x="15" y="83"/>
                      <a:pt x="18" y="83"/>
                    </a:cubicBezTo>
                    <a:cubicBezTo>
                      <a:pt x="21" y="84"/>
                      <a:pt x="24" y="84"/>
                      <a:pt x="27" y="83"/>
                    </a:cubicBezTo>
                    <a:cubicBezTo>
                      <a:pt x="29" y="83"/>
                      <a:pt x="33" y="83"/>
                      <a:pt x="35" y="81"/>
                    </a:cubicBezTo>
                    <a:cubicBezTo>
                      <a:pt x="35" y="81"/>
                      <a:pt x="35" y="80"/>
                      <a:pt x="34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7" y="79"/>
                      <a:pt x="39" y="78"/>
                      <a:pt x="40" y="77"/>
                    </a:cubicBezTo>
                    <a:cubicBezTo>
                      <a:pt x="44" y="75"/>
                      <a:pt x="47" y="72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70"/>
                      <a:pt x="51" y="70"/>
                      <a:pt x="51" y="69"/>
                    </a:cubicBezTo>
                    <a:cubicBezTo>
                      <a:pt x="51" y="68"/>
                      <a:pt x="51" y="67"/>
                      <a:pt x="51" y="66"/>
                    </a:cubicBezTo>
                    <a:cubicBezTo>
                      <a:pt x="51" y="66"/>
                      <a:pt x="51" y="65"/>
                      <a:pt x="51" y="65"/>
                    </a:cubicBezTo>
                    <a:cubicBezTo>
                      <a:pt x="53" y="65"/>
                      <a:pt x="55" y="65"/>
                      <a:pt x="57" y="65"/>
                    </a:cubicBezTo>
                    <a:cubicBezTo>
                      <a:pt x="59" y="65"/>
                      <a:pt x="61" y="65"/>
                      <a:pt x="63" y="65"/>
                    </a:cubicBezTo>
                    <a:cubicBezTo>
                      <a:pt x="63" y="66"/>
                      <a:pt x="63" y="67"/>
                      <a:pt x="63" y="68"/>
                    </a:cubicBezTo>
                    <a:cubicBezTo>
                      <a:pt x="64" y="69"/>
                      <a:pt x="64" y="71"/>
                      <a:pt x="63" y="73"/>
                    </a:cubicBezTo>
                    <a:cubicBezTo>
                      <a:pt x="63" y="75"/>
                      <a:pt x="62" y="76"/>
                      <a:pt x="60" y="77"/>
                    </a:cubicBezTo>
                    <a:cubicBezTo>
                      <a:pt x="59" y="78"/>
                      <a:pt x="58" y="78"/>
                      <a:pt x="57" y="78"/>
                    </a:cubicBezTo>
                    <a:cubicBezTo>
                      <a:pt x="57" y="79"/>
                      <a:pt x="56" y="79"/>
                      <a:pt x="55" y="80"/>
                    </a:cubicBezTo>
                    <a:cubicBezTo>
                      <a:pt x="55" y="79"/>
                      <a:pt x="54" y="79"/>
                      <a:pt x="54" y="80"/>
                    </a:cubicBezTo>
                    <a:cubicBezTo>
                      <a:pt x="53" y="82"/>
                      <a:pt x="53" y="84"/>
                      <a:pt x="55" y="85"/>
                    </a:cubicBezTo>
                    <a:cubicBezTo>
                      <a:pt x="56" y="85"/>
                      <a:pt x="56" y="85"/>
                      <a:pt x="57" y="85"/>
                    </a:cubicBezTo>
                    <a:cubicBezTo>
                      <a:pt x="58" y="84"/>
                      <a:pt x="59" y="85"/>
                      <a:pt x="60" y="84"/>
                    </a:cubicBezTo>
                    <a:cubicBezTo>
                      <a:pt x="62" y="84"/>
                      <a:pt x="62" y="84"/>
                      <a:pt x="64" y="84"/>
                    </a:cubicBezTo>
                    <a:cubicBezTo>
                      <a:pt x="65" y="84"/>
                      <a:pt x="66" y="84"/>
                      <a:pt x="67" y="84"/>
                    </a:cubicBezTo>
                    <a:cubicBezTo>
                      <a:pt x="67" y="84"/>
                      <a:pt x="68" y="84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4"/>
                      <a:pt x="68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70" y="84"/>
                      <a:pt x="70" y="84"/>
                      <a:pt x="70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1" y="83"/>
                      <a:pt x="71" y="82"/>
                      <a:pt x="71" y="82"/>
                    </a:cubicBezTo>
                    <a:cubicBezTo>
                      <a:pt x="72" y="81"/>
                      <a:pt x="72" y="81"/>
                      <a:pt x="73" y="80"/>
                    </a:cubicBezTo>
                    <a:cubicBezTo>
                      <a:pt x="73" y="80"/>
                      <a:pt x="73" y="79"/>
                      <a:pt x="73" y="79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3" y="81"/>
                      <a:pt x="72" y="86"/>
                      <a:pt x="70" y="86"/>
                    </a:cubicBezTo>
                    <a:cubicBezTo>
                      <a:pt x="69" y="86"/>
                      <a:pt x="69" y="87"/>
                      <a:pt x="70" y="87"/>
                    </a:cubicBezTo>
                    <a:cubicBezTo>
                      <a:pt x="66" y="87"/>
                      <a:pt x="63" y="87"/>
                      <a:pt x="59" y="88"/>
                    </a:cubicBezTo>
                    <a:cubicBezTo>
                      <a:pt x="54" y="88"/>
                      <a:pt x="48" y="88"/>
                      <a:pt x="43" y="88"/>
                    </a:cubicBezTo>
                    <a:cubicBezTo>
                      <a:pt x="42" y="88"/>
                      <a:pt x="41" y="88"/>
                      <a:pt x="39" y="88"/>
                    </a:cubicBezTo>
                    <a:cubicBezTo>
                      <a:pt x="39" y="88"/>
                      <a:pt x="39" y="88"/>
                      <a:pt x="39" y="88"/>
                    </a:cubicBezTo>
                    <a:cubicBezTo>
                      <a:pt x="38" y="88"/>
                      <a:pt x="37" y="88"/>
                      <a:pt x="36" y="88"/>
                    </a:cubicBezTo>
                    <a:cubicBezTo>
                      <a:pt x="35" y="88"/>
                      <a:pt x="34" y="88"/>
                      <a:pt x="33" y="89"/>
                    </a:cubicBezTo>
                    <a:cubicBezTo>
                      <a:pt x="33" y="89"/>
                      <a:pt x="32" y="89"/>
                      <a:pt x="32" y="89"/>
                    </a:cubicBezTo>
                    <a:cubicBezTo>
                      <a:pt x="32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0" y="88"/>
                      <a:pt x="29" y="90"/>
                      <a:pt x="28" y="90"/>
                    </a:cubicBezTo>
                    <a:cubicBezTo>
                      <a:pt x="28" y="91"/>
                      <a:pt x="27" y="91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6" y="93"/>
                      <a:pt x="26" y="93"/>
                      <a:pt x="26" y="94"/>
                    </a:cubicBezTo>
                    <a:cubicBezTo>
                      <a:pt x="25" y="95"/>
                      <a:pt x="25" y="97"/>
                      <a:pt x="24" y="98"/>
                    </a:cubicBezTo>
                    <a:cubicBezTo>
                      <a:pt x="24" y="99"/>
                      <a:pt x="23" y="100"/>
                      <a:pt x="23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3" y="101"/>
                      <a:pt x="23" y="102"/>
                      <a:pt x="23" y="102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3" y="102"/>
                      <a:pt x="23" y="103"/>
                      <a:pt x="23" y="103"/>
                    </a:cubicBezTo>
                    <a:cubicBezTo>
                      <a:pt x="22" y="102"/>
                      <a:pt x="21" y="102"/>
                      <a:pt x="21" y="103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1" y="103"/>
                      <a:pt x="21" y="104"/>
                      <a:pt x="21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2" y="105"/>
                      <a:pt x="22" y="105"/>
                      <a:pt x="22" y="106"/>
                    </a:cubicBezTo>
                    <a:cubicBezTo>
                      <a:pt x="23" y="107"/>
                      <a:pt x="23" y="107"/>
                      <a:pt x="24" y="107"/>
                    </a:cubicBezTo>
                    <a:cubicBezTo>
                      <a:pt x="26" y="108"/>
                      <a:pt x="27" y="108"/>
                      <a:pt x="29" y="108"/>
                    </a:cubicBezTo>
                    <a:cubicBezTo>
                      <a:pt x="31" y="108"/>
                      <a:pt x="34" y="108"/>
                      <a:pt x="37" y="108"/>
                    </a:cubicBezTo>
                    <a:cubicBezTo>
                      <a:pt x="40" y="108"/>
                      <a:pt x="43" y="108"/>
                      <a:pt x="46" y="108"/>
                    </a:cubicBezTo>
                    <a:cubicBezTo>
                      <a:pt x="48" y="108"/>
                      <a:pt x="49" y="107"/>
                      <a:pt x="51" y="108"/>
                    </a:cubicBezTo>
                    <a:cubicBezTo>
                      <a:pt x="52" y="108"/>
                      <a:pt x="54" y="108"/>
                      <a:pt x="56" y="108"/>
                    </a:cubicBezTo>
                    <a:cubicBezTo>
                      <a:pt x="59" y="108"/>
                      <a:pt x="62" y="108"/>
                      <a:pt x="65" y="108"/>
                    </a:cubicBezTo>
                    <a:cubicBezTo>
                      <a:pt x="68" y="108"/>
                      <a:pt x="72" y="108"/>
                      <a:pt x="74" y="108"/>
                    </a:cubicBezTo>
                    <a:cubicBezTo>
                      <a:pt x="76" y="109"/>
                      <a:pt x="78" y="109"/>
                      <a:pt x="79" y="108"/>
                    </a:cubicBezTo>
                    <a:cubicBezTo>
                      <a:pt x="79" y="108"/>
                      <a:pt x="79" y="108"/>
                      <a:pt x="79" y="108"/>
                    </a:cubicBezTo>
                    <a:cubicBezTo>
                      <a:pt x="81" y="108"/>
                      <a:pt x="83" y="109"/>
                      <a:pt x="84" y="108"/>
                    </a:cubicBezTo>
                    <a:cubicBezTo>
                      <a:pt x="86" y="106"/>
                      <a:pt x="88" y="103"/>
                      <a:pt x="89" y="101"/>
                    </a:cubicBezTo>
                    <a:cubicBezTo>
                      <a:pt x="90" y="100"/>
                      <a:pt x="90" y="99"/>
                      <a:pt x="90" y="99"/>
                    </a:cubicBezTo>
                    <a:cubicBezTo>
                      <a:pt x="90" y="98"/>
                      <a:pt x="91" y="97"/>
                      <a:pt x="91" y="96"/>
                    </a:cubicBezTo>
                    <a:cubicBezTo>
                      <a:pt x="92" y="95"/>
                      <a:pt x="93" y="94"/>
                      <a:pt x="93" y="93"/>
                    </a:cubicBezTo>
                    <a:cubicBezTo>
                      <a:pt x="94" y="92"/>
                      <a:pt x="94" y="91"/>
                      <a:pt x="94" y="89"/>
                    </a:cubicBezTo>
                    <a:cubicBezTo>
                      <a:pt x="94" y="88"/>
                      <a:pt x="93" y="88"/>
                      <a:pt x="93" y="87"/>
                    </a:cubicBezTo>
                    <a:cubicBezTo>
                      <a:pt x="93" y="87"/>
                      <a:pt x="92" y="87"/>
                      <a:pt x="92" y="87"/>
                    </a:cubicBezTo>
                    <a:cubicBezTo>
                      <a:pt x="87" y="86"/>
                      <a:pt x="81" y="87"/>
                      <a:pt x="76" y="87"/>
                    </a:cubicBezTo>
                    <a:cubicBezTo>
                      <a:pt x="75" y="87"/>
                      <a:pt x="73" y="87"/>
                      <a:pt x="72" y="87"/>
                    </a:cubicBezTo>
                    <a:cubicBezTo>
                      <a:pt x="74" y="86"/>
                      <a:pt x="74" y="82"/>
                      <a:pt x="75" y="80"/>
                    </a:cubicBezTo>
                    <a:cubicBezTo>
                      <a:pt x="75" y="79"/>
                      <a:pt x="76" y="77"/>
                      <a:pt x="77" y="75"/>
                    </a:cubicBezTo>
                    <a:cubicBezTo>
                      <a:pt x="77" y="75"/>
                      <a:pt x="77" y="74"/>
                      <a:pt x="78" y="74"/>
                    </a:cubicBezTo>
                    <a:cubicBezTo>
                      <a:pt x="78" y="74"/>
                      <a:pt x="78" y="74"/>
                      <a:pt x="78" y="75"/>
                    </a:cubicBezTo>
                    <a:cubicBezTo>
                      <a:pt x="79" y="75"/>
                      <a:pt x="79" y="76"/>
                      <a:pt x="80" y="77"/>
                    </a:cubicBezTo>
                    <a:cubicBezTo>
                      <a:pt x="81" y="77"/>
                      <a:pt x="82" y="77"/>
                      <a:pt x="82" y="77"/>
                    </a:cubicBezTo>
                    <a:cubicBezTo>
                      <a:pt x="84" y="78"/>
                      <a:pt x="86" y="78"/>
                      <a:pt x="88" y="79"/>
                    </a:cubicBezTo>
                    <a:cubicBezTo>
                      <a:pt x="89" y="79"/>
                      <a:pt x="92" y="78"/>
                      <a:pt x="93" y="79"/>
                    </a:cubicBezTo>
                    <a:cubicBezTo>
                      <a:pt x="94" y="79"/>
                      <a:pt x="94" y="80"/>
                      <a:pt x="95" y="81"/>
                    </a:cubicBezTo>
                    <a:cubicBezTo>
                      <a:pt x="95" y="81"/>
                      <a:pt x="96" y="81"/>
                      <a:pt x="97" y="82"/>
                    </a:cubicBezTo>
                    <a:cubicBezTo>
                      <a:pt x="97" y="82"/>
                      <a:pt x="98" y="82"/>
                      <a:pt x="99" y="82"/>
                    </a:cubicBezTo>
                    <a:cubicBezTo>
                      <a:pt x="99" y="82"/>
                      <a:pt x="101" y="81"/>
                      <a:pt x="101" y="82"/>
                    </a:cubicBezTo>
                    <a:cubicBezTo>
                      <a:pt x="102" y="82"/>
                      <a:pt x="102" y="83"/>
                      <a:pt x="102" y="83"/>
                    </a:cubicBezTo>
                    <a:cubicBezTo>
                      <a:pt x="103" y="84"/>
                      <a:pt x="104" y="84"/>
                      <a:pt x="104" y="85"/>
                    </a:cubicBezTo>
                    <a:cubicBezTo>
                      <a:pt x="105" y="86"/>
                      <a:pt x="105" y="87"/>
                      <a:pt x="105" y="88"/>
                    </a:cubicBezTo>
                    <a:cubicBezTo>
                      <a:pt x="104" y="88"/>
                      <a:pt x="104" y="88"/>
                      <a:pt x="103" y="87"/>
                    </a:cubicBezTo>
                    <a:cubicBezTo>
                      <a:pt x="103" y="87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0" y="88"/>
                      <a:pt x="99" y="88"/>
                      <a:pt x="98" y="89"/>
                    </a:cubicBezTo>
                    <a:cubicBezTo>
                      <a:pt x="97" y="89"/>
                      <a:pt x="94" y="91"/>
                      <a:pt x="95" y="93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5" y="93"/>
                      <a:pt x="95" y="93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5"/>
                      <a:pt x="94" y="95"/>
                    </a:cubicBezTo>
                    <a:cubicBezTo>
                      <a:pt x="93" y="96"/>
                      <a:pt x="92" y="98"/>
                      <a:pt x="91" y="100"/>
                    </a:cubicBezTo>
                    <a:cubicBezTo>
                      <a:pt x="91" y="102"/>
                      <a:pt x="90" y="104"/>
                      <a:pt x="91" y="106"/>
                    </a:cubicBezTo>
                    <a:cubicBezTo>
                      <a:pt x="91" y="106"/>
                      <a:pt x="91" y="106"/>
                      <a:pt x="91" y="106"/>
                    </a:cubicBezTo>
                    <a:cubicBezTo>
                      <a:pt x="91" y="106"/>
                      <a:pt x="91" y="106"/>
                      <a:pt x="91" y="106"/>
                    </a:cubicBezTo>
                    <a:cubicBezTo>
                      <a:pt x="90" y="106"/>
                      <a:pt x="90" y="107"/>
                      <a:pt x="91" y="107"/>
                    </a:cubicBezTo>
                    <a:cubicBezTo>
                      <a:pt x="92" y="108"/>
                      <a:pt x="93" y="108"/>
                      <a:pt x="94" y="108"/>
                    </a:cubicBezTo>
                    <a:cubicBezTo>
                      <a:pt x="94" y="108"/>
                      <a:pt x="95" y="107"/>
                      <a:pt x="95" y="107"/>
                    </a:cubicBezTo>
                    <a:cubicBezTo>
                      <a:pt x="97" y="107"/>
                      <a:pt x="99" y="106"/>
                      <a:pt x="101" y="104"/>
                    </a:cubicBezTo>
                    <a:cubicBezTo>
                      <a:pt x="102" y="103"/>
                      <a:pt x="102" y="102"/>
                      <a:pt x="103" y="101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4" y="102"/>
                      <a:pt x="104" y="101"/>
                    </a:cubicBezTo>
                    <a:cubicBezTo>
                      <a:pt x="104" y="101"/>
                      <a:pt x="104" y="100"/>
                      <a:pt x="104" y="99"/>
                    </a:cubicBezTo>
                    <a:cubicBezTo>
                      <a:pt x="104" y="99"/>
                      <a:pt x="105" y="98"/>
                      <a:pt x="105" y="97"/>
                    </a:cubicBezTo>
                    <a:cubicBezTo>
                      <a:pt x="105" y="97"/>
                      <a:pt x="106" y="97"/>
                      <a:pt x="106" y="97"/>
                    </a:cubicBezTo>
                    <a:cubicBezTo>
                      <a:pt x="106" y="97"/>
                      <a:pt x="106" y="97"/>
                      <a:pt x="106" y="96"/>
                    </a:cubicBezTo>
                    <a:cubicBezTo>
                      <a:pt x="106" y="96"/>
                      <a:pt x="106" y="96"/>
                      <a:pt x="106" y="95"/>
                    </a:cubicBezTo>
                    <a:cubicBezTo>
                      <a:pt x="107" y="95"/>
                      <a:pt x="107" y="94"/>
                      <a:pt x="107" y="93"/>
                    </a:cubicBezTo>
                    <a:cubicBezTo>
                      <a:pt x="107" y="91"/>
                      <a:pt x="106" y="90"/>
                      <a:pt x="105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6" y="89"/>
                      <a:pt x="106" y="89"/>
                      <a:pt x="106" y="88"/>
                    </a:cubicBezTo>
                    <a:cubicBezTo>
                      <a:pt x="106" y="86"/>
                      <a:pt x="106" y="84"/>
                      <a:pt x="104" y="83"/>
                    </a:cubicBezTo>
                    <a:cubicBezTo>
                      <a:pt x="103" y="82"/>
                      <a:pt x="103" y="81"/>
                      <a:pt x="102" y="80"/>
                    </a:cubicBezTo>
                    <a:cubicBezTo>
                      <a:pt x="102" y="80"/>
                      <a:pt x="102" y="80"/>
                      <a:pt x="101" y="80"/>
                    </a:cubicBezTo>
                    <a:cubicBezTo>
                      <a:pt x="99" y="80"/>
                      <a:pt x="97" y="80"/>
                      <a:pt x="96" y="79"/>
                    </a:cubicBezTo>
                    <a:cubicBezTo>
                      <a:pt x="95" y="78"/>
                      <a:pt x="94" y="77"/>
                      <a:pt x="93" y="77"/>
                    </a:cubicBezTo>
                    <a:cubicBezTo>
                      <a:pt x="91" y="76"/>
                      <a:pt x="89" y="77"/>
                      <a:pt x="87" y="77"/>
                    </a:cubicBezTo>
                    <a:cubicBezTo>
                      <a:pt x="86" y="76"/>
                      <a:pt x="84" y="75"/>
                      <a:pt x="82" y="75"/>
                    </a:cubicBezTo>
                    <a:cubicBezTo>
                      <a:pt x="81" y="75"/>
                      <a:pt x="80" y="74"/>
                      <a:pt x="80" y="73"/>
                    </a:cubicBezTo>
                    <a:cubicBezTo>
                      <a:pt x="79" y="72"/>
                      <a:pt x="79" y="71"/>
                      <a:pt x="79" y="70"/>
                    </a:cubicBezTo>
                    <a:cubicBezTo>
                      <a:pt x="79" y="70"/>
                      <a:pt x="79" y="70"/>
                      <a:pt x="78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9"/>
                      <a:pt x="78" y="69"/>
                      <a:pt x="78" y="68"/>
                    </a:cubicBezTo>
                    <a:cubicBezTo>
                      <a:pt x="78" y="68"/>
                      <a:pt x="78" y="68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8" y="65"/>
                      <a:pt x="78" y="65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80" y="64"/>
                      <a:pt x="82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7" y="65"/>
                      <a:pt x="91" y="64"/>
                      <a:pt x="94" y="63"/>
                    </a:cubicBezTo>
                    <a:cubicBezTo>
                      <a:pt x="97" y="62"/>
                      <a:pt x="100" y="62"/>
                      <a:pt x="102" y="61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03" y="62"/>
                      <a:pt x="103" y="61"/>
                      <a:pt x="104" y="61"/>
                    </a:cubicBezTo>
                    <a:cubicBezTo>
                      <a:pt x="104" y="61"/>
                      <a:pt x="104" y="62"/>
                      <a:pt x="104" y="62"/>
                    </a:cubicBezTo>
                    <a:cubicBezTo>
                      <a:pt x="105" y="62"/>
                      <a:pt x="106" y="62"/>
                      <a:pt x="106" y="61"/>
                    </a:cubicBezTo>
                    <a:cubicBezTo>
                      <a:pt x="106" y="61"/>
                      <a:pt x="106" y="60"/>
                      <a:pt x="106" y="60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60"/>
                      <a:pt x="107" y="60"/>
                      <a:pt x="107" y="59"/>
                    </a:cubicBezTo>
                    <a:close/>
                    <a:moveTo>
                      <a:pt x="19" y="14"/>
                    </a:moveTo>
                    <a:cubicBezTo>
                      <a:pt x="20" y="13"/>
                      <a:pt x="21" y="13"/>
                      <a:pt x="22" y="12"/>
                    </a:cubicBezTo>
                    <a:cubicBezTo>
                      <a:pt x="22" y="13"/>
                      <a:pt x="21" y="13"/>
                      <a:pt x="20" y="14"/>
                    </a:cubicBezTo>
                    <a:cubicBezTo>
                      <a:pt x="20" y="14"/>
                      <a:pt x="19" y="14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4"/>
                      <a:pt x="19" y="14"/>
                    </a:cubicBezTo>
                    <a:close/>
                    <a:moveTo>
                      <a:pt x="32" y="74"/>
                    </a:moveTo>
                    <a:cubicBezTo>
                      <a:pt x="32" y="74"/>
                      <a:pt x="32" y="74"/>
                      <a:pt x="32" y="73"/>
                    </a:cubicBezTo>
                    <a:cubicBezTo>
                      <a:pt x="32" y="74"/>
                      <a:pt x="32" y="75"/>
                      <a:pt x="32" y="76"/>
                    </a:cubicBezTo>
                    <a:cubicBezTo>
                      <a:pt x="31" y="76"/>
                      <a:pt x="31" y="75"/>
                      <a:pt x="31" y="75"/>
                    </a:cubicBezTo>
                    <a:cubicBezTo>
                      <a:pt x="31" y="74"/>
                      <a:pt x="32" y="74"/>
                      <a:pt x="32" y="74"/>
                    </a:cubicBezTo>
                    <a:close/>
                    <a:moveTo>
                      <a:pt x="30" y="58"/>
                    </a:move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1" y="80"/>
                    </a:move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lose/>
                    <a:moveTo>
                      <a:pt x="31" y="80"/>
                    </a:moveTo>
                    <a:cubicBezTo>
                      <a:pt x="31" y="80"/>
                      <a:pt x="31" y="80"/>
                      <a:pt x="31" y="80"/>
                    </a:cubicBezTo>
                    <a:cubicBezTo>
                      <a:pt x="30" y="80"/>
                      <a:pt x="28" y="81"/>
                      <a:pt x="27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78"/>
                      <a:pt x="26" y="75"/>
                      <a:pt x="26" y="72"/>
                    </a:cubicBezTo>
                    <a:cubicBezTo>
                      <a:pt x="26" y="71"/>
                      <a:pt x="26" y="71"/>
                      <a:pt x="25" y="70"/>
                    </a:cubicBezTo>
                    <a:cubicBezTo>
                      <a:pt x="24" y="70"/>
                      <a:pt x="23" y="70"/>
                      <a:pt x="22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1" y="70"/>
                      <a:pt x="21" y="71"/>
                      <a:pt x="21" y="71"/>
                    </a:cubicBezTo>
                    <a:cubicBezTo>
                      <a:pt x="21" y="73"/>
                      <a:pt x="21" y="74"/>
                      <a:pt x="21" y="76"/>
                    </a:cubicBezTo>
                    <a:cubicBezTo>
                      <a:pt x="21" y="77"/>
                      <a:pt x="20" y="79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3" y="79"/>
                      <a:pt x="23" y="78"/>
                      <a:pt x="23" y="76"/>
                    </a:cubicBezTo>
                    <a:cubicBezTo>
                      <a:pt x="23" y="75"/>
                      <a:pt x="22" y="73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1"/>
                      <a:pt x="23" y="71"/>
                      <a:pt x="24" y="71"/>
                    </a:cubicBezTo>
                    <a:cubicBezTo>
                      <a:pt x="24" y="72"/>
                      <a:pt x="24" y="72"/>
                      <a:pt x="24" y="73"/>
                    </a:cubicBezTo>
                    <a:cubicBezTo>
                      <a:pt x="24" y="73"/>
                      <a:pt x="24" y="73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4" y="77"/>
                      <a:pt x="24" y="79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2" y="81"/>
                      <a:pt x="20" y="81"/>
                      <a:pt x="18" y="81"/>
                    </a:cubicBezTo>
                    <a:cubicBezTo>
                      <a:pt x="16" y="81"/>
                      <a:pt x="14" y="80"/>
                      <a:pt x="12" y="80"/>
                    </a:cubicBezTo>
                    <a:cubicBezTo>
                      <a:pt x="13" y="80"/>
                      <a:pt x="13" y="79"/>
                      <a:pt x="13" y="78"/>
                    </a:cubicBezTo>
                    <a:cubicBezTo>
                      <a:pt x="11" y="77"/>
                      <a:pt x="13" y="69"/>
                      <a:pt x="10" y="68"/>
                    </a:cubicBezTo>
                    <a:cubicBezTo>
                      <a:pt x="11" y="68"/>
                      <a:pt x="10" y="67"/>
                      <a:pt x="10" y="67"/>
                    </a:cubicBezTo>
                    <a:cubicBezTo>
                      <a:pt x="9" y="67"/>
                      <a:pt x="9" y="67"/>
                      <a:pt x="8" y="67"/>
                    </a:cubicBezTo>
                    <a:cubicBezTo>
                      <a:pt x="7" y="67"/>
                      <a:pt x="7" y="68"/>
                      <a:pt x="7" y="68"/>
                    </a:cubicBezTo>
                    <a:cubicBezTo>
                      <a:pt x="9" y="70"/>
                      <a:pt x="8" y="73"/>
                      <a:pt x="8" y="75"/>
                    </a:cubicBezTo>
                    <a:cubicBezTo>
                      <a:pt x="8" y="77"/>
                      <a:pt x="8" y="79"/>
                      <a:pt x="9" y="80"/>
                    </a:cubicBezTo>
                    <a:cubicBezTo>
                      <a:pt x="7" y="80"/>
                      <a:pt x="6" y="80"/>
                      <a:pt x="5" y="80"/>
                    </a:cubicBezTo>
                    <a:cubicBezTo>
                      <a:pt x="5" y="79"/>
                      <a:pt x="4" y="79"/>
                      <a:pt x="4" y="78"/>
                    </a:cubicBezTo>
                    <a:cubicBezTo>
                      <a:pt x="4" y="77"/>
                      <a:pt x="4" y="76"/>
                      <a:pt x="4" y="75"/>
                    </a:cubicBezTo>
                    <a:cubicBezTo>
                      <a:pt x="3" y="72"/>
                      <a:pt x="3" y="70"/>
                      <a:pt x="3" y="68"/>
                    </a:cubicBezTo>
                    <a:cubicBezTo>
                      <a:pt x="2" y="65"/>
                      <a:pt x="2" y="63"/>
                      <a:pt x="2" y="61"/>
                    </a:cubicBezTo>
                    <a:cubicBezTo>
                      <a:pt x="2" y="61"/>
                      <a:pt x="3" y="61"/>
                      <a:pt x="3" y="61"/>
                    </a:cubicBezTo>
                    <a:cubicBezTo>
                      <a:pt x="5" y="61"/>
                      <a:pt x="7" y="62"/>
                      <a:pt x="9" y="61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0"/>
                      <a:pt x="11" y="60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0" y="58"/>
                      <a:pt x="9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9" y="57"/>
                      <a:pt x="9" y="57"/>
                      <a:pt x="10" y="57"/>
                    </a:cubicBezTo>
                    <a:cubicBezTo>
                      <a:pt x="11" y="57"/>
                      <a:pt x="11" y="55"/>
                      <a:pt x="10" y="55"/>
                    </a:cubicBezTo>
                    <a:cubicBezTo>
                      <a:pt x="9" y="55"/>
                      <a:pt x="9" y="55"/>
                      <a:pt x="8" y="55"/>
                    </a:cubicBezTo>
                    <a:cubicBezTo>
                      <a:pt x="8" y="54"/>
                      <a:pt x="7" y="54"/>
                      <a:pt x="7" y="54"/>
                    </a:cubicBezTo>
                    <a:cubicBezTo>
                      <a:pt x="7" y="54"/>
                      <a:pt x="6" y="54"/>
                      <a:pt x="6" y="54"/>
                    </a:cubicBezTo>
                    <a:cubicBezTo>
                      <a:pt x="6" y="55"/>
                      <a:pt x="6" y="55"/>
                      <a:pt x="7" y="56"/>
                    </a:cubicBezTo>
                    <a:cubicBezTo>
                      <a:pt x="6" y="56"/>
                      <a:pt x="6" y="56"/>
                      <a:pt x="6" y="57"/>
                    </a:cubicBezTo>
                    <a:cubicBezTo>
                      <a:pt x="6" y="57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9"/>
                    </a:cubicBezTo>
                    <a:cubicBezTo>
                      <a:pt x="6" y="59"/>
                      <a:pt x="5" y="59"/>
                      <a:pt x="5" y="59"/>
                    </a:cubicBezTo>
                    <a:cubicBezTo>
                      <a:pt x="4" y="59"/>
                      <a:pt x="3" y="59"/>
                      <a:pt x="3" y="59"/>
                    </a:cubicBezTo>
                    <a:cubicBezTo>
                      <a:pt x="3" y="59"/>
                      <a:pt x="2" y="59"/>
                      <a:pt x="2" y="59"/>
                    </a:cubicBezTo>
                    <a:cubicBezTo>
                      <a:pt x="2" y="57"/>
                      <a:pt x="2" y="54"/>
                      <a:pt x="2" y="52"/>
                    </a:cubicBezTo>
                    <a:cubicBezTo>
                      <a:pt x="2" y="47"/>
                      <a:pt x="3" y="42"/>
                      <a:pt x="2" y="38"/>
                    </a:cubicBezTo>
                    <a:cubicBezTo>
                      <a:pt x="2" y="37"/>
                      <a:pt x="2" y="35"/>
                      <a:pt x="2" y="34"/>
                    </a:cubicBezTo>
                    <a:cubicBezTo>
                      <a:pt x="2" y="34"/>
                      <a:pt x="2" y="33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2"/>
                      <a:pt x="3" y="34"/>
                      <a:pt x="3" y="35"/>
                    </a:cubicBezTo>
                    <a:cubicBezTo>
                      <a:pt x="4" y="36"/>
                      <a:pt x="4" y="37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40"/>
                      <a:pt x="5" y="42"/>
                      <a:pt x="6" y="43"/>
                    </a:cubicBezTo>
                    <a:cubicBezTo>
                      <a:pt x="6" y="43"/>
                      <a:pt x="6" y="44"/>
                      <a:pt x="7" y="44"/>
                    </a:cubicBezTo>
                    <a:cubicBezTo>
                      <a:pt x="8" y="44"/>
                      <a:pt x="9" y="44"/>
                      <a:pt x="10" y="43"/>
                    </a:cubicBezTo>
                    <a:cubicBezTo>
                      <a:pt x="12" y="43"/>
                      <a:pt x="13" y="43"/>
                      <a:pt x="15" y="43"/>
                    </a:cubicBezTo>
                    <a:cubicBezTo>
                      <a:pt x="16" y="43"/>
                      <a:pt x="18" y="43"/>
                      <a:pt x="20" y="43"/>
                    </a:cubicBezTo>
                    <a:cubicBezTo>
                      <a:pt x="21" y="43"/>
                      <a:pt x="23" y="43"/>
                      <a:pt x="25" y="42"/>
                    </a:cubicBezTo>
                    <a:cubicBezTo>
                      <a:pt x="25" y="42"/>
                      <a:pt x="25" y="41"/>
                      <a:pt x="25" y="41"/>
                    </a:cubicBezTo>
                    <a:cubicBezTo>
                      <a:pt x="25" y="41"/>
                      <a:pt x="24" y="41"/>
                      <a:pt x="24" y="41"/>
                    </a:cubicBezTo>
                    <a:cubicBezTo>
                      <a:pt x="24" y="40"/>
                      <a:pt x="24" y="40"/>
                      <a:pt x="24" y="39"/>
                    </a:cubicBezTo>
                    <a:cubicBezTo>
                      <a:pt x="23" y="39"/>
                      <a:pt x="23" y="38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6"/>
                      <a:pt x="23" y="36"/>
                    </a:cubicBezTo>
                    <a:cubicBezTo>
                      <a:pt x="23" y="35"/>
                      <a:pt x="22" y="34"/>
                      <a:pt x="22" y="32"/>
                    </a:cubicBezTo>
                    <a:cubicBezTo>
                      <a:pt x="23" y="31"/>
                      <a:pt x="23" y="30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0" y="29"/>
                    </a:cubicBezTo>
                    <a:cubicBezTo>
                      <a:pt x="17" y="29"/>
                      <a:pt x="14" y="30"/>
                      <a:pt x="11" y="31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4" y="30"/>
                      <a:pt x="3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3" y="28"/>
                      <a:pt x="3" y="27"/>
                      <a:pt x="3" y="27"/>
                    </a:cubicBezTo>
                    <a:cubicBezTo>
                      <a:pt x="3" y="27"/>
                      <a:pt x="4" y="27"/>
                      <a:pt x="4" y="26"/>
                    </a:cubicBezTo>
                    <a:cubicBezTo>
                      <a:pt x="4" y="26"/>
                      <a:pt x="4" y="26"/>
                      <a:pt x="5" y="26"/>
                    </a:cubicBezTo>
                    <a:cubicBezTo>
                      <a:pt x="8" y="26"/>
                      <a:pt x="11" y="26"/>
                      <a:pt x="14" y="26"/>
                    </a:cubicBezTo>
                    <a:cubicBezTo>
                      <a:pt x="17" y="26"/>
                      <a:pt x="21" y="28"/>
                      <a:pt x="25" y="27"/>
                    </a:cubicBezTo>
                    <a:cubicBezTo>
                      <a:pt x="25" y="27"/>
                      <a:pt x="25" y="26"/>
                      <a:pt x="25" y="26"/>
                    </a:cubicBezTo>
                    <a:cubicBezTo>
                      <a:pt x="25" y="26"/>
                      <a:pt x="26" y="26"/>
                      <a:pt x="26" y="26"/>
                    </a:cubicBezTo>
                    <a:cubicBezTo>
                      <a:pt x="26" y="26"/>
                      <a:pt x="26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8"/>
                      <a:pt x="27" y="29"/>
                      <a:pt x="27" y="30"/>
                    </a:cubicBezTo>
                    <a:cubicBezTo>
                      <a:pt x="26" y="31"/>
                      <a:pt x="26" y="32"/>
                      <a:pt x="26" y="33"/>
                    </a:cubicBezTo>
                    <a:cubicBezTo>
                      <a:pt x="26" y="34"/>
                      <a:pt x="26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5"/>
                      <a:pt x="27" y="36"/>
                      <a:pt x="27" y="36"/>
                    </a:cubicBezTo>
                    <a:cubicBezTo>
                      <a:pt x="26" y="36"/>
                      <a:pt x="27" y="37"/>
                      <a:pt x="27" y="37"/>
                    </a:cubicBezTo>
                    <a:cubicBezTo>
                      <a:pt x="27" y="38"/>
                      <a:pt x="27" y="38"/>
                      <a:pt x="27" y="39"/>
                    </a:cubicBezTo>
                    <a:cubicBezTo>
                      <a:pt x="27" y="44"/>
                      <a:pt x="27" y="49"/>
                      <a:pt x="27" y="54"/>
                    </a:cubicBezTo>
                    <a:cubicBezTo>
                      <a:pt x="28" y="56"/>
                      <a:pt x="28" y="57"/>
                      <a:pt x="28" y="58"/>
                    </a:cubicBezTo>
                    <a:cubicBezTo>
                      <a:pt x="28" y="58"/>
                      <a:pt x="28" y="58"/>
                      <a:pt x="28" y="59"/>
                    </a:cubicBezTo>
                    <a:cubicBezTo>
                      <a:pt x="28" y="62"/>
                      <a:pt x="29" y="66"/>
                      <a:pt x="29" y="69"/>
                    </a:cubicBezTo>
                    <a:cubicBezTo>
                      <a:pt x="29" y="72"/>
                      <a:pt x="29" y="74"/>
                      <a:pt x="29" y="76"/>
                    </a:cubicBezTo>
                    <a:cubicBezTo>
                      <a:pt x="29" y="78"/>
                      <a:pt x="30" y="79"/>
                      <a:pt x="31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80"/>
                      <a:pt x="31" y="80"/>
                    </a:cubicBezTo>
                    <a:close/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1" y="36"/>
                      <a:pt x="21" y="36"/>
                    </a:cubicBezTo>
                    <a:cubicBezTo>
                      <a:pt x="20" y="36"/>
                      <a:pt x="19" y="36"/>
                      <a:pt x="18" y="37"/>
                    </a:cubicBezTo>
                    <a:cubicBezTo>
                      <a:pt x="16" y="36"/>
                      <a:pt x="14" y="36"/>
                      <a:pt x="13" y="36"/>
                    </a:cubicBezTo>
                    <a:cubicBezTo>
                      <a:pt x="11" y="36"/>
                      <a:pt x="9" y="36"/>
                      <a:pt x="7" y="36"/>
                    </a:cubicBezTo>
                    <a:cubicBezTo>
                      <a:pt x="7" y="36"/>
                      <a:pt x="7" y="36"/>
                      <a:pt x="6" y="36"/>
                    </a:cubicBezTo>
                    <a:cubicBezTo>
                      <a:pt x="6" y="36"/>
                      <a:pt x="6" y="35"/>
                      <a:pt x="6" y="35"/>
                    </a:cubicBezTo>
                    <a:cubicBezTo>
                      <a:pt x="6" y="34"/>
                      <a:pt x="6" y="34"/>
                      <a:pt x="5" y="33"/>
                    </a:cubicBezTo>
                    <a:cubicBezTo>
                      <a:pt x="5" y="33"/>
                      <a:pt x="5" y="33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33"/>
                      <a:pt x="11" y="33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6" y="31"/>
                      <a:pt x="19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2"/>
                      <a:pt x="21" y="32"/>
                    </a:cubicBezTo>
                    <a:cubicBezTo>
                      <a:pt x="21" y="34"/>
                      <a:pt x="21" y="35"/>
                      <a:pt x="22" y="36"/>
                    </a:cubicBezTo>
                    <a:close/>
                    <a:moveTo>
                      <a:pt x="22" y="40"/>
                    </a:moveTo>
                    <a:cubicBezTo>
                      <a:pt x="21" y="40"/>
                      <a:pt x="21" y="41"/>
                      <a:pt x="20" y="41"/>
                    </a:cubicBezTo>
                    <a:cubicBezTo>
                      <a:pt x="19" y="41"/>
                      <a:pt x="17" y="40"/>
                      <a:pt x="15" y="41"/>
                    </a:cubicBezTo>
                    <a:cubicBezTo>
                      <a:pt x="13" y="41"/>
                      <a:pt x="12" y="41"/>
                      <a:pt x="10" y="41"/>
                    </a:cubicBezTo>
                    <a:cubicBezTo>
                      <a:pt x="9" y="41"/>
                      <a:pt x="9" y="42"/>
                      <a:pt x="8" y="42"/>
                    </a:cubicBezTo>
                    <a:cubicBezTo>
                      <a:pt x="8" y="42"/>
                      <a:pt x="8" y="42"/>
                      <a:pt x="8" y="41"/>
                    </a:cubicBezTo>
                    <a:cubicBezTo>
                      <a:pt x="8" y="41"/>
                      <a:pt x="8" y="40"/>
                      <a:pt x="8" y="40"/>
                    </a:cubicBezTo>
                    <a:cubicBezTo>
                      <a:pt x="8" y="39"/>
                      <a:pt x="8" y="39"/>
                      <a:pt x="8" y="38"/>
                    </a:cubicBezTo>
                    <a:cubicBezTo>
                      <a:pt x="9" y="39"/>
                      <a:pt x="11" y="39"/>
                      <a:pt x="13" y="39"/>
                    </a:cubicBezTo>
                    <a:cubicBezTo>
                      <a:pt x="14" y="39"/>
                      <a:pt x="16" y="39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1" y="38"/>
                    </a:cubicBezTo>
                    <a:cubicBezTo>
                      <a:pt x="21" y="39"/>
                      <a:pt x="21" y="40"/>
                      <a:pt x="22" y="40"/>
                    </a:cubicBezTo>
                    <a:close/>
                    <a:moveTo>
                      <a:pt x="60" y="82"/>
                    </a:moveTo>
                    <a:cubicBezTo>
                      <a:pt x="59" y="82"/>
                      <a:pt x="58" y="82"/>
                      <a:pt x="57" y="82"/>
                    </a:cubicBezTo>
                    <a:cubicBezTo>
                      <a:pt x="57" y="82"/>
                      <a:pt x="56" y="83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7" y="82"/>
                    </a:cubicBezTo>
                    <a:cubicBezTo>
                      <a:pt x="58" y="82"/>
                      <a:pt x="59" y="82"/>
                      <a:pt x="60" y="82"/>
                    </a:cubicBezTo>
                    <a:cubicBezTo>
                      <a:pt x="60" y="82"/>
                      <a:pt x="60" y="82"/>
                      <a:pt x="60" y="82"/>
                    </a:cubicBezTo>
                    <a:close/>
                    <a:moveTo>
                      <a:pt x="68" y="93"/>
                    </a:moveTo>
                    <a:cubicBezTo>
                      <a:pt x="68" y="92"/>
                      <a:pt x="68" y="92"/>
                      <a:pt x="68" y="92"/>
                    </a:cubicBezTo>
                    <a:cubicBezTo>
                      <a:pt x="69" y="91"/>
                      <a:pt x="70" y="91"/>
                      <a:pt x="71" y="91"/>
                    </a:cubicBezTo>
                    <a:cubicBezTo>
                      <a:pt x="71" y="92"/>
                      <a:pt x="70" y="92"/>
                      <a:pt x="70" y="93"/>
                    </a:cubicBezTo>
                    <a:cubicBezTo>
                      <a:pt x="69" y="93"/>
                      <a:pt x="69" y="93"/>
                      <a:pt x="68" y="93"/>
                    </a:cubicBezTo>
                    <a:cubicBezTo>
                      <a:pt x="68" y="93"/>
                      <a:pt x="68" y="93"/>
                      <a:pt x="68" y="93"/>
                    </a:cubicBezTo>
                    <a:close/>
                    <a:moveTo>
                      <a:pt x="62" y="100"/>
                    </a:moveTo>
                    <a:cubicBezTo>
                      <a:pt x="63" y="100"/>
                      <a:pt x="63" y="100"/>
                      <a:pt x="64" y="100"/>
                    </a:cubicBezTo>
                    <a:cubicBezTo>
                      <a:pt x="64" y="100"/>
                      <a:pt x="64" y="100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5" y="101"/>
                      <a:pt x="65" y="100"/>
                      <a:pt x="65" y="100"/>
                    </a:cubicBezTo>
                    <a:cubicBezTo>
                      <a:pt x="66" y="100"/>
                      <a:pt x="67" y="100"/>
                      <a:pt x="67" y="100"/>
                    </a:cubicBezTo>
                    <a:cubicBezTo>
                      <a:pt x="67" y="100"/>
                      <a:pt x="67" y="100"/>
                      <a:pt x="67" y="101"/>
                    </a:cubicBezTo>
                    <a:cubicBezTo>
                      <a:pt x="66" y="101"/>
                      <a:pt x="67" y="102"/>
                      <a:pt x="68" y="102"/>
                    </a:cubicBezTo>
                    <a:cubicBezTo>
                      <a:pt x="69" y="102"/>
                      <a:pt x="69" y="101"/>
                      <a:pt x="69" y="101"/>
                    </a:cubicBezTo>
                    <a:cubicBezTo>
                      <a:pt x="69" y="101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70" y="101"/>
                      <a:pt x="70" y="101"/>
                    </a:cubicBezTo>
                    <a:cubicBezTo>
                      <a:pt x="70" y="102"/>
                      <a:pt x="71" y="102"/>
                      <a:pt x="71" y="102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1" y="103"/>
                      <a:pt x="71" y="103"/>
                      <a:pt x="72" y="103"/>
                    </a:cubicBezTo>
                    <a:cubicBezTo>
                      <a:pt x="72" y="103"/>
                      <a:pt x="72" y="103"/>
                      <a:pt x="72" y="103"/>
                    </a:cubicBezTo>
                    <a:cubicBezTo>
                      <a:pt x="71" y="103"/>
                      <a:pt x="70" y="103"/>
                      <a:pt x="69" y="103"/>
                    </a:cubicBezTo>
                    <a:cubicBezTo>
                      <a:pt x="65" y="102"/>
                      <a:pt x="62" y="102"/>
                      <a:pt x="59" y="102"/>
                    </a:cubicBezTo>
                    <a:cubicBezTo>
                      <a:pt x="59" y="102"/>
                      <a:pt x="59" y="102"/>
                      <a:pt x="60" y="101"/>
                    </a:cubicBezTo>
                    <a:cubicBezTo>
                      <a:pt x="60" y="101"/>
                      <a:pt x="60" y="101"/>
                      <a:pt x="60" y="100"/>
                    </a:cubicBezTo>
                    <a:cubicBezTo>
                      <a:pt x="60" y="100"/>
                      <a:pt x="61" y="101"/>
                      <a:pt x="61" y="101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2" y="101"/>
                      <a:pt x="62" y="100"/>
                      <a:pt x="62" y="100"/>
                    </a:cubicBezTo>
                    <a:close/>
                    <a:moveTo>
                      <a:pt x="62" y="93"/>
                    </a:move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3" y="92"/>
                      <a:pt x="63" y="92"/>
                    </a:cubicBezTo>
                    <a:cubicBezTo>
                      <a:pt x="63" y="92"/>
                      <a:pt x="63" y="92"/>
                      <a:pt x="63" y="93"/>
                    </a:cubicBezTo>
                    <a:cubicBezTo>
                      <a:pt x="62" y="93"/>
                      <a:pt x="62" y="93"/>
                      <a:pt x="62" y="93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69" y="95"/>
                    </a:cubicBezTo>
                    <a:cubicBezTo>
                      <a:pt x="69" y="95"/>
                      <a:pt x="69" y="95"/>
                      <a:pt x="69" y="96"/>
                    </a:cubicBezTo>
                    <a:cubicBezTo>
                      <a:pt x="69" y="96"/>
                      <a:pt x="68" y="97"/>
                      <a:pt x="68" y="97"/>
                    </a:cubicBezTo>
                    <a:cubicBezTo>
                      <a:pt x="68" y="97"/>
                      <a:pt x="67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7" y="97"/>
                    </a:cubicBezTo>
                    <a:cubicBezTo>
                      <a:pt x="67" y="97"/>
                      <a:pt x="67" y="97"/>
                      <a:pt x="67" y="96"/>
                    </a:cubicBezTo>
                    <a:cubicBezTo>
                      <a:pt x="67" y="96"/>
                      <a:pt x="67" y="96"/>
                      <a:pt x="67" y="95"/>
                    </a:cubicBezTo>
                    <a:close/>
                    <a:moveTo>
                      <a:pt x="65" y="92"/>
                    </a:moveTo>
                    <a:cubicBezTo>
                      <a:pt x="66" y="92"/>
                      <a:pt x="66" y="92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2"/>
                      <a:pt x="67" y="93"/>
                      <a:pt x="67" y="93"/>
                    </a:cubicBezTo>
                    <a:cubicBezTo>
                      <a:pt x="66" y="93"/>
                      <a:pt x="65" y="93"/>
                      <a:pt x="65" y="93"/>
                    </a:cubicBezTo>
                    <a:cubicBezTo>
                      <a:pt x="65" y="93"/>
                      <a:pt x="65" y="92"/>
                      <a:pt x="65" y="92"/>
                    </a:cubicBezTo>
                    <a:close/>
                    <a:moveTo>
                      <a:pt x="64" y="95"/>
                    </a:moveTo>
                    <a:cubicBezTo>
                      <a:pt x="64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5" y="96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4" y="97"/>
                      <a:pt x="64" y="97"/>
                      <a:pt x="63" y="97"/>
                    </a:cubicBezTo>
                    <a:cubicBezTo>
                      <a:pt x="63" y="97"/>
                      <a:pt x="63" y="96"/>
                      <a:pt x="64" y="96"/>
                    </a:cubicBezTo>
                    <a:cubicBezTo>
                      <a:pt x="64" y="96"/>
                      <a:pt x="64" y="95"/>
                      <a:pt x="64" y="95"/>
                    </a:cubicBezTo>
                    <a:close/>
                    <a:moveTo>
                      <a:pt x="63" y="90"/>
                    </a:move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90"/>
                      <a:pt x="62" y="90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62" y="90"/>
                      <a:pt x="63" y="90"/>
                      <a:pt x="63" y="90"/>
                    </a:cubicBezTo>
                    <a:close/>
                    <a:moveTo>
                      <a:pt x="60" y="95"/>
                    </a:moveTo>
                    <a:cubicBezTo>
                      <a:pt x="61" y="95"/>
                      <a:pt x="61" y="95"/>
                      <a:pt x="62" y="95"/>
                    </a:cubicBezTo>
                    <a:cubicBezTo>
                      <a:pt x="61" y="96"/>
                      <a:pt x="61" y="97"/>
                      <a:pt x="60" y="97"/>
                    </a:cubicBezTo>
                    <a:cubicBezTo>
                      <a:pt x="60" y="97"/>
                      <a:pt x="60" y="97"/>
                      <a:pt x="59" y="97"/>
                    </a:cubicBezTo>
                    <a:cubicBezTo>
                      <a:pt x="59" y="97"/>
                      <a:pt x="59" y="97"/>
                      <a:pt x="60" y="96"/>
                    </a:cubicBezTo>
                    <a:cubicBezTo>
                      <a:pt x="60" y="96"/>
                      <a:pt x="60" y="95"/>
                      <a:pt x="60" y="95"/>
                    </a:cubicBezTo>
                    <a:close/>
                    <a:moveTo>
                      <a:pt x="58" y="90"/>
                    </a:move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8" y="90"/>
                      <a:pt x="56" y="90"/>
                      <a:pt x="54" y="90"/>
                    </a:cubicBezTo>
                    <a:cubicBezTo>
                      <a:pt x="56" y="90"/>
                      <a:pt x="57" y="90"/>
                      <a:pt x="58" y="90"/>
                    </a:cubicBezTo>
                    <a:close/>
                    <a:moveTo>
                      <a:pt x="57" y="102"/>
                    </a:moveTo>
                    <a:cubicBezTo>
                      <a:pt x="57" y="102"/>
                      <a:pt x="57" y="102"/>
                      <a:pt x="57" y="102"/>
                    </a:cubicBezTo>
                    <a:cubicBezTo>
                      <a:pt x="57" y="102"/>
                      <a:pt x="57" y="102"/>
                      <a:pt x="56" y="102"/>
                    </a:cubicBezTo>
                    <a:cubicBezTo>
                      <a:pt x="55" y="101"/>
                      <a:pt x="54" y="101"/>
                      <a:pt x="52" y="101"/>
                    </a:cubicBezTo>
                    <a:cubicBezTo>
                      <a:pt x="53" y="101"/>
                      <a:pt x="53" y="100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4" y="100"/>
                      <a:pt x="54" y="99"/>
                      <a:pt x="54" y="99"/>
                    </a:cubicBezTo>
                    <a:cubicBezTo>
                      <a:pt x="54" y="99"/>
                      <a:pt x="55" y="99"/>
                      <a:pt x="55" y="99"/>
                    </a:cubicBezTo>
                    <a:cubicBezTo>
                      <a:pt x="55" y="100"/>
                      <a:pt x="55" y="100"/>
                      <a:pt x="55" y="101"/>
                    </a:cubicBezTo>
                    <a:cubicBezTo>
                      <a:pt x="55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6" y="100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7" y="100"/>
                      <a:pt x="57" y="100"/>
                      <a:pt x="57" y="99"/>
                    </a:cubicBezTo>
                    <a:cubicBezTo>
                      <a:pt x="58" y="99"/>
                      <a:pt x="58" y="99"/>
                      <a:pt x="59" y="100"/>
                    </a:cubicBezTo>
                    <a:cubicBezTo>
                      <a:pt x="58" y="100"/>
                      <a:pt x="57" y="101"/>
                      <a:pt x="57" y="102"/>
                    </a:cubicBezTo>
                    <a:close/>
                    <a:moveTo>
                      <a:pt x="52" y="101"/>
                    </a:moveTo>
                    <a:cubicBezTo>
                      <a:pt x="51" y="101"/>
                      <a:pt x="50" y="101"/>
                      <a:pt x="49" y="101"/>
                    </a:cubicBezTo>
                    <a:cubicBezTo>
                      <a:pt x="49" y="101"/>
                      <a:pt x="49" y="100"/>
                      <a:pt x="49" y="100"/>
                    </a:cubicBezTo>
                    <a:cubicBezTo>
                      <a:pt x="50" y="100"/>
                      <a:pt x="50" y="99"/>
                      <a:pt x="50" y="99"/>
                    </a:cubicBezTo>
                    <a:cubicBezTo>
                      <a:pt x="51" y="99"/>
                      <a:pt x="51" y="99"/>
                      <a:pt x="52" y="99"/>
                    </a:cubicBezTo>
                    <a:cubicBezTo>
                      <a:pt x="51" y="100"/>
                      <a:pt x="51" y="100"/>
                      <a:pt x="52" y="101"/>
                    </a:cubicBezTo>
                    <a:close/>
                    <a:moveTo>
                      <a:pt x="52" y="97"/>
                    </a:moveTo>
                    <a:cubicBezTo>
                      <a:pt x="52" y="96"/>
                      <a:pt x="53" y="95"/>
                      <a:pt x="53" y="95"/>
                    </a:cubicBezTo>
                    <a:cubicBezTo>
                      <a:pt x="53" y="95"/>
                      <a:pt x="54" y="95"/>
                      <a:pt x="54" y="95"/>
                    </a:cubicBezTo>
                    <a:cubicBezTo>
                      <a:pt x="54" y="96"/>
                      <a:pt x="54" y="96"/>
                      <a:pt x="53" y="97"/>
                    </a:cubicBezTo>
                    <a:cubicBezTo>
                      <a:pt x="53" y="97"/>
                      <a:pt x="52" y="97"/>
                      <a:pt x="52" y="97"/>
                    </a:cubicBezTo>
                    <a:close/>
                    <a:moveTo>
                      <a:pt x="56" y="97"/>
                    </a:moveTo>
                    <a:cubicBezTo>
                      <a:pt x="56" y="97"/>
                      <a:pt x="56" y="97"/>
                      <a:pt x="56" y="96"/>
                    </a:cubicBezTo>
                    <a:cubicBezTo>
                      <a:pt x="57" y="96"/>
                      <a:pt x="57" y="95"/>
                      <a:pt x="57" y="95"/>
                    </a:cubicBezTo>
                    <a:cubicBezTo>
                      <a:pt x="57" y="95"/>
                      <a:pt x="58" y="95"/>
                      <a:pt x="58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8" y="95"/>
                      <a:pt x="58" y="95"/>
                      <a:pt x="57" y="96"/>
                    </a:cubicBezTo>
                    <a:cubicBezTo>
                      <a:pt x="57" y="96"/>
                      <a:pt x="57" y="97"/>
                      <a:pt x="56" y="97"/>
                    </a:cubicBezTo>
                    <a:cubicBezTo>
                      <a:pt x="56" y="97"/>
                      <a:pt x="56" y="97"/>
                      <a:pt x="56" y="97"/>
                    </a:cubicBezTo>
                    <a:close/>
                    <a:moveTo>
                      <a:pt x="58" y="93"/>
                    </a:moveTo>
                    <a:cubicBezTo>
                      <a:pt x="58" y="92"/>
                      <a:pt x="58" y="92"/>
                      <a:pt x="58" y="92"/>
                    </a:cubicBezTo>
                    <a:cubicBezTo>
                      <a:pt x="58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9" y="93"/>
                    </a:cubicBezTo>
                    <a:cubicBezTo>
                      <a:pt x="59" y="93"/>
                      <a:pt x="59" y="93"/>
                      <a:pt x="58" y="93"/>
                    </a:cubicBezTo>
                    <a:close/>
                    <a:moveTo>
                      <a:pt x="49" y="92"/>
                    </a:moveTo>
                    <a:cubicBezTo>
                      <a:pt x="49" y="92"/>
                      <a:pt x="49" y="92"/>
                      <a:pt x="49" y="92"/>
                    </a:cubicBezTo>
                    <a:cubicBezTo>
                      <a:pt x="51" y="92"/>
                      <a:pt x="54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4" y="92"/>
                      <a:pt x="53" y="92"/>
                      <a:pt x="52" y="92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1" y="92"/>
                      <a:pt x="50" y="92"/>
                      <a:pt x="49" y="92"/>
                    </a:cubicBezTo>
                    <a:cubicBezTo>
                      <a:pt x="49" y="92"/>
                      <a:pt x="49" y="92"/>
                      <a:pt x="49" y="92"/>
                    </a:cubicBezTo>
                    <a:close/>
                    <a:moveTo>
                      <a:pt x="50" y="95"/>
                    </a:moveTo>
                    <a:cubicBezTo>
                      <a:pt x="50" y="95"/>
                      <a:pt x="49" y="95"/>
                      <a:pt x="49" y="95"/>
                    </a:cubicBezTo>
                    <a:cubicBezTo>
                      <a:pt x="49" y="95"/>
                      <a:pt x="49" y="96"/>
                      <a:pt x="49" y="96"/>
                    </a:cubicBezTo>
                    <a:cubicBezTo>
                      <a:pt x="49" y="96"/>
                      <a:pt x="50" y="96"/>
                      <a:pt x="50" y="95"/>
                    </a:cubicBezTo>
                    <a:cubicBezTo>
                      <a:pt x="50" y="96"/>
                      <a:pt x="49" y="96"/>
                      <a:pt x="49" y="97"/>
                    </a:cubicBezTo>
                    <a:cubicBezTo>
                      <a:pt x="49" y="97"/>
                      <a:pt x="48" y="97"/>
                      <a:pt x="47" y="97"/>
                    </a:cubicBezTo>
                    <a:cubicBezTo>
                      <a:pt x="48" y="96"/>
                      <a:pt x="48" y="95"/>
                      <a:pt x="48" y="95"/>
                    </a:cubicBezTo>
                    <a:cubicBezTo>
                      <a:pt x="49" y="95"/>
                      <a:pt x="49" y="95"/>
                      <a:pt x="50" y="95"/>
                    </a:cubicBezTo>
                    <a:close/>
                    <a:moveTo>
                      <a:pt x="47" y="101"/>
                    </a:moveTo>
                    <a:cubicBezTo>
                      <a:pt x="47" y="101"/>
                      <a:pt x="46" y="101"/>
                      <a:pt x="45" y="101"/>
                    </a:cubicBezTo>
                    <a:cubicBezTo>
                      <a:pt x="46" y="100"/>
                      <a:pt x="46" y="99"/>
                      <a:pt x="46" y="99"/>
                    </a:cubicBezTo>
                    <a:cubicBezTo>
                      <a:pt x="47" y="99"/>
                      <a:pt x="47" y="99"/>
                      <a:pt x="48" y="99"/>
                    </a:cubicBezTo>
                    <a:cubicBezTo>
                      <a:pt x="47" y="100"/>
                      <a:pt x="47" y="100"/>
                      <a:pt x="47" y="101"/>
                    </a:cubicBezTo>
                    <a:close/>
                    <a:moveTo>
                      <a:pt x="46" y="92"/>
                    </a:move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7" y="92"/>
                      <a:pt x="46" y="92"/>
                      <a:pt x="45" y="92"/>
                    </a:cubicBezTo>
                    <a:cubicBezTo>
                      <a:pt x="45" y="92"/>
                      <a:pt x="46" y="92"/>
                      <a:pt x="46" y="92"/>
                    </a:cubicBezTo>
                    <a:close/>
                    <a:moveTo>
                      <a:pt x="45" y="95"/>
                    </a:moveTo>
                    <a:cubicBezTo>
                      <a:pt x="45" y="95"/>
                      <a:pt x="45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5" y="95"/>
                      <a:pt x="45" y="96"/>
                      <a:pt x="45" y="96"/>
                    </a:cubicBezTo>
                    <a:cubicBezTo>
                      <a:pt x="45" y="96"/>
                      <a:pt x="45" y="95"/>
                      <a:pt x="45" y="95"/>
                    </a:cubicBezTo>
                    <a:close/>
                    <a:moveTo>
                      <a:pt x="40" y="94"/>
                    </a:moveTo>
                    <a:cubicBezTo>
                      <a:pt x="41" y="94"/>
                      <a:pt x="41" y="94"/>
                      <a:pt x="42" y="94"/>
                    </a:cubicBezTo>
                    <a:cubicBezTo>
                      <a:pt x="42" y="94"/>
                      <a:pt x="43" y="94"/>
                      <a:pt x="43" y="94"/>
                    </a:cubicBezTo>
                    <a:cubicBezTo>
                      <a:pt x="43" y="95"/>
                      <a:pt x="42" y="96"/>
                      <a:pt x="42" y="96"/>
                    </a:cubicBezTo>
                    <a:cubicBezTo>
                      <a:pt x="41" y="96"/>
                      <a:pt x="41" y="96"/>
                      <a:pt x="40" y="96"/>
                    </a:cubicBezTo>
                    <a:cubicBezTo>
                      <a:pt x="40" y="96"/>
                      <a:pt x="40" y="96"/>
                      <a:pt x="39" y="96"/>
                    </a:cubicBezTo>
                    <a:cubicBezTo>
                      <a:pt x="40" y="95"/>
                      <a:pt x="40" y="95"/>
                      <a:pt x="40" y="94"/>
                    </a:cubicBezTo>
                    <a:close/>
                    <a:moveTo>
                      <a:pt x="30" y="99"/>
                    </a:moveTo>
                    <a:cubicBezTo>
                      <a:pt x="30" y="99"/>
                      <a:pt x="31" y="98"/>
                      <a:pt x="31" y="98"/>
                    </a:cubicBezTo>
                    <a:cubicBezTo>
                      <a:pt x="32" y="98"/>
                      <a:pt x="33" y="98"/>
                      <a:pt x="33" y="98"/>
                    </a:cubicBezTo>
                    <a:cubicBezTo>
                      <a:pt x="33" y="98"/>
                      <a:pt x="32" y="99"/>
                      <a:pt x="32" y="100"/>
                    </a:cubicBezTo>
                    <a:cubicBezTo>
                      <a:pt x="32" y="100"/>
                      <a:pt x="32" y="100"/>
                      <a:pt x="31" y="100"/>
                    </a:cubicBezTo>
                    <a:cubicBezTo>
                      <a:pt x="30" y="100"/>
                      <a:pt x="29" y="100"/>
                      <a:pt x="28" y="100"/>
                    </a:cubicBezTo>
                    <a:cubicBezTo>
                      <a:pt x="29" y="99"/>
                      <a:pt x="29" y="98"/>
                      <a:pt x="29" y="97"/>
                    </a:cubicBezTo>
                    <a:cubicBezTo>
                      <a:pt x="30" y="97"/>
                      <a:pt x="30" y="97"/>
                      <a:pt x="30" y="98"/>
                    </a:cubicBezTo>
                    <a:cubicBezTo>
                      <a:pt x="30" y="98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lose/>
                    <a:moveTo>
                      <a:pt x="31" y="102"/>
                    </a:moveTo>
                    <a:cubicBezTo>
                      <a:pt x="32" y="102"/>
                      <a:pt x="33" y="102"/>
                      <a:pt x="34" y="102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3" y="102"/>
                      <a:pt x="31" y="102"/>
                      <a:pt x="29" y="102"/>
                    </a:cubicBezTo>
                    <a:cubicBezTo>
                      <a:pt x="28" y="102"/>
                      <a:pt x="27" y="102"/>
                      <a:pt x="26" y="102"/>
                    </a:cubicBezTo>
                    <a:cubicBezTo>
                      <a:pt x="26" y="102"/>
                      <a:pt x="26" y="102"/>
                      <a:pt x="27" y="102"/>
                    </a:cubicBezTo>
                    <a:cubicBezTo>
                      <a:pt x="28" y="102"/>
                      <a:pt x="30" y="102"/>
                      <a:pt x="31" y="102"/>
                    </a:cubicBezTo>
                    <a:close/>
                    <a:moveTo>
                      <a:pt x="34" y="100"/>
                    </a:moveTo>
                    <a:cubicBezTo>
                      <a:pt x="35" y="99"/>
                      <a:pt x="35" y="99"/>
                      <a:pt x="35" y="98"/>
                    </a:cubicBezTo>
                    <a:cubicBezTo>
                      <a:pt x="36" y="98"/>
                      <a:pt x="36" y="98"/>
                      <a:pt x="37" y="98"/>
                    </a:cubicBezTo>
                    <a:cubicBezTo>
                      <a:pt x="36" y="98"/>
                      <a:pt x="36" y="99"/>
                      <a:pt x="36" y="99"/>
                    </a:cubicBezTo>
                    <a:cubicBezTo>
                      <a:pt x="36" y="99"/>
                      <a:pt x="36" y="100"/>
                      <a:pt x="35" y="100"/>
                    </a:cubicBezTo>
                    <a:cubicBezTo>
                      <a:pt x="35" y="100"/>
                      <a:pt x="34" y="100"/>
                      <a:pt x="34" y="100"/>
                    </a:cubicBezTo>
                    <a:close/>
                    <a:moveTo>
                      <a:pt x="36" y="102"/>
                    </a:moveTo>
                    <a:cubicBezTo>
                      <a:pt x="37" y="102"/>
                      <a:pt x="38" y="102"/>
                      <a:pt x="39" y="102"/>
                    </a:cubicBezTo>
                    <a:cubicBezTo>
                      <a:pt x="40" y="102"/>
                      <a:pt x="42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1" y="102"/>
                      <a:pt x="39" y="102"/>
                      <a:pt x="37" y="102"/>
                    </a:cubicBezTo>
                    <a:cubicBezTo>
                      <a:pt x="37" y="102"/>
                      <a:pt x="36" y="102"/>
                      <a:pt x="36" y="102"/>
                    </a:cubicBezTo>
                    <a:cubicBezTo>
                      <a:pt x="36" y="102"/>
                      <a:pt x="36" y="102"/>
                      <a:pt x="36" y="102"/>
                    </a:cubicBezTo>
                    <a:close/>
                    <a:moveTo>
                      <a:pt x="40" y="98"/>
                    </a:moveTo>
                    <a:cubicBezTo>
                      <a:pt x="40" y="98"/>
                      <a:pt x="40" y="98"/>
                      <a:pt x="40" y="98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1" y="99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39" y="100"/>
                      <a:pt x="38" y="100"/>
                      <a:pt x="37" y="100"/>
                    </a:cubicBezTo>
                    <a:cubicBezTo>
                      <a:pt x="38" y="100"/>
                      <a:pt x="38" y="99"/>
                      <a:pt x="38" y="99"/>
                    </a:cubicBezTo>
                    <a:cubicBezTo>
                      <a:pt x="38" y="99"/>
                      <a:pt x="38" y="98"/>
                      <a:pt x="38" y="98"/>
                    </a:cubicBezTo>
                    <a:cubicBezTo>
                      <a:pt x="39" y="98"/>
                      <a:pt x="40" y="98"/>
                      <a:pt x="40" y="98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5"/>
                      <a:pt x="37" y="96"/>
                    </a:cubicBezTo>
                    <a:cubicBezTo>
                      <a:pt x="37" y="96"/>
                      <a:pt x="37" y="96"/>
                      <a:pt x="36" y="96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7" y="95"/>
                      <a:pt x="37" y="95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lose/>
                    <a:moveTo>
                      <a:pt x="37" y="92"/>
                    </a:moveTo>
                    <a:cubicBezTo>
                      <a:pt x="37" y="92"/>
                      <a:pt x="37" y="92"/>
                      <a:pt x="37" y="92"/>
                    </a:cubicBezTo>
                    <a:cubicBezTo>
                      <a:pt x="36" y="92"/>
                      <a:pt x="36" y="92"/>
                      <a:pt x="35" y="91"/>
                    </a:cubicBezTo>
                    <a:cubicBezTo>
                      <a:pt x="36" y="91"/>
                      <a:pt x="36" y="92"/>
                      <a:pt x="37" y="92"/>
                    </a:cubicBezTo>
                    <a:close/>
                    <a:moveTo>
                      <a:pt x="31" y="94"/>
                    </a:moveTo>
                    <a:cubicBezTo>
                      <a:pt x="32" y="94"/>
                      <a:pt x="33" y="94"/>
                      <a:pt x="34" y="94"/>
                    </a:cubicBezTo>
                    <a:cubicBezTo>
                      <a:pt x="35" y="94"/>
                      <a:pt x="35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5" y="95"/>
                      <a:pt x="35" y="95"/>
                      <a:pt x="34" y="96"/>
                    </a:cubicBezTo>
                    <a:cubicBezTo>
                      <a:pt x="33" y="96"/>
                      <a:pt x="33" y="96"/>
                      <a:pt x="32" y="96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5"/>
                      <a:pt x="31" y="95"/>
                      <a:pt x="31" y="96"/>
                    </a:cubicBezTo>
                    <a:cubicBezTo>
                      <a:pt x="31" y="96"/>
                      <a:pt x="30" y="96"/>
                      <a:pt x="30" y="96"/>
                    </a:cubicBezTo>
                    <a:cubicBezTo>
                      <a:pt x="30" y="95"/>
                      <a:pt x="31" y="94"/>
                      <a:pt x="31" y="94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30" y="94"/>
                    </a:cubicBezTo>
                    <a:cubicBezTo>
                      <a:pt x="29" y="94"/>
                      <a:pt x="29" y="95"/>
                      <a:pt x="29" y="96"/>
                    </a:cubicBezTo>
                    <a:cubicBezTo>
                      <a:pt x="28" y="96"/>
                      <a:pt x="28" y="96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26" y="100"/>
                    </a:moveTo>
                    <a:cubicBezTo>
                      <a:pt x="26" y="99"/>
                      <a:pt x="26" y="98"/>
                      <a:pt x="27" y="97"/>
                    </a:cubicBezTo>
                    <a:cubicBezTo>
                      <a:pt x="27" y="97"/>
                      <a:pt x="27" y="97"/>
                      <a:pt x="28" y="97"/>
                    </a:cubicBezTo>
                    <a:cubicBezTo>
                      <a:pt x="27" y="98"/>
                      <a:pt x="27" y="99"/>
                      <a:pt x="27" y="100"/>
                    </a:cubicBezTo>
                    <a:cubicBezTo>
                      <a:pt x="27" y="100"/>
                      <a:pt x="26" y="100"/>
                      <a:pt x="26" y="100"/>
                    </a:cubicBezTo>
                    <a:cubicBezTo>
                      <a:pt x="25" y="100"/>
                      <a:pt x="25" y="101"/>
                      <a:pt x="24" y="101"/>
                    </a:cubicBezTo>
                    <a:cubicBezTo>
                      <a:pt x="25" y="101"/>
                      <a:pt x="26" y="100"/>
                      <a:pt x="26" y="100"/>
                    </a:cubicBezTo>
                    <a:close/>
                    <a:moveTo>
                      <a:pt x="79" y="105"/>
                    </a:moveTo>
                    <a:cubicBezTo>
                      <a:pt x="78" y="105"/>
                      <a:pt x="78" y="105"/>
                      <a:pt x="78" y="105"/>
                    </a:cubicBezTo>
                    <a:cubicBezTo>
                      <a:pt x="77" y="106"/>
                      <a:pt x="77" y="107"/>
                      <a:pt x="78" y="107"/>
                    </a:cubicBezTo>
                    <a:cubicBezTo>
                      <a:pt x="78" y="107"/>
                      <a:pt x="78" y="107"/>
                      <a:pt x="78" y="107"/>
                    </a:cubicBezTo>
                    <a:cubicBezTo>
                      <a:pt x="78" y="107"/>
                      <a:pt x="78" y="107"/>
                      <a:pt x="77" y="107"/>
                    </a:cubicBezTo>
                    <a:cubicBezTo>
                      <a:pt x="76" y="107"/>
                      <a:pt x="75" y="107"/>
                      <a:pt x="74" y="107"/>
                    </a:cubicBezTo>
                    <a:cubicBezTo>
                      <a:pt x="73" y="106"/>
                      <a:pt x="72" y="106"/>
                      <a:pt x="71" y="106"/>
                    </a:cubicBezTo>
                    <a:cubicBezTo>
                      <a:pt x="67" y="106"/>
                      <a:pt x="64" y="106"/>
                      <a:pt x="61" y="106"/>
                    </a:cubicBezTo>
                    <a:cubicBezTo>
                      <a:pt x="59" y="107"/>
                      <a:pt x="57" y="107"/>
                      <a:pt x="56" y="107"/>
                    </a:cubicBezTo>
                    <a:cubicBezTo>
                      <a:pt x="54" y="107"/>
                      <a:pt x="52" y="106"/>
                      <a:pt x="50" y="106"/>
                    </a:cubicBezTo>
                    <a:cubicBezTo>
                      <a:pt x="47" y="106"/>
                      <a:pt x="44" y="106"/>
                      <a:pt x="41" y="106"/>
                    </a:cubicBezTo>
                    <a:cubicBezTo>
                      <a:pt x="38" y="106"/>
                      <a:pt x="35" y="106"/>
                      <a:pt x="31" y="106"/>
                    </a:cubicBezTo>
                    <a:cubicBezTo>
                      <a:pt x="29" y="106"/>
                      <a:pt x="27" y="106"/>
                      <a:pt x="25" y="105"/>
                    </a:cubicBezTo>
                    <a:cubicBezTo>
                      <a:pt x="25" y="105"/>
                      <a:pt x="25" y="105"/>
                      <a:pt x="24" y="105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9" y="105"/>
                      <a:pt x="33" y="105"/>
                      <a:pt x="38" y="105"/>
                    </a:cubicBezTo>
                    <a:cubicBezTo>
                      <a:pt x="43" y="105"/>
                      <a:pt x="49" y="105"/>
                      <a:pt x="54" y="105"/>
                    </a:cubicBezTo>
                    <a:cubicBezTo>
                      <a:pt x="60" y="105"/>
                      <a:pt x="65" y="105"/>
                      <a:pt x="70" y="105"/>
                    </a:cubicBezTo>
                    <a:cubicBezTo>
                      <a:pt x="70" y="105"/>
                      <a:pt x="71" y="105"/>
                      <a:pt x="71" y="105"/>
                    </a:cubicBezTo>
                    <a:cubicBezTo>
                      <a:pt x="71" y="106"/>
                      <a:pt x="71" y="106"/>
                      <a:pt x="71" y="106"/>
                    </a:cubicBezTo>
                    <a:cubicBezTo>
                      <a:pt x="72" y="106"/>
                      <a:pt x="72" y="105"/>
                      <a:pt x="72" y="105"/>
                    </a:cubicBezTo>
                    <a:cubicBezTo>
                      <a:pt x="74" y="105"/>
                      <a:pt x="77" y="106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lose/>
                    <a:moveTo>
                      <a:pt x="73" y="100"/>
                    </a:move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0"/>
                      <a:pt x="73" y="100"/>
                      <a:pt x="73" y="100"/>
                    </a:cubicBezTo>
                    <a:close/>
                    <a:moveTo>
                      <a:pt x="77" y="100"/>
                    </a:moveTo>
                    <a:cubicBezTo>
                      <a:pt x="77" y="100"/>
                      <a:pt x="77" y="100"/>
                      <a:pt x="77" y="100"/>
                    </a:cubicBezTo>
                    <a:cubicBezTo>
                      <a:pt x="78" y="100"/>
                      <a:pt x="78" y="100"/>
                      <a:pt x="78" y="100"/>
                    </a:cubicBezTo>
                    <a:cubicBezTo>
                      <a:pt x="78" y="100"/>
                      <a:pt x="79" y="100"/>
                      <a:pt x="79" y="100"/>
                    </a:cubicBezTo>
                    <a:cubicBezTo>
                      <a:pt x="79" y="100"/>
                      <a:pt x="78" y="100"/>
                      <a:pt x="78" y="100"/>
                    </a:cubicBezTo>
                    <a:cubicBezTo>
                      <a:pt x="78" y="101"/>
                      <a:pt x="78" y="102"/>
                      <a:pt x="78" y="103"/>
                    </a:cubicBezTo>
                    <a:cubicBezTo>
                      <a:pt x="77" y="103"/>
                      <a:pt x="76" y="103"/>
                      <a:pt x="76" y="103"/>
                    </a:cubicBezTo>
                    <a:cubicBezTo>
                      <a:pt x="75" y="103"/>
                      <a:pt x="74" y="103"/>
                      <a:pt x="74" y="103"/>
                    </a:cubicBezTo>
                    <a:cubicBezTo>
                      <a:pt x="74" y="103"/>
                      <a:pt x="74" y="103"/>
                      <a:pt x="74" y="103"/>
                    </a:cubicBezTo>
                    <a:cubicBezTo>
                      <a:pt x="74" y="102"/>
                      <a:pt x="75" y="101"/>
                      <a:pt x="75" y="100"/>
                    </a:cubicBezTo>
                    <a:cubicBezTo>
                      <a:pt x="75" y="100"/>
                      <a:pt x="75" y="100"/>
                      <a:pt x="75" y="100"/>
                    </a:cubicBezTo>
                    <a:cubicBezTo>
                      <a:pt x="75" y="101"/>
                      <a:pt x="76" y="101"/>
                      <a:pt x="77" y="100"/>
                    </a:cubicBezTo>
                    <a:close/>
                    <a:moveTo>
                      <a:pt x="80" y="103"/>
                    </a:moveTo>
                    <a:cubicBezTo>
                      <a:pt x="80" y="103"/>
                      <a:pt x="79" y="103"/>
                      <a:pt x="79" y="103"/>
                    </a:cubicBezTo>
                    <a:cubicBezTo>
                      <a:pt x="79" y="102"/>
                      <a:pt x="79" y="102"/>
                      <a:pt x="80" y="102"/>
                    </a:cubicBezTo>
                    <a:cubicBezTo>
                      <a:pt x="80" y="102"/>
                      <a:pt x="80" y="102"/>
                      <a:pt x="80" y="102"/>
                    </a:cubicBezTo>
                    <a:cubicBezTo>
                      <a:pt x="80" y="102"/>
                      <a:pt x="80" y="102"/>
                      <a:pt x="80" y="103"/>
                    </a:cubicBezTo>
                    <a:close/>
                    <a:moveTo>
                      <a:pt x="87" y="99"/>
                    </a:moveTo>
                    <a:cubicBezTo>
                      <a:pt x="87" y="100"/>
                      <a:pt x="86" y="102"/>
                      <a:pt x="85" y="103"/>
                    </a:cubicBezTo>
                    <a:cubicBezTo>
                      <a:pt x="85" y="104"/>
                      <a:pt x="84" y="105"/>
                      <a:pt x="83" y="105"/>
                    </a:cubicBezTo>
                    <a:cubicBezTo>
                      <a:pt x="83" y="106"/>
                      <a:pt x="82" y="106"/>
                      <a:pt x="82" y="106"/>
                    </a:cubicBezTo>
                    <a:cubicBezTo>
                      <a:pt x="82" y="106"/>
                      <a:pt x="82" y="105"/>
                      <a:pt x="82" y="104"/>
                    </a:cubicBezTo>
                    <a:cubicBezTo>
                      <a:pt x="83" y="104"/>
                      <a:pt x="83" y="104"/>
                      <a:pt x="83" y="103"/>
                    </a:cubicBezTo>
                    <a:cubicBezTo>
                      <a:pt x="84" y="103"/>
                      <a:pt x="84" y="102"/>
                      <a:pt x="85" y="102"/>
                    </a:cubicBezTo>
                    <a:cubicBezTo>
                      <a:pt x="85" y="101"/>
                      <a:pt x="85" y="100"/>
                      <a:pt x="86" y="99"/>
                    </a:cubicBezTo>
                    <a:cubicBezTo>
                      <a:pt x="86" y="98"/>
                      <a:pt x="87" y="98"/>
                      <a:pt x="87" y="97"/>
                    </a:cubicBezTo>
                    <a:cubicBezTo>
                      <a:pt x="87" y="96"/>
                      <a:pt x="88" y="96"/>
                      <a:pt x="88" y="96"/>
                    </a:cubicBezTo>
                    <a:cubicBezTo>
                      <a:pt x="88" y="96"/>
                      <a:pt x="89" y="96"/>
                      <a:pt x="89" y="96"/>
                    </a:cubicBezTo>
                    <a:cubicBezTo>
                      <a:pt x="88" y="97"/>
                      <a:pt x="88" y="98"/>
                      <a:pt x="87" y="99"/>
                    </a:cubicBezTo>
                    <a:close/>
                    <a:moveTo>
                      <a:pt x="82" y="101"/>
                    </a:moveTo>
                    <a:cubicBezTo>
                      <a:pt x="82" y="100"/>
                      <a:pt x="82" y="100"/>
                      <a:pt x="82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100"/>
                      <a:pt x="82" y="101"/>
                      <a:pt x="82" y="101"/>
                    </a:cubicBezTo>
                    <a:cubicBezTo>
                      <a:pt x="82" y="101"/>
                      <a:pt x="82" y="101"/>
                      <a:pt x="82" y="101"/>
                    </a:cubicBezTo>
                    <a:close/>
                    <a:moveTo>
                      <a:pt x="92" y="89"/>
                    </a:moveTo>
                    <a:cubicBezTo>
                      <a:pt x="92" y="90"/>
                      <a:pt x="91" y="92"/>
                      <a:pt x="90" y="93"/>
                    </a:cubicBezTo>
                    <a:cubicBezTo>
                      <a:pt x="90" y="94"/>
                      <a:pt x="90" y="94"/>
                      <a:pt x="90" y="95"/>
                    </a:cubicBezTo>
                    <a:cubicBezTo>
                      <a:pt x="90" y="95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3"/>
                      <a:pt x="90" y="93"/>
                      <a:pt x="90" y="92"/>
                    </a:cubicBezTo>
                    <a:cubicBezTo>
                      <a:pt x="91" y="91"/>
                      <a:pt x="91" y="90"/>
                      <a:pt x="92" y="89"/>
                    </a:cubicBezTo>
                    <a:close/>
                    <a:moveTo>
                      <a:pt x="86" y="90"/>
                    </a:moveTo>
                    <a:cubicBezTo>
                      <a:pt x="87" y="90"/>
                      <a:pt x="87" y="90"/>
                      <a:pt x="88" y="90"/>
                    </a:cubicBezTo>
                    <a:cubicBezTo>
                      <a:pt x="89" y="90"/>
                      <a:pt x="89" y="89"/>
                      <a:pt x="88" y="89"/>
                    </a:cubicBezTo>
                    <a:cubicBezTo>
                      <a:pt x="88" y="89"/>
                      <a:pt x="88" y="89"/>
                      <a:pt x="88" y="89"/>
                    </a:cubicBezTo>
                    <a:cubicBezTo>
                      <a:pt x="89" y="89"/>
                      <a:pt x="89" y="89"/>
                      <a:pt x="90" y="88"/>
                    </a:cubicBezTo>
                    <a:cubicBezTo>
                      <a:pt x="89" y="90"/>
                      <a:pt x="88" y="92"/>
                      <a:pt x="87" y="93"/>
                    </a:cubicBezTo>
                    <a:cubicBezTo>
                      <a:pt x="87" y="93"/>
                      <a:pt x="87" y="94"/>
                      <a:pt x="86" y="94"/>
                    </a:cubicBezTo>
                    <a:cubicBezTo>
                      <a:pt x="86" y="94"/>
                      <a:pt x="86" y="94"/>
                      <a:pt x="85" y="94"/>
                    </a:cubicBezTo>
                    <a:cubicBezTo>
                      <a:pt x="86" y="93"/>
                      <a:pt x="86" y="92"/>
                      <a:pt x="86" y="90"/>
                    </a:cubicBezTo>
                    <a:close/>
                    <a:moveTo>
                      <a:pt x="85" y="96"/>
                    </a:moveTo>
                    <a:cubicBezTo>
                      <a:pt x="85" y="97"/>
                      <a:pt x="84" y="97"/>
                      <a:pt x="84" y="98"/>
                    </a:cubicBezTo>
                    <a:cubicBezTo>
                      <a:pt x="84" y="98"/>
                      <a:pt x="84" y="98"/>
                      <a:pt x="83" y="98"/>
                    </a:cubicBezTo>
                    <a:cubicBezTo>
                      <a:pt x="84" y="97"/>
                      <a:pt x="84" y="97"/>
                      <a:pt x="84" y="96"/>
                    </a:cubicBezTo>
                    <a:cubicBezTo>
                      <a:pt x="85" y="96"/>
                      <a:pt x="85" y="96"/>
                      <a:pt x="85" y="96"/>
                    </a:cubicBezTo>
                    <a:close/>
                    <a:moveTo>
                      <a:pt x="80" y="91"/>
                    </a:moveTo>
                    <a:cubicBezTo>
                      <a:pt x="81" y="91"/>
                      <a:pt x="83" y="91"/>
                      <a:pt x="84" y="91"/>
                    </a:cubicBezTo>
                    <a:cubicBezTo>
                      <a:pt x="84" y="91"/>
                      <a:pt x="84" y="92"/>
                      <a:pt x="84" y="92"/>
                    </a:cubicBezTo>
                    <a:cubicBezTo>
                      <a:pt x="84" y="92"/>
                      <a:pt x="83" y="92"/>
                      <a:pt x="83" y="92"/>
                    </a:cubicBezTo>
                    <a:cubicBezTo>
                      <a:pt x="82" y="93"/>
                      <a:pt x="82" y="93"/>
                      <a:pt x="82" y="94"/>
                    </a:cubicBezTo>
                    <a:cubicBezTo>
                      <a:pt x="81" y="94"/>
                      <a:pt x="80" y="93"/>
                      <a:pt x="80" y="93"/>
                    </a:cubicBezTo>
                    <a:cubicBezTo>
                      <a:pt x="80" y="93"/>
                      <a:pt x="80" y="92"/>
                      <a:pt x="80" y="91"/>
                    </a:cubicBezTo>
                    <a:cubicBezTo>
                      <a:pt x="80" y="91"/>
                      <a:pt x="80" y="91"/>
                      <a:pt x="80" y="91"/>
                    </a:cubicBezTo>
                    <a:close/>
                    <a:moveTo>
                      <a:pt x="80" y="96"/>
                    </a:moveTo>
                    <a:cubicBezTo>
                      <a:pt x="79" y="98"/>
                      <a:pt x="79" y="98"/>
                      <a:pt x="79" y="98"/>
                    </a:cubicBezTo>
                    <a:cubicBezTo>
                      <a:pt x="79" y="98"/>
                      <a:pt x="78" y="98"/>
                      <a:pt x="78" y="98"/>
                    </a:cubicBezTo>
                    <a:cubicBezTo>
                      <a:pt x="78" y="97"/>
                      <a:pt x="79" y="96"/>
                      <a:pt x="79" y="96"/>
                    </a:cubicBezTo>
                    <a:cubicBezTo>
                      <a:pt x="79" y="96"/>
                      <a:pt x="80" y="96"/>
                      <a:pt x="80" y="96"/>
                    </a:cubicBezTo>
                    <a:close/>
                    <a:moveTo>
                      <a:pt x="77" y="90"/>
                    </a:moveTo>
                    <a:cubicBezTo>
                      <a:pt x="78" y="90"/>
                      <a:pt x="78" y="90"/>
                      <a:pt x="79" y="91"/>
                    </a:cubicBezTo>
                    <a:cubicBezTo>
                      <a:pt x="79" y="91"/>
                      <a:pt x="79" y="91"/>
                      <a:pt x="79" y="91"/>
                    </a:cubicBezTo>
                    <a:cubicBezTo>
                      <a:pt x="79" y="91"/>
                      <a:pt x="79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7" y="92"/>
                      <a:pt x="77" y="93"/>
                      <a:pt x="77" y="93"/>
                    </a:cubicBezTo>
                    <a:cubicBezTo>
                      <a:pt x="76" y="93"/>
                      <a:pt x="76" y="93"/>
                      <a:pt x="76" y="93"/>
                    </a:cubicBezTo>
                    <a:cubicBezTo>
                      <a:pt x="77" y="92"/>
                      <a:pt x="77" y="91"/>
                      <a:pt x="77" y="90"/>
                    </a:cubicBezTo>
                    <a:close/>
                    <a:moveTo>
                      <a:pt x="75" y="92"/>
                    </a:moveTo>
                    <a:cubicBezTo>
                      <a:pt x="75" y="91"/>
                      <a:pt x="75" y="91"/>
                      <a:pt x="76" y="91"/>
                    </a:cubicBezTo>
                    <a:cubicBezTo>
                      <a:pt x="75" y="91"/>
                      <a:pt x="75" y="92"/>
                      <a:pt x="75" y="92"/>
                    </a:cubicBezTo>
                    <a:cubicBezTo>
                      <a:pt x="75" y="92"/>
                      <a:pt x="75" y="92"/>
                      <a:pt x="75" y="92"/>
                    </a:cubicBezTo>
                    <a:close/>
                    <a:moveTo>
                      <a:pt x="76" y="96"/>
                    </a:moveTo>
                    <a:cubicBezTo>
                      <a:pt x="76" y="96"/>
                      <a:pt x="75" y="97"/>
                      <a:pt x="75" y="98"/>
                    </a:cubicBezTo>
                    <a:cubicBezTo>
                      <a:pt x="74" y="98"/>
                      <a:pt x="74" y="98"/>
                      <a:pt x="73" y="98"/>
                    </a:cubicBezTo>
                    <a:cubicBezTo>
                      <a:pt x="74" y="97"/>
                      <a:pt x="74" y="96"/>
                      <a:pt x="75" y="95"/>
                    </a:cubicBezTo>
                    <a:cubicBezTo>
                      <a:pt x="75" y="96"/>
                      <a:pt x="76" y="96"/>
                      <a:pt x="76" y="96"/>
                    </a:cubicBezTo>
                    <a:close/>
                    <a:moveTo>
                      <a:pt x="72" y="91"/>
                    </a:moveTo>
                    <a:cubicBezTo>
                      <a:pt x="72" y="91"/>
                      <a:pt x="72" y="91"/>
                      <a:pt x="72" y="91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73" y="90"/>
                      <a:pt x="74" y="90"/>
                      <a:pt x="74" y="90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3"/>
                      <a:pt x="74" y="93"/>
                      <a:pt x="73" y="93"/>
                    </a:cubicBezTo>
                    <a:cubicBezTo>
                      <a:pt x="73" y="93"/>
                      <a:pt x="73" y="93"/>
                      <a:pt x="72" y="93"/>
                    </a:cubicBezTo>
                    <a:cubicBezTo>
                      <a:pt x="72" y="93"/>
                      <a:pt x="73" y="92"/>
                      <a:pt x="73" y="91"/>
                    </a:cubicBezTo>
                    <a:cubicBezTo>
                      <a:pt x="73" y="91"/>
                      <a:pt x="72" y="91"/>
                      <a:pt x="72" y="91"/>
                    </a:cubicBezTo>
                    <a:cubicBezTo>
                      <a:pt x="72" y="91"/>
                      <a:pt x="72" y="91"/>
                      <a:pt x="72" y="91"/>
                    </a:cubicBezTo>
                    <a:close/>
                    <a:moveTo>
                      <a:pt x="72" y="95"/>
                    </a:moveTo>
                    <a:cubicBezTo>
                      <a:pt x="72" y="96"/>
                      <a:pt x="72" y="96"/>
                      <a:pt x="72" y="96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2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0" y="97"/>
                      <a:pt x="71" y="97"/>
                      <a:pt x="71" y="96"/>
                    </a:cubicBezTo>
                    <a:cubicBezTo>
                      <a:pt x="71" y="96"/>
                      <a:pt x="71" y="96"/>
                      <a:pt x="71" y="95"/>
                    </a:cubicBezTo>
                    <a:cubicBezTo>
                      <a:pt x="71" y="95"/>
                      <a:pt x="72" y="95"/>
                      <a:pt x="72" y="95"/>
                    </a:cubicBezTo>
                    <a:close/>
                    <a:moveTo>
                      <a:pt x="103" y="89"/>
                    </a:move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0"/>
                      <a:pt x="103" y="89"/>
                      <a:pt x="103" y="89"/>
                    </a:cubicBezTo>
                    <a:close/>
                    <a:moveTo>
                      <a:pt x="98" y="90"/>
                    </a:moveTo>
                    <a:cubicBezTo>
                      <a:pt x="99" y="90"/>
                      <a:pt x="100" y="90"/>
                      <a:pt x="100" y="90"/>
                    </a:cubicBezTo>
                    <a:cubicBezTo>
                      <a:pt x="99" y="90"/>
                      <a:pt x="98" y="91"/>
                      <a:pt x="97" y="91"/>
                    </a:cubicBezTo>
                    <a:cubicBezTo>
                      <a:pt x="98" y="91"/>
                      <a:pt x="98" y="91"/>
                      <a:pt x="98" y="90"/>
                    </a:cubicBezTo>
                    <a:close/>
                    <a:moveTo>
                      <a:pt x="98" y="93"/>
                    </a:moveTo>
                    <a:cubicBezTo>
                      <a:pt x="99" y="92"/>
                      <a:pt x="100" y="92"/>
                      <a:pt x="101" y="91"/>
                    </a:cubicBezTo>
                    <a:cubicBezTo>
                      <a:pt x="101" y="92"/>
                      <a:pt x="101" y="92"/>
                      <a:pt x="100" y="92"/>
                    </a:cubicBezTo>
                    <a:cubicBezTo>
                      <a:pt x="100" y="92"/>
                      <a:pt x="99" y="93"/>
                      <a:pt x="98" y="94"/>
                    </a:cubicBezTo>
                    <a:cubicBezTo>
                      <a:pt x="98" y="94"/>
                      <a:pt x="98" y="94"/>
                      <a:pt x="97" y="94"/>
                    </a:cubicBezTo>
                    <a:cubicBezTo>
                      <a:pt x="97" y="94"/>
                      <a:pt x="97" y="94"/>
                      <a:pt x="97" y="93"/>
                    </a:cubicBezTo>
                    <a:cubicBezTo>
                      <a:pt x="97" y="93"/>
                      <a:pt x="98" y="93"/>
                      <a:pt x="98" y="93"/>
                    </a:cubicBezTo>
                    <a:close/>
                    <a:moveTo>
                      <a:pt x="100" y="101"/>
                    </a:moveTo>
                    <a:cubicBezTo>
                      <a:pt x="99" y="104"/>
                      <a:pt x="97" y="105"/>
                      <a:pt x="94" y="105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3" y="106"/>
                      <a:pt x="92" y="106"/>
                      <a:pt x="92" y="106"/>
                    </a:cubicBezTo>
                    <a:cubicBezTo>
                      <a:pt x="92" y="106"/>
                      <a:pt x="92" y="106"/>
                      <a:pt x="92" y="106"/>
                    </a:cubicBezTo>
                    <a:cubicBezTo>
                      <a:pt x="92" y="104"/>
                      <a:pt x="92" y="103"/>
                      <a:pt x="93" y="101"/>
                    </a:cubicBezTo>
                    <a:cubicBezTo>
                      <a:pt x="93" y="100"/>
                      <a:pt x="94" y="98"/>
                      <a:pt x="95" y="97"/>
                    </a:cubicBezTo>
                    <a:cubicBezTo>
                      <a:pt x="95" y="96"/>
                      <a:pt x="95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7" y="95"/>
                      <a:pt x="97" y="95"/>
                      <a:pt x="98" y="96"/>
                    </a:cubicBezTo>
                    <a:cubicBezTo>
                      <a:pt x="98" y="96"/>
                      <a:pt x="98" y="96"/>
                      <a:pt x="97" y="96"/>
                    </a:cubicBezTo>
                    <a:cubicBezTo>
                      <a:pt x="97" y="97"/>
                      <a:pt x="98" y="98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100" y="97"/>
                      <a:pt x="101" y="98"/>
                      <a:pt x="101" y="99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1" y="100"/>
                      <a:pt x="101" y="101"/>
                      <a:pt x="100" y="101"/>
                    </a:cubicBezTo>
                    <a:close/>
                    <a:moveTo>
                      <a:pt x="104" y="96"/>
                    </a:moveTo>
                    <a:cubicBezTo>
                      <a:pt x="104" y="96"/>
                      <a:pt x="103" y="97"/>
                      <a:pt x="103" y="97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2" y="96"/>
                      <a:pt x="101" y="95"/>
                      <a:pt x="100" y="95"/>
                    </a:cubicBezTo>
                    <a:cubicBezTo>
                      <a:pt x="101" y="95"/>
                      <a:pt x="101" y="94"/>
                      <a:pt x="102" y="94"/>
                    </a:cubicBezTo>
                    <a:cubicBezTo>
                      <a:pt x="102" y="93"/>
                      <a:pt x="103" y="92"/>
                      <a:pt x="104" y="91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5" y="93"/>
                      <a:pt x="104" y="94"/>
                      <a:pt x="105" y="95"/>
                    </a:cubicBezTo>
                    <a:cubicBezTo>
                      <a:pt x="105" y="95"/>
                      <a:pt x="104" y="95"/>
                      <a:pt x="104" y="96"/>
                    </a:cubicBezTo>
                    <a:close/>
                    <a:moveTo>
                      <a:pt x="75" y="16"/>
                    </a:moveTo>
                    <a:cubicBezTo>
                      <a:pt x="75" y="16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5" y="16"/>
                    </a:cubicBezTo>
                    <a:close/>
                    <a:moveTo>
                      <a:pt x="47" y="14"/>
                    </a:moveTo>
                    <a:cubicBezTo>
                      <a:pt x="49" y="14"/>
                      <a:pt x="50" y="14"/>
                      <a:pt x="51" y="14"/>
                    </a:cubicBezTo>
                    <a:cubicBezTo>
                      <a:pt x="54" y="14"/>
                      <a:pt x="56" y="14"/>
                      <a:pt x="59" y="14"/>
                    </a:cubicBezTo>
                    <a:cubicBezTo>
                      <a:pt x="56" y="14"/>
                      <a:pt x="53" y="15"/>
                      <a:pt x="50" y="15"/>
                    </a:cubicBezTo>
                    <a:cubicBezTo>
                      <a:pt x="48" y="15"/>
                      <a:pt x="47" y="15"/>
                      <a:pt x="46" y="15"/>
                    </a:cubicBezTo>
                    <a:cubicBezTo>
                      <a:pt x="46" y="15"/>
                      <a:pt x="47" y="14"/>
                      <a:pt x="47" y="14"/>
                    </a:cubicBezTo>
                    <a:close/>
                    <a:moveTo>
                      <a:pt x="40" y="15"/>
                    </a:moveTo>
                    <a:cubicBezTo>
                      <a:pt x="41" y="15"/>
                      <a:pt x="42" y="15"/>
                      <a:pt x="44" y="15"/>
                    </a:cubicBezTo>
                    <a:cubicBezTo>
                      <a:pt x="44" y="15"/>
                      <a:pt x="45" y="15"/>
                      <a:pt x="45" y="15"/>
                    </a:cubicBezTo>
                    <a:cubicBezTo>
                      <a:pt x="44" y="15"/>
                      <a:pt x="43" y="15"/>
                      <a:pt x="42" y="15"/>
                    </a:cubicBezTo>
                    <a:cubicBezTo>
                      <a:pt x="41" y="15"/>
                      <a:pt x="40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5"/>
                      <a:pt x="39" y="15"/>
                      <a:pt x="40" y="15"/>
                    </a:cubicBezTo>
                    <a:close/>
                    <a:moveTo>
                      <a:pt x="74" y="73"/>
                    </a:moveTo>
                    <a:cubicBezTo>
                      <a:pt x="74" y="73"/>
                      <a:pt x="74" y="74"/>
                      <a:pt x="74" y="74"/>
                    </a:cubicBezTo>
                    <a:cubicBezTo>
                      <a:pt x="74" y="74"/>
                      <a:pt x="74" y="74"/>
                      <a:pt x="74" y="75"/>
                    </a:cubicBezTo>
                    <a:cubicBezTo>
                      <a:pt x="73" y="76"/>
                      <a:pt x="71" y="77"/>
                      <a:pt x="69" y="78"/>
                    </a:cubicBezTo>
                    <a:cubicBezTo>
                      <a:pt x="68" y="78"/>
                      <a:pt x="68" y="79"/>
                      <a:pt x="67" y="79"/>
                    </a:cubicBezTo>
                    <a:cubicBezTo>
                      <a:pt x="67" y="79"/>
                      <a:pt x="66" y="79"/>
                      <a:pt x="66" y="80"/>
                    </a:cubicBezTo>
                    <a:cubicBezTo>
                      <a:pt x="65" y="79"/>
                      <a:pt x="63" y="79"/>
                      <a:pt x="63" y="79"/>
                    </a:cubicBezTo>
                    <a:cubicBezTo>
                      <a:pt x="62" y="79"/>
                      <a:pt x="61" y="80"/>
                      <a:pt x="61" y="80"/>
                    </a:cubicBezTo>
                    <a:cubicBezTo>
                      <a:pt x="61" y="80"/>
                      <a:pt x="61" y="79"/>
                      <a:pt x="61" y="79"/>
                    </a:cubicBezTo>
                    <a:cubicBezTo>
                      <a:pt x="63" y="78"/>
                      <a:pt x="64" y="77"/>
                      <a:pt x="65" y="75"/>
                    </a:cubicBezTo>
                    <a:cubicBezTo>
                      <a:pt x="66" y="72"/>
                      <a:pt x="66" y="68"/>
                      <a:pt x="65" y="65"/>
                    </a:cubicBezTo>
                    <a:cubicBezTo>
                      <a:pt x="66" y="64"/>
                      <a:pt x="68" y="64"/>
                      <a:pt x="70" y="64"/>
                    </a:cubicBezTo>
                    <a:cubicBezTo>
                      <a:pt x="71" y="64"/>
                      <a:pt x="73" y="64"/>
                      <a:pt x="74" y="64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4" y="65"/>
                      <a:pt x="74" y="66"/>
                      <a:pt x="74" y="67"/>
                    </a:cubicBezTo>
                    <a:cubicBezTo>
                      <a:pt x="75" y="68"/>
                      <a:pt x="75" y="68"/>
                      <a:pt x="75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70"/>
                      <a:pt x="74" y="70"/>
                      <a:pt x="75" y="71"/>
                    </a:cubicBezTo>
                    <a:cubicBezTo>
                      <a:pt x="75" y="71"/>
                      <a:pt x="74" y="72"/>
                      <a:pt x="74" y="73"/>
                    </a:cubicBezTo>
                    <a:close/>
                    <a:moveTo>
                      <a:pt x="103" y="59"/>
                    </a:moveTo>
                    <a:cubicBezTo>
                      <a:pt x="103" y="59"/>
                      <a:pt x="103" y="59"/>
                      <a:pt x="103" y="59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0" y="60"/>
                      <a:pt x="97" y="60"/>
                      <a:pt x="95" y="61"/>
                    </a:cubicBezTo>
                    <a:cubicBezTo>
                      <a:pt x="93" y="61"/>
                      <a:pt x="92" y="61"/>
                      <a:pt x="90" y="62"/>
                    </a:cubicBezTo>
                    <a:cubicBezTo>
                      <a:pt x="86" y="61"/>
                      <a:pt x="82" y="61"/>
                      <a:pt x="78" y="61"/>
                    </a:cubicBezTo>
                    <a:cubicBezTo>
                      <a:pt x="75" y="61"/>
                      <a:pt x="73" y="62"/>
                      <a:pt x="70" y="62"/>
                    </a:cubicBezTo>
                    <a:cubicBezTo>
                      <a:pt x="69" y="62"/>
                      <a:pt x="68" y="62"/>
                      <a:pt x="67" y="62"/>
                    </a:cubicBezTo>
                    <a:cubicBezTo>
                      <a:pt x="66" y="62"/>
                      <a:pt x="65" y="62"/>
                      <a:pt x="64" y="62"/>
                    </a:cubicBezTo>
                    <a:cubicBezTo>
                      <a:pt x="59" y="63"/>
                      <a:pt x="54" y="62"/>
                      <a:pt x="49" y="62"/>
                    </a:cubicBezTo>
                    <a:cubicBezTo>
                      <a:pt x="47" y="62"/>
                      <a:pt x="44" y="62"/>
                      <a:pt x="42" y="63"/>
                    </a:cubicBezTo>
                    <a:cubicBezTo>
                      <a:pt x="40" y="63"/>
                      <a:pt x="38" y="63"/>
                      <a:pt x="36" y="64"/>
                    </a:cubicBezTo>
                    <a:cubicBezTo>
                      <a:pt x="36" y="60"/>
                      <a:pt x="36" y="57"/>
                      <a:pt x="36" y="53"/>
                    </a:cubicBezTo>
                    <a:cubicBezTo>
                      <a:pt x="36" y="49"/>
                      <a:pt x="36" y="45"/>
                      <a:pt x="35" y="41"/>
                    </a:cubicBezTo>
                    <a:cubicBezTo>
                      <a:pt x="35" y="37"/>
                      <a:pt x="35" y="32"/>
                      <a:pt x="35" y="28"/>
                    </a:cubicBezTo>
                    <a:cubicBezTo>
                      <a:pt x="35" y="26"/>
                      <a:pt x="35" y="24"/>
                      <a:pt x="35" y="22"/>
                    </a:cubicBezTo>
                    <a:cubicBezTo>
                      <a:pt x="35" y="21"/>
                      <a:pt x="35" y="20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8"/>
                      <a:pt x="36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8"/>
                      <a:pt x="39" y="18"/>
                      <a:pt x="40" y="18"/>
                    </a:cubicBezTo>
                    <a:cubicBezTo>
                      <a:pt x="40" y="18"/>
                      <a:pt x="40" y="18"/>
                      <a:pt x="41" y="18"/>
                    </a:cubicBezTo>
                    <a:cubicBezTo>
                      <a:pt x="41" y="18"/>
                      <a:pt x="42" y="18"/>
                      <a:pt x="42" y="18"/>
                    </a:cubicBezTo>
                    <a:cubicBezTo>
                      <a:pt x="44" y="18"/>
                      <a:pt x="45" y="18"/>
                      <a:pt x="46" y="18"/>
                    </a:cubicBezTo>
                    <a:cubicBezTo>
                      <a:pt x="47" y="17"/>
                      <a:pt x="47" y="17"/>
                      <a:pt x="48" y="17"/>
                    </a:cubicBezTo>
                    <a:cubicBezTo>
                      <a:pt x="48" y="18"/>
                      <a:pt x="48" y="18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1" y="17"/>
                      <a:pt x="53" y="17"/>
                      <a:pt x="55" y="17"/>
                    </a:cubicBezTo>
                    <a:cubicBezTo>
                      <a:pt x="55" y="17"/>
                      <a:pt x="54" y="17"/>
                      <a:pt x="54" y="17"/>
                    </a:cubicBezTo>
                    <a:cubicBezTo>
                      <a:pt x="53" y="17"/>
                      <a:pt x="53" y="17"/>
                      <a:pt x="54" y="17"/>
                    </a:cubicBezTo>
                    <a:cubicBezTo>
                      <a:pt x="55" y="17"/>
                      <a:pt x="57" y="17"/>
                      <a:pt x="59" y="17"/>
                    </a:cubicBezTo>
                    <a:cubicBezTo>
                      <a:pt x="59" y="17"/>
                      <a:pt x="60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2" y="17"/>
                      <a:pt x="62" y="17"/>
                      <a:pt x="63" y="17"/>
                    </a:cubicBezTo>
                    <a:cubicBezTo>
                      <a:pt x="64" y="17"/>
                      <a:pt x="64" y="17"/>
                      <a:pt x="65" y="17"/>
                    </a:cubicBezTo>
                    <a:cubicBezTo>
                      <a:pt x="65" y="17"/>
                      <a:pt x="66" y="17"/>
                      <a:pt x="66" y="17"/>
                    </a:cubicBezTo>
                    <a:cubicBezTo>
                      <a:pt x="66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8" y="17"/>
                      <a:pt x="68" y="16"/>
                      <a:pt x="68" y="16"/>
                    </a:cubicBezTo>
                    <a:cubicBezTo>
                      <a:pt x="69" y="16"/>
                      <a:pt x="69" y="16"/>
                      <a:pt x="70" y="16"/>
                    </a:cubicBezTo>
                    <a:cubicBezTo>
                      <a:pt x="70" y="17"/>
                      <a:pt x="70" y="17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1" y="16"/>
                      <a:pt x="73" y="16"/>
                      <a:pt x="73" y="17"/>
                    </a:cubicBezTo>
                    <a:cubicBezTo>
                      <a:pt x="73" y="17"/>
                      <a:pt x="73" y="18"/>
                      <a:pt x="74" y="18"/>
                    </a:cubicBezTo>
                    <a:cubicBezTo>
                      <a:pt x="74" y="17"/>
                      <a:pt x="75" y="17"/>
                      <a:pt x="75" y="17"/>
                    </a:cubicBezTo>
                    <a:cubicBezTo>
                      <a:pt x="76" y="16"/>
                      <a:pt x="78" y="17"/>
                      <a:pt x="79" y="17"/>
                    </a:cubicBezTo>
                    <a:cubicBezTo>
                      <a:pt x="80" y="17"/>
                      <a:pt x="81" y="16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3" y="16"/>
                      <a:pt x="84" y="16"/>
                    </a:cubicBezTo>
                    <a:cubicBezTo>
                      <a:pt x="84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6" y="16"/>
                      <a:pt x="87" y="16"/>
                      <a:pt x="88" y="16"/>
                    </a:cubicBezTo>
                    <a:cubicBezTo>
                      <a:pt x="89" y="16"/>
                      <a:pt x="89" y="16"/>
                      <a:pt x="90" y="16"/>
                    </a:cubicBezTo>
                    <a:cubicBezTo>
                      <a:pt x="90" y="17"/>
                      <a:pt x="91" y="17"/>
                      <a:pt x="92" y="17"/>
                    </a:cubicBezTo>
                    <a:cubicBezTo>
                      <a:pt x="92" y="17"/>
                      <a:pt x="93" y="16"/>
                      <a:pt x="93" y="16"/>
                    </a:cubicBezTo>
                    <a:cubicBezTo>
                      <a:pt x="95" y="16"/>
                      <a:pt x="96" y="16"/>
                      <a:pt x="97" y="16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97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7"/>
                    </a:cubicBezTo>
                    <a:cubicBezTo>
                      <a:pt x="98" y="17"/>
                      <a:pt x="99" y="17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7"/>
                      <a:pt x="100" y="17"/>
                      <a:pt x="101" y="17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1" y="18"/>
                      <a:pt x="101" y="18"/>
                      <a:pt x="101" y="19"/>
                    </a:cubicBezTo>
                    <a:cubicBezTo>
                      <a:pt x="101" y="20"/>
                      <a:pt x="100" y="20"/>
                      <a:pt x="100" y="21"/>
                    </a:cubicBezTo>
                    <a:cubicBezTo>
                      <a:pt x="100" y="21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3"/>
                      <a:pt x="101" y="24"/>
                      <a:pt x="101" y="25"/>
                    </a:cubicBezTo>
                    <a:cubicBezTo>
                      <a:pt x="101" y="25"/>
                      <a:pt x="101" y="26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1" y="26"/>
                      <a:pt x="101" y="27"/>
                      <a:pt x="101" y="27"/>
                    </a:cubicBezTo>
                    <a:cubicBezTo>
                      <a:pt x="101" y="28"/>
                      <a:pt x="101" y="29"/>
                      <a:pt x="101" y="29"/>
                    </a:cubicBezTo>
                    <a:cubicBezTo>
                      <a:pt x="101" y="30"/>
                      <a:pt x="101" y="31"/>
                      <a:pt x="101" y="32"/>
                    </a:cubicBezTo>
                    <a:cubicBezTo>
                      <a:pt x="101" y="32"/>
                      <a:pt x="101" y="33"/>
                      <a:pt x="101" y="34"/>
                    </a:cubicBezTo>
                    <a:cubicBezTo>
                      <a:pt x="101" y="34"/>
                      <a:pt x="101" y="34"/>
                      <a:pt x="102" y="34"/>
                    </a:cubicBezTo>
                    <a:cubicBezTo>
                      <a:pt x="100" y="34"/>
                      <a:pt x="101" y="38"/>
                      <a:pt x="102" y="39"/>
                    </a:cubicBezTo>
                    <a:cubicBezTo>
                      <a:pt x="102" y="39"/>
                      <a:pt x="101" y="40"/>
                      <a:pt x="102" y="41"/>
                    </a:cubicBezTo>
                    <a:cubicBezTo>
                      <a:pt x="102" y="42"/>
                      <a:pt x="102" y="42"/>
                      <a:pt x="102" y="43"/>
                    </a:cubicBezTo>
                    <a:cubicBezTo>
                      <a:pt x="102" y="44"/>
                      <a:pt x="102" y="45"/>
                      <a:pt x="102" y="46"/>
                    </a:cubicBezTo>
                    <a:cubicBezTo>
                      <a:pt x="102" y="46"/>
                      <a:pt x="102" y="46"/>
                      <a:pt x="102" y="46"/>
                    </a:cubicBezTo>
                    <a:cubicBezTo>
                      <a:pt x="102" y="47"/>
                      <a:pt x="102" y="48"/>
                      <a:pt x="103" y="48"/>
                    </a:cubicBezTo>
                    <a:cubicBezTo>
                      <a:pt x="102" y="50"/>
                      <a:pt x="102" y="51"/>
                      <a:pt x="102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3"/>
                      <a:pt x="103" y="54"/>
                      <a:pt x="103" y="55"/>
                    </a:cubicBezTo>
                    <a:cubicBezTo>
                      <a:pt x="103" y="56"/>
                      <a:pt x="103" y="57"/>
                      <a:pt x="103" y="58"/>
                    </a:cubicBezTo>
                    <a:cubicBezTo>
                      <a:pt x="103" y="58"/>
                      <a:pt x="103" y="59"/>
                      <a:pt x="103" y="59"/>
                    </a:cubicBezTo>
                    <a:close/>
                    <a:moveTo>
                      <a:pt x="103" y="15"/>
                    </a:moveTo>
                    <a:cubicBezTo>
                      <a:pt x="103" y="15"/>
                      <a:pt x="103" y="15"/>
                      <a:pt x="103" y="15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4" y="14"/>
                    </a:cubicBezTo>
                    <a:cubicBezTo>
                      <a:pt x="103" y="14"/>
                      <a:pt x="104" y="15"/>
                      <a:pt x="104" y="16"/>
                    </a:cubicBezTo>
                    <a:cubicBezTo>
                      <a:pt x="104" y="16"/>
                      <a:pt x="104" y="15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lose/>
                    <a:moveTo>
                      <a:pt x="104" y="31"/>
                    </a:move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29"/>
                      <a:pt x="104" y="27"/>
                      <a:pt x="104" y="24"/>
                    </a:cubicBezTo>
                    <a:cubicBezTo>
                      <a:pt x="103" y="22"/>
                      <a:pt x="103" y="20"/>
                      <a:pt x="104" y="18"/>
                    </a:cubicBezTo>
                    <a:cubicBezTo>
                      <a:pt x="104" y="18"/>
                      <a:pt x="104" y="17"/>
                      <a:pt x="104" y="1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7"/>
                      <a:pt x="104" y="18"/>
                      <a:pt x="105" y="18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5" y="21"/>
                      <a:pt x="105" y="24"/>
                      <a:pt x="105" y="26"/>
                    </a:cubicBezTo>
                    <a:cubicBezTo>
                      <a:pt x="104" y="28"/>
                      <a:pt x="104" y="29"/>
                      <a:pt x="104" y="31"/>
                    </a:cubicBezTo>
                    <a:close/>
                    <a:moveTo>
                      <a:pt x="104" y="37"/>
                    </a:moveTo>
                    <a:cubicBezTo>
                      <a:pt x="104" y="36"/>
                      <a:pt x="104" y="35"/>
                      <a:pt x="104" y="35"/>
                    </a:cubicBezTo>
                    <a:cubicBezTo>
                      <a:pt x="104" y="35"/>
                      <a:pt x="105" y="35"/>
                      <a:pt x="105" y="36"/>
                    </a:cubicBezTo>
                    <a:cubicBezTo>
                      <a:pt x="105" y="40"/>
                      <a:pt x="105" y="44"/>
                      <a:pt x="105" y="47"/>
                    </a:cubicBezTo>
                    <a:cubicBezTo>
                      <a:pt x="105" y="44"/>
                      <a:pt x="105" y="40"/>
                      <a:pt x="104" y="37"/>
                    </a:cubicBezTo>
                    <a:close/>
                    <a:moveTo>
                      <a:pt x="105" y="58"/>
                    </a:moveTo>
                    <a:cubicBezTo>
                      <a:pt x="105" y="58"/>
                      <a:pt x="105" y="57"/>
                      <a:pt x="105" y="56"/>
                    </a:cubicBezTo>
                    <a:cubicBezTo>
                      <a:pt x="105" y="55"/>
                      <a:pt x="105" y="54"/>
                      <a:pt x="105" y="53"/>
                    </a:cubicBezTo>
                    <a:cubicBezTo>
                      <a:pt x="105" y="53"/>
                      <a:pt x="105" y="53"/>
                      <a:pt x="105" y="53"/>
                    </a:cubicBezTo>
                    <a:cubicBezTo>
                      <a:pt x="105" y="54"/>
                      <a:pt x="105" y="55"/>
                      <a:pt x="105" y="56"/>
                    </a:cubicBezTo>
                    <a:cubicBezTo>
                      <a:pt x="105" y="57"/>
                      <a:pt x="106" y="57"/>
                      <a:pt x="106" y="57"/>
                    </a:cubicBezTo>
                    <a:cubicBezTo>
                      <a:pt x="106" y="57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5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597"/>
              <p:cNvSpPr>
                <a:spLocks noEditPoints="1"/>
              </p:cNvSpPr>
              <p:nvPr/>
            </p:nvSpPr>
            <p:spPr bwMode="auto">
              <a:xfrm>
                <a:off x="2193" y="1581"/>
                <a:ext cx="24" cy="15"/>
              </a:xfrm>
              <a:custGeom>
                <a:avLst/>
                <a:gdLst>
                  <a:gd name="T0" fmla="*/ 25 w 31"/>
                  <a:gd name="T1" fmla="*/ 7 h 20"/>
                  <a:gd name="T2" fmla="*/ 23 w 31"/>
                  <a:gd name="T3" fmla="*/ 8 h 20"/>
                  <a:gd name="T4" fmla="*/ 23 w 31"/>
                  <a:gd name="T5" fmla="*/ 10 h 20"/>
                  <a:gd name="T6" fmla="*/ 22 w 31"/>
                  <a:gd name="T7" fmla="*/ 10 h 20"/>
                  <a:gd name="T8" fmla="*/ 19 w 31"/>
                  <a:gd name="T9" fmla="*/ 8 h 20"/>
                  <a:gd name="T10" fmla="*/ 14 w 31"/>
                  <a:gd name="T11" fmla="*/ 1 h 20"/>
                  <a:gd name="T12" fmla="*/ 8 w 31"/>
                  <a:gd name="T13" fmla="*/ 3 h 20"/>
                  <a:gd name="T14" fmla="*/ 6 w 31"/>
                  <a:gd name="T15" fmla="*/ 7 h 20"/>
                  <a:gd name="T16" fmla="*/ 2 w 31"/>
                  <a:gd name="T17" fmla="*/ 9 h 20"/>
                  <a:gd name="T18" fmla="*/ 1 w 31"/>
                  <a:gd name="T19" fmla="*/ 17 h 20"/>
                  <a:gd name="T20" fmla="*/ 8 w 31"/>
                  <a:gd name="T21" fmla="*/ 20 h 20"/>
                  <a:gd name="T22" fmla="*/ 14 w 31"/>
                  <a:gd name="T23" fmla="*/ 18 h 20"/>
                  <a:gd name="T24" fmla="*/ 19 w 31"/>
                  <a:gd name="T25" fmla="*/ 18 h 20"/>
                  <a:gd name="T26" fmla="*/ 25 w 31"/>
                  <a:gd name="T27" fmla="*/ 7 h 20"/>
                  <a:gd name="T28" fmla="*/ 14 w 31"/>
                  <a:gd name="T29" fmla="*/ 7 h 20"/>
                  <a:gd name="T30" fmla="*/ 14 w 31"/>
                  <a:gd name="T31" fmla="*/ 8 h 20"/>
                  <a:gd name="T32" fmla="*/ 14 w 31"/>
                  <a:gd name="T33" fmla="*/ 8 h 20"/>
                  <a:gd name="T34" fmla="*/ 12 w 31"/>
                  <a:gd name="T35" fmla="*/ 7 h 20"/>
                  <a:gd name="T36" fmla="*/ 14 w 31"/>
                  <a:gd name="T37" fmla="*/ 7 h 20"/>
                  <a:gd name="T38" fmla="*/ 17 w 31"/>
                  <a:gd name="T39" fmla="*/ 13 h 20"/>
                  <a:gd name="T40" fmla="*/ 12 w 31"/>
                  <a:gd name="T41" fmla="*/ 13 h 20"/>
                  <a:gd name="T42" fmla="*/ 7 w 31"/>
                  <a:gd name="T43" fmla="*/ 15 h 20"/>
                  <a:gd name="T44" fmla="*/ 6 w 31"/>
                  <a:gd name="T45" fmla="*/ 11 h 20"/>
                  <a:gd name="T46" fmla="*/ 8 w 31"/>
                  <a:gd name="T47" fmla="*/ 10 h 20"/>
                  <a:gd name="T48" fmla="*/ 9 w 31"/>
                  <a:gd name="T49" fmla="*/ 11 h 20"/>
                  <a:gd name="T50" fmla="*/ 11 w 31"/>
                  <a:gd name="T51" fmla="*/ 11 h 20"/>
                  <a:gd name="T52" fmla="*/ 13 w 31"/>
                  <a:gd name="T53" fmla="*/ 13 h 20"/>
                  <a:gd name="T54" fmla="*/ 15 w 31"/>
                  <a:gd name="T55" fmla="*/ 11 h 20"/>
                  <a:gd name="T56" fmla="*/ 16 w 31"/>
                  <a:gd name="T57" fmla="*/ 10 h 20"/>
                  <a:gd name="T58" fmla="*/ 18 w 31"/>
                  <a:gd name="T59" fmla="*/ 10 h 20"/>
                  <a:gd name="T60" fmla="*/ 21 w 31"/>
                  <a:gd name="T61" fmla="*/ 12 h 20"/>
                  <a:gd name="T62" fmla="*/ 17 w 31"/>
                  <a:gd name="T63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0">
                    <a:moveTo>
                      <a:pt x="25" y="7"/>
                    </a:moveTo>
                    <a:cubicBezTo>
                      <a:pt x="25" y="7"/>
                      <a:pt x="24" y="7"/>
                      <a:pt x="23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1" y="10"/>
                      <a:pt x="20" y="9"/>
                      <a:pt x="19" y="8"/>
                    </a:cubicBezTo>
                    <a:cubicBezTo>
                      <a:pt x="19" y="5"/>
                      <a:pt x="17" y="2"/>
                      <a:pt x="14" y="1"/>
                    </a:cubicBezTo>
                    <a:cubicBezTo>
                      <a:pt x="12" y="0"/>
                      <a:pt x="9" y="1"/>
                      <a:pt x="8" y="3"/>
                    </a:cubicBezTo>
                    <a:cubicBezTo>
                      <a:pt x="7" y="5"/>
                      <a:pt x="7" y="7"/>
                      <a:pt x="6" y="7"/>
                    </a:cubicBezTo>
                    <a:cubicBezTo>
                      <a:pt x="4" y="7"/>
                      <a:pt x="3" y="8"/>
                      <a:pt x="2" y="9"/>
                    </a:cubicBezTo>
                    <a:cubicBezTo>
                      <a:pt x="1" y="11"/>
                      <a:pt x="0" y="14"/>
                      <a:pt x="1" y="17"/>
                    </a:cubicBezTo>
                    <a:cubicBezTo>
                      <a:pt x="2" y="19"/>
                      <a:pt x="5" y="20"/>
                      <a:pt x="8" y="20"/>
                    </a:cubicBezTo>
                    <a:cubicBezTo>
                      <a:pt x="10" y="19"/>
                      <a:pt x="12" y="18"/>
                      <a:pt x="14" y="18"/>
                    </a:cubicBezTo>
                    <a:cubicBezTo>
                      <a:pt x="16" y="19"/>
                      <a:pt x="17" y="19"/>
                      <a:pt x="19" y="18"/>
                    </a:cubicBezTo>
                    <a:cubicBezTo>
                      <a:pt x="23" y="17"/>
                      <a:pt x="31" y="12"/>
                      <a:pt x="25" y="7"/>
                    </a:cubicBezTo>
                    <a:close/>
                    <a:moveTo>
                      <a:pt x="14" y="7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3" y="5"/>
                      <a:pt x="14" y="6"/>
                      <a:pt x="14" y="7"/>
                    </a:cubicBezTo>
                    <a:close/>
                    <a:moveTo>
                      <a:pt x="17" y="13"/>
                    </a:moveTo>
                    <a:cubicBezTo>
                      <a:pt x="16" y="14"/>
                      <a:pt x="14" y="13"/>
                      <a:pt x="12" y="13"/>
                    </a:cubicBezTo>
                    <a:cubicBezTo>
                      <a:pt x="11" y="13"/>
                      <a:pt x="8" y="14"/>
                      <a:pt x="7" y="15"/>
                    </a:cubicBezTo>
                    <a:cubicBezTo>
                      <a:pt x="3" y="16"/>
                      <a:pt x="4" y="12"/>
                      <a:pt x="6" y="11"/>
                    </a:cubicBezTo>
                    <a:cubicBezTo>
                      <a:pt x="6" y="10"/>
                      <a:pt x="7" y="10"/>
                      <a:pt x="8" y="10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2"/>
                      <a:pt x="12" y="12"/>
                      <a:pt x="13" y="13"/>
                    </a:cubicBezTo>
                    <a:cubicBezTo>
                      <a:pt x="14" y="13"/>
                      <a:pt x="15" y="12"/>
                      <a:pt x="15" y="11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6" y="11"/>
                      <a:pt x="17" y="11"/>
                      <a:pt x="18" y="10"/>
                    </a:cubicBezTo>
                    <a:cubicBezTo>
                      <a:pt x="19" y="11"/>
                      <a:pt x="20" y="12"/>
                      <a:pt x="21" y="12"/>
                    </a:cubicBezTo>
                    <a:cubicBezTo>
                      <a:pt x="20" y="13"/>
                      <a:pt x="18" y="13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598"/>
              <p:cNvSpPr>
                <a:spLocks noEditPoints="1"/>
              </p:cNvSpPr>
              <p:nvPr/>
            </p:nvSpPr>
            <p:spPr bwMode="auto">
              <a:xfrm>
                <a:off x="2163" y="1591"/>
                <a:ext cx="19" cy="21"/>
              </a:xfrm>
              <a:custGeom>
                <a:avLst/>
                <a:gdLst>
                  <a:gd name="T0" fmla="*/ 3 w 25"/>
                  <a:gd name="T1" fmla="*/ 23 h 27"/>
                  <a:gd name="T2" fmla="*/ 8 w 25"/>
                  <a:gd name="T3" fmla="*/ 23 h 27"/>
                  <a:gd name="T4" fmla="*/ 11 w 25"/>
                  <a:gd name="T5" fmla="*/ 25 h 27"/>
                  <a:gd name="T6" fmla="*/ 16 w 25"/>
                  <a:gd name="T7" fmla="*/ 26 h 27"/>
                  <a:gd name="T8" fmla="*/ 23 w 25"/>
                  <a:gd name="T9" fmla="*/ 17 h 27"/>
                  <a:gd name="T10" fmla="*/ 22 w 25"/>
                  <a:gd name="T11" fmla="*/ 14 h 27"/>
                  <a:gd name="T12" fmla="*/ 24 w 25"/>
                  <a:gd name="T13" fmla="*/ 11 h 27"/>
                  <a:gd name="T14" fmla="*/ 25 w 25"/>
                  <a:gd name="T15" fmla="*/ 6 h 27"/>
                  <a:gd name="T16" fmla="*/ 21 w 25"/>
                  <a:gd name="T17" fmla="*/ 5 h 27"/>
                  <a:gd name="T18" fmla="*/ 21 w 25"/>
                  <a:gd name="T19" fmla="*/ 6 h 27"/>
                  <a:gd name="T20" fmla="*/ 21 w 25"/>
                  <a:gd name="T21" fmla="*/ 7 h 27"/>
                  <a:gd name="T22" fmla="*/ 7 w 25"/>
                  <a:gd name="T23" fmla="*/ 4 h 27"/>
                  <a:gd name="T24" fmla="*/ 6 w 25"/>
                  <a:gd name="T25" fmla="*/ 13 h 27"/>
                  <a:gd name="T26" fmla="*/ 0 w 25"/>
                  <a:gd name="T27" fmla="*/ 21 h 27"/>
                  <a:gd name="T28" fmla="*/ 3 w 25"/>
                  <a:gd name="T29" fmla="*/ 23 h 27"/>
                  <a:gd name="T30" fmla="*/ 10 w 25"/>
                  <a:gd name="T31" fmla="*/ 17 h 27"/>
                  <a:gd name="T32" fmla="*/ 10 w 25"/>
                  <a:gd name="T33" fmla="*/ 17 h 27"/>
                  <a:gd name="T34" fmla="*/ 13 w 25"/>
                  <a:gd name="T35" fmla="*/ 17 h 27"/>
                  <a:gd name="T36" fmla="*/ 13 w 25"/>
                  <a:gd name="T37" fmla="*/ 17 h 27"/>
                  <a:gd name="T38" fmla="*/ 15 w 25"/>
                  <a:gd name="T39" fmla="*/ 21 h 27"/>
                  <a:gd name="T40" fmla="*/ 16 w 25"/>
                  <a:gd name="T41" fmla="*/ 20 h 27"/>
                  <a:gd name="T42" fmla="*/ 16 w 25"/>
                  <a:gd name="T43" fmla="*/ 16 h 27"/>
                  <a:gd name="T44" fmla="*/ 14 w 25"/>
                  <a:gd name="T45" fmla="*/ 15 h 27"/>
                  <a:gd name="T46" fmla="*/ 13 w 25"/>
                  <a:gd name="T47" fmla="*/ 11 h 27"/>
                  <a:gd name="T48" fmla="*/ 10 w 25"/>
                  <a:gd name="T49" fmla="*/ 10 h 27"/>
                  <a:gd name="T50" fmla="*/ 9 w 25"/>
                  <a:gd name="T51" fmla="*/ 10 h 27"/>
                  <a:gd name="T52" fmla="*/ 11 w 25"/>
                  <a:gd name="T53" fmla="*/ 6 h 27"/>
                  <a:gd name="T54" fmla="*/ 17 w 25"/>
                  <a:gd name="T55" fmla="*/ 9 h 27"/>
                  <a:gd name="T56" fmla="*/ 19 w 25"/>
                  <a:gd name="T57" fmla="*/ 11 h 27"/>
                  <a:gd name="T58" fmla="*/ 18 w 25"/>
                  <a:gd name="T59" fmla="*/ 16 h 27"/>
                  <a:gd name="T60" fmla="*/ 16 w 25"/>
                  <a:gd name="T61" fmla="*/ 21 h 27"/>
                  <a:gd name="T62" fmla="*/ 11 w 25"/>
                  <a:gd name="T63" fmla="*/ 19 h 27"/>
                  <a:gd name="T64" fmla="*/ 9 w 25"/>
                  <a:gd name="T65" fmla="*/ 18 h 27"/>
                  <a:gd name="T66" fmla="*/ 10 w 25"/>
                  <a:gd name="T67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27">
                    <a:moveTo>
                      <a:pt x="3" y="23"/>
                    </a:moveTo>
                    <a:cubicBezTo>
                      <a:pt x="4" y="23"/>
                      <a:pt x="7" y="22"/>
                      <a:pt x="8" y="23"/>
                    </a:cubicBezTo>
                    <a:cubicBezTo>
                      <a:pt x="9" y="23"/>
                      <a:pt x="10" y="25"/>
                      <a:pt x="11" y="25"/>
                    </a:cubicBezTo>
                    <a:cubicBezTo>
                      <a:pt x="12" y="27"/>
                      <a:pt x="14" y="27"/>
                      <a:pt x="16" y="26"/>
                    </a:cubicBezTo>
                    <a:cubicBezTo>
                      <a:pt x="20" y="25"/>
                      <a:pt x="24" y="20"/>
                      <a:pt x="23" y="17"/>
                    </a:cubicBezTo>
                    <a:cubicBezTo>
                      <a:pt x="23" y="16"/>
                      <a:pt x="23" y="15"/>
                      <a:pt x="22" y="14"/>
                    </a:cubicBezTo>
                    <a:cubicBezTo>
                      <a:pt x="21" y="13"/>
                      <a:pt x="23" y="11"/>
                      <a:pt x="24" y="11"/>
                    </a:cubicBezTo>
                    <a:cubicBezTo>
                      <a:pt x="24" y="9"/>
                      <a:pt x="25" y="7"/>
                      <a:pt x="25" y="6"/>
                    </a:cubicBezTo>
                    <a:cubicBezTo>
                      <a:pt x="25" y="3"/>
                      <a:pt x="22" y="2"/>
                      <a:pt x="21" y="5"/>
                    </a:cubicBezTo>
                    <a:cubicBezTo>
                      <a:pt x="20" y="5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19" y="2"/>
                      <a:pt x="11" y="0"/>
                      <a:pt x="7" y="4"/>
                    </a:cubicBezTo>
                    <a:cubicBezTo>
                      <a:pt x="4" y="6"/>
                      <a:pt x="4" y="10"/>
                      <a:pt x="6" y="13"/>
                    </a:cubicBezTo>
                    <a:cubicBezTo>
                      <a:pt x="7" y="16"/>
                      <a:pt x="1" y="18"/>
                      <a:pt x="0" y="21"/>
                    </a:cubicBezTo>
                    <a:cubicBezTo>
                      <a:pt x="0" y="22"/>
                      <a:pt x="1" y="24"/>
                      <a:pt x="3" y="23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8"/>
                      <a:pt x="12" y="18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9"/>
                      <a:pt x="14" y="20"/>
                      <a:pt x="15" y="21"/>
                    </a:cubicBezTo>
                    <a:cubicBezTo>
                      <a:pt x="15" y="21"/>
                      <a:pt x="16" y="21"/>
                      <a:pt x="16" y="20"/>
                    </a:cubicBezTo>
                    <a:cubicBezTo>
                      <a:pt x="17" y="19"/>
                      <a:pt x="16" y="17"/>
                      <a:pt x="16" y="16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4"/>
                      <a:pt x="13" y="12"/>
                      <a:pt x="13" y="11"/>
                    </a:cubicBezTo>
                    <a:cubicBezTo>
                      <a:pt x="12" y="10"/>
                      <a:pt x="11" y="9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7"/>
                      <a:pt x="11" y="6"/>
                    </a:cubicBezTo>
                    <a:cubicBezTo>
                      <a:pt x="13" y="6"/>
                      <a:pt x="16" y="7"/>
                      <a:pt x="17" y="9"/>
                    </a:cubicBezTo>
                    <a:cubicBezTo>
                      <a:pt x="17" y="10"/>
                      <a:pt x="18" y="11"/>
                      <a:pt x="19" y="11"/>
                    </a:cubicBezTo>
                    <a:cubicBezTo>
                      <a:pt x="18" y="12"/>
                      <a:pt x="17" y="14"/>
                      <a:pt x="18" y="16"/>
                    </a:cubicBezTo>
                    <a:cubicBezTo>
                      <a:pt x="19" y="18"/>
                      <a:pt x="17" y="20"/>
                      <a:pt x="16" y="21"/>
                    </a:cubicBezTo>
                    <a:cubicBezTo>
                      <a:pt x="14" y="23"/>
                      <a:pt x="12" y="21"/>
                      <a:pt x="11" y="19"/>
                    </a:cubicBezTo>
                    <a:cubicBezTo>
                      <a:pt x="10" y="19"/>
                      <a:pt x="10" y="18"/>
                      <a:pt x="9" y="18"/>
                    </a:cubicBezTo>
                    <a:cubicBezTo>
                      <a:pt x="9" y="18"/>
                      <a:pt x="10" y="17"/>
                      <a:pt x="1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599"/>
              <p:cNvSpPr>
                <a:spLocks noEditPoints="1"/>
              </p:cNvSpPr>
              <p:nvPr/>
            </p:nvSpPr>
            <p:spPr bwMode="auto">
              <a:xfrm>
                <a:off x="2132" y="1602"/>
                <a:ext cx="18" cy="22"/>
              </a:xfrm>
              <a:custGeom>
                <a:avLst/>
                <a:gdLst>
                  <a:gd name="T0" fmla="*/ 10 w 24"/>
                  <a:gd name="T1" fmla="*/ 27 h 29"/>
                  <a:gd name="T2" fmla="*/ 11 w 24"/>
                  <a:gd name="T3" fmla="*/ 26 h 29"/>
                  <a:gd name="T4" fmla="*/ 15 w 24"/>
                  <a:gd name="T5" fmla="*/ 26 h 29"/>
                  <a:gd name="T6" fmla="*/ 19 w 24"/>
                  <a:gd name="T7" fmla="*/ 24 h 29"/>
                  <a:gd name="T8" fmla="*/ 21 w 24"/>
                  <a:gd name="T9" fmla="*/ 13 h 29"/>
                  <a:gd name="T10" fmla="*/ 17 w 24"/>
                  <a:gd name="T11" fmla="*/ 7 h 29"/>
                  <a:gd name="T12" fmla="*/ 16 w 24"/>
                  <a:gd name="T13" fmla="*/ 2 h 29"/>
                  <a:gd name="T14" fmla="*/ 8 w 24"/>
                  <a:gd name="T15" fmla="*/ 4 h 29"/>
                  <a:gd name="T16" fmla="*/ 8 w 24"/>
                  <a:gd name="T17" fmla="*/ 5 h 29"/>
                  <a:gd name="T18" fmla="*/ 11 w 24"/>
                  <a:gd name="T19" fmla="*/ 6 h 29"/>
                  <a:gd name="T20" fmla="*/ 12 w 24"/>
                  <a:gd name="T21" fmla="*/ 6 h 29"/>
                  <a:gd name="T22" fmla="*/ 13 w 24"/>
                  <a:gd name="T23" fmla="*/ 8 h 29"/>
                  <a:gd name="T24" fmla="*/ 13 w 24"/>
                  <a:gd name="T25" fmla="*/ 9 h 29"/>
                  <a:gd name="T26" fmla="*/ 13 w 24"/>
                  <a:gd name="T27" fmla="*/ 9 h 29"/>
                  <a:gd name="T28" fmla="*/ 11 w 24"/>
                  <a:gd name="T29" fmla="*/ 9 h 29"/>
                  <a:gd name="T30" fmla="*/ 3 w 24"/>
                  <a:gd name="T31" fmla="*/ 13 h 29"/>
                  <a:gd name="T32" fmla="*/ 6 w 24"/>
                  <a:gd name="T33" fmla="*/ 25 h 29"/>
                  <a:gd name="T34" fmla="*/ 6 w 24"/>
                  <a:gd name="T35" fmla="*/ 26 h 29"/>
                  <a:gd name="T36" fmla="*/ 10 w 24"/>
                  <a:gd name="T37" fmla="*/ 27 h 29"/>
                  <a:gd name="T38" fmla="*/ 10 w 24"/>
                  <a:gd name="T39" fmla="*/ 27 h 29"/>
                  <a:gd name="T40" fmla="*/ 7 w 24"/>
                  <a:gd name="T41" fmla="*/ 13 h 29"/>
                  <a:gd name="T42" fmla="*/ 10 w 24"/>
                  <a:gd name="T43" fmla="*/ 11 h 29"/>
                  <a:gd name="T44" fmla="*/ 10 w 24"/>
                  <a:gd name="T45" fmla="*/ 15 h 29"/>
                  <a:gd name="T46" fmla="*/ 9 w 24"/>
                  <a:gd name="T47" fmla="*/ 16 h 29"/>
                  <a:gd name="T48" fmla="*/ 9 w 24"/>
                  <a:gd name="T49" fmla="*/ 18 h 29"/>
                  <a:gd name="T50" fmla="*/ 12 w 24"/>
                  <a:gd name="T51" fmla="*/ 18 h 29"/>
                  <a:gd name="T52" fmla="*/ 12 w 24"/>
                  <a:gd name="T53" fmla="*/ 18 h 29"/>
                  <a:gd name="T54" fmla="*/ 14 w 24"/>
                  <a:gd name="T55" fmla="*/ 16 h 29"/>
                  <a:gd name="T56" fmla="*/ 14 w 24"/>
                  <a:gd name="T57" fmla="*/ 13 h 29"/>
                  <a:gd name="T58" fmla="*/ 15 w 24"/>
                  <a:gd name="T59" fmla="*/ 13 h 29"/>
                  <a:gd name="T60" fmla="*/ 17 w 24"/>
                  <a:gd name="T61" fmla="*/ 16 h 29"/>
                  <a:gd name="T62" fmla="*/ 15 w 24"/>
                  <a:gd name="T63" fmla="*/ 21 h 29"/>
                  <a:gd name="T64" fmla="*/ 11 w 24"/>
                  <a:gd name="T65" fmla="*/ 22 h 29"/>
                  <a:gd name="T66" fmla="*/ 11 w 24"/>
                  <a:gd name="T67" fmla="*/ 22 h 29"/>
                  <a:gd name="T68" fmla="*/ 9 w 24"/>
                  <a:gd name="T69" fmla="*/ 18 h 29"/>
                  <a:gd name="T70" fmla="*/ 7 w 24"/>
                  <a:gd name="T71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29">
                    <a:moveTo>
                      <a:pt x="10" y="27"/>
                    </a:moveTo>
                    <a:cubicBezTo>
                      <a:pt x="10" y="27"/>
                      <a:pt x="10" y="27"/>
                      <a:pt x="11" y="26"/>
                    </a:cubicBezTo>
                    <a:cubicBezTo>
                      <a:pt x="12" y="26"/>
                      <a:pt x="14" y="26"/>
                      <a:pt x="15" y="26"/>
                    </a:cubicBezTo>
                    <a:cubicBezTo>
                      <a:pt x="16" y="25"/>
                      <a:pt x="18" y="25"/>
                      <a:pt x="19" y="24"/>
                    </a:cubicBezTo>
                    <a:cubicBezTo>
                      <a:pt x="22" y="21"/>
                      <a:pt x="24" y="15"/>
                      <a:pt x="21" y="13"/>
                    </a:cubicBezTo>
                    <a:cubicBezTo>
                      <a:pt x="18" y="11"/>
                      <a:pt x="17" y="9"/>
                      <a:pt x="17" y="7"/>
                    </a:cubicBezTo>
                    <a:cubicBezTo>
                      <a:pt x="16" y="5"/>
                      <a:pt x="17" y="4"/>
                      <a:pt x="16" y="2"/>
                    </a:cubicBezTo>
                    <a:cubicBezTo>
                      <a:pt x="14" y="0"/>
                      <a:pt x="9" y="1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5"/>
                      <a:pt x="12" y="4"/>
                      <a:pt x="12" y="6"/>
                    </a:cubicBezTo>
                    <a:cubicBezTo>
                      <a:pt x="12" y="6"/>
                      <a:pt x="12" y="7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2" y="8"/>
                      <a:pt x="11" y="9"/>
                    </a:cubicBezTo>
                    <a:cubicBezTo>
                      <a:pt x="9" y="9"/>
                      <a:pt x="5" y="10"/>
                      <a:pt x="3" y="13"/>
                    </a:cubicBezTo>
                    <a:cubicBezTo>
                      <a:pt x="0" y="17"/>
                      <a:pt x="8" y="21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9"/>
                      <a:pt x="9" y="29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lose/>
                    <a:moveTo>
                      <a:pt x="7" y="13"/>
                    </a:moveTo>
                    <a:cubicBezTo>
                      <a:pt x="8" y="12"/>
                      <a:pt x="9" y="12"/>
                      <a:pt x="10" y="11"/>
                    </a:cubicBezTo>
                    <a:cubicBezTo>
                      <a:pt x="10" y="12"/>
                      <a:pt x="9" y="14"/>
                      <a:pt x="10" y="15"/>
                    </a:cubicBezTo>
                    <a:cubicBezTo>
                      <a:pt x="10" y="15"/>
                      <a:pt x="9" y="15"/>
                      <a:pt x="9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9" y="20"/>
                      <a:pt x="11" y="20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7"/>
                      <a:pt x="14" y="16"/>
                    </a:cubicBezTo>
                    <a:cubicBezTo>
                      <a:pt x="14" y="16"/>
                      <a:pt x="13" y="14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4"/>
                      <a:pt x="16" y="15"/>
                      <a:pt x="17" y="16"/>
                    </a:cubicBezTo>
                    <a:cubicBezTo>
                      <a:pt x="18" y="17"/>
                      <a:pt x="16" y="20"/>
                      <a:pt x="15" y="21"/>
                    </a:cubicBezTo>
                    <a:cubicBezTo>
                      <a:pt x="14" y="21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7"/>
                      <a:pt x="5" y="15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600"/>
              <p:cNvSpPr>
                <a:spLocks noEditPoints="1"/>
              </p:cNvSpPr>
              <p:nvPr/>
            </p:nvSpPr>
            <p:spPr bwMode="auto">
              <a:xfrm>
                <a:off x="2183" y="1597"/>
                <a:ext cx="21" cy="17"/>
              </a:xfrm>
              <a:custGeom>
                <a:avLst/>
                <a:gdLst>
                  <a:gd name="T0" fmla="*/ 16 w 27"/>
                  <a:gd name="T1" fmla="*/ 5 h 22"/>
                  <a:gd name="T2" fmla="*/ 10 w 27"/>
                  <a:gd name="T3" fmla="*/ 0 h 22"/>
                  <a:gd name="T4" fmla="*/ 2 w 27"/>
                  <a:gd name="T5" fmla="*/ 3 h 22"/>
                  <a:gd name="T6" fmla="*/ 2 w 27"/>
                  <a:gd name="T7" fmla="*/ 12 h 22"/>
                  <a:gd name="T8" fmla="*/ 5 w 27"/>
                  <a:gd name="T9" fmla="*/ 11 h 22"/>
                  <a:gd name="T10" fmla="*/ 5 w 27"/>
                  <a:gd name="T11" fmla="*/ 8 h 22"/>
                  <a:gd name="T12" fmla="*/ 7 w 27"/>
                  <a:gd name="T13" fmla="*/ 11 h 22"/>
                  <a:gd name="T14" fmla="*/ 4 w 27"/>
                  <a:gd name="T15" fmla="*/ 14 h 22"/>
                  <a:gd name="T16" fmla="*/ 8 w 27"/>
                  <a:gd name="T17" fmla="*/ 21 h 22"/>
                  <a:gd name="T18" fmla="*/ 10 w 27"/>
                  <a:gd name="T19" fmla="*/ 21 h 22"/>
                  <a:gd name="T20" fmla="*/ 17 w 27"/>
                  <a:gd name="T21" fmla="*/ 20 h 22"/>
                  <a:gd name="T22" fmla="*/ 26 w 27"/>
                  <a:gd name="T23" fmla="*/ 17 h 22"/>
                  <a:gd name="T24" fmla="*/ 23 w 27"/>
                  <a:gd name="T25" fmla="*/ 11 h 22"/>
                  <a:gd name="T26" fmla="*/ 16 w 27"/>
                  <a:gd name="T27" fmla="*/ 5 h 22"/>
                  <a:gd name="T28" fmla="*/ 17 w 27"/>
                  <a:gd name="T29" fmla="*/ 15 h 22"/>
                  <a:gd name="T30" fmla="*/ 16 w 27"/>
                  <a:gd name="T31" fmla="*/ 15 h 22"/>
                  <a:gd name="T32" fmla="*/ 16 w 27"/>
                  <a:gd name="T33" fmla="*/ 14 h 22"/>
                  <a:gd name="T34" fmla="*/ 16 w 27"/>
                  <a:gd name="T35" fmla="*/ 14 h 22"/>
                  <a:gd name="T36" fmla="*/ 14 w 27"/>
                  <a:gd name="T37" fmla="*/ 10 h 22"/>
                  <a:gd name="T38" fmla="*/ 10 w 27"/>
                  <a:gd name="T39" fmla="*/ 12 h 22"/>
                  <a:gd name="T40" fmla="*/ 11 w 27"/>
                  <a:gd name="T41" fmla="*/ 13 h 22"/>
                  <a:gd name="T42" fmla="*/ 12 w 27"/>
                  <a:gd name="T43" fmla="*/ 13 h 22"/>
                  <a:gd name="T44" fmla="*/ 12 w 27"/>
                  <a:gd name="T45" fmla="*/ 13 h 22"/>
                  <a:gd name="T46" fmla="*/ 12 w 27"/>
                  <a:gd name="T47" fmla="*/ 13 h 22"/>
                  <a:gd name="T48" fmla="*/ 12 w 27"/>
                  <a:gd name="T49" fmla="*/ 13 h 22"/>
                  <a:gd name="T50" fmla="*/ 12 w 27"/>
                  <a:gd name="T51" fmla="*/ 13 h 22"/>
                  <a:gd name="T52" fmla="*/ 12 w 27"/>
                  <a:gd name="T53" fmla="*/ 14 h 22"/>
                  <a:gd name="T54" fmla="*/ 12 w 27"/>
                  <a:gd name="T55" fmla="*/ 14 h 22"/>
                  <a:gd name="T56" fmla="*/ 12 w 27"/>
                  <a:gd name="T57" fmla="*/ 14 h 22"/>
                  <a:gd name="T58" fmla="*/ 10 w 27"/>
                  <a:gd name="T59" fmla="*/ 14 h 22"/>
                  <a:gd name="T60" fmla="*/ 9 w 27"/>
                  <a:gd name="T61" fmla="*/ 15 h 22"/>
                  <a:gd name="T62" fmla="*/ 8 w 27"/>
                  <a:gd name="T63" fmla="*/ 13 h 22"/>
                  <a:gd name="T64" fmla="*/ 8 w 27"/>
                  <a:gd name="T65" fmla="*/ 13 h 22"/>
                  <a:gd name="T66" fmla="*/ 9 w 27"/>
                  <a:gd name="T67" fmla="*/ 11 h 22"/>
                  <a:gd name="T68" fmla="*/ 9 w 27"/>
                  <a:gd name="T69" fmla="*/ 10 h 22"/>
                  <a:gd name="T70" fmla="*/ 11 w 27"/>
                  <a:gd name="T71" fmla="*/ 9 h 22"/>
                  <a:gd name="T72" fmla="*/ 10 w 27"/>
                  <a:gd name="T73" fmla="*/ 8 h 22"/>
                  <a:gd name="T74" fmla="*/ 8 w 27"/>
                  <a:gd name="T75" fmla="*/ 8 h 22"/>
                  <a:gd name="T76" fmla="*/ 8 w 27"/>
                  <a:gd name="T77" fmla="*/ 8 h 22"/>
                  <a:gd name="T78" fmla="*/ 7 w 27"/>
                  <a:gd name="T79" fmla="*/ 7 h 22"/>
                  <a:gd name="T80" fmla="*/ 6 w 27"/>
                  <a:gd name="T81" fmla="*/ 6 h 22"/>
                  <a:gd name="T82" fmla="*/ 5 w 27"/>
                  <a:gd name="T83" fmla="*/ 6 h 22"/>
                  <a:gd name="T84" fmla="*/ 5 w 27"/>
                  <a:gd name="T85" fmla="*/ 5 h 22"/>
                  <a:gd name="T86" fmla="*/ 11 w 27"/>
                  <a:gd name="T87" fmla="*/ 4 h 22"/>
                  <a:gd name="T88" fmla="*/ 17 w 27"/>
                  <a:gd name="T89" fmla="*/ 12 h 22"/>
                  <a:gd name="T90" fmla="*/ 20 w 27"/>
                  <a:gd name="T91" fmla="*/ 15 h 22"/>
                  <a:gd name="T92" fmla="*/ 17 w 27"/>
                  <a:gd name="T9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22">
                    <a:moveTo>
                      <a:pt x="16" y="5"/>
                    </a:moveTo>
                    <a:cubicBezTo>
                      <a:pt x="14" y="2"/>
                      <a:pt x="13" y="0"/>
                      <a:pt x="10" y="0"/>
                    </a:cubicBezTo>
                    <a:cubicBezTo>
                      <a:pt x="7" y="0"/>
                      <a:pt x="3" y="1"/>
                      <a:pt x="2" y="3"/>
                    </a:cubicBezTo>
                    <a:cubicBezTo>
                      <a:pt x="0" y="6"/>
                      <a:pt x="0" y="10"/>
                      <a:pt x="2" y="12"/>
                    </a:cubicBezTo>
                    <a:cubicBezTo>
                      <a:pt x="3" y="13"/>
                      <a:pt x="5" y="12"/>
                      <a:pt x="5" y="11"/>
                    </a:cubicBezTo>
                    <a:cubicBezTo>
                      <a:pt x="5" y="10"/>
                      <a:pt x="5" y="9"/>
                      <a:pt x="5" y="8"/>
                    </a:cubicBezTo>
                    <a:cubicBezTo>
                      <a:pt x="5" y="9"/>
                      <a:pt x="6" y="10"/>
                      <a:pt x="7" y="11"/>
                    </a:cubicBezTo>
                    <a:cubicBezTo>
                      <a:pt x="5" y="11"/>
                      <a:pt x="4" y="12"/>
                      <a:pt x="4" y="14"/>
                    </a:cubicBezTo>
                    <a:cubicBezTo>
                      <a:pt x="4" y="17"/>
                      <a:pt x="5" y="20"/>
                      <a:pt x="8" y="21"/>
                    </a:cubicBezTo>
                    <a:cubicBezTo>
                      <a:pt x="8" y="21"/>
                      <a:pt x="9" y="22"/>
                      <a:pt x="10" y="21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20"/>
                      <a:pt x="24" y="20"/>
                      <a:pt x="26" y="17"/>
                    </a:cubicBezTo>
                    <a:cubicBezTo>
                      <a:pt x="27" y="14"/>
                      <a:pt x="25" y="12"/>
                      <a:pt x="23" y="11"/>
                    </a:cubicBezTo>
                    <a:cubicBezTo>
                      <a:pt x="20" y="9"/>
                      <a:pt x="18" y="8"/>
                      <a:pt x="16" y="5"/>
                    </a:cubicBezTo>
                    <a:close/>
                    <a:moveTo>
                      <a:pt x="17" y="15"/>
                    </a:moveTo>
                    <a:cubicBezTo>
                      <a:pt x="17" y="15"/>
                      <a:pt x="17" y="15"/>
                      <a:pt x="16" y="15"/>
                    </a:cubicBezTo>
                    <a:cubicBezTo>
                      <a:pt x="16" y="15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2"/>
                      <a:pt x="15" y="11"/>
                      <a:pt x="14" y="10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0" y="12"/>
                      <a:pt x="10" y="13"/>
                      <a:pt x="11" y="13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10" y="14"/>
                      <a:pt x="9" y="14"/>
                      <a:pt x="9" y="15"/>
                    </a:cubicBezTo>
                    <a:cubicBezTo>
                      <a:pt x="9" y="14"/>
                      <a:pt x="9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10" y="12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1" y="9"/>
                    </a:cubicBezTo>
                    <a:cubicBezTo>
                      <a:pt x="11" y="9"/>
                      <a:pt x="11" y="8"/>
                      <a:pt x="10" y="8"/>
                    </a:cubicBezTo>
                    <a:cubicBezTo>
                      <a:pt x="10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10" y="3"/>
                      <a:pt x="11" y="4"/>
                    </a:cubicBezTo>
                    <a:cubicBezTo>
                      <a:pt x="12" y="7"/>
                      <a:pt x="14" y="10"/>
                      <a:pt x="17" y="12"/>
                    </a:cubicBezTo>
                    <a:cubicBezTo>
                      <a:pt x="18" y="13"/>
                      <a:pt x="19" y="14"/>
                      <a:pt x="20" y="15"/>
                    </a:cubicBezTo>
                    <a:cubicBezTo>
                      <a:pt x="19" y="15"/>
                      <a:pt x="18" y="15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601"/>
              <p:cNvSpPr>
                <a:spLocks noEditPoints="1"/>
              </p:cNvSpPr>
              <p:nvPr/>
            </p:nvSpPr>
            <p:spPr bwMode="auto">
              <a:xfrm>
                <a:off x="2150" y="1608"/>
                <a:ext cx="20" cy="18"/>
              </a:xfrm>
              <a:custGeom>
                <a:avLst/>
                <a:gdLst>
                  <a:gd name="T0" fmla="*/ 15 w 27"/>
                  <a:gd name="T1" fmla="*/ 15 h 23"/>
                  <a:gd name="T2" fmla="*/ 15 w 27"/>
                  <a:gd name="T3" fmla="*/ 15 h 23"/>
                  <a:gd name="T4" fmla="*/ 16 w 27"/>
                  <a:gd name="T5" fmla="*/ 15 h 23"/>
                  <a:gd name="T6" fmla="*/ 18 w 27"/>
                  <a:gd name="T7" fmla="*/ 14 h 23"/>
                  <a:gd name="T8" fmla="*/ 20 w 27"/>
                  <a:gd name="T9" fmla="*/ 15 h 23"/>
                  <a:gd name="T10" fmla="*/ 26 w 27"/>
                  <a:gd name="T11" fmla="*/ 10 h 23"/>
                  <a:gd name="T12" fmla="*/ 24 w 27"/>
                  <a:gd name="T13" fmla="*/ 2 h 23"/>
                  <a:gd name="T14" fmla="*/ 16 w 27"/>
                  <a:gd name="T15" fmla="*/ 3 h 23"/>
                  <a:gd name="T16" fmla="*/ 0 w 27"/>
                  <a:gd name="T17" fmla="*/ 11 h 23"/>
                  <a:gd name="T18" fmla="*/ 0 w 27"/>
                  <a:gd name="T19" fmla="*/ 13 h 23"/>
                  <a:gd name="T20" fmla="*/ 5 w 27"/>
                  <a:gd name="T21" fmla="*/ 23 h 23"/>
                  <a:gd name="T22" fmla="*/ 10 w 27"/>
                  <a:gd name="T23" fmla="*/ 21 h 23"/>
                  <a:gd name="T24" fmla="*/ 14 w 27"/>
                  <a:gd name="T25" fmla="*/ 18 h 23"/>
                  <a:gd name="T26" fmla="*/ 15 w 27"/>
                  <a:gd name="T27" fmla="*/ 15 h 23"/>
                  <a:gd name="T28" fmla="*/ 18 w 27"/>
                  <a:gd name="T29" fmla="*/ 9 h 23"/>
                  <a:gd name="T30" fmla="*/ 18 w 27"/>
                  <a:gd name="T31" fmla="*/ 8 h 23"/>
                  <a:gd name="T32" fmla="*/ 20 w 27"/>
                  <a:gd name="T33" fmla="*/ 7 h 23"/>
                  <a:gd name="T34" fmla="*/ 20 w 27"/>
                  <a:gd name="T35" fmla="*/ 6 h 23"/>
                  <a:gd name="T36" fmla="*/ 20 w 27"/>
                  <a:gd name="T37" fmla="*/ 8 h 23"/>
                  <a:gd name="T38" fmla="*/ 20 w 27"/>
                  <a:gd name="T39" fmla="*/ 10 h 23"/>
                  <a:gd name="T40" fmla="*/ 19 w 27"/>
                  <a:gd name="T41" fmla="*/ 9 h 23"/>
                  <a:gd name="T42" fmla="*/ 17 w 27"/>
                  <a:gd name="T43" fmla="*/ 10 h 23"/>
                  <a:gd name="T44" fmla="*/ 18 w 27"/>
                  <a:gd name="T45" fmla="*/ 9 h 23"/>
                  <a:gd name="T46" fmla="*/ 12 w 27"/>
                  <a:gd name="T47" fmla="*/ 13 h 23"/>
                  <a:gd name="T48" fmla="*/ 9 w 27"/>
                  <a:gd name="T49" fmla="*/ 16 h 23"/>
                  <a:gd name="T50" fmla="*/ 6 w 27"/>
                  <a:gd name="T51" fmla="*/ 15 h 23"/>
                  <a:gd name="T52" fmla="*/ 6 w 27"/>
                  <a:gd name="T53" fmla="*/ 15 h 23"/>
                  <a:gd name="T54" fmla="*/ 4 w 27"/>
                  <a:gd name="T55" fmla="*/ 18 h 23"/>
                  <a:gd name="T56" fmla="*/ 3 w 27"/>
                  <a:gd name="T57" fmla="*/ 17 h 23"/>
                  <a:gd name="T58" fmla="*/ 3 w 27"/>
                  <a:gd name="T59" fmla="*/ 13 h 23"/>
                  <a:gd name="T60" fmla="*/ 5 w 27"/>
                  <a:gd name="T61" fmla="*/ 13 h 23"/>
                  <a:gd name="T62" fmla="*/ 6 w 27"/>
                  <a:gd name="T63" fmla="*/ 14 h 23"/>
                  <a:gd name="T64" fmla="*/ 8 w 27"/>
                  <a:gd name="T65" fmla="*/ 14 h 23"/>
                  <a:gd name="T66" fmla="*/ 11 w 27"/>
                  <a:gd name="T67" fmla="*/ 12 h 23"/>
                  <a:gd name="T68" fmla="*/ 15 w 27"/>
                  <a:gd name="T69" fmla="*/ 10 h 23"/>
                  <a:gd name="T70" fmla="*/ 14 w 27"/>
                  <a:gd name="T71" fmla="*/ 10 h 23"/>
                  <a:gd name="T72" fmla="*/ 12 w 27"/>
                  <a:gd name="T7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23">
                    <a:moveTo>
                      <a:pt x="15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6" y="15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5"/>
                      <a:pt x="25" y="14"/>
                      <a:pt x="26" y="10"/>
                    </a:cubicBezTo>
                    <a:cubicBezTo>
                      <a:pt x="27" y="8"/>
                      <a:pt x="26" y="4"/>
                      <a:pt x="24" y="2"/>
                    </a:cubicBezTo>
                    <a:cubicBezTo>
                      <a:pt x="22" y="0"/>
                      <a:pt x="18" y="2"/>
                      <a:pt x="16" y="3"/>
                    </a:cubicBezTo>
                    <a:cubicBezTo>
                      <a:pt x="11" y="6"/>
                      <a:pt x="5" y="8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1" y="16"/>
                      <a:pt x="1" y="21"/>
                      <a:pt x="5" y="23"/>
                    </a:cubicBezTo>
                    <a:cubicBezTo>
                      <a:pt x="7" y="23"/>
                      <a:pt x="9" y="22"/>
                      <a:pt x="10" y="21"/>
                    </a:cubicBezTo>
                    <a:cubicBezTo>
                      <a:pt x="12" y="20"/>
                      <a:pt x="13" y="19"/>
                      <a:pt x="14" y="18"/>
                    </a:cubicBezTo>
                    <a:cubicBezTo>
                      <a:pt x="15" y="17"/>
                      <a:pt x="14" y="16"/>
                      <a:pt x="15" y="15"/>
                    </a:cubicBezTo>
                    <a:close/>
                    <a:moveTo>
                      <a:pt x="18" y="9"/>
                    </a:moveTo>
                    <a:cubicBezTo>
                      <a:pt x="18" y="9"/>
                      <a:pt x="18" y="8"/>
                      <a:pt x="18" y="8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8"/>
                    </a:cubicBezTo>
                    <a:cubicBezTo>
                      <a:pt x="21" y="9"/>
                      <a:pt x="20" y="9"/>
                      <a:pt x="20" y="10"/>
                    </a:cubicBezTo>
                    <a:cubicBezTo>
                      <a:pt x="20" y="10"/>
                      <a:pt x="19" y="9"/>
                      <a:pt x="19" y="9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7" y="9"/>
                      <a:pt x="18" y="9"/>
                    </a:cubicBezTo>
                    <a:close/>
                    <a:moveTo>
                      <a:pt x="12" y="13"/>
                    </a:moveTo>
                    <a:cubicBezTo>
                      <a:pt x="11" y="14"/>
                      <a:pt x="10" y="15"/>
                      <a:pt x="9" y="16"/>
                    </a:cubicBezTo>
                    <a:cubicBezTo>
                      <a:pt x="9" y="15"/>
                      <a:pt x="7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5"/>
                      <a:pt x="4" y="16"/>
                      <a:pt x="4" y="18"/>
                    </a:cubicBezTo>
                    <a:cubicBezTo>
                      <a:pt x="4" y="17"/>
                      <a:pt x="4" y="17"/>
                      <a:pt x="3" y="17"/>
                    </a:cubicBezTo>
                    <a:cubicBezTo>
                      <a:pt x="3" y="16"/>
                      <a:pt x="3" y="14"/>
                      <a:pt x="3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5" y="13"/>
                      <a:pt x="5" y="14"/>
                      <a:pt x="6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9" y="14"/>
                      <a:pt x="10" y="13"/>
                      <a:pt x="11" y="12"/>
                    </a:cubicBezTo>
                    <a:cubicBezTo>
                      <a:pt x="12" y="10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4" y="10"/>
                    </a:cubicBezTo>
                    <a:cubicBezTo>
                      <a:pt x="13" y="11"/>
                      <a:pt x="12" y="12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602"/>
              <p:cNvSpPr/>
              <p:nvPr/>
            </p:nvSpPr>
            <p:spPr bwMode="auto">
              <a:xfrm>
                <a:off x="2146" y="1594"/>
                <a:ext cx="4" cy="5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5 h 6"/>
                  <a:gd name="T4" fmla="*/ 5 w 5"/>
                  <a:gd name="T5" fmla="*/ 4 h 6"/>
                  <a:gd name="T6" fmla="*/ 5 w 5"/>
                  <a:gd name="T7" fmla="*/ 2 h 6"/>
                  <a:gd name="T8" fmla="*/ 2 w 5"/>
                  <a:gd name="T9" fmla="*/ 1 h 6"/>
                  <a:gd name="T10" fmla="*/ 0 w 5"/>
                  <a:gd name="T11" fmla="*/ 3 h 6"/>
                  <a:gd name="T12" fmla="*/ 1 w 5"/>
                  <a:gd name="T13" fmla="*/ 5 h 6"/>
                  <a:gd name="T14" fmla="*/ 2 w 5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3" y="6"/>
                      <a:pt x="4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603"/>
              <p:cNvSpPr/>
              <p:nvPr/>
            </p:nvSpPr>
            <p:spPr bwMode="auto">
              <a:xfrm>
                <a:off x="2153" y="1601"/>
                <a:ext cx="8" cy="4"/>
              </a:xfrm>
              <a:custGeom>
                <a:avLst/>
                <a:gdLst>
                  <a:gd name="T0" fmla="*/ 3 w 10"/>
                  <a:gd name="T1" fmla="*/ 4 h 6"/>
                  <a:gd name="T2" fmla="*/ 5 w 10"/>
                  <a:gd name="T3" fmla="*/ 5 h 6"/>
                  <a:gd name="T4" fmla="*/ 7 w 10"/>
                  <a:gd name="T5" fmla="*/ 5 h 6"/>
                  <a:gd name="T6" fmla="*/ 8 w 10"/>
                  <a:gd name="T7" fmla="*/ 5 h 6"/>
                  <a:gd name="T8" fmla="*/ 8 w 10"/>
                  <a:gd name="T9" fmla="*/ 2 h 6"/>
                  <a:gd name="T10" fmla="*/ 1 w 10"/>
                  <a:gd name="T11" fmla="*/ 0 h 6"/>
                  <a:gd name="T12" fmla="*/ 1 w 10"/>
                  <a:gd name="T13" fmla="*/ 3 h 6"/>
                  <a:gd name="T14" fmla="*/ 3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3" y="4"/>
                    </a:moveTo>
                    <a:cubicBezTo>
                      <a:pt x="4" y="4"/>
                      <a:pt x="4" y="4"/>
                      <a:pt x="5" y="5"/>
                    </a:cubicBezTo>
                    <a:cubicBezTo>
                      <a:pt x="5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10" y="2"/>
                      <a:pt x="8" y="2"/>
                    </a:cubicBezTo>
                    <a:cubicBezTo>
                      <a:pt x="6" y="1"/>
                      <a:pt x="3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604"/>
              <p:cNvSpPr/>
              <p:nvPr/>
            </p:nvSpPr>
            <p:spPr bwMode="auto">
              <a:xfrm>
                <a:off x="2150" y="1603"/>
                <a:ext cx="3" cy="3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2 h 4"/>
                  <a:gd name="T4" fmla="*/ 3 w 5"/>
                  <a:gd name="T5" fmla="*/ 4 h 4"/>
                  <a:gd name="T6" fmla="*/ 4 w 5"/>
                  <a:gd name="T7" fmla="*/ 2 h 4"/>
                  <a:gd name="T8" fmla="*/ 4 w 5"/>
                  <a:gd name="T9" fmla="*/ 1 h 4"/>
                  <a:gd name="T10" fmla="*/ 2 w 5"/>
                  <a:gd name="T11" fmla="*/ 0 h 4"/>
                  <a:gd name="T12" fmla="*/ 1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605"/>
              <p:cNvSpPr/>
              <p:nvPr/>
            </p:nvSpPr>
            <p:spPr bwMode="auto">
              <a:xfrm>
                <a:off x="2178" y="1584"/>
                <a:ext cx="4" cy="4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4 h 5"/>
                  <a:gd name="T4" fmla="*/ 4 w 5"/>
                  <a:gd name="T5" fmla="*/ 4 h 5"/>
                  <a:gd name="T6" fmla="*/ 5 w 5"/>
                  <a:gd name="T7" fmla="*/ 2 h 5"/>
                  <a:gd name="T8" fmla="*/ 4 w 5"/>
                  <a:gd name="T9" fmla="*/ 0 h 5"/>
                  <a:gd name="T10" fmla="*/ 1 w 5"/>
                  <a:gd name="T11" fmla="*/ 1 h 5"/>
                  <a:gd name="T12" fmla="*/ 1 w 5"/>
                  <a:gd name="T13" fmla="*/ 2 h 5"/>
                  <a:gd name="T14" fmla="*/ 1 w 5"/>
                  <a:gd name="T15" fmla="*/ 2 h 5"/>
                  <a:gd name="T16" fmla="*/ 1 w 5"/>
                  <a:gd name="T17" fmla="*/ 2 h 5"/>
                  <a:gd name="T18" fmla="*/ 0 w 5"/>
                  <a:gd name="T19" fmla="*/ 4 h 5"/>
                  <a:gd name="T20" fmla="*/ 2 w 5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606"/>
              <p:cNvSpPr/>
              <p:nvPr/>
            </p:nvSpPr>
            <p:spPr bwMode="auto">
              <a:xfrm>
                <a:off x="2186" y="1588"/>
                <a:ext cx="5" cy="8"/>
              </a:xfrm>
              <a:custGeom>
                <a:avLst/>
                <a:gdLst>
                  <a:gd name="T0" fmla="*/ 1 w 6"/>
                  <a:gd name="T1" fmla="*/ 3 h 10"/>
                  <a:gd name="T2" fmla="*/ 2 w 6"/>
                  <a:gd name="T3" fmla="*/ 6 h 10"/>
                  <a:gd name="T4" fmla="*/ 1 w 6"/>
                  <a:gd name="T5" fmla="*/ 7 h 10"/>
                  <a:gd name="T6" fmla="*/ 2 w 6"/>
                  <a:gd name="T7" fmla="*/ 10 h 10"/>
                  <a:gd name="T8" fmla="*/ 5 w 6"/>
                  <a:gd name="T9" fmla="*/ 7 h 10"/>
                  <a:gd name="T10" fmla="*/ 5 w 6"/>
                  <a:gd name="T11" fmla="*/ 2 h 10"/>
                  <a:gd name="T12" fmla="*/ 1 w 6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1" y="3"/>
                    </a:moveTo>
                    <a:cubicBezTo>
                      <a:pt x="2" y="4"/>
                      <a:pt x="2" y="5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8"/>
                      <a:pt x="0" y="10"/>
                      <a:pt x="2" y="10"/>
                    </a:cubicBezTo>
                    <a:cubicBezTo>
                      <a:pt x="3" y="10"/>
                      <a:pt x="5" y="9"/>
                      <a:pt x="5" y="7"/>
                    </a:cubicBezTo>
                    <a:cubicBezTo>
                      <a:pt x="6" y="5"/>
                      <a:pt x="5" y="4"/>
                      <a:pt x="5" y="2"/>
                    </a:cubicBezTo>
                    <a:cubicBezTo>
                      <a:pt x="4" y="0"/>
                      <a:pt x="1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607"/>
              <p:cNvSpPr/>
              <p:nvPr/>
            </p:nvSpPr>
            <p:spPr bwMode="auto">
              <a:xfrm>
                <a:off x="2184" y="1596"/>
                <a:ext cx="3" cy="2"/>
              </a:xfrm>
              <a:custGeom>
                <a:avLst/>
                <a:gdLst>
                  <a:gd name="T0" fmla="*/ 1 w 4"/>
                  <a:gd name="T1" fmla="*/ 2 h 3"/>
                  <a:gd name="T2" fmla="*/ 3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1 w 4"/>
                  <a:gd name="T9" fmla="*/ 1 h 3"/>
                  <a:gd name="T10" fmla="*/ 1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608"/>
              <p:cNvSpPr/>
              <p:nvPr/>
            </p:nvSpPr>
            <p:spPr bwMode="auto">
              <a:xfrm>
                <a:off x="2175" y="1612"/>
                <a:ext cx="13" cy="7"/>
              </a:xfrm>
              <a:custGeom>
                <a:avLst/>
                <a:gdLst>
                  <a:gd name="T0" fmla="*/ 16 w 17"/>
                  <a:gd name="T1" fmla="*/ 4 h 9"/>
                  <a:gd name="T2" fmla="*/ 13 w 17"/>
                  <a:gd name="T3" fmla="*/ 2 h 9"/>
                  <a:gd name="T4" fmla="*/ 12 w 17"/>
                  <a:gd name="T5" fmla="*/ 2 h 9"/>
                  <a:gd name="T6" fmla="*/ 11 w 17"/>
                  <a:gd name="T7" fmla="*/ 2 h 9"/>
                  <a:gd name="T8" fmla="*/ 3 w 17"/>
                  <a:gd name="T9" fmla="*/ 3 h 9"/>
                  <a:gd name="T10" fmla="*/ 6 w 17"/>
                  <a:gd name="T11" fmla="*/ 4 h 9"/>
                  <a:gd name="T12" fmla="*/ 8 w 17"/>
                  <a:gd name="T13" fmla="*/ 4 h 9"/>
                  <a:gd name="T14" fmla="*/ 10 w 17"/>
                  <a:gd name="T15" fmla="*/ 5 h 9"/>
                  <a:gd name="T16" fmla="*/ 10 w 17"/>
                  <a:gd name="T17" fmla="*/ 5 h 9"/>
                  <a:gd name="T18" fmla="*/ 10 w 17"/>
                  <a:gd name="T19" fmla="*/ 5 h 9"/>
                  <a:gd name="T20" fmla="*/ 10 w 17"/>
                  <a:gd name="T21" fmla="*/ 6 h 9"/>
                  <a:gd name="T22" fmla="*/ 13 w 17"/>
                  <a:gd name="T23" fmla="*/ 8 h 9"/>
                  <a:gd name="T24" fmla="*/ 16 w 17"/>
                  <a:gd name="T25" fmla="*/ 8 h 9"/>
                  <a:gd name="T26" fmla="*/ 17 w 17"/>
                  <a:gd name="T27" fmla="*/ 6 h 9"/>
                  <a:gd name="T28" fmla="*/ 17 w 17"/>
                  <a:gd name="T29" fmla="*/ 5 h 9"/>
                  <a:gd name="T30" fmla="*/ 16 w 17"/>
                  <a:gd name="T3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9">
                    <a:moveTo>
                      <a:pt x="16" y="4"/>
                    </a:moveTo>
                    <a:cubicBezTo>
                      <a:pt x="15" y="3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8" y="0"/>
                      <a:pt x="5" y="0"/>
                      <a:pt x="3" y="3"/>
                    </a:cubicBezTo>
                    <a:cubicBezTo>
                      <a:pt x="0" y="6"/>
                      <a:pt x="6" y="8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8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9"/>
                      <a:pt x="15" y="9"/>
                      <a:pt x="16" y="8"/>
                    </a:cubicBezTo>
                    <a:cubicBezTo>
                      <a:pt x="16" y="7"/>
                      <a:pt x="17" y="7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609"/>
              <p:cNvSpPr/>
              <p:nvPr/>
            </p:nvSpPr>
            <p:spPr bwMode="auto">
              <a:xfrm>
                <a:off x="2188" y="161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610"/>
              <p:cNvSpPr/>
              <p:nvPr/>
            </p:nvSpPr>
            <p:spPr bwMode="auto">
              <a:xfrm>
                <a:off x="2205" y="1604"/>
                <a:ext cx="9" cy="5"/>
              </a:xfrm>
              <a:custGeom>
                <a:avLst/>
                <a:gdLst>
                  <a:gd name="T0" fmla="*/ 7 w 11"/>
                  <a:gd name="T1" fmla="*/ 3 h 7"/>
                  <a:gd name="T2" fmla="*/ 6 w 11"/>
                  <a:gd name="T3" fmla="*/ 3 h 7"/>
                  <a:gd name="T4" fmla="*/ 5 w 11"/>
                  <a:gd name="T5" fmla="*/ 2 h 7"/>
                  <a:gd name="T6" fmla="*/ 4 w 11"/>
                  <a:gd name="T7" fmla="*/ 1 h 7"/>
                  <a:gd name="T8" fmla="*/ 2 w 11"/>
                  <a:gd name="T9" fmla="*/ 1 h 7"/>
                  <a:gd name="T10" fmla="*/ 1 w 11"/>
                  <a:gd name="T11" fmla="*/ 2 h 7"/>
                  <a:gd name="T12" fmla="*/ 1 w 11"/>
                  <a:gd name="T13" fmla="*/ 4 h 7"/>
                  <a:gd name="T14" fmla="*/ 1 w 11"/>
                  <a:gd name="T15" fmla="*/ 5 h 7"/>
                  <a:gd name="T16" fmla="*/ 1 w 11"/>
                  <a:gd name="T17" fmla="*/ 5 h 7"/>
                  <a:gd name="T18" fmla="*/ 1 w 11"/>
                  <a:gd name="T19" fmla="*/ 5 h 7"/>
                  <a:gd name="T20" fmla="*/ 2 w 11"/>
                  <a:gd name="T21" fmla="*/ 5 h 7"/>
                  <a:gd name="T22" fmla="*/ 1 w 11"/>
                  <a:gd name="T23" fmla="*/ 5 h 7"/>
                  <a:gd name="T24" fmla="*/ 2 w 11"/>
                  <a:gd name="T25" fmla="*/ 5 h 7"/>
                  <a:gd name="T26" fmla="*/ 3 w 11"/>
                  <a:gd name="T27" fmla="*/ 6 h 7"/>
                  <a:gd name="T28" fmla="*/ 4 w 11"/>
                  <a:gd name="T29" fmla="*/ 6 h 7"/>
                  <a:gd name="T30" fmla="*/ 6 w 11"/>
                  <a:gd name="T31" fmla="*/ 7 h 7"/>
                  <a:gd name="T32" fmla="*/ 9 w 11"/>
                  <a:gd name="T33" fmla="*/ 7 h 7"/>
                  <a:gd name="T34" fmla="*/ 10 w 11"/>
                  <a:gd name="T35" fmla="*/ 3 h 7"/>
                  <a:gd name="T36" fmla="*/ 7 w 11"/>
                  <a:gd name="T3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7">
                    <a:moveTo>
                      <a:pt x="7" y="3"/>
                    </a:moveTo>
                    <a:cubicBezTo>
                      <a:pt x="7" y="3"/>
                      <a:pt x="7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7"/>
                      <a:pt x="11" y="5"/>
                      <a:pt x="10" y="3"/>
                    </a:cubicBezTo>
                    <a:cubicBezTo>
                      <a:pt x="10" y="2"/>
                      <a:pt x="8" y="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611"/>
              <p:cNvSpPr/>
              <p:nvPr/>
            </p:nvSpPr>
            <p:spPr bwMode="auto">
              <a:xfrm>
                <a:off x="2206" y="16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612"/>
              <p:cNvSpPr/>
              <p:nvPr/>
            </p:nvSpPr>
            <p:spPr bwMode="auto">
              <a:xfrm>
                <a:off x="2204" y="1595"/>
                <a:ext cx="5" cy="6"/>
              </a:xfrm>
              <a:custGeom>
                <a:avLst/>
                <a:gdLst>
                  <a:gd name="T0" fmla="*/ 6 w 6"/>
                  <a:gd name="T1" fmla="*/ 5 h 8"/>
                  <a:gd name="T2" fmla="*/ 3 w 6"/>
                  <a:gd name="T3" fmla="*/ 1 h 8"/>
                  <a:gd name="T4" fmla="*/ 2 w 6"/>
                  <a:gd name="T5" fmla="*/ 4 h 8"/>
                  <a:gd name="T6" fmla="*/ 3 w 6"/>
                  <a:gd name="T7" fmla="*/ 6 h 8"/>
                  <a:gd name="T8" fmla="*/ 6 w 6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3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4" y="8"/>
                      <a:pt x="6" y="7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8" name="Group 814"/>
            <p:cNvGrpSpPr/>
            <p:nvPr/>
          </p:nvGrpSpPr>
          <p:grpSpPr bwMode="auto">
            <a:xfrm>
              <a:off x="350" y="477"/>
              <a:ext cx="1884" cy="2212"/>
              <a:chOff x="350" y="477"/>
              <a:chExt cx="1884" cy="2212"/>
            </a:xfrm>
            <a:grpFill/>
          </p:grpSpPr>
          <p:sp>
            <p:nvSpPr>
              <p:cNvPr id="427" name="Freeform 614"/>
              <p:cNvSpPr/>
              <p:nvPr/>
            </p:nvSpPr>
            <p:spPr bwMode="auto">
              <a:xfrm>
                <a:off x="2216" y="1600"/>
                <a:ext cx="4" cy="5"/>
              </a:xfrm>
              <a:custGeom>
                <a:avLst/>
                <a:gdLst>
                  <a:gd name="T0" fmla="*/ 2 w 5"/>
                  <a:gd name="T1" fmla="*/ 0 h 7"/>
                  <a:gd name="T2" fmla="*/ 0 w 5"/>
                  <a:gd name="T3" fmla="*/ 3 h 7"/>
                  <a:gd name="T4" fmla="*/ 2 w 5"/>
                  <a:gd name="T5" fmla="*/ 6 h 7"/>
                  <a:gd name="T6" fmla="*/ 2 w 5"/>
                  <a:gd name="T7" fmla="*/ 6 h 7"/>
                  <a:gd name="T8" fmla="*/ 2 w 5"/>
                  <a:gd name="T9" fmla="*/ 6 h 7"/>
                  <a:gd name="T10" fmla="*/ 2 w 5"/>
                  <a:gd name="T11" fmla="*/ 6 h 7"/>
                  <a:gd name="T12" fmla="*/ 2 w 5"/>
                  <a:gd name="T13" fmla="*/ 6 h 7"/>
                  <a:gd name="T14" fmla="*/ 3 w 5"/>
                  <a:gd name="T15" fmla="*/ 7 h 7"/>
                  <a:gd name="T16" fmla="*/ 3 w 5"/>
                  <a:gd name="T17" fmla="*/ 7 h 7"/>
                  <a:gd name="T18" fmla="*/ 3 w 5"/>
                  <a:gd name="T19" fmla="*/ 7 h 7"/>
                  <a:gd name="T20" fmla="*/ 3 w 5"/>
                  <a:gd name="T21" fmla="*/ 7 h 7"/>
                  <a:gd name="T22" fmla="*/ 4 w 5"/>
                  <a:gd name="T23" fmla="*/ 7 h 7"/>
                  <a:gd name="T24" fmla="*/ 4 w 5"/>
                  <a:gd name="T25" fmla="*/ 7 h 7"/>
                  <a:gd name="T26" fmla="*/ 4 w 5"/>
                  <a:gd name="T27" fmla="*/ 7 h 7"/>
                  <a:gd name="T28" fmla="*/ 4 w 5"/>
                  <a:gd name="T29" fmla="*/ 7 h 7"/>
                  <a:gd name="T30" fmla="*/ 4 w 5"/>
                  <a:gd name="T31" fmla="*/ 6 h 7"/>
                  <a:gd name="T32" fmla="*/ 4 w 5"/>
                  <a:gd name="T33" fmla="*/ 6 h 7"/>
                  <a:gd name="T34" fmla="*/ 4 w 5"/>
                  <a:gd name="T35" fmla="*/ 6 h 7"/>
                  <a:gd name="T36" fmla="*/ 4 w 5"/>
                  <a:gd name="T37" fmla="*/ 6 h 7"/>
                  <a:gd name="T38" fmla="*/ 4 w 5"/>
                  <a:gd name="T39" fmla="*/ 6 h 7"/>
                  <a:gd name="T40" fmla="*/ 5 w 5"/>
                  <a:gd name="T41" fmla="*/ 6 h 7"/>
                  <a:gd name="T42" fmla="*/ 5 w 5"/>
                  <a:gd name="T43" fmla="*/ 6 h 7"/>
                  <a:gd name="T44" fmla="*/ 5 w 5"/>
                  <a:gd name="T45" fmla="*/ 6 h 7"/>
                  <a:gd name="T46" fmla="*/ 5 w 5"/>
                  <a:gd name="T47" fmla="*/ 5 h 7"/>
                  <a:gd name="T48" fmla="*/ 5 w 5"/>
                  <a:gd name="T49" fmla="*/ 5 h 7"/>
                  <a:gd name="T50" fmla="*/ 5 w 5"/>
                  <a:gd name="T51" fmla="*/ 5 h 7"/>
                  <a:gd name="T52" fmla="*/ 5 w 5"/>
                  <a:gd name="T53" fmla="*/ 5 h 7"/>
                  <a:gd name="T54" fmla="*/ 4 w 5"/>
                  <a:gd name="T55" fmla="*/ 2 h 7"/>
                  <a:gd name="T56" fmla="*/ 2 w 5"/>
                  <a:gd name="T5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615"/>
              <p:cNvSpPr/>
              <p:nvPr/>
            </p:nvSpPr>
            <p:spPr bwMode="auto">
              <a:xfrm>
                <a:off x="2215" y="1591"/>
                <a:ext cx="5" cy="6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0 h 8"/>
                  <a:gd name="T4" fmla="*/ 4 w 7"/>
                  <a:gd name="T5" fmla="*/ 1 h 8"/>
                  <a:gd name="T6" fmla="*/ 3 w 7"/>
                  <a:gd name="T7" fmla="*/ 1 h 8"/>
                  <a:gd name="T8" fmla="*/ 1 w 7"/>
                  <a:gd name="T9" fmla="*/ 4 h 8"/>
                  <a:gd name="T10" fmla="*/ 5 w 7"/>
                  <a:gd name="T11" fmla="*/ 6 h 8"/>
                  <a:gd name="T12" fmla="*/ 6 w 7"/>
                  <a:gd name="T13" fmla="*/ 4 h 8"/>
                  <a:gd name="T14" fmla="*/ 6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0" y="6"/>
                      <a:pt x="4" y="8"/>
                      <a:pt x="5" y="6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7" y="3"/>
                      <a:pt x="7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616"/>
              <p:cNvSpPr/>
              <p:nvPr/>
            </p:nvSpPr>
            <p:spPr bwMode="auto">
              <a:xfrm>
                <a:off x="2210" y="1579"/>
                <a:ext cx="12" cy="12"/>
              </a:xfrm>
              <a:custGeom>
                <a:avLst/>
                <a:gdLst>
                  <a:gd name="T0" fmla="*/ 0 w 16"/>
                  <a:gd name="T1" fmla="*/ 5 h 16"/>
                  <a:gd name="T2" fmla="*/ 1 w 16"/>
                  <a:gd name="T3" fmla="*/ 6 h 16"/>
                  <a:gd name="T4" fmla="*/ 7 w 16"/>
                  <a:gd name="T5" fmla="*/ 5 h 16"/>
                  <a:gd name="T6" fmla="*/ 11 w 16"/>
                  <a:gd name="T7" fmla="*/ 9 h 16"/>
                  <a:gd name="T8" fmla="*/ 14 w 16"/>
                  <a:gd name="T9" fmla="*/ 15 h 16"/>
                  <a:gd name="T10" fmla="*/ 15 w 16"/>
                  <a:gd name="T11" fmla="*/ 15 h 16"/>
                  <a:gd name="T12" fmla="*/ 14 w 16"/>
                  <a:gd name="T13" fmla="*/ 10 h 16"/>
                  <a:gd name="T14" fmla="*/ 10 w 16"/>
                  <a:gd name="T15" fmla="*/ 3 h 16"/>
                  <a:gd name="T16" fmla="*/ 0 w 16"/>
                  <a:gd name="T1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0" y="5"/>
                    </a:moveTo>
                    <a:cubicBezTo>
                      <a:pt x="0" y="5"/>
                      <a:pt x="1" y="6"/>
                      <a:pt x="1" y="6"/>
                    </a:cubicBezTo>
                    <a:cubicBezTo>
                      <a:pt x="3" y="6"/>
                      <a:pt x="5" y="5"/>
                      <a:pt x="7" y="5"/>
                    </a:cubicBezTo>
                    <a:cubicBezTo>
                      <a:pt x="9" y="6"/>
                      <a:pt x="10" y="7"/>
                      <a:pt x="11" y="9"/>
                    </a:cubicBezTo>
                    <a:cubicBezTo>
                      <a:pt x="12" y="11"/>
                      <a:pt x="14" y="12"/>
                      <a:pt x="14" y="15"/>
                    </a:cubicBezTo>
                    <a:cubicBezTo>
                      <a:pt x="14" y="15"/>
                      <a:pt x="15" y="16"/>
                      <a:pt x="15" y="15"/>
                    </a:cubicBezTo>
                    <a:cubicBezTo>
                      <a:pt x="16" y="13"/>
                      <a:pt x="15" y="11"/>
                      <a:pt x="14" y="10"/>
                    </a:cubicBezTo>
                    <a:cubicBezTo>
                      <a:pt x="12" y="8"/>
                      <a:pt x="12" y="5"/>
                      <a:pt x="10" y="3"/>
                    </a:cubicBezTo>
                    <a:cubicBezTo>
                      <a:pt x="7" y="0"/>
                      <a:pt x="2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617"/>
              <p:cNvSpPr/>
              <p:nvPr/>
            </p:nvSpPr>
            <p:spPr bwMode="auto">
              <a:xfrm>
                <a:off x="2208" y="1575"/>
                <a:ext cx="3" cy="5"/>
              </a:xfrm>
              <a:custGeom>
                <a:avLst/>
                <a:gdLst>
                  <a:gd name="T0" fmla="*/ 3 w 5"/>
                  <a:gd name="T1" fmla="*/ 5 h 7"/>
                  <a:gd name="T2" fmla="*/ 3 w 5"/>
                  <a:gd name="T3" fmla="*/ 5 h 7"/>
                  <a:gd name="T4" fmla="*/ 4 w 5"/>
                  <a:gd name="T5" fmla="*/ 5 h 7"/>
                  <a:gd name="T6" fmla="*/ 4 w 5"/>
                  <a:gd name="T7" fmla="*/ 5 h 7"/>
                  <a:gd name="T8" fmla="*/ 5 w 5"/>
                  <a:gd name="T9" fmla="*/ 4 h 7"/>
                  <a:gd name="T10" fmla="*/ 5 w 5"/>
                  <a:gd name="T11" fmla="*/ 3 h 7"/>
                  <a:gd name="T12" fmla="*/ 5 w 5"/>
                  <a:gd name="T13" fmla="*/ 3 h 7"/>
                  <a:gd name="T14" fmla="*/ 5 w 5"/>
                  <a:gd name="T15" fmla="*/ 3 h 7"/>
                  <a:gd name="T16" fmla="*/ 4 w 5"/>
                  <a:gd name="T17" fmla="*/ 1 h 7"/>
                  <a:gd name="T18" fmla="*/ 3 w 5"/>
                  <a:gd name="T19" fmla="*/ 1 h 7"/>
                  <a:gd name="T20" fmla="*/ 3 w 5"/>
                  <a:gd name="T21" fmla="*/ 0 h 7"/>
                  <a:gd name="T22" fmla="*/ 2 w 5"/>
                  <a:gd name="T23" fmla="*/ 0 h 7"/>
                  <a:gd name="T24" fmla="*/ 1 w 5"/>
                  <a:gd name="T25" fmla="*/ 1 h 7"/>
                  <a:gd name="T26" fmla="*/ 1 w 5"/>
                  <a:gd name="T27" fmla="*/ 1 h 7"/>
                  <a:gd name="T28" fmla="*/ 1 w 5"/>
                  <a:gd name="T29" fmla="*/ 1 h 7"/>
                  <a:gd name="T30" fmla="*/ 0 w 5"/>
                  <a:gd name="T31" fmla="*/ 4 h 7"/>
                  <a:gd name="T32" fmla="*/ 3 w 5"/>
                  <a:gd name="T3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7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2"/>
                      <a:pt x="1" y="3"/>
                      <a:pt x="0" y="4"/>
                    </a:cubicBezTo>
                    <a:cubicBezTo>
                      <a:pt x="0" y="6"/>
                      <a:pt x="2" y="7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618"/>
              <p:cNvSpPr/>
              <p:nvPr/>
            </p:nvSpPr>
            <p:spPr bwMode="auto">
              <a:xfrm>
                <a:off x="2143" y="1625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4 h 4"/>
                  <a:gd name="T4" fmla="*/ 4 w 6"/>
                  <a:gd name="T5" fmla="*/ 0 h 4"/>
                  <a:gd name="T6" fmla="*/ 3 w 6"/>
                  <a:gd name="T7" fmla="*/ 0 h 4"/>
                  <a:gd name="T8" fmla="*/ 2 w 6"/>
                  <a:gd name="T9" fmla="*/ 1 h 4"/>
                  <a:gd name="T10" fmla="*/ 1 w 6"/>
                  <a:gd name="T11" fmla="*/ 3 h 4"/>
                  <a:gd name="T12" fmla="*/ 3 w 6"/>
                  <a:gd name="T13" fmla="*/ 4 h 4"/>
                  <a:gd name="T14" fmla="*/ 4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619"/>
              <p:cNvSpPr/>
              <p:nvPr/>
            </p:nvSpPr>
            <p:spPr bwMode="auto">
              <a:xfrm>
                <a:off x="2140" y="1626"/>
                <a:ext cx="4" cy="5"/>
              </a:xfrm>
              <a:custGeom>
                <a:avLst/>
                <a:gdLst>
                  <a:gd name="T0" fmla="*/ 4 w 5"/>
                  <a:gd name="T1" fmla="*/ 0 h 6"/>
                  <a:gd name="T2" fmla="*/ 1 w 5"/>
                  <a:gd name="T3" fmla="*/ 1 h 6"/>
                  <a:gd name="T4" fmla="*/ 1 w 5"/>
                  <a:gd name="T5" fmla="*/ 4 h 6"/>
                  <a:gd name="T6" fmla="*/ 2 w 5"/>
                  <a:gd name="T7" fmla="*/ 5 h 6"/>
                  <a:gd name="T8" fmla="*/ 3 w 5"/>
                  <a:gd name="T9" fmla="*/ 5 h 6"/>
                  <a:gd name="T10" fmla="*/ 4 w 5"/>
                  <a:gd name="T11" fmla="*/ 5 h 6"/>
                  <a:gd name="T12" fmla="*/ 4 w 5"/>
                  <a:gd name="T13" fmla="*/ 4 h 6"/>
                  <a:gd name="T14" fmla="*/ 4 w 5"/>
                  <a:gd name="T15" fmla="*/ 4 h 6"/>
                  <a:gd name="T16" fmla="*/ 4 w 5"/>
                  <a:gd name="T17" fmla="*/ 3 h 6"/>
                  <a:gd name="T18" fmla="*/ 4 w 5"/>
                  <a:gd name="T19" fmla="*/ 3 h 6"/>
                  <a:gd name="T20" fmla="*/ 4 w 5"/>
                  <a:gd name="T21" fmla="*/ 3 h 6"/>
                  <a:gd name="T22" fmla="*/ 4 w 5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3" y="0"/>
                      <a:pt x="1" y="0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5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620"/>
              <p:cNvSpPr/>
              <p:nvPr/>
            </p:nvSpPr>
            <p:spPr bwMode="auto">
              <a:xfrm>
                <a:off x="2146" y="1627"/>
                <a:ext cx="10" cy="6"/>
              </a:xfrm>
              <a:custGeom>
                <a:avLst/>
                <a:gdLst>
                  <a:gd name="T0" fmla="*/ 11 w 13"/>
                  <a:gd name="T1" fmla="*/ 0 h 8"/>
                  <a:gd name="T2" fmla="*/ 9 w 13"/>
                  <a:gd name="T3" fmla="*/ 3 h 8"/>
                  <a:gd name="T4" fmla="*/ 4 w 13"/>
                  <a:gd name="T5" fmla="*/ 2 h 8"/>
                  <a:gd name="T6" fmla="*/ 2 w 13"/>
                  <a:gd name="T7" fmla="*/ 5 h 8"/>
                  <a:gd name="T8" fmla="*/ 11 w 13"/>
                  <a:gd name="T9" fmla="*/ 6 h 8"/>
                  <a:gd name="T10" fmla="*/ 13 w 13"/>
                  <a:gd name="T11" fmla="*/ 1 h 8"/>
                  <a:gd name="T12" fmla="*/ 11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1" y="0"/>
                    </a:moveTo>
                    <a:cubicBezTo>
                      <a:pt x="10" y="1"/>
                      <a:pt x="10" y="2"/>
                      <a:pt x="9" y="3"/>
                    </a:cubicBezTo>
                    <a:cubicBezTo>
                      <a:pt x="8" y="4"/>
                      <a:pt x="5" y="2"/>
                      <a:pt x="4" y="2"/>
                    </a:cubicBezTo>
                    <a:cubicBezTo>
                      <a:pt x="1" y="1"/>
                      <a:pt x="0" y="4"/>
                      <a:pt x="2" y="5"/>
                    </a:cubicBezTo>
                    <a:cubicBezTo>
                      <a:pt x="4" y="6"/>
                      <a:pt x="8" y="8"/>
                      <a:pt x="11" y="6"/>
                    </a:cubicBezTo>
                    <a:cubicBezTo>
                      <a:pt x="13" y="5"/>
                      <a:pt x="13" y="3"/>
                      <a:pt x="13" y="1"/>
                    </a:cubicBezTo>
                    <a:cubicBezTo>
                      <a:pt x="13" y="0"/>
                      <a:pt x="12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621"/>
              <p:cNvSpPr/>
              <p:nvPr/>
            </p:nvSpPr>
            <p:spPr bwMode="auto">
              <a:xfrm>
                <a:off x="2161" y="1619"/>
                <a:ext cx="17" cy="7"/>
              </a:xfrm>
              <a:custGeom>
                <a:avLst/>
                <a:gdLst>
                  <a:gd name="T0" fmla="*/ 12 w 22"/>
                  <a:gd name="T1" fmla="*/ 1 h 9"/>
                  <a:gd name="T2" fmla="*/ 8 w 22"/>
                  <a:gd name="T3" fmla="*/ 2 h 9"/>
                  <a:gd name="T4" fmla="*/ 7 w 22"/>
                  <a:gd name="T5" fmla="*/ 3 h 9"/>
                  <a:gd name="T6" fmla="*/ 2 w 22"/>
                  <a:gd name="T7" fmla="*/ 5 h 9"/>
                  <a:gd name="T8" fmla="*/ 2 w 22"/>
                  <a:gd name="T9" fmla="*/ 8 h 9"/>
                  <a:gd name="T10" fmla="*/ 6 w 22"/>
                  <a:gd name="T11" fmla="*/ 7 h 9"/>
                  <a:gd name="T12" fmla="*/ 11 w 22"/>
                  <a:gd name="T13" fmla="*/ 4 h 9"/>
                  <a:gd name="T14" fmla="*/ 17 w 22"/>
                  <a:gd name="T15" fmla="*/ 5 h 9"/>
                  <a:gd name="T16" fmla="*/ 21 w 22"/>
                  <a:gd name="T17" fmla="*/ 5 h 9"/>
                  <a:gd name="T18" fmla="*/ 21 w 22"/>
                  <a:gd name="T19" fmla="*/ 3 h 9"/>
                  <a:gd name="T20" fmla="*/ 12 w 22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9">
                    <a:moveTo>
                      <a:pt x="12" y="1"/>
                    </a:moveTo>
                    <a:cubicBezTo>
                      <a:pt x="11" y="1"/>
                      <a:pt x="9" y="1"/>
                      <a:pt x="8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6" y="5"/>
                      <a:pt x="4" y="5"/>
                      <a:pt x="2" y="5"/>
                    </a:cubicBezTo>
                    <a:cubicBezTo>
                      <a:pt x="0" y="6"/>
                      <a:pt x="1" y="9"/>
                      <a:pt x="2" y="8"/>
                    </a:cubicBezTo>
                    <a:cubicBezTo>
                      <a:pt x="4" y="8"/>
                      <a:pt x="5" y="8"/>
                      <a:pt x="6" y="7"/>
                    </a:cubicBezTo>
                    <a:cubicBezTo>
                      <a:pt x="8" y="7"/>
                      <a:pt x="9" y="5"/>
                      <a:pt x="11" y="4"/>
                    </a:cubicBezTo>
                    <a:cubicBezTo>
                      <a:pt x="12" y="4"/>
                      <a:pt x="15" y="5"/>
                      <a:pt x="17" y="5"/>
                    </a:cubicBezTo>
                    <a:cubicBezTo>
                      <a:pt x="18" y="6"/>
                      <a:pt x="20" y="6"/>
                      <a:pt x="21" y="5"/>
                    </a:cubicBezTo>
                    <a:cubicBezTo>
                      <a:pt x="21" y="4"/>
                      <a:pt x="22" y="4"/>
                      <a:pt x="21" y="3"/>
                    </a:cubicBezTo>
                    <a:cubicBezTo>
                      <a:pt x="19" y="1"/>
                      <a:pt x="15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622"/>
              <p:cNvSpPr/>
              <p:nvPr/>
            </p:nvSpPr>
            <p:spPr bwMode="auto">
              <a:xfrm>
                <a:off x="2177" y="1619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3 h 4"/>
                  <a:gd name="T4" fmla="*/ 3 w 5"/>
                  <a:gd name="T5" fmla="*/ 4 h 4"/>
                  <a:gd name="T6" fmla="*/ 4 w 5"/>
                  <a:gd name="T7" fmla="*/ 1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0"/>
                      <a:pt x="0" y="2"/>
                      <a:pt x="1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623"/>
              <p:cNvSpPr/>
              <p:nvPr/>
            </p:nvSpPr>
            <p:spPr bwMode="auto">
              <a:xfrm>
                <a:off x="2138" y="1594"/>
                <a:ext cx="5" cy="5"/>
              </a:xfrm>
              <a:custGeom>
                <a:avLst/>
                <a:gdLst>
                  <a:gd name="T0" fmla="*/ 4 w 6"/>
                  <a:gd name="T1" fmla="*/ 6 h 6"/>
                  <a:gd name="T2" fmla="*/ 5 w 6"/>
                  <a:gd name="T3" fmla="*/ 5 h 6"/>
                  <a:gd name="T4" fmla="*/ 6 w 6"/>
                  <a:gd name="T5" fmla="*/ 4 h 6"/>
                  <a:gd name="T6" fmla="*/ 6 w 6"/>
                  <a:gd name="T7" fmla="*/ 2 h 6"/>
                  <a:gd name="T8" fmla="*/ 5 w 6"/>
                  <a:gd name="T9" fmla="*/ 0 h 6"/>
                  <a:gd name="T10" fmla="*/ 3 w 6"/>
                  <a:gd name="T11" fmla="*/ 0 h 6"/>
                  <a:gd name="T12" fmla="*/ 1 w 6"/>
                  <a:gd name="T13" fmla="*/ 1 h 6"/>
                  <a:gd name="T14" fmla="*/ 1 w 6"/>
                  <a:gd name="T15" fmla="*/ 2 h 6"/>
                  <a:gd name="T16" fmla="*/ 0 w 6"/>
                  <a:gd name="T17" fmla="*/ 4 h 6"/>
                  <a:gd name="T18" fmla="*/ 2 w 6"/>
                  <a:gd name="T19" fmla="*/ 6 h 6"/>
                  <a:gd name="T20" fmla="*/ 4 w 6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4" y="6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3" y="6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624"/>
              <p:cNvSpPr/>
              <p:nvPr/>
            </p:nvSpPr>
            <p:spPr bwMode="auto">
              <a:xfrm>
                <a:off x="2135" y="1600"/>
                <a:ext cx="2" cy="5"/>
              </a:xfrm>
              <a:custGeom>
                <a:avLst/>
                <a:gdLst>
                  <a:gd name="T0" fmla="*/ 2 w 3"/>
                  <a:gd name="T1" fmla="*/ 5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1 h 6"/>
                  <a:gd name="T8" fmla="*/ 0 w 3"/>
                  <a:gd name="T9" fmla="*/ 3 h 6"/>
                  <a:gd name="T10" fmla="*/ 1 w 3"/>
                  <a:gd name="T11" fmla="*/ 5 h 6"/>
                  <a:gd name="T12" fmla="*/ 2 w 3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1" y="0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6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625"/>
              <p:cNvSpPr/>
              <p:nvPr/>
            </p:nvSpPr>
            <p:spPr bwMode="auto">
              <a:xfrm>
                <a:off x="2133" y="1607"/>
                <a:ext cx="4" cy="4"/>
              </a:xfrm>
              <a:custGeom>
                <a:avLst/>
                <a:gdLst>
                  <a:gd name="T0" fmla="*/ 4 w 6"/>
                  <a:gd name="T1" fmla="*/ 5 h 5"/>
                  <a:gd name="T2" fmla="*/ 4 w 6"/>
                  <a:gd name="T3" fmla="*/ 1 h 5"/>
                  <a:gd name="T4" fmla="*/ 4 w 6"/>
                  <a:gd name="T5" fmla="*/ 1 h 5"/>
                  <a:gd name="T6" fmla="*/ 4 w 6"/>
                  <a:gd name="T7" fmla="*/ 0 h 5"/>
                  <a:gd name="T8" fmla="*/ 4 w 6"/>
                  <a:gd name="T9" fmla="*/ 0 h 5"/>
                  <a:gd name="T10" fmla="*/ 2 w 6"/>
                  <a:gd name="T11" fmla="*/ 0 h 5"/>
                  <a:gd name="T12" fmla="*/ 4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6" y="4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1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626"/>
              <p:cNvSpPr/>
              <p:nvPr/>
            </p:nvSpPr>
            <p:spPr bwMode="auto">
              <a:xfrm>
                <a:off x="2223" y="1601"/>
                <a:ext cx="4" cy="3"/>
              </a:xfrm>
              <a:custGeom>
                <a:avLst/>
                <a:gdLst>
                  <a:gd name="T0" fmla="*/ 4 w 5"/>
                  <a:gd name="T1" fmla="*/ 2 h 4"/>
                  <a:gd name="T2" fmla="*/ 4 w 5"/>
                  <a:gd name="T3" fmla="*/ 2 h 4"/>
                  <a:gd name="T4" fmla="*/ 3 w 5"/>
                  <a:gd name="T5" fmla="*/ 1 h 4"/>
                  <a:gd name="T6" fmla="*/ 1 w 5"/>
                  <a:gd name="T7" fmla="*/ 1 h 4"/>
                  <a:gd name="T8" fmla="*/ 1 w 5"/>
                  <a:gd name="T9" fmla="*/ 1 h 4"/>
                  <a:gd name="T10" fmla="*/ 0 w 5"/>
                  <a:gd name="T11" fmla="*/ 1 h 4"/>
                  <a:gd name="T12" fmla="*/ 1 w 5"/>
                  <a:gd name="T13" fmla="*/ 3 h 4"/>
                  <a:gd name="T14" fmla="*/ 2 w 5"/>
                  <a:gd name="T15" fmla="*/ 3 h 4"/>
                  <a:gd name="T16" fmla="*/ 2 w 5"/>
                  <a:gd name="T17" fmla="*/ 3 h 4"/>
                  <a:gd name="T18" fmla="*/ 2 w 5"/>
                  <a:gd name="T19" fmla="*/ 3 h 4"/>
                  <a:gd name="T20" fmla="*/ 2 w 5"/>
                  <a:gd name="T21" fmla="*/ 3 h 4"/>
                  <a:gd name="T22" fmla="*/ 2 w 5"/>
                  <a:gd name="T23" fmla="*/ 3 h 4"/>
                  <a:gd name="T24" fmla="*/ 3 w 5"/>
                  <a:gd name="T25" fmla="*/ 4 h 4"/>
                  <a:gd name="T26" fmla="*/ 5 w 5"/>
                  <a:gd name="T27" fmla="*/ 3 h 4"/>
                  <a:gd name="T28" fmla="*/ 4 w 5"/>
                  <a:gd name="T29" fmla="*/ 2 h 4"/>
                  <a:gd name="T30" fmla="*/ 4 w 5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627"/>
              <p:cNvSpPr/>
              <p:nvPr/>
            </p:nvSpPr>
            <p:spPr bwMode="auto">
              <a:xfrm>
                <a:off x="2224" y="1591"/>
                <a:ext cx="3" cy="8"/>
              </a:xfrm>
              <a:custGeom>
                <a:avLst/>
                <a:gdLst>
                  <a:gd name="T0" fmla="*/ 3 w 5"/>
                  <a:gd name="T1" fmla="*/ 1 h 11"/>
                  <a:gd name="T2" fmla="*/ 1 w 5"/>
                  <a:gd name="T3" fmla="*/ 1 h 11"/>
                  <a:gd name="T4" fmla="*/ 1 w 5"/>
                  <a:gd name="T5" fmla="*/ 3 h 11"/>
                  <a:gd name="T6" fmla="*/ 2 w 5"/>
                  <a:gd name="T7" fmla="*/ 4 h 11"/>
                  <a:gd name="T8" fmla="*/ 2 w 5"/>
                  <a:gd name="T9" fmla="*/ 7 h 11"/>
                  <a:gd name="T10" fmla="*/ 2 w 5"/>
                  <a:gd name="T11" fmla="*/ 8 h 11"/>
                  <a:gd name="T12" fmla="*/ 4 w 5"/>
                  <a:gd name="T13" fmla="*/ 9 h 11"/>
                  <a:gd name="T14" fmla="*/ 5 w 5"/>
                  <a:gd name="T15" fmla="*/ 4 h 11"/>
                  <a:gd name="T16" fmla="*/ 4 w 5"/>
                  <a:gd name="T17" fmla="*/ 3 h 11"/>
                  <a:gd name="T18" fmla="*/ 3 w 5"/>
                  <a:gd name="T1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cubicBezTo>
                      <a:pt x="3" y="1"/>
                      <a:pt x="1" y="0"/>
                      <a:pt x="1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4" y="11"/>
                      <a:pt x="4" y="9"/>
                    </a:cubicBezTo>
                    <a:cubicBezTo>
                      <a:pt x="5" y="8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628"/>
              <p:cNvSpPr/>
              <p:nvPr/>
            </p:nvSpPr>
            <p:spPr bwMode="auto">
              <a:xfrm>
                <a:off x="2182" y="1583"/>
                <a:ext cx="5" cy="4"/>
              </a:xfrm>
              <a:custGeom>
                <a:avLst/>
                <a:gdLst>
                  <a:gd name="T0" fmla="*/ 2 w 6"/>
                  <a:gd name="T1" fmla="*/ 5 h 6"/>
                  <a:gd name="T2" fmla="*/ 5 w 6"/>
                  <a:gd name="T3" fmla="*/ 5 h 6"/>
                  <a:gd name="T4" fmla="*/ 6 w 6"/>
                  <a:gd name="T5" fmla="*/ 2 h 6"/>
                  <a:gd name="T6" fmla="*/ 3 w 6"/>
                  <a:gd name="T7" fmla="*/ 1 h 6"/>
                  <a:gd name="T8" fmla="*/ 1 w 6"/>
                  <a:gd name="T9" fmla="*/ 2 h 6"/>
                  <a:gd name="T10" fmla="*/ 1 w 6"/>
                  <a:gd name="T11" fmla="*/ 2 h 6"/>
                  <a:gd name="T12" fmla="*/ 0 w 6"/>
                  <a:gd name="T13" fmla="*/ 4 h 6"/>
                  <a:gd name="T14" fmla="*/ 0 w 6"/>
                  <a:gd name="T15" fmla="*/ 4 h 6"/>
                  <a:gd name="T16" fmla="*/ 0 w 6"/>
                  <a:gd name="T17" fmla="*/ 4 h 6"/>
                  <a:gd name="T18" fmla="*/ 2 w 6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3" y="6"/>
                      <a:pt x="4" y="5"/>
                      <a:pt x="5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629"/>
              <p:cNvSpPr/>
              <p:nvPr/>
            </p:nvSpPr>
            <p:spPr bwMode="auto">
              <a:xfrm>
                <a:off x="2162" y="1591"/>
                <a:ext cx="5" cy="5"/>
              </a:xfrm>
              <a:custGeom>
                <a:avLst/>
                <a:gdLst>
                  <a:gd name="T0" fmla="*/ 2 w 7"/>
                  <a:gd name="T1" fmla="*/ 5 h 6"/>
                  <a:gd name="T2" fmla="*/ 3 w 7"/>
                  <a:gd name="T3" fmla="*/ 5 h 6"/>
                  <a:gd name="T4" fmla="*/ 3 w 7"/>
                  <a:gd name="T5" fmla="*/ 5 h 6"/>
                  <a:gd name="T6" fmla="*/ 3 w 7"/>
                  <a:gd name="T7" fmla="*/ 5 h 6"/>
                  <a:gd name="T8" fmla="*/ 6 w 7"/>
                  <a:gd name="T9" fmla="*/ 6 h 6"/>
                  <a:gd name="T10" fmla="*/ 7 w 7"/>
                  <a:gd name="T11" fmla="*/ 2 h 6"/>
                  <a:gd name="T12" fmla="*/ 6 w 7"/>
                  <a:gd name="T13" fmla="*/ 1 h 6"/>
                  <a:gd name="T14" fmla="*/ 3 w 7"/>
                  <a:gd name="T15" fmla="*/ 1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1 h 6"/>
                  <a:gd name="T22" fmla="*/ 1 w 7"/>
                  <a:gd name="T23" fmla="*/ 2 h 6"/>
                  <a:gd name="T24" fmla="*/ 2 w 7"/>
                  <a:gd name="T2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3"/>
                      <a:pt x="0" y="6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630"/>
              <p:cNvSpPr/>
              <p:nvPr/>
            </p:nvSpPr>
            <p:spPr bwMode="auto">
              <a:xfrm>
                <a:off x="2162" y="1598"/>
                <a:ext cx="2" cy="1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1 w 3"/>
                  <a:gd name="T11" fmla="*/ 0 h 2"/>
                  <a:gd name="T12" fmla="*/ 1 w 3"/>
                  <a:gd name="T13" fmla="*/ 0 h 2"/>
                  <a:gd name="T14" fmla="*/ 0 w 3"/>
                  <a:gd name="T15" fmla="*/ 1 h 2"/>
                  <a:gd name="T16" fmla="*/ 1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631"/>
              <p:cNvSpPr/>
              <p:nvPr/>
            </p:nvSpPr>
            <p:spPr bwMode="auto">
              <a:xfrm>
                <a:off x="2184" y="1631"/>
                <a:ext cx="17" cy="38"/>
              </a:xfrm>
              <a:custGeom>
                <a:avLst/>
                <a:gdLst>
                  <a:gd name="T0" fmla="*/ 0 w 22"/>
                  <a:gd name="T1" fmla="*/ 4 h 50"/>
                  <a:gd name="T2" fmla="*/ 19 w 22"/>
                  <a:gd name="T3" fmla="*/ 49 h 50"/>
                  <a:gd name="T4" fmla="*/ 21 w 22"/>
                  <a:gd name="T5" fmla="*/ 48 h 50"/>
                  <a:gd name="T6" fmla="*/ 4 w 22"/>
                  <a:gd name="T7" fmla="*/ 3 h 50"/>
                  <a:gd name="T8" fmla="*/ 0 w 22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50">
                    <a:moveTo>
                      <a:pt x="0" y="4"/>
                    </a:moveTo>
                    <a:cubicBezTo>
                      <a:pt x="5" y="19"/>
                      <a:pt x="11" y="35"/>
                      <a:pt x="19" y="49"/>
                    </a:cubicBezTo>
                    <a:cubicBezTo>
                      <a:pt x="20" y="50"/>
                      <a:pt x="22" y="50"/>
                      <a:pt x="21" y="48"/>
                    </a:cubicBezTo>
                    <a:cubicBezTo>
                      <a:pt x="16" y="33"/>
                      <a:pt x="9" y="18"/>
                      <a:pt x="4" y="3"/>
                    </a:cubicBezTo>
                    <a:cubicBezTo>
                      <a:pt x="3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632"/>
              <p:cNvSpPr/>
              <p:nvPr/>
            </p:nvSpPr>
            <p:spPr bwMode="auto">
              <a:xfrm>
                <a:off x="2202" y="1623"/>
                <a:ext cx="11" cy="40"/>
              </a:xfrm>
              <a:custGeom>
                <a:avLst/>
                <a:gdLst>
                  <a:gd name="T0" fmla="*/ 0 w 14"/>
                  <a:gd name="T1" fmla="*/ 3 h 52"/>
                  <a:gd name="T2" fmla="*/ 5 w 14"/>
                  <a:gd name="T3" fmla="*/ 27 h 52"/>
                  <a:gd name="T4" fmla="*/ 12 w 14"/>
                  <a:gd name="T5" fmla="*/ 51 h 52"/>
                  <a:gd name="T6" fmla="*/ 13 w 14"/>
                  <a:gd name="T7" fmla="*/ 51 h 52"/>
                  <a:gd name="T8" fmla="*/ 9 w 14"/>
                  <a:gd name="T9" fmla="*/ 28 h 52"/>
                  <a:gd name="T10" fmla="*/ 3 w 14"/>
                  <a:gd name="T11" fmla="*/ 2 h 52"/>
                  <a:gd name="T12" fmla="*/ 0 w 14"/>
                  <a:gd name="T13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2">
                    <a:moveTo>
                      <a:pt x="0" y="3"/>
                    </a:moveTo>
                    <a:cubicBezTo>
                      <a:pt x="2" y="11"/>
                      <a:pt x="4" y="19"/>
                      <a:pt x="5" y="27"/>
                    </a:cubicBezTo>
                    <a:cubicBezTo>
                      <a:pt x="7" y="35"/>
                      <a:pt x="10" y="43"/>
                      <a:pt x="12" y="51"/>
                    </a:cubicBezTo>
                    <a:cubicBezTo>
                      <a:pt x="12" y="52"/>
                      <a:pt x="14" y="52"/>
                      <a:pt x="13" y="51"/>
                    </a:cubicBezTo>
                    <a:cubicBezTo>
                      <a:pt x="12" y="43"/>
                      <a:pt x="11" y="35"/>
                      <a:pt x="9" y="28"/>
                    </a:cubicBezTo>
                    <a:cubicBezTo>
                      <a:pt x="7" y="19"/>
                      <a:pt x="6" y="10"/>
                      <a:pt x="3" y="2"/>
                    </a:cubicBezTo>
                    <a:cubicBezTo>
                      <a:pt x="3" y="0"/>
                      <a:pt x="0" y="1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633"/>
              <p:cNvSpPr>
                <a:spLocks noEditPoints="1"/>
              </p:cNvSpPr>
              <p:nvPr/>
            </p:nvSpPr>
            <p:spPr bwMode="auto">
              <a:xfrm>
                <a:off x="2124" y="1565"/>
                <a:ext cx="110" cy="117"/>
              </a:xfrm>
              <a:custGeom>
                <a:avLst/>
                <a:gdLst>
                  <a:gd name="T0" fmla="*/ 129 w 144"/>
                  <a:gd name="T1" fmla="*/ 15 h 153"/>
                  <a:gd name="T2" fmla="*/ 113 w 144"/>
                  <a:gd name="T3" fmla="*/ 6 h 153"/>
                  <a:gd name="T4" fmla="*/ 82 w 144"/>
                  <a:gd name="T5" fmla="*/ 8 h 153"/>
                  <a:gd name="T6" fmla="*/ 60 w 144"/>
                  <a:gd name="T7" fmla="*/ 17 h 153"/>
                  <a:gd name="T8" fmla="*/ 33 w 144"/>
                  <a:gd name="T9" fmla="*/ 28 h 153"/>
                  <a:gd name="T10" fmla="*/ 11 w 144"/>
                  <a:gd name="T11" fmla="*/ 33 h 153"/>
                  <a:gd name="T12" fmla="*/ 1 w 144"/>
                  <a:gd name="T13" fmla="*/ 70 h 153"/>
                  <a:gd name="T14" fmla="*/ 6 w 144"/>
                  <a:gd name="T15" fmla="*/ 85 h 153"/>
                  <a:gd name="T16" fmla="*/ 22 w 144"/>
                  <a:gd name="T17" fmla="*/ 99 h 153"/>
                  <a:gd name="T18" fmla="*/ 41 w 144"/>
                  <a:gd name="T19" fmla="*/ 126 h 153"/>
                  <a:gd name="T20" fmla="*/ 83 w 144"/>
                  <a:gd name="T21" fmla="*/ 147 h 153"/>
                  <a:gd name="T22" fmla="*/ 111 w 144"/>
                  <a:gd name="T23" fmla="*/ 142 h 153"/>
                  <a:gd name="T24" fmla="*/ 132 w 144"/>
                  <a:gd name="T25" fmla="*/ 136 h 153"/>
                  <a:gd name="T26" fmla="*/ 138 w 144"/>
                  <a:gd name="T27" fmla="*/ 134 h 153"/>
                  <a:gd name="T28" fmla="*/ 141 w 144"/>
                  <a:gd name="T29" fmla="*/ 125 h 153"/>
                  <a:gd name="T30" fmla="*/ 140 w 144"/>
                  <a:gd name="T31" fmla="*/ 86 h 153"/>
                  <a:gd name="T32" fmla="*/ 142 w 144"/>
                  <a:gd name="T33" fmla="*/ 36 h 153"/>
                  <a:gd name="T34" fmla="*/ 28 w 144"/>
                  <a:gd name="T35" fmla="*/ 96 h 153"/>
                  <a:gd name="T36" fmla="*/ 66 w 144"/>
                  <a:gd name="T37" fmla="*/ 135 h 153"/>
                  <a:gd name="T38" fmla="*/ 40 w 144"/>
                  <a:gd name="T39" fmla="*/ 99 h 153"/>
                  <a:gd name="T40" fmla="*/ 72 w 144"/>
                  <a:gd name="T41" fmla="*/ 145 h 153"/>
                  <a:gd name="T42" fmla="*/ 53 w 144"/>
                  <a:gd name="T43" fmla="*/ 133 h 153"/>
                  <a:gd name="T44" fmla="*/ 37 w 144"/>
                  <a:gd name="T45" fmla="*/ 104 h 153"/>
                  <a:gd name="T46" fmla="*/ 54 w 144"/>
                  <a:gd name="T47" fmla="*/ 103 h 153"/>
                  <a:gd name="T48" fmla="*/ 74 w 144"/>
                  <a:gd name="T49" fmla="*/ 144 h 153"/>
                  <a:gd name="T50" fmla="*/ 67 w 144"/>
                  <a:gd name="T51" fmla="*/ 117 h 153"/>
                  <a:gd name="T52" fmla="*/ 59 w 144"/>
                  <a:gd name="T53" fmla="*/ 87 h 153"/>
                  <a:gd name="T54" fmla="*/ 89 w 144"/>
                  <a:gd name="T55" fmla="*/ 140 h 153"/>
                  <a:gd name="T56" fmla="*/ 92 w 144"/>
                  <a:gd name="T57" fmla="*/ 140 h 153"/>
                  <a:gd name="T58" fmla="*/ 83 w 144"/>
                  <a:gd name="T59" fmla="*/ 80 h 153"/>
                  <a:gd name="T60" fmla="*/ 121 w 144"/>
                  <a:gd name="T61" fmla="*/ 103 h 153"/>
                  <a:gd name="T62" fmla="*/ 102 w 144"/>
                  <a:gd name="T63" fmla="*/ 108 h 153"/>
                  <a:gd name="T64" fmla="*/ 116 w 144"/>
                  <a:gd name="T65" fmla="*/ 69 h 153"/>
                  <a:gd name="T66" fmla="*/ 136 w 144"/>
                  <a:gd name="T67" fmla="*/ 101 h 153"/>
                  <a:gd name="T68" fmla="*/ 133 w 144"/>
                  <a:gd name="T69" fmla="*/ 86 h 153"/>
                  <a:gd name="T70" fmla="*/ 129 w 144"/>
                  <a:gd name="T71" fmla="*/ 97 h 153"/>
                  <a:gd name="T72" fmla="*/ 133 w 144"/>
                  <a:gd name="T73" fmla="*/ 129 h 153"/>
                  <a:gd name="T74" fmla="*/ 132 w 144"/>
                  <a:gd name="T75" fmla="*/ 62 h 153"/>
                  <a:gd name="T76" fmla="*/ 134 w 144"/>
                  <a:gd name="T77" fmla="*/ 51 h 153"/>
                  <a:gd name="T78" fmla="*/ 123 w 144"/>
                  <a:gd name="T79" fmla="*/ 60 h 153"/>
                  <a:gd name="T80" fmla="*/ 87 w 144"/>
                  <a:gd name="T81" fmla="*/ 72 h 153"/>
                  <a:gd name="T82" fmla="*/ 24 w 144"/>
                  <a:gd name="T83" fmla="*/ 93 h 153"/>
                  <a:gd name="T84" fmla="*/ 6 w 144"/>
                  <a:gd name="T85" fmla="*/ 77 h 153"/>
                  <a:gd name="T86" fmla="*/ 9 w 144"/>
                  <a:gd name="T87" fmla="*/ 39 h 153"/>
                  <a:gd name="T88" fmla="*/ 41 w 144"/>
                  <a:gd name="T89" fmla="*/ 34 h 153"/>
                  <a:gd name="T90" fmla="*/ 41 w 144"/>
                  <a:gd name="T91" fmla="*/ 39 h 153"/>
                  <a:gd name="T92" fmla="*/ 43 w 144"/>
                  <a:gd name="T93" fmla="*/ 39 h 153"/>
                  <a:gd name="T94" fmla="*/ 44 w 144"/>
                  <a:gd name="T95" fmla="*/ 34 h 153"/>
                  <a:gd name="T96" fmla="*/ 62 w 144"/>
                  <a:gd name="T97" fmla="*/ 25 h 153"/>
                  <a:gd name="T98" fmla="*/ 84 w 144"/>
                  <a:gd name="T99" fmla="*/ 14 h 153"/>
                  <a:gd name="T100" fmla="*/ 86 w 144"/>
                  <a:gd name="T101" fmla="*/ 19 h 153"/>
                  <a:gd name="T102" fmla="*/ 85 w 144"/>
                  <a:gd name="T103" fmla="*/ 26 h 153"/>
                  <a:gd name="T104" fmla="*/ 90 w 144"/>
                  <a:gd name="T105" fmla="*/ 21 h 153"/>
                  <a:gd name="T106" fmla="*/ 101 w 144"/>
                  <a:gd name="T107" fmla="*/ 7 h 153"/>
                  <a:gd name="T108" fmla="*/ 123 w 144"/>
                  <a:gd name="T109" fmla="*/ 16 h 153"/>
                  <a:gd name="T110" fmla="*/ 130 w 144"/>
                  <a:gd name="T111" fmla="*/ 26 h 153"/>
                  <a:gd name="T112" fmla="*/ 131 w 144"/>
                  <a:gd name="T113" fmla="*/ 2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53">
                    <a:moveTo>
                      <a:pt x="135" y="26"/>
                    </a:moveTo>
                    <a:cubicBezTo>
                      <a:pt x="135" y="24"/>
                      <a:pt x="135" y="21"/>
                      <a:pt x="133" y="21"/>
                    </a:cubicBezTo>
                    <a:cubicBezTo>
                      <a:pt x="132" y="21"/>
                      <a:pt x="131" y="21"/>
                      <a:pt x="131" y="21"/>
                    </a:cubicBezTo>
                    <a:cubicBezTo>
                      <a:pt x="131" y="19"/>
                      <a:pt x="131" y="17"/>
                      <a:pt x="129" y="15"/>
                    </a:cubicBezTo>
                    <a:cubicBezTo>
                      <a:pt x="128" y="13"/>
                      <a:pt x="127" y="13"/>
                      <a:pt x="127" y="11"/>
                    </a:cubicBezTo>
                    <a:cubicBezTo>
                      <a:pt x="126" y="9"/>
                      <a:pt x="126" y="7"/>
                      <a:pt x="124" y="5"/>
                    </a:cubicBezTo>
                    <a:cubicBezTo>
                      <a:pt x="122" y="4"/>
                      <a:pt x="120" y="4"/>
                      <a:pt x="117" y="4"/>
                    </a:cubicBezTo>
                    <a:cubicBezTo>
                      <a:pt x="116" y="5"/>
                      <a:pt x="115" y="5"/>
                      <a:pt x="113" y="6"/>
                    </a:cubicBezTo>
                    <a:cubicBezTo>
                      <a:pt x="111" y="6"/>
                      <a:pt x="111" y="5"/>
                      <a:pt x="109" y="4"/>
                    </a:cubicBezTo>
                    <a:cubicBezTo>
                      <a:pt x="105" y="1"/>
                      <a:pt x="98" y="0"/>
                      <a:pt x="95" y="5"/>
                    </a:cubicBezTo>
                    <a:cubicBezTo>
                      <a:pt x="94" y="7"/>
                      <a:pt x="93" y="12"/>
                      <a:pt x="91" y="11"/>
                    </a:cubicBezTo>
                    <a:cubicBezTo>
                      <a:pt x="88" y="11"/>
                      <a:pt x="86" y="8"/>
                      <a:pt x="82" y="8"/>
                    </a:cubicBezTo>
                    <a:cubicBezTo>
                      <a:pt x="79" y="8"/>
                      <a:pt x="77" y="10"/>
                      <a:pt x="75" y="13"/>
                    </a:cubicBezTo>
                    <a:cubicBezTo>
                      <a:pt x="75" y="14"/>
                      <a:pt x="73" y="17"/>
                      <a:pt x="71" y="17"/>
                    </a:cubicBezTo>
                    <a:cubicBezTo>
                      <a:pt x="70" y="16"/>
                      <a:pt x="69" y="15"/>
                      <a:pt x="67" y="14"/>
                    </a:cubicBezTo>
                    <a:cubicBezTo>
                      <a:pt x="64" y="14"/>
                      <a:pt x="62" y="15"/>
                      <a:pt x="60" y="17"/>
                    </a:cubicBezTo>
                    <a:cubicBezTo>
                      <a:pt x="57" y="19"/>
                      <a:pt x="57" y="25"/>
                      <a:pt x="53" y="22"/>
                    </a:cubicBezTo>
                    <a:cubicBezTo>
                      <a:pt x="50" y="20"/>
                      <a:pt x="47" y="20"/>
                      <a:pt x="45" y="22"/>
                    </a:cubicBezTo>
                    <a:cubicBezTo>
                      <a:pt x="45" y="23"/>
                      <a:pt x="42" y="29"/>
                      <a:pt x="42" y="29"/>
                    </a:cubicBezTo>
                    <a:cubicBezTo>
                      <a:pt x="39" y="29"/>
                      <a:pt x="36" y="29"/>
                      <a:pt x="33" y="28"/>
                    </a:cubicBezTo>
                    <a:cubicBezTo>
                      <a:pt x="31" y="28"/>
                      <a:pt x="29" y="28"/>
                      <a:pt x="27" y="28"/>
                    </a:cubicBezTo>
                    <a:cubicBezTo>
                      <a:pt x="26" y="29"/>
                      <a:pt x="24" y="27"/>
                      <a:pt x="23" y="26"/>
                    </a:cubicBezTo>
                    <a:cubicBezTo>
                      <a:pt x="21" y="26"/>
                      <a:pt x="19" y="26"/>
                      <a:pt x="19" y="27"/>
                    </a:cubicBezTo>
                    <a:cubicBezTo>
                      <a:pt x="18" y="29"/>
                      <a:pt x="13" y="36"/>
                      <a:pt x="11" y="33"/>
                    </a:cubicBezTo>
                    <a:cubicBezTo>
                      <a:pt x="10" y="32"/>
                      <a:pt x="8" y="32"/>
                      <a:pt x="7" y="32"/>
                    </a:cubicBezTo>
                    <a:cubicBezTo>
                      <a:pt x="4" y="35"/>
                      <a:pt x="4" y="39"/>
                      <a:pt x="3" y="43"/>
                    </a:cubicBezTo>
                    <a:cubicBezTo>
                      <a:pt x="3" y="49"/>
                      <a:pt x="3" y="55"/>
                      <a:pt x="2" y="61"/>
                    </a:cubicBezTo>
                    <a:cubicBezTo>
                      <a:pt x="2" y="64"/>
                      <a:pt x="2" y="67"/>
                      <a:pt x="1" y="70"/>
                    </a:cubicBezTo>
                    <a:cubicBezTo>
                      <a:pt x="1" y="72"/>
                      <a:pt x="0" y="75"/>
                      <a:pt x="1" y="77"/>
                    </a:cubicBezTo>
                    <a:cubicBezTo>
                      <a:pt x="1" y="78"/>
                      <a:pt x="2" y="80"/>
                      <a:pt x="3" y="80"/>
                    </a:cubicBezTo>
                    <a:cubicBezTo>
                      <a:pt x="5" y="81"/>
                      <a:pt x="5" y="82"/>
                      <a:pt x="6" y="83"/>
                    </a:cubicBezTo>
                    <a:cubicBezTo>
                      <a:pt x="6" y="84"/>
                      <a:pt x="6" y="84"/>
                      <a:pt x="6" y="85"/>
                    </a:cubicBezTo>
                    <a:cubicBezTo>
                      <a:pt x="5" y="85"/>
                      <a:pt x="4" y="86"/>
                      <a:pt x="4" y="87"/>
                    </a:cubicBezTo>
                    <a:cubicBezTo>
                      <a:pt x="4" y="89"/>
                      <a:pt x="5" y="91"/>
                      <a:pt x="7" y="92"/>
                    </a:cubicBezTo>
                    <a:cubicBezTo>
                      <a:pt x="7" y="92"/>
                      <a:pt x="8" y="92"/>
                      <a:pt x="9" y="92"/>
                    </a:cubicBezTo>
                    <a:cubicBezTo>
                      <a:pt x="13" y="95"/>
                      <a:pt x="16" y="99"/>
                      <a:pt x="22" y="99"/>
                    </a:cubicBezTo>
                    <a:cubicBezTo>
                      <a:pt x="22" y="100"/>
                      <a:pt x="22" y="100"/>
                      <a:pt x="23" y="100"/>
                    </a:cubicBezTo>
                    <a:cubicBezTo>
                      <a:pt x="24" y="100"/>
                      <a:pt x="25" y="104"/>
                      <a:pt x="25" y="104"/>
                    </a:cubicBezTo>
                    <a:cubicBezTo>
                      <a:pt x="27" y="107"/>
                      <a:pt x="29" y="109"/>
                      <a:pt x="31" y="112"/>
                    </a:cubicBezTo>
                    <a:cubicBezTo>
                      <a:pt x="35" y="116"/>
                      <a:pt x="38" y="121"/>
                      <a:pt x="41" y="126"/>
                    </a:cubicBezTo>
                    <a:cubicBezTo>
                      <a:pt x="45" y="131"/>
                      <a:pt x="49" y="136"/>
                      <a:pt x="52" y="141"/>
                    </a:cubicBezTo>
                    <a:cubicBezTo>
                      <a:pt x="55" y="145"/>
                      <a:pt x="58" y="150"/>
                      <a:pt x="62" y="152"/>
                    </a:cubicBezTo>
                    <a:cubicBezTo>
                      <a:pt x="63" y="153"/>
                      <a:pt x="64" y="152"/>
                      <a:pt x="64" y="152"/>
                    </a:cubicBezTo>
                    <a:cubicBezTo>
                      <a:pt x="71" y="150"/>
                      <a:pt x="77" y="148"/>
                      <a:pt x="83" y="147"/>
                    </a:cubicBezTo>
                    <a:cubicBezTo>
                      <a:pt x="90" y="145"/>
                      <a:pt x="97" y="145"/>
                      <a:pt x="103" y="143"/>
                    </a:cubicBezTo>
                    <a:cubicBezTo>
                      <a:pt x="105" y="143"/>
                      <a:pt x="107" y="143"/>
                      <a:pt x="109" y="142"/>
                    </a:cubicBezTo>
                    <a:cubicBezTo>
                      <a:pt x="109" y="142"/>
                      <a:pt x="109" y="143"/>
                      <a:pt x="109" y="143"/>
                    </a:cubicBezTo>
                    <a:cubicBezTo>
                      <a:pt x="109" y="144"/>
                      <a:pt x="111" y="143"/>
                      <a:pt x="111" y="142"/>
                    </a:cubicBezTo>
                    <a:cubicBezTo>
                      <a:pt x="111" y="142"/>
                      <a:pt x="111" y="142"/>
                      <a:pt x="111" y="142"/>
                    </a:cubicBezTo>
                    <a:cubicBezTo>
                      <a:pt x="117" y="140"/>
                      <a:pt x="124" y="138"/>
                      <a:pt x="130" y="135"/>
                    </a:cubicBezTo>
                    <a:cubicBezTo>
                      <a:pt x="130" y="136"/>
                      <a:pt x="130" y="136"/>
                      <a:pt x="130" y="137"/>
                    </a:cubicBezTo>
                    <a:cubicBezTo>
                      <a:pt x="131" y="138"/>
                      <a:pt x="132" y="137"/>
                      <a:pt x="132" y="136"/>
                    </a:cubicBezTo>
                    <a:cubicBezTo>
                      <a:pt x="132" y="135"/>
                      <a:pt x="132" y="135"/>
                      <a:pt x="132" y="134"/>
                    </a:cubicBezTo>
                    <a:cubicBezTo>
                      <a:pt x="133" y="134"/>
                      <a:pt x="134" y="133"/>
                      <a:pt x="135" y="133"/>
                    </a:cubicBezTo>
                    <a:cubicBezTo>
                      <a:pt x="135" y="133"/>
                      <a:pt x="135" y="134"/>
                      <a:pt x="136" y="135"/>
                    </a:cubicBezTo>
                    <a:cubicBezTo>
                      <a:pt x="136" y="136"/>
                      <a:pt x="138" y="136"/>
                      <a:pt x="138" y="134"/>
                    </a:cubicBezTo>
                    <a:cubicBezTo>
                      <a:pt x="138" y="133"/>
                      <a:pt x="138" y="132"/>
                      <a:pt x="138" y="131"/>
                    </a:cubicBezTo>
                    <a:cubicBezTo>
                      <a:pt x="139" y="130"/>
                      <a:pt x="140" y="130"/>
                      <a:pt x="140" y="129"/>
                    </a:cubicBezTo>
                    <a:cubicBezTo>
                      <a:pt x="141" y="129"/>
                      <a:pt x="141" y="127"/>
                      <a:pt x="140" y="127"/>
                    </a:cubicBezTo>
                    <a:cubicBezTo>
                      <a:pt x="141" y="127"/>
                      <a:pt x="141" y="126"/>
                      <a:pt x="141" y="125"/>
                    </a:cubicBezTo>
                    <a:cubicBezTo>
                      <a:pt x="141" y="122"/>
                      <a:pt x="141" y="120"/>
                      <a:pt x="140" y="117"/>
                    </a:cubicBezTo>
                    <a:cubicBezTo>
                      <a:pt x="141" y="117"/>
                      <a:pt x="142" y="117"/>
                      <a:pt x="142" y="116"/>
                    </a:cubicBezTo>
                    <a:cubicBezTo>
                      <a:pt x="144" y="112"/>
                      <a:pt x="143" y="107"/>
                      <a:pt x="142" y="103"/>
                    </a:cubicBezTo>
                    <a:cubicBezTo>
                      <a:pt x="141" y="97"/>
                      <a:pt x="140" y="92"/>
                      <a:pt x="140" y="86"/>
                    </a:cubicBezTo>
                    <a:cubicBezTo>
                      <a:pt x="139" y="80"/>
                      <a:pt x="139" y="75"/>
                      <a:pt x="138" y="69"/>
                    </a:cubicBezTo>
                    <a:cubicBezTo>
                      <a:pt x="138" y="64"/>
                      <a:pt x="138" y="59"/>
                      <a:pt x="137" y="54"/>
                    </a:cubicBezTo>
                    <a:cubicBezTo>
                      <a:pt x="137" y="54"/>
                      <a:pt x="137" y="54"/>
                      <a:pt x="137" y="54"/>
                    </a:cubicBezTo>
                    <a:cubicBezTo>
                      <a:pt x="142" y="49"/>
                      <a:pt x="142" y="42"/>
                      <a:pt x="142" y="36"/>
                    </a:cubicBezTo>
                    <a:cubicBezTo>
                      <a:pt x="142" y="31"/>
                      <a:pt x="140" y="25"/>
                      <a:pt x="135" y="26"/>
                    </a:cubicBezTo>
                    <a:close/>
                    <a:moveTo>
                      <a:pt x="31" y="103"/>
                    </a:moveTo>
                    <a:cubicBezTo>
                      <a:pt x="30" y="101"/>
                      <a:pt x="28" y="98"/>
                      <a:pt x="27" y="97"/>
                    </a:cubicBezTo>
                    <a:cubicBezTo>
                      <a:pt x="27" y="97"/>
                      <a:pt x="28" y="97"/>
                      <a:pt x="28" y="96"/>
                    </a:cubicBezTo>
                    <a:cubicBezTo>
                      <a:pt x="29" y="99"/>
                      <a:pt x="31" y="102"/>
                      <a:pt x="32" y="105"/>
                    </a:cubicBezTo>
                    <a:cubicBezTo>
                      <a:pt x="32" y="104"/>
                      <a:pt x="31" y="103"/>
                      <a:pt x="31" y="103"/>
                    </a:cubicBezTo>
                    <a:close/>
                    <a:moveTo>
                      <a:pt x="74" y="144"/>
                    </a:moveTo>
                    <a:cubicBezTo>
                      <a:pt x="72" y="141"/>
                      <a:pt x="69" y="138"/>
                      <a:pt x="66" y="135"/>
                    </a:cubicBezTo>
                    <a:cubicBezTo>
                      <a:pt x="63" y="130"/>
                      <a:pt x="61" y="125"/>
                      <a:pt x="58" y="121"/>
                    </a:cubicBezTo>
                    <a:cubicBezTo>
                      <a:pt x="55" y="116"/>
                      <a:pt x="52" y="112"/>
                      <a:pt x="49" y="107"/>
                    </a:cubicBezTo>
                    <a:cubicBezTo>
                      <a:pt x="46" y="104"/>
                      <a:pt x="45" y="100"/>
                      <a:pt x="42" y="97"/>
                    </a:cubicBezTo>
                    <a:cubicBezTo>
                      <a:pt x="40" y="96"/>
                      <a:pt x="38" y="98"/>
                      <a:pt x="40" y="99"/>
                    </a:cubicBezTo>
                    <a:cubicBezTo>
                      <a:pt x="43" y="103"/>
                      <a:pt x="45" y="107"/>
                      <a:pt x="48" y="111"/>
                    </a:cubicBezTo>
                    <a:cubicBezTo>
                      <a:pt x="51" y="116"/>
                      <a:pt x="54" y="121"/>
                      <a:pt x="57" y="125"/>
                    </a:cubicBezTo>
                    <a:cubicBezTo>
                      <a:pt x="60" y="129"/>
                      <a:pt x="62" y="134"/>
                      <a:pt x="65" y="138"/>
                    </a:cubicBezTo>
                    <a:cubicBezTo>
                      <a:pt x="68" y="140"/>
                      <a:pt x="69" y="143"/>
                      <a:pt x="72" y="145"/>
                    </a:cubicBezTo>
                    <a:cubicBezTo>
                      <a:pt x="69" y="146"/>
                      <a:pt x="67" y="148"/>
                      <a:pt x="64" y="149"/>
                    </a:cubicBezTo>
                    <a:cubicBezTo>
                      <a:pt x="64" y="147"/>
                      <a:pt x="63" y="146"/>
                      <a:pt x="61" y="144"/>
                    </a:cubicBezTo>
                    <a:cubicBezTo>
                      <a:pt x="59" y="142"/>
                      <a:pt x="58" y="139"/>
                      <a:pt x="56" y="137"/>
                    </a:cubicBezTo>
                    <a:cubicBezTo>
                      <a:pt x="55" y="135"/>
                      <a:pt x="54" y="134"/>
                      <a:pt x="53" y="133"/>
                    </a:cubicBezTo>
                    <a:cubicBezTo>
                      <a:pt x="56" y="136"/>
                      <a:pt x="58" y="138"/>
                      <a:pt x="61" y="141"/>
                    </a:cubicBezTo>
                    <a:cubicBezTo>
                      <a:pt x="62" y="142"/>
                      <a:pt x="64" y="140"/>
                      <a:pt x="63" y="139"/>
                    </a:cubicBezTo>
                    <a:cubicBezTo>
                      <a:pt x="57" y="131"/>
                      <a:pt x="51" y="123"/>
                      <a:pt x="45" y="115"/>
                    </a:cubicBezTo>
                    <a:cubicBezTo>
                      <a:pt x="42" y="111"/>
                      <a:pt x="39" y="108"/>
                      <a:pt x="37" y="104"/>
                    </a:cubicBezTo>
                    <a:cubicBezTo>
                      <a:pt x="36" y="101"/>
                      <a:pt x="34" y="98"/>
                      <a:pt x="32" y="95"/>
                    </a:cubicBezTo>
                    <a:cubicBezTo>
                      <a:pt x="38" y="94"/>
                      <a:pt x="43" y="92"/>
                      <a:pt x="48" y="91"/>
                    </a:cubicBezTo>
                    <a:cubicBezTo>
                      <a:pt x="47" y="91"/>
                      <a:pt x="47" y="92"/>
                      <a:pt x="48" y="92"/>
                    </a:cubicBezTo>
                    <a:cubicBezTo>
                      <a:pt x="49" y="96"/>
                      <a:pt x="52" y="100"/>
                      <a:pt x="54" y="103"/>
                    </a:cubicBezTo>
                    <a:cubicBezTo>
                      <a:pt x="57" y="108"/>
                      <a:pt x="58" y="112"/>
                      <a:pt x="61" y="117"/>
                    </a:cubicBezTo>
                    <a:cubicBezTo>
                      <a:pt x="64" y="121"/>
                      <a:pt x="66" y="126"/>
                      <a:pt x="69" y="131"/>
                    </a:cubicBezTo>
                    <a:cubicBezTo>
                      <a:pt x="72" y="135"/>
                      <a:pt x="75" y="139"/>
                      <a:pt x="79" y="143"/>
                    </a:cubicBezTo>
                    <a:cubicBezTo>
                      <a:pt x="77" y="143"/>
                      <a:pt x="75" y="144"/>
                      <a:pt x="74" y="144"/>
                    </a:cubicBezTo>
                    <a:close/>
                    <a:moveTo>
                      <a:pt x="83" y="141"/>
                    </a:moveTo>
                    <a:cubicBezTo>
                      <a:pt x="83" y="141"/>
                      <a:pt x="82" y="142"/>
                      <a:pt x="82" y="142"/>
                    </a:cubicBezTo>
                    <a:cubicBezTo>
                      <a:pt x="80" y="138"/>
                      <a:pt x="78" y="134"/>
                      <a:pt x="75" y="131"/>
                    </a:cubicBezTo>
                    <a:cubicBezTo>
                      <a:pt x="72" y="126"/>
                      <a:pt x="69" y="122"/>
                      <a:pt x="67" y="117"/>
                    </a:cubicBezTo>
                    <a:cubicBezTo>
                      <a:pt x="64" y="112"/>
                      <a:pt x="62" y="108"/>
                      <a:pt x="59" y="103"/>
                    </a:cubicBezTo>
                    <a:cubicBezTo>
                      <a:pt x="57" y="99"/>
                      <a:pt x="53" y="96"/>
                      <a:pt x="51" y="91"/>
                    </a:cubicBezTo>
                    <a:cubicBezTo>
                      <a:pt x="51" y="91"/>
                      <a:pt x="51" y="90"/>
                      <a:pt x="50" y="90"/>
                    </a:cubicBezTo>
                    <a:cubicBezTo>
                      <a:pt x="53" y="89"/>
                      <a:pt x="56" y="88"/>
                      <a:pt x="59" y="87"/>
                    </a:cubicBezTo>
                    <a:cubicBezTo>
                      <a:pt x="60" y="87"/>
                      <a:pt x="61" y="87"/>
                      <a:pt x="62" y="86"/>
                    </a:cubicBezTo>
                    <a:cubicBezTo>
                      <a:pt x="62" y="87"/>
                      <a:pt x="62" y="87"/>
                      <a:pt x="62" y="88"/>
                    </a:cubicBezTo>
                    <a:cubicBezTo>
                      <a:pt x="66" y="98"/>
                      <a:pt x="70" y="108"/>
                      <a:pt x="75" y="117"/>
                    </a:cubicBezTo>
                    <a:cubicBezTo>
                      <a:pt x="79" y="125"/>
                      <a:pt x="83" y="133"/>
                      <a:pt x="89" y="140"/>
                    </a:cubicBezTo>
                    <a:cubicBezTo>
                      <a:pt x="87" y="140"/>
                      <a:pt x="85" y="141"/>
                      <a:pt x="83" y="141"/>
                    </a:cubicBezTo>
                    <a:close/>
                    <a:moveTo>
                      <a:pt x="106" y="137"/>
                    </a:moveTo>
                    <a:cubicBezTo>
                      <a:pt x="105" y="137"/>
                      <a:pt x="104" y="137"/>
                      <a:pt x="103" y="138"/>
                    </a:cubicBezTo>
                    <a:cubicBezTo>
                      <a:pt x="100" y="138"/>
                      <a:pt x="96" y="139"/>
                      <a:pt x="92" y="140"/>
                    </a:cubicBezTo>
                    <a:cubicBezTo>
                      <a:pt x="88" y="132"/>
                      <a:pt x="83" y="124"/>
                      <a:pt x="79" y="117"/>
                    </a:cubicBezTo>
                    <a:cubicBezTo>
                      <a:pt x="74" y="107"/>
                      <a:pt x="69" y="97"/>
                      <a:pt x="66" y="87"/>
                    </a:cubicBezTo>
                    <a:cubicBezTo>
                      <a:pt x="66" y="86"/>
                      <a:pt x="65" y="86"/>
                      <a:pt x="65" y="85"/>
                    </a:cubicBezTo>
                    <a:cubicBezTo>
                      <a:pt x="71" y="84"/>
                      <a:pt x="77" y="82"/>
                      <a:pt x="83" y="80"/>
                    </a:cubicBezTo>
                    <a:cubicBezTo>
                      <a:pt x="85" y="79"/>
                      <a:pt x="87" y="79"/>
                      <a:pt x="88" y="78"/>
                    </a:cubicBezTo>
                    <a:cubicBezTo>
                      <a:pt x="91" y="88"/>
                      <a:pt x="94" y="99"/>
                      <a:pt x="97" y="109"/>
                    </a:cubicBezTo>
                    <a:cubicBezTo>
                      <a:pt x="100" y="118"/>
                      <a:pt x="103" y="128"/>
                      <a:pt x="106" y="137"/>
                    </a:cubicBezTo>
                    <a:close/>
                    <a:moveTo>
                      <a:pt x="121" y="103"/>
                    </a:moveTo>
                    <a:cubicBezTo>
                      <a:pt x="122" y="112"/>
                      <a:pt x="124" y="122"/>
                      <a:pt x="128" y="131"/>
                    </a:cubicBezTo>
                    <a:cubicBezTo>
                      <a:pt x="126" y="131"/>
                      <a:pt x="125" y="132"/>
                      <a:pt x="123" y="132"/>
                    </a:cubicBezTo>
                    <a:cubicBezTo>
                      <a:pt x="118" y="134"/>
                      <a:pt x="114" y="135"/>
                      <a:pt x="109" y="136"/>
                    </a:cubicBezTo>
                    <a:cubicBezTo>
                      <a:pt x="107" y="127"/>
                      <a:pt x="104" y="117"/>
                      <a:pt x="102" y="108"/>
                    </a:cubicBezTo>
                    <a:cubicBezTo>
                      <a:pt x="98" y="97"/>
                      <a:pt x="95" y="87"/>
                      <a:pt x="92" y="77"/>
                    </a:cubicBezTo>
                    <a:cubicBezTo>
                      <a:pt x="93" y="77"/>
                      <a:pt x="94" y="76"/>
                      <a:pt x="95" y="76"/>
                    </a:cubicBezTo>
                    <a:cubicBezTo>
                      <a:pt x="98" y="75"/>
                      <a:pt x="101" y="74"/>
                      <a:pt x="104" y="72"/>
                    </a:cubicBezTo>
                    <a:cubicBezTo>
                      <a:pt x="108" y="71"/>
                      <a:pt x="112" y="70"/>
                      <a:pt x="116" y="69"/>
                    </a:cubicBezTo>
                    <a:cubicBezTo>
                      <a:pt x="117" y="80"/>
                      <a:pt x="119" y="92"/>
                      <a:pt x="121" y="103"/>
                    </a:cubicBezTo>
                    <a:close/>
                    <a:moveTo>
                      <a:pt x="132" y="68"/>
                    </a:moveTo>
                    <a:cubicBezTo>
                      <a:pt x="133" y="73"/>
                      <a:pt x="133" y="79"/>
                      <a:pt x="134" y="85"/>
                    </a:cubicBezTo>
                    <a:cubicBezTo>
                      <a:pt x="134" y="90"/>
                      <a:pt x="135" y="96"/>
                      <a:pt x="136" y="101"/>
                    </a:cubicBezTo>
                    <a:cubicBezTo>
                      <a:pt x="137" y="102"/>
                      <a:pt x="137" y="104"/>
                      <a:pt x="137" y="105"/>
                    </a:cubicBezTo>
                    <a:cubicBezTo>
                      <a:pt x="136" y="107"/>
                      <a:pt x="136" y="110"/>
                      <a:pt x="136" y="112"/>
                    </a:cubicBezTo>
                    <a:cubicBezTo>
                      <a:pt x="136" y="111"/>
                      <a:pt x="136" y="109"/>
                      <a:pt x="136" y="108"/>
                    </a:cubicBezTo>
                    <a:cubicBezTo>
                      <a:pt x="134" y="101"/>
                      <a:pt x="135" y="93"/>
                      <a:pt x="133" y="86"/>
                    </a:cubicBezTo>
                    <a:cubicBezTo>
                      <a:pt x="132" y="85"/>
                      <a:pt x="131" y="85"/>
                      <a:pt x="130" y="86"/>
                    </a:cubicBezTo>
                    <a:cubicBezTo>
                      <a:pt x="129" y="79"/>
                      <a:pt x="128" y="73"/>
                      <a:pt x="128" y="67"/>
                    </a:cubicBezTo>
                    <a:cubicBezTo>
                      <a:pt x="128" y="65"/>
                      <a:pt x="125" y="66"/>
                      <a:pt x="125" y="67"/>
                    </a:cubicBezTo>
                    <a:cubicBezTo>
                      <a:pt x="126" y="77"/>
                      <a:pt x="127" y="87"/>
                      <a:pt x="129" y="97"/>
                    </a:cubicBezTo>
                    <a:cubicBezTo>
                      <a:pt x="130" y="97"/>
                      <a:pt x="130" y="97"/>
                      <a:pt x="130" y="97"/>
                    </a:cubicBezTo>
                    <a:cubicBezTo>
                      <a:pt x="130" y="101"/>
                      <a:pt x="130" y="106"/>
                      <a:pt x="131" y="110"/>
                    </a:cubicBezTo>
                    <a:cubicBezTo>
                      <a:pt x="132" y="116"/>
                      <a:pt x="133" y="122"/>
                      <a:pt x="134" y="128"/>
                    </a:cubicBezTo>
                    <a:cubicBezTo>
                      <a:pt x="134" y="128"/>
                      <a:pt x="133" y="128"/>
                      <a:pt x="133" y="129"/>
                    </a:cubicBezTo>
                    <a:cubicBezTo>
                      <a:pt x="132" y="129"/>
                      <a:pt x="132" y="129"/>
                      <a:pt x="131" y="129"/>
                    </a:cubicBezTo>
                    <a:cubicBezTo>
                      <a:pt x="129" y="120"/>
                      <a:pt x="126" y="111"/>
                      <a:pt x="125" y="101"/>
                    </a:cubicBezTo>
                    <a:cubicBezTo>
                      <a:pt x="123" y="90"/>
                      <a:pt x="121" y="79"/>
                      <a:pt x="120" y="68"/>
                    </a:cubicBezTo>
                    <a:cubicBezTo>
                      <a:pt x="124" y="66"/>
                      <a:pt x="128" y="64"/>
                      <a:pt x="132" y="62"/>
                    </a:cubicBezTo>
                    <a:cubicBezTo>
                      <a:pt x="132" y="64"/>
                      <a:pt x="132" y="66"/>
                      <a:pt x="132" y="68"/>
                    </a:cubicBezTo>
                    <a:close/>
                    <a:moveTo>
                      <a:pt x="137" y="34"/>
                    </a:moveTo>
                    <a:cubicBezTo>
                      <a:pt x="137" y="37"/>
                      <a:pt x="137" y="39"/>
                      <a:pt x="136" y="41"/>
                    </a:cubicBezTo>
                    <a:cubicBezTo>
                      <a:pt x="136" y="44"/>
                      <a:pt x="136" y="48"/>
                      <a:pt x="134" y="51"/>
                    </a:cubicBezTo>
                    <a:cubicBezTo>
                      <a:pt x="133" y="52"/>
                      <a:pt x="133" y="52"/>
                      <a:pt x="133" y="53"/>
                    </a:cubicBezTo>
                    <a:cubicBezTo>
                      <a:pt x="133" y="53"/>
                      <a:pt x="133" y="53"/>
                      <a:pt x="133" y="54"/>
                    </a:cubicBezTo>
                    <a:cubicBezTo>
                      <a:pt x="133" y="54"/>
                      <a:pt x="133" y="55"/>
                      <a:pt x="133" y="56"/>
                    </a:cubicBezTo>
                    <a:cubicBezTo>
                      <a:pt x="129" y="56"/>
                      <a:pt x="125" y="59"/>
                      <a:pt x="123" y="60"/>
                    </a:cubicBezTo>
                    <a:cubicBezTo>
                      <a:pt x="116" y="63"/>
                      <a:pt x="109" y="65"/>
                      <a:pt x="103" y="68"/>
                    </a:cubicBezTo>
                    <a:cubicBezTo>
                      <a:pt x="100" y="68"/>
                      <a:pt x="97" y="69"/>
                      <a:pt x="95" y="70"/>
                    </a:cubicBezTo>
                    <a:cubicBezTo>
                      <a:pt x="93" y="70"/>
                      <a:pt x="92" y="71"/>
                      <a:pt x="90" y="71"/>
                    </a:cubicBezTo>
                    <a:cubicBezTo>
                      <a:pt x="89" y="71"/>
                      <a:pt x="87" y="71"/>
                      <a:pt x="87" y="72"/>
                    </a:cubicBezTo>
                    <a:cubicBezTo>
                      <a:pt x="85" y="73"/>
                      <a:pt x="83" y="73"/>
                      <a:pt x="82" y="74"/>
                    </a:cubicBezTo>
                    <a:cubicBezTo>
                      <a:pt x="73" y="77"/>
                      <a:pt x="64" y="80"/>
                      <a:pt x="55" y="82"/>
                    </a:cubicBezTo>
                    <a:cubicBezTo>
                      <a:pt x="47" y="85"/>
                      <a:pt x="39" y="87"/>
                      <a:pt x="31" y="90"/>
                    </a:cubicBezTo>
                    <a:cubicBezTo>
                      <a:pt x="29" y="91"/>
                      <a:pt x="26" y="92"/>
                      <a:pt x="24" y="93"/>
                    </a:cubicBezTo>
                    <a:cubicBezTo>
                      <a:pt x="23" y="93"/>
                      <a:pt x="22" y="93"/>
                      <a:pt x="22" y="94"/>
                    </a:cubicBezTo>
                    <a:cubicBezTo>
                      <a:pt x="20" y="94"/>
                      <a:pt x="19" y="93"/>
                      <a:pt x="17" y="92"/>
                    </a:cubicBezTo>
                    <a:cubicBezTo>
                      <a:pt x="15" y="91"/>
                      <a:pt x="14" y="90"/>
                      <a:pt x="12" y="88"/>
                    </a:cubicBezTo>
                    <a:cubicBezTo>
                      <a:pt x="13" y="84"/>
                      <a:pt x="10" y="78"/>
                      <a:pt x="6" y="77"/>
                    </a:cubicBezTo>
                    <a:cubicBezTo>
                      <a:pt x="5" y="76"/>
                      <a:pt x="7" y="69"/>
                      <a:pt x="7" y="68"/>
                    </a:cubicBezTo>
                    <a:cubicBezTo>
                      <a:pt x="7" y="64"/>
                      <a:pt x="7" y="60"/>
                      <a:pt x="8" y="56"/>
                    </a:cubicBezTo>
                    <a:cubicBezTo>
                      <a:pt x="8" y="52"/>
                      <a:pt x="8" y="48"/>
                      <a:pt x="8" y="45"/>
                    </a:cubicBezTo>
                    <a:cubicBezTo>
                      <a:pt x="8" y="43"/>
                      <a:pt x="8" y="40"/>
                      <a:pt x="9" y="39"/>
                    </a:cubicBezTo>
                    <a:cubicBezTo>
                      <a:pt x="13" y="41"/>
                      <a:pt x="19" y="37"/>
                      <a:pt x="22" y="32"/>
                    </a:cubicBezTo>
                    <a:cubicBezTo>
                      <a:pt x="23" y="34"/>
                      <a:pt x="25" y="34"/>
                      <a:pt x="27" y="34"/>
                    </a:cubicBezTo>
                    <a:cubicBezTo>
                      <a:pt x="31" y="34"/>
                      <a:pt x="35" y="34"/>
                      <a:pt x="39" y="34"/>
                    </a:cubicBezTo>
                    <a:cubicBezTo>
                      <a:pt x="39" y="34"/>
                      <a:pt x="40" y="34"/>
                      <a:pt x="41" y="34"/>
                    </a:cubicBezTo>
                    <a:cubicBezTo>
                      <a:pt x="40" y="35"/>
                      <a:pt x="40" y="35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7"/>
                      <a:pt x="40" y="37"/>
                    </a:cubicBezTo>
                    <a:cubicBezTo>
                      <a:pt x="41" y="38"/>
                      <a:pt x="41" y="38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40"/>
                      <a:pt x="42" y="40"/>
                    </a:cubicBezTo>
                    <a:cubicBezTo>
                      <a:pt x="42" y="40"/>
                      <a:pt x="43" y="40"/>
                      <a:pt x="43" y="40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5" y="38"/>
                      <a:pt x="45" y="37"/>
                      <a:pt x="45" y="36"/>
                    </a:cubicBezTo>
                    <a:cubicBezTo>
                      <a:pt x="45" y="35"/>
                      <a:pt x="45" y="35"/>
                      <a:pt x="44" y="35"/>
                    </a:cubicBezTo>
                    <a:cubicBezTo>
                      <a:pt x="44" y="35"/>
                      <a:pt x="44" y="35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7" y="33"/>
                      <a:pt x="47" y="30"/>
                      <a:pt x="48" y="28"/>
                    </a:cubicBezTo>
                    <a:cubicBezTo>
                      <a:pt x="49" y="26"/>
                      <a:pt x="53" y="29"/>
                      <a:pt x="55" y="29"/>
                    </a:cubicBezTo>
                    <a:cubicBezTo>
                      <a:pt x="58" y="29"/>
                      <a:pt x="60" y="27"/>
                      <a:pt x="62" y="25"/>
                    </a:cubicBezTo>
                    <a:cubicBezTo>
                      <a:pt x="63" y="23"/>
                      <a:pt x="63" y="22"/>
                      <a:pt x="64" y="21"/>
                    </a:cubicBezTo>
                    <a:cubicBezTo>
                      <a:pt x="65" y="19"/>
                      <a:pt x="68" y="22"/>
                      <a:pt x="70" y="22"/>
                    </a:cubicBezTo>
                    <a:cubicBezTo>
                      <a:pt x="72" y="23"/>
                      <a:pt x="75" y="23"/>
                      <a:pt x="77" y="21"/>
                    </a:cubicBezTo>
                    <a:cubicBezTo>
                      <a:pt x="79" y="19"/>
                      <a:pt x="80" y="12"/>
                      <a:pt x="84" y="14"/>
                    </a:cubicBezTo>
                    <a:cubicBezTo>
                      <a:pt x="85" y="15"/>
                      <a:pt x="87" y="16"/>
                      <a:pt x="88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6"/>
                      <a:pt x="87" y="16"/>
                      <a:pt x="87" y="17"/>
                    </a:cubicBezTo>
                    <a:cubicBezTo>
                      <a:pt x="86" y="17"/>
                      <a:pt x="85" y="18"/>
                      <a:pt x="86" y="19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6" y="21"/>
                      <a:pt x="86" y="22"/>
                      <a:pt x="86" y="23"/>
                    </a:cubicBezTo>
                    <a:cubicBezTo>
                      <a:pt x="86" y="23"/>
                      <a:pt x="85" y="24"/>
                      <a:pt x="85" y="24"/>
                    </a:cubicBezTo>
                    <a:cubicBezTo>
                      <a:pt x="84" y="25"/>
                      <a:pt x="84" y="26"/>
                      <a:pt x="85" y="26"/>
                    </a:cubicBezTo>
                    <a:cubicBezTo>
                      <a:pt x="87" y="26"/>
                      <a:pt x="88" y="25"/>
                      <a:pt x="89" y="23"/>
                    </a:cubicBezTo>
                    <a:cubicBezTo>
                      <a:pt x="89" y="22"/>
                      <a:pt x="89" y="22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1" y="21"/>
                      <a:pt x="92" y="21"/>
                      <a:pt x="92" y="20"/>
                    </a:cubicBezTo>
                    <a:cubicBezTo>
                      <a:pt x="93" y="19"/>
                      <a:pt x="93" y="18"/>
                      <a:pt x="92" y="17"/>
                    </a:cubicBezTo>
                    <a:cubicBezTo>
                      <a:pt x="92" y="17"/>
                      <a:pt x="93" y="17"/>
                      <a:pt x="93" y="17"/>
                    </a:cubicBezTo>
                    <a:cubicBezTo>
                      <a:pt x="98" y="17"/>
                      <a:pt x="98" y="10"/>
                      <a:pt x="101" y="7"/>
                    </a:cubicBezTo>
                    <a:cubicBezTo>
                      <a:pt x="102" y="6"/>
                      <a:pt x="107" y="10"/>
                      <a:pt x="108" y="10"/>
                    </a:cubicBezTo>
                    <a:cubicBezTo>
                      <a:pt x="111" y="13"/>
                      <a:pt x="113" y="12"/>
                      <a:pt x="116" y="11"/>
                    </a:cubicBezTo>
                    <a:cubicBezTo>
                      <a:pt x="117" y="10"/>
                      <a:pt x="119" y="10"/>
                      <a:pt x="120" y="9"/>
                    </a:cubicBezTo>
                    <a:cubicBezTo>
                      <a:pt x="121" y="9"/>
                      <a:pt x="123" y="15"/>
                      <a:pt x="123" y="16"/>
                    </a:cubicBezTo>
                    <a:cubicBezTo>
                      <a:pt x="123" y="17"/>
                      <a:pt x="125" y="17"/>
                      <a:pt x="126" y="18"/>
                    </a:cubicBezTo>
                    <a:cubicBezTo>
                      <a:pt x="128" y="19"/>
                      <a:pt x="127" y="24"/>
                      <a:pt x="127" y="26"/>
                    </a:cubicBezTo>
                    <a:cubicBezTo>
                      <a:pt x="127" y="27"/>
                      <a:pt x="129" y="28"/>
                      <a:pt x="130" y="27"/>
                    </a:cubicBezTo>
                    <a:cubicBezTo>
                      <a:pt x="130" y="27"/>
                      <a:pt x="130" y="26"/>
                      <a:pt x="130" y="26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1" y="25"/>
                      <a:pt x="131" y="25"/>
                      <a:pt x="131" y="26"/>
                    </a:cubicBezTo>
                    <a:cubicBezTo>
                      <a:pt x="131" y="27"/>
                      <a:pt x="131" y="28"/>
                      <a:pt x="131" y="29"/>
                    </a:cubicBezTo>
                    <a:cubicBezTo>
                      <a:pt x="132" y="31"/>
                      <a:pt x="134" y="31"/>
                      <a:pt x="136" y="30"/>
                    </a:cubicBezTo>
                    <a:cubicBezTo>
                      <a:pt x="136" y="31"/>
                      <a:pt x="137" y="35"/>
                      <a:pt x="13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634"/>
              <p:cNvSpPr>
                <a:spLocks noEditPoints="1"/>
              </p:cNvSpPr>
              <p:nvPr/>
            </p:nvSpPr>
            <p:spPr bwMode="auto">
              <a:xfrm>
                <a:off x="2053" y="2177"/>
                <a:ext cx="59" cy="67"/>
              </a:xfrm>
              <a:custGeom>
                <a:avLst/>
                <a:gdLst>
                  <a:gd name="T0" fmla="*/ 46 w 78"/>
                  <a:gd name="T1" fmla="*/ 19 h 87"/>
                  <a:gd name="T2" fmla="*/ 33 w 78"/>
                  <a:gd name="T3" fmla="*/ 36 h 87"/>
                  <a:gd name="T4" fmla="*/ 12 w 78"/>
                  <a:gd name="T5" fmla="*/ 62 h 87"/>
                  <a:gd name="T6" fmla="*/ 1 w 78"/>
                  <a:gd name="T7" fmla="*/ 78 h 87"/>
                  <a:gd name="T8" fmla="*/ 16 w 78"/>
                  <a:gd name="T9" fmla="*/ 86 h 87"/>
                  <a:gd name="T10" fmla="*/ 24 w 78"/>
                  <a:gd name="T11" fmla="*/ 78 h 87"/>
                  <a:gd name="T12" fmla="*/ 77 w 78"/>
                  <a:gd name="T13" fmla="*/ 14 h 87"/>
                  <a:gd name="T14" fmla="*/ 78 w 78"/>
                  <a:gd name="T15" fmla="*/ 9 h 87"/>
                  <a:gd name="T16" fmla="*/ 54 w 78"/>
                  <a:gd name="T17" fmla="*/ 10 h 87"/>
                  <a:gd name="T18" fmla="*/ 63 w 78"/>
                  <a:gd name="T19" fmla="*/ 4 h 87"/>
                  <a:gd name="T20" fmla="*/ 65 w 78"/>
                  <a:gd name="T21" fmla="*/ 4 h 87"/>
                  <a:gd name="T22" fmla="*/ 63 w 78"/>
                  <a:gd name="T23" fmla="*/ 2 h 87"/>
                  <a:gd name="T24" fmla="*/ 71 w 78"/>
                  <a:gd name="T25" fmla="*/ 19 h 87"/>
                  <a:gd name="T26" fmla="*/ 11 w 78"/>
                  <a:gd name="T27" fmla="*/ 85 h 87"/>
                  <a:gd name="T28" fmla="*/ 3 w 78"/>
                  <a:gd name="T29" fmla="*/ 75 h 87"/>
                  <a:gd name="T30" fmla="*/ 4 w 78"/>
                  <a:gd name="T31" fmla="*/ 72 h 87"/>
                  <a:gd name="T32" fmla="*/ 4 w 78"/>
                  <a:gd name="T33" fmla="*/ 70 h 87"/>
                  <a:gd name="T34" fmla="*/ 7 w 78"/>
                  <a:gd name="T35" fmla="*/ 69 h 87"/>
                  <a:gd name="T36" fmla="*/ 9 w 78"/>
                  <a:gd name="T37" fmla="*/ 68 h 87"/>
                  <a:gd name="T38" fmla="*/ 10 w 78"/>
                  <a:gd name="T39" fmla="*/ 67 h 87"/>
                  <a:gd name="T40" fmla="*/ 10 w 78"/>
                  <a:gd name="T41" fmla="*/ 65 h 87"/>
                  <a:gd name="T42" fmla="*/ 11 w 78"/>
                  <a:gd name="T43" fmla="*/ 64 h 87"/>
                  <a:gd name="T44" fmla="*/ 13 w 78"/>
                  <a:gd name="T45" fmla="*/ 63 h 87"/>
                  <a:gd name="T46" fmla="*/ 15 w 78"/>
                  <a:gd name="T47" fmla="*/ 63 h 87"/>
                  <a:gd name="T48" fmla="*/ 16 w 78"/>
                  <a:gd name="T49" fmla="*/ 60 h 87"/>
                  <a:gd name="T50" fmla="*/ 17 w 78"/>
                  <a:gd name="T51" fmla="*/ 58 h 87"/>
                  <a:gd name="T52" fmla="*/ 18 w 78"/>
                  <a:gd name="T53" fmla="*/ 58 h 87"/>
                  <a:gd name="T54" fmla="*/ 20 w 78"/>
                  <a:gd name="T55" fmla="*/ 56 h 87"/>
                  <a:gd name="T56" fmla="*/ 20 w 78"/>
                  <a:gd name="T57" fmla="*/ 53 h 87"/>
                  <a:gd name="T58" fmla="*/ 24 w 78"/>
                  <a:gd name="T59" fmla="*/ 53 h 87"/>
                  <a:gd name="T60" fmla="*/ 24 w 78"/>
                  <a:gd name="T61" fmla="*/ 51 h 87"/>
                  <a:gd name="T62" fmla="*/ 26 w 78"/>
                  <a:gd name="T63" fmla="*/ 48 h 87"/>
                  <a:gd name="T64" fmla="*/ 27 w 78"/>
                  <a:gd name="T65" fmla="*/ 45 h 87"/>
                  <a:gd name="T66" fmla="*/ 29 w 78"/>
                  <a:gd name="T67" fmla="*/ 45 h 87"/>
                  <a:gd name="T68" fmla="*/ 28 w 78"/>
                  <a:gd name="T69" fmla="*/ 43 h 87"/>
                  <a:gd name="T70" fmla="*/ 31 w 78"/>
                  <a:gd name="T71" fmla="*/ 41 h 87"/>
                  <a:gd name="T72" fmla="*/ 33 w 78"/>
                  <a:gd name="T73" fmla="*/ 38 h 87"/>
                  <a:gd name="T74" fmla="*/ 38 w 78"/>
                  <a:gd name="T75" fmla="*/ 41 h 87"/>
                  <a:gd name="T76" fmla="*/ 33 w 78"/>
                  <a:gd name="T77" fmla="*/ 37 h 87"/>
                  <a:gd name="T78" fmla="*/ 36 w 78"/>
                  <a:gd name="T79" fmla="*/ 36 h 87"/>
                  <a:gd name="T80" fmla="*/ 38 w 78"/>
                  <a:gd name="T81" fmla="*/ 35 h 87"/>
                  <a:gd name="T82" fmla="*/ 40 w 78"/>
                  <a:gd name="T83" fmla="*/ 33 h 87"/>
                  <a:gd name="T84" fmla="*/ 39 w 78"/>
                  <a:gd name="T85" fmla="*/ 29 h 87"/>
                  <a:gd name="T86" fmla="*/ 42 w 78"/>
                  <a:gd name="T87" fmla="*/ 29 h 87"/>
                  <a:gd name="T88" fmla="*/ 44 w 78"/>
                  <a:gd name="T89" fmla="*/ 29 h 87"/>
                  <a:gd name="T90" fmla="*/ 42 w 78"/>
                  <a:gd name="T91" fmla="*/ 25 h 87"/>
                  <a:gd name="T92" fmla="*/ 44 w 78"/>
                  <a:gd name="T93" fmla="*/ 25 h 87"/>
                  <a:gd name="T94" fmla="*/ 47 w 78"/>
                  <a:gd name="T95" fmla="*/ 24 h 87"/>
                  <a:gd name="T96" fmla="*/ 47 w 78"/>
                  <a:gd name="T97" fmla="*/ 23 h 87"/>
                  <a:gd name="T98" fmla="*/ 48 w 78"/>
                  <a:gd name="T99" fmla="*/ 21 h 87"/>
                  <a:gd name="T100" fmla="*/ 48 w 78"/>
                  <a:gd name="T101" fmla="*/ 19 h 87"/>
                  <a:gd name="T102" fmla="*/ 50 w 78"/>
                  <a:gd name="T103" fmla="*/ 17 h 87"/>
                  <a:gd name="T104" fmla="*/ 52 w 78"/>
                  <a:gd name="T105" fmla="*/ 15 h 87"/>
                  <a:gd name="T106" fmla="*/ 54 w 78"/>
                  <a:gd name="T107" fmla="*/ 14 h 87"/>
                  <a:gd name="T108" fmla="*/ 53 w 78"/>
                  <a:gd name="T109" fmla="*/ 13 h 87"/>
                  <a:gd name="T110" fmla="*/ 57 w 78"/>
                  <a:gd name="T111" fmla="*/ 14 h 87"/>
                  <a:gd name="T112" fmla="*/ 56 w 78"/>
                  <a:gd name="T113" fmla="*/ 10 h 87"/>
                  <a:gd name="T114" fmla="*/ 58 w 78"/>
                  <a:gd name="T115" fmla="*/ 9 h 87"/>
                  <a:gd name="T116" fmla="*/ 59 w 78"/>
                  <a:gd name="T117" fmla="*/ 6 h 87"/>
                  <a:gd name="T118" fmla="*/ 61 w 78"/>
                  <a:gd name="T119" fmla="*/ 5 h 87"/>
                  <a:gd name="T120" fmla="*/ 67 w 78"/>
                  <a:gd name="T121" fmla="*/ 9 h 87"/>
                  <a:gd name="T122" fmla="*/ 67 w 78"/>
                  <a:gd name="T123" fmla="*/ 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" h="87">
                    <a:moveTo>
                      <a:pt x="54" y="10"/>
                    </a:move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3" y="11"/>
                      <a:pt x="52" y="13"/>
                    </a:cubicBezTo>
                    <a:cubicBezTo>
                      <a:pt x="49" y="16"/>
                      <a:pt x="47" y="18"/>
                      <a:pt x="47" y="18"/>
                    </a:cubicBezTo>
                    <a:cubicBezTo>
                      <a:pt x="48" y="18"/>
                      <a:pt x="47" y="19"/>
                      <a:pt x="46" y="19"/>
                    </a:cubicBezTo>
                    <a:cubicBezTo>
                      <a:pt x="46" y="19"/>
                      <a:pt x="46" y="19"/>
                      <a:pt x="46" y="20"/>
                    </a:cubicBezTo>
                    <a:cubicBezTo>
                      <a:pt x="46" y="20"/>
                      <a:pt x="46" y="20"/>
                      <a:pt x="46" y="21"/>
                    </a:cubicBezTo>
                    <a:cubicBezTo>
                      <a:pt x="45" y="21"/>
                      <a:pt x="41" y="26"/>
                      <a:pt x="40" y="28"/>
                    </a:cubicBezTo>
                    <a:cubicBezTo>
                      <a:pt x="39" y="28"/>
                      <a:pt x="38" y="29"/>
                      <a:pt x="38" y="30"/>
                    </a:cubicBezTo>
                    <a:cubicBezTo>
                      <a:pt x="35" y="35"/>
                      <a:pt x="34" y="35"/>
                      <a:pt x="33" y="36"/>
                    </a:cubicBezTo>
                    <a:cubicBezTo>
                      <a:pt x="33" y="36"/>
                      <a:pt x="33" y="37"/>
                      <a:pt x="32" y="37"/>
                    </a:cubicBezTo>
                    <a:cubicBezTo>
                      <a:pt x="32" y="37"/>
                      <a:pt x="23" y="48"/>
                      <a:pt x="22" y="49"/>
                    </a:cubicBezTo>
                    <a:cubicBezTo>
                      <a:pt x="22" y="49"/>
                      <a:pt x="21" y="50"/>
                      <a:pt x="20" y="51"/>
                    </a:cubicBezTo>
                    <a:cubicBezTo>
                      <a:pt x="19" y="52"/>
                      <a:pt x="18" y="53"/>
                      <a:pt x="18" y="54"/>
                    </a:cubicBezTo>
                    <a:cubicBezTo>
                      <a:pt x="17" y="56"/>
                      <a:pt x="14" y="60"/>
                      <a:pt x="12" y="62"/>
                    </a:cubicBezTo>
                    <a:cubicBezTo>
                      <a:pt x="11" y="62"/>
                      <a:pt x="10" y="63"/>
                      <a:pt x="9" y="64"/>
                    </a:cubicBezTo>
                    <a:cubicBezTo>
                      <a:pt x="8" y="65"/>
                      <a:pt x="6" y="67"/>
                      <a:pt x="4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0" y="73"/>
                      <a:pt x="0" y="73"/>
                      <a:pt x="1" y="76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6" y="82"/>
                      <a:pt x="10" y="86"/>
                      <a:pt x="11" y="86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3" y="87"/>
                      <a:pt x="14" y="87"/>
                      <a:pt x="15" y="87"/>
                    </a:cubicBezTo>
                    <a:cubicBezTo>
                      <a:pt x="15" y="86"/>
                      <a:pt x="16" y="86"/>
                      <a:pt x="16" y="86"/>
                    </a:cubicBezTo>
                    <a:cubicBezTo>
                      <a:pt x="16" y="86"/>
                      <a:pt x="17" y="86"/>
                      <a:pt x="17" y="86"/>
                    </a:cubicBezTo>
                    <a:cubicBezTo>
                      <a:pt x="17" y="85"/>
                      <a:pt x="17" y="85"/>
                      <a:pt x="18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9" y="84"/>
                      <a:pt x="20" y="83"/>
                      <a:pt x="20" y="83"/>
                    </a:cubicBezTo>
                    <a:cubicBezTo>
                      <a:pt x="21" y="82"/>
                      <a:pt x="23" y="80"/>
                      <a:pt x="24" y="78"/>
                    </a:cubicBezTo>
                    <a:cubicBezTo>
                      <a:pt x="26" y="76"/>
                      <a:pt x="28" y="73"/>
                      <a:pt x="29" y="72"/>
                    </a:cubicBezTo>
                    <a:cubicBezTo>
                      <a:pt x="43" y="54"/>
                      <a:pt x="57" y="37"/>
                      <a:pt x="72" y="20"/>
                    </a:cubicBezTo>
                    <a:cubicBezTo>
                      <a:pt x="73" y="18"/>
                      <a:pt x="74" y="17"/>
                      <a:pt x="74" y="17"/>
                    </a:cubicBezTo>
                    <a:cubicBezTo>
                      <a:pt x="74" y="17"/>
                      <a:pt x="75" y="16"/>
                      <a:pt x="75" y="15"/>
                    </a:cubicBezTo>
                    <a:cubicBezTo>
                      <a:pt x="76" y="15"/>
                      <a:pt x="76" y="14"/>
                      <a:pt x="77" y="14"/>
                    </a:cubicBezTo>
                    <a:cubicBezTo>
                      <a:pt x="77" y="13"/>
                      <a:pt x="77" y="13"/>
                      <a:pt x="77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0"/>
                      <a:pt x="78" y="10"/>
                      <a:pt x="78" y="9"/>
                    </a:cubicBezTo>
                    <a:cubicBezTo>
                      <a:pt x="77" y="8"/>
                      <a:pt x="77" y="8"/>
                      <a:pt x="76" y="7"/>
                    </a:cubicBezTo>
                    <a:cubicBezTo>
                      <a:pt x="74" y="5"/>
                      <a:pt x="69" y="0"/>
                      <a:pt x="66" y="0"/>
                    </a:cubicBezTo>
                    <a:cubicBezTo>
                      <a:pt x="65" y="0"/>
                      <a:pt x="63" y="1"/>
                      <a:pt x="62" y="1"/>
                    </a:cubicBezTo>
                    <a:cubicBezTo>
                      <a:pt x="61" y="2"/>
                      <a:pt x="59" y="5"/>
                      <a:pt x="56" y="8"/>
                    </a:cubicBezTo>
                    <a:cubicBezTo>
                      <a:pt x="55" y="9"/>
                      <a:pt x="55" y="9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lose/>
                    <a:moveTo>
                      <a:pt x="60" y="4"/>
                    </a:moveTo>
                    <a:cubicBezTo>
                      <a:pt x="60" y="4"/>
                      <a:pt x="60" y="4"/>
                      <a:pt x="61" y="4"/>
                    </a:cubicBezTo>
                    <a:cubicBezTo>
                      <a:pt x="61" y="3"/>
                      <a:pt x="61" y="4"/>
                      <a:pt x="62" y="4"/>
                    </a:cubicBezTo>
                    <a:cubicBezTo>
                      <a:pt x="63" y="5"/>
                      <a:pt x="63" y="5"/>
                      <a:pt x="63" y="4"/>
                    </a:cubicBezTo>
                    <a:cubicBezTo>
                      <a:pt x="64" y="4"/>
                      <a:pt x="64" y="4"/>
                      <a:pt x="63" y="4"/>
                    </a:cubicBezTo>
                    <a:cubicBezTo>
                      <a:pt x="63" y="4"/>
                      <a:pt x="63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3" y="2"/>
                      <a:pt x="63" y="3"/>
                      <a:pt x="64" y="3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4" y="1"/>
                      <a:pt x="65" y="1"/>
                    </a:cubicBezTo>
                    <a:cubicBezTo>
                      <a:pt x="68" y="1"/>
                      <a:pt x="75" y="8"/>
                      <a:pt x="76" y="9"/>
                    </a:cubicBezTo>
                    <a:cubicBezTo>
                      <a:pt x="77" y="11"/>
                      <a:pt x="77" y="12"/>
                      <a:pt x="75" y="14"/>
                    </a:cubicBezTo>
                    <a:cubicBezTo>
                      <a:pt x="74" y="15"/>
                      <a:pt x="73" y="17"/>
                      <a:pt x="73" y="17"/>
                    </a:cubicBezTo>
                    <a:cubicBezTo>
                      <a:pt x="73" y="17"/>
                      <a:pt x="72" y="18"/>
                      <a:pt x="71" y="19"/>
                    </a:cubicBezTo>
                    <a:cubicBezTo>
                      <a:pt x="54" y="37"/>
                      <a:pt x="40" y="58"/>
                      <a:pt x="24" y="77"/>
                    </a:cubicBezTo>
                    <a:cubicBezTo>
                      <a:pt x="22" y="78"/>
                      <a:pt x="20" y="81"/>
                      <a:pt x="20" y="82"/>
                    </a:cubicBezTo>
                    <a:cubicBezTo>
                      <a:pt x="18" y="83"/>
                      <a:pt x="18" y="84"/>
                      <a:pt x="17" y="84"/>
                    </a:cubicBezTo>
                    <a:cubicBezTo>
                      <a:pt x="16" y="84"/>
                      <a:pt x="15" y="85"/>
                      <a:pt x="14" y="86"/>
                    </a:cubicBezTo>
                    <a:cubicBezTo>
                      <a:pt x="14" y="86"/>
                      <a:pt x="12" y="85"/>
                      <a:pt x="11" y="85"/>
                    </a:cubicBezTo>
                    <a:cubicBezTo>
                      <a:pt x="11" y="84"/>
                      <a:pt x="7" y="82"/>
                      <a:pt x="3" y="78"/>
                    </a:cubicBezTo>
                    <a:cubicBezTo>
                      <a:pt x="2" y="77"/>
                      <a:pt x="2" y="77"/>
                      <a:pt x="2" y="76"/>
                    </a:cubicBezTo>
                    <a:cubicBezTo>
                      <a:pt x="1" y="75"/>
                      <a:pt x="1" y="74"/>
                      <a:pt x="1" y="74"/>
                    </a:cubicBezTo>
                    <a:cubicBezTo>
                      <a:pt x="1" y="74"/>
                      <a:pt x="2" y="74"/>
                      <a:pt x="2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4" y="75"/>
                      <a:pt x="4" y="75"/>
                      <a:pt x="3" y="74"/>
                    </a:cubicBezTo>
                    <a:cubicBezTo>
                      <a:pt x="2" y="73"/>
                      <a:pt x="2" y="73"/>
                      <a:pt x="3" y="73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1"/>
                    </a:cubicBezTo>
                    <a:cubicBezTo>
                      <a:pt x="3" y="71"/>
                      <a:pt x="3" y="71"/>
                      <a:pt x="4" y="72"/>
                    </a:cubicBezTo>
                    <a:cubicBezTo>
                      <a:pt x="5" y="73"/>
                      <a:pt x="5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5" y="72"/>
                      <a:pt x="5" y="71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69"/>
                      <a:pt x="5" y="69"/>
                    </a:cubicBezTo>
                    <a:cubicBezTo>
                      <a:pt x="5" y="69"/>
                      <a:pt x="6" y="70"/>
                      <a:pt x="6" y="70"/>
                    </a:cubicBezTo>
                    <a:cubicBezTo>
                      <a:pt x="7" y="71"/>
                      <a:pt x="7" y="71"/>
                      <a:pt x="7" y="70"/>
                    </a:cubicBezTo>
                    <a:cubicBezTo>
                      <a:pt x="8" y="70"/>
                      <a:pt x="8" y="70"/>
                      <a:pt x="7" y="69"/>
                    </a:cubicBezTo>
                    <a:cubicBezTo>
                      <a:pt x="6" y="68"/>
                      <a:pt x="6" y="68"/>
                      <a:pt x="7" y="68"/>
                    </a:cubicBezTo>
                    <a:cubicBezTo>
                      <a:pt x="7" y="68"/>
                      <a:pt x="7" y="68"/>
                      <a:pt x="8" y="68"/>
                    </a:cubicBezTo>
                    <a:cubicBezTo>
                      <a:pt x="8" y="69"/>
                      <a:pt x="9" y="69"/>
                      <a:pt x="9" y="69"/>
                    </a:cubicBezTo>
                    <a:cubicBezTo>
                      <a:pt x="9" y="69"/>
                      <a:pt x="9" y="69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8" y="68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6"/>
                      <a:pt x="8" y="66"/>
                      <a:pt x="9" y="66"/>
                    </a:cubicBezTo>
                    <a:cubicBezTo>
                      <a:pt x="9" y="66"/>
                      <a:pt x="9" y="67"/>
                      <a:pt x="9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1" y="68"/>
                      <a:pt x="11" y="68"/>
                      <a:pt x="11" y="67"/>
                    </a:cubicBezTo>
                    <a:cubicBezTo>
                      <a:pt x="11" y="67"/>
                      <a:pt x="11" y="67"/>
                      <a:pt x="10" y="66"/>
                    </a:cubicBezTo>
                    <a:cubicBezTo>
                      <a:pt x="10" y="66"/>
                      <a:pt x="9" y="65"/>
                      <a:pt x="9" y="65"/>
                    </a:cubicBezTo>
                    <a:cubicBezTo>
                      <a:pt x="9" y="65"/>
                      <a:pt x="10" y="65"/>
                      <a:pt x="10" y="65"/>
                    </a:cubicBezTo>
                    <a:cubicBezTo>
                      <a:pt x="10" y="65"/>
                      <a:pt x="11" y="65"/>
                      <a:pt x="11" y="65"/>
                    </a:cubicBezTo>
                    <a:cubicBezTo>
                      <a:pt x="11" y="66"/>
                      <a:pt x="12" y="66"/>
                      <a:pt x="12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4" y="66"/>
                      <a:pt x="14" y="66"/>
                      <a:pt x="12" y="65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3"/>
                      <a:pt x="12" y="63"/>
                      <a:pt x="13" y="64"/>
                    </a:cubicBezTo>
                    <a:cubicBezTo>
                      <a:pt x="14" y="65"/>
                      <a:pt x="14" y="65"/>
                      <a:pt x="15" y="64"/>
                    </a:cubicBezTo>
                    <a:cubicBezTo>
                      <a:pt x="15" y="64"/>
                      <a:pt x="15" y="64"/>
                      <a:pt x="14" y="64"/>
                    </a:cubicBezTo>
                    <a:cubicBezTo>
                      <a:pt x="14" y="64"/>
                      <a:pt x="14" y="63"/>
                      <a:pt x="13" y="63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5" y="62"/>
                      <a:pt x="15" y="63"/>
                    </a:cubicBezTo>
                    <a:cubicBezTo>
                      <a:pt x="16" y="63"/>
                      <a:pt x="16" y="63"/>
                      <a:pt x="16" y="62"/>
                    </a:cubicBezTo>
                    <a:cubicBezTo>
                      <a:pt x="16" y="62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4" y="61"/>
                    </a:cubicBezTo>
                    <a:cubicBezTo>
                      <a:pt x="14" y="61"/>
                      <a:pt x="14" y="61"/>
                      <a:pt x="15" y="60"/>
                    </a:cubicBezTo>
                    <a:cubicBezTo>
                      <a:pt x="15" y="60"/>
                      <a:pt x="15" y="60"/>
                      <a:pt x="16" y="60"/>
                    </a:cubicBezTo>
                    <a:cubicBezTo>
                      <a:pt x="16" y="60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8" y="60"/>
                    </a:cubicBezTo>
                    <a:cubicBezTo>
                      <a:pt x="18" y="60"/>
                      <a:pt x="17" y="60"/>
                      <a:pt x="16" y="59"/>
                    </a:cubicBezTo>
                    <a:cubicBezTo>
                      <a:pt x="16" y="59"/>
                      <a:pt x="16" y="59"/>
                      <a:pt x="16" y="58"/>
                    </a:cubicBezTo>
                    <a:cubicBezTo>
                      <a:pt x="16" y="58"/>
                      <a:pt x="17" y="58"/>
                      <a:pt x="17" y="58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8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7" y="57"/>
                      <a:pt x="17" y="57"/>
                      <a:pt x="18" y="56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20" y="56"/>
                      <a:pt x="20" y="56"/>
                    </a:cubicBezTo>
                    <a:cubicBezTo>
                      <a:pt x="20" y="56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19" y="55"/>
                    </a:cubicBezTo>
                    <a:cubicBezTo>
                      <a:pt x="19" y="55"/>
                      <a:pt x="19" y="55"/>
                      <a:pt x="19" y="54"/>
                    </a:cubicBezTo>
                    <a:cubicBezTo>
                      <a:pt x="19" y="54"/>
                      <a:pt x="19" y="54"/>
                      <a:pt x="20" y="53"/>
                    </a:cubicBezTo>
                    <a:cubicBezTo>
                      <a:pt x="20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2" y="53"/>
                    </a:cubicBezTo>
                    <a:cubicBezTo>
                      <a:pt x="23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5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3" y="52"/>
                      <a:pt x="23" y="52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2" y="50"/>
                      <a:pt x="22" y="50"/>
                      <a:pt x="23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1"/>
                      <a:pt x="24" y="50"/>
                      <a:pt x="23" y="50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25" y="49"/>
                      <a:pt x="26" y="49"/>
                      <a:pt x="26" y="49"/>
                    </a:cubicBezTo>
                    <a:cubicBezTo>
                      <a:pt x="26" y="49"/>
                      <a:pt x="26" y="48"/>
                      <a:pt x="26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7"/>
                      <a:pt x="25" y="47"/>
                      <a:pt x="25" y="46"/>
                    </a:cubicBezTo>
                    <a:cubicBezTo>
                      <a:pt x="26" y="46"/>
                      <a:pt x="26" y="46"/>
                      <a:pt x="28" y="46"/>
                    </a:cubicBezTo>
                    <a:cubicBezTo>
                      <a:pt x="28" y="47"/>
                      <a:pt x="28" y="47"/>
                      <a:pt x="28" y="46"/>
                    </a:cubicBezTo>
                    <a:cubicBezTo>
                      <a:pt x="29" y="46"/>
                      <a:pt x="28" y="46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9" y="44"/>
                      <a:pt x="29" y="44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29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1"/>
                      <a:pt x="30" y="41"/>
                      <a:pt x="31" y="42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2"/>
                      <a:pt x="32" y="42"/>
                      <a:pt x="31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39"/>
                      <a:pt x="32" y="39"/>
                      <a:pt x="32" y="39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8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6" y="41"/>
                    </a:cubicBezTo>
                    <a:cubicBezTo>
                      <a:pt x="37" y="42"/>
                      <a:pt x="38" y="42"/>
                      <a:pt x="38" y="42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7" y="40"/>
                      <a:pt x="37" y="40"/>
                    </a:cubicBezTo>
                    <a:cubicBezTo>
                      <a:pt x="37" y="40"/>
                      <a:pt x="36" y="40"/>
                      <a:pt x="36" y="40"/>
                    </a:cubicBezTo>
                    <a:cubicBezTo>
                      <a:pt x="36" y="39"/>
                      <a:pt x="36" y="39"/>
                      <a:pt x="35" y="38"/>
                    </a:cubicBezTo>
                    <a:cubicBezTo>
                      <a:pt x="35" y="38"/>
                      <a:pt x="34" y="38"/>
                      <a:pt x="34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6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6"/>
                      <a:pt x="37" y="36"/>
                      <a:pt x="36" y="36"/>
                    </a:cubicBezTo>
                    <a:cubicBezTo>
                      <a:pt x="36" y="35"/>
                      <a:pt x="35" y="35"/>
                      <a:pt x="35" y="35"/>
                    </a:cubicBezTo>
                    <a:cubicBezTo>
                      <a:pt x="36" y="35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5"/>
                      <a:pt x="38" y="35"/>
                      <a:pt x="38" y="35"/>
                    </a:cubicBezTo>
                    <a:cubicBezTo>
                      <a:pt x="39" y="35"/>
                      <a:pt x="39" y="33"/>
                      <a:pt x="38" y="33"/>
                    </a:cubicBezTo>
                    <a:cubicBezTo>
                      <a:pt x="38" y="33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3"/>
                      <a:pt x="40" y="33"/>
                      <a:pt x="40" y="33"/>
                    </a:cubicBezTo>
                    <a:cubicBezTo>
                      <a:pt x="40" y="33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39" y="32"/>
                    </a:cubicBezTo>
                    <a:cubicBezTo>
                      <a:pt x="39" y="31"/>
                      <a:pt x="38" y="31"/>
                      <a:pt x="38" y="31"/>
                    </a:cubicBezTo>
                    <a:cubicBezTo>
                      <a:pt x="38" y="31"/>
                      <a:pt x="38" y="30"/>
                      <a:pt x="39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1" y="30"/>
                      <a:pt x="41" y="31"/>
                      <a:pt x="41" y="31"/>
                    </a:cubicBezTo>
                    <a:cubicBezTo>
                      <a:pt x="42" y="31"/>
                      <a:pt x="42" y="31"/>
                      <a:pt x="42" y="30"/>
                    </a:cubicBezTo>
                    <a:cubicBezTo>
                      <a:pt x="42" y="30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29"/>
                      <a:pt x="40" y="29"/>
                    </a:cubicBezTo>
                    <a:cubicBezTo>
                      <a:pt x="40" y="29"/>
                      <a:pt x="40" y="28"/>
                      <a:pt x="40" y="28"/>
                    </a:cubicBezTo>
                    <a:cubicBezTo>
                      <a:pt x="41" y="27"/>
                      <a:pt x="41" y="27"/>
                      <a:pt x="42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3" y="29"/>
                      <a:pt x="42" y="27"/>
                      <a:pt x="42" y="27"/>
                    </a:cubicBezTo>
                    <a:cubicBezTo>
                      <a:pt x="42" y="27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7"/>
                      <a:pt x="43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2" y="25"/>
                      <a:pt x="44" y="26"/>
                      <a:pt x="45" y="27"/>
                    </a:cubicBezTo>
                    <a:cubicBezTo>
                      <a:pt x="46" y="28"/>
                      <a:pt x="46" y="28"/>
                      <a:pt x="46" y="27"/>
                    </a:cubicBezTo>
                    <a:cubicBezTo>
                      <a:pt x="47" y="27"/>
                      <a:pt x="47" y="26"/>
                      <a:pt x="46" y="26"/>
                    </a:cubicBezTo>
                    <a:cubicBezTo>
                      <a:pt x="46" y="26"/>
                      <a:pt x="45" y="26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4"/>
                      <a:pt x="43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5" y="24"/>
                      <a:pt x="45" y="24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7" y="25"/>
                      <a:pt x="47" y="24"/>
                    </a:cubicBezTo>
                    <a:cubicBezTo>
                      <a:pt x="47" y="24"/>
                      <a:pt x="47" y="24"/>
                      <a:pt x="46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2"/>
                      <a:pt x="4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8" y="22"/>
                      <a:pt x="48" y="22"/>
                      <a:pt x="47" y="22"/>
                    </a:cubicBezTo>
                    <a:cubicBezTo>
                      <a:pt x="47" y="21"/>
                      <a:pt x="47" y="20"/>
                      <a:pt x="47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1"/>
                      <a:pt x="46" y="20"/>
                      <a:pt x="47" y="20"/>
                    </a:cubicBezTo>
                    <a:cubicBezTo>
                      <a:pt x="47" y="20"/>
                      <a:pt x="47" y="20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0"/>
                      <a:pt x="47" y="19"/>
                      <a:pt x="48" y="19"/>
                    </a:cubicBezTo>
                    <a:cubicBezTo>
                      <a:pt x="48" y="18"/>
                      <a:pt x="49" y="18"/>
                      <a:pt x="50" y="18"/>
                    </a:cubicBezTo>
                    <a:cubicBezTo>
                      <a:pt x="50" y="19"/>
                      <a:pt x="50" y="19"/>
                      <a:pt x="51" y="19"/>
                    </a:cubicBezTo>
                    <a:cubicBezTo>
                      <a:pt x="51" y="18"/>
                      <a:pt x="51" y="18"/>
                      <a:pt x="51" y="17"/>
                    </a:cubicBezTo>
                    <a:cubicBezTo>
                      <a:pt x="51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9" y="17"/>
                      <a:pt x="50" y="16"/>
                      <a:pt x="51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2" y="17"/>
                      <a:pt x="52" y="17"/>
                      <a:pt x="53" y="17"/>
                    </a:cubicBezTo>
                    <a:cubicBezTo>
                      <a:pt x="53" y="16"/>
                      <a:pt x="53" y="15"/>
                      <a:pt x="53" y="15"/>
                    </a:cubicBezTo>
                    <a:cubicBezTo>
                      <a:pt x="53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3"/>
                    </a:cubicBezTo>
                    <a:cubicBezTo>
                      <a:pt x="53" y="13"/>
                      <a:pt x="53" y="13"/>
                      <a:pt x="54" y="14"/>
                    </a:cubicBezTo>
                    <a:cubicBezTo>
                      <a:pt x="54" y="14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13"/>
                      <a:pt x="57" y="13"/>
                      <a:pt x="57" y="14"/>
                    </a:cubicBezTo>
                    <a:cubicBezTo>
                      <a:pt x="57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3"/>
                    </a:cubicBezTo>
                    <a:cubicBezTo>
                      <a:pt x="58" y="13"/>
                      <a:pt x="58" y="13"/>
                      <a:pt x="58" y="12"/>
                    </a:cubicBezTo>
                    <a:cubicBezTo>
                      <a:pt x="58" y="12"/>
                      <a:pt x="57" y="12"/>
                      <a:pt x="57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7" y="9"/>
                      <a:pt x="57" y="9"/>
                      <a:pt x="58" y="10"/>
                    </a:cubicBezTo>
                    <a:cubicBezTo>
                      <a:pt x="58" y="10"/>
                      <a:pt x="58" y="10"/>
                      <a:pt x="59" y="10"/>
                    </a:cubicBezTo>
                    <a:cubicBezTo>
                      <a:pt x="59" y="10"/>
                      <a:pt x="59" y="9"/>
                      <a:pt x="59" y="9"/>
                    </a:cubicBezTo>
                    <a:cubicBezTo>
                      <a:pt x="59" y="9"/>
                      <a:pt x="58" y="9"/>
                      <a:pt x="58" y="9"/>
                    </a:cubicBezTo>
                    <a:cubicBezTo>
                      <a:pt x="58" y="9"/>
                      <a:pt x="57" y="8"/>
                      <a:pt x="58" y="8"/>
                    </a:cubicBezTo>
                    <a:cubicBezTo>
                      <a:pt x="58" y="7"/>
                      <a:pt x="58" y="8"/>
                      <a:pt x="59" y="8"/>
                    </a:cubicBezTo>
                    <a:cubicBezTo>
                      <a:pt x="60" y="9"/>
                      <a:pt x="60" y="8"/>
                      <a:pt x="60" y="8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8" y="7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5"/>
                      <a:pt x="60" y="5"/>
                      <a:pt x="60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4"/>
                    </a:cubicBezTo>
                    <a:close/>
                    <a:moveTo>
                      <a:pt x="67" y="7"/>
                    </a:moveTo>
                    <a:cubicBezTo>
                      <a:pt x="67" y="7"/>
                      <a:pt x="67" y="7"/>
                      <a:pt x="67" y="8"/>
                    </a:cubicBezTo>
                    <a:cubicBezTo>
                      <a:pt x="67" y="8"/>
                      <a:pt x="67" y="9"/>
                      <a:pt x="67" y="9"/>
                    </a:cubicBezTo>
                    <a:cubicBezTo>
                      <a:pt x="68" y="9"/>
                      <a:pt x="68" y="10"/>
                      <a:pt x="69" y="9"/>
                    </a:cubicBezTo>
                    <a:cubicBezTo>
                      <a:pt x="70" y="9"/>
                      <a:pt x="70" y="9"/>
                      <a:pt x="70" y="8"/>
                    </a:cubicBezTo>
                    <a:cubicBezTo>
                      <a:pt x="70" y="6"/>
                      <a:pt x="69" y="6"/>
                      <a:pt x="68" y="6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7" y="6"/>
                      <a:pt x="67" y="6"/>
                      <a:pt x="6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635"/>
              <p:cNvSpPr>
                <a:spLocks noEditPoints="1"/>
              </p:cNvSpPr>
              <p:nvPr/>
            </p:nvSpPr>
            <p:spPr bwMode="auto">
              <a:xfrm>
                <a:off x="1220" y="2636"/>
                <a:ext cx="90" cy="46"/>
              </a:xfrm>
              <a:custGeom>
                <a:avLst/>
                <a:gdLst>
                  <a:gd name="T0" fmla="*/ 81 w 118"/>
                  <a:gd name="T1" fmla="*/ 10 h 60"/>
                  <a:gd name="T2" fmla="*/ 58 w 118"/>
                  <a:gd name="T3" fmla="*/ 20 h 60"/>
                  <a:gd name="T4" fmla="*/ 21 w 118"/>
                  <a:gd name="T5" fmla="*/ 35 h 60"/>
                  <a:gd name="T6" fmla="*/ 0 w 118"/>
                  <a:gd name="T7" fmla="*/ 45 h 60"/>
                  <a:gd name="T8" fmla="*/ 9 w 118"/>
                  <a:gd name="T9" fmla="*/ 60 h 60"/>
                  <a:gd name="T10" fmla="*/ 23 w 118"/>
                  <a:gd name="T11" fmla="*/ 56 h 60"/>
                  <a:gd name="T12" fmla="*/ 113 w 118"/>
                  <a:gd name="T13" fmla="*/ 19 h 60"/>
                  <a:gd name="T14" fmla="*/ 117 w 118"/>
                  <a:gd name="T15" fmla="*/ 15 h 60"/>
                  <a:gd name="T16" fmla="*/ 95 w 118"/>
                  <a:gd name="T17" fmla="*/ 5 h 60"/>
                  <a:gd name="T18" fmla="*/ 107 w 118"/>
                  <a:gd name="T19" fmla="*/ 4 h 60"/>
                  <a:gd name="T20" fmla="*/ 109 w 118"/>
                  <a:gd name="T21" fmla="*/ 4 h 60"/>
                  <a:gd name="T22" fmla="*/ 108 w 118"/>
                  <a:gd name="T23" fmla="*/ 2 h 60"/>
                  <a:gd name="T24" fmla="*/ 105 w 118"/>
                  <a:gd name="T25" fmla="*/ 22 h 60"/>
                  <a:gd name="T26" fmla="*/ 6 w 118"/>
                  <a:gd name="T27" fmla="*/ 57 h 60"/>
                  <a:gd name="T28" fmla="*/ 4 w 118"/>
                  <a:gd name="T29" fmla="*/ 44 h 60"/>
                  <a:gd name="T30" fmla="*/ 7 w 118"/>
                  <a:gd name="T31" fmla="*/ 41 h 60"/>
                  <a:gd name="T32" fmla="*/ 8 w 118"/>
                  <a:gd name="T33" fmla="*/ 40 h 60"/>
                  <a:gd name="T34" fmla="*/ 11 w 118"/>
                  <a:gd name="T35" fmla="*/ 40 h 60"/>
                  <a:gd name="T36" fmla="*/ 14 w 118"/>
                  <a:gd name="T37" fmla="*/ 40 h 60"/>
                  <a:gd name="T38" fmla="*/ 15 w 118"/>
                  <a:gd name="T39" fmla="*/ 40 h 60"/>
                  <a:gd name="T40" fmla="*/ 17 w 118"/>
                  <a:gd name="T41" fmla="*/ 37 h 60"/>
                  <a:gd name="T42" fmla="*/ 19 w 118"/>
                  <a:gd name="T43" fmla="*/ 36 h 60"/>
                  <a:gd name="T44" fmla="*/ 21 w 118"/>
                  <a:gd name="T45" fmla="*/ 37 h 60"/>
                  <a:gd name="T46" fmla="*/ 24 w 118"/>
                  <a:gd name="T47" fmla="*/ 38 h 60"/>
                  <a:gd name="T48" fmla="*/ 26 w 118"/>
                  <a:gd name="T49" fmla="*/ 35 h 60"/>
                  <a:gd name="T50" fmla="*/ 28 w 118"/>
                  <a:gd name="T51" fmla="*/ 34 h 60"/>
                  <a:gd name="T52" fmla="*/ 30 w 118"/>
                  <a:gd name="T53" fmla="*/ 35 h 60"/>
                  <a:gd name="T54" fmla="*/ 32 w 118"/>
                  <a:gd name="T55" fmla="*/ 33 h 60"/>
                  <a:gd name="T56" fmla="*/ 34 w 118"/>
                  <a:gd name="T57" fmla="*/ 31 h 60"/>
                  <a:gd name="T58" fmla="*/ 38 w 118"/>
                  <a:gd name="T59" fmla="*/ 33 h 60"/>
                  <a:gd name="T60" fmla="*/ 39 w 118"/>
                  <a:gd name="T61" fmla="*/ 31 h 60"/>
                  <a:gd name="T62" fmla="*/ 43 w 118"/>
                  <a:gd name="T63" fmla="*/ 28 h 60"/>
                  <a:gd name="T64" fmla="*/ 46 w 118"/>
                  <a:gd name="T65" fmla="*/ 26 h 60"/>
                  <a:gd name="T66" fmla="*/ 48 w 118"/>
                  <a:gd name="T67" fmla="*/ 27 h 60"/>
                  <a:gd name="T68" fmla="*/ 49 w 118"/>
                  <a:gd name="T69" fmla="*/ 25 h 60"/>
                  <a:gd name="T70" fmla="*/ 53 w 118"/>
                  <a:gd name="T71" fmla="*/ 25 h 60"/>
                  <a:gd name="T72" fmla="*/ 56 w 118"/>
                  <a:gd name="T73" fmla="*/ 22 h 60"/>
                  <a:gd name="T74" fmla="*/ 59 w 118"/>
                  <a:gd name="T75" fmla="*/ 27 h 60"/>
                  <a:gd name="T76" fmla="*/ 57 w 118"/>
                  <a:gd name="T77" fmla="*/ 21 h 60"/>
                  <a:gd name="T78" fmla="*/ 61 w 118"/>
                  <a:gd name="T79" fmla="*/ 21 h 60"/>
                  <a:gd name="T80" fmla="*/ 63 w 118"/>
                  <a:gd name="T81" fmla="*/ 21 h 60"/>
                  <a:gd name="T82" fmla="*/ 66 w 118"/>
                  <a:gd name="T83" fmla="*/ 20 h 60"/>
                  <a:gd name="T84" fmla="*/ 68 w 118"/>
                  <a:gd name="T85" fmla="*/ 17 h 60"/>
                  <a:gd name="T86" fmla="*/ 70 w 118"/>
                  <a:gd name="T87" fmla="*/ 18 h 60"/>
                  <a:gd name="T88" fmla="*/ 72 w 118"/>
                  <a:gd name="T89" fmla="*/ 18 h 60"/>
                  <a:gd name="T90" fmla="*/ 73 w 118"/>
                  <a:gd name="T91" fmla="*/ 14 h 60"/>
                  <a:gd name="T92" fmla="*/ 75 w 118"/>
                  <a:gd name="T93" fmla="*/ 14 h 60"/>
                  <a:gd name="T94" fmla="*/ 78 w 118"/>
                  <a:gd name="T95" fmla="*/ 15 h 60"/>
                  <a:gd name="T96" fmla="*/ 80 w 118"/>
                  <a:gd name="T97" fmla="*/ 14 h 60"/>
                  <a:gd name="T98" fmla="*/ 81 w 118"/>
                  <a:gd name="T99" fmla="*/ 13 h 60"/>
                  <a:gd name="T100" fmla="*/ 82 w 118"/>
                  <a:gd name="T101" fmla="*/ 11 h 60"/>
                  <a:gd name="T102" fmla="*/ 86 w 118"/>
                  <a:gd name="T103" fmla="*/ 10 h 60"/>
                  <a:gd name="T104" fmla="*/ 89 w 118"/>
                  <a:gd name="T105" fmla="*/ 9 h 60"/>
                  <a:gd name="T106" fmla="*/ 91 w 118"/>
                  <a:gd name="T107" fmla="*/ 9 h 60"/>
                  <a:gd name="T108" fmla="*/ 92 w 118"/>
                  <a:gd name="T109" fmla="*/ 7 h 60"/>
                  <a:gd name="T110" fmla="*/ 95 w 118"/>
                  <a:gd name="T111" fmla="*/ 10 h 60"/>
                  <a:gd name="T112" fmla="*/ 95 w 118"/>
                  <a:gd name="T113" fmla="*/ 6 h 60"/>
                  <a:gd name="T114" fmla="*/ 99 w 118"/>
                  <a:gd name="T115" fmla="*/ 6 h 60"/>
                  <a:gd name="T116" fmla="*/ 101 w 118"/>
                  <a:gd name="T117" fmla="*/ 4 h 60"/>
                  <a:gd name="T118" fmla="*/ 104 w 118"/>
                  <a:gd name="T119" fmla="*/ 4 h 60"/>
                  <a:gd name="T120" fmla="*/ 108 w 118"/>
                  <a:gd name="T121" fmla="*/ 10 h 60"/>
                  <a:gd name="T122" fmla="*/ 109 w 118"/>
                  <a:gd name="T123" fmla="*/ 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8" h="60">
                    <a:moveTo>
                      <a:pt x="95" y="5"/>
                    </a:moveTo>
                    <a:cubicBezTo>
                      <a:pt x="94" y="5"/>
                      <a:pt x="94" y="5"/>
                      <a:pt x="94" y="5"/>
                    </a:cubicBezTo>
                    <a:cubicBezTo>
                      <a:pt x="94" y="5"/>
                      <a:pt x="93" y="6"/>
                      <a:pt x="90" y="7"/>
                    </a:cubicBezTo>
                    <a:cubicBezTo>
                      <a:pt x="86" y="8"/>
                      <a:pt x="83" y="9"/>
                      <a:pt x="83" y="10"/>
                    </a:cubicBezTo>
                    <a:cubicBezTo>
                      <a:pt x="83" y="10"/>
                      <a:pt x="82" y="10"/>
                      <a:pt x="81" y="10"/>
                    </a:cubicBezTo>
                    <a:cubicBezTo>
                      <a:pt x="81" y="10"/>
                      <a:pt x="81" y="10"/>
                      <a:pt x="80" y="11"/>
                    </a:cubicBezTo>
                    <a:cubicBezTo>
                      <a:pt x="80" y="11"/>
                      <a:pt x="80" y="11"/>
                      <a:pt x="79" y="11"/>
                    </a:cubicBezTo>
                    <a:cubicBezTo>
                      <a:pt x="78" y="12"/>
                      <a:pt x="71" y="14"/>
                      <a:pt x="69" y="15"/>
                    </a:cubicBezTo>
                    <a:cubicBezTo>
                      <a:pt x="68" y="16"/>
                      <a:pt x="67" y="16"/>
                      <a:pt x="65" y="17"/>
                    </a:cubicBezTo>
                    <a:cubicBezTo>
                      <a:pt x="60" y="20"/>
                      <a:pt x="59" y="20"/>
                      <a:pt x="58" y="20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6" y="21"/>
                      <a:pt x="40" y="27"/>
                      <a:pt x="39" y="27"/>
                    </a:cubicBezTo>
                    <a:cubicBezTo>
                      <a:pt x="38" y="28"/>
                      <a:pt x="37" y="28"/>
                      <a:pt x="35" y="29"/>
                    </a:cubicBezTo>
                    <a:cubicBezTo>
                      <a:pt x="34" y="29"/>
                      <a:pt x="33" y="30"/>
                      <a:pt x="32" y="30"/>
                    </a:cubicBezTo>
                    <a:cubicBezTo>
                      <a:pt x="30" y="32"/>
                      <a:pt x="24" y="34"/>
                      <a:pt x="21" y="35"/>
                    </a:cubicBezTo>
                    <a:cubicBezTo>
                      <a:pt x="20" y="35"/>
                      <a:pt x="18" y="36"/>
                      <a:pt x="17" y="36"/>
                    </a:cubicBezTo>
                    <a:cubicBezTo>
                      <a:pt x="15" y="37"/>
                      <a:pt x="12" y="37"/>
                      <a:pt x="8" y="39"/>
                    </a:cubicBezTo>
                    <a:cubicBezTo>
                      <a:pt x="8" y="39"/>
                      <a:pt x="7" y="39"/>
                      <a:pt x="6" y="39"/>
                    </a:cubicBezTo>
                    <a:cubicBezTo>
                      <a:pt x="2" y="40"/>
                      <a:pt x="2" y="40"/>
                      <a:pt x="1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52"/>
                      <a:pt x="4" y="57"/>
                      <a:pt x="4" y="58"/>
                    </a:cubicBezTo>
                    <a:cubicBezTo>
                      <a:pt x="4" y="58"/>
                      <a:pt x="5" y="58"/>
                      <a:pt x="5" y="59"/>
                    </a:cubicBezTo>
                    <a:cubicBezTo>
                      <a:pt x="6" y="60"/>
                      <a:pt x="7" y="60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2" y="60"/>
                      <a:pt x="12" y="60"/>
                    </a:cubicBezTo>
                    <a:cubicBezTo>
                      <a:pt x="13" y="60"/>
                      <a:pt x="14" y="59"/>
                      <a:pt x="15" y="59"/>
                    </a:cubicBezTo>
                    <a:cubicBezTo>
                      <a:pt x="16" y="58"/>
                      <a:pt x="20" y="57"/>
                      <a:pt x="23" y="56"/>
                    </a:cubicBezTo>
                    <a:cubicBezTo>
                      <a:pt x="26" y="55"/>
                      <a:pt x="29" y="53"/>
                      <a:pt x="30" y="53"/>
                    </a:cubicBezTo>
                    <a:cubicBezTo>
                      <a:pt x="55" y="42"/>
                      <a:pt x="80" y="32"/>
                      <a:pt x="105" y="23"/>
                    </a:cubicBezTo>
                    <a:cubicBezTo>
                      <a:pt x="107" y="22"/>
                      <a:pt x="109" y="21"/>
                      <a:pt x="109" y="21"/>
                    </a:cubicBezTo>
                    <a:cubicBezTo>
                      <a:pt x="109" y="21"/>
                      <a:pt x="110" y="20"/>
                      <a:pt x="111" y="20"/>
                    </a:cubicBezTo>
                    <a:cubicBezTo>
                      <a:pt x="112" y="20"/>
                      <a:pt x="113" y="19"/>
                      <a:pt x="113" y="19"/>
                    </a:cubicBezTo>
                    <a:cubicBezTo>
                      <a:pt x="114" y="19"/>
                      <a:pt x="115" y="18"/>
                      <a:pt x="115" y="18"/>
                    </a:cubicBezTo>
                    <a:cubicBezTo>
                      <a:pt x="115" y="18"/>
                      <a:pt x="116" y="17"/>
                      <a:pt x="116" y="17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6" y="17"/>
                      <a:pt x="116" y="17"/>
                      <a:pt x="117" y="17"/>
                    </a:cubicBezTo>
                    <a:cubicBezTo>
                      <a:pt x="117" y="17"/>
                      <a:pt x="117" y="16"/>
                      <a:pt x="117" y="15"/>
                    </a:cubicBezTo>
                    <a:cubicBezTo>
                      <a:pt x="118" y="14"/>
                      <a:pt x="118" y="14"/>
                      <a:pt x="117" y="12"/>
                    </a:cubicBezTo>
                    <a:cubicBezTo>
                      <a:pt x="116" y="9"/>
                      <a:pt x="114" y="3"/>
                      <a:pt x="112" y="1"/>
                    </a:cubicBezTo>
                    <a:cubicBezTo>
                      <a:pt x="111" y="1"/>
                      <a:pt x="109" y="0"/>
                      <a:pt x="108" y="1"/>
                    </a:cubicBezTo>
                    <a:cubicBezTo>
                      <a:pt x="106" y="1"/>
                      <a:pt x="102" y="2"/>
                      <a:pt x="98" y="4"/>
                    </a:cubicBezTo>
                    <a:cubicBezTo>
                      <a:pt x="96" y="5"/>
                      <a:pt x="95" y="5"/>
                      <a:pt x="95" y="5"/>
                    </a:cubicBezTo>
                    <a:cubicBezTo>
                      <a:pt x="95" y="5"/>
                      <a:pt x="95" y="5"/>
                      <a:pt x="95" y="5"/>
                    </a:cubicBezTo>
                    <a:close/>
                    <a:moveTo>
                      <a:pt x="104" y="2"/>
                    </a:moveTo>
                    <a:cubicBezTo>
                      <a:pt x="104" y="2"/>
                      <a:pt x="104" y="2"/>
                      <a:pt x="104" y="2"/>
                    </a:cubicBezTo>
                    <a:cubicBezTo>
                      <a:pt x="105" y="2"/>
                      <a:pt x="105" y="2"/>
                      <a:pt x="106" y="3"/>
                    </a:cubicBezTo>
                    <a:cubicBezTo>
                      <a:pt x="106" y="4"/>
                      <a:pt x="106" y="4"/>
                      <a:pt x="107" y="4"/>
                    </a:cubicBezTo>
                    <a:cubicBezTo>
                      <a:pt x="107" y="4"/>
                      <a:pt x="107" y="4"/>
                      <a:pt x="107" y="3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7" y="2"/>
                      <a:pt x="107" y="2"/>
                      <a:pt x="108" y="3"/>
                    </a:cubicBezTo>
                    <a:cubicBezTo>
                      <a:pt x="108" y="4"/>
                      <a:pt x="109" y="5"/>
                      <a:pt x="109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9" y="4"/>
                      <a:pt x="109" y="4"/>
                      <a:pt x="109" y="3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9" y="2"/>
                      <a:pt x="108" y="2"/>
                      <a:pt x="108" y="2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2"/>
                      <a:pt x="110" y="2"/>
                      <a:pt x="111" y="2"/>
                    </a:cubicBezTo>
                    <a:cubicBezTo>
                      <a:pt x="113" y="3"/>
                      <a:pt x="116" y="13"/>
                      <a:pt x="116" y="15"/>
                    </a:cubicBezTo>
                    <a:cubicBezTo>
                      <a:pt x="116" y="16"/>
                      <a:pt x="115" y="17"/>
                      <a:pt x="111" y="19"/>
                    </a:cubicBezTo>
                    <a:cubicBezTo>
                      <a:pt x="110" y="19"/>
                      <a:pt x="108" y="20"/>
                      <a:pt x="108" y="20"/>
                    </a:cubicBezTo>
                    <a:cubicBezTo>
                      <a:pt x="108" y="20"/>
                      <a:pt x="106" y="21"/>
                      <a:pt x="105" y="22"/>
                    </a:cubicBezTo>
                    <a:cubicBezTo>
                      <a:pt x="77" y="31"/>
                      <a:pt x="50" y="44"/>
                      <a:pt x="23" y="55"/>
                    </a:cubicBezTo>
                    <a:cubicBezTo>
                      <a:pt x="20" y="56"/>
                      <a:pt x="17" y="57"/>
                      <a:pt x="15" y="58"/>
                    </a:cubicBezTo>
                    <a:cubicBezTo>
                      <a:pt x="13" y="59"/>
                      <a:pt x="13" y="59"/>
                      <a:pt x="11" y="59"/>
                    </a:cubicBezTo>
                    <a:cubicBezTo>
                      <a:pt x="10" y="59"/>
                      <a:pt x="8" y="59"/>
                      <a:pt x="7" y="59"/>
                    </a:cubicBezTo>
                    <a:cubicBezTo>
                      <a:pt x="7" y="59"/>
                      <a:pt x="6" y="58"/>
                      <a:pt x="6" y="57"/>
                    </a:cubicBezTo>
                    <a:cubicBezTo>
                      <a:pt x="5" y="56"/>
                      <a:pt x="4" y="52"/>
                      <a:pt x="2" y="47"/>
                    </a:cubicBezTo>
                    <a:cubicBezTo>
                      <a:pt x="2" y="45"/>
                      <a:pt x="2" y="45"/>
                      <a:pt x="2" y="44"/>
                    </a:cubicBezTo>
                    <a:cubicBezTo>
                      <a:pt x="2" y="43"/>
                      <a:pt x="3" y="42"/>
                      <a:pt x="3" y="42"/>
                    </a:cubicBezTo>
                    <a:cubicBezTo>
                      <a:pt x="3" y="42"/>
                      <a:pt x="3" y="42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5" y="44"/>
                      <a:pt x="5" y="44"/>
                      <a:pt x="5" y="43"/>
                    </a:cubicBezTo>
                    <a:cubicBezTo>
                      <a:pt x="5" y="42"/>
                      <a:pt x="5" y="41"/>
                      <a:pt x="5" y="41"/>
                    </a:cubicBezTo>
                    <a:cubicBezTo>
                      <a:pt x="5" y="41"/>
                      <a:pt x="6" y="41"/>
                      <a:pt x="6" y="41"/>
                    </a:cubicBezTo>
                    <a:cubicBezTo>
                      <a:pt x="6" y="41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2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2"/>
                      <a:pt x="8" y="42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39"/>
                      <a:pt x="10" y="39"/>
                      <a:pt x="10" y="39"/>
                    </a:cubicBezTo>
                    <a:cubicBezTo>
                      <a:pt x="10" y="39"/>
                      <a:pt x="10" y="40"/>
                      <a:pt x="10" y="4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1"/>
                      <a:pt x="12" y="41"/>
                      <a:pt x="11" y="40"/>
                    </a:cubicBezTo>
                    <a:cubicBezTo>
                      <a:pt x="11" y="39"/>
                      <a:pt x="11" y="39"/>
                      <a:pt x="12" y="39"/>
                    </a:cubicBezTo>
                    <a:cubicBezTo>
                      <a:pt x="12" y="39"/>
                      <a:pt x="12" y="39"/>
                      <a:pt x="13" y="40"/>
                    </a:cubicBezTo>
                    <a:cubicBezTo>
                      <a:pt x="13" y="40"/>
                      <a:pt x="13" y="41"/>
                      <a:pt x="13" y="41"/>
                    </a:cubicBezTo>
                    <a:cubicBezTo>
                      <a:pt x="14" y="41"/>
                      <a:pt x="14" y="41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15" y="38"/>
                      <a:pt x="15" y="39"/>
                      <a:pt x="15" y="39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1"/>
                      <a:pt x="17" y="40"/>
                    </a:cubicBezTo>
                    <a:cubicBezTo>
                      <a:pt x="17" y="40"/>
                      <a:pt x="17" y="40"/>
                      <a:pt x="16" y="39"/>
                    </a:cubicBezTo>
                    <a:cubicBezTo>
                      <a:pt x="16" y="38"/>
                      <a:pt x="16" y="38"/>
                      <a:pt x="16" y="37"/>
                    </a:cubicBezTo>
                    <a:cubicBezTo>
                      <a:pt x="16" y="37"/>
                      <a:pt x="17" y="37"/>
                      <a:pt x="17" y="37"/>
                    </a:cubicBezTo>
                    <a:cubicBezTo>
                      <a:pt x="17" y="37"/>
                      <a:pt x="18" y="38"/>
                      <a:pt x="18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9" y="40"/>
                      <a:pt x="19" y="41"/>
                      <a:pt x="19" y="41"/>
                    </a:cubicBezTo>
                    <a:cubicBezTo>
                      <a:pt x="20" y="41"/>
                      <a:pt x="20" y="40"/>
                      <a:pt x="19" y="38"/>
                    </a:cubicBezTo>
                    <a:cubicBezTo>
                      <a:pt x="19" y="37"/>
                      <a:pt x="18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6"/>
                      <a:pt x="20" y="37"/>
                      <a:pt x="21" y="38"/>
                    </a:cubicBezTo>
                    <a:cubicBezTo>
                      <a:pt x="21" y="39"/>
                      <a:pt x="21" y="39"/>
                      <a:pt x="22" y="39"/>
                    </a:cubicBezTo>
                    <a:cubicBezTo>
                      <a:pt x="22" y="39"/>
                      <a:pt x="23" y="38"/>
                      <a:pt x="22" y="38"/>
                    </a:cubicBezTo>
                    <a:cubicBezTo>
                      <a:pt x="22" y="38"/>
                      <a:pt x="22" y="37"/>
                      <a:pt x="21" y="37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7"/>
                      <a:pt x="23" y="37"/>
                      <a:pt x="24" y="38"/>
                    </a:cubicBezTo>
                    <a:cubicBezTo>
                      <a:pt x="24" y="38"/>
                      <a:pt x="24" y="38"/>
                      <a:pt x="25" y="37"/>
                    </a:cubicBezTo>
                    <a:cubicBezTo>
                      <a:pt x="25" y="37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5"/>
                      <a:pt x="24" y="35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6" y="36"/>
                      <a:pt x="26" y="36"/>
                      <a:pt x="27" y="36"/>
                    </a:cubicBezTo>
                    <a:cubicBezTo>
                      <a:pt x="27" y="37"/>
                      <a:pt x="27" y="37"/>
                      <a:pt x="27" y="36"/>
                    </a:cubicBezTo>
                    <a:cubicBezTo>
                      <a:pt x="28" y="36"/>
                      <a:pt x="28" y="36"/>
                      <a:pt x="27" y="34"/>
                    </a:cubicBezTo>
                    <a:cubicBezTo>
                      <a:pt x="26" y="34"/>
                      <a:pt x="26" y="34"/>
                      <a:pt x="27" y="34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5"/>
                    </a:cubicBezTo>
                    <a:cubicBezTo>
                      <a:pt x="28" y="35"/>
                      <a:pt x="29" y="36"/>
                      <a:pt x="29" y="36"/>
                    </a:cubicBezTo>
                    <a:cubicBezTo>
                      <a:pt x="29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29" y="35"/>
                      <a:pt x="30" y="35"/>
                    </a:cubicBezTo>
                    <a:cubicBezTo>
                      <a:pt x="30" y="34"/>
                      <a:pt x="30" y="34"/>
                      <a:pt x="29" y="34"/>
                    </a:cubicBezTo>
                    <a:cubicBezTo>
                      <a:pt x="29" y="33"/>
                      <a:pt x="29" y="33"/>
                      <a:pt x="30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2" y="32"/>
                      <a:pt x="32" y="31"/>
                      <a:pt x="32" y="31"/>
                    </a:cubicBezTo>
                    <a:cubicBezTo>
                      <a:pt x="32" y="31"/>
                      <a:pt x="33" y="31"/>
                      <a:pt x="34" y="31"/>
                    </a:cubicBezTo>
                    <a:cubicBezTo>
                      <a:pt x="35" y="30"/>
                      <a:pt x="36" y="30"/>
                      <a:pt x="36" y="30"/>
                    </a:cubicBezTo>
                    <a:cubicBezTo>
                      <a:pt x="36" y="30"/>
                      <a:pt x="36" y="31"/>
                      <a:pt x="36" y="32"/>
                    </a:cubicBezTo>
                    <a:cubicBezTo>
                      <a:pt x="37" y="32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7" y="31"/>
                    </a:cubicBezTo>
                    <a:cubicBezTo>
                      <a:pt x="37" y="30"/>
                      <a:pt x="37" y="29"/>
                      <a:pt x="37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8" y="30"/>
                      <a:pt x="39" y="31"/>
                      <a:pt x="39" y="31"/>
                    </a:cubicBezTo>
                    <a:cubicBezTo>
                      <a:pt x="40" y="30"/>
                      <a:pt x="40" y="30"/>
                      <a:pt x="40" y="29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41" y="28"/>
                      <a:pt x="41" y="28"/>
                      <a:pt x="41" y="29"/>
                    </a:cubicBezTo>
                    <a:cubicBezTo>
                      <a:pt x="42" y="29"/>
                      <a:pt x="42" y="30"/>
                      <a:pt x="43" y="29"/>
                    </a:cubicBezTo>
                    <a:cubicBezTo>
                      <a:pt x="43" y="29"/>
                      <a:pt x="43" y="29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5" y="26"/>
                      <a:pt x="45" y="26"/>
                      <a:pt x="46" y="28"/>
                    </a:cubicBezTo>
                    <a:cubicBezTo>
                      <a:pt x="46" y="28"/>
                      <a:pt x="46" y="28"/>
                      <a:pt x="47" y="28"/>
                    </a:cubicBezTo>
                    <a:cubicBezTo>
                      <a:pt x="47" y="28"/>
                      <a:pt x="47" y="28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50" y="27"/>
                      <a:pt x="50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1" y="24"/>
                      <a:pt x="51" y="24"/>
                      <a:pt x="52" y="25"/>
                    </a:cubicBezTo>
                    <a:cubicBezTo>
                      <a:pt x="52" y="26"/>
                      <a:pt x="52" y="26"/>
                      <a:pt x="53" y="26"/>
                    </a:cubicBezTo>
                    <a:cubicBezTo>
                      <a:pt x="53" y="26"/>
                      <a:pt x="53" y="25"/>
                      <a:pt x="53" y="25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4" y="23"/>
                      <a:pt x="54" y="22"/>
                      <a:pt x="55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7" y="23"/>
                      <a:pt x="56" y="23"/>
                      <a:pt x="56" y="23"/>
                    </a:cubicBezTo>
                    <a:cubicBezTo>
                      <a:pt x="56" y="24"/>
                      <a:pt x="56" y="24"/>
                      <a:pt x="57" y="27"/>
                    </a:cubicBezTo>
                    <a:cubicBezTo>
                      <a:pt x="58" y="28"/>
                      <a:pt x="58" y="28"/>
                      <a:pt x="59" y="28"/>
                    </a:cubicBezTo>
                    <a:cubicBezTo>
                      <a:pt x="59" y="28"/>
                      <a:pt x="59" y="28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6"/>
                    </a:cubicBezTo>
                    <a:cubicBezTo>
                      <a:pt x="58" y="26"/>
                      <a:pt x="58" y="25"/>
                      <a:pt x="58" y="25"/>
                    </a:cubicBezTo>
                    <a:cubicBezTo>
                      <a:pt x="59" y="25"/>
                      <a:pt x="59" y="24"/>
                      <a:pt x="58" y="24"/>
                    </a:cubicBezTo>
                    <a:cubicBezTo>
                      <a:pt x="58" y="23"/>
                      <a:pt x="58" y="23"/>
                      <a:pt x="57" y="22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9" y="21"/>
                      <a:pt x="60" y="21"/>
                      <a:pt x="60" y="22"/>
                    </a:cubicBezTo>
                    <a:cubicBezTo>
                      <a:pt x="60" y="23"/>
                      <a:pt x="60" y="23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3"/>
                      <a:pt x="61" y="22"/>
                      <a:pt x="61" y="21"/>
                    </a:cubicBezTo>
                    <a:cubicBezTo>
                      <a:pt x="61" y="21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1"/>
                      <a:pt x="65" y="20"/>
                      <a:pt x="64" y="20"/>
                    </a:cubicBezTo>
                    <a:cubicBezTo>
                      <a:pt x="64" y="20"/>
                      <a:pt x="63" y="20"/>
                      <a:pt x="63" y="19"/>
                    </a:cubicBezTo>
                    <a:cubicBezTo>
                      <a:pt x="63" y="19"/>
                      <a:pt x="64" y="18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20"/>
                      <a:pt x="66" y="21"/>
                      <a:pt x="66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19"/>
                      <a:pt x="66" y="19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7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70" y="19"/>
                    </a:cubicBezTo>
                    <a:cubicBezTo>
                      <a:pt x="70" y="18"/>
                      <a:pt x="70" y="18"/>
                      <a:pt x="71" y="18"/>
                    </a:cubicBezTo>
                    <a:cubicBezTo>
                      <a:pt x="71" y="18"/>
                      <a:pt x="71" y="18"/>
                      <a:pt x="70" y="18"/>
                    </a:cubicBezTo>
                    <a:cubicBezTo>
                      <a:pt x="70" y="18"/>
                      <a:pt x="69" y="18"/>
                      <a:pt x="69" y="17"/>
                    </a:cubicBezTo>
                    <a:cubicBezTo>
                      <a:pt x="69" y="16"/>
                      <a:pt x="69" y="16"/>
                      <a:pt x="70" y="16"/>
                    </a:cubicBezTo>
                    <a:cubicBezTo>
                      <a:pt x="70" y="16"/>
                      <a:pt x="71" y="16"/>
                      <a:pt x="71" y="17"/>
                    </a:cubicBezTo>
                    <a:cubicBezTo>
                      <a:pt x="71" y="18"/>
                      <a:pt x="71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6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6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4"/>
                    </a:cubicBezTo>
                    <a:cubicBezTo>
                      <a:pt x="73" y="14"/>
                      <a:pt x="75" y="16"/>
                      <a:pt x="75" y="17"/>
                    </a:cubicBezTo>
                    <a:cubicBezTo>
                      <a:pt x="75" y="18"/>
                      <a:pt x="76" y="18"/>
                      <a:pt x="76" y="18"/>
                    </a:cubicBezTo>
                    <a:cubicBezTo>
                      <a:pt x="77" y="18"/>
                      <a:pt x="77" y="17"/>
                      <a:pt x="76" y="17"/>
                    </a:cubicBezTo>
                    <a:cubicBezTo>
                      <a:pt x="76" y="17"/>
                      <a:pt x="76" y="16"/>
                      <a:pt x="76" y="16"/>
                    </a:cubicBezTo>
                    <a:cubicBezTo>
                      <a:pt x="75" y="15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7" y="15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8" y="16"/>
                      <a:pt x="78" y="16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cubicBezTo>
                      <a:pt x="78" y="14"/>
                      <a:pt x="77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9" y="14"/>
                      <a:pt x="79" y="14"/>
                      <a:pt x="80" y="14"/>
                    </a:cubicBezTo>
                    <a:cubicBezTo>
                      <a:pt x="80" y="14"/>
                      <a:pt x="80" y="14"/>
                      <a:pt x="81" y="13"/>
                    </a:cubicBezTo>
                    <a:cubicBezTo>
                      <a:pt x="81" y="12"/>
                      <a:pt x="81" y="12"/>
                      <a:pt x="80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12"/>
                      <a:pt x="81" y="11"/>
                      <a:pt x="81" y="12"/>
                    </a:cubicBezTo>
                    <a:cubicBezTo>
                      <a:pt x="81" y="12"/>
                      <a:pt x="81" y="12"/>
                      <a:pt x="81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2" y="12"/>
                      <a:pt x="82" y="11"/>
                      <a:pt x="82" y="11"/>
                    </a:cubicBezTo>
                    <a:cubicBezTo>
                      <a:pt x="84" y="10"/>
                      <a:pt x="84" y="10"/>
                      <a:pt x="85" y="11"/>
                    </a:cubicBezTo>
                    <a:cubicBezTo>
                      <a:pt x="85" y="12"/>
                      <a:pt x="85" y="12"/>
                      <a:pt x="86" y="12"/>
                    </a:cubicBezTo>
                    <a:cubicBezTo>
                      <a:pt x="86" y="12"/>
                      <a:pt x="87" y="11"/>
                      <a:pt x="87" y="11"/>
                    </a:cubicBezTo>
                    <a:cubicBezTo>
                      <a:pt x="87" y="11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5" y="10"/>
                      <a:pt x="87" y="9"/>
                      <a:pt x="87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10"/>
                      <a:pt x="88" y="11"/>
                      <a:pt x="89" y="11"/>
                    </a:cubicBezTo>
                    <a:cubicBezTo>
                      <a:pt x="90" y="11"/>
                      <a:pt x="90" y="10"/>
                      <a:pt x="90" y="9"/>
                    </a:cubicBezTo>
                    <a:cubicBezTo>
                      <a:pt x="90" y="9"/>
                      <a:pt x="89" y="9"/>
                      <a:pt x="89" y="9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0" y="8"/>
                      <a:pt x="90" y="8"/>
                      <a:pt x="91" y="8"/>
                    </a:cubicBezTo>
                    <a:cubicBezTo>
                      <a:pt x="91" y="8"/>
                      <a:pt x="91" y="8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3" y="10"/>
                      <a:pt x="93" y="10"/>
                      <a:pt x="93" y="9"/>
                    </a:cubicBezTo>
                    <a:cubicBezTo>
                      <a:pt x="93" y="9"/>
                      <a:pt x="92" y="9"/>
                      <a:pt x="92" y="8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8"/>
                      <a:pt x="95" y="8"/>
                    </a:cubicBezTo>
                    <a:cubicBezTo>
                      <a:pt x="95" y="9"/>
                      <a:pt x="95" y="10"/>
                      <a:pt x="95" y="10"/>
                    </a:cubicBezTo>
                    <a:cubicBezTo>
                      <a:pt x="95" y="10"/>
                      <a:pt x="95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cubicBezTo>
                      <a:pt x="97" y="10"/>
                      <a:pt x="97" y="10"/>
                      <a:pt x="97" y="9"/>
                    </a:cubicBezTo>
                    <a:cubicBezTo>
                      <a:pt x="96" y="9"/>
                      <a:pt x="96" y="8"/>
                      <a:pt x="96" y="7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7" y="5"/>
                      <a:pt x="98" y="5"/>
                      <a:pt x="98" y="6"/>
                    </a:cubicBezTo>
                    <a:cubicBezTo>
                      <a:pt x="98" y="7"/>
                      <a:pt x="98" y="7"/>
                      <a:pt x="99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5"/>
                      <a:pt x="99" y="5"/>
                    </a:cubicBezTo>
                    <a:cubicBezTo>
                      <a:pt x="100" y="4"/>
                      <a:pt x="100" y="5"/>
                      <a:pt x="100" y="6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102" y="5"/>
                      <a:pt x="101" y="5"/>
                      <a:pt x="101" y="5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1" y="4"/>
                      <a:pt x="101" y="4"/>
                      <a:pt x="102" y="3"/>
                    </a:cubicBezTo>
                    <a:cubicBezTo>
                      <a:pt x="102" y="3"/>
                      <a:pt x="102" y="3"/>
                      <a:pt x="103" y="4"/>
                    </a:cubicBezTo>
                    <a:cubicBezTo>
                      <a:pt x="103" y="5"/>
                      <a:pt x="103" y="5"/>
                      <a:pt x="104" y="5"/>
                    </a:cubicBezTo>
                    <a:cubicBezTo>
                      <a:pt x="104" y="5"/>
                      <a:pt x="104" y="5"/>
                      <a:pt x="104" y="4"/>
                    </a:cubicBezTo>
                    <a:cubicBezTo>
                      <a:pt x="105" y="4"/>
                      <a:pt x="105" y="3"/>
                      <a:pt x="104" y="4"/>
                    </a:cubicBezTo>
                    <a:cubicBezTo>
                      <a:pt x="104" y="4"/>
                      <a:pt x="104" y="4"/>
                      <a:pt x="104" y="3"/>
                    </a:cubicBezTo>
                    <a:cubicBezTo>
                      <a:pt x="103" y="3"/>
                      <a:pt x="103" y="3"/>
                      <a:pt x="104" y="2"/>
                    </a:cubicBezTo>
                    <a:close/>
                    <a:moveTo>
                      <a:pt x="109" y="8"/>
                    </a:moveTo>
                    <a:cubicBezTo>
                      <a:pt x="108" y="8"/>
                      <a:pt x="108" y="8"/>
                      <a:pt x="108" y="9"/>
                    </a:cubicBezTo>
                    <a:cubicBezTo>
                      <a:pt x="108" y="9"/>
                      <a:pt x="108" y="10"/>
                      <a:pt x="108" y="10"/>
                    </a:cubicBezTo>
                    <a:cubicBezTo>
                      <a:pt x="108" y="11"/>
                      <a:pt x="108" y="11"/>
                      <a:pt x="109" y="11"/>
                    </a:cubicBezTo>
                    <a:cubicBezTo>
                      <a:pt x="110" y="11"/>
                      <a:pt x="110" y="11"/>
                      <a:pt x="111" y="10"/>
                    </a:cubicBezTo>
                    <a:cubicBezTo>
                      <a:pt x="111" y="9"/>
                      <a:pt x="111" y="8"/>
                      <a:pt x="111" y="8"/>
                    </a:cubicBezTo>
                    <a:cubicBezTo>
                      <a:pt x="110" y="7"/>
                      <a:pt x="110" y="7"/>
                      <a:pt x="109" y="8"/>
                    </a:cubicBezTo>
                    <a:cubicBezTo>
                      <a:pt x="109" y="8"/>
                      <a:pt x="109" y="8"/>
                      <a:pt x="1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636"/>
              <p:cNvSpPr>
                <a:spLocks noEditPoints="1"/>
              </p:cNvSpPr>
              <p:nvPr/>
            </p:nvSpPr>
            <p:spPr bwMode="auto">
              <a:xfrm>
                <a:off x="1992" y="2316"/>
                <a:ext cx="27" cy="28"/>
              </a:xfrm>
              <a:custGeom>
                <a:avLst/>
                <a:gdLst>
                  <a:gd name="T0" fmla="*/ 3 w 35"/>
                  <a:gd name="T1" fmla="*/ 7 h 37"/>
                  <a:gd name="T2" fmla="*/ 0 w 35"/>
                  <a:gd name="T3" fmla="*/ 16 h 37"/>
                  <a:gd name="T4" fmla="*/ 5 w 35"/>
                  <a:gd name="T5" fmla="*/ 34 h 37"/>
                  <a:gd name="T6" fmla="*/ 26 w 35"/>
                  <a:gd name="T7" fmla="*/ 34 h 37"/>
                  <a:gd name="T8" fmla="*/ 33 w 35"/>
                  <a:gd name="T9" fmla="*/ 27 h 37"/>
                  <a:gd name="T10" fmla="*/ 35 w 35"/>
                  <a:gd name="T11" fmla="*/ 17 h 37"/>
                  <a:gd name="T12" fmla="*/ 31 w 35"/>
                  <a:gd name="T13" fmla="*/ 6 h 37"/>
                  <a:gd name="T14" fmla="*/ 16 w 35"/>
                  <a:gd name="T15" fmla="*/ 0 h 37"/>
                  <a:gd name="T16" fmla="*/ 21 w 35"/>
                  <a:gd name="T17" fmla="*/ 2 h 37"/>
                  <a:gd name="T18" fmla="*/ 29 w 35"/>
                  <a:gd name="T19" fmla="*/ 8 h 37"/>
                  <a:gd name="T20" fmla="*/ 27 w 35"/>
                  <a:gd name="T21" fmla="*/ 12 h 37"/>
                  <a:gd name="T22" fmla="*/ 28 w 35"/>
                  <a:gd name="T23" fmla="*/ 15 h 37"/>
                  <a:gd name="T24" fmla="*/ 25 w 35"/>
                  <a:gd name="T25" fmla="*/ 14 h 37"/>
                  <a:gd name="T26" fmla="*/ 26 w 35"/>
                  <a:gd name="T27" fmla="*/ 17 h 37"/>
                  <a:gd name="T28" fmla="*/ 22 w 35"/>
                  <a:gd name="T29" fmla="*/ 18 h 37"/>
                  <a:gd name="T30" fmla="*/ 18 w 35"/>
                  <a:gd name="T31" fmla="*/ 17 h 37"/>
                  <a:gd name="T32" fmla="*/ 17 w 35"/>
                  <a:gd name="T33" fmla="*/ 20 h 37"/>
                  <a:gd name="T34" fmla="*/ 14 w 35"/>
                  <a:gd name="T35" fmla="*/ 20 h 37"/>
                  <a:gd name="T36" fmla="*/ 8 w 35"/>
                  <a:gd name="T37" fmla="*/ 14 h 37"/>
                  <a:gd name="T38" fmla="*/ 6 w 35"/>
                  <a:gd name="T39" fmla="*/ 15 h 37"/>
                  <a:gd name="T40" fmla="*/ 7 w 35"/>
                  <a:gd name="T41" fmla="*/ 11 h 37"/>
                  <a:gd name="T42" fmla="*/ 6 w 35"/>
                  <a:gd name="T43" fmla="*/ 10 h 37"/>
                  <a:gd name="T44" fmla="*/ 5 w 35"/>
                  <a:gd name="T45" fmla="*/ 8 h 37"/>
                  <a:gd name="T46" fmla="*/ 4 w 35"/>
                  <a:gd name="T47" fmla="*/ 11 h 37"/>
                  <a:gd name="T48" fmla="*/ 31 w 35"/>
                  <a:gd name="T49" fmla="*/ 10 h 37"/>
                  <a:gd name="T50" fmla="*/ 33 w 35"/>
                  <a:gd name="T51" fmla="*/ 23 h 37"/>
                  <a:gd name="T52" fmla="*/ 28 w 35"/>
                  <a:gd name="T53" fmla="*/ 27 h 37"/>
                  <a:gd name="T54" fmla="*/ 27 w 35"/>
                  <a:gd name="T55" fmla="*/ 30 h 37"/>
                  <a:gd name="T56" fmla="*/ 25 w 35"/>
                  <a:gd name="T57" fmla="*/ 29 h 37"/>
                  <a:gd name="T58" fmla="*/ 21 w 35"/>
                  <a:gd name="T59" fmla="*/ 31 h 37"/>
                  <a:gd name="T60" fmla="*/ 17 w 35"/>
                  <a:gd name="T61" fmla="*/ 31 h 37"/>
                  <a:gd name="T62" fmla="*/ 16 w 35"/>
                  <a:gd name="T63" fmla="*/ 32 h 37"/>
                  <a:gd name="T64" fmla="*/ 13 w 35"/>
                  <a:gd name="T65" fmla="*/ 30 h 37"/>
                  <a:gd name="T66" fmla="*/ 9 w 35"/>
                  <a:gd name="T67" fmla="*/ 30 h 37"/>
                  <a:gd name="T68" fmla="*/ 8 w 35"/>
                  <a:gd name="T69" fmla="*/ 30 h 37"/>
                  <a:gd name="T70" fmla="*/ 5 w 35"/>
                  <a:gd name="T71" fmla="*/ 27 h 37"/>
                  <a:gd name="T72" fmla="*/ 4 w 35"/>
                  <a:gd name="T73" fmla="*/ 24 h 37"/>
                  <a:gd name="T74" fmla="*/ 3 w 35"/>
                  <a:gd name="T75" fmla="*/ 25 h 37"/>
                  <a:gd name="T76" fmla="*/ 3 w 35"/>
                  <a:gd name="T77" fmla="*/ 13 h 37"/>
                  <a:gd name="T78" fmla="*/ 3 w 35"/>
                  <a:gd name="T79" fmla="*/ 16 h 37"/>
                  <a:gd name="T80" fmla="*/ 5 w 35"/>
                  <a:gd name="T81" fmla="*/ 19 h 37"/>
                  <a:gd name="T82" fmla="*/ 7 w 35"/>
                  <a:gd name="T83" fmla="*/ 20 h 37"/>
                  <a:gd name="T84" fmla="*/ 10 w 35"/>
                  <a:gd name="T85" fmla="*/ 21 h 37"/>
                  <a:gd name="T86" fmla="*/ 13 w 35"/>
                  <a:gd name="T87" fmla="*/ 23 h 37"/>
                  <a:gd name="T88" fmla="*/ 16 w 35"/>
                  <a:gd name="T89" fmla="*/ 22 h 37"/>
                  <a:gd name="T90" fmla="*/ 18 w 35"/>
                  <a:gd name="T91" fmla="*/ 23 h 37"/>
                  <a:gd name="T92" fmla="*/ 22 w 35"/>
                  <a:gd name="T93" fmla="*/ 21 h 37"/>
                  <a:gd name="T94" fmla="*/ 26 w 35"/>
                  <a:gd name="T95" fmla="*/ 19 h 37"/>
                  <a:gd name="T96" fmla="*/ 27 w 35"/>
                  <a:gd name="T97" fmla="*/ 21 h 37"/>
                  <a:gd name="T98" fmla="*/ 29 w 35"/>
                  <a:gd name="T99" fmla="*/ 18 h 37"/>
                  <a:gd name="T100" fmla="*/ 30 w 35"/>
                  <a:gd name="T101" fmla="*/ 15 h 37"/>
                  <a:gd name="T102" fmla="*/ 31 w 35"/>
                  <a:gd name="T103" fmla="*/ 16 h 37"/>
                  <a:gd name="T104" fmla="*/ 4 w 35"/>
                  <a:gd name="T105" fmla="*/ 30 h 37"/>
                  <a:gd name="T106" fmla="*/ 5 w 35"/>
                  <a:gd name="T107" fmla="*/ 31 h 37"/>
                  <a:gd name="T108" fmla="*/ 27 w 35"/>
                  <a:gd name="T109" fmla="*/ 32 h 37"/>
                  <a:gd name="T110" fmla="*/ 24 w 35"/>
                  <a:gd name="T111" fmla="*/ 34 h 37"/>
                  <a:gd name="T112" fmla="*/ 9 w 35"/>
                  <a:gd name="T113" fmla="*/ 32 h 37"/>
                  <a:gd name="T114" fmla="*/ 10 w 35"/>
                  <a:gd name="T115" fmla="*/ 34 h 37"/>
                  <a:gd name="T116" fmla="*/ 17 w 35"/>
                  <a:gd name="T117" fmla="*/ 33 h 37"/>
                  <a:gd name="T118" fmla="*/ 19 w 35"/>
                  <a:gd name="T119" fmla="*/ 35 h 37"/>
                  <a:gd name="T120" fmla="*/ 23 w 35"/>
                  <a:gd name="T121" fmla="*/ 34 h 37"/>
                  <a:gd name="T122" fmla="*/ 8 w 35"/>
                  <a:gd name="T12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" h="37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2"/>
                      <a:pt x="8" y="2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1" y="10"/>
                      <a:pt x="1" y="10"/>
                    </a:cubicBezTo>
                    <a:cubicBezTo>
                      <a:pt x="2" y="10"/>
                      <a:pt x="1" y="10"/>
                      <a:pt x="1" y="11"/>
                    </a:cubicBezTo>
                    <a:cubicBezTo>
                      <a:pt x="1" y="11"/>
                      <a:pt x="0" y="13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6"/>
                      <a:pt x="2" y="30"/>
                      <a:pt x="4" y="32"/>
                    </a:cubicBezTo>
                    <a:cubicBezTo>
                      <a:pt x="4" y="32"/>
                      <a:pt x="4" y="32"/>
                      <a:pt x="4" y="33"/>
                    </a:cubicBezTo>
                    <a:cubicBezTo>
                      <a:pt x="4" y="33"/>
                      <a:pt x="5" y="34"/>
                      <a:pt x="5" y="34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9" y="36"/>
                      <a:pt x="11" y="36"/>
                      <a:pt x="13" y="36"/>
                    </a:cubicBezTo>
                    <a:cubicBezTo>
                      <a:pt x="15" y="37"/>
                      <a:pt x="20" y="36"/>
                      <a:pt x="22" y="36"/>
                    </a:cubicBezTo>
                    <a:cubicBezTo>
                      <a:pt x="22" y="36"/>
                      <a:pt x="23" y="35"/>
                      <a:pt x="23" y="35"/>
                    </a:cubicBezTo>
                    <a:cubicBezTo>
                      <a:pt x="24" y="35"/>
                      <a:pt x="25" y="35"/>
                      <a:pt x="26" y="34"/>
                    </a:cubicBezTo>
                    <a:cubicBezTo>
                      <a:pt x="27" y="34"/>
                      <a:pt x="27" y="33"/>
                      <a:pt x="28" y="32"/>
                    </a:cubicBezTo>
                    <a:cubicBezTo>
                      <a:pt x="29" y="32"/>
                      <a:pt x="30" y="31"/>
                      <a:pt x="30" y="31"/>
                    </a:cubicBezTo>
                    <a:cubicBezTo>
                      <a:pt x="30" y="30"/>
                      <a:pt x="31" y="30"/>
                      <a:pt x="31" y="29"/>
                    </a:cubicBezTo>
                    <a:cubicBezTo>
                      <a:pt x="32" y="29"/>
                      <a:pt x="32" y="28"/>
                      <a:pt x="32" y="28"/>
                    </a:cubicBezTo>
                    <a:cubicBezTo>
                      <a:pt x="32" y="28"/>
                      <a:pt x="33" y="27"/>
                      <a:pt x="33" y="27"/>
                    </a:cubicBezTo>
                    <a:cubicBezTo>
                      <a:pt x="33" y="25"/>
                      <a:pt x="34" y="24"/>
                      <a:pt x="34" y="23"/>
                    </a:cubicBezTo>
                    <a:cubicBezTo>
                      <a:pt x="34" y="23"/>
                      <a:pt x="34" y="23"/>
                      <a:pt x="34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0"/>
                      <a:pt x="35" y="19"/>
                    </a:cubicBezTo>
                    <a:cubicBezTo>
                      <a:pt x="35" y="19"/>
                      <a:pt x="35" y="18"/>
                      <a:pt x="35" y="17"/>
                    </a:cubicBezTo>
                    <a:cubicBezTo>
                      <a:pt x="35" y="15"/>
                      <a:pt x="35" y="14"/>
                      <a:pt x="35" y="14"/>
                    </a:cubicBezTo>
                    <a:cubicBezTo>
                      <a:pt x="34" y="14"/>
                      <a:pt x="34" y="13"/>
                      <a:pt x="33" y="12"/>
                    </a:cubicBezTo>
                    <a:cubicBezTo>
                      <a:pt x="33" y="11"/>
                      <a:pt x="32" y="10"/>
                      <a:pt x="32" y="9"/>
                    </a:cubicBezTo>
                    <a:cubicBezTo>
                      <a:pt x="32" y="9"/>
                      <a:pt x="32" y="8"/>
                      <a:pt x="31" y="8"/>
                    </a:cubicBezTo>
                    <a:cubicBezTo>
                      <a:pt x="31" y="7"/>
                      <a:pt x="31" y="7"/>
                      <a:pt x="31" y="6"/>
                    </a:cubicBezTo>
                    <a:cubicBezTo>
                      <a:pt x="30" y="6"/>
                      <a:pt x="29" y="5"/>
                      <a:pt x="29" y="5"/>
                    </a:cubicBezTo>
                    <a:cubicBezTo>
                      <a:pt x="29" y="5"/>
                      <a:pt x="28" y="4"/>
                      <a:pt x="28" y="4"/>
                    </a:cubicBezTo>
                    <a:cubicBezTo>
                      <a:pt x="28" y="4"/>
                      <a:pt x="26" y="3"/>
                      <a:pt x="25" y="2"/>
                    </a:cubicBezTo>
                    <a:cubicBezTo>
                      <a:pt x="24" y="1"/>
                      <a:pt x="22" y="1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  <a:moveTo>
                      <a:pt x="17" y="1"/>
                    </a:moveTo>
                    <a:cubicBezTo>
                      <a:pt x="17" y="1"/>
                      <a:pt x="18" y="1"/>
                      <a:pt x="18" y="2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3" y="2"/>
                      <a:pt x="24" y="3"/>
                      <a:pt x="25" y="4"/>
                    </a:cubicBezTo>
                    <a:cubicBezTo>
                      <a:pt x="25" y="4"/>
                      <a:pt x="26" y="5"/>
                      <a:pt x="26" y="5"/>
                    </a:cubicBezTo>
                    <a:cubicBezTo>
                      <a:pt x="27" y="5"/>
                      <a:pt x="28" y="6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8" y="10"/>
                      <a:pt x="27" y="10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1"/>
                      <a:pt x="29" y="10"/>
                      <a:pt x="29" y="10"/>
                    </a:cubicBezTo>
                    <a:cubicBezTo>
                      <a:pt x="29" y="10"/>
                      <a:pt x="30" y="11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4"/>
                      <a:pt x="27" y="14"/>
                      <a:pt x="27" y="14"/>
                    </a:cubicBezTo>
                    <a:cubicBezTo>
                      <a:pt x="27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5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8" y="16"/>
                      <a:pt x="27" y="17"/>
                    </a:cubicBezTo>
                    <a:cubicBezTo>
                      <a:pt x="27" y="17"/>
                      <a:pt x="27" y="17"/>
                      <a:pt x="26" y="1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2" y="16"/>
                    </a:cubicBezTo>
                    <a:cubicBezTo>
                      <a:pt x="22" y="17"/>
                      <a:pt x="22" y="18"/>
                      <a:pt x="22" y="18"/>
                    </a:cubicBezTo>
                    <a:cubicBezTo>
                      <a:pt x="23" y="18"/>
                      <a:pt x="24" y="19"/>
                      <a:pt x="24" y="19"/>
                    </a:cubicBezTo>
                    <a:cubicBezTo>
                      <a:pt x="23" y="19"/>
                      <a:pt x="21" y="20"/>
                      <a:pt x="21" y="20"/>
                    </a:cubicBezTo>
                    <a:cubicBezTo>
                      <a:pt x="20" y="20"/>
                      <a:pt x="19" y="19"/>
                      <a:pt x="19" y="18"/>
                    </a:cubicBezTo>
                    <a:cubicBezTo>
                      <a:pt x="19" y="18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6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19"/>
                    </a:cubicBezTo>
                    <a:cubicBezTo>
                      <a:pt x="15" y="18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8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3" y="20"/>
                      <a:pt x="11" y="21"/>
                      <a:pt x="11" y="18"/>
                    </a:cubicBezTo>
                    <a:cubicBezTo>
                      <a:pt x="11" y="18"/>
                      <a:pt x="10" y="16"/>
                      <a:pt x="10" y="17"/>
                    </a:cubicBezTo>
                    <a:cubicBezTo>
                      <a:pt x="10" y="20"/>
                      <a:pt x="6" y="19"/>
                      <a:pt x="7" y="18"/>
                    </a:cubicBezTo>
                    <a:cubicBezTo>
                      <a:pt x="8" y="17"/>
                      <a:pt x="8" y="16"/>
                      <a:pt x="8" y="15"/>
                    </a:cubicBezTo>
                    <a:cubicBezTo>
                      <a:pt x="9" y="15"/>
                      <a:pt x="9" y="15"/>
                      <a:pt x="8" y="14"/>
                    </a:cubicBezTo>
                    <a:cubicBezTo>
                      <a:pt x="8" y="14"/>
                      <a:pt x="8" y="14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1"/>
                      <a:pt x="6" y="12"/>
                      <a:pt x="6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5" y="10"/>
                      <a:pt x="6" y="10"/>
                    </a:cubicBezTo>
                    <a:cubicBezTo>
                      <a:pt x="6" y="9"/>
                      <a:pt x="7" y="9"/>
                      <a:pt x="6" y="9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10" y="4"/>
                      <a:pt x="13" y="2"/>
                      <a:pt x="17" y="1"/>
                    </a:cubicBezTo>
                    <a:close/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3" y="10"/>
                      <a:pt x="3" y="9"/>
                    </a:cubicBezTo>
                    <a:lnTo>
                      <a:pt x="4" y="9"/>
                    </a:lnTo>
                    <a:close/>
                    <a:moveTo>
                      <a:pt x="31" y="10"/>
                    </a:move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2" y="12"/>
                      <a:pt x="32" y="13"/>
                    </a:cubicBezTo>
                    <a:cubicBezTo>
                      <a:pt x="32" y="13"/>
                      <a:pt x="32" y="14"/>
                      <a:pt x="33" y="14"/>
                    </a:cubicBezTo>
                    <a:cubicBezTo>
                      <a:pt x="34" y="16"/>
                      <a:pt x="34" y="19"/>
                      <a:pt x="33" y="22"/>
                    </a:cubicBezTo>
                    <a:cubicBezTo>
                      <a:pt x="33" y="22"/>
                      <a:pt x="33" y="23"/>
                      <a:pt x="33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5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8"/>
                      <a:pt x="29" y="28"/>
                      <a:pt x="29" y="28"/>
                    </a:cubicBezTo>
                    <a:cubicBezTo>
                      <a:pt x="30" y="28"/>
                      <a:pt x="31" y="28"/>
                      <a:pt x="30" y="28"/>
                    </a:cubicBezTo>
                    <a:cubicBezTo>
                      <a:pt x="29" y="29"/>
                      <a:pt x="28" y="28"/>
                      <a:pt x="27" y="28"/>
                    </a:cubicBezTo>
                    <a:cubicBezTo>
                      <a:pt x="27" y="28"/>
                      <a:pt x="27" y="28"/>
                      <a:pt x="27" y="29"/>
                    </a:cubicBezTo>
                    <a:cubicBezTo>
                      <a:pt x="27" y="29"/>
                      <a:pt x="27" y="30"/>
                      <a:pt x="27" y="30"/>
                    </a:cubicBezTo>
                    <a:cubicBezTo>
                      <a:pt x="27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8"/>
                      <a:pt x="24" y="28"/>
                      <a:pt x="24" y="30"/>
                    </a:cubicBezTo>
                    <a:cubicBezTo>
                      <a:pt x="24" y="30"/>
                      <a:pt x="24" y="30"/>
                      <a:pt x="25" y="31"/>
                    </a:cubicBezTo>
                    <a:cubicBezTo>
                      <a:pt x="26" y="31"/>
                      <a:pt x="26" y="31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22" y="31"/>
                      <a:pt x="22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7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5" y="30"/>
                      <a:pt x="15" y="3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13" y="31"/>
                      <a:pt x="13" y="31"/>
                      <a:pt x="13" y="30"/>
                    </a:cubicBezTo>
                    <a:cubicBezTo>
                      <a:pt x="13" y="29"/>
                      <a:pt x="12" y="29"/>
                      <a:pt x="12" y="29"/>
                    </a:cubicBezTo>
                    <a:cubicBezTo>
                      <a:pt x="12" y="29"/>
                      <a:pt x="11" y="31"/>
                      <a:pt x="12" y="31"/>
                    </a:cubicBezTo>
                    <a:cubicBezTo>
                      <a:pt x="12" y="32"/>
                      <a:pt x="12" y="32"/>
                      <a:pt x="11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8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0"/>
                    </a:cubicBezTo>
                    <a:cubicBezTo>
                      <a:pt x="8" y="30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6" y="26"/>
                      <a:pt x="5" y="26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4" y="26"/>
                      <a:pt x="4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2" y="24"/>
                      <a:pt x="2" y="23"/>
                    </a:cubicBezTo>
                    <a:cubicBezTo>
                      <a:pt x="2" y="22"/>
                      <a:pt x="2" y="20"/>
                      <a:pt x="1" y="19"/>
                    </a:cubicBezTo>
                    <a:cubicBezTo>
                      <a:pt x="1" y="17"/>
                      <a:pt x="1" y="17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6"/>
                      <a:pt x="4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1"/>
                      <a:pt x="9" y="21"/>
                      <a:pt x="8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3"/>
                      <a:pt x="9" y="22"/>
                      <a:pt x="10" y="21"/>
                    </a:cubicBezTo>
                    <a:cubicBezTo>
                      <a:pt x="10" y="21"/>
                      <a:pt x="11" y="21"/>
                      <a:pt x="11" y="21"/>
                    </a:cubicBezTo>
                    <a:cubicBezTo>
                      <a:pt x="11" y="21"/>
                      <a:pt x="12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20" y="22"/>
                    </a:cubicBezTo>
                    <a:cubicBezTo>
                      <a:pt x="20" y="21"/>
                      <a:pt x="21" y="21"/>
                      <a:pt x="22" y="21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1"/>
                      <a:pt x="22" y="23"/>
                      <a:pt x="22" y="23"/>
                    </a:cubicBezTo>
                    <a:cubicBezTo>
                      <a:pt x="23" y="23"/>
                      <a:pt x="23" y="23"/>
                      <a:pt x="24" y="21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7" y="21"/>
                      <a:pt x="27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19"/>
                      <a:pt x="28" y="18"/>
                      <a:pt x="28" y="18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9" y="18"/>
                      <a:pt x="30" y="19"/>
                      <a:pt x="30" y="19"/>
                    </a:cubicBezTo>
                    <a:cubicBezTo>
                      <a:pt x="30" y="19"/>
                      <a:pt x="31" y="18"/>
                      <a:pt x="30" y="18"/>
                    </a:cubicBezTo>
                    <a:cubicBezTo>
                      <a:pt x="30" y="17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4"/>
                      <a:pt x="31" y="15"/>
                      <a:pt x="31" y="15"/>
                    </a:cubicBezTo>
                    <a:cubicBezTo>
                      <a:pt x="31" y="15"/>
                      <a:pt x="31" y="16"/>
                      <a:pt x="31" y="16"/>
                    </a:cubicBezTo>
                    <a:cubicBezTo>
                      <a:pt x="32" y="17"/>
                      <a:pt x="32" y="15"/>
                      <a:pt x="31" y="14"/>
                    </a:cubicBezTo>
                    <a:cubicBezTo>
                      <a:pt x="31" y="13"/>
                      <a:pt x="31" y="13"/>
                      <a:pt x="31" y="12"/>
                    </a:cubicBezTo>
                    <a:lnTo>
                      <a:pt x="31" y="10"/>
                    </a:lnTo>
                    <a:close/>
                    <a:moveTo>
                      <a:pt x="3" y="29"/>
                    </a:moveTo>
                    <a:cubicBezTo>
                      <a:pt x="3" y="29"/>
                      <a:pt x="4" y="29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3" y="29"/>
                      <a:pt x="3" y="29"/>
                      <a:pt x="3" y="29"/>
                    </a:cubicBezTo>
                    <a:close/>
                    <a:moveTo>
                      <a:pt x="5" y="31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1"/>
                      <a:pt x="5" y="32"/>
                      <a:pt x="5" y="32"/>
                    </a:cubicBezTo>
                    <a:cubicBezTo>
                      <a:pt x="5" y="32"/>
                      <a:pt x="4" y="31"/>
                      <a:pt x="4" y="31"/>
                    </a:cubicBezTo>
                    <a:cubicBezTo>
                      <a:pt x="4" y="31"/>
                      <a:pt x="4" y="31"/>
                      <a:pt x="5" y="31"/>
                    </a:cubicBezTo>
                    <a:close/>
                    <a:moveTo>
                      <a:pt x="27" y="32"/>
                    </a:moveTo>
                    <a:cubicBezTo>
                      <a:pt x="27" y="32"/>
                      <a:pt x="27" y="32"/>
                      <a:pt x="27" y="32"/>
                    </a:cubicBezTo>
                    <a:cubicBezTo>
                      <a:pt x="28" y="32"/>
                      <a:pt x="25" y="33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3"/>
                      <a:pt x="25" y="33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7" y="32"/>
                    </a:cubicBezTo>
                    <a:close/>
                    <a:moveTo>
                      <a:pt x="8" y="32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8" y="34"/>
                      <a:pt x="9" y="34"/>
                    </a:cubicBezTo>
                    <a:cubicBezTo>
                      <a:pt x="9" y="34"/>
                      <a:pt x="9" y="34"/>
                      <a:pt x="10" y="34"/>
                    </a:cubicBezTo>
                    <a:cubicBezTo>
                      <a:pt x="12" y="32"/>
                      <a:pt x="13" y="34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3"/>
                      <a:pt x="16" y="33"/>
                      <a:pt x="15" y="34"/>
                    </a:cubicBezTo>
                    <a:cubicBezTo>
                      <a:pt x="14" y="34"/>
                      <a:pt x="13" y="34"/>
                      <a:pt x="14" y="35"/>
                    </a:cubicBezTo>
                    <a:cubicBezTo>
                      <a:pt x="14" y="35"/>
                      <a:pt x="16" y="34"/>
                      <a:pt x="17" y="33"/>
                    </a:cubicBezTo>
                    <a:cubicBezTo>
                      <a:pt x="17" y="33"/>
                      <a:pt x="17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20" y="35"/>
                      <a:pt x="21" y="34"/>
                    </a:cubicBezTo>
                    <a:cubicBezTo>
                      <a:pt x="21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2"/>
                      <a:pt x="25" y="32"/>
                      <a:pt x="24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1" y="35"/>
                      <a:pt x="18" y="35"/>
                    </a:cubicBezTo>
                    <a:cubicBezTo>
                      <a:pt x="16" y="35"/>
                      <a:pt x="14" y="36"/>
                      <a:pt x="13" y="35"/>
                    </a:cubicBezTo>
                    <a:cubicBezTo>
                      <a:pt x="12" y="35"/>
                      <a:pt x="11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4"/>
                      <a:pt x="8" y="34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7" y="34"/>
                      <a:pt x="6" y="33"/>
                      <a:pt x="6" y="33"/>
                    </a:cubicBezTo>
                    <a:cubicBezTo>
                      <a:pt x="6" y="33"/>
                      <a:pt x="7" y="33"/>
                      <a:pt x="7" y="32"/>
                    </a:cubicBezTo>
                    <a:lnTo>
                      <a:pt x="8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637"/>
              <p:cNvSpPr>
                <a:spLocks noEditPoints="1"/>
              </p:cNvSpPr>
              <p:nvPr/>
            </p:nvSpPr>
            <p:spPr bwMode="auto">
              <a:xfrm>
                <a:off x="1939" y="2325"/>
                <a:ext cx="53" cy="55"/>
              </a:xfrm>
              <a:custGeom>
                <a:avLst/>
                <a:gdLst>
                  <a:gd name="T0" fmla="*/ 19 w 70"/>
                  <a:gd name="T1" fmla="*/ 6 h 73"/>
                  <a:gd name="T2" fmla="*/ 1 w 70"/>
                  <a:gd name="T3" fmla="*/ 33 h 73"/>
                  <a:gd name="T4" fmla="*/ 3 w 70"/>
                  <a:gd name="T5" fmla="*/ 52 h 73"/>
                  <a:gd name="T6" fmla="*/ 11 w 70"/>
                  <a:gd name="T7" fmla="*/ 65 h 73"/>
                  <a:gd name="T8" fmla="*/ 50 w 70"/>
                  <a:gd name="T9" fmla="*/ 70 h 73"/>
                  <a:gd name="T10" fmla="*/ 65 w 70"/>
                  <a:gd name="T11" fmla="*/ 58 h 73"/>
                  <a:gd name="T12" fmla="*/ 70 w 70"/>
                  <a:gd name="T13" fmla="*/ 40 h 73"/>
                  <a:gd name="T14" fmla="*/ 68 w 70"/>
                  <a:gd name="T15" fmla="*/ 22 h 73"/>
                  <a:gd name="T16" fmla="*/ 64 w 70"/>
                  <a:gd name="T17" fmla="*/ 12 h 73"/>
                  <a:gd name="T18" fmla="*/ 52 w 70"/>
                  <a:gd name="T19" fmla="*/ 4 h 73"/>
                  <a:gd name="T20" fmla="*/ 41 w 70"/>
                  <a:gd name="T21" fmla="*/ 0 h 73"/>
                  <a:gd name="T22" fmla="*/ 46 w 70"/>
                  <a:gd name="T23" fmla="*/ 4 h 73"/>
                  <a:gd name="T24" fmla="*/ 60 w 70"/>
                  <a:gd name="T25" fmla="*/ 13 h 73"/>
                  <a:gd name="T26" fmla="*/ 64 w 70"/>
                  <a:gd name="T27" fmla="*/ 19 h 73"/>
                  <a:gd name="T28" fmla="*/ 64 w 70"/>
                  <a:gd name="T29" fmla="*/ 54 h 73"/>
                  <a:gd name="T30" fmla="*/ 27 w 70"/>
                  <a:gd name="T31" fmla="*/ 70 h 73"/>
                  <a:gd name="T32" fmla="*/ 10 w 70"/>
                  <a:gd name="T33" fmla="*/ 59 h 73"/>
                  <a:gd name="T34" fmla="*/ 3 w 70"/>
                  <a:gd name="T35" fmla="*/ 37 h 73"/>
                  <a:gd name="T36" fmla="*/ 6 w 70"/>
                  <a:gd name="T37" fmla="*/ 23 h 73"/>
                  <a:gd name="T38" fmla="*/ 19 w 70"/>
                  <a:gd name="T39" fmla="*/ 9 h 73"/>
                  <a:gd name="T40" fmla="*/ 27 w 70"/>
                  <a:gd name="T41" fmla="*/ 5 h 73"/>
                  <a:gd name="T42" fmla="*/ 36 w 70"/>
                  <a:gd name="T43" fmla="*/ 4 h 73"/>
                  <a:gd name="T44" fmla="*/ 36 w 70"/>
                  <a:gd name="T45" fmla="*/ 11 h 73"/>
                  <a:gd name="T46" fmla="*/ 38 w 70"/>
                  <a:gd name="T47" fmla="*/ 8 h 73"/>
                  <a:gd name="T48" fmla="*/ 51 w 70"/>
                  <a:gd name="T49" fmla="*/ 8 h 73"/>
                  <a:gd name="T50" fmla="*/ 50 w 70"/>
                  <a:gd name="T51" fmla="*/ 14 h 73"/>
                  <a:gd name="T52" fmla="*/ 22 w 70"/>
                  <a:gd name="T53" fmla="*/ 10 h 73"/>
                  <a:gd name="T54" fmla="*/ 25 w 70"/>
                  <a:gd name="T55" fmla="*/ 16 h 73"/>
                  <a:gd name="T56" fmla="*/ 25 w 70"/>
                  <a:gd name="T57" fmla="*/ 13 h 73"/>
                  <a:gd name="T58" fmla="*/ 19 w 70"/>
                  <a:gd name="T59" fmla="*/ 11 h 73"/>
                  <a:gd name="T60" fmla="*/ 30 w 70"/>
                  <a:gd name="T61" fmla="*/ 36 h 73"/>
                  <a:gd name="T62" fmla="*/ 37 w 70"/>
                  <a:gd name="T63" fmla="*/ 40 h 73"/>
                  <a:gd name="T64" fmla="*/ 38 w 70"/>
                  <a:gd name="T65" fmla="*/ 31 h 73"/>
                  <a:gd name="T66" fmla="*/ 39 w 70"/>
                  <a:gd name="T67" fmla="*/ 27 h 73"/>
                  <a:gd name="T68" fmla="*/ 39 w 70"/>
                  <a:gd name="T69" fmla="*/ 22 h 73"/>
                  <a:gd name="T70" fmla="*/ 38 w 70"/>
                  <a:gd name="T71" fmla="*/ 17 h 73"/>
                  <a:gd name="T72" fmla="*/ 35 w 70"/>
                  <a:gd name="T73" fmla="*/ 20 h 73"/>
                  <a:gd name="T74" fmla="*/ 32 w 70"/>
                  <a:gd name="T75" fmla="*/ 24 h 73"/>
                  <a:gd name="T76" fmla="*/ 33 w 70"/>
                  <a:gd name="T77" fmla="*/ 30 h 73"/>
                  <a:gd name="T78" fmla="*/ 20 w 70"/>
                  <a:gd name="T79" fmla="*/ 11 h 73"/>
                  <a:gd name="T80" fmla="*/ 10 w 70"/>
                  <a:gd name="T81" fmla="*/ 24 h 73"/>
                  <a:gd name="T82" fmla="*/ 12 w 70"/>
                  <a:gd name="T83" fmla="*/ 22 h 73"/>
                  <a:gd name="T84" fmla="*/ 57 w 70"/>
                  <a:gd name="T85" fmla="*/ 26 h 73"/>
                  <a:gd name="T86" fmla="*/ 18 w 70"/>
                  <a:gd name="T87" fmla="*/ 35 h 73"/>
                  <a:gd name="T88" fmla="*/ 6 w 70"/>
                  <a:gd name="T89" fmla="*/ 36 h 73"/>
                  <a:gd name="T90" fmla="*/ 19 w 70"/>
                  <a:gd name="T91" fmla="*/ 37 h 73"/>
                  <a:gd name="T92" fmla="*/ 63 w 70"/>
                  <a:gd name="T93" fmla="*/ 37 h 73"/>
                  <a:gd name="T94" fmla="*/ 55 w 70"/>
                  <a:gd name="T95" fmla="*/ 41 h 73"/>
                  <a:gd name="T96" fmla="*/ 65 w 70"/>
                  <a:gd name="T97" fmla="*/ 37 h 73"/>
                  <a:gd name="T98" fmla="*/ 54 w 70"/>
                  <a:gd name="T99" fmla="*/ 50 h 73"/>
                  <a:gd name="T100" fmla="*/ 60 w 70"/>
                  <a:gd name="T101" fmla="*/ 52 h 73"/>
                  <a:gd name="T102" fmla="*/ 57 w 70"/>
                  <a:gd name="T103" fmla="*/ 50 h 73"/>
                  <a:gd name="T104" fmla="*/ 14 w 70"/>
                  <a:gd name="T105" fmla="*/ 50 h 73"/>
                  <a:gd name="T106" fmla="*/ 11 w 70"/>
                  <a:gd name="T107" fmla="*/ 53 h 73"/>
                  <a:gd name="T108" fmla="*/ 16 w 70"/>
                  <a:gd name="T109" fmla="*/ 51 h 73"/>
                  <a:gd name="T110" fmla="*/ 33 w 70"/>
                  <a:gd name="T111" fmla="*/ 54 h 73"/>
                  <a:gd name="T112" fmla="*/ 34 w 70"/>
                  <a:gd name="T113" fmla="*/ 65 h 73"/>
                  <a:gd name="T114" fmla="*/ 35 w 70"/>
                  <a:gd name="T115" fmla="*/ 56 h 73"/>
                  <a:gd name="T116" fmla="*/ 47 w 70"/>
                  <a:gd name="T117" fmla="*/ 55 h 73"/>
                  <a:gd name="T118" fmla="*/ 48 w 70"/>
                  <a:gd name="T119" fmla="*/ 61 h 73"/>
                  <a:gd name="T120" fmla="*/ 27 w 70"/>
                  <a:gd name="T121" fmla="*/ 58 h 73"/>
                  <a:gd name="T122" fmla="*/ 25 w 70"/>
                  <a:gd name="T123" fmla="*/ 6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0" h="73">
                    <a:moveTo>
                      <a:pt x="37" y="0"/>
                    </a:moveTo>
                    <a:cubicBezTo>
                      <a:pt x="37" y="0"/>
                      <a:pt x="36" y="0"/>
                      <a:pt x="36" y="0"/>
                    </a:cubicBezTo>
                    <a:cubicBezTo>
                      <a:pt x="33" y="0"/>
                      <a:pt x="31" y="0"/>
                      <a:pt x="29" y="1"/>
                    </a:cubicBezTo>
                    <a:cubicBezTo>
                      <a:pt x="26" y="2"/>
                      <a:pt x="21" y="4"/>
                      <a:pt x="19" y="6"/>
                    </a:cubicBezTo>
                    <a:cubicBezTo>
                      <a:pt x="18" y="7"/>
                      <a:pt x="16" y="8"/>
                      <a:pt x="15" y="9"/>
                    </a:cubicBezTo>
                    <a:cubicBezTo>
                      <a:pt x="10" y="13"/>
                      <a:pt x="7" y="17"/>
                      <a:pt x="6" y="19"/>
                    </a:cubicBezTo>
                    <a:cubicBezTo>
                      <a:pt x="6" y="19"/>
                      <a:pt x="5" y="20"/>
                      <a:pt x="5" y="21"/>
                    </a:cubicBezTo>
                    <a:cubicBezTo>
                      <a:pt x="3" y="25"/>
                      <a:pt x="2" y="28"/>
                      <a:pt x="1" y="33"/>
                    </a:cubicBezTo>
                    <a:cubicBezTo>
                      <a:pt x="1" y="34"/>
                      <a:pt x="1" y="36"/>
                      <a:pt x="1" y="36"/>
                    </a:cubicBezTo>
                    <a:cubicBezTo>
                      <a:pt x="0" y="39"/>
                      <a:pt x="0" y="43"/>
                      <a:pt x="0" y="45"/>
                    </a:cubicBezTo>
                    <a:cubicBezTo>
                      <a:pt x="0" y="47"/>
                      <a:pt x="1" y="49"/>
                      <a:pt x="2" y="51"/>
                    </a:cubicBezTo>
                    <a:cubicBezTo>
                      <a:pt x="3" y="51"/>
                      <a:pt x="3" y="52"/>
                      <a:pt x="3" y="52"/>
                    </a:cubicBezTo>
                    <a:cubicBezTo>
                      <a:pt x="3" y="52"/>
                      <a:pt x="4" y="53"/>
                      <a:pt x="4" y="54"/>
                    </a:cubicBezTo>
                    <a:cubicBezTo>
                      <a:pt x="4" y="56"/>
                      <a:pt x="5" y="57"/>
                      <a:pt x="5" y="57"/>
                    </a:cubicBezTo>
                    <a:cubicBezTo>
                      <a:pt x="6" y="58"/>
                      <a:pt x="7" y="60"/>
                      <a:pt x="10" y="64"/>
                    </a:cubicBezTo>
                    <a:cubicBezTo>
                      <a:pt x="10" y="64"/>
                      <a:pt x="11" y="65"/>
                      <a:pt x="11" y="65"/>
                    </a:cubicBezTo>
                    <a:cubicBezTo>
                      <a:pt x="12" y="67"/>
                      <a:pt x="16" y="69"/>
                      <a:pt x="21" y="71"/>
                    </a:cubicBezTo>
                    <a:cubicBezTo>
                      <a:pt x="23" y="72"/>
                      <a:pt x="26" y="73"/>
                      <a:pt x="26" y="73"/>
                    </a:cubicBezTo>
                    <a:cubicBezTo>
                      <a:pt x="28" y="73"/>
                      <a:pt x="38" y="73"/>
                      <a:pt x="42" y="72"/>
                    </a:cubicBezTo>
                    <a:cubicBezTo>
                      <a:pt x="45" y="72"/>
                      <a:pt x="49" y="71"/>
                      <a:pt x="50" y="70"/>
                    </a:cubicBezTo>
                    <a:cubicBezTo>
                      <a:pt x="50" y="70"/>
                      <a:pt x="51" y="69"/>
                      <a:pt x="53" y="68"/>
                    </a:cubicBezTo>
                    <a:cubicBezTo>
                      <a:pt x="55" y="67"/>
                      <a:pt x="56" y="66"/>
                      <a:pt x="56" y="66"/>
                    </a:cubicBezTo>
                    <a:cubicBezTo>
                      <a:pt x="56" y="66"/>
                      <a:pt x="57" y="66"/>
                      <a:pt x="58" y="65"/>
                    </a:cubicBezTo>
                    <a:cubicBezTo>
                      <a:pt x="59" y="64"/>
                      <a:pt x="63" y="61"/>
                      <a:pt x="65" y="58"/>
                    </a:cubicBezTo>
                    <a:cubicBezTo>
                      <a:pt x="66" y="57"/>
                      <a:pt x="67" y="54"/>
                      <a:pt x="67" y="53"/>
                    </a:cubicBezTo>
                    <a:cubicBezTo>
                      <a:pt x="68" y="51"/>
                      <a:pt x="69" y="50"/>
                      <a:pt x="69" y="50"/>
                    </a:cubicBezTo>
                    <a:cubicBezTo>
                      <a:pt x="69" y="49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0" y="40"/>
                    </a:cubicBezTo>
                    <a:cubicBezTo>
                      <a:pt x="70" y="40"/>
                      <a:pt x="70" y="39"/>
                      <a:pt x="70" y="38"/>
                    </a:cubicBezTo>
                    <a:cubicBezTo>
                      <a:pt x="70" y="36"/>
                      <a:pt x="70" y="33"/>
                      <a:pt x="69" y="30"/>
                    </a:cubicBezTo>
                    <a:cubicBezTo>
                      <a:pt x="69" y="27"/>
                      <a:pt x="69" y="25"/>
                      <a:pt x="69" y="25"/>
                    </a:cubicBezTo>
                    <a:cubicBezTo>
                      <a:pt x="69" y="24"/>
                      <a:pt x="68" y="23"/>
                      <a:pt x="68" y="22"/>
                    </a:cubicBezTo>
                    <a:cubicBezTo>
                      <a:pt x="67" y="21"/>
                      <a:pt x="67" y="19"/>
                      <a:pt x="67" y="19"/>
                    </a:cubicBezTo>
                    <a:cubicBezTo>
                      <a:pt x="66" y="18"/>
                      <a:pt x="65" y="15"/>
                      <a:pt x="65" y="15"/>
                    </a:cubicBezTo>
                    <a:cubicBezTo>
                      <a:pt x="65" y="15"/>
                      <a:pt x="65" y="14"/>
                      <a:pt x="65" y="14"/>
                    </a:cubicBezTo>
                    <a:cubicBezTo>
                      <a:pt x="64" y="13"/>
                      <a:pt x="64" y="13"/>
                      <a:pt x="64" y="12"/>
                    </a:cubicBezTo>
                    <a:cubicBezTo>
                      <a:pt x="63" y="8"/>
                      <a:pt x="61" y="5"/>
                      <a:pt x="58" y="4"/>
                    </a:cubicBezTo>
                    <a:cubicBezTo>
                      <a:pt x="57" y="4"/>
                      <a:pt x="57" y="3"/>
                      <a:pt x="57" y="3"/>
                    </a:cubicBezTo>
                    <a:cubicBezTo>
                      <a:pt x="56" y="3"/>
                      <a:pt x="54" y="4"/>
                      <a:pt x="54" y="5"/>
                    </a:cubicBezTo>
                    <a:cubicBezTo>
                      <a:pt x="54" y="5"/>
                      <a:pt x="54" y="5"/>
                      <a:pt x="52" y="4"/>
                    </a:cubicBezTo>
                    <a:cubicBezTo>
                      <a:pt x="52" y="4"/>
                      <a:pt x="51" y="3"/>
                      <a:pt x="50" y="3"/>
                    </a:cubicBezTo>
                    <a:cubicBezTo>
                      <a:pt x="49" y="2"/>
                      <a:pt x="48" y="2"/>
                      <a:pt x="47" y="1"/>
                    </a:cubicBezTo>
                    <a:cubicBezTo>
                      <a:pt x="47" y="1"/>
                      <a:pt x="46" y="1"/>
                      <a:pt x="46" y="1"/>
                    </a:cubicBezTo>
                    <a:cubicBezTo>
                      <a:pt x="45" y="1"/>
                      <a:pt x="43" y="0"/>
                      <a:pt x="41" y="0"/>
                    </a:cubicBezTo>
                    <a:cubicBezTo>
                      <a:pt x="39" y="0"/>
                      <a:pt x="38" y="0"/>
                      <a:pt x="37" y="0"/>
                    </a:cubicBezTo>
                    <a:close/>
                    <a:moveTo>
                      <a:pt x="37" y="3"/>
                    </a:moveTo>
                    <a:cubicBezTo>
                      <a:pt x="37" y="3"/>
                      <a:pt x="38" y="3"/>
                      <a:pt x="38" y="3"/>
                    </a:cubicBezTo>
                    <a:cubicBezTo>
                      <a:pt x="41" y="3"/>
                      <a:pt x="42" y="3"/>
                      <a:pt x="46" y="4"/>
                    </a:cubicBezTo>
                    <a:cubicBezTo>
                      <a:pt x="47" y="5"/>
                      <a:pt x="48" y="5"/>
                      <a:pt x="48" y="5"/>
                    </a:cubicBezTo>
                    <a:cubicBezTo>
                      <a:pt x="50" y="7"/>
                      <a:pt x="53" y="8"/>
                      <a:pt x="54" y="8"/>
                    </a:cubicBezTo>
                    <a:cubicBezTo>
                      <a:pt x="55" y="8"/>
                      <a:pt x="57" y="10"/>
                      <a:pt x="59" y="11"/>
                    </a:cubicBezTo>
                    <a:cubicBezTo>
                      <a:pt x="59" y="12"/>
                      <a:pt x="60" y="13"/>
                      <a:pt x="60" y="13"/>
                    </a:cubicBezTo>
                    <a:cubicBezTo>
                      <a:pt x="60" y="14"/>
                      <a:pt x="60" y="14"/>
                      <a:pt x="60" y="15"/>
                    </a:cubicBezTo>
                    <a:cubicBezTo>
                      <a:pt x="61" y="15"/>
                      <a:pt x="61" y="15"/>
                      <a:pt x="61" y="16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3" y="18"/>
                      <a:pt x="63" y="18"/>
                      <a:pt x="64" y="19"/>
                    </a:cubicBezTo>
                    <a:cubicBezTo>
                      <a:pt x="64" y="20"/>
                      <a:pt x="64" y="21"/>
                      <a:pt x="65" y="22"/>
                    </a:cubicBezTo>
                    <a:cubicBezTo>
                      <a:pt x="66" y="24"/>
                      <a:pt x="67" y="28"/>
                      <a:pt x="67" y="35"/>
                    </a:cubicBezTo>
                    <a:cubicBezTo>
                      <a:pt x="68" y="43"/>
                      <a:pt x="67" y="47"/>
                      <a:pt x="66" y="51"/>
                    </a:cubicBezTo>
                    <a:cubicBezTo>
                      <a:pt x="65" y="52"/>
                      <a:pt x="64" y="54"/>
                      <a:pt x="64" y="54"/>
                    </a:cubicBezTo>
                    <a:cubicBezTo>
                      <a:pt x="64" y="55"/>
                      <a:pt x="63" y="57"/>
                      <a:pt x="60" y="60"/>
                    </a:cubicBezTo>
                    <a:cubicBezTo>
                      <a:pt x="56" y="64"/>
                      <a:pt x="46" y="69"/>
                      <a:pt x="41" y="70"/>
                    </a:cubicBezTo>
                    <a:cubicBezTo>
                      <a:pt x="40" y="70"/>
                      <a:pt x="37" y="70"/>
                      <a:pt x="34" y="70"/>
                    </a:cubicBezTo>
                    <a:cubicBezTo>
                      <a:pt x="30" y="70"/>
                      <a:pt x="28" y="70"/>
                      <a:pt x="27" y="70"/>
                    </a:cubicBezTo>
                    <a:cubicBezTo>
                      <a:pt x="24" y="69"/>
                      <a:pt x="20" y="68"/>
                      <a:pt x="20" y="68"/>
                    </a:cubicBezTo>
                    <a:cubicBezTo>
                      <a:pt x="20" y="67"/>
                      <a:pt x="19" y="67"/>
                      <a:pt x="19" y="67"/>
                    </a:cubicBezTo>
                    <a:cubicBezTo>
                      <a:pt x="17" y="67"/>
                      <a:pt x="13" y="63"/>
                      <a:pt x="12" y="62"/>
                    </a:cubicBezTo>
                    <a:cubicBezTo>
                      <a:pt x="11" y="61"/>
                      <a:pt x="10" y="60"/>
                      <a:pt x="10" y="59"/>
                    </a:cubicBezTo>
                    <a:cubicBezTo>
                      <a:pt x="8" y="57"/>
                      <a:pt x="7" y="53"/>
                      <a:pt x="6" y="51"/>
                    </a:cubicBezTo>
                    <a:cubicBezTo>
                      <a:pt x="5" y="50"/>
                      <a:pt x="5" y="49"/>
                      <a:pt x="5" y="49"/>
                    </a:cubicBezTo>
                    <a:cubicBezTo>
                      <a:pt x="4" y="48"/>
                      <a:pt x="4" y="47"/>
                      <a:pt x="3" y="46"/>
                    </a:cubicBezTo>
                    <a:cubicBezTo>
                      <a:pt x="3" y="44"/>
                      <a:pt x="2" y="40"/>
                      <a:pt x="3" y="37"/>
                    </a:cubicBezTo>
                    <a:cubicBezTo>
                      <a:pt x="3" y="35"/>
                      <a:pt x="4" y="34"/>
                      <a:pt x="4" y="31"/>
                    </a:cubicBezTo>
                    <a:cubicBezTo>
                      <a:pt x="4" y="29"/>
                      <a:pt x="5" y="27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3"/>
                      <a:pt x="7" y="22"/>
                      <a:pt x="7" y="21"/>
                    </a:cubicBezTo>
                    <a:cubicBezTo>
                      <a:pt x="8" y="18"/>
                      <a:pt x="10" y="17"/>
                      <a:pt x="13" y="14"/>
                    </a:cubicBezTo>
                    <a:cubicBezTo>
                      <a:pt x="14" y="13"/>
                      <a:pt x="16" y="12"/>
                      <a:pt x="16" y="12"/>
                    </a:cubicBezTo>
                    <a:cubicBezTo>
                      <a:pt x="17" y="11"/>
                      <a:pt x="18" y="10"/>
                      <a:pt x="19" y="9"/>
                    </a:cubicBezTo>
                    <a:cubicBezTo>
                      <a:pt x="20" y="9"/>
                      <a:pt x="21" y="8"/>
                      <a:pt x="21" y="7"/>
                    </a:cubicBezTo>
                    <a:cubicBezTo>
                      <a:pt x="21" y="7"/>
                      <a:pt x="22" y="7"/>
                      <a:pt x="22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6"/>
                      <a:pt x="25" y="5"/>
                      <a:pt x="27" y="5"/>
                    </a:cubicBezTo>
                    <a:cubicBezTo>
                      <a:pt x="31" y="3"/>
                      <a:pt x="31" y="3"/>
                      <a:pt x="34" y="3"/>
                    </a:cubicBezTo>
                    <a:cubicBezTo>
                      <a:pt x="35" y="3"/>
                      <a:pt x="36" y="3"/>
                      <a:pt x="37" y="3"/>
                    </a:cubicBezTo>
                    <a:close/>
                    <a:moveTo>
                      <a:pt x="37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6"/>
                      <a:pt x="36" y="6"/>
                    </a:cubicBezTo>
                    <a:cubicBezTo>
                      <a:pt x="36" y="7"/>
                      <a:pt x="36" y="7"/>
                      <a:pt x="36" y="8"/>
                    </a:cubicBezTo>
                    <a:cubicBezTo>
                      <a:pt x="36" y="8"/>
                      <a:pt x="36" y="9"/>
                      <a:pt x="36" y="9"/>
                    </a:cubicBezTo>
                    <a:cubicBezTo>
                      <a:pt x="36" y="10"/>
                      <a:pt x="36" y="11"/>
                      <a:pt x="36" y="11"/>
                    </a:cubicBezTo>
                    <a:cubicBezTo>
                      <a:pt x="36" y="15"/>
                      <a:pt x="38" y="15"/>
                      <a:pt x="38" y="13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38" y="10"/>
                      <a:pt x="38" y="10"/>
                      <a:pt x="38" y="9"/>
                    </a:cubicBezTo>
                    <a:cubicBezTo>
                      <a:pt x="38" y="9"/>
                      <a:pt x="38" y="8"/>
                      <a:pt x="38" y="8"/>
                    </a:cubicBezTo>
                    <a:cubicBezTo>
                      <a:pt x="38" y="7"/>
                      <a:pt x="38" y="7"/>
                      <a:pt x="38" y="6"/>
                    </a:cubicBezTo>
                    <a:cubicBezTo>
                      <a:pt x="38" y="5"/>
                      <a:pt x="37" y="5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lose/>
                    <a:moveTo>
                      <a:pt x="51" y="8"/>
                    </a:moveTo>
                    <a:cubicBezTo>
                      <a:pt x="51" y="8"/>
                      <a:pt x="51" y="9"/>
                      <a:pt x="51" y="9"/>
                    </a:cubicBezTo>
                    <a:cubicBezTo>
                      <a:pt x="51" y="9"/>
                      <a:pt x="50" y="11"/>
                      <a:pt x="49" y="12"/>
                    </a:cubicBezTo>
                    <a:cubicBezTo>
                      <a:pt x="49" y="12"/>
                      <a:pt x="49" y="14"/>
                      <a:pt x="49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1" y="13"/>
                      <a:pt x="52" y="12"/>
                    </a:cubicBezTo>
                    <a:cubicBezTo>
                      <a:pt x="53" y="9"/>
                      <a:pt x="53" y="8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lose/>
                    <a:moveTo>
                      <a:pt x="22" y="10"/>
                    </a:move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1"/>
                      <a:pt x="21" y="11"/>
                      <a:pt x="22" y="13"/>
                    </a:cubicBezTo>
                    <a:cubicBezTo>
                      <a:pt x="22" y="13"/>
                      <a:pt x="23" y="14"/>
                      <a:pt x="23" y="14"/>
                    </a:cubicBezTo>
                    <a:cubicBezTo>
                      <a:pt x="23" y="15"/>
                      <a:pt x="24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2"/>
                      <a:pt x="24" y="11"/>
                      <a:pt x="23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lose/>
                    <a:moveTo>
                      <a:pt x="19" y="11"/>
                    </a:moveTo>
                    <a:cubicBezTo>
                      <a:pt x="19" y="11"/>
                      <a:pt x="19" y="11"/>
                      <a:pt x="19" y="12"/>
                    </a:cubicBezTo>
                    <a:cubicBezTo>
                      <a:pt x="18" y="14"/>
                      <a:pt x="23" y="18"/>
                      <a:pt x="23" y="20"/>
                    </a:cubicBezTo>
                    <a:cubicBezTo>
                      <a:pt x="23" y="30"/>
                      <a:pt x="25" y="32"/>
                      <a:pt x="28" y="34"/>
                    </a:cubicBezTo>
                    <a:cubicBezTo>
                      <a:pt x="29" y="34"/>
                      <a:pt x="29" y="35"/>
                      <a:pt x="30" y="36"/>
                    </a:cubicBezTo>
                    <a:cubicBezTo>
                      <a:pt x="31" y="36"/>
                      <a:pt x="32" y="37"/>
                      <a:pt x="32" y="38"/>
                    </a:cubicBezTo>
                    <a:cubicBezTo>
                      <a:pt x="33" y="39"/>
                      <a:pt x="33" y="40"/>
                      <a:pt x="34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0"/>
                      <a:pt x="36" y="40"/>
                      <a:pt x="37" y="40"/>
                    </a:cubicBezTo>
                    <a:cubicBezTo>
                      <a:pt x="38" y="40"/>
                      <a:pt x="39" y="38"/>
                      <a:pt x="39" y="36"/>
                    </a:cubicBezTo>
                    <a:cubicBezTo>
                      <a:pt x="39" y="35"/>
                      <a:pt x="39" y="34"/>
                      <a:pt x="38" y="34"/>
                    </a:cubicBezTo>
                    <a:cubicBezTo>
                      <a:pt x="38" y="33"/>
                      <a:pt x="38" y="33"/>
                      <a:pt x="38" y="32"/>
                    </a:cubicBezTo>
                    <a:cubicBezTo>
                      <a:pt x="38" y="32"/>
                      <a:pt x="38" y="32"/>
                      <a:pt x="38" y="31"/>
                    </a:cubicBez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30"/>
                      <a:pt x="38" y="29"/>
                      <a:pt x="38" y="29"/>
                    </a:cubicBezTo>
                    <a:cubicBezTo>
                      <a:pt x="39" y="29"/>
                      <a:pt x="39" y="28"/>
                      <a:pt x="39" y="28"/>
                    </a:cubicBezTo>
                    <a:cubicBezTo>
                      <a:pt x="39" y="28"/>
                      <a:pt x="39" y="27"/>
                      <a:pt x="39" y="27"/>
                    </a:cubicBezTo>
                    <a:cubicBezTo>
                      <a:pt x="39" y="26"/>
                      <a:pt x="39" y="26"/>
                      <a:pt x="40" y="26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4"/>
                      <a:pt x="39" y="24"/>
                      <a:pt x="39" y="23"/>
                    </a:cubicBezTo>
                    <a:cubicBezTo>
                      <a:pt x="39" y="23"/>
                      <a:pt x="39" y="23"/>
                      <a:pt x="39" y="22"/>
                    </a:cubicBezTo>
                    <a:cubicBezTo>
                      <a:pt x="38" y="22"/>
                      <a:pt x="38" y="21"/>
                      <a:pt x="38" y="21"/>
                    </a:cubicBezTo>
                    <a:cubicBezTo>
                      <a:pt x="38" y="21"/>
                      <a:pt x="38" y="20"/>
                      <a:pt x="38" y="20"/>
                    </a:cubicBezTo>
                    <a:cubicBezTo>
                      <a:pt x="37" y="19"/>
                      <a:pt x="38" y="19"/>
                      <a:pt x="38" y="19"/>
                    </a:cubicBezTo>
                    <a:cubicBezTo>
                      <a:pt x="38" y="18"/>
                      <a:pt x="38" y="18"/>
                      <a:pt x="38" y="17"/>
                    </a:cubicBezTo>
                    <a:cubicBezTo>
                      <a:pt x="38" y="14"/>
                      <a:pt x="35" y="14"/>
                      <a:pt x="35" y="17"/>
                    </a:cubicBezTo>
                    <a:cubicBezTo>
                      <a:pt x="35" y="17"/>
                      <a:pt x="35" y="18"/>
                      <a:pt x="35" y="18"/>
                    </a:cubicBezTo>
                    <a:cubicBezTo>
                      <a:pt x="35" y="18"/>
                      <a:pt x="35" y="19"/>
                      <a:pt x="35" y="19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4" y="20"/>
                      <a:pt x="34" y="21"/>
                      <a:pt x="34" y="21"/>
                    </a:cubicBezTo>
                    <a:cubicBezTo>
                      <a:pt x="33" y="21"/>
                      <a:pt x="33" y="21"/>
                      <a:pt x="33" y="22"/>
                    </a:cubicBezTo>
                    <a:cubicBezTo>
                      <a:pt x="33" y="22"/>
                      <a:pt x="33" y="22"/>
                      <a:pt x="33" y="23"/>
                    </a:cubicBezTo>
                    <a:cubicBezTo>
                      <a:pt x="33" y="23"/>
                      <a:pt x="32" y="23"/>
                      <a:pt x="32" y="24"/>
                    </a:cubicBezTo>
                    <a:cubicBezTo>
                      <a:pt x="32" y="24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6"/>
                    </a:cubicBezTo>
                    <a:cubicBezTo>
                      <a:pt x="32" y="26"/>
                      <a:pt x="33" y="27"/>
                      <a:pt x="33" y="28"/>
                    </a:cubicBezTo>
                    <a:cubicBezTo>
                      <a:pt x="33" y="29"/>
                      <a:pt x="34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26"/>
                      <a:pt x="32" y="23"/>
                      <a:pt x="25" y="19"/>
                    </a:cubicBezTo>
                    <a:cubicBezTo>
                      <a:pt x="24" y="17"/>
                      <a:pt x="22" y="14"/>
                      <a:pt x="21" y="12"/>
                    </a:cubicBezTo>
                    <a:cubicBezTo>
                      <a:pt x="20" y="12"/>
                      <a:pt x="20" y="12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lose/>
                    <a:moveTo>
                      <a:pt x="12" y="22"/>
                    </a:moveTo>
                    <a:cubicBezTo>
                      <a:pt x="11" y="22"/>
                      <a:pt x="11" y="22"/>
                      <a:pt x="10" y="23"/>
                    </a:cubicBezTo>
                    <a:cubicBezTo>
                      <a:pt x="9" y="23"/>
                      <a:pt x="9" y="25"/>
                      <a:pt x="10" y="24"/>
                    </a:cubicBezTo>
                    <a:cubicBezTo>
                      <a:pt x="10" y="24"/>
                      <a:pt x="11" y="25"/>
                      <a:pt x="12" y="25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16" y="24"/>
                      <a:pt x="15" y="23"/>
                      <a:pt x="14" y="23"/>
                    </a:cubicBezTo>
                    <a:cubicBezTo>
                      <a:pt x="13" y="22"/>
                      <a:pt x="12" y="22"/>
                      <a:pt x="12" y="22"/>
                    </a:cubicBezTo>
                    <a:close/>
                    <a:moveTo>
                      <a:pt x="61" y="23"/>
                    </a:moveTo>
                    <a:cubicBezTo>
                      <a:pt x="61" y="23"/>
                      <a:pt x="60" y="23"/>
                      <a:pt x="60" y="24"/>
                    </a:cubicBezTo>
                    <a:cubicBezTo>
                      <a:pt x="59" y="24"/>
                      <a:pt x="58" y="25"/>
                      <a:pt x="57" y="25"/>
                    </a:cubicBezTo>
                    <a:cubicBezTo>
                      <a:pt x="56" y="25"/>
                      <a:pt x="56" y="25"/>
                      <a:pt x="57" y="26"/>
                    </a:cubicBezTo>
                    <a:cubicBezTo>
                      <a:pt x="57" y="27"/>
                      <a:pt x="59" y="27"/>
                      <a:pt x="61" y="26"/>
                    </a:cubicBezTo>
                    <a:cubicBezTo>
                      <a:pt x="62" y="25"/>
                      <a:pt x="63" y="25"/>
                      <a:pt x="62" y="24"/>
                    </a:cubicBezTo>
                    <a:cubicBezTo>
                      <a:pt x="62" y="23"/>
                      <a:pt x="62" y="23"/>
                      <a:pt x="61" y="23"/>
                    </a:cubicBezTo>
                    <a:close/>
                    <a:moveTo>
                      <a:pt x="18" y="35"/>
                    </a:move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5"/>
                      <a:pt x="15" y="35"/>
                      <a:pt x="13" y="35"/>
                    </a:cubicBezTo>
                    <a:cubicBezTo>
                      <a:pt x="11" y="35"/>
                      <a:pt x="9" y="35"/>
                      <a:pt x="8" y="35"/>
                    </a:cubicBezTo>
                    <a:cubicBezTo>
                      <a:pt x="6" y="35"/>
                      <a:pt x="6" y="36"/>
                      <a:pt x="6" y="36"/>
                    </a:cubicBezTo>
                    <a:cubicBezTo>
                      <a:pt x="5" y="37"/>
                      <a:pt x="5" y="38"/>
                      <a:pt x="6" y="38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9" y="37"/>
                      <a:pt x="10" y="37"/>
                      <a:pt x="14" y="38"/>
                    </a:cubicBezTo>
                    <a:cubicBezTo>
                      <a:pt x="18" y="38"/>
                      <a:pt x="18" y="38"/>
                      <a:pt x="19" y="37"/>
                    </a:cubicBezTo>
                    <a:cubicBezTo>
                      <a:pt x="19" y="37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8" y="35"/>
                    </a:cubicBezTo>
                    <a:close/>
                    <a:moveTo>
                      <a:pt x="64" y="37"/>
                    </a:moveTo>
                    <a:cubicBezTo>
                      <a:pt x="64" y="37"/>
                      <a:pt x="63" y="37"/>
                      <a:pt x="63" y="37"/>
                    </a:cubicBezTo>
                    <a:cubicBezTo>
                      <a:pt x="61" y="38"/>
                      <a:pt x="59" y="38"/>
                      <a:pt x="58" y="38"/>
                    </a:cubicBezTo>
                    <a:cubicBezTo>
                      <a:pt x="55" y="38"/>
                      <a:pt x="54" y="38"/>
                      <a:pt x="53" y="39"/>
                    </a:cubicBezTo>
                    <a:cubicBezTo>
                      <a:pt x="53" y="40"/>
                      <a:pt x="53" y="40"/>
                      <a:pt x="54" y="41"/>
                    </a:cubicBezTo>
                    <a:cubicBezTo>
                      <a:pt x="54" y="41"/>
                      <a:pt x="54" y="41"/>
                      <a:pt x="55" y="41"/>
                    </a:cubicBezTo>
                    <a:cubicBezTo>
                      <a:pt x="55" y="41"/>
                      <a:pt x="56" y="40"/>
                      <a:pt x="57" y="40"/>
                    </a:cubicBezTo>
                    <a:cubicBezTo>
                      <a:pt x="60" y="40"/>
                      <a:pt x="64" y="40"/>
                      <a:pt x="65" y="39"/>
                    </a:cubicBezTo>
                    <a:cubicBezTo>
                      <a:pt x="65" y="39"/>
                      <a:pt x="66" y="38"/>
                      <a:pt x="65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65" y="37"/>
                      <a:pt x="65" y="37"/>
                      <a:pt x="64" y="37"/>
                    </a:cubicBezTo>
                    <a:close/>
                    <a:moveTo>
                      <a:pt x="57" y="49"/>
                    </a:moveTo>
                    <a:cubicBezTo>
                      <a:pt x="56" y="49"/>
                      <a:pt x="56" y="49"/>
                      <a:pt x="56" y="49"/>
                    </a:cubicBezTo>
                    <a:cubicBezTo>
                      <a:pt x="55" y="49"/>
                      <a:pt x="54" y="49"/>
                      <a:pt x="54" y="50"/>
                    </a:cubicBezTo>
                    <a:cubicBezTo>
                      <a:pt x="54" y="50"/>
                      <a:pt x="54" y="50"/>
                      <a:pt x="54" y="51"/>
                    </a:cubicBezTo>
                    <a:cubicBezTo>
                      <a:pt x="54" y="51"/>
                      <a:pt x="55" y="51"/>
                      <a:pt x="55" y="51"/>
                    </a:cubicBezTo>
                    <a:cubicBezTo>
                      <a:pt x="56" y="51"/>
                      <a:pt x="57" y="52"/>
                      <a:pt x="58" y="52"/>
                    </a:cubicBezTo>
                    <a:cubicBezTo>
                      <a:pt x="58" y="52"/>
                      <a:pt x="59" y="52"/>
                      <a:pt x="60" y="52"/>
                    </a:cubicBezTo>
                    <a:cubicBezTo>
                      <a:pt x="60" y="52"/>
                      <a:pt x="61" y="52"/>
                      <a:pt x="61" y="52"/>
                    </a:cubicBezTo>
                    <a:cubicBezTo>
                      <a:pt x="61" y="52"/>
                      <a:pt x="61" y="52"/>
                      <a:pt x="61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9" y="49"/>
                      <a:pt x="58" y="49"/>
                      <a:pt x="57" y="50"/>
                    </a:cubicBezTo>
                    <a:cubicBezTo>
                      <a:pt x="57" y="50"/>
                      <a:pt x="57" y="50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lose/>
                    <a:moveTo>
                      <a:pt x="15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1" y="52"/>
                    </a:cubicBezTo>
                    <a:cubicBezTo>
                      <a:pt x="11" y="52"/>
                      <a:pt x="11" y="53"/>
                      <a:pt x="11" y="53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5"/>
                      <a:pt x="13" y="55"/>
                      <a:pt x="13" y="54"/>
                    </a:cubicBezTo>
                    <a:cubicBezTo>
                      <a:pt x="14" y="54"/>
                      <a:pt x="14" y="53"/>
                      <a:pt x="15" y="53"/>
                    </a:cubicBezTo>
                    <a:cubicBezTo>
                      <a:pt x="16" y="52"/>
                      <a:pt x="16" y="51"/>
                      <a:pt x="16" y="51"/>
                    </a:cubicBezTo>
                    <a:cubicBezTo>
                      <a:pt x="17" y="50"/>
                      <a:pt x="17" y="50"/>
                      <a:pt x="15" y="50"/>
                    </a:cubicBezTo>
                    <a:close/>
                    <a:moveTo>
                      <a:pt x="34" y="52"/>
                    </a:moveTo>
                    <a:cubicBezTo>
                      <a:pt x="34" y="52"/>
                      <a:pt x="34" y="52"/>
                      <a:pt x="34" y="52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7"/>
                      <a:pt x="33" y="58"/>
                    </a:cubicBezTo>
                    <a:cubicBezTo>
                      <a:pt x="34" y="59"/>
                      <a:pt x="34" y="61"/>
                      <a:pt x="34" y="62"/>
                    </a:cubicBezTo>
                    <a:cubicBezTo>
                      <a:pt x="34" y="63"/>
                      <a:pt x="34" y="64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5" y="65"/>
                      <a:pt x="35" y="65"/>
                    </a:cubicBezTo>
                    <a:cubicBezTo>
                      <a:pt x="36" y="65"/>
                      <a:pt x="36" y="65"/>
                      <a:pt x="36" y="64"/>
                    </a:cubicBezTo>
                    <a:cubicBezTo>
                      <a:pt x="36" y="63"/>
                      <a:pt x="36" y="60"/>
                      <a:pt x="35" y="60"/>
                    </a:cubicBezTo>
                    <a:cubicBezTo>
                      <a:pt x="35" y="59"/>
                      <a:pt x="35" y="58"/>
                      <a:pt x="35" y="56"/>
                    </a:cubicBezTo>
                    <a:cubicBezTo>
                      <a:pt x="35" y="54"/>
                      <a:pt x="35" y="52"/>
                      <a:pt x="35" y="52"/>
                    </a:cubicBezTo>
                    <a:cubicBezTo>
                      <a:pt x="35" y="52"/>
                      <a:pt x="34" y="52"/>
                      <a:pt x="34" y="52"/>
                    </a:cubicBezTo>
                    <a:close/>
                    <a:moveTo>
                      <a:pt x="47" y="55"/>
                    </a:moveTo>
                    <a:cubicBezTo>
                      <a:pt x="47" y="55"/>
                      <a:pt x="47" y="55"/>
                      <a:pt x="47" y="55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5" y="56"/>
                      <a:pt x="45" y="57"/>
                      <a:pt x="46" y="58"/>
                    </a:cubicBezTo>
                    <a:cubicBezTo>
                      <a:pt x="46" y="58"/>
                      <a:pt x="47" y="59"/>
                      <a:pt x="47" y="59"/>
                    </a:cubicBezTo>
                    <a:cubicBezTo>
                      <a:pt x="47" y="59"/>
                      <a:pt x="48" y="61"/>
                      <a:pt x="48" y="61"/>
                    </a:cubicBezTo>
                    <a:cubicBezTo>
                      <a:pt x="49" y="62"/>
                      <a:pt x="50" y="61"/>
                      <a:pt x="50" y="61"/>
                    </a:cubicBezTo>
                    <a:cubicBezTo>
                      <a:pt x="50" y="60"/>
                      <a:pt x="50" y="59"/>
                      <a:pt x="49" y="58"/>
                    </a:cubicBezTo>
                    <a:cubicBezTo>
                      <a:pt x="48" y="56"/>
                      <a:pt x="47" y="56"/>
                      <a:pt x="47" y="55"/>
                    </a:cubicBezTo>
                    <a:close/>
                    <a:moveTo>
                      <a:pt x="27" y="58"/>
                    </a:move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5" y="59"/>
                      <a:pt x="25" y="59"/>
                    </a:cubicBezTo>
                    <a:cubicBezTo>
                      <a:pt x="24" y="61"/>
                      <a:pt x="23" y="63"/>
                      <a:pt x="24" y="63"/>
                    </a:cubicBezTo>
                    <a:cubicBezTo>
                      <a:pt x="24" y="63"/>
                      <a:pt x="25" y="64"/>
                      <a:pt x="25" y="63"/>
                    </a:cubicBezTo>
                    <a:cubicBezTo>
                      <a:pt x="26" y="63"/>
                      <a:pt x="27" y="60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638"/>
              <p:cNvSpPr>
                <a:spLocks noEditPoints="1"/>
              </p:cNvSpPr>
              <p:nvPr/>
            </p:nvSpPr>
            <p:spPr bwMode="auto">
              <a:xfrm>
                <a:off x="1917" y="2377"/>
                <a:ext cx="47" cy="41"/>
              </a:xfrm>
              <a:custGeom>
                <a:avLst/>
                <a:gdLst>
                  <a:gd name="T0" fmla="*/ 10 w 62"/>
                  <a:gd name="T1" fmla="*/ 3 h 54"/>
                  <a:gd name="T2" fmla="*/ 7 w 62"/>
                  <a:gd name="T3" fmla="*/ 5 h 54"/>
                  <a:gd name="T4" fmla="*/ 1 w 62"/>
                  <a:gd name="T5" fmla="*/ 7 h 54"/>
                  <a:gd name="T6" fmla="*/ 15 w 62"/>
                  <a:gd name="T7" fmla="*/ 9 h 54"/>
                  <a:gd name="T8" fmla="*/ 12 w 62"/>
                  <a:gd name="T9" fmla="*/ 36 h 54"/>
                  <a:gd name="T10" fmla="*/ 27 w 62"/>
                  <a:gd name="T11" fmla="*/ 51 h 54"/>
                  <a:gd name="T12" fmla="*/ 31 w 62"/>
                  <a:gd name="T13" fmla="*/ 52 h 54"/>
                  <a:gd name="T14" fmla="*/ 34 w 62"/>
                  <a:gd name="T15" fmla="*/ 52 h 54"/>
                  <a:gd name="T16" fmla="*/ 37 w 62"/>
                  <a:gd name="T17" fmla="*/ 53 h 54"/>
                  <a:gd name="T18" fmla="*/ 48 w 62"/>
                  <a:gd name="T19" fmla="*/ 51 h 54"/>
                  <a:gd name="T20" fmla="*/ 53 w 62"/>
                  <a:gd name="T21" fmla="*/ 45 h 54"/>
                  <a:gd name="T22" fmla="*/ 59 w 62"/>
                  <a:gd name="T23" fmla="*/ 16 h 54"/>
                  <a:gd name="T24" fmla="*/ 40 w 62"/>
                  <a:gd name="T25" fmla="*/ 11 h 54"/>
                  <a:gd name="T26" fmla="*/ 37 w 62"/>
                  <a:gd name="T27" fmla="*/ 0 h 54"/>
                  <a:gd name="T28" fmla="*/ 34 w 62"/>
                  <a:gd name="T29" fmla="*/ 3 h 54"/>
                  <a:gd name="T30" fmla="*/ 29 w 62"/>
                  <a:gd name="T31" fmla="*/ 3 h 54"/>
                  <a:gd name="T32" fmla="*/ 21 w 62"/>
                  <a:gd name="T33" fmla="*/ 0 h 54"/>
                  <a:gd name="T34" fmla="*/ 26 w 62"/>
                  <a:gd name="T35" fmla="*/ 3 h 54"/>
                  <a:gd name="T36" fmla="*/ 33 w 62"/>
                  <a:gd name="T37" fmla="*/ 6 h 54"/>
                  <a:gd name="T38" fmla="*/ 25 w 62"/>
                  <a:gd name="T39" fmla="*/ 5 h 54"/>
                  <a:gd name="T40" fmla="*/ 22 w 62"/>
                  <a:gd name="T41" fmla="*/ 5 h 54"/>
                  <a:gd name="T42" fmla="*/ 21 w 62"/>
                  <a:gd name="T43" fmla="*/ 4 h 54"/>
                  <a:gd name="T44" fmla="*/ 15 w 62"/>
                  <a:gd name="T45" fmla="*/ 3 h 54"/>
                  <a:gd name="T46" fmla="*/ 17 w 62"/>
                  <a:gd name="T47" fmla="*/ 5 h 54"/>
                  <a:gd name="T48" fmla="*/ 17 w 62"/>
                  <a:gd name="T49" fmla="*/ 6 h 54"/>
                  <a:gd name="T50" fmla="*/ 19 w 62"/>
                  <a:gd name="T51" fmla="*/ 5 h 54"/>
                  <a:gd name="T52" fmla="*/ 23 w 62"/>
                  <a:gd name="T53" fmla="*/ 9 h 54"/>
                  <a:gd name="T54" fmla="*/ 28 w 62"/>
                  <a:gd name="T55" fmla="*/ 8 h 54"/>
                  <a:gd name="T56" fmla="*/ 27 w 62"/>
                  <a:gd name="T57" fmla="*/ 10 h 54"/>
                  <a:gd name="T58" fmla="*/ 32 w 62"/>
                  <a:gd name="T59" fmla="*/ 10 h 54"/>
                  <a:gd name="T60" fmla="*/ 34 w 62"/>
                  <a:gd name="T61" fmla="*/ 9 h 54"/>
                  <a:gd name="T62" fmla="*/ 30 w 62"/>
                  <a:gd name="T63" fmla="*/ 11 h 54"/>
                  <a:gd name="T64" fmla="*/ 17 w 62"/>
                  <a:gd name="T65" fmla="*/ 8 h 54"/>
                  <a:gd name="T66" fmla="*/ 10 w 62"/>
                  <a:gd name="T67" fmla="*/ 5 h 54"/>
                  <a:gd name="T68" fmla="*/ 13 w 62"/>
                  <a:gd name="T69" fmla="*/ 2 h 54"/>
                  <a:gd name="T70" fmla="*/ 38 w 62"/>
                  <a:gd name="T71" fmla="*/ 5 h 54"/>
                  <a:gd name="T72" fmla="*/ 38 w 62"/>
                  <a:gd name="T73" fmla="*/ 13 h 54"/>
                  <a:gd name="T74" fmla="*/ 35 w 62"/>
                  <a:gd name="T75" fmla="*/ 2 h 54"/>
                  <a:gd name="T76" fmla="*/ 37 w 62"/>
                  <a:gd name="T77" fmla="*/ 8 h 54"/>
                  <a:gd name="T78" fmla="*/ 35 w 62"/>
                  <a:gd name="T79" fmla="*/ 10 h 54"/>
                  <a:gd name="T80" fmla="*/ 20 w 62"/>
                  <a:gd name="T81" fmla="*/ 11 h 54"/>
                  <a:gd name="T82" fmla="*/ 37 w 62"/>
                  <a:gd name="T83" fmla="*/ 12 h 54"/>
                  <a:gd name="T84" fmla="*/ 31 w 62"/>
                  <a:gd name="T85" fmla="*/ 17 h 54"/>
                  <a:gd name="T86" fmla="*/ 43 w 62"/>
                  <a:gd name="T87" fmla="*/ 18 h 54"/>
                  <a:gd name="T88" fmla="*/ 40 w 62"/>
                  <a:gd name="T89" fmla="*/ 14 h 54"/>
                  <a:gd name="T90" fmla="*/ 60 w 62"/>
                  <a:gd name="T91" fmla="*/ 21 h 54"/>
                  <a:gd name="T92" fmla="*/ 52 w 62"/>
                  <a:gd name="T93" fmla="*/ 45 h 54"/>
                  <a:gd name="T94" fmla="*/ 36 w 62"/>
                  <a:gd name="T95" fmla="*/ 49 h 54"/>
                  <a:gd name="T96" fmla="*/ 25 w 62"/>
                  <a:gd name="T97" fmla="*/ 50 h 54"/>
                  <a:gd name="T98" fmla="*/ 15 w 62"/>
                  <a:gd name="T99" fmla="*/ 40 h 54"/>
                  <a:gd name="T100" fmla="*/ 9 w 62"/>
                  <a:gd name="T101" fmla="*/ 21 h 54"/>
                  <a:gd name="T102" fmla="*/ 38 w 62"/>
                  <a:gd name="T103" fmla="*/ 15 h 54"/>
                  <a:gd name="T104" fmla="*/ 34 w 62"/>
                  <a:gd name="T105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54">
                    <a:moveTo>
                      <a:pt x="18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14" y="0"/>
                      <a:pt x="13" y="1"/>
                      <a:pt x="12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1" y="2"/>
                      <a:pt x="11" y="2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7" y="7"/>
                      <a:pt x="8" y="7"/>
                    </a:cubicBezTo>
                    <a:cubicBezTo>
                      <a:pt x="9" y="6"/>
                      <a:pt x="10" y="7"/>
                      <a:pt x="12" y="7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4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5" y="9"/>
                    </a:cubicBezTo>
                    <a:cubicBezTo>
                      <a:pt x="14" y="10"/>
                      <a:pt x="13" y="10"/>
                      <a:pt x="12" y="11"/>
                    </a:cubicBezTo>
                    <a:cubicBezTo>
                      <a:pt x="12" y="11"/>
                      <a:pt x="11" y="12"/>
                      <a:pt x="10" y="12"/>
                    </a:cubicBezTo>
                    <a:cubicBezTo>
                      <a:pt x="7" y="15"/>
                      <a:pt x="8" y="21"/>
                      <a:pt x="8" y="25"/>
                    </a:cubicBezTo>
                    <a:cubicBezTo>
                      <a:pt x="9" y="25"/>
                      <a:pt x="9" y="26"/>
                      <a:pt x="9" y="27"/>
                    </a:cubicBezTo>
                    <a:cubicBezTo>
                      <a:pt x="9" y="29"/>
                      <a:pt x="11" y="33"/>
                      <a:pt x="12" y="36"/>
                    </a:cubicBezTo>
                    <a:cubicBezTo>
                      <a:pt x="12" y="36"/>
                      <a:pt x="13" y="37"/>
                      <a:pt x="13" y="38"/>
                    </a:cubicBezTo>
                    <a:cubicBezTo>
                      <a:pt x="15" y="42"/>
                      <a:pt x="16" y="48"/>
                      <a:pt x="20" y="51"/>
                    </a:cubicBezTo>
                    <a:cubicBezTo>
                      <a:pt x="20" y="52"/>
                      <a:pt x="21" y="52"/>
                      <a:pt x="22" y="52"/>
                    </a:cubicBezTo>
                    <a:cubicBezTo>
                      <a:pt x="23" y="52"/>
                      <a:pt x="23" y="52"/>
                      <a:pt x="24" y="52"/>
                    </a:cubicBezTo>
                    <a:cubicBezTo>
                      <a:pt x="25" y="52"/>
                      <a:pt x="26" y="51"/>
                      <a:pt x="27" y="51"/>
                    </a:cubicBezTo>
                    <a:cubicBezTo>
                      <a:pt x="28" y="51"/>
                      <a:pt x="29" y="51"/>
                      <a:pt x="30" y="51"/>
                    </a:cubicBezTo>
                    <a:cubicBezTo>
                      <a:pt x="30" y="51"/>
                      <a:pt x="31" y="51"/>
                      <a:pt x="30" y="51"/>
                    </a:cubicBezTo>
                    <a:cubicBezTo>
                      <a:pt x="30" y="51"/>
                      <a:pt x="30" y="52"/>
                      <a:pt x="30" y="53"/>
                    </a:cubicBezTo>
                    <a:cubicBezTo>
                      <a:pt x="30" y="53"/>
                      <a:pt x="30" y="53"/>
                      <a:pt x="31" y="52"/>
                    </a:cubicBezTo>
                    <a:cubicBezTo>
                      <a:pt x="31" y="52"/>
                      <a:pt x="31" y="51"/>
                      <a:pt x="31" y="52"/>
                    </a:cubicBezTo>
                    <a:cubicBezTo>
                      <a:pt x="31" y="52"/>
                      <a:pt x="31" y="52"/>
                      <a:pt x="31" y="53"/>
                    </a:cubicBezTo>
                    <a:cubicBezTo>
                      <a:pt x="32" y="53"/>
                      <a:pt x="32" y="53"/>
                      <a:pt x="32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3" y="53"/>
                      <a:pt x="34" y="53"/>
                      <a:pt x="34" y="52"/>
                    </a:cubicBezTo>
                    <a:cubicBezTo>
                      <a:pt x="34" y="51"/>
                      <a:pt x="34" y="52"/>
                      <a:pt x="34" y="52"/>
                    </a:cubicBezTo>
                    <a:cubicBezTo>
                      <a:pt x="34" y="53"/>
                      <a:pt x="34" y="53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3"/>
                      <a:pt x="37" y="52"/>
                      <a:pt x="37" y="52"/>
                    </a:cubicBezTo>
                    <a:cubicBezTo>
                      <a:pt x="37" y="52"/>
                      <a:pt x="37" y="52"/>
                      <a:pt x="37" y="53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7" y="54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2"/>
                    </a:cubicBezTo>
                    <a:cubicBezTo>
                      <a:pt x="38" y="51"/>
                      <a:pt x="39" y="51"/>
                      <a:pt x="39" y="52"/>
                    </a:cubicBezTo>
                    <a:cubicBezTo>
                      <a:pt x="40" y="52"/>
                      <a:pt x="45" y="52"/>
                      <a:pt x="48" y="51"/>
                    </a:cubicBezTo>
                    <a:cubicBezTo>
                      <a:pt x="49" y="51"/>
                      <a:pt x="51" y="50"/>
                      <a:pt x="51" y="49"/>
                    </a:cubicBezTo>
                    <a:cubicBezTo>
                      <a:pt x="51" y="49"/>
                      <a:pt x="51" y="49"/>
                      <a:pt x="52" y="48"/>
                    </a:cubicBezTo>
                    <a:cubicBezTo>
                      <a:pt x="52" y="48"/>
                      <a:pt x="52" y="47"/>
                      <a:pt x="52" y="47"/>
                    </a:cubicBezTo>
                    <a:cubicBezTo>
                      <a:pt x="52" y="47"/>
                      <a:pt x="53" y="46"/>
                      <a:pt x="53" y="46"/>
                    </a:cubicBezTo>
                    <a:cubicBezTo>
                      <a:pt x="53" y="46"/>
                      <a:pt x="53" y="45"/>
                      <a:pt x="53" y="45"/>
                    </a:cubicBezTo>
                    <a:cubicBezTo>
                      <a:pt x="55" y="43"/>
                      <a:pt x="57" y="42"/>
                      <a:pt x="58" y="39"/>
                    </a:cubicBezTo>
                    <a:cubicBezTo>
                      <a:pt x="60" y="35"/>
                      <a:pt x="61" y="34"/>
                      <a:pt x="61" y="32"/>
                    </a:cubicBezTo>
                    <a:cubicBezTo>
                      <a:pt x="61" y="32"/>
                      <a:pt x="61" y="31"/>
                      <a:pt x="61" y="31"/>
                    </a:cubicBezTo>
                    <a:cubicBezTo>
                      <a:pt x="62" y="31"/>
                      <a:pt x="62" y="29"/>
                      <a:pt x="62" y="27"/>
                    </a:cubicBezTo>
                    <a:cubicBezTo>
                      <a:pt x="62" y="23"/>
                      <a:pt x="62" y="19"/>
                      <a:pt x="59" y="16"/>
                    </a:cubicBezTo>
                    <a:cubicBezTo>
                      <a:pt x="58" y="14"/>
                      <a:pt x="57" y="13"/>
                      <a:pt x="56" y="13"/>
                    </a:cubicBezTo>
                    <a:cubicBezTo>
                      <a:pt x="53" y="11"/>
                      <a:pt x="50" y="11"/>
                      <a:pt x="47" y="12"/>
                    </a:cubicBezTo>
                    <a:cubicBezTo>
                      <a:pt x="46" y="12"/>
                      <a:pt x="45" y="12"/>
                      <a:pt x="43" y="12"/>
                    </a:cubicBezTo>
                    <a:cubicBezTo>
                      <a:pt x="43" y="12"/>
                      <a:pt x="42" y="12"/>
                      <a:pt x="41" y="12"/>
                    </a:cubicBezTo>
                    <a:cubicBezTo>
                      <a:pt x="40" y="12"/>
                      <a:pt x="40" y="12"/>
                      <a:pt x="40" y="11"/>
                    </a:cubicBezTo>
                    <a:cubicBezTo>
                      <a:pt x="40" y="9"/>
                      <a:pt x="40" y="7"/>
                      <a:pt x="40" y="7"/>
                    </a:cubicBezTo>
                    <a:cubicBezTo>
                      <a:pt x="40" y="7"/>
                      <a:pt x="39" y="6"/>
                      <a:pt x="39" y="6"/>
                    </a:cubicBezTo>
                    <a:cubicBezTo>
                      <a:pt x="39" y="6"/>
                      <a:pt x="39" y="5"/>
                      <a:pt x="38" y="3"/>
                    </a:cubicBezTo>
                    <a:cubicBezTo>
                      <a:pt x="37" y="3"/>
                      <a:pt x="37" y="2"/>
                      <a:pt x="37" y="2"/>
                    </a:cubicBezTo>
                    <a:cubicBezTo>
                      <a:pt x="38" y="2"/>
                      <a:pt x="38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1"/>
                      <a:pt x="35" y="1"/>
                      <a:pt x="33" y="1"/>
                    </a:cubicBezTo>
                    <a:cubicBezTo>
                      <a:pt x="32" y="1"/>
                      <a:pt x="32" y="1"/>
                      <a:pt x="32" y="2"/>
                    </a:cubicBezTo>
                    <a:cubicBezTo>
                      <a:pt x="32" y="2"/>
                      <a:pt x="33" y="2"/>
                      <a:pt x="33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4"/>
                      <a:pt x="35" y="4"/>
                    </a:cubicBezTo>
                    <a:cubicBezTo>
                      <a:pt x="35" y="4"/>
                      <a:pt x="35" y="5"/>
                      <a:pt x="35" y="5"/>
                    </a:cubicBezTo>
                    <a:cubicBezTo>
                      <a:pt x="35" y="5"/>
                      <a:pt x="34" y="5"/>
                      <a:pt x="33" y="4"/>
                    </a:cubicBezTo>
                    <a:cubicBezTo>
                      <a:pt x="32" y="4"/>
                      <a:pt x="31" y="4"/>
                      <a:pt x="31" y="4"/>
                    </a:cubicBezTo>
                    <a:cubicBezTo>
                      <a:pt x="30" y="4"/>
                      <a:pt x="29" y="3"/>
                      <a:pt x="29" y="3"/>
                    </a:cubicBezTo>
                    <a:cubicBezTo>
                      <a:pt x="28" y="3"/>
                      <a:pt x="27" y="2"/>
                      <a:pt x="27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3" y="1"/>
                      <a:pt x="23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lose/>
                    <a:moveTo>
                      <a:pt x="19" y="1"/>
                    </a:moveTo>
                    <a:cubicBezTo>
                      <a:pt x="21" y="1"/>
                      <a:pt x="22" y="1"/>
                      <a:pt x="23" y="1"/>
                    </a:cubicBezTo>
                    <a:cubicBezTo>
                      <a:pt x="24" y="2"/>
                      <a:pt x="26" y="3"/>
                      <a:pt x="26" y="3"/>
                    </a:cubicBezTo>
                    <a:cubicBezTo>
                      <a:pt x="26" y="3"/>
                      <a:pt x="26" y="3"/>
                      <a:pt x="27" y="3"/>
                    </a:cubicBezTo>
                    <a:cubicBezTo>
                      <a:pt x="27" y="4"/>
                      <a:pt x="28" y="4"/>
                      <a:pt x="28" y="4"/>
                    </a:cubicBezTo>
                    <a:cubicBezTo>
                      <a:pt x="28" y="4"/>
                      <a:pt x="29" y="4"/>
                      <a:pt x="29" y="4"/>
                    </a:cubicBezTo>
                    <a:cubicBezTo>
                      <a:pt x="29" y="5"/>
                      <a:pt x="30" y="5"/>
                      <a:pt x="31" y="5"/>
                    </a:cubicBezTo>
                    <a:cubicBezTo>
                      <a:pt x="32" y="6"/>
                      <a:pt x="33" y="6"/>
                      <a:pt x="33" y="6"/>
                    </a:cubicBezTo>
                    <a:cubicBezTo>
                      <a:pt x="33" y="6"/>
                      <a:pt x="32" y="7"/>
                      <a:pt x="30" y="6"/>
                    </a:cubicBezTo>
                    <a:cubicBezTo>
                      <a:pt x="30" y="6"/>
                      <a:pt x="29" y="6"/>
                      <a:pt x="28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6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4" y="5"/>
                      <a:pt x="25" y="5"/>
                    </a:cubicBezTo>
                    <a:cubicBezTo>
                      <a:pt x="25" y="6"/>
                      <a:pt x="24" y="6"/>
                      <a:pt x="23" y="5"/>
                    </a:cubicBezTo>
                    <a:cubicBezTo>
                      <a:pt x="23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1" y="3"/>
                      <a:pt x="20" y="2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1" y="4"/>
                      <a:pt x="20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4"/>
                      <a:pt x="14" y="4"/>
                    </a:cubicBezTo>
                    <a:cubicBezTo>
                      <a:pt x="14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4" y="5"/>
                    </a:cubicBezTo>
                    <a:cubicBezTo>
                      <a:pt x="15" y="5"/>
                      <a:pt x="16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9" y="6"/>
                      <a:pt x="19" y="6"/>
                    </a:cubicBezTo>
                    <a:cubicBezTo>
                      <a:pt x="19" y="6"/>
                      <a:pt x="20" y="5"/>
                      <a:pt x="19" y="5"/>
                    </a:cubicBezTo>
                    <a:cubicBezTo>
                      <a:pt x="19" y="5"/>
                      <a:pt x="20" y="5"/>
                      <a:pt x="21" y="5"/>
                    </a:cubicBezTo>
                    <a:cubicBezTo>
                      <a:pt x="21" y="5"/>
                      <a:pt x="21" y="5"/>
                      <a:pt x="22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7"/>
                    </a:cubicBezTo>
                    <a:cubicBezTo>
                      <a:pt x="22" y="7"/>
                      <a:pt x="22" y="8"/>
                      <a:pt x="23" y="9"/>
                    </a:cubicBezTo>
                    <a:cubicBezTo>
                      <a:pt x="23" y="9"/>
                      <a:pt x="23" y="8"/>
                      <a:pt x="23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5" y="7"/>
                      <a:pt x="26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9"/>
                      <a:pt x="26" y="9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8" y="9"/>
                      <a:pt x="28" y="9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7"/>
                      <a:pt x="29" y="7"/>
                      <a:pt x="30" y="7"/>
                    </a:cubicBezTo>
                    <a:cubicBezTo>
                      <a:pt x="31" y="8"/>
                      <a:pt x="32" y="8"/>
                      <a:pt x="31" y="9"/>
                    </a:cubicBezTo>
                    <a:cubicBezTo>
                      <a:pt x="31" y="9"/>
                      <a:pt x="31" y="10"/>
                      <a:pt x="32" y="10"/>
                    </a:cubicBezTo>
                    <a:cubicBezTo>
                      <a:pt x="32" y="10"/>
                      <a:pt x="32" y="8"/>
                      <a:pt x="32" y="8"/>
                    </a:cubicBezTo>
                    <a:cubicBezTo>
                      <a:pt x="32" y="8"/>
                      <a:pt x="33" y="7"/>
                      <a:pt x="33" y="7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6" y="7"/>
                      <a:pt x="35" y="7"/>
                      <a:pt x="35" y="8"/>
                    </a:cubicBezTo>
                    <a:cubicBezTo>
                      <a:pt x="34" y="8"/>
                      <a:pt x="34" y="9"/>
                      <a:pt x="34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2" y="10"/>
                      <a:pt x="32" y="11"/>
                    </a:cubicBezTo>
                    <a:cubicBezTo>
                      <a:pt x="32" y="11"/>
                      <a:pt x="31" y="11"/>
                      <a:pt x="31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8" y="11"/>
                      <a:pt x="24" y="11"/>
                      <a:pt x="23" y="11"/>
                    </a:cubicBezTo>
                    <a:cubicBezTo>
                      <a:pt x="23" y="11"/>
                      <a:pt x="23" y="10"/>
                      <a:pt x="22" y="10"/>
                    </a:cubicBezTo>
                    <a:cubicBezTo>
                      <a:pt x="22" y="10"/>
                      <a:pt x="21" y="10"/>
                      <a:pt x="20" y="9"/>
                    </a:cubicBezTo>
                    <a:cubicBezTo>
                      <a:pt x="19" y="9"/>
                      <a:pt x="18" y="8"/>
                      <a:pt x="18" y="8"/>
                    </a:cubicBezTo>
                    <a:cubicBezTo>
                      <a:pt x="18" y="8"/>
                      <a:pt x="17" y="8"/>
                      <a:pt x="17" y="8"/>
                    </a:cubicBezTo>
                    <a:cubicBezTo>
                      <a:pt x="16" y="8"/>
                      <a:pt x="16" y="7"/>
                      <a:pt x="15" y="7"/>
                    </a:cubicBezTo>
                    <a:cubicBezTo>
                      <a:pt x="15" y="7"/>
                      <a:pt x="14" y="7"/>
                      <a:pt x="14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4" y="1"/>
                      <a:pt x="14" y="1"/>
                      <a:pt x="17" y="1"/>
                    </a:cubicBezTo>
                    <a:cubicBezTo>
                      <a:pt x="17" y="1"/>
                      <a:pt x="18" y="1"/>
                      <a:pt x="19" y="1"/>
                    </a:cubicBezTo>
                    <a:close/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3"/>
                      <a:pt x="37" y="5"/>
                      <a:pt x="38" y="5"/>
                    </a:cubicBezTo>
                    <a:cubicBezTo>
                      <a:pt x="38" y="6"/>
                      <a:pt x="38" y="7"/>
                      <a:pt x="39" y="8"/>
                    </a:cubicBezTo>
                    <a:cubicBezTo>
                      <a:pt x="39" y="9"/>
                      <a:pt x="39" y="9"/>
                      <a:pt x="39" y="11"/>
                    </a:cubicBezTo>
                    <a:cubicBezTo>
                      <a:pt x="39" y="12"/>
                      <a:pt x="39" y="13"/>
                      <a:pt x="39" y="13"/>
                    </a:cubicBezTo>
                    <a:cubicBezTo>
                      <a:pt x="38" y="14"/>
                      <a:pt x="38" y="15"/>
                      <a:pt x="38" y="14"/>
                    </a:cubicBezTo>
                    <a:cubicBezTo>
                      <a:pt x="38" y="14"/>
                      <a:pt x="38" y="14"/>
                      <a:pt x="38" y="13"/>
                    </a:cubicBezTo>
                    <a:cubicBezTo>
                      <a:pt x="38" y="11"/>
                      <a:pt x="38" y="8"/>
                      <a:pt x="38" y="7"/>
                    </a:cubicBezTo>
                    <a:cubicBezTo>
                      <a:pt x="37" y="6"/>
                      <a:pt x="37" y="5"/>
                      <a:pt x="37" y="5"/>
                    </a:cubicBezTo>
                    <a:cubicBezTo>
                      <a:pt x="37" y="5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2"/>
                      <a:pt x="36" y="2"/>
                    </a:cubicBezTo>
                    <a:close/>
                    <a:moveTo>
                      <a:pt x="36" y="7"/>
                    </a:moveTo>
                    <a:cubicBezTo>
                      <a:pt x="36" y="7"/>
                      <a:pt x="36" y="7"/>
                      <a:pt x="36" y="7"/>
                    </a:cubicBezTo>
                    <a:cubicBezTo>
                      <a:pt x="37" y="7"/>
                      <a:pt x="37" y="7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9"/>
                    </a:cubicBezTo>
                    <a:cubicBezTo>
                      <a:pt x="37" y="10"/>
                      <a:pt x="37" y="11"/>
                      <a:pt x="37" y="11"/>
                    </a:cubicBezTo>
                    <a:cubicBezTo>
                      <a:pt x="37" y="11"/>
                      <a:pt x="37" y="10"/>
                      <a:pt x="36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7"/>
                      <a:pt x="36" y="7"/>
                      <a:pt x="36" y="7"/>
                    </a:cubicBezTo>
                    <a:close/>
                    <a:moveTo>
                      <a:pt x="18" y="10"/>
                    </a:moveTo>
                    <a:cubicBezTo>
                      <a:pt x="19" y="10"/>
                      <a:pt x="20" y="11"/>
                      <a:pt x="20" y="11"/>
                    </a:cubicBezTo>
                    <a:cubicBezTo>
                      <a:pt x="21" y="12"/>
                      <a:pt x="23" y="12"/>
                      <a:pt x="26" y="12"/>
                    </a:cubicBezTo>
                    <a:cubicBezTo>
                      <a:pt x="28" y="13"/>
                      <a:pt x="29" y="12"/>
                      <a:pt x="31" y="12"/>
                    </a:cubicBezTo>
                    <a:cubicBezTo>
                      <a:pt x="32" y="12"/>
                      <a:pt x="33" y="12"/>
                      <a:pt x="33" y="11"/>
                    </a:cubicBezTo>
                    <a:cubicBezTo>
                      <a:pt x="34" y="11"/>
                      <a:pt x="34" y="11"/>
                      <a:pt x="35" y="11"/>
                    </a:cubicBezTo>
                    <a:cubicBezTo>
                      <a:pt x="36" y="11"/>
                      <a:pt x="37" y="12"/>
                      <a:pt x="37" y="12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5"/>
                      <a:pt x="36" y="15"/>
                      <a:pt x="35" y="16"/>
                    </a:cubicBezTo>
                    <a:cubicBezTo>
                      <a:pt x="33" y="16"/>
                      <a:pt x="32" y="16"/>
                      <a:pt x="31" y="17"/>
                    </a:cubicBezTo>
                    <a:cubicBezTo>
                      <a:pt x="31" y="18"/>
                      <a:pt x="30" y="18"/>
                      <a:pt x="31" y="18"/>
                    </a:cubicBezTo>
                    <a:cubicBezTo>
                      <a:pt x="31" y="18"/>
                      <a:pt x="31" y="18"/>
                      <a:pt x="32" y="18"/>
                    </a:cubicBezTo>
                    <a:cubicBezTo>
                      <a:pt x="32" y="18"/>
                      <a:pt x="33" y="17"/>
                      <a:pt x="34" y="17"/>
                    </a:cubicBezTo>
                    <a:cubicBezTo>
                      <a:pt x="36" y="17"/>
                      <a:pt x="37" y="17"/>
                      <a:pt x="39" y="17"/>
                    </a:cubicBezTo>
                    <a:cubicBezTo>
                      <a:pt x="41" y="17"/>
                      <a:pt x="42" y="17"/>
                      <a:pt x="43" y="18"/>
                    </a:cubicBezTo>
                    <a:cubicBezTo>
                      <a:pt x="43" y="19"/>
                      <a:pt x="43" y="19"/>
                      <a:pt x="44" y="18"/>
                    </a:cubicBezTo>
                    <a:cubicBezTo>
                      <a:pt x="44" y="18"/>
                      <a:pt x="44" y="18"/>
                      <a:pt x="43" y="17"/>
                    </a:cubicBezTo>
                    <a:cubicBezTo>
                      <a:pt x="42" y="16"/>
                      <a:pt x="41" y="15"/>
                      <a:pt x="40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40" y="15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3"/>
                      <a:pt x="42" y="13"/>
                    </a:cubicBezTo>
                    <a:cubicBezTo>
                      <a:pt x="43" y="14"/>
                      <a:pt x="45" y="14"/>
                      <a:pt x="46" y="13"/>
                    </a:cubicBezTo>
                    <a:cubicBezTo>
                      <a:pt x="47" y="12"/>
                      <a:pt x="52" y="13"/>
                      <a:pt x="52" y="13"/>
                    </a:cubicBezTo>
                    <a:cubicBezTo>
                      <a:pt x="57" y="13"/>
                      <a:pt x="60" y="17"/>
                      <a:pt x="60" y="21"/>
                    </a:cubicBezTo>
                    <a:cubicBezTo>
                      <a:pt x="60" y="22"/>
                      <a:pt x="61" y="22"/>
                      <a:pt x="61" y="23"/>
                    </a:cubicBezTo>
                    <a:cubicBezTo>
                      <a:pt x="61" y="25"/>
                      <a:pt x="61" y="27"/>
                      <a:pt x="60" y="30"/>
                    </a:cubicBezTo>
                    <a:cubicBezTo>
                      <a:pt x="60" y="31"/>
                      <a:pt x="60" y="32"/>
                      <a:pt x="60" y="32"/>
                    </a:cubicBezTo>
                    <a:cubicBezTo>
                      <a:pt x="60" y="33"/>
                      <a:pt x="59" y="34"/>
                      <a:pt x="58" y="37"/>
                    </a:cubicBezTo>
                    <a:cubicBezTo>
                      <a:pt x="56" y="41"/>
                      <a:pt x="54" y="42"/>
                      <a:pt x="52" y="45"/>
                    </a:cubicBezTo>
                    <a:cubicBezTo>
                      <a:pt x="50" y="48"/>
                      <a:pt x="49" y="50"/>
                      <a:pt x="48" y="50"/>
                    </a:cubicBezTo>
                    <a:cubicBezTo>
                      <a:pt x="48" y="50"/>
                      <a:pt x="47" y="50"/>
                      <a:pt x="47" y="50"/>
                    </a:cubicBezTo>
                    <a:cubicBezTo>
                      <a:pt x="46" y="50"/>
                      <a:pt x="42" y="51"/>
                      <a:pt x="41" y="51"/>
                    </a:cubicBezTo>
                    <a:cubicBezTo>
                      <a:pt x="40" y="51"/>
                      <a:pt x="39" y="50"/>
                      <a:pt x="38" y="50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2" y="49"/>
                      <a:pt x="30" y="49"/>
                      <a:pt x="30" y="49"/>
                    </a:cubicBezTo>
                    <a:cubicBezTo>
                      <a:pt x="30" y="49"/>
                      <a:pt x="30" y="50"/>
                      <a:pt x="29" y="50"/>
                    </a:cubicBezTo>
                    <a:cubicBezTo>
                      <a:pt x="28" y="50"/>
                      <a:pt x="27" y="50"/>
                      <a:pt x="27" y="50"/>
                    </a:cubicBezTo>
                    <a:cubicBezTo>
                      <a:pt x="27" y="50"/>
                      <a:pt x="26" y="50"/>
                      <a:pt x="25" y="50"/>
                    </a:cubicBezTo>
                    <a:cubicBezTo>
                      <a:pt x="23" y="51"/>
                      <a:pt x="22" y="51"/>
                      <a:pt x="22" y="51"/>
                    </a:cubicBezTo>
                    <a:cubicBezTo>
                      <a:pt x="22" y="51"/>
                      <a:pt x="21" y="51"/>
                      <a:pt x="21" y="51"/>
                    </a:cubicBezTo>
                    <a:cubicBezTo>
                      <a:pt x="20" y="50"/>
                      <a:pt x="19" y="49"/>
                      <a:pt x="19" y="48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5"/>
                      <a:pt x="16" y="42"/>
                      <a:pt x="15" y="4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4" y="38"/>
                      <a:pt x="14" y="38"/>
                    </a:cubicBezTo>
                    <a:cubicBezTo>
                      <a:pt x="13" y="34"/>
                      <a:pt x="10" y="30"/>
                      <a:pt x="10" y="26"/>
                    </a:cubicBezTo>
                    <a:cubicBezTo>
                      <a:pt x="10" y="25"/>
                      <a:pt x="9" y="25"/>
                      <a:pt x="9" y="24"/>
                    </a:cubicBezTo>
                    <a:cubicBezTo>
                      <a:pt x="9" y="24"/>
                      <a:pt x="9" y="22"/>
                      <a:pt x="9" y="21"/>
                    </a:cubicBezTo>
                    <a:cubicBezTo>
                      <a:pt x="9" y="18"/>
                      <a:pt x="10" y="12"/>
                      <a:pt x="14" y="11"/>
                    </a:cubicBezTo>
                    <a:cubicBezTo>
                      <a:pt x="14" y="11"/>
                      <a:pt x="15" y="11"/>
                      <a:pt x="16" y="10"/>
                    </a:cubicBezTo>
                    <a:cubicBezTo>
                      <a:pt x="17" y="10"/>
                      <a:pt x="18" y="10"/>
                      <a:pt x="18" y="10"/>
                    </a:cubicBezTo>
                    <a:close/>
                    <a:moveTo>
                      <a:pt x="38" y="15"/>
                    </a:move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33" y="50"/>
                    </a:moveTo>
                    <a:cubicBezTo>
                      <a:pt x="33" y="50"/>
                      <a:pt x="33" y="51"/>
                      <a:pt x="34" y="51"/>
                    </a:cubicBezTo>
                    <a:cubicBezTo>
                      <a:pt x="34" y="51"/>
                      <a:pt x="34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0"/>
                      <a:pt x="33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639"/>
              <p:cNvSpPr>
                <a:spLocks noEditPoints="1"/>
              </p:cNvSpPr>
              <p:nvPr/>
            </p:nvSpPr>
            <p:spPr bwMode="auto">
              <a:xfrm>
                <a:off x="1648" y="2607"/>
                <a:ext cx="47" cy="59"/>
              </a:xfrm>
              <a:custGeom>
                <a:avLst/>
                <a:gdLst>
                  <a:gd name="T0" fmla="*/ 20 w 62"/>
                  <a:gd name="T1" fmla="*/ 6 h 77"/>
                  <a:gd name="T2" fmla="*/ 17 w 62"/>
                  <a:gd name="T3" fmla="*/ 14 h 77"/>
                  <a:gd name="T4" fmla="*/ 14 w 62"/>
                  <a:gd name="T5" fmla="*/ 21 h 77"/>
                  <a:gd name="T6" fmla="*/ 13 w 62"/>
                  <a:gd name="T7" fmla="*/ 26 h 77"/>
                  <a:gd name="T8" fmla="*/ 12 w 62"/>
                  <a:gd name="T9" fmla="*/ 32 h 77"/>
                  <a:gd name="T10" fmla="*/ 8 w 62"/>
                  <a:gd name="T11" fmla="*/ 46 h 77"/>
                  <a:gd name="T12" fmla="*/ 7 w 62"/>
                  <a:gd name="T13" fmla="*/ 54 h 77"/>
                  <a:gd name="T14" fmla="*/ 2 w 62"/>
                  <a:gd name="T15" fmla="*/ 66 h 77"/>
                  <a:gd name="T16" fmla="*/ 19 w 62"/>
                  <a:gd name="T17" fmla="*/ 76 h 77"/>
                  <a:gd name="T18" fmla="*/ 45 w 62"/>
                  <a:gd name="T19" fmla="*/ 53 h 77"/>
                  <a:gd name="T20" fmla="*/ 58 w 62"/>
                  <a:gd name="T21" fmla="*/ 15 h 77"/>
                  <a:gd name="T22" fmla="*/ 37 w 62"/>
                  <a:gd name="T23" fmla="*/ 7 h 77"/>
                  <a:gd name="T24" fmla="*/ 47 w 62"/>
                  <a:gd name="T25" fmla="*/ 45 h 77"/>
                  <a:gd name="T26" fmla="*/ 25 w 62"/>
                  <a:gd name="T27" fmla="*/ 68 h 77"/>
                  <a:gd name="T28" fmla="*/ 10 w 62"/>
                  <a:gd name="T29" fmla="*/ 70 h 77"/>
                  <a:gd name="T30" fmla="*/ 4 w 62"/>
                  <a:gd name="T31" fmla="*/ 58 h 77"/>
                  <a:gd name="T32" fmla="*/ 5 w 62"/>
                  <a:gd name="T33" fmla="*/ 48 h 77"/>
                  <a:gd name="T34" fmla="*/ 11 w 62"/>
                  <a:gd name="T35" fmla="*/ 39 h 77"/>
                  <a:gd name="T36" fmla="*/ 16 w 62"/>
                  <a:gd name="T37" fmla="*/ 31 h 77"/>
                  <a:gd name="T38" fmla="*/ 16 w 62"/>
                  <a:gd name="T39" fmla="*/ 24 h 77"/>
                  <a:gd name="T40" fmla="*/ 18 w 62"/>
                  <a:gd name="T41" fmla="*/ 18 h 77"/>
                  <a:gd name="T42" fmla="*/ 20 w 62"/>
                  <a:gd name="T43" fmla="*/ 9 h 77"/>
                  <a:gd name="T44" fmla="*/ 27 w 62"/>
                  <a:gd name="T45" fmla="*/ 2 h 77"/>
                  <a:gd name="T46" fmla="*/ 35 w 62"/>
                  <a:gd name="T47" fmla="*/ 13 h 77"/>
                  <a:gd name="T48" fmla="*/ 49 w 62"/>
                  <a:gd name="T49" fmla="*/ 18 h 77"/>
                  <a:gd name="T50" fmla="*/ 38 w 62"/>
                  <a:gd name="T51" fmla="*/ 13 h 77"/>
                  <a:gd name="T52" fmla="*/ 26 w 62"/>
                  <a:gd name="T53" fmla="*/ 15 h 77"/>
                  <a:gd name="T54" fmla="*/ 30 w 62"/>
                  <a:gd name="T55" fmla="*/ 16 h 77"/>
                  <a:gd name="T56" fmla="*/ 46 w 62"/>
                  <a:gd name="T57" fmla="*/ 22 h 77"/>
                  <a:gd name="T58" fmla="*/ 37 w 62"/>
                  <a:gd name="T59" fmla="*/ 24 h 77"/>
                  <a:gd name="T60" fmla="*/ 27 w 62"/>
                  <a:gd name="T61" fmla="*/ 22 h 77"/>
                  <a:gd name="T62" fmla="*/ 41 w 62"/>
                  <a:gd name="T63" fmla="*/ 27 h 77"/>
                  <a:gd name="T64" fmla="*/ 24 w 62"/>
                  <a:gd name="T65" fmla="*/ 24 h 77"/>
                  <a:gd name="T66" fmla="*/ 29 w 62"/>
                  <a:gd name="T67" fmla="*/ 28 h 77"/>
                  <a:gd name="T68" fmla="*/ 37 w 62"/>
                  <a:gd name="T69" fmla="*/ 30 h 77"/>
                  <a:gd name="T70" fmla="*/ 27 w 62"/>
                  <a:gd name="T71" fmla="*/ 26 h 77"/>
                  <a:gd name="T72" fmla="*/ 35 w 62"/>
                  <a:gd name="T73" fmla="*/ 35 h 77"/>
                  <a:gd name="T74" fmla="*/ 26 w 62"/>
                  <a:gd name="T75" fmla="*/ 30 h 77"/>
                  <a:gd name="T76" fmla="*/ 23 w 62"/>
                  <a:gd name="T77" fmla="*/ 30 h 77"/>
                  <a:gd name="T78" fmla="*/ 36 w 62"/>
                  <a:gd name="T79" fmla="*/ 35 h 77"/>
                  <a:gd name="T80" fmla="*/ 40 w 62"/>
                  <a:gd name="T81" fmla="*/ 35 h 77"/>
                  <a:gd name="T82" fmla="*/ 30 w 62"/>
                  <a:gd name="T83" fmla="*/ 40 h 77"/>
                  <a:gd name="T84" fmla="*/ 20 w 62"/>
                  <a:gd name="T85" fmla="*/ 35 h 77"/>
                  <a:gd name="T86" fmla="*/ 29 w 62"/>
                  <a:gd name="T87" fmla="*/ 42 h 77"/>
                  <a:gd name="T88" fmla="*/ 37 w 62"/>
                  <a:gd name="T89" fmla="*/ 43 h 77"/>
                  <a:gd name="T90" fmla="*/ 29 w 62"/>
                  <a:gd name="T91" fmla="*/ 46 h 77"/>
                  <a:gd name="T92" fmla="*/ 16 w 62"/>
                  <a:gd name="T93" fmla="*/ 44 h 77"/>
                  <a:gd name="T94" fmla="*/ 25 w 62"/>
                  <a:gd name="T95" fmla="*/ 47 h 77"/>
                  <a:gd name="T96" fmla="*/ 35 w 62"/>
                  <a:gd name="T97" fmla="*/ 49 h 77"/>
                  <a:gd name="T98" fmla="*/ 34 w 62"/>
                  <a:gd name="T99" fmla="*/ 47 h 77"/>
                  <a:gd name="T100" fmla="*/ 16 w 62"/>
                  <a:gd name="T101" fmla="*/ 49 h 77"/>
                  <a:gd name="T102" fmla="*/ 28 w 62"/>
                  <a:gd name="T103" fmla="*/ 54 h 77"/>
                  <a:gd name="T104" fmla="*/ 30 w 62"/>
                  <a:gd name="T105" fmla="*/ 54 h 77"/>
                  <a:gd name="T106" fmla="*/ 22 w 62"/>
                  <a:gd name="T107" fmla="*/ 50 h 77"/>
                  <a:gd name="T108" fmla="*/ 13 w 62"/>
                  <a:gd name="T109" fmla="*/ 54 h 77"/>
                  <a:gd name="T110" fmla="*/ 20 w 62"/>
                  <a:gd name="T111" fmla="*/ 59 h 77"/>
                  <a:gd name="T112" fmla="*/ 31 w 62"/>
                  <a:gd name="T113" fmla="*/ 61 h 77"/>
                  <a:gd name="T114" fmla="*/ 22 w 62"/>
                  <a:gd name="T115" fmla="*/ 56 h 77"/>
                  <a:gd name="T116" fmla="*/ 25 w 62"/>
                  <a:gd name="T117" fmla="*/ 69 h 77"/>
                  <a:gd name="T118" fmla="*/ 10 w 62"/>
                  <a:gd name="T119" fmla="*/ 61 h 77"/>
                  <a:gd name="T120" fmla="*/ 17 w 62"/>
                  <a:gd name="T121" fmla="*/ 65 h 77"/>
                  <a:gd name="T122" fmla="*/ 20 w 62"/>
                  <a:gd name="T123" fmla="*/ 65 h 77"/>
                  <a:gd name="T124" fmla="*/ 11 w 62"/>
                  <a:gd name="T125" fmla="*/ 6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77">
                    <a:moveTo>
                      <a:pt x="28" y="1"/>
                    </a:move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21" y="1"/>
                      <a:pt x="20" y="1"/>
                      <a:pt x="20" y="2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6"/>
                      <a:pt x="24" y="6"/>
                      <a:pt x="23" y="6"/>
                    </a:cubicBezTo>
                    <a:cubicBezTo>
                      <a:pt x="22" y="7"/>
                      <a:pt x="22" y="7"/>
                      <a:pt x="21" y="6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19" y="6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9"/>
                      <a:pt x="19" y="9"/>
                      <a:pt x="18" y="10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20" y="11"/>
                      <a:pt x="20" y="12"/>
                    </a:cubicBezTo>
                    <a:cubicBezTo>
                      <a:pt x="20" y="12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4"/>
                    </a:cubicBezTo>
                    <a:cubicBezTo>
                      <a:pt x="17" y="14"/>
                      <a:pt x="17" y="15"/>
                      <a:pt x="17" y="15"/>
                    </a:cubicBezTo>
                    <a:cubicBezTo>
                      <a:pt x="16" y="14"/>
                      <a:pt x="16" y="15"/>
                      <a:pt x="16" y="16"/>
                    </a:cubicBezTo>
                    <a:cubicBezTo>
                      <a:pt x="17" y="16"/>
                      <a:pt x="16" y="17"/>
                      <a:pt x="16" y="17"/>
                    </a:cubicBezTo>
                    <a:cubicBezTo>
                      <a:pt x="15" y="18"/>
                      <a:pt x="15" y="18"/>
                      <a:pt x="16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7" y="19"/>
                      <a:pt x="17" y="19"/>
                      <a:pt x="18" y="19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18" y="20"/>
                    </a:cubicBezTo>
                    <a:cubicBezTo>
                      <a:pt x="17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3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5"/>
                      <a:pt x="16" y="26"/>
                      <a:pt x="17" y="25"/>
                    </a:cubicBezTo>
                    <a:cubicBezTo>
                      <a:pt x="17" y="25"/>
                      <a:pt x="18" y="25"/>
                      <a:pt x="18" y="25"/>
                    </a:cubicBezTo>
                    <a:cubicBezTo>
                      <a:pt x="18" y="25"/>
                      <a:pt x="17" y="26"/>
                      <a:pt x="16" y="26"/>
                    </a:cubicBezTo>
                    <a:cubicBezTo>
                      <a:pt x="16" y="26"/>
                      <a:pt x="15" y="26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2" y="27"/>
                      <a:pt x="11" y="28"/>
                      <a:pt x="11" y="28"/>
                    </a:cubicBezTo>
                    <a:cubicBezTo>
                      <a:pt x="11" y="28"/>
                      <a:pt x="11" y="29"/>
                      <a:pt x="11" y="29"/>
                    </a:cubicBezTo>
                    <a:cubicBezTo>
                      <a:pt x="11" y="30"/>
                      <a:pt x="11" y="30"/>
                      <a:pt x="11" y="31"/>
                    </a:cubicBezTo>
                    <a:cubicBezTo>
                      <a:pt x="11" y="32"/>
                      <a:pt x="11" y="32"/>
                      <a:pt x="12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2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3" y="32"/>
                    </a:cubicBezTo>
                    <a:cubicBezTo>
                      <a:pt x="13" y="33"/>
                      <a:pt x="12" y="33"/>
                      <a:pt x="12" y="32"/>
                    </a:cubicBezTo>
                    <a:cubicBezTo>
                      <a:pt x="11" y="32"/>
                      <a:pt x="11" y="32"/>
                      <a:pt x="11" y="33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9" y="38"/>
                      <a:pt x="9" y="38"/>
                      <a:pt x="10" y="38"/>
                    </a:cubicBezTo>
                    <a:cubicBezTo>
                      <a:pt x="11" y="38"/>
                      <a:pt x="11" y="38"/>
                      <a:pt x="10" y="38"/>
                    </a:cubicBezTo>
                    <a:cubicBezTo>
                      <a:pt x="10" y="39"/>
                      <a:pt x="9" y="39"/>
                      <a:pt x="9" y="39"/>
                    </a:cubicBezTo>
                    <a:cubicBezTo>
                      <a:pt x="8" y="38"/>
                      <a:pt x="8" y="38"/>
                      <a:pt x="8" y="39"/>
                    </a:cubicBezTo>
                    <a:cubicBezTo>
                      <a:pt x="8" y="39"/>
                      <a:pt x="7" y="41"/>
                      <a:pt x="6" y="42"/>
                    </a:cubicBezTo>
                    <a:cubicBezTo>
                      <a:pt x="5" y="44"/>
                      <a:pt x="5" y="44"/>
                      <a:pt x="7" y="44"/>
                    </a:cubicBezTo>
                    <a:cubicBezTo>
                      <a:pt x="7" y="45"/>
                      <a:pt x="8" y="45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0" y="45"/>
                      <a:pt x="10" y="46"/>
                      <a:pt x="9" y="46"/>
                    </a:cubicBezTo>
                    <a:cubicBezTo>
                      <a:pt x="8" y="47"/>
                      <a:pt x="8" y="47"/>
                      <a:pt x="8" y="46"/>
                    </a:cubicBezTo>
                    <a:cubicBezTo>
                      <a:pt x="7" y="46"/>
                      <a:pt x="5" y="46"/>
                      <a:pt x="5" y="47"/>
                    </a:cubicBezTo>
                    <a:cubicBezTo>
                      <a:pt x="5" y="47"/>
                      <a:pt x="4" y="47"/>
                      <a:pt x="4" y="47"/>
                    </a:cubicBezTo>
                    <a:cubicBezTo>
                      <a:pt x="4" y="47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3" y="50"/>
                      <a:pt x="3" y="50"/>
                    </a:cubicBezTo>
                    <a:cubicBezTo>
                      <a:pt x="2" y="51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5" y="53"/>
                    </a:cubicBezTo>
                    <a:cubicBezTo>
                      <a:pt x="6" y="53"/>
                      <a:pt x="6" y="53"/>
                      <a:pt x="7" y="53"/>
                    </a:cubicBezTo>
                    <a:cubicBezTo>
                      <a:pt x="7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7" y="54"/>
                    </a:cubicBezTo>
                    <a:cubicBezTo>
                      <a:pt x="7" y="54"/>
                      <a:pt x="6" y="55"/>
                      <a:pt x="6" y="55"/>
                    </a:cubicBezTo>
                    <a:cubicBezTo>
                      <a:pt x="6" y="54"/>
                      <a:pt x="6" y="54"/>
                      <a:pt x="5" y="54"/>
                    </a:cubicBezTo>
                    <a:cubicBezTo>
                      <a:pt x="4" y="53"/>
                      <a:pt x="4" y="53"/>
                      <a:pt x="3" y="54"/>
                    </a:cubicBezTo>
                    <a:cubicBezTo>
                      <a:pt x="2" y="54"/>
                      <a:pt x="2" y="54"/>
                      <a:pt x="2" y="55"/>
                    </a:cubicBezTo>
                    <a:cubicBezTo>
                      <a:pt x="1" y="55"/>
                      <a:pt x="1" y="56"/>
                      <a:pt x="2" y="57"/>
                    </a:cubicBezTo>
                    <a:cubicBezTo>
                      <a:pt x="2" y="58"/>
                      <a:pt x="3" y="59"/>
                      <a:pt x="3" y="59"/>
                    </a:cubicBezTo>
                    <a:cubicBezTo>
                      <a:pt x="4" y="59"/>
                      <a:pt x="4" y="60"/>
                      <a:pt x="4" y="60"/>
                    </a:cubicBezTo>
                    <a:cubicBezTo>
                      <a:pt x="4" y="60"/>
                      <a:pt x="3" y="61"/>
                      <a:pt x="3" y="62"/>
                    </a:cubicBezTo>
                    <a:cubicBezTo>
                      <a:pt x="2" y="62"/>
                      <a:pt x="2" y="62"/>
                      <a:pt x="3" y="63"/>
                    </a:cubicBezTo>
                    <a:cubicBezTo>
                      <a:pt x="3" y="63"/>
                      <a:pt x="3" y="64"/>
                      <a:pt x="3" y="64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1" y="67"/>
                      <a:pt x="1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2" y="68"/>
                      <a:pt x="4" y="69"/>
                      <a:pt x="4" y="69"/>
                    </a:cubicBezTo>
                    <a:cubicBezTo>
                      <a:pt x="5" y="70"/>
                      <a:pt x="6" y="71"/>
                      <a:pt x="6" y="71"/>
                    </a:cubicBezTo>
                    <a:cubicBezTo>
                      <a:pt x="6" y="70"/>
                      <a:pt x="9" y="71"/>
                      <a:pt x="11" y="72"/>
                    </a:cubicBezTo>
                    <a:cubicBezTo>
                      <a:pt x="11" y="72"/>
                      <a:pt x="12" y="72"/>
                      <a:pt x="12" y="72"/>
                    </a:cubicBezTo>
                    <a:cubicBezTo>
                      <a:pt x="13" y="73"/>
                      <a:pt x="15" y="73"/>
                      <a:pt x="15" y="74"/>
                    </a:cubicBezTo>
                    <a:cubicBezTo>
                      <a:pt x="15" y="74"/>
                      <a:pt x="15" y="74"/>
                      <a:pt x="16" y="74"/>
                    </a:cubicBezTo>
                    <a:cubicBezTo>
                      <a:pt x="16" y="75"/>
                      <a:pt x="17" y="75"/>
                      <a:pt x="17" y="75"/>
                    </a:cubicBezTo>
                    <a:cubicBezTo>
                      <a:pt x="17" y="76"/>
                      <a:pt x="18" y="76"/>
                      <a:pt x="19" y="76"/>
                    </a:cubicBezTo>
                    <a:cubicBezTo>
                      <a:pt x="20" y="76"/>
                      <a:pt x="21" y="76"/>
                      <a:pt x="21" y="76"/>
                    </a:cubicBezTo>
                    <a:cubicBezTo>
                      <a:pt x="22" y="76"/>
                      <a:pt x="22" y="76"/>
                      <a:pt x="23" y="76"/>
                    </a:cubicBezTo>
                    <a:cubicBezTo>
                      <a:pt x="23" y="76"/>
                      <a:pt x="23" y="76"/>
                      <a:pt x="23" y="76"/>
                    </a:cubicBezTo>
                    <a:cubicBezTo>
                      <a:pt x="24" y="76"/>
                      <a:pt x="26" y="76"/>
                      <a:pt x="26" y="77"/>
                    </a:cubicBezTo>
                    <a:cubicBezTo>
                      <a:pt x="30" y="76"/>
                      <a:pt x="39" y="70"/>
                      <a:pt x="39" y="69"/>
                    </a:cubicBezTo>
                    <a:cubicBezTo>
                      <a:pt x="39" y="69"/>
                      <a:pt x="40" y="68"/>
                      <a:pt x="40" y="67"/>
                    </a:cubicBezTo>
                    <a:cubicBezTo>
                      <a:pt x="41" y="66"/>
                      <a:pt x="41" y="65"/>
                      <a:pt x="41" y="65"/>
                    </a:cubicBezTo>
                    <a:cubicBezTo>
                      <a:pt x="41" y="65"/>
                      <a:pt x="42" y="64"/>
                      <a:pt x="42" y="63"/>
                    </a:cubicBezTo>
                    <a:cubicBezTo>
                      <a:pt x="42" y="63"/>
                      <a:pt x="42" y="62"/>
                      <a:pt x="42" y="62"/>
                    </a:cubicBezTo>
                    <a:cubicBezTo>
                      <a:pt x="42" y="61"/>
                      <a:pt x="43" y="60"/>
                      <a:pt x="44" y="58"/>
                    </a:cubicBezTo>
                    <a:cubicBezTo>
                      <a:pt x="44" y="56"/>
                      <a:pt x="45" y="55"/>
                      <a:pt x="45" y="54"/>
                    </a:cubicBezTo>
                    <a:cubicBezTo>
                      <a:pt x="45" y="54"/>
                      <a:pt x="45" y="54"/>
                      <a:pt x="45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2"/>
                      <a:pt x="50" y="40"/>
                      <a:pt x="51" y="38"/>
                    </a:cubicBezTo>
                    <a:cubicBezTo>
                      <a:pt x="52" y="37"/>
                      <a:pt x="55" y="30"/>
                      <a:pt x="55" y="29"/>
                    </a:cubicBezTo>
                    <a:cubicBezTo>
                      <a:pt x="55" y="29"/>
                      <a:pt x="56" y="26"/>
                      <a:pt x="57" y="25"/>
                    </a:cubicBezTo>
                    <a:cubicBezTo>
                      <a:pt x="57" y="25"/>
                      <a:pt x="57" y="24"/>
                      <a:pt x="57" y="24"/>
                    </a:cubicBezTo>
                    <a:cubicBezTo>
                      <a:pt x="57" y="24"/>
                      <a:pt x="58" y="21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19"/>
                      <a:pt x="60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61" y="17"/>
                      <a:pt x="61" y="17"/>
                    </a:cubicBezTo>
                    <a:cubicBezTo>
                      <a:pt x="62" y="17"/>
                      <a:pt x="61" y="16"/>
                      <a:pt x="60" y="16"/>
                    </a:cubicBezTo>
                    <a:cubicBezTo>
                      <a:pt x="59" y="16"/>
                      <a:pt x="59" y="15"/>
                      <a:pt x="58" y="15"/>
                    </a:cubicBezTo>
                    <a:cubicBezTo>
                      <a:pt x="56" y="12"/>
                      <a:pt x="49" y="13"/>
                      <a:pt x="48" y="10"/>
                    </a:cubicBezTo>
                    <a:cubicBezTo>
                      <a:pt x="44" y="9"/>
                      <a:pt x="41" y="7"/>
                      <a:pt x="37" y="6"/>
                    </a:cubicBezTo>
                    <a:cubicBezTo>
                      <a:pt x="36" y="6"/>
                      <a:pt x="35" y="5"/>
                      <a:pt x="34" y="5"/>
                    </a:cubicBezTo>
                    <a:cubicBezTo>
                      <a:pt x="34" y="5"/>
                      <a:pt x="33" y="5"/>
                      <a:pt x="33" y="4"/>
                    </a:cubicBezTo>
                    <a:cubicBezTo>
                      <a:pt x="32" y="4"/>
                      <a:pt x="30" y="3"/>
                      <a:pt x="29" y="2"/>
                    </a:cubicBezTo>
                    <a:cubicBezTo>
                      <a:pt x="28" y="1"/>
                      <a:pt x="28" y="1"/>
                      <a:pt x="28" y="1"/>
                    </a:cubicBezTo>
                    <a:close/>
                    <a:moveTo>
                      <a:pt x="28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30" y="4"/>
                      <a:pt x="31" y="5"/>
                      <a:pt x="33" y="5"/>
                    </a:cubicBezTo>
                    <a:cubicBezTo>
                      <a:pt x="34" y="6"/>
                      <a:pt x="36" y="7"/>
                      <a:pt x="36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8" y="7"/>
                      <a:pt x="38" y="7"/>
                      <a:pt x="41" y="8"/>
                    </a:cubicBezTo>
                    <a:cubicBezTo>
                      <a:pt x="43" y="9"/>
                      <a:pt x="45" y="10"/>
                      <a:pt x="47" y="10"/>
                    </a:cubicBezTo>
                    <a:cubicBezTo>
                      <a:pt x="47" y="10"/>
                      <a:pt x="47" y="11"/>
                      <a:pt x="47" y="11"/>
                    </a:cubicBezTo>
                    <a:cubicBezTo>
                      <a:pt x="48" y="11"/>
                      <a:pt x="48" y="12"/>
                      <a:pt x="48" y="12"/>
                    </a:cubicBezTo>
                    <a:cubicBezTo>
                      <a:pt x="51" y="14"/>
                      <a:pt x="57" y="15"/>
                      <a:pt x="59" y="17"/>
                    </a:cubicBezTo>
                    <a:cubicBezTo>
                      <a:pt x="59" y="17"/>
                      <a:pt x="59" y="17"/>
                      <a:pt x="59" y="18"/>
                    </a:cubicBezTo>
                    <a:cubicBezTo>
                      <a:pt x="58" y="19"/>
                      <a:pt x="58" y="20"/>
                      <a:pt x="58" y="20"/>
                    </a:cubicBezTo>
                    <a:cubicBezTo>
                      <a:pt x="57" y="23"/>
                      <a:pt x="56" y="25"/>
                      <a:pt x="56" y="25"/>
                    </a:cubicBezTo>
                    <a:cubicBezTo>
                      <a:pt x="55" y="25"/>
                      <a:pt x="54" y="28"/>
                      <a:pt x="54" y="30"/>
                    </a:cubicBezTo>
                    <a:cubicBezTo>
                      <a:pt x="54" y="31"/>
                      <a:pt x="51" y="37"/>
                      <a:pt x="50" y="38"/>
                    </a:cubicBezTo>
                    <a:cubicBezTo>
                      <a:pt x="50" y="38"/>
                      <a:pt x="49" y="40"/>
                      <a:pt x="48" y="44"/>
                    </a:cubicBezTo>
                    <a:cubicBezTo>
                      <a:pt x="48" y="44"/>
                      <a:pt x="47" y="45"/>
                      <a:pt x="47" y="45"/>
                    </a:cubicBezTo>
                    <a:cubicBezTo>
                      <a:pt x="47" y="46"/>
                      <a:pt x="47" y="46"/>
                      <a:pt x="47" y="47"/>
                    </a:cubicBezTo>
                    <a:cubicBezTo>
                      <a:pt x="47" y="47"/>
                      <a:pt x="46" y="48"/>
                      <a:pt x="44" y="54"/>
                    </a:cubicBezTo>
                    <a:cubicBezTo>
                      <a:pt x="42" y="59"/>
                      <a:pt x="42" y="61"/>
                      <a:pt x="42" y="61"/>
                    </a:cubicBezTo>
                    <a:cubicBezTo>
                      <a:pt x="42" y="62"/>
                      <a:pt x="41" y="62"/>
                      <a:pt x="41" y="63"/>
                    </a:cubicBezTo>
                    <a:cubicBezTo>
                      <a:pt x="41" y="63"/>
                      <a:pt x="40" y="64"/>
                      <a:pt x="40" y="65"/>
                    </a:cubicBezTo>
                    <a:cubicBezTo>
                      <a:pt x="40" y="66"/>
                      <a:pt x="40" y="66"/>
                      <a:pt x="39" y="65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5"/>
                      <a:pt x="33" y="64"/>
                      <a:pt x="33" y="64"/>
                    </a:cubicBezTo>
                    <a:cubicBezTo>
                      <a:pt x="32" y="64"/>
                      <a:pt x="31" y="63"/>
                      <a:pt x="31" y="63"/>
                    </a:cubicBezTo>
                    <a:cubicBezTo>
                      <a:pt x="30" y="63"/>
                      <a:pt x="28" y="63"/>
                      <a:pt x="28" y="63"/>
                    </a:cubicBezTo>
                    <a:cubicBezTo>
                      <a:pt x="27" y="63"/>
                      <a:pt x="27" y="64"/>
                      <a:pt x="27" y="64"/>
                    </a:cubicBezTo>
                    <a:cubicBezTo>
                      <a:pt x="26" y="65"/>
                      <a:pt x="25" y="67"/>
                      <a:pt x="25" y="68"/>
                    </a:cubicBezTo>
                    <a:cubicBezTo>
                      <a:pt x="24" y="69"/>
                      <a:pt x="24" y="70"/>
                      <a:pt x="24" y="70"/>
                    </a:cubicBezTo>
                    <a:cubicBezTo>
                      <a:pt x="24" y="71"/>
                      <a:pt x="24" y="72"/>
                      <a:pt x="24" y="73"/>
                    </a:cubicBezTo>
                    <a:cubicBezTo>
                      <a:pt x="23" y="73"/>
                      <a:pt x="23" y="74"/>
                      <a:pt x="23" y="75"/>
                    </a:cubicBezTo>
                    <a:cubicBezTo>
                      <a:pt x="23" y="75"/>
                      <a:pt x="23" y="75"/>
                      <a:pt x="22" y="75"/>
                    </a:cubicBezTo>
                    <a:cubicBezTo>
                      <a:pt x="21" y="75"/>
                      <a:pt x="19" y="75"/>
                      <a:pt x="19" y="75"/>
                    </a:cubicBezTo>
                    <a:cubicBezTo>
                      <a:pt x="18" y="75"/>
                      <a:pt x="17" y="75"/>
                      <a:pt x="17" y="74"/>
                    </a:cubicBezTo>
                    <a:cubicBezTo>
                      <a:pt x="17" y="74"/>
                      <a:pt x="16" y="73"/>
                      <a:pt x="16" y="73"/>
                    </a:cubicBezTo>
                    <a:cubicBezTo>
                      <a:pt x="16" y="73"/>
                      <a:pt x="15" y="73"/>
                      <a:pt x="15" y="73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2"/>
                      <a:pt x="13" y="71"/>
                      <a:pt x="12" y="71"/>
                    </a:cubicBezTo>
                    <a:cubicBezTo>
                      <a:pt x="11" y="71"/>
                      <a:pt x="10" y="70"/>
                      <a:pt x="10" y="70"/>
                    </a:cubicBezTo>
                    <a:cubicBezTo>
                      <a:pt x="10" y="70"/>
                      <a:pt x="9" y="70"/>
                      <a:pt x="9" y="70"/>
                    </a:cubicBezTo>
                    <a:cubicBezTo>
                      <a:pt x="8" y="70"/>
                      <a:pt x="7" y="70"/>
                      <a:pt x="4" y="68"/>
                    </a:cubicBezTo>
                    <a:cubicBezTo>
                      <a:pt x="3" y="68"/>
                      <a:pt x="3" y="67"/>
                      <a:pt x="3" y="67"/>
                    </a:cubicBezTo>
                    <a:cubicBezTo>
                      <a:pt x="2" y="67"/>
                      <a:pt x="3" y="66"/>
                      <a:pt x="3" y="66"/>
                    </a:cubicBezTo>
                    <a:cubicBezTo>
                      <a:pt x="3" y="66"/>
                      <a:pt x="3" y="66"/>
                      <a:pt x="4" y="65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1"/>
                      <a:pt x="5" y="61"/>
                      <a:pt x="5" y="61"/>
                    </a:cubicBezTo>
                    <a:cubicBezTo>
                      <a:pt x="5" y="61"/>
                      <a:pt x="5" y="60"/>
                      <a:pt x="5" y="59"/>
                    </a:cubicBezTo>
                    <a:cubicBezTo>
                      <a:pt x="5" y="59"/>
                      <a:pt x="5" y="59"/>
                      <a:pt x="5" y="58"/>
                    </a:cubicBezTo>
                    <a:cubicBezTo>
                      <a:pt x="5" y="58"/>
                      <a:pt x="5" y="58"/>
                      <a:pt x="4" y="58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2" y="56"/>
                      <a:pt x="2" y="56"/>
                      <a:pt x="3" y="55"/>
                    </a:cubicBezTo>
                    <a:cubicBezTo>
                      <a:pt x="3" y="55"/>
                      <a:pt x="4" y="55"/>
                      <a:pt x="5" y="55"/>
                    </a:cubicBezTo>
                    <a:cubicBezTo>
                      <a:pt x="6" y="56"/>
                      <a:pt x="7" y="56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4"/>
                    </a:cubicBezTo>
                    <a:cubicBezTo>
                      <a:pt x="10" y="53"/>
                      <a:pt x="8" y="51"/>
                      <a:pt x="6" y="52"/>
                    </a:cubicBezTo>
                    <a:cubicBezTo>
                      <a:pt x="6" y="52"/>
                      <a:pt x="6" y="52"/>
                      <a:pt x="5" y="5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0"/>
                      <a:pt x="5" y="49"/>
                      <a:pt x="5" y="49"/>
                    </a:cubicBezTo>
                    <a:cubicBezTo>
                      <a:pt x="4" y="49"/>
                      <a:pt x="5" y="48"/>
                      <a:pt x="5" y="48"/>
                    </a:cubicBezTo>
                    <a:cubicBezTo>
                      <a:pt x="5" y="47"/>
                      <a:pt x="7" y="47"/>
                      <a:pt x="7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9" y="48"/>
                      <a:pt x="9" y="48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0" y="44"/>
                      <a:pt x="9" y="43"/>
                      <a:pt x="8" y="44"/>
                    </a:cubicBezTo>
                    <a:cubicBezTo>
                      <a:pt x="8" y="44"/>
                      <a:pt x="8" y="44"/>
                      <a:pt x="7" y="43"/>
                    </a:cubicBezTo>
                    <a:cubicBezTo>
                      <a:pt x="7" y="43"/>
                      <a:pt x="7" y="43"/>
                      <a:pt x="7" y="42"/>
                    </a:cubicBezTo>
                    <a:cubicBezTo>
                      <a:pt x="7" y="42"/>
                      <a:pt x="8" y="41"/>
                      <a:pt x="8" y="41"/>
                    </a:cubicBezTo>
                    <a:cubicBezTo>
                      <a:pt x="8" y="40"/>
                      <a:pt x="8" y="39"/>
                      <a:pt x="9" y="40"/>
                    </a:cubicBezTo>
                    <a:cubicBezTo>
                      <a:pt x="9" y="40"/>
                      <a:pt x="10" y="40"/>
                      <a:pt x="10" y="40"/>
                    </a:cubicBezTo>
                    <a:cubicBezTo>
                      <a:pt x="10" y="40"/>
                      <a:pt x="11" y="40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3" y="38"/>
                      <a:pt x="13" y="37"/>
                      <a:pt x="12" y="37"/>
                    </a:cubicBezTo>
                    <a:cubicBezTo>
                      <a:pt x="11" y="36"/>
                      <a:pt x="11" y="36"/>
                      <a:pt x="10" y="37"/>
                    </a:cubicBezTo>
                    <a:cubicBezTo>
                      <a:pt x="10" y="37"/>
                      <a:pt x="9" y="37"/>
                      <a:pt x="9" y="37"/>
                    </a:cubicBezTo>
                    <a:cubicBezTo>
                      <a:pt x="10" y="37"/>
                      <a:pt x="10" y="36"/>
                      <a:pt x="9" y="36"/>
                    </a:cubicBezTo>
                    <a:cubicBezTo>
                      <a:pt x="9" y="36"/>
                      <a:pt x="10" y="36"/>
                      <a:pt x="10" y="35"/>
                    </a:cubicBezTo>
                    <a:cubicBezTo>
                      <a:pt x="10" y="35"/>
                      <a:pt x="11" y="35"/>
                      <a:pt x="11" y="34"/>
                    </a:cubicBezTo>
                    <a:cubicBezTo>
                      <a:pt x="11" y="33"/>
                      <a:pt x="11" y="33"/>
                      <a:pt x="12" y="34"/>
                    </a:cubicBezTo>
                    <a:cubicBezTo>
                      <a:pt x="12" y="34"/>
                      <a:pt x="13" y="34"/>
                      <a:pt x="13" y="34"/>
                    </a:cubicBezTo>
                    <a:cubicBezTo>
                      <a:pt x="13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5" y="33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6" y="30"/>
                      <a:pt x="16" y="30"/>
                      <a:pt x="15" y="30"/>
                    </a:cubicBezTo>
                    <a:cubicBezTo>
                      <a:pt x="15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2" y="30"/>
                      <a:pt x="12" y="29"/>
                    </a:cubicBezTo>
                    <a:cubicBezTo>
                      <a:pt x="12" y="29"/>
                      <a:pt x="14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7"/>
                      <a:pt x="17" y="27"/>
                      <a:pt x="18" y="27"/>
                    </a:cubicBezTo>
                    <a:cubicBezTo>
                      <a:pt x="18" y="26"/>
                      <a:pt x="18" y="26"/>
                      <a:pt x="19" y="26"/>
                    </a:cubicBezTo>
                    <a:cubicBezTo>
                      <a:pt x="19" y="25"/>
                      <a:pt x="19" y="25"/>
                      <a:pt x="19" y="24"/>
                    </a:cubicBezTo>
                    <a:cubicBezTo>
                      <a:pt x="18" y="24"/>
                      <a:pt x="17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18" y="21"/>
                      <a:pt x="18" y="21"/>
                      <a:pt x="19" y="21"/>
                    </a:cubicBezTo>
                    <a:cubicBezTo>
                      <a:pt x="19" y="21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0" y="18"/>
                    </a:cubicBezTo>
                    <a:cubicBezTo>
                      <a:pt x="20" y="18"/>
                      <a:pt x="19" y="17"/>
                      <a:pt x="18" y="18"/>
                    </a:cubicBezTo>
                    <a:cubicBezTo>
                      <a:pt x="18" y="18"/>
                      <a:pt x="18" y="18"/>
                      <a:pt x="17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6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9" y="14"/>
                    </a:cubicBezTo>
                    <a:cubicBezTo>
                      <a:pt x="19" y="14"/>
                      <a:pt x="19" y="14"/>
                      <a:pt x="20" y="14"/>
                    </a:cubicBezTo>
                    <a:cubicBezTo>
                      <a:pt x="20" y="14"/>
                      <a:pt x="21" y="13"/>
                      <a:pt x="21" y="13"/>
                    </a:cubicBezTo>
                    <a:cubicBezTo>
                      <a:pt x="21" y="13"/>
                      <a:pt x="21" y="12"/>
                      <a:pt x="21" y="12"/>
                    </a:cubicBezTo>
                    <a:cubicBezTo>
                      <a:pt x="22" y="11"/>
                      <a:pt x="22" y="11"/>
                      <a:pt x="22" y="10"/>
                    </a:cubicBezTo>
                    <a:cubicBezTo>
                      <a:pt x="22" y="10"/>
                      <a:pt x="22" y="10"/>
                      <a:pt x="20" y="10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2" y="8"/>
                      <a:pt x="24" y="7"/>
                      <a:pt x="24" y="6"/>
                    </a:cubicBezTo>
                    <a:cubicBezTo>
                      <a:pt x="24" y="5"/>
                      <a:pt x="23" y="4"/>
                      <a:pt x="23" y="4"/>
                    </a:cubicBezTo>
                    <a:cubicBezTo>
                      <a:pt x="22" y="5"/>
                      <a:pt x="21" y="4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2" y="1"/>
                      <a:pt x="23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lose/>
                    <a:moveTo>
                      <a:pt x="30" y="8"/>
                    </a:moveTo>
                    <a:cubicBezTo>
                      <a:pt x="30" y="8"/>
                      <a:pt x="30" y="8"/>
                      <a:pt x="29" y="9"/>
                    </a:cubicBezTo>
                    <a:cubicBezTo>
                      <a:pt x="28" y="9"/>
                      <a:pt x="27" y="11"/>
                      <a:pt x="27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9" y="10"/>
                      <a:pt x="29" y="9"/>
                      <a:pt x="30" y="9"/>
                    </a:cubicBezTo>
                    <a:cubicBezTo>
                      <a:pt x="30" y="9"/>
                      <a:pt x="30" y="10"/>
                      <a:pt x="31" y="11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1"/>
                      <a:pt x="33" y="11"/>
                      <a:pt x="33" y="12"/>
                    </a:cubicBezTo>
                    <a:cubicBezTo>
                      <a:pt x="33" y="12"/>
                      <a:pt x="33" y="13"/>
                      <a:pt x="34" y="13"/>
                    </a:cubicBezTo>
                    <a:cubicBezTo>
                      <a:pt x="34" y="12"/>
                      <a:pt x="34" y="13"/>
                      <a:pt x="35" y="13"/>
                    </a:cubicBezTo>
                    <a:cubicBezTo>
                      <a:pt x="35" y="13"/>
                      <a:pt x="35" y="14"/>
                      <a:pt x="36" y="14"/>
                    </a:cubicBezTo>
                    <a:cubicBezTo>
                      <a:pt x="37" y="14"/>
                      <a:pt x="38" y="14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5"/>
                      <a:pt x="41" y="16"/>
                      <a:pt x="43" y="16"/>
                    </a:cubicBezTo>
                    <a:cubicBezTo>
                      <a:pt x="44" y="17"/>
                      <a:pt x="45" y="17"/>
                      <a:pt x="45" y="17"/>
                    </a:cubicBezTo>
                    <a:cubicBezTo>
                      <a:pt x="46" y="18"/>
                      <a:pt x="46" y="18"/>
                      <a:pt x="47" y="18"/>
                    </a:cubicBezTo>
                    <a:cubicBezTo>
                      <a:pt x="47" y="18"/>
                      <a:pt x="47" y="18"/>
                      <a:pt x="48" y="19"/>
                    </a:cubicBezTo>
                    <a:cubicBezTo>
                      <a:pt x="48" y="19"/>
                      <a:pt x="49" y="19"/>
                      <a:pt x="49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2" y="19"/>
                      <a:pt x="52" y="19"/>
                    </a:cubicBezTo>
                    <a:cubicBezTo>
                      <a:pt x="52" y="18"/>
                      <a:pt x="52" y="18"/>
                      <a:pt x="51" y="19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7"/>
                      <a:pt x="47" y="17"/>
                      <a:pt x="47" y="17"/>
                    </a:cubicBezTo>
                    <a:cubicBezTo>
                      <a:pt x="47" y="16"/>
                      <a:pt x="47" y="16"/>
                      <a:pt x="47" y="17"/>
                    </a:cubicBezTo>
                    <a:cubicBezTo>
                      <a:pt x="46" y="17"/>
                      <a:pt x="45" y="16"/>
                      <a:pt x="44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1" y="14"/>
                      <a:pt x="41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4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8" y="13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6" y="12"/>
                      <a:pt x="35" y="12"/>
                      <a:pt x="35" y="12"/>
                    </a:cubicBezTo>
                    <a:cubicBezTo>
                      <a:pt x="35" y="12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3" y="11"/>
                    </a:cubicBezTo>
                    <a:cubicBezTo>
                      <a:pt x="33" y="10"/>
                      <a:pt x="33" y="10"/>
                      <a:pt x="32" y="10"/>
                    </a:cubicBezTo>
                    <a:cubicBezTo>
                      <a:pt x="32" y="10"/>
                      <a:pt x="32" y="10"/>
                      <a:pt x="31" y="9"/>
                    </a:cubicBezTo>
                    <a:cubicBezTo>
                      <a:pt x="31" y="9"/>
                      <a:pt x="31" y="8"/>
                      <a:pt x="30" y="8"/>
                    </a:cubicBezTo>
                    <a:close/>
                    <a:moveTo>
                      <a:pt x="28" y="14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6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7" y="16"/>
                      <a:pt x="27" y="16"/>
                    </a:cubicBezTo>
                    <a:cubicBezTo>
                      <a:pt x="27" y="17"/>
                      <a:pt x="28" y="16"/>
                      <a:pt x="28" y="16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7"/>
                      <a:pt x="31" y="17"/>
                    </a:cubicBezTo>
                    <a:cubicBezTo>
                      <a:pt x="33" y="18"/>
                      <a:pt x="35" y="19"/>
                      <a:pt x="35" y="19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6" y="20"/>
                      <a:pt x="35" y="18"/>
                      <a:pt x="35" y="18"/>
                    </a:cubicBezTo>
                    <a:cubicBezTo>
                      <a:pt x="34" y="17"/>
                      <a:pt x="32" y="17"/>
                      <a:pt x="31" y="16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6"/>
                    </a:cubicBezTo>
                    <a:cubicBezTo>
                      <a:pt x="30" y="16"/>
                      <a:pt x="30" y="16"/>
                      <a:pt x="29" y="15"/>
                    </a:cubicBezTo>
                    <a:cubicBezTo>
                      <a:pt x="29" y="15"/>
                      <a:pt x="29" y="15"/>
                      <a:pt x="29" y="14"/>
                    </a:cubicBezTo>
                    <a:cubicBezTo>
                      <a:pt x="29" y="14"/>
                      <a:pt x="29" y="14"/>
                      <a:pt x="28" y="14"/>
                    </a:cubicBezTo>
                    <a:close/>
                    <a:moveTo>
                      <a:pt x="46" y="22"/>
                    </a:moveTo>
                    <a:cubicBezTo>
                      <a:pt x="46" y="22"/>
                      <a:pt x="46" y="22"/>
                      <a:pt x="46" y="22"/>
                    </a:cubicBezTo>
                    <a:cubicBezTo>
                      <a:pt x="45" y="22"/>
                      <a:pt x="45" y="22"/>
                      <a:pt x="45" y="23"/>
                    </a:cubicBezTo>
                    <a:cubicBezTo>
                      <a:pt x="45" y="23"/>
                      <a:pt x="46" y="23"/>
                      <a:pt x="46" y="23"/>
                    </a:cubicBezTo>
                    <a:cubicBezTo>
                      <a:pt x="46" y="23"/>
                      <a:pt x="47" y="23"/>
                      <a:pt x="47" y="24"/>
                    </a:cubicBezTo>
                    <a:cubicBezTo>
                      <a:pt x="47" y="24"/>
                      <a:pt x="47" y="24"/>
                      <a:pt x="49" y="24"/>
                    </a:cubicBezTo>
                    <a:cubicBezTo>
                      <a:pt x="50" y="24"/>
                      <a:pt x="50" y="24"/>
                      <a:pt x="48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2"/>
                      <a:pt x="46" y="22"/>
                    </a:cubicBezTo>
                    <a:close/>
                    <a:moveTo>
                      <a:pt x="47" y="27"/>
                    </a:move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6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4" y="26"/>
                      <a:pt x="44" y="26"/>
                      <a:pt x="43" y="26"/>
                    </a:cubicBezTo>
                    <a:cubicBezTo>
                      <a:pt x="43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0" y="25"/>
                      <a:pt x="40" y="25"/>
                    </a:cubicBezTo>
                    <a:cubicBezTo>
                      <a:pt x="40" y="25"/>
                      <a:pt x="39" y="25"/>
                      <a:pt x="39" y="25"/>
                    </a:cubicBezTo>
                    <a:cubicBezTo>
                      <a:pt x="39" y="25"/>
                      <a:pt x="38" y="25"/>
                      <a:pt x="38" y="25"/>
                    </a:cubicBezTo>
                    <a:cubicBezTo>
                      <a:pt x="38" y="25"/>
                      <a:pt x="38" y="24"/>
                      <a:pt x="37" y="24"/>
                    </a:cubicBezTo>
                    <a:cubicBezTo>
                      <a:pt x="36" y="24"/>
                      <a:pt x="35" y="23"/>
                      <a:pt x="35" y="23"/>
                    </a:cubicBezTo>
                    <a:cubicBezTo>
                      <a:pt x="35" y="23"/>
                      <a:pt x="34" y="23"/>
                      <a:pt x="34" y="22"/>
                    </a:cubicBezTo>
                    <a:cubicBezTo>
                      <a:pt x="33" y="22"/>
                      <a:pt x="33" y="22"/>
                      <a:pt x="32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2"/>
                      <a:pt x="29" y="21"/>
                      <a:pt x="29" y="21"/>
                    </a:cubicBezTo>
                    <a:cubicBezTo>
                      <a:pt x="29" y="21"/>
                      <a:pt x="28" y="20"/>
                      <a:pt x="28" y="20"/>
                    </a:cubicBezTo>
                    <a:cubicBezTo>
                      <a:pt x="27" y="20"/>
                      <a:pt x="27" y="20"/>
                      <a:pt x="27" y="21"/>
                    </a:cubicBezTo>
                    <a:cubicBezTo>
                      <a:pt x="26" y="22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8" y="23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21"/>
                      <a:pt x="28" y="21"/>
                      <a:pt x="28" y="22"/>
                    </a:cubicBezTo>
                    <a:cubicBezTo>
                      <a:pt x="28" y="22"/>
                      <a:pt x="29" y="22"/>
                      <a:pt x="30" y="22"/>
                    </a:cubicBezTo>
                    <a:cubicBezTo>
                      <a:pt x="30" y="22"/>
                      <a:pt x="30" y="23"/>
                      <a:pt x="31" y="23"/>
                    </a:cubicBezTo>
                    <a:cubicBezTo>
                      <a:pt x="31" y="23"/>
                      <a:pt x="31" y="23"/>
                      <a:pt x="32" y="23"/>
                    </a:cubicBezTo>
                    <a:cubicBezTo>
                      <a:pt x="33" y="23"/>
                      <a:pt x="34" y="23"/>
                      <a:pt x="34" y="24"/>
                    </a:cubicBezTo>
                    <a:cubicBezTo>
                      <a:pt x="34" y="24"/>
                      <a:pt x="35" y="25"/>
                      <a:pt x="36" y="25"/>
                    </a:cubicBezTo>
                    <a:cubicBezTo>
                      <a:pt x="37" y="25"/>
                      <a:pt x="38" y="26"/>
                      <a:pt x="38" y="26"/>
                    </a:cubicBezTo>
                    <a:cubicBezTo>
                      <a:pt x="38" y="26"/>
                      <a:pt x="39" y="26"/>
                      <a:pt x="39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4" y="27"/>
                    </a:cubicBezTo>
                    <a:cubicBezTo>
                      <a:pt x="44" y="28"/>
                      <a:pt x="45" y="28"/>
                      <a:pt x="45" y="28"/>
                    </a:cubicBezTo>
                    <a:cubicBezTo>
                      <a:pt x="45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9"/>
                    </a:cubicBezTo>
                    <a:cubicBezTo>
                      <a:pt x="46" y="30"/>
                      <a:pt x="47" y="30"/>
                      <a:pt x="47" y="30"/>
                    </a:cubicBezTo>
                    <a:cubicBezTo>
                      <a:pt x="47" y="31"/>
                      <a:pt x="48" y="30"/>
                      <a:pt x="47" y="30"/>
                    </a:cubicBezTo>
                    <a:cubicBezTo>
                      <a:pt x="47" y="30"/>
                      <a:pt x="47" y="29"/>
                      <a:pt x="47" y="28"/>
                    </a:cubicBezTo>
                    <a:cubicBezTo>
                      <a:pt x="47" y="28"/>
                      <a:pt x="48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lose/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5"/>
                    </a:cubicBezTo>
                    <a:cubicBezTo>
                      <a:pt x="22" y="25"/>
                      <a:pt x="22" y="26"/>
                      <a:pt x="22" y="27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3" y="26"/>
                      <a:pt x="23" y="26"/>
                    </a:cubicBezTo>
                    <a:cubicBezTo>
                      <a:pt x="23" y="26"/>
                      <a:pt x="24" y="26"/>
                      <a:pt x="24" y="27"/>
                    </a:cubicBezTo>
                    <a:cubicBezTo>
                      <a:pt x="24" y="27"/>
                      <a:pt x="24" y="27"/>
                      <a:pt x="25" y="27"/>
                    </a:cubicBezTo>
                    <a:cubicBezTo>
                      <a:pt x="26" y="27"/>
                      <a:pt x="27" y="27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30"/>
                      <a:pt x="31" y="30"/>
                      <a:pt x="31" y="29"/>
                    </a:cubicBezTo>
                    <a:cubicBezTo>
                      <a:pt x="31" y="29"/>
                      <a:pt x="32" y="29"/>
                      <a:pt x="32" y="30"/>
                    </a:cubicBezTo>
                    <a:cubicBezTo>
                      <a:pt x="33" y="30"/>
                      <a:pt x="34" y="30"/>
                      <a:pt x="34" y="30"/>
                    </a:cubicBezTo>
                    <a:cubicBezTo>
                      <a:pt x="35" y="30"/>
                      <a:pt x="37" y="31"/>
                      <a:pt x="37" y="31"/>
                    </a:cubicBezTo>
                    <a:cubicBezTo>
                      <a:pt x="37" y="32"/>
                      <a:pt x="39" y="32"/>
                      <a:pt x="40" y="32"/>
                    </a:cubicBezTo>
                    <a:cubicBezTo>
                      <a:pt x="40" y="32"/>
                      <a:pt x="41" y="32"/>
                      <a:pt x="42" y="33"/>
                    </a:cubicBezTo>
                    <a:cubicBezTo>
                      <a:pt x="43" y="35"/>
                      <a:pt x="44" y="35"/>
                      <a:pt x="43" y="33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1" y="31"/>
                      <a:pt x="40" y="31"/>
                      <a:pt x="40" y="31"/>
                    </a:cubicBezTo>
                    <a:cubicBezTo>
                      <a:pt x="40" y="31"/>
                      <a:pt x="39" y="31"/>
                      <a:pt x="38" y="31"/>
                    </a:cubicBezTo>
                    <a:cubicBezTo>
                      <a:pt x="38" y="31"/>
                      <a:pt x="38" y="31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6" y="30"/>
                      <a:pt x="35" y="30"/>
                      <a:pt x="34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8"/>
                      <a:pt x="33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7"/>
                      <a:pt x="31" y="27"/>
                      <a:pt x="31" y="28"/>
                    </a:cubicBezTo>
                    <a:cubicBezTo>
                      <a:pt x="31" y="29"/>
                      <a:pt x="31" y="29"/>
                      <a:pt x="30" y="28"/>
                    </a:cubicBezTo>
                    <a:cubicBezTo>
                      <a:pt x="29" y="28"/>
                      <a:pt x="29" y="28"/>
                      <a:pt x="30" y="27"/>
                    </a:cubicBezTo>
                    <a:cubicBezTo>
                      <a:pt x="30" y="27"/>
                      <a:pt x="30" y="26"/>
                      <a:pt x="30" y="26"/>
                    </a:cubicBezTo>
                    <a:cubicBezTo>
                      <a:pt x="30" y="26"/>
                      <a:pt x="29" y="27"/>
                      <a:pt x="29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6"/>
                      <a:pt x="28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5"/>
                      <a:pt x="26" y="25"/>
                      <a:pt x="25" y="26"/>
                    </a:cubicBezTo>
                    <a:cubicBezTo>
                      <a:pt x="25" y="26"/>
                      <a:pt x="25" y="26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8" y="34"/>
                      <a:pt x="38" y="35"/>
                      <a:pt x="38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5" y="34"/>
                    </a:cubicBezTo>
                    <a:cubicBezTo>
                      <a:pt x="35" y="34"/>
                      <a:pt x="35" y="34"/>
                      <a:pt x="35" y="35"/>
                    </a:cubicBezTo>
                    <a:cubicBezTo>
                      <a:pt x="35" y="35"/>
                      <a:pt x="35" y="34"/>
                      <a:pt x="34" y="33"/>
                    </a:cubicBezTo>
                    <a:cubicBezTo>
                      <a:pt x="34" y="32"/>
                      <a:pt x="34" y="32"/>
                      <a:pt x="33" y="32"/>
                    </a:cubicBezTo>
                    <a:cubicBezTo>
                      <a:pt x="33" y="32"/>
                      <a:pt x="33" y="32"/>
                      <a:pt x="33" y="33"/>
                    </a:cubicBezTo>
                    <a:cubicBezTo>
                      <a:pt x="33" y="33"/>
                      <a:pt x="33" y="34"/>
                      <a:pt x="33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2" y="32"/>
                      <a:pt x="32" y="32"/>
                      <a:pt x="31" y="32"/>
                    </a:cubicBezTo>
                    <a:cubicBezTo>
                      <a:pt x="31" y="32"/>
                      <a:pt x="31" y="32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0" y="33"/>
                      <a:pt x="29" y="33"/>
                      <a:pt x="29" y="32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6" y="30"/>
                      <a:pt x="25" y="31"/>
                      <a:pt x="25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3" y="29"/>
                      <a:pt x="23" y="29"/>
                    </a:cubicBezTo>
                    <a:cubicBezTo>
                      <a:pt x="22" y="30"/>
                      <a:pt x="22" y="30"/>
                      <a:pt x="21" y="30"/>
                    </a:cubicBezTo>
                    <a:cubicBezTo>
                      <a:pt x="21" y="29"/>
                      <a:pt x="20" y="31"/>
                      <a:pt x="20" y="32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4" y="31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6" y="32"/>
                      <a:pt x="26" y="32"/>
                      <a:pt x="27" y="32"/>
                    </a:cubicBezTo>
                    <a:cubicBezTo>
                      <a:pt x="27" y="32"/>
                      <a:pt x="27" y="32"/>
                      <a:pt x="28" y="32"/>
                    </a:cubicBezTo>
                    <a:cubicBezTo>
                      <a:pt x="28" y="32"/>
                      <a:pt x="28" y="33"/>
                      <a:pt x="29" y="33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1" y="34"/>
                      <a:pt x="31" y="34"/>
                      <a:pt x="32" y="35"/>
                    </a:cubicBezTo>
                    <a:cubicBezTo>
                      <a:pt x="32" y="36"/>
                      <a:pt x="33" y="36"/>
                      <a:pt x="33" y="36"/>
                    </a:cubicBezTo>
                    <a:cubicBezTo>
                      <a:pt x="33" y="35"/>
                      <a:pt x="34" y="35"/>
                      <a:pt x="34" y="35"/>
                    </a:cubicBezTo>
                    <a:cubicBezTo>
                      <a:pt x="34" y="34"/>
                      <a:pt x="34" y="34"/>
                      <a:pt x="34" y="35"/>
                    </a:cubicBezTo>
                    <a:cubicBezTo>
                      <a:pt x="35" y="36"/>
                      <a:pt x="35" y="36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6"/>
                    </a:cubicBezTo>
                    <a:cubicBezTo>
                      <a:pt x="37" y="37"/>
                      <a:pt x="38" y="37"/>
                      <a:pt x="38" y="36"/>
                    </a:cubicBezTo>
                    <a:cubicBezTo>
                      <a:pt x="39" y="35"/>
                      <a:pt x="39" y="35"/>
                      <a:pt x="39" y="36"/>
                    </a:cubicBezTo>
                    <a:cubicBezTo>
                      <a:pt x="39" y="36"/>
                      <a:pt x="39" y="37"/>
                      <a:pt x="39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2" y="38"/>
                      <a:pt x="42" y="38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4" y="38"/>
                      <a:pt x="44" y="38"/>
                      <a:pt x="43" y="38"/>
                    </a:cubicBezTo>
                    <a:cubicBezTo>
                      <a:pt x="43" y="37"/>
                      <a:pt x="42" y="37"/>
                      <a:pt x="42" y="36"/>
                    </a:cubicBezTo>
                    <a:cubicBezTo>
                      <a:pt x="41" y="35"/>
                      <a:pt x="41" y="35"/>
                      <a:pt x="40" y="35"/>
                    </a:cubicBezTo>
                    <a:cubicBezTo>
                      <a:pt x="40" y="36"/>
                      <a:pt x="40" y="36"/>
                      <a:pt x="40" y="35"/>
                    </a:cubicBezTo>
                    <a:cubicBezTo>
                      <a:pt x="40" y="34"/>
                      <a:pt x="39" y="34"/>
                      <a:pt x="39" y="34"/>
                    </a:cubicBezTo>
                    <a:close/>
                    <a:moveTo>
                      <a:pt x="41" y="42"/>
                    </a:moveTo>
                    <a:cubicBezTo>
                      <a:pt x="41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39" y="42"/>
                    </a:cubicBezTo>
                    <a:cubicBezTo>
                      <a:pt x="39" y="42"/>
                      <a:pt x="38" y="42"/>
                      <a:pt x="38" y="42"/>
                    </a:cubicBezTo>
                    <a:cubicBezTo>
                      <a:pt x="37" y="42"/>
                      <a:pt x="37" y="41"/>
                      <a:pt x="37" y="41"/>
                    </a:cubicBezTo>
                    <a:cubicBezTo>
                      <a:pt x="36" y="41"/>
                      <a:pt x="36" y="41"/>
                      <a:pt x="35" y="40"/>
                    </a:cubicBezTo>
                    <a:cubicBezTo>
                      <a:pt x="34" y="40"/>
                      <a:pt x="34" y="40"/>
                      <a:pt x="33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0" y="40"/>
                      <a:pt x="30" y="40"/>
                    </a:cubicBezTo>
                    <a:cubicBezTo>
                      <a:pt x="29" y="41"/>
                      <a:pt x="29" y="40"/>
                      <a:pt x="29" y="40"/>
                    </a:cubicBezTo>
                    <a:cubicBezTo>
                      <a:pt x="30" y="40"/>
                      <a:pt x="30" y="39"/>
                      <a:pt x="29" y="39"/>
                    </a:cubicBezTo>
                    <a:cubicBezTo>
                      <a:pt x="28" y="39"/>
                      <a:pt x="26" y="38"/>
                      <a:pt x="26" y="38"/>
                    </a:cubicBezTo>
                    <a:cubicBezTo>
                      <a:pt x="26" y="38"/>
                      <a:pt x="26" y="39"/>
                      <a:pt x="26" y="39"/>
                    </a:cubicBezTo>
                    <a:cubicBezTo>
                      <a:pt x="26" y="40"/>
                      <a:pt x="26" y="40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8"/>
                      <a:pt x="26" y="38"/>
                      <a:pt x="25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4" y="38"/>
                      <a:pt x="24" y="38"/>
                      <a:pt x="23" y="37"/>
                    </a:cubicBezTo>
                    <a:cubicBezTo>
                      <a:pt x="23" y="36"/>
                      <a:pt x="23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9" y="37"/>
                      <a:pt x="19" y="37"/>
                    </a:cubicBezTo>
                    <a:cubicBezTo>
                      <a:pt x="19" y="38"/>
                      <a:pt x="20" y="37"/>
                      <a:pt x="20" y="36"/>
                    </a:cubicBezTo>
                    <a:cubicBezTo>
                      <a:pt x="20" y="35"/>
                      <a:pt x="20" y="35"/>
                      <a:pt x="21" y="37"/>
                    </a:cubicBezTo>
                    <a:cubicBezTo>
                      <a:pt x="21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5" y="39"/>
                      <a:pt x="25" y="40"/>
                    </a:cubicBezTo>
                    <a:cubicBezTo>
                      <a:pt x="25" y="41"/>
                      <a:pt x="26" y="41"/>
                      <a:pt x="27" y="40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1"/>
                      <a:pt x="28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2" y="42"/>
                    </a:cubicBezTo>
                    <a:cubicBezTo>
                      <a:pt x="32" y="42"/>
                      <a:pt x="32" y="42"/>
                      <a:pt x="33" y="42"/>
                    </a:cubicBezTo>
                    <a:cubicBezTo>
                      <a:pt x="33" y="42"/>
                      <a:pt x="33" y="42"/>
                      <a:pt x="34" y="42"/>
                    </a:cubicBezTo>
                    <a:cubicBezTo>
                      <a:pt x="34" y="41"/>
                      <a:pt x="34" y="41"/>
                      <a:pt x="35" y="41"/>
                    </a:cubicBezTo>
                    <a:cubicBezTo>
                      <a:pt x="35" y="41"/>
                      <a:pt x="36" y="42"/>
                      <a:pt x="36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8" y="42"/>
                      <a:pt x="38" y="42"/>
                      <a:pt x="39" y="43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2" y="45"/>
                      <a:pt x="43" y="44"/>
                    </a:cubicBezTo>
                    <a:cubicBezTo>
                      <a:pt x="43" y="44"/>
                      <a:pt x="43" y="44"/>
                      <a:pt x="42" y="44"/>
                    </a:cubicBezTo>
                    <a:cubicBezTo>
                      <a:pt x="42" y="44"/>
                      <a:pt x="42" y="44"/>
                      <a:pt x="41" y="43"/>
                    </a:cubicBezTo>
                    <a:cubicBezTo>
                      <a:pt x="41" y="43"/>
                      <a:pt x="41" y="42"/>
                      <a:pt x="41" y="42"/>
                    </a:cubicBezTo>
                    <a:close/>
                    <a:moveTo>
                      <a:pt x="33" y="46"/>
                    </a:moveTo>
                    <a:cubicBezTo>
                      <a:pt x="33" y="46"/>
                      <a:pt x="32" y="46"/>
                      <a:pt x="32" y="46"/>
                    </a:cubicBezTo>
                    <a:cubicBezTo>
                      <a:pt x="32" y="47"/>
                      <a:pt x="31" y="48"/>
                      <a:pt x="31" y="47"/>
                    </a:cubicBezTo>
                    <a:cubicBezTo>
                      <a:pt x="31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29" y="46"/>
                    </a:cubicBezTo>
                    <a:cubicBezTo>
                      <a:pt x="29" y="46"/>
                      <a:pt x="29" y="46"/>
                      <a:pt x="28" y="46"/>
                    </a:cubicBezTo>
                    <a:cubicBezTo>
                      <a:pt x="28" y="46"/>
                      <a:pt x="25" y="46"/>
                      <a:pt x="25" y="45"/>
                    </a:cubicBezTo>
                    <a:cubicBezTo>
                      <a:pt x="25" y="45"/>
                      <a:pt x="25" y="45"/>
                      <a:pt x="24" y="45"/>
                    </a:cubicBezTo>
                    <a:cubicBezTo>
                      <a:pt x="23" y="46"/>
                      <a:pt x="23" y="45"/>
                      <a:pt x="23" y="44"/>
                    </a:cubicBezTo>
                    <a:cubicBezTo>
                      <a:pt x="23" y="44"/>
                      <a:pt x="23" y="43"/>
                      <a:pt x="23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1" y="43"/>
                      <a:pt x="21" y="43"/>
                    </a:cubicBezTo>
                    <a:cubicBezTo>
                      <a:pt x="21" y="44"/>
                      <a:pt x="20" y="44"/>
                      <a:pt x="20" y="44"/>
                    </a:cubicBezTo>
                    <a:cubicBezTo>
                      <a:pt x="20" y="44"/>
                      <a:pt x="19" y="44"/>
                      <a:pt x="19" y="43"/>
                    </a:cubicBezTo>
                    <a:cubicBezTo>
                      <a:pt x="19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7" y="43"/>
                    </a:cubicBezTo>
                    <a:cubicBezTo>
                      <a:pt x="17" y="43"/>
                      <a:pt x="17" y="44"/>
                      <a:pt x="16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6"/>
                      <a:pt x="17" y="46"/>
                    </a:cubicBezTo>
                    <a:cubicBezTo>
                      <a:pt x="17" y="46"/>
                      <a:pt x="18" y="45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9" y="45"/>
                      <a:pt x="20" y="46"/>
                      <a:pt x="21" y="45"/>
                    </a:cubicBezTo>
                    <a:cubicBezTo>
                      <a:pt x="21" y="45"/>
                      <a:pt x="21" y="45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3" y="46"/>
                      <a:pt x="23" y="46"/>
                    </a:cubicBezTo>
                    <a:cubicBezTo>
                      <a:pt x="23" y="47"/>
                      <a:pt x="23" y="47"/>
                      <a:pt x="24" y="46"/>
                    </a:cubicBezTo>
                    <a:cubicBezTo>
                      <a:pt x="25" y="46"/>
                      <a:pt x="25" y="46"/>
                      <a:pt x="25" y="47"/>
                    </a:cubicBezTo>
                    <a:cubicBezTo>
                      <a:pt x="25" y="47"/>
                      <a:pt x="26" y="47"/>
                      <a:pt x="27" y="47"/>
                    </a:cubicBezTo>
                    <a:cubicBezTo>
                      <a:pt x="27" y="47"/>
                      <a:pt x="28" y="47"/>
                      <a:pt x="28" y="48"/>
                    </a:cubicBezTo>
                    <a:cubicBezTo>
                      <a:pt x="28" y="48"/>
                      <a:pt x="29" y="48"/>
                      <a:pt x="29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8"/>
                      <a:pt x="31" y="48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3" y="48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4" y="49"/>
                      <a:pt x="34" y="49"/>
                      <a:pt x="35" y="49"/>
                    </a:cubicBezTo>
                    <a:cubicBezTo>
                      <a:pt x="35" y="48"/>
                      <a:pt x="35" y="48"/>
                      <a:pt x="35" y="49"/>
                    </a:cubicBezTo>
                    <a:cubicBezTo>
                      <a:pt x="35" y="50"/>
                      <a:pt x="36" y="50"/>
                      <a:pt x="37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8" y="50"/>
                      <a:pt x="38" y="51"/>
                      <a:pt x="38" y="51"/>
                    </a:cubicBezTo>
                    <a:cubicBezTo>
                      <a:pt x="38" y="51"/>
                      <a:pt x="38" y="52"/>
                      <a:pt x="39" y="52"/>
                    </a:cubicBezTo>
                    <a:cubicBezTo>
                      <a:pt x="39" y="52"/>
                      <a:pt x="39" y="52"/>
                      <a:pt x="40" y="52"/>
                    </a:cubicBezTo>
                    <a:cubicBezTo>
                      <a:pt x="40" y="54"/>
                      <a:pt x="41" y="53"/>
                      <a:pt x="40" y="52"/>
                    </a:cubicBezTo>
                    <a:cubicBezTo>
                      <a:pt x="40" y="51"/>
                      <a:pt x="40" y="51"/>
                      <a:pt x="39" y="51"/>
                    </a:cubicBezTo>
                    <a:cubicBezTo>
                      <a:pt x="39" y="51"/>
                      <a:pt x="39" y="50"/>
                      <a:pt x="38" y="50"/>
                    </a:cubicBezTo>
                    <a:cubicBezTo>
                      <a:pt x="38" y="49"/>
                      <a:pt x="37" y="48"/>
                      <a:pt x="37" y="49"/>
                    </a:cubicBezTo>
                    <a:cubicBezTo>
                      <a:pt x="37" y="49"/>
                      <a:pt x="36" y="49"/>
                      <a:pt x="36" y="48"/>
                    </a:cubicBezTo>
                    <a:cubicBezTo>
                      <a:pt x="35" y="47"/>
                      <a:pt x="35" y="47"/>
                      <a:pt x="34" y="47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48"/>
                      <a:pt x="33" y="48"/>
                      <a:pt x="33" y="47"/>
                    </a:cubicBezTo>
                    <a:cubicBezTo>
                      <a:pt x="33" y="46"/>
                      <a:pt x="33" y="46"/>
                      <a:pt x="33" y="46"/>
                    </a:cubicBezTo>
                    <a:close/>
                    <a:moveTo>
                      <a:pt x="20" y="48"/>
                    </a:moveTo>
                    <a:cubicBezTo>
                      <a:pt x="20" y="48"/>
                      <a:pt x="20" y="48"/>
                      <a:pt x="20" y="49"/>
                    </a:cubicBezTo>
                    <a:cubicBezTo>
                      <a:pt x="20" y="49"/>
                      <a:pt x="19" y="50"/>
                      <a:pt x="19" y="50"/>
                    </a:cubicBezTo>
                    <a:cubicBezTo>
                      <a:pt x="18" y="50"/>
                      <a:pt x="18" y="50"/>
                      <a:pt x="18" y="49"/>
                    </a:cubicBezTo>
                    <a:cubicBezTo>
                      <a:pt x="18" y="49"/>
                      <a:pt x="17" y="48"/>
                      <a:pt x="17" y="48"/>
                    </a:cubicBezTo>
                    <a:cubicBezTo>
                      <a:pt x="17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5" y="50"/>
                      <a:pt x="16" y="49"/>
                    </a:cubicBezTo>
                    <a:cubicBezTo>
                      <a:pt x="17" y="49"/>
                      <a:pt x="17" y="49"/>
                      <a:pt x="17" y="50"/>
                    </a:cubicBezTo>
                    <a:cubicBezTo>
                      <a:pt x="17" y="50"/>
                      <a:pt x="17" y="50"/>
                      <a:pt x="18" y="51"/>
                    </a:cubicBezTo>
                    <a:cubicBezTo>
                      <a:pt x="18" y="51"/>
                      <a:pt x="19" y="51"/>
                      <a:pt x="20" y="51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1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3" y="53"/>
                    </a:cubicBezTo>
                    <a:cubicBezTo>
                      <a:pt x="23" y="53"/>
                      <a:pt x="23" y="52"/>
                      <a:pt x="24" y="52"/>
                    </a:cubicBezTo>
                    <a:cubicBezTo>
                      <a:pt x="24" y="51"/>
                      <a:pt x="24" y="51"/>
                      <a:pt x="24" y="52"/>
                    </a:cubicBezTo>
                    <a:cubicBezTo>
                      <a:pt x="25" y="53"/>
                      <a:pt x="26" y="54"/>
                      <a:pt x="27" y="53"/>
                    </a:cubicBezTo>
                    <a:cubicBezTo>
                      <a:pt x="27" y="53"/>
                      <a:pt x="28" y="53"/>
                      <a:pt x="28" y="54"/>
                    </a:cubicBezTo>
                    <a:cubicBezTo>
                      <a:pt x="28" y="54"/>
                      <a:pt x="28" y="54"/>
                      <a:pt x="29" y="55"/>
                    </a:cubicBezTo>
                    <a:cubicBezTo>
                      <a:pt x="29" y="55"/>
                      <a:pt x="29" y="55"/>
                      <a:pt x="30" y="55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2" y="56"/>
                    </a:cubicBezTo>
                    <a:cubicBezTo>
                      <a:pt x="32" y="57"/>
                      <a:pt x="33" y="57"/>
                      <a:pt x="34" y="57"/>
                    </a:cubicBezTo>
                    <a:cubicBezTo>
                      <a:pt x="34" y="57"/>
                      <a:pt x="34" y="57"/>
                      <a:pt x="35" y="57"/>
                    </a:cubicBezTo>
                    <a:cubicBezTo>
                      <a:pt x="35" y="58"/>
                      <a:pt x="37" y="58"/>
                      <a:pt x="36" y="57"/>
                    </a:cubicBezTo>
                    <a:cubicBezTo>
                      <a:pt x="36" y="57"/>
                      <a:pt x="35" y="56"/>
                      <a:pt x="34" y="56"/>
                    </a:cubicBezTo>
                    <a:cubicBezTo>
                      <a:pt x="33" y="56"/>
                      <a:pt x="33" y="56"/>
                      <a:pt x="32" y="55"/>
                    </a:cubicBezTo>
                    <a:cubicBezTo>
                      <a:pt x="31" y="54"/>
                      <a:pt x="31" y="54"/>
                      <a:pt x="30" y="54"/>
                    </a:cubicBezTo>
                    <a:cubicBezTo>
                      <a:pt x="30" y="55"/>
                      <a:pt x="30" y="55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8" y="52"/>
                      <a:pt x="27" y="51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5" y="52"/>
                    </a:cubicBezTo>
                    <a:cubicBezTo>
                      <a:pt x="25" y="51"/>
                      <a:pt x="25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50"/>
                      <a:pt x="23" y="49"/>
                      <a:pt x="23" y="49"/>
                    </a:cubicBezTo>
                    <a:cubicBezTo>
                      <a:pt x="23" y="49"/>
                      <a:pt x="22" y="49"/>
                      <a:pt x="22" y="50"/>
                    </a:cubicBezTo>
                    <a:cubicBezTo>
                      <a:pt x="22" y="50"/>
                      <a:pt x="22" y="51"/>
                      <a:pt x="22" y="51"/>
                    </a:cubicBezTo>
                    <a:cubicBezTo>
                      <a:pt x="21" y="51"/>
                      <a:pt x="21" y="50"/>
                      <a:pt x="21" y="49"/>
                    </a:cubicBezTo>
                    <a:cubicBezTo>
                      <a:pt x="21" y="48"/>
                      <a:pt x="21" y="48"/>
                      <a:pt x="20" y="48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6"/>
                    </a:cubicBezTo>
                    <a:cubicBezTo>
                      <a:pt x="19" y="57"/>
                      <a:pt x="19" y="57"/>
                      <a:pt x="19" y="56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7" y="56"/>
                      <a:pt x="17" y="56"/>
                      <a:pt x="17" y="55"/>
                    </a:cubicBezTo>
                    <a:cubicBezTo>
                      <a:pt x="17" y="54"/>
                      <a:pt x="16" y="54"/>
                      <a:pt x="16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4"/>
                      <a:pt x="14" y="54"/>
                      <a:pt x="13" y="54"/>
                    </a:cubicBezTo>
                    <a:cubicBezTo>
                      <a:pt x="13" y="54"/>
                      <a:pt x="13" y="55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4" y="56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7"/>
                    </a:cubicBezTo>
                    <a:cubicBezTo>
                      <a:pt x="16" y="57"/>
                      <a:pt x="17" y="57"/>
                      <a:pt x="17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8"/>
                      <a:pt x="19" y="58"/>
                      <a:pt x="19" y="58"/>
                    </a:cubicBezTo>
                    <a:cubicBezTo>
                      <a:pt x="19" y="58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8"/>
                      <a:pt x="21" y="58"/>
                      <a:pt x="21" y="59"/>
                    </a:cubicBezTo>
                    <a:cubicBezTo>
                      <a:pt x="21" y="60"/>
                      <a:pt x="22" y="60"/>
                      <a:pt x="22" y="59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4" y="59"/>
                    </a:cubicBezTo>
                    <a:cubicBezTo>
                      <a:pt x="24" y="59"/>
                      <a:pt x="24" y="60"/>
                      <a:pt x="25" y="60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0"/>
                      <a:pt x="26" y="60"/>
                      <a:pt x="27" y="60"/>
                    </a:cubicBezTo>
                    <a:cubicBezTo>
                      <a:pt x="27" y="60"/>
                      <a:pt x="27" y="60"/>
                      <a:pt x="28" y="60"/>
                    </a:cubicBezTo>
                    <a:cubicBezTo>
                      <a:pt x="28" y="60"/>
                      <a:pt x="29" y="61"/>
                      <a:pt x="29" y="61"/>
                    </a:cubicBezTo>
                    <a:cubicBezTo>
                      <a:pt x="30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7" y="58"/>
                      <a:pt x="26" y="58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8"/>
                      <a:pt x="26" y="58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58"/>
                      <a:pt x="24" y="58"/>
                      <a:pt x="25" y="58"/>
                    </a:cubicBezTo>
                    <a:cubicBezTo>
                      <a:pt x="25" y="59"/>
                      <a:pt x="25" y="59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8"/>
                      <a:pt x="24" y="57"/>
                    </a:cubicBezTo>
                    <a:cubicBezTo>
                      <a:pt x="24" y="57"/>
                      <a:pt x="23" y="56"/>
                      <a:pt x="22" y="56"/>
                    </a:cubicBezTo>
                    <a:cubicBezTo>
                      <a:pt x="22" y="56"/>
                      <a:pt x="22" y="56"/>
                      <a:pt x="22" y="57"/>
                    </a:cubicBezTo>
                    <a:cubicBezTo>
                      <a:pt x="22" y="58"/>
                      <a:pt x="22" y="58"/>
                      <a:pt x="21" y="57"/>
                    </a:cubicBezTo>
                    <a:cubicBezTo>
                      <a:pt x="21" y="57"/>
                      <a:pt x="21" y="57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5"/>
                      <a:pt x="20" y="55"/>
                      <a:pt x="19" y="55"/>
                    </a:cubicBezTo>
                    <a:close/>
                    <a:moveTo>
                      <a:pt x="39" y="67"/>
                    </a:move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8"/>
                      <a:pt x="39" y="68"/>
                    </a:cubicBezTo>
                    <a:cubicBezTo>
                      <a:pt x="37" y="69"/>
                      <a:pt x="28" y="77"/>
                      <a:pt x="24" y="75"/>
                    </a:cubicBezTo>
                    <a:cubicBezTo>
                      <a:pt x="24" y="74"/>
                      <a:pt x="24" y="74"/>
                      <a:pt x="25" y="73"/>
                    </a:cubicBezTo>
                    <a:cubicBezTo>
                      <a:pt x="25" y="73"/>
                      <a:pt x="25" y="72"/>
                      <a:pt x="25" y="71"/>
                    </a:cubicBezTo>
                    <a:cubicBezTo>
                      <a:pt x="25" y="70"/>
                      <a:pt x="25" y="69"/>
                      <a:pt x="25" y="69"/>
                    </a:cubicBezTo>
                    <a:cubicBezTo>
                      <a:pt x="26" y="68"/>
                      <a:pt x="26" y="68"/>
                      <a:pt x="26" y="67"/>
                    </a:cubicBezTo>
                    <a:cubicBezTo>
                      <a:pt x="26" y="67"/>
                      <a:pt x="27" y="65"/>
                      <a:pt x="28" y="65"/>
                    </a:cubicBezTo>
                    <a:cubicBezTo>
                      <a:pt x="28" y="65"/>
                      <a:pt x="28" y="64"/>
                      <a:pt x="29" y="64"/>
                    </a:cubicBezTo>
                    <a:cubicBezTo>
                      <a:pt x="30" y="64"/>
                      <a:pt x="30" y="64"/>
                      <a:pt x="32" y="65"/>
                    </a:cubicBezTo>
                    <a:cubicBezTo>
                      <a:pt x="33" y="65"/>
                      <a:pt x="34" y="66"/>
                      <a:pt x="35" y="66"/>
                    </a:cubicBezTo>
                    <a:cubicBezTo>
                      <a:pt x="35" y="66"/>
                      <a:pt x="36" y="66"/>
                      <a:pt x="36" y="66"/>
                    </a:cubicBezTo>
                    <a:cubicBezTo>
                      <a:pt x="36" y="66"/>
                      <a:pt x="37" y="66"/>
                      <a:pt x="37" y="66"/>
                    </a:cubicBezTo>
                    <a:cubicBezTo>
                      <a:pt x="37" y="66"/>
                      <a:pt x="38" y="66"/>
                      <a:pt x="38" y="66"/>
                    </a:cubicBezTo>
                    <a:cubicBezTo>
                      <a:pt x="38" y="66"/>
                      <a:pt x="39" y="66"/>
                      <a:pt x="39" y="66"/>
                    </a:cubicBezTo>
                    <a:cubicBezTo>
                      <a:pt x="39" y="66"/>
                      <a:pt x="39" y="67"/>
                      <a:pt x="39" y="67"/>
                    </a:cubicBezTo>
                    <a:close/>
                    <a:moveTo>
                      <a:pt x="11" y="61"/>
                    </a:moveTo>
                    <a:cubicBezTo>
                      <a:pt x="11" y="60"/>
                      <a:pt x="11" y="61"/>
                      <a:pt x="10" y="61"/>
                    </a:cubicBezTo>
                    <a:cubicBezTo>
                      <a:pt x="10" y="62"/>
                      <a:pt x="9" y="63"/>
                      <a:pt x="9" y="63"/>
                    </a:cubicBezTo>
                    <a:cubicBezTo>
                      <a:pt x="9" y="63"/>
                      <a:pt x="9" y="62"/>
                      <a:pt x="9" y="62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1"/>
                      <a:pt x="8" y="62"/>
                      <a:pt x="8" y="62"/>
                    </a:cubicBezTo>
                    <a:cubicBezTo>
                      <a:pt x="8" y="63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9" y="65"/>
                      <a:pt x="9" y="65"/>
                      <a:pt x="10" y="64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4"/>
                      <a:pt x="12" y="64"/>
                    </a:cubicBezTo>
                    <a:cubicBezTo>
                      <a:pt x="12" y="65"/>
                      <a:pt x="13" y="64"/>
                      <a:pt x="14" y="64"/>
                    </a:cubicBezTo>
                    <a:cubicBezTo>
                      <a:pt x="15" y="64"/>
                      <a:pt x="15" y="64"/>
                      <a:pt x="16" y="64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7"/>
                      <a:pt x="17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9"/>
                      <a:pt x="21" y="69"/>
                      <a:pt x="21" y="69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8"/>
                    </a:cubicBezTo>
                    <a:cubicBezTo>
                      <a:pt x="22" y="68"/>
                      <a:pt x="22" y="67"/>
                      <a:pt x="21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6"/>
                      <a:pt x="20" y="66"/>
                      <a:pt x="20" y="65"/>
                    </a:cubicBezTo>
                    <a:cubicBezTo>
                      <a:pt x="20" y="65"/>
                      <a:pt x="20" y="65"/>
                      <a:pt x="19" y="65"/>
                    </a:cubicBezTo>
                    <a:cubicBezTo>
                      <a:pt x="19" y="66"/>
                      <a:pt x="19" y="66"/>
                      <a:pt x="19" y="65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8" y="64"/>
                      <a:pt x="18" y="63"/>
                      <a:pt x="17" y="63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5" y="63"/>
                      <a:pt x="15" y="63"/>
                      <a:pt x="15" y="62"/>
                    </a:cubicBezTo>
                    <a:cubicBezTo>
                      <a:pt x="14" y="62"/>
                      <a:pt x="13" y="62"/>
                      <a:pt x="13" y="62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2" y="64"/>
                      <a:pt x="12" y="63"/>
                      <a:pt x="12" y="62"/>
                    </a:cubicBezTo>
                    <a:cubicBezTo>
                      <a:pt x="12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640"/>
              <p:cNvSpPr>
                <a:spLocks noEditPoints="1"/>
              </p:cNvSpPr>
              <p:nvPr/>
            </p:nvSpPr>
            <p:spPr bwMode="auto">
              <a:xfrm>
                <a:off x="1732" y="2499"/>
                <a:ext cx="135" cy="96"/>
              </a:xfrm>
              <a:custGeom>
                <a:avLst/>
                <a:gdLst>
                  <a:gd name="T0" fmla="*/ 44 w 176"/>
                  <a:gd name="T1" fmla="*/ 104 h 126"/>
                  <a:gd name="T2" fmla="*/ 52 w 176"/>
                  <a:gd name="T3" fmla="*/ 95 h 126"/>
                  <a:gd name="T4" fmla="*/ 60 w 176"/>
                  <a:gd name="T5" fmla="*/ 89 h 126"/>
                  <a:gd name="T6" fmla="*/ 67 w 176"/>
                  <a:gd name="T7" fmla="*/ 83 h 126"/>
                  <a:gd name="T8" fmla="*/ 80 w 176"/>
                  <a:gd name="T9" fmla="*/ 72 h 126"/>
                  <a:gd name="T10" fmla="*/ 94 w 176"/>
                  <a:gd name="T11" fmla="*/ 59 h 126"/>
                  <a:gd name="T12" fmla="*/ 103 w 176"/>
                  <a:gd name="T13" fmla="*/ 50 h 126"/>
                  <a:gd name="T14" fmla="*/ 112 w 176"/>
                  <a:gd name="T15" fmla="*/ 43 h 126"/>
                  <a:gd name="T16" fmla="*/ 124 w 176"/>
                  <a:gd name="T17" fmla="*/ 34 h 126"/>
                  <a:gd name="T18" fmla="*/ 98 w 176"/>
                  <a:gd name="T19" fmla="*/ 36 h 126"/>
                  <a:gd name="T20" fmla="*/ 60 w 176"/>
                  <a:gd name="T21" fmla="*/ 42 h 126"/>
                  <a:gd name="T22" fmla="*/ 39 w 176"/>
                  <a:gd name="T23" fmla="*/ 46 h 126"/>
                  <a:gd name="T24" fmla="*/ 12 w 176"/>
                  <a:gd name="T25" fmla="*/ 47 h 126"/>
                  <a:gd name="T26" fmla="*/ 17 w 176"/>
                  <a:gd name="T27" fmla="*/ 36 h 126"/>
                  <a:gd name="T28" fmla="*/ 33 w 176"/>
                  <a:gd name="T29" fmla="*/ 33 h 126"/>
                  <a:gd name="T30" fmla="*/ 51 w 176"/>
                  <a:gd name="T31" fmla="*/ 31 h 126"/>
                  <a:gd name="T32" fmla="*/ 65 w 176"/>
                  <a:gd name="T33" fmla="*/ 29 h 126"/>
                  <a:gd name="T34" fmla="*/ 83 w 176"/>
                  <a:gd name="T35" fmla="*/ 26 h 126"/>
                  <a:gd name="T36" fmla="*/ 97 w 176"/>
                  <a:gd name="T37" fmla="*/ 25 h 126"/>
                  <a:gd name="T38" fmla="*/ 116 w 176"/>
                  <a:gd name="T39" fmla="*/ 23 h 126"/>
                  <a:gd name="T40" fmla="*/ 127 w 176"/>
                  <a:gd name="T41" fmla="*/ 7 h 126"/>
                  <a:gd name="T42" fmla="*/ 167 w 176"/>
                  <a:gd name="T43" fmla="*/ 4 h 126"/>
                  <a:gd name="T44" fmla="*/ 172 w 176"/>
                  <a:gd name="T45" fmla="*/ 18 h 126"/>
                  <a:gd name="T46" fmla="*/ 164 w 176"/>
                  <a:gd name="T47" fmla="*/ 38 h 126"/>
                  <a:gd name="T48" fmla="*/ 158 w 176"/>
                  <a:gd name="T49" fmla="*/ 47 h 126"/>
                  <a:gd name="T50" fmla="*/ 130 w 176"/>
                  <a:gd name="T51" fmla="*/ 43 h 126"/>
                  <a:gd name="T52" fmla="*/ 108 w 176"/>
                  <a:gd name="T53" fmla="*/ 61 h 126"/>
                  <a:gd name="T54" fmla="*/ 89 w 176"/>
                  <a:gd name="T55" fmla="*/ 79 h 126"/>
                  <a:gd name="T56" fmla="*/ 78 w 176"/>
                  <a:gd name="T57" fmla="*/ 89 h 126"/>
                  <a:gd name="T58" fmla="*/ 70 w 176"/>
                  <a:gd name="T59" fmla="*/ 98 h 126"/>
                  <a:gd name="T60" fmla="*/ 62 w 176"/>
                  <a:gd name="T61" fmla="*/ 108 h 126"/>
                  <a:gd name="T62" fmla="*/ 44 w 176"/>
                  <a:gd name="T63" fmla="*/ 125 h 126"/>
                  <a:gd name="T64" fmla="*/ 20 w 176"/>
                  <a:gd name="T65" fmla="*/ 44 h 126"/>
                  <a:gd name="T66" fmla="*/ 48 w 176"/>
                  <a:gd name="T67" fmla="*/ 41 h 126"/>
                  <a:gd name="T68" fmla="*/ 98 w 176"/>
                  <a:gd name="T69" fmla="*/ 32 h 126"/>
                  <a:gd name="T70" fmla="*/ 131 w 176"/>
                  <a:gd name="T71" fmla="*/ 32 h 126"/>
                  <a:gd name="T72" fmla="*/ 106 w 176"/>
                  <a:gd name="T73" fmla="*/ 53 h 126"/>
                  <a:gd name="T74" fmla="*/ 82 w 176"/>
                  <a:gd name="T75" fmla="*/ 74 h 126"/>
                  <a:gd name="T76" fmla="*/ 55 w 176"/>
                  <a:gd name="T77" fmla="*/ 98 h 126"/>
                  <a:gd name="T78" fmla="*/ 53 w 176"/>
                  <a:gd name="T79" fmla="*/ 109 h 126"/>
                  <a:gd name="T80" fmla="*/ 71 w 176"/>
                  <a:gd name="T81" fmla="*/ 91 h 126"/>
                  <a:gd name="T82" fmla="*/ 92 w 176"/>
                  <a:gd name="T83" fmla="*/ 72 h 126"/>
                  <a:gd name="T84" fmla="*/ 117 w 176"/>
                  <a:gd name="T85" fmla="*/ 49 h 126"/>
                  <a:gd name="T86" fmla="*/ 136 w 176"/>
                  <a:gd name="T87" fmla="*/ 33 h 126"/>
                  <a:gd name="T88" fmla="*/ 121 w 176"/>
                  <a:gd name="T89" fmla="*/ 26 h 126"/>
                  <a:gd name="T90" fmla="*/ 98 w 176"/>
                  <a:gd name="T91" fmla="*/ 29 h 126"/>
                  <a:gd name="T92" fmla="*/ 81 w 176"/>
                  <a:gd name="T93" fmla="*/ 31 h 126"/>
                  <a:gd name="T94" fmla="*/ 61 w 176"/>
                  <a:gd name="T95" fmla="*/ 33 h 126"/>
                  <a:gd name="T96" fmla="*/ 46 w 176"/>
                  <a:gd name="T97" fmla="*/ 35 h 126"/>
                  <a:gd name="T98" fmla="*/ 31 w 176"/>
                  <a:gd name="T99" fmla="*/ 38 h 126"/>
                  <a:gd name="T100" fmla="*/ 12 w 176"/>
                  <a:gd name="T101" fmla="*/ 43 h 126"/>
                  <a:gd name="T102" fmla="*/ 161 w 176"/>
                  <a:gd name="T103" fmla="*/ 32 h 126"/>
                  <a:gd name="T104" fmla="*/ 138 w 176"/>
                  <a:gd name="T105" fmla="*/ 36 h 126"/>
                  <a:gd name="T106" fmla="*/ 137 w 176"/>
                  <a:gd name="T107" fmla="*/ 19 h 126"/>
                  <a:gd name="T108" fmla="*/ 126 w 176"/>
                  <a:gd name="T109" fmla="*/ 12 h 126"/>
                  <a:gd name="T110" fmla="*/ 148 w 176"/>
                  <a:gd name="T111" fmla="*/ 26 h 126"/>
                  <a:gd name="T112" fmla="*/ 152 w 176"/>
                  <a:gd name="T113" fmla="*/ 1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6" h="126">
                    <a:moveTo>
                      <a:pt x="36" y="121"/>
                    </a:moveTo>
                    <a:cubicBezTo>
                      <a:pt x="36" y="119"/>
                      <a:pt x="37" y="119"/>
                      <a:pt x="39" y="117"/>
                    </a:cubicBezTo>
                    <a:cubicBezTo>
                      <a:pt x="42" y="115"/>
                      <a:pt x="46" y="111"/>
                      <a:pt x="47" y="110"/>
                    </a:cubicBezTo>
                    <a:cubicBezTo>
                      <a:pt x="47" y="109"/>
                      <a:pt x="47" y="109"/>
                      <a:pt x="46" y="108"/>
                    </a:cubicBezTo>
                    <a:cubicBezTo>
                      <a:pt x="44" y="107"/>
                      <a:pt x="44" y="106"/>
                      <a:pt x="44" y="104"/>
                    </a:cubicBezTo>
                    <a:cubicBezTo>
                      <a:pt x="44" y="103"/>
                      <a:pt x="45" y="102"/>
                      <a:pt x="46" y="102"/>
                    </a:cubicBezTo>
                    <a:cubicBezTo>
                      <a:pt x="46" y="102"/>
                      <a:pt x="47" y="101"/>
                      <a:pt x="47" y="101"/>
                    </a:cubicBezTo>
                    <a:cubicBezTo>
                      <a:pt x="47" y="101"/>
                      <a:pt x="47" y="100"/>
                      <a:pt x="48" y="99"/>
                    </a:cubicBezTo>
                    <a:cubicBezTo>
                      <a:pt x="50" y="99"/>
                      <a:pt x="50" y="98"/>
                      <a:pt x="50" y="97"/>
                    </a:cubicBezTo>
                    <a:cubicBezTo>
                      <a:pt x="51" y="96"/>
                      <a:pt x="51" y="96"/>
                      <a:pt x="52" y="95"/>
                    </a:cubicBezTo>
                    <a:cubicBezTo>
                      <a:pt x="53" y="95"/>
                      <a:pt x="54" y="94"/>
                      <a:pt x="55" y="93"/>
                    </a:cubicBezTo>
                    <a:cubicBezTo>
                      <a:pt x="55" y="92"/>
                      <a:pt x="56" y="92"/>
                      <a:pt x="57" y="92"/>
                    </a:cubicBezTo>
                    <a:cubicBezTo>
                      <a:pt x="58" y="91"/>
                      <a:pt x="58" y="91"/>
                      <a:pt x="58" y="91"/>
                    </a:cubicBezTo>
                    <a:cubicBezTo>
                      <a:pt x="58" y="90"/>
                      <a:pt x="59" y="90"/>
                      <a:pt x="59" y="90"/>
                    </a:cubicBezTo>
                    <a:cubicBezTo>
                      <a:pt x="60" y="90"/>
                      <a:pt x="60" y="89"/>
                      <a:pt x="60" y="89"/>
                    </a:cubicBezTo>
                    <a:cubicBezTo>
                      <a:pt x="60" y="89"/>
                      <a:pt x="61" y="88"/>
                      <a:pt x="61" y="88"/>
                    </a:cubicBezTo>
                    <a:cubicBezTo>
                      <a:pt x="62" y="88"/>
                      <a:pt x="62" y="87"/>
                      <a:pt x="62" y="87"/>
                    </a:cubicBezTo>
                    <a:cubicBezTo>
                      <a:pt x="62" y="87"/>
                      <a:pt x="62" y="86"/>
                      <a:pt x="63" y="86"/>
                    </a:cubicBezTo>
                    <a:cubicBezTo>
                      <a:pt x="63" y="86"/>
                      <a:pt x="64" y="86"/>
                      <a:pt x="64" y="86"/>
                    </a:cubicBezTo>
                    <a:cubicBezTo>
                      <a:pt x="64" y="85"/>
                      <a:pt x="66" y="84"/>
                      <a:pt x="67" y="83"/>
                    </a:cubicBezTo>
                    <a:cubicBezTo>
                      <a:pt x="69" y="82"/>
                      <a:pt x="70" y="80"/>
                      <a:pt x="70" y="80"/>
                    </a:cubicBezTo>
                    <a:cubicBezTo>
                      <a:pt x="71" y="79"/>
                      <a:pt x="71" y="79"/>
                      <a:pt x="72" y="78"/>
                    </a:cubicBezTo>
                    <a:cubicBezTo>
                      <a:pt x="74" y="78"/>
                      <a:pt x="74" y="77"/>
                      <a:pt x="74" y="77"/>
                    </a:cubicBezTo>
                    <a:cubicBezTo>
                      <a:pt x="74" y="77"/>
                      <a:pt x="74" y="76"/>
                      <a:pt x="75" y="76"/>
                    </a:cubicBezTo>
                    <a:cubicBezTo>
                      <a:pt x="76" y="75"/>
                      <a:pt x="78" y="74"/>
                      <a:pt x="80" y="72"/>
                    </a:cubicBezTo>
                    <a:cubicBezTo>
                      <a:pt x="81" y="71"/>
                      <a:pt x="82" y="69"/>
                      <a:pt x="82" y="69"/>
                    </a:cubicBezTo>
                    <a:cubicBezTo>
                      <a:pt x="83" y="69"/>
                      <a:pt x="83" y="68"/>
                      <a:pt x="84" y="68"/>
                    </a:cubicBezTo>
                    <a:cubicBezTo>
                      <a:pt x="84" y="67"/>
                      <a:pt x="86" y="66"/>
                      <a:pt x="87" y="65"/>
                    </a:cubicBezTo>
                    <a:cubicBezTo>
                      <a:pt x="88" y="64"/>
                      <a:pt x="90" y="62"/>
                      <a:pt x="91" y="61"/>
                    </a:cubicBezTo>
                    <a:cubicBezTo>
                      <a:pt x="92" y="60"/>
                      <a:pt x="93" y="59"/>
                      <a:pt x="94" y="59"/>
                    </a:cubicBezTo>
                    <a:cubicBezTo>
                      <a:pt x="94" y="59"/>
                      <a:pt x="95" y="58"/>
                      <a:pt x="95" y="58"/>
                    </a:cubicBezTo>
                    <a:cubicBezTo>
                      <a:pt x="96" y="57"/>
                      <a:pt x="96" y="57"/>
                      <a:pt x="97" y="57"/>
                    </a:cubicBezTo>
                    <a:cubicBezTo>
                      <a:pt x="97" y="57"/>
                      <a:pt x="98" y="56"/>
                      <a:pt x="99" y="54"/>
                    </a:cubicBezTo>
                    <a:cubicBezTo>
                      <a:pt x="100" y="53"/>
                      <a:pt x="101" y="52"/>
                      <a:pt x="102" y="51"/>
                    </a:cubicBezTo>
                    <a:cubicBezTo>
                      <a:pt x="102" y="51"/>
                      <a:pt x="103" y="50"/>
                      <a:pt x="103" y="50"/>
                    </a:cubicBezTo>
                    <a:cubicBezTo>
                      <a:pt x="104" y="49"/>
                      <a:pt x="104" y="48"/>
                      <a:pt x="105" y="48"/>
                    </a:cubicBezTo>
                    <a:cubicBezTo>
                      <a:pt x="105" y="48"/>
                      <a:pt x="106" y="47"/>
                      <a:pt x="107" y="46"/>
                    </a:cubicBezTo>
                    <a:cubicBezTo>
                      <a:pt x="108" y="45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1" y="44"/>
                    </a:cubicBezTo>
                    <a:cubicBezTo>
                      <a:pt x="111" y="43"/>
                      <a:pt x="111" y="43"/>
                      <a:pt x="112" y="43"/>
                    </a:cubicBezTo>
                    <a:cubicBezTo>
                      <a:pt x="113" y="43"/>
                      <a:pt x="113" y="43"/>
                      <a:pt x="113" y="42"/>
                    </a:cubicBezTo>
                    <a:cubicBezTo>
                      <a:pt x="113" y="41"/>
                      <a:pt x="116" y="40"/>
                      <a:pt x="116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7" y="39"/>
                      <a:pt x="119" y="37"/>
                      <a:pt x="121" y="36"/>
                    </a:cubicBezTo>
                    <a:cubicBezTo>
                      <a:pt x="123" y="35"/>
                      <a:pt x="124" y="34"/>
                      <a:pt x="124" y="34"/>
                    </a:cubicBezTo>
                    <a:cubicBezTo>
                      <a:pt x="124" y="33"/>
                      <a:pt x="118" y="33"/>
                      <a:pt x="115" y="34"/>
                    </a:cubicBezTo>
                    <a:cubicBezTo>
                      <a:pt x="114" y="34"/>
                      <a:pt x="111" y="34"/>
                      <a:pt x="109" y="34"/>
                    </a:cubicBezTo>
                    <a:cubicBezTo>
                      <a:pt x="107" y="35"/>
                      <a:pt x="105" y="35"/>
                      <a:pt x="105" y="35"/>
                    </a:cubicBezTo>
                    <a:cubicBezTo>
                      <a:pt x="105" y="35"/>
                      <a:pt x="104" y="35"/>
                      <a:pt x="103" y="35"/>
                    </a:cubicBezTo>
                    <a:cubicBezTo>
                      <a:pt x="101" y="35"/>
                      <a:pt x="99" y="36"/>
                      <a:pt x="98" y="36"/>
                    </a:cubicBezTo>
                    <a:cubicBezTo>
                      <a:pt x="97" y="36"/>
                      <a:pt x="95" y="37"/>
                      <a:pt x="94" y="37"/>
                    </a:cubicBezTo>
                    <a:cubicBezTo>
                      <a:pt x="90" y="37"/>
                      <a:pt x="86" y="38"/>
                      <a:pt x="81" y="39"/>
                    </a:cubicBezTo>
                    <a:cubicBezTo>
                      <a:pt x="74" y="41"/>
                      <a:pt x="70" y="41"/>
                      <a:pt x="67" y="41"/>
                    </a:cubicBezTo>
                    <a:cubicBezTo>
                      <a:pt x="66" y="41"/>
                      <a:pt x="64" y="41"/>
                      <a:pt x="64" y="42"/>
                    </a:cubicBezTo>
                    <a:cubicBezTo>
                      <a:pt x="64" y="42"/>
                      <a:pt x="62" y="42"/>
                      <a:pt x="60" y="42"/>
                    </a:cubicBezTo>
                    <a:cubicBezTo>
                      <a:pt x="58" y="43"/>
                      <a:pt x="55" y="43"/>
                      <a:pt x="54" y="44"/>
                    </a:cubicBezTo>
                    <a:cubicBezTo>
                      <a:pt x="50" y="44"/>
                      <a:pt x="47" y="45"/>
                      <a:pt x="46" y="45"/>
                    </a:cubicBezTo>
                    <a:cubicBezTo>
                      <a:pt x="46" y="45"/>
                      <a:pt x="45" y="45"/>
                      <a:pt x="44" y="45"/>
                    </a:cubicBezTo>
                    <a:cubicBezTo>
                      <a:pt x="43" y="45"/>
                      <a:pt x="42" y="46"/>
                      <a:pt x="42" y="45"/>
                    </a:cubicBezTo>
                    <a:cubicBezTo>
                      <a:pt x="41" y="45"/>
                      <a:pt x="40" y="46"/>
                      <a:pt x="39" y="46"/>
                    </a:cubicBezTo>
                    <a:cubicBezTo>
                      <a:pt x="39" y="46"/>
                      <a:pt x="38" y="46"/>
                      <a:pt x="37" y="46"/>
                    </a:cubicBezTo>
                    <a:cubicBezTo>
                      <a:pt x="37" y="46"/>
                      <a:pt x="36" y="46"/>
                      <a:pt x="35" y="46"/>
                    </a:cubicBezTo>
                    <a:cubicBezTo>
                      <a:pt x="35" y="47"/>
                      <a:pt x="33" y="47"/>
                      <a:pt x="31" y="47"/>
                    </a:cubicBezTo>
                    <a:cubicBezTo>
                      <a:pt x="27" y="47"/>
                      <a:pt x="25" y="47"/>
                      <a:pt x="24" y="48"/>
                    </a:cubicBezTo>
                    <a:cubicBezTo>
                      <a:pt x="21" y="49"/>
                      <a:pt x="18" y="49"/>
                      <a:pt x="12" y="47"/>
                    </a:cubicBezTo>
                    <a:cubicBezTo>
                      <a:pt x="9" y="46"/>
                      <a:pt x="6" y="45"/>
                      <a:pt x="6" y="46"/>
                    </a:cubicBezTo>
                    <a:cubicBezTo>
                      <a:pt x="6" y="46"/>
                      <a:pt x="5" y="45"/>
                      <a:pt x="3" y="45"/>
                    </a:cubicBezTo>
                    <a:cubicBezTo>
                      <a:pt x="1" y="44"/>
                      <a:pt x="0" y="44"/>
                      <a:pt x="0" y="43"/>
                    </a:cubicBezTo>
                    <a:cubicBezTo>
                      <a:pt x="0" y="41"/>
                      <a:pt x="2" y="39"/>
                      <a:pt x="9" y="38"/>
                    </a:cubicBezTo>
                    <a:cubicBezTo>
                      <a:pt x="12" y="37"/>
                      <a:pt x="16" y="37"/>
                      <a:pt x="17" y="36"/>
                    </a:cubicBezTo>
                    <a:cubicBezTo>
                      <a:pt x="20" y="35"/>
                      <a:pt x="21" y="35"/>
                      <a:pt x="22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5" y="34"/>
                      <a:pt x="26" y="34"/>
                      <a:pt x="28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4" y="34"/>
                      <a:pt x="34" y="33"/>
                      <a:pt x="35" y="33"/>
                    </a:cubicBezTo>
                    <a:cubicBezTo>
                      <a:pt x="36" y="33"/>
                      <a:pt x="40" y="32"/>
                      <a:pt x="40" y="33"/>
                    </a:cubicBezTo>
                    <a:cubicBezTo>
                      <a:pt x="41" y="33"/>
                      <a:pt x="42" y="33"/>
                      <a:pt x="43" y="32"/>
                    </a:cubicBezTo>
                    <a:cubicBezTo>
                      <a:pt x="44" y="32"/>
                      <a:pt x="45" y="32"/>
                      <a:pt x="45" y="32"/>
                    </a:cubicBezTo>
                    <a:cubicBezTo>
                      <a:pt x="45" y="32"/>
                      <a:pt x="50" y="31"/>
                      <a:pt x="51" y="31"/>
                    </a:cubicBezTo>
                    <a:cubicBezTo>
                      <a:pt x="52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5" y="30"/>
                      <a:pt x="59" y="29"/>
                      <a:pt x="60" y="30"/>
                    </a:cubicBezTo>
                    <a:cubicBezTo>
                      <a:pt x="60" y="30"/>
                      <a:pt x="61" y="30"/>
                      <a:pt x="61" y="29"/>
                    </a:cubicBezTo>
                    <a:cubicBezTo>
                      <a:pt x="62" y="29"/>
                      <a:pt x="63" y="29"/>
                      <a:pt x="65" y="29"/>
                    </a:cubicBezTo>
                    <a:cubicBezTo>
                      <a:pt x="70" y="28"/>
                      <a:pt x="71" y="28"/>
                      <a:pt x="72" y="28"/>
                    </a:cubicBezTo>
                    <a:cubicBezTo>
                      <a:pt x="73" y="27"/>
                      <a:pt x="74" y="27"/>
                      <a:pt x="74" y="28"/>
                    </a:cubicBezTo>
                    <a:cubicBezTo>
                      <a:pt x="75" y="28"/>
                      <a:pt x="75" y="28"/>
                      <a:pt x="75" y="27"/>
                    </a:cubicBezTo>
                    <a:cubicBezTo>
                      <a:pt x="76" y="27"/>
                      <a:pt x="77" y="27"/>
                      <a:pt x="80" y="27"/>
                    </a:cubicBezTo>
                    <a:cubicBezTo>
                      <a:pt x="81" y="26"/>
                      <a:pt x="82" y="26"/>
                      <a:pt x="83" y="26"/>
                    </a:cubicBezTo>
                    <a:cubicBezTo>
                      <a:pt x="83" y="26"/>
                      <a:pt x="84" y="26"/>
                      <a:pt x="85" y="26"/>
                    </a:cubicBezTo>
                    <a:cubicBezTo>
                      <a:pt x="86" y="26"/>
                      <a:pt x="87" y="26"/>
                      <a:pt x="88" y="26"/>
                    </a:cubicBezTo>
                    <a:cubicBezTo>
                      <a:pt x="88" y="25"/>
                      <a:pt x="89" y="25"/>
                      <a:pt x="91" y="25"/>
                    </a:cubicBezTo>
                    <a:cubicBezTo>
                      <a:pt x="92" y="25"/>
                      <a:pt x="94" y="25"/>
                      <a:pt x="95" y="25"/>
                    </a:cubicBezTo>
                    <a:cubicBezTo>
                      <a:pt x="96" y="25"/>
                      <a:pt x="97" y="25"/>
                      <a:pt x="97" y="25"/>
                    </a:cubicBezTo>
                    <a:cubicBezTo>
                      <a:pt x="97" y="25"/>
                      <a:pt x="99" y="25"/>
                      <a:pt x="99" y="25"/>
                    </a:cubicBezTo>
                    <a:cubicBezTo>
                      <a:pt x="100" y="25"/>
                      <a:pt x="102" y="24"/>
                      <a:pt x="102" y="24"/>
                    </a:cubicBezTo>
                    <a:cubicBezTo>
                      <a:pt x="103" y="24"/>
                      <a:pt x="104" y="24"/>
                      <a:pt x="104" y="24"/>
                    </a:cubicBezTo>
                    <a:cubicBezTo>
                      <a:pt x="105" y="24"/>
                      <a:pt x="110" y="23"/>
                      <a:pt x="111" y="24"/>
                    </a:cubicBezTo>
                    <a:cubicBezTo>
                      <a:pt x="112" y="24"/>
                      <a:pt x="115" y="23"/>
                      <a:pt x="116" y="23"/>
                    </a:cubicBezTo>
                    <a:cubicBezTo>
                      <a:pt x="117" y="22"/>
                      <a:pt x="118" y="22"/>
                      <a:pt x="118" y="22"/>
                    </a:cubicBezTo>
                    <a:cubicBezTo>
                      <a:pt x="118" y="22"/>
                      <a:pt x="119" y="22"/>
                      <a:pt x="119" y="22"/>
                    </a:cubicBezTo>
                    <a:cubicBezTo>
                      <a:pt x="120" y="22"/>
                      <a:pt x="120" y="21"/>
                      <a:pt x="120" y="19"/>
                    </a:cubicBezTo>
                    <a:cubicBezTo>
                      <a:pt x="120" y="16"/>
                      <a:pt x="120" y="15"/>
                      <a:pt x="121" y="14"/>
                    </a:cubicBezTo>
                    <a:cubicBezTo>
                      <a:pt x="123" y="11"/>
                      <a:pt x="125" y="8"/>
                      <a:pt x="127" y="7"/>
                    </a:cubicBezTo>
                    <a:cubicBezTo>
                      <a:pt x="133" y="1"/>
                      <a:pt x="133" y="1"/>
                      <a:pt x="138" y="0"/>
                    </a:cubicBezTo>
                    <a:cubicBezTo>
                      <a:pt x="141" y="0"/>
                      <a:pt x="142" y="0"/>
                      <a:pt x="145" y="1"/>
                    </a:cubicBezTo>
                    <a:cubicBezTo>
                      <a:pt x="151" y="3"/>
                      <a:pt x="153" y="4"/>
                      <a:pt x="155" y="7"/>
                    </a:cubicBezTo>
                    <a:cubicBezTo>
                      <a:pt x="156" y="9"/>
                      <a:pt x="156" y="10"/>
                      <a:pt x="157" y="9"/>
                    </a:cubicBezTo>
                    <a:cubicBezTo>
                      <a:pt x="159" y="9"/>
                      <a:pt x="166" y="5"/>
                      <a:pt x="167" y="4"/>
                    </a:cubicBezTo>
                    <a:cubicBezTo>
                      <a:pt x="167" y="3"/>
                      <a:pt x="169" y="3"/>
                      <a:pt x="170" y="4"/>
                    </a:cubicBezTo>
                    <a:cubicBezTo>
                      <a:pt x="170" y="4"/>
                      <a:pt x="171" y="5"/>
                      <a:pt x="172" y="5"/>
                    </a:cubicBezTo>
                    <a:cubicBezTo>
                      <a:pt x="173" y="6"/>
                      <a:pt x="173" y="6"/>
                      <a:pt x="174" y="8"/>
                    </a:cubicBezTo>
                    <a:cubicBezTo>
                      <a:pt x="174" y="9"/>
                      <a:pt x="174" y="11"/>
                      <a:pt x="175" y="12"/>
                    </a:cubicBezTo>
                    <a:cubicBezTo>
                      <a:pt x="176" y="16"/>
                      <a:pt x="176" y="16"/>
                      <a:pt x="172" y="18"/>
                    </a:cubicBezTo>
                    <a:cubicBezTo>
                      <a:pt x="170" y="18"/>
                      <a:pt x="168" y="19"/>
                      <a:pt x="168" y="20"/>
                    </a:cubicBezTo>
                    <a:cubicBezTo>
                      <a:pt x="168" y="20"/>
                      <a:pt x="167" y="21"/>
                      <a:pt x="166" y="22"/>
                    </a:cubicBezTo>
                    <a:cubicBezTo>
                      <a:pt x="164" y="22"/>
                      <a:pt x="163" y="23"/>
                      <a:pt x="163" y="23"/>
                    </a:cubicBezTo>
                    <a:cubicBezTo>
                      <a:pt x="163" y="24"/>
                      <a:pt x="163" y="24"/>
                      <a:pt x="163" y="25"/>
                    </a:cubicBezTo>
                    <a:cubicBezTo>
                      <a:pt x="165" y="31"/>
                      <a:pt x="166" y="36"/>
                      <a:pt x="164" y="38"/>
                    </a:cubicBezTo>
                    <a:cubicBezTo>
                      <a:pt x="164" y="38"/>
                      <a:pt x="163" y="40"/>
                      <a:pt x="163" y="41"/>
                    </a:cubicBezTo>
                    <a:cubicBezTo>
                      <a:pt x="163" y="41"/>
                      <a:pt x="162" y="42"/>
                      <a:pt x="162" y="42"/>
                    </a:cubicBezTo>
                    <a:cubicBezTo>
                      <a:pt x="162" y="43"/>
                      <a:pt x="161" y="43"/>
                      <a:pt x="161" y="44"/>
                    </a:cubicBezTo>
                    <a:cubicBezTo>
                      <a:pt x="161" y="44"/>
                      <a:pt x="161" y="45"/>
                      <a:pt x="160" y="45"/>
                    </a:cubicBezTo>
                    <a:cubicBezTo>
                      <a:pt x="160" y="45"/>
                      <a:pt x="159" y="46"/>
                      <a:pt x="158" y="47"/>
                    </a:cubicBezTo>
                    <a:cubicBezTo>
                      <a:pt x="157" y="49"/>
                      <a:pt x="148" y="52"/>
                      <a:pt x="146" y="52"/>
                    </a:cubicBezTo>
                    <a:cubicBezTo>
                      <a:pt x="146" y="52"/>
                      <a:pt x="145" y="52"/>
                      <a:pt x="144" y="52"/>
                    </a:cubicBezTo>
                    <a:cubicBezTo>
                      <a:pt x="144" y="52"/>
                      <a:pt x="138" y="50"/>
                      <a:pt x="137" y="49"/>
                    </a:cubicBezTo>
                    <a:cubicBezTo>
                      <a:pt x="136" y="49"/>
                      <a:pt x="134" y="47"/>
                      <a:pt x="133" y="46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7" y="45"/>
                      <a:pt x="121" y="49"/>
                      <a:pt x="119" y="50"/>
                    </a:cubicBezTo>
                    <a:cubicBezTo>
                      <a:pt x="119" y="51"/>
                      <a:pt x="117" y="52"/>
                      <a:pt x="116" y="53"/>
                    </a:cubicBezTo>
                    <a:cubicBezTo>
                      <a:pt x="115" y="54"/>
                      <a:pt x="114" y="55"/>
                      <a:pt x="114" y="56"/>
                    </a:cubicBezTo>
                    <a:cubicBezTo>
                      <a:pt x="114" y="56"/>
                      <a:pt x="109" y="60"/>
                      <a:pt x="108" y="61"/>
                    </a:cubicBezTo>
                    <a:cubicBezTo>
                      <a:pt x="108" y="61"/>
                      <a:pt x="107" y="62"/>
                      <a:pt x="107" y="62"/>
                    </a:cubicBezTo>
                    <a:cubicBezTo>
                      <a:pt x="106" y="64"/>
                      <a:pt x="103" y="67"/>
                      <a:pt x="100" y="69"/>
                    </a:cubicBezTo>
                    <a:cubicBezTo>
                      <a:pt x="99" y="70"/>
                      <a:pt x="97" y="71"/>
                      <a:pt x="96" y="72"/>
                    </a:cubicBezTo>
                    <a:cubicBezTo>
                      <a:pt x="96" y="73"/>
                      <a:pt x="94" y="74"/>
                      <a:pt x="93" y="75"/>
                    </a:cubicBezTo>
                    <a:cubicBezTo>
                      <a:pt x="90" y="77"/>
                      <a:pt x="89" y="79"/>
                      <a:pt x="89" y="79"/>
                    </a:cubicBezTo>
                    <a:cubicBezTo>
                      <a:pt x="89" y="80"/>
                      <a:pt x="88" y="80"/>
                      <a:pt x="87" y="81"/>
                    </a:cubicBezTo>
                    <a:cubicBezTo>
                      <a:pt x="86" y="81"/>
                      <a:pt x="86" y="82"/>
                      <a:pt x="86" y="82"/>
                    </a:cubicBezTo>
                    <a:cubicBezTo>
                      <a:pt x="85" y="82"/>
                      <a:pt x="84" y="83"/>
                      <a:pt x="83" y="84"/>
                    </a:cubicBezTo>
                    <a:cubicBezTo>
                      <a:pt x="82" y="85"/>
                      <a:pt x="81" y="86"/>
                      <a:pt x="80" y="87"/>
                    </a:cubicBezTo>
                    <a:cubicBezTo>
                      <a:pt x="80" y="88"/>
                      <a:pt x="79" y="89"/>
                      <a:pt x="78" y="89"/>
                    </a:cubicBezTo>
                    <a:cubicBezTo>
                      <a:pt x="77" y="90"/>
                      <a:pt x="76" y="91"/>
                      <a:pt x="76" y="92"/>
                    </a:cubicBezTo>
                    <a:cubicBezTo>
                      <a:pt x="75" y="92"/>
                      <a:pt x="75" y="93"/>
                      <a:pt x="75" y="93"/>
                    </a:cubicBezTo>
                    <a:cubicBezTo>
                      <a:pt x="74" y="93"/>
                      <a:pt x="74" y="93"/>
                      <a:pt x="74" y="94"/>
                    </a:cubicBezTo>
                    <a:cubicBezTo>
                      <a:pt x="74" y="94"/>
                      <a:pt x="73" y="95"/>
                      <a:pt x="72" y="96"/>
                    </a:cubicBezTo>
                    <a:cubicBezTo>
                      <a:pt x="71" y="96"/>
                      <a:pt x="70" y="97"/>
                      <a:pt x="70" y="98"/>
                    </a:cubicBezTo>
                    <a:cubicBezTo>
                      <a:pt x="69" y="99"/>
                      <a:pt x="68" y="100"/>
                      <a:pt x="67" y="101"/>
                    </a:cubicBezTo>
                    <a:cubicBezTo>
                      <a:pt x="66" y="102"/>
                      <a:pt x="65" y="103"/>
                      <a:pt x="65" y="103"/>
                    </a:cubicBezTo>
                    <a:cubicBezTo>
                      <a:pt x="65" y="104"/>
                      <a:pt x="64" y="104"/>
                      <a:pt x="64" y="104"/>
                    </a:cubicBezTo>
                    <a:cubicBezTo>
                      <a:pt x="63" y="104"/>
                      <a:pt x="63" y="105"/>
                      <a:pt x="63" y="106"/>
                    </a:cubicBezTo>
                    <a:cubicBezTo>
                      <a:pt x="63" y="107"/>
                      <a:pt x="62" y="108"/>
                      <a:pt x="62" y="108"/>
                    </a:cubicBezTo>
                    <a:cubicBezTo>
                      <a:pt x="62" y="108"/>
                      <a:pt x="61" y="109"/>
                      <a:pt x="60" y="110"/>
                    </a:cubicBezTo>
                    <a:cubicBezTo>
                      <a:pt x="58" y="113"/>
                      <a:pt x="56" y="114"/>
                      <a:pt x="55" y="116"/>
                    </a:cubicBezTo>
                    <a:cubicBezTo>
                      <a:pt x="54" y="116"/>
                      <a:pt x="53" y="117"/>
                      <a:pt x="52" y="118"/>
                    </a:cubicBezTo>
                    <a:cubicBezTo>
                      <a:pt x="52" y="118"/>
                      <a:pt x="51" y="119"/>
                      <a:pt x="47" y="122"/>
                    </a:cubicBezTo>
                    <a:cubicBezTo>
                      <a:pt x="46" y="123"/>
                      <a:pt x="44" y="124"/>
                      <a:pt x="44" y="125"/>
                    </a:cubicBezTo>
                    <a:cubicBezTo>
                      <a:pt x="42" y="126"/>
                      <a:pt x="42" y="126"/>
                      <a:pt x="40" y="126"/>
                    </a:cubicBezTo>
                    <a:cubicBezTo>
                      <a:pt x="38" y="126"/>
                      <a:pt x="35" y="123"/>
                      <a:pt x="36" y="121"/>
                    </a:cubicBezTo>
                    <a:close/>
                    <a:moveTo>
                      <a:pt x="12" y="43"/>
                    </a:moveTo>
                    <a:cubicBezTo>
                      <a:pt x="14" y="43"/>
                      <a:pt x="16" y="43"/>
                      <a:pt x="17" y="44"/>
                    </a:cubicBezTo>
                    <a:cubicBezTo>
                      <a:pt x="18" y="44"/>
                      <a:pt x="20" y="44"/>
                      <a:pt x="20" y="44"/>
                    </a:cubicBezTo>
                    <a:cubicBezTo>
                      <a:pt x="21" y="43"/>
                      <a:pt x="23" y="43"/>
                      <a:pt x="26" y="43"/>
                    </a:cubicBezTo>
                    <a:cubicBezTo>
                      <a:pt x="28" y="43"/>
                      <a:pt x="31" y="43"/>
                      <a:pt x="32" y="43"/>
                    </a:cubicBezTo>
                    <a:cubicBezTo>
                      <a:pt x="32" y="42"/>
                      <a:pt x="33" y="42"/>
                      <a:pt x="34" y="42"/>
                    </a:cubicBezTo>
                    <a:cubicBezTo>
                      <a:pt x="34" y="42"/>
                      <a:pt x="36" y="42"/>
                      <a:pt x="37" y="42"/>
                    </a:cubicBezTo>
                    <a:cubicBezTo>
                      <a:pt x="40" y="41"/>
                      <a:pt x="45" y="41"/>
                      <a:pt x="48" y="41"/>
                    </a:cubicBezTo>
                    <a:cubicBezTo>
                      <a:pt x="49" y="41"/>
                      <a:pt x="51" y="40"/>
                      <a:pt x="51" y="40"/>
                    </a:cubicBezTo>
                    <a:cubicBezTo>
                      <a:pt x="52" y="39"/>
                      <a:pt x="53" y="39"/>
                      <a:pt x="54" y="39"/>
                    </a:cubicBezTo>
                    <a:cubicBezTo>
                      <a:pt x="55" y="40"/>
                      <a:pt x="56" y="40"/>
                      <a:pt x="57" y="39"/>
                    </a:cubicBezTo>
                    <a:cubicBezTo>
                      <a:pt x="57" y="39"/>
                      <a:pt x="60" y="38"/>
                      <a:pt x="62" y="38"/>
                    </a:cubicBezTo>
                    <a:cubicBezTo>
                      <a:pt x="83" y="35"/>
                      <a:pt x="95" y="33"/>
                      <a:pt x="98" y="32"/>
                    </a:cubicBezTo>
                    <a:cubicBezTo>
                      <a:pt x="100" y="31"/>
                      <a:pt x="103" y="31"/>
                      <a:pt x="104" y="31"/>
                    </a:cubicBezTo>
                    <a:cubicBezTo>
                      <a:pt x="106" y="31"/>
                      <a:pt x="110" y="30"/>
                      <a:pt x="115" y="30"/>
                    </a:cubicBezTo>
                    <a:cubicBezTo>
                      <a:pt x="119" y="29"/>
                      <a:pt x="123" y="29"/>
                      <a:pt x="124" y="29"/>
                    </a:cubicBezTo>
                    <a:cubicBezTo>
                      <a:pt x="124" y="29"/>
                      <a:pt x="126" y="29"/>
                      <a:pt x="127" y="28"/>
                    </a:cubicBezTo>
                    <a:cubicBezTo>
                      <a:pt x="131" y="28"/>
                      <a:pt x="132" y="29"/>
                      <a:pt x="131" y="32"/>
                    </a:cubicBezTo>
                    <a:cubicBezTo>
                      <a:pt x="130" y="33"/>
                      <a:pt x="126" y="37"/>
                      <a:pt x="123" y="39"/>
                    </a:cubicBezTo>
                    <a:cubicBezTo>
                      <a:pt x="122" y="40"/>
                      <a:pt x="119" y="41"/>
                      <a:pt x="118" y="43"/>
                    </a:cubicBezTo>
                    <a:cubicBezTo>
                      <a:pt x="116" y="44"/>
                      <a:pt x="114" y="46"/>
                      <a:pt x="112" y="47"/>
                    </a:cubicBezTo>
                    <a:cubicBezTo>
                      <a:pt x="110" y="49"/>
                      <a:pt x="108" y="50"/>
                      <a:pt x="107" y="51"/>
                    </a:cubicBezTo>
                    <a:cubicBezTo>
                      <a:pt x="107" y="52"/>
                      <a:pt x="106" y="53"/>
                      <a:pt x="106" y="53"/>
                    </a:cubicBezTo>
                    <a:cubicBezTo>
                      <a:pt x="106" y="53"/>
                      <a:pt x="104" y="54"/>
                      <a:pt x="103" y="56"/>
                    </a:cubicBezTo>
                    <a:cubicBezTo>
                      <a:pt x="101" y="57"/>
                      <a:pt x="99" y="59"/>
                      <a:pt x="98" y="60"/>
                    </a:cubicBezTo>
                    <a:cubicBezTo>
                      <a:pt x="97" y="61"/>
                      <a:pt x="94" y="63"/>
                      <a:pt x="93" y="65"/>
                    </a:cubicBezTo>
                    <a:cubicBezTo>
                      <a:pt x="91" y="66"/>
                      <a:pt x="89" y="68"/>
                      <a:pt x="88" y="69"/>
                    </a:cubicBezTo>
                    <a:cubicBezTo>
                      <a:pt x="87" y="70"/>
                      <a:pt x="84" y="72"/>
                      <a:pt x="82" y="74"/>
                    </a:cubicBezTo>
                    <a:cubicBezTo>
                      <a:pt x="79" y="77"/>
                      <a:pt x="71" y="84"/>
                      <a:pt x="70" y="85"/>
                    </a:cubicBezTo>
                    <a:cubicBezTo>
                      <a:pt x="70" y="85"/>
                      <a:pt x="69" y="85"/>
                      <a:pt x="69" y="86"/>
                    </a:cubicBezTo>
                    <a:cubicBezTo>
                      <a:pt x="69" y="86"/>
                      <a:pt x="66" y="89"/>
                      <a:pt x="64" y="90"/>
                    </a:cubicBezTo>
                    <a:cubicBezTo>
                      <a:pt x="64" y="90"/>
                      <a:pt x="63" y="91"/>
                      <a:pt x="62" y="92"/>
                    </a:cubicBezTo>
                    <a:cubicBezTo>
                      <a:pt x="60" y="94"/>
                      <a:pt x="58" y="96"/>
                      <a:pt x="55" y="98"/>
                    </a:cubicBezTo>
                    <a:cubicBezTo>
                      <a:pt x="54" y="99"/>
                      <a:pt x="53" y="100"/>
                      <a:pt x="52" y="101"/>
                    </a:cubicBezTo>
                    <a:cubicBezTo>
                      <a:pt x="52" y="101"/>
                      <a:pt x="51" y="102"/>
                      <a:pt x="51" y="102"/>
                    </a:cubicBezTo>
                    <a:cubicBezTo>
                      <a:pt x="50" y="102"/>
                      <a:pt x="49" y="103"/>
                      <a:pt x="49" y="104"/>
                    </a:cubicBezTo>
                    <a:cubicBezTo>
                      <a:pt x="49" y="105"/>
                      <a:pt x="49" y="105"/>
                      <a:pt x="50" y="106"/>
                    </a:cubicBezTo>
                    <a:cubicBezTo>
                      <a:pt x="51" y="107"/>
                      <a:pt x="52" y="108"/>
                      <a:pt x="53" y="109"/>
                    </a:cubicBezTo>
                    <a:cubicBezTo>
                      <a:pt x="53" y="110"/>
                      <a:pt x="54" y="110"/>
                      <a:pt x="56" y="108"/>
                    </a:cubicBezTo>
                    <a:cubicBezTo>
                      <a:pt x="58" y="106"/>
                      <a:pt x="59" y="105"/>
                      <a:pt x="62" y="101"/>
                    </a:cubicBezTo>
                    <a:cubicBezTo>
                      <a:pt x="63" y="100"/>
                      <a:pt x="64" y="99"/>
                      <a:pt x="64" y="99"/>
                    </a:cubicBezTo>
                    <a:cubicBezTo>
                      <a:pt x="65" y="99"/>
                      <a:pt x="69" y="94"/>
                      <a:pt x="69" y="93"/>
                    </a:cubicBezTo>
                    <a:cubicBezTo>
                      <a:pt x="69" y="93"/>
                      <a:pt x="70" y="92"/>
                      <a:pt x="71" y="91"/>
                    </a:cubicBezTo>
                    <a:cubicBezTo>
                      <a:pt x="72" y="90"/>
                      <a:pt x="73" y="89"/>
                      <a:pt x="74" y="88"/>
                    </a:cubicBezTo>
                    <a:cubicBezTo>
                      <a:pt x="74" y="88"/>
                      <a:pt x="75" y="87"/>
                      <a:pt x="76" y="87"/>
                    </a:cubicBezTo>
                    <a:cubicBezTo>
                      <a:pt x="77" y="86"/>
                      <a:pt x="77" y="85"/>
                      <a:pt x="78" y="85"/>
                    </a:cubicBezTo>
                    <a:cubicBezTo>
                      <a:pt x="78" y="84"/>
                      <a:pt x="79" y="83"/>
                      <a:pt x="80" y="82"/>
                    </a:cubicBezTo>
                    <a:cubicBezTo>
                      <a:pt x="85" y="78"/>
                      <a:pt x="90" y="74"/>
                      <a:pt x="92" y="72"/>
                    </a:cubicBezTo>
                    <a:cubicBezTo>
                      <a:pt x="93" y="70"/>
                      <a:pt x="96" y="68"/>
                      <a:pt x="97" y="67"/>
                    </a:cubicBezTo>
                    <a:cubicBezTo>
                      <a:pt x="99" y="65"/>
                      <a:pt x="101" y="63"/>
                      <a:pt x="103" y="61"/>
                    </a:cubicBezTo>
                    <a:cubicBezTo>
                      <a:pt x="105" y="60"/>
                      <a:pt x="108" y="57"/>
                      <a:pt x="110" y="55"/>
                    </a:cubicBezTo>
                    <a:cubicBezTo>
                      <a:pt x="112" y="53"/>
                      <a:pt x="114" y="51"/>
                      <a:pt x="114" y="51"/>
                    </a:cubicBezTo>
                    <a:cubicBezTo>
                      <a:pt x="115" y="51"/>
                      <a:pt x="116" y="49"/>
                      <a:pt x="117" y="49"/>
                    </a:cubicBezTo>
                    <a:cubicBezTo>
                      <a:pt x="118" y="48"/>
                      <a:pt x="121" y="46"/>
                      <a:pt x="122" y="44"/>
                    </a:cubicBezTo>
                    <a:cubicBezTo>
                      <a:pt x="124" y="43"/>
                      <a:pt x="126" y="41"/>
                      <a:pt x="126" y="41"/>
                    </a:cubicBezTo>
                    <a:cubicBezTo>
                      <a:pt x="127" y="41"/>
                      <a:pt x="128" y="40"/>
                      <a:pt x="128" y="39"/>
                    </a:cubicBezTo>
                    <a:cubicBezTo>
                      <a:pt x="128" y="38"/>
                      <a:pt x="129" y="38"/>
                      <a:pt x="131" y="36"/>
                    </a:cubicBezTo>
                    <a:cubicBezTo>
                      <a:pt x="133" y="35"/>
                      <a:pt x="135" y="34"/>
                      <a:pt x="136" y="33"/>
                    </a:cubicBezTo>
                    <a:cubicBezTo>
                      <a:pt x="138" y="31"/>
                      <a:pt x="138" y="31"/>
                      <a:pt x="138" y="30"/>
                    </a:cubicBezTo>
                    <a:cubicBezTo>
                      <a:pt x="137" y="27"/>
                      <a:pt x="136" y="26"/>
                      <a:pt x="133" y="25"/>
                    </a:cubicBezTo>
                    <a:cubicBezTo>
                      <a:pt x="132" y="25"/>
                      <a:pt x="130" y="25"/>
                      <a:pt x="129" y="25"/>
                    </a:cubicBezTo>
                    <a:cubicBezTo>
                      <a:pt x="128" y="25"/>
                      <a:pt x="126" y="26"/>
                      <a:pt x="124" y="26"/>
                    </a:cubicBezTo>
                    <a:cubicBezTo>
                      <a:pt x="123" y="26"/>
                      <a:pt x="121" y="26"/>
                      <a:pt x="121" y="26"/>
                    </a:cubicBezTo>
                    <a:cubicBezTo>
                      <a:pt x="120" y="26"/>
                      <a:pt x="120" y="26"/>
                      <a:pt x="119" y="26"/>
                    </a:cubicBezTo>
                    <a:cubicBezTo>
                      <a:pt x="119" y="27"/>
                      <a:pt x="116" y="28"/>
                      <a:pt x="111" y="28"/>
                    </a:cubicBezTo>
                    <a:cubicBezTo>
                      <a:pt x="106" y="28"/>
                      <a:pt x="104" y="28"/>
                      <a:pt x="103" y="29"/>
                    </a:cubicBezTo>
                    <a:cubicBezTo>
                      <a:pt x="101" y="29"/>
                      <a:pt x="99" y="30"/>
                      <a:pt x="99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7" y="29"/>
                      <a:pt x="97" y="30"/>
                      <a:pt x="96" y="30"/>
                    </a:cubicBezTo>
                    <a:cubicBezTo>
                      <a:pt x="94" y="30"/>
                      <a:pt x="91" y="30"/>
                      <a:pt x="91" y="30"/>
                    </a:cubicBezTo>
                    <a:cubicBezTo>
                      <a:pt x="91" y="30"/>
                      <a:pt x="89" y="30"/>
                      <a:pt x="88" y="30"/>
                    </a:cubicBezTo>
                    <a:cubicBezTo>
                      <a:pt x="87" y="30"/>
                      <a:pt x="85" y="31"/>
                      <a:pt x="84" y="31"/>
                    </a:cubicBezTo>
                    <a:cubicBezTo>
                      <a:pt x="83" y="31"/>
                      <a:pt x="81" y="31"/>
                      <a:pt x="81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79" y="31"/>
                      <a:pt x="77" y="31"/>
                    </a:cubicBezTo>
                    <a:cubicBezTo>
                      <a:pt x="76" y="31"/>
                      <a:pt x="74" y="31"/>
                      <a:pt x="74" y="32"/>
                    </a:cubicBezTo>
                    <a:cubicBezTo>
                      <a:pt x="74" y="32"/>
                      <a:pt x="64" y="33"/>
                      <a:pt x="63" y="33"/>
                    </a:cubicBezTo>
                    <a:cubicBezTo>
                      <a:pt x="63" y="33"/>
                      <a:pt x="62" y="33"/>
                      <a:pt x="61" y="33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60" y="33"/>
                      <a:pt x="59" y="33"/>
                      <a:pt x="59" y="33"/>
                    </a:cubicBezTo>
                    <a:cubicBezTo>
                      <a:pt x="59" y="34"/>
                      <a:pt x="57" y="34"/>
                      <a:pt x="56" y="34"/>
                    </a:cubicBezTo>
                    <a:cubicBezTo>
                      <a:pt x="55" y="34"/>
                      <a:pt x="52" y="34"/>
                      <a:pt x="51" y="34"/>
                    </a:cubicBezTo>
                    <a:cubicBezTo>
                      <a:pt x="50" y="35"/>
                      <a:pt x="47" y="35"/>
                      <a:pt x="46" y="35"/>
                    </a:cubicBezTo>
                    <a:cubicBezTo>
                      <a:pt x="45" y="36"/>
                      <a:pt x="43" y="36"/>
                      <a:pt x="42" y="36"/>
                    </a:cubicBezTo>
                    <a:cubicBezTo>
                      <a:pt x="41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7" y="37"/>
                      <a:pt x="35" y="37"/>
                    </a:cubicBezTo>
                    <a:cubicBezTo>
                      <a:pt x="33" y="37"/>
                      <a:pt x="31" y="38"/>
                      <a:pt x="31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7" y="39"/>
                      <a:pt x="26" y="39"/>
                    </a:cubicBezTo>
                    <a:cubicBezTo>
                      <a:pt x="24" y="39"/>
                      <a:pt x="18" y="40"/>
                      <a:pt x="16" y="40"/>
                    </a:cubicBezTo>
                    <a:cubicBezTo>
                      <a:pt x="13" y="40"/>
                      <a:pt x="9" y="41"/>
                      <a:pt x="10" y="42"/>
                    </a:cubicBezTo>
                    <a:cubicBezTo>
                      <a:pt x="10" y="42"/>
                      <a:pt x="11" y="43"/>
                      <a:pt x="12" y="43"/>
                    </a:cubicBezTo>
                    <a:close/>
                    <a:moveTo>
                      <a:pt x="137" y="44"/>
                    </a:moveTo>
                    <a:cubicBezTo>
                      <a:pt x="139" y="46"/>
                      <a:pt x="143" y="48"/>
                      <a:pt x="148" y="47"/>
                    </a:cubicBezTo>
                    <a:cubicBezTo>
                      <a:pt x="149" y="47"/>
                      <a:pt x="151" y="47"/>
                      <a:pt x="152" y="46"/>
                    </a:cubicBezTo>
                    <a:cubicBezTo>
                      <a:pt x="156" y="44"/>
                      <a:pt x="157" y="43"/>
                      <a:pt x="159" y="42"/>
                    </a:cubicBezTo>
                    <a:cubicBezTo>
                      <a:pt x="161" y="39"/>
                      <a:pt x="162" y="35"/>
                      <a:pt x="161" y="32"/>
                    </a:cubicBezTo>
                    <a:cubicBezTo>
                      <a:pt x="161" y="31"/>
                      <a:pt x="160" y="29"/>
                      <a:pt x="160" y="28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0" y="31"/>
                      <a:pt x="150" y="31"/>
                      <a:pt x="150" y="31"/>
                    </a:cubicBezTo>
                    <a:cubicBezTo>
                      <a:pt x="142" y="35"/>
                      <a:pt x="141" y="35"/>
                      <a:pt x="141" y="35"/>
                    </a:cubicBezTo>
                    <a:cubicBezTo>
                      <a:pt x="140" y="34"/>
                      <a:pt x="140" y="34"/>
                      <a:pt x="138" y="36"/>
                    </a:cubicBezTo>
                    <a:cubicBezTo>
                      <a:pt x="135" y="38"/>
                      <a:pt x="133" y="40"/>
                      <a:pt x="135" y="42"/>
                    </a:cubicBezTo>
                    <a:cubicBezTo>
                      <a:pt x="135" y="42"/>
                      <a:pt x="136" y="43"/>
                      <a:pt x="137" y="44"/>
                    </a:cubicBezTo>
                    <a:close/>
                    <a:moveTo>
                      <a:pt x="126" y="20"/>
                    </a:moveTo>
                    <a:cubicBezTo>
                      <a:pt x="129" y="20"/>
                      <a:pt x="133" y="20"/>
                      <a:pt x="134" y="19"/>
                    </a:cubicBezTo>
                    <a:cubicBezTo>
                      <a:pt x="135" y="19"/>
                      <a:pt x="136" y="19"/>
                      <a:pt x="137" y="19"/>
                    </a:cubicBezTo>
                    <a:cubicBezTo>
                      <a:pt x="138" y="19"/>
                      <a:pt x="138" y="19"/>
                      <a:pt x="145" y="16"/>
                    </a:cubicBezTo>
                    <a:cubicBezTo>
                      <a:pt x="149" y="13"/>
                      <a:pt x="152" y="12"/>
                      <a:pt x="152" y="12"/>
                    </a:cubicBezTo>
                    <a:cubicBezTo>
                      <a:pt x="152" y="11"/>
                      <a:pt x="151" y="10"/>
                      <a:pt x="150" y="9"/>
                    </a:cubicBezTo>
                    <a:cubicBezTo>
                      <a:pt x="148" y="7"/>
                      <a:pt x="146" y="6"/>
                      <a:pt x="145" y="6"/>
                    </a:cubicBezTo>
                    <a:cubicBezTo>
                      <a:pt x="138" y="4"/>
                      <a:pt x="129" y="7"/>
                      <a:pt x="126" y="12"/>
                    </a:cubicBezTo>
                    <a:cubicBezTo>
                      <a:pt x="126" y="13"/>
                      <a:pt x="125" y="14"/>
                      <a:pt x="125" y="15"/>
                    </a:cubicBezTo>
                    <a:cubicBezTo>
                      <a:pt x="124" y="16"/>
                      <a:pt x="124" y="19"/>
                      <a:pt x="124" y="20"/>
                    </a:cubicBezTo>
                    <a:cubicBezTo>
                      <a:pt x="125" y="20"/>
                      <a:pt x="125" y="20"/>
                      <a:pt x="126" y="20"/>
                    </a:cubicBezTo>
                    <a:close/>
                    <a:moveTo>
                      <a:pt x="143" y="28"/>
                    </a:moveTo>
                    <a:cubicBezTo>
                      <a:pt x="144" y="28"/>
                      <a:pt x="145" y="27"/>
                      <a:pt x="148" y="26"/>
                    </a:cubicBezTo>
                    <a:cubicBezTo>
                      <a:pt x="150" y="25"/>
                      <a:pt x="155" y="22"/>
                      <a:pt x="160" y="19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9" y="12"/>
                      <a:pt x="169" y="12"/>
                      <a:pt x="169" y="12"/>
                    </a:cubicBezTo>
                    <a:cubicBezTo>
                      <a:pt x="167" y="9"/>
                      <a:pt x="167" y="9"/>
                      <a:pt x="155" y="15"/>
                    </a:cubicBezTo>
                    <a:cubicBezTo>
                      <a:pt x="154" y="16"/>
                      <a:pt x="152" y="17"/>
                      <a:pt x="152" y="17"/>
                    </a:cubicBezTo>
                    <a:cubicBezTo>
                      <a:pt x="148" y="19"/>
                      <a:pt x="141" y="23"/>
                      <a:pt x="141" y="24"/>
                    </a:cubicBezTo>
                    <a:cubicBezTo>
                      <a:pt x="141" y="24"/>
                      <a:pt x="141" y="26"/>
                      <a:pt x="141" y="27"/>
                    </a:cubicBezTo>
                    <a:cubicBezTo>
                      <a:pt x="142" y="27"/>
                      <a:pt x="142" y="28"/>
                      <a:pt x="14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641"/>
              <p:cNvSpPr>
                <a:spLocks noEditPoints="1"/>
              </p:cNvSpPr>
              <p:nvPr/>
            </p:nvSpPr>
            <p:spPr bwMode="auto">
              <a:xfrm>
                <a:off x="1865" y="2261"/>
                <a:ext cx="28" cy="26"/>
              </a:xfrm>
              <a:custGeom>
                <a:avLst/>
                <a:gdLst>
                  <a:gd name="T0" fmla="*/ 28 w 37"/>
                  <a:gd name="T1" fmla="*/ 3 h 34"/>
                  <a:gd name="T2" fmla="*/ 28 w 37"/>
                  <a:gd name="T3" fmla="*/ 3 h 34"/>
                  <a:gd name="T4" fmla="*/ 28 w 37"/>
                  <a:gd name="T5" fmla="*/ 2 h 34"/>
                  <a:gd name="T6" fmla="*/ 18 w 37"/>
                  <a:gd name="T7" fmla="*/ 2 h 34"/>
                  <a:gd name="T8" fmla="*/ 10 w 37"/>
                  <a:gd name="T9" fmla="*/ 8 h 34"/>
                  <a:gd name="T10" fmla="*/ 4 w 37"/>
                  <a:gd name="T11" fmla="*/ 17 h 34"/>
                  <a:gd name="T12" fmla="*/ 2 w 37"/>
                  <a:gd name="T13" fmla="*/ 27 h 34"/>
                  <a:gd name="T14" fmla="*/ 18 w 37"/>
                  <a:gd name="T15" fmla="*/ 26 h 34"/>
                  <a:gd name="T16" fmla="*/ 23 w 37"/>
                  <a:gd name="T17" fmla="*/ 19 h 34"/>
                  <a:gd name="T18" fmla="*/ 23 w 37"/>
                  <a:gd name="T19" fmla="*/ 29 h 34"/>
                  <a:gd name="T20" fmla="*/ 26 w 37"/>
                  <a:gd name="T21" fmla="*/ 34 h 34"/>
                  <a:gd name="T22" fmla="*/ 30 w 37"/>
                  <a:gd name="T23" fmla="*/ 34 h 34"/>
                  <a:gd name="T24" fmla="*/ 35 w 37"/>
                  <a:gd name="T25" fmla="*/ 32 h 34"/>
                  <a:gd name="T26" fmla="*/ 33 w 37"/>
                  <a:gd name="T27" fmla="*/ 29 h 34"/>
                  <a:gd name="T28" fmla="*/ 27 w 37"/>
                  <a:gd name="T29" fmla="*/ 30 h 34"/>
                  <a:gd name="T30" fmla="*/ 27 w 37"/>
                  <a:gd name="T31" fmla="*/ 24 h 34"/>
                  <a:gd name="T32" fmla="*/ 28 w 37"/>
                  <a:gd name="T33" fmla="*/ 15 h 34"/>
                  <a:gd name="T34" fmla="*/ 30 w 37"/>
                  <a:gd name="T35" fmla="*/ 7 h 34"/>
                  <a:gd name="T36" fmla="*/ 30 w 37"/>
                  <a:gd name="T37" fmla="*/ 7 h 34"/>
                  <a:gd name="T38" fmla="*/ 30 w 37"/>
                  <a:gd name="T39" fmla="*/ 7 h 34"/>
                  <a:gd name="T40" fmla="*/ 31 w 37"/>
                  <a:gd name="T41" fmla="*/ 7 h 34"/>
                  <a:gd name="T42" fmla="*/ 29 w 37"/>
                  <a:gd name="T43" fmla="*/ 5 h 34"/>
                  <a:gd name="T44" fmla="*/ 30 w 37"/>
                  <a:gd name="T45" fmla="*/ 5 h 34"/>
                  <a:gd name="T46" fmla="*/ 28 w 37"/>
                  <a:gd name="T47" fmla="*/ 3 h 34"/>
                  <a:gd name="T48" fmla="*/ 19 w 37"/>
                  <a:gd name="T49" fmla="*/ 18 h 34"/>
                  <a:gd name="T50" fmla="*/ 13 w 37"/>
                  <a:gd name="T51" fmla="*/ 24 h 34"/>
                  <a:gd name="T52" fmla="*/ 7 w 37"/>
                  <a:gd name="T53" fmla="*/ 25 h 34"/>
                  <a:gd name="T54" fmla="*/ 12 w 37"/>
                  <a:gd name="T55" fmla="*/ 11 h 34"/>
                  <a:gd name="T56" fmla="*/ 18 w 37"/>
                  <a:gd name="T57" fmla="*/ 6 h 34"/>
                  <a:gd name="T58" fmla="*/ 22 w 37"/>
                  <a:gd name="T59" fmla="*/ 4 h 34"/>
                  <a:gd name="T60" fmla="*/ 26 w 37"/>
                  <a:gd name="T61" fmla="*/ 3 h 34"/>
                  <a:gd name="T62" fmla="*/ 26 w 37"/>
                  <a:gd name="T63" fmla="*/ 4 h 34"/>
                  <a:gd name="T64" fmla="*/ 27 w 37"/>
                  <a:gd name="T65" fmla="*/ 5 h 34"/>
                  <a:gd name="T66" fmla="*/ 27 w 37"/>
                  <a:gd name="T67" fmla="*/ 6 h 34"/>
                  <a:gd name="T68" fmla="*/ 19 w 37"/>
                  <a:gd name="T69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4"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4" y="1"/>
                      <a:pt x="22" y="0"/>
                      <a:pt x="18" y="2"/>
                    </a:cubicBezTo>
                    <a:cubicBezTo>
                      <a:pt x="15" y="4"/>
                      <a:pt x="12" y="5"/>
                      <a:pt x="10" y="8"/>
                    </a:cubicBezTo>
                    <a:cubicBezTo>
                      <a:pt x="8" y="11"/>
                      <a:pt x="6" y="14"/>
                      <a:pt x="4" y="17"/>
                    </a:cubicBezTo>
                    <a:cubicBezTo>
                      <a:pt x="2" y="20"/>
                      <a:pt x="0" y="24"/>
                      <a:pt x="2" y="27"/>
                    </a:cubicBezTo>
                    <a:cubicBezTo>
                      <a:pt x="6" y="31"/>
                      <a:pt x="14" y="29"/>
                      <a:pt x="18" y="26"/>
                    </a:cubicBezTo>
                    <a:cubicBezTo>
                      <a:pt x="20" y="24"/>
                      <a:pt x="22" y="21"/>
                      <a:pt x="23" y="19"/>
                    </a:cubicBezTo>
                    <a:cubicBezTo>
                      <a:pt x="23" y="22"/>
                      <a:pt x="23" y="25"/>
                      <a:pt x="23" y="29"/>
                    </a:cubicBezTo>
                    <a:cubicBezTo>
                      <a:pt x="23" y="31"/>
                      <a:pt x="23" y="34"/>
                      <a:pt x="26" y="34"/>
                    </a:cubicBezTo>
                    <a:cubicBezTo>
                      <a:pt x="27" y="34"/>
                      <a:pt x="28" y="34"/>
                      <a:pt x="30" y="34"/>
                    </a:cubicBezTo>
                    <a:cubicBezTo>
                      <a:pt x="31" y="33"/>
                      <a:pt x="33" y="33"/>
                      <a:pt x="35" y="32"/>
                    </a:cubicBezTo>
                    <a:cubicBezTo>
                      <a:pt x="37" y="31"/>
                      <a:pt x="36" y="28"/>
                      <a:pt x="33" y="29"/>
                    </a:cubicBezTo>
                    <a:cubicBezTo>
                      <a:pt x="31" y="29"/>
                      <a:pt x="29" y="30"/>
                      <a:pt x="27" y="30"/>
                    </a:cubicBezTo>
                    <a:cubicBezTo>
                      <a:pt x="26" y="31"/>
                      <a:pt x="26" y="24"/>
                      <a:pt x="27" y="24"/>
                    </a:cubicBezTo>
                    <a:cubicBezTo>
                      <a:pt x="27" y="21"/>
                      <a:pt x="27" y="18"/>
                      <a:pt x="28" y="15"/>
                    </a:cubicBezTo>
                    <a:cubicBezTo>
                      <a:pt x="28" y="12"/>
                      <a:pt x="30" y="10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6"/>
                      <a:pt x="30" y="5"/>
                      <a:pt x="29" y="5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0" y="4"/>
                      <a:pt x="29" y="3"/>
                      <a:pt x="28" y="3"/>
                    </a:cubicBezTo>
                    <a:close/>
                    <a:moveTo>
                      <a:pt x="19" y="18"/>
                    </a:moveTo>
                    <a:cubicBezTo>
                      <a:pt x="17" y="20"/>
                      <a:pt x="16" y="22"/>
                      <a:pt x="13" y="24"/>
                    </a:cubicBezTo>
                    <a:cubicBezTo>
                      <a:pt x="12" y="25"/>
                      <a:pt x="8" y="25"/>
                      <a:pt x="7" y="25"/>
                    </a:cubicBezTo>
                    <a:cubicBezTo>
                      <a:pt x="2" y="25"/>
                      <a:pt x="11" y="13"/>
                      <a:pt x="12" y="11"/>
                    </a:cubicBezTo>
                    <a:cubicBezTo>
                      <a:pt x="14" y="9"/>
                      <a:pt x="16" y="7"/>
                      <a:pt x="18" y="6"/>
                    </a:cubicBezTo>
                    <a:cubicBezTo>
                      <a:pt x="20" y="5"/>
                      <a:pt x="20" y="4"/>
                      <a:pt x="22" y="4"/>
                    </a:cubicBezTo>
                    <a:cubicBezTo>
                      <a:pt x="23" y="3"/>
                      <a:pt x="25" y="3"/>
                      <a:pt x="26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5" y="10"/>
                      <a:pt x="22" y="14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642"/>
              <p:cNvSpPr/>
              <p:nvPr/>
            </p:nvSpPr>
            <p:spPr bwMode="auto">
              <a:xfrm>
                <a:off x="1821" y="2272"/>
                <a:ext cx="75" cy="21"/>
              </a:xfrm>
              <a:custGeom>
                <a:avLst/>
                <a:gdLst>
                  <a:gd name="T0" fmla="*/ 97 w 98"/>
                  <a:gd name="T1" fmla="*/ 25 h 28"/>
                  <a:gd name="T2" fmla="*/ 73 w 98"/>
                  <a:gd name="T3" fmla="*/ 18 h 28"/>
                  <a:gd name="T4" fmla="*/ 48 w 98"/>
                  <a:gd name="T5" fmla="*/ 12 h 28"/>
                  <a:gd name="T6" fmla="*/ 23 w 98"/>
                  <a:gd name="T7" fmla="*/ 5 h 28"/>
                  <a:gd name="T8" fmla="*/ 11 w 98"/>
                  <a:gd name="T9" fmla="*/ 2 h 28"/>
                  <a:gd name="T10" fmla="*/ 1 w 98"/>
                  <a:gd name="T11" fmla="*/ 0 h 28"/>
                  <a:gd name="T12" fmla="*/ 1 w 98"/>
                  <a:gd name="T13" fmla="*/ 2 h 28"/>
                  <a:gd name="T14" fmla="*/ 10 w 98"/>
                  <a:gd name="T15" fmla="*/ 6 h 28"/>
                  <a:gd name="T16" fmla="*/ 21 w 98"/>
                  <a:gd name="T17" fmla="*/ 9 h 28"/>
                  <a:gd name="T18" fmla="*/ 46 w 98"/>
                  <a:gd name="T19" fmla="*/ 15 h 28"/>
                  <a:gd name="T20" fmla="*/ 71 w 98"/>
                  <a:gd name="T21" fmla="*/ 21 h 28"/>
                  <a:gd name="T22" fmla="*/ 96 w 98"/>
                  <a:gd name="T23" fmla="*/ 28 h 28"/>
                  <a:gd name="T24" fmla="*/ 97 w 98"/>
                  <a:gd name="T2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28">
                    <a:moveTo>
                      <a:pt x="97" y="25"/>
                    </a:moveTo>
                    <a:cubicBezTo>
                      <a:pt x="89" y="22"/>
                      <a:pt x="81" y="20"/>
                      <a:pt x="73" y="18"/>
                    </a:cubicBezTo>
                    <a:cubicBezTo>
                      <a:pt x="65" y="16"/>
                      <a:pt x="56" y="13"/>
                      <a:pt x="48" y="12"/>
                    </a:cubicBezTo>
                    <a:cubicBezTo>
                      <a:pt x="40" y="10"/>
                      <a:pt x="31" y="7"/>
                      <a:pt x="23" y="5"/>
                    </a:cubicBezTo>
                    <a:cubicBezTo>
                      <a:pt x="19" y="4"/>
                      <a:pt x="15" y="3"/>
                      <a:pt x="11" y="2"/>
                    </a:cubicBezTo>
                    <a:cubicBezTo>
                      <a:pt x="8" y="1"/>
                      <a:pt x="4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4"/>
                      <a:pt x="7" y="5"/>
                      <a:pt x="10" y="6"/>
                    </a:cubicBezTo>
                    <a:cubicBezTo>
                      <a:pt x="14" y="7"/>
                      <a:pt x="17" y="8"/>
                      <a:pt x="21" y="9"/>
                    </a:cubicBezTo>
                    <a:cubicBezTo>
                      <a:pt x="29" y="11"/>
                      <a:pt x="38" y="13"/>
                      <a:pt x="46" y="15"/>
                    </a:cubicBezTo>
                    <a:cubicBezTo>
                      <a:pt x="54" y="17"/>
                      <a:pt x="63" y="19"/>
                      <a:pt x="71" y="21"/>
                    </a:cubicBezTo>
                    <a:cubicBezTo>
                      <a:pt x="79" y="24"/>
                      <a:pt x="88" y="26"/>
                      <a:pt x="96" y="28"/>
                    </a:cubicBezTo>
                    <a:cubicBezTo>
                      <a:pt x="97" y="28"/>
                      <a:pt x="98" y="26"/>
                      <a:pt x="9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643"/>
              <p:cNvSpPr>
                <a:spLocks noEditPoints="1"/>
              </p:cNvSpPr>
              <p:nvPr/>
            </p:nvSpPr>
            <p:spPr bwMode="auto">
              <a:xfrm>
                <a:off x="1825" y="2220"/>
                <a:ext cx="83" cy="60"/>
              </a:xfrm>
              <a:custGeom>
                <a:avLst/>
                <a:gdLst>
                  <a:gd name="T0" fmla="*/ 30 w 108"/>
                  <a:gd name="T1" fmla="*/ 9 h 79"/>
                  <a:gd name="T2" fmla="*/ 44 w 108"/>
                  <a:gd name="T3" fmla="*/ 13 h 79"/>
                  <a:gd name="T4" fmla="*/ 38 w 108"/>
                  <a:gd name="T5" fmla="*/ 15 h 79"/>
                  <a:gd name="T6" fmla="*/ 30 w 108"/>
                  <a:gd name="T7" fmla="*/ 20 h 79"/>
                  <a:gd name="T8" fmla="*/ 13 w 108"/>
                  <a:gd name="T9" fmla="*/ 34 h 79"/>
                  <a:gd name="T10" fmla="*/ 3 w 108"/>
                  <a:gd name="T11" fmla="*/ 51 h 79"/>
                  <a:gd name="T12" fmla="*/ 3 w 108"/>
                  <a:gd name="T13" fmla="*/ 66 h 79"/>
                  <a:gd name="T14" fmla="*/ 28 w 108"/>
                  <a:gd name="T15" fmla="*/ 50 h 79"/>
                  <a:gd name="T16" fmla="*/ 34 w 108"/>
                  <a:gd name="T17" fmla="*/ 40 h 79"/>
                  <a:gd name="T18" fmla="*/ 29 w 108"/>
                  <a:gd name="T19" fmla="*/ 60 h 79"/>
                  <a:gd name="T20" fmla="*/ 31 w 108"/>
                  <a:gd name="T21" fmla="*/ 76 h 79"/>
                  <a:gd name="T22" fmla="*/ 44 w 108"/>
                  <a:gd name="T23" fmla="*/ 70 h 79"/>
                  <a:gd name="T24" fmla="*/ 45 w 108"/>
                  <a:gd name="T25" fmla="*/ 68 h 79"/>
                  <a:gd name="T26" fmla="*/ 45 w 108"/>
                  <a:gd name="T27" fmla="*/ 68 h 79"/>
                  <a:gd name="T28" fmla="*/ 42 w 108"/>
                  <a:gd name="T29" fmla="*/ 66 h 79"/>
                  <a:gd name="T30" fmla="*/ 36 w 108"/>
                  <a:gd name="T31" fmla="*/ 72 h 79"/>
                  <a:gd name="T32" fmla="*/ 32 w 108"/>
                  <a:gd name="T33" fmla="*/ 72 h 79"/>
                  <a:gd name="T34" fmla="*/ 32 w 108"/>
                  <a:gd name="T35" fmla="*/ 68 h 79"/>
                  <a:gd name="T36" fmla="*/ 35 w 108"/>
                  <a:gd name="T37" fmla="*/ 50 h 79"/>
                  <a:gd name="T38" fmla="*/ 45 w 108"/>
                  <a:gd name="T39" fmla="*/ 22 h 79"/>
                  <a:gd name="T40" fmla="*/ 47 w 108"/>
                  <a:gd name="T41" fmla="*/ 16 h 79"/>
                  <a:gd name="T42" fmla="*/ 47 w 108"/>
                  <a:gd name="T43" fmla="*/ 14 h 79"/>
                  <a:gd name="T44" fmla="*/ 48 w 108"/>
                  <a:gd name="T45" fmla="*/ 14 h 79"/>
                  <a:gd name="T46" fmla="*/ 55 w 108"/>
                  <a:gd name="T47" fmla="*/ 16 h 79"/>
                  <a:gd name="T48" fmla="*/ 80 w 108"/>
                  <a:gd name="T49" fmla="*/ 22 h 79"/>
                  <a:gd name="T50" fmla="*/ 106 w 108"/>
                  <a:gd name="T51" fmla="*/ 28 h 79"/>
                  <a:gd name="T52" fmla="*/ 106 w 108"/>
                  <a:gd name="T53" fmla="*/ 26 h 79"/>
                  <a:gd name="T54" fmla="*/ 82 w 108"/>
                  <a:gd name="T55" fmla="*/ 18 h 79"/>
                  <a:gd name="T56" fmla="*/ 57 w 108"/>
                  <a:gd name="T57" fmla="*/ 12 h 79"/>
                  <a:gd name="T58" fmla="*/ 32 w 108"/>
                  <a:gd name="T59" fmla="*/ 6 h 79"/>
                  <a:gd name="T60" fmla="*/ 21 w 108"/>
                  <a:gd name="T61" fmla="*/ 2 h 79"/>
                  <a:gd name="T62" fmla="*/ 10 w 108"/>
                  <a:gd name="T63" fmla="*/ 1 h 79"/>
                  <a:gd name="T64" fmla="*/ 10 w 108"/>
                  <a:gd name="T65" fmla="*/ 3 h 79"/>
                  <a:gd name="T66" fmla="*/ 20 w 108"/>
                  <a:gd name="T67" fmla="*/ 6 h 79"/>
                  <a:gd name="T68" fmla="*/ 30 w 108"/>
                  <a:gd name="T69" fmla="*/ 9 h 79"/>
                  <a:gd name="T70" fmla="*/ 41 w 108"/>
                  <a:gd name="T71" fmla="*/ 21 h 79"/>
                  <a:gd name="T72" fmla="*/ 37 w 108"/>
                  <a:gd name="T73" fmla="*/ 27 h 79"/>
                  <a:gd name="T74" fmla="*/ 29 w 108"/>
                  <a:gd name="T75" fmla="*/ 42 h 79"/>
                  <a:gd name="T76" fmla="*/ 19 w 108"/>
                  <a:gd name="T77" fmla="*/ 57 h 79"/>
                  <a:gd name="T78" fmla="*/ 5 w 108"/>
                  <a:gd name="T79" fmla="*/ 63 h 79"/>
                  <a:gd name="T80" fmla="*/ 6 w 108"/>
                  <a:gd name="T81" fmla="*/ 56 h 79"/>
                  <a:gd name="T82" fmla="*/ 8 w 108"/>
                  <a:gd name="T83" fmla="*/ 47 h 79"/>
                  <a:gd name="T84" fmla="*/ 20 w 108"/>
                  <a:gd name="T85" fmla="*/ 32 h 79"/>
                  <a:gd name="T86" fmla="*/ 33 w 108"/>
                  <a:gd name="T87" fmla="*/ 21 h 79"/>
                  <a:gd name="T88" fmla="*/ 43 w 108"/>
                  <a:gd name="T89" fmla="*/ 16 h 79"/>
                  <a:gd name="T90" fmla="*/ 41 w 108"/>
                  <a:gd name="T91" fmla="*/ 2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79">
                    <a:moveTo>
                      <a:pt x="30" y="9"/>
                    </a:moveTo>
                    <a:cubicBezTo>
                      <a:pt x="35" y="11"/>
                      <a:pt x="40" y="12"/>
                      <a:pt x="44" y="13"/>
                    </a:cubicBezTo>
                    <a:cubicBezTo>
                      <a:pt x="42" y="14"/>
                      <a:pt x="40" y="14"/>
                      <a:pt x="38" y="15"/>
                    </a:cubicBezTo>
                    <a:cubicBezTo>
                      <a:pt x="35" y="16"/>
                      <a:pt x="32" y="18"/>
                      <a:pt x="30" y="20"/>
                    </a:cubicBezTo>
                    <a:cubicBezTo>
                      <a:pt x="24" y="24"/>
                      <a:pt x="18" y="29"/>
                      <a:pt x="13" y="34"/>
                    </a:cubicBezTo>
                    <a:cubicBezTo>
                      <a:pt x="8" y="38"/>
                      <a:pt x="5" y="44"/>
                      <a:pt x="3" y="51"/>
                    </a:cubicBezTo>
                    <a:cubicBezTo>
                      <a:pt x="2" y="55"/>
                      <a:pt x="0" y="63"/>
                      <a:pt x="3" y="66"/>
                    </a:cubicBezTo>
                    <a:cubicBezTo>
                      <a:pt x="11" y="77"/>
                      <a:pt x="25" y="55"/>
                      <a:pt x="28" y="50"/>
                    </a:cubicBezTo>
                    <a:cubicBezTo>
                      <a:pt x="31" y="47"/>
                      <a:pt x="33" y="43"/>
                      <a:pt x="34" y="40"/>
                    </a:cubicBezTo>
                    <a:cubicBezTo>
                      <a:pt x="32" y="46"/>
                      <a:pt x="30" y="53"/>
                      <a:pt x="29" y="60"/>
                    </a:cubicBezTo>
                    <a:cubicBezTo>
                      <a:pt x="28" y="64"/>
                      <a:pt x="26" y="73"/>
                      <a:pt x="31" y="76"/>
                    </a:cubicBezTo>
                    <a:cubicBezTo>
                      <a:pt x="36" y="79"/>
                      <a:pt x="40" y="73"/>
                      <a:pt x="44" y="70"/>
                    </a:cubicBezTo>
                    <a:cubicBezTo>
                      <a:pt x="44" y="69"/>
                      <a:pt x="45" y="69"/>
                      <a:pt x="45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6"/>
                      <a:pt x="43" y="65"/>
                      <a:pt x="42" y="66"/>
                    </a:cubicBezTo>
                    <a:cubicBezTo>
                      <a:pt x="40" y="68"/>
                      <a:pt x="38" y="70"/>
                      <a:pt x="36" y="72"/>
                    </a:cubicBezTo>
                    <a:cubicBezTo>
                      <a:pt x="35" y="73"/>
                      <a:pt x="34" y="74"/>
                      <a:pt x="32" y="72"/>
                    </a:cubicBezTo>
                    <a:cubicBezTo>
                      <a:pt x="32" y="71"/>
                      <a:pt x="32" y="69"/>
                      <a:pt x="32" y="68"/>
                    </a:cubicBezTo>
                    <a:cubicBezTo>
                      <a:pt x="31" y="62"/>
                      <a:pt x="33" y="55"/>
                      <a:pt x="35" y="50"/>
                    </a:cubicBezTo>
                    <a:cubicBezTo>
                      <a:pt x="38" y="41"/>
                      <a:pt x="41" y="31"/>
                      <a:pt x="45" y="22"/>
                    </a:cubicBezTo>
                    <a:cubicBezTo>
                      <a:pt x="46" y="20"/>
                      <a:pt x="47" y="18"/>
                      <a:pt x="47" y="16"/>
                    </a:cubicBezTo>
                    <a:cubicBezTo>
                      <a:pt x="47" y="15"/>
                      <a:pt x="47" y="15"/>
                      <a:pt x="47" y="14"/>
                    </a:cubicBezTo>
                    <a:cubicBezTo>
                      <a:pt x="47" y="14"/>
                      <a:pt x="47" y="14"/>
                      <a:pt x="48" y="14"/>
                    </a:cubicBezTo>
                    <a:cubicBezTo>
                      <a:pt x="50" y="14"/>
                      <a:pt x="53" y="15"/>
                      <a:pt x="55" y="16"/>
                    </a:cubicBezTo>
                    <a:cubicBezTo>
                      <a:pt x="64" y="18"/>
                      <a:pt x="72" y="20"/>
                      <a:pt x="80" y="22"/>
                    </a:cubicBezTo>
                    <a:cubicBezTo>
                      <a:pt x="89" y="24"/>
                      <a:pt x="97" y="27"/>
                      <a:pt x="106" y="28"/>
                    </a:cubicBezTo>
                    <a:cubicBezTo>
                      <a:pt x="107" y="28"/>
                      <a:pt x="108" y="26"/>
                      <a:pt x="106" y="26"/>
                    </a:cubicBezTo>
                    <a:cubicBezTo>
                      <a:pt x="99" y="23"/>
                      <a:pt x="90" y="21"/>
                      <a:pt x="82" y="18"/>
                    </a:cubicBezTo>
                    <a:cubicBezTo>
                      <a:pt x="74" y="16"/>
                      <a:pt x="66" y="14"/>
                      <a:pt x="57" y="12"/>
                    </a:cubicBezTo>
                    <a:cubicBezTo>
                      <a:pt x="49" y="10"/>
                      <a:pt x="41" y="8"/>
                      <a:pt x="32" y="6"/>
                    </a:cubicBezTo>
                    <a:cubicBezTo>
                      <a:pt x="28" y="5"/>
                      <a:pt x="25" y="4"/>
                      <a:pt x="21" y="2"/>
                    </a:cubicBezTo>
                    <a:cubicBezTo>
                      <a:pt x="18" y="1"/>
                      <a:pt x="14" y="0"/>
                      <a:pt x="10" y="1"/>
                    </a:cubicBezTo>
                    <a:cubicBezTo>
                      <a:pt x="9" y="1"/>
                      <a:pt x="9" y="2"/>
                      <a:pt x="10" y="3"/>
                    </a:cubicBezTo>
                    <a:cubicBezTo>
                      <a:pt x="13" y="5"/>
                      <a:pt x="16" y="5"/>
                      <a:pt x="20" y="6"/>
                    </a:cubicBezTo>
                    <a:cubicBezTo>
                      <a:pt x="23" y="7"/>
                      <a:pt x="27" y="8"/>
                      <a:pt x="30" y="9"/>
                    </a:cubicBezTo>
                    <a:close/>
                    <a:moveTo>
                      <a:pt x="41" y="21"/>
                    </a:moveTo>
                    <a:cubicBezTo>
                      <a:pt x="40" y="23"/>
                      <a:pt x="39" y="25"/>
                      <a:pt x="37" y="27"/>
                    </a:cubicBezTo>
                    <a:cubicBezTo>
                      <a:pt x="34" y="32"/>
                      <a:pt x="31" y="37"/>
                      <a:pt x="29" y="42"/>
                    </a:cubicBezTo>
                    <a:cubicBezTo>
                      <a:pt x="26" y="47"/>
                      <a:pt x="23" y="52"/>
                      <a:pt x="19" y="57"/>
                    </a:cubicBezTo>
                    <a:cubicBezTo>
                      <a:pt x="17" y="59"/>
                      <a:pt x="7" y="71"/>
                      <a:pt x="5" y="63"/>
                    </a:cubicBezTo>
                    <a:cubicBezTo>
                      <a:pt x="5" y="61"/>
                      <a:pt x="6" y="58"/>
                      <a:pt x="6" y="56"/>
                    </a:cubicBezTo>
                    <a:cubicBezTo>
                      <a:pt x="6" y="53"/>
                      <a:pt x="7" y="50"/>
                      <a:pt x="8" y="47"/>
                    </a:cubicBezTo>
                    <a:cubicBezTo>
                      <a:pt x="11" y="41"/>
                      <a:pt x="15" y="37"/>
                      <a:pt x="20" y="32"/>
                    </a:cubicBezTo>
                    <a:cubicBezTo>
                      <a:pt x="24" y="28"/>
                      <a:pt x="29" y="24"/>
                      <a:pt x="33" y="21"/>
                    </a:cubicBezTo>
                    <a:cubicBezTo>
                      <a:pt x="36" y="19"/>
                      <a:pt x="40" y="18"/>
                      <a:pt x="43" y="16"/>
                    </a:cubicBezTo>
                    <a:cubicBezTo>
                      <a:pt x="42" y="18"/>
                      <a:pt x="42" y="19"/>
                      <a:pt x="4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644"/>
              <p:cNvSpPr>
                <a:spLocks noEditPoints="1"/>
              </p:cNvSpPr>
              <p:nvPr/>
            </p:nvSpPr>
            <p:spPr bwMode="auto">
              <a:xfrm>
                <a:off x="1378" y="2634"/>
                <a:ext cx="79" cy="51"/>
              </a:xfrm>
              <a:custGeom>
                <a:avLst/>
                <a:gdLst>
                  <a:gd name="T0" fmla="*/ 38 w 103"/>
                  <a:gd name="T1" fmla="*/ 60 h 67"/>
                  <a:gd name="T2" fmla="*/ 28 w 103"/>
                  <a:gd name="T3" fmla="*/ 59 h 67"/>
                  <a:gd name="T4" fmla="*/ 18 w 103"/>
                  <a:gd name="T5" fmla="*/ 58 h 67"/>
                  <a:gd name="T6" fmla="*/ 5 w 103"/>
                  <a:gd name="T7" fmla="*/ 56 h 67"/>
                  <a:gd name="T8" fmla="*/ 5 w 103"/>
                  <a:gd name="T9" fmla="*/ 49 h 67"/>
                  <a:gd name="T10" fmla="*/ 13 w 103"/>
                  <a:gd name="T11" fmla="*/ 41 h 67"/>
                  <a:gd name="T12" fmla="*/ 28 w 103"/>
                  <a:gd name="T13" fmla="*/ 26 h 67"/>
                  <a:gd name="T14" fmla="*/ 36 w 103"/>
                  <a:gd name="T15" fmla="*/ 18 h 67"/>
                  <a:gd name="T16" fmla="*/ 49 w 103"/>
                  <a:gd name="T17" fmla="*/ 5 h 67"/>
                  <a:gd name="T18" fmla="*/ 61 w 103"/>
                  <a:gd name="T19" fmla="*/ 3 h 67"/>
                  <a:gd name="T20" fmla="*/ 73 w 103"/>
                  <a:gd name="T21" fmla="*/ 19 h 67"/>
                  <a:gd name="T22" fmla="*/ 79 w 103"/>
                  <a:gd name="T23" fmla="*/ 26 h 67"/>
                  <a:gd name="T24" fmla="*/ 85 w 103"/>
                  <a:gd name="T25" fmla="*/ 36 h 67"/>
                  <a:gd name="T26" fmla="*/ 91 w 103"/>
                  <a:gd name="T27" fmla="*/ 45 h 67"/>
                  <a:gd name="T28" fmla="*/ 98 w 103"/>
                  <a:gd name="T29" fmla="*/ 56 h 67"/>
                  <a:gd name="T30" fmla="*/ 103 w 103"/>
                  <a:gd name="T31" fmla="*/ 64 h 67"/>
                  <a:gd name="T32" fmla="*/ 93 w 103"/>
                  <a:gd name="T33" fmla="*/ 66 h 67"/>
                  <a:gd name="T34" fmla="*/ 81 w 103"/>
                  <a:gd name="T35" fmla="*/ 65 h 67"/>
                  <a:gd name="T36" fmla="*/ 72 w 103"/>
                  <a:gd name="T37" fmla="*/ 64 h 67"/>
                  <a:gd name="T38" fmla="*/ 61 w 103"/>
                  <a:gd name="T39" fmla="*/ 61 h 67"/>
                  <a:gd name="T40" fmla="*/ 89 w 103"/>
                  <a:gd name="T41" fmla="*/ 64 h 67"/>
                  <a:gd name="T42" fmla="*/ 93 w 103"/>
                  <a:gd name="T43" fmla="*/ 55 h 67"/>
                  <a:gd name="T44" fmla="*/ 87 w 103"/>
                  <a:gd name="T45" fmla="*/ 45 h 67"/>
                  <a:gd name="T46" fmla="*/ 79 w 103"/>
                  <a:gd name="T47" fmla="*/ 33 h 67"/>
                  <a:gd name="T48" fmla="*/ 67 w 103"/>
                  <a:gd name="T49" fmla="*/ 17 h 67"/>
                  <a:gd name="T50" fmla="*/ 56 w 103"/>
                  <a:gd name="T51" fmla="*/ 24 h 67"/>
                  <a:gd name="T52" fmla="*/ 68 w 103"/>
                  <a:gd name="T53" fmla="*/ 60 h 67"/>
                  <a:gd name="T54" fmla="*/ 59 w 103"/>
                  <a:gd name="T55" fmla="*/ 56 h 67"/>
                  <a:gd name="T56" fmla="*/ 58 w 103"/>
                  <a:gd name="T57" fmla="*/ 49 h 67"/>
                  <a:gd name="T58" fmla="*/ 58 w 103"/>
                  <a:gd name="T59" fmla="*/ 40 h 67"/>
                  <a:gd name="T60" fmla="*/ 58 w 103"/>
                  <a:gd name="T61" fmla="*/ 31 h 67"/>
                  <a:gd name="T62" fmla="*/ 61 w 103"/>
                  <a:gd name="T63" fmla="*/ 23 h 67"/>
                  <a:gd name="T64" fmla="*/ 71 w 103"/>
                  <a:gd name="T65" fmla="*/ 33 h 67"/>
                  <a:gd name="T66" fmla="*/ 78 w 103"/>
                  <a:gd name="T67" fmla="*/ 43 h 67"/>
                  <a:gd name="T68" fmla="*/ 85 w 103"/>
                  <a:gd name="T69" fmla="*/ 54 h 67"/>
                  <a:gd name="T70" fmla="*/ 82 w 103"/>
                  <a:gd name="T71" fmla="*/ 58 h 67"/>
                  <a:gd name="T72" fmla="*/ 71 w 103"/>
                  <a:gd name="T73" fmla="*/ 57 h 67"/>
                  <a:gd name="T74" fmla="*/ 59 w 103"/>
                  <a:gd name="T75" fmla="*/ 56 h 67"/>
                  <a:gd name="T76" fmla="*/ 80 w 103"/>
                  <a:gd name="T77" fmla="*/ 51 h 67"/>
                  <a:gd name="T78" fmla="*/ 73 w 103"/>
                  <a:gd name="T79" fmla="*/ 40 h 67"/>
                  <a:gd name="T80" fmla="*/ 64 w 103"/>
                  <a:gd name="T81" fmla="*/ 30 h 67"/>
                  <a:gd name="T82" fmla="*/ 18 w 103"/>
                  <a:gd name="T83" fmla="*/ 55 h 67"/>
                  <a:gd name="T84" fmla="*/ 36 w 103"/>
                  <a:gd name="T85" fmla="*/ 57 h 67"/>
                  <a:gd name="T86" fmla="*/ 50 w 103"/>
                  <a:gd name="T87" fmla="*/ 47 h 67"/>
                  <a:gd name="T88" fmla="*/ 52 w 103"/>
                  <a:gd name="T89" fmla="*/ 30 h 67"/>
                  <a:gd name="T90" fmla="*/ 54 w 103"/>
                  <a:gd name="T91" fmla="*/ 6 h 67"/>
                  <a:gd name="T92" fmla="*/ 44 w 103"/>
                  <a:gd name="T93" fmla="*/ 15 h 67"/>
                  <a:gd name="T94" fmla="*/ 37 w 103"/>
                  <a:gd name="T95" fmla="*/ 21 h 67"/>
                  <a:gd name="T96" fmla="*/ 29 w 103"/>
                  <a:gd name="T97" fmla="*/ 29 h 67"/>
                  <a:gd name="T98" fmla="*/ 23 w 103"/>
                  <a:gd name="T99" fmla="*/ 35 h 67"/>
                  <a:gd name="T100" fmla="*/ 13 w 103"/>
                  <a:gd name="T101" fmla="*/ 45 h 67"/>
                  <a:gd name="T102" fmla="*/ 40 w 103"/>
                  <a:gd name="T103" fmla="*/ 54 h 67"/>
                  <a:gd name="T104" fmla="*/ 26 w 103"/>
                  <a:gd name="T105" fmla="*/ 50 h 67"/>
                  <a:gd name="T106" fmla="*/ 20 w 103"/>
                  <a:gd name="T107" fmla="*/ 45 h 67"/>
                  <a:gd name="T108" fmla="*/ 28 w 103"/>
                  <a:gd name="T109" fmla="*/ 37 h 67"/>
                  <a:gd name="T110" fmla="*/ 36 w 103"/>
                  <a:gd name="T111" fmla="*/ 30 h 67"/>
                  <a:gd name="T112" fmla="*/ 43 w 103"/>
                  <a:gd name="T113" fmla="*/ 22 h 67"/>
                  <a:gd name="T114" fmla="*/ 47 w 103"/>
                  <a:gd name="T115" fmla="*/ 39 h 67"/>
                  <a:gd name="T116" fmla="*/ 44 w 103"/>
                  <a:gd name="T117" fmla="*/ 47 h 67"/>
                  <a:gd name="T118" fmla="*/ 44 w 103"/>
                  <a:gd name="T119" fmla="*/ 40 h 67"/>
                  <a:gd name="T120" fmla="*/ 44 w 103"/>
                  <a:gd name="T121" fmla="*/ 31 h 67"/>
                  <a:gd name="T122" fmla="*/ 35 w 103"/>
                  <a:gd name="T123" fmla="*/ 36 h 67"/>
                  <a:gd name="T124" fmla="*/ 25 w 103"/>
                  <a:gd name="T125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3" h="67">
                    <a:moveTo>
                      <a:pt x="52" y="63"/>
                    </a:moveTo>
                    <a:cubicBezTo>
                      <a:pt x="52" y="63"/>
                      <a:pt x="52" y="63"/>
                      <a:pt x="52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49" y="62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8" y="61"/>
                      <a:pt x="48" y="60"/>
                    </a:cubicBezTo>
                    <a:cubicBezTo>
                      <a:pt x="48" y="60"/>
                      <a:pt x="47" y="60"/>
                      <a:pt x="47" y="60"/>
                    </a:cubicBezTo>
                    <a:cubicBezTo>
                      <a:pt x="47" y="61"/>
                      <a:pt x="47" y="61"/>
                      <a:pt x="47" y="60"/>
                    </a:cubicBezTo>
                    <a:cubicBezTo>
                      <a:pt x="47" y="60"/>
                      <a:pt x="46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4" y="60"/>
                      <a:pt x="44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1" y="60"/>
                      <a:pt x="40" y="60"/>
                      <a:pt x="40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8" y="59"/>
                      <a:pt x="38" y="59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7" y="59"/>
                      <a:pt x="37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8"/>
                      <a:pt x="30" y="58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29" y="58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8"/>
                      <a:pt x="28" y="58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7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9"/>
                      <a:pt x="27" y="59"/>
                      <a:pt x="27" y="58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9"/>
                      <a:pt x="25" y="59"/>
                      <a:pt x="25" y="58"/>
                    </a:cubicBezTo>
                    <a:cubicBezTo>
                      <a:pt x="25" y="58"/>
                      <a:pt x="24" y="58"/>
                      <a:pt x="24" y="58"/>
                    </a:cubicBezTo>
                    <a:cubicBezTo>
                      <a:pt x="24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2" y="58"/>
                      <a:pt x="22" y="58"/>
                    </a:cubicBezTo>
                    <a:cubicBezTo>
                      <a:pt x="21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8" y="58"/>
                      <a:pt x="18" y="58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7" y="57"/>
                      <a:pt x="16" y="57"/>
                      <a:pt x="16" y="58"/>
                    </a:cubicBezTo>
                    <a:cubicBezTo>
                      <a:pt x="15" y="58"/>
                      <a:pt x="15" y="58"/>
                      <a:pt x="15" y="57"/>
                    </a:cubicBezTo>
                    <a:cubicBezTo>
                      <a:pt x="15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6"/>
                      <a:pt x="13" y="56"/>
                    </a:cubicBezTo>
                    <a:cubicBezTo>
                      <a:pt x="13" y="56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2" y="57"/>
                    </a:cubicBezTo>
                    <a:cubicBezTo>
                      <a:pt x="12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6"/>
                    </a:cubicBezTo>
                    <a:cubicBezTo>
                      <a:pt x="10" y="56"/>
                      <a:pt x="10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7"/>
                      <a:pt x="7" y="57"/>
                      <a:pt x="6" y="56"/>
                    </a:cubicBezTo>
                    <a:cubicBezTo>
                      <a:pt x="6" y="56"/>
                      <a:pt x="6" y="56"/>
                      <a:pt x="5" y="56"/>
                    </a:cubicBezTo>
                    <a:cubicBezTo>
                      <a:pt x="5" y="57"/>
                      <a:pt x="4" y="57"/>
                      <a:pt x="4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7"/>
                      <a:pt x="3" y="56"/>
                      <a:pt x="3" y="56"/>
                    </a:cubicBezTo>
                    <a:cubicBezTo>
                      <a:pt x="3" y="56"/>
                      <a:pt x="2" y="56"/>
                      <a:pt x="2" y="56"/>
                    </a:cubicBezTo>
                    <a:cubicBezTo>
                      <a:pt x="1" y="56"/>
                      <a:pt x="1" y="56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1" y="54"/>
                    </a:cubicBezTo>
                    <a:cubicBezTo>
                      <a:pt x="1" y="54"/>
                      <a:pt x="1" y="54"/>
                      <a:pt x="1" y="53"/>
                    </a:cubicBezTo>
                    <a:cubicBezTo>
                      <a:pt x="1" y="53"/>
                      <a:pt x="2" y="52"/>
                      <a:pt x="2" y="52"/>
                    </a:cubicBezTo>
                    <a:cubicBezTo>
                      <a:pt x="2" y="52"/>
                      <a:pt x="3" y="51"/>
                      <a:pt x="3" y="51"/>
                    </a:cubicBezTo>
                    <a:cubicBezTo>
                      <a:pt x="3" y="51"/>
                      <a:pt x="4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5" y="50"/>
                      <a:pt x="5" y="50"/>
                    </a:cubicBezTo>
                    <a:cubicBezTo>
                      <a:pt x="5" y="50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6" y="49"/>
                      <a:pt x="6" y="49"/>
                    </a:cubicBezTo>
                    <a:cubicBezTo>
                      <a:pt x="6" y="49"/>
                      <a:pt x="6" y="48"/>
                      <a:pt x="6" y="48"/>
                    </a:cubicBezTo>
                    <a:cubicBezTo>
                      <a:pt x="6" y="49"/>
                      <a:pt x="6" y="48"/>
                      <a:pt x="6" y="48"/>
                    </a:cubicBezTo>
                    <a:cubicBezTo>
                      <a:pt x="6" y="48"/>
                      <a:pt x="7" y="48"/>
                      <a:pt x="7" y="48"/>
                    </a:cubicBezTo>
                    <a:cubicBezTo>
                      <a:pt x="7" y="48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6"/>
                      <a:pt x="9" y="45"/>
                      <a:pt x="9" y="45"/>
                    </a:cubicBezTo>
                    <a:cubicBezTo>
                      <a:pt x="9" y="45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0"/>
                      <a:pt x="13" y="40"/>
                    </a:cubicBezTo>
                    <a:cubicBezTo>
                      <a:pt x="13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7" y="38"/>
                    </a:cubicBezTo>
                    <a:cubicBezTo>
                      <a:pt x="17" y="37"/>
                      <a:pt x="18" y="36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4"/>
                      <a:pt x="21" y="33"/>
                      <a:pt x="21" y="34"/>
                    </a:cubicBez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7"/>
                      <a:pt x="28" y="27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4"/>
                      <a:pt x="30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19"/>
                    </a:cubicBezTo>
                    <a:cubicBezTo>
                      <a:pt x="34" y="19"/>
                      <a:pt x="35" y="19"/>
                      <a:pt x="35" y="19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6" y="17"/>
                    </a:cubicBezTo>
                    <a:cubicBezTo>
                      <a:pt x="36" y="17"/>
                      <a:pt x="36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9" y="16"/>
                      <a:pt x="40" y="15"/>
                      <a:pt x="40" y="14"/>
                    </a:cubicBezTo>
                    <a:cubicBezTo>
                      <a:pt x="40" y="14"/>
                      <a:pt x="40" y="14"/>
                      <a:pt x="41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2" y="13"/>
                      <a:pt x="42" y="13"/>
                    </a:cubicBezTo>
                    <a:cubicBezTo>
                      <a:pt x="42" y="13"/>
                      <a:pt x="42" y="12"/>
                      <a:pt x="42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1"/>
                    </a:cubicBezTo>
                    <a:cubicBezTo>
                      <a:pt x="43" y="11"/>
                      <a:pt x="43" y="11"/>
                      <a:pt x="44" y="11"/>
                    </a:cubicBezTo>
                    <a:cubicBezTo>
                      <a:pt x="44" y="11"/>
                      <a:pt x="44" y="11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5" y="10"/>
                      <a:pt x="45" y="9"/>
                    </a:cubicBezTo>
                    <a:cubicBezTo>
                      <a:pt x="45" y="9"/>
                      <a:pt x="46" y="9"/>
                      <a:pt x="46" y="9"/>
                    </a:cubicBezTo>
                    <a:cubicBezTo>
                      <a:pt x="46" y="9"/>
                      <a:pt x="48" y="6"/>
                      <a:pt x="48" y="6"/>
                    </a:cubicBezTo>
                    <a:cubicBezTo>
                      <a:pt x="48" y="6"/>
                      <a:pt x="48" y="5"/>
                      <a:pt x="49" y="5"/>
                    </a:cubicBezTo>
                    <a:cubicBezTo>
                      <a:pt x="49" y="5"/>
                      <a:pt x="49" y="4"/>
                      <a:pt x="49" y="4"/>
                    </a:cubicBezTo>
                    <a:cubicBezTo>
                      <a:pt x="49" y="4"/>
                      <a:pt x="50" y="4"/>
                      <a:pt x="50" y="4"/>
                    </a:cubicBezTo>
                    <a:cubicBezTo>
                      <a:pt x="50" y="3"/>
                      <a:pt x="51" y="3"/>
                      <a:pt x="51" y="3"/>
                    </a:cubicBezTo>
                    <a:cubicBezTo>
                      <a:pt x="51" y="3"/>
                      <a:pt x="52" y="2"/>
                      <a:pt x="52" y="1"/>
                    </a:cubicBezTo>
                    <a:cubicBezTo>
                      <a:pt x="52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3" y="0"/>
                      <a:pt x="54" y="0"/>
                      <a:pt x="54" y="0"/>
                    </a:cubicBezTo>
                    <a:cubicBezTo>
                      <a:pt x="54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6" y="0"/>
                      <a:pt x="56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8" y="0"/>
                      <a:pt x="58" y="1"/>
                      <a:pt x="58" y="1"/>
                    </a:cubicBezTo>
                    <a:cubicBezTo>
                      <a:pt x="58" y="1"/>
                      <a:pt x="58" y="1"/>
                      <a:pt x="59" y="1"/>
                    </a:cubicBezTo>
                    <a:cubicBezTo>
                      <a:pt x="59" y="1"/>
                      <a:pt x="59" y="2"/>
                      <a:pt x="59" y="2"/>
                    </a:cubicBezTo>
                    <a:cubicBezTo>
                      <a:pt x="59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2" y="4"/>
                      <a:pt x="62" y="4"/>
                      <a:pt x="62" y="5"/>
                    </a:cubicBezTo>
                    <a:cubicBezTo>
                      <a:pt x="62" y="5"/>
                      <a:pt x="62" y="5"/>
                      <a:pt x="63" y="5"/>
                    </a:cubicBezTo>
                    <a:cubicBezTo>
                      <a:pt x="63" y="5"/>
                      <a:pt x="63" y="6"/>
                      <a:pt x="63" y="6"/>
                    </a:cubicBezTo>
                    <a:cubicBezTo>
                      <a:pt x="63" y="6"/>
                      <a:pt x="64" y="6"/>
                      <a:pt x="64" y="7"/>
                    </a:cubicBezTo>
                    <a:cubicBezTo>
                      <a:pt x="64" y="7"/>
                      <a:pt x="64" y="7"/>
                      <a:pt x="64" y="8"/>
                    </a:cubicBezTo>
                    <a:cubicBezTo>
                      <a:pt x="64" y="8"/>
                      <a:pt x="65" y="8"/>
                      <a:pt x="65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6" y="9"/>
                      <a:pt x="66" y="10"/>
                    </a:cubicBezTo>
                    <a:cubicBezTo>
                      <a:pt x="66" y="10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8" y="12"/>
                      <a:pt x="68" y="13"/>
                      <a:pt x="68" y="13"/>
                    </a:cubicBezTo>
                    <a:cubicBezTo>
                      <a:pt x="68" y="13"/>
                      <a:pt x="68" y="14"/>
                      <a:pt x="69" y="14"/>
                    </a:cubicBezTo>
                    <a:cubicBezTo>
                      <a:pt x="69" y="14"/>
                      <a:pt x="70" y="15"/>
                      <a:pt x="71" y="16"/>
                    </a:cubicBezTo>
                    <a:cubicBezTo>
                      <a:pt x="71" y="16"/>
                      <a:pt x="71" y="17"/>
                      <a:pt x="71" y="17"/>
                    </a:cubicBezTo>
                    <a:cubicBezTo>
                      <a:pt x="72" y="18"/>
                      <a:pt x="72" y="19"/>
                      <a:pt x="72" y="19"/>
                    </a:cubicBezTo>
                    <a:cubicBezTo>
                      <a:pt x="72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4" y="20"/>
                      <a:pt x="74" y="20"/>
                    </a:cubicBezTo>
                    <a:cubicBezTo>
                      <a:pt x="74" y="20"/>
                      <a:pt x="75" y="21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1"/>
                      <a:pt x="74" y="21"/>
                      <a:pt x="75" y="21"/>
                    </a:cubicBezTo>
                    <a:cubicBezTo>
                      <a:pt x="75" y="21"/>
                      <a:pt x="75" y="21"/>
                      <a:pt x="75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6" y="23"/>
                      <a:pt x="76" y="23"/>
                      <a:pt x="77" y="23"/>
                    </a:cubicBezTo>
                    <a:cubicBezTo>
                      <a:pt x="77" y="23"/>
                      <a:pt x="77" y="23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4"/>
                      <a:pt x="78" y="25"/>
                      <a:pt x="78" y="25"/>
                    </a:cubicBezTo>
                    <a:cubicBezTo>
                      <a:pt x="78" y="25"/>
                      <a:pt x="79" y="25"/>
                      <a:pt x="78" y="25"/>
                    </a:cubicBezTo>
                    <a:cubicBezTo>
                      <a:pt x="78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80" y="28"/>
                      <a:pt x="80" y="29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1" y="29"/>
                      <a:pt x="81" y="30"/>
                      <a:pt x="81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31"/>
                      <a:pt x="81" y="31"/>
                      <a:pt x="82" y="30"/>
                    </a:cubicBezTo>
                    <a:cubicBezTo>
                      <a:pt x="82" y="30"/>
                      <a:pt x="82" y="31"/>
                      <a:pt x="83" y="32"/>
                    </a:cubicBezTo>
                    <a:cubicBezTo>
                      <a:pt x="83" y="32"/>
                      <a:pt x="83" y="33"/>
                      <a:pt x="83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3"/>
                      <a:pt x="83" y="34"/>
                      <a:pt x="84" y="34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84" y="35"/>
                      <a:pt x="85" y="36"/>
                      <a:pt x="85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7" y="38"/>
                      <a:pt x="87" y="38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40"/>
                      <a:pt x="87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7" y="40"/>
                      <a:pt x="87" y="40"/>
                    </a:cubicBezTo>
                    <a:cubicBezTo>
                      <a:pt x="87" y="40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1"/>
                    </a:cubicBezTo>
                    <a:cubicBezTo>
                      <a:pt x="88" y="41"/>
                      <a:pt x="89" y="41"/>
                      <a:pt x="89" y="41"/>
                    </a:cubicBezTo>
                    <a:cubicBezTo>
                      <a:pt x="89" y="41"/>
                      <a:pt x="89" y="42"/>
                      <a:pt x="89" y="42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9" y="42"/>
                      <a:pt x="90" y="42"/>
                      <a:pt x="90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0" y="43"/>
                      <a:pt x="90" y="44"/>
                      <a:pt x="90" y="44"/>
                    </a:cubicBezTo>
                    <a:cubicBezTo>
                      <a:pt x="90" y="44"/>
                      <a:pt x="90" y="44"/>
                      <a:pt x="91" y="44"/>
                    </a:cubicBezTo>
                    <a:cubicBezTo>
                      <a:pt x="91" y="44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2" y="46"/>
                    </a:cubicBezTo>
                    <a:cubicBezTo>
                      <a:pt x="92" y="46"/>
                      <a:pt x="93" y="47"/>
                      <a:pt x="93" y="47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4" y="49"/>
                      <a:pt x="94" y="49"/>
                    </a:cubicBezTo>
                    <a:cubicBezTo>
                      <a:pt x="94" y="49"/>
                      <a:pt x="94" y="50"/>
                      <a:pt x="94" y="50"/>
                    </a:cubicBezTo>
                    <a:cubicBezTo>
                      <a:pt x="94" y="51"/>
                      <a:pt x="94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2"/>
                      <a:pt x="95" y="52"/>
                    </a:cubicBezTo>
                    <a:cubicBezTo>
                      <a:pt x="95" y="52"/>
                      <a:pt x="95" y="52"/>
                      <a:pt x="96" y="52"/>
                    </a:cubicBezTo>
                    <a:cubicBezTo>
                      <a:pt x="96" y="52"/>
                      <a:pt x="96" y="52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7" y="53"/>
                      <a:pt x="97" y="53"/>
                      <a:pt x="97" y="54"/>
                    </a:cubicBezTo>
                    <a:cubicBezTo>
                      <a:pt x="97" y="54"/>
                      <a:pt x="97" y="54"/>
                      <a:pt x="97" y="54"/>
                    </a:cubicBezTo>
                    <a:cubicBezTo>
                      <a:pt x="97" y="55"/>
                      <a:pt x="97" y="55"/>
                      <a:pt x="97" y="55"/>
                    </a:cubicBezTo>
                    <a:cubicBezTo>
                      <a:pt x="97" y="55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8"/>
                      <a:pt x="100" y="59"/>
                      <a:pt x="100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100" y="60"/>
                      <a:pt x="100" y="61"/>
                      <a:pt x="100" y="61"/>
                    </a:cubicBezTo>
                    <a:cubicBezTo>
                      <a:pt x="100" y="61"/>
                      <a:pt x="100" y="61"/>
                      <a:pt x="101" y="61"/>
                    </a:cubicBezTo>
                    <a:cubicBezTo>
                      <a:pt x="101" y="61"/>
                      <a:pt x="101" y="61"/>
                      <a:pt x="101" y="61"/>
                    </a:cubicBezTo>
                    <a:cubicBezTo>
                      <a:pt x="101" y="61"/>
                      <a:pt x="101" y="62"/>
                      <a:pt x="101" y="62"/>
                    </a:cubicBezTo>
                    <a:cubicBezTo>
                      <a:pt x="101" y="62"/>
                      <a:pt x="102" y="62"/>
                      <a:pt x="102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2" y="62"/>
                      <a:pt x="102" y="63"/>
                      <a:pt x="102" y="64"/>
                    </a:cubicBezTo>
                    <a:cubicBezTo>
                      <a:pt x="102" y="64"/>
                      <a:pt x="103" y="64"/>
                      <a:pt x="103" y="64"/>
                    </a:cubicBezTo>
                    <a:cubicBezTo>
                      <a:pt x="103" y="64"/>
                      <a:pt x="103" y="65"/>
                      <a:pt x="103" y="66"/>
                    </a:cubicBezTo>
                    <a:cubicBezTo>
                      <a:pt x="103" y="66"/>
                      <a:pt x="103" y="66"/>
                      <a:pt x="103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1" y="67"/>
                      <a:pt x="100" y="67"/>
                      <a:pt x="100" y="67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6"/>
                      <a:pt x="98" y="66"/>
                      <a:pt x="98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98" y="67"/>
                      <a:pt x="97" y="66"/>
                      <a:pt x="97" y="67"/>
                    </a:cubicBezTo>
                    <a:cubicBezTo>
                      <a:pt x="97" y="67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94" y="66"/>
                      <a:pt x="94" y="66"/>
                    </a:cubicBezTo>
                    <a:cubicBezTo>
                      <a:pt x="94" y="66"/>
                      <a:pt x="94" y="66"/>
                      <a:pt x="94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2" y="66"/>
                      <a:pt x="92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89" y="66"/>
                      <a:pt x="89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6" y="66"/>
                      <a:pt x="84" y="66"/>
                      <a:pt x="84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2" y="65"/>
                    </a:cubicBezTo>
                    <a:cubicBezTo>
                      <a:pt x="82" y="65"/>
                      <a:pt x="81" y="65"/>
                      <a:pt x="81" y="65"/>
                    </a:cubicBezTo>
                    <a:cubicBezTo>
                      <a:pt x="81" y="65"/>
                      <a:pt x="81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79" y="64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8" y="65"/>
                      <a:pt x="77" y="64"/>
                      <a:pt x="77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5" y="64"/>
                      <a:pt x="75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64"/>
                      <a:pt x="75" y="64"/>
                      <a:pt x="74" y="64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4" y="64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3"/>
                      <a:pt x="71" y="63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0" y="64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69" y="63"/>
                      <a:pt x="68" y="63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7" y="63"/>
                      <a:pt x="67" y="63"/>
                    </a:cubicBezTo>
                    <a:cubicBezTo>
                      <a:pt x="67" y="63"/>
                      <a:pt x="67" y="63"/>
                      <a:pt x="67" y="63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5" y="63"/>
                      <a:pt x="65" y="63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2"/>
                      <a:pt x="62" y="62"/>
                      <a:pt x="61" y="62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62"/>
                      <a:pt x="61" y="62"/>
                      <a:pt x="60" y="62"/>
                    </a:cubicBezTo>
                    <a:cubicBezTo>
                      <a:pt x="60" y="61"/>
                      <a:pt x="60" y="62"/>
                      <a:pt x="60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1"/>
                      <a:pt x="59" y="61"/>
                      <a:pt x="59" y="62"/>
                    </a:cubicBezTo>
                    <a:cubicBezTo>
                      <a:pt x="59" y="62"/>
                      <a:pt x="59" y="62"/>
                      <a:pt x="59" y="61"/>
                    </a:cubicBezTo>
                    <a:cubicBezTo>
                      <a:pt x="58" y="61"/>
                      <a:pt x="58" y="60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2"/>
                      <a:pt x="58" y="62"/>
                      <a:pt x="58" y="61"/>
                    </a:cubicBezTo>
                    <a:cubicBezTo>
                      <a:pt x="58" y="61"/>
                      <a:pt x="56" y="61"/>
                      <a:pt x="56" y="61"/>
                    </a:cubicBezTo>
                    <a:cubicBezTo>
                      <a:pt x="56" y="61"/>
                      <a:pt x="56" y="61"/>
                      <a:pt x="55" y="61"/>
                    </a:cubicBezTo>
                    <a:cubicBezTo>
                      <a:pt x="55" y="61"/>
                      <a:pt x="55" y="61"/>
                      <a:pt x="55" y="61"/>
                    </a:cubicBezTo>
                    <a:cubicBezTo>
                      <a:pt x="55" y="61"/>
                      <a:pt x="55" y="61"/>
                      <a:pt x="55" y="61"/>
                    </a:cubicBezTo>
                    <a:cubicBezTo>
                      <a:pt x="55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3" y="61"/>
                      <a:pt x="53" y="61"/>
                    </a:cubicBezTo>
                    <a:cubicBezTo>
                      <a:pt x="53" y="61"/>
                      <a:pt x="53" y="61"/>
                      <a:pt x="53" y="62"/>
                    </a:cubicBezTo>
                    <a:cubicBezTo>
                      <a:pt x="53" y="63"/>
                      <a:pt x="53" y="63"/>
                      <a:pt x="52" y="63"/>
                    </a:cubicBezTo>
                    <a:close/>
                    <a:moveTo>
                      <a:pt x="88" y="64"/>
                    </a:moveTo>
                    <a:cubicBezTo>
                      <a:pt x="88" y="64"/>
                      <a:pt x="89" y="64"/>
                      <a:pt x="89" y="64"/>
                    </a:cubicBezTo>
                    <a:cubicBezTo>
                      <a:pt x="90" y="64"/>
                      <a:pt x="90" y="64"/>
                      <a:pt x="91" y="64"/>
                    </a:cubicBezTo>
                    <a:cubicBezTo>
                      <a:pt x="91" y="64"/>
                      <a:pt x="91" y="64"/>
                      <a:pt x="92" y="64"/>
                    </a:cubicBezTo>
                    <a:cubicBezTo>
                      <a:pt x="92" y="63"/>
                      <a:pt x="92" y="63"/>
                      <a:pt x="92" y="64"/>
                    </a:cubicBezTo>
                    <a:cubicBezTo>
                      <a:pt x="92" y="64"/>
                      <a:pt x="93" y="64"/>
                      <a:pt x="93" y="64"/>
                    </a:cubicBezTo>
                    <a:cubicBezTo>
                      <a:pt x="93" y="64"/>
                      <a:pt x="95" y="64"/>
                      <a:pt x="95" y="64"/>
                    </a:cubicBezTo>
                    <a:cubicBezTo>
                      <a:pt x="95" y="64"/>
                      <a:pt x="95" y="64"/>
                      <a:pt x="95" y="64"/>
                    </a:cubicBezTo>
                    <a:cubicBezTo>
                      <a:pt x="95" y="64"/>
                      <a:pt x="95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7" y="64"/>
                      <a:pt x="97" y="64"/>
                    </a:cubicBezTo>
                    <a:cubicBezTo>
                      <a:pt x="98" y="64"/>
                      <a:pt x="98" y="63"/>
                      <a:pt x="97" y="62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0"/>
                    </a:cubicBezTo>
                    <a:cubicBezTo>
                      <a:pt x="97" y="60"/>
                      <a:pt x="96" y="60"/>
                      <a:pt x="96" y="60"/>
                    </a:cubicBezTo>
                    <a:cubicBezTo>
                      <a:pt x="96" y="60"/>
                      <a:pt x="96" y="59"/>
                      <a:pt x="96" y="59"/>
                    </a:cubicBezTo>
                    <a:cubicBezTo>
                      <a:pt x="96" y="59"/>
                      <a:pt x="96" y="59"/>
                      <a:pt x="95" y="59"/>
                    </a:cubicBezTo>
                    <a:cubicBezTo>
                      <a:pt x="95" y="59"/>
                      <a:pt x="95" y="58"/>
                      <a:pt x="95" y="58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5" y="58"/>
                      <a:pt x="95" y="57"/>
                      <a:pt x="94" y="57"/>
                    </a:cubicBezTo>
                    <a:cubicBezTo>
                      <a:pt x="94" y="57"/>
                      <a:pt x="94" y="57"/>
                      <a:pt x="94" y="56"/>
                    </a:cubicBezTo>
                    <a:cubicBezTo>
                      <a:pt x="94" y="56"/>
                      <a:pt x="93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3" y="54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2" y="54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92" y="54"/>
                      <a:pt x="92" y="53"/>
                      <a:pt x="92" y="53"/>
                    </a:cubicBezTo>
                    <a:cubicBezTo>
                      <a:pt x="92" y="53"/>
                      <a:pt x="91" y="52"/>
                      <a:pt x="91" y="52"/>
                    </a:cubicBezTo>
                    <a:cubicBezTo>
                      <a:pt x="91" y="52"/>
                      <a:pt x="91" y="51"/>
                      <a:pt x="90" y="51"/>
                    </a:cubicBezTo>
                    <a:cubicBezTo>
                      <a:pt x="90" y="51"/>
                      <a:pt x="90" y="50"/>
                      <a:pt x="90" y="50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90" y="50"/>
                      <a:pt x="89" y="49"/>
                      <a:pt x="89" y="49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9" y="49"/>
                      <a:pt x="89" y="49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9" y="48"/>
                      <a:pt x="89" y="48"/>
                      <a:pt x="89" y="48"/>
                    </a:cubicBezTo>
                    <a:cubicBezTo>
                      <a:pt x="89" y="48"/>
                      <a:pt x="89" y="48"/>
                      <a:pt x="88" y="48"/>
                    </a:cubicBezTo>
                    <a:cubicBezTo>
                      <a:pt x="88" y="48"/>
                      <a:pt x="88" y="48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7"/>
                      <a:pt x="87" y="46"/>
                      <a:pt x="87" y="46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6" y="44"/>
                      <a:pt x="86" y="44"/>
                    </a:cubicBezTo>
                    <a:cubicBezTo>
                      <a:pt x="86" y="44"/>
                      <a:pt x="85" y="43"/>
                      <a:pt x="85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2"/>
                      <a:pt x="84" y="42"/>
                      <a:pt x="84" y="42"/>
                    </a:cubicBezTo>
                    <a:cubicBezTo>
                      <a:pt x="84" y="42"/>
                      <a:pt x="84" y="42"/>
                      <a:pt x="84" y="41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38"/>
                      <a:pt x="82" y="38"/>
                    </a:cubicBezTo>
                    <a:cubicBezTo>
                      <a:pt x="82" y="38"/>
                      <a:pt x="82" y="38"/>
                      <a:pt x="82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1" y="37"/>
                      <a:pt x="81" y="37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5"/>
                      <a:pt x="79" y="34"/>
                      <a:pt x="79" y="34"/>
                    </a:cubicBezTo>
                    <a:cubicBezTo>
                      <a:pt x="79" y="34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8" y="33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7" y="31"/>
                      <a:pt x="77" y="31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6" y="29"/>
                      <a:pt x="76" y="29"/>
                    </a:cubicBezTo>
                    <a:cubicBezTo>
                      <a:pt x="76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4" y="26"/>
                    </a:cubicBezTo>
                    <a:cubicBezTo>
                      <a:pt x="74" y="26"/>
                      <a:pt x="74" y="25"/>
                      <a:pt x="73" y="25"/>
                    </a:cubicBezTo>
                    <a:cubicBezTo>
                      <a:pt x="72" y="24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2"/>
                      <a:pt x="71" y="22"/>
                      <a:pt x="71" y="22"/>
                    </a:cubicBezTo>
                    <a:cubicBezTo>
                      <a:pt x="71" y="22"/>
                      <a:pt x="70" y="21"/>
                      <a:pt x="70" y="20"/>
                    </a:cubicBezTo>
                    <a:cubicBezTo>
                      <a:pt x="69" y="20"/>
                      <a:pt x="69" y="19"/>
                      <a:pt x="69" y="19"/>
                    </a:cubicBezTo>
                    <a:cubicBezTo>
                      <a:pt x="69" y="19"/>
                      <a:pt x="69" y="18"/>
                      <a:pt x="68" y="18"/>
                    </a:cubicBezTo>
                    <a:cubicBezTo>
                      <a:pt x="68" y="18"/>
                      <a:pt x="67" y="18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6" y="17"/>
                      <a:pt x="66" y="16"/>
                    </a:cubicBezTo>
                    <a:cubicBezTo>
                      <a:pt x="66" y="16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4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13"/>
                      <a:pt x="64" y="13"/>
                      <a:pt x="62" y="12"/>
                    </a:cubicBezTo>
                    <a:cubicBezTo>
                      <a:pt x="62" y="11"/>
                      <a:pt x="61" y="10"/>
                      <a:pt x="61" y="10"/>
                    </a:cubicBezTo>
                    <a:cubicBezTo>
                      <a:pt x="61" y="10"/>
                      <a:pt x="61" y="9"/>
                      <a:pt x="61" y="9"/>
                    </a:cubicBezTo>
                    <a:cubicBezTo>
                      <a:pt x="60" y="9"/>
                      <a:pt x="60" y="8"/>
                      <a:pt x="60" y="8"/>
                    </a:cubicBezTo>
                    <a:cubicBezTo>
                      <a:pt x="60" y="8"/>
                      <a:pt x="60" y="8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6"/>
                      <a:pt x="58" y="6"/>
                      <a:pt x="58" y="6"/>
                    </a:cubicBezTo>
                    <a:cubicBezTo>
                      <a:pt x="58" y="5"/>
                      <a:pt x="58" y="6"/>
                      <a:pt x="57" y="7"/>
                    </a:cubicBezTo>
                    <a:cubicBezTo>
                      <a:pt x="57" y="7"/>
                      <a:pt x="57" y="8"/>
                      <a:pt x="57" y="9"/>
                    </a:cubicBezTo>
                    <a:cubicBezTo>
                      <a:pt x="57" y="9"/>
                      <a:pt x="57" y="10"/>
                      <a:pt x="57" y="11"/>
                    </a:cubicBezTo>
                    <a:cubicBezTo>
                      <a:pt x="57" y="12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6" y="14"/>
                      <a:pt x="56" y="15"/>
                      <a:pt x="56" y="19"/>
                    </a:cubicBezTo>
                    <a:cubicBezTo>
                      <a:pt x="56" y="21"/>
                      <a:pt x="56" y="24"/>
                      <a:pt x="56" y="24"/>
                    </a:cubicBezTo>
                    <a:cubicBezTo>
                      <a:pt x="56" y="30"/>
                      <a:pt x="55" y="39"/>
                      <a:pt x="54" y="42"/>
                    </a:cubicBezTo>
                    <a:cubicBezTo>
                      <a:pt x="54" y="44"/>
                      <a:pt x="53" y="55"/>
                      <a:pt x="53" y="57"/>
                    </a:cubicBezTo>
                    <a:cubicBezTo>
                      <a:pt x="53" y="57"/>
                      <a:pt x="53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6" y="58"/>
                      <a:pt x="56" y="58"/>
                    </a:cubicBezTo>
                    <a:cubicBezTo>
                      <a:pt x="57" y="58"/>
                      <a:pt x="57" y="58"/>
                      <a:pt x="57" y="59"/>
                    </a:cubicBezTo>
                    <a:cubicBezTo>
                      <a:pt x="57" y="59"/>
                      <a:pt x="57" y="59"/>
                      <a:pt x="58" y="59"/>
                    </a:cubicBezTo>
                    <a:cubicBezTo>
                      <a:pt x="58" y="59"/>
                      <a:pt x="59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9" y="59"/>
                      <a:pt x="60" y="59"/>
                      <a:pt x="61" y="59"/>
                    </a:cubicBezTo>
                    <a:cubicBezTo>
                      <a:pt x="61" y="59"/>
                      <a:pt x="61" y="59"/>
                      <a:pt x="62" y="59"/>
                    </a:cubicBezTo>
                    <a:cubicBezTo>
                      <a:pt x="62" y="59"/>
                      <a:pt x="62" y="60"/>
                      <a:pt x="62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59"/>
                      <a:pt x="63" y="59"/>
                      <a:pt x="63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6" y="60"/>
                      <a:pt x="67" y="60"/>
                      <a:pt x="68" y="60"/>
                    </a:cubicBezTo>
                    <a:cubicBezTo>
                      <a:pt x="68" y="61"/>
                      <a:pt x="69" y="61"/>
                      <a:pt x="70" y="61"/>
                    </a:cubicBezTo>
                    <a:cubicBezTo>
                      <a:pt x="71" y="61"/>
                      <a:pt x="72" y="61"/>
                      <a:pt x="72" y="61"/>
                    </a:cubicBezTo>
                    <a:cubicBezTo>
                      <a:pt x="72" y="62"/>
                      <a:pt x="73" y="62"/>
                      <a:pt x="73" y="62"/>
                    </a:cubicBezTo>
                    <a:cubicBezTo>
                      <a:pt x="73" y="62"/>
                      <a:pt x="73" y="62"/>
                      <a:pt x="74" y="62"/>
                    </a:cubicBezTo>
                    <a:cubicBezTo>
                      <a:pt x="74" y="62"/>
                      <a:pt x="74" y="62"/>
                      <a:pt x="75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5" y="62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7" y="62"/>
                    </a:cubicBezTo>
                    <a:cubicBezTo>
                      <a:pt x="77" y="62"/>
                      <a:pt x="77" y="62"/>
                      <a:pt x="77" y="62"/>
                    </a:cubicBezTo>
                    <a:cubicBezTo>
                      <a:pt x="80" y="62"/>
                      <a:pt x="80" y="62"/>
                      <a:pt x="80" y="63"/>
                    </a:cubicBezTo>
                    <a:cubicBezTo>
                      <a:pt x="80" y="63"/>
                      <a:pt x="81" y="63"/>
                      <a:pt x="81" y="62"/>
                    </a:cubicBezTo>
                    <a:cubicBezTo>
                      <a:pt x="80" y="62"/>
                      <a:pt x="81" y="62"/>
                      <a:pt x="81" y="62"/>
                    </a:cubicBezTo>
                    <a:cubicBezTo>
                      <a:pt x="82" y="62"/>
                      <a:pt x="82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3" y="63"/>
                      <a:pt x="84" y="63"/>
                      <a:pt x="84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3"/>
                      <a:pt x="86" y="63"/>
                      <a:pt x="86" y="63"/>
                    </a:cubicBezTo>
                    <a:cubicBezTo>
                      <a:pt x="86" y="63"/>
                      <a:pt x="87" y="64"/>
                      <a:pt x="88" y="64"/>
                    </a:cubicBezTo>
                    <a:close/>
                    <a:moveTo>
                      <a:pt x="59" y="56"/>
                    </a:move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6"/>
                      <a:pt x="58" y="55"/>
                      <a:pt x="58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8" y="55"/>
                      <a:pt x="58" y="56"/>
                      <a:pt x="57" y="56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7" y="54"/>
                      <a:pt x="57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5" y="53"/>
                      <a:pt x="55" y="53"/>
                      <a:pt x="55" y="53"/>
                    </a:cubicBezTo>
                    <a:cubicBezTo>
                      <a:pt x="56" y="53"/>
                      <a:pt x="56" y="52"/>
                      <a:pt x="55" y="52"/>
                    </a:cubicBezTo>
                    <a:cubicBezTo>
                      <a:pt x="55" y="52"/>
                      <a:pt x="55" y="52"/>
                      <a:pt x="56" y="52"/>
                    </a:cubicBezTo>
                    <a:cubicBezTo>
                      <a:pt x="57" y="52"/>
                      <a:pt x="57" y="52"/>
                      <a:pt x="58" y="51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8" y="51"/>
                      <a:pt x="58" y="51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49"/>
                      <a:pt x="58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9" y="49"/>
                      <a:pt x="58" y="49"/>
                      <a:pt x="58" y="49"/>
                    </a:cubicBezTo>
                    <a:cubicBezTo>
                      <a:pt x="58" y="49"/>
                      <a:pt x="58" y="48"/>
                      <a:pt x="58" y="47"/>
                    </a:cubicBezTo>
                    <a:cubicBezTo>
                      <a:pt x="58" y="47"/>
                      <a:pt x="58" y="46"/>
                      <a:pt x="58" y="47"/>
                    </a:cubicBezTo>
                    <a:cubicBezTo>
                      <a:pt x="57" y="47"/>
                      <a:pt x="58" y="46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7" y="43"/>
                      <a:pt x="58" y="43"/>
                      <a:pt x="58" y="43"/>
                    </a:cubicBezTo>
                    <a:cubicBezTo>
                      <a:pt x="58" y="43"/>
                      <a:pt x="58" y="43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8" y="41"/>
                      <a:pt x="58" y="40"/>
                      <a:pt x="58" y="41"/>
                    </a:cubicBezTo>
                    <a:cubicBezTo>
                      <a:pt x="58" y="41"/>
                      <a:pt x="58" y="41"/>
                      <a:pt x="57" y="41"/>
                    </a:cubicBezTo>
                    <a:cubicBezTo>
                      <a:pt x="57" y="41"/>
                      <a:pt x="57" y="41"/>
                      <a:pt x="58" y="41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8" y="40"/>
                      <a:pt x="58" y="40"/>
                      <a:pt x="58" y="39"/>
                    </a:cubicBezTo>
                    <a:cubicBezTo>
                      <a:pt x="58" y="39"/>
                      <a:pt x="58" y="38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38"/>
                      <a:pt x="57" y="37"/>
                      <a:pt x="58" y="37"/>
                    </a:cubicBezTo>
                    <a:cubicBezTo>
                      <a:pt x="58" y="37"/>
                      <a:pt x="58" y="37"/>
                      <a:pt x="57" y="37"/>
                    </a:cubicBezTo>
                    <a:cubicBezTo>
                      <a:pt x="57" y="37"/>
                      <a:pt x="57" y="37"/>
                      <a:pt x="58" y="37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59" y="36"/>
                      <a:pt x="58" y="36"/>
                      <a:pt x="59" y="36"/>
                    </a:cubicBezTo>
                    <a:cubicBezTo>
                      <a:pt x="59" y="35"/>
                      <a:pt x="58" y="35"/>
                      <a:pt x="58" y="36"/>
                    </a:cubicBezTo>
                    <a:cubicBezTo>
                      <a:pt x="58" y="36"/>
                      <a:pt x="58" y="36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7" y="35"/>
                      <a:pt x="57" y="35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8" y="34"/>
                      <a:pt x="58" y="33"/>
                      <a:pt x="58" y="33"/>
                    </a:cubicBezTo>
                    <a:cubicBezTo>
                      <a:pt x="58" y="33"/>
                      <a:pt x="58" y="32"/>
                      <a:pt x="58" y="32"/>
                    </a:cubicBezTo>
                    <a:cubicBezTo>
                      <a:pt x="57" y="32"/>
                      <a:pt x="57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8" y="30"/>
                    </a:cubicBezTo>
                    <a:cubicBezTo>
                      <a:pt x="58" y="30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7" y="28"/>
                      <a:pt x="57" y="28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59" y="26"/>
                      <a:pt x="59" y="26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60" y="25"/>
                      <a:pt x="60" y="24"/>
                      <a:pt x="60" y="24"/>
                    </a:cubicBezTo>
                    <a:cubicBezTo>
                      <a:pt x="59" y="24"/>
                      <a:pt x="59" y="24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2"/>
                      <a:pt x="62" y="22"/>
                      <a:pt x="62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2" y="23"/>
                      <a:pt x="63" y="23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6"/>
                      <a:pt x="65" y="27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65" y="27"/>
                      <a:pt x="66" y="28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9"/>
                      <a:pt x="66" y="29"/>
                    </a:cubicBezTo>
                    <a:cubicBezTo>
                      <a:pt x="66" y="29"/>
                      <a:pt x="67" y="30"/>
                      <a:pt x="67" y="30"/>
                    </a:cubicBezTo>
                    <a:cubicBezTo>
                      <a:pt x="67" y="30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70" y="32"/>
                      <a:pt x="70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4"/>
                      <a:pt x="71" y="34"/>
                      <a:pt x="72" y="34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3" y="36"/>
                      <a:pt x="73" y="36"/>
                    </a:cubicBezTo>
                    <a:cubicBezTo>
                      <a:pt x="73" y="36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4" y="37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8"/>
                    </a:cubicBezTo>
                    <a:cubicBezTo>
                      <a:pt x="74" y="38"/>
                      <a:pt x="75" y="38"/>
                      <a:pt x="75" y="38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6" y="39"/>
                      <a:pt x="75" y="39"/>
                    </a:cubicBezTo>
                    <a:cubicBezTo>
                      <a:pt x="75" y="39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1"/>
                      <a:pt x="77" y="4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7" y="41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3"/>
                      <a:pt x="78" y="43"/>
                    </a:cubicBezTo>
                    <a:cubicBezTo>
                      <a:pt x="78" y="43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79" y="44"/>
                      <a:pt x="80" y="45"/>
                      <a:pt x="79" y="45"/>
                    </a:cubicBezTo>
                    <a:cubicBezTo>
                      <a:pt x="79" y="45"/>
                      <a:pt x="80" y="45"/>
                      <a:pt x="80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2" y="47"/>
                      <a:pt x="82" y="47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2" y="48"/>
                      <a:pt x="82" y="49"/>
                      <a:pt x="82" y="49"/>
                    </a:cubicBezTo>
                    <a:cubicBezTo>
                      <a:pt x="82" y="49"/>
                      <a:pt x="82" y="49"/>
                      <a:pt x="83" y="50"/>
                    </a:cubicBezTo>
                    <a:cubicBezTo>
                      <a:pt x="83" y="50"/>
                      <a:pt x="83" y="50"/>
                      <a:pt x="83" y="50"/>
                    </a:cubicBezTo>
                    <a:cubicBezTo>
                      <a:pt x="83" y="50"/>
                      <a:pt x="83" y="50"/>
                      <a:pt x="83" y="50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3" y="51"/>
                      <a:pt x="84" y="51"/>
                      <a:pt x="84" y="51"/>
                    </a:cubicBezTo>
                    <a:cubicBezTo>
                      <a:pt x="84" y="51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5" y="52"/>
                      <a:pt x="85" y="53"/>
                      <a:pt x="85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5" y="53"/>
                      <a:pt x="85" y="53"/>
                      <a:pt x="85" y="54"/>
                    </a:cubicBezTo>
                    <a:cubicBezTo>
                      <a:pt x="85" y="54"/>
                      <a:pt x="86" y="54"/>
                      <a:pt x="86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87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5" y="59"/>
                      <a:pt x="85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6" y="59"/>
                      <a:pt x="85" y="59"/>
                      <a:pt x="85" y="59"/>
                    </a:cubicBezTo>
                    <a:cubicBezTo>
                      <a:pt x="85" y="59"/>
                      <a:pt x="84" y="59"/>
                      <a:pt x="84" y="59"/>
                    </a:cubicBezTo>
                    <a:cubicBezTo>
                      <a:pt x="84" y="59"/>
                      <a:pt x="83" y="59"/>
                      <a:pt x="83" y="59"/>
                    </a:cubicBezTo>
                    <a:cubicBezTo>
                      <a:pt x="82" y="59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1" y="58"/>
                      <a:pt x="80" y="58"/>
                      <a:pt x="80" y="58"/>
                    </a:cubicBezTo>
                    <a:cubicBezTo>
                      <a:pt x="79" y="58"/>
                      <a:pt x="78" y="58"/>
                      <a:pt x="78" y="58"/>
                    </a:cubicBezTo>
                    <a:cubicBezTo>
                      <a:pt x="79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7"/>
                      <a:pt x="75" y="57"/>
                      <a:pt x="75" y="58"/>
                    </a:cubicBezTo>
                    <a:cubicBezTo>
                      <a:pt x="75" y="58"/>
                      <a:pt x="75" y="58"/>
                      <a:pt x="74" y="58"/>
                    </a:cubicBezTo>
                    <a:cubicBezTo>
                      <a:pt x="74" y="57"/>
                      <a:pt x="74" y="57"/>
                      <a:pt x="74" y="58"/>
                    </a:cubicBezTo>
                    <a:cubicBezTo>
                      <a:pt x="74" y="58"/>
                      <a:pt x="73" y="58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7"/>
                      <a:pt x="72" y="57"/>
                    </a:cubicBezTo>
                    <a:cubicBezTo>
                      <a:pt x="72" y="57"/>
                      <a:pt x="71" y="57"/>
                      <a:pt x="71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7"/>
                      <a:pt x="69" y="57"/>
                    </a:cubicBezTo>
                    <a:cubicBezTo>
                      <a:pt x="69" y="57"/>
                      <a:pt x="68" y="57"/>
                      <a:pt x="68" y="57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68" y="56"/>
                      <a:pt x="68" y="57"/>
                    </a:cubicBezTo>
                    <a:cubicBezTo>
                      <a:pt x="68" y="57"/>
                      <a:pt x="67" y="57"/>
                      <a:pt x="66" y="57"/>
                    </a:cubicBezTo>
                    <a:cubicBezTo>
                      <a:pt x="66" y="57"/>
                      <a:pt x="65" y="57"/>
                      <a:pt x="65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4" y="57"/>
                      <a:pt x="64" y="57"/>
                      <a:pt x="64" y="56"/>
                    </a:cubicBezTo>
                    <a:cubicBezTo>
                      <a:pt x="64" y="56"/>
                      <a:pt x="64" y="56"/>
                      <a:pt x="64" y="57"/>
                    </a:cubicBezTo>
                    <a:cubicBezTo>
                      <a:pt x="64" y="57"/>
                      <a:pt x="63" y="57"/>
                      <a:pt x="63" y="57"/>
                    </a:cubicBezTo>
                    <a:cubicBezTo>
                      <a:pt x="63" y="56"/>
                      <a:pt x="62" y="56"/>
                      <a:pt x="62" y="56"/>
                    </a:cubicBezTo>
                    <a:cubicBezTo>
                      <a:pt x="62" y="56"/>
                      <a:pt x="61" y="56"/>
                      <a:pt x="61" y="5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1" y="56"/>
                      <a:pt x="60" y="56"/>
                      <a:pt x="60" y="56"/>
                    </a:cubicBezTo>
                    <a:cubicBezTo>
                      <a:pt x="59" y="55"/>
                      <a:pt x="59" y="55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lose/>
                    <a:moveTo>
                      <a:pt x="65" y="52"/>
                    </a:moveTo>
                    <a:cubicBezTo>
                      <a:pt x="65" y="52"/>
                      <a:pt x="66" y="52"/>
                      <a:pt x="66" y="52"/>
                    </a:cubicBezTo>
                    <a:cubicBezTo>
                      <a:pt x="67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70" y="52"/>
                    </a:cubicBezTo>
                    <a:cubicBezTo>
                      <a:pt x="70" y="52"/>
                      <a:pt x="70" y="52"/>
                      <a:pt x="72" y="52"/>
                    </a:cubicBezTo>
                    <a:cubicBezTo>
                      <a:pt x="73" y="53"/>
                      <a:pt x="74" y="53"/>
                      <a:pt x="77" y="53"/>
                    </a:cubicBezTo>
                    <a:cubicBezTo>
                      <a:pt x="78" y="53"/>
                      <a:pt x="79" y="53"/>
                      <a:pt x="79" y="53"/>
                    </a:cubicBezTo>
                    <a:cubicBezTo>
                      <a:pt x="79" y="53"/>
                      <a:pt x="80" y="53"/>
                      <a:pt x="80" y="53"/>
                    </a:cubicBezTo>
                    <a:cubicBezTo>
                      <a:pt x="81" y="53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1" y="53"/>
                      <a:pt x="81" y="52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81" y="52"/>
                      <a:pt x="81" y="51"/>
                      <a:pt x="80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1"/>
                      <a:pt x="80" y="50"/>
                      <a:pt x="80" y="50"/>
                    </a:cubicBezTo>
                    <a:cubicBezTo>
                      <a:pt x="79" y="49"/>
                      <a:pt x="79" y="49"/>
                      <a:pt x="78" y="48"/>
                    </a:cubicBezTo>
                    <a:cubicBezTo>
                      <a:pt x="78" y="48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7" y="47"/>
                    </a:cubicBezTo>
                    <a:cubicBezTo>
                      <a:pt x="77" y="47"/>
                      <a:pt x="76" y="46"/>
                      <a:pt x="77" y="46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6" y="46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4"/>
                    </a:cubicBezTo>
                    <a:cubicBezTo>
                      <a:pt x="75" y="44"/>
                      <a:pt x="75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5" y="44"/>
                      <a:pt x="75" y="44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3" y="42"/>
                      <a:pt x="73" y="41"/>
                      <a:pt x="73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2" y="40"/>
                      <a:pt x="72" y="40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1" y="39"/>
                      <a:pt x="71" y="39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71" y="38"/>
                      <a:pt x="70" y="37"/>
                      <a:pt x="70" y="37"/>
                    </a:cubicBezTo>
                    <a:cubicBezTo>
                      <a:pt x="70" y="36"/>
                      <a:pt x="69" y="36"/>
                      <a:pt x="69" y="36"/>
                    </a:cubicBezTo>
                    <a:cubicBezTo>
                      <a:pt x="69" y="36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7" y="34"/>
                    </a:cubicBezTo>
                    <a:cubicBezTo>
                      <a:pt x="67" y="34"/>
                      <a:pt x="67" y="33"/>
                      <a:pt x="67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34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5" y="31"/>
                      <a:pt x="64" y="30"/>
                      <a:pt x="64" y="30"/>
                    </a:cubicBezTo>
                    <a:cubicBezTo>
                      <a:pt x="64" y="30"/>
                      <a:pt x="64" y="29"/>
                      <a:pt x="64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2" y="29"/>
                      <a:pt x="62" y="29"/>
                      <a:pt x="62" y="32"/>
                    </a:cubicBezTo>
                    <a:cubicBezTo>
                      <a:pt x="62" y="39"/>
                      <a:pt x="62" y="41"/>
                      <a:pt x="61" y="42"/>
                    </a:cubicBezTo>
                    <a:cubicBezTo>
                      <a:pt x="61" y="43"/>
                      <a:pt x="61" y="44"/>
                      <a:pt x="61" y="45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1" y="46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8"/>
                    </a:cubicBezTo>
                    <a:cubicBezTo>
                      <a:pt x="61" y="48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50"/>
                    </a:cubicBezTo>
                    <a:cubicBezTo>
                      <a:pt x="61" y="52"/>
                      <a:pt x="61" y="52"/>
                      <a:pt x="63" y="52"/>
                    </a:cubicBezTo>
                    <a:cubicBezTo>
                      <a:pt x="64" y="52"/>
                      <a:pt x="65" y="52"/>
                      <a:pt x="65" y="52"/>
                    </a:cubicBezTo>
                    <a:close/>
                    <a:moveTo>
                      <a:pt x="8" y="54"/>
                    </a:moveTo>
                    <a:cubicBezTo>
                      <a:pt x="8" y="54"/>
                      <a:pt x="9" y="54"/>
                      <a:pt x="9" y="54"/>
                    </a:cubicBezTo>
                    <a:cubicBezTo>
                      <a:pt x="9" y="54"/>
                      <a:pt x="10" y="54"/>
                      <a:pt x="11" y="54"/>
                    </a:cubicBezTo>
                    <a:cubicBezTo>
                      <a:pt x="11" y="54"/>
                      <a:pt x="11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4"/>
                      <a:pt x="14" y="54"/>
                      <a:pt x="14" y="54"/>
                    </a:cubicBezTo>
                    <a:cubicBezTo>
                      <a:pt x="15" y="55"/>
                      <a:pt x="16" y="55"/>
                      <a:pt x="18" y="55"/>
                    </a:cubicBezTo>
                    <a:cubicBezTo>
                      <a:pt x="19" y="55"/>
                      <a:pt x="21" y="55"/>
                      <a:pt x="21" y="55"/>
                    </a:cubicBezTo>
                    <a:cubicBezTo>
                      <a:pt x="21" y="56"/>
                      <a:pt x="21" y="56"/>
                      <a:pt x="21" y="55"/>
                    </a:cubicBezTo>
                    <a:cubicBezTo>
                      <a:pt x="22" y="55"/>
                      <a:pt x="22" y="55"/>
                      <a:pt x="23" y="56"/>
                    </a:cubicBezTo>
                    <a:cubicBezTo>
                      <a:pt x="24" y="56"/>
                      <a:pt x="24" y="56"/>
                      <a:pt x="25" y="56"/>
                    </a:cubicBezTo>
                    <a:cubicBezTo>
                      <a:pt x="25" y="56"/>
                      <a:pt x="25" y="56"/>
                      <a:pt x="26" y="56"/>
                    </a:cubicBezTo>
                    <a:cubicBezTo>
                      <a:pt x="26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9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0" y="56"/>
                      <a:pt x="30" y="56"/>
                      <a:pt x="31" y="56"/>
                    </a:cubicBezTo>
                    <a:cubicBezTo>
                      <a:pt x="31" y="56"/>
                      <a:pt x="31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3" y="56"/>
                      <a:pt x="33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4" y="57"/>
                      <a:pt x="34" y="57"/>
                      <a:pt x="35" y="56"/>
                    </a:cubicBezTo>
                    <a:cubicBezTo>
                      <a:pt x="35" y="56"/>
                      <a:pt x="36" y="56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6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7"/>
                      <a:pt x="39" y="57"/>
                      <a:pt x="39" y="57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1" y="57"/>
                      <a:pt x="42" y="57"/>
                      <a:pt x="43" y="57"/>
                    </a:cubicBezTo>
                    <a:cubicBezTo>
                      <a:pt x="44" y="57"/>
                      <a:pt x="46" y="57"/>
                      <a:pt x="46" y="57"/>
                    </a:cubicBezTo>
                    <a:cubicBezTo>
                      <a:pt x="46" y="57"/>
                      <a:pt x="48" y="57"/>
                      <a:pt x="49" y="58"/>
                    </a:cubicBezTo>
                    <a:cubicBezTo>
                      <a:pt x="49" y="58"/>
                      <a:pt x="49" y="58"/>
                      <a:pt x="49" y="57"/>
                    </a:cubicBezTo>
                    <a:cubicBezTo>
                      <a:pt x="49" y="57"/>
                      <a:pt x="49" y="57"/>
                      <a:pt x="49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5"/>
                      <a:pt x="50" y="54"/>
                      <a:pt x="50" y="54"/>
                    </a:cubicBezTo>
                    <a:cubicBezTo>
                      <a:pt x="50" y="53"/>
                      <a:pt x="50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1" y="49"/>
                      <a:pt x="50" y="49"/>
                    </a:cubicBezTo>
                    <a:cubicBezTo>
                      <a:pt x="50" y="49"/>
                      <a:pt x="50" y="49"/>
                      <a:pt x="50" y="48"/>
                    </a:cubicBezTo>
                    <a:cubicBezTo>
                      <a:pt x="51" y="48"/>
                      <a:pt x="51" y="48"/>
                      <a:pt x="50" y="48"/>
                    </a:cubicBezTo>
                    <a:cubicBezTo>
                      <a:pt x="50" y="48"/>
                      <a:pt x="50" y="48"/>
                      <a:pt x="51" y="48"/>
                    </a:cubicBezTo>
                    <a:cubicBezTo>
                      <a:pt x="51" y="48"/>
                      <a:pt x="51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1" y="47"/>
                      <a:pt x="51" y="46"/>
                      <a:pt x="51" y="46"/>
                    </a:cubicBezTo>
                    <a:cubicBezTo>
                      <a:pt x="51" y="46"/>
                      <a:pt x="51" y="45"/>
                      <a:pt x="51" y="42"/>
                    </a:cubicBezTo>
                    <a:cubicBezTo>
                      <a:pt x="51" y="41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2" y="39"/>
                      <a:pt x="51" y="39"/>
                    </a:cubicBezTo>
                    <a:cubicBezTo>
                      <a:pt x="51" y="39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5"/>
                      <a:pt x="52" y="34"/>
                    </a:cubicBezTo>
                    <a:cubicBezTo>
                      <a:pt x="52" y="34"/>
                      <a:pt x="52" y="33"/>
                      <a:pt x="52" y="33"/>
                    </a:cubicBezTo>
                    <a:cubicBezTo>
                      <a:pt x="51" y="33"/>
                      <a:pt x="51" y="33"/>
                      <a:pt x="51" y="32"/>
                    </a:cubicBezTo>
                    <a:cubicBezTo>
                      <a:pt x="52" y="31"/>
                      <a:pt x="52" y="30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0"/>
                      <a:pt x="52" y="28"/>
                      <a:pt x="52" y="25"/>
                    </a:cubicBezTo>
                    <a:cubicBezTo>
                      <a:pt x="52" y="25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3"/>
                    </a:cubicBezTo>
                    <a:cubicBezTo>
                      <a:pt x="52" y="23"/>
                      <a:pt x="52" y="23"/>
                      <a:pt x="52" y="22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2" y="21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3" y="18"/>
                      <a:pt x="53" y="17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5"/>
                    </a:cubicBezTo>
                    <a:cubicBezTo>
                      <a:pt x="52" y="15"/>
                      <a:pt x="52" y="15"/>
                      <a:pt x="53" y="15"/>
                    </a:cubicBezTo>
                    <a:cubicBezTo>
                      <a:pt x="53" y="15"/>
                      <a:pt x="53" y="14"/>
                      <a:pt x="53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2"/>
                      <a:pt x="53" y="12"/>
                    </a:cubicBezTo>
                    <a:cubicBezTo>
                      <a:pt x="53" y="11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5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53" y="6"/>
                      <a:pt x="53" y="6"/>
                      <a:pt x="52" y="6"/>
                    </a:cubicBezTo>
                    <a:cubicBezTo>
                      <a:pt x="52" y="7"/>
                      <a:pt x="51" y="7"/>
                      <a:pt x="51" y="7"/>
                    </a:cubicBezTo>
                    <a:cubicBezTo>
                      <a:pt x="51" y="7"/>
                      <a:pt x="51" y="8"/>
                      <a:pt x="51" y="8"/>
                    </a:cubicBezTo>
                    <a:cubicBezTo>
                      <a:pt x="50" y="8"/>
                      <a:pt x="50" y="8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48" y="11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6"/>
                      <a:pt x="44" y="16"/>
                    </a:cubicBezTo>
                    <a:cubicBezTo>
                      <a:pt x="44" y="15"/>
                      <a:pt x="44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7"/>
                      <a:pt x="42" y="17"/>
                    </a:cubicBezTo>
                    <a:cubicBezTo>
                      <a:pt x="41" y="17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0" y="18"/>
                    </a:cubicBezTo>
                    <a:cubicBezTo>
                      <a:pt x="40" y="18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39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1"/>
                      <a:pt x="38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3"/>
                    </a:cubicBezTo>
                    <a:cubicBezTo>
                      <a:pt x="36" y="23"/>
                      <a:pt x="36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8"/>
                    </a:cubicBezTo>
                    <a:cubicBezTo>
                      <a:pt x="31" y="28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8" y="3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7" y="31"/>
                    </a:cubicBezTo>
                    <a:cubicBezTo>
                      <a:pt x="27" y="31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4"/>
                      <a:pt x="26" y="34"/>
                    </a:cubicBezTo>
                    <a:cubicBezTo>
                      <a:pt x="26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3" y="34"/>
                      <a:pt x="23" y="35"/>
                      <a:pt x="23" y="35"/>
                    </a:cubicBezTo>
                    <a:cubicBezTo>
                      <a:pt x="24" y="35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6"/>
                      <a:pt x="22" y="37"/>
                      <a:pt x="22" y="37"/>
                    </a:cubicBezTo>
                    <a:cubicBezTo>
                      <a:pt x="22" y="37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9"/>
                      <a:pt x="20" y="39"/>
                    </a:cubicBezTo>
                    <a:cubicBezTo>
                      <a:pt x="20" y="39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8" y="40"/>
                    </a:cubicBezTo>
                    <a:cubicBezTo>
                      <a:pt x="18" y="40"/>
                      <a:pt x="18" y="41"/>
                      <a:pt x="18" y="41"/>
                    </a:cubicBezTo>
                    <a:cubicBezTo>
                      <a:pt x="18" y="41"/>
                      <a:pt x="17" y="41"/>
                      <a:pt x="17" y="41"/>
                    </a:cubicBezTo>
                    <a:cubicBezTo>
                      <a:pt x="17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45"/>
                      <a:pt x="13" y="45"/>
                    </a:cubicBezTo>
                    <a:cubicBezTo>
                      <a:pt x="14" y="45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1" y="47"/>
                      <a:pt x="11" y="47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9" y="50"/>
                      <a:pt x="9" y="5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7" y="52"/>
                      <a:pt x="7" y="52"/>
                    </a:cubicBezTo>
                    <a:cubicBezTo>
                      <a:pt x="7" y="51"/>
                      <a:pt x="7" y="52"/>
                      <a:pt x="7" y="52"/>
                    </a:cubicBezTo>
                    <a:cubicBezTo>
                      <a:pt x="7" y="52"/>
                      <a:pt x="7" y="52"/>
                      <a:pt x="6" y="52"/>
                    </a:cubicBezTo>
                    <a:cubicBezTo>
                      <a:pt x="6" y="53"/>
                      <a:pt x="6" y="54"/>
                      <a:pt x="6" y="54"/>
                    </a:cubicBezTo>
                    <a:cubicBezTo>
                      <a:pt x="7" y="54"/>
                      <a:pt x="7" y="54"/>
                      <a:pt x="8" y="54"/>
                    </a:cubicBezTo>
                    <a:close/>
                    <a:moveTo>
                      <a:pt x="42" y="54"/>
                    </a:moveTo>
                    <a:cubicBezTo>
                      <a:pt x="42" y="54"/>
                      <a:pt x="41" y="54"/>
                      <a:pt x="41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8" y="53"/>
                      <a:pt x="38" y="53"/>
                      <a:pt x="37" y="53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7" y="53"/>
                      <a:pt x="36" y="53"/>
                      <a:pt x="36" y="53"/>
                    </a:cubicBezTo>
                    <a:cubicBezTo>
                      <a:pt x="36" y="53"/>
                      <a:pt x="36" y="52"/>
                      <a:pt x="36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6" y="53"/>
                      <a:pt x="36" y="53"/>
                      <a:pt x="35" y="52"/>
                    </a:cubicBezTo>
                    <a:cubicBezTo>
                      <a:pt x="35" y="52"/>
                      <a:pt x="34" y="52"/>
                      <a:pt x="32" y="52"/>
                    </a:cubicBezTo>
                    <a:cubicBezTo>
                      <a:pt x="32" y="52"/>
                      <a:pt x="31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30" y="52"/>
                      <a:pt x="30" y="51"/>
                      <a:pt x="30" y="51"/>
                    </a:cubicBezTo>
                    <a:cubicBezTo>
                      <a:pt x="30" y="51"/>
                      <a:pt x="29" y="51"/>
                      <a:pt x="29" y="51"/>
                    </a:cubicBezTo>
                    <a:cubicBezTo>
                      <a:pt x="29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7" y="51"/>
                      <a:pt x="27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50"/>
                      <a:pt x="23" y="50"/>
                      <a:pt x="22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8" y="50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8"/>
                      <a:pt x="18" y="47"/>
                    </a:cubicBezTo>
                    <a:cubicBezTo>
                      <a:pt x="18" y="46"/>
                      <a:pt x="18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1" y="45"/>
                      <a:pt x="21" y="45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3" y="43"/>
                      <a:pt x="23" y="42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2"/>
                      <a:pt x="23" y="42"/>
                      <a:pt x="24" y="42"/>
                    </a:cubicBezTo>
                    <a:cubicBezTo>
                      <a:pt x="24" y="42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5" y="41"/>
                      <a:pt x="25" y="40"/>
                    </a:cubicBezTo>
                    <a:cubicBezTo>
                      <a:pt x="25" y="40"/>
                      <a:pt x="26" y="40"/>
                      <a:pt x="26" y="40"/>
                    </a:cubicBezTo>
                    <a:cubicBezTo>
                      <a:pt x="26" y="40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7" y="39"/>
                    </a:cubicBezTo>
                    <a:cubicBezTo>
                      <a:pt x="27" y="39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8"/>
                      <a:pt x="28" y="38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6"/>
                      <a:pt x="29" y="36"/>
                      <a:pt x="29" y="37"/>
                    </a:cubicBezTo>
                    <a:cubicBezTo>
                      <a:pt x="29" y="37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30" y="36"/>
                      <a:pt x="30" y="36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2"/>
                      <a:pt x="35" y="31"/>
                      <a:pt x="35" y="31"/>
                    </a:cubicBezTo>
                    <a:cubicBezTo>
                      <a:pt x="35" y="31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8"/>
                      <a:pt x="37" y="28"/>
                    </a:cubicBezTo>
                    <a:cubicBezTo>
                      <a:pt x="37" y="29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9" y="28"/>
                    </a:cubicBezTo>
                    <a:cubicBezTo>
                      <a:pt x="39" y="28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5"/>
                      <a:pt x="40" y="25"/>
                    </a:cubicBezTo>
                    <a:cubicBezTo>
                      <a:pt x="40" y="26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3"/>
                      <a:pt x="43" y="23"/>
                    </a:cubicBezTo>
                    <a:cubicBezTo>
                      <a:pt x="43" y="23"/>
                      <a:pt x="44" y="23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5" y="22"/>
                    </a:cubicBezTo>
                    <a:cubicBezTo>
                      <a:pt x="45" y="22"/>
                      <a:pt x="45" y="22"/>
                      <a:pt x="45" y="23"/>
                    </a:cubicBezTo>
                    <a:cubicBezTo>
                      <a:pt x="45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7" y="23"/>
                      <a:pt x="47" y="23"/>
                    </a:cubicBezTo>
                    <a:cubicBezTo>
                      <a:pt x="47" y="23"/>
                      <a:pt x="47" y="24"/>
                      <a:pt x="47" y="24"/>
                    </a:cubicBezTo>
                    <a:cubicBezTo>
                      <a:pt x="47" y="24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6"/>
                      <a:pt x="47" y="27"/>
                    </a:cubicBezTo>
                    <a:cubicBezTo>
                      <a:pt x="47" y="27"/>
                      <a:pt x="47" y="28"/>
                      <a:pt x="47" y="28"/>
                    </a:cubicBezTo>
                    <a:cubicBezTo>
                      <a:pt x="47" y="29"/>
                      <a:pt x="47" y="29"/>
                      <a:pt x="47" y="31"/>
                    </a:cubicBezTo>
                    <a:cubicBezTo>
                      <a:pt x="47" y="31"/>
                      <a:pt x="47" y="32"/>
                      <a:pt x="47" y="33"/>
                    </a:cubicBezTo>
                    <a:cubicBezTo>
                      <a:pt x="47" y="34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5"/>
                      <a:pt x="48" y="35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39"/>
                      <a:pt x="47" y="40"/>
                      <a:pt x="47" y="40"/>
                    </a:cubicBezTo>
                    <a:cubicBezTo>
                      <a:pt x="47" y="40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2"/>
                    </a:cubicBezTo>
                    <a:cubicBezTo>
                      <a:pt x="47" y="42"/>
                      <a:pt x="47" y="42"/>
                      <a:pt x="47" y="43"/>
                    </a:cubicBezTo>
                    <a:cubicBezTo>
                      <a:pt x="46" y="43"/>
                      <a:pt x="46" y="43"/>
                      <a:pt x="47" y="43"/>
                    </a:cubicBezTo>
                    <a:cubicBezTo>
                      <a:pt x="47" y="43"/>
                      <a:pt x="47" y="44"/>
                      <a:pt x="47" y="44"/>
                    </a:cubicBezTo>
                    <a:cubicBezTo>
                      <a:pt x="47" y="44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7"/>
                      <a:pt x="47" y="49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5" y="54"/>
                    </a:cubicBezTo>
                    <a:cubicBezTo>
                      <a:pt x="45" y="54"/>
                      <a:pt x="44" y="54"/>
                      <a:pt x="44" y="54"/>
                    </a:cubicBezTo>
                    <a:cubicBezTo>
                      <a:pt x="43" y="54"/>
                      <a:pt x="43" y="54"/>
                      <a:pt x="42" y="54"/>
                    </a:cubicBezTo>
                    <a:cubicBezTo>
                      <a:pt x="42" y="55"/>
                      <a:pt x="42" y="55"/>
                      <a:pt x="42" y="54"/>
                    </a:cubicBezTo>
                    <a:close/>
                    <a:moveTo>
                      <a:pt x="43" y="50"/>
                    </a:moveTo>
                    <a:cubicBezTo>
                      <a:pt x="44" y="49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4" y="47"/>
                      <a:pt x="44" y="47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3" y="47"/>
                      <a:pt x="43" y="45"/>
                      <a:pt x="44" y="45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3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3"/>
                      <a:pt x="44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4" y="43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3" y="38"/>
                      <a:pt x="43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4" y="36"/>
                      <a:pt x="44" y="36"/>
                      <a:pt x="43" y="36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4" y="35"/>
                      <a:pt x="44" y="34"/>
                      <a:pt x="44" y="34"/>
                    </a:cubicBezTo>
                    <a:cubicBezTo>
                      <a:pt x="43" y="34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4"/>
                      <a:pt x="43" y="34"/>
                    </a:cubicBezTo>
                    <a:cubicBezTo>
                      <a:pt x="44" y="34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3" y="33"/>
                      <a:pt x="43" y="33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3" y="32"/>
                      <a:pt x="43" y="32"/>
                      <a:pt x="44" y="31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29"/>
                    </a:cubicBezTo>
                    <a:cubicBezTo>
                      <a:pt x="44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2" y="29"/>
                      <a:pt x="42" y="29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1" y="30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0" y="32"/>
                      <a:pt x="39" y="33"/>
                      <a:pt x="39" y="33"/>
                    </a:cubicBezTo>
                    <a:cubicBezTo>
                      <a:pt x="39" y="33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7"/>
                      <a:pt x="34" y="37"/>
                      <a:pt x="34" y="37"/>
                    </a:cubicBezTo>
                    <a:cubicBezTo>
                      <a:pt x="34" y="37"/>
                      <a:pt x="33" y="38"/>
                      <a:pt x="32" y="39"/>
                    </a:cubicBezTo>
                    <a:cubicBezTo>
                      <a:pt x="32" y="39"/>
                      <a:pt x="32" y="39"/>
                      <a:pt x="31" y="39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0" y="40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cubicBezTo>
                      <a:pt x="29" y="42"/>
                      <a:pt x="29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3"/>
                      <a:pt x="28" y="43"/>
                      <a:pt x="27" y="43"/>
                    </a:cubicBezTo>
                    <a:cubicBezTo>
                      <a:pt x="27" y="43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5" y="45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5"/>
                      <a:pt x="25" y="45"/>
                      <a:pt x="24" y="46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5" y="47"/>
                      <a:pt x="27" y="47"/>
                    </a:cubicBezTo>
                    <a:cubicBezTo>
                      <a:pt x="28" y="48"/>
                      <a:pt x="31" y="48"/>
                      <a:pt x="33" y="48"/>
                    </a:cubicBezTo>
                    <a:cubicBezTo>
                      <a:pt x="37" y="49"/>
                      <a:pt x="38" y="49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40" y="49"/>
                      <a:pt x="40" y="49"/>
                    </a:cubicBezTo>
                    <a:cubicBezTo>
                      <a:pt x="40" y="50"/>
                      <a:pt x="40" y="50"/>
                      <a:pt x="41" y="50"/>
                    </a:cubicBezTo>
                    <a:cubicBezTo>
                      <a:pt x="41" y="49"/>
                      <a:pt x="41" y="49"/>
                      <a:pt x="41" y="50"/>
                    </a:cubicBezTo>
                    <a:cubicBezTo>
                      <a:pt x="41" y="50"/>
                      <a:pt x="42" y="50"/>
                      <a:pt x="42" y="50"/>
                    </a:cubicBezTo>
                    <a:cubicBezTo>
                      <a:pt x="42" y="50"/>
                      <a:pt x="42" y="50"/>
                      <a:pt x="43" y="50"/>
                    </a:cubicBezTo>
                    <a:cubicBezTo>
                      <a:pt x="43" y="50"/>
                      <a:pt x="43" y="50"/>
                      <a:pt x="43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645"/>
              <p:cNvSpPr/>
              <p:nvPr/>
            </p:nvSpPr>
            <p:spPr bwMode="auto">
              <a:xfrm>
                <a:off x="1531" y="2665"/>
                <a:ext cx="13" cy="17"/>
              </a:xfrm>
              <a:custGeom>
                <a:avLst/>
                <a:gdLst>
                  <a:gd name="T0" fmla="*/ 13 w 17"/>
                  <a:gd name="T1" fmla="*/ 10 h 22"/>
                  <a:gd name="T2" fmla="*/ 7 w 17"/>
                  <a:gd name="T3" fmla="*/ 6 h 22"/>
                  <a:gd name="T4" fmla="*/ 6 w 17"/>
                  <a:gd name="T5" fmla="*/ 3 h 22"/>
                  <a:gd name="T6" fmla="*/ 11 w 17"/>
                  <a:gd name="T7" fmla="*/ 3 h 22"/>
                  <a:gd name="T8" fmla="*/ 11 w 17"/>
                  <a:gd name="T9" fmla="*/ 1 h 22"/>
                  <a:gd name="T10" fmla="*/ 4 w 17"/>
                  <a:gd name="T11" fmla="*/ 2 h 22"/>
                  <a:gd name="T12" fmla="*/ 4 w 17"/>
                  <a:gd name="T13" fmla="*/ 8 h 22"/>
                  <a:gd name="T14" fmla="*/ 10 w 17"/>
                  <a:gd name="T15" fmla="*/ 11 h 22"/>
                  <a:gd name="T16" fmla="*/ 9 w 17"/>
                  <a:gd name="T17" fmla="*/ 14 h 22"/>
                  <a:gd name="T18" fmla="*/ 6 w 17"/>
                  <a:gd name="T19" fmla="*/ 15 h 22"/>
                  <a:gd name="T20" fmla="*/ 3 w 17"/>
                  <a:gd name="T21" fmla="*/ 14 h 22"/>
                  <a:gd name="T22" fmla="*/ 1 w 17"/>
                  <a:gd name="T23" fmla="*/ 16 h 22"/>
                  <a:gd name="T24" fmla="*/ 13 w 17"/>
                  <a:gd name="T2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2">
                    <a:moveTo>
                      <a:pt x="13" y="10"/>
                    </a:moveTo>
                    <a:cubicBezTo>
                      <a:pt x="12" y="8"/>
                      <a:pt x="9" y="7"/>
                      <a:pt x="7" y="6"/>
                    </a:cubicBezTo>
                    <a:cubicBezTo>
                      <a:pt x="5" y="5"/>
                      <a:pt x="4" y="4"/>
                      <a:pt x="6" y="3"/>
                    </a:cubicBezTo>
                    <a:cubicBezTo>
                      <a:pt x="7" y="2"/>
                      <a:pt x="9" y="3"/>
                      <a:pt x="11" y="3"/>
                    </a:cubicBezTo>
                    <a:cubicBezTo>
                      <a:pt x="12" y="3"/>
                      <a:pt x="12" y="2"/>
                      <a:pt x="11" y="1"/>
                    </a:cubicBezTo>
                    <a:cubicBezTo>
                      <a:pt x="9" y="1"/>
                      <a:pt x="6" y="0"/>
                      <a:pt x="4" y="2"/>
                    </a:cubicBezTo>
                    <a:cubicBezTo>
                      <a:pt x="2" y="3"/>
                      <a:pt x="2" y="6"/>
                      <a:pt x="4" y="8"/>
                    </a:cubicBezTo>
                    <a:cubicBezTo>
                      <a:pt x="6" y="9"/>
                      <a:pt x="8" y="10"/>
                      <a:pt x="10" y="11"/>
                    </a:cubicBezTo>
                    <a:cubicBezTo>
                      <a:pt x="11" y="13"/>
                      <a:pt x="10" y="14"/>
                      <a:pt x="9" y="14"/>
                    </a:cubicBezTo>
                    <a:cubicBezTo>
                      <a:pt x="8" y="15"/>
                      <a:pt x="7" y="15"/>
                      <a:pt x="6" y="15"/>
                    </a:cubicBezTo>
                    <a:cubicBezTo>
                      <a:pt x="5" y="15"/>
                      <a:pt x="4" y="14"/>
                      <a:pt x="3" y="14"/>
                    </a:cubicBezTo>
                    <a:cubicBezTo>
                      <a:pt x="2" y="13"/>
                      <a:pt x="0" y="14"/>
                      <a:pt x="1" y="16"/>
                    </a:cubicBezTo>
                    <a:cubicBezTo>
                      <a:pt x="4" y="22"/>
                      <a:pt x="17" y="17"/>
                      <a:pt x="1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646"/>
              <p:cNvSpPr/>
              <p:nvPr/>
            </p:nvSpPr>
            <p:spPr bwMode="auto">
              <a:xfrm>
                <a:off x="1545" y="2673"/>
                <a:ext cx="7" cy="4"/>
              </a:xfrm>
              <a:custGeom>
                <a:avLst/>
                <a:gdLst>
                  <a:gd name="T0" fmla="*/ 8 w 10"/>
                  <a:gd name="T1" fmla="*/ 0 h 5"/>
                  <a:gd name="T2" fmla="*/ 2 w 10"/>
                  <a:gd name="T3" fmla="*/ 1 h 5"/>
                  <a:gd name="T4" fmla="*/ 1 w 10"/>
                  <a:gd name="T5" fmla="*/ 4 h 5"/>
                  <a:gd name="T6" fmla="*/ 1 w 10"/>
                  <a:gd name="T7" fmla="*/ 4 h 5"/>
                  <a:gd name="T8" fmla="*/ 7 w 10"/>
                  <a:gd name="T9" fmla="*/ 4 h 5"/>
                  <a:gd name="T10" fmla="*/ 8 w 10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cubicBezTo>
                      <a:pt x="6" y="0"/>
                      <a:pt x="4" y="1"/>
                      <a:pt x="2" y="1"/>
                    </a:cubicBezTo>
                    <a:cubicBezTo>
                      <a:pt x="0" y="1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6" y="4"/>
                      <a:pt x="7" y="4"/>
                    </a:cubicBezTo>
                    <a:cubicBezTo>
                      <a:pt x="9" y="4"/>
                      <a:pt x="10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647"/>
              <p:cNvSpPr/>
              <p:nvPr/>
            </p:nvSpPr>
            <p:spPr bwMode="auto">
              <a:xfrm>
                <a:off x="1545" y="2669"/>
                <a:ext cx="7" cy="5"/>
              </a:xfrm>
              <a:custGeom>
                <a:avLst/>
                <a:gdLst>
                  <a:gd name="T0" fmla="*/ 8 w 9"/>
                  <a:gd name="T1" fmla="*/ 1 h 6"/>
                  <a:gd name="T2" fmla="*/ 7 w 9"/>
                  <a:gd name="T3" fmla="*/ 1 h 6"/>
                  <a:gd name="T4" fmla="*/ 0 w 9"/>
                  <a:gd name="T5" fmla="*/ 4 h 6"/>
                  <a:gd name="T6" fmla="*/ 1 w 9"/>
                  <a:gd name="T7" fmla="*/ 6 h 6"/>
                  <a:gd name="T8" fmla="*/ 1 w 9"/>
                  <a:gd name="T9" fmla="*/ 6 h 6"/>
                  <a:gd name="T10" fmla="*/ 3 w 9"/>
                  <a:gd name="T11" fmla="*/ 5 h 6"/>
                  <a:gd name="T12" fmla="*/ 7 w 9"/>
                  <a:gd name="T13" fmla="*/ 4 h 6"/>
                  <a:gd name="T14" fmla="*/ 8 w 9"/>
                  <a:gd name="T15" fmla="*/ 3 h 6"/>
                  <a:gd name="T16" fmla="*/ 8 w 9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6">
                    <a:moveTo>
                      <a:pt x="8" y="1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0" y="1"/>
                      <a:pt x="0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3" y="5"/>
                    </a:cubicBezTo>
                    <a:cubicBezTo>
                      <a:pt x="4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8" y="3"/>
                    </a:cubicBezTo>
                    <a:cubicBezTo>
                      <a:pt x="9" y="3"/>
                      <a:pt x="9" y="2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648"/>
              <p:cNvSpPr>
                <a:spLocks noEditPoints="1"/>
              </p:cNvSpPr>
              <p:nvPr/>
            </p:nvSpPr>
            <p:spPr bwMode="auto">
              <a:xfrm>
                <a:off x="1557" y="2665"/>
                <a:ext cx="14" cy="11"/>
              </a:xfrm>
              <a:custGeom>
                <a:avLst/>
                <a:gdLst>
                  <a:gd name="T0" fmla="*/ 19 w 19"/>
                  <a:gd name="T1" fmla="*/ 12 h 15"/>
                  <a:gd name="T2" fmla="*/ 17 w 19"/>
                  <a:gd name="T3" fmla="*/ 11 h 15"/>
                  <a:gd name="T4" fmla="*/ 14 w 19"/>
                  <a:gd name="T5" fmla="*/ 10 h 15"/>
                  <a:gd name="T6" fmla="*/ 14 w 19"/>
                  <a:gd name="T7" fmla="*/ 6 h 15"/>
                  <a:gd name="T8" fmla="*/ 14 w 19"/>
                  <a:gd name="T9" fmla="*/ 5 h 15"/>
                  <a:gd name="T10" fmla="*/ 15 w 19"/>
                  <a:gd name="T11" fmla="*/ 5 h 15"/>
                  <a:gd name="T12" fmla="*/ 14 w 19"/>
                  <a:gd name="T13" fmla="*/ 2 h 15"/>
                  <a:gd name="T14" fmla="*/ 10 w 19"/>
                  <a:gd name="T15" fmla="*/ 0 h 15"/>
                  <a:gd name="T16" fmla="*/ 1 w 19"/>
                  <a:gd name="T17" fmla="*/ 6 h 15"/>
                  <a:gd name="T18" fmla="*/ 6 w 19"/>
                  <a:gd name="T19" fmla="*/ 13 h 15"/>
                  <a:gd name="T20" fmla="*/ 11 w 19"/>
                  <a:gd name="T21" fmla="*/ 11 h 15"/>
                  <a:gd name="T22" fmla="*/ 12 w 19"/>
                  <a:gd name="T23" fmla="*/ 12 h 15"/>
                  <a:gd name="T24" fmla="*/ 15 w 19"/>
                  <a:gd name="T25" fmla="*/ 14 h 15"/>
                  <a:gd name="T26" fmla="*/ 19 w 19"/>
                  <a:gd name="T27" fmla="*/ 14 h 15"/>
                  <a:gd name="T28" fmla="*/ 19 w 19"/>
                  <a:gd name="T29" fmla="*/ 12 h 15"/>
                  <a:gd name="T30" fmla="*/ 8 w 19"/>
                  <a:gd name="T31" fmla="*/ 10 h 15"/>
                  <a:gd name="T32" fmla="*/ 4 w 19"/>
                  <a:gd name="T33" fmla="*/ 7 h 15"/>
                  <a:gd name="T34" fmla="*/ 7 w 19"/>
                  <a:gd name="T35" fmla="*/ 3 h 15"/>
                  <a:gd name="T36" fmla="*/ 11 w 19"/>
                  <a:gd name="T37" fmla="*/ 3 h 15"/>
                  <a:gd name="T38" fmla="*/ 12 w 19"/>
                  <a:gd name="T39" fmla="*/ 4 h 15"/>
                  <a:gd name="T40" fmla="*/ 11 w 19"/>
                  <a:gd name="T41" fmla="*/ 5 h 15"/>
                  <a:gd name="T42" fmla="*/ 8 w 19"/>
                  <a:gd name="T43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5">
                    <a:moveTo>
                      <a:pt x="19" y="12"/>
                    </a:moveTo>
                    <a:cubicBezTo>
                      <a:pt x="18" y="11"/>
                      <a:pt x="18" y="11"/>
                      <a:pt x="17" y="11"/>
                    </a:cubicBezTo>
                    <a:cubicBezTo>
                      <a:pt x="16" y="11"/>
                      <a:pt x="15" y="11"/>
                      <a:pt x="14" y="10"/>
                    </a:cubicBezTo>
                    <a:cubicBezTo>
                      <a:pt x="13" y="10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4"/>
                      <a:pt x="14" y="3"/>
                      <a:pt x="14" y="2"/>
                    </a:cubicBezTo>
                    <a:cubicBezTo>
                      <a:pt x="14" y="1"/>
                      <a:pt x="11" y="0"/>
                      <a:pt x="10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9"/>
                      <a:pt x="2" y="13"/>
                      <a:pt x="6" y="13"/>
                    </a:cubicBezTo>
                    <a:cubicBezTo>
                      <a:pt x="8" y="14"/>
                      <a:pt x="10" y="13"/>
                      <a:pt x="11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6" y="15"/>
                      <a:pt x="17" y="14"/>
                      <a:pt x="19" y="14"/>
                    </a:cubicBezTo>
                    <a:cubicBezTo>
                      <a:pt x="19" y="13"/>
                      <a:pt x="19" y="12"/>
                      <a:pt x="19" y="12"/>
                    </a:cubicBezTo>
                    <a:close/>
                    <a:moveTo>
                      <a:pt x="8" y="10"/>
                    </a:moveTo>
                    <a:cubicBezTo>
                      <a:pt x="5" y="11"/>
                      <a:pt x="4" y="9"/>
                      <a:pt x="4" y="7"/>
                    </a:cubicBezTo>
                    <a:cubicBezTo>
                      <a:pt x="4" y="5"/>
                      <a:pt x="5" y="4"/>
                      <a:pt x="7" y="3"/>
                    </a:cubicBezTo>
                    <a:cubicBezTo>
                      <a:pt x="8" y="3"/>
                      <a:pt x="10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4"/>
                      <a:pt x="11" y="5"/>
                      <a:pt x="11" y="5"/>
                    </a:cubicBezTo>
                    <a:cubicBezTo>
                      <a:pt x="11" y="7"/>
                      <a:pt x="10" y="9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649"/>
              <p:cNvSpPr/>
              <p:nvPr/>
            </p:nvSpPr>
            <p:spPr bwMode="auto">
              <a:xfrm>
                <a:off x="1574" y="2659"/>
                <a:ext cx="12" cy="15"/>
              </a:xfrm>
              <a:custGeom>
                <a:avLst/>
                <a:gdLst>
                  <a:gd name="T0" fmla="*/ 13 w 15"/>
                  <a:gd name="T1" fmla="*/ 15 h 19"/>
                  <a:gd name="T2" fmla="*/ 10 w 15"/>
                  <a:gd name="T3" fmla="*/ 11 h 19"/>
                  <a:gd name="T4" fmla="*/ 10 w 15"/>
                  <a:gd name="T5" fmla="*/ 10 h 19"/>
                  <a:gd name="T6" fmla="*/ 14 w 15"/>
                  <a:gd name="T7" fmla="*/ 2 h 19"/>
                  <a:gd name="T8" fmla="*/ 12 w 15"/>
                  <a:gd name="T9" fmla="*/ 1 h 19"/>
                  <a:gd name="T10" fmla="*/ 8 w 15"/>
                  <a:gd name="T11" fmla="*/ 7 h 19"/>
                  <a:gd name="T12" fmla="*/ 6 w 15"/>
                  <a:gd name="T13" fmla="*/ 6 h 19"/>
                  <a:gd name="T14" fmla="*/ 4 w 15"/>
                  <a:gd name="T15" fmla="*/ 4 h 19"/>
                  <a:gd name="T16" fmla="*/ 3 w 15"/>
                  <a:gd name="T17" fmla="*/ 4 h 19"/>
                  <a:gd name="T18" fmla="*/ 2 w 15"/>
                  <a:gd name="T19" fmla="*/ 4 h 19"/>
                  <a:gd name="T20" fmla="*/ 0 w 15"/>
                  <a:gd name="T21" fmla="*/ 4 h 19"/>
                  <a:gd name="T22" fmla="*/ 2 w 15"/>
                  <a:gd name="T23" fmla="*/ 7 h 19"/>
                  <a:gd name="T24" fmla="*/ 5 w 15"/>
                  <a:gd name="T25" fmla="*/ 10 h 19"/>
                  <a:gd name="T26" fmla="*/ 1 w 15"/>
                  <a:gd name="T27" fmla="*/ 16 h 19"/>
                  <a:gd name="T28" fmla="*/ 3 w 15"/>
                  <a:gd name="T29" fmla="*/ 17 h 19"/>
                  <a:gd name="T30" fmla="*/ 7 w 15"/>
                  <a:gd name="T31" fmla="*/ 14 h 19"/>
                  <a:gd name="T32" fmla="*/ 13 w 15"/>
                  <a:gd name="T33" fmla="*/ 18 h 19"/>
                  <a:gd name="T34" fmla="*/ 13 w 15"/>
                  <a:gd name="T3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9">
                    <a:moveTo>
                      <a:pt x="13" y="15"/>
                    </a:moveTo>
                    <a:cubicBezTo>
                      <a:pt x="12" y="14"/>
                      <a:pt x="11" y="12"/>
                      <a:pt x="10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2" y="8"/>
                      <a:pt x="13" y="5"/>
                      <a:pt x="14" y="2"/>
                    </a:cubicBezTo>
                    <a:cubicBezTo>
                      <a:pt x="15" y="1"/>
                      <a:pt x="12" y="0"/>
                      <a:pt x="12" y="1"/>
                    </a:cubicBezTo>
                    <a:cubicBezTo>
                      <a:pt x="10" y="4"/>
                      <a:pt x="9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0" y="3"/>
                      <a:pt x="0" y="4"/>
                    </a:cubicBezTo>
                    <a:cubicBezTo>
                      <a:pt x="0" y="6"/>
                      <a:pt x="1" y="6"/>
                      <a:pt x="2" y="7"/>
                    </a:cubicBezTo>
                    <a:cubicBezTo>
                      <a:pt x="3" y="8"/>
                      <a:pt x="5" y="9"/>
                      <a:pt x="5" y="10"/>
                    </a:cubicBezTo>
                    <a:cubicBezTo>
                      <a:pt x="4" y="12"/>
                      <a:pt x="2" y="14"/>
                      <a:pt x="1" y="16"/>
                    </a:cubicBezTo>
                    <a:cubicBezTo>
                      <a:pt x="1" y="17"/>
                      <a:pt x="2" y="18"/>
                      <a:pt x="3" y="17"/>
                    </a:cubicBezTo>
                    <a:cubicBezTo>
                      <a:pt x="4" y="17"/>
                      <a:pt x="6" y="15"/>
                      <a:pt x="7" y="14"/>
                    </a:cubicBezTo>
                    <a:cubicBezTo>
                      <a:pt x="9" y="16"/>
                      <a:pt x="11" y="19"/>
                      <a:pt x="13" y="18"/>
                    </a:cubicBezTo>
                    <a:cubicBezTo>
                      <a:pt x="14" y="17"/>
                      <a:pt x="14" y="16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650"/>
              <p:cNvSpPr/>
              <p:nvPr/>
            </p:nvSpPr>
            <p:spPr bwMode="auto">
              <a:xfrm>
                <a:off x="1591" y="2654"/>
                <a:ext cx="20" cy="17"/>
              </a:xfrm>
              <a:custGeom>
                <a:avLst/>
                <a:gdLst>
                  <a:gd name="T0" fmla="*/ 25 w 26"/>
                  <a:gd name="T1" fmla="*/ 0 h 22"/>
                  <a:gd name="T2" fmla="*/ 18 w 26"/>
                  <a:gd name="T3" fmla="*/ 1 h 22"/>
                  <a:gd name="T4" fmla="*/ 12 w 26"/>
                  <a:gd name="T5" fmla="*/ 4 h 22"/>
                  <a:gd name="T6" fmla="*/ 14 w 26"/>
                  <a:gd name="T7" fmla="*/ 10 h 22"/>
                  <a:gd name="T8" fmla="*/ 14 w 26"/>
                  <a:gd name="T9" fmla="*/ 13 h 22"/>
                  <a:gd name="T10" fmla="*/ 11 w 26"/>
                  <a:gd name="T11" fmla="*/ 13 h 22"/>
                  <a:gd name="T12" fmla="*/ 9 w 26"/>
                  <a:gd name="T13" fmla="*/ 10 h 22"/>
                  <a:gd name="T14" fmla="*/ 8 w 26"/>
                  <a:gd name="T15" fmla="*/ 7 h 22"/>
                  <a:gd name="T16" fmla="*/ 4 w 26"/>
                  <a:gd name="T17" fmla="*/ 5 h 22"/>
                  <a:gd name="T18" fmla="*/ 1 w 26"/>
                  <a:gd name="T19" fmla="*/ 12 h 22"/>
                  <a:gd name="T20" fmla="*/ 2 w 26"/>
                  <a:gd name="T21" fmla="*/ 21 h 22"/>
                  <a:gd name="T22" fmla="*/ 4 w 26"/>
                  <a:gd name="T23" fmla="*/ 20 h 22"/>
                  <a:gd name="T24" fmla="*/ 4 w 26"/>
                  <a:gd name="T25" fmla="*/ 13 h 22"/>
                  <a:gd name="T26" fmla="*/ 5 w 26"/>
                  <a:gd name="T27" fmla="*/ 9 h 22"/>
                  <a:gd name="T28" fmla="*/ 5 w 26"/>
                  <a:gd name="T29" fmla="*/ 11 h 22"/>
                  <a:gd name="T30" fmla="*/ 9 w 26"/>
                  <a:gd name="T31" fmla="*/ 15 h 22"/>
                  <a:gd name="T32" fmla="*/ 17 w 26"/>
                  <a:gd name="T33" fmla="*/ 14 h 22"/>
                  <a:gd name="T34" fmla="*/ 17 w 26"/>
                  <a:gd name="T35" fmla="*/ 10 h 22"/>
                  <a:gd name="T36" fmla="*/ 16 w 26"/>
                  <a:gd name="T37" fmla="*/ 7 h 22"/>
                  <a:gd name="T38" fmla="*/ 15 w 26"/>
                  <a:gd name="T39" fmla="*/ 6 h 22"/>
                  <a:gd name="T40" fmla="*/ 19 w 26"/>
                  <a:gd name="T41" fmla="*/ 5 h 22"/>
                  <a:gd name="T42" fmla="*/ 25 w 26"/>
                  <a:gd name="T43" fmla="*/ 2 h 22"/>
                  <a:gd name="T44" fmla="*/ 25 w 26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2">
                    <a:moveTo>
                      <a:pt x="25" y="0"/>
                    </a:moveTo>
                    <a:cubicBezTo>
                      <a:pt x="23" y="0"/>
                      <a:pt x="20" y="1"/>
                      <a:pt x="18" y="1"/>
                    </a:cubicBezTo>
                    <a:cubicBezTo>
                      <a:pt x="16" y="2"/>
                      <a:pt x="13" y="2"/>
                      <a:pt x="12" y="4"/>
                    </a:cubicBezTo>
                    <a:cubicBezTo>
                      <a:pt x="11" y="7"/>
                      <a:pt x="13" y="8"/>
                      <a:pt x="14" y="10"/>
                    </a:cubicBezTo>
                    <a:cubicBezTo>
                      <a:pt x="14" y="11"/>
                      <a:pt x="14" y="12"/>
                      <a:pt x="14" y="13"/>
                    </a:cubicBezTo>
                    <a:cubicBezTo>
                      <a:pt x="14" y="14"/>
                      <a:pt x="11" y="13"/>
                      <a:pt x="11" y="13"/>
                    </a:cubicBezTo>
                    <a:cubicBezTo>
                      <a:pt x="10" y="12"/>
                      <a:pt x="9" y="11"/>
                      <a:pt x="9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5"/>
                      <a:pt x="5" y="3"/>
                      <a:pt x="4" y="5"/>
                    </a:cubicBezTo>
                    <a:cubicBezTo>
                      <a:pt x="2" y="7"/>
                      <a:pt x="2" y="10"/>
                      <a:pt x="1" y="12"/>
                    </a:cubicBezTo>
                    <a:cubicBezTo>
                      <a:pt x="1" y="15"/>
                      <a:pt x="0" y="18"/>
                      <a:pt x="2" y="21"/>
                    </a:cubicBezTo>
                    <a:cubicBezTo>
                      <a:pt x="3" y="22"/>
                      <a:pt x="4" y="21"/>
                      <a:pt x="4" y="20"/>
                    </a:cubicBezTo>
                    <a:cubicBezTo>
                      <a:pt x="3" y="18"/>
                      <a:pt x="4" y="15"/>
                      <a:pt x="4" y="13"/>
                    </a:cubicBezTo>
                    <a:cubicBezTo>
                      <a:pt x="4" y="11"/>
                      <a:pt x="4" y="10"/>
                      <a:pt x="5" y="9"/>
                    </a:cubicBezTo>
                    <a:cubicBezTo>
                      <a:pt x="5" y="9"/>
                      <a:pt x="5" y="10"/>
                      <a:pt x="5" y="11"/>
                    </a:cubicBezTo>
                    <a:cubicBezTo>
                      <a:pt x="6" y="12"/>
                      <a:pt x="7" y="14"/>
                      <a:pt x="9" y="15"/>
                    </a:cubicBezTo>
                    <a:cubicBezTo>
                      <a:pt x="11" y="17"/>
                      <a:pt x="15" y="18"/>
                      <a:pt x="17" y="14"/>
                    </a:cubicBezTo>
                    <a:cubicBezTo>
                      <a:pt x="18" y="13"/>
                      <a:pt x="17" y="11"/>
                      <a:pt x="17" y="10"/>
                    </a:cubicBezTo>
                    <a:cubicBezTo>
                      <a:pt x="17" y="9"/>
                      <a:pt x="16" y="8"/>
                      <a:pt x="16" y="7"/>
                    </a:cubicBezTo>
                    <a:cubicBezTo>
                      <a:pt x="16" y="7"/>
                      <a:pt x="15" y="6"/>
                      <a:pt x="15" y="6"/>
                    </a:cubicBezTo>
                    <a:cubicBezTo>
                      <a:pt x="16" y="5"/>
                      <a:pt x="18" y="5"/>
                      <a:pt x="19" y="5"/>
                    </a:cubicBezTo>
                    <a:cubicBezTo>
                      <a:pt x="21" y="4"/>
                      <a:pt x="23" y="4"/>
                      <a:pt x="25" y="2"/>
                    </a:cubicBezTo>
                    <a:cubicBezTo>
                      <a:pt x="26" y="2"/>
                      <a:pt x="26" y="1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651"/>
              <p:cNvSpPr>
                <a:spLocks noEditPoints="1"/>
              </p:cNvSpPr>
              <p:nvPr/>
            </p:nvSpPr>
            <p:spPr bwMode="auto">
              <a:xfrm>
                <a:off x="1608" y="2655"/>
                <a:ext cx="12" cy="12"/>
              </a:xfrm>
              <a:custGeom>
                <a:avLst/>
                <a:gdLst>
                  <a:gd name="T0" fmla="*/ 15 w 16"/>
                  <a:gd name="T1" fmla="*/ 12 h 15"/>
                  <a:gd name="T2" fmla="*/ 12 w 16"/>
                  <a:gd name="T3" fmla="*/ 10 h 15"/>
                  <a:gd name="T4" fmla="*/ 11 w 16"/>
                  <a:gd name="T5" fmla="*/ 7 h 15"/>
                  <a:gd name="T6" fmla="*/ 9 w 16"/>
                  <a:gd name="T7" fmla="*/ 6 h 15"/>
                  <a:gd name="T8" fmla="*/ 9 w 16"/>
                  <a:gd name="T9" fmla="*/ 4 h 15"/>
                  <a:gd name="T10" fmla="*/ 1 w 16"/>
                  <a:gd name="T11" fmla="*/ 12 h 15"/>
                  <a:gd name="T12" fmla="*/ 7 w 16"/>
                  <a:gd name="T13" fmla="*/ 14 h 15"/>
                  <a:gd name="T14" fmla="*/ 9 w 16"/>
                  <a:gd name="T15" fmla="*/ 12 h 15"/>
                  <a:gd name="T16" fmla="*/ 9 w 16"/>
                  <a:gd name="T17" fmla="*/ 12 h 15"/>
                  <a:gd name="T18" fmla="*/ 15 w 16"/>
                  <a:gd name="T19" fmla="*/ 13 h 15"/>
                  <a:gd name="T20" fmla="*/ 15 w 16"/>
                  <a:gd name="T21" fmla="*/ 12 h 15"/>
                  <a:gd name="T22" fmla="*/ 4 w 16"/>
                  <a:gd name="T23" fmla="*/ 11 h 15"/>
                  <a:gd name="T24" fmla="*/ 7 w 16"/>
                  <a:gd name="T25" fmla="*/ 6 h 15"/>
                  <a:gd name="T26" fmla="*/ 6 w 16"/>
                  <a:gd name="T27" fmla="*/ 8 h 15"/>
                  <a:gd name="T28" fmla="*/ 7 w 16"/>
                  <a:gd name="T29" fmla="*/ 9 h 15"/>
                  <a:gd name="T30" fmla="*/ 7 w 16"/>
                  <a:gd name="T31" fmla="*/ 10 h 15"/>
                  <a:gd name="T32" fmla="*/ 4 w 16"/>
                  <a:gd name="T3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5">
                    <a:moveTo>
                      <a:pt x="15" y="12"/>
                    </a:moveTo>
                    <a:cubicBezTo>
                      <a:pt x="14" y="11"/>
                      <a:pt x="13" y="11"/>
                      <a:pt x="12" y="10"/>
                    </a:cubicBezTo>
                    <a:cubicBezTo>
                      <a:pt x="11" y="9"/>
                      <a:pt x="11" y="9"/>
                      <a:pt x="11" y="7"/>
                    </a:cubicBezTo>
                    <a:cubicBezTo>
                      <a:pt x="10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5" y="0"/>
                      <a:pt x="0" y="8"/>
                      <a:pt x="1" y="12"/>
                    </a:cubicBezTo>
                    <a:cubicBezTo>
                      <a:pt x="2" y="14"/>
                      <a:pt x="5" y="15"/>
                      <a:pt x="7" y="14"/>
                    </a:cubicBezTo>
                    <a:cubicBezTo>
                      <a:pt x="8" y="14"/>
                      <a:pt x="9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3"/>
                      <a:pt x="13" y="14"/>
                      <a:pt x="15" y="13"/>
                    </a:cubicBezTo>
                    <a:cubicBezTo>
                      <a:pt x="15" y="13"/>
                      <a:pt x="16" y="12"/>
                      <a:pt x="15" y="12"/>
                    </a:cubicBezTo>
                    <a:close/>
                    <a:moveTo>
                      <a:pt x="4" y="11"/>
                    </a:moveTo>
                    <a:cubicBezTo>
                      <a:pt x="4" y="9"/>
                      <a:pt x="5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6" y="10"/>
                      <a:pt x="4" y="12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652"/>
              <p:cNvSpPr/>
              <p:nvPr/>
            </p:nvSpPr>
            <p:spPr bwMode="auto">
              <a:xfrm>
                <a:off x="1615" y="2645"/>
                <a:ext cx="21" cy="36"/>
              </a:xfrm>
              <a:custGeom>
                <a:avLst/>
                <a:gdLst>
                  <a:gd name="T0" fmla="*/ 26 w 28"/>
                  <a:gd name="T1" fmla="*/ 1 h 48"/>
                  <a:gd name="T2" fmla="*/ 19 w 28"/>
                  <a:gd name="T3" fmla="*/ 11 h 48"/>
                  <a:gd name="T4" fmla="*/ 12 w 28"/>
                  <a:gd name="T5" fmla="*/ 21 h 48"/>
                  <a:gd name="T6" fmla="*/ 0 w 28"/>
                  <a:gd name="T7" fmla="*/ 45 h 48"/>
                  <a:gd name="T8" fmla="*/ 3 w 28"/>
                  <a:gd name="T9" fmla="*/ 47 h 48"/>
                  <a:gd name="T10" fmla="*/ 4 w 28"/>
                  <a:gd name="T11" fmla="*/ 46 h 48"/>
                  <a:gd name="T12" fmla="*/ 4 w 28"/>
                  <a:gd name="T13" fmla="*/ 45 h 48"/>
                  <a:gd name="T14" fmla="*/ 14 w 28"/>
                  <a:gd name="T15" fmla="*/ 23 h 48"/>
                  <a:gd name="T16" fmla="*/ 22 w 28"/>
                  <a:gd name="T17" fmla="*/ 12 h 48"/>
                  <a:gd name="T18" fmla="*/ 28 w 28"/>
                  <a:gd name="T19" fmla="*/ 2 h 48"/>
                  <a:gd name="T20" fmla="*/ 26 w 28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48">
                    <a:moveTo>
                      <a:pt x="26" y="1"/>
                    </a:moveTo>
                    <a:cubicBezTo>
                      <a:pt x="25" y="5"/>
                      <a:pt x="22" y="8"/>
                      <a:pt x="19" y="11"/>
                    </a:cubicBezTo>
                    <a:cubicBezTo>
                      <a:pt x="17" y="15"/>
                      <a:pt x="14" y="18"/>
                      <a:pt x="12" y="21"/>
                    </a:cubicBezTo>
                    <a:cubicBezTo>
                      <a:pt x="7" y="29"/>
                      <a:pt x="4" y="37"/>
                      <a:pt x="0" y="45"/>
                    </a:cubicBezTo>
                    <a:cubicBezTo>
                      <a:pt x="0" y="46"/>
                      <a:pt x="1" y="48"/>
                      <a:pt x="3" y="47"/>
                    </a:cubicBezTo>
                    <a:cubicBezTo>
                      <a:pt x="3" y="47"/>
                      <a:pt x="3" y="46"/>
                      <a:pt x="4" y="46"/>
                    </a:cubicBezTo>
                    <a:cubicBezTo>
                      <a:pt x="4" y="46"/>
                      <a:pt x="4" y="45"/>
                      <a:pt x="4" y="45"/>
                    </a:cubicBezTo>
                    <a:cubicBezTo>
                      <a:pt x="7" y="38"/>
                      <a:pt x="10" y="30"/>
                      <a:pt x="14" y="23"/>
                    </a:cubicBezTo>
                    <a:cubicBezTo>
                      <a:pt x="17" y="19"/>
                      <a:pt x="20" y="16"/>
                      <a:pt x="22" y="12"/>
                    </a:cubicBezTo>
                    <a:cubicBezTo>
                      <a:pt x="25" y="9"/>
                      <a:pt x="27" y="6"/>
                      <a:pt x="28" y="2"/>
                    </a:cubicBezTo>
                    <a:cubicBezTo>
                      <a:pt x="28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653"/>
              <p:cNvSpPr/>
              <p:nvPr/>
            </p:nvSpPr>
            <p:spPr bwMode="auto">
              <a:xfrm>
                <a:off x="1630" y="2658"/>
                <a:ext cx="12" cy="15"/>
              </a:xfrm>
              <a:custGeom>
                <a:avLst/>
                <a:gdLst>
                  <a:gd name="T0" fmla="*/ 13 w 15"/>
                  <a:gd name="T1" fmla="*/ 14 h 20"/>
                  <a:gd name="T2" fmla="*/ 9 w 15"/>
                  <a:gd name="T3" fmla="*/ 15 h 20"/>
                  <a:gd name="T4" fmla="*/ 6 w 15"/>
                  <a:gd name="T5" fmla="*/ 16 h 20"/>
                  <a:gd name="T6" fmla="*/ 8 w 15"/>
                  <a:gd name="T7" fmla="*/ 14 h 20"/>
                  <a:gd name="T8" fmla="*/ 11 w 15"/>
                  <a:gd name="T9" fmla="*/ 12 h 20"/>
                  <a:gd name="T10" fmla="*/ 13 w 15"/>
                  <a:gd name="T11" fmla="*/ 4 h 20"/>
                  <a:gd name="T12" fmla="*/ 5 w 15"/>
                  <a:gd name="T13" fmla="*/ 0 h 20"/>
                  <a:gd name="T14" fmla="*/ 3 w 15"/>
                  <a:gd name="T15" fmla="*/ 6 h 20"/>
                  <a:gd name="T16" fmla="*/ 4 w 15"/>
                  <a:gd name="T17" fmla="*/ 4 h 20"/>
                  <a:gd name="T18" fmla="*/ 5 w 15"/>
                  <a:gd name="T19" fmla="*/ 3 h 20"/>
                  <a:gd name="T20" fmla="*/ 6 w 15"/>
                  <a:gd name="T21" fmla="*/ 3 h 20"/>
                  <a:gd name="T22" fmla="*/ 9 w 15"/>
                  <a:gd name="T23" fmla="*/ 4 h 20"/>
                  <a:gd name="T24" fmla="*/ 9 w 15"/>
                  <a:gd name="T25" fmla="*/ 8 h 20"/>
                  <a:gd name="T26" fmla="*/ 6 w 15"/>
                  <a:gd name="T27" fmla="*/ 12 h 20"/>
                  <a:gd name="T28" fmla="*/ 1 w 15"/>
                  <a:gd name="T29" fmla="*/ 16 h 20"/>
                  <a:gd name="T30" fmla="*/ 2 w 15"/>
                  <a:gd name="T31" fmla="*/ 19 h 20"/>
                  <a:gd name="T32" fmla="*/ 8 w 15"/>
                  <a:gd name="T33" fmla="*/ 20 h 20"/>
                  <a:gd name="T34" fmla="*/ 11 w 15"/>
                  <a:gd name="T35" fmla="*/ 18 h 20"/>
                  <a:gd name="T36" fmla="*/ 12 w 15"/>
                  <a:gd name="T37" fmla="*/ 18 h 20"/>
                  <a:gd name="T38" fmla="*/ 13 w 15"/>
                  <a:gd name="T39" fmla="*/ 18 h 20"/>
                  <a:gd name="T40" fmla="*/ 14 w 15"/>
                  <a:gd name="T41" fmla="*/ 17 h 20"/>
                  <a:gd name="T42" fmla="*/ 13 w 15"/>
                  <a:gd name="T43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0">
                    <a:moveTo>
                      <a:pt x="13" y="14"/>
                    </a:moveTo>
                    <a:cubicBezTo>
                      <a:pt x="11" y="14"/>
                      <a:pt x="10" y="15"/>
                      <a:pt x="9" y="15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9" y="14"/>
                      <a:pt x="10" y="13"/>
                      <a:pt x="11" y="12"/>
                    </a:cubicBezTo>
                    <a:cubicBezTo>
                      <a:pt x="12" y="9"/>
                      <a:pt x="14" y="6"/>
                      <a:pt x="13" y="4"/>
                    </a:cubicBezTo>
                    <a:cubicBezTo>
                      <a:pt x="11" y="1"/>
                      <a:pt x="8" y="0"/>
                      <a:pt x="5" y="0"/>
                    </a:cubicBezTo>
                    <a:cubicBezTo>
                      <a:pt x="2" y="0"/>
                      <a:pt x="0" y="3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3"/>
                      <a:pt x="8" y="3"/>
                      <a:pt x="9" y="4"/>
                    </a:cubicBezTo>
                    <a:cubicBezTo>
                      <a:pt x="11" y="5"/>
                      <a:pt x="10" y="7"/>
                      <a:pt x="9" y="8"/>
                    </a:cubicBezTo>
                    <a:cubicBezTo>
                      <a:pt x="9" y="9"/>
                      <a:pt x="7" y="11"/>
                      <a:pt x="6" y="12"/>
                    </a:cubicBezTo>
                    <a:cubicBezTo>
                      <a:pt x="5" y="14"/>
                      <a:pt x="3" y="14"/>
                      <a:pt x="1" y="16"/>
                    </a:cubicBezTo>
                    <a:cubicBezTo>
                      <a:pt x="1" y="17"/>
                      <a:pt x="1" y="18"/>
                      <a:pt x="2" y="19"/>
                    </a:cubicBezTo>
                    <a:cubicBezTo>
                      <a:pt x="4" y="20"/>
                      <a:pt x="6" y="20"/>
                      <a:pt x="8" y="20"/>
                    </a:cubicBezTo>
                    <a:cubicBezTo>
                      <a:pt x="9" y="20"/>
                      <a:pt x="10" y="19"/>
                      <a:pt x="11" y="18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3" y="18"/>
                      <a:pt x="14" y="18"/>
                      <a:pt x="14" y="17"/>
                    </a:cubicBezTo>
                    <a:cubicBezTo>
                      <a:pt x="15" y="16"/>
                      <a:pt x="15" y="15"/>
                      <a:pt x="1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654"/>
              <p:cNvSpPr>
                <a:spLocks noEditPoints="1"/>
              </p:cNvSpPr>
              <p:nvPr/>
            </p:nvSpPr>
            <p:spPr bwMode="auto">
              <a:xfrm>
                <a:off x="1761" y="2472"/>
                <a:ext cx="24" cy="44"/>
              </a:xfrm>
              <a:custGeom>
                <a:avLst/>
                <a:gdLst>
                  <a:gd name="T0" fmla="*/ 29 w 32"/>
                  <a:gd name="T1" fmla="*/ 11 h 58"/>
                  <a:gd name="T2" fmla="*/ 14 w 32"/>
                  <a:gd name="T3" fmla="*/ 1 h 58"/>
                  <a:gd name="T4" fmla="*/ 2 w 32"/>
                  <a:gd name="T5" fmla="*/ 13 h 58"/>
                  <a:gd name="T6" fmla="*/ 2 w 32"/>
                  <a:gd name="T7" fmla="*/ 19 h 58"/>
                  <a:gd name="T8" fmla="*/ 2 w 32"/>
                  <a:gd name="T9" fmla="*/ 38 h 58"/>
                  <a:gd name="T10" fmla="*/ 14 w 32"/>
                  <a:gd name="T11" fmla="*/ 56 h 58"/>
                  <a:gd name="T12" fmla="*/ 28 w 32"/>
                  <a:gd name="T13" fmla="*/ 50 h 58"/>
                  <a:gd name="T14" fmla="*/ 32 w 32"/>
                  <a:gd name="T15" fmla="*/ 32 h 58"/>
                  <a:gd name="T16" fmla="*/ 29 w 32"/>
                  <a:gd name="T17" fmla="*/ 11 h 58"/>
                  <a:gd name="T18" fmla="*/ 25 w 32"/>
                  <a:gd name="T19" fmla="*/ 32 h 58"/>
                  <a:gd name="T20" fmla="*/ 15 w 32"/>
                  <a:gd name="T21" fmla="*/ 48 h 58"/>
                  <a:gd name="T22" fmla="*/ 8 w 32"/>
                  <a:gd name="T23" fmla="*/ 33 h 58"/>
                  <a:gd name="T24" fmla="*/ 8 w 32"/>
                  <a:gd name="T25" fmla="*/ 29 h 58"/>
                  <a:gd name="T26" fmla="*/ 7 w 32"/>
                  <a:gd name="T27" fmla="*/ 18 h 58"/>
                  <a:gd name="T28" fmla="*/ 14 w 32"/>
                  <a:gd name="T29" fmla="*/ 7 h 58"/>
                  <a:gd name="T30" fmla="*/ 24 w 32"/>
                  <a:gd name="T31" fmla="*/ 17 h 58"/>
                  <a:gd name="T32" fmla="*/ 25 w 32"/>
                  <a:gd name="T33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58">
                    <a:moveTo>
                      <a:pt x="29" y="11"/>
                    </a:moveTo>
                    <a:cubicBezTo>
                      <a:pt x="26" y="5"/>
                      <a:pt x="20" y="2"/>
                      <a:pt x="14" y="1"/>
                    </a:cubicBezTo>
                    <a:cubicBezTo>
                      <a:pt x="7" y="0"/>
                      <a:pt x="3" y="7"/>
                      <a:pt x="2" y="13"/>
                    </a:cubicBezTo>
                    <a:cubicBezTo>
                      <a:pt x="2" y="15"/>
                      <a:pt x="2" y="17"/>
                      <a:pt x="2" y="19"/>
                    </a:cubicBezTo>
                    <a:cubicBezTo>
                      <a:pt x="0" y="25"/>
                      <a:pt x="1" y="32"/>
                      <a:pt x="2" y="38"/>
                    </a:cubicBezTo>
                    <a:cubicBezTo>
                      <a:pt x="4" y="45"/>
                      <a:pt x="8" y="53"/>
                      <a:pt x="14" y="56"/>
                    </a:cubicBezTo>
                    <a:cubicBezTo>
                      <a:pt x="20" y="58"/>
                      <a:pt x="25" y="55"/>
                      <a:pt x="28" y="50"/>
                    </a:cubicBezTo>
                    <a:cubicBezTo>
                      <a:pt x="31" y="45"/>
                      <a:pt x="31" y="38"/>
                      <a:pt x="32" y="32"/>
                    </a:cubicBezTo>
                    <a:cubicBezTo>
                      <a:pt x="32" y="26"/>
                      <a:pt x="32" y="18"/>
                      <a:pt x="29" y="11"/>
                    </a:cubicBezTo>
                    <a:close/>
                    <a:moveTo>
                      <a:pt x="25" y="32"/>
                    </a:moveTo>
                    <a:cubicBezTo>
                      <a:pt x="24" y="36"/>
                      <a:pt x="23" y="54"/>
                      <a:pt x="15" y="48"/>
                    </a:cubicBezTo>
                    <a:cubicBezTo>
                      <a:pt x="11" y="45"/>
                      <a:pt x="9" y="38"/>
                      <a:pt x="8" y="33"/>
                    </a:cubicBezTo>
                    <a:cubicBezTo>
                      <a:pt x="8" y="32"/>
                      <a:pt x="8" y="30"/>
                      <a:pt x="8" y="29"/>
                    </a:cubicBezTo>
                    <a:cubicBezTo>
                      <a:pt x="8" y="26"/>
                      <a:pt x="8" y="22"/>
                      <a:pt x="7" y="18"/>
                    </a:cubicBezTo>
                    <a:cubicBezTo>
                      <a:pt x="7" y="14"/>
                      <a:pt x="8" y="7"/>
                      <a:pt x="14" y="7"/>
                    </a:cubicBezTo>
                    <a:cubicBezTo>
                      <a:pt x="19" y="7"/>
                      <a:pt x="23" y="12"/>
                      <a:pt x="24" y="17"/>
                    </a:cubicBezTo>
                    <a:cubicBezTo>
                      <a:pt x="26" y="22"/>
                      <a:pt x="25" y="27"/>
                      <a:pt x="2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655"/>
              <p:cNvSpPr/>
              <p:nvPr/>
            </p:nvSpPr>
            <p:spPr bwMode="auto">
              <a:xfrm>
                <a:off x="1789" y="2464"/>
                <a:ext cx="26" cy="47"/>
              </a:xfrm>
              <a:custGeom>
                <a:avLst/>
                <a:gdLst>
                  <a:gd name="T0" fmla="*/ 34 w 34"/>
                  <a:gd name="T1" fmla="*/ 55 h 62"/>
                  <a:gd name="T2" fmla="*/ 31 w 34"/>
                  <a:gd name="T3" fmla="*/ 44 h 62"/>
                  <a:gd name="T4" fmla="*/ 27 w 34"/>
                  <a:gd name="T5" fmla="*/ 31 h 62"/>
                  <a:gd name="T6" fmla="*/ 23 w 34"/>
                  <a:gd name="T7" fmla="*/ 18 h 62"/>
                  <a:gd name="T8" fmla="*/ 22 w 34"/>
                  <a:gd name="T9" fmla="*/ 2 h 62"/>
                  <a:gd name="T10" fmla="*/ 17 w 34"/>
                  <a:gd name="T11" fmla="*/ 2 h 62"/>
                  <a:gd name="T12" fmla="*/ 19 w 34"/>
                  <a:gd name="T13" fmla="*/ 29 h 62"/>
                  <a:gd name="T14" fmla="*/ 20 w 34"/>
                  <a:gd name="T15" fmla="*/ 34 h 62"/>
                  <a:gd name="T16" fmla="*/ 17 w 34"/>
                  <a:gd name="T17" fmla="*/ 34 h 62"/>
                  <a:gd name="T18" fmla="*/ 12 w 34"/>
                  <a:gd name="T19" fmla="*/ 34 h 62"/>
                  <a:gd name="T20" fmla="*/ 12 w 34"/>
                  <a:gd name="T21" fmla="*/ 34 h 62"/>
                  <a:gd name="T22" fmla="*/ 9 w 34"/>
                  <a:gd name="T23" fmla="*/ 23 h 62"/>
                  <a:gd name="T24" fmla="*/ 5 w 34"/>
                  <a:gd name="T25" fmla="*/ 9 h 62"/>
                  <a:gd name="T26" fmla="*/ 0 w 34"/>
                  <a:gd name="T27" fmla="*/ 9 h 62"/>
                  <a:gd name="T28" fmla="*/ 2 w 34"/>
                  <a:gd name="T29" fmla="*/ 22 h 62"/>
                  <a:gd name="T30" fmla="*/ 5 w 34"/>
                  <a:gd name="T31" fmla="*/ 35 h 62"/>
                  <a:gd name="T32" fmla="*/ 7 w 34"/>
                  <a:gd name="T33" fmla="*/ 50 h 62"/>
                  <a:gd name="T34" fmla="*/ 12 w 34"/>
                  <a:gd name="T35" fmla="*/ 62 h 62"/>
                  <a:gd name="T36" fmla="*/ 14 w 34"/>
                  <a:gd name="T37" fmla="*/ 62 h 62"/>
                  <a:gd name="T38" fmla="*/ 15 w 34"/>
                  <a:gd name="T39" fmla="*/ 51 h 62"/>
                  <a:gd name="T40" fmla="*/ 12 w 34"/>
                  <a:gd name="T41" fmla="*/ 41 h 62"/>
                  <a:gd name="T42" fmla="*/ 13 w 34"/>
                  <a:gd name="T43" fmla="*/ 41 h 62"/>
                  <a:gd name="T44" fmla="*/ 23 w 34"/>
                  <a:gd name="T45" fmla="*/ 41 h 62"/>
                  <a:gd name="T46" fmla="*/ 23 w 34"/>
                  <a:gd name="T47" fmla="*/ 42 h 62"/>
                  <a:gd name="T48" fmla="*/ 25 w 34"/>
                  <a:gd name="T49" fmla="*/ 50 h 62"/>
                  <a:gd name="T50" fmla="*/ 27 w 34"/>
                  <a:gd name="T51" fmla="*/ 56 h 62"/>
                  <a:gd name="T52" fmla="*/ 34 w 34"/>
                  <a:gd name="T53" fmla="*/ 58 h 62"/>
                  <a:gd name="T54" fmla="*/ 34 w 34"/>
                  <a:gd name="T55" fmla="*/ 58 h 62"/>
                  <a:gd name="T56" fmla="*/ 34 w 34"/>
                  <a:gd name="T57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" h="62">
                    <a:moveTo>
                      <a:pt x="34" y="55"/>
                    </a:moveTo>
                    <a:cubicBezTo>
                      <a:pt x="34" y="51"/>
                      <a:pt x="32" y="48"/>
                      <a:pt x="31" y="44"/>
                    </a:cubicBezTo>
                    <a:cubicBezTo>
                      <a:pt x="30" y="40"/>
                      <a:pt x="28" y="36"/>
                      <a:pt x="27" y="31"/>
                    </a:cubicBezTo>
                    <a:cubicBezTo>
                      <a:pt x="25" y="27"/>
                      <a:pt x="25" y="22"/>
                      <a:pt x="23" y="18"/>
                    </a:cubicBezTo>
                    <a:cubicBezTo>
                      <a:pt x="22" y="12"/>
                      <a:pt x="22" y="7"/>
                      <a:pt x="22" y="2"/>
                    </a:cubicBezTo>
                    <a:cubicBezTo>
                      <a:pt x="21" y="0"/>
                      <a:pt x="18" y="0"/>
                      <a:pt x="17" y="2"/>
                    </a:cubicBezTo>
                    <a:cubicBezTo>
                      <a:pt x="16" y="12"/>
                      <a:pt x="18" y="20"/>
                      <a:pt x="19" y="29"/>
                    </a:cubicBezTo>
                    <a:cubicBezTo>
                      <a:pt x="20" y="31"/>
                      <a:pt x="20" y="33"/>
                      <a:pt x="20" y="34"/>
                    </a:cubicBezTo>
                    <a:cubicBezTo>
                      <a:pt x="19" y="34"/>
                      <a:pt x="18" y="34"/>
                      <a:pt x="17" y="34"/>
                    </a:cubicBezTo>
                    <a:cubicBezTo>
                      <a:pt x="15" y="34"/>
                      <a:pt x="14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31"/>
                      <a:pt x="10" y="27"/>
                      <a:pt x="9" y="23"/>
                    </a:cubicBezTo>
                    <a:cubicBezTo>
                      <a:pt x="7" y="19"/>
                      <a:pt x="6" y="14"/>
                      <a:pt x="5" y="9"/>
                    </a:cubicBezTo>
                    <a:cubicBezTo>
                      <a:pt x="5" y="6"/>
                      <a:pt x="0" y="6"/>
                      <a:pt x="0" y="9"/>
                    </a:cubicBezTo>
                    <a:cubicBezTo>
                      <a:pt x="0" y="13"/>
                      <a:pt x="1" y="18"/>
                      <a:pt x="2" y="22"/>
                    </a:cubicBezTo>
                    <a:cubicBezTo>
                      <a:pt x="3" y="26"/>
                      <a:pt x="4" y="30"/>
                      <a:pt x="5" y="35"/>
                    </a:cubicBezTo>
                    <a:cubicBezTo>
                      <a:pt x="5" y="40"/>
                      <a:pt x="7" y="45"/>
                      <a:pt x="7" y="50"/>
                    </a:cubicBezTo>
                    <a:cubicBezTo>
                      <a:pt x="8" y="53"/>
                      <a:pt x="8" y="60"/>
                      <a:pt x="12" y="62"/>
                    </a:cubicBezTo>
                    <a:cubicBezTo>
                      <a:pt x="13" y="62"/>
                      <a:pt x="14" y="62"/>
                      <a:pt x="14" y="62"/>
                    </a:cubicBezTo>
                    <a:cubicBezTo>
                      <a:pt x="17" y="59"/>
                      <a:pt x="15" y="54"/>
                      <a:pt x="15" y="51"/>
                    </a:cubicBezTo>
                    <a:cubicBezTo>
                      <a:pt x="14" y="48"/>
                      <a:pt x="13" y="44"/>
                      <a:pt x="12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1"/>
                      <a:pt x="20" y="42"/>
                      <a:pt x="23" y="41"/>
                    </a:cubicBezTo>
                    <a:cubicBezTo>
                      <a:pt x="23" y="41"/>
                      <a:pt x="23" y="42"/>
                      <a:pt x="23" y="42"/>
                    </a:cubicBezTo>
                    <a:cubicBezTo>
                      <a:pt x="24" y="45"/>
                      <a:pt x="24" y="47"/>
                      <a:pt x="25" y="50"/>
                    </a:cubicBezTo>
                    <a:cubicBezTo>
                      <a:pt x="26" y="52"/>
                      <a:pt x="27" y="54"/>
                      <a:pt x="27" y="56"/>
                    </a:cubicBezTo>
                    <a:cubicBezTo>
                      <a:pt x="27" y="60"/>
                      <a:pt x="32" y="61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7"/>
                      <a:pt x="34" y="56"/>
                      <a:pt x="34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656"/>
              <p:cNvSpPr/>
              <p:nvPr/>
            </p:nvSpPr>
            <p:spPr bwMode="auto">
              <a:xfrm>
                <a:off x="1809" y="2455"/>
                <a:ext cx="19" cy="8"/>
              </a:xfrm>
              <a:custGeom>
                <a:avLst/>
                <a:gdLst>
                  <a:gd name="T0" fmla="*/ 14 w 24"/>
                  <a:gd name="T1" fmla="*/ 0 h 11"/>
                  <a:gd name="T2" fmla="*/ 4 w 24"/>
                  <a:gd name="T3" fmla="*/ 4 h 11"/>
                  <a:gd name="T4" fmla="*/ 5 w 24"/>
                  <a:gd name="T5" fmla="*/ 10 h 11"/>
                  <a:gd name="T6" fmla="*/ 15 w 24"/>
                  <a:gd name="T7" fmla="*/ 8 h 11"/>
                  <a:gd name="T8" fmla="*/ 19 w 24"/>
                  <a:gd name="T9" fmla="*/ 7 h 11"/>
                  <a:gd name="T10" fmla="*/ 22 w 24"/>
                  <a:gd name="T11" fmla="*/ 5 h 11"/>
                  <a:gd name="T12" fmla="*/ 14 w 24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14" y="0"/>
                    </a:moveTo>
                    <a:cubicBezTo>
                      <a:pt x="11" y="1"/>
                      <a:pt x="7" y="3"/>
                      <a:pt x="4" y="4"/>
                    </a:cubicBezTo>
                    <a:cubicBezTo>
                      <a:pt x="0" y="5"/>
                      <a:pt x="1" y="10"/>
                      <a:pt x="5" y="10"/>
                    </a:cubicBezTo>
                    <a:cubicBezTo>
                      <a:pt x="8" y="11"/>
                      <a:pt x="12" y="9"/>
                      <a:pt x="15" y="8"/>
                    </a:cubicBezTo>
                    <a:cubicBezTo>
                      <a:pt x="16" y="8"/>
                      <a:pt x="18" y="7"/>
                      <a:pt x="19" y="7"/>
                    </a:cubicBezTo>
                    <a:cubicBezTo>
                      <a:pt x="20" y="7"/>
                      <a:pt x="22" y="7"/>
                      <a:pt x="22" y="5"/>
                    </a:cubicBezTo>
                    <a:cubicBezTo>
                      <a:pt x="24" y="0"/>
                      <a:pt x="17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657"/>
              <p:cNvSpPr>
                <a:spLocks noEditPoints="1"/>
              </p:cNvSpPr>
              <p:nvPr/>
            </p:nvSpPr>
            <p:spPr bwMode="auto">
              <a:xfrm>
                <a:off x="1876" y="2388"/>
                <a:ext cx="24" cy="16"/>
              </a:xfrm>
              <a:custGeom>
                <a:avLst/>
                <a:gdLst>
                  <a:gd name="T0" fmla="*/ 25 w 31"/>
                  <a:gd name="T1" fmla="*/ 8 h 21"/>
                  <a:gd name="T2" fmla="*/ 24 w 31"/>
                  <a:gd name="T3" fmla="*/ 8 h 21"/>
                  <a:gd name="T4" fmla="*/ 23 w 31"/>
                  <a:gd name="T5" fmla="*/ 10 h 21"/>
                  <a:gd name="T6" fmla="*/ 22 w 31"/>
                  <a:gd name="T7" fmla="*/ 10 h 21"/>
                  <a:gd name="T8" fmla="*/ 19 w 31"/>
                  <a:gd name="T9" fmla="*/ 9 h 21"/>
                  <a:gd name="T10" fmla="*/ 14 w 31"/>
                  <a:gd name="T11" fmla="*/ 1 h 21"/>
                  <a:gd name="T12" fmla="*/ 8 w 31"/>
                  <a:gd name="T13" fmla="*/ 4 h 21"/>
                  <a:gd name="T14" fmla="*/ 6 w 31"/>
                  <a:gd name="T15" fmla="*/ 8 h 21"/>
                  <a:gd name="T16" fmla="*/ 2 w 31"/>
                  <a:gd name="T17" fmla="*/ 10 h 21"/>
                  <a:gd name="T18" fmla="*/ 1 w 31"/>
                  <a:gd name="T19" fmla="*/ 17 h 21"/>
                  <a:gd name="T20" fmla="*/ 8 w 31"/>
                  <a:gd name="T21" fmla="*/ 20 h 21"/>
                  <a:gd name="T22" fmla="*/ 14 w 31"/>
                  <a:gd name="T23" fmla="*/ 19 h 21"/>
                  <a:gd name="T24" fmla="*/ 19 w 31"/>
                  <a:gd name="T25" fmla="*/ 19 h 21"/>
                  <a:gd name="T26" fmla="*/ 25 w 31"/>
                  <a:gd name="T27" fmla="*/ 8 h 21"/>
                  <a:gd name="T28" fmla="*/ 15 w 31"/>
                  <a:gd name="T29" fmla="*/ 8 h 21"/>
                  <a:gd name="T30" fmla="*/ 14 w 31"/>
                  <a:gd name="T31" fmla="*/ 8 h 21"/>
                  <a:gd name="T32" fmla="*/ 14 w 31"/>
                  <a:gd name="T33" fmla="*/ 8 h 21"/>
                  <a:gd name="T34" fmla="*/ 12 w 31"/>
                  <a:gd name="T35" fmla="*/ 7 h 21"/>
                  <a:gd name="T36" fmla="*/ 15 w 31"/>
                  <a:gd name="T37" fmla="*/ 8 h 21"/>
                  <a:gd name="T38" fmla="*/ 17 w 31"/>
                  <a:gd name="T39" fmla="*/ 14 h 21"/>
                  <a:gd name="T40" fmla="*/ 12 w 31"/>
                  <a:gd name="T41" fmla="*/ 14 h 21"/>
                  <a:gd name="T42" fmla="*/ 7 w 31"/>
                  <a:gd name="T43" fmla="*/ 16 h 21"/>
                  <a:gd name="T44" fmla="*/ 6 w 31"/>
                  <a:gd name="T45" fmla="*/ 12 h 21"/>
                  <a:gd name="T46" fmla="*/ 8 w 31"/>
                  <a:gd name="T47" fmla="*/ 11 h 21"/>
                  <a:gd name="T48" fmla="*/ 9 w 31"/>
                  <a:gd name="T49" fmla="*/ 12 h 21"/>
                  <a:gd name="T50" fmla="*/ 11 w 31"/>
                  <a:gd name="T51" fmla="*/ 12 h 21"/>
                  <a:gd name="T52" fmla="*/ 13 w 31"/>
                  <a:gd name="T53" fmla="*/ 13 h 21"/>
                  <a:gd name="T54" fmla="*/ 15 w 31"/>
                  <a:gd name="T55" fmla="*/ 11 h 21"/>
                  <a:gd name="T56" fmla="*/ 16 w 31"/>
                  <a:gd name="T57" fmla="*/ 11 h 21"/>
                  <a:gd name="T58" fmla="*/ 18 w 31"/>
                  <a:gd name="T59" fmla="*/ 11 h 21"/>
                  <a:gd name="T60" fmla="*/ 21 w 31"/>
                  <a:gd name="T61" fmla="*/ 13 h 21"/>
                  <a:gd name="T62" fmla="*/ 17 w 31"/>
                  <a:gd name="T63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1">
                    <a:moveTo>
                      <a:pt x="25" y="8"/>
                    </a:moveTo>
                    <a:cubicBezTo>
                      <a:pt x="25" y="8"/>
                      <a:pt x="24" y="8"/>
                      <a:pt x="24" y="8"/>
                    </a:cubicBezTo>
                    <a:cubicBezTo>
                      <a:pt x="23" y="9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1" y="10"/>
                      <a:pt x="20" y="9"/>
                      <a:pt x="19" y="9"/>
                    </a:cubicBezTo>
                    <a:cubicBezTo>
                      <a:pt x="19" y="5"/>
                      <a:pt x="17" y="3"/>
                      <a:pt x="14" y="1"/>
                    </a:cubicBezTo>
                    <a:cubicBezTo>
                      <a:pt x="12" y="0"/>
                      <a:pt x="9" y="2"/>
                      <a:pt x="8" y="4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10"/>
                    </a:cubicBezTo>
                    <a:cubicBezTo>
                      <a:pt x="1" y="12"/>
                      <a:pt x="0" y="15"/>
                      <a:pt x="1" y="17"/>
                    </a:cubicBezTo>
                    <a:cubicBezTo>
                      <a:pt x="2" y="20"/>
                      <a:pt x="5" y="21"/>
                      <a:pt x="8" y="20"/>
                    </a:cubicBezTo>
                    <a:cubicBezTo>
                      <a:pt x="10" y="20"/>
                      <a:pt x="12" y="19"/>
                      <a:pt x="14" y="19"/>
                    </a:cubicBezTo>
                    <a:cubicBezTo>
                      <a:pt x="16" y="19"/>
                      <a:pt x="17" y="19"/>
                      <a:pt x="19" y="19"/>
                    </a:cubicBezTo>
                    <a:cubicBezTo>
                      <a:pt x="23" y="18"/>
                      <a:pt x="31" y="13"/>
                      <a:pt x="25" y="8"/>
                    </a:cubicBezTo>
                    <a:close/>
                    <a:moveTo>
                      <a:pt x="15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7"/>
                      <a:pt x="12" y="7"/>
                    </a:cubicBezTo>
                    <a:cubicBezTo>
                      <a:pt x="13" y="6"/>
                      <a:pt x="14" y="7"/>
                      <a:pt x="15" y="8"/>
                    </a:cubicBezTo>
                    <a:close/>
                    <a:moveTo>
                      <a:pt x="17" y="14"/>
                    </a:moveTo>
                    <a:cubicBezTo>
                      <a:pt x="16" y="15"/>
                      <a:pt x="14" y="14"/>
                      <a:pt x="12" y="14"/>
                    </a:cubicBezTo>
                    <a:cubicBezTo>
                      <a:pt x="11" y="14"/>
                      <a:pt x="9" y="15"/>
                      <a:pt x="7" y="16"/>
                    </a:cubicBezTo>
                    <a:cubicBezTo>
                      <a:pt x="3" y="17"/>
                      <a:pt x="5" y="13"/>
                      <a:pt x="6" y="12"/>
                    </a:cubicBezTo>
                    <a:cubicBezTo>
                      <a:pt x="6" y="11"/>
                      <a:pt x="7" y="11"/>
                      <a:pt x="8" y="11"/>
                    </a:cubicBezTo>
                    <a:cubicBezTo>
                      <a:pt x="8" y="11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1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4" y="13"/>
                      <a:pt x="15" y="13"/>
                      <a:pt x="15" y="11"/>
                    </a:cubicBezTo>
                    <a:cubicBezTo>
                      <a:pt x="15" y="11"/>
                      <a:pt x="16" y="11"/>
                      <a:pt x="16" y="11"/>
                    </a:cubicBezTo>
                    <a:cubicBezTo>
                      <a:pt x="16" y="11"/>
                      <a:pt x="17" y="11"/>
                      <a:pt x="18" y="11"/>
                    </a:cubicBezTo>
                    <a:cubicBezTo>
                      <a:pt x="19" y="12"/>
                      <a:pt x="20" y="12"/>
                      <a:pt x="21" y="13"/>
                    </a:cubicBezTo>
                    <a:cubicBezTo>
                      <a:pt x="20" y="13"/>
                      <a:pt x="18" y="14"/>
                      <a:pt x="1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658"/>
              <p:cNvSpPr>
                <a:spLocks noEditPoints="1"/>
              </p:cNvSpPr>
              <p:nvPr/>
            </p:nvSpPr>
            <p:spPr bwMode="auto">
              <a:xfrm>
                <a:off x="1846" y="2398"/>
                <a:ext cx="19" cy="21"/>
              </a:xfrm>
              <a:custGeom>
                <a:avLst/>
                <a:gdLst>
                  <a:gd name="T0" fmla="*/ 3 w 25"/>
                  <a:gd name="T1" fmla="*/ 24 h 28"/>
                  <a:gd name="T2" fmla="*/ 8 w 25"/>
                  <a:gd name="T3" fmla="*/ 23 h 28"/>
                  <a:gd name="T4" fmla="*/ 11 w 25"/>
                  <a:gd name="T5" fmla="*/ 26 h 28"/>
                  <a:gd name="T6" fmla="*/ 16 w 25"/>
                  <a:gd name="T7" fmla="*/ 27 h 28"/>
                  <a:gd name="T8" fmla="*/ 23 w 25"/>
                  <a:gd name="T9" fmla="*/ 17 h 28"/>
                  <a:gd name="T10" fmla="*/ 22 w 25"/>
                  <a:gd name="T11" fmla="*/ 15 h 28"/>
                  <a:gd name="T12" fmla="*/ 24 w 25"/>
                  <a:gd name="T13" fmla="*/ 11 h 28"/>
                  <a:gd name="T14" fmla="*/ 25 w 25"/>
                  <a:gd name="T15" fmla="*/ 7 h 28"/>
                  <a:gd name="T16" fmla="*/ 21 w 25"/>
                  <a:gd name="T17" fmla="*/ 6 h 28"/>
                  <a:gd name="T18" fmla="*/ 21 w 25"/>
                  <a:gd name="T19" fmla="*/ 7 h 28"/>
                  <a:gd name="T20" fmla="*/ 21 w 25"/>
                  <a:gd name="T21" fmla="*/ 8 h 28"/>
                  <a:gd name="T22" fmla="*/ 7 w 25"/>
                  <a:gd name="T23" fmla="*/ 4 h 28"/>
                  <a:gd name="T24" fmla="*/ 6 w 25"/>
                  <a:gd name="T25" fmla="*/ 14 h 28"/>
                  <a:gd name="T26" fmla="*/ 0 w 25"/>
                  <a:gd name="T27" fmla="*/ 22 h 28"/>
                  <a:gd name="T28" fmla="*/ 3 w 25"/>
                  <a:gd name="T29" fmla="*/ 24 h 28"/>
                  <a:gd name="T30" fmla="*/ 10 w 25"/>
                  <a:gd name="T31" fmla="*/ 17 h 28"/>
                  <a:gd name="T32" fmla="*/ 10 w 25"/>
                  <a:gd name="T33" fmla="*/ 17 h 28"/>
                  <a:gd name="T34" fmla="*/ 13 w 25"/>
                  <a:gd name="T35" fmla="*/ 18 h 28"/>
                  <a:gd name="T36" fmla="*/ 13 w 25"/>
                  <a:gd name="T37" fmla="*/ 18 h 28"/>
                  <a:gd name="T38" fmla="*/ 15 w 25"/>
                  <a:gd name="T39" fmla="*/ 21 h 28"/>
                  <a:gd name="T40" fmla="*/ 17 w 25"/>
                  <a:gd name="T41" fmla="*/ 21 h 28"/>
                  <a:gd name="T42" fmla="*/ 16 w 25"/>
                  <a:gd name="T43" fmla="*/ 17 h 28"/>
                  <a:gd name="T44" fmla="*/ 14 w 25"/>
                  <a:gd name="T45" fmla="*/ 16 h 28"/>
                  <a:gd name="T46" fmla="*/ 13 w 25"/>
                  <a:gd name="T47" fmla="*/ 11 h 28"/>
                  <a:gd name="T48" fmla="*/ 10 w 25"/>
                  <a:gd name="T49" fmla="*/ 11 h 28"/>
                  <a:gd name="T50" fmla="*/ 9 w 25"/>
                  <a:gd name="T51" fmla="*/ 11 h 28"/>
                  <a:gd name="T52" fmla="*/ 11 w 25"/>
                  <a:gd name="T53" fmla="*/ 7 h 28"/>
                  <a:gd name="T54" fmla="*/ 17 w 25"/>
                  <a:gd name="T55" fmla="*/ 10 h 28"/>
                  <a:gd name="T56" fmla="*/ 19 w 25"/>
                  <a:gd name="T57" fmla="*/ 12 h 28"/>
                  <a:gd name="T58" fmla="*/ 18 w 25"/>
                  <a:gd name="T59" fmla="*/ 17 h 28"/>
                  <a:gd name="T60" fmla="*/ 16 w 25"/>
                  <a:gd name="T61" fmla="*/ 22 h 28"/>
                  <a:gd name="T62" fmla="*/ 11 w 25"/>
                  <a:gd name="T63" fmla="*/ 20 h 28"/>
                  <a:gd name="T64" fmla="*/ 9 w 25"/>
                  <a:gd name="T65" fmla="*/ 19 h 28"/>
                  <a:gd name="T66" fmla="*/ 10 w 25"/>
                  <a:gd name="T6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28">
                    <a:moveTo>
                      <a:pt x="3" y="24"/>
                    </a:moveTo>
                    <a:cubicBezTo>
                      <a:pt x="4" y="24"/>
                      <a:pt x="7" y="22"/>
                      <a:pt x="8" y="23"/>
                    </a:cubicBezTo>
                    <a:cubicBezTo>
                      <a:pt x="9" y="24"/>
                      <a:pt x="10" y="25"/>
                      <a:pt x="11" y="26"/>
                    </a:cubicBezTo>
                    <a:cubicBezTo>
                      <a:pt x="12" y="28"/>
                      <a:pt x="14" y="27"/>
                      <a:pt x="16" y="27"/>
                    </a:cubicBezTo>
                    <a:cubicBezTo>
                      <a:pt x="20" y="26"/>
                      <a:pt x="24" y="21"/>
                      <a:pt x="23" y="17"/>
                    </a:cubicBezTo>
                    <a:cubicBezTo>
                      <a:pt x="23" y="16"/>
                      <a:pt x="23" y="16"/>
                      <a:pt x="22" y="15"/>
                    </a:cubicBezTo>
                    <a:cubicBezTo>
                      <a:pt x="22" y="14"/>
                      <a:pt x="23" y="12"/>
                      <a:pt x="24" y="11"/>
                    </a:cubicBezTo>
                    <a:cubicBezTo>
                      <a:pt x="24" y="10"/>
                      <a:pt x="25" y="8"/>
                      <a:pt x="25" y="7"/>
                    </a:cubicBezTo>
                    <a:cubicBezTo>
                      <a:pt x="25" y="4"/>
                      <a:pt x="22" y="3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8"/>
                    </a:cubicBezTo>
                    <a:cubicBezTo>
                      <a:pt x="19" y="2"/>
                      <a:pt x="11" y="0"/>
                      <a:pt x="7" y="4"/>
                    </a:cubicBezTo>
                    <a:cubicBezTo>
                      <a:pt x="4" y="7"/>
                      <a:pt x="4" y="10"/>
                      <a:pt x="6" y="14"/>
                    </a:cubicBezTo>
                    <a:cubicBezTo>
                      <a:pt x="7" y="17"/>
                      <a:pt x="1" y="18"/>
                      <a:pt x="0" y="22"/>
                    </a:cubicBezTo>
                    <a:cubicBezTo>
                      <a:pt x="0" y="23"/>
                      <a:pt x="1" y="25"/>
                      <a:pt x="3" y="24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8"/>
                      <a:pt x="12" y="19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9"/>
                      <a:pt x="14" y="21"/>
                      <a:pt x="15" y="21"/>
                    </a:cubicBezTo>
                    <a:cubicBezTo>
                      <a:pt x="15" y="22"/>
                      <a:pt x="16" y="22"/>
                      <a:pt x="17" y="21"/>
                    </a:cubicBezTo>
                    <a:cubicBezTo>
                      <a:pt x="17" y="20"/>
                      <a:pt x="16" y="18"/>
                      <a:pt x="16" y="17"/>
                    </a:cubicBezTo>
                    <a:cubicBezTo>
                      <a:pt x="15" y="16"/>
                      <a:pt x="14" y="16"/>
                      <a:pt x="14" y="16"/>
                    </a:cubicBezTo>
                    <a:cubicBezTo>
                      <a:pt x="14" y="14"/>
                      <a:pt x="13" y="13"/>
                      <a:pt x="13" y="11"/>
                    </a:cubicBezTo>
                    <a:cubicBezTo>
                      <a:pt x="12" y="10"/>
                      <a:pt x="11" y="10"/>
                      <a:pt x="10" y="11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9" y="9"/>
                      <a:pt x="9" y="8"/>
                      <a:pt x="11" y="7"/>
                    </a:cubicBezTo>
                    <a:cubicBezTo>
                      <a:pt x="13" y="6"/>
                      <a:pt x="16" y="8"/>
                      <a:pt x="17" y="10"/>
                    </a:cubicBezTo>
                    <a:cubicBezTo>
                      <a:pt x="17" y="11"/>
                      <a:pt x="18" y="12"/>
                      <a:pt x="19" y="12"/>
                    </a:cubicBezTo>
                    <a:cubicBezTo>
                      <a:pt x="18" y="13"/>
                      <a:pt x="17" y="15"/>
                      <a:pt x="18" y="17"/>
                    </a:cubicBezTo>
                    <a:cubicBezTo>
                      <a:pt x="19" y="19"/>
                      <a:pt x="17" y="21"/>
                      <a:pt x="16" y="22"/>
                    </a:cubicBezTo>
                    <a:cubicBezTo>
                      <a:pt x="14" y="23"/>
                      <a:pt x="13" y="21"/>
                      <a:pt x="11" y="20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10" y="18"/>
                      <a:pt x="10" y="18"/>
                      <a:pt x="1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659"/>
              <p:cNvSpPr>
                <a:spLocks noEditPoints="1"/>
              </p:cNvSpPr>
              <p:nvPr/>
            </p:nvSpPr>
            <p:spPr bwMode="auto">
              <a:xfrm>
                <a:off x="1815" y="2410"/>
                <a:ext cx="19" cy="22"/>
              </a:xfrm>
              <a:custGeom>
                <a:avLst/>
                <a:gdLst>
                  <a:gd name="T0" fmla="*/ 10 w 24"/>
                  <a:gd name="T1" fmla="*/ 26 h 29"/>
                  <a:gd name="T2" fmla="*/ 11 w 24"/>
                  <a:gd name="T3" fmla="*/ 26 h 29"/>
                  <a:gd name="T4" fmla="*/ 15 w 24"/>
                  <a:gd name="T5" fmla="*/ 25 h 29"/>
                  <a:gd name="T6" fmla="*/ 20 w 24"/>
                  <a:gd name="T7" fmla="*/ 23 h 29"/>
                  <a:gd name="T8" fmla="*/ 21 w 24"/>
                  <a:gd name="T9" fmla="*/ 13 h 29"/>
                  <a:gd name="T10" fmla="*/ 17 w 24"/>
                  <a:gd name="T11" fmla="*/ 6 h 29"/>
                  <a:gd name="T12" fmla="*/ 16 w 24"/>
                  <a:gd name="T13" fmla="*/ 2 h 29"/>
                  <a:gd name="T14" fmla="*/ 8 w 24"/>
                  <a:gd name="T15" fmla="*/ 3 h 29"/>
                  <a:gd name="T16" fmla="*/ 9 w 24"/>
                  <a:gd name="T17" fmla="*/ 5 h 29"/>
                  <a:gd name="T18" fmla="*/ 11 w 24"/>
                  <a:gd name="T19" fmla="*/ 5 h 29"/>
                  <a:gd name="T20" fmla="*/ 12 w 24"/>
                  <a:gd name="T21" fmla="*/ 5 h 29"/>
                  <a:gd name="T22" fmla="*/ 13 w 24"/>
                  <a:gd name="T23" fmla="*/ 8 h 29"/>
                  <a:gd name="T24" fmla="*/ 13 w 24"/>
                  <a:gd name="T25" fmla="*/ 9 h 29"/>
                  <a:gd name="T26" fmla="*/ 13 w 24"/>
                  <a:gd name="T27" fmla="*/ 9 h 29"/>
                  <a:gd name="T28" fmla="*/ 11 w 24"/>
                  <a:gd name="T29" fmla="*/ 8 h 29"/>
                  <a:gd name="T30" fmla="*/ 3 w 24"/>
                  <a:gd name="T31" fmla="*/ 12 h 29"/>
                  <a:gd name="T32" fmla="*/ 6 w 24"/>
                  <a:gd name="T33" fmla="*/ 25 h 29"/>
                  <a:gd name="T34" fmla="*/ 6 w 24"/>
                  <a:gd name="T35" fmla="*/ 26 h 29"/>
                  <a:gd name="T36" fmla="*/ 10 w 24"/>
                  <a:gd name="T37" fmla="*/ 27 h 29"/>
                  <a:gd name="T38" fmla="*/ 10 w 24"/>
                  <a:gd name="T39" fmla="*/ 26 h 29"/>
                  <a:gd name="T40" fmla="*/ 8 w 24"/>
                  <a:gd name="T41" fmla="*/ 13 h 29"/>
                  <a:gd name="T42" fmla="*/ 10 w 24"/>
                  <a:gd name="T43" fmla="*/ 11 h 29"/>
                  <a:gd name="T44" fmla="*/ 10 w 24"/>
                  <a:gd name="T45" fmla="*/ 15 h 29"/>
                  <a:gd name="T46" fmla="*/ 9 w 24"/>
                  <a:gd name="T47" fmla="*/ 15 h 29"/>
                  <a:gd name="T48" fmla="*/ 9 w 24"/>
                  <a:gd name="T49" fmla="*/ 18 h 29"/>
                  <a:gd name="T50" fmla="*/ 12 w 24"/>
                  <a:gd name="T51" fmla="*/ 18 h 29"/>
                  <a:gd name="T52" fmla="*/ 12 w 24"/>
                  <a:gd name="T53" fmla="*/ 17 h 29"/>
                  <a:gd name="T54" fmla="*/ 14 w 24"/>
                  <a:gd name="T55" fmla="*/ 16 h 29"/>
                  <a:gd name="T56" fmla="*/ 14 w 24"/>
                  <a:gd name="T57" fmla="*/ 13 h 29"/>
                  <a:gd name="T58" fmla="*/ 15 w 24"/>
                  <a:gd name="T59" fmla="*/ 13 h 29"/>
                  <a:gd name="T60" fmla="*/ 18 w 24"/>
                  <a:gd name="T61" fmla="*/ 16 h 29"/>
                  <a:gd name="T62" fmla="*/ 15 w 24"/>
                  <a:gd name="T63" fmla="*/ 20 h 29"/>
                  <a:gd name="T64" fmla="*/ 11 w 24"/>
                  <a:gd name="T65" fmla="*/ 22 h 29"/>
                  <a:gd name="T66" fmla="*/ 11 w 24"/>
                  <a:gd name="T67" fmla="*/ 22 h 29"/>
                  <a:gd name="T68" fmla="*/ 9 w 24"/>
                  <a:gd name="T69" fmla="*/ 18 h 29"/>
                  <a:gd name="T70" fmla="*/ 8 w 24"/>
                  <a:gd name="T71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29">
                    <a:moveTo>
                      <a:pt x="10" y="26"/>
                    </a:moveTo>
                    <a:cubicBezTo>
                      <a:pt x="10" y="27"/>
                      <a:pt x="10" y="27"/>
                      <a:pt x="11" y="26"/>
                    </a:cubicBezTo>
                    <a:cubicBezTo>
                      <a:pt x="13" y="26"/>
                      <a:pt x="14" y="26"/>
                      <a:pt x="15" y="25"/>
                    </a:cubicBezTo>
                    <a:cubicBezTo>
                      <a:pt x="16" y="25"/>
                      <a:pt x="18" y="24"/>
                      <a:pt x="20" y="23"/>
                    </a:cubicBezTo>
                    <a:cubicBezTo>
                      <a:pt x="22" y="21"/>
                      <a:pt x="24" y="15"/>
                      <a:pt x="21" y="13"/>
                    </a:cubicBezTo>
                    <a:cubicBezTo>
                      <a:pt x="18" y="11"/>
                      <a:pt x="18" y="9"/>
                      <a:pt x="17" y="6"/>
                    </a:cubicBezTo>
                    <a:cubicBezTo>
                      <a:pt x="16" y="5"/>
                      <a:pt x="17" y="3"/>
                      <a:pt x="16" y="2"/>
                    </a:cubicBezTo>
                    <a:cubicBezTo>
                      <a:pt x="14" y="0"/>
                      <a:pt x="9" y="1"/>
                      <a:pt x="8" y="3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10" y="5"/>
                      <a:pt x="10" y="6"/>
                      <a:pt x="11" y="5"/>
                    </a:cubicBezTo>
                    <a:cubicBezTo>
                      <a:pt x="13" y="5"/>
                      <a:pt x="13" y="4"/>
                      <a:pt x="12" y="5"/>
                    </a:cubicBezTo>
                    <a:cubicBezTo>
                      <a:pt x="12" y="6"/>
                      <a:pt x="12" y="7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2" y="8"/>
                      <a:pt x="11" y="8"/>
                    </a:cubicBezTo>
                    <a:cubicBezTo>
                      <a:pt x="9" y="9"/>
                      <a:pt x="5" y="10"/>
                      <a:pt x="3" y="12"/>
                    </a:cubicBezTo>
                    <a:cubicBezTo>
                      <a:pt x="0" y="17"/>
                      <a:pt x="8" y="20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6" y="28"/>
                      <a:pt x="9" y="29"/>
                      <a:pt x="10" y="27"/>
                    </a:cubicBezTo>
                    <a:cubicBezTo>
                      <a:pt x="10" y="27"/>
                      <a:pt x="10" y="27"/>
                      <a:pt x="10" y="26"/>
                    </a:cubicBezTo>
                    <a:close/>
                    <a:moveTo>
                      <a:pt x="8" y="13"/>
                    </a:moveTo>
                    <a:cubicBezTo>
                      <a:pt x="8" y="12"/>
                      <a:pt x="9" y="11"/>
                      <a:pt x="10" y="11"/>
                    </a:cubicBezTo>
                    <a:cubicBezTo>
                      <a:pt x="10" y="12"/>
                      <a:pt x="9" y="13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10" y="19"/>
                      <a:pt x="11" y="19"/>
                      <a:pt x="12" y="18"/>
                    </a:cubicBezTo>
                    <a:cubicBezTo>
                      <a:pt x="12" y="18"/>
                      <a:pt x="12" y="18"/>
                      <a:pt x="12" y="17"/>
                    </a:cubicBezTo>
                    <a:cubicBezTo>
                      <a:pt x="13" y="17"/>
                      <a:pt x="13" y="17"/>
                      <a:pt x="14" y="16"/>
                    </a:cubicBezTo>
                    <a:cubicBezTo>
                      <a:pt x="14" y="15"/>
                      <a:pt x="13" y="14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4"/>
                      <a:pt x="16" y="15"/>
                      <a:pt x="18" y="16"/>
                    </a:cubicBezTo>
                    <a:cubicBezTo>
                      <a:pt x="18" y="17"/>
                      <a:pt x="16" y="20"/>
                      <a:pt x="15" y="20"/>
                    </a:cubicBezTo>
                    <a:cubicBezTo>
                      <a:pt x="14" y="21"/>
                      <a:pt x="12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19"/>
                      <a:pt x="9" y="18"/>
                    </a:cubicBezTo>
                    <a:cubicBezTo>
                      <a:pt x="8" y="16"/>
                      <a:pt x="5" y="15"/>
                      <a:pt x="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660"/>
              <p:cNvSpPr>
                <a:spLocks noEditPoints="1"/>
              </p:cNvSpPr>
              <p:nvPr/>
            </p:nvSpPr>
            <p:spPr bwMode="auto">
              <a:xfrm>
                <a:off x="1867" y="2404"/>
                <a:ext cx="20" cy="17"/>
              </a:xfrm>
              <a:custGeom>
                <a:avLst/>
                <a:gdLst>
                  <a:gd name="T0" fmla="*/ 16 w 27"/>
                  <a:gd name="T1" fmla="*/ 5 h 22"/>
                  <a:gd name="T2" fmla="*/ 10 w 27"/>
                  <a:gd name="T3" fmla="*/ 0 h 22"/>
                  <a:gd name="T4" fmla="*/ 2 w 27"/>
                  <a:gd name="T5" fmla="*/ 4 h 22"/>
                  <a:gd name="T6" fmla="*/ 3 w 27"/>
                  <a:gd name="T7" fmla="*/ 13 h 22"/>
                  <a:gd name="T8" fmla="*/ 5 w 27"/>
                  <a:gd name="T9" fmla="*/ 12 h 22"/>
                  <a:gd name="T10" fmla="*/ 5 w 27"/>
                  <a:gd name="T11" fmla="*/ 9 h 22"/>
                  <a:gd name="T12" fmla="*/ 7 w 27"/>
                  <a:gd name="T13" fmla="*/ 12 h 22"/>
                  <a:gd name="T14" fmla="*/ 4 w 27"/>
                  <a:gd name="T15" fmla="*/ 15 h 22"/>
                  <a:gd name="T16" fmla="*/ 8 w 27"/>
                  <a:gd name="T17" fmla="*/ 21 h 22"/>
                  <a:gd name="T18" fmla="*/ 10 w 27"/>
                  <a:gd name="T19" fmla="*/ 22 h 22"/>
                  <a:gd name="T20" fmla="*/ 17 w 27"/>
                  <a:gd name="T21" fmla="*/ 21 h 22"/>
                  <a:gd name="T22" fmla="*/ 26 w 27"/>
                  <a:gd name="T23" fmla="*/ 18 h 22"/>
                  <a:gd name="T24" fmla="*/ 23 w 27"/>
                  <a:gd name="T25" fmla="*/ 12 h 22"/>
                  <a:gd name="T26" fmla="*/ 16 w 27"/>
                  <a:gd name="T27" fmla="*/ 5 h 22"/>
                  <a:gd name="T28" fmla="*/ 18 w 27"/>
                  <a:gd name="T29" fmla="*/ 15 h 22"/>
                  <a:gd name="T30" fmla="*/ 16 w 27"/>
                  <a:gd name="T31" fmla="*/ 15 h 22"/>
                  <a:gd name="T32" fmla="*/ 16 w 27"/>
                  <a:gd name="T33" fmla="*/ 15 h 22"/>
                  <a:gd name="T34" fmla="*/ 16 w 27"/>
                  <a:gd name="T35" fmla="*/ 14 h 22"/>
                  <a:gd name="T36" fmla="*/ 14 w 27"/>
                  <a:gd name="T37" fmla="*/ 11 h 22"/>
                  <a:gd name="T38" fmla="*/ 10 w 27"/>
                  <a:gd name="T39" fmla="*/ 13 h 22"/>
                  <a:gd name="T40" fmla="*/ 11 w 27"/>
                  <a:gd name="T41" fmla="*/ 14 h 22"/>
                  <a:gd name="T42" fmla="*/ 12 w 27"/>
                  <a:gd name="T43" fmla="*/ 14 h 22"/>
                  <a:gd name="T44" fmla="*/ 12 w 27"/>
                  <a:gd name="T45" fmla="*/ 14 h 22"/>
                  <a:gd name="T46" fmla="*/ 12 w 27"/>
                  <a:gd name="T47" fmla="*/ 14 h 22"/>
                  <a:gd name="T48" fmla="*/ 12 w 27"/>
                  <a:gd name="T49" fmla="*/ 14 h 22"/>
                  <a:gd name="T50" fmla="*/ 12 w 27"/>
                  <a:gd name="T51" fmla="*/ 14 h 22"/>
                  <a:gd name="T52" fmla="*/ 12 w 27"/>
                  <a:gd name="T53" fmla="*/ 15 h 22"/>
                  <a:gd name="T54" fmla="*/ 12 w 27"/>
                  <a:gd name="T55" fmla="*/ 15 h 22"/>
                  <a:gd name="T56" fmla="*/ 12 w 27"/>
                  <a:gd name="T57" fmla="*/ 15 h 22"/>
                  <a:gd name="T58" fmla="*/ 10 w 27"/>
                  <a:gd name="T59" fmla="*/ 15 h 22"/>
                  <a:gd name="T60" fmla="*/ 9 w 27"/>
                  <a:gd name="T61" fmla="*/ 15 h 22"/>
                  <a:gd name="T62" fmla="*/ 8 w 27"/>
                  <a:gd name="T63" fmla="*/ 14 h 22"/>
                  <a:gd name="T64" fmla="*/ 8 w 27"/>
                  <a:gd name="T65" fmla="*/ 13 h 22"/>
                  <a:gd name="T66" fmla="*/ 10 w 27"/>
                  <a:gd name="T67" fmla="*/ 11 h 22"/>
                  <a:gd name="T68" fmla="*/ 9 w 27"/>
                  <a:gd name="T69" fmla="*/ 11 h 22"/>
                  <a:gd name="T70" fmla="*/ 11 w 27"/>
                  <a:gd name="T71" fmla="*/ 10 h 22"/>
                  <a:gd name="T72" fmla="*/ 10 w 27"/>
                  <a:gd name="T73" fmla="*/ 9 h 22"/>
                  <a:gd name="T74" fmla="*/ 8 w 27"/>
                  <a:gd name="T75" fmla="*/ 8 h 22"/>
                  <a:gd name="T76" fmla="*/ 8 w 27"/>
                  <a:gd name="T77" fmla="*/ 8 h 22"/>
                  <a:gd name="T78" fmla="*/ 7 w 27"/>
                  <a:gd name="T79" fmla="*/ 8 h 22"/>
                  <a:gd name="T80" fmla="*/ 6 w 27"/>
                  <a:gd name="T81" fmla="*/ 6 h 22"/>
                  <a:gd name="T82" fmla="*/ 5 w 27"/>
                  <a:gd name="T83" fmla="*/ 6 h 22"/>
                  <a:gd name="T84" fmla="*/ 5 w 27"/>
                  <a:gd name="T85" fmla="*/ 6 h 22"/>
                  <a:gd name="T86" fmla="*/ 11 w 27"/>
                  <a:gd name="T87" fmla="*/ 5 h 22"/>
                  <a:gd name="T88" fmla="*/ 17 w 27"/>
                  <a:gd name="T89" fmla="*/ 13 h 22"/>
                  <a:gd name="T90" fmla="*/ 20 w 27"/>
                  <a:gd name="T91" fmla="*/ 15 h 22"/>
                  <a:gd name="T92" fmla="*/ 18 w 27"/>
                  <a:gd name="T9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22">
                    <a:moveTo>
                      <a:pt x="16" y="5"/>
                    </a:moveTo>
                    <a:cubicBezTo>
                      <a:pt x="15" y="3"/>
                      <a:pt x="13" y="1"/>
                      <a:pt x="10" y="0"/>
                    </a:cubicBezTo>
                    <a:cubicBezTo>
                      <a:pt x="7" y="0"/>
                      <a:pt x="3" y="2"/>
                      <a:pt x="2" y="4"/>
                    </a:cubicBezTo>
                    <a:cubicBezTo>
                      <a:pt x="0" y="7"/>
                      <a:pt x="0" y="10"/>
                      <a:pt x="3" y="13"/>
                    </a:cubicBezTo>
                    <a:cubicBezTo>
                      <a:pt x="3" y="13"/>
                      <a:pt x="5" y="13"/>
                      <a:pt x="5" y="12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6" y="10"/>
                      <a:pt x="6" y="11"/>
                      <a:pt x="7" y="12"/>
                    </a:cubicBezTo>
                    <a:cubicBezTo>
                      <a:pt x="5" y="12"/>
                      <a:pt x="4" y="13"/>
                      <a:pt x="4" y="15"/>
                    </a:cubicBezTo>
                    <a:cubicBezTo>
                      <a:pt x="5" y="18"/>
                      <a:pt x="5" y="20"/>
                      <a:pt x="8" y="21"/>
                    </a:cubicBezTo>
                    <a:cubicBezTo>
                      <a:pt x="8" y="22"/>
                      <a:pt x="9" y="22"/>
                      <a:pt x="10" y="22"/>
                    </a:cubicBezTo>
                    <a:cubicBezTo>
                      <a:pt x="12" y="22"/>
                      <a:pt x="15" y="21"/>
                      <a:pt x="17" y="21"/>
                    </a:cubicBezTo>
                    <a:cubicBezTo>
                      <a:pt x="20" y="20"/>
                      <a:pt x="24" y="21"/>
                      <a:pt x="26" y="18"/>
                    </a:cubicBezTo>
                    <a:cubicBezTo>
                      <a:pt x="27" y="15"/>
                      <a:pt x="25" y="13"/>
                      <a:pt x="23" y="12"/>
                    </a:cubicBezTo>
                    <a:cubicBezTo>
                      <a:pt x="21" y="10"/>
                      <a:pt x="18" y="8"/>
                      <a:pt x="16" y="5"/>
                    </a:cubicBezTo>
                    <a:close/>
                    <a:moveTo>
                      <a:pt x="18" y="15"/>
                    </a:moveTo>
                    <a:cubicBezTo>
                      <a:pt x="17" y="15"/>
                      <a:pt x="17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4"/>
                    </a:cubicBezTo>
                    <a:cubicBezTo>
                      <a:pt x="16" y="13"/>
                      <a:pt x="15" y="12"/>
                      <a:pt x="14" y="11"/>
                    </a:cubicBezTo>
                    <a:cubicBezTo>
                      <a:pt x="12" y="10"/>
                      <a:pt x="11" y="11"/>
                      <a:pt x="10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5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9" y="15"/>
                      <a:pt x="9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9" y="13"/>
                      <a:pt x="10" y="13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0"/>
                      <a:pt x="11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8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10" y="4"/>
                      <a:pt x="11" y="5"/>
                    </a:cubicBezTo>
                    <a:cubicBezTo>
                      <a:pt x="12" y="8"/>
                      <a:pt x="14" y="11"/>
                      <a:pt x="17" y="13"/>
                    </a:cubicBezTo>
                    <a:cubicBezTo>
                      <a:pt x="18" y="14"/>
                      <a:pt x="19" y="15"/>
                      <a:pt x="20" y="15"/>
                    </a:cubicBezTo>
                    <a:cubicBezTo>
                      <a:pt x="19" y="16"/>
                      <a:pt x="18" y="15"/>
                      <a:pt x="1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661"/>
              <p:cNvSpPr>
                <a:spLocks noEditPoints="1"/>
              </p:cNvSpPr>
              <p:nvPr/>
            </p:nvSpPr>
            <p:spPr bwMode="auto">
              <a:xfrm>
                <a:off x="1833" y="2416"/>
                <a:ext cx="21" cy="18"/>
              </a:xfrm>
              <a:custGeom>
                <a:avLst/>
                <a:gdLst>
                  <a:gd name="T0" fmla="*/ 15 w 27"/>
                  <a:gd name="T1" fmla="*/ 15 h 23"/>
                  <a:gd name="T2" fmla="*/ 15 w 27"/>
                  <a:gd name="T3" fmla="*/ 14 h 23"/>
                  <a:gd name="T4" fmla="*/ 16 w 27"/>
                  <a:gd name="T5" fmla="*/ 14 h 23"/>
                  <a:gd name="T6" fmla="*/ 18 w 27"/>
                  <a:gd name="T7" fmla="*/ 13 h 23"/>
                  <a:gd name="T8" fmla="*/ 20 w 27"/>
                  <a:gd name="T9" fmla="*/ 14 h 23"/>
                  <a:gd name="T10" fmla="*/ 26 w 27"/>
                  <a:gd name="T11" fmla="*/ 10 h 23"/>
                  <a:gd name="T12" fmla="*/ 24 w 27"/>
                  <a:gd name="T13" fmla="*/ 2 h 23"/>
                  <a:gd name="T14" fmla="*/ 16 w 27"/>
                  <a:gd name="T15" fmla="*/ 3 h 23"/>
                  <a:gd name="T16" fmla="*/ 1 w 27"/>
                  <a:gd name="T17" fmla="*/ 11 h 23"/>
                  <a:gd name="T18" fmla="*/ 0 w 27"/>
                  <a:gd name="T19" fmla="*/ 12 h 23"/>
                  <a:gd name="T20" fmla="*/ 5 w 27"/>
                  <a:gd name="T21" fmla="*/ 22 h 23"/>
                  <a:gd name="T22" fmla="*/ 10 w 27"/>
                  <a:gd name="T23" fmla="*/ 21 h 23"/>
                  <a:gd name="T24" fmla="*/ 14 w 27"/>
                  <a:gd name="T25" fmla="*/ 17 h 23"/>
                  <a:gd name="T26" fmla="*/ 15 w 27"/>
                  <a:gd name="T27" fmla="*/ 15 h 23"/>
                  <a:gd name="T28" fmla="*/ 18 w 27"/>
                  <a:gd name="T29" fmla="*/ 9 h 23"/>
                  <a:gd name="T30" fmla="*/ 18 w 27"/>
                  <a:gd name="T31" fmla="*/ 7 h 23"/>
                  <a:gd name="T32" fmla="*/ 20 w 27"/>
                  <a:gd name="T33" fmla="*/ 6 h 23"/>
                  <a:gd name="T34" fmla="*/ 20 w 27"/>
                  <a:gd name="T35" fmla="*/ 5 h 23"/>
                  <a:gd name="T36" fmla="*/ 21 w 27"/>
                  <a:gd name="T37" fmla="*/ 7 h 23"/>
                  <a:gd name="T38" fmla="*/ 20 w 27"/>
                  <a:gd name="T39" fmla="*/ 9 h 23"/>
                  <a:gd name="T40" fmla="*/ 19 w 27"/>
                  <a:gd name="T41" fmla="*/ 9 h 23"/>
                  <a:gd name="T42" fmla="*/ 17 w 27"/>
                  <a:gd name="T43" fmla="*/ 9 h 23"/>
                  <a:gd name="T44" fmla="*/ 18 w 27"/>
                  <a:gd name="T45" fmla="*/ 9 h 23"/>
                  <a:gd name="T46" fmla="*/ 12 w 27"/>
                  <a:gd name="T47" fmla="*/ 13 h 23"/>
                  <a:gd name="T48" fmla="*/ 9 w 27"/>
                  <a:gd name="T49" fmla="*/ 15 h 23"/>
                  <a:gd name="T50" fmla="*/ 6 w 27"/>
                  <a:gd name="T51" fmla="*/ 14 h 23"/>
                  <a:gd name="T52" fmla="*/ 6 w 27"/>
                  <a:gd name="T53" fmla="*/ 14 h 23"/>
                  <a:gd name="T54" fmla="*/ 4 w 27"/>
                  <a:gd name="T55" fmla="*/ 17 h 23"/>
                  <a:gd name="T56" fmla="*/ 4 w 27"/>
                  <a:gd name="T57" fmla="*/ 16 h 23"/>
                  <a:gd name="T58" fmla="*/ 3 w 27"/>
                  <a:gd name="T59" fmla="*/ 13 h 23"/>
                  <a:gd name="T60" fmla="*/ 5 w 27"/>
                  <a:gd name="T61" fmla="*/ 13 h 23"/>
                  <a:gd name="T62" fmla="*/ 6 w 27"/>
                  <a:gd name="T63" fmla="*/ 13 h 23"/>
                  <a:gd name="T64" fmla="*/ 8 w 27"/>
                  <a:gd name="T65" fmla="*/ 14 h 23"/>
                  <a:gd name="T66" fmla="*/ 11 w 27"/>
                  <a:gd name="T67" fmla="*/ 12 h 23"/>
                  <a:gd name="T68" fmla="*/ 15 w 27"/>
                  <a:gd name="T69" fmla="*/ 10 h 23"/>
                  <a:gd name="T70" fmla="*/ 15 w 27"/>
                  <a:gd name="T71" fmla="*/ 10 h 23"/>
                  <a:gd name="T72" fmla="*/ 12 w 27"/>
                  <a:gd name="T7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23">
                    <a:moveTo>
                      <a:pt x="15" y="15"/>
                    </a:moveTo>
                    <a:cubicBezTo>
                      <a:pt x="15" y="15"/>
                      <a:pt x="15" y="14"/>
                      <a:pt x="15" y="14"/>
                    </a:cubicBezTo>
                    <a:cubicBezTo>
                      <a:pt x="15" y="14"/>
                      <a:pt x="16" y="14"/>
                      <a:pt x="16" y="14"/>
                    </a:cubicBezTo>
                    <a:cubicBezTo>
                      <a:pt x="17" y="14"/>
                      <a:pt x="18" y="14"/>
                      <a:pt x="18" y="13"/>
                    </a:cubicBezTo>
                    <a:cubicBezTo>
                      <a:pt x="19" y="14"/>
                      <a:pt x="19" y="14"/>
                      <a:pt x="20" y="14"/>
                    </a:cubicBezTo>
                    <a:cubicBezTo>
                      <a:pt x="23" y="15"/>
                      <a:pt x="25" y="13"/>
                      <a:pt x="26" y="10"/>
                    </a:cubicBezTo>
                    <a:cubicBezTo>
                      <a:pt x="27" y="8"/>
                      <a:pt x="26" y="3"/>
                      <a:pt x="24" y="2"/>
                    </a:cubicBezTo>
                    <a:cubicBezTo>
                      <a:pt x="22" y="0"/>
                      <a:pt x="19" y="2"/>
                      <a:pt x="16" y="3"/>
                    </a:cubicBezTo>
                    <a:cubicBezTo>
                      <a:pt x="11" y="6"/>
                      <a:pt x="6" y="8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6"/>
                      <a:pt x="1" y="21"/>
                      <a:pt x="5" y="22"/>
                    </a:cubicBezTo>
                    <a:cubicBezTo>
                      <a:pt x="7" y="23"/>
                      <a:pt x="9" y="22"/>
                      <a:pt x="10" y="21"/>
                    </a:cubicBezTo>
                    <a:cubicBezTo>
                      <a:pt x="12" y="20"/>
                      <a:pt x="13" y="18"/>
                      <a:pt x="14" y="17"/>
                    </a:cubicBezTo>
                    <a:cubicBezTo>
                      <a:pt x="15" y="17"/>
                      <a:pt x="14" y="15"/>
                      <a:pt x="15" y="15"/>
                    </a:cubicBezTo>
                    <a:close/>
                    <a:moveTo>
                      <a:pt x="18" y="9"/>
                    </a:moveTo>
                    <a:cubicBezTo>
                      <a:pt x="18" y="8"/>
                      <a:pt x="18" y="8"/>
                      <a:pt x="18" y="7"/>
                    </a:cubicBezTo>
                    <a:cubicBezTo>
                      <a:pt x="19" y="7"/>
                      <a:pt x="19" y="7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6"/>
                      <a:pt x="20" y="7"/>
                      <a:pt x="21" y="7"/>
                    </a:cubicBezTo>
                    <a:cubicBezTo>
                      <a:pt x="21" y="9"/>
                      <a:pt x="21" y="9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lose/>
                    <a:moveTo>
                      <a:pt x="12" y="13"/>
                    </a:moveTo>
                    <a:cubicBezTo>
                      <a:pt x="11" y="13"/>
                      <a:pt x="10" y="14"/>
                      <a:pt x="9" y="15"/>
                    </a:cubicBezTo>
                    <a:cubicBezTo>
                      <a:pt x="9" y="14"/>
                      <a:pt x="8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4" y="15"/>
                      <a:pt x="4" y="16"/>
                      <a:pt x="4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3" y="15"/>
                      <a:pt x="3" y="14"/>
                      <a:pt x="3" y="13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2" y="10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11"/>
                      <a:pt x="12" y="11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662"/>
              <p:cNvSpPr/>
              <p:nvPr/>
            </p:nvSpPr>
            <p:spPr bwMode="auto">
              <a:xfrm>
                <a:off x="1829" y="2402"/>
                <a:ext cx="4" cy="4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4 h 6"/>
                  <a:gd name="T4" fmla="*/ 5 w 5"/>
                  <a:gd name="T5" fmla="*/ 4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  <a:gd name="T12" fmla="*/ 1 w 5"/>
                  <a:gd name="T13" fmla="*/ 5 h 6"/>
                  <a:gd name="T14" fmla="*/ 2 w 5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663"/>
              <p:cNvSpPr/>
              <p:nvPr/>
            </p:nvSpPr>
            <p:spPr bwMode="auto">
              <a:xfrm>
                <a:off x="1837" y="2408"/>
                <a:ext cx="7" cy="4"/>
              </a:xfrm>
              <a:custGeom>
                <a:avLst/>
                <a:gdLst>
                  <a:gd name="T0" fmla="*/ 4 w 10"/>
                  <a:gd name="T1" fmla="*/ 5 h 6"/>
                  <a:gd name="T2" fmla="*/ 5 w 10"/>
                  <a:gd name="T3" fmla="*/ 5 h 6"/>
                  <a:gd name="T4" fmla="*/ 7 w 10"/>
                  <a:gd name="T5" fmla="*/ 6 h 6"/>
                  <a:gd name="T6" fmla="*/ 8 w 10"/>
                  <a:gd name="T7" fmla="*/ 6 h 6"/>
                  <a:gd name="T8" fmla="*/ 8 w 10"/>
                  <a:gd name="T9" fmla="*/ 2 h 6"/>
                  <a:gd name="T10" fmla="*/ 1 w 10"/>
                  <a:gd name="T11" fmla="*/ 1 h 6"/>
                  <a:gd name="T12" fmla="*/ 1 w 10"/>
                  <a:gd name="T13" fmla="*/ 3 h 6"/>
                  <a:gd name="T14" fmla="*/ 4 w 10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4" y="5"/>
                    </a:moveTo>
                    <a:cubicBezTo>
                      <a:pt x="4" y="5"/>
                      <a:pt x="5" y="5"/>
                      <a:pt x="5" y="5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10" y="5"/>
                      <a:pt x="10" y="2"/>
                      <a:pt x="8" y="2"/>
                    </a:cubicBezTo>
                    <a:cubicBezTo>
                      <a:pt x="6" y="2"/>
                      <a:pt x="3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ubicBezTo>
                      <a:pt x="2" y="4"/>
                      <a:pt x="3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664"/>
              <p:cNvSpPr/>
              <p:nvPr/>
            </p:nvSpPr>
            <p:spPr bwMode="auto">
              <a:xfrm>
                <a:off x="1833" y="2410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1 w 5"/>
                  <a:gd name="T3" fmla="*/ 3 h 5"/>
                  <a:gd name="T4" fmla="*/ 3 w 5"/>
                  <a:gd name="T5" fmla="*/ 5 h 5"/>
                  <a:gd name="T6" fmla="*/ 5 w 5"/>
                  <a:gd name="T7" fmla="*/ 3 h 5"/>
                  <a:gd name="T8" fmla="*/ 4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665"/>
              <p:cNvSpPr/>
              <p:nvPr/>
            </p:nvSpPr>
            <p:spPr bwMode="auto">
              <a:xfrm>
                <a:off x="1861" y="2391"/>
                <a:ext cx="4" cy="4"/>
              </a:xfrm>
              <a:custGeom>
                <a:avLst/>
                <a:gdLst>
                  <a:gd name="T0" fmla="*/ 2 w 5"/>
                  <a:gd name="T1" fmla="*/ 6 h 6"/>
                  <a:gd name="T2" fmla="*/ 4 w 5"/>
                  <a:gd name="T3" fmla="*/ 5 h 6"/>
                  <a:gd name="T4" fmla="*/ 4 w 5"/>
                  <a:gd name="T5" fmla="*/ 5 h 6"/>
                  <a:gd name="T6" fmla="*/ 5 w 5"/>
                  <a:gd name="T7" fmla="*/ 2 h 6"/>
                  <a:gd name="T8" fmla="*/ 4 w 5"/>
                  <a:gd name="T9" fmla="*/ 0 h 6"/>
                  <a:gd name="T10" fmla="*/ 2 w 5"/>
                  <a:gd name="T11" fmla="*/ 1 h 6"/>
                  <a:gd name="T12" fmla="*/ 1 w 5"/>
                  <a:gd name="T13" fmla="*/ 2 h 6"/>
                  <a:gd name="T14" fmla="*/ 1 w 5"/>
                  <a:gd name="T15" fmla="*/ 2 h 6"/>
                  <a:gd name="T16" fmla="*/ 1 w 5"/>
                  <a:gd name="T17" fmla="*/ 2 h 6"/>
                  <a:gd name="T18" fmla="*/ 0 w 5"/>
                  <a:gd name="T19" fmla="*/ 4 h 6"/>
                  <a:gd name="T20" fmla="*/ 2 w 5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666"/>
              <p:cNvSpPr/>
              <p:nvPr/>
            </p:nvSpPr>
            <p:spPr bwMode="auto">
              <a:xfrm>
                <a:off x="1870" y="2395"/>
                <a:ext cx="4" cy="8"/>
              </a:xfrm>
              <a:custGeom>
                <a:avLst/>
                <a:gdLst>
                  <a:gd name="T0" fmla="*/ 1 w 6"/>
                  <a:gd name="T1" fmla="*/ 4 h 11"/>
                  <a:gd name="T2" fmla="*/ 2 w 6"/>
                  <a:gd name="T3" fmla="*/ 6 h 11"/>
                  <a:gd name="T4" fmla="*/ 1 w 6"/>
                  <a:gd name="T5" fmla="*/ 8 h 11"/>
                  <a:gd name="T6" fmla="*/ 2 w 6"/>
                  <a:gd name="T7" fmla="*/ 11 h 11"/>
                  <a:gd name="T8" fmla="*/ 5 w 6"/>
                  <a:gd name="T9" fmla="*/ 7 h 11"/>
                  <a:gd name="T10" fmla="*/ 5 w 6"/>
                  <a:gd name="T11" fmla="*/ 3 h 11"/>
                  <a:gd name="T12" fmla="*/ 1 w 6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4"/>
                    </a:move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0" y="9"/>
                      <a:pt x="0" y="11"/>
                      <a:pt x="2" y="11"/>
                    </a:cubicBezTo>
                    <a:cubicBezTo>
                      <a:pt x="4" y="10"/>
                      <a:pt x="5" y="9"/>
                      <a:pt x="5" y="7"/>
                    </a:cubicBezTo>
                    <a:cubicBezTo>
                      <a:pt x="6" y="6"/>
                      <a:pt x="5" y="4"/>
                      <a:pt x="5" y="3"/>
                    </a:cubicBezTo>
                    <a:cubicBezTo>
                      <a:pt x="4" y="0"/>
                      <a:pt x="1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667"/>
              <p:cNvSpPr/>
              <p:nvPr/>
            </p:nvSpPr>
            <p:spPr bwMode="auto">
              <a:xfrm>
                <a:off x="1867" y="2402"/>
                <a:ext cx="3" cy="3"/>
              </a:xfrm>
              <a:custGeom>
                <a:avLst/>
                <a:gdLst>
                  <a:gd name="T0" fmla="*/ 1 w 4"/>
                  <a:gd name="T1" fmla="*/ 3 h 4"/>
                  <a:gd name="T2" fmla="*/ 3 w 4"/>
                  <a:gd name="T3" fmla="*/ 4 h 4"/>
                  <a:gd name="T4" fmla="*/ 4 w 4"/>
                  <a:gd name="T5" fmla="*/ 2 h 4"/>
                  <a:gd name="T6" fmla="*/ 3 w 4"/>
                  <a:gd name="T7" fmla="*/ 1 h 4"/>
                  <a:gd name="T8" fmla="*/ 1 w 4"/>
                  <a:gd name="T9" fmla="*/ 1 h 4"/>
                  <a:gd name="T10" fmla="*/ 1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668"/>
              <p:cNvSpPr/>
              <p:nvPr/>
            </p:nvSpPr>
            <p:spPr bwMode="auto">
              <a:xfrm>
                <a:off x="1858" y="2420"/>
                <a:ext cx="13" cy="7"/>
              </a:xfrm>
              <a:custGeom>
                <a:avLst/>
                <a:gdLst>
                  <a:gd name="T0" fmla="*/ 16 w 17"/>
                  <a:gd name="T1" fmla="*/ 3 h 9"/>
                  <a:gd name="T2" fmla="*/ 13 w 17"/>
                  <a:gd name="T3" fmla="*/ 2 h 9"/>
                  <a:gd name="T4" fmla="*/ 12 w 17"/>
                  <a:gd name="T5" fmla="*/ 2 h 9"/>
                  <a:gd name="T6" fmla="*/ 11 w 17"/>
                  <a:gd name="T7" fmla="*/ 2 h 9"/>
                  <a:gd name="T8" fmla="*/ 3 w 17"/>
                  <a:gd name="T9" fmla="*/ 2 h 9"/>
                  <a:gd name="T10" fmla="*/ 6 w 17"/>
                  <a:gd name="T11" fmla="*/ 4 h 9"/>
                  <a:gd name="T12" fmla="*/ 8 w 17"/>
                  <a:gd name="T13" fmla="*/ 4 h 9"/>
                  <a:gd name="T14" fmla="*/ 10 w 17"/>
                  <a:gd name="T15" fmla="*/ 4 h 9"/>
                  <a:gd name="T16" fmla="*/ 10 w 17"/>
                  <a:gd name="T17" fmla="*/ 4 h 9"/>
                  <a:gd name="T18" fmla="*/ 10 w 17"/>
                  <a:gd name="T19" fmla="*/ 4 h 9"/>
                  <a:gd name="T20" fmla="*/ 11 w 17"/>
                  <a:gd name="T21" fmla="*/ 6 h 9"/>
                  <a:gd name="T22" fmla="*/ 13 w 17"/>
                  <a:gd name="T23" fmla="*/ 8 h 9"/>
                  <a:gd name="T24" fmla="*/ 16 w 17"/>
                  <a:gd name="T25" fmla="*/ 7 h 9"/>
                  <a:gd name="T26" fmla="*/ 17 w 17"/>
                  <a:gd name="T27" fmla="*/ 6 h 9"/>
                  <a:gd name="T28" fmla="*/ 17 w 17"/>
                  <a:gd name="T29" fmla="*/ 5 h 9"/>
                  <a:gd name="T30" fmla="*/ 16 w 17"/>
                  <a:gd name="T3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9">
                    <a:moveTo>
                      <a:pt x="16" y="3"/>
                    </a:moveTo>
                    <a:cubicBezTo>
                      <a:pt x="15" y="3"/>
                      <a:pt x="14" y="2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8" y="0"/>
                      <a:pt x="5" y="0"/>
                      <a:pt x="3" y="2"/>
                    </a:cubicBezTo>
                    <a:cubicBezTo>
                      <a:pt x="0" y="5"/>
                      <a:pt x="6" y="8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8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6" y="7"/>
                      <a:pt x="17" y="7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669"/>
              <p:cNvSpPr/>
              <p:nvPr/>
            </p:nvSpPr>
            <p:spPr bwMode="auto">
              <a:xfrm>
                <a:off x="1871" y="24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670"/>
              <p:cNvSpPr/>
              <p:nvPr/>
            </p:nvSpPr>
            <p:spPr bwMode="auto">
              <a:xfrm>
                <a:off x="1889" y="2411"/>
                <a:ext cx="8" cy="6"/>
              </a:xfrm>
              <a:custGeom>
                <a:avLst/>
                <a:gdLst>
                  <a:gd name="T0" fmla="*/ 7 w 11"/>
                  <a:gd name="T1" fmla="*/ 3 h 7"/>
                  <a:gd name="T2" fmla="*/ 6 w 11"/>
                  <a:gd name="T3" fmla="*/ 2 h 7"/>
                  <a:gd name="T4" fmla="*/ 5 w 11"/>
                  <a:gd name="T5" fmla="*/ 2 h 7"/>
                  <a:gd name="T6" fmla="*/ 4 w 11"/>
                  <a:gd name="T7" fmla="*/ 1 h 7"/>
                  <a:gd name="T8" fmla="*/ 2 w 11"/>
                  <a:gd name="T9" fmla="*/ 0 h 7"/>
                  <a:gd name="T10" fmla="*/ 1 w 11"/>
                  <a:gd name="T11" fmla="*/ 2 h 7"/>
                  <a:gd name="T12" fmla="*/ 1 w 11"/>
                  <a:gd name="T13" fmla="*/ 4 h 7"/>
                  <a:gd name="T14" fmla="*/ 1 w 11"/>
                  <a:gd name="T15" fmla="*/ 4 h 7"/>
                  <a:gd name="T16" fmla="*/ 1 w 11"/>
                  <a:gd name="T17" fmla="*/ 4 h 7"/>
                  <a:gd name="T18" fmla="*/ 1 w 11"/>
                  <a:gd name="T19" fmla="*/ 5 h 7"/>
                  <a:gd name="T20" fmla="*/ 2 w 11"/>
                  <a:gd name="T21" fmla="*/ 5 h 7"/>
                  <a:gd name="T22" fmla="*/ 1 w 11"/>
                  <a:gd name="T23" fmla="*/ 5 h 7"/>
                  <a:gd name="T24" fmla="*/ 2 w 11"/>
                  <a:gd name="T25" fmla="*/ 5 h 7"/>
                  <a:gd name="T26" fmla="*/ 3 w 11"/>
                  <a:gd name="T27" fmla="*/ 6 h 7"/>
                  <a:gd name="T28" fmla="*/ 4 w 11"/>
                  <a:gd name="T29" fmla="*/ 5 h 7"/>
                  <a:gd name="T30" fmla="*/ 6 w 11"/>
                  <a:gd name="T31" fmla="*/ 6 h 7"/>
                  <a:gd name="T32" fmla="*/ 9 w 11"/>
                  <a:gd name="T33" fmla="*/ 6 h 7"/>
                  <a:gd name="T34" fmla="*/ 10 w 11"/>
                  <a:gd name="T35" fmla="*/ 3 h 7"/>
                  <a:gd name="T36" fmla="*/ 7 w 11"/>
                  <a:gd name="T3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7">
                    <a:moveTo>
                      <a:pt x="7" y="3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7"/>
                      <a:pt x="8" y="7"/>
                      <a:pt x="9" y="6"/>
                    </a:cubicBezTo>
                    <a:cubicBezTo>
                      <a:pt x="10" y="6"/>
                      <a:pt x="11" y="4"/>
                      <a:pt x="10" y="3"/>
                    </a:cubicBezTo>
                    <a:cubicBezTo>
                      <a:pt x="10" y="1"/>
                      <a:pt x="8" y="1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671"/>
              <p:cNvSpPr/>
              <p:nvPr/>
            </p:nvSpPr>
            <p:spPr bwMode="auto">
              <a:xfrm>
                <a:off x="1889" y="2415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672"/>
              <p:cNvSpPr/>
              <p:nvPr/>
            </p:nvSpPr>
            <p:spPr bwMode="auto">
              <a:xfrm>
                <a:off x="1889" y="2402"/>
                <a:ext cx="3" cy="6"/>
              </a:xfrm>
              <a:custGeom>
                <a:avLst/>
                <a:gdLst>
                  <a:gd name="T0" fmla="*/ 5 w 5"/>
                  <a:gd name="T1" fmla="*/ 5 h 7"/>
                  <a:gd name="T2" fmla="*/ 2 w 5"/>
                  <a:gd name="T3" fmla="*/ 1 h 7"/>
                  <a:gd name="T4" fmla="*/ 1 w 5"/>
                  <a:gd name="T5" fmla="*/ 3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4" y="3"/>
                      <a:pt x="4" y="2"/>
                      <a:pt x="2" y="1"/>
                    </a:cubicBezTo>
                    <a:cubicBezTo>
                      <a:pt x="1" y="0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3" y="7"/>
                      <a:pt x="5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673"/>
              <p:cNvSpPr/>
              <p:nvPr/>
            </p:nvSpPr>
            <p:spPr bwMode="auto">
              <a:xfrm>
                <a:off x="1899" y="2408"/>
                <a:ext cx="4" cy="4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2 h 6"/>
                  <a:gd name="T4" fmla="*/ 2 w 5"/>
                  <a:gd name="T5" fmla="*/ 5 h 6"/>
                  <a:gd name="T6" fmla="*/ 2 w 5"/>
                  <a:gd name="T7" fmla="*/ 6 h 6"/>
                  <a:gd name="T8" fmla="*/ 2 w 5"/>
                  <a:gd name="T9" fmla="*/ 6 h 6"/>
                  <a:gd name="T10" fmla="*/ 2 w 5"/>
                  <a:gd name="T11" fmla="*/ 6 h 6"/>
                  <a:gd name="T12" fmla="*/ 3 w 5"/>
                  <a:gd name="T13" fmla="*/ 6 h 6"/>
                  <a:gd name="T14" fmla="*/ 3 w 5"/>
                  <a:gd name="T15" fmla="*/ 6 h 6"/>
                  <a:gd name="T16" fmla="*/ 3 w 5"/>
                  <a:gd name="T17" fmla="*/ 6 h 6"/>
                  <a:gd name="T18" fmla="*/ 3 w 5"/>
                  <a:gd name="T19" fmla="*/ 6 h 6"/>
                  <a:gd name="T20" fmla="*/ 3 w 5"/>
                  <a:gd name="T21" fmla="*/ 6 h 6"/>
                  <a:gd name="T22" fmla="*/ 4 w 5"/>
                  <a:gd name="T23" fmla="*/ 6 h 6"/>
                  <a:gd name="T24" fmla="*/ 4 w 5"/>
                  <a:gd name="T25" fmla="*/ 6 h 6"/>
                  <a:gd name="T26" fmla="*/ 4 w 5"/>
                  <a:gd name="T27" fmla="*/ 6 h 6"/>
                  <a:gd name="T28" fmla="*/ 4 w 5"/>
                  <a:gd name="T29" fmla="*/ 6 h 6"/>
                  <a:gd name="T30" fmla="*/ 4 w 5"/>
                  <a:gd name="T31" fmla="*/ 6 h 6"/>
                  <a:gd name="T32" fmla="*/ 4 w 5"/>
                  <a:gd name="T33" fmla="*/ 6 h 6"/>
                  <a:gd name="T34" fmla="*/ 4 w 5"/>
                  <a:gd name="T35" fmla="*/ 6 h 6"/>
                  <a:gd name="T36" fmla="*/ 5 w 5"/>
                  <a:gd name="T37" fmla="*/ 6 h 6"/>
                  <a:gd name="T38" fmla="*/ 5 w 5"/>
                  <a:gd name="T39" fmla="*/ 6 h 6"/>
                  <a:gd name="T40" fmla="*/ 5 w 5"/>
                  <a:gd name="T41" fmla="*/ 6 h 6"/>
                  <a:gd name="T42" fmla="*/ 5 w 5"/>
                  <a:gd name="T43" fmla="*/ 5 h 6"/>
                  <a:gd name="T44" fmla="*/ 5 w 5"/>
                  <a:gd name="T45" fmla="*/ 5 h 6"/>
                  <a:gd name="T46" fmla="*/ 5 w 5"/>
                  <a:gd name="T47" fmla="*/ 5 h 6"/>
                  <a:gd name="T48" fmla="*/ 5 w 5"/>
                  <a:gd name="T49" fmla="*/ 5 h 6"/>
                  <a:gd name="T50" fmla="*/ 5 w 5"/>
                  <a:gd name="T51" fmla="*/ 5 h 6"/>
                  <a:gd name="T52" fmla="*/ 5 w 5"/>
                  <a:gd name="T53" fmla="*/ 4 h 6"/>
                  <a:gd name="T54" fmla="*/ 4 w 5"/>
                  <a:gd name="T55" fmla="*/ 1 h 6"/>
                  <a:gd name="T56" fmla="*/ 2 w 5"/>
                  <a:gd name="T5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674"/>
              <p:cNvSpPr/>
              <p:nvPr/>
            </p:nvSpPr>
            <p:spPr bwMode="auto">
              <a:xfrm>
                <a:off x="1899" y="2399"/>
                <a:ext cx="6" cy="6"/>
              </a:xfrm>
              <a:custGeom>
                <a:avLst/>
                <a:gdLst>
                  <a:gd name="T0" fmla="*/ 6 w 8"/>
                  <a:gd name="T1" fmla="*/ 0 h 8"/>
                  <a:gd name="T2" fmla="*/ 5 w 8"/>
                  <a:gd name="T3" fmla="*/ 0 h 8"/>
                  <a:gd name="T4" fmla="*/ 4 w 8"/>
                  <a:gd name="T5" fmla="*/ 0 h 8"/>
                  <a:gd name="T6" fmla="*/ 3 w 8"/>
                  <a:gd name="T7" fmla="*/ 1 h 8"/>
                  <a:gd name="T8" fmla="*/ 1 w 8"/>
                  <a:gd name="T9" fmla="*/ 3 h 8"/>
                  <a:gd name="T10" fmla="*/ 5 w 8"/>
                  <a:gd name="T11" fmla="*/ 5 h 8"/>
                  <a:gd name="T12" fmla="*/ 6 w 8"/>
                  <a:gd name="T13" fmla="*/ 3 h 8"/>
                  <a:gd name="T14" fmla="*/ 6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6"/>
                      <a:pt x="4" y="8"/>
                      <a:pt x="5" y="5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7" y="2"/>
                      <a:pt x="8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675"/>
              <p:cNvSpPr/>
              <p:nvPr/>
            </p:nvSpPr>
            <p:spPr bwMode="auto">
              <a:xfrm>
                <a:off x="1893" y="2386"/>
                <a:ext cx="12" cy="12"/>
              </a:xfrm>
              <a:custGeom>
                <a:avLst/>
                <a:gdLst>
                  <a:gd name="T0" fmla="*/ 1 w 16"/>
                  <a:gd name="T1" fmla="*/ 5 h 15"/>
                  <a:gd name="T2" fmla="*/ 1 w 16"/>
                  <a:gd name="T3" fmla="*/ 6 h 15"/>
                  <a:gd name="T4" fmla="*/ 7 w 16"/>
                  <a:gd name="T5" fmla="*/ 5 h 15"/>
                  <a:gd name="T6" fmla="*/ 11 w 16"/>
                  <a:gd name="T7" fmla="*/ 9 h 15"/>
                  <a:gd name="T8" fmla="*/ 14 w 16"/>
                  <a:gd name="T9" fmla="*/ 14 h 15"/>
                  <a:gd name="T10" fmla="*/ 15 w 16"/>
                  <a:gd name="T11" fmla="*/ 15 h 15"/>
                  <a:gd name="T12" fmla="*/ 14 w 16"/>
                  <a:gd name="T13" fmla="*/ 9 h 15"/>
                  <a:gd name="T14" fmla="*/ 10 w 16"/>
                  <a:gd name="T15" fmla="*/ 3 h 15"/>
                  <a:gd name="T16" fmla="*/ 1 w 16"/>
                  <a:gd name="T1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" y="5"/>
                    </a:moveTo>
                    <a:cubicBezTo>
                      <a:pt x="0" y="5"/>
                      <a:pt x="1" y="6"/>
                      <a:pt x="1" y="6"/>
                    </a:cubicBezTo>
                    <a:cubicBezTo>
                      <a:pt x="4" y="6"/>
                      <a:pt x="5" y="4"/>
                      <a:pt x="7" y="5"/>
                    </a:cubicBezTo>
                    <a:cubicBezTo>
                      <a:pt x="9" y="6"/>
                      <a:pt x="10" y="7"/>
                      <a:pt x="11" y="9"/>
                    </a:cubicBezTo>
                    <a:cubicBezTo>
                      <a:pt x="12" y="11"/>
                      <a:pt x="14" y="11"/>
                      <a:pt x="14" y="14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6" y="12"/>
                      <a:pt x="15" y="11"/>
                      <a:pt x="14" y="9"/>
                    </a:cubicBezTo>
                    <a:cubicBezTo>
                      <a:pt x="12" y="7"/>
                      <a:pt x="12" y="5"/>
                      <a:pt x="10" y="3"/>
                    </a:cubicBezTo>
                    <a:cubicBezTo>
                      <a:pt x="7" y="0"/>
                      <a:pt x="2" y="0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676"/>
              <p:cNvSpPr/>
              <p:nvPr/>
            </p:nvSpPr>
            <p:spPr bwMode="auto">
              <a:xfrm>
                <a:off x="1891" y="2382"/>
                <a:ext cx="4" cy="6"/>
              </a:xfrm>
              <a:custGeom>
                <a:avLst/>
                <a:gdLst>
                  <a:gd name="T0" fmla="*/ 3 w 5"/>
                  <a:gd name="T1" fmla="*/ 5 h 7"/>
                  <a:gd name="T2" fmla="*/ 3 w 5"/>
                  <a:gd name="T3" fmla="*/ 5 h 7"/>
                  <a:gd name="T4" fmla="*/ 4 w 5"/>
                  <a:gd name="T5" fmla="*/ 4 h 7"/>
                  <a:gd name="T6" fmla="*/ 4 w 5"/>
                  <a:gd name="T7" fmla="*/ 4 h 7"/>
                  <a:gd name="T8" fmla="*/ 5 w 5"/>
                  <a:gd name="T9" fmla="*/ 4 h 7"/>
                  <a:gd name="T10" fmla="*/ 5 w 5"/>
                  <a:gd name="T11" fmla="*/ 3 h 7"/>
                  <a:gd name="T12" fmla="*/ 5 w 5"/>
                  <a:gd name="T13" fmla="*/ 2 h 7"/>
                  <a:gd name="T14" fmla="*/ 5 w 5"/>
                  <a:gd name="T15" fmla="*/ 2 h 7"/>
                  <a:gd name="T16" fmla="*/ 4 w 5"/>
                  <a:gd name="T17" fmla="*/ 1 h 7"/>
                  <a:gd name="T18" fmla="*/ 3 w 5"/>
                  <a:gd name="T19" fmla="*/ 0 h 7"/>
                  <a:gd name="T20" fmla="*/ 3 w 5"/>
                  <a:gd name="T21" fmla="*/ 0 h 7"/>
                  <a:gd name="T22" fmla="*/ 2 w 5"/>
                  <a:gd name="T23" fmla="*/ 0 h 7"/>
                  <a:gd name="T24" fmla="*/ 1 w 5"/>
                  <a:gd name="T25" fmla="*/ 0 h 7"/>
                  <a:gd name="T26" fmla="*/ 1 w 5"/>
                  <a:gd name="T27" fmla="*/ 1 h 7"/>
                  <a:gd name="T28" fmla="*/ 1 w 5"/>
                  <a:gd name="T29" fmla="*/ 1 h 7"/>
                  <a:gd name="T30" fmla="*/ 1 w 5"/>
                  <a:gd name="T31" fmla="*/ 4 h 7"/>
                  <a:gd name="T32" fmla="*/ 3 w 5"/>
                  <a:gd name="T3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7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0" y="5"/>
                      <a:pt x="2" y="7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677"/>
              <p:cNvSpPr/>
              <p:nvPr/>
            </p:nvSpPr>
            <p:spPr bwMode="auto">
              <a:xfrm>
                <a:off x="1827" y="2433"/>
                <a:ext cx="4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3 h 4"/>
                  <a:gd name="T4" fmla="*/ 4 w 6"/>
                  <a:gd name="T5" fmla="*/ 0 h 4"/>
                  <a:gd name="T6" fmla="*/ 3 w 6"/>
                  <a:gd name="T7" fmla="*/ 0 h 4"/>
                  <a:gd name="T8" fmla="*/ 2 w 6"/>
                  <a:gd name="T9" fmla="*/ 0 h 4"/>
                  <a:gd name="T10" fmla="*/ 1 w 6"/>
                  <a:gd name="T11" fmla="*/ 3 h 4"/>
                  <a:gd name="T12" fmla="*/ 3 w 6"/>
                  <a:gd name="T13" fmla="*/ 4 h 4"/>
                  <a:gd name="T14" fmla="*/ 4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678"/>
              <p:cNvSpPr/>
              <p:nvPr/>
            </p:nvSpPr>
            <p:spPr bwMode="auto">
              <a:xfrm>
                <a:off x="1824" y="2433"/>
                <a:ext cx="4" cy="4"/>
              </a:xfrm>
              <a:custGeom>
                <a:avLst/>
                <a:gdLst>
                  <a:gd name="T0" fmla="*/ 4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2 w 5"/>
                  <a:gd name="T7" fmla="*/ 6 h 6"/>
                  <a:gd name="T8" fmla="*/ 3 w 5"/>
                  <a:gd name="T9" fmla="*/ 6 h 6"/>
                  <a:gd name="T10" fmla="*/ 4 w 5"/>
                  <a:gd name="T11" fmla="*/ 6 h 6"/>
                  <a:gd name="T12" fmla="*/ 5 w 5"/>
                  <a:gd name="T13" fmla="*/ 5 h 6"/>
                  <a:gd name="T14" fmla="*/ 5 w 5"/>
                  <a:gd name="T15" fmla="*/ 5 h 6"/>
                  <a:gd name="T16" fmla="*/ 4 w 5"/>
                  <a:gd name="T17" fmla="*/ 4 h 6"/>
                  <a:gd name="T18" fmla="*/ 4 w 5"/>
                  <a:gd name="T19" fmla="*/ 4 h 6"/>
                  <a:gd name="T20" fmla="*/ 4 w 5"/>
                  <a:gd name="T21" fmla="*/ 3 h 6"/>
                  <a:gd name="T22" fmla="*/ 4 w 5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679"/>
              <p:cNvSpPr/>
              <p:nvPr/>
            </p:nvSpPr>
            <p:spPr bwMode="auto">
              <a:xfrm>
                <a:off x="1829" y="2434"/>
                <a:ext cx="11" cy="6"/>
              </a:xfrm>
              <a:custGeom>
                <a:avLst/>
                <a:gdLst>
                  <a:gd name="T0" fmla="*/ 12 w 14"/>
                  <a:gd name="T1" fmla="*/ 0 h 7"/>
                  <a:gd name="T2" fmla="*/ 9 w 14"/>
                  <a:gd name="T3" fmla="*/ 2 h 7"/>
                  <a:gd name="T4" fmla="*/ 4 w 14"/>
                  <a:gd name="T5" fmla="*/ 1 h 7"/>
                  <a:gd name="T6" fmla="*/ 2 w 14"/>
                  <a:gd name="T7" fmla="*/ 4 h 7"/>
                  <a:gd name="T8" fmla="*/ 11 w 14"/>
                  <a:gd name="T9" fmla="*/ 6 h 7"/>
                  <a:gd name="T10" fmla="*/ 13 w 14"/>
                  <a:gd name="T11" fmla="*/ 0 h 7"/>
                  <a:gd name="T12" fmla="*/ 12 w 1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12" y="0"/>
                    </a:moveTo>
                    <a:cubicBezTo>
                      <a:pt x="11" y="0"/>
                      <a:pt x="10" y="1"/>
                      <a:pt x="9" y="2"/>
                    </a:cubicBezTo>
                    <a:cubicBezTo>
                      <a:pt x="8" y="3"/>
                      <a:pt x="5" y="2"/>
                      <a:pt x="4" y="1"/>
                    </a:cubicBezTo>
                    <a:cubicBezTo>
                      <a:pt x="2" y="0"/>
                      <a:pt x="0" y="3"/>
                      <a:pt x="2" y="4"/>
                    </a:cubicBezTo>
                    <a:cubicBezTo>
                      <a:pt x="4" y="6"/>
                      <a:pt x="8" y="7"/>
                      <a:pt x="11" y="6"/>
                    </a:cubicBezTo>
                    <a:cubicBezTo>
                      <a:pt x="13" y="5"/>
                      <a:pt x="14" y="3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680"/>
              <p:cNvSpPr/>
              <p:nvPr/>
            </p:nvSpPr>
            <p:spPr bwMode="auto">
              <a:xfrm>
                <a:off x="1845" y="2427"/>
                <a:ext cx="16" cy="6"/>
              </a:xfrm>
              <a:custGeom>
                <a:avLst/>
                <a:gdLst>
                  <a:gd name="T0" fmla="*/ 11 w 21"/>
                  <a:gd name="T1" fmla="*/ 0 h 8"/>
                  <a:gd name="T2" fmla="*/ 7 w 21"/>
                  <a:gd name="T3" fmla="*/ 1 h 8"/>
                  <a:gd name="T4" fmla="*/ 6 w 21"/>
                  <a:gd name="T5" fmla="*/ 3 h 8"/>
                  <a:gd name="T6" fmla="*/ 1 w 21"/>
                  <a:gd name="T7" fmla="*/ 5 h 8"/>
                  <a:gd name="T8" fmla="*/ 2 w 21"/>
                  <a:gd name="T9" fmla="*/ 8 h 8"/>
                  <a:gd name="T10" fmla="*/ 6 w 21"/>
                  <a:gd name="T11" fmla="*/ 7 h 8"/>
                  <a:gd name="T12" fmla="*/ 10 w 21"/>
                  <a:gd name="T13" fmla="*/ 4 h 8"/>
                  <a:gd name="T14" fmla="*/ 16 w 21"/>
                  <a:gd name="T15" fmla="*/ 5 h 8"/>
                  <a:gd name="T16" fmla="*/ 20 w 21"/>
                  <a:gd name="T17" fmla="*/ 4 h 8"/>
                  <a:gd name="T18" fmla="*/ 20 w 21"/>
                  <a:gd name="T19" fmla="*/ 3 h 8"/>
                  <a:gd name="T20" fmla="*/ 11 w 21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8">
                    <a:moveTo>
                      <a:pt x="11" y="0"/>
                    </a:moveTo>
                    <a:cubicBezTo>
                      <a:pt x="10" y="0"/>
                      <a:pt x="9" y="1"/>
                      <a:pt x="7" y="1"/>
                    </a:cubicBezTo>
                    <a:cubicBezTo>
                      <a:pt x="7" y="2"/>
                      <a:pt x="6" y="2"/>
                      <a:pt x="6" y="3"/>
                    </a:cubicBezTo>
                    <a:cubicBezTo>
                      <a:pt x="5" y="4"/>
                      <a:pt x="3" y="5"/>
                      <a:pt x="1" y="5"/>
                    </a:cubicBezTo>
                    <a:cubicBezTo>
                      <a:pt x="0" y="5"/>
                      <a:pt x="0" y="8"/>
                      <a:pt x="2" y="8"/>
                    </a:cubicBezTo>
                    <a:cubicBezTo>
                      <a:pt x="3" y="8"/>
                      <a:pt x="4" y="8"/>
                      <a:pt x="6" y="7"/>
                    </a:cubicBezTo>
                    <a:cubicBezTo>
                      <a:pt x="7" y="6"/>
                      <a:pt x="8" y="4"/>
                      <a:pt x="10" y="4"/>
                    </a:cubicBezTo>
                    <a:cubicBezTo>
                      <a:pt x="11" y="3"/>
                      <a:pt x="14" y="5"/>
                      <a:pt x="16" y="5"/>
                    </a:cubicBezTo>
                    <a:cubicBezTo>
                      <a:pt x="17" y="5"/>
                      <a:pt x="19" y="5"/>
                      <a:pt x="20" y="4"/>
                    </a:cubicBezTo>
                    <a:cubicBezTo>
                      <a:pt x="21" y="4"/>
                      <a:pt x="21" y="3"/>
                      <a:pt x="20" y="3"/>
                    </a:cubicBezTo>
                    <a:cubicBezTo>
                      <a:pt x="18" y="1"/>
                      <a:pt x="14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681"/>
              <p:cNvSpPr/>
              <p:nvPr/>
            </p:nvSpPr>
            <p:spPr bwMode="auto">
              <a:xfrm>
                <a:off x="1860" y="2426"/>
                <a:ext cx="4" cy="4"/>
              </a:xfrm>
              <a:custGeom>
                <a:avLst/>
                <a:gdLst>
                  <a:gd name="T0" fmla="*/ 2 w 5"/>
                  <a:gd name="T1" fmla="*/ 1 h 5"/>
                  <a:gd name="T2" fmla="*/ 1 w 5"/>
                  <a:gd name="T3" fmla="*/ 3 h 5"/>
                  <a:gd name="T4" fmla="*/ 3 w 5"/>
                  <a:gd name="T5" fmla="*/ 5 h 5"/>
                  <a:gd name="T6" fmla="*/ 4 w 5"/>
                  <a:gd name="T7" fmla="*/ 2 h 5"/>
                  <a:gd name="T8" fmla="*/ 2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682"/>
              <p:cNvSpPr/>
              <p:nvPr/>
            </p:nvSpPr>
            <p:spPr bwMode="auto">
              <a:xfrm>
                <a:off x="1822" y="2401"/>
                <a:ext cx="4" cy="5"/>
              </a:xfrm>
              <a:custGeom>
                <a:avLst/>
                <a:gdLst>
                  <a:gd name="T0" fmla="*/ 4 w 6"/>
                  <a:gd name="T1" fmla="*/ 7 h 7"/>
                  <a:gd name="T2" fmla="*/ 5 w 6"/>
                  <a:gd name="T3" fmla="*/ 5 h 7"/>
                  <a:gd name="T4" fmla="*/ 6 w 6"/>
                  <a:gd name="T5" fmla="*/ 4 h 7"/>
                  <a:gd name="T6" fmla="*/ 6 w 6"/>
                  <a:gd name="T7" fmla="*/ 2 h 7"/>
                  <a:gd name="T8" fmla="*/ 5 w 6"/>
                  <a:gd name="T9" fmla="*/ 1 h 7"/>
                  <a:gd name="T10" fmla="*/ 3 w 6"/>
                  <a:gd name="T11" fmla="*/ 1 h 7"/>
                  <a:gd name="T12" fmla="*/ 1 w 6"/>
                  <a:gd name="T13" fmla="*/ 2 h 7"/>
                  <a:gd name="T14" fmla="*/ 1 w 6"/>
                  <a:gd name="T15" fmla="*/ 3 h 7"/>
                  <a:gd name="T16" fmla="*/ 1 w 6"/>
                  <a:gd name="T17" fmla="*/ 5 h 7"/>
                  <a:gd name="T18" fmla="*/ 2 w 6"/>
                  <a:gd name="T19" fmla="*/ 7 h 7"/>
                  <a:gd name="T20" fmla="*/ 4 w 6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3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683"/>
              <p:cNvSpPr/>
              <p:nvPr/>
            </p:nvSpPr>
            <p:spPr bwMode="auto">
              <a:xfrm>
                <a:off x="1818" y="2408"/>
                <a:ext cx="3" cy="3"/>
              </a:xfrm>
              <a:custGeom>
                <a:avLst/>
                <a:gdLst>
                  <a:gd name="T0" fmla="*/ 2 w 3"/>
                  <a:gd name="T1" fmla="*/ 4 h 5"/>
                  <a:gd name="T2" fmla="*/ 2 w 3"/>
                  <a:gd name="T3" fmla="*/ 3 h 5"/>
                  <a:gd name="T4" fmla="*/ 3 w 3"/>
                  <a:gd name="T5" fmla="*/ 2 h 5"/>
                  <a:gd name="T6" fmla="*/ 1 w 3"/>
                  <a:gd name="T7" fmla="*/ 1 h 5"/>
                  <a:gd name="T8" fmla="*/ 0 w 3"/>
                  <a:gd name="T9" fmla="*/ 3 h 5"/>
                  <a:gd name="T10" fmla="*/ 1 w 3"/>
                  <a:gd name="T11" fmla="*/ 5 h 5"/>
                  <a:gd name="T12" fmla="*/ 2 w 3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684"/>
              <p:cNvSpPr/>
              <p:nvPr/>
            </p:nvSpPr>
            <p:spPr bwMode="auto">
              <a:xfrm>
                <a:off x="1816" y="2414"/>
                <a:ext cx="5" cy="4"/>
              </a:xfrm>
              <a:custGeom>
                <a:avLst/>
                <a:gdLst>
                  <a:gd name="T0" fmla="*/ 4 w 6"/>
                  <a:gd name="T1" fmla="*/ 5 h 6"/>
                  <a:gd name="T2" fmla="*/ 4 w 6"/>
                  <a:gd name="T3" fmla="*/ 1 h 6"/>
                  <a:gd name="T4" fmla="*/ 4 w 6"/>
                  <a:gd name="T5" fmla="*/ 1 h 6"/>
                  <a:gd name="T6" fmla="*/ 4 w 6"/>
                  <a:gd name="T7" fmla="*/ 1 h 6"/>
                  <a:gd name="T8" fmla="*/ 4 w 6"/>
                  <a:gd name="T9" fmla="*/ 1 h 6"/>
                  <a:gd name="T10" fmla="*/ 3 w 6"/>
                  <a:gd name="T11" fmla="*/ 1 h 6"/>
                  <a:gd name="T12" fmla="*/ 4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4" y="5"/>
                    </a:moveTo>
                    <a:cubicBezTo>
                      <a:pt x="6" y="5"/>
                      <a:pt x="6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0" y="2"/>
                      <a:pt x="1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685"/>
              <p:cNvSpPr/>
              <p:nvPr/>
            </p:nvSpPr>
            <p:spPr bwMode="auto">
              <a:xfrm>
                <a:off x="1906" y="2408"/>
                <a:ext cx="4" cy="3"/>
              </a:xfrm>
              <a:custGeom>
                <a:avLst/>
                <a:gdLst>
                  <a:gd name="T0" fmla="*/ 4 w 5"/>
                  <a:gd name="T1" fmla="*/ 1 h 4"/>
                  <a:gd name="T2" fmla="*/ 4 w 5"/>
                  <a:gd name="T3" fmla="*/ 1 h 4"/>
                  <a:gd name="T4" fmla="*/ 3 w 5"/>
                  <a:gd name="T5" fmla="*/ 0 h 4"/>
                  <a:gd name="T6" fmla="*/ 1 w 5"/>
                  <a:gd name="T7" fmla="*/ 0 h 4"/>
                  <a:gd name="T8" fmla="*/ 1 w 5"/>
                  <a:gd name="T9" fmla="*/ 0 h 4"/>
                  <a:gd name="T10" fmla="*/ 0 w 5"/>
                  <a:gd name="T11" fmla="*/ 1 h 4"/>
                  <a:gd name="T12" fmla="*/ 1 w 5"/>
                  <a:gd name="T13" fmla="*/ 3 h 4"/>
                  <a:gd name="T14" fmla="*/ 2 w 5"/>
                  <a:gd name="T15" fmla="*/ 3 h 4"/>
                  <a:gd name="T16" fmla="*/ 2 w 5"/>
                  <a:gd name="T17" fmla="*/ 3 h 4"/>
                  <a:gd name="T18" fmla="*/ 2 w 5"/>
                  <a:gd name="T19" fmla="*/ 3 h 4"/>
                  <a:gd name="T20" fmla="*/ 2 w 5"/>
                  <a:gd name="T21" fmla="*/ 3 h 4"/>
                  <a:gd name="T22" fmla="*/ 2 w 5"/>
                  <a:gd name="T23" fmla="*/ 3 h 4"/>
                  <a:gd name="T24" fmla="*/ 3 w 5"/>
                  <a:gd name="T25" fmla="*/ 4 h 4"/>
                  <a:gd name="T26" fmla="*/ 5 w 5"/>
                  <a:gd name="T27" fmla="*/ 3 h 4"/>
                  <a:gd name="T28" fmla="*/ 4 w 5"/>
                  <a:gd name="T29" fmla="*/ 2 h 4"/>
                  <a:gd name="T30" fmla="*/ 4 w 5"/>
                  <a:gd name="T3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686"/>
              <p:cNvSpPr/>
              <p:nvPr/>
            </p:nvSpPr>
            <p:spPr bwMode="auto">
              <a:xfrm>
                <a:off x="1907" y="2399"/>
                <a:ext cx="5" cy="8"/>
              </a:xfrm>
              <a:custGeom>
                <a:avLst/>
                <a:gdLst>
                  <a:gd name="T0" fmla="*/ 3 w 6"/>
                  <a:gd name="T1" fmla="*/ 1 h 11"/>
                  <a:gd name="T2" fmla="*/ 1 w 6"/>
                  <a:gd name="T3" fmla="*/ 1 h 11"/>
                  <a:gd name="T4" fmla="*/ 1 w 6"/>
                  <a:gd name="T5" fmla="*/ 2 h 11"/>
                  <a:gd name="T6" fmla="*/ 2 w 6"/>
                  <a:gd name="T7" fmla="*/ 4 h 11"/>
                  <a:gd name="T8" fmla="*/ 2 w 6"/>
                  <a:gd name="T9" fmla="*/ 7 h 11"/>
                  <a:gd name="T10" fmla="*/ 2 w 6"/>
                  <a:gd name="T11" fmla="*/ 7 h 11"/>
                  <a:gd name="T12" fmla="*/ 5 w 6"/>
                  <a:gd name="T13" fmla="*/ 9 h 11"/>
                  <a:gd name="T14" fmla="*/ 5 w 6"/>
                  <a:gd name="T15" fmla="*/ 4 h 11"/>
                  <a:gd name="T16" fmla="*/ 4 w 6"/>
                  <a:gd name="T17" fmla="*/ 3 h 11"/>
                  <a:gd name="T18" fmla="*/ 3 w 6"/>
                  <a:gd name="T1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3" y="1"/>
                    </a:moveTo>
                    <a:cubicBezTo>
                      <a:pt x="3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9"/>
                      <a:pt x="4" y="11"/>
                      <a:pt x="5" y="9"/>
                    </a:cubicBezTo>
                    <a:cubicBezTo>
                      <a:pt x="5" y="7"/>
                      <a:pt x="6" y="6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687"/>
              <p:cNvSpPr/>
              <p:nvPr/>
            </p:nvSpPr>
            <p:spPr bwMode="auto">
              <a:xfrm>
                <a:off x="1866" y="2390"/>
                <a:ext cx="4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2 h 5"/>
                  <a:gd name="T6" fmla="*/ 3 w 6"/>
                  <a:gd name="T7" fmla="*/ 0 h 5"/>
                  <a:gd name="T8" fmla="*/ 1 w 6"/>
                  <a:gd name="T9" fmla="*/ 1 h 5"/>
                  <a:gd name="T10" fmla="*/ 1 w 6"/>
                  <a:gd name="T11" fmla="*/ 2 h 5"/>
                  <a:gd name="T12" fmla="*/ 0 w 6"/>
                  <a:gd name="T13" fmla="*/ 3 h 5"/>
                  <a:gd name="T14" fmla="*/ 0 w 6"/>
                  <a:gd name="T15" fmla="*/ 3 h 5"/>
                  <a:gd name="T16" fmla="*/ 1 w 6"/>
                  <a:gd name="T17" fmla="*/ 4 h 5"/>
                  <a:gd name="T18" fmla="*/ 2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688"/>
              <p:cNvSpPr/>
              <p:nvPr/>
            </p:nvSpPr>
            <p:spPr bwMode="auto">
              <a:xfrm>
                <a:off x="1845" y="2399"/>
                <a:ext cx="6" cy="3"/>
              </a:xfrm>
              <a:custGeom>
                <a:avLst/>
                <a:gdLst>
                  <a:gd name="T0" fmla="*/ 2 w 8"/>
                  <a:gd name="T1" fmla="*/ 5 h 5"/>
                  <a:gd name="T2" fmla="*/ 3 w 8"/>
                  <a:gd name="T3" fmla="*/ 5 h 5"/>
                  <a:gd name="T4" fmla="*/ 3 w 8"/>
                  <a:gd name="T5" fmla="*/ 5 h 5"/>
                  <a:gd name="T6" fmla="*/ 3 w 8"/>
                  <a:gd name="T7" fmla="*/ 5 h 5"/>
                  <a:gd name="T8" fmla="*/ 6 w 8"/>
                  <a:gd name="T9" fmla="*/ 5 h 5"/>
                  <a:gd name="T10" fmla="*/ 7 w 8"/>
                  <a:gd name="T11" fmla="*/ 2 h 5"/>
                  <a:gd name="T12" fmla="*/ 6 w 8"/>
                  <a:gd name="T13" fmla="*/ 1 h 5"/>
                  <a:gd name="T14" fmla="*/ 3 w 8"/>
                  <a:gd name="T15" fmla="*/ 1 h 5"/>
                  <a:gd name="T16" fmla="*/ 3 w 8"/>
                  <a:gd name="T17" fmla="*/ 1 h 5"/>
                  <a:gd name="T18" fmla="*/ 3 w 8"/>
                  <a:gd name="T19" fmla="*/ 1 h 5"/>
                  <a:gd name="T20" fmla="*/ 2 w 8"/>
                  <a:gd name="T21" fmla="*/ 1 h 5"/>
                  <a:gd name="T22" fmla="*/ 1 w 8"/>
                  <a:gd name="T23" fmla="*/ 2 h 5"/>
                  <a:gd name="T24" fmla="*/ 2 w 8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2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5"/>
                    </a:cubicBezTo>
                    <a:cubicBezTo>
                      <a:pt x="7" y="5"/>
                      <a:pt x="8" y="3"/>
                      <a:pt x="7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0" y="2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689"/>
              <p:cNvSpPr/>
              <p:nvPr/>
            </p:nvSpPr>
            <p:spPr bwMode="auto">
              <a:xfrm>
                <a:off x="1845" y="2405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2 w 3"/>
                  <a:gd name="T7" fmla="*/ 0 h 1"/>
                  <a:gd name="T8" fmla="*/ 2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0 w 3"/>
                  <a:gd name="T15" fmla="*/ 0 h 1"/>
                  <a:gd name="T16" fmla="*/ 1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690"/>
              <p:cNvSpPr/>
              <p:nvPr/>
            </p:nvSpPr>
            <p:spPr bwMode="auto">
              <a:xfrm>
                <a:off x="1867" y="2438"/>
                <a:ext cx="17" cy="38"/>
              </a:xfrm>
              <a:custGeom>
                <a:avLst/>
                <a:gdLst>
                  <a:gd name="T0" fmla="*/ 1 w 22"/>
                  <a:gd name="T1" fmla="*/ 4 h 50"/>
                  <a:gd name="T2" fmla="*/ 19 w 22"/>
                  <a:gd name="T3" fmla="*/ 49 h 50"/>
                  <a:gd name="T4" fmla="*/ 21 w 22"/>
                  <a:gd name="T5" fmla="*/ 48 h 50"/>
                  <a:gd name="T6" fmla="*/ 4 w 22"/>
                  <a:gd name="T7" fmla="*/ 2 h 50"/>
                  <a:gd name="T8" fmla="*/ 1 w 22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50">
                    <a:moveTo>
                      <a:pt x="1" y="4"/>
                    </a:moveTo>
                    <a:cubicBezTo>
                      <a:pt x="6" y="19"/>
                      <a:pt x="11" y="35"/>
                      <a:pt x="19" y="49"/>
                    </a:cubicBezTo>
                    <a:cubicBezTo>
                      <a:pt x="20" y="50"/>
                      <a:pt x="22" y="49"/>
                      <a:pt x="21" y="48"/>
                    </a:cubicBezTo>
                    <a:cubicBezTo>
                      <a:pt x="16" y="33"/>
                      <a:pt x="9" y="18"/>
                      <a:pt x="4" y="2"/>
                    </a:cubicBezTo>
                    <a:cubicBezTo>
                      <a:pt x="3" y="0"/>
                      <a:pt x="0" y="1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691"/>
              <p:cNvSpPr/>
              <p:nvPr/>
            </p:nvSpPr>
            <p:spPr bwMode="auto">
              <a:xfrm>
                <a:off x="1886" y="2430"/>
                <a:ext cx="10" cy="40"/>
              </a:xfrm>
              <a:custGeom>
                <a:avLst/>
                <a:gdLst>
                  <a:gd name="T0" fmla="*/ 0 w 14"/>
                  <a:gd name="T1" fmla="*/ 3 h 53"/>
                  <a:gd name="T2" fmla="*/ 5 w 14"/>
                  <a:gd name="T3" fmla="*/ 28 h 53"/>
                  <a:gd name="T4" fmla="*/ 12 w 14"/>
                  <a:gd name="T5" fmla="*/ 52 h 53"/>
                  <a:gd name="T6" fmla="*/ 14 w 14"/>
                  <a:gd name="T7" fmla="*/ 51 h 53"/>
                  <a:gd name="T8" fmla="*/ 9 w 14"/>
                  <a:gd name="T9" fmla="*/ 28 h 53"/>
                  <a:gd name="T10" fmla="*/ 4 w 14"/>
                  <a:gd name="T11" fmla="*/ 2 h 53"/>
                  <a:gd name="T12" fmla="*/ 0 w 14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3">
                    <a:moveTo>
                      <a:pt x="0" y="3"/>
                    </a:moveTo>
                    <a:cubicBezTo>
                      <a:pt x="3" y="11"/>
                      <a:pt x="4" y="20"/>
                      <a:pt x="5" y="28"/>
                    </a:cubicBezTo>
                    <a:cubicBezTo>
                      <a:pt x="7" y="36"/>
                      <a:pt x="10" y="44"/>
                      <a:pt x="12" y="52"/>
                    </a:cubicBezTo>
                    <a:cubicBezTo>
                      <a:pt x="12" y="53"/>
                      <a:pt x="14" y="52"/>
                      <a:pt x="14" y="51"/>
                    </a:cubicBezTo>
                    <a:cubicBezTo>
                      <a:pt x="12" y="44"/>
                      <a:pt x="11" y="36"/>
                      <a:pt x="9" y="28"/>
                    </a:cubicBezTo>
                    <a:cubicBezTo>
                      <a:pt x="8" y="19"/>
                      <a:pt x="6" y="11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692"/>
              <p:cNvSpPr>
                <a:spLocks noEditPoints="1"/>
              </p:cNvSpPr>
              <p:nvPr/>
            </p:nvSpPr>
            <p:spPr bwMode="auto">
              <a:xfrm>
                <a:off x="1808" y="2372"/>
                <a:ext cx="110" cy="117"/>
              </a:xfrm>
              <a:custGeom>
                <a:avLst/>
                <a:gdLst>
                  <a:gd name="T0" fmla="*/ 130 w 144"/>
                  <a:gd name="T1" fmla="*/ 15 h 154"/>
                  <a:gd name="T2" fmla="*/ 113 w 144"/>
                  <a:gd name="T3" fmla="*/ 6 h 154"/>
                  <a:gd name="T4" fmla="*/ 82 w 144"/>
                  <a:gd name="T5" fmla="*/ 9 h 154"/>
                  <a:gd name="T6" fmla="*/ 60 w 144"/>
                  <a:gd name="T7" fmla="*/ 17 h 154"/>
                  <a:gd name="T8" fmla="*/ 33 w 144"/>
                  <a:gd name="T9" fmla="*/ 29 h 154"/>
                  <a:gd name="T10" fmla="*/ 11 w 144"/>
                  <a:gd name="T11" fmla="*/ 34 h 154"/>
                  <a:gd name="T12" fmla="*/ 2 w 144"/>
                  <a:gd name="T13" fmla="*/ 71 h 154"/>
                  <a:gd name="T14" fmla="*/ 7 w 144"/>
                  <a:gd name="T15" fmla="*/ 85 h 154"/>
                  <a:gd name="T16" fmla="*/ 22 w 144"/>
                  <a:gd name="T17" fmla="*/ 100 h 154"/>
                  <a:gd name="T18" fmla="*/ 42 w 144"/>
                  <a:gd name="T19" fmla="*/ 127 h 154"/>
                  <a:gd name="T20" fmla="*/ 83 w 144"/>
                  <a:gd name="T21" fmla="*/ 147 h 154"/>
                  <a:gd name="T22" fmla="*/ 111 w 144"/>
                  <a:gd name="T23" fmla="*/ 143 h 154"/>
                  <a:gd name="T24" fmla="*/ 132 w 144"/>
                  <a:gd name="T25" fmla="*/ 137 h 154"/>
                  <a:gd name="T26" fmla="*/ 138 w 144"/>
                  <a:gd name="T27" fmla="*/ 135 h 154"/>
                  <a:gd name="T28" fmla="*/ 141 w 144"/>
                  <a:gd name="T29" fmla="*/ 126 h 154"/>
                  <a:gd name="T30" fmla="*/ 140 w 144"/>
                  <a:gd name="T31" fmla="*/ 87 h 154"/>
                  <a:gd name="T32" fmla="*/ 142 w 144"/>
                  <a:gd name="T33" fmla="*/ 36 h 154"/>
                  <a:gd name="T34" fmla="*/ 28 w 144"/>
                  <a:gd name="T35" fmla="*/ 97 h 154"/>
                  <a:gd name="T36" fmla="*/ 67 w 144"/>
                  <a:gd name="T37" fmla="*/ 135 h 154"/>
                  <a:gd name="T38" fmla="*/ 40 w 144"/>
                  <a:gd name="T39" fmla="*/ 100 h 154"/>
                  <a:gd name="T40" fmla="*/ 72 w 144"/>
                  <a:gd name="T41" fmla="*/ 146 h 154"/>
                  <a:gd name="T42" fmla="*/ 53 w 144"/>
                  <a:gd name="T43" fmla="*/ 134 h 154"/>
                  <a:gd name="T44" fmla="*/ 37 w 144"/>
                  <a:gd name="T45" fmla="*/ 104 h 154"/>
                  <a:gd name="T46" fmla="*/ 54 w 144"/>
                  <a:gd name="T47" fmla="*/ 104 h 154"/>
                  <a:gd name="T48" fmla="*/ 74 w 144"/>
                  <a:gd name="T49" fmla="*/ 145 h 154"/>
                  <a:gd name="T50" fmla="*/ 67 w 144"/>
                  <a:gd name="T51" fmla="*/ 118 h 154"/>
                  <a:gd name="T52" fmla="*/ 59 w 144"/>
                  <a:gd name="T53" fmla="*/ 88 h 154"/>
                  <a:gd name="T54" fmla="*/ 89 w 144"/>
                  <a:gd name="T55" fmla="*/ 141 h 154"/>
                  <a:gd name="T56" fmla="*/ 92 w 144"/>
                  <a:gd name="T57" fmla="*/ 140 h 154"/>
                  <a:gd name="T58" fmla="*/ 84 w 144"/>
                  <a:gd name="T59" fmla="*/ 80 h 154"/>
                  <a:gd name="T60" fmla="*/ 121 w 144"/>
                  <a:gd name="T61" fmla="*/ 103 h 154"/>
                  <a:gd name="T62" fmla="*/ 102 w 144"/>
                  <a:gd name="T63" fmla="*/ 108 h 154"/>
                  <a:gd name="T64" fmla="*/ 116 w 144"/>
                  <a:gd name="T65" fmla="*/ 70 h 154"/>
                  <a:gd name="T66" fmla="*/ 136 w 144"/>
                  <a:gd name="T67" fmla="*/ 102 h 154"/>
                  <a:gd name="T68" fmla="*/ 133 w 144"/>
                  <a:gd name="T69" fmla="*/ 87 h 154"/>
                  <a:gd name="T70" fmla="*/ 130 w 144"/>
                  <a:gd name="T71" fmla="*/ 97 h 154"/>
                  <a:gd name="T72" fmla="*/ 133 w 144"/>
                  <a:gd name="T73" fmla="*/ 129 h 154"/>
                  <a:gd name="T74" fmla="*/ 132 w 144"/>
                  <a:gd name="T75" fmla="*/ 62 h 154"/>
                  <a:gd name="T76" fmla="*/ 134 w 144"/>
                  <a:gd name="T77" fmla="*/ 52 h 154"/>
                  <a:gd name="T78" fmla="*/ 123 w 144"/>
                  <a:gd name="T79" fmla="*/ 60 h 154"/>
                  <a:gd name="T80" fmla="*/ 87 w 144"/>
                  <a:gd name="T81" fmla="*/ 73 h 154"/>
                  <a:gd name="T82" fmla="*/ 24 w 144"/>
                  <a:gd name="T83" fmla="*/ 94 h 154"/>
                  <a:gd name="T84" fmla="*/ 6 w 144"/>
                  <a:gd name="T85" fmla="*/ 77 h 154"/>
                  <a:gd name="T86" fmla="*/ 9 w 144"/>
                  <a:gd name="T87" fmla="*/ 39 h 154"/>
                  <a:gd name="T88" fmla="*/ 41 w 144"/>
                  <a:gd name="T89" fmla="*/ 35 h 154"/>
                  <a:gd name="T90" fmla="*/ 41 w 144"/>
                  <a:gd name="T91" fmla="*/ 39 h 154"/>
                  <a:gd name="T92" fmla="*/ 44 w 144"/>
                  <a:gd name="T93" fmla="*/ 40 h 154"/>
                  <a:gd name="T94" fmla="*/ 44 w 144"/>
                  <a:gd name="T95" fmla="*/ 35 h 154"/>
                  <a:gd name="T96" fmla="*/ 62 w 144"/>
                  <a:gd name="T97" fmla="*/ 25 h 154"/>
                  <a:gd name="T98" fmla="*/ 84 w 144"/>
                  <a:gd name="T99" fmla="*/ 15 h 154"/>
                  <a:gd name="T100" fmla="*/ 86 w 144"/>
                  <a:gd name="T101" fmla="*/ 20 h 154"/>
                  <a:gd name="T102" fmla="*/ 85 w 144"/>
                  <a:gd name="T103" fmla="*/ 27 h 154"/>
                  <a:gd name="T104" fmla="*/ 90 w 144"/>
                  <a:gd name="T105" fmla="*/ 22 h 154"/>
                  <a:gd name="T106" fmla="*/ 101 w 144"/>
                  <a:gd name="T107" fmla="*/ 8 h 154"/>
                  <a:gd name="T108" fmla="*/ 123 w 144"/>
                  <a:gd name="T109" fmla="*/ 16 h 154"/>
                  <a:gd name="T110" fmla="*/ 131 w 144"/>
                  <a:gd name="T111" fmla="*/ 26 h 154"/>
                  <a:gd name="T112" fmla="*/ 131 w 144"/>
                  <a:gd name="T113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54">
                    <a:moveTo>
                      <a:pt x="135" y="27"/>
                    </a:moveTo>
                    <a:cubicBezTo>
                      <a:pt x="135" y="25"/>
                      <a:pt x="136" y="22"/>
                      <a:pt x="133" y="22"/>
                    </a:cubicBezTo>
                    <a:cubicBezTo>
                      <a:pt x="132" y="21"/>
                      <a:pt x="131" y="22"/>
                      <a:pt x="131" y="22"/>
                    </a:cubicBezTo>
                    <a:cubicBezTo>
                      <a:pt x="131" y="19"/>
                      <a:pt x="131" y="17"/>
                      <a:pt x="130" y="15"/>
                    </a:cubicBezTo>
                    <a:cubicBezTo>
                      <a:pt x="129" y="14"/>
                      <a:pt x="128" y="13"/>
                      <a:pt x="127" y="11"/>
                    </a:cubicBezTo>
                    <a:cubicBezTo>
                      <a:pt x="126" y="10"/>
                      <a:pt x="126" y="7"/>
                      <a:pt x="124" y="6"/>
                    </a:cubicBezTo>
                    <a:cubicBezTo>
                      <a:pt x="122" y="4"/>
                      <a:pt x="120" y="4"/>
                      <a:pt x="117" y="5"/>
                    </a:cubicBezTo>
                    <a:cubicBezTo>
                      <a:pt x="116" y="5"/>
                      <a:pt x="115" y="6"/>
                      <a:pt x="113" y="6"/>
                    </a:cubicBezTo>
                    <a:cubicBezTo>
                      <a:pt x="111" y="7"/>
                      <a:pt x="111" y="6"/>
                      <a:pt x="109" y="5"/>
                    </a:cubicBezTo>
                    <a:cubicBezTo>
                      <a:pt x="105" y="2"/>
                      <a:pt x="98" y="0"/>
                      <a:pt x="95" y="5"/>
                    </a:cubicBezTo>
                    <a:cubicBezTo>
                      <a:pt x="94" y="7"/>
                      <a:pt x="94" y="12"/>
                      <a:pt x="91" y="12"/>
                    </a:cubicBezTo>
                    <a:cubicBezTo>
                      <a:pt x="88" y="11"/>
                      <a:pt x="86" y="9"/>
                      <a:pt x="82" y="9"/>
                    </a:cubicBezTo>
                    <a:cubicBezTo>
                      <a:pt x="79" y="9"/>
                      <a:pt x="77" y="11"/>
                      <a:pt x="75" y="13"/>
                    </a:cubicBezTo>
                    <a:cubicBezTo>
                      <a:pt x="75" y="14"/>
                      <a:pt x="73" y="18"/>
                      <a:pt x="72" y="17"/>
                    </a:cubicBezTo>
                    <a:cubicBezTo>
                      <a:pt x="70" y="17"/>
                      <a:pt x="69" y="15"/>
                      <a:pt x="67" y="15"/>
                    </a:cubicBezTo>
                    <a:cubicBezTo>
                      <a:pt x="64" y="14"/>
                      <a:pt x="62" y="15"/>
                      <a:pt x="60" y="17"/>
                    </a:cubicBezTo>
                    <a:cubicBezTo>
                      <a:pt x="58" y="20"/>
                      <a:pt x="57" y="25"/>
                      <a:pt x="53" y="22"/>
                    </a:cubicBezTo>
                    <a:cubicBezTo>
                      <a:pt x="50" y="21"/>
                      <a:pt x="47" y="21"/>
                      <a:pt x="45" y="23"/>
                    </a:cubicBezTo>
                    <a:cubicBezTo>
                      <a:pt x="45" y="23"/>
                      <a:pt x="42" y="30"/>
                      <a:pt x="42" y="30"/>
                    </a:cubicBezTo>
                    <a:cubicBezTo>
                      <a:pt x="39" y="30"/>
                      <a:pt x="36" y="29"/>
                      <a:pt x="33" y="29"/>
                    </a:cubicBezTo>
                    <a:cubicBezTo>
                      <a:pt x="31" y="29"/>
                      <a:pt x="29" y="29"/>
                      <a:pt x="28" y="29"/>
                    </a:cubicBezTo>
                    <a:cubicBezTo>
                      <a:pt x="26" y="30"/>
                      <a:pt x="24" y="28"/>
                      <a:pt x="23" y="27"/>
                    </a:cubicBezTo>
                    <a:cubicBezTo>
                      <a:pt x="21" y="26"/>
                      <a:pt x="20" y="27"/>
                      <a:pt x="19" y="28"/>
                    </a:cubicBezTo>
                    <a:cubicBezTo>
                      <a:pt x="18" y="30"/>
                      <a:pt x="13" y="37"/>
                      <a:pt x="11" y="34"/>
                    </a:cubicBezTo>
                    <a:cubicBezTo>
                      <a:pt x="10" y="33"/>
                      <a:pt x="8" y="32"/>
                      <a:pt x="7" y="33"/>
                    </a:cubicBezTo>
                    <a:cubicBezTo>
                      <a:pt x="4" y="36"/>
                      <a:pt x="4" y="40"/>
                      <a:pt x="3" y="44"/>
                    </a:cubicBezTo>
                    <a:cubicBezTo>
                      <a:pt x="3" y="50"/>
                      <a:pt x="3" y="55"/>
                      <a:pt x="2" y="61"/>
                    </a:cubicBezTo>
                    <a:cubicBezTo>
                      <a:pt x="2" y="65"/>
                      <a:pt x="2" y="68"/>
                      <a:pt x="2" y="71"/>
                    </a:cubicBezTo>
                    <a:cubicBezTo>
                      <a:pt x="1" y="73"/>
                      <a:pt x="0" y="75"/>
                      <a:pt x="1" y="77"/>
                    </a:cubicBezTo>
                    <a:cubicBezTo>
                      <a:pt x="1" y="79"/>
                      <a:pt x="2" y="80"/>
                      <a:pt x="3" y="81"/>
                    </a:cubicBezTo>
                    <a:cubicBezTo>
                      <a:pt x="5" y="82"/>
                      <a:pt x="5" y="82"/>
                      <a:pt x="6" y="84"/>
                    </a:cubicBezTo>
                    <a:cubicBezTo>
                      <a:pt x="6" y="84"/>
                      <a:pt x="6" y="85"/>
                      <a:pt x="7" y="85"/>
                    </a:cubicBezTo>
                    <a:cubicBezTo>
                      <a:pt x="5" y="85"/>
                      <a:pt x="4" y="86"/>
                      <a:pt x="4" y="88"/>
                    </a:cubicBezTo>
                    <a:cubicBezTo>
                      <a:pt x="4" y="90"/>
                      <a:pt x="5" y="92"/>
                      <a:pt x="7" y="92"/>
                    </a:cubicBezTo>
                    <a:cubicBezTo>
                      <a:pt x="7" y="93"/>
                      <a:pt x="8" y="93"/>
                      <a:pt x="9" y="93"/>
                    </a:cubicBezTo>
                    <a:cubicBezTo>
                      <a:pt x="13" y="96"/>
                      <a:pt x="16" y="100"/>
                      <a:pt x="22" y="100"/>
                    </a:cubicBezTo>
                    <a:cubicBezTo>
                      <a:pt x="22" y="100"/>
                      <a:pt x="22" y="101"/>
                      <a:pt x="23" y="101"/>
                    </a:cubicBezTo>
                    <a:cubicBezTo>
                      <a:pt x="24" y="101"/>
                      <a:pt x="25" y="104"/>
                      <a:pt x="26" y="105"/>
                    </a:cubicBezTo>
                    <a:cubicBezTo>
                      <a:pt x="27" y="107"/>
                      <a:pt x="29" y="110"/>
                      <a:pt x="31" y="112"/>
                    </a:cubicBezTo>
                    <a:cubicBezTo>
                      <a:pt x="35" y="117"/>
                      <a:pt x="38" y="122"/>
                      <a:pt x="42" y="127"/>
                    </a:cubicBezTo>
                    <a:cubicBezTo>
                      <a:pt x="45" y="132"/>
                      <a:pt x="49" y="137"/>
                      <a:pt x="52" y="142"/>
                    </a:cubicBezTo>
                    <a:cubicBezTo>
                      <a:pt x="55" y="145"/>
                      <a:pt x="58" y="150"/>
                      <a:pt x="62" y="153"/>
                    </a:cubicBezTo>
                    <a:cubicBezTo>
                      <a:pt x="63" y="154"/>
                      <a:pt x="64" y="153"/>
                      <a:pt x="64" y="152"/>
                    </a:cubicBezTo>
                    <a:cubicBezTo>
                      <a:pt x="71" y="151"/>
                      <a:pt x="77" y="149"/>
                      <a:pt x="83" y="147"/>
                    </a:cubicBezTo>
                    <a:cubicBezTo>
                      <a:pt x="90" y="146"/>
                      <a:pt x="97" y="145"/>
                      <a:pt x="104" y="144"/>
                    </a:cubicBezTo>
                    <a:cubicBezTo>
                      <a:pt x="105" y="144"/>
                      <a:pt x="107" y="143"/>
                      <a:pt x="109" y="143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4"/>
                      <a:pt x="111" y="144"/>
                      <a:pt x="111" y="143"/>
                    </a:cubicBezTo>
                    <a:cubicBezTo>
                      <a:pt x="111" y="143"/>
                      <a:pt x="111" y="142"/>
                      <a:pt x="111" y="142"/>
                    </a:cubicBezTo>
                    <a:cubicBezTo>
                      <a:pt x="117" y="141"/>
                      <a:pt x="124" y="139"/>
                      <a:pt x="130" y="136"/>
                    </a:cubicBezTo>
                    <a:cubicBezTo>
                      <a:pt x="130" y="136"/>
                      <a:pt x="130" y="137"/>
                      <a:pt x="130" y="137"/>
                    </a:cubicBezTo>
                    <a:cubicBezTo>
                      <a:pt x="131" y="138"/>
                      <a:pt x="133" y="138"/>
                      <a:pt x="132" y="137"/>
                    </a:cubicBezTo>
                    <a:cubicBezTo>
                      <a:pt x="132" y="136"/>
                      <a:pt x="132" y="135"/>
                      <a:pt x="132" y="135"/>
                    </a:cubicBezTo>
                    <a:cubicBezTo>
                      <a:pt x="133" y="134"/>
                      <a:pt x="134" y="134"/>
                      <a:pt x="135" y="133"/>
                    </a:cubicBezTo>
                    <a:cubicBezTo>
                      <a:pt x="135" y="134"/>
                      <a:pt x="136" y="135"/>
                      <a:pt x="136" y="135"/>
                    </a:cubicBezTo>
                    <a:cubicBezTo>
                      <a:pt x="136" y="137"/>
                      <a:pt x="138" y="137"/>
                      <a:pt x="138" y="135"/>
                    </a:cubicBezTo>
                    <a:cubicBezTo>
                      <a:pt x="138" y="134"/>
                      <a:pt x="138" y="133"/>
                      <a:pt x="138" y="131"/>
                    </a:cubicBezTo>
                    <a:cubicBezTo>
                      <a:pt x="139" y="131"/>
                      <a:pt x="140" y="130"/>
                      <a:pt x="140" y="130"/>
                    </a:cubicBezTo>
                    <a:cubicBezTo>
                      <a:pt x="141" y="129"/>
                      <a:pt x="141" y="128"/>
                      <a:pt x="140" y="128"/>
                    </a:cubicBezTo>
                    <a:cubicBezTo>
                      <a:pt x="141" y="127"/>
                      <a:pt x="142" y="127"/>
                      <a:pt x="141" y="126"/>
                    </a:cubicBezTo>
                    <a:cubicBezTo>
                      <a:pt x="141" y="123"/>
                      <a:pt x="141" y="120"/>
                      <a:pt x="141" y="117"/>
                    </a:cubicBezTo>
                    <a:cubicBezTo>
                      <a:pt x="141" y="118"/>
                      <a:pt x="142" y="117"/>
                      <a:pt x="142" y="116"/>
                    </a:cubicBezTo>
                    <a:cubicBezTo>
                      <a:pt x="144" y="113"/>
                      <a:pt x="143" y="108"/>
                      <a:pt x="142" y="103"/>
                    </a:cubicBezTo>
                    <a:cubicBezTo>
                      <a:pt x="141" y="98"/>
                      <a:pt x="140" y="92"/>
                      <a:pt x="140" y="87"/>
                    </a:cubicBezTo>
                    <a:cubicBezTo>
                      <a:pt x="139" y="81"/>
                      <a:pt x="139" y="75"/>
                      <a:pt x="138" y="70"/>
                    </a:cubicBezTo>
                    <a:cubicBezTo>
                      <a:pt x="138" y="65"/>
                      <a:pt x="139" y="59"/>
                      <a:pt x="137" y="55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42" y="50"/>
                      <a:pt x="142" y="43"/>
                      <a:pt x="142" y="36"/>
                    </a:cubicBezTo>
                    <a:cubicBezTo>
                      <a:pt x="142" y="31"/>
                      <a:pt x="140" y="26"/>
                      <a:pt x="135" y="27"/>
                    </a:cubicBezTo>
                    <a:close/>
                    <a:moveTo>
                      <a:pt x="31" y="103"/>
                    </a:moveTo>
                    <a:cubicBezTo>
                      <a:pt x="30" y="102"/>
                      <a:pt x="28" y="99"/>
                      <a:pt x="27" y="98"/>
                    </a:cubicBezTo>
                    <a:cubicBezTo>
                      <a:pt x="27" y="97"/>
                      <a:pt x="28" y="97"/>
                      <a:pt x="28" y="97"/>
                    </a:cubicBezTo>
                    <a:cubicBezTo>
                      <a:pt x="30" y="100"/>
                      <a:pt x="31" y="103"/>
                      <a:pt x="32" y="105"/>
                    </a:cubicBezTo>
                    <a:cubicBezTo>
                      <a:pt x="32" y="105"/>
                      <a:pt x="31" y="104"/>
                      <a:pt x="31" y="103"/>
                    </a:cubicBezTo>
                    <a:close/>
                    <a:moveTo>
                      <a:pt x="74" y="145"/>
                    </a:moveTo>
                    <a:cubicBezTo>
                      <a:pt x="72" y="142"/>
                      <a:pt x="69" y="139"/>
                      <a:pt x="67" y="135"/>
                    </a:cubicBezTo>
                    <a:cubicBezTo>
                      <a:pt x="64" y="131"/>
                      <a:pt x="61" y="126"/>
                      <a:pt x="58" y="121"/>
                    </a:cubicBezTo>
                    <a:cubicBezTo>
                      <a:pt x="55" y="117"/>
                      <a:pt x="52" y="112"/>
                      <a:pt x="49" y="108"/>
                    </a:cubicBezTo>
                    <a:cubicBezTo>
                      <a:pt x="46" y="104"/>
                      <a:pt x="45" y="101"/>
                      <a:pt x="42" y="98"/>
                    </a:cubicBezTo>
                    <a:cubicBezTo>
                      <a:pt x="40" y="96"/>
                      <a:pt x="38" y="99"/>
                      <a:pt x="40" y="100"/>
                    </a:cubicBezTo>
                    <a:cubicBezTo>
                      <a:pt x="43" y="104"/>
                      <a:pt x="45" y="108"/>
                      <a:pt x="48" y="112"/>
                    </a:cubicBezTo>
                    <a:cubicBezTo>
                      <a:pt x="51" y="117"/>
                      <a:pt x="54" y="121"/>
                      <a:pt x="57" y="126"/>
                    </a:cubicBezTo>
                    <a:cubicBezTo>
                      <a:pt x="60" y="130"/>
                      <a:pt x="62" y="135"/>
                      <a:pt x="66" y="138"/>
                    </a:cubicBezTo>
                    <a:cubicBezTo>
                      <a:pt x="68" y="141"/>
                      <a:pt x="69" y="144"/>
                      <a:pt x="72" y="146"/>
                    </a:cubicBezTo>
                    <a:cubicBezTo>
                      <a:pt x="70" y="147"/>
                      <a:pt x="67" y="148"/>
                      <a:pt x="64" y="149"/>
                    </a:cubicBezTo>
                    <a:cubicBezTo>
                      <a:pt x="64" y="148"/>
                      <a:pt x="63" y="146"/>
                      <a:pt x="61" y="145"/>
                    </a:cubicBezTo>
                    <a:cubicBezTo>
                      <a:pt x="60" y="142"/>
                      <a:pt x="58" y="140"/>
                      <a:pt x="56" y="137"/>
                    </a:cubicBezTo>
                    <a:cubicBezTo>
                      <a:pt x="55" y="136"/>
                      <a:pt x="54" y="135"/>
                      <a:pt x="53" y="134"/>
                    </a:cubicBezTo>
                    <a:cubicBezTo>
                      <a:pt x="56" y="136"/>
                      <a:pt x="58" y="139"/>
                      <a:pt x="61" y="141"/>
                    </a:cubicBezTo>
                    <a:cubicBezTo>
                      <a:pt x="62" y="142"/>
                      <a:pt x="64" y="141"/>
                      <a:pt x="63" y="140"/>
                    </a:cubicBezTo>
                    <a:cubicBezTo>
                      <a:pt x="57" y="132"/>
                      <a:pt x="51" y="124"/>
                      <a:pt x="45" y="116"/>
                    </a:cubicBezTo>
                    <a:cubicBezTo>
                      <a:pt x="43" y="112"/>
                      <a:pt x="40" y="108"/>
                      <a:pt x="37" y="104"/>
                    </a:cubicBezTo>
                    <a:cubicBezTo>
                      <a:pt x="36" y="101"/>
                      <a:pt x="34" y="99"/>
                      <a:pt x="32" y="96"/>
                    </a:cubicBezTo>
                    <a:cubicBezTo>
                      <a:pt x="38" y="95"/>
                      <a:pt x="43" y="93"/>
                      <a:pt x="48" y="92"/>
                    </a:cubicBezTo>
                    <a:cubicBezTo>
                      <a:pt x="48" y="92"/>
                      <a:pt x="47" y="92"/>
                      <a:pt x="48" y="93"/>
                    </a:cubicBezTo>
                    <a:cubicBezTo>
                      <a:pt x="49" y="97"/>
                      <a:pt x="52" y="100"/>
                      <a:pt x="54" y="104"/>
                    </a:cubicBezTo>
                    <a:cubicBezTo>
                      <a:pt x="57" y="108"/>
                      <a:pt x="58" y="113"/>
                      <a:pt x="61" y="117"/>
                    </a:cubicBezTo>
                    <a:cubicBezTo>
                      <a:pt x="64" y="122"/>
                      <a:pt x="67" y="127"/>
                      <a:pt x="70" y="131"/>
                    </a:cubicBezTo>
                    <a:cubicBezTo>
                      <a:pt x="72" y="135"/>
                      <a:pt x="75" y="140"/>
                      <a:pt x="79" y="143"/>
                    </a:cubicBezTo>
                    <a:cubicBezTo>
                      <a:pt x="77" y="144"/>
                      <a:pt x="76" y="144"/>
                      <a:pt x="74" y="145"/>
                    </a:cubicBezTo>
                    <a:close/>
                    <a:moveTo>
                      <a:pt x="83" y="142"/>
                    </a:moveTo>
                    <a:cubicBezTo>
                      <a:pt x="83" y="142"/>
                      <a:pt x="82" y="142"/>
                      <a:pt x="82" y="142"/>
                    </a:cubicBezTo>
                    <a:cubicBezTo>
                      <a:pt x="80" y="138"/>
                      <a:pt x="78" y="135"/>
                      <a:pt x="75" y="131"/>
                    </a:cubicBezTo>
                    <a:cubicBezTo>
                      <a:pt x="72" y="127"/>
                      <a:pt x="69" y="122"/>
                      <a:pt x="67" y="118"/>
                    </a:cubicBezTo>
                    <a:cubicBezTo>
                      <a:pt x="64" y="113"/>
                      <a:pt x="62" y="109"/>
                      <a:pt x="60" y="104"/>
                    </a:cubicBezTo>
                    <a:cubicBezTo>
                      <a:pt x="57" y="99"/>
                      <a:pt x="53" y="96"/>
                      <a:pt x="51" y="92"/>
                    </a:cubicBezTo>
                    <a:cubicBezTo>
                      <a:pt x="51" y="91"/>
                      <a:pt x="51" y="91"/>
                      <a:pt x="50" y="91"/>
                    </a:cubicBezTo>
                    <a:cubicBezTo>
                      <a:pt x="53" y="90"/>
                      <a:pt x="56" y="89"/>
                      <a:pt x="59" y="88"/>
                    </a:cubicBezTo>
                    <a:cubicBezTo>
                      <a:pt x="60" y="88"/>
                      <a:pt x="61" y="87"/>
                      <a:pt x="63" y="87"/>
                    </a:cubicBezTo>
                    <a:cubicBezTo>
                      <a:pt x="62" y="87"/>
                      <a:pt x="62" y="88"/>
                      <a:pt x="62" y="88"/>
                    </a:cubicBezTo>
                    <a:cubicBezTo>
                      <a:pt x="66" y="99"/>
                      <a:pt x="70" y="108"/>
                      <a:pt x="75" y="118"/>
                    </a:cubicBezTo>
                    <a:cubicBezTo>
                      <a:pt x="79" y="125"/>
                      <a:pt x="83" y="134"/>
                      <a:pt x="89" y="141"/>
                    </a:cubicBezTo>
                    <a:cubicBezTo>
                      <a:pt x="87" y="141"/>
                      <a:pt x="85" y="141"/>
                      <a:pt x="83" y="142"/>
                    </a:cubicBezTo>
                    <a:close/>
                    <a:moveTo>
                      <a:pt x="106" y="138"/>
                    </a:moveTo>
                    <a:cubicBezTo>
                      <a:pt x="105" y="138"/>
                      <a:pt x="104" y="138"/>
                      <a:pt x="103" y="138"/>
                    </a:cubicBezTo>
                    <a:cubicBezTo>
                      <a:pt x="100" y="139"/>
                      <a:pt x="96" y="140"/>
                      <a:pt x="92" y="140"/>
                    </a:cubicBezTo>
                    <a:cubicBezTo>
                      <a:pt x="88" y="132"/>
                      <a:pt x="83" y="125"/>
                      <a:pt x="79" y="117"/>
                    </a:cubicBezTo>
                    <a:cubicBezTo>
                      <a:pt x="74" y="108"/>
                      <a:pt x="69" y="98"/>
                      <a:pt x="66" y="87"/>
                    </a:cubicBezTo>
                    <a:cubicBezTo>
                      <a:pt x="66" y="87"/>
                      <a:pt x="66" y="86"/>
                      <a:pt x="65" y="86"/>
                    </a:cubicBezTo>
                    <a:cubicBezTo>
                      <a:pt x="71" y="84"/>
                      <a:pt x="77" y="82"/>
                      <a:pt x="84" y="80"/>
                    </a:cubicBezTo>
                    <a:cubicBezTo>
                      <a:pt x="85" y="80"/>
                      <a:pt x="87" y="79"/>
                      <a:pt x="88" y="79"/>
                    </a:cubicBezTo>
                    <a:cubicBezTo>
                      <a:pt x="91" y="89"/>
                      <a:pt x="94" y="99"/>
                      <a:pt x="97" y="110"/>
                    </a:cubicBezTo>
                    <a:cubicBezTo>
                      <a:pt x="100" y="119"/>
                      <a:pt x="103" y="129"/>
                      <a:pt x="106" y="138"/>
                    </a:cubicBezTo>
                    <a:close/>
                    <a:moveTo>
                      <a:pt x="121" y="103"/>
                    </a:moveTo>
                    <a:cubicBezTo>
                      <a:pt x="122" y="113"/>
                      <a:pt x="124" y="122"/>
                      <a:pt x="128" y="131"/>
                    </a:cubicBezTo>
                    <a:cubicBezTo>
                      <a:pt x="126" y="132"/>
                      <a:pt x="125" y="133"/>
                      <a:pt x="123" y="133"/>
                    </a:cubicBezTo>
                    <a:cubicBezTo>
                      <a:pt x="119" y="134"/>
                      <a:pt x="114" y="136"/>
                      <a:pt x="110" y="137"/>
                    </a:cubicBezTo>
                    <a:cubicBezTo>
                      <a:pt x="107" y="127"/>
                      <a:pt x="104" y="118"/>
                      <a:pt x="102" y="108"/>
                    </a:cubicBezTo>
                    <a:cubicBezTo>
                      <a:pt x="99" y="98"/>
                      <a:pt x="95" y="88"/>
                      <a:pt x="92" y="77"/>
                    </a:cubicBezTo>
                    <a:cubicBezTo>
                      <a:pt x="93" y="77"/>
                      <a:pt x="94" y="77"/>
                      <a:pt x="95" y="76"/>
                    </a:cubicBezTo>
                    <a:cubicBezTo>
                      <a:pt x="98" y="75"/>
                      <a:pt x="101" y="75"/>
                      <a:pt x="104" y="73"/>
                    </a:cubicBezTo>
                    <a:cubicBezTo>
                      <a:pt x="108" y="72"/>
                      <a:pt x="112" y="71"/>
                      <a:pt x="116" y="70"/>
                    </a:cubicBezTo>
                    <a:cubicBezTo>
                      <a:pt x="117" y="81"/>
                      <a:pt x="119" y="92"/>
                      <a:pt x="121" y="103"/>
                    </a:cubicBezTo>
                    <a:close/>
                    <a:moveTo>
                      <a:pt x="133" y="68"/>
                    </a:moveTo>
                    <a:cubicBezTo>
                      <a:pt x="133" y="74"/>
                      <a:pt x="133" y="80"/>
                      <a:pt x="134" y="85"/>
                    </a:cubicBezTo>
                    <a:cubicBezTo>
                      <a:pt x="134" y="91"/>
                      <a:pt x="135" y="96"/>
                      <a:pt x="136" y="102"/>
                    </a:cubicBezTo>
                    <a:cubicBezTo>
                      <a:pt x="137" y="103"/>
                      <a:pt x="137" y="104"/>
                      <a:pt x="137" y="106"/>
                    </a:cubicBezTo>
                    <a:cubicBezTo>
                      <a:pt x="137" y="108"/>
                      <a:pt x="136" y="111"/>
                      <a:pt x="136" y="113"/>
                    </a:cubicBezTo>
                    <a:cubicBezTo>
                      <a:pt x="136" y="112"/>
                      <a:pt x="136" y="110"/>
                      <a:pt x="136" y="108"/>
                    </a:cubicBezTo>
                    <a:cubicBezTo>
                      <a:pt x="135" y="101"/>
                      <a:pt x="135" y="94"/>
                      <a:pt x="133" y="87"/>
                    </a:cubicBezTo>
                    <a:cubicBezTo>
                      <a:pt x="132" y="86"/>
                      <a:pt x="131" y="86"/>
                      <a:pt x="130" y="86"/>
                    </a:cubicBezTo>
                    <a:cubicBezTo>
                      <a:pt x="130" y="80"/>
                      <a:pt x="128" y="74"/>
                      <a:pt x="128" y="68"/>
                    </a:cubicBezTo>
                    <a:cubicBezTo>
                      <a:pt x="128" y="66"/>
                      <a:pt x="125" y="66"/>
                      <a:pt x="125" y="68"/>
                    </a:cubicBezTo>
                    <a:cubicBezTo>
                      <a:pt x="126" y="78"/>
                      <a:pt x="127" y="88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1" y="102"/>
                      <a:pt x="131" y="106"/>
                      <a:pt x="131" y="110"/>
                    </a:cubicBezTo>
                    <a:cubicBezTo>
                      <a:pt x="132" y="117"/>
                      <a:pt x="133" y="123"/>
                      <a:pt x="134" y="129"/>
                    </a:cubicBezTo>
                    <a:cubicBezTo>
                      <a:pt x="134" y="129"/>
                      <a:pt x="133" y="129"/>
                      <a:pt x="133" y="129"/>
                    </a:cubicBezTo>
                    <a:cubicBezTo>
                      <a:pt x="132" y="130"/>
                      <a:pt x="132" y="130"/>
                      <a:pt x="131" y="130"/>
                    </a:cubicBezTo>
                    <a:cubicBezTo>
                      <a:pt x="129" y="121"/>
                      <a:pt x="126" y="111"/>
                      <a:pt x="125" y="102"/>
                    </a:cubicBezTo>
                    <a:cubicBezTo>
                      <a:pt x="123" y="90"/>
                      <a:pt x="121" y="79"/>
                      <a:pt x="120" y="68"/>
                    </a:cubicBezTo>
                    <a:cubicBezTo>
                      <a:pt x="124" y="67"/>
                      <a:pt x="128" y="65"/>
                      <a:pt x="132" y="62"/>
                    </a:cubicBezTo>
                    <a:cubicBezTo>
                      <a:pt x="133" y="64"/>
                      <a:pt x="133" y="66"/>
                      <a:pt x="133" y="68"/>
                    </a:cubicBezTo>
                    <a:close/>
                    <a:moveTo>
                      <a:pt x="137" y="35"/>
                    </a:moveTo>
                    <a:cubicBezTo>
                      <a:pt x="137" y="37"/>
                      <a:pt x="137" y="39"/>
                      <a:pt x="136" y="41"/>
                    </a:cubicBezTo>
                    <a:cubicBezTo>
                      <a:pt x="136" y="45"/>
                      <a:pt x="136" y="49"/>
                      <a:pt x="134" y="52"/>
                    </a:cubicBezTo>
                    <a:cubicBezTo>
                      <a:pt x="134" y="52"/>
                      <a:pt x="133" y="53"/>
                      <a:pt x="133" y="53"/>
                    </a:cubicBezTo>
                    <a:cubicBezTo>
                      <a:pt x="133" y="54"/>
                      <a:pt x="133" y="54"/>
                      <a:pt x="133" y="55"/>
                    </a:cubicBezTo>
                    <a:cubicBezTo>
                      <a:pt x="133" y="55"/>
                      <a:pt x="133" y="56"/>
                      <a:pt x="133" y="56"/>
                    </a:cubicBezTo>
                    <a:cubicBezTo>
                      <a:pt x="129" y="57"/>
                      <a:pt x="125" y="59"/>
                      <a:pt x="123" y="60"/>
                    </a:cubicBezTo>
                    <a:cubicBezTo>
                      <a:pt x="116" y="64"/>
                      <a:pt x="109" y="66"/>
                      <a:pt x="103" y="69"/>
                    </a:cubicBezTo>
                    <a:cubicBezTo>
                      <a:pt x="100" y="69"/>
                      <a:pt x="97" y="70"/>
                      <a:pt x="95" y="71"/>
                    </a:cubicBezTo>
                    <a:cubicBezTo>
                      <a:pt x="93" y="71"/>
                      <a:pt x="92" y="72"/>
                      <a:pt x="90" y="72"/>
                    </a:cubicBezTo>
                    <a:cubicBezTo>
                      <a:pt x="89" y="71"/>
                      <a:pt x="87" y="72"/>
                      <a:pt x="87" y="73"/>
                    </a:cubicBezTo>
                    <a:cubicBezTo>
                      <a:pt x="85" y="74"/>
                      <a:pt x="83" y="74"/>
                      <a:pt x="82" y="75"/>
                    </a:cubicBezTo>
                    <a:cubicBezTo>
                      <a:pt x="73" y="77"/>
                      <a:pt x="64" y="80"/>
                      <a:pt x="56" y="83"/>
                    </a:cubicBezTo>
                    <a:cubicBezTo>
                      <a:pt x="47" y="86"/>
                      <a:pt x="39" y="88"/>
                      <a:pt x="31" y="91"/>
                    </a:cubicBezTo>
                    <a:cubicBezTo>
                      <a:pt x="29" y="92"/>
                      <a:pt x="26" y="93"/>
                      <a:pt x="24" y="94"/>
                    </a:cubicBezTo>
                    <a:cubicBezTo>
                      <a:pt x="23" y="94"/>
                      <a:pt x="22" y="94"/>
                      <a:pt x="22" y="95"/>
                    </a:cubicBezTo>
                    <a:cubicBezTo>
                      <a:pt x="20" y="94"/>
                      <a:pt x="19" y="94"/>
                      <a:pt x="17" y="93"/>
                    </a:cubicBezTo>
                    <a:cubicBezTo>
                      <a:pt x="15" y="92"/>
                      <a:pt x="14" y="90"/>
                      <a:pt x="12" y="89"/>
                    </a:cubicBezTo>
                    <a:cubicBezTo>
                      <a:pt x="13" y="85"/>
                      <a:pt x="10" y="79"/>
                      <a:pt x="6" y="77"/>
                    </a:cubicBezTo>
                    <a:cubicBezTo>
                      <a:pt x="5" y="77"/>
                      <a:pt x="7" y="70"/>
                      <a:pt x="7" y="69"/>
                    </a:cubicBezTo>
                    <a:cubicBezTo>
                      <a:pt x="7" y="65"/>
                      <a:pt x="7" y="61"/>
                      <a:pt x="8" y="57"/>
                    </a:cubicBezTo>
                    <a:cubicBezTo>
                      <a:pt x="8" y="53"/>
                      <a:pt x="8" y="49"/>
                      <a:pt x="8" y="45"/>
                    </a:cubicBezTo>
                    <a:cubicBezTo>
                      <a:pt x="8" y="44"/>
                      <a:pt x="8" y="41"/>
                      <a:pt x="9" y="39"/>
                    </a:cubicBezTo>
                    <a:cubicBezTo>
                      <a:pt x="13" y="42"/>
                      <a:pt x="19" y="37"/>
                      <a:pt x="22" y="33"/>
                    </a:cubicBezTo>
                    <a:cubicBezTo>
                      <a:pt x="24" y="34"/>
                      <a:pt x="25" y="35"/>
                      <a:pt x="27" y="35"/>
                    </a:cubicBezTo>
                    <a:cubicBezTo>
                      <a:pt x="31" y="35"/>
                      <a:pt x="35" y="35"/>
                      <a:pt x="39" y="35"/>
                    </a:cubicBezTo>
                    <a:cubicBezTo>
                      <a:pt x="39" y="35"/>
                      <a:pt x="40" y="35"/>
                      <a:pt x="41" y="35"/>
                    </a:cubicBezTo>
                    <a:cubicBezTo>
                      <a:pt x="40" y="35"/>
                      <a:pt x="40" y="36"/>
                      <a:pt x="40" y="36"/>
                    </a:cubicBezTo>
                    <a:cubicBezTo>
                      <a:pt x="40" y="36"/>
                      <a:pt x="40" y="37"/>
                      <a:pt x="40" y="37"/>
                    </a:cubicBezTo>
                    <a:cubicBezTo>
                      <a:pt x="40" y="37"/>
                      <a:pt x="40" y="38"/>
                      <a:pt x="40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40"/>
                    </a:cubicBezTo>
                    <a:cubicBezTo>
                      <a:pt x="41" y="40"/>
                      <a:pt x="41" y="41"/>
                      <a:pt x="42" y="41"/>
                    </a:cubicBezTo>
                    <a:cubicBezTo>
                      <a:pt x="42" y="41"/>
                      <a:pt x="43" y="41"/>
                      <a:pt x="43" y="40"/>
                    </a:cubicBezTo>
                    <a:cubicBezTo>
                      <a:pt x="43" y="40"/>
                      <a:pt x="43" y="40"/>
                      <a:pt x="44" y="40"/>
                    </a:cubicBezTo>
                    <a:cubicBezTo>
                      <a:pt x="45" y="39"/>
                      <a:pt x="46" y="38"/>
                      <a:pt x="45" y="36"/>
                    </a:cubicBezTo>
                    <a:cubicBezTo>
                      <a:pt x="45" y="36"/>
                      <a:pt x="45" y="36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7" y="33"/>
                      <a:pt x="47" y="31"/>
                      <a:pt x="48" y="28"/>
                    </a:cubicBezTo>
                    <a:cubicBezTo>
                      <a:pt x="49" y="26"/>
                      <a:pt x="53" y="30"/>
                      <a:pt x="55" y="30"/>
                    </a:cubicBezTo>
                    <a:cubicBezTo>
                      <a:pt x="58" y="30"/>
                      <a:pt x="60" y="28"/>
                      <a:pt x="62" y="25"/>
                    </a:cubicBezTo>
                    <a:cubicBezTo>
                      <a:pt x="63" y="24"/>
                      <a:pt x="63" y="23"/>
                      <a:pt x="64" y="21"/>
                    </a:cubicBezTo>
                    <a:cubicBezTo>
                      <a:pt x="65" y="20"/>
                      <a:pt x="69" y="22"/>
                      <a:pt x="70" y="23"/>
                    </a:cubicBezTo>
                    <a:cubicBezTo>
                      <a:pt x="72" y="24"/>
                      <a:pt x="75" y="23"/>
                      <a:pt x="77" y="21"/>
                    </a:cubicBezTo>
                    <a:cubicBezTo>
                      <a:pt x="79" y="19"/>
                      <a:pt x="80" y="13"/>
                      <a:pt x="84" y="15"/>
                    </a:cubicBezTo>
                    <a:cubicBezTo>
                      <a:pt x="86" y="16"/>
                      <a:pt x="87" y="16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7" y="17"/>
                      <a:pt x="87" y="17"/>
                    </a:cubicBezTo>
                    <a:cubicBezTo>
                      <a:pt x="86" y="18"/>
                      <a:pt x="85" y="19"/>
                      <a:pt x="86" y="20"/>
                    </a:cubicBezTo>
                    <a:cubicBezTo>
                      <a:pt x="86" y="20"/>
                      <a:pt x="86" y="21"/>
                      <a:pt x="86" y="21"/>
                    </a:cubicBezTo>
                    <a:cubicBezTo>
                      <a:pt x="87" y="22"/>
                      <a:pt x="86" y="23"/>
                      <a:pt x="86" y="23"/>
                    </a:cubicBezTo>
                    <a:cubicBezTo>
                      <a:pt x="86" y="24"/>
                      <a:pt x="85" y="24"/>
                      <a:pt x="85" y="25"/>
                    </a:cubicBezTo>
                    <a:cubicBezTo>
                      <a:pt x="84" y="25"/>
                      <a:pt x="84" y="26"/>
                      <a:pt x="85" y="27"/>
                    </a:cubicBezTo>
                    <a:cubicBezTo>
                      <a:pt x="87" y="27"/>
                      <a:pt x="88" y="25"/>
                      <a:pt x="89" y="24"/>
                    </a:cubicBezTo>
                    <a:cubicBezTo>
                      <a:pt x="89" y="23"/>
                      <a:pt x="89" y="22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1" y="22"/>
                      <a:pt x="92" y="21"/>
                      <a:pt x="92" y="21"/>
                    </a:cubicBezTo>
                    <a:cubicBezTo>
                      <a:pt x="93" y="20"/>
                      <a:pt x="93" y="19"/>
                      <a:pt x="92" y="18"/>
                    </a:cubicBezTo>
                    <a:cubicBezTo>
                      <a:pt x="93" y="18"/>
                      <a:pt x="93" y="18"/>
                      <a:pt x="93" y="18"/>
                    </a:cubicBezTo>
                    <a:cubicBezTo>
                      <a:pt x="98" y="18"/>
                      <a:pt x="98" y="10"/>
                      <a:pt x="101" y="8"/>
                    </a:cubicBezTo>
                    <a:cubicBezTo>
                      <a:pt x="103" y="6"/>
                      <a:pt x="107" y="10"/>
                      <a:pt x="108" y="11"/>
                    </a:cubicBezTo>
                    <a:cubicBezTo>
                      <a:pt x="111" y="13"/>
                      <a:pt x="113" y="12"/>
                      <a:pt x="116" y="12"/>
                    </a:cubicBezTo>
                    <a:cubicBezTo>
                      <a:pt x="117" y="11"/>
                      <a:pt x="119" y="10"/>
                      <a:pt x="120" y="10"/>
                    </a:cubicBezTo>
                    <a:cubicBezTo>
                      <a:pt x="121" y="10"/>
                      <a:pt x="123" y="15"/>
                      <a:pt x="123" y="16"/>
                    </a:cubicBezTo>
                    <a:cubicBezTo>
                      <a:pt x="124" y="17"/>
                      <a:pt x="125" y="18"/>
                      <a:pt x="126" y="18"/>
                    </a:cubicBezTo>
                    <a:cubicBezTo>
                      <a:pt x="128" y="20"/>
                      <a:pt x="127" y="24"/>
                      <a:pt x="127" y="26"/>
                    </a:cubicBezTo>
                    <a:cubicBezTo>
                      <a:pt x="127" y="28"/>
                      <a:pt x="129" y="29"/>
                      <a:pt x="130" y="27"/>
                    </a:cubicBezTo>
                    <a:cubicBezTo>
                      <a:pt x="130" y="27"/>
                      <a:pt x="130" y="27"/>
                      <a:pt x="131" y="26"/>
                    </a:cubicBezTo>
                    <a:cubicBezTo>
                      <a:pt x="131" y="26"/>
                      <a:pt x="131" y="26"/>
                      <a:pt x="131" y="26"/>
                    </a:cubicBezTo>
                    <a:cubicBezTo>
                      <a:pt x="131" y="26"/>
                      <a:pt x="131" y="26"/>
                      <a:pt x="131" y="26"/>
                    </a:cubicBezTo>
                    <a:cubicBezTo>
                      <a:pt x="131" y="26"/>
                      <a:pt x="131" y="25"/>
                      <a:pt x="131" y="26"/>
                    </a:cubicBezTo>
                    <a:cubicBezTo>
                      <a:pt x="131" y="27"/>
                      <a:pt x="131" y="28"/>
                      <a:pt x="131" y="29"/>
                    </a:cubicBezTo>
                    <a:cubicBezTo>
                      <a:pt x="132" y="31"/>
                      <a:pt x="134" y="32"/>
                      <a:pt x="136" y="31"/>
                    </a:cubicBezTo>
                    <a:cubicBezTo>
                      <a:pt x="136" y="31"/>
                      <a:pt x="137" y="36"/>
                      <a:pt x="13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693"/>
              <p:cNvSpPr>
                <a:spLocks noEditPoints="1"/>
              </p:cNvSpPr>
              <p:nvPr/>
            </p:nvSpPr>
            <p:spPr bwMode="auto">
              <a:xfrm>
                <a:off x="561" y="2033"/>
                <a:ext cx="77" cy="75"/>
              </a:xfrm>
              <a:custGeom>
                <a:avLst/>
                <a:gdLst>
                  <a:gd name="T0" fmla="*/ 17 w 101"/>
                  <a:gd name="T1" fmla="*/ 39 h 98"/>
                  <a:gd name="T2" fmla="*/ 41 w 101"/>
                  <a:gd name="T3" fmla="*/ 80 h 98"/>
                  <a:gd name="T4" fmla="*/ 75 w 101"/>
                  <a:gd name="T5" fmla="*/ 74 h 98"/>
                  <a:gd name="T6" fmla="*/ 88 w 101"/>
                  <a:gd name="T7" fmla="*/ 31 h 98"/>
                  <a:gd name="T8" fmla="*/ 77 w 101"/>
                  <a:gd name="T9" fmla="*/ 18 h 98"/>
                  <a:gd name="T10" fmla="*/ 64 w 101"/>
                  <a:gd name="T11" fmla="*/ 19 h 98"/>
                  <a:gd name="T12" fmla="*/ 74 w 101"/>
                  <a:gd name="T13" fmla="*/ 38 h 98"/>
                  <a:gd name="T14" fmla="*/ 73 w 101"/>
                  <a:gd name="T15" fmla="*/ 59 h 98"/>
                  <a:gd name="T16" fmla="*/ 52 w 101"/>
                  <a:gd name="T17" fmla="*/ 16 h 98"/>
                  <a:gd name="T18" fmla="*/ 62 w 101"/>
                  <a:gd name="T19" fmla="*/ 19 h 98"/>
                  <a:gd name="T20" fmla="*/ 49 w 101"/>
                  <a:gd name="T21" fmla="*/ 17 h 98"/>
                  <a:gd name="T22" fmla="*/ 51 w 101"/>
                  <a:gd name="T23" fmla="*/ 26 h 98"/>
                  <a:gd name="T24" fmla="*/ 63 w 101"/>
                  <a:gd name="T25" fmla="*/ 22 h 98"/>
                  <a:gd name="T26" fmla="*/ 66 w 101"/>
                  <a:gd name="T27" fmla="*/ 33 h 98"/>
                  <a:gd name="T28" fmla="*/ 65 w 101"/>
                  <a:gd name="T29" fmla="*/ 23 h 98"/>
                  <a:gd name="T30" fmla="*/ 52 w 101"/>
                  <a:gd name="T31" fmla="*/ 33 h 98"/>
                  <a:gd name="T32" fmla="*/ 59 w 101"/>
                  <a:gd name="T33" fmla="*/ 25 h 98"/>
                  <a:gd name="T34" fmla="*/ 67 w 101"/>
                  <a:gd name="T35" fmla="*/ 27 h 98"/>
                  <a:gd name="T36" fmla="*/ 63 w 101"/>
                  <a:gd name="T37" fmla="*/ 44 h 98"/>
                  <a:gd name="T38" fmla="*/ 64 w 101"/>
                  <a:gd name="T39" fmla="*/ 28 h 98"/>
                  <a:gd name="T40" fmla="*/ 50 w 101"/>
                  <a:gd name="T41" fmla="*/ 48 h 98"/>
                  <a:gd name="T42" fmla="*/ 32 w 101"/>
                  <a:gd name="T43" fmla="*/ 65 h 98"/>
                  <a:gd name="T44" fmla="*/ 43 w 101"/>
                  <a:gd name="T45" fmla="*/ 41 h 98"/>
                  <a:gd name="T46" fmla="*/ 87 w 101"/>
                  <a:gd name="T47" fmla="*/ 35 h 98"/>
                  <a:gd name="T48" fmla="*/ 38 w 101"/>
                  <a:gd name="T49" fmla="*/ 39 h 98"/>
                  <a:gd name="T50" fmla="*/ 28 w 101"/>
                  <a:gd name="T51" fmla="*/ 42 h 98"/>
                  <a:gd name="T52" fmla="*/ 22 w 101"/>
                  <a:gd name="T53" fmla="*/ 32 h 98"/>
                  <a:gd name="T54" fmla="*/ 71 w 101"/>
                  <a:gd name="T55" fmla="*/ 33 h 98"/>
                  <a:gd name="T56" fmla="*/ 43 w 101"/>
                  <a:gd name="T57" fmla="*/ 44 h 98"/>
                  <a:gd name="T58" fmla="*/ 94 w 101"/>
                  <a:gd name="T59" fmla="*/ 43 h 98"/>
                  <a:gd name="T60" fmla="*/ 73 w 101"/>
                  <a:gd name="T61" fmla="*/ 42 h 98"/>
                  <a:gd name="T62" fmla="*/ 93 w 101"/>
                  <a:gd name="T63" fmla="*/ 38 h 98"/>
                  <a:gd name="T64" fmla="*/ 19 w 101"/>
                  <a:gd name="T65" fmla="*/ 37 h 98"/>
                  <a:gd name="T66" fmla="*/ 43 w 101"/>
                  <a:gd name="T67" fmla="*/ 72 h 98"/>
                  <a:gd name="T68" fmla="*/ 52 w 101"/>
                  <a:gd name="T69" fmla="*/ 46 h 98"/>
                  <a:gd name="T70" fmla="*/ 70 w 101"/>
                  <a:gd name="T71" fmla="*/ 46 h 98"/>
                  <a:gd name="T72" fmla="*/ 65 w 101"/>
                  <a:gd name="T73" fmla="*/ 39 h 98"/>
                  <a:gd name="T74" fmla="*/ 24 w 101"/>
                  <a:gd name="T75" fmla="*/ 41 h 98"/>
                  <a:gd name="T76" fmla="*/ 19 w 101"/>
                  <a:gd name="T77" fmla="*/ 42 h 98"/>
                  <a:gd name="T78" fmla="*/ 66 w 101"/>
                  <a:gd name="T79" fmla="*/ 44 h 98"/>
                  <a:gd name="T80" fmla="*/ 98 w 101"/>
                  <a:gd name="T81" fmla="*/ 52 h 98"/>
                  <a:gd name="T82" fmla="*/ 32 w 101"/>
                  <a:gd name="T83" fmla="*/ 45 h 98"/>
                  <a:gd name="T84" fmla="*/ 34 w 101"/>
                  <a:gd name="T85" fmla="*/ 57 h 98"/>
                  <a:gd name="T86" fmla="*/ 23 w 101"/>
                  <a:gd name="T87" fmla="*/ 59 h 98"/>
                  <a:gd name="T88" fmla="*/ 93 w 101"/>
                  <a:gd name="T89" fmla="*/ 47 h 98"/>
                  <a:gd name="T90" fmla="*/ 68 w 101"/>
                  <a:gd name="T91" fmla="*/ 48 h 98"/>
                  <a:gd name="T92" fmla="*/ 92 w 101"/>
                  <a:gd name="T93" fmla="*/ 48 h 98"/>
                  <a:gd name="T94" fmla="*/ 28 w 101"/>
                  <a:gd name="T95" fmla="*/ 54 h 98"/>
                  <a:gd name="T96" fmla="*/ 96 w 101"/>
                  <a:gd name="T97" fmla="*/ 51 h 98"/>
                  <a:gd name="T98" fmla="*/ 75 w 101"/>
                  <a:gd name="T99" fmla="*/ 52 h 98"/>
                  <a:gd name="T100" fmla="*/ 31 w 101"/>
                  <a:gd name="T101" fmla="*/ 54 h 98"/>
                  <a:gd name="T102" fmla="*/ 10 w 101"/>
                  <a:gd name="T103" fmla="*/ 65 h 98"/>
                  <a:gd name="T104" fmla="*/ 16 w 101"/>
                  <a:gd name="T105" fmla="*/ 56 h 98"/>
                  <a:gd name="T106" fmla="*/ 74 w 101"/>
                  <a:gd name="T107" fmla="*/ 55 h 98"/>
                  <a:gd name="T108" fmla="*/ 25 w 101"/>
                  <a:gd name="T109" fmla="*/ 59 h 98"/>
                  <a:gd name="T110" fmla="*/ 71 w 101"/>
                  <a:gd name="T111" fmla="*/ 59 h 98"/>
                  <a:gd name="T112" fmla="*/ 10 w 101"/>
                  <a:gd name="T113" fmla="*/ 60 h 98"/>
                  <a:gd name="T114" fmla="*/ 19 w 101"/>
                  <a:gd name="T115" fmla="*/ 70 h 98"/>
                  <a:gd name="T116" fmla="*/ 11 w 101"/>
                  <a:gd name="T117" fmla="*/ 64 h 98"/>
                  <a:gd name="T118" fmla="*/ 29 w 101"/>
                  <a:gd name="T119" fmla="*/ 67 h 98"/>
                  <a:gd name="T120" fmla="*/ 12 w 101"/>
                  <a:gd name="T121" fmla="*/ 89 h 98"/>
                  <a:gd name="T122" fmla="*/ 32 w 101"/>
                  <a:gd name="T123" fmla="*/ 7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1" h="98">
                    <a:moveTo>
                      <a:pt x="63" y="0"/>
                    </a:moveTo>
                    <a:cubicBezTo>
                      <a:pt x="60" y="0"/>
                      <a:pt x="56" y="1"/>
                      <a:pt x="56" y="4"/>
                    </a:cubicBezTo>
                    <a:cubicBezTo>
                      <a:pt x="56" y="4"/>
                      <a:pt x="55" y="5"/>
                      <a:pt x="55" y="5"/>
                    </a:cubicBezTo>
                    <a:cubicBezTo>
                      <a:pt x="55" y="6"/>
                      <a:pt x="55" y="7"/>
                      <a:pt x="54" y="8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3" y="10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2"/>
                    </a:cubicBezTo>
                    <a:cubicBezTo>
                      <a:pt x="53" y="12"/>
                      <a:pt x="52" y="13"/>
                      <a:pt x="52" y="14"/>
                    </a:cubicBezTo>
                    <a:cubicBezTo>
                      <a:pt x="52" y="14"/>
                      <a:pt x="52" y="14"/>
                      <a:pt x="51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4"/>
                      <a:pt x="49" y="13"/>
                      <a:pt x="49" y="13"/>
                    </a:cubicBezTo>
                    <a:cubicBezTo>
                      <a:pt x="43" y="13"/>
                      <a:pt x="39" y="14"/>
                      <a:pt x="34" y="18"/>
                    </a:cubicBezTo>
                    <a:cubicBezTo>
                      <a:pt x="32" y="20"/>
                      <a:pt x="31" y="22"/>
                      <a:pt x="29" y="23"/>
                    </a:cubicBezTo>
                    <a:cubicBezTo>
                      <a:pt x="29" y="24"/>
                      <a:pt x="29" y="24"/>
                      <a:pt x="29" y="25"/>
                    </a:cubicBezTo>
                    <a:cubicBezTo>
                      <a:pt x="29" y="25"/>
                      <a:pt x="28" y="25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7" y="27"/>
                    </a:cubicBezTo>
                    <a:cubicBezTo>
                      <a:pt x="27" y="28"/>
                      <a:pt x="27" y="28"/>
                      <a:pt x="27" y="29"/>
                    </a:cubicBezTo>
                    <a:cubicBezTo>
                      <a:pt x="26" y="29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4" y="31"/>
                      <a:pt x="24" y="31"/>
                      <a:pt x="23" y="31"/>
                    </a:cubicBezTo>
                    <a:cubicBezTo>
                      <a:pt x="23" y="31"/>
                      <a:pt x="23" y="31"/>
                      <a:pt x="22" y="31"/>
                    </a:cubicBezTo>
                    <a:cubicBezTo>
                      <a:pt x="22" y="31"/>
                      <a:pt x="21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19" y="32"/>
                      <a:pt x="19" y="32"/>
                    </a:cubicBezTo>
                    <a:cubicBezTo>
                      <a:pt x="19" y="32"/>
                      <a:pt x="18" y="32"/>
                      <a:pt x="18" y="32"/>
                    </a:cubicBezTo>
                    <a:cubicBezTo>
                      <a:pt x="18" y="33"/>
                      <a:pt x="17" y="34"/>
                      <a:pt x="17" y="34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6" y="37"/>
                      <a:pt x="17" y="38"/>
                      <a:pt x="17" y="38"/>
                    </a:cubicBezTo>
                    <a:cubicBezTo>
                      <a:pt x="17" y="38"/>
                      <a:pt x="17" y="39"/>
                      <a:pt x="17" y="39"/>
                    </a:cubicBezTo>
                    <a:cubicBezTo>
                      <a:pt x="17" y="40"/>
                      <a:pt x="18" y="40"/>
                      <a:pt x="18" y="41"/>
                    </a:cubicBezTo>
                    <a:cubicBezTo>
                      <a:pt x="18" y="41"/>
                      <a:pt x="18" y="41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7" y="43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5"/>
                      <a:pt x="16" y="45"/>
                    </a:cubicBezTo>
                    <a:cubicBezTo>
                      <a:pt x="16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5"/>
                      <a:pt x="13" y="46"/>
                      <a:pt x="12" y="47"/>
                    </a:cubicBezTo>
                    <a:cubicBezTo>
                      <a:pt x="12" y="48"/>
                      <a:pt x="12" y="48"/>
                      <a:pt x="11" y="50"/>
                    </a:cubicBezTo>
                    <a:cubicBezTo>
                      <a:pt x="11" y="51"/>
                      <a:pt x="11" y="51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4"/>
                      <a:pt x="11" y="54"/>
                    </a:cubicBezTo>
                    <a:cubicBezTo>
                      <a:pt x="9" y="56"/>
                      <a:pt x="9" y="57"/>
                      <a:pt x="8" y="57"/>
                    </a:cubicBezTo>
                    <a:cubicBezTo>
                      <a:pt x="7" y="59"/>
                      <a:pt x="6" y="61"/>
                      <a:pt x="6" y="62"/>
                    </a:cubicBezTo>
                    <a:cubicBezTo>
                      <a:pt x="5" y="64"/>
                      <a:pt x="4" y="65"/>
                      <a:pt x="4" y="66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3" y="69"/>
                      <a:pt x="3" y="69"/>
                    </a:cubicBezTo>
                    <a:cubicBezTo>
                      <a:pt x="3" y="70"/>
                      <a:pt x="3" y="71"/>
                      <a:pt x="2" y="72"/>
                    </a:cubicBezTo>
                    <a:cubicBezTo>
                      <a:pt x="2" y="72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5"/>
                    </a:cubicBezTo>
                    <a:cubicBezTo>
                      <a:pt x="2" y="75"/>
                      <a:pt x="2" y="75"/>
                      <a:pt x="1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5"/>
                      <a:pt x="1" y="76"/>
                      <a:pt x="1" y="76"/>
                    </a:cubicBezTo>
                    <a:cubicBezTo>
                      <a:pt x="0" y="90"/>
                      <a:pt x="6" y="98"/>
                      <a:pt x="20" y="97"/>
                    </a:cubicBezTo>
                    <a:cubicBezTo>
                      <a:pt x="21" y="97"/>
                      <a:pt x="22" y="97"/>
                      <a:pt x="23" y="97"/>
                    </a:cubicBezTo>
                    <a:cubicBezTo>
                      <a:pt x="23" y="97"/>
                      <a:pt x="24" y="97"/>
                      <a:pt x="24" y="97"/>
                    </a:cubicBezTo>
                    <a:cubicBezTo>
                      <a:pt x="27" y="95"/>
                      <a:pt x="31" y="92"/>
                      <a:pt x="33" y="90"/>
                    </a:cubicBezTo>
                    <a:cubicBezTo>
                      <a:pt x="33" y="89"/>
                      <a:pt x="34" y="89"/>
                      <a:pt x="34" y="88"/>
                    </a:cubicBezTo>
                    <a:cubicBezTo>
                      <a:pt x="35" y="88"/>
                      <a:pt x="36" y="87"/>
                      <a:pt x="37" y="86"/>
                    </a:cubicBezTo>
                    <a:cubicBezTo>
                      <a:pt x="37" y="86"/>
                      <a:pt x="37" y="85"/>
                      <a:pt x="37" y="85"/>
                    </a:cubicBezTo>
                    <a:cubicBezTo>
                      <a:pt x="37" y="85"/>
                      <a:pt x="38" y="84"/>
                      <a:pt x="38" y="84"/>
                    </a:cubicBezTo>
                    <a:cubicBezTo>
                      <a:pt x="38" y="84"/>
                      <a:pt x="39" y="83"/>
                      <a:pt x="39" y="83"/>
                    </a:cubicBezTo>
                    <a:cubicBezTo>
                      <a:pt x="39" y="82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79"/>
                    </a:cubicBezTo>
                    <a:cubicBezTo>
                      <a:pt x="41" y="79"/>
                      <a:pt x="42" y="78"/>
                      <a:pt x="42" y="78"/>
                    </a:cubicBezTo>
                    <a:cubicBezTo>
                      <a:pt x="42" y="78"/>
                      <a:pt x="42" y="77"/>
                      <a:pt x="42" y="77"/>
                    </a:cubicBezTo>
                    <a:cubicBezTo>
                      <a:pt x="43" y="77"/>
                      <a:pt x="43" y="75"/>
                      <a:pt x="43" y="75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4" y="75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3"/>
                      <a:pt x="44" y="73"/>
                    </a:cubicBezTo>
                    <a:cubicBezTo>
                      <a:pt x="44" y="73"/>
                      <a:pt x="44" y="73"/>
                      <a:pt x="44" y="72"/>
                    </a:cubicBezTo>
                    <a:cubicBezTo>
                      <a:pt x="44" y="72"/>
                      <a:pt x="45" y="71"/>
                      <a:pt x="45" y="71"/>
                    </a:cubicBezTo>
                    <a:cubicBezTo>
                      <a:pt x="45" y="70"/>
                      <a:pt x="45" y="70"/>
                      <a:pt x="45" y="69"/>
                    </a:cubicBezTo>
                    <a:cubicBezTo>
                      <a:pt x="45" y="69"/>
                      <a:pt x="46" y="69"/>
                      <a:pt x="46" y="68"/>
                    </a:cubicBezTo>
                    <a:cubicBezTo>
                      <a:pt x="46" y="67"/>
                      <a:pt x="47" y="66"/>
                      <a:pt x="47" y="65"/>
                    </a:cubicBezTo>
                    <a:cubicBezTo>
                      <a:pt x="47" y="65"/>
                      <a:pt x="47" y="65"/>
                      <a:pt x="47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4"/>
                      <a:pt x="47" y="64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3"/>
                      <a:pt x="48" y="62"/>
                      <a:pt x="48" y="62"/>
                    </a:cubicBezTo>
                    <a:cubicBezTo>
                      <a:pt x="48" y="62"/>
                      <a:pt x="48" y="61"/>
                      <a:pt x="48" y="61"/>
                    </a:cubicBezTo>
                    <a:cubicBezTo>
                      <a:pt x="49" y="60"/>
                      <a:pt x="49" y="60"/>
                      <a:pt x="49" y="59"/>
                    </a:cubicBezTo>
                    <a:cubicBezTo>
                      <a:pt x="50" y="57"/>
                      <a:pt x="50" y="56"/>
                      <a:pt x="51" y="54"/>
                    </a:cubicBezTo>
                    <a:cubicBezTo>
                      <a:pt x="51" y="54"/>
                      <a:pt x="52" y="53"/>
                      <a:pt x="52" y="53"/>
                    </a:cubicBezTo>
                    <a:cubicBezTo>
                      <a:pt x="52" y="53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3" y="51"/>
                      <a:pt x="53" y="51"/>
                      <a:pt x="53" y="50"/>
                    </a:cubicBezTo>
                    <a:cubicBezTo>
                      <a:pt x="53" y="50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5"/>
                      <a:pt x="55" y="44"/>
                      <a:pt x="55" y="44"/>
                    </a:cubicBezTo>
                    <a:cubicBezTo>
                      <a:pt x="55" y="44"/>
                      <a:pt x="56" y="43"/>
                      <a:pt x="56" y="43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2"/>
                      <a:pt x="56" y="42"/>
                      <a:pt x="57" y="43"/>
                    </a:cubicBezTo>
                    <a:cubicBezTo>
                      <a:pt x="57" y="43"/>
                      <a:pt x="57" y="44"/>
                      <a:pt x="58" y="44"/>
                    </a:cubicBezTo>
                    <a:cubicBezTo>
                      <a:pt x="58" y="45"/>
                      <a:pt x="58" y="45"/>
                      <a:pt x="58" y="46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9" y="47"/>
                      <a:pt x="59" y="47"/>
                    </a:cubicBezTo>
                    <a:cubicBezTo>
                      <a:pt x="59" y="48"/>
                      <a:pt x="59" y="49"/>
                      <a:pt x="59" y="49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60" y="51"/>
                      <a:pt x="60" y="51"/>
                    </a:cubicBezTo>
                    <a:cubicBezTo>
                      <a:pt x="60" y="52"/>
                      <a:pt x="61" y="53"/>
                      <a:pt x="61" y="53"/>
                    </a:cubicBezTo>
                    <a:cubicBezTo>
                      <a:pt x="63" y="59"/>
                      <a:pt x="66" y="65"/>
                      <a:pt x="70" y="69"/>
                    </a:cubicBezTo>
                    <a:cubicBezTo>
                      <a:pt x="71" y="70"/>
                      <a:pt x="72" y="71"/>
                      <a:pt x="72" y="71"/>
                    </a:cubicBezTo>
                    <a:cubicBezTo>
                      <a:pt x="72" y="71"/>
                      <a:pt x="74" y="73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6" y="74"/>
                      <a:pt x="77" y="75"/>
                      <a:pt x="77" y="75"/>
                    </a:cubicBezTo>
                    <a:cubicBezTo>
                      <a:pt x="77" y="76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1" y="77"/>
                    </a:cubicBezTo>
                    <a:cubicBezTo>
                      <a:pt x="81" y="77"/>
                      <a:pt x="81" y="77"/>
                      <a:pt x="82" y="78"/>
                    </a:cubicBezTo>
                    <a:cubicBezTo>
                      <a:pt x="89" y="80"/>
                      <a:pt x="96" y="77"/>
                      <a:pt x="100" y="70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0" y="70"/>
                      <a:pt x="101" y="68"/>
                      <a:pt x="101" y="67"/>
                    </a:cubicBezTo>
                    <a:cubicBezTo>
                      <a:pt x="101" y="66"/>
                      <a:pt x="101" y="65"/>
                      <a:pt x="101" y="65"/>
                    </a:cubicBezTo>
                    <a:cubicBezTo>
                      <a:pt x="101" y="64"/>
                      <a:pt x="101" y="63"/>
                      <a:pt x="101" y="63"/>
                    </a:cubicBezTo>
                    <a:cubicBezTo>
                      <a:pt x="101" y="63"/>
                      <a:pt x="101" y="63"/>
                      <a:pt x="101" y="63"/>
                    </a:cubicBezTo>
                    <a:cubicBezTo>
                      <a:pt x="101" y="63"/>
                      <a:pt x="101" y="62"/>
                      <a:pt x="101" y="61"/>
                    </a:cubicBezTo>
                    <a:cubicBezTo>
                      <a:pt x="101" y="59"/>
                      <a:pt x="101" y="59"/>
                      <a:pt x="101" y="58"/>
                    </a:cubicBezTo>
                    <a:cubicBezTo>
                      <a:pt x="101" y="58"/>
                      <a:pt x="101" y="58"/>
                      <a:pt x="101" y="57"/>
                    </a:cubicBezTo>
                    <a:cubicBezTo>
                      <a:pt x="101" y="57"/>
                      <a:pt x="101" y="57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0" y="55"/>
                      <a:pt x="100" y="54"/>
                      <a:pt x="100" y="53"/>
                    </a:cubicBezTo>
                    <a:cubicBezTo>
                      <a:pt x="100" y="53"/>
                      <a:pt x="100" y="52"/>
                      <a:pt x="100" y="52"/>
                    </a:cubicBezTo>
                    <a:cubicBezTo>
                      <a:pt x="99" y="52"/>
                      <a:pt x="99" y="51"/>
                      <a:pt x="99" y="51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9" y="50"/>
                      <a:pt x="98" y="50"/>
                      <a:pt x="98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8" y="49"/>
                      <a:pt x="98" y="49"/>
                      <a:pt x="98" y="48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8" y="48"/>
                      <a:pt x="97" y="48"/>
                      <a:pt x="97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6" y="46"/>
                      <a:pt x="96" y="46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6" y="45"/>
                      <a:pt x="96" y="45"/>
                      <a:pt x="95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6" y="44"/>
                      <a:pt x="96" y="44"/>
                      <a:pt x="96" y="43"/>
                    </a:cubicBezTo>
                    <a:cubicBezTo>
                      <a:pt x="96" y="42"/>
                      <a:pt x="96" y="41"/>
                      <a:pt x="96" y="41"/>
                    </a:cubicBezTo>
                    <a:cubicBezTo>
                      <a:pt x="96" y="41"/>
                      <a:pt x="96" y="40"/>
                      <a:pt x="96" y="40"/>
                    </a:cubicBezTo>
                    <a:cubicBezTo>
                      <a:pt x="96" y="40"/>
                      <a:pt x="96" y="40"/>
                      <a:pt x="96" y="39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7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5" y="36"/>
                      <a:pt x="95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4" y="36"/>
                      <a:pt x="93" y="35"/>
                      <a:pt x="93" y="35"/>
                    </a:cubicBezTo>
                    <a:cubicBezTo>
                      <a:pt x="92" y="35"/>
                      <a:pt x="92" y="35"/>
                      <a:pt x="91" y="35"/>
                    </a:cubicBezTo>
                    <a:cubicBezTo>
                      <a:pt x="90" y="35"/>
                      <a:pt x="90" y="34"/>
                      <a:pt x="90" y="34"/>
                    </a:cubicBezTo>
                    <a:cubicBezTo>
                      <a:pt x="90" y="34"/>
                      <a:pt x="89" y="33"/>
                      <a:pt x="89" y="33"/>
                    </a:cubicBezTo>
                    <a:cubicBezTo>
                      <a:pt x="89" y="33"/>
                      <a:pt x="89" y="32"/>
                      <a:pt x="89" y="32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89" y="32"/>
                      <a:pt x="89" y="32"/>
                      <a:pt x="88" y="31"/>
                    </a:cubicBezTo>
                    <a:cubicBezTo>
                      <a:pt x="88" y="31"/>
                      <a:pt x="88" y="31"/>
                      <a:pt x="88" y="31"/>
                    </a:cubicBezTo>
                    <a:cubicBezTo>
                      <a:pt x="88" y="31"/>
                      <a:pt x="88" y="30"/>
                      <a:pt x="88" y="30"/>
                    </a:cubicBezTo>
                    <a:cubicBezTo>
                      <a:pt x="88" y="30"/>
                      <a:pt x="89" y="30"/>
                      <a:pt x="89" y="29"/>
                    </a:cubicBezTo>
                    <a:cubicBezTo>
                      <a:pt x="89" y="28"/>
                      <a:pt x="89" y="26"/>
                      <a:pt x="89" y="26"/>
                    </a:cubicBezTo>
                    <a:cubicBezTo>
                      <a:pt x="89" y="26"/>
                      <a:pt x="89" y="26"/>
                      <a:pt x="88" y="25"/>
                    </a:cubicBezTo>
                    <a:cubicBezTo>
                      <a:pt x="88" y="23"/>
                      <a:pt x="86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2" y="21"/>
                    </a:cubicBezTo>
                    <a:cubicBezTo>
                      <a:pt x="82" y="21"/>
                      <a:pt x="82" y="20"/>
                      <a:pt x="82" y="20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19"/>
                      <a:pt x="80" y="17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16"/>
                      <a:pt x="79" y="15"/>
                      <a:pt x="79" y="15"/>
                    </a:cubicBezTo>
                    <a:cubicBezTo>
                      <a:pt x="76" y="9"/>
                      <a:pt x="72" y="2"/>
                      <a:pt x="65" y="0"/>
                    </a:cubicBezTo>
                    <a:cubicBezTo>
                      <a:pt x="64" y="0"/>
                      <a:pt x="63" y="0"/>
                      <a:pt x="63" y="0"/>
                    </a:cubicBezTo>
                    <a:close/>
                    <a:moveTo>
                      <a:pt x="63" y="1"/>
                    </a:moveTo>
                    <a:cubicBezTo>
                      <a:pt x="64" y="1"/>
                      <a:pt x="65" y="1"/>
                      <a:pt x="66" y="1"/>
                    </a:cubicBezTo>
                    <a:cubicBezTo>
                      <a:pt x="70" y="4"/>
                      <a:pt x="73" y="8"/>
                      <a:pt x="76" y="11"/>
                    </a:cubicBezTo>
                    <a:cubicBezTo>
                      <a:pt x="76" y="11"/>
                      <a:pt x="76" y="12"/>
                      <a:pt x="76" y="12"/>
                    </a:cubicBezTo>
                    <a:cubicBezTo>
                      <a:pt x="77" y="13"/>
                      <a:pt x="79" y="15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6" y="16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4"/>
                      <a:pt x="75" y="13"/>
                      <a:pt x="74" y="11"/>
                    </a:cubicBezTo>
                    <a:cubicBezTo>
                      <a:pt x="71" y="8"/>
                      <a:pt x="67" y="5"/>
                      <a:pt x="63" y="3"/>
                    </a:cubicBezTo>
                    <a:cubicBezTo>
                      <a:pt x="60" y="3"/>
                      <a:pt x="59" y="4"/>
                      <a:pt x="57" y="6"/>
                    </a:cubicBezTo>
                    <a:cubicBezTo>
                      <a:pt x="56" y="6"/>
                      <a:pt x="56" y="7"/>
                      <a:pt x="56" y="6"/>
                    </a:cubicBezTo>
                    <a:cubicBezTo>
                      <a:pt x="56" y="6"/>
                      <a:pt x="56" y="6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7" y="4"/>
                      <a:pt x="57" y="4"/>
                    </a:cubicBezTo>
                    <a:cubicBezTo>
                      <a:pt x="57" y="4"/>
                      <a:pt x="57" y="3"/>
                      <a:pt x="57" y="3"/>
                    </a:cubicBezTo>
                    <a:cubicBezTo>
                      <a:pt x="59" y="2"/>
                      <a:pt x="61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lose/>
                    <a:moveTo>
                      <a:pt x="61" y="4"/>
                    </a:moveTo>
                    <a:cubicBezTo>
                      <a:pt x="66" y="4"/>
                      <a:pt x="71" y="10"/>
                      <a:pt x="73" y="13"/>
                    </a:cubicBezTo>
                    <a:cubicBezTo>
                      <a:pt x="74" y="13"/>
                      <a:pt x="74" y="13"/>
                      <a:pt x="74" y="14"/>
                    </a:cubicBezTo>
                    <a:cubicBezTo>
                      <a:pt x="75" y="14"/>
                      <a:pt x="75" y="15"/>
                      <a:pt x="75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6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6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6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9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19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7"/>
                      <a:pt x="75" y="17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3" y="16"/>
                      <a:pt x="73" y="15"/>
                    </a:cubicBezTo>
                    <a:cubicBezTo>
                      <a:pt x="72" y="14"/>
                      <a:pt x="68" y="12"/>
                      <a:pt x="66" y="11"/>
                    </a:cubicBezTo>
                    <a:cubicBezTo>
                      <a:pt x="66" y="11"/>
                      <a:pt x="66" y="11"/>
                      <a:pt x="65" y="11"/>
                    </a:cubicBezTo>
                    <a:cubicBezTo>
                      <a:pt x="65" y="11"/>
                      <a:pt x="64" y="11"/>
                      <a:pt x="62" y="10"/>
                    </a:cubicBezTo>
                    <a:cubicBezTo>
                      <a:pt x="61" y="10"/>
                      <a:pt x="59" y="10"/>
                      <a:pt x="58" y="10"/>
                    </a:cubicBezTo>
                    <a:cubicBezTo>
                      <a:pt x="58" y="10"/>
                      <a:pt x="58" y="10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9"/>
                      <a:pt x="56" y="9"/>
                    </a:cubicBezTo>
                    <a:cubicBezTo>
                      <a:pt x="56" y="9"/>
                      <a:pt x="56" y="8"/>
                      <a:pt x="56" y="8"/>
                    </a:cubicBezTo>
                    <a:cubicBezTo>
                      <a:pt x="58" y="5"/>
                      <a:pt x="59" y="4"/>
                      <a:pt x="61" y="4"/>
                    </a:cubicBezTo>
                    <a:close/>
                    <a:moveTo>
                      <a:pt x="55" y="10"/>
                    </a:moveTo>
                    <a:cubicBezTo>
                      <a:pt x="55" y="10"/>
                      <a:pt x="55" y="10"/>
                      <a:pt x="55" y="11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4"/>
                      <a:pt x="56" y="14"/>
                    </a:cubicBezTo>
                    <a:cubicBezTo>
                      <a:pt x="57" y="15"/>
                      <a:pt x="57" y="16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8" y="18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20"/>
                    </a:cubicBezTo>
                    <a:cubicBezTo>
                      <a:pt x="58" y="20"/>
                      <a:pt x="59" y="21"/>
                      <a:pt x="59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1" y="22"/>
                      <a:pt x="61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1" y="22"/>
                      <a:pt x="61" y="21"/>
                      <a:pt x="61" y="21"/>
                    </a:cubicBezTo>
                    <a:cubicBezTo>
                      <a:pt x="60" y="21"/>
                      <a:pt x="60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0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2" y="19"/>
                      <a:pt x="64" y="19"/>
                    </a:cubicBezTo>
                    <a:cubicBezTo>
                      <a:pt x="65" y="19"/>
                      <a:pt x="66" y="20"/>
                      <a:pt x="66" y="20"/>
                    </a:cubicBezTo>
                    <a:cubicBezTo>
                      <a:pt x="67" y="20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2"/>
                      <a:pt x="68" y="22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4"/>
                      <a:pt x="67" y="24"/>
                      <a:pt x="68" y="24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5"/>
                      <a:pt x="67" y="25"/>
                      <a:pt x="67" y="25"/>
                    </a:cubicBezTo>
                    <a:cubicBezTo>
                      <a:pt x="67" y="24"/>
                      <a:pt x="67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6"/>
                      <a:pt x="65" y="26"/>
                      <a:pt x="64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7"/>
                      <a:pt x="62" y="27"/>
                      <a:pt x="62" y="29"/>
                    </a:cubicBezTo>
                    <a:cubicBezTo>
                      <a:pt x="62" y="30"/>
                      <a:pt x="62" y="30"/>
                      <a:pt x="63" y="33"/>
                    </a:cubicBezTo>
                    <a:cubicBezTo>
                      <a:pt x="64" y="33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5"/>
                      <a:pt x="65" y="35"/>
                      <a:pt x="64" y="35"/>
                    </a:cubicBezTo>
                    <a:cubicBezTo>
                      <a:pt x="64" y="35"/>
                      <a:pt x="65" y="35"/>
                      <a:pt x="65" y="35"/>
                    </a:cubicBezTo>
                    <a:cubicBezTo>
                      <a:pt x="65" y="35"/>
                      <a:pt x="65" y="36"/>
                      <a:pt x="65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66" y="37"/>
                      <a:pt x="66" y="37"/>
                      <a:pt x="67" y="37"/>
                    </a:cubicBezTo>
                    <a:cubicBezTo>
                      <a:pt x="67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9" y="36"/>
                    </a:cubicBezTo>
                    <a:cubicBezTo>
                      <a:pt x="69" y="36"/>
                      <a:pt x="69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1" y="36"/>
                      <a:pt x="71" y="36"/>
                    </a:cubicBezTo>
                    <a:cubicBezTo>
                      <a:pt x="71" y="36"/>
                      <a:pt x="71" y="37"/>
                      <a:pt x="71" y="37"/>
                    </a:cubicBezTo>
                    <a:cubicBezTo>
                      <a:pt x="71" y="37"/>
                      <a:pt x="72" y="37"/>
                      <a:pt x="72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2" y="36"/>
                      <a:pt x="72" y="36"/>
                    </a:cubicBezTo>
                    <a:cubicBezTo>
                      <a:pt x="72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3" y="36"/>
                      <a:pt x="73" y="36"/>
                    </a:cubicBezTo>
                    <a:cubicBezTo>
                      <a:pt x="73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9"/>
                      <a:pt x="73" y="39"/>
                      <a:pt x="73" y="38"/>
                    </a:cubicBezTo>
                    <a:cubicBezTo>
                      <a:pt x="73" y="38"/>
                      <a:pt x="72" y="38"/>
                      <a:pt x="72" y="38"/>
                    </a:cubicBezTo>
                    <a:cubicBezTo>
                      <a:pt x="72" y="38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1" y="39"/>
                    </a:cubicBezTo>
                    <a:cubicBezTo>
                      <a:pt x="70" y="38"/>
                      <a:pt x="70" y="38"/>
                      <a:pt x="69" y="38"/>
                    </a:cubicBezTo>
                    <a:cubicBezTo>
                      <a:pt x="68" y="38"/>
                      <a:pt x="67" y="39"/>
                      <a:pt x="67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2"/>
                      <a:pt x="66" y="43"/>
                      <a:pt x="67" y="43"/>
                    </a:cubicBezTo>
                    <a:cubicBezTo>
                      <a:pt x="67" y="43"/>
                      <a:pt x="67" y="44"/>
                      <a:pt x="67" y="44"/>
                    </a:cubicBezTo>
                    <a:cubicBezTo>
                      <a:pt x="67" y="44"/>
                      <a:pt x="67" y="45"/>
                      <a:pt x="68" y="46"/>
                    </a:cubicBezTo>
                    <a:cubicBezTo>
                      <a:pt x="68" y="46"/>
                      <a:pt x="68" y="47"/>
                      <a:pt x="68" y="47"/>
                    </a:cubicBezTo>
                    <a:cubicBezTo>
                      <a:pt x="68" y="48"/>
                      <a:pt x="68" y="48"/>
                      <a:pt x="68" y="48"/>
                    </a:cubicBezTo>
                    <a:cubicBezTo>
                      <a:pt x="68" y="48"/>
                      <a:pt x="69" y="48"/>
                      <a:pt x="69" y="48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9" y="50"/>
                      <a:pt x="70" y="50"/>
                      <a:pt x="70" y="50"/>
                    </a:cubicBezTo>
                    <a:cubicBezTo>
                      <a:pt x="70" y="50"/>
                      <a:pt x="70" y="50"/>
                      <a:pt x="70" y="51"/>
                    </a:cubicBezTo>
                    <a:cubicBezTo>
                      <a:pt x="71" y="51"/>
                      <a:pt x="72" y="51"/>
                      <a:pt x="73" y="50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0"/>
                      <a:pt x="74" y="50"/>
                      <a:pt x="75" y="50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1"/>
                      <a:pt x="75" y="51"/>
                      <a:pt x="75" y="51"/>
                    </a:cubicBezTo>
                    <a:cubicBezTo>
                      <a:pt x="76" y="51"/>
                      <a:pt x="76" y="51"/>
                      <a:pt x="76" y="51"/>
                    </a:cubicBezTo>
                    <a:cubicBezTo>
                      <a:pt x="76" y="52"/>
                      <a:pt x="76" y="52"/>
                      <a:pt x="76" y="51"/>
                    </a:cubicBezTo>
                    <a:cubicBezTo>
                      <a:pt x="77" y="51"/>
                      <a:pt x="77" y="51"/>
                      <a:pt x="76" y="51"/>
                    </a:cubicBezTo>
                    <a:cubicBezTo>
                      <a:pt x="76" y="51"/>
                      <a:pt x="76" y="51"/>
                      <a:pt x="76" y="50"/>
                    </a:cubicBezTo>
                    <a:cubicBezTo>
                      <a:pt x="76" y="50"/>
                      <a:pt x="76" y="50"/>
                      <a:pt x="76" y="49"/>
                    </a:cubicBezTo>
                    <a:cubicBezTo>
                      <a:pt x="76" y="49"/>
                      <a:pt x="76" y="49"/>
                      <a:pt x="77" y="49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77" y="51"/>
                      <a:pt x="77" y="51"/>
                      <a:pt x="77" y="50"/>
                    </a:cubicBezTo>
                    <a:cubicBezTo>
                      <a:pt x="77" y="49"/>
                      <a:pt x="78" y="49"/>
                      <a:pt x="78" y="49"/>
                    </a:cubicBezTo>
                    <a:cubicBezTo>
                      <a:pt x="78" y="49"/>
                      <a:pt x="78" y="49"/>
                      <a:pt x="78" y="50"/>
                    </a:cubicBezTo>
                    <a:cubicBezTo>
                      <a:pt x="78" y="52"/>
                      <a:pt x="78" y="54"/>
                      <a:pt x="77" y="55"/>
                    </a:cubicBezTo>
                    <a:cubicBezTo>
                      <a:pt x="77" y="55"/>
                      <a:pt x="76" y="56"/>
                      <a:pt x="76" y="56"/>
                    </a:cubicBezTo>
                    <a:cubicBezTo>
                      <a:pt x="76" y="57"/>
                      <a:pt x="75" y="58"/>
                      <a:pt x="74" y="59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3" y="60"/>
                    </a:cubicBezTo>
                    <a:cubicBezTo>
                      <a:pt x="73" y="60"/>
                      <a:pt x="73" y="60"/>
                      <a:pt x="74" y="59"/>
                    </a:cubicBezTo>
                    <a:cubicBezTo>
                      <a:pt x="74" y="59"/>
                      <a:pt x="74" y="58"/>
                      <a:pt x="74" y="58"/>
                    </a:cubicBezTo>
                    <a:cubicBezTo>
                      <a:pt x="74" y="58"/>
                      <a:pt x="73" y="58"/>
                      <a:pt x="73" y="58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8"/>
                      <a:pt x="72" y="58"/>
                    </a:cubicBezTo>
                    <a:cubicBezTo>
                      <a:pt x="72" y="58"/>
                      <a:pt x="70" y="58"/>
                      <a:pt x="70" y="59"/>
                    </a:cubicBezTo>
                    <a:cubicBezTo>
                      <a:pt x="70" y="59"/>
                      <a:pt x="70" y="59"/>
                      <a:pt x="69" y="58"/>
                    </a:cubicBezTo>
                    <a:cubicBezTo>
                      <a:pt x="69" y="58"/>
                      <a:pt x="69" y="57"/>
                      <a:pt x="68" y="57"/>
                    </a:cubicBezTo>
                    <a:cubicBezTo>
                      <a:pt x="68" y="57"/>
                      <a:pt x="68" y="57"/>
                      <a:pt x="68" y="56"/>
                    </a:cubicBezTo>
                    <a:cubicBezTo>
                      <a:pt x="67" y="55"/>
                      <a:pt x="67" y="54"/>
                      <a:pt x="67" y="53"/>
                    </a:cubicBezTo>
                    <a:cubicBezTo>
                      <a:pt x="67" y="53"/>
                      <a:pt x="67" y="52"/>
                      <a:pt x="66" y="51"/>
                    </a:cubicBezTo>
                    <a:cubicBezTo>
                      <a:pt x="66" y="50"/>
                      <a:pt x="66" y="50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5" y="49"/>
                      <a:pt x="65" y="48"/>
                    </a:cubicBezTo>
                    <a:cubicBezTo>
                      <a:pt x="65" y="48"/>
                      <a:pt x="65" y="48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6"/>
                      <a:pt x="65" y="46"/>
                    </a:cubicBezTo>
                    <a:cubicBezTo>
                      <a:pt x="65" y="46"/>
                      <a:pt x="65" y="46"/>
                      <a:pt x="65" y="45"/>
                    </a:cubicBezTo>
                    <a:cubicBezTo>
                      <a:pt x="65" y="45"/>
                      <a:pt x="64" y="45"/>
                      <a:pt x="64" y="44"/>
                    </a:cubicBezTo>
                    <a:cubicBezTo>
                      <a:pt x="64" y="44"/>
                      <a:pt x="64" y="44"/>
                      <a:pt x="64" y="43"/>
                    </a:cubicBezTo>
                    <a:cubicBezTo>
                      <a:pt x="64" y="43"/>
                      <a:pt x="63" y="42"/>
                      <a:pt x="63" y="41"/>
                    </a:cubicBezTo>
                    <a:cubicBezTo>
                      <a:pt x="62" y="40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8"/>
                      <a:pt x="62" y="38"/>
                    </a:cubicBezTo>
                    <a:cubicBezTo>
                      <a:pt x="62" y="38"/>
                      <a:pt x="61" y="38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6"/>
                      <a:pt x="60" y="36"/>
                    </a:cubicBezTo>
                    <a:cubicBezTo>
                      <a:pt x="60" y="35"/>
                      <a:pt x="60" y="35"/>
                      <a:pt x="60" y="34"/>
                    </a:cubicBezTo>
                    <a:cubicBezTo>
                      <a:pt x="60" y="34"/>
                      <a:pt x="60" y="34"/>
                      <a:pt x="59" y="33"/>
                    </a:cubicBezTo>
                    <a:cubicBezTo>
                      <a:pt x="59" y="33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0"/>
                      <a:pt x="58" y="30"/>
                    </a:cubicBezTo>
                    <a:cubicBezTo>
                      <a:pt x="58" y="30"/>
                      <a:pt x="58" y="29"/>
                      <a:pt x="57" y="28"/>
                    </a:cubicBezTo>
                    <a:cubicBezTo>
                      <a:pt x="57" y="26"/>
                      <a:pt x="57" y="26"/>
                      <a:pt x="56" y="25"/>
                    </a:cubicBezTo>
                    <a:cubicBezTo>
                      <a:pt x="55" y="23"/>
                      <a:pt x="55" y="23"/>
                      <a:pt x="55" y="22"/>
                    </a:cubicBezTo>
                    <a:cubicBezTo>
                      <a:pt x="55" y="21"/>
                      <a:pt x="55" y="21"/>
                      <a:pt x="55" y="20"/>
                    </a:cubicBezTo>
                    <a:cubicBezTo>
                      <a:pt x="54" y="19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7"/>
                    </a:cubicBezTo>
                    <a:cubicBezTo>
                      <a:pt x="54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2" y="16"/>
                    </a:cubicBezTo>
                    <a:cubicBezTo>
                      <a:pt x="52" y="16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3"/>
                      <a:pt x="54" y="11"/>
                      <a:pt x="55" y="11"/>
                    </a:cubicBezTo>
                    <a:cubicBezTo>
                      <a:pt x="55" y="11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lose/>
                    <a:moveTo>
                      <a:pt x="61" y="11"/>
                    </a:moveTo>
                    <a:cubicBezTo>
                      <a:pt x="62" y="11"/>
                      <a:pt x="63" y="11"/>
                      <a:pt x="64" y="12"/>
                    </a:cubicBezTo>
                    <a:cubicBezTo>
                      <a:pt x="68" y="13"/>
                      <a:pt x="71" y="14"/>
                      <a:pt x="74" y="17"/>
                    </a:cubicBezTo>
                    <a:cubicBezTo>
                      <a:pt x="74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7" y="20"/>
                      <a:pt x="77" y="20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20"/>
                      <a:pt x="77" y="20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2"/>
                      <a:pt x="77" y="22"/>
                    </a:cubicBezTo>
                    <a:cubicBezTo>
                      <a:pt x="77" y="22"/>
                      <a:pt x="77" y="23"/>
                      <a:pt x="78" y="23"/>
                    </a:cubicBezTo>
                    <a:cubicBezTo>
                      <a:pt x="78" y="23"/>
                      <a:pt x="78" y="23"/>
                      <a:pt x="77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3"/>
                      <a:pt x="77" y="23"/>
                      <a:pt x="76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3"/>
                      <a:pt x="76" y="23"/>
                      <a:pt x="76" y="22"/>
                    </a:cubicBezTo>
                    <a:cubicBezTo>
                      <a:pt x="76" y="22"/>
                      <a:pt x="76" y="22"/>
                      <a:pt x="76" y="21"/>
                    </a:cubicBezTo>
                    <a:cubicBezTo>
                      <a:pt x="75" y="21"/>
                      <a:pt x="75" y="21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21"/>
                      <a:pt x="73" y="21"/>
                      <a:pt x="73" y="21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2" y="21"/>
                      <a:pt x="72" y="22"/>
                      <a:pt x="72" y="22"/>
                    </a:cubicBezTo>
                    <a:cubicBezTo>
                      <a:pt x="72" y="22"/>
                      <a:pt x="71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2"/>
                      <a:pt x="69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22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0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2" y="19"/>
                      <a:pt x="62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0" y="18"/>
                      <a:pt x="59" y="18"/>
                    </a:cubicBezTo>
                    <a:cubicBezTo>
                      <a:pt x="59" y="18"/>
                      <a:pt x="59" y="17"/>
                      <a:pt x="59" y="17"/>
                    </a:cubicBezTo>
                    <a:cubicBezTo>
                      <a:pt x="59" y="17"/>
                      <a:pt x="58" y="16"/>
                      <a:pt x="58" y="16"/>
                    </a:cubicBezTo>
                    <a:cubicBezTo>
                      <a:pt x="58" y="16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1"/>
                      <a:pt x="58" y="11"/>
                      <a:pt x="60" y="11"/>
                    </a:cubicBezTo>
                    <a:cubicBezTo>
                      <a:pt x="60" y="11"/>
                      <a:pt x="61" y="11"/>
                      <a:pt x="61" y="11"/>
                    </a:cubicBezTo>
                    <a:close/>
                    <a:moveTo>
                      <a:pt x="46" y="14"/>
                    </a:moveTo>
                    <a:cubicBezTo>
                      <a:pt x="47" y="14"/>
                      <a:pt x="48" y="14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3" y="18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4" y="20"/>
                      <a:pt x="54" y="21"/>
                    </a:cubicBezTo>
                    <a:cubicBezTo>
                      <a:pt x="54" y="21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4"/>
                      <a:pt x="54" y="24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0"/>
                      <a:pt x="52" y="19"/>
                      <a:pt x="51" y="19"/>
                    </a:cubicBezTo>
                    <a:cubicBezTo>
                      <a:pt x="51" y="19"/>
                      <a:pt x="51" y="19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49" y="17"/>
                    </a:cubicBezTo>
                    <a:cubicBezTo>
                      <a:pt x="43" y="14"/>
                      <a:pt x="36" y="19"/>
                      <a:pt x="34" y="25"/>
                    </a:cubicBezTo>
                    <a:cubicBezTo>
                      <a:pt x="34" y="25"/>
                      <a:pt x="34" y="26"/>
                      <a:pt x="33" y="26"/>
                    </a:cubicBezTo>
                    <a:cubicBezTo>
                      <a:pt x="33" y="27"/>
                      <a:pt x="33" y="27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9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1" y="28"/>
                      <a:pt x="30" y="28"/>
                    </a:cubicBezTo>
                    <a:cubicBezTo>
                      <a:pt x="29" y="25"/>
                      <a:pt x="31" y="22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5" y="19"/>
                      <a:pt x="35" y="19"/>
                    </a:cubicBezTo>
                    <a:cubicBezTo>
                      <a:pt x="37" y="17"/>
                      <a:pt x="42" y="14"/>
                      <a:pt x="46" y="14"/>
                    </a:cubicBezTo>
                    <a:close/>
                    <a:moveTo>
                      <a:pt x="79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8" y="20"/>
                      <a:pt x="79" y="20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1"/>
                      <a:pt x="79" y="20"/>
                      <a:pt x="79" y="19"/>
                    </a:cubicBezTo>
                    <a:cubicBezTo>
                      <a:pt x="80" y="17"/>
                      <a:pt x="80" y="17"/>
                      <a:pt x="80" y="18"/>
                    </a:cubicBezTo>
                    <a:cubicBezTo>
                      <a:pt x="81" y="19"/>
                      <a:pt x="81" y="20"/>
                      <a:pt x="80" y="20"/>
                    </a:cubicBezTo>
                    <a:cubicBezTo>
                      <a:pt x="80" y="20"/>
                      <a:pt x="79" y="21"/>
                      <a:pt x="80" y="22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0" y="22"/>
                      <a:pt x="80" y="21"/>
                      <a:pt x="80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0"/>
                      <a:pt x="81" y="20"/>
                      <a:pt x="81" y="21"/>
                    </a:cubicBezTo>
                    <a:cubicBezTo>
                      <a:pt x="82" y="21"/>
                      <a:pt x="82" y="22"/>
                      <a:pt x="82" y="22"/>
                    </a:cubicBezTo>
                    <a:cubicBezTo>
                      <a:pt x="81" y="22"/>
                      <a:pt x="80" y="22"/>
                      <a:pt x="80" y="22"/>
                    </a:cubicBezTo>
                    <a:cubicBezTo>
                      <a:pt x="80" y="22"/>
                      <a:pt x="79" y="22"/>
                      <a:pt x="79" y="22"/>
                    </a:cubicBezTo>
                    <a:cubicBezTo>
                      <a:pt x="79" y="23"/>
                      <a:pt x="79" y="23"/>
                      <a:pt x="79" y="22"/>
                    </a:cubicBezTo>
                    <a:cubicBezTo>
                      <a:pt x="79" y="22"/>
                      <a:pt x="78" y="21"/>
                      <a:pt x="78" y="21"/>
                    </a:cubicBezTo>
                    <a:cubicBezTo>
                      <a:pt x="78" y="21"/>
                      <a:pt x="78" y="18"/>
                      <a:pt x="78" y="18"/>
                    </a:cubicBezTo>
                    <a:cubicBezTo>
                      <a:pt x="78" y="17"/>
                      <a:pt x="79" y="17"/>
                      <a:pt x="79" y="17"/>
                    </a:cubicBezTo>
                    <a:close/>
                    <a:moveTo>
                      <a:pt x="45" y="17"/>
                    </a:moveTo>
                    <a:cubicBezTo>
                      <a:pt x="46" y="17"/>
                      <a:pt x="48" y="18"/>
                      <a:pt x="49" y="19"/>
                    </a:cubicBezTo>
                    <a:cubicBezTo>
                      <a:pt x="50" y="19"/>
                      <a:pt x="51" y="20"/>
                      <a:pt x="51" y="21"/>
                    </a:cubicBezTo>
                    <a:cubicBezTo>
                      <a:pt x="51" y="21"/>
                      <a:pt x="52" y="21"/>
                      <a:pt x="52" y="22"/>
                    </a:cubicBezTo>
                    <a:cubicBezTo>
                      <a:pt x="52" y="22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30"/>
                      <a:pt x="53" y="28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5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7" y="22"/>
                      <a:pt x="42" y="23"/>
                      <a:pt x="40" y="25"/>
                    </a:cubicBezTo>
                    <a:cubicBezTo>
                      <a:pt x="39" y="25"/>
                      <a:pt x="36" y="28"/>
                      <a:pt x="35" y="30"/>
                    </a:cubicBezTo>
                    <a:cubicBezTo>
                      <a:pt x="35" y="30"/>
                      <a:pt x="35" y="30"/>
                      <a:pt x="34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34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1"/>
                    </a:cubicBezTo>
                    <a:cubicBezTo>
                      <a:pt x="33" y="31"/>
                      <a:pt x="34" y="31"/>
                      <a:pt x="34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4" y="29"/>
                      <a:pt x="34" y="28"/>
                    </a:cubicBezTo>
                    <a:cubicBezTo>
                      <a:pt x="34" y="28"/>
                      <a:pt x="34" y="28"/>
                      <a:pt x="34" y="27"/>
                    </a:cubicBezTo>
                    <a:cubicBezTo>
                      <a:pt x="34" y="27"/>
                      <a:pt x="35" y="26"/>
                      <a:pt x="35" y="26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4"/>
                      <a:pt x="36" y="24"/>
                    </a:cubicBezTo>
                    <a:cubicBezTo>
                      <a:pt x="36" y="23"/>
                      <a:pt x="37" y="22"/>
                      <a:pt x="38" y="21"/>
                    </a:cubicBezTo>
                    <a:cubicBezTo>
                      <a:pt x="40" y="19"/>
                      <a:pt x="42" y="18"/>
                      <a:pt x="45" y="17"/>
                    </a:cubicBezTo>
                    <a:close/>
                    <a:moveTo>
                      <a:pt x="63" y="20"/>
                    </a:moveTo>
                    <a:cubicBezTo>
                      <a:pt x="63" y="20"/>
                      <a:pt x="63" y="20"/>
                      <a:pt x="63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1"/>
                      <a:pt x="62" y="21"/>
                      <a:pt x="63" y="21"/>
                    </a:cubicBezTo>
                    <a:cubicBezTo>
                      <a:pt x="63" y="21"/>
                      <a:pt x="64" y="21"/>
                      <a:pt x="64" y="20"/>
                    </a:cubicBezTo>
                    <a:cubicBezTo>
                      <a:pt x="64" y="20"/>
                      <a:pt x="64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lose/>
                    <a:moveTo>
                      <a:pt x="64" y="21"/>
                    </a:moveTo>
                    <a:cubicBezTo>
                      <a:pt x="64" y="21"/>
                      <a:pt x="64" y="21"/>
                      <a:pt x="65" y="21"/>
                    </a:cubicBezTo>
                    <a:cubicBezTo>
                      <a:pt x="65" y="22"/>
                      <a:pt x="65" y="22"/>
                      <a:pt x="65" y="21"/>
                    </a:cubicBezTo>
                    <a:cubicBezTo>
                      <a:pt x="65" y="21"/>
                      <a:pt x="65" y="21"/>
                      <a:pt x="64" y="21"/>
                    </a:cubicBezTo>
                    <a:close/>
                    <a:moveTo>
                      <a:pt x="74" y="22"/>
                    </a:move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5" y="23"/>
                    </a:cubicBezTo>
                    <a:cubicBezTo>
                      <a:pt x="75" y="23"/>
                      <a:pt x="75" y="23"/>
                      <a:pt x="74" y="23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2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3"/>
                    </a:cubicBezTo>
                    <a:cubicBezTo>
                      <a:pt x="70" y="23"/>
                      <a:pt x="69" y="23"/>
                      <a:pt x="69" y="23"/>
                    </a:cubicBezTo>
                    <a:cubicBezTo>
                      <a:pt x="70" y="23"/>
                      <a:pt x="70" y="23"/>
                      <a:pt x="71" y="23"/>
                    </a:cubicBezTo>
                    <a:cubicBezTo>
                      <a:pt x="72" y="22"/>
                      <a:pt x="72" y="22"/>
                      <a:pt x="73" y="22"/>
                    </a:cubicBezTo>
                    <a:cubicBezTo>
                      <a:pt x="73" y="22"/>
                      <a:pt x="74" y="22"/>
                      <a:pt x="74" y="22"/>
                    </a:cubicBezTo>
                    <a:close/>
                    <a:moveTo>
                      <a:pt x="63" y="22"/>
                    </a:move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3" y="22"/>
                      <a:pt x="63" y="22"/>
                    </a:cubicBezTo>
                    <a:cubicBezTo>
                      <a:pt x="63" y="22"/>
                      <a:pt x="63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5" y="22"/>
                      <a:pt x="65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3" y="22"/>
                      <a:pt x="63" y="22"/>
                      <a:pt x="63" y="22"/>
                    </a:cubicBezTo>
                    <a:close/>
                    <a:moveTo>
                      <a:pt x="66" y="22"/>
                    </a:move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2"/>
                    </a:cubicBezTo>
                    <a:cubicBezTo>
                      <a:pt x="67" y="22"/>
                      <a:pt x="66" y="22"/>
                      <a:pt x="66" y="22"/>
                    </a:cubicBezTo>
                    <a:close/>
                    <a:moveTo>
                      <a:pt x="60" y="22"/>
                    </a:moveTo>
                    <a:cubicBezTo>
                      <a:pt x="59" y="22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60" y="23"/>
                      <a:pt x="60" y="23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lose/>
                    <a:moveTo>
                      <a:pt x="60" y="22"/>
                    </a:move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3"/>
                      <a:pt x="60" y="23"/>
                      <a:pt x="61" y="23"/>
                    </a:cubicBezTo>
                    <a:cubicBezTo>
                      <a:pt x="61" y="23"/>
                      <a:pt x="61" y="23"/>
                      <a:pt x="61" y="22"/>
                    </a:cubicBezTo>
                    <a:cubicBezTo>
                      <a:pt x="61" y="22"/>
                      <a:pt x="60" y="22"/>
                      <a:pt x="60" y="22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7" y="24"/>
                      <a:pt x="88" y="25"/>
                    </a:cubicBezTo>
                    <a:cubicBezTo>
                      <a:pt x="88" y="26"/>
                      <a:pt x="88" y="27"/>
                      <a:pt x="88" y="28"/>
                    </a:cubicBezTo>
                    <a:cubicBezTo>
                      <a:pt x="88" y="29"/>
                      <a:pt x="88" y="29"/>
                      <a:pt x="87" y="30"/>
                    </a:cubicBezTo>
                    <a:cubicBezTo>
                      <a:pt x="87" y="30"/>
                      <a:pt x="86" y="30"/>
                      <a:pt x="86" y="30"/>
                    </a:cubicBezTo>
                    <a:cubicBezTo>
                      <a:pt x="86" y="30"/>
                      <a:pt x="86" y="31"/>
                      <a:pt x="85" y="31"/>
                    </a:cubicBezTo>
                    <a:cubicBezTo>
                      <a:pt x="83" y="32"/>
                      <a:pt x="82" y="32"/>
                      <a:pt x="81" y="32"/>
                    </a:cubicBezTo>
                    <a:cubicBezTo>
                      <a:pt x="81" y="32"/>
                      <a:pt x="80" y="32"/>
                      <a:pt x="80" y="33"/>
                    </a:cubicBezTo>
                    <a:cubicBezTo>
                      <a:pt x="78" y="33"/>
                      <a:pt x="77" y="33"/>
                      <a:pt x="75" y="34"/>
                    </a:cubicBezTo>
                    <a:cubicBezTo>
                      <a:pt x="73" y="34"/>
                      <a:pt x="72" y="34"/>
                      <a:pt x="72" y="34"/>
                    </a:cubicBezTo>
                    <a:cubicBezTo>
                      <a:pt x="71" y="34"/>
                      <a:pt x="69" y="35"/>
                      <a:pt x="69" y="35"/>
                    </a:cubicBezTo>
                    <a:cubicBezTo>
                      <a:pt x="68" y="35"/>
                      <a:pt x="67" y="35"/>
                      <a:pt x="67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7" y="35"/>
                      <a:pt x="67" y="35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34"/>
                      <a:pt x="67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34"/>
                      <a:pt x="66" y="34"/>
                      <a:pt x="66" y="34"/>
                    </a:cubicBezTo>
                    <a:cubicBezTo>
                      <a:pt x="66" y="34"/>
                      <a:pt x="66" y="34"/>
                      <a:pt x="65" y="34"/>
                    </a:cubicBezTo>
                    <a:cubicBezTo>
                      <a:pt x="65" y="34"/>
                      <a:pt x="65" y="34"/>
                      <a:pt x="65" y="34"/>
                    </a:cubicBezTo>
                    <a:cubicBezTo>
                      <a:pt x="65" y="34"/>
                      <a:pt x="66" y="33"/>
                      <a:pt x="66" y="33"/>
                    </a:cubicBezTo>
                    <a:cubicBezTo>
                      <a:pt x="66" y="33"/>
                      <a:pt x="67" y="33"/>
                      <a:pt x="68" y="33"/>
                    </a:cubicBezTo>
                    <a:cubicBezTo>
                      <a:pt x="68" y="33"/>
                      <a:pt x="69" y="33"/>
                      <a:pt x="70" y="33"/>
                    </a:cubicBezTo>
                    <a:cubicBezTo>
                      <a:pt x="73" y="32"/>
                      <a:pt x="73" y="32"/>
                      <a:pt x="76" y="31"/>
                    </a:cubicBezTo>
                    <a:cubicBezTo>
                      <a:pt x="77" y="31"/>
                      <a:pt x="78" y="31"/>
                      <a:pt x="78" y="31"/>
                    </a:cubicBezTo>
                    <a:cubicBezTo>
                      <a:pt x="79" y="30"/>
                      <a:pt x="80" y="30"/>
                      <a:pt x="81" y="30"/>
                    </a:cubicBezTo>
                    <a:cubicBezTo>
                      <a:pt x="82" y="30"/>
                      <a:pt x="82" y="30"/>
                      <a:pt x="83" y="30"/>
                    </a:cubicBezTo>
                    <a:cubicBezTo>
                      <a:pt x="84" y="30"/>
                      <a:pt x="85" y="29"/>
                      <a:pt x="85" y="29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5" y="25"/>
                      <a:pt x="85" y="25"/>
                      <a:pt x="84" y="25"/>
                    </a:cubicBezTo>
                    <a:cubicBezTo>
                      <a:pt x="81" y="25"/>
                      <a:pt x="79" y="25"/>
                      <a:pt x="79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7" y="26"/>
                      <a:pt x="77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6"/>
                      <a:pt x="74" y="26"/>
                      <a:pt x="74" y="26"/>
                    </a:cubicBezTo>
                    <a:cubicBezTo>
                      <a:pt x="73" y="26"/>
                      <a:pt x="72" y="27"/>
                      <a:pt x="71" y="27"/>
                    </a:cubicBezTo>
                    <a:cubicBezTo>
                      <a:pt x="70" y="27"/>
                      <a:pt x="69" y="27"/>
                      <a:pt x="69" y="27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8" y="28"/>
                      <a:pt x="67" y="28"/>
                      <a:pt x="67" y="28"/>
                    </a:cubicBezTo>
                    <a:cubicBezTo>
                      <a:pt x="67" y="28"/>
                      <a:pt x="66" y="28"/>
                      <a:pt x="66" y="28"/>
                    </a:cubicBezTo>
                    <a:cubicBezTo>
                      <a:pt x="65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5" y="28"/>
                      <a:pt x="65" y="28"/>
                    </a:cubicBezTo>
                    <a:cubicBezTo>
                      <a:pt x="65" y="27"/>
                      <a:pt x="65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5" y="26"/>
                    </a:cubicBezTo>
                    <a:cubicBezTo>
                      <a:pt x="65" y="26"/>
                      <a:pt x="66" y="26"/>
                      <a:pt x="67" y="26"/>
                    </a:cubicBezTo>
                    <a:cubicBezTo>
                      <a:pt x="67" y="26"/>
                      <a:pt x="68" y="25"/>
                      <a:pt x="68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1" y="25"/>
                    </a:cubicBezTo>
                    <a:cubicBezTo>
                      <a:pt x="71" y="25"/>
                      <a:pt x="72" y="25"/>
                      <a:pt x="72" y="25"/>
                    </a:cubicBezTo>
                    <a:cubicBezTo>
                      <a:pt x="72" y="25"/>
                      <a:pt x="73" y="24"/>
                      <a:pt x="73" y="24"/>
                    </a:cubicBezTo>
                    <a:cubicBezTo>
                      <a:pt x="74" y="24"/>
                      <a:pt x="75" y="24"/>
                      <a:pt x="75" y="24"/>
                    </a:cubicBezTo>
                    <a:cubicBezTo>
                      <a:pt x="76" y="24"/>
                      <a:pt x="76" y="24"/>
                      <a:pt x="77" y="24"/>
                    </a:cubicBezTo>
                    <a:cubicBezTo>
                      <a:pt x="77" y="24"/>
                      <a:pt x="77" y="24"/>
                      <a:pt x="78" y="24"/>
                    </a:cubicBezTo>
                    <a:cubicBezTo>
                      <a:pt x="78" y="23"/>
                      <a:pt x="79" y="23"/>
                      <a:pt x="79" y="23"/>
                    </a:cubicBezTo>
                    <a:cubicBezTo>
                      <a:pt x="80" y="23"/>
                      <a:pt x="81" y="23"/>
                      <a:pt x="81" y="23"/>
                    </a:cubicBezTo>
                    <a:cubicBezTo>
                      <a:pt x="82" y="23"/>
                      <a:pt x="83" y="22"/>
                      <a:pt x="84" y="22"/>
                    </a:cubicBezTo>
                    <a:cubicBezTo>
                      <a:pt x="84" y="22"/>
                      <a:pt x="85" y="22"/>
                      <a:pt x="85" y="22"/>
                    </a:cubicBezTo>
                    <a:close/>
                    <a:moveTo>
                      <a:pt x="65" y="23"/>
                    </a:move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5" y="23"/>
                      <a:pt x="65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3"/>
                    </a:cubicBezTo>
                    <a:cubicBezTo>
                      <a:pt x="66" y="23"/>
                      <a:pt x="65" y="23"/>
                      <a:pt x="65" y="23"/>
                    </a:cubicBezTo>
                    <a:close/>
                    <a:moveTo>
                      <a:pt x="84" y="23"/>
                    </a:moveTo>
                    <a:cubicBezTo>
                      <a:pt x="83" y="23"/>
                      <a:pt x="83" y="23"/>
                      <a:pt x="83" y="23"/>
                    </a:cubicBezTo>
                    <a:cubicBezTo>
                      <a:pt x="82" y="24"/>
                      <a:pt x="82" y="24"/>
                      <a:pt x="84" y="24"/>
                    </a:cubicBezTo>
                    <a:cubicBezTo>
                      <a:pt x="84" y="24"/>
                      <a:pt x="85" y="24"/>
                      <a:pt x="85" y="24"/>
                    </a:cubicBezTo>
                    <a:cubicBezTo>
                      <a:pt x="85" y="23"/>
                      <a:pt x="85" y="23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close/>
                    <a:moveTo>
                      <a:pt x="60" y="24"/>
                    </a:move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25"/>
                      <a:pt x="61" y="25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5"/>
                    </a:cubicBezTo>
                    <a:cubicBezTo>
                      <a:pt x="61" y="24"/>
                      <a:pt x="61" y="24"/>
                      <a:pt x="60" y="24"/>
                    </a:cubicBezTo>
                    <a:close/>
                    <a:moveTo>
                      <a:pt x="81" y="24"/>
                    </a:moveTo>
                    <a:cubicBezTo>
                      <a:pt x="80" y="24"/>
                      <a:pt x="79" y="24"/>
                      <a:pt x="79" y="24"/>
                    </a:cubicBezTo>
                    <a:cubicBezTo>
                      <a:pt x="79" y="24"/>
                      <a:pt x="81" y="24"/>
                      <a:pt x="81" y="24"/>
                    </a:cubicBezTo>
                    <a:cubicBezTo>
                      <a:pt x="82" y="24"/>
                      <a:pt x="82" y="24"/>
                      <a:pt x="81" y="24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1" y="24"/>
                      <a:pt x="81" y="24"/>
                      <a:pt x="81" y="24"/>
                    </a:cubicBezTo>
                    <a:close/>
                    <a:moveTo>
                      <a:pt x="86" y="24"/>
                    </a:move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lose/>
                    <a:moveTo>
                      <a:pt x="78" y="24"/>
                    </a:moveTo>
                    <a:cubicBezTo>
                      <a:pt x="77" y="24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7" y="25"/>
                      <a:pt x="77" y="25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7" y="25"/>
                      <a:pt x="78" y="24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lose/>
                    <a:moveTo>
                      <a:pt x="44" y="24"/>
                    </a:moveTo>
                    <a:cubicBezTo>
                      <a:pt x="46" y="24"/>
                      <a:pt x="48" y="25"/>
                      <a:pt x="49" y="26"/>
                    </a:cubicBezTo>
                    <a:cubicBezTo>
                      <a:pt x="49" y="26"/>
                      <a:pt x="50" y="26"/>
                      <a:pt x="50" y="26"/>
                    </a:cubicBezTo>
                    <a:cubicBezTo>
                      <a:pt x="51" y="28"/>
                      <a:pt x="53" y="30"/>
                      <a:pt x="53" y="32"/>
                    </a:cubicBezTo>
                    <a:cubicBezTo>
                      <a:pt x="53" y="33"/>
                      <a:pt x="52" y="33"/>
                      <a:pt x="52" y="33"/>
                    </a:cubicBezTo>
                    <a:cubicBezTo>
                      <a:pt x="51" y="33"/>
                      <a:pt x="51" y="34"/>
                      <a:pt x="51" y="34"/>
                    </a:cubicBezTo>
                    <a:cubicBezTo>
                      <a:pt x="51" y="34"/>
                      <a:pt x="50" y="34"/>
                      <a:pt x="49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6" y="34"/>
                      <a:pt x="46" y="35"/>
                      <a:pt x="46" y="35"/>
                    </a:cubicBezTo>
                    <a:cubicBezTo>
                      <a:pt x="45" y="35"/>
                      <a:pt x="44" y="35"/>
                      <a:pt x="43" y="36"/>
                    </a:cubicBezTo>
                    <a:cubicBezTo>
                      <a:pt x="43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1" y="39"/>
                    </a:cubicBezTo>
                    <a:cubicBezTo>
                      <a:pt x="41" y="39"/>
                      <a:pt x="41" y="40"/>
                      <a:pt x="41" y="40"/>
                    </a:cubicBezTo>
                    <a:cubicBezTo>
                      <a:pt x="41" y="40"/>
                      <a:pt x="40" y="39"/>
                      <a:pt x="39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7"/>
                      <a:pt x="37" y="37"/>
                    </a:cubicBezTo>
                    <a:cubicBezTo>
                      <a:pt x="37" y="37"/>
                      <a:pt x="36" y="37"/>
                      <a:pt x="36" y="37"/>
                    </a:cubicBezTo>
                    <a:cubicBezTo>
                      <a:pt x="35" y="36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2"/>
                      <a:pt x="35" y="32"/>
                      <a:pt x="35" y="32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6" y="31"/>
                      <a:pt x="36" y="31"/>
                    </a:cubicBezTo>
                    <a:cubicBezTo>
                      <a:pt x="36" y="31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8" y="27"/>
                      <a:pt x="39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5"/>
                      <a:pt x="42" y="24"/>
                      <a:pt x="44" y="24"/>
                    </a:cubicBezTo>
                    <a:close/>
                    <a:moveTo>
                      <a:pt x="75" y="25"/>
                    </a:moveTo>
                    <a:cubicBezTo>
                      <a:pt x="74" y="25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2" y="26"/>
                      <a:pt x="73" y="26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3" y="26"/>
                      <a:pt x="74" y="25"/>
                      <a:pt x="74" y="25"/>
                    </a:cubicBezTo>
                    <a:cubicBezTo>
                      <a:pt x="74" y="25"/>
                      <a:pt x="75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lose/>
                    <a:moveTo>
                      <a:pt x="59" y="25"/>
                    </a:moveTo>
                    <a:cubicBezTo>
                      <a:pt x="59" y="25"/>
                      <a:pt x="59" y="25"/>
                      <a:pt x="59" y="26"/>
                    </a:cubicBezTo>
                    <a:cubicBezTo>
                      <a:pt x="59" y="27"/>
                      <a:pt x="59" y="27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7"/>
                      <a:pt x="60" y="27"/>
                    </a:cubicBezTo>
                    <a:cubicBezTo>
                      <a:pt x="60" y="28"/>
                      <a:pt x="60" y="27"/>
                      <a:pt x="60" y="27"/>
                    </a:cubicBezTo>
                    <a:cubicBezTo>
                      <a:pt x="60" y="25"/>
                      <a:pt x="60" y="25"/>
                      <a:pt x="59" y="25"/>
                    </a:cubicBezTo>
                    <a:close/>
                    <a:moveTo>
                      <a:pt x="83" y="25"/>
                    </a:moveTo>
                    <a:cubicBezTo>
                      <a:pt x="84" y="25"/>
                      <a:pt x="85" y="26"/>
                      <a:pt x="85" y="26"/>
                    </a:cubicBezTo>
                    <a:cubicBezTo>
                      <a:pt x="85" y="26"/>
                      <a:pt x="85" y="27"/>
                      <a:pt x="85" y="28"/>
                    </a:cubicBezTo>
                    <a:cubicBezTo>
                      <a:pt x="84" y="28"/>
                      <a:pt x="84" y="29"/>
                      <a:pt x="83" y="29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3" y="29"/>
                      <a:pt x="83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1" y="30"/>
                      <a:pt x="79" y="30"/>
                      <a:pt x="78" y="30"/>
                    </a:cubicBezTo>
                    <a:cubicBezTo>
                      <a:pt x="77" y="30"/>
                      <a:pt x="77" y="30"/>
                      <a:pt x="76" y="30"/>
                    </a:cubicBezTo>
                    <a:cubicBezTo>
                      <a:pt x="76" y="31"/>
                      <a:pt x="75" y="31"/>
                      <a:pt x="75" y="31"/>
                    </a:cubicBezTo>
                    <a:cubicBezTo>
                      <a:pt x="75" y="31"/>
                      <a:pt x="74" y="31"/>
                      <a:pt x="74" y="31"/>
                    </a:cubicBezTo>
                    <a:cubicBezTo>
                      <a:pt x="73" y="31"/>
                      <a:pt x="72" y="32"/>
                      <a:pt x="70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8" y="32"/>
                      <a:pt x="68" y="32"/>
                      <a:pt x="67" y="32"/>
                    </a:cubicBezTo>
                    <a:cubicBezTo>
                      <a:pt x="67" y="32"/>
                      <a:pt x="66" y="33"/>
                      <a:pt x="66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32"/>
                      <a:pt x="65" y="32"/>
                      <a:pt x="65" y="30"/>
                    </a:cubicBezTo>
                    <a:cubicBezTo>
                      <a:pt x="65" y="29"/>
                      <a:pt x="65" y="29"/>
                      <a:pt x="66" y="29"/>
                    </a:cubicBezTo>
                    <a:cubicBezTo>
                      <a:pt x="66" y="29"/>
                      <a:pt x="67" y="29"/>
                      <a:pt x="67" y="29"/>
                    </a:cubicBezTo>
                    <a:cubicBezTo>
                      <a:pt x="67" y="28"/>
                      <a:pt x="68" y="28"/>
                      <a:pt x="68" y="28"/>
                    </a:cubicBezTo>
                    <a:cubicBezTo>
                      <a:pt x="70" y="28"/>
                      <a:pt x="71" y="28"/>
                      <a:pt x="72" y="27"/>
                    </a:cubicBezTo>
                    <a:cubicBezTo>
                      <a:pt x="74" y="27"/>
                      <a:pt x="74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7" y="26"/>
                      <a:pt x="79" y="26"/>
                      <a:pt x="81" y="26"/>
                    </a:cubicBezTo>
                    <a:cubicBezTo>
                      <a:pt x="82" y="26"/>
                      <a:pt x="82" y="25"/>
                      <a:pt x="82" y="25"/>
                    </a:cubicBezTo>
                    <a:cubicBezTo>
                      <a:pt x="82" y="25"/>
                      <a:pt x="83" y="25"/>
                      <a:pt x="83" y="25"/>
                    </a:cubicBezTo>
                    <a:close/>
                    <a:moveTo>
                      <a:pt x="76" y="26"/>
                    </a:move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lose/>
                    <a:moveTo>
                      <a:pt x="87" y="26"/>
                    </a:moveTo>
                    <a:cubicBezTo>
                      <a:pt x="87" y="26"/>
                      <a:pt x="87" y="26"/>
                      <a:pt x="87" y="27"/>
                    </a:cubicBezTo>
                    <a:cubicBezTo>
                      <a:pt x="87" y="27"/>
                      <a:pt x="87" y="27"/>
                      <a:pt x="87" y="27"/>
                    </a:cubicBezTo>
                    <a:cubicBezTo>
                      <a:pt x="87" y="27"/>
                      <a:pt x="87" y="27"/>
                      <a:pt x="87" y="27"/>
                    </a:cubicBezTo>
                    <a:cubicBezTo>
                      <a:pt x="87" y="26"/>
                      <a:pt x="87" y="26"/>
                      <a:pt x="87" y="26"/>
                    </a:cubicBezTo>
                    <a:close/>
                    <a:moveTo>
                      <a:pt x="71" y="26"/>
                    </a:moveTo>
                    <a:cubicBezTo>
                      <a:pt x="71" y="26"/>
                      <a:pt x="70" y="26"/>
                      <a:pt x="70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7"/>
                      <a:pt x="68" y="27"/>
                      <a:pt x="69" y="27"/>
                    </a:cubicBezTo>
                    <a:cubicBezTo>
                      <a:pt x="70" y="27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1" y="26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7"/>
                      <a:pt x="67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5" y="27"/>
                      <a:pt x="65" y="27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7" y="27"/>
                      <a:pt x="68" y="27"/>
                      <a:pt x="68" y="27"/>
                    </a:cubicBezTo>
                    <a:cubicBezTo>
                      <a:pt x="68" y="27"/>
                      <a:pt x="68" y="26"/>
                      <a:pt x="67" y="26"/>
                    </a:cubicBezTo>
                    <a:close/>
                    <a:moveTo>
                      <a:pt x="61" y="27"/>
                    </a:move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8"/>
                      <a:pt x="61" y="28"/>
                      <a:pt x="61" y="29"/>
                    </a:cubicBezTo>
                    <a:cubicBezTo>
                      <a:pt x="61" y="29"/>
                      <a:pt x="61" y="29"/>
                      <a:pt x="61" y="28"/>
                    </a:cubicBezTo>
                    <a:cubicBezTo>
                      <a:pt x="61" y="28"/>
                      <a:pt x="61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lose/>
                    <a:moveTo>
                      <a:pt x="56" y="27"/>
                    </a:move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8"/>
                      <a:pt x="56" y="28"/>
                    </a:cubicBezTo>
                    <a:cubicBezTo>
                      <a:pt x="56" y="28"/>
                      <a:pt x="57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29"/>
                      <a:pt x="57" y="29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1"/>
                      <a:pt x="57" y="31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3"/>
                      <a:pt x="58" y="33"/>
                    </a:cubicBezTo>
                    <a:cubicBezTo>
                      <a:pt x="58" y="33"/>
                      <a:pt x="58" y="34"/>
                      <a:pt x="58" y="34"/>
                    </a:cubicBezTo>
                    <a:cubicBezTo>
                      <a:pt x="58" y="34"/>
                      <a:pt x="59" y="35"/>
                      <a:pt x="59" y="35"/>
                    </a:cubicBezTo>
                    <a:cubicBezTo>
                      <a:pt x="59" y="35"/>
                      <a:pt x="59" y="35"/>
                      <a:pt x="59" y="35"/>
                    </a:cubicBezTo>
                    <a:cubicBezTo>
                      <a:pt x="59" y="35"/>
                      <a:pt x="59" y="35"/>
                      <a:pt x="59" y="35"/>
                    </a:cubicBezTo>
                    <a:cubicBezTo>
                      <a:pt x="59" y="35"/>
                      <a:pt x="60" y="36"/>
                      <a:pt x="60" y="36"/>
                    </a:cubicBezTo>
                    <a:cubicBezTo>
                      <a:pt x="60" y="36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8"/>
                    </a:cubicBezTo>
                    <a:cubicBezTo>
                      <a:pt x="60" y="38"/>
                      <a:pt x="61" y="39"/>
                      <a:pt x="61" y="40"/>
                    </a:cubicBezTo>
                    <a:cubicBezTo>
                      <a:pt x="62" y="41"/>
                      <a:pt x="62" y="42"/>
                      <a:pt x="63" y="42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4" y="46"/>
                      <a:pt x="64" y="47"/>
                    </a:cubicBezTo>
                    <a:cubicBezTo>
                      <a:pt x="64" y="48"/>
                      <a:pt x="65" y="49"/>
                      <a:pt x="65" y="49"/>
                    </a:cubicBezTo>
                    <a:cubicBezTo>
                      <a:pt x="65" y="49"/>
                      <a:pt x="65" y="51"/>
                      <a:pt x="66" y="52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7" y="55"/>
                      <a:pt x="68" y="57"/>
                      <a:pt x="69" y="59"/>
                    </a:cubicBezTo>
                    <a:cubicBezTo>
                      <a:pt x="69" y="59"/>
                      <a:pt x="69" y="60"/>
                      <a:pt x="69" y="60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0" y="61"/>
                      <a:pt x="70" y="62"/>
                      <a:pt x="71" y="62"/>
                    </a:cubicBezTo>
                    <a:cubicBezTo>
                      <a:pt x="71" y="62"/>
                      <a:pt x="72" y="63"/>
                      <a:pt x="73" y="64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80" y="72"/>
                      <a:pt x="90" y="74"/>
                      <a:pt x="97" y="67"/>
                    </a:cubicBezTo>
                    <a:cubicBezTo>
                      <a:pt x="99" y="65"/>
                      <a:pt x="99" y="63"/>
                      <a:pt x="100" y="60"/>
                    </a:cubicBezTo>
                    <a:cubicBezTo>
                      <a:pt x="100" y="59"/>
                      <a:pt x="100" y="59"/>
                      <a:pt x="100" y="61"/>
                    </a:cubicBezTo>
                    <a:cubicBezTo>
                      <a:pt x="100" y="61"/>
                      <a:pt x="100" y="62"/>
                      <a:pt x="100" y="63"/>
                    </a:cubicBezTo>
                    <a:cubicBezTo>
                      <a:pt x="100" y="65"/>
                      <a:pt x="100" y="66"/>
                      <a:pt x="100" y="66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0" y="68"/>
                      <a:pt x="100" y="69"/>
                      <a:pt x="99" y="69"/>
                    </a:cubicBezTo>
                    <a:cubicBezTo>
                      <a:pt x="97" y="74"/>
                      <a:pt x="94" y="76"/>
                      <a:pt x="89" y="77"/>
                    </a:cubicBezTo>
                    <a:cubicBezTo>
                      <a:pt x="87" y="78"/>
                      <a:pt x="84" y="77"/>
                      <a:pt x="82" y="77"/>
                    </a:cubicBezTo>
                    <a:cubicBezTo>
                      <a:pt x="82" y="76"/>
                      <a:pt x="81" y="76"/>
                      <a:pt x="81" y="76"/>
                    </a:cubicBezTo>
                    <a:cubicBezTo>
                      <a:pt x="81" y="76"/>
                      <a:pt x="79" y="75"/>
                      <a:pt x="78" y="75"/>
                    </a:cubicBezTo>
                    <a:cubicBezTo>
                      <a:pt x="77" y="74"/>
                      <a:pt x="75" y="73"/>
                      <a:pt x="75" y="73"/>
                    </a:cubicBezTo>
                    <a:cubicBezTo>
                      <a:pt x="75" y="73"/>
                      <a:pt x="75" y="73"/>
                      <a:pt x="75" y="72"/>
                    </a:cubicBezTo>
                    <a:cubicBezTo>
                      <a:pt x="74" y="72"/>
                      <a:pt x="74" y="72"/>
                      <a:pt x="73" y="71"/>
                    </a:cubicBezTo>
                    <a:cubicBezTo>
                      <a:pt x="73" y="71"/>
                      <a:pt x="72" y="70"/>
                      <a:pt x="71" y="69"/>
                    </a:cubicBezTo>
                    <a:cubicBezTo>
                      <a:pt x="67" y="64"/>
                      <a:pt x="64" y="58"/>
                      <a:pt x="61" y="52"/>
                    </a:cubicBezTo>
                    <a:cubicBezTo>
                      <a:pt x="61" y="51"/>
                      <a:pt x="60" y="50"/>
                      <a:pt x="60" y="49"/>
                    </a:cubicBezTo>
                    <a:cubicBezTo>
                      <a:pt x="60" y="48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60" y="47"/>
                      <a:pt x="59" y="46"/>
                      <a:pt x="59" y="46"/>
                    </a:cubicBezTo>
                    <a:cubicBezTo>
                      <a:pt x="59" y="46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8" y="44"/>
                      <a:pt x="58" y="43"/>
                    </a:cubicBezTo>
                    <a:cubicBezTo>
                      <a:pt x="58" y="42"/>
                      <a:pt x="57" y="42"/>
                      <a:pt x="57" y="41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4"/>
                      <a:pt x="56" y="31"/>
                      <a:pt x="56" y="30"/>
                    </a:cubicBezTo>
                    <a:cubicBezTo>
                      <a:pt x="56" y="30"/>
                      <a:pt x="56" y="28"/>
                      <a:pt x="56" y="28"/>
                    </a:cubicBezTo>
                    <a:cubicBezTo>
                      <a:pt x="56" y="27"/>
                      <a:pt x="56" y="27"/>
                      <a:pt x="56" y="27"/>
                    </a:cubicBezTo>
                    <a:close/>
                    <a:moveTo>
                      <a:pt x="63" y="27"/>
                    </a:move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8"/>
                      <a:pt x="63" y="28"/>
                    </a:cubicBezTo>
                    <a:cubicBezTo>
                      <a:pt x="63" y="28"/>
                      <a:pt x="63" y="28"/>
                      <a:pt x="64" y="28"/>
                    </a:cubicBezTo>
                    <a:cubicBezTo>
                      <a:pt x="64" y="28"/>
                      <a:pt x="64" y="28"/>
                      <a:pt x="64" y="29"/>
                    </a:cubicBezTo>
                    <a:cubicBezTo>
                      <a:pt x="64" y="30"/>
                      <a:pt x="64" y="30"/>
                      <a:pt x="64" y="31"/>
                    </a:cubicBezTo>
                    <a:cubicBezTo>
                      <a:pt x="64" y="31"/>
                      <a:pt x="65" y="33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ubicBezTo>
                      <a:pt x="64" y="33"/>
                      <a:pt x="64" y="32"/>
                      <a:pt x="64" y="31"/>
                    </a:cubicBezTo>
                    <a:cubicBezTo>
                      <a:pt x="64" y="31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2" y="28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lose/>
                    <a:moveTo>
                      <a:pt x="29" y="27"/>
                    </a:move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30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2" y="32"/>
                      <a:pt x="32" y="33"/>
                    </a:cubicBezTo>
                    <a:cubicBezTo>
                      <a:pt x="32" y="33"/>
                      <a:pt x="32" y="33"/>
                      <a:pt x="32" y="34"/>
                    </a:cubicBezTo>
                    <a:cubicBezTo>
                      <a:pt x="32" y="34"/>
                      <a:pt x="32" y="34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1" y="34"/>
                      <a:pt x="29" y="33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7" y="33"/>
                      <a:pt x="26" y="32"/>
                      <a:pt x="26" y="32"/>
                    </a:cubicBezTo>
                    <a:cubicBezTo>
                      <a:pt x="26" y="31"/>
                      <a:pt x="27" y="29"/>
                      <a:pt x="28" y="29"/>
                    </a:cubicBezTo>
                    <a:cubicBezTo>
                      <a:pt x="28" y="29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9" y="27"/>
                    </a:cubicBezTo>
                    <a:close/>
                    <a:moveTo>
                      <a:pt x="87" y="28"/>
                    </a:move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6" y="29"/>
                      <a:pt x="86" y="29"/>
                    </a:cubicBezTo>
                    <a:cubicBezTo>
                      <a:pt x="86" y="29"/>
                      <a:pt x="86" y="29"/>
                      <a:pt x="87" y="29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7" y="28"/>
                      <a:pt x="87" y="28"/>
                    </a:cubicBezTo>
                    <a:close/>
                    <a:moveTo>
                      <a:pt x="55" y="29"/>
                    </a:moveTo>
                    <a:cubicBezTo>
                      <a:pt x="55" y="28"/>
                      <a:pt x="55" y="29"/>
                      <a:pt x="55" y="29"/>
                    </a:cubicBezTo>
                    <a:cubicBezTo>
                      <a:pt x="55" y="30"/>
                      <a:pt x="56" y="34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5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3" y="42"/>
                      <a:pt x="52" y="43"/>
                    </a:cubicBezTo>
                    <a:cubicBezTo>
                      <a:pt x="52" y="43"/>
                      <a:pt x="52" y="44"/>
                      <a:pt x="51" y="44"/>
                    </a:cubicBezTo>
                    <a:cubicBezTo>
                      <a:pt x="51" y="44"/>
                      <a:pt x="51" y="45"/>
                      <a:pt x="51" y="46"/>
                    </a:cubicBezTo>
                    <a:cubicBezTo>
                      <a:pt x="50" y="46"/>
                      <a:pt x="50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7"/>
                      <a:pt x="50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0" y="48"/>
                      <a:pt x="49" y="48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50"/>
                      <a:pt x="48" y="52"/>
                      <a:pt x="48" y="52"/>
                    </a:cubicBezTo>
                    <a:cubicBezTo>
                      <a:pt x="48" y="52"/>
                      <a:pt x="48" y="53"/>
                      <a:pt x="48" y="53"/>
                    </a:cubicBezTo>
                    <a:cubicBezTo>
                      <a:pt x="48" y="53"/>
                      <a:pt x="47" y="54"/>
                      <a:pt x="47" y="54"/>
                    </a:cubicBezTo>
                    <a:cubicBezTo>
                      <a:pt x="47" y="54"/>
                      <a:pt x="47" y="55"/>
                      <a:pt x="47" y="55"/>
                    </a:cubicBezTo>
                    <a:cubicBezTo>
                      <a:pt x="47" y="56"/>
                      <a:pt x="46" y="57"/>
                      <a:pt x="46" y="59"/>
                    </a:cubicBezTo>
                    <a:cubicBezTo>
                      <a:pt x="44" y="61"/>
                      <a:pt x="44" y="62"/>
                      <a:pt x="43" y="63"/>
                    </a:cubicBezTo>
                    <a:cubicBezTo>
                      <a:pt x="43" y="64"/>
                      <a:pt x="43" y="64"/>
                      <a:pt x="43" y="65"/>
                    </a:cubicBezTo>
                    <a:cubicBezTo>
                      <a:pt x="42" y="66"/>
                      <a:pt x="41" y="68"/>
                      <a:pt x="41" y="68"/>
                    </a:cubicBezTo>
                    <a:cubicBezTo>
                      <a:pt x="41" y="68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70"/>
                    </a:cubicBezTo>
                    <a:cubicBezTo>
                      <a:pt x="39" y="73"/>
                      <a:pt x="38" y="75"/>
                      <a:pt x="36" y="78"/>
                    </a:cubicBezTo>
                    <a:cubicBezTo>
                      <a:pt x="36" y="78"/>
                      <a:pt x="35" y="78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36" y="77"/>
                      <a:pt x="35" y="78"/>
                      <a:pt x="35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4" y="80"/>
                      <a:pt x="34" y="80"/>
                      <a:pt x="34" y="79"/>
                    </a:cubicBezTo>
                    <a:cubicBezTo>
                      <a:pt x="34" y="79"/>
                      <a:pt x="34" y="79"/>
                      <a:pt x="33" y="78"/>
                    </a:cubicBezTo>
                    <a:cubicBezTo>
                      <a:pt x="32" y="77"/>
                      <a:pt x="30" y="76"/>
                      <a:pt x="30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30" y="73"/>
                    </a:cubicBezTo>
                    <a:cubicBezTo>
                      <a:pt x="30" y="73"/>
                      <a:pt x="31" y="73"/>
                      <a:pt x="31" y="73"/>
                    </a:cubicBezTo>
                    <a:cubicBezTo>
                      <a:pt x="31" y="73"/>
                      <a:pt x="31" y="72"/>
                      <a:pt x="30" y="72"/>
                    </a:cubicBezTo>
                    <a:cubicBezTo>
                      <a:pt x="30" y="72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30" y="72"/>
                      <a:pt x="29" y="73"/>
                      <a:pt x="29" y="73"/>
                    </a:cubicBezTo>
                    <a:cubicBezTo>
                      <a:pt x="28" y="73"/>
                      <a:pt x="28" y="72"/>
                      <a:pt x="28" y="70"/>
                    </a:cubicBezTo>
                    <a:cubicBezTo>
                      <a:pt x="27" y="69"/>
                      <a:pt x="27" y="69"/>
                      <a:pt x="27" y="67"/>
                    </a:cubicBezTo>
                    <a:cubicBezTo>
                      <a:pt x="27" y="66"/>
                      <a:pt x="27" y="65"/>
                      <a:pt x="28" y="65"/>
                    </a:cubicBezTo>
                    <a:cubicBezTo>
                      <a:pt x="28" y="65"/>
                      <a:pt x="28" y="64"/>
                      <a:pt x="28" y="64"/>
                    </a:cubicBezTo>
                    <a:cubicBezTo>
                      <a:pt x="28" y="64"/>
                      <a:pt x="28" y="63"/>
                      <a:pt x="29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29" y="66"/>
                      <a:pt x="30" y="65"/>
                      <a:pt x="30" y="65"/>
                    </a:cubicBezTo>
                    <a:cubicBezTo>
                      <a:pt x="30" y="65"/>
                      <a:pt x="30" y="64"/>
                      <a:pt x="30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5"/>
                      <a:pt x="32" y="65"/>
                      <a:pt x="32" y="65"/>
                    </a:cubicBezTo>
                    <a:cubicBezTo>
                      <a:pt x="32" y="65"/>
                      <a:pt x="33" y="65"/>
                      <a:pt x="34" y="66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7" y="67"/>
                      <a:pt x="38" y="67"/>
                      <a:pt x="38" y="66"/>
                    </a:cubicBezTo>
                    <a:cubicBezTo>
                      <a:pt x="38" y="65"/>
                      <a:pt x="38" y="64"/>
                      <a:pt x="39" y="64"/>
                    </a:cubicBezTo>
                    <a:cubicBezTo>
                      <a:pt x="39" y="64"/>
                      <a:pt x="39" y="63"/>
                      <a:pt x="39" y="63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1"/>
                      <a:pt x="40" y="61"/>
                      <a:pt x="40" y="60"/>
                    </a:cubicBezTo>
                    <a:cubicBezTo>
                      <a:pt x="40" y="60"/>
                      <a:pt x="41" y="60"/>
                      <a:pt x="41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0" y="57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39" y="56"/>
                      <a:pt x="39" y="56"/>
                    </a:cubicBezTo>
                    <a:cubicBezTo>
                      <a:pt x="39" y="56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7" y="55"/>
                    </a:cubicBezTo>
                    <a:cubicBezTo>
                      <a:pt x="37" y="55"/>
                      <a:pt x="36" y="54"/>
                      <a:pt x="36" y="54"/>
                    </a:cubicBezTo>
                    <a:cubicBezTo>
                      <a:pt x="35" y="54"/>
                      <a:pt x="35" y="53"/>
                      <a:pt x="34" y="53"/>
                    </a:cubicBezTo>
                    <a:cubicBezTo>
                      <a:pt x="34" y="53"/>
                      <a:pt x="34" y="53"/>
                      <a:pt x="34" y="52"/>
                    </a:cubicBezTo>
                    <a:cubicBezTo>
                      <a:pt x="34" y="52"/>
                      <a:pt x="34" y="52"/>
                      <a:pt x="35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8" y="51"/>
                      <a:pt x="38" y="51"/>
                    </a:cubicBezTo>
                    <a:cubicBezTo>
                      <a:pt x="38" y="51"/>
                      <a:pt x="38" y="52"/>
                      <a:pt x="39" y="52"/>
                    </a:cubicBezTo>
                    <a:cubicBezTo>
                      <a:pt x="40" y="53"/>
                      <a:pt x="42" y="54"/>
                      <a:pt x="42" y="54"/>
                    </a:cubicBezTo>
                    <a:cubicBezTo>
                      <a:pt x="43" y="54"/>
                      <a:pt x="43" y="53"/>
                      <a:pt x="43" y="52"/>
                    </a:cubicBezTo>
                    <a:cubicBezTo>
                      <a:pt x="44" y="52"/>
                      <a:pt x="44" y="51"/>
                      <a:pt x="44" y="51"/>
                    </a:cubicBezTo>
                    <a:cubicBezTo>
                      <a:pt x="44" y="51"/>
                      <a:pt x="44" y="50"/>
                      <a:pt x="44" y="50"/>
                    </a:cubicBezTo>
                    <a:cubicBezTo>
                      <a:pt x="45" y="49"/>
                      <a:pt x="45" y="48"/>
                      <a:pt x="46" y="47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5"/>
                    </a:cubicBezTo>
                    <a:cubicBezTo>
                      <a:pt x="46" y="45"/>
                      <a:pt x="47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7" y="43"/>
                      <a:pt x="47" y="43"/>
                      <a:pt x="47" y="42"/>
                    </a:cubicBezTo>
                    <a:cubicBezTo>
                      <a:pt x="47" y="42"/>
                      <a:pt x="47" y="42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5" y="40"/>
                      <a:pt x="45" y="40"/>
                      <a:pt x="45" y="39"/>
                    </a:cubicBezTo>
                    <a:cubicBezTo>
                      <a:pt x="45" y="39"/>
                      <a:pt x="45" y="39"/>
                      <a:pt x="44" y="39"/>
                    </a:cubicBezTo>
                    <a:cubicBezTo>
                      <a:pt x="44" y="39"/>
                      <a:pt x="44" y="40"/>
                      <a:pt x="44" y="40"/>
                    </a:cubicBezTo>
                    <a:cubicBezTo>
                      <a:pt x="44" y="41"/>
                      <a:pt x="44" y="41"/>
                      <a:pt x="43" y="41"/>
                    </a:cubicBezTo>
                    <a:cubicBezTo>
                      <a:pt x="43" y="41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40"/>
                      <a:pt x="42" y="39"/>
                      <a:pt x="42" y="39"/>
                    </a:cubicBezTo>
                    <a:cubicBezTo>
                      <a:pt x="43" y="38"/>
                      <a:pt x="44" y="36"/>
                      <a:pt x="45" y="36"/>
                    </a:cubicBezTo>
                    <a:cubicBezTo>
                      <a:pt x="47" y="35"/>
                      <a:pt x="47" y="35"/>
                      <a:pt x="49" y="35"/>
                    </a:cubicBezTo>
                    <a:cubicBezTo>
                      <a:pt x="50" y="35"/>
                      <a:pt x="51" y="35"/>
                      <a:pt x="52" y="34"/>
                    </a:cubicBezTo>
                    <a:cubicBezTo>
                      <a:pt x="52" y="34"/>
                      <a:pt x="52" y="34"/>
                      <a:pt x="52" y="35"/>
                    </a:cubicBezTo>
                    <a:cubicBezTo>
                      <a:pt x="52" y="36"/>
                      <a:pt x="52" y="37"/>
                      <a:pt x="52" y="37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53" y="37"/>
                      <a:pt x="53" y="35"/>
                      <a:pt x="53" y="34"/>
                    </a:cubicBezTo>
                    <a:cubicBezTo>
                      <a:pt x="53" y="34"/>
                      <a:pt x="53" y="34"/>
                      <a:pt x="54" y="33"/>
                    </a:cubicBezTo>
                    <a:cubicBezTo>
                      <a:pt x="54" y="32"/>
                      <a:pt x="54" y="31"/>
                      <a:pt x="54" y="31"/>
                    </a:cubicBezTo>
                    <a:cubicBezTo>
                      <a:pt x="55" y="30"/>
                      <a:pt x="55" y="29"/>
                      <a:pt x="55" y="29"/>
                    </a:cubicBezTo>
                    <a:close/>
                    <a:moveTo>
                      <a:pt x="60" y="29"/>
                    </a:moveTo>
                    <a:cubicBezTo>
                      <a:pt x="60" y="29"/>
                      <a:pt x="60" y="30"/>
                      <a:pt x="60" y="30"/>
                    </a:cubicBezTo>
                    <a:cubicBezTo>
                      <a:pt x="60" y="31"/>
                      <a:pt x="60" y="31"/>
                      <a:pt x="60" y="32"/>
                    </a:cubicBezTo>
                    <a:cubicBezTo>
                      <a:pt x="61" y="32"/>
                      <a:pt x="61" y="32"/>
                      <a:pt x="61" y="31"/>
                    </a:cubicBezTo>
                    <a:cubicBezTo>
                      <a:pt x="60" y="30"/>
                      <a:pt x="60" y="30"/>
                      <a:pt x="60" y="29"/>
                    </a:cubicBezTo>
                    <a:close/>
                    <a:moveTo>
                      <a:pt x="85" y="30"/>
                    </a:moveTo>
                    <a:cubicBezTo>
                      <a:pt x="85" y="30"/>
                      <a:pt x="84" y="30"/>
                      <a:pt x="84" y="31"/>
                    </a:cubicBezTo>
                    <a:cubicBezTo>
                      <a:pt x="84" y="31"/>
                      <a:pt x="85" y="31"/>
                      <a:pt x="85" y="31"/>
                    </a:cubicBezTo>
                    <a:cubicBezTo>
                      <a:pt x="85" y="31"/>
                      <a:pt x="85" y="30"/>
                      <a:pt x="85" y="30"/>
                    </a:cubicBezTo>
                    <a:cubicBezTo>
                      <a:pt x="86" y="30"/>
                      <a:pt x="86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lose/>
                    <a:moveTo>
                      <a:pt x="61" y="30"/>
                    </a:move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1"/>
                      <a:pt x="61" y="31"/>
                    </a:cubicBezTo>
                    <a:cubicBezTo>
                      <a:pt x="61" y="32"/>
                      <a:pt x="62" y="32"/>
                      <a:pt x="62" y="32"/>
                    </a:cubicBezTo>
                    <a:cubicBezTo>
                      <a:pt x="62" y="32"/>
                      <a:pt x="62" y="31"/>
                      <a:pt x="62" y="30"/>
                    </a:cubicBezTo>
                    <a:cubicBezTo>
                      <a:pt x="62" y="30"/>
                      <a:pt x="61" y="30"/>
                      <a:pt x="61" y="30"/>
                    </a:cubicBezTo>
                    <a:close/>
                    <a:moveTo>
                      <a:pt x="82" y="31"/>
                    </a:moveTo>
                    <a:cubicBezTo>
                      <a:pt x="82" y="31"/>
                      <a:pt x="82" y="31"/>
                      <a:pt x="82" y="31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0" y="31"/>
                      <a:pt x="80" y="32"/>
                      <a:pt x="80" y="32"/>
                    </a:cubicBezTo>
                    <a:cubicBezTo>
                      <a:pt x="80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lose/>
                    <a:moveTo>
                      <a:pt x="87" y="31"/>
                    </a:moveTo>
                    <a:cubicBezTo>
                      <a:pt x="87" y="31"/>
                      <a:pt x="88" y="31"/>
                      <a:pt x="88" y="32"/>
                    </a:cubicBezTo>
                    <a:cubicBezTo>
                      <a:pt x="88" y="33"/>
                      <a:pt x="88" y="33"/>
                      <a:pt x="89" y="34"/>
                    </a:cubicBezTo>
                    <a:cubicBezTo>
                      <a:pt x="89" y="34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8" y="35"/>
                      <a:pt x="88" y="34"/>
                      <a:pt x="88" y="34"/>
                    </a:cubicBezTo>
                    <a:cubicBezTo>
                      <a:pt x="88" y="34"/>
                      <a:pt x="88" y="34"/>
                      <a:pt x="87" y="34"/>
                    </a:cubicBezTo>
                    <a:cubicBezTo>
                      <a:pt x="87" y="34"/>
                      <a:pt x="87" y="34"/>
                      <a:pt x="87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4" y="36"/>
                      <a:pt x="84" y="36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3" y="34"/>
                      <a:pt x="83" y="34"/>
                    </a:cubicBezTo>
                    <a:cubicBezTo>
                      <a:pt x="83" y="34"/>
                      <a:pt x="83" y="35"/>
                      <a:pt x="83" y="35"/>
                    </a:cubicBezTo>
                    <a:cubicBezTo>
                      <a:pt x="84" y="36"/>
                      <a:pt x="84" y="36"/>
                      <a:pt x="83" y="36"/>
                    </a:cubicBezTo>
                    <a:cubicBezTo>
                      <a:pt x="83" y="36"/>
                      <a:pt x="83" y="36"/>
                      <a:pt x="82" y="36"/>
                    </a:cubicBezTo>
                    <a:cubicBezTo>
                      <a:pt x="82" y="35"/>
                      <a:pt x="82" y="35"/>
                      <a:pt x="82" y="35"/>
                    </a:cubicBezTo>
                    <a:cubicBezTo>
                      <a:pt x="82" y="35"/>
                      <a:pt x="82" y="35"/>
                      <a:pt x="82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81" y="37"/>
                      <a:pt x="81" y="36"/>
                      <a:pt x="81" y="36"/>
                    </a:cubicBezTo>
                    <a:cubicBezTo>
                      <a:pt x="81" y="36"/>
                      <a:pt x="81" y="35"/>
                      <a:pt x="81" y="35"/>
                    </a:cubicBezTo>
                    <a:cubicBezTo>
                      <a:pt x="81" y="35"/>
                      <a:pt x="80" y="35"/>
                      <a:pt x="80" y="35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3"/>
                      <a:pt x="81" y="34"/>
                      <a:pt x="81" y="34"/>
                    </a:cubicBezTo>
                    <a:cubicBezTo>
                      <a:pt x="81" y="35"/>
                      <a:pt x="81" y="35"/>
                      <a:pt x="82" y="35"/>
                    </a:cubicBezTo>
                    <a:cubicBezTo>
                      <a:pt x="82" y="35"/>
                      <a:pt x="82" y="35"/>
                      <a:pt x="82" y="34"/>
                    </a:cubicBezTo>
                    <a:cubicBezTo>
                      <a:pt x="82" y="33"/>
                      <a:pt x="82" y="33"/>
                      <a:pt x="82" y="33"/>
                    </a:cubicBezTo>
                    <a:cubicBezTo>
                      <a:pt x="82" y="33"/>
                      <a:pt x="82" y="33"/>
                      <a:pt x="82" y="33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3"/>
                      <a:pt x="84" y="33"/>
                      <a:pt x="84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2"/>
                      <a:pt x="87" y="32"/>
                    </a:cubicBezTo>
                    <a:cubicBezTo>
                      <a:pt x="87" y="31"/>
                      <a:pt x="87" y="31"/>
                      <a:pt x="87" y="31"/>
                    </a:cubicBezTo>
                    <a:close/>
                    <a:moveTo>
                      <a:pt x="79" y="31"/>
                    </a:moveTo>
                    <a:cubicBezTo>
                      <a:pt x="78" y="32"/>
                      <a:pt x="78" y="32"/>
                      <a:pt x="79" y="32"/>
                    </a:cubicBezTo>
                    <a:cubicBezTo>
                      <a:pt x="79" y="32"/>
                      <a:pt x="79" y="32"/>
                      <a:pt x="78" y="32"/>
                    </a:cubicBezTo>
                    <a:cubicBezTo>
                      <a:pt x="78" y="32"/>
                      <a:pt x="77" y="32"/>
                      <a:pt x="77" y="32"/>
                    </a:cubicBezTo>
                    <a:cubicBezTo>
                      <a:pt x="77" y="32"/>
                      <a:pt x="77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1"/>
                      <a:pt x="79" y="31"/>
                    </a:cubicBezTo>
                    <a:close/>
                    <a:moveTo>
                      <a:pt x="22" y="32"/>
                    </a:move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6" y="33"/>
                    </a:cubicBezTo>
                    <a:cubicBezTo>
                      <a:pt x="27" y="33"/>
                      <a:pt x="27" y="33"/>
                      <a:pt x="27" y="34"/>
                    </a:cubicBezTo>
                    <a:cubicBezTo>
                      <a:pt x="28" y="34"/>
                      <a:pt x="28" y="34"/>
                      <a:pt x="29" y="35"/>
                    </a:cubicBezTo>
                    <a:cubicBezTo>
                      <a:pt x="30" y="35"/>
                      <a:pt x="30" y="35"/>
                      <a:pt x="31" y="35"/>
                    </a:cubicBezTo>
                    <a:cubicBezTo>
                      <a:pt x="31" y="35"/>
                      <a:pt x="31" y="35"/>
                      <a:pt x="32" y="35"/>
                    </a:cubicBezTo>
                    <a:cubicBezTo>
                      <a:pt x="32" y="35"/>
                      <a:pt x="35" y="37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7" y="38"/>
                      <a:pt x="37" y="38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9" y="39"/>
                      <a:pt x="40" y="40"/>
                      <a:pt x="40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3" y="41"/>
                      <a:pt x="43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3"/>
                      <a:pt x="45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4"/>
                      <a:pt x="45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3"/>
                    </a:cubicBezTo>
                    <a:cubicBezTo>
                      <a:pt x="44" y="43"/>
                      <a:pt x="44" y="43"/>
                      <a:pt x="44" y="44"/>
                    </a:cubicBezTo>
                    <a:cubicBezTo>
                      <a:pt x="44" y="44"/>
                      <a:pt x="43" y="44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2" y="43"/>
                      <a:pt x="42" y="43"/>
                      <a:pt x="41" y="43"/>
                    </a:cubicBezTo>
                    <a:cubicBezTo>
                      <a:pt x="41" y="42"/>
                      <a:pt x="40" y="42"/>
                      <a:pt x="40" y="42"/>
                    </a:cubicBezTo>
                    <a:cubicBezTo>
                      <a:pt x="39" y="41"/>
                      <a:pt x="37" y="41"/>
                      <a:pt x="35" y="40"/>
                    </a:cubicBezTo>
                    <a:cubicBezTo>
                      <a:pt x="35" y="40"/>
                      <a:pt x="34" y="39"/>
                      <a:pt x="34" y="39"/>
                    </a:cubicBezTo>
                    <a:cubicBezTo>
                      <a:pt x="33" y="39"/>
                      <a:pt x="32" y="38"/>
                      <a:pt x="32" y="38"/>
                    </a:cubicBezTo>
                    <a:cubicBezTo>
                      <a:pt x="32" y="38"/>
                      <a:pt x="31" y="38"/>
                      <a:pt x="31" y="37"/>
                    </a:cubicBezTo>
                    <a:cubicBezTo>
                      <a:pt x="31" y="37"/>
                      <a:pt x="30" y="37"/>
                      <a:pt x="30" y="37"/>
                    </a:cubicBezTo>
                    <a:cubicBezTo>
                      <a:pt x="30" y="37"/>
                      <a:pt x="29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5" y="35"/>
                      <a:pt x="25" y="35"/>
                    </a:cubicBezTo>
                    <a:cubicBezTo>
                      <a:pt x="25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3" y="34"/>
                      <a:pt x="21" y="34"/>
                      <a:pt x="20" y="34"/>
                    </a:cubicBezTo>
                    <a:cubicBezTo>
                      <a:pt x="19" y="35"/>
                      <a:pt x="19" y="35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20" y="37"/>
                      <a:pt x="20" y="37"/>
                    </a:cubicBezTo>
                    <a:cubicBezTo>
                      <a:pt x="21" y="38"/>
                      <a:pt x="21" y="38"/>
                      <a:pt x="22" y="39"/>
                    </a:cubicBezTo>
                    <a:cubicBezTo>
                      <a:pt x="23" y="39"/>
                      <a:pt x="23" y="40"/>
                      <a:pt x="23" y="40"/>
                    </a:cubicBezTo>
                    <a:cubicBezTo>
                      <a:pt x="23" y="40"/>
                      <a:pt x="24" y="40"/>
                      <a:pt x="24" y="40"/>
                    </a:cubicBezTo>
                    <a:cubicBezTo>
                      <a:pt x="25" y="41"/>
                      <a:pt x="26" y="41"/>
                      <a:pt x="26" y="41"/>
                    </a:cubicBezTo>
                    <a:cubicBezTo>
                      <a:pt x="26" y="41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9" y="42"/>
                      <a:pt x="29" y="43"/>
                    </a:cubicBezTo>
                    <a:cubicBezTo>
                      <a:pt x="29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1" y="43"/>
                      <a:pt x="31" y="43"/>
                    </a:cubicBezTo>
                    <a:cubicBezTo>
                      <a:pt x="31" y="43"/>
                      <a:pt x="32" y="43"/>
                      <a:pt x="32" y="43"/>
                    </a:cubicBezTo>
                    <a:cubicBezTo>
                      <a:pt x="32" y="43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3" y="44"/>
                    </a:cubicBezTo>
                    <a:cubicBezTo>
                      <a:pt x="33" y="44"/>
                      <a:pt x="34" y="45"/>
                      <a:pt x="34" y="45"/>
                    </a:cubicBezTo>
                    <a:cubicBezTo>
                      <a:pt x="34" y="45"/>
                      <a:pt x="36" y="45"/>
                      <a:pt x="38" y="47"/>
                    </a:cubicBezTo>
                    <a:cubicBezTo>
                      <a:pt x="39" y="47"/>
                      <a:pt x="40" y="47"/>
                      <a:pt x="40" y="47"/>
                    </a:cubicBezTo>
                    <a:cubicBezTo>
                      <a:pt x="40" y="48"/>
                      <a:pt x="40" y="48"/>
                      <a:pt x="41" y="48"/>
                    </a:cubicBezTo>
                    <a:cubicBezTo>
                      <a:pt x="41" y="48"/>
                      <a:pt x="42" y="48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9"/>
                      <a:pt x="43" y="49"/>
                      <a:pt x="43" y="49"/>
                    </a:cubicBezTo>
                    <a:cubicBezTo>
                      <a:pt x="43" y="50"/>
                      <a:pt x="43" y="50"/>
                      <a:pt x="42" y="50"/>
                    </a:cubicBezTo>
                    <a:cubicBezTo>
                      <a:pt x="42" y="49"/>
                      <a:pt x="41" y="50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1"/>
                      <a:pt x="41" y="52"/>
                      <a:pt x="41" y="52"/>
                    </a:cubicBezTo>
                    <a:cubicBezTo>
                      <a:pt x="41" y="52"/>
                      <a:pt x="41" y="52"/>
                      <a:pt x="40" y="51"/>
                    </a:cubicBezTo>
                    <a:cubicBezTo>
                      <a:pt x="39" y="51"/>
                      <a:pt x="39" y="50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6" y="49"/>
                      <a:pt x="36" y="49"/>
                    </a:cubicBezTo>
                    <a:cubicBezTo>
                      <a:pt x="36" y="49"/>
                      <a:pt x="36" y="48"/>
                      <a:pt x="36" y="48"/>
                    </a:cubicBezTo>
                    <a:cubicBezTo>
                      <a:pt x="36" y="48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7"/>
                      <a:pt x="33" y="47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28" y="45"/>
                      <a:pt x="27" y="44"/>
                      <a:pt x="26" y="44"/>
                    </a:cubicBezTo>
                    <a:cubicBezTo>
                      <a:pt x="25" y="44"/>
                      <a:pt x="25" y="43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3"/>
                      <a:pt x="23" y="43"/>
                      <a:pt x="23" y="42"/>
                    </a:cubicBezTo>
                    <a:cubicBezTo>
                      <a:pt x="22" y="42"/>
                      <a:pt x="21" y="41"/>
                      <a:pt x="21" y="41"/>
                    </a:cubicBezTo>
                    <a:cubicBezTo>
                      <a:pt x="21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9" y="41"/>
                      <a:pt x="18" y="39"/>
                      <a:pt x="18" y="39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18" y="36"/>
                      <a:pt x="18" y="35"/>
                      <a:pt x="18" y="35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close/>
                    <a:moveTo>
                      <a:pt x="74" y="32"/>
                    </a:moveTo>
                    <a:cubicBezTo>
                      <a:pt x="74" y="32"/>
                      <a:pt x="74" y="32"/>
                      <a:pt x="74" y="32"/>
                    </a:cubicBezTo>
                    <a:cubicBezTo>
                      <a:pt x="73" y="32"/>
                      <a:pt x="73" y="33"/>
                      <a:pt x="73" y="33"/>
                    </a:cubicBezTo>
                    <a:cubicBezTo>
                      <a:pt x="73" y="33"/>
                      <a:pt x="74" y="33"/>
                      <a:pt x="75" y="3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5" y="33"/>
                      <a:pt x="75" y="33"/>
                      <a:pt x="75" y="32"/>
                    </a:cubicBezTo>
                    <a:cubicBezTo>
                      <a:pt x="75" y="32"/>
                      <a:pt x="74" y="32"/>
                      <a:pt x="74" y="32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0" y="33"/>
                    </a:cubicBezTo>
                    <a:cubicBezTo>
                      <a:pt x="20" y="33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20" y="34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lose/>
                    <a:moveTo>
                      <a:pt x="62" y="33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5"/>
                      <a:pt x="62" y="35"/>
                    </a:cubicBezTo>
                    <a:cubicBezTo>
                      <a:pt x="63" y="35"/>
                      <a:pt x="63" y="35"/>
                      <a:pt x="63" y="34"/>
                    </a:cubicBezTo>
                    <a:cubicBezTo>
                      <a:pt x="63" y="34"/>
                      <a:pt x="63" y="33"/>
                      <a:pt x="63" y="33"/>
                    </a:cubicBezTo>
                    <a:cubicBezTo>
                      <a:pt x="63" y="33"/>
                      <a:pt x="62" y="33"/>
                      <a:pt x="62" y="33"/>
                    </a:cubicBezTo>
                    <a:close/>
                    <a:moveTo>
                      <a:pt x="23" y="33"/>
                    </a:moveTo>
                    <a:cubicBezTo>
                      <a:pt x="23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3" y="33"/>
                      <a:pt x="23" y="33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4"/>
                    </a:cubicBezTo>
                    <a:cubicBezTo>
                      <a:pt x="61" y="34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6"/>
                      <a:pt x="61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4"/>
                      <a:pt x="62" y="34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71" y="33"/>
                    </a:moveTo>
                    <a:cubicBezTo>
                      <a:pt x="70" y="33"/>
                      <a:pt x="70" y="33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0" y="34"/>
                      <a:pt x="70" y="34"/>
                      <a:pt x="71" y="34"/>
                    </a:cubicBezTo>
                    <a:cubicBezTo>
                      <a:pt x="71" y="34"/>
                      <a:pt x="71" y="34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lose/>
                    <a:moveTo>
                      <a:pt x="25" y="34"/>
                    </a:move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6" y="34"/>
                    </a:cubicBezTo>
                    <a:cubicBezTo>
                      <a:pt x="26" y="35"/>
                      <a:pt x="26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4"/>
                      <a:pt x="26" y="34"/>
                      <a:pt x="26" y="34"/>
                    </a:cubicBezTo>
                    <a:cubicBezTo>
                      <a:pt x="26" y="34"/>
                      <a:pt x="25" y="34"/>
                      <a:pt x="25" y="34"/>
                    </a:cubicBezTo>
                    <a:close/>
                    <a:moveTo>
                      <a:pt x="78" y="34"/>
                    </a:move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6"/>
                      <a:pt x="80" y="36"/>
                      <a:pt x="80" y="37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8" y="38"/>
                      <a:pt x="77" y="38"/>
                    </a:cubicBezTo>
                    <a:cubicBezTo>
                      <a:pt x="77" y="38"/>
                      <a:pt x="76" y="38"/>
                      <a:pt x="76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7"/>
                      <a:pt x="74" y="35"/>
                      <a:pt x="74" y="35"/>
                    </a:cubicBezTo>
                    <a:cubicBezTo>
                      <a:pt x="74" y="35"/>
                      <a:pt x="74" y="35"/>
                      <a:pt x="75" y="35"/>
                    </a:cubicBezTo>
                    <a:cubicBezTo>
                      <a:pt x="75" y="35"/>
                      <a:pt x="76" y="34"/>
                      <a:pt x="77" y="34"/>
                    </a:cubicBezTo>
                    <a:cubicBezTo>
                      <a:pt x="77" y="34"/>
                      <a:pt x="78" y="34"/>
                      <a:pt x="78" y="34"/>
                    </a:cubicBezTo>
                    <a:close/>
                    <a:moveTo>
                      <a:pt x="19" y="34"/>
                    </a:moveTo>
                    <a:cubicBezTo>
                      <a:pt x="18" y="34"/>
                      <a:pt x="18" y="35"/>
                      <a:pt x="18" y="36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7"/>
                      <a:pt x="19" y="36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lose/>
                    <a:moveTo>
                      <a:pt x="22" y="35"/>
                    </a:moveTo>
                    <a:cubicBezTo>
                      <a:pt x="22" y="35"/>
                      <a:pt x="23" y="35"/>
                      <a:pt x="24" y="36"/>
                    </a:cubicBezTo>
                    <a:cubicBezTo>
                      <a:pt x="24" y="36"/>
                      <a:pt x="25" y="36"/>
                      <a:pt x="25" y="36"/>
                    </a:cubicBezTo>
                    <a:cubicBezTo>
                      <a:pt x="25" y="36"/>
                      <a:pt x="26" y="36"/>
                      <a:pt x="26" y="36"/>
                    </a:cubicBezTo>
                    <a:cubicBezTo>
                      <a:pt x="26" y="36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9" y="37"/>
                      <a:pt x="29" y="38"/>
                    </a:cubicBezTo>
                    <a:cubicBezTo>
                      <a:pt x="29" y="38"/>
                      <a:pt x="29" y="38"/>
                      <a:pt x="30" y="38"/>
                    </a:cubicBezTo>
                    <a:cubicBezTo>
                      <a:pt x="30" y="38"/>
                      <a:pt x="31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4" y="40"/>
                      <a:pt x="34" y="40"/>
                    </a:cubicBezTo>
                    <a:cubicBezTo>
                      <a:pt x="34" y="40"/>
                      <a:pt x="35" y="41"/>
                      <a:pt x="36" y="41"/>
                    </a:cubicBezTo>
                    <a:cubicBezTo>
                      <a:pt x="37" y="42"/>
                      <a:pt x="39" y="43"/>
                      <a:pt x="40" y="43"/>
                    </a:cubicBezTo>
                    <a:cubicBezTo>
                      <a:pt x="41" y="43"/>
                      <a:pt x="41" y="44"/>
                      <a:pt x="43" y="44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4" y="47"/>
                      <a:pt x="43" y="47"/>
                      <a:pt x="43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2" y="48"/>
                      <a:pt x="41" y="47"/>
                      <a:pt x="41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6" y="45"/>
                    </a:cubicBezTo>
                    <a:cubicBezTo>
                      <a:pt x="36" y="45"/>
                      <a:pt x="36" y="44"/>
                      <a:pt x="35" y="44"/>
                    </a:cubicBezTo>
                    <a:cubicBezTo>
                      <a:pt x="35" y="44"/>
                      <a:pt x="34" y="44"/>
                      <a:pt x="34" y="44"/>
                    </a:cubicBezTo>
                    <a:cubicBezTo>
                      <a:pt x="33" y="43"/>
                      <a:pt x="30" y="42"/>
                      <a:pt x="30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7" y="41"/>
                      <a:pt x="26" y="41"/>
                    </a:cubicBezTo>
                    <a:cubicBezTo>
                      <a:pt x="25" y="40"/>
                      <a:pt x="25" y="40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2" y="38"/>
                      <a:pt x="21" y="38"/>
                      <a:pt x="21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5"/>
                      <a:pt x="20" y="35"/>
                      <a:pt x="21" y="35"/>
                    </a:cubicBezTo>
                    <a:cubicBezTo>
                      <a:pt x="21" y="35"/>
                      <a:pt x="21" y="35"/>
                      <a:pt x="22" y="35"/>
                    </a:cubicBezTo>
                    <a:close/>
                    <a:moveTo>
                      <a:pt x="29" y="35"/>
                    </a:move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6"/>
                      <a:pt x="29" y="36"/>
                    </a:cubicBezTo>
                    <a:cubicBezTo>
                      <a:pt x="29" y="36"/>
                      <a:pt x="30" y="36"/>
                      <a:pt x="30" y="36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6"/>
                      <a:pt x="31" y="36"/>
                      <a:pt x="30" y="36"/>
                    </a:cubicBezTo>
                    <a:cubicBezTo>
                      <a:pt x="30" y="36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lose/>
                    <a:moveTo>
                      <a:pt x="90" y="36"/>
                    </a:moveTo>
                    <a:cubicBezTo>
                      <a:pt x="92" y="36"/>
                      <a:pt x="92" y="36"/>
                      <a:pt x="93" y="36"/>
                    </a:cubicBezTo>
                    <a:cubicBezTo>
                      <a:pt x="94" y="37"/>
                      <a:pt x="94" y="37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40"/>
                      <a:pt x="95" y="40"/>
                      <a:pt x="95" y="40"/>
                    </a:cubicBezTo>
                    <a:cubicBezTo>
                      <a:pt x="95" y="41"/>
                      <a:pt x="95" y="42"/>
                      <a:pt x="95" y="42"/>
                    </a:cubicBezTo>
                    <a:cubicBezTo>
                      <a:pt x="95" y="43"/>
                      <a:pt x="94" y="43"/>
                      <a:pt x="94" y="43"/>
                    </a:cubicBezTo>
                    <a:cubicBezTo>
                      <a:pt x="93" y="43"/>
                      <a:pt x="93" y="44"/>
                      <a:pt x="93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2" y="44"/>
                      <a:pt x="92" y="44"/>
                      <a:pt x="91" y="44"/>
                    </a:cubicBezTo>
                    <a:cubicBezTo>
                      <a:pt x="91" y="45"/>
                      <a:pt x="91" y="45"/>
                      <a:pt x="90" y="45"/>
                    </a:cubicBezTo>
                    <a:cubicBezTo>
                      <a:pt x="90" y="45"/>
                      <a:pt x="89" y="45"/>
                      <a:pt x="88" y="45"/>
                    </a:cubicBezTo>
                    <a:cubicBezTo>
                      <a:pt x="88" y="46"/>
                      <a:pt x="87" y="46"/>
                      <a:pt x="87" y="46"/>
                    </a:cubicBezTo>
                    <a:cubicBezTo>
                      <a:pt x="86" y="46"/>
                      <a:pt x="85" y="46"/>
                      <a:pt x="84" y="46"/>
                    </a:cubicBezTo>
                    <a:cubicBezTo>
                      <a:pt x="83" y="46"/>
                      <a:pt x="82" y="47"/>
                      <a:pt x="82" y="47"/>
                    </a:cubicBezTo>
                    <a:cubicBezTo>
                      <a:pt x="82" y="47"/>
                      <a:pt x="81" y="47"/>
                      <a:pt x="81" y="47"/>
                    </a:cubicBezTo>
                    <a:cubicBezTo>
                      <a:pt x="81" y="47"/>
                      <a:pt x="80" y="47"/>
                      <a:pt x="80" y="48"/>
                    </a:cubicBezTo>
                    <a:cubicBezTo>
                      <a:pt x="79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6" y="48"/>
                    </a:cubicBezTo>
                    <a:cubicBezTo>
                      <a:pt x="75" y="48"/>
                      <a:pt x="74" y="48"/>
                      <a:pt x="74" y="48"/>
                    </a:cubicBezTo>
                    <a:cubicBezTo>
                      <a:pt x="74" y="48"/>
                      <a:pt x="74" y="49"/>
                      <a:pt x="73" y="49"/>
                    </a:cubicBezTo>
                    <a:cubicBezTo>
                      <a:pt x="73" y="49"/>
                      <a:pt x="72" y="49"/>
                      <a:pt x="72" y="49"/>
                    </a:cubicBezTo>
                    <a:cubicBezTo>
                      <a:pt x="71" y="50"/>
                      <a:pt x="72" y="50"/>
                      <a:pt x="71" y="50"/>
                    </a:cubicBezTo>
                    <a:cubicBezTo>
                      <a:pt x="71" y="49"/>
                      <a:pt x="71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8"/>
                      <a:pt x="72" y="48"/>
                    </a:cubicBezTo>
                    <a:cubicBezTo>
                      <a:pt x="72" y="48"/>
                      <a:pt x="72" y="48"/>
                      <a:pt x="71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7"/>
                      <a:pt x="73" y="46"/>
                      <a:pt x="75" y="46"/>
                    </a:cubicBezTo>
                    <a:cubicBezTo>
                      <a:pt x="75" y="46"/>
                      <a:pt x="76" y="46"/>
                      <a:pt x="77" y="45"/>
                    </a:cubicBezTo>
                    <a:cubicBezTo>
                      <a:pt x="78" y="45"/>
                      <a:pt x="79" y="45"/>
                      <a:pt x="80" y="45"/>
                    </a:cubicBezTo>
                    <a:cubicBezTo>
                      <a:pt x="82" y="45"/>
                      <a:pt x="83" y="44"/>
                      <a:pt x="84" y="44"/>
                    </a:cubicBezTo>
                    <a:cubicBezTo>
                      <a:pt x="84" y="44"/>
                      <a:pt x="85" y="44"/>
                      <a:pt x="85" y="44"/>
                    </a:cubicBezTo>
                    <a:cubicBezTo>
                      <a:pt x="86" y="44"/>
                      <a:pt x="86" y="44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4"/>
                      <a:pt x="89" y="43"/>
                      <a:pt x="90" y="43"/>
                    </a:cubicBezTo>
                    <a:cubicBezTo>
                      <a:pt x="90" y="43"/>
                      <a:pt x="91" y="43"/>
                      <a:pt x="91" y="42"/>
                    </a:cubicBezTo>
                    <a:cubicBezTo>
                      <a:pt x="92" y="42"/>
                      <a:pt x="93" y="41"/>
                      <a:pt x="93" y="41"/>
                    </a:cubicBezTo>
                    <a:cubicBezTo>
                      <a:pt x="93" y="41"/>
                      <a:pt x="93" y="40"/>
                      <a:pt x="93" y="40"/>
                    </a:cubicBezTo>
                    <a:cubicBezTo>
                      <a:pt x="93" y="39"/>
                      <a:pt x="93" y="38"/>
                      <a:pt x="92" y="38"/>
                    </a:cubicBezTo>
                    <a:cubicBezTo>
                      <a:pt x="92" y="38"/>
                      <a:pt x="89" y="38"/>
                      <a:pt x="88" y="38"/>
                    </a:cubicBezTo>
                    <a:cubicBezTo>
                      <a:pt x="87" y="38"/>
                      <a:pt x="86" y="39"/>
                      <a:pt x="85" y="39"/>
                    </a:cubicBezTo>
                    <a:cubicBezTo>
                      <a:pt x="85" y="39"/>
                      <a:pt x="84" y="39"/>
                      <a:pt x="84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40"/>
                      <a:pt x="82" y="40"/>
                    </a:cubicBezTo>
                    <a:cubicBezTo>
                      <a:pt x="81" y="40"/>
                      <a:pt x="81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9" y="40"/>
                      <a:pt x="78" y="41"/>
                      <a:pt x="77" y="41"/>
                    </a:cubicBezTo>
                    <a:cubicBezTo>
                      <a:pt x="76" y="41"/>
                      <a:pt x="75" y="41"/>
                      <a:pt x="75" y="41"/>
                    </a:cubicBezTo>
                    <a:cubicBezTo>
                      <a:pt x="73" y="41"/>
                      <a:pt x="73" y="42"/>
                      <a:pt x="73" y="42"/>
                    </a:cubicBezTo>
                    <a:cubicBezTo>
                      <a:pt x="73" y="42"/>
                      <a:pt x="72" y="42"/>
                      <a:pt x="72" y="42"/>
                    </a:cubicBezTo>
                    <a:cubicBezTo>
                      <a:pt x="69" y="42"/>
                      <a:pt x="68" y="42"/>
                      <a:pt x="68" y="42"/>
                    </a:cubicBezTo>
                    <a:cubicBezTo>
                      <a:pt x="68" y="42"/>
                      <a:pt x="69" y="42"/>
                      <a:pt x="69" y="42"/>
                    </a:cubicBezTo>
                    <a:cubicBezTo>
                      <a:pt x="70" y="42"/>
                      <a:pt x="70" y="41"/>
                      <a:pt x="70" y="41"/>
                    </a:cubicBezTo>
                    <a:cubicBezTo>
                      <a:pt x="70" y="41"/>
                      <a:pt x="69" y="41"/>
                      <a:pt x="69" y="41"/>
                    </a:cubicBezTo>
                    <a:cubicBezTo>
                      <a:pt x="69" y="42"/>
                      <a:pt x="69" y="42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0"/>
                      <a:pt x="69" y="40"/>
                    </a:cubicBezTo>
                    <a:cubicBezTo>
                      <a:pt x="71" y="40"/>
                      <a:pt x="72" y="40"/>
                      <a:pt x="73" y="40"/>
                    </a:cubicBezTo>
                    <a:cubicBezTo>
                      <a:pt x="73" y="40"/>
                      <a:pt x="74" y="40"/>
                      <a:pt x="74" y="40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80" y="38"/>
                    </a:cubicBezTo>
                    <a:cubicBezTo>
                      <a:pt x="80" y="38"/>
                      <a:pt x="81" y="37"/>
                      <a:pt x="81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4" y="36"/>
                      <a:pt x="85" y="36"/>
                      <a:pt x="87" y="36"/>
                    </a:cubicBezTo>
                    <a:cubicBezTo>
                      <a:pt x="88" y="36"/>
                      <a:pt x="89" y="36"/>
                      <a:pt x="90" y="36"/>
                    </a:cubicBezTo>
                    <a:close/>
                    <a:moveTo>
                      <a:pt x="63" y="36"/>
                    </a:move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7"/>
                      <a:pt x="63" y="37"/>
                    </a:cubicBezTo>
                    <a:cubicBezTo>
                      <a:pt x="63" y="37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9"/>
                      <a:pt x="64" y="39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4" y="37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lose/>
                    <a:moveTo>
                      <a:pt x="90" y="36"/>
                    </a:moveTo>
                    <a:cubicBezTo>
                      <a:pt x="90" y="36"/>
                      <a:pt x="90" y="36"/>
                      <a:pt x="90" y="36"/>
                    </a:cubicBezTo>
                    <a:cubicBezTo>
                      <a:pt x="90" y="36"/>
                      <a:pt x="90" y="36"/>
                      <a:pt x="89" y="36"/>
                    </a:cubicBezTo>
                    <a:cubicBezTo>
                      <a:pt x="89" y="36"/>
                      <a:pt x="89" y="37"/>
                      <a:pt x="88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1" y="37"/>
                      <a:pt x="91" y="36"/>
                      <a:pt x="91" y="36"/>
                    </a:cubicBezTo>
                    <a:cubicBezTo>
                      <a:pt x="91" y="37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0" y="36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90" y="36"/>
                      <a:pt x="90" y="36"/>
                      <a:pt x="90" y="36"/>
                    </a:cubicBezTo>
                    <a:close/>
                    <a:moveTo>
                      <a:pt x="92" y="37"/>
                    </a:move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7"/>
                      <a:pt x="92" y="38"/>
                      <a:pt x="93" y="38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8"/>
                      <a:pt x="94" y="38"/>
                      <a:pt x="93" y="37"/>
                    </a:cubicBezTo>
                    <a:cubicBezTo>
                      <a:pt x="93" y="37"/>
                      <a:pt x="93" y="37"/>
                      <a:pt x="92" y="37"/>
                    </a:cubicBezTo>
                    <a:close/>
                    <a:moveTo>
                      <a:pt x="50" y="37"/>
                    </a:move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9"/>
                      <a:pt x="51" y="39"/>
                    </a:cubicBezTo>
                    <a:cubicBezTo>
                      <a:pt x="51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7"/>
                      <a:pt x="50" y="37"/>
                      <a:pt x="50" y="37"/>
                    </a:cubicBezTo>
                    <a:close/>
                    <a:moveTo>
                      <a:pt x="48" y="37"/>
                    </a:moveTo>
                    <a:cubicBezTo>
                      <a:pt x="48" y="37"/>
                      <a:pt x="48" y="37"/>
                      <a:pt x="48" y="38"/>
                    </a:cubicBezTo>
                    <a:cubicBezTo>
                      <a:pt x="48" y="38"/>
                      <a:pt x="48" y="38"/>
                      <a:pt x="49" y="38"/>
                    </a:cubicBezTo>
                    <a:cubicBezTo>
                      <a:pt x="50" y="37"/>
                      <a:pt x="50" y="37"/>
                      <a:pt x="49" y="37"/>
                    </a:cubicBezTo>
                    <a:cubicBezTo>
                      <a:pt x="48" y="37"/>
                      <a:pt x="48" y="37"/>
                      <a:pt x="48" y="37"/>
                    </a:cubicBezTo>
                    <a:close/>
                    <a:moveTo>
                      <a:pt x="63" y="37"/>
                    </a:moveTo>
                    <a:cubicBezTo>
                      <a:pt x="62" y="37"/>
                      <a:pt x="62" y="38"/>
                      <a:pt x="63" y="3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40"/>
                    </a:cubicBezTo>
                    <a:cubicBezTo>
                      <a:pt x="63" y="40"/>
                      <a:pt x="63" y="40"/>
                      <a:pt x="64" y="40"/>
                    </a:cubicBezTo>
                    <a:cubicBezTo>
                      <a:pt x="64" y="40"/>
                      <a:pt x="64" y="40"/>
                      <a:pt x="64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8"/>
                      <a:pt x="63" y="37"/>
                      <a:pt x="63" y="37"/>
                    </a:cubicBezTo>
                    <a:close/>
                    <a:moveTo>
                      <a:pt x="86" y="37"/>
                    </a:moveTo>
                    <a:cubicBezTo>
                      <a:pt x="85" y="37"/>
                      <a:pt x="85" y="37"/>
                      <a:pt x="84" y="37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5" y="38"/>
                      <a:pt x="85" y="38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86" y="38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8"/>
                      <a:pt x="19" y="38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8"/>
                    </a:cubicBezTo>
                    <a:cubicBezTo>
                      <a:pt x="19" y="38"/>
                      <a:pt x="19" y="38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lose/>
                    <a:moveTo>
                      <a:pt x="47" y="37"/>
                    </a:moveTo>
                    <a:cubicBezTo>
                      <a:pt x="47" y="37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8"/>
                      <a:pt x="45" y="38"/>
                      <a:pt x="45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8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7"/>
                      <a:pt x="47" y="37"/>
                      <a:pt x="47" y="37"/>
                    </a:cubicBezTo>
                    <a:close/>
                    <a:moveTo>
                      <a:pt x="33" y="37"/>
                    </a:moveTo>
                    <a:cubicBezTo>
                      <a:pt x="33" y="37"/>
                      <a:pt x="33" y="38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5" y="39"/>
                      <a:pt x="35" y="39"/>
                      <a:pt x="35" y="38"/>
                    </a:cubicBezTo>
                    <a:cubicBezTo>
                      <a:pt x="35" y="38"/>
                      <a:pt x="35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3" y="37"/>
                      <a:pt x="33" y="37"/>
                      <a:pt x="33" y="37"/>
                    </a:cubicBezTo>
                    <a:close/>
                    <a:moveTo>
                      <a:pt x="82" y="38"/>
                    </a:move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8"/>
                      <a:pt x="82" y="38"/>
                      <a:pt x="81" y="38"/>
                    </a:cubicBezTo>
                    <a:cubicBezTo>
                      <a:pt x="81" y="38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1" y="39"/>
                      <a:pt x="83" y="38"/>
                    </a:cubicBezTo>
                    <a:cubicBezTo>
                      <a:pt x="83" y="38"/>
                      <a:pt x="83" y="38"/>
                      <a:pt x="82" y="38"/>
                    </a:cubicBezTo>
                    <a:close/>
                    <a:moveTo>
                      <a:pt x="55" y="38"/>
                    </a:move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6" y="39"/>
                      <a:pt x="55" y="39"/>
                    </a:cubicBezTo>
                    <a:cubicBezTo>
                      <a:pt x="55" y="39"/>
                      <a:pt x="55" y="40"/>
                      <a:pt x="55" y="40"/>
                    </a:cubicBezTo>
                    <a:cubicBezTo>
                      <a:pt x="55" y="40"/>
                      <a:pt x="55" y="41"/>
                      <a:pt x="55" y="41"/>
                    </a:cubicBezTo>
                    <a:cubicBezTo>
                      <a:pt x="55" y="41"/>
                      <a:pt x="55" y="42"/>
                      <a:pt x="55" y="42"/>
                    </a:cubicBezTo>
                    <a:cubicBezTo>
                      <a:pt x="55" y="44"/>
                      <a:pt x="54" y="46"/>
                      <a:pt x="53" y="48"/>
                    </a:cubicBezTo>
                    <a:cubicBezTo>
                      <a:pt x="53" y="48"/>
                      <a:pt x="52" y="49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2" y="51"/>
                      <a:pt x="51" y="52"/>
                      <a:pt x="51" y="52"/>
                    </a:cubicBezTo>
                    <a:cubicBezTo>
                      <a:pt x="51" y="53"/>
                      <a:pt x="49" y="56"/>
                      <a:pt x="49" y="57"/>
                    </a:cubicBezTo>
                    <a:cubicBezTo>
                      <a:pt x="49" y="57"/>
                      <a:pt x="49" y="58"/>
                      <a:pt x="48" y="58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60"/>
                      <a:pt x="47" y="61"/>
                      <a:pt x="47" y="62"/>
                    </a:cubicBezTo>
                    <a:cubicBezTo>
                      <a:pt x="47" y="62"/>
                      <a:pt x="47" y="63"/>
                      <a:pt x="47" y="63"/>
                    </a:cubicBezTo>
                    <a:cubicBezTo>
                      <a:pt x="46" y="63"/>
                      <a:pt x="46" y="64"/>
                      <a:pt x="46" y="64"/>
                    </a:cubicBezTo>
                    <a:cubicBezTo>
                      <a:pt x="46" y="65"/>
                      <a:pt x="46" y="65"/>
                      <a:pt x="46" y="66"/>
                    </a:cubicBezTo>
                    <a:cubicBezTo>
                      <a:pt x="45" y="66"/>
                      <a:pt x="45" y="66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8"/>
                      <a:pt x="45" y="68"/>
                    </a:cubicBezTo>
                    <a:cubicBezTo>
                      <a:pt x="45" y="68"/>
                      <a:pt x="45" y="69"/>
                      <a:pt x="45" y="69"/>
                    </a:cubicBezTo>
                    <a:cubicBezTo>
                      <a:pt x="44" y="70"/>
                      <a:pt x="44" y="71"/>
                      <a:pt x="44" y="71"/>
                    </a:cubicBezTo>
                    <a:cubicBezTo>
                      <a:pt x="44" y="71"/>
                      <a:pt x="44" y="72"/>
                      <a:pt x="43" y="72"/>
                    </a:cubicBezTo>
                    <a:cubicBezTo>
                      <a:pt x="43" y="72"/>
                      <a:pt x="43" y="72"/>
                      <a:pt x="43" y="73"/>
                    </a:cubicBezTo>
                    <a:cubicBezTo>
                      <a:pt x="43" y="73"/>
                      <a:pt x="43" y="74"/>
                      <a:pt x="43" y="74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3" y="74"/>
                      <a:pt x="42" y="76"/>
                      <a:pt x="42" y="76"/>
                    </a:cubicBezTo>
                    <a:cubicBezTo>
                      <a:pt x="41" y="77"/>
                      <a:pt x="41" y="78"/>
                      <a:pt x="40" y="79"/>
                    </a:cubicBezTo>
                    <a:cubicBezTo>
                      <a:pt x="40" y="80"/>
                      <a:pt x="39" y="81"/>
                      <a:pt x="38" y="83"/>
                    </a:cubicBezTo>
                    <a:cubicBezTo>
                      <a:pt x="37" y="83"/>
                      <a:pt x="37" y="84"/>
                      <a:pt x="37" y="84"/>
                    </a:cubicBezTo>
                    <a:cubicBezTo>
                      <a:pt x="37" y="84"/>
                      <a:pt x="36" y="84"/>
                      <a:pt x="36" y="84"/>
                    </a:cubicBezTo>
                    <a:cubicBezTo>
                      <a:pt x="36" y="85"/>
                      <a:pt x="34" y="87"/>
                      <a:pt x="34" y="87"/>
                    </a:cubicBezTo>
                    <a:cubicBezTo>
                      <a:pt x="34" y="87"/>
                      <a:pt x="33" y="89"/>
                      <a:pt x="33" y="89"/>
                    </a:cubicBezTo>
                    <a:cubicBezTo>
                      <a:pt x="31" y="91"/>
                      <a:pt x="25" y="95"/>
                      <a:pt x="23" y="96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6"/>
                      <a:pt x="21" y="96"/>
                      <a:pt x="21" y="96"/>
                    </a:cubicBezTo>
                    <a:cubicBezTo>
                      <a:pt x="7" y="97"/>
                      <a:pt x="2" y="90"/>
                      <a:pt x="2" y="77"/>
                    </a:cubicBezTo>
                    <a:cubicBezTo>
                      <a:pt x="2" y="76"/>
                      <a:pt x="2" y="75"/>
                      <a:pt x="3" y="74"/>
                    </a:cubicBezTo>
                    <a:cubicBezTo>
                      <a:pt x="3" y="74"/>
                      <a:pt x="3" y="73"/>
                      <a:pt x="3" y="73"/>
                    </a:cubicBezTo>
                    <a:cubicBezTo>
                      <a:pt x="3" y="72"/>
                      <a:pt x="3" y="72"/>
                      <a:pt x="3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3"/>
                      <a:pt x="3" y="73"/>
                      <a:pt x="4" y="74"/>
                    </a:cubicBezTo>
                    <a:cubicBezTo>
                      <a:pt x="4" y="75"/>
                      <a:pt x="4" y="76"/>
                      <a:pt x="4" y="76"/>
                    </a:cubicBezTo>
                    <a:cubicBezTo>
                      <a:pt x="4" y="83"/>
                      <a:pt x="5" y="89"/>
                      <a:pt x="12" y="90"/>
                    </a:cubicBezTo>
                    <a:cubicBezTo>
                      <a:pt x="20" y="91"/>
                      <a:pt x="30" y="85"/>
                      <a:pt x="35" y="81"/>
                    </a:cubicBezTo>
                    <a:cubicBezTo>
                      <a:pt x="36" y="79"/>
                      <a:pt x="37" y="77"/>
                      <a:pt x="39" y="75"/>
                    </a:cubicBezTo>
                    <a:cubicBezTo>
                      <a:pt x="40" y="74"/>
                      <a:pt x="40" y="71"/>
                      <a:pt x="41" y="70"/>
                    </a:cubicBezTo>
                    <a:cubicBezTo>
                      <a:pt x="41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3" y="65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3"/>
                      <a:pt x="45" y="63"/>
                      <a:pt x="44" y="63"/>
                    </a:cubicBezTo>
                    <a:cubicBezTo>
                      <a:pt x="44" y="63"/>
                      <a:pt x="44" y="63"/>
                      <a:pt x="45" y="63"/>
                    </a:cubicBezTo>
                    <a:cubicBezTo>
                      <a:pt x="45" y="63"/>
                      <a:pt x="45" y="62"/>
                      <a:pt x="45" y="61"/>
                    </a:cubicBezTo>
                    <a:cubicBezTo>
                      <a:pt x="45" y="61"/>
                      <a:pt x="45" y="61"/>
                      <a:pt x="46" y="60"/>
                    </a:cubicBezTo>
                    <a:cubicBezTo>
                      <a:pt x="46" y="60"/>
                      <a:pt x="46" y="59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9"/>
                      <a:pt x="47" y="58"/>
                      <a:pt x="47" y="58"/>
                    </a:cubicBezTo>
                    <a:cubicBezTo>
                      <a:pt x="47" y="57"/>
                      <a:pt x="48" y="56"/>
                      <a:pt x="48" y="56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9" y="53"/>
                      <a:pt x="49" y="53"/>
                    </a:cubicBezTo>
                    <a:cubicBezTo>
                      <a:pt x="49" y="52"/>
                      <a:pt x="50" y="52"/>
                      <a:pt x="50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50" y="50"/>
                      <a:pt x="50" y="50"/>
                    </a:cubicBezTo>
                    <a:cubicBezTo>
                      <a:pt x="50" y="50"/>
                      <a:pt x="51" y="49"/>
                      <a:pt x="51" y="49"/>
                    </a:cubicBezTo>
                    <a:cubicBezTo>
                      <a:pt x="51" y="49"/>
                      <a:pt x="51" y="48"/>
                      <a:pt x="51" y="48"/>
                    </a:cubicBezTo>
                    <a:cubicBezTo>
                      <a:pt x="52" y="47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2" y="45"/>
                      <a:pt x="54" y="42"/>
                      <a:pt x="54" y="42"/>
                    </a:cubicBezTo>
                    <a:cubicBezTo>
                      <a:pt x="54" y="42"/>
                      <a:pt x="54" y="40"/>
                      <a:pt x="55" y="40"/>
                    </a:cubicBezTo>
                    <a:cubicBezTo>
                      <a:pt x="55" y="40"/>
                      <a:pt x="55" y="39"/>
                      <a:pt x="55" y="39"/>
                    </a:cubicBezTo>
                    <a:cubicBezTo>
                      <a:pt x="55" y="38"/>
                      <a:pt x="55" y="38"/>
                      <a:pt x="55" y="38"/>
                    </a:cubicBezTo>
                    <a:close/>
                    <a:moveTo>
                      <a:pt x="94" y="38"/>
                    </a:moveTo>
                    <a:cubicBezTo>
                      <a:pt x="94" y="38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40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95" y="41"/>
                      <a:pt x="95" y="41"/>
                      <a:pt x="95" y="40"/>
                    </a:cubicBezTo>
                    <a:cubicBezTo>
                      <a:pt x="95" y="40"/>
                      <a:pt x="95" y="40"/>
                      <a:pt x="95" y="39"/>
                    </a:cubicBezTo>
                    <a:cubicBezTo>
                      <a:pt x="95" y="39"/>
                      <a:pt x="94" y="38"/>
                      <a:pt x="94" y="38"/>
                    </a:cubicBezTo>
                    <a:close/>
                    <a:moveTo>
                      <a:pt x="52" y="39"/>
                    </a:moveTo>
                    <a:cubicBezTo>
                      <a:pt x="52" y="39"/>
                      <a:pt x="51" y="40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2" y="41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lose/>
                    <a:moveTo>
                      <a:pt x="79" y="39"/>
                    </a:moveTo>
                    <a:cubicBezTo>
                      <a:pt x="79" y="39"/>
                      <a:pt x="79" y="39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7" y="39"/>
                      <a:pt x="77" y="39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7" y="40"/>
                      <a:pt x="78" y="40"/>
                      <a:pt x="79" y="40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lose/>
                    <a:moveTo>
                      <a:pt x="90" y="39"/>
                    </a:moveTo>
                    <a:cubicBezTo>
                      <a:pt x="91" y="39"/>
                      <a:pt x="92" y="39"/>
                      <a:pt x="92" y="39"/>
                    </a:cubicBezTo>
                    <a:cubicBezTo>
                      <a:pt x="93" y="39"/>
                      <a:pt x="93" y="40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1" y="41"/>
                      <a:pt x="91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8" y="42"/>
                      <a:pt x="87" y="43"/>
                      <a:pt x="86" y="43"/>
                    </a:cubicBezTo>
                    <a:cubicBezTo>
                      <a:pt x="86" y="43"/>
                      <a:pt x="85" y="43"/>
                      <a:pt x="84" y="43"/>
                    </a:cubicBezTo>
                    <a:cubicBezTo>
                      <a:pt x="82" y="43"/>
                      <a:pt x="82" y="44"/>
                      <a:pt x="81" y="44"/>
                    </a:cubicBezTo>
                    <a:cubicBezTo>
                      <a:pt x="81" y="44"/>
                      <a:pt x="80" y="44"/>
                      <a:pt x="77" y="45"/>
                    </a:cubicBezTo>
                    <a:cubicBezTo>
                      <a:pt x="76" y="45"/>
                      <a:pt x="75" y="45"/>
                      <a:pt x="74" y="45"/>
                    </a:cubicBezTo>
                    <a:cubicBezTo>
                      <a:pt x="73" y="46"/>
                      <a:pt x="72" y="46"/>
                      <a:pt x="71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7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5"/>
                    </a:cubicBezTo>
                    <a:cubicBezTo>
                      <a:pt x="70" y="45"/>
                      <a:pt x="69" y="45"/>
                      <a:pt x="69" y="44"/>
                    </a:cubicBezTo>
                    <a:cubicBezTo>
                      <a:pt x="69" y="44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70" y="43"/>
                    </a:cubicBezTo>
                    <a:cubicBezTo>
                      <a:pt x="70" y="43"/>
                      <a:pt x="71" y="43"/>
                      <a:pt x="72" y="43"/>
                    </a:cubicBezTo>
                    <a:cubicBezTo>
                      <a:pt x="73" y="43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5" y="42"/>
                    </a:cubicBezTo>
                    <a:cubicBezTo>
                      <a:pt x="75" y="42"/>
                      <a:pt x="76" y="42"/>
                      <a:pt x="77" y="42"/>
                    </a:cubicBezTo>
                    <a:cubicBezTo>
                      <a:pt x="77" y="42"/>
                      <a:pt x="78" y="41"/>
                      <a:pt x="78" y="41"/>
                    </a:cubicBezTo>
                    <a:cubicBezTo>
                      <a:pt x="79" y="41"/>
                      <a:pt x="79" y="41"/>
                      <a:pt x="80" y="41"/>
                    </a:cubicBezTo>
                    <a:cubicBezTo>
                      <a:pt x="80" y="41"/>
                      <a:pt x="80" y="41"/>
                      <a:pt x="81" y="41"/>
                    </a:cubicBezTo>
                    <a:cubicBezTo>
                      <a:pt x="81" y="41"/>
                      <a:pt x="82" y="40"/>
                      <a:pt x="83" y="40"/>
                    </a:cubicBezTo>
                    <a:cubicBezTo>
                      <a:pt x="84" y="40"/>
                      <a:pt x="85" y="40"/>
                      <a:pt x="86" y="39"/>
                    </a:cubicBezTo>
                    <a:cubicBezTo>
                      <a:pt x="87" y="39"/>
                      <a:pt x="88" y="39"/>
                      <a:pt x="88" y="39"/>
                    </a:cubicBezTo>
                    <a:cubicBezTo>
                      <a:pt x="89" y="39"/>
                      <a:pt x="89" y="39"/>
                      <a:pt x="90" y="39"/>
                    </a:cubicBezTo>
                    <a:close/>
                    <a:moveTo>
                      <a:pt x="21" y="39"/>
                    </a:move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1"/>
                    </a:cubicBezTo>
                    <a:cubicBezTo>
                      <a:pt x="22" y="41"/>
                      <a:pt x="23" y="41"/>
                      <a:pt x="23" y="40"/>
                    </a:cubicBezTo>
                    <a:cubicBezTo>
                      <a:pt x="23" y="40"/>
                      <a:pt x="23" y="40"/>
                      <a:pt x="22" y="39"/>
                    </a:cubicBezTo>
                    <a:cubicBezTo>
                      <a:pt x="21" y="39"/>
                      <a:pt x="21" y="39"/>
                      <a:pt x="21" y="39"/>
                    </a:cubicBezTo>
                    <a:close/>
                    <a:moveTo>
                      <a:pt x="37" y="39"/>
                    </a:move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9" y="41"/>
                      <a:pt x="39" y="40"/>
                    </a:cubicBezTo>
                    <a:cubicBezTo>
                      <a:pt x="39" y="40"/>
                      <a:pt x="38" y="40"/>
                      <a:pt x="38" y="40"/>
                    </a:cubicBezTo>
                    <a:cubicBezTo>
                      <a:pt x="37" y="39"/>
                      <a:pt x="37" y="39"/>
                      <a:pt x="37" y="39"/>
                    </a:cubicBezTo>
                    <a:close/>
                    <a:moveTo>
                      <a:pt x="65" y="39"/>
                    </a:moveTo>
                    <a:cubicBezTo>
                      <a:pt x="64" y="39"/>
                      <a:pt x="64" y="40"/>
                      <a:pt x="64" y="40"/>
                    </a:cubicBezTo>
                    <a:cubicBezTo>
                      <a:pt x="64" y="40"/>
                      <a:pt x="64" y="41"/>
                      <a:pt x="64" y="41"/>
                    </a:cubicBezTo>
                    <a:cubicBezTo>
                      <a:pt x="65" y="41"/>
                      <a:pt x="64" y="41"/>
                      <a:pt x="64" y="41"/>
                    </a:cubicBezTo>
                    <a:cubicBezTo>
                      <a:pt x="64" y="40"/>
                      <a:pt x="64" y="40"/>
                      <a:pt x="64" y="41"/>
                    </a:cubicBezTo>
                    <a:cubicBezTo>
                      <a:pt x="64" y="42"/>
                      <a:pt x="64" y="43"/>
                      <a:pt x="64" y="43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5" y="43"/>
                      <a:pt x="65" y="42"/>
                      <a:pt x="65" y="42"/>
                    </a:cubicBezTo>
                    <a:cubicBezTo>
                      <a:pt x="65" y="42"/>
                      <a:pt x="64" y="41"/>
                      <a:pt x="65" y="41"/>
                    </a:cubicBezTo>
                    <a:cubicBezTo>
                      <a:pt x="65" y="41"/>
                      <a:pt x="65" y="41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5" y="41"/>
                      <a:pt x="65" y="41"/>
                    </a:cubicBezTo>
                    <a:cubicBezTo>
                      <a:pt x="65" y="41"/>
                      <a:pt x="65" y="40"/>
                      <a:pt x="65" y="40"/>
                    </a:cubicBezTo>
                    <a:cubicBezTo>
                      <a:pt x="65" y="40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lose/>
                    <a:moveTo>
                      <a:pt x="69" y="39"/>
                    </a:moveTo>
                    <a:cubicBezTo>
                      <a:pt x="69" y="39"/>
                      <a:pt x="69" y="39"/>
                      <a:pt x="69" y="39"/>
                    </a:cubicBezTo>
                    <a:cubicBezTo>
                      <a:pt x="70" y="40"/>
                      <a:pt x="70" y="40"/>
                      <a:pt x="69" y="40"/>
                    </a:cubicBezTo>
                    <a:cubicBezTo>
                      <a:pt x="69" y="40"/>
                      <a:pt x="68" y="40"/>
                      <a:pt x="68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40"/>
                      <a:pt x="69" y="39"/>
                      <a:pt x="69" y="39"/>
                    </a:cubicBezTo>
                    <a:close/>
                    <a:moveTo>
                      <a:pt x="76" y="40"/>
                    </a:moveTo>
                    <a:cubicBezTo>
                      <a:pt x="76" y="40"/>
                      <a:pt x="76" y="40"/>
                      <a:pt x="75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75" y="40"/>
                      <a:pt x="75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5" y="41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lose/>
                    <a:moveTo>
                      <a:pt x="73" y="40"/>
                    </a:moveTo>
                    <a:cubicBezTo>
                      <a:pt x="73" y="40"/>
                      <a:pt x="73" y="40"/>
                      <a:pt x="72" y="41"/>
                    </a:cubicBezTo>
                    <a:cubicBezTo>
                      <a:pt x="72" y="41"/>
                      <a:pt x="72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3" y="41"/>
                      <a:pt x="73" y="40"/>
                      <a:pt x="73" y="40"/>
                    </a:cubicBezTo>
                    <a:close/>
                    <a:moveTo>
                      <a:pt x="50" y="40"/>
                    </a:moveTo>
                    <a:cubicBezTo>
                      <a:pt x="50" y="40"/>
                      <a:pt x="50" y="41"/>
                      <a:pt x="50" y="41"/>
                    </a:cubicBezTo>
                    <a:cubicBezTo>
                      <a:pt x="49" y="41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50" y="42"/>
                      <a:pt x="50" y="42"/>
                      <a:pt x="50" y="41"/>
                    </a:cubicBezTo>
                    <a:cubicBezTo>
                      <a:pt x="51" y="41"/>
                      <a:pt x="51" y="41"/>
                      <a:pt x="50" y="40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50" y="40"/>
                      <a:pt x="50" y="40"/>
                      <a:pt x="50" y="40"/>
                    </a:cubicBezTo>
                    <a:close/>
                    <a:moveTo>
                      <a:pt x="40" y="41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1" y="42"/>
                    </a:cubicBezTo>
                    <a:cubicBezTo>
                      <a:pt x="42" y="42"/>
                      <a:pt x="42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3"/>
                      <a:pt x="43" y="43"/>
                      <a:pt x="44" y="42"/>
                    </a:cubicBezTo>
                    <a:cubicBezTo>
                      <a:pt x="44" y="42"/>
                      <a:pt x="43" y="42"/>
                      <a:pt x="43" y="42"/>
                    </a:cubicBezTo>
                    <a:cubicBezTo>
                      <a:pt x="43" y="42"/>
                      <a:pt x="42" y="41"/>
                      <a:pt x="42" y="41"/>
                    </a:cubicBezTo>
                    <a:cubicBezTo>
                      <a:pt x="42" y="41"/>
                      <a:pt x="41" y="41"/>
                      <a:pt x="40" y="41"/>
                    </a:cubicBezTo>
                    <a:close/>
                    <a:moveTo>
                      <a:pt x="24" y="41"/>
                    </a:moveTo>
                    <a:cubicBezTo>
                      <a:pt x="24" y="41"/>
                      <a:pt x="24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6" y="42"/>
                      <a:pt x="26" y="42"/>
                    </a:cubicBezTo>
                    <a:cubicBezTo>
                      <a:pt x="26" y="42"/>
                      <a:pt x="26" y="43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5" y="42"/>
                      <a:pt x="25" y="42"/>
                      <a:pt x="25" y="41"/>
                    </a:cubicBezTo>
                    <a:cubicBezTo>
                      <a:pt x="25" y="41"/>
                      <a:pt x="24" y="41"/>
                      <a:pt x="24" y="41"/>
                    </a:cubicBezTo>
                    <a:close/>
                    <a:moveTo>
                      <a:pt x="67" y="41"/>
                    </a:move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8" y="42"/>
                      <a:pt x="68" y="43"/>
                    </a:cubicBezTo>
                    <a:cubicBezTo>
                      <a:pt x="68" y="43"/>
                      <a:pt x="68" y="44"/>
                      <a:pt x="68" y="44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0" y="47"/>
                      <a:pt x="70" y="47"/>
                      <a:pt x="70" y="48"/>
                    </a:cubicBezTo>
                    <a:cubicBezTo>
                      <a:pt x="70" y="48"/>
                      <a:pt x="70" y="49"/>
                      <a:pt x="70" y="49"/>
                    </a:cubicBezTo>
                    <a:cubicBezTo>
                      <a:pt x="71" y="50"/>
                      <a:pt x="70" y="49"/>
                      <a:pt x="69" y="48"/>
                    </a:cubicBezTo>
                    <a:cubicBezTo>
                      <a:pt x="69" y="48"/>
                      <a:pt x="69" y="47"/>
                      <a:pt x="68" y="46"/>
                    </a:cubicBezTo>
                    <a:cubicBezTo>
                      <a:pt x="68" y="46"/>
                      <a:pt x="68" y="45"/>
                      <a:pt x="68" y="44"/>
                    </a:cubicBezTo>
                    <a:cubicBezTo>
                      <a:pt x="68" y="44"/>
                      <a:pt x="67" y="43"/>
                      <a:pt x="67" y="43"/>
                    </a:cubicBezTo>
                    <a:cubicBezTo>
                      <a:pt x="67" y="43"/>
                      <a:pt x="67" y="42"/>
                      <a:pt x="67" y="42"/>
                    </a:cubicBezTo>
                    <a:cubicBezTo>
                      <a:pt x="67" y="41"/>
                      <a:pt x="67" y="41"/>
                      <a:pt x="67" y="41"/>
                    </a:cubicBezTo>
                    <a:close/>
                    <a:moveTo>
                      <a:pt x="19" y="42"/>
                    </a:moveTo>
                    <a:cubicBezTo>
                      <a:pt x="20" y="42"/>
                      <a:pt x="20" y="42"/>
                      <a:pt x="20" y="43"/>
                    </a:cubicBezTo>
                    <a:cubicBezTo>
                      <a:pt x="20" y="43"/>
                      <a:pt x="20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5"/>
                      <a:pt x="24" y="45"/>
                      <a:pt x="26" y="46"/>
                    </a:cubicBezTo>
                    <a:cubicBezTo>
                      <a:pt x="26" y="46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8" y="47"/>
                      <a:pt x="28" y="47"/>
                    </a:cubicBezTo>
                    <a:cubicBezTo>
                      <a:pt x="28" y="47"/>
                      <a:pt x="29" y="48"/>
                      <a:pt x="30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5" y="50"/>
                      <a:pt x="35" y="50"/>
                      <a:pt x="34" y="50"/>
                    </a:cubicBezTo>
                    <a:cubicBezTo>
                      <a:pt x="34" y="50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3" y="52"/>
                      <a:pt x="32" y="52"/>
                      <a:pt x="31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1"/>
                      <a:pt x="28" y="50"/>
                      <a:pt x="28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5" y="48"/>
                      <a:pt x="25" y="47"/>
                    </a:cubicBezTo>
                    <a:cubicBezTo>
                      <a:pt x="24" y="47"/>
                      <a:pt x="24" y="47"/>
                      <a:pt x="23" y="46"/>
                    </a:cubicBezTo>
                    <a:cubicBezTo>
                      <a:pt x="22" y="46"/>
                      <a:pt x="21" y="45"/>
                      <a:pt x="21" y="45"/>
                    </a:cubicBezTo>
                    <a:cubicBezTo>
                      <a:pt x="20" y="45"/>
                      <a:pt x="20" y="45"/>
                      <a:pt x="18" y="45"/>
                    </a:cubicBezTo>
                    <a:cubicBezTo>
                      <a:pt x="18" y="45"/>
                      <a:pt x="17" y="45"/>
                      <a:pt x="17" y="44"/>
                    </a:cubicBezTo>
                    <a:cubicBezTo>
                      <a:pt x="17" y="44"/>
                      <a:pt x="18" y="43"/>
                      <a:pt x="18" y="43"/>
                    </a:cubicBezTo>
                    <a:cubicBezTo>
                      <a:pt x="18" y="43"/>
                      <a:pt x="19" y="43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lose/>
                    <a:moveTo>
                      <a:pt x="94" y="42"/>
                    </a:move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3" y="42"/>
                      <a:pt x="93" y="42"/>
                    </a:cubicBezTo>
                    <a:cubicBezTo>
                      <a:pt x="93" y="43"/>
                      <a:pt x="92" y="43"/>
                      <a:pt x="92" y="43"/>
                    </a:cubicBezTo>
                    <a:cubicBezTo>
                      <a:pt x="92" y="43"/>
                      <a:pt x="93" y="43"/>
                      <a:pt x="93" y="43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lose/>
                    <a:moveTo>
                      <a:pt x="50" y="43"/>
                    </a:move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4"/>
                    </a:cubicBezTo>
                    <a:cubicBezTo>
                      <a:pt x="49" y="44"/>
                      <a:pt x="49" y="44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50" y="45"/>
                      <a:pt x="50" y="44"/>
                      <a:pt x="50" y="44"/>
                    </a:cubicBezTo>
                    <a:cubicBezTo>
                      <a:pt x="50" y="43"/>
                      <a:pt x="50" y="43"/>
                      <a:pt x="50" y="43"/>
                    </a:cubicBezTo>
                    <a:close/>
                    <a:moveTo>
                      <a:pt x="28" y="43"/>
                    </a:move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8" y="43"/>
                      <a:pt x="28" y="43"/>
                    </a:cubicBezTo>
                    <a:close/>
                    <a:moveTo>
                      <a:pt x="46" y="43"/>
                    </a:move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4"/>
                    </a:cubicBezTo>
                    <a:cubicBezTo>
                      <a:pt x="46" y="44"/>
                      <a:pt x="45" y="45"/>
                      <a:pt x="45" y="45"/>
                    </a:cubicBezTo>
                    <a:cubicBezTo>
                      <a:pt x="45" y="46"/>
                      <a:pt x="45" y="47"/>
                      <a:pt x="45" y="47"/>
                    </a:cubicBezTo>
                    <a:cubicBezTo>
                      <a:pt x="44" y="48"/>
                      <a:pt x="44" y="48"/>
                      <a:pt x="44" y="49"/>
                    </a:cubicBezTo>
                    <a:cubicBezTo>
                      <a:pt x="44" y="49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3" y="51"/>
                      <a:pt x="43" y="51"/>
                    </a:cubicBezTo>
                    <a:cubicBezTo>
                      <a:pt x="43" y="51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2" y="52"/>
                      <a:pt x="42" y="53"/>
                      <a:pt x="42" y="53"/>
                    </a:cubicBezTo>
                    <a:cubicBezTo>
                      <a:pt x="42" y="53"/>
                      <a:pt x="42" y="52"/>
                      <a:pt x="42" y="51"/>
                    </a:cubicBezTo>
                    <a:cubicBezTo>
                      <a:pt x="43" y="51"/>
                      <a:pt x="43" y="50"/>
                      <a:pt x="43" y="50"/>
                    </a:cubicBezTo>
                    <a:cubicBezTo>
                      <a:pt x="43" y="50"/>
                      <a:pt x="43" y="49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7"/>
                      <a:pt x="44" y="47"/>
                    </a:cubicBezTo>
                    <a:cubicBezTo>
                      <a:pt x="45" y="46"/>
                      <a:pt x="45" y="45"/>
                      <a:pt x="45" y="44"/>
                    </a:cubicBezTo>
                    <a:cubicBezTo>
                      <a:pt x="45" y="44"/>
                      <a:pt x="45" y="44"/>
                      <a:pt x="46" y="44"/>
                    </a:cubicBezTo>
                    <a:cubicBezTo>
                      <a:pt x="46" y="44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lose/>
                    <a:moveTo>
                      <a:pt x="66" y="43"/>
                    </a:moveTo>
                    <a:cubicBezTo>
                      <a:pt x="66" y="43"/>
                      <a:pt x="66" y="43"/>
                      <a:pt x="66" y="44"/>
                    </a:cubicBezTo>
                    <a:cubicBezTo>
                      <a:pt x="66" y="45"/>
                      <a:pt x="66" y="45"/>
                      <a:pt x="65" y="45"/>
                    </a:cubicBezTo>
                    <a:cubicBezTo>
                      <a:pt x="65" y="44"/>
                      <a:pt x="65" y="45"/>
                      <a:pt x="65" y="45"/>
                    </a:cubicBezTo>
                    <a:cubicBezTo>
                      <a:pt x="65" y="45"/>
                      <a:pt x="65" y="46"/>
                      <a:pt x="66" y="46"/>
                    </a:cubicBezTo>
                    <a:cubicBezTo>
                      <a:pt x="66" y="46"/>
                      <a:pt x="66" y="47"/>
                      <a:pt x="66" y="47"/>
                    </a:cubicBezTo>
                    <a:cubicBezTo>
                      <a:pt x="66" y="47"/>
                      <a:pt x="66" y="46"/>
                      <a:pt x="66" y="46"/>
                    </a:cubicBezTo>
                    <a:cubicBezTo>
                      <a:pt x="66" y="46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7" y="46"/>
                      <a:pt x="67" y="46"/>
                      <a:pt x="67" y="45"/>
                    </a:cubicBezTo>
                    <a:cubicBezTo>
                      <a:pt x="66" y="45"/>
                      <a:pt x="66" y="45"/>
                      <a:pt x="66" y="44"/>
                    </a:cubicBezTo>
                    <a:cubicBezTo>
                      <a:pt x="66" y="44"/>
                      <a:pt x="66" y="43"/>
                      <a:pt x="66" y="43"/>
                    </a:cubicBezTo>
                    <a:close/>
                    <a:moveTo>
                      <a:pt x="91" y="43"/>
                    </a:moveTo>
                    <a:cubicBezTo>
                      <a:pt x="90" y="43"/>
                      <a:pt x="90" y="44"/>
                      <a:pt x="89" y="44"/>
                    </a:cubicBezTo>
                    <a:cubicBezTo>
                      <a:pt x="89" y="44"/>
                      <a:pt x="88" y="44"/>
                      <a:pt x="88" y="44"/>
                    </a:cubicBezTo>
                    <a:cubicBezTo>
                      <a:pt x="88" y="45"/>
                      <a:pt x="89" y="45"/>
                      <a:pt x="89" y="44"/>
                    </a:cubicBezTo>
                    <a:cubicBezTo>
                      <a:pt x="89" y="44"/>
                      <a:pt x="90" y="44"/>
                      <a:pt x="90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91" y="43"/>
                      <a:pt x="91" y="43"/>
                      <a:pt x="91" y="43"/>
                    </a:cubicBezTo>
                    <a:close/>
                    <a:moveTo>
                      <a:pt x="24" y="44"/>
                    </a:moveTo>
                    <a:cubicBezTo>
                      <a:pt x="24" y="44"/>
                      <a:pt x="25" y="44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6" y="45"/>
                      <a:pt x="26" y="45"/>
                    </a:cubicBezTo>
                    <a:cubicBezTo>
                      <a:pt x="26" y="45"/>
                      <a:pt x="27" y="45"/>
                      <a:pt x="28" y="46"/>
                    </a:cubicBezTo>
                    <a:cubicBezTo>
                      <a:pt x="28" y="46"/>
                      <a:pt x="28" y="46"/>
                      <a:pt x="29" y="46"/>
                    </a:cubicBezTo>
                    <a:cubicBezTo>
                      <a:pt x="29" y="46"/>
                      <a:pt x="29" y="46"/>
                      <a:pt x="30" y="46"/>
                    </a:cubicBezTo>
                    <a:cubicBezTo>
                      <a:pt x="30" y="47"/>
                      <a:pt x="31" y="47"/>
                      <a:pt x="31" y="47"/>
                    </a:cubicBezTo>
                    <a:cubicBezTo>
                      <a:pt x="31" y="47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3" y="49"/>
                      <a:pt x="33" y="48"/>
                    </a:cubicBezTo>
                    <a:cubicBezTo>
                      <a:pt x="33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1" y="48"/>
                    </a:cubicBezTo>
                    <a:cubicBezTo>
                      <a:pt x="31" y="48"/>
                      <a:pt x="31" y="47"/>
                      <a:pt x="30" y="47"/>
                    </a:cubicBezTo>
                    <a:cubicBezTo>
                      <a:pt x="29" y="47"/>
                      <a:pt x="29" y="46"/>
                      <a:pt x="29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6"/>
                      <a:pt x="27" y="46"/>
                      <a:pt x="25" y="45"/>
                    </a:cubicBezTo>
                    <a:cubicBezTo>
                      <a:pt x="25" y="45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lose/>
                    <a:moveTo>
                      <a:pt x="94" y="44"/>
                    </a:moveTo>
                    <a:cubicBezTo>
                      <a:pt x="94" y="44"/>
                      <a:pt x="94" y="45"/>
                      <a:pt x="94" y="45"/>
                    </a:cubicBezTo>
                    <a:cubicBezTo>
                      <a:pt x="94" y="45"/>
                      <a:pt x="95" y="45"/>
                      <a:pt x="95" y="46"/>
                    </a:cubicBezTo>
                    <a:cubicBezTo>
                      <a:pt x="96" y="46"/>
                      <a:pt x="96" y="47"/>
                      <a:pt x="96" y="47"/>
                    </a:cubicBezTo>
                    <a:cubicBezTo>
                      <a:pt x="97" y="48"/>
                      <a:pt x="97" y="48"/>
                      <a:pt x="97" y="49"/>
                    </a:cubicBezTo>
                    <a:cubicBezTo>
                      <a:pt x="98" y="50"/>
                      <a:pt x="98" y="51"/>
                      <a:pt x="98" y="51"/>
                    </a:cubicBezTo>
                    <a:cubicBezTo>
                      <a:pt x="98" y="51"/>
                      <a:pt x="99" y="51"/>
                      <a:pt x="99" y="51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8" y="52"/>
                      <a:pt x="98" y="52"/>
                    </a:cubicBezTo>
                    <a:cubicBezTo>
                      <a:pt x="98" y="52"/>
                      <a:pt x="97" y="52"/>
                      <a:pt x="95" y="52"/>
                    </a:cubicBezTo>
                    <a:cubicBezTo>
                      <a:pt x="93" y="52"/>
                      <a:pt x="93" y="52"/>
                      <a:pt x="92" y="51"/>
                    </a:cubicBezTo>
                    <a:cubicBezTo>
                      <a:pt x="91" y="51"/>
                      <a:pt x="89" y="51"/>
                      <a:pt x="89" y="50"/>
                    </a:cubicBezTo>
                    <a:cubicBezTo>
                      <a:pt x="89" y="50"/>
                      <a:pt x="88" y="50"/>
                      <a:pt x="88" y="50"/>
                    </a:cubicBezTo>
                    <a:cubicBezTo>
                      <a:pt x="87" y="49"/>
                      <a:pt x="86" y="48"/>
                      <a:pt x="86" y="47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6" y="47"/>
                      <a:pt x="86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8" y="49"/>
                      <a:pt x="88" y="48"/>
                    </a:cubicBezTo>
                    <a:cubicBezTo>
                      <a:pt x="88" y="48"/>
                      <a:pt x="88" y="47"/>
                      <a:pt x="88" y="47"/>
                    </a:cubicBezTo>
                    <a:cubicBezTo>
                      <a:pt x="88" y="46"/>
                      <a:pt x="88" y="46"/>
                      <a:pt x="89" y="47"/>
                    </a:cubicBezTo>
                    <a:cubicBezTo>
                      <a:pt x="89" y="47"/>
                      <a:pt x="90" y="48"/>
                      <a:pt x="90" y="48"/>
                    </a:cubicBezTo>
                    <a:cubicBezTo>
                      <a:pt x="90" y="48"/>
                      <a:pt x="90" y="47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89" y="47"/>
                      <a:pt x="89" y="46"/>
                      <a:pt x="89" y="46"/>
                    </a:cubicBezTo>
                    <a:cubicBezTo>
                      <a:pt x="89" y="46"/>
                      <a:pt x="90" y="46"/>
                      <a:pt x="91" y="45"/>
                    </a:cubicBezTo>
                    <a:cubicBezTo>
                      <a:pt x="91" y="45"/>
                      <a:pt x="92" y="45"/>
                      <a:pt x="92" y="45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4" y="46"/>
                      <a:pt x="94" y="45"/>
                      <a:pt x="94" y="45"/>
                    </a:cubicBezTo>
                    <a:cubicBezTo>
                      <a:pt x="94" y="45"/>
                      <a:pt x="94" y="44"/>
                      <a:pt x="94" y="44"/>
                    </a:cubicBezTo>
                    <a:close/>
                    <a:moveTo>
                      <a:pt x="48" y="44"/>
                    </a:moveTo>
                    <a:cubicBezTo>
                      <a:pt x="48" y="44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7" y="45"/>
                      <a:pt x="47" y="46"/>
                      <a:pt x="47" y="47"/>
                    </a:cubicBezTo>
                    <a:cubicBezTo>
                      <a:pt x="47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8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8"/>
                    </a:cubicBezTo>
                    <a:cubicBezTo>
                      <a:pt x="48" y="48"/>
                      <a:pt x="48" y="48"/>
                      <a:pt x="49" y="47"/>
                    </a:cubicBezTo>
                    <a:cubicBezTo>
                      <a:pt x="49" y="47"/>
                      <a:pt x="49" y="46"/>
                      <a:pt x="49" y="46"/>
                    </a:cubicBezTo>
                    <a:cubicBezTo>
                      <a:pt x="48" y="46"/>
                      <a:pt x="48" y="46"/>
                      <a:pt x="49" y="46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4"/>
                      <a:pt x="49" y="44"/>
                      <a:pt x="48" y="44"/>
                    </a:cubicBezTo>
                    <a:close/>
                    <a:moveTo>
                      <a:pt x="87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6" y="44"/>
                      <a:pt x="86" y="45"/>
                      <a:pt x="86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6" y="45"/>
                    </a:cubicBezTo>
                    <a:cubicBezTo>
                      <a:pt x="86" y="45"/>
                      <a:pt x="86" y="45"/>
                      <a:pt x="86" y="45"/>
                    </a:cubicBezTo>
                    <a:cubicBezTo>
                      <a:pt x="86" y="45"/>
                      <a:pt x="87" y="45"/>
                      <a:pt x="87" y="45"/>
                    </a:cubicBezTo>
                    <a:cubicBezTo>
                      <a:pt x="87" y="45"/>
                      <a:pt x="87" y="44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lose/>
                    <a:moveTo>
                      <a:pt x="32" y="45"/>
                    </a:move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3" y="46"/>
                      <a:pt x="33" y="45"/>
                    </a:cubicBezTo>
                    <a:cubicBezTo>
                      <a:pt x="32" y="45"/>
                      <a:pt x="32" y="45"/>
                      <a:pt x="32" y="45"/>
                    </a:cubicBezTo>
                    <a:close/>
                    <a:moveTo>
                      <a:pt x="82" y="45"/>
                    </a:moveTo>
                    <a:cubicBezTo>
                      <a:pt x="81" y="45"/>
                      <a:pt x="81" y="45"/>
                      <a:pt x="81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0" y="46"/>
                      <a:pt x="81" y="46"/>
                      <a:pt x="81" y="46"/>
                    </a:cubicBezTo>
                    <a:cubicBezTo>
                      <a:pt x="82" y="46"/>
                      <a:pt x="82" y="46"/>
                      <a:pt x="83" y="46"/>
                    </a:cubicBezTo>
                    <a:cubicBezTo>
                      <a:pt x="83" y="46"/>
                      <a:pt x="83" y="45"/>
                      <a:pt x="83" y="45"/>
                    </a:cubicBezTo>
                    <a:cubicBezTo>
                      <a:pt x="83" y="45"/>
                      <a:pt x="82" y="45"/>
                      <a:pt x="82" y="45"/>
                    </a:cubicBezTo>
                    <a:close/>
                    <a:moveTo>
                      <a:pt x="17" y="45"/>
                    </a:moveTo>
                    <a:cubicBezTo>
                      <a:pt x="19" y="45"/>
                      <a:pt x="19" y="46"/>
                      <a:pt x="19" y="46"/>
                    </a:cubicBezTo>
                    <a:cubicBezTo>
                      <a:pt x="20" y="46"/>
                      <a:pt x="20" y="46"/>
                      <a:pt x="21" y="46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3" y="48"/>
                      <a:pt x="24" y="48"/>
                    </a:cubicBezTo>
                    <a:cubicBezTo>
                      <a:pt x="24" y="48"/>
                      <a:pt x="24" y="49"/>
                      <a:pt x="24" y="49"/>
                    </a:cubicBezTo>
                    <a:cubicBezTo>
                      <a:pt x="24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7" y="50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31" y="52"/>
                      <a:pt x="32" y="53"/>
                      <a:pt x="32" y="53"/>
                    </a:cubicBezTo>
                    <a:cubicBezTo>
                      <a:pt x="32" y="53"/>
                      <a:pt x="33" y="53"/>
                      <a:pt x="33" y="53"/>
                    </a:cubicBezTo>
                    <a:cubicBezTo>
                      <a:pt x="33" y="53"/>
                      <a:pt x="34" y="54"/>
                      <a:pt x="34" y="54"/>
                    </a:cubicBezTo>
                    <a:cubicBezTo>
                      <a:pt x="35" y="54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7" y="56"/>
                      <a:pt x="37" y="56"/>
                    </a:cubicBezTo>
                    <a:cubicBezTo>
                      <a:pt x="38" y="56"/>
                      <a:pt x="40" y="58"/>
                      <a:pt x="40" y="58"/>
                    </a:cubicBezTo>
                    <a:cubicBezTo>
                      <a:pt x="40" y="58"/>
                      <a:pt x="39" y="58"/>
                      <a:pt x="39" y="58"/>
                    </a:cubicBezTo>
                    <a:cubicBezTo>
                      <a:pt x="39" y="58"/>
                      <a:pt x="39" y="58"/>
                      <a:pt x="39" y="59"/>
                    </a:cubicBezTo>
                    <a:cubicBezTo>
                      <a:pt x="39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6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4" y="57"/>
                      <a:pt x="34" y="57"/>
                    </a:cubicBezTo>
                    <a:cubicBezTo>
                      <a:pt x="34" y="57"/>
                      <a:pt x="33" y="56"/>
                      <a:pt x="33" y="56"/>
                    </a:cubicBezTo>
                    <a:cubicBezTo>
                      <a:pt x="32" y="56"/>
                      <a:pt x="31" y="55"/>
                      <a:pt x="31" y="55"/>
                    </a:cubicBezTo>
                    <a:cubicBezTo>
                      <a:pt x="30" y="54"/>
                      <a:pt x="29" y="54"/>
                      <a:pt x="28" y="54"/>
                    </a:cubicBezTo>
                    <a:cubicBezTo>
                      <a:pt x="28" y="53"/>
                      <a:pt x="26" y="52"/>
                      <a:pt x="25" y="52"/>
                    </a:cubicBezTo>
                    <a:cubicBezTo>
                      <a:pt x="25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0"/>
                    </a:cubicBezTo>
                    <a:cubicBezTo>
                      <a:pt x="23" y="50"/>
                      <a:pt x="22" y="50"/>
                      <a:pt x="22" y="50"/>
                    </a:cubicBezTo>
                    <a:cubicBezTo>
                      <a:pt x="21" y="50"/>
                      <a:pt x="19" y="48"/>
                      <a:pt x="19" y="48"/>
                    </a:cubicBezTo>
                    <a:cubicBezTo>
                      <a:pt x="19" y="48"/>
                      <a:pt x="18" y="48"/>
                      <a:pt x="17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5" y="48"/>
                      <a:pt x="15" y="48"/>
                    </a:cubicBezTo>
                    <a:cubicBezTo>
                      <a:pt x="15" y="48"/>
                      <a:pt x="15" y="48"/>
                      <a:pt x="15" y="49"/>
                    </a:cubicBezTo>
                    <a:cubicBezTo>
                      <a:pt x="15" y="50"/>
                      <a:pt x="15" y="50"/>
                      <a:pt x="16" y="51"/>
                    </a:cubicBezTo>
                    <a:cubicBezTo>
                      <a:pt x="16" y="52"/>
                      <a:pt x="17" y="53"/>
                      <a:pt x="17" y="53"/>
                    </a:cubicBezTo>
                    <a:cubicBezTo>
                      <a:pt x="17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9" y="54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2" y="55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6"/>
                      <a:pt x="24" y="56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7"/>
                      <a:pt x="26" y="58"/>
                      <a:pt x="26" y="58"/>
                    </a:cubicBezTo>
                    <a:cubicBezTo>
                      <a:pt x="26" y="58"/>
                      <a:pt x="27" y="58"/>
                      <a:pt x="27" y="58"/>
                    </a:cubicBezTo>
                    <a:cubicBezTo>
                      <a:pt x="27" y="58"/>
                      <a:pt x="28" y="59"/>
                      <a:pt x="28" y="59"/>
                    </a:cubicBezTo>
                    <a:cubicBezTo>
                      <a:pt x="28" y="59"/>
                      <a:pt x="29" y="59"/>
                      <a:pt x="29" y="59"/>
                    </a:cubicBezTo>
                    <a:cubicBezTo>
                      <a:pt x="30" y="60"/>
                      <a:pt x="30" y="60"/>
                      <a:pt x="31" y="60"/>
                    </a:cubicBezTo>
                    <a:cubicBezTo>
                      <a:pt x="32" y="61"/>
                      <a:pt x="33" y="61"/>
                      <a:pt x="34" y="61"/>
                    </a:cubicBezTo>
                    <a:cubicBezTo>
                      <a:pt x="34" y="62"/>
                      <a:pt x="35" y="62"/>
                      <a:pt x="35" y="62"/>
                    </a:cubicBezTo>
                    <a:cubicBezTo>
                      <a:pt x="35" y="63"/>
                      <a:pt x="36" y="63"/>
                      <a:pt x="37" y="64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3"/>
                      <a:pt x="35" y="63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5" y="65"/>
                      <a:pt x="35" y="66"/>
                      <a:pt x="35" y="66"/>
                    </a:cubicBezTo>
                    <a:cubicBezTo>
                      <a:pt x="34" y="66"/>
                      <a:pt x="34" y="65"/>
                      <a:pt x="33" y="65"/>
                    </a:cubicBezTo>
                    <a:cubicBezTo>
                      <a:pt x="32" y="64"/>
                      <a:pt x="30" y="62"/>
                      <a:pt x="30" y="62"/>
                    </a:cubicBezTo>
                    <a:cubicBezTo>
                      <a:pt x="30" y="62"/>
                      <a:pt x="29" y="61"/>
                      <a:pt x="28" y="61"/>
                    </a:cubicBezTo>
                    <a:cubicBezTo>
                      <a:pt x="28" y="61"/>
                      <a:pt x="27" y="61"/>
                      <a:pt x="27" y="61"/>
                    </a:cubicBezTo>
                    <a:cubicBezTo>
                      <a:pt x="27" y="61"/>
                      <a:pt x="27" y="60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5" y="60"/>
                      <a:pt x="25" y="60"/>
                    </a:cubicBezTo>
                    <a:cubicBezTo>
                      <a:pt x="25" y="60"/>
                      <a:pt x="24" y="60"/>
                      <a:pt x="24" y="60"/>
                    </a:cubicBezTo>
                    <a:cubicBezTo>
                      <a:pt x="24" y="59"/>
                      <a:pt x="24" y="59"/>
                      <a:pt x="23" y="59"/>
                    </a:cubicBezTo>
                    <a:cubicBezTo>
                      <a:pt x="23" y="59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18" y="56"/>
                      <a:pt x="18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5" y="54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3" y="52"/>
                    </a:cubicBezTo>
                    <a:cubicBezTo>
                      <a:pt x="13" y="51"/>
                      <a:pt x="13" y="50"/>
                      <a:pt x="13" y="50"/>
                    </a:cubicBezTo>
                    <a:cubicBezTo>
                      <a:pt x="12" y="48"/>
                      <a:pt x="13" y="47"/>
                      <a:pt x="15" y="46"/>
                    </a:cubicBezTo>
                    <a:cubicBezTo>
                      <a:pt x="15" y="46"/>
                      <a:pt x="15" y="45"/>
                      <a:pt x="17" y="45"/>
                    </a:cubicBezTo>
                    <a:close/>
                    <a:moveTo>
                      <a:pt x="94" y="46"/>
                    </a:moveTo>
                    <a:cubicBezTo>
                      <a:pt x="94" y="46"/>
                      <a:pt x="94" y="46"/>
                      <a:pt x="94" y="46"/>
                    </a:cubicBezTo>
                    <a:cubicBezTo>
                      <a:pt x="94" y="46"/>
                      <a:pt x="94" y="46"/>
                      <a:pt x="94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5" y="46"/>
                      <a:pt x="95" y="46"/>
                      <a:pt x="94" y="46"/>
                    </a:cubicBezTo>
                    <a:close/>
                    <a:moveTo>
                      <a:pt x="78" y="46"/>
                    </a:moveTo>
                    <a:cubicBezTo>
                      <a:pt x="78" y="46"/>
                      <a:pt x="77" y="46"/>
                      <a:pt x="78" y="46"/>
                    </a:cubicBezTo>
                    <a:cubicBezTo>
                      <a:pt x="78" y="46"/>
                      <a:pt x="77" y="46"/>
                      <a:pt x="77" y="46"/>
                    </a:cubicBezTo>
                    <a:cubicBezTo>
                      <a:pt x="76" y="47"/>
                      <a:pt x="76" y="47"/>
                      <a:pt x="76" y="47"/>
                    </a:cubicBezTo>
                    <a:cubicBezTo>
                      <a:pt x="76" y="47"/>
                      <a:pt x="76" y="47"/>
                      <a:pt x="76" y="47"/>
                    </a:cubicBezTo>
                    <a:cubicBezTo>
                      <a:pt x="76" y="47"/>
                      <a:pt x="77" y="47"/>
                      <a:pt x="78" y="47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lose/>
                    <a:moveTo>
                      <a:pt x="17" y="46"/>
                    </a:moveTo>
                    <a:cubicBezTo>
                      <a:pt x="15" y="46"/>
                      <a:pt x="17" y="47"/>
                      <a:pt x="17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7" y="46"/>
                      <a:pt x="17" y="46"/>
                      <a:pt x="17" y="46"/>
                    </a:cubicBezTo>
                    <a:close/>
                    <a:moveTo>
                      <a:pt x="93" y="46"/>
                    </a:moveTo>
                    <a:cubicBezTo>
                      <a:pt x="93" y="46"/>
                      <a:pt x="93" y="47"/>
                      <a:pt x="93" y="47"/>
                    </a:cubicBezTo>
                    <a:cubicBezTo>
                      <a:pt x="93" y="47"/>
                      <a:pt x="93" y="48"/>
                      <a:pt x="93" y="48"/>
                    </a:cubicBezTo>
                    <a:cubicBezTo>
                      <a:pt x="93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4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4" y="46"/>
                      <a:pt x="93" y="46"/>
                      <a:pt x="93" y="46"/>
                    </a:cubicBezTo>
                    <a:close/>
                    <a:moveTo>
                      <a:pt x="36" y="46"/>
                    </a:moveTo>
                    <a:cubicBezTo>
                      <a:pt x="36" y="46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7" y="48"/>
                    </a:cubicBezTo>
                    <a:cubicBezTo>
                      <a:pt x="37" y="48"/>
                      <a:pt x="38" y="48"/>
                      <a:pt x="38" y="48"/>
                    </a:cubicBezTo>
                    <a:cubicBezTo>
                      <a:pt x="38" y="48"/>
                      <a:pt x="37" y="47"/>
                      <a:pt x="36" y="47"/>
                    </a:cubicBezTo>
                    <a:cubicBezTo>
                      <a:pt x="36" y="47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lose/>
                    <a:moveTo>
                      <a:pt x="14" y="47"/>
                    </a:move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8"/>
                      <a:pt x="14" y="48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5" y="47"/>
                      <a:pt x="15" y="47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lose/>
                    <a:moveTo>
                      <a:pt x="75" y="47"/>
                    </a:moveTo>
                    <a:cubicBezTo>
                      <a:pt x="75" y="47"/>
                      <a:pt x="74" y="47"/>
                      <a:pt x="74" y="47"/>
                    </a:cubicBezTo>
                    <a:cubicBezTo>
                      <a:pt x="73" y="47"/>
                      <a:pt x="73" y="47"/>
                      <a:pt x="73" y="48"/>
                    </a:cubicBezTo>
                    <a:cubicBezTo>
                      <a:pt x="73" y="48"/>
                      <a:pt x="73" y="48"/>
                      <a:pt x="74" y="48"/>
                    </a:cubicBezTo>
                    <a:cubicBezTo>
                      <a:pt x="75" y="47"/>
                      <a:pt x="75" y="47"/>
                      <a:pt x="75" y="47"/>
                    </a:cubicBezTo>
                    <a:close/>
                    <a:moveTo>
                      <a:pt x="19" y="47"/>
                    </a:move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20" y="48"/>
                    </a:cubicBezTo>
                    <a:cubicBezTo>
                      <a:pt x="21" y="48"/>
                      <a:pt x="22" y="48"/>
                      <a:pt x="21" y="48"/>
                    </a:cubicBezTo>
                    <a:cubicBezTo>
                      <a:pt x="21" y="48"/>
                      <a:pt x="20" y="47"/>
                      <a:pt x="19" y="47"/>
                    </a:cubicBezTo>
                    <a:close/>
                    <a:moveTo>
                      <a:pt x="67" y="47"/>
                    </a:moveTo>
                    <a:cubicBezTo>
                      <a:pt x="67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8"/>
                    </a:cubicBezTo>
                    <a:cubicBezTo>
                      <a:pt x="67" y="49"/>
                      <a:pt x="67" y="49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6" y="48"/>
                      <a:pt x="66" y="49"/>
                      <a:pt x="66" y="49"/>
                    </a:cubicBezTo>
                    <a:cubicBezTo>
                      <a:pt x="66" y="49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1"/>
                    </a:cubicBezTo>
                    <a:cubicBezTo>
                      <a:pt x="67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49"/>
                    </a:cubicBezTo>
                    <a:cubicBezTo>
                      <a:pt x="68" y="49"/>
                      <a:pt x="68" y="49"/>
                      <a:pt x="68" y="48"/>
                    </a:cubicBezTo>
                    <a:cubicBezTo>
                      <a:pt x="68" y="48"/>
                      <a:pt x="68" y="47"/>
                      <a:pt x="68" y="47"/>
                    </a:cubicBezTo>
                    <a:cubicBezTo>
                      <a:pt x="67" y="47"/>
                      <a:pt x="67" y="47"/>
                      <a:pt x="67" y="47"/>
                    </a:cubicBezTo>
                    <a:close/>
                    <a:moveTo>
                      <a:pt x="84" y="47"/>
                    </a:moveTo>
                    <a:cubicBezTo>
                      <a:pt x="85" y="48"/>
                      <a:pt x="85" y="48"/>
                      <a:pt x="85" y="48"/>
                    </a:cubicBezTo>
                    <a:cubicBezTo>
                      <a:pt x="85" y="48"/>
                      <a:pt x="86" y="49"/>
                      <a:pt x="86" y="49"/>
                    </a:cubicBezTo>
                    <a:cubicBezTo>
                      <a:pt x="86" y="49"/>
                      <a:pt x="87" y="49"/>
                      <a:pt x="87" y="50"/>
                    </a:cubicBezTo>
                    <a:cubicBezTo>
                      <a:pt x="87" y="50"/>
                      <a:pt x="88" y="50"/>
                      <a:pt x="88" y="50"/>
                    </a:cubicBezTo>
                    <a:cubicBezTo>
                      <a:pt x="88" y="51"/>
                      <a:pt x="89" y="51"/>
                      <a:pt x="90" y="51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0" y="52"/>
                      <a:pt x="90" y="52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90" y="53"/>
                      <a:pt x="88" y="53"/>
                      <a:pt x="88" y="53"/>
                    </a:cubicBezTo>
                    <a:cubicBezTo>
                      <a:pt x="85" y="54"/>
                      <a:pt x="83" y="55"/>
                      <a:pt x="80" y="56"/>
                    </a:cubicBezTo>
                    <a:cubicBezTo>
                      <a:pt x="79" y="57"/>
                      <a:pt x="78" y="57"/>
                      <a:pt x="77" y="58"/>
                    </a:cubicBezTo>
                    <a:cubicBezTo>
                      <a:pt x="77" y="58"/>
                      <a:pt x="77" y="58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6"/>
                      <a:pt x="78" y="55"/>
                      <a:pt x="78" y="55"/>
                    </a:cubicBezTo>
                    <a:cubicBezTo>
                      <a:pt x="78" y="55"/>
                      <a:pt x="78" y="54"/>
                      <a:pt x="79" y="54"/>
                    </a:cubicBezTo>
                    <a:cubicBezTo>
                      <a:pt x="79" y="53"/>
                      <a:pt x="79" y="53"/>
                      <a:pt x="79" y="51"/>
                    </a:cubicBezTo>
                    <a:cubicBezTo>
                      <a:pt x="79" y="49"/>
                      <a:pt x="79" y="49"/>
                      <a:pt x="79" y="48"/>
                    </a:cubicBezTo>
                    <a:cubicBezTo>
                      <a:pt x="80" y="48"/>
                      <a:pt x="80" y="48"/>
                      <a:pt x="81" y="48"/>
                    </a:cubicBezTo>
                    <a:cubicBezTo>
                      <a:pt x="81" y="48"/>
                      <a:pt x="82" y="48"/>
                      <a:pt x="83" y="48"/>
                    </a:cubicBezTo>
                    <a:lnTo>
                      <a:pt x="84" y="47"/>
                    </a:lnTo>
                    <a:close/>
                    <a:moveTo>
                      <a:pt x="50" y="48"/>
                    </a:moveTo>
                    <a:cubicBezTo>
                      <a:pt x="50" y="48"/>
                      <a:pt x="50" y="48"/>
                      <a:pt x="50" y="48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8"/>
                      <a:pt x="50" y="48"/>
                    </a:cubicBezTo>
                    <a:cubicBezTo>
                      <a:pt x="50" y="48"/>
                      <a:pt x="50" y="48"/>
                      <a:pt x="50" y="48"/>
                    </a:cubicBezTo>
                    <a:close/>
                    <a:moveTo>
                      <a:pt x="91" y="48"/>
                    </a:moveTo>
                    <a:cubicBezTo>
                      <a:pt x="91" y="48"/>
                      <a:pt x="91" y="48"/>
                      <a:pt x="91" y="48"/>
                    </a:cubicBezTo>
                    <a:cubicBezTo>
                      <a:pt x="91" y="48"/>
                      <a:pt x="93" y="49"/>
                      <a:pt x="93" y="49"/>
                    </a:cubicBezTo>
                    <a:cubicBezTo>
                      <a:pt x="93" y="49"/>
                      <a:pt x="93" y="49"/>
                      <a:pt x="93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93" y="50"/>
                      <a:pt x="92" y="50"/>
                      <a:pt x="92" y="50"/>
                    </a:cubicBezTo>
                    <a:cubicBezTo>
                      <a:pt x="92" y="50"/>
                      <a:pt x="92" y="50"/>
                      <a:pt x="93" y="51"/>
                    </a:cubicBezTo>
                    <a:cubicBezTo>
                      <a:pt x="93" y="51"/>
                      <a:pt x="93" y="51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1"/>
                      <a:pt x="94" y="51"/>
                      <a:pt x="95" y="51"/>
                    </a:cubicBezTo>
                    <a:cubicBezTo>
                      <a:pt x="95" y="51"/>
                      <a:pt x="95" y="50"/>
                      <a:pt x="94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4" y="50"/>
                      <a:pt x="94" y="49"/>
                      <a:pt x="94" y="49"/>
                    </a:cubicBezTo>
                    <a:cubicBezTo>
                      <a:pt x="94" y="49"/>
                      <a:pt x="94" y="49"/>
                      <a:pt x="93" y="49"/>
                    </a:cubicBezTo>
                    <a:cubicBezTo>
                      <a:pt x="93" y="49"/>
                      <a:pt x="93" y="48"/>
                      <a:pt x="92" y="48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91" y="48"/>
                      <a:pt x="91" y="48"/>
                      <a:pt x="91" y="48"/>
                    </a:cubicBezTo>
                    <a:close/>
                    <a:moveTo>
                      <a:pt x="95" y="48"/>
                    </a:moveTo>
                    <a:cubicBezTo>
                      <a:pt x="95" y="48"/>
                      <a:pt x="95" y="48"/>
                      <a:pt x="95" y="48"/>
                    </a:cubicBezTo>
                    <a:cubicBezTo>
                      <a:pt x="94" y="48"/>
                      <a:pt x="94" y="48"/>
                      <a:pt x="95" y="49"/>
                    </a:cubicBezTo>
                    <a:cubicBezTo>
                      <a:pt x="95" y="49"/>
                      <a:pt x="95" y="49"/>
                      <a:pt x="95" y="49"/>
                    </a:cubicBezTo>
                    <a:cubicBezTo>
                      <a:pt x="95" y="49"/>
                      <a:pt x="95" y="49"/>
                      <a:pt x="95" y="49"/>
                    </a:cubicBezTo>
                    <a:cubicBezTo>
                      <a:pt x="97" y="49"/>
                      <a:pt x="97" y="49"/>
                      <a:pt x="96" y="48"/>
                    </a:cubicBezTo>
                    <a:cubicBezTo>
                      <a:pt x="96" y="48"/>
                      <a:pt x="96" y="48"/>
                      <a:pt x="96" y="49"/>
                    </a:cubicBezTo>
                    <a:cubicBezTo>
                      <a:pt x="96" y="49"/>
                      <a:pt x="95" y="49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lose/>
                    <a:moveTo>
                      <a:pt x="47" y="48"/>
                    </a:move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6" y="49"/>
                    </a:cubicBezTo>
                    <a:cubicBezTo>
                      <a:pt x="46" y="49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7" y="50"/>
                    </a:cubicBezTo>
                    <a:cubicBezTo>
                      <a:pt x="47" y="49"/>
                      <a:pt x="47" y="49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lose/>
                    <a:moveTo>
                      <a:pt x="89" y="48"/>
                    </a:moveTo>
                    <a:cubicBezTo>
                      <a:pt x="89" y="48"/>
                      <a:pt x="89" y="49"/>
                      <a:pt x="90" y="49"/>
                    </a:cubicBezTo>
                    <a:cubicBezTo>
                      <a:pt x="90" y="49"/>
                      <a:pt x="90" y="50"/>
                      <a:pt x="90" y="50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90" y="50"/>
                      <a:pt x="91" y="50"/>
                      <a:pt x="91" y="50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49"/>
                      <a:pt x="90" y="48"/>
                      <a:pt x="89" y="48"/>
                    </a:cubicBezTo>
                    <a:close/>
                    <a:moveTo>
                      <a:pt x="39" y="48"/>
                    </a:moveTo>
                    <a:cubicBezTo>
                      <a:pt x="39" y="48"/>
                      <a:pt x="39" y="48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40" y="49"/>
                      <a:pt x="41" y="50"/>
                      <a:pt x="41" y="49"/>
                    </a:cubicBezTo>
                    <a:cubicBezTo>
                      <a:pt x="41" y="49"/>
                      <a:pt x="41" y="49"/>
                      <a:pt x="40" y="49"/>
                    </a:cubicBezTo>
                    <a:cubicBezTo>
                      <a:pt x="40" y="49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lose/>
                    <a:moveTo>
                      <a:pt x="17" y="48"/>
                    </a:moveTo>
                    <a:cubicBezTo>
                      <a:pt x="17" y="48"/>
                      <a:pt x="17" y="49"/>
                      <a:pt x="18" y="49"/>
                    </a:cubicBezTo>
                    <a:cubicBezTo>
                      <a:pt x="19" y="49"/>
                      <a:pt x="19" y="49"/>
                      <a:pt x="20" y="50"/>
                    </a:cubicBezTo>
                    <a:cubicBezTo>
                      <a:pt x="20" y="50"/>
                      <a:pt x="21" y="51"/>
                      <a:pt x="21" y="51"/>
                    </a:cubicBezTo>
                    <a:cubicBezTo>
                      <a:pt x="23" y="51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5" y="53"/>
                      <a:pt x="25" y="53"/>
                    </a:cubicBezTo>
                    <a:cubicBezTo>
                      <a:pt x="26" y="53"/>
                      <a:pt x="28" y="54"/>
                      <a:pt x="28" y="54"/>
                    </a:cubicBezTo>
                    <a:cubicBezTo>
                      <a:pt x="28" y="55"/>
                      <a:pt x="29" y="55"/>
                      <a:pt x="30" y="55"/>
                    </a:cubicBezTo>
                    <a:cubicBezTo>
                      <a:pt x="30" y="56"/>
                      <a:pt x="31" y="56"/>
                      <a:pt x="31" y="56"/>
                    </a:cubicBezTo>
                    <a:cubicBezTo>
                      <a:pt x="31" y="56"/>
                      <a:pt x="32" y="57"/>
                      <a:pt x="33" y="57"/>
                    </a:cubicBezTo>
                    <a:cubicBezTo>
                      <a:pt x="34" y="58"/>
                      <a:pt x="36" y="59"/>
                      <a:pt x="37" y="59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2"/>
                      <a:pt x="37" y="62"/>
                      <a:pt x="37" y="62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6" y="62"/>
                      <a:pt x="36" y="62"/>
                    </a:cubicBezTo>
                    <a:cubicBezTo>
                      <a:pt x="35" y="61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0"/>
                      <a:pt x="33" y="60"/>
                    </a:cubicBezTo>
                    <a:cubicBezTo>
                      <a:pt x="32" y="60"/>
                      <a:pt x="32" y="60"/>
                      <a:pt x="31" y="59"/>
                    </a:cubicBezTo>
                    <a:cubicBezTo>
                      <a:pt x="30" y="59"/>
                      <a:pt x="29" y="59"/>
                      <a:pt x="28" y="58"/>
                    </a:cubicBezTo>
                    <a:cubicBezTo>
                      <a:pt x="28" y="58"/>
                      <a:pt x="28" y="58"/>
                      <a:pt x="27" y="57"/>
                    </a:cubicBezTo>
                    <a:cubicBezTo>
                      <a:pt x="26" y="57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4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2" y="55"/>
                      <a:pt x="22" y="54"/>
                      <a:pt x="22" y="54"/>
                    </a:cubicBezTo>
                    <a:cubicBezTo>
                      <a:pt x="22" y="54"/>
                      <a:pt x="18" y="53"/>
                      <a:pt x="18" y="52"/>
                    </a:cubicBezTo>
                    <a:cubicBezTo>
                      <a:pt x="18" y="52"/>
                      <a:pt x="18" y="52"/>
                      <a:pt x="17" y="52"/>
                    </a:cubicBezTo>
                    <a:cubicBezTo>
                      <a:pt x="16" y="51"/>
                      <a:pt x="15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8"/>
                      <a:pt x="17" y="48"/>
                    </a:cubicBezTo>
                    <a:close/>
                    <a:moveTo>
                      <a:pt x="23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5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4" y="50"/>
                      <a:pt x="24" y="49"/>
                      <a:pt x="24" y="49"/>
                    </a:cubicBezTo>
                    <a:cubicBezTo>
                      <a:pt x="23" y="49"/>
                      <a:pt x="23" y="49"/>
                      <a:pt x="23" y="49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0"/>
                      <a:pt x="14" y="49"/>
                      <a:pt x="14" y="50"/>
                    </a:cubicBezTo>
                    <a:close/>
                    <a:moveTo>
                      <a:pt x="96" y="50"/>
                    </a:moveTo>
                    <a:cubicBezTo>
                      <a:pt x="96" y="50"/>
                      <a:pt x="96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6" y="51"/>
                      <a:pt x="96" y="51"/>
                      <a:pt x="96" y="51"/>
                    </a:cubicBezTo>
                    <a:cubicBezTo>
                      <a:pt x="97" y="51"/>
                      <a:pt x="97" y="51"/>
                      <a:pt x="98" y="51"/>
                    </a:cubicBezTo>
                    <a:cubicBezTo>
                      <a:pt x="98" y="51"/>
                      <a:pt x="98" y="50"/>
                      <a:pt x="98" y="50"/>
                    </a:cubicBezTo>
                    <a:cubicBezTo>
                      <a:pt x="98" y="50"/>
                      <a:pt x="97" y="50"/>
                      <a:pt x="97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7" y="50"/>
                      <a:pt x="96" y="50"/>
                      <a:pt x="96" y="50"/>
                    </a:cubicBezTo>
                    <a:close/>
                    <a:moveTo>
                      <a:pt x="47" y="50"/>
                    </a:moveTo>
                    <a:cubicBezTo>
                      <a:pt x="47" y="50"/>
                      <a:pt x="47" y="51"/>
                      <a:pt x="46" y="52"/>
                    </a:cubicBezTo>
                    <a:cubicBezTo>
                      <a:pt x="46" y="52"/>
                      <a:pt x="46" y="53"/>
                      <a:pt x="46" y="53"/>
                    </a:cubicBezTo>
                    <a:cubicBezTo>
                      <a:pt x="46" y="53"/>
                      <a:pt x="47" y="53"/>
                      <a:pt x="47" y="53"/>
                    </a:cubicBezTo>
                    <a:cubicBezTo>
                      <a:pt x="47" y="53"/>
                      <a:pt x="47" y="51"/>
                      <a:pt x="47" y="51"/>
                    </a:cubicBezTo>
                    <a:cubicBezTo>
                      <a:pt x="47" y="51"/>
                      <a:pt x="47" y="50"/>
                      <a:pt x="47" y="50"/>
                    </a:cubicBezTo>
                    <a:close/>
                    <a:moveTo>
                      <a:pt x="27" y="51"/>
                    </a:moveTo>
                    <a:cubicBezTo>
                      <a:pt x="27" y="51"/>
                      <a:pt x="27" y="51"/>
                      <a:pt x="26" y="51"/>
                    </a:cubicBezTo>
                    <a:cubicBezTo>
                      <a:pt x="26" y="51"/>
                      <a:pt x="26" y="52"/>
                      <a:pt x="27" y="52"/>
                    </a:cubicBezTo>
                    <a:cubicBezTo>
                      <a:pt x="28" y="52"/>
                      <a:pt x="29" y="52"/>
                      <a:pt x="29" y="52"/>
                    </a:cubicBezTo>
                    <a:cubicBezTo>
                      <a:pt x="29" y="52"/>
                      <a:pt x="28" y="51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lose/>
                    <a:moveTo>
                      <a:pt x="69" y="51"/>
                    </a:moveTo>
                    <a:cubicBezTo>
                      <a:pt x="69" y="51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9" y="52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70" y="53"/>
                      <a:pt x="70" y="53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2" y="53"/>
                      <a:pt x="72" y="53"/>
                    </a:cubicBezTo>
                    <a:cubicBezTo>
                      <a:pt x="71" y="53"/>
                      <a:pt x="71" y="53"/>
                      <a:pt x="70" y="53"/>
                    </a:cubicBezTo>
                    <a:cubicBezTo>
                      <a:pt x="70" y="53"/>
                      <a:pt x="70" y="53"/>
                      <a:pt x="70" y="52"/>
                    </a:cubicBezTo>
                    <a:cubicBezTo>
                      <a:pt x="70" y="52"/>
                      <a:pt x="69" y="52"/>
                      <a:pt x="69" y="52"/>
                    </a:cubicBezTo>
                    <a:cubicBezTo>
                      <a:pt x="69" y="52"/>
                      <a:pt x="69" y="51"/>
                      <a:pt x="69" y="51"/>
                    </a:cubicBezTo>
                    <a:cubicBezTo>
                      <a:pt x="69" y="51"/>
                      <a:pt x="69" y="51"/>
                      <a:pt x="69" y="51"/>
                    </a:cubicBezTo>
                    <a:close/>
                    <a:moveTo>
                      <a:pt x="15" y="52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5" y="53"/>
                      <a:pt x="15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lose/>
                    <a:moveTo>
                      <a:pt x="45" y="52"/>
                    </a:moveTo>
                    <a:cubicBezTo>
                      <a:pt x="45" y="52"/>
                      <a:pt x="44" y="54"/>
                      <a:pt x="44" y="54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5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3"/>
                      <a:pt x="46" y="52"/>
                      <a:pt x="45" y="52"/>
                    </a:cubicBezTo>
                    <a:close/>
                    <a:moveTo>
                      <a:pt x="75" y="52"/>
                    </a:moveTo>
                    <a:cubicBezTo>
                      <a:pt x="75" y="52"/>
                      <a:pt x="75" y="52"/>
                      <a:pt x="75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5" y="54"/>
                      <a:pt x="75" y="54"/>
                      <a:pt x="75" y="53"/>
                    </a:cubicBezTo>
                    <a:cubicBezTo>
                      <a:pt x="75" y="53"/>
                      <a:pt x="75" y="53"/>
                      <a:pt x="76" y="53"/>
                    </a:cubicBezTo>
                    <a:cubicBezTo>
                      <a:pt x="76" y="53"/>
                      <a:pt x="76" y="52"/>
                      <a:pt x="75" y="52"/>
                    </a:cubicBezTo>
                    <a:close/>
                    <a:moveTo>
                      <a:pt x="68" y="52"/>
                    </a:moveTo>
                    <a:cubicBezTo>
                      <a:pt x="68" y="52"/>
                      <a:pt x="68" y="52"/>
                      <a:pt x="68" y="53"/>
                    </a:cubicBezTo>
                    <a:cubicBezTo>
                      <a:pt x="68" y="53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5"/>
                      <a:pt x="69" y="54"/>
                      <a:pt x="69" y="53"/>
                    </a:cubicBezTo>
                    <a:cubicBezTo>
                      <a:pt x="68" y="53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lose/>
                    <a:moveTo>
                      <a:pt x="77" y="52"/>
                    </a:moveTo>
                    <a:cubicBezTo>
                      <a:pt x="77" y="52"/>
                      <a:pt x="76" y="53"/>
                      <a:pt x="76" y="53"/>
                    </a:cubicBezTo>
                    <a:cubicBezTo>
                      <a:pt x="76" y="53"/>
                      <a:pt x="76" y="53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5"/>
                      <a:pt x="76" y="55"/>
                      <a:pt x="76" y="55"/>
                    </a:cubicBezTo>
                    <a:cubicBezTo>
                      <a:pt x="76" y="55"/>
                      <a:pt x="76" y="55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3"/>
                    </a:cubicBezTo>
                    <a:cubicBezTo>
                      <a:pt x="77" y="53"/>
                      <a:pt x="77" y="52"/>
                      <a:pt x="77" y="52"/>
                    </a:cubicBezTo>
                    <a:close/>
                    <a:moveTo>
                      <a:pt x="96" y="53"/>
                    </a:moveTo>
                    <a:cubicBezTo>
                      <a:pt x="97" y="53"/>
                      <a:pt x="97" y="53"/>
                      <a:pt x="97" y="53"/>
                    </a:cubicBezTo>
                    <a:cubicBezTo>
                      <a:pt x="97" y="53"/>
                      <a:pt x="98" y="53"/>
                      <a:pt x="98" y="53"/>
                    </a:cubicBezTo>
                    <a:cubicBezTo>
                      <a:pt x="98" y="54"/>
                      <a:pt x="98" y="54"/>
                      <a:pt x="98" y="54"/>
                    </a:cubicBezTo>
                    <a:cubicBezTo>
                      <a:pt x="98" y="54"/>
                      <a:pt x="98" y="55"/>
                      <a:pt x="98" y="55"/>
                    </a:cubicBezTo>
                    <a:cubicBezTo>
                      <a:pt x="98" y="55"/>
                      <a:pt x="99" y="55"/>
                      <a:pt x="99" y="55"/>
                    </a:cubicBezTo>
                    <a:cubicBezTo>
                      <a:pt x="99" y="56"/>
                      <a:pt x="99" y="57"/>
                      <a:pt x="99" y="58"/>
                    </a:cubicBezTo>
                    <a:cubicBezTo>
                      <a:pt x="99" y="61"/>
                      <a:pt x="99" y="63"/>
                      <a:pt x="96" y="67"/>
                    </a:cubicBezTo>
                    <a:cubicBezTo>
                      <a:pt x="94" y="70"/>
                      <a:pt x="82" y="72"/>
                      <a:pt x="77" y="67"/>
                    </a:cubicBezTo>
                    <a:cubicBezTo>
                      <a:pt x="76" y="65"/>
                      <a:pt x="75" y="64"/>
                      <a:pt x="74" y="63"/>
                    </a:cubicBezTo>
                    <a:cubicBezTo>
                      <a:pt x="73" y="63"/>
                      <a:pt x="73" y="63"/>
                      <a:pt x="74" y="62"/>
                    </a:cubicBezTo>
                    <a:cubicBezTo>
                      <a:pt x="74" y="61"/>
                      <a:pt x="75" y="60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6" y="60"/>
                      <a:pt x="76" y="59"/>
                      <a:pt x="76" y="60"/>
                    </a:cubicBezTo>
                    <a:cubicBezTo>
                      <a:pt x="76" y="60"/>
                      <a:pt x="76" y="60"/>
                      <a:pt x="76" y="59"/>
                    </a:cubicBezTo>
                    <a:cubicBezTo>
                      <a:pt x="76" y="59"/>
                      <a:pt x="77" y="59"/>
                      <a:pt x="77" y="59"/>
                    </a:cubicBezTo>
                    <a:cubicBezTo>
                      <a:pt x="85" y="54"/>
                      <a:pt x="91" y="53"/>
                      <a:pt x="96" y="53"/>
                    </a:cubicBezTo>
                    <a:close/>
                    <a:moveTo>
                      <a:pt x="30" y="53"/>
                    </a:moveTo>
                    <a:cubicBezTo>
                      <a:pt x="30" y="53"/>
                      <a:pt x="30" y="53"/>
                      <a:pt x="30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1" y="54"/>
                      <a:pt x="31" y="54"/>
                    </a:cubicBezTo>
                    <a:cubicBezTo>
                      <a:pt x="31" y="53"/>
                      <a:pt x="30" y="53"/>
                      <a:pt x="30" y="53"/>
                    </a:cubicBezTo>
                    <a:close/>
                    <a:moveTo>
                      <a:pt x="72" y="53"/>
                    </a:move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4"/>
                      <a:pt x="72" y="54"/>
                    </a:cubicBezTo>
                    <a:cubicBezTo>
                      <a:pt x="72" y="54"/>
                      <a:pt x="73" y="54"/>
                      <a:pt x="73" y="54"/>
                    </a:cubicBezTo>
                    <a:cubicBezTo>
                      <a:pt x="74" y="54"/>
                      <a:pt x="74" y="54"/>
                      <a:pt x="74" y="53"/>
                    </a:cubicBezTo>
                    <a:cubicBezTo>
                      <a:pt x="74" y="53"/>
                      <a:pt x="73" y="53"/>
                      <a:pt x="72" y="53"/>
                    </a:cubicBezTo>
                    <a:close/>
                    <a:moveTo>
                      <a:pt x="12" y="53"/>
                    </a:move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2" y="55"/>
                    </a:cubicBezTo>
                    <a:cubicBezTo>
                      <a:pt x="11" y="56"/>
                      <a:pt x="10" y="58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60"/>
                    </a:cubicBezTo>
                    <a:cubicBezTo>
                      <a:pt x="10" y="60"/>
                      <a:pt x="10" y="60"/>
                      <a:pt x="10" y="59"/>
                    </a:cubicBezTo>
                    <a:cubicBezTo>
                      <a:pt x="10" y="59"/>
                      <a:pt x="11" y="59"/>
                      <a:pt x="11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7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2" y="57"/>
                    </a:cubicBezTo>
                    <a:cubicBezTo>
                      <a:pt x="12" y="57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3" y="58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4" y="57"/>
                      <a:pt x="14" y="57"/>
                      <a:pt x="14" y="58"/>
                    </a:cubicBezTo>
                    <a:cubicBezTo>
                      <a:pt x="15" y="58"/>
                      <a:pt x="16" y="58"/>
                      <a:pt x="16" y="58"/>
                    </a:cubicBezTo>
                    <a:cubicBezTo>
                      <a:pt x="17" y="58"/>
                      <a:pt x="17" y="58"/>
                      <a:pt x="17" y="59"/>
                    </a:cubicBezTo>
                    <a:cubicBezTo>
                      <a:pt x="17" y="59"/>
                      <a:pt x="17" y="60"/>
                      <a:pt x="17" y="60"/>
                    </a:cubicBezTo>
                    <a:cubicBezTo>
                      <a:pt x="17" y="60"/>
                      <a:pt x="18" y="60"/>
                      <a:pt x="18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9" y="59"/>
                      <a:pt x="19" y="60"/>
                      <a:pt x="18" y="60"/>
                    </a:cubicBezTo>
                    <a:cubicBezTo>
                      <a:pt x="18" y="61"/>
                      <a:pt x="18" y="62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0"/>
                      <a:pt x="19" y="60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0" y="61"/>
                    </a:cubicBezTo>
                    <a:cubicBezTo>
                      <a:pt x="20" y="61"/>
                      <a:pt x="20" y="61"/>
                      <a:pt x="19" y="61"/>
                    </a:cubicBezTo>
                    <a:cubicBezTo>
                      <a:pt x="19" y="62"/>
                      <a:pt x="18" y="63"/>
                      <a:pt x="17" y="63"/>
                    </a:cubicBezTo>
                    <a:cubicBezTo>
                      <a:pt x="16" y="64"/>
                      <a:pt x="16" y="65"/>
                      <a:pt x="13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6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67"/>
                      <a:pt x="9" y="67"/>
                      <a:pt x="9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7"/>
                      <a:pt x="7" y="67"/>
                      <a:pt x="7" y="67"/>
                    </a:cubicBezTo>
                    <a:cubicBezTo>
                      <a:pt x="7" y="67"/>
                      <a:pt x="6" y="67"/>
                      <a:pt x="6" y="67"/>
                    </a:cubicBezTo>
                    <a:cubicBezTo>
                      <a:pt x="6" y="67"/>
                      <a:pt x="7" y="67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6"/>
                      <a:pt x="7" y="66"/>
                      <a:pt x="6" y="66"/>
                    </a:cubicBezTo>
                    <a:cubicBezTo>
                      <a:pt x="6" y="66"/>
                      <a:pt x="6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4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7" y="62"/>
                      <a:pt x="8" y="61"/>
                      <a:pt x="8" y="61"/>
                    </a:cubicBezTo>
                    <a:cubicBezTo>
                      <a:pt x="8" y="61"/>
                      <a:pt x="9" y="61"/>
                      <a:pt x="9" y="61"/>
                    </a:cubicBezTo>
                    <a:cubicBezTo>
                      <a:pt x="9" y="60"/>
                      <a:pt x="9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59"/>
                    </a:cubicBezTo>
                    <a:cubicBezTo>
                      <a:pt x="9" y="59"/>
                      <a:pt x="9" y="59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6"/>
                      <a:pt x="10" y="56"/>
                    </a:cubicBezTo>
                    <a:cubicBezTo>
                      <a:pt x="11" y="56"/>
                      <a:pt x="11" y="55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4"/>
                      <a:pt x="12" y="54"/>
                      <a:pt x="12" y="54"/>
                    </a:cubicBezTo>
                    <a:lnTo>
                      <a:pt x="12" y="53"/>
                    </a:lnTo>
                    <a:close/>
                    <a:moveTo>
                      <a:pt x="17" y="53"/>
                    </a:move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4"/>
                      <a:pt x="17" y="53"/>
                      <a:pt x="17" y="53"/>
                    </a:cubicBezTo>
                    <a:close/>
                    <a:moveTo>
                      <a:pt x="13" y="54"/>
                    </a:moveTo>
                    <a:cubicBezTo>
                      <a:pt x="13" y="54"/>
                      <a:pt x="14" y="54"/>
                      <a:pt x="14" y="54"/>
                    </a:cubicBezTo>
                    <a:cubicBezTo>
                      <a:pt x="15" y="55"/>
                      <a:pt x="15" y="55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7" y="56"/>
                      <a:pt x="17" y="56"/>
                      <a:pt x="18" y="57"/>
                    </a:cubicBezTo>
                    <a:cubicBezTo>
                      <a:pt x="19" y="57"/>
                      <a:pt x="20" y="58"/>
                      <a:pt x="20" y="58"/>
                    </a:cubicBezTo>
                    <a:cubicBezTo>
                      <a:pt x="21" y="58"/>
                      <a:pt x="22" y="59"/>
                      <a:pt x="22" y="59"/>
                    </a:cubicBezTo>
                    <a:cubicBezTo>
                      <a:pt x="22" y="59"/>
                      <a:pt x="23" y="60"/>
                      <a:pt x="23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5" y="60"/>
                      <a:pt x="25" y="60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7" y="61"/>
                      <a:pt x="27" y="62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8" y="63"/>
                      <a:pt x="28" y="62"/>
                      <a:pt x="27" y="62"/>
                    </a:cubicBezTo>
                    <a:cubicBezTo>
                      <a:pt x="24" y="61"/>
                      <a:pt x="22" y="60"/>
                      <a:pt x="22" y="60"/>
                    </a:cubicBezTo>
                    <a:cubicBezTo>
                      <a:pt x="22" y="60"/>
                      <a:pt x="21" y="60"/>
                      <a:pt x="21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0" y="59"/>
                      <a:pt x="19" y="59"/>
                      <a:pt x="18" y="58"/>
                    </a:cubicBezTo>
                    <a:cubicBezTo>
                      <a:pt x="17" y="58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5"/>
                      <a:pt x="13" y="55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lose/>
                    <a:moveTo>
                      <a:pt x="46" y="54"/>
                    </a:moveTo>
                    <a:cubicBezTo>
                      <a:pt x="46" y="54"/>
                      <a:pt x="45" y="54"/>
                      <a:pt x="45" y="55"/>
                    </a:cubicBezTo>
                    <a:cubicBezTo>
                      <a:pt x="45" y="55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7"/>
                      <a:pt x="45" y="57"/>
                      <a:pt x="45" y="56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lose/>
                    <a:moveTo>
                      <a:pt x="69" y="55"/>
                    </a:moveTo>
                    <a:cubicBezTo>
                      <a:pt x="69" y="55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70" y="56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68" y="54"/>
                      <a:pt x="72" y="57"/>
                      <a:pt x="73" y="55"/>
                    </a:cubicBezTo>
                    <a:cubicBezTo>
                      <a:pt x="73" y="55"/>
                      <a:pt x="72" y="55"/>
                      <a:pt x="71" y="55"/>
                    </a:cubicBezTo>
                    <a:cubicBezTo>
                      <a:pt x="70" y="55"/>
                      <a:pt x="70" y="54"/>
                      <a:pt x="69" y="55"/>
                    </a:cubicBezTo>
                    <a:close/>
                    <a:moveTo>
                      <a:pt x="74" y="55"/>
                    </a:move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6" y="55"/>
                      <a:pt x="76" y="55"/>
                    </a:cubicBezTo>
                    <a:cubicBezTo>
                      <a:pt x="76" y="55"/>
                      <a:pt x="76" y="55"/>
                      <a:pt x="76" y="55"/>
                    </a:cubicBezTo>
                    <a:cubicBezTo>
                      <a:pt x="76" y="55"/>
                      <a:pt x="75" y="55"/>
                      <a:pt x="74" y="55"/>
                    </a:cubicBezTo>
                    <a:close/>
                    <a:moveTo>
                      <a:pt x="34" y="55"/>
                    </a:moveTo>
                    <a:cubicBezTo>
                      <a:pt x="34" y="55"/>
                      <a:pt x="34" y="55"/>
                      <a:pt x="34" y="55"/>
                    </a:cubicBezTo>
                    <a:cubicBezTo>
                      <a:pt x="33" y="56"/>
                      <a:pt x="34" y="56"/>
                      <a:pt x="35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6"/>
                      <a:pt x="35" y="56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lose/>
                    <a:moveTo>
                      <a:pt x="44" y="56"/>
                    </a:moveTo>
                    <a:cubicBezTo>
                      <a:pt x="44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7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lose/>
                    <a:moveTo>
                      <a:pt x="20" y="56"/>
                    </a:move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1" y="57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2" y="57"/>
                      <a:pt x="22" y="57"/>
                    </a:cubicBezTo>
                    <a:cubicBezTo>
                      <a:pt x="22" y="57"/>
                      <a:pt x="22" y="56"/>
                      <a:pt x="22" y="56"/>
                    </a:cubicBezTo>
                    <a:cubicBezTo>
                      <a:pt x="22" y="56"/>
                      <a:pt x="20" y="56"/>
                      <a:pt x="20" y="56"/>
                    </a:cubicBezTo>
                    <a:close/>
                    <a:moveTo>
                      <a:pt x="74" y="56"/>
                    </a:moveTo>
                    <a:cubicBezTo>
                      <a:pt x="73" y="56"/>
                      <a:pt x="73" y="56"/>
                      <a:pt x="73" y="56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3" y="58"/>
                      <a:pt x="73" y="57"/>
                      <a:pt x="74" y="57"/>
                    </a:cubicBezTo>
                    <a:cubicBezTo>
                      <a:pt x="74" y="56"/>
                      <a:pt x="74" y="56"/>
                      <a:pt x="74" y="56"/>
                    </a:cubicBezTo>
                    <a:close/>
                    <a:moveTo>
                      <a:pt x="76" y="56"/>
                    </a:moveTo>
                    <a:cubicBezTo>
                      <a:pt x="76" y="56"/>
                      <a:pt x="75" y="56"/>
                      <a:pt x="75" y="56"/>
                    </a:cubicBezTo>
                    <a:cubicBezTo>
                      <a:pt x="75" y="56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7"/>
                      <a:pt x="75" y="57"/>
                      <a:pt x="75" y="57"/>
                    </a:cubicBezTo>
                    <a:cubicBezTo>
                      <a:pt x="75" y="58"/>
                      <a:pt x="76" y="56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close/>
                    <a:moveTo>
                      <a:pt x="37" y="57"/>
                    </a:moveTo>
                    <a:cubicBezTo>
                      <a:pt x="37" y="57"/>
                      <a:pt x="37" y="57"/>
                      <a:pt x="37" y="58"/>
                    </a:cubicBezTo>
                    <a:cubicBezTo>
                      <a:pt x="38" y="58"/>
                      <a:pt x="39" y="58"/>
                      <a:pt x="39" y="58"/>
                    </a:cubicBezTo>
                    <a:cubicBezTo>
                      <a:pt x="39" y="58"/>
                      <a:pt x="38" y="58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7" y="57"/>
                      <a:pt x="37" y="57"/>
                      <a:pt x="37" y="57"/>
                    </a:cubicBezTo>
                    <a:close/>
                    <a:moveTo>
                      <a:pt x="23" y="57"/>
                    </a:moveTo>
                    <a:cubicBezTo>
                      <a:pt x="23" y="57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4" y="58"/>
                    </a:cubicBezTo>
                    <a:cubicBezTo>
                      <a:pt x="24" y="58"/>
                      <a:pt x="24" y="59"/>
                      <a:pt x="24" y="59"/>
                    </a:cubicBezTo>
                    <a:cubicBezTo>
                      <a:pt x="24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6" y="59"/>
                      <a:pt x="26" y="59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4" y="57"/>
                      <a:pt x="23" y="57"/>
                    </a:cubicBezTo>
                    <a:close/>
                    <a:moveTo>
                      <a:pt x="44" y="58"/>
                    </a:moveTo>
                    <a:cubicBezTo>
                      <a:pt x="44" y="58"/>
                      <a:pt x="43" y="58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4" y="59"/>
                      <a:pt x="44" y="59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lose/>
                    <a:moveTo>
                      <a:pt x="40" y="58"/>
                    </a:move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8"/>
                      <a:pt x="41" y="59"/>
                      <a:pt x="40" y="59"/>
                    </a:cubicBezTo>
                    <a:cubicBezTo>
                      <a:pt x="40" y="59"/>
                      <a:pt x="40" y="60"/>
                      <a:pt x="39" y="60"/>
                    </a:cubicBezTo>
                    <a:cubicBezTo>
                      <a:pt x="39" y="61"/>
                      <a:pt x="39" y="62"/>
                      <a:pt x="39" y="62"/>
                    </a:cubicBezTo>
                    <a:cubicBezTo>
                      <a:pt x="39" y="62"/>
                      <a:pt x="38" y="63"/>
                      <a:pt x="38" y="63"/>
                    </a:cubicBezTo>
                    <a:cubicBezTo>
                      <a:pt x="38" y="64"/>
                      <a:pt x="37" y="66"/>
                      <a:pt x="37" y="66"/>
                    </a:cubicBezTo>
                    <a:cubicBezTo>
                      <a:pt x="36" y="67"/>
                      <a:pt x="36" y="67"/>
                      <a:pt x="36" y="66"/>
                    </a:cubicBezTo>
                    <a:cubicBezTo>
                      <a:pt x="35" y="66"/>
                      <a:pt x="35" y="66"/>
                      <a:pt x="36" y="66"/>
                    </a:cubicBezTo>
                    <a:cubicBezTo>
                      <a:pt x="36" y="66"/>
                      <a:pt x="37" y="65"/>
                      <a:pt x="37" y="65"/>
                    </a:cubicBezTo>
                    <a:cubicBezTo>
                      <a:pt x="37" y="65"/>
                      <a:pt x="37" y="64"/>
                      <a:pt x="38" y="63"/>
                    </a:cubicBezTo>
                    <a:cubicBezTo>
                      <a:pt x="38" y="61"/>
                      <a:pt x="39" y="61"/>
                      <a:pt x="39" y="59"/>
                    </a:cubicBezTo>
                    <a:cubicBezTo>
                      <a:pt x="40" y="58"/>
                      <a:pt x="40" y="58"/>
                      <a:pt x="40" y="58"/>
                    </a:cubicBezTo>
                    <a:close/>
                    <a:moveTo>
                      <a:pt x="43" y="58"/>
                    </a:move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9"/>
                      <a:pt x="42" y="59"/>
                    </a:cubicBezTo>
                    <a:cubicBezTo>
                      <a:pt x="41" y="60"/>
                      <a:pt x="41" y="60"/>
                      <a:pt x="42" y="61"/>
                    </a:cubicBezTo>
                    <a:cubicBezTo>
                      <a:pt x="42" y="61"/>
                      <a:pt x="42" y="61"/>
                      <a:pt x="42" y="60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8"/>
                      <a:pt x="43" y="58"/>
                      <a:pt x="43" y="58"/>
                    </a:cubicBezTo>
                    <a:close/>
                    <a:moveTo>
                      <a:pt x="11" y="59"/>
                    </a:move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60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2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59"/>
                      <a:pt x="11" y="59"/>
                      <a:pt x="11" y="59"/>
                    </a:cubicBezTo>
                    <a:close/>
                    <a:moveTo>
                      <a:pt x="26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60"/>
                      <a:pt x="27" y="60"/>
                      <a:pt x="28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60"/>
                      <a:pt x="28" y="60"/>
                      <a:pt x="27" y="59"/>
                    </a:cubicBezTo>
                    <a:cubicBezTo>
                      <a:pt x="27" y="59"/>
                      <a:pt x="27" y="59"/>
                      <a:pt x="26" y="59"/>
                    </a:cubicBezTo>
                    <a:close/>
                    <a:moveTo>
                      <a:pt x="71" y="59"/>
                    </a:moveTo>
                    <a:cubicBezTo>
                      <a:pt x="71" y="59"/>
                      <a:pt x="71" y="60"/>
                      <a:pt x="72" y="60"/>
                    </a:cubicBezTo>
                    <a:cubicBezTo>
                      <a:pt x="72" y="61"/>
                      <a:pt x="72" y="61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4" y="61"/>
                      <a:pt x="73" y="6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3" y="61"/>
                      <a:pt x="72" y="61"/>
                      <a:pt x="72" y="61"/>
                    </a:cubicBezTo>
                    <a:cubicBezTo>
                      <a:pt x="72" y="61"/>
                      <a:pt x="72" y="61"/>
                      <a:pt x="72" y="62"/>
                    </a:cubicBezTo>
                    <a:cubicBezTo>
                      <a:pt x="72" y="62"/>
                      <a:pt x="73" y="62"/>
                      <a:pt x="73" y="62"/>
                    </a:cubicBezTo>
                    <a:cubicBezTo>
                      <a:pt x="73" y="63"/>
                      <a:pt x="72" y="62"/>
                      <a:pt x="72" y="62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1" y="61"/>
                      <a:pt x="71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1" y="59"/>
                      <a:pt x="71" y="59"/>
                      <a:pt x="71" y="59"/>
                    </a:cubicBezTo>
                    <a:close/>
                    <a:moveTo>
                      <a:pt x="17" y="60"/>
                    </a:move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1"/>
                      <a:pt x="16" y="61"/>
                    </a:cubicBezTo>
                    <a:cubicBezTo>
                      <a:pt x="16" y="61"/>
                      <a:pt x="16" y="61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6" y="63"/>
                      <a:pt x="16" y="63"/>
                    </a:cubicBezTo>
                    <a:cubicBezTo>
                      <a:pt x="16" y="63"/>
                      <a:pt x="17" y="63"/>
                      <a:pt x="17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lose/>
                    <a:moveTo>
                      <a:pt x="44" y="60"/>
                    </a:move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4" y="61"/>
                      <a:pt x="44" y="61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lose/>
                    <a:moveTo>
                      <a:pt x="9" y="60"/>
                    </a:moveTo>
                    <a:cubicBezTo>
                      <a:pt x="9" y="60"/>
                      <a:pt x="9" y="60"/>
                      <a:pt x="9" y="60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9" y="60"/>
                    </a:cubicBezTo>
                    <a:close/>
                    <a:moveTo>
                      <a:pt x="29" y="60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1"/>
                      <a:pt x="30" y="61"/>
                    </a:cubicBezTo>
                    <a:cubicBezTo>
                      <a:pt x="31" y="62"/>
                      <a:pt x="31" y="62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0" y="61"/>
                    </a:cubicBezTo>
                    <a:cubicBezTo>
                      <a:pt x="30" y="60"/>
                      <a:pt x="30" y="60"/>
                      <a:pt x="29" y="60"/>
                    </a:cubicBezTo>
                    <a:close/>
                    <a:moveTo>
                      <a:pt x="21" y="60"/>
                    </a:move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2" y="61"/>
                      <a:pt x="22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4" y="61"/>
                      <a:pt x="24" y="62"/>
                      <a:pt x="24" y="62"/>
                    </a:cubicBezTo>
                    <a:cubicBezTo>
                      <a:pt x="24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7" y="63"/>
                    </a:cubicBezTo>
                    <a:cubicBezTo>
                      <a:pt x="27" y="63"/>
                      <a:pt x="27" y="63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5"/>
                      <a:pt x="27" y="65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70"/>
                      <a:pt x="27" y="71"/>
                      <a:pt x="27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7" y="72"/>
                      <a:pt x="27" y="73"/>
                      <a:pt x="27" y="73"/>
                    </a:cubicBezTo>
                    <a:cubicBezTo>
                      <a:pt x="27" y="73"/>
                      <a:pt x="27" y="74"/>
                      <a:pt x="28" y="74"/>
                    </a:cubicBezTo>
                    <a:cubicBezTo>
                      <a:pt x="28" y="74"/>
                      <a:pt x="27" y="74"/>
                      <a:pt x="27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3" y="72"/>
                      <a:pt x="23" y="72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1" y="71"/>
                      <a:pt x="21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0" y="71"/>
                      <a:pt x="20" y="70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8" y="70"/>
                      <a:pt x="18" y="70"/>
                      <a:pt x="17" y="69"/>
                    </a:cubicBezTo>
                    <a:cubicBezTo>
                      <a:pt x="17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5" y="68"/>
                      <a:pt x="14" y="68"/>
                    </a:cubicBezTo>
                    <a:cubicBezTo>
                      <a:pt x="14" y="68"/>
                      <a:pt x="13" y="68"/>
                      <a:pt x="13" y="68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2" y="68"/>
                      <a:pt x="12" y="67"/>
                      <a:pt x="12" y="67"/>
                    </a:cubicBezTo>
                    <a:cubicBezTo>
                      <a:pt x="12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4" y="67"/>
                    </a:cubicBezTo>
                    <a:cubicBezTo>
                      <a:pt x="14" y="67"/>
                      <a:pt x="14" y="67"/>
                      <a:pt x="15" y="67"/>
                    </a:cubicBezTo>
                    <a:cubicBezTo>
                      <a:pt x="15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9" y="63"/>
                      <a:pt x="20" y="63"/>
                    </a:cubicBezTo>
                    <a:cubicBezTo>
                      <a:pt x="20" y="62"/>
                      <a:pt x="20" y="62"/>
                      <a:pt x="21" y="62"/>
                    </a:cubicBezTo>
                    <a:cubicBezTo>
                      <a:pt x="21" y="61"/>
                      <a:pt x="21" y="61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lose/>
                    <a:moveTo>
                      <a:pt x="32" y="62"/>
                    </a:moveTo>
                    <a:cubicBezTo>
                      <a:pt x="32" y="62"/>
                      <a:pt x="32" y="62"/>
                      <a:pt x="33" y="62"/>
                    </a:cubicBezTo>
                    <a:cubicBezTo>
                      <a:pt x="33" y="63"/>
                      <a:pt x="33" y="63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4" y="63"/>
                      <a:pt x="34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2" y="62"/>
                      <a:pt x="32" y="62"/>
                    </a:cubicBezTo>
                    <a:close/>
                    <a:moveTo>
                      <a:pt x="15" y="62"/>
                    </a:moveTo>
                    <a:cubicBezTo>
                      <a:pt x="15" y="62"/>
                      <a:pt x="14" y="62"/>
                      <a:pt x="14" y="63"/>
                    </a:cubicBezTo>
                    <a:cubicBezTo>
                      <a:pt x="13" y="63"/>
                      <a:pt x="13" y="63"/>
                      <a:pt x="14" y="63"/>
                    </a:cubicBezTo>
                    <a:cubicBezTo>
                      <a:pt x="14" y="63"/>
                      <a:pt x="14" y="63"/>
                      <a:pt x="14" y="64"/>
                    </a:cubicBezTo>
                    <a:cubicBezTo>
                      <a:pt x="13" y="64"/>
                      <a:pt x="13" y="65"/>
                      <a:pt x="13" y="65"/>
                    </a:cubicBezTo>
                    <a:cubicBezTo>
                      <a:pt x="13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3"/>
                      <a:pt x="15" y="63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lose/>
                    <a:moveTo>
                      <a:pt x="11" y="62"/>
                    </a:moveTo>
                    <a:cubicBezTo>
                      <a:pt x="10" y="62"/>
                      <a:pt x="10" y="63"/>
                      <a:pt x="10" y="63"/>
                    </a:cubicBezTo>
                    <a:cubicBezTo>
                      <a:pt x="10" y="64"/>
                      <a:pt x="10" y="64"/>
                      <a:pt x="10" y="65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1" y="64"/>
                      <a:pt x="12" y="64"/>
                      <a:pt x="12" y="64"/>
                    </a:cubicBezTo>
                    <a:cubicBezTo>
                      <a:pt x="12" y="64"/>
                      <a:pt x="13" y="64"/>
                      <a:pt x="13" y="63"/>
                    </a:cubicBezTo>
                    <a:cubicBezTo>
                      <a:pt x="13" y="63"/>
                      <a:pt x="12" y="63"/>
                      <a:pt x="12" y="63"/>
                    </a:cubicBezTo>
                    <a:cubicBezTo>
                      <a:pt x="12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lose/>
                    <a:moveTo>
                      <a:pt x="9" y="63"/>
                    </a:move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8" y="64"/>
                      <a:pt x="8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10" y="65"/>
                      <a:pt x="10" y="65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lose/>
                    <a:moveTo>
                      <a:pt x="42" y="63"/>
                    </a:moveTo>
                    <a:cubicBezTo>
                      <a:pt x="42" y="63"/>
                      <a:pt x="42" y="63"/>
                      <a:pt x="42" y="63"/>
                    </a:cubicBezTo>
                    <a:cubicBezTo>
                      <a:pt x="41" y="63"/>
                      <a:pt x="41" y="64"/>
                      <a:pt x="41" y="64"/>
                    </a:cubicBezTo>
                    <a:cubicBezTo>
                      <a:pt x="41" y="65"/>
                      <a:pt x="40" y="66"/>
                      <a:pt x="41" y="66"/>
                    </a:cubicBezTo>
                    <a:cubicBezTo>
                      <a:pt x="41" y="66"/>
                      <a:pt x="41" y="66"/>
                      <a:pt x="41" y="65"/>
                    </a:cubicBezTo>
                    <a:cubicBezTo>
                      <a:pt x="41" y="65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lose/>
                    <a:moveTo>
                      <a:pt x="31" y="65"/>
                    </a:moveTo>
                    <a:cubicBezTo>
                      <a:pt x="31" y="65"/>
                      <a:pt x="30" y="65"/>
                      <a:pt x="30" y="65"/>
                    </a:cubicBezTo>
                    <a:cubicBezTo>
                      <a:pt x="30" y="65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31" y="66"/>
                    </a:cubicBezTo>
                    <a:cubicBezTo>
                      <a:pt x="31" y="66"/>
                      <a:pt x="31" y="66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8"/>
                      <a:pt x="39" y="68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70"/>
                      <a:pt x="39" y="69"/>
                      <a:pt x="40" y="69"/>
                    </a:cubicBezTo>
                    <a:cubicBezTo>
                      <a:pt x="40" y="69"/>
                      <a:pt x="41" y="68"/>
                      <a:pt x="41" y="67"/>
                    </a:cubicBezTo>
                    <a:cubicBezTo>
                      <a:pt x="41" y="67"/>
                      <a:pt x="40" y="67"/>
                      <a:pt x="40" y="67"/>
                    </a:cubicBezTo>
                    <a:close/>
                    <a:moveTo>
                      <a:pt x="29" y="67"/>
                    </a:move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8" y="68"/>
                      <a:pt x="28" y="69"/>
                      <a:pt x="28" y="69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9" y="69"/>
                      <a:pt x="29" y="69"/>
                      <a:pt x="29" y="68"/>
                    </a:cubicBezTo>
                    <a:cubicBezTo>
                      <a:pt x="29" y="68"/>
                      <a:pt x="29" y="67"/>
                      <a:pt x="29" y="67"/>
                    </a:cubicBezTo>
                    <a:cubicBezTo>
                      <a:pt x="29" y="67"/>
                      <a:pt x="29" y="67"/>
                      <a:pt x="29" y="67"/>
                    </a:cubicBezTo>
                    <a:close/>
                    <a:moveTo>
                      <a:pt x="30" y="68"/>
                    </a:move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9"/>
                      <a:pt x="30" y="70"/>
                      <a:pt x="30" y="70"/>
                    </a:cubicBezTo>
                    <a:cubicBezTo>
                      <a:pt x="31" y="71"/>
                      <a:pt x="31" y="71"/>
                      <a:pt x="31" y="70"/>
                    </a:cubicBezTo>
                    <a:cubicBezTo>
                      <a:pt x="31" y="70"/>
                      <a:pt x="31" y="70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8"/>
                      <a:pt x="31" y="68"/>
                      <a:pt x="30" y="68"/>
                    </a:cubicBezTo>
                    <a:close/>
                    <a:moveTo>
                      <a:pt x="7" y="68"/>
                    </a:moveTo>
                    <a:cubicBezTo>
                      <a:pt x="7" y="68"/>
                      <a:pt x="7" y="68"/>
                      <a:pt x="7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8" y="68"/>
                      <a:pt x="10" y="68"/>
                      <a:pt x="10" y="68"/>
                    </a:cubicBezTo>
                    <a:cubicBezTo>
                      <a:pt x="10" y="68"/>
                      <a:pt x="10" y="69"/>
                      <a:pt x="11" y="69"/>
                    </a:cubicBezTo>
                    <a:cubicBezTo>
                      <a:pt x="11" y="69"/>
                      <a:pt x="12" y="69"/>
                      <a:pt x="12" y="69"/>
                    </a:cubicBezTo>
                    <a:cubicBezTo>
                      <a:pt x="12" y="69"/>
                      <a:pt x="14" y="70"/>
                      <a:pt x="15" y="70"/>
                    </a:cubicBezTo>
                    <a:cubicBezTo>
                      <a:pt x="15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7" y="70"/>
                    </a:cubicBezTo>
                    <a:cubicBezTo>
                      <a:pt x="17" y="70"/>
                      <a:pt x="17" y="70"/>
                      <a:pt x="17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21" y="72"/>
                      <a:pt x="22" y="72"/>
                    </a:cubicBezTo>
                    <a:cubicBezTo>
                      <a:pt x="22" y="73"/>
                      <a:pt x="22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4" y="73"/>
                    </a:cubicBezTo>
                    <a:cubicBezTo>
                      <a:pt x="24" y="74"/>
                      <a:pt x="25" y="74"/>
                      <a:pt x="25" y="74"/>
                    </a:cubicBezTo>
                    <a:cubicBezTo>
                      <a:pt x="25" y="74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8" y="76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28" y="76"/>
                      <a:pt x="29" y="77"/>
                      <a:pt x="30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1" y="78"/>
                      <a:pt x="31" y="78"/>
                      <a:pt x="31" y="79"/>
                    </a:cubicBezTo>
                    <a:cubicBezTo>
                      <a:pt x="31" y="79"/>
                      <a:pt x="32" y="79"/>
                      <a:pt x="32" y="79"/>
                    </a:cubicBezTo>
                    <a:cubicBezTo>
                      <a:pt x="32" y="79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1"/>
                      <a:pt x="33" y="81"/>
                    </a:cubicBezTo>
                    <a:cubicBezTo>
                      <a:pt x="26" y="86"/>
                      <a:pt x="22" y="89"/>
                      <a:pt x="12" y="89"/>
                    </a:cubicBezTo>
                    <a:cubicBezTo>
                      <a:pt x="5" y="88"/>
                      <a:pt x="4" y="76"/>
                      <a:pt x="5" y="71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68"/>
                      <a:pt x="6" y="68"/>
                      <a:pt x="7" y="68"/>
                    </a:cubicBezTo>
                    <a:close/>
                    <a:moveTo>
                      <a:pt x="37" y="69"/>
                    </a:moveTo>
                    <a:cubicBezTo>
                      <a:pt x="37" y="69"/>
                      <a:pt x="37" y="69"/>
                      <a:pt x="37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5" y="70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5" y="72"/>
                      <a:pt x="35" y="72"/>
                      <a:pt x="35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7" y="72"/>
                      <a:pt x="37" y="72"/>
                      <a:pt x="37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8" y="70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69"/>
                      <a:pt x="38" y="69"/>
                      <a:pt x="37" y="69"/>
                    </a:cubicBezTo>
                    <a:close/>
                    <a:moveTo>
                      <a:pt x="38" y="70"/>
                    </a:move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1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8" y="70"/>
                      <a:pt x="38" y="70"/>
                    </a:cubicBezTo>
                    <a:close/>
                    <a:moveTo>
                      <a:pt x="39" y="71"/>
                    </a:moveTo>
                    <a:cubicBezTo>
                      <a:pt x="38" y="71"/>
                      <a:pt x="37" y="73"/>
                      <a:pt x="37" y="73"/>
                    </a:cubicBezTo>
                    <a:cubicBezTo>
                      <a:pt x="38" y="73"/>
                      <a:pt x="38" y="73"/>
                      <a:pt x="38" y="72"/>
                    </a:cubicBezTo>
                    <a:cubicBezTo>
                      <a:pt x="39" y="71"/>
                      <a:pt x="39" y="71"/>
                      <a:pt x="39" y="71"/>
                    </a:cubicBezTo>
                    <a:close/>
                    <a:moveTo>
                      <a:pt x="33" y="71"/>
                    </a:moveTo>
                    <a:cubicBezTo>
                      <a:pt x="33" y="72"/>
                      <a:pt x="33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1" y="72"/>
                      <a:pt x="31" y="72"/>
                    </a:cubicBezTo>
                    <a:cubicBezTo>
                      <a:pt x="31" y="72"/>
                      <a:pt x="31" y="73"/>
                      <a:pt x="31" y="73"/>
                    </a:cubicBezTo>
                    <a:cubicBezTo>
                      <a:pt x="31" y="73"/>
                      <a:pt x="31" y="73"/>
                      <a:pt x="32" y="73"/>
                    </a:cubicBezTo>
                    <a:cubicBezTo>
                      <a:pt x="32" y="73"/>
                      <a:pt x="32" y="74"/>
                      <a:pt x="32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1" y="73"/>
                      <a:pt x="30" y="73"/>
                      <a:pt x="30" y="74"/>
                    </a:cubicBezTo>
                    <a:cubicBezTo>
                      <a:pt x="30" y="74"/>
                      <a:pt x="31" y="75"/>
                      <a:pt x="31" y="75"/>
                    </a:cubicBezTo>
                    <a:cubicBezTo>
                      <a:pt x="32" y="76"/>
                      <a:pt x="32" y="76"/>
                      <a:pt x="32" y="75"/>
                    </a:cubicBezTo>
                    <a:cubicBezTo>
                      <a:pt x="32" y="75"/>
                      <a:pt x="32" y="74"/>
                      <a:pt x="33" y="74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2" y="73"/>
                      <a:pt x="32" y="73"/>
                    </a:cubicBezTo>
                    <a:cubicBezTo>
                      <a:pt x="32" y="73"/>
                      <a:pt x="33" y="72"/>
                      <a:pt x="33" y="72"/>
                    </a:cubicBezTo>
                    <a:cubicBezTo>
                      <a:pt x="33" y="72"/>
                      <a:pt x="34" y="72"/>
                      <a:pt x="34" y="72"/>
                    </a:cubicBezTo>
                    <a:cubicBezTo>
                      <a:pt x="34" y="72"/>
                      <a:pt x="33" y="71"/>
                      <a:pt x="33" y="71"/>
                    </a:cubicBezTo>
                    <a:close/>
                    <a:moveTo>
                      <a:pt x="36" y="72"/>
                    </a:move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4" y="73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4" y="74"/>
                      <a:pt x="35" y="74"/>
                      <a:pt x="35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4"/>
                      <a:pt x="35" y="75"/>
                      <a:pt x="35" y="75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6" y="73"/>
                    </a:cubicBezTo>
                    <a:cubicBezTo>
                      <a:pt x="37" y="73"/>
                      <a:pt x="37" y="72"/>
                      <a:pt x="36" y="73"/>
                    </a:cubicBezTo>
                    <a:cubicBezTo>
                      <a:pt x="36" y="73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lose/>
                    <a:moveTo>
                      <a:pt x="37" y="74"/>
                    </a:moveTo>
                    <a:cubicBezTo>
                      <a:pt x="37" y="74"/>
                      <a:pt x="37" y="74"/>
                      <a:pt x="36" y="74"/>
                    </a:cubicBezTo>
                    <a:cubicBezTo>
                      <a:pt x="36" y="75"/>
                      <a:pt x="36" y="76"/>
                      <a:pt x="36" y="76"/>
                    </a:cubicBezTo>
                    <a:cubicBezTo>
                      <a:pt x="36" y="76"/>
                      <a:pt x="37" y="75"/>
                      <a:pt x="37" y="75"/>
                    </a:cubicBezTo>
                    <a:cubicBezTo>
                      <a:pt x="38" y="74"/>
                      <a:pt x="38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lose/>
                    <a:moveTo>
                      <a:pt x="33" y="75"/>
                    </a:move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3" y="75"/>
                      <a:pt x="33" y="76"/>
                    </a:cubicBezTo>
                    <a:cubicBezTo>
                      <a:pt x="34" y="76"/>
                      <a:pt x="34" y="76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6"/>
                      <a:pt x="33" y="76"/>
                      <a:pt x="32" y="77"/>
                    </a:cubicBezTo>
                    <a:cubicBezTo>
                      <a:pt x="32" y="77"/>
                      <a:pt x="32" y="77"/>
                      <a:pt x="33" y="77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5" y="76"/>
                      <a:pt x="35" y="76"/>
                      <a:pt x="34" y="76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694"/>
              <p:cNvSpPr>
                <a:spLocks noEditPoints="1"/>
              </p:cNvSpPr>
              <p:nvPr/>
            </p:nvSpPr>
            <p:spPr bwMode="auto">
              <a:xfrm>
                <a:off x="821" y="2559"/>
                <a:ext cx="48" cy="42"/>
              </a:xfrm>
              <a:custGeom>
                <a:avLst/>
                <a:gdLst>
                  <a:gd name="T0" fmla="*/ 17 w 63"/>
                  <a:gd name="T1" fmla="*/ 5 h 54"/>
                  <a:gd name="T2" fmla="*/ 1 w 63"/>
                  <a:gd name="T3" fmla="*/ 15 h 54"/>
                  <a:gd name="T4" fmla="*/ 28 w 63"/>
                  <a:gd name="T5" fmla="*/ 33 h 54"/>
                  <a:gd name="T6" fmla="*/ 48 w 63"/>
                  <a:gd name="T7" fmla="*/ 47 h 54"/>
                  <a:gd name="T8" fmla="*/ 63 w 63"/>
                  <a:gd name="T9" fmla="*/ 41 h 54"/>
                  <a:gd name="T10" fmla="*/ 60 w 63"/>
                  <a:gd name="T11" fmla="*/ 28 h 54"/>
                  <a:gd name="T12" fmla="*/ 51 w 63"/>
                  <a:gd name="T13" fmla="*/ 7 h 54"/>
                  <a:gd name="T14" fmla="*/ 53 w 63"/>
                  <a:gd name="T15" fmla="*/ 14 h 54"/>
                  <a:gd name="T16" fmla="*/ 54 w 63"/>
                  <a:gd name="T17" fmla="*/ 17 h 54"/>
                  <a:gd name="T18" fmla="*/ 58 w 63"/>
                  <a:gd name="T19" fmla="*/ 20 h 54"/>
                  <a:gd name="T20" fmla="*/ 56 w 63"/>
                  <a:gd name="T21" fmla="*/ 25 h 54"/>
                  <a:gd name="T22" fmla="*/ 56 w 63"/>
                  <a:gd name="T23" fmla="*/ 28 h 54"/>
                  <a:gd name="T24" fmla="*/ 54 w 63"/>
                  <a:gd name="T25" fmla="*/ 33 h 54"/>
                  <a:gd name="T26" fmla="*/ 54 w 63"/>
                  <a:gd name="T27" fmla="*/ 36 h 54"/>
                  <a:gd name="T28" fmla="*/ 61 w 63"/>
                  <a:gd name="T29" fmla="*/ 42 h 54"/>
                  <a:gd name="T30" fmla="*/ 52 w 63"/>
                  <a:gd name="T31" fmla="*/ 43 h 54"/>
                  <a:gd name="T32" fmla="*/ 49 w 63"/>
                  <a:gd name="T33" fmla="*/ 45 h 54"/>
                  <a:gd name="T34" fmla="*/ 48 w 63"/>
                  <a:gd name="T35" fmla="*/ 41 h 54"/>
                  <a:gd name="T36" fmla="*/ 43 w 63"/>
                  <a:gd name="T37" fmla="*/ 39 h 54"/>
                  <a:gd name="T38" fmla="*/ 42 w 63"/>
                  <a:gd name="T39" fmla="*/ 37 h 54"/>
                  <a:gd name="T40" fmla="*/ 40 w 63"/>
                  <a:gd name="T41" fmla="*/ 38 h 54"/>
                  <a:gd name="T42" fmla="*/ 38 w 63"/>
                  <a:gd name="T43" fmla="*/ 33 h 54"/>
                  <a:gd name="T44" fmla="*/ 34 w 63"/>
                  <a:gd name="T45" fmla="*/ 32 h 54"/>
                  <a:gd name="T46" fmla="*/ 28 w 63"/>
                  <a:gd name="T47" fmla="*/ 30 h 54"/>
                  <a:gd name="T48" fmla="*/ 25 w 63"/>
                  <a:gd name="T49" fmla="*/ 28 h 54"/>
                  <a:gd name="T50" fmla="*/ 19 w 63"/>
                  <a:gd name="T51" fmla="*/ 25 h 54"/>
                  <a:gd name="T52" fmla="*/ 18 w 63"/>
                  <a:gd name="T53" fmla="*/ 21 h 54"/>
                  <a:gd name="T54" fmla="*/ 14 w 63"/>
                  <a:gd name="T55" fmla="*/ 19 h 54"/>
                  <a:gd name="T56" fmla="*/ 10 w 63"/>
                  <a:gd name="T57" fmla="*/ 20 h 54"/>
                  <a:gd name="T58" fmla="*/ 8 w 63"/>
                  <a:gd name="T59" fmla="*/ 16 h 54"/>
                  <a:gd name="T60" fmla="*/ 6 w 63"/>
                  <a:gd name="T61" fmla="*/ 14 h 54"/>
                  <a:gd name="T62" fmla="*/ 11 w 63"/>
                  <a:gd name="T63" fmla="*/ 8 h 54"/>
                  <a:gd name="T64" fmla="*/ 18 w 63"/>
                  <a:gd name="T65" fmla="*/ 11 h 54"/>
                  <a:gd name="T66" fmla="*/ 19 w 63"/>
                  <a:gd name="T67" fmla="*/ 10 h 54"/>
                  <a:gd name="T68" fmla="*/ 21 w 63"/>
                  <a:gd name="T69" fmla="*/ 8 h 54"/>
                  <a:gd name="T70" fmla="*/ 26 w 63"/>
                  <a:gd name="T71" fmla="*/ 8 h 54"/>
                  <a:gd name="T72" fmla="*/ 25 w 63"/>
                  <a:gd name="T73" fmla="*/ 4 h 54"/>
                  <a:gd name="T74" fmla="*/ 31 w 63"/>
                  <a:gd name="T75" fmla="*/ 4 h 54"/>
                  <a:gd name="T76" fmla="*/ 34 w 63"/>
                  <a:gd name="T77" fmla="*/ 5 h 54"/>
                  <a:gd name="T78" fmla="*/ 37 w 63"/>
                  <a:gd name="T79" fmla="*/ 4 h 54"/>
                  <a:gd name="T80" fmla="*/ 42 w 63"/>
                  <a:gd name="T81" fmla="*/ 8 h 54"/>
                  <a:gd name="T82" fmla="*/ 45 w 63"/>
                  <a:gd name="T83" fmla="*/ 9 h 54"/>
                  <a:gd name="T84" fmla="*/ 48 w 63"/>
                  <a:gd name="T85" fmla="*/ 9 h 54"/>
                  <a:gd name="T86" fmla="*/ 37 w 63"/>
                  <a:gd name="T87" fmla="*/ 2 h 54"/>
                  <a:gd name="T88" fmla="*/ 27 w 63"/>
                  <a:gd name="T89" fmla="*/ 12 h 54"/>
                  <a:gd name="T90" fmla="*/ 47 w 63"/>
                  <a:gd name="T91" fmla="*/ 32 h 54"/>
                  <a:gd name="T92" fmla="*/ 51 w 63"/>
                  <a:gd name="T93" fmla="*/ 19 h 54"/>
                  <a:gd name="T94" fmla="*/ 50 w 63"/>
                  <a:gd name="T95" fmla="*/ 25 h 54"/>
                  <a:gd name="T96" fmla="*/ 28 w 63"/>
                  <a:gd name="T97" fmla="*/ 14 h 54"/>
                  <a:gd name="T98" fmla="*/ 24 w 63"/>
                  <a:gd name="T99" fmla="*/ 5 h 54"/>
                  <a:gd name="T100" fmla="*/ 21 w 63"/>
                  <a:gd name="T101" fmla="*/ 5 h 54"/>
                  <a:gd name="T102" fmla="*/ 22 w 63"/>
                  <a:gd name="T103" fmla="*/ 26 h 54"/>
                  <a:gd name="T104" fmla="*/ 30 w 63"/>
                  <a:gd name="T105" fmla="*/ 31 h 54"/>
                  <a:gd name="T106" fmla="*/ 32 w 63"/>
                  <a:gd name="T107" fmla="*/ 34 h 54"/>
                  <a:gd name="T108" fmla="*/ 45 w 63"/>
                  <a:gd name="T109" fmla="*/ 4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" h="54">
                    <a:moveTo>
                      <a:pt x="49" y="4"/>
                    </a:moveTo>
                    <a:cubicBezTo>
                      <a:pt x="46" y="3"/>
                      <a:pt x="44" y="2"/>
                      <a:pt x="41" y="1"/>
                    </a:cubicBezTo>
                    <a:cubicBezTo>
                      <a:pt x="39" y="1"/>
                      <a:pt x="38" y="0"/>
                      <a:pt x="32" y="0"/>
                    </a:cubicBezTo>
                    <a:cubicBezTo>
                      <a:pt x="31" y="0"/>
                      <a:pt x="29" y="0"/>
                      <a:pt x="28" y="1"/>
                    </a:cubicBezTo>
                    <a:cubicBezTo>
                      <a:pt x="26" y="1"/>
                      <a:pt x="20" y="3"/>
                      <a:pt x="19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5"/>
                      <a:pt x="17" y="5"/>
                      <a:pt x="17" y="5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5"/>
                      <a:pt x="9" y="4"/>
                      <a:pt x="9" y="4"/>
                    </a:cubicBezTo>
                    <a:cubicBezTo>
                      <a:pt x="9" y="3"/>
                      <a:pt x="8" y="4"/>
                      <a:pt x="7" y="6"/>
                    </a:cubicBezTo>
                    <a:cubicBezTo>
                      <a:pt x="4" y="10"/>
                      <a:pt x="1" y="14"/>
                      <a:pt x="1" y="15"/>
                    </a:cubicBezTo>
                    <a:cubicBezTo>
                      <a:pt x="0" y="16"/>
                      <a:pt x="0" y="17"/>
                      <a:pt x="4" y="19"/>
                    </a:cubicBezTo>
                    <a:cubicBezTo>
                      <a:pt x="15" y="25"/>
                      <a:pt x="16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7" y="26"/>
                      <a:pt x="19" y="27"/>
                      <a:pt x="21" y="28"/>
                    </a:cubicBezTo>
                    <a:cubicBezTo>
                      <a:pt x="23" y="30"/>
                      <a:pt x="24" y="30"/>
                      <a:pt x="25" y="31"/>
                    </a:cubicBezTo>
                    <a:cubicBezTo>
                      <a:pt x="25" y="32"/>
                      <a:pt x="26" y="32"/>
                      <a:pt x="27" y="32"/>
                    </a:cubicBezTo>
                    <a:cubicBezTo>
                      <a:pt x="27" y="32"/>
                      <a:pt x="28" y="33"/>
                      <a:pt x="28" y="33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4"/>
                      <a:pt x="29" y="34"/>
                      <a:pt x="30" y="35"/>
                    </a:cubicBezTo>
                    <a:cubicBezTo>
                      <a:pt x="31" y="35"/>
                      <a:pt x="32" y="36"/>
                      <a:pt x="33" y="37"/>
                    </a:cubicBezTo>
                    <a:cubicBezTo>
                      <a:pt x="34" y="37"/>
                      <a:pt x="34" y="38"/>
                      <a:pt x="34" y="38"/>
                    </a:cubicBezTo>
                    <a:cubicBezTo>
                      <a:pt x="35" y="38"/>
                      <a:pt x="39" y="41"/>
                      <a:pt x="43" y="43"/>
                    </a:cubicBezTo>
                    <a:cubicBezTo>
                      <a:pt x="45" y="44"/>
                      <a:pt x="46" y="45"/>
                      <a:pt x="46" y="45"/>
                    </a:cubicBezTo>
                    <a:cubicBezTo>
                      <a:pt x="46" y="46"/>
                      <a:pt x="47" y="46"/>
                      <a:pt x="48" y="47"/>
                    </a:cubicBezTo>
                    <a:cubicBezTo>
                      <a:pt x="51" y="48"/>
                      <a:pt x="54" y="50"/>
                      <a:pt x="56" y="53"/>
                    </a:cubicBezTo>
                    <a:cubicBezTo>
                      <a:pt x="57" y="53"/>
                      <a:pt x="59" y="53"/>
                      <a:pt x="58" y="52"/>
                    </a:cubicBezTo>
                    <a:cubicBezTo>
                      <a:pt x="58" y="52"/>
                      <a:pt x="58" y="51"/>
                      <a:pt x="59" y="51"/>
                    </a:cubicBezTo>
                    <a:cubicBezTo>
                      <a:pt x="59" y="51"/>
                      <a:pt x="59" y="51"/>
                      <a:pt x="59" y="50"/>
                    </a:cubicBezTo>
                    <a:cubicBezTo>
                      <a:pt x="60" y="49"/>
                      <a:pt x="61" y="45"/>
                      <a:pt x="63" y="43"/>
                    </a:cubicBezTo>
                    <a:cubicBezTo>
                      <a:pt x="63" y="43"/>
                      <a:pt x="63" y="42"/>
                      <a:pt x="63" y="42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2" y="41"/>
                      <a:pt x="60" y="40"/>
                      <a:pt x="60" y="40"/>
                    </a:cubicBezTo>
                    <a:cubicBezTo>
                      <a:pt x="61" y="39"/>
                      <a:pt x="59" y="37"/>
                      <a:pt x="58" y="37"/>
                    </a:cubicBezTo>
                    <a:cubicBezTo>
                      <a:pt x="57" y="37"/>
                      <a:pt x="57" y="37"/>
                      <a:pt x="57" y="36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8" y="36"/>
                      <a:pt x="59" y="33"/>
                      <a:pt x="59" y="31"/>
                    </a:cubicBezTo>
                    <a:cubicBezTo>
                      <a:pt x="60" y="29"/>
                      <a:pt x="60" y="28"/>
                      <a:pt x="60" y="28"/>
                    </a:cubicBezTo>
                    <a:cubicBezTo>
                      <a:pt x="60" y="28"/>
                      <a:pt x="60" y="27"/>
                      <a:pt x="60" y="26"/>
                    </a:cubicBezTo>
                    <a:cubicBezTo>
                      <a:pt x="60" y="25"/>
                      <a:pt x="60" y="24"/>
                      <a:pt x="60" y="24"/>
                    </a:cubicBezTo>
                    <a:cubicBezTo>
                      <a:pt x="61" y="20"/>
                      <a:pt x="60" y="16"/>
                      <a:pt x="56" y="10"/>
                    </a:cubicBezTo>
                    <a:cubicBezTo>
                      <a:pt x="56" y="10"/>
                      <a:pt x="56" y="10"/>
                      <a:pt x="55" y="9"/>
                    </a:cubicBezTo>
                    <a:cubicBezTo>
                      <a:pt x="55" y="8"/>
                      <a:pt x="54" y="7"/>
                      <a:pt x="52" y="6"/>
                    </a:cubicBezTo>
                    <a:cubicBezTo>
                      <a:pt x="51" y="5"/>
                      <a:pt x="50" y="5"/>
                      <a:pt x="49" y="4"/>
                    </a:cubicBezTo>
                    <a:close/>
                    <a:moveTo>
                      <a:pt x="51" y="7"/>
                    </a:moveTo>
                    <a:cubicBezTo>
                      <a:pt x="52" y="8"/>
                      <a:pt x="52" y="8"/>
                      <a:pt x="51" y="9"/>
                    </a:cubicBezTo>
                    <a:cubicBezTo>
                      <a:pt x="50" y="10"/>
                      <a:pt x="50" y="11"/>
                      <a:pt x="51" y="11"/>
                    </a:cubicBezTo>
                    <a:cubicBezTo>
                      <a:pt x="51" y="12"/>
                      <a:pt x="51" y="11"/>
                      <a:pt x="52" y="10"/>
                    </a:cubicBezTo>
                    <a:cubicBezTo>
                      <a:pt x="53" y="10"/>
                      <a:pt x="53" y="9"/>
                      <a:pt x="53" y="9"/>
                    </a:cubicBezTo>
                    <a:cubicBezTo>
                      <a:pt x="53" y="9"/>
                      <a:pt x="53" y="9"/>
                      <a:pt x="54" y="10"/>
                    </a:cubicBezTo>
                    <a:cubicBezTo>
                      <a:pt x="54" y="10"/>
                      <a:pt x="54" y="10"/>
                      <a:pt x="53" y="12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4" y="14"/>
                      <a:pt x="54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7" y="15"/>
                      <a:pt x="56" y="16"/>
                      <a:pt x="56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7"/>
                      <a:pt x="54" y="17"/>
                      <a:pt x="54" y="17"/>
                    </a:cubicBezTo>
                    <a:cubicBezTo>
                      <a:pt x="53" y="18"/>
                      <a:pt x="53" y="18"/>
                      <a:pt x="53" y="19"/>
                    </a:cubicBezTo>
                    <a:cubicBezTo>
                      <a:pt x="53" y="20"/>
                      <a:pt x="53" y="19"/>
                      <a:pt x="55" y="18"/>
                    </a:cubicBezTo>
                    <a:cubicBezTo>
                      <a:pt x="57" y="17"/>
                      <a:pt x="57" y="17"/>
                      <a:pt x="58" y="18"/>
                    </a:cubicBezTo>
                    <a:cubicBezTo>
                      <a:pt x="58" y="18"/>
                      <a:pt x="57" y="19"/>
                      <a:pt x="57" y="19"/>
                    </a:cubicBezTo>
                    <a:cubicBezTo>
                      <a:pt x="57" y="19"/>
                      <a:pt x="55" y="20"/>
                      <a:pt x="55" y="21"/>
                    </a:cubicBezTo>
                    <a:cubicBezTo>
                      <a:pt x="55" y="21"/>
                      <a:pt x="55" y="22"/>
                      <a:pt x="56" y="21"/>
                    </a:cubicBezTo>
                    <a:cubicBezTo>
                      <a:pt x="57" y="20"/>
                      <a:pt x="58" y="20"/>
                      <a:pt x="58" y="20"/>
                    </a:cubicBezTo>
                    <a:cubicBezTo>
                      <a:pt x="59" y="21"/>
                      <a:pt x="58" y="22"/>
                      <a:pt x="57" y="22"/>
                    </a:cubicBezTo>
                    <a:cubicBezTo>
                      <a:pt x="56" y="22"/>
                      <a:pt x="55" y="22"/>
                      <a:pt x="55" y="23"/>
                    </a:cubicBezTo>
                    <a:cubicBezTo>
                      <a:pt x="56" y="24"/>
                      <a:pt x="56" y="24"/>
                      <a:pt x="57" y="23"/>
                    </a:cubicBezTo>
                    <a:cubicBezTo>
                      <a:pt x="58" y="23"/>
                      <a:pt x="59" y="23"/>
                      <a:pt x="59" y="24"/>
                    </a:cubicBezTo>
                    <a:cubicBezTo>
                      <a:pt x="58" y="24"/>
                      <a:pt x="58" y="24"/>
                      <a:pt x="57" y="24"/>
                    </a:cubicBezTo>
                    <a:cubicBezTo>
                      <a:pt x="56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6" y="25"/>
                    </a:cubicBezTo>
                    <a:cubicBezTo>
                      <a:pt x="56" y="25"/>
                      <a:pt x="56" y="25"/>
                      <a:pt x="57" y="25"/>
                    </a:cubicBezTo>
                    <a:cubicBezTo>
                      <a:pt x="57" y="26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9" y="26"/>
                    </a:cubicBezTo>
                    <a:cubicBezTo>
                      <a:pt x="59" y="27"/>
                      <a:pt x="58" y="27"/>
                      <a:pt x="58" y="27"/>
                    </a:cubicBezTo>
                    <a:cubicBezTo>
                      <a:pt x="57" y="27"/>
                      <a:pt x="56" y="27"/>
                      <a:pt x="56" y="27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5" y="28"/>
                      <a:pt x="55" y="28"/>
                      <a:pt x="56" y="28"/>
                    </a:cubicBezTo>
                    <a:cubicBezTo>
                      <a:pt x="56" y="29"/>
                      <a:pt x="56" y="30"/>
                      <a:pt x="57" y="29"/>
                    </a:cubicBezTo>
                    <a:cubicBezTo>
                      <a:pt x="58" y="29"/>
                      <a:pt x="58" y="29"/>
                      <a:pt x="57" y="31"/>
                    </a:cubicBezTo>
                    <a:cubicBezTo>
                      <a:pt x="57" y="31"/>
                      <a:pt x="57" y="31"/>
                      <a:pt x="56" y="31"/>
                    </a:cubicBezTo>
                    <a:cubicBezTo>
                      <a:pt x="56" y="31"/>
                      <a:pt x="56" y="31"/>
                      <a:pt x="55" y="31"/>
                    </a:cubicBezTo>
                    <a:cubicBezTo>
                      <a:pt x="55" y="31"/>
                      <a:pt x="54" y="31"/>
                      <a:pt x="54" y="31"/>
                    </a:cubicBezTo>
                    <a:cubicBezTo>
                      <a:pt x="53" y="30"/>
                      <a:pt x="52" y="30"/>
                      <a:pt x="52" y="31"/>
                    </a:cubicBezTo>
                    <a:cubicBezTo>
                      <a:pt x="52" y="32"/>
                      <a:pt x="53" y="33"/>
                      <a:pt x="54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7" y="33"/>
                      <a:pt x="57" y="33"/>
                      <a:pt x="56" y="34"/>
                    </a:cubicBezTo>
                    <a:cubicBezTo>
                      <a:pt x="56" y="35"/>
                      <a:pt x="56" y="35"/>
                      <a:pt x="55" y="34"/>
                    </a:cubicBezTo>
                    <a:cubicBezTo>
                      <a:pt x="54" y="34"/>
                      <a:pt x="53" y="34"/>
                      <a:pt x="53" y="34"/>
                    </a:cubicBezTo>
                    <a:cubicBezTo>
                      <a:pt x="53" y="35"/>
                      <a:pt x="53" y="35"/>
                      <a:pt x="54" y="36"/>
                    </a:cubicBezTo>
                    <a:cubicBezTo>
                      <a:pt x="55" y="36"/>
                      <a:pt x="55" y="36"/>
                      <a:pt x="55" y="37"/>
                    </a:cubicBezTo>
                    <a:cubicBezTo>
                      <a:pt x="54" y="37"/>
                      <a:pt x="55" y="39"/>
                      <a:pt x="55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7" y="39"/>
                    </a:cubicBezTo>
                    <a:cubicBezTo>
                      <a:pt x="58" y="40"/>
                      <a:pt x="59" y="40"/>
                      <a:pt x="59" y="41"/>
                    </a:cubicBezTo>
                    <a:cubicBezTo>
                      <a:pt x="59" y="41"/>
                      <a:pt x="60" y="42"/>
                      <a:pt x="60" y="42"/>
                    </a:cubicBezTo>
                    <a:cubicBezTo>
                      <a:pt x="61" y="43"/>
                      <a:pt x="61" y="43"/>
                      <a:pt x="61" y="42"/>
                    </a:cubicBezTo>
                    <a:cubicBezTo>
                      <a:pt x="61" y="42"/>
                      <a:pt x="61" y="43"/>
                      <a:pt x="60" y="45"/>
                    </a:cubicBezTo>
                    <a:cubicBezTo>
                      <a:pt x="55" y="54"/>
                      <a:pt x="58" y="46"/>
                      <a:pt x="55" y="45"/>
                    </a:cubicBezTo>
                    <a:cubicBezTo>
                      <a:pt x="55" y="44"/>
                      <a:pt x="55" y="44"/>
                      <a:pt x="54" y="45"/>
                    </a:cubicBezTo>
                    <a:cubicBezTo>
                      <a:pt x="54" y="46"/>
                      <a:pt x="53" y="46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5"/>
                    </a:cubicBezTo>
                    <a:cubicBezTo>
                      <a:pt x="52" y="44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4"/>
                      <a:pt x="51" y="44"/>
                      <a:pt x="51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4"/>
                    </a:cubicBezTo>
                    <a:cubicBezTo>
                      <a:pt x="50" y="44"/>
                      <a:pt x="51" y="41"/>
                      <a:pt x="51" y="41"/>
                    </a:cubicBezTo>
                    <a:cubicBezTo>
                      <a:pt x="51" y="40"/>
                      <a:pt x="50" y="40"/>
                      <a:pt x="49" y="40"/>
                    </a:cubicBezTo>
                    <a:cubicBezTo>
                      <a:pt x="49" y="40"/>
                      <a:pt x="49" y="40"/>
                      <a:pt x="50" y="40"/>
                    </a:cubicBezTo>
                    <a:cubicBezTo>
                      <a:pt x="50" y="40"/>
                      <a:pt x="50" y="40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8" y="40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5" y="39"/>
                      <a:pt x="45" y="39"/>
                      <a:pt x="45" y="40"/>
                    </a:cubicBezTo>
                    <a:cubicBezTo>
                      <a:pt x="45" y="40"/>
                      <a:pt x="45" y="40"/>
                      <a:pt x="44" y="40"/>
                    </a:cubicBezTo>
                    <a:cubicBezTo>
                      <a:pt x="44" y="40"/>
                      <a:pt x="44" y="39"/>
                      <a:pt x="45" y="39"/>
                    </a:cubicBezTo>
                    <a:cubicBezTo>
                      <a:pt x="45" y="39"/>
                      <a:pt x="45" y="37"/>
                      <a:pt x="45" y="38"/>
                    </a:cubicBezTo>
                    <a:cubicBezTo>
                      <a:pt x="43" y="38"/>
                      <a:pt x="43" y="38"/>
                      <a:pt x="43" y="39"/>
                    </a:cubicBezTo>
                    <a:cubicBezTo>
                      <a:pt x="43" y="40"/>
                      <a:pt x="43" y="40"/>
                      <a:pt x="43" y="41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2" y="40"/>
                      <a:pt x="41" y="40"/>
                      <a:pt x="41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39"/>
                      <a:pt x="43" y="39"/>
                      <a:pt x="43" y="38"/>
                    </a:cubicBezTo>
                    <a:cubicBezTo>
                      <a:pt x="43" y="38"/>
                      <a:pt x="43" y="38"/>
                      <a:pt x="43" y="37"/>
                    </a:cubicBezTo>
                    <a:cubicBezTo>
                      <a:pt x="43" y="37"/>
                      <a:pt x="43" y="37"/>
                      <a:pt x="42" y="37"/>
                    </a:cubicBezTo>
                    <a:cubicBezTo>
                      <a:pt x="42" y="36"/>
                      <a:pt x="42" y="36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1" y="40"/>
                      <a:pt x="41" y="40"/>
                      <a:pt x="40" y="39"/>
                    </a:cubicBezTo>
                    <a:cubicBezTo>
                      <a:pt x="40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7"/>
                      <a:pt x="40" y="37"/>
                    </a:cubicBezTo>
                    <a:cubicBezTo>
                      <a:pt x="40" y="36"/>
                      <a:pt x="40" y="35"/>
                      <a:pt x="40" y="35"/>
                    </a:cubicBezTo>
                    <a:cubicBezTo>
                      <a:pt x="39" y="35"/>
                      <a:pt x="38" y="36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7" y="37"/>
                      <a:pt x="37" y="37"/>
                      <a:pt x="38" y="35"/>
                    </a:cubicBezTo>
                    <a:cubicBezTo>
                      <a:pt x="39" y="34"/>
                      <a:pt x="39" y="33"/>
                      <a:pt x="39" y="33"/>
                    </a:cubicBezTo>
                    <a:cubicBezTo>
                      <a:pt x="39" y="32"/>
                      <a:pt x="38" y="32"/>
                      <a:pt x="38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4"/>
                      <a:pt x="37" y="35"/>
                      <a:pt x="36" y="35"/>
                    </a:cubicBezTo>
                    <a:cubicBezTo>
                      <a:pt x="36" y="36"/>
                      <a:pt x="36" y="36"/>
                      <a:pt x="35" y="36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4"/>
                      <a:pt x="35" y="34"/>
                      <a:pt x="35" y="33"/>
                    </a:cubicBezTo>
                    <a:cubicBezTo>
                      <a:pt x="35" y="33"/>
                      <a:pt x="34" y="33"/>
                      <a:pt x="35" y="33"/>
                    </a:cubicBezTo>
                    <a:cubicBezTo>
                      <a:pt x="35" y="33"/>
                      <a:pt x="35" y="32"/>
                      <a:pt x="34" y="32"/>
                    </a:cubicBezTo>
                    <a:cubicBezTo>
                      <a:pt x="34" y="31"/>
                      <a:pt x="34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3" y="30"/>
                      <a:pt x="32" y="30"/>
                    </a:cubicBezTo>
                    <a:cubicBezTo>
                      <a:pt x="32" y="30"/>
                      <a:pt x="32" y="30"/>
                      <a:pt x="31" y="30"/>
                    </a:cubicBezTo>
                    <a:cubicBezTo>
                      <a:pt x="31" y="29"/>
                      <a:pt x="31" y="29"/>
                      <a:pt x="30" y="29"/>
                    </a:cubicBezTo>
                    <a:cubicBezTo>
                      <a:pt x="29" y="30"/>
                      <a:pt x="29" y="31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8" y="31"/>
                      <a:pt x="27" y="30"/>
                    </a:cubicBezTo>
                    <a:cubicBezTo>
                      <a:pt x="26" y="30"/>
                      <a:pt x="26" y="30"/>
                      <a:pt x="28" y="27"/>
                    </a:cubicBezTo>
                    <a:cubicBezTo>
                      <a:pt x="28" y="26"/>
                      <a:pt x="29" y="26"/>
                      <a:pt x="28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7" y="27"/>
                      <a:pt x="25" y="29"/>
                      <a:pt x="25" y="28"/>
                    </a:cubicBezTo>
                    <a:cubicBezTo>
                      <a:pt x="24" y="28"/>
                      <a:pt x="24" y="28"/>
                      <a:pt x="25" y="28"/>
                    </a:cubicBezTo>
                    <a:cubicBezTo>
                      <a:pt x="25" y="26"/>
                      <a:pt x="25" y="26"/>
                      <a:pt x="2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2" y="23"/>
                      <a:pt x="21" y="24"/>
                    </a:cubicBezTo>
                    <a:cubicBezTo>
                      <a:pt x="20" y="25"/>
                      <a:pt x="20" y="25"/>
                      <a:pt x="19" y="25"/>
                    </a:cubicBezTo>
                    <a:cubicBezTo>
                      <a:pt x="19" y="26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3"/>
                      <a:pt x="19" y="23"/>
                    </a:cubicBezTo>
                    <a:cubicBezTo>
                      <a:pt x="19" y="23"/>
                      <a:pt x="19" y="22"/>
                      <a:pt x="20" y="22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20" y="20"/>
                      <a:pt x="18" y="20"/>
                      <a:pt x="18" y="20"/>
                    </a:cubicBezTo>
                    <a:cubicBezTo>
                      <a:pt x="18" y="20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6" y="21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20"/>
                    </a:cubicBezTo>
                    <a:cubicBezTo>
                      <a:pt x="14" y="21"/>
                      <a:pt x="14" y="21"/>
                      <a:pt x="14" y="19"/>
                    </a:cubicBezTo>
                    <a:cubicBezTo>
                      <a:pt x="15" y="19"/>
                      <a:pt x="15" y="19"/>
                      <a:pt x="14" y="18"/>
                    </a:cubicBezTo>
                    <a:cubicBezTo>
                      <a:pt x="14" y="18"/>
                      <a:pt x="14" y="18"/>
                      <a:pt x="13" y="20"/>
                    </a:cubicBezTo>
                    <a:cubicBezTo>
                      <a:pt x="13" y="20"/>
                      <a:pt x="12" y="21"/>
                      <a:pt x="12" y="21"/>
                    </a:cubicBezTo>
                    <a:cubicBezTo>
                      <a:pt x="12" y="21"/>
                      <a:pt x="12" y="20"/>
                      <a:pt x="12" y="20"/>
                    </a:cubicBezTo>
                    <a:cubicBezTo>
                      <a:pt x="12" y="20"/>
                      <a:pt x="12" y="19"/>
                      <a:pt x="12" y="19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0"/>
                      <a:pt x="10" y="19"/>
                      <a:pt x="11" y="17"/>
                    </a:cubicBezTo>
                    <a:cubicBezTo>
                      <a:pt x="11" y="16"/>
                      <a:pt x="12" y="15"/>
                      <a:pt x="12" y="15"/>
                    </a:cubicBezTo>
                    <a:cubicBezTo>
                      <a:pt x="12" y="15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0" y="14"/>
                    </a:cubicBezTo>
                    <a:cubicBezTo>
                      <a:pt x="10" y="14"/>
                      <a:pt x="10" y="14"/>
                      <a:pt x="10" y="16"/>
                    </a:cubicBezTo>
                    <a:cubicBezTo>
                      <a:pt x="9" y="17"/>
                      <a:pt x="9" y="17"/>
                      <a:pt x="9" y="16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18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4"/>
                      <a:pt x="4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5"/>
                      <a:pt x="3" y="15"/>
                      <a:pt x="5" y="11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6"/>
                      <a:pt x="9" y="7"/>
                      <a:pt x="10" y="7"/>
                    </a:cubicBezTo>
                    <a:cubicBezTo>
                      <a:pt x="10" y="7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9"/>
                    </a:cubicBezTo>
                    <a:cubicBezTo>
                      <a:pt x="13" y="9"/>
                      <a:pt x="14" y="9"/>
                      <a:pt x="14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6" y="9"/>
                      <a:pt x="17" y="9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2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1"/>
                      <a:pt x="19" y="11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10"/>
                      <a:pt x="19" y="10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1" y="11"/>
                      <a:pt x="22" y="9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6"/>
                      <a:pt x="19" y="5"/>
                      <a:pt x="20" y="6"/>
                    </a:cubicBezTo>
                    <a:cubicBezTo>
                      <a:pt x="20" y="6"/>
                      <a:pt x="21" y="7"/>
                      <a:pt x="20" y="8"/>
                    </a:cubicBezTo>
                    <a:cubicBezTo>
                      <a:pt x="20" y="8"/>
                      <a:pt x="20" y="8"/>
                      <a:pt x="21" y="8"/>
                    </a:cubicBezTo>
                    <a:cubicBezTo>
                      <a:pt x="21" y="8"/>
                      <a:pt x="21" y="9"/>
                      <a:pt x="21" y="9"/>
                    </a:cubicBezTo>
                    <a:cubicBezTo>
                      <a:pt x="21" y="9"/>
                      <a:pt x="22" y="9"/>
                      <a:pt x="23" y="9"/>
                    </a:cubicBezTo>
                    <a:cubicBezTo>
                      <a:pt x="23" y="9"/>
                      <a:pt x="23" y="8"/>
                      <a:pt x="23" y="7"/>
                    </a:cubicBezTo>
                    <a:cubicBezTo>
                      <a:pt x="22" y="6"/>
                      <a:pt x="22" y="5"/>
                      <a:pt x="23" y="7"/>
                    </a:cubicBezTo>
                    <a:cubicBezTo>
                      <a:pt x="23" y="8"/>
                      <a:pt x="24" y="8"/>
                      <a:pt x="24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6" y="6"/>
                      <a:pt x="26" y="6"/>
                      <a:pt x="27" y="5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4"/>
                      <a:pt x="27" y="4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9" y="3"/>
                      <a:pt x="29" y="5"/>
                      <a:pt x="29" y="7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30" y="10"/>
                      <a:pt x="31" y="8"/>
                      <a:pt x="31" y="6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2" y="2"/>
                      <a:pt x="32" y="2"/>
                      <a:pt x="32" y="4"/>
                    </a:cubicBezTo>
                    <a:cubicBezTo>
                      <a:pt x="32" y="4"/>
                      <a:pt x="32" y="5"/>
                      <a:pt x="32" y="5"/>
                    </a:cubicBezTo>
                    <a:cubicBezTo>
                      <a:pt x="32" y="6"/>
                      <a:pt x="32" y="7"/>
                      <a:pt x="33" y="7"/>
                    </a:cubicBezTo>
                    <a:cubicBezTo>
                      <a:pt x="34" y="7"/>
                      <a:pt x="34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3"/>
                      <a:pt x="34" y="2"/>
                      <a:pt x="35" y="2"/>
                    </a:cubicBezTo>
                    <a:cubicBezTo>
                      <a:pt x="35" y="3"/>
                      <a:pt x="35" y="4"/>
                      <a:pt x="35" y="5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6"/>
                      <a:pt x="36" y="6"/>
                    </a:cubicBezTo>
                    <a:cubicBezTo>
                      <a:pt x="36" y="6"/>
                      <a:pt x="36" y="6"/>
                      <a:pt x="36" y="5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5"/>
                      <a:pt x="37" y="5"/>
                      <a:pt x="38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4"/>
                      <a:pt x="39" y="3"/>
                      <a:pt x="39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4"/>
                      <a:pt x="39" y="7"/>
                      <a:pt x="40" y="7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4" y="4"/>
                      <a:pt x="44" y="5"/>
                      <a:pt x="42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3" y="9"/>
                      <a:pt x="43" y="9"/>
                      <a:pt x="44" y="9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5" y="7"/>
                      <a:pt x="45" y="6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47" y="6"/>
                      <a:pt x="46" y="7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8" y="8"/>
                      <a:pt x="48" y="7"/>
                    </a:cubicBezTo>
                    <a:cubicBezTo>
                      <a:pt x="48" y="7"/>
                      <a:pt x="49" y="6"/>
                      <a:pt x="49" y="6"/>
                    </a:cubicBezTo>
                    <a:cubicBezTo>
                      <a:pt x="49" y="6"/>
                      <a:pt x="49" y="7"/>
                      <a:pt x="48" y="8"/>
                    </a:cubicBezTo>
                    <a:cubicBezTo>
                      <a:pt x="48" y="8"/>
                      <a:pt x="48" y="9"/>
                      <a:pt x="48" y="9"/>
                    </a:cubicBezTo>
                    <a:cubicBezTo>
                      <a:pt x="48" y="11"/>
                      <a:pt x="50" y="9"/>
                      <a:pt x="50" y="8"/>
                    </a:cubicBezTo>
                    <a:cubicBezTo>
                      <a:pt x="50" y="7"/>
                      <a:pt x="50" y="7"/>
                      <a:pt x="51" y="7"/>
                    </a:cubicBezTo>
                    <a:close/>
                    <a:moveTo>
                      <a:pt x="37" y="2"/>
                    </a:move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6" y="2"/>
                    </a:cubicBezTo>
                    <a:cubicBezTo>
                      <a:pt x="36" y="2"/>
                      <a:pt x="37" y="2"/>
                      <a:pt x="37" y="2"/>
                    </a:cubicBezTo>
                    <a:close/>
                    <a:moveTo>
                      <a:pt x="48" y="13"/>
                    </a:moveTo>
                    <a:cubicBezTo>
                      <a:pt x="48" y="13"/>
                      <a:pt x="47" y="13"/>
                      <a:pt x="47" y="12"/>
                    </a:cubicBezTo>
                    <a:cubicBezTo>
                      <a:pt x="45" y="11"/>
                      <a:pt x="43" y="10"/>
                      <a:pt x="42" y="10"/>
                    </a:cubicBezTo>
                    <a:cubicBezTo>
                      <a:pt x="42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0" y="10"/>
                    </a:cubicBezTo>
                    <a:cubicBezTo>
                      <a:pt x="39" y="9"/>
                      <a:pt x="37" y="9"/>
                      <a:pt x="35" y="9"/>
                    </a:cubicBezTo>
                    <a:cubicBezTo>
                      <a:pt x="33" y="9"/>
                      <a:pt x="29" y="11"/>
                      <a:pt x="27" y="12"/>
                    </a:cubicBezTo>
                    <a:cubicBezTo>
                      <a:pt x="27" y="12"/>
                      <a:pt x="26" y="13"/>
                      <a:pt x="25" y="14"/>
                    </a:cubicBezTo>
                    <a:cubicBezTo>
                      <a:pt x="24" y="14"/>
                      <a:pt x="23" y="15"/>
                      <a:pt x="23" y="14"/>
                    </a:cubicBezTo>
                    <a:cubicBezTo>
                      <a:pt x="22" y="14"/>
                      <a:pt x="22" y="15"/>
                      <a:pt x="23" y="15"/>
                    </a:cubicBezTo>
                    <a:cubicBezTo>
                      <a:pt x="23" y="15"/>
                      <a:pt x="24" y="16"/>
                      <a:pt x="24" y="16"/>
                    </a:cubicBezTo>
                    <a:cubicBezTo>
                      <a:pt x="27" y="20"/>
                      <a:pt x="32" y="23"/>
                      <a:pt x="36" y="25"/>
                    </a:cubicBezTo>
                    <a:cubicBezTo>
                      <a:pt x="40" y="26"/>
                      <a:pt x="43" y="29"/>
                      <a:pt x="46" y="31"/>
                    </a:cubicBezTo>
                    <a:cubicBezTo>
                      <a:pt x="47" y="31"/>
                      <a:pt x="47" y="32"/>
                      <a:pt x="47" y="32"/>
                    </a:cubicBezTo>
                    <a:cubicBezTo>
                      <a:pt x="47" y="32"/>
                      <a:pt x="47" y="33"/>
                      <a:pt x="48" y="33"/>
                    </a:cubicBezTo>
                    <a:cubicBezTo>
                      <a:pt x="49" y="33"/>
                      <a:pt x="49" y="33"/>
                      <a:pt x="49" y="32"/>
                    </a:cubicBezTo>
                    <a:cubicBezTo>
                      <a:pt x="49" y="31"/>
                      <a:pt x="49" y="30"/>
                      <a:pt x="50" y="30"/>
                    </a:cubicBezTo>
                    <a:cubicBezTo>
                      <a:pt x="50" y="29"/>
                      <a:pt x="50" y="28"/>
                      <a:pt x="51" y="27"/>
                    </a:cubicBezTo>
                    <a:cubicBezTo>
                      <a:pt x="51" y="27"/>
                      <a:pt x="51" y="25"/>
                      <a:pt x="52" y="25"/>
                    </a:cubicBezTo>
                    <a:cubicBezTo>
                      <a:pt x="52" y="24"/>
                      <a:pt x="52" y="22"/>
                      <a:pt x="52" y="20"/>
                    </a:cubicBezTo>
                    <a:cubicBezTo>
                      <a:pt x="51" y="20"/>
                      <a:pt x="51" y="19"/>
                      <a:pt x="51" y="19"/>
                    </a:cubicBezTo>
                    <a:cubicBezTo>
                      <a:pt x="52" y="19"/>
                      <a:pt x="51" y="16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4"/>
                      <a:pt x="50" y="14"/>
                      <a:pt x="48" y="13"/>
                    </a:cubicBezTo>
                    <a:close/>
                    <a:moveTo>
                      <a:pt x="48" y="15"/>
                    </a:move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8"/>
                      <a:pt x="50" y="19"/>
                      <a:pt x="50" y="21"/>
                    </a:cubicBezTo>
                    <a:cubicBezTo>
                      <a:pt x="50" y="23"/>
                      <a:pt x="50" y="24"/>
                      <a:pt x="50" y="25"/>
                    </a:cubicBezTo>
                    <a:cubicBezTo>
                      <a:pt x="50" y="25"/>
                      <a:pt x="49" y="27"/>
                      <a:pt x="49" y="27"/>
                    </a:cubicBezTo>
                    <a:cubicBezTo>
                      <a:pt x="49" y="28"/>
                      <a:pt x="48" y="29"/>
                      <a:pt x="48" y="29"/>
                    </a:cubicBezTo>
                    <a:cubicBezTo>
                      <a:pt x="48" y="29"/>
                      <a:pt x="48" y="30"/>
                      <a:pt x="47" y="30"/>
                    </a:cubicBezTo>
                    <a:cubicBezTo>
                      <a:pt x="45" y="27"/>
                      <a:pt x="42" y="25"/>
                      <a:pt x="38" y="23"/>
                    </a:cubicBezTo>
                    <a:cubicBezTo>
                      <a:pt x="35" y="21"/>
                      <a:pt x="30" y="19"/>
                      <a:pt x="27" y="17"/>
                    </a:cubicBezTo>
                    <a:cubicBezTo>
                      <a:pt x="27" y="16"/>
                      <a:pt x="27" y="16"/>
                      <a:pt x="26" y="16"/>
                    </a:cubicBezTo>
                    <a:cubicBezTo>
                      <a:pt x="26" y="16"/>
                      <a:pt x="26" y="15"/>
                      <a:pt x="28" y="14"/>
                    </a:cubicBezTo>
                    <a:cubicBezTo>
                      <a:pt x="30" y="12"/>
                      <a:pt x="31" y="12"/>
                      <a:pt x="32" y="12"/>
                    </a:cubicBezTo>
                    <a:cubicBezTo>
                      <a:pt x="35" y="11"/>
                      <a:pt x="40" y="11"/>
                      <a:pt x="42" y="12"/>
                    </a:cubicBezTo>
                    <a:cubicBezTo>
                      <a:pt x="42" y="13"/>
                      <a:pt x="44" y="13"/>
                      <a:pt x="45" y="14"/>
                    </a:cubicBezTo>
                    <a:lnTo>
                      <a:pt x="48" y="15"/>
                    </a:lnTo>
                    <a:close/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3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  <a:moveTo>
                      <a:pt x="21" y="5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8" y="18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lose/>
                    <a:moveTo>
                      <a:pt x="22" y="25"/>
                    </a:moveTo>
                    <a:cubicBezTo>
                      <a:pt x="22" y="25"/>
                      <a:pt x="22" y="26"/>
                      <a:pt x="22" y="26"/>
                    </a:cubicBezTo>
                    <a:cubicBezTo>
                      <a:pt x="22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5"/>
                      <a:pt x="22" y="25"/>
                      <a:pt x="22" y="25"/>
                    </a:cubicBezTo>
                    <a:close/>
                    <a:moveTo>
                      <a:pt x="31" y="31"/>
                    </a:move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lose/>
                    <a:moveTo>
                      <a:pt x="33" y="32"/>
                    </a:move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3"/>
                      <a:pt x="33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2" y="32"/>
                    </a:cubicBezTo>
                    <a:cubicBezTo>
                      <a:pt x="32" y="32"/>
                      <a:pt x="33" y="32"/>
                      <a:pt x="33" y="32"/>
                    </a:cubicBezTo>
                    <a:close/>
                    <a:moveTo>
                      <a:pt x="3" y="16"/>
                    </a:moveTo>
                    <a:cubicBezTo>
                      <a:pt x="3" y="16"/>
                      <a:pt x="4" y="16"/>
                      <a:pt x="4" y="16"/>
                    </a:cubicBezTo>
                    <a:cubicBezTo>
                      <a:pt x="3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  <a:moveTo>
                      <a:pt x="45" y="41"/>
                    </a:moveTo>
                    <a:cubicBezTo>
                      <a:pt x="45" y="41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6" y="42"/>
                    </a:cubicBezTo>
                    <a:cubicBezTo>
                      <a:pt x="46" y="42"/>
                      <a:pt x="46" y="42"/>
                      <a:pt x="46" y="43"/>
                    </a:cubicBezTo>
                    <a:cubicBezTo>
                      <a:pt x="46" y="43"/>
                      <a:pt x="45" y="42"/>
                      <a:pt x="44" y="42"/>
                    </a:cubicBezTo>
                    <a:cubicBezTo>
                      <a:pt x="44" y="41"/>
                      <a:pt x="44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695"/>
              <p:cNvSpPr>
                <a:spLocks noEditPoints="1"/>
              </p:cNvSpPr>
              <p:nvPr/>
            </p:nvSpPr>
            <p:spPr bwMode="auto">
              <a:xfrm>
                <a:off x="802" y="2536"/>
                <a:ext cx="26" cy="28"/>
              </a:xfrm>
              <a:custGeom>
                <a:avLst/>
                <a:gdLst>
                  <a:gd name="T0" fmla="*/ 3 w 35"/>
                  <a:gd name="T1" fmla="*/ 7 h 37"/>
                  <a:gd name="T2" fmla="*/ 0 w 35"/>
                  <a:gd name="T3" fmla="*/ 16 h 37"/>
                  <a:gd name="T4" fmla="*/ 5 w 35"/>
                  <a:gd name="T5" fmla="*/ 34 h 37"/>
                  <a:gd name="T6" fmla="*/ 25 w 35"/>
                  <a:gd name="T7" fmla="*/ 35 h 37"/>
                  <a:gd name="T8" fmla="*/ 33 w 35"/>
                  <a:gd name="T9" fmla="*/ 27 h 37"/>
                  <a:gd name="T10" fmla="*/ 35 w 35"/>
                  <a:gd name="T11" fmla="*/ 17 h 37"/>
                  <a:gd name="T12" fmla="*/ 30 w 35"/>
                  <a:gd name="T13" fmla="*/ 6 h 37"/>
                  <a:gd name="T14" fmla="*/ 16 w 35"/>
                  <a:gd name="T15" fmla="*/ 0 h 37"/>
                  <a:gd name="T16" fmla="*/ 20 w 35"/>
                  <a:gd name="T17" fmla="*/ 2 h 37"/>
                  <a:gd name="T18" fmla="*/ 29 w 35"/>
                  <a:gd name="T19" fmla="*/ 8 h 37"/>
                  <a:gd name="T20" fmla="*/ 27 w 35"/>
                  <a:gd name="T21" fmla="*/ 12 h 37"/>
                  <a:gd name="T22" fmla="*/ 28 w 35"/>
                  <a:gd name="T23" fmla="*/ 15 h 37"/>
                  <a:gd name="T24" fmla="*/ 25 w 35"/>
                  <a:gd name="T25" fmla="*/ 14 h 37"/>
                  <a:gd name="T26" fmla="*/ 26 w 35"/>
                  <a:gd name="T27" fmla="*/ 18 h 37"/>
                  <a:gd name="T28" fmla="*/ 22 w 35"/>
                  <a:gd name="T29" fmla="*/ 18 h 37"/>
                  <a:gd name="T30" fmla="*/ 17 w 35"/>
                  <a:gd name="T31" fmla="*/ 17 h 37"/>
                  <a:gd name="T32" fmla="*/ 17 w 35"/>
                  <a:gd name="T33" fmla="*/ 21 h 37"/>
                  <a:gd name="T34" fmla="*/ 14 w 35"/>
                  <a:gd name="T35" fmla="*/ 20 h 37"/>
                  <a:gd name="T36" fmla="*/ 8 w 35"/>
                  <a:gd name="T37" fmla="*/ 15 h 37"/>
                  <a:gd name="T38" fmla="*/ 6 w 35"/>
                  <a:gd name="T39" fmla="*/ 15 h 37"/>
                  <a:gd name="T40" fmla="*/ 7 w 35"/>
                  <a:gd name="T41" fmla="*/ 11 h 37"/>
                  <a:gd name="T42" fmla="*/ 6 w 35"/>
                  <a:gd name="T43" fmla="*/ 10 h 37"/>
                  <a:gd name="T44" fmla="*/ 5 w 35"/>
                  <a:gd name="T45" fmla="*/ 8 h 37"/>
                  <a:gd name="T46" fmla="*/ 3 w 35"/>
                  <a:gd name="T47" fmla="*/ 11 h 37"/>
                  <a:gd name="T48" fmla="*/ 31 w 35"/>
                  <a:gd name="T49" fmla="*/ 11 h 37"/>
                  <a:gd name="T50" fmla="*/ 32 w 35"/>
                  <a:gd name="T51" fmla="*/ 24 h 37"/>
                  <a:gd name="T52" fmla="*/ 29 w 35"/>
                  <a:gd name="T53" fmla="*/ 28 h 37"/>
                  <a:gd name="T54" fmla="*/ 28 w 35"/>
                  <a:gd name="T55" fmla="*/ 30 h 37"/>
                  <a:gd name="T56" fmla="*/ 24 w 35"/>
                  <a:gd name="T57" fmla="*/ 30 h 37"/>
                  <a:gd name="T58" fmla="*/ 19 w 35"/>
                  <a:gd name="T59" fmla="*/ 31 h 37"/>
                  <a:gd name="T60" fmla="*/ 16 w 35"/>
                  <a:gd name="T61" fmla="*/ 30 h 37"/>
                  <a:gd name="T62" fmla="*/ 16 w 35"/>
                  <a:gd name="T63" fmla="*/ 32 h 37"/>
                  <a:gd name="T64" fmla="*/ 12 w 35"/>
                  <a:gd name="T65" fmla="*/ 29 h 37"/>
                  <a:gd name="T66" fmla="*/ 8 w 35"/>
                  <a:gd name="T67" fmla="*/ 29 h 37"/>
                  <a:gd name="T68" fmla="*/ 7 w 35"/>
                  <a:gd name="T69" fmla="*/ 31 h 37"/>
                  <a:gd name="T70" fmla="*/ 5 w 35"/>
                  <a:gd name="T71" fmla="*/ 27 h 37"/>
                  <a:gd name="T72" fmla="*/ 4 w 35"/>
                  <a:gd name="T73" fmla="*/ 24 h 37"/>
                  <a:gd name="T74" fmla="*/ 2 w 35"/>
                  <a:gd name="T75" fmla="*/ 24 h 37"/>
                  <a:gd name="T76" fmla="*/ 4 w 35"/>
                  <a:gd name="T77" fmla="*/ 13 h 37"/>
                  <a:gd name="T78" fmla="*/ 5 w 35"/>
                  <a:gd name="T79" fmla="*/ 17 h 37"/>
                  <a:gd name="T80" fmla="*/ 4 w 35"/>
                  <a:gd name="T81" fmla="*/ 20 h 37"/>
                  <a:gd name="T82" fmla="*/ 8 w 35"/>
                  <a:gd name="T83" fmla="*/ 20 h 37"/>
                  <a:gd name="T84" fmla="*/ 11 w 35"/>
                  <a:gd name="T85" fmla="*/ 21 h 37"/>
                  <a:gd name="T86" fmla="*/ 13 w 35"/>
                  <a:gd name="T87" fmla="*/ 24 h 37"/>
                  <a:gd name="T88" fmla="*/ 16 w 35"/>
                  <a:gd name="T89" fmla="*/ 22 h 37"/>
                  <a:gd name="T90" fmla="*/ 18 w 35"/>
                  <a:gd name="T91" fmla="*/ 23 h 37"/>
                  <a:gd name="T92" fmla="*/ 22 w 35"/>
                  <a:gd name="T93" fmla="*/ 23 h 37"/>
                  <a:gd name="T94" fmla="*/ 26 w 35"/>
                  <a:gd name="T95" fmla="*/ 20 h 37"/>
                  <a:gd name="T96" fmla="*/ 27 w 35"/>
                  <a:gd name="T97" fmla="*/ 20 h 37"/>
                  <a:gd name="T98" fmla="*/ 30 w 35"/>
                  <a:gd name="T99" fmla="*/ 19 h 37"/>
                  <a:gd name="T100" fmla="*/ 30 w 35"/>
                  <a:gd name="T101" fmla="*/ 15 h 37"/>
                  <a:gd name="T102" fmla="*/ 31 w 35"/>
                  <a:gd name="T103" fmla="*/ 14 h 37"/>
                  <a:gd name="T104" fmla="*/ 4 w 35"/>
                  <a:gd name="T105" fmla="*/ 30 h 37"/>
                  <a:gd name="T106" fmla="*/ 5 w 35"/>
                  <a:gd name="T107" fmla="*/ 31 h 37"/>
                  <a:gd name="T108" fmla="*/ 27 w 35"/>
                  <a:gd name="T109" fmla="*/ 32 h 37"/>
                  <a:gd name="T110" fmla="*/ 25 w 35"/>
                  <a:gd name="T111" fmla="*/ 33 h 37"/>
                  <a:gd name="T112" fmla="*/ 10 w 35"/>
                  <a:gd name="T113" fmla="*/ 33 h 37"/>
                  <a:gd name="T114" fmla="*/ 15 w 35"/>
                  <a:gd name="T115" fmla="*/ 33 h 37"/>
                  <a:gd name="T116" fmla="*/ 18 w 35"/>
                  <a:gd name="T117" fmla="*/ 33 h 37"/>
                  <a:gd name="T118" fmla="*/ 21 w 35"/>
                  <a:gd name="T119" fmla="*/ 34 h 37"/>
                  <a:gd name="T120" fmla="*/ 18 w 35"/>
                  <a:gd name="T121" fmla="*/ 35 h 37"/>
                  <a:gd name="T122" fmla="*/ 7 w 35"/>
                  <a:gd name="T12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" h="37">
                    <a:moveTo>
                      <a:pt x="16" y="0"/>
                    </a:moveTo>
                    <a:cubicBezTo>
                      <a:pt x="15" y="0"/>
                      <a:pt x="15" y="0"/>
                      <a:pt x="14" y="1"/>
                    </a:cubicBezTo>
                    <a:cubicBezTo>
                      <a:pt x="11" y="2"/>
                      <a:pt x="8" y="2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6"/>
                      <a:pt x="2" y="30"/>
                      <a:pt x="3" y="32"/>
                    </a:cubicBezTo>
                    <a:cubicBezTo>
                      <a:pt x="4" y="32"/>
                      <a:pt x="4" y="33"/>
                      <a:pt x="4" y="33"/>
                    </a:cubicBezTo>
                    <a:cubicBezTo>
                      <a:pt x="4" y="33"/>
                      <a:pt x="5" y="34"/>
                      <a:pt x="5" y="34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9" y="36"/>
                      <a:pt x="10" y="36"/>
                      <a:pt x="13" y="37"/>
                    </a:cubicBezTo>
                    <a:cubicBezTo>
                      <a:pt x="15" y="37"/>
                      <a:pt x="20" y="36"/>
                      <a:pt x="22" y="36"/>
                    </a:cubicBezTo>
                    <a:cubicBezTo>
                      <a:pt x="22" y="36"/>
                      <a:pt x="23" y="35"/>
                      <a:pt x="23" y="35"/>
                    </a:cubicBezTo>
                    <a:cubicBezTo>
                      <a:pt x="24" y="35"/>
                      <a:pt x="25" y="35"/>
                      <a:pt x="25" y="35"/>
                    </a:cubicBezTo>
                    <a:cubicBezTo>
                      <a:pt x="27" y="34"/>
                      <a:pt x="27" y="33"/>
                      <a:pt x="28" y="33"/>
                    </a:cubicBezTo>
                    <a:cubicBezTo>
                      <a:pt x="29" y="32"/>
                      <a:pt x="30" y="31"/>
                      <a:pt x="30" y="31"/>
                    </a:cubicBezTo>
                    <a:cubicBezTo>
                      <a:pt x="30" y="31"/>
                      <a:pt x="31" y="30"/>
                      <a:pt x="31" y="29"/>
                    </a:cubicBezTo>
                    <a:cubicBezTo>
                      <a:pt x="32" y="29"/>
                      <a:pt x="32" y="28"/>
                      <a:pt x="32" y="28"/>
                    </a:cubicBezTo>
                    <a:cubicBezTo>
                      <a:pt x="32" y="28"/>
                      <a:pt x="32" y="28"/>
                      <a:pt x="33" y="27"/>
                    </a:cubicBezTo>
                    <a:cubicBezTo>
                      <a:pt x="33" y="25"/>
                      <a:pt x="34" y="24"/>
                      <a:pt x="34" y="24"/>
                    </a:cubicBezTo>
                    <a:cubicBezTo>
                      <a:pt x="34" y="23"/>
                      <a:pt x="34" y="23"/>
                      <a:pt x="34" y="22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5" y="21"/>
                      <a:pt x="35" y="20"/>
                      <a:pt x="35" y="19"/>
                    </a:cubicBezTo>
                    <a:cubicBezTo>
                      <a:pt x="35" y="19"/>
                      <a:pt x="35" y="18"/>
                      <a:pt x="35" y="17"/>
                    </a:cubicBezTo>
                    <a:cubicBezTo>
                      <a:pt x="35" y="15"/>
                      <a:pt x="35" y="14"/>
                      <a:pt x="34" y="14"/>
                    </a:cubicBezTo>
                    <a:cubicBezTo>
                      <a:pt x="34" y="14"/>
                      <a:pt x="34" y="13"/>
                      <a:pt x="33" y="12"/>
                    </a:cubicBezTo>
                    <a:cubicBezTo>
                      <a:pt x="33" y="11"/>
                      <a:pt x="32" y="10"/>
                      <a:pt x="32" y="9"/>
                    </a:cubicBezTo>
                    <a:cubicBezTo>
                      <a:pt x="32" y="9"/>
                      <a:pt x="31" y="8"/>
                      <a:pt x="31" y="8"/>
                    </a:cubicBezTo>
                    <a:cubicBezTo>
                      <a:pt x="31" y="7"/>
                      <a:pt x="31" y="7"/>
                      <a:pt x="30" y="6"/>
                    </a:cubicBezTo>
                    <a:cubicBezTo>
                      <a:pt x="30" y="6"/>
                      <a:pt x="29" y="5"/>
                      <a:pt x="29" y="5"/>
                    </a:cubicBezTo>
                    <a:cubicBezTo>
                      <a:pt x="29" y="5"/>
                      <a:pt x="28" y="4"/>
                      <a:pt x="28" y="4"/>
                    </a:cubicBezTo>
                    <a:cubicBezTo>
                      <a:pt x="28" y="4"/>
                      <a:pt x="26" y="3"/>
                      <a:pt x="25" y="2"/>
                    </a:cubicBezTo>
                    <a:cubicBezTo>
                      <a:pt x="24" y="1"/>
                      <a:pt x="22" y="1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  <a:moveTo>
                      <a:pt x="17" y="1"/>
                    </a:moveTo>
                    <a:cubicBezTo>
                      <a:pt x="17" y="1"/>
                      <a:pt x="18" y="1"/>
                      <a:pt x="18" y="2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3" y="3"/>
                      <a:pt x="24" y="4"/>
                    </a:cubicBezTo>
                    <a:cubicBezTo>
                      <a:pt x="25" y="4"/>
                      <a:pt x="26" y="5"/>
                      <a:pt x="26" y="5"/>
                    </a:cubicBezTo>
                    <a:cubicBezTo>
                      <a:pt x="27" y="5"/>
                      <a:pt x="28" y="6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9"/>
                      <a:pt x="28" y="10"/>
                      <a:pt x="27" y="10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1"/>
                      <a:pt x="29" y="10"/>
                      <a:pt x="29" y="10"/>
                    </a:cubicBezTo>
                    <a:cubicBezTo>
                      <a:pt x="29" y="11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6"/>
                      <a:pt x="26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3" y="17"/>
                    </a:cubicBezTo>
                    <a:cubicBezTo>
                      <a:pt x="23" y="16"/>
                      <a:pt x="22" y="16"/>
                      <a:pt x="22" y="17"/>
                    </a:cubicBezTo>
                    <a:cubicBezTo>
                      <a:pt x="22" y="17"/>
                      <a:pt x="22" y="18"/>
                      <a:pt x="22" y="18"/>
                    </a:cubicBezTo>
                    <a:cubicBezTo>
                      <a:pt x="23" y="18"/>
                      <a:pt x="24" y="19"/>
                      <a:pt x="24" y="19"/>
                    </a:cubicBezTo>
                    <a:cubicBezTo>
                      <a:pt x="23" y="19"/>
                      <a:pt x="21" y="20"/>
                      <a:pt x="20" y="20"/>
                    </a:cubicBezTo>
                    <a:cubicBezTo>
                      <a:pt x="19" y="20"/>
                      <a:pt x="19" y="19"/>
                      <a:pt x="19" y="18"/>
                    </a:cubicBezTo>
                    <a:cubicBezTo>
                      <a:pt x="18" y="18"/>
                      <a:pt x="18" y="18"/>
                      <a:pt x="18" y="17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6" y="20"/>
                      <a:pt x="15" y="20"/>
                      <a:pt x="15" y="21"/>
                    </a:cubicBezTo>
                    <a:cubicBezTo>
                      <a:pt x="15" y="21"/>
                      <a:pt x="15" y="21"/>
                      <a:pt x="15" y="19"/>
                    </a:cubicBezTo>
                    <a:cubicBezTo>
                      <a:pt x="15" y="18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8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2" y="20"/>
                      <a:pt x="11" y="21"/>
                      <a:pt x="11" y="18"/>
                    </a:cubicBezTo>
                    <a:cubicBezTo>
                      <a:pt x="11" y="18"/>
                      <a:pt x="10" y="16"/>
                      <a:pt x="10" y="17"/>
                    </a:cubicBezTo>
                    <a:cubicBezTo>
                      <a:pt x="9" y="20"/>
                      <a:pt x="6" y="19"/>
                      <a:pt x="7" y="18"/>
                    </a:cubicBezTo>
                    <a:cubicBezTo>
                      <a:pt x="8" y="17"/>
                      <a:pt x="8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4"/>
                      <a:pt x="7" y="14"/>
                      <a:pt x="7" y="16"/>
                    </a:cubicBezTo>
                    <a:cubicBezTo>
                      <a:pt x="7" y="16"/>
                      <a:pt x="7" y="16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6" y="14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1"/>
                      <a:pt x="5" y="11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10" y="4"/>
                      <a:pt x="13" y="2"/>
                      <a:pt x="17" y="1"/>
                    </a:cubicBezTo>
                    <a:close/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3" y="10"/>
                      <a:pt x="3" y="9"/>
                    </a:cubicBezTo>
                    <a:close/>
                    <a:moveTo>
                      <a:pt x="31" y="10"/>
                    </a:move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2" y="12"/>
                      <a:pt x="32" y="13"/>
                    </a:cubicBezTo>
                    <a:cubicBezTo>
                      <a:pt x="32" y="13"/>
                      <a:pt x="32" y="14"/>
                      <a:pt x="33" y="14"/>
                    </a:cubicBezTo>
                    <a:cubicBezTo>
                      <a:pt x="34" y="16"/>
                      <a:pt x="34" y="19"/>
                      <a:pt x="33" y="22"/>
                    </a:cubicBezTo>
                    <a:cubicBezTo>
                      <a:pt x="33" y="23"/>
                      <a:pt x="32" y="23"/>
                      <a:pt x="32" y="23"/>
                    </a:cubicBezTo>
                    <a:cubicBezTo>
                      <a:pt x="32" y="23"/>
                      <a:pt x="32" y="24"/>
                      <a:pt x="32" y="24"/>
                    </a:cubicBezTo>
                    <a:cubicBezTo>
                      <a:pt x="32" y="24"/>
                      <a:pt x="32" y="25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8"/>
                      <a:pt x="29" y="28"/>
                      <a:pt x="29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9"/>
                      <a:pt x="28" y="29"/>
                      <a:pt x="27" y="28"/>
                    </a:cubicBezTo>
                    <a:cubicBezTo>
                      <a:pt x="27" y="28"/>
                      <a:pt x="27" y="28"/>
                      <a:pt x="27" y="29"/>
                    </a:cubicBezTo>
                    <a:cubicBezTo>
                      <a:pt x="27" y="29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8" y="30"/>
                    </a:cubicBezTo>
                    <a:cubicBezTo>
                      <a:pt x="28" y="30"/>
                      <a:pt x="28" y="30"/>
                      <a:pt x="27" y="30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4" y="28"/>
                      <a:pt x="24" y="29"/>
                      <a:pt x="24" y="30"/>
                    </a:cubicBezTo>
                    <a:cubicBezTo>
                      <a:pt x="23" y="30"/>
                      <a:pt x="24" y="31"/>
                      <a:pt x="25" y="31"/>
                    </a:cubicBezTo>
                    <a:cubicBezTo>
                      <a:pt x="26" y="31"/>
                      <a:pt x="26" y="31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22" y="32"/>
                      <a:pt x="21" y="31"/>
                      <a:pt x="21" y="31"/>
                    </a:cubicBezTo>
                    <a:cubicBezTo>
                      <a:pt x="20" y="31"/>
                      <a:pt x="20" y="31"/>
                      <a:pt x="19" y="31"/>
                    </a:cubicBezTo>
                    <a:cubicBezTo>
                      <a:pt x="19" y="31"/>
                      <a:pt x="18" y="31"/>
                      <a:pt x="19" y="32"/>
                    </a:cubicBezTo>
                    <a:cubicBezTo>
                      <a:pt x="19" y="32"/>
                      <a:pt x="19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7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5" y="30"/>
                      <a:pt x="15" y="3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13" y="31"/>
                      <a:pt x="13" y="31"/>
                      <a:pt x="12" y="30"/>
                    </a:cubicBezTo>
                    <a:cubicBezTo>
                      <a:pt x="12" y="30"/>
                      <a:pt x="12" y="29"/>
                      <a:pt x="12" y="29"/>
                    </a:cubicBezTo>
                    <a:cubicBezTo>
                      <a:pt x="11" y="29"/>
                      <a:pt x="11" y="31"/>
                      <a:pt x="12" y="31"/>
                    </a:cubicBezTo>
                    <a:cubicBezTo>
                      <a:pt x="12" y="32"/>
                      <a:pt x="12" y="32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9" y="31"/>
                      <a:pt x="9" y="30"/>
                    </a:cubicBezTo>
                    <a:cubicBezTo>
                      <a:pt x="9" y="30"/>
                      <a:pt x="9" y="30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7" y="30"/>
                      <a:pt x="7" y="30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6" y="26"/>
                      <a:pt x="5" y="26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5" y="28"/>
                      <a:pt x="5" y="29"/>
                      <a:pt x="4" y="29"/>
                    </a:cubicBezTo>
                    <a:cubicBezTo>
                      <a:pt x="4" y="29"/>
                      <a:pt x="4" y="27"/>
                      <a:pt x="4" y="27"/>
                    </a:cubicBezTo>
                    <a:cubicBezTo>
                      <a:pt x="4" y="27"/>
                      <a:pt x="4" y="25"/>
                      <a:pt x="4" y="25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5"/>
                      <a:pt x="3" y="25"/>
                      <a:pt x="2" y="25"/>
                    </a:cubicBezTo>
                    <a:cubicBezTo>
                      <a:pt x="2" y="25"/>
                      <a:pt x="2" y="24"/>
                      <a:pt x="2" y="24"/>
                    </a:cubicBezTo>
                    <a:cubicBezTo>
                      <a:pt x="2" y="22"/>
                      <a:pt x="2" y="21"/>
                      <a:pt x="1" y="19"/>
                    </a:cubicBezTo>
                    <a:cubicBezTo>
                      <a:pt x="1" y="17"/>
                      <a:pt x="1" y="17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6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9" y="21"/>
                      <a:pt x="9" y="21"/>
                      <a:pt x="8" y="21"/>
                    </a:cubicBezTo>
                    <a:cubicBezTo>
                      <a:pt x="8" y="21"/>
                      <a:pt x="7" y="22"/>
                      <a:pt x="7" y="23"/>
                    </a:cubicBezTo>
                    <a:cubicBezTo>
                      <a:pt x="7" y="23"/>
                      <a:pt x="9" y="22"/>
                      <a:pt x="10" y="22"/>
                    </a:cubicBezTo>
                    <a:cubicBezTo>
                      <a:pt x="10" y="21"/>
                      <a:pt x="11" y="21"/>
                      <a:pt x="11" y="21"/>
                    </a:cubicBezTo>
                    <a:cubicBezTo>
                      <a:pt x="11" y="21"/>
                      <a:pt x="12" y="21"/>
                      <a:pt x="13" y="22"/>
                    </a:cubicBezTo>
                    <a:cubicBezTo>
                      <a:pt x="13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2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4"/>
                      <a:pt x="19" y="24"/>
                      <a:pt x="20" y="23"/>
                    </a:cubicBezTo>
                    <a:cubicBezTo>
                      <a:pt x="20" y="21"/>
                      <a:pt x="21" y="21"/>
                      <a:pt x="22" y="21"/>
                    </a:cubicBezTo>
                    <a:cubicBezTo>
                      <a:pt x="22" y="21"/>
                      <a:pt x="23" y="21"/>
                      <a:pt x="22" y="21"/>
                    </a:cubicBezTo>
                    <a:cubicBezTo>
                      <a:pt x="22" y="21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3" y="21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5" y="20"/>
                      <a:pt x="25" y="21"/>
                      <a:pt x="25" y="21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7" y="22"/>
                      <a:pt x="27" y="21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19"/>
                      <a:pt x="28" y="18"/>
                      <a:pt x="28" y="18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9" y="18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4"/>
                      <a:pt x="31" y="15"/>
                      <a:pt x="31" y="15"/>
                    </a:cubicBezTo>
                    <a:cubicBezTo>
                      <a:pt x="30" y="15"/>
                      <a:pt x="31" y="16"/>
                      <a:pt x="31" y="16"/>
                    </a:cubicBezTo>
                    <a:cubicBezTo>
                      <a:pt x="32" y="17"/>
                      <a:pt x="32" y="15"/>
                      <a:pt x="31" y="14"/>
                    </a:cubicBezTo>
                    <a:cubicBezTo>
                      <a:pt x="31" y="13"/>
                      <a:pt x="31" y="13"/>
                      <a:pt x="31" y="12"/>
                    </a:cubicBezTo>
                    <a:lnTo>
                      <a:pt x="31" y="10"/>
                    </a:lnTo>
                    <a:close/>
                    <a:moveTo>
                      <a:pt x="3" y="29"/>
                    </a:moveTo>
                    <a:cubicBezTo>
                      <a:pt x="3" y="29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3" y="30"/>
                    </a:cubicBezTo>
                    <a:cubicBezTo>
                      <a:pt x="3" y="30"/>
                      <a:pt x="3" y="29"/>
                      <a:pt x="3" y="29"/>
                    </a:cubicBezTo>
                    <a:close/>
                    <a:moveTo>
                      <a:pt x="4" y="31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lose/>
                    <a:moveTo>
                      <a:pt x="27" y="32"/>
                    </a:move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5" y="34"/>
                      <a:pt x="25" y="34"/>
                    </a:cubicBezTo>
                    <a:cubicBezTo>
                      <a:pt x="25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7" y="32"/>
                    </a:cubicBezTo>
                    <a:close/>
                    <a:moveTo>
                      <a:pt x="7" y="32"/>
                    </a:moveTo>
                    <a:cubicBezTo>
                      <a:pt x="8" y="32"/>
                      <a:pt x="8" y="32"/>
                      <a:pt x="8" y="32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8" y="34"/>
                      <a:pt x="8" y="34"/>
                    </a:cubicBezTo>
                    <a:cubicBezTo>
                      <a:pt x="9" y="34"/>
                      <a:pt x="9" y="34"/>
                      <a:pt x="10" y="34"/>
                    </a:cubicBezTo>
                    <a:cubicBezTo>
                      <a:pt x="12" y="32"/>
                      <a:pt x="13" y="34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3"/>
                      <a:pt x="16" y="33"/>
                      <a:pt x="15" y="34"/>
                    </a:cubicBezTo>
                    <a:cubicBezTo>
                      <a:pt x="14" y="34"/>
                      <a:pt x="13" y="35"/>
                      <a:pt x="14" y="35"/>
                    </a:cubicBezTo>
                    <a:cubicBezTo>
                      <a:pt x="14" y="35"/>
                      <a:pt x="16" y="34"/>
                      <a:pt x="17" y="34"/>
                    </a:cubicBezTo>
                    <a:cubicBezTo>
                      <a:pt x="17" y="33"/>
                      <a:pt x="17" y="33"/>
                      <a:pt x="18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0" y="33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5"/>
                      <a:pt x="20" y="35"/>
                      <a:pt x="21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2" y="33"/>
                      <a:pt x="22" y="33"/>
                    </a:cubicBezTo>
                    <a:cubicBezTo>
                      <a:pt x="24" y="32"/>
                      <a:pt x="24" y="33"/>
                      <a:pt x="23" y="33"/>
                    </a:cubicBezTo>
                    <a:cubicBezTo>
                      <a:pt x="23" y="34"/>
                      <a:pt x="22" y="34"/>
                      <a:pt x="23" y="34"/>
                    </a:cubicBezTo>
                    <a:cubicBezTo>
                      <a:pt x="23" y="35"/>
                      <a:pt x="21" y="35"/>
                      <a:pt x="18" y="35"/>
                    </a:cubicBezTo>
                    <a:cubicBezTo>
                      <a:pt x="15" y="36"/>
                      <a:pt x="14" y="36"/>
                      <a:pt x="13" y="35"/>
                    </a:cubicBezTo>
                    <a:cubicBezTo>
                      <a:pt x="12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9" y="35"/>
                    </a:cubicBezTo>
                    <a:cubicBezTo>
                      <a:pt x="9" y="35"/>
                      <a:pt x="8" y="35"/>
                      <a:pt x="8" y="34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7" y="34"/>
                      <a:pt x="6" y="33"/>
                      <a:pt x="6" y="33"/>
                    </a:cubicBezTo>
                    <a:cubicBezTo>
                      <a:pt x="6" y="33"/>
                      <a:pt x="6" y="33"/>
                      <a:pt x="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696"/>
              <p:cNvSpPr>
                <a:spLocks noEditPoints="1"/>
              </p:cNvSpPr>
              <p:nvPr/>
            </p:nvSpPr>
            <p:spPr bwMode="auto">
              <a:xfrm>
                <a:off x="632" y="2241"/>
                <a:ext cx="29" cy="26"/>
              </a:xfrm>
              <a:custGeom>
                <a:avLst/>
                <a:gdLst>
                  <a:gd name="T0" fmla="*/ 28 w 37"/>
                  <a:gd name="T1" fmla="*/ 3 h 35"/>
                  <a:gd name="T2" fmla="*/ 28 w 37"/>
                  <a:gd name="T3" fmla="*/ 3 h 35"/>
                  <a:gd name="T4" fmla="*/ 28 w 37"/>
                  <a:gd name="T5" fmla="*/ 2 h 35"/>
                  <a:gd name="T6" fmla="*/ 18 w 37"/>
                  <a:gd name="T7" fmla="*/ 2 h 35"/>
                  <a:gd name="T8" fmla="*/ 10 w 37"/>
                  <a:gd name="T9" fmla="*/ 8 h 35"/>
                  <a:gd name="T10" fmla="*/ 4 w 37"/>
                  <a:gd name="T11" fmla="*/ 17 h 35"/>
                  <a:gd name="T12" fmla="*/ 2 w 37"/>
                  <a:gd name="T13" fmla="*/ 27 h 35"/>
                  <a:gd name="T14" fmla="*/ 18 w 37"/>
                  <a:gd name="T15" fmla="*/ 26 h 35"/>
                  <a:gd name="T16" fmla="*/ 24 w 37"/>
                  <a:gd name="T17" fmla="*/ 19 h 35"/>
                  <a:gd name="T18" fmla="*/ 23 w 37"/>
                  <a:gd name="T19" fmla="*/ 29 h 35"/>
                  <a:gd name="T20" fmla="*/ 26 w 37"/>
                  <a:gd name="T21" fmla="*/ 34 h 35"/>
                  <a:gd name="T22" fmla="*/ 30 w 37"/>
                  <a:gd name="T23" fmla="*/ 34 h 35"/>
                  <a:gd name="T24" fmla="*/ 35 w 37"/>
                  <a:gd name="T25" fmla="*/ 33 h 35"/>
                  <a:gd name="T26" fmla="*/ 33 w 37"/>
                  <a:gd name="T27" fmla="*/ 29 h 35"/>
                  <a:gd name="T28" fmla="*/ 27 w 37"/>
                  <a:gd name="T29" fmla="*/ 30 h 35"/>
                  <a:gd name="T30" fmla="*/ 27 w 37"/>
                  <a:gd name="T31" fmla="*/ 24 h 35"/>
                  <a:gd name="T32" fmla="*/ 28 w 37"/>
                  <a:gd name="T33" fmla="*/ 15 h 35"/>
                  <a:gd name="T34" fmla="*/ 31 w 37"/>
                  <a:gd name="T35" fmla="*/ 7 h 35"/>
                  <a:gd name="T36" fmla="*/ 31 w 37"/>
                  <a:gd name="T37" fmla="*/ 7 h 35"/>
                  <a:gd name="T38" fmla="*/ 31 w 37"/>
                  <a:gd name="T39" fmla="*/ 7 h 35"/>
                  <a:gd name="T40" fmla="*/ 31 w 37"/>
                  <a:gd name="T41" fmla="*/ 7 h 35"/>
                  <a:gd name="T42" fmla="*/ 30 w 37"/>
                  <a:gd name="T43" fmla="*/ 5 h 35"/>
                  <a:gd name="T44" fmla="*/ 30 w 37"/>
                  <a:gd name="T45" fmla="*/ 5 h 35"/>
                  <a:gd name="T46" fmla="*/ 28 w 37"/>
                  <a:gd name="T47" fmla="*/ 3 h 35"/>
                  <a:gd name="T48" fmla="*/ 19 w 37"/>
                  <a:gd name="T49" fmla="*/ 18 h 35"/>
                  <a:gd name="T50" fmla="*/ 14 w 37"/>
                  <a:gd name="T51" fmla="*/ 24 h 35"/>
                  <a:gd name="T52" fmla="*/ 7 w 37"/>
                  <a:gd name="T53" fmla="*/ 25 h 35"/>
                  <a:gd name="T54" fmla="*/ 12 w 37"/>
                  <a:gd name="T55" fmla="*/ 11 h 35"/>
                  <a:gd name="T56" fmla="*/ 19 w 37"/>
                  <a:gd name="T57" fmla="*/ 6 h 35"/>
                  <a:gd name="T58" fmla="*/ 22 w 37"/>
                  <a:gd name="T59" fmla="*/ 4 h 35"/>
                  <a:gd name="T60" fmla="*/ 26 w 37"/>
                  <a:gd name="T61" fmla="*/ 3 h 35"/>
                  <a:gd name="T62" fmla="*/ 26 w 37"/>
                  <a:gd name="T63" fmla="*/ 4 h 35"/>
                  <a:gd name="T64" fmla="*/ 27 w 37"/>
                  <a:gd name="T65" fmla="*/ 5 h 35"/>
                  <a:gd name="T66" fmla="*/ 27 w 37"/>
                  <a:gd name="T67" fmla="*/ 6 h 35"/>
                  <a:gd name="T68" fmla="*/ 19 w 37"/>
                  <a:gd name="T6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5"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4" y="1"/>
                      <a:pt x="22" y="0"/>
                      <a:pt x="18" y="2"/>
                    </a:cubicBezTo>
                    <a:cubicBezTo>
                      <a:pt x="15" y="4"/>
                      <a:pt x="12" y="5"/>
                      <a:pt x="10" y="8"/>
                    </a:cubicBezTo>
                    <a:cubicBezTo>
                      <a:pt x="8" y="11"/>
                      <a:pt x="6" y="14"/>
                      <a:pt x="4" y="17"/>
                    </a:cubicBezTo>
                    <a:cubicBezTo>
                      <a:pt x="2" y="20"/>
                      <a:pt x="0" y="24"/>
                      <a:pt x="2" y="27"/>
                    </a:cubicBezTo>
                    <a:cubicBezTo>
                      <a:pt x="6" y="31"/>
                      <a:pt x="14" y="29"/>
                      <a:pt x="18" y="26"/>
                    </a:cubicBezTo>
                    <a:cubicBezTo>
                      <a:pt x="20" y="24"/>
                      <a:pt x="22" y="21"/>
                      <a:pt x="24" y="19"/>
                    </a:cubicBezTo>
                    <a:cubicBezTo>
                      <a:pt x="23" y="22"/>
                      <a:pt x="23" y="26"/>
                      <a:pt x="23" y="29"/>
                    </a:cubicBezTo>
                    <a:cubicBezTo>
                      <a:pt x="23" y="31"/>
                      <a:pt x="23" y="34"/>
                      <a:pt x="26" y="34"/>
                    </a:cubicBezTo>
                    <a:cubicBezTo>
                      <a:pt x="27" y="35"/>
                      <a:pt x="29" y="34"/>
                      <a:pt x="30" y="34"/>
                    </a:cubicBezTo>
                    <a:cubicBezTo>
                      <a:pt x="32" y="33"/>
                      <a:pt x="33" y="33"/>
                      <a:pt x="35" y="33"/>
                    </a:cubicBezTo>
                    <a:cubicBezTo>
                      <a:pt x="37" y="31"/>
                      <a:pt x="36" y="28"/>
                      <a:pt x="33" y="29"/>
                    </a:cubicBezTo>
                    <a:cubicBezTo>
                      <a:pt x="32" y="29"/>
                      <a:pt x="29" y="30"/>
                      <a:pt x="27" y="30"/>
                    </a:cubicBezTo>
                    <a:cubicBezTo>
                      <a:pt x="26" y="31"/>
                      <a:pt x="27" y="24"/>
                      <a:pt x="27" y="24"/>
                    </a:cubicBezTo>
                    <a:cubicBezTo>
                      <a:pt x="27" y="21"/>
                      <a:pt x="27" y="18"/>
                      <a:pt x="28" y="15"/>
                    </a:cubicBezTo>
                    <a:cubicBezTo>
                      <a:pt x="28" y="12"/>
                      <a:pt x="30" y="10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6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4"/>
                      <a:pt x="29" y="3"/>
                      <a:pt x="28" y="3"/>
                    </a:cubicBezTo>
                    <a:close/>
                    <a:moveTo>
                      <a:pt x="19" y="18"/>
                    </a:moveTo>
                    <a:cubicBezTo>
                      <a:pt x="18" y="20"/>
                      <a:pt x="16" y="22"/>
                      <a:pt x="14" y="24"/>
                    </a:cubicBezTo>
                    <a:cubicBezTo>
                      <a:pt x="12" y="25"/>
                      <a:pt x="8" y="25"/>
                      <a:pt x="7" y="25"/>
                    </a:cubicBezTo>
                    <a:cubicBezTo>
                      <a:pt x="2" y="25"/>
                      <a:pt x="11" y="13"/>
                      <a:pt x="12" y="11"/>
                    </a:cubicBezTo>
                    <a:cubicBezTo>
                      <a:pt x="14" y="9"/>
                      <a:pt x="16" y="7"/>
                      <a:pt x="19" y="6"/>
                    </a:cubicBezTo>
                    <a:cubicBezTo>
                      <a:pt x="20" y="5"/>
                      <a:pt x="21" y="4"/>
                      <a:pt x="22" y="4"/>
                    </a:cubicBezTo>
                    <a:cubicBezTo>
                      <a:pt x="23" y="3"/>
                      <a:pt x="25" y="3"/>
                      <a:pt x="26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5" y="10"/>
                      <a:pt x="22" y="14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697"/>
              <p:cNvSpPr/>
              <p:nvPr/>
            </p:nvSpPr>
            <p:spPr bwMode="auto">
              <a:xfrm>
                <a:off x="588" y="2251"/>
                <a:ext cx="75" cy="22"/>
              </a:xfrm>
              <a:custGeom>
                <a:avLst/>
                <a:gdLst>
                  <a:gd name="T0" fmla="*/ 97 w 98"/>
                  <a:gd name="T1" fmla="*/ 25 h 28"/>
                  <a:gd name="T2" fmla="*/ 73 w 98"/>
                  <a:gd name="T3" fmla="*/ 18 h 28"/>
                  <a:gd name="T4" fmla="*/ 48 w 98"/>
                  <a:gd name="T5" fmla="*/ 12 h 28"/>
                  <a:gd name="T6" fmla="*/ 23 w 98"/>
                  <a:gd name="T7" fmla="*/ 5 h 28"/>
                  <a:gd name="T8" fmla="*/ 11 w 98"/>
                  <a:gd name="T9" fmla="*/ 2 h 28"/>
                  <a:gd name="T10" fmla="*/ 1 w 98"/>
                  <a:gd name="T11" fmla="*/ 0 h 28"/>
                  <a:gd name="T12" fmla="*/ 1 w 98"/>
                  <a:gd name="T13" fmla="*/ 2 h 28"/>
                  <a:gd name="T14" fmla="*/ 10 w 98"/>
                  <a:gd name="T15" fmla="*/ 6 h 28"/>
                  <a:gd name="T16" fmla="*/ 21 w 98"/>
                  <a:gd name="T17" fmla="*/ 9 h 28"/>
                  <a:gd name="T18" fmla="*/ 46 w 98"/>
                  <a:gd name="T19" fmla="*/ 15 h 28"/>
                  <a:gd name="T20" fmla="*/ 71 w 98"/>
                  <a:gd name="T21" fmla="*/ 21 h 28"/>
                  <a:gd name="T22" fmla="*/ 96 w 98"/>
                  <a:gd name="T23" fmla="*/ 28 h 28"/>
                  <a:gd name="T24" fmla="*/ 97 w 98"/>
                  <a:gd name="T2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28">
                    <a:moveTo>
                      <a:pt x="97" y="25"/>
                    </a:moveTo>
                    <a:cubicBezTo>
                      <a:pt x="89" y="22"/>
                      <a:pt x="81" y="20"/>
                      <a:pt x="73" y="18"/>
                    </a:cubicBezTo>
                    <a:cubicBezTo>
                      <a:pt x="65" y="16"/>
                      <a:pt x="56" y="14"/>
                      <a:pt x="48" y="12"/>
                    </a:cubicBezTo>
                    <a:cubicBezTo>
                      <a:pt x="40" y="10"/>
                      <a:pt x="31" y="8"/>
                      <a:pt x="23" y="5"/>
                    </a:cubicBezTo>
                    <a:cubicBezTo>
                      <a:pt x="19" y="4"/>
                      <a:pt x="15" y="3"/>
                      <a:pt x="11" y="2"/>
                    </a:cubicBezTo>
                    <a:cubicBezTo>
                      <a:pt x="8" y="1"/>
                      <a:pt x="4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4"/>
                      <a:pt x="7" y="5"/>
                      <a:pt x="10" y="6"/>
                    </a:cubicBezTo>
                    <a:cubicBezTo>
                      <a:pt x="14" y="7"/>
                      <a:pt x="17" y="8"/>
                      <a:pt x="21" y="9"/>
                    </a:cubicBezTo>
                    <a:cubicBezTo>
                      <a:pt x="29" y="11"/>
                      <a:pt x="38" y="13"/>
                      <a:pt x="46" y="15"/>
                    </a:cubicBezTo>
                    <a:cubicBezTo>
                      <a:pt x="54" y="17"/>
                      <a:pt x="63" y="19"/>
                      <a:pt x="71" y="21"/>
                    </a:cubicBezTo>
                    <a:cubicBezTo>
                      <a:pt x="80" y="24"/>
                      <a:pt x="88" y="26"/>
                      <a:pt x="96" y="28"/>
                    </a:cubicBezTo>
                    <a:cubicBezTo>
                      <a:pt x="98" y="28"/>
                      <a:pt x="98" y="26"/>
                      <a:pt x="9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698"/>
              <p:cNvSpPr>
                <a:spLocks noEditPoints="1"/>
              </p:cNvSpPr>
              <p:nvPr/>
            </p:nvSpPr>
            <p:spPr bwMode="auto">
              <a:xfrm>
                <a:off x="593" y="2199"/>
                <a:ext cx="82" cy="61"/>
              </a:xfrm>
              <a:custGeom>
                <a:avLst/>
                <a:gdLst>
                  <a:gd name="T0" fmla="*/ 30 w 108"/>
                  <a:gd name="T1" fmla="*/ 9 h 79"/>
                  <a:gd name="T2" fmla="*/ 45 w 108"/>
                  <a:gd name="T3" fmla="*/ 13 h 79"/>
                  <a:gd name="T4" fmla="*/ 38 w 108"/>
                  <a:gd name="T5" fmla="*/ 15 h 79"/>
                  <a:gd name="T6" fmla="*/ 30 w 108"/>
                  <a:gd name="T7" fmla="*/ 20 h 79"/>
                  <a:gd name="T8" fmla="*/ 13 w 108"/>
                  <a:gd name="T9" fmla="*/ 34 h 79"/>
                  <a:gd name="T10" fmla="*/ 3 w 108"/>
                  <a:gd name="T11" fmla="*/ 51 h 79"/>
                  <a:gd name="T12" fmla="*/ 3 w 108"/>
                  <a:gd name="T13" fmla="*/ 67 h 79"/>
                  <a:gd name="T14" fmla="*/ 29 w 108"/>
                  <a:gd name="T15" fmla="*/ 50 h 79"/>
                  <a:gd name="T16" fmla="*/ 34 w 108"/>
                  <a:gd name="T17" fmla="*/ 40 h 79"/>
                  <a:gd name="T18" fmla="*/ 29 w 108"/>
                  <a:gd name="T19" fmla="*/ 60 h 79"/>
                  <a:gd name="T20" fmla="*/ 31 w 108"/>
                  <a:gd name="T21" fmla="*/ 76 h 79"/>
                  <a:gd name="T22" fmla="*/ 44 w 108"/>
                  <a:gd name="T23" fmla="*/ 70 h 79"/>
                  <a:gd name="T24" fmla="*/ 45 w 108"/>
                  <a:gd name="T25" fmla="*/ 68 h 79"/>
                  <a:gd name="T26" fmla="*/ 45 w 108"/>
                  <a:gd name="T27" fmla="*/ 68 h 79"/>
                  <a:gd name="T28" fmla="*/ 42 w 108"/>
                  <a:gd name="T29" fmla="*/ 66 h 79"/>
                  <a:gd name="T30" fmla="*/ 36 w 108"/>
                  <a:gd name="T31" fmla="*/ 72 h 79"/>
                  <a:gd name="T32" fmla="*/ 32 w 108"/>
                  <a:gd name="T33" fmla="*/ 72 h 79"/>
                  <a:gd name="T34" fmla="*/ 32 w 108"/>
                  <a:gd name="T35" fmla="*/ 68 h 79"/>
                  <a:gd name="T36" fmla="*/ 35 w 108"/>
                  <a:gd name="T37" fmla="*/ 50 h 79"/>
                  <a:gd name="T38" fmla="*/ 45 w 108"/>
                  <a:gd name="T39" fmla="*/ 22 h 79"/>
                  <a:gd name="T40" fmla="*/ 47 w 108"/>
                  <a:gd name="T41" fmla="*/ 16 h 79"/>
                  <a:gd name="T42" fmla="*/ 47 w 108"/>
                  <a:gd name="T43" fmla="*/ 15 h 79"/>
                  <a:gd name="T44" fmla="*/ 48 w 108"/>
                  <a:gd name="T45" fmla="*/ 14 h 79"/>
                  <a:gd name="T46" fmla="*/ 55 w 108"/>
                  <a:gd name="T47" fmla="*/ 16 h 79"/>
                  <a:gd name="T48" fmla="*/ 81 w 108"/>
                  <a:gd name="T49" fmla="*/ 22 h 79"/>
                  <a:gd name="T50" fmla="*/ 106 w 108"/>
                  <a:gd name="T51" fmla="*/ 28 h 79"/>
                  <a:gd name="T52" fmla="*/ 106 w 108"/>
                  <a:gd name="T53" fmla="*/ 26 h 79"/>
                  <a:gd name="T54" fmla="*/ 82 w 108"/>
                  <a:gd name="T55" fmla="*/ 18 h 79"/>
                  <a:gd name="T56" fmla="*/ 57 w 108"/>
                  <a:gd name="T57" fmla="*/ 12 h 79"/>
                  <a:gd name="T58" fmla="*/ 32 w 108"/>
                  <a:gd name="T59" fmla="*/ 6 h 79"/>
                  <a:gd name="T60" fmla="*/ 21 w 108"/>
                  <a:gd name="T61" fmla="*/ 2 h 79"/>
                  <a:gd name="T62" fmla="*/ 10 w 108"/>
                  <a:gd name="T63" fmla="*/ 1 h 79"/>
                  <a:gd name="T64" fmla="*/ 10 w 108"/>
                  <a:gd name="T65" fmla="*/ 3 h 79"/>
                  <a:gd name="T66" fmla="*/ 20 w 108"/>
                  <a:gd name="T67" fmla="*/ 6 h 79"/>
                  <a:gd name="T68" fmla="*/ 30 w 108"/>
                  <a:gd name="T69" fmla="*/ 9 h 79"/>
                  <a:gd name="T70" fmla="*/ 41 w 108"/>
                  <a:gd name="T71" fmla="*/ 21 h 79"/>
                  <a:gd name="T72" fmla="*/ 37 w 108"/>
                  <a:gd name="T73" fmla="*/ 27 h 79"/>
                  <a:gd name="T74" fmla="*/ 29 w 108"/>
                  <a:gd name="T75" fmla="*/ 42 h 79"/>
                  <a:gd name="T76" fmla="*/ 19 w 108"/>
                  <a:gd name="T77" fmla="*/ 57 h 79"/>
                  <a:gd name="T78" fmla="*/ 5 w 108"/>
                  <a:gd name="T79" fmla="*/ 63 h 79"/>
                  <a:gd name="T80" fmla="*/ 6 w 108"/>
                  <a:gd name="T81" fmla="*/ 56 h 79"/>
                  <a:gd name="T82" fmla="*/ 8 w 108"/>
                  <a:gd name="T83" fmla="*/ 47 h 79"/>
                  <a:gd name="T84" fmla="*/ 20 w 108"/>
                  <a:gd name="T85" fmla="*/ 32 h 79"/>
                  <a:gd name="T86" fmla="*/ 33 w 108"/>
                  <a:gd name="T87" fmla="*/ 21 h 79"/>
                  <a:gd name="T88" fmla="*/ 43 w 108"/>
                  <a:gd name="T89" fmla="*/ 16 h 79"/>
                  <a:gd name="T90" fmla="*/ 41 w 108"/>
                  <a:gd name="T91" fmla="*/ 2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79">
                    <a:moveTo>
                      <a:pt x="30" y="9"/>
                    </a:moveTo>
                    <a:cubicBezTo>
                      <a:pt x="35" y="11"/>
                      <a:pt x="40" y="12"/>
                      <a:pt x="45" y="13"/>
                    </a:cubicBezTo>
                    <a:cubicBezTo>
                      <a:pt x="42" y="14"/>
                      <a:pt x="40" y="14"/>
                      <a:pt x="38" y="15"/>
                    </a:cubicBezTo>
                    <a:cubicBezTo>
                      <a:pt x="35" y="16"/>
                      <a:pt x="32" y="18"/>
                      <a:pt x="30" y="20"/>
                    </a:cubicBezTo>
                    <a:cubicBezTo>
                      <a:pt x="24" y="24"/>
                      <a:pt x="18" y="29"/>
                      <a:pt x="13" y="34"/>
                    </a:cubicBezTo>
                    <a:cubicBezTo>
                      <a:pt x="9" y="39"/>
                      <a:pt x="5" y="44"/>
                      <a:pt x="3" y="51"/>
                    </a:cubicBezTo>
                    <a:cubicBezTo>
                      <a:pt x="2" y="55"/>
                      <a:pt x="0" y="63"/>
                      <a:pt x="3" y="67"/>
                    </a:cubicBezTo>
                    <a:cubicBezTo>
                      <a:pt x="11" y="77"/>
                      <a:pt x="25" y="56"/>
                      <a:pt x="29" y="50"/>
                    </a:cubicBezTo>
                    <a:cubicBezTo>
                      <a:pt x="31" y="47"/>
                      <a:pt x="33" y="43"/>
                      <a:pt x="34" y="40"/>
                    </a:cubicBezTo>
                    <a:cubicBezTo>
                      <a:pt x="32" y="46"/>
                      <a:pt x="30" y="53"/>
                      <a:pt x="29" y="60"/>
                    </a:cubicBezTo>
                    <a:cubicBezTo>
                      <a:pt x="28" y="64"/>
                      <a:pt x="26" y="73"/>
                      <a:pt x="31" y="76"/>
                    </a:cubicBezTo>
                    <a:cubicBezTo>
                      <a:pt x="36" y="79"/>
                      <a:pt x="41" y="73"/>
                      <a:pt x="44" y="70"/>
                    </a:cubicBezTo>
                    <a:cubicBezTo>
                      <a:pt x="44" y="70"/>
                      <a:pt x="45" y="69"/>
                      <a:pt x="45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6"/>
                      <a:pt x="43" y="65"/>
                      <a:pt x="42" y="66"/>
                    </a:cubicBezTo>
                    <a:cubicBezTo>
                      <a:pt x="40" y="68"/>
                      <a:pt x="38" y="70"/>
                      <a:pt x="36" y="72"/>
                    </a:cubicBezTo>
                    <a:cubicBezTo>
                      <a:pt x="35" y="73"/>
                      <a:pt x="34" y="74"/>
                      <a:pt x="32" y="72"/>
                    </a:cubicBezTo>
                    <a:cubicBezTo>
                      <a:pt x="32" y="71"/>
                      <a:pt x="32" y="69"/>
                      <a:pt x="32" y="68"/>
                    </a:cubicBezTo>
                    <a:cubicBezTo>
                      <a:pt x="31" y="62"/>
                      <a:pt x="33" y="55"/>
                      <a:pt x="35" y="50"/>
                    </a:cubicBezTo>
                    <a:cubicBezTo>
                      <a:pt x="38" y="41"/>
                      <a:pt x="41" y="31"/>
                      <a:pt x="45" y="22"/>
                    </a:cubicBezTo>
                    <a:cubicBezTo>
                      <a:pt x="46" y="20"/>
                      <a:pt x="47" y="18"/>
                      <a:pt x="47" y="16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4"/>
                      <a:pt x="47" y="14"/>
                      <a:pt x="48" y="14"/>
                    </a:cubicBezTo>
                    <a:cubicBezTo>
                      <a:pt x="50" y="14"/>
                      <a:pt x="53" y="15"/>
                      <a:pt x="55" y="16"/>
                    </a:cubicBezTo>
                    <a:cubicBezTo>
                      <a:pt x="64" y="18"/>
                      <a:pt x="72" y="20"/>
                      <a:pt x="81" y="22"/>
                    </a:cubicBezTo>
                    <a:cubicBezTo>
                      <a:pt x="89" y="24"/>
                      <a:pt x="97" y="27"/>
                      <a:pt x="106" y="28"/>
                    </a:cubicBezTo>
                    <a:cubicBezTo>
                      <a:pt x="107" y="28"/>
                      <a:pt x="108" y="26"/>
                      <a:pt x="106" y="26"/>
                    </a:cubicBezTo>
                    <a:cubicBezTo>
                      <a:pt x="99" y="23"/>
                      <a:pt x="90" y="21"/>
                      <a:pt x="82" y="18"/>
                    </a:cubicBezTo>
                    <a:cubicBezTo>
                      <a:pt x="74" y="16"/>
                      <a:pt x="66" y="14"/>
                      <a:pt x="57" y="12"/>
                    </a:cubicBezTo>
                    <a:cubicBezTo>
                      <a:pt x="49" y="10"/>
                      <a:pt x="41" y="8"/>
                      <a:pt x="32" y="6"/>
                    </a:cubicBezTo>
                    <a:cubicBezTo>
                      <a:pt x="29" y="5"/>
                      <a:pt x="25" y="4"/>
                      <a:pt x="21" y="2"/>
                    </a:cubicBezTo>
                    <a:cubicBezTo>
                      <a:pt x="18" y="1"/>
                      <a:pt x="14" y="0"/>
                      <a:pt x="10" y="1"/>
                    </a:cubicBezTo>
                    <a:cubicBezTo>
                      <a:pt x="9" y="1"/>
                      <a:pt x="9" y="2"/>
                      <a:pt x="10" y="3"/>
                    </a:cubicBezTo>
                    <a:cubicBezTo>
                      <a:pt x="13" y="5"/>
                      <a:pt x="17" y="5"/>
                      <a:pt x="20" y="6"/>
                    </a:cubicBezTo>
                    <a:cubicBezTo>
                      <a:pt x="23" y="7"/>
                      <a:pt x="27" y="8"/>
                      <a:pt x="30" y="9"/>
                    </a:cubicBezTo>
                    <a:close/>
                    <a:moveTo>
                      <a:pt x="41" y="21"/>
                    </a:moveTo>
                    <a:cubicBezTo>
                      <a:pt x="40" y="23"/>
                      <a:pt x="39" y="25"/>
                      <a:pt x="37" y="27"/>
                    </a:cubicBezTo>
                    <a:cubicBezTo>
                      <a:pt x="34" y="32"/>
                      <a:pt x="32" y="37"/>
                      <a:pt x="29" y="42"/>
                    </a:cubicBezTo>
                    <a:cubicBezTo>
                      <a:pt x="26" y="47"/>
                      <a:pt x="23" y="52"/>
                      <a:pt x="19" y="57"/>
                    </a:cubicBezTo>
                    <a:cubicBezTo>
                      <a:pt x="17" y="59"/>
                      <a:pt x="7" y="71"/>
                      <a:pt x="5" y="63"/>
                    </a:cubicBezTo>
                    <a:cubicBezTo>
                      <a:pt x="5" y="61"/>
                      <a:pt x="6" y="59"/>
                      <a:pt x="6" y="56"/>
                    </a:cubicBezTo>
                    <a:cubicBezTo>
                      <a:pt x="6" y="53"/>
                      <a:pt x="7" y="50"/>
                      <a:pt x="8" y="47"/>
                    </a:cubicBezTo>
                    <a:cubicBezTo>
                      <a:pt x="11" y="41"/>
                      <a:pt x="15" y="37"/>
                      <a:pt x="20" y="32"/>
                    </a:cubicBezTo>
                    <a:cubicBezTo>
                      <a:pt x="24" y="28"/>
                      <a:pt x="29" y="24"/>
                      <a:pt x="33" y="21"/>
                    </a:cubicBezTo>
                    <a:cubicBezTo>
                      <a:pt x="36" y="19"/>
                      <a:pt x="40" y="18"/>
                      <a:pt x="43" y="16"/>
                    </a:cubicBezTo>
                    <a:cubicBezTo>
                      <a:pt x="43" y="18"/>
                      <a:pt x="42" y="19"/>
                      <a:pt x="4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699"/>
              <p:cNvSpPr>
                <a:spLocks noEditPoints="1"/>
              </p:cNvSpPr>
              <p:nvPr/>
            </p:nvSpPr>
            <p:spPr bwMode="auto">
              <a:xfrm>
                <a:off x="735" y="2477"/>
                <a:ext cx="70" cy="69"/>
              </a:xfrm>
              <a:custGeom>
                <a:avLst/>
                <a:gdLst>
                  <a:gd name="T0" fmla="*/ 28 w 93"/>
                  <a:gd name="T1" fmla="*/ 40 h 91"/>
                  <a:gd name="T2" fmla="*/ 20 w 93"/>
                  <a:gd name="T3" fmla="*/ 32 h 91"/>
                  <a:gd name="T4" fmla="*/ 12 w 93"/>
                  <a:gd name="T5" fmla="*/ 24 h 91"/>
                  <a:gd name="T6" fmla="*/ 3 w 93"/>
                  <a:gd name="T7" fmla="*/ 14 h 91"/>
                  <a:gd name="T8" fmla="*/ 9 w 93"/>
                  <a:gd name="T9" fmla="*/ 8 h 91"/>
                  <a:gd name="T10" fmla="*/ 22 w 93"/>
                  <a:gd name="T11" fmla="*/ 6 h 91"/>
                  <a:gd name="T12" fmla="*/ 46 w 93"/>
                  <a:gd name="T13" fmla="*/ 4 h 91"/>
                  <a:gd name="T14" fmla="*/ 59 w 93"/>
                  <a:gd name="T15" fmla="*/ 3 h 91"/>
                  <a:gd name="T16" fmla="*/ 81 w 93"/>
                  <a:gd name="T17" fmla="*/ 1 h 91"/>
                  <a:gd name="T18" fmla="*/ 93 w 93"/>
                  <a:gd name="T19" fmla="*/ 8 h 91"/>
                  <a:gd name="T20" fmla="*/ 90 w 93"/>
                  <a:gd name="T21" fmla="*/ 29 h 91"/>
                  <a:gd name="T22" fmla="*/ 89 w 93"/>
                  <a:gd name="T23" fmla="*/ 39 h 91"/>
                  <a:gd name="T24" fmla="*/ 86 w 93"/>
                  <a:gd name="T25" fmla="*/ 53 h 91"/>
                  <a:gd name="T26" fmla="*/ 84 w 93"/>
                  <a:gd name="T27" fmla="*/ 64 h 91"/>
                  <a:gd name="T28" fmla="*/ 81 w 93"/>
                  <a:gd name="T29" fmla="*/ 79 h 91"/>
                  <a:gd name="T30" fmla="*/ 78 w 93"/>
                  <a:gd name="T31" fmla="*/ 89 h 91"/>
                  <a:gd name="T32" fmla="*/ 69 w 93"/>
                  <a:gd name="T33" fmla="*/ 84 h 91"/>
                  <a:gd name="T34" fmla="*/ 59 w 93"/>
                  <a:gd name="T35" fmla="*/ 75 h 91"/>
                  <a:gd name="T36" fmla="*/ 53 w 93"/>
                  <a:gd name="T37" fmla="*/ 67 h 91"/>
                  <a:gd name="T38" fmla="*/ 45 w 93"/>
                  <a:gd name="T39" fmla="*/ 57 h 91"/>
                  <a:gd name="T40" fmla="*/ 68 w 93"/>
                  <a:gd name="T41" fmla="*/ 79 h 91"/>
                  <a:gd name="T42" fmla="*/ 78 w 93"/>
                  <a:gd name="T43" fmla="*/ 74 h 91"/>
                  <a:gd name="T44" fmla="*/ 80 w 93"/>
                  <a:gd name="T45" fmla="*/ 61 h 91"/>
                  <a:gd name="T46" fmla="*/ 83 w 93"/>
                  <a:gd name="T47" fmla="*/ 45 h 91"/>
                  <a:gd name="T48" fmla="*/ 86 w 93"/>
                  <a:gd name="T49" fmla="*/ 24 h 91"/>
                  <a:gd name="T50" fmla="*/ 71 w 93"/>
                  <a:gd name="T51" fmla="*/ 22 h 91"/>
                  <a:gd name="T52" fmla="*/ 52 w 93"/>
                  <a:gd name="T53" fmla="*/ 61 h 91"/>
                  <a:gd name="T54" fmla="*/ 48 w 93"/>
                  <a:gd name="T55" fmla="*/ 51 h 91"/>
                  <a:gd name="T56" fmla="*/ 53 w 93"/>
                  <a:gd name="T57" fmla="*/ 45 h 91"/>
                  <a:gd name="T58" fmla="*/ 60 w 93"/>
                  <a:gd name="T59" fmla="*/ 37 h 91"/>
                  <a:gd name="T60" fmla="*/ 68 w 93"/>
                  <a:gd name="T61" fmla="*/ 29 h 91"/>
                  <a:gd name="T62" fmla="*/ 77 w 93"/>
                  <a:gd name="T63" fmla="*/ 24 h 91"/>
                  <a:gd name="T64" fmla="*/ 77 w 93"/>
                  <a:gd name="T65" fmla="*/ 40 h 91"/>
                  <a:gd name="T66" fmla="*/ 75 w 93"/>
                  <a:gd name="T67" fmla="*/ 53 h 91"/>
                  <a:gd name="T68" fmla="*/ 72 w 93"/>
                  <a:gd name="T69" fmla="*/ 67 h 91"/>
                  <a:gd name="T70" fmla="*/ 66 w 93"/>
                  <a:gd name="T71" fmla="*/ 69 h 91"/>
                  <a:gd name="T72" fmla="*/ 57 w 93"/>
                  <a:gd name="T73" fmla="*/ 60 h 91"/>
                  <a:gd name="T74" fmla="*/ 48 w 93"/>
                  <a:gd name="T75" fmla="*/ 52 h 91"/>
                  <a:gd name="T76" fmla="*/ 70 w 93"/>
                  <a:gd name="T77" fmla="*/ 62 h 91"/>
                  <a:gd name="T78" fmla="*/ 73 w 93"/>
                  <a:gd name="T79" fmla="*/ 48 h 91"/>
                  <a:gd name="T80" fmla="*/ 73 w 93"/>
                  <a:gd name="T81" fmla="*/ 32 h 91"/>
                  <a:gd name="T82" fmla="*/ 14 w 93"/>
                  <a:gd name="T83" fmla="*/ 21 h 91"/>
                  <a:gd name="T84" fmla="*/ 29 w 93"/>
                  <a:gd name="T85" fmla="*/ 36 h 91"/>
                  <a:gd name="T86" fmla="*/ 48 w 93"/>
                  <a:gd name="T87" fmla="*/ 38 h 91"/>
                  <a:gd name="T88" fmla="*/ 63 w 93"/>
                  <a:gd name="T89" fmla="*/ 24 h 91"/>
                  <a:gd name="T90" fmla="*/ 84 w 93"/>
                  <a:gd name="T91" fmla="*/ 6 h 91"/>
                  <a:gd name="T92" fmla="*/ 69 w 93"/>
                  <a:gd name="T93" fmla="*/ 6 h 91"/>
                  <a:gd name="T94" fmla="*/ 58 w 93"/>
                  <a:gd name="T95" fmla="*/ 6 h 91"/>
                  <a:gd name="T96" fmla="*/ 45 w 93"/>
                  <a:gd name="T97" fmla="*/ 8 h 91"/>
                  <a:gd name="T98" fmla="*/ 35 w 93"/>
                  <a:gd name="T99" fmla="*/ 9 h 91"/>
                  <a:gd name="T100" fmla="*/ 19 w 93"/>
                  <a:gd name="T101" fmla="*/ 10 h 91"/>
                  <a:gd name="T102" fmla="*/ 34 w 93"/>
                  <a:gd name="T103" fmla="*/ 36 h 91"/>
                  <a:gd name="T104" fmla="*/ 25 w 93"/>
                  <a:gd name="T105" fmla="*/ 23 h 91"/>
                  <a:gd name="T106" fmla="*/ 24 w 93"/>
                  <a:gd name="T107" fmla="*/ 15 h 91"/>
                  <a:gd name="T108" fmla="*/ 38 w 93"/>
                  <a:gd name="T109" fmla="*/ 14 h 91"/>
                  <a:gd name="T110" fmla="*/ 50 w 93"/>
                  <a:gd name="T111" fmla="*/ 13 h 91"/>
                  <a:gd name="T112" fmla="*/ 62 w 93"/>
                  <a:gd name="T113" fmla="*/ 12 h 91"/>
                  <a:gd name="T114" fmla="*/ 52 w 93"/>
                  <a:gd name="T115" fmla="*/ 29 h 91"/>
                  <a:gd name="T116" fmla="*/ 42 w 93"/>
                  <a:gd name="T117" fmla="*/ 33 h 91"/>
                  <a:gd name="T118" fmla="*/ 48 w 93"/>
                  <a:gd name="T119" fmla="*/ 27 h 91"/>
                  <a:gd name="T120" fmla="*/ 57 w 93"/>
                  <a:gd name="T121" fmla="*/ 19 h 91"/>
                  <a:gd name="T122" fmla="*/ 44 w 93"/>
                  <a:gd name="T123" fmla="*/ 18 h 91"/>
                  <a:gd name="T124" fmla="*/ 29 w 93"/>
                  <a:gd name="T125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3" h="91">
                    <a:moveTo>
                      <a:pt x="37" y="52"/>
                    </a:move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49"/>
                      <a:pt x="36" y="49"/>
                    </a:cubicBezTo>
                    <a:cubicBezTo>
                      <a:pt x="36" y="49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7"/>
                      <a:pt x="35" y="47"/>
                      <a:pt x="35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5" y="46"/>
                      <a:pt x="34" y="46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4"/>
                      <a:pt x="32" y="44"/>
                      <a:pt x="31" y="44"/>
                    </a:cubicBezTo>
                    <a:cubicBezTo>
                      <a:pt x="31" y="44"/>
                      <a:pt x="31" y="44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2"/>
                      <a:pt x="29" y="41"/>
                      <a:pt x="29" y="41"/>
                    </a:cubicBezTo>
                    <a:cubicBezTo>
                      <a:pt x="28" y="41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7"/>
                      <a:pt x="26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5" y="37"/>
                      <a:pt x="24" y="37"/>
                      <a:pt x="24" y="36"/>
                    </a:cubicBezTo>
                    <a:cubicBezTo>
                      <a:pt x="24" y="36"/>
                      <a:pt x="24" y="35"/>
                      <a:pt x="24" y="36"/>
                    </a:cubicBezTo>
                    <a:cubicBezTo>
                      <a:pt x="24" y="36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5"/>
                      <a:pt x="22" y="34"/>
                      <a:pt x="22" y="34"/>
                    </a:cubicBezTo>
                    <a:cubicBezTo>
                      <a:pt x="23" y="33"/>
                      <a:pt x="22" y="33"/>
                      <a:pt x="22" y="34"/>
                    </a:cubicBezTo>
                    <a:cubicBezTo>
                      <a:pt x="22" y="34"/>
                      <a:pt x="22" y="34"/>
                      <a:pt x="21" y="34"/>
                    </a:cubicBezTo>
                    <a:cubicBezTo>
                      <a:pt x="21" y="34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2"/>
                      <a:pt x="21" y="32"/>
                      <a:pt x="20" y="32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0" y="31"/>
                      <a:pt x="20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1"/>
                      <a:pt x="19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30"/>
                      <a:pt x="17" y="30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4" y="27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4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2" y="24"/>
                      <a:pt x="12" y="2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20"/>
                    </a:cubicBezTo>
                    <a:cubicBezTo>
                      <a:pt x="8" y="20"/>
                      <a:pt x="8" y="20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4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7" y="7"/>
                      <a:pt x="17" y="6"/>
                    </a:cubicBezTo>
                    <a:cubicBezTo>
                      <a:pt x="17" y="6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1" y="7"/>
                      <a:pt x="21" y="6"/>
                      <a:pt x="22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30" y="5"/>
                      <a:pt x="31" y="5"/>
                    </a:cubicBezTo>
                    <a:cubicBezTo>
                      <a:pt x="31" y="5"/>
                      <a:pt x="32" y="5"/>
                      <a:pt x="32" y="5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5" y="6"/>
                      <a:pt x="35" y="6"/>
                      <a:pt x="35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7" y="5"/>
                    </a:cubicBezTo>
                    <a:cubicBezTo>
                      <a:pt x="37" y="5"/>
                      <a:pt x="37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9" y="5"/>
                    </a:cubicBezTo>
                    <a:cubicBezTo>
                      <a:pt x="39" y="5"/>
                      <a:pt x="40" y="5"/>
                      <a:pt x="40" y="5"/>
                    </a:cubicBezTo>
                    <a:cubicBezTo>
                      <a:pt x="41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3" y="5"/>
                    </a:cubicBezTo>
                    <a:cubicBezTo>
                      <a:pt x="43" y="5"/>
                      <a:pt x="43" y="5"/>
                      <a:pt x="44" y="5"/>
                    </a:cubicBezTo>
                    <a:cubicBezTo>
                      <a:pt x="44" y="5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7" y="4"/>
                    </a:cubicBezTo>
                    <a:cubicBezTo>
                      <a:pt x="47" y="4"/>
                      <a:pt x="47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3"/>
                      <a:pt x="49" y="3"/>
                      <a:pt x="49" y="3"/>
                    </a:cubicBezTo>
                    <a:cubicBezTo>
                      <a:pt x="50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5" y="3"/>
                      <a:pt x="55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8" y="3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1" y="3"/>
                      <a:pt x="61" y="3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3" y="2"/>
                      <a:pt x="63" y="2"/>
                      <a:pt x="64" y="2"/>
                    </a:cubicBezTo>
                    <a:cubicBezTo>
                      <a:pt x="64" y="3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70" y="2"/>
                    </a:cubicBezTo>
                    <a:cubicBezTo>
                      <a:pt x="70" y="2"/>
                      <a:pt x="71" y="2"/>
                      <a:pt x="71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1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6" y="2"/>
                      <a:pt x="79" y="1"/>
                      <a:pt x="80" y="1"/>
                    </a:cubicBezTo>
                    <a:cubicBezTo>
                      <a:pt x="80" y="1"/>
                      <a:pt x="81" y="1"/>
                      <a:pt x="81" y="1"/>
                    </a:cubicBezTo>
                    <a:cubicBezTo>
                      <a:pt x="82" y="1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6" y="0"/>
                      <a:pt x="87" y="0"/>
                    </a:cubicBezTo>
                    <a:cubicBezTo>
                      <a:pt x="87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90" y="1"/>
                      <a:pt x="90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2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2" y="2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4"/>
                    </a:cubicBezTo>
                    <a:cubicBezTo>
                      <a:pt x="92" y="4"/>
                      <a:pt x="92" y="4"/>
                      <a:pt x="92" y="5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2" y="5"/>
                      <a:pt x="93" y="6"/>
                      <a:pt x="93" y="6"/>
                    </a:cubicBezTo>
                    <a:cubicBezTo>
                      <a:pt x="93" y="6"/>
                      <a:pt x="93" y="6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8"/>
                      <a:pt x="92" y="8"/>
                      <a:pt x="93" y="8"/>
                    </a:cubicBezTo>
                    <a:cubicBezTo>
                      <a:pt x="93" y="8"/>
                      <a:pt x="93" y="8"/>
                      <a:pt x="92" y="8"/>
                    </a:cubicBezTo>
                    <a:cubicBezTo>
                      <a:pt x="92" y="8"/>
                      <a:pt x="92" y="8"/>
                      <a:pt x="92" y="9"/>
                    </a:cubicBezTo>
                    <a:cubicBezTo>
                      <a:pt x="93" y="9"/>
                      <a:pt x="93" y="9"/>
                      <a:pt x="92" y="10"/>
                    </a:cubicBezTo>
                    <a:cubicBezTo>
                      <a:pt x="92" y="10"/>
                      <a:pt x="92" y="10"/>
                      <a:pt x="92" y="11"/>
                    </a:cubicBezTo>
                    <a:cubicBezTo>
                      <a:pt x="92" y="11"/>
                      <a:pt x="92" y="11"/>
                      <a:pt x="92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93" y="13"/>
                      <a:pt x="92" y="14"/>
                      <a:pt x="92" y="14"/>
                    </a:cubicBezTo>
                    <a:cubicBezTo>
                      <a:pt x="92" y="14"/>
                      <a:pt x="92" y="14"/>
                      <a:pt x="92" y="15"/>
                    </a:cubicBezTo>
                    <a:cubicBezTo>
                      <a:pt x="92" y="15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1" y="17"/>
                    </a:cubicBezTo>
                    <a:cubicBezTo>
                      <a:pt x="91" y="17"/>
                      <a:pt x="91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0"/>
                      <a:pt x="91" y="20"/>
                      <a:pt x="91" y="21"/>
                    </a:cubicBezTo>
                    <a:cubicBezTo>
                      <a:pt x="90" y="21"/>
                      <a:pt x="90" y="22"/>
                      <a:pt x="91" y="22"/>
                    </a:cubicBezTo>
                    <a:cubicBezTo>
                      <a:pt x="91" y="22"/>
                      <a:pt x="91" y="24"/>
                      <a:pt x="90" y="26"/>
                    </a:cubicBezTo>
                    <a:cubicBezTo>
                      <a:pt x="90" y="26"/>
                      <a:pt x="90" y="26"/>
                      <a:pt x="90" y="27"/>
                    </a:cubicBezTo>
                    <a:cubicBezTo>
                      <a:pt x="90" y="28"/>
                      <a:pt x="90" y="29"/>
                      <a:pt x="90" y="29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90" y="29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1"/>
                      <a:pt x="90" y="31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3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0" y="34"/>
                      <a:pt x="90" y="34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5"/>
                      <a:pt x="89" y="35"/>
                      <a:pt x="90" y="35"/>
                    </a:cubicBezTo>
                    <a:cubicBezTo>
                      <a:pt x="90" y="35"/>
                      <a:pt x="90" y="35"/>
                      <a:pt x="90" y="36"/>
                    </a:cubicBezTo>
                    <a:cubicBezTo>
                      <a:pt x="89" y="36"/>
                      <a:pt x="89" y="36"/>
                      <a:pt x="90" y="36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90" y="36"/>
                      <a:pt x="90" y="37"/>
                      <a:pt x="90" y="37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89" y="37"/>
                      <a:pt x="89" y="38"/>
                      <a:pt x="89" y="38"/>
                    </a:cubicBezTo>
                    <a:cubicBezTo>
                      <a:pt x="90" y="38"/>
                      <a:pt x="90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8" y="41"/>
                      <a:pt x="89" y="41"/>
                      <a:pt x="89" y="41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8" y="42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7" y="43"/>
                      <a:pt x="87" y="43"/>
                      <a:pt x="88" y="43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7" y="44"/>
                      <a:pt x="87" y="44"/>
                      <a:pt x="88" y="45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7" y="45"/>
                      <a:pt x="88" y="45"/>
                      <a:pt x="88" y="45"/>
                    </a:cubicBezTo>
                    <a:cubicBezTo>
                      <a:pt x="88" y="45"/>
                      <a:pt x="88" y="47"/>
                      <a:pt x="88" y="48"/>
                    </a:cubicBezTo>
                    <a:cubicBezTo>
                      <a:pt x="88" y="48"/>
                      <a:pt x="87" y="48"/>
                      <a:pt x="87" y="48"/>
                    </a:cubicBezTo>
                    <a:cubicBezTo>
                      <a:pt x="87" y="48"/>
                      <a:pt x="87" y="49"/>
                      <a:pt x="87" y="49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7" y="51"/>
                      <a:pt x="87" y="52"/>
                      <a:pt x="86" y="53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6" y="54"/>
                      <a:pt x="86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6" y="55"/>
                    </a:cubicBezTo>
                    <a:cubicBezTo>
                      <a:pt x="86" y="55"/>
                      <a:pt x="86" y="56"/>
                      <a:pt x="86" y="56"/>
                    </a:cubicBezTo>
                    <a:cubicBezTo>
                      <a:pt x="86" y="57"/>
                      <a:pt x="86" y="57"/>
                      <a:pt x="85" y="57"/>
                    </a:cubicBezTo>
                    <a:cubicBezTo>
                      <a:pt x="85" y="56"/>
                      <a:pt x="85" y="57"/>
                      <a:pt x="85" y="57"/>
                    </a:cubicBezTo>
                    <a:cubicBezTo>
                      <a:pt x="85" y="57"/>
                      <a:pt x="85" y="58"/>
                      <a:pt x="85" y="58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5" y="60"/>
                      <a:pt x="84" y="60"/>
                      <a:pt x="85" y="60"/>
                    </a:cubicBezTo>
                    <a:cubicBezTo>
                      <a:pt x="85" y="60"/>
                      <a:pt x="85" y="61"/>
                      <a:pt x="85" y="61"/>
                    </a:cubicBezTo>
                    <a:cubicBezTo>
                      <a:pt x="85" y="61"/>
                      <a:pt x="85" y="62"/>
                      <a:pt x="85" y="62"/>
                    </a:cubicBezTo>
                    <a:cubicBezTo>
                      <a:pt x="85" y="62"/>
                      <a:pt x="85" y="63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6"/>
                      <a:pt x="84" y="67"/>
                      <a:pt x="84" y="68"/>
                    </a:cubicBezTo>
                    <a:cubicBezTo>
                      <a:pt x="83" y="68"/>
                      <a:pt x="83" y="68"/>
                      <a:pt x="83" y="69"/>
                    </a:cubicBezTo>
                    <a:cubicBezTo>
                      <a:pt x="83" y="69"/>
                      <a:pt x="83" y="69"/>
                      <a:pt x="83" y="69"/>
                    </a:cubicBezTo>
                    <a:cubicBezTo>
                      <a:pt x="83" y="69"/>
                      <a:pt x="83" y="70"/>
                      <a:pt x="83" y="70"/>
                    </a:cubicBezTo>
                    <a:cubicBezTo>
                      <a:pt x="83" y="70"/>
                      <a:pt x="83" y="71"/>
                      <a:pt x="83" y="71"/>
                    </a:cubicBezTo>
                    <a:cubicBezTo>
                      <a:pt x="82" y="71"/>
                      <a:pt x="82" y="72"/>
                      <a:pt x="83" y="72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2" y="75"/>
                      <a:pt x="82" y="75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77"/>
                      <a:pt x="81" y="78"/>
                      <a:pt x="81" y="78"/>
                    </a:cubicBezTo>
                    <a:cubicBezTo>
                      <a:pt x="81" y="78"/>
                      <a:pt x="81" y="78"/>
                      <a:pt x="81" y="79"/>
                    </a:cubicBezTo>
                    <a:cubicBezTo>
                      <a:pt x="81" y="79"/>
                      <a:pt x="81" y="79"/>
                      <a:pt x="81" y="79"/>
                    </a:cubicBezTo>
                    <a:cubicBezTo>
                      <a:pt x="81" y="79"/>
                      <a:pt x="81" y="80"/>
                      <a:pt x="81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1" y="80"/>
                      <a:pt x="80" y="80"/>
                      <a:pt x="81" y="80"/>
                    </a:cubicBezTo>
                    <a:cubicBezTo>
                      <a:pt x="81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2"/>
                      <a:pt x="80" y="83"/>
                      <a:pt x="80" y="83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3"/>
                      <a:pt x="80" y="84"/>
                      <a:pt x="79" y="84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80" y="85"/>
                      <a:pt x="80" y="85"/>
                      <a:pt x="79" y="85"/>
                    </a:cubicBezTo>
                    <a:cubicBezTo>
                      <a:pt x="79" y="85"/>
                      <a:pt x="79" y="86"/>
                      <a:pt x="79" y="86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79" y="86"/>
                      <a:pt x="79" y="87"/>
                      <a:pt x="79" y="87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7"/>
                      <a:pt x="79" y="87"/>
                      <a:pt x="79" y="87"/>
                    </a:cubicBezTo>
                    <a:cubicBezTo>
                      <a:pt x="79" y="87"/>
                      <a:pt x="79" y="88"/>
                      <a:pt x="79" y="88"/>
                    </a:cubicBezTo>
                    <a:cubicBezTo>
                      <a:pt x="78" y="88"/>
                      <a:pt x="78" y="89"/>
                      <a:pt x="78" y="89"/>
                    </a:cubicBezTo>
                    <a:cubicBezTo>
                      <a:pt x="79" y="89"/>
                      <a:pt x="78" y="90"/>
                      <a:pt x="78" y="90"/>
                    </a:cubicBezTo>
                    <a:cubicBezTo>
                      <a:pt x="78" y="91"/>
                      <a:pt x="77" y="91"/>
                      <a:pt x="76" y="91"/>
                    </a:cubicBezTo>
                    <a:cubicBezTo>
                      <a:pt x="76" y="91"/>
                      <a:pt x="75" y="91"/>
                      <a:pt x="75" y="91"/>
                    </a:cubicBezTo>
                    <a:cubicBezTo>
                      <a:pt x="74" y="90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89"/>
                      <a:pt x="73" y="88"/>
                      <a:pt x="73" y="88"/>
                    </a:cubicBezTo>
                    <a:cubicBezTo>
                      <a:pt x="73" y="88"/>
                      <a:pt x="73" y="88"/>
                      <a:pt x="73" y="88"/>
                    </a:cubicBezTo>
                    <a:cubicBezTo>
                      <a:pt x="73" y="88"/>
                      <a:pt x="73" y="89"/>
                      <a:pt x="73" y="88"/>
                    </a:cubicBezTo>
                    <a:cubicBezTo>
                      <a:pt x="73" y="88"/>
                      <a:pt x="73" y="88"/>
                      <a:pt x="73" y="88"/>
                    </a:cubicBezTo>
                    <a:cubicBezTo>
                      <a:pt x="73" y="88"/>
                      <a:pt x="73" y="87"/>
                      <a:pt x="73" y="88"/>
                    </a:cubicBezTo>
                    <a:cubicBezTo>
                      <a:pt x="72" y="88"/>
                      <a:pt x="72" y="88"/>
                      <a:pt x="72" y="87"/>
                    </a:cubicBezTo>
                    <a:cubicBezTo>
                      <a:pt x="72" y="87"/>
                      <a:pt x="72" y="87"/>
                      <a:pt x="72" y="87"/>
                    </a:cubicBezTo>
                    <a:cubicBezTo>
                      <a:pt x="71" y="87"/>
                      <a:pt x="71" y="86"/>
                      <a:pt x="71" y="86"/>
                    </a:cubicBezTo>
                    <a:cubicBezTo>
                      <a:pt x="72" y="86"/>
                      <a:pt x="71" y="85"/>
                      <a:pt x="71" y="85"/>
                    </a:cubicBezTo>
                    <a:cubicBezTo>
                      <a:pt x="70" y="85"/>
                      <a:pt x="70" y="85"/>
                      <a:pt x="70" y="85"/>
                    </a:cubicBezTo>
                    <a:cubicBezTo>
                      <a:pt x="70" y="85"/>
                      <a:pt x="70" y="85"/>
                      <a:pt x="70" y="85"/>
                    </a:cubicBezTo>
                    <a:cubicBezTo>
                      <a:pt x="70" y="85"/>
                      <a:pt x="70" y="85"/>
                      <a:pt x="70" y="85"/>
                    </a:cubicBezTo>
                    <a:cubicBezTo>
                      <a:pt x="69" y="85"/>
                      <a:pt x="69" y="85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8" y="84"/>
                      <a:pt x="68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7" y="83"/>
                      <a:pt x="67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5" y="81"/>
                      <a:pt x="65" y="81"/>
                      <a:pt x="65" y="80"/>
                    </a:cubicBezTo>
                    <a:cubicBezTo>
                      <a:pt x="65" y="80"/>
                      <a:pt x="65" y="80"/>
                      <a:pt x="64" y="80"/>
                    </a:cubicBezTo>
                    <a:cubicBezTo>
                      <a:pt x="64" y="80"/>
                      <a:pt x="64" y="80"/>
                      <a:pt x="64" y="79"/>
                    </a:cubicBezTo>
                    <a:cubicBezTo>
                      <a:pt x="64" y="79"/>
                      <a:pt x="64" y="79"/>
                      <a:pt x="63" y="79"/>
                    </a:cubicBezTo>
                    <a:cubicBezTo>
                      <a:pt x="63" y="79"/>
                      <a:pt x="61" y="77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0" y="75"/>
                    </a:cubicBezTo>
                    <a:cubicBezTo>
                      <a:pt x="60" y="75"/>
                      <a:pt x="59" y="75"/>
                      <a:pt x="59" y="75"/>
                    </a:cubicBezTo>
                    <a:cubicBezTo>
                      <a:pt x="59" y="75"/>
                      <a:pt x="59" y="74"/>
                      <a:pt x="59" y="74"/>
                    </a:cubicBezTo>
                    <a:cubicBezTo>
                      <a:pt x="58" y="73"/>
                      <a:pt x="58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8" y="73"/>
                      <a:pt x="58" y="73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57" y="72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6" y="71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6" y="70"/>
                      <a:pt x="55" y="70"/>
                      <a:pt x="55" y="70"/>
                    </a:cubicBezTo>
                    <a:cubicBezTo>
                      <a:pt x="55" y="70"/>
                      <a:pt x="55" y="70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4" y="69"/>
                      <a:pt x="54" y="69"/>
                    </a:cubicBezTo>
                    <a:cubicBezTo>
                      <a:pt x="54" y="69"/>
                      <a:pt x="54" y="68"/>
                      <a:pt x="54" y="68"/>
                    </a:cubicBezTo>
                    <a:cubicBezTo>
                      <a:pt x="54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2" y="67"/>
                      <a:pt x="52" y="67"/>
                      <a:pt x="53" y="67"/>
                    </a:cubicBezTo>
                    <a:cubicBezTo>
                      <a:pt x="53" y="66"/>
                      <a:pt x="53" y="66"/>
                      <a:pt x="52" y="66"/>
                    </a:cubicBezTo>
                    <a:cubicBezTo>
                      <a:pt x="52" y="67"/>
                      <a:pt x="52" y="67"/>
                      <a:pt x="52" y="66"/>
                    </a:cubicBezTo>
                    <a:cubicBezTo>
                      <a:pt x="52" y="66"/>
                      <a:pt x="52" y="66"/>
                      <a:pt x="52" y="65"/>
                    </a:cubicBezTo>
                    <a:cubicBezTo>
                      <a:pt x="52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49" y="63"/>
                      <a:pt x="49" y="63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8" y="62"/>
                      <a:pt x="48" y="62"/>
                      <a:pt x="49" y="62"/>
                    </a:cubicBezTo>
                    <a:cubicBezTo>
                      <a:pt x="49" y="62"/>
                      <a:pt x="49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7" y="60"/>
                      <a:pt x="47" y="60"/>
                    </a:cubicBezTo>
                    <a:cubicBezTo>
                      <a:pt x="47" y="60"/>
                      <a:pt x="46" y="59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9"/>
                      <a:pt x="46" y="58"/>
                      <a:pt x="46" y="58"/>
                    </a:cubicBezTo>
                    <a:cubicBezTo>
                      <a:pt x="46" y="58"/>
                      <a:pt x="46" y="58"/>
                      <a:pt x="45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7"/>
                      <a:pt x="44" y="57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3" y="56"/>
                      <a:pt x="43" y="56"/>
                      <a:pt x="44" y="55"/>
                    </a:cubicBezTo>
                    <a:cubicBezTo>
                      <a:pt x="44" y="55"/>
                      <a:pt x="44" y="54"/>
                      <a:pt x="43" y="54"/>
                    </a:cubicBezTo>
                    <a:cubicBezTo>
                      <a:pt x="43" y="54"/>
                      <a:pt x="43" y="55"/>
                      <a:pt x="43" y="55"/>
                    </a:cubicBezTo>
                    <a:cubicBezTo>
                      <a:pt x="43" y="55"/>
                      <a:pt x="43" y="56"/>
                      <a:pt x="43" y="55"/>
                    </a:cubicBezTo>
                    <a:cubicBezTo>
                      <a:pt x="43" y="55"/>
                      <a:pt x="42" y="53"/>
                      <a:pt x="42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53"/>
                      <a:pt x="41" y="52"/>
                      <a:pt x="41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39" y="52"/>
                      <a:pt x="39" y="52"/>
                    </a:cubicBezTo>
                    <a:cubicBezTo>
                      <a:pt x="39" y="51"/>
                      <a:pt x="39" y="51"/>
                      <a:pt x="38" y="52"/>
                    </a:cubicBezTo>
                    <a:cubicBezTo>
                      <a:pt x="37" y="53"/>
                      <a:pt x="37" y="53"/>
                      <a:pt x="37" y="52"/>
                    </a:cubicBezTo>
                    <a:close/>
                    <a:moveTo>
                      <a:pt x="66" y="78"/>
                    </a:moveTo>
                    <a:cubicBezTo>
                      <a:pt x="67" y="78"/>
                      <a:pt x="67" y="79"/>
                      <a:pt x="68" y="79"/>
                    </a:cubicBezTo>
                    <a:cubicBezTo>
                      <a:pt x="68" y="79"/>
                      <a:pt x="68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0" y="80"/>
                      <a:pt x="70" y="80"/>
                      <a:pt x="70" y="81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1" y="82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3" y="84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3" y="84"/>
                      <a:pt x="74" y="84"/>
                      <a:pt x="74" y="85"/>
                    </a:cubicBezTo>
                    <a:cubicBezTo>
                      <a:pt x="74" y="85"/>
                      <a:pt x="75" y="85"/>
                      <a:pt x="76" y="83"/>
                    </a:cubicBezTo>
                    <a:cubicBezTo>
                      <a:pt x="76" y="83"/>
                      <a:pt x="76" y="82"/>
                      <a:pt x="76" y="82"/>
                    </a:cubicBezTo>
                    <a:cubicBezTo>
                      <a:pt x="76" y="82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0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6" y="79"/>
                      <a:pt x="77" y="79"/>
                      <a:pt x="77" y="79"/>
                    </a:cubicBezTo>
                    <a:cubicBezTo>
                      <a:pt x="77" y="79"/>
                      <a:pt x="77" y="79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7"/>
                      <a:pt x="77" y="77"/>
                    </a:cubicBezTo>
                    <a:cubicBezTo>
                      <a:pt x="77" y="77"/>
                      <a:pt x="77" y="76"/>
                      <a:pt x="77" y="76"/>
                    </a:cubicBezTo>
                    <a:cubicBezTo>
                      <a:pt x="77" y="75"/>
                      <a:pt x="77" y="75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78" y="73"/>
                      <a:pt x="78" y="72"/>
                      <a:pt x="78" y="72"/>
                    </a:cubicBezTo>
                    <a:cubicBezTo>
                      <a:pt x="78" y="71"/>
                      <a:pt x="78" y="71"/>
                      <a:pt x="79" y="71"/>
                    </a:cubicBezTo>
                    <a:cubicBezTo>
                      <a:pt x="79" y="70"/>
                      <a:pt x="79" y="69"/>
                      <a:pt x="79" y="69"/>
                    </a:cubicBezTo>
                    <a:cubicBezTo>
                      <a:pt x="79" y="69"/>
                      <a:pt x="79" y="68"/>
                      <a:pt x="79" y="68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79" y="67"/>
                      <a:pt x="79" y="66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6"/>
                      <a:pt x="79" y="66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79" y="65"/>
                      <a:pt x="79" y="65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3"/>
                    </a:cubicBezTo>
                    <a:cubicBezTo>
                      <a:pt x="80" y="63"/>
                      <a:pt x="80" y="63"/>
                      <a:pt x="80" y="62"/>
                    </a:cubicBezTo>
                    <a:cubicBezTo>
                      <a:pt x="80" y="62"/>
                      <a:pt x="80" y="61"/>
                      <a:pt x="80" y="61"/>
                    </a:cubicBezTo>
                    <a:cubicBezTo>
                      <a:pt x="80" y="61"/>
                      <a:pt x="81" y="60"/>
                      <a:pt x="81" y="60"/>
                    </a:cubicBezTo>
                    <a:cubicBezTo>
                      <a:pt x="81" y="59"/>
                      <a:pt x="81" y="58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2" y="58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6"/>
                    </a:cubicBezTo>
                    <a:cubicBezTo>
                      <a:pt x="81" y="56"/>
                      <a:pt x="81" y="56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4"/>
                      <a:pt x="81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53"/>
                      <a:pt x="82" y="52"/>
                      <a:pt x="82" y="52"/>
                    </a:cubicBezTo>
                    <a:cubicBezTo>
                      <a:pt x="82" y="52"/>
                      <a:pt x="82" y="52"/>
                      <a:pt x="82" y="51"/>
                    </a:cubicBezTo>
                    <a:cubicBezTo>
                      <a:pt x="82" y="51"/>
                      <a:pt x="83" y="51"/>
                      <a:pt x="82" y="50"/>
                    </a:cubicBezTo>
                    <a:cubicBezTo>
                      <a:pt x="82" y="50"/>
                      <a:pt x="82" y="50"/>
                      <a:pt x="83" y="50"/>
                    </a:cubicBezTo>
                    <a:cubicBezTo>
                      <a:pt x="83" y="50"/>
                      <a:pt x="83" y="49"/>
                      <a:pt x="83" y="49"/>
                    </a:cubicBezTo>
                    <a:cubicBezTo>
                      <a:pt x="83" y="49"/>
                      <a:pt x="83" y="48"/>
                      <a:pt x="83" y="48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3" y="46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4" y="45"/>
                    </a:cubicBezTo>
                    <a:cubicBezTo>
                      <a:pt x="84" y="45"/>
                      <a:pt x="84" y="44"/>
                      <a:pt x="84" y="44"/>
                    </a:cubicBezTo>
                    <a:cubicBezTo>
                      <a:pt x="84" y="44"/>
                      <a:pt x="84" y="43"/>
                      <a:pt x="84" y="43"/>
                    </a:cubicBezTo>
                    <a:cubicBezTo>
                      <a:pt x="84" y="42"/>
                      <a:pt x="84" y="42"/>
                      <a:pt x="84" y="41"/>
                    </a:cubicBezTo>
                    <a:cubicBezTo>
                      <a:pt x="84" y="41"/>
                      <a:pt x="84" y="40"/>
                      <a:pt x="84" y="40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9"/>
                      <a:pt x="85" y="38"/>
                      <a:pt x="85" y="38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85" y="38"/>
                      <a:pt x="85" y="37"/>
                      <a:pt x="85" y="37"/>
                    </a:cubicBezTo>
                    <a:cubicBezTo>
                      <a:pt x="85" y="36"/>
                      <a:pt x="85" y="35"/>
                      <a:pt x="86" y="35"/>
                    </a:cubicBezTo>
                    <a:cubicBezTo>
                      <a:pt x="86" y="33"/>
                      <a:pt x="86" y="33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0"/>
                      <a:pt x="86" y="29"/>
                      <a:pt x="86" y="28"/>
                    </a:cubicBezTo>
                    <a:cubicBezTo>
                      <a:pt x="86" y="27"/>
                      <a:pt x="86" y="27"/>
                      <a:pt x="86" y="27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6" y="25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3"/>
                      <a:pt x="86" y="22"/>
                    </a:cubicBezTo>
                    <a:cubicBezTo>
                      <a:pt x="86" y="22"/>
                      <a:pt x="86" y="21"/>
                      <a:pt x="86" y="21"/>
                    </a:cubicBezTo>
                    <a:cubicBezTo>
                      <a:pt x="86" y="21"/>
                      <a:pt x="86" y="21"/>
                      <a:pt x="86" y="20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7" y="18"/>
                      <a:pt x="87" y="18"/>
                      <a:pt x="87" y="16"/>
                    </a:cubicBezTo>
                    <a:cubicBezTo>
                      <a:pt x="87" y="15"/>
                      <a:pt x="87" y="14"/>
                      <a:pt x="87" y="14"/>
                    </a:cubicBezTo>
                    <a:cubicBezTo>
                      <a:pt x="87" y="14"/>
                      <a:pt x="88" y="13"/>
                      <a:pt x="88" y="12"/>
                    </a:cubicBezTo>
                    <a:cubicBezTo>
                      <a:pt x="88" y="12"/>
                      <a:pt x="88" y="11"/>
                      <a:pt x="88" y="11"/>
                    </a:cubicBezTo>
                    <a:cubicBezTo>
                      <a:pt x="88" y="11"/>
                      <a:pt x="88" y="11"/>
                      <a:pt x="88" y="10"/>
                    </a:cubicBezTo>
                    <a:cubicBezTo>
                      <a:pt x="88" y="10"/>
                      <a:pt x="88" y="9"/>
                      <a:pt x="88" y="9"/>
                    </a:cubicBezTo>
                    <a:cubicBezTo>
                      <a:pt x="88" y="9"/>
                      <a:pt x="88" y="8"/>
                      <a:pt x="88" y="7"/>
                    </a:cubicBezTo>
                    <a:cubicBezTo>
                      <a:pt x="88" y="7"/>
                      <a:pt x="88" y="8"/>
                      <a:pt x="87" y="8"/>
                    </a:cubicBezTo>
                    <a:cubicBezTo>
                      <a:pt x="86" y="9"/>
                      <a:pt x="86" y="9"/>
                      <a:pt x="85" y="10"/>
                    </a:cubicBezTo>
                    <a:cubicBezTo>
                      <a:pt x="85" y="10"/>
                      <a:pt x="84" y="11"/>
                      <a:pt x="83" y="11"/>
                    </a:cubicBezTo>
                    <a:cubicBezTo>
                      <a:pt x="82" y="12"/>
                      <a:pt x="81" y="13"/>
                      <a:pt x="81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0" y="13"/>
                      <a:pt x="79" y="14"/>
                      <a:pt x="76" y="17"/>
                    </a:cubicBezTo>
                    <a:cubicBezTo>
                      <a:pt x="74" y="19"/>
                      <a:pt x="72" y="21"/>
                      <a:pt x="71" y="22"/>
                    </a:cubicBezTo>
                    <a:cubicBezTo>
                      <a:pt x="66" y="27"/>
                      <a:pt x="59" y="34"/>
                      <a:pt x="55" y="36"/>
                    </a:cubicBezTo>
                    <a:cubicBezTo>
                      <a:pt x="53" y="38"/>
                      <a:pt x="44" y="47"/>
                      <a:pt x="43" y="48"/>
                    </a:cubicBezTo>
                    <a:cubicBezTo>
                      <a:pt x="42" y="48"/>
                      <a:pt x="42" y="49"/>
                      <a:pt x="42" y="49"/>
                    </a:cubicBezTo>
                    <a:cubicBezTo>
                      <a:pt x="43" y="49"/>
                      <a:pt x="43" y="49"/>
                      <a:pt x="43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4" y="50"/>
                      <a:pt x="44" y="50"/>
                      <a:pt x="43" y="50"/>
                    </a:cubicBezTo>
                    <a:cubicBezTo>
                      <a:pt x="43" y="51"/>
                      <a:pt x="44" y="51"/>
                      <a:pt x="44" y="51"/>
                    </a:cubicBezTo>
                    <a:cubicBezTo>
                      <a:pt x="44" y="52"/>
                      <a:pt x="45" y="52"/>
                      <a:pt x="45" y="52"/>
                    </a:cubicBezTo>
                    <a:cubicBezTo>
                      <a:pt x="44" y="52"/>
                      <a:pt x="45" y="52"/>
                      <a:pt x="45" y="53"/>
                    </a:cubicBezTo>
                    <a:cubicBezTo>
                      <a:pt x="46" y="53"/>
                      <a:pt x="46" y="53"/>
                      <a:pt x="46" y="54"/>
                    </a:cubicBezTo>
                    <a:cubicBezTo>
                      <a:pt x="45" y="54"/>
                      <a:pt x="45" y="54"/>
                      <a:pt x="46" y="54"/>
                    </a:cubicBezTo>
                    <a:cubicBezTo>
                      <a:pt x="46" y="54"/>
                      <a:pt x="47" y="54"/>
                      <a:pt x="47" y="55"/>
                    </a:cubicBezTo>
                    <a:cubicBezTo>
                      <a:pt x="47" y="55"/>
                      <a:pt x="47" y="56"/>
                      <a:pt x="48" y="56"/>
                    </a:cubicBezTo>
                    <a:cubicBezTo>
                      <a:pt x="48" y="56"/>
                      <a:pt x="48" y="56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9" y="57"/>
                      <a:pt x="49" y="57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50" y="58"/>
                      <a:pt x="50" y="58"/>
                    </a:cubicBezTo>
                    <a:cubicBezTo>
                      <a:pt x="50" y="58"/>
                      <a:pt x="50" y="59"/>
                      <a:pt x="50" y="59"/>
                    </a:cubicBezTo>
                    <a:cubicBezTo>
                      <a:pt x="51" y="60"/>
                      <a:pt x="52" y="61"/>
                      <a:pt x="52" y="61"/>
                    </a:cubicBezTo>
                    <a:cubicBezTo>
                      <a:pt x="52" y="62"/>
                      <a:pt x="53" y="62"/>
                      <a:pt x="54" y="63"/>
                    </a:cubicBezTo>
                    <a:cubicBezTo>
                      <a:pt x="54" y="64"/>
                      <a:pt x="55" y="65"/>
                      <a:pt x="55" y="65"/>
                    </a:cubicBezTo>
                    <a:cubicBezTo>
                      <a:pt x="55" y="65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6" y="66"/>
                    </a:cubicBezTo>
                    <a:cubicBezTo>
                      <a:pt x="56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8"/>
                      <a:pt x="57" y="68"/>
                      <a:pt x="58" y="68"/>
                    </a:cubicBezTo>
                    <a:cubicBezTo>
                      <a:pt x="58" y="68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9" y="69"/>
                    </a:cubicBezTo>
                    <a:cubicBezTo>
                      <a:pt x="60" y="71"/>
                      <a:pt x="61" y="71"/>
                      <a:pt x="61" y="72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1" y="72"/>
                      <a:pt x="61" y="72"/>
                      <a:pt x="62" y="72"/>
                    </a:cubicBezTo>
                    <a:cubicBezTo>
                      <a:pt x="62" y="73"/>
                      <a:pt x="62" y="73"/>
                      <a:pt x="63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4" y="75"/>
                    </a:cubicBezTo>
                    <a:cubicBezTo>
                      <a:pt x="64" y="76"/>
                      <a:pt x="65" y="76"/>
                      <a:pt x="65" y="76"/>
                    </a:cubicBezTo>
                    <a:cubicBezTo>
                      <a:pt x="64" y="76"/>
                      <a:pt x="65" y="76"/>
                      <a:pt x="65" y="77"/>
                    </a:cubicBezTo>
                    <a:cubicBezTo>
                      <a:pt x="65" y="77"/>
                      <a:pt x="66" y="77"/>
                      <a:pt x="66" y="78"/>
                    </a:cubicBezTo>
                    <a:close/>
                    <a:moveTo>
                      <a:pt x="48" y="52"/>
                    </a:move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49"/>
                      <a:pt x="47" y="49"/>
                      <a:pt x="47" y="48"/>
                    </a:cubicBezTo>
                    <a:cubicBezTo>
                      <a:pt x="48" y="48"/>
                      <a:pt x="48" y="48"/>
                      <a:pt x="47" y="48"/>
                    </a:cubicBezTo>
                    <a:cubicBezTo>
                      <a:pt x="47" y="48"/>
                      <a:pt x="47" y="47"/>
                      <a:pt x="47" y="47"/>
                    </a:cubicBezTo>
                    <a:cubicBezTo>
                      <a:pt x="48" y="47"/>
                      <a:pt x="48" y="47"/>
                      <a:pt x="47" y="47"/>
                    </a:cubicBezTo>
                    <a:cubicBezTo>
                      <a:pt x="47" y="47"/>
                      <a:pt x="47" y="47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5"/>
                      <a:pt x="48" y="46"/>
                      <a:pt x="49" y="46"/>
                    </a:cubicBezTo>
                    <a:cubicBezTo>
                      <a:pt x="50" y="46"/>
                      <a:pt x="50" y="47"/>
                      <a:pt x="51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6"/>
                      <a:pt x="52" y="45"/>
                    </a:cubicBezTo>
                    <a:cubicBezTo>
                      <a:pt x="52" y="45"/>
                      <a:pt x="52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4" y="44"/>
                      <a:pt x="54" y="43"/>
                    </a:cubicBezTo>
                    <a:cubicBezTo>
                      <a:pt x="55" y="43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6" y="42"/>
                    </a:cubicBezTo>
                    <a:cubicBezTo>
                      <a:pt x="56" y="41"/>
                      <a:pt x="57" y="41"/>
                      <a:pt x="56" y="41"/>
                    </a:cubicBezTo>
                    <a:cubicBezTo>
                      <a:pt x="56" y="41"/>
                      <a:pt x="57" y="40"/>
                      <a:pt x="57" y="40"/>
                    </a:cubicBezTo>
                    <a:cubicBezTo>
                      <a:pt x="57" y="40"/>
                      <a:pt x="58" y="40"/>
                      <a:pt x="58" y="40"/>
                    </a:cubicBezTo>
                    <a:cubicBezTo>
                      <a:pt x="58" y="39"/>
                      <a:pt x="58" y="39"/>
                      <a:pt x="57" y="39"/>
                    </a:cubicBezTo>
                    <a:cubicBezTo>
                      <a:pt x="57" y="40"/>
                      <a:pt x="57" y="40"/>
                      <a:pt x="57" y="39"/>
                    </a:cubicBezTo>
                    <a:cubicBezTo>
                      <a:pt x="57" y="39"/>
                      <a:pt x="58" y="39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60" y="38"/>
                      <a:pt x="60" y="38"/>
                    </a:cubicBezTo>
                    <a:cubicBezTo>
                      <a:pt x="60" y="38"/>
                      <a:pt x="60" y="37"/>
                      <a:pt x="59" y="37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9" y="37"/>
                      <a:pt x="59" y="37"/>
                      <a:pt x="60" y="37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0" y="37"/>
                      <a:pt x="60" y="36"/>
                      <a:pt x="61" y="36"/>
                    </a:cubicBezTo>
                    <a:cubicBezTo>
                      <a:pt x="61" y="36"/>
                      <a:pt x="61" y="35"/>
                      <a:pt x="62" y="35"/>
                    </a:cubicBezTo>
                    <a:cubicBezTo>
                      <a:pt x="62" y="36"/>
                      <a:pt x="62" y="35"/>
                      <a:pt x="62" y="35"/>
                    </a:cubicBezTo>
                    <a:cubicBezTo>
                      <a:pt x="62" y="35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3" y="34"/>
                    </a:cubicBezTo>
                    <a:cubicBezTo>
                      <a:pt x="63" y="34"/>
                      <a:pt x="63" y="34"/>
                      <a:pt x="63" y="33"/>
                    </a:cubicBezTo>
                    <a:cubicBezTo>
                      <a:pt x="63" y="33"/>
                      <a:pt x="63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4" y="33"/>
                      <a:pt x="64" y="33"/>
                    </a:cubicBezTo>
                    <a:cubicBezTo>
                      <a:pt x="63" y="33"/>
                      <a:pt x="63" y="33"/>
                      <a:pt x="64" y="33"/>
                    </a:cubicBezTo>
                    <a:cubicBezTo>
                      <a:pt x="64" y="33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6" y="32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1"/>
                      <a:pt x="66" y="30"/>
                      <a:pt x="66" y="30"/>
                    </a:cubicBezTo>
                    <a:cubicBezTo>
                      <a:pt x="66" y="29"/>
                      <a:pt x="67" y="29"/>
                      <a:pt x="67" y="29"/>
                    </a:cubicBezTo>
                    <a:cubicBezTo>
                      <a:pt x="68" y="30"/>
                      <a:pt x="68" y="30"/>
                      <a:pt x="68" y="29"/>
                    </a:cubicBezTo>
                    <a:cubicBezTo>
                      <a:pt x="68" y="29"/>
                      <a:pt x="68" y="29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7"/>
                      <a:pt x="69" y="27"/>
                    </a:cubicBezTo>
                    <a:cubicBezTo>
                      <a:pt x="69" y="28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6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2" y="26"/>
                    </a:cubicBezTo>
                    <a:cubicBezTo>
                      <a:pt x="72" y="27"/>
                      <a:pt x="72" y="27"/>
                      <a:pt x="72" y="25"/>
                    </a:cubicBezTo>
                    <a:cubicBezTo>
                      <a:pt x="72" y="25"/>
                      <a:pt x="73" y="24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4" y="25"/>
                      <a:pt x="75" y="25"/>
                      <a:pt x="75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6" y="24"/>
                      <a:pt x="76" y="24"/>
                    </a:cubicBezTo>
                    <a:cubicBezTo>
                      <a:pt x="76" y="24"/>
                      <a:pt x="76" y="24"/>
                      <a:pt x="77" y="24"/>
                    </a:cubicBezTo>
                    <a:cubicBezTo>
                      <a:pt x="77" y="25"/>
                      <a:pt x="77" y="25"/>
                      <a:pt x="77" y="24"/>
                    </a:cubicBezTo>
                    <a:cubicBezTo>
                      <a:pt x="78" y="24"/>
                      <a:pt x="78" y="25"/>
                      <a:pt x="78" y="25"/>
                    </a:cubicBezTo>
                    <a:cubicBezTo>
                      <a:pt x="77" y="25"/>
                      <a:pt x="77" y="26"/>
                      <a:pt x="78" y="26"/>
                    </a:cubicBezTo>
                    <a:cubicBezTo>
                      <a:pt x="78" y="26"/>
                      <a:pt x="78" y="26"/>
                      <a:pt x="77" y="26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8" y="28"/>
                      <a:pt x="78" y="28"/>
                      <a:pt x="77" y="28"/>
                    </a:cubicBezTo>
                    <a:cubicBezTo>
                      <a:pt x="77" y="29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3"/>
                      <a:pt x="76" y="33"/>
                      <a:pt x="76" y="33"/>
                    </a:cubicBezTo>
                    <a:cubicBezTo>
                      <a:pt x="77" y="33"/>
                      <a:pt x="76" y="35"/>
                      <a:pt x="76" y="35"/>
                    </a:cubicBezTo>
                    <a:cubicBezTo>
                      <a:pt x="76" y="35"/>
                      <a:pt x="76" y="35"/>
                      <a:pt x="76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6" y="36"/>
                      <a:pt x="76" y="36"/>
                      <a:pt x="77" y="36"/>
                    </a:cubicBezTo>
                    <a:cubicBezTo>
                      <a:pt x="77" y="37"/>
                      <a:pt x="77" y="37"/>
                      <a:pt x="76" y="37"/>
                    </a:cubicBezTo>
                    <a:cubicBezTo>
                      <a:pt x="76" y="37"/>
                      <a:pt x="76" y="38"/>
                      <a:pt x="76" y="38"/>
                    </a:cubicBezTo>
                    <a:cubicBezTo>
                      <a:pt x="76" y="38"/>
                      <a:pt x="76" y="38"/>
                      <a:pt x="76" y="39"/>
                    </a:cubicBezTo>
                    <a:cubicBezTo>
                      <a:pt x="76" y="39"/>
                      <a:pt x="76" y="39"/>
                      <a:pt x="76" y="40"/>
                    </a:cubicBezTo>
                    <a:cubicBezTo>
                      <a:pt x="76" y="40"/>
                      <a:pt x="77" y="40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7" y="40"/>
                      <a:pt x="77" y="41"/>
                      <a:pt x="77" y="41"/>
                    </a:cubicBezTo>
                    <a:cubicBezTo>
                      <a:pt x="76" y="41"/>
                      <a:pt x="76" y="41"/>
                      <a:pt x="76" y="42"/>
                    </a:cubicBezTo>
                    <a:cubicBezTo>
                      <a:pt x="76" y="42"/>
                      <a:pt x="76" y="43"/>
                      <a:pt x="76" y="43"/>
                    </a:cubicBezTo>
                    <a:cubicBezTo>
                      <a:pt x="76" y="43"/>
                      <a:pt x="76" y="44"/>
                      <a:pt x="76" y="44"/>
                    </a:cubicBezTo>
                    <a:cubicBezTo>
                      <a:pt x="76" y="44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6"/>
                    </a:cubicBezTo>
                    <a:cubicBezTo>
                      <a:pt x="76" y="46"/>
                      <a:pt x="76" y="47"/>
                      <a:pt x="75" y="47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6" y="47"/>
                      <a:pt x="76" y="47"/>
                      <a:pt x="76" y="47"/>
                    </a:cubicBezTo>
                    <a:cubicBezTo>
                      <a:pt x="76" y="48"/>
                      <a:pt x="76" y="48"/>
                      <a:pt x="76" y="48"/>
                    </a:cubicBezTo>
                    <a:cubicBezTo>
                      <a:pt x="76" y="48"/>
                      <a:pt x="76" y="48"/>
                      <a:pt x="76" y="49"/>
                    </a:cubicBezTo>
                    <a:cubicBezTo>
                      <a:pt x="76" y="49"/>
                      <a:pt x="76" y="49"/>
                      <a:pt x="76" y="49"/>
                    </a:cubicBezTo>
                    <a:cubicBezTo>
                      <a:pt x="76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1"/>
                    </a:cubicBezTo>
                    <a:cubicBezTo>
                      <a:pt x="75" y="51"/>
                      <a:pt x="75" y="51"/>
                      <a:pt x="75" y="51"/>
                    </a:cubicBezTo>
                    <a:cubicBezTo>
                      <a:pt x="75" y="51"/>
                      <a:pt x="75" y="52"/>
                      <a:pt x="75" y="52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5" y="53"/>
                      <a:pt x="74" y="53"/>
                      <a:pt x="75" y="53"/>
                    </a:cubicBezTo>
                    <a:cubicBezTo>
                      <a:pt x="75" y="53"/>
                      <a:pt x="75" y="54"/>
                      <a:pt x="74" y="55"/>
                    </a:cubicBezTo>
                    <a:cubicBezTo>
                      <a:pt x="74" y="55"/>
                      <a:pt x="74" y="55"/>
                      <a:pt x="75" y="55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4" y="56"/>
                      <a:pt x="74" y="56"/>
                      <a:pt x="74" y="57"/>
                    </a:cubicBezTo>
                    <a:cubicBezTo>
                      <a:pt x="74" y="57"/>
                      <a:pt x="74" y="58"/>
                      <a:pt x="74" y="58"/>
                    </a:cubicBezTo>
                    <a:cubicBezTo>
                      <a:pt x="74" y="58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3" y="60"/>
                      <a:pt x="74" y="60"/>
                    </a:cubicBezTo>
                    <a:cubicBezTo>
                      <a:pt x="74" y="60"/>
                      <a:pt x="74" y="62"/>
                      <a:pt x="73" y="62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3" y="66"/>
                      <a:pt x="73" y="66"/>
                      <a:pt x="72" y="66"/>
                    </a:cubicBezTo>
                    <a:cubicBezTo>
                      <a:pt x="72" y="66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2" y="70"/>
                      <a:pt x="71" y="71"/>
                      <a:pt x="71" y="71"/>
                    </a:cubicBezTo>
                    <a:cubicBezTo>
                      <a:pt x="71" y="70"/>
                      <a:pt x="71" y="70"/>
                      <a:pt x="71" y="71"/>
                    </a:cubicBezTo>
                    <a:cubicBezTo>
                      <a:pt x="71" y="71"/>
                      <a:pt x="71" y="71"/>
                      <a:pt x="70" y="71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2"/>
                      <a:pt x="71" y="72"/>
                      <a:pt x="70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0" y="72"/>
                      <a:pt x="70" y="72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8" y="73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7" y="72"/>
                      <a:pt x="67" y="71"/>
                      <a:pt x="67" y="71"/>
                    </a:cubicBezTo>
                    <a:cubicBezTo>
                      <a:pt x="67" y="71"/>
                      <a:pt x="66" y="70"/>
                      <a:pt x="66" y="70"/>
                    </a:cubicBezTo>
                    <a:cubicBezTo>
                      <a:pt x="66" y="70"/>
                      <a:pt x="66" y="69"/>
                      <a:pt x="66" y="69"/>
                    </a:cubicBezTo>
                    <a:cubicBezTo>
                      <a:pt x="66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4" y="68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2" y="67"/>
                      <a:pt x="62" y="67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1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59" y="63"/>
                      <a:pt x="59" y="63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8" y="62"/>
                      <a:pt x="58" y="61"/>
                    </a:cubicBezTo>
                    <a:cubicBezTo>
                      <a:pt x="58" y="61"/>
                      <a:pt x="58" y="61"/>
                      <a:pt x="57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8"/>
                    </a:cubicBezTo>
                    <a:cubicBezTo>
                      <a:pt x="57" y="58"/>
                      <a:pt x="57" y="58"/>
                      <a:pt x="56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5" y="59"/>
                      <a:pt x="55" y="59"/>
                      <a:pt x="56" y="58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4" y="57"/>
                    </a:cubicBezTo>
                    <a:cubicBezTo>
                      <a:pt x="53" y="57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2" y="56"/>
                    </a:cubicBezTo>
                    <a:cubicBezTo>
                      <a:pt x="52" y="56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3"/>
                      <a:pt x="51" y="53"/>
                    </a:cubicBezTo>
                    <a:cubicBezTo>
                      <a:pt x="51" y="54"/>
                      <a:pt x="50" y="53"/>
                      <a:pt x="50" y="53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49" y="52"/>
                      <a:pt x="49" y="51"/>
                    </a:cubicBezTo>
                    <a:cubicBezTo>
                      <a:pt x="49" y="51"/>
                      <a:pt x="49" y="50"/>
                      <a:pt x="48" y="51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lose/>
                    <a:moveTo>
                      <a:pt x="57" y="52"/>
                    </a:moveTo>
                    <a:cubicBezTo>
                      <a:pt x="57" y="52"/>
                      <a:pt x="57" y="52"/>
                      <a:pt x="58" y="53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5"/>
                    </a:cubicBezTo>
                    <a:cubicBezTo>
                      <a:pt x="59" y="55"/>
                      <a:pt x="60" y="55"/>
                      <a:pt x="59" y="55"/>
                    </a:cubicBezTo>
                    <a:cubicBezTo>
                      <a:pt x="59" y="55"/>
                      <a:pt x="60" y="55"/>
                      <a:pt x="60" y="55"/>
                    </a:cubicBezTo>
                    <a:cubicBezTo>
                      <a:pt x="61" y="56"/>
                      <a:pt x="61" y="56"/>
                      <a:pt x="62" y="57"/>
                    </a:cubicBezTo>
                    <a:cubicBezTo>
                      <a:pt x="63" y="58"/>
                      <a:pt x="64" y="59"/>
                      <a:pt x="66" y="61"/>
                    </a:cubicBezTo>
                    <a:cubicBezTo>
                      <a:pt x="66" y="62"/>
                      <a:pt x="67" y="63"/>
                      <a:pt x="67" y="63"/>
                    </a:cubicBezTo>
                    <a:cubicBezTo>
                      <a:pt x="67" y="63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70" y="65"/>
                      <a:pt x="69" y="65"/>
                    </a:cubicBezTo>
                    <a:cubicBezTo>
                      <a:pt x="69" y="65"/>
                      <a:pt x="70" y="65"/>
                      <a:pt x="70" y="6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4"/>
                      <a:pt x="70" y="63"/>
                      <a:pt x="70" y="63"/>
                    </a:cubicBezTo>
                    <a:cubicBezTo>
                      <a:pt x="70" y="63"/>
                      <a:pt x="70" y="62"/>
                      <a:pt x="70" y="6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0" y="62"/>
                      <a:pt x="70" y="61"/>
                      <a:pt x="70" y="60"/>
                    </a:cubicBezTo>
                    <a:cubicBezTo>
                      <a:pt x="71" y="60"/>
                      <a:pt x="71" y="59"/>
                      <a:pt x="71" y="58"/>
                    </a:cubicBezTo>
                    <a:cubicBezTo>
                      <a:pt x="71" y="58"/>
                      <a:pt x="71" y="57"/>
                      <a:pt x="71" y="57"/>
                    </a:cubicBezTo>
                    <a:cubicBezTo>
                      <a:pt x="71" y="57"/>
                      <a:pt x="71" y="57"/>
                      <a:pt x="71" y="56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2" y="52"/>
                      <a:pt x="72" y="53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2"/>
                      <a:pt x="72" y="52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0"/>
                      <a:pt x="72" y="50"/>
                      <a:pt x="72" y="50"/>
                    </a:cubicBezTo>
                    <a:cubicBezTo>
                      <a:pt x="72" y="50"/>
                      <a:pt x="72" y="50"/>
                      <a:pt x="72" y="50"/>
                    </a:cubicBezTo>
                    <a:cubicBezTo>
                      <a:pt x="72" y="49"/>
                      <a:pt x="72" y="49"/>
                      <a:pt x="73" y="48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3" y="47"/>
                      <a:pt x="72" y="47"/>
                      <a:pt x="72" y="47"/>
                    </a:cubicBezTo>
                    <a:cubicBezTo>
                      <a:pt x="72" y="47"/>
                      <a:pt x="72" y="47"/>
                      <a:pt x="72" y="46"/>
                    </a:cubicBezTo>
                    <a:cubicBezTo>
                      <a:pt x="73" y="46"/>
                      <a:pt x="73" y="46"/>
                      <a:pt x="72" y="46"/>
                    </a:cubicBezTo>
                    <a:cubicBezTo>
                      <a:pt x="72" y="46"/>
                      <a:pt x="72" y="45"/>
                      <a:pt x="72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2" y="44"/>
                      <a:pt x="73" y="43"/>
                      <a:pt x="73" y="42"/>
                    </a:cubicBezTo>
                    <a:cubicBezTo>
                      <a:pt x="73" y="42"/>
                      <a:pt x="73" y="42"/>
                      <a:pt x="73" y="41"/>
                    </a:cubicBezTo>
                    <a:cubicBezTo>
                      <a:pt x="73" y="41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5"/>
                      <a:pt x="74" y="34"/>
                      <a:pt x="73" y="34"/>
                    </a:cubicBezTo>
                    <a:cubicBezTo>
                      <a:pt x="73" y="34"/>
                      <a:pt x="73" y="33"/>
                      <a:pt x="73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1"/>
                      <a:pt x="74" y="31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3" y="31"/>
                      <a:pt x="70" y="33"/>
                    </a:cubicBezTo>
                    <a:cubicBezTo>
                      <a:pt x="65" y="39"/>
                      <a:pt x="63" y="40"/>
                      <a:pt x="61" y="41"/>
                    </a:cubicBezTo>
                    <a:cubicBezTo>
                      <a:pt x="61" y="42"/>
                      <a:pt x="60" y="43"/>
                      <a:pt x="59" y="43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7" y="44"/>
                      <a:pt x="57" y="44"/>
                      <a:pt x="57" y="45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6"/>
                      <a:pt x="55" y="47"/>
                      <a:pt x="55" y="47"/>
                    </a:cubicBezTo>
                    <a:cubicBezTo>
                      <a:pt x="53" y="49"/>
                      <a:pt x="53" y="49"/>
                      <a:pt x="55" y="50"/>
                    </a:cubicBezTo>
                    <a:cubicBezTo>
                      <a:pt x="56" y="51"/>
                      <a:pt x="56" y="52"/>
                      <a:pt x="57" y="52"/>
                    </a:cubicBezTo>
                    <a:close/>
                    <a:moveTo>
                      <a:pt x="7" y="13"/>
                    </a:moveTo>
                    <a:cubicBezTo>
                      <a:pt x="7" y="14"/>
                      <a:pt x="8" y="14"/>
                      <a:pt x="8" y="14"/>
                    </a:cubicBezTo>
                    <a:cubicBezTo>
                      <a:pt x="8" y="15"/>
                      <a:pt x="9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2" y="18"/>
                      <a:pt x="12" y="19"/>
                    </a:cubicBezTo>
                    <a:cubicBezTo>
                      <a:pt x="12" y="19"/>
                      <a:pt x="13" y="20"/>
                      <a:pt x="14" y="21"/>
                    </a:cubicBezTo>
                    <a:cubicBezTo>
                      <a:pt x="16" y="23"/>
                      <a:pt x="17" y="24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7" y="25"/>
                      <a:pt x="18" y="25"/>
                      <a:pt x="18" y="26"/>
                    </a:cubicBezTo>
                    <a:cubicBezTo>
                      <a:pt x="19" y="26"/>
                      <a:pt x="19" y="27"/>
                      <a:pt x="20" y="27"/>
                    </a:cubicBezTo>
                    <a:cubicBezTo>
                      <a:pt x="20" y="27"/>
                      <a:pt x="20" y="27"/>
                      <a:pt x="21" y="28"/>
                    </a:cubicBez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2" y="29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3"/>
                    </a:cubicBezTo>
                    <a:cubicBezTo>
                      <a:pt x="25" y="33"/>
                      <a:pt x="26" y="33"/>
                      <a:pt x="26" y="33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7"/>
                      <a:pt x="31" y="38"/>
                      <a:pt x="31" y="38"/>
                    </a:cubicBezTo>
                    <a:cubicBezTo>
                      <a:pt x="31" y="39"/>
                      <a:pt x="31" y="39"/>
                      <a:pt x="32" y="39"/>
                    </a:cubicBezTo>
                    <a:cubicBezTo>
                      <a:pt x="32" y="39"/>
                      <a:pt x="33" y="40"/>
                      <a:pt x="34" y="41"/>
                    </a:cubicBezTo>
                    <a:cubicBezTo>
                      <a:pt x="35" y="42"/>
                      <a:pt x="36" y="43"/>
                      <a:pt x="36" y="43"/>
                    </a:cubicBezTo>
                    <a:cubicBezTo>
                      <a:pt x="37" y="44"/>
                      <a:pt x="38" y="45"/>
                      <a:pt x="38" y="45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39" y="45"/>
                      <a:pt x="40" y="45"/>
                      <a:pt x="40" y="45"/>
                    </a:cubicBezTo>
                    <a:cubicBezTo>
                      <a:pt x="39" y="45"/>
                      <a:pt x="40" y="45"/>
                      <a:pt x="40" y="45"/>
                    </a:cubicBezTo>
                    <a:cubicBezTo>
                      <a:pt x="40" y="45"/>
                      <a:pt x="41" y="44"/>
                      <a:pt x="41" y="44"/>
                    </a:cubicBezTo>
                    <a:cubicBezTo>
                      <a:pt x="42" y="44"/>
                      <a:pt x="42" y="43"/>
                      <a:pt x="42" y="43"/>
                    </a:cubicBezTo>
                    <a:cubicBezTo>
                      <a:pt x="43" y="42"/>
                      <a:pt x="45" y="40"/>
                      <a:pt x="45" y="41"/>
                    </a:cubicBezTo>
                    <a:cubicBezTo>
                      <a:pt x="45" y="41"/>
                      <a:pt x="45" y="41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39"/>
                      <a:pt x="47" y="39"/>
                      <a:pt x="47" y="39"/>
                    </a:cubicBezTo>
                    <a:cubicBezTo>
                      <a:pt x="48" y="39"/>
                      <a:pt x="48" y="39"/>
                      <a:pt x="48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7"/>
                      <a:pt x="48" y="37"/>
                      <a:pt x="49" y="37"/>
                    </a:cubicBezTo>
                    <a:cubicBezTo>
                      <a:pt x="49" y="37"/>
                      <a:pt x="50" y="37"/>
                      <a:pt x="50" y="37"/>
                    </a:cubicBezTo>
                    <a:cubicBezTo>
                      <a:pt x="50" y="37"/>
                      <a:pt x="50" y="36"/>
                      <a:pt x="53" y="34"/>
                    </a:cubicBezTo>
                    <a:cubicBezTo>
                      <a:pt x="53" y="33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5" y="32"/>
                    </a:cubicBezTo>
                    <a:cubicBezTo>
                      <a:pt x="55" y="32"/>
                      <a:pt x="55" y="32"/>
                      <a:pt x="55" y="31"/>
                    </a:cubicBezTo>
                    <a:cubicBezTo>
                      <a:pt x="55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31"/>
                      <a:pt x="57" y="31"/>
                      <a:pt x="57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7" y="30"/>
                    </a:cubicBezTo>
                    <a:cubicBezTo>
                      <a:pt x="57" y="30"/>
                      <a:pt x="58" y="29"/>
                      <a:pt x="58" y="29"/>
                    </a:cubicBezTo>
                    <a:cubicBezTo>
                      <a:pt x="58" y="29"/>
                      <a:pt x="59" y="29"/>
                      <a:pt x="59" y="29"/>
                    </a:cubicBezTo>
                    <a:cubicBezTo>
                      <a:pt x="58" y="29"/>
                      <a:pt x="59" y="28"/>
                      <a:pt x="60" y="28"/>
                    </a:cubicBezTo>
                    <a:cubicBezTo>
                      <a:pt x="60" y="27"/>
                      <a:pt x="61" y="27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3" y="25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5" y="22"/>
                      <a:pt x="67" y="20"/>
                    </a:cubicBezTo>
                    <a:cubicBezTo>
                      <a:pt x="68" y="20"/>
                      <a:pt x="68" y="20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70" y="18"/>
                      <a:pt x="70" y="18"/>
                    </a:cubicBezTo>
                    <a:cubicBezTo>
                      <a:pt x="70" y="17"/>
                      <a:pt x="71" y="17"/>
                      <a:pt x="71" y="17"/>
                    </a:cubicBezTo>
                    <a:cubicBezTo>
                      <a:pt x="71" y="16"/>
                      <a:pt x="71" y="16"/>
                      <a:pt x="72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4" y="15"/>
                      <a:pt x="74" y="15"/>
                      <a:pt x="74" y="14"/>
                    </a:cubicBezTo>
                    <a:cubicBezTo>
                      <a:pt x="73" y="14"/>
                      <a:pt x="74" y="14"/>
                      <a:pt x="74" y="14"/>
                    </a:cubicBezTo>
                    <a:cubicBezTo>
                      <a:pt x="74" y="14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2"/>
                    </a:cubicBezTo>
                    <a:cubicBezTo>
                      <a:pt x="75" y="12"/>
                      <a:pt x="75" y="12"/>
                      <a:pt x="76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12"/>
                      <a:pt x="77" y="11"/>
                      <a:pt x="77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0"/>
                    </a:cubicBezTo>
                    <a:cubicBezTo>
                      <a:pt x="78" y="10"/>
                      <a:pt x="79" y="10"/>
                      <a:pt x="79" y="9"/>
                    </a:cubicBezTo>
                    <a:cubicBezTo>
                      <a:pt x="80" y="9"/>
                      <a:pt x="81" y="9"/>
                      <a:pt x="8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6"/>
                      <a:pt x="84" y="6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84" y="5"/>
                      <a:pt x="84" y="5"/>
                      <a:pt x="85" y="5"/>
                    </a:cubicBezTo>
                    <a:cubicBezTo>
                      <a:pt x="85" y="5"/>
                      <a:pt x="85" y="5"/>
                      <a:pt x="85" y="4"/>
                    </a:cubicBezTo>
                    <a:cubicBezTo>
                      <a:pt x="85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3" y="4"/>
                    </a:cubicBezTo>
                    <a:cubicBezTo>
                      <a:pt x="82" y="4"/>
                      <a:pt x="81" y="4"/>
                      <a:pt x="81" y="4"/>
                    </a:cubicBezTo>
                    <a:cubicBezTo>
                      <a:pt x="81" y="4"/>
                      <a:pt x="81" y="5"/>
                      <a:pt x="80" y="5"/>
                    </a:cubicBezTo>
                    <a:cubicBezTo>
                      <a:pt x="80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7" y="5"/>
                      <a:pt x="75" y="5"/>
                    </a:cubicBezTo>
                    <a:cubicBezTo>
                      <a:pt x="75" y="5"/>
                      <a:pt x="74" y="5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2" y="6"/>
                      <a:pt x="72" y="6"/>
                      <a:pt x="71" y="6"/>
                    </a:cubicBezTo>
                    <a:cubicBezTo>
                      <a:pt x="71" y="6"/>
                      <a:pt x="71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6"/>
                      <a:pt x="66" y="6"/>
                      <a:pt x="66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6"/>
                      <a:pt x="60" y="7"/>
                    </a:cubicBezTo>
                    <a:cubicBezTo>
                      <a:pt x="60" y="7"/>
                      <a:pt x="60" y="6"/>
                      <a:pt x="60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6" y="6"/>
                      <a:pt x="56" y="7"/>
                    </a:cubicBezTo>
                    <a:cubicBezTo>
                      <a:pt x="56" y="7"/>
                      <a:pt x="56" y="7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7"/>
                      <a:pt x="55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52" y="7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8" y="7"/>
                      <a:pt x="48" y="7"/>
                    </a:cubicBezTo>
                    <a:cubicBezTo>
                      <a:pt x="48" y="7"/>
                      <a:pt x="47" y="7"/>
                      <a:pt x="47" y="7"/>
                    </a:cubicBezTo>
                    <a:cubicBezTo>
                      <a:pt x="47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8"/>
                      <a:pt x="45" y="8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8"/>
                    </a:cubicBezTo>
                    <a:cubicBezTo>
                      <a:pt x="45" y="8"/>
                      <a:pt x="45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3" y="8"/>
                    </a:cubicBezTo>
                    <a:cubicBezTo>
                      <a:pt x="43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0" y="8"/>
                      <a:pt x="40" y="8"/>
                    </a:cubicBezTo>
                    <a:cubicBezTo>
                      <a:pt x="39" y="8"/>
                      <a:pt x="39" y="9"/>
                      <a:pt x="39" y="9"/>
                    </a:cubicBezTo>
                    <a:cubicBezTo>
                      <a:pt x="39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29" y="9"/>
                    </a:cubicBezTo>
                    <a:cubicBezTo>
                      <a:pt x="29" y="9"/>
                      <a:pt x="29" y="9"/>
                      <a:pt x="28" y="9"/>
                    </a:cubicBezTo>
                    <a:cubicBezTo>
                      <a:pt x="28" y="9"/>
                      <a:pt x="27" y="9"/>
                      <a:pt x="27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10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8" y="11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1"/>
                      <a:pt x="16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7" y="13"/>
                    </a:cubicBezTo>
                    <a:close/>
                    <a:moveTo>
                      <a:pt x="35" y="38"/>
                    </a:moveTo>
                    <a:cubicBezTo>
                      <a:pt x="35" y="37"/>
                      <a:pt x="35" y="37"/>
                      <a:pt x="34" y="37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4"/>
                      <a:pt x="34" y="34"/>
                    </a:cubicBezTo>
                    <a:cubicBezTo>
                      <a:pt x="33" y="34"/>
                      <a:pt x="33" y="34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2"/>
                      <a:pt x="32" y="32"/>
                      <a:pt x="32" y="31"/>
                    </a:cubicBezTo>
                    <a:cubicBezTo>
                      <a:pt x="32" y="31"/>
                      <a:pt x="31" y="31"/>
                      <a:pt x="31" y="32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1"/>
                      <a:pt x="31" y="30"/>
                      <a:pt x="29" y="29"/>
                    </a:cubicBezTo>
                    <a:cubicBezTo>
                      <a:pt x="29" y="29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7"/>
                    </a:cubicBezTo>
                    <a:cubicBezTo>
                      <a:pt x="28" y="27"/>
                      <a:pt x="27" y="27"/>
                      <a:pt x="27" y="26"/>
                    </a:cubicBezTo>
                    <a:cubicBezTo>
                      <a:pt x="28" y="26"/>
                      <a:pt x="27" y="26"/>
                      <a:pt x="27" y="26"/>
                    </a:cubicBezTo>
                    <a:cubicBezTo>
                      <a:pt x="27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6" y="25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3" y="23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3" y="21"/>
                      <a:pt x="22" y="21"/>
                      <a:pt x="22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19"/>
                      <a:pt x="20" y="19"/>
                    </a:cubicBezTo>
                    <a:cubicBezTo>
                      <a:pt x="20" y="19"/>
                      <a:pt x="19" y="18"/>
                      <a:pt x="20" y="18"/>
                    </a:cubicBezTo>
                    <a:cubicBezTo>
                      <a:pt x="20" y="18"/>
                      <a:pt x="20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6"/>
                    </a:cubicBezTo>
                    <a:cubicBezTo>
                      <a:pt x="20" y="16"/>
                      <a:pt x="20" y="16"/>
                      <a:pt x="21" y="15"/>
                    </a:cubicBezTo>
                    <a:cubicBezTo>
                      <a:pt x="22" y="14"/>
                      <a:pt x="22" y="14"/>
                      <a:pt x="23" y="15"/>
                    </a:cubicBezTo>
                    <a:cubicBezTo>
                      <a:pt x="23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cubicBezTo>
                      <a:pt x="27" y="14"/>
                      <a:pt x="27" y="14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4"/>
                    </a:cubicBezTo>
                    <a:cubicBezTo>
                      <a:pt x="29" y="14"/>
                      <a:pt x="30" y="14"/>
                      <a:pt x="30" y="14"/>
                    </a:cubicBezTo>
                    <a:cubicBezTo>
                      <a:pt x="30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3"/>
                      <a:pt x="38" y="13"/>
                      <a:pt x="39" y="14"/>
                    </a:cubicBezTo>
                    <a:cubicBezTo>
                      <a:pt x="39" y="14"/>
                      <a:pt x="39" y="14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4"/>
                    </a:cubicBezTo>
                    <a:cubicBezTo>
                      <a:pt x="39" y="14"/>
                      <a:pt x="39" y="14"/>
                      <a:pt x="39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3"/>
                      <a:pt x="41" y="13"/>
                    </a:cubicBezTo>
                    <a:cubicBezTo>
                      <a:pt x="42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6" y="13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7" y="13"/>
                      <a:pt x="47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5" y="13"/>
                      <a:pt x="55" y="13"/>
                    </a:cubicBezTo>
                    <a:cubicBezTo>
                      <a:pt x="55" y="13"/>
                      <a:pt x="55" y="12"/>
                      <a:pt x="55" y="12"/>
                    </a:cubicBezTo>
                    <a:cubicBezTo>
                      <a:pt x="56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8" y="12"/>
                    </a:cubicBezTo>
                    <a:cubicBezTo>
                      <a:pt x="58" y="12"/>
                      <a:pt x="58" y="12"/>
                      <a:pt x="59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1" y="12"/>
                    </a:cubicBezTo>
                    <a:cubicBezTo>
                      <a:pt x="61" y="12"/>
                      <a:pt x="61" y="12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4"/>
                      <a:pt x="64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5" y="15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7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8"/>
                      <a:pt x="62" y="18"/>
                    </a:cubicBezTo>
                    <a:cubicBezTo>
                      <a:pt x="62" y="19"/>
                      <a:pt x="61" y="19"/>
                      <a:pt x="61" y="20"/>
                    </a:cubicBezTo>
                    <a:cubicBezTo>
                      <a:pt x="60" y="20"/>
                      <a:pt x="60" y="20"/>
                      <a:pt x="59" y="22"/>
                    </a:cubicBezTo>
                    <a:cubicBezTo>
                      <a:pt x="59" y="22"/>
                      <a:pt x="58" y="23"/>
                      <a:pt x="57" y="24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5" y="26"/>
                      <a:pt x="54" y="27"/>
                    </a:cubicBezTo>
                    <a:cubicBezTo>
                      <a:pt x="53" y="28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0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8" y="31"/>
                      <a:pt x="49" y="32"/>
                    </a:cubicBezTo>
                    <a:cubicBezTo>
                      <a:pt x="49" y="32"/>
                      <a:pt x="48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4"/>
                    </a:cubicBezTo>
                    <a:cubicBezTo>
                      <a:pt x="47" y="34"/>
                      <a:pt x="45" y="35"/>
                      <a:pt x="43" y="37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8" y="40"/>
                      <a:pt x="38" y="40"/>
                    </a:cubicBezTo>
                    <a:cubicBezTo>
                      <a:pt x="38" y="40"/>
                      <a:pt x="37" y="39"/>
                      <a:pt x="37" y="39"/>
                    </a:cubicBezTo>
                    <a:cubicBezTo>
                      <a:pt x="37" y="38"/>
                      <a:pt x="36" y="38"/>
                      <a:pt x="36" y="38"/>
                    </a:cubicBezTo>
                    <a:cubicBezTo>
                      <a:pt x="35" y="38"/>
                      <a:pt x="35" y="38"/>
                      <a:pt x="35" y="38"/>
                    </a:cubicBezTo>
                    <a:close/>
                    <a:moveTo>
                      <a:pt x="40" y="35"/>
                    </a:moveTo>
                    <a:cubicBezTo>
                      <a:pt x="41" y="35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3"/>
                    </a:cubicBezTo>
                    <a:cubicBezTo>
                      <a:pt x="43" y="33"/>
                      <a:pt x="43" y="33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2" y="33"/>
                      <a:pt x="44" y="31"/>
                      <a:pt x="44" y="31"/>
                    </a:cubicBezTo>
                    <a:cubicBezTo>
                      <a:pt x="45" y="31"/>
                      <a:pt x="45" y="31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30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6"/>
                    </a:cubicBezTo>
                    <a:cubicBezTo>
                      <a:pt x="50" y="26"/>
                      <a:pt x="50" y="25"/>
                      <a:pt x="50" y="25"/>
                    </a:cubicBezTo>
                    <a:cubicBezTo>
                      <a:pt x="50" y="25"/>
                      <a:pt x="50" y="25"/>
                      <a:pt x="51" y="25"/>
                    </a:cubicBezTo>
                    <a:cubicBezTo>
                      <a:pt x="51" y="25"/>
                      <a:pt x="51" y="25"/>
                      <a:pt x="51" y="24"/>
                    </a:cubicBezTo>
                    <a:cubicBezTo>
                      <a:pt x="50" y="24"/>
                      <a:pt x="50" y="24"/>
                      <a:pt x="51" y="24"/>
                    </a:cubicBezTo>
                    <a:cubicBezTo>
                      <a:pt x="51" y="24"/>
                      <a:pt x="51" y="24"/>
                      <a:pt x="51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3" y="22"/>
                    </a:cubicBezTo>
                    <a:cubicBezTo>
                      <a:pt x="53" y="22"/>
                      <a:pt x="54" y="22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0"/>
                      <a:pt x="54" y="20"/>
                      <a:pt x="54" y="21"/>
                    </a:cubicBezTo>
                    <a:cubicBezTo>
                      <a:pt x="55" y="21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6" y="19"/>
                    </a:cubicBezTo>
                    <a:cubicBezTo>
                      <a:pt x="57" y="18"/>
                      <a:pt x="57" y="18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8"/>
                      <a:pt x="57" y="18"/>
                    </a:cubicBezTo>
                    <a:cubicBezTo>
                      <a:pt x="57" y="18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6" y="17"/>
                      <a:pt x="56" y="17"/>
                    </a:cubicBezTo>
                    <a:cubicBezTo>
                      <a:pt x="56" y="17"/>
                      <a:pt x="55" y="17"/>
                      <a:pt x="55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3" y="17"/>
                      <a:pt x="53" y="17"/>
                    </a:cubicBezTo>
                    <a:cubicBezTo>
                      <a:pt x="52" y="17"/>
                      <a:pt x="50" y="17"/>
                      <a:pt x="50" y="18"/>
                    </a:cubicBezTo>
                    <a:cubicBezTo>
                      <a:pt x="50" y="18"/>
                      <a:pt x="49" y="18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8"/>
                      <a:pt x="47" y="18"/>
                    </a:cubicBezTo>
                    <a:cubicBezTo>
                      <a:pt x="47" y="17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7"/>
                      <a:pt x="41" y="17"/>
                      <a:pt x="40" y="18"/>
                    </a:cubicBezTo>
                    <a:cubicBezTo>
                      <a:pt x="40" y="18"/>
                      <a:pt x="39" y="18"/>
                      <a:pt x="38" y="18"/>
                    </a:cubicBezTo>
                    <a:cubicBezTo>
                      <a:pt x="38" y="18"/>
                      <a:pt x="38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6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2" y="18"/>
                      <a:pt x="32" y="18"/>
                    </a:cubicBezTo>
                    <a:cubicBezTo>
                      <a:pt x="32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9"/>
                      <a:pt x="30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9"/>
                      <a:pt x="28" y="19"/>
                      <a:pt x="28" y="18"/>
                    </a:cubicBezTo>
                    <a:cubicBezTo>
                      <a:pt x="28" y="18"/>
                      <a:pt x="28" y="18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7" y="20"/>
                      <a:pt x="28" y="21"/>
                    </a:cubicBezTo>
                    <a:cubicBezTo>
                      <a:pt x="29" y="22"/>
                      <a:pt x="31" y="25"/>
                      <a:pt x="33" y="27"/>
                    </a:cubicBezTo>
                    <a:cubicBezTo>
                      <a:pt x="36" y="30"/>
                      <a:pt x="36" y="31"/>
                      <a:pt x="37" y="3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5"/>
                    </a:cubicBezTo>
                    <a:cubicBezTo>
                      <a:pt x="39" y="35"/>
                      <a:pt x="40" y="35"/>
                      <a:pt x="40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700"/>
              <p:cNvSpPr>
                <a:spLocks noEditPoints="1"/>
              </p:cNvSpPr>
              <p:nvPr/>
            </p:nvSpPr>
            <p:spPr bwMode="auto">
              <a:xfrm>
                <a:off x="947" y="2582"/>
                <a:ext cx="72" cy="83"/>
              </a:xfrm>
              <a:custGeom>
                <a:avLst/>
                <a:gdLst>
                  <a:gd name="T0" fmla="*/ 82 w 94"/>
                  <a:gd name="T1" fmla="*/ 93 h 110"/>
                  <a:gd name="T2" fmla="*/ 89 w 94"/>
                  <a:gd name="T3" fmla="*/ 101 h 110"/>
                  <a:gd name="T4" fmla="*/ 88 w 94"/>
                  <a:gd name="T5" fmla="*/ 108 h 110"/>
                  <a:gd name="T6" fmla="*/ 87 w 94"/>
                  <a:gd name="T7" fmla="*/ 106 h 110"/>
                  <a:gd name="T8" fmla="*/ 81 w 94"/>
                  <a:gd name="T9" fmla="*/ 105 h 110"/>
                  <a:gd name="T10" fmla="*/ 84 w 94"/>
                  <a:gd name="T11" fmla="*/ 96 h 110"/>
                  <a:gd name="T12" fmla="*/ 8 w 94"/>
                  <a:gd name="T13" fmla="*/ 85 h 110"/>
                  <a:gd name="T14" fmla="*/ 10 w 94"/>
                  <a:gd name="T15" fmla="*/ 73 h 110"/>
                  <a:gd name="T16" fmla="*/ 14 w 94"/>
                  <a:gd name="T17" fmla="*/ 82 h 110"/>
                  <a:gd name="T18" fmla="*/ 11 w 94"/>
                  <a:gd name="T19" fmla="*/ 76 h 110"/>
                  <a:gd name="T20" fmla="*/ 44 w 94"/>
                  <a:gd name="T21" fmla="*/ 91 h 110"/>
                  <a:gd name="T22" fmla="*/ 43 w 94"/>
                  <a:gd name="T23" fmla="*/ 81 h 110"/>
                  <a:gd name="T24" fmla="*/ 43 w 94"/>
                  <a:gd name="T25" fmla="*/ 84 h 110"/>
                  <a:gd name="T26" fmla="*/ 71 w 94"/>
                  <a:gd name="T27" fmla="*/ 85 h 110"/>
                  <a:gd name="T28" fmla="*/ 58 w 94"/>
                  <a:gd name="T29" fmla="*/ 81 h 110"/>
                  <a:gd name="T30" fmla="*/ 44 w 94"/>
                  <a:gd name="T31" fmla="*/ 76 h 110"/>
                  <a:gd name="T32" fmla="*/ 36 w 94"/>
                  <a:gd name="T33" fmla="*/ 74 h 110"/>
                  <a:gd name="T34" fmla="*/ 19 w 94"/>
                  <a:gd name="T35" fmla="*/ 69 h 110"/>
                  <a:gd name="T36" fmla="*/ 24 w 94"/>
                  <a:gd name="T37" fmla="*/ 59 h 110"/>
                  <a:gd name="T38" fmla="*/ 33 w 94"/>
                  <a:gd name="T39" fmla="*/ 51 h 110"/>
                  <a:gd name="T40" fmla="*/ 41 w 94"/>
                  <a:gd name="T41" fmla="*/ 42 h 110"/>
                  <a:gd name="T42" fmla="*/ 52 w 94"/>
                  <a:gd name="T43" fmla="*/ 33 h 110"/>
                  <a:gd name="T44" fmla="*/ 65 w 94"/>
                  <a:gd name="T45" fmla="*/ 20 h 110"/>
                  <a:gd name="T46" fmla="*/ 71 w 94"/>
                  <a:gd name="T47" fmla="*/ 27 h 110"/>
                  <a:gd name="T48" fmla="*/ 75 w 94"/>
                  <a:gd name="T49" fmla="*/ 55 h 110"/>
                  <a:gd name="T50" fmla="*/ 77 w 94"/>
                  <a:gd name="T51" fmla="*/ 70 h 110"/>
                  <a:gd name="T52" fmla="*/ 82 w 94"/>
                  <a:gd name="T53" fmla="*/ 86 h 110"/>
                  <a:gd name="T54" fmla="*/ 77 w 94"/>
                  <a:gd name="T55" fmla="*/ 79 h 110"/>
                  <a:gd name="T56" fmla="*/ 73 w 94"/>
                  <a:gd name="T57" fmla="*/ 67 h 110"/>
                  <a:gd name="T58" fmla="*/ 64 w 94"/>
                  <a:gd name="T59" fmla="*/ 72 h 110"/>
                  <a:gd name="T60" fmla="*/ 66 w 94"/>
                  <a:gd name="T61" fmla="*/ 80 h 110"/>
                  <a:gd name="T62" fmla="*/ 55 w 94"/>
                  <a:gd name="T63" fmla="*/ 70 h 110"/>
                  <a:gd name="T64" fmla="*/ 65 w 94"/>
                  <a:gd name="T65" fmla="*/ 63 h 110"/>
                  <a:gd name="T66" fmla="*/ 73 w 94"/>
                  <a:gd name="T67" fmla="*/ 60 h 110"/>
                  <a:gd name="T68" fmla="*/ 71 w 94"/>
                  <a:gd name="T69" fmla="*/ 46 h 110"/>
                  <a:gd name="T70" fmla="*/ 65 w 94"/>
                  <a:gd name="T71" fmla="*/ 38 h 110"/>
                  <a:gd name="T72" fmla="*/ 48 w 94"/>
                  <a:gd name="T73" fmla="*/ 40 h 110"/>
                  <a:gd name="T74" fmla="*/ 40 w 94"/>
                  <a:gd name="T75" fmla="*/ 48 h 110"/>
                  <a:gd name="T76" fmla="*/ 36 w 94"/>
                  <a:gd name="T77" fmla="*/ 57 h 110"/>
                  <a:gd name="T78" fmla="*/ 48 w 94"/>
                  <a:gd name="T79" fmla="*/ 54 h 110"/>
                  <a:gd name="T80" fmla="*/ 44 w 94"/>
                  <a:gd name="T81" fmla="*/ 61 h 110"/>
                  <a:gd name="T82" fmla="*/ 37 w 94"/>
                  <a:gd name="T83" fmla="*/ 60 h 110"/>
                  <a:gd name="T84" fmla="*/ 51 w 94"/>
                  <a:gd name="T85" fmla="*/ 75 h 110"/>
                  <a:gd name="T86" fmla="*/ 64 w 94"/>
                  <a:gd name="T87" fmla="*/ 45 h 110"/>
                  <a:gd name="T88" fmla="*/ 67 w 94"/>
                  <a:gd name="T89" fmla="*/ 45 h 110"/>
                  <a:gd name="T90" fmla="*/ 66 w 94"/>
                  <a:gd name="T91" fmla="*/ 50 h 110"/>
                  <a:gd name="T92" fmla="*/ 30 w 94"/>
                  <a:gd name="T93" fmla="*/ 69 h 110"/>
                  <a:gd name="T94" fmla="*/ 29 w 94"/>
                  <a:gd name="T95" fmla="*/ 58 h 110"/>
                  <a:gd name="T96" fmla="*/ 22 w 94"/>
                  <a:gd name="T97" fmla="*/ 66 h 110"/>
                  <a:gd name="T98" fmla="*/ 63 w 94"/>
                  <a:gd name="T99" fmla="*/ 62 h 110"/>
                  <a:gd name="T100" fmla="*/ 42 w 94"/>
                  <a:gd name="T101" fmla="*/ 56 h 110"/>
                  <a:gd name="T102" fmla="*/ 68 w 94"/>
                  <a:gd name="T103" fmla="*/ 28 h 110"/>
                  <a:gd name="T104" fmla="*/ 61 w 94"/>
                  <a:gd name="T105" fmla="*/ 28 h 110"/>
                  <a:gd name="T106" fmla="*/ 86 w 94"/>
                  <a:gd name="T107" fmla="*/ 55 h 110"/>
                  <a:gd name="T108" fmla="*/ 89 w 94"/>
                  <a:gd name="T109" fmla="*/ 46 h 110"/>
                  <a:gd name="T110" fmla="*/ 93 w 94"/>
                  <a:gd name="T111" fmla="*/ 57 h 110"/>
                  <a:gd name="T112" fmla="*/ 84 w 94"/>
                  <a:gd name="T113" fmla="*/ 50 h 110"/>
                  <a:gd name="T114" fmla="*/ 39 w 94"/>
                  <a:gd name="T115" fmla="*/ 25 h 110"/>
                  <a:gd name="T116" fmla="*/ 39 w 94"/>
                  <a:gd name="T117" fmla="*/ 37 h 110"/>
                  <a:gd name="T118" fmla="*/ 37 w 94"/>
                  <a:gd name="T119" fmla="*/ 34 h 110"/>
                  <a:gd name="T120" fmla="*/ 75 w 94"/>
                  <a:gd name="T121" fmla="*/ 4 h 110"/>
                  <a:gd name="T122" fmla="*/ 83 w 94"/>
                  <a:gd name="T123" fmla="*/ 7 h 110"/>
                  <a:gd name="T124" fmla="*/ 75 w 94"/>
                  <a:gd name="T125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110">
                    <a:moveTo>
                      <a:pt x="78" y="109"/>
                    </a:moveTo>
                    <a:cubicBezTo>
                      <a:pt x="78" y="109"/>
                      <a:pt x="78" y="109"/>
                      <a:pt x="78" y="109"/>
                    </a:cubicBezTo>
                    <a:cubicBezTo>
                      <a:pt x="77" y="109"/>
                      <a:pt x="77" y="109"/>
                      <a:pt x="77" y="107"/>
                    </a:cubicBezTo>
                    <a:cubicBezTo>
                      <a:pt x="77" y="106"/>
                      <a:pt x="77" y="106"/>
                      <a:pt x="78" y="106"/>
                    </a:cubicBezTo>
                    <a:cubicBezTo>
                      <a:pt x="79" y="106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80" y="105"/>
                    </a:cubicBezTo>
                    <a:cubicBezTo>
                      <a:pt x="80" y="105"/>
                      <a:pt x="80" y="105"/>
                      <a:pt x="80" y="102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2" y="100"/>
                      <a:pt x="82" y="100"/>
                      <a:pt x="82" y="100"/>
                    </a:cubicBezTo>
                    <a:cubicBezTo>
                      <a:pt x="82" y="99"/>
                      <a:pt x="82" y="98"/>
                      <a:pt x="82" y="97"/>
                    </a:cubicBezTo>
                    <a:cubicBezTo>
                      <a:pt x="82" y="95"/>
                      <a:pt x="83" y="95"/>
                      <a:pt x="83" y="95"/>
                    </a:cubicBezTo>
                    <a:cubicBezTo>
                      <a:pt x="83" y="95"/>
                      <a:pt x="83" y="95"/>
                      <a:pt x="83" y="95"/>
                    </a:cubicBezTo>
                    <a:cubicBezTo>
                      <a:pt x="83" y="95"/>
                      <a:pt x="83" y="94"/>
                      <a:pt x="83" y="94"/>
                    </a:cubicBezTo>
                    <a:cubicBezTo>
                      <a:pt x="83" y="93"/>
                      <a:pt x="83" y="92"/>
                      <a:pt x="83" y="93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2" y="92"/>
                      <a:pt x="81" y="92"/>
                      <a:pt x="81" y="92"/>
                    </a:cubicBezTo>
                    <a:cubicBezTo>
                      <a:pt x="81" y="92"/>
                      <a:pt x="81" y="91"/>
                      <a:pt x="81" y="91"/>
                    </a:cubicBezTo>
                    <a:cubicBezTo>
                      <a:pt x="81" y="91"/>
                      <a:pt x="82" y="91"/>
                      <a:pt x="82" y="90"/>
                    </a:cubicBezTo>
                    <a:cubicBezTo>
                      <a:pt x="84" y="90"/>
                      <a:pt x="89" y="91"/>
                      <a:pt x="89" y="92"/>
                    </a:cubicBezTo>
                    <a:cubicBezTo>
                      <a:pt x="89" y="92"/>
                      <a:pt x="90" y="92"/>
                      <a:pt x="90" y="93"/>
                    </a:cubicBezTo>
                    <a:cubicBezTo>
                      <a:pt x="91" y="93"/>
                      <a:pt x="91" y="93"/>
                      <a:pt x="91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94"/>
                      <a:pt x="91" y="95"/>
                      <a:pt x="91" y="97"/>
                    </a:cubicBezTo>
                    <a:cubicBezTo>
                      <a:pt x="91" y="98"/>
                      <a:pt x="91" y="98"/>
                      <a:pt x="90" y="98"/>
                    </a:cubicBezTo>
                    <a:cubicBezTo>
                      <a:pt x="90" y="98"/>
                      <a:pt x="90" y="98"/>
                      <a:pt x="90" y="99"/>
                    </a:cubicBezTo>
                    <a:cubicBezTo>
                      <a:pt x="90" y="99"/>
                      <a:pt x="90" y="99"/>
                      <a:pt x="89" y="99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89" y="100"/>
                      <a:pt x="89" y="100"/>
                      <a:pt x="89" y="101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9" y="101"/>
                      <a:pt x="89" y="101"/>
                      <a:pt x="89" y="102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89" y="102"/>
                      <a:pt x="89" y="103"/>
                      <a:pt x="89" y="103"/>
                    </a:cubicBezTo>
                    <a:cubicBezTo>
                      <a:pt x="89" y="103"/>
                      <a:pt x="90" y="103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4"/>
                      <a:pt x="90" y="104"/>
                      <a:pt x="90" y="104"/>
                    </a:cubicBezTo>
                    <a:cubicBezTo>
                      <a:pt x="90" y="104"/>
                      <a:pt x="90" y="104"/>
                      <a:pt x="90" y="105"/>
                    </a:cubicBezTo>
                    <a:cubicBezTo>
                      <a:pt x="90" y="105"/>
                      <a:pt x="90" y="106"/>
                      <a:pt x="89" y="106"/>
                    </a:cubicBezTo>
                    <a:cubicBezTo>
                      <a:pt x="89" y="106"/>
                      <a:pt x="89" y="106"/>
                      <a:pt x="89" y="106"/>
                    </a:cubicBezTo>
                    <a:cubicBezTo>
                      <a:pt x="89" y="106"/>
                      <a:pt x="89" y="106"/>
                      <a:pt x="89" y="107"/>
                    </a:cubicBezTo>
                    <a:cubicBezTo>
                      <a:pt x="89" y="107"/>
                      <a:pt x="89" y="107"/>
                      <a:pt x="89" y="107"/>
                    </a:cubicBezTo>
                    <a:cubicBezTo>
                      <a:pt x="88" y="107"/>
                      <a:pt x="88" y="107"/>
                      <a:pt x="89" y="108"/>
                    </a:cubicBezTo>
                    <a:cubicBezTo>
                      <a:pt x="89" y="108"/>
                      <a:pt x="89" y="108"/>
                      <a:pt x="89" y="108"/>
                    </a:cubicBezTo>
                    <a:cubicBezTo>
                      <a:pt x="89" y="108"/>
                      <a:pt x="89" y="108"/>
                      <a:pt x="89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7" y="110"/>
                      <a:pt x="86" y="110"/>
                      <a:pt x="86" y="110"/>
                    </a:cubicBezTo>
                    <a:cubicBezTo>
                      <a:pt x="86" y="109"/>
                      <a:pt x="86" y="109"/>
                      <a:pt x="85" y="110"/>
                    </a:cubicBezTo>
                    <a:cubicBezTo>
                      <a:pt x="85" y="110"/>
                      <a:pt x="85" y="110"/>
                      <a:pt x="84" y="110"/>
                    </a:cubicBezTo>
                    <a:cubicBezTo>
                      <a:pt x="84" y="110"/>
                      <a:pt x="82" y="110"/>
                      <a:pt x="82" y="110"/>
                    </a:cubicBezTo>
                    <a:cubicBezTo>
                      <a:pt x="82" y="110"/>
                      <a:pt x="82" y="110"/>
                      <a:pt x="82" y="110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81" y="110"/>
                      <a:pt x="81" y="109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0"/>
                      <a:pt x="79" y="110"/>
                      <a:pt x="79" y="110"/>
                    </a:cubicBezTo>
                    <a:cubicBezTo>
                      <a:pt x="79" y="109"/>
                      <a:pt x="79" y="109"/>
                      <a:pt x="79" y="110"/>
                    </a:cubicBezTo>
                    <a:cubicBezTo>
                      <a:pt x="79" y="110"/>
                      <a:pt x="78" y="110"/>
                      <a:pt x="78" y="109"/>
                    </a:cubicBezTo>
                    <a:close/>
                    <a:moveTo>
                      <a:pt x="82" y="107"/>
                    </a:moveTo>
                    <a:cubicBezTo>
                      <a:pt x="84" y="108"/>
                      <a:pt x="86" y="107"/>
                      <a:pt x="87" y="106"/>
                    </a:cubicBezTo>
                    <a:cubicBezTo>
                      <a:pt x="87" y="106"/>
                      <a:pt x="87" y="106"/>
                      <a:pt x="88" y="106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8" y="105"/>
                      <a:pt x="88" y="105"/>
                      <a:pt x="88" y="104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7" y="104"/>
                      <a:pt x="87" y="103"/>
                      <a:pt x="87" y="10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7" y="102"/>
                      <a:pt x="86" y="102"/>
                      <a:pt x="86" y="102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85" y="101"/>
                      <a:pt x="85" y="101"/>
                      <a:pt x="85" y="101"/>
                    </a:cubicBezTo>
                    <a:cubicBezTo>
                      <a:pt x="84" y="100"/>
                      <a:pt x="84" y="100"/>
                      <a:pt x="84" y="100"/>
                    </a:cubicBezTo>
                    <a:cubicBezTo>
                      <a:pt x="84" y="101"/>
                      <a:pt x="84" y="101"/>
                      <a:pt x="84" y="100"/>
                    </a:cubicBezTo>
                    <a:cubicBezTo>
                      <a:pt x="83" y="100"/>
                      <a:pt x="83" y="101"/>
                      <a:pt x="82" y="102"/>
                    </a:cubicBezTo>
                    <a:cubicBezTo>
                      <a:pt x="82" y="102"/>
                      <a:pt x="82" y="103"/>
                      <a:pt x="82" y="102"/>
                    </a:cubicBezTo>
                    <a:cubicBezTo>
                      <a:pt x="82" y="102"/>
                      <a:pt x="82" y="103"/>
                      <a:pt x="82" y="103"/>
                    </a:cubicBezTo>
                    <a:cubicBezTo>
                      <a:pt x="82" y="103"/>
                      <a:pt x="82" y="105"/>
                      <a:pt x="81" y="105"/>
                    </a:cubicBezTo>
                    <a:cubicBezTo>
                      <a:pt x="81" y="105"/>
                      <a:pt x="81" y="105"/>
                      <a:pt x="81" y="106"/>
                    </a:cubicBezTo>
                    <a:cubicBezTo>
                      <a:pt x="81" y="106"/>
                      <a:pt x="81" y="107"/>
                      <a:pt x="81" y="107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7"/>
                      <a:pt x="82" y="107"/>
                      <a:pt x="82" y="107"/>
                    </a:cubicBezTo>
                    <a:close/>
                    <a:moveTo>
                      <a:pt x="87" y="97"/>
                    </a:moveTo>
                    <a:cubicBezTo>
                      <a:pt x="87" y="97"/>
                      <a:pt x="87" y="97"/>
                      <a:pt x="87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7"/>
                      <a:pt x="89" y="97"/>
                      <a:pt x="89" y="96"/>
                    </a:cubicBezTo>
                    <a:cubicBezTo>
                      <a:pt x="90" y="96"/>
                      <a:pt x="90" y="96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8" y="95"/>
                      <a:pt x="88" y="94"/>
                      <a:pt x="88" y="94"/>
                    </a:cubicBezTo>
                    <a:cubicBezTo>
                      <a:pt x="88" y="94"/>
                      <a:pt x="88" y="94"/>
                      <a:pt x="87" y="94"/>
                    </a:cubicBezTo>
                    <a:cubicBezTo>
                      <a:pt x="86" y="93"/>
                      <a:pt x="86" y="93"/>
                      <a:pt x="85" y="93"/>
                    </a:cubicBezTo>
                    <a:cubicBezTo>
                      <a:pt x="85" y="93"/>
                      <a:pt x="85" y="94"/>
                      <a:pt x="85" y="94"/>
                    </a:cubicBezTo>
                    <a:cubicBezTo>
                      <a:pt x="85" y="94"/>
                      <a:pt x="84" y="96"/>
                      <a:pt x="84" y="96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4" y="97"/>
                      <a:pt x="86" y="97"/>
                      <a:pt x="87" y="97"/>
                    </a:cubicBezTo>
                    <a:close/>
                    <a:moveTo>
                      <a:pt x="12" y="89"/>
                    </a:moveTo>
                    <a:cubicBezTo>
                      <a:pt x="12" y="89"/>
                      <a:pt x="12" y="88"/>
                      <a:pt x="12" y="88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1" y="88"/>
                      <a:pt x="11" y="87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87"/>
                      <a:pt x="12" y="88"/>
                      <a:pt x="12" y="88"/>
                    </a:cubicBezTo>
                    <a:cubicBezTo>
                      <a:pt x="12" y="88"/>
                      <a:pt x="12" y="87"/>
                      <a:pt x="12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87"/>
                      <a:pt x="11" y="87"/>
                      <a:pt x="11" y="86"/>
                    </a:cubicBezTo>
                    <a:cubicBezTo>
                      <a:pt x="11" y="86"/>
                      <a:pt x="11" y="85"/>
                      <a:pt x="10" y="85"/>
                    </a:cubicBezTo>
                    <a:cubicBezTo>
                      <a:pt x="10" y="85"/>
                      <a:pt x="10" y="85"/>
                      <a:pt x="9" y="85"/>
                    </a:cubicBezTo>
                    <a:cubicBezTo>
                      <a:pt x="9" y="85"/>
                      <a:pt x="8" y="85"/>
                      <a:pt x="8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8" y="85"/>
                      <a:pt x="8" y="85"/>
                      <a:pt x="6" y="85"/>
                    </a:cubicBezTo>
                    <a:cubicBezTo>
                      <a:pt x="6" y="85"/>
                      <a:pt x="6" y="85"/>
                      <a:pt x="6" y="84"/>
                    </a:cubicBezTo>
                    <a:cubicBezTo>
                      <a:pt x="5" y="84"/>
                      <a:pt x="4" y="83"/>
                      <a:pt x="4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3" y="84"/>
                      <a:pt x="2" y="85"/>
                      <a:pt x="2" y="85"/>
                    </a:cubicBezTo>
                    <a:cubicBezTo>
                      <a:pt x="2" y="85"/>
                      <a:pt x="0" y="85"/>
                      <a:pt x="0" y="84"/>
                    </a:cubicBezTo>
                    <a:cubicBezTo>
                      <a:pt x="0" y="84"/>
                      <a:pt x="1" y="83"/>
                      <a:pt x="1" y="83"/>
                    </a:cubicBezTo>
                    <a:cubicBezTo>
                      <a:pt x="1" y="83"/>
                      <a:pt x="2" y="82"/>
                      <a:pt x="2" y="82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3" y="81"/>
                      <a:pt x="3" y="80"/>
                      <a:pt x="4" y="80"/>
                    </a:cubicBezTo>
                    <a:cubicBezTo>
                      <a:pt x="4" y="79"/>
                      <a:pt x="6" y="77"/>
                      <a:pt x="6" y="77"/>
                    </a:cubicBezTo>
                    <a:cubicBezTo>
                      <a:pt x="7" y="77"/>
                      <a:pt x="7" y="77"/>
                      <a:pt x="7" y="76"/>
                    </a:cubicBezTo>
                    <a:cubicBezTo>
                      <a:pt x="7" y="76"/>
                      <a:pt x="8" y="76"/>
                      <a:pt x="8" y="7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5"/>
                      <a:pt x="9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1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2" y="71"/>
                      <a:pt x="12" y="71"/>
                      <a:pt x="13" y="71"/>
                    </a:cubicBezTo>
                    <a:cubicBezTo>
                      <a:pt x="13" y="71"/>
                      <a:pt x="13" y="71"/>
                      <a:pt x="13" y="70"/>
                    </a:cubicBezTo>
                    <a:cubicBezTo>
                      <a:pt x="13" y="70"/>
                      <a:pt x="14" y="70"/>
                      <a:pt x="14" y="71"/>
                    </a:cubicBezTo>
                    <a:cubicBezTo>
                      <a:pt x="14" y="71"/>
                      <a:pt x="14" y="72"/>
                      <a:pt x="14" y="73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14" y="74"/>
                      <a:pt x="14" y="75"/>
                      <a:pt x="14" y="75"/>
                    </a:cubicBezTo>
                    <a:cubicBezTo>
                      <a:pt x="14" y="76"/>
                      <a:pt x="14" y="77"/>
                      <a:pt x="14" y="77"/>
                    </a:cubicBezTo>
                    <a:cubicBezTo>
                      <a:pt x="14" y="77"/>
                      <a:pt x="14" y="78"/>
                      <a:pt x="14" y="78"/>
                    </a:cubicBezTo>
                    <a:cubicBezTo>
                      <a:pt x="14" y="78"/>
                      <a:pt x="14" y="79"/>
                      <a:pt x="14" y="80"/>
                    </a:cubicBezTo>
                    <a:cubicBezTo>
                      <a:pt x="14" y="80"/>
                      <a:pt x="14" y="81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2"/>
                      <a:pt x="14" y="84"/>
                      <a:pt x="14" y="85"/>
                    </a:cubicBezTo>
                    <a:cubicBezTo>
                      <a:pt x="13" y="86"/>
                      <a:pt x="13" y="87"/>
                      <a:pt x="13" y="88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12" y="89"/>
                      <a:pt x="12" y="89"/>
                      <a:pt x="12" y="89"/>
                    </a:cubicBezTo>
                    <a:close/>
                    <a:moveTo>
                      <a:pt x="12" y="83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1" y="82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11" y="80"/>
                      <a:pt x="11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1" y="78"/>
                      <a:pt x="11" y="78"/>
                      <a:pt x="11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7"/>
                      <a:pt x="11" y="77"/>
                      <a:pt x="11" y="76"/>
                    </a:cubicBezTo>
                    <a:cubicBezTo>
                      <a:pt x="11" y="75"/>
                      <a:pt x="11" y="75"/>
                      <a:pt x="11" y="76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9" y="77"/>
                      <a:pt x="9" y="78"/>
                      <a:pt x="9" y="78"/>
                    </a:cubicBezTo>
                    <a:cubicBezTo>
                      <a:pt x="9" y="77"/>
                      <a:pt x="9" y="78"/>
                      <a:pt x="8" y="79"/>
                    </a:cubicBezTo>
                    <a:cubicBezTo>
                      <a:pt x="8" y="79"/>
                      <a:pt x="7" y="80"/>
                      <a:pt x="7" y="80"/>
                    </a:cubicBezTo>
                    <a:cubicBezTo>
                      <a:pt x="6" y="80"/>
                      <a:pt x="6" y="80"/>
                      <a:pt x="6" y="81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81"/>
                      <a:pt x="6" y="81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ubicBezTo>
                      <a:pt x="7" y="82"/>
                      <a:pt x="8" y="82"/>
                      <a:pt x="8" y="82"/>
                    </a:cubicBezTo>
                    <a:cubicBezTo>
                      <a:pt x="8" y="82"/>
                      <a:pt x="9" y="82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lnTo>
                      <a:pt x="12" y="83"/>
                    </a:lnTo>
                    <a:close/>
                    <a:moveTo>
                      <a:pt x="44" y="91"/>
                    </a:moveTo>
                    <a:cubicBezTo>
                      <a:pt x="44" y="91"/>
                      <a:pt x="44" y="91"/>
                      <a:pt x="43" y="91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1" y="89"/>
                    </a:cubicBezTo>
                    <a:cubicBezTo>
                      <a:pt x="41" y="89"/>
                      <a:pt x="41" y="88"/>
                      <a:pt x="41" y="88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86"/>
                      <a:pt x="41" y="85"/>
                      <a:pt x="41" y="85"/>
                    </a:cubicBezTo>
                    <a:cubicBezTo>
                      <a:pt x="41" y="85"/>
                      <a:pt x="41" y="85"/>
                      <a:pt x="40" y="85"/>
                    </a:cubicBezTo>
                    <a:cubicBezTo>
                      <a:pt x="40" y="84"/>
                      <a:pt x="40" y="84"/>
                      <a:pt x="41" y="85"/>
                    </a:cubicBezTo>
                    <a:cubicBezTo>
                      <a:pt x="41" y="85"/>
                      <a:pt x="41" y="84"/>
                      <a:pt x="41" y="84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2" y="83"/>
                      <a:pt x="42" y="82"/>
                      <a:pt x="42" y="82"/>
                    </a:cubicBez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3" y="82"/>
                      <a:pt x="43" y="81"/>
                    </a:cubicBezTo>
                    <a:cubicBezTo>
                      <a:pt x="43" y="81"/>
                      <a:pt x="43" y="81"/>
                      <a:pt x="44" y="81"/>
                    </a:cubicBezTo>
                    <a:cubicBezTo>
                      <a:pt x="44" y="82"/>
                      <a:pt x="45" y="82"/>
                      <a:pt x="45" y="82"/>
                    </a:cubicBezTo>
                    <a:cubicBezTo>
                      <a:pt x="44" y="81"/>
                      <a:pt x="46" y="81"/>
                      <a:pt x="46" y="81"/>
                    </a:cubicBezTo>
                    <a:cubicBezTo>
                      <a:pt x="47" y="81"/>
                      <a:pt x="47" y="81"/>
                      <a:pt x="47" y="81"/>
                    </a:cubicBezTo>
                    <a:cubicBezTo>
                      <a:pt x="47" y="81"/>
                      <a:pt x="47" y="82"/>
                      <a:pt x="47" y="82"/>
                    </a:cubicBezTo>
                    <a:cubicBezTo>
                      <a:pt x="47" y="82"/>
                      <a:pt x="48" y="82"/>
                      <a:pt x="48" y="83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48" y="84"/>
                      <a:pt x="48" y="85"/>
                      <a:pt x="48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5" y="83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3" y="83"/>
                      <a:pt x="43" y="83"/>
                      <a:pt x="43" y="84"/>
                    </a:cubicBezTo>
                    <a:cubicBezTo>
                      <a:pt x="43" y="84"/>
                      <a:pt x="43" y="85"/>
                      <a:pt x="43" y="86"/>
                    </a:cubicBezTo>
                    <a:cubicBezTo>
                      <a:pt x="43" y="86"/>
                      <a:pt x="43" y="87"/>
                      <a:pt x="43" y="87"/>
                    </a:cubicBezTo>
                    <a:cubicBezTo>
                      <a:pt x="43" y="88"/>
                      <a:pt x="44" y="88"/>
                      <a:pt x="45" y="88"/>
                    </a:cubicBezTo>
                    <a:cubicBezTo>
                      <a:pt x="47" y="89"/>
                      <a:pt x="48" y="89"/>
                      <a:pt x="47" y="90"/>
                    </a:cubicBezTo>
                    <a:cubicBezTo>
                      <a:pt x="47" y="91"/>
                      <a:pt x="46" y="91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1"/>
                      <a:pt x="45" y="91"/>
                      <a:pt x="44" y="91"/>
                    </a:cubicBezTo>
                    <a:close/>
                    <a:moveTo>
                      <a:pt x="80" y="88"/>
                    </a:moveTo>
                    <a:cubicBezTo>
                      <a:pt x="80" y="88"/>
                      <a:pt x="80" y="88"/>
                      <a:pt x="80" y="87"/>
                    </a:cubicBezTo>
                    <a:cubicBezTo>
                      <a:pt x="80" y="87"/>
                      <a:pt x="80" y="87"/>
                      <a:pt x="79" y="87"/>
                    </a:cubicBezTo>
                    <a:cubicBezTo>
                      <a:pt x="79" y="88"/>
                      <a:pt x="79" y="88"/>
                      <a:pt x="79" y="87"/>
                    </a:cubicBezTo>
                    <a:cubicBezTo>
                      <a:pt x="79" y="87"/>
                      <a:pt x="78" y="87"/>
                      <a:pt x="76" y="87"/>
                    </a:cubicBezTo>
                    <a:cubicBezTo>
                      <a:pt x="74" y="86"/>
                      <a:pt x="74" y="86"/>
                      <a:pt x="74" y="86"/>
                    </a:cubicBezTo>
                    <a:cubicBezTo>
                      <a:pt x="74" y="85"/>
                      <a:pt x="73" y="85"/>
                      <a:pt x="72" y="85"/>
                    </a:cubicBezTo>
                    <a:cubicBezTo>
                      <a:pt x="72" y="85"/>
                      <a:pt x="72" y="85"/>
                      <a:pt x="71" y="85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5"/>
                      <a:pt x="70" y="84"/>
                      <a:pt x="69" y="84"/>
                    </a:cubicBezTo>
                    <a:cubicBezTo>
                      <a:pt x="68" y="84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5" y="83"/>
                      <a:pt x="65" y="82"/>
                    </a:cubicBezTo>
                    <a:cubicBezTo>
                      <a:pt x="65" y="82"/>
                      <a:pt x="65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3" y="82"/>
                      <a:pt x="63" y="82"/>
                    </a:cubicBezTo>
                    <a:cubicBezTo>
                      <a:pt x="63" y="82"/>
                      <a:pt x="61" y="81"/>
                      <a:pt x="61" y="82"/>
                    </a:cubicBezTo>
                    <a:cubicBezTo>
                      <a:pt x="61" y="82"/>
                      <a:pt x="61" y="82"/>
                      <a:pt x="61" y="81"/>
                    </a:cubicBezTo>
                    <a:cubicBezTo>
                      <a:pt x="61" y="81"/>
                      <a:pt x="60" y="81"/>
                      <a:pt x="59" y="81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1"/>
                      <a:pt x="58" y="81"/>
                      <a:pt x="58" y="81"/>
                    </a:cubicBezTo>
                    <a:cubicBezTo>
                      <a:pt x="58" y="81"/>
                      <a:pt x="58" y="80"/>
                      <a:pt x="58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5" y="79"/>
                      <a:pt x="53" y="79"/>
                      <a:pt x="53" y="78"/>
                    </a:cubicBezTo>
                    <a:cubicBezTo>
                      <a:pt x="53" y="78"/>
                      <a:pt x="52" y="78"/>
                      <a:pt x="52" y="78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1" y="78"/>
                      <a:pt x="51" y="77"/>
                      <a:pt x="51" y="78"/>
                    </a:cubicBezTo>
                    <a:cubicBezTo>
                      <a:pt x="51" y="78"/>
                      <a:pt x="50" y="78"/>
                      <a:pt x="50" y="78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9" y="78"/>
                      <a:pt x="49" y="77"/>
                      <a:pt x="49" y="77"/>
                    </a:cubicBezTo>
                    <a:cubicBezTo>
                      <a:pt x="49" y="77"/>
                      <a:pt x="48" y="77"/>
                      <a:pt x="47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6"/>
                      <a:pt x="46" y="76"/>
                      <a:pt x="45" y="76"/>
                    </a:cubicBezTo>
                    <a:cubicBezTo>
                      <a:pt x="45" y="77"/>
                      <a:pt x="45" y="77"/>
                      <a:pt x="45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4" y="76"/>
                      <a:pt x="44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5"/>
                      <a:pt x="43" y="75"/>
                      <a:pt x="43" y="76"/>
                    </a:cubicBezTo>
                    <a:cubicBezTo>
                      <a:pt x="42" y="76"/>
                      <a:pt x="42" y="76"/>
                      <a:pt x="42" y="76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6"/>
                      <a:pt x="41" y="76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0" y="75"/>
                      <a:pt x="40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39" y="75"/>
                      <a:pt x="39" y="75"/>
                    </a:cubicBezTo>
                    <a:cubicBezTo>
                      <a:pt x="39" y="75"/>
                      <a:pt x="38" y="75"/>
                      <a:pt x="37" y="75"/>
                    </a:cubicBezTo>
                    <a:cubicBezTo>
                      <a:pt x="37" y="75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6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4"/>
                      <a:pt x="36" y="74"/>
                      <a:pt x="35" y="74"/>
                    </a:cubicBezTo>
                    <a:cubicBezTo>
                      <a:pt x="35" y="75"/>
                      <a:pt x="34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3" y="73"/>
                      <a:pt x="32" y="73"/>
                      <a:pt x="32" y="73"/>
                    </a:cubicBezTo>
                    <a:cubicBezTo>
                      <a:pt x="32" y="72"/>
                      <a:pt x="31" y="72"/>
                      <a:pt x="31" y="72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1" y="72"/>
                      <a:pt x="30" y="72"/>
                      <a:pt x="30" y="72"/>
                    </a:cubicBezTo>
                    <a:cubicBezTo>
                      <a:pt x="30" y="72"/>
                      <a:pt x="29" y="72"/>
                      <a:pt x="29" y="72"/>
                    </a:cubicBezTo>
                    <a:cubicBezTo>
                      <a:pt x="29" y="71"/>
                      <a:pt x="28" y="71"/>
                      <a:pt x="28" y="72"/>
                    </a:cubicBezTo>
                    <a:cubicBezTo>
                      <a:pt x="28" y="72"/>
                      <a:pt x="27" y="72"/>
                      <a:pt x="27" y="71"/>
                    </a:cubicBezTo>
                    <a:cubicBezTo>
                      <a:pt x="27" y="71"/>
                      <a:pt x="27" y="71"/>
                      <a:pt x="26" y="71"/>
                    </a:cubicBezTo>
                    <a:cubicBezTo>
                      <a:pt x="26" y="71"/>
                      <a:pt x="23" y="70"/>
                      <a:pt x="21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8" y="68"/>
                    </a:cubicBezTo>
                    <a:cubicBezTo>
                      <a:pt x="18" y="68"/>
                      <a:pt x="17" y="68"/>
                      <a:pt x="17" y="67"/>
                    </a:cubicBezTo>
                    <a:cubicBezTo>
                      <a:pt x="16" y="66"/>
                      <a:pt x="17" y="65"/>
                      <a:pt x="17" y="65"/>
                    </a:cubicBezTo>
                    <a:cubicBezTo>
                      <a:pt x="17" y="65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9" y="64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20" y="63"/>
                      <a:pt x="20" y="63"/>
                      <a:pt x="20" y="62"/>
                    </a:cubicBezTo>
                    <a:cubicBezTo>
                      <a:pt x="20" y="62"/>
                      <a:pt x="20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2"/>
                      <a:pt x="22" y="62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0"/>
                      <a:pt x="24" y="60"/>
                    </a:cubicBezTo>
                    <a:cubicBezTo>
                      <a:pt x="24" y="60"/>
                      <a:pt x="24" y="59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8" y="56"/>
                      <a:pt x="28" y="56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9" y="55"/>
                      <a:pt x="29" y="54"/>
                      <a:pt x="29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3"/>
                      <a:pt x="30" y="53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2" y="51"/>
                      <a:pt x="32" y="51"/>
                    </a:cubicBezTo>
                    <a:cubicBezTo>
                      <a:pt x="32" y="51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51"/>
                      <a:pt x="34" y="51"/>
                      <a:pt x="33" y="51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49"/>
                      <a:pt x="34" y="49"/>
                      <a:pt x="35" y="50"/>
                    </a:cubicBezTo>
                    <a:cubicBezTo>
                      <a:pt x="35" y="50"/>
                      <a:pt x="36" y="49"/>
                      <a:pt x="36" y="48"/>
                    </a:cubicBezTo>
                    <a:cubicBezTo>
                      <a:pt x="36" y="48"/>
                      <a:pt x="37" y="47"/>
                      <a:pt x="37" y="47"/>
                    </a:cubicBezTo>
                    <a:cubicBezTo>
                      <a:pt x="37" y="47"/>
                      <a:pt x="37" y="47"/>
                      <a:pt x="37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40" y="44"/>
                      <a:pt x="40" y="44"/>
                    </a:cubicBezTo>
                    <a:cubicBezTo>
                      <a:pt x="40" y="44"/>
                      <a:pt x="40" y="43"/>
                      <a:pt x="40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2" y="42"/>
                      <a:pt x="42" y="41"/>
                      <a:pt x="42" y="41"/>
                    </a:cubicBezTo>
                    <a:cubicBezTo>
                      <a:pt x="43" y="41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4" y="40"/>
                    </a:cubicBezTo>
                    <a:cubicBezTo>
                      <a:pt x="44" y="39"/>
                      <a:pt x="45" y="39"/>
                      <a:pt x="45" y="39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7" y="37"/>
                    </a:cubicBezTo>
                    <a:cubicBezTo>
                      <a:pt x="47" y="37"/>
                      <a:pt x="47" y="36"/>
                      <a:pt x="47" y="36"/>
                    </a:cubicBezTo>
                    <a:cubicBezTo>
                      <a:pt x="48" y="37"/>
                      <a:pt x="48" y="36"/>
                      <a:pt x="48" y="36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1" y="33"/>
                      <a:pt x="52" y="33"/>
                    </a:cubicBezTo>
                    <a:cubicBezTo>
                      <a:pt x="52" y="33"/>
                      <a:pt x="52" y="32"/>
                      <a:pt x="52" y="32"/>
                    </a:cubicBezTo>
                    <a:cubicBezTo>
                      <a:pt x="52" y="32"/>
                      <a:pt x="53" y="32"/>
                      <a:pt x="53" y="31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4" y="30"/>
                      <a:pt x="54" y="30"/>
                      <a:pt x="55" y="30"/>
                    </a:cubicBezTo>
                    <a:cubicBezTo>
                      <a:pt x="55" y="30"/>
                      <a:pt x="55" y="30"/>
                      <a:pt x="55" y="29"/>
                    </a:cubicBezTo>
                    <a:cubicBezTo>
                      <a:pt x="55" y="29"/>
                      <a:pt x="57" y="28"/>
                      <a:pt x="57" y="28"/>
                    </a:cubicBezTo>
                    <a:cubicBezTo>
                      <a:pt x="57" y="28"/>
                      <a:pt x="57" y="27"/>
                      <a:pt x="57" y="27"/>
                    </a:cubicBezTo>
                    <a:cubicBezTo>
                      <a:pt x="57" y="27"/>
                      <a:pt x="58" y="27"/>
                      <a:pt x="58" y="27"/>
                    </a:cubicBezTo>
                    <a:cubicBezTo>
                      <a:pt x="59" y="26"/>
                      <a:pt x="59" y="26"/>
                      <a:pt x="60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1" y="25"/>
                      <a:pt x="61" y="25"/>
                      <a:pt x="61" y="24"/>
                    </a:cubicBezTo>
                    <a:cubicBezTo>
                      <a:pt x="61" y="24"/>
                      <a:pt x="63" y="22"/>
                      <a:pt x="63" y="22"/>
                    </a:cubicBezTo>
                    <a:cubicBezTo>
                      <a:pt x="63" y="22"/>
                      <a:pt x="63" y="22"/>
                      <a:pt x="63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7" y="18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5"/>
                      <a:pt x="70" y="15"/>
                      <a:pt x="70" y="16"/>
                    </a:cubicBezTo>
                    <a:cubicBezTo>
                      <a:pt x="70" y="16"/>
                      <a:pt x="70" y="17"/>
                      <a:pt x="70" y="17"/>
                    </a:cubicBezTo>
                    <a:cubicBezTo>
                      <a:pt x="70" y="17"/>
                      <a:pt x="70" y="19"/>
                      <a:pt x="70" y="19"/>
                    </a:cubicBezTo>
                    <a:cubicBezTo>
                      <a:pt x="70" y="19"/>
                      <a:pt x="70" y="20"/>
                      <a:pt x="70" y="21"/>
                    </a:cubicBezTo>
                    <a:cubicBezTo>
                      <a:pt x="70" y="22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4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4"/>
                      <a:pt x="71" y="25"/>
                      <a:pt x="71" y="25"/>
                    </a:cubicBezTo>
                    <a:cubicBezTo>
                      <a:pt x="71" y="26"/>
                      <a:pt x="71" y="26"/>
                      <a:pt x="71" y="27"/>
                    </a:cubicBezTo>
                    <a:cubicBezTo>
                      <a:pt x="71" y="28"/>
                      <a:pt x="71" y="29"/>
                      <a:pt x="71" y="30"/>
                    </a:cubicBezTo>
                    <a:cubicBezTo>
                      <a:pt x="71" y="30"/>
                      <a:pt x="71" y="31"/>
                      <a:pt x="71" y="31"/>
                    </a:cubicBezTo>
                    <a:cubicBezTo>
                      <a:pt x="71" y="32"/>
                      <a:pt x="71" y="33"/>
                      <a:pt x="72" y="33"/>
                    </a:cubicBezTo>
                    <a:cubicBezTo>
                      <a:pt x="72" y="33"/>
                      <a:pt x="72" y="35"/>
                      <a:pt x="72" y="36"/>
                    </a:cubicBezTo>
                    <a:cubicBezTo>
                      <a:pt x="72" y="36"/>
                      <a:pt x="72" y="37"/>
                      <a:pt x="72" y="38"/>
                    </a:cubicBezTo>
                    <a:cubicBezTo>
                      <a:pt x="72" y="38"/>
                      <a:pt x="72" y="39"/>
                      <a:pt x="72" y="39"/>
                    </a:cubicBezTo>
                    <a:cubicBezTo>
                      <a:pt x="72" y="39"/>
                      <a:pt x="73" y="42"/>
                      <a:pt x="73" y="42"/>
                    </a:cubicBezTo>
                    <a:cubicBezTo>
                      <a:pt x="73" y="42"/>
                      <a:pt x="73" y="45"/>
                      <a:pt x="73" y="45"/>
                    </a:cubicBezTo>
                    <a:cubicBezTo>
                      <a:pt x="73" y="45"/>
                      <a:pt x="73" y="46"/>
                      <a:pt x="73" y="46"/>
                    </a:cubicBezTo>
                    <a:cubicBezTo>
                      <a:pt x="74" y="46"/>
                      <a:pt x="74" y="47"/>
                      <a:pt x="74" y="47"/>
                    </a:cubicBezTo>
                    <a:cubicBezTo>
                      <a:pt x="73" y="48"/>
                      <a:pt x="73" y="48"/>
                      <a:pt x="74" y="48"/>
                    </a:cubicBezTo>
                    <a:cubicBezTo>
                      <a:pt x="74" y="49"/>
                      <a:pt x="74" y="50"/>
                      <a:pt x="74" y="51"/>
                    </a:cubicBezTo>
                    <a:cubicBezTo>
                      <a:pt x="74" y="51"/>
                      <a:pt x="74" y="52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4"/>
                      <a:pt x="75" y="55"/>
                    </a:cubicBezTo>
                    <a:cubicBezTo>
                      <a:pt x="75" y="55"/>
                      <a:pt x="75" y="56"/>
                      <a:pt x="75" y="56"/>
                    </a:cubicBezTo>
                    <a:cubicBezTo>
                      <a:pt x="75" y="56"/>
                      <a:pt x="75" y="57"/>
                      <a:pt x="75" y="57"/>
                    </a:cubicBezTo>
                    <a:cubicBezTo>
                      <a:pt x="75" y="57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9"/>
                      <a:pt x="76" y="59"/>
                      <a:pt x="75" y="59"/>
                    </a:cubicBezTo>
                    <a:cubicBezTo>
                      <a:pt x="75" y="60"/>
                      <a:pt x="76" y="61"/>
                      <a:pt x="76" y="62"/>
                    </a:cubicBezTo>
                    <a:cubicBezTo>
                      <a:pt x="76" y="62"/>
                      <a:pt x="76" y="62"/>
                      <a:pt x="76" y="63"/>
                    </a:cubicBezTo>
                    <a:cubicBezTo>
                      <a:pt x="76" y="63"/>
                      <a:pt x="76" y="64"/>
                      <a:pt x="76" y="64"/>
                    </a:cubicBezTo>
                    <a:cubicBezTo>
                      <a:pt x="76" y="64"/>
                      <a:pt x="77" y="65"/>
                      <a:pt x="77" y="66"/>
                    </a:cubicBezTo>
                    <a:cubicBezTo>
                      <a:pt x="77" y="67"/>
                      <a:pt x="77" y="68"/>
                      <a:pt x="77" y="68"/>
                    </a:cubicBezTo>
                    <a:cubicBezTo>
                      <a:pt x="77" y="68"/>
                      <a:pt x="77" y="69"/>
                      <a:pt x="77" y="69"/>
                    </a:cubicBezTo>
                    <a:cubicBezTo>
                      <a:pt x="77" y="69"/>
                      <a:pt x="77" y="70"/>
                      <a:pt x="78" y="70"/>
                    </a:cubicBezTo>
                    <a:cubicBezTo>
                      <a:pt x="78" y="70"/>
                      <a:pt x="78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8" y="70"/>
                      <a:pt x="78" y="71"/>
                      <a:pt x="78" y="72"/>
                    </a:cubicBezTo>
                    <a:cubicBezTo>
                      <a:pt x="78" y="72"/>
                      <a:pt x="78" y="73"/>
                      <a:pt x="78" y="73"/>
                    </a:cubicBezTo>
                    <a:cubicBezTo>
                      <a:pt x="78" y="73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5"/>
                    </a:cubicBezTo>
                    <a:cubicBezTo>
                      <a:pt x="78" y="75"/>
                      <a:pt x="78" y="76"/>
                      <a:pt x="78" y="76"/>
                    </a:cubicBezTo>
                    <a:cubicBezTo>
                      <a:pt x="78" y="76"/>
                      <a:pt x="79" y="77"/>
                      <a:pt x="79" y="77"/>
                    </a:cubicBezTo>
                    <a:cubicBezTo>
                      <a:pt x="79" y="78"/>
                      <a:pt x="79" y="78"/>
                      <a:pt x="79" y="79"/>
                    </a:cubicBezTo>
                    <a:cubicBezTo>
                      <a:pt x="79" y="79"/>
                      <a:pt x="79" y="79"/>
                      <a:pt x="79" y="80"/>
                    </a:cubicBezTo>
                    <a:cubicBezTo>
                      <a:pt x="79" y="80"/>
                      <a:pt x="79" y="80"/>
                      <a:pt x="80" y="82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3"/>
                      <a:pt x="81" y="84"/>
                      <a:pt x="81" y="84"/>
                    </a:cubicBezTo>
                    <a:cubicBezTo>
                      <a:pt x="82" y="84"/>
                      <a:pt x="82" y="84"/>
                      <a:pt x="82" y="85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2" y="85"/>
                      <a:pt x="82" y="85"/>
                      <a:pt x="82" y="86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2" y="87"/>
                      <a:pt x="82" y="87"/>
                      <a:pt x="81" y="87"/>
                    </a:cubicBezTo>
                    <a:cubicBezTo>
                      <a:pt x="81" y="88"/>
                      <a:pt x="81" y="88"/>
                      <a:pt x="81" y="88"/>
                    </a:cubicBezTo>
                    <a:cubicBezTo>
                      <a:pt x="81" y="88"/>
                      <a:pt x="80" y="88"/>
                      <a:pt x="80" y="88"/>
                    </a:cubicBezTo>
                    <a:close/>
                    <a:moveTo>
                      <a:pt x="77" y="84"/>
                    </a:moveTo>
                    <a:cubicBezTo>
                      <a:pt x="77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3"/>
                    </a:cubicBezTo>
                    <a:cubicBezTo>
                      <a:pt x="78" y="83"/>
                      <a:pt x="78" y="83"/>
                      <a:pt x="78" y="83"/>
                    </a:cubicBezTo>
                    <a:cubicBezTo>
                      <a:pt x="77" y="83"/>
                      <a:pt x="77" y="83"/>
                      <a:pt x="78" y="83"/>
                    </a:cubicBezTo>
                    <a:cubicBezTo>
                      <a:pt x="78" y="83"/>
                      <a:pt x="78" y="82"/>
                      <a:pt x="78" y="82"/>
                    </a:cubicBezTo>
                    <a:cubicBezTo>
                      <a:pt x="78" y="82"/>
                      <a:pt x="77" y="82"/>
                      <a:pt x="77" y="82"/>
                    </a:cubicBezTo>
                    <a:cubicBezTo>
                      <a:pt x="78" y="81"/>
                      <a:pt x="78" y="80"/>
                      <a:pt x="77" y="80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0"/>
                      <a:pt x="77" y="79"/>
                      <a:pt x="77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6" y="78"/>
                      <a:pt x="76" y="77"/>
                      <a:pt x="76" y="76"/>
                    </a:cubicBezTo>
                    <a:cubicBezTo>
                      <a:pt x="77" y="75"/>
                      <a:pt x="77" y="75"/>
                      <a:pt x="76" y="75"/>
                    </a:cubicBezTo>
                    <a:cubicBezTo>
                      <a:pt x="76" y="75"/>
                      <a:pt x="76" y="75"/>
                      <a:pt x="76" y="74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6" y="73"/>
                      <a:pt x="76" y="72"/>
                      <a:pt x="75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5" y="71"/>
                      <a:pt x="75" y="71"/>
                      <a:pt x="75" y="70"/>
                    </a:cubicBezTo>
                    <a:cubicBezTo>
                      <a:pt x="75" y="70"/>
                      <a:pt x="75" y="70"/>
                      <a:pt x="75" y="69"/>
                    </a:cubicBezTo>
                    <a:cubicBezTo>
                      <a:pt x="75" y="69"/>
                      <a:pt x="75" y="69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3" y="67"/>
                      <a:pt x="73" y="67"/>
                    </a:cubicBezTo>
                    <a:cubicBezTo>
                      <a:pt x="74" y="66"/>
                      <a:pt x="73" y="67"/>
                      <a:pt x="73" y="67"/>
                    </a:cubicBezTo>
                    <a:cubicBezTo>
                      <a:pt x="73" y="68"/>
                      <a:pt x="73" y="68"/>
                      <a:pt x="73" y="67"/>
                    </a:cubicBezTo>
                    <a:cubicBezTo>
                      <a:pt x="73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1" y="68"/>
                    </a:cubicBezTo>
                    <a:cubicBezTo>
                      <a:pt x="71" y="68"/>
                      <a:pt x="70" y="68"/>
                      <a:pt x="70" y="68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69" y="68"/>
                      <a:pt x="69" y="68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9" y="68"/>
                      <a:pt x="68" y="68"/>
                      <a:pt x="68" y="69"/>
                    </a:cubicBezTo>
                    <a:cubicBezTo>
                      <a:pt x="67" y="70"/>
                      <a:pt x="67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1"/>
                      <a:pt x="66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2"/>
                      <a:pt x="65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3" y="74"/>
                      <a:pt x="62" y="75"/>
                    </a:cubicBezTo>
                    <a:cubicBezTo>
                      <a:pt x="62" y="75"/>
                      <a:pt x="62" y="76"/>
                      <a:pt x="62" y="76"/>
                    </a:cubicBezTo>
                    <a:cubicBezTo>
                      <a:pt x="62" y="76"/>
                      <a:pt x="61" y="76"/>
                      <a:pt x="61" y="76"/>
                    </a:cubicBezTo>
                    <a:cubicBezTo>
                      <a:pt x="62" y="76"/>
                      <a:pt x="61" y="76"/>
                      <a:pt x="61" y="76"/>
                    </a:cubicBezTo>
                    <a:cubicBezTo>
                      <a:pt x="61" y="76"/>
                      <a:pt x="61" y="77"/>
                      <a:pt x="61" y="77"/>
                    </a:cubicBezTo>
                    <a:cubicBezTo>
                      <a:pt x="60" y="78"/>
                      <a:pt x="60" y="78"/>
                      <a:pt x="61" y="78"/>
                    </a:cubicBezTo>
                    <a:cubicBezTo>
                      <a:pt x="61" y="79"/>
                      <a:pt x="62" y="79"/>
                      <a:pt x="62" y="79"/>
                    </a:cubicBezTo>
                    <a:cubicBezTo>
                      <a:pt x="62" y="78"/>
                      <a:pt x="62" y="78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3" y="80"/>
                      <a:pt x="63" y="79"/>
                    </a:cubicBezTo>
                    <a:cubicBezTo>
                      <a:pt x="63" y="79"/>
                      <a:pt x="64" y="79"/>
                      <a:pt x="66" y="80"/>
                    </a:cubicBezTo>
                    <a:cubicBezTo>
                      <a:pt x="68" y="80"/>
                      <a:pt x="73" y="82"/>
                      <a:pt x="75" y="83"/>
                    </a:cubicBezTo>
                    <a:cubicBezTo>
                      <a:pt x="76" y="83"/>
                      <a:pt x="77" y="84"/>
                      <a:pt x="77" y="84"/>
                    </a:cubicBezTo>
                    <a:close/>
                    <a:moveTo>
                      <a:pt x="58" y="77"/>
                    </a:moveTo>
                    <a:cubicBezTo>
                      <a:pt x="58" y="77"/>
                      <a:pt x="59" y="76"/>
                      <a:pt x="60" y="75"/>
                    </a:cubicBezTo>
                    <a:cubicBezTo>
                      <a:pt x="60" y="74"/>
                      <a:pt x="60" y="74"/>
                      <a:pt x="61" y="72"/>
                    </a:cubicBezTo>
                    <a:cubicBezTo>
                      <a:pt x="62" y="72"/>
                      <a:pt x="62" y="71"/>
                      <a:pt x="63" y="71"/>
                    </a:cubicBezTo>
                    <a:cubicBezTo>
                      <a:pt x="63" y="71"/>
                      <a:pt x="63" y="70"/>
                      <a:pt x="62" y="70"/>
                    </a:cubicBezTo>
                    <a:cubicBezTo>
                      <a:pt x="60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7" y="68"/>
                      <a:pt x="57" y="69"/>
                      <a:pt x="57" y="70"/>
                    </a:cubicBezTo>
                    <a:cubicBezTo>
                      <a:pt x="57" y="71"/>
                      <a:pt x="57" y="72"/>
                      <a:pt x="56" y="72"/>
                    </a:cubicBezTo>
                    <a:cubicBezTo>
                      <a:pt x="56" y="72"/>
                      <a:pt x="56" y="72"/>
                      <a:pt x="56" y="71"/>
                    </a:cubicBezTo>
                    <a:cubicBezTo>
                      <a:pt x="55" y="71"/>
                      <a:pt x="55" y="70"/>
                      <a:pt x="55" y="70"/>
                    </a:cubicBezTo>
                    <a:cubicBezTo>
                      <a:pt x="55" y="69"/>
                      <a:pt x="56" y="66"/>
                      <a:pt x="57" y="64"/>
                    </a:cubicBezTo>
                    <a:cubicBezTo>
                      <a:pt x="57" y="62"/>
                      <a:pt x="58" y="61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8" y="59"/>
                      <a:pt x="59" y="59"/>
                    </a:cubicBezTo>
                    <a:cubicBezTo>
                      <a:pt x="59" y="59"/>
                      <a:pt x="59" y="58"/>
                      <a:pt x="60" y="58"/>
                    </a:cubicBezTo>
                    <a:cubicBezTo>
                      <a:pt x="60" y="58"/>
                      <a:pt x="60" y="57"/>
                      <a:pt x="60" y="57"/>
                    </a:cubicBezTo>
                    <a:cubicBezTo>
                      <a:pt x="61" y="57"/>
                      <a:pt x="61" y="56"/>
                      <a:pt x="63" y="57"/>
                    </a:cubicBezTo>
                    <a:cubicBezTo>
                      <a:pt x="63" y="57"/>
                      <a:pt x="64" y="57"/>
                      <a:pt x="64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5" y="57"/>
                      <a:pt x="65" y="57"/>
                      <a:pt x="65" y="58"/>
                    </a:cubicBezTo>
                    <a:cubicBezTo>
                      <a:pt x="65" y="58"/>
                      <a:pt x="66" y="58"/>
                      <a:pt x="66" y="59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6" y="62"/>
                      <a:pt x="66" y="62"/>
                      <a:pt x="66" y="62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5" y="63"/>
                      <a:pt x="65" y="63"/>
                      <a:pt x="65" y="64"/>
                    </a:cubicBezTo>
                    <a:cubicBezTo>
                      <a:pt x="65" y="64"/>
                      <a:pt x="65" y="64"/>
                      <a:pt x="65" y="65"/>
                    </a:cubicBezTo>
                    <a:cubicBezTo>
                      <a:pt x="65" y="66"/>
                      <a:pt x="65" y="67"/>
                      <a:pt x="64" y="68"/>
                    </a:cubicBezTo>
                    <a:cubicBezTo>
                      <a:pt x="64" y="69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69"/>
                    </a:cubicBezTo>
                    <a:cubicBezTo>
                      <a:pt x="65" y="69"/>
                      <a:pt x="66" y="68"/>
                      <a:pt x="68" y="67"/>
                    </a:cubicBezTo>
                    <a:cubicBezTo>
                      <a:pt x="69" y="66"/>
                      <a:pt x="70" y="66"/>
                      <a:pt x="71" y="66"/>
                    </a:cubicBezTo>
                    <a:cubicBezTo>
                      <a:pt x="71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3" y="65"/>
                    </a:cubicBezTo>
                    <a:cubicBezTo>
                      <a:pt x="74" y="64"/>
                      <a:pt x="75" y="63"/>
                      <a:pt x="74" y="63"/>
                    </a:cubicBezTo>
                    <a:cubicBezTo>
                      <a:pt x="74" y="63"/>
                      <a:pt x="74" y="63"/>
                      <a:pt x="74" y="62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62"/>
                      <a:pt x="74" y="61"/>
                      <a:pt x="74" y="61"/>
                    </a:cubicBezTo>
                    <a:cubicBezTo>
                      <a:pt x="74" y="61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59"/>
                      <a:pt x="73" y="59"/>
                    </a:cubicBezTo>
                    <a:cubicBezTo>
                      <a:pt x="73" y="59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7"/>
                    </a:cubicBezTo>
                    <a:cubicBezTo>
                      <a:pt x="73" y="57"/>
                      <a:pt x="72" y="57"/>
                      <a:pt x="73" y="57"/>
                    </a:cubicBezTo>
                    <a:cubicBezTo>
                      <a:pt x="73" y="57"/>
                      <a:pt x="73" y="57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2" y="56"/>
                      <a:pt x="72" y="55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1" y="54"/>
                      <a:pt x="71" y="53"/>
                      <a:pt x="71" y="52"/>
                    </a:cubicBezTo>
                    <a:cubicBezTo>
                      <a:pt x="71" y="52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49"/>
                    </a:cubicBezTo>
                    <a:cubicBezTo>
                      <a:pt x="71" y="49"/>
                      <a:pt x="71" y="49"/>
                      <a:pt x="71" y="48"/>
                    </a:cubicBezTo>
                    <a:cubicBezTo>
                      <a:pt x="71" y="48"/>
                      <a:pt x="71" y="48"/>
                      <a:pt x="71" y="46"/>
                    </a:cubicBezTo>
                    <a:cubicBezTo>
                      <a:pt x="71" y="46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1" y="45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43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0"/>
                      <a:pt x="70" y="41"/>
                    </a:cubicBezTo>
                    <a:cubicBezTo>
                      <a:pt x="70" y="41"/>
                      <a:pt x="70" y="40"/>
                      <a:pt x="70" y="40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39"/>
                      <a:pt x="70" y="39"/>
                      <a:pt x="70" y="38"/>
                    </a:cubicBezTo>
                    <a:cubicBezTo>
                      <a:pt x="70" y="37"/>
                      <a:pt x="69" y="37"/>
                      <a:pt x="68" y="38"/>
                    </a:cubicBezTo>
                    <a:cubicBezTo>
                      <a:pt x="67" y="38"/>
                      <a:pt x="67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5" y="38"/>
                      <a:pt x="65" y="38"/>
                    </a:cubicBezTo>
                    <a:cubicBezTo>
                      <a:pt x="65" y="38"/>
                      <a:pt x="64" y="38"/>
                      <a:pt x="63" y="38"/>
                    </a:cubicBezTo>
                    <a:cubicBezTo>
                      <a:pt x="63" y="38"/>
                      <a:pt x="62" y="38"/>
                      <a:pt x="61" y="38"/>
                    </a:cubicBezTo>
                    <a:cubicBezTo>
                      <a:pt x="59" y="37"/>
                      <a:pt x="58" y="37"/>
                      <a:pt x="57" y="36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7" y="35"/>
                      <a:pt x="56" y="35"/>
                      <a:pt x="56" y="35"/>
                    </a:cubicBezTo>
                    <a:cubicBezTo>
                      <a:pt x="56" y="35"/>
                      <a:pt x="55" y="35"/>
                      <a:pt x="55" y="35"/>
                    </a:cubicBezTo>
                    <a:cubicBezTo>
                      <a:pt x="55" y="34"/>
                      <a:pt x="55" y="34"/>
                      <a:pt x="54" y="35"/>
                    </a:cubicBezTo>
                    <a:cubicBezTo>
                      <a:pt x="53" y="35"/>
                      <a:pt x="53" y="36"/>
                      <a:pt x="53" y="36"/>
                    </a:cubicBezTo>
                    <a:cubicBezTo>
                      <a:pt x="52" y="36"/>
                      <a:pt x="52" y="37"/>
                      <a:pt x="51" y="37"/>
                    </a:cubicBezTo>
                    <a:cubicBezTo>
                      <a:pt x="51" y="37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0" y="38"/>
                    </a:cubicBezTo>
                    <a:cubicBezTo>
                      <a:pt x="50" y="38"/>
                      <a:pt x="50" y="38"/>
                      <a:pt x="50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9" y="40"/>
                      <a:pt x="48" y="40"/>
                      <a:pt x="48" y="40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6" y="41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2"/>
                      <a:pt x="46" y="42"/>
                      <a:pt x="46" y="43"/>
                    </a:cubicBezTo>
                    <a:cubicBezTo>
                      <a:pt x="45" y="43"/>
                      <a:pt x="45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7"/>
                      <a:pt x="41" y="47"/>
                    </a:cubicBezTo>
                    <a:cubicBezTo>
                      <a:pt x="41" y="47"/>
                      <a:pt x="40" y="47"/>
                      <a:pt x="40" y="48"/>
                    </a:cubicBezTo>
                    <a:cubicBezTo>
                      <a:pt x="40" y="48"/>
                      <a:pt x="39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9"/>
                      <a:pt x="39" y="49"/>
                      <a:pt x="38" y="49"/>
                    </a:cubicBezTo>
                    <a:cubicBezTo>
                      <a:pt x="38" y="49"/>
                      <a:pt x="38" y="50"/>
                      <a:pt x="38" y="50"/>
                    </a:cubicBezTo>
                    <a:cubicBezTo>
                      <a:pt x="38" y="50"/>
                      <a:pt x="37" y="50"/>
                      <a:pt x="37" y="50"/>
                    </a:cubicBezTo>
                    <a:cubicBezTo>
                      <a:pt x="37" y="50"/>
                      <a:pt x="37" y="50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6" y="51"/>
                      <a:pt x="35" y="52"/>
                      <a:pt x="35" y="52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4" y="56"/>
                      <a:pt x="35" y="56"/>
                      <a:pt x="35" y="55"/>
                    </a:cubicBezTo>
                    <a:cubicBezTo>
                      <a:pt x="35" y="55"/>
                      <a:pt x="35" y="56"/>
                      <a:pt x="35" y="56"/>
                    </a:cubicBezTo>
                    <a:cubicBezTo>
                      <a:pt x="36" y="56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8"/>
                      <a:pt x="37" y="57"/>
                      <a:pt x="37" y="57"/>
                    </a:cubicBezTo>
                    <a:cubicBezTo>
                      <a:pt x="37" y="57"/>
                      <a:pt x="37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7" y="56"/>
                      <a:pt x="38" y="55"/>
                      <a:pt x="38" y="55"/>
                    </a:cubicBezTo>
                    <a:cubicBezTo>
                      <a:pt x="39" y="55"/>
                      <a:pt x="39" y="54"/>
                      <a:pt x="39" y="54"/>
                    </a:cubicBezTo>
                    <a:cubicBezTo>
                      <a:pt x="39" y="54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2" y="54"/>
                      <a:pt x="42" y="54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6"/>
                      <a:pt x="43" y="56"/>
                    </a:cubicBezTo>
                    <a:cubicBezTo>
                      <a:pt x="43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5" y="56"/>
                    </a:cubicBezTo>
                    <a:cubicBezTo>
                      <a:pt x="46" y="56"/>
                      <a:pt x="46" y="55"/>
                      <a:pt x="47" y="55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48" y="54"/>
                      <a:pt x="49" y="54"/>
                      <a:pt x="49" y="53"/>
                    </a:cubicBezTo>
                    <a:cubicBezTo>
                      <a:pt x="49" y="53"/>
                      <a:pt x="50" y="52"/>
                      <a:pt x="50" y="53"/>
                    </a:cubicBezTo>
                    <a:cubicBezTo>
                      <a:pt x="51" y="53"/>
                      <a:pt x="51" y="54"/>
                      <a:pt x="51" y="55"/>
                    </a:cubicBezTo>
                    <a:cubicBezTo>
                      <a:pt x="51" y="55"/>
                      <a:pt x="48" y="57"/>
                      <a:pt x="48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8"/>
                      <a:pt x="46" y="58"/>
                    </a:cubicBezTo>
                    <a:cubicBezTo>
                      <a:pt x="46" y="58"/>
                      <a:pt x="45" y="59"/>
                      <a:pt x="46" y="59"/>
                    </a:cubicBezTo>
                    <a:cubicBezTo>
                      <a:pt x="46" y="59"/>
                      <a:pt x="46" y="60"/>
                      <a:pt x="46" y="60"/>
                    </a:cubicBezTo>
                    <a:cubicBezTo>
                      <a:pt x="46" y="60"/>
                      <a:pt x="46" y="60"/>
                      <a:pt x="46" y="61"/>
                    </a:cubicBezTo>
                    <a:cubicBezTo>
                      <a:pt x="46" y="61"/>
                      <a:pt x="46" y="61"/>
                      <a:pt x="46" y="62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5" y="62"/>
                      <a:pt x="45" y="63"/>
                      <a:pt x="45" y="63"/>
                    </a:cubicBezTo>
                    <a:cubicBezTo>
                      <a:pt x="45" y="63"/>
                      <a:pt x="44" y="62"/>
                      <a:pt x="44" y="62"/>
                    </a:cubicBezTo>
                    <a:cubicBezTo>
                      <a:pt x="45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59"/>
                    </a:cubicBezTo>
                    <a:cubicBezTo>
                      <a:pt x="43" y="59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1"/>
                      <a:pt x="42" y="61"/>
                    </a:cubicBezTo>
                    <a:cubicBezTo>
                      <a:pt x="42" y="61"/>
                      <a:pt x="41" y="61"/>
                      <a:pt x="41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0" y="60"/>
                      <a:pt x="39" y="60"/>
                    </a:cubicBezTo>
                    <a:cubicBezTo>
                      <a:pt x="39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60"/>
                    </a:cubicBezTo>
                    <a:cubicBezTo>
                      <a:pt x="37" y="61"/>
                      <a:pt x="37" y="62"/>
                      <a:pt x="37" y="62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8" y="63"/>
                      <a:pt x="37" y="64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8" y="64"/>
                      <a:pt x="38" y="66"/>
                      <a:pt x="38" y="66"/>
                    </a:cubicBezTo>
                    <a:cubicBezTo>
                      <a:pt x="38" y="68"/>
                      <a:pt x="37" y="69"/>
                      <a:pt x="37" y="70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1"/>
                      <a:pt x="46" y="74"/>
                      <a:pt x="46" y="74"/>
                    </a:cubicBezTo>
                    <a:cubicBezTo>
                      <a:pt x="46" y="74"/>
                      <a:pt x="47" y="74"/>
                      <a:pt x="47" y="74"/>
                    </a:cubicBezTo>
                    <a:cubicBezTo>
                      <a:pt x="47" y="74"/>
                      <a:pt x="48" y="74"/>
                      <a:pt x="48" y="74"/>
                    </a:cubicBezTo>
                    <a:cubicBezTo>
                      <a:pt x="48" y="74"/>
                      <a:pt x="49" y="75"/>
                      <a:pt x="49" y="74"/>
                    </a:cubicBezTo>
                    <a:cubicBezTo>
                      <a:pt x="50" y="74"/>
                      <a:pt x="50" y="74"/>
                      <a:pt x="50" y="75"/>
                    </a:cubicBezTo>
                    <a:cubicBezTo>
                      <a:pt x="50" y="75"/>
                      <a:pt x="50" y="75"/>
                      <a:pt x="51" y="75"/>
                    </a:cubicBezTo>
                    <a:cubicBezTo>
                      <a:pt x="51" y="75"/>
                      <a:pt x="54" y="76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7"/>
                      <a:pt x="57" y="77"/>
                      <a:pt x="58" y="77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2"/>
                      <a:pt x="57" y="52"/>
                    </a:cubicBezTo>
                    <a:cubicBezTo>
                      <a:pt x="57" y="52"/>
                      <a:pt x="57" y="52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50"/>
                      <a:pt x="56" y="49"/>
                      <a:pt x="58" y="49"/>
                    </a:cubicBezTo>
                    <a:cubicBezTo>
                      <a:pt x="58" y="48"/>
                      <a:pt x="59" y="48"/>
                      <a:pt x="59" y="48"/>
                    </a:cubicBezTo>
                    <a:cubicBezTo>
                      <a:pt x="59" y="48"/>
                      <a:pt x="61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3" y="47"/>
                      <a:pt x="63" y="47"/>
                    </a:cubicBezTo>
                    <a:cubicBezTo>
                      <a:pt x="64" y="47"/>
                      <a:pt x="64" y="46"/>
                      <a:pt x="64" y="45"/>
                    </a:cubicBezTo>
                    <a:cubicBezTo>
                      <a:pt x="64" y="44"/>
                      <a:pt x="64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1" y="44"/>
                      <a:pt x="61" y="45"/>
                    </a:cubicBezTo>
                    <a:cubicBezTo>
                      <a:pt x="61" y="45"/>
                      <a:pt x="60" y="45"/>
                      <a:pt x="59" y="45"/>
                    </a:cubicBezTo>
                    <a:cubicBezTo>
                      <a:pt x="58" y="45"/>
                      <a:pt x="58" y="45"/>
                      <a:pt x="58" y="44"/>
                    </a:cubicBezTo>
                    <a:cubicBezTo>
                      <a:pt x="57" y="44"/>
                      <a:pt x="57" y="44"/>
                      <a:pt x="58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3"/>
                      <a:pt x="60" y="42"/>
                      <a:pt x="60" y="42"/>
                    </a:cubicBezTo>
                    <a:cubicBezTo>
                      <a:pt x="61" y="42"/>
                      <a:pt x="65" y="41"/>
                      <a:pt x="65" y="40"/>
                    </a:cubicBezTo>
                    <a:cubicBezTo>
                      <a:pt x="65" y="40"/>
                      <a:pt x="65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7" y="40"/>
                      <a:pt x="67" y="40"/>
                    </a:cubicBezTo>
                    <a:cubicBezTo>
                      <a:pt x="68" y="40"/>
                      <a:pt x="68" y="40"/>
                      <a:pt x="68" y="41"/>
                    </a:cubicBezTo>
                    <a:cubicBezTo>
                      <a:pt x="68" y="42"/>
                      <a:pt x="67" y="44"/>
                      <a:pt x="67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45"/>
                      <a:pt x="67" y="45"/>
                      <a:pt x="66" y="45"/>
                    </a:cubicBezTo>
                    <a:cubicBezTo>
                      <a:pt x="66" y="45"/>
                      <a:pt x="67" y="46"/>
                      <a:pt x="67" y="46"/>
                    </a:cubicBezTo>
                    <a:cubicBezTo>
                      <a:pt x="68" y="46"/>
                      <a:pt x="68" y="46"/>
                      <a:pt x="69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8"/>
                      <a:pt x="69" y="49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70" y="50"/>
                      <a:pt x="70" y="50"/>
                      <a:pt x="70" y="51"/>
                    </a:cubicBezTo>
                    <a:cubicBezTo>
                      <a:pt x="69" y="51"/>
                      <a:pt x="69" y="52"/>
                      <a:pt x="69" y="52"/>
                    </a:cubicBezTo>
                    <a:cubicBezTo>
                      <a:pt x="70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53"/>
                      <a:pt x="67" y="52"/>
                      <a:pt x="67" y="52"/>
                    </a:cubicBezTo>
                    <a:cubicBezTo>
                      <a:pt x="67" y="51"/>
                      <a:pt x="67" y="51"/>
                      <a:pt x="67" y="51"/>
                    </a:cubicBezTo>
                    <a:cubicBezTo>
                      <a:pt x="66" y="51"/>
                      <a:pt x="66" y="50"/>
                      <a:pt x="66" y="50"/>
                    </a:cubicBezTo>
                    <a:cubicBezTo>
                      <a:pt x="67" y="50"/>
                      <a:pt x="66" y="49"/>
                      <a:pt x="66" y="49"/>
                    </a:cubicBezTo>
                    <a:cubicBezTo>
                      <a:pt x="65" y="49"/>
                      <a:pt x="65" y="50"/>
                      <a:pt x="65" y="51"/>
                    </a:cubicBezTo>
                    <a:cubicBezTo>
                      <a:pt x="65" y="51"/>
                      <a:pt x="65" y="52"/>
                      <a:pt x="65" y="52"/>
                    </a:cubicBezTo>
                    <a:cubicBezTo>
                      <a:pt x="65" y="52"/>
                      <a:pt x="64" y="52"/>
                      <a:pt x="64" y="52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4" y="53"/>
                      <a:pt x="63" y="53"/>
                      <a:pt x="63" y="53"/>
                    </a:cubicBezTo>
                    <a:cubicBezTo>
                      <a:pt x="63" y="53"/>
                      <a:pt x="62" y="53"/>
                      <a:pt x="62" y="54"/>
                    </a:cubicBezTo>
                    <a:cubicBezTo>
                      <a:pt x="62" y="54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4"/>
                      <a:pt x="57" y="53"/>
                      <a:pt x="57" y="53"/>
                    </a:cubicBezTo>
                    <a:close/>
                    <a:moveTo>
                      <a:pt x="62" y="51"/>
                    </a:moveTo>
                    <a:cubicBezTo>
                      <a:pt x="62" y="50"/>
                      <a:pt x="62" y="50"/>
                      <a:pt x="62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1"/>
                      <a:pt x="61" y="51"/>
                      <a:pt x="62" y="51"/>
                    </a:cubicBezTo>
                    <a:close/>
                    <a:moveTo>
                      <a:pt x="30" y="69"/>
                    </a:moveTo>
                    <a:cubicBezTo>
                      <a:pt x="30" y="69"/>
                      <a:pt x="31" y="69"/>
                      <a:pt x="31" y="69"/>
                    </a:cubicBezTo>
                    <a:cubicBezTo>
                      <a:pt x="31" y="70"/>
                      <a:pt x="31" y="70"/>
                      <a:pt x="31" y="69"/>
                    </a:cubicBezTo>
                    <a:cubicBezTo>
                      <a:pt x="31" y="69"/>
                      <a:pt x="32" y="69"/>
                      <a:pt x="32" y="70"/>
                    </a:cubicBezTo>
                    <a:cubicBezTo>
                      <a:pt x="33" y="70"/>
                      <a:pt x="33" y="70"/>
                      <a:pt x="34" y="69"/>
                    </a:cubicBezTo>
                    <a:cubicBezTo>
                      <a:pt x="34" y="68"/>
                      <a:pt x="35" y="67"/>
                      <a:pt x="35" y="67"/>
                    </a:cubicBezTo>
                    <a:cubicBezTo>
                      <a:pt x="34" y="67"/>
                      <a:pt x="35" y="65"/>
                      <a:pt x="35" y="65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3"/>
                    </a:cubicBezTo>
                    <a:cubicBezTo>
                      <a:pt x="35" y="63"/>
                      <a:pt x="35" y="62"/>
                      <a:pt x="35" y="61"/>
                    </a:cubicBezTo>
                    <a:cubicBezTo>
                      <a:pt x="34" y="60"/>
                      <a:pt x="34" y="59"/>
                      <a:pt x="34" y="59"/>
                    </a:cubicBezTo>
                    <a:cubicBezTo>
                      <a:pt x="34" y="59"/>
                      <a:pt x="34" y="58"/>
                      <a:pt x="34" y="58"/>
                    </a:cubicBezTo>
                    <a:cubicBezTo>
                      <a:pt x="33" y="56"/>
                      <a:pt x="33" y="55"/>
                      <a:pt x="33" y="55"/>
                    </a:cubicBezTo>
                    <a:cubicBezTo>
                      <a:pt x="32" y="55"/>
                      <a:pt x="32" y="55"/>
                      <a:pt x="31" y="56"/>
                    </a:cubicBezTo>
                    <a:cubicBezTo>
                      <a:pt x="31" y="56"/>
                      <a:pt x="30" y="57"/>
                      <a:pt x="30" y="57"/>
                    </a:cubicBezTo>
                    <a:cubicBezTo>
                      <a:pt x="30" y="58"/>
                      <a:pt x="30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8" y="59"/>
                      <a:pt x="28" y="60"/>
                      <a:pt x="27" y="60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2"/>
                      <a:pt x="25" y="62"/>
                      <a:pt x="25" y="62"/>
                    </a:cubicBezTo>
                    <a:cubicBezTo>
                      <a:pt x="25" y="62"/>
                      <a:pt x="25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3" y="64"/>
                      <a:pt x="23" y="64"/>
                    </a:cubicBezTo>
                    <a:cubicBezTo>
                      <a:pt x="23" y="64"/>
                      <a:pt x="22" y="64"/>
                      <a:pt x="22" y="64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1" y="65"/>
                      <a:pt x="21" y="65"/>
                    </a:cubicBezTo>
                    <a:cubicBezTo>
                      <a:pt x="20" y="66"/>
                      <a:pt x="21" y="67"/>
                      <a:pt x="22" y="66"/>
                    </a:cubicBezTo>
                    <a:cubicBezTo>
                      <a:pt x="22" y="66"/>
                      <a:pt x="22" y="66"/>
                      <a:pt x="22" y="67"/>
                    </a:cubicBezTo>
                    <a:cubicBezTo>
                      <a:pt x="22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8" y="68"/>
                    </a:cubicBezTo>
                    <a:cubicBezTo>
                      <a:pt x="28" y="69"/>
                      <a:pt x="29" y="69"/>
                      <a:pt x="29" y="69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9" y="69"/>
                      <a:pt x="30" y="69"/>
                      <a:pt x="30" y="69"/>
                    </a:cubicBezTo>
                    <a:close/>
                    <a:moveTo>
                      <a:pt x="62" y="67"/>
                    </a:moveTo>
                    <a:cubicBezTo>
                      <a:pt x="63" y="67"/>
                      <a:pt x="63" y="67"/>
                      <a:pt x="63" y="66"/>
                    </a:cubicBezTo>
                    <a:cubicBezTo>
                      <a:pt x="63" y="65"/>
                      <a:pt x="62" y="65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5"/>
                      <a:pt x="62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4"/>
                      <a:pt x="61" y="64"/>
                    </a:cubicBezTo>
                    <a:cubicBezTo>
                      <a:pt x="61" y="64"/>
                      <a:pt x="62" y="63"/>
                      <a:pt x="62" y="62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60"/>
                      <a:pt x="63" y="60"/>
                      <a:pt x="62" y="60"/>
                    </a:cubicBezTo>
                    <a:cubicBezTo>
                      <a:pt x="61" y="60"/>
                      <a:pt x="61" y="60"/>
                      <a:pt x="60" y="62"/>
                    </a:cubicBezTo>
                    <a:cubicBezTo>
                      <a:pt x="59" y="63"/>
                      <a:pt x="59" y="63"/>
                      <a:pt x="58" y="65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9" y="66"/>
                      <a:pt x="59" y="66"/>
                    </a:cubicBezTo>
                    <a:cubicBezTo>
                      <a:pt x="59" y="66"/>
                      <a:pt x="59" y="66"/>
                      <a:pt x="60" y="66"/>
                    </a:cubicBezTo>
                    <a:cubicBezTo>
                      <a:pt x="60" y="66"/>
                      <a:pt x="61" y="67"/>
                      <a:pt x="61" y="67"/>
                    </a:cubicBezTo>
                    <a:cubicBezTo>
                      <a:pt x="61" y="67"/>
                      <a:pt x="62" y="67"/>
                      <a:pt x="62" y="67"/>
                    </a:cubicBezTo>
                    <a:close/>
                    <a:moveTo>
                      <a:pt x="41" y="58"/>
                    </a:moveTo>
                    <a:cubicBezTo>
                      <a:pt x="41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3" y="58"/>
                      <a:pt x="42" y="57"/>
                    </a:cubicBezTo>
                    <a:cubicBezTo>
                      <a:pt x="42" y="57"/>
                      <a:pt x="42" y="56"/>
                      <a:pt x="42" y="56"/>
                    </a:cubicBezTo>
                    <a:cubicBezTo>
                      <a:pt x="42" y="56"/>
                      <a:pt x="42" y="56"/>
                      <a:pt x="41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7"/>
                      <a:pt x="39" y="57"/>
                      <a:pt x="39" y="57"/>
                    </a:cubicBezTo>
                    <a:cubicBezTo>
                      <a:pt x="39" y="58"/>
                      <a:pt x="39" y="59"/>
                      <a:pt x="39" y="59"/>
                    </a:cubicBezTo>
                    <a:cubicBezTo>
                      <a:pt x="40" y="59"/>
                      <a:pt x="40" y="59"/>
                      <a:pt x="41" y="58"/>
                    </a:cubicBezTo>
                    <a:close/>
                    <a:moveTo>
                      <a:pt x="63" y="35"/>
                    </a:moveTo>
                    <a:cubicBezTo>
                      <a:pt x="63" y="35"/>
                      <a:pt x="64" y="35"/>
                      <a:pt x="64" y="35"/>
                    </a:cubicBezTo>
                    <a:cubicBezTo>
                      <a:pt x="64" y="35"/>
                      <a:pt x="65" y="35"/>
                      <a:pt x="65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8" y="35"/>
                      <a:pt x="69" y="34"/>
                      <a:pt x="69" y="33"/>
                    </a:cubicBezTo>
                    <a:cubicBezTo>
                      <a:pt x="69" y="33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0"/>
                      <a:pt x="69" y="29"/>
                    </a:cubicBezTo>
                    <a:cubicBezTo>
                      <a:pt x="69" y="28"/>
                      <a:pt x="69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7"/>
                      <a:pt x="68" y="27"/>
                    </a:cubicBezTo>
                    <a:cubicBezTo>
                      <a:pt x="68" y="26"/>
                      <a:pt x="68" y="25"/>
                      <a:pt x="68" y="25"/>
                    </a:cubicBezTo>
                    <a:cubicBezTo>
                      <a:pt x="68" y="24"/>
                      <a:pt x="68" y="24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8" y="22"/>
                      <a:pt x="68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3"/>
                      <a:pt x="66" y="23"/>
                    </a:cubicBezTo>
                    <a:cubicBezTo>
                      <a:pt x="65" y="23"/>
                      <a:pt x="65" y="24"/>
                      <a:pt x="65" y="24"/>
                    </a:cubicBezTo>
                    <a:cubicBezTo>
                      <a:pt x="65" y="25"/>
                      <a:pt x="64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0" y="28"/>
                      <a:pt x="60" y="29"/>
                      <a:pt x="60" y="29"/>
                    </a:cubicBezTo>
                    <a:cubicBezTo>
                      <a:pt x="60" y="29"/>
                      <a:pt x="60" y="30"/>
                      <a:pt x="60" y="29"/>
                    </a:cubicBezTo>
                    <a:cubicBezTo>
                      <a:pt x="59" y="29"/>
                      <a:pt x="59" y="29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1"/>
                      <a:pt x="58" y="31"/>
                    </a:cubicBezTo>
                    <a:cubicBezTo>
                      <a:pt x="58" y="31"/>
                      <a:pt x="58" y="31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9" y="34"/>
                      <a:pt x="59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3" y="35"/>
                      <a:pt x="63" y="35"/>
                    </a:cubicBezTo>
                    <a:close/>
                    <a:moveTo>
                      <a:pt x="88" y="59"/>
                    </a:moveTo>
                    <a:cubicBezTo>
                      <a:pt x="88" y="58"/>
                      <a:pt x="88" y="58"/>
                      <a:pt x="88" y="58"/>
                    </a:cubicBezTo>
                    <a:cubicBezTo>
                      <a:pt x="87" y="58"/>
                      <a:pt x="86" y="56"/>
                      <a:pt x="86" y="56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4"/>
                      <a:pt x="86" y="54"/>
                    </a:cubicBezTo>
                    <a:cubicBezTo>
                      <a:pt x="86" y="54"/>
                      <a:pt x="85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3" y="55"/>
                      <a:pt x="82" y="55"/>
                    </a:cubicBezTo>
                    <a:cubicBezTo>
                      <a:pt x="82" y="55"/>
                      <a:pt x="81" y="54"/>
                      <a:pt x="81" y="54"/>
                    </a:cubicBezTo>
                    <a:cubicBezTo>
                      <a:pt x="81" y="54"/>
                      <a:pt x="81" y="53"/>
                      <a:pt x="81" y="53"/>
                    </a:cubicBezTo>
                    <a:cubicBezTo>
                      <a:pt x="80" y="53"/>
                      <a:pt x="80" y="52"/>
                      <a:pt x="80" y="52"/>
                    </a:cubicBezTo>
                    <a:cubicBezTo>
                      <a:pt x="80" y="52"/>
                      <a:pt x="80" y="51"/>
                      <a:pt x="81" y="51"/>
                    </a:cubicBezTo>
                    <a:cubicBezTo>
                      <a:pt x="81" y="51"/>
                      <a:pt x="82" y="49"/>
                      <a:pt x="82" y="49"/>
                    </a:cubicBezTo>
                    <a:cubicBezTo>
                      <a:pt x="82" y="49"/>
                      <a:pt x="82" y="48"/>
                      <a:pt x="82" y="48"/>
                    </a:cubicBezTo>
                    <a:cubicBezTo>
                      <a:pt x="82" y="48"/>
                      <a:pt x="83" y="47"/>
                      <a:pt x="83" y="47"/>
                    </a:cubicBezTo>
                    <a:cubicBezTo>
                      <a:pt x="83" y="46"/>
                      <a:pt x="86" y="45"/>
                      <a:pt x="85" y="45"/>
                    </a:cubicBezTo>
                    <a:cubicBezTo>
                      <a:pt x="85" y="45"/>
                      <a:pt x="86" y="45"/>
                      <a:pt x="86" y="45"/>
                    </a:cubicBezTo>
                    <a:cubicBezTo>
                      <a:pt x="86" y="44"/>
                      <a:pt x="89" y="45"/>
                      <a:pt x="89" y="46"/>
                    </a:cubicBezTo>
                    <a:cubicBezTo>
                      <a:pt x="89" y="46"/>
                      <a:pt x="89" y="46"/>
                      <a:pt x="89" y="47"/>
                    </a:cubicBezTo>
                    <a:cubicBezTo>
                      <a:pt x="90" y="48"/>
                      <a:pt x="90" y="49"/>
                      <a:pt x="90" y="50"/>
                    </a:cubicBezTo>
                    <a:cubicBezTo>
                      <a:pt x="90" y="50"/>
                      <a:pt x="90" y="50"/>
                      <a:pt x="90" y="51"/>
                    </a:cubicBezTo>
                    <a:cubicBezTo>
                      <a:pt x="90" y="51"/>
                      <a:pt x="90" y="51"/>
                      <a:pt x="89" y="51"/>
                    </a:cubicBezTo>
                    <a:cubicBezTo>
                      <a:pt x="89" y="51"/>
                      <a:pt x="89" y="51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8" y="52"/>
                      <a:pt x="89" y="53"/>
                    </a:cubicBezTo>
                    <a:cubicBezTo>
                      <a:pt x="89" y="53"/>
                      <a:pt x="89" y="53"/>
                      <a:pt x="88" y="53"/>
                    </a:cubicBezTo>
                    <a:cubicBezTo>
                      <a:pt x="88" y="53"/>
                      <a:pt x="88" y="53"/>
                      <a:pt x="88" y="54"/>
                    </a:cubicBezTo>
                    <a:cubicBezTo>
                      <a:pt x="89" y="54"/>
                      <a:pt x="89" y="54"/>
                      <a:pt x="88" y="54"/>
                    </a:cubicBezTo>
                    <a:cubicBezTo>
                      <a:pt x="88" y="54"/>
                      <a:pt x="89" y="55"/>
                      <a:pt x="89" y="56"/>
                    </a:cubicBezTo>
                    <a:cubicBezTo>
                      <a:pt x="90" y="56"/>
                      <a:pt x="90" y="55"/>
                      <a:pt x="91" y="55"/>
                    </a:cubicBezTo>
                    <a:cubicBezTo>
                      <a:pt x="92" y="54"/>
                      <a:pt x="93" y="54"/>
                      <a:pt x="93" y="54"/>
                    </a:cubicBezTo>
                    <a:cubicBezTo>
                      <a:pt x="93" y="54"/>
                      <a:pt x="94" y="55"/>
                      <a:pt x="94" y="55"/>
                    </a:cubicBezTo>
                    <a:cubicBezTo>
                      <a:pt x="94" y="57"/>
                      <a:pt x="94" y="57"/>
                      <a:pt x="93" y="57"/>
                    </a:cubicBezTo>
                    <a:cubicBezTo>
                      <a:pt x="93" y="57"/>
                      <a:pt x="92" y="58"/>
                      <a:pt x="92" y="57"/>
                    </a:cubicBezTo>
                    <a:cubicBezTo>
                      <a:pt x="92" y="57"/>
                      <a:pt x="92" y="57"/>
                      <a:pt x="92" y="58"/>
                    </a:cubicBezTo>
                    <a:cubicBezTo>
                      <a:pt x="93" y="58"/>
                      <a:pt x="92" y="58"/>
                      <a:pt x="92" y="59"/>
                    </a:cubicBezTo>
                    <a:cubicBezTo>
                      <a:pt x="91" y="59"/>
                      <a:pt x="91" y="59"/>
                      <a:pt x="90" y="59"/>
                    </a:cubicBezTo>
                    <a:cubicBezTo>
                      <a:pt x="89" y="60"/>
                      <a:pt x="89" y="60"/>
                      <a:pt x="88" y="59"/>
                    </a:cubicBezTo>
                    <a:close/>
                    <a:moveTo>
                      <a:pt x="84" y="52"/>
                    </a:moveTo>
                    <a:cubicBezTo>
                      <a:pt x="84" y="52"/>
                      <a:pt x="85" y="52"/>
                      <a:pt x="85" y="52"/>
                    </a:cubicBezTo>
                    <a:cubicBezTo>
                      <a:pt x="86" y="52"/>
                      <a:pt x="87" y="51"/>
                      <a:pt x="87" y="50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7" y="50"/>
                      <a:pt x="87" y="49"/>
                      <a:pt x="87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5" y="48"/>
                      <a:pt x="85" y="48"/>
                      <a:pt x="85" y="49"/>
                    </a:cubicBezTo>
                    <a:cubicBezTo>
                      <a:pt x="85" y="49"/>
                      <a:pt x="84" y="49"/>
                      <a:pt x="84" y="50"/>
                    </a:cubicBezTo>
                    <a:cubicBezTo>
                      <a:pt x="83" y="51"/>
                      <a:pt x="83" y="52"/>
                      <a:pt x="83" y="52"/>
                    </a:cubicBezTo>
                    <a:cubicBezTo>
                      <a:pt x="84" y="52"/>
                      <a:pt x="84" y="52"/>
                      <a:pt x="84" y="52"/>
                    </a:cubicBezTo>
                    <a:close/>
                    <a:moveTo>
                      <a:pt x="28" y="37"/>
                    </a:move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6"/>
                      <a:pt x="29" y="35"/>
                      <a:pt x="29" y="36"/>
                    </a:cubicBezTo>
                    <a:cubicBezTo>
                      <a:pt x="29" y="36"/>
                      <a:pt x="30" y="36"/>
                      <a:pt x="30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2" y="35"/>
                      <a:pt x="32" y="34"/>
                      <a:pt x="33" y="34"/>
                    </a:cubicBezTo>
                    <a:cubicBezTo>
                      <a:pt x="33" y="34"/>
                      <a:pt x="33" y="33"/>
                      <a:pt x="34" y="33"/>
                    </a:cubicBezTo>
                    <a:cubicBezTo>
                      <a:pt x="35" y="33"/>
                      <a:pt x="35" y="32"/>
                      <a:pt x="35" y="31"/>
                    </a:cubicBezTo>
                    <a:cubicBezTo>
                      <a:pt x="35" y="30"/>
                      <a:pt x="36" y="29"/>
                      <a:pt x="36" y="29"/>
                    </a:cubicBezTo>
                    <a:cubicBezTo>
                      <a:pt x="36" y="29"/>
                      <a:pt x="36" y="28"/>
                      <a:pt x="36" y="28"/>
                    </a:cubicBezTo>
                    <a:cubicBezTo>
                      <a:pt x="36" y="28"/>
                      <a:pt x="36" y="27"/>
                      <a:pt x="37" y="27"/>
                    </a:cubicBezTo>
                    <a:cubicBezTo>
                      <a:pt x="37" y="27"/>
                      <a:pt x="37" y="26"/>
                      <a:pt x="38" y="26"/>
                    </a:cubicBezTo>
                    <a:cubicBezTo>
                      <a:pt x="38" y="25"/>
                      <a:pt x="39" y="24"/>
                      <a:pt x="39" y="25"/>
                    </a:cubicBezTo>
                    <a:cubicBezTo>
                      <a:pt x="39" y="25"/>
                      <a:pt x="39" y="25"/>
                      <a:pt x="39" y="24"/>
                    </a:cubicBezTo>
                    <a:cubicBezTo>
                      <a:pt x="40" y="24"/>
                      <a:pt x="41" y="24"/>
                      <a:pt x="42" y="26"/>
                    </a:cubicBezTo>
                    <a:cubicBezTo>
                      <a:pt x="42" y="27"/>
                      <a:pt x="41" y="29"/>
                      <a:pt x="41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0" y="30"/>
                      <a:pt x="40" y="31"/>
                      <a:pt x="39" y="31"/>
                    </a:cubicBezTo>
                    <a:cubicBezTo>
                      <a:pt x="38" y="32"/>
                      <a:pt x="38" y="33"/>
                      <a:pt x="39" y="33"/>
                    </a:cubicBezTo>
                    <a:cubicBezTo>
                      <a:pt x="39" y="33"/>
                      <a:pt x="40" y="33"/>
                      <a:pt x="40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3"/>
                      <a:pt x="44" y="34"/>
                      <a:pt x="44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2" y="36"/>
                      <a:pt x="41" y="36"/>
                      <a:pt x="40" y="36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9" y="36"/>
                      <a:pt x="39" y="37"/>
                      <a:pt x="39" y="37"/>
                    </a:cubicBezTo>
                    <a:cubicBezTo>
                      <a:pt x="38" y="37"/>
                      <a:pt x="36" y="39"/>
                      <a:pt x="36" y="39"/>
                    </a:cubicBezTo>
                    <a:cubicBezTo>
                      <a:pt x="35" y="39"/>
                      <a:pt x="35" y="39"/>
                      <a:pt x="35" y="38"/>
                    </a:cubicBezTo>
                    <a:cubicBezTo>
                      <a:pt x="35" y="38"/>
                      <a:pt x="35" y="38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6"/>
                      <a:pt x="35" y="36"/>
                    </a:cubicBezTo>
                    <a:cubicBezTo>
                      <a:pt x="35" y="36"/>
                      <a:pt x="34" y="36"/>
                      <a:pt x="33" y="36"/>
                    </a:cubicBezTo>
                    <a:cubicBezTo>
                      <a:pt x="33" y="37"/>
                      <a:pt x="32" y="37"/>
                      <a:pt x="32" y="37"/>
                    </a:cubicBezTo>
                    <a:cubicBezTo>
                      <a:pt x="32" y="37"/>
                      <a:pt x="31" y="37"/>
                      <a:pt x="31" y="37"/>
                    </a:cubicBezTo>
                    <a:cubicBezTo>
                      <a:pt x="31" y="37"/>
                      <a:pt x="31" y="38"/>
                      <a:pt x="31" y="37"/>
                    </a:cubicBezTo>
                    <a:cubicBezTo>
                      <a:pt x="30" y="37"/>
                      <a:pt x="30" y="37"/>
                      <a:pt x="29" y="38"/>
                    </a:cubicBezTo>
                    <a:cubicBezTo>
                      <a:pt x="29" y="38"/>
                      <a:pt x="28" y="38"/>
                      <a:pt x="28" y="37"/>
                    </a:cubicBezTo>
                    <a:close/>
                    <a:moveTo>
                      <a:pt x="37" y="35"/>
                    </a:moveTo>
                    <a:cubicBezTo>
                      <a:pt x="38" y="35"/>
                      <a:pt x="38" y="34"/>
                      <a:pt x="38" y="34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3"/>
                      <a:pt x="37" y="34"/>
                    </a:cubicBezTo>
                    <a:cubicBezTo>
                      <a:pt x="36" y="35"/>
                      <a:pt x="37" y="36"/>
                      <a:pt x="37" y="35"/>
                    </a:cubicBezTo>
                    <a:close/>
                    <a:moveTo>
                      <a:pt x="38" y="30"/>
                    </a:moveTo>
                    <a:cubicBezTo>
                      <a:pt x="39" y="29"/>
                      <a:pt x="40" y="27"/>
                      <a:pt x="39" y="27"/>
                    </a:cubicBezTo>
                    <a:cubicBezTo>
                      <a:pt x="39" y="27"/>
                      <a:pt x="38" y="28"/>
                      <a:pt x="38" y="29"/>
                    </a:cubicBezTo>
                    <a:cubicBezTo>
                      <a:pt x="37" y="30"/>
                      <a:pt x="37" y="30"/>
                      <a:pt x="38" y="30"/>
                    </a:cubicBezTo>
                    <a:close/>
                    <a:moveTo>
                      <a:pt x="76" y="15"/>
                    </a:moveTo>
                    <a:cubicBezTo>
                      <a:pt x="74" y="14"/>
                      <a:pt x="73" y="13"/>
                      <a:pt x="73" y="12"/>
                    </a:cubicBezTo>
                    <a:cubicBezTo>
                      <a:pt x="73" y="12"/>
                      <a:pt x="73" y="11"/>
                      <a:pt x="73" y="11"/>
                    </a:cubicBezTo>
                    <a:cubicBezTo>
                      <a:pt x="72" y="10"/>
                      <a:pt x="72" y="10"/>
                      <a:pt x="72" y="9"/>
                    </a:cubicBezTo>
                    <a:cubicBezTo>
                      <a:pt x="73" y="9"/>
                      <a:pt x="73" y="9"/>
                      <a:pt x="72" y="8"/>
                    </a:cubicBezTo>
                    <a:cubicBezTo>
                      <a:pt x="72" y="8"/>
                      <a:pt x="72" y="8"/>
                      <a:pt x="73" y="8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7"/>
                      <a:pt x="73" y="7"/>
                      <a:pt x="74" y="7"/>
                    </a:cubicBezTo>
                    <a:cubicBezTo>
                      <a:pt x="74" y="6"/>
                      <a:pt x="74" y="6"/>
                      <a:pt x="75" y="6"/>
                    </a:cubicBezTo>
                    <a:cubicBezTo>
                      <a:pt x="75" y="5"/>
                      <a:pt x="75" y="5"/>
                      <a:pt x="75" y="4"/>
                    </a:cubicBezTo>
                    <a:cubicBezTo>
                      <a:pt x="75" y="4"/>
                      <a:pt x="77" y="2"/>
                      <a:pt x="78" y="2"/>
                    </a:cubicBezTo>
                    <a:cubicBezTo>
                      <a:pt x="78" y="2"/>
                      <a:pt x="78" y="1"/>
                      <a:pt x="78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80" y="1"/>
                      <a:pt x="80" y="1"/>
                    </a:cubicBezTo>
                    <a:cubicBezTo>
                      <a:pt x="80" y="1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2" y="0"/>
                      <a:pt x="8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4" y="1"/>
                    </a:cubicBezTo>
                    <a:cubicBezTo>
                      <a:pt x="84" y="1"/>
                      <a:pt x="84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3"/>
                      <a:pt x="85" y="3"/>
                    </a:cubicBezTo>
                    <a:cubicBezTo>
                      <a:pt x="85" y="5"/>
                      <a:pt x="84" y="6"/>
                      <a:pt x="84" y="6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1" y="6"/>
                      <a:pt x="82" y="5"/>
                      <a:pt x="82" y="5"/>
                    </a:cubicBezTo>
                    <a:cubicBezTo>
                      <a:pt x="82" y="5"/>
                      <a:pt x="82" y="4"/>
                      <a:pt x="82" y="4"/>
                    </a:cubicBezTo>
                    <a:cubicBezTo>
                      <a:pt x="82" y="4"/>
                      <a:pt x="82" y="4"/>
                      <a:pt x="82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4"/>
                      <a:pt x="81" y="4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0" y="4"/>
                      <a:pt x="80" y="4"/>
                      <a:pt x="79" y="4"/>
                    </a:cubicBezTo>
                    <a:cubicBezTo>
                      <a:pt x="79" y="4"/>
                      <a:pt x="79" y="4"/>
                      <a:pt x="79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8"/>
                      <a:pt x="77" y="7"/>
                    </a:cubicBezTo>
                    <a:cubicBezTo>
                      <a:pt x="76" y="7"/>
                      <a:pt x="75" y="8"/>
                      <a:pt x="75" y="9"/>
                    </a:cubicBezTo>
                    <a:cubicBezTo>
                      <a:pt x="75" y="9"/>
                      <a:pt x="75" y="10"/>
                      <a:pt x="76" y="10"/>
                    </a:cubicBezTo>
                    <a:cubicBezTo>
                      <a:pt x="76" y="11"/>
                      <a:pt x="76" y="11"/>
                      <a:pt x="77" y="11"/>
                    </a:cubicBezTo>
                    <a:cubicBezTo>
                      <a:pt x="77" y="11"/>
                      <a:pt x="77" y="11"/>
                      <a:pt x="77" y="12"/>
                    </a:cubicBezTo>
                    <a:cubicBezTo>
                      <a:pt x="77" y="12"/>
                      <a:pt x="78" y="12"/>
                      <a:pt x="79" y="12"/>
                    </a:cubicBezTo>
                    <a:cubicBezTo>
                      <a:pt x="81" y="11"/>
                      <a:pt x="82" y="13"/>
                      <a:pt x="80" y="14"/>
                    </a:cubicBezTo>
                    <a:cubicBezTo>
                      <a:pt x="80" y="15"/>
                      <a:pt x="78" y="16"/>
                      <a:pt x="78" y="16"/>
                    </a:cubicBezTo>
                    <a:cubicBezTo>
                      <a:pt x="78" y="16"/>
                      <a:pt x="77" y="15"/>
                      <a:pt x="7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701"/>
              <p:cNvSpPr/>
              <p:nvPr/>
            </p:nvSpPr>
            <p:spPr bwMode="auto">
              <a:xfrm>
                <a:off x="1022" y="2647"/>
                <a:ext cx="16" cy="21"/>
              </a:xfrm>
              <a:custGeom>
                <a:avLst/>
                <a:gdLst>
                  <a:gd name="T0" fmla="*/ 20 w 21"/>
                  <a:gd name="T1" fmla="*/ 0 h 28"/>
                  <a:gd name="T2" fmla="*/ 16 w 21"/>
                  <a:gd name="T3" fmla="*/ 3 h 28"/>
                  <a:gd name="T4" fmla="*/ 16 w 21"/>
                  <a:gd name="T5" fmla="*/ 6 h 28"/>
                  <a:gd name="T6" fmla="*/ 16 w 21"/>
                  <a:gd name="T7" fmla="*/ 10 h 28"/>
                  <a:gd name="T8" fmla="*/ 16 w 21"/>
                  <a:gd name="T9" fmla="*/ 15 h 28"/>
                  <a:gd name="T10" fmla="*/ 15 w 21"/>
                  <a:gd name="T11" fmla="*/ 20 h 28"/>
                  <a:gd name="T12" fmla="*/ 15 w 21"/>
                  <a:gd name="T13" fmla="*/ 22 h 28"/>
                  <a:gd name="T14" fmla="*/ 14 w 21"/>
                  <a:gd name="T15" fmla="*/ 21 h 28"/>
                  <a:gd name="T16" fmla="*/ 10 w 21"/>
                  <a:gd name="T17" fmla="*/ 14 h 28"/>
                  <a:gd name="T18" fmla="*/ 6 w 21"/>
                  <a:gd name="T19" fmla="*/ 7 h 28"/>
                  <a:gd name="T20" fmla="*/ 1 w 21"/>
                  <a:gd name="T21" fmla="*/ 2 h 28"/>
                  <a:gd name="T22" fmla="*/ 1 w 21"/>
                  <a:gd name="T23" fmla="*/ 5 h 28"/>
                  <a:gd name="T24" fmla="*/ 1 w 21"/>
                  <a:gd name="T25" fmla="*/ 5 h 28"/>
                  <a:gd name="T26" fmla="*/ 5 w 21"/>
                  <a:gd name="T27" fmla="*/ 11 h 28"/>
                  <a:gd name="T28" fmla="*/ 9 w 21"/>
                  <a:gd name="T29" fmla="*/ 18 h 28"/>
                  <a:gd name="T30" fmla="*/ 12 w 21"/>
                  <a:gd name="T31" fmla="*/ 24 h 28"/>
                  <a:gd name="T32" fmla="*/ 15 w 21"/>
                  <a:gd name="T33" fmla="*/ 28 h 28"/>
                  <a:gd name="T34" fmla="*/ 17 w 21"/>
                  <a:gd name="T35" fmla="*/ 27 h 28"/>
                  <a:gd name="T36" fmla="*/ 18 w 21"/>
                  <a:gd name="T37" fmla="*/ 22 h 28"/>
                  <a:gd name="T38" fmla="*/ 19 w 21"/>
                  <a:gd name="T39" fmla="*/ 15 h 28"/>
                  <a:gd name="T40" fmla="*/ 20 w 21"/>
                  <a:gd name="T41" fmla="*/ 7 h 28"/>
                  <a:gd name="T42" fmla="*/ 20 w 21"/>
                  <a:gd name="T43" fmla="*/ 4 h 28"/>
                  <a:gd name="T44" fmla="*/ 20 w 21"/>
                  <a:gd name="T45" fmla="*/ 3 h 28"/>
                  <a:gd name="T46" fmla="*/ 20 w 21"/>
                  <a:gd name="T47" fmla="*/ 3 h 28"/>
                  <a:gd name="T48" fmla="*/ 20 w 21"/>
                  <a:gd name="T49" fmla="*/ 3 h 28"/>
                  <a:gd name="T50" fmla="*/ 20 w 21"/>
                  <a:gd name="T5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28">
                    <a:moveTo>
                      <a:pt x="20" y="0"/>
                    </a:moveTo>
                    <a:cubicBezTo>
                      <a:pt x="17" y="0"/>
                      <a:pt x="16" y="1"/>
                      <a:pt x="16" y="3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8"/>
                      <a:pt x="16" y="9"/>
                      <a:pt x="16" y="10"/>
                    </a:cubicBezTo>
                    <a:cubicBezTo>
                      <a:pt x="16" y="12"/>
                      <a:pt x="16" y="14"/>
                      <a:pt x="16" y="15"/>
                    </a:cubicBezTo>
                    <a:cubicBezTo>
                      <a:pt x="16" y="17"/>
                      <a:pt x="16" y="18"/>
                      <a:pt x="15" y="20"/>
                    </a:cubicBezTo>
                    <a:cubicBezTo>
                      <a:pt x="15" y="21"/>
                      <a:pt x="15" y="21"/>
                      <a:pt x="15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3" y="18"/>
                      <a:pt x="11" y="16"/>
                      <a:pt x="10" y="14"/>
                    </a:cubicBezTo>
                    <a:cubicBezTo>
                      <a:pt x="9" y="11"/>
                      <a:pt x="8" y="9"/>
                      <a:pt x="6" y="7"/>
                    </a:cubicBezTo>
                    <a:cubicBezTo>
                      <a:pt x="5" y="5"/>
                      <a:pt x="4" y="3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6"/>
                      <a:pt x="4" y="9"/>
                      <a:pt x="5" y="11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1" y="22"/>
                      <a:pt x="12" y="24"/>
                    </a:cubicBezTo>
                    <a:cubicBezTo>
                      <a:pt x="12" y="26"/>
                      <a:pt x="13" y="27"/>
                      <a:pt x="15" y="28"/>
                    </a:cubicBezTo>
                    <a:cubicBezTo>
                      <a:pt x="16" y="28"/>
                      <a:pt x="17" y="28"/>
                      <a:pt x="17" y="27"/>
                    </a:cubicBezTo>
                    <a:cubicBezTo>
                      <a:pt x="18" y="25"/>
                      <a:pt x="18" y="23"/>
                      <a:pt x="18" y="22"/>
                    </a:cubicBezTo>
                    <a:cubicBezTo>
                      <a:pt x="19" y="20"/>
                      <a:pt x="19" y="18"/>
                      <a:pt x="19" y="15"/>
                    </a:cubicBezTo>
                    <a:cubicBezTo>
                      <a:pt x="19" y="13"/>
                      <a:pt x="20" y="10"/>
                      <a:pt x="20" y="7"/>
                    </a:cubicBezTo>
                    <a:cubicBezTo>
                      <a:pt x="20" y="6"/>
                      <a:pt x="20" y="5"/>
                      <a:pt x="20" y="4"/>
                    </a:cubicBezTo>
                    <a:cubicBezTo>
                      <a:pt x="20" y="4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702"/>
              <p:cNvSpPr/>
              <p:nvPr/>
            </p:nvSpPr>
            <p:spPr bwMode="auto">
              <a:xfrm>
                <a:off x="1043" y="2653"/>
                <a:ext cx="9" cy="4"/>
              </a:xfrm>
              <a:custGeom>
                <a:avLst/>
                <a:gdLst>
                  <a:gd name="T0" fmla="*/ 11 w 12"/>
                  <a:gd name="T1" fmla="*/ 2 h 5"/>
                  <a:gd name="T2" fmla="*/ 7 w 12"/>
                  <a:gd name="T3" fmla="*/ 1 h 5"/>
                  <a:gd name="T4" fmla="*/ 5 w 12"/>
                  <a:gd name="T5" fmla="*/ 1 h 5"/>
                  <a:gd name="T6" fmla="*/ 1 w 12"/>
                  <a:gd name="T7" fmla="*/ 2 h 5"/>
                  <a:gd name="T8" fmla="*/ 0 w 12"/>
                  <a:gd name="T9" fmla="*/ 4 h 5"/>
                  <a:gd name="T10" fmla="*/ 4 w 12"/>
                  <a:gd name="T11" fmla="*/ 5 h 5"/>
                  <a:gd name="T12" fmla="*/ 7 w 12"/>
                  <a:gd name="T13" fmla="*/ 4 h 5"/>
                  <a:gd name="T14" fmla="*/ 8 w 12"/>
                  <a:gd name="T15" fmla="*/ 4 h 5"/>
                  <a:gd name="T16" fmla="*/ 9 w 12"/>
                  <a:gd name="T17" fmla="*/ 4 h 5"/>
                  <a:gd name="T18" fmla="*/ 9 w 12"/>
                  <a:gd name="T19" fmla="*/ 4 h 5"/>
                  <a:gd name="T20" fmla="*/ 11 w 12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11" y="2"/>
                    </a:moveTo>
                    <a:cubicBezTo>
                      <a:pt x="11" y="0"/>
                      <a:pt x="9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2"/>
                      <a:pt x="2" y="1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3" y="5"/>
                      <a:pt x="4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5"/>
                      <a:pt x="12" y="4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703"/>
              <p:cNvSpPr/>
              <p:nvPr/>
            </p:nvSpPr>
            <p:spPr bwMode="auto">
              <a:xfrm>
                <a:off x="1040" y="2649"/>
                <a:ext cx="9" cy="4"/>
              </a:xfrm>
              <a:custGeom>
                <a:avLst/>
                <a:gdLst>
                  <a:gd name="T0" fmla="*/ 11 w 11"/>
                  <a:gd name="T1" fmla="*/ 3 h 5"/>
                  <a:gd name="T2" fmla="*/ 10 w 11"/>
                  <a:gd name="T3" fmla="*/ 2 h 5"/>
                  <a:gd name="T4" fmla="*/ 7 w 11"/>
                  <a:gd name="T5" fmla="*/ 1 h 5"/>
                  <a:gd name="T6" fmla="*/ 1 w 11"/>
                  <a:gd name="T7" fmla="*/ 2 h 5"/>
                  <a:gd name="T8" fmla="*/ 1 w 11"/>
                  <a:gd name="T9" fmla="*/ 3 h 5"/>
                  <a:gd name="T10" fmla="*/ 6 w 11"/>
                  <a:gd name="T11" fmla="*/ 4 h 5"/>
                  <a:gd name="T12" fmla="*/ 8 w 11"/>
                  <a:gd name="T13" fmla="*/ 4 h 5"/>
                  <a:gd name="T14" fmla="*/ 9 w 11"/>
                  <a:gd name="T15" fmla="*/ 4 h 5"/>
                  <a:gd name="T16" fmla="*/ 9 w 11"/>
                  <a:gd name="T17" fmla="*/ 4 h 5"/>
                  <a:gd name="T18" fmla="*/ 9 w 11"/>
                  <a:gd name="T19" fmla="*/ 4 h 5"/>
                  <a:gd name="T20" fmla="*/ 9 w 11"/>
                  <a:gd name="T21" fmla="*/ 4 h 5"/>
                  <a:gd name="T22" fmla="*/ 9 w 11"/>
                  <a:gd name="T23" fmla="*/ 4 h 5"/>
                  <a:gd name="T24" fmla="*/ 11 w 11"/>
                  <a:gd name="T25" fmla="*/ 4 h 5"/>
                  <a:gd name="T26" fmla="*/ 11 w 11"/>
                  <a:gd name="T27" fmla="*/ 3 h 5"/>
                  <a:gd name="T28" fmla="*/ 11 w 11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2" y="0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10" y="5"/>
                      <a:pt x="11" y="5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3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704"/>
              <p:cNvSpPr/>
              <p:nvPr/>
            </p:nvSpPr>
            <p:spPr bwMode="auto">
              <a:xfrm>
                <a:off x="1047" y="2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705"/>
              <p:cNvSpPr>
                <a:spLocks noEditPoints="1"/>
              </p:cNvSpPr>
              <p:nvPr/>
            </p:nvSpPr>
            <p:spPr bwMode="auto">
              <a:xfrm>
                <a:off x="1056" y="2646"/>
                <a:ext cx="16" cy="11"/>
              </a:xfrm>
              <a:custGeom>
                <a:avLst/>
                <a:gdLst>
                  <a:gd name="T0" fmla="*/ 20 w 22"/>
                  <a:gd name="T1" fmla="*/ 11 h 15"/>
                  <a:gd name="T2" fmla="*/ 15 w 22"/>
                  <a:gd name="T3" fmla="*/ 3 h 15"/>
                  <a:gd name="T4" fmla="*/ 15 w 22"/>
                  <a:gd name="T5" fmla="*/ 3 h 15"/>
                  <a:gd name="T6" fmla="*/ 9 w 22"/>
                  <a:gd name="T7" fmla="*/ 0 h 15"/>
                  <a:gd name="T8" fmla="*/ 1 w 22"/>
                  <a:gd name="T9" fmla="*/ 7 h 15"/>
                  <a:gd name="T10" fmla="*/ 2 w 22"/>
                  <a:gd name="T11" fmla="*/ 12 h 15"/>
                  <a:gd name="T12" fmla="*/ 6 w 22"/>
                  <a:gd name="T13" fmla="*/ 14 h 15"/>
                  <a:gd name="T14" fmla="*/ 14 w 22"/>
                  <a:gd name="T15" fmla="*/ 8 h 15"/>
                  <a:gd name="T16" fmla="*/ 15 w 22"/>
                  <a:gd name="T17" fmla="*/ 10 h 15"/>
                  <a:gd name="T18" fmla="*/ 17 w 22"/>
                  <a:gd name="T19" fmla="*/ 12 h 15"/>
                  <a:gd name="T20" fmla="*/ 22 w 22"/>
                  <a:gd name="T21" fmla="*/ 12 h 15"/>
                  <a:gd name="T22" fmla="*/ 20 w 22"/>
                  <a:gd name="T23" fmla="*/ 11 h 15"/>
                  <a:gd name="T24" fmla="*/ 7 w 22"/>
                  <a:gd name="T25" fmla="*/ 11 h 15"/>
                  <a:gd name="T26" fmla="*/ 4 w 22"/>
                  <a:gd name="T27" fmla="*/ 11 h 15"/>
                  <a:gd name="T28" fmla="*/ 4 w 22"/>
                  <a:gd name="T29" fmla="*/ 8 h 15"/>
                  <a:gd name="T30" fmla="*/ 8 w 22"/>
                  <a:gd name="T31" fmla="*/ 3 h 15"/>
                  <a:gd name="T32" fmla="*/ 12 w 22"/>
                  <a:gd name="T33" fmla="*/ 4 h 15"/>
                  <a:gd name="T34" fmla="*/ 12 w 22"/>
                  <a:gd name="T35" fmla="*/ 6 h 15"/>
                  <a:gd name="T36" fmla="*/ 7 w 22"/>
                  <a:gd name="T3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5">
                    <a:moveTo>
                      <a:pt x="20" y="11"/>
                    </a:moveTo>
                    <a:cubicBezTo>
                      <a:pt x="19" y="12"/>
                      <a:pt x="16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1"/>
                      <a:pt x="12" y="1"/>
                      <a:pt x="9" y="0"/>
                    </a:cubicBezTo>
                    <a:cubicBezTo>
                      <a:pt x="5" y="0"/>
                      <a:pt x="2" y="2"/>
                      <a:pt x="1" y="7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4"/>
                      <a:pt x="4" y="14"/>
                      <a:pt x="6" y="14"/>
                    </a:cubicBezTo>
                    <a:cubicBezTo>
                      <a:pt x="9" y="14"/>
                      <a:pt x="13" y="11"/>
                      <a:pt x="14" y="8"/>
                    </a:cubicBezTo>
                    <a:cubicBezTo>
                      <a:pt x="14" y="9"/>
                      <a:pt x="15" y="9"/>
                      <a:pt x="15" y="10"/>
                    </a:cubicBezTo>
                    <a:cubicBezTo>
                      <a:pt x="16" y="11"/>
                      <a:pt x="16" y="12"/>
                      <a:pt x="17" y="12"/>
                    </a:cubicBezTo>
                    <a:cubicBezTo>
                      <a:pt x="18" y="14"/>
                      <a:pt x="21" y="15"/>
                      <a:pt x="22" y="12"/>
                    </a:cubicBezTo>
                    <a:cubicBezTo>
                      <a:pt x="22" y="12"/>
                      <a:pt x="21" y="11"/>
                      <a:pt x="20" y="11"/>
                    </a:cubicBezTo>
                    <a:close/>
                    <a:moveTo>
                      <a:pt x="7" y="11"/>
                    </a:moveTo>
                    <a:cubicBezTo>
                      <a:pt x="6" y="12"/>
                      <a:pt x="5" y="11"/>
                      <a:pt x="4" y="11"/>
                    </a:cubicBezTo>
                    <a:cubicBezTo>
                      <a:pt x="3" y="10"/>
                      <a:pt x="4" y="9"/>
                      <a:pt x="4" y="8"/>
                    </a:cubicBezTo>
                    <a:cubicBezTo>
                      <a:pt x="4" y="5"/>
                      <a:pt x="6" y="3"/>
                      <a:pt x="8" y="3"/>
                    </a:cubicBezTo>
                    <a:cubicBezTo>
                      <a:pt x="9" y="3"/>
                      <a:pt x="13" y="3"/>
                      <a:pt x="12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1" y="8"/>
                      <a:pt x="9" y="10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706"/>
              <p:cNvSpPr/>
              <p:nvPr/>
            </p:nvSpPr>
            <p:spPr bwMode="auto">
              <a:xfrm>
                <a:off x="1068" y="2633"/>
                <a:ext cx="11" cy="13"/>
              </a:xfrm>
              <a:custGeom>
                <a:avLst/>
                <a:gdLst>
                  <a:gd name="T0" fmla="*/ 15 w 15"/>
                  <a:gd name="T1" fmla="*/ 10 h 17"/>
                  <a:gd name="T2" fmla="*/ 9 w 15"/>
                  <a:gd name="T3" fmla="*/ 10 h 17"/>
                  <a:gd name="T4" fmla="*/ 6 w 15"/>
                  <a:gd name="T5" fmla="*/ 12 h 17"/>
                  <a:gd name="T6" fmla="*/ 6 w 15"/>
                  <a:gd name="T7" fmla="*/ 12 h 17"/>
                  <a:gd name="T8" fmla="*/ 7 w 15"/>
                  <a:gd name="T9" fmla="*/ 11 h 17"/>
                  <a:gd name="T10" fmla="*/ 7 w 15"/>
                  <a:gd name="T11" fmla="*/ 8 h 17"/>
                  <a:gd name="T12" fmla="*/ 6 w 15"/>
                  <a:gd name="T13" fmla="*/ 2 h 17"/>
                  <a:gd name="T14" fmla="*/ 1 w 15"/>
                  <a:gd name="T15" fmla="*/ 2 h 17"/>
                  <a:gd name="T16" fmla="*/ 0 w 15"/>
                  <a:gd name="T17" fmla="*/ 8 h 17"/>
                  <a:gd name="T18" fmla="*/ 2 w 15"/>
                  <a:gd name="T19" fmla="*/ 8 h 17"/>
                  <a:gd name="T20" fmla="*/ 3 w 15"/>
                  <a:gd name="T21" fmla="*/ 4 h 17"/>
                  <a:gd name="T22" fmla="*/ 5 w 15"/>
                  <a:gd name="T23" fmla="*/ 5 h 17"/>
                  <a:gd name="T24" fmla="*/ 2 w 15"/>
                  <a:gd name="T25" fmla="*/ 15 h 17"/>
                  <a:gd name="T26" fmla="*/ 3 w 15"/>
                  <a:gd name="T27" fmla="*/ 17 h 17"/>
                  <a:gd name="T28" fmla="*/ 6 w 15"/>
                  <a:gd name="T29" fmla="*/ 16 h 17"/>
                  <a:gd name="T30" fmla="*/ 9 w 15"/>
                  <a:gd name="T31" fmla="*/ 15 h 17"/>
                  <a:gd name="T32" fmla="*/ 12 w 15"/>
                  <a:gd name="T33" fmla="*/ 13 h 17"/>
                  <a:gd name="T34" fmla="*/ 15 w 15"/>
                  <a:gd name="T35" fmla="*/ 11 h 17"/>
                  <a:gd name="T36" fmla="*/ 15 w 15"/>
                  <a:gd name="T3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7">
                    <a:moveTo>
                      <a:pt x="15" y="10"/>
                    </a:moveTo>
                    <a:cubicBezTo>
                      <a:pt x="13" y="9"/>
                      <a:pt x="11" y="9"/>
                      <a:pt x="9" y="10"/>
                    </a:cubicBezTo>
                    <a:cubicBezTo>
                      <a:pt x="8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1"/>
                      <a:pt x="7" y="11"/>
                    </a:cubicBezTo>
                    <a:cubicBezTo>
                      <a:pt x="7" y="10"/>
                      <a:pt x="7" y="9"/>
                      <a:pt x="7" y="8"/>
                    </a:cubicBezTo>
                    <a:cubicBezTo>
                      <a:pt x="8" y="6"/>
                      <a:pt x="8" y="3"/>
                      <a:pt x="6" y="2"/>
                    </a:cubicBezTo>
                    <a:cubicBezTo>
                      <a:pt x="5" y="0"/>
                      <a:pt x="2" y="1"/>
                      <a:pt x="1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2" y="9"/>
                      <a:pt x="2" y="8"/>
                    </a:cubicBezTo>
                    <a:cubicBezTo>
                      <a:pt x="2" y="7"/>
                      <a:pt x="3" y="5"/>
                      <a:pt x="3" y="4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9"/>
                      <a:pt x="3" y="12"/>
                      <a:pt x="2" y="15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4" y="17"/>
                      <a:pt x="5" y="17"/>
                      <a:pt x="6" y="16"/>
                    </a:cubicBezTo>
                    <a:cubicBezTo>
                      <a:pt x="6" y="16"/>
                      <a:pt x="8" y="15"/>
                      <a:pt x="9" y="15"/>
                    </a:cubicBezTo>
                    <a:cubicBezTo>
                      <a:pt x="10" y="14"/>
                      <a:pt x="11" y="13"/>
                      <a:pt x="12" y="13"/>
                    </a:cubicBezTo>
                    <a:cubicBezTo>
                      <a:pt x="13" y="12"/>
                      <a:pt x="14" y="12"/>
                      <a:pt x="15" y="11"/>
                    </a:cubicBezTo>
                    <a:cubicBezTo>
                      <a:pt x="15" y="11"/>
                      <a:pt x="15" y="10"/>
                      <a:pt x="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707"/>
              <p:cNvSpPr>
                <a:spLocks noEditPoints="1"/>
              </p:cNvSpPr>
              <p:nvPr/>
            </p:nvSpPr>
            <p:spPr bwMode="auto">
              <a:xfrm>
                <a:off x="1037" y="2662"/>
                <a:ext cx="13" cy="16"/>
              </a:xfrm>
              <a:custGeom>
                <a:avLst/>
                <a:gdLst>
                  <a:gd name="T0" fmla="*/ 15 w 16"/>
                  <a:gd name="T1" fmla="*/ 10 h 22"/>
                  <a:gd name="T2" fmla="*/ 14 w 16"/>
                  <a:gd name="T3" fmla="*/ 4 h 22"/>
                  <a:gd name="T4" fmla="*/ 12 w 16"/>
                  <a:gd name="T5" fmla="*/ 1 h 22"/>
                  <a:gd name="T6" fmla="*/ 8 w 16"/>
                  <a:gd name="T7" fmla="*/ 1 h 22"/>
                  <a:gd name="T8" fmla="*/ 5 w 16"/>
                  <a:gd name="T9" fmla="*/ 2 h 22"/>
                  <a:gd name="T10" fmla="*/ 2 w 16"/>
                  <a:gd name="T11" fmla="*/ 3 h 22"/>
                  <a:gd name="T12" fmla="*/ 2 w 16"/>
                  <a:gd name="T13" fmla="*/ 4 h 22"/>
                  <a:gd name="T14" fmla="*/ 1 w 16"/>
                  <a:gd name="T15" fmla="*/ 4 h 22"/>
                  <a:gd name="T16" fmla="*/ 1 w 16"/>
                  <a:gd name="T17" fmla="*/ 10 h 22"/>
                  <a:gd name="T18" fmla="*/ 2 w 16"/>
                  <a:gd name="T19" fmla="*/ 14 h 22"/>
                  <a:gd name="T20" fmla="*/ 3 w 16"/>
                  <a:gd name="T21" fmla="*/ 18 h 22"/>
                  <a:gd name="T22" fmla="*/ 4 w 16"/>
                  <a:gd name="T23" fmla="*/ 18 h 22"/>
                  <a:gd name="T24" fmla="*/ 3 w 16"/>
                  <a:gd name="T25" fmla="*/ 19 h 22"/>
                  <a:gd name="T26" fmla="*/ 3 w 16"/>
                  <a:gd name="T27" fmla="*/ 21 h 22"/>
                  <a:gd name="T28" fmla="*/ 13 w 16"/>
                  <a:gd name="T29" fmla="*/ 16 h 22"/>
                  <a:gd name="T30" fmla="*/ 15 w 16"/>
                  <a:gd name="T31" fmla="*/ 14 h 22"/>
                  <a:gd name="T32" fmla="*/ 15 w 16"/>
                  <a:gd name="T33" fmla="*/ 10 h 22"/>
                  <a:gd name="T34" fmla="*/ 12 w 16"/>
                  <a:gd name="T35" fmla="*/ 13 h 22"/>
                  <a:gd name="T36" fmla="*/ 10 w 16"/>
                  <a:gd name="T37" fmla="*/ 14 h 22"/>
                  <a:gd name="T38" fmla="*/ 7 w 16"/>
                  <a:gd name="T39" fmla="*/ 17 h 22"/>
                  <a:gd name="T40" fmla="*/ 6 w 16"/>
                  <a:gd name="T41" fmla="*/ 17 h 22"/>
                  <a:gd name="T42" fmla="*/ 5 w 16"/>
                  <a:gd name="T43" fmla="*/ 10 h 22"/>
                  <a:gd name="T44" fmla="*/ 4 w 16"/>
                  <a:gd name="T45" fmla="*/ 7 h 22"/>
                  <a:gd name="T46" fmla="*/ 4 w 16"/>
                  <a:gd name="T47" fmla="*/ 5 h 22"/>
                  <a:gd name="T48" fmla="*/ 9 w 16"/>
                  <a:gd name="T49" fmla="*/ 3 h 22"/>
                  <a:gd name="T50" fmla="*/ 11 w 16"/>
                  <a:gd name="T51" fmla="*/ 5 h 22"/>
                  <a:gd name="T52" fmla="*/ 12 w 16"/>
                  <a:gd name="T53" fmla="*/ 10 h 22"/>
                  <a:gd name="T54" fmla="*/ 12 w 16"/>
                  <a:gd name="T5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2">
                    <a:moveTo>
                      <a:pt x="15" y="10"/>
                    </a:moveTo>
                    <a:cubicBezTo>
                      <a:pt x="15" y="8"/>
                      <a:pt x="14" y="6"/>
                      <a:pt x="14" y="4"/>
                    </a:cubicBezTo>
                    <a:cubicBezTo>
                      <a:pt x="14" y="3"/>
                      <a:pt x="13" y="1"/>
                      <a:pt x="12" y="1"/>
                    </a:cubicBezTo>
                    <a:cubicBezTo>
                      <a:pt x="11" y="0"/>
                      <a:pt x="9" y="0"/>
                      <a:pt x="8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5"/>
                      <a:pt x="1" y="8"/>
                      <a:pt x="1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6"/>
                      <a:pt x="2" y="17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3" y="19"/>
                      <a:pt x="3" y="19"/>
                    </a:cubicBezTo>
                    <a:cubicBezTo>
                      <a:pt x="3" y="19"/>
                      <a:pt x="2" y="20"/>
                      <a:pt x="3" y="21"/>
                    </a:cubicBezTo>
                    <a:cubicBezTo>
                      <a:pt x="7" y="22"/>
                      <a:pt x="10" y="18"/>
                      <a:pt x="13" y="16"/>
                    </a:cubicBezTo>
                    <a:cubicBezTo>
                      <a:pt x="14" y="16"/>
                      <a:pt x="15" y="15"/>
                      <a:pt x="15" y="14"/>
                    </a:cubicBezTo>
                    <a:cubicBezTo>
                      <a:pt x="16" y="12"/>
                      <a:pt x="15" y="11"/>
                      <a:pt x="15" y="10"/>
                    </a:cubicBezTo>
                    <a:close/>
                    <a:moveTo>
                      <a:pt x="12" y="13"/>
                    </a:moveTo>
                    <a:cubicBezTo>
                      <a:pt x="12" y="13"/>
                      <a:pt x="11" y="14"/>
                      <a:pt x="10" y="14"/>
                    </a:cubicBezTo>
                    <a:cubicBezTo>
                      <a:pt x="9" y="15"/>
                      <a:pt x="8" y="16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5"/>
                      <a:pt x="5" y="13"/>
                      <a:pt x="5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1" y="7"/>
                      <a:pt x="12" y="8"/>
                      <a:pt x="12" y="10"/>
                    </a:cubicBezTo>
                    <a:cubicBezTo>
                      <a:pt x="12" y="11"/>
                      <a:pt x="12" y="12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708"/>
              <p:cNvSpPr/>
              <p:nvPr/>
            </p:nvSpPr>
            <p:spPr bwMode="auto">
              <a:xfrm>
                <a:off x="1071" y="2659"/>
                <a:ext cx="15" cy="21"/>
              </a:xfrm>
              <a:custGeom>
                <a:avLst/>
                <a:gdLst>
                  <a:gd name="T0" fmla="*/ 16 w 20"/>
                  <a:gd name="T1" fmla="*/ 18 h 27"/>
                  <a:gd name="T2" fmla="*/ 11 w 20"/>
                  <a:gd name="T3" fmla="*/ 14 h 27"/>
                  <a:gd name="T4" fmla="*/ 7 w 20"/>
                  <a:gd name="T5" fmla="*/ 6 h 27"/>
                  <a:gd name="T6" fmla="*/ 8 w 20"/>
                  <a:gd name="T7" fmla="*/ 3 h 27"/>
                  <a:gd name="T8" fmla="*/ 11 w 20"/>
                  <a:gd name="T9" fmla="*/ 4 h 27"/>
                  <a:gd name="T10" fmla="*/ 15 w 20"/>
                  <a:gd name="T11" fmla="*/ 8 h 27"/>
                  <a:gd name="T12" fmla="*/ 17 w 20"/>
                  <a:gd name="T13" fmla="*/ 10 h 27"/>
                  <a:gd name="T14" fmla="*/ 11 w 20"/>
                  <a:gd name="T15" fmla="*/ 1 h 27"/>
                  <a:gd name="T16" fmla="*/ 5 w 20"/>
                  <a:gd name="T17" fmla="*/ 2 h 27"/>
                  <a:gd name="T18" fmla="*/ 4 w 20"/>
                  <a:gd name="T19" fmla="*/ 11 h 27"/>
                  <a:gd name="T20" fmla="*/ 9 w 20"/>
                  <a:gd name="T21" fmla="*/ 17 h 27"/>
                  <a:gd name="T22" fmla="*/ 14 w 20"/>
                  <a:gd name="T23" fmla="*/ 21 h 27"/>
                  <a:gd name="T24" fmla="*/ 9 w 20"/>
                  <a:gd name="T25" fmla="*/ 23 h 27"/>
                  <a:gd name="T26" fmla="*/ 4 w 20"/>
                  <a:gd name="T27" fmla="*/ 20 h 27"/>
                  <a:gd name="T28" fmla="*/ 2 w 20"/>
                  <a:gd name="T29" fmla="*/ 19 h 27"/>
                  <a:gd name="T30" fmla="*/ 10 w 20"/>
                  <a:gd name="T31" fmla="*/ 27 h 27"/>
                  <a:gd name="T32" fmla="*/ 16 w 20"/>
                  <a:gd name="T33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7">
                    <a:moveTo>
                      <a:pt x="16" y="18"/>
                    </a:moveTo>
                    <a:cubicBezTo>
                      <a:pt x="15" y="17"/>
                      <a:pt x="12" y="16"/>
                      <a:pt x="11" y="14"/>
                    </a:cubicBezTo>
                    <a:cubicBezTo>
                      <a:pt x="8" y="13"/>
                      <a:pt x="6" y="9"/>
                      <a:pt x="7" y="6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9" y="4"/>
                      <a:pt x="10" y="4"/>
                      <a:pt x="11" y="4"/>
                    </a:cubicBezTo>
                    <a:cubicBezTo>
                      <a:pt x="13" y="5"/>
                      <a:pt x="16" y="6"/>
                      <a:pt x="15" y="8"/>
                    </a:cubicBezTo>
                    <a:cubicBezTo>
                      <a:pt x="14" y="10"/>
                      <a:pt x="16" y="11"/>
                      <a:pt x="17" y="10"/>
                    </a:cubicBezTo>
                    <a:cubicBezTo>
                      <a:pt x="20" y="5"/>
                      <a:pt x="14" y="2"/>
                      <a:pt x="11" y="1"/>
                    </a:cubicBezTo>
                    <a:cubicBezTo>
                      <a:pt x="8" y="0"/>
                      <a:pt x="7" y="0"/>
                      <a:pt x="5" y="2"/>
                    </a:cubicBezTo>
                    <a:cubicBezTo>
                      <a:pt x="3" y="5"/>
                      <a:pt x="3" y="8"/>
                      <a:pt x="4" y="11"/>
                    </a:cubicBezTo>
                    <a:cubicBezTo>
                      <a:pt x="5" y="13"/>
                      <a:pt x="7" y="16"/>
                      <a:pt x="9" y="17"/>
                    </a:cubicBezTo>
                    <a:cubicBezTo>
                      <a:pt x="10" y="18"/>
                      <a:pt x="14" y="20"/>
                      <a:pt x="14" y="21"/>
                    </a:cubicBezTo>
                    <a:cubicBezTo>
                      <a:pt x="13" y="23"/>
                      <a:pt x="11" y="23"/>
                      <a:pt x="9" y="23"/>
                    </a:cubicBezTo>
                    <a:cubicBezTo>
                      <a:pt x="6" y="23"/>
                      <a:pt x="5" y="22"/>
                      <a:pt x="4" y="20"/>
                    </a:cubicBezTo>
                    <a:cubicBezTo>
                      <a:pt x="4" y="19"/>
                      <a:pt x="2" y="18"/>
                      <a:pt x="2" y="19"/>
                    </a:cubicBezTo>
                    <a:cubicBezTo>
                      <a:pt x="0" y="25"/>
                      <a:pt x="6" y="27"/>
                      <a:pt x="10" y="27"/>
                    </a:cubicBezTo>
                    <a:cubicBezTo>
                      <a:pt x="14" y="27"/>
                      <a:pt x="20" y="22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709"/>
              <p:cNvSpPr>
                <a:spLocks noEditPoints="1"/>
              </p:cNvSpPr>
              <p:nvPr/>
            </p:nvSpPr>
            <p:spPr bwMode="auto">
              <a:xfrm>
                <a:off x="1085" y="2671"/>
                <a:ext cx="16" cy="17"/>
              </a:xfrm>
              <a:custGeom>
                <a:avLst/>
                <a:gdLst>
                  <a:gd name="T0" fmla="*/ 20 w 20"/>
                  <a:gd name="T1" fmla="*/ 6 h 22"/>
                  <a:gd name="T2" fmla="*/ 19 w 20"/>
                  <a:gd name="T3" fmla="*/ 5 h 22"/>
                  <a:gd name="T4" fmla="*/ 14 w 20"/>
                  <a:gd name="T5" fmla="*/ 2 h 22"/>
                  <a:gd name="T6" fmla="*/ 10 w 20"/>
                  <a:gd name="T7" fmla="*/ 2 h 22"/>
                  <a:gd name="T8" fmla="*/ 8 w 20"/>
                  <a:gd name="T9" fmla="*/ 1 h 22"/>
                  <a:gd name="T10" fmla="*/ 6 w 20"/>
                  <a:gd name="T11" fmla="*/ 1 h 22"/>
                  <a:gd name="T12" fmla="*/ 4 w 20"/>
                  <a:gd name="T13" fmla="*/ 2 h 22"/>
                  <a:gd name="T14" fmla="*/ 4 w 20"/>
                  <a:gd name="T15" fmla="*/ 2 h 22"/>
                  <a:gd name="T16" fmla="*/ 3 w 20"/>
                  <a:gd name="T17" fmla="*/ 4 h 22"/>
                  <a:gd name="T18" fmla="*/ 3 w 20"/>
                  <a:gd name="T19" fmla="*/ 5 h 22"/>
                  <a:gd name="T20" fmla="*/ 2 w 20"/>
                  <a:gd name="T21" fmla="*/ 6 h 22"/>
                  <a:gd name="T22" fmla="*/ 1 w 20"/>
                  <a:gd name="T23" fmla="*/ 9 h 22"/>
                  <a:gd name="T24" fmla="*/ 0 w 20"/>
                  <a:gd name="T25" fmla="*/ 18 h 22"/>
                  <a:gd name="T26" fmla="*/ 1 w 20"/>
                  <a:gd name="T27" fmla="*/ 19 h 22"/>
                  <a:gd name="T28" fmla="*/ 2 w 20"/>
                  <a:gd name="T29" fmla="*/ 19 h 22"/>
                  <a:gd name="T30" fmla="*/ 3 w 20"/>
                  <a:gd name="T31" fmla="*/ 18 h 22"/>
                  <a:gd name="T32" fmla="*/ 8 w 20"/>
                  <a:gd name="T33" fmla="*/ 19 h 22"/>
                  <a:gd name="T34" fmla="*/ 15 w 20"/>
                  <a:gd name="T35" fmla="*/ 19 h 22"/>
                  <a:gd name="T36" fmla="*/ 15 w 20"/>
                  <a:gd name="T37" fmla="*/ 21 h 22"/>
                  <a:gd name="T38" fmla="*/ 17 w 20"/>
                  <a:gd name="T39" fmla="*/ 22 h 22"/>
                  <a:gd name="T40" fmla="*/ 18 w 20"/>
                  <a:gd name="T41" fmla="*/ 18 h 22"/>
                  <a:gd name="T42" fmla="*/ 19 w 20"/>
                  <a:gd name="T43" fmla="*/ 14 h 22"/>
                  <a:gd name="T44" fmla="*/ 20 w 20"/>
                  <a:gd name="T45" fmla="*/ 6 h 22"/>
                  <a:gd name="T46" fmla="*/ 16 w 20"/>
                  <a:gd name="T47" fmla="*/ 14 h 22"/>
                  <a:gd name="T48" fmla="*/ 15 w 20"/>
                  <a:gd name="T49" fmla="*/ 17 h 22"/>
                  <a:gd name="T50" fmla="*/ 15 w 20"/>
                  <a:gd name="T51" fmla="*/ 17 h 22"/>
                  <a:gd name="T52" fmla="*/ 8 w 20"/>
                  <a:gd name="T53" fmla="*/ 16 h 22"/>
                  <a:gd name="T54" fmla="*/ 3 w 20"/>
                  <a:gd name="T55" fmla="*/ 16 h 22"/>
                  <a:gd name="T56" fmla="*/ 4 w 20"/>
                  <a:gd name="T57" fmla="*/ 12 h 22"/>
                  <a:gd name="T58" fmla="*/ 5 w 20"/>
                  <a:gd name="T59" fmla="*/ 7 h 22"/>
                  <a:gd name="T60" fmla="*/ 5 w 20"/>
                  <a:gd name="T61" fmla="*/ 3 h 22"/>
                  <a:gd name="T62" fmla="*/ 5 w 20"/>
                  <a:gd name="T63" fmla="*/ 3 h 22"/>
                  <a:gd name="T64" fmla="*/ 8 w 20"/>
                  <a:gd name="T65" fmla="*/ 4 h 22"/>
                  <a:gd name="T66" fmla="*/ 12 w 20"/>
                  <a:gd name="T67" fmla="*/ 5 h 22"/>
                  <a:gd name="T68" fmla="*/ 15 w 20"/>
                  <a:gd name="T69" fmla="*/ 6 h 22"/>
                  <a:gd name="T70" fmla="*/ 17 w 20"/>
                  <a:gd name="T71" fmla="*/ 7 h 22"/>
                  <a:gd name="T72" fmla="*/ 16 w 20"/>
                  <a:gd name="T7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2">
                    <a:moveTo>
                      <a:pt x="20" y="6"/>
                    </a:moveTo>
                    <a:cubicBezTo>
                      <a:pt x="20" y="6"/>
                      <a:pt x="19" y="5"/>
                      <a:pt x="19" y="5"/>
                    </a:cubicBezTo>
                    <a:cubicBezTo>
                      <a:pt x="19" y="3"/>
                      <a:pt x="16" y="3"/>
                      <a:pt x="14" y="2"/>
                    </a:cubicBezTo>
                    <a:cubicBezTo>
                      <a:pt x="13" y="2"/>
                      <a:pt x="12" y="2"/>
                      <a:pt x="10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4"/>
                      <a:pt x="3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8"/>
                      <a:pt x="1" y="9"/>
                    </a:cubicBezTo>
                    <a:cubicBezTo>
                      <a:pt x="0" y="12"/>
                      <a:pt x="0" y="15"/>
                      <a:pt x="0" y="18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5" y="19"/>
                      <a:pt x="7" y="19"/>
                      <a:pt x="8" y="19"/>
                    </a:cubicBezTo>
                    <a:cubicBezTo>
                      <a:pt x="10" y="19"/>
                      <a:pt x="12" y="19"/>
                      <a:pt x="15" y="19"/>
                    </a:cubicBezTo>
                    <a:cubicBezTo>
                      <a:pt x="14" y="20"/>
                      <a:pt x="14" y="21"/>
                      <a:pt x="15" y="21"/>
                    </a:cubicBezTo>
                    <a:cubicBezTo>
                      <a:pt x="15" y="22"/>
                      <a:pt x="16" y="22"/>
                      <a:pt x="17" y="22"/>
                    </a:cubicBezTo>
                    <a:cubicBezTo>
                      <a:pt x="18" y="21"/>
                      <a:pt x="18" y="20"/>
                      <a:pt x="18" y="18"/>
                    </a:cubicBezTo>
                    <a:cubicBezTo>
                      <a:pt x="18" y="17"/>
                      <a:pt x="19" y="16"/>
                      <a:pt x="19" y="14"/>
                    </a:cubicBezTo>
                    <a:cubicBezTo>
                      <a:pt x="19" y="12"/>
                      <a:pt x="20" y="9"/>
                      <a:pt x="20" y="6"/>
                    </a:cubicBezTo>
                    <a:close/>
                    <a:moveTo>
                      <a:pt x="16" y="14"/>
                    </a:moveTo>
                    <a:cubicBezTo>
                      <a:pt x="16" y="15"/>
                      <a:pt x="15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3" y="16"/>
                      <a:pt x="10" y="16"/>
                      <a:pt x="8" y="16"/>
                    </a:cubicBezTo>
                    <a:cubicBezTo>
                      <a:pt x="7" y="16"/>
                      <a:pt x="5" y="15"/>
                      <a:pt x="3" y="16"/>
                    </a:cubicBezTo>
                    <a:cubicBezTo>
                      <a:pt x="3" y="14"/>
                      <a:pt x="3" y="13"/>
                      <a:pt x="4" y="12"/>
                    </a:cubicBezTo>
                    <a:cubicBezTo>
                      <a:pt x="4" y="10"/>
                      <a:pt x="5" y="9"/>
                      <a:pt x="5" y="7"/>
                    </a:cubicBezTo>
                    <a:cubicBezTo>
                      <a:pt x="5" y="6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4"/>
                      <a:pt x="8" y="4"/>
                    </a:cubicBezTo>
                    <a:cubicBezTo>
                      <a:pt x="9" y="4"/>
                      <a:pt x="10" y="5"/>
                      <a:pt x="12" y="5"/>
                    </a:cubicBezTo>
                    <a:cubicBezTo>
                      <a:pt x="13" y="5"/>
                      <a:pt x="14" y="5"/>
                      <a:pt x="15" y="6"/>
                    </a:cubicBezTo>
                    <a:cubicBezTo>
                      <a:pt x="16" y="6"/>
                      <a:pt x="17" y="7"/>
                      <a:pt x="17" y="7"/>
                    </a:cubicBezTo>
                    <a:cubicBezTo>
                      <a:pt x="17" y="9"/>
                      <a:pt x="16" y="11"/>
                      <a:pt x="1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710"/>
              <p:cNvSpPr/>
              <p:nvPr/>
            </p:nvSpPr>
            <p:spPr bwMode="auto">
              <a:xfrm>
                <a:off x="1108" y="2674"/>
                <a:ext cx="9" cy="4"/>
              </a:xfrm>
              <a:custGeom>
                <a:avLst/>
                <a:gdLst>
                  <a:gd name="T0" fmla="*/ 11 w 13"/>
                  <a:gd name="T1" fmla="*/ 2 h 5"/>
                  <a:gd name="T2" fmla="*/ 5 w 13"/>
                  <a:gd name="T3" fmla="*/ 1 h 5"/>
                  <a:gd name="T4" fmla="*/ 0 w 13"/>
                  <a:gd name="T5" fmla="*/ 1 h 5"/>
                  <a:gd name="T6" fmla="*/ 0 w 13"/>
                  <a:gd name="T7" fmla="*/ 2 h 5"/>
                  <a:gd name="T8" fmla="*/ 4 w 13"/>
                  <a:gd name="T9" fmla="*/ 4 h 5"/>
                  <a:gd name="T10" fmla="*/ 11 w 13"/>
                  <a:gd name="T11" fmla="*/ 5 h 5"/>
                  <a:gd name="T12" fmla="*/ 11 w 1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9" y="2"/>
                      <a:pt x="7" y="2"/>
                      <a:pt x="5" y="1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6" y="5"/>
                      <a:pt x="9" y="5"/>
                      <a:pt x="11" y="5"/>
                    </a:cubicBezTo>
                    <a:cubicBezTo>
                      <a:pt x="13" y="5"/>
                      <a:pt x="13" y="3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711"/>
              <p:cNvSpPr/>
              <p:nvPr/>
            </p:nvSpPr>
            <p:spPr bwMode="auto">
              <a:xfrm>
                <a:off x="1108" y="2669"/>
                <a:ext cx="10" cy="4"/>
              </a:xfrm>
              <a:custGeom>
                <a:avLst/>
                <a:gdLst>
                  <a:gd name="T0" fmla="*/ 12 w 14"/>
                  <a:gd name="T1" fmla="*/ 2 h 5"/>
                  <a:gd name="T2" fmla="*/ 5 w 14"/>
                  <a:gd name="T3" fmla="*/ 1 h 5"/>
                  <a:gd name="T4" fmla="*/ 1 w 14"/>
                  <a:gd name="T5" fmla="*/ 0 h 5"/>
                  <a:gd name="T6" fmla="*/ 0 w 14"/>
                  <a:gd name="T7" fmla="*/ 1 h 5"/>
                  <a:gd name="T8" fmla="*/ 4 w 14"/>
                  <a:gd name="T9" fmla="*/ 4 h 5"/>
                  <a:gd name="T10" fmla="*/ 10 w 14"/>
                  <a:gd name="T11" fmla="*/ 5 h 5"/>
                  <a:gd name="T12" fmla="*/ 11 w 14"/>
                  <a:gd name="T13" fmla="*/ 5 h 5"/>
                  <a:gd name="T14" fmla="*/ 11 w 14"/>
                  <a:gd name="T15" fmla="*/ 5 h 5"/>
                  <a:gd name="T16" fmla="*/ 12 w 14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">
                    <a:moveTo>
                      <a:pt x="12" y="2"/>
                    </a:moveTo>
                    <a:cubicBezTo>
                      <a:pt x="10" y="1"/>
                      <a:pt x="8" y="1"/>
                      <a:pt x="5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2" y="4"/>
                      <a:pt x="4" y="4"/>
                    </a:cubicBezTo>
                    <a:cubicBezTo>
                      <a:pt x="6" y="4"/>
                      <a:pt x="8" y="5"/>
                      <a:pt x="10" y="5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14" y="3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712"/>
              <p:cNvSpPr/>
              <p:nvPr/>
            </p:nvSpPr>
            <p:spPr bwMode="auto">
              <a:xfrm>
                <a:off x="1119" y="2662"/>
                <a:ext cx="18" cy="24"/>
              </a:xfrm>
              <a:custGeom>
                <a:avLst/>
                <a:gdLst>
                  <a:gd name="T0" fmla="*/ 20 w 23"/>
                  <a:gd name="T1" fmla="*/ 16 h 31"/>
                  <a:gd name="T2" fmla="*/ 16 w 23"/>
                  <a:gd name="T3" fmla="*/ 15 h 31"/>
                  <a:gd name="T4" fmla="*/ 17 w 23"/>
                  <a:gd name="T5" fmla="*/ 11 h 31"/>
                  <a:gd name="T6" fmla="*/ 17 w 23"/>
                  <a:gd name="T7" fmla="*/ 8 h 31"/>
                  <a:gd name="T8" fmla="*/ 17 w 23"/>
                  <a:gd name="T9" fmla="*/ 8 h 31"/>
                  <a:gd name="T10" fmla="*/ 16 w 23"/>
                  <a:gd name="T11" fmla="*/ 9 h 31"/>
                  <a:gd name="T12" fmla="*/ 12 w 23"/>
                  <a:gd name="T13" fmla="*/ 15 h 31"/>
                  <a:gd name="T14" fmla="*/ 11 w 23"/>
                  <a:gd name="T15" fmla="*/ 15 h 31"/>
                  <a:gd name="T16" fmla="*/ 7 w 23"/>
                  <a:gd name="T17" fmla="*/ 14 h 31"/>
                  <a:gd name="T18" fmla="*/ 6 w 23"/>
                  <a:gd name="T19" fmla="*/ 15 h 31"/>
                  <a:gd name="T20" fmla="*/ 9 w 23"/>
                  <a:gd name="T21" fmla="*/ 9 h 31"/>
                  <a:gd name="T22" fmla="*/ 12 w 23"/>
                  <a:gd name="T23" fmla="*/ 5 h 31"/>
                  <a:gd name="T24" fmla="*/ 14 w 23"/>
                  <a:gd name="T25" fmla="*/ 1 h 31"/>
                  <a:gd name="T26" fmla="*/ 12 w 23"/>
                  <a:gd name="T27" fmla="*/ 0 h 31"/>
                  <a:gd name="T28" fmla="*/ 11 w 23"/>
                  <a:gd name="T29" fmla="*/ 0 h 31"/>
                  <a:gd name="T30" fmla="*/ 10 w 23"/>
                  <a:gd name="T31" fmla="*/ 1 h 31"/>
                  <a:gd name="T32" fmla="*/ 6 w 23"/>
                  <a:gd name="T33" fmla="*/ 7 h 31"/>
                  <a:gd name="T34" fmla="*/ 1 w 23"/>
                  <a:gd name="T35" fmla="*/ 15 h 31"/>
                  <a:gd name="T36" fmla="*/ 2 w 23"/>
                  <a:gd name="T37" fmla="*/ 18 h 31"/>
                  <a:gd name="T38" fmla="*/ 10 w 23"/>
                  <a:gd name="T39" fmla="*/ 19 h 31"/>
                  <a:gd name="T40" fmla="*/ 12 w 23"/>
                  <a:gd name="T41" fmla="*/ 19 h 31"/>
                  <a:gd name="T42" fmla="*/ 11 w 23"/>
                  <a:gd name="T43" fmla="*/ 25 h 31"/>
                  <a:gd name="T44" fmla="*/ 12 w 23"/>
                  <a:gd name="T45" fmla="*/ 30 h 31"/>
                  <a:gd name="T46" fmla="*/ 14 w 23"/>
                  <a:gd name="T47" fmla="*/ 30 h 31"/>
                  <a:gd name="T48" fmla="*/ 14 w 23"/>
                  <a:gd name="T49" fmla="*/ 26 h 31"/>
                  <a:gd name="T50" fmla="*/ 15 w 23"/>
                  <a:gd name="T51" fmla="*/ 19 h 31"/>
                  <a:gd name="T52" fmla="*/ 20 w 23"/>
                  <a:gd name="T53" fmla="*/ 20 h 31"/>
                  <a:gd name="T54" fmla="*/ 20 w 23"/>
                  <a:gd name="T5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1">
                    <a:moveTo>
                      <a:pt x="20" y="16"/>
                    </a:moveTo>
                    <a:cubicBezTo>
                      <a:pt x="19" y="16"/>
                      <a:pt x="17" y="16"/>
                      <a:pt x="16" y="15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9" y="11"/>
                      <a:pt x="19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6" y="8"/>
                      <a:pt x="16" y="9"/>
                    </a:cubicBezTo>
                    <a:cubicBezTo>
                      <a:pt x="14" y="10"/>
                      <a:pt x="13" y="13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cubicBezTo>
                      <a:pt x="10" y="15"/>
                      <a:pt x="8" y="14"/>
                      <a:pt x="7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3"/>
                      <a:pt x="8" y="11"/>
                      <a:pt x="9" y="9"/>
                    </a:cubicBezTo>
                    <a:cubicBezTo>
                      <a:pt x="10" y="8"/>
                      <a:pt x="11" y="6"/>
                      <a:pt x="12" y="5"/>
                    </a:cubicBezTo>
                    <a:cubicBezTo>
                      <a:pt x="13" y="4"/>
                      <a:pt x="14" y="3"/>
                      <a:pt x="14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9" y="3"/>
                      <a:pt x="8" y="5"/>
                      <a:pt x="6" y="7"/>
                    </a:cubicBezTo>
                    <a:cubicBezTo>
                      <a:pt x="5" y="10"/>
                      <a:pt x="3" y="13"/>
                      <a:pt x="1" y="15"/>
                    </a:cubicBezTo>
                    <a:cubicBezTo>
                      <a:pt x="0" y="16"/>
                      <a:pt x="1" y="18"/>
                      <a:pt x="2" y="18"/>
                    </a:cubicBezTo>
                    <a:cubicBezTo>
                      <a:pt x="5" y="18"/>
                      <a:pt x="7" y="18"/>
                      <a:pt x="10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21"/>
                      <a:pt x="11" y="23"/>
                      <a:pt x="11" y="25"/>
                    </a:cubicBezTo>
                    <a:cubicBezTo>
                      <a:pt x="11" y="27"/>
                      <a:pt x="10" y="29"/>
                      <a:pt x="12" y="30"/>
                    </a:cubicBezTo>
                    <a:cubicBezTo>
                      <a:pt x="12" y="31"/>
                      <a:pt x="13" y="31"/>
                      <a:pt x="14" y="30"/>
                    </a:cubicBezTo>
                    <a:cubicBezTo>
                      <a:pt x="14" y="29"/>
                      <a:pt x="14" y="27"/>
                      <a:pt x="14" y="26"/>
                    </a:cubicBezTo>
                    <a:cubicBezTo>
                      <a:pt x="15" y="23"/>
                      <a:pt x="15" y="21"/>
                      <a:pt x="15" y="19"/>
                    </a:cubicBezTo>
                    <a:cubicBezTo>
                      <a:pt x="17" y="19"/>
                      <a:pt x="18" y="20"/>
                      <a:pt x="20" y="20"/>
                    </a:cubicBezTo>
                    <a:cubicBezTo>
                      <a:pt x="22" y="20"/>
                      <a:pt x="23" y="16"/>
                      <a:pt x="2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713"/>
              <p:cNvSpPr/>
              <p:nvPr/>
            </p:nvSpPr>
            <p:spPr bwMode="auto">
              <a:xfrm>
                <a:off x="1133" y="2675"/>
                <a:ext cx="14" cy="11"/>
              </a:xfrm>
              <a:custGeom>
                <a:avLst/>
                <a:gdLst>
                  <a:gd name="T0" fmla="*/ 17 w 18"/>
                  <a:gd name="T1" fmla="*/ 3 h 15"/>
                  <a:gd name="T2" fmla="*/ 10 w 18"/>
                  <a:gd name="T3" fmla="*/ 5 h 15"/>
                  <a:gd name="T4" fmla="*/ 8 w 18"/>
                  <a:gd name="T5" fmla="*/ 4 h 15"/>
                  <a:gd name="T6" fmla="*/ 7 w 18"/>
                  <a:gd name="T7" fmla="*/ 1 h 15"/>
                  <a:gd name="T8" fmla="*/ 4 w 18"/>
                  <a:gd name="T9" fmla="*/ 1 h 15"/>
                  <a:gd name="T10" fmla="*/ 7 w 18"/>
                  <a:gd name="T11" fmla="*/ 7 h 15"/>
                  <a:gd name="T12" fmla="*/ 4 w 18"/>
                  <a:gd name="T13" fmla="*/ 10 h 15"/>
                  <a:gd name="T14" fmla="*/ 0 w 18"/>
                  <a:gd name="T15" fmla="*/ 13 h 15"/>
                  <a:gd name="T16" fmla="*/ 1 w 18"/>
                  <a:gd name="T17" fmla="*/ 15 h 15"/>
                  <a:gd name="T18" fmla="*/ 5 w 18"/>
                  <a:gd name="T19" fmla="*/ 13 h 15"/>
                  <a:gd name="T20" fmla="*/ 9 w 18"/>
                  <a:gd name="T21" fmla="*/ 10 h 15"/>
                  <a:gd name="T22" fmla="*/ 9 w 18"/>
                  <a:gd name="T23" fmla="*/ 10 h 15"/>
                  <a:gd name="T24" fmla="*/ 11 w 18"/>
                  <a:gd name="T25" fmla="*/ 11 h 15"/>
                  <a:gd name="T26" fmla="*/ 14 w 18"/>
                  <a:gd name="T27" fmla="*/ 14 h 15"/>
                  <a:gd name="T28" fmla="*/ 15 w 18"/>
                  <a:gd name="T29" fmla="*/ 13 h 15"/>
                  <a:gd name="T30" fmla="*/ 12 w 18"/>
                  <a:gd name="T31" fmla="*/ 7 h 15"/>
                  <a:gd name="T32" fmla="*/ 17 w 18"/>
                  <a:gd name="T33" fmla="*/ 5 h 15"/>
                  <a:gd name="T34" fmla="*/ 17 w 18"/>
                  <a:gd name="T3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5">
                    <a:moveTo>
                      <a:pt x="17" y="3"/>
                    </a:moveTo>
                    <a:cubicBezTo>
                      <a:pt x="14" y="2"/>
                      <a:pt x="12" y="3"/>
                      <a:pt x="10" y="5"/>
                    </a:cubicBezTo>
                    <a:cubicBezTo>
                      <a:pt x="9" y="5"/>
                      <a:pt x="9" y="4"/>
                      <a:pt x="8" y="4"/>
                    </a:cubicBezTo>
                    <a:cubicBezTo>
                      <a:pt x="8" y="3"/>
                      <a:pt x="7" y="2"/>
                      <a:pt x="7" y="1"/>
                    </a:cubicBezTo>
                    <a:cubicBezTo>
                      <a:pt x="7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3" y="15"/>
                      <a:pt x="4" y="14"/>
                      <a:pt x="5" y="13"/>
                    </a:cubicBezTo>
                    <a:cubicBezTo>
                      <a:pt x="6" y="12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11" y="11"/>
                    </a:cubicBezTo>
                    <a:cubicBezTo>
                      <a:pt x="12" y="13"/>
                      <a:pt x="12" y="14"/>
                      <a:pt x="14" y="14"/>
                    </a:cubicBezTo>
                    <a:cubicBezTo>
                      <a:pt x="15" y="14"/>
                      <a:pt x="15" y="14"/>
                      <a:pt x="15" y="13"/>
                    </a:cubicBezTo>
                    <a:cubicBezTo>
                      <a:pt x="16" y="11"/>
                      <a:pt x="14" y="9"/>
                      <a:pt x="12" y="7"/>
                    </a:cubicBezTo>
                    <a:cubicBezTo>
                      <a:pt x="13" y="6"/>
                      <a:pt x="15" y="5"/>
                      <a:pt x="17" y="5"/>
                    </a:cubicBezTo>
                    <a:cubicBezTo>
                      <a:pt x="18" y="5"/>
                      <a:pt x="18" y="3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714"/>
              <p:cNvSpPr>
                <a:spLocks noEditPoints="1"/>
              </p:cNvSpPr>
              <p:nvPr/>
            </p:nvSpPr>
            <p:spPr bwMode="auto">
              <a:xfrm>
                <a:off x="1146" y="2676"/>
                <a:ext cx="13" cy="13"/>
              </a:xfrm>
              <a:custGeom>
                <a:avLst/>
                <a:gdLst>
                  <a:gd name="T0" fmla="*/ 16 w 17"/>
                  <a:gd name="T1" fmla="*/ 11 h 17"/>
                  <a:gd name="T2" fmla="*/ 15 w 17"/>
                  <a:gd name="T3" fmla="*/ 8 h 17"/>
                  <a:gd name="T4" fmla="*/ 15 w 17"/>
                  <a:gd name="T5" fmla="*/ 7 h 17"/>
                  <a:gd name="T6" fmla="*/ 9 w 17"/>
                  <a:gd name="T7" fmla="*/ 1 h 17"/>
                  <a:gd name="T8" fmla="*/ 2 w 17"/>
                  <a:gd name="T9" fmla="*/ 6 h 17"/>
                  <a:gd name="T10" fmla="*/ 4 w 17"/>
                  <a:gd name="T11" fmla="*/ 14 h 17"/>
                  <a:gd name="T12" fmla="*/ 10 w 17"/>
                  <a:gd name="T13" fmla="*/ 13 h 17"/>
                  <a:gd name="T14" fmla="*/ 12 w 17"/>
                  <a:gd name="T15" fmla="*/ 11 h 17"/>
                  <a:gd name="T16" fmla="*/ 13 w 17"/>
                  <a:gd name="T17" fmla="*/ 11 h 17"/>
                  <a:gd name="T18" fmla="*/ 13 w 17"/>
                  <a:gd name="T19" fmla="*/ 12 h 17"/>
                  <a:gd name="T20" fmla="*/ 15 w 17"/>
                  <a:gd name="T21" fmla="*/ 16 h 17"/>
                  <a:gd name="T22" fmla="*/ 17 w 17"/>
                  <a:gd name="T23" fmla="*/ 16 h 17"/>
                  <a:gd name="T24" fmla="*/ 16 w 17"/>
                  <a:gd name="T25" fmla="*/ 11 h 17"/>
                  <a:gd name="T26" fmla="*/ 11 w 17"/>
                  <a:gd name="T27" fmla="*/ 7 h 17"/>
                  <a:gd name="T28" fmla="*/ 7 w 17"/>
                  <a:gd name="T29" fmla="*/ 11 h 17"/>
                  <a:gd name="T30" fmla="*/ 4 w 17"/>
                  <a:gd name="T31" fmla="*/ 9 h 17"/>
                  <a:gd name="T32" fmla="*/ 6 w 17"/>
                  <a:gd name="T33" fmla="*/ 5 h 17"/>
                  <a:gd name="T34" fmla="*/ 9 w 17"/>
                  <a:gd name="T35" fmla="*/ 3 h 17"/>
                  <a:gd name="T36" fmla="*/ 13 w 17"/>
                  <a:gd name="T37" fmla="*/ 7 h 17"/>
                  <a:gd name="T38" fmla="*/ 11 w 17"/>
                  <a:gd name="T3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7">
                    <a:moveTo>
                      <a:pt x="16" y="11"/>
                    </a:moveTo>
                    <a:cubicBezTo>
                      <a:pt x="16" y="10"/>
                      <a:pt x="16" y="8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6" y="3"/>
                      <a:pt x="13" y="1"/>
                      <a:pt x="9" y="1"/>
                    </a:cubicBezTo>
                    <a:cubicBezTo>
                      <a:pt x="6" y="0"/>
                      <a:pt x="3" y="3"/>
                      <a:pt x="2" y="6"/>
                    </a:cubicBezTo>
                    <a:cubicBezTo>
                      <a:pt x="0" y="9"/>
                      <a:pt x="1" y="12"/>
                      <a:pt x="4" y="14"/>
                    </a:cubicBezTo>
                    <a:cubicBezTo>
                      <a:pt x="5" y="15"/>
                      <a:pt x="8" y="14"/>
                      <a:pt x="10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2" y="11"/>
                      <a:pt x="13" y="11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4"/>
                      <a:pt x="13" y="15"/>
                      <a:pt x="15" y="16"/>
                    </a:cubicBezTo>
                    <a:cubicBezTo>
                      <a:pt x="15" y="17"/>
                      <a:pt x="16" y="17"/>
                      <a:pt x="17" y="16"/>
                    </a:cubicBezTo>
                    <a:cubicBezTo>
                      <a:pt x="17" y="14"/>
                      <a:pt x="17" y="12"/>
                      <a:pt x="16" y="11"/>
                    </a:cubicBezTo>
                    <a:close/>
                    <a:moveTo>
                      <a:pt x="11" y="7"/>
                    </a:moveTo>
                    <a:cubicBezTo>
                      <a:pt x="10" y="9"/>
                      <a:pt x="9" y="10"/>
                      <a:pt x="7" y="11"/>
                    </a:cubicBezTo>
                    <a:cubicBezTo>
                      <a:pt x="6" y="11"/>
                      <a:pt x="4" y="11"/>
                      <a:pt x="4" y="9"/>
                    </a:cubicBezTo>
                    <a:cubicBezTo>
                      <a:pt x="4" y="8"/>
                      <a:pt x="5" y="6"/>
                      <a:pt x="6" y="5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1" y="3"/>
                      <a:pt x="13" y="4"/>
                      <a:pt x="13" y="7"/>
                    </a:cubicBezTo>
                    <a:cubicBezTo>
                      <a:pt x="12" y="6"/>
                      <a:pt x="11" y="6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715"/>
              <p:cNvSpPr/>
              <p:nvPr/>
            </p:nvSpPr>
            <p:spPr bwMode="auto">
              <a:xfrm>
                <a:off x="1092" y="2639"/>
                <a:ext cx="13" cy="21"/>
              </a:xfrm>
              <a:custGeom>
                <a:avLst/>
                <a:gdLst>
                  <a:gd name="T0" fmla="*/ 17 w 18"/>
                  <a:gd name="T1" fmla="*/ 26 h 28"/>
                  <a:gd name="T2" fmla="*/ 17 w 18"/>
                  <a:gd name="T3" fmla="*/ 24 h 28"/>
                  <a:gd name="T4" fmla="*/ 16 w 18"/>
                  <a:gd name="T5" fmla="*/ 21 h 28"/>
                  <a:gd name="T6" fmla="*/ 14 w 18"/>
                  <a:gd name="T7" fmla="*/ 14 h 28"/>
                  <a:gd name="T8" fmla="*/ 13 w 18"/>
                  <a:gd name="T9" fmla="*/ 7 h 28"/>
                  <a:gd name="T10" fmla="*/ 12 w 18"/>
                  <a:gd name="T11" fmla="*/ 1 h 28"/>
                  <a:gd name="T12" fmla="*/ 13 w 18"/>
                  <a:gd name="T13" fmla="*/ 1 h 28"/>
                  <a:gd name="T14" fmla="*/ 12 w 18"/>
                  <a:gd name="T15" fmla="*/ 1 h 28"/>
                  <a:gd name="T16" fmla="*/ 12 w 18"/>
                  <a:gd name="T17" fmla="*/ 1 h 28"/>
                  <a:gd name="T18" fmla="*/ 12 w 18"/>
                  <a:gd name="T19" fmla="*/ 1 h 28"/>
                  <a:gd name="T20" fmla="*/ 11 w 18"/>
                  <a:gd name="T21" fmla="*/ 7 h 28"/>
                  <a:gd name="T22" fmla="*/ 12 w 18"/>
                  <a:gd name="T23" fmla="*/ 12 h 28"/>
                  <a:gd name="T24" fmla="*/ 10 w 18"/>
                  <a:gd name="T25" fmla="*/ 13 h 28"/>
                  <a:gd name="T26" fmla="*/ 7 w 18"/>
                  <a:gd name="T27" fmla="*/ 14 h 28"/>
                  <a:gd name="T28" fmla="*/ 5 w 18"/>
                  <a:gd name="T29" fmla="*/ 14 h 28"/>
                  <a:gd name="T30" fmla="*/ 5 w 18"/>
                  <a:gd name="T31" fmla="*/ 14 h 28"/>
                  <a:gd name="T32" fmla="*/ 5 w 18"/>
                  <a:gd name="T33" fmla="*/ 14 h 28"/>
                  <a:gd name="T34" fmla="*/ 2 w 18"/>
                  <a:gd name="T35" fmla="*/ 1 h 28"/>
                  <a:gd name="T36" fmla="*/ 0 w 18"/>
                  <a:gd name="T37" fmla="*/ 1 h 28"/>
                  <a:gd name="T38" fmla="*/ 3 w 18"/>
                  <a:gd name="T39" fmla="*/ 13 h 28"/>
                  <a:gd name="T40" fmla="*/ 4 w 18"/>
                  <a:gd name="T41" fmla="*/ 20 h 28"/>
                  <a:gd name="T42" fmla="*/ 6 w 18"/>
                  <a:gd name="T43" fmla="*/ 27 h 28"/>
                  <a:gd name="T44" fmla="*/ 8 w 18"/>
                  <a:gd name="T45" fmla="*/ 26 h 28"/>
                  <a:gd name="T46" fmla="*/ 6 w 18"/>
                  <a:gd name="T47" fmla="*/ 16 h 28"/>
                  <a:gd name="T48" fmla="*/ 9 w 18"/>
                  <a:gd name="T49" fmla="*/ 15 h 28"/>
                  <a:gd name="T50" fmla="*/ 11 w 18"/>
                  <a:gd name="T51" fmla="*/ 14 h 28"/>
                  <a:gd name="T52" fmla="*/ 12 w 18"/>
                  <a:gd name="T53" fmla="*/ 14 h 28"/>
                  <a:gd name="T54" fmla="*/ 13 w 18"/>
                  <a:gd name="T55" fmla="*/ 15 h 28"/>
                  <a:gd name="T56" fmla="*/ 14 w 18"/>
                  <a:gd name="T57" fmla="*/ 23 h 28"/>
                  <a:gd name="T58" fmla="*/ 15 w 18"/>
                  <a:gd name="T59" fmla="*/ 26 h 28"/>
                  <a:gd name="T60" fmla="*/ 16 w 18"/>
                  <a:gd name="T61" fmla="*/ 28 h 28"/>
                  <a:gd name="T62" fmla="*/ 18 w 18"/>
                  <a:gd name="T63" fmla="*/ 27 h 28"/>
                  <a:gd name="T64" fmla="*/ 18 w 18"/>
                  <a:gd name="T65" fmla="*/ 27 h 28"/>
                  <a:gd name="T66" fmla="*/ 18 w 18"/>
                  <a:gd name="T67" fmla="*/ 27 h 28"/>
                  <a:gd name="T68" fmla="*/ 17 w 18"/>
                  <a:gd name="T6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28">
                    <a:moveTo>
                      <a:pt x="17" y="26"/>
                    </a:moveTo>
                    <a:cubicBezTo>
                      <a:pt x="17" y="25"/>
                      <a:pt x="17" y="25"/>
                      <a:pt x="17" y="24"/>
                    </a:cubicBezTo>
                    <a:cubicBezTo>
                      <a:pt x="16" y="23"/>
                      <a:pt x="16" y="22"/>
                      <a:pt x="16" y="21"/>
                    </a:cubicBezTo>
                    <a:cubicBezTo>
                      <a:pt x="15" y="19"/>
                      <a:pt x="15" y="17"/>
                      <a:pt x="14" y="14"/>
                    </a:cubicBezTo>
                    <a:cubicBezTo>
                      <a:pt x="14" y="12"/>
                      <a:pt x="13" y="10"/>
                      <a:pt x="13" y="7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11" y="5"/>
                      <a:pt x="11" y="7"/>
                    </a:cubicBezTo>
                    <a:cubicBezTo>
                      <a:pt x="11" y="9"/>
                      <a:pt x="12" y="11"/>
                      <a:pt x="12" y="12"/>
                    </a:cubicBezTo>
                    <a:cubicBezTo>
                      <a:pt x="11" y="12"/>
                      <a:pt x="10" y="13"/>
                      <a:pt x="10" y="13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7" y="14"/>
                      <a:pt x="6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2" y="6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0" y="6"/>
                      <a:pt x="1" y="10"/>
                      <a:pt x="3" y="13"/>
                    </a:cubicBezTo>
                    <a:cubicBezTo>
                      <a:pt x="3" y="16"/>
                      <a:pt x="4" y="18"/>
                      <a:pt x="4" y="20"/>
                    </a:cubicBezTo>
                    <a:cubicBezTo>
                      <a:pt x="5" y="22"/>
                      <a:pt x="5" y="24"/>
                      <a:pt x="6" y="27"/>
                    </a:cubicBezTo>
                    <a:cubicBezTo>
                      <a:pt x="6" y="28"/>
                      <a:pt x="8" y="27"/>
                      <a:pt x="8" y="26"/>
                    </a:cubicBezTo>
                    <a:cubicBezTo>
                      <a:pt x="8" y="23"/>
                      <a:pt x="7" y="19"/>
                      <a:pt x="6" y="16"/>
                    </a:cubicBez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5"/>
                      <a:pt x="13" y="15"/>
                    </a:cubicBezTo>
                    <a:cubicBezTo>
                      <a:pt x="13" y="18"/>
                      <a:pt x="14" y="20"/>
                      <a:pt x="14" y="23"/>
                    </a:cubicBezTo>
                    <a:cubicBezTo>
                      <a:pt x="14" y="24"/>
                      <a:pt x="15" y="25"/>
                      <a:pt x="15" y="26"/>
                    </a:cubicBezTo>
                    <a:cubicBezTo>
                      <a:pt x="15" y="27"/>
                      <a:pt x="16" y="28"/>
                      <a:pt x="16" y="28"/>
                    </a:cubicBezTo>
                    <a:cubicBezTo>
                      <a:pt x="17" y="28"/>
                      <a:pt x="18" y="28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8" y="26"/>
                      <a:pt x="1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716"/>
              <p:cNvSpPr/>
              <p:nvPr/>
            </p:nvSpPr>
            <p:spPr bwMode="auto">
              <a:xfrm>
                <a:off x="1108" y="2651"/>
                <a:ext cx="9" cy="12"/>
              </a:xfrm>
              <a:custGeom>
                <a:avLst/>
                <a:gdLst>
                  <a:gd name="T0" fmla="*/ 10 w 11"/>
                  <a:gd name="T1" fmla="*/ 13 h 16"/>
                  <a:gd name="T2" fmla="*/ 6 w 11"/>
                  <a:gd name="T3" fmla="*/ 14 h 16"/>
                  <a:gd name="T4" fmla="*/ 4 w 11"/>
                  <a:gd name="T5" fmla="*/ 14 h 16"/>
                  <a:gd name="T6" fmla="*/ 4 w 11"/>
                  <a:gd name="T7" fmla="*/ 14 h 16"/>
                  <a:gd name="T8" fmla="*/ 5 w 11"/>
                  <a:gd name="T9" fmla="*/ 12 h 16"/>
                  <a:gd name="T10" fmla="*/ 5 w 11"/>
                  <a:gd name="T11" fmla="*/ 10 h 16"/>
                  <a:gd name="T12" fmla="*/ 6 w 11"/>
                  <a:gd name="T13" fmla="*/ 8 h 16"/>
                  <a:gd name="T14" fmla="*/ 6 w 11"/>
                  <a:gd name="T15" fmla="*/ 2 h 16"/>
                  <a:gd name="T16" fmla="*/ 2 w 11"/>
                  <a:gd name="T17" fmla="*/ 1 h 16"/>
                  <a:gd name="T18" fmla="*/ 0 w 11"/>
                  <a:gd name="T19" fmla="*/ 2 h 16"/>
                  <a:gd name="T20" fmla="*/ 1 w 11"/>
                  <a:gd name="T21" fmla="*/ 5 h 16"/>
                  <a:gd name="T22" fmla="*/ 2 w 11"/>
                  <a:gd name="T23" fmla="*/ 4 h 16"/>
                  <a:gd name="T24" fmla="*/ 2 w 11"/>
                  <a:gd name="T25" fmla="*/ 3 h 16"/>
                  <a:gd name="T26" fmla="*/ 3 w 11"/>
                  <a:gd name="T27" fmla="*/ 2 h 16"/>
                  <a:gd name="T28" fmla="*/ 4 w 11"/>
                  <a:gd name="T29" fmla="*/ 3 h 16"/>
                  <a:gd name="T30" fmla="*/ 4 w 11"/>
                  <a:gd name="T31" fmla="*/ 6 h 16"/>
                  <a:gd name="T32" fmla="*/ 4 w 11"/>
                  <a:gd name="T33" fmla="*/ 8 h 16"/>
                  <a:gd name="T34" fmla="*/ 3 w 11"/>
                  <a:gd name="T35" fmla="*/ 10 h 16"/>
                  <a:gd name="T36" fmla="*/ 2 w 11"/>
                  <a:gd name="T37" fmla="*/ 12 h 16"/>
                  <a:gd name="T38" fmla="*/ 1 w 11"/>
                  <a:gd name="T39" fmla="*/ 15 h 16"/>
                  <a:gd name="T40" fmla="*/ 2 w 11"/>
                  <a:gd name="T41" fmla="*/ 16 h 16"/>
                  <a:gd name="T42" fmla="*/ 7 w 11"/>
                  <a:gd name="T43" fmla="*/ 16 h 16"/>
                  <a:gd name="T44" fmla="*/ 11 w 11"/>
                  <a:gd name="T45" fmla="*/ 14 h 16"/>
                  <a:gd name="T46" fmla="*/ 10 w 11"/>
                  <a:gd name="T4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6">
                    <a:moveTo>
                      <a:pt x="10" y="13"/>
                    </a:moveTo>
                    <a:cubicBezTo>
                      <a:pt x="9" y="13"/>
                      <a:pt x="8" y="13"/>
                      <a:pt x="6" y="14"/>
                    </a:cubicBezTo>
                    <a:cubicBezTo>
                      <a:pt x="6" y="14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5" y="12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5" y="9"/>
                      <a:pt x="6" y="9"/>
                      <a:pt x="6" y="8"/>
                    </a:cubicBezTo>
                    <a:cubicBezTo>
                      <a:pt x="6" y="7"/>
                      <a:pt x="6" y="4"/>
                      <a:pt x="6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2" y="5"/>
                      <a:pt x="3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3"/>
                      <a:pt x="2" y="14"/>
                      <a:pt x="1" y="15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3" y="16"/>
                      <a:pt x="5" y="16"/>
                      <a:pt x="7" y="16"/>
                    </a:cubicBezTo>
                    <a:cubicBezTo>
                      <a:pt x="8" y="16"/>
                      <a:pt x="10" y="15"/>
                      <a:pt x="11" y="14"/>
                    </a:cubicBezTo>
                    <a:cubicBezTo>
                      <a:pt x="11" y="13"/>
                      <a:pt x="10" y="13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717"/>
              <p:cNvSpPr/>
              <p:nvPr/>
            </p:nvSpPr>
            <p:spPr bwMode="auto">
              <a:xfrm>
                <a:off x="1115" y="2636"/>
                <a:ext cx="12" cy="21"/>
              </a:xfrm>
              <a:custGeom>
                <a:avLst/>
                <a:gdLst>
                  <a:gd name="T0" fmla="*/ 14 w 16"/>
                  <a:gd name="T1" fmla="*/ 17 h 28"/>
                  <a:gd name="T2" fmla="*/ 12 w 16"/>
                  <a:gd name="T3" fmla="*/ 15 h 28"/>
                  <a:gd name="T4" fmla="*/ 8 w 16"/>
                  <a:gd name="T5" fmla="*/ 13 h 28"/>
                  <a:gd name="T6" fmla="*/ 2 w 16"/>
                  <a:gd name="T7" fmla="*/ 8 h 28"/>
                  <a:gd name="T8" fmla="*/ 2 w 16"/>
                  <a:gd name="T9" fmla="*/ 5 h 28"/>
                  <a:gd name="T10" fmla="*/ 4 w 16"/>
                  <a:gd name="T11" fmla="*/ 2 h 28"/>
                  <a:gd name="T12" fmla="*/ 8 w 16"/>
                  <a:gd name="T13" fmla="*/ 3 h 28"/>
                  <a:gd name="T14" fmla="*/ 10 w 16"/>
                  <a:gd name="T15" fmla="*/ 5 h 28"/>
                  <a:gd name="T16" fmla="*/ 11 w 16"/>
                  <a:gd name="T17" fmla="*/ 5 h 28"/>
                  <a:gd name="T18" fmla="*/ 8 w 16"/>
                  <a:gd name="T19" fmla="*/ 1 h 28"/>
                  <a:gd name="T20" fmla="*/ 2 w 16"/>
                  <a:gd name="T21" fmla="*/ 2 h 28"/>
                  <a:gd name="T22" fmla="*/ 0 w 16"/>
                  <a:gd name="T23" fmla="*/ 7 h 28"/>
                  <a:gd name="T24" fmla="*/ 4 w 16"/>
                  <a:gd name="T25" fmla="*/ 13 h 28"/>
                  <a:gd name="T26" fmla="*/ 11 w 16"/>
                  <a:gd name="T27" fmla="*/ 17 h 28"/>
                  <a:gd name="T28" fmla="*/ 13 w 16"/>
                  <a:gd name="T29" fmla="*/ 20 h 28"/>
                  <a:gd name="T30" fmla="*/ 13 w 16"/>
                  <a:gd name="T31" fmla="*/ 22 h 28"/>
                  <a:gd name="T32" fmla="*/ 6 w 16"/>
                  <a:gd name="T33" fmla="*/ 24 h 28"/>
                  <a:gd name="T34" fmla="*/ 5 w 16"/>
                  <a:gd name="T35" fmla="*/ 24 h 28"/>
                  <a:gd name="T36" fmla="*/ 12 w 16"/>
                  <a:gd name="T37" fmla="*/ 26 h 28"/>
                  <a:gd name="T38" fmla="*/ 15 w 16"/>
                  <a:gd name="T39" fmla="*/ 23 h 28"/>
                  <a:gd name="T40" fmla="*/ 14 w 16"/>
                  <a:gd name="T4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8">
                    <a:moveTo>
                      <a:pt x="14" y="17"/>
                    </a:moveTo>
                    <a:cubicBezTo>
                      <a:pt x="13" y="16"/>
                      <a:pt x="12" y="16"/>
                      <a:pt x="12" y="15"/>
                    </a:cubicBezTo>
                    <a:cubicBezTo>
                      <a:pt x="11" y="14"/>
                      <a:pt x="10" y="13"/>
                      <a:pt x="8" y="13"/>
                    </a:cubicBezTo>
                    <a:cubicBezTo>
                      <a:pt x="6" y="11"/>
                      <a:pt x="3" y="10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5" y="2"/>
                      <a:pt x="7" y="2"/>
                      <a:pt x="8" y="3"/>
                    </a:cubicBezTo>
                    <a:cubicBezTo>
                      <a:pt x="9" y="3"/>
                      <a:pt x="10" y="4"/>
                      <a:pt x="10" y="5"/>
                    </a:cubicBezTo>
                    <a:cubicBezTo>
                      <a:pt x="10" y="6"/>
                      <a:pt x="11" y="6"/>
                      <a:pt x="11" y="5"/>
                    </a:cubicBezTo>
                    <a:cubicBezTo>
                      <a:pt x="11" y="3"/>
                      <a:pt x="10" y="2"/>
                      <a:pt x="8" y="1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9"/>
                      <a:pt x="2" y="12"/>
                      <a:pt x="4" y="13"/>
                    </a:cubicBezTo>
                    <a:cubicBezTo>
                      <a:pt x="6" y="14"/>
                      <a:pt x="9" y="15"/>
                      <a:pt x="11" y="17"/>
                    </a:cubicBezTo>
                    <a:cubicBezTo>
                      <a:pt x="11" y="18"/>
                      <a:pt x="12" y="19"/>
                      <a:pt x="13" y="20"/>
                    </a:cubicBezTo>
                    <a:cubicBezTo>
                      <a:pt x="13" y="20"/>
                      <a:pt x="14" y="22"/>
                      <a:pt x="13" y="22"/>
                    </a:cubicBezTo>
                    <a:cubicBezTo>
                      <a:pt x="13" y="24"/>
                      <a:pt x="7" y="26"/>
                      <a:pt x="6" y="24"/>
                    </a:cubicBezTo>
                    <a:cubicBezTo>
                      <a:pt x="6" y="23"/>
                      <a:pt x="5" y="24"/>
                      <a:pt x="5" y="24"/>
                    </a:cubicBezTo>
                    <a:cubicBezTo>
                      <a:pt x="5" y="28"/>
                      <a:pt x="10" y="26"/>
                      <a:pt x="12" y="26"/>
                    </a:cubicBezTo>
                    <a:cubicBezTo>
                      <a:pt x="13" y="25"/>
                      <a:pt x="15" y="24"/>
                      <a:pt x="15" y="23"/>
                    </a:cubicBezTo>
                    <a:cubicBezTo>
                      <a:pt x="16" y="21"/>
                      <a:pt x="15" y="19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718"/>
              <p:cNvSpPr>
                <a:spLocks noEditPoints="1"/>
              </p:cNvSpPr>
              <p:nvPr/>
            </p:nvSpPr>
            <p:spPr bwMode="auto">
              <a:xfrm>
                <a:off x="1127" y="2633"/>
                <a:ext cx="13" cy="20"/>
              </a:xfrm>
              <a:custGeom>
                <a:avLst/>
                <a:gdLst>
                  <a:gd name="T0" fmla="*/ 11 w 16"/>
                  <a:gd name="T1" fmla="*/ 2 h 26"/>
                  <a:gd name="T2" fmla="*/ 4 w 16"/>
                  <a:gd name="T3" fmla="*/ 2 h 26"/>
                  <a:gd name="T4" fmla="*/ 2 w 16"/>
                  <a:gd name="T5" fmla="*/ 9 h 26"/>
                  <a:gd name="T6" fmla="*/ 2 w 16"/>
                  <a:gd name="T7" fmla="*/ 10 h 26"/>
                  <a:gd name="T8" fmla="*/ 1 w 16"/>
                  <a:gd name="T9" fmla="*/ 10 h 26"/>
                  <a:gd name="T10" fmla="*/ 1 w 16"/>
                  <a:gd name="T11" fmla="*/ 19 h 26"/>
                  <a:gd name="T12" fmla="*/ 6 w 16"/>
                  <a:gd name="T13" fmla="*/ 25 h 26"/>
                  <a:gd name="T14" fmla="*/ 10 w 16"/>
                  <a:gd name="T15" fmla="*/ 25 h 26"/>
                  <a:gd name="T16" fmla="*/ 13 w 16"/>
                  <a:gd name="T17" fmla="*/ 24 h 26"/>
                  <a:gd name="T18" fmla="*/ 16 w 16"/>
                  <a:gd name="T19" fmla="*/ 17 h 26"/>
                  <a:gd name="T20" fmla="*/ 11 w 16"/>
                  <a:gd name="T21" fmla="*/ 2 h 26"/>
                  <a:gd name="T22" fmla="*/ 12 w 16"/>
                  <a:gd name="T23" fmla="*/ 23 h 26"/>
                  <a:gd name="T24" fmla="*/ 8 w 16"/>
                  <a:gd name="T25" fmla="*/ 23 h 26"/>
                  <a:gd name="T26" fmla="*/ 5 w 16"/>
                  <a:gd name="T27" fmla="*/ 22 h 26"/>
                  <a:gd name="T28" fmla="*/ 3 w 16"/>
                  <a:gd name="T29" fmla="*/ 19 h 26"/>
                  <a:gd name="T30" fmla="*/ 3 w 16"/>
                  <a:gd name="T31" fmla="*/ 15 h 26"/>
                  <a:gd name="T32" fmla="*/ 5 w 16"/>
                  <a:gd name="T33" fmla="*/ 19 h 26"/>
                  <a:gd name="T34" fmla="*/ 6 w 16"/>
                  <a:gd name="T35" fmla="*/ 19 h 26"/>
                  <a:gd name="T36" fmla="*/ 4 w 16"/>
                  <a:gd name="T37" fmla="*/ 10 h 26"/>
                  <a:gd name="T38" fmla="*/ 5 w 16"/>
                  <a:gd name="T39" fmla="*/ 3 h 26"/>
                  <a:gd name="T40" fmla="*/ 9 w 16"/>
                  <a:gd name="T41" fmla="*/ 3 h 26"/>
                  <a:gd name="T42" fmla="*/ 11 w 16"/>
                  <a:gd name="T43" fmla="*/ 6 h 26"/>
                  <a:gd name="T44" fmla="*/ 14 w 16"/>
                  <a:gd name="T45" fmla="*/ 12 h 26"/>
                  <a:gd name="T46" fmla="*/ 14 w 16"/>
                  <a:gd name="T47" fmla="*/ 16 h 26"/>
                  <a:gd name="T48" fmla="*/ 14 w 16"/>
                  <a:gd name="T49" fmla="*/ 20 h 26"/>
                  <a:gd name="T50" fmla="*/ 12 w 16"/>
                  <a:gd name="T51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6">
                    <a:moveTo>
                      <a:pt x="11" y="2"/>
                    </a:moveTo>
                    <a:cubicBezTo>
                      <a:pt x="9" y="1"/>
                      <a:pt x="6" y="0"/>
                      <a:pt x="4" y="2"/>
                    </a:cubicBezTo>
                    <a:cubicBezTo>
                      <a:pt x="2" y="3"/>
                      <a:pt x="1" y="7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3"/>
                      <a:pt x="0" y="16"/>
                      <a:pt x="1" y="19"/>
                    </a:cubicBezTo>
                    <a:cubicBezTo>
                      <a:pt x="2" y="21"/>
                      <a:pt x="3" y="24"/>
                      <a:pt x="6" y="25"/>
                    </a:cubicBezTo>
                    <a:cubicBezTo>
                      <a:pt x="7" y="25"/>
                      <a:pt x="9" y="25"/>
                      <a:pt x="10" y="25"/>
                    </a:cubicBezTo>
                    <a:cubicBezTo>
                      <a:pt x="11" y="26"/>
                      <a:pt x="12" y="25"/>
                      <a:pt x="13" y="24"/>
                    </a:cubicBezTo>
                    <a:cubicBezTo>
                      <a:pt x="15" y="22"/>
                      <a:pt x="16" y="20"/>
                      <a:pt x="16" y="17"/>
                    </a:cubicBezTo>
                    <a:cubicBezTo>
                      <a:pt x="16" y="12"/>
                      <a:pt x="15" y="6"/>
                      <a:pt x="11" y="2"/>
                    </a:cubicBezTo>
                    <a:close/>
                    <a:moveTo>
                      <a:pt x="12" y="23"/>
                    </a:moveTo>
                    <a:cubicBezTo>
                      <a:pt x="11" y="24"/>
                      <a:pt x="9" y="24"/>
                      <a:pt x="8" y="23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4" y="21"/>
                      <a:pt x="4" y="20"/>
                      <a:pt x="3" y="19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3" y="16"/>
                      <a:pt x="4" y="18"/>
                      <a:pt x="5" y="19"/>
                    </a:cubicBezTo>
                    <a:cubicBezTo>
                      <a:pt x="5" y="20"/>
                      <a:pt x="6" y="20"/>
                      <a:pt x="6" y="19"/>
                    </a:cubicBezTo>
                    <a:cubicBezTo>
                      <a:pt x="5" y="16"/>
                      <a:pt x="4" y="13"/>
                      <a:pt x="4" y="10"/>
                    </a:cubicBezTo>
                    <a:cubicBezTo>
                      <a:pt x="3" y="8"/>
                      <a:pt x="3" y="5"/>
                      <a:pt x="5" y="3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10" y="4"/>
                      <a:pt x="11" y="5"/>
                      <a:pt x="11" y="6"/>
                    </a:cubicBezTo>
                    <a:cubicBezTo>
                      <a:pt x="12" y="8"/>
                      <a:pt x="13" y="10"/>
                      <a:pt x="14" y="12"/>
                    </a:cubicBezTo>
                    <a:cubicBezTo>
                      <a:pt x="14" y="13"/>
                      <a:pt x="14" y="15"/>
                      <a:pt x="14" y="16"/>
                    </a:cubicBezTo>
                    <a:cubicBezTo>
                      <a:pt x="14" y="18"/>
                      <a:pt x="14" y="19"/>
                      <a:pt x="14" y="20"/>
                    </a:cubicBezTo>
                    <a:cubicBezTo>
                      <a:pt x="13" y="21"/>
                      <a:pt x="12" y="22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719"/>
              <p:cNvSpPr/>
              <p:nvPr/>
            </p:nvSpPr>
            <p:spPr bwMode="auto">
              <a:xfrm>
                <a:off x="1140" y="2646"/>
                <a:ext cx="9" cy="10"/>
              </a:xfrm>
              <a:custGeom>
                <a:avLst/>
                <a:gdLst>
                  <a:gd name="T0" fmla="*/ 10 w 11"/>
                  <a:gd name="T1" fmla="*/ 5 h 14"/>
                  <a:gd name="T2" fmla="*/ 8 w 11"/>
                  <a:gd name="T3" fmla="*/ 5 h 14"/>
                  <a:gd name="T4" fmla="*/ 7 w 11"/>
                  <a:gd name="T5" fmla="*/ 2 h 14"/>
                  <a:gd name="T6" fmla="*/ 7 w 11"/>
                  <a:gd name="T7" fmla="*/ 1 h 14"/>
                  <a:gd name="T8" fmla="*/ 7 w 11"/>
                  <a:gd name="T9" fmla="*/ 1 h 14"/>
                  <a:gd name="T10" fmla="*/ 6 w 11"/>
                  <a:gd name="T11" fmla="*/ 1 h 14"/>
                  <a:gd name="T12" fmla="*/ 6 w 11"/>
                  <a:gd name="T13" fmla="*/ 2 h 14"/>
                  <a:gd name="T14" fmla="*/ 6 w 11"/>
                  <a:gd name="T15" fmla="*/ 4 h 14"/>
                  <a:gd name="T16" fmla="*/ 6 w 11"/>
                  <a:gd name="T17" fmla="*/ 6 h 14"/>
                  <a:gd name="T18" fmla="*/ 6 w 11"/>
                  <a:gd name="T19" fmla="*/ 7 h 14"/>
                  <a:gd name="T20" fmla="*/ 4 w 11"/>
                  <a:gd name="T21" fmla="*/ 8 h 14"/>
                  <a:gd name="T22" fmla="*/ 3 w 11"/>
                  <a:gd name="T23" fmla="*/ 9 h 14"/>
                  <a:gd name="T24" fmla="*/ 3 w 11"/>
                  <a:gd name="T25" fmla="*/ 6 h 14"/>
                  <a:gd name="T26" fmla="*/ 3 w 11"/>
                  <a:gd name="T27" fmla="*/ 4 h 14"/>
                  <a:gd name="T28" fmla="*/ 3 w 11"/>
                  <a:gd name="T29" fmla="*/ 1 h 14"/>
                  <a:gd name="T30" fmla="*/ 2 w 11"/>
                  <a:gd name="T31" fmla="*/ 1 h 14"/>
                  <a:gd name="T32" fmla="*/ 2 w 11"/>
                  <a:gd name="T33" fmla="*/ 4 h 14"/>
                  <a:gd name="T34" fmla="*/ 1 w 11"/>
                  <a:gd name="T35" fmla="*/ 7 h 14"/>
                  <a:gd name="T36" fmla="*/ 1 w 11"/>
                  <a:gd name="T37" fmla="*/ 10 h 14"/>
                  <a:gd name="T38" fmla="*/ 5 w 11"/>
                  <a:gd name="T39" fmla="*/ 10 h 14"/>
                  <a:gd name="T40" fmla="*/ 6 w 11"/>
                  <a:gd name="T41" fmla="*/ 9 h 14"/>
                  <a:gd name="T42" fmla="*/ 7 w 11"/>
                  <a:gd name="T43" fmla="*/ 11 h 14"/>
                  <a:gd name="T44" fmla="*/ 8 w 11"/>
                  <a:gd name="T45" fmla="*/ 14 h 14"/>
                  <a:gd name="T46" fmla="*/ 8 w 11"/>
                  <a:gd name="T47" fmla="*/ 14 h 14"/>
                  <a:gd name="T48" fmla="*/ 9 w 11"/>
                  <a:gd name="T49" fmla="*/ 11 h 14"/>
                  <a:gd name="T50" fmla="*/ 8 w 11"/>
                  <a:gd name="T51" fmla="*/ 8 h 14"/>
                  <a:gd name="T52" fmla="*/ 8 w 11"/>
                  <a:gd name="T53" fmla="*/ 7 h 14"/>
                  <a:gd name="T54" fmla="*/ 10 w 11"/>
                  <a:gd name="T55" fmla="*/ 7 h 14"/>
                  <a:gd name="T56" fmla="*/ 11 w 11"/>
                  <a:gd name="T57" fmla="*/ 7 h 14"/>
                  <a:gd name="T58" fmla="*/ 10 w 11"/>
                  <a:gd name="T5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4"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8"/>
                      <a:pt x="0" y="9"/>
                      <a:pt x="1" y="10"/>
                    </a:cubicBezTo>
                    <a:cubicBezTo>
                      <a:pt x="2" y="11"/>
                      <a:pt x="4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7" y="11"/>
                    </a:cubicBezTo>
                    <a:cubicBezTo>
                      <a:pt x="7" y="12"/>
                      <a:pt x="7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9" y="10"/>
                      <a:pt x="8" y="9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720"/>
              <p:cNvSpPr>
                <a:spLocks noEditPoints="1"/>
              </p:cNvSpPr>
              <p:nvPr/>
            </p:nvSpPr>
            <p:spPr bwMode="auto">
              <a:xfrm>
                <a:off x="1161" y="2666"/>
                <a:ext cx="53" cy="22"/>
              </a:xfrm>
              <a:custGeom>
                <a:avLst/>
                <a:gdLst>
                  <a:gd name="T0" fmla="*/ 36 w 69"/>
                  <a:gd name="T1" fmla="*/ 2 h 28"/>
                  <a:gd name="T2" fmla="*/ 26 w 69"/>
                  <a:gd name="T3" fmla="*/ 5 h 28"/>
                  <a:gd name="T4" fmla="*/ 22 w 69"/>
                  <a:gd name="T5" fmla="*/ 10 h 28"/>
                  <a:gd name="T6" fmla="*/ 18 w 69"/>
                  <a:gd name="T7" fmla="*/ 6 h 28"/>
                  <a:gd name="T8" fmla="*/ 2 w 69"/>
                  <a:gd name="T9" fmla="*/ 8 h 28"/>
                  <a:gd name="T10" fmla="*/ 8 w 69"/>
                  <a:gd name="T11" fmla="*/ 17 h 28"/>
                  <a:gd name="T12" fmla="*/ 3 w 69"/>
                  <a:gd name="T13" fmla="*/ 23 h 28"/>
                  <a:gd name="T14" fmla="*/ 3 w 69"/>
                  <a:gd name="T15" fmla="*/ 28 h 28"/>
                  <a:gd name="T16" fmla="*/ 6 w 69"/>
                  <a:gd name="T17" fmla="*/ 27 h 28"/>
                  <a:gd name="T18" fmla="*/ 19 w 69"/>
                  <a:gd name="T19" fmla="*/ 23 h 28"/>
                  <a:gd name="T20" fmla="*/ 25 w 69"/>
                  <a:gd name="T21" fmla="*/ 19 h 28"/>
                  <a:gd name="T22" fmla="*/ 27 w 69"/>
                  <a:gd name="T23" fmla="*/ 21 h 28"/>
                  <a:gd name="T24" fmla="*/ 30 w 69"/>
                  <a:gd name="T25" fmla="*/ 25 h 28"/>
                  <a:gd name="T26" fmla="*/ 54 w 69"/>
                  <a:gd name="T27" fmla="*/ 20 h 28"/>
                  <a:gd name="T28" fmla="*/ 18 w 69"/>
                  <a:gd name="T29" fmla="*/ 22 h 28"/>
                  <a:gd name="T30" fmla="*/ 7 w 69"/>
                  <a:gd name="T31" fmla="*/ 23 h 28"/>
                  <a:gd name="T32" fmla="*/ 11 w 69"/>
                  <a:gd name="T33" fmla="*/ 20 h 28"/>
                  <a:gd name="T34" fmla="*/ 11 w 69"/>
                  <a:gd name="T35" fmla="*/ 17 h 28"/>
                  <a:gd name="T36" fmla="*/ 10 w 69"/>
                  <a:gd name="T37" fmla="*/ 13 h 28"/>
                  <a:gd name="T38" fmla="*/ 13 w 69"/>
                  <a:gd name="T39" fmla="*/ 10 h 28"/>
                  <a:gd name="T40" fmla="*/ 13 w 69"/>
                  <a:gd name="T41" fmla="*/ 14 h 28"/>
                  <a:gd name="T42" fmla="*/ 16 w 69"/>
                  <a:gd name="T43" fmla="*/ 15 h 28"/>
                  <a:gd name="T44" fmla="*/ 16 w 69"/>
                  <a:gd name="T45" fmla="*/ 13 h 28"/>
                  <a:gd name="T46" fmla="*/ 16 w 69"/>
                  <a:gd name="T47" fmla="*/ 13 h 28"/>
                  <a:gd name="T48" fmla="*/ 17 w 69"/>
                  <a:gd name="T49" fmla="*/ 14 h 28"/>
                  <a:gd name="T50" fmla="*/ 18 w 69"/>
                  <a:gd name="T51" fmla="*/ 19 h 28"/>
                  <a:gd name="T52" fmla="*/ 18 w 69"/>
                  <a:gd name="T53" fmla="*/ 22 h 28"/>
                  <a:gd name="T54" fmla="*/ 56 w 69"/>
                  <a:gd name="T55" fmla="*/ 5 h 28"/>
                  <a:gd name="T56" fmla="*/ 56 w 69"/>
                  <a:gd name="T57" fmla="*/ 5 h 28"/>
                  <a:gd name="T58" fmla="*/ 44 w 69"/>
                  <a:gd name="T59" fmla="*/ 5 h 28"/>
                  <a:gd name="T60" fmla="*/ 44 w 69"/>
                  <a:gd name="T61" fmla="*/ 5 h 28"/>
                  <a:gd name="T62" fmla="*/ 44 w 69"/>
                  <a:gd name="T63" fmla="*/ 5 h 28"/>
                  <a:gd name="T64" fmla="*/ 41 w 69"/>
                  <a:gd name="T65" fmla="*/ 19 h 28"/>
                  <a:gd name="T66" fmla="*/ 29 w 69"/>
                  <a:gd name="T67" fmla="*/ 22 h 28"/>
                  <a:gd name="T68" fmla="*/ 26 w 69"/>
                  <a:gd name="T69" fmla="*/ 16 h 28"/>
                  <a:gd name="T70" fmla="*/ 26 w 69"/>
                  <a:gd name="T71" fmla="*/ 11 h 28"/>
                  <a:gd name="T72" fmla="*/ 30 w 69"/>
                  <a:gd name="T73" fmla="*/ 11 h 28"/>
                  <a:gd name="T74" fmla="*/ 33 w 69"/>
                  <a:gd name="T75" fmla="*/ 10 h 28"/>
                  <a:gd name="T76" fmla="*/ 35 w 69"/>
                  <a:gd name="T77" fmla="*/ 9 h 28"/>
                  <a:gd name="T78" fmla="*/ 36 w 69"/>
                  <a:gd name="T79" fmla="*/ 9 h 28"/>
                  <a:gd name="T80" fmla="*/ 40 w 69"/>
                  <a:gd name="T81" fmla="*/ 8 h 28"/>
                  <a:gd name="T82" fmla="*/ 42 w 69"/>
                  <a:gd name="T83" fmla="*/ 7 h 28"/>
                  <a:gd name="T84" fmla="*/ 46 w 69"/>
                  <a:gd name="T85" fmla="*/ 7 h 28"/>
                  <a:gd name="T86" fmla="*/ 48 w 69"/>
                  <a:gd name="T87" fmla="*/ 6 h 28"/>
                  <a:gd name="T88" fmla="*/ 50 w 69"/>
                  <a:gd name="T89" fmla="*/ 6 h 28"/>
                  <a:gd name="T90" fmla="*/ 52 w 69"/>
                  <a:gd name="T91" fmla="*/ 6 h 28"/>
                  <a:gd name="T92" fmla="*/ 56 w 69"/>
                  <a:gd name="T93" fmla="*/ 6 h 28"/>
                  <a:gd name="T94" fmla="*/ 58 w 69"/>
                  <a:gd name="T95" fmla="*/ 7 h 28"/>
                  <a:gd name="T96" fmla="*/ 59 w 69"/>
                  <a:gd name="T97" fmla="*/ 8 h 28"/>
                  <a:gd name="T98" fmla="*/ 61 w 69"/>
                  <a:gd name="T99" fmla="*/ 8 h 28"/>
                  <a:gd name="T100" fmla="*/ 62 w 69"/>
                  <a:gd name="T101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" h="28">
                    <a:moveTo>
                      <a:pt x="56" y="0"/>
                    </a:moveTo>
                    <a:cubicBezTo>
                      <a:pt x="52" y="0"/>
                      <a:pt x="48" y="0"/>
                      <a:pt x="44" y="1"/>
                    </a:cubicBezTo>
                    <a:cubicBezTo>
                      <a:pt x="42" y="1"/>
                      <a:pt x="39" y="2"/>
                      <a:pt x="36" y="2"/>
                    </a:cubicBezTo>
                    <a:cubicBezTo>
                      <a:pt x="34" y="3"/>
                      <a:pt x="32" y="3"/>
                      <a:pt x="30" y="4"/>
                    </a:cubicBezTo>
                    <a:cubicBezTo>
                      <a:pt x="29" y="3"/>
                      <a:pt x="27" y="3"/>
                      <a:pt x="27" y="4"/>
                    </a:cubicBezTo>
                    <a:cubicBezTo>
                      <a:pt x="26" y="4"/>
                      <a:pt x="26" y="5"/>
                      <a:pt x="26" y="5"/>
                    </a:cubicBezTo>
                    <a:cubicBezTo>
                      <a:pt x="26" y="6"/>
                      <a:pt x="25" y="6"/>
                      <a:pt x="25" y="7"/>
                    </a:cubicBezTo>
                    <a:cubicBezTo>
                      <a:pt x="26" y="8"/>
                      <a:pt x="25" y="8"/>
                      <a:pt x="25" y="8"/>
                    </a:cubicBezTo>
                    <a:cubicBezTo>
                      <a:pt x="24" y="9"/>
                      <a:pt x="23" y="10"/>
                      <a:pt x="22" y="10"/>
                    </a:cubicBezTo>
                    <a:cubicBezTo>
                      <a:pt x="21" y="11"/>
                      <a:pt x="20" y="11"/>
                      <a:pt x="19" y="11"/>
                    </a:cubicBezTo>
                    <a:cubicBezTo>
                      <a:pt x="19" y="10"/>
                      <a:pt x="18" y="8"/>
                      <a:pt x="18" y="7"/>
                    </a:cubicBezTo>
                    <a:cubicBezTo>
                      <a:pt x="18" y="7"/>
                      <a:pt x="18" y="6"/>
                      <a:pt x="18" y="6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5" y="5"/>
                      <a:pt x="13" y="5"/>
                      <a:pt x="11" y="6"/>
                    </a:cubicBezTo>
                    <a:cubicBezTo>
                      <a:pt x="8" y="7"/>
                      <a:pt x="5" y="7"/>
                      <a:pt x="2" y="8"/>
                    </a:cubicBezTo>
                    <a:cubicBezTo>
                      <a:pt x="0" y="8"/>
                      <a:pt x="0" y="11"/>
                      <a:pt x="2" y="11"/>
                    </a:cubicBezTo>
                    <a:cubicBezTo>
                      <a:pt x="3" y="12"/>
                      <a:pt x="4" y="12"/>
                      <a:pt x="5" y="13"/>
                    </a:cubicBezTo>
                    <a:cubicBezTo>
                      <a:pt x="6" y="14"/>
                      <a:pt x="7" y="16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9"/>
                      <a:pt x="6" y="20"/>
                      <a:pt x="6" y="20"/>
                    </a:cubicBezTo>
                    <a:cubicBezTo>
                      <a:pt x="5" y="21"/>
                      <a:pt x="3" y="22"/>
                      <a:pt x="3" y="23"/>
                    </a:cubicBezTo>
                    <a:cubicBezTo>
                      <a:pt x="2" y="24"/>
                      <a:pt x="2" y="24"/>
                      <a:pt x="1" y="25"/>
                    </a:cubicBezTo>
                    <a:cubicBezTo>
                      <a:pt x="0" y="26"/>
                      <a:pt x="1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4" y="28"/>
                    </a:cubicBezTo>
                    <a:cubicBezTo>
                      <a:pt x="4" y="28"/>
                      <a:pt x="5" y="28"/>
                      <a:pt x="5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7" y="26"/>
                      <a:pt x="8" y="26"/>
                      <a:pt x="9" y="26"/>
                    </a:cubicBezTo>
                    <a:cubicBezTo>
                      <a:pt x="12" y="26"/>
                      <a:pt x="15" y="25"/>
                      <a:pt x="18" y="25"/>
                    </a:cubicBezTo>
                    <a:cubicBezTo>
                      <a:pt x="19" y="24"/>
                      <a:pt x="19" y="23"/>
                      <a:pt x="19" y="23"/>
                    </a:cubicBezTo>
                    <a:cubicBezTo>
                      <a:pt x="21" y="22"/>
                      <a:pt x="21" y="20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9"/>
                      <a:pt x="24" y="19"/>
                      <a:pt x="25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7" y="20"/>
                      <a:pt x="27" y="21"/>
                      <a:pt x="27" y="21"/>
                    </a:cubicBezTo>
                    <a:cubicBezTo>
                      <a:pt x="27" y="22"/>
                      <a:pt x="27" y="23"/>
                      <a:pt x="27" y="24"/>
                    </a:cubicBezTo>
                    <a:cubicBezTo>
                      <a:pt x="27" y="24"/>
                      <a:pt x="28" y="25"/>
                      <a:pt x="28" y="25"/>
                    </a:cubicBezTo>
                    <a:cubicBezTo>
                      <a:pt x="29" y="25"/>
                      <a:pt x="29" y="25"/>
                      <a:pt x="30" y="25"/>
                    </a:cubicBezTo>
                    <a:cubicBezTo>
                      <a:pt x="32" y="25"/>
                      <a:pt x="34" y="25"/>
                      <a:pt x="36" y="24"/>
                    </a:cubicBezTo>
                    <a:cubicBezTo>
                      <a:pt x="38" y="23"/>
                      <a:pt x="41" y="22"/>
                      <a:pt x="43" y="22"/>
                    </a:cubicBezTo>
                    <a:cubicBezTo>
                      <a:pt x="47" y="22"/>
                      <a:pt x="50" y="21"/>
                      <a:pt x="54" y="20"/>
                    </a:cubicBezTo>
                    <a:cubicBezTo>
                      <a:pt x="59" y="19"/>
                      <a:pt x="67" y="16"/>
                      <a:pt x="68" y="9"/>
                    </a:cubicBezTo>
                    <a:cubicBezTo>
                      <a:pt x="69" y="3"/>
                      <a:pt x="62" y="0"/>
                      <a:pt x="56" y="0"/>
                    </a:cubicBezTo>
                    <a:close/>
                    <a:moveTo>
                      <a:pt x="18" y="22"/>
                    </a:moveTo>
                    <a:cubicBezTo>
                      <a:pt x="18" y="22"/>
                      <a:pt x="18" y="22"/>
                      <a:pt x="17" y="22"/>
                    </a:cubicBezTo>
                    <a:cubicBezTo>
                      <a:pt x="15" y="22"/>
                      <a:pt x="12" y="22"/>
                      <a:pt x="10" y="23"/>
                    </a:cubicBezTo>
                    <a:cubicBezTo>
                      <a:pt x="9" y="23"/>
                      <a:pt x="8" y="23"/>
                      <a:pt x="7" y="23"/>
                    </a:cubicBezTo>
                    <a:cubicBezTo>
                      <a:pt x="8" y="23"/>
                      <a:pt x="8" y="23"/>
                      <a:pt x="8" y="22"/>
                    </a:cubicBezTo>
                    <a:cubicBezTo>
                      <a:pt x="9" y="22"/>
                      <a:pt x="9" y="21"/>
                      <a:pt x="10" y="21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2" y="19"/>
                      <a:pt x="12" y="18"/>
                      <a:pt x="12" y="18"/>
                    </a:cubicBezTo>
                    <a:cubicBezTo>
                      <a:pt x="12" y="18"/>
                      <a:pt x="12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5"/>
                      <a:pt x="10" y="14"/>
                      <a:pt x="9" y="13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3" y="13"/>
                      <a:pt x="13" y="12"/>
                    </a:cubicBezTo>
                    <a:cubicBezTo>
                      <a:pt x="13" y="11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2"/>
                      <a:pt x="13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5"/>
                      <a:pt x="15" y="15"/>
                      <a:pt x="16" y="14"/>
                    </a:cubicBezTo>
                    <a:cubicBezTo>
                      <a:pt x="15" y="15"/>
                      <a:pt x="15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5" y="11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5"/>
                      <a:pt x="17" y="15"/>
                      <a:pt x="18" y="16"/>
                    </a:cubicBezTo>
                    <a:cubicBezTo>
                      <a:pt x="18" y="17"/>
                      <a:pt x="18" y="18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9" y="20"/>
                    </a:cubicBezTo>
                    <a:cubicBezTo>
                      <a:pt x="18" y="21"/>
                      <a:pt x="18" y="21"/>
                      <a:pt x="18" y="22"/>
                    </a:cubicBezTo>
                    <a:close/>
                    <a:moveTo>
                      <a:pt x="56" y="4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lose/>
                    <a:moveTo>
                      <a:pt x="44" y="5"/>
                    </a:move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lose/>
                    <a:moveTo>
                      <a:pt x="62" y="13"/>
                    </a:moveTo>
                    <a:cubicBezTo>
                      <a:pt x="59" y="15"/>
                      <a:pt x="54" y="17"/>
                      <a:pt x="51" y="17"/>
                    </a:cubicBezTo>
                    <a:cubicBezTo>
                      <a:pt x="48" y="18"/>
                      <a:pt x="44" y="18"/>
                      <a:pt x="41" y="19"/>
                    </a:cubicBezTo>
                    <a:cubicBezTo>
                      <a:pt x="39" y="19"/>
                      <a:pt x="38" y="20"/>
                      <a:pt x="36" y="20"/>
                    </a:cubicBezTo>
                    <a:cubicBezTo>
                      <a:pt x="34" y="21"/>
                      <a:pt x="32" y="21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0"/>
                      <a:pt x="29" y="19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7" y="16"/>
                      <a:pt x="26" y="16"/>
                    </a:cubicBezTo>
                    <a:cubicBezTo>
                      <a:pt x="24" y="16"/>
                      <a:pt x="23" y="16"/>
                      <a:pt x="21" y="16"/>
                    </a:cubicBezTo>
                    <a:cubicBezTo>
                      <a:pt x="21" y="15"/>
                      <a:pt x="21" y="15"/>
                      <a:pt x="20" y="14"/>
                    </a:cubicBezTo>
                    <a:cubicBezTo>
                      <a:pt x="23" y="14"/>
                      <a:pt x="25" y="13"/>
                      <a:pt x="26" y="11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7" y="11"/>
                      <a:pt x="28" y="12"/>
                      <a:pt x="29" y="12"/>
                    </a:cubicBezTo>
                    <a:cubicBezTo>
                      <a:pt x="29" y="12"/>
                      <a:pt x="29" y="12"/>
                      <a:pt x="30" y="11"/>
                    </a:cubicBezTo>
                    <a:cubicBezTo>
                      <a:pt x="30" y="12"/>
                      <a:pt x="31" y="12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7" y="9"/>
                      <a:pt x="37" y="9"/>
                    </a:cubicBezTo>
                    <a:cubicBezTo>
                      <a:pt x="38" y="9"/>
                      <a:pt x="38" y="9"/>
                      <a:pt x="39" y="8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2" y="8"/>
                      <a:pt x="42" y="8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7"/>
                    </a:cubicBezTo>
                    <a:cubicBezTo>
                      <a:pt x="45" y="8"/>
                      <a:pt x="45" y="7"/>
                      <a:pt x="46" y="7"/>
                    </a:cubicBezTo>
                    <a:cubicBezTo>
                      <a:pt x="46" y="7"/>
                      <a:pt x="46" y="7"/>
                      <a:pt x="46" y="6"/>
                    </a:cubicBezTo>
                    <a:cubicBezTo>
                      <a:pt x="46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7"/>
                      <a:pt x="49" y="7"/>
                    </a:cubicBezTo>
                    <a:cubicBezTo>
                      <a:pt x="49" y="7"/>
                      <a:pt x="50" y="6"/>
                      <a:pt x="50" y="6"/>
                    </a:cubicBezTo>
                    <a:cubicBezTo>
                      <a:pt x="51" y="6"/>
                      <a:pt x="52" y="6"/>
                      <a:pt x="52" y="6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5"/>
                      <a:pt x="52" y="6"/>
                      <a:pt x="52" y="6"/>
                    </a:cubicBezTo>
                    <a:cubicBezTo>
                      <a:pt x="52" y="6"/>
                      <a:pt x="53" y="7"/>
                      <a:pt x="53" y="7"/>
                    </a:cubicBezTo>
                    <a:cubicBezTo>
                      <a:pt x="54" y="7"/>
                      <a:pt x="54" y="6"/>
                      <a:pt x="54" y="6"/>
                    </a:cubicBezTo>
                    <a:cubicBezTo>
                      <a:pt x="55" y="6"/>
                      <a:pt x="55" y="6"/>
                      <a:pt x="56" y="6"/>
                    </a:cubicBezTo>
                    <a:cubicBezTo>
                      <a:pt x="56" y="6"/>
                      <a:pt x="56" y="7"/>
                      <a:pt x="56" y="7"/>
                    </a:cubicBezTo>
                    <a:cubicBezTo>
                      <a:pt x="57" y="7"/>
                      <a:pt x="57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0" y="8"/>
                      <a:pt x="60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9"/>
                      <a:pt x="61" y="9"/>
                      <a:pt x="61" y="10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2" y="11"/>
                      <a:pt x="62" y="12"/>
                      <a:pt x="6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721"/>
              <p:cNvSpPr/>
              <p:nvPr/>
            </p:nvSpPr>
            <p:spPr bwMode="auto">
              <a:xfrm>
                <a:off x="1152" y="2659"/>
                <a:ext cx="7" cy="13"/>
              </a:xfrm>
              <a:custGeom>
                <a:avLst/>
                <a:gdLst>
                  <a:gd name="T0" fmla="*/ 10 w 10"/>
                  <a:gd name="T1" fmla="*/ 12 h 16"/>
                  <a:gd name="T2" fmla="*/ 9 w 10"/>
                  <a:gd name="T3" fmla="*/ 9 h 16"/>
                  <a:gd name="T4" fmla="*/ 9 w 10"/>
                  <a:gd name="T5" fmla="*/ 1 h 16"/>
                  <a:gd name="T6" fmla="*/ 7 w 10"/>
                  <a:gd name="T7" fmla="*/ 1 h 16"/>
                  <a:gd name="T8" fmla="*/ 4 w 10"/>
                  <a:gd name="T9" fmla="*/ 5 h 16"/>
                  <a:gd name="T10" fmla="*/ 1 w 10"/>
                  <a:gd name="T11" fmla="*/ 7 h 16"/>
                  <a:gd name="T12" fmla="*/ 1 w 10"/>
                  <a:gd name="T13" fmla="*/ 9 h 16"/>
                  <a:gd name="T14" fmla="*/ 5 w 10"/>
                  <a:gd name="T15" fmla="*/ 7 h 16"/>
                  <a:gd name="T16" fmla="*/ 6 w 10"/>
                  <a:gd name="T17" fmla="*/ 5 h 16"/>
                  <a:gd name="T18" fmla="*/ 7 w 10"/>
                  <a:gd name="T19" fmla="*/ 4 h 16"/>
                  <a:gd name="T20" fmla="*/ 7 w 10"/>
                  <a:gd name="T21" fmla="*/ 8 h 16"/>
                  <a:gd name="T22" fmla="*/ 7 w 10"/>
                  <a:gd name="T23" fmla="*/ 15 h 16"/>
                  <a:gd name="T24" fmla="*/ 10 w 10"/>
                  <a:gd name="T25" fmla="*/ 15 h 16"/>
                  <a:gd name="T26" fmla="*/ 10 w 10"/>
                  <a:gd name="T2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6">
                    <a:moveTo>
                      <a:pt x="10" y="12"/>
                    </a:moveTo>
                    <a:cubicBezTo>
                      <a:pt x="9" y="11"/>
                      <a:pt x="10" y="10"/>
                      <a:pt x="9" y="9"/>
                    </a:cubicBezTo>
                    <a:cubicBezTo>
                      <a:pt x="9" y="7"/>
                      <a:pt x="9" y="4"/>
                      <a:pt x="9" y="1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5" y="3"/>
                      <a:pt x="4" y="5"/>
                    </a:cubicBezTo>
                    <a:cubicBezTo>
                      <a:pt x="3" y="5"/>
                      <a:pt x="2" y="7"/>
                      <a:pt x="1" y="7"/>
                    </a:cubicBezTo>
                    <a:cubicBezTo>
                      <a:pt x="0" y="8"/>
                      <a:pt x="0" y="10"/>
                      <a:pt x="1" y="9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11"/>
                      <a:pt x="7" y="13"/>
                      <a:pt x="7" y="15"/>
                    </a:cubicBezTo>
                    <a:cubicBezTo>
                      <a:pt x="7" y="16"/>
                      <a:pt x="10" y="16"/>
                      <a:pt x="10" y="15"/>
                    </a:cubicBezTo>
                    <a:cubicBezTo>
                      <a:pt x="10" y="14"/>
                      <a:pt x="10" y="13"/>
                      <a:pt x="1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722"/>
              <p:cNvSpPr>
                <a:spLocks noEditPoints="1"/>
              </p:cNvSpPr>
              <p:nvPr/>
            </p:nvSpPr>
            <p:spPr bwMode="auto">
              <a:xfrm>
                <a:off x="1159" y="2658"/>
                <a:ext cx="8" cy="13"/>
              </a:xfrm>
              <a:custGeom>
                <a:avLst/>
                <a:gdLst>
                  <a:gd name="T0" fmla="*/ 9 w 10"/>
                  <a:gd name="T1" fmla="*/ 11 h 17"/>
                  <a:gd name="T2" fmla="*/ 9 w 10"/>
                  <a:gd name="T3" fmla="*/ 7 h 17"/>
                  <a:gd name="T4" fmla="*/ 9 w 10"/>
                  <a:gd name="T5" fmla="*/ 5 h 17"/>
                  <a:gd name="T6" fmla="*/ 9 w 10"/>
                  <a:gd name="T7" fmla="*/ 2 h 17"/>
                  <a:gd name="T8" fmla="*/ 5 w 10"/>
                  <a:gd name="T9" fmla="*/ 1 h 17"/>
                  <a:gd name="T10" fmla="*/ 1 w 10"/>
                  <a:gd name="T11" fmla="*/ 3 h 17"/>
                  <a:gd name="T12" fmla="*/ 1 w 10"/>
                  <a:gd name="T13" fmla="*/ 4 h 17"/>
                  <a:gd name="T14" fmla="*/ 2 w 10"/>
                  <a:gd name="T15" fmla="*/ 8 h 17"/>
                  <a:gd name="T16" fmla="*/ 7 w 10"/>
                  <a:gd name="T17" fmla="*/ 9 h 17"/>
                  <a:gd name="T18" fmla="*/ 7 w 10"/>
                  <a:gd name="T19" fmla="*/ 9 h 17"/>
                  <a:gd name="T20" fmla="*/ 7 w 10"/>
                  <a:gd name="T21" fmla="*/ 12 h 17"/>
                  <a:gd name="T22" fmla="*/ 6 w 10"/>
                  <a:gd name="T23" fmla="*/ 15 h 17"/>
                  <a:gd name="T24" fmla="*/ 6 w 10"/>
                  <a:gd name="T25" fmla="*/ 16 h 17"/>
                  <a:gd name="T26" fmla="*/ 9 w 10"/>
                  <a:gd name="T27" fmla="*/ 11 h 17"/>
                  <a:gd name="T28" fmla="*/ 4 w 10"/>
                  <a:gd name="T29" fmla="*/ 7 h 17"/>
                  <a:gd name="T30" fmla="*/ 2 w 10"/>
                  <a:gd name="T31" fmla="*/ 6 h 17"/>
                  <a:gd name="T32" fmla="*/ 2 w 10"/>
                  <a:gd name="T33" fmla="*/ 5 h 17"/>
                  <a:gd name="T34" fmla="*/ 3 w 10"/>
                  <a:gd name="T35" fmla="*/ 5 h 17"/>
                  <a:gd name="T36" fmla="*/ 3 w 10"/>
                  <a:gd name="T37" fmla="*/ 4 h 17"/>
                  <a:gd name="T38" fmla="*/ 3 w 10"/>
                  <a:gd name="T39" fmla="*/ 4 h 17"/>
                  <a:gd name="T40" fmla="*/ 3 w 10"/>
                  <a:gd name="T41" fmla="*/ 3 h 17"/>
                  <a:gd name="T42" fmla="*/ 4 w 10"/>
                  <a:gd name="T43" fmla="*/ 3 h 17"/>
                  <a:gd name="T44" fmla="*/ 6 w 10"/>
                  <a:gd name="T45" fmla="*/ 3 h 17"/>
                  <a:gd name="T46" fmla="*/ 7 w 10"/>
                  <a:gd name="T47" fmla="*/ 3 h 17"/>
                  <a:gd name="T48" fmla="*/ 7 w 10"/>
                  <a:gd name="T49" fmla="*/ 4 h 17"/>
                  <a:gd name="T50" fmla="*/ 7 w 10"/>
                  <a:gd name="T51" fmla="*/ 5 h 17"/>
                  <a:gd name="T52" fmla="*/ 7 w 10"/>
                  <a:gd name="T53" fmla="*/ 5 h 17"/>
                  <a:gd name="T54" fmla="*/ 4 w 10"/>
                  <a:gd name="T5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7">
                    <a:moveTo>
                      <a:pt x="9" y="11"/>
                    </a:moveTo>
                    <a:cubicBezTo>
                      <a:pt x="9" y="10"/>
                      <a:pt x="9" y="9"/>
                      <a:pt x="9" y="7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4"/>
                      <a:pt x="10" y="3"/>
                      <a:pt x="9" y="2"/>
                    </a:cubicBezTo>
                    <a:cubicBezTo>
                      <a:pt x="9" y="1"/>
                      <a:pt x="7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5"/>
                      <a:pt x="1" y="8"/>
                      <a:pt x="2" y="8"/>
                    </a:cubicBezTo>
                    <a:cubicBezTo>
                      <a:pt x="4" y="9"/>
                      <a:pt x="5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1"/>
                      <a:pt x="7" y="12"/>
                    </a:cubicBezTo>
                    <a:cubicBezTo>
                      <a:pt x="7" y="13"/>
                      <a:pt x="6" y="14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9" y="17"/>
                      <a:pt x="9" y="13"/>
                      <a:pt x="9" y="11"/>
                    </a:cubicBezTo>
                    <a:close/>
                    <a:moveTo>
                      <a:pt x="4" y="7"/>
                    </a:moveTo>
                    <a:cubicBezTo>
                      <a:pt x="3" y="7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5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723"/>
              <p:cNvSpPr/>
              <p:nvPr/>
            </p:nvSpPr>
            <p:spPr bwMode="auto">
              <a:xfrm>
                <a:off x="1167" y="2658"/>
                <a:ext cx="8" cy="11"/>
              </a:xfrm>
              <a:custGeom>
                <a:avLst/>
                <a:gdLst>
                  <a:gd name="T0" fmla="*/ 9 w 10"/>
                  <a:gd name="T1" fmla="*/ 6 h 15"/>
                  <a:gd name="T2" fmla="*/ 6 w 10"/>
                  <a:gd name="T3" fmla="*/ 5 h 15"/>
                  <a:gd name="T4" fmla="*/ 6 w 10"/>
                  <a:gd name="T5" fmla="*/ 5 h 15"/>
                  <a:gd name="T6" fmla="*/ 6 w 10"/>
                  <a:gd name="T7" fmla="*/ 2 h 15"/>
                  <a:gd name="T8" fmla="*/ 4 w 10"/>
                  <a:gd name="T9" fmla="*/ 0 h 15"/>
                  <a:gd name="T10" fmla="*/ 1 w 10"/>
                  <a:gd name="T11" fmla="*/ 1 h 15"/>
                  <a:gd name="T12" fmla="*/ 0 w 10"/>
                  <a:gd name="T13" fmla="*/ 4 h 15"/>
                  <a:gd name="T14" fmla="*/ 2 w 10"/>
                  <a:gd name="T15" fmla="*/ 4 h 15"/>
                  <a:gd name="T16" fmla="*/ 2 w 10"/>
                  <a:gd name="T17" fmla="*/ 3 h 15"/>
                  <a:gd name="T18" fmla="*/ 4 w 10"/>
                  <a:gd name="T19" fmla="*/ 2 h 15"/>
                  <a:gd name="T20" fmla="*/ 4 w 10"/>
                  <a:gd name="T21" fmla="*/ 2 h 15"/>
                  <a:gd name="T22" fmla="*/ 4 w 10"/>
                  <a:gd name="T23" fmla="*/ 4 h 15"/>
                  <a:gd name="T24" fmla="*/ 3 w 10"/>
                  <a:gd name="T25" fmla="*/ 6 h 15"/>
                  <a:gd name="T26" fmla="*/ 4 w 10"/>
                  <a:gd name="T27" fmla="*/ 7 h 15"/>
                  <a:gd name="T28" fmla="*/ 7 w 10"/>
                  <a:gd name="T29" fmla="*/ 7 h 15"/>
                  <a:gd name="T30" fmla="*/ 8 w 10"/>
                  <a:gd name="T31" fmla="*/ 10 h 15"/>
                  <a:gd name="T32" fmla="*/ 6 w 10"/>
                  <a:gd name="T33" fmla="*/ 12 h 15"/>
                  <a:gd name="T34" fmla="*/ 2 w 10"/>
                  <a:gd name="T35" fmla="*/ 13 h 15"/>
                  <a:gd name="T36" fmla="*/ 2 w 10"/>
                  <a:gd name="T37" fmla="*/ 15 h 15"/>
                  <a:gd name="T38" fmla="*/ 7 w 10"/>
                  <a:gd name="T39" fmla="*/ 14 h 15"/>
                  <a:gd name="T40" fmla="*/ 9 w 10"/>
                  <a:gd name="T41" fmla="*/ 12 h 15"/>
                  <a:gd name="T42" fmla="*/ 10 w 10"/>
                  <a:gd name="T43" fmla="*/ 10 h 15"/>
                  <a:gd name="T44" fmla="*/ 9 w 10"/>
                  <a:gd name="T4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9" y="6"/>
                    </a:moveTo>
                    <a:cubicBezTo>
                      <a:pt x="8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8"/>
                      <a:pt x="8" y="9"/>
                      <a:pt x="8" y="10"/>
                    </a:cubicBezTo>
                    <a:cubicBezTo>
                      <a:pt x="7" y="11"/>
                      <a:pt x="7" y="12"/>
                      <a:pt x="6" y="12"/>
                    </a:cubicBezTo>
                    <a:cubicBezTo>
                      <a:pt x="5" y="12"/>
                      <a:pt x="3" y="12"/>
                      <a:pt x="2" y="13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4" y="15"/>
                      <a:pt x="6" y="14"/>
                      <a:pt x="7" y="14"/>
                    </a:cubicBezTo>
                    <a:cubicBezTo>
                      <a:pt x="8" y="13"/>
                      <a:pt x="8" y="13"/>
                      <a:pt x="9" y="12"/>
                    </a:cubicBezTo>
                    <a:cubicBezTo>
                      <a:pt x="9" y="12"/>
                      <a:pt x="10" y="11"/>
                      <a:pt x="10" y="10"/>
                    </a:cubicBezTo>
                    <a:cubicBezTo>
                      <a:pt x="10" y="9"/>
                      <a:pt x="10" y="7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724"/>
              <p:cNvSpPr>
                <a:spLocks noEditPoints="1"/>
              </p:cNvSpPr>
              <p:nvPr/>
            </p:nvSpPr>
            <p:spPr bwMode="auto">
              <a:xfrm>
                <a:off x="1174" y="2655"/>
                <a:ext cx="6" cy="13"/>
              </a:xfrm>
              <a:custGeom>
                <a:avLst/>
                <a:gdLst>
                  <a:gd name="T0" fmla="*/ 8 w 8"/>
                  <a:gd name="T1" fmla="*/ 11 h 17"/>
                  <a:gd name="T2" fmla="*/ 8 w 8"/>
                  <a:gd name="T3" fmla="*/ 4 h 17"/>
                  <a:gd name="T4" fmla="*/ 5 w 8"/>
                  <a:gd name="T5" fmla="*/ 1 h 17"/>
                  <a:gd name="T6" fmla="*/ 1 w 8"/>
                  <a:gd name="T7" fmla="*/ 3 h 17"/>
                  <a:gd name="T8" fmla="*/ 1 w 8"/>
                  <a:gd name="T9" fmla="*/ 3 h 17"/>
                  <a:gd name="T10" fmla="*/ 0 w 8"/>
                  <a:gd name="T11" fmla="*/ 7 h 17"/>
                  <a:gd name="T12" fmla="*/ 2 w 8"/>
                  <a:gd name="T13" fmla="*/ 9 h 17"/>
                  <a:gd name="T14" fmla="*/ 5 w 8"/>
                  <a:gd name="T15" fmla="*/ 8 h 17"/>
                  <a:gd name="T16" fmla="*/ 5 w 8"/>
                  <a:gd name="T17" fmla="*/ 11 h 17"/>
                  <a:gd name="T18" fmla="*/ 5 w 8"/>
                  <a:gd name="T19" fmla="*/ 15 h 17"/>
                  <a:gd name="T20" fmla="*/ 6 w 8"/>
                  <a:gd name="T21" fmla="*/ 17 h 17"/>
                  <a:gd name="T22" fmla="*/ 6 w 8"/>
                  <a:gd name="T23" fmla="*/ 17 h 17"/>
                  <a:gd name="T24" fmla="*/ 8 w 8"/>
                  <a:gd name="T25" fmla="*/ 11 h 17"/>
                  <a:gd name="T26" fmla="*/ 3 w 8"/>
                  <a:gd name="T27" fmla="*/ 7 h 17"/>
                  <a:gd name="T28" fmla="*/ 2 w 8"/>
                  <a:gd name="T29" fmla="*/ 4 h 17"/>
                  <a:gd name="T30" fmla="*/ 2 w 8"/>
                  <a:gd name="T31" fmla="*/ 4 h 17"/>
                  <a:gd name="T32" fmla="*/ 3 w 8"/>
                  <a:gd name="T33" fmla="*/ 3 h 17"/>
                  <a:gd name="T34" fmla="*/ 5 w 8"/>
                  <a:gd name="T35" fmla="*/ 3 h 17"/>
                  <a:gd name="T36" fmla="*/ 5 w 8"/>
                  <a:gd name="T37" fmla="*/ 5 h 17"/>
                  <a:gd name="T38" fmla="*/ 3 w 8"/>
                  <a:gd name="T3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7">
                    <a:moveTo>
                      <a:pt x="8" y="11"/>
                    </a:moveTo>
                    <a:cubicBezTo>
                      <a:pt x="8" y="9"/>
                      <a:pt x="8" y="6"/>
                      <a:pt x="8" y="4"/>
                    </a:cubicBezTo>
                    <a:cubicBezTo>
                      <a:pt x="8" y="3"/>
                      <a:pt x="7" y="1"/>
                      <a:pt x="5" y="1"/>
                    </a:cubicBezTo>
                    <a:cubicBezTo>
                      <a:pt x="3" y="0"/>
                      <a:pt x="0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5"/>
                      <a:pt x="0" y="5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5" y="9"/>
                      <a:pt x="5" y="10"/>
                      <a:pt x="5" y="11"/>
                    </a:cubicBezTo>
                    <a:cubicBezTo>
                      <a:pt x="5" y="12"/>
                      <a:pt x="5" y="13"/>
                      <a:pt x="5" y="15"/>
                    </a:cubicBezTo>
                    <a:cubicBezTo>
                      <a:pt x="5" y="16"/>
                      <a:pt x="5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6"/>
                      <a:pt x="8" y="12"/>
                      <a:pt x="8" y="11"/>
                    </a:cubicBezTo>
                    <a:close/>
                    <a:moveTo>
                      <a:pt x="3" y="7"/>
                    </a:moveTo>
                    <a:cubicBezTo>
                      <a:pt x="2" y="6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6" y="3"/>
                      <a:pt x="5" y="5"/>
                      <a:pt x="5" y="5"/>
                    </a:cubicBezTo>
                    <a:cubicBezTo>
                      <a:pt x="5" y="6"/>
                      <a:pt x="4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725"/>
              <p:cNvSpPr/>
              <p:nvPr/>
            </p:nvSpPr>
            <p:spPr bwMode="auto">
              <a:xfrm>
                <a:off x="1183" y="2659"/>
                <a:ext cx="7" cy="3"/>
              </a:xfrm>
              <a:custGeom>
                <a:avLst/>
                <a:gdLst>
                  <a:gd name="T0" fmla="*/ 6 w 9"/>
                  <a:gd name="T1" fmla="*/ 1 h 4"/>
                  <a:gd name="T2" fmla="*/ 1 w 9"/>
                  <a:gd name="T3" fmla="*/ 2 h 4"/>
                  <a:gd name="T4" fmla="*/ 0 w 9"/>
                  <a:gd name="T5" fmla="*/ 3 h 4"/>
                  <a:gd name="T6" fmla="*/ 2 w 9"/>
                  <a:gd name="T7" fmla="*/ 4 h 4"/>
                  <a:gd name="T8" fmla="*/ 6 w 9"/>
                  <a:gd name="T9" fmla="*/ 4 h 4"/>
                  <a:gd name="T10" fmla="*/ 9 w 9"/>
                  <a:gd name="T11" fmla="*/ 2 h 4"/>
                  <a:gd name="T12" fmla="*/ 6 w 9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6" y="1"/>
                    </a:moveTo>
                    <a:cubicBezTo>
                      <a:pt x="4" y="1"/>
                      <a:pt x="3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3" y="4"/>
                      <a:pt x="4" y="4"/>
                      <a:pt x="6" y="4"/>
                    </a:cubicBezTo>
                    <a:cubicBezTo>
                      <a:pt x="7" y="4"/>
                      <a:pt x="9" y="4"/>
                      <a:pt x="9" y="2"/>
                    </a:cubicBezTo>
                    <a:cubicBezTo>
                      <a:pt x="9" y="0"/>
                      <a:pt x="7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726"/>
              <p:cNvSpPr/>
              <p:nvPr/>
            </p:nvSpPr>
            <p:spPr bwMode="auto">
              <a:xfrm>
                <a:off x="1191" y="2652"/>
                <a:ext cx="5" cy="12"/>
              </a:xfrm>
              <a:custGeom>
                <a:avLst/>
                <a:gdLst>
                  <a:gd name="T0" fmla="*/ 7 w 7"/>
                  <a:gd name="T1" fmla="*/ 15 h 16"/>
                  <a:gd name="T2" fmla="*/ 5 w 7"/>
                  <a:gd name="T3" fmla="*/ 6 h 16"/>
                  <a:gd name="T4" fmla="*/ 5 w 7"/>
                  <a:gd name="T5" fmla="*/ 3 h 16"/>
                  <a:gd name="T6" fmla="*/ 4 w 7"/>
                  <a:gd name="T7" fmla="*/ 1 h 16"/>
                  <a:gd name="T8" fmla="*/ 2 w 7"/>
                  <a:gd name="T9" fmla="*/ 2 h 16"/>
                  <a:gd name="T10" fmla="*/ 1 w 7"/>
                  <a:gd name="T11" fmla="*/ 4 h 16"/>
                  <a:gd name="T12" fmla="*/ 1 w 7"/>
                  <a:gd name="T13" fmla="*/ 5 h 16"/>
                  <a:gd name="T14" fmla="*/ 1 w 7"/>
                  <a:gd name="T15" fmla="*/ 5 h 16"/>
                  <a:gd name="T16" fmla="*/ 2 w 7"/>
                  <a:gd name="T17" fmla="*/ 6 h 16"/>
                  <a:gd name="T18" fmla="*/ 2 w 7"/>
                  <a:gd name="T19" fmla="*/ 5 h 16"/>
                  <a:gd name="T20" fmla="*/ 3 w 7"/>
                  <a:gd name="T21" fmla="*/ 7 h 16"/>
                  <a:gd name="T22" fmla="*/ 4 w 7"/>
                  <a:gd name="T23" fmla="*/ 15 h 16"/>
                  <a:gd name="T24" fmla="*/ 5 w 7"/>
                  <a:gd name="T25" fmla="*/ 16 h 16"/>
                  <a:gd name="T26" fmla="*/ 5 w 7"/>
                  <a:gd name="T27" fmla="*/ 16 h 16"/>
                  <a:gd name="T28" fmla="*/ 6 w 7"/>
                  <a:gd name="T29" fmla="*/ 15 h 16"/>
                  <a:gd name="T30" fmla="*/ 7 w 7"/>
                  <a:gd name="T3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16">
                    <a:moveTo>
                      <a:pt x="7" y="15"/>
                    </a:moveTo>
                    <a:cubicBezTo>
                      <a:pt x="6" y="12"/>
                      <a:pt x="5" y="9"/>
                      <a:pt x="5" y="6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10"/>
                      <a:pt x="4" y="12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7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727"/>
              <p:cNvSpPr>
                <a:spLocks noEditPoints="1"/>
              </p:cNvSpPr>
              <p:nvPr/>
            </p:nvSpPr>
            <p:spPr bwMode="auto">
              <a:xfrm>
                <a:off x="1195" y="2652"/>
                <a:ext cx="7" cy="13"/>
              </a:xfrm>
              <a:custGeom>
                <a:avLst/>
                <a:gdLst>
                  <a:gd name="T0" fmla="*/ 10 w 10"/>
                  <a:gd name="T1" fmla="*/ 6 h 16"/>
                  <a:gd name="T2" fmla="*/ 9 w 10"/>
                  <a:gd name="T3" fmla="*/ 4 h 16"/>
                  <a:gd name="T4" fmla="*/ 9 w 10"/>
                  <a:gd name="T5" fmla="*/ 3 h 16"/>
                  <a:gd name="T6" fmla="*/ 7 w 10"/>
                  <a:gd name="T7" fmla="*/ 1 h 16"/>
                  <a:gd name="T8" fmla="*/ 4 w 10"/>
                  <a:gd name="T9" fmla="*/ 1 h 16"/>
                  <a:gd name="T10" fmla="*/ 2 w 10"/>
                  <a:gd name="T11" fmla="*/ 6 h 16"/>
                  <a:gd name="T12" fmla="*/ 2 w 10"/>
                  <a:gd name="T13" fmla="*/ 6 h 16"/>
                  <a:gd name="T14" fmla="*/ 3 w 10"/>
                  <a:gd name="T15" fmla="*/ 9 h 16"/>
                  <a:gd name="T16" fmla="*/ 6 w 10"/>
                  <a:gd name="T17" fmla="*/ 8 h 16"/>
                  <a:gd name="T18" fmla="*/ 7 w 10"/>
                  <a:gd name="T19" fmla="*/ 7 h 16"/>
                  <a:gd name="T20" fmla="*/ 7 w 10"/>
                  <a:gd name="T21" fmla="*/ 9 h 16"/>
                  <a:gd name="T22" fmla="*/ 7 w 10"/>
                  <a:gd name="T23" fmla="*/ 11 h 16"/>
                  <a:gd name="T24" fmla="*/ 7 w 10"/>
                  <a:gd name="T25" fmla="*/ 12 h 16"/>
                  <a:gd name="T26" fmla="*/ 6 w 10"/>
                  <a:gd name="T27" fmla="*/ 14 h 16"/>
                  <a:gd name="T28" fmla="*/ 7 w 10"/>
                  <a:gd name="T29" fmla="*/ 15 h 16"/>
                  <a:gd name="T30" fmla="*/ 10 w 10"/>
                  <a:gd name="T31" fmla="*/ 10 h 16"/>
                  <a:gd name="T32" fmla="*/ 10 w 10"/>
                  <a:gd name="T33" fmla="*/ 6 h 16"/>
                  <a:gd name="T34" fmla="*/ 6 w 10"/>
                  <a:gd name="T35" fmla="*/ 6 h 16"/>
                  <a:gd name="T36" fmla="*/ 5 w 10"/>
                  <a:gd name="T37" fmla="*/ 7 h 16"/>
                  <a:gd name="T38" fmla="*/ 4 w 10"/>
                  <a:gd name="T39" fmla="*/ 6 h 16"/>
                  <a:gd name="T40" fmla="*/ 3 w 10"/>
                  <a:gd name="T41" fmla="*/ 5 h 16"/>
                  <a:gd name="T42" fmla="*/ 4 w 10"/>
                  <a:gd name="T43" fmla="*/ 3 h 16"/>
                  <a:gd name="T44" fmla="*/ 7 w 10"/>
                  <a:gd name="T45" fmla="*/ 3 h 16"/>
                  <a:gd name="T46" fmla="*/ 6 w 10"/>
                  <a:gd name="T4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16">
                    <a:moveTo>
                      <a:pt x="10" y="6"/>
                    </a:moveTo>
                    <a:cubicBezTo>
                      <a:pt x="10" y="5"/>
                      <a:pt x="10" y="5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1"/>
                      <a:pt x="0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8"/>
                      <a:pt x="3" y="9"/>
                    </a:cubicBezTo>
                    <a:cubicBezTo>
                      <a:pt x="4" y="9"/>
                      <a:pt x="5" y="9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9" y="16"/>
                      <a:pt x="10" y="12"/>
                      <a:pt x="10" y="10"/>
                    </a:cubicBezTo>
                    <a:cubicBezTo>
                      <a:pt x="10" y="9"/>
                      <a:pt x="10" y="7"/>
                      <a:pt x="10" y="6"/>
                    </a:cubicBezTo>
                    <a:close/>
                    <a:moveTo>
                      <a:pt x="6" y="6"/>
                    </a:moveTo>
                    <a:cubicBezTo>
                      <a:pt x="6" y="6"/>
                      <a:pt x="5" y="6"/>
                      <a:pt x="5" y="7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3"/>
                    </a:cubicBezTo>
                    <a:cubicBezTo>
                      <a:pt x="4" y="2"/>
                      <a:pt x="6" y="2"/>
                      <a:pt x="7" y="3"/>
                    </a:cubicBezTo>
                    <a:cubicBezTo>
                      <a:pt x="7" y="3"/>
                      <a:pt x="6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728"/>
              <p:cNvSpPr/>
              <p:nvPr/>
            </p:nvSpPr>
            <p:spPr bwMode="auto">
              <a:xfrm>
                <a:off x="1202" y="2652"/>
                <a:ext cx="8" cy="11"/>
              </a:xfrm>
              <a:custGeom>
                <a:avLst/>
                <a:gdLst>
                  <a:gd name="T0" fmla="*/ 8 w 10"/>
                  <a:gd name="T1" fmla="*/ 5 h 15"/>
                  <a:gd name="T2" fmla="*/ 7 w 10"/>
                  <a:gd name="T3" fmla="*/ 5 h 15"/>
                  <a:gd name="T4" fmla="*/ 7 w 10"/>
                  <a:gd name="T5" fmla="*/ 2 h 15"/>
                  <a:gd name="T6" fmla="*/ 5 w 10"/>
                  <a:gd name="T7" fmla="*/ 2 h 15"/>
                  <a:gd name="T8" fmla="*/ 5 w 10"/>
                  <a:gd name="T9" fmla="*/ 6 h 15"/>
                  <a:gd name="T10" fmla="*/ 3 w 10"/>
                  <a:gd name="T11" fmla="*/ 6 h 15"/>
                  <a:gd name="T12" fmla="*/ 2 w 10"/>
                  <a:gd name="T13" fmla="*/ 7 h 15"/>
                  <a:gd name="T14" fmla="*/ 3 w 10"/>
                  <a:gd name="T15" fmla="*/ 4 h 15"/>
                  <a:gd name="T16" fmla="*/ 3 w 10"/>
                  <a:gd name="T17" fmla="*/ 0 h 15"/>
                  <a:gd name="T18" fmla="*/ 3 w 10"/>
                  <a:gd name="T19" fmla="*/ 0 h 15"/>
                  <a:gd name="T20" fmla="*/ 3 w 10"/>
                  <a:gd name="T21" fmla="*/ 0 h 15"/>
                  <a:gd name="T22" fmla="*/ 3 w 10"/>
                  <a:gd name="T23" fmla="*/ 0 h 15"/>
                  <a:gd name="T24" fmla="*/ 2 w 10"/>
                  <a:gd name="T25" fmla="*/ 0 h 15"/>
                  <a:gd name="T26" fmla="*/ 2 w 10"/>
                  <a:gd name="T27" fmla="*/ 0 h 15"/>
                  <a:gd name="T28" fmla="*/ 1 w 10"/>
                  <a:gd name="T29" fmla="*/ 0 h 15"/>
                  <a:gd name="T30" fmla="*/ 1 w 10"/>
                  <a:gd name="T31" fmla="*/ 0 h 15"/>
                  <a:gd name="T32" fmla="*/ 1 w 10"/>
                  <a:gd name="T33" fmla="*/ 0 h 15"/>
                  <a:gd name="T34" fmla="*/ 1 w 10"/>
                  <a:gd name="T35" fmla="*/ 0 h 15"/>
                  <a:gd name="T36" fmla="*/ 1 w 10"/>
                  <a:gd name="T37" fmla="*/ 0 h 15"/>
                  <a:gd name="T38" fmla="*/ 1 w 10"/>
                  <a:gd name="T39" fmla="*/ 2 h 15"/>
                  <a:gd name="T40" fmla="*/ 0 w 10"/>
                  <a:gd name="T41" fmla="*/ 6 h 15"/>
                  <a:gd name="T42" fmla="*/ 2 w 10"/>
                  <a:gd name="T43" fmla="*/ 9 h 15"/>
                  <a:gd name="T44" fmla="*/ 5 w 10"/>
                  <a:gd name="T45" fmla="*/ 9 h 15"/>
                  <a:gd name="T46" fmla="*/ 6 w 10"/>
                  <a:gd name="T47" fmla="*/ 13 h 15"/>
                  <a:gd name="T48" fmla="*/ 8 w 10"/>
                  <a:gd name="T49" fmla="*/ 13 h 15"/>
                  <a:gd name="T50" fmla="*/ 8 w 10"/>
                  <a:gd name="T51" fmla="*/ 12 h 15"/>
                  <a:gd name="T52" fmla="*/ 8 w 10"/>
                  <a:gd name="T53" fmla="*/ 11 h 15"/>
                  <a:gd name="T54" fmla="*/ 7 w 10"/>
                  <a:gd name="T55" fmla="*/ 9 h 15"/>
                  <a:gd name="T56" fmla="*/ 7 w 10"/>
                  <a:gd name="T57" fmla="*/ 8 h 15"/>
                  <a:gd name="T58" fmla="*/ 8 w 10"/>
                  <a:gd name="T59" fmla="*/ 8 h 15"/>
                  <a:gd name="T60" fmla="*/ 8 w 10"/>
                  <a:gd name="T61" fmla="*/ 8 h 15"/>
                  <a:gd name="T62" fmla="*/ 8 w 10"/>
                  <a:gd name="T6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5">
                    <a:moveTo>
                      <a:pt x="8" y="5"/>
                    </a:move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3"/>
                      <a:pt x="7" y="2"/>
                    </a:cubicBezTo>
                    <a:cubicBezTo>
                      <a:pt x="7" y="2"/>
                      <a:pt x="5" y="2"/>
                      <a:pt x="5" y="2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3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7"/>
                      <a:pt x="0" y="8"/>
                      <a:pt x="2" y="9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6" y="13"/>
                    </a:cubicBezTo>
                    <a:cubicBezTo>
                      <a:pt x="6" y="15"/>
                      <a:pt x="8" y="15"/>
                      <a:pt x="8" y="13"/>
                    </a:cubicBezTo>
                    <a:cubicBezTo>
                      <a:pt x="8" y="13"/>
                      <a:pt x="8" y="12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8" y="8"/>
                    </a:cubicBezTo>
                    <a:cubicBezTo>
                      <a:pt x="10" y="7"/>
                      <a:pt x="10" y="5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729"/>
              <p:cNvSpPr/>
              <p:nvPr/>
            </p:nvSpPr>
            <p:spPr bwMode="auto">
              <a:xfrm>
                <a:off x="1209" y="2650"/>
                <a:ext cx="8" cy="12"/>
              </a:xfrm>
              <a:custGeom>
                <a:avLst/>
                <a:gdLst>
                  <a:gd name="T0" fmla="*/ 9 w 10"/>
                  <a:gd name="T1" fmla="*/ 9 h 16"/>
                  <a:gd name="T2" fmla="*/ 5 w 10"/>
                  <a:gd name="T3" fmla="*/ 6 h 16"/>
                  <a:gd name="T4" fmla="*/ 3 w 10"/>
                  <a:gd name="T5" fmla="*/ 6 h 16"/>
                  <a:gd name="T6" fmla="*/ 3 w 10"/>
                  <a:gd name="T7" fmla="*/ 5 h 16"/>
                  <a:gd name="T8" fmla="*/ 2 w 10"/>
                  <a:gd name="T9" fmla="*/ 3 h 16"/>
                  <a:gd name="T10" fmla="*/ 2 w 10"/>
                  <a:gd name="T11" fmla="*/ 3 h 16"/>
                  <a:gd name="T12" fmla="*/ 5 w 10"/>
                  <a:gd name="T13" fmla="*/ 3 h 16"/>
                  <a:gd name="T14" fmla="*/ 8 w 10"/>
                  <a:gd name="T15" fmla="*/ 2 h 16"/>
                  <a:gd name="T16" fmla="*/ 8 w 10"/>
                  <a:gd name="T17" fmla="*/ 1 h 16"/>
                  <a:gd name="T18" fmla="*/ 5 w 10"/>
                  <a:gd name="T19" fmla="*/ 0 h 16"/>
                  <a:gd name="T20" fmla="*/ 1 w 10"/>
                  <a:gd name="T21" fmla="*/ 1 h 16"/>
                  <a:gd name="T22" fmla="*/ 1 w 10"/>
                  <a:gd name="T23" fmla="*/ 2 h 16"/>
                  <a:gd name="T24" fmla="*/ 1 w 10"/>
                  <a:gd name="T25" fmla="*/ 3 h 16"/>
                  <a:gd name="T26" fmla="*/ 1 w 10"/>
                  <a:gd name="T27" fmla="*/ 5 h 16"/>
                  <a:gd name="T28" fmla="*/ 1 w 10"/>
                  <a:gd name="T29" fmla="*/ 7 h 16"/>
                  <a:gd name="T30" fmla="*/ 2 w 10"/>
                  <a:gd name="T31" fmla="*/ 8 h 16"/>
                  <a:gd name="T32" fmla="*/ 6 w 10"/>
                  <a:gd name="T33" fmla="*/ 8 h 16"/>
                  <a:gd name="T34" fmla="*/ 7 w 10"/>
                  <a:gd name="T35" fmla="*/ 11 h 16"/>
                  <a:gd name="T36" fmla="*/ 6 w 10"/>
                  <a:gd name="T37" fmla="*/ 13 h 16"/>
                  <a:gd name="T38" fmla="*/ 3 w 10"/>
                  <a:gd name="T39" fmla="*/ 15 h 16"/>
                  <a:gd name="T40" fmla="*/ 3 w 10"/>
                  <a:gd name="T41" fmla="*/ 16 h 16"/>
                  <a:gd name="T42" fmla="*/ 9 w 10"/>
                  <a:gd name="T43" fmla="*/ 14 h 16"/>
                  <a:gd name="T44" fmla="*/ 9 w 10"/>
                  <a:gd name="T4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6">
                    <a:moveTo>
                      <a:pt x="9" y="9"/>
                    </a:moveTo>
                    <a:cubicBezTo>
                      <a:pt x="9" y="7"/>
                      <a:pt x="7" y="5"/>
                      <a:pt x="5" y="6"/>
                    </a:cubicBezTo>
                    <a:cubicBezTo>
                      <a:pt x="5" y="6"/>
                      <a:pt x="4" y="6"/>
                      <a:pt x="3" y="6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4" y="9"/>
                      <a:pt x="5" y="8"/>
                      <a:pt x="6" y="8"/>
                    </a:cubicBezTo>
                    <a:cubicBezTo>
                      <a:pt x="7" y="8"/>
                      <a:pt x="7" y="10"/>
                      <a:pt x="7" y="11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5" y="14"/>
                      <a:pt x="4" y="14"/>
                      <a:pt x="3" y="15"/>
                    </a:cubicBezTo>
                    <a:cubicBezTo>
                      <a:pt x="2" y="15"/>
                      <a:pt x="2" y="15"/>
                      <a:pt x="3" y="16"/>
                    </a:cubicBezTo>
                    <a:cubicBezTo>
                      <a:pt x="5" y="16"/>
                      <a:pt x="8" y="16"/>
                      <a:pt x="9" y="14"/>
                    </a:cubicBezTo>
                    <a:cubicBezTo>
                      <a:pt x="9" y="12"/>
                      <a:pt x="10" y="10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730"/>
              <p:cNvSpPr>
                <a:spLocks noEditPoints="1"/>
              </p:cNvSpPr>
              <p:nvPr/>
            </p:nvSpPr>
            <p:spPr bwMode="auto">
              <a:xfrm>
                <a:off x="848" y="2487"/>
                <a:ext cx="48" cy="34"/>
              </a:xfrm>
              <a:custGeom>
                <a:avLst/>
                <a:gdLst>
                  <a:gd name="T0" fmla="*/ 63 w 63"/>
                  <a:gd name="T1" fmla="*/ 31 h 44"/>
                  <a:gd name="T2" fmla="*/ 61 w 63"/>
                  <a:gd name="T3" fmla="*/ 11 h 44"/>
                  <a:gd name="T4" fmla="*/ 60 w 63"/>
                  <a:gd name="T5" fmla="*/ 3 h 44"/>
                  <a:gd name="T6" fmla="*/ 60 w 63"/>
                  <a:gd name="T7" fmla="*/ 1 h 44"/>
                  <a:gd name="T8" fmla="*/ 44 w 63"/>
                  <a:gd name="T9" fmla="*/ 1 h 44"/>
                  <a:gd name="T10" fmla="*/ 29 w 63"/>
                  <a:gd name="T11" fmla="*/ 0 h 44"/>
                  <a:gd name="T12" fmla="*/ 15 w 63"/>
                  <a:gd name="T13" fmla="*/ 3 h 44"/>
                  <a:gd name="T14" fmla="*/ 4 w 63"/>
                  <a:gd name="T15" fmla="*/ 2 h 44"/>
                  <a:gd name="T16" fmla="*/ 2 w 63"/>
                  <a:gd name="T17" fmla="*/ 2 h 44"/>
                  <a:gd name="T18" fmla="*/ 1 w 63"/>
                  <a:gd name="T19" fmla="*/ 2 h 44"/>
                  <a:gd name="T20" fmla="*/ 1 w 63"/>
                  <a:gd name="T21" fmla="*/ 2 h 44"/>
                  <a:gd name="T22" fmla="*/ 1 w 63"/>
                  <a:gd name="T23" fmla="*/ 19 h 44"/>
                  <a:gd name="T24" fmla="*/ 1 w 63"/>
                  <a:gd name="T25" fmla="*/ 33 h 44"/>
                  <a:gd name="T26" fmla="*/ 3 w 63"/>
                  <a:gd name="T27" fmla="*/ 43 h 44"/>
                  <a:gd name="T28" fmla="*/ 11 w 63"/>
                  <a:gd name="T29" fmla="*/ 43 h 44"/>
                  <a:gd name="T30" fmla="*/ 21 w 63"/>
                  <a:gd name="T31" fmla="*/ 43 h 44"/>
                  <a:gd name="T32" fmla="*/ 32 w 63"/>
                  <a:gd name="T33" fmla="*/ 42 h 44"/>
                  <a:gd name="T34" fmla="*/ 39 w 63"/>
                  <a:gd name="T35" fmla="*/ 41 h 44"/>
                  <a:gd name="T36" fmla="*/ 47 w 63"/>
                  <a:gd name="T37" fmla="*/ 41 h 44"/>
                  <a:gd name="T38" fmla="*/ 54 w 63"/>
                  <a:gd name="T39" fmla="*/ 40 h 44"/>
                  <a:gd name="T40" fmla="*/ 62 w 63"/>
                  <a:gd name="T41" fmla="*/ 39 h 44"/>
                  <a:gd name="T42" fmla="*/ 63 w 63"/>
                  <a:gd name="T43" fmla="*/ 39 h 44"/>
                  <a:gd name="T44" fmla="*/ 63 w 63"/>
                  <a:gd name="T45" fmla="*/ 34 h 44"/>
                  <a:gd name="T46" fmla="*/ 51 w 63"/>
                  <a:gd name="T47" fmla="*/ 38 h 44"/>
                  <a:gd name="T48" fmla="*/ 44 w 63"/>
                  <a:gd name="T49" fmla="*/ 39 h 44"/>
                  <a:gd name="T50" fmla="*/ 36 w 63"/>
                  <a:gd name="T51" fmla="*/ 40 h 44"/>
                  <a:gd name="T52" fmla="*/ 25 w 63"/>
                  <a:gd name="T53" fmla="*/ 41 h 44"/>
                  <a:gd name="T54" fmla="*/ 16 w 63"/>
                  <a:gd name="T55" fmla="*/ 41 h 44"/>
                  <a:gd name="T56" fmla="*/ 3 w 63"/>
                  <a:gd name="T57" fmla="*/ 41 h 44"/>
                  <a:gd name="T58" fmla="*/ 3 w 63"/>
                  <a:gd name="T59" fmla="*/ 37 h 44"/>
                  <a:gd name="T60" fmla="*/ 3 w 63"/>
                  <a:gd name="T61" fmla="*/ 25 h 44"/>
                  <a:gd name="T62" fmla="*/ 2 w 63"/>
                  <a:gd name="T63" fmla="*/ 13 h 44"/>
                  <a:gd name="T64" fmla="*/ 3 w 63"/>
                  <a:gd name="T65" fmla="*/ 4 h 44"/>
                  <a:gd name="T66" fmla="*/ 14 w 63"/>
                  <a:gd name="T67" fmla="*/ 4 h 44"/>
                  <a:gd name="T68" fmla="*/ 28 w 63"/>
                  <a:gd name="T69" fmla="*/ 2 h 44"/>
                  <a:gd name="T70" fmla="*/ 43 w 63"/>
                  <a:gd name="T71" fmla="*/ 3 h 44"/>
                  <a:gd name="T72" fmla="*/ 59 w 63"/>
                  <a:gd name="T73" fmla="*/ 11 h 44"/>
                  <a:gd name="T74" fmla="*/ 60 w 63"/>
                  <a:gd name="T75" fmla="*/ 20 h 44"/>
                  <a:gd name="T76" fmla="*/ 61 w 63"/>
                  <a:gd name="T77" fmla="*/ 35 h 44"/>
                  <a:gd name="T78" fmla="*/ 55 w 63"/>
                  <a:gd name="T79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" h="44">
                    <a:moveTo>
                      <a:pt x="63" y="34"/>
                    </a:moveTo>
                    <a:cubicBezTo>
                      <a:pt x="63" y="33"/>
                      <a:pt x="63" y="32"/>
                      <a:pt x="63" y="31"/>
                    </a:cubicBezTo>
                    <a:cubicBezTo>
                      <a:pt x="62" y="28"/>
                      <a:pt x="62" y="25"/>
                      <a:pt x="62" y="21"/>
                    </a:cubicBezTo>
                    <a:cubicBezTo>
                      <a:pt x="61" y="18"/>
                      <a:pt x="61" y="15"/>
                      <a:pt x="61" y="11"/>
                    </a:cubicBezTo>
                    <a:cubicBezTo>
                      <a:pt x="61" y="10"/>
                      <a:pt x="60" y="9"/>
                      <a:pt x="60" y="8"/>
                    </a:cubicBezTo>
                    <a:cubicBezTo>
                      <a:pt x="60" y="6"/>
                      <a:pt x="60" y="4"/>
                      <a:pt x="60" y="3"/>
                    </a:cubicBezTo>
                    <a:cubicBezTo>
                      <a:pt x="61" y="3"/>
                      <a:pt x="61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4" y="1"/>
                      <a:pt x="49" y="1"/>
                      <a:pt x="44" y="1"/>
                    </a:cubicBezTo>
                    <a:cubicBezTo>
                      <a:pt x="41" y="1"/>
                      <a:pt x="39" y="1"/>
                      <a:pt x="36" y="1"/>
                    </a:cubicBezTo>
                    <a:cubicBezTo>
                      <a:pt x="34" y="1"/>
                      <a:pt x="31" y="0"/>
                      <a:pt x="29" y="0"/>
                    </a:cubicBezTo>
                    <a:cubicBezTo>
                      <a:pt x="27" y="1"/>
                      <a:pt x="24" y="1"/>
                      <a:pt x="22" y="1"/>
                    </a:cubicBezTo>
                    <a:cubicBezTo>
                      <a:pt x="20" y="2"/>
                      <a:pt x="17" y="2"/>
                      <a:pt x="15" y="3"/>
                    </a:cubicBezTo>
                    <a:cubicBezTo>
                      <a:pt x="12" y="3"/>
                      <a:pt x="10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0" y="10"/>
                      <a:pt x="0" y="13"/>
                    </a:cubicBezTo>
                    <a:cubicBezTo>
                      <a:pt x="0" y="15"/>
                      <a:pt x="1" y="17"/>
                      <a:pt x="1" y="19"/>
                    </a:cubicBezTo>
                    <a:cubicBezTo>
                      <a:pt x="1" y="22"/>
                      <a:pt x="1" y="24"/>
                      <a:pt x="1" y="27"/>
                    </a:cubicBezTo>
                    <a:cubicBezTo>
                      <a:pt x="1" y="29"/>
                      <a:pt x="1" y="31"/>
                      <a:pt x="1" y="33"/>
                    </a:cubicBezTo>
                    <a:cubicBezTo>
                      <a:pt x="1" y="35"/>
                      <a:pt x="1" y="36"/>
                      <a:pt x="2" y="38"/>
                    </a:cubicBezTo>
                    <a:cubicBezTo>
                      <a:pt x="2" y="40"/>
                      <a:pt x="1" y="43"/>
                      <a:pt x="3" y="43"/>
                    </a:cubicBezTo>
                    <a:cubicBezTo>
                      <a:pt x="3" y="44"/>
                      <a:pt x="3" y="43"/>
                      <a:pt x="4" y="43"/>
                    </a:cubicBezTo>
                    <a:cubicBezTo>
                      <a:pt x="6" y="43"/>
                      <a:pt x="9" y="43"/>
                      <a:pt x="11" y="43"/>
                    </a:cubicBezTo>
                    <a:cubicBezTo>
                      <a:pt x="13" y="43"/>
                      <a:pt x="16" y="44"/>
                      <a:pt x="18" y="43"/>
                    </a:cubicBezTo>
                    <a:cubicBezTo>
                      <a:pt x="19" y="43"/>
                      <a:pt x="20" y="43"/>
                      <a:pt x="21" y="43"/>
                    </a:cubicBezTo>
                    <a:cubicBezTo>
                      <a:pt x="22" y="43"/>
                      <a:pt x="24" y="43"/>
                      <a:pt x="25" y="43"/>
                    </a:cubicBezTo>
                    <a:cubicBezTo>
                      <a:pt x="27" y="43"/>
                      <a:pt x="30" y="42"/>
                      <a:pt x="32" y="42"/>
                    </a:cubicBezTo>
                    <a:cubicBezTo>
                      <a:pt x="33" y="42"/>
                      <a:pt x="35" y="42"/>
                      <a:pt x="36" y="42"/>
                    </a:cubicBezTo>
                    <a:cubicBezTo>
                      <a:pt x="37" y="42"/>
                      <a:pt x="38" y="41"/>
                      <a:pt x="39" y="41"/>
                    </a:cubicBezTo>
                    <a:cubicBezTo>
                      <a:pt x="41" y="41"/>
                      <a:pt x="42" y="41"/>
                      <a:pt x="43" y="41"/>
                    </a:cubicBezTo>
                    <a:cubicBezTo>
                      <a:pt x="44" y="41"/>
                      <a:pt x="46" y="41"/>
                      <a:pt x="47" y="41"/>
                    </a:cubicBezTo>
                    <a:cubicBezTo>
                      <a:pt x="48" y="41"/>
                      <a:pt x="49" y="41"/>
                      <a:pt x="50" y="41"/>
                    </a:cubicBezTo>
                    <a:cubicBezTo>
                      <a:pt x="51" y="40"/>
                      <a:pt x="53" y="40"/>
                      <a:pt x="54" y="40"/>
                    </a:cubicBezTo>
                    <a:cubicBezTo>
                      <a:pt x="56" y="40"/>
                      <a:pt x="57" y="40"/>
                      <a:pt x="58" y="39"/>
                    </a:cubicBezTo>
                    <a:cubicBezTo>
                      <a:pt x="60" y="39"/>
                      <a:pt x="61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8"/>
                      <a:pt x="63" y="36"/>
                      <a:pt x="63" y="36"/>
                    </a:cubicBezTo>
                    <a:cubicBezTo>
                      <a:pt x="63" y="35"/>
                      <a:pt x="63" y="34"/>
                      <a:pt x="63" y="34"/>
                    </a:cubicBezTo>
                    <a:close/>
                    <a:moveTo>
                      <a:pt x="55" y="38"/>
                    </a:moveTo>
                    <a:cubicBezTo>
                      <a:pt x="54" y="38"/>
                      <a:pt x="52" y="38"/>
                      <a:pt x="51" y="38"/>
                    </a:cubicBezTo>
                    <a:cubicBezTo>
                      <a:pt x="50" y="38"/>
                      <a:pt x="49" y="39"/>
                      <a:pt x="47" y="39"/>
                    </a:cubicBezTo>
                    <a:cubicBezTo>
                      <a:pt x="46" y="39"/>
                      <a:pt x="45" y="39"/>
                      <a:pt x="44" y="39"/>
                    </a:cubicBezTo>
                    <a:cubicBezTo>
                      <a:pt x="43" y="39"/>
                      <a:pt x="41" y="39"/>
                      <a:pt x="40" y="39"/>
                    </a:cubicBezTo>
                    <a:cubicBezTo>
                      <a:pt x="39" y="39"/>
                      <a:pt x="38" y="40"/>
                      <a:pt x="36" y="40"/>
                    </a:cubicBezTo>
                    <a:cubicBezTo>
                      <a:pt x="35" y="40"/>
                      <a:pt x="34" y="40"/>
                      <a:pt x="32" y="40"/>
                    </a:cubicBezTo>
                    <a:cubicBezTo>
                      <a:pt x="30" y="40"/>
                      <a:pt x="28" y="41"/>
                      <a:pt x="25" y="41"/>
                    </a:cubicBezTo>
                    <a:cubicBezTo>
                      <a:pt x="23" y="41"/>
                      <a:pt x="20" y="40"/>
                      <a:pt x="18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4" y="41"/>
                      <a:pt x="13" y="41"/>
                      <a:pt x="12" y="41"/>
                    </a:cubicBezTo>
                    <a:cubicBezTo>
                      <a:pt x="9" y="41"/>
                      <a:pt x="6" y="41"/>
                      <a:pt x="3" y="41"/>
                    </a:cubicBezTo>
                    <a:cubicBezTo>
                      <a:pt x="3" y="41"/>
                      <a:pt x="3" y="41"/>
                      <a:pt x="4" y="40"/>
                    </a:cubicBezTo>
                    <a:cubicBezTo>
                      <a:pt x="4" y="39"/>
                      <a:pt x="4" y="38"/>
                      <a:pt x="3" y="37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3" y="28"/>
                      <a:pt x="3" y="25"/>
                    </a:cubicBezTo>
                    <a:cubicBezTo>
                      <a:pt x="3" y="23"/>
                      <a:pt x="3" y="21"/>
                      <a:pt x="3" y="19"/>
                    </a:cubicBezTo>
                    <a:cubicBezTo>
                      <a:pt x="3" y="17"/>
                      <a:pt x="2" y="15"/>
                      <a:pt x="2" y="13"/>
                    </a:cubicBezTo>
                    <a:cubicBezTo>
                      <a:pt x="2" y="10"/>
                      <a:pt x="2" y="6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9" y="4"/>
                      <a:pt x="12" y="4"/>
                      <a:pt x="14" y="4"/>
                    </a:cubicBezTo>
                    <a:cubicBezTo>
                      <a:pt x="16" y="4"/>
                      <a:pt x="19" y="4"/>
                      <a:pt x="21" y="3"/>
                    </a:cubicBezTo>
                    <a:cubicBezTo>
                      <a:pt x="23" y="3"/>
                      <a:pt x="26" y="3"/>
                      <a:pt x="28" y="2"/>
                    </a:cubicBezTo>
                    <a:cubicBezTo>
                      <a:pt x="31" y="2"/>
                      <a:pt x="33" y="3"/>
                      <a:pt x="36" y="3"/>
                    </a:cubicBezTo>
                    <a:cubicBezTo>
                      <a:pt x="38" y="3"/>
                      <a:pt x="41" y="3"/>
                      <a:pt x="43" y="3"/>
                    </a:cubicBezTo>
                    <a:cubicBezTo>
                      <a:pt x="49" y="3"/>
                      <a:pt x="54" y="3"/>
                      <a:pt x="59" y="3"/>
                    </a:cubicBezTo>
                    <a:cubicBezTo>
                      <a:pt x="58" y="5"/>
                      <a:pt x="58" y="8"/>
                      <a:pt x="59" y="11"/>
                    </a:cubicBezTo>
                    <a:cubicBezTo>
                      <a:pt x="60" y="12"/>
                      <a:pt x="59" y="14"/>
                      <a:pt x="59" y="15"/>
                    </a:cubicBezTo>
                    <a:cubicBezTo>
                      <a:pt x="59" y="17"/>
                      <a:pt x="60" y="19"/>
                      <a:pt x="60" y="20"/>
                    </a:cubicBezTo>
                    <a:cubicBezTo>
                      <a:pt x="60" y="23"/>
                      <a:pt x="60" y="27"/>
                      <a:pt x="60" y="30"/>
                    </a:cubicBezTo>
                    <a:cubicBezTo>
                      <a:pt x="61" y="31"/>
                      <a:pt x="61" y="33"/>
                      <a:pt x="61" y="35"/>
                    </a:cubicBezTo>
                    <a:cubicBezTo>
                      <a:pt x="61" y="36"/>
                      <a:pt x="61" y="37"/>
                      <a:pt x="62" y="38"/>
                    </a:cubicBezTo>
                    <a:cubicBezTo>
                      <a:pt x="59" y="37"/>
                      <a:pt x="57" y="37"/>
                      <a:pt x="5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731"/>
              <p:cNvSpPr>
                <a:spLocks noEditPoints="1"/>
              </p:cNvSpPr>
              <p:nvPr/>
            </p:nvSpPr>
            <p:spPr bwMode="auto">
              <a:xfrm>
                <a:off x="828" y="2513"/>
                <a:ext cx="13" cy="9"/>
              </a:xfrm>
              <a:custGeom>
                <a:avLst/>
                <a:gdLst>
                  <a:gd name="T0" fmla="*/ 15 w 16"/>
                  <a:gd name="T1" fmla="*/ 3 h 12"/>
                  <a:gd name="T2" fmla="*/ 15 w 16"/>
                  <a:gd name="T3" fmla="*/ 3 h 12"/>
                  <a:gd name="T4" fmla="*/ 15 w 16"/>
                  <a:gd name="T5" fmla="*/ 2 h 12"/>
                  <a:gd name="T6" fmla="*/ 14 w 16"/>
                  <a:gd name="T7" fmla="*/ 1 h 12"/>
                  <a:gd name="T8" fmla="*/ 13 w 16"/>
                  <a:gd name="T9" fmla="*/ 1 h 12"/>
                  <a:gd name="T10" fmla="*/ 13 w 16"/>
                  <a:gd name="T11" fmla="*/ 1 h 12"/>
                  <a:gd name="T12" fmla="*/ 13 w 16"/>
                  <a:gd name="T13" fmla="*/ 1 h 12"/>
                  <a:gd name="T14" fmla="*/ 13 w 16"/>
                  <a:gd name="T15" fmla="*/ 1 h 12"/>
                  <a:gd name="T16" fmla="*/ 11 w 16"/>
                  <a:gd name="T17" fmla="*/ 1 h 12"/>
                  <a:gd name="T18" fmla="*/ 11 w 16"/>
                  <a:gd name="T19" fmla="*/ 1 h 12"/>
                  <a:gd name="T20" fmla="*/ 5 w 16"/>
                  <a:gd name="T21" fmla="*/ 2 h 12"/>
                  <a:gd name="T22" fmla="*/ 5 w 16"/>
                  <a:gd name="T23" fmla="*/ 3 h 12"/>
                  <a:gd name="T24" fmla="*/ 2 w 16"/>
                  <a:gd name="T25" fmla="*/ 3 h 12"/>
                  <a:gd name="T26" fmla="*/ 2 w 16"/>
                  <a:gd name="T27" fmla="*/ 5 h 12"/>
                  <a:gd name="T28" fmla="*/ 3 w 16"/>
                  <a:gd name="T29" fmla="*/ 5 h 12"/>
                  <a:gd name="T30" fmla="*/ 3 w 16"/>
                  <a:gd name="T31" fmla="*/ 5 h 12"/>
                  <a:gd name="T32" fmla="*/ 3 w 16"/>
                  <a:gd name="T33" fmla="*/ 7 h 12"/>
                  <a:gd name="T34" fmla="*/ 4 w 16"/>
                  <a:gd name="T35" fmla="*/ 11 h 12"/>
                  <a:gd name="T36" fmla="*/ 9 w 16"/>
                  <a:gd name="T37" fmla="*/ 11 h 12"/>
                  <a:gd name="T38" fmla="*/ 14 w 16"/>
                  <a:gd name="T39" fmla="*/ 10 h 12"/>
                  <a:gd name="T40" fmla="*/ 14 w 16"/>
                  <a:gd name="T41" fmla="*/ 11 h 12"/>
                  <a:gd name="T42" fmla="*/ 15 w 16"/>
                  <a:gd name="T43" fmla="*/ 11 h 12"/>
                  <a:gd name="T44" fmla="*/ 15 w 16"/>
                  <a:gd name="T45" fmla="*/ 7 h 12"/>
                  <a:gd name="T46" fmla="*/ 15 w 16"/>
                  <a:gd name="T47" fmla="*/ 3 h 12"/>
                  <a:gd name="T48" fmla="*/ 4 w 16"/>
                  <a:gd name="T49" fmla="*/ 5 h 12"/>
                  <a:gd name="T50" fmla="*/ 6 w 16"/>
                  <a:gd name="T51" fmla="*/ 5 h 12"/>
                  <a:gd name="T52" fmla="*/ 10 w 16"/>
                  <a:gd name="T53" fmla="*/ 3 h 12"/>
                  <a:gd name="T54" fmla="*/ 12 w 16"/>
                  <a:gd name="T55" fmla="*/ 3 h 12"/>
                  <a:gd name="T56" fmla="*/ 12 w 16"/>
                  <a:gd name="T57" fmla="*/ 3 h 12"/>
                  <a:gd name="T58" fmla="*/ 13 w 16"/>
                  <a:gd name="T59" fmla="*/ 3 h 12"/>
                  <a:gd name="T60" fmla="*/ 13 w 16"/>
                  <a:gd name="T61" fmla="*/ 3 h 12"/>
                  <a:gd name="T62" fmla="*/ 13 w 16"/>
                  <a:gd name="T63" fmla="*/ 5 h 12"/>
                  <a:gd name="T64" fmla="*/ 9 w 16"/>
                  <a:gd name="T65" fmla="*/ 5 h 12"/>
                  <a:gd name="T66" fmla="*/ 4 w 16"/>
                  <a:gd name="T67" fmla="*/ 5 h 12"/>
                  <a:gd name="T68" fmla="*/ 4 w 16"/>
                  <a:gd name="T69" fmla="*/ 5 h 12"/>
                  <a:gd name="T70" fmla="*/ 10 w 16"/>
                  <a:gd name="T71" fmla="*/ 8 h 12"/>
                  <a:gd name="T72" fmla="*/ 6 w 16"/>
                  <a:gd name="T73" fmla="*/ 8 h 12"/>
                  <a:gd name="T74" fmla="*/ 5 w 16"/>
                  <a:gd name="T75" fmla="*/ 8 h 12"/>
                  <a:gd name="T76" fmla="*/ 5 w 16"/>
                  <a:gd name="T77" fmla="*/ 7 h 12"/>
                  <a:gd name="T78" fmla="*/ 9 w 16"/>
                  <a:gd name="T79" fmla="*/ 8 h 12"/>
                  <a:gd name="T80" fmla="*/ 13 w 16"/>
                  <a:gd name="T81" fmla="*/ 7 h 12"/>
                  <a:gd name="T82" fmla="*/ 13 w 16"/>
                  <a:gd name="T83" fmla="*/ 7 h 12"/>
                  <a:gd name="T84" fmla="*/ 13 w 16"/>
                  <a:gd name="T85" fmla="*/ 8 h 12"/>
                  <a:gd name="T86" fmla="*/ 10 w 16"/>
                  <a:gd name="T8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" h="12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7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0" y="3"/>
                      <a:pt x="0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7" y="11"/>
                      <a:pt x="9" y="11"/>
                    </a:cubicBezTo>
                    <a:cubicBezTo>
                      <a:pt x="10" y="10"/>
                      <a:pt x="12" y="11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5" y="12"/>
                      <a:pt x="15" y="11"/>
                    </a:cubicBezTo>
                    <a:cubicBezTo>
                      <a:pt x="16" y="10"/>
                      <a:pt x="16" y="9"/>
                      <a:pt x="15" y="7"/>
                    </a:cubicBezTo>
                    <a:cubicBezTo>
                      <a:pt x="15" y="6"/>
                      <a:pt x="15" y="4"/>
                      <a:pt x="15" y="3"/>
                    </a:cubicBezTo>
                    <a:close/>
                    <a:moveTo>
                      <a:pt x="4" y="5"/>
                    </a:moveTo>
                    <a:cubicBezTo>
                      <a:pt x="5" y="5"/>
                      <a:pt x="6" y="5"/>
                      <a:pt x="6" y="5"/>
                    </a:cubicBezTo>
                    <a:cubicBezTo>
                      <a:pt x="8" y="5"/>
                      <a:pt x="9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2" y="4"/>
                      <a:pt x="11" y="5"/>
                      <a:pt x="9" y="5"/>
                    </a:cubicBezTo>
                    <a:cubicBezTo>
                      <a:pt x="8" y="5"/>
                      <a:pt x="6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10" y="8"/>
                    </a:moveTo>
                    <a:cubicBezTo>
                      <a:pt x="9" y="8"/>
                      <a:pt x="8" y="8"/>
                      <a:pt x="6" y="8"/>
                    </a:cubicBezTo>
                    <a:cubicBezTo>
                      <a:pt x="6" y="9"/>
                      <a:pt x="5" y="9"/>
                      <a:pt x="5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6" y="8"/>
                      <a:pt x="8" y="8"/>
                      <a:pt x="9" y="8"/>
                    </a:cubicBezTo>
                    <a:cubicBezTo>
                      <a:pt x="11" y="7"/>
                      <a:pt x="12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2" y="8"/>
                      <a:pt x="11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732"/>
              <p:cNvSpPr/>
              <p:nvPr/>
            </p:nvSpPr>
            <p:spPr bwMode="auto">
              <a:xfrm>
                <a:off x="829" y="2524"/>
                <a:ext cx="5" cy="3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0 h 4"/>
                  <a:gd name="T4" fmla="*/ 3 w 6"/>
                  <a:gd name="T5" fmla="*/ 0 h 4"/>
                  <a:gd name="T6" fmla="*/ 1 w 6"/>
                  <a:gd name="T7" fmla="*/ 1 h 4"/>
                  <a:gd name="T8" fmla="*/ 1 w 6"/>
                  <a:gd name="T9" fmla="*/ 3 h 4"/>
                  <a:gd name="T10" fmla="*/ 6 w 6"/>
                  <a:gd name="T11" fmla="*/ 1 h 4"/>
                  <a:gd name="T12" fmla="*/ 5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ubicBezTo>
                      <a:pt x="3" y="4"/>
                      <a:pt x="6" y="3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733"/>
              <p:cNvSpPr/>
              <p:nvPr/>
            </p:nvSpPr>
            <p:spPr bwMode="auto">
              <a:xfrm>
                <a:off x="831" y="2527"/>
                <a:ext cx="3" cy="3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3 h 4"/>
                  <a:gd name="T4" fmla="*/ 3 w 3"/>
                  <a:gd name="T5" fmla="*/ 2 h 4"/>
                  <a:gd name="T6" fmla="*/ 2 w 3"/>
                  <a:gd name="T7" fmla="*/ 1 h 4"/>
                  <a:gd name="T8" fmla="*/ 2 w 3"/>
                  <a:gd name="T9" fmla="*/ 0 h 4"/>
                  <a:gd name="T10" fmla="*/ 0 w 3"/>
                  <a:gd name="T11" fmla="*/ 1 h 4"/>
                  <a:gd name="T12" fmla="*/ 0 w 3"/>
                  <a:gd name="T13" fmla="*/ 2 h 4"/>
                  <a:gd name="T14" fmla="*/ 1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734"/>
              <p:cNvSpPr/>
              <p:nvPr/>
            </p:nvSpPr>
            <p:spPr bwMode="auto">
              <a:xfrm>
                <a:off x="831" y="2532"/>
                <a:ext cx="3" cy="3"/>
              </a:xfrm>
              <a:custGeom>
                <a:avLst/>
                <a:gdLst>
                  <a:gd name="T0" fmla="*/ 2 w 3"/>
                  <a:gd name="T1" fmla="*/ 1 h 4"/>
                  <a:gd name="T2" fmla="*/ 2 w 3"/>
                  <a:gd name="T3" fmla="*/ 1 h 4"/>
                  <a:gd name="T4" fmla="*/ 0 w 3"/>
                  <a:gd name="T5" fmla="*/ 1 h 4"/>
                  <a:gd name="T6" fmla="*/ 0 w 3"/>
                  <a:gd name="T7" fmla="*/ 1 h 4"/>
                  <a:gd name="T8" fmla="*/ 0 w 3"/>
                  <a:gd name="T9" fmla="*/ 2 h 4"/>
                  <a:gd name="T10" fmla="*/ 0 w 3"/>
                  <a:gd name="T11" fmla="*/ 2 h 4"/>
                  <a:gd name="T12" fmla="*/ 1 w 3"/>
                  <a:gd name="T13" fmla="*/ 4 h 4"/>
                  <a:gd name="T14" fmla="*/ 2 w 3"/>
                  <a:gd name="T15" fmla="*/ 4 h 4"/>
                  <a:gd name="T16" fmla="*/ 3 w 3"/>
                  <a:gd name="T17" fmla="*/ 3 h 4"/>
                  <a:gd name="T18" fmla="*/ 3 w 3"/>
                  <a:gd name="T19" fmla="*/ 2 h 4"/>
                  <a:gd name="T20" fmla="*/ 2 w 3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735"/>
              <p:cNvSpPr/>
              <p:nvPr/>
            </p:nvSpPr>
            <p:spPr bwMode="auto">
              <a:xfrm>
                <a:off x="822" y="2508"/>
                <a:ext cx="6" cy="3"/>
              </a:xfrm>
              <a:custGeom>
                <a:avLst/>
                <a:gdLst>
                  <a:gd name="T0" fmla="*/ 6 w 8"/>
                  <a:gd name="T1" fmla="*/ 0 h 3"/>
                  <a:gd name="T2" fmla="*/ 1 w 8"/>
                  <a:gd name="T3" fmla="*/ 0 h 3"/>
                  <a:gd name="T4" fmla="*/ 1 w 8"/>
                  <a:gd name="T5" fmla="*/ 2 h 3"/>
                  <a:gd name="T6" fmla="*/ 5 w 8"/>
                  <a:gd name="T7" fmla="*/ 3 h 3"/>
                  <a:gd name="T8" fmla="*/ 8 w 8"/>
                  <a:gd name="T9" fmla="*/ 2 h 3"/>
                  <a:gd name="T10" fmla="*/ 8 w 8"/>
                  <a:gd name="T11" fmla="*/ 1 h 3"/>
                  <a:gd name="T12" fmla="*/ 6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6" y="0"/>
                    </a:move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0"/>
                      <a:pt x="7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736"/>
              <p:cNvSpPr/>
              <p:nvPr/>
            </p:nvSpPr>
            <p:spPr bwMode="auto">
              <a:xfrm>
                <a:off x="828" y="2509"/>
                <a:ext cx="9" cy="2"/>
              </a:xfrm>
              <a:custGeom>
                <a:avLst/>
                <a:gdLst>
                  <a:gd name="T0" fmla="*/ 2 w 11"/>
                  <a:gd name="T1" fmla="*/ 3 h 3"/>
                  <a:gd name="T2" fmla="*/ 5 w 11"/>
                  <a:gd name="T3" fmla="*/ 2 h 3"/>
                  <a:gd name="T4" fmla="*/ 9 w 11"/>
                  <a:gd name="T5" fmla="*/ 2 h 3"/>
                  <a:gd name="T6" fmla="*/ 9 w 11"/>
                  <a:gd name="T7" fmla="*/ 2 h 3"/>
                  <a:gd name="T8" fmla="*/ 9 w 11"/>
                  <a:gd name="T9" fmla="*/ 2 h 3"/>
                  <a:gd name="T10" fmla="*/ 9 w 11"/>
                  <a:gd name="T11" fmla="*/ 2 h 3"/>
                  <a:gd name="T12" fmla="*/ 10 w 11"/>
                  <a:gd name="T13" fmla="*/ 2 h 3"/>
                  <a:gd name="T14" fmla="*/ 10 w 11"/>
                  <a:gd name="T15" fmla="*/ 2 h 3"/>
                  <a:gd name="T16" fmla="*/ 10 w 11"/>
                  <a:gd name="T17" fmla="*/ 2 h 3"/>
                  <a:gd name="T18" fmla="*/ 10 w 11"/>
                  <a:gd name="T19" fmla="*/ 1 h 3"/>
                  <a:gd name="T20" fmla="*/ 10 w 11"/>
                  <a:gd name="T21" fmla="*/ 1 h 3"/>
                  <a:gd name="T22" fmla="*/ 10 w 11"/>
                  <a:gd name="T23" fmla="*/ 0 h 3"/>
                  <a:gd name="T24" fmla="*/ 9 w 11"/>
                  <a:gd name="T25" fmla="*/ 0 h 3"/>
                  <a:gd name="T26" fmla="*/ 9 w 11"/>
                  <a:gd name="T27" fmla="*/ 0 h 3"/>
                  <a:gd name="T28" fmla="*/ 8 w 11"/>
                  <a:gd name="T29" fmla="*/ 1 h 3"/>
                  <a:gd name="T30" fmla="*/ 8 w 11"/>
                  <a:gd name="T31" fmla="*/ 1 h 3"/>
                  <a:gd name="T32" fmla="*/ 7 w 11"/>
                  <a:gd name="T33" fmla="*/ 1 h 3"/>
                  <a:gd name="T34" fmla="*/ 5 w 11"/>
                  <a:gd name="T35" fmla="*/ 0 h 3"/>
                  <a:gd name="T36" fmla="*/ 4 w 11"/>
                  <a:gd name="T37" fmla="*/ 1 h 3"/>
                  <a:gd name="T38" fmla="*/ 2 w 11"/>
                  <a:gd name="T39" fmla="*/ 1 h 3"/>
                  <a:gd name="T40" fmla="*/ 2 w 11"/>
                  <a:gd name="T4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3">
                    <a:moveTo>
                      <a:pt x="2" y="3"/>
                    </a:moveTo>
                    <a:cubicBezTo>
                      <a:pt x="3" y="3"/>
                      <a:pt x="4" y="3"/>
                      <a:pt x="5" y="2"/>
                    </a:cubicBezTo>
                    <a:cubicBezTo>
                      <a:pt x="6" y="1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737"/>
              <p:cNvSpPr>
                <a:spLocks noEditPoints="1"/>
              </p:cNvSpPr>
              <p:nvPr/>
            </p:nvSpPr>
            <p:spPr bwMode="auto">
              <a:xfrm>
                <a:off x="819" y="2474"/>
                <a:ext cx="83" cy="82"/>
              </a:xfrm>
              <a:custGeom>
                <a:avLst/>
                <a:gdLst>
                  <a:gd name="T0" fmla="*/ 66 w 109"/>
                  <a:gd name="T1" fmla="*/ 11 h 108"/>
                  <a:gd name="T2" fmla="*/ 36 w 109"/>
                  <a:gd name="T3" fmla="*/ 63 h 108"/>
                  <a:gd name="T4" fmla="*/ 35 w 109"/>
                  <a:gd name="T5" fmla="*/ 74 h 108"/>
                  <a:gd name="T6" fmla="*/ 33 w 109"/>
                  <a:gd name="T7" fmla="*/ 50 h 108"/>
                  <a:gd name="T8" fmla="*/ 31 w 109"/>
                  <a:gd name="T9" fmla="*/ 29 h 108"/>
                  <a:gd name="T10" fmla="*/ 25 w 109"/>
                  <a:gd name="T11" fmla="*/ 23 h 108"/>
                  <a:gd name="T12" fmla="*/ 15 w 109"/>
                  <a:gd name="T13" fmla="*/ 22 h 108"/>
                  <a:gd name="T14" fmla="*/ 30 w 109"/>
                  <a:gd name="T15" fmla="*/ 6 h 108"/>
                  <a:gd name="T16" fmla="*/ 53 w 109"/>
                  <a:gd name="T17" fmla="*/ 11 h 108"/>
                  <a:gd name="T18" fmla="*/ 13 w 109"/>
                  <a:gd name="T19" fmla="*/ 16 h 108"/>
                  <a:gd name="T20" fmla="*/ 1 w 109"/>
                  <a:gd name="T21" fmla="*/ 30 h 108"/>
                  <a:gd name="T22" fmla="*/ 52 w 109"/>
                  <a:gd name="T23" fmla="*/ 68 h 108"/>
                  <a:gd name="T24" fmla="*/ 69 w 109"/>
                  <a:gd name="T25" fmla="*/ 83 h 108"/>
                  <a:gd name="T26" fmla="*/ 31 w 109"/>
                  <a:gd name="T27" fmla="*/ 87 h 108"/>
                  <a:gd name="T28" fmla="*/ 25 w 109"/>
                  <a:gd name="T29" fmla="*/ 107 h 108"/>
                  <a:gd name="T30" fmla="*/ 77 w 109"/>
                  <a:gd name="T31" fmla="*/ 87 h 108"/>
                  <a:gd name="T32" fmla="*/ 102 w 109"/>
                  <a:gd name="T33" fmla="*/ 88 h 108"/>
                  <a:gd name="T34" fmla="*/ 104 w 109"/>
                  <a:gd name="T35" fmla="*/ 101 h 108"/>
                  <a:gd name="T36" fmla="*/ 80 w 109"/>
                  <a:gd name="T37" fmla="*/ 72 h 108"/>
                  <a:gd name="T38" fmla="*/ 106 w 109"/>
                  <a:gd name="T39" fmla="*/ 59 h 108"/>
                  <a:gd name="T40" fmla="*/ 31 w 109"/>
                  <a:gd name="T41" fmla="*/ 59 h 108"/>
                  <a:gd name="T42" fmla="*/ 11 w 109"/>
                  <a:gd name="T43" fmla="*/ 79 h 108"/>
                  <a:gd name="T44" fmla="*/ 23 w 109"/>
                  <a:gd name="T45" fmla="*/ 70 h 108"/>
                  <a:gd name="T46" fmla="*/ 5 w 109"/>
                  <a:gd name="T47" fmla="*/ 77 h 108"/>
                  <a:gd name="T48" fmla="*/ 7 w 109"/>
                  <a:gd name="T49" fmla="*/ 55 h 108"/>
                  <a:gd name="T50" fmla="*/ 15 w 109"/>
                  <a:gd name="T51" fmla="*/ 42 h 108"/>
                  <a:gd name="T52" fmla="*/ 5 w 109"/>
                  <a:gd name="T53" fmla="*/ 29 h 108"/>
                  <a:gd name="T54" fmla="*/ 27 w 109"/>
                  <a:gd name="T55" fmla="*/ 35 h 108"/>
                  <a:gd name="T56" fmla="*/ 8 w 109"/>
                  <a:gd name="T57" fmla="*/ 35 h 108"/>
                  <a:gd name="T58" fmla="*/ 9 w 109"/>
                  <a:gd name="T59" fmla="*/ 41 h 108"/>
                  <a:gd name="T60" fmla="*/ 71 w 109"/>
                  <a:gd name="T61" fmla="*/ 92 h 108"/>
                  <a:gd name="T62" fmla="*/ 72 w 109"/>
                  <a:gd name="T63" fmla="*/ 102 h 108"/>
                  <a:gd name="T64" fmla="*/ 67 w 109"/>
                  <a:gd name="T65" fmla="*/ 97 h 108"/>
                  <a:gd name="T66" fmla="*/ 64 w 109"/>
                  <a:gd name="T67" fmla="*/ 97 h 108"/>
                  <a:gd name="T68" fmla="*/ 59 w 109"/>
                  <a:gd name="T69" fmla="*/ 89 h 108"/>
                  <a:gd name="T70" fmla="*/ 50 w 109"/>
                  <a:gd name="T71" fmla="*/ 99 h 108"/>
                  <a:gd name="T72" fmla="*/ 59 w 109"/>
                  <a:gd name="T73" fmla="*/ 92 h 108"/>
                  <a:gd name="T74" fmla="*/ 48 w 109"/>
                  <a:gd name="T75" fmla="*/ 96 h 108"/>
                  <a:gd name="T76" fmla="*/ 41 w 109"/>
                  <a:gd name="T77" fmla="*/ 94 h 108"/>
                  <a:gd name="T78" fmla="*/ 35 w 109"/>
                  <a:gd name="T79" fmla="*/ 101 h 108"/>
                  <a:gd name="T80" fmla="*/ 37 w 109"/>
                  <a:gd name="T81" fmla="*/ 101 h 108"/>
                  <a:gd name="T82" fmla="*/ 38 w 109"/>
                  <a:gd name="T83" fmla="*/ 91 h 108"/>
                  <a:gd name="T84" fmla="*/ 29 w 109"/>
                  <a:gd name="T85" fmla="*/ 95 h 108"/>
                  <a:gd name="T86" fmla="*/ 56 w 109"/>
                  <a:gd name="T87" fmla="*/ 106 h 108"/>
                  <a:gd name="T88" fmla="*/ 74 w 109"/>
                  <a:gd name="T89" fmla="*/ 99 h 108"/>
                  <a:gd name="T90" fmla="*/ 80 w 109"/>
                  <a:gd name="T91" fmla="*/ 102 h 108"/>
                  <a:gd name="T92" fmla="*/ 92 w 109"/>
                  <a:gd name="T93" fmla="*/ 88 h 108"/>
                  <a:gd name="T94" fmla="*/ 84 w 109"/>
                  <a:gd name="T95" fmla="*/ 97 h 108"/>
                  <a:gd name="T96" fmla="*/ 79 w 109"/>
                  <a:gd name="T97" fmla="*/ 90 h 108"/>
                  <a:gd name="T98" fmla="*/ 75 w 109"/>
                  <a:gd name="T99" fmla="*/ 90 h 108"/>
                  <a:gd name="T100" fmla="*/ 104 w 109"/>
                  <a:gd name="T101" fmla="*/ 89 h 108"/>
                  <a:gd name="T102" fmla="*/ 94 w 109"/>
                  <a:gd name="T103" fmla="*/ 105 h 108"/>
                  <a:gd name="T104" fmla="*/ 103 w 109"/>
                  <a:gd name="T105" fmla="*/ 96 h 108"/>
                  <a:gd name="T106" fmla="*/ 44 w 109"/>
                  <a:gd name="T107" fmla="*/ 14 h 108"/>
                  <a:gd name="T108" fmla="*/ 66 w 109"/>
                  <a:gd name="T109" fmla="*/ 64 h 108"/>
                  <a:gd name="T110" fmla="*/ 50 w 109"/>
                  <a:gd name="T111" fmla="*/ 62 h 108"/>
                  <a:gd name="T112" fmla="*/ 49 w 109"/>
                  <a:gd name="T113" fmla="*/ 17 h 108"/>
                  <a:gd name="T114" fmla="*/ 70 w 109"/>
                  <a:gd name="T115" fmla="*/ 16 h 108"/>
                  <a:gd name="T116" fmla="*/ 98 w 109"/>
                  <a:gd name="T117" fmla="*/ 16 h 108"/>
                  <a:gd name="T118" fmla="*/ 102 w 109"/>
                  <a:gd name="T119" fmla="*/ 38 h 108"/>
                  <a:gd name="T120" fmla="*/ 104 w 109"/>
                  <a:gd name="T121" fmla="*/ 13 h 108"/>
                  <a:gd name="T122" fmla="*/ 106 w 109"/>
                  <a:gd name="T123" fmla="*/ 4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9" h="108">
                    <a:moveTo>
                      <a:pt x="108" y="59"/>
                    </a:moveTo>
                    <a:cubicBezTo>
                      <a:pt x="109" y="58"/>
                      <a:pt x="108" y="57"/>
                      <a:pt x="108" y="56"/>
                    </a:cubicBezTo>
                    <a:cubicBezTo>
                      <a:pt x="108" y="56"/>
                      <a:pt x="108" y="56"/>
                      <a:pt x="108" y="56"/>
                    </a:cubicBezTo>
                    <a:cubicBezTo>
                      <a:pt x="108" y="53"/>
                      <a:pt x="107" y="51"/>
                      <a:pt x="107" y="48"/>
                    </a:cubicBezTo>
                    <a:cubicBezTo>
                      <a:pt x="107" y="44"/>
                      <a:pt x="108" y="40"/>
                      <a:pt x="107" y="36"/>
                    </a:cubicBezTo>
                    <a:cubicBezTo>
                      <a:pt x="107" y="35"/>
                      <a:pt x="106" y="33"/>
                      <a:pt x="106" y="31"/>
                    </a:cubicBezTo>
                    <a:cubicBezTo>
                      <a:pt x="107" y="29"/>
                      <a:pt x="107" y="28"/>
                      <a:pt x="107" y="26"/>
                    </a:cubicBezTo>
                    <a:cubicBezTo>
                      <a:pt x="107" y="23"/>
                      <a:pt x="107" y="20"/>
                      <a:pt x="106" y="17"/>
                    </a:cubicBezTo>
                    <a:cubicBezTo>
                      <a:pt x="107" y="16"/>
                      <a:pt x="107" y="15"/>
                      <a:pt x="107" y="14"/>
                    </a:cubicBezTo>
                    <a:cubicBezTo>
                      <a:pt x="107" y="13"/>
                      <a:pt x="107" y="13"/>
                      <a:pt x="106" y="13"/>
                    </a:cubicBezTo>
                    <a:cubicBezTo>
                      <a:pt x="107" y="12"/>
                      <a:pt x="107" y="12"/>
                      <a:pt x="106" y="12"/>
                    </a:cubicBezTo>
                    <a:cubicBezTo>
                      <a:pt x="105" y="11"/>
                      <a:pt x="102" y="11"/>
                      <a:pt x="100" y="11"/>
                    </a:cubicBezTo>
                    <a:cubicBezTo>
                      <a:pt x="98" y="11"/>
                      <a:pt x="96" y="11"/>
                      <a:pt x="94" y="11"/>
                    </a:cubicBezTo>
                    <a:cubicBezTo>
                      <a:pt x="91" y="11"/>
                      <a:pt x="88" y="11"/>
                      <a:pt x="85" y="11"/>
                    </a:cubicBezTo>
                    <a:cubicBezTo>
                      <a:pt x="85" y="11"/>
                      <a:pt x="85" y="11"/>
                      <a:pt x="84" y="11"/>
                    </a:cubicBezTo>
                    <a:cubicBezTo>
                      <a:pt x="81" y="11"/>
                      <a:pt x="78" y="11"/>
                      <a:pt x="75" y="11"/>
                    </a:cubicBezTo>
                    <a:cubicBezTo>
                      <a:pt x="74" y="11"/>
                      <a:pt x="72" y="11"/>
                      <a:pt x="71" y="11"/>
                    </a:cubicBezTo>
                    <a:cubicBezTo>
                      <a:pt x="70" y="11"/>
                      <a:pt x="68" y="11"/>
                      <a:pt x="66" y="11"/>
                    </a:cubicBezTo>
                    <a:cubicBezTo>
                      <a:pt x="66" y="11"/>
                      <a:pt x="65" y="12"/>
                      <a:pt x="64" y="12"/>
                    </a:cubicBezTo>
                    <a:cubicBezTo>
                      <a:pt x="62" y="12"/>
                      <a:pt x="61" y="12"/>
                      <a:pt x="59" y="12"/>
                    </a:cubicBezTo>
                    <a:cubicBezTo>
                      <a:pt x="56" y="12"/>
                      <a:pt x="53" y="12"/>
                      <a:pt x="50" y="12"/>
                    </a:cubicBezTo>
                    <a:cubicBezTo>
                      <a:pt x="49" y="12"/>
                      <a:pt x="48" y="12"/>
                      <a:pt x="47" y="12"/>
                    </a:cubicBezTo>
                    <a:cubicBezTo>
                      <a:pt x="45" y="12"/>
                      <a:pt x="44" y="12"/>
                      <a:pt x="43" y="12"/>
                    </a:cubicBezTo>
                    <a:cubicBezTo>
                      <a:pt x="41" y="12"/>
                      <a:pt x="40" y="12"/>
                      <a:pt x="39" y="13"/>
                    </a:cubicBezTo>
                    <a:cubicBezTo>
                      <a:pt x="38" y="13"/>
                      <a:pt x="38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4"/>
                      <a:pt x="36" y="15"/>
                      <a:pt x="36" y="15"/>
                    </a:cubicBezTo>
                    <a:cubicBezTo>
                      <a:pt x="35" y="15"/>
                      <a:pt x="35" y="15"/>
                      <a:pt x="34" y="16"/>
                    </a:cubicBezTo>
                    <a:cubicBezTo>
                      <a:pt x="33" y="16"/>
                      <a:pt x="33" y="17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20"/>
                      <a:pt x="34" y="21"/>
                      <a:pt x="34" y="21"/>
                    </a:cubicBezTo>
                    <a:cubicBezTo>
                      <a:pt x="34" y="23"/>
                      <a:pt x="34" y="25"/>
                      <a:pt x="34" y="27"/>
                    </a:cubicBezTo>
                    <a:cubicBezTo>
                      <a:pt x="34" y="31"/>
                      <a:pt x="34" y="36"/>
                      <a:pt x="34" y="40"/>
                    </a:cubicBezTo>
                    <a:cubicBezTo>
                      <a:pt x="34" y="44"/>
                      <a:pt x="35" y="48"/>
                      <a:pt x="35" y="52"/>
                    </a:cubicBezTo>
                    <a:cubicBezTo>
                      <a:pt x="35" y="56"/>
                      <a:pt x="35" y="60"/>
                      <a:pt x="36" y="63"/>
                    </a:cubicBezTo>
                    <a:cubicBezTo>
                      <a:pt x="35" y="63"/>
                      <a:pt x="35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8" y="65"/>
                      <a:pt x="38" y="65"/>
                    </a:cubicBezTo>
                    <a:cubicBezTo>
                      <a:pt x="39" y="65"/>
                      <a:pt x="41" y="65"/>
                      <a:pt x="42" y="65"/>
                    </a:cubicBezTo>
                    <a:cubicBezTo>
                      <a:pt x="44" y="64"/>
                      <a:pt x="47" y="64"/>
                      <a:pt x="49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5"/>
                      <a:pt x="50" y="67"/>
                      <a:pt x="50" y="68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48" y="68"/>
                      <a:pt x="47" y="69"/>
                      <a:pt x="46" y="70"/>
                    </a:cubicBezTo>
                    <a:cubicBezTo>
                      <a:pt x="44" y="71"/>
                      <a:pt x="42" y="72"/>
                      <a:pt x="41" y="73"/>
                    </a:cubicBezTo>
                    <a:cubicBezTo>
                      <a:pt x="39" y="74"/>
                      <a:pt x="38" y="75"/>
                      <a:pt x="36" y="76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5" y="77"/>
                      <a:pt x="35" y="77"/>
                      <a:pt x="35" y="77"/>
                    </a:cubicBezTo>
                    <a:cubicBezTo>
                      <a:pt x="35" y="76"/>
                      <a:pt x="35" y="75"/>
                      <a:pt x="35" y="75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3"/>
                      <a:pt x="34" y="73"/>
                      <a:pt x="34" y="72"/>
                    </a:cubicBezTo>
                    <a:cubicBezTo>
                      <a:pt x="34" y="71"/>
                      <a:pt x="34" y="71"/>
                      <a:pt x="33" y="71"/>
                    </a:cubicBezTo>
                    <a:cubicBezTo>
                      <a:pt x="33" y="71"/>
                      <a:pt x="34" y="70"/>
                      <a:pt x="34" y="70"/>
                    </a:cubicBezTo>
                    <a:cubicBezTo>
                      <a:pt x="34" y="69"/>
                      <a:pt x="35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6"/>
                      <a:pt x="34" y="65"/>
                      <a:pt x="33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3"/>
                      <a:pt x="33" y="63"/>
                      <a:pt x="33" y="62"/>
                    </a:cubicBezTo>
                    <a:cubicBezTo>
                      <a:pt x="33" y="62"/>
                      <a:pt x="33" y="61"/>
                      <a:pt x="33" y="60"/>
                    </a:cubicBezTo>
                    <a:cubicBezTo>
                      <a:pt x="33" y="60"/>
                      <a:pt x="33" y="59"/>
                      <a:pt x="33" y="59"/>
                    </a:cubicBezTo>
                    <a:cubicBezTo>
                      <a:pt x="33" y="58"/>
                      <a:pt x="34" y="57"/>
                      <a:pt x="34" y="55"/>
                    </a:cubicBezTo>
                    <a:cubicBezTo>
                      <a:pt x="34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2"/>
                      <a:pt x="33" y="51"/>
                      <a:pt x="34" y="51"/>
                    </a:cubicBezTo>
                    <a:cubicBezTo>
                      <a:pt x="34" y="50"/>
                      <a:pt x="33" y="49"/>
                      <a:pt x="33" y="50"/>
                    </a:cubicBezTo>
                    <a:cubicBezTo>
                      <a:pt x="32" y="51"/>
                      <a:pt x="31" y="52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5"/>
                      <a:pt x="30" y="55"/>
                    </a:cubicBezTo>
                    <a:cubicBezTo>
                      <a:pt x="30" y="54"/>
                      <a:pt x="30" y="54"/>
                      <a:pt x="30" y="53"/>
                    </a:cubicBezTo>
                    <a:cubicBezTo>
                      <a:pt x="31" y="52"/>
                      <a:pt x="31" y="51"/>
                      <a:pt x="31" y="50"/>
                    </a:cubicBezTo>
                    <a:cubicBezTo>
                      <a:pt x="31" y="48"/>
                      <a:pt x="31" y="47"/>
                      <a:pt x="31" y="46"/>
                    </a:cubicBezTo>
                    <a:cubicBezTo>
                      <a:pt x="31" y="45"/>
                      <a:pt x="32" y="44"/>
                      <a:pt x="31" y="43"/>
                    </a:cubicBezTo>
                    <a:cubicBezTo>
                      <a:pt x="31" y="43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1"/>
                    </a:cubicBezTo>
                    <a:cubicBezTo>
                      <a:pt x="32" y="40"/>
                      <a:pt x="32" y="39"/>
                      <a:pt x="32" y="38"/>
                    </a:cubicBezTo>
                    <a:cubicBezTo>
                      <a:pt x="31" y="38"/>
                      <a:pt x="30" y="38"/>
                      <a:pt x="30" y="39"/>
                    </a:cubicBezTo>
                    <a:cubicBezTo>
                      <a:pt x="31" y="39"/>
                      <a:pt x="30" y="40"/>
                      <a:pt x="30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38"/>
                      <a:pt x="31" y="37"/>
                      <a:pt x="31" y="36"/>
                    </a:cubicBezTo>
                    <a:cubicBezTo>
                      <a:pt x="31" y="36"/>
                      <a:pt x="31" y="35"/>
                      <a:pt x="31" y="35"/>
                    </a:cubicBezTo>
                    <a:cubicBezTo>
                      <a:pt x="31" y="34"/>
                      <a:pt x="32" y="32"/>
                      <a:pt x="31" y="31"/>
                    </a:cubicBezTo>
                    <a:cubicBezTo>
                      <a:pt x="31" y="31"/>
                      <a:pt x="31" y="30"/>
                      <a:pt x="31" y="29"/>
                    </a:cubicBezTo>
                    <a:cubicBezTo>
                      <a:pt x="31" y="29"/>
                      <a:pt x="31" y="29"/>
                      <a:pt x="30" y="29"/>
                    </a:cubicBezTo>
                    <a:cubicBezTo>
                      <a:pt x="31" y="28"/>
                      <a:pt x="31" y="27"/>
                      <a:pt x="31" y="26"/>
                    </a:cubicBezTo>
                    <a:cubicBezTo>
                      <a:pt x="31" y="26"/>
                      <a:pt x="31" y="25"/>
                      <a:pt x="31" y="25"/>
                    </a:cubicBezTo>
                    <a:cubicBezTo>
                      <a:pt x="32" y="24"/>
                      <a:pt x="32" y="24"/>
                      <a:pt x="32" y="23"/>
                    </a:cubicBezTo>
                    <a:cubicBezTo>
                      <a:pt x="32" y="23"/>
                      <a:pt x="32" y="23"/>
                      <a:pt x="31" y="23"/>
                    </a:cubicBezTo>
                    <a:cubicBezTo>
                      <a:pt x="30" y="22"/>
                      <a:pt x="30" y="23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3"/>
                      <a:pt x="29" y="23"/>
                    </a:cubicBezTo>
                    <a:cubicBezTo>
                      <a:pt x="30" y="22"/>
                      <a:pt x="28" y="21"/>
                      <a:pt x="28" y="22"/>
                    </a:cubicBezTo>
                    <a:cubicBezTo>
                      <a:pt x="28" y="22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7" y="22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6" y="22"/>
                      <a:pt x="26" y="23"/>
                    </a:cubicBezTo>
                    <a:cubicBezTo>
                      <a:pt x="26" y="23"/>
                      <a:pt x="26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4" y="23"/>
                    </a:cubicBezTo>
                    <a:cubicBezTo>
                      <a:pt x="24" y="23"/>
                      <a:pt x="24" y="22"/>
                      <a:pt x="24" y="22"/>
                    </a:cubicBezTo>
                    <a:cubicBezTo>
                      <a:pt x="24" y="21"/>
                      <a:pt x="23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21"/>
                      <a:pt x="21" y="22"/>
                      <a:pt x="21" y="22"/>
                    </a:cubicBezTo>
                    <a:cubicBezTo>
                      <a:pt x="21" y="22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20" y="22"/>
                      <a:pt x="19" y="21"/>
                      <a:pt x="18" y="21"/>
                    </a:cubicBezTo>
                    <a:cubicBezTo>
                      <a:pt x="18" y="20"/>
                      <a:pt x="17" y="20"/>
                      <a:pt x="17" y="21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ubicBezTo>
                      <a:pt x="14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6" y="18"/>
                      <a:pt x="17" y="18"/>
                    </a:cubicBezTo>
                    <a:cubicBezTo>
                      <a:pt x="18" y="17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2" y="15"/>
                    </a:cubicBezTo>
                    <a:cubicBezTo>
                      <a:pt x="22" y="14"/>
                      <a:pt x="23" y="14"/>
                      <a:pt x="23" y="14"/>
                    </a:cubicBezTo>
                    <a:cubicBezTo>
                      <a:pt x="24" y="13"/>
                      <a:pt x="25" y="13"/>
                      <a:pt x="25" y="12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6" y="12"/>
                      <a:pt x="27" y="11"/>
                      <a:pt x="26" y="11"/>
                    </a:cubicBezTo>
                    <a:cubicBezTo>
                      <a:pt x="27" y="11"/>
                      <a:pt x="28" y="10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30" y="8"/>
                      <a:pt x="30" y="7"/>
                      <a:pt x="30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3" y="6"/>
                    </a:cubicBezTo>
                    <a:cubicBezTo>
                      <a:pt x="33" y="7"/>
                      <a:pt x="34" y="6"/>
                      <a:pt x="34" y="6"/>
                    </a:cubicBezTo>
                    <a:cubicBezTo>
                      <a:pt x="34" y="5"/>
                      <a:pt x="33" y="4"/>
                      <a:pt x="33" y="3"/>
                    </a:cubicBezTo>
                    <a:cubicBezTo>
                      <a:pt x="33" y="3"/>
                      <a:pt x="33" y="3"/>
                      <a:pt x="34" y="3"/>
                    </a:cubicBezTo>
                    <a:cubicBezTo>
                      <a:pt x="34" y="3"/>
                      <a:pt x="34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5" y="2"/>
                      <a:pt x="37" y="3"/>
                      <a:pt x="38" y="3"/>
                    </a:cubicBezTo>
                    <a:cubicBezTo>
                      <a:pt x="40" y="3"/>
                      <a:pt x="42" y="3"/>
                      <a:pt x="43" y="3"/>
                    </a:cubicBezTo>
                    <a:cubicBezTo>
                      <a:pt x="45" y="3"/>
                      <a:pt x="47" y="3"/>
                      <a:pt x="49" y="3"/>
                    </a:cubicBezTo>
                    <a:cubicBezTo>
                      <a:pt x="50" y="2"/>
                      <a:pt x="51" y="2"/>
                      <a:pt x="52" y="2"/>
                    </a:cubicBezTo>
                    <a:cubicBezTo>
                      <a:pt x="52" y="3"/>
                      <a:pt x="52" y="3"/>
                      <a:pt x="52" y="4"/>
                    </a:cubicBezTo>
                    <a:cubicBezTo>
                      <a:pt x="49" y="6"/>
                      <a:pt x="47" y="8"/>
                      <a:pt x="46" y="11"/>
                    </a:cubicBezTo>
                    <a:cubicBezTo>
                      <a:pt x="46" y="11"/>
                      <a:pt x="46" y="12"/>
                      <a:pt x="46" y="12"/>
                    </a:cubicBezTo>
                    <a:cubicBezTo>
                      <a:pt x="49" y="11"/>
                      <a:pt x="50" y="9"/>
                      <a:pt x="52" y="7"/>
                    </a:cubicBezTo>
                    <a:cubicBezTo>
                      <a:pt x="52" y="8"/>
                      <a:pt x="52" y="10"/>
                      <a:pt x="53" y="11"/>
                    </a:cubicBezTo>
                    <a:cubicBezTo>
                      <a:pt x="54" y="11"/>
                      <a:pt x="54" y="11"/>
                      <a:pt x="54" y="10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6"/>
                      <a:pt x="54" y="5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3"/>
                      <a:pt x="54" y="3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0"/>
                    </a:cubicBezTo>
                    <a:cubicBezTo>
                      <a:pt x="52" y="0"/>
                      <a:pt x="51" y="0"/>
                      <a:pt x="50" y="0"/>
                    </a:cubicBezTo>
                    <a:cubicBezTo>
                      <a:pt x="48" y="0"/>
                      <a:pt x="46" y="0"/>
                      <a:pt x="44" y="1"/>
                    </a:cubicBezTo>
                    <a:cubicBezTo>
                      <a:pt x="42" y="1"/>
                      <a:pt x="40" y="1"/>
                      <a:pt x="38" y="1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32" y="0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0" y="3"/>
                      <a:pt x="28" y="5"/>
                      <a:pt x="27" y="6"/>
                    </a:cubicBezTo>
                    <a:cubicBezTo>
                      <a:pt x="24" y="8"/>
                      <a:pt x="22" y="9"/>
                      <a:pt x="20" y="11"/>
                    </a:cubicBezTo>
                    <a:cubicBezTo>
                      <a:pt x="17" y="13"/>
                      <a:pt x="15" y="14"/>
                      <a:pt x="13" y="16"/>
                    </a:cubicBezTo>
                    <a:cubicBezTo>
                      <a:pt x="11" y="17"/>
                      <a:pt x="10" y="18"/>
                      <a:pt x="9" y="19"/>
                    </a:cubicBezTo>
                    <a:cubicBezTo>
                      <a:pt x="9" y="19"/>
                      <a:pt x="8" y="19"/>
                      <a:pt x="8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1"/>
                      <a:pt x="6" y="21"/>
                      <a:pt x="6" y="21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5"/>
                      <a:pt x="2" y="25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8"/>
                      <a:pt x="2" y="29"/>
                      <a:pt x="1" y="30"/>
                    </a:cubicBezTo>
                    <a:cubicBezTo>
                      <a:pt x="1" y="32"/>
                      <a:pt x="1" y="34"/>
                      <a:pt x="1" y="36"/>
                    </a:cubicBezTo>
                    <a:cubicBezTo>
                      <a:pt x="1" y="41"/>
                      <a:pt x="0" y="46"/>
                      <a:pt x="0" y="51"/>
                    </a:cubicBezTo>
                    <a:cubicBezTo>
                      <a:pt x="0" y="54"/>
                      <a:pt x="0" y="57"/>
                      <a:pt x="1" y="59"/>
                    </a:cubicBezTo>
                    <a:cubicBezTo>
                      <a:pt x="1" y="62"/>
                      <a:pt x="1" y="64"/>
                      <a:pt x="1" y="67"/>
                    </a:cubicBezTo>
                    <a:cubicBezTo>
                      <a:pt x="1" y="69"/>
                      <a:pt x="1" y="71"/>
                      <a:pt x="2" y="74"/>
                    </a:cubicBezTo>
                    <a:cubicBezTo>
                      <a:pt x="3" y="76"/>
                      <a:pt x="3" y="78"/>
                      <a:pt x="4" y="81"/>
                    </a:cubicBezTo>
                    <a:cubicBezTo>
                      <a:pt x="4" y="81"/>
                      <a:pt x="4" y="81"/>
                      <a:pt x="5" y="81"/>
                    </a:cubicBezTo>
                    <a:cubicBezTo>
                      <a:pt x="5" y="81"/>
                      <a:pt x="6" y="81"/>
                      <a:pt x="6" y="81"/>
                    </a:cubicBezTo>
                    <a:cubicBezTo>
                      <a:pt x="8" y="82"/>
                      <a:pt x="9" y="82"/>
                      <a:pt x="10" y="82"/>
                    </a:cubicBezTo>
                    <a:cubicBezTo>
                      <a:pt x="13" y="82"/>
                      <a:pt x="15" y="82"/>
                      <a:pt x="18" y="83"/>
                    </a:cubicBezTo>
                    <a:cubicBezTo>
                      <a:pt x="21" y="83"/>
                      <a:pt x="24" y="83"/>
                      <a:pt x="27" y="83"/>
                    </a:cubicBezTo>
                    <a:cubicBezTo>
                      <a:pt x="30" y="82"/>
                      <a:pt x="33" y="82"/>
                      <a:pt x="35" y="81"/>
                    </a:cubicBezTo>
                    <a:cubicBezTo>
                      <a:pt x="36" y="80"/>
                      <a:pt x="35" y="80"/>
                      <a:pt x="35" y="79"/>
                    </a:cubicBezTo>
                    <a:cubicBezTo>
                      <a:pt x="35" y="79"/>
                      <a:pt x="35" y="79"/>
                      <a:pt x="36" y="79"/>
                    </a:cubicBezTo>
                    <a:cubicBezTo>
                      <a:pt x="37" y="78"/>
                      <a:pt x="39" y="77"/>
                      <a:pt x="41" y="76"/>
                    </a:cubicBezTo>
                    <a:cubicBezTo>
                      <a:pt x="44" y="74"/>
                      <a:pt x="48" y="72"/>
                      <a:pt x="50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1" y="69"/>
                      <a:pt x="52" y="69"/>
                      <a:pt x="52" y="68"/>
                    </a:cubicBezTo>
                    <a:cubicBezTo>
                      <a:pt x="52" y="67"/>
                      <a:pt x="52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4" y="64"/>
                      <a:pt x="55" y="64"/>
                      <a:pt x="57" y="64"/>
                    </a:cubicBezTo>
                    <a:cubicBezTo>
                      <a:pt x="59" y="64"/>
                      <a:pt x="62" y="65"/>
                      <a:pt x="64" y="64"/>
                    </a:cubicBezTo>
                    <a:cubicBezTo>
                      <a:pt x="64" y="65"/>
                      <a:pt x="64" y="66"/>
                      <a:pt x="64" y="67"/>
                    </a:cubicBezTo>
                    <a:cubicBezTo>
                      <a:pt x="64" y="69"/>
                      <a:pt x="64" y="70"/>
                      <a:pt x="64" y="72"/>
                    </a:cubicBezTo>
                    <a:cubicBezTo>
                      <a:pt x="63" y="74"/>
                      <a:pt x="62" y="75"/>
                      <a:pt x="61" y="76"/>
                    </a:cubicBezTo>
                    <a:cubicBezTo>
                      <a:pt x="60" y="77"/>
                      <a:pt x="59" y="77"/>
                      <a:pt x="58" y="78"/>
                    </a:cubicBezTo>
                    <a:cubicBezTo>
                      <a:pt x="57" y="78"/>
                      <a:pt x="57" y="79"/>
                      <a:pt x="56" y="79"/>
                    </a:cubicBezTo>
                    <a:cubicBezTo>
                      <a:pt x="55" y="78"/>
                      <a:pt x="54" y="79"/>
                      <a:pt x="54" y="80"/>
                    </a:cubicBezTo>
                    <a:cubicBezTo>
                      <a:pt x="54" y="81"/>
                      <a:pt x="54" y="84"/>
                      <a:pt x="56" y="84"/>
                    </a:cubicBezTo>
                    <a:cubicBezTo>
                      <a:pt x="56" y="84"/>
                      <a:pt x="57" y="84"/>
                      <a:pt x="58" y="84"/>
                    </a:cubicBezTo>
                    <a:cubicBezTo>
                      <a:pt x="59" y="84"/>
                      <a:pt x="60" y="84"/>
                      <a:pt x="61" y="84"/>
                    </a:cubicBezTo>
                    <a:cubicBezTo>
                      <a:pt x="62" y="84"/>
                      <a:pt x="63" y="83"/>
                      <a:pt x="64" y="84"/>
                    </a:cubicBezTo>
                    <a:cubicBezTo>
                      <a:pt x="65" y="84"/>
                      <a:pt x="66" y="84"/>
                      <a:pt x="67" y="84"/>
                    </a:cubicBezTo>
                    <a:cubicBezTo>
                      <a:pt x="68" y="83"/>
                      <a:pt x="68" y="83"/>
                      <a:pt x="69" y="82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68" y="83"/>
                      <a:pt x="69" y="84"/>
                      <a:pt x="69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82"/>
                      <a:pt x="72" y="82"/>
                      <a:pt x="72" y="81"/>
                    </a:cubicBezTo>
                    <a:cubicBezTo>
                      <a:pt x="72" y="81"/>
                      <a:pt x="73" y="80"/>
                      <a:pt x="73" y="80"/>
                    </a:cubicBezTo>
                    <a:cubicBezTo>
                      <a:pt x="74" y="79"/>
                      <a:pt x="74" y="79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80"/>
                      <a:pt x="73" y="86"/>
                      <a:pt x="71" y="85"/>
                    </a:cubicBezTo>
                    <a:cubicBezTo>
                      <a:pt x="70" y="85"/>
                      <a:pt x="70" y="86"/>
                      <a:pt x="70" y="87"/>
                    </a:cubicBezTo>
                    <a:cubicBezTo>
                      <a:pt x="67" y="87"/>
                      <a:pt x="63" y="87"/>
                      <a:pt x="60" y="87"/>
                    </a:cubicBezTo>
                    <a:cubicBezTo>
                      <a:pt x="54" y="87"/>
                      <a:pt x="49" y="87"/>
                      <a:pt x="44" y="87"/>
                    </a:cubicBezTo>
                    <a:cubicBezTo>
                      <a:pt x="43" y="87"/>
                      <a:pt x="41" y="87"/>
                      <a:pt x="40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39" y="87"/>
                      <a:pt x="38" y="87"/>
                      <a:pt x="37" y="87"/>
                    </a:cubicBezTo>
                    <a:cubicBezTo>
                      <a:pt x="36" y="88"/>
                      <a:pt x="35" y="88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2" y="88"/>
                      <a:pt x="32" y="87"/>
                      <a:pt x="32" y="87"/>
                    </a:cubicBezTo>
                    <a:cubicBezTo>
                      <a:pt x="32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0" y="88"/>
                      <a:pt x="29" y="89"/>
                      <a:pt x="29" y="90"/>
                    </a:cubicBezTo>
                    <a:cubicBezTo>
                      <a:pt x="28" y="90"/>
                      <a:pt x="28" y="91"/>
                      <a:pt x="28" y="91"/>
                    </a:cubicBezTo>
                    <a:cubicBezTo>
                      <a:pt x="28" y="91"/>
                      <a:pt x="27" y="91"/>
                      <a:pt x="27" y="91"/>
                    </a:cubicBezTo>
                    <a:cubicBezTo>
                      <a:pt x="27" y="92"/>
                      <a:pt x="27" y="93"/>
                      <a:pt x="26" y="93"/>
                    </a:cubicBezTo>
                    <a:cubicBezTo>
                      <a:pt x="26" y="95"/>
                      <a:pt x="25" y="96"/>
                      <a:pt x="25" y="98"/>
                    </a:cubicBezTo>
                    <a:cubicBezTo>
                      <a:pt x="24" y="99"/>
                      <a:pt x="24" y="99"/>
                      <a:pt x="24" y="100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3" y="101"/>
                      <a:pt x="23" y="102"/>
                      <a:pt x="23" y="102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3" y="102"/>
                      <a:pt x="22" y="102"/>
                      <a:pt x="22" y="102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2" y="103"/>
                      <a:pt x="22" y="103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4"/>
                      <a:pt x="23" y="104"/>
                      <a:pt x="23" y="104"/>
                    </a:cubicBezTo>
                    <a:cubicBezTo>
                      <a:pt x="23" y="104"/>
                      <a:pt x="23" y="105"/>
                      <a:pt x="23" y="105"/>
                    </a:cubicBezTo>
                    <a:cubicBezTo>
                      <a:pt x="23" y="106"/>
                      <a:pt x="24" y="107"/>
                      <a:pt x="25" y="107"/>
                    </a:cubicBezTo>
                    <a:cubicBezTo>
                      <a:pt x="26" y="107"/>
                      <a:pt x="28" y="107"/>
                      <a:pt x="29" y="107"/>
                    </a:cubicBezTo>
                    <a:cubicBezTo>
                      <a:pt x="32" y="107"/>
                      <a:pt x="35" y="107"/>
                      <a:pt x="37" y="107"/>
                    </a:cubicBezTo>
                    <a:cubicBezTo>
                      <a:pt x="40" y="107"/>
                      <a:pt x="44" y="107"/>
                      <a:pt x="47" y="107"/>
                    </a:cubicBezTo>
                    <a:cubicBezTo>
                      <a:pt x="48" y="107"/>
                      <a:pt x="50" y="107"/>
                      <a:pt x="51" y="107"/>
                    </a:cubicBezTo>
                    <a:cubicBezTo>
                      <a:pt x="53" y="107"/>
                      <a:pt x="55" y="107"/>
                      <a:pt x="56" y="108"/>
                    </a:cubicBezTo>
                    <a:cubicBezTo>
                      <a:pt x="59" y="108"/>
                      <a:pt x="63" y="107"/>
                      <a:pt x="66" y="107"/>
                    </a:cubicBezTo>
                    <a:cubicBezTo>
                      <a:pt x="69" y="107"/>
                      <a:pt x="72" y="107"/>
                      <a:pt x="75" y="108"/>
                    </a:cubicBezTo>
                    <a:cubicBezTo>
                      <a:pt x="77" y="108"/>
                      <a:pt x="79" y="108"/>
                      <a:pt x="80" y="107"/>
                    </a:cubicBezTo>
                    <a:cubicBezTo>
                      <a:pt x="80" y="107"/>
                      <a:pt x="80" y="107"/>
                      <a:pt x="80" y="107"/>
                    </a:cubicBezTo>
                    <a:cubicBezTo>
                      <a:pt x="82" y="108"/>
                      <a:pt x="83" y="108"/>
                      <a:pt x="85" y="107"/>
                    </a:cubicBezTo>
                    <a:cubicBezTo>
                      <a:pt x="87" y="105"/>
                      <a:pt x="88" y="102"/>
                      <a:pt x="90" y="100"/>
                    </a:cubicBezTo>
                    <a:cubicBezTo>
                      <a:pt x="90" y="100"/>
                      <a:pt x="90" y="99"/>
                      <a:pt x="90" y="98"/>
                    </a:cubicBezTo>
                    <a:cubicBezTo>
                      <a:pt x="91" y="97"/>
                      <a:pt x="91" y="96"/>
                      <a:pt x="92" y="95"/>
                    </a:cubicBezTo>
                    <a:cubicBezTo>
                      <a:pt x="93" y="94"/>
                      <a:pt x="93" y="93"/>
                      <a:pt x="94" y="92"/>
                    </a:cubicBezTo>
                    <a:cubicBezTo>
                      <a:pt x="94" y="91"/>
                      <a:pt x="95" y="90"/>
                      <a:pt x="95" y="89"/>
                    </a:cubicBezTo>
                    <a:cubicBezTo>
                      <a:pt x="94" y="88"/>
                      <a:pt x="94" y="87"/>
                      <a:pt x="93" y="87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87" y="86"/>
                      <a:pt x="82" y="86"/>
                      <a:pt x="77" y="87"/>
                    </a:cubicBezTo>
                    <a:cubicBezTo>
                      <a:pt x="75" y="87"/>
                      <a:pt x="74" y="87"/>
                      <a:pt x="72" y="87"/>
                    </a:cubicBezTo>
                    <a:cubicBezTo>
                      <a:pt x="74" y="85"/>
                      <a:pt x="75" y="81"/>
                      <a:pt x="75" y="80"/>
                    </a:cubicBezTo>
                    <a:cubicBezTo>
                      <a:pt x="76" y="78"/>
                      <a:pt x="76" y="76"/>
                      <a:pt x="77" y="75"/>
                    </a:cubicBezTo>
                    <a:cubicBezTo>
                      <a:pt x="78" y="74"/>
                      <a:pt x="78" y="74"/>
                      <a:pt x="78" y="73"/>
                    </a:cubicBezTo>
                    <a:cubicBezTo>
                      <a:pt x="78" y="73"/>
                      <a:pt x="79" y="74"/>
                      <a:pt x="79" y="74"/>
                    </a:cubicBezTo>
                    <a:cubicBezTo>
                      <a:pt x="79" y="75"/>
                      <a:pt x="80" y="75"/>
                      <a:pt x="81" y="76"/>
                    </a:cubicBezTo>
                    <a:cubicBezTo>
                      <a:pt x="82" y="77"/>
                      <a:pt x="82" y="77"/>
                      <a:pt x="83" y="77"/>
                    </a:cubicBezTo>
                    <a:cubicBezTo>
                      <a:pt x="85" y="77"/>
                      <a:pt x="87" y="78"/>
                      <a:pt x="88" y="78"/>
                    </a:cubicBezTo>
                    <a:cubicBezTo>
                      <a:pt x="90" y="78"/>
                      <a:pt x="92" y="77"/>
                      <a:pt x="94" y="78"/>
                    </a:cubicBezTo>
                    <a:cubicBezTo>
                      <a:pt x="95" y="78"/>
                      <a:pt x="95" y="79"/>
                      <a:pt x="96" y="80"/>
                    </a:cubicBezTo>
                    <a:cubicBezTo>
                      <a:pt x="96" y="80"/>
                      <a:pt x="97" y="81"/>
                      <a:pt x="97" y="81"/>
                    </a:cubicBezTo>
                    <a:cubicBezTo>
                      <a:pt x="98" y="81"/>
                      <a:pt x="99" y="81"/>
                      <a:pt x="99" y="81"/>
                    </a:cubicBezTo>
                    <a:cubicBezTo>
                      <a:pt x="100" y="81"/>
                      <a:pt x="102" y="80"/>
                      <a:pt x="102" y="81"/>
                    </a:cubicBezTo>
                    <a:cubicBezTo>
                      <a:pt x="102" y="81"/>
                      <a:pt x="102" y="82"/>
                      <a:pt x="103" y="83"/>
                    </a:cubicBezTo>
                    <a:cubicBezTo>
                      <a:pt x="104" y="83"/>
                      <a:pt x="104" y="83"/>
                      <a:pt x="105" y="84"/>
                    </a:cubicBezTo>
                    <a:cubicBezTo>
                      <a:pt x="106" y="85"/>
                      <a:pt x="105" y="86"/>
                      <a:pt x="105" y="87"/>
                    </a:cubicBezTo>
                    <a:cubicBezTo>
                      <a:pt x="105" y="87"/>
                      <a:pt x="104" y="87"/>
                      <a:pt x="104" y="87"/>
                    </a:cubicBezTo>
                    <a:cubicBezTo>
                      <a:pt x="103" y="87"/>
                      <a:pt x="103" y="87"/>
                      <a:pt x="102" y="88"/>
                    </a:cubicBezTo>
                    <a:cubicBezTo>
                      <a:pt x="102" y="88"/>
                      <a:pt x="102" y="88"/>
                      <a:pt x="102" y="88"/>
                    </a:cubicBezTo>
                    <a:cubicBezTo>
                      <a:pt x="101" y="87"/>
                      <a:pt x="100" y="87"/>
                      <a:pt x="99" y="88"/>
                    </a:cubicBezTo>
                    <a:cubicBezTo>
                      <a:pt x="97" y="88"/>
                      <a:pt x="95" y="91"/>
                      <a:pt x="96" y="92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6" y="92"/>
                      <a:pt x="96" y="92"/>
                      <a:pt x="96" y="93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5" y="93"/>
                      <a:pt x="95" y="93"/>
                      <a:pt x="95" y="94"/>
                    </a:cubicBezTo>
                    <a:cubicBezTo>
                      <a:pt x="95" y="94"/>
                      <a:pt x="95" y="94"/>
                      <a:pt x="94" y="94"/>
                    </a:cubicBezTo>
                    <a:cubicBezTo>
                      <a:pt x="93" y="96"/>
                      <a:pt x="92" y="98"/>
                      <a:pt x="92" y="100"/>
                    </a:cubicBezTo>
                    <a:cubicBezTo>
                      <a:pt x="91" y="101"/>
                      <a:pt x="91" y="103"/>
                      <a:pt x="91" y="105"/>
                    </a:cubicBezTo>
                    <a:cubicBezTo>
                      <a:pt x="91" y="105"/>
                      <a:pt x="92" y="105"/>
                      <a:pt x="92" y="105"/>
                    </a:cubicBezTo>
                    <a:cubicBezTo>
                      <a:pt x="92" y="105"/>
                      <a:pt x="91" y="105"/>
                      <a:pt x="91" y="105"/>
                    </a:cubicBezTo>
                    <a:cubicBezTo>
                      <a:pt x="91" y="106"/>
                      <a:pt x="91" y="107"/>
                      <a:pt x="91" y="107"/>
                    </a:cubicBezTo>
                    <a:cubicBezTo>
                      <a:pt x="92" y="107"/>
                      <a:pt x="93" y="107"/>
                      <a:pt x="94" y="107"/>
                    </a:cubicBezTo>
                    <a:cubicBezTo>
                      <a:pt x="95" y="107"/>
                      <a:pt x="95" y="107"/>
                      <a:pt x="95" y="106"/>
                    </a:cubicBezTo>
                    <a:cubicBezTo>
                      <a:pt x="98" y="106"/>
                      <a:pt x="100" y="105"/>
                      <a:pt x="102" y="104"/>
                    </a:cubicBezTo>
                    <a:cubicBezTo>
                      <a:pt x="102" y="103"/>
                      <a:pt x="103" y="102"/>
                      <a:pt x="103" y="101"/>
                    </a:cubicBezTo>
                    <a:cubicBezTo>
                      <a:pt x="103" y="101"/>
                      <a:pt x="103" y="101"/>
                      <a:pt x="104" y="101"/>
                    </a:cubicBezTo>
                    <a:cubicBezTo>
                      <a:pt x="104" y="101"/>
                      <a:pt x="105" y="101"/>
                      <a:pt x="105" y="101"/>
                    </a:cubicBezTo>
                    <a:cubicBezTo>
                      <a:pt x="105" y="100"/>
                      <a:pt x="105" y="99"/>
                      <a:pt x="105" y="98"/>
                    </a:cubicBezTo>
                    <a:cubicBezTo>
                      <a:pt x="105" y="98"/>
                      <a:pt x="106" y="97"/>
                      <a:pt x="106" y="97"/>
                    </a:cubicBezTo>
                    <a:cubicBezTo>
                      <a:pt x="106" y="97"/>
                      <a:pt x="106" y="96"/>
                      <a:pt x="106" y="96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7" y="95"/>
                      <a:pt x="107" y="95"/>
                      <a:pt x="107" y="95"/>
                    </a:cubicBezTo>
                    <a:cubicBezTo>
                      <a:pt x="108" y="94"/>
                      <a:pt x="107" y="93"/>
                      <a:pt x="107" y="92"/>
                    </a:cubicBezTo>
                    <a:cubicBezTo>
                      <a:pt x="107" y="91"/>
                      <a:pt x="107" y="89"/>
                      <a:pt x="10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6" y="88"/>
                      <a:pt x="107" y="88"/>
                      <a:pt x="107" y="88"/>
                    </a:cubicBezTo>
                    <a:cubicBezTo>
                      <a:pt x="107" y="85"/>
                      <a:pt x="107" y="83"/>
                      <a:pt x="104" y="82"/>
                    </a:cubicBezTo>
                    <a:cubicBezTo>
                      <a:pt x="104" y="82"/>
                      <a:pt x="104" y="80"/>
                      <a:pt x="103" y="80"/>
                    </a:cubicBezTo>
                    <a:cubicBezTo>
                      <a:pt x="103" y="79"/>
                      <a:pt x="102" y="79"/>
                      <a:pt x="102" y="79"/>
                    </a:cubicBezTo>
                    <a:cubicBezTo>
                      <a:pt x="100" y="79"/>
                      <a:pt x="98" y="80"/>
                      <a:pt x="97" y="78"/>
                    </a:cubicBezTo>
                    <a:cubicBezTo>
                      <a:pt x="95" y="77"/>
                      <a:pt x="95" y="76"/>
                      <a:pt x="93" y="76"/>
                    </a:cubicBezTo>
                    <a:cubicBezTo>
                      <a:pt x="92" y="76"/>
                      <a:pt x="90" y="76"/>
                      <a:pt x="88" y="76"/>
                    </a:cubicBezTo>
                    <a:cubicBezTo>
                      <a:pt x="86" y="76"/>
                      <a:pt x="85" y="75"/>
                      <a:pt x="83" y="75"/>
                    </a:cubicBezTo>
                    <a:cubicBezTo>
                      <a:pt x="82" y="75"/>
                      <a:pt x="81" y="73"/>
                      <a:pt x="80" y="72"/>
                    </a:cubicBezTo>
                    <a:cubicBezTo>
                      <a:pt x="80" y="72"/>
                      <a:pt x="80" y="71"/>
                      <a:pt x="80" y="70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69"/>
                      <a:pt x="79" y="68"/>
                      <a:pt x="79" y="68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79" y="67"/>
                      <a:pt x="79" y="67"/>
                      <a:pt x="78" y="67"/>
                    </a:cubicBezTo>
                    <a:cubicBezTo>
                      <a:pt x="79" y="67"/>
                      <a:pt x="79" y="66"/>
                      <a:pt x="79" y="66"/>
                    </a:cubicBezTo>
                    <a:cubicBezTo>
                      <a:pt x="79" y="65"/>
                      <a:pt x="78" y="65"/>
                      <a:pt x="78" y="65"/>
                    </a:cubicBezTo>
                    <a:cubicBezTo>
                      <a:pt x="78" y="65"/>
                      <a:pt x="79" y="64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81" y="63"/>
                      <a:pt x="82" y="63"/>
                      <a:pt x="84" y="63"/>
                    </a:cubicBezTo>
                    <a:cubicBezTo>
                      <a:pt x="84" y="63"/>
                      <a:pt x="84" y="63"/>
                      <a:pt x="85" y="64"/>
                    </a:cubicBezTo>
                    <a:cubicBezTo>
                      <a:pt x="88" y="64"/>
                      <a:pt x="92" y="63"/>
                      <a:pt x="95" y="62"/>
                    </a:cubicBezTo>
                    <a:cubicBezTo>
                      <a:pt x="98" y="62"/>
                      <a:pt x="100" y="61"/>
                      <a:pt x="103" y="61"/>
                    </a:cubicBezTo>
                    <a:cubicBezTo>
                      <a:pt x="103" y="61"/>
                      <a:pt x="103" y="61"/>
                      <a:pt x="103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4" y="61"/>
                      <a:pt x="105" y="61"/>
                      <a:pt x="105" y="61"/>
                    </a:cubicBezTo>
                    <a:cubicBezTo>
                      <a:pt x="106" y="62"/>
                      <a:pt x="107" y="61"/>
                      <a:pt x="106" y="60"/>
                    </a:cubicBezTo>
                    <a:cubicBezTo>
                      <a:pt x="106" y="60"/>
                      <a:pt x="106" y="60"/>
                      <a:pt x="106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107" y="59"/>
                      <a:pt x="108" y="59"/>
                      <a:pt x="108" y="59"/>
                    </a:cubicBezTo>
                    <a:close/>
                    <a:moveTo>
                      <a:pt x="20" y="14"/>
                    </a:moveTo>
                    <a:cubicBezTo>
                      <a:pt x="21" y="13"/>
                      <a:pt x="22" y="12"/>
                      <a:pt x="23" y="11"/>
                    </a:cubicBezTo>
                    <a:cubicBezTo>
                      <a:pt x="23" y="12"/>
                      <a:pt x="22" y="13"/>
                      <a:pt x="21" y="13"/>
                    </a:cubicBezTo>
                    <a:cubicBezTo>
                      <a:pt x="20" y="13"/>
                      <a:pt x="20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20" y="14"/>
                      <a:pt x="20" y="14"/>
                    </a:cubicBezTo>
                    <a:close/>
                    <a:moveTo>
                      <a:pt x="32" y="74"/>
                    </a:moveTo>
                    <a:cubicBezTo>
                      <a:pt x="32" y="73"/>
                      <a:pt x="33" y="73"/>
                      <a:pt x="33" y="73"/>
                    </a:cubicBezTo>
                    <a:cubicBezTo>
                      <a:pt x="33" y="74"/>
                      <a:pt x="33" y="75"/>
                      <a:pt x="32" y="75"/>
                    </a:cubicBezTo>
                    <a:cubicBezTo>
                      <a:pt x="32" y="75"/>
                      <a:pt x="32" y="74"/>
                      <a:pt x="32" y="74"/>
                    </a:cubicBezTo>
                    <a:cubicBezTo>
                      <a:pt x="32" y="74"/>
                      <a:pt x="32" y="74"/>
                      <a:pt x="32" y="74"/>
                    </a:cubicBezTo>
                    <a:close/>
                    <a:moveTo>
                      <a:pt x="31" y="57"/>
                    </a:moveTo>
                    <a:cubicBezTo>
                      <a:pt x="31" y="57"/>
                      <a:pt x="31" y="57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8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2" y="23"/>
                      <a:pt x="22" y="23"/>
                    </a:cubicBezTo>
                    <a:cubicBezTo>
                      <a:pt x="22" y="23"/>
                      <a:pt x="22" y="22"/>
                      <a:pt x="22" y="22"/>
                    </a:cubicBezTo>
                    <a:close/>
                    <a:moveTo>
                      <a:pt x="18" y="23"/>
                    </a:move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lose/>
                    <a:moveTo>
                      <a:pt x="11" y="79"/>
                    </a:move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2" y="79"/>
                      <a:pt x="12" y="79"/>
                    </a:cubicBezTo>
                    <a:cubicBezTo>
                      <a:pt x="12" y="79"/>
                      <a:pt x="11" y="79"/>
                      <a:pt x="11" y="79"/>
                    </a:cubicBezTo>
                    <a:close/>
                    <a:moveTo>
                      <a:pt x="32" y="79"/>
                    </a:moveTo>
                    <a:cubicBezTo>
                      <a:pt x="32" y="79"/>
                      <a:pt x="32" y="79"/>
                      <a:pt x="32" y="79"/>
                    </a:cubicBezTo>
                    <a:cubicBezTo>
                      <a:pt x="30" y="79"/>
                      <a:pt x="29" y="80"/>
                      <a:pt x="27" y="80"/>
                    </a:cubicBezTo>
                    <a:cubicBezTo>
                      <a:pt x="27" y="80"/>
                      <a:pt x="27" y="80"/>
                      <a:pt x="26" y="80"/>
                    </a:cubicBezTo>
                    <a:cubicBezTo>
                      <a:pt x="26" y="80"/>
                      <a:pt x="26" y="80"/>
                      <a:pt x="27" y="80"/>
                    </a:cubicBezTo>
                    <a:cubicBezTo>
                      <a:pt x="27" y="77"/>
                      <a:pt x="27" y="74"/>
                      <a:pt x="26" y="72"/>
                    </a:cubicBezTo>
                    <a:cubicBezTo>
                      <a:pt x="26" y="71"/>
                      <a:pt x="26" y="70"/>
                      <a:pt x="26" y="69"/>
                    </a:cubicBezTo>
                    <a:cubicBezTo>
                      <a:pt x="25" y="69"/>
                      <a:pt x="23" y="69"/>
                      <a:pt x="23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1" y="70"/>
                      <a:pt x="21" y="71"/>
                    </a:cubicBezTo>
                    <a:cubicBezTo>
                      <a:pt x="21" y="72"/>
                      <a:pt x="21" y="74"/>
                      <a:pt x="21" y="75"/>
                    </a:cubicBezTo>
                    <a:cubicBezTo>
                      <a:pt x="21" y="77"/>
                      <a:pt x="21" y="78"/>
                      <a:pt x="22" y="79"/>
                    </a:cubicBezTo>
                    <a:cubicBezTo>
                      <a:pt x="22" y="79"/>
                      <a:pt x="23" y="79"/>
                      <a:pt x="23" y="79"/>
                    </a:cubicBezTo>
                    <a:cubicBezTo>
                      <a:pt x="24" y="78"/>
                      <a:pt x="24" y="77"/>
                      <a:pt x="24" y="76"/>
                    </a:cubicBezTo>
                    <a:cubicBezTo>
                      <a:pt x="23" y="74"/>
                      <a:pt x="23" y="72"/>
                      <a:pt x="23" y="71"/>
                    </a:cubicBezTo>
                    <a:cubicBezTo>
                      <a:pt x="23" y="71"/>
                      <a:pt x="23" y="70"/>
                      <a:pt x="23" y="70"/>
                    </a:cubicBezTo>
                    <a:cubicBezTo>
                      <a:pt x="23" y="71"/>
                      <a:pt x="24" y="71"/>
                      <a:pt x="25" y="71"/>
                    </a:cubicBezTo>
                    <a:cubicBezTo>
                      <a:pt x="25" y="71"/>
                      <a:pt x="25" y="72"/>
                      <a:pt x="25" y="72"/>
                    </a:cubicBezTo>
                    <a:cubicBezTo>
                      <a:pt x="25" y="72"/>
                      <a:pt x="24" y="72"/>
                      <a:pt x="24" y="73"/>
                    </a:cubicBezTo>
                    <a:cubicBezTo>
                      <a:pt x="24" y="73"/>
                      <a:pt x="24" y="73"/>
                      <a:pt x="25" y="73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6"/>
                      <a:pt x="24" y="78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3" y="80"/>
                      <a:pt x="21" y="80"/>
                      <a:pt x="19" y="80"/>
                    </a:cubicBezTo>
                    <a:cubicBezTo>
                      <a:pt x="17" y="80"/>
                      <a:pt x="15" y="80"/>
                      <a:pt x="13" y="80"/>
                    </a:cubicBezTo>
                    <a:cubicBezTo>
                      <a:pt x="14" y="79"/>
                      <a:pt x="14" y="78"/>
                      <a:pt x="13" y="78"/>
                    </a:cubicBezTo>
                    <a:cubicBezTo>
                      <a:pt x="12" y="76"/>
                      <a:pt x="14" y="68"/>
                      <a:pt x="11" y="67"/>
                    </a:cubicBezTo>
                    <a:cubicBezTo>
                      <a:pt x="11" y="67"/>
                      <a:pt x="11" y="66"/>
                      <a:pt x="11" y="66"/>
                    </a:cubicBezTo>
                    <a:cubicBezTo>
                      <a:pt x="10" y="66"/>
                      <a:pt x="9" y="66"/>
                      <a:pt x="8" y="66"/>
                    </a:cubicBezTo>
                    <a:cubicBezTo>
                      <a:pt x="8" y="66"/>
                      <a:pt x="8" y="67"/>
                      <a:pt x="8" y="67"/>
                    </a:cubicBezTo>
                    <a:cubicBezTo>
                      <a:pt x="10" y="69"/>
                      <a:pt x="8" y="72"/>
                      <a:pt x="9" y="75"/>
                    </a:cubicBezTo>
                    <a:cubicBezTo>
                      <a:pt x="9" y="76"/>
                      <a:pt x="9" y="78"/>
                      <a:pt x="9" y="79"/>
                    </a:cubicBezTo>
                    <a:cubicBezTo>
                      <a:pt x="8" y="79"/>
                      <a:pt x="7" y="79"/>
                      <a:pt x="5" y="79"/>
                    </a:cubicBezTo>
                    <a:cubicBezTo>
                      <a:pt x="5" y="79"/>
                      <a:pt x="5" y="78"/>
                      <a:pt x="5" y="77"/>
                    </a:cubicBezTo>
                    <a:cubicBezTo>
                      <a:pt x="5" y="76"/>
                      <a:pt x="5" y="75"/>
                      <a:pt x="5" y="74"/>
                    </a:cubicBezTo>
                    <a:cubicBezTo>
                      <a:pt x="4" y="72"/>
                      <a:pt x="3" y="69"/>
                      <a:pt x="3" y="67"/>
                    </a:cubicBezTo>
                    <a:cubicBezTo>
                      <a:pt x="3" y="65"/>
                      <a:pt x="3" y="62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5" y="60"/>
                      <a:pt x="8" y="61"/>
                      <a:pt x="9" y="60"/>
                    </a:cubicBezTo>
                    <a:cubicBezTo>
                      <a:pt x="10" y="60"/>
                      <a:pt x="10" y="60"/>
                      <a:pt x="10" y="59"/>
                    </a:cubicBezTo>
                    <a:cubicBezTo>
                      <a:pt x="10" y="59"/>
                      <a:pt x="11" y="59"/>
                      <a:pt x="12" y="59"/>
                    </a:cubicBezTo>
                    <a:cubicBezTo>
                      <a:pt x="12" y="59"/>
                      <a:pt x="12" y="58"/>
                      <a:pt x="12" y="58"/>
                    </a:cubicBezTo>
                    <a:cubicBezTo>
                      <a:pt x="11" y="57"/>
                      <a:pt x="10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7"/>
                      <a:pt x="9" y="57"/>
                    </a:cubicBezTo>
                    <a:cubicBezTo>
                      <a:pt x="9" y="57"/>
                      <a:pt x="9" y="56"/>
                      <a:pt x="9" y="56"/>
                    </a:cubicBezTo>
                    <a:cubicBezTo>
                      <a:pt x="9" y="56"/>
                      <a:pt x="10" y="56"/>
                      <a:pt x="11" y="56"/>
                    </a:cubicBezTo>
                    <a:cubicBezTo>
                      <a:pt x="12" y="56"/>
                      <a:pt x="12" y="54"/>
                      <a:pt x="11" y="54"/>
                    </a:cubicBezTo>
                    <a:cubicBezTo>
                      <a:pt x="10" y="54"/>
                      <a:pt x="10" y="54"/>
                      <a:pt x="9" y="54"/>
                    </a:cubicBezTo>
                    <a:cubicBezTo>
                      <a:pt x="8" y="54"/>
                      <a:pt x="8" y="53"/>
                      <a:pt x="7" y="53"/>
                    </a:cubicBezTo>
                    <a:cubicBezTo>
                      <a:pt x="7" y="53"/>
                      <a:pt x="7" y="53"/>
                      <a:pt x="7" y="54"/>
                    </a:cubicBezTo>
                    <a:cubicBezTo>
                      <a:pt x="7" y="54"/>
                      <a:pt x="7" y="55"/>
                      <a:pt x="7" y="55"/>
                    </a:cubicBezTo>
                    <a:cubicBezTo>
                      <a:pt x="7" y="55"/>
                      <a:pt x="6" y="56"/>
                      <a:pt x="7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6" y="58"/>
                      <a:pt x="6" y="58"/>
                      <a:pt x="5" y="58"/>
                    </a:cubicBezTo>
                    <a:cubicBezTo>
                      <a:pt x="5" y="58"/>
                      <a:pt x="4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6"/>
                      <a:pt x="3" y="54"/>
                      <a:pt x="2" y="51"/>
                    </a:cubicBezTo>
                    <a:cubicBezTo>
                      <a:pt x="2" y="47"/>
                      <a:pt x="3" y="42"/>
                      <a:pt x="3" y="37"/>
                    </a:cubicBezTo>
                    <a:cubicBezTo>
                      <a:pt x="3" y="36"/>
                      <a:pt x="3" y="35"/>
                      <a:pt x="3" y="34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4" y="33"/>
                      <a:pt x="4" y="34"/>
                    </a:cubicBezTo>
                    <a:cubicBezTo>
                      <a:pt x="4" y="35"/>
                      <a:pt x="4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9"/>
                      <a:pt x="6" y="42"/>
                      <a:pt x="7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9" y="44"/>
                      <a:pt x="9" y="43"/>
                      <a:pt x="11" y="43"/>
                    </a:cubicBezTo>
                    <a:cubicBezTo>
                      <a:pt x="12" y="42"/>
                      <a:pt x="14" y="42"/>
                      <a:pt x="15" y="42"/>
                    </a:cubicBezTo>
                    <a:cubicBezTo>
                      <a:pt x="17" y="42"/>
                      <a:pt x="19" y="42"/>
                      <a:pt x="20" y="42"/>
                    </a:cubicBezTo>
                    <a:cubicBezTo>
                      <a:pt x="22" y="42"/>
                      <a:pt x="24" y="43"/>
                      <a:pt x="25" y="42"/>
                    </a:cubicBezTo>
                    <a:cubicBezTo>
                      <a:pt x="26" y="41"/>
                      <a:pt x="26" y="41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4" y="39"/>
                      <a:pt x="24" y="39"/>
                    </a:cubicBezTo>
                    <a:cubicBezTo>
                      <a:pt x="24" y="38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4" y="35"/>
                    </a:cubicBezTo>
                    <a:cubicBezTo>
                      <a:pt x="23" y="34"/>
                      <a:pt x="23" y="33"/>
                      <a:pt x="23" y="32"/>
                    </a:cubicBezTo>
                    <a:cubicBezTo>
                      <a:pt x="23" y="31"/>
                      <a:pt x="23" y="30"/>
                      <a:pt x="23" y="29"/>
                    </a:cubicBezTo>
                    <a:cubicBezTo>
                      <a:pt x="23" y="29"/>
                      <a:pt x="23" y="28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9"/>
                    </a:cubicBezTo>
                    <a:cubicBezTo>
                      <a:pt x="18" y="28"/>
                      <a:pt x="15" y="29"/>
                      <a:pt x="12" y="30"/>
                    </a:cubicBezTo>
                    <a:cubicBezTo>
                      <a:pt x="11" y="30"/>
                      <a:pt x="10" y="30"/>
                      <a:pt x="9" y="30"/>
                    </a:cubicBezTo>
                    <a:cubicBezTo>
                      <a:pt x="8" y="30"/>
                      <a:pt x="7" y="30"/>
                      <a:pt x="7" y="30"/>
                    </a:cubicBezTo>
                    <a:cubicBezTo>
                      <a:pt x="6" y="29"/>
                      <a:pt x="5" y="30"/>
                      <a:pt x="5" y="29"/>
                    </a:cubicBezTo>
                    <a:cubicBezTo>
                      <a:pt x="4" y="29"/>
                      <a:pt x="4" y="29"/>
                      <a:pt x="4" y="30"/>
                    </a:cubicBezTo>
                    <a:cubicBezTo>
                      <a:pt x="4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3" y="28"/>
                      <a:pt x="3" y="27"/>
                    </a:cubicBezTo>
                    <a:cubicBezTo>
                      <a:pt x="3" y="27"/>
                      <a:pt x="3" y="27"/>
                      <a:pt x="3" y="26"/>
                    </a:cubicBezTo>
                    <a:cubicBezTo>
                      <a:pt x="4" y="26"/>
                      <a:pt x="4" y="26"/>
                      <a:pt x="5" y="26"/>
                    </a:cubicBezTo>
                    <a:cubicBezTo>
                      <a:pt x="5" y="26"/>
                      <a:pt x="5" y="25"/>
                      <a:pt x="5" y="25"/>
                    </a:cubicBezTo>
                    <a:cubicBezTo>
                      <a:pt x="8" y="26"/>
                      <a:pt x="11" y="26"/>
                      <a:pt x="15" y="26"/>
                    </a:cubicBezTo>
                    <a:cubicBezTo>
                      <a:pt x="18" y="26"/>
                      <a:pt x="22" y="27"/>
                      <a:pt x="25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6" y="25"/>
                      <a:pt x="26" y="25"/>
                      <a:pt x="27" y="25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7"/>
                      <a:pt x="28" y="27"/>
                    </a:cubicBezTo>
                    <a:cubicBezTo>
                      <a:pt x="28" y="28"/>
                      <a:pt x="28" y="29"/>
                      <a:pt x="28" y="29"/>
                    </a:cubicBezTo>
                    <a:cubicBezTo>
                      <a:pt x="27" y="30"/>
                      <a:pt x="27" y="31"/>
                      <a:pt x="27" y="32"/>
                    </a:cubicBezTo>
                    <a:cubicBezTo>
                      <a:pt x="26" y="33"/>
                      <a:pt x="27" y="33"/>
                      <a:pt x="28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7" y="34"/>
                      <a:pt x="27" y="35"/>
                      <a:pt x="27" y="35"/>
                    </a:cubicBezTo>
                    <a:cubicBezTo>
                      <a:pt x="27" y="36"/>
                      <a:pt x="27" y="36"/>
                      <a:pt x="28" y="36"/>
                    </a:cubicBezTo>
                    <a:cubicBezTo>
                      <a:pt x="28" y="37"/>
                      <a:pt x="28" y="37"/>
                      <a:pt x="28" y="38"/>
                    </a:cubicBezTo>
                    <a:cubicBezTo>
                      <a:pt x="27" y="43"/>
                      <a:pt x="27" y="49"/>
                      <a:pt x="28" y="54"/>
                    </a:cubicBezTo>
                    <a:cubicBezTo>
                      <a:pt x="28" y="55"/>
                      <a:pt x="28" y="56"/>
                      <a:pt x="28" y="58"/>
                    </a:cubicBezTo>
                    <a:cubicBezTo>
                      <a:pt x="28" y="58"/>
                      <a:pt x="28" y="58"/>
                      <a:pt x="29" y="58"/>
                    </a:cubicBezTo>
                    <a:cubicBezTo>
                      <a:pt x="29" y="62"/>
                      <a:pt x="29" y="65"/>
                      <a:pt x="29" y="69"/>
                    </a:cubicBezTo>
                    <a:cubicBezTo>
                      <a:pt x="29" y="71"/>
                      <a:pt x="30" y="73"/>
                      <a:pt x="30" y="76"/>
                    </a:cubicBezTo>
                    <a:cubicBezTo>
                      <a:pt x="30" y="77"/>
                      <a:pt x="31" y="78"/>
                      <a:pt x="32" y="78"/>
                    </a:cubicBezTo>
                    <a:cubicBezTo>
                      <a:pt x="32" y="79"/>
                      <a:pt x="33" y="78"/>
                      <a:pt x="33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3" y="79"/>
                      <a:pt x="32" y="79"/>
                      <a:pt x="32" y="79"/>
                    </a:cubicBezTo>
                    <a:close/>
                    <a:moveTo>
                      <a:pt x="23" y="36"/>
                    </a:moveTo>
                    <a:cubicBezTo>
                      <a:pt x="23" y="36"/>
                      <a:pt x="23" y="36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1" y="35"/>
                      <a:pt x="20" y="36"/>
                      <a:pt x="19" y="36"/>
                    </a:cubicBezTo>
                    <a:cubicBezTo>
                      <a:pt x="17" y="36"/>
                      <a:pt x="15" y="36"/>
                      <a:pt x="14" y="36"/>
                    </a:cubicBezTo>
                    <a:cubicBezTo>
                      <a:pt x="12" y="35"/>
                      <a:pt x="10" y="35"/>
                      <a:pt x="8" y="35"/>
                    </a:cubicBezTo>
                    <a:cubicBezTo>
                      <a:pt x="8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4"/>
                      <a:pt x="6" y="33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9" y="32"/>
                      <a:pt x="11" y="33"/>
                      <a:pt x="13" y="32"/>
                    </a:cubicBezTo>
                    <a:cubicBezTo>
                      <a:pt x="13" y="32"/>
                      <a:pt x="13" y="31"/>
                      <a:pt x="13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7" y="31"/>
                      <a:pt x="19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1"/>
                      <a:pt x="22" y="31"/>
                      <a:pt x="22" y="32"/>
                    </a:cubicBezTo>
                    <a:cubicBezTo>
                      <a:pt x="22" y="33"/>
                      <a:pt x="22" y="34"/>
                      <a:pt x="23" y="36"/>
                    </a:cubicBezTo>
                    <a:close/>
                    <a:moveTo>
                      <a:pt x="22" y="40"/>
                    </a:moveTo>
                    <a:cubicBezTo>
                      <a:pt x="22" y="40"/>
                      <a:pt x="21" y="40"/>
                      <a:pt x="21" y="40"/>
                    </a:cubicBezTo>
                    <a:cubicBezTo>
                      <a:pt x="19" y="40"/>
                      <a:pt x="17" y="40"/>
                      <a:pt x="15" y="40"/>
                    </a:cubicBezTo>
                    <a:cubicBezTo>
                      <a:pt x="14" y="40"/>
                      <a:pt x="12" y="40"/>
                      <a:pt x="11" y="40"/>
                    </a:cubicBezTo>
                    <a:cubicBezTo>
                      <a:pt x="10" y="40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8" y="39"/>
                      <a:pt x="8" y="38"/>
                      <a:pt x="8" y="38"/>
                    </a:cubicBezTo>
                    <a:cubicBezTo>
                      <a:pt x="10" y="38"/>
                      <a:pt x="12" y="38"/>
                      <a:pt x="14" y="38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1" y="38"/>
                      <a:pt x="22" y="38"/>
                    </a:cubicBezTo>
                    <a:cubicBezTo>
                      <a:pt x="22" y="38"/>
                      <a:pt x="22" y="39"/>
                      <a:pt x="22" y="40"/>
                    </a:cubicBezTo>
                    <a:close/>
                    <a:moveTo>
                      <a:pt x="61" y="81"/>
                    </a:moveTo>
                    <a:cubicBezTo>
                      <a:pt x="59" y="82"/>
                      <a:pt x="58" y="81"/>
                      <a:pt x="57" y="82"/>
                    </a:cubicBezTo>
                    <a:cubicBezTo>
                      <a:pt x="57" y="82"/>
                      <a:pt x="57" y="82"/>
                      <a:pt x="56" y="82"/>
                    </a:cubicBezTo>
                    <a:cubicBezTo>
                      <a:pt x="56" y="82"/>
                      <a:pt x="56" y="81"/>
                      <a:pt x="56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9" y="81"/>
                      <a:pt x="60" y="81"/>
                      <a:pt x="61" y="81"/>
                    </a:cubicBezTo>
                    <a:cubicBezTo>
                      <a:pt x="61" y="81"/>
                      <a:pt x="61" y="81"/>
                      <a:pt x="61" y="81"/>
                    </a:cubicBezTo>
                    <a:close/>
                    <a:moveTo>
                      <a:pt x="69" y="92"/>
                    </a:moveTo>
                    <a:cubicBezTo>
                      <a:pt x="69" y="92"/>
                      <a:pt x="69" y="91"/>
                      <a:pt x="69" y="91"/>
                    </a:cubicBezTo>
                    <a:cubicBezTo>
                      <a:pt x="70" y="91"/>
                      <a:pt x="71" y="91"/>
                      <a:pt x="72" y="90"/>
                    </a:cubicBezTo>
                    <a:cubicBezTo>
                      <a:pt x="71" y="91"/>
                      <a:pt x="71" y="92"/>
                      <a:pt x="71" y="92"/>
                    </a:cubicBezTo>
                    <a:cubicBezTo>
                      <a:pt x="70" y="92"/>
                      <a:pt x="69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lose/>
                    <a:moveTo>
                      <a:pt x="63" y="99"/>
                    </a:moveTo>
                    <a:cubicBezTo>
                      <a:pt x="63" y="99"/>
                      <a:pt x="64" y="99"/>
                      <a:pt x="64" y="99"/>
                    </a:cubicBezTo>
                    <a:cubicBezTo>
                      <a:pt x="64" y="99"/>
                      <a:pt x="64" y="100"/>
                      <a:pt x="64" y="100"/>
                    </a:cubicBezTo>
                    <a:cubicBezTo>
                      <a:pt x="64" y="100"/>
                      <a:pt x="65" y="101"/>
                      <a:pt x="65" y="100"/>
                    </a:cubicBezTo>
                    <a:cubicBezTo>
                      <a:pt x="66" y="100"/>
                      <a:pt x="66" y="100"/>
                      <a:pt x="66" y="99"/>
                    </a:cubicBezTo>
                    <a:cubicBezTo>
                      <a:pt x="67" y="99"/>
                      <a:pt x="67" y="99"/>
                      <a:pt x="68" y="99"/>
                    </a:cubicBezTo>
                    <a:cubicBezTo>
                      <a:pt x="68" y="99"/>
                      <a:pt x="68" y="100"/>
                      <a:pt x="68" y="100"/>
                    </a:cubicBezTo>
                    <a:cubicBezTo>
                      <a:pt x="67" y="101"/>
                      <a:pt x="68" y="102"/>
                      <a:pt x="69" y="101"/>
                    </a:cubicBezTo>
                    <a:cubicBezTo>
                      <a:pt x="69" y="101"/>
                      <a:pt x="69" y="101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70" y="99"/>
                      <a:pt x="71" y="99"/>
                      <a:pt x="71" y="99"/>
                    </a:cubicBezTo>
                    <a:cubicBezTo>
                      <a:pt x="71" y="100"/>
                      <a:pt x="71" y="100"/>
                      <a:pt x="71" y="101"/>
                    </a:cubicBezTo>
                    <a:cubicBezTo>
                      <a:pt x="71" y="101"/>
                      <a:pt x="71" y="101"/>
                      <a:pt x="71" y="101"/>
                    </a:cubicBezTo>
                    <a:cubicBezTo>
                      <a:pt x="71" y="101"/>
                      <a:pt x="72" y="102"/>
                      <a:pt x="72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1" y="102"/>
                      <a:pt x="70" y="102"/>
                      <a:pt x="69" y="102"/>
                    </a:cubicBezTo>
                    <a:cubicBezTo>
                      <a:pt x="66" y="102"/>
                      <a:pt x="63" y="102"/>
                      <a:pt x="60" y="102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1" y="100"/>
                      <a:pt x="61" y="100"/>
                      <a:pt x="61" y="100"/>
                    </a:cubicBezTo>
                    <a:cubicBezTo>
                      <a:pt x="61" y="100"/>
                      <a:pt x="61" y="100"/>
                      <a:pt x="61" y="100"/>
                    </a:cubicBezTo>
                    <a:cubicBezTo>
                      <a:pt x="62" y="100"/>
                      <a:pt x="62" y="101"/>
                      <a:pt x="62" y="100"/>
                    </a:cubicBezTo>
                    <a:cubicBezTo>
                      <a:pt x="63" y="100"/>
                      <a:pt x="63" y="100"/>
                      <a:pt x="63" y="99"/>
                    </a:cubicBezTo>
                    <a:close/>
                    <a:moveTo>
                      <a:pt x="62" y="92"/>
                    </a:moveTo>
                    <a:cubicBezTo>
                      <a:pt x="62" y="92"/>
                      <a:pt x="62" y="92"/>
                      <a:pt x="62" y="91"/>
                    </a:cubicBezTo>
                    <a:cubicBezTo>
                      <a:pt x="63" y="91"/>
                      <a:pt x="63" y="91"/>
                      <a:pt x="64" y="9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3" y="92"/>
                      <a:pt x="63" y="92"/>
                      <a:pt x="62" y="92"/>
                    </a:cubicBezTo>
                    <a:close/>
                    <a:moveTo>
                      <a:pt x="68" y="95"/>
                    </a:moveTo>
                    <a:cubicBezTo>
                      <a:pt x="69" y="95"/>
                      <a:pt x="69" y="95"/>
                      <a:pt x="70" y="95"/>
                    </a:cubicBezTo>
                    <a:cubicBezTo>
                      <a:pt x="70" y="95"/>
                      <a:pt x="70" y="95"/>
                      <a:pt x="70" y="95"/>
                    </a:cubicBezTo>
                    <a:cubicBezTo>
                      <a:pt x="69" y="96"/>
                      <a:pt x="69" y="96"/>
                      <a:pt x="69" y="97"/>
                    </a:cubicBezTo>
                    <a:cubicBezTo>
                      <a:pt x="68" y="97"/>
                      <a:pt x="68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6"/>
                      <a:pt x="67" y="96"/>
                    </a:cubicBezTo>
                    <a:cubicBezTo>
                      <a:pt x="67" y="96"/>
                      <a:pt x="67" y="96"/>
                      <a:pt x="68" y="96"/>
                    </a:cubicBezTo>
                    <a:cubicBezTo>
                      <a:pt x="68" y="95"/>
                      <a:pt x="68" y="95"/>
                      <a:pt x="68" y="95"/>
                    </a:cubicBezTo>
                    <a:close/>
                    <a:moveTo>
                      <a:pt x="65" y="91"/>
                    </a:moveTo>
                    <a:cubicBezTo>
                      <a:pt x="66" y="91"/>
                      <a:pt x="67" y="91"/>
                      <a:pt x="68" y="91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2"/>
                      <a:pt x="66" y="92"/>
                      <a:pt x="65" y="92"/>
                    </a:cubicBezTo>
                    <a:cubicBezTo>
                      <a:pt x="65" y="92"/>
                      <a:pt x="65" y="92"/>
                      <a:pt x="65" y="91"/>
                    </a:cubicBezTo>
                    <a:close/>
                    <a:moveTo>
                      <a:pt x="65" y="94"/>
                    </a:moveTo>
                    <a:cubicBezTo>
                      <a:pt x="65" y="94"/>
                      <a:pt x="65" y="94"/>
                      <a:pt x="66" y="94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65" y="95"/>
                      <a:pt x="66" y="95"/>
                      <a:pt x="66" y="95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66" y="96"/>
                      <a:pt x="66" y="96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4" y="97"/>
                      <a:pt x="64" y="97"/>
                    </a:cubicBezTo>
                    <a:cubicBezTo>
                      <a:pt x="64" y="96"/>
                      <a:pt x="64" y="96"/>
                      <a:pt x="64" y="95"/>
                    </a:cubicBezTo>
                    <a:cubicBezTo>
                      <a:pt x="64" y="95"/>
                      <a:pt x="64" y="95"/>
                      <a:pt x="65" y="94"/>
                    </a:cubicBezTo>
                    <a:close/>
                    <a:moveTo>
                      <a:pt x="64" y="89"/>
                    </a:moveTo>
                    <a:cubicBezTo>
                      <a:pt x="64" y="89"/>
                      <a:pt x="64" y="89"/>
                      <a:pt x="64" y="89"/>
                    </a:cubicBezTo>
                    <a:cubicBezTo>
                      <a:pt x="63" y="89"/>
                      <a:pt x="62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2" y="89"/>
                      <a:pt x="63" y="89"/>
                      <a:pt x="64" y="89"/>
                    </a:cubicBezTo>
                    <a:close/>
                    <a:moveTo>
                      <a:pt x="61" y="94"/>
                    </a:moveTo>
                    <a:cubicBezTo>
                      <a:pt x="62" y="94"/>
                      <a:pt x="62" y="94"/>
                      <a:pt x="62" y="94"/>
                    </a:cubicBezTo>
                    <a:cubicBezTo>
                      <a:pt x="62" y="95"/>
                      <a:pt x="61" y="96"/>
                      <a:pt x="61" y="97"/>
                    </a:cubicBezTo>
                    <a:cubicBezTo>
                      <a:pt x="61" y="97"/>
                      <a:pt x="60" y="97"/>
                      <a:pt x="60" y="97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60" y="95"/>
                      <a:pt x="61" y="95"/>
                      <a:pt x="61" y="94"/>
                    </a:cubicBezTo>
                    <a:close/>
                    <a:moveTo>
                      <a:pt x="59" y="89"/>
                    </a:moveTo>
                    <a:cubicBezTo>
                      <a:pt x="59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8" y="89"/>
                      <a:pt x="57" y="89"/>
                      <a:pt x="55" y="89"/>
                    </a:cubicBezTo>
                    <a:cubicBezTo>
                      <a:pt x="56" y="89"/>
                      <a:pt x="58" y="89"/>
                      <a:pt x="59" y="89"/>
                    </a:cubicBezTo>
                    <a:close/>
                    <a:moveTo>
                      <a:pt x="58" y="102"/>
                    </a:moveTo>
                    <a:cubicBezTo>
                      <a:pt x="58" y="102"/>
                      <a:pt x="57" y="102"/>
                      <a:pt x="57" y="102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6" y="101"/>
                      <a:pt x="54" y="101"/>
                      <a:pt x="53" y="100"/>
                    </a:cubicBezTo>
                    <a:cubicBezTo>
                      <a:pt x="53" y="100"/>
                      <a:pt x="54" y="100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5" y="99"/>
                    </a:cubicBezTo>
                    <a:cubicBezTo>
                      <a:pt x="55" y="99"/>
                      <a:pt x="55" y="99"/>
                      <a:pt x="56" y="99"/>
                    </a:cubicBezTo>
                    <a:cubicBezTo>
                      <a:pt x="56" y="99"/>
                      <a:pt x="56" y="100"/>
                      <a:pt x="56" y="100"/>
                    </a:cubicBezTo>
                    <a:cubicBezTo>
                      <a:pt x="56" y="100"/>
                      <a:pt x="56" y="100"/>
                      <a:pt x="57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99"/>
                      <a:pt x="58" y="99"/>
                      <a:pt x="58" y="99"/>
                    </a:cubicBezTo>
                    <a:cubicBezTo>
                      <a:pt x="58" y="99"/>
                      <a:pt x="59" y="99"/>
                      <a:pt x="59" y="99"/>
                    </a:cubicBezTo>
                    <a:cubicBezTo>
                      <a:pt x="58" y="100"/>
                      <a:pt x="58" y="101"/>
                      <a:pt x="58" y="102"/>
                    </a:cubicBezTo>
                    <a:close/>
                    <a:moveTo>
                      <a:pt x="52" y="100"/>
                    </a:moveTo>
                    <a:cubicBezTo>
                      <a:pt x="51" y="100"/>
                      <a:pt x="50" y="100"/>
                      <a:pt x="49" y="100"/>
                    </a:cubicBezTo>
                    <a:cubicBezTo>
                      <a:pt x="50" y="100"/>
                      <a:pt x="50" y="100"/>
                      <a:pt x="50" y="99"/>
                    </a:cubicBezTo>
                    <a:cubicBezTo>
                      <a:pt x="50" y="99"/>
                      <a:pt x="50" y="99"/>
                      <a:pt x="51" y="98"/>
                    </a:cubicBezTo>
                    <a:cubicBezTo>
                      <a:pt x="51" y="98"/>
                      <a:pt x="52" y="98"/>
                      <a:pt x="52" y="98"/>
                    </a:cubicBezTo>
                    <a:cubicBezTo>
                      <a:pt x="52" y="99"/>
                      <a:pt x="52" y="100"/>
                      <a:pt x="52" y="100"/>
                    </a:cubicBezTo>
                    <a:close/>
                    <a:moveTo>
                      <a:pt x="52" y="96"/>
                    </a:moveTo>
                    <a:cubicBezTo>
                      <a:pt x="53" y="96"/>
                      <a:pt x="53" y="95"/>
                      <a:pt x="53" y="94"/>
                    </a:cubicBezTo>
                    <a:cubicBezTo>
                      <a:pt x="54" y="94"/>
                      <a:pt x="55" y="94"/>
                      <a:pt x="55" y="94"/>
                    </a:cubicBezTo>
                    <a:cubicBezTo>
                      <a:pt x="55" y="95"/>
                      <a:pt x="54" y="96"/>
                      <a:pt x="54" y="96"/>
                    </a:cubicBezTo>
                    <a:cubicBezTo>
                      <a:pt x="53" y="96"/>
                      <a:pt x="53" y="96"/>
                      <a:pt x="52" y="96"/>
                    </a:cubicBezTo>
                    <a:close/>
                    <a:moveTo>
                      <a:pt x="56" y="96"/>
                    </a:move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5"/>
                      <a:pt x="58" y="95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4"/>
                      <a:pt x="58" y="95"/>
                      <a:pt x="58" y="95"/>
                    </a:cubicBezTo>
                    <a:cubicBezTo>
                      <a:pt x="58" y="95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6" y="96"/>
                    </a:cubicBezTo>
                    <a:close/>
                    <a:moveTo>
                      <a:pt x="59" y="92"/>
                    </a:move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60" y="92"/>
                    </a:cubicBezTo>
                    <a:cubicBezTo>
                      <a:pt x="60" y="92"/>
                      <a:pt x="60" y="92"/>
                      <a:pt x="59" y="92"/>
                    </a:cubicBezTo>
                    <a:cubicBezTo>
                      <a:pt x="59" y="92"/>
                      <a:pt x="59" y="92"/>
                      <a:pt x="59" y="92"/>
                    </a:cubicBezTo>
                    <a:close/>
                    <a:moveTo>
                      <a:pt x="50" y="91"/>
                    </a:moveTo>
                    <a:cubicBezTo>
                      <a:pt x="50" y="91"/>
                      <a:pt x="50" y="91"/>
                      <a:pt x="50" y="91"/>
                    </a:cubicBezTo>
                    <a:cubicBezTo>
                      <a:pt x="52" y="91"/>
                      <a:pt x="54" y="91"/>
                      <a:pt x="56" y="91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5" y="92"/>
                      <a:pt x="54" y="92"/>
                      <a:pt x="53" y="92"/>
                    </a:cubicBezTo>
                    <a:cubicBezTo>
                      <a:pt x="53" y="92"/>
                      <a:pt x="53" y="92"/>
                      <a:pt x="52" y="92"/>
                    </a:cubicBezTo>
                    <a:cubicBezTo>
                      <a:pt x="51" y="92"/>
                      <a:pt x="51" y="92"/>
                      <a:pt x="50" y="92"/>
                    </a:cubicBezTo>
                    <a:cubicBezTo>
                      <a:pt x="50" y="92"/>
                      <a:pt x="50" y="92"/>
                      <a:pt x="50" y="91"/>
                    </a:cubicBezTo>
                    <a:close/>
                    <a:moveTo>
                      <a:pt x="50" y="94"/>
                    </a:moveTo>
                    <a:cubicBezTo>
                      <a:pt x="50" y="94"/>
                      <a:pt x="50" y="94"/>
                      <a:pt x="50" y="95"/>
                    </a:cubicBezTo>
                    <a:cubicBezTo>
                      <a:pt x="49" y="95"/>
                      <a:pt x="50" y="95"/>
                      <a:pt x="50" y="95"/>
                    </a:cubicBezTo>
                    <a:cubicBezTo>
                      <a:pt x="50" y="95"/>
                      <a:pt x="50" y="95"/>
                      <a:pt x="51" y="95"/>
                    </a:cubicBezTo>
                    <a:cubicBezTo>
                      <a:pt x="50" y="95"/>
                      <a:pt x="50" y="96"/>
                      <a:pt x="50" y="96"/>
                    </a:cubicBezTo>
                    <a:cubicBezTo>
                      <a:pt x="49" y="96"/>
                      <a:pt x="49" y="96"/>
                      <a:pt x="48" y="96"/>
                    </a:cubicBezTo>
                    <a:cubicBezTo>
                      <a:pt x="48" y="95"/>
                      <a:pt x="49" y="95"/>
                      <a:pt x="49" y="94"/>
                    </a:cubicBezTo>
                    <a:cubicBezTo>
                      <a:pt x="49" y="94"/>
                      <a:pt x="50" y="94"/>
                      <a:pt x="50" y="94"/>
                    </a:cubicBezTo>
                    <a:close/>
                    <a:moveTo>
                      <a:pt x="48" y="100"/>
                    </a:moveTo>
                    <a:cubicBezTo>
                      <a:pt x="47" y="100"/>
                      <a:pt x="47" y="100"/>
                      <a:pt x="46" y="100"/>
                    </a:cubicBezTo>
                    <a:cubicBezTo>
                      <a:pt x="46" y="99"/>
                      <a:pt x="47" y="99"/>
                      <a:pt x="47" y="98"/>
                    </a:cubicBezTo>
                    <a:cubicBezTo>
                      <a:pt x="47" y="98"/>
                      <a:pt x="48" y="98"/>
                      <a:pt x="48" y="98"/>
                    </a:cubicBezTo>
                    <a:cubicBezTo>
                      <a:pt x="48" y="99"/>
                      <a:pt x="48" y="99"/>
                      <a:pt x="48" y="100"/>
                    </a:cubicBezTo>
                    <a:close/>
                    <a:moveTo>
                      <a:pt x="46" y="91"/>
                    </a:moveTo>
                    <a:cubicBezTo>
                      <a:pt x="47" y="91"/>
                      <a:pt x="48" y="91"/>
                      <a:pt x="49" y="91"/>
                    </a:cubicBezTo>
                    <a:cubicBezTo>
                      <a:pt x="49" y="92"/>
                      <a:pt x="49" y="92"/>
                      <a:pt x="49" y="92"/>
                    </a:cubicBezTo>
                    <a:cubicBezTo>
                      <a:pt x="48" y="92"/>
                      <a:pt x="47" y="92"/>
                      <a:pt x="46" y="92"/>
                    </a:cubicBezTo>
                    <a:cubicBezTo>
                      <a:pt x="46" y="92"/>
                      <a:pt x="46" y="92"/>
                      <a:pt x="46" y="91"/>
                    </a:cubicBezTo>
                    <a:close/>
                    <a:moveTo>
                      <a:pt x="46" y="94"/>
                    </a:move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5"/>
                      <a:pt x="46" y="95"/>
                      <a:pt x="45" y="96"/>
                    </a:cubicBezTo>
                    <a:cubicBezTo>
                      <a:pt x="46" y="95"/>
                      <a:pt x="46" y="95"/>
                      <a:pt x="46" y="94"/>
                    </a:cubicBezTo>
                    <a:close/>
                    <a:moveTo>
                      <a:pt x="41" y="94"/>
                    </a:moveTo>
                    <a:cubicBezTo>
                      <a:pt x="41" y="94"/>
                      <a:pt x="42" y="94"/>
                      <a:pt x="42" y="94"/>
                    </a:cubicBezTo>
                    <a:cubicBezTo>
                      <a:pt x="43" y="94"/>
                      <a:pt x="43" y="94"/>
                      <a:pt x="44" y="94"/>
                    </a:cubicBezTo>
                    <a:cubicBezTo>
                      <a:pt x="43" y="94"/>
                      <a:pt x="43" y="95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5"/>
                      <a:pt x="40" y="95"/>
                      <a:pt x="40" y="95"/>
                    </a:cubicBezTo>
                    <a:cubicBezTo>
                      <a:pt x="40" y="95"/>
                      <a:pt x="40" y="94"/>
                      <a:pt x="41" y="94"/>
                    </a:cubicBezTo>
                    <a:close/>
                    <a:moveTo>
                      <a:pt x="31" y="99"/>
                    </a:moveTo>
                    <a:cubicBezTo>
                      <a:pt x="31" y="98"/>
                      <a:pt x="31" y="97"/>
                      <a:pt x="32" y="97"/>
                    </a:cubicBezTo>
                    <a:cubicBezTo>
                      <a:pt x="32" y="97"/>
                      <a:pt x="33" y="97"/>
                      <a:pt x="34" y="97"/>
                    </a:cubicBezTo>
                    <a:cubicBezTo>
                      <a:pt x="34" y="98"/>
                      <a:pt x="33" y="99"/>
                      <a:pt x="33" y="100"/>
                    </a:cubicBezTo>
                    <a:cubicBezTo>
                      <a:pt x="33" y="100"/>
                      <a:pt x="32" y="100"/>
                      <a:pt x="32" y="100"/>
                    </a:cubicBezTo>
                    <a:cubicBezTo>
                      <a:pt x="31" y="100"/>
                      <a:pt x="30" y="100"/>
                      <a:pt x="29" y="100"/>
                    </a:cubicBezTo>
                    <a:cubicBezTo>
                      <a:pt x="29" y="99"/>
                      <a:pt x="29" y="98"/>
                      <a:pt x="30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8"/>
                      <a:pt x="30" y="98"/>
                    </a:cubicBezTo>
                    <a:cubicBezTo>
                      <a:pt x="30" y="99"/>
                      <a:pt x="31" y="99"/>
                      <a:pt x="31" y="99"/>
                    </a:cubicBezTo>
                    <a:close/>
                    <a:moveTo>
                      <a:pt x="32" y="101"/>
                    </a:moveTo>
                    <a:cubicBezTo>
                      <a:pt x="33" y="101"/>
                      <a:pt x="34" y="101"/>
                      <a:pt x="35" y="101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3" y="102"/>
                      <a:pt x="32" y="102"/>
                      <a:pt x="30" y="102"/>
                    </a:cubicBezTo>
                    <a:cubicBezTo>
                      <a:pt x="29" y="102"/>
                      <a:pt x="28" y="102"/>
                      <a:pt x="26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9" y="101"/>
                      <a:pt x="30" y="101"/>
                      <a:pt x="32" y="101"/>
                    </a:cubicBezTo>
                    <a:close/>
                    <a:moveTo>
                      <a:pt x="35" y="100"/>
                    </a:moveTo>
                    <a:cubicBezTo>
                      <a:pt x="35" y="99"/>
                      <a:pt x="35" y="98"/>
                      <a:pt x="36" y="97"/>
                    </a:cubicBezTo>
                    <a:cubicBezTo>
                      <a:pt x="36" y="97"/>
                      <a:pt x="37" y="97"/>
                      <a:pt x="37" y="97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99"/>
                      <a:pt x="36" y="99"/>
                      <a:pt x="36" y="100"/>
                    </a:cubicBezTo>
                    <a:cubicBezTo>
                      <a:pt x="36" y="100"/>
                      <a:pt x="35" y="100"/>
                      <a:pt x="35" y="100"/>
                    </a:cubicBezTo>
                    <a:close/>
                    <a:moveTo>
                      <a:pt x="37" y="101"/>
                    </a:moveTo>
                    <a:cubicBezTo>
                      <a:pt x="38" y="102"/>
                      <a:pt x="39" y="102"/>
                      <a:pt x="40" y="102"/>
                    </a:cubicBezTo>
                    <a:cubicBezTo>
                      <a:pt x="41" y="102"/>
                      <a:pt x="42" y="102"/>
                      <a:pt x="44" y="102"/>
                    </a:cubicBezTo>
                    <a:cubicBezTo>
                      <a:pt x="44" y="102"/>
                      <a:pt x="44" y="102"/>
                      <a:pt x="44" y="102"/>
                    </a:cubicBezTo>
                    <a:cubicBezTo>
                      <a:pt x="42" y="102"/>
                      <a:pt x="40" y="102"/>
                      <a:pt x="38" y="102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7" y="102"/>
                      <a:pt x="37" y="102"/>
                      <a:pt x="37" y="101"/>
                    </a:cubicBezTo>
                    <a:close/>
                    <a:moveTo>
                      <a:pt x="41" y="98"/>
                    </a:move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9"/>
                      <a:pt x="41" y="99"/>
                    </a:cubicBezTo>
                    <a:cubicBezTo>
                      <a:pt x="41" y="99"/>
                      <a:pt x="41" y="99"/>
                      <a:pt x="42" y="99"/>
                    </a:cubicBezTo>
                    <a:cubicBezTo>
                      <a:pt x="41" y="99"/>
                      <a:pt x="41" y="99"/>
                      <a:pt x="41" y="100"/>
                    </a:cubicBezTo>
                    <a:cubicBezTo>
                      <a:pt x="41" y="100"/>
                      <a:pt x="41" y="100"/>
                      <a:pt x="40" y="100"/>
                    </a:cubicBezTo>
                    <a:cubicBezTo>
                      <a:pt x="40" y="100"/>
                      <a:pt x="39" y="100"/>
                      <a:pt x="38" y="100"/>
                    </a:cubicBezTo>
                    <a:cubicBezTo>
                      <a:pt x="38" y="99"/>
                      <a:pt x="39" y="99"/>
                      <a:pt x="39" y="98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40" y="98"/>
                      <a:pt x="40" y="98"/>
                      <a:pt x="41" y="98"/>
                    </a:cubicBezTo>
                    <a:close/>
                    <a:moveTo>
                      <a:pt x="39" y="93"/>
                    </a:moveTo>
                    <a:cubicBezTo>
                      <a:pt x="39" y="94"/>
                      <a:pt x="38" y="95"/>
                      <a:pt x="38" y="95"/>
                    </a:cubicBezTo>
                    <a:cubicBezTo>
                      <a:pt x="38" y="95"/>
                      <a:pt x="37" y="95"/>
                      <a:pt x="37" y="95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7" y="94"/>
                      <a:pt x="38" y="94"/>
                      <a:pt x="38" y="93"/>
                    </a:cubicBezTo>
                    <a:cubicBezTo>
                      <a:pt x="38" y="93"/>
                      <a:pt x="39" y="93"/>
                      <a:pt x="39" y="93"/>
                    </a:cubicBezTo>
                    <a:close/>
                    <a:moveTo>
                      <a:pt x="38" y="91"/>
                    </a:moveTo>
                    <a:cubicBezTo>
                      <a:pt x="38" y="91"/>
                      <a:pt x="38" y="91"/>
                      <a:pt x="38" y="91"/>
                    </a:cubicBezTo>
                    <a:cubicBezTo>
                      <a:pt x="37" y="91"/>
                      <a:pt x="36" y="91"/>
                      <a:pt x="36" y="91"/>
                    </a:cubicBezTo>
                    <a:cubicBezTo>
                      <a:pt x="36" y="91"/>
                      <a:pt x="37" y="91"/>
                      <a:pt x="38" y="91"/>
                    </a:cubicBezTo>
                    <a:close/>
                    <a:moveTo>
                      <a:pt x="32" y="93"/>
                    </a:moveTo>
                    <a:cubicBezTo>
                      <a:pt x="33" y="93"/>
                      <a:pt x="34" y="93"/>
                      <a:pt x="35" y="93"/>
                    </a:cubicBezTo>
                    <a:cubicBezTo>
                      <a:pt x="35" y="93"/>
                      <a:pt x="36" y="93"/>
                      <a:pt x="36" y="93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6" y="93"/>
                      <a:pt x="36" y="93"/>
                      <a:pt x="36" y="94"/>
                    </a:cubicBezTo>
                    <a:cubicBezTo>
                      <a:pt x="36" y="94"/>
                      <a:pt x="35" y="95"/>
                      <a:pt x="35" y="95"/>
                    </a:cubicBezTo>
                    <a:cubicBezTo>
                      <a:pt x="34" y="95"/>
                      <a:pt x="33" y="95"/>
                      <a:pt x="32" y="95"/>
                    </a:cubicBezTo>
                    <a:cubicBezTo>
                      <a:pt x="33" y="95"/>
                      <a:pt x="33" y="94"/>
                      <a:pt x="33" y="94"/>
                    </a:cubicBezTo>
                    <a:cubicBezTo>
                      <a:pt x="33" y="94"/>
                      <a:pt x="32" y="93"/>
                      <a:pt x="32" y="94"/>
                    </a:cubicBezTo>
                    <a:cubicBezTo>
                      <a:pt x="32" y="94"/>
                      <a:pt x="32" y="95"/>
                      <a:pt x="32" y="95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1" y="94"/>
                      <a:pt x="31" y="94"/>
                      <a:pt x="32" y="9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3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9" y="95"/>
                      <a:pt x="28" y="95"/>
                      <a:pt x="28" y="95"/>
                    </a:cubicBezTo>
                    <a:cubicBezTo>
                      <a:pt x="28" y="94"/>
                      <a:pt x="29" y="93"/>
                      <a:pt x="29" y="93"/>
                    </a:cubicBezTo>
                    <a:close/>
                    <a:moveTo>
                      <a:pt x="26" y="99"/>
                    </a:moveTo>
                    <a:cubicBezTo>
                      <a:pt x="27" y="98"/>
                      <a:pt x="27" y="97"/>
                      <a:pt x="27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8" y="98"/>
                      <a:pt x="28" y="99"/>
                      <a:pt x="28" y="100"/>
                    </a:cubicBezTo>
                    <a:cubicBezTo>
                      <a:pt x="27" y="100"/>
                      <a:pt x="27" y="100"/>
                      <a:pt x="26" y="100"/>
                    </a:cubicBezTo>
                    <a:cubicBezTo>
                      <a:pt x="26" y="100"/>
                      <a:pt x="26" y="100"/>
                      <a:pt x="25" y="100"/>
                    </a:cubicBezTo>
                    <a:cubicBezTo>
                      <a:pt x="26" y="100"/>
                      <a:pt x="26" y="99"/>
                      <a:pt x="26" y="99"/>
                    </a:cubicBezTo>
                    <a:close/>
                    <a:moveTo>
                      <a:pt x="79" y="105"/>
                    </a:moveTo>
                    <a:cubicBezTo>
                      <a:pt x="79" y="105"/>
                      <a:pt x="79" y="105"/>
                      <a:pt x="79" y="105"/>
                    </a:cubicBezTo>
                    <a:cubicBezTo>
                      <a:pt x="78" y="105"/>
                      <a:pt x="78" y="106"/>
                      <a:pt x="78" y="106"/>
                    </a:cubicBezTo>
                    <a:cubicBezTo>
                      <a:pt x="78" y="106"/>
                      <a:pt x="79" y="106"/>
                      <a:pt x="79" y="106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77" y="107"/>
                      <a:pt x="76" y="106"/>
                      <a:pt x="74" y="106"/>
                    </a:cubicBezTo>
                    <a:cubicBezTo>
                      <a:pt x="73" y="106"/>
                      <a:pt x="72" y="106"/>
                      <a:pt x="71" y="106"/>
                    </a:cubicBezTo>
                    <a:cubicBezTo>
                      <a:pt x="68" y="106"/>
                      <a:pt x="65" y="106"/>
                      <a:pt x="61" y="106"/>
                    </a:cubicBezTo>
                    <a:cubicBezTo>
                      <a:pt x="60" y="106"/>
                      <a:pt x="58" y="106"/>
                      <a:pt x="56" y="106"/>
                    </a:cubicBezTo>
                    <a:cubicBezTo>
                      <a:pt x="54" y="106"/>
                      <a:pt x="53" y="105"/>
                      <a:pt x="51" y="105"/>
                    </a:cubicBezTo>
                    <a:cubicBezTo>
                      <a:pt x="48" y="105"/>
                      <a:pt x="45" y="105"/>
                      <a:pt x="42" y="105"/>
                    </a:cubicBezTo>
                    <a:cubicBezTo>
                      <a:pt x="38" y="105"/>
                      <a:pt x="35" y="105"/>
                      <a:pt x="32" y="105"/>
                    </a:cubicBezTo>
                    <a:cubicBezTo>
                      <a:pt x="30" y="105"/>
                      <a:pt x="28" y="105"/>
                      <a:pt x="26" y="105"/>
                    </a:cubicBezTo>
                    <a:cubicBezTo>
                      <a:pt x="26" y="105"/>
                      <a:pt x="26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3"/>
                    </a:cubicBezTo>
                    <a:cubicBezTo>
                      <a:pt x="29" y="104"/>
                      <a:pt x="34" y="104"/>
                      <a:pt x="38" y="104"/>
                    </a:cubicBezTo>
                    <a:cubicBezTo>
                      <a:pt x="44" y="104"/>
                      <a:pt x="50" y="104"/>
                      <a:pt x="55" y="104"/>
                    </a:cubicBezTo>
                    <a:cubicBezTo>
                      <a:pt x="60" y="104"/>
                      <a:pt x="66" y="104"/>
                      <a:pt x="71" y="105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3" y="105"/>
                    </a:cubicBezTo>
                    <a:cubicBezTo>
                      <a:pt x="75" y="105"/>
                      <a:pt x="77" y="105"/>
                      <a:pt x="79" y="104"/>
                    </a:cubicBezTo>
                    <a:cubicBezTo>
                      <a:pt x="79" y="104"/>
                      <a:pt x="79" y="105"/>
                      <a:pt x="79" y="105"/>
                    </a:cubicBezTo>
                    <a:close/>
                    <a:moveTo>
                      <a:pt x="74" y="99"/>
                    </a:moveTo>
                    <a:cubicBezTo>
                      <a:pt x="74" y="99"/>
                      <a:pt x="74" y="99"/>
                      <a:pt x="74" y="99"/>
                    </a:cubicBezTo>
                    <a:cubicBezTo>
                      <a:pt x="74" y="99"/>
                      <a:pt x="74" y="99"/>
                      <a:pt x="74" y="99"/>
                    </a:cubicBezTo>
                    <a:cubicBezTo>
                      <a:pt x="74" y="99"/>
                      <a:pt x="74" y="99"/>
                      <a:pt x="74" y="99"/>
                    </a:cubicBezTo>
                    <a:close/>
                    <a:moveTo>
                      <a:pt x="77" y="100"/>
                    </a:moveTo>
                    <a:cubicBezTo>
                      <a:pt x="78" y="100"/>
                      <a:pt x="78" y="99"/>
                      <a:pt x="78" y="99"/>
                    </a:cubicBezTo>
                    <a:cubicBezTo>
                      <a:pt x="78" y="99"/>
                      <a:pt x="79" y="99"/>
                      <a:pt x="79" y="99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79" y="99"/>
                      <a:pt x="79" y="99"/>
                      <a:pt x="79" y="100"/>
                    </a:cubicBezTo>
                    <a:cubicBezTo>
                      <a:pt x="78" y="100"/>
                      <a:pt x="78" y="101"/>
                      <a:pt x="78" y="102"/>
                    </a:cubicBezTo>
                    <a:cubicBezTo>
                      <a:pt x="78" y="102"/>
                      <a:pt x="77" y="102"/>
                      <a:pt x="76" y="102"/>
                    </a:cubicBezTo>
                    <a:cubicBezTo>
                      <a:pt x="76" y="102"/>
                      <a:pt x="75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5" y="101"/>
                      <a:pt x="75" y="100"/>
                      <a:pt x="76" y="99"/>
                    </a:cubicBezTo>
                    <a:cubicBezTo>
                      <a:pt x="76" y="99"/>
                      <a:pt x="76" y="99"/>
                      <a:pt x="76" y="99"/>
                    </a:cubicBezTo>
                    <a:cubicBezTo>
                      <a:pt x="76" y="100"/>
                      <a:pt x="77" y="101"/>
                      <a:pt x="77" y="100"/>
                    </a:cubicBezTo>
                    <a:close/>
                    <a:moveTo>
                      <a:pt x="80" y="102"/>
                    </a:moveTo>
                    <a:cubicBezTo>
                      <a:pt x="80" y="102"/>
                      <a:pt x="80" y="102"/>
                      <a:pt x="80" y="102"/>
                    </a:cubicBezTo>
                    <a:cubicBezTo>
                      <a:pt x="80" y="102"/>
                      <a:pt x="80" y="101"/>
                      <a:pt x="80" y="101"/>
                    </a:cubicBezTo>
                    <a:cubicBezTo>
                      <a:pt x="80" y="101"/>
                      <a:pt x="80" y="101"/>
                      <a:pt x="81" y="101"/>
                    </a:cubicBezTo>
                    <a:cubicBezTo>
                      <a:pt x="81" y="102"/>
                      <a:pt x="81" y="102"/>
                      <a:pt x="80" y="102"/>
                    </a:cubicBezTo>
                    <a:close/>
                    <a:moveTo>
                      <a:pt x="88" y="99"/>
                    </a:moveTo>
                    <a:cubicBezTo>
                      <a:pt x="88" y="100"/>
                      <a:pt x="87" y="101"/>
                      <a:pt x="86" y="102"/>
                    </a:cubicBezTo>
                    <a:cubicBezTo>
                      <a:pt x="85" y="103"/>
                      <a:pt x="85" y="104"/>
                      <a:pt x="84" y="105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83" y="105"/>
                      <a:pt x="83" y="104"/>
                      <a:pt x="83" y="104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4" y="102"/>
                      <a:pt x="85" y="102"/>
                      <a:pt x="85" y="101"/>
                    </a:cubicBezTo>
                    <a:cubicBezTo>
                      <a:pt x="86" y="100"/>
                      <a:pt x="86" y="99"/>
                      <a:pt x="86" y="99"/>
                    </a:cubicBezTo>
                    <a:cubicBezTo>
                      <a:pt x="87" y="98"/>
                      <a:pt x="87" y="97"/>
                      <a:pt x="88" y="96"/>
                    </a:cubicBezTo>
                    <a:cubicBezTo>
                      <a:pt x="88" y="96"/>
                      <a:pt x="88" y="95"/>
                      <a:pt x="89" y="95"/>
                    </a:cubicBezTo>
                    <a:cubicBezTo>
                      <a:pt x="89" y="95"/>
                      <a:pt x="89" y="95"/>
                      <a:pt x="90" y="95"/>
                    </a:cubicBezTo>
                    <a:cubicBezTo>
                      <a:pt x="89" y="96"/>
                      <a:pt x="88" y="97"/>
                      <a:pt x="88" y="99"/>
                    </a:cubicBezTo>
                    <a:close/>
                    <a:moveTo>
                      <a:pt x="82" y="100"/>
                    </a:moveTo>
                    <a:cubicBezTo>
                      <a:pt x="82" y="100"/>
                      <a:pt x="83" y="99"/>
                      <a:pt x="83" y="99"/>
                    </a:cubicBezTo>
                    <a:cubicBezTo>
                      <a:pt x="83" y="99"/>
                      <a:pt x="84" y="99"/>
                      <a:pt x="84" y="99"/>
                    </a:cubicBezTo>
                    <a:cubicBezTo>
                      <a:pt x="83" y="99"/>
                      <a:pt x="83" y="100"/>
                      <a:pt x="83" y="101"/>
                    </a:cubicBezTo>
                    <a:cubicBezTo>
                      <a:pt x="83" y="100"/>
                      <a:pt x="82" y="100"/>
                      <a:pt x="82" y="100"/>
                    </a:cubicBezTo>
                    <a:close/>
                    <a:moveTo>
                      <a:pt x="92" y="88"/>
                    </a:moveTo>
                    <a:cubicBezTo>
                      <a:pt x="93" y="90"/>
                      <a:pt x="92" y="92"/>
                      <a:pt x="91" y="93"/>
                    </a:cubicBezTo>
                    <a:cubicBezTo>
                      <a:pt x="91" y="93"/>
                      <a:pt x="90" y="93"/>
                      <a:pt x="90" y="94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90" y="94"/>
                      <a:pt x="90" y="94"/>
                      <a:pt x="89" y="94"/>
                    </a:cubicBezTo>
                    <a:cubicBezTo>
                      <a:pt x="90" y="93"/>
                      <a:pt x="90" y="92"/>
                      <a:pt x="91" y="91"/>
                    </a:cubicBezTo>
                    <a:cubicBezTo>
                      <a:pt x="91" y="91"/>
                      <a:pt x="92" y="89"/>
                      <a:pt x="92" y="88"/>
                    </a:cubicBezTo>
                    <a:close/>
                    <a:moveTo>
                      <a:pt x="87" y="90"/>
                    </a:moveTo>
                    <a:cubicBezTo>
                      <a:pt x="87" y="90"/>
                      <a:pt x="88" y="90"/>
                      <a:pt x="89" y="89"/>
                    </a:cubicBezTo>
                    <a:cubicBezTo>
                      <a:pt x="89" y="89"/>
                      <a:pt x="89" y="88"/>
                      <a:pt x="89" y="88"/>
                    </a:cubicBezTo>
                    <a:cubicBezTo>
                      <a:pt x="89" y="88"/>
                      <a:pt x="88" y="88"/>
                      <a:pt x="88" y="88"/>
                    </a:cubicBezTo>
                    <a:cubicBezTo>
                      <a:pt x="89" y="88"/>
                      <a:pt x="90" y="88"/>
                      <a:pt x="91" y="88"/>
                    </a:cubicBezTo>
                    <a:cubicBezTo>
                      <a:pt x="90" y="89"/>
                      <a:pt x="88" y="91"/>
                      <a:pt x="88" y="92"/>
                    </a:cubicBezTo>
                    <a:cubicBezTo>
                      <a:pt x="88" y="93"/>
                      <a:pt x="87" y="93"/>
                      <a:pt x="87" y="93"/>
                    </a:cubicBezTo>
                    <a:cubicBezTo>
                      <a:pt x="87" y="93"/>
                      <a:pt x="86" y="93"/>
                      <a:pt x="86" y="93"/>
                    </a:cubicBezTo>
                    <a:cubicBezTo>
                      <a:pt x="86" y="92"/>
                      <a:pt x="87" y="91"/>
                      <a:pt x="87" y="90"/>
                    </a:cubicBezTo>
                    <a:close/>
                    <a:moveTo>
                      <a:pt x="86" y="95"/>
                    </a:moveTo>
                    <a:cubicBezTo>
                      <a:pt x="85" y="96"/>
                      <a:pt x="85" y="97"/>
                      <a:pt x="85" y="97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4" y="97"/>
                      <a:pt x="85" y="96"/>
                      <a:pt x="85" y="95"/>
                    </a:cubicBezTo>
                    <a:cubicBezTo>
                      <a:pt x="85" y="95"/>
                      <a:pt x="86" y="95"/>
                      <a:pt x="86" y="95"/>
                    </a:cubicBezTo>
                    <a:close/>
                    <a:moveTo>
                      <a:pt x="80" y="90"/>
                    </a:moveTo>
                    <a:cubicBezTo>
                      <a:pt x="82" y="90"/>
                      <a:pt x="83" y="90"/>
                      <a:pt x="85" y="90"/>
                    </a:cubicBezTo>
                    <a:cubicBezTo>
                      <a:pt x="85" y="91"/>
                      <a:pt x="85" y="91"/>
                      <a:pt x="85" y="92"/>
                    </a:cubicBezTo>
                    <a:cubicBezTo>
                      <a:pt x="84" y="91"/>
                      <a:pt x="83" y="91"/>
                      <a:pt x="83" y="92"/>
                    </a:cubicBezTo>
                    <a:cubicBezTo>
                      <a:pt x="83" y="92"/>
                      <a:pt x="83" y="92"/>
                      <a:pt x="83" y="93"/>
                    </a:cubicBezTo>
                    <a:cubicBezTo>
                      <a:pt x="82" y="93"/>
                      <a:pt x="81" y="93"/>
                      <a:pt x="80" y="93"/>
                    </a:cubicBezTo>
                    <a:cubicBezTo>
                      <a:pt x="80" y="92"/>
                      <a:pt x="80" y="91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lose/>
                    <a:moveTo>
                      <a:pt x="81" y="95"/>
                    </a:moveTo>
                    <a:cubicBezTo>
                      <a:pt x="80" y="97"/>
                      <a:pt x="80" y="97"/>
                      <a:pt x="80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79" y="96"/>
                      <a:pt x="79" y="96"/>
                      <a:pt x="80" y="95"/>
                    </a:cubicBezTo>
                    <a:cubicBezTo>
                      <a:pt x="80" y="95"/>
                      <a:pt x="80" y="95"/>
                      <a:pt x="81" y="95"/>
                    </a:cubicBezTo>
                    <a:close/>
                    <a:moveTo>
                      <a:pt x="78" y="90"/>
                    </a:moveTo>
                    <a:cubicBezTo>
                      <a:pt x="78" y="90"/>
                      <a:pt x="79" y="90"/>
                      <a:pt x="79" y="90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79" y="91"/>
                      <a:pt x="79" y="91"/>
                      <a:pt x="79" y="91"/>
                    </a:cubicBezTo>
                    <a:cubicBezTo>
                      <a:pt x="79" y="91"/>
                      <a:pt x="79" y="91"/>
                      <a:pt x="78" y="91"/>
                    </a:cubicBezTo>
                    <a:cubicBezTo>
                      <a:pt x="78" y="92"/>
                      <a:pt x="78" y="92"/>
                      <a:pt x="77" y="93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77" y="92"/>
                      <a:pt x="78" y="91"/>
                      <a:pt x="78" y="90"/>
                    </a:cubicBezTo>
                    <a:close/>
                    <a:moveTo>
                      <a:pt x="76" y="91"/>
                    </a:moveTo>
                    <a:cubicBezTo>
                      <a:pt x="76" y="91"/>
                      <a:pt x="76" y="91"/>
                      <a:pt x="76" y="90"/>
                    </a:cubicBezTo>
                    <a:cubicBezTo>
                      <a:pt x="76" y="91"/>
                      <a:pt x="76" y="91"/>
                      <a:pt x="76" y="92"/>
                    </a:cubicBezTo>
                    <a:cubicBezTo>
                      <a:pt x="76" y="91"/>
                      <a:pt x="76" y="91"/>
                      <a:pt x="76" y="91"/>
                    </a:cubicBezTo>
                    <a:close/>
                    <a:moveTo>
                      <a:pt x="77" y="95"/>
                    </a:moveTo>
                    <a:cubicBezTo>
                      <a:pt x="76" y="96"/>
                      <a:pt x="76" y="96"/>
                      <a:pt x="75" y="97"/>
                    </a:cubicBezTo>
                    <a:cubicBezTo>
                      <a:pt x="75" y="97"/>
                      <a:pt x="75" y="97"/>
                      <a:pt x="74" y="97"/>
                    </a:cubicBezTo>
                    <a:cubicBezTo>
                      <a:pt x="75" y="96"/>
                      <a:pt x="75" y="95"/>
                      <a:pt x="75" y="95"/>
                    </a:cubicBezTo>
                    <a:cubicBezTo>
                      <a:pt x="76" y="95"/>
                      <a:pt x="76" y="95"/>
                      <a:pt x="77" y="95"/>
                    </a:cubicBezTo>
                    <a:close/>
                    <a:moveTo>
                      <a:pt x="73" y="90"/>
                    </a:moveTo>
                    <a:cubicBezTo>
                      <a:pt x="73" y="90"/>
                      <a:pt x="73" y="90"/>
                      <a:pt x="73" y="90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0"/>
                      <a:pt x="75" y="91"/>
                    </a:cubicBezTo>
                    <a:cubicBezTo>
                      <a:pt x="75" y="91"/>
                      <a:pt x="75" y="91"/>
                      <a:pt x="75" y="91"/>
                    </a:cubicBezTo>
                    <a:cubicBezTo>
                      <a:pt x="74" y="91"/>
                      <a:pt x="74" y="91"/>
                      <a:pt x="75" y="92"/>
                    </a:cubicBezTo>
                    <a:cubicBezTo>
                      <a:pt x="74" y="92"/>
                      <a:pt x="74" y="92"/>
                      <a:pt x="74" y="93"/>
                    </a:cubicBezTo>
                    <a:cubicBezTo>
                      <a:pt x="74" y="92"/>
                      <a:pt x="73" y="92"/>
                      <a:pt x="73" y="92"/>
                    </a:cubicBezTo>
                    <a:cubicBezTo>
                      <a:pt x="73" y="92"/>
                      <a:pt x="73" y="91"/>
                      <a:pt x="73" y="91"/>
                    </a:cubicBezTo>
                    <a:cubicBezTo>
                      <a:pt x="73" y="91"/>
                      <a:pt x="73" y="90"/>
                      <a:pt x="73" y="90"/>
                    </a:cubicBezTo>
                    <a:cubicBezTo>
                      <a:pt x="73" y="90"/>
                      <a:pt x="73" y="90"/>
                      <a:pt x="73" y="90"/>
                    </a:cubicBezTo>
                    <a:close/>
                    <a:moveTo>
                      <a:pt x="73" y="95"/>
                    </a:moveTo>
                    <a:cubicBezTo>
                      <a:pt x="73" y="95"/>
                      <a:pt x="73" y="95"/>
                      <a:pt x="72" y="96"/>
                    </a:cubicBezTo>
                    <a:cubicBezTo>
                      <a:pt x="72" y="96"/>
                      <a:pt x="72" y="96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2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5"/>
                      <a:pt x="72" y="95"/>
                      <a:pt x="72" y="95"/>
                    </a:cubicBezTo>
                    <a:cubicBezTo>
                      <a:pt x="72" y="95"/>
                      <a:pt x="72" y="95"/>
                      <a:pt x="73" y="95"/>
                    </a:cubicBezTo>
                    <a:close/>
                    <a:moveTo>
                      <a:pt x="104" y="89"/>
                    </a:moveTo>
                    <a:cubicBezTo>
                      <a:pt x="104" y="89"/>
                      <a:pt x="104" y="89"/>
                      <a:pt x="104" y="89"/>
                    </a:cubicBezTo>
                    <a:cubicBezTo>
                      <a:pt x="104" y="89"/>
                      <a:pt x="104" y="89"/>
                      <a:pt x="104" y="89"/>
                    </a:cubicBezTo>
                    <a:cubicBezTo>
                      <a:pt x="104" y="89"/>
                      <a:pt x="104" y="89"/>
                      <a:pt x="104" y="89"/>
                    </a:cubicBezTo>
                    <a:cubicBezTo>
                      <a:pt x="104" y="89"/>
                      <a:pt x="104" y="89"/>
                      <a:pt x="104" y="89"/>
                    </a:cubicBezTo>
                    <a:close/>
                    <a:moveTo>
                      <a:pt x="99" y="90"/>
                    </a:moveTo>
                    <a:cubicBezTo>
                      <a:pt x="100" y="89"/>
                      <a:pt x="100" y="89"/>
                      <a:pt x="101" y="89"/>
                    </a:cubicBezTo>
                    <a:cubicBezTo>
                      <a:pt x="100" y="89"/>
                      <a:pt x="99" y="90"/>
                      <a:pt x="98" y="91"/>
                    </a:cubicBezTo>
                    <a:cubicBezTo>
                      <a:pt x="98" y="90"/>
                      <a:pt x="99" y="90"/>
                      <a:pt x="99" y="90"/>
                    </a:cubicBezTo>
                    <a:close/>
                    <a:moveTo>
                      <a:pt x="99" y="92"/>
                    </a:moveTo>
                    <a:cubicBezTo>
                      <a:pt x="100" y="91"/>
                      <a:pt x="100" y="91"/>
                      <a:pt x="101" y="91"/>
                    </a:cubicBezTo>
                    <a:cubicBezTo>
                      <a:pt x="101" y="91"/>
                      <a:pt x="101" y="91"/>
                      <a:pt x="101" y="91"/>
                    </a:cubicBezTo>
                    <a:cubicBezTo>
                      <a:pt x="100" y="92"/>
                      <a:pt x="100" y="93"/>
                      <a:pt x="99" y="93"/>
                    </a:cubicBezTo>
                    <a:cubicBezTo>
                      <a:pt x="99" y="93"/>
                      <a:pt x="98" y="93"/>
                      <a:pt x="98" y="93"/>
                    </a:cubicBezTo>
                    <a:cubicBezTo>
                      <a:pt x="98" y="93"/>
                      <a:pt x="98" y="93"/>
                      <a:pt x="98" y="93"/>
                    </a:cubicBezTo>
                    <a:cubicBezTo>
                      <a:pt x="98" y="93"/>
                      <a:pt x="98" y="92"/>
                      <a:pt x="99" y="92"/>
                    </a:cubicBezTo>
                    <a:close/>
                    <a:moveTo>
                      <a:pt x="101" y="101"/>
                    </a:moveTo>
                    <a:cubicBezTo>
                      <a:pt x="100" y="103"/>
                      <a:pt x="97" y="104"/>
                      <a:pt x="95" y="105"/>
                    </a:cubicBezTo>
                    <a:cubicBezTo>
                      <a:pt x="95" y="105"/>
                      <a:pt x="95" y="105"/>
                      <a:pt x="94" y="105"/>
                    </a:cubicBezTo>
                    <a:cubicBezTo>
                      <a:pt x="94" y="105"/>
                      <a:pt x="94" y="105"/>
                      <a:pt x="94" y="105"/>
                    </a:cubicBezTo>
                    <a:cubicBezTo>
                      <a:pt x="94" y="105"/>
                      <a:pt x="93" y="105"/>
                      <a:pt x="92" y="105"/>
                    </a:cubicBezTo>
                    <a:cubicBezTo>
                      <a:pt x="92" y="105"/>
                      <a:pt x="92" y="105"/>
                      <a:pt x="93" y="105"/>
                    </a:cubicBezTo>
                    <a:cubicBezTo>
                      <a:pt x="93" y="104"/>
                      <a:pt x="93" y="102"/>
                      <a:pt x="93" y="101"/>
                    </a:cubicBezTo>
                    <a:cubicBezTo>
                      <a:pt x="94" y="99"/>
                      <a:pt x="94" y="97"/>
                      <a:pt x="95" y="96"/>
                    </a:cubicBezTo>
                    <a:cubicBezTo>
                      <a:pt x="96" y="95"/>
                      <a:pt x="96" y="95"/>
                      <a:pt x="96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6"/>
                      <a:pt x="99" y="97"/>
                      <a:pt x="100" y="96"/>
                    </a:cubicBezTo>
                    <a:cubicBezTo>
                      <a:pt x="100" y="96"/>
                      <a:pt x="100" y="96"/>
                      <a:pt x="100" y="96"/>
                    </a:cubicBezTo>
                    <a:cubicBezTo>
                      <a:pt x="100" y="96"/>
                      <a:pt x="100" y="96"/>
                      <a:pt x="100" y="96"/>
                    </a:cubicBezTo>
                    <a:cubicBezTo>
                      <a:pt x="101" y="96"/>
                      <a:pt x="101" y="97"/>
                      <a:pt x="102" y="98"/>
                    </a:cubicBezTo>
                    <a:cubicBezTo>
                      <a:pt x="102" y="98"/>
                      <a:pt x="102" y="98"/>
                      <a:pt x="102" y="99"/>
                    </a:cubicBezTo>
                    <a:cubicBezTo>
                      <a:pt x="102" y="99"/>
                      <a:pt x="101" y="100"/>
                      <a:pt x="101" y="101"/>
                    </a:cubicBezTo>
                    <a:close/>
                    <a:moveTo>
                      <a:pt x="105" y="95"/>
                    </a:moveTo>
                    <a:cubicBezTo>
                      <a:pt x="104" y="96"/>
                      <a:pt x="104" y="96"/>
                      <a:pt x="103" y="96"/>
                    </a:cubicBezTo>
                    <a:cubicBezTo>
                      <a:pt x="103" y="96"/>
                      <a:pt x="103" y="96"/>
                      <a:pt x="103" y="96"/>
                    </a:cubicBezTo>
                    <a:cubicBezTo>
                      <a:pt x="103" y="95"/>
                      <a:pt x="102" y="95"/>
                      <a:pt x="101" y="95"/>
                    </a:cubicBezTo>
                    <a:cubicBezTo>
                      <a:pt x="101" y="94"/>
                      <a:pt x="102" y="94"/>
                      <a:pt x="102" y="93"/>
                    </a:cubicBezTo>
                    <a:cubicBezTo>
                      <a:pt x="103" y="92"/>
                      <a:pt x="104" y="91"/>
                      <a:pt x="105" y="91"/>
                    </a:cubicBezTo>
                    <a:cubicBezTo>
                      <a:pt x="105" y="91"/>
                      <a:pt x="105" y="91"/>
                      <a:pt x="105" y="92"/>
                    </a:cubicBezTo>
                    <a:cubicBezTo>
                      <a:pt x="105" y="92"/>
                      <a:pt x="105" y="93"/>
                      <a:pt x="105" y="94"/>
                    </a:cubicBezTo>
                    <a:cubicBezTo>
                      <a:pt x="105" y="94"/>
                      <a:pt x="105" y="95"/>
                      <a:pt x="105" y="95"/>
                    </a:cubicBezTo>
                    <a:close/>
                    <a:moveTo>
                      <a:pt x="75" y="15"/>
                    </a:move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lose/>
                    <a:moveTo>
                      <a:pt x="48" y="14"/>
                    </a:moveTo>
                    <a:cubicBezTo>
                      <a:pt x="49" y="13"/>
                      <a:pt x="51" y="14"/>
                      <a:pt x="52" y="14"/>
                    </a:cubicBezTo>
                    <a:cubicBezTo>
                      <a:pt x="54" y="14"/>
                      <a:pt x="57" y="13"/>
                      <a:pt x="60" y="14"/>
                    </a:cubicBezTo>
                    <a:cubicBezTo>
                      <a:pt x="57" y="14"/>
                      <a:pt x="54" y="14"/>
                      <a:pt x="51" y="14"/>
                    </a:cubicBezTo>
                    <a:cubicBezTo>
                      <a:pt x="49" y="14"/>
                      <a:pt x="48" y="14"/>
                      <a:pt x="46" y="14"/>
                    </a:cubicBezTo>
                    <a:cubicBezTo>
                      <a:pt x="47" y="14"/>
                      <a:pt x="47" y="14"/>
                      <a:pt x="48" y="14"/>
                    </a:cubicBezTo>
                    <a:close/>
                    <a:moveTo>
                      <a:pt x="40" y="14"/>
                    </a:moveTo>
                    <a:cubicBezTo>
                      <a:pt x="42" y="14"/>
                      <a:pt x="43" y="14"/>
                      <a:pt x="44" y="14"/>
                    </a:cubicBezTo>
                    <a:cubicBezTo>
                      <a:pt x="45" y="14"/>
                      <a:pt x="46" y="14"/>
                      <a:pt x="46" y="14"/>
                    </a:cubicBezTo>
                    <a:cubicBezTo>
                      <a:pt x="45" y="14"/>
                      <a:pt x="44" y="14"/>
                      <a:pt x="43" y="14"/>
                    </a:cubicBezTo>
                    <a:cubicBezTo>
                      <a:pt x="42" y="15"/>
                      <a:pt x="40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40" y="14"/>
                      <a:pt x="40" y="14"/>
                    </a:cubicBezTo>
                    <a:close/>
                    <a:moveTo>
                      <a:pt x="75" y="72"/>
                    </a:moveTo>
                    <a:cubicBezTo>
                      <a:pt x="75" y="72"/>
                      <a:pt x="74" y="73"/>
                      <a:pt x="74" y="73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6"/>
                      <a:pt x="71" y="76"/>
                      <a:pt x="69" y="77"/>
                    </a:cubicBezTo>
                    <a:cubicBezTo>
                      <a:pt x="69" y="78"/>
                      <a:pt x="68" y="78"/>
                      <a:pt x="68" y="79"/>
                    </a:cubicBezTo>
                    <a:cubicBezTo>
                      <a:pt x="67" y="78"/>
                      <a:pt x="67" y="79"/>
                      <a:pt x="66" y="79"/>
                    </a:cubicBezTo>
                    <a:cubicBezTo>
                      <a:pt x="65" y="79"/>
                      <a:pt x="64" y="79"/>
                      <a:pt x="63" y="79"/>
                    </a:cubicBezTo>
                    <a:cubicBezTo>
                      <a:pt x="63" y="79"/>
                      <a:pt x="62" y="79"/>
                      <a:pt x="61" y="79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3" y="78"/>
                      <a:pt x="65" y="77"/>
                      <a:pt x="65" y="74"/>
                    </a:cubicBezTo>
                    <a:cubicBezTo>
                      <a:pt x="67" y="71"/>
                      <a:pt x="66" y="67"/>
                      <a:pt x="66" y="64"/>
                    </a:cubicBezTo>
                    <a:cubicBezTo>
                      <a:pt x="67" y="64"/>
                      <a:pt x="69" y="64"/>
                      <a:pt x="70" y="64"/>
                    </a:cubicBezTo>
                    <a:cubicBezTo>
                      <a:pt x="72" y="64"/>
                      <a:pt x="73" y="64"/>
                      <a:pt x="75" y="63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65"/>
                      <a:pt x="75" y="66"/>
                      <a:pt x="75" y="66"/>
                    </a:cubicBezTo>
                    <a:cubicBezTo>
                      <a:pt x="75" y="67"/>
                      <a:pt x="75" y="67"/>
                      <a:pt x="75" y="68"/>
                    </a:cubicBezTo>
                    <a:cubicBezTo>
                      <a:pt x="75" y="68"/>
                      <a:pt x="75" y="68"/>
                      <a:pt x="75" y="69"/>
                    </a:cubicBezTo>
                    <a:cubicBezTo>
                      <a:pt x="74" y="69"/>
                      <a:pt x="75" y="70"/>
                      <a:pt x="75" y="70"/>
                    </a:cubicBezTo>
                    <a:cubicBezTo>
                      <a:pt x="75" y="71"/>
                      <a:pt x="75" y="71"/>
                      <a:pt x="75" y="72"/>
                    </a:cubicBezTo>
                    <a:close/>
                    <a:moveTo>
                      <a:pt x="104" y="59"/>
                    </a:moveTo>
                    <a:cubicBezTo>
                      <a:pt x="104" y="59"/>
                      <a:pt x="103" y="59"/>
                      <a:pt x="103" y="59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1" y="59"/>
                      <a:pt x="98" y="59"/>
                      <a:pt x="95" y="60"/>
                    </a:cubicBezTo>
                    <a:cubicBezTo>
                      <a:pt x="94" y="60"/>
                      <a:pt x="92" y="61"/>
                      <a:pt x="91" y="61"/>
                    </a:cubicBezTo>
                    <a:cubicBezTo>
                      <a:pt x="87" y="60"/>
                      <a:pt x="82" y="60"/>
                      <a:pt x="78" y="61"/>
                    </a:cubicBezTo>
                    <a:cubicBezTo>
                      <a:pt x="76" y="61"/>
                      <a:pt x="73" y="61"/>
                      <a:pt x="71" y="61"/>
                    </a:cubicBezTo>
                    <a:cubicBezTo>
                      <a:pt x="70" y="61"/>
                      <a:pt x="69" y="61"/>
                      <a:pt x="67" y="61"/>
                    </a:cubicBezTo>
                    <a:cubicBezTo>
                      <a:pt x="67" y="61"/>
                      <a:pt x="66" y="62"/>
                      <a:pt x="65" y="62"/>
                    </a:cubicBezTo>
                    <a:cubicBezTo>
                      <a:pt x="60" y="62"/>
                      <a:pt x="55" y="62"/>
                      <a:pt x="50" y="62"/>
                    </a:cubicBezTo>
                    <a:cubicBezTo>
                      <a:pt x="48" y="61"/>
                      <a:pt x="45" y="61"/>
                      <a:pt x="43" y="62"/>
                    </a:cubicBezTo>
                    <a:cubicBezTo>
                      <a:pt x="41" y="62"/>
                      <a:pt x="39" y="63"/>
                      <a:pt x="37" y="63"/>
                    </a:cubicBezTo>
                    <a:cubicBezTo>
                      <a:pt x="37" y="59"/>
                      <a:pt x="37" y="56"/>
                      <a:pt x="37" y="52"/>
                    </a:cubicBezTo>
                    <a:cubicBezTo>
                      <a:pt x="37" y="48"/>
                      <a:pt x="36" y="44"/>
                      <a:pt x="36" y="40"/>
                    </a:cubicBezTo>
                    <a:cubicBezTo>
                      <a:pt x="36" y="36"/>
                      <a:pt x="36" y="32"/>
                      <a:pt x="36" y="28"/>
                    </a:cubicBezTo>
                    <a:cubicBezTo>
                      <a:pt x="36" y="26"/>
                      <a:pt x="36" y="24"/>
                      <a:pt x="35" y="22"/>
                    </a:cubicBezTo>
                    <a:cubicBezTo>
                      <a:pt x="35" y="21"/>
                      <a:pt x="35" y="19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7"/>
                      <a:pt x="37" y="17"/>
                      <a:pt x="37" y="17"/>
                    </a:cubicBezTo>
                    <a:cubicBezTo>
                      <a:pt x="37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9" y="17"/>
                      <a:pt x="40" y="18"/>
                      <a:pt x="40" y="18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2" y="18"/>
                      <a:pt x="42" y="18"/>
                      <a:pt x="43" y="18"/>
                    </a:cubicBezTo>
                    <a:cubicBezTo>
                      <a:pt x="44" y="17"/>
                      <a:pt x="46" y="17"/>
                      <a:pt x="47" y="17"/>
                    </a:cubicBezTo>
                    <a:cubicBezTo>
                      <a:pt x="47" y="17"/>
                      <a:pt x="48" y="17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2" y="16"/>
                      <a:pt x="54" y="16"/>
                      <a:pt x="56" y="16"/>
                    </a:cubicBezTo>
                    <a:cubicBezTo>
                      <a:pt x="55" y="16"/>
                      <a:pt x="55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6" y="17"/>
                      <a:pt x="58" y="16"/>
                      <a:pt x="60" y="16"/>
                    </a:cubicBezTo>
                    <a:cubicBezTo>
                      <a:pt x="60" y="17"/>
                      <a:pt x="61" y="17"/>
                      <a:pt x="61" y="17"/>
                    </a:cubicBezTo>
                    <a:cubicBezTo>
                      <a:pt x="61" y="17"/>
                      <a:pt x="62" y="17"/>
                      <a:pt x="62" y="17"/>
                    </a:cubicBezTo>
                    <a:cubicBezTo>
                      <a:pt x="63" y="16"/>
                      <a:pt x="63" y="16"/>
                      <a:pt x="64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6" y="16"/>
                      <a:pt x="67" y="16"/>
                      <a:pt x="67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2" y="16"/>
                      <a:pt x="74" y="16"/>
                      <a:pt x="74" y="16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5" y="17"/>
                      <a:pt x="75" y="17"/>
                      <a:pt x="76" y="16"/>
                    </a:cubicBezTo>
                    <a:cubicBezTo>
                      <a:pt x="77" y="16"/>
                      <a:pt x="78" y="16"/>
                      <a:pt x="79" y="16"/>
                    </a:cubicBezTo>
                    <a:cubicBezTo>
                      <a:pt x="80" y="16"/>
                      <a:pt x="81" y="16"/>
                      <a:pt x="82" y="15"/>
                    </a:cubicBezTo>
                    <a:cubicBezTo>
                      <a:pt x="82" y="15"/>
                      <a:pt x="82" y="15"/>
                      <a:pt x="83" y="15"/>
                    </a:cubicBezTo>
                    <a:cubicBezTo>
                      <a:pt x="83" y="16"/>
                      <a:pt x="84" y="16"/>
                      <a:pt x="84" y="16"/>
                    </a:cubicBezTo>
                    <a:cubicBezTo>
                      <a:pt x="85" y="16"/>
                      <a:pt x="85" y="16"/>
                      <a:pt x="86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5"/>
                      <a:pt x="88" y="15"/>
                      <a:pt x="89" y="15"/>
                    </a:cubicBezTo>
                    <a:cubicBezTo>
                      <a:pt x="89" y="15"/>
                      <a:pt x="90" y="16"/>
                      <a:pt x="90" y="16"/>
                    </a:cubicBezTo>
                    <a:cubicBezTo>
                      <a:pt x="91" y="16"/>
                      <a:pt x="92" y="16"/>
                      <a:pt x="93" y="16"/>
                    </a:cubicBezTo>
                    <a:cubicBezTo>
                      <a:pt x="93" y="16"/>
                      <a:pt x="93" y="16"/>
                      <a:pt x="94" y="15"/>
                    </a:cubicBezTo>
                    <a:cubicBezTo>
                      <a:pt x="95" y="15"/>
                      <a:pt x="97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9" y="16"/>
                    </a:cubicBezTo>
                    <a:cubicBezTo>
                      <a:pt x="99" y="16"/>
                      <a:pt x="100" y="17"/>
                      <a:pt x="100" y="16"/>
                    </a:cubicBezTo>
                    <a:cubicBezTo>
                      <a:pt x="100" y="16"/>
                      <a:pt x="101" y="16"/>
                      <a:pt x="101" y="16"/>
                    </a:cubicBezTo>
                    <a:cubicBezTo>
                      <a:pt x="101" y="16"/>
                      <a:pt x="101" y="17"/>
                      <a:pt x="101" y="17"/>
                    </a:cubicBezTo>
                    <a:cubicBezTo>
                      <a:pt x="101" y="17"/>
                      <a:pt x="102" y="17"/>
                      <a:pt x="102" y="17"/>
                    </a:cubicBezTo>
                    <a:cubicBezTo>
                      <a:pt x="102" y="17"/>
                      <a:pt x="102" y="18"/>
                      <a:pt x="102" y="18"/>
                    </a:cubicBezTo>
                    <a:cubicBezTo>
                      <a:pt x="101" y="19"/>
                      <a:pt x="101" y="20"/>
                      <a:pt x="101" y="20"/>
                    </a:cubicBezTo>
                    <a:cubicBezTo>
                      <a:pt x="101" y="21"/>
                      <a:pt x="101" y="21"/>
                      <a:pt x="102" y="21"/>
                    </a:cubicBezTo>
                    <a:cubicBezTo>
                      <a:pt x="102" y="21"/>
                      <a:pt x="102" y="22"/>
                      <a:pt x="102" y="22"/>
                    </a:cubicBezTo>
                    <a:cubicBezTo>
                      <a:pt x="102" y="23"/>
                      <a:pt x="102" y="23"/>
                      <a:pt x="101" y="24"/>
                    </a:cubicBezTo>
                    <a:cubicBezTo>
                      <a:pt x="101" y="25"/>
                      <a:pt x="102" y="25"/>
                      <a:pt x="102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2" y="26"/>
                      <a:pt x="102" y="26"/>
                      <a:pt x="102" y="27"/>
                    </a:cubicBezTo>
                    <a:cubicBezTo>
                      <a:pt x="102" y="27"/>
                      <a:pt x="102" y="28"/>
                      <a:pt x="102" y="29"/>
                    </a:cubicBezTo>
                    <a:cubicBezTo>
                      <a:pt x="102" y="30"/>
                      <a:pt x="102" y="30"/>
                      <a:pt x="102" y="31"/>
                    </a:cubicBezTo>
                    <a:cubicBezTo>
                      <a:pt x="102" y="32"/>
                      <a:pt x="102" y="32"/>
                      <a:pt x="102" y="33"/>
                    </a:cubicBezTo>
                    <a:cubicBezTo>
                      <a:pt x="102" y="33"/>
                      <a:pt x="102" y="34"/>
                      <a:pt x="102" y="34"/>
                    </a:cubicBezTo>
                    <a:cubicBezTo>
                      <a:pt x="101" y="34"/>
                      <a:pt x="102" y="38"/>
                      <a:pt x="102" y="38"/>
                    </a:cubicBezTo>
                    <a:cubicBezTo>
                      <a:pt x="102" y="39"/>
                      <a:pt x="102" y="40"/>
                      <a:pt x="102" y="40"/>
                    </a:cubicBezTo>
                    <a:cubicBezTo>
                      <a:pt x="102" y="41"/>
                      <a:pt x="103" y="42"/>
                      <a:pt x="103" y="43"/>
                    </a:cubicBezTo>
                    <a:cubicBezTo>
                      <a:pt x="103" y="43"/>
                      <a:pt x="102" y="44"/>
                      <a:pt x="103" y="45"/>
                    </a:cubicBezTo>
                    <a:cubicBezTo>
                      <a:pt x="103" y="45"/>
                      <a:pt x="103" y="45"/>
                      <a:pt x="103" y="46"/>
                    </a:cubicBezTo>
                    <a:cubicBezTo>
                      <a:pt x="103" y="46"/>
                      <a:pt x="103" y="47"/>
                      <a:pt x="103" y="48"/>
                    </a:cubicBezTo>
                    <a:cubicBezTo>
                      <a:pt x="103" y="49"/>
                      <a:pt x="102" y="50"/>
                      <a:pt x="103" y="51"/>
                    </a:cubicBezTo>
                    <a:cubicBezTo>
                      <a:pt x="103" y="51"/>
                      <a:pt x="103" y="52"/>
                      <a:pt x="103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3"/>
                      <a:pt x="103" y="53"/>
                      <a:pt x="103" y="54"/>
                    </a:cubicBezTo>
                    <a:cubicBezTo>
                      <a:pt x="103" y="55"/>
                      <a:pt x="104" y="56"/>
                      <a:pt x="104" y="57"/>
                    </a:cubicBezTo>
                    <a:cubicBezTo>
                      <a:pt x="104" y="58"/>
                      <a:pt x="104" y="58"/>
                      <a:pt x="104" y="59"/>
                    </a:cubicBezTo>
                    <a:close/>
                    <a:moveTo>
                      <a:pt x="104" y="15"/>
                    </a:move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4"/>
                      <a:pt x="104" y="13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lose/>
                    <a:moveTo>
                      <a:pt x="105" y="30"/>
                    </a:moveTo>
                    <a:cubicBezTo>
                      <a:pt x="105" y="30"/>
                      <a:pt x="105" y="30"/>
                      <a:pt x="105" y="31"/>
                    </a:cubicBezTo>
                    <a:cubicBezTo>
                      <a:pt x="105" y="28"/>
                      <a:pt x="104" y="26"/>
                      <a:pt x="104" y="24"/>
                    </a:cubicBezTo>
                    <a:cubicBezTo>
                      <a:pt x="104" y="22"/>
                      <a:pt x="104" y="20"/>
                      <a:pt x="104" y="18"/>
                    </a:cubicBezTo>
                    <a:cubicBezTo>
                      <a:pt x="104" y="17"/>
                      <a:pt x="104" y="16"/>
                      <a:pt x="104" y="16"/>
                    </a:cubicBezTo>
                    <a:cubicBezTo>
                      <a:pt x="104" y="16"/>
                      <a:pt x="104" y="15"/>
                      <a:pt x="104" y="15"/>
                    </a:cubicBezTo>
                    <a:cubicBezTo>
                      <a:pt x="105" y="16"/>
                      <a:pt x="105" y="17"/>
                      <a:pt x="105" y="17"/>
                    </a:cubicBezTo>
                    <a:cubicBezTo>
                      <a:pt x="105" y="17"/>
                      <a:pt x="105" y="18"/>
                      <a:pt x="105" y="18"/>
                    </a:cubicBezTo>
                    <a:cubicBezTo>
                      <a:pt x="105" y="20"/>
                      <a:pt x="105" y="23"/>
                      <a:pt x="105" y="26"/>
                    </a:cubicBezTo>
                    <a:cubicBezTo>
                      <a:pt x="105" y="27"/>
                      <a:pt x="105" y="29"/>
                      <a:pt x="105" y="30"/>
                    </a:cubicBezTo>
                    <a:close/>
                    <a:moveTo>
                      <a:pt x="105" y="36"/>
                    </a:moveTo>
                    <a:cubicBezTo>
                      <a:pt x="105" y="35"/>
                      <a:pt x="105" y="35"/>
                      <a:pt x="105" y="34"/>
                    </a:cubicBezTo>
                    <a:cubicBezTo>
                      <a:pt x="105" y="34"/>
                      <a:pt x="105" y="35"/>
                      <a:pt x="105" y="35"/>
                    </a:cubicBezTo>
                    <a:cubicBezTo>
                      <a:pt x="106" y="39"/>
                      <a:pt x="106" y="43"/>
                      <a:pt x="106" y="47"/>
                    </a:cubicBezTo>
                    <a:cubicBezTo>
                      <a:pt x="105" y="43"/>
                      <a:pt x="105" y="40"/>
                      <a:pt x="105" y="36"/>
                    </a:cubicBezTo>
                    <a:close/>
                    <a:moveTo>
                      <a:pt x="106" y="58"/>
                    </a:moveTo>
                    <a:cubicBezTo>
                      <a:pt x="106" y="57"/>
                      <a:pt x="106" y="56"/>
                      <a:pt x="106" y="55"/>
                    </a:cubicBezTo>
                    <a:cubicBezTo>
                      <a:pt x="106" y="54"/>
                      <a:pt x="106" y="53"/>
                      <a:pt x="106" y="52"/>
                    </a:cubicBezTo>
                    <a:cubicBezTo>
                      <a:pt x="106" y="52"/>
                      <a:pt x="106" y="52"/>
                      <a:pt x="106" y="52"/>
                    </a:cubicBezTo>
                    <a:cubicBezTo>
                      <a:pt x="106" y="53"/>
                      <a:pt x="106" y="55"/>
                      <a:pt x="106" y="56"/>
                    </a:cubicBezTo>
                    <a:cubicBezTo>
                      <a:pt x="106" y="56"/>
                      <a:pt x="106" y="57"/>
                      <a:pt x="107" y="57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6" y="57"/>
                      <a:pt x="106" y="57"/>
                      <a:pt x="106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738"/>
              <p:cNvSpPr>
                <a:spLocks noEditPoints="1"/>
              </p:cNvSpPr>
              <p:nvPr/>
            </p:nvSpPr>
            <p:spPr bwMode="auto">
              <a:xfrm>
                <a:off x="564" y="2130"/>
                <a:ext cx="24" cy="15"/>
              </a:xfrm>
              <a:custGeom>
                <a:avLst/>
                <a:gdLst>
                  <a:gd name="T0" fmla="*/ 26 w 31"/>
                  <a:gd name="T1" fmla="*/ 11 h 20"/>
                  <a:gd name="T2" fmla="*/ 25 w 31"/>
                  <a:gd name="T3" fmla="*/ 11 h 20"/>
                  <a:gd name="T4" fmla="*/ 23 w 31"/>
                  <a:gd name="T5" fmla="*/ 13 h 20"/>
                  <a:gd name="T6" fmla="*/ 23 w 31"/>
                  <a:gd name="T7" fmla="*/ 13 h 20"/>
                  <a:gd name="T8" fmla="*/ 20 w 31"/>
                  <a:gd name="T9" fmla="*/ 10 h 20"/>
                  <a:gd name="T10" fmla="*/ 17 w 31"/>
                  <a:gd name="T11" fmla="*/ 2 h 20"/>
                  <a:gd name="T12" fmla="*/ 10 w 31"/>
                  <a:gd name="T13" fmla="*/ 3 h 20"/>
                  <a:gd name="T14" fmla="*/ 7 w 31"/>
                  <a:gd name="T15" fmla="*/ 6 h 20"/>
                  <a:gd name="T16" fmla="*/ 4 w 31"/>
                  <a:gd name="T17" fmla="*/ 8 h 20"/>
                  <a:gd name="T18" fmla="*/ 0 w 31"/>
                  <a:gd name="T19" fmla="*/ 15 h 20"/>
                  <a:gd name="T20" fmla="*/ 6 w 31"/>
                  <a:gd name="T21" fmla="*/ 19 h 20"/>
                  <a:gd name="T22" fmla="*/ 13 w 31"/>
                  <a:gd name="T23" fmla="*/ 19 h 20"/>
                  <a:gd name="T24" fmla="*/ 18 w 31"/>
                  <a:gd name="T25" fmla="*/ 20 h 20"/>
                  <a:gd name="T26" fmla="*/ 26 w 31"/>
                  <a:gd name="T27" fmla="*/ 11 h 20"/>
                  <a:gd name="T28" fmla="*/ 16 w 31"/>
                  <a:gd name="T29" fmla="*/ 9 h 20"/>
                  <a:gd name="T30" fmla="*/ 15 w 31"/>
                  <a:gd name="T31" fmla="*/ 9 h 20"/>
                  <a:gd name="T32" fmla="*/ 15 w 31"/>
                  <a:gd name="T33" fmla="*/ 9 h 20"/>
                  <a:gd name="T34" fmla="*/ 14 w 31"/>
                  <a:gd name="T35" fmla="*/ 7 h 20"/>
                  <a:gd name="T36" fmla="*/ 16 w 31"/>
                  <a:gd name="T37" fmla="*/ 9 h 20"/>
                  <a:gd name="T38" fmla="*/ 17 w 31"/>
                  <a:gd name="T39" fmla="*/ 15 h 20"/>
                  <a:gd name="T40" fmla="*/ 12 w 31"/>
                  <a:gd name="T41" fmla="*/ 14 h 20"/>
                  <a:gd name="T42" fmla="*/ 7 w 31"/>
                  <a:gd name="T43" fmla="*/ 14 h 20"/>
                  <a:gd name="T44" fmla="*/ 7 w 31"/>
                  <a:gd name="T45" fmla="*/ 10 h 20"/>
                  <a:gd name="T46" fmla="*/ 9 w 31"/>
                  <a:gd name="T47" fmla="*/ 10 h 20"/>
                  <a:gd name="T48" fmla="*/ 10 w 31"/>
                  <a:gd name="T49" fmla="*/ 11 h 20"/>
                  <a:gd name="T50" fmla="*/ 12 w 31"/>
                  <a:gd name="T51" fmla="*/ 12 h 20"/>
                  <a:gd name="T52" fmla="*/ 13 w 31"/>
                  <a:gd name="T53" fmla="*/ 13 h 20"/>
                  <a:gd name="T54" fmla="*/ 16 w 31"/>
                  <a:gd name="T55" fmla="*/ 12 h 20"/>
                  <a:gd name="T56" fmla="*/ 17 w 31"/>
                  <a:gd name="T57" fmla="*/ 11 h 20"/>
                  <a:gd name="T58" fmla="*/ 19 w 31"/>
                  <a:gd name="T59" fmla="*/ 12 h 20"/>
                  <a:gd name="T60" fmla="*/ 21 w 31"/>
                  <a:gd name="T61" fmla="*/ 15 h 20"/>
                  <a:gd name="T62" fmla="*/ 17 w 31"/>
                  <a:gd name="T6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0">
                    <a:moveTo>
                      <a:pt x="26" y="11"/>
                    </a:moveTo>
                    <a:cubicBezTo>
                      <a:pt x="26" y="11"/>
                      <a:pt x="25" y="10"/>
                      <a:pt x="25" y="11"/>
                    </a:cubicBezTo>
                    <a:cubicBezTo>
                      <a:pt x="24" y="11"/>
                      <a:pt x="24" y="12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2"/>
                      <a:pt x="21" y="11"/>
                      <a:pt x="20" y="10"/>
                    </a:cubicBezTo>
                    <a:cubicBezTo>
                      <a:pt x="20" y="7"/>
                      <a:pt x="20" y="4"/>
                      <a:pt x="17" y="2"/>
                    </a:cubicBezTo>
                    <a:cubicBezTo>
                      <a:pt x="15" y="0"/>
                      <a:pt x="12" y="1"/>
                      <a:pt x="10" y="3"/>
                    </a:cubicBezTo>
                    <a:cubicBezTo>
                      <a:pt x="9" y="5"/>
                      <a:pt x="9" y="6"/>
                      <a:pt x="7" y="6"/>
                    </a:cubicBezTo>
                    <a:cubicBezTo>
                      <a:pt x="6" y="6"/>
                      <a:pt x="5" y="7"/>
                      <a:pt x="4" y="8"/>
                    </a:cubicBezTo>
                    <a:cubicBezTo>
                      <a:pt x="1" y="9"/>
                      <a:pt x="0" y="12"/>
                      <a:pt x="0" y="15"/>
                    </a:cubicBezTo>
                    <a:cubicBezTo>
                      <a:pt x="1" y="17"/>
                      <a:pt x="4" y="19"/>
                      <a:pt x="6" y="19"/>
                    </a:cubicBezTo>
                    <a:cubicBezTo>
                      <a:pt x="9" y="19"/>
                      <a:pt x="11" y="19"/>
                      <a:pt x="13" y="19"/>
                    </a:cubicBezTo>
                    <a:cubicBezTo>
                      <a:pt x="14" y="20"/>
                      <a:pt x="16" y="20"/>
                      <a:pt x="18" y="20"/>
                    </a:cubicBezTo>
                    <a:cubicBezTo>
                      <a:pt x="22" y="20"/>
                      <a:pt x="31" y="17"/>
                      <a:pt x="26" y="11"/>
                    </a:cubicBezTo>
                    <a:close/>
                    <a:moveTo>
                      <a:pt x="16" y="9"/>
                    </a:moveTo>
                    <a:cubicBezTo>
                      <a:pt x="16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4" y="8"/>
                      <a:pt x="14" y="7"/>
                    </a:cubicBezTo>
                    <a:cubicBezTo>
                      <a:pt x="15" y="6"/>
                      <a:pt x="15" y="7"/>
                      <a:pt x="16" y="9"/>
                    </a:cubicBezTo>
                    <a:close/>
                    <a:moveTo>
                      <a:pt x="17" y="15"/>
                    </a:moveTo>
                    <a:cubicBezTo>
                      <a:pt x="16" y="15"/>
                      <a:pt x="14" y="15"/>
                      <a:pt x="12" y="14"/>
                    </a:cubicBezTo>
                    <a:cubicBezTo>
                      <a:pt x="11" y="14"/>
                      <a:pt x="8" y="14"/>
                      <a:pt x="7" y="14"/>
                    </a:cubicBezTo>
                    <a:cubicBezTo>
                      <a:pt x="3" y="15"/>
                      <a:pt x="5" y="11"/>
                      <a:pt x="7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11"/>
                      <a:pt x="10" y="11"/>
                      <a:pt x="10" y="11"/>
                    </a:cubicBezTo>
                    <a:cubicBezTo>
                      <a:pt x="11" y="11"/>
                      <a:pt x="11" y="12"/>
                      <a:pt x="12" y="12"/>
                    </a:cubicBezTo>
                    <a:cubicBezTo>
                      <a:pt x="12" y="12"/>
                      <a:pt x="12" y="13"/>
                      <a:pt x="13" y="13"/>
                    </a:cubicBezTo>
                    <a:cubicBezTo>
                      <a:pt x="15" y="14"/>
                      <a:pt x="16" y="13"/>
                      <a:pt x="16" y="12"/>
                    </a:cubicBezTo>
                    <a:cubicBezTo>
                      <a:pt x="16" y="12"/>
                      <a:pt x="16" y="11"/>
                      <a:pt x="17" y="11"/>
                    </a:cubicBezTo>
                    <a:cubicBezTo>
                      <a:pt x="17" y="12"/>
                      <a:pt x="18" y="13"/>
                      <a:pt x="19" y="12"/>
                    </a:cubicBezTo>
                    <a:cubicBezTo>
                      <a:pt x="20" y="13"/>
                      <a:pt x="20" y="14"/>
                      <a:pt x="21" y="15"/>
                    </a:cubicBezTo>
                    <a:cubicBezTo>
                      <a:pt x="20" y="15"/>
                      <a:pt x="18" y="15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739"/>
              <p:cNvSpPr>
                <a:spLocks noEditPoints="1"/>
              </p:cNvSpPr>
              <p:nvPr/>
            </p:nvSpPr>
            <p:spPr bwMode="auto">
              <a:xfrm>
                <a:off x="532" y="2133"/>
                <a:ext cx="21" cy="21"/>
              </a:xfrm>
              <a:custGeom>
                <a:avLst/>
                <a:gdLst>
                  <a:gd name="T0" fmla="*/ 2 w 28"/>
                  <a:gd name="T1" fmla="*/ 22 h 28"/>
                  <a:gd name="T2" fmla="*/ 8 w 28"/>
                  <a:gd name="T3" fmla="*/ 22 h 28"/>
                  <a:gd name="T4" fmla="*/ 10 w 28"/>
                  <a:gd name="T5" fmla="*/ 26 h 28"/>
                  <a:gd name="T6" fmla="*/ 14 w 28"/>
                  <a:gd name="T7" fmla="*/ 27 h 28"/>
                  <a:gd name="T8" fmla="*/ 23 w 28"/>
                  <a:gd name="T9" fmla="*/ 19 h 28"/>
                  <a:gd name="T10" fmla="*/ 23 w 28"/>
                  <a:gd name="T11" fmla="*/ 17 h 28"/>
                  <a:gd name="T12" fmla="*/ 25 w 28"/>
                  <a:gd name="T13" fmla="*/ 14 h 28"/>
                  <a:gd name="T14" fmla="*/ 27 w 28"/>
                  <a:gd name="T15" fmla="*/ 10 h 28"/>
                  <a:gd name="T16" fmla="*/ 24 w 28"/>
                  <a:gd name="T17" fmla="*/ 8 h 28"/>
                  <a:gd name="T18" fmla="*/ 24 w 28"/>
                  <a:gd name="T19" fmla="*/ 9 h 28"/>
                  <a:gd name="T20" fmla="*/ 23 w 28"/>
                  <a:gd name="T21" fmla="*/ 10 h 28"/>
                  <a:gd name="T22" fmla="*/ 10 w 28"/>
                  <a:gd name="T23" fmla="*/ 3 h 28"/>
                  <a:gd name="T24" fmla="*/ 7 w 28"/>
                  <a:gd name="T25" fmla="*/ 12 h 28"/>
                  <a:gd name="T26" fmla="*/ 0 w 28"/>
                  <a:gd name="T27" fmla="*/ 19 h 28"/>
                  <a:gd name="T28" fmla="*/ 2 w 28"/>
                  <a:gd name="T29" fmla="*/ 22 h 28"/>
                  <a:gd name="T30" fmla="*/ 11 w 28"/>
                  <a:gd name="T31" fmla="*/ 17 h 28"/>
                  <a:gd name="T32" fmla="*/ 11 w 28"/>
                  <a:gd name="T33" fmla="*/ 17 h 28"/>
                  <a:gd name="T34" fmla="*/ 13 w 28"/>
                  <a:gd name="T35" fmla="*/ 18 h 28"/>
                  <a:gd name="T36" fmla="*/ 14 w 28"/>
                  <a:gd name="T37" fmla="*/ 18 h 28"/>
                  <a:gd name="T38" fmla="*/ 14 w 28"/>
                  <a:gd name="T39" fmla="*/ 22 h 28"/>
                  <a:gd name="T40" fmla="*/ 16 w 28"/>
                  <a:gd name="T41" fmla="*/ 21 h 28"/>
                  <a:gd name="T42" fmla="*/ 16 w 28"/>
                  <a:gd name="T43" fmla="*/ 18 h 28"/>
                  <a:gd name="T44" fmla="*/ 14 w 28"/>
                  <a:gd name="T45" fmla="*/ 16 h 28"/>
                  <a:gd name="T46" fmla="*/ 14 w 28"/>
                  <a:gd name="T47" fmla="*/ 12 h 28"/>
                  <a:gd name="T48" fmla="*/ 12 w 28"/>
                  <a:gd name="T49" fmla="*/ 10 h 28"/>
                  <a:gd name="T50" fmla="*/ 11 w 28"/>
                  <a:gd name="T51" fmla="*/ 11 h 28"/>
                  <a:gd name="T52" fmla="*/ 13 w 28"/>
                  <a:gd name="T53" fmla="*/ 7 h 28"/>
                  <a:gd name="T54" fmla="*/ 19 w 28"/>
                  <a:gd name="T55" fmla="*/ 11 h 28"/>
                  <a:gd name="T56" fmla="*/ 20 w 28"/>
                  <a:gd name="T57" fmla="*/ 13 h 28"/>
                  <a:gd name="T58" fmla="*/ 19 w 28"/>
                  <a:gd name="T59" fmla="*/ 18 h 28"/>
                  <a:gd name="T60" fmla="*/ 15 w 28"/>
                  <a:gd name="T61" fmla="*/ 23 h 28"/>
                  <a:gd name="T62" fmla="*/ 11 w 28"/>
                  <a:gd name="T63" fmla="*/ 20 h 28"/>
                  <a:gd name="T64" fmla="*/ 9 w 28"/>
                  <a:gd name="T65" fmla="*/ 18 h 28"/>
                  <a:gd name="T66" fmla="*/ 11 w 28"/>
                  <a:gd name="T6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28">
                    <a:moveTo>
                      <a:pt x="2" y="22"/>
                    </a:moveTo>
                    <a:cubicBezTo>
                      <a:pt x="4" y="22"/>
                      <a:pt x="7" y="21"/>
                      <a:pt x="8" y="22"/>
                    </a:cubicBezTo>
                    <a:cubicBezTo>
                      <a:pt x="8" y="23"/>
                      <a:pt x="9" y="24"/>
                      <a:pt x="10" y="26"/>
                    </a:cubicBezTo>
                    <a:cubicBezTo>
                      <a:pt x="11" y="27"/>
                      <a:pt x="13" y="28"/>
                      <a:pt x="14" y="27"/>
                    </a:cubicBezTo>
                    <a:cubicBezTo>
                      <a:pt x="18" y="27"/>
                      <a:pt x="23" y="23"/>
                      <a:pt x="23" y="19"/>
                    </a:cubicBezTo>
                    <a:cubicBezTo>
                      <a:pt x="23" y="19"/>
                      <a:pt x="23" y="18"/>
                      <a:pt x="23" y="17"/>
                    </a:cubicBezTo>
                    <a:cubicBezTo>
                      <a:pt x="22" y="16"/>
                      <a:pt x="25" y="14"/>
                      <a:pt x="25" y="14"/>
                    </a:cubicBezTo>
                    <a:cubicBezTo>
                      <a:pt x="26" y="13"/>
                      <a:pt x="27" y="11"/>
                      <a:pt x="27" y="10"/>
                    </a:cubicBezTo>
                    <a:cubicBezTo>
                      <a:pt x="28" y="7"/>
                      <a:pt x="25" y="5"/>
                      <a:pt x="24" y="8"/>
                    </a:cubicBezTo>
                    <a:cubicBezTo>
                      <a:pt x="23" y="8"/>
                      <a:pt x="23" y="9"/>
                      <a:pt x="24" y="9"/>
                    </a:cubicBezTo>
                    <a:cubicBezTo>
                      <a:pt x="24" y="9"/>
                      <a:pt x="24" y="9"/>
                      <a:pt x="23" y="10"/>
                    </a:cubicBezTo>
                    <a:cubicBezTo>
                      <a:pt x="22" y="4"/>
                      <a:pt x="15" y="0"/>
                      <a:pt x="10" y="3"/>
                    </a:cubicBezTo>
                    <a:cubicBezTo>
                      <a:pt x="7" y="5"/>
                      <a:pt x="7" y="9"/>
                      <a:pt x="7" y="12"/>
                    </a:cubicBezTo>
                    <a:cubicBezTo>
                      <a:pt x="8" y="15"/>
                      <a:pt x="1" y="16"/>
                      <a:pt x="0" y="19"/>
                    </a:cubicBezTo>
                    <a:cubicBezTo>
                      <a:pt x="0" y="20"/>
                      <a:pt x="1" y="22"/>
                      <a:pt x="2" y="22"/>
                    </a:cubicBezTo>
                    <a:close/>
                    <a:moveTo>
                      <a:pt x="11" y="17"/>
                    </a:move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2" y="19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4" y="19"/>
                      <a:pt x="14" y="21"/>
                      <a:pt x="14" y="22"/>
                    </a:cubicBezTo>
                    <a:cubicBezTo>
                      <a:pt x="15" y="22"/>
                      <a:pt x="16" y="22"/>
                      <a:pt x="16" y="21"/>
                    </a:cubicBezTo>
                    <a:cubicBezTo>
                      <a:pt x="17" y="21"/>
                      <a:pt x="16" y="19"/>
                      <a:pt x="16" y="18"/>
                    </a:cubicBezTo>
                    <a:cubicBezTo>
                      <a:pt x="16" y="17"/>
                      <a:pt x="15" y="16"/>
                      <a:pt x="14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4" y="10"/>
                      <a:pt x="13" y="9"/>
                      <a:pt x="12" y="10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1" y="9"/>
                      <a:pt x="12" y="7"/>
                      <a:pt x="13" y="7"/>
                    </a:cubicBezTo>
                    <a:cubicBezTo>
                      <a:pt x="16" y="7"/>
                      <a:pt x="19" y="9"/>
                      <a:pt x="19" y="11"/>
                    </a:cubicBezTo>
                    <a:cubicBezTo>
                      <a:pt x="19" y="12"/>
                      <a:pt x="20" y="13"/>
                      <a:pt x="20" y="13"/>
                    </a:cubicBezTo>
                    <a:cubicBezTo>
                      <a:pt x="19" y="14"/>
                      <a:pt x="18" y="16"/>
                      <a:pt x="19" y="18"/>
                    </a:cubicBezTo>
                    <a:cubicBezTo>
                      <a:pt x="19" y="20"/>
                      <a:pt x="17" y="22"/>
                      <a:pt x="15" y="23"/>
                    </a:cubicBezTo>
                    <a:cubicBezTo>
                      <a:pt x="13" y="24"/>
                      <a:pt x="12" y="21"/>
                      <a:pt x="11" y="20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10" y="18"/>
                      <a:pt x="10" y="17"/>
                      <a:pt x="1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740"/>
              <p:cNvSpPr>
                <a:spLocks noEditPoints="1"/>
              </p:cNvSpPr>
              <p:nvPr/>
            </p:nvSpPr>
            <p:spPr bwMode="auto">
              <a:xfrm>
                <a:off x="500" y="2138"/>
                <a:ext cx="18" cy="22"/>
              </a:xfrm>
              <a:custGeom>
                <a:avLst/>
                <a:gdLst>
                  <a:gd name="T0" fmla="*/ 7 w 23"/>
                  <a:gd name="T1" fmla="*/ 26 h 28"/>
                  <a:gd name="T2" fmla="*/ 9 w 23"/>
                  <a:gd name="T3" fmla="*/ 26 h 28"/>
                  <a:gd name="T4" fmla="*/ 12 w 23"/>
                  <a:gd name="T5" fmla="*/ 26 h 28"/>
                  <a:gd name="T6" fmla="*/ 17 w 23"/>
                  <a:gd name="T7" fmla="*/ 24 h 28"/>
                  <a:gd name="T8" fmla="*/ 20 w 23"/>
                  <a:gd name="T9" fmla="*/ 14 h 28"/>
                  <a:gd name="T10" fmla="*/ 18 w 23"/>
                  <a:gd name="T11" fmla="*/ 7 h 28"/>
                  <a:gd name="T12" fmla="*/ 18 w 23"/>
                  <a:gd name="T13" fmla="*/ 3 h 28"/>
                  <a:gd name="T14" fmla="*/ 10 w 23"/>
                  <a:gd name="T15" fmla="*/ 2 h 28"/>
                  <a:gd name="T16" fmla="*/ 10 w 23"/>
                  <a:gd name="T17" fmla="*/ 4 h 28"/>
                  <a:gd name="T18" fmla="*/ 13 w 23"/>
                  <a:gd name="T19" fmla="*/ 5 h 28"/>
                  <a:gd name="T20" fmla="*/ 14 w 23"/>
                  <a:gd name="T21" fmla="*/ 5 h 28"/>
                  <a:gd name="T22" fmla="*/ 14 w 23"/>
                  <a:gd name="T23" fmla="*/ 8 h 28"/>
                  <a:gd name="T24" fmla="*/ 14 w 23"/>
                  <a:gd name="T25" fmla="*/ 9 h 28"/>
                  <a:gd name="T26" fmla="*/ 14 w 23"/>
                  <a:gd name="T27" fmla="*/ 9 h 28"/>
                  <a:gd name="T28" fmla="*/ 12 w 23"/>
                  <a:gd name="T29" fmla="*/ 8 h 28"/>
                  <a:gd name="T30" fmla="*/ 4 w 23"/>
                  <a:gd name="T31" fmla="*/ 10 h 28"/>
                  <a:gd name="T32" fmla="*/ 4 w 23"/>
                  <a:gd name="T33" fmla="*/ 23 h 28"/>
                  <a:gd name="T34" fmla="*/ 3 w 23"/>
                  <a:gd name="T35" fmla="*/ 24 h 28"/>
                  <a:gd name="T36" fmla="*/ 7 w 23"/>
                  <a:gd name="T37" fmla="*/ 26 h 28"/>
                  <a:gd name="T38" fmla="*/ 7 w 23"/>
                  <a:gd name="T39" fmla="*/ 26 h 28"/>
                  <a:gd name="T40" fmla="*/ 8 w 23"/>
                  <a:gd name="T41" fmla="*/ 12 h 28"/>
                  <a:gd name="T42" fmla="*/ 11 w 23"/>
                  <a:gd name="T43" fmla="*/ 11 h 28"/>
                  <a:gd name="T44" fmla="*/ 9 w 23"/>
                  <a:gd name="T45" fmla="*/ 14 h 28"/>
                  <a:gd name="T46" fmla="*/ 9 w 23"/>
                  <a:gd name="T47" fmla="*/ 15 h 28"/>
                  <a:gd name="T48" fmla="*/ 8 w 23"/>
                  <a:gd name="T49" fmla="*/ 17 h 28"/>
                  <a:gd name="T50" fmla="*/ 11 w 23"/>
                  <a:gd name="T51" fmla="*/ 18 h 28"/>
                  <a:gd name="T52" fmla="*/ 11 w 23"/>
                  <a:gd name="T53" fmla="*/ 17 h 28"/>
                  <a:gd name="T54" fmla="*/ 13 w 23"/>
                  <a:gd name="T55" fmla="*/ 16 h 28"/>
                  <a:gd name="T56" fmla="*/ 14 w 23"/>
                  <a:gd name="T57" fmla="*/ 13 h 28"/>
                  <a:gd name="T58" fmla="*/ 15 w 23"/>
                  <a:gd name="T59" fmla="*/ 13 h 28"/>
                  <a:gd name="T60" fmla="*/ 17 w 23"/>
                  <a:gd name="T61" fmla="*/ 17 h 28"/>
                  <a:gd name="T62" fmla="*/ 14 w 23"/>
                  <a:gd name="T63" fmla="*/ 21 h 28"/>
                  <a:gd name="T64" fmla="*/ 9 w 23"/>
                  <a:gd name="T65" fmla="*/ 21 h 28"/>
                  <a:gd name="T66" fmla="*/ 9 w 23"/>
                  <a:gd name="T67" fmla="*/ 21 h 28"/>
                  <a:gd name="T68" fmla="*/ 8 w 23"/>
                  <a:gd name="T69" fmla="*/ 17 h 28"/>
                  <a:gd name="T70" fmla="*/ 8 w 23"/>
                  <a:gd name="T71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28">
                    <a:moveTo>
                      <a:pt x="7" y="26"/>
                    </a:moveTo>
                    <a:cubicBezTo>
                      <a:pt x="7" y="26"/>
                      <a:pt x="7" y="26"/>
                      <a:pt x="9" y="26"/>
                    </a:cubicBezTo>
                    <a:cubicBezTo>
                      <a:pt x="10" y="25"/>
                      <a:pt x="11" y="26"/>
                      <a:pt x="12" y="26"/>
                    </a:cubicBezTo>
                    <a:cubicBezTo>
                      <a:pt x="14" y="25"/>
                      <a:pt x="16" y="25"/>
                      <a:pt x="17" y="24"/>
                    </a:cubicBezTo>
                    <a:cubicBezTo>
                      <a:pt x="20" y="22"/>
                      <a:pt x="23" y="18"/>
                      <a:pt x="20" y="14"/>
                    </a:cubicBezTo>
                    <a:cubicBezTo>
                      <a:pt x="19" y="12"/>
                      <a:pt x="18" y="10"/>
                      <a:pt x="18" y="7"/>
                    </a:cubicBezTo>
                    <a:cubicBezTo>
                      <a:pt x="18" y="6"/>
                      <a:pt x="19" y="5"/>
                      <a:pt x="18" y="3"/>
                    </a:cubicBezTo>
                    <a:cubicBezTo>
                      <a:pt x="17" y="0"/>
                      <a:pt x="12" y="0"/>
                      <a:pt x="10" y="2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4" y="5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3" y="8"/>
                      <a:pt x="12" y="8"/>
                    </a:cubicBezTo>
                    <a:cubicBezTo>
                      <a:pt x="10" y="8"/>
                      <a:pt x="6" y="8"/>
                      <a:pt x="4" y="10"/>
                    </a:cubicBezTo>
                    <a:cubicBezTo>
                      <a:pt x="0" y="14"/>
                      <a:pt x="6" y="19"/>
                      <a:pt x="4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7"/>
                      <a:pt x="6" y="28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lose/>
                    <a:moveTo>
                      <a:pt x="8" y="12"/>
                    </a:moveTo>
                    <a:cubicBezTo>
                      <a:pt x="9" y="11"/>
                      <a:pt x="10" y="11"/>
                      <a:pt x="11" y="11"/>
                    </a:cubicBezTo>
                    <a:cubicBezTo>
                      <a:pt x="10" y="12"/>
                      <a:pt x="9" y="13"/>
                      <a:pt x="9" y="14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8" y="15"/>
                      <a:pt x="8" y="16"/>
                      <a:pt x="8" y="17"/>
                    </a:cubicBezTo>
                    <a:cubicBezTo>
                      <a:pt x="8" y="19"/>
                      <a:pt x="10" y="19"/>
                      <a:pt x="11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3" y="16"/>
                    </a:cubicBezTo>
                    <a:cubicBezTo>
                      <a:pt x="13" y="15"/>
                      <a:pt x="13" y="14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4"/>
                      <a:pt x="16" y="16"/>
                      <a:pt x="17" y="17"/>
                    </a:cubicBezTo>
                    <a:cubicBezTo>
                      <a:pt x="17" y="18"/>
                      <a:pt x="15" y="21"/>
                      <a:pt x="14" y="21"/>
                    </a:cubicBezTo>
                    <a:cubicBezTo>
                      <a:pt x="12" y="21"/>
                      <a:pt x="11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0"/>
                      <a:pt x="8" y="19"/>
                      <a:pt x="8" y="17"/>
                    </a:cubicBezTo>
                    <a:cubicBezTo>
                      <a:pt x="7" y="15"/>
                      <a:pt x="5" y="13"/>
                      <a:pt x="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741"/>
              <p:cNvSpPr>
                <a:spLocks noEditPoints="1"/>
              </p:cNvSpPr>
              <p:nvPr/>
            </p:nvSpPr>
            <p:spPr bwMode="auto">
              <a:xfrm>
                <a:off x="552" y="2143"/>
                <a:ext cx="19" cy="18"/>
              </a:xfrm>
              <a:custGeom>
                <a:avLst/>
                <a:gdLst>
                  <a:gd name="T0" fmla="*/ 17 w 25"/>
                  <a:gd name="T1" fmla="*/ 7 h 24"/>
                  <a:gd name="T2" fmla="*/ 12 w 25"/>
                  <a:gd name="T3" fmla="*/ 1 h 24"/>
                  <a:gd name="T4" fmla="*/ 3 w 25"/>
                  <a:gd name="T5" fmla="*/ 3 h 24"/>
                  <a:gd name="T6" fmla="*/ 2 w 25"/>
                  <a:gd name="T7" fmla="*/ 11 h 24"/>
                  <a:gd name="T8" fmla="*/ 4 w 25"/>
                  <a:gd name="T9" fmla="*/ 11 h 24"/>
                  <a:gd name="T10" fmla="*/ 5 w 25"/>
                  <a:gd name="T11" fmla="*/ 8 h 24"/>
                  <a:gd name="T12" fmla="*/ 6 w 25"/>
                  <a:gd name="T13" fmla="*/ 12 h 24"/>
                  <a:gd name="T14" fmla="*/ 3 w 25"/>
                  <a:gd name="T15" fmla="*/ 14 h 24"/>
                  <a:gd name="T16" fmla="*/ 5 w 25"/>
                  <a:gd name="T17" fmla="*/ 21 h 24"/>
                  <a:gd name="T18" fmla="*/ 7 w 25"/>
                  <a:gd name="T19" fmla="*/ 22 h 24"/>
                  <a:gd name="T20" fmla="*/ 15 w 25"/>
                  <a:gd name="T21" fmla="*/ 23 h 24"/>
                  <a:gd name="T22" fmla="*/ 24 w 25"/>
                  <a:gd name="T23" fmla="*/ 21 h 24"/>
                  <a:gd name="T24" fmla="*/ 22 w 25"/>
                  <a:gd name="T25" fmla="*/ 15 h 24"/>
                  <a:gd name="T26" fmla="*/ 17 w 25"/>
                  <a:gd name="T27" fmla="*/ 7 h 24"/>
                  <a:gd name="T28" fmla="*/ 16 w 25"/>
                  <a:gd name="T29" fmla="*/ 17 h 24"/>
                  <a:gd name="T30" fmla="*/ 15 w 25"/>
                  <a:gd name="T31" fmla="*/ 17 h 24"/>
                  <a:gd name="T32" fmla="*/ 14 w 25"/>
                  <a:gd name="T33" fmla="*/ 16 h 24"/>
                  <a:gd name="T34" fmla="*/ 14 w 25"/>
                  <a:gd name="T35" fmla="*/ 16 h 24"/>
                  <a:gd name="T36" fmla="*/ 13 w 25"/>
                  <a:gd name="T37" fmla="*/ 12 h 24"/>
                  <a:gd name="T38" fmla="*/ 10 w 25"/>
                  <a:gd name="T39" fmla="*/ 13 h 24"/>
                  <a:gd name="T40" fmla="*/ 10 w 25"/>
                  <a:gd name="T41" fmla="*/ 14 h 24"/>
                  <a:gd name="T42" fmla="*/ 11 w 25"/>
                  <a:gd name="T43" fmla="*/ 14 h 24"/>
                  <a:gd name="T44" fmla="*/ 11 w 25"/>
                  <a:gd name="T45" fmla="*/ 15 h 24"/>
                  <a:gd name="T46" fmla="*/ 11 w 25"/>
                  <a:gd name="T47" fmla="*/ 15 h 24"/>
                  <a:gd name="T48" fmla="*/ 11 w 25"/>
                  <a:gd name="T49" fmla="*/ 15 h 24"/>
                  <a:gd name="T50" fmla="*/ 11 w 25"/>
                  <a:gd name="T51" fmla="*/ 15 h 24"/>
                  <a:gd name="T52" fmla="*/ 11 w 25"/>
                  <a:gd name="T53" fmla="*/ 15 h 24"/>
                  <a:gd name="T54" fmla="*/ 11 w 25"/>
                  <a:gd name="T55" fmla="*/ 15 h 24"/>
                  <a:gd name="T56" fmla="*/ 11 w 25"/>
                  <a:gd name="T57" fmla="*/ 15 h 24"/>
                  <a:gd name="T58" fmla="*/ 9 w 25"/>
                  <a:gd name="T59" fmla="*/ 15 h 24"/>
                  <a:gd name="T60" fmla="*/ 8 w 25"/>
                  <a:gd name="T61" fmla="*/ 15 h 24"/>
                  <a:gd name="T62" fmla="*/ 7 w 25"/>
                  <a:gd name="T63" fmla="*/ 13 h 24"/>
                  <a:gd name="T64" fmla="*/ 7 w 25"/>
                  <a:gd name="T65" fmla="*/ 13 h 24"/>
                  <a:gd name="T66" fmla="*/ 9 w 25"/>
                  <a:gd name="T67" fmla="*/ 12 h 24"/>
                  <a:gd name="T68" fmla="*/ 9 w 25"/>
                  <a:gd name="T69" fmla="*/ 11 h 24"/>
                  <a:gd name="T70" fmla="*/ 10 w 25"/>
                  <a:gd name="T71" fmla="*/ 10 h 24"/>
                  <a:gd name="T72" fmla="*/ 10 w 25"/>
                  <a:gd name="T73" fmla="*/ 9 h 24"/>
                  <a:gd name="T74" fmla="*/ 8 w 25"/>
                  <a:gd name="T75" fmla="*/ 8 h 24"/>
                  <a:gd name="T76" fmla="*/ 8 w 25"/>
                  <a:gd name="T77" fmla="*/ 8 h 24"/>
                  <a:gd name="T78" fmla="*/ 8 w 25"/>
                  <a:gd name="T79" fmla="*/ 7 h 24"/>
                  <a:gd name="T80" fmla="*/ 7 w 25"/>
                  <a:gd name="T81" fmla="*/ 6 h 24"/>
                  <a:gd name="T82" fmla="*/ 6 w 25"/>
                  <a:gd name="T83" fmla="*/ 6 h 24"/>
                  <a:gd name="T84" fmla="*/ 6 w 25"/>
                  <a:gd name="T85" fmla="*/ 5 h 24"/>
                  <a:gd name="T86" fmla="*/ 12 w 25"/>
                  <a:gd name="T87" fmla="*/ 5 h 24"/>
                  <a:gd name="T88" fmla="*/ 16 w 25"/>
                  <a:gd name="T89" fmla="*/ 15 h 24"/>
                  <a:gd name="T90" fmla="*/ 18 w 25"/>
                  <a:gd name="T91" fmla="*/ 18 h 24"/>
                  <a:gd name="T92" fmla="*/ 16 w 25"/>
                  <a:gd name="T93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" h="24">
                    <a:moveTo>
                      <a:pt x="17" y="7"/>
                    </a:moveTo>
                    <a:cubicBezTo>
                      <a:pt x="16" y="4"/>
                      <a:pt x="15" y="2"/>
                      <a:pt x="12" y="1"/>
                    </a:cubicBezTo>
                    <a:cubicBezTo>
                      <a:pt x="9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2" y="11"/>
                    </a:cubicBezTo>
                    <a:cubicBezTo>
                      <a:pt x="2" y="12"/>
                      <a:pt x="4" y="12"/>
                      <a:pt x="4" y="11"/>
                    </a:cubicBezTo>
                    <a:cubicBezTo>
                      <a:pt x="5" y="10"/>
                      <a:pt x="5" y="9"/>
                      <a:pt x="5" y="8"/>
                    </a:cubicBezTo>
                    <a:cubicBezTo>
                      <a:pt x="5" y="9"/>
                      <a:pt x="6" y="10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19"/>
                      <a:pt x="5" y="21"/>
                    </a:cubicBezTo>
                    <a:cubicBezTo>
                      <a:pt x="6" y="22"/>
                      <a:pt x="6" y="22"/>
                      <a:pt x="7" y="22"/>
                    </a:cubicBezTo>
                    <a:cubicBezTo>
                      <a:pt x="10" y="22"/>
                      <a:pt x="12" y="22"/>
                      <a:pt x="15" y="23"/>
                    </a:cubicBezTo>
                    <a:cubicBezTo>
                      <a:pt x="17" y="23"/>
                      <a:pt x="21" y="24"/>
                      <a:pt x="24" y="21"/>
                    </a:cubicBezTo>
                    <a:cubicBezTo>
                      <a:pt x="25" y="19"/>
                      <a:pt x="24" y="16"/>
                      <a:pt x="22" y="15"/>
                    </a:cubicBezTo>
                    <a:cubicBezTo>
                      <a:pt x="20" y="12"/>
                      <a:pt x="18" y="10"/>
                      <a:pt x="17" y="7"/>
                    </a:cubicBezTo>
                    <a:close/>
                    <a:moveTo>
                      <a:pt x="16" y="17"/>
                    </a:moveTo>
                    <a:cubicBezTo>
                      <a:pt x="16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4" y="13"/>
                      <a:pt x="13" y="12"/>
                    </a:cubicBezTo>
                    <a:cubicBezTo>
                      <a:pt x="12" y="11"/>
                      <a:pt x="10" y="12"/>
                      <a:pt x="10" y="13"/>
                    </a:cubicBezTo>
                    <a:cubicBezTo>
                      <a:pt x="9" y="13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1" y="14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8" y="15"/>
                      <a:pt x="8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0" y="11"/>
                      <a:pt x="10" y="10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0" y="9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8" y="7"/>
                      <a:pt x="7" y="6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11" y="4"/>
                      <a:pt x="12" y="5"/>
                    </a:cubicBezTo>
                    <a:cubicBezTo>
                      <a:pt x="12" y="9"/>
                      <a:pt x="13" y="12"/>
                      <a:pt x="16" y="15"/>
                    </a:cubicBezTo>
                    <a:cubicBezTo>
                      <a:pt x="17" y="16"/>
                      <a:pt x="18" y="17"/>
                      <a:pt x="18" y="18"/>
                    </a:cubicBezTo>
                    <a:cubicBezTo>
                      <a:pt x="18" y="18"/>
                      <a:pt x="17" y="17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742"/>
              <p:cNvSpPr>
                <a:spLocks noEditPoints="1"/>
              </p:cNvSpPr>
              <p:nvPr/>
            </p:nvSpPr>
            <p:spPr bwMode="auto">
              <a:xfrm>
                <a:off x="516" y="2150"/>
                <a:ext cx="21" cy="14"/>
              </a:xfrm>
              <a:custGeom>
                <a:avLst/>
                <a:gdLst>
                  <a:gd name="T0" fmla="*/ 15 w 28"/>
                  <a:gd name="T1" fmla="*/ 13 h 19"/>
                  <a:gd name="T2" fmla="*/ 15 w 28"/>
                  <a:gd name="T3" fmla="*/ 13 h 19"/>
                  <a:gd name="T4" fmla="*/ 16 w 28"/>
                  <a:gd name="T5" fmla="*/ 13 h 19"/>
                  <a:gd name="T6" fmla="*/ 19 w 28"/>
                  <a:gd name="T7" fmla="*/ 12 h 19"/>
                  <a:gd name="T8" fmla="*/ 20 w 28"/>
                  <a:gd name="T9" fmla="*/ 14 h 19"/>
                  <a:gd name="T10" fmla="*/ 27 w 28"/>
                  <a:gd name="T11" fmla="*/ 11 h 19"/>
                  <a:gd name="T12" fmla="*/ 27 w 28"/>
                  <a:gd name="T13" fmla="*/ 3 h 19"/>
                  <a:gd name="T14" fmla="*/ 19 w 28"/>
                  <a:gd name="T15" fmla="*/ 2 h 19"/>
                  <a:gd name="T16" fmla="*/ 2 w 28"/>
                  <a:gd name="T17" fmla="*/ 6 h 19"/>
                  <a:gd name="T18" fmla="*/ 1 w 28"/>
                  <a:gd name="T19" fmla="*/ 7 h 19"/>
                  <a:gd name="T20" fmla="*/ 4 w 28"/>
                  <a:gd name="T21" fmla="*/ 18 h 19"/>
                  <a:gd name="T22" fmla="*/ 9 w 28"/>
                  <a:gd name="T23" fmla="*/ 18 h 19"/>
                  <a:gd name="T24" fmla="*/ 14 w 28"/>
                  <a:gd name="T25" fmla="*/ 15 h 19"/>
                  <a:gd name="T26" fmla="*/ 15 w 28"/>
                  <a:gd name="T27" fmla="*/ 13 h 19"/>
                  <a:gd name="T28" fmla="*/ 19 w 28"/>
                  <a:gd name="T29" fmla="*/ 8 h 19"/>
                  <a:gd name="T30" fmla="*/ 20 w 28"/>
                  <a:gd name="T31" fmla="*/ 6 h 19"/>
                  <a:gd name="T32" fmla="*/ 22 w 28"/>
                  <a:gd name="T33" fmla="*/ 6 h 19"/>
                  <a:gd name="T34" fmla="*/ 22 w 28"/>
                  <a:gd name="T35" fmla="*/ 5 h 19"/>
                  <a:gd name="T36" fmla="*/ 22 w 28"/>
                  <a:gd name="T37" fmla="*/ 7 h 19"/>
                  <a:gd name="T38" fmla="*/ 21 w 28"/>
                  <a:gd name="T39" fmla="*/ 9 h 19"/>
                  <a:gd name="T40" fmla="*/ 20 w 28"/>
                  <a:gd name="T41" fmla="*/ 8 h 19"/>
                  <a:gd name="T42" fmla="*/ 18 w 28"/>
                  <a:gd name="T43" fmla="*/ 8 h 19"/>
                  <a:gd name="T44" fmla="*/ 19 w 28"/>
                  <a:gd name="T45" fmla="*/ 8 h 19"/>
                  <a:gd name="T46" fmla="*/ 13 w 28"/>
                  <a:gd name="T47" fmla="*/ 10 h 19"/>
                  <a:gd name="T48" fmla="*/ 9 w 28"/>
                  <a:gd name="T49" fmla="*/ 12 h 19"/>
                  <a:gd name="T50" fmla="*/ 7 w 28"/>
                  <a:gd name="T51" fmla="*/ 11 h 19"/>
                  <a:gd name="T52" fmla="*/ 6 w 28"/>
                  <a:gd name="T53" fmla="*/ 11 h 19"/>
                  <a:gd name="T54" fmla="*/ 4 w 28"/>
                  <a:gd name="T55" fmla="*/ 13 h 19"/>
                  <a:gd name="T56" fmla="*/ 4 w 28"/>
                  <a:gd name="T57" fmla="*/ 12 h 19"/>
                  <a:gd name="T58" fmla="*/ 4 w 28"/>
                  <a:gd name="T59" fmla="*/ 9 h 19"/>
                  <a:gd name="T60" fmla="*/ 6 w 28"/>
                  <a:gd name="T61" fmla="*/ 9 h 19"/>
                  <a:gd name="T62" fmla="*/ 7 w 28"/>
                  <a:gd name="T63" fmla="*/ 10 h 19"/>
                  <a:gd name="T64" fmla="*/ 9 w 28"/>
                  <a:gd name="T65" fmla="*/ 11 h 19"/>
                  <a:gd name="T66" fmla="*/ 12 w 28"/>
                  <a:gd name="T67" fmla="*/ 9 h 19"/>
                  <a:gd name="T68" fmla="*/ 16 w 28"/>
                  <a:gd name="T69" fmla="*/ 8 h 19"/>
                  <a:gd name="T70" fmla="*/ 16 w 28"/>
                  <a:gd name="T71" fmla="*/ 8 h 19"/>
                  <a:gd name="T72" fmla="*/ 13 w 28"/>
                  <a:gd name="T7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9">
                    <a:moveTo>
                      <a:pt x="15" y="13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6" y="13"/>
                      <a:pt x="16" y="13"/>
                    </a:cubicBezTo>
                    <a:cubicBezTo>
                      <a:pt x="17" y="13"/>
                      <a:pt x="18" y="13"/>
                      <a:pt x="19" y="12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3" y="15"/>
                      <a:pt x="25" y="14"/>
                      <a:pt x="27" y="11"/>
                    </a:cubicBezTo>
                    <a:cubicBezTo>
                      <a:pt x="28" y="9"/>
                      <a:pt x="28" y="4"/>
                      <a:pt x="27" y="3"/>
                    </a:cubicBezTo>
                    <a:cubicBezTo>
                      <a:pt x="25" y="0"/>
                      <a:pt x="21" y="1"/>
                      <a:pt x="19" y="2"/>
                    </a:cubicBezTo>
                    <a:cubicBezTo>
                      <a:pt x="13" y="3"/>
                      <a:pt x="7" y="5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11"/>
                      <a:pt x="0" y="16"/>
                      <a:pt x="4" y="18"/>
                    </a:cubicBezTo>
                    <a:cubicBezTo>
                      <a:pt x="5" y="19"/>
                      <a:pt x="8" y="19"/>
                      <a:pt x="9" y="18"/>
                    </a:cubicBezTo>
                    <a:cubicBezTo>
                      <a:pt x="11" y="17"/>
                      <a:pt x="12" y="16"/>
                      <a:pt x="14" y="15"/>
                    </a:cubicBezTo>
                    <a:cubicBezTo>
                      <a:pt x="15" y="15"/>
                      <a:pt x="14" y="14"/>
                      <a:pt x="15" y="13"/>
                    </a:cubicBezTo>
                    <a:close/>
                    <a:moveTo>
                      <a:pt x="19" y="8"/>
                    </a:moveTo>
                    <a:cubicBezTo>
                      <a:pt x="20" y="7"/>
                      <a:pt x="20" y="7"/>
                      <a:pt x="20" y="6"/>
                    </a:cubicBezTo>
                    <a:cubicBezTo>
                      <a:pt x="20" y="6"/>
                      <a:pt x="21" y="6"/>
                      <a:pt x="22" y="6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8"/>
                      <a:pt x="22" y="9"/>
                      <a:pt x="21" y="9"/>
                    </a:cubicBezTo>
                    <a:cubicBezTo>
                      <a:pt x="21" y="9"/>
                      <a:pt x="21" y="8"/>
                      <a:pt x="20" y="8"/>
                    </a:cubicBezTo>
                    <a:cubicBezTo>
                      <a:pt x="19" y="8"/>
                      <a:pt x="19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lose/>
                    <a:moveTo>
                      <a:pt x="13" y="10"/>
                    </a:moveTo>
                    <a:cubicBezTo>
                      <a:pt x="11" y="11"/>
                      <a:pt x="11" y="12"/>
                      <a:pt x="9" y="12"/>
                    </a:cubicBezTo>
                    <a:cubicBezTo>
                      <a:pt x="9" y="11"/>
                      <a:pt x="8" y="10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1"/>
                      <a:pt x="4" y="10"/>
                      <a:pt x="4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10"/>
                      <a:pt x="7" y="10"/>
                    </a:cubicBezTo>
                    <a:cubicBezTo>
                      <a:pt x="7" y="10"/>
                      <a:pt x="8" y="11"/>
                      <a:pt x="9" y="11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3" y="8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9"/>
                      <a:pt x="13" y="9"/>
                      <a:pt x="1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743"/>
              <p:cNvSpPr/>
              <p:nvPr/>
            </p:nvSpPr>
            <p:spPr bwMode="auto">
              <a:xfrm>
                <a:off x="517" y="2132"/>
                <a:ext cx="5" cy="4"/>
              </a:xfrm>
              <a:custGeom>
                <a:avLst/>
                <a:gdLst>
                  <a:gd name="T0" fmla="*/ 2 w 6"/>
                  <a:gd name="T1" fmla="*/ 4 h 5"/>
                  <a:gd name="T2" fmla="*/ 5 w 6"/>
                  <a:gd name="T3" fmla="*/ 4 h 5"/>
                  <a:gd name="T4" fmla="*/ 5 w 6"/>
                  <a:gd name="T5" fmla="*/ 4 h 5"/>
                  <a:gd name="T6" fmla="*/ 5 w 6"/>
                  <a:gd name="T7" fmla="*/ 1 h 5"/>
                  <a:gd name="T8" fmla="*/ 3 w 6"/>
                  <a:gd name="T9" fmla="*/ 0 h 5"/>
                  <a:gd name="T10" fmla="*/ 1 w 6"/>
                  <a:gd name="T11" fmla="*/ 2 h 5"/>
                  <a:gd name="T12" fmla="*/ 1 w 6"/>
                  <a:gd name="T13" fmla="*/ 4 h 5"/>
                  <a:gd name="T14" fmla="*/ 2 w 6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744"/>
              <p:cNvSpPr/>
              <p:nvPr/>
            </p:nvSpPr>
            <p:spPr bwMode="auto">
              <a:xfrm>
                <a:off x="523" y="2140"/>
                <a:ext cx="8" cy="5"/>
              </a:xfrm>
              <a:custGeom>
                <a:avLst/>
                <a:gdLst>
                  <a:gd name="T0" fmla="*/ 3 w 10"/>
                  <a:gd name="T1" fmla="*/ 4 h 6"/>
                  <a:gd name="T2" fmla="*/ 5 w 10"/>
                  <a:gd name="T3" fmla="*/ 5 h 6"/>
                  <a:gd name="T4" fmla="*/ 7 w 10"/>
                  <a:gd name="T5" fmla="*/ 6 h 6"/>
                  <a:gd name="T6" fmla="*/ 7 w 10"/>
                  <a:gd name="T7" fmla="*/ 6 h 6"/>
                  <a:gd name="T8" fmla="*/ 8 w 10"/>
                  <a:gd name="T9" fmla="*/ 3 h 6"/>
                  <a:gd name="T10" fmla="*/ 2 w 10"/>
                  <a:gd name="T11" fmla="*/ 0 h 6"/>
                  <a:gd name="T12" fmla="*/ 1 w 10"/>
                  <a:gd name="T13" fmla="*/ 2 h 6"/>
                  <a:gd name="T14" fmla="*/ 3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745"/>
              <p:cNvSpPr/>
              <p:nvPr/>
            </p:nvSpPr>
            <p:spPr bwMode="auto">
              <a:xfrm>
                <a:off x="519" y="2142"/>
                <a:ext cx="4" cy="3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2 h 4"/>
                  <a:gd name="T4" fmla="*/ 2 w 5"/>
                  <a:gd name="T5" fmla="*/ 4 h 4"/>
                  <a:gd name="T6" fmla="*/ 4 w 5"/>
                  <a:gd name="T7" fmla="*/ 3 h 4"/>
                  <a:gd name="T8" fmla="*/ 5 w 5"/>
                  <a:gd name="T9" fmla="*/ 1 h 4"/>
                  <a:gd name="T10" fmla="*/ 3 w 5"/>
                  <a:gd name="T11" fmla="*/ 0 h 4"/>
                  <a:gd name="T12" fmla="*/ 1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746"/>
              <p:cNvSpPr/>
              <p:nvPr/>
            </p:nvSpPr>
            <p:spPr bwMode="auto">
              <a:xfrm>
                <a:off x="551" y="2129"/>
                <a:ext cx="4" cy="3"/>
              </a:xfrm>
              <a:custGeom>
                <a:avLst/>
                <a:gdLst>
                  <a:gd name="T0" fmla="*/ 2 w 6"/>
                  <a:gd name="T1" fmla="*/ 5 h 5"/>
                  <a:gd name="T2" fmla="*/ 4 w 6"/>
                  <a:gd name="T3" fmla="*/ 5 h 5"/>
                  <a:gd name="T4" fmla="*/ 4 w 6"/>
                  <a:gd name="T5" fmla="*/ 5 h 5"/>
                  <a:gd name="T6" fmla="*/ 6 w 6"/>
                  <a:gd name="T7" fmla="*/ 3 h 5"/>
                  <a:gd name="T8" fmla="*/ 4 w 6"/>
                  <a:gd name="T9" fmla="*/ 0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1 w 6"/>
                  <a:gd name="T17" fmla="*/ 2 h 5"/>
                  <a:gd name="T18" fmla="*/ 0 w 6"/>
                  <a:gd name="T19" fmla="*/ 4 h 5"/>
                  <a:gd name="T20" fmla="*/ 2 w 6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747"/>
              <p:cNvSpPr/>
              <p:nvPr/>
            </p:nvSpPr>
            <p:spPr bwMode="auto">
              <a:xfrm>
                <a:off x="557" y="2135"/>
                <a:ext cx="5" cy="7"/>
              </a:xfrm>
              <a:custGeom>
                <a:avLst/>
                <a:gdLst>
                  <a:gd name="T0" fmla="*/ 3 w 7"/>
                  <a:gd name="T1" fmla="*/ 2 h 9"/>
                  <a:gd name="T2" fmla="*/ 3 w 7"/>
                  <a:gd name="T3" fmla="*/ 5 h 9"/>
                  <a:gd name="T4" fmla="*/ 2 w 7"/>
                  <a:gd name="T5" fmla="*/ 6 h 9"/>
                  <a:gd name="T6" fmla="*/ 2 w 7"/>
                  <a:gd name="T7" fmla="*/ 9 h 9"/>
                  <a:gd name="T8" fmla="*/ 6 w 7"/>
                  <a:gd name="T9" fmla="*/ 7 h 9"/>
                  <a:gd name="T10" fmla="*/ 7 w 7"/>
                  <a:gd name="T11" fmla="*/ 2 h 9"/>
                  <a:gd name="T12" fmla="*/ 3 w 7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3" y="2"/>
                    </a:moveTo>
                    <a:cubicBezTo>
                      <a:pt x="3" y="3"/>
                      <a:pt x="3" y="4"/>
                      <a:pt x="3" y="5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1" y="7"/>
                      <a:pt x="0" y="9"/>
                      <a:pt x="2" y="9"/>
                    </a:cubicBezTo>
                    <a:cubicBezTo>
                      <a:pt x="4" y="9"/>
                      <a:pt x="6" y="9"/>
                      <a:pt x="6" y="7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748"/>
              <p:cNvSpPr/>
              <p:nvPr/>
            </p:nvSpPr>
            <p:spPr bwMode="auto">
              <a:xfrm>
                <a:off x="555" y="2141"/>
                <a:ext cx="3" cy="3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1 h 4"/>
                  <a:gd name="T8" fmla="*/ 0 w 3"/>
                  <a:gd name="T9" fmla="*/ 1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749"/>
              <p:cNvSpPr/>
              <p:nvPr/>
            </p:nvSpPr>
            <p:spPr bwMode="auto">
              <a:xfrm>
                <a:off x="542" y="2156"/>
                <a:ext cx="12" cy="8"/>
              </a:xfrm>
              <a:custGeom>
                <a:avLst/>
                <a:gdLst>
                  <a:gd name="T0" fmla="*/ 15 w 16"/>
                  <a:gd name="T1" fmla="*/ 6 h 11"/>
                  <a:gd name="T2" fmla="*/ 13 w 16"/>
                  <a:gd name="T3" fmla="*/ 4 h 11"/>
                  <a:gd name="T4" fmla="*/ 12 w 16"/>
                  <a:gd name="T5" fmla="*/ 4 h 11"/>
                  <a:gd name="T6" fmla="*/ 11 w 16"/>
                  <a:gd name="T7" fmla="*/ 3 h 11"/>
                  <a:gd name="T8" fmla="*/ 3 w 16"/>
                  <a:gd name="T9" fmla="*/ 2 h 11"/>
                  <a:gd name="T10" fmla="*/ 6 w 16"/>
                  <a:gd name="T11" fmla="*/ 4 h 11"/>
                  <a:gd name="T12" fmla="*/ 8 w 16"/>
                  <a:gd name="T13" fmla="*/ 5 h 11"/>
                  <a:gd name="T14" fmla="*/ 10 w 16"/>
                  <a:gd name="T15" fmla="*/ 6 h 11"/>
                  <a:gd name="T16" fmla="*/ 10 w 16"/>
                  <a:gd name="T17" fmla="*/ 6 h 11"/>
                  <a:gd name="T18" fmla="*/ 10 w 16"/>
                  <a:gd name="T19" fmla="*/ 6 h 11"/>
                  <a:gd name="T20" fmla="*/ 10 w 16"/>
                  <a:gd name="T21" fmla="*/ 7 h 11"/>
                  <a:gd name="T22" fmla="*/ 12 w 16"/>
                  <a:gd name="T23" fmla="*/ 10 h 11"/>
                  <a:gd name="T24" fmla="*/ 15 w 16"/>
                  <a:gd name="T25" fmla="*/ 10 h 11"/>
                  <a:gd name="T26" fmla="*/ 16 w 16"/>
                  <a:gd name="T27" fmla="*/ 9 h 11"/>
                  <a:gd name="T28" fmla="*/ 16 w 16"/>
                  <a:gd name="T29" fmla="*/ 8 h 11"/>
                  <a:gd name="T30" fmla="*/ 15 w 16"/>
                  <a:gd name="T3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1">
                    <a:moveTo>
                      <a:pt x="15" y="6"/>
                    </a:moveTo>
                    <a:cubicBezTo>
                      <a:pt x="15" y="5"/>
                      <a:pt x="14" y="5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5"/>
                      <a:pt x="5" y="8"/>
                      <a:pt x="6" y="4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8" y="5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1" y="9"/>
                      <a:pt x="12" y="10"/>
                    </a:cubicBezTo>
                    <a:cubicBezTo>
                      <a:pt x="13" y="11"/>
                      <a:pt x="14" y="11"/>
                      <a:pt x="15" y="10"/>
                    </a:cubicBezTo>
                    <a:cubicBezTo>
                      <a:pt x="15" y="10"/>
                      <a:pt x="16" y="10"/>
                      <a:pt x="16" y="9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6" y="7"/>
                      <a:pt x="16" y="6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750"/>
              <p:cNvSpPr/>
              <p:nvPr/>
            </p:nvSpPr>
            <p:spPr bwMode="auto">
              <a:xfrm>
                <a:off x="554" y="2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751"/>
              <p:cNvSpPr/>
              <p:nvPr/>
            </p:nvSpPr>
            <p:spPr bwMode="auto">
              <a:xfrm>
                <a:off x="574" y="2154"/>
                <a:ext cx="7" cy="7"/>
              </a:xfrm>
              <a:custGeom>
                <a:avLst/>
                <a:gdLst>
                  <a:gd name="T0" fmla="*/ 7 w 10"/>
                  <a:gd name="T1" fmla="*/ 3 h 8"/>
                  <a:gd name="T2" fmla="*/ 6 w 10"/>
                  <a:gd name="T3" fmla="*/ 3 h 8"/>
                  <a:gd name="T4" fmla="*/ 5 w 10"/>
                  <a:gd name="T5" fmla="*/ 2 h 8"/>
                  <a:gd name="T6" fmla="*/ 4 w 10"/>
                  <a:gd name="T7" fmla="*/ 1 h 8"/>
                  <a:gd name="T8" fmla="*/ 2 w 10"/>
                  <a:gd name="T9" fmla="*/ 0 h 8"/>
                  <a:gd name="T10" fmla="*/ 0 w 10"/>
                  <a:gd name="T11" fmla="*/ 2 h 8"/>
                  <a:gd name="T12" fmla="*/ 0 w 10"/>
                  <a:gd name="T13" fmla="*/ 3 h 8"/>
                  <a:gd name="T14" fmla="*/ 1 w 10"/>
                  <a:gd name="T15" fmla="*/ 4 h 8"/>
                  <a:gd name="T16" fmla="*/ 1 w 10"/>
                  <a:gd name="T17" fmla="*/ 4 h 8"/>
                  <a:gd name="T18" fmla="*/ 1 w 10"/>
                  <a:gd name="T19" fmla="*/ 4 h 8"/>
                  <a:gd name="T20" fmla="*/ 1 w 10"/>
                  <a:gd name="T21" fmla="*/ 4 h 8"/>
                  <a:gd name="T22" fmla="*/ 1 w 10"/>
                  <a:gd name="T23" fmla="*/ 4 h 8"/>
                  <a:gd name="T24" fmla="*/ 1 w 10"/>
                  <a:gd name="T25" fmla="*/ 4 h 8"/>
                  <a:gd name="T26" fmla="*/ 2 w 10"/>
                  <a:gd name="T27" fmla="*/ 6 h 8"/>
                  <a:gd name="T28" fmla="*/ 3 w 10"/>
                  <a:gd name="T29" fmla="*/ 6 h 8"/>
                  <a:gd name="T30" fmla="*/ 5 w 10"/>
                  <a:gd name="T31" fmla="*/ 7 h 8"/>
                  <a:gd name="T32" fmla="*/ 7 w 10"/>
                  <a:gd name="T33" fmla="*/ 8 h 8"/>
                  <a:gd name="T34" fmla="*/ 10 w 10"/>
                  <a:gd name="T35" fmla="*/ 5 h 8"/>
                  <a:gd name="T36" fmla="*/ 7 w 10"/>
                  <a:gd name="T3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8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6" y="7"/>
                      <a:pt x="7" y="8"/>
                      <a:pt x="7" y="8"/>
                    </a:cubicBezTo>
                    <a:cubicBezTo>
                      <a:pt x="9" y="8"/>
                      <a:pt x="10" y="6"/>
                      <a:pt x="10" y="5"/>
                    </a:cubicBezTo>
                    <a:cubicBezTo>
                      <a:pt x="10" y="3"/>
                      <a:pt x="8" y="3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752"/>
              <p:cNvSpPr/>
              <p:nvPr/>
            </p:nvSpPr>
            <p:spPr bwMode="auto">
              <a:xfrm>
                <a:off x="574" y="2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753"/>
              <p:cNvSpPr/>
              <p:nvPr/>
            </p:nvSpPr>
            <p:spPr bwMode="auto">
              <a:xfrm>
                <a:off x="575" y="2145"/>
                <a:ext cx="4" cy="6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1 w 5"/>
                  <a:gd name="T5" fmla="*/ 3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4" y="4"/>
                      <a:pt x="4" y="2"/>
                      <a:pt x="3" y="1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7"/>
                      <a:pt x="5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754"/>
              <p:cNvSpPr/>
              <p:nvPr/>
            </p:nvSpPr>
            <p:spPr bwMode="auto">
              <a:xfrm>
                <a:off x="585" y="2153"/>
                <a:ext cx="3" cy="5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2 h 7"/>
                  <a:gd name="T4" fmla="*/ 1 w 4"/>
                  <a:gd name="T5" fmla="*/ 5 h 7"/>
                  <a:gd name="T6" fmla="*/ 1 w 4"/>
                  <a:gd name="T7" fmla="*/ 6 h 7"/>
                  <a:gd name="T8" fmla="*/ 1 w 4"/>
                  <a:gd name="T9" fmla="*/ 6 h 7"/>
                  <a:gd name="T10" fmla="*/ 1 w 4"/>
                  <a:gd name="T11" fmla="*/ 6 h 7"/>
                  <a:gd name="T12" fmla="*/ 1 w 4"/>
                  <a:gd name="T13" fmla="*/ 6 h 7"/>
                  <a:gd name="T14" fmla="*/ 2 w 4"/>
                  <a:gd name="T15" fmla="*/ 6 h 7"/>
                  <a:gd name="T16" fmla="*/ 2 w 4"/>
                  <a:gd name="T17" fmla="*/ 6 h 7"/>
                  <a:gd name="T18" fmla="*/ 2 w 4"/>
                  <a:gd name="T19" fmla="*/ 6 h 7"/>
                  <a:gd name="T20" fmla="*/ 2 w 4"/>
                  <a:gd name="T21" fmla="*/ 7 h 7"/>
                  <a:gd name="T22" fmla="*/ 2 w 4"/>
                  <a:gd name="T23" fmla="*/ 7 h 7"/>
                  <a:gd name="T24" fmla="*/ 2 w 4"/>
                  <a:gd name="T25" fmla="*/ 7 h 7"/>
                  <a:gd name="T26" fmla="*/ 3 w 4"/>
                  <a:gd name="T27" fmla="*/ 6 h 7"/>
                  <a:gd name="T28" fmla="*/ 3 w 4"/>
                  <a:gd name="T29" fmla="*/ 6 h 7"/>
                  <a:gd name="T30" fmla="*/ 3 w 4"/>
                  <a:gd name="T31" fmla="*/ 6 h 7"/>
                  <a:gd name="T32" fmla="*/ 3 w 4"/>
                  <a:gd name="T33" fmla="*/ 6 h 7"/>
                  <a:gd name="T34" fmla="*/ 3 w 4"/>
                  <a:gd name="T35" fmla="*/ 6 h 7"/>
                  <a:gd name="T36" fmla="*/ 3 w 4"/>
                  <a:gd name="T37" fmla="*/ 6 h 7"/>
                  <a:gd name="T38" fmla="*/ 3 w 4"/>
                  <a:gd name="T39" fmla="*/ 6 h 7"/>
                  <a:gd name="T40" fmla="*/ 3 w 4"/>
                  <a:gd name="T41" fmla="*/ 6 h 7"/>
                  <a:gd name="T42" fmla="*/ 4 w 4"/>
                  <a:gd name="T43" fmla="*/ 6 h 7"/>
                  <a:gd name="T44" fmla="*/ 4 w 4"/>
                  <a:gd name="T45" fmla="*/ 6 h 7"/>
                  <a:gd name="T46" fmla="*/ 4 w 4"/>
                  <a:gd name="T47" fmla="*/ 5 h 7"/>
                  <a:gd name="T48" fmla="*/ 4 w 4"/>
                  <a:gd name="T49" fmla="*/ 5 h 7"/>
                  <a:gd name="T50" fmla="*/ 4 w 4"/>
                  <a:gd name="T51" fmla="*/ 5 h 7"/>
                  <a:gd name="T52" fmla="*/ 4 w 4"/>
                  <a:gd name="T53" fmla="*/ 5 h 7"/>
                  <a:gd name="T54" fmla="*/ 4 w 4"/>
                  <a:gd name="T55" fmla="*/ 2 h 7"/>
                  <a:gd name="T56" fmla="*/ 2 w 4"/>
                  <a:gd name="T5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755"/>
              <p:cNvSpPr/>
              <p:nvPr/>
            </p:nvSpPr>
            <p:spPr bwMode="auto">
              <a:xfrm>
                <a:off x="586" y="2144"/>
                <a:ext cx="6" cy="6"/>
              </a:xfrm>
              <a:custGeom>
                <a:avLst/>
                <a:gdLst>
                  <a:gd name="T0" fmla="*/ 7 w 8"/>
                  <a:gd name="T1" fmla="*/ 1 h 8"/>
                  <a:gd name="T2" fmla="*/ 5 w 8"/>
                  <a:gd name="T3" fmla="*/ 0 h 8"/>
                  <a:gd name="T4" fmla="*/ 4 w 8"/>
                  <a:gd name="T5" fmla="*/ 1 h 8"/>
                  <a:gd name="T6" fmla="*/ 4 w 8"/>
                  <a:gd name="T7" fmla="*/ 1 h 8"/>
                  <a:gd name="T8" fmla="*/ 1 w 8"/>
                  <a:gd name="T9" fmla="*/ 3 h 8"/>
                  <a:gd name="T10" fmla="*/ 4 w 8"/>
                  <a:gd name="T11" fmla="*/ 6 h 8"/>
                  <a:gd name="T12" fmla="*/ 6 w 8"/>
                  <a:gd name="T13" fmla="*/ 4 h 8"/>
                  <a:gd name="T14" fmla="*/ 7 w 8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7" y="1"/>
                    </a:move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5"/>
                      <a:pt x="3" y="8"/>
                      <a:pt x="4" y="6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7" y="3"/>
                      <a:pt x="8" y="2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756"/>
              <p:cNvSpPr/>
              <p:nvPr/>
            </p:nvSpPr>
            <p:spPr bwMode="auto">
              <a:xfrm>
                <a:off x="583" y="2131"/>
                <a:ext cx="10" cy="14"/>
              </a:xfrm>
              <a:custGeom>
                <a:avLst/>
                <a:gdLst>
                  <a:gd name="T0" fmla="*/ 0 w 13"/>
                  <a:gd name="T1" fmla="*/ 4 h 18"/>
                  <a:gd name="T2" fmla="*/ 0 w 13"/>
                  <a:gd name="T3" fmla="*/ 6 h 18"/>
                  <a:gd name="T4" fmla="*/ 6 w 13"/>
                  <a:gd name="T5" fmla="*/ 6 h 18"/>
                  <a:gd name="T6" fmla="*/ 9 w 13"/>
                  <a:gd name="T7" fmla="*/ 10 h 18"/>
                  <a:gd name="T8" fmla="*/ 11 w 13"/>
                  <a:gd name="T9" fmla="*/ 16 h 18"/>
                  <a:gd name="T10" fmla="*/ 12 w 13"/>
                  <a:gd name="T11" fmla="*/ 17 h 18"/>
                  <a:gd name="T12" fmla="*/ 12 w 13"/>
                  <a:gd name="T13" fmla="*/ 12 h 18"/>
                  <a:gd name="T14" fmla="*/ 10 w 13"/>
                  <a:gd name="T15" fmla="*/ 5 h 18"/>
                  <a:gd name="T16" fmla="*/ 0 w 13"/>
                  <a:gd name="T1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8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2" y="6"/>
                      <a:pt x="4" y="5"/>
                      <a:pt x="6" y="6"/>
                    </a:cubicBezTo>
                    <a:cubicBezTo>
                      <a:pt x="8" y="7"/>
                      <a:pt x="8" y="8"/>
                      <a:pt x="9" y="10"/>
                    </a:cubicBezTo>
                    <a:cubicBezTo>
                      <a:pt x="10" y="13"/>
                      <a:pt x="12" y="14"/>
                      <a:pt x="11" y="16"/>
                    </a:cubicBezTo>
                    <a:cubicBezTo>
                      <a:pt x="10" y="17"/>
                      <a:pt x="12" y="18"/>
                      <a:pt x="12" y="17"/>
                    </a:cubicBezTo>
                    <a:cubicBezTo>
                      <a:pt x="13" y="15"/>
                      <a:pt x="13" y="14"/>
                      <a:pt x="12" y="12"/>
                    </a:cubicBezTo>
                    <a:cubicBezTo>
                      <a:pt x="11" y="9"/>
                      <a:pt x="11" y="7"/>
                      <a:pt x="10" y="5"/>
                    </a:cubicBezTo>
                    <a:cubicBezTo>
                      <a:pt x="7" y="1"/>
                      <a:pt x="2" y="0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757"/>
              <p:cNvSpPr/>
              <p:nvPr/>
            </p:nvSpPr>
            <p:spPr bwMode="auto">
              <a:xfrm>
                <a:off x="581" y="2126"/>
                <a:ext cx="5" cy="6"/>
              </a:xfrm>
              <a:custGeom>
                <a:avLst/>
                <a:gdLst>
                  <a:gd name="T0" fmla="*/ 4 w 6"/>
                  <a:gd name="T1" fmla="*/ 6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5 h 7"/>
                  <a:gd name="T10" fmla="*/ 6 w 6"/>
                  <a:gd name="T11" fmla="*/ 4 h 7"/>
                  <a:gd name="T12" fmla="*/ 6 w 6"/>
                  <a:gd name="T13" fmla="*/ 4 h 7"/>
                  <a:gd name="T14" fmla="*/ 6 w 6"/>
                  <a:gd name="T15" fmla="*/ 3 h 7"/>
                  <a:gd name="T16" fmla="*/ 5 w 6"/>
                  <a:gd name="T17" fmla="*/ 1 h 7"/>
                  <a:gd name="T18" fmla="*/ 4 w 6"/>
                  <a:gd name="T19" fmla="*/ 1 h 7"/>
                  <a:gd name="T20" fmla="*/ 4 w 6"/>
                  <a:gd name="T21" fmla="*/ 0 h 7"/>
                  <a:gd name="T22" fmla="*/ 3 w 6"/>
                  <a:gd name="T23" fmla="*/ 0 h 7"/>
                  <a:gd name="T24" fmla="*/ 3 w 6"/>
                  <a:gd name="T25" fmla="*/ 1 h 7"/>
                  <a:gd name="T26" fmla="*/ 2 w 6"/>
                  <a:gd name="T27" fmla="*/ 1 h 7"/>
                  <a:gd name="T28" fmla="*/ 2 w 6"/>
                  <a:gd name="T29" fmla="*/ 1 h 7"/>
                  <a:gd name="T30" fmla="*/ 1 w 6"/>
                  <a:gd name="T31" fmla="*/ 4 h 7"/>
                  <a:gd name="T32" fmla="*/ 4 w 6"/>
                  <a:gd name="T3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7">
                    <a:moveTo>
                      <a:pt x="4" y="6"/>
                    </a:move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0" y="5"/>
                      <a:pt x="2" y="7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758"/>
              <p:cNvSpPr/>
              <p:nvPr/>
            </p:nvSpPr>
            <p:spPr bwMode="auto">
              <a:xfrm>
                <a:off x="509" y="2162"/>
                <a:ext cx="4" cy="3"/>
              </a:xfrm>
              <a:custGeom>
                <a:avLst/>
                <a:gdLst>
                  <a:gd name="T0" fmla="*/ 3 w 6"/>
                  <a:gd name="T1" fmla="*/ 4 h 4"/>
                  <a:gd name="T2" fmla="*/ 4 w 6"/>
                  <a:gd name="T3" fmla="*/ 3 h 4"/>
                  <a:gd name="T4" fmla="*/ 4 w 6"/>
                  <a:gd name="T5" fmla="*/ 0 h 4"/>
                  <a:gd name="T6" fmla="*/ 3 w 6"/>
                  <a:gd name="T7" fmla="*/ 0 h 4"/>
                  <a:gd name="T8" fmla="*/ 2 w 6"/>
                  <a:gd name="T9" fmla="*/ 0 h 4"/>
                  <a:gd name="T10" fmla="*/ 0 w 6"/>
                  <a:gd name="T11" fmla="*/ 2 h 4"/>
                  <a:gd name="T12" fmla="*/ 2 w 6"/>
                  <a:gd name="T13" fmla="*/ 4 h 4"/>
                  <a:gd name="T14" fmla="*/ 3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759"/>
              <p:cNvSpPr/>
              <p:nvPr/>
            </p:nvSpPr>
            <p:spPr bwMode="auto">
              <a:xfrm>
                <a:off x="506" y="2161"/>
                <a:ext cx="4" cy="5"/>
              </a:xfrm>
              <a:custGeom>
                <a:avLst/>
                <a:gdLst>
                  <a:gd name="T0" fmla="*/ 4 w 5"/>
                  <a:gd name="T1" fmla="*/ 1 h 6"/>
                  <a:gd name="T2" fmla="*/ 1 w 5"/>
                  <a:gd name="T3" fmla="*/ 1 h 6"/>
                  <a:gd name="T4" fmla="*/ 0 w 5"/>
                  <a:gd name="T5" fmla="*/ 3 h 6"/>
                  <a:gd name="T6" fmla="*/ 1 w 5"/>
                  <a:gd name="T7" fmla="*/ 5 h 6"/>
                  <a:gd name="T8" fmla="*/ 2 w 5"/>
                  <a:gd name="T9" fmla="*/ 6 h 6"/>
                  <a:gd name="T10" fmla="*/ 3 w 5"/>
                  <a:gd name="T11" fmla="*/ 6 h 6"/>
                  <a:gd name="T12" fmla="*/ 4 w 5"/>
                  <a:gd name="T13" fmla="*/ 5 h 6"/>
                  <a:gd name="T14" fmla="*/ 4 w 5"/>
                  <a:gd name="T15" fmla="*/ 5 h 6"/>
                  <a:gd name="T16" fmla="*/ 4 w 5"/>
                  <a:gd name="T17" fmla="*/ 4 h 6"/>
                  <a:gd name="T18" fmla="*/ 4 w 5"/>
                  <a:gd name="T19" fmla="*/ 4 h 6"/>
                  <a:gd name="T20" fmla="*/ 4 w 5"/>
                  <a:gd name="T21" fmla="*/ 4 h 6"/>
                  <a:gd name="T22" fmla="*/ 4 w 5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760"/>
              <p:cNvSpPr/>
              <p:nvPr/>
            </p:nvSpPr>
            <p:spPr bwMode="auto">
              <a:xfrm>
                <a:off x="510" y="2164"/>
                <a:ext cx="10" cy="6"/>
              </a:xfrm>
              <a:custGeom>
                <a:avLst/>
                <a:gdLst>
                  <a:gd name="T0" fmla="*/ 12 w 13"/>
                  <a:gd name="T1" fmla="*/ 2 h 9"/>
                  <a:gd name="T2" fmla="*/ 9 w 13"/>
                  <a:gd name="T3" fmla="*/ 4 h 9"/>
                  <a:gd name="T4" fmla="*/ 4 w 13"/>
                  <a:gd name="T5" fmla="*/ 2 h 9"/>
                  <a:gd name="T6" fmla="*/ 2 w 13"/>
                  <a:gd name="T7" fmla="*/ 4 h 9"/>
                  <a:gd name="T8" fmla="*/ 10 w 13"/>
                  <a:gd name="T9" fmla="*/ 8 h 9"/>
                  <a:gd name="T10" fmla="*/ 13 w 13"/>
                  <a:gd name="T11" fmla="*/ 3 h 9"/>
                  <a:gd name="T12" fmla="*/ 12 w 1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2" y="2"/>
                    </a:moveTo>
                    <a:cubicBezTo>
                      <a:pt x="11" y="2"/>
                      <a:pt x="10" y="3"/>
                      <a:pt x="9" y="4"/>
                    </a:cubicBezTo>
                    <a:cubicBezTo>
                      <a:pt x="8" y="5"/>
                      <a:pt x="5" y="2"/>
                      <a:pt x="4" y="2"/>
                    </a:cubicBezTo>
                    <a:cubicBezTo>
                      <a:pt x="2" y="0"/>
                      <a:pt x="0" y="3"/>
                      <a:pt x="2" y="4"/>
                    </a:cubicBezTo>
                    <a:cubicBezTo>
                      <a:pt x="4" y="6"/>
                      <a:pt x="7" y="9"/>
                      <a:pt x="10" y="8"/>
                    </a:cubicBezTo>
                    <a:cubicBezTo>
                      <a:pt x="12" y="7"/>
                      <a:pt x="13" y="5"/>
                      <a:pt x="13" y="3"/>
                    </a:cubicBezTo>
                    <a:cubicBezTo>
                      <a:pt x="13" y="2"/>
                      <a:pt x="12" y="2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761"/>
              <p:cNvSpPr/>
              <p:nvPr/>
            </p:nvSpPr>
            <p:spPr bwMode="auto">
              <a:xfrm>
                <a:off x="526" y="2161"/>
                <a:ext cx="17" cy="6"/>
              </a:xfrm>
              <a:custGeom>
                <a:avLst/>
                <a:gdLst>
                  <a:gd name="T0" fmla="*/ 13 w 22"/>
                  <a:gd name="T1" fmla="*/ 0 h 7"/>
                  <a:gd name="T2" fmla="*/ 9 w 22"/>
                  <a:gd name="T3" fmla="*/ 0 h 7"/>
                  <a:gd name="T4" fmla="*/ 7 w 22"/>
                  <a:gd name="T5" fmla="*/ 2 h 7"/>
                  <a:gd name="T6" fmla="*/ 3 w 22"/>
                  <a:gd name="T7" fmla="*/ 3 h 7"/>
                  <a:gd name="T8" fmla="*/ 2 w 22"/>
                  <a:gd name="T9" fmla="*/ 6 h 7"/>
                  <a:gd name="T10" fmla="*/ 6 w 22"/>
                  <a:gd name="T11" fmla="*/ 6 h 7"/>
                  <a:gd name="T12" fmla="*/ 11 w 22"/>
                  <a:gd name="T13" fmla="*/ 3 h 7"/>
                  <a:gd name="T14" fmla="*/ 17 w 22"/>
                  <a:gd name="T15" fmla="*/ 6 h 7"/>
                  <a:gd name="T16" fmla="*/ 21 w 22"/>
                  <a:gd name="T17" fmla="*/ 6 h 7"/>
                  <a:gd name="T18" fmla="*/ 21 w 22"/>
                  <a:gd name="T19" fmla="*/ 5 h 7"/>
                  <a:gd name="T20" fmla="*/ 13 w 22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1" y="3"/>
                      <a:pt x="0" y="5"/>
                      <a:pt x="2" y="6"/>
                    </a:cubicBezTo>
                    <a:cubicBezTo>
                      <a:pt x="3" y="6"/>
                      <a:pt x="5" y="6"/>
                      <a:pt x="6" y="6"/>
                    </a:cubicBezTo>
                    <a:cubicBezTo>
                      <a:pt x="8" y="5"/>
                      <a:pt x="10" y="3"/>
                      <a:pt x="11" y="3"/>
                    </a:cubicBezTo>
                    <a:cubicBezTo>
                      <a:pt x="13" y="3"/>
                      <a:pt x="15" y="5"/>
                      <a:pt x="17" y="6"/>
                    </a:cubicBezTo>
                    <a:cubicBezTo>
                      <a:pt x="18" y="7"/>
                      <a:pt x="19" y="7"/>
                      <a:pt x="21" y="6"/>
                    </a:cubicBezTo>
                    <a:cubicBezTo>
                      <a:pt x="21" y="6"/>
                      <a:pt x="22" y="5"/>
                      <a:pt x="21" y="5"/>
                    </a:cubicBezTo>
                    <a:cubicBezTo>
                      <a:pt x="19" y="2"/>
                      <a:pt x="16" y="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Oval 762"/>
              <p:cNvSpPr>
                <a:spLocks noChangeArrowheads="1"/>
              </p:cNvSpPr>
              <p:nvPr/>
            </p:nvSpPr>
            <p:spPr bwMode="auto">
              <a:xfrm>
                <a:off x="543" y="2163"/>
                <a:ext cx="3" cy="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763"/>
              <p:cNvSpPr/>
              <p:nvPr/>
            </p:nvSpPr>
            <p:spPr bwMode="auto">
              <a:xfrm>
                <a:off x="510" y="2130"/>
                <a:ext cx="5" cy="5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5 h 6"/>
                  <a:gd name="T4" fmla="*/ 5 w 6"/>
                  <a:gd name="T5" fmla="*/ 4 h 6"/>
                  <a:gd name="T6" fmla="*/ 6 w 6"/>
                  <a:gd name="T7" fmla="*/ 2 h 6"/>
                  <a:gd name="T8" fmla="*/ 5 w 6"/>
                  <a:gd name="T9" fmla="*/ 0 h 6"/>
                  <a:gd name="T10" fmla="*/ 3 w 6"/>
                  <a:gd name="T11" fmla="*/ 0 h 6"/>
                  <a:gd name="T12" fmla="*/ 1 w 6"/>
                  <a:gd name="T13" fmla="*/ 1 h 6"/>
                  <a:gd name="T14" fmla="*/ 0 w 6"/>
                  <a:gd name="T15" fmla="*/ 2 h 6"/>
                  <a:gd name="T16" fmla="*/ 0 w 6"/>
                  <a:gd name="T17" fmla="*/ 4 h 6"/>
                  <a:gd name="T18" fmla="*/ 1 w 6"/>
                  <a:gd name="T19" fmla="*/ 5 h 6"/>
                  <a:gd name="T20" fmla="*/ 3 w 6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6"/>
                      <a:pt x="4" y="6"/>
                      <a:pt x="4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764"/>
              <p:cNvSpPr/>
              <p:nvPr/>
            </p:nvSpPr>
            <p:spPr bwMode="auto">
              <a:xfrm>
                <a:off x="506" y="2135"/>
                <a:ext cx="2" cy="4"/>
              </a:xfrm>
              <a:custGeom>
                <a:avLst/>
                <a:gdLst>
                  <a:gd name="T0" fmla="*/ 2 w 3"/>
                  <a:gd name="T1" fmla="*/ 4 h 5"/>
                  <a:gd name="T2" fmla="*/ 2 w 3"/>
                  <a:gd name="T3" fmla="*/ 3 h 5"/>
                  <a:gd name="T4" fmla="*/ 3 w 3"/>
                  <a:gd name="T5" fmla="*/ 2 h 5"/>
                  <a:gd name="T6" fmla="*/ 1 w 3"/>
                  <a:gd name="T7" fmla="*/ 1 h 5"/>
                  <a:gd name="T8" fmla="*/ 0 w 3"/>
                  <a:gd name="T9" fmla="*/ 3 h 5"/>
                  <a:gd name="T10" fmla="*/ 1 w 3"/>
                  <a:gd name="T11" fmla="*/ 4 h 5"/>
                  <a:gd name="T12" fmla="*/ 2 w 3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765"/>
              <p:cNvSpPr/>
              <p:nvPr/>
            </p:nvSpPr>
            <p:spPr bwMode="auto">
              <a:xfrm>
                <a:off x="502" y="2142"/>
                <a:ext cx="4" cy="3"/>
              </a:xfrm>
              <a:custGeom>
                <a:avLst/>
                <a:gdLst>
                  <a:gd name="T0" fmla="*/ 4 w 6"/>
                  <a:gd name="T1" fmla="*/ 5 h 5"/>
                  <a:gd name="T2" fmla="*/ 5 w 6"/>
                  <a:gd name="T3" fmla="*/ 1 h 5"/>
                  <a:gd name="T4" fmla="*/ 5 w 6"/>
                  <a:gd name="T5" fmla="*/ 1 h 5"/>
                  <a:gd name="T6" fmla="*/ 5 w 6"/>
                  <a:gd name="T7" fmla="*/ 0 h 5"/>
                  <a:gd name="T8" fmla="*/ 5 w 6"/>
                  <a:gd name="T9" fmla="*/ 1 h 5"/>
                  <a:gd name="T10" fmla="*/ 3 w 6"/>
                  <a:gd name="T11" fmla="*/ 0 h 5"/>
                  <a:gd name="T12" fmla="*/ 4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6" y="4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0" y="1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766"/>
              <p:cNvSpPr/>
              <p:nvPr/>
            </p:nvSpPr>
            <p:spPr bwMode="auto">
              <a:xfrm>
                <a:off x="591" y="2154"/>
                <a:ext cx="4" cy="4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3 h 5"/>
                  <a:gd name="T4" fmla="*/ 4 w 5"/>
                  <a:gd name="T5" fmla="*/ 2 h 5"/>
                  <a:gd name="T6" fmla="*/ 1 w 5"/>
                  <a:gd name="T7" fmla="*/ 1 h 5"/>
                  <a:gd name="T8" fmla="*/ 1 w 5"/>
                  <a:gd name="T9" fmla="*/ 1 h 5"/>
                  <a:gd name="T10" fmla="*/ 1 w 5"/>
                  <a:gd name="T11" fmla="*/ 2 h 5"/>
                  <a:gd name="T12" fmla="*/ 1 w 5"/>
                  <a:gd name="T13" fmla="*/ 4 h 5"/>
                  <a:gd name="T14" fmla="*/ 2 w 5"/>
                  <a:gd name="T15" fmla="*/ 4 h 5"/>
                  <a:gd name="T16" fmla="*/ 2 w 5"/>
                  <a:gd name="T17" fmla="*/ 4 h 5"/>
                  <a:gd name="T18" fmla="*/ 2 w 5"/>
                  <a:gd name="T19" fmla="*/ 4 h 5"/>
                  <a:gd name="T20" fmla="*/ 2 w 5"/>
                  <a:gd name="T21" fmla="*/ 4 h 5"/>
                  <a:gd name="T22" fmla="*/ 2 w 5"/>
                  <a:gd name="T23" fmla="*/ 4 h 5"/>
                  <a:gd name="T24" fmla="*/ 3 w 5"/>
                  <a:gd name="T25" fmla="*/ 5 h 5"/>
                  <a:gd name="T26" fmla="*/ 5 w 5"/>
                  <a:gd name="T27" fmla="*/ 5 h 5"/>
                  <a:gd name="T28" fmla="*/ 5 w 5"/>
                  <a:gd name="T29" fmla="*/ 3 h 5"/>
                  <a:gd name="T30" fmla="*/ 4 w 5"/>
                  <a:gd name="T3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767"/>
              <p:cNvSpPr/>
              <p:nvPr/>
            </p:nvSpPr>
            <p:spPr bwMode="auto">
              <a:xfrm>
                <a:off x="594" y="2145"/>
                <a:ext cx="4" cy="9"/>
              </a:xfrm>
              <a:custGeom>
                <a:avLst/>
                <a:gdLst>
                  <a:gd name="T0" fmla="*/ 4 w 5"/>
                  <a:gd name="T1" fmla="*/ 1 h 11"/>
                  <a:gd name="T2" fmla="*/ 1 w 5"/>
                  <a:gd name="T3" fmla="*/ 1 h 11"/>
                  <a:gd name="T4" fmla="*/ 1 w 5"/>
                  <a:gd name="T5" fmla="*/ 3 h 11"/>
                  <a:gd name="T6" fmla="*/ 2 w 5"/>
                  <a:gd name="T7" fmla="*/ 4 h 11"/>
                  <a:gd name="T8" fmla="*/ 1 w 5"/>
                  <a:gd name="T9" fmla="*/ 7 h 11"/>
                  <a:gd name="T10" fmla="*/ 1 w 5"/>
                  <a:gd name="T11" fmla="*/ 8 h 11"/>
                  <a:gd name="T12" fmla="*/ 3 w 5"/>
                  <a:gd name="T13" fmla="*/ 10 h 11"/>
                  <a:gd name="T14" fmla="*/ 5 w 5"/>
                  <a:gd name="T15" fmla="*/ 5 h 11"/>
                  <a:gd name="T16" fmla="*/ 4 w 5"/>
                  <a:gd name="T17" fmla="*/ 4 h 11"/>
                  <a:gd name="T18" fmla="*/ 4 w 5"/>
                  <a:gd name="T1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4" y="1"/>
                    </a:moveTo>
                    <a:cubicBezTo>
                      <a:pt x="3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5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2" y="11"/>
                      <a:pt x="3" y="10"/>
                    </a:cubicBezTo>
                    <a:cubicBezTo>
                      <a:pt x="4" y="8"/>
                      <a:pt x="5" y="7"/>
                      <a:pt x="5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768"/>
              <p:cNvSpPr/>
              <p:nvPr/>
            </p:nvSpPr>
            <p:spPr bwMode="auto">
              <a:xfrm>
                <a:off x="556" y="2129"/>
                <a:ext cx="5" cy="3"/>
              </a:xfrm>
              <a:custGeom>
                <a:avLst/>
                <a:gdLst>
                  <a:gd name="T0" fmla="*/ 1 w 6"/>
                  <a:gd name="T1" fmla="*/ 5 h 5"/>
                  <a:gd name="T2" fmla="*/ 4 w 6"/>
                  <a:gd name="T3" fmla="*/ 5 h 5"/>
                  <a:gd name="T4" fmla="*/ 6 w 6"/>
                  <a:gd name="T5" fmla="*/ 2 h 5"/>
                  <a:gd name="T6" fmla="*/ 3 w 6"/>
                  <a:gd name="T7" fmla="*/ 0 h 5"/>
                  <a:gd name="T8" fmla="*/ 1 w 6"/>
                  <a:gd name="T9" fmla="*/ 1 h 5"/>
                  <a:gd name="T10" fmla="*/ 0 w 6"/>
                  <a:gd name="T11" fmla="*/ 2 h 5"/>
                  <a:gd name="T12" fmla="*/ 0 w 6"/>
                  <a:gd name="T13" fmla="*/ 3 h 5"/>
                  <a:gd name="T14" fmla="*/ 0 w 6"/>
                  <a:gd name="T15" fmla="*/ 3 h 5"/>
                  <a:gd name="T16" fmla="*/ 0 w 6"/>
                  <a:gd name="T17" fmla="*/ 3 h 5"/>
                  <a:gd name="T18" fmla="*/ 1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2" y="5"/>
                      <a:pt x="3" y="5"/>
                      <a:pt x="4" y="5"/>
                    </a:cubicBezTo>
                    <a:cubicBezTo>
                      <a:pt x="5" y="5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769"/>
              <p:cNvSpPr/>
              <p:nvPr/>
            </p:nvSpPr>
            <p:spPr bwMode="auto">
              <a:xfrm>
                <a:off x="534" y="2132"/>
                <a:ext cx="5" cy="5"/>
              </a:xfrm>
              <a:custGeom>
                <a:avLst/>
                <a:gdLst>
                  <a:gd name="T0" fmla="*/ 2 w 7"/>
                  <a:gd name="T1" fmla="*/ 5 h 6"/>
                  <a:gd name="T2" fmla="*/ 3 w 7"/>
                  <a:gd name="T3" fmla="*/ 5 h 6"/>
                  <a:gd name="T4" fmla="*/ 3 w 7"/>
                  <a:gd name="T5" fmla="*/ 5 h 6"/>
                  <a:gd name="T6" fmla="*/ 3 w 7"/>
                  <a:gd name="T7" fmla="*/ 5 h 6"/>
                  <a:gd name="T8" fmla="*/ 5 w 7"/>
                  <a:gd name="T9" fmla="*/ 6 h 6"/>
                  <a:gd name="T10" fmla="*/ 7 w 7"/>
                  <a:gd name="T11" fmla="*/ 3 h 6"/>
                  <a:gd name="T12" fmla="*/ 6 w 7"/>
                  <a:gd name="T13" fmla="*/ 1 h 6"/>
                  <a:gd name="T14" fmla="*/ 3 w 7"/>
                  <a:gd name="T15" fmla="*/ 1 h 6"/>
                  <a:gd name="T16" fmla="*/ 3 w 7"/>
                  <a:gd name="T17" fmla="*/ 1 h 6"/>
                  <a:gd name="T18" fmla="*/ 3 w 7"/>
                  <a:gd name="T19" fmla="*/ 1 h 6"/>
                  <a:gd name="T20" fmla="*/ 2 w 7"/>
                  <a:gd name="T21" fmla="*/ 1 h 6"/>
                  <a:gd name="T22" fmla="*/ 1 w 7"/>
                  <a:gd name="T23" fmla="*/ 1 h 6"/>
                  <a:gd name="T24" fmla="*/ 2 w 7"/>
                  <a:gd name="T2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2"/>
                      <a:pt x="0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770"/>
              <p:cNvSpPr/>
              <p:nvPr/>
            </p:nvSpPr>
            <p:spPr bwMode="auto">
              <a:xfrm>
                <a:off x="532" y="213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0 h 2"/>
                  <a:gd name="T12" fmla="*/ 1 w 3"/>
                  <a:gd name="T13" fmla="*/ 0 h 2"/>
                  <a:gd name="T14" fmla="*/ 1 w 3"/>
                  <a:gd name="T15" fmla="*/ 1 h 2"/>
                  <a:gd name="T16" fmla="*/ 2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771"/>
              <p:cNvSpPr/>
              <p:nvPr/>
            </p:nvSpPr>
            <p:spPr bwMode="auto">
              <a:xfrm>
                <a:off x="547" y="2176"/>
                <a:ext cx="8" cy="40"/>
              </a:xfrm>
              <a:custGeom>
                <a:avLst/>
                <a:gdLst>
                  <a:gd name="T0" fmla="*/ 0 w 11"/>
                  <a:gd name="T1" fmla="*/ 3 h 53"/>
                  <a:gd name="T2" fmla="*/ 9 w 11"/>
                  <a:gd name="T3" fmla="*/ 52 h 53"/>
                  <a:gd name="T4" fmla="*/ 11 w 11"/>
                  <a:gd name="T5" fmla="*/ 51 h 53"/>
                  <a:gd name="T6" fmla="*/ 4 w 11"/>
                  <a:gd name="T7" fmla="*/ 3 h 53"/>
                  <a:gd name="T8" fmla="*/ 0 w 11"/>
                  <a:gd name="T9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3">
                    <a:moveTo>
                      <a:pt x="0" y="3"/>
                    </a:moveTo>
                    <a:cubicBezTo>
                      <a:pt x="2" y="19"/>
                      <a:pt x="4" y="36"/>
                      <a:pt x="9" y="52"/>
                    </a:cubicBezTo>
                    <a:cubicBezTo>
                      <a:pt x="9" y="53"/>
                      <a:pt x="11" y="52"/>
                      <a:pt x="11" y="51"/>
                    </a:cubicBezTo>
                    <a:cubicBezTo>
                      <a:pt x="9" y="35"/>
                      <a:pt x="5" y="19"/>
                      <a:pt x="4" y="3"/>
                    </a:cubicBezTo>
                    <a:cubicBezTo>
                      <a:pt x="4" y="0"/>
                      <a:pt x="0" y="1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772"/>
              <p:cNvSpPr/>
              <p:nvPr/>
            </p:nvSpPr>
            <p:spPr bwMode="auto">
              <a:xfrm>
                <a:off x="566" y="2172"/>
                <a:ext cx="4" cy="40"/>
              </a:xfrm>
              <a:custGeom>
                <a:avLst/>
                <a:gdLst>
                  <a:gd name="T0" fmla="*/ 1 w 5"/>
                  <a:gd name="T1" fmla="*/ 2 h 53"/>
                  <a:gd name="T2" fmla="*/ 1 w 5"/>
                  <a:gd name="T3" fmla="*/ 27 h 53"/>
                  <a:gd name="T4" fmla="*/ 2 w 5"/>
                  <a:gd name="T5" fmla="*/ 52 h 53"/>
                  <a:gd name="T6" fmla="*/ 3 w 5"/>
                  <a:gd name="T7" fmla="*/ 52 h 53"/>
                  <a:gd name="T8" fmla="*/ 4 w 5"/>
                  <a:gd name="T9" fmla="*/ 29 h 53"/>
                  <a:gd name="T10" fmla="*/ 4 w 5"/>
                  <a:gd name="T11" fmla="*/ 2 h 53"/>
                  <a:gd name="T12" fmla="*/ 1 w 5"/>
                  <a:gd name="T13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3">
                    <a:moveTo>
                      <a:pt x="1" y="2"/>
                    </a:moveTo>
                    <a:cubicBezTo>
                      <a:pt x="1" y="11"/>
                      <a:pt x="1" y="19"/>
                      <a:pt x="1" y="27"/>
                    </a:cubicBezTo>
                    <a:cubicBezTo>
                      <a:pt x="0" y="35"/>
                      <a:pt x="1" y="44"/>
                      <a:pt x="2" y="52"/>
                    </a:cubicBezTo>
                    <a:cubicBezTo>
                      <a:pt x="2" y="53"/>
                      <a:pt x="3" y="53"/>
                      <a:pt x="3" y="52"/>
                    </a:cubicBezTo>
                    <a:cubicBezTo>
                      <a:pt x="4" y="44"/>
                      <a:pt x="4" y="36"/>
                      <a:pt x="4" y="29"/>
                    </a:cubicBezTo>
                    <a:cubicBezTo>
                      <a:pt x="4" y="20"/>
                      <a:pt x="5" y="11"/>
                      <a:pt x="4" y="2"/>
                    </a:cubicBezTo>
                    <a:cubicBezTo>
                      <a:pt x="4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773"/>
              <p:cNvSpPr>
                <a:spLocks noEditPoints="1"/>
              </p:cNvSpPr>
              <p:nvPr/>
            </p:nvSpPr>
            <p:spPr bwMode="auto">
              <a:xfrm>
                <a:off x="491" y="2114"/>
                <a:ext cx="113" cy="109"/>
              </a:xfrm>
              <a:custGeom>
                <a:avLst/>
                <a:gdLst>
                  <a:gd name="T0" fmla="*/ 139 w 148"/>
                  <a:gd name="T1" fmla="*/ 22 h 143"/>
                  <a:gd name="T2" fmla="*/ 125 w 148"/>
                  <a:gd name="T3" fmla="*/ 9 h 143"/>
                  <a:gd name="T4" fmla="*/ 94 w 148"/>
                  <a:gd name="T5" fmla="*/ 5 h 143"/>
                  <a:gd name="T6" fmla="*/ 71 w 148"/>
                  <a:gd name="T7" fmla="*/ 9 h 143"/>
                  <a:gd name="T8" fmla="*/ 42 w 148"/>
                  <a:gd name="T9" fmla="*/ 14 h 143"/>
                  <a:gd name="T10" fmla="*/ 19 w 148"/>
                  <a:gd name="T11" fmla="*/ 14 h 143"/>
                  <a:gd name="T12" fmla="*/ 2 w 148"/>
                  <a:gd name="T13" fmla="*/ 48 h 143"/>
                  <a:gd name="T14" fmla="*/ 4 w 148"/>
                  <a:gd name="T15" fmla="*/ 63 h 143"/>
                  <a:gd name="T16" fmla="*/ 16 w 148"/>
                  <a:gd name="T17" fmla="*/ 81 h 143"/>
                  <a:gd name="T18" fmla="*/ 29 w 148"/>
                  <a:gd name="T19" fmla="*/ 111 h 143"/>
                  <a:gd name="T20" fmla="*/ 65 w 148"/>
                  <a:gd name="T21" fmla="*/ 141 h 143"/>
                  <a:gd name="T22" fmla="*/ 93 w 148"/>
                  <a:gd name="T23" fmla="*/ 142 h 143"/>
                  <a:gd name="T24" fmla="*/ 116 w 148"/>
                  <a:gd name="T25" fmla="*/ 141 h 143"/>
                  <a:gd name="T26" fmla="*/ 122 w 148"/>
                  <a:gd name="T27" fmla="*/ 140 h 143"/>
                  <a:gd name="T28" fmla="*/ 127 w 148"/>
                  <a:gd name="T29" fmla="*/ 132 h 143"/>
                  <a:gd name="T30" fmla="*/ 134 w 148"/>
                  <a:gd name="T31" fmla="*/ 93 h 143"/>
                  <a:gd name="T32" fmla="*/ 147 w 148"/>
                  <a:gd name="T33" fmla="*/ 45 h 143"/>
                  <a:gd name="T34" fmla="*/ 23 w 148"/>
                  <a:gd name="T35" fmla="*/ 80 h 143"/>
                  <a:gd name="T36" fmla="*/ 52 w 148"/>
                  <a:gd name="T37" fmla="*/ 125 h 143"/>
                  <a:gd name="T38" fmla="*/ 33 w 148"/>
                  <a:gd name="T39" fmla="*/ 85 h 143"/>
                  <a:gd name="T40" fmla="*/ 55 w 148"/>
                  <a:gd name="T41" fmla="*/ 137 h 143"/>
                  <a:gd name="T42" fmla="*/ 39 w 148"/>
                  <a:gd name="T43" fmla="*/ 121 h 143"/>
                  <a:gd name="T44" fmla="*/ 30 w 148"/>
                  <a:gd name="T45" fmla="*/ 88 h 143"/>
                  <a:gd name="T46" fmla="*/ 47 w 148"/>
                  <a:gd name="T47" fmla="*/ 92 h 143"/>
                  <a:gd name="T48" fmla="*/ 57 w 148"/>
                  <a:gd name="T49" fmla="*/ 136 h 143"/>
                  <a:gd name="T50" fmla="*/ 56 w 148"/>
                  <a:gd name="T51" fmla="*/ 108 h 143"/>
                  <a:gd name="T52" fmla="*/ 55 w 148"/>
                  <a:gd name="T53" fmla="*/ 77 h 143"/>
                  <a:gd name="T54" fmla="*/ 72 w 148"/>
                  <a:gd name="T55" fmla="*/ 135 h 143"/>
                  <a:gd name="T56" fmla="*/ 76 w 148"/>
                  <a:gd name="T57" fmla="*/ 136 h 143"/>
                  <a:gd name="T58" fmla="*/ 80 w 148"/>
                  <a:gd name="T59" fmla="*/ 75 h 143"/>
                  <a:gd name="T60" fmla="*/ 112 w 148"/>
                  <a:gd name="T61" fmla="*/ 106 h 143"/>
                  <a:gd name="T62" fmla="*/ 92 w 148"/>
                  <a:gd name="T63" fmla="*/ 106 h 143"/>
                  <a:gd name="T64" fmla="*/ 114 w 148"/>
                  <a:gd name="T65" fmla="*/ 72 h 143"/>
                  <a:gd name="T66" fmla="*/ 127 w 148"/>
                  <a:gd name="T67" fmla="*/ 107 h 143"/>
                  <a:gd name="T68" fmla="*/ 127 w 148"/>
                  <a:gd name="T69" fmla="*/ 93 h 143"/>
                  <a:gd name="T70" fmla="*/ 121 w 148"/>
                  <a:gd name="T71" fmla="*/ 102 h 143"/>
                  <a:gd name="T72" fmla="*/ 118 w 148"/>
                  <a:gd name="T73" fmla="*/ 134 h 143"/>
                  <a:gd name="T74" fmla="*/ 132 w 148"/>
                  <a:gd name="T75" fmla="*/ 68 h 143"/>
                  <a:gd name="T76" fmla="*/ 136 w 148"/>
                  <a:gd name="T77" fmla="*/ 58 h 143"/>
                  <a:gd name="T78" fmla="*/ 123 w 148"/>
                  <a:gd name="T79" fmla="*/ 64 h 143"/>
                  <a:gd name="T80" fmla="*/ 85 w 148"/>
                  <a:gd name="T81" fmla="*/ 69 h 143"/>
                  <a:gd name="T82" fmla="*/ 19 w 148"/>
                  <a:gd name="T83" fmla="*/ 75 h 143"/>
                  <a:gd name="T84" fmla="*/ 5 w 148"/>
                  <a:gd name="T85" fmla="*/ 55 h 143"/>
                  <a:gd name="T86" fmla="*/ 16 w 148"/>
                  <a:gd name="T87" fmla="*/ 19 h 143"/>
                  <a:gd name="T88" fmla="*/ 48 w 148"/>
                  <a:gd name="T89" fmla="*/ 22 h 143"/>
                  <a:gd name="T90" fmla="*/ 48 w 148"/>
                  <a:gd name="T91" fmla="*/ 26 h 143"/>
                  <a:gd name="T92" fmla="*/ 50 w 148"/>
                  <a:gd name="T93" fmla="*/ 27 h 143"/>
                  <a:gd name="T94" fmla="*/ 52 w 148"/>
                  <a:gd name="T95" fmla="*/ 22 h 143"/>
                  <a:gd name="T96" fmla="*/ 71 w 148"/>
                  <a:gd name="T97" fmla="*/ 17 h 143"/>
                  <a:gd name="T98" fmla="*/ 95 w 148"/>
                  <a:gd name="T99" fmla="*/ 11 h 143"/>
                  <a:gd name="T100" fmla="*/ 95 w 148"/>
                  <a:gd name="T101" fmla="*/ 17 h 143"/>
                  <a:gd name="T102" fmla="*/ 94 w 148"/>
                  <a:gd name="T103" fmla="*/ 23 h 143"/>
                  <a:gd name="T104" fmla="*/ 100 w 148"/>
                  <a:gd name="T105" fmla="*/ 19 h 143"/>
                  <a:gd name="T106" fmla="*/ 113 w 148"/>
                  <a:gd name="T107" fmla="*/ 8 h 143"/>
                  <a:gd name="T108" fmla="*/ 133 w 148"/>
                  <a:gd name="T109" fmla="*/ 21 h 143"/>
                  <a:gd name="T110" fmla="*/ 138 w 148"/>
                  <a:gd name="T111" fmla="*/ 33 h 143"/>
                  <a:gd name="T112" fmla="*/ 138 w 148"/>
                  <a:gd name="T113" fmla="*/ 3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8" h="143">
                    <a:moveTo>
                      <a:pt x="142" y="34"/>
                    </a:moveTo>
                    <a:cubicBezTo>
                      <a:pt x="142" y="32"/>
                      <a:pt x="144" y="29"/>
                      <a:pt x="141" y="29"/>
                    </a:cubicBezTo>
                    <a:cubicBezTo>
                      <a:pt x="140" y="28"/>
                      <a:pt x="140" y="28"/>
                      <a:pt x="139" y="28"/>
                    </a:cubicBezTo>
                    <a:cubicBezTo>
                      <a:pt x="140" y="26"/>
                      <a:pt x="140" y="24"/>
                      <a:pt x="139" y="22"/>
                    </a:cubicBezTo>
                    <a:cubicBezTo>
                      <a:pt x="139" y="20"/>
                      <a:pt x="138" y="19"/>
                      <a:pt x="138" y="17"/>
                    </a:cubicBezTo>
                    <a:cubicBezTo>
                      <a:pt x="137" y="16"/>
                      <a:pt x="138" y="13"/>
                      <a:pt x="136" y="12"/>
                    </a:cubicBezTo>
                    <a:cubicBezTo>
                      <a:pt x="134" y="9"/>
                      <a:pt x="132" y="9"/>
                      <a:pt x="130" y="9"/>
                    </a:cubicBezTo>
                    <a:cubicBezTo>
                      <a:pt x="128" y="9"/>
                      <a:pt x="127" y="9"/>
                      <a:pt x="125" y="9"/>
                    </a:cubicBezTo>
                    <a:cubicBezTo>
                      <a:pt x="123" y="10"/>
                      <a:pt x="123" y="8"/>
                      <a:pt x="122" y="7"/>
                    </a:cubicBezTo>
                    <a:cubicBezTo>
                      <a:pt x="118" y="3"/>
                      <a:pt x="112" y="0"/>
                      <a:pt x="108" y="5"/>
                    </a:cubicBezTo>
                    <a:cubicBezTo>
                      <a:pt x="106" y="6"/>
                      <a:pt x="105" y="11"/>
                      <a:pt x="102" y="10"/>
                    </a:cubicBezTo>
                    <a:cubicBezTo>
                      <a:pt x="99" y="9"/>
                      <a:pt x="98" y="6"/>
                      <a:pt x="94" y="5"/>
                    </a:cubicBezTo>
                    <a:cubicBezTo>
                      <a:pt x="92" y="4"/>
                      <a:pt x="89" y="6"/>
                      <a:pt x="87" y="8"/>
                    </a:cubicBezTo>
                    <a:cubicBezTo>
                      <a:pt x="86" y="9"/>
                      <a:pt x="84" y="12"/>
                      <a:pt x="82" y="11"/>
                    </a:cubicBezTo>
                    <a:cubicBezTo>
                      <a:pt x="81" y="10"/>
                      <a:pt x="80" y="8"/>
                      <a:pt x="78" y="8"/>
                    </a:cubicBezTo>
                    <a:cubicBezTo>
                      <a:pt x="76" y="7"/>
                      <a:pt x="73" y="7"/>
                      <a:pt x="71" y="9"/>
                    </a:cubicBezTo>
                    <a:cubicBezTo>
                      <a:pt x="68" y="11"/>
                      <a:pt x="66" y="16"/>
                      <a:pt x="63" y="12"/>
                    </a:cubicBezTo>
                    <a:cubicBezTo>
                      <a:pt x="61" y="10"/>
                      <a:pt x="58" y="9"/>
                      <a:pt x="55" y="11"/>
                    </a:cubicBezTo>
                    <a:cubicBezTo>
                      <a:pt x="55" y="11"/>
                      <a:pt x="50" y="17"/>
                      <a:pt x="51" y="17"/>
                    </a:cubicBezTo>
                    <a:cubicBezTo>
                      <a:pt x="48" y="16"/>
                      <a:pt x="45" y="15"/>
                      <a:pt x="42" y="14"/>
                    </a:cubicBezTo>
                    <a:cubicBezTo>
                      <a:pt x="40" y="14"/>
                      <a:pt x="38" y="13"/>
                      <a:pt x="37" y="13"/>
                    </a:cubicBezTo>
                    <a:cubicBezTo>
                      <a:pt x="35" y="13"/>
                      <a:pt x="34" y="11"/>
                      <a:pt x="32" y="10"/>
                    </a:cubicBezTo>
                    <a:cubicBezTo>
                      <a:pt x="31" y="9"/>
                      <a:pt x="29" y="9"/>
                      <a:pt x="29" y="10"/>
                    </a:cubicBezTo>
                    <a:cubicBezTo>
                      <a:pt x="27" y="12"/>
                      <a:pt x="20" y="17"/>
                      <a:pt x="19" y="14"/>
                    </a:cubicBezTo>
                    <a:cubicBezTo>
                      <a:pt x="19" y="13"/>
                      <a:pt x="17" y="12"/>
                      <a:pt x="16" y="13"/>
                    </a:cubicBezTo>
                    <a:cubicBezTo>
                      <a:pt x="13" y="14"/>
                      <a:pt x="11" y="18"/>
                      <a:pt x="10" y="22"/>
                    </a:cubicBezTo>
                    <a:cubicBezTo>
                      <a:pt x="8" y="28"/>
                      <a:pt x="7" y="33"/>
                      <a:pt x="5" y="39"/>
                    </a:cubicBezTo>
                    <a:cubicBezTo>
                      <a:pt x="4" y="42"/>
                      <a:pt x="3" y="45"/>
                      <a:pt x="2" y="48"/>
                    </a:cubicBezTo>
                    <a:cubicBezTo>
                      <a:pt x="1" y="50"/>
                      <a:pt x="0" y="52"/>
                      <a:pt x="0" y="54"/>
                    </a:cubicBezTo>
                    <a:cubicBezTo>
                      <a:pt x="0" y="56"/>
                      <a:pt x="1" y="58"/>
                      <a:pt x="2" y="59"/>
                    </a:cubicBezTo>
                    <a:cubicBezTo>
                      <a:pt x="3" y="60"/>
                      <a:pt x="4" y="60"/>
                      <a:pt x="4" y="62"/>
                    </a:cubicBezTo>
                    <a:cubicBezTo>
                      <a:pt x="4" y="62"/>
                      <a:pt x="4" y="63"/>
                      <a:pt x="4" y="63"/>
                    </a:cubicBezTo>
                    <a:cubicBezTo>
                      <a:pt x="3" y="63"/>
                      <a:pt x="1" y="64"/>
                      <a:pt x="1" y="65"/>
                    </a:cubicBezTo>
                    <a:cubicBezTo>
                      <a:pt x="1" y="67"/>
                      <a:pt x="1" y="69"/>
                      <a:pt x="3" y="70"/>
                    </a:cubicBezTo>
                    <a:cubicBezTo>
                      <a:pt x="3" y="71"/>
                      <a:pt x="4" y="71"/>
                      <a:pt x="5" y="71"/>
                    </a:cubicBezTo>
                    <a:cubicBezTo>
                      <a:pt x="8" y="75"/>
                      <a:pt x="10" y="80"/>
                      <a:pt x="16" y="81"/>
                    </a:cubicBezTo>
                    <a:cubicBezTo>
                      <a:pt x="16" y="81"/>
                      <a:pt x="16" y="82"/>
                      <a:pt x="17" y="82"/>
                    </a:cubicBezTo>
                    <a:cubicBezTo>
                      <a:pt x="17" y="82"/>
                      <a:pt x="18" y="86"/>
                      <a:pt x="18" y="87"/>
                    </a:cubicBezTo>
                    <a:cubicBezTo>
                      <a:pt x="19" y="89"/>
                      <a:pt x="21" y="92"/>
                      <a:pt x="22" y="95"/>
                    </a:cubicBezTo>
                    <a:cubicBezTo>
                      <a:pt x="25" y="100"/>
                      <a:pt x="27" y="106"/>
                      <a:pt x="29" y="111"/>
                    </a:cubicBezTo>
                    <a:cubicBezTo>
                      <a:pt x="32" y="117"/>
                      <a:pt x="34" y="123"/>
                      <a:pt x="36" y="128"/>
                    </a:cubicBezTo>
                    <a:cubicBezTo>
                      <a:pt x="38" y="133"/>
                      <a:pt x="40" y="138"/>
                      <a:pt x="43" y="141"/>
                    </a:cubicBezTo>
                    <a:cubicBezTo>
                      <a:pt x="44" y="142"/>
                      <a:pt x="45" y="142"/>
                      <a:pt x="46" y="141"/>
                    </a:cubicBezTo>
                    <a:cubicBezTo>
                      <a:pt x="52" y="141"/>
                      <a:pt x="59" y="141"/>
                      <a:pt x="65" y="141"/>
                    </a:cubicBezTo>
                    <a:cubicBezTo>
                      <a:pt x="72" y="141"/>
                      <a:pt x="79" y="142"/>
                      <a:pt x="86" y="142"/>
                    </a:cubicBezTo>
                    <a:cubicBezTo>
                      <a:pt x="88" y="142"/>
                      <a:pt x="89" y="142"/>
                      <a:pt x="91" y="142"/>
                    </a:cubicBezTo>
                    <a:cubicBezTo>
                      <a:pt x="91" y="142"/>
                      <a:pt x="91" y="142"/>
                      <a:pt x="91" y="142"/>
                    </a:cubicBezTo>
                    <a:cubicBezTo>
                      <a:pt x="91" y="143"/>
                      <a:pt x="93" y="143"/>
                      <a:pt x="93" y="142"/>
                    </a:cubicBezTo>
                    <a:cubicBezTo>
                      <a:pt x="93" y="142"/>
                      <a:pt x="93" y="142"/>
                      <a:pt x="93" y="142"/>
                    </a:cubicBezTo>
                    <a:cubicBezTo>
                      <a:pt x="100" y="142"/>
                      <a:pt x="107" y="141"/>
                      <a:pt x="113" y="140"/>
                    </a:cubicBezTo>
                    <a:cubicBezTo>
                      <a:pt x="113" y="140"/>
                      <a:pt x="113" y="140"/>
                      <a:pt x="114" y="141"/>
                    </a:cubicBezTo>
                    <a:cubicBezTo>
                      <a:pt x="114" y="142"/>
                      <a:pt x="116" y="142"/>
                      <a:pt x="116" y="141"/>
                    </a:cubicBezTo>
                    <a:cubicBezTo>
                      <a:pt x="116" y="140"/>
                      <a:pt x="116" y="140"/>
                      <a:pt x="116" y="139"/>
                    </a:cubicBezTo>
                    <a:cubicBezTo>
                      <a:pt x="117" y="139"/>
                      <a:pt x="118" y="138"/>
                      <a:pt x="119" y="138"/>
                    </a:cubicBezTo>
                    <a:cubicBezTo>
                      <a:pt x="119" y="139"/>
                      <a:pt x="119" y="140"/>
                      <a:pt x="119" y="140"/>
                    </a:cubicBezTo>
                    <a:cubicBezTo>
                      <a:pt x="119" y="142"/>
                      <a:pt x="122" y="142"/>
                      <a:pt x="122" y="140"/>
                    </a:cubicBezTo>
                    <a:cubicBezTo>
                      <a:pt x="122" y="139"/>
                      <a:pt x="122" y="138"/>
                      <a:pt x="123" y="137"/>
                    </a:cubicBezTo>
                    <a:cubicBezTo>
                      <a:pt x="123" y="137"/>
                      <a:pt x="124" y="136"/>
                      <a:pt x="125" y="136"/>
                    </a:cubicBezTo>
                    <a:cubicBezTo>
                      <a:pt x="126" y="136"/>
                      <a:pt x="126" y="134"/>
                      <a:pt x="125" y="134"/>
                    </a:cubicBezTo>
                    <a:cubicBezTo>
                      <a:pt x="126" y="134"/>
                      <a:pt x="127" y="133"/>
                      <a:pt x="127" y="132"/>
                    </a:cubicBezTo>
                    <a:cubicBezTo>
                      <a:pt x="127" y="129"/>
                      <a:pt x="127" y="127"/>
                      <a:pt x="128" y="124"/>
                    </a:cubicBezTo>
                    <a:cubicBezTo>
                      <a:pt x="128" y="124"/>
                      <a:pt x="129" y="124"/>
                      <a:pt x="130" y="123"/>
                    </a:cubicBezTo>
                    <a:cubicBezTo>
                      <a:pt x="133" y="120"/>
                      <a:pt x="132" y="115"/>
                      <a:pt x="133" y="110"/>
                    </a:cubicBezTo>
                    <a:cubicBezTo>
                      <a:pt x="133" y="105"/>
                      <a:pt x="133" y="99"/>
                      <a:pt x="134" y="93"/>
                    </a:cubicBezTo>
                    <a:cubicBezTo>
                      <a:pt x="134" y="88"/>
                      <a:pt x="135" y="82"/>
                      <a:pt x="136" y="77"/>
                    </a:cubicBezTo>
                    <a:cubicBezTo>
                      <a:pt x="137" y="72"/>
                      <a:pt x="138" y="67"/>
                      <a:pt x="138" y="62"/>
                    </a:cubicBezTo>
                    <a:cubicBezTo>
                      <a:pt x="138" y="62"/>
                      <a:pt x="138" y="62"/>
                      <a:pt x="138" y="62"/>
                    </a:cubicBezTo>
                    <a:cubicBezTo>
                      <a:pt x="144" y="58"/>
                      <a:pt x="145" y="51"/>
                      <a:pt x="147" y="45"/>
                    </a:cubicBezTo>
                    <a:cubicBezTo>
                      <a:pt x="148" y="40"/>
                      <a:pt x="147" y="35"/>
                      <a:pt x="142" y="34"/>
                    </a:cubicBezTo>
                    <a:close/>
                    <a:moveTo>
                      <a:pt x="24" y="86"/>
                    </a:moveTo>
                    <a:cubicBezTo>
                      <a:pt x="23" y="84"/>
                      <a:pt x="22" y="81"/>
                      <a:pt x="21" y="80"/>
                    </a:cubicBezTo>
                    <a:cubicBezTo>
                      <a:pt x="21" y="80"/>
                      <a:pt x="22" y="80"/>
                      <a:pt x="23" y="80"/>
                    </a:cubicBezTo>
                    <a:cubicBezTo>
                      <a:pt x="23" y="83"/>
                      <a:pt x="24" y="86"/>
                      <a:pt x="25" y="88"/>
                    </a:cubicBezTo>
                    <a:cubicBezTo>
                      <a:pt x="25" y="88"/>
                      <a:pt x="24" y="87"/>
                      <a:pt x="24" y="86"/>
                    </a:cubicBezTo>
                    <a:close/>
                    <a:moveTo>
                      <a:pt x="57" y="136"/>
                    </a:moveTo>
                    <a:cubicBezTo>
                      <a:pt x="55" y="133"/>
                      <a:pt x="53" y="129"/>
                      <a:pt x="52" y="125"/>
                    </a:cubicBezTo>
                    <a:cubicBezTo>
                      <a:pt x="50" y="120"/>
                      <a:pt x="48" y="115"/>
                      <a:pt x="46" y="110"/>
                    </a:cubicBezTo>
                    <a:cubicBezTo>
                      <a:pt x="44" y="105"/>
                      <a:pt x="42" y="100"/>
                      <a:pt x="40" y="94"/>
                    </a:cubicBezTo>
                    <a:cubicBezTo>
                      <a:pt x="39" y="91"/>
                      <a:pt x="38" y="87"/>
                      <a:pt x="36" y="83"/>
                    </a:cubicBezTo>
                    <a:cubicBezTo>
                      <a:pt x="35" y="81"/>
                      <a:pt x="32" y="83"/>
                      <a:pt x="33" y="85"/>
                    </a:cubicBezTo>
                    <a:cubicBezTo>
                      <a:pt x="36" y="89"/>
                      <a:pt x="37" y="94"/>
                      <a:pt x="38" y="98"/>
                    </a:cubicBezTo>
                    <a:cubicBezTo>
                      <a:pt x="41" y="104"/>
                      <a:pt x="43" y="109"/>
                      <a:pt x="45" y="114"/>
                    </a:cubicBezTo>
                    <a:cubicBezTo>
                      <a:pt x="47" y="118"/>
                      <a:pt x="48" y="124"/>
                      <a:pt x="50" y="128"/>
                    </a:cubicBezTo>
                    <a:cubicBezTo>
                      <a:pt x="52" y="131"/>
                      <a:pt x="53" y="134"/>
                      <a:pt x="55" y="137"/>
                    </a:cubicBezTo>
                    <a:cubicBezTo>
                      <a:pt x="52" y="137"/>
                      <a:pt x="49" y="138"/>
                      <a:pt x="46" y="138"/>
                    </a:cubicBezTo>
                    <a:cubicBezTo>
                      <a:pt x="46" y="137"/>
                      <a:pt x="45" y="135"/>
                      <a:pt x="45" y="133"/>
                    </a:cubicBezTo>
                    <a:cubicBezTo>
                      <a:pt x="43" y="131"/>
                      <a:pt x="42" y="128"/>
                      <a:pt x="41" y="125"/>
                    </a:cubicBezTo>
                    <a:cubicBezTo>
                      <a:pt x="40" y="123"/>
                      <a:pt x="40" y="122"/>
                      <a:pt x="39" y="121"/>
                    </a:cubicBezTo>
                    <a:cubicBezTo>
                      <a:pt x="41" y="124"/>
                      <a:pt x="43" y="127"/>
                      <a:pt x="45" y="130"/>
                    </a:cubicBezTo>
                    <a:cubicBezTo>
                      <a:pt x="46" y="131"/>
                      <a:pt x="48" y="130"/>
                      <a:pt x="47" y="129"/>
                    </a:cubicBezTo>
                    <a:cubicBezTo>
                      <a:pt x="44" y="120"/>
                      <a:pt x="39" y="111"/>
                      <a:pt x="35" y="101"/>
                    </a:cubicBezTo>
                    <a:cubicBezTo>
                      <a:pt x="33" y="97"/>
                      <a:pt x="31" y="93"/>
                      <a:pt x="30" y="88"/>
                    </a:cubicBezTo>
                    <a:cubicBezTo>
                      <a:pt x="29" y="85"/>
                      <a:pt x="28" y="82"/>
                      <a:pt x="27" y="79"/>
                    </a:cubicBezTo>
                    <a:cubicBezTo>
                      <a:pt x="32" y="79"/>
                      <a:pt x="38" y="79"/>
                      <a:pt x="43" y="78"/>
                    </a:cubicBezTo>
                    <a:cubicBezTo>
                      <a:pt x="43" y="79"/>
                      <a:pt x="42" y="79"/>
                      <a:pt x="42" y="80"/>
                    </a:cubicBezTo>
                    <a:cubicBezTo>
                      <a:pt x="43" y="84"/>
                      <a:pt x="45" y="88"/>
                      <a:pt x="47" y="92"/>
                    </a:cubicBezTo>
                    <a:cubicBezTo>
                      <a:pt x="48" y="97"/>
                      <a:pt x="49" y="102"/>
                      <a:pt x="50" y="106"/>
                    </a:cubicBezTo>
                    <a:cubicBezTo>
                      <a:pt x="52" y="112"/>
                      <a:pt x="54" y="117"/>
                      <a:pt x="56" y="122"/>
                    </a:cubicBezTo>
                    <a:cubicBezTo>
                      <a:pt x="57" y="126"/>
                      <a:pt x="59" y="131"/>
                      <a:pt x="62" y="136"/>
                    </a:cubicBezTo>
                    <a:cubicBezTo>
                      <a:pt x="60" y="136"/>
                      <a:pt x="58" y="136"/>
                      <a:pt x="57" y="136"/>
                    </a:cubicBezTo>
                    <a:close/>
                    <a:moveTo>
                      <a:pt x="67" y="135"/>
                    </a:moveTo>
                    <a:cubicBezTo>
                      <a:pt x="66" y="135"/>
                      <a:pt x="66" y="135"/>
                      <a:pt x="65" y="135"/>
                    </a:cubicBezTo>
                    <a:cubicBezTo>
                      <a:pt x="64" y="131"/>
                      <a:pt x="63" y="127"/>
                      <a:pt x="61" y="123"/>
                    </a:cubicBezTo>
                    <a:cubicBezTo>
                      <a:pt x="59" y="118"/>
                      <a:pt x="57" y="113"/>
                      <a:pt x="56" y="108"/>
                    </a:cubicBezTo>
                    <a:cubicBezTo>
                      <a:pt x="54" y="103"/>
                      <a:pt x="53" y="98"/>
                      <a:pt x="52" y="93"/>
                    </a:cubicBezTo>
                    <a:cubicBezTo>
                      <a:pt x="51" y="88"/>
                      <a:pt x="47" y="84"/>
                      <a:pt x="46" y="80"/>
                    </a:cubicBezTo>
                    <a:cubicBezTo>
                      <a:pt x="46" y="79"/>
                      <a:pt x="46" y="78"/>
                      <a:pt x="45" y="78"/>
                    </a:cubicBezTo>
                    <a:cubicBezTo>
                      <a:pt x="48" y="78"/>
                      <a:pt x="51" y="78"/>
                      <a:pt x="55" y="77"/>
                    </a:cubicBezTo>
                    <a:cubicBezTo>
                      <a:pt x="56" y="77"/>
                      <a:pt x="57" y="77"/>
                      <a:pt x="58" y="77"/>
                    </a:cubicBezTo>
                    <a:cubicBezTo>
                      <a:pt x="58" y="77"/>
                      <a:pt x="58" y="78"/>
                      <a:pt x="58" y="79"/>
                    </a:cubicBezTo>
                    <a:cubicBezTo>
                      <a:pt x="59" y="89"/>
                      <a:pt x="61" y="100"/>
                      <a:pt x="64" y="110"/>
                    </a:cubicBezTo>
                    <a:cubicBezTo>
                      <a:pt x="66" y="118"/>
                      <a:pt x="68" y="127"/>
                      <a:pt x="72" y="135"/>
                    </a:cubicBezTo>
                    <a:cubicBezTo>
                      <a:pt x="70" y="135"/>
                      <a:pt x="68" y="135"/>
                      <a:pt x="67" y="135"/>
                    </a:cubicBezTo>
                    <a:close/>
                    <a:moveTo>
                      <a:pt x="90" y="136"/>
                    </a:moveTo>
                    <a:cubicBezTo>
                      <a:pt x="89" y="136"/>
                      <a:pt x="88" y="136"/>
                      <a:pt x="87" y="136"/>
                    </a:cubicBezTo>
                    <a:cubicBezTo>
                      <a:pt x="83" y="136"/>
                      <a:pt x="80" y="136"/>
                      <a:pt x="76" y="136"/>
                    </a:cubicBezTo>
                    <a:cubicBezTo>
                      <a:pt x="74" y="127"/>
                      <a:pt x="70" y="119"/>
                      <a:pt x="68" y="110"/>
                    </a:cubicBezTo>
                    <a:cubicBezTo>
                      <a:pt x="65" y="100"/>
                      <a:pt x="63" y="89"/>
                      <a:pt x="62" y="78"/>
                    </a:cubicBezTo>
                    <a:cubicBezTo>
                      <a:pt x="62" y="78"/>
                      <a:pt x="61" y="77"/>
                      <a:pt x="61" y="77"/>
                    </a:cubicBezTo>
                    <a:cubicBezTo>
                      <a:pt x="67" y="76"/>
                      <a:pt x="74" y="76"/>
                      <a:pt x="80" y="75"/>
                    </a:cubicBezTo>
                    <a:cubicBezTo>
                      <a:pt x="82" y="75"/>
                      <a:pt x="83" y="75"/>
                      <a:pt x="85" y="75"/>
                    </a:cubicBezTo>
                    <a:cubicBezTo>
                      <a:pt x="86" y="85"/>
                      <a:pt x="87" y="96"/>
                      <a:pt x="87" y="107"/>
                    </a:cubicBezTo>
                    <a:cubicBezTo>
                      <a:pt x="88" y="117"/>
                      <a:pt x="88" y="126"/>
                      <a:pt x="90" y="136"/>
                    </a:cubicBezTo>
                    <a:close/>
                    <a:moveTo>
                      <a:pt x="112" y="106"/>
                    </a:moveTo>
                    <a:cubicBezTo>
                      <a:pt x="111" y="115"/>
                      <a:pt x="111" y="125"/>
                      <a:pt x="112" y="135"/>
                    </a:cubicBezTo>
                    <a:cubicBezTo>
                      <a:pt x="111" y="135"/>
                      <a:pt x="109" y="135"/>
                      <a:pt x="107" y="135"/>
                    </a:cubicBezTo>
                    <a:cubicBezTo>
                      <a:pt x="103" y="136"/>
                      <a:pt x="98" y="136"/>
                      <a:pt x="93" y="136"/>
                    </a:cubicBezTo>
                    <a:cubicBezTo>
                      <a:pt x="93" y="126"/>
                      <a:pt x="92" y="116"/>
                      <a:pt x="92" y="106"/>
                    </a:cubicBezTo>
                    <a:cubicBezTo>
                      <a:pt x="91" y="96"/>
                      <a:pt x="90" y="85"/>
                      <a:pt x="89" y="74"/>
                    </a:cubicBezTo>
                    <a:cubicBezTo>
                      <a:pt x="90" y="74"/>
                      <a:pt x="91" y="74"/>
                      <a:pt x="92" y="74"/>
                    </a:cubicBezTo>
                    <a:cubicBezTo>
                      <a:pt x="95" y="74"/>
                      <a:pt x="99" y="73"/>
                      <a:pt x="102" y="73"/>
                    </a:cubicBezTo>
                    <a:cubicBezTo>
                      <a:pt x="106" y="73"/>
                      <a:pt x="110" y="72"/>
                      <a:pt x="114" y="72"/>
                    </a:cubicBezTo>
                    <a:cubicBezTo>
                      <a:pt x="113" y="83"/>
                      <a:pt x="112" y="94"/>
                      <a:pt x="112" y="106"/>
                    </a:cubicBezTo>
                    <a:close/>
                    <a:moveTo>
                      <a:pt x="131" y="74"/>
                    </a:moveTo>
                    <a:cubicBezTo>
                      <a:pt x="130" y="80"/>
                      <a:pt x="129" y="85"/>
                      <a:pt x="128" y="91"/>
                    </a:cubicBezTo>
                    <a:cubicBezTo>
                      <a:pt x="127" y="96"/>
                      <a:pt x="127" y="102"/>
                      <a:pt x="127" y="107"/>
                    </a:cubicBezTo>
                    <a:cubicBezTo>
                      <a:pt x="127" y="109"/>
                      <a:pt x="127" y="110"/>
                      <a:pt x="127" y="111"/>
                    </a:cubicBezTo>
                    <a:cubicBezTo>
                      <a:pt x="126" y="114"/>
                      <a:pt x="125" y="116"/>
                      <a:pt x="125" y="119"/>
                    </a:cubicBezTo>
                    <a:cubicBezTo>
                      <a:pt x="125" y="117"/>
                      <a:pt x="125" y="116"/>
                      <a:pt x="125" y="114"/>
                    </a:cubicBezTo>
                    <a:cubicBezTo>
                      <a:pt x="125" y="107"/>
                      <a:pt x="127" y="100"/>
                      <a:pt x="127" y="93"/>
                    </a:cubicBezTo>
                    <a:cubicBezTo>
                      <a:pt x="127" y="91"/>
                      <a:pt x="126" y="91"/>
                      <a:pt x="125" y="91"/>
                    </a:cubicBezTo>
                    <a:cubicBezTo>
                      <a:pt x="125" y="85"/>
                      <a:pt x="125" y="79"/>
                      <a:pt x="126" y="73"/>
                    </a:cubicBezTo>
                    <a:cubicBezTo>
                      <a:pt x="127" y="71"/>
                      <a:pt x="124" y="70"/>
                      <a:pt x="124" y="72"/>
                    </a:cubicBezTo>
                    <a:cubicBezTo>
                      <a:pt x="122" y="82"/>
                      <a:pt x="121" y="92"/>
                      <a:pt x="121" y="102"/>
                    </a:cubicBezTo>
                    <a:cubicBezTo>
                      <a:pt x="121" y="102"/>
                      <a:pt x="122" y="102"/>
                      <a:pt x="122" y="102"/>
                    </a:cubicBezTo>
                    <a:cubicBezTo>
                      <a:pt x="121" y="107"/>
                      <a:pt x="120" y="111"/>
                      <a:pt x="120" y="115"/>
                    </a:cubicBezTo>
                    <a:cubicBezTo>
                      <a:pt x="120" y="121"/>
                      <a:pt x="119" y="127"/>
                      <a:pt x="119" y="133"/>
                    </a:cubicBezTo>
                    <a:cubicBezTo>
                      <a:pt x="119" y="133"/>
                      <a:pt x="118" y="134"/>
                      <a:pt x="118" y="134"/>
                    </a:cubicBezTo>
                    <a:cubicBezTo>
                      <a:pt x="117" y="134"/>
                      <a:pt x="116" y="134"/>
                      <a:pt x="116" y="134"/>
                    </a:cubicBezTo>
                    <a:cubicBezTo>
                      <a:pt x="116" y="124"/>
                      <a:pt x="115" y="115"/>
                      <a:pt x="116" y="105"/>
                    </a:cubicBezTo>
                    <a:cubicBezTo>
                      <a:pt x="117" y="94"/>
                      <a:pt x="117" y="82"/>
                      <a:pt x="118" y="71"/>
                    </a:cubicBezTo>
                    <a:cubicBezTo>
                      <a:pt x="123" y="71"/>
                      <a:pt x="127" y="70"/>
                      <a:pt x="132" y="68"/>
                    </a:cubicBezTo>
                    <a:cubicBezTo>
                      <a:pt x="132" y="70"/>
                      <a:pt x="131" y="72"/>
                      <a:pt x="131" y="74"/>
                    </a:cubicBezTo>
                    <a:close/>
                    <a:moveTo>
                      <a:pt x="142" y="43"/>
                    </a:moveTo>
                    <a:cubicBezTo>
                      <a:pt x="142" y="45"/>
                      <a:pt x="141" y="47"/>
                      <a:pt x="140" y="49"/>
                    </a:cubicBezTo>
                    <a:cubicBezTo>
                      <a:pt x="139" y="52"/>
                      <a:pt x="138" y="56"/>
                      <a:pt x="136" y="58"/>
                    </a:cubicBezTo>
                    <a:cubicBezTo>
                      <a:pt x="135" y="59"/>
                      <a:pt x="135" y="59"/>
                      <a:pt x="135" y="60"/>
                    </a:cubicBezTo>
                    <a:cubicBezTo>
                      <a:pt x="134" y="60"/>
                      <a:pt x="134" y="60"/>
                      <a:pt x="134" y="61"/>
                    </a:cubicBezTo>
                    <a:cubicBezTo>
                      <a:pt x="134" y="61"/>
                      <a:pt x="134" y="62"/>
                      <a:pt x="134" y="62"/>
                    </a:cubicBezTo>
                    <a:cubicBezTo>
                      <a:pt x="130" y="62"/>
                      <a:pt x="126" y="64"/>
                      <a:pt x="123" y="64"/>
                    </a:cubicBezTo>
                    <a:cubicBezTo>
                      <a:pt x="116" y="66"/>
                      <a:pt x="109" y="67"/>
                      <a:pt x="101" y="68"/>
                    </a:cubicBezTo>
                    <a:cubicBezTo>
                      <a:pt x="99" y="68"/>
                      <a:pt x="96" y="68"/>
                      <a:pt x="93" y="68"/>
                    </a:cubicBezTo>
                    <a:cubicBezTo>
                      <a:pt x="92" y="68"/>
                      <a:pt x="90" y="68"/>
                      <a:pt x="88" y="69"/>
                    </a:cubicBezTo>
                    <a:cubicBezTo>
                      <a:pt x="87" y="68"/>
                      <a:pt x="86" y="68"/>
                      <a:pt x="85" y="69"/>
                    </a:cubicBezTo>
                    <a:cubicBezTo>
                      <a:pt x="83" y="69"/>
                      <a:pt x="81" y="69"/>
                      <a:pt x="80" y="69"/>
                    </a:cubicBezTo>
                    <a:cubicBezTo>
                      <a:pt x="71" y="70"/>
                      <a:pt x="61" y="71"/>
                      <a:pt x="52" y="72"/>
                    </a:cubicBezTo>
                    <a:cubicBezTo>
                      <a:pt x="44" y="72"/>
                      <a:pt x="35" y="73"/>
                      <a:pt x="27" y="74"/>
                    </a:cubicBezTo>
                    <a:cubicBezTo>
                      <a:pt x="24" y="75"/>
                      <a:pt x="22" y="75"/>
                      <a:pt x="19" y="75"/>
                    </a:cubicBezTo>
                    <a:cubicBezTo>
                      <a:pt x="18" y="75"/>
                      <a:pt x="17" y="75"/>
                      <a:pt x="17" y="76"/>
                    </a:cubicBezTo>
                    <a:cubicBezTo>
                      <a:pt x="15" y="75"/>
                      <a:pt x="14" y="74"/>
                      <a:pt x="13" y="73"/>
                    </a:cubicBezTo>
                    <a:cubicBezTo>
                      <a:pt x="11" y="72"/>
                      <a:pt x="10" y="70"/>
                      <a:pt x="9" y="68"/>
                    </a:cubicBezTo>
                    <a:cubicBezTo>
                      <a:pt x="10" y="64"/>
                      <a:pt x="9" y="58"/>
                      <a:pt x="5" y="55"/>
                    </a:cubicBezTo>
                    <a:cubicBezTo>
                      <a:pt x="4" y="55"/>
                      <a:pt x="7" y="48"/>
                      <a:pt x="8" y="47"/>
                    </a:cubicBezTo>
                    <a:cubicBezTo>
                      <a:pt x="9" y="44"/>
                      <a:pt x="10" y="40"/>
                      <a:pt x="11" y="36"/>
                    </a:cubicBezTo>
                    <a:cubicBezTo>
                      <a:pt x="12" y="32"/>
                      <a:pt x="13" y="28"/>
                      <a:pt x="14" y="25"/>
                    </a:cubicBezTo>
                    <a:cubicBezTo>
                      <a:pt x="15" y="23"/>
                      <a:pt x="15" y="20"/>
                      <a:pt x="16" y="19"/>
                    </a:cubicBezTo>
                    <a:cubicBezTo>
                      <a:pt x="19" y="23"/>
                      <a:pt x="26" y="19"/>
                      <a:pt x="30" y="16"/>
                    </a:cubicBezTo>
                    <a:cubicBezTo>
                      <a:pt x="32" y="17"/>
                      <a:pt x="33" y="18"/>
                      <a:pt x="35" y="18"/>
                    </a:cubicBezTo>
                    <a:cubicBezTo>
                      <a:pt x="39" y="19"/>
                      <a:pt x="42" y="20"/>
                      <a:pt x="46" y="21"/>
                    </a:cubicBezTo>
                    <a:cubicBezTo>
                      <a:pt x="47" y="21"/>
                      <a:pt x="48" y="21"/>
                      <a:pt x="48" y="22"/>
                    </a:cubicBezTo>
                    <a:cubicBezTo>
                      <a:pt x="48" y="22"/>
                      <a:pt x="48" y="22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5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7"/>
                      <a:pt x="47" y="27"/>
                      <a:pt x="48" y="28"/>
                    </a:cubicBezTo>
                    <a:cubicBezTo>
                      <a:pt x="48" y="28"/>
                      <a:pt x="49" y="28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51" y="27"/>
                      <a:pt x="52" y="25"/>
                      <a:pt x="52" y="24"/>
                    </a:cubicBezTo>
                    <a:cubicBezTo>
                      <a:pt x="52" y="24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5" y="21"/>
                      <a:pt x="55" y="19"/>
                      <a:pt x="57" y="17"/>
                    </a:cubicBezTo>
                    <a:cubicBezTo>
                      <a:pt x="58" y="15"/>
                      <a:pt x="62" y="19"/>
                      <a:pt x="64" y="20"/>
                    </a:cubicBezTo>
                    <a:cubicBezTo>
                      <a:pt x="66" y="20"/>
                      <a:pt x="69" y="19"/>
                      <a:pt x="71" y="17"/>
                    </a:cubicBezTo>
                    <a:cubicBezTo>
                      <a:pt x="72" y="16"/>
                      <a:pt x="73" y="15"/>
                      <a:pt x="74" y="13"/>
                    </a:cubicBezTo>
                    <a:cubicBezTo>
                      <a:pt x="76" y="12"/>
                      <a:pt x="78" y="15"/>
                      <a:pt x="79" y="16"/>
                    </a:cubicBezTo>
                    <a:cubicBezTo>
                      <a:pt x="81" y="17"/>
                      <a:pt x="84" y="18"/>
                      <a:pt x="87" y="16"/>
                    </a:cubicBezTo>
                    <a:cubicBezTo>
                      <a:pt x="89" y="15"/>
                      <a:pt x="92" y="9"/>
                      <a:pt x="95" y="11"/>
                    </a:cubicBezTo>
                    <a:cubicBezTo>
                      <a:pt x="96" y="12"/>
                      <a:pt x="97" y="13"/>
                      <a:pt x="98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8" y="14"/>
                      <a:pt x="98" y="14"/>
                      <a:pt x="97" y="14"/>
                    </a:cubicBezTo>
                    <a:cubicBezTo>
                      <a:pt x="96" y="15"/>
                      <a:pt x="95" y="15"/>
                      <a:pt x="95" y="17"/>
                    </a:cubicBezTo>
                    <a:cubicBezTo>
                      <a:pt x="95" y="17"/>
                      <a:pt x="96" y="18"/>
                      <a:pt x="96" y="18"/>
                    </a:cubicBezTo>
                    <a:cubicBezTo>
                      <a:pt x="96" y="19"/>
                      <a:pt x="96" y="20"/>
                      <a:pt x="95" y="20"/>
                    </a:cubicBezTo>
                    <a:cubicBezTo>
                      <a:pt x="95" y="21"/>
                      <a:pt x="94" y="21"/>
                      <a:pt x="93" y="21"/>
                    </a:cubicBezTo>
                    <a:cubicBezTo>
                      <a:pt x="93" y="22"/>
                      <a:pt x="93" y="23"/>
                      <a:pt x="94" y="23"/>
                    </a:cubicBezTo>
                    <a:cubicBezTo>
                      <a:pt x="95" y="24"/>
                      <a:pt x="97" y="22"/>
                      <a:pt x="98" y="21"/>
                    </a:cubicBezTo>
                    <a:cubicBezTo>
                      <a:pt x="98" y="20"/>
                      <a:pt x="98" y="20"/>
                      <a:pt x="98" y="1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19"/>
                      <a:pt x="99" y="19"/>
                      <a:pt x="100" y="19"/>
                    </a:cubicBezTo>
                    <a:cubicBezTo>
                      <a:pt x="100" y="19"/>
                      <a:pt x="101" y="19"/>
                      <a:pt x="102" y="19"/>
                    </a:cubicBezTo>
                    <a:cubicBezTo>
                      <a:pt x="103" y="18"/>
                      <a:pt x="103" y="17"/>
                      <a:pt x="102" y="16"/>
                    </a:cubicBezTo>
                    <a:cubicBezTo>
                      <a:pt x="103" y="16"/>
                      <a:pt x="103" y="16"/>
                      <a:pt x="103" y="16"/>
                    </a:cubicBezTo>
                    <a:cubicBezTo>
                      <a:pt x="108" y="18"/>
                      <a:pt x="109" y="10"/>
                      <a:pt x="113" y="8"/>
                    </a:cubicBezTo>
                    <a:cubicBezTo>
                      <a:pt x="115" y="7"/>
                      <a:pt x="118" y="12"/>
                      <a:pt x="119" y="13"/>
                    </a:cubicBezTo>
                    <a:cubicBezTo>
                      <a:pt x="121" y="16"/>
                      <a:pt x="124" y="15"/>
                      <a:pt x="127" y="15"/>
                    </a:cubicBezTo>
                    <a:cubicBezTo>
                      <a:pt x="128" y="15"/>
                      <a:pt x="130" y="15"/>
                      <a:pt x="131" y="15"/>
                    </a:cubicBezTo>
                    <a:cubicBezTo>
                      <a:pt x="132" y="15"/>
                      <a:pt x="132" y="20"/>
                      <a:pt x="133" y="21"/>
                    </a:cubicBezTo>
                    <a:cubicBezTo>
                      <a:pt x="133" y="22"/>
                      <a:pt x="134" y="23"/>
                      <a:pt x="135" y="24"/>
                    </a:cubicBezTo>
                    <a:cubicBezTo>
                      <a:pt x="136" y="26"/>
                      <a:pt x="135" y="30"/>
                      <a:pt x="134" y="32"/>
                    </a:cubicBezTo>
                    <a:cubicBezTo>
                      <a:pt x="134" y="33"/>
                      <a:pt x="136" y="35"/>
                      <a:pt x="137" y="34"/>
                    </a:cubicBezTo>
                    <a:cubicBezTo>
                      <a:pt x="137" y="34"/>
                      <a:pt x="138" y="33"/>
                      <a:pt x="138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8" y="32"/>
                      <a:pt x="138" y="32"/>
                      <a:pt x="138" y="33"/>
                    </a:cubicBezTo>
                    <a:cubicBezTo>
                      <a:pt x="138" y="34"/>
                      <a:pt x="138" y="35"/>
                      <a:pt x="138" y="36"/>
                    </a:cubicBezTo>
                    <a:cubicBezTo>
                      <a:pt x="138" y="38"/>
                      <a:pt x="140" y="39"/>
                      <a:pt x="142" y="39"/>
                    </a:cubicBezTo>
                    <a:cubicBezTo>
                      <a:pt x="142" y="39"/>
                      <a:pt x="142" y="43"/>
                      <a:pt x="142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774"/>
              <p:cNvSpPr>
                <a:spLocks noEditPoints="1"/>
              </p:cNvSpPr>
              <p:nvPr/>
            </p:nvSpPr>
            <p:spPr bwMode="auto">
              <a:xfrm>
                <a:off x="590" y="2268"/>
                <a:ext cx="49" cy="92"/>
              </a:xfrm>
              <a:custGeom>
                <a:avLst/>
                <a:gdLst>
                  <a:gd name="T0" fmla="*/ 15 w 64"/>
                  <a:gd name="T1" fmla="*/ 2 h 120"/>
                  <a:gd name="T2" fmla="*/ 19 w 64"/>
                  <a:gd name="T3" fmla="*/ 14 h 120"/>
                  <a:gd name="T4" fmla="*/ 47 w 64"/>
                  <a:gd name="T5" fmla="*/ 16 h 120"/>
                  <a:gd name="T6" fmla="*/ 58 w 64"/>
                  <a:gd name="T7" fmla="*/ 3 h 120"/>
                  <a:gd name="T8" fmla="*/ 56 w 64"/>
                  <a:gd name="T9" fmla="*/ 1 h 120"/>
                  <a:gd name="T10" fmla="*/ 25 w 64"/>
                  <a:gd name="T11" fmla="*/ 2 h 120"/>
                  <a:gd name="T12" fmla="*/ 54 w 64"/>
                  <a:gd name="T13" fmla="*/ 5 h 120"/>
                  <a:gd name="T14" fmla="*/ 30 w 64"/>
                  <a:gd name="T15" fmla="*/ 14 h 120"/>
                  <a:gd name="T16" fmla="*/ 19 w 64"/>
                  <a:gd name="T17" fmla="*/ 8 h 120"/>
                  <a:gd name="T18" fmla="*/ 18 w 64"/>
                  <a:gd name="T19" fmla="*/ 3 h 120"/>
                  <a:gd name="T20" fmla="*/ 61 w 64"/>
                  <a:gd name="T21" fmla="*/ 3 h 120"/>
                  <a:gd name="T22" fmla="*/ 51 w 64"/>
                  <a:gd name="T23" fmla="*/ 17 h 120"/>
                  <a:gd name="T24" fmla="*/ 48 w 64"/>
                  <a:gd name="T25" fmla="*/ 37 h 120"/>
                  <a:gd name="T26" fmla="*/ 47 w 64"/>
                  <a:gd name="T27" fmla="*/ 47 h 120"/>
                  <a:gd name="T28" fmla="*/ 50 w 64"/>
                  <a:gd name="T29" fmla="*/ 58 h 120"/>
                  <a:gd name="T30" fmla="*/ 56 w 64"/>
                  <a:gd name="T31" fmla="*/ 59 h 120"/>
                  <a:gd name="T32" fmla="*/ 61 w 64"/>
                  <a:gd name="T33" fmla="*/ 48 h 120"/>
                  <a:gd name="T34" fmla="*/ 64 w 64"/>
                  <a:gd name="T35" fmla="*/ 10 h 120"/>
                  <a:gd name="T36" fmla="*/ 61 w 64"/>
                  <a:gd name="T37" fmla="*/ 3 h 120"/>
                  <a:gd name="T38" fmla="*/ 8 w 64"/>
                  <a:gd name="T39" fmla="*/ 6 h 120"/>
                  <a:gd name="T40" fmla="*/ 2 w 64"/>
                  <a:gd name="T41" fmla="*/ 29 h 120"/>
                  <a:gd name="T42" fmla="*/ 2 w 64"/>
                  <a:gd name="T43" fmla="*/ 46 h 120"/>
                  <a:gd name="T44" fmla="*/ 11 w 64"/>
                  <a:gd name="T45" fmla="*/ 39 h 120"/>
                  <a:gd name="T46" fmla="*/ 17 w 64"/>
                  <a:gd name="T47" fmla="*/ 21 h 120"/>
                  <a:gd name="T48" fmla="*/ 12 w 64"/>
                  <a:gd name="T49" fmla="*/ 5 h 120"/>
                  <a:gd name="T50" fmla="*/ 62 w 64"/>
                  <a:gd name="T51" fmla="*/ 14 h 120"/>
                  <a:gd name="T52" fmla="*/ 61 w 64"/>
                  <a:gd name="T53" fmla="*/ 27 h 120"/>
                  <a:gd name="T54" fmla="*/ 59 w 64"/>
                  <a:gd name="T55" fmla="*/ 47 h 120"/>
                  <a:gd name="T56" fmla="*/ 56 w 64"/>
                  <a:gd name="T57" fmla="*/ 56 h 120"/>
                  <a:gd name="T58" fmla="*/ 49 w 64"/>
                  <a:gd name="T59" fmla="*/ 47 h 120"/>
                  <a:gd name="T60" fmla="*/ 52 w 64"/>
                  <a:gd name="T61" fmla="*/ 20 h 120"/>
                  <a:gd name="T62" fmla="*/ 59 w 64"/>
                  <a:gd name="T63" fmla="*/ 9 h 120"/>
                  <a:gd name="T64" fmla="*/ 16 w 64"/>
                  <a:gd name="T65" fmla="*/ 15 h 120"/>
                  <a:gd name="T66" fmla="*/ 12 w 64"/>
                  <a:gd name="T67" fmla="*/ 35 h 120"/>
                  <a:gd name="T68" fmla="*/ 3 w 64"/>
                  <a:gd name="T69" fmla="*/ 40 h 120"/>
                  <a:gd name="T70" fmla="*/ 10 w 64"/>
                  <a:gd name="T71" fmla="*/ 7 h 120"/>
                  <a:gd name="T72" fmla="*/ 47 w 64"/>
                  <a:gd name="T73" fmla="*/ 64 h 120"/>
                  <a:gd name="T74" fmla="*/ 45 w 64"/>
                  <a:gd name="T75" fmla="*/ 66 h 120"/>
                  <a:gd name="T76" fmla="*/ 42 w 64"/>
                  <a:gd name="T77" fmla="*/ 81 h 120"/>
                  <a:gd name="T78" fmla="*/ 41 w 64"/>
                  <a:gd name="T79" fmla="*/ 107 h 120"/>
                  <a:gd name="T80" fmla="*/ 48 w 64"/>
                  <a:gd name="T81" fmla="*/ 114 h 120"/>
                  <a:gd name="T82" fmla="*/ 56 w 64"/>
                  <a:gd name="T83" fmla="*/ 83 h 120"/>
                  <a:gd name="T84" fmla="*/ 57 w 64"/>
                  <a:gd name="T85" fmla="*/ 65 h 120"/>
                  <a:gd name="T86" fmla="*/ 53 w 64"/>
                  <a:gd name="T87" fmla="*/ 66 h 120"/>
                  <a:gd name="T88" fmla="*/ 54 w 64"/>
                  <a:gd name="T89" fmla="*/ 77 h 120"/>
                  <a:gd name="T90" fmla="*/ 52 w 64"/>
                  <a:gd name="T91" fmla="*/ 96 h 120"/>
                  <a:gd name="T92" fmla="*/ 50 w 64"/>
                  <a:gd name="T93" fmla="*/ 106 h 120"/>
                  <a:gd name="T94" fmla="*/ 43 w 64"/>
                  <a:gd name="T95" fmla="*/ 105 h 120"/>
                  <a:gd name="T96" fmla="*/ 44 w 64"/>
                  <a:gd name="T97" fmla="*/ 83 h 120"/>
                  <a:gd name="T98" fmla="*/ 47 w 64"/>
                  <a:gd name="T99" fmla="*/ 6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4" h="120">
                    <a:moveTo>
                      <a:pt x="26" y="0"/>
                    </a:moveTo>
                    <a:cubicBezTo>
                      <a:pt x="25" y="0"/>
                      <a:pt x="25" y="0"/>
                      <a:pt x="24" y="0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4" y="3"/>
                      <a:pt x="14" y="4"/>
                      <a:pt x="15" y="6"/>
                    </a:cubicBezTo>
                    <a:cubicBezTo>
                      <a:pt x="15" y="6"/>
                      <a:pt x="15" y="7"/>
                      <a:pt x="15" y="7"/>
                    </a:cubicBezTo>
                    <a:cubicBezTo>
                      <a:pt x="16" y="8"/>
                      <a:pt x="16" y="9"/>
                      <a:pt x="17" y="11"/>
                    </a:cubicBezTo>
                    <a:cubicBezTo>
                      <a:pt x="18" y="12"/>
                      <a:pt x="19" y="13"/>
                      <a:pt x="19" y="14"/>
                    </a:cubicBezTo>
                    <a:cubicBezTo>
                      <a:pt x="20" y="15"/>
                      <a:pt x="20" y="15"/>
                      <a:pt x="25" y="16"/>
                    </a:cubicBezTo>
                    <a:cubicBezTo>
                      <a:pt x="27" y="16"/>
                      <a:pt x="29" y="16"/>
                      <a:pt x="31" y="16"/>
                    </a:cubicBezTo>
                    <a:cubicBezTo>
                      <a:pt x="35" y="16"/>
                      <a:pt x="42" y="16"/>
                      <a:pt x="45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3"/>
                      <a:pt x="52" y="11"/>
                      <a:pt x="52" y="11"/>
                    </a:cubicBezTo>
                    <a:cubicBezTo>
                      <a:pt x="52" y="10"/>
                      <a:pt x="53" y="10"/>
                      <a:pt x="53" y="9"/>
                    </a:cubicBezTo>
                    <a:cubicBezTo>
                      <a:pt x="55" y="7"/>
                      <a:pt x="57" y="6"/>
                      <a:pt x="58" y="3"/>
                    </a:cubicBezTo>
                    <a:cubicBezTo>
                      <a:pt x="59" y="2"/>
                      <a:pt x="59" y="2"/>
                      <a:pt x="58" y="2"/>
                    </a:cubicBezTo>
                    <a:cubicBezTo>
                      <a:pt x="58" y="2"/>
                      <a:pt x="57" y="2"/>
                      <a:pt x="57" y="2"/>
                    </a:cubicBezTo>
                    <a:cubicBezTo>
                      <a:pt x="57" y="2"/>
                      <a:pt x="57" y="1"/>
                      <a:pt x="57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4" y="1"/>
                      <a:pt x="48" y="1"/>
                    </a:cubicBezTo>
                    <a:cubicBezTo>
                      <a:pt x="43" y="1"/>
                      <a:pt x="38" y="1"/>
                      <a:pt x="37" y="1"/>
                    </a:cubicBezTo>
                    <a:cubicBezTo>
                      <a:pt x="32" y="0"/>
                      <a:pt x="29" y="0"/>
                      <a:pt x="26" y="0"/>
                    </a:cubicBezTo>
                    <a:close/>
                    <a:moveTo>
                      <a:pt x="25" y="2"/>
                    </a:moveTo>
                    <a:cubicBezTo>
                      <a:pt x="29" y="2"/>
                      <a:pt x="34" y="2"/>
                      <a:pt x="35" y="3"/>
                    </a:cubicBezTo>
                    <a:cubicBezTo>
                      <a:pt x="36" y="3"/>
                      <a:pt x="40" y="3"/>
                      <a:pt x="54" y="3"/>
                    </a:cubicBezTo>
                    <a:cubicBezTo>
                      <a:pt x="55" y="3"/>
                      <a:pt x="55" y="4"/>
                      <a:pt x="55" y="4"/>
                    </a:cubicBezTo>
                    <a:cubicBezTo>
                      <a:pt x="55" y="4"/>
                      <a:pt x="54" y="4"/>
                      <a:pt x="54" y="5"/>
                    </a:cubicBezTo>
                    <a:cubicBezTo>
                      <a:pt x="54" y="6"/>
                      <a:pt x="49" y="11"/>
                      <a:pt x="47" y="13"/>
                    </a:cubicBezTo>
                    <a:cubicBezTo>
                      <a:pt x="46" y="14"/>
                      <a:pt x="46" y="14"/>
                      <a:pt x="45" y="14"/>
                    </a:cubicBezTo>
                    <a:cubicBezTo>
                      <a:pt x="45" y="14"/>
                      <a:pt x="42" y="14"/>
                      <a:pt x="38" y="14"/>
                    </a:cubicBezTo>
                    <a:cubicBezTo>
                      <a:pt x="35" y="14"/>
                      <a:pt x="31" y="14"/>
                      <a:pt x="30" y="14"/>
                    </a:cubicBezTo>
                    <a:cubicBezTo>
                      <a:pt x="29" y="14"/>
                      <a:pt x="28" y="14"/>
                      <a:pt x="28" y="14"/>
                    </a:cubicBezTo>
                    <a:cubicBezTo>
                      <a:pt x="28" y="14"/>
                      <a:pt x="27" y="14"/>
                      <a:pt x="26" y="14"/>
                    </a:cubicBezTo>
                    <a:cubicBezTo>
                      <a:pt x="22" y="13"/>
                      <a:pt x="22" y="14"/>
                      <a:pt x="20" y="9"/>
                    </a:cubicBezTo>
                    <a:cubicBezTo>
                      <a:pt x="19" y="9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19" y="7"/>
                      <a:pt x="18" y="6"/>
                      <a:pt x="18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20" y="2"/>
                    </a:cubicBezTo>
                    <a:cubicBezTo>
                      <a:pt x="21" y="2"/>
                      <a:pt x="23" y="2"/>
                      <a:pt x="25" y="2"/>
                    </a:cubicBezTo>
                    <a:close/>
                    <a:moveTo>
                      <a:pt x="61" y="3"/>
                    </a:moveTo>
                    <a:cubicBezTo>
                      <a:pt x="61" y="3"/>
                      <a:pt x="61" y="3"/>
                      <a:pt x="61" y="3"/>
                    </a:cubicBezTo>
                    <a:cubicBezTo>
                      <a:pt x="60" y="3"/>
                      <a:pt x="60" y="3"/>
                      <a:pt x="60" y="4"/>
                    </a:cubicBezTo>
                    <a:cubicBezTo>
                      <a:pt x="60" y="4"/>
                      <a:pt x="59" y="5"/>
                      <a:pt x="59" y="6"/>
                    </a:cubicBezTo>
                    <a:cubicBezTo>
                      <a:pt x="57" y="8"/>
                      <a:pt x="52" y="15"/>
                      <a:pt x="51" y="15"/>
                    </a:cubicBezTo>
                    <a:cubicBezTo>
                      <a:pt x="51" y="16"/>
                      <a:pt x="51" y="16"/>
                      <a:pt x="51" y="17"/>
                    </a:cubicBezTo>
                    <a:cubicBezTo>
                      <a:pt x="51" y="18"/>
                      <a:pt x="51" y="20"/>
                      <a:pt x="50" y="22"/>
                    </a:cubicBezTo>
                    <a:cubicBezTo>
                      <a:pt x="50" y="26"/>
                      <a:pt x="49" y="29"/>
                      <a:pt x="49" y="31"/>
                    </a:cubicBezTo>
                    <a:cubicBezTo>
                      <a:pt x="49" y="31"/>
                      <a:pt x="49" y="32"/>
                      <a:pt x="49" y="33"/>
                    </a:cubicBezTo>
                    <a:cubicBezTo>
                      <a:pt x="49" y="33"/>
                      <a:pt x="48" y="35"/>
                      <a:pt x="48" y="37"/>
                    </a:cubicBezTo>
                    <a:cubicBezTo>
                      <a:pt x="48" y="39"/>
                      <a:pt x="48" y="40"/>
                      <a:pt x="48" y="41"/>
                    </a:cubicBezTo>
                    <a:cubicBezTo>
                      <a:pt x="48" y="41"/>
                      <a:pt x="47" y="42"/>
                      <a:pt x="47" y="43"/>
                    </a:cubicBezTo>
                    <a:cubicBezTo>
                      <a:pt x="47" y="44"/>
                      <a:pt x="47" y="45"/>
                      <a:pt x="47" y="45"/>
                    </a:cubicBezTo>
                    <a:cubicBezTo>
                      <a:pt x="47" y="46"/>
                      <a:pt x="47" y="46"/>
                      <a:pt x="47" y="47"/>
                    </a:cubicBezTo>
                    <a:cubicBezTo>
                      <a:pt x="47" y="47"/>
                      <a:pt x="47" y="47"/>
                      <a:pt x="46" y="47"/>
                    </a:cubicBezTo>
                    <a:cubicBezTo>
                      <a:pt x="46" y="47"/>
                      <a:pt x="46" y="49"/>
                      <a:pt x="47" y="49"/>
                    </a:cubicBezTo>
                    <a:cubicBezTo>
                      <a:pt x="47" y="49"/>
                      <a:pt x="47" y="50"/>
                      <a:pt x="47" y="50"/>
                    </a:cubicBezTo>
                    <a:cubicBezTo>
                      <a:pt x="47" y="51"/>
                      <a:pt x="49" y="56"/>
                      <a:pt x="50" y="58"/>
                    </a:cubicBezTo>
                    <a:cubicBezTo>
                      <a:pt x="51" y="58"/>
                      <a:pt x="52" y="60"/>
                      <a:pt x="52" y="60"/>
                    </a:cubicBezTo>
                    <a:cubicBezTo>
                      <a:pt x="52" y="60"/>
                      <a:pt x="52" y="61"/>
                      <a:pt x="53" y="61"/>
                    </a:cubicBezTo>
                    <a:cubicBezTo>
                      <a:pt x="54" y="61"/>
                      <a:pt x="55" y="60"/>
                      <a:pt x="55" y="59"/>
                    </a:cubicBezTo>
                    <a:cubicBezTo>
                      <a:pt x="55" y="59"/>
                      <a:pt x="55" y="59"/>
                      <a:pt x="56" y="59"/>
                    </a:cubicBezTo>
                    <a:cubicBezTo>
                      <a:pt x="56" y="59"/>
                      <a:pt x="58" y="57"/>
                      <a:pt x="59" y="56"/>
                    </a:cubicBezTo>
                    <a:cubicBezTo>
                      <a:pt x="60" y="55"/>
                      <a:pt x="60" y="54"/>
                      <a:pt x="60" y="53"/>
                    </a:cubicBezTo>
                    <a:cubicBezTo>
                      <a:pt x="60" y="52"/>
                      <a:pt x="60" y="51"/>
                      <a:pt x="60" y="51"/>
                    </a:cubicBezTo>
                    <a:cubicBezTo>
                      <a:pt x="60" y="51"/>
                      <a:pt x="61" y="50"/>
                      <a:pt x="61" y="48"/>
                    </a:cubicBezTo>
                    <a:cubicBezTo>
                      <a:pt x="61" y="47"/>
                      <a:pt x="61" y="45"/>
                      <a:pt x="62" y="43"/>
                    </a:cubicBezTo>
                    <a:cubicBezTo>
                      <a:pt x="62" y="40"/>
                      <a:pt x="62" y="38"/>
                      <a:pt x="63" y="33"/>
                    </a:cubicBezTo>
                    <a:cubicBezTo>
                      <a:pt x="63" y="32"/>
                      <a:pt x="63" y="29"/>
                      <a:pt x="63" y="27"/>
                    </a:cubicBezTo>
                    <a:cubicBezTo>
                      <a:pt x="64" y="21"/>
                      <a:pt x="64" y="12"/>
                      <a:pt x="64" y="10"/>
                    </a:cubicBezTo>
                    <a:cubicBezTo>
                      <a:pt x="63" y="9"/>
                      <a:pt x="63" y="8"/>
                      <a:pt x="63" y="7"/>
                    </a:cubicBezTo>
                    <a:cubicBezTo>
                      <a:pt x="63" y="7"/>
                      <a:pt x="63" y="6"/>
                      <a:pt x="63" y="6"/>
                    </a:cubicBezTo>
                    <a:cubicBezTo>
                      <a:pt x="63" y="5"/>
                      <a:pt x="62" y="4"/>
                      <a:pt x="62" y="4"/>
                    </a:cubicBezTo>
                    <a:cubicBezTo>
                      <a:pt x="62" y="3"/>
                      <a:pt x="62" y="3"/>
                      <a:pt x="61" y="3"/>
                    </a:cubicBezTo>
                    <a:close/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11"/>
                      <a:pt x="5" y="16"/>
                      <a:pt x="4" y="20"/>
                    </a:cubicBezTo>
                    <a:cubicBezTo>
                      <a:pt x="4" y="21"/>
                      <a:pt x="4" y="23"/>
                      <a:pt x="3" y="24"/>
                    </a:cubicBezTo>
                    <a:cubicBezTo>
                      <a:pt x="3" y="26"/>
                      <a:pt x="2" y="28"/>
                      <a:pt x="2" y="29"/>
                    </a:cubicBezTo>
                    <a:cubicBezTo>
                      <a:pt x="2" y="31"/>
                      <a:pt x="1" y="33"/>
                      <a:pt x="1" y="34"/>
                    </a:cubicBezTo>
                    <a:cubicBezTo>
                      <a:pt x="0" y="36"/>
                      <a:pt x="0" y="38"/>
                      <a:pt x="1" y="40"/>
                    </a:cubicBezTo>
                    <a:cubicBezTo>
                      <a:pt x="1" y="40"/>
                      <a:pt x="1" y="41"/>
                      <a:pt x="1" y="42"/>
                    </a:cubicBezTo>
                    <a:cubicBezTo>
                      <a:pt x="1" y="43"/>
                      <a:pt x="2" y="45"/>
                      <a:pt x="2" y="46"/>
                    </a:cubicBezTo>
                    <a:cubicBezTo>
                      <a:pt x="2" y="46"/>
                      <a:pt x="4" y="46"/>
                      <a:pt x="4" y="45"/>
                    </a:cubicBezTo>
                    <a:cubicBezTo>
                      <a:pt x="4" y="44"/>
                      <a:pt x="7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0"/>
                      <a:pt x="11" y="39"/>
                      <a:pt x="11" y="39"/>
                    </a:cubicBezTo>
                    <a:cubicBezTo>
                      <a:pt x="12" y="39"/>
                      <a:pt x="13" y="38"/>
                      <a:pt x="13" y="37"/>
                    </a:cubicBezTo>
                    <a:cubicBezTo>
                      <a:pt x="13" y="36"/>
                      <a:pt x="14" y="35"/>
                      <a:pt x="14" y="34"/>
                    </a:cubicBezTo>
                    <a:cubicBezTo>
                      <a:pt x="14" y="33"/>
                      <a:pt x="17" y="24"/>
                      <a:pt x="17" y="23"/>
                    </a:cubicBezTo>
                    <a:cubicBezTo>
                      <a:pt x="17" y="23"/>
                      <a:pt x="17" y="22"/>
                      <a:pt x="17" y="21"/>
                    </a:cubicBezTo>
                    <a:cubicBezTo>
                      <a:pt x="17" y="20"/>
                      <a:pt x="18" y="18"/>
                      <a:pt x="18" y="17"/>
                    </a:cubicBezTo>
                    <a:cubicBezTo>
                      <a:pt x="18" y="16"/>
                      <a:pt x="18" y="16"/>
                      <a:pt x="18" y="15"/>
                    </a:cubicBezTo>
                    <a:cubicBezTo>
                      <a:pt x="18" y="13"/>
                      <a:pt x="15" y="9"/>
                      <a:pt x="13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0" y="4"/>
                      <a:pt x="10" y="4"/>
                    </a:cubicBezTo>
                    <a:close/>
                    <a:moveTo>
                      <a:pt x="61" y="7"/>
                    </a:moveTo>
                    <a:cubicBezTo>
                      <a:pt x="61" y="7"/>
                      <a:pt x="61" y="7"/>
                      <a:pt x="61" y="7"/>
                    </a:cubicBezTo>
                    <a:cubicBezTo>
                      <a:pt x="61" y="8"/>
                      <a:pt x="62" y="11"/>
                      <a:pt x="62" y="14"/>
                    </a:cubicBezTo>
                    <a:cubicBezTo>
                      <a:pt x="62" y="16"/>
                      <a:pt x="62" y="17"/>
                      <a:pt x="62" y="17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2" y="20"/>
                      <a:pt x="62" y="22"/>
                    </a:cubicBezTo>
                    <a:cubicBezTo>
                      <a:pt x="62" y="24"/>
                      <a:pt x="62" y="26"/>
                      <a:pt x="61" y="27"/>
                    </a:cubicBezTo>
                    <a:cubicBezTo>
                      <a:pt x="61" y="27"/>
                      <a:pt x="61" y="29"/>
                      <a:pt x="61" y="31"/>
                    </a:cubicBezTo>
                    <a:cubicBezTo>
                      <a:pt x="61" y="32"/>
                      <a:pt x="61" y="35"/>
                      <a:pt x="61" y="37"/>
                    </a:cubicBezTo>
                    <a:cubicBezTo>
                      <a:pt x="60" y="38"/>
                      <a:pt x="60" y="41"/>
                      <a:pt x="60" y="41"/>
                    </a:cubicBezTo>
                    <a:cubicBezTo>
                      <a:pt x="60" y="44"/>
                      <a:pt x="60" y="45"/>
                      <a:pt x="59" y="47"/>
                    </a:cubicBezTo>
                    <a:cubicBezTo>
                      <a:pt x="59" y="48"/>
                      <a:pt x="59" y="49"/>
                      <a:pt x="58" y="51"/>
                    </a:cubicBezTo>
                    <a:cubicBezTo>
                      <a:pt x="58" y="52"/>
                      <a:pt x="58" y="53"/>
                      <a:pt x="58" y="53"/>
                    </a:cubicBezTo>
                    <a:cubicBezTo>
                      <a:pt x="57" y="54"/>
                      <a:pt x="57" y="54"/>
                      <a:pt x="57" y="55"/>
                    </a:cubicBezTo>
                    <a:cubicBezTo>
                      <a:pt x="57" y="55"/>
                      <a:pt x="56" y="56"/>
                      <a:pt x="56" y="56"/>
                    </a:cubicBezTo>
                    <a:cubicBezTo>
                      <a:pt x="55" y="57"/>
                      <a:pt x="54" y="58"/>
                      <a:pt x="54" y="58"/>
                    </a:cubicBezTo>
                    <a:cubicBezTo>
                      <a:pt x="54" y="58"/>
                      <a:pt x="52" y="55"/>
                      <a:pt x="52" y="55"/>
                    </a:cubicBezTo>
                    <a:cubicBezTo>
                      <a:pt x="52" y="55"/>
                      <a:pt x="50" y="50"/>
                      <a:pt x="49" y="48"/>
                    </a:cubicBezTo>
                    <a:cubicBezTo>
                      <a:pt x="49" y="48"/>
                      <a:pt x="49" y="47"/>
                      <a:pt x="49" y="47"/>
                    </a:cubicBezTo>
                    <a:cubicBezTo>
                      <a:pt x="49" y="46"/>
                      <a:pt x="49" y="45"/>
                      <a:pt x="49" y="43"/>
                    </a:cubicBezTo>
                    <a:cubicBezTo>
                      <a:pt x="50" y="40"/>
                      <a:pt x="50" y="38"/>
                      <a:pt x="50" y="37"/>
                    </a:cubicBezTo>
                    <a:cubicBezTo>
                      <a:pt x="50" y="36"/>
                      <a:pt x="51" y="28"/>
                      <a:pt x="52" y="24"/>
                    </a:cubicBezTo>
                    <a:cubicBezTo>
                      <a:pt x="52" y="23"/>
                      <a:pt x="52" y="21"/>
                      <a:pt x="52" y="20"/>
                    </a:cubicBezTo>
                    <a:cubicBezTo>
                      <a:pt x="52" y="19"/>
                      <a:pt x="52" y="18"/>
                      <a:pt x="52" y="18"/>
                    </a:cubicBezTo>
                    <a:cubicBezTo>
                      <a:pt x="52" y="17"/>
                      <a:pt x="53" y="16"/>
                      <a:pt x="55" y="15"/>
                    </a:cubicBezTo>
                    <a:cubicBezTo>
                      <a:pt x="56" y="13"/>
                      <a:pt x="57" y="12"/>
                      <a:pt x="57" y="12"/>
                    </a:cubicBezTo>
                    <a:cubicBezTo>
                      <a:pt x="57" y="12"/>
                      <a:pt x="58" y="10"/>
                      <a:pt x="59" y="9"/>
                    </a:cubicBezTo>
                    <a:cubicBezTo>
                      <a:pt x="60" y="7"/>
                      <a:pt x="61" y="7"/>
                      <a:pt x="61" y="7"/>
                    </a:cubicBezTo>
                    <a:close/>
                    <a:moveTo>
                      <a:pt x="10" y="7"/>
                    </a:moveTo>
                    <a:cubicBezTo>
                      <a:pt x="10" y="7"/>
                      <a:pt x="11" y="9"/>
                      <a:pt x="13" y="11"/>
                    </a:cubicBezTo>
                    <a:cubicBezTo>
                      <a:pt x="14" y="12"/>
                      <a:pt x="15" y="13"/>
                      <a:pt x="16" y="15"/>
                    </a:cubicBezTo>
                    <a:cubicBezTo>
                      <a:pt x="16" y="16"/>
                      <a:pt x="16" y="16"/>
                      <a:pt x="16" y="18"/>
                    </a:cubicBezTo>
                    <a:cubicBezTo>
                      <a:pt x="16" y="19"/>
                      <a:pt x="16" y="20"/>
                      <a:pt x="15" y="21"/>
                    </a:cubicBezTo>
                    <a:cubicBezTo>
                      <a:pt x="15" y="24"/>
                      <a:pt x="14" y="29"/>
                      <a:pt x="13" y="32"/>
                    </a:cubicBezTo>
                    <a:cubicBezTo>
                      <a:pt x="12" y="34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1" y="36"/>
                    </a:cubicBezTo>
                    <a:cubicBezTo>
                      <a:pt x="10" y="36"/>
                      <a:pt x="5" y="40"/>
                      <a:pt x="4" y="41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1"/>
                      <a:pt x="3" y="40"/>
                    </a:cubicBezTo>
                    <a:cubicBezTo>
                      <a:pt x="3" y="40"/>
                      <a:pt x="3" y="39"/>
                      <a:pt x="3" y="39"/>
                    </a:cubicBezTo>
                    <a:cubicBezTo>
                      <a:pt x="2" y="38"/>
                      <a:pt x="2" y="37"/>
                      <a:pt x="4" y="28"/>
                    </a:cubicBezTo>
                    <a:cubicBezTo>
                      <a:pt x="5" y="26"/>
                      <a:pt x="5" y="24"/>
                      <a:pt x="5" y="23"/>
                    </a:cubicBezTo>
                    <a:cubicBezTo>
                      <a:pt x="8" y="15"/>
                      <a:pt x="7" y="13"/>
                      <a:pt x="10" y="7"/>
                    </a:cubicBezTo>
                    <a:close/>
                    <a:moveTo>
                      <a:pt x="52" y="62"/>
                    </a:moveTo>
                    <a:cubicBezTo>
                      <a:pt x="52" y="62"/>
                      <a:pt x="49" y="63"/>
                      <a:pt x="49" y="64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8" y="64"/>
                      <a:pt x="48" y="64"/>
                      <a:pt x="47" y="64"/>
                    </a:cubicBezTo>
                    <a:cubicBezTo>
                      <a:pt x="47" y="65"/>
                      <a:pt x="47" y="65"/>
                      <a:pt x="46" y="65"/>
                    </a:cubicBezTo>
                    <a:cubicBezTo>
                      <a:pt x="46" y="65"/>
                      <a:pt x="46" y="65"/>
                      <a:pt x="46" y="66"/>
                    </a:cubicBezTo>
                    <a:cubicBezTo>
                      <a:pt x="46" y="66"/>
                      <a:pt x="46" y="66"/>
                      <a:pt x="45" y="66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44" y="67"/>
                      <a:pt x="44" y="70"/>
                      <a:pt x="44" y="72"/>
                    </a:cubicBezTo>
                    <a:cubicBezTo>
                      <a:pt x="43" y="72"/>
                      <a:pt x="43" y="74"/>
                      <a:pt x="43" y="75"/>
                    </a:cubicBezTo>
                    <a:cubicBezTo>
                      <a:pt x="43" y="76"/>
                      <a:pt x="43" y="77"/>
                      <a:pt x="43" y="78"/>
                    </a:cubicBezTo>
                    <a:cubicBezTo>
                      <a:pt x="42" y="79"/>
                      <a:pt x="42" y="81"/>
                      <a:pt x="42" y="81"/>
                    </a:cubicBezTo>
                    <a:cubicBezTo>
                      <a:pt x="41" y="87"/>
                      <a:pt x="40" y="92"/>
                      <a:pt x="40" y="94"/>
                    </a:cubicBezTo>
                    <a:cubicBezTo>
                      <a:pt x="40" y="96"/>
                      <a:pt x="39" y="101"/>
                      <a:pt x="39" y="102"/>
                    </a:cubicBezTo>
                    <a:cubicBezTo>
                      <a:pt x="39" y="103"/>
                      <a:pt x="39" y="104"/>
                      <a:pt x="40" y="105"/>
                    </a:cubicBezTo>
                    <a:cubicBezTo>
                      <a:pt x="40" y="105"/>
                      <a:pt x="41" y="106"/>
                      <a:pt x="41" y="107"/>
                    </a:cubicBezTo>
                    <a:cubicBezTo>
                      <a:pt x="42" y="108"/>
                      <a:pt x="42" y="110"/>
                      <a:pt x="43" y="111"/>
                    </a:cubicBezTo>
                    <a:cubicBezTo>
                      <a:pt x="43" y="111"/>
                      <a:pt x="44" y="113"/>
                      <a:pt x="44" y="114"/>
                    </a:cubicBezTo>
                    <a:cubicBezTo>
                      <a:pt x="44" y="114"/>
                      <a:pt x="44" y="114"/>
                      <a:pt x="44" y="115"/>
                    </a:cubicBezTo>
                    <a:cubicBezTo>
                      <a:pt x="48" y="120"/>
                      <a:pt x="47" y="117"/>
                      <a:pt x="48" y="114"/>
                    </a:cubicBezTo>
                    <a:cubicBezTo>
                      <a:pt x="48" y="114"/>
                      <a:pt x="48" y="113"/>
                      <a:pt x="49" y="113"/>
                    </a:cubicBezTo>
                    <a:cubicBezTo>
                      <a:pt x="51" y="111"/>
                      <a:pt x="53" y="108"/>
                      <a:pt x="53" y="105"/>
                    </a:cubicBezTo>
                    <a:cubicBezTo>
                      <a:pt x="53" y="104"/>
                      <a:pt x="53" y="102"/>
                      <a:pt x="54" y="98"/>
                    </a:cubicBezTo>
                    <a:cubicBezTo>
                      <a:pt x="55" y="94"/>
                      <a:pt x="55" y="89"/>
                      <a:pt x="56" y="83"/>
                    </a:cubicBezTo>
                    <a:cubicBezTo>
                      <a:pt x="56" y="81"/>
                      <a:pt x="56" y="79"/>
                      <a:pt x="56" y="78"/>
                    </a:cubicBezTo>
                    <a:cubicBezTo>
                      <a:pt x="56" y="77"/>
                      <a:pt x="57" y="76"/>
                      <a:pt x="57" y="75"/>
                    </a:cubicBezTo>
                    <a:cubicBezTo>
                      <a:pt x="57" y="72"/>
                      <a:pt x="57" y="69"/>
                      <a:pt x="58" y="69"/>
                    </a:cubicBezTo>
                    <a:cubicBezTo>
                      <a:pt x="59" y="67"/>
                      <a:pt x="58" y="67"/>
                      <a:pt x="57" y="65"/>
                    </a:cubicBezTo>
                    <a:cubicBezTo>
                      <a:pt x="56" y="65"/>
                      <a:pt x="55" y="64"/>
                      <a:pt x="54" y="63"/>
                    </a:cubicBezTo>
                    <a:cubicBezTo>
                      <a:pt x="53" y="62"/>
                      <a:pt x="53" y="62"/>
                      <a:pt x="52" y="62"/>
                    </a:cubicBezTo>
                    <a:close/>
                    <a:moveTo>
                      <a:pt x="52" y="64"/>
                    </a:moveTo>
                    <a:cubicBezTo>
                      <a:pt x="53" y="66"/>
                      <a:pt x="53" y="66"/>
                      <a:pt x="53" y="66"/>
                    </a:cubicBezTo>
                    <a:cubicBezTo>
                      <a:pt x="54" y="67"/>
                      <a:pt x="55" y="68"/>
                      <a:pt x="56" y="68"/>
                    </a:cubicBezTo>
                    <a:cubicBezTo>
                      <a:pt x="56" y="68"/>
                      <a:pt x="56" y="68"/>
                      <a:pt x="56" y="69"/>
                    </a:cubicBezTo>
                    <a:cubicBezTo>
                      <a:pt x="55" y="72"/>
                      <a:pt x="55" y="74"/>
                      <a:pt x="55" y="75"/>
                    </a:cubicBezTo>
                    <a:cubicBezTo>
                      <a:pt x="55" y="75"/>
                      <a:pt x="55" y="76"/>
                      <a:pt x="54" y="77"/>
                    </a:cubicBezTo>
                    <a:cubicBezTo>
                      <a:pt x="54" y="77"/>
                      <a:pt x="54" y="79"/>
                      <a:pt x="54" y="81"/>
                    </a:cubicBezTo>
                    <a:cubicBezTo>
                      <a:pt x="54" y="83"/>
                      <a:pt x="54" y="85"/>
                      <a:pt x="54" y="86"/>
                    </a:cubicBezTo>
                    <a:cubicBezTo>
                      <a:pt x="54" y="86"/>
                      <a:pt x="53" y="88"/>
                      <a:pt x="53" y="91"/>
                    </a:cubicBezTo>
                    <a:cubicBezTo>
                      <a:pt x="53" y="93"/>
                      <a:pt x="52" y="95"/>
                      <a:pt x="52" y="96"/>
                    </a:cubicBezTo>
                    <a:cubicBezTo>
                      <a:pt x="52" y="96"/>
                      <a:pt x="52" y="97"/>
                      <a:pt x="52" y="98"/>
                    </a:cubicBezTo>
                    <a:cubicBezTo>
                      <a:pt x="52" y="99"/>
                      <a:pt x="52" y="100"/>
                      <a:pt x="52" y="100"/>
                    </a:cubicBezTo>
                    <a:cubicBezTo>
                      <a:pt x="51" y="100"/>
                      <a:pt x="51" y="103"/>
                      <a:pt x="50" y="104"/>
                    </a:cubicBezTo>
                    <a:cubicBezTo>
                      <a:pt x="50" y="105"/>
                      <a:pt x="50" y="106"/>
                      <a:pt x="50" y="106"/>
                    </a:cubicBezTo>
                    <a:cubicBezTo>
                      <a:pt x="50" y="106"/>
                      <a:pt x="50" y="106"/>
                      <a:pt x="50" y="107"/>
                    </a:cubicBezTo>
                    <a:cubicBezTo>
                      <a:pt x="50" y="108"/>
                      <a:pt x="49" y="109"/>
                      <a:pt x="48" y="110"/>
                    </a:cubicBezTo>
                    <a:cubicBezTo>
                      <a:pt x="47" y="111"/>
                      <a:pt x="46" y="112"/>
                      <a:pt x="46" y="112"/>
                    </a:cubicBezTo>
                    <a:cubicBezTo>
                      <a:pt x="46" y="112"/>
                      <a:pt x="45" y="111"/>
                      <a:pt x="43" y="105"/>
                    </a:cubicBezTo>
                    <a:cubicBezTo>
                      <a:pt x="41" y="102"/>
                      <a:pt x="41" y="101"/>
                      <a:pt x="41" y="99"/>
                    </a:cubicBezTo>
                    <a:cubicBezTo>
                      <a:pt x="42" y="98"/>
                      <a:pt x="42" y="97"/>
                      <a:pt x="42" y="96"/>
                    </a:cubicBezTo>
                    <a:cubicBezTo>
                      <a:pt x="42" y="93"/>
                      <a:pt x="43" y="89"/>
                      <a:pt x="43" y="87"/>
                    </a:cubicBezTo>
                    <a:cubicBezTo>
                      <a:pt x="43" y="86"/>
                      <a:pt x="44" y="84"/>
                      <a:pt x="44" y="83"/>
                    </a:cubicBezTo>
                    <a:cubicBezTo>
                      <a:pt x="44" y="82"/>
                      <a:pt x="44" y="81"/>
                      <a:pt x="44" y="81"/>
                    </a:cubicBezTo>
                    <a:cubicBezTo>
                      <a:pt x="44" y="80"/>
                      <a:pt x="45" y="79"/>
                      <a:pt x="45" y="77"/>
                    </a:cubicBezTo>
                    <a:cubicBezTo>
                      <a:pt x="45" y="75"/>
                      <a:pt x="45" y="73"/>
                      <a:pt x="46" y="71"/>
                    </a:cubicBezTo>
                    <a:cubicBezTo>
                      <a:pt x="46" y="70"/>
                      <a:pt x="46" y="69"/>
                      <a:pt x="47" y="69"/>
                    </a:cubicBezTo>
                    <a:cubicBezTo>
                      <a:pt x="48" y="68"/>
                      <a:pt x="49" y="67"/>
                      <a:pt x="50" y="66"/>
                    </a:cubicBezTo>
                    <a:lnTo>
                      <a:pt x="52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775"/>
              <p:cNvSpPr>
                <a:spLocks noEditPoints="1"/>
              </p:cNvSpPr>
              <p:nvPr/>
            </p:nvSpPr>
            <p:spPr bwMode="auto">
              <a:xfrm>
                <a:off x="561" y="2257"/>
                <a:ext cx="30" cy="38"/>
              </a:xfrm>
              <a:custGeom>
                <a:avLst/>
                <a:gdLst>
                  <a:gd name="T0" fmla="*/ 7 w 39"/>
                  <a:gd name="T1" fmla="*/ 24 h 49"/>
                  <a:gd name="T2" fmla="*/ 12 w 39"/>
                  <a:gd name="T3" fmla="*/ 29 h 49"/>
                  <a:gd name="T4" fmla="*/ 15 w 39"/>
                  <a:gd name="T5" fmla="*/ 42 h 49"/>
                  <a:gd name="T6" fmla="*/ 15 w 39"/>
                  <a:gd name="T7" fmla="*/ 45 h 49"/>
                  <a:gd name="T8" fmla="*/ 34 w 39"/>
                  <a:gd name="T9" fmla="*/ 30 h 49"/>
                  <a:gd name="T10" fmla="*/ 37 w 39"/>
                  <a:gd name="T11" fmla="*/ 25 h 49"/>
                  <a:gd name="T12" fmla="*/ 37 w 39"/>
                  <a:gd name="T13" fmla="*/ 9 h 49"/>
                  <a:gd name="T14" fmla="*/ 23 w 39"/>
                  <a:gd name="T15" fmla="*/ 5 h 49"/>
                  <a:gd name="T16" fmla="*/ 18 w 39"/>
                  <a:gd name="T17" fmla="*/ 2 h 49"/>
                  <a:gd name="T18" fmla="*/ 22 w 39"/>
                  <a:gd name="T19" fmla="*/ 6 h 49"/>
                  <a:gd name="T20" fmla="*/ 24 w 39"/>
                  <a:gd name="T21" fmla="*/ 8 h 49"/>
                  <a:gd name="T22" fmla="*/ 25 w 39"/>
                  <a:gd name="T23" fmla="*/ 7 h 49"/>
                  <a:gd name="T24" fmla="*/ 25 w 39"/>
                  <a:gd name="T25" fmla="*/ 8 h 49"/>
                  <a:gd name="T26" fmla="*/ 27 w 39"/>
                  <a:gd name="T27" fmla="*/ 6 h 49"/>
                  <a:gd name="T28" fmla="*/ 27 w 39"/>
                  <a:gd name="T29" fmla="*/ 8 h 49"/>
                  <a:gd name="T30" fmla="*/ 29 w 39"/>
                  <a:gd name="T31" fmla="*/ 5 h 49"/>
                  <a:gd name="T32" fmla="*/ 29 w 39"/>
                  <a:gd name="T33" fmla="*/ 6 h 49"/>
                  <a:gd name="T34" fmla="*/ 29 w 39"/>
                  <a:gd name="T35" fmla="*/ 10 h 49"/>
                  <a:gd name="T36" fmla="*/ 31 w 39"/>
                  <a:gd name="T37" fmla="*/ 7 h 49"/>
                  <a:gd name="T38" fmla="*/ 30 w 39"/>
                  <a:gd name="T39" fmla="*/ 11 h 49"/>
                  <a:gd name="T40" fmla="*/ 31 w 39"/>
                  <a:gd name="T41" fmla="*/ 13 h 49"/>
                  <a:gd name="T42" fmla="*/ 34 w 39"/>
                  <a:gd name="T43" fmla="*/ 9 h 49"/>
                  <a:gd name="T44" fmla="*/ 35 w 39"/>
                  <a:gd name="T45" fmla="*/ 9 h 49"/>
                  <a:gd name="T46" fmla="*/ 34 w 39"/>
                  <a:gd name="T47" fmla="*/ 11 h 49"/>
                  <a:gd name="T48" fmla="*/ 33 w 39"/>
                  <a:gd name="T49" fmla="*/ 15 h 49"/>
                  <a:gd name="T50" fmla="*/ 33 w 39"/>
                  <a:gd name="T51" fmla="*/ 17 h 49"/>
                  <a:gd name="T52" fmla="*/ 34 w 39"/>
                  <a:gd name="T53" fmla="*/ 14 h 49"/>
                  <a:gd name="T54" fmla="*/ 35 w 39"/>
                  <a:gd name="T55" fmla="*/ 11 h 49"/>
                  <a:gd name="T56" fmla="*/ 36 w 39"/>
                  <a:gd name="T57" fmla="*/ 10 h 49"/>
                  <a:gd name="T58" fmla="*/ 34 w 39"/>
                  <a:gd name="T59" fmla="*/ 18 h 49"/>
                  <a:gd name="T60" fmla="*/ 32 w 39"/>
                  <a:gd name="T61" fmla="*/ 22 h 49"/>
                  <a:gd name="T62" fmla="*/ 37 w 39"/>
                  <a:gd name="T63" fmla="*/ 14 h 49"/>
                  <a:gd name="T64" fmla="*/ 32 w 39"/>
                  <a:gd name="T65" fmla="*/ 24 h 49"/>
                  <a:gd name="T66" fmla="*/ 29 w 39"/>
                  <a:gd name="T67" fmla="*/ 31 h 49"/>
                  <a:gd name="T68" fmla="*/ 25 w 39"/>
                  <a:gd name="T69" fmla="*/ 35 h 49"/>
                  <a:gd name="T70" fmla="*/ 24 w 39"/>
                  <a:gd name="T71" fmla="*/ 35 h 49"/>
                  <a:gd name="T72" fmla="*/ 23 w 39"/>
                  <a:gd name="T73" fmla="*/ 35 h 49"/>
                  <a:gd name="T74" fmla="*/ 23 w 39"/>
                  <a:gd name="T75" fmla="*/ 32 h 49"/>
                  <a:gd name="T76" fmla="*/ 19 w 39"/>
                  <a:gd name="T77" fmla="*/ 38 h 49"/>
                  <a:gd name="T78" fmla="*/ 18 w 39"/>
                  <a:gd name="T79" fmla="*/ 39 h 49"/>
                  <a:gd name="T80" fmla="*/ 17 w 39"/>
                  <a:gd name="T81" fmla="*/ 33 h 49"/>
                  <a:gd name="T82" fmla="*/ 11 w 39"/>
                  <a:gd name="T83" fmla="*/ 26 h 49"/>
                  <a:gd name="T84" fmla="*/ 15 w 39"/>
                  <a:gd name="T85" fmla="*/ 2 h 49"/>
                  <a:gd name="T86" fmla="*/ 37 w 39"/>
                  <a:gd name="T87" fmla="*/ 18 h 49"/>
                  <a:gd name="T88" fmla="*/ 35 w 39"/>
                  <a:gd name="T89" fmla="*/ 24 h 49"/>
                  <a:gd name="T90" fmla="*/ 37 w 39"/>
                  <a:gd name="T91" fmla="*/ 22 h 49"/>
                  <a:gd name="T92" fmla="*/ 31 w 39"/>
                  <a:gd name="T93" fmla="*/ 30 h 49"/>
                  <a:gd name="T94" fmla="*/ 34 w 39"/>
                  <a:gd name="T95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9" h="49">
                    <a:moveTo>
                      <a:pt x="18" y="0"/>
                    </a:moveTo>
                    <a:cubicBezTo>
                      <a:pt x="17" y="0"/>
                      <a:pt x="16" y="0"/>
                      <a:pt x="16" y="1"/>
                    </a:cubicBezTo>
                    <a:cubicBezTo>
                      <a:pt x="8" y="1"/>
                      <a:pt x="0" y="13"/>
                      <a:pt x="6" y="22"/>
                    </a:cubicBezTo>
                    <a:cubicBezTo>
                      <a:pt x="6" y="23"/>
                      <a:pt x="7" y="24"/>
                      <a:pt x="7" y="24"/>
                    </a:cubicBezTo>
                    <a:cubicBezTo>
                      <a:pt x="7" y="24"/>
                      <a:pt x="8" y="24"/>
                      <a:pt x="8" y="25"/>
                    </a:cubicBezTo>
                    <a:cubicBezTo>
                      <a:pt x="9" y="26"/>
                      <a:pt x="10" y="27"/>
                      <a:pt x="10" y="27"/>
                    </a:cubicBezTo>
                    <a:cubicBezTo>
                      <a:pt x="11" y="27"/>
                      <a:pt x="11" y="28"/>
                      <a:pt x="11" y="28"/>
                    </a:cubicBezTo>
                    <a:cubicBezTo>
                      <a:pt x="12" y="28"/>
                      <a:pt x="12" y="29"/>
                      <a:pt x="12" y="29"/>
                    </a:cubicBezTo>
                    <a:cubicBezTo>
                      <a:pt x="13" y="29"/>
                      <a:pt x="16" y="33"/>
                      <a:pt x="16" y="34"/>
                    </a:cubicBezTo>
                    <a:cubicBezTo>
                      <a:pt x="16" y="35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40"/>
                      <a:pt x="15" y="42"/>
                    </a:cubicBezTo>
                    <a:cubicBezTo>
                      <a:pt x="15" y="43"/>
                      <a:pt x="14" y="44"/>
                      <a:pt x="14" y="44"/>
                    </a:cubicBezTo>
                    <a:cubicBezTo>
                      <a:pt x="13" y="47"/>
                      <a:pt x="11" y="46"/>
                      <a:pt x="13" y="49"/>
                    </a:cubicBezTo>
                    <a:cubicBezTo>
                      <a:pt x="13" y="49"/>
                      <a:pt x="14" y="49"/>
                      <a:pt x="14" y="48"/>
                    </a:cubicBezTo>
                    <a:cubicBezTo>
                      <a:pt x="14" y="48"/>
                      <a:pt x="15" y="45"/>
                      <a:pt x="15" y="45"/>
                    </a:cubicBezTo>
                    <a:cubicBezTo>
                      <a:pt x="16" y="45"/>
                      <a:pt x="16" y="45"/>
                      <a:pt x="16" y="44"/>
                    </a:cubicBezTo>
                    <a:cubicBezTo>
                      <a:pt x="20" y="39"/>
                      <a:pt x="25" y="38"/>
                      <a:pt x="30" y="34"/>
                    </a:cubicBezTo>
                    <a:cubicBezTo>
                      <a:pt x="30" y="34"/>
                      <a:pt x="32" y="33"/>
                      <a:pt x="33" y="32"/>
                    </a:cubicBezTo>
                    <a:cubicBezTo>
                      <a:pt x="34" y="31"/>
                      <a:pt x="34" y="30"/>
                      <a:pt x="34" y="30"/>
                    </a:cubicBezTo>
                    <a:cubicBezTo>
                      <a:pt x="35" y="30"/>
                      <a:pt x="35" y="30"/>
                      <a:pt x="35" y="29"/>
                    </a:cubicBezTo>
                    <a:cubicBezTo>
                      <a:pt x="35" y="29"/>
                      <a:pt x="35" y="29"/>
                      <a:pt x="36" y="28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6"/>
                      <a:pt x="37" y="26"/>
                      <a:pt x="37" y="25"/>
                    </a:cubicBezTo>
                    <a:cubicBezTo>
                      <a:pt x="37" y="25"/>
                      <a:pt x="38" y="24"/>
                      <a:pt x="38" y="24"/>
                    </a:cubicBezTo>
                    <a:cubicBezTo>
                      <a:pt x="38" y="24"/>
                      <a:pt x="38" y="22"/>
                      <a:pt x="38" y="22"/>
                    </a:cubicBezTo>
                    <a:cubicBezTo>
                      <a:pt x="39" y="21"/>
                      <a:pt x="39" y="16"/>
                      <a:pt x="38" y="15"/>
                    </a:cubicBezTo>
                    <a:cubicBezTo>
                      <a:pt x="38" y="13"/>
                      <a:pt x="37" y="11"/>
                      <a:pt x="37" y="9"/>
                    </a:cubicBezTo>
                    <a:cubicBezTo>
                      <a:pt x="34" y="5"/>
                      <a:pt x="30" y="3"/>
                      <a:pt x="27" y="4"/>
                    </a:cubicBezTo>
                    <a:cubicBezTo>
                      <a:pt x="27" y="4"/>
                      <a:pt x="26" y="4"/>
                      <a:pt x="26" y="4"/>
                    </a:cubicBezTo>
                    <a:cubicBezTo>
                      <a:pt x="26" y="4"/>
                      <a:pt x="24" y="5"/>
                      <a:pt x="24" y="6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0" y="1"/>
                      <a:pt x="19" y="0"/>
                      <a:pt x="18" y="0"/>
                    </a:cubicBezTo>
                    <a:close/>
                    <a:moveTo>
                      <a:pt x="18" y="2"/>
                    </a:moveTo>
                    <a:cubicBezTo>
                      <a:pt x="19" y="2"/>
                      <a:pt x="19" y="2"/>
                      <a:pt x="20" y="2"/>
                    </a:cubicBezTo>
                    <a:cubicBezTo>
                      <a:pt x="20" y="3"/>
                      <a:pt x="21" y="3"/>
                      <a:pt x="21" y="4"/>
                    </a:cubicBezTo>
                    <a:cubicBezTo>
                      <a:pt x="21" y="4"/>
                      <a:pt x="22" y="4"/>
                      <a:pt x="22" y="4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2" y="12"/>
                      <a:pt x="23" y="11"/>
                      <a:pt x="23" y="10"/>
                    </a:cubicBezTo>
                    <a:cubicBezTo>
                      <a:pt x="23" y="10"/>
                      <a:pt x="23" y="9"/>
                      <a:pt x="24" y="8"/>
                    </a:cubicBezTo>
                    <a:cubicBezTo>
                      <a:pt x="25" y="7"/>
                      <a:pt x="25" y="6"/>
                      <a:pt x="24" y="7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5" y="7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10"/>
                      <a:pt x="26" y="8"/>
                      <a:pt x="26" y="7"/>
                    </a:cubicBezTo>
                    <a:cubicBezTo>
                      <a:pt x="26" y="6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6"/>
                    </a:cubicBezTo>
                    <a:cubicBezTo>
                      <a:pt x="27" y="6"/>
                      <a:pt x="27" y="7"/>
                      <a:pt x="27" y="8"/>
                    </a:cubicBezTo>
                    <a:cubicBezTo>
                      <a:pt x="26" y="9"/>
                      <a:pt x="26" y="9"/>
                      <a:pt x="26" y="10"/>
                    </a:cubicBezTo>
                    <a:cubicBezTo>
                      <a:pt x="27" y="10"/>
                      <a:pt x="27" y="10"/>
                      <a:pt x="27" y="9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7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29" y="5"/>
                      <a:pt x="28" y="6"/>
                      <a:pt x="28" y="7"/>
                    </a:cubicBezTo>
                    <a:cubicBezTo>
                      <a:pt x="27" y="9"/>
                      <a:pt x="27" y="12"/>
                      <a:pt x="28" y="9"/>
                    </a:cubicBezTo>
                    <a:cubicBezTo>
                      <a:pt x="28" y="9"/>
                      <a:pt x="28" y="9"/>
                      <a:pt x="29" y="8"/>
                    </a:cubicBezTo>
                    <a:cubicBezTo>
                      <a:pt x="29" y="7"/>
                      <a:pt x="29" y="6"/>
                      <a:pt x="29" y="6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7"/>
                    </a:cubicBezTo>
                    <a:cubicBezTo>
                      <a:pt x="29" y="9"/>
                      <a:pt x="29" y="9"/>
                      <a:pt x="29" y="10"/>
                    </a:cubicBezTo>
                    <a:cubicBezTo>
                      <a:pt x="29" y="11"/>
                      <a:pt x="29" y="11"/>
                      <a:pt x="29" y="10"/>
                    </a:cubicBezTo>
                    <a:cubicBezTo>
                      <a:pt x="29" y="10"/>
                      <a:pt x="31" y="7"/>
                      <a:pt x="30" y="6"/>
                    </a:cubicBezTo>
                    <a:cubicBezTo>
                      <a:pt x="30" y="6"/>
                      <a:pt x="30" y="6"/>
                      <a:pt x="31" y="6"/>
                    </a:cubicBezTo>
                    <a:cubicBezTo>
                      <a:pt x="31" y="6"/>
                      <a:pt x="32" y="6"/>
                      <a:pt x="31" y="7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9"/>
                      <a:pt x="30" y="9"/>
                      <a:pt x="30" y="9"/>
                    </a:cubicBezTo>
                    <a:cubicBezTo>
                      <a:pt x="30" y="9"/>
                      <a:pt x="30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1" y="10"/>
                    </a:cubicBezTo>
                    <a:cubicBezTo>
                      <a:pt x="32" y="7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9"/>
                    </a:cubicBezTo>
                    <a:cubicBezTo>
                      <a:pt x="31" y="10"/>
                      <a:pt x="31" y="12"/>
                      <a:pt x="31" y="13"/>
                    </a:cubicBezTo>
                    <a:cubicBezTo>
                      <a:pt x="31" y="13"/>
                      <a:pt x="31" y="12"/>
                      <a:pt x="32" y="12"/>
                    </a:cubicBezTo>
                    <a:cubicBezTo>
                      <a:pt x="33" y="5"/>
                      <a:pt x="34" y="7"/>
                      <a:pt x="33" y="9"/>
                    </a:cubicBezTo>
                    <a:cubicBezTo>
                      <a:pt x="31" y="16"/>
                      <a:pt x="32" y="16"/>
                      <a:pt x="34" y="10"/>
                    </a:cubicBezTo>
                    <a:cubicBezTo>
                      <a:pt x="34" y="10"/>
                      <a:pt x="34" y="10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10"/>
                      <a:pt x="35" y="10"/>
                    </a:cubicBezTo>
                    <a:cubicBezTo>
                      <a:pt x="34" y="10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2"/>
                      <a:pt x="34" y="13"/>
                      <a:pt x="33" y="15"/>
                    </a:cubicBezTo>
                    <a:cubicBezTo>
                      <a:pt x="32" y="16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7"/>
                    </a:cubicBezTo>
                    <a:cubicBezTo>
                      <a:pt x="32" y="17"/>
                      <a:pt x="32" y="17"/>
                      <a:pt x="33" y="17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4"/>
                      <a:pt x="34" y="14"/>
                      <a:pt x="34" y="14"/>
                    </a:cubicBezTo>
                    <a:cubicBezTo>
                      <a:pt x="34" y="14"/>
                      <a:pt x="34" y="13"/>
                      <a:pt x="34" y="13"/>
                    </a:cubicBezTo>
                    <a:cubicBezTo>
                      <a:pt x="34" y="13"/>
                      <a:pt x="34" y="12"/>
                      <a:pt x="34" y="12"/>
                    </a:cubicBezTo>
                    <a:cubicBezTo>
                      <a:pt x="34" y="12"/>
                      <a:pt x="35" y="12"/>
                      <a:pt x="35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1"/>
                      <a:pt x="36" y="11"/>
                    </a:cubicBezTo>
                    <a:cubicBezTo>
                      <a:pt x="36" y="11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4"/>
                      <a:pt x="34" y="16"/>
                      <a:pt x="34" y="18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2" y="20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3" y="21"/>
                      <a:pt x="33" y="20"/>
                    </a:cubicBezTo>
                    <a:cubicBezTo>
                      <a:pt x="33" y="20"/>
                      <a:pt x="34" y="19"/>
                      <a:pt x="34" y="18"/>
                    </a:cubicBezTo>
                    <a:cubicBezTo>
                      <a:pt x="35" y="17"/>
                      <a:pt x="35" y="16"/>
                      <a:pt x="35" y="16"/>
                    </a:cubicBezTo>
                    <a:cubicBezTo>
                      <a:pt x="36" y="15"/>
                      <a:pt x="36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4"/>
                      <a:pt x="37" y="16"/>
                      <a:pt x="37" y="16"/>
                    </a:cubicBezTo>
                    <a:cubicBezTo>
                      <a:pt x="36" y="18"/>
                      <a:pt x="34" y="21"/>
                      <a:pt x="32" y="24"/>
                    </a:cubicBezTo>
                    <a:cubicBezTo>
                      <a:pt x="31" y="26"/>
                      <a:pt x="30" y="29"/>
                      <a:pt x="29" y="31"/>
                    </a:cubicBezTo>
                    <a:cubicBezTo>
                      <a:pt x="29" y="32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6" y="35"/>
                      <a:pt x="28" y="32"/>
                      <a:pt x="29" y="31"/>
                    </a:cubicBezTo>
                    <a:cubicBezTo>
                      <a:pt x="30" y="29"/>
                      <a:pt x="29" y="29"/>
                      <a:pt x="28" y="31"/>
                    </a:cubicBezTo>
                    <a:cubicBezTo>
                      <a:pt x="28" y="32"/>
                      <a:pt x="27" y="33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5" y="35"/>
                      <a:pt x="25" y="35"/>
                    </a:cubicBezTo>
                    <a:cubicBezTo>
                      <a:pt x="27" y="30"/>
                      <a:pt x="27" y="29"/>
                      <a:pt x="25" y="33"/>
                    </a:cubicBezTo>
                    <a:cubicBezTo>
                      <a:pt x="25" y="34"/>
                      <a:pt x="25" y="34"/>
                      <a:pt x="24" y="35"/>
                    </a:cubicBezTo>
                    <a:cubicBezTo>
                      <a:pt x="24" y="35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5"/>
                    </a:cubicBezTo>
                    <a:cubicBezTo>
                      <a:pt x="24" y="35"/>
                      <a:pt x="24" y="34"/>
                      <a:pt x="24" y="34"/>
                    </a:cubicBezTo>
                    <a:cubicBezTo>
                      <a:pt x="25" y="33"/>
                      <a:pt x="25" y="32"/>
                      <a:pt x="25" y="32"/>
                    </a:cubicBezTo>
                    <a:cubicBezTo>
                      <a:pt x="26" y="31"/>
                      <a:pt x="26" y="30"/>
                      <a:pt x="26" y="30"/>
                    </a:cubicBezTo>
                    <a:cubicBezTo>
                      <a:pt x="25" y="30"/>
                      <a:pt x="24" y="32"/>
                      <a:pt x="23" y="35"/>
                    </a:cubicBezTo>
                    <a:cubicBezTo>
                      <a:pt x="23" y="35"/>
                      <a:pt x="23" y="36"/>
                      <a:pt x="22" y="36"/>
                    </a:cubicBezTo>
                    <a:cubicBezTo>
                      <a:pt x="22" y="37"/>
                      <a:pt x="22" y="37"/>
                      <a:pt x="21" y="37"/>
                    </a:cubicBezTo>
                    <a:cubicBezTo>
                      <a:pt x="21" y="37"/>
                      <a:pt x="21" y="36"/>
                      <a:pt x="22" y="36"/>
                    </a:cubicBezTo>
                    <a:cubicBezTo>
                      <a:pt x="22" y="35"/>
                      <a:pt x="23" y="32"/>
                      <a:pt x="23" y="32"/>
                    </a:cubicBezTo>
                    <a:cubicBezTo>
                      <a:pt x="23" y="32"/>
                      <a:pt x="22" y="32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4"/>
                      <a:pt x="22" y="34"/>
                    </a:cubicBezTo>
                    <a:cubicBezTo>
                      <a:pt x="21" y="36"/>
                      <a:pt x="20" y="38"/>
                      <a:pt x="19" y="38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8"/>
                      <a:pt x="19" y="38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9" y="36"/>
                      <a:pt x="18" y="38"/>
                      <a:pt x="18" y="39"/>
                    </a:cubicBezTo>
                    <a:cubicBezTo>
                      <a:pt x="18" y="40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0"/>
                    </a:cubicBezTo>
                    <a:cubicBezTo>
                      <a:pt x="17" y="39"/>
                      <a:pt x="17" y="37"/>
                      <a:pt x="17" y="35"/>
                    </a:cubicBezTo>
                    <a:cubicBezTo>
                      <a:pt x="17" y="34"/>
                      <a:pt x="17" y="34"/>
                      <a:pt x="17" y="33"/>
                    </a:cubicBezTo>
                    <a:cubicBezTo>
                      <a:pt x="16" y="33"/>
                      <a:pt x="16" y="32"/>
                      <a:pt x="16" y="32"/>
                    </a:cubicBezTo>
                    <a:cubicBezTo>
                      <a:pt x="16" y="32"/>
                      <a:pt x="13" y="28"/>
                      <a:pt x="13" y="28"/>
                    </a:cubicBezTo>
                    <a:cubicBezTo>
                      <a:pt x="13" y="28"/>
                      <a:pt x="13" y="27"/>
                      <a:pt x="12" y="27"/>
                    </a:cubicBezTo>
                    <a:cubicBezTo>
                      <a:pt x="12" y="27"/>
                      <a:pt x="11" y="26"/>
                      <a:pt x="11" y="26"/>
                    </a:cubicBezTo>
                    <a:cubicBezTo>
                      <a:pt x="11" y="26"/>
                      <a:pt x="10" y="25"/>
                      <a:pt x="10" y="25"/>
                    </a:cubicBezTo>
                    <a:cubicBezTo>
                      <a:pt x="10" y="25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1" y="16"/>
                      <a:pt x="6" y="5"/>
                      <a:pt x="15" y="2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lose/>
                    <a:moveTo>
                      <a:pt x="37" y="18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9"/>
                      <a:pt x="37" y="20"/>
                      <a:pt x="36" y="22"/>
                    </a:cubicBezTo>
                    <a:cubicBezTo>
                      <a:pt x="35" y="24"/>
                      <a:pt x="34" y="24"/>
                      <a:pt x="35" y="24"/>
                    </a:cubicBezTo>
                    <a:cubicBezTo>
                      <a:pt x="35" y="24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6" y="23"/>
                    </a:cubicBezTo>
                    <a:cubicBezTo>
                      <a:pt x="36" y="23"/>
                      <a:pt x="36" y="23"/>
                      <a:pt x="36" y="22"/>
                    </a:cubicBezTo>
                    <a:cubicBezTo>
                      <a:pt x="36" y="22"/>
                      <a:pt x="36" y="22"/>
                      <a:pt x="37" y="22"/>
                    </a:cubicBezTo>
                    <a:cubicBezTo>
                      <a:pt x="36" y="24"/>
                      <a:pt x="32" y="29"/>
                      <a:pt x="31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1"/>
                    </a:cubicBezTo>
                    <a:cubicBezTo>
                      <a:pt x="30" y="31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2" y="26"/>
                      <a:pt x="33" y="25"/>
                    </a:cubicBezTo>
                    <a:cubicBezTo>
                      <a:pt x="33" y="25"/>
                      <a:pt x="34" y="24"/>
                      <a:pt x="34" y="23"/>
                    </a:cubicBezTo>
                    <a:cubicBezTo>
                      <a:pt x="35" y="22"/>
                      <a:pt x="36" y="20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776"/>
              <p:cNvSpPr>
                <a:spLocks noEditPoints="1"/>
              </p:cNvSpPr>
              <p:nvPr/>
            </p:nvSpPr>
            <p:spPr bwMode="auto">
              <a:xfrm>
                <a:off x="515" y="1903"/>
                <a:ext cx="59" cy="49"/>
              </a:xfrm>
              <a:custGeom>
                <a:avLst/>
                <a:gdLst>
                  <a:gd name="T0" fmla="*/ 2 w 77"/>
                  <a:gd name="T1" fmla="*/ 38 h 64"/>
                  <a:gd name="T2" fmla="*/ 12 w 77"/>
                  <a:gd name="T3" fmla="*/ 59 h 64"/>
                  <a:gd name="T4" fmla="*/ 23 w 77"/>
                  <a:gd name="T5" fmla="*/ 55 h 64"/>
                  <a:gd name="T6" fmla="*/ 19 w 77"/>
                  <a:gd name="T7" fmla="*/ 61 h 64"/>
                  <a:gd name="T8" fmla="*/ 29 w 77"/>
                  <a:gd name="T9" fmla="*/ 51 h 64"/>
                  <a:gd name="T10" fmla="*/ 43 w 77"/>
                  <a:gd name="T11" fmla="*/ 51 h 64"/>
                  <a:gd name="T12" fmla="*/ 54 w 77"/>
                  <a:gd name="T13" fmla="*/ 35 h 64"/>
                  <a:gd name="T14" fmla="*/ 75 w 77"/>
                  <a:gd name="T15" fmla="*/ 21 h 64"/>
                  <a:gd name="T16" fmla="*/ 66 w 77"/>
                  <a:gd name="T17" fmla="*/ 19 h 64"/>
                  <a:gd name="T18" fmla="*/ 64 w 77"/>
                  <a:gd name="T19" fmla="*/ 14 h 64"/>
                  <a:gd name="T20" fmla="*/ 68 w 77"/>
                  <a:gd name="T21" fmla="*/ 4 h 64"/>
                  <a:gd name="T22" fmla="*/ 58 w 77"/>
                  <a:gd name="T23" fmla="*/ 8 h 64"/>
                  <a:gd name="T24" fmla="*/ 21 w 77"/>
                  <a:gd name="T25" fmla="*/ 26 h 64"/>
                  <a:gd name="T26" fmla="*/ 16 w 77"/>
                  <a:gd name="T27" fmla="*/ 22 h 64"/>
                  <a:gd name="T28" fmla="*/ 15 w 77"/>
                  <a:gd name="T29" fmla="*/ 24 h 64"/>
                  <a:gd name="T30" fmla="*/ 52 w 77"/>
                  <a:gd name="T31" fmla="*/ 17 h 64"/>
                  <a:gd name="T32" fmla="*/ 19 w 77"/>
                  <a:gd name="T33" fmla="*/ 32 h 64"/>
                  <a:gd name="T34" fmla="*/ 35 w 77"/>
                  <a:gd name="T35" fmla="*/ 20 h 64"/>
                  <a:gd name="T36" fmla="*/ 15 w 77"/>
                  <a:gd name="T37" fmla="*/ 32 h 64"/>
                  <a:gd name="T38" fmla="*/ 14 w 77"/>
                  <a:gd name="T39" fmla="*/ 31 h 64"/>
                  <a:gd name="T40" fmla="*/ 17 w 77"/>
                  <a:gd name="T41" fmla="*/ 29 h 64"/>
                  <a:gd name="T42" fmla="*/ 3 w 77"/>
                  <a:gd name="T43" fmla="*/ 36 h 64"/>
                  <a:gd name="T44" fmla="*/ 53 w 77"/>
                  <a:gd name="T45" fmla="*/ 23 h 64"/>
                  <a:gd name="T46" fmla="*/ 60 w 77"/>
                  <a:gd name="T47" fmla="*/ 14 h 64"/>
                  <a:gd name="T48" fmla="*/ 29 w 77"/>
                  <a:gd name="T49" fmla="*/ 34 h 64"/>
                  <a:gd name="T50" fmla="*/ 28 w 77"/>
                  <a:gd name="T51" fmla="*/ 29 h 64"/>
                  <a:gd name="T52" fmla="*/ 47 w 77"/>
                  <a:gd name="T53" fmla="*/ 21 h 64"/>
                  <a:gd name="T54" fmla="*/ 5 w 77"/>
                  <a:gd name="T55" fmla="*/ 43 h 64"/>
                  <a:gd name="T56" fmla="*/ 13 w 77"/>
                  <a:gd name="T57" fmla="*/ 36 h 64"/>
                  <a:gd name="T58" fmla="*/ 7 w 77"/>
                  <a:gd name="T59" fmla="*/ 41 h 64"/>
                  <a:gd name="T60" fmla="*/ 62 w 77"/>
                  <a:gd name="T61" fmla="*/ 21 h 64"/>
                  <a:gd name="T62" fmla="*/ 17 w 77"/>
                  <a:gd name="T63" fmla="*/ 39 h 64"/>
                  <a:gd name="T64" fmla="*/ 54 w 77"/>
                  <a:gd name="T65" fmla="*/ 28 h 64"/>
                  <a:gd name="T66" fmla="*/ 58 w 77"/>
                  <a:gd name="T67" fmla="*/ 23 h 64"/>
                  <a:gd name="T68" fmla="*/ 42 w 77"/>
                  <a:gd name="T69" fmla="*/ 33 h 64"/>
                  <a:gd name="T70" fmla="*/ 35 w 77"/>
                  <a:gd name="T71" fmla="*/ 36 h 64"/>
                  <a:gd name="T72" fmla="*/ 26 w 77"/>
                  <a:gd name="T73" fmla="*/ 44 h 64"/>
                  <a:gd name="T74" fmla="*/ 14 w 77"/>
                  <a:gd name="T75" fmla="*/ 42 h 64"/>
                  <a:gd name="T76" fmla="*/ 11 w 77"/>
                  <a:gd name="T77" fmla="*/ 49 h 64"/>
                  <a:gd name="T78" fmla="*/ 18 w 77"/>
                  <a:gd name="T79" fmla="*/ 41 h 64"/>
                  <a:gd name="T80" fmla="*/ 7 w 77"/>
                  <a:gd name="T81" fmla="*/ 45 h 64"/>
                  <a:gd name="T82" fmla="*/ 7 w 77"/>
                  <a:gd name="T83" fmla="*/ 45 h 64"/>
                  <a:gd name="T84" fmla="*/ 20 w 77"/>
                  <a:gd name="T85" fmla="*/ 41 h 64"/>
                  <a:gd name="T86" fmla="*/ 55 w 77"/>
                  <a:gd name="T87" fmla="*/ 31 h 64"/>
                  <a:gd name="T88" fmla="*/ 49 w 77"/>
                  <a:gd name="T89" fmla="*/ 35 h 64"/>
                  <a:gd name="T90" fmla="*/ 38 w 77"/>
                  <a:gd name="T91" fmla="*/ 39 h 64"/>
                  <a:gd name="T92" fmla="*/ 52 w 77"/>
                  <a:gd name="T93" fmla="*/ 33 h 64"/>
                  <a:gd name="T94" fmla="*/ 47 w 77"/>
                  <a:gd name="T95" fmla="*/ 42 h 64"/>
                  <a:gd name="T96" fmla="*/ 36 w 77"/>
                  <a:gd name="T97" fmla="*/ 40 h 64"/>
                  <a:gd name="T98" fmla="*/ 26 w 77"/>
                  <a:gd name="T99" fmla="*/ 46 h 64"/>
                  <a:gd name="T100" fmla="*/ 17 w 77"/>
                  <a:gd name="T101" fmla="*/ 54 h 64"/>
                  <a:gd name="T102" fmla="*/ 10 w 77"/>
                  <a:gd name="T103" fmla="*/ 51 h 64"/>
                  <a:gd name="T104" fmla="*/ 22 w 77"/>
                  <a:gd name="T105" fmla="*/ 47 h 64"/>
                  <a:gd name="T106" fmla="*/ 20 w 77"/>
                  <a:gd name="T107" fmla="*/ 48 h 64"/>
                  <a:gd name="T108" fmla="*/ 21 w 77"/>
                  <a:gd name="T109" fmla="*/ 52 h 64"/>
                  <a:gd name="T110" fmla="*/ 44 w 77"/>
                  <a:gd name="T111" fmla="*/ 4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7" h="64">
                    <a:moveTo>
                      <a:pt x="16" y="22"/>
                    </a:moveTo>
                    <a:cubicBezTo>
                      <a:pt x="16" y="22"/>
                      <a:pt x="15" y="22"/>
                      <a:pt x="15" y="22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3" y="26"/>
                      <a:pt x="13" y="26"/>
                      <a:pt x="13" y="28"/>
                    </a:cubicBezTo>
                    <a:cubicBezTo>
                      <a:pt x="14" y="29"/>
                      <a:pt x="14" y="29"/>
                      <a:pt x="13" y="30"/>
                    </a:cubicBezTo>
                    <a:cubicBezTo>
                      <a:pt x="11" y="31"/>
                      <a:pt x="8" y="32"/>
                      <a:pt x="5" y="34"/>
                    </a:cubicBezTo>
                    <a:cubicBezTo>
                      <a:pt x="5" y="34"/>
                      <a:pt x="4" y="34"/>
                      <a:pt x="3" y="34"/>
                    </a:cubicBezTo>
                    <a:cubicBezTo>
                      <a:pt x="0" y="36"/>
                      <a:pt x="0" y="35"/>
                      <a:pt x="2" y="38"/>
                    </a:cubicBezTo>
                    <a:cubicBezTo>
                      <a:pt x="2" y="40"/>
                      <a:pt x="3" y="41"/>
                      <a:pt x="3" y="42"/>
                    </a:cubicBezTo>
                    <a:cubicBezTo>
                      <a:pt x="3" y="42"/>
                      <a:pt x="3" y="42"/>
                      <a:pt x="4" y="44"/>
                    </a:cubicBezTo>
                    <a:cubicBezTo>
                      <a:pt x="4" y="44"/>
                      <a:pt x="4" y="45"/>
                      <a:pt x="4" y="45"/>
                    </a:cubicBezTo>
                    <a:cubicBezTo>
                      <a:pt x="4" y="45"/>
                      <a:pt x="4" y="46"/>
                      <a:pt x="5" y="46"/>
                    </a:cubicBezTo>
                    <a:cubicBezTo>
                      <a:pt x="5" y="46"/>
                      <a:pt x="5" y="46"/>
                      <a:pt x="6" y="49"/>
                    </a:cubicBezTo>
                    <a:cubicBezTo>
                      <a:pt x="7" y="50"/>
                      <a:pt x="8" y="52"/>
                      <a:pt x="8" y="52"/>
                    </a:cubicBezTo>
                    <a:cubicBezTo>
                      <a:pt x="8" y="52"/>
                      <a:pt x="8" y="52"/>
                      <a:pt x="10" y="56"/>
                    </a:cubicBezTo>
                    <a:cubicBezTo>
                      <a:pt x="11" y="58"/>
                      <a:pt x="11" y="59"/>
                      <a:pt x="12" y="59"/>
                    </a:cubicBezTo>
                    <a:cubicBezTo>
                      <a:pt x="12" y="59"/>
                      <a:pt x="12" y="59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56"/>
                      <a:pt x="17" y="56"/>
                      <a:pt x="18" y="55"/>
                    </a:cubicBezTo>
                    <a:cubicBezTo>
                      <a:pt x="19" y="55"/>
                      <a:pt x="19" y="55"/>
                      <a:pt x="20" y="55"/>
                    </a:cubicBezTo>
                    <a:cubicBezTo>
                      <a:pt x="20" y="55"/>
                      <a:pt x="20" y="54"/>
                      <a:pt x="21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4" y="57"/>
                      <a:pt x="24" y="58"/>
                      <a:pt x="24" y="60"/>
                    </a:cubicBezTo>
                    <a:cubicBezTo>
                      <a:pt x="24" y="60"/>
                      <a:pt x="24" y="61"/>
                      <a:pt x="24" y="61"/>
                    </a:cubicBezTo>
                    <a:cubicBezTo>
                      <a:pt x="24" y="62"/>
                      <a:pt x="22" y="63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1"/>
                      <a:pt x="21" y="61"/>
                    </a:cubicBezTo>
                    <a:cubicBezTo>
                      <a:pt x="22" y="61"/>
                      <a:pt x="22" y="61"/>
                      <a:pt x="22" y="60"/>
                    </a:cubicBezTo>
                    <a:cubicBezTo>
                      <a:pt x="23" y="56"/>
                      <a:pt x="18" y="59"/>
                      <a:pt x="19" y="61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9" y="62"/>
                      <a:pt x="19" y="63"/>
                      <a:pt x="20" y="63"/>
                    </a:cubicBezTo>
                    <a:cubicBezTo>
                      <a:pt x="20" y="64"/>
                      <a:pt x="20" y="64"/>
                      <a:pt x="21" y="64"/>
                    </a:cubicBezTo>
                    <a:cubicBezTo>
                      <a:pt x="24" y="64"/>
                      <a:pt x="25" y="63"/>
                      <a:pt x="25" y="60"/>
                    </a:cubicBezTo>
                    <a:cubicBezTo>
                      <a:pt x="25" y="59"/>
                      <a:pt x="25" y="58"/>
                      <a:pt x="25" y="58"/>
                    </a:cubicBezTo>
                    <a:cubicBezTo>
                      <a:pt x="25" y="57"/>
                      <a:pt x="25" y="56"/>
                      <a:pt x="24" y="55"/>
                    </a:cubicBezTo>
                    <a:cubicBezTo>
                      <a:pt x="24" y="54"/>
                      <a:pt x="24" y="53"/>
                      <a:pt x="24" y="53"/>
                    </a:cubicBezTo>
                    <a:cubicBezTo>
                      <a:pt x="24" y="53"/>
                      <a:pt x="29" y="51"/>
                      <a:pt x="29" y="51"/>
                    </a:cubicBezTo>
                    <a:cubicBezTo>
                      <a:pt x="29" y="51"/>
                      <a:pt x="29" y="51"/>
                      <a:pt x="35" y="49"/>
                    </a:cubicBezTo>
                    <a:cubicBezTo>
                      <a:pt x="39" y="47"/>
                      <a:pt x="39" y="47"/>
                      <a:pt x="40" y="47"/>
                    </a:cubicBezTo>
                    <a:cubicBezTo>
                      <a:pt x="40" y="47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0" y="49"/>
                      <a:pt x="41" y="50"/>
                      <a:pt x="41" y="50"/>
                    </a:cubicBezTo>
                    <a:cubicBezTo>
                      <a:pt x="41" y="51"/>
                      <a:pt x="41" y="52"/>
                      <a:pt x="42" y="52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1"/>
                    </a:cubicBezTo>
                    <a:cubicBezTo>
                      <a:pt x="44" y="49"/>
                      <a:pt x="47" y="44"/>
                      <a:pt x="50" y="43"/>
                    </a:cubicBezTo>
                    <a:cubicBezTo>
                      <a:pt x="50" y="42"/>
                      <a:pt x="51" y="42"/>
                      <a:pt x="52" y="41"/>
                    </a:cubicBezTo>
                    <a:cubicBezTo>
                      <a:pt x="57" y="38"/>
                      <a:pt x="63" y="36"/>
                      <a:pt x="69" y="33"/>
                    </a:cubicBezTo>
                    <a:cubicBezTo>
                      <a:pt x="72" y="31"/>
                      <a:pt x="76" y="30"/>
                      <a:pt x="76" y="29"/>
                    </a:cubicBezTo>
                    <a:cubicBezTo>
                      <a:pt x="77" y="28"/>
                      <a:pt x="75" y="28"/>
                      <a:pt x="74" y="29"/>
                    </a:cubicBezTo>
                    <a:cubicBezTo>
                      <a:pt x="74" y="29"/>
                      <a:pt x="73" y="30"/>
                      <a:pt x="68" y="32"/>
                    </a:cubicBezTo>
                    <a:cubicBezTo>
                      <a:pt x="61" y="36"/>
                      <a:pt x="57" y="38"/>
                      <a:pt x="50" y="41"/>
                    </a:cubicBezTo>
                    <a:cubicBezTo>
                      <a:pt x="50" y="40"/>
                      <a:pt x="53" y="37"/>
                      <a:pt x="54" y="35"/>
                    </a:cubicBezTo>
                    <a:cubicBezTo>
                      <a:pt x="54" y="35"/>
                      <a:pt x="54" y="34"/>
                      <a:pt x="55" y="34"/>
                    </a:cubicBezTo>
                    <a:cubicBezTo>
                      <a:pt x="55" y="33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1"/>
                      <a:pt x="57" y="31"/>
                      <a:pt x="57" y="31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29"/>
                      <a:pt x="60" y="28"/>
                      <a:pt x="66" y="26"/>
                    </a:cubicBezTo>
                    <a:cubicBezTo>
                      <a:pt x="70" y="24"/>
                      <a:pt x="73" y="23"/>
                      <a:pt x="74" y="22"/>
                    </a:cubicBezTo>
                    <a:cubicBezTo>
                      <a:pt x="75" y="22"/>
                      <a:pt x="75" y="22"/>
                      <a:pt x="75" y="21"/>
                    </a:cubicBezTo>
                    <a:cubicBezTo>
                      <a:pt x="75" y="21"/>
                      <a:pt x="75" y="21"/>
                      <a:pt x="75" y="20"/>
                    </a:cubicBezTo>
                    <a:cubicBezTo>
                      <a:pt x="75" y="20"/>
                      <a:pt x="74" y="21"/>
                      <a:pt x="73" y="21"/>
                    </a:cubicBezTo>
                    <a:cubicBezTo>
                      <a:pt x="73" y="21"/>
                      <a:pt x="70" y="22"/>
                      <a:pt x="68" y="24"/>
                    </a:cubicBezTo>
                    <a:cubicBezTo>
                      <a:pt x="65" y="25"/>
                      <a:pt x="63" y="26"/>
                      <a:pt x="62" y="26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1" y="25"/>
                      <a:pt x="62" y="23"/>
                      <a:pt x="63" y="22"/>
                    </a:cubicBezTo>
                    <a:cubicBezTo>
                      <a:pt x="65" y="20"/>
                      <a:pt x="66" y="20"/>
                      <a:pt x="66" y="19"/>
                    </a:cubicBezTo>
                    <a:cubicBezTo>
                      <a:pt x="66" y="19"/>
                      <a:pt x="66" y="19"/>
                      <a:pt x="68" y="18"/>
                    </a:cubicBezTo>
                    <a:cubicBezTo>
                      <a:pt x="71" y="17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2" y="15"/>
                      <a:pt x="71" y="15"/>
                    </a:cubicBezTo>
                    <a:cubicBezTo>
                      <a:pt x="70" y="15"/>
                      <a:pt x="69" y="16"/>
                      <a:pt x="69" y="16"/>
                    </a:cubicBezTo>
                    <a:cubicBezTo>
                      <a:pt x="67" y="17"/>
                      <a:pt x="65" y="18"/>
                      <a:pt x="65" y="18"/>
                    </a:cubicBezTo>
                    <a:cubicBezTo>
                      <a:pt x="65" y="18"/>
                      <a:pt x="65" y="17"/>
                      <a:pt x="65" y="16"/>
                    </a:cubicBezTo>
                    <a:cubicBezTo>
                      <a:pt x="64" y="15"/>
                      <a:pt x="64" y="14"/>
                      <a:pt x="64" y="14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3" y="7"/>
                      <a:pt x="73" y="7"/>
                      <a:pt x="70" y="8"/>
                    </a:cubicBezTo>
                    <a:cubicBezTo>
                      <a:pt x="69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8" y="9"/>
                    </a:cubicBezTo>
                    <a:cubicBezTo>
                      <a:pt x="68" y="7"/>
                      <a:pt x="68" y="6"/>
                      <a:pt x="68" y="5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3" y="2"/>
                      <a:pt x="74" y="2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0"/>
                      <a:pt x="72" y="1"/>
                      <a:pt x="72" y="1"/>
                    </a:cubicBezTo>
                    <a:cubicBezTo>
                      <a:pt x="71" y="2"/>
                      <a:pt x="70" y="2"/>
                      <a:pt x="67" y="3"/>
                    </a:cubicBezTo>
                    <a:cubicBezTo>
                      <a:pt x="67" y="3"/>
                      <a:pt x="66" y="3"/>
                      <a:pt x="66" y="4"/>
                    </a:cubicBezTo>
                    <a:cubicBezTo>
                      <a:pt x="65" y="4"/>
                      <a:pt x="64" y="5"/>
                      <a:pt x="61" y="6"/>
                    </a:cubicBezTo>
                    <a:cubicBezTo>
                      <a:pt x="59" y="7"/>
                      <a:pt x="58" y="7"/>
                      <a:pt x="58" y="8"/>
                    </a:cubicBezTo>
                    <a:cubicBezTo>
                      <a:pt x="58" y="8"/>
                      <a:pt x="56" y="8"/>
                      <a:pt x="55" y="9"/>
                    </a:cubicBezTo>
                    <a:cubicBezTo>
                      <a:pt x="52" y="10"/>
                      <a:pt x="48" y="12"/>
                      <a:pt x="45" y="14"/>
                    </a:cubicBezTo>
                    <a:cubicBezTo>
                      <a:pt x="44" y="14"/>
                      <a:pt x="42" y="16"/>
                      <a:pt x="40" y="16"/>
                    </a:cubicBezTo>
                    <a:cubicBezTo>
                      <a:pt x="38" y="17"/>
                      <a:pt x="36" y="18"/>
                      <a:pt x="33" y="20"/>
                    </a:cubicBezTo>
                    <a:cubicBezTo>
                      <a:pt x="32" y="20"/>
                      <a:pt x="31" y="21"/>
                      <a:pt x="29" y="22"/>
                    </a:cubicBezTo>
                    <a:cubicBezTo>
                      <a:pt x="28" y="22"/>
                      <a:pt x="26" y="23"/>
                      <a:pt x="26" y="23"/>
                    </a:cubicBezTo>
                    <a:cubicBezTo>
                      <a:pt x="26" y="24"/>
                      <a:pt x="25" y="24"/>
                      <a:pt x="24" y="25"/>
                    </a:cubicBezTo>
                    <a:cubicBezTo>
                      <a:pt x="23" y="25"/>
                      <a:pt x="22" y="26"/>
                      <a:pt x="21" y="26"/>
                    </a:cubicBezTo>
                    <a:cubicBezTo>
                      <a:pt x="20" y="27"/>
                      <a:pt x="19" y="27"/>
                      <a:pt x="19" y="27"/>
                    </a:cubicBezTo>
                    <a:cubicBezTo>
                      <a:pt x="19" y="27"/>
                      <a:pt x="19" y="26"/>
                      <a:pt x="19" y="26"/>
                    </a:cubicBezTo>
                    <a:cubicBezTo>
                      <a:pt x="19" y="25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lose/>
                    <a:moveTo>
                      <a:pt x="15" y="24"/>
                    </a:move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7" y="24"/>
                      <a:pt x="17" y="25"/>
                    </a:cubicBezTo>
                    <a:cubicBezTo>
                      <a:pt x="17" y="25"/>
                      <a:pt x="17" y="25"/>
                      <a:pt x="17" y="26"/>
                    </a:cubicBezTo>
                    <a:cubicBezTo>
                      <a:pt x="18" y="27"/>
                      <a:pt x="18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9"/>
                      <a:pt x="15" y="29"/>
                      <a:pt x="15" y="27"/>
                    </a:cubicBezTo>
                    <a:cubicBezTo>
                      <a:pt x="15" y="25"/>
                      <a:pt x="15" y="24"/>
                      <a:pt x="15" y="24"/>
                    </a:cubicBezTo>
                    <a:close/>
                    <a:moveTo>
                      <a:pt x="62" y="7"/>
                    </a:move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8"/>
                      <a:pt x="62" y="8"/>
                    </a:cubicBezTo>
                    <a:cubicBezTo>
                      <a:pt x="62" y="8"/>
                      <a:pt x="61" y="8"/>
                      <a:pt x="61" y="9"/>
                    </a:cubicBezTo>
                    <a:cubicBezTo>
                      <a:pt x="61" y="10"/>
                      <a:pt x="61" y="11"/>
                      <a:pt x="61" y="11"/>
                    </a:cubicBezTo>
                    <a:cubicBezTo>
                      <a:pt x="62" y="11"/>
                      <a:pt x="62" y="12"/>
                      <a:pt x="62" y="12"/>
                    </a:cubicBezTo>
                    <a:cubicBezTo>
                      <a:pt x="62" y="12"/>
                      <a:pt x="60" y="12"/>
                      <a:pt x="59" y="13"/>
                    </a:cubicBezTo>
                    <a:cubicBezTo>
                      <a:pt x="55" y="15"/>
                      <a:pt x="52" y="16"/>
                      <a:pt x="52" y="17"/>
                    </a:cubicBezTo>
                    <a:cubicBezTo>
                      <a:pt x="51" y="17"/>
                      <a:pt x="51" y="17"/>
                      <a:pt x="50" y="17"/>
                    </a:cubicBezTo>
                    <a:cubicBezTo>
                      <a:pt x="50" y="18"/>
                      <a:pt x="49" y="18"/>
                      <a:pt x="48" y="19"/>
                    </a:cubicBezTo>
                    <a:cubicBezTo>
                      <a:pt x="46" y="20"/>
                      <a:pt x="42" y="21"/>
                      <a:pt x="36" y="24"/>
                    </a:cubicBezTo>
                    <a:cubicBezTo>
                      <a:pt x="35" y="25"/>
                      <a:pt x="34" y="25"/>
                      <a:pt x="34" y="25"/>
                    </a:cubicBezTo>
                    <a:cubicBezTo>
                      <a:pt x="33" y="25"/>
                      <a:pt x="32" y="26"/>
                      <a:pt x="30" y="27"/>
                    </a:cubicBezTo>
                    <a:cubicBezTo>
                      <a:pt x="28" y="28"/>
                      <a:pt x="26" y="29"/>
                      <a:pt x="25" y="29"/>
                    </a:cubicBezTo>
                    <a:cubicBezTo>
                      <a:pt x="24" y="30"/>
                      <a:pt x="23" y="31"/>
                      <a:pt x="22" y="31"/>
                    </a:cubicBezTo>
                    <a:cubicBezTo>
                      <a:pt x="21" y="31"/>
                      <a:pt x="19" y="32"/>
                      <a:pt x="19" y="32"/>
                    </a:cubicBezTo>
                    <a:cubicBezTo>
                      <a:pt x="19" y="32"/>
                      <a:pt x="19" y="28"/>
                      <a:pt x="19" y="28"/>
                    </a:cubicBezTo>
                    <a:cubicBezTo>
                      <a:pt x="21" y="28"/>
                      <a:pt x="22" y="27"/>
                      <a:pt x="24" y="26"/>
                    </a:cubicBezTo>
                    <a:cubicBezTo>
                      <a:pt x="26" y="25"/>
                      <a:pt x="27" y="24"/>
                      <a:pt x="27" y="24"/>
                    </a:cubicBezTo>
                    <a:cubicBezTo>
                      <a:pt x="27" y="24"/>
                      <a:pt x="28" y="24"/>
                      <a:pt x="29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1" y="22"/>
                      <a:pt x="31" y="22"/>
                    </a:cubicBezTo>
                    <a:cubicBezTo>
                      <a:pt x="33" y="21"/>
                      <a:pt x="34" y="21"/>
                      <a:pt x="34" y="21"/>
                    </a:cubicBezTo>
                    <a:cubicBezTo>
                      <a:pt x="34" y="21"/>
                      <a:pt x="35" y="20"/>
                      <a:pt x="35" y="20"/>
                    </a:cubicBezTo>
                    <a:cubicBezTo>
                      <a:pt x="35" y="20"/>
                      <a:pt x="36" y="20"/>
                      <a:pt x="37" y="19"/>
                    </a:cubicBezTo>
                    <a:cubicBezTo>
                      <a:pt x="38" y="19"/>
                      <a:pt x="39" y="18"/>
                      <a:pt x="39" y="18"/>
                    </a:cubicBezTo>
                    <a:cubicBezTo>
                      <a:pt x="40" y="18"/>
                      <a:pt x="44" y="16"/>
                      <a:pt x="45" y="16"/>
                    </a:cubicBezTo>
                    <a:cubicBezTo>
                      <a:pt x="48" y="14"/>
                      <a:pt x="53" y="11"/>
                      <a:pt x="56" y="10"/>
                    </a:cubicBezTo>
                    <a:cubicBezTo>
                      <a:pt x="58" y="9"/>
                      <a:pt x="61" y="8"/>
                      <a:pt x="61" y="7"/>
                    </a:cubicBezTo>
                    <a:cubicBezTo>
                      <a:pt x="61" y="7"/>
                      <a:pt x="62" y="7"/>
                      <a:pt x="62" y="7"/>
                    </a:cubicBezTo>
                    <a:close/>
                    <a:moveTo>
                      <a:pt x="14" y="31"/>
                    </a:moveTo>
                    <a:cubicBezTo>
                      <a:pt x="14" y="31"/>
                      <a:pt x="15" y="32"/>
                      <a:pt x="15" y="32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4"/>
                      <a:pt x="12" y="35"/>
                      <a:pt x="12" y="36"/>
                    </a:cubicBezTo>
                    <a:cubicBezTo>
                      <a:pt x="11" y="36"/>
                      <a:pt x="10" y="36"/>
                      <a:pt x="9" y="36"/>
                    </a:cubicBezTo>
                    <a:cubicBezTo>
                      <a:pt x="7" y="37"/>
                      <a:pt x="5" y="38"/>
                      <a:pt x="6" y="37"/>
                    </a:cubicBezTo>
                    <a:cubicBezTo>
                      <a:pt x="6" y="37"/>
                      <a:pt x="5" y="37"/>
                      <a:pt x="5" y="36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4"/>
                      <a:pt x="10" y="33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lose/>
                    <a:moveTo>
                      <a:pt x="1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32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6" y="32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29"/>
                      <a:pt x="17" y="29"/>
                    </a:cubicBezTo>
                    <a:close/>
                    <a:moveTo>
                      <a:pt x="3" y="36"/>
                    </a:moveTo>
                    <a:cubicBezTo>
                      <a:pt x="3" y="36"/>
                      <a:pt x="4" y="36"/>
                      <a:pt x="4" y="37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2" y="37"/>
                      <a:pt x="2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lose/>
                    <a:moveTo>
                      <a:pt x="60" y="14"/>
                    </a:moveTo>
                    <a:cubicBezTo>
                      <a:pt x="62" y="13"/>
                      <a:pt x="62" y="13"/>
                      <a:pt x="63" y="15"/>
                    </a:cubicBezTo>
                    <a:cubicBezTo>
                      <a:pt x="63" y="16"/>
                      <a:pt x="63" y="16"/>
                      <a:pt x="61" y="18"/>
                    </a:cubicBezTo>
                    <a:cubicBezTo>
                      <a:pt x="61" y="19"/>
                      <a:pt x="60" y="19"/>
                      <a:pt x="60" y="20"/>
                    </a:cubicBezTo>
                    <a:cubicBezTo>
                      <a:pt x="59" y="21"/>
                      <a:pt x="59" y="21"/>
                      <a:pt x="58" y="21"/>
                    </a:cubicBezTo>
                    <a:cubicBezTo>
                      <a:pt x="57" y="22"/>
                      <a:pt x="56" y="22"/>
                      <a:pt x="55" y="23"/>
                    </a:cubicBezTo>
                    <a:cubicBezTo>
                      <a:pt x="54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2"/>
                      <a:pt x="54" y="22"/>
                    </a:cubicBezTo>
                    <a:cubicBezTo>
                      <a:pt x="54" y="22"/>
                      <a:pt x="54" y="21"/>
                      <a:pt x="54" y="20"/>
                    </a:cubicBezTo>
                    <a:cubicBezTo>
                      <a:pt x="55" y="20"/>
                      <a:pt x="55" y="19"/>
                      <a:pt x="55" y="19"/>
                    </a:cubicBezTo>
                    <a:cubicBezTo>
                      <a:pt x="55" y="19"/>
                      <a:pt x="55" y="18"/>
                      <a:pt x="5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6" y="16"/>
                      <a:pt x="58" y="15"/>
                    </a:cubicBezTo>
                    <a:cubicBezTo>
                      <a:pt x="59" y="15"/>
                      <a:pt x="59" y="15"/>
                      <a:pt x="60" y="14"/>
                    </a:cubicBezTo>
                    <a:close/>
                    <a:moveTo>
                      <a:pt x="48" y="20"/>
                    </a:moveTo>
                    <a:cubicBezTo>
                      <a:pt x="48" y="20"/>
                      <a:pt x="48" y="20"/>
                      <a:pt x="48" y="21"/>
                    </a:cubicBezTo>
                    <a:cubicBezTo>
                      <a:pt x="47" y="23"/>
                      <a:pt x="47" y="25"/>
                      <a:pt x="48" y="25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6" y="26"/>
                      <a:pt x="42" y="28"/>
                      <a:pt x="37" y="30"/>
                    </a:cubicBezTo>
                    <a:cubicBezTo>
                      <a:pt x="33" y="32"/>
                      <a:pt x="32" y="33"/>
                      <a:pt x="31" y="33"/>
                    </a:cubicBezTo>
                    <a:cubicBezTo>
                      <a:pt x="31" y="33"/>
                      <a:pt x="30" y="34"/>
                      <a:pt x="29" y="34"/>
                    </a:cubicBezTo>
                    <a:cubicBezTo>
                      <a:pt x="28" y="35"/>
                      <a:pt x="26" y="36"/>
                      <a:pt x="25" y="36"/>
                    </a:cubicBezTo>
                    <a:cubicBezTo>
                      <a:pt x="20" y="38"/>
                      <a:pt x="18" y="39"/>
                      <a:pt x="19" y="38"/>
                    </a:cubicBezTo>
                    <a:cubicBezTo>
                      <a:pt x="19" y="38"/>
                      <a:pt x="19" y="38"/>
                      <a:pt x="18" y="37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19" y="34"/>
                      <a:pt x="19" y="34"/>
                      <a:pt x="21" y="33"/>
                    </a:cubicBezTo>
                    <a:cubicBezTo>
                      <a:pt x="21" y="33"/>
                      <a:pt x="23" y="32"/>
                      <a:pt x="25" y="31"/>
                    </a:cubicBezTo>
                    <a:cubicBezTo>
                      <a:pt x="26" y="30"/>
                      <a:pt x="28" y="29"/>
                      <a:pt x="28" y="29"/>
                    </a:cubicBezTo>
                    <a:cubicBezTo>
                      <a:pt x="28" y="29"/>
                      <a:pt x="29" y="29"/>
                      <a:pt x="30" y="28"/>
                    </a:cubicBezTo>
                    <a:cubicBezTo>
                      <a:pt x="31" y="28"/>
                      <a:pt x="32" y="28"/>
                      <a:pt x="32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4" y="27"/>
                      <a:pt x="34" y="27"/>
                    </a:cubicBezTo>
                    <a:cubicBezTo>
                      <a:pt x="35" y="26"/>
                      <a:pt x="37" y="25"/>
                      <a:pt x="38" y="25"/>
                    </a:cubicBezTo>
                    <a:cubicBezTo>
                      <a:pt x="40" y="24"/>
                      <a:pt x="41" y="24"/>
                      <a:pt x="41" y="23"/>
                    </a:cubicBezTo>
                    <a:cubicBezTo>
                      <a:pt x="41" y="23"/>
                      <a:pt x="42" y="23"/>
                      <a:pt x="44" y="22"/>
                    </a:cubicBezTo>
                    <a:cubicBezTo>
                      <a:pt x="45" y="22"/>
                      <a:pt x="47" y="21"/>
                      <a:pt x="47" y="21"/>
                    </a:cubicBezTo>
                    <a:cubicBezTo>
                      <a:pt x="48" y="20"/>
                      <a:pt x="48" y="20"/>
                      <a:pt x="48" y="20"/>
                    </a:cubicBezTo>
                    <a:close/>
                    <a:moveTo>
                      <a:pt x="5" y="39"/>
                    </a:moveTo>
                    <a:cubicBezTo>
                      <a:pt x="5" y="39"/>
                      <a:pt x="5" y="39"/>
                      <a:pt x="5" y="40"/>
                    </a:cubicBezTo>
                    <a:cubicBezTo>
                      <a:pt x="5" y="40"/>
                      <a:pt x="6" y="41"/>
                      <a:pt x="6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5" y="44"/>
                      <a:pt x="5" y="43"/>
                    </a:cubicBezTo>
                    <a:cubicBezTo>
                      <a:pt x="5" y="43"/>
                      <a:pt x="5" y="42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5" y="40"/>
                      <a:pt x="5" y="40"/>
                    </a:cubicBezTo>
                    <a:cubicBezTo>
                      <a:pt x="5" y="39"/>
                      <a:pt x="5" y="39"/>
                      <a:pt x="5" y="39"/>
                    </a:cubicBezTo>
                    <a:close/>
                    <a:moveTo>
                      <a:pt x="6" y="39"/>
                    </a:move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2" y="37"/>
                      <a:pt x="13" y="36"/>
                    </a:cubicBezTo>
                    <a:cubicBezTo>
                      <a:pt x="14" y="36"/>
                      <a:pt x="15" y="36"/>
                      <a:pt x="16" y="35"/>
                    </a:cubicBezTo>
                    <a:cubicBezTo>
                      <a:pt x="16" y="35"/>
                      <a:pt x="16" y="36"/>
                      <a:pt x="16" y="36"/>
                    </a:cubicBezTo>
                    <a:cubicBezTo>
                      <a:pt x="16" y="37"/>
                      <a:pt x="16" y="37"/>
                      <a:pt x="16" y="39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1" y="42"/>
                      <a:pt x="11" y="42"/>
                    </a:cubicBezTo>
                    <a:cubicBezTo>
                      <a:pt x="10" y="42"/>
                      <a:pt x="9" y="43"/>
                      <a:pt x="9" y="43"/>
                    </a:cubicBezTo>
                    <a:cubicBezTo>
                      <a:pt x="8" y="43"/>
                      <a:pt x="8" y="43"/>
                      <a:pt x="7" y="41"/>
                    </a:cubicBezTo>
                    <a:lnTo>
                      <a:pt x="6" y="39"/>
                    </a:lnTo>
                    <a:close/>
                    <a:moveTo>
                      <a:pt x="64" y="18"/>
                    </a:moveTo>
                    <a:cubicBezTo>
                      <a:pt x="64" y="18"/>
                      <a:pt x="64" y="19"/>
                      <a:pt x="64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2" y="19"/>
                      <a:pt x="62" y="19"/>
                      <a:pt x="63" y="18"/>
                    </a:cubicBezTo>
                    <a:cubicBezTo>
                      <a:pt x="63" y="18"/>
                      <a:pt x="63" y="18"/>
                      <a:pt x="64" y="18"/>
                    </a:cubicBezTo>
                    <a:close/>
                    <a:moveTo>
                      <a:pt x="62" y="21"/>
                    </a:move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2"/>
                      <a:pt x="62" y="22"/>
                    </a:cubicBezTo>
                    <a:cubicBezTo>
                      <a:pt x="61" y="22"/>
                      <a:pt x="60" y="24"/>
                      <a:pt x="58" y="26"/>
                    </a:cubicBezTo>
                    <a:cubicBezTo>
                      <a:pt x="57" y="27"/>
                      <a:pt x="57" y="28"/>
                      <a:pt x="56" y="29"/>
                    </a:cubicBezTo>
                    <a:cubicBezTo>
                      <a:pt x="55" y="29"/>
                      <a:pt x="59" y="23"/>
                      <a:pt x="60" y="23"/>
                    </a:cubicBezTo>
                    <a:cubicBezTo>
                      <a:pt x="60" y="22"/>
                      <a:pt x="61" y="22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lose/>
                    <a:moveTo>
                      <a:pt x="17" y="39"/>
                    </a:move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lose/>
                    <a:moveTo>
                      <a:pt x="58" y="23"/>
                    </a:move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5"/>
                      <a:pt x="56" y="26"/>
                      <a:pt x="55" y="27"/>
                    </a:cubicBezTo>
                    <a:cubicBezTo>
                      <a:pt x="55" y="27"/>
                      <a:pt x="54" y="28"/>
                      <a:pt x="54" y="28"/>
                    </a:cubicBezTo>
                    <a:cubicBezTo>
                      <a:pt x="54" y="28"/>
                      <a:pt x="54" y="29"/>
                      <a:pt x="53" y="29"/>
                    </a:cubicBezTo>
                    <a:cubicBezTo>
                      <a:pt x="53" y="30"/>
                      <a:pt x="52" y="30"/>
                      <a:pt x="52" y="30"/>
                    </a:cubicBezTo>
                    <a:cubicBezTo>
                      <a:pt x="52" y="30"/>
                      <a:pt x="52" y="30"/>
                      <a:pt x="52" y="29"/>
                    </a:cubicBezTo>
                    <a:cubicBezTo>
                      <a:pt x="51" y="28"/>
                      <a:pt x="51" y="27"/>
                      <a:pt x="51" y="27"/>
                    </a:cubicBezTo>
                    <a:cubicBezTo>
                      <a:pt x="50" y="26"/>
                      <a:pt x="50" y="26"/>
                      <a:pt x="51" y="26"/>
                    </a:cubicBezTo>
                    <a:cubicBezTo>
                      <a:pt x="51" y="26"/>
                      <a:pt x="52" y="25"/>
                      <a:pt x="52" y="25"/>
                    </a:cubicBezTo>
                    <a:cubicBezTo>
                      <a:pt x="52" y="25"/>
                      <a:pt x="53" y="25"/>
                      <a:pt x="55" y="24"/>
                    </a:cubicBezTo>
                    <a:lnTo>
                      <a:pt x="58" y="23"/>
                    </a:lnTo>
                    <a:close/>
                    <a:moveTo>
                      <a:pt x="49" y="27"/>
                    </a:moveTo>
                    <a:cubicBezTo>
                      <a:pt x="49" y="28"/>
                      <a:pt x="49" y="28"/>
                      <a:pt x="49" y="28"/>
                    </a:cubicBezTo>
                    <a:cubicBezTo>
                      <a:pt x="51" y="30"/>
                      <a:pt x="51" y="31"/>
                      <a:pt x="51" y="31"/>
                    </a:cubicBezTo>
                    <a:cubicBezTo>
                      <a:pt x="50" y="31"/>
                      <a:pt x="50" y="32"/>
                      <a:pt x="49" y="32"/>
                    </a:cubicBezTo>
                    <a:cubicBezTo>
                      <a:pt x="46" y="34"/>
                      <a:pt x="43" y="34"/>
                      <a:pt x="41" y="36"/>
                    </a:cubicBezTo>
                    <a:cubicBezTo>
                      <a:pt x="40" y="37"/>
                      <a:pt x="40" y="37"/>
                      <a:pt x="40" y="36"/>
                    </a:cubicBezTo>
                    <a:cubicBezTo>
                      <a:pt x="41" y="36"/>
                      <a:pt x="41" y="35"/>
                      <a:pt x="41" y="35"/>
                    </a:cubicBezTo>
                    <a:cubicBezTo>
                      <a:pt x="41" y="34"/>
                      <a:pt x="42" y="33"/>
                      <a:pt x="42" y="33"/>
                    </a:cubicBezTo>
                    <a:cubicBezTo>
                      <a:pt x="43" y="32"/>
                      <a:pt x="43" y="31"/>
                      <a:pt x="43" y="30"/>
                    </a:cubicBezTo>
                    <a:cubicBezTo>
                      <a:pt x="42" y="30"/>
                      <a:pt x="42" y="30"/>
                      <a:pt x="44" y="29"/>
                    </a:cubicBezTo>
                    <a:cubicBezTo>
                      <a:pt x="44" y="29"/>
                      <a:pt x="46" y="28"/>
                      <a:pt x="47" y="27"/>
                    </a:cubicBezTo>
                    <a:lnTo>
                      <a:pt x="49" y="27"/>
                    </a:lnTo>
                    <a:close/>
                    <a:moveTo>
                      <a:pt x="36" y="32"/>
                    </a:move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3"/>
                      <a:pt x="36" y="33"/>
                      <a:pt x="36" y="33"/>
                    </a:cubicBezTo>
                    <a:cubicBezTo>
                      <a:pt x="36" y="33"/>
                      <a:pt x="35" y="35"/>
                      <a:pt x="35" y="36"/>
                    </a:cubicBezTo>
                    <a:cubicBezTo>
                      <a:pt x="35" y="37"/>
                      <a:pt x="35" y="37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6" y="39"/>
                    </a:cubicBezTo>
                    <a:cubicBezTo>
                      <a:pt x="36" y="39"/>
                      <a:pt x="34" y="40"/>
                      <a:pt x="32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0" y="42"/>
                      <a:pt x="29" y="42"/>
                      <a:pt x="28" y="42"/>
                    </a:cubicBezTo>
                    <a:cubicBezTo>
                      <a:pt x="28" y="43"/>
                      <a:pt x="27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3"/>
                      <a:pt x="23" y="40"/>
                      <a:pt x="22" y="40"/>
                    </a:cubicBezTo>
                    <a:cubicBezTo>
                      <a:pt x="22" y="39"/>
                      <a:pt x="21" y="39"/>
                      <a:pt x="21" y="39"/>
                    </a:cubicBezTo>
                    <a:cubicBezTo>
                      <a:pt x="21" y="39"/>
                      <a:pt x="25" y="38"/>
                      <a:pt x="29" y="36"/>
                    </a:cubicBezTo>
                    <a:cubicBezTo>
                      <a:pt x="30" y="35"/>
                      <a:pt x="32" y="34"/>
                      <a:pt x="32" y="34"/>
                    </a:cubicBezTo>
                    <a:cubicBezTo>
                      <a:pt x="33" y="34"/>
                      <a:pt x="34" y="33"/>
                      <a:pt x="35" y="33"/>
                    </a:cubicBezTo>
                    <a:cubicBezTo>
                      <a:pt x="36" y="33"/>
                      <a:pt x="36" y="32"/>
                      <a:pt x="36" y="32"/>
                    </a:cubicBezTo>
                    <a:close/>
                    <a:moveTo>
                      <a:pt x="14" y="42"/>
                    </a:move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4" y="44"/>
                      <a:pt x="13" y="44"/>
                      <a:pt x="13" y="45"/>
                    </a:cubicBezTo>
                    <a:cubicBezTo>
                      <a:pt x="13" y="46"/>
                      <a:pt x="13" y="46"/>
                      <a:pt x="13" y="47"/>
                    </a:cubicBezTo>
                    <a:cubicBezTo>
                      <a:pt x="13" y="47"/>
                      <a:pt x="13" y="48"/>
                      <a:pt x="13" y="48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1" y="50"/>
                      <a:pt x="11" y="49"/>
                    </a:cubicBezTo>
                    <a:cubicBezTo>
                      <a:pt x="11" y="49"/>
                      <a:pt x="10" y="48"/>
                      <a:pt x="10" y="47"/>
                    </a:cubicBezTo>
                    <a:cubicBezTo>
                      <a:pt x="9" y="46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4"/>
                      <a:pt x="9" y="44"/>
                      <a:pt x="10" y="44"/>
                    </a:cubicBezTo>
                    <a:cubicBezTo>
                      <a:pt x="11" y="43"/>
                      <a:pt x="12" y="43"/>
                      <a:pt x="13" y="42"/>
                    </a:cubicBezTo>
                    <a:cubicBezTo>
                      <a:pt x="13" y="42"/>
                      <a:pt x="14" y="42"/>
                      <a:pt x="14" y="42"/>
                    </a:cubicBezTo>
                    <a:close/>
                    <a:moveTo>
                      <a:pt x="17" y="41"/>
                    </a:moveTo>
                    <a:cubicBezTo>
                      <a:pt x="18" y="41"/>
                      <a:pt x="18" y="41"/>
                      <a:pt x="18" y="41"/>
                    </a:cubicBezTo>
                    <a:cubicBezTo>
                      <a:pt x="17" y="41"/>
                      <a:pt x="17" y="42"/>
                      <a:pt x="17" y="42"/>
                    </a:cubicBezTo>
                    <a:cubicBezTo>
                      <a:pt x="16" y="43"/>
                      <a:pt x="17" y="46"/>
                      <a:pt x="17" y="47"/>
                    </a:cubicBezTo>
                    <a:cubicBezTo>
                      <a:pt x="17" y="47"/>
                      <a:pt x="17" y="47"/>
                      <a:pt x="17" y="48"/>
                    </a:cubicBezTo>
                    <a:cubicBezTo>
                      <a:pt x="16" y="48"/>
                      <a:pt x="16" y="48"/>
                      <a:pt x="15" y="48"/>
                    </a:cubicBezTo>
                    <a:cubicBezTo>
                      <a:pt x="15" y="48"/>
                      <a:pt x="15" y="48"/>
                      <a:pt x="15" y="47"/>
                    </a:cubicBezTo>
                    <a:cubicBezTo>
                      <a:pt x="15" y="45"/>
                      <a:pt x="15" y="44"/>
                      <a:pt x="15" y="43"/>
                    </a:cubicBezTo>
                    <a:cubicBezTo>
                      <a:pt x="16" y="41"/>
                      <a:pt x="16" y="42"/>
                      <a:pt x="17" y="41"/>
                    </a:cubicBezTo>
                    <a:close/>
                    <a:moveTo>
                      <a:pt x="7" y="45"/>
                    </a:moveTo>
                    <a:cubicBezTo>
                      <a:pt x="7" y="45"/>
                      <a:pt x="7" y="45"/>
                      <a:pt x="8" y="45"/>
                    </a:cubicBezTo>
                    <a:cubicBezTo>
                      <a:pt x="8" y="46"/>
                      <a:pt x="8" y="47"/>
                      <a:pt x="9" y="48"/>
                    </a:cubicBezTo>
                    <a:cubicBezTo>
                      <a:pt x="10" y="50"/>
                      <a:pt x="10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8" y="50"/>
                      <a:pt x="8" y="49"/>
                    </a:cubicBezTo>
                    <a:cubicBezTo>
                      <a:pt x="7" y="48"/>
                      <a:pt x="7" y="46"/>
                      <a:pt x="7" y="46"/>
                    </a:cubicBezTo>
                    <a:cubicBezTo>
                      <a:pt x="6" y="46"/>
                      <a:pt x="6" y="46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lose/>
                    <a:moveTo>
                      <a:pt x="20" y="41"/>
                    </a:moveTo>
                    <a:cubicBezTo>
                      <a:pt x="20" y="41"/>
                      <a:pt x="22" y="41"/>
                      <a:pt x="23" y="42"/>
                    </a:cubicBezTo>
                    <a:cubicBezTo>
                      <a:pt x="24" y="43"/>
                      <a:pt x="24" y="44"/>
                      <a:pt x="24" y="4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3" y="45"/>
                      <a:pt x="23" y="4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2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lose/>
                    <a:moveTo>
                      <a:pt x="18" y="43"/>
                    </a:moveTo>
                    <a:cubicBezTo>
                      <a:pt x="18" y="43"/>
                      <a:pt x="19" y="45"/>
                      <a:pt x="20" y="46"/>
                    </a:cubicBezTo>
                    <a:cubicBezTo>
                      <a:pt x="20" y="46"/>
                      <a:pt x="19" y="46"/>
                      <a:pt x="19" y="46"/>
                    </a:cubicBezTo>
                    <a:cubicBezTo>
                      <a:pt x="19" y="46"/>
                      <a:pt x="18" y="45"/>
                      <a:pt x="18" y="44"/>
                    </a:cubicBezTo>
                    <a:cubicBezTo>
                      <a:pt x="18" y="43"/>
                      <a:pt x="18" y="43"/>
                      <a:pt x="18" y="43"/>
                    </a:cubicBezTo>
                    <a:close/>
                    <a:moveTo>
                      <a:pt x="55" y="30"/>
                    </a:move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2"/>
                      <a:pt x="54" y="32"/>
                      <a:pt x="54" y="32"/>
                    </a:cubicBezTo>
                    <a:cubicBezTo>
                      <a:pt x="54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4" y="31"/>
                    </a:cubicBezTo>
                    <a:lnTo>
                      <a:pt x="55" y="30"/>
                    </a:lnTo>
                    <a:close/>
                    <a:moveTo>
                      <a:pt x="50" y="33"/>
                    </a:move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3"/>
                      <a:pt x="49" y="34"/>
                      <a:pt x="49" y="35"/>
                    </a:cubicBezTo>
                    <a:cubicBezTo>
                      <a:pt x="49" y="35"/>
                      <a:pt x="48" y="36"/>
                      <a:pt x="48" y="36"/>
                    </a:cubicBezTo>
                    <a:cubicBezTo>
                      <a:pt x="48" y="36"/>
                      <a:pt x="48" y="37"/>
                      <a:pt x="47" y="37"/>
                    </a:cubicBezTo>
                    <a:cubicBezTo>
                      <a:pt x="47" y="38"/>
                      <a:pt x="46" y="39"/>
                      <a:pt x="46" y="40"/>
                    </a:cubicBezTo>
                    <a:cubicBezTo>
                      <a:pt x="45" y="40"/>
                      <a:pt x="45" y="42"/>
                      <a:pt x="44" y="42"/>
                    </a:cubicBezTo>
                    <a:cubicBezTo>
                      <a:pt x="43" y="44"/>
                      <a:pt x="43" y="44"/>
                      <a:pt x="42" y="45"/>
                    </a:cubicBezTo>
                    <a:cubicBezTo>
                      <a:pt x="41" y="45"/>
                      <a:pt x="40" y="45"/>
                      <a:pt x="40" y="45"/>
                    </a:cubicBezTo>
                    <a:cubicBezTo>
                      <a:pt x="40" y="45"/>
                      <a:pt x="40" y="43"/>
                      <a:pt x="39" y="42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41" y="38"/>
                      <a:pt x="42" y="37"/>
                    </a:cubicBezTo>
                    <a:cubicBezTo>
                      <a:pt x="42" y="37"/>
                      <a:pt x="43" y="36"/>
                      <a:pt x="44" y="36"/>
                    </a:cubicBezTo>
                    <a:cubicBezTo>
                      <a:pt x="45" y="35"/>
                      <a:pt x="46" y="35"/>
                      <a:pt x="46" y="35"/>
                    </a:cubicBezTo>
                    <a:cubicBezTo>
                      <a:pt x="47" y="34"/>
                      <a:pt x="47" y="34"/>
                      <a:pt x="48" y="34"/>
                    </a:cubicBezTo>
                    <a:cubicBezTo>
                      <a:pt x="48" y="34"/>
                      <a:pt x="49" y="34"/>
                      <a:pt x="49" y="33"/>
                    </a:cubicBezTo>
                    <a:cubicBezTo>
                      <a:pt x="49" y="33"/>
                      <a:pt x="49" y="33"/>
                      <a:pt x="50" y="33"/>
                    </a:cubicBezTo>
                    <a:close/>
                    <a:moveTo>
                      <a:pt x="52" y="33"/>
                    </a:move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1" y="36"/>
                    </a:cubicBezTo>
                    <a:cubicBezTo>
                      <a:pt x="50" y="38"/>
                      <a:pt x="49" y="39"/>
                      <a:pt x="48" y="41"/>
                    </a:cubicBezTo>
                    <a:cubicBezTo>
                      <a:pt x="48" y="41"/>
                      <a:pt x="47" y="42"/>
                      <a:pt x="47" y="42"/>
                    </a:cubicBezTo>
                    <a:cubicBezTo>
                      <a:pt x="47" y="42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5" y="43"/>
                      <a:pt x="45" y="44"/>
                      <a:pt x="45" y="43"/>
                    </a:cubicBezTo>
                    <a:cubicBezTo>
                      <a:pt x="45" y="43"/>
                      <a:pt x="45" y="43"/>
                      <a:pt x="45" y="42"/>
                    </a:cubicBezTo>
                    <a:cubicBezTo>
                      <a:pt x="46" y="40"/>
                      <a:pt x="50" y="34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lose/>
                    <a:moveTo>
                      <a:pt x="36" y="40"/>
                    </a:moveTo>
                    <a:cubicBezTo>
                      <a:pt x="37" y="40"/>
                      <a:pt x="37" y="40"/>
                      <a:pt x="38" y="43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2" y="49"/>
                      <a:pt x="29" y="50"/>
                      <a:pt x="29" y="49"/>
                    </a:cubicBezTo>
                    <a:cubicBezTo>
                      <a:pt x="29" y="49"/>
                      <a:pt x="28" y="50"/>
                      <a:pt x="26" y="5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5" y="50"/>
                      <a:pt x="26" y="47"/>
                      <a:pt x="26" y="46"/>
                    </a:cubicBezTo>
                    <a:cubicBezTo>
                      <a:pt x="26" y="45"/>
                      <a:pt x="26" y="45"/>
                      <a:pt x="27" y="44"/>
                    </a:cubicBezTo>
                    <a:cubicBezTo>
                      <a:pt x="29" y="43"/>
                      <a:pt x="30" y="43"/>
                      <a:pt x="33" y="41"/>
                    </a:cubicBezTo>
                    <a:cubicBezTo>
                      <a:pt x="34" y="41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lose/>
                    <a:moveTo>
                      <a:pt x="13" y="50"/>
                    </a:moveTo>
                    <a:cubicBezTo>
                      <a:pt x="13" y="50"/>
                      <a:pt x="14" y="50"/>
                      <a:pt x="14" y="51"/>
                    </a:cubicBezTo>
                    <a:cubicBezTo>
                      <a:pt x="14" y="52"/>
                      <a:pt x="14" y="52"/>
                      <a:pt x="16" y="53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6" y="54"/>
                      <a:pt x="16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2"/>
                      <a:pt x="12" y="52"/>
                      <a:pt x="12" y="51"/>
                    </a:cubicBezTo>
                    <a:cubicBezTo>
                      <a:pt x="12" y="51"/>
                      <a:pt x="12" y="51"/>
                      <a:pt x="12" y="50"/>
                    </a:cubicBezTo>
                    <a:cubicBezTo>
                      <a:pt x="13" y="50"/>
                      <a:pt x="13" y="50"/>
                      <a:pt x="13" y="50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1" y="52"/>
                      <a:pt x="11" y="53"/>
                    </a:cubicBezTo>
                    <a:cubicBezTo>
                      <a:pt x="12" y="54"/>
                      <a:pt x="13" y="56"/>
                      <a:pt x="13" y="56"/>
                    </a:cubicBezTo>
                    <a:cubicBezTo>
                      <a:pt x="13" y="56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1" y="55"/>
                    </a:cubicBezTo>
                    <a:cubicBezTo>
                      <a:pt x="11" y="55"/>
                      <a:pt x="10" y="54"/>
                      <a:pt x="10" y="53"/>
                    </a:cubicBezTo>
                    <a:cubicBezTo>
                      <a:pt x="10" y="52"/>
                      <a:pt x="9" y="52"/>
                      <a:pt x="10" y="51"/>
                    </a:cubicBezTo>
                    <a:close/>
                    <a:moveTo>
                      <a:pt x="22" y="47"/>
                    </a:move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6"/>
                      <a:pt x="25" y="46"/>
                      <a:pt x="24" y="48"/>
                    </a:cubicBezTo>
                    <a:cubicBezTo>
                      <a:pt x="24" y="49"/>
                      <a:pt x="23" y="50"/>
                      <a:pt x="23" y="50"/>
                    </a:cubicBezTo>
                    <a:cubicBezTo>
                      <a:pt x="23" y="49"/>
                      <a:pt x="23" y="49"/>
                      <a:pt x="22" y="48"/>
                    </a:cubicBezTo>
                    <a:lnTo>
                      <a:pt x="22" y="47"/>
                    </a:lnTo>
                    <a:close/>
                    <a:moveTo>
                      <a:pt x="20" y="48"/>
                    </a:move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lose/>
                    <a:moveTo>
                      <a:pt x="16" y="49"/>
                    </a:moveTo>
                    <a:cubicBezTo>
                      <a:pt x="16" y="49"/>
                      <a:pt x="16" y="49"/>
                      <a:pt x="17" y="49"/>
                    </a:cubicBezTo>
                    <a:cubicBezTo>
                      <a:pt x="17" y="49"/>
                      <a:pt x="18" y="48"/>
                      <a:pt x="18" y="49"/>
                    </a:cubicBezTo>
                    <a:cubicBezTo>
                      <a:pt x="18" y="49"/>
                      <a:pt x="19" y="49"/>
                      <a:pt x="19" y="49"/>
                    </a:cubicBezTo>
                    <a:cubicBezTo>
                      <a:pt x="19" y="49"/>
                      <a:pt x="20" y="49"/>
                      <a:pt x="20" y="49"/>
                    </a:cubicBezTo>
                    <a:cubicBezTo>
                      <a:pt x="20" y="49"/>
                      <a:pt x="21" y="49"/>
                      <a:pt x="21" y="50"/>
                    </a:cubicBezTo>
                    <a:cubicBezTo>
                      <a:pt x="21" y="51"/>
                      <a:pt x="21" y="51"/>
                      <a:pt x="21" y="52"/>
                    </a:cubicBezTo>
                    <a:cubicBezTo>
                      <a:pt x="20" y="53"/>
                      <a:pt x="19" y="53"/>
                      <a:pt x="18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50"/>
                      <a:pt x="15" y="50"/>
                      <a:pt x="16" y="49"/>
                    </a:cubicBezTo>
                    <a:close/>
                    <a:moveTo>
                      <a:pt x="44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5" y="46"/>
                      <a:pt x="43" y="47"/>
                      <a:pt x="43" y="48"/>
                    </a:cubicBezTo>
                    <a:cubicBezTo>
                      <a:pt x="43" y="49"/>
                      <a:pt x="41" y="49"/>
                      <a:pt x="42" y="48"/>
                    </a:cubicBezTo>
                    <a:cubicBezTo>
                      <a:pt x="42" y="47"/>
                      <a:pt x="43" y="45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777"/>
              <p:cNvSpPr>
                <a:spLocks noEditPoints="1"/>
              </p:cNvSpPr>
              <p:nvPr/>
            </p:nvSpPr>
            <p:spPr bwMode="auto">
              <a:xfrm>
                <a:off x="448" y="2046"/>
                <a:ext cx="16" cy="55"/>
              </a:xfrm>
              <a:custGeom>
                <a:avLst/>
                <a:gdLst>
                  <a:gd name="T0" fmla="*/ 19 w 20"/>
                  <a:gd name="T1" fmla="*/ 71 h 72"/>
                  <a:gd name="T2" fmla="*/ 19 w 20"/>
                  <a:gd name="T3" fmla="*/ 65 h 72"/>
                  <a:gd name="T4" fmla="*/ 15 w 20"/>
                  <a:gd name="T5" fmla="*/ 71 h 72"/>
                  <a:gd name="T6" fmla="*/ 16 w 20"/>
                  <a:gd name="T7" fmla="*/ 69 h 72"/>
                  <a:gd name="T8" fmla="*/ 19 w 20"/>
                  <a:gd name="T9" fmla="*/ 69 h 72"/>
                  <a:gd name="T10" fmla="*/ 10 w 20"/>
                  <a:gd name="T11" fmla="*/ 66 h 72"/>
                  <a:gd name="T12" fmla="*/ 12 w 20"/>
                  <a:gd name="T13" fmla="*/ 63 h 72"/>
                  <a:gd name="T14" fmla="*/ 10 w 20"/>
                  <a:gd name="T15" fmla="*/ 55 h 72"/>
                  <a:gd name="T16" fmla="*/ 7 w 20"/>
                  <a:gd name="T17" fmla="*/ 45 h 72"/>
                  <a:gd name="T18" fmla="*/ 4 w 20"/>
                  <a:gd name="T19" fmla="*/ 37 h 72"/>
                  <a:gd name="T20" fmla="*/ 3 w 20"/>
                  <a:gd name="T21" fmla="*/ 42 h 72"/>
                  <a:gd name="T22" fmla="*/ 3 w 20"/>
                  <a:gd name="T23" fmla="*/ 47 h 72"/>
                  <a:gd name="T24" fmla="*/ 4 w 20"/>
                  <a:gd name="T25" fmla="*/ 52 h 72"/>
                  <a:gd name="T26" fmla="*/ 6 w 20"/>
                  <a:gd name="T27" fmla="*/ 56 h 72"/>
                  <a:gd name="T28" fmla="*/ 10 w 20"/>
                  <a:gd name="T29" fmla="*/ 66 h 72"/>
                  <a:gd name="T30" fmla="*/ 18 w 20"/>
                  <a:gd name="T31" fmla="*/ 62 h 72"/>
                  <a:gd name="T32" fmla="*/ 17 w 20"/>
                  <a:gd name="T33" fmla="*/ 53 h 72"/>
                  <a:gd name="T34" fmla="*/ 16 w 20"/>
                  <a:gd name="T35" fmla="*/ 44 h 72"/>
                  <a:gd name="T36" fmla="*/ 10 w 20"/>
                  <a:gd name="T37" fmla="*/ 44 h 72"/>
                  <a:gd name="T38" fmla="*/ 10 w 20"/>
                  <a:gd name="T39" fmla="*/ 48 h 72"/>
                  <a:gd name="T40" fmla="*/ 12 w 20"/>
                  <a:gd name="T41" fmla="*/ 59 h 72"/>
                  <a:gd name="T42" fmla="*/ 15 w 20"/>
                  <a:gd name="T43" fmla="*/ 65 h 72"/>
                  <a:gd name="T44" fmla="*/ 10 w 20"/>
                  <a:gd name="T45" fmla="*/ 64 h 72"/>
                  <a:gd name="T46" fmla="*/ 8 w 20"/>
                  <a:gd name="T47" fmla="*/ 56 h 72"/>
                  <a:gd name="T48" fmla="*/ 5 w 20"/>
                  <a:gd name="T49" fmla="*/ 48 h 72"/>
                  <a:gd name="T50" fmla="*/ 4 w 20"/>
                  <a:gd name="T51" fmla="*/ 41 h 72"/>
                  <a:gd name="T52" fmla="*/ 5 w 20"/>
                  <a:gd name="T53" fmla="*/ 43 h 72"/>
                  <a:gd name="T54" fmla="*/ 9 w 20"/>
                  <a:gd name="T55" fmla="*/ 56 h 72"/>
                  <a:gd name="T56" fmla="*/ 11 w 20"/>
                  <a:gd name="T57" fmla="*/ 64 h 72"/>
                  <a:gd name="T58" fmla="*/ 12 w 20"/>
                  <a:gd name="T59" fmla="*/ 53 h 72"/>
                  <a:gd name="T60" fmla="*/ 12 w 20"/>
                  <a:gd name="T61" fmla="*/ 46 h 72"/>
                  <a:gd name="T62" fmla="*/ 15 w 20"/>
                  <a:gd name="T63" fmla="*/ 53 h 72"/>
                  <a:gd name="T64" fmla="*/ 17 w 20"/>
                  <a:gd name="T65" fmla="*/ 63 h 72"/>
                  <a:gd name="T66" fmla="*/ 10 w 20"/>
                  <a:gd name="T67" fmla="*/ 43 h 72"/>
                  <a:gd name="T68" fmla="*/ 13 w 20"/>
                  <a:gd name="T69" fmla="*/ 42 h 72"/>
                  <a:gd name="T70" fmla="*/ 14 w 20"/>
                  <a:gd name="T71" fmla="*/ 32 h 72"/>
                  <a:gd name="T72" fmla="*/ 12 w 20"/>
                  <a:gd name="T73" fmla="*/ 23 h 72"/>
                  <a:gd name="T74" fmla="*/ 10 w 20"/>
                  <a:gd name="T75" fmla="*/ 16 h 72"/>
                  <a:gd name="T76" fmla="*/ 8 w 20"/>
                  <a:gd name="T77" fmla="*/ 10 h 72"/>
                  <a:gd name="T78" fmla="*/ 5 w 20"/>
                  <a:gd name="T79" fmla="*/ 7 h 72"/>
                  <a:gd name="T80" fmla="*/ 2 w 20"/>
                  <a:gd name="T81" fmla="*/ 16 h 72"/>
                  <a:gd name="T82" fmla="*/ 3 w 20"/>
                  <a:gd name="T83" fmla="*/ 22 h 72"/>
                  <a:gd name="T84" fmla="*/ 6 w 20"/>
                  <a:gd name="T85" fmla="*/ 33 h 72"/>
                  <a:gd name="T86" fmla="*/ 7 w 20"/>
                  <a:gd name="T87" fmla="*/ 39 h 72"/>
                  <a:gd name="T88" fmla="*/ 9 w 20"/>
                  <a:gd name="T89" fmla="*/ 42 h 72"/>
                  <a:gd name="T90" fmla="*/ 7 w 20"/>
                  <a:gd name="T91" fmla="*/ 34 h 72"/>
                  <a:gd name="T92" fmla="*/ 5 w 20"/>
                  <a:gd name="T93" fmla="*/ 26 h 72"/>
                  <a:gd name="T94" fmla="*/ 5 w 20"/>
                  <a:gd name="T95" fmla="*/ 23 h 72"/>
                  <a:gd name="T96" fmla="*/ 6 w 20"/>
                  <a:gd name="T97" fmla="*/ 10 h 72"/>
                  <a:gd name="T98" fmla="*/ 10 w 20"/>
                  <a:gd name="T99" fmla="*/ 21 h 72"/>
                  <a:gd name="T100" fmla="*/ 12 w 20"/>
                  <a:gd name="T101" fmla="*/ 30 h 72"/>
                  <a:gd name="T102" fmla="*/ 14 w 20"/>
                  <a:gd name="T103" fmla="*/ 40 h 72"/>
                  <a:gd name="T104" fmla="*/ 9 w 20"/>
                  <a:gd name="T105" fmla="*/ 42 h 72"/>
                  <a:gd name="T106" fmla="*/ 5 w 20"/>
                  <a:gd name="T107" fmla="*/ 5 h 72"/>
                  <a:gd name="T108" fmla="*/ 3 w 20"/>
                  <a:gd name="T109" fmla="*/ 0 h 72"/>
                  <a:gd name="T110" fmla="*/ 1 w 20"/>
                  <a:gd name="T111" fmla="*/ 1 h 72"/>
                  <a:gd name="T112" fmla="*/ 2 w 20"/>
                  <a:gd name="T113" fmla="*/ 5 h 72"/>
                  <a:gd name="T114" fmla="*/ 3 w 20"/>
                  <a:gd name="T115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16" y="72"/>
                      <a:pt x="17" y="72"/>
                      <a:pt x="17" y="72"/>
                    </a:cubicBezTo>
                    <a:cubicBezTo>
                      <a:pt x="18" y="72"/>
                      <a:pt x="18" y="72"/>
                      <a:pt x="19" y="71"/>
                    </a:cubicBezTo>
                    <a:cubicBezTo>
                      <a:pt x="20" y="70"/>
                      <a:pt x="20" y="70"/>
                      <a:pt x="20" y="68"/>
                    </a:cubicBezTo>
                    <a:cubicBezTo>
                      <a:pt x="20" y="67"/>
                      <a:pt x="20" y="66"/>
                      <a:pt x="20" y="66"/>
                    </a:cubicBezTo>
                    <a:cubicBezTo>
                      <a:pt x="20" y="65"/>
                      <a:pt x="19" y="64"/>
                      <a:pt x="19" y="65"/>
                    </a:cubicBezTo>
                    <a:cubicBezTo>
                      <a:pt x="18" y="66"/>
                      <a:pt x="17" y="67"/>
                      <a:pt x="16" y="66"/>
                    </a:cubicBezTo>
                    <a:cubicBezTo>
                      <a:pt x="14" y="66"/>
                      <a:pt x="14" y="66"/>
                      <a:pt x="14" y="68"/>
                    </a:cubicBezTo>
                    <a:cubicBezTo>
                      <a:pt x="14" y="70"/>
                      <a:pt x="14" y="71"/>
                      <a:pt x="15" y="71"/>
                    </a:cubicBezTo>
                    <a:cubicBezTo>
                      <a:pt x="16" y="72"/>
                      <a:pt x="16" y="72"/>
                      <a:pt x="16" y="72"/>
                    </a:cubicBezTo>
                    <a:close/>
                    <a:moveTo>
                      <a:pt x="17" y="70"/>
                    </a:moveTo>
                    <a:cubicBezTo>
                      <a:pt x="16" y="70"/>
                      <a:pt x="16" y="70"/>
                      <a:pt x="16" y="69"/>
                    </a:cubicBezTo>
                    <a:cubicBezTo>
                      <a:pt x="15" y="68"/>
                      <a:pt x="15" y="68"/>
                      <a:pt x="16" y="68"/>
                    </a:cubicBezTo>
                    <a:cubicBezTo>
                      <a:pt x="17" y="68"/>
                      <a:pt x="18" y="68"/>
                      <a:pt x="19" y="68"/>
                    </a:cubicBezTo>
                    <a:cubicBezTo>
                      <a:pt x="19" y="67"/>
                      <a:pt x="19" y="68"/>
                      <a:pt x="19" y="69"/>
                    </a:cubicBezTo>
                    <a:cubicBezTo>
                      <a:pt x="19" y="70"/>
                      <a:pt x="18" y="70"/>
                      <a:pt x="17" y="70"/>
                    </a:cubicBezTo>
                    <a:close/>
                    <a:moveTo>
                      <a:pt x="10" y="66"/>
                    </a:moveTo>
                    <a:cubicBezTo>
                      <a:pt x="10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2" y="66"/>
                    </a:cubicBezTo>
                    <a:cubicBezTo>
                      <a:pt x="12" y="66"/>
                      <a:pt x="12" y="66"/>
                      <a:pt x="12" y="65"/>
                    </a:cubicBezTo>
                    <a:cubicBezTo>
                      <a:pt x="13" y="64"/>
                      <a:pt x="13" y="63"/>
                      <a:pt x="12" y="63"/>
                    </a:cubicBezTo>
                    <a:cubicBezTo>
                      <a:pt x="12" y="63"/>
                      <a:pt x="12" y="63"/>
                      <a:pt x="11" y="60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0" y="58"/>
                      <a:pt x="10" y="56"/>
                      <a:pt x="10" y="55"/>
                    </a:cubicBezTo>
                    <a:cubicBezTo>
                      <a:pt x="10" y="54"/>
                      <a:pt x="9" y="53"/>
                      <a:pt x="9" y="53"/>
                    </a:cubicBezTo>
                    <a:cubicBezTo>
                      <a:pt x="8" y="51"/>
                      <a:pt x="7" y="47"/>
                      <a:pt x="7" y="47"/>
                    </a:cubicBezTo>
                    <a:cubicBezTo>
                      <a:pt x="8" y="47"/>
                      <a:pt x="7" y="46"/>
                      <a:pt x="7" y="45"/>
                    </a:cubicBezTo>
                    <a:cubicBezTo>
                      <a:pt x="6" y="43"/>
                      <a:pt x="5" y="38"/>
                      <a:pt x="5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7"/>
                      <a:pt x="3" y="38"/>
                      <a:pt x="3" y="38"/>
                    </a:cubicBezTo>
                    <a:cubicBezTo>
                      <a:pt x="3" y="39"/>
                      <a:pt x="2" y="40"/>
                      <a:pt x="2" y="41"/>
                    </a:cubicBezTo>
                    <a:cubicBezTo>
                      <a:pt x="2" y="42"/>
                      <a:pt x="2" y="42"/>
                      <a:pt x="3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4"/>
                      <a:pt x="3" y="46"/>
                      <a:pt x="3" y="46"/>
                    </a:cubicBezTo>
                    <a:cubicBezTo>
                      <a:pt x="3" y="46"/>
                      <a:pt x="3" y="47"/>
                      <a:pt x="3" y="47"/>
                    </a:cubicBezTo>
                    <a:cubicBezTo>
                      <a:pt x="4" y="47"/>
                      <a:pt x="4" y="48"/>
                      <a:pt x="4" y="48"/>
                    </a:cubicBezTo>
                    <a:cubicBezTo>
                      <a:pt x="4" y="49"/>
                      <a:pt x="4" y="49"/>
                      <a:pt x="4" y="50"/>
                    </a:cubicBezTo>
                    <a:cubicBezTo>
                      <a:pt x="4" y="50"/>
                      <a:pt x="4" y="51"/>
                      <a:pt x="4" y="52"/>
                    </a:cubicBezTo>
                    <a:cubicBezTo>
                      <a:pt x="4" y="52"/>
                      <a:pt x="5" y="53"/>
                      <a:pt x="5" y="54"/>
                    </a:cubicBezTo>
                    <a:cubicBezTo>
                      <a:pt x="5" y="55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7"/>
                      <a:pt x="7" y="58"/>
                      <a:pt x="7" y="61"/>
                    </a:cubicBezTo>
                    <a:cubicBezTo>
                      <a:pt x="8" y="64"/>
                      <a:pt x="8" y="65"/>
                      <a:pt x="9" y="65"/>
                    </a:cubicBezTo>
                    <a:cubicBezTo>
                      <a:pt x="9" y="66"/>
                      <a:pt x="10" y="66"/>
                      <a:pt x="10" y="66"/>
                    </a:cubicBezTo>
                    <a:close/>
                    <a:moveTo>
                      <a:pt x="15" y="65"/>
                    </a:moveTo>
                    <a:cubicBezTo>
                      <a:pt x="16" y="65"/>
                      <a:pt x="16" y="65"/>
                      <a:pt x="17" y="65"/>
                    </a:cubicBezTo>
                    <a:cubicBezTo>
                      <a:pt x="17" y="65"/>
                      <a:pt x="18" y="63"/>
                      <a:pt x="18" y="62"/>
                    </a:cubicBezTo>
                    <a:cubicBezTo>
                      <a:pt x="18" y="62"/>
                      <a:pt x="18" y="59"/>
                      <a:pt x="18" y="58"/>
                    </a:cubicBezTo>
                    <a:cubicBezTo>
                      <a:pt x="17" y="58"/>
                      <a:pt x="17" y="56"/>
                      <a:pt x="17" y="56"/>
                    </a:cubicBezTo>
                    <a:cubicBezTo>
                      <a:pt x="17" y="55"/>
                      <a:pt x="17" y="54"/>
                      <a:pt x="17" y="53"/>
                    </a:cubicBezTo>
                    <a:cubicBezTo>
                      <a:pt x="16" y="52"/>
                      <a:pt x="16" y="50"/>
                      <a:pt x="16" y="49"/>
                    </a:cubicBezTo>
                    <a:cubicBezTo>
                      <a:pt x="16" y="48"/>
                      <a:pt x="16" y="46"/>
                      <a:pt x="16" y="46"/>
                    </a:cubicBezTo>
                    <a:cubicBezTo>
                      <a:pt x="16" y="45"/>
                      <a:pt x="16" y="45"/>
                      <a:pt x="16" y="44"/>
                    </a:cubicBezTo>
                    <a:cubicBezTo>
                      <a:pt x="16" y="44"/>
                      <a:pt x="16" y="44"/>
                      <a:pt x="16" y="43"/>
                    </a:cubicBezTo>
                    <a:cubicBezTo>
                      <a:pt x="16" y="43"/>
                      <a:pt x="15" y="43"/>
                      <a:pt x="13" y="44"/>
                    </a:cubicBezTo>
                    <a:cubicBezTo>
                      <a:pt x="11" y="44"/>
                      <a:pt x="11" y="45"/>
                      <a:pt x="10" y="44"/>
                    </a:cubicBezTo>
                    <a:cubicBezTo>
                      <a:pt x="10" y="44"/>
                      <a:pt x="10" y="44"/>
                      <a:pt x="9" y="4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7"/>
                      <a:pt x="10" y="47"/>
                      <a:pt x="10" y="48"/>
                    </a:cubicBezTo>
                    <a:cubicBezTo>
                      <a:pt x="10" y="49"/>
                      <a:pt x="10" y="54"/>
                      <a:pt x="11" y="55"/>
                    </a:cubicBezTo>
                    <a:cubicBezTo>
                      <a:pt x="11" y="55"/>
                      <a:pt x="11" y="55"/>
                      <a:pt x="11" y="56"/>
                    </a:cubicBezTo>
                    <a:cubicBezTo>
                      <a:pt x="11" y="56"/>
                      <a:pt x="11" y="57"/>
                      <a:pt x="12" y="59"/>
                    </a:cubicBezTo>
                    <a:cubicBezTo>
                      <a:pt x="13" y="61"/>
                      <a:pt x="13" y="62"/>
                      <a:pt x="13" y="62"/>
                    </a:cubicBezTo>
                    <a:cubicBezTo>
                      <a:pt x="13" y="62"/>
                      <a:pt x="14" y="65"/>
                      <a:pt x="14" y="65"/>
                    </a:cubicBezTo>
                    <a:cubicBezTo>
                      <a:pt x="15" y="65"/>
                      <a:pt x="15" y="65"/>
                      <a:pt x="15" y="65"/>
                    </a:cubicBezTo>
                    <a:close/>
                    <a:moveTo>
                      <a:pt x="10" y="64"/>
                    </a:move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8" y="60"/>
                      <a:pt x="8" y="60"/>
                    </a:cubicBezTo>
                    <a:cubicBezTo>
                      <a:pt x="8" y="60"/>
                      <a:pt x="8" y="59"/>
                      <a:pt x="8" y="59"/>
                    </a:cubicBezTo>
                    <a:cubicBezTo>
                      <a:pt x="8" y="59"/>
                      <a:pt x="8" y="56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7" y="56"/>
                      <a:pt x="6" y="52"/>
                      <a:pt x="5" y="50"/>
                    </a:cubicBezTo>
                    <a:cubicBezTo>
                      <a:pt x="5" y="49"/>
                      <a:pt x="5" y="48"/>
                      <a:pt x="5" y="48"/>
                    </a:cubicBezTo>
                    <a:cubicBezTo>
                      <a:pt x="5" y="45"/>
                      <a:pt x="4" y="44"/>
                      <a:pt x="4" y="43"/>
                    </a:cubicBezTo>
                    <a:cubicBezTo>
                      <a:pt x="4" y="43"/>
                      <a:pt x="4" y="42"/>
                      <a:pt x="4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0"/>
                    </a:cubicBezTo>
                    <a:cubicBezTo>
                      <a:pt x="4" y="40"/>
                      <a:pt x="4" y="40"/>
                      <a:pt x="4" y="41"/>
                    </a:cubicBezTo>
                    <a:cubicBezTo>
                      <a:pt x="4" y="41"/>
                      <a:pt x="5" y="42"/>
                      <a:pt x="5" y="43"/>
                    </a:cubicBezTo>
                    <a:cubicBezTo>
                      <a:pt x="5" y="44"/>
                      <a:pt x="6" y="47"/>
                      <a:pt x="7" y="50"/>
                    </a:cubicBezTo>
                    <a:cubicBezTo>
                      <a:pt x="8" y="52"/>
                      <a:pt x="8" y="54"/>
                      <a:pt x="8" y="54"/>
                    </a:cubicBezTo>
                    <a:cubicBezTo>
                      <a:pt x="8" y="55"/>
                      <a:pt x="9" y="56"/>
                      <a:pt x="9" y="56"/>
                    </a:cubicBezTo>
                    <a:cubicBezTo>
                      <a:pt x="9" y="57"/>
                      <a:pt x="9" y="58"/>
                      <a:pt x="9" y="59"/>
                    </a:cubicBezTo>
                    <a:cubicBezTo>
                      <a:pt x="10" y="59"/>
                      <a:pt x="10" y="61"/>
                      <a:pt x="10" y="62"/>
                    </a:cubicBezTo>
                    <a:cubicBezTo>
                      <a:pt x="11" y="63"/>
                      <a:pt x="11" y="64"/>
                      <a:pt x="11" y="64"/>
                    </a:cubicBezTo>
                    <a:cubicBezTo>
                      <a:pt x="11" y="64"/>
                      <a:pt x="11" y="64"/>
                      <a:pt x="10" y="64"/>
                    </a:cubicBezTo>
                    <a:close/>
                    <a:moveTo>
                      <a:pt x="16" y="63"/>
                    </a:moveTo>
                    <a:cubicBezTo>
                      <a:pt x="14" y="63"/>
                      <a:pt x="12" y="56"/>
                      <a:pt x="12" y="53"/>
                    </a:cubicBezTo>
                    <a:cubicBezTo>
                      <a:pt x="12" y="53"/>
                      <a:pt x="12" y="52"/>
                      <a:pt x="11" y="51"/>
                    </a:cubicBezTo>
                    <a:cubicBezTo>
                      <a:pt x="11" y="50"/>
                      <a:pt x="11" y="49"/>
                      <a:pt x="11" y="47"/>
                    </a:cubicBezTo>
                    <a:cubicBezTo>
                      <a:pt x="11" y="46"/>
                      <a:pt x="11" y="46"/>
                      <a:pt x="12" y="46"/>
                    </a:cubicBezTo>
                    <a:cubicBezTo>
                      <a:pt x="13" y="45"/>
                      <a:pt x="14" y="45"/>
                      <a:pt x="14" y="45"/>
                    </a:cubicBezTo>
                    <a:cubicBezTo>
                      <a:pt x="14" y="45"/>
                      <a:pt x="14" y="47"/>
                      <a:pt x="15" y="50"/>
                    </a:cubicBezTo>
                    <a:cubicBezTo>
                      <a:pt x="15" y="51"/>
                      <a:pt x="15" y="52"/>
                      <a:pt x="15" y="53"/>
                    </a:cubicBezTo>
                    <a:cubicBezTo>
                      <a:pt x="15" y="53"/>
                      <a:pt x="16" y="54"/>
                      <a:pt x="16" y="55"/>
                    </a:cubicBezTo>
                    <a:cubicBezTo>
                      <a:pt x="16" y="56"/>
                      <a:pt x="16" y="57"/>
                      <a:pt x="17" y="59"/>
                    </a:cubicBezTo>
                    <a:cubicBezTo>
                      <a:pt x="17" y="61"/>
                      <a:pt x="17" y="63"/>
                      <a:pt x="17" y="63"/>
                    </a:cubicBezTo>
                    <a:cubicBezTo>
                      <a:pt x="17" y="63"/>
                      <a:pt x="16" y="63"/>
                      <a:pt x="16" y="63"/>
                    </a:cubicBezTo>
                    <a:close/>
                    <a:moveTo>
                      <a:pt x="9" y="44"/>
                    </a:moveTo>
                    <a:cubicBezTo>
                      <a:pt x="9" y="44"/>
                      <a:pt x="10" y="43"/>
                      <a:pt x="10" y="43"/>
                    </a:cubicBezTo>
                    <a:cubicBezTo>
                      <a:pt x="10" y="43"/>
                      <a:pt x="11" y="43"/>
                      <a:pt x="11" y="43"/>
                    </a:cubicBezTo>
                    <a:cubicBezTo>
                      <a:pt x="12" y="43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3" y="42"/>
                    </a:cubicBezTo>
                    <a:cubicBezTo>
                      <a:pt x="14" y="42"/>
                      <a:pt x="14" y="42"/>
                      <a:pt x="14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5" y="39"/>
                      <a:pt x="14" y="36"/>
                      <a:pt x="14" y="32"/>
                    </a:cubicBezTo>
                    <a:cubicBezTo>
                      <a:pt x="14" y="32"/>
                      <a:pt x="13" y="31"/>
                      <a:pt x="13" y="30"/>
                    </a:cubicBezTo>
                    <a:cubicBezTo>
                      <a:pt x="13" y="29"/>
                      <a:pt x="13" y="28"/>
                      <a:pt x="13" y="27"/>
                    </a:cubicBezTo>
                    <a:cubicBezTo>
                      <a:pt x="12" y="26"/>
                      <a:pt x="12" y="25"/>
                      <a:pt x="12" y="23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1" y="20"/>
                      <a:pt x="11" y="19"/>
                      <a:pt x="10" y="18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5"/>
                      <a:pt x="9" y="13"/>
                      <a:pt x="9" y="12"/>
                    </a:cubicBezTo>
                    <a:cubicBezTo>
                      <a:pt x="9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9"/>
                      <a:pt x="7" y="9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2" y="9"/>
                      <a:pt x="1" y="11"/>
                      <a:pt x="1" y="12"/>
                    </a:cubicBezTo>
                    <a:cubicBezTo>
                      <a:pt x="1" y="12"/>
                      <a:pt x="1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9"/>
                      <a:pt x="3" y="20"/>
                    </a:cubicBezTo>
                    <a:cubicBezTo>
                      <a:pt x="3" y="21"/>
                      <a:pt x="3" y="21"/>
                      <a:pt x="3" y="22"/>
                    </a:cubicBezTo>
                    <a:cubicBezTo>
                      <a:pt x="3" y="23"/>
                      <a:pt x="4" y="26"/>
                      <a:pt x="5" y="29"/>
                    </a:cubicBezTo>
                    <a:cubicBezTo>
                      <a:pt x="5" y="29"/>
                      <a:pt x="5" y="30"/>
                      <a:pt x="5" y="31"/>
                    </a:cubicBezTo>
                    <a:cubicBezTo>
                      <a:pt x="5" y="32"/>
                      <a:pt x="6" y="33"/>
                      <a:pt x="6" y="33"/>
                    </a:cubicBezTo>
                    <a:cubicBezTo>
                      <a:pt x="6" y="34"/>
                      <a:pt x="7" y="36"/>
                      <a:pt x="7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9"/>
                      <a:pt x="7" y="39"/>
                    </a:cubicBezTo>
                    <a:cubicBezTo>
                      <a:pt x="7" y="39"/>
                      <a:pt x="7" y="41"/>
                      <a:pt x="8" y="42"/>
                    </a:cubicBezTo>
                    <a:cubicBezTo>
                      <a:pt x="8" y="43"/>
                      <a:pt x="8" y="44"/>
                      <a:pt x="9" y="44"/>
                    </a:cubicBezTo>
                    <a:close/>
                    <a:moveTo>
                      <a:pt x="9" y="42"/>
                    </a:move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39"/>
                      <a:pt x="8" y="37"/>
                    </a:cubicBezTo>
                    <a:cubicBezTo>
                      <a:pt x="8" y="36"/>
                      <a:pt x="8" y="35"/>
                      <a:pt x="7" y="34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27"/>
                      <a:pt x="5" y="27"/>
                    </a:cubicBezTo>
                    <a:cubicBezTo>
                      <a:pt x="5" y="27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5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4" y="21"/>
                      <a:pt x="2" y="13"/>
                      <a:pt x="2" y="12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6" y="10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5"/>
                    </a:cubicBezTo>
                    <a:cubicBezTo>
                      <a:pt x="9" y="18"/>
                      <a:pt x="10" y="20"/>
                      <a:pt x="10" y="21"/>
                    </a:cubicBezTo>
                    <a:cubicBezTo>
                      <a:pt x="10" y="22"/>
                      <a:pt x="10" y="23"/>
                      <a:pt x="10" y="23"/>
                    </a:cubicBezTo>
                    <a:cubicBezTo>
                      <a:pt x="11" y="24"/>
                      <a:pt x="11" y="25"/>
                      <a:pt x="11" y="26"/>
                    </a:cubicBezTo>
                    <a:cubicBezTo>
                      <a:pt x="11" y="27"/>
                      <a:pt x="12" y="29"/>
                      <a:pt x="12" y="30"/>
                    </a:cubicBezTo>
                    <a:cubicBezTo>
                      <a:pt x="12" y="30"/>
                      <a:pt x="12" y="32"/>
                      <a:pt x="13" y="33"/>
                    </a:cubicBezTo>
                    <a:cubicBezTo>
                      <a:pt x="13" y="34"/>
                      <a:pt x="13" y="35"/>
                      <a:pt x="13" y="36"/>
                    </a:cubicBezTo>
                    <a:cubicBezTo>
                      <a:pt x="13" y="37"/>
                      <a:pt x="14" y="40"/>
                      <a:pt x="14" y="40"/>
                    </a:cubicBezTo>
                    <a:cubicBezTo>
                      <a:pt x="14" y="40"/>
                      <a:pt x="13" y="40"/>
                      <a:pt x="13" y="40"/>
                    </a:cubicBezTo>
                    <a:cubicBezTo>
                      <a:pt x="13" y="40"/>
                      <a:pt x="12" y="40"/>
                      <a:pt x="12" y="41"/>
                    </a:cubicBezTo>
                    <a:cubicBezTo>
                      <a:pt x="11" y="41"/>
                      <a:pt x="10" y="42"/>
                      <a:pt x="9" y="42"/>
                    </a:cubicBezTo>
                    <a:close/>
                    <a:moveTo>
                      <a:pt x="1" y="7"/>
                    </a:moveTo>
                    <a:cubicBezTo>
                      <a:pt x="1" y="7"/>
                      <a:pt x="2" y="6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4"/>
                      <a:pt x="0" y="5"/>
                    </a:cubicBezTo>
                    <a:cubicBezTo>
                      <a:pt x="0" y="5"/>
                      <a:pt x="0" y="7"/>
                      <a:pt x="1" y="7"/>
                    </a:cubicBezTo>
                    <a:close/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4"/>
                      <a:pt x="4" y="4"/>
                      <a:pt x="3" y="4"/>
                    </a:cubicBezTo>
                    <a:cubicBezTo>
                      <a:pt x="3" y="4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778"/>
              <p:cNvSpPr>
                <a:spLocks noEditPoints="1"/>
              </p:cNvSpPr>
              <p:nvPr/>
            </p:nvSpPr>
            <p:spPr bwMode="auto">
              <a:xfrm>
                <a:off x="366" y="1504"/>
                <a:ext cx="20" cy="38"/>
              </a:xfrm>
              <a:custGeom>
                <a:avLst/>
                <a:gdLst>
                  <a:gd name="T0" fmla="*/ 4 w 26"/>
                  <a:gd name="T1" fmla="*/ 50 h 50"/>
                  <a:gd name="T2" fmla="*/ 6 w 26"/>
                  <a:gd name="T3" fmla="*/ 47 h 50"/>
                  <a:gd name="T4" fmla="*/ 1 w 26"/>
                  <a:gd name="T5" fmla="*/ 49 h 50"/>
                  <a:gd name="T6" fmla="*/ 2 w 26"/>
                  <a:gd name="T7" fmla="*/ 48 h 50"/>
                  <a:gd name="T8" fmla="*/ 4 w 26"/>
                  <a:gd name="T9" fmla="*/ 49 h 50"/>
                  <a:gd name="T10" fmla="*/ 1 w 26"/>
                  <a:gd name="T11" fmla="*/ 43 h 50"/>
                  <a:gd name="T12" fmla="*/ 3 w 26"/>
                  <a:gd name="T13" fmla="*/ 43 h 50"/>
                  <a:gd name="T14" fmla="*/ 5 w 26"/>
                  <a:gd name="T15" fmla="*/ 36 h 50"/>
                  <a:gd name="T16" fmla="*/ 8 w 26"/>
                  <a:gd name="T17" fmla="*/ 29 h 50"/>
                  <a:gd name="T18" fmla="*/ 9 w 26"/>
                  <a:gd name="T19" fmla="*/ 23 h 50"/>
                  <a:gd name="T20" fmla="*/ 6 w 26"/>
                  <a:gd name="T21" fmla="*/ 26 h 50"/>
                  <a:gd name="T22" fmla="*/ 5 w 26"/>
                  <a:gd name="T23" fmla="*/ 29 h 50"/>
                  <a:gd name="T24" fmla="*/ 3 w 26"/>
                  <a:gd name="T25" fmla="*/ 32 h 50"/>
                  <a:gd name="T26" fmla="*/ 2 w 26"/>
                  <a:gd name="T27" fmla="*/ 35 h 50"/>
                  <a:gd name="T28" fmla="*/ 0 w 26"/>
                  <a:gd name="T29" fmla="*/ 43 h 50"/>
                  <a:gd name="T30" fmla="*/ 7 w 26"/>
                  <a:gd name="T31" fmla="*/ 45 h 50"/>
                  <a:gd name="T32" fmla="*/ 10 w 26"/>
                  <a:gd name="T33" fmla="*/ 38 h 50"/>
                  <a:gd name="T34" fmla="*/ 14 w 26"/>
                  <a:gd name="T35" fmla="*/ 33 h 50"/>
                  <a:gd name="T36" fmla="*/ 10 w 26"/>
                  <a:gd name="T37" fmla="*/ 30 h 50"/>
                  <a:gd name="T38" fmla="*/ 8 w 26"/>
                  <a:gd name="T39" fmla="*/ 32 h 50"/>
                  <a:gd name="T40" fmla="*/ 5 w 26"/>
                  <a:gd name="T41" fmla="*/ 40 h 50"/>
                  <a:gd name="T42" fmla="*/ 4 w 26"/>
                  <a:gd name="T43" fmla="*/ 45 h 50"/>
                  <a:gd name="T44" fmla="*/ 1 w 26"/>
                  <a:gd name="T45" fmla="*/ 42 h 50"/>
                  <a:gd name="T46" fmla="*/ 3 w 26"/>
                  <a:gd name="T47" fmla="*/ 36 h 50"/>
                  <a:gd name="T48" fmla="*/ 6 w 26"/>
                  <a:gd name="T49" fmla="*/ 30 h 50"/>
                  <a:gd name="T50" fmla="*/ 8 w 26"/>
                  <a:gd name="T51" fmla="*/ 25 h 50"/>
                  <a:gd name="T52" fmla="*/ 8 w 26"/>
                  <a:gd name="T53" fmla="*/ 27 h 50"/>
                  <a:gd name="T54" fmla="*/ 4 w 26"/>
                  <a:gd name="T55" fmla="*/ 37 h 50"/>
                  <a:gd name="T56" fmla="*/ 2 w 26"/>
                  <a:gd name="T57" fmla="*/ 42 h 50"/>
                  <a:gd name="T58" fmla="*/ 7 w 26"/>
                  <a:gd name="T59" fmla="*/ 37 h 50"/>
                  <a:gd name="T60" fmla="*/ 11 w 26"/>
                  <a:gd name="T61" fmla="*/ 32 h 50"/>
                  <a:gd name="T62" fmla="*/ 10 w 26"/>
                  <a:gd name="T63" fmla="*/ 38 h 50"/>
                  <a:gd name="T64" fmla="*/ 6 w 26"/>
                  <a:gd name="T65" fmla="*/ 45 h 50"/>
                  <a:gd name="T66" fmla="*/ 11 w 26"/>
                  <a:gd name="T67" fmla="*/ 30 h 50"/>
                  <a:gd name="T68" fmla="*/ 13 w 26"/>
                  <a:gd name="T69" fmla="*/ 30 h 50"/>
                  <a:gd name="T70" fmla="*/ 18 w 26"/>
                  <a:gd name="T71" fmla="*/ 24 h 50"/>
                  <a:gd name="T72" fmla="*/ 21 w 26"/>
                  <a:gd name="T73" fmla="*/ 18 h 50"/>
                  <a:gd name="T74" fmla="*/ 23 w 26"/>
                  <a:gd name="T75" fmla="*/ 14 h 50"/>
                  <a:gd name="T76" fmla="*/ 24 w 26"/>
                  <a:gd name="T77" fmla="*/ 9 h 50"/>
                  <a:gd name="T78" fmla="*/ 24 w 26"/>
                  <a:gd name="T79" fmla="*/ 6 h 50"/>
                  <a:gd name="T80" fmla="*/ 18 w 26"/>
                  <a:gd name="T81" fmla="*/ 9 h 50"/>
                  <a:gd name="T82" fmla="*/ 16 w 26"/>
                  <a:gd name="T83" fmla="*/ 14 h 50"/>
                  <a:gd name="T84" fmla="*/ 12 w 26"/>
                  <a:gd name="T85" fmla="*/ 22 h 50"/>
                  <a:gd name="T86" fmla="*/ 11 w 26"/>
                  <a:gd name="T87" fmla="*/ 26 h 50"/>
                  <a:gd name="T88" fmla="*/ 11 w 26"/>
                  <a:gd name="T89" fmla="*/ 28 h 50"/>
                  <a:gd name="T90" fmla="*/ 13 w 26"/>
                  <a:gd name="T91" fmla="*/ 23 h 50"/>
                  <a:gd name="T92" fmla="*/ 15 w 26"/>
                  <a:gd name="T93" fmla="*/ 17 h 50"/>
                  <a:gd name="T94" fmla="*/ 16 w 26"/>
                  <a:gd name="T95" fmla="*/ 15 h 50"/>
                  <a:gd name="T96" fmla="*/ 23 w 26"/>
                  <a:gd name="T97" fmla="*/ 8 h 50"/>
                  <a:gd name="T98" fmla="*/ 21 w 26"/>
                  <a:gd name="T99" fmla="*/ 16 h 50"/>
                  <a:gd name="T100" fmla="*/ 18 w 26"/>
                  <a:gd name="T101" fmla="*/ 22 h 50"/>
                  <a:gd name="T102" fmla="*/ 14 w 26"/>
                  <a:gd name="T103" fmla="*/ 29 h 50"/>
                  <a:gd name="T104" fmla="*/ 11 w 26"/>
                  <a:gd name="T105" fmla="*/ 28 h 50"/>
                  <a:gd name="T106" fmla="*/ 25 w 26"/>
                  <a:gd name="T107" fmla="*/ 4 h 50"/>
                  <a:gd name="T108" fmla="*/ 26 w 26"/>
                  <a:gd name="T109" fmla="*/ 1 h 50"/>
                  <a:gd name="T110" fmla="*/ 24 w 26"/>
                  <a:gd name="T111" fmla="*/ 0 h 50"/>
                  <a:gd name="T112" fmla="*/ 23 w 26"/>
                  <a:gd name="T113" fmla="*/ 3 h 50"/>
                  <a:gd name="T114" fmla="*/ 24 w 26"/>
                  <a:gd name="T115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" h="50">
                    <a:moveTo>
                      <a:pt x="2" y="50"/>
                    </a:moveTo>
                    <a:cubicBezTo>
                      <a:pt x="2" y="50"/>
                      <a:pt x="2" y="50"/>
                      <a:pt x="2" y="50"/>
                    </a:cubicBezTo>
                    <a:cubicBezTo>
                      <a:pt x="3" y="50"/>
                      <a:pt x="3" y="50"/>
                      <a:pt x="4" y="50"/>
                    </a:cubicBezTo>
                    <a:cubicBezTo>
                      <a:pt x="5" y="50"/>
                      <a:pt x="5" y="50"/>
                      <a:pt x="6" y="49"/>
                    </a:cubicBezTo>
                    <a:cubicBezTo>
                      <a:pt x="6" y="49"/>
                      <a:pt x="7" y="48"/>
                      <a:pt x="7" y="48"/>
                    </a:cubicBezTo>
                    <a:cubicBezTo>
                      <a:pt x="7" y="47"/>
                      <a:pt x="7" y="47"/>
                      <a:pt x="6" y="47"/>
                    </a:cubicBezTo>
                    <a:cubicBezTo>
                      <a:pt x="5" y="47"/>
                      <a:pt x="4" y="47"/>
                      <a:pt x="4" y="46"/>
                    </a:cubicBezTo>
                    <a:cubicBezTo>
                      <a:pt x="3" y="45"/>
                      <a:pt x="2" y="45"/>
                      <a:pt x="2" y="46"/>
                    </a:cubicBezTo>
                    <a:cubicBezTo>
                      <a:pt x="1" y="47"/>
                      <a:pt x="1" y="48"/>
                      <a:pt x="1" y="49"/>
                    </a:cubicBezTo>
                    <a:cubicBezTo>
                      <a:pt x="1" y="49"/>
                      <a:pt x="1" y="49"/>
                      <a:pt x="2" y="50"/>
                    </a:cubicBezTo>
                    <a:close/>
                    <a:moveTo>
                      <a:pt x="3" y="49"/>
                    </a:moveTo>
                    <a:cubicBezTo>
                      <a:pt x="2" y="49"/>
                      <a:pt x="2" y="48"/>
                      <a:pt x="2" y="48"/>
                    </a:cubicBezTo>
                    <a:cubicBezTo>
                      <a:pt x="2" y="47"/>
                      <a:pt x="2" y="47"/>
                      <a:pt x="3" y="47"/>
                    </a:cubicBezTo>
                    <a:cubicBezTo>
                      <a:pt x="3" y="48"/>
                      <a:pt x="4" y="48"/>
                      <a:pt x="5" y="48"/>
                    </a:cubicBezTo>
                    <a:cubicBezTo>
                      <a:pt x="5" y="48"/>
                      <a:pt x="5" y="49"/>
                      <a:pt x="4" y="49"/>
                    </a:cubicBezTo>
                    <a:cubicBezTo>
                      <a:pt x="4" y="50"/>
                      <a:pt x="3" y="49"/>
                      <a:pt x="3" y="49"/>
                    </a:cubicBezTo>
                    <a:close/>
                    <a:moveTo>
                      <a:pt x="0" y="43"/>
                    </a:moveTo>
                    <a:cubicBezTo>
                      <a:pt x="0" y="43"/>
                      <a:pt x="0" y="43"/>
                      <a:pt x="1" y="43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2"/>
                      <a:pt x="3" y="42"/>
                      <a:pt x="4" y="40"/>
                    </a:cubicBezTo>
                    <a:cubicBezTo>
                      <a:pt x="4" y="40"/>
                      <a:pt x="4" y="39"/>
                      <a:pt x="4" y="39"/>
                    </a:cubicBezTo>
                    <a:cubicBezTo>
                      <a:pt x="4" y="39"/>
                      <a:pt x="5" y="37"/>
                      <a:pt x="5" y="36"/>
                    </a:cubicBezTo>
                    <a:cubicBezTo>
                      <a:pt x="5" y="36"/>
                      <a:pt x="6" y="35"/>
                      <a:pt x="6" y="35"/>
                    </a:cubicBezTo>
                    <a:cubicBezTo>
                      <a:pt x="6" y="33"/>
                      <a:pt x="7" y="31"/>
                      <a:pt x="7" y="31"/>
                    </a:cubicBezTo>
                    <a:cubicBezTo>
                      <a:pt x="7" y="31"/>
                      <a:pt x="8" y="30"/>
                      <a:pt x="8" y="29"/>
                    </a:cubicBezTo>
                    <a:cubicBezTo>
                      <a:pt x="8" y="27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3"/>
                    </a:cubicBezTo>
                    <a:cubicBezTo>
                      <a:pt x="10" y="23"/>
                      <a:pt x="10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4"/>
                      <a:pt x="7" y="24"/>
                      <a:pt x="7" y="25"/>
                    </a:cubicBezTo>
                    <a:cubicBezTo>
                      <a:pt x="7" y="25"/>
                      <a:pt x="6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7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5" y="29"/>
                      <a:pt x="5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1"/>
                      <a:pt x="4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4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7"/>
                      <a:pt x="1" y="39"/>
                    </a:cubicBezTo>
                    <a:cubicBezTo>
                      <a:pt x="0" y="41"/>
                      <a:pt x="0" y="41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lose/>
                    <a:moveTo>
                      <a:pt x="4" y="45"/>
                    </a:moveTo>
                    <a:cubicBezTo>
                      <a:pt x="4" y="45"/>
                      <a:pt x="5" y="45"/>
                      <a:pt x="5" y="46"/>
                    </a:cubicBezTo>
                    <a:cubicBezTo>
                      <a:pt x="5" y="46"/>
                      <a:pt x="7" y="45"/>
                      <a:pt x="7" y="45"/>
                    </a:cubicBezTo>
                    <a:cubicBezTo>
                      <a:pt x="7" y="44"/>
                      <a:pt x="8" y="43"/>
                      <a:pt x="9" y="42"/>
                    </a:cubicBezTo>
                    <a:cubicBezTo>
                      <a:pt x="9" y="42"/>
                      <a:pt x="9" y="41"/>
                      <a:pt x="9" y="40"/>
                    </a:cubicBezTo>
                    <a:cubicBezTo>
                      <a:pt x="10" y="40"/>
                      <a:pt x="10" y="39"/>
                      <a:pt x="10" y="38"/>
                    </a:cubicBezTo>
                    <a:cubicBezTo>
                      <a:pt x="11" y="38"/>
                      <a:pt x="11" y="37"/>
                      <a:pt x="12" y="36"/>
                    </a:cubicBezTo>
                    <a:cubicBezTo>
                      <a:pt x="12" y="35"/>
                      <a:pt x="13" y="34"/>
                      <a:pt x="13" y="34"/>
                    </a:cubicBezTo>
                    <a:cubicBezTo>
                      <a:pt x="13" y="34"/>
                      <a:pt x="13" y="33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2" y="31"/>
                    </a:cubicBezTo>
                    <a:cubicBezTo>
                      <a:pt x="11" y="31"/>
                      <a:pt x="10" y="31"/>
                      <a:pt x="10" y="30"/>
                    </a:cubicBezTo>
                    <a:cubicBezTo>
                      <a:pt x="10" y="30"/>
                      <a:pt x="10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2"/>
                      <a:pt x="8" y="32"/>
                    </a:cubicBezTo>
                    <a:cubicBezTo>
                      <a:pt x="8" y="33"/>
                      <a:pt x="6" y="3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8"/>
                      <a:pt x="5" y="39"/>
                      <a:pt x="5" y="40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4" y="42"/>
                      <a:pt x="3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lose/>
                    <a:moveTo>
                      <a:pt x="1" y="42"/>
                    </a:move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2" y="39"/>
                      <a:pt x="2" y="39"/>
                    </a:cubicBezTo>
                    <a:cubicBezTo>
                      <a:pt x="2" y="39"/>
                      <a:pt x="2" y="38"/>
                      <a:pt x="2" y="38"/>
                    </a:cubicBezTo>
                    <a:cubicBezTo>
                      <a:pt x="2" y="38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4" y="33"/>
                      <a:pt x="5" y="31"/>
                    </a:cubicBezTo>
                    <a:cubicBezTo>
                      <a:pt x="5" y="31"/>
                      <a:pt x="5" y="30"/>
                      <a:pt x="6" y="30"/>
                    </a:cubicBezTo>
                    <a:cubicBezTo>
                      <a:pt x="6" y="28"/>
                      <a:pt x="7" y="27"/>
                      <a:pt x="7" y="27"/>
                    </a:cubicBezTo>
                    <a:cubicBezTo>
                      <a:pt x="7" y="27"/>
                      <a:pt x="7" y="26"/>
                      <a:pt x="7" y="26"/>
                    </a:cubicBezTo>
                    <a:cubicBezTo>
                      <a:pt x="8" y="26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7" y="28"/>
                      <a:pt x="7" y="30"/>
                      <a:pt x="6" y="32"/>
                    </a:cubicBezTo>
                    <a:cubicBezTo>
                      <a:pt x="5" y="34"/>
                      <a:pt x="5" y="35"/>
                      <a:pt x="5" y="35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3" y="38"/>
                      <a:pt x="3" y="38"/>
                    </a:cubicBezTo>
                    <a:cubicBezTo>
                      <a:pt x="3" y="39"/>
                      <a:pt x="3" y="40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lose/>
                    <a:moveTo>
                      <a:pt x="5" y="44"/>
                    </a:moveTo>
                    <a:cubicBezTo>
                      <a:pt x="4" y="43"/>
                      <a:pt x="6" y="38"/>
                      <a:pt x="7" y="37"/>
                    </a:cubicBezTo>
                    <a:cubicBezTo>
                      <a:pt x="7" y="36"/>
                      <a:pt x="8" y="35"/>
                      <a:pt x="8" y="35"/>
                    </a:cubicBezTo>
                    <a:cubicBezTo>
                      <a:pt x="8" y="34"/>
                      <a:pt x="9" y="33"/>
                      <a:pt x="9" y="32"/>
                    </a:cubicBezTo>
                    <a:cubicBezTo>
                      <a:pt x="10" y="32"/>
                      <a:pt x="10" y="32"/>
                      <a:pt x="11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2" y="33"/>
                      <a:pt x="12" y="34"/>
                      <a:pt x="10" y="36"/>
                    </a:cubicBezTo>
                    <a:cubicBezTo>
                      <a:pt x="10" y="37"/>
                      <a:pt x="10" y="37"/>
                      <a:pt x="10" y="38"/>
                    </a:cubicBezTo>
                    <a:cubicBezTo>
                      <a:pt x="9" y="38"/>
                      <a:pt x="9" y="39"/>
                      <a:pt x="9" y="39"/>
                    </a:cubicBezTo>
                    <a:cubicBezTo>
                      <a:pt x="9" y="40"/>
                      <a:pt x="8" y="40"/>
                      <a:pt x="8" y="42"/>
                    </a:cubicBezTo>
                    <a:cubicBezTo>
                      <a:pt x="7" y="44"/>
                      <a:pt x="6" y="45"/>
                      <a:pt x="6" y="45"/>
                    </a:cubicBezTo>
                    <a:cubicBezTo>
                      <a:pt x="6" y="45"/>
                      <a:pt x="5" y="44"/>
                      <a:pt x="5" y="44"/>
                    </a:cubicBezTo>
                    <a:close/>
                    <a:moveTo>
                      <a:pt x="10" y="29"/>
                    </a:moveTo>
                    <a:cubicBezTo>
                      <a:pt x="10" y="29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0"/>
                    </a:cubicBezTo>
                    <a:cubicBezTo>
                      <a:pt x="15" y="29"/>
                      <a:pt x="16" y="27"/>
                      <a:pt x="18" y="24"/>
                    </a:cubicBezTo>
                    <a:cubicBezTo>
                      <a:pt x="18" y="24"/>
                      <a:pt x="18" y="24"/>
                      <a:pt x="18" y="23"/>
                    </a:cubicBezTo>
                    <a:cubicBezTo>
                      <a:pt x="19" y="22"/>
                      <a:pt x="19" y="22"/>
                      <a:pt x="19" y="21"/>
                    </a:cubicBezTo>
                    <a:cubicBezTo>
                      <a:pt x="20" y="21"/>
                      <a:pt x="20" y="19"/>
                      <a:pt x="21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22" y="16"/>
                      <a:pt x="22" y="15"/>
                      <a:pt x="22" y="15"/>
                    </a:cubicBezTo>
                    <a:cubicBezTo>
                      <a:pt x="22" y="14"/>
                      <a:pt x="23" y="14"/>
                      <a:pt x="23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8"/>
                      <a:pt x="24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6"/>
                      <a:pt x="23" y="5"/>
                      <a:pt x="22" y="6"/>
                    </a:cubicBezTo>
                    <a:cubicBezTo>
                      <a:pt x="21" y="6"/>
                      <a:pt x="20" y="6"/>
                      <a:pt x="20" y="7"/>
                    </a:cubicBezTo>
                    <a:cubicBezTo>
                      <a:pt x="19" y="7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7" y="10"/>
                      <a:pt x="17" y="11"/>
                      <a:pt x="16" y="12"/>
                    </a:cubicBezTo>
                    <a:cubicBezTo>
                      <a:pt x="16" y="13"/>
                      <a:pt x="16" y="13"/>
                      <a:pt x="16" y="14"/>
                    </a:cubicBezTo>
                    <a:cubicBezTo>
                      <a:pt x="16" y="14"/>
                      <a:pt x="15" y="16"/>
                      <a:pt x="14" y="18"/>
                    </a:cubicBezTo>
                    <a:cubicBezTo>
                      <a:pt x="14" y="19"/>
                      <a:pt x="13" y="20"/>
                      <a:pt x="13" y="20"/>
                    </a:cubicBezTo>
                    <a:cubicBezTo>
                      <a:pt x="13" y="21"/>
                      <a:pt x="12" y="21"/>
                      <a:pt x="12" y="22"/>
                    </a:cubicBezTo>
                    <a:cubicBezTo>
                      <a:pt x="12" y="22"/>
                      <a:pt x="12" y="24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6"/>
                      <a:pt x="11" y="26"/>
                    </a:cubicBezTo>
                    <a:cubicBezTo>
                      <a:pt x="11" y="26"/>
                      <a:pt x="10" y="27"/>
                      <a:pt x="10" y="28"/>
                    </a:cubicBezTo>
                    <a:cubicBezTo>
                      <a:pt x="9" y="29"/>
                      <a:pt x="9" y="29"/>
                      <a:pt x="10" y="29"/>
                    </a:cubicBezTo>
                    <a:close/>
                    <a:moveTo>
                      <a:pt x="11" y="28"/>
                    </a:move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2" y="26"/>
                      <a:pt x="12" y="25"/>
                    </a:cubicBezTo>
                    <a:cubicBezTo>
                      <a:pt x="13" y="24"/>
                      <a:pt x="13" y="23"/>
                      <a:pt x="13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5" y="18"/>
                      <a:pt x="15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6" y="17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3"/>
                      <a:pt x="20" y="8"/>
                      <a:pt x="20" y="8"/>
                    </a:cubicBezTo>
                    <a:cubicBezTo>
                      <a:pt x="20" y="7"/>
                      <a:pt x="22" y="7"/>
                      <a:pt x="22" y="7"/>
                    </a:cubicBezTo>
                    <a:cubicBezTo>
                      <a:pt x="23" y="7"/>
                      <a:pt x="23" y="7"/>
                      <a:pt x="23" y="8"/>
                    </a:cubicBezTo>
                    <a:cubicBezTo>
                      <a:pt x="23" y="8"/>
                      <a:pt x="23" y="10"/>
                      <a:pt x="23" y="10"/>
                    </a:cubicBezTo>
                    <a:cubicBezTo>
                      <a:pt x="23" y="10"/>
                      <a:pt x="22" y="11"/>
                      <a:pt x="22" y="11"/>
                    </a:cubicBezTo>
                    <a:cubicBezTo>
                      <a:pt x="21" y="14"/>
                      <a:pt x="21" y="15"/>
                      <a:pt x="21" y="16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0" y="18"/>
                      <a:pt x="19" y="19"/>
                      <a:pt x="19" y="20"/>
                    </a:cubicBezTo>
                    <a:cubicBezTo>
                      <a:pt x="19" y="21"/>
                      <a:pt x="18" y="22"/>
                      <a:pt x="18" y="22"/>
                    </a:cubicBezTo>
                    <a:cubicBezTo>
                      <a:pt x="18" y="23"/>
                      <a:pt x="17" y="24"/>
                      <a:pt x="17" y="24"/>
                    </a:cubicBezTo>
                    <a:cubicBezTo>
                      <a:pt x="17" y="25"/>
                      <a:pt x="16" y="26"/>
                      <a:pt x="16" y="27"/>
                    </a:cubicBezTo>
                    <a:cubicBezTo>
                      <a:pt x="15" y="28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3" y="29"/>
                      <a:pt x="13" y="29"/>
                    </a:cubicBezTo>
                    <a:cubicBezTo>
                      <a:pt x="12" y="29"/>
                      <a:pt x="11" y="28"/>
                      <a:pt x="11" y="28"/>
                    </a:cubicBezTo>
                    <a:close/>
                    <a:moveTo>
                      <a:pt x="21" y="3"/>
                    </a:moveTo>
                    <a:cubicBezTo>
                      <a:pt x="21" y="3"/>
                      <a:pt x="22" y="4"/>
                      <a:pt x="23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2" y="2"/>
                      <a:pt x="22" y="2"/>
                    </a:cubicBezTo>
                    <a:cubicBezTo>
                      <a:pt x="21" y="2"/>
                      <a:pt x="21" y="3"/>
                      <a:pt x="21" y="3"/>
                    </a:cubicBezTo>
                    <a:close/>
                    <a:moveTo>
                      <a:pt x="23" y="3"/>
                    </a:moveTo>
                    <a:cubicBezTo>
                      <a:pt x="23" y="3"/>
                      <a:pt x="23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779"/>
              <p:cNvSpPr>
                <a:spLocks noEditPoints="1"/>
              </p:cNvSpPr>
              <p:nvPr/>
            </p:nvSpPr>
            <p:spPr bwMode="auto">
              <a:xfrm>
                <a:off x="353" y="1669"/>
                <a:ext cx="59" cy="85"/>
              </a:xfrm>
              <a:custGeom>
                <a:avLst/>
                <a:gdLst>
                  <a:gd name="T0" fmla="*/ 18 w 77"/>
                  <a:gd name="T1" fmla="*/ 6 h 111"/>
                  <a:gd name="T2" fmla="*/ 2 w 77"/>
                  <a:gd name="T3" fmla="*/ 29 h 111"/>
                  <a:gd name="T4" fmla="*/ 1 w 77"/>
                  <a:gd name="T5" fmla="*/ 49 h 111"/>
                  <a:gd name="T6" fmla="*/ 16 w 77"/>
                  <a:gd name="T7" fmla="*/ 74 h 111"/>
                  <a:gd name="T8" fmla="*/ 27 w 77"/>
                  <a:gd name="T9" fmla="*/ 85 h 111"/>
                  <a:gd name="T10" fmla="*/ 9 w 77"/>
                  <a:gd name="T11" fmla="*/ 105 h 111"/>
                  <a:gd name="T12" fmla="*/ 56 w 77"/>
                  <a:gd name="T13" fmla="*/ 105 h 111"/>
                  <a:gd name="T14" fmla="*/ 35 w 77"/>
                  <a:gd name="T15" fmla="*/ 86 h 111"/>
                  <a:gd name="T16" fmla="*/ 59 w 77"/>
                  <a:gd name="T17" fmla="*/ 80 h 111"/>
                  <a:gd name="T18" fmla="*/ 75 w 77"/>
                  <a:gd name="T19" fmla="*/ 57 h 111"/>
                  <a:gd name="T20" fmla="*/ 76 w 77"/>
                  <a:gd name="T21" fmla="*/ 30 h 111"/>
                  <a:gd name="T22" fmla="*/ 69 w 77"/>
                  <a:gd name="T23" fmla="*/ 17 h 111"/>
                  <a:gd name="T24" fmla="*/ 55 w 77"/>
                  <a:gd name="T25" fmla="*/ 5 h 111"/>
                  <a:gd name="T26" fmla="*/ 72 w 77"/>
                  <a:gd name="T27" fmla="*/ 27 h 111"/>
                  <a:gd name="T28" fmla="*/ 73 w 77"/>
                  <a:gd name="T29" fmla="*/ 58 h 111"/>
                  <a:gd name="T30" fmla="*/ 60 w 77"/>
                  <a:gd name="T31" fmla="*/ 77 h 111"/>
                  <a:gd name="T32" fmla="*/ 31 w 77"/>
                  <a:gd name="T33" fmla="*/ 84 h 111"/>
                  <a:gd name="T34" fmla="*/ 20 w 77"/>
                  <a:gd name="T35" fmla="*/ 76 h 111"/>
                  <a:gd name="T36" fmla="*/ 64 w 77"/>
                  <a:gd name="T37" fmla="*/ 66 h 111"/>
                  <a:gd name="T38" fmla="*/ 68 w 77"/>
                  <a:gd name="T39" fmla="*/ 59 h 111"/>
                  <a:gd name="T40" fmla="*/ 71 w 77"/>
                  <a:gd name="T41" fmla="*/ 33 h 111"/>
                  <a:gd name="T42" fmla="*/ 50 w 77"/>
                  <a:gd name="T43" fmla="*/ 6 h 111"/>
                  <a:gd name="T44" fmla="*/ 61 w 77"/>
                  <a:gd name="T45" fmla="*/ 18 h 111"/>
                  <a:gd name="T46" fmla="*/ 65 w 77"/>
                  <a:gd name="T47" fmla="*/ 58 h 111"/>
                  <a:gd name="T48" fmla="*/ 19 w 77"/>
                  <a:gd name="T49" fmla="*/ 74 h 111"/>
                  <a:gd name="T50" fmla="*/ 11 w 77"/>
                  <a:gd name="T51" fmla="*/ 67 h 111"/>
                  <a:gd name="T52" fmla="*/ 2 w 77"/>
                  <a:gd name="T53" fmla="*/ 47 h 111"/>
                  <a:gd name="T54" fmla="*/ 7 w 77"/>
                  <a:gd name="T55" fmla="*/ 21 h 111"/>
                  <a:gd name="T56" fmla="*/ 18 w 77"/>
                  <a:gd name="T57" fmla="*/ 7 h 111"/>
                  <a:gd name="T58" fmla="*/ 57 w 77"/>
                  <a:gd name="T59" fmla="*/ 11 h 111"/>
                  <a:gd name="T60" fmla="*/ 23 w 77"/>
                  <a:gd name="T61" fmla="*/ 9 h 111"/>
                  <a:gd name="T62" fmla="*/ 33 w 77"/>
                  <a:gd name="T63" fmla="*/ 21 h 111"/>
                  <a:gd name="T64" fmla="*/ 13 w 77"/>
                  <a:gd name="T65" fmla="*/ 15 h 111"/>
                  <a:gd name="T66" fmla="*/ 10 w 77"/>
                  <a:gd name="T67" fmla="*/ 43 h 111"/>
                  <a:gd name="T68" fmla="*/ 23 w 77"/>
                  <a:gd name="T69" fmla="*/ 52 h 111"/>
                  <a:gd name="T70" fmla="*/ 33 w 77"/>
                  <a:gd name="T71" fmla="*/ 37 h 111"/>
                  <a:gd name="T72" fmla="*/ 42 w 77"/>
                  <a:gd name="T73" fmla="*/ 32 h 111"/>
                  <a:gd name="T74" fmla="*/ 51 w 77"/>
                  <a:gd name="T75" fmla="*/ 43 h 111"/>
                  <a:gd name="T76" fmla="*/ 63 w 77"/>
                  <a:gd name="T77" fmla="*/ 47 h 111"/>
                  <a:gd name="T78" fmla="*/ 62 w 77"/>
                  <a:gd name="T79" fmla="*/ 45 h 111"/>
                  <a:gd name="T80" fmla="*/ 52 w 77"/>
                  <a:gd name="T81" fmla="*/ 38 h 111"/>
                  <a:gd name="T82" fmla="*/ 37 w 77"/>
                  <a:gd name="T83" fmla="*/ 26 h 111"/>
                  <a:gd name="T84" fmla="*/ 40 w 77"/>
                  <a:gd name="T85" fmla="*/ 35 h 111"/>
                  <a:gd name="T86" fmla="*/ 31 w 77"/>
                  <a:gd name="T87" fmla="*/ 28 h 111"/>
                  <a:gd name="T88" fmla="*/ 33 w 77"/>
                  <a:gd name="T89" fmla="*/ 42 h 111"/>
                  <a:gd name="T90" fmla="*/ 10 w 77"/>
                  <a:gd name="T91" fmla="*/ 44 h 111"/>
                  <a:gd name="T92" fmla="*/ 9 w 77"/>
                  <a:gd name="T93" fmla="*/ 23 h 111"/>
                  <a:gd name="T94" fmla="*/ 33 w 77"/>
                  <a:gd name="T95" fmla="*/ 23 h 111"/>
                  <a:gd name="T96" fmla="*/ 31 w 77"/>
                  <a:gd name="T97" fmla="*/ 13 h 111"/>
                  <a:gd name="T98" fmla="*/ 38 w 77"/>
                  <a:gd name="T99" fmla="*/ 9 h 111"/>
                  <a:gd name="T100" fmla="*/ 51 w 77"/>
                  <a:gd name="T101" fmla="*/ 22 h 111"/>
                  <a:gd name="T102" fmla="*/ 49 w 77"/>
                  <a:gd name="T103" fmla="*/ 19 h 111"/>
                  <a:gd name="T104" fmla="*/ 32 w 77"/>
                  <a:gd name="T105" fmla="*/ 8 h 111"/>
                  <a:gd name="T106" fmla="*/ 70 w 77"/>
                  <a:gd name="T107" fmla="*/ 49 h 111"/>
                  <a:gd name="T108" fmla="*/ 62 w 77"/>
                  <a:gd name="T109" fmla="*/ 18 h 111"/>
                  <a:gd name="T110" fmla="*/ 64 w 77"/>
                  <a:gd name="T111" fmla="*/ 63 h 111"/>
                  <a:gd name="T112" fmla="*/ 23 w 77"/>
                  <a:gd name="T113" fmla="*/ 77 h 111"/>
                  <a:gd name="T114" fmla="*/ 66 w 77"/>
                  <a:gd name="T115" fmla="*/ 58 h 111"/>
                  <a:gd name="T116" fmla="*/ 35 w 77"/>
                  <a:gd name="T117" fmla="*/ 99 h 111"/>
                  <a:gd name="T118" fmla="*/ 29 w 77"/>
                  <a:gd name="T119" fmla="*/ 93 h 111"/>
                  <a:gd name="T120" fmla="*/ 37 w 77"/>
                  <a:gd name="T121" fmla="*/ 99 h 111"/>
                  <a:gd name="T122" fmla="*/ 24 w 77"/>
                  <a:gd name="T12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7" h="111">
                    <a:moveTo>
                      <a:pt x="51" y="0"/>
                    </a:moveTo>
                    <a:cubicBezTo>
                      <a:pt x="51" y="0"/>
                      <a:pt x="50" y="1"/>
                      <a:pt x="49" y="2"/>
                    </a:cubicBezTo>
                    <a:cubicBezTo>
                      <a:pt x="49" y="3"/>
                      <a:pt x="48" y="4"/>
                      <a:pt x="48" y="4"/>
                    </a:cubicBezTo>
                    <a:cubicBezTo>
                      <a:pt x="48" y="5"/>
                      <a:pt x="48" y="5"/>
                      <a:pt x="48" y="4"/>
                    </a:cubicBezTo>
                    <a:cubicBezTo>
                      <a:pt x="47" y="4"/>
                      <a:pt x="46" y="4"/>
                      <a:pt x="44" y="4"/>
                    </a:cubicBezTo>
                    <a:cubicBezTo>
                      <a:pt x="42" y="4"/>
                      <a:pt x="41" y="4"/>
                      <a:pt x="41" y="4"/>
                    </a:cubicBezTo>
                    <a:cubicBezTo>
                      <a:pt x="41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19" y="5"/>
                      <a:pt x="18" y="6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5" y="7"/>
                      <a:pt x="14" y="8"/>
                      <a:pt x="13" y="9"/>
                    </a:cubicBezTo>
                    <a:cubicBezTo>
                      <a:pt x="11" y="12"/>
                      <a:pt x="11" y="12"/>
                      <a:pt x="10" y="13"/>
                    </a:cubicBezTo>
                    <a:cubicBezTo>
                      <a:pt x="8" y="15"/>
                      <a:pt x="8" y="16"/>
                      <a:pt x="7" y="18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6" y="20"/>
                      <a:pt x="5" y="22"/>
                      <a:pt x="5" y="23"/>
                    </a:cubicBezTo>
                    <a:cubicBezTo>
                      <a:pt x="4" y="25"/>
                      <a:pt x="3" y="26"/>
                      <a:pt x="3" y="26"/>
                    </a:cubicBezTo>
                    <a:cubicBezTo>
                      <a:pt x="3" y="26"/>
                      <a:pt x="2" y="27"/>
                      <a:pt x="2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2" y="29"/>
                      <a:pt x="1" y="29"/>
                      <a:pt x="1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2"/>
                      <a:pt x="0" y="33"/>
                      <a:pt x="0" y="33"/>
                    </a:cubicBezTo>
                    <a:cubicBezTo>
                      <a:pt x="0" y="33"/>
                      <a:pt x="0" y="34"/>
                      <a:pt x="0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9"/>
                      <a:pt x="0" y="43"/>
                    </a:cubicBezTo>
                    <a:cubicBezTo>
                      <a:pt x="0" y="44"/>
                      <a:pt x="0" y="45"/>
                      <a:pt x="0" y="46"/>
                    </a:cubicBezTo>
                    <a:cubicBezTo>
                      <a:pt x="0" y="47"/>
                      <a:pt x="1" y="48"/>
                      <a:pt x="1" y="49"/>
                    </a:cubicBezTo>
                    <a:cubicBezTo>
                      <a:pt x="1" y="50"/>
                      <a:pt x="1" y="51"/>
                      <a:pt x="1" y="51"/>
                    </a:cubicBezTo>
                    <a:cubicBezTo>
                      <a:pt x="1" y="51"/>
                      <a:pt x="1" y="52"/>
                      <a:pt x="1" y="52"/>
                    </a:cubicBezTo>
                    <a:cubicBezTo>
                      <a:pt x="1" y="53"/>
                      <a:pt x="2" y="53"/>
                      <a:pt x="2" y="54"/>
                    </a:cubicBezTo>
                    <a:cubicBezTo>
                      <a:pt x="2" y="54"/>
                      <a:pt x="2" y="55"/>
                      <a:pt x="2" y="55"/>
                    </a:cubicBezTo>
                    <a:cubicBezTo>
                      <a:pt x="2" y="56"/>
                      <a:pt x="4" y="61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3"/>
                      <a:pt x="7" y="66"/>
                      <a:pt x="9" y="67"/>
                    </a:cubicBezTo>
                    <a:cubicBezTo>
                      <a:pt x="10" y="69"/>
                      <a:pt x="12" y="71"/>
                      <a:pt x="13" y="72"/>
                    </a:cubicBezTo>
                    <a:cubicBezTo>
                      <a:pt x="14" y="72"/>
                      <a:pt x="15" y="73"/>
                      <a:pt x="16" y="74"/>
                    </a:cubicBezTo>
                    <a:cubicBezTo>
                      <a:pt x="17" y="75"/>
                      <a:pt x="18" y="75"/>
                      <a:pt x="17" y="76"/>
                    </a:cubicBezTo>
                    <a:cubicBezTo>
                      <a:pt x="17" y="76"/>
                      <a:pt x="17" y="76"/>
                      <a:pt x="17" y="77"/>
                    </a:cubicBezTo>
                    <a:cubicBezTo>
                      <a:pt x="17" y="77"/>
                      <a:pt x="16" y="78"/>
                      <a:pt x="16" y="78"/>
                    </a:cubicBezTo>
                    <a:cubicBezTo>
                      <a:pt x="16" y="78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80"/>
                    </a:cubicBezTo>
                    <a:cubicBezTo>
                      <a:pt x="15" y="80"/>
                      <a:pt x="15" y="81"/>
                      <a:pt x="15" y="82"/>
                    </a:cubicBezTo>
                    <a:cubicBezTo>
                      <a:pt x="15" y="83"/>
                      <a:pt x="15" y="83"/>
                      <a:pt x="17" y="83"/>
                    </a:cubicBezTo>
                    <a:cubicBezTo>
                      <a:pt x="19" y="83"/>
                      <a:pt x="21" y="84"/>
                      <a:pt x="21" y="84"/>
                    </a:cubicBezTo>
                    <a:cubicBezTo>
                      <a:pt x="22" y="85"/>
                      <a:pt x="24" y="85"/>
                      <a:pt x="27" y="85"/>
                    </a:cubicBezTo>
                    <a:cubicBezTo>
                      <a:pt x="28" y="85"/>
                      <a:pt x="30" y="85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29" y="87"/>
                      <a:pt x="29" y="89"/>
                      <a:pt x="29" y="91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2"/>
                      <a:pt x="26" y="92"/>
                      <a:pt x="25" y="93"/>
                    </a:cubicBezTo>
                    <a:cubicBezTo>
                      <a:pt x="18" y="92"/>
                      <a:pt x="14" y="95"/>
                      <a:pt x="9" y="100"/>
                    </a:cubicBezTo>
                    <a:cubicBezTo>
                      <a:pt x="8" y="101"/>
                      <a:pt x="8" y="104"/>
                      <a:pt x="9" y="105"/>
                    </a:cubicBezTo>
                    <a:cubicBezTo>
                      <a:pt x="9" y="106"/>
                      <a:pt x="12" y="109"/>
                      <a:pt x="13" y="109"/>
                    </a:cubicBezTo>
                    <a:cubicBezTo>
                      <a:pt x="13" y="109"/>
                      <a:pt x="14" y="109"/>
                      <a:pt x="14" y="110"/>
                    </a:cubicBezTo>
                    <a:cubicBezTo>
                      <a:pt x="15" y="110"/>
                      <a:pt x="16" y="110"/>
                      <a:pt x="19" y="110"/>
                    </a:cubicBezTo>
                    <a:cubicBezTo>
                      <a:pt x="21" y="110"/>
                      <a:pt x="23" y="110"/>
                      <a:pt x="23" y="110"/>
                    </a:cubicBezTo>
                    <a:cubicBezTo>
                      <a:pt x="23" y="111"/>
                      <a:pt x="41" y="111"/>
                      <a:pt x="42" y="110"/>
                    </a:cubicBezTo>
                    <a:cubicBezTo>
                      <a:pt x="42" y="110"/>
                      <a:pt x="43" y="110"/>
                      <a:pt x="44" y="110"/>
                    </a:cubicBezTo>
                    <a:cubicBezTo>
                      <a:pt x="47" y="110"/>
                      <a:pt x="50" y="109"/>
                      <a:pt x="52" y="108"/>
                    </a:cubicBezTo>
                    <a:cubicBezTo>
                      <a:pt x="53" y="107"/>
                      <a:pt x="54" y="107"/>
                      <a:pt x="55" y="106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7" y="104"/>
                      <a:pt x="57" y="104"/>
                      <a:pt x="57" y="102"/>
                    </a:cubicBezTo>
                    <a:cubicBezTo>
                      <a:pt x="57" y="101"/>
                      <a:pt x="57" y="100"/>
                      <a:pt x="57" y="99"/>
                    </a:cubicBezTo>
                    <a:cubicBezTo>
                      <a:pt x="55" y="94"/>
                      <a:pt x="47" y="93"/>
                      <a:pt x="42" y="93"/>
                    </a:cubicBezTo>
                    <a:cubicBezTo>
                      <a:pt x="40" y="93"/>
                      <a:pt x="38" y="93"/>
                      <a:pt x="37" y="93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7" y="90"/>
                      <a:pt x="37" y="90"/>
                      <a:pt x="37" y="89"/>
                    </a:cubicBezTo>
                    <a:cubicBezTo>
                      <a:pt x="36" y="88"/>
                      <a:pt x="36" y="87"/>
                      <a:pt x="36" y="87"/>
                    </a:cubicBezTo>
                    <a:cubicBezTo>
                      <a:pt x="36" y="87"/>
                      <a:pt x="35" y="87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43" y="86"/>
                      <a:pt x="43" y="86"/>
                      <a:pt x="44" y="86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6" y="85"/>
                      <a:pt x="47" y="85"/>
                      <a:pt x="49" y="84"/>
                    </a:cubicBezTo>
                    <a:cubicBezTo>
                      <a:pt x="51" y="84"/>
                      <a:pt x="52" y="84"/>
                      <a:pt x="54" y="83"/>
                    </a:cubicBezTo>
                    <a:cubicBezTo>
                      <a:pt x="54" y="82"/>
                      <a:pt x="57" y="81"/>
                      <a:pt x="57" y="81"/>
                    </a:cubicBezTo>
                    <a:cubicBezTo>
                      <a:pt x="57" y="81"/>
                      <a:pt x="58" y="80"/>
                      <a:pt x="58" y="80"/>
                    </a:cubicBezTo>
                    <a:cubicBezTo>
                      <a:pt x="58" y="80"/>
                      <a:pt x="59" y="80"/>
                      <a:pt x="59" y="80"/>
                    </a:cubicBezTo>
                    <a:cubicBezTo>
                      <a:pt x="59" y="80"/>
                      <a:pt x="59" y="79"/>
                      <a:pt x="60" y="79"/>
                    </a:cubicBezTo>
                    <a:cubicBezTo>
                      <a:pt x="61" y="78"/>
                      <a:pt x="64" y="75"/>
                      <a:pt x="64" y="75"/>
                    </a:cubicBezTo>
                    <a:cubicBezTo>
                      <a:pt x="64" y="75"/>
                      <a:pt x="64" y="74"/>
                      <a:pt x="65" y="74"/>
                    </a:cubicBezTo>
                    <a:cubicBezTo>
                      <a:pt x="65" y="73"/>
                      <a:pt x="66" y="72"/>
                      <a:pt x="67" y="71"/>
                    </a:cubicBezTo>
                    <a:cubicBezTo>
                      <a:pt x="68" y="70"/>
                      <a:pt x="68" y="69"/>
                      <a:pt x="71" y="66"/>
                    </a:cubicBezTo>
                    <a:cubicBezTo>
                      <a:pt x="72" y="65"/>
                      <a:pt x="74" y="61"/>
                      <a:pt x="74" y="60"/>
                    </a:cubicBezTo>
                    <a:cubicBezTo>
                      <a:pt x="74" y="60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4" y="58"/>
                      <a:pt x="75" y="57"/>
                      <a:pt x="75" y="57"/>
                    </a:cubicBezTo>
                    <a:cubicBezTo>
                      <a:pt x="75" y="57"/>
                      <a:pt x="75" y="55"/>
                      <a:pt x="75" y="55"/>
                    </a:cubicBezTo>
                    <a:cubicBezTo>
                      <a:pt x="76" y="54"/>
                      <a:pt x="76" y="53"/>
                      <a:pt x="76" y="52"/>
                    </a:cubicBezTo>
                    <a:cubicBezTo>
                      <a:pt x="76" y="52"/>
                      <a:pt x="76" y="50"/>
                      <a:pt x="76" y="48"/>
                    </a:cubicBezTo>
                    <a:cubicBezTo>
                      <a:pt x="76" y="47"/>
                      <a:pt x="76" y="45"/>
                      <a:pt x="76" y="44"/>
                    </a:cubicBezTo>
                    <a:cubicBezTo>
                      <a:pt x="77" y="43"/>
                      <a:pt x="77" y="41"/>
                      <a:pt x="77" y="37"/>
                    </a:cubicBezTo>
                    <a:cubicBezTo>
                      <a:pt x="77" y="34"/>
                      <a:pt x="77" y="33"/>
                      <a:pt x="76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1"/>
                      <a:pt x="76" y="30"/>
                      <a:pt x="76" y="30"/>
                    </a:cubicBezTo>
                    <a:cubicBezTo>
                      <a:pt x="76" y="30"/>
                      <a:pt x="75" y="29"/>
                      <a:pt x="75" y="29"/>
                    </a:cubicBezTo>
                    <a:cubicBezTo>
                      <a:pt x="75" y="29"/>
                      <a:pt x="74" y="28"/>
                      <a:pt x="74" y="27"/>
                    </a:cubicBezTo>
                    <a:cubicBezTo>
                      <a:pt x="73" y="26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3" y="24"/>
                      <a:pt x="73" y="24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3"/>
                      <a:pt x="69" y="18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6"/>
                      <a:pt x="68" y="16"/>
                      <a:pt x="68" y="15"/>
                    </a:cubicBezTo>
                    <a:cubicBezTo>
                      <a:pt x="65" y="11"/>
                      <a:pt x="63" y="9"/>
                      <a:pt x="61" y="7"/>
                    </a:cubicBezTo>
                    <a:cubicBezTo>
                      <a:pt x="59" y="6"/>
                      <a:pt x="57" y="5"/>
                      <a:pt x="56" y="4"/>
                    </a:cubicBezTo>
                    <a:cubicBezTo>
                      <a:pt x="55" y="3"/>
                      <a:pt x="54" y="2"/>
                      <a:pt x="54" y="2"/>
                    </a:cubicBezTo>
                    <a:cubicBezTo>
                      <a:pt x="54" y="2"/>
                      <a:pt x="54" y="2"/>
                      <a:pt x="53" y="1"/>
                    </a:cubicBezTo>
                    <a:cubicBezTo>
                      <a:pt x="52" y="0"/>
                      <a:pt x="52" y="0"/>
                      <a:pt x="51" y="0"/>
                    </a:cubicBezTo>
                    <a:close/>
                    <a:moveTo>
                      <a:pt x="51" y="2"/>
                    </a:moveTo>
                    <a:cubicBezTo>
                      <a:pt x="51" y="2"/>
                      <a:pt x="54" y="4"/>
                      <a:pt x="55" y="5"/>
                    </a:cubicBezTo>
                    <a:cubicBezTo>
                      <a:pt x="55" y="5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9" y="7"/>
                      <a:pt x="61" y="10"/>
                      <a:pt x="64" y="12"/>
                    </a:cubicBezTo>
                    <a:cubicBezTo>
                      <a:pt x="65" y="14"/>
                      <a:pt x="66" y="15"/>
                      <a:pt x="66" y="15"/>
                    </a:cubicBezTo>
                    <a:cubicBezTo>
                      <a:pt x="66" y="15"/>
                      <a:pt x="66" y="16"/>
                      <a:pt x="67" y="16"/>
                    </a:cubicBezTo>
                    <a:cubicBezTo>
                      <a:pt x="67" y="17"/>
                      <a:pt x="68" y="18"/>
                      <a:pt x="68" y="20"/>
                    </a:cubicBezTo>
                    <a:cubicBezTo>
                      <a:pt x="69" y="21"/>
                      <a:pt x="70" y="22"/>
                      <a:pt x="70" y="23"/>
                    </a:cubicBezTo>
                    <a:cubicBezTo>
                      <a:pt x="70" y="23"/>
                      <a:pt x="71" y="24"/>
                      <a:pt x="71" y="24"/>
                    </a:cubicBezTo>
                    <a:cubicBezTo>
                      <a:pt x="72" y="26"/>
                      <a:pt x="72" y="26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3" y="28"/>
                      <a:pt x="73" y="28"/>
                    </a:cubicBezTo>
                    <a:cubicBezTo>
                      <a:pt x="74" y="30"/>
                      <a:pt x="74" y="30"/>
                      <a:pt x="75" y="32"/>
                    </a:cubicBezTo>
                    <a:cubicBezTo>
                      <a:pt x="76" y="33"/>
                      <a:pt x="76" y="33"/>
                      <a:pt x="76" y="33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41"/>
                      <a:pt x="75" y="44"/>
                      <a:pt x="75" y="45"/>
                    </a:cubicBezTo>
                    <a:cubicBezTo>
                      <a:pt x="75" y="45"/>
                      <a:pt x="75" y="46"/>
                      <a:pt x="75" y="48"/>
                    </a:cubicBezTo>
                    <a:cubicBezTo>
                      <a:pt x="75" y="52"/>
                      <a:pt x="74" y="55"/>
                      <a:pt x="74" y="57"/>
                    </a:cubicBezTo>
                    <a:cubicBezTo>
                      <a:pt x="74" y="57"/>
                      <a:pt x="73" y="57"/>
                      <a:pt x="73" y="58"/>
                    </a:cubicBezTo>
                    <a:cubicBezTo>
                      <a:pt x="73" y="58"/>
                      <a:pt x="73" y="58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60"/>
                      <a:pt x="70" y="64"/>
                      <a:pt x="69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7"/>
                      <a:pt x="68" y="67"/>
                      <a:pt x="67" y="68"/>
                    </a:cubicBezTo>
                    <a:cubicBezTo>
                      <a:pt x="67" y="68"/>
                      <a:pt x="66" y="69"/>
                      <a:pt x="66" y="69"/>
                    </a:cubicBezTo>
                    <a:cubicBezTo>
                      <a:pt x="66" y="69"/>
                      <a:pt x="66" y="70"/>
                      <a:pt x="66" y="70"/>
                    </a:cubicBezTo>
                    <a:cubicBezTo>
                      <a:pt x="64" y="72"/>
                      <a:pt x="61" y="75"/>
                      <a:pt x="61" y="76"/>
                    </a:cubicBezTo>
                    <a:cubicBezTo>
                      <a:pt x="61" y="76"/>
                      <a:pt x="60" y="77"/>
                      <a:pt x="60" y="77"/>
                    </a:cubicBezTo>
                    <a:cubicBezTo>
                      <a:pt x="59" y="78"/>
                      <a:pt x="58" y="78"/>
                      <a:pt x="58" y="79"/>
                    </a:cubicBezTo>
                    <a:cubicBezTo>
                      <a:pt x="57" y="79"/>
                      <a:pt x="57" y="79"/>
                      <a:pt x="56" y="79"/>
                    </a:cubicBezTo>
                    <a:cubicBezTo>
                      <a:pt x="56" y="79"/>
                      <a:pt x="56" y="79"/>
                      <a:pt x="56" y="80"/>
                    </a:cubicBezTo>
                    <a:cubicBezTo>
                      <a:pt x="54" y="80"/>
                      <a:pt x="54" y="81"/>
                      <a:pt x="53" y="81"/>
                    </a:cubicBezTo>
                    <a:cubicBezTo>
                      <a:pt x="51" y="82"/>
                      <a:pt x="50" y="83"/>
                      <a:pt x="48" y="83"/>
                    </a:cubicBezTo>
                    <a:cubicBezTo>
                      <a:pt x="46" y="83"/>
                      <a:pt x="45" y="84"/>
                      <a:pt x="44" y="84"/>
                    </a:cubicBezTo>
                    <a:cubicBezTo>
                      <a:pt x="43" y="85"/>
                      <a:pt x="43" y="85"/>
                      <a:pt x="39" y="84"/>
                    </a:cubicBezTo>
                    <a:cubicBezTo>
                      <a:pt x="34" y="84"/>
                      <a:pt x="32" y="84"/>
                      <a:pt x="32" y="84"/>
                    </a:cubicBezTo>
                    <a:cubicBezTo>
                      <a:pt x="31" y="84"/>
                      <a:pt x="31" y="84"/>
                      <a:pt x="31" y="84"/>
                    </a:cubicBezTo>
                    <a:cubicBezTo>
                      <a:pt x="31" y="84"/>
                      <a:pt x="29" y="84"/>
                      <a:pt x="27" y="84"/>
                    </a:cubicBezTo>
                    <a:cubicBezTo>
                      <a:pt x="24" y="84"/>
                      <a:pt x="23" y="83"/>
                      <a:pt x="22" y="83"/>
                    </a:cubicBezTo>
                    <a:cubicBezTo>
                      <a:pt x="21" y="83"/>
                      <a:pt x="20" y="82"/>
                      <a:pt x="17" y="82"/>
                    </a:cubicBezTo>
                    <a:cubicBezTo>
                      <a:pt x="16" y="82"/>
                      <a:pt x="16" y="82"/>
                      <a:pt x="17" y="81"/>
                    </a:cubicBezTo>
                    <a:cubicBezTo>
                      <a:pt x="17" y="81"/>
                      <a:pt x="17" y="80"/>
                      <a:pt x="17" y="80"/>
                    </a:cubicBezTo>
                    <a:cubicBezTo>
                      <a:pt x="17" y="80"/>
                      <a:pt x="17" y="79"/>
                      <a:pt x="17" y="79"/>
                    </a:cubicBezTo>
                    <a:cubicBezTo>
                      <a:pt x="17" y="79"/>
                      <a:pt x="18" y="79"/>
                      <a:pt x="18" y="79"/>
                    </a:cubicBezTo>
                    <a:cubicBezTo>
                      <a:pt x="18" y="78"/>
                      <a:pt x="18" y="78"/>
                      <a:pt x="18" y="77"/>
                    </a:cubicBezTo>
                    <a:cubicBezTo>
                      <a:pt x="19" y="76"/>
                      <a:pt x="19" y="76"/>
                      <a:pt x="20" y="76"/>
                    </a:cubicBezTo>
                    <a:cubicBezTo>
                      <a:pt x="20" y="76"/>
                      <a:pt x="20" y="76"/>
                      <a:pt x="21" y="76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20" y="77"/>
                      <a:pt x="20" y="78"/>
                      <a:pt x="20" y="79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2" y="80"/>
                      <a:pt x="23" y="80"/>
                      <a:pt x="23" y="81"/>
                    </a:cubicBezTo>
                    <a:cubicBezTo>
                      <a:pt x="24" y="81"/>
                      <a:pt x="26" y="81"/>
                      <a:pt x="32" y="81"/>
                    </a:cubicBezTo>
                    <a:cubicBezTo>
                      <a:pt x="45" y="82"/>
                      <a:pt x="44" y="80"/>
                      <a:pt x="54" y="74"/>
                    </a:cubicBezTo>
                    <a:cubicBezTo>
                      <a:pt x="57" y="72"/>
                      <a:pt x="62" y="70"/>
                      <a:pt x="64" y="66"/>
                    </a:cubicBezTo>
                    <a:cubicBezTo>
                      <a:pt x="64" y="66"/>
                      <a:pt x="64" y="66"/>
                      <a:pt x="64" y="65"/>
                    </a:cubicBezTo>
                    <a:cubicBezTo>
                      <a:pt x="65" y="64"/>
                      <a:pt x="65" y="64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6" y="63"/>
                      <a:pt x="66" y="63"/>
                      <a:pt x="66" y="62"/>
                    </a:cubicBezTo>
                    <a:cubicBezTo>
                      <a:pt x="66" y="62"/>
                      <a:pt x="67" y="61"/>
                      <a:pt x="67" y="61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7" y="61"/>
                      <a:pt x="67" y="60"/>
                      <a:pt x="67" y="60"/>
                    </a:cubicBezTo>
                    <a:cubicBezTo>
                      <a:pt x="67" y="60"/>
                      <a:pt x="67" y="60"/>
                      <a:pt x="68" y="60"/>
                    </a:cubicBezTo>
                    <a:cubicBezTo>
                      <a:pt x="68" y="60"/>
                      <a:pt x="68" y="59"/>
                      <a:pt x="68" y="59"/>
                    </a:cubicBezTo>
                    <a:cubicBezTo>
                      <a:pt x="68" y="59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7"/>
                      <a:pt x="69" y="56"/>
                      <a:pt x="69" y="56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69" y="55"/>
                      <a:pt x="69" y="54"/>
                      <a:pt x="70" y="53"/>
                    </a:cubicBezTo>
                    <a:cubicBezTo>
                      <a:pt x="70" y="52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72" y="48"/>
                      <a:pt x="72" y="35"/>
                      <a:pt x="71" y="33"/>
                    </a:cubicBezTo>
                    <a:cubicBezTo>
                      <a:pt x="71" y="32"/>
                      <a:pt x="71" y="31"/>
                      <a:pt x="71" y="31"/>
                    </a:cubicBezTo>
                    <a:cubicBezTo>
                      <a:pt x="70" y="27"/>
                      <a:pt x="70" y="24"/>
                      <a:pt x="68" y="21"/>
                    </a:cubicBezTo>
                    <a:cubicBezTo>
                      <a:pt x="68" y="20"/>
                      <a:pt x="65" y="17"/>
                      <a:pt x="64" y="16"/>
                    </a:cubicBezTo>
                    <a:cubicBezTo>
                      <a:pt x="64" y="15"/>
                      <a:pt x="63" y="15"/>
                      <a:pt x="63" y="14"/>
                    </a:cubicBezTo>
                    <a:cubicBezTo>
                      <a:pt x="63" y="14"/>
                      <a:pt x="62" y="13"/>
                      <a:pt x="62" y="13"/>
                    </a:cubicBezTo>
                    <a:cubicBezTo>
                      <a:pt x="59" y="11"/>
                      <a:pt x="57" y="9"/>
                      <a:pt x="55" y="6"/>
                    </a:cubicBezTo>
                    <a:cubicBezTo>
                      <a:pt x="54" y="5"/>
                      <a:pt x="53" y="4"/>
                      <a:pt x="52" y="6"/>
                    </a:cubicBezTo>
                    <a:cubicBezTo>
                      <a:pt x="51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1" y="2"/>
                      <a:pt x="51" y="2"/>
                      <a:pt x="51" y="2"/>
                    </a:cubicBezTo>
                    <a:close/>
                    <a:moveTo>
                      <a:pt x="31" y="5"/>
                    </a:moveTo>
                    <a:cubicBezTo>
                      <a:pt x="35" y="5"/>
                      <a:pt x="40" y="5"/>
                      <a:pt x="43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7"/>
                      <a:pt x="49" y="7"/>
                      <a:pt x="50" y="7"/>
                    </a:cubicBezTo>
                    <a:cubicBezTo>
                      <a:pt x="50" y="7"/>
                      <a:pt x="52" y="9"/>
                      <a:pt x="53" y="10"/>
                    </a:cubicBezTo>
                    <a:cubicBezTo>
                      <a:pt x="57" y="13"/>
                      <a:pt x="61" y="17"/>
                      <a:pt x="61" y="18"/>
                    </a:cubicBezTo>
                    <a:cubicBezTo>
                      <a:pt x="61" y="18"/>
                      <a:pt x="61" y="19"/>
                      <a:pt x="62" y="20"/>
                    </a:cubicBezTo>
                    <a:cubicBezTo>
                      <a:pt x="66" y="26"/>
                      <a:pt x="68" y="32"/>
                      <a:pt x="68" y="40"/>
                    </a:cubicBezTo>
                    <a:cubicBezTo>
                      <a:pt x="68" y="44"/>
                      <a:pt x="68" y="45"/>
                      <a:pt x="68" y="46"/>
                    </a:cubicBezTo>
                    <a:cubicBezTo>
                      <a:pt x="68" y="47"/>
                      <a:pt x="68" y="47"/>
                      <a:pt x="68" y="48"/>
                    </a:cubicBezTo>
                    <a:cubicBezTo>
                      <a:pt x="68" y="49"/>
                      <a:pt x="67" y="49"/>
                      <a:pt x="67" y="49"/>
                    </a:cubicBezTo>
                    <a:cubicBezTo>
                      <a:pt x="67" y="49"/>
                      <a:pt x="67" y="50"/>
                      <a:pt x="67" y="51"/>
                    </a:cubicBezTo>
                    <a:cubicBezTo>
                      <a:pt x="67" y="53"/>
                      <a:pt x="67" y="55"/>
                      <a:pt x="66" y="55"/>
                    </a:cubicBezTo>
                    <a:cubicBezTo>
                      <a:pt x="66" y="55"/>
                      <a:pt x="66" y="56"/>
                      <a:pt x="65" y="56"/>
                    </a:cubicBezTo>
                    <a:cubicBezTo>
                      <a:pt x="65" y="57"/>
                      <a:pt x="65" y="58"/>
                      <a:pt x="65" y="58"/>
                    </a:cubicBezTo>
                    <a:cubicBezTo>
                      <a:pt x="61" y="63"/>
                      <a:pt x="57" y="68"/>
                      <a:pt x="52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48" y="73"/>
                      <a:pt x="45" y="76"/>
                      <a:pt x="42" y="77"/>
                    </a:cubicBezTo>
                    <a:cubicBezTo>
                      <a:pt x="41" y="78"/>
                      <a:pt x="34" y="78"/>
                      <a:pt x="31" y="77"/>
                    </a:cubicBezTo>
                    <a:cubicBezTo>
                      <a:pt x="27" y="77"/>
                      <a:pt x="26" y="77"/>
                      <a:pt x="25" y="76"/>
                    </a:cubicBezTo>
                    <a:cubicBezTo>
                      <a:pt x="24" y="76"/>
                      <a:pt x="23" y="76"/>
                      <a:pt x="23" y="76"/>
                    </a:cubicBezTo>
                    <a:cubicBezTo>
                      <a:pt x="23" y="76"/>
                      <a:pt x="22" y="75"/>
                      <a:pt x="21" y="75"/>
                    </a:cubicBezTo>
                    <a:cubicBezTo>
                      <a:pt x="21" y="75"/>
                      <a:pt x="20" y="75"/>
                      <a:pt x="20" y="75"/>
                    </a:cubicBezTo>
                    <a:cubicBezTo>
                      <a:pt x="20" y="75"/>
                      <a:pt x="19" y="75"/>
                      <a:pt x="19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4"/>
                    </a:cubicBezTo>
                    <a:cubicBezTo>
                      <a:pt x="18" y="74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6" y="73"/>
                      <a:pt x="16" y="72"/>
                    </a:cubicBezTo>
                    <a:cubicBezTo>
                      <a:pt x="15" y="71"/>
                      <a:pt x="13" y="69"/>
                      <a:pt x="11" y="67"/>
                    </a:cubicBezTo>
                    <a:cubicBezTo>
                      <a:pt x="9" y="65"/>
                      <a:pt x="6" y="63"/>
                      <a:pt x="6" y="62"/>
                    </a:cubicBezTo>
                    <a:cubicBezTo>
                      <a:pt x="5" y="61"/>
                      <a:pt x="5" y="61"/>
                      <a:pt x="5" y="60"/>
                    </a:cubicBezTo>
                    <a:cubicBezTo>
                      <a:pt x="5" y="60"/>
                      <a:pt x="4" y="57"/>
                      <a:pt x="4" y="56"/>
                    </a:cubicBezTo>
                    <a:cubicBezTo>
                      <a:pt x="4" y="56"/>
                      <a:pt x="4" y="56"/>
                      <a:pt x="4" y="55"/>
                    </a:cubicBezTo>
                    <a:cubicBezTo>
                      <a:pt x="3" y="55"/>
                      <a:pt x="3" y="55"/>
                      <a:pt x="3" y="54"/>
                    </a:cubicBezTo>
                    <a:cubicBezTo>
                      <a:pt x="3" y="54"/>
                      <a:pt x="3" y="53"/>
                      <a:pt x="3" y="53"/>
                    </a:cubicBezTo>
                    <a:cubicBezTo>
                      <a:pt x="3" y="52"/>
                      <a:pt x="3" y="51"/>
                      <a:pt x="3" y="51"/>
                    </a:cubicBezTo>
                    <a:cubicBezTo>
                      <a:pt x="3" y="51"/>
                      <a:pt x="3" y="51"/>
                      <a:pt x="2" y="50"/>
                    </a:cubicBezTo>
                    <a:cubicBezTo>
                      <a:pt x="2" y="50"/>
                      <a:pt x="2" y="47"/>
                      <a:pt x="2" y="47"/>
                    </a:cubicBezTo>
                    <a:cubicBezTo>
                      <a:pt x="2" y="47"/>
                      <a:pt x="2" y="46"/>
                      <a:pt x="2" y="46"/>
                    </a:cubicBezTo>
                    <a:cubicBezTo>
                      <a:pt x="1" y="44"/>
                      <a:pt x="1" y="40"/>
                      <a:pt x="1" y="36"/>
                    </a:cubicBezTo>
                    <a:cubicBezTo>
                      <a:pt x="2" y="33"/>
                      <a:pt x="2" y="32"/>
                      <a:pt x="3" y="30"/>
                    </a:cubicBezTo>
                    <a:cubicBezTo>
                      <a:pt x="3" y="29"/>
                      <a:pt x="3" y="28"/>
                      <a:pt x="3" y="28"/>
                    </a:cubicBezTo>
                    <a:cubicBezTo>
                      <a:pt x="3" y="28"/>
                      <a:pt x="4" y="27"/>
                      <a:pt x="4" y="26"/>
                    </a:cubicBezTo>
                    <a:cubicBezTo>
                      <a:pt x="5" y="26"/>
                      <a:pt x="5" y="25"/>
                      <a:pt x="5" y="24"/>
                    </a:cubicBezTo>
                    <a:cubicBezTo>
                      <a:pt x="5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7" y="22"/>
                      <a:pt x="7" y="21"/>
                    </a:cubicBezTo>
                    <a:cubicBezTo>
                      <a:pt x="7" y="21"/>
                      <a:pt x="7" y="21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19"/>
                      <a:pt x="8" y="19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7"/>
                      <a:pt x="9" y="16"/>
                      <a:pt x="11" y="15"/>
                    </a:cubicBezTo>
                    <a:cubicBezTo>
                      <a:pt x="12" y="14"/>
                      <a:pt x="13" y="12"/>
                      <a:pt x="14" y="10"/>
                    </a:cubicBezTo>
                    <a:cubicBezTo>
                      <a:pt x="15" y="9"/>
                      <a:pt x="16" y="9"/>
                      <a:pt x="16" y="8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20" y="6"/>
                      <a:pt x="22" y="6"/>
                      <a:pt x="23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5" y="5"/>
                      <a:pt x="28" y="5"/>
                      <a:pt x="31" y="5"/>
                    </a:cubicBezTo>
                    <a:close/>
                    <a:moveTo>
                      <a:pt x="53" y="6"/>
                    </a:moveTo>
                    <a:cubicBezTo>
                      <a:pt x="54" y="6"/>
                      <a:pt x="54" y="6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5" y="8"/>
                      <a:pt x="56" y="9"/>
                    </a:cubicBezTo>
                    <a:cubicBezTo>
                      <a:pt x="57" y="10"/>
                      <a:pt x="57" y="11"/>
                      <a:pt x="57" y="11"/>
                    </a:cubicBezTo>
                    <a:cubicBezTo>
                      <a:pt x="57" y="11"/>
                      <a:pt x="56" y="10"/>
                      <a:pt x="56" y="10"/>
                    </a:cubicBezTo>
                    <a:cubicBezTo>
                      <a:pt x="56" y="10"/>
                      <a:pt x="55" y="9"/>
                      <a:pt x="54" y="8"/>
                    </a:cubicBezTo>
                    <a:cubicBezTo>
                      <a:pt x="53" y="8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6"/>
                      <a:pt x="53" y="6"/>
                      <a:pt x="53" y="6"/>
                    </a:cubicBezTo>
                    <a:close/>
                    <a:moveTo>
                      <a:pt x="27" y="7"/>
                    </a:moveTo>
                    <a:cubicBezTo>
                      <a:pt x="27" y="7"/>
                      <a:pt x="27" y="7"/>
                      <a:pt x="27" y="7"/>
                    </a:cubicBezTo>
                    <a:cubicBezTo>
                      <a:pt x="25" y="7"/>
                      <a:pt x="25" y="7"/>
                      <a:pt x="24" y="7"/>
                    </a:cubicBezTo>
                    <a:cubicBezTo>
                      <a:pt x="23" y="8"/>
                      <a:pt x="23" y="9"/>
                      <a:pt x="23" y="9"/>
                    </a:cubicBezTo>
                    <a:cubicBezTo>
                      <a:pt x="23" y="10"/>
                      <a:pt x="24" y="11"/>
                      <a:pt x="26" y="11"/>
                    </a:cubicBezTo>
                    <a:cubicBezTo>
                      <a:pt x="29" y="11"/>
                      <a:pt x="30" y="12"/>
                      <a:pt x="30" y="14"/>
                    </a:cubicBezTo>
                    <a:cubicBezTo>
                      <a:pt x="30" y="15"/>
                      <a:pt x="30" y="15"/>
                      <a:pt x="31" y="16"/>
                    </a:cubicBezTo>
                    <a:cubicBezTo>
                      <a:pt x="31" y="16"/>
                      <a:pt x="32" y="17"/>
                      <a:pt x="32" y="17"/>
                    </a:cubicBezTo>
                    <a:cubicBezTo>
                      <a:pt x="33" y="17"/>
                      <a:pt x="34" y="17"/>
                      <a:pt x="34" y="18"/>
                    </a:cubicBezTo>
                    <a:cubicBezTo>
                      <a:pt x="34" y="18"/>
                      <a:pt x="34" y="19"/>
                      <a:pt x="35" y="19"/>
                    </a:cubicBezTo>
                    <a:cubicBezTo>
                      <a:pt x="36" y="20"/>
                      <a:pt x="36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2"/>
                      <a:pt x="34" y="22"/>
                      <a:pt x="33" y="21"/>
                    </a:cubicBezTo>
                    <a:cubicBezTo>
                      <a:pt x="31" y="18"/>
                      <a:pt x="28" y="19"/>
                      <a:pt x="26" y="17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25" y="13"/>
                      <a:pt x="25" y="12"/>
                      <a:pt x="25" y="12"/>
                    </a:cubicBezTo>
                    <a:cubicBezTo>
                      <a:pt x="25" y="12"/>
                      <a:pt x="24" y="12"/>
                      <a:pt x="23" y="12"/>
                    </a:cubicBezTo>
                    <a:cubicBezTo>
                      <a:pt x="23" y="12"/>
                      <a:pt x="21" y="12"/>
                      <a:pt x="21" y="12"/>
                    </a:cubicBezTo>
                    <a:cubicBezTo>
                      <a:pt x="18" y="12"/>
                      <a:pt x="16" y="14"/>
                      <a:pt x="13" y="15"/>
                    </a:cubicBezTo>
                    <a:cubicBezTo>
                      <a:pt x="11" y="16"/>
                      <a:pt x="10" y="19"/>
                      <a:pt x="9" y="21"/>
                    </a:cubicBezTo>
                    <a:cubicBezTo>
                      <a:pt x="8" y="22"/>
                      <a:pt x="8" y="23"/>
                      <a:pt x="7" y="25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9"/>
                      <a:pt x="9" y="29"/>
                      <a:pt x="10" y="29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1"/>
                    </a:cubicBezTo>
                    <a:cubicBezTo>
                      <a:pt x="11" y="35"/>
                      <a:pt x="11" y="39"/>
                      <a:pt x="11" y="42"/>
                    </a:cubicBezTo>
                    <a:cubicBezTo>
                      <a:pt x="11" y="42"/>
                      <a:pt x="10" y="43"/>
                      <a:pt x="10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5"/>
                      <a:pt x="9" y="46"/>
                      <a:pt x="9" y="47"/>
                    </a:cubicBezTo>
                    <a:cubicBezTo>
                      <a:pt x="10" y="50"/>
                      <a:pt x="9" y="55"/>
                      <a:pt x="12" y="58"/>
                    </a:cubicBezTo>
                    <a:cubicBezTo>
                      <a:pt x="12" y="58"/>
                      <a:pt x="13" y="59"/>
                      <a:pt x="13" y="59"/>
                    </a:cubicBezTo>
                    <a:cubicBezTo>
                      <a:pt x="15" y="59"/>
                      <a:pt x="16" y="58"/>
                      <a:pt x="17" y="58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9" y="56"/>
                      <a:pt x="21" y="54"/>
                      <a:pt x="22" y="53"/>
                    </a:cubicBezTo>
                    <a:cubicBezTo>
                      <a:pt x="22" y="52"/>
                      <a:pt x="22" y="52"/>
                      <a:pt x="23" y="52"/>
                    </a:cubicBezTo>
                    <a:cubicBezTo>
                      <a:pt x="24" y="52"/>
                      <a:pt x="25" y="52"/>
                      <a:pt x="25" y="51"/>
                    </a:cubicBezTo>
                    <a:cubicBezTo>
                      <a:pt x="26" y="50"/>
                      <a:pt x="26" y="50"/>
                      <a:pt x="26" y="49"/>
                    </a:cubicBezTo>
                    <a:cubicBezTo>
                      <a:pt x="26" y="45"/>
                      <a:pt x="28" y="44"/>
                      <a:pt x="31" y="44"/>
                    </a:cubicBezTo>
                    <a:cubicBezTo>
                      <a:pt x="32" y="44"/>
                      <a:pt x="33" y="44"/>
                      <a:pt x="34" y="43"/>
                    </a:cubicBezTo>
                    <a:cubicBezTo>
                      <a:pt x="34" y="42"/>
                      <a:pt x="35" y="42"/>
                      <a:pt x="35" y="42"/>
                    </a:cubicBezTo>
                    <a:cubicBezTo>
                      <a:pt x="36" y="42"/>
                      <a:pt x="36" y="41"/>
                      <a:pt x="36" y="41"/>
                    </a:cubicBezTo>
                    <a:cubicBezTo>
                      <a:pt x="36" y="40"/>
                      <a:pt x="36" y="40"/>
                      <a:pt x="35" y="40"/>
                    </a:cubicBezTo>
                    <a:cubicBezTo>
                      <a:pt x="35" y="40"/>
                      <a:pt x="34" y="40"/>
                      <a:pt x="34" y="39"/>
                    </a:cubicBezTo>
                    <a:cubicBezTo>
                      <a:pt x="33" y="38"/>
                      <a:pt x="33" y="38"/>
                      <a:pt x="33" y="37"/>
                    </a:cubicBezTo>
                    <a:cubicBezTo>
                      <a:pt x="33" y="36"/>
                      <a:pt x="33" y="35"/>
                      <a:pt x="32" y="34"/>
                    </a:cubicBezTo>
                    <a:cubicBezTo>
                      <a:pt x="31" y="30"/>
                      <a:pt x="33" y="25"/>
                      <a:pt x="33" y="32"/>
                    </a:cubicBezTo>
                    <a:cubicBezTo>
                      <a:pt x="34" y="32"/>
                      <a:pt x="34" y="33"/>
                      <a:pt x="34" y="35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5" y="38"/>
                      <a:pt x="37" y="38"/>
                      <a:pt x="39" y="38"/>
                    </a:cubicBezTo>
                    <a:cubicBezTo>
                      <a:pt x="40" y="37"/>
                      <a:pt x="40" y="37"/>
                      <a:pt x="41" y="36"/>
                    </a:cubicBezTo>
                    <a:cubicBezTo>
                      <a:pt x="42" y="35"/>
                      <a:pt x="43" y="34"/>
                      <a:pt x="43" y="34"/>
                    </a:cubicBezTo>
                    <a:cubicBezTo>
                      <a:pt x="43" y="33"/>
                      <a:pt x="42" y="32"/>
                      <a:pt x="42" y="32"/>
                    </a:cubicBezTo>
                    <a:cubicBezTo>
                      <a:pt x="40" y="31"/>
                      <a:pt x="40" y="30"/>
                      <a:pt x="39" y="29"/>
                    </a:cubicBezTo>
                    <a:cubicBezTo>
                      <a:pt x="38" y="29"/>
                      <a:pt x="37" y="28"/>
                      <a:pt x="38" y="28"/>
                    </a:cubicBezTo>
                    <a:cubicBezTo>
                      <a:pt x="38" y="28"/>
                      <a:pt x="38" y="28"/>
                      <a:pt x="39" y="28"/>
                    </a:cubicBezTo>
                    <a:cubicBezTo>
                      <a:pt x="39" y="28"/>
                      <a:pt x="40" y="28"/>
                      <a:pt x="40" y="28"/>
                    </a:cubicBezTo>
                    <a:cubicBezTo>
                      <a:pt x="41" y="28"/>
                      <a:pt x="41" y="28"/>
                      <a:pt x="41" y="30"/>
                    </a:cubicBezTo>
                    <a:cubicBezTo>
                      <a:pt x="42" y="31"/>
                      <a:pt x="42" y="31"/>
                      <a:pt x="43" y="32"/>
                    </a:cubicBezTo>
                    <a:cubicBezTo>
                      <a:pt x="47" y="35"/>
                      <a:pt x="47" y="37"/>
                      <a:pt x="49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1" y="39"/>
                      <a:pt x="51" y="39"/>
                      <a:pt x="51" y="43"/>
                    </a:cubicBezTo>
                    <a:cubicBezTo>
                      <a:pt x="51" y="47"/>
                      <a:pt x="51" y="48"/>
                      <a:pt x="51" y="48"/>
                    </a:cubicBezTo>
                    <a:cubicBezTo>
                      <a:pt x="52" y="49"/>
                      <a:pt x="53" y="48"/>
                      <a:pt x="54" y="47"/>
                    </a:cubicBezTo>
                    <a:cubicBezTo>
                      <a:pt x="54" y="46"/>
                      <a:pt x="54" y="46"/>
                      <a:pt x="54" y="45"/>
                    </a:cubicBezTo>
                    <a:cubicBezTo>
                      <a:pt x="55" y="45"/>
                      <a:pt x="55" y="45"/>
                      <a:pt x="55" y="44"/>
                    </a:cubicBezTo>
                    <a:cubicBezTo>
                      <a:pt x="56" y="44"/>
                      <a:pt x="57" y="44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4"/>
                      <a:pt x="60" y="44"/>
                      <a:pt x="60" y="45"/>
                    </a:cubicBezTo>
                    <a:cubicBezTo>
                      <a:pt x="61" y="46"/>
                      <a:pt x="62" y="47"/>
                      <a:pt x="63" y="47"/>
                    </a:cubicBezTo>
                    <a:cubicBezTo>
                      <a:pt x="63" y="47"/>
                      <a:pt x="64" y="47"/>
                      <a:pt x="64" y="46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7" y="46"/>
                      <a:pt x="67" y="46"/>
                      <a:pt x="67" y="45"/>
                    </a:cubicBezTo>
                    <a:cubicBezTo>
                      <a:pt x="68" y="44"/>
                      <a:pt x="67" y="43"/>
                      <a:pt x="67" y="44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4" y="44"/>
                      <a:pt x="64" y="44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1" y="43"/>
                      <a:pt x="60" y="43"/>
                      <a:pt x="59" y="42"/>
                    </a:cubicBezTo>
                    <a:cubicBezTo>
                      <a:pt x="58" y="42"/>
                      <a:pt x="58" y="41"/>
                      <a:pt x="58" y="41"/>
                    </a:cubicBezTo>
                    <a:cubicBezTo>
                      <a:pt x="57" y="41"/>
                      <a:pt x="57" y="41"/>
                      <a:pt x="56" y="42"/>
                    </a:cubicBezTo>
                    <a:cubicBezTo>
                      <a:pt x="56" y="42"/>
                      <a:pt x="55" y="43"/>
                      <a:pt x="55" y="43"/>
                    </a:cubicBezTo>
                    <a:cubicBezTo>
                      <a:pt x="54" y="44"/>
                      <a:pt x="53" y="45"/>
                      <a:pt x="52" y="46"/>
                    </a:cubicBezTo>
                    <a:cubicBezTo>
                      <a:pt x="52" y="47"/>
                      <a:pt x="52" y="47"/>
                      <a:pt x="52" y="42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0" y="37"/>
                    </a:cubicBezTo>
                    <a:cubicBezTo>
                      <a:pt x="50" y="37"/>
                      <a:pt x="48" y="35"/>
                      <a:pt x="48" y="35"/>
                    </a:cubicBezTo>
                    <a:cubicBezTo>
                      <a:pt x="46" y="33"/>
                      <a:pt x="45" y="31"/>
                      <a:pt x="43" y="30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8"/>
                      <a:pt x="43" y="28"/>
                      <a:pt x="42" y="27"/>
                    </a:cubicBezTo>
                    <a:cubicBezTo>
                      <a:pt x="41" y="26"/>
                      <a:pt x="41" y="26"/>
                      <a:pt x="40" y="27"/>
                    </a:cubicBezTo>
                    <a:cubicBezTo>
                      <a:pt x="40" y="27"/>
                      <a:pt x="40" y="27"/>
                      <a:pt x="39" y="27"/>
                    </a:cubicBezTo>
                    <a:cubicBezTo>
                      <a:pt x="39" y="26"/>
                      <a:pt x="37" y="26"/>
                      <a:pt x="37" y="26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6"/>
                      <a:pt x="36" y="27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7" y="29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8" y="30"/>
                    </a:cubicBezTo>
                    <a:cubicBezTo>
                      <a:pt x="40" y="32"/>
                      <a:pt x="39" y="33"/>
                      <a:pt x="41" y="33"/>
                    </a:cubicBezTo>
                    <a:cubicBezTo>
                      <a:pt x="41" y="34"/>
                      <a:pt x="41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6"/>
                      <a:pt x="37" y="37"/>
                      <a:pt x="36" y="37"/>
                    </a:cubicBezTo>
                    <a:cubicBezTo>
                      <a:pt x="35" y="36"/>
                      <a:pt x="35" y="36"/>
                      <a:pt x="35" y="34"/>
                    </a:cubicBezTo>
                    <a:cubicBezTo>
                      <a:pt x="35" y="32"/>
                      <a:pt x="35" y="32"/>
                      <a:pt x="35" y="31"/>
                    </a:cubicBezTo>
                    <a:cubicBezTo>
                      <a:pt x="34" y="31"/>
                      <a:pt x="34" y="30"/>
                      <a:pt x="34" y="29"/>
                    </a:cubicBezTo>
                    <a:cubicBezTo>
                      <a:pt x="34" y="28"/>
                      <a:pt x="34" y="27"/>
                      <a:pt x="33" y="27"/>
                    </a:cubicBezTo>
                    <a:cubicBezTo>
                      <a:pt x="32" y="26"/>
                      <a:pt x="32" y="26"/>
                      <a:pt x="32" y="27"/>
                    </a:cubicBezTo>
                    <a:cubicBezTo>
                      <a:pt x="32" y="27"/>
                      <a:pt x="31" y="28"/>
                      <a:pt x="31" y="28"/>
                    </a:cubicBezTo>
                    <a:cubicBezTo>
                      <a:pt x="31" y="29"/>
                      <a:pt x="31" y="30"/>
                      <a:pt x="31" y="32"/>
                    </a:cubicBezTo>
                    <a:cubicBezTo>
                      <a:pt x="31" y="34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8"/>
                      <a:pt x="32" y="39"/>
                      <a:pt x="32" y="40"/>
                    </a:cubicBezTo>
                    <a:cubicBezTo>
                      <a:pt x="33" y="40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1"/>
                      <a:pt x="34" y="41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2" y="42"/>
                      <a:pt x="32" y="42"/>
                    </a:cubicBezTo>
                    <a:cubicBezTo>
                      <a:pt x="29" y="44"/>
                      <a:pt x="25" y="42"/>
                      <a:pt x="25" y="48"/>
                    </a:cubicBezTo>
                    <a:cubicBezTo>
                      <a:pt x="25" y="50"/>
                      <a:pt x="24" y="51"/>
                      <a:pt x="22" y="51"/>
                    </a:cubicBezTo>
                    <a:cubicBezTo>
                      <a:pt x="20" y="52"/>
                      <a:pt x="18" y="56"/>
                      <a:pt x="16" y="56"/>
                    </a:cubicBezTo>
                    <a:cubicBezTo>
                      <a:pt x="15" y="56"/>
                      <a:pt x="15" y="56"/>
                      <a:pt x="15" y="57"/>
                    </a:cubicBezTo>
                    <a:cubicBezTo>
                      <a:pt x="15" y="57"/>
                      <a:pt x="14" y="57"/>
                      <a:pt x="13" y="57"/>
                    </a:cubicBezTo>
                    <a:cubicBezTo>
                      <a:pt x="10" y="54"/>
                      <a:pt x="12" y="49"/>
                      <a:pt x="10" y="46"/>
                    </a:cubicBezTo>
                    <a:cubicBezTo>
                      <a:pt x="10" y="45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1" y="44"/>
                    </a:cubicBezTo>
                    <a:cubicBezTo>
                      <a:pt x="12" y="44"/>
                      <a:pt x="12" y="44"/>
                      <a:pt x="12" y="43"/>
                    </a:cubicBezTo>
                    <a:cubicBezTo>
                      <a:pt x="13" y="39"/>
                      <a:pt x="13" y="35"/>
                      <a:pt x="13" y="32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8"/>
                      <a:pt x="11" y="28"/>
                      <a:pt x="10" y="28"/>
                    </a:cubicBezTo>
                    <a:cubicBezTo>
                      <a:pt x="9" y="28"/>
                      <a:pt x="8" y="27"/>
                      <a:pt x="8" y="26"/>
                    </a:cubicBezTo>
                    <a:cubicBezTo>
                      <a:pt x="9" y="26"/>
                      <a:pt x="9" y="25"/>
                      <a:pt x="9" y="25"/>
                    </a:cubicBezTo>
                    <a:cubicBezTo>
                      <a:pt x="9" y="24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10" y="21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6" y="15"/>
                      <a:pt x="20" y="13"/>
                      <a:pt x="22" y="13"/>
                    </a:cubicBezTo>
                    <a:cubicBezTo>
                      <a:pt x="23" y="14"/>
                      <a:pt x="24" y="14"/>
                      <a:pt x="24" y="14"/>
                    </a:cubicBezTo>
                    <a:cubicBezTo>
                      <a:pt x="24" y="14"/>
                      <a:pt x="25" y="15"/>
                      <a:pt x="25" y="16"/>
                    </a:cubicBezTo>
                    <a:cubicBezTo>
                      <a:pt x="25" y="20"/>
                      <a:pt x="29" y="20"/>
                      <a:pt x="32" y="22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4" y="23"/>
                      <a:pt x="35" y="23"/>
                    </a:cubicBezTo>
                    <a:cubicBezTo>
                      <a:pt x="35" y="23"/>
                      <a:pt x="36" y="23"/>
                      <a:pt x="36" y="23"/>
                    </a:cubicBezTo>
                    <a:cubicBezTo>
                      <a:pt x="36" y="23"/>
                      <a:pt x="36" y="22"/>
                      <a:pt x="36" y="22"/>
                    </a:cubicBez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0"/>
                      <a:pt x="37" y="19"/>
                      <a:pt x="36" y="18"/>
                    </a:cubicBezTo>
                    <a:cubicBezTo>
                      <a:pt x="35" y="18"/>
                      <a:pt x="35" y="18"/>
                      <a:pt x="35" y="17"/>
                    </a:cubicBezTo>
                    <a:cubicBezTo>
                      <a:pt x="35" y="17"/>
                      <a:pt x="34" y="15"/>
                      <a:pt x="33" y="15"/>
                    </a:cubicBezTo>
                    <a:cubicBezTo>
                      <a:pt x="32" y="15"/>
                      <a:pt x="32" y="15"/>
                      <a:pt x="31" y="14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7" y="10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8"/>
                      <a:pt x="27" y="8"/>
                      <a:pt x="29" y="9"/>
                    </a:cubicBezTo>
                    <a:cubicBezTo>
                      <a:pt x="30" y="10"/>
                      <a:pt x="31" y="10"/>
                      <a:pt x="33" y="9"/>
                    </a:cubicBezTo>
                    <a:cubicBezTo>
                      <a:pt x="34" y="8"/>
                      <a:pt x="34" y="8"/>
                      <a:pt x="34" y="9"/>
                    </a:cubicBezTo>
                    <a:cubicBezTo>
                      <a:pt x="35" y="9"/>
                      <a:pt x="35" y="9"/>
                      <a:pt x="36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3" y="9"/>
                      <a:pt x="44" y="12"/>
                      <a:pt x="47" y="12"/>
                    </a:cubicBezTo>
                    <a:cubicBezTo>
                      <a:pt x="48" y="12"/>
                      <a:pt x="49" y="12"/>
                      <a:pt x="49" y="13"/>
                    </a:cubicBezTo>
                    <a:cubicBezTo>
                      <a:pt x="49" y="14"/>
                      <a:pt x="50" y="14"/>
                      <a:pt x="50" y="15"/>
                    </a:cubicBezTo>
                    <a:cubicBezTo>
                      <a:pt x="52" y="16"/>
                      <a:pt x="49" y="17"/>
                      <a:pt x="48" y="17"/>
                    </a:cubicBezTo>
                    <a:cubicBezTo>
                      <a:pt x="48" y="17"/>
                      <a:pt x="48" y="17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7"/>
                      <a:pt x="47" y="18"/>
                      <a:pt x="47" y="19"/>
                    </a:cubicBezTo>
                    <a:cubicBezTo>
                      <a:pt x="47" y="21"/>
                      <a:pt x="49" y="21"/>
                      <a:pt x="51" y="22"/>
                    </a:cubicBezTo>
                    <a:cubicBezTo>
                      <a:pt x="55" y="24"/>
                      <a:pt x="57" y="22"/>
                      <a:pt x="61" y="24"/>
                    </a:cubicBezTo>
                    <a:cubicBezTo>
                      <a:pt x="62" y="25"/>
                      <a:pt x="63" y="25"/>
                      <a:pt x="63" y="25"/>
                    </a:cubicBezTo>
                    <a:cubicBezTo>
                      <a:pt x="64" y="25"/>
                      <a:pt x="64" y="24"/>
                      <a:pt x="63" y="24"/>
                    </a:cubicBezTo>
                    <a:cubicBezTo>
                      <a:pt x="63" y="24"/>
                      <a:pt x="62" y="23"/>
                      <a:pt x="62" y="23"/>
                    </a:cubicBezTo>
                    <a:cubicBezTo>
                      <a:pt x="60" y="22"/>
                      <a:pt x="57" y="21"/>
                      <a:pt x="54" y="22"/>
                    </a:cubicBezTo>
                    <a:cubicBezTo>
                      <a:pt x="54" y="22"/>
                      <a:pt x="53" y="22"/>
                      <a:pt x="53" y="22"/>
                    </a:cubicBezTo>
                    <a:cubicBezTo>
                      <a:pt x="53" y="22"/>
                      <a:pt x="53" y="21"/>
                      <a:pt x="52" y="21"/>
                    </a:cubicBezTo>
                    <a:cubicBezTo>
                      <a:pt x="52" y="21"/>
                      <a:pt x="52" y="21"/>
                      <a:pt x="51" y="21"/>
                    </a:cubicBezTo>
                    <a:cubicBezTo>
                      <a:pt x="51" y="20"/>
                      <a:pt x="48" y="19"/>
                      <a:pt x="49" y="19"/>
                    </a:cubicBezTo>
                    <a:cubicBezTo>
                      <a:pt x="49" y="19"/>
                      <a:pt x="49" y="18"/>
                      <a:pt x="50" y="18"/>
                    </a:cubicBezTo>
                    <a:cubicBezTo>
                      <a:pt x="50" y="18"/>
                      <a:pt x="51" y="18"/>
                      <a:pt x="51" y="18"/>
                    </a:cubicBezTo>
                    <a:cubicBezTo>
                      <a:pt x="53" y="17"/>
                      <a:pt x="52" y="14"/>
                      <a:pt x="51" y="13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5" y="10"/>
                      <a:pt x="45" y="9"/>
                      <a:pt x="43" y="8"/>
                    </a:cubicBezTo>
                    <a:cubicBezTo>
                      <a:pt x="42" y="8"/>
                      <a:pt x="40" y="8"/>
                      <a:pt x="38" y="8"/>
                    </a:cubicBezTo>
                    <a:cubicBezTo>
                      <a:pt x="36" y="8"/>
                      <a:pt x="35" y="8"/>
                      <a:pt x="35" y="7"/>
                    </a:cubicBezTo>
                    <a:cubicBezTo>
                      <a:pt x="34" y="7"/>
                      <a:pt x="33" y="7"/>
                      <a:pt x="33" y="7"/>
                    </a:cubicBezTo>
                    <a:cubicBezTo>
                      <a:pt x="33" y="7"/>
                      <a:pt x="32" y="7"/>
                      <a:pt x="32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7" y="7"/>
                    </a:cubicBezTo>
                    <a:close/>
                    <a:moveTo>
                      <a:pt x="58" y="12"/>
                    </a:moveTo>
                    <a:cubicBezTo>
                      <a:pt x="58" y="12"/>
                      <a:pt x="59" y="13"/>
                      <a:pt x="62" y="15"/>
                    </a:cubicBezTo>
                    <a:cubicBezTo>
                      <a:pt x="62" y="16"/>
                      <a:pt x="63" y="17"/>
                      <a:pt x="64" y="17"/>
                    </a:cubicBezTo>
                    <a:cubicBezTo>
                      <a:pt x="64" y="18"/>
                      <a:pt x="67" y="21"/>
                      <a:pt x="67" y="22"/>
                    </a:cubicBezTo>
                    <a:cubicBezTo>
                      <a:pt x="70" y="29"/>
                      <a:pt x="72" y="41"/>
                      <a:pt x="70" y="48"/>
                    </a:cubicBezTo>
                    <a:cubicBezTo>
                      <a:pt x="70" y="48"/>
                      <a:pt x="70" y="49"/>
                      <a:pt x="70" y="49"/>
                    </a:cubicBezTo>
                    <a:cubicBezTo>
                      <a:pt x="69" y="50"/>
                      <a:pt x="69" y="50"/>
                      <a:pt x="69" y="51"/>
                    </a:cubicBezTo>
                    <a:cubicBezTo>
                      <a:pt x="69" y="51"/>
                      <a:pt x="69" y="52"/>
                      <a:pt x="68" y="52"/>
                    </a:cubicBezTo>
                    <a:cubicBezTo>
                      <a:pt x="68" y="54"/>
                      <a:pt x="68" y="50"/>
                      <a:pt x="69" y="48"/>
                    </a:cubicBezTo>
                    <a:cubicBezTo>
                      <a:pt x="69" y="47"/>
                      <a:pt x="69" y="46"/>
                      <a:pt x="70" y="41"/>
                    </a:cubicBezTo>
                    <a:cubicBezTo>
                      <a:pt x="70" y="38"/>
                      <a:pt x="70" y="35"/>
                      <a:pt x="70" y="35"/>
                    </a:cubicBezTo>
                    <a:cubicBezTo>
                      <a:pt x="69" y="31"/>
                      <a:pt x="67" y="27"/>
                      <a:pt x="65" y="23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3" y="19"/>
                      <a:pt x="63" y="18"/>
                    </a:cubicBezTo>
                    <a:cubicBezTo>
                      <a:pt x="63" y="18"/>
                      <a:pt x="62" y="18"/>
                      <a:pt x="62" y="18"/>
                    </a:cubicBezTo>
                    <a:cubicBezTo>
                      <a:pt x="62" y="18"/>
                      <a:pt x="62" y="17"/>
                      <a:pt x="62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5"/>
                      <a:pt x="60" y="14"/>
                      <a:pt x="60" y="14"/>
                    </a:cubicBezTo>
                    <a:cubicBezTo>
                      <a:pt x="59" y="14"/>
                      <a:pt x="59" y="13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lose/>
                    <a:moveTo>
                      <a:pt x="67" y="57"/>
                    </a:move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8"/>
                      <a:pt x="66" y="60"/>
                      <a:pt x="65" y="61"/>
                    </a:cubicBezTo>
                    <a:cubicBezTo>
                      <a:pt x="64" y="62"/>
                      <a:pt x="64" y="63"/>
                      <a:pt x="64" y="63"/>
                    </a:cubicBezTo>
                    <a:cubicBezTo>
                      <a:pt x="64" y="63"/>
                      <a:pt x="64" y="63"/>
                      <a:pt x="63" y="64"/>
                    </a:cubicBezTo>
                    <a:cubicBezTo>
                      <a:pt x="62" y="65"/>
                      <a:pt x="62" y="65"/>
                      <a:pt x="62" y="66"/>
                    </a:cubicBezTo>
                    <a:cubicBezTo>
                      <a:pt x="61" y="68"/>
                      <a:pt x="54" y="73"/>
                      <a:pt x="53" y="73"/>
                    </a:cubicBezTo>
                    <a:cubicBezTo>
                      <a:pt x="53" y="73"/>
                      <a:pt x="52" y="73"/>
                      <a:pt x="52" y="74"/>
                    </a:cubicBezTo>
                    <a:cubicBezTo>
                      <a:pt x="48" y="76"/>
                      <a:pt x="45" y="78"/>
                      <a:pt x="41" y="80"/>
                    </a:cubicBezTo>
                    <a:cubicBezTo>
                      <a:pt x="41" y="80"/>
                      <a:pt x="37" y="80"/>
                      <a:pt x="33" y="80"/>
                    </a:cubicBezTo>
                    <a:cubicBezTo>
                      <a:pt x="26" y="80"/>
                      <a:pt x="25" y="80"/>
                      <a:pt x="23" y="79"/>
                    </a:cubicBezTo>
                    <a:cubicBezTo>
                      <a:pt x="23" y="79"/>
                      <a:pt x="22" y="79"/>
                      <a:pt x="22" y="79"/>
                    </a:cubicBezTo>
                    <a:cubicBezTo>
                      <a:pt x="22" y="78"/>
                      <a:pt x="22" y="77"/>
                      <a:pt x="23" y="77"/>
                    </a:cubicBezTo>
                    <a:cubicBezTo>
                      <a:pt x="23" y="77"/>
                      <a:pt x="23" y="77"/>
                      <a:pt x="24" y="77"/>
                    </a:cubicBezTo>
                    <a:cubicBezTo>
                      <a:pt x="25" y="78"/>
                      <a:pt x="26" y="78"/>
                      <a:pt x="27" y="78"/>
                    </a:cubicBezTo>
                    <a:cubicBezTo>
                      <a:pt x="28" y="78"/>
                      <a:pt x="30" y="78"/>
                      <a:pt x="31" y="79"/>
                    </a:cubicBezTo>
                    <a:cubicBezTo>
                      <a:pt x="33" y="79"/>
                      <a:pt x="39" y="79"/>
                      <a:pt x="41" y="79"/>
                    </a:cubicBezTo>
                    <a:cubicBezTo>
                      <a:pt x="44" y="78"/>
                      <a:pt x="48" y="75"/>
                      <a:pt x="52" y="74"/>
                    </a:cubicBezTo>
                    <a:cubicBezTo>
                      <a:pt x="52" y="73"/>
                      <a:pt x="53" y="73"/>
                      <a:pt x="53" y="72"/>
                    </a:cubicBezTo>
                    <a:cubicBezTo>
                      <a:pt x="57" y="69"/>
                      <a:pt x="60" y="67"/>
                      <a:pt x="63" y="63"/>
                    </a:cubicBezTo>
                    <a:cubicBezTo>
                      <a:pt x="63" y="62"/>
                      <a:pt x="64" y="61"/>
                      <a:pt x="64" y="61"/>
                    </a:cubicBezTo>
                    <a:cubicBezTo>
                      <a:pt x="65" y="60"/>
                      <a:pt x="66" y="59"/>
                      <a:pt x="66" y="58"/>
                    </a:cubicBezTo>
                    <a:cubicBezTo>
                      <a:pt x="66" y="58"/>
                      <a:pt x="66" y="57"/>
                      <a:pt x="67" y="57"/>
                    </a:cubicBezTo>
                    <a:close/>
                    <a:moveTo>
                      <a:pt x="32" y="86"/>
                    </a:moveTo>
                    <a:cubicBezTo>
                      <a:pt x="32" y="86"/>
                      <a:pt x="33" y="86"/>
                      <a:pt x="33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4" y="87"/>
                      <a:pt x="34" y="87"/>
                    </a:cubicBezTo>
                    <a:cubicBezTo>
                      <a:pt x="36" y="90"/>
                      <a:pt x="36" y="92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6" y="94"/>
                      <a:pt x="36" y="95"/>
                      <a:pt x="35" y="96"/>
                    </a:cubicBezTo>
                    <a:cubicBezTo>
                      <a:pt x="35" y="99"/>
                      <a:pt x="35" y="99"/>
                      <a:pt x="35" y="99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3" y="99"/>
                      <a:pt x="33" y="99"/>
                      <a:pt x="33" y="99"/>
                    </a:cubicBezTo>
                    <a:cubicBezTo>
                      <a:pt x="33" y="99"/>
                      <a:pt x="32" y="98"/>
                      <a:pt x="31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0" y="90"/>
                      <a:pt x="31" y="88"/>
                      <a:pt x="31" y="87"/>
                    </a:cubicBezTo>
                    <a:cubicBezTo>
                      <a:pt x="31" y="87"/>
                      <a:pt x="31" y="86"/>
                      <a:pt x="31" y="86"/>
                    </a:cubicBezTo>
                    <a:cubicBezTo>
                      <a:pt x="32" y="86"/>
                      <a:pt x="32" y="86"/>
                      <a:pt x="32" y="86"/>
                    </a:cubicBezTo>
                    <a:close/>
                    <a:moveTo>
                      <a:pt x="29" y="93"/>
                    </a:move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98"/>
                      <a:pt x="29" y="98"/>
                      <a:pt x="29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6" y="98"/>
                      <a:pt x="26" y="98"/>
                      <a:pt x="26" y="99"/>
                    </a:cubicBezTo>
                    <a:cubicBezTo>
                      <a:pt x="26" y="99"/>
                      <a:pt x="26" y="99"/>
                      <a:pt x="27" y="99"/>
                    </a:cubicBezTo>
                    <a:cubicBezTo>
                      <a:pt x="31" y="100"/>
                      <a:pt x="40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99"/>
                      <a:pt x="40" y="99"/>
                      <a:pt x="38" y="99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37" y="95"/>
                      <a:pt x="37" y="94"/>
                      <a:pt x="37" y="94"/>
                    </a:cubicBezTo>
                    <a:cubicBezTo>
                      <a:pt x="37" y="94"/>
                      <a:pt x="40" y="94"/>
                      <a:pt x="43" y="94"/>
                    </a:cubicBezTo>
                    <a:cubicBezTo>
                      <a:pt x="48" y="94"/>
                      <a:pt x="55" y="96"/>
                      <a:pt x="56" y="102"/>
                    </a:cubicBezTo>
                    <a:cubicBezTo>
                      <a:pt x="56" y="104"/>
                      <a:pt x="55" y="105"/>
                      <a:pt x="53" y="105"/>
                    </a:cubicBezTo>
                    <a:cubicBezTo>
                      <a:pt x="53" y="106"/>
                      <a:pt x="52" y="106"/>
                      <a:pt x="51" y="107"/>
                    </a:cubicBezTo>
                    <a:cubicBezTo>
                      <a:pt x="50" y="108"/>
                      <a:pt x="47" y="108"/>
                      <a:pt x="44" y="109"/>
                    </a:cubicBezTo>
                    <a:cubicBezTo>
                      <a:pt x="43" y="109"/>
                      <a:pt x="42" y="109"/>
                      <a:pt x="41" y="109"/>
                    </a:cubicBezTo>
                    <a:cubicBezTo>
                      <a:pt x="40" y="110"/>
                      <a:pt x="24" y="109"/>
                      <a:pt x="24" y="109"/>
                    </a:cubicBezTo>
                    <a:cubicBezTo>
                      <a:pt x="23" y="109"/>
                      <a:pt x="22" y="109"/>
                      <a:pt x="20" y="109"/>
                    </a:cubicBezTo>
                    <a:cubicBezTo>
                      <a:pt x="16" y="109"/>
                      <a:pt x="15" y="109"/>
                      <a:pt x="13" y="107"/>
                    </a:cubicBezTo>
                    <a:cubicBezTo>
                      <a:pt x="12" y="107"/>
                      <a:pt x="10" y="105"/>
                      <a:pt x="10" y="104"/>
                    </a:cubicBezTo>
                    <a:cubicBezTo>
                      <a:pt x="9" y="98"/>
                      <a:pt x="20" y="94"/>
                      <a:pt x="24" y="94"/>
                    </a:cubicBezTo>
                    <a:cubicBezTo>
                      <a:pt x="26" y="94"/>
                      <a:pt x="28" y="94"/>
                      <a:pt x="28" y="94"/>
                    </a:cubicBezTo>
                    <a:lnTo>
                      <a:pt x="29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780"/>
              <p:cNvSpPr>
                <a:spLocks noEditPoints="1"/>
              </p:cNvSpPr>
              <p:nvPr/>
            </p:nvSpPr>
            <p:spPr bwMode="auto">
              <a:xfrm>
                <a:off x="355" y="1580"/>
                <a:ext cx="28" cy="28"/>
              </a:xfrm>
              <a:custGeom>
                <a:avLst/>
                <a:gdLst>
                  <a:gd name="T0" fmla="*/ 4 w 36"/>
                  <a:gd name="T1" fmla="*/ 7 h 37"/>
                  <a:gd name="T2" fmla="*/ 0 w 36"/>
                  <a:gd name="T3" fmla="*/ 16 h 37"/>
                  <a:gd name="T4" fmla="*/ 6 w 36"/>
                  <a:gd name="T5" fmla="*/ 34 h 37"/>
                  <a:gd name="T6" fmla="*/ 26 w 36"/>
                  <a:gd name="T7" fmla="*/ 34 h 37"/>
                  <a:gd name="T8" fmla="*/ 33 w 36"/>
                  <a:gd name="T9" fmla="*/ 27 h 37"/>
                  <a:gd name="T10" fmla="*/ 36 w 36"/>
                  <a:gd name="T11" fmla="*/ 17 h 37"/>
                  <a:gd name="T12" fmla="*/ 31 w 36"/>
                  <a:gd name="T13" fmla="*/ 6 h 37"/>
                  <a:gd name="T14" fmla="*/ 17 w 36"/>
                  <a:gd name="T15" fmla="*/ 0 h 37"/>
                  <a:gd name="T16" fmla="*/ 21 w 36"/>
                  <a:gd name="T17" fmla="*/ 2 h 37"/>
                  <a:gd name="T18" fmla="*/ 29 w 36"/>
                  <a:gd name="T19" fmla="*/ 8 h 37"/>
                  <a:gd name="T20" fmla="*/ 28 w 36"/>
                  <a:gd name="T21" fmla="*/ 12 h 37"/>
                  <a:gd name="T22" fmla="*/ 29 w 36"/>
                  <a:gd name="T23" fmla="*/ 15 h 37"/>
                  <a:gd name="T24" fmla="*/ 25 w 36"/>
                  <a:gd name="T25" fmla="*/ 14 h 37"/>
                  <a:gd name="T26" fmla="*/ 27 w 36"/>
                  <a:gd name="T27" fmla="*/ 17 h 37"/>
                  <a:gd name="T28" fmla="*/ 23 w 36"/>
                  <a:gd name="T29" fmla="*/ 18 h 37"/>
                  <a:gd name="T30" fmla="*/ 18 w 36"/>
                  <a:gd name="T31" fmla="*/ 17 h 37"/>
                  <a:gd name="T32" fmla="*/ 17 w 36"/>
                  <a:gd name="T33" fmla="*/ 20 h 37"/>
                  <a:gd name="T34" fmla="*/ 14 w 36"/>
                  <a:gd name="T35" fmla="*/ 20 h 37"/>
                  <a:gd name="T36" fmla="*/ 9 w 36"/>
                  <a:gd name="T37" fmla="*/ 14 h 37"/>
                  <a:gd name="T38" fmla="*/ 6 w 36"/>
                  <a:gd name="T39" fmla="*/ 15 h 37"/>
                  <a:gd name="T40" fmla="*/ 7 w 36"/>
                  <a:gd name="T41" fmla="*/ 11 h 37"/>
                  <a:gd name="T42" fmla="*/ 6 w 36"/>
                  <a:gd name="T43" fmla="*/ 10 h 37"/>
                  <a:gd name="T44" fmla="*/ 5 w 36"/>
                  <a:gd name="T45" fmla="*/ 8 h 37"/>
                  <a:gd name="T46" fmla="*/ 4 w 36"/>
                  <a:gd name="T47" fmla="*/ 11 h 37"/>
                  <a:gd name="T48" fmla="*/ 32 w 36"/>
                  <a:gd name="T49" fmla="*/ 11 h 37"/>
                  <a:gd name="T50" fmla="*/ 33 w 36"/>
                  <a:gd name="T51" fmla="*/ 24 h 37"/>
                  <a:gd name="T52" fmla="*/ 30 w 36"/>
                  <a:gd name="T53" fmla="*/ 28 h 37"/>
                  <a:gd name="T54" fmla="*/ 28 w 36"/>
                  <a:gd name="T55" fmla="*/ 30 h 37"/>
                  <a:gd name="T56" fmla="*/ 24 w 36"/>
                  <a:gd name="T57" fmla="*/ 29 h 37"/>
                  <a:gd name="T58" fmla="*/ 20 w 36"/>
                  <a:gd name="T59" fmla="*/ 31 h 37"/>
                  <a:gd name="T60" fmla="*/ 16 w 36"/>
                  <a:gd name="T61" fmla="*/ 30 h 37"/>
                  <a:gd name="T62" fmla="*/ 17 w 36"/>
                  <a:gd name="T63" fmla="*/ 32 h 37"/>
                  <a:gd name="T64" fmla="*/ 13 w 36"/>
                  <a:gd name="T65" fmla="*/ 29 h 37"/>
                  <a:gd name="T66" fmla="*/ 9 w 36"/>
                  <a:gd name="T67" fmla="*/ 29 h 37"/>
                  <a:gd name="T68" fmla="*/ 8 w 36"/>
                  <a:gd name="T69" fmla="*/ 31 h 37"/>
                  <a:gd name="T70" fmla="*/ 5 w 36"/>
                  <a:gd name="T71" fmla="*/ 27 h 37"/>
                  <a:gd name="T72" fmla="*/ 4 w 36"/>
                  <a:gd name="T73" fmla="*/ 24 h 37"/>
                  <a:gd name="T74" fmla="*/ 3 w 36"/>
                  <a:gd name="T75" fmla="*/ 23 h 37"/>
                  <a:gd name="T76" fmla="*/ 4 w 36"/>
                  <a:gd name="T77" fmla="*/ 13 h 37"/>
                  <a:gd name="T78" fmla="*/ 5 w 36"/>
                  <a:gd name="T79" fmla="*/ 17 h 37"/>
                  <a:gd name="T80" fmla="*/ 4 w 36"/>
                  <a:gd name="T81" fmla="*/ 20 h 37"/>
                  <a:gd name="T82" fmla="*/ 8 w 36"/>
                  <a:gd name="T83" fmla="*/ 20 h 37"/>
                  <a:gd name="T84" fmla="*/ 11 w 36"/>
                  <a:gd name="T85" fmla="*/ 21 h 37"/>
                  <a:gd name="T86" fmla="*/ 14 w 36"/>
                  <a:gd name="T87" fmla="*/ 24 h 37"/>
                  <a:gd name="T88" fmla="*/ 17 w 36"/>
                  <a:gd name="T89" fmla="*/ 22 h 37"/>
                  <a:gd name="T90" fmla="*/ 19 w 36"/>
                  <a:gd name="T91" fmla="*/ 23 h 37"/>
                  <a:gd name="T92" fmla="*/ 23 w 36"/>
                  <a:gd name="T93" fmla="*/ 23 h 37"/>
                  <a:gd name="T94" fmla="*/ 26 w 36"/>
                  <a:gd name="T95" fmla="*/ 20 h 37"/>
                  <a:gd name="T96" fmla="*/ 28 w 36"/>
                  <a:gd name="T97" fmla="*/ 20 h 37"/>
                  <a:gd name="T98" fmla="*/ 30 w 36"/>
                  <a:gd name="T99" fmla="*/ 19 h 37"/>
                  <a:gd name="T100" fmla="*/ 31 w 36"/>
                  <a:gd name="T101" fmla="*/ 15 h 37"/>
                  <a:gd name="T102" fmla="*/ 32 w 36"/>
                  <a:gd name="T103" fmla="*/ 14 h 37"/>
                  <a:gd name="T104" fmla="*/ 4 w 36"/>
                  <a:gd name="T105" fmla="*/ 30 h 37"/>
                  <a:gd name="T106" fmla="*/ 6 w 36"/>
                  <a:gd name="T107" fmla="*/ 31 h 37"/>
                  <a:gd name="T108" fmla="*/ 28 w 36"/>
                  <a:gd name="T109" fmla="*/ 32 h 37"/>
                  <a:gd name="T110" fmla="*/ 26 w 36"/>
                  <a:gd name="T111" fmla="*/ 32 h 37"/>
                  <a:gd name="T112" fmla="*/ 10 w 36"/>
                  <a:gd name="T113" fmla="*/ 33 h 37"/>
                  <a:gd name="T114" fmla="*/ 15 w 36"/>
                  <a:gd name="T115" fmla="*/ 33 h 37"/>
                  <a:gd name="T116" fmla="*/ 19 w 36"/>
                  <a:gd name="T117" fmla="*/ 33 h 37"/>
                  <a:gd name="T118" fmla="*/ 21 w 36"/>
                  <a:gd name="T119" fmla="*/ 34 h 37"/>
                  <a:gd name="T120" fmla="*/ 19 w 36"/>
                  <a:gd name="T121" fmla="*/ 35 h 37"/>
                  <a:gd name="T122" fmla="*/ 8 w 36"/>
                  <a:gd name="T12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37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1" y="2"/>
                      <a:pt x="9" y="2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3"/>
                      <a:pt x="1" y="14"/>
                    </a:cubicBezTo>
                    <a:cubicBezTo>
                      <a:pt x="1" y="15"/>
                      <a:pt x="1" y="15"/>
                      <a:pt x="0" y="16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1"/>
                      <a:pt x="1" y="22"/>
                      <a:pt x="1" y="23"/>
                    </a:cubicBezTo>
                    <a:cubicBezTo>
                      <a:pt x="1" y="26"/>
                      <a:pt x="2" y="30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5" y="34"/>
                      <a:pt x="6" y="34"/>
                    </a:cubicBezTo>
                    <a:cubicBezTo>
                      <a:pt x="6" y="35"/>
                      <a:pt x="7" y="35"/>
                      <a:pt x="7" y="35"/>
                    </a:cubicBezTo>
                    <a:cubicBezTo>
                      <a:pt x="9" y="36"/>
                      <a:pt x="11" y="36"/>
                      <a:pt x="14" y="36"/>
                    </a:cubicBezTo>
                    <a:cubicBezTo>
                      <a:pt x="15" y="37"/>
                      <a:pt x="21" y="36"/>
                      <a:pt x="22" y="36"/>
                    </a:cubicBezTo>
                    <a:cubicBezTo>
                      <a:pt x="23" y="36"/>
                      <a:pt x="24" y="35"/>
                      <a:pt x="24" y="35"/>
                    </a:cubicBezTo>
                    <a:cubicBezTo>
                      <a:pt x="24" y="35"/>
                      <a:pt x="25" y="35"/>
                      <a:pt x="26" y="34"/>
                    </a:cubicBezTo>
                    <a:cubicBezTo>
                      <a:pt x="27" y="34"/>
                      <a:pt x="28" y="33"/>
                      <a:pt x="29" y="32"/>
                    </a:cubicBezTo>
                    <a:cubicBezTo>
                      <a:pt x="29" y="32"/>
                      <a:pt x="30" y="31"/>
                      <a:pt x="31" y="31"/>
                    </a:cubicBezTo>
                    <a:cubicBezTo>
                      <a:pt x="31" y="30"/>
                      <a:pt x="31" y="30"/>
                      <a:pt x="32" y="29"/>
                    </a:cubicBezTo>
                    <a:cubicBezTo>
                      <a:pt x="32" y="29"/>
                      <a:pt x="32" y="28"/>
                      <a:pt x="33" y="28"/>
                    </a:cubicBezTo>
                    <a:cubicBezTo>
                      <a:pt x="33" y="28"/>
                      <a:pt x="33" y="27"/>
                      <a:pt x="33" y="27"/>
                    </a:cubicBezTo>
                    <a:cubicBezTo>
                      <a:pt x="34" y="25"/>
                      <a:pt x="34" y="24"/>
                      <a:pt x="34" y="23"/>
                    </a:cubicBezTo>
                    <a:cubicBezTo>
                      <a:pt x="35" y="23"/>
                      <a:pt x="35" y="22"/>
                      <a:pt x="35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6" y="21"/>
                      <a:pt x="36" y="20"/>
                      <a:pt x="36" y="19"/>
                    </a:cubicBezTo>
                    <a:cubicBezTo>
                      <a:pt x="36" y="19"/>
                      <a:pt x="36" y="18"/>
                      <a:pt x="36" y="17"/>
                    </a:cubicBezTo>
                    <a:cubicBezTo>
                      <a:pt x="36" y="15"/>
                      <a:pt x="35" y="14"/>
                      <a:pt x="35" y="14"/>
                    </a:cubicBezTo>
                    <a:cubicBezTo>
                      <a:pt x="35" y="14"/>
                      <a:pt x="34" y="13"/>
                      <a:pt x="34" y="12"/>
                    </a:cubicBezTo>
                    <a:cubicBezTo>
                      <a:pt x="33" y="11"/>
                      <a:pt x="33" y="10"/>
                      <a:pt x="33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31" y="7"/>
                      <a:pt x="31" y="6"/>
                    </a:cubicBezTo>
                    <a:cubicBezTo>
                      <a:pt x="31" y="6"/>
                      <a:pt x="30" y="5"/>
                      <a:pt x="30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8" y="4"/>
                      <a:pt x="27" y="3"/>
                      <a:pt x="26" y="2"/>
                    </a:cubicBezTo>
                    <a:cubicBezTo>
                      <a:pt x="24" y="1"/>
                      <a:pt x="23" y="1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  <a:moveTo>
                      <a:pt x="17" y="1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3" y="2"/>
                      <a:pt x="24" y="3"/>
                      <a:pt x="25" y="4"/>
                    </a:cubicBezTo>
                    <a:cubicBezTo>
                      <a:pt x="26" y="4"/>
                      <a:pt x="26" y="5"/>
                      <a:pt x="27" y="5"/>
                    </a:cubicBezTo>
                    <a:cubicBezTo>
                      <a:pt x="27" y="5"/>
                      <a:pt x="29" y="6"/>
                      <a:pt x="29" y="7"/>
                    </a:cubicBezTo>
                    <a:cubicBezTo>
                      <a:pt x="30" y="7"/>
                      <a:pt x="30" y="8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8" y="10"/>
                      <a:pt x="27" y="10"/>
                    </a:cubicBezTo>
                    <a:cubicBezTo>
                      <a:pt x="27" y="10"/>
                      <a:pt x="27" y="11"/>
                      <a:pt x="27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8" y="11"/>
                      <a:pt x="30" y="10"/>
                      <a:pt x="30" y="10"/>
                    </a:cubicBezTo>
                    <a:cubicBezTo>
                      <a:pt x="30" y="10"/>
                      <a:pt x="30" y="11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30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8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7" y="15"/>
                      <a:pt x="27" y="15"/>
                      <a:pt x="27" y="16"/>
                    </a:cubicBezTo>
                    <a:cubicBezTo>
                      <a:pt x="27" y="16"/>
                      <a:pt x="27" y="16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7"/>
                      <a:pt x="22" y="18"/>
                      <a:pt x="23" y="18"/>
                    </a:cubicBezTo>
                    <a:cubicBezTo>
                      <a:pt x="23" y="18"/>
                      <a:pt x="24" y="18"/>
                      <a:pt x="24" y="19"/>
                    </a:cubicBezTo>
                    <a:cubicBezTo>
                      <a:pt x="24" y="19"/>
                      <a:pt x="22" y="20"/>
                      <a:pt x="21" y="20"/>
                    </a:cubicBezTo>
                    <a:cubicBezTo>
                      <a:pt x="20" y="20"/>
                      <a:pt x="19" y="19"/>
                      <a:pt x="19" y="18"/>
                    </a:cubicBezTo>
                    <a:cubicBezTo>
                      <a:pt x="19" y="18"/>
                      <a:pt x="19" y="17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8" y="20"/>
                    </a:cubicBezTo>
                    <a:cubicBezTo>
                      <a:pt x="18" y="20"/>
                      <a:pt x="18" y="20"/>
                      <a:pt x="17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15" y="20"/>
                      <a:pt x="15" y="19"/>
                    </a:cubicBezTo>
                    <a:cubicBezTo>
                      <a:pt x="15" y="18"/>
                      <a:pt x="15" y="17"/>
                      <a:pt x="14" y="17"/>
                    </a:cubicBezTo>
                    <a:cubicBezTo>
                      <a:pt x="14" y="17"/>
                      <a:pt x="13" y="17"/>
                      <a:pt x="14" y="18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3" y="20"/>
                      <a:pt x="12" y="21"/>
                      <a:pt x="11" y="18"/>
                    </a:cubicBezTo>
                    <a:cubicBezTo>
                      <a:pt x="11" y="17"/>
                      <a:pt x="10" y="16"/>
                      <a:pt x="10" y="17"/>
                    </a:cubicBezTo>
                    <a:cubicBezTo>
                      <a:pt x="10" y="20"/>
                      <a:pt x="7" y="19"/>
                      <a:pt x="8" y="17"/>
                    </a:cubicBezTo>
                    <a:cubicBezTo>
                      <a:pt x="8" y="17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4"/>
                    </a:cubicBezTo>
                    <a:cubicBezTo>
                      <a:pt x="8" y="14"/>
                      <a:pt x="8" y="14"/>
                      <a:pt x="8" y="15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1"/>
                      <a:pt x="7" y="12"/>
                      <a:pt x="6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5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7"/>
                      <a:pt x="7" y="6"/>
                      <a:pt x="8" y="5"/>
                    </a:cubicBezTo>
                    <a:cubicBezTo>
                      <a:pt x="11" y="4"/>
                      <a:pt x="14" y="2"/>
                      <a:pt x="17" y="1"/>
                    </a:cubicBezTo>
                    <a:close/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2" y="12"/>
                      <a:pt x="3" y="10"/>
                      <a:pt x="4" y="9"/>
                    </a:cubicBezTo>
                    <a:close/>
                    <a:moveTo>
                      <a:pt x="31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2"/>
                      <a:pt x="32" y="13"/>
                    </a:cubicBezTo>
                    <a:cubicBezTo>
                      <a:pt x="33" y="13"/>
                      <a:pt x="33" y="14"/>
                      <a:pt x="33" y="14"/>
                    </a:cubicBezTo>
                    <a:cubicBezTo>
                      <a:pt x="34" y="16"/>
                      <a:pt x="34" y="19"/>
                      <a:pt x="33" y="22"/>
                    </a:cubicBezTo>
                    <a:cubicBezTo>
                      <a:pt x="33" y="22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4"/>
                    </a:cubicBezTo>
                    <a:cubicBezTo>
                      <a:pt x="33" y="24"/>
                      <a:pt x="33" y="24"/>
                      <a:pt x="32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8" y="28"/>
                      <a:pt x="29" y="28"/>
                      <a:pt x="30" y="28"/>
                    </a:cubicBezTo>
                    <a:cubicBezTo>
                      <a:pt x="31" y="28"/>
                      <a:pt x="31" y="28"/>
                      <a:pt x="30" y="28"/>
                    </a:cubicBezTo>
                    <a:cubicBezTo>
                      <a:pt x="30" y="28"/>
                      <a:pt x="28" y="28"/>
                      <a:pt x="28" y="28"/>
                    </a:cubicBezTo>
                    <a:cubicBezTo>
                      <a:pt x="28" y="28"/>
                      <a:pt x="27" y="28"/>
                      <a:pt x="27" y="29"/>
                    </a:cubicBezTo>
                    <a:cubicBezTo>
                      <a:pt x="27" y="29"/>
                      <a:pt x="27" y="29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6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8"/>
                      <a:pt x="24" y="28"/>
                      <a:pt x="24" y="29"/>
                    </a:cubicBezTo>
                    <a:cubicBezTo>
                      <a:pt x="24" y="30"/>
                      <a:pt x="25" y="30"/>
                      <a:pt x="25" y="31"/>
                    </a:cubicBezTo>
                    <a:cubicBezTo>
                      <a:pt x="26" y="31"/>
                      <a:pt x="26" y="31"/>
                      <a:pt x="25" y="31"/>
                    </a:cubicBezTo>
                    <a:cubicBezTo>
                      <a:pt x="24" y="31"/>
                      <a:pt x="23" y="32"/>
                      <a:pt x="23" y="31"/>
                    </a:cubicBezTo>
                    <a:cubicBezTo>
                      <a:pt x="23" y="31"/>
                      <a:pt x="22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0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1"/>
                    </a:cubicBezTo>
                    <a:cubicBezTo>
                      <a:pt x="15" y="31"/>
                      <a:pt x="14" y="31"/>
                      <a:pt x="14" y="31"/>
                    </a:cubicBezTo>
                    <a:cubicBezTo>
                      <a:pt x="13" y="31"/>
                      <a:pt x="13" y="30"/>
                      <a:pt x="13" y="3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9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1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8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0"/>
                    </a:cubicBezTo>
                    <a:cubicBezTo>
                      <a:pt x="8" y="30"/>
                      <a:pt x="8" y="31"/>
                      <a:pt x="8" y="31"/>
                    </a:cubicBezTo>
                    <a:cubicBezTo>
                      <a:pt x="8" y="31"/>
                      <a:pt x="7" y="30"/>
                      <a:pt x="7" y="30"/>
                    </a:cubicBezTo>
                    <a:cubicBezTo>
                      <a:pt x="7" y="30"/>
                      <a:pt x="6" y="30"/>
                      <a:pt x="6" y="30"/>
                    </a:cubicBezTo>
                    <a:cubicBezTo>
                      <a:pt x="7" y="28"/>
                      <a:pt x="7" y="27"/>
                      <a:pt x="6" y="27"/>
                    </a:cubicBezTo>
                    <a:cubicBezTo>
                      <a:pt x="6" y="26"/>
                      <a:pt x="6" y="26"/>
                      <a:pt x="6" y="27"/>
                    </a:cubicBezTo>
                    <a:cubicBezTo>
                      <a:pt x="6" y="27"/>
                      <a:pt x="6" y="27"/>
                      <a:pt x="5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4" y="27"/>
                      <a:pt x="4" y="27"/>
                    </a:cubicBezTo>
                    <a:cubicBezTo>
                      <a:pt x="4" y="26"/>
                      <a:pt x="4" y="25"/>
                      <a:pt x="5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4"/>
                      <a:pt x="3" y="23"/>
                    </a:cubicBezTo>
                    <a:cubicBezTo>
                      <a:pt x="3" y="22"/>
                      <a:pt x="2" y="20"/>
                      <a:pt x="2" y="19"/>
                    </a:cubicBezTo>
                    <a:cubicBezTo>
                      <a:pt x="1" y="17"/>
                      <a:pt x="1" y="17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6"/>
                      <a:pt x="5" y="17"/>
                      <a:pt x="5" y="17"/>
                    </a:cubicBezTo>
                    <a:cubicBezTo>
                      <a:pt x="6" y="16"/>
                      <a:pt x="6" y="17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9"/>
                      <a:pt x="5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9" y="20"/>
                      <a:pt x="9" y="20"/>
                    </a:cubicBezTo>
                    <a:cubicBezTo>
                      <a:pt x="10" y="21"/>
                      <a:pt x="10" y="21"/>
                      <a:pt x="9" y="21"/>
                    </a:cubicBezTo>
                    <a:cubicBezTo>
                      <a:pt x="8" y="21"/>
                      <a:pt x="8" y="22"/>
                      <a:pt x="8" y="22"/>
                    </a:cubicBezTo>
                    <a:cubicBezTo>
                      <a:pt x="8" y="23"/>
                      <a:pt x="10" y="22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3" y="21"/>
                      <a:pt x="13" y="21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3"/>
                      <a:pt x="16" y="22"/>
                      <a:pt x="16" y="22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17" y="22"/>
                      <a:pt x="18" y="22"/>
                      <a:pt x="18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20" y="24"/>
                      <a:pt x="20" y="22"/>
                    </a:cubicBezTo>
                    <a:cubicBezTo>
                      <a:pt x="21" y="21"/>
                      <a:pt x="21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1"/>
                      <a:pt x="22" y="23"/>
                      <a:pt x="23" y="23"/>
                    </a:cubicBezTo>
                    <a:cubicBezTo>
                      <a:pt x="23" y="23"/>
                      <a:pt x="23" y="23"/>
                      <a:pt x="24" y="21"/>
                    </a:cubicBezTo>
                    <a:cubicBezTo>
                      <a:pt x="25" y="20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2"/>
                      <a:pt x="26" y="22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27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9"/>
                      <a:pt x="28" y="18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30" y="17"/>
                      <a:pt x="30" y="17"/>
                    </a:cubicBezTo>
                    <a:cubicBezTo>
                      <a:pt x="30" y="18"/>
                      <a:pt x="30" y="19"/>
                      <a:pt x="30" y="19"/>
                    </a:cubicBezTo>
                    <a:cubicBezTo>
                      <a:pt x="31" y="19"/>
                      <a:pt x="31" y="18"/>
                      <a:pt x="31" y="17"/>
                    </a:cubicBezTo>
                    <a:cubicBezTo>
                      <a:pt x="31" y="17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5"/>
                      <a:pt x="31" y="15"/>
                    </a:cubicBezTo>
                    <a:cubicBezTo>
                      <a:pt x="31" y="15"/>
                      <a:pt x="31" y="16"/>
                      <a:pt x="32" y="16"/>
                    </a:cubicBezTo>
                    <a:cubicBezTo>
                      <a:pt x="33" y="16"/>
                      <a:pt x="33" y="15"/>
                      <a:pt x="32" y="14"/>
                    </a:cubicBezTo>
                    <a:cubicBezTo>
                      <a:pt x="31" y="13"/>
                      <a:pt x="31" y="13"/>
                      <a:pt x="31" y="12"/>
                    </a:cubicBezTo>
                    <a:lnTo>
                      <a:pt x="31" y="10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30"/>
                    </a:cubicBezTo>
                    <a:cubicBezTo>
                      <a:pt x="4" y="30"/>
                      <a:pt x="5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5" y="31"/>
                    </a:moveTo>
                    <a:cubicBezTo>
                      <a:pt x="5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5" y="32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6" y="33"/>
                      <a:pt x="25" y="33"/>
                    </a:cubicBezTo>
                    <a:cubicBezTo>
                      <a:pt x="25" y="33"/>
                      <a:pt x="25" y="33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3"/>
                      <a:pt x="26" y="33"/>
                      <a:pt x="26" y="32"/>
                    </a:cubicBezTo>
                    <a:cubicBezTo>
                      <a:pt x="26" y="32"/>
                      <a:pt x="26" y="32"/>
                      <a:pt x="27" y="32"/>
                    </a:cubicBezTo>
                    <a:cubicBezTo>
                      <a:pt x="27" y="32"/>
                      <a:pt x="27" y="32"/>
                      <a:pt x="28" y="32"/>
                    </a:cubicBezTo>
                    <a:close/>
                    <a:moveTo>
                      <a:pt x="8" y="32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0" y="33"/>
                    </a:cubicBezTo>
                    <a:cubicBezTo>
                      <a:pt x="10" y="33"/>
                      <a:pt x="10" y="33"/>
                      <a:pt x="9" y="33"/>
                    </a:cubicBezTo>
                    <a:cubicBezTo>
                      <a:pt x="9" y="33"/>
                      <a:pt x="9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2" y="32"/>
                      <a:pt x="14" y="34"/>
                      <a:pt x="15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16" y="33"/>
                      <a:pt x="16" y="33"/>
                      <a:pt x="15" y="34"/>
                    </a:cubicBezTo>
                    <a:cubicBezTo>
                      <a:pt x="14" y="34"/>
                      <a:pt x="14" y="34"/>
                      <a:pt x="14" y="35"/>
                    </a:cubicBezTo>
                    <a:cubicBezTo>
                      <a:pt x="15" y="35"/>
                      <a:pt x="17" y="34"/>
                      <a:pt x="17" y="33"/>
                    </a:cubicBezTo>
                    <a:cubicBezTo>
                      <a:pt x="17" y="33"/>
                      <a:pt x="18" y="33"/>
                      <a:pt x="19" y="33"/>
                    </a:cubicBezTo>
                    <a:cubicBezTo>
                      <a:pt x="20" y="33"/>
                      <a:pt x="21" y="33"/>
                      <a:pt x="21" y="33"/>
                    </a:cubicBezTo>
                    <a:cubicBezTo>
                      <a:pt x="21" y="33"/>
                      <a:pt x="20" y="33"/>
                      <a:pt x="20" y="34"/>
                    </a:cubicBezTo>
                    <a:cubicBezTo>
                      <a:pt x="20" y="34"/>
                      <a:pt x="20" y="34"/>
                      <a:pt x="19" y="34"/>
                    </a:cubicBezTo>
                    <a:cubicBezTo>
                      <a:pt x="19" y="34"/>
                      <a:pt x="19" y="35"/>
                      <a:pt x="19" y="35"/>
                    </a:cubicBezTo>
                    <a:cubicBezTo>
                      <a:pt x="20" y="35"/>
                      <a:pt x="21" y="34"/>
                      <a:pt x="21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3" y="33"/>
                    </a:cubicBezTo>
                    <a:cubicBezTo>
                      <a:pt x="25" y="32"/>
                      <a:pt x="25" y="32"/>
                      <a:pt x="24" y="33"/>
                    </a:cubicBezTo>
                    <a:cubicBezTo>
                      <a:pt x="23" y="33"/>
                      <a:pt x="23" y="34"/>
                      <a:pt x="23" y="34"/>
                    </a:cubicBezTo>
                    <a:cubicBezTo>
                      <a:pt x="24" y="34"/>
                      <a:pt x="21" y="35"/>
                      <a:pt x="19" y="35"/>
                    </a:cubicBezTo>
                    <a:cubicBezTo>
                      <a:pt x="16" y="35"/>
                      <a:pt x="14" y="35"/>
                      <a:pt x="14" y="35"/>
                    </a:cubicBezTo>
                    <a:cubicBezTo>
                      <a:pt x="12" y="35"/>
                      <a:pt x="11" y="35"/>
                      <a:pt x="11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10" y="35"/>
                      <a:pt x="9" y="34"/>
                      <a:pt x="9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4"/>
                      <a:pt x="7" y="33"/>
                      <a:pt x="7" y="33"/>
                    </a:cubicBezTo>
                    <a:cubicBezTo>
                      <a:pt x="7" y="33"/>
                      <a:pt x="7" y="32"/>
                      <a:pt x="7" y="32"/>
                    </a:cubicBezTo>
                    <a:lnTo>
                      <a:pt x="8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781"/>
              <p:cNvSpPr>
                <a:spLocks noEditPoints="1"/>
              </p:cNvSpPr>
              <p:nvPr/>
            </p:nvSpPr>
            <p:spPr bwMode="auto">
              <a:xfrm>
                <a:off x="468" y="2119"/>
                <a:ext cx="28" cy="26"/>
              </a:xfrm>
              <a:custGeom>
                <a:avLst/>
                <a:gdLst>
                  <a:gd name="T0" fmla="*/ 8 w 37"/>
                  <a:gd name="T1" fmla="*/ 4 h 35"/>
                  <a:gd name="T2" fmla="*/ 2 w 37"/>
                  <a:gd name="T3" fmla="*/ 10 h 35"/>
                  <a:gd name="T4" fmla="*/ 0 w 37"/>
                  <a:gd name="T5" fmla="*/ 18 h 35"/>
                  <a:gd name="T6" fmla="*/ 4 w 37"/>
                  <a:gd name="T7" fmla="*/ 29 h 35"/>
                  <a:gd name="T8" fmla="*/ 11 w 37"/>
                  <a:gd name="T9" fmla="*/ 34 h 35"/>
                  <a:gd name="T10" fmla="*/ 17 w 37"/>
                  <a:gd name="T11" fmla="*/ 35 h 35"/>
                  <a:gd name="T12" fmla="*/ 34 w 37"/>
                  <a:gd name="T13" fmla="*/ 28 h 35"/>
                  <a:gd name="T14" fmla="*/ 36 w 37"/>
                  <a:gd name="T15" fmla="*/ 25 h 35"/>
                  <a:gd name="T16" fmla="*/ 37 w 37"/>
                  <a:gd name="T17" fmla="*/ 17 h 35"/>
                  <a:gd name="T18" fmla="*/ 35 w 37"/>
                  <a:gd name="T19" fmla="*/ 9 h 35"/>
                  <a:gd name="T20" fmla="*/ 29 w 37"/>
                  <a:gd name="T21" fmla="*/ 4 h 35"/>
                  <a:gd name="T22" fmla="*/ 19 w 37"/>
                  <a:gd name="T23" fmla="*/ 2 h 35"/>
                  <a:gd name="T24" fmla="*/ 26 w 37"/>
                  <a:gd name="T25" fmla="*/ 9 h 35"/>
                  <a:gd name="T26" fmla="*/ 18 w 37"/>
                  <a:gd name="T27" fmla="*/ 7 h 35"/>
                  <a:gd name="T28" fmla="*/ 12 w 37"/>
                  <a:gd name="T29" fmla="*/ 3 h 35"/>
                  <a:gd name="T30" fmla="*/ 19 w 37"/>
                  <a:gd name="T31" fmla="*/ 2 h 35"/>
                  <a:gd name="T32" fmla="*/ 29 w 37"/>
                  <a:gd name="T33" fmla="*/ 6 h 35"/>
                  <a:gd name="T34" fmla="*/ 26 w 37"/>
                  <a:gd name="T35" fmla="*/ 5 h 35"/>
                  <a:gd name="T36" fmla="*/ 9 w 37"/>
                  <a:gd name="T37" fmla="*/ 5 h 35"/>
                  <a:gd name="T38" fmla="*/ 20 w 37"/>
                  <a:gd name="T39" fmla="*/ 10 h 35"/>
                  <a:gd name="T40" fmla="*/ 18 w 37"/>
                  <a:gd name="T41" fmla="*/ 14 h 35"/>
                  <a:gd name="T42" fmla="*/ 12 w 37"/>
                  <a:gd name="T43" fmla="*/ 11 h 35"/>
                  <a:gd name="T44" fmla="*/ 5 w 37"/>
                  <a:gd name="T45" fmla="*/ 8 h 35"/>
                  <a:gd name="T46" fmla="*/ 30 w 37"/>
                  <a:gd name="T47" fmla="*/ 6 h 35"/>
                  <a:gd name="T48" fmla="*/ 29 w 37"/>
                  <a:gd name="T49" fmla="*/ 17 h 35"/>
                  <a:gd name="T50" fmla="*/ 14 w 37"/>
                  <a:gd name="T51" fmla="*/ 22 h 35"/>
                  <a:gd name="T52" fmla="*/ 15 w 37"/>
                  <a:gd name="T53" fmla="*/ 17 h 35"/>
                  <a:gd name="T54" fmla="*/ 17 w 37"/>
                  <a:gd name="T55" fmla="*/ 15 h 35"/>
                  <a:gd name="T56" fmla="*/ 28 w 37"/>
                  <a:gd name="T57" fmla="*/ 10 h 35"/>
                  <a:gd name="T58" fmla="*/ 7 w 37"/>
                  <a:gd name="T59" fmla="*/ 11 h 35"/>
                  <a:gd name="T60" fmla="*/ 9 w 37"/>
                  <a:gd name="T61" fmla="*/ 15 h 35"/>
                  <a:gd name="T62" fmla="*/ 10 w 37"/>
                  <a:gd name="T63" fmla="*/ 32 h 35"/>
                  <a:gd name="T64" fmla="*/ 4 w 37"/>
                  <a:gd name="T65" fmla="*/ 18 h 35"/>
                  <a:gd name="T66" fmla="*/ 7 w 37"/>
                  <a:gd name="T67" fmla="*/ 11 h 35"/>
                  <a:gd name="T68" fmla="*/ 3 w 37"/>
                  <a:gd name="T69" fmla="*/ 17 h 35"/>
                  <a:gd name="T70" fmla="*/ 2 w 37"/>
                  <a:gd name="T71" fmla="*/ 21 h 35"/>
                  <a:gd name="T72" fmla="*/ 4 w 37"/>
                  <a:gd name="T73" fmla="*/ 11 h 35"/>
                  <a:gd name="T74" fmla="*/ 13 w 37"/>
                  <a:gd name="T75" fmla="*/ 19 h 35"/>
                  <a:gd name="T76" fmla="*/ 15 w 37"/>
                  <a:gd name="T77" fmla="*/ 30 h 35"/>
                  <a:gd name="T78" fmla="*/ 12 w 37"/>
                  <a:gd name="T79" fmla="*/ 33 h 35"/>
                  <a:gd name="T80" fmla="*/ 10 w 37"/>
                  <a:gd name="T81" fmla="*/ 17 h 35"/>
                  <a:gd name="T82" fmla="*/ 35 w 37"/>
                  <a:gd name="T83" fmla="*/ 13 h 35"/>
                  <a:gd name="T84" fmla="*/ 21 w 37"/>
                  <a:gd name="T85" fmla="*/ 29 h 35"/>
                  <a:gd name="T86" fmla="*/ 14 w 37"/>
                  <a:gd name="T87" fmla="*/ 24 h 35"/>
                  <a:gd name="T88" fmla="*/ 31 w 37"/>
                  <a:gd name="T89" fmla="*/ 17 h 35"/>
                  <a:gd name="T90" fmla="*/ 31 w 37"/>
                  <a:gd name="T91" fmla="*/ 29 h 35"/>
                  <a:gd name="T92" fmla="*/ 19 w 37"/>
                  <a:gd name="T93" fmla="*/ 34 h 35"/>
                  <a:gd name="T94" fmla="*/ 16 w 37"/>
                  <a:gd name="T95" fmla="*/ 31 h 35"/>
                  <a:gd name="T96" fmla="*/ 31 w 37"/>
                  <a:gd name="T9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" h="35">
                    <a:moveTo>
                      <a:pt x="19" y="0"/>
                    </a:moveTo>
                    <a:cubicBezTo>
                      <a:pt x="17" y="0"/>
                      <a:pt x="15" y="1"/>
                      <a:pt x="15" y="1"/>
                    </a:cubicBezTo>
                    <a:cubicBezTo>
                      <a:pt x="14" y="1"/>
                      <a:pt x="12" y="2"/>
                      <a:pt x="11" y="2"/>
                    </a:cubicBezTo>
                    <a:cubicBezTo>
                      <a:pt x="11" y="2"/>
                      <a:pt x="9" y="3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0" y="20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5"/>
                      <a:pt x="2" y="26"/>
                      <a:pt x="3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31"/>
                      <a:pt x="5" y="31"/>
                      <a:pt x="6" y="31"/>
                    </a:cubicBezTo>
                    <a:cubicBezTo>
                      <a:pt x="7" y="32"/>
                      <a:pt x="8" y="32"/>
                      <a:pt x="8" y="33"/>
                    </a:cubicBezTo>
                    <a:cubicBezTo>
                      <a:pt x="9" y="33"/>
                      <a:pt x="10" y="34"/>
                      <a:pt x="10" y="34"/>
                    </a:cubicBezTo>
                    <a:cubicBezTo>
                      <a:pt x="10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2" y="34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14" y="35"/>
                      <a:pt x="15" y="35"/>
                      <a:pt x="15" y="35"/>
                    </a:cubicBezTo>
                    <a:cubicBezTo>
                      <a:pt x="16" y="35"/>
                      <a:pt x="17" y="35"/>
                      <a:pt x="17" y="35"/>
                    </a:cubicBezTo>
                    <a:cubicBezTo>
                      <a:pt x="17" y="35"/>
                      <a:pt x="18" y="35"/>
                      <a:pt x="18" y="35"/>
                    </a:cubicBezTo>
                    <a:cubicBezTo>
                      <a:pt x="18" y="35"/>
                      <a:pt x="20" y="35"/>
                      <a:pt x="21" y="35"/>
                    </a:cubicBezTo>
                    <a:cubicBezTo>
                      <a:pt x="23" y="34"/>
                      <a:pt x="24" y="34"/>
                      <a:pt x="26" y="34"/>
                    </a:cubicBezTo>
                    <a:cubicBezTo>
                      <a:pt x="29" y="33"/>
                      <a:pt x="32" y="30"/>
                      <a:pt x="34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6"/>
                      <a:pt x="35" y="26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4"/>
                      <a:pt x="36" y="24"/>
                    </a:cubicBezTo>
                    <a:cubicBezTo>
                      <a:pt x="36" y="23"/>
                      <a:pt x="36" y="23"/>
                      <a:pt x="36" y="22"/>
                    </a:cubicBezTo>
                    <a:cubicBezTo>
                      <a:pt x="37" y="22"/>
                      <a:pt x="37" y="21"/>
                      <a:pt x="37" y="21"/>
                    </a:cubicBezTo>
                    <a:cubicBezTo>
                      <a:pt x="37" y="21"/>
                      <a:pt x="37" y="20"/>
                      <a:pt x="37" y="17"/>
                    </a:cubicBezTo>
                    <a:cubicBezTo>
                      <a:pt x="37" y="14"/>
                      <a:pt x="37" y="13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9"/>
                      <a:pt x="34" y="9"/>
                      <a:pt x="34" y="9"/>
                    </a:cubicBezTo>
                    <a:cubicBezTo>
                      <a:pt x="34" y="9"/>
                      <a:pt x="34" y="8"/>
                      <a:pt x="34" y="8"/>
                    </a:cubicBezTo>
                    <a:cubicBezTo>
                      <a:pt x="33" y="7"/>
                      <a:pt x="32" y="6"/>
                      <a:pt x="31" y="5"/>
                    </a:cubicBezTo>
                    <a:cubicBezTo>
                      <a:pt x="30" y="5"/>
                      <a:pt x="29" y="4"/>
                      <a:pt x="29" y="4"/>
                    </a:cubicBezTo>
                    <a:cubicBezTo>
                      <a:pt x="29" y="4"/>
                      <a:pt x="29" y="4"/>
                      <a:pt x="28" y="4"/>
                    </a:cubicBezTo>
                    <a:cubicBezTo>
                      <a:pt x="26" y="2"/>
                      <a:pt x="24" y="2"/>
                      <a:pt x="21" y="1"/>
                    </a:cubicBezTo>
                    <a:cubicBezTo>
                      <a:pt x="21" y="1"/>
                      <a:pt x="20" y="0"/>
                      <a:pt x="19" y="0"/>
                    </a:cubicBezTo>
                    <a:close/>
                    <a:moveTo>
                      <a:pt x="19" y="2"/>
                    </a:moveTo>
                    <a:cubicBezTo>
                      <a:pt x="20" y="2"/>
                      <a:pt x="20" y="2"/>
                      <a:pt x="21" y="2"/>
                    </a:cubicBezTo>
                    <a:cubicBezTo>
                      <a:pt x="23" y="3"/>
                      <a:pt x="25" y="5"/>
                      <a:pt x="26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10"/>
                      <a:pt x="25" y="11"/>
                    </a:cubicBezTo>
                    <a:cubicBezTo>
                      <a:pt x="24" y="11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1"/>
                    </a:cubicBezTo>
                    <a:cubicBezTo>
                      <a:pt x="23" y="11"/>
                      <a:pt x="19" y="7"/>
                      <a:pt x="18" y="7"/>
                    </a:cubicBezTo>
                    <a:cubicBezTo>
                      <a:pt x="17" y="6"/>
                      <a:pt x="17" y="6"/>
                      <a:pt x="15" y="5"/>
                    </a:cubicBezTo>
                    <a:cubicBezTo>
                      <a:pt x="13" y="5"/>
                      <a:pt x="12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5" y="2"/>
                    </a:cubicBezTo>
                    <a:cubicBezTo>
                      <a:pt x="15" y="2"/>
                      <a:pt x="16" y="2"/>
                      <a:pt x="18" y="2"/>
                    </a:cubicBezTo>
                    <a:cubicBezTo>
                      <a:pt x="18" y="2"/>
                      <a:pt x="18" y="2"/>
                      <a:pt x="19" y="2"/>
                    </a:cubicBezTo>
                    <a:close/>
                    <a:moveTo>
                      <a:pt x="25" y="3"/>
                    </a:moveTo>
                    <a:cubicBezTo>
                      <a:pt x="25" y="3"/>
                      <a:pt x="25" y="3"/>
                      <a:pt x="25" y="4"/>
                    </a:cubicBezTo>
                    <a:cubicBezTo>
                      <a:pt x="25" y="4"/>
                      <a:pt x="26" y="4"/>
                      <a:pt x="26" y="4"/>
                    </a:cubicBezTo>
                    <a:cubicBezTo>
                      <a:pt x="27" y="4"/>
                      <a:pt x="29" y="6"/>
                      <a:pt x="29" y="6"/>
                    </a:cubicBezTo>
                    <a:cubicBezTo>
                      <a:pt x="29" y="6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7"/>
                      <a:pt x="26" y="5"/>
                      <a:pt x="26" y="5"/>
                    </a:cubicBezTo>
                    <a:cubicBezTo>
                      <a:pt x="25" y="5"/>
                      <a:pt x="25" y="5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3"/>
                      <a:pt x="24" y="3"/>
                      <a:pt x="25" y="3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2" y="5"/>
                      <a:pt x="13" y="6"/>
                      <a:pt x="14" y="6"/>
                    </a:cubicBezTo>
                    <a:cubicBezTo>
                      <a:pt x="17" y="7"/>
                      <a:pt x="18" y="8"/>
                      <a:pt x="20" y="10"/>
                    </a:cubicBezTo>
                    <a:cubicBezTo>
                      <a:pt x="21" y="11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3" y="12"/>
                      <a:pt x="21" y="13"/>
                      <a:pt x="20" y="14"/>
                    </a:cubicBezTo>
                    <a:cubicBezTo>
                      <a:pt x="20" y="14"/>
                      <a:pt x="19" y="14"/>
                      <a:pt x="18" y="14"/>
                    </a:cubicBezTo>
                    <a:cubicBezTo>
                      <a:pt x="17" y="14"/>
                      <a:pt x="17" y="15"/>
                      <a:pt x="17" y="15"/>
                    </a:cubicBezTo>
                    <a:cubicBezTo>
                      <a:pt x="17" y="15"/>
                      <a:pt x="16" y="14"/>
                      <a:pt x="16" y="14"/>
                    </a:cubicBezTo>
                    <a:cubicBezTo>
                      <a:pt x="15" y="13"/>
                      <a:pt x="15" y="12"/>
                      <a:pt x="14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1"/>
                      <a:pt x="11" y="11"/>
                      <a:pt x="10" y="10"/>
                    </a:cubicBezTo>
                    <a:cubicBezTo>
                      <a:pt x="8" y="10"/>
                      <a:pt x="6" y="10"/>
                      <a:pt x="5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10"/>
                      <a:pt x="4" y="9"/>
                      <a:pt x="5" y="8"/>
                    </a:cubicBezTo>
                    <a:cubicBezTo>
                      <a:pt x="7" y="6"/>
                      <a:pt x="7" y="5"/>
                      <a:pt x="9" y="5"/>
                    </a:cubicBezTo>
                    <a:close/>
                    <a:moveTo>
                      <a:pt x="30" y="6"/>
                    </a:move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2" y="8"/>
                      <a:pt x="32" y="8"/>
                      <a:pt x="33" y="10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3"/>
                      <a:pt x="31" y="16"/>
                      <a:pt x="29" y="17"/>
                    </a:cubicBezTo>
                    <a:cubicBezTo>
                      <a:pt x="28" y="19"/>
                      <a:pt x="25" y="19"/>
                      <a:pt x="23" y="20"/>
                    </a:cubicBezTo>
                    <a:cubicBezTo>
                      <a:pt x="21" y="21"/>
                      <a:pt x="21" y="21"/>
                      <a:pt x="16" y="22"/>
                    </a:cubicBezTo>
                    <a:cubicBezTo>
                      <a:pt x="16" y="22"/>
                      <a:pt x="15" y="22"/>
                      <a:pt x="15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5"/>
                      <a:pt x="21" y="14"/>
                      <a:pt x="22" y="14"/>
                    </a:cubicBezTo>
                    <a:cubicBezTo>
                      <a:pt x="22" y="14"/>
                      <a:pt x="23" y="14"/>
                      <a:pt x="23" y="14"/>
                    </a:cubicBezTo>
                    <a:cubicBezTo>
                      <a:pt x="24" y="14"/>
                      <a:pt x="24" y="14"/>
                      <a:pt x="24" y="13"/>
                    </a:cubicBezTo>
                    <a:cubicBezTo>
                      <a:pt x="24" y="13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9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7"/>
                      <a:pt x="30" y="6"/>
                      <a:pt x="30" y="6"/>
                    </a:cubicBezTo>
                    <a:close/>
                    <a:moveTo>
                      <a:pt x="7" y="11"/>
                    </a:moveTo>
                    <a:cubicBezTo>
                      <a:pt x="8" y="11"/>
                      <a:pt x="10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3"/>
                      <a:pt x="10" y="14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9" y="19"/>
                      <a:pt x="8" y="27"/>
                      <a:pt x="9" y="28"/>
                    </a:cubicBezTo>
                    <a:cubicBezTo>
                      <a:pt x="9" y="29"/>
                      <a:pt x="9" y="31"/>
                      <a:pt x="9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7" y="31"/>
                      <a:pt x="6" y="30"/>
                    </a:cubicBezTo>
                    <a:cubicBezTo>
                      <a:pt x="6" y="29"/>
                      <a:pt x="4" y="27"/>
                      <a:pt x="4" y="26"/>
                    </a:cubicBezTo>
                    <a:cubicBezTo>
                      <a:pt x="3" y="26"/>
                      <a:pt x="3" y="20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7"/>
                      <a:pt x="4" y="17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4" y="14"/>
                      <a:pt x="5" y="12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lose/>
                    <a:moveTo>
                      <a:pt x="4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5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2" y="19"/>
                      <a:pt x="2" y="20"/>
                      <a:pt x="2" y="21"/>
                    </a:cubicBezTo>
                    <a:cubicBezTo>
                      <a:pt x="2" y="21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1" y="20"/>
                      <a:pt x="1" y="19"/>
                      <a:pt x="1" y="17"/>
                    </a:cubicBezTo>
                    <a:cubicBezTo>
                      <a:pt x="2" y="15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4" y="11"/>
                    </a:cubicBezTo>
                    <a:close/>
                    <a:moveTo>
                      <a:pt x="12" y="12"/>
                    </a:moveTo>
                    <a:cubicBezTo>
                      <a:pt x="12" y="12"/>
                      <a:pt x="14" y="13"/>
                      <a:pt x="14" y="13"/>
                    </a:cubicBezTo>
                    <a:cubicBezTo>
                      <a:pt x="15" y="14"/>
                      <a:pt x="15" y="15"/>
                      <a:pt x="15" y="15"/>
                    </a:cubicBezTo>
                    <a:cubicBezTo>
                      <a:pt x="14" y="18"/>
                      <a:pt x="14" y="18"/>
                      <a:pt x="13" y="19"/>
                    </a:cubicBezTo>
                    <a:cubicBezTo>
                      <a:pt x="13" y="21"/>
                      <a:pt x="13" y="27"/>
                      <a:pt x="14" y="28"/>
                    </a:cubicBezTo>
                    <a:cubicBezTo>
                      <a:pt x="14" y="28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1"/>
                      <a:pt x="16" y="33"/>
                      <a:pt x="16" y="33"/>
                    </a:cubicBezTo>
                    <a:cubicBezTo>
                      <a:pt x="17" y="34"/>
                      <a:pt x="17" y="34"/>
                      <a:pt x="16" y="34"/>
                    </a:cubicBezTo>
                    <a:cubicBezTo>
                      <a:pt x="16" y="34"/>
                      <a:pt x="15" y="34"/>
                      <a:pt x="14" y="34"/>
                    </a:cubicBezTo>
                    <a:cubicBezTo>
                      <a:pt x="14" y="34"/>
                      <a:pt x="13" y="34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28"/>
                      <a:pt x="9" y="28"/>
                      <a:pt x="9" y="24"/>
                    </a:cubicBezTo>
                    <a:cubicBezTo>
                      <a:pt x="9" y="20"/>
                      <a:pt x="9" y="19"/>
                      <a:pt x="10" y="17"/>
                    </a:cubicBezTo>
                    <a:cubicBezTo>
                      <a:pt x="11" y="14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lose/>
                    <a:moveTo>
                      <a:pt x="35" y="13"/>
                    </a:moveTo>
                    <a:cubicBezTo>
                      <a:pt x="35" y="13"/>
                      <a:pt x="35" y="14"/>
                      <a:pt x="36" y="15"/>
                    </a:cubicBezTo>
                    <a:cubicBezTo>
                      <a:pt x="36" y="15"/>
                      <a:pt x="36" y="16"/>
                      <a:pt x="36" y="18"/>
                    </a:cubicBezTo>
                    <a:cubicBezTo>
                      <a:pt x="36" y="21"/>
                      <a:pt x="35" y="22"/>
                      <a:pt x="35" y="23"/>
                    </a:cubicBezTo>
                    <a:cubicBezTo>
                      <a:pt x="32" y="27"/>
                      <a:pt x="25" y="29"/>
                      <a:pt x="21" y="29"/>
                    </a:cubicBezTo>
                    <a:cubicBezTo>
                      <a:pt x="19" y="29"/>
                      <a:pt x="17" y="29"/>
                      <a:pt x="15" y="29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26"/>
                      <a:pt x="14" y="26"/>
                      <a:pt x="14" y="25"/>
                    </a:cubicBezTo>
                    <a:cubicBezTo>
                      <a:pt x="14" y="25"/>
                      <a:pt x="14" y="24"/>
                      <a:pt x="14" y="24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7" y="22"/>
                      <a:pt x="19" y="22"/>
                    </a:cubicBezTo>
                    <a:cubicBezTo>
                      <a:pt x="21" y="22"/>
                      <a:pt x="22" y="22"/>
                      <a:pt x="24" y="21"/>
                    </a:cubicBezTo>
                    <a:cubicBezTo>
                      <a:pt x="27" y="20"/>
                      <a:pt x="29" y="18"/>
                      <a:pt x="31" y="17"/>
                    </a:cubicBezTo>
                    <a:cubicBezTo>
                      <a:pt x="32" y="16"/>
                      <a:pt x="32" y="15"/>
                      <a:pt x="34" y="14"/>
                    </a:cubicBezTo>
                    <a:cubicBezTo>
                      <a:pt x="34" y="13"/>
                      <a:pt x="35" y="13"/>
                      <a:pt x="35" y="13"/>
                    </a:cubicBezTo>
                    <a:close/>
                    <a:moveTo>
                      <a:pt x="34" y="26"/>
                    </a:moveTo>
                    <a:cubicBezTo>
                      <a:pt x="34" y="26"/>
                      <a:pt x="32" y="28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9" y="32"/>
                      <a:pt x="25" y="33"/>
                      <a:pt x="22" y="34"/>
                    </a:cubicBezTo>
                    <a:cubicBezTo>
                      <a:pt x="21" y="34"/>
                      <a:pt x="20" y="34"/>
                      <a:pt x="20" y="34"/>
                    </a:cubicBezTo>
                    <a:cubicBezTo>
                      <a:pt x="20" y="34"/>
                      <a:pt x="19" y="34"/>
                      <a:pt x="19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7" y="33"/>
                      <a:pt x="17" y="33"/>
                      <a:pt x="17" y="32"/>
                    </a:cubicBezTo>
                    <a:cubicBezTo>
                      <a:pt x="17" y="32"/>
                      <a:pt x="16" y="32"/>
                      <a:pt x="16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2" y="31"/>
                      <a:pt x="23" y="30"/>
                      <a:pt x="28" y="29"/>
                    </a:cubicBezTo>
                    <a:cubicBezTo>
                      <a:pt x="28" y="29"/>
                      <a:pt x="31" y="27"/>
                      <a:pt x="31" y="27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3" y="26"/>
                    </a:cubicBezTo>
                    <a:cubicBezTo>
                      <a:pt x="33" y="26"/>
                      <a:pt x="34" y="26"/>
                      <a:pt x="3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782"/>
              <p:cNvSpPr>
                <a:spLocks noEditPoints="1"/>
              </p:cNvSpPr>
              <p:nvPr/>
            </p:nvSpPr>
            <p:spPr bwMode="auto">
              <a:xfrm>
                <a:off x="985" y="953"/>
                <a:ext cx="55" cy="56"/>
              </a:xfrm>
              <a:custGeom>
                <a:avLst/>
                <a:gdLst>
                  <a:gd name="T0" fmla="*/ 19 w 71"/>
                  <a:gd name="T1" fmla="*/ 6 h 74"/>
                  <a:gd name="T2" fmla="*/ 2 w 71"/>
                  <a:gd name="T3" fmla="*/ 33 h 74"/>
                  <a:gd name="T4" fmla="*/ 3 w 71"/>
                  <a:gd name="T5" fmla="*/ 52 h 74"/>
                  <a:gd name="T6" fmla="*/ 11 w 71"/>
                  <a:gd name="T7" fmla="*/ 66 h 74"/>
                  <a:gd name="T8" fmla="*/ 50 w 71"/>
                  <a:gd name="T9" fmla="*/ 70 h 74"/>
                  <a:gd name="T10" fmla="*/ 65 w 71"/>
                  <a:gd name="T11" fmla="*/ 58 h 74"/>
                  <a:gd name="T12" fmla="*/ 71 w 71"/>
                  <a:gd name="T13" fmla="*/ 41 h 74"/>
                  <a:gd name="T14" fmla="*/ 68 w 71"/>
                  <a:gd name="T15" fmla="*/ 22 h 74"/>
                  <a:gd name="T16" fmla="*/ 64 w 71"/>
                  <a:gd name="T17" fmla="*/ 13 h 74"/>
                  <a:gd name="T18" fmla="*/ 53 w 71"/>
                  <a:gd name="T19" fmla="*/ 5 h 74"/>
                  <a:gd name="T20" fmla="*/ 41 w 71"/>
                  <a:gd name="T21" fmla="*/ 1 h 74"/>
                  <a:gd name="T22" fmla="*/ 46 w 71"/>
                  <a:gd name="T23" fmla="*/ 5 h 74"/>
                  <a:gd name="T24" fmla="*/ 60 w 71"/>
                  <a:gd name="T25" fmla="*/ 14 h 74"/>
                  <a:gd name="T26" fmla="*/ 64 w 71"/>
                  <a:gd name="T27" fmla="*/ 20 h 74"/>
                  <a:gd name="T28" fmla="*/ 65 w 71"/>
                  <a:gd name="T29" fmla="*/ 55 h 74"/>
                  <a:gd name="T30" fmla="*/ 27 w 71"/>
                  <a:gd name="T31" fmla="*/ 70 h 74"/>
                  <a:gd name="T32" fmla="*/ 10 w 71"/>
                  <a:gd name="T33" fmla="*/ 59 h 74"/>
                  <a:gd name="T34" fmla="*/ 3 w 71"/>
                  <a:gd name="T35" fmla="*/ 37 h 74"/>
                  <a:gd name="T36" fmla="*/ 7 w 71"/>
                  <a:gd name="T37" fmla="*/ 23 h 74"/>
                  <a:gd name="T38" fmla="*/ 19 w 71"/>
                  <a:gd name="T39" fmla="*/ 10 h 74"/>
                  <a:gd name="T40" fmla="*/ 28 w 71"/>
                  <a:gd name="T41" fmla="*/ 5 h 74"/>
                  <a:gd name="T42" fmla="*/ 36 w 71"/>
                  <a:gd name="T43" fmla="*/ 5 h 74"/>
                  <a:gd name="T44" fmla="*/ 36 w 71"/>
                  <a:gd name="T45" fmla="*/ 12 h 74"/>
                  <a:gd name="T46" fmla="*/ 38 w 71"/>
                  <a:gd name="T47" fmla="*/ 8 h 74"/>
                  <a:gd name="T48" fmla="*/ 52 w 71"/>
                  <a:gd name="T49" fmla="*/ 9 h 74"/>
                  <a:gd name="T50" fmla="*/ 51 w 71"/>
                  <a:gd name="T51" fmla="*/ 15 h 74"/>
                  <a:gd name="T52" fmla="*/ 22 w 71"/>
                  <a:gd name="T53" fmla="*/ 10 h 74"/>
                  <a:gd name="T54" fmla="*/ 25 w 71"/>
                  <a:gd name="T55" fmla="*/ 16 h 74"/>
                  <a:gd name="T56" fmla="*/ 25 w 71"/>
                  <a:gd name="T57" fmla="*/ 13 h 74"/>
                  <a:gd name="T58" fmla="*/ 20 w 71"/>
                  <a:gd name="T59" fmla="*/ 12 h 74"/>
                  <a:gd name="T60" fmla="*/ 31 w 71"/>
                  <a:gd name="T61" fmla="*/ 36 h 74"/>
                  <a:gd name="T62" fmla="*/ 37 w 71"/>
                  <a:gd name="T63" fmla="*/ 40 h 74"/>
                  <a:gd name="T64" fmla="*/ 38 w 71"/>
                  <a:gd name="T65" fmla="*/ 32 h 74"/>
                  <a:gd name="T66" fmla="*/ 40 w 71"/>
                  <a:gd name="T67" fmla="*/ 27 h 74"/>
                  <a:gd name="T68" fmla="*/ 39 w 71"/>
                  <a:gd name="T69" fmla="*/ 23 h 74"/>
                  <a:gd name="T70" fmla="*/ 38 w 71"/>
                  <a:gd name="T71" fmla="*/ 18 h 74"/>
                  <a:gd name="T72" fmla="*/ 35 w 71"/>
                  <a:gd name="T73" fmla="*/ 21 h 74"/>
                  <a:gd name="T74" fmla="*/ 33 w 71"/>
                  <a:gd name="T75" fmla="*/ 24 h 74"/>
                  <a:gd name="T76" fmla="*/ 34 w 71"/>
                  <a:gd name="T77" fmla="*/ 30 h 74"/>
                  <a:gd name="T78" fmla="*/ 20 w 71"/>
                  <a:gd name="T79" fmla="*/ 12 h 74"/>
                  <a:gd name="T80" fmla="*/ 10 w 71"/>
                  <a:gd name="T81" fmla="*/ 25 h 74"/>
                  <a:gd name="T82" fmla="*/ 12 w 71"/>
                  <a:gd name="T83" fmla="*/ 22 h 74"/>
                  <a:gd name="T84" fmla="*/ 57 w 71"/>
                  <a:gd name="T85" fmla="*/ 27 h 74"/>
                  <a:gd name="T86" fmla="*/ 18 w 71"/>
                  <a:gd name="T87" fmla="*/ 35 h 74"/>
                  <a:gd name="T88" fmla="*/ 6 w 71"/>
                  <a:gd name="T89" fmla="*/ 37 h 74"/>
                  <a:gd name="T90" fmla="*/ 19 w 71"/>
                  <a:gd name="T91" fmla="*/ 38 h 74"/>
                  <a:gd name="T92" fmla="*/ 63 w 71"/>
                  <a:gd name="T93" fmla="*/ 38 h 74"/>
                  <a:gd name="T94" fmla="*/ 55 w 71"/>
                  <a:gd name="T95" fmla="*/ 41 h 74"/>
                  <a:gd name="T96" fmla="*/ 65 w 71"/>
                  <a:gd name="T97" fmla="*/ 38 h 74"/>
                  <a:gd name="T98" fmla="*/ 54 w 71"/>
                  <a:gd name="T99" fmla="*/ 50 h 74"/>
                  <a:gd name="T100" fmla="*/ 60 w 71"/>
                  <a:gd name="T101" fmla="*/ 53 h 74"/>
                  <a:gd name="T102" fmla="*/ 58 w 71"/>
                  <a:gd name="T103" fmla="*/ 50 h 74"/>
                  <a:gd name="T104" fmla="*/ 14 w 71"/>
                  <a:gd name="T105" fmla="*/ 51 h 74"/>
                  <a:gd name="T106" fmla="*/ 11 w 71"/>
                  <a:gd name="T107" fmla="*/ 54 h 74"/>
                  <a:gd name="T108" fmla="*/ 17 w 71"/>
                  <a:gd name="T109" fmla="*/ 51 h 74"/>
                  <a:gd name="T110" fmla="*/ 33 w 71"/>
                  <a:gd name="T111" fmla="*/ 54 h 74"/>
                  <a:gd name="T112" fmla="*/ 34 w 71"/>
                  <a:gd name="T113" fmla="*/ 66 h 74"/>
                  <a:gd name="T114" fmla="*/ 35 w 71"/>
                  <a:gd name="T115" fmla="*/ 56 h 74"/>
                  <a:gd name="T116" fmla="*/ 47 w 71"/>
                  <a:gd name="T117" fmla="*/ 56 h 74"/>
                  <a:gd name="T118" fmla="*/ 49 w 71"/>
                  <a:gd name="T119" fmla="*/ 62 h 74"/>
                  <a:gd name="T120" fmla="*/ 27 w 71"/>
                  <a:gd name="T121" fmla="*/ 59 h 74"/>
                  <a:gd name="T122" fmla="*/ 26 w 71"/>
                  <a:gd name="T123" fmla="*/ 6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1" h="74">
                    <a:moveTo>
                      <a:pt x="37" y="0"/>
                    </a:moveTo>
                    <a:cubicBezTo>
                      <a:pt x="37" y="0"/>
                      <a:pt x="36" y="0"/>
                      <a:pt x="36" y="0"/>
                    </a:cubicBezTo>
                    <a:cubicBezTo>
                      <a:pt x="34" y="0"/>
                      <a:pt x="32" y="1"/>
                      <a:pt x="29" y="1"/>
                    </a:cubicBezTo>
                    <a:cubicBezTo>
                      <a:pt x="26" y="2"/>
                      <a:pt x="21" y="5"/>
                      <a:pt x="19" y="6"/>
                    </a:cubicBezTo>
                    <a:cubicBezTo>
                      <a:pt x="19" y="7"/>
                      <a:pt x="17" y="9"/>
                      <a:pt x="15" y="10"/>
                    </a:cubicBezTo>
                    <a:cubicBezTo>
                      <a:pt x="11" y="13"/>
                      <a:pt x="7" y="18"/>
                      <a:pt x="6" y="19"/>
                    </a:cubicBezTo>
                    <a:cubicBezTo>
                      <a:pt x="6" y="20"/>
                      <a:pt x="6" y="21"/>
                      <a:pt x="5" y="21"/>
                    </a:cubicBezTo>
                    <a:cubicBezTo>
                      <a:pt x="3" y="25"/>
                      <a:pt x="2" y="29"/>
                      <a:pt x="2" y="33"/>
                    </a:cubicBezTo>
                    <a:cubicBezTo>
                      <a:pt x="2" y="35"/>
                      <a:pt x="1" y="36"/>
                      <a:pt x="1" y="37"/>
                    </a:cubicBezTo>
                    <a:cubicBezTo>
                      <a:pt x="1" y="39"/>
                      <a:pt x="0" y="44"/>
                      <a:pt x="0" y="45"/>
                    </a:cubicBezTo>
                    <a:cubicBezTo>
                      <a:pt x="1" y="47"/>
                      <a:pt x="2" y="50"/>
                      <a:pt x="3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3"/>
                      <a:pt x="4" y="54"/>
                      <a:pt x="4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8" y="61"/>
                      <a:pt x="10" y="64"/>
                    </a:cubicBezTo>
                    <a:cubicBezTo>
                      <a:pt x="10" y="64"/>
                      <a:pt x="11" y="65"/>
                      <a:pt x="11" y="66"/>
                    </a:cubicBezTo>
                    <a:cubicBezTo>
                      <a:pt x="13" y="68"/>
                      <a:pt x="17" y="70"/>
                      <a:pt x="22" y="71"/>
                    </a:cubicBezTo>
                    <a:cubicBezTo>
                      <a:pt x="24" y="72"/>
                      <a:pt x="26" y="73"/>
                      <a:pt x="27" y="73"/>
                    </a:cubicBezTo>
                    <a:cubicBezTo>
                      <a:pt x="28" y="74"/>
                      <a:pt x="38" y="74"/>
                      <a:pt x="42" y="73"/>
                    </a:cubicBezTo>
                    <a:cubicBezTo>
                      <a:pt x="45" y="72"/>
                      <a:pt x="49" y="71"/>
                      <a:pt x="50" y="70"/>
                    </a:cubicBezTo>
                    <a:cubicBezTo>
                      <a:pt x="50" y="70"/>
                      <a:pt x="52" y="69"/>
                      <a:pt x="53" y="68"/>
                    </a:cubicBezTo>
                    <a:cubicBezTo>
                      <a:pt x="55" y="68"/>
                      <a:pt x="57" y="67"/>
                      <a:pt x="57" y="67"/>
                    </a:cubicBezTo>
                    <a:cubicBezTo>
                      <a:pt x="57" y="66"/>
                      <a:pt x="57" y="66"/>
                      <a:pt x="58" y="66"/>
                    </a:cubicBezTo>
                    <a:cubicBezTo>
                      <a:pt x="60" y="65"/>
                      <a:pt x="63" y="61"/>
                      <a:pt x="65" y="58"/>
                    </a:cubicBezTo>
                    <a:cubicBezTo>
                      <a:pt x="66" y="57"/>
                      <a:pt x="67" y="55"/>
                      <a:pt x="68" y="53"/>
                    </a:cubicBezTo>
                    <a:cubicBezTo>
                      <a:pt x="68" y="52"/>
                      <a:pt x="69" y="50"/>
                      <a:pt x="69" y="50"/>
                    </a:cubicBezTo>
                    <a:cubicBezTo>
                      <a:pt x="70" y="49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1" y="41"/>
                    </a:cubicBezTo>
                    <a:cubicBezTo>
                      <a:pt x="71" y="40"/>
                      <a:pt x="71" y="39"/>
                      <a:pt x="70" y="38"/>
                    </a:cubicBezTo>
                    <a:cubicBezTo>
                      <a:pt x="70" y="37"/>
                      <a:pt x="70" y="34"/>
                      <a:pt x="70" y="31"/>
                    </a:cubicBezTo>
                    <a:cubicBezTo>
                      <a:pt x="70" y="28"/>
                      <a:pt x="69" y="25"/>
                      <a:pt x="69" y="25"/>
                    </a:cubicBezTo>
                    <a:cubicBezTo>
                      <a:pt x="69" y="25"/>
                      <a:pt x="68" y="24"/>
                      <a:pt x="68" y="22"/>
                    </a:cubicBezTo>
                    <a:cubicBezTo>
                      <a:pt x="68" y="21"/>
                      <a:pt x="67" y="20"/>
                      <a:pt x="67" y="19"/>
                    </a:cubicBezTo>
                    <a:cubicBezTo>
                      <a:pt x="66" y="18"/>
                      <a:pt x="65" y="15"/>
                      <a:pt x="66" y="15"/>
                    </a:cubicBezTo>
                    <a:cubicBezTo>
                      <a:pt x="66" y="15"/>
                      <a:pt x="65" y="15"/>
                      <a:pt x="65" y="14"/>
                    </a:cubicBezTo>
                    <a:cubicBezTo>
                      <a:pt x="65" y="14"/>
                      <a:pt x="64" y="13"/>
                      <a:pt x="64" y="13"/>
                    </a:cubicBezTo>
                    <a:cubicBezTo>
                      <a:pt x="63" y="9"/>
                      <a:pt x="61" y="6"/>
                      <a:pt x="58" y="4"/>
                    </a:cubicBezTo>
                    <a:cubicBezTo>
                      <a:pt x="58" y="4"/>
                      <a:pt x="57" y="4"/>
                      <a:pt x="57" y="4"/>
                    </a:cubicBezTo>
                    <a:cubicBezTo>
                      <a:pt x="57" y="3"/>
                      <a:pt x="55" y="4"/>
                      <a:pt x="54" y="5"/>
                    </a:cubicBezTo>
                    <a:cubicBezTo>
                      <a:pt x="54" y="6"/>
                      <a:pt x="54" y="6"/>
                      <a:pt x="53" y="5"/>
                    </a:cubicBezTo>
                    <a:cubicBezTo>
                      <a:pt x="52" y="4"/>
                      <a:pt x="51" y="4"/>
                      <a:pt x="50" y="3"/>
                    </a:cubicBezTo>
                    <a:cubicBezTo>
                      <a:pt x="50" y="3"/>
                      <a:pt x="48" y="2"/>
                      <a:pt x="48" y="2"/>
                    </a:cubicBezTo>
                    <a:cubicBezTo>
                      <a:pt x="47" y="2"/>
                      <a:pt x="46" y="1"/>
                      <a:pt x="46" y="1"/>
                    </a:cubicBezTo>
                    <a:cubicBezTo>
                      <a:pt x="46" y="1"/>
                      <a:pt x="43" y="1"/>
                      <a:pt x="41" y="1"/>
                    </a:cubicBezTo>
                    <a:cubicBezTo>
                      <a:pt x="40" y="0"/>
                      <a:pt x="38" y="0"/>
                      <a:pt x="37" y="0"/>
                    </a:cubicBezTo>
                    <a:close/>
                    <a:moveTo>
                      <a:pt x="37" y="4"/>
                    </a:moveTo>
                    <a:cubicBezTo>
                      <a:pt x="37" y="4"/>
                      <a:pt x="38" y="4"/>
                      <a:pt x="39" y="4"/>
                    </a:cubicBezTo>
                    <a:cubicBezTo>
                      <a:pt x="42" y="4"/>
                      <a:pt x="43" y="4"/>
                      <a:pt x="46" y="5"/>
                    </a:cubicBezTo>
                    <a:cubicBezTo>
                      <a:pt x="47" y="5"/>
                      <a:pt x="48" y="5"/>
                      <a:pt x="49" y="6"/>
                    </a:cubicBezTo>
                    <a:cubicBezTo>
                      <a:pt x="50" y="7"/>
                      <a:pt x="53" y="9"/>
                      <a:pt x="54" y="9"/>
                    </a:cubicBezTo>
                    <a:cubicBezTo>
                      <a:pt x="55" y="9"/>
                      <a:pt x="57" y="10"/>
                      <a:pt x="59" y="12"/>
                    </a:cubicBezTo>
                    <a:cubicBezTo>
                      <a:pt x="60" y="12"/>
                      <a:pt x="60" y="13"/>
                      <a:pt x="60" y="14"/>
                    </a:cubicBezTo>
                    <a:cubicBezTo>
                      <a:pt x="60" y="15"/>
                      <a:pt x="60" y="15"/>
                      <a:pt x="61" y="15"/>
                    </a:cubicBezTo>
                    <a:cubicBezTo>
                      <a:pt x="61" y="15"/>
                      <a:pt x="61" y="16"/>
                      <a:pt x="62" y="17"/>
                    </a:cubicBezTo>
                    <a:cubicBezTo>
                      <a:pt x="62" y="17"/>
                      <a:pt x="62" y="18"/>
                      <a:pt x="63" y="18"/>
                    </a:cubicBezTo>
                    <a:cubicBezTo>
                      <a:pt x="63" y="18"/>
                      <a:pt x="63" y="19"/>
                      <a:pt x="64" y="20"/>
                    </a:cubicBezTo>
                    <a:cubicBezTo>
                      <a:pt x="64" y="20"/>
                      <a:pt x="65" y="21"/>
                      <a:pt x="65" y="22"/>
                    </a:cubicBezTo>
                    <a:cubicBezTo>
                      <a:pt x="66" y="25"/>
                      <a:pt x="67" y="29"/>
                      <a:pt x="68" y="36"/>
                    </a:cubicBezTo>
                    <a:cubicBezTo>
                      <a:pt x="68" y="44"/>
                      <a:pt x="68" y="47"/>
                      <a:pt x="66" y="51"/>
                    </a:cubicBezTo>
                    <a:cubicBezTo>
                      <a:pt x="65" y="53"/>
                      <a:pt x="65" y="54"/>
                      <a:pt x="65" y="55"/>
                    </a:cubicBezTo>
                    <a:cubicBezTo>
                      <a:pt x="64" y="56"/>
                      <a:pt x="63" y="58"/>
                      <a:pt x="60" y="60"/>
                    </a:cubicBezTo>
                    <a:cubicBezTo>
                      <a:pt x="56" y="65"/>
                      <a:pt x="47" y="70"/>
                      <a:pt x="41" y="71"/>
                    </a:cubicBezTo>
                    <a:cubicBezTo>
                      <a:pt x="41" y="71"/>
                      <a:pt x="38" y="71"/>
                      <a:pt x="35" y="71"/>
                    </a:cubicBezTo>
                    <a:cubicBezTo>
                      <a:pt x="30" y="71"/>
                      <a:pt x="29" y="71"/>
                      <a:pt x="27" y="70"/>
                    </a:cubicBezTo>
                    <a:cubicBezTo>
                      <a:pt x="25" y="70"/>
                      <a:pt x="21" y="68"/>
                      <a:pt x="20" y="68"/>
                    </a:cubicBezTo>
                    <a:cubicBezTo>
                      <a:pt x="20" y="68"/>
                      <a:pt x="19" y="68"/>
                      <a:pt x="19" y="67"/>
                    </a:cubicBezTo>
                    <a:cubicBezTo>
                      <a:pt x="18" y="67"/>
                      <a:pt x="13" y="64"/>
                      <a:pt x="12" y="62"/>
                    </a:cubicBezTo>
                    <a:cubicBezTo>
                      <a:pt x="12" y="61"/>
                      <a:pt x="11" y="60"/>
                      <a:pt x="10" y="59"/>
                    </a:cubicBezTo>
                    <a:cubicBezTo>
                      <a:pt x="9" y="57"/>
                      <a:pt x="7" y="54"/>
                      <a:pt x="6" y="51"/>
                    </a:cubicBezTo>
                    <a:cubicBezTo>
                      <a:pt x="6" y="50"/>
                      <a:pt x="5" y="49"/>
                      <a:pt x="5" y="49"/>
                    </a:cubicBezTo>
                    <a:cubicBezTo>
                      <a:pt x="5" y="49"/>
                      <a:pt x="4" y="48"/>
                      <a:pt x="4" y="46"/>
                    </a:cubicBezTo>
                    <a:cubicBezTo>
                      <a:pt x="3" y="44"/>
                      <a:pt x="3" y="41"/>
                      <a:pt x="3" y="37"/>
                    </a:cubicBezTo>
                    <a:cubicBezTo>
                      <a:pt x="4" y="35"/>
                      <a:pt x="4" y="34"/>
                      <a:pt x="4" y="31"/>
                    </a:cubicBezTo>
                    <a:cubicBezTo>
                      <a:pt x="4" y="29"/>
                      <a:pt x="5" y="27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ubicBezTo>
                      <a:pt x="6" y="24"/>
                      <a:pt x="7" y="23"/>
                      <a:pt x="7" y="23"/>
                    </a:cubicBezTo>
                    <a:cubicBezTo>
                      <a:pt x="7" y="23"/>
                      <a:pt x="7" y="22"/>
                      <a:pt x="8" y="21"/>
                    </a:cubicBezTo>
                    <a:cubicBezTo>
                      <a:pt x="9" y="19"/>
                      <a:pt x="10" y="17"/>
                      <a:pt x="13" y="15"/>
                    </a:cubicBezTo>
                    <a:cubicBezTo>
                      <a:pt x="14" y="14"/>
                      <a:pt x="16" y="12"/>
                      <a:pt x="16" y="12"/>
                    </a:cubicBezTo>
                    <a:cubicBezTo>
                      <a:pt x="17" y="12"/>
                      <a:pt x="18" y="11"/>
                      <a:pt x="19" y="10"/>
                    </a:cubicBezTo>
                    <a:cubicBezTo>
                      <a:pt x="20" y="9"/>
                      <a:pt x="21" y="8"/>
                      <a:pt x="21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3" y="7"/>
                      <a:pt x="23" y="7"/>
                      <a:pt x="24" y="7"/>
                    </a:cubicBezTo>
                    <a:cubicBezTo>
                      <a:pt x="24" y="6"/>
                      <a:pt x="26" y="6"/>
                      <a:pt x="28" y="5"/>
                    </a:cubicBezTo>
                    <a:cubicBezTo>
                      <a:pt x="31" y="4"/>
                      <a:pt x="32" y="4"/>
                      <a:pt x="35" y="4"/>
                    </a:cubicBezTo>
                    <a:cubicBezTo>
                      <a:pt x="36" y="4"/>
                      <a:pt x="36" y="4"/>
                      <a:pt x="37" y="4"/>
                    </a:cubicBezTo>
                    <a:close/>
                    <a:moveTo>
                      <a:pt x="37" y="4"/>
                    </a:moveTo>
                    <a:cubicBezTo>
                      <a:pt x="37" y="4"/>
                      <a:pt x="36" y="5"/>
                      <a:pt x="36" y="5"/>
                    </a:cubicBezTo>
                    <a:cubicBezTo>
                      <a:pt x="36" y="5"/>
                      <a:pt x="36" y="6"/>
                      <a:pt x="36" y="6"/>
                    </a:cubicBezTo>
                    <a:cubicBezTo>
                      <a:pt x="36" y="7"/>
                      <a:pt x="36" y="8"/>
                      <a:pt x="36" y="8"/>
                    </a:cubicBezTo>
                    <a:cubicBezTo>
                      <a:pt x="36" y="9"/>
                      <a:pt x="36" y="9"/>
                      <a:pt x="36" y="10"/>
                    </a:cubicBezTo>
                    <a:cubicBezTo>
                      <a:pt x="36" y="10"/>
                      <a:pt x="36" y="11"/>
                      <a:pt x="36" y="12"/>
                    </a:cubicBezTo>
                    <a:cubicBezTo>
                      <a:pt x="36" y="16"/>
                      <a:pt x="38" y="15"/>
                      <a:pt x="38" y="13"/>
                    </a:cubicBezTo>
                    <a:cubicBezTo>
                      <a:pt x="38" y="13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10"/>
                    </a:cubicBezTo>
                    <a:cubicBezTo>
                      <a:pt x="38" y="9"/>
                      <a:pt x="38" y="9"/>
                      <a:pt x="38" y="8"/>
                    </a:cubicBezTo>
                    <a:cubicBezTo>
                      <a:pt x="38" y="7"/>
                      <a:pt x="38" y="7"/>
                      <a:pt x="38" y="6"/>
                    </a:cubicBezTo>
                    <a:cubicBezTo>
                      <a:pt x="38" y="6"/>
                      <a:pt x="38" y="5"/>
                      <a:pt x="38" y="5"/>
                    </a:cubicBezTo>
                    <a:cubicBezTo>
                      <a:pt x="37" y="4"/>
                      <a:pt x="37" y="4"/>
                      <a:pt x="37" y="4"/>
                    </a:cubicBezTo>
                    <a:close/>
                    <a:moveTo>
                      <a:pt x="52" y="9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51" y="10"/>
                      <a:pt x="50" y="12"/>
                      <a:pt x="49" y="12"/>
                    </a:cubicBezTo>
                    <a:cubicBezTo>
                      <a:pt x="49" y="12"/>
                      <a:pt x="49" y="14"/>
                      <a:pt x="50" y="14"/>
                    </a:cubicBezTo>
                    <a:cubicBezTo>
                      <a:pt x="50" y="15"/>
                      <a:pt x="50" y="15"/>
                      <a:pt x="51" y="15"/>
                    </a:cubicBezTo>
                    <a:cubicBezTo>
                      <a:pt x="51" y="15"/>
                      <a:pt x="51" y="14"/>
                      <a:pt x="52" y="12"/>
                    </a:cubicBezTo>
                    <a:cubicBezTo>
                      <a:pt x="53" y="10"/>
                      <a:pt x="53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lose/>
                    <a:moveTo>
                      <a:pt x="22" y="10"/>
                    </a:move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1"/>
                      <a:pt x="21" y="12"/>
                      <a:pt x="22" y="13"/>
                    </a:cubicBezTo>
                    <a:cubicBezTo>
                      <a:pt x="23" y="14"/>
                      <a:pt x="23" y="15"/>
                      <a:pt x="23" y="15"/>
                    </a:cubicBezTo>
                    <a:cubicBezTo>
                      <a:pt x="23" y="15"/>
                      <a:pt x="24" y="16"/>
                      <a:pt x="25" y="16"/>
                    </a:cubicBezTo>
                    <a:cubicBezTo>
                      <a:pt x="26" y="16"/>
                      <a:pt x="26" y="17"/>
                      <a:pt x="26" y="17"/>
                    </a:cubicBezTo>
                    <a:cubicBezTo>
                      <a:pt x="26" y="17"/>
                      <a:pt x="26" y="16"/>
                      <a:pt x="26" y="15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4"/>
                      <a:pt x="25" y="13"/>
                      <a:pt x="25" y="13"/>
                    </a:cubicBezTo>
                    <a:cubicBezTo>
                      <a:pt x="25" y="13"/>
                      <a:pt x="25" y="12"/>
                      <a:pt x="23" y="11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lose/>
                    <a:moveTo>
                      <a:pt x="20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5"/>
                      <a:pt x="24" y="19"/>
                      <a:pt x="23" y="21"/>
                    </a:cubicBezTo>
                    <a:cubicBezTo>
                      <a:pt x="23" y="31"/>
                      <a:pt x="26" y="32"/>
                      <a:pt x="28" y="34"/>
                    </a:cubicBezTo>
                    <a:cubicBezTo>
                      <a:pt x="29" y="35"/>
                      <a:pt x="30" y="35"/>
                      <a:pt x="31" y="36"/>
                    </a:cubicBezTo>
                    <a:cubicBezTo>
                      <a:pt x="31" y="36"/>
                      <a:pt x="32" y="37"/>
                      <a:pt x="32" y="38"/>
                    </a:cubicBezTo>
                    <a:cubicBezTo>
                      <a:pt x="33" y="39"/>
                      <a:pt x="33" y="40"/>
                      <a:pt x="34" y="40"/>
                    </a:cubicBezTo>
                    <a:cubicBezTo>
                      <a:pt x="35" y="41"/>
                      <a:pt x="36" y="41"/>
                      <a:pt x="36" y="41"/>
                    </a:cubicBezTo>
                    <a:cubicBezTo>
                      <a:pt x="36" y="40"/>
                      <a:pt x="36" y="40"/>
                      <a:pt x="37" y="40"/>
                    </a:cubicBezTo>
                    <a:cubicBezTo>
                      <a:pt x="38" y="40"/>
                      <a:pt x="39" y="39"/>
                      <a:pt x="39" y="36"/>
                    </a:cubicBezTo>
                    <a:cubicBezTo>
                      <a:pt x="40" y="35"/>
                      <a:pt x="39" y="35"/>
                      <a:pt x="39" y="34"/>
                    </a:cubicBezTo>
                    <a:cubicBezTo>
                      <a:pt x="38" y="34"/>
                      <a:pt x="38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9" y="30"/>
                      <a:pt x="39" y="29"/>
                    </a:cubicBezTo>
                    <a:cubicBezTo>
                      <a:pt x="39" y="29"/>
                      <a:pt x="39" y="29"/>
                      <a:pt x="39" y="28"/>
                    </a:cubicBezTo>
                    <a:cubicBezTo>
                      <a:pt x="39" y="28"/>
                      <a:pt x="40" y="28"/>
                      <a:pt x="40" y="27"/>
                    </a:cubicBezTo>
                    <a:cubicBezTo>
                      <a:pt x="40" y="27"/>
                      <a:pt x="40" y="27"/>
                      <a:pt x="40" y="26"/>
                    </a:cubicBezTo>
                    <a:cubicBezTo>
                      <a:pt x="40" y="26"/>
                      <a:pt x="40" y="25"/>
                      <a:pt x="40" y="25"/>
                    </a:cubicBezTo>
                    <a:cubicBezTo>
                      <a:pt x="40" y="25"/>
                      <a:pt x="40" y="24"/>
                      <a:pt x="40" y="24"/>
                    </a:cubicBezTo>
                    <a:cubicBezTo>
                      <a:pt x="40" y="23"/>
                      <a:pt x="39" y="23"/>
                      <a:pt x="39" y="23"/>
                    </a:cubicBezTo>
                    <a:cubicBezTo>
                      <a:pt x="39" y="22"/>
                      <a:pt x="39" y="22"/>
                      <a:pt x="38" y="21"/>
                    </a:cubicBezTo>
                    <a:cubicBezTo>
                      <a:pt x="38" y="21"/>
                      <a:pt x="38" y="21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8" y="19"/>
                      <a:pt x="38" y="18"/>
                      <a:pt x="38" y="18"/>
                    </a:cubicBezTo>
                    <a:cubicBezTo>
                      <a:pt x="38" y="15"/>
                      <a:pt x="36" y="15"/>
                      <a:pt x="35" y="17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9"/>
                      <a:pt x="35" y="19"/>
                      <a:pt x="35" y="20"/>
                    </a:cubicBezTo>
                    <a:cubicBezTo>
                      <a:pt x="35" y="20"/>
                      <a:pt x="35" y="20"/>
                      <a:pt x="35" y="21"/>
                    </a:cubicBezTo>
                    <a:cubicBezTo>
                      <a:pt x="35" y="21"/>
                      <a:pt x="34" y="21"/>
                      <a:pt x="34" y="21"/>
                    </a:cubicBezTo>
                    <a:cubicBezTo>
                      <a:pt x="34" y="22"/>
                      <a:pt x="34" y="22"/>
                      <a:pt x="33" y="22"/>
                    </a:cubicBezTo>
                    <a:cubicBezTo>
                      <a:pt x="33" y="22"/>
                      <a:pt x="33" y="23"/>
                      <a:pt x="33" y="23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5"/>
                      <a:pt x="33" y="25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7"/>
                      <a:pt x="33" y="27"/>
                      <a:pt x="33" y="28"/>
                    </a:cubicBezTo>
                    <a:cubicBezTo>
                      <a:pt x="34" y="29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3" y="30"/>
                    </a:cubicBezTo>
                    <a:cubicBezTo>
                      <a:pt x="32" y="26"/>
                      <a:pt x="32" y="23"/>
                      <a:pt x="25" y="19"/>
                    </a:cubicBezTo>
                    <a:cubicBezTo>
                      <a:pt x="24" y="17"/>
                      <a:pt x="22" y="15"/>
                      <a:pt x="21" y="13"/>
                    </a:cubicBezTo>
                    <a:cubicBezTo>
                      <a:pt x="21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lose/>
                    <a:moveTo>
                      <a:pt x="12" y="22"/>
                    </a:moveTo>
                    <a:cubicBezTo>
                      <a:pt x="11" y="22"/>
                      <a:pt x="11" y="23"/>
                      <a:pt x="11" y="23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1" y="25"/>
                      <a:pt x="12" y="25"/>
                      <a:pt x="12" y="25"/>
                    </a:cubicBezTo>
                    <a:cubicBezTo>
                      <a:pt x="14" y="27"/>
                      <a:pt x="15" y="27"/>
                      <a:pt x="16" y="26"/>
                    </a:cubicBezTo>
                    <a:cubicBezTo>
                      <a:pt x="16" y="24"/>
                      <a:pt x="16" y="24"/>
                      <a:pt x="14" y="23"/>
                    </a:cubicBezTo>
                    <a:cubicBezTo>
                      <a:pt x="13" y="23"/>
                      <a:pt x="13" y="22"/>
                      <a:pt x="12" y="22"/>
                    </a:cubicBezTo>
                    <a:close/>
                    <a:moveTo>
                      <a:pt x="62" y="23"/>
                    </a:moveTo>
                    <a:cubicBezTo>
                      <a:pt x="61" y="23"/>
                      <a:pt x="61" y="24"/>
                      <a:pt x="60" y="24"/>
                    </a:cubicBezTo>
                    <a:cubicBezTo>
                      <a:pt x="59" y="25"/>
                      <a:pt x="58" y="25"/>
                      <a:pt x="58" y="25"/>
                    </a:cubicBezTo>
                    <a:cubicBezTo>
                      <a:pt x="57" y="25"/>
                      <a:pt x="56" y="26"/>
                      <a:pt x="57" y="27"/>
                    </a:cubicBezTo>
                    <a:cubicBezTo>
                      <a:pt x="58" y="27"/>
                      <a:pt x="59" y="27"/>
                      <a:pt x="61" y="26"/>
                    </a:cubicBezTo>
                    <a:cubicBezTo>
                      <a:pt x="63" y="25"/>
                      <a:pt x="63" y="25"/>
                      <a:pt x="63" y="24"/>
                    </a:cubicBezTo>
                    <a:cubicBezTo>
                      <a:pt x="63" y="24"/>
                      <a:pt x="62" y="23"/>
                      <a:pt x="62" y="23"/>
                    </a:cubicBezTo>
                    <a:close/>
                    <a:moveTo>
                      <a:pt x="18" y="35"/>
                    </a:move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5"/>
                      <a:pt x="15" y="35"/>
                      <a:pt x="13" y="35"/>
                    </a:cubicBezTo>
                    <a:cubicBezTo>
                      <a:pt x="12" y="35"/>
                      <a:pt x="9" y="35"/>
                      <a:pt x="8" y="36"/>
                    </a:cubicBezTo>
                    <a:cubicBezTo>
                      <a:pt x="7" y="36"/>
                      <a:pt x="6" y="36"/>
                      <a:pt x="6" y="37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9"/>
                      <a:pt x="7" y="39"/>
                      <a:pt x="9" y="38"/>
                    </a:cubicBezTo>
                    <a:cubicBezTo>
                      <a:pt x="10" y="38"/>
                      <a:pt x="11" y="38"/>
                      <a:pt x="14" y="38"/>
                    </a:cubicBezTo>
                    <a:cubicBezTo>
                      <a:pt x="18" y="38"/>
                      <a:pt x="19" y="38"/>
                      <a:pt x="19" y="38"/>
                    </a:cubicBezTo>
                    <a:cubicBezTo>
                      <a:pt x="19" y="37"/>
                      <a:pt x="20" y="37"/>
                      <a:pt x="20" y="36"/>
                    </a:cubicBezTo>
                    <a:cubicBezTo>
                      <a:pt x="20" y="35"/>
                      <a:pt x="19" y="35"/>
                      <a:pt x="18" y="35"/>
                    </a:cubicBezTo>
                    <a:close/>
                    <a:moveTo>
                      <a:pt x="65" y="38"/>
                    </a:moveTo>
                    <a:cubicBezTo>
                      <a:pt x="64" y="38"/>
                      <a:pt x="64" y="38"/>
                      <a:pt x="63" y="38"/>
                    </a:cubicBezTo>
                    <a:cubicBezTo>
                      <a:pt x="62" y="38"/>
                      <a:pt x="60" y="38"/>
                      <a:pt x="58" y="38"/>
                    </a:cubicBezTo>
                    <a:cubicBezTo>
                      <a:pt x="56" y="38"/>
                      <a:pt x="54" y="39"/>
                      <a:pt x="54" y="40"/>
                    </a:cubicBezTo>
                    <a:cubicBezTo>
                      <a:pt x="53" y="40"/>
                      <a:pt x="53" y="40"/>
                      <a:pt x="54" y="41"/>
                    </a:cubicBezTo>
                    <a:cubicBezTo>
                      <a:pt x="54" y="41"/>
                      <a:pt x="55" y="41"/>
                      <a:pt x="55" y="41"/>
                    </a:cubicBezTo>
                    <a:cubicBezTo>
                      <a:pt x="55" y="41"/>
                      <a:pt x="56" y="41"/>
                      <a:pt x="58" y="41"/>
                    </a:cubicBezTo>
                    <a:cubicBezTo>
                      <a:pt x="61" y="41"/>
                      <a:pt x="65" y="40"/>
                      <a:pt x="65" y="40"/>
                    </a:cubicBezTo>
                    <a:cubicBezTo>
                      <a:pt x="66" y="39"/>
                      <a:pt x="66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lose/>
                    <a:moveTo>
                      <a:pt x="57" y="50"/>
                    </a:moveTo>
                    <a:cubicBezTo>
                      <a:pt x="57" y="50"/>
                      <a:pt x="57" y="50"/>
                      <a:pt x="56" y="50"/>
                    </a:cubicBezTo>
                    <a:cubicBezTo>
                      <a:pt x="56" y="50"/>
                      <a:pt x="55" y="50"/>
                      <a:pt x="54" y="50"/>
                    </a:cubicBezTo>
                    <a:cubicBezTo>
                      <a:pt x="54" y="51"/>
                      <a:pt x="54" y="51"/>
                      <a:pt x="54" y="51"/>
                    </a:cubicBezTo>
                    <a:cubicBezTo>
                      <a:pt x="55" y="51"/>
                      <a:pt x="55" y="52"/>
                      <a:pt x="56" y="52"/>
                    </a:cubicBezTo>
                    <a:cubicBezTo>
                      <a:pt x="56" y="52"/>
                      <a:pt x="57" y="52"/>
                      <a:pt x="58" y="52"/>
                    </a:cubicBezTo>
                    <a:cubicBezTo>
                      <a:pt x="59" y="53"/>
                      <a:pt x="60" y="53"/>
                      <a:pt x="60" y="53"/>
                    </a:cubicBezTo>
                    <a:cubicBezTo>
                      <a:pt x="60" y="53"/>
                      <a:pt x="61" y="53"/>
                      <a:pt x="61" y="53"/>
                    </a:cubicBezTo>
                    <a:cubicBezTo>
                      <a:pt x="61" y="53"/>
                      <a:pt x="61" y="52"/>
                      <a:pt x="61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9" y="50"/>
                      <a:pt x="58" y="50"/>
                      <a:pt x="58" y="50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8" y="50"/>
                      <a:pt x="57" y="50"/>
                      <a:pt x="57" y="50"/>
                    </a:cubicBezTo>
                    <a:close/>
                    <a:moveTo>
                      <a:pt x="16" y="50"/>
                    </a:moveTo>
                    <a:cubicBezTo>
                      <a:pt x="15" y="50"/>
                      <a:pt x="14" y="50"/>
                      <a:pt x="14" y="51"/>
                    </a:cubicBezTo>
                    <a:cubicBezTo>
                      <a:pt x="14" y="51"/>
                      <a:pt x="14" y="51"/>
                      <a:pt x="13" y="52"/>
                    </a:cubicBezTo>
                    <a:cubicBezTo>
                      <a:pt x="13" y="52"/>
                      <a:pt x="12" y="52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1" y="53"/>
                      <a:pt x="11" y="53"/>
                      <a:pt x="11" y="54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2" y="55"/>
                      <a:pt x="13" y="55"/>
                      <a:pt x="14" y="55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16" y="53"/>
                      <a:pt x="17" y="52"/>
                      <a:pt x="17" y="51"/>
                    </a:cubicBezTo>
                    <a:cubicBezTo>
                      <a:pt x="17" y="50"/>
                      <a:pt x="17" y="50"/>
                      <a:pt x="16" y="50"/>
                    </a:cubicBezTo>
                    <a:close/>
                    <a:moveTo>
                      <a:pt x="35" y="52"/>
                    </a:moveTo>
                    <a:cubicBezTo>
                      <a:pt x="34" y="52"/>
                      <a:pt x="34" y="52"/>
                      <a:pt x="34" y="53"/>
                    </a:cubicBezTo>
                    <a:cubicBezTo>
                      <a:pt x="33" y="53"/>
                      <a:pt x="33" y="53"/>
                      <a:pt x="33" y="54"/>
                    </a:cubicBezTo>
                    <a:cubicBezTo>
                      <a:pt x="33" y="55"/>
                      <a:pt x="34" y="57"/>
                      <a:pt x="34" y="58"/>
                    </a:cubicBezTo>
                    <a:cubicBezTo>
                      <a:pt x="34" y="59"/>
                      <a:pt x="34" y="61"/>
                      <a:pt x="34" y="62"/>
                    </a:cubicBezTo>
                    <a:cubicBezTo>
                      <a:pt x="34" y="64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6" y="66"/>
                      <a:pt x="36" y="65"/>
                      <a:pt x="36" y="64"/>
                    </a:cubicBezTo>
                    <a:cubicBezTo>
                      <a:pt x="36" y="63"/>
                      <a:pt x="36" y="60"/>
                      <a:pt x="36" y="60"/>
                    </a:cubicBezTo>
                    <a:cubicBezTo>
                      <a:pt x="36" y="60"/>
                      <a:pt x="36" y="58"/>
                      <a:pt x="35" y="56"/>
                    </a:cubicBezTo>
                    <a:cubicBezTo>
                      <a:pt x="35" y="54"/>
                      <a:pt x="35" y="53"/>
                      <a:pt x="35" y="53"/>
                    </a:cubicBezTo>
                    <a:cubicBezTo>
                      <a:pt x="35" y="52"/>
                      <a:pt x="35" y="52"/>
                      <a:pt x="35" y="52"/>
                    </a:cubicBezTo>
                    <a:close/>
                    <a:moveTo>
                      <a:pt x="47" y="56"/>
                    </a:move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6" y="56"/>
                      <a:pt x="46" y="56"/>
                    </a:cubicBezTo>
                    <a:cubicBezTo>
                      <a:pt x="46" y="57"/>
                      <a:pt x="46" y="57"/>
                      <a:pt x="46" y="58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7" y="60"/>
                      <a:pt x="48" y="62"/>
                      <a:pt x="49" y="62"/>
                    </a:cubicBezTo>
                    <a:cubicBezTo>
                      <a:pt x="49" y="62"/>
                      <a:pt x="50" y="62"/>
                      <a:pt x="50" y="61"/>
                    </a:cubicBezTo>
                    <a:cubicBezTo>
                      <a:pt x="50" y="60"/>
                      <a:pt x="50" y="60"/>
                      <a:pt x="49" y="58"/>
                    </a:cubicBezTo>
                    <a:cubicBezTo>
                      <a:pt x="48" y="57"/>
                      <a:pt x="48" y="56"/>
                      <a:pt x="47" y="56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59"/>
                      <a:pt x="27" y="59"/>
                    </a:cubicBezTo>
                    <a:cubicBezTo>
                      <a:pt x="26" y="59"/>
                      <a:pt x="26" y="59"/>
                      <a:pt x="25" y="59"/>
                    </a:cubicBezTo>
                    <a:cubicBezTo>
                      <a:pt x="24" y="62"/>
                      <a:pt x="24" y="63"/>
                      <a:pt x="24" y="63"/>
                    </a:cubicBezTo>
                    <a:cubicBezTo>
                      <a:pt x="24" y="64"/>
                      <a:pt x="25" y="64"/>
                      <a:pt x="26" y="64"/>
                    </a:cubicBezTo>
                    <a:cubicBezTo>
                      <a:pt x="26" y="63"/>
                      <a:pt x="27" y="60"/>
                      <a:pt x="27" y="60"/>
                    </a:cubicBezTo>
                    <a:cubicBezTo>
                      <a:pt x="27" y="59"/>
                      <a:pt x="27" y="59"/>
                      <a:pt x="2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783"/>
              <p:cNvSpPr>
                <a:spLocks noEditPoints="1"/>
              </p:cNvSpPr>
              <p:nvPr/>
            </p:nvSpPr>
            <p:spPr bwMode="auto">
              <a:xfrm>
                <a:off x="371" y="1536"/>
                <a:ext cx="41" cy="48"/>
              </a:xfrm>
              <a:custGeom>
                <a:avLst/>
                <a:gdLst>
                  <a:gd name="T0" fmla="*/ 17 w 53"/>
                  <a:gd name="T1" fmla="*/ 2 h 63"/>
                  <a:gd name="T2" fmla="*/ 13 w 53"/>
                  <a:gd name="T3" fmla="*/ 2 h 63"/>
                  <a:gd name="T4" fmla="*/ 8 w 53"/>
                  <a:gd name="T5" fmla="*/ 0 h 63"/>
                  <a:gd name="T6" fmla="*/ 18 w 53"/>
                  <a:gd name="T7" fmla="*/ 10 h 63"/>
                  <a:gd name="T8" fmla="*/ 2 w 53"/>
                  <a:gd name="T9" fmla="*/ 31 h 63"/>
                  <a:gd name="T10" fmla="*/ 7 w 53"/>
                  <a:gd name="T11" fmla="*/ 52 h 63"/>
                  <a:gd name="T12" fmla="*/ 10 w 53"/>
                  <a:gd name="T13" fmla="*/ 54 h 63"/>
                  <a:gd name="T14" fmla="*/ 13 w 53"/>
                  <a:gd name="T15" fmla="*/ 56 h 63"/>
                  <a:gd name="T16" fmla="*/ 15 w 53"/>
                  <a:gd name="T17" fmla="*/ 58 h 63"/>
                  <a:gd name="T18" fmla="*/ 25 w 53"/>
                  <a:gd name="T19" fmla="*/ 63 h 63"/>
                  <a:gd name="T20" fmla="*/ 33 w 53"/>
                  <a:gd name="T21" fmla="*/ 60 h 63"/>
                  <a:gd name="T22" fmla="*/ 53 w 53"/>
                  <a:gd name="T23" fmla="*/ 38 h 63"/>
                  <a:gd name="T24" fmla="*/ 39 w 53"/>
                  <a:gd name="T25" fmla="*/ 24 h 63"/>
                  <a:gd name="T26" fmla="*/ 42 w 53"/>
                  <a:gd name="T27" fmla="*/ 13 h 63"/>
                  <a:gd name="T28" fmla="*/ 38 w 53"/>
                  <a:gd name="T29" fmla="*/ 14 h 63"/>
                  <a:gd name="T30" fmla="*/ 33 w 53"/>
                  <a:gd name="T31" fmla="*/ 11 h 63"/>
                  <a:gd name="T32" fmla="*/ 28 w 53"/>
                  <a:gd name="T33" fmla="*/ 5 h 63"/>
                  <a:gd name="T34" fmla="*/ 31 w 53"/>
                  <a:gd name="T35" fmla="*/ 10 h 63"/>
                  <a:gd name="T36" fmla="*/ 35 w 53"/>
                  <a:gd name="T37" fmla="*/ 16 h 63"/>
                  <a:gd name="T38" fmla="*/ 29 w 53"/>
                  <a:gd name="T39" fmla="*/ 11 h 63"/>
                  <a:gd name="T40" fmla="*/ 27 w 53"/>
                  <a:gd name="T41" fmla="*/ 9 h 63"/>
                  <a:gd name="T42" fmla="*/ 26 w 53"/>
                  <a:gd name="T43" fmla="*/ 8 h 63"/>
                  <a:gd name="T44" fmla="*/ 21 w 53"/>
                  <a:gd name="T45" fmla="*/ 4 h 63"/>
                  <a:gd name="T46" fmla="*/ 22 w 53"/>
                  <a:gd name="T47" fmla="*/ 7 h 63"/>
                  <a:gd name="T48" fmla="*/ 22 w 53"/>
                  <a:gd name="T49" fmla="*/ 8 h 63"/>
                  <a:gd name="T50" fmla="*/ 24 w 53"/>
                  <a:gd name="T51" fmla="*/ 8 h 63"/>
                  <a:gd name="T52" fmla="*/ 25 w 53"/>
                  <a:gd name="T53" fmla="*/ 13 h 63"/>
                  <a:gd name="T54" fmla="*/ 30 w 53"/>
                  <a:gd name="T55" fmla="*/ 15 h 63"/>
                  <a:gd name="T56" fmla="*/ 29 w 53"/>
                  <a:gd name="T57" fmla="*/ 16 h 63"/>
                  <a:gd name="T58" fmla="*/ 32 w 53"/>
                  <a:gd name="T59" fmla="*/ 18 h 63"/>
                  <a:gd name="T60" fmla="*/ 34 w 53"/>
                  <a:gd name="T61" fmla="*/ 19 h 63"/>
                  <a:gd name="T62" fmla="*/ 30 w 53"/>
                  <a:gd name="T63" fmla="*/ 19 h 63"/>
                  <a:gd name="T64" fmla="*/ 20 w 53"/>
                  <a:gd name="T65" fmla="*/ 9 h 63"/>
                  <a:gd name="T66" fmla="*/ 16 w 53"/>
                  <a:gd name="T67" fmla="*/ 4 h 63"/>
                  <a:gd name="T68" fmla="*/ 20 w 53"/>
                  <a:gd name="T69" fmla="*/ 2 h 63"/>
                  <a:gd name="T70" fmla="*/ 40 w 53"/>
                  <a:gd name="T71" fmla="*/ 18 h 63"/>
                  <a:gd name="T72" fmla="*/ 36 w 53"/>
                  <a:gd name="T73" fmla="*/ 24 h 63"/>
                  <a:gd name="T74" fmla="*/ 39 w 53"/>
                  <a:gd name="T75" fmla="*/ 14 h 63"/>
                  <a:gd name="T76" fmla="*/ 38 w 53"/>
                  <a:gd name="T77" fmla="*/ 19 h 63"/>
                  <a:gd name="T78" fmla="*/ 35 w 53"/>
                  <a:gd name="T79" fmla="*/ 20 h 63"/>
                  <a:gd name="T80" fmla="*/ 22 w 53"/>
                  <a:gd name="T81" fmla="*/ 14 h 63"/>
                  <a:gd name="T82" fmla="*/ 35 w 53"/>
                  <a:gd name="T83" fmla="*/ 23 h 63"/>
                  <a:gd name="T84" fmla="*/ 28 w 53"/>
                  <a:gd name="T85" fmla="*/ 25 h 63"/>
                  <a:gd name="T86" fmla="*/ 37 w 53"/>
                  <a:gd name="T87" fmla="*/ 31 h 63"/>
                  <a:gd name="T88" fmla="*/ 37 w 53"/>
                  <a:gd name="T89" fmla="*/ 26 h 63"/>
                  <a:gd name="T90" fmla="*/ 51 w 53"/>
                  <a:gd name="T91" fmla="*/ 43 h 63"/>
                  <a:gd name="T92" fmla="*/ 31 w 53"/>
                  <a:gd name="T93" fmla="*/ 59 h 63"/>
                  <a:gd name="T94" fmla="*/ 16 w 53"/>
                  <a:gd name="T95" fmla="*/ 55 h 63"/>
                  <a:gd name="T96" fmla="*/ 6 w 53"/>
                  <a:gd name="T97" fmla="*/ 50 h 63"/>
                  <a:gd name="T98" fmla="*/ 3 w 53"/>
                  <a:gd name="T99" fmla="*/ 36 h 63"/>
                  <a:gd name="T100" fmla="*/ 7 w 53"/>
                  <a:gd name="T101" fmla="*/ 17 h 63"/>
                  <a:gd name="T102" fmla="*/ 35 w 53"/>
                  <a:gd name="T103" fmla="*/ 26 h 63"/>
                  <a:gd name="T104" fmla="*/ 13 w 53"/>
                  <a:gd name="T105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3" h="63">
                    <a:moveTo>
                      <a:pt x="26" y="3"/>
                    </a:moveTo>
                    <a:cubicBezTo>
                      <a:pt x="24" y="2"/>
                      <a:pt x="23" y="1"/>
                      <a:pt x="22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3" y="4"/>
                      <a:pt x="14" y="4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7" y="7"/>
                      <a:pt x="17" y="7"/>
                      <a:pt x="18" y="8"/>
                    </a:cubicBezTo>
                    <a:cubicBezTo>
                      <a:pt x="18" y="8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8" y="10"/>
                    </a:cubicBezTo>
                    <a:cubicBezTo>
                      <a:pt x="17" y="9"/>
                      <a:pt x="16" y="9"/>
                      <a:pt x="15" y="9"/>
                    </a:cubicBezTo>
                    <a:cubicBezTo>
                      <a:pt x="14" y="9"/>
                      <a:pt x="14" y="10"/>
                      <a:pt x="13" y="10"/>
                    </a:cubicBezTo>
                    <a:cubicBezTo>
                      <a:pt x="9" y="11"/>
                      <a:pt x="6" y="16"/>
                      <a:pt x="5" y="19"/>
                    </a:cubicBezTo>
                    <a:cubicBezTo>
                      <a:pt x="4" y="20"/>
                      <a:pt x="4" y="21"/>
                      <a:pt x="4" y="21"/>
                    </a:cubicBezTo>
                    <a:cubicBezTo>
                      <a:pt x="3" y="24"/>
                      <a:pt x="3" y="28"/>
                      <a:pt x="2" y="31"/>
                    </a:cubicBezTo>
                    <a:cubicBezTo>
                      <a:pt x="2" y="31"/>
                      <a:pt x="2" y="32"/>
                      <a:pt x="2" y="33"/>
                    </a:cubicBezTo>
                    <a:cubicBezTo>
                      <a:pt x="1" y="38"/>
                      <a:pt x="0" y="43"/>
                      <a:pt x="1" y="48"/>
                    </a:cubicBezTo>
                    <a:cubicBezTo>
                      <a:pt x="1" y="49"/>
                      <a:pt x="1" y="49"/>
                      <a:pt x="2" y="50"/>
                    </a:cubicBezTo>
                    <a:cubicBezTo>
                      <a:pt x="3" y="50"/>
                      <a:pt x="3" y="51"/>
                      <a:pt x="4" y="51"/>
                    </a:cubicBezTo>
                    <a:cubicBezTo>
                      <a:pt x="5" y="51"/>
                      <a:pt x="6" y="52"/>
                      <a:pt x="7" y="52"/>
                    </a:cubicBezTo>
                    <a:cubicBezTo>
                      <a:pt x="8" y="52"/>
                      <a:pt x="9" y="53"/>
                      <a:pt x="9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9" y="54"/>
                      <a:pt x="9" y="54"/>
                    </a:cubicBezTo>
                    <a:cubicBezTo>
                      <a:pt x="9" y="55"/>
                      <a:pt x="9" y="55"/>
                      <a:pt x="10" y="54"/>
                    </a:cubicBezTo>
                    <a:cubicBezTo>
                      <a:pt x="10" y="54"/>
                      <a:pt x="11" y="54"/>
                      <a:pt x="10" y="54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1" y="55"/>
                    </a:cubicBezTo>
                    <a:cubicBezTo>
                      <a:pt x="12" y="55"/>
                      <a:pt x="12" y="55"/>
                      <a:pt x="11" y="55"/>
                    </a:cubicBezTo>
                    <a:cubicBezTo>
                      <a:pt x="11" y="56"/>
                      <a:pt x="12" y="56"/>
                      <a:pt x="12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7"/>
                      <a:pt x="13" y="57"/>
                    </a:cubicBezTo>
                    <a:cubicBezTo>
                      <a:pt x="13" y="57"/>
                      <a:pt x="13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8"/>
                      <a:pt x="15" y="58"/>
                      <a:pt x="15" y="57"/>
                    </a:cubicBezTo>
                    <a:cubicBezTo>
                      <a:pt x="15" y="57"/>
                      <a:pt x="15" y="57"/>
                      <a:pt x="15" y="58"/>
                    </a:cubicBezTo>
                    <a:cubicBezTo>
                      <a:pt x="15" y="58"/>
                      <a:pt x="15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59"/>
                      <a:pt x="16" y="58"/>
                      <a:pt x="16" y="58"/>
                    </a:cubicBezTo>
                    <a:cubicBezTo>
                      <a:pt x="17" y="57"/>
                      <a:pt x="17" y="58"/>
                      <a:pt x="18" y="59"/>
                    </a:cubicBezTo>
                    <a:cubicBezTo>
                      <a:pt x="18" y="60"/>
                      <a:pt x="22" y="62"/>
                      <a:pt x="25" y="63"/>
                    </a:cubicBezTo>
                    <a:cubicBezTo>
                      <a:pt x="26" y="63"/>
                      <a:pt x="29" y="63"/>
                      <a:pt x="29" y="62"/>
                    </a:cubicBezTo>
                    <a:cubicBezTo>
                      <a:pt x="29" y="62"/>
                      <a:pt x="29" y="62"/>
                      <a:pt x="30" y="62"/>
                    </a:cubicBezTo>
                    <a:cubicBezTo>
                      <a:pt x="30" y="62"/>
                      <a:pt x="31" y="61"/>
                      <a:pt x="31" y="61"/>
                    </a:cubicBezTo>
                    <a:cubicBezTo>
                      <a:pt x="31" y="61"/>
                      <a:pt x="32" y="61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5" y="59"/>
                      <a:pt x="37" y="59"/>
                      <a:pt x="40" y="57"/>
                    </a:cubicBezTo>
                    <a:cubicBezTo>
                      <a:pt x="44" y="55"/>
                      <a:pt x="45" y="54"/>
                      <a:pt x="46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9" y="50"/>
                      <a:pt x="50" y="49"/>
                    </a:cubicBezTo>
                    <a:cubicBezTo>
                      <a:pt x="52" y="45"/>
                      <a:pt x="53" y="42"/>
                      <a:pt x="53" y="38"/>
                    </a:cubicBezTo>
                    <a:cubicBezTo>
                      <a:pt x="53" y="36"/>
                      <a:pt x="53" y="35"/>
                      <a:pt x="52" y="34"/>
                    </a:cubicBezTo>
                    <a:cubicBezTo>
                      <a:pt x="50" y="31"/>
                      <a:pt x="47" y="29"/>
                      <a:pt x="44" y="28"/>
                    </a:cubicBezTo>
                    <a:cubicBezTo>
                      <a:pt x="44" y="28"/>
                      <a:pt x="42" y="27"/>
                      <a:pt x="41" y="27"/>
                    </a:cubicBezTo>
                    <a:cubicBezTo>
                      <a:pt x="40" y="26"/>
                      <a:pt x="40" y="26"/>
                      <a:pt x="39" y="25"/>
                    </a:cubicBezTo>
                    <a:cubicBezTo>
                      <a:pt x="39" y="25"/>
                      <a:pt x="39" y="25"/>
                      <a:pt x="39" y="24"/>
                    </a:cubicBezTo>
                    <a:cubicBezTo>
                      <a:pt x="40" y="22"/>
                      <a:pt x="41" y="21"/>
                      <a:pt x="41" y="20"/>
                    </a:cubicBezTo>
                    <a:cubicBezTo>
                      <a:pt x="41" y="20"/>
                      <a:pt x="41" y="19"/>
                      <a:pt x="41" y="19"/>
                    </a:cubicBezTo>
                    <a:cubicBezTo>
                      <a:pt x="41" y="19"/>
                      <a:pt x="41" y="18"/>
                      <a:pt x="41" y="16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2" y="14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1" y="13"/>
                    </a:cubicBezTo>
                    <a:cubicBezTo>
                      <a:pt x="41" y="13"/>
                      <a:pt x="39" y="13"/>
                      <a:pt x="38" y="12"/>
                    </a:cubicBezTo>
                    <a:cubicBezTo>
                      <a:pt x="37" y="11"/>
                      <a:pt x="37" y="11"/>
                      <a:pt x="37" y="12"/>
                    </a:cubicBezTo>
                    <a:cubicBezTo>
                      <a:pt x="37" y="12"/>
                      <a:pt x="37" y="13"/>
                      <a:pt x="37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4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7" y="16"/>
                      <a:pt x="36" y="14"/>
                    </a:cubicBezTo>
                    <a:cubicBezTo>
                      <a:pt x="35" y="14"/>
                      <a:pt x="35" y="13"/>
                      <a:pt x="34" y="13"/>
                    </a:cubicBezTo>
                    <a:cubicBezTo>
                      <a:pt x="34" y="13"/>
                      <a:pt x="34" y="12"/>
                      <a:pt x="33" y="11"/>
                    </a:cubicBezTo>
                    <a:cubicBezTo>
                      <a:pt x="33" y="11"/>
                      <a:pt x="32" y="10"/>
                      <a:pt x="32" y="9"/>
                    </a:cubicBezTo>
                    <a:cubicBezTo>
                      <a:pt x="31" y="9"/>
                      <a:pt x="31" y="8"/>
                      <a:pt x="31" y="8"/>
                    </a:cubicBezTo>
                    <a:cubicBezTo>
                      <a:pt x="30" y="7"/>
                      <a:pt x="29" y="6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29" y="5"/>
                      <a:pt x="29" y="5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7" y="4"/>
                      <a:pt x="27" y="3"/>
                      <a:pt x="26" y="3"/>
                    </a:cubicBezTo>
                    <a:close/>
                    <a:moveTo>
                      <a:pt x="26" y="4"/>
                    </a:moveTo>
                    <a:cubicBezTo>
                      <a:pt x="28" y="5"/>
                      <a:pt x="29" y="6"/>
                      <a:pt x="29" y="7"/>
                    </a:cubicBezTo>
                    <a:cubicBezTo>
                      <a:pt x="29" y="8"/>
                      <a:pt x="30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11"/>
                      <a:pt x="32" y="11"/>
                      <a:pt x="32" y="12"/>
                    </a:cubicBezTo>
                    <a:cubicBezTo>
                      <a:pt x="32" y="12"/>
                      <a:pt x="33" y="12"/>
                      <a:pt x="33" y="13"/>
                    </a:cubicBezTo>
                    <a:cubicBezTo>
                      <a:pt x="33" y="13"/>
                      <a:pt x="34" y="14"/>
                      <a:pt x="34" y="15"/>
                    </a:cubicBezTo>
                    <a:cubicBezTo>
                      <a:pt x="35" y="15"/>
                      <a:pt x="35" y="16"/>
                      <a:pt x="35" y="16"/>
                    </a:cubicBezTo>
                    <a:cubicBezTo>
                      <a:pt x="35" y="16"/>
                      <a:pt x="34" y="16"/>
                      <a:pt x="33" y="15"/>
                    </a:cubicBezTo>
                    <a:cubicBezTo>
                      <a:pt x="32" y="15"/>
                      <a:pt x="32" y="14"/>
                      <a:pt x="31" y="14"/>
                    </a:cubicBezTo>
                    <a:cubicBezTo>
                      <a:pt x="30" y="13"/>
                      <a:pt x="30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1"/>
                      <a:pt x="30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9" y="10"/>
                    </a:cubicBezTo>
                    <a:cubicBezTo>
                      <a:pt x="29" y="10"/>
                      <a:pt x="28" y="11"/>
                      <a:pt x="28" y="11"/>
                    </a:cubicBezTo>
                    <a:cubicBezTo>
                      <a:pt x="29" y="11"/>
                      <a:pt x="28" y="11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7"/>
                      <a:pt x="26" y="6"/>
                      <a:pt x="26" y="6"/>
                    </a:cubicBezTo>
                    <a:cubicBezTo>
                      <a:pt x="25" y="7"/>
                      <a:pt x="25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6" y="8"/>
                      <a:pt x="25" y="8"/>
                      <a:pt x="25" y="7"/>
                    </a:cubicBezTo>
                    <a:cubicBezTo>
                      <a:pt x="24" y="7"/>
                      <a:pt x="24" y="6"/>
                      <a:pt x="23" y="6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3" y="5"/>
                      <a:pt x="23" y="4"/>
                      <a:pt x="22" y="4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1" y="5"/>
                      <a:pt x="20" y="5"/>
                    </a:cubicBezTo>
                    <a:cubicBezTo>
                      <a:pt x="20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9" y="6"/>
                    </a:cubicBezTo>
                    <a:cubicBezTo>
                      <a:pt x="21" y="6"/>
                      <a:pt x="22" y="6"/>
                      <a:pt x="22" y="7"/>
                    </a:cubicBezTo>
                    <a:cubicBezTo>
                      <a:pt x="22" y="7"/>
                      <a:pt x="22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3" y="9"/>
                      <a:pt x="23" y="9"/>
                    </a:cubicBezTo>
                    <a:cubicBezTo>
                      <a:pt x="24" y="9"/>
                      <a:pt x="24" y="9"/>
                      <a:pt x="24" y="8"/>
                    </a:cubicBezTo>
                    <a:cubicBezTo>
                      <a:pt x="24" y="8"/>
                      <a:pt x="25" y="9"/>
                      <a:pt x="25" y="9"/>
                    </a:cubicBezTo>
                    <a:cubicBezTo>
                      <a:pt x="25" y="9"/>
                      <a:pt x="26" y="9"/>
                      <a:pt x="26" y="10"/>
                    </a:cubicBezTo>
                    <a:cubicBezTo>
                      <a:pt x="26" y="10"/>
                      <a:pt x="27" y="11"/>
                      <a:pt x="27" y="11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5" y="13"/>
                      <a:pt x="26" y="13"/>
                      <a:pt x="26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9" y="13"/>
                    </a:cubicBezTo>
                    <a:cubicBezTo>
                      <a:pt x="30" y="14"/>
                      <a:pt x="31" y="15"/>
                      <a:pt x="30" y="14"/>
                    </a:cubicBezTo>
                    <a:cubicBezTo>
                      <a:pt x="30" y="14"/>
                      <a:pt x="30" y="14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28" y="16"/>
                      <a:pt x="28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31" y="15"/>
                      <a:pt x="31" y="15"/>
                      <a:pt x="32" y="15"/>
                    </a:cubicBezTo>
                    <a:cubicBezTo>
                      <a:pt x="33" y="16"/>
                      <a:pt x="33" y="17"/>
                      <a:pt x="32" y="17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4" y="18"/>
                      <a:pt x="34" y="17"/>
                    </a:cubicBezTo>
                    <a:cubicBezTo>
                      <a:pt x="34" y="17"/>
                      <a:pt x="34" y="17"/>
                      <a:pt x="35" y="17"/>
                    </a:cubicBezTo>
                    <a:cubicBezTo>
                      <a:pt x="35" y="17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6" y="18"/>
                    </a:cubicBezTo>
                    <a:cubicBezTo>
                      <a:pt x="35" y="18"/>
                      <a:pt x="35" y="19"/>
                      <a:pt x="34" y="19"/>
                    </a:cubicBezTo>
                    <a:cubicBezTo>
                      <a:pt x="34" y="19"/>
                      <a:pt x="33" y="19"/>
                      <a:pt x="33" y="19"/>
                    </a:cubicBezTo>
                    <a:cubicBezTo>
                      <a:pt x="33" y="19"/>
                      <a:pt x="32" y="19"/>
                      <a:pt x="32" y="19"/>
                    </a:cubicBezTo>
                    <a:cubicBezTo>
                      <a:pt x="32" y="20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0" y="19"/>
                      <a:pt x="30" y="19"/>
                    </a:cubicBezTo>
                    <a:cubicBezTo>
                      <a:pt x="28" y="18"/>
                      <a:pt x="25" y="16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4" y="14"/>
                      <a:pt x="23" y="13"/>
                      <a:pt x="22" y="12"/>
                    </a:cubicBezTo>
                    <a:cubicBezTo>
                      <a:pt x="22" y="11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9"/>
                    </a:cubicBezTo>
                    <a:cubicBezTo>
                      <a:pt x="20" y="9"/>
                      <a:pt x="20" y="8"/>
                      <a:pt x="19" y="8"/>
                    </a:cubicBezTo>
                    <a:cubicBezTo>
                      <a:pt x="19" y="8"/>
                      <a:pt x="19" y="7"/>
                      <a:pt x="18" y="7"/>
                    </a:cubicBezTo>
                    <a:cubicBezTo>
                      <a:pt x="18" y="7"/>
                      <a:pt x="17" y="6"/>
                      <a:pt x="17" y="5"/>
                    </a:cubicBezTo>
                    <a:cubicBezTo>
                      <a:pt x="17" y="5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8" y="3"/>
                      <a:pt x="18" y="2"/>
                      <a:pt x="19" y="2"/>
                    </a:cubicBezTo>
                    <a:cubicBezTo>
                      <a:pt x="19" y="2"/>
                      <a:pt x="20" y="2"/>
                      <a:pt x="20" y="2"/>
                    </a:cubicBezTo>
                    <a:cubicBezTo>
                      <a:pt x="22" y="2"/>
                      <a:pt x="22" y="2"/>
                      <a:pt x="24" y="3"/>
                    </a:cubicBezTo>
                    <a:cubicBezTo>
                      <a:pt x="25" y="4"/>
                      <a:pt x="25" y="4"/>
                      <a:pt x="26" y="4"/>
                    </a:cubicBezTo>
                    <a:close/>
                    <a:moveTo>
                      <a:pt x="40" y="14"/>
                    </a:move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5"/>
                      <a:pt x="39" y="17"/>
                      <a:pt x="40" y="18"/>
                    </a:cubicBezTo>
                    <a:cubicBezTo>
                      <a:pt x="40" y="18"/>
                      <a:pt x="40" y="19"/>
                      <a:pt x="39" y="20"/>
                    </a:cubicBezTo>
                    <a:cubicBezTo>
                      <a:pt x="39" y="21"/>
                      <a:pt x="39" y="22"/>
                      <a:pt x="38" y="23"/>
                    </a:cubicBezTo>
                    <a:cubicBezTo>
                      <a:pt x="37" y="24"/>
                      <a:pt x="37" y="25"/>
                      <a:pt x="36" y="25"/>
                    </a:cubicBezTo>
                    <a:cubicBezTo>
                      <a:pt x="36" y="26"/>
                      <a:pt x="35" y="26"/>
                      <a:pt x="35" y="26"/>
                    </a:cubicBezTo>
                    <a:cubicBezTo>
                      <a:pt x="35" y="25"/>
                      <a:pt x="35" y="25"/>
                      <a:pt x="36" y="24"/>
                    </a:cubicBezTo>
                    <a:cubicBezTo>
                      <a:pt x="37" y="23"/>
                      <a:pt x="39" y="20"/>
                      <a:pt x="39" y="19"/>
                    </a:cubicBezTo>
                    <a:cubicBezTo>
                      <a:pt x="39" y="18"/>
                      <a:pt x="39" y="18"/>
                      <a:pt x="39" y="17"/>
                    </a:cubicBezTo>
                    <a:cubicBezTo>
                      <a:pt x="39" y="17"/>
                      <a:pt x="39" y="15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40" y="14"/>
                      <a:pt x="40" y="14"/>
                    </a:cubicBezTo>
                    <a:close/>
                    <a:moveTo>
                      <a:pt x="37" y="18"/>
                    </a:moveTo>
                    <a:cubicBezTo>
                      <a:pt x="37" y="18"/>
                      <a:pt x="37" y="18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7" y="19"/>
                      <a:pt x="38" y="19"/>
                    </a:cubicBezTo>
                    <a:cubicBezTo>
                      <a:pt x="38" y="19"/>
                      <a:pt x="37" y="20"/>
                      <a:pt x="37" y="21"/>
                    </a:cubicBezTo>
                    <a:cubicBezTo>
                      <a:pt x="37" y="21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1"/>
                    </a:cubicBezTo>
                    <a:cubicBezTo>
                      <a:pt x="36" y="21"/>
                      <a:pt x="36" y="21"/>
                      <a:pt x="35" y="21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lose/>
                    <a:moveTo>
                      <a:pt x="21" y="12"/>
                    </a:moveTo>
                    <a:cubicBezTo>
                      <a:pt x="21" y="12"/>
                      <a:pt x="22" y="13"/>
                      <a:pt x="22" y="14"/>
                    </a:cubicBezTo>
                    <a:cubicBezTo>
                      <a:pt x="22" y="15"/>
                      <a:pt x="24" y="16"/>
                      <a:pt x="26" y="18"/>
                    </a:cubicBezTo>
                    <a:cubicBezTo>
                      <a:pt x="28" y="19"/>
                      <a:pt x="28" y="19"/>
                      <a:pt x="30" y="20"/>
                    </a:cubicBezTo>
                    <a:cubicBezTo>
                      <a:pt x="32" y="21"/>
                      <a:pt x="32" y="21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22"/>
                      <a:pt x="36" y="23"/>
                      <a:pt x="35" y="23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5"/>
                      <a:pt x="34" y="25"/>
                      <a:pt x="34" y="25"/>
                    </a:cubicBezTo>
                    <a:cubicBezTo>
                      <a:pt x="34" y="26"/>
                      <a:pt x="34" y="26"/>
                      <a:pt x="32" y="25"/>
                    </a:cubicBezTo>
                    <a:cubicBezTo>
                      <a:pt x="30" y="25"/>
                      <a:pt x="30" y="24"/>
                      <a:pt x="28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7" y="26"/>
                      <a:pt x="28" y="26"/>
                      <a:pt x="28" y="26"/>
                    </a:cubicBezTo>
                    <a:cubicBezTo>
                      <a:pt x="29" y="26"/>
                      <a:pt x="29" y="26"/>
                      <a:pt x="31" y="26"/>
                    </a:cubicBezTo>
                    <a:cubicBezTo>
                      <a:pt x="33" y="27"/>
                      <a:pt x="33" y="27"/>
                      <a:pt x="35" y="28"/>
                    </a:cubicBezTo>
                    <a:cubicBezTo>
                      <a:pt x="37" y="29"/>
                      <a:pt x="38" y="30"/>
                      <a:pt x="37" y="31"/>
                    </a:cubicBezTo>
                    <a:cubicBezTo>
                      <a:pt x="37" y="32"/>
                      <a:pt x="38" y="33"/>
                      <a:pt x="38" y="32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8" y="29"/>
                      <a:pt x="37" y="28"/>
                      <a:pt x="36" y="28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6"/>
                      <a:pt x="37" y="26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9" y="26"/>
                      <a:pt x="39" y="27"/>
                    </a:cubicBezTo>
                    <a:cubicBezTo>
                      <a:pt x="40" y="28"/>
                      <a:pt x="41" y="29"/>
                      <a:pt x="43" y="29"/>
                    </a:cubicBezTo>
                    <a:cubicBezTo>
                      <a:pt x="44" y="28"/>
                      <a:pt x="48" y="32"/>
                      <a:pt x="48" y="31"/>
                    </a:cubicBezTo>
                    <a:cubicBezTo>
                      <a:pt x="52" y="34"/>
                      <a:pt x="53" y="39"/>
                      <a:pt x="51" y="43"/>
                    </a:cubicBezTo>
                    <a:cubicBezTo>
                      <a:pt x="51" y="43"/>
                      <a:pt x="51" y="44"/>
                      <a:pt x="51" y="44"/>
                    </a:cubicBezTo>
                    <a:cubicBezTo>
                      <a:pt x="50" y="47"/>
                      <a:pt x="49" y="49"/>
                      <a:pt x="46" y="51"/>
                    </a:cubicBezTo>
                    <a:cubicBezTo>
                      <a:pt x="46" y="51"/>
                      <a:pt x="45" y="52"/>
                      <a:pt x="45" y="52"/>
                    </a:cubicBezTo>
                    <a:cubicBezTo>
                      <a:pt x="44" y="53"/>
                      <a:pt x="44" y="53"/>
                      <a:pt x="41" y="55"/>
                    </a:cubicBezTo>
                    <a:cubicBezTo>
                      <a:pt x="38" y="58"/>
                      <a:pt x="35" y="57"/>
                      <a:pt x="31" y="59"/>
                    </a:cubicBezTo>
                    <a:cubicBezTo>
                      <a:pt x="28" y="61"/>
                      <a:pt x="27" y="61"/>
                      <a:pt x="26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1" y="59"/>
                      <a:pt x="19" y="58"/>
                    </a:cubicBezTo>
                    <a:cubicBezTo>
                      <a:pt x="19" y="58"/>
                      <a:pt x="18" y="57"/>
                      <a:pt x="17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2"/>
                      <a:pt x="11" y="52"/>
                      <a:pt x="11" y="52"/>
                    </a:cubicBezTo>
                    <a:cubicBezTo>
                      <a:pt x="11" y="52"/>
                      <a:pt x="10" y="52"/>
                      <a:pt x="9" y="51"/>
                    </a:cubicBezTo>
                    <a:cubicBezTo>
                      <a:pt x="9" y="51"/>
                      <a:pt x="8" y="51"/>
                      <a:pt x="8" y="51"/>
                    </a:cubicBezTo>
                    <a:cubicBezTo>
                      <a:pt x="7" y="50"/>
                      <a:pt x="6" y="50"/>
                      <a:pt x="6" y="50"/>
                    </a:cubicBezTo>
                    <a:cubicBezTo>
                      <a:pt x="4" y="49"/>
                      <a:pt x="3" y="49"/>
                      <a:pt x="3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8"/>
                      <a:pt x="2" y="46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1"/>
                      <a:pt x="2" y="38"/>
                      <a:pt x="3" y="36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3" y="30"/>
                      <a:pt x="4" y="25"/>
                      <a:pt x="5" y="21"/>
                    </a:cubicBezTo>
                    <a:cubicBezTo>
                      <a:pt x="5" y="21"/>
                      <a:pt x="6" y="20"/>
                      <a:pt x="6" y="20"/>
                    </a:cubicBezTo>
                    <a:cubicBezTo>
                      <a:pt x="6" y="19"/>
                      <a:pt x="6" y="17"/>
                      <a:pt x="7" y="17"/>
                    </a:cubicBezTo>
                    <a:cubicBezTo>
                      <a:pt x="9" y="14"/>
                      <a:pt x="12" y="10"/>
                      <a:pt x="16" y="10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9" y="11"/>
                      <a:pt x="20" y="12"/>
                      <a:pt x="21" y="12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lose/>
                    <a:moveTo>
                      <a:pt x="13" y="54"/>
                    </a:moveTo>
                    <a:cubicBezTo>
                      <a:pt x="13" y="54"/>
                      <a:pt x="13" y="54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784"/>
              <p:cNvSpPr>
                <a:spLocks noEditPoints="1"/>
              </p:cNvSpPr>
              <p:nvPr/>
            </p:nvSpPr>
            <p:spPr bwMode="auto">
              <a:xfrm>
                <a:off x="364" y="1753"/>
                <a:ext cx="49" cy="61"/>
              </a:xfrm>
              <a:custGeom>
                <a:avLst/>
                <a:gdLst>
                  <a:gd name="T0" fmla="*/ 1 w 65"/>
                  <a:gd name="T1" fmla="*/ 52 h 79"/>
                  <a:gd name="T2" fmla="*/ 3 w 65"/>
                  <a:gd name="T3" fmla="*/ 57 h 79"/>
                  <a:gd name="T4" fmla="*/ 9 w 65"/>
                  <a:gd name="T5" fmla="*/ 68 h 79"/>
                  <a:gd name="T6" fmla="*/ 37 w 65"/>
                  <a:gd name="T7" fmla="*/ 77 h 79"/>
                  <a:gd name="T8" fmla="*/ 41 w 65"/>
                  <a:gd name="T9" fmla="*/ 75 h 79"/>
                  <a:gd name="T10" fmla="*/ 65 w 65"/>
                  <a:gd name="T11" fmla="*/ 39 h 79"/>
                  <a:gd name="T12" fmla="*/ 49 w 65"/>
                  <a:gd name="T13" fmla="*/ 14 h 79"/>
                  <a:gd name="T14" fmla="*/ 55 w 65"/>
                  <a:gd name="T15" fmla="*/ 24 h 79"/>
                  <a:gd name="T16" fmla="*/ 40 w 65"/>
                  <a:gd name="T17" fmla="*/ 36 h 79"/>
                  <a:gd name="T18" fmla="*/ 36 w 65"/>
                  <a:gd name="T19" fmla="*/ 14 h 79"/>
                  <a:gd name="T20" fmla="*/ 43 w 65"/>
                  <a:gd name="T21" fmla="*/ 11 h 79"/>
                  <a:gd name="T22" fmla="*/ 33 w 65"/>
                  <a:gd name="T23" fmla="*/ 15 h 79"/>
                  <a:gd name="T24" fmla="*/ 24 w 65"/>
                  <a:gd name="T25" fmla="*/ 33 h 79"/>
                  <a:gd name="T26" fmla="*/ 31 w 65"/>
                  <a:gd name="T27" fmla="*/ 10 h 79"/>
                  <a:gd name="T28" fmla="*/ 61 w 65"/>
                  <a:gd name="T29" fmla="*/ 34 h 79"/>
                  <a:gd name="T30" fmla="*/ 63 w 65"/>
                  <a:gd name="T31" fmla="*/ 40 h 79"/>
                  <a:gd name="T32" fmla="*/ 50 w 65"/>
                  <a:gd name="T33" fmla="*/ 44 h 79"/>
                  <a:gd name="T34" fmla="*/ 37 w 65"/>
                  <a:gd name="T35" fmla="*/ 46 h 79"/>
                  <a:gd name="T36" fmla="*/ 38 w 65"/>
                  <a:gd name="T37" fmla="*/ 40 h 79"/>
                  <a:gd name="T38" fmla="*/ 54 w 65"/>
                  <a:gd name="T39" fmla="*/ 28 h 79"/>
                  <a:gd name="T40" fmla="*/ 12 w 65"/>
                  <a:gd name="T41" fmla="*/ 29 h 79"/>
                  <a:gd name="T42" fmla="*/ 32 w 65"/>
                  <a:gd name="T43" fmla="*/ 39 h 79"/>
                  <a:gd name="T44" fmla="*/ 35 w 65"/>
                  <a:gd name="T45" fmla="*/ 45 h 79"/>
                  <a:gd name="T46" fmla="*/ 29 w 65"/>
                  <a:gd name="T47" fmla="*/ 47 h 79"/>
                  <a:gd name="T48" fmla="*/ 10 w 65"/>
                  <a:gd name="T49" fmla="*/ 49 h 79"/>
                  <a:gd name="T50" fmla="*/ 5 w 65"/>
                  <a:gd name="T51" fmla="*/ 26 h 79"/>
                  <a:gd name="T52" fmla="*/ 61 w 65"/>
                  <a:gd name="T53" fmla="*/ 45 h 79"/>
                  <a:gd name="T54" fmla="*/ 57 w 65"/>
                  <a:gd name="T55" fmla="*/ 65 h 79"/>
                  <a:gd name="T56" fmla="*/ 37 w 65"/>
                  <a:gd name="T57" fmla="*/ 48 h 79"/>
                  <a:gd name="T58" fmla="*/ 53 w 65"/>
                  <a:gd name="T59" fmla="*/ 46 h 79"/>
                  <a:gd name="T60" fmla="*/ 35 w 65"/>
                  <a:gd name="T61" fmla="*/ 49 h 79"/>
                  <a:gd name="T62" fmla="*/ 14 w 65"/>
                  <a:gd name="T63" fmla="*/ 67 h 79"/>
                  <a:gd name="T64" fmla="*/ 9 w 65"/>
                  <a:gd name="T65" fmla="*/ 65 h 79"/>
                  <a:gd name="T66" fmla="*/ 6 w 65"/>
                  <a:gd name="T67" fmla="*/ 59 h 79"/>
                  <a:gd name="T68" fmla="*/ 5 w 65"/>
                  <a:gd name="T69" fmla="*/ 52 h 79"/>
                  <a:gd name="T70" fmla="*/ 16 w 65"/>
                  <a:gd name="T71" fmla="*/ 50 h 79"/>
                  <a:gd name="T72" fmla="*/ 35 w 65"/>
                  <a:gd name="T73" fmla="*/ 49 h 79"/>
                  <a:gd name="T74" fmla="*/ 41 w 65"/>
                  <a:gd name="T75" fmla="*/ 61 h 79"/>
                  <a:gd name="T76" fmla="*/ 40 w 65"/>
                  <a:gd name="T77" fmla="*/ 73 h 79"/>
                  <a:gd name="T78" fmla="*/ 39 w 65"/>
                  <a:gd name="T79" fmla="*/ 64 h 79"/>
                  <a:gd name="T80" fmla="*/ 36 w 65"/>
                  <a:gd name="T81" fmla="*/ 66 h 79"/>
                  <a:gd name="T82" fmla="*/ 13 w 65"/>
                  <a:gd name="T83" fmla="*/ 69 h 79"/>
                  <a:gd name="T84" fmla="*/ 36 w 65"/>
                  <a:gd name="T85" fmla="*/ 6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5" h="79">
                    <a:moveTo>
                      <a:pt x="4" y="25"/>
                    </a:moveTo>
                    <a:cubicBezTo>
                      <a:pt x="0" y="30"/>
                      <a:pt x="0" y="33"/>
                      <a:pt x="0" y="43"/>
                    </a:cubicBezTo>
                    <a:cubicBezTo>
                      <a:pt x="0" y="51"/>
                      <a:pt x="0" y="51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4"/>
                      <a:pt x="2" y="55"/>
                      <a:pt x="2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3" y="59"/>
                      <a:pt x="4" y="60"/>
                    </a:cubicBezTo>
                    <a:cubicBezTo>
                      <a:pt x="5" y="62"/>
                      <a:pt x="6" y="63"/>
                      <a:pt x="6" y="63"/>
                    </a:cubicBezTo>
                    <a:cubicBezTo>
                      <a:pt x="6" y="64"/>
                      <a:pt x="8" y="67"/>
                      <a:pt x="9" y="68"/>
                    </a:cubicBezTo>
                    <a:cubicBezTo>
                      <a:pt x="16" y="76"/>
                      <a:pt x="24" y="76"/>
                      <a:pt x="35" y="75"/>
                    </a:cubicBezTo>
                    <a:cubicBezTo>
                      <a:pt x="36" y="75"/>
                      <a:pt x="37" y="75"/>
                      <a:pt x="37" y="75"/>
                    </a:cubicBezTo>
                    <a:cubicBezTo>
                      <a:pt x="37" y="76"/>
                      <a:pt x="37" y="76"/>
                      <a:pt x="37" y="77"/>
                    </a:cubicBezTo>
                    <a:cubicBezTo>
                      <a:pt x="36" y="78"/>
                      <a:pt x="36" y="79"/>
                      <a:pt x="37" y="79"/>
                    </a:cubicBezTo>
                    <a:cubicBezTo>
                      <a:pt x="39" y="79"/>
                      <a:pt x="39" y="79"/>
                      <a:pt x="39" y="77"/>
                    </a:cubicBezTo>
                    <a:cubicBezTo>
                      <a:pt x="39" y="75"/>
                      <a:pt x="39" y="75"/>
                      <a:pt x="41" y="75"/>
                    </a:cubicBezTo>
                    <a:cubicBezTo>
                      <a:pt x="43" y="75"/>
                      <a:pt x="46" y="75"/>
                      <a:pt x="49" y="73"/>
                    </a:cubicBezTo>
                    <a:cubicBezTo>
                      <a:pt x="61" y="68"/>
                      <a:pt x="65" y="59"/>
                      <a:pt x="65" y="46"/>
                    </a:cubicBezTo>
                    <a:cubicBezTo>
                      <a:pt x="65" y="41"/>
                      <a:pt x="65" y="40"/>
                      <a:pt x="65" y="39"/>
                    </a:cubicBezTo>
                    <a:cubicBezTo>
                      <a:pt x="56" y="0"/>
                      <a:pt x="23" y="1"/>
                      <a:pt x="4" y="25"/>
                    </a:cubicBezTo>
                    <a:close/>
                    <a:moveTo>
                      <a:pt x="43" y="11"/>
                    </a:moveTo>
                    <a:cubicBezTo>
                      <a:pt x="47" y="12"/>
                      <a:pt x="48" y="13"/>
                      <a:pt x="49" y="14"/>
                    </a:cubicBezTo>
                    <a:cubicBezTo>
                      <a:pt x="51" y="16"/>
                      <a:pt x="54" y="18"/>
                      <a:pt x="56" y="21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4" y="25"/>
                      <a:pt x="53" y="26"/>
                      <a:pt x="52" y="27"/>
                    </a:cubicBezTo>
                    <a:cubicBezTo>
                      <a:pt x="52" y="27"/>
                      <a:pt x="50" y="29"/>
                      <a:pt x="48" y="31"/>
                    </a:cubicBezTo>
                    <a:cubicBezTo>
                      <a:pt x="46" y="34"/>
                      <a:pt x="44" y="35"/>
                      <a:pt x="40" y="36"/>
                    </a:cubicBezTo>
                    <a:cubicBezTo>
                      <a:pt x="39" y="37"/>
                      <a:pt x="37" y="37"/>
                      <a:pt x="37" y="37"/>
                    </a:cubicBezTo>
                    <a:cubicBezTo>
                      <a:pt x="36" y="30"/>
                      <a:pt x="36" y="23"/>
                      <a:pt x="36" y="19"/>
                    </a:cubicBezTo>
                    <a:cubicBezTo>
                      <a:pt x="36" y="17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5" y="10"/>
                      <a:pt x="35" y="10"/>
                      <a:pt x="36" y="10"/>
                    </a:cubicBezTo>
                    <a:cubicBezTo>
                      <a:pt x="38" y="9"/>
                      <a:pt x="41" y="10"/>
                      <a:pt x="43" y="11"/>
                    </a:cubicBezTo>
                    <a:close/>
                    <a:moveTo>
                      <a:pt x="31" y="10"/>
                    </a:moveTo>
                    <a:cubicBezTo>
                      <a:pt x="32" y="10"/>
                      <a:pt x="32" y="11"/>
                      <a:pt x="33" y="12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4" y="16"/>
                      <a:pt x="34" y="34"/>
                      <a:pt x="34" y="36"/>
                    </a:cubicBezTo>
                    <a:cubicBezTo>
                      <a:pt x="34" y="37"/>
                      <a:pt x="34" y="37"/>
                      <a:pt x="33" y="37"/>
                    </a:cubicBezTo>
                    <a:cubicBezTo>
                      <a:pt x="32" y="37"/>
                      <a:pt x="26" y="35"/>
                      <a:pt x="24" y="33"/>
                    </a:cubicBezTo>
                    <a:cubicBezTo>
                      <a:pt x="23" y="33"/>
                      <a:pt x="21" y="31"/>
                      <a:pt x="19" y="31"/>
                    </a:cubicBezTo>
                    <a:cubicBezTo>
                      <a:pt x="14" y="28"/>
                      <a:pt x="12" y="25"/>
                      <a:pt x="6" y="24"/>
                    </a:cubicBezTo>
                    <a:cubicBezTo>
                      <a:pt x="17" y="11"/>
                      <a:pt x="29" y="11"/>
                      <a:pt x="31" y="10"/>
                    </a:cubicBezTo>
                    <a:close/>
                    <a:moveTo>
                      <a:pt x="58" y="24"/>
                    </a:moveTo>
                    <a:cubicBezTo>
                      <a:pt x="59" y="25"/>
                      <a:pt x="59" y="25"/>
                      <a:pt x="59" y="25"/>
                    </a:cubicBezTo>
                    <a:cubicBezTo>
                      <a:pt x="60" y="28"/>
                      <a:pt x="61" y="33"/>
                      <a:pt x="61" y="34"/>
                    </a:cubicBezTo>
                    <a:cubicBezTo>
                      <a:pt x="61" y="34"/>
                      <a:pt x="61" y="34"/>
                      <a:pt x="62" y="34"/>
                    </a:cubicBezTo>
                    <a:cubicBezTo>
                      <a:pt x="62" y="34"/>
                      <a:pt x="62" y="35"/>
                      <a:pt x="62" y="36"/>
                    </a:cubicBezTo>
                    <a:cubicBezTo>
                      <a:pt x="62" y="37"/>
                      <a:pt x="62" y="39"/>
                      <a:pt x="63" y="40"/>
                    </a:cubicBezTo>
                    <a:cubicBezTo>
                      <a:pt x="63" y="43"/>
                      <a:pt x="63" y="43"/>
                      <a:pt x="61" y="43"/>
                    </a:cubicBezTo>
                    <a:cubicBezTo>
                      <a:pt x="60" y="43"/>
                      <a:pt x="58" y="43"/>
                      <a:pt x="56" y="43"/>
                    </a:cubicBezTo>
                    <a:cubicBezTo>
                      <a:pt x="54" y="44"/>
                      <a:pt x="51" y="44"/>
                      <a:pt x="50" y="44"/>
                    </a:cubicBezTo>
                    <a:cubicBezTo>
                      <a:pt x="49" y="44"/>
                      <a:pt x="47" y="45"/>
                      <a:pt x="46" y="45"/>
                    </a:cubicBezTo>
                    <a:cubicBezTo>
                      <a:pt x="44" y="45"/>
                      <a:pt x="42" y="45"/>
                      <a:pt x="41" y="45"/>
                    </a:cubicBezTo>
                    <a:cubicBezTo>
                      <a:pt x="40" y="45"/>
                      <a:pt x="37" y="46"/>
                      <a:pt x="37" y="46"/>
                    </a:cubicBezTo>
                    <a:cubicBezTo>
                      <a:pt x="36" y="44"/>
                      <a:pt x="37" y="41"/>
                      <a:pt x="36" y="40"/>
                    </a:cubicBezTo>
                    <a:cubicBezTo>
                      <a:pt x="36" y="40"/>
                      <a:pt x="37" y="40"/>
                      <a:pt x="37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9" y="40"/>
                      <a:pt x="42" y="39"/>
                      <a:pt x="42" y="39"/>
                    </a:cubicBezTo>
                    <a:cubicBezTo>
                      <a:pt x="42" y="39"/>
                      <a:pt x="43" y="38"/>
                      <a:pt x="44" y="38"/>
                    </a:cubicBezTo>
                    <a:cubicBezTo>
                      <a:pt x="47" y="36"/>
                      <a:pt x="51" y="33"/>
                      <a:pt x="54" y="28"/>
                    </a:cubicBezTo>
                    <a:cubicBezTo>
                      <a:pt x="55" y="27"/>
                      <a:pt x="57" y="25"/>
                      <a:pt x="57" y="25"/>
                    </a:cubicBezTo>
                    <a:lnTo>
                      <a:pt x="58" y="24"/>
                    </a:lnTo>
                    <a:close/>
                    <a:moveTo>
                      <a:pt x="12" y="29"/>
                    </a:moveTo>
                    <a:cubicBezTo>
                      <a:pt x="14" y="31"/>
                      <a:pt x="15" y="32"/>
                      <a:pt x="16" y="32"/>
                    </a:cubicBezTo>
                    <a:cubicBezTo>
                      <a:pt x="17" y="32"/>
                      <a:pt x="19" y="34"/>
                      <a:pt x="24" y="36"/>
                    </a:cubicBezTo>
                    <a:cubicBezTo>
                      <a:pt x="26" y="37"/>
                      <a:pt x="29" y="38"/>
                      <a:pt x="32" y="39"/>
                    </a:cubicBezTo>
                    <a:cubicBezTo>
                      <a:pt x="33" y="39"/>
                      <a:pt x="34" y="39"/>
                      <a:pt x="34" y="39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3"/>
                      <a:pt x="34" y="44"/>
                      <a:pt x="35" y="45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4" y="47"/>
                      <a:pt x="33" y="47"/>
                    </a:cubicBezTo>
                    <a:cubicBezTo>
                      <a:pt x="31" y="47"/>
                      <a:pt x="30" y="47"/>
                      <a:pt x="29" y="47"/>
                    </a:cubicBezTo>
                    <a:cubicBezTo>
                      <a:pt x="28" y="47"/>
                      <a:pt x="25" y="48"/>
                      <a:pt x="23" y="48"/>
                    </a:cubicBezTo>
                    <a:cubicBezTo>
                      <a:pt x="20" y="48"/>
                      <a:pt x="17" y="48"/>
                      <a:pt x="15" y="48"/>
                    </a:cubicBezTo>
                    <a:cubicBezTo>
                      <a:pt x="13" y="49"/>
                      <a:pt x="11" y="49"/>
                      <a:pt x="10" y="49"/>
                    </a:cubicBezTo>
                    <a:cubicBezTo>
                      <a:pt x="8" y="49"/>
                      <a:pt x="6" y="49"/>
                      <a:pt x="5" y="49"/>
                    </a:cubicBezTo>
                    <a:cubicBezTo>
                      <a:pt x="4" y="49"/>
                      <a:pt x="3" y="49"/>
                      <a:pt x="3" y="49"/>
                    </a:cubicBezTo>
                    <a:cubicBezTo>
                      <a:pt x="1" y="44"/>
                      <a:pt x="1" y="31"/>
                      <a:pt x="5" y="26"/>
                    </a:cubicBezTo>
                    <a:cubicBezTo>
                      <a:pt x="8" y="26"/>
                      <a:pt x="10" y="27"/>
                      <a:pt x="12" y="29"/>
                    </a:cubicBezTo>
                    <a:close/>
                    <a:moveTo>
                      <a:pt x="60" y="45"/>
                    </a:moveTo>
                    <a:cubicBezTo>
                      <a:pt x="60" y="45"/>
                      <a:pt x="61" y="45"/>
                      <a:pt x="61" y="45"/>
                    </a:cubicBezTo>
                    <a:cubicBezTo>
                      <a:pt x="61" y="45"/>
                      <a:pt x="62" y="45"/>
                      <a:pt x="62" y="45"/>
                    </a:cubicBezTo>
                    <a:cubicBezTo>
                      <a:pt x="63" y="45"/>
                      <a:pt x="63" y="45"/>
                      <a:pt x="63" y="46"/>
                    </a:cubicBezTo>
                    <a:cubicBezTo>
                      <a:pt x="64" y="55"/>
                      <a:pt x="62" y="61"/>
                      <a:pt x="57" y="65"/>
                    </a:cubicBezTo>
                    <a:cubicBezTo>
                      <a:pt x="52" y="62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7"/>
                    </a:cubicBezTo>
                    <a:cubicBezTo>
                      <a:pt x="37" y="54"/>
                      <a:pt x="37" y="50"/>
                      <a:pt x="37" y="48"/>
                    </a:cubicBezTo>
                    <a:cubicBezTo>
                      <a:pt x="38" y="48"/>
                      <a:pt x="42" y="47"/>
                      <a:pt x="43" y="47"/>
                    </a:cubicBezTo>
                    <a:cubicBezTo>
                      <a:pt x="45" y="47"/>
                      <a:pt x="48" y="47"/>
                      <a:pt x="49" y="47"/>
                    </a:cubicBezTo>
                    <a:cubicBezTo>
                      <a:pt x="51" y="46"/>
                      <a:pt x="53" y="46"/>
                      <a:pt x="53" y="46"/>
                    </a:cubicBezTo>
                    <a:cubicBezTo>
                      <a:pt x="54" y="46"/>
                      <a:pt x="56" y="46"/>
                      <a:pt x="56" y="45"/>
                    </a:cubicBezTo>
                    <a:cubicBezTo>
                      <a:pt x="57" y="45"/>
                      <a:pt x="59" y="45"/>
                      <a:pt x="60" y="45"/>
                    </a:cubicBezTo>
                    <a:close/>
                    <a:moveTo>
                      <a:pt x="35" y="49"/>
                    </a:moveTo>
                    <a:cubicBezTo>
                      <a:pt x="35" y="51"/>
                      <a:pt x="36" y="57"/>
                      <a:pt x="36" y="59"/>
                    </a:cubicBezTo>
                    <a:cubicBezTo>
                      <a:pt x="29" y="59"/>
                      <a:pt x="22" y="61"/>
                      <a:pt x="16" y="65"/>
                    </a:cubicBezTo>
                    <a:cubicBezTo>
                      <a:pt x="16" y="65"/>
                      <a:pt x="14" y="66"/>
                      <a:pt x="14" y="67"/>
                    </a:cubicBezTo>
                    <a:cubicBezTo>
                      <a:pt x="12" y="68"/>
                      <a:pt x="11" y="68"/>
                      <a:pt x="11" y="67"/>
                    </a:cubicBezTo>
                    <a:cubicBezTo>
                      <a:pt x="11" y="67"/>
                      <a:pt x="11" y="67"/>
                      <a:pt x="10" y="66"/>
                    </a:cubicBezTo>
                    <a:cubicBezTo>
                      <a:pt x="10" y="65"/>
                      <a:pt x="9" y="65"/>
                      <a:pt x="9" y="65"/>
                    </a:cubicBezTo>
                    <a:cubicBezTo>
                      <a:pt x="9" y="65"/>
                      <a:pt x="9" y="64"/>
                      <a:pt x="8" y="63"/>
                    </a:cubicBezTo>
                    <a:cubicBezTo>
                      <a:pt x="7" y="62"/>
                      <a:pt x="7" y="61"/>
                      <a:pt x="7" y="61"/>
                    </a:cubicBezTo>
                    <a:cubicBezTo>
                      <a:pt x="7" y="61"/>
                      <a:pt x="7" y="60"/>
                      <a:pt x="6" y="59"/>
                    </a:cubicBezTo>
                    <a:cubicBezTo>
                      <a:pt x="6" y="57"/>
                      <a:pt x="5" y="56"/>
                      <a:pt x="5" y="55"/>
                    </a:cubicBezTo>
                    <a:cubicBezTo>
                      <a:pt x="4" y="53"/>
                      <a:pt x="4" y="52"/>
                      <a:pt x="4" y="52"/>
                    </a:cubicBezTo>
                    <a:cubicBezTo>
                      <a:pt x="4" y="52"/>
                      <a:pt x="5" y="52"/>
                      <a:pt x="5" y="52"/>
                    </a:cubicBezTo>
                    <a:cubicBezTo>
                      <a:pt x="6" y="52"/>
                      <a:pt x="8" y="52"/>
                      <a:pt x="9" y="51"/>
                    </a:cubicBezTo>
                    <a:cubicBezTo>
                      <a:pt x="11" y="51"/>
                      <a:pt x="13" y="51"/>
                      <a:pt x="14" y="51"/>
                    </a:cubicBezTo>
                    <a:cubicBezTo>
                      <a:pt x="15" y="50"/>
                      <a:pt x="16" y="50"/>
                      <a:pt x="16" y="50"/>
                    </a:cubicBezTo>
                    <a:cubicBezTo>
                      <a:pt x="16" y="50"/>
                      <a:pt x="19" y="50"/>
                      <a:pt x="22" y="50"/>
                    </a:cubicBezTo>
                    <a:cubicBezTo>
                      <a:pt x="25" y="50"/>
                      <a:pt x="28" y="49"/>
                      <a:pt x="28" y="49"/>
                    </a:cubicBezTo>
                    <a:cubicBezTo>
                      <a:pt x="30" y="49"/>
                      <a:pt x="33" y="48"/>
                      <a:pt x="35" y="49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39" y="61"/>
                    </a:cubicBezTo>
                    <a:cubicBezTo>
                      <a:pt x="40" y="61"/>
                      <a:pt x="40" y="61"/>
                      <a:pt x="41" y="61"/>
                    </a:cubicBezTo>
                    <a:cubicBezTo>
                      <a:pt x="43" y="62"/>
                      <a:pt x="46" y="63"/>
                      <a:pt x="49" y="63"/>
                    </a:cubicBezTo>
                    <a:cubicBezTo>
                      <a:pt x="51" y="64"/>
                      <a:pt x="56" y="66"/>
                      <a:pt x="56" y="67"/>
                    </a:cubicBezTo>
                    <a:cubicBezTo>
                      <a:pt x="52" y="70"/>
                      <a:pt x="46" y="74"/>
                      <a:pt x="40" y="73"/>
                    </a:cubicBezTo>
                    <a:cubicBezTo>
                      <a:pt x="39" y="73"/>
                      <a:pt x="39" y="72"/>
                      <a:pt x="39" y="71"/>
                    </a:cubicBezTo>
                    <a:cubicBezTo>
                      <a:pt x="39" y="69"/>
                      <a:pt x="39" y="68"/>
                      <a:pt x="39" y="68"/>
                    </a:cubicBezTo>
                    <a:cubicBezTo>
                      <a:pt x="39" y="67"/>
                      <a:pt x="39" y="66"/>
                      <a:pt x="39" y="64"/>
                    </a:cubicBezTo>
                    <a:lnTo>
                      <a:pt x="38" y="61"/>
                    </a:lnTo>
                    <a:close/>
                    <a:moveTo>
                      <a:pt x="36" y="61"/>
                    </a:moveTo>
                    <a:cubicBezTo>
                      <a:pt x="36" y="61"/>
                      <a:pt x="36" y="62"/>
                      <a:pt x="36" y="66"/>
                    </a:cubicBezTo>
                    <a:cubicBezTo>
                      <a:pt x="36" y="68"/>
                      <a:pt x="37" y="71"/>
                      <a:pt x="37" y="72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29" y="74"/>
                      <a:pt x="21" y="76"/>
                      <a:pt x="13" y="69"/>
                    </a:cubicBezTo>
                    <a:cubicBezTo>
                      <a:pt x="13" y="69"/>
                      <a:pt x="15" y="68"/>
                      <a:pt x="17" y="67"/>
                    </a:cubicBezTo>
                    <a:cubicBezTo>
                      <a:pt x="17" y="67"/>
                      <a:pt x="18" y="66"/>
                      <a:pt x="18" y="66"/>
                    </a:cubicBezTo>
                    <a:cubicBezTo>
                      <a:pt x="23" y="62"/>
                      <a:pt x="30" y="61"/>
                      <a:pt x="36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785"/>
              <p:cNvSpPr>
                <a:spLocks noEditPoints="1"/>
              </p:cNvSpPr>
              <p:nvPr/>
            </p:nvSpPr>
            <p:spPr bwMode="auto">
              <a:xfrm>
                <a:off x="458" y="2037"/>
                <a:ext cx="78" cy="81"/>
              </a:xfrm>
              <a:custGeom>
                <a:avLst/>
                <a:gdLst>
                  <a:gd name="T0" fmla="*/ 10 w 103"/>
                  <a:gd name="T1" fmla="*/ 33 h 106"/>
                  <a:gd name="T2" fmla="*/ 16 w 103"/>
                  <a:gd name="T3" fmla="*/ 59 h 106"/>
                  <a:gd name="T4" fmla="*/ 24 w 103"/>
                  <a:gd name="T5" fmla="*/ 99 h 106"/>
                  <a:gd name="T6" fmla="*/ 13 w 103"/>
                  <a:gd name="T7" fmla="*/ 93 h 106"/>
                  <a:gd name="T8" fmla="*/ 6 w 103"/>
                  <a:gd name="T9" fmla="*/ 90 h 106"/>
                  <a:gd name="T10" fmla="*/ 2 w 103"/>
                  <a:gd name="T11" fmla="*/ 102 h 106"/>
                  <a:gd name="T12" fmla="*/ 6 w 103"/>
                  <a:gd name="T13" fmla="*/ 100 h 106"/>
                  <a:gd name="T14" fmla="*/ 20 w 103"/>
                  <a:gd name="T15" fmla="*/ 102 h 106"/>
                  <a:gd name="T16" fmla="*/ 38 w 103"/>
                  <a:gd name="T17" fmla="*/ 97 h 106"/>
                  <a:gd name="T18" fmla="*/ 47 w 103"/>
                  <a:gd name="T19" fmla="*/ 103 h 106"/>
                  <a:gd name="T20" fmla="*/ 59 w 103"/>
                  <a:gd name="T21" fmla="*/ 102 h 106"/>
                  <a:gd name="T22" fmla="*/ 67 w 103"/>
                  <a:gd name="T23" fmla="*/ 99 h 106"/>
                  <a:gd name="T24" fmla="*/ 76 w 103"/>
                  <a:gd name="T25" fmla="*/ 98 h 106"/>
                  <a:gd name="T26" fmla="*/ 86 w 103"/>
                  <a:gd name="T27" fmla="*/ 103 h 106"/>
                  <a:gd name="T28" fmla="*/ 98 w 103"/>
                  <a:gd name="T29" fmla="*/ 101 h 106"/>
                  <a:gd name="T30" fmla="*/ 82 w 103"/>
                  <a:gd name="T31" fmla="*/ 101 h 106"/>
                  <a:gd name="T32" fmla="*/ 72 w 103"/>
                  <a:gd name="T33" fmla="*/ 97 h 106"/>
                  <a:gd name="T34" fmla="*/ 65 w 103"/>
                  <a:gd name="T35" fmla="*/ 88 h 106"/>
                  <a:gd name="T36" fmla="*/ 59 w 103"/>
                  <a:gd name="T37" fmla="*/ 96 h 106"/>
                  <a:gd name="T38" fmla="*/ 71 w 103"/>
                  <a:gd name="T39" fmla="*/ 56 h 106"/>
                  <a:gd name="T40" fmla="*/ 52 w 103"/>
                  <a:gd name="T41" fmla="*/ 48 h 106"/>
                  <a:gd name="T42" fmla="*/ 59 w 103"/>
                  <a:gd name="T43" fmla="*/ 98 h 106"/>
                  <a:gd name="T44" fmla="*/ 52 w 103"/>
                  <a:gd name="T45" fmla="*/ 98 h 106"/>
                  <a:gd name="T46" fmla="*/ 46 w 103"/>
                  <a:gd name="T47" fmla="*/ 98 h 106"/>
                  <a:gd name="T48" fmla="*/ 41 w 103"/>
                  <a:gd name="T49" fmla="*/ 101 h 106"/>
                  <a:gd name="T50" fmla="*/ 35 w 103"/>
                  <a:gd name="T51" fmla="*/ 99 h 106"/>
                  <a:gd name="T52" fmla="*/ 40 w 103"/>
                  <a:gd name="T53" fmla="*/ 60 h 106"/>
                  <a:gd name="T54" fmla="*/ 39 w 103"/>
                  <a:gd name="T55" fmla="*/ 56 h 106"/>
                  <a:gd name="T56" fmla="*/ 20 w 103"/>
                  <a:gd name="T57" fmla="*/ 58 h 106"/>
                  <a:gd name="T58" fmla="*/ 13 w 103"/>
                  <a:gd name="T59" fmla="*/ 32 h 106"/>
                  <a:gd name="T60" fmla="*/ 25 w 103"/>
                  <a:gd name="T61" fmla="*/ 10 h 106"/>
                  <a:gd name="T62" fmla="*/ 65 w 103"/>
                  <a:gd name="T63" fmla="*/ 14 h 106"/>
                  <a:gd name="T64" fmla="*/ 82 w 103"/>
                  <a:gd name="T65" fmla="*/ 43 h 106"/>
                  <a:gd name="T66" fmla="*/ 84 w 103"/>
                  <a:gd name="T67" fmla="*/ 44 h 106"/>
                  <a:gd name="T68" fmla="*/ 46 w 103"/>
                  <a:gd name="T69" fmla="*/ 7 h 106"/>
                  <a:gd name="T70" fmla="*/ 60 w 103"/>
                  <a:gd name="T71" fmla="*/ 17 h 106"/>
                  <a:gd name="T72" fmla="*/ 63 w 103"/>
                  <a:gd name="T73" fmla="*/ 19 h 106"/>
                  <a:gd name="T74" fmla="*/ 22 w 103"/>
                  <a:gd name="T75" fmla="*/ 33 h 106"/>
                  <a:gd name="T76" fmla="*/ 30 w 103"/>
                  <a:gd name="T77" fmla="*/ 25 h 106"/>
                  <a:gd name="T78" fmla="*/ 35 w 103"/>
                  <a:gd name="T79" fmla="*/ 19 h 106"/>
                  <a:gd name="T80" fmla="*/ 62 w 103"/>
                  <a:gd name="T81" fmla="*/ 45 h 106"/>
                  <a:gd name="T82" fmla="*/ 67 w 103"/>
                  <a:gd name="T83" fmla="*/ 34 h 106"/>
                  <a:gd name="T84" fmla="*/ 86 w 103"/>
                  <a:gd name="T85" fmla="*/ 59 h 106"/>
                  <a:gd name="T86" fmla="*/ 79 w 103"/>
                  <a:gd name="T87" fmla="*/ 58 h 106"/>
                  <a:gd name="T88" fmla="*/ 82 w 103"/>
                  <a:gd name="T89" fmla="*/ 57 h 106"/>
                  <a:gd name="T90" fmla="*/ 78 w 103"/>
                  <a:gd name="T91" fmla="*/ 65 h 106"/>
                  <a:gd name="T92" fmla="*/ 73 w 103"/>
                  <a:gd name="T93" fmla="*/ 80 h 106"/>
                  <a:gd name="T94" fmla="*/ 82 w 103"/>
                  <a:gd name="T95" fmla="*/ 89 h 106"/>
                  <a:gd name="T96" fmla="*/ 93 w 103"/>
                  <a:gd name="T97" fmla="*/ 82 h 106"/>
                  <a:gd name="T98" fmla="*/ 87 w 103"/>
                  <a:gd name="T99" fmla="*/ 65 h 106"/>
                  <a:gd name="T100" fmla="*/ 76 w 103"/>
                  <a:gd name="T101" fmla="*/ 69 h 106"/>
                  <a:gd name="T102" fmla="*/ 74 w 103"/>
                  <a:gd name="T103" fmla="*/ 71 h 106"/>
                  <a:gd name="T104" fmla="*/ 74 w 103"/>
                  <a:gd name="T105" fmla="*/ 73 h 106"/>
                  <a:gd name="T106" fmla="*/ 85 w 103"/>
                  <a:gd name="T107" fmla="*/ 85 h 106"/>
                  <a:gd name="T108" fmla="*/ 79 w 103"/>
                  <a:gd name="T109" fmla="*/ 78 h 106"/>
                  <a:gd name="T110" fmla="*/ 83 w 103"/>
                  <a:gd name="T111" fmla="*/ 78 h 106"/>
                  <a:gd name="T112" fmla="*/ 78 w 103"/>
                  <a:gd name="T113" fmla="*/ 7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3" h="106">
                    <a:moveTo>
                      <a:pt x="23" y="3"/>
                    </a:moveTo>
                    <a:cubicBezTo>
                      <a:pt x="22" y="3"/>
                      <a:pt x="18" y="5"/>
                      <a:pt x="16" y="7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1" y="16"/>
                      <a:pt x="1" y="13"/>
                      <a:pt x="4" y="25"/>
                    </a:cubicBezTo>
                    <a:cubicBezTo>
                      <a:pt x="4" y="26"/>
                      <a:pt x="5" y="26"/>
                      <a:pt x="5" y="27"/>
                    </a:cubicBezTo>
                    <a:cubicBezTo>
                      <a:pt x="5" y="27"/>
                      <a:pt x="5" y="28"/>
                      <a:pt x="6" y="29"/>
                    </a:cubicBezTo>
                    <a:cubicBezTo>
                      <a:pt x="6" y="29"/>
                      <a:pt x="7" y="30"/>
                      <a:pt x="7" y="30"/>
                    </a:cubicBezTo>
                    <a:cubicBezTo>
                      <a:pt x="7" y="30"/>
                      <a:pt x="8" y="32"/>
                      <a:pt x="10" y="33"/>
                    </a:cubicBezTo>
                    <a:cubicBezTo>
                      <a:pt x="11" y="34"/>
                      <a:pt x="11" y="34"/>
                      <a:pt x="10" y="35"/>
                    </a:cubicBezTo>
                    <a:cubicBezTo>
                      <a:pt x="10" y="35"/>
                      <a:pt x="10" y="36"/>
                      <a:pt x="10" y="36"/>
                    </a:cubicBezTo>
                    <a:cubicBezTo>
                      <a:pt x="9" y="36"/>
                      <a:pt x="8" y="39"/>
                      <a:pt x="8" y="40"/>
                    </a:cubicBezTo>
                    <a:cubicBezTo>
                      <a:pt x="8" y="42"/>
                      <a:pt x="9" y="45"/>
                      <a:pt x="10" y="46"/>
                    </a:cubicBezTo>
                    <a:cubicBezTo>
                      <a:pt x="11" y="47"/>
                      <a:pt x="12" y="49"/>
                      <a:pt x="14" y="50"/>
                    </a:cubicBezTo>
                    <a:cubicBezTo>
                      <a:pt x="14" y="50"/>
                      <a:pt x="15" y="50"/>
                      <a:pt x="14" y="50"/>
                    </a:cubicBezTo>
                    <a:cubicBezTo>
                      <a:pt x="14" y="51"/>
                      <a:pt x="14" y="52"/>
                      <a:pt x="14" y="54"/>
                    </a:cubicBezTo>
                    <a:cubicBezTo>
                      <a:pt x="13" y="57"/>
                      <a:pt x="14" y="58"/>
                      <a:pt x="16" y="59"/>
                    </a:cubicBezTo>
                    <a:cubicBezTo>
                      <a:pt x="18" y="61"/>
                      <a:pt x="24" y="61"/>
                      <a:pt x="25" y="60"/>
                    </a:cubicBezTo>
                    <a:cubicBezTo>
                      <a:pt x="27" y="58"/>
                      <a:pt x="27" y="58"/>
                      <a:pt x="28" y="59"/>
                    </a:cubicBezTo>
                    <a:cubicBezTo>
                      <a:pt x="29" y="61"/>
                      <a:pt x="31" y="61"/>
                      <a:pt x="33" y="63"/>
                    </a:cubicBezTo>
                    <a:cubicBezTo>
                      <a:pt x="34" y="64"/>
                      <a:pt x="36" y="61"/>
                      <a:pt x="38" y="60"/>
                    </a:cubicBezTo>
                    <a:cubicBezTo>
                      <a:pt x="37" y="70"/>
                      <a:pt x="30" y="88"/>
                      <a:pt x="27" y="98"/>
                    </a:cubicBezTo>
                    <a:cubicBezTo>
                      <a:pt x="27" y="98"/>
                      <a:pt x="26" y="98"/>
                      <a:pt x="26" y="98"/>
                    </a:cubicBezTo>
                    <a:cubicBezTo>
                      <a:pt x="25" y="98"/>
                      <a:pt x="25" y="98"/>
                      <a:pt x="25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3" y="98"/>
                      <a:pt x="23" y="98"/>
                      <a:pt x="22" y="99"/>
                    </a:cubicBezTo>
                    <a:cubicBezTo>
                      <a:pt x="20" y="101"/>
                      <a:pt x="19" y="95"/>
                      <a:pt x="18" y="94"/>
                    </a:cubicBezTo>
                    <a:cubicBezTo>
                      <a:pt x="17" y="95"/>
                      <a:pt x="17" y="93"/>
                      <a:pt x="18" y="92"/>
                    </a:cubicBezTo>
                    <a:cubicBezTo>
                      <a:pt x="18" y="90"/>
                      <a:pt x="18" y="89"/>
                      <a:pt x="17" y="89"/>
                    </a:cubicBezTo>
                    <a:cubicBezTo>
                      <a:pt x="17" y="89"/>
                      <a:pt x="17" y="90"/>
                      <a:pt x="16" y="90"/>
                    </a:cubicBezTo>
                    <a:cubicBezTo>
                      <a:pt x="16" y="92"/>
                      <a:pt x="15" y="93"/>
                      <a:pt x="14" y="94"/>
                    </a:cubicBezTo>
                    <a:cubicBezTo>
                      <a:pt x="14" y="95"/>
                      <a:pt x="14" y="94"/>
                      <a:pt x="14" y="94"/>
                    </a:cubicBezTo>
                    <a:cubicBezTo>
                      <a:pt x="14" y="93"/>
                      <a:pt x="13" y="93"/>
                      <a:pt x="13" y="93"/>
                    </a:cubicBezTo>
                    <a:cubicBezTo>
                      <a:pt x="13" y="93"/>
                      <a:pt x="13" y="92"/>
                      <a:pt x="13" y="91"/>
                    </a:cubicBezTo>
                    <a:cubicBezTo>
                      <a:pt x="13" y="90"/>
                      <a:pt x="13" y="88"/>
                      <a:pt x="13" y="88"/>
                    </a:cubicBezTo>
                    <a:cubicBezTo>
                      <a:pt x="13" y="88"/>
                      <a:pt x="12" y="86"/>
                      <a:pt x="11" y="86"/>
                    </a:cubicBezTo>
                    <a:cubicBezTo>
                      <a:pt x="11" y="86"/>
                      <a:pt x="11" y="88"/>
                      <a:pt x="11" y="88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1" y="90"/>
                      <a:pt x="10" y="94"/>
                      <a:pt x="10" y="94"/>
                    </a:cubicBezTo>
                    <a:cubicBezTo>
                      <a:pt x="8" y="90"/>
                      <a:pt x="9" y="95"/>
                      <a:pt x="8" y="92"/>
                    </a:cubicBezTo>
                    <a:cubicBezTo>
                      <a:pt x="8" y="91"/>
                      <a:pt x="7" y="90"/>
                      <a:pt x="6" y="90"/>
                    </a:cubicBezTo>
                    <a:cubicBezTo>
                      <a:pt x="5" y="89"/>
                      <a:pt x="4" y="89"/>
                      <a:pt x="4" y="89"/>
                    </a:cubicBezTo>
                    <a:cubicBezTo>
                      <a:pt x="4" y="88"/>
                      <a:pt x="3" y="88"/>
                      <a:pt x="3" y="89"/>
                    </a:cubicBezTo>
                    <a:cubicBezTo>
                      <a:pt x="2" y="89"/>
                      <a:pt x="3" y="90"/>
                      <a:pt x="3" y="90"/>
                    </a:cubicBezTo>
                    <a:cubicBezTo>
                      <a:pt x="4" y="90"/>
                      <a:pt x="5" y="92"/>
                      <a:pt x="5" y="93"/>
                    </a:cubicBezTo>
                    <a:cubicBezTo>
                      <a:pt x="5" y="94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9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1" y="103"/>
                      <a:pt x="2" y="103"/>
                      <a:pt x="2" y="102"/>
                    </a:cubicBezTo>
                    <a:cubicBezTo>
                      <a:pt x="2" y="102"/>
                      <a:pt x="2" y="101"/>
                      <a:pt x="3" y="101"/>
                    </a:cubicBezTo>
                    <a:cubicBezTo>
                      <a:pt x="4" y="100"/>
                      <a:pt x="5" y="98"/>
                      <a:pt x="5" y="97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6" y="96"/>
                      <a:pt x="6" y="96"/>
                      <a:pt x="6" y="95"/>
                    </a:cubicBezTo>
                    <a:cubicBezTo>
                      <a:pt x="6" y="94"/>
                      <a:pt x="6" y="93"/>
                      <a:pt x="6" y="93"/>
                    </a:cubicBezTo>
                    <a:cubicBezTo>
                      <a:pt x="6" y="91"/>
                      <a:pt x="6" y="91"/>
                      <a:pt x="6" y="92"/>
                    </a:cubicBezTo>
                    <a:cubicBezTo>
                      <a:pt x="7" y="92"/>
                      <a:pt x="7" y="93"/>
                      <a:pt x="7" y="95"/>
                    </a:cubicBezTo>
                    <a:cubicBezTo>
                      <a:pt x="7" y="98"/>
                      <a:pt x="7" y="98"/>
                      <a:pt x="6" y="100"/>
                    </a:cubicBezTo>
                    <a:cubicBezTo>
                      <a:pt x="5" y="101"/>
                      <a:pt x="5" y="102"/>
                      <a:pt x="6" y="103"/>
                    </a:cubicBezTo>
                    <a:cubicBezTo>
                      <a:pt x="7" y="103"/>
                      <a:pt x="7" y="103"/>
                      <a:pt x="8" y="101"/>
                    </a:cubicBezTo>
                    <a:cubicBezTo>
                      <a:pt x="9" y="99"/>
                      <a:pt x="10" y="99"/>
                      <a:pt x="10" y="101"/>
                    </a:cubicBezTo>
                    <a:cubicBezTo>
                      <a:pt x="10" y="101"/>
                      <a:pt x="11" y="102"/>
                      <a:pt x="12" y="101"/>
                    </a:cubicBezTo>
                    <a:cubicBezTo>
                      <a:pt x="13" y="101"/>
                      <a:pt x="13" y="100"/>
                      <a:pt x="14" y="98"/>
                    </a:cubicBezTo>
                    <a:cubicBezTo>
                      <a:pt x="15" y="96"/>
                      <a:pt x="15" y="96"/>
                      <a:pt x="16" y="96"/>
                    </a:cubicBezTo>
                    <a:cubicBezTo>
                      <a:pt x="16" y="97"/>
                      <a:pt x="16" y="97"/>
                      <a:pt x="16" y="98"/>
                    </a:cubicBezTo>
                    <a:cubicBezTo>
                      <a:pt x="16" y="101"/>
                      <a:pt x="19" y="101"/>
                      <a:pt x="20" y="102"/>
                    </a:cubicBezTo>
                    <a:cubicBezTo>
                      <a:pt x="22" y="102"/>
                      <a:pt x="25" y="103"/>
                      <a:pt x="27" y="104"/>
                    </a:cubicBezTo>
                    <a:cubicBezTo>
                      <a:pt x="28" y="104"/>
                      <a:pt x="28" y="104"/>
                      <a:pt x="29" y="103"/>
                    </a:cubicBezTo>
                    <a:cubicBezTo>
                      <a:pt x="29" y="103"/>
                      <a:pt x="29" y="103"/>
                      <a:pt x="30" y="103"/>
                    </a:cubicBezTo>
                    <a:cubicBezTo>
                      <a:pt x="31" y="103"/>
                      <a:pt x="32" y="104"/>
                      <a:pt x="33" y="104"/>
                    </a:cubicBezTo>
                    <a:cubicBezTo>
                      <a:pt x="34" y="104"/>
                      <a:pt x="35" y="104"/>
                      <a:pt x="35" y="103"/>
                    </a:cubicBezTo>
                    <a:cubicBezTo>
                      <a:pt x="36" y="102"/>
                      <a:pt x="37" y="100"/>
                      <a:pt x="37" y="98"/>
                    </a:cubicBezTo>
                    <a:cubicBezTo>
                      <a:pt x="37" y="98"/>
                      <a:pt x="37" y="97"/>
                      <a:pt x="37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8" y="98"/>
                      <a:pt x="39" y="99"/>
                      <a:pt x="39" y="99"/>
                    </a:cubicBezTo>
                    <a:cubicBezTo>
                      <a:pt x="39" y="101"/>
                      <a:pt x="40" y="104"/>
                      <a:pt x="41" y="105"/>
                    </a:cubicBezTo>
                    <a:cubicBezTo>
                      <a:pt x="42" y="106"/>
                      <a:pt x="42" y="106"/>
                      <a:pt x="43" y="104"/>
                    </a:cubicBezTo>
                    <a:cubicBezTo>
                      <a:pt x="43" y="103"/>
                      <a:pt x="43" y="102"/>
                      <a:pt x="44" y="102"/>
                    </a:cubicBezTo>
                    <a:cubicBezTo>
                      <a:pt x="44" y="102"/>
                      <a:pt x="44" y="102"/>
                      <a:pt x="44" y="101"/>
                    </a:cubicBezTo>
                    <a:cubicBezTo>
                      <a:pt x="44" y="101"/>
                      <a:pt x="44" y="101"/>
                      <a:pt x="45" y="101"/>
                    </a:cubicBezTo>
                    <a:cubicBezTo>
                      <a:pt x="45" y="101"/>
                      <a:pt x="45" y="102"/>
                      <a:pt x="45" y="102"/>
                    </a:cubicBezTo>
                    <a:cubicBezTo>
                      <a:pt x="45" y="102"/>
                      <a:pt x="47" y="103"/>
                      <a:pt x="47" y="103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49" y="104"/>
                      <a:pt x="49" y="101"/>
                      <a:pt x="49" y="101"/>
                    </a:cubicBezTo>
                    <a:cubicBezTo>
                      <a:pt x="49" y="101"/>
                      <a:pt x="49" y="101"/>
                      <a:pt x="50" y="101"/>
                    </a:cubicBezTo>
                    <a:cubicBezTo>
                      <a:pt x="50" y="101"/>
                      <a:pt x="50" y="101"/>
                      <a:pt x="50" y="102"/>
                    </a:cubicBezTo>
                    <a:cubicBezTo>
                      <a:pt x="50" y="102"/>
                      <a:pt x="53" y="103"/>
                      <a:pt x="54" y="102"/>
                    </a:cubicBezTo>
                    <a:cubicBezTo>
                      <a:pt x="54" y="102"/>
                      <a:pt x="54" y="102"/>
                      <a:pt x="55" y="103"/>
                    </a:cubicBezTo>
                    <a:cubicBezTo>
                      <a:pt x="57" y="103"/>
                      <a:pt x="57" y="103"/>
                      <a:pt x="58" y="103"/>
                    </a:cubicBezTo>
                    <a:cubicBezTo>
                      <a:pt x="58" y="102"/>
                      <a:pt x="59" y="102"/>
                      <a:pt x="59" y="102"/>
                    </a:cubicBezTo>
                    <a:cubicBezTo>
                      <a:pt x="60" y="103"/>
                      <a:pt x="61" y="103"/>
                      <a:pt x="61" y="103"/>
                    </a:cubicBezTo>
                    <a:cubicBezTo>
                      <a:pt x="62" y="104"/>
                      <a:pt x="63" y="104"/>
                      <a:pt x="63" y="103"/>
                    </a:cubicBezTo>
                    <a:cubicBezTo>
                      <a:pt x="63" y="103"/>
                      <a:pt x="64" y="102"/>
                      <a:pt x="64" y="101"/>
                    </a:cubicBezTo>
                    <a:cubicBezTo>
                      <a:pt x="65" y="100"/>
                      <a:pt x="65" y="98"/>
                      <a:pt x="65" y="95"/>
                    </a:cubicBezTo>
                    <a:cubicBezTo>
                      <a:pt x="66" y="93"/>
                      <a:pt x="66" y="93"/>
                      <a:pt x="66" y="93"/>
                    </a:cubicBezTo>
                    <a:cubicBezTo>
                      <a:pt x="67" y="93"/>
                      <a:pt x="67" y="94"/>
                      <a:pt x="67" y="95"/>
                    </a:cubicBezTo>
                    <a:cubicBezTo>
                      <a:pt x="67" y="96"/>
                      <a:pt x="67" y="97"/>
                      <a:pt x="67" y="97"/>
                    </a:cubicBezTo>
                    <a:cubicBezTo>
                      <a:pt x="67" y="97"/>
                      <a:pt x="67" y="99"/>
                      <a:pt x="67" y="99"/>
                    </a:cubicBezTo>
                    <a:cubicBezTo>
                      <a:pt x="66" y="99"/>
                      <a:pt x="66" y="103"/>
                      <a:pt x="66" y="103"/>
                    </a:cubicBezTo>
                    <a:cubicBezTo>
                      <a:pt x="67" y="104"/>
                      <a:pt x="68" y="104"/>
                      <a:pt x="68" y="103"/>
                    </a:cubicBezTo>
                    <a:cubicBezTo>
                      <a:pt x="68" y="102"/>
                      <a:pt x="69" y="101"/>
                      <a:pt x="69" y="101"/>
                    </a:cubicBezTo>
                    <a:cubicBezTo>
                      <a:pt x="69" y="101"/>
                      <a:pt x="69" y="100"/>
                      <a:pt x="69" y="100"/>
                    </a:cubicBezTo>
                    <a:cubicBezTo>
                      <a:pt x="69" y="100"/>
                      <a:pt x="69" y="99"/>
                      <a:pt x="69" y="99"/>
                    </a:cubicBezTo>
                    <a:cubicBezTo>
                      <a:pt x="70" y="99"/>
                      <a:pt x="70" y="99"/>
                      <a:pt x="71" y="99"/>
                    </a:cubicBezTo>
                    <a:cubicBezTo>
                      <a:pt x="72" y="100"/>
                      <a:pt x="73" y="99"/>
                      <a:pt x="74" y="98"/>
                    </a:cubicBezTo>
                    <a:cubicBezTo>
                      <a:pt x="75" y="96"/>
                      <a:pt x="76" y="96"/>
                      <a:pt x="76" y="98"/>
                    </a:cubicBezTo>
                    <a:cubicBezTo>
                      <a:pt x="75" y="99"/>
                      <a:pt x="76" y="99"/>
                      <a:pt x="76" y="100"/>
                    </a:cubicBezTo>
                    <a:cubicBezTo>
                      <a:pt x="76" y="100"/>
                      <a:pt x="77" y="101"/>
                      <a:pt x="77" y="101"/>
                    </a:cubicBezTo>
                    <a:cubicBezTo>
                      <a:pt x="77" y="102"/>
                      <a:pt x="77" y="102"/>
                      <a:pt x="79" y="102"/>
                    </a:cubicBezTo>
                    <a:cubicBezTo>
                      <a:pt x="79" y="101"/>
                      <a:pt x="80" y="101"/>
                      <a:pt x="80" y="102"/>
                    </a:cubicBezTo>
                    <a:cubicBezTo>
                      <a:pt x="80" y="102"/>
                      <a:pt x="80" y="102"/>
                      <a:pt x="81" y="103"/>
                    </a:cubicBezTo>
                    <a:cubicBezTo>
                      <a:pt x="82" y="104"/>
                      <a:pt x="82" y="104"/>
                      <a:pt x="82" y="104"/>
                    </a:cubicBezTo>
                    <a:cubicBezTo>
                      <a:pt x="82" y="103"/>
                      <a:pt x="83" y="103"/>
                      <a:pt x="83" y="104"/>
                    </a:cubicBezTo>
                    <a:cubicBezTo>
                      <a:pt x="84" y="104"/>
                      <a:pt x="84" y="104"/>
                      <a:pt x="86" y="103"/>
                    </a:cubicBezTo>
                    <a:cubicBezTo>
                      <a:pt x="88" y="102"/>
                      <a:pt x="89" y="101"/>
                      <a:pt x="92" y="101"/>
                    </a:cubicBezTo>
                    <a:cubicBezTo>
                      <a:pt x="95" y="101"/>
                      <a:pt x="96" y="101"/>
                      <a:pt x="97" y="103"/>
                    </a:cubicBezTo>
                    <a:cubicBezTo>
                      <a:pt x="98" y="105"/>
                      <a:pt x="99" y="106"/>
                      <a:pt x="101" y="105"/>
                    </a:cubicBezTo>
                    <a:cubicBezTo>
                      <a:pt x="101" y="104"/>
                      <a:pt x="102" y="104"/>
                      <a:pt x="102" y="104"/>
                    </a:cubicBezTo>
                    <a:cubicBezTo>
                      <a:pt x="102" y="105"/>
                      <a:pt x="102" y="104"/>
                      <a:pt x="103" y="104"/>
                    </a:cubicBezTo>
                    <a:cubicBezTo>
                      <a:pt x="103" y="102"/>
                      <a:pt x="103" y="102"/>
                      <a:pt x="102" y="103"/>
                    </a:cubicBezTo>
                    <a:cubicBezTo>
                      <a:pt x="101" y="103"/>
                      <a:pt x="101" y="103"/>
                      <a:pt x="100" y="103"/>
                    </a:cubicBezTo>
                    <a:cubicBezTo>
                      <a:pt x="100" y="103"/>
                      <a:pt x="99" y="102"/>
                      <a:pt x="98" y="101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2" y="99"/>
                      <a:pt x="92" y="99"/>
                      <a:pt x="92" y="99"/>
                    </a:cubicBezTo>
                    <a:cubicBezTo>
                      <a:pt x="89" y="100"/>
                      <a:pt x="88" y="100"/>
                      <a:pt x="87" y="100"/>
                    </a:cubicBezTo>
                    <a:cubicBezTo>
                      <a:pt x="86" y="101"/>
                      <a:pt x="85" y="101"/>
                      <a:pt x="85" y="101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4" y="101"/>
                      <a:pt x="84" y="101"/>
                      <a:pt x="84" y="100"/>
                    </a:cubicBezTo>
                    <a:cubicBezTo>
                      <a:pt x="83" y="100"/>
                      <a:pt x="83" y="100"/>
                      <a:pt x="83" y="101"/>
                    </a:cubicBezTo>
                    <a:cubicBezTo>
                      <a:pt x="83" y="101"/>
                      <a:pt x="83" y="101"/>
                      <a:pt x="82" y="101"/>
                    </a:cubicBezTo>
                    <a:cubicBezTo>
                      <a:pt x="81" y="101"/>
                      <a:pt x="81" y="101"/>
                      <a:pt x="81" y="100"/>
                    </a:cubicBezTo>
                    <a:cubicBezTo>
                      <a:pt x="80" y="98"/>
                      <a:pt x="80" y="98"/>
                      <a:pt x="79" y="99"/>
                    </a:cubicBezTo>
                    <a:cubicBezTo>
                      <a:pt x="79" y="99"/>
                      <a:pt x="78" y="100"/>
                      <a:pt x="78" y="99"/>
                    </a:cubicBezTo>
                    <a:cubicBezTo>
                      <a:pt x="77" y="99"/>
                      <a:pt x="77" y="99"/>
                      <a:pt x="77" y="98"/>
                    </a:cubicBezTo>
                    <a:cubicBezTo>
                      <a:pt x="77" y="97"/>
                      <a:pt x="77" y="96"/>
                      <a:pt x="77" y="96"/>
                    </a:cubicBezTo>
                    <a:cubicBezTo>
                      <a:pt x="76" y="94"/>
                      <a:pt x="76" y="94"/>
                      <a:pt x="75" y="95"/>
                    </a:cubicBezTo>
                    <a:cubicBezTo>
                      <a:pt x="74" y="95"/>
                      <a:pt x="73" y="95"/>
                      <a:pt x="73" y="96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1" y="97"/>
                      <a:pt x="72" y="96"/>
                      <a:pt x="72" y="95"/>
                    </a:cubicBezTo>
                    <a:cubicBezTo>
                      <a:pt x="72" y="93"/>
                      <a:pt x="72" y="92"/>
                      <a:pt x="72" y="92"/>
                    </a:cubicBezTo>
                    <a:cubicBezTo>
                      <a:pt x="71" y="91"/>
                      <a:pt x="71" y="91"/>
                      <a:pt x="71" y="91"/>
                    </a:cubicBezTo>
                    <a:cubicBezTo>
                      <a:pt x="71" y="92"/>
                      <a:pt x="70" y="92"/>
                      <a:pt x="70" y="93"/>
                    </a:cubicBezTo>
                    <a:cubicBezTo>
                      <a:pt x="70" y="95"/>
                      <a:pt x="69" y="97"/>
                      <a:pt x="69" y="97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7"/>
                      <a:pt x="68" y="97"/>
                      <a:pt x="68" y="97"/>
                    </a:cubicBezTo>
                    <a:cubicBezTo>
                      <a:pt x="68" y="94"/>
                      <a:pt x="67" y="90"/>
                      <a:pt x="65" y="88"/>
                    </a:cubicBezTo>
                    <a:cubicBezTo>
                      <a:pt x="63" y="87"/>
                      <a:pt x="63" y="87"/>
                      <a:pt x="63" y="88"/>
                    </a:cubicBezTo>
                    <a:cubicBezTo>
                      <a:pt x="63" y="88"/>
                      <a:pt x="63" y="89"/>
                      <a:pt x="63" y="89"/>
                    </a:cubicBezTo>
                    <a:cubicBezTo>
                      <a:pt x="64" y="90"/>
                      <a:pt x="64" y="90"/>
                      <a:pt x="64" y="91"/>
                    </a:cubicBezTo>
                    <a:cubicBezTo>
                      <a:pt x="64" y="93"/>
                      <a:pt x="64" y="97"/>
                      <a:pt x="63" y="98"/>
                    </a:cubicBezTo>
                    <a:cubicBezTo>
                      <a:pt x="63" y="98"/>
                      <a:pt x="62" y="98"/>
                      <a:pt x="61" y="97"/>
                    </a:cubicBezTo>
                    <a:cubicBezTo>
                      <a:pt x="61" y="97"/>
                      <a:pt x="61" y="97"/>
                      <a:pt x="61" y="98"/>
                    </a:cubicBezTo>
                    <a:cubicBezTo>
                      <a:pt x="61" y="98"/>
                      <a:pt x="61" y="98"/>
                      <a:pt x="61" y="98"/>
                    </a:cubicBezTo>
                    <a:cubicBezTo>
                      <a:pt x="61" y="97"/>
                      <a:pt x="60" y="96"/>
                      <a:pt x="59" y="96"/>
                    </a:cubicBezTo>
                    <a:cubicBezTo>
                      <a:pt x="50" y="86"/>
                      <a:pt x="50" y="69"/>
                      <a:pt x="50" y="57"/>
                    </a:cubicBezTo>
                    <a:cubicBezTo>
                      <a:pt x="51" y="53"/>
                      <a:pt x="52" y="53"/>
                      <a:pt x="53" y="56"/>
                    </a:cubicBezTo>
                    <a:cubicBezTo>
                      <a:pt x="54" y="58"/>
                      <a:pt x="55" y="59"/>
                      <a:pt x="58" y="61"/>
                    </a:cubicBezTo>
                    <a:cubicBezTo>
                      <a:pt x="61" y="63"/>
                      <a:pt x="63" y="61"/>
                      <a:pt x="65" y="59"/>
                    </a:cubicBezTo>
                    <a:cubicBezTo>
                      <a:pt x="66" y="58"/>
                      <a:pt x="66" y="58"/>
                      <a:pt x="67" y="58"/>
                    </a:cubicBezTo>
                    <a:cubicBezTo>
                      <a:pt x="69" y="59"/>
                      <a:pt x="71" y="60"/>
                      <a:pt x="73" y="59"/>
                    </a:cubicBezTo>
                    <a:cubicBezTo>
                      <a:pt x="74" y="58"/>
                      <a:pt x="75" y="56"/>
                      <a:pt x="74" y="55"/>
                    </a:cubicBezTo>
                    <a:cubicBezTo>
                      <a:pt x="73" y="55"/>
                      <a:pt x="73" y="55"/>
                      <a:pt x="71" y="56"/>
                    </a:cubicBezTo>
                    <a:cubicBezTo>
                      <a:pt x="70" y="58"/>
                      <a:pt x="67" y="57"/>
                      <a:pt x="67" y="55"/>
                    </a:cubicBezTo>
                    <a:cubicBezTo>
                      <a:pt x="66" y="53"/>
                      <a:pt x="64" y="54"/>
                      <a:pt x="64" y="56"/>
                    </a:cubicBezTo>
                    <a:cubicBezTo>
                      <a:pt x="64" y="57"/>
                      <a:pt x="64" y="57"/>
                      <a:pt x="62" y="58"/>
                    </a:cubicBezTo>
                    <a:cubicBezTo>
                      <a:pt x="61" y="60"/>
                      <a:pt x="59" y="60"/>
                      <a:pt x="57" y="59"/>
                    </a:cubicBezTo>
                    <a:cubicBezTo>
                      <a:pt x="55" y="58"/>
                      <a:pt x="54" y="56"/>
                      <a:pt x="54" y="53"/>
                    </a:cubicBezTo>
                    <a:cubicBezTo>
                      <a:pt x="53" y="51"/>
                      <a:pt x="53" y="51"/>
                      <a:pt x="52" y="51"/>
                    </a:cubicBezTo>
                    <a:cubicBezTo>
                      <a:pt x="51" y="51"/>
                      <a:pt x="51" y="51"/>
                      <a:pt x="51" y="50"/>
                    </a:cubicBezTo>
                    <a:cubicBezTo>
                      <a:pt x="51" y="50"/>
                      <a:pt x="52" y="49"/>
                      <a:pt x="52" y="48"/>
                    </a:cubicBezTo>
                    <a:cubicBezTo>
                      <a:pt x="52" y="45"/>
                      <a:pt x="54" y="41"/>
                      <a:pt x="56" y="39"/>
                    </a:cubicBezTo>
                    <a:cubicBezTo>
                      <a:pt x="57" y="39"/>
                      <a:pt x="58" y="38"/>
                      <a:pt x="58" y="38"/>
                    </a:cubicBezTo>
                    <a:cubicBezTo>
                      <a:pt x="58" y="38"/>
                      <a:pt x="59" y="38"/>
                      <a:pt x="59" y="37"/>
                    </a:cubicBezTo>
                    <a:cubicBezTo>
                      <a:pt x="59" y="37"/>
                      <a:pt x="59" y="37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6" y="36"/>
                      <a:pt x="51" y="42"/>
                      <a:pt x="50" y="45"/>
                    </a:cubicBezTo>
                    <a:cubicBezTo>
                      <a:pt x="50" y="47"/>
                      <a:pt x="49" y="51"/>
                      <a:pt x="49" y="54"/>
                    </a:cubicBezTo>
                    <a:cubicBezTo>
                      <a:pt x="48" y="69"/>
                      <a:pt x="47" y="87"/>
                      <a:pt x="59" y="98"/>
                    </a:cubicBezTo>
                    <a:cubicBezTo>
                      <a:pt x="60" y="100"/>
                      <a:pt x="61" y="100"/>
                      <a:pt x="59" y="100"/>
                    </a:cubicBezTo>
                    <a:cubicBezTo>
                      <a:pt x="59" y="99"/>
                      <a:pt x="58" y="99"/>
                      <a:pt x="58" y="99"/>
                    </a:cubicBezTo>
                    <a:cubicBezTo>
                      <a:pt x="58" y="100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100"/>
                    </a:cubicBezTo>
                    <a:cubicBezTo>
                      <a:pt x="57" y="100"/>
                      <a:pt x="57" y="101"/>
                      <a:pt x="56" y="101"/>
                    </a:cubicBezTo>
                    <a:cubicBezTo>
                      <a:pt x="55" y="101"/>
                      <a:pt x="55" y="100"/>
                      <a:pt x="55" y="100"/>
                    </a:cubicBezTo>
                    <a:cubicBezTo>
                      <a:pt x="55" y="99"/>
                      <a:pt x="54" y="99"/>
                      <a:pt x="54" y="99"/>
                    </a:cubicBezTo>
                    <a:cubicBezTo>
                      <a:pt x="53" y="99"/>
                      <a:pt x="53" y="99"/>
                      <a:pt x="52" y="98"/>
                    </a:cubicBezTo>
                    <a:cubicBezTo>
                      <a:pt x="51" y="98"/>
                      <a:pt x="51" y="99"/>
                      <a:pt x="52" y="100"/>
                    </a:cubicBezTo>
                    <a:cubicBezTo>
                      <a:pt x="53" y="100"/>
                      <a:pt x="53" y="101"/>
                      <a:pt x="52" y="101"/>
                    </a:cubicBezTo>
                    <a:cubicBezTo>
                      <a:pt x="52" y="101"/>
                      <a:pt x="52" y="100"/>
                      <a:pt x="51" y="99"/>
                    </a:cubicBezTo>
                    <a:cubicBezTo>
                      <a:pt x="50" y="98"/>
                      <a:pt x="49" y="98"/>
                      <a:pt x="49" y="98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7"/>
                      <a:pt x="47" y="97"/>
                    </a:cubicBezTo>
                    <a:cubicBezTo>
                      <a:pt x="47" y="97"/>
                      <a:pt x="46" y="97"/>
                      <a:pt x="46" y="98"/>
                    </a:cubicBezTo>
                    <a:cubicBezTo>
                      <a:pt x="46" y="98"/>
                      <a:pt x="46" y="99"/>
                      <a:pt x="46" y="99"/>
                    </a:cubicBezTo>
                    <a:cubicBezTo>
                      <a:pt x="47" y="99"/>
                      <a:pt x="47" y="99"/>
                      <a:pt x="47" y="100"/>
                    </a:cubicBezTo>
                    <a:cubicBezTo>
                      <a:pt x="47" y="101"/>
                      <a:pt x="47" y="101"/>
                      <a:pt x="47" y="101"/>
                    </a:cubicBezTo>
                    <a:cubicBezTo>
                      <a:pt x="45" y="100"/>
                      <a:pt x="44" y="98"/>
                      <a:pt x="44" y="97"/>
                    </a:cubicBezTo>
                    <a:cubicBezTo>
                      <a:pt x="44" y="96"/>
                      <a:pt x="43" y="96"/>
                      <a:pt x="42" y="97"/>
                    </a:cubicBezTo>
                    <a:cubicBezTo>
                      <a:pt x="42" y="97"/>
                      <a:pt x="42" y="98"/>
                      <a:pt x="42" y="99"/>
                    </a:cubicBezTo>
                    <a:cubicBezTo>
                      <a:pt x="42" y="99"/>
                      <a:pt x="42" y="101"/>
                      <a:pt x="42" y="102"/>
                    </a:cubicBezTo>
                    <a:cubicBezTo>
                      <a:pt x="41" y="102"/>
                      <a:pt x="41" y="101"/>
                      <a:pt x="41" y="101"/>
                    </a:cubicBezTo>
                    <a:cubicBezTo>
                      <a:pt x="40" y="100"/>
                      <a:pt x="40" y="99"/>
                      <a:pt x="39" y="98"/>
                    </a:cubicBezTo>
                    <a:cubicBezTo>
                      <a:pt x="39" y="97"/>
                      <a:pt x="39" y="96"/>
                      <a:pt x="39" y="96"/>
                    </a:cubicBezTo>
                    <a:cubicBezTo>
                      <a:pt x="38" y="95"/>
                      <a:pt x="38" y="95"/>
                      <a:pt x="38" y="94"/>
                    </a:cubicBezTo>
                    <a:cubicBezTo>
                      <a:pt x="38" y="94"/>
                      <a:pt x="38" y="93"/>
                      <a:pt x="37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4"/>
                      <a:pt x="36" y="94"/>
                      <a:pt x="36" y="95"/>
                    </a:cubicBezTo>
                    <a:cubicBezTo>
                      <a:pt x="36" y="95"/>
                      <a:pt x="36" y="96"/>
                      <a:pt x="36" y="97"/>
                    </a:cubicBezTo>
                    <a:cubicBezTo>
                      <a:pt x="36" y="98"/>
                      <a:pt x="36" y="99"/>
                      <a:pt x="35" y="99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1"/>
                      <a:pt x="34" y="101"/>
                      <a:pt x="34" y="101"/>
                    </a:cubicBezTo>
                    <a:cubicBezTo>
                      <a:pt x="33" y="101"/>
                      <a:pt x="33" y="101"/>
                      <a:pt x="32" y="101"/>
                    </a:cubicBezTo>
                    <a:cubicBezTo>
                      <a:pt x="32" y="102"/>
                      <a:pt x="32" y="102"/>
                      <a:pt x="30" y="101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29" y="98"/>
                      <a:pt x="30" y="97"/>
                      <a:pt x="30" y="95"/>
                    </a:cubicBezTo>
                    <a:cubicBezTo>
                      <a:pt x="33" y="83"/>
                      <a:pt x="39" y="72"/>
                      <a:pt x="40" y="60"/>
                    </a:cubicBezTo>
                    <a:cubicBezTo>
                      <a:pt x="40" y="59"/>
                      <a:pt x="40" y="58"/>
                      <a:pt x="41" y="57"/>
                    </a:cubicBezTo>
                    <a:cubicBezTo>
                      <a:pt x="41" y="57"/>
                      <a:pt x="41" y="53"/>
                      <a:pt x="41" y="50"/>
                    </a:cubicBezTo>
                    <a:cubicBezTo>
                      <a:pt x="41" y="46"/>
                      <a:pt x="41" y="43"/>
                      <a:pt x="41" y="42"/>
                    </a:cubicBezTo>
                    <a:cubicBezTo>
                      <a:pt x="42" y="40"/>
                      <a:pt x="42" y="39"/>
                      <a:pt x="41" y="39"/>
                    </a:cubicBezTo>
                    <a:cubicBezTo>
                      <a:pt x="40" y="38"/>
                      <a:pt x="40" y="38"/>
                      <a:pt x="39" y="40"/>
                    </a:cubicBezTo>
                    <a:cubicBezTo>
                      <a:pt x="39" y="41"/>
                      <a:pt x="39" y="43"/>
                      <a:pt x="39" y="44"/>
                    </a:cubicBezTo>
                    <a:cubicBezTo>
                      <a:pt x="39" y="45"/>
                      <a:pt x="39" y="49"/>
                      <a:pt x="39" y="51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7" y="58"/>
                      <a:pt x="36" y="59"/>
                      <a:pt x="35" y="59"/>
                    </a:cubicBezTo>
                    <a:cubicBezTo>
                      <a:pt x="34" y="60"/>
                      <a:pt x="34" y="60"/>
                      <a:pt x="31" y="59"/>
                    </a:cubicBezTo>
                    <a:cubicBezTo>
                      <a:pt x="29" y="58"/>
                      <a:pt x="29" y="58"/>
                      <a:pt x="29" y="56"/>
                    </a:cubicBezTo>
                    <a:cubicBezTo>
                      <a:pt x="28" y="55"/>
                      <a:pt x="28" y="55"/>
                      <a:pt x="27" y="55"/>
                    </a:cubicBezTo>
                    <a:cubicBezTo>
                      <a:pt x="26" y="55"/>
                      <a:pt x="25" y="55"/>
                      <a:pt x="26" y="56"/>
                    </a:cubicBezTo>
                    <a:cubicBezTo>
                      <a:pt x="26" y="56"/>
                      <a:pt x="25" y="57"/>
                      <a:pt x="24" y="57"/>
                    </a:cubicBezTo>
                    <a:cubicBezTo>
                      <a:pt x="22" y="59"/>
                      <a:pt x="21" y="59"/>
                      <a:pt x="20" y="58"/>
                    </a:cubicBezTo>
                    <a:cubicBezTo>
                      <a:pt x="16" y="57"/>
                      <a:pt x="16" y="57"/>
                      <a:pt x="16" y="55"/>
                    </a:cubicBezTo>
                    <a:cubicBezTo>
                      <a:pt x="16" y="54"/>
                      <a:pt x="18" y="50"/>
                      <a:pt x="19" y="50"/>
                    </a:cubicBezTo>
                    <a:cubicBezTo>
                      <a:pt x="20" y="50"/>
                      <a:pt x="20" y="48"/>
                      <a:pt x="19" y="48"/>
                    </a:cubicBezTo>
                    <a:cubicBezTo>
                      <a:pt x="19" y="47"/>
                      <a:pt x="18" y="47"/>
                      <a:pt x="16" y="47"/>
                    </a:cubicBezTo>
                    <a:cubicBezTo>
                      <a:pt x="13" y="47"/>
                      <a:pt x="11" y="46"/>
                      <a:pt x="11" y="42"/>
                    </a:cubicBezTo>
                    <a:cubicBezTo>
                      <a:pt x="10" y="38"/>
                      <a:pt x="11" y="36"/>
                      <a:pt x="14" y="35"/>
                    </a:cubicBezTo>
                    <a:cubicBezTo>
                      <a:pt x="15" y="35"/>
                      <a:pt x="15" y="35"/>
                      <a:pt x="15" y="34"/>
                    </a:cubicBezTo>
                    <a:cubicBezTo>
                      <a:pt x="15" y="33"/>
                      <a:pt x="14" y="33"/>
                      <a:pt x="13" y="32"/>
                    </a:cubicBezTo>
                    <a:cubicBezTo>
                      <a:pt x="11" y="32"/>
                      <a:pt x="9" y="30"/>
                      <a:pt x="8" y="28"/>
                    </a:cubicBezTo>
                    <a:cubicBezTo>
                      <a:pt x="5" y="24"/>
                      <a:pt x="6" y="24"/>
                      <a:pt x="6" y="22"/>
                    </a:cubicBezTo>
                    <a:cubicBezTo>
                      <a:pt x="5" y="18"/>
                      <a:pt x="9" y="17"/>
                      <a:pt x="12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7"/>
                      <a:pt x="15" y="17"/>
                      <a:pt x="16" y="15"/>
                    </a:cubicBezTo>
                    <a:cubicBezTo>
                      <a:pt x="15" y="11"/>
                      <a:pt x="15" y="11"/>
                      <a:pt x="19" y="7"/>
                    </a:cubicBezTo>
                    <a:cubicBezTo>
                      <a:pt x="21" y="6"/>
                      <a:pt x="22" y="6"/>
                      <a:pt x="23" y="6"/>
                    </a:cubicBezTo>
                    <a:cubicBezTo>
                      <a:pt x="25" y="6"/>
                      <a:pt x="25" y="8"/>
                      <a:pt x="25" y="10"/>
                    </a:cubicBezTo>
                    <a:cubicBezTo>
                      <a:pt x="25" y="11"/>
                      <a:pt x="25" y="12"/>
                      <a:pt x="26" y="12"/>
                    </a:cubicBezTo>
                    <a:cubicBezTo>
                      <a:pt x="28" y="12"/>
                      <a:pt x="28" y="12"/>
                      <a:pt x="28" y="10"/>
                    </a:cubicBezTo>
                    <a:cubicBezTo>
                      <a:pt x="28" y="3"/>
                      <a:pt x="43" y="8"/>
                      <a:pt x="46" y="10"/>
                    </a:cubicBezTo>
                    <a:cubicBezTo>
                      <a:pt x="47" y="11"/>
                      <a:pt x="48" y="13"/>
                      <a:pt x="48" y="13"/>
                    </a:cubicBezTo>
                    <a:cubicBezTo>
                      <a:pt x="49" y="14"/>
                      <a:pt x="49" y="14"/>
                      <a:pt x="50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5" y="8"/>
                      <a:pt x="63" y="1"/>
                      <a:pt x="64" y="12"/>
                    </a:cubicBezTo>
                    <a:cubicBezTo>
                      <a:pt x="64" y="14"/>
                      <a:pt x="64" y="14"/>
                      <a:pt x="65" y="14"/>
                    </a:cubicBezTo>
                    <a:cubicBezTo>
                      <a:pt x="66" y="14"/>
                      <a:pt x="68" y="14"/>
                      <a:pt x="69" y="13"/>
                    </a:cubicBezTo>
                    <a:cubicBezTo>
                      <a:pt x="74" y="12"/>
                      <a:pt x="77" y="16"/>
                      <a:pt x="79" y="20"/>
                    </a:cubicBezTo>
                    <a:cubicBezTo>
                      <a:pt x="79" y="22"/>
                      <a:pt x="79" y="24"/>
                      <a:pt x="77" y="27"/>
                    </a:cubicBezTo>
                    <a:cubicBezTo>
                      <a:pt x="76" y="27"/>
                      <a:pt x="76" y="28"/>
                      <a:pt x="76" y="28"/>
                    </a:cubicBezTo>
                    <a:cubicBezTo>
                      <a:pt x="76" y="29"/>
                      <a:pt x="78" y="29"/>
                      <a:pt x="79" y="28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5" y="31"/>
                      <a:pt x="84" y="39"/>
                      <a:pt x="82" y="43"/>
                    </a:cubicBezTo>
                    <a:cubicBezTo>
                      <a:pt x="81" y="44"/>
                      <a:pt x="80" y="44"/>
                      <a:pt x="79" y="44"/>
                    </a:cubicBezTo>
                    <a:cubicBezTo>
                      <a:pt x="78" y="44"/>
                      <a:pt x="77" y="45"/>
                      <a:pt x="78" y="46"/>
                    </a:cubicBez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50"/>
                      <a:pt x="78" y="50"/>
                      <a:pt x="79" y="50"/>
                    </a:cubicBezTo>
                    <a:cubicBezTo>
                      <a:pt x="79" y="50"/>
                      <a:pt x="79" y="49"/>
                      <a:pt x="80" y="48"/>
                    </a:cubicBezTo>
                    <a:cubicBezTo>
                      <a:pt x="80" y="47"/>
                      <a:pt x="80" y="46"/>
                      <a:pt x="82" y="46"/>
                    </a:cubicBezTo>
                    <a:cubicBezTo>
                      <a:pt x="82" y="46"/>
                      <a:pt x="83" y="45"/>
                      <a:pt x="83" y="45"/>
                    </a:cubicBezTo>
                    <a:cubicBezTo>
                      <a:pt x="83" y="44"/>
                      <a:pt x="84" y="44"/>
                      <a:pt x="84" y="44"/>
                    </a:cubicBezTo>
                    <a:cubicBezTo>
                      <a:pt x="86" y="41"/>
                      <a:pt x="86" y="34"/>
                      <a:pt x="85" y="31"/>
                    </a:cubicBezTo>
                    <a:cubicBezTo>
                      <a:pt x="85" y="29"/>
                      <a:pt x="85" y="28"/>
                      <a:pt x="83" y="27"/>
                    </a:cubicBezTo>
                    <a:cubicBezTo>
                      <a:pt x="82" y="26"/>
                      <a:pt x="81" y="26"/>
                      <a:pt x="81" y="26"/>
                    </a:cubicBezTo>
                    <a:cubicBezTo>
                      <a:pt x="80" y="25"/>
                      <a:pt x="80" y="25"/>
                      <a:pt x="80" y="23"/>
                    </a:cubicBezTo>
                    <a:cubicBezTo>
                      <a:pt x="81" y="16"/>
                      <a:pt x="76" y="11"/>
                      <a:pt x="70" y="11"/>
                    </a:cubicBezTo>
                    <a:cubicBezTo>
                      <a:pt x="67" y="11"/>
                      <a:pt x="67" y="11"/>
                      <a:pt x="67" y="10"/>
                    </a:cubicBezTo>
                    <a:cubicBezTo>
                      <a:pt x="64" y="0"/>
                      <a:pt x="55" y="5"/>
                      <a:pt x="50" y="11"/>
                    </a:cubicBezTo>
                    <a:cubicBezTo>
                      <a:pt x="50" y="11"/>
                      <a:pt x="47" y="9"/>
                      <a:pt x="46" y="7"/>
                    </a:cubicBezTo>
                    <a:cubicBezTo>
                      <a:pt x="41" y="4"/>
                      <a:pt x="34" y="3"/>
                      <a:pt x="29" y="5"/>
                    </a:cubicBezTo>
                    <a:cubicBezTo>
                      <a:pt x="28" y="6"/>
                      <a:pt x="27" y="5"/>
                      <a:pt x="27" y="5"/>
                    </a:cubicBezTo>
                    <a:cubicBezTo>
                      <a:pt x="25" y="4"/>
                      <a:pt x="24" y="3"/>
                      <a:pt x="23" y="3"/>
                    </a:cubicBezTo>
                    <a:close/>
                    <a:moveTo>
                      <a:pt x="60" y="15"/>
                    </a:moveTo>
                    <a:cubicBezTo>
                      <a:pt x="59" y="15"/>
                      <a:pt x="59" y="15"/>
                      <a:pt x="58" y="15"/>
                    </a:cubicBezTo>
                    <a:cubicBezTo>
                      <a:pt x="56" y="16"/>
                      <a:pt x="55" y="19"/>
                      <a:pt x="56" y="20"/>
                    </a:cubicBezTo>
                    <a:cubicBezTo>
                      <a:pt x="57" y="20"/>
                      <a:pt x="57" y="20"/>
                      <a:pt x="57" y="19"/>
                    </a:cubicBezTo>
                    <a:cubicBezTo>
                      <a:pt x="57" y="18"/>
                      <a:pt x="59" y="17"/>
                      <a:pt x="60" y="17"/>
                    </a:cubicBezTo>
                    <a:cubicBezTo>
                      <a:pt x="60" y="17"/>
                      <a:pt x="60" y="17"/>
                      <a:pt x="60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1"/>
                      <a:pt x="64" y="21"/>
                      <a:pt x="63" y="23"/>
                    </a:cubicBezTo>
                    <a:cubicBezTo>
                      <a:pt x="62" y="25"/>
                      <a:pt x="62" y="25"/>
                      <a:pt x="60" y="25"/>
                    </a:cubicBezTo>
                    <a:cubicBezTo>
                      <a:pt x="60" y="25"/>
                      <a:pt x="60" y="25"/>
                      <a:pt x="60" y="26"/>
                    </a:cubicBezTo>
                    <a:cubicBezTo>
                      <a:pt x="61" y="27"/>
                      <a:pt x="61" y="27"/>
                      <a:pt x="62" y="27"/>
                    </a:cubicBezTo>
                    <a:cubicBezTo>
                      <a:pt x="63" y="27"/>
                      <a:pt x="66" y="22"/>
                      <a:pt x="66" y="21"/>
                    </a:cubicBezTo>
                    <a:cubicBezTo>
                      <a:pt x="65" y="20"/>
                      <a:pt x="64" y="19"/>
                      <a:pt x="63" y="19"/>
                    </a:cubicBezTo>
                    <a:cubicBezTo>
                      <a:pt x="62" y="19"/>
                      <a:pt x="62" y="19"/>
                      <a:pt x="62" y="18"/>
                    </a:cubicBezTo>
                    <a:cubicBezTo>
                      <a:pt x="62" y="16"/>
                      <a:pt x="61" y="15"/>
                      <a:pt x="60" y="15"/>
                    </a:cubicBezTo>
                    <a:close/>
                    <a:moveTo>
                      <a:pt x="35" y="19"/>
                    </a:moveTo>
                    <a:cubicBezTo>
                      <a:pt x="33" y="19"/>
                      <a:pt x="32" y="20"/>
                      <a:pt x="31" y="21"/>
                    </a:cubicBezTo>
                    <a:cubicBezTo>
                      <a:pt x="30" y="22"/>
                      <a:pt x="30" y="22"/>
                      <a:pt x="29" y="22"/>
                    </a:cubicBezTo>
                    <a:cubicBezTo>
                      <a:pt x="26" y="22"/>
                      <a:pt x="24" y="24"/>
                      <a:pt x="24" y="27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2" y="30"/>
                      <a:pt x="22" y="31"/>
                      <a:pt x="22" y="33"/>
                    </a:cubicBezTo>
                    <a:cubicBezTo>
                      <a:pt x="22" y="37"/>
                      <a:pt x="24" y="41"/>
                      <a:pt x="26" y="42"/>
                    </a:cubicBezTo>
                    <a:cubicBezTo>
                      <a:pt x="27" y="42"/>
                      <a:pt x="27" y="42"/>
                      <a:pt x="28" y="42"/>
                    </a:cubicBezTo>
                    <a:cubicBezTo>
                      <a:pt x="29" y="42"/>
                      <a:pt x="29" y="41"/>
                      <a:pt x="27" y="40"/>
                    </a:cubicBezTo>
                    <a:cubicBezTo>
                      <a:pt x="25" y="39"/>
                      <a:pt x="25" y="39"/>
                      <a:pt x="24" y="37"/>
                    </a:cubicBezTo>
                    <a:cubicBezTo>
                      <a:pt x="24" y="35"/>
                      <a:pt x="23" y="33"/>
                      <a:pt x="24" y="32"/>
                    </a:cubicBezTo>
                    <a:cubicBezTo>
                      <a:pt x="24" y="31"/>
                      <a:pt x="24" y="31"/>
                      <a:pt x="25" y="31"/>
                    </a:cubicBezTo>
                    <a:cubicBezTo>
                      <a:pt x="27" y="31"/>
                      <a:pt x="27" y="31"/>
                      <a:pt x="27" y="29"/>
                    </a:cubicBezTo>
                    <a:cubicBezTo>
                      <a:pt x="25" y="25"/>
                      <a:pt x="28" y="22"/>
                      <a:pt x="30" y="25"/>
                    </a:cubicBezTo>
                    <a:cubicBezTo>
                      <a:pt x="31" y="26"/>
                      <a:pt x="31" y="26"/>
                      <a:pt x="32" y="25"/>
                    </a:cubicBezTo>
                    <a:cubicBezTo>
                      <a:pt x="32" y="25"/>
                      <a:pt x="32" y="25"/>
                      <a:pt x="32" y="24"/>
                    </a:cubicBezTo>
                    <a:cubicBezTo>
                      <a:pt x="31" y="21"/>
                      <a:pt x="36" y="19"/>
                      <a:pt x="38" y="22"/>
                    </a:cubicBezTo>
                    <a:cubicBezTo>
                      <a:pt x="38" y="22"/>
                      <a:pt x="39" y="24"/>
                      <a:pt x="39" y="25"/>
                    </a:cubicBezTo>
                    <a:cubicBezTo>
                      <a:pt x="39" y="26"/>
                      <a:pt x="39" y="27"/>
                      <a:pt x="40" y="27"/>
                    </a:cubicBezTo>
                    <a:cubicBezTo>
                      <a:pt x="41" y="27"/>
                      <a:pt x="41" y="24"/>
                      <a:pt x="40" y="21"/>
                    </a:cubicBezTo>
                    <a:cubicBezTo>
                      <a:pt x="39" y="20"/>
                      <a:pt x="38" y="19"/>
                      <a:pt x="36" y="19"/>
                    </a:cubicBezTo>
                    <a:cubicBezTo>
                      <a:pt x="35" y="19"/>
                      <a:pt x="35" y="19"/>
                      <a:pt x="35" y="19"/>
                    </a:cubicBezTo>
                    <a:close/>
                    <a:moveTo>
                      <a:pt x="65" y="31"/>
                    </a:moveTo>
                    <a:cubicBezTo>
                      <a:pt x="64" y="31"/>
                      <a:pt x="65" y="33"/>
                      <a:pt x="66" y="34"/>
                    </a:cubicBezTo>
                    <a:cubicBezTo>
                      <a:pt x="67" y="36"/>
                      <a:pt x="67" y="37"/>
                      <a:pt x="66" y="37"/>
                    </a:cubicBezTo>
                    <a:cubicBezTo>
                      <a:pt x="66" y="38"/>
                      <a:pt x="65" y="38"/>
                      <a:pt x="65" y="38"/>
                    </a:cubicBezTo>
                    <a:cubicBezTo>
                      <a:pt x="65" y="38"/>
                      <a:pt x="66" y="40"/>
                      <a:pt x="66" y="40"/>
                    </a:cubicBezTo>
                    <a:cubicBezTo>
                      <a:pt x="67" y="40"/>
                      <a:pt x="69" y="42"/>
                      <a:pt x="69" y="43"/>
                    </a:cubicBezTo>
                    <a:cubicBezTo>
                      <a:pt x="69" y="43"/>
                      <a:pt x="67" y="45"/>
                      <a:pt x="66" y="46"/>
                    </a:cubicBezTo>
                    <a:cubicBezTo>
                      <a:pt x="65" y="46"/>
                      <a:pt x="63" y="46"/>
                      <a:pt x="62" y="45"/>
                    </a:cubicBezTo>
                    <a:cubicBezTo>
                      <a:pt x="61" y="45"/>
                      <a:pt x="61" y="44"/>
                      <a:pt x="61" y="44"/>
                    </a:cubicBezTo>
                    <a:cubicBezTo>
                      <a:pt x="60" y="44"/>
                      <a:pt x="61" y="45"/>
                      <a:pt x="62" y="46"/>
                    </a:cubicBezTo>
                    <a:cubicBezTo>
                      <a:pt x="63" y="47"/>
                      <a:pt x="63" y="47"/>
                      <a:pt x="64" y="47"/>
                    </a:cubicBezTo>
                    <a:cubicBezTo>
                      <a:pt x="67" y="47"/>
                      <a:pt x="71" y="45"/>
                      <a:pt x="71" y="43"/>
                    </a:cubicBezTo>
                    <a:cubicBezTo>
                      <a:pt x="71" y="42"/>
                      <a:pt x="69" y="40"/>
                      <a:pt x="68" y="40"/>
                    </a:cubicBezTo>
                    <a:cubicBezTo>
                      <a:pt x="68" y="40"/>
                      <a:pt x="68" y="39"/>
                      <a:pt x="68" y="39"/>
                    </a:cubicBezTo>
                    <a:cubicBezTo>
                      <a:pt x="69" y="38"/>
                      <a:pt x="69" y="38"/>
                      <a:pt x="69" y="37"/>
                    </a:cubicBezTo>
                    <a:cubicBezTo>
                      <a:pt x="69" y="36"/>
                      <a:pt x="68" y="34"/>
                      <a:pt x="67" y="34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32"/>
                      <a:pt x="65" y="31"/>
                      <a:pt x="65" y="31"/>
                    </a:cubicBezTo>
                    <a:close/>
                    <a:moveTo>
                      <a:pt x="85" y="49"/>
                    </a:moveTo>
                    <a:cubicBezTo>
                      <a:pt x="85" y="49"/>
                      <a:pt x="85" y="49"/>
                      <a:pt x="85" y="49"/>
                    </a:cubicBezTo>
                    <a:cubicBezTo>
                      <a:pt x="85" y="49"/>
                      <a:pt x="85" y="49"/>
                      <a:pt x="85" y="49"/>
                    </a:cubicBezTo>
                    <a:cubicBezTo>
                      <a:pt x="85" y="50"/>
                      <a:pt x="85" y="50"/>
                      <a:pt x="85" y="52"/>
                    </a:cubicBezTo>
                    <a:cubicBezTo>
                      <a:pt x="85" y="53"/>
                      <a:pt x="86" y="54"/>
                      <a:pt x="86" y="55"/>
                    </a:cubicBezTo>
                    <a:cubicBezTo>
                      <a:pt x="86" y="56"/>
                      <a:pt x="86" y="58"/>
                      <a:pt x="86" y="59"/>
                    </a:cubicBezTo>
                    <a:cubicBezTo>
                      <a:pt x="86" y="61"/>
                      <a:pt x="86" y="62"/>
                      <a:pt x="86" y="62"/>
                    </a:cubicBezTo>
                    <a:cubicBezTo>
                      <a:pt x="87" y="63"/>
                      <a:pt x="88" y="63"/>
                      <a:pt x="88" y="62"/>
                    </a:cubicBezTo>
                    <a:cubicBezTo>
                      <a:pt x="88" y="61"/>
                      <a:pt x="88" y="55"/>
                      <a:pt x="88" y="53"/>
                    </a:cubicBezTo>
                    <a:cubicBezTo>
                      <a:pt x="88" y="52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0"/>
                      <a:pt x="86" y="49"/>
                      <a:pt x="85" y="49"/>
                    </a:cubicBezTo>
                    <a:close/>
                    <a:moveTo>
                      <a:pt x="75" y="46"/>
                    </a:moveTo>
                    <a:cubicBezTo>
                      <a:pt x="74" y="46"/>
                      <a:pt x="80" y="68"/>
                      <a:pt x="79" y="58"/>
                    </a:cubicBezTo>
                    <a:cubicBezTo>
                      <a:pt x="79" y="57"/>
                      <a:pt x="78" y="56"/>
                      <a:pt x="78" y="55"/>
                    </a:cubicBezTo>
                    <a:cubicBezTo>
                      <a:pt x="78" y="54"/>
                      <a:pt x="78" y="53"/>
                      <a:pt x="77" y="51"/>
                    </a:cubicBezTo>
                    <a:cubicBezTo>
                      <a:pt x="76" y="50"/>
                      <a:pt x="76" y="46"/>
                      <a:pt x="75" y="46"/>
                    </a:cubicBezTo>
                    <a:close/>
                    <a:moveTo>
                      <a:pt x="81" y="49"/>
                    </a:moveTo>
                    <a:cubicBezTo>
                      <a:pt x="81" y="49"/>
                      <a:pt x="81" y="49"/>
                      <a:pt x="81" y="50"/>
                    </a:cubicBezTo>
                    <a:cubicBezTo>
                      <a:pt x="81" y="50"/>
                      <a:pt x="81" y="51"/>
                      <a:pt x="81" y="51"/>
                    </a:cubicBezTo>
                    <a:cubicBezTo>
                      <a:pt x="80" y="52"/>
                      <a:pt x="80" y="52"/>
                      <a:pt x="81" y="53"/>
                    </a:cubicBezTo>
                    <a:cubicBezTo>
                      <a:pt x="81" y="54"/>
                      <a:pt x="82" y="56"/>
                      <a:pt x="82" y="57"/>
                    </a:cubicBezTo>
                    <a:cubicBezTo>
                      <a:pt x="82" y="59"/>
                      <a:pt x="82" y="60"/>
                      <a:pt x="82" y="61"/>
                    </a:cubicBezTo>
                    <a:cubicBezTo>
                      <a:pt x="82" y="62"/>
                      <a:pt x="82" y="63"/>
                      <a:pt x="83" y="63"/>
                    </a:cubicBezTo>
                    <a:cubicBezTo>
                      <a:pt x="83" y="63"/>
                      <a:pt x="83" y="61"/>
                      <a:pt x="83" y="58"/>
                    </a:cubicBezTo>
                    <a:cubicBezTo>
                      <a:pt x="83" y="54"/>
                      <a:pt x="83" y="53"/>
                      <a:pt x="82" y="51"/>
                    </a:cubicBezTo>
                    <a:cubicBezTo>
                      <a:pt x="82" y="50"/>
                      <a:pt x="82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lose/>
                    <a:moveTo>
                      <a:pt x="80" y="62"/>
                    </a:moveTo>
                    <a:cubicBezTo>
                      <a:pt x="79" y="63"/>
                      <a:pt x="79" y="66"/>
                      <a:pt x="78" y="65"/>
                    </a:cubicBezTo>
                    <a:cubicBezTo>
                      <a:pt x="77" y="62"/>
                      <a:pt x="75" y="64"/>
                      <a:pt x="73" y="65"/>
                    </a:cubicBezTo>
                    <a:cubicBezTo>
                      <a:pt x="69" y="66"/>
                      <a:pt x="68" y="67"/>
                      <a:pt x="66" y="66"/>
                    </a:cubicBezTo>
                    <a:cubicBezTo>
                      <a:pt x="65" y="65"/>
                      <a:pt x="64" y="65"/>
                      <a:pt x="64" y="66"/>
                    </a:cubicBezTo>
                    <a:cubicBezTo>
                      <a:pt x="66" y="69"/>
                      <a:pt x="69" y="70"/>
                      <a:pt x="70" y="73"/>
                    </a:cubicBezTo>
                    <a:cubicBezTo>
                      <a:pt x="71" y="74"/>
                      <a:pt x="73" y="76"/>
                      <a:pt x="75" y="76"/>
                    </a:cubicBezTo>
                    <a:cubicBezTo>
                      <a:pt x="75" y="76"/>
                      <a:pt x="76" y="76"/>
                      <a:pt x="76" y="76"/>
                    </a:cubicBezTo>
                    <a:cubicBezTo>
                      <a:pt x="76" y="76"/>
                      <a:pt x="75" y="77"/>
                      <a:pt x="74" y="78"/>
                    </a:cubicBezTo>
                    <a:cubicBezTo>
                      <a:pt x="73" y="78"/>
                      <a:pt x="73" y="79"/>
                      <a:pt x="73" y="80"/>
                    </a:cubicBezTo>
                    <a:cubicBezTo>
                      <a:pt x="73" y="82"/>
                      <a:pt x="73" y="84"/>
                      <a:pt x="73" y="85"/>
                    </a:cubicBezTo>
                    <a:cubicBezTo>
                      <a:pt x="74" y="87"/>
                      <a:pt x="74" y="88"/>
                      <a:pt x="75" y="88"/>
                    </a:cubicBezTo>
                    <a:cubicBezTo>
                      <a:pt x="75" y="88"/>
                      <a:pt x="76" y="89"/>
                      <a:pt x="76" y="89"/>
                    </a:cubicBezTo>
                    <a:cubicBezTo>
                      <a:pt x="76" y="89"/>
                      <a:pt x="77" y="90"/>
                      <a:pt x="79" y="89"/>
                    </a:cubicBezTo>
                    <a:cubicBezTo>
                      <a:pt x="80" y="89"/>
                      <a:pt x="80" y="90"/>
                      <a:pt x="80" y="90"/>
                    </a:cubicBezTo>
                    <a:cubicBezTo>
                      <a:pt x="80" y="90"/>
                      <a:pt x="81" y="91"/>
                      <a:pt x="81" y="91"/>
                    </a:cubicBezTo>
                    <a:cubicBezTo>
                      <a:pt x="82" y="92"/>
                      <a:pt x="83" y="91"/>
                      <a:pt x="82" y="90"/>
                    </a:cubicBezTo>
                    <a:cubicBezTo>
                      <a:pt x="82" y="89"/>
                      <a:pt x="82" y="89"/>
                      <a:pt x="82" y="89"/>
                    </a:cubicBezTo>
                    <a:cubicBezTo>
                      <a:pt x="83" y="89"/>
                      <a:pt x="83" y="90"/>
                      <a:pt x="83" y="90"/>
                    </a:cubicBezTo>
                    <a:cubicBezTo>
                      <a:pt x="83" y="90"/>
                      <a:pt x="83" y="90"/>
                      <a:pt x="84" y="90"/>
                    </a:cubicBezTo>
                    <a:cubicBezTo>
                      <a:pt x="84" y="90"/>
                      <a:pt x="84" y="90"/>
                      <a:pt x="84" y="90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5" y="90"/>
                      <a:pt x="86" y="91"/>
                      <a:pt x="87" y="90"/>
                    </a:cubicBezTo>
                    <a:cubicBezTo>
                      <a:pt x="87" y="90"/>
                      <a:pt x="88" y="89"/>
                      <a:pt x="89" y="89"/>
                    </a:cubicBezTo>
                    <a:cubicBezTo>
                      <a:pt x="91" y="88"/>
                      <a:pt x="93" y="86"/>
                      <a:pt x="93" y="82"/>
                    </a:cubicBezTo>
                    <a:cubicBezTo>
                      <a:pt x="94" y="78"/>
                      <a:pt x="93" y="76"/>
                      <a:pt x="90" y="74"/>
                    </a:cubicBezTo>
                    <a:cubicBezTo>
                      <a:pt x="88" y="72"/>
                      <a:pt x="84" y="70"/>
                      <a:pt x="82" y="72"/>
                    </a:cubicBezTo>
                    <a:cubicBezTo>
                      <a:pt x="81" y="72"/>
                      <a:pt x="81" y="73"/>
                      <a:pt x="81" y="73"/>
                    </a:cubicBezTo>
                    <a:cubicBezTo>
                      <a:pt x="81" y="73"/>
                      <a:pt x="81" y="73"/>
                      <a:pt x="80" y="74"/>
                    </a:cubicBezTo>
                    <a:cubicBezTo>
                      <a:pt x="80" y="74"/>
                      <a:pt x="80" y="74"/>
                      <a:pt x="80" y="71"/>
                    </a:cubicBezTo>
                    <a:cubicBezTo>
                      <a:pt x="80" y="69"/>
                      <a:pt x="81" y="66"/>
                      <a:pt x="81" y="64"/>
                    </a:cubicBezTo>
                    <a:cubicBezTo>
                      <a:pt x="81" y="63"/>
                      <a:pt x="80" y="62"/>
                      <a:pt x="80" y="62"/>
                    </a:cubicBezTo>
                    <a:close/>
                    <a:moveTo>
                      <a:pt x="87" y="65"/>
                    </a:moveTo>
                    <a:cubicBezTo>
                      <a:pt x="87" y="65"/>
                      <a:pt x="87" y="65"/>
                      <a:pt x="87" y="65"/>
                    </a:cubicBezTo>
                    <a:cubicBezTo>
                      <a:pt x="86" y="65"/>
                      <a:pt x="86" y="68"/>
                      <a:pt x="87" y="68"/>
                    </a:cubicBezTo>
                    <a:cubicBezTo>
                      <a:pt x="88" y="68"/>
                      <a:pt x="88" y="68"/>
                      <a:pt x="88" y="66"/>
                    </a:cubicBezTo>
                    <a:cubicBezTo>
                      <a:pt x="88" y="66"/>
                      <a:pt x="87" y="65"/>
                      <a:pt x="87" y="65"/>
                    </a:cubicBezTo>
                    <a:close/>
                    <a:moveTo>
                      <a:pt x="76" y="66"/>
                    </a:moveTo>
                    <a:cubicBezTo>
                      <a:pt x="76" y="66"/>
                      <a:pt x="76" y="66"/>
                      <a:pt x="77" y="66"/>
                    </a:cubicBezTo>
                    <a:cubicBezTo>
                      <a:pt x="78" y="67"/>
                      <a:pt x="78" y="67"/>
                      <a:pt x="77" y="68"/>
                    </a:cubicBezTo>
                    <a:cubicBezTo>
                      <a:pt x="77" y="70"/>
                      <a:pt x="77" y="71"/>
                      <a:pt x="76" y="69"/>
                    </a:cubicBezTo>
                    <a:cubicBezTo>
                      <a:pt x="76" y="67"/>
                      <a:pt x="75" y="66"/>
                      <a:pt x="75" y="67"/>
                    </a:cubicBezTo>
                    <a:cubicBezTo>
                      <a:pt x="75" y="67"/>
                      <a:pt x="75" y="68"/>
                      <a:pt x="75" y="69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5" y="70"/>
                      <a:pt x="74" y="70"/>
                      <a:pt x="74" y="69"/>
                    </a:cubicBezTo>
                    <a:cubicBezTo>
                      <a:pt x="73" y="68"/>
                      <a:pt x="71" y="68"/>
                      <a:pt x="71" y="68"/>
                    </a:cubicBezTo>
                    <a:cubicBezTo>
                      <a:pt x="71" y="69"/>
                      <a:pt x="72" y="70"/>
                      <a:pt x="73" y="70"/>
                    </a:cubicBezTo>
                    <a:cubicBezTo>
                      <a:pt x="73" y="70"/>
                      <a:pt x="73" y="71"/>
                      <a:pt x="74" y="71"/>
                    </a:cubicBezTo>
                    <a:cubicBezTo>
                      <a:pt x="75" y="71"/>
                      <a:pt x="75" y="72"/>
                      <a:pt x="74" y="72"/>
                    </a:cubicBezTo>
                    <a:cubicBezTo>
                      <a:pt x="73" y="72"/>
                      <a:pt x="72" y="72"/>
                      <a:pt x="71" y="70"/>
                    </a:cubicBezTo>
                    <a:cubicBezTo>
                      <a:pt x="70" y="69"/>
                      <a:pt x="66" y="68"/>
                      <a:pt x="71" y="68"/>
                    </a:cubicBezTo>
                    <a:cubicBezTo>
                      <a:pt x="72" y="67"/>
                      <a:pt x="74" y="67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lose/>
                    <a:moveTo>
                      <a:pt x="77" y="72"/>
                    </a:moveTo>
                    <a:cubicBezTo>
                      <a:pt x="77" y="73"/>
                      <a:pt x="75" y="74"/>
                      <a:pt x="74" y="74"/>
                    </a:cubicBezTo>
                    <a:cubicBezTo>
                      <a:pt x="73" y="73"/>
                      <a:pt x="73" y="73"/>
                      <a:pt x="74" y="73"/>
                    </a:cubicBezTo>
                    <a:cubicBezTo>
                      <a:pt x="75" y="73"/>
                      <a:pt x="76" y="72"/>
                      <a:pt x="77" y="72"/>
                    </a:cubicBezTo>
                    <a:close/>
                    <a:moveTo>
                      <a:pt x="88" y="75"/>
                    </a:moveTo>
                    <a:cubicBezTo>
                      <a:pt x="91" y="77"/>
                      <a:pt x="91" y="78"/>
                      <a:pt x="91" y="81"/>
                    </a:cubicBezTo>
                    <a:cubicBezTo>
                      <a:pt x="91" y="83"/>
                      <a:pt x="91" y="84"/>
                      <a:pt x="90" y="85"/>
                    </a:cubicBezTo>
                    <a:cubicBezTo>
                      <a:pt x="89" y="86"/>
                      <a:pt x="88" y="86"/>
                      <a:pt x="87" y="86"/>
                    </a:cubicBezTo>
                    <a:cubicBezTo>
                      <a:pt x="87" y="85"/>
                      <a:pt x="87" y="85"/>
                      <a:pt x="86" y="85"/>
                    </a:cubicBezTo>
                    <a:cubicBezTo>
                      <a:pt x="86" y="85"/>
                      <a:pt x="86" y="85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4" y="86"/>
                      <a:pt x="84" y="87"/>
                      <a:pt x="84" y="85"/>
                    </a:cubicBezTo>
                    <a:cubicBezTo>
                      <a:pt x="84" y="84"/>
                      <a:pt x="83" y="84"/>
                      <a:pt x="82" y="85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1" y="85"/>
                      <a:pt x="81" y="85"/>
                      <a:pt x="81" y="86"/>
                    </a:cubicBezTo>
                    <a:cubicBezTo>
                      <a:pt x="80" y="87"/>
                      <a:pt x="80" y="87"/>
                      <a:pt x="78" y="86"/>
                    </a:cubicBezTo>
                    <a:cubicBezTo>
                      <a:pt x="76" y="86"/>
                      <a:pt x="75" y="85"/>
                      <a:pt x="75" y="84"/>
                    </a:cubicBezTo>
                    <a:cubicBezTo>
                      <a:pt x="75" y="83"/>
                      <a:pt x="75" y="82"/>
                      <a:pt x="75" y="81"/>
                    </a:cubicBezTo>
                    <a:cubicBezTo>
                      <a:pt x="76" y="78"/>
                      <a:pt x="78" y="77"/>
                      <a:pt x="79" y="78"/>
                    </a:cubicBezTo>
                    <a:cubicBezTo>
                      <a:pt x="80" y="79"/>
                      <a:pt x="80" y="79"/>
                      <a:pt x="79" y="80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9" y="82"/>
                      <a:pt x="79" y="83"/>
                      <a:pt x="79" y="83"/>
                    </a:cubicBezTo>
                    <a:cubicBezTo>
                      <a:pt x="78" y="84"/>
                      <a:pt x="79" y="84"/>
                      <a:pt x="79" y="84"/>
                    </a:cubicBezTo>
                    <a:cubicBezTo>
                      <a:pt x="80" y="84"/>
                      <a:pt x="80" y="84"/>
                      <a:pt x="81" y="83"/>
                    </a:cubicBezTo>
                    <a:cubicBezTo>
                      <a:pt x="81" y="81"/>
                      <a:pt x="82" y="80"/>
                      <a:pt x="84" y="80"/>
                    </a:cubicBezTo>
                    <a:cubicBezTo>
                      <a:pt x="86" y="80"/>
                      <a:pt x="86" y="80"/>
                      <a:pt x="85" y="79"/>
                    </a:cubicBezTo>
                    <a:cubicBezTo>
                      <a:pt x="84" y="78"/>
                      <a:pt x="83" y="78"/>
                      <a:pt x="83" y="78"/>
                    </a:cubicBezTo>
                    <a:cubicBezTo>
                      <a:pt x="82" y="79"/>
                      <a:pt x="82" y="79"/>
                      <a:pt x="81" y="78"/>
                    </a:cubicBezTo>
                    <a:cubicBezTo>
                      <a:pt x="80" y="78"/>
                      <a:pt x="81" y="76"/>
                      <a:pt x="82" y="75"/>
                    </a:cubicBezTo>
                    <a:cubicBezTo>
                      <a:pt x="84" y="72"/>
                      <a:pt x="86" y="73"/>
                      <a:pt x="88" y="75"/>
                    </a:cubicBezTo>
                    <a:close/>
                    <a:moveTo>
                      <a:pt x="78" y="75"/>
                    </a:move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6"/>
                      <a:pt x="78" y="76"/>
                    </a:cubicBezTo>
                    <a:cubicBezTo>
                      <a:pt x="77" y="76"/>
                      <a:pt x="77" y="76"/>
                      <a:pt x="77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lose/>
                    <a:moveTo>
                      <a:pt x="12" y="97"/>
                    </a:moveTo>
                    <a:cubicBezTo>
                      <a:pt x="11" y="101"/>
                      <a:pt x="11" y="98"/>
                      <a:pt x="11" y="97"/>
                    </a:cubicBezTo>
                    <a:cubicBezTo>
                      <a:pt x="12" y="87"/>
                      <a:pt x="12" y="95"/>
                      <a:pt x="12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786"/>
              <p:cNvSpPr>
                <a:spLocks noEditPoints="1"/>
              </p:cNvSpPr>
              <p:nvPr/>
            </p:nvSpPr>
            <p:spPr bwMode="auto">
              <a:xfrm>
                <a:off x="387" y="1445"/>
                <a:ext cx="45" cy="88"/>
              </a:xfrm>
              <a:custGeom>
                <a:avLst/>
                <a:gdLst>
                  <a:gd name="T0" fmla="*/ 9 w 60"/>
                  <a:gd name="T1" fmla="*/ 106 h 115"/>
                  <a:gd name="T2" fmla="*/ 5 w 60"/>
                  <a:gd name="T3" fmla="*/ 62 h 115"/>
                  <a:gd name="T4" fmla="*/ 4 w 60"/>
                  <a:gd name="T5" fmla="*/ 43 h 115"/>
                  <a:gd name="T6" fmla="*/ 4 w 60"/>
                  <a:gd name="T7" fmla="*/ 26 h 115"/>
                  <a:gd name="T8" fmla="*/ 13 w 60"/>
                  <a:gd name="T9" fmla="*/ 16 h 115"/>
                  <a:gd name="T10" fmla="*/ 22 w 60"/>
                  <a:gd name="T11" fmla="*/ 11 h 115"/>
                  <a:gd name="T12" fmla="*/ 30 w 60"/>
                  <a:gd name="T13" fmla="*/ 5 h 115"/>
                  <a:gd name="T14" fmla="*/ 41 w 60"/>
                  <a:gd name="T15" fmla="*/ 2 h 115"/>
                  <a:gd name="T16" fmla="*/ 36 w 60"/>
                  <a:gd name="T17" fmla="*/ 4 h 115"/>
                  <a:gd name="T18" fmla="*/ 31 w 60"/>
                  <a:gd name="T19" fmla="*/ 7 h 115"/>
                  <a:gd name="T20" fmla="*/ 26 w 60"/>
                  <a:gd name="T21" fmla="*/ 15 h 115"/>
                  <a:gd name="T22" fmla="*/ 18 w 60"/>
                  <a:gd name="T23" fmla="*/ 18 h 115"/>
                  <a:gd name="T24" fmla="*/ 9 w 60"/>
                  <a:gd name="T25" fmla="*/ 23 h 115"/>
                  <a:gd name="T26" fmla="*/ 6 w 60"/>
                  <a:gd name="T27" fmla="*/ 35 h 115"/>
                  <a:gd name="T28" fmla="*/ 9 w 60"/>
                  <a:gd name="T29" fmla="*/ 41 h 115"/>
                  <a:gd name="T30" fmla="*/ 19 w 60"/>
                  <a:gd name="T31" fmla="*/ 36 h 115"/>
                  <a:gd name="T32" fmla="*/ 27 w 60"/>
                  <a:gd name="T33" fmla="*/ 41 h 115"/>
                  <a:gd name="T34" fmla="*/ 36 w 60"/>
                  <a:gd name="T35" fmla="*/ 48 h 115"/>
                  <a:gd name="T36" fmla="*/ 47 w 60"/>
                  <a:gd name="T37" fmla="*/ 58 h 115"/>
                  <a:gd name="T38" fmla="*/ 51 w 60"/>
                  <a:gd name="T39" fmla="*/ 62 h 115"/>
                  <a:gd name="T40" fmla="*/ 58 w 60"/>
                  <a:gd name="T41" fmla="*/ 92 h 115"/>
                  <a:gd name="T42" fmla="*/ 59 w 60"/>
                  <a:gd name="T43" fmla="*/ 97 h 115"/>
                  <a:gd name="T44" fmla="*/ 60 w 60"/>
                  <a:gd name="T45" fmla="*/ 106 h 115"/>
                  <a:gd name="T46" fmla="*/ 50 w 60"/>
                  <a:gd name="T47" fmla="*/ 107 h 115"/>
                  <a:gd name="T48" fmla="*/ 36 w 60"/>
                  <a:gd name="T49" fmla="*/ 109 h 115"/>
                  <a:gd name="T50" fmla="*/ 13 w 60"/>
                  <a:gd name="T51" fmla="*/ 115 h 115"/>
                  <a:gd name="T52" fmla="*/ 29 w 60"/>
                  <a:gd name="T53" fmla="*/ 109 h 115"/>
                  <a:gd name="T54" fmla="*/ 25 w 60"/>
                  <a:gd name="T55" fmla="*/ 91 h 115"/>
                  <a:gd name="T56" fmla="*/ 36 w 60"/>
                  <a:gd name="T57" fmla="*/ 88 h 115"/>
                  <a:gd name="T58" fmla="*/ 39 w 60"/>
                  <a:gd name="T59" fmla="*/ 100 h 115"/>
                  <a:gd name="T60" fmla="*/ 41 w 60"/>
                  <a:gd name="T61" fmla="*/ 106 h 115"/>
                  <a:gd name="T62" fmla="*/ 48 w 60"/>
                  <a:gd name="T63" fmla="*/ 106 h 115"/>
                  <a:gd name="T64" fmla="*/ 58 w 60"/>
                  <a:gd name="T65" fmla="*/ 105 h 115"/>
                  <a:gd name="T66" fmla="*/ 55 w 60"/>
                  <a:gd name="T67" fmla="*/ 86 h 115"/>
                  <a:gd name="T68" fmla="*/ 44 w 60"/>
                  <a:gd name="T69" fmla="*/ 65 h 115"/>
                  <a:gd name="T70" fmla="*/ 20 w 60"/>
                  <a:gd name="T71" fmla="*/ 69 h 115"/>
                  <a:gd name="T72" fmla="*/ 9 w 60"/>
                  <a:gd name="T73" fmla="*/ 102 h 115"/>
                  <a:gd name="T74" fmla="*/ 14 w 60"/>
                  <a:gd name="T75" fmla="*/ 113 h 115"/>
                  <a:gd name="T76" fmla="*/ 7 w 60"/>
                  <a:gd name="T77" fmla="*/ 75 h 115"/>
                  <a:gd name="T78" fmla="*/ 23 w 60"/>
                  <a:gd name="T79" fmla="*/ 86 h 115"/>
                  <a:gd name="T80" fmla="*/ 20 w 60"/>
                  <a:gd name="T81" fmla="*/ 82 h 115"/>
                  <a:gd name="T82" fmla="*/ 12 w 60"/>
                  <a:gd name="T83" fmla="*/ 83 h 115"/>
                  <a:gd name="T84" fmla="*/ 19 w 60"/>
                  <a:gd name="T85" fmla="*/ 77 h 115"/>
                  <a:gd name="T86" fmla="*/ 19 w 60"/>
                  <a:gd name="T87" fmla="*/ 79 h 115"/>
                  <a:gd name="T88" fmla="*/ 11 w 60"/>
                  <a:gd name="T89" fmla="*/ 81 h 115"/>
                  <a:gd name="T90" fmla="*/ 38 w 60"/>
                  <a:gd name="T91" fmla="*/ 78 h 115"/>
                  <a:gd name="T92" fmla="*/ 47 w 60"/>
                  <a:gd name="T93" fmla="*/ 70 h 115"/>
                  <a:gd name="T94" fmla="*/ 51 w 60"/>
                  <a:gd name="T95" fmla="*/ 80 h 115"/>
                  <a:gd name="T96" fmla="*/ 50 w 60"/>
                  <a:gd name="T97" fmla="*/ 82 h 115"/>
                  <a:gd name="T98" fmla="*/ 42 w 60"/>
                  <a:gd name="T99" fmla="*/ 79 h 115"/>
                  <a:gd name="T100" fmla="*/ 43 w 60"/>
                  <a:gd name="T101" fmla="*/ 72 h 115"/>
                  <a:gd name="T102" fmla="*/ 47 w 60"/>
                  <a:gd name="T103" fmla="*/ 71 h 115"/>
                  <a:gd name="T104" fmla="*/ 37 w 60"/>
                  <a:gd name="T105" fmla="*/ 108 h 115"/>
                  <a:gd name="T106" fmla="*/ 28 w 60"/>
                  <a:gd name="T107" fmla="*/ 93 h 115"/>
                  <a:gd name="T108" fmla="*/ 12 w 60"/>
                  <a:gd name="T109" fmla="*/ 69 h 115"/>
                  <a:gd name="T110" fmla="*/ 45 w 60"/>
                  <a:gd name="T111" fmla="*/ 59 h 115"/>
                  <a:gd name="T112" fmla="*/ 32 w 60"/>
                  <a:gd name="T113" fmla="*/ 48 h 115"/>
                  <a:gd name="T114" fmla="*/ 20 w 60"/>
                  <a:gd name="T115" fmla="*/ 39 h 115"/>
                  <a:gd name="T116" fmla="*/ 13 w 60"/>
                  <a:gd name="T117" fmla="*/ 53 h 115"/>
                  <a:gd name="T118" fmla="*/ 8 w 60"/>
                  <a:gd name="T119" fmla="*/ 69 h 115"/>
                  <a:gd name="T120" fmla="*/ 9 w 60"/>
                  <a:gd name="T121" fmla="*/ 43 h 115"/>
                  <a:gd name="T122" fmla="*/ 8 w 60"/>
                  <a:gd name="T123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" h="115">
                    <a:moveTo>
                      <a:pt x="12" y="115"/>
                    </a:moveTo>
                    <a:cubicBezTo>
                      <a:pt x="12" y="115"/>
                      <a:pt x="12" y="114"/>
                      <a:pt x="12" y="114"/>
                    </a:cubicBezTo>
                    <a:cubicBezTo>
                      <a:pt x="11" y="114"/>
                      <a:pt x="11" y="113"/>
                      <a:pt x="11" y="114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0" y="115"/>
                      <a:pt x="10" y="115"/>
                      <a:pt x="10" y="114"/>
                    </a:cubicBezTo>
                    <a:cubicBezTo>
                      <a:pt x="10" y="114"/>
                      <a:pt x="11" y="114"/>
                      <a:pt x="10" y="113"/>
                    </a:cubicBezTo>
                    <a:cubicBezTo>
                      <a:pt x="10" y="113"/>
                      <a:pt x="10" y="110"/>
                      <a:pt x="9" y="106"/>
                    </a:cubicBezTo>
                    <a:cubicBezTo>
                      <a:pt x="2" y="75"/>
                      <a:pt x="2" y="73"/>
                      <a:pt x="1" y="72"/>
                    </a:cubicBezTo>
                    <a:cubicBezTo>
                      <a:pt x="0" y="71"/>
                      <a:pt x="0" y="71"/>
                      <a:pt x="2" y="70"/>
                    </a:cubicBezTo>
                    <a:cubicBezTo>
                      <a:pt x="2" y="69"/>
                      <a:pt x="3" y="68"/>
                      <a:pt x="3" y="67"/>
                    </a:cubicBezTo>
                    <a:cubicBezTo>
                      <a:pt x="3" y="66"/>
                      <a:pt x="3" y="66"/>
                      <a:pt x="4" y="66"/>
                    </a:cubicBezTo>
                    <a:cubicBezTo>
                      <a:pt x="4" y="65"/>
                      <a:pt x="4" y="65"/>
                      <a:pt x="4" y="64"/>
                    </a:cubicBezTo>
                    <a:cubicBezTo>
                      <a:pt x="4" y="64"/>
                      <a:pt x="4" y="64"/>
                      <a:pt x="5" y="64"/>
                    </a:cubicBezTo>
                    <a:cubicBezTo>
                      <a:pt x="5" y="64"/>
                      <a:pt x="5" y="64"/>
                      <a:pt x="5" y="63"/>
                    </a:cubicBezTo>
                    <a:cubicBezTo>
                      <a:pt x="5" y="63"/>
                      <a:pt x="5" y="63"/>
                      <a:pt x="5" y="62"/>
                    </a:cubicBezTo>
                    <a:cubicBezTo>
                      <a:pt x="6" y="61"/>
                      <a:pt x="6" y="61"/>
                      <a:pt x="6" y="59"/>
                    </a:cubicBezTo>
                    <a:cubicBezTo>
                      <a:pt x="5" y="57"/>
                      <a:pt x="5" y="55"/>
                      <a:pt x="4" y="53"/>
                    </a:cubicBezTo>
                    <a:cubicBezTo>
                      <a:pt x="3" y="52"/>
                      <a:pt x="3" y="51"/>
                      <a:pt x="3" y="50"/>
                    </a:cubicBezTo>
                    <a:cubicBezTo>
                      <a:pt x="3" y="50"/>
                      <a:pt x="3" y="48"/>
                      <a:pt x="2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3"/>
                      <a:pt x="2" y="43"/>
                    </a:cubicBezTo>
                    <a:cubicBezTo>
                      <a:pt x="2" y="43"/>
                      <a:pt x="3" y="43"/>
                      <a:pt x="4" y="43"/>
                    </a:cubicBezTo>
                    <a:cubicBezTo>
                      <a:pt x="5" y="43"/>
                      <a:pt x="5" y="42"/>
                      <a:pt x="4" y="42"/>
                    </a:cubicBezTo>
                    <a:cubicBezTo>
                      <a:pt x="4" y="42"/>
                      <a:pt x="3" y="41"/>
                      <a:pt x="3" y="40"/>
                    </a:cubicBezTo>
                    <a:cubicBezTo>
                      <a:pt x="2" y="38"/>
                      <a:pt x="2" y="35"/>
                      <a:pt x="3" y="34"/>
                    </a:cubicBezTo>
                    <a:cubicBezTo>
                      <a:pt x="3" y="34"/>
                      <a:pt x="3" y="34"/>
                      <a:pt x="3" y="33"/>
                    </a:cubicBezTo>
                    <a:cubicBezTo>
                      <a:pt x="3" y="33"/>
                      <a:pt x="2" y="31"/>
                      <a:pt x="2" y="29"/>
                    </a:cubicBezTo>
                    <a:cubicBezTo>
                      <a:pt x="2" y="28"/>
                      <a:pt x="2" y="27"/>
                      <a:pt x="2" y="27"/>
                    </a:cubicBezTo>
                    <a:cubicBezTo>
                      <a:pt x="2" y="27"/>
                      <a:pt x="3" y="27"/>
                      <a:pt x="3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5" y="26"/>
                    </a:cubicBezTo>
                    <a:cubicBezTo>
                      <a:pt x="5" y="26"/>
                      <a:pt x="5" y="26"/>
                      <a:pt x="6" y="26"/>
                    </a:cubicBezTo>
                    <a:cubicBezTo>
                      <a:pt x="7" y="26"/>
                      <a:pt x="7" y="26"/>
                      <a:pt x="7" y="25"/>
                    </a:cubicBezTo>
                    <a:cubicBezTo>
                      <a:pt x="7" y="24"/>
                      <a:pt x="7" y="23"/>
                      <a:pt x="7" y="23"/>
                    </a:cubicBezTo>
                    <a:cubicBezTo>
                      <a:pt x="7" y="22"/>
                      <a:pt x="7" y="22"/>
                      <a:pt x="9" y="21"/>
                    </a:cubicBezTo>
                    <a:cubicBezTo>
                      <a:pt x="10" y="20"/>
                      <a:pt x="10" y="19"/>
                      <a:pt x="10" y="20"/>
                    </a:cubicBezTo>
                    <a:cubicBezTo>
                      <a:pt x="10" y="20"/>
                      <a:pt x="12" y="20"/>
                      <a:pt x="12" y="19"/>
                    </a:cubicBezTo>
                    <a:cubicBezTo>
                      <a:pt x="12" y="18"/>
                      <a:pt x="13" y="16"/>
                      <a:pt x="13" y="16"/>
                    </a:cubicBezTo>
                    <a:cubicBezTo>
                      <a:pt x="14" y="15"/>
                      <a:pt x="15" y="14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3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1" y="11"/>
                    </a:cubicBezTo>
                    <a:cubicBezTo>
                      <a:pt x="21" y="11"/>
                      <a:pt x="21" y="11"/>
                      <a:pt x="22" y="11"/>
                    </a:cubicBezTo>
                    <a:cubicBezTo>
                      <a:pt x="22" y="11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3" y="10"/>
                      <a:pt x="23" y="11"/>
                      <a:pt x="23" y="10"/>
                    </a:cubicBezTo>
                    <a:cubicBezTo>
                      <a:pt x="23" y="10"/>
                      <a:pt x="24" y="10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6" y="10"/>
                      <a:pt x="26" y="9"/>
                    </a:cubicBezTo>
                    <a:cubicBezTo>
                      <a:pt x="26" y="7"/>
                      <a:pt x="27" y="6"/>
                      <a:pt x="28" y="5"/>
                    </a:cubicBezTo>
                    <a:cubicBezTo>
                      <a:pt x="29" y="5"/>
                      <a:pt x="29" y="4"/>
                      <a:pt x="30" y="5"/>
                    </a:cubicBezTo>
                    <a:cubicBezTo>
                      <a:pt x="31" y="5"/>
                      <a:pt x="32" y="5"/>
                      <a:pt x="32" y="5"/>
                    </a:cubicBezTo>
                    <a:cubicBezTo>
                      <a:pt x="33" y="6"/>
                      <a:pt x="33" y="6"/>
                      <a:pt x="33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3"/>
                      <a:pt x="34" y="3"/>
                    </a:cubicBezTo>
                    <a:cubicBezTo>
                      <a:pt x="34" y="3"/>
                      <a:pt x="34" y="3"/>
                      <a:pt x="35" y="2"/>
                    </a:cubicBezTo>
                    <a:cubicBezTo>
                      <a:pt x="35" y="1"/>
                      <a:pt x="36" y="0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40" y="1"/>
                      <a:pt x="41" y="2"/>
                      <a:pt x="41" y="2"/>
                    </a:cubicBezTo>
                    <a:cubicBezTo>
                      <a:pt x="42" y="2"/>
                      <a:pt x="42" y="3"/>
                      <a:pt x="42" y="3"/>
                    </a:cubicBezTo>
                    <a:cubicBezTo>
                      <a:pt x="41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4"/>
                    </a:cubicBezTo>
                    <a:cubicBezTo>
                      <a:pt x="42" y="4"/>
                      <a:pt x="41" y="5"/>
                      <a:pt x="40" y="4"/>
                    </a:cubicBezTo>
                    <a:cubicBezTo>
                      <a:pt x="40" y="4"/>
                      <a:pt x="40" y="4"/>
                      <a:pt x="39" y="3"/>
                    </a:cubicBezTo>
                    <a:cubicBezTo>
                      <a:pt x="39" y="3"/>
                      <a:pt x="39" y="2"/>
                      <a:pt x="39" y="2"/>
                    </a:cubicBezTo>
                    <a:cubicBezTo>
                      <a:pt x="38" y="2"/>
                      <a:pt x="37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5"/>
                      <a:pt x="35" y="5"/>
                    </a:cubicBezTo>
                    <a:cubicBezTo>
                      <a:pt x="36" y="5"/>
                      <a:pt x="35" y="5"/>
                      <a:pt x="35" y="5"/>
                    </a:cubicBezTo>
                    <a:cubicBezTo>
                      <a:pt x="35" y="5"/>
                      <a:pt x="35" y="6"/>
                      <a:pt x="35" y="6"/>
                    </a:cubicBezTo>
                    <a:cubicBezTo>
                      <a:pt x="35" y="6"/>
                      <a:pt x="35" y="7"/>
                      <a:pt x="35" y="7"/>
                    </a:cubicBezTo>
                    <a:cubicBezTo>
                      <a:pt x="34" y="7"/>
                      <a:pt x="34" y="8"/>
                      <a:pt x="34" y="8"/>
                    </a:cubicBezTo>
                    <a:cubicBezTo>
                      <a:pt x="34" y="8"/>
                      <a:pt x="34" y="9"/>
                      <a:pt x="33" y="9"/>
                    </a:cubicBezTo>
                    <a:cubicBezTo>
                      <a:pt x="33" y="9"/>
                      <a:pt x="32" y="9"/>
                      <a:pt x="32" y="9"/>
                    </a:cubicBezTo>
                    <a:cubicBezTo>
                      <a:pt x="32" y="7"/>
                      <a:pt x="32" y="7"/>
                      <a:pt x="31" y="7"/>
                    </a:cubicBezTo>
                    <a:cubicBezTo>
                      <a:pt x="31" y="6"/>
                      <a:pt x="30" y="6"/>
                      <a:pt x="30" y="7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10"/>
                      <a:pt x="27" y="10"/>
                    </a:cubicBezTo>
                    <a:cubicBezTo>
                      <a:pt x="27" y="12"/>
                      <a:pt x="27" y="13"/>
                      <a:pt x="27" y="14"/>
                    </a:cubicBezTo>
                    <a:cubicBezTo>
                      <a:pt x="27" y="15"/>
                      <a:pt x="27" y="15"/>
                      <a:pt x="26" y="15"/>
                    </a:cubicBezTo>
                    <a:cubicBezTo>
                      <a:pt x="25" y="15"/>
                      <a:pt x="25" y="15"/>
                      <a:pt x="24" y="13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3" y="12"/>
                      <a:pt x="21" y="14"/>
                      <a:pt x="21" y="15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20" y="16"/>
                      <a:pt x="20" y="17"/>
                      <a:pt x="20" y="17"/>
                    </a:cubicBezTo>
                    <a:cubicBezTo>
                      <a:pt x="21" y="17"/>
                      <a:pt x="21" y="17"/>
                      <a:pt x="20" y="18"/>
                    </a:cubicBezTo>
                    <a:cubicBezTo>
                      <a:pt x="20" y="18"/>
                      <a:pt x="20" y="18"/>
                      <a:pt x="20" y="19"/>
                    </a:cubicBezTo>
                    <a:cubicBezTo>
                      <a:pt x="19" y="19"/>
                      <a:pt x="18" y="19"/>
                      <a:pt x="18" y="18"/>
                    </a:cubicBezTo>
                    <a:cubicBezTo>
                      <a:pt x="18" y="17"/>
                      <a:pt x="17" y="16"/>
                      <a:pt x="16" y="17"/>
                    </a:cubicBezTo>
                    <a:cubicBezTo>
                      <a:pt x="16" y="17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3" y="20"/>
                      <a:pt x="14" y="21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3" y="24"/>
                      <a:pt x="12" y="23"/>
                      <a:pt x="12" y="2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2"/>
                      <a:pt x="9" y="22"/>
                      <a:pt x="9" y="23"/>
                    </a:cubicBezTo>
                    <a:cubicBezTo>
                      <a:pt x="9" y="24"/>
                      <a:pt x="8" y="25"/>
                      <a:pt x="9" y="26"/>
                    </a:cubicBezTo>
                    <a:cubicBezTo>
                      <a:pt x="9" y="26"/>
                      <a:pt x="10" y="27"/>
                      <a:pt x="10" y="28"/>
                    </a:cubicBezTo>
                    <a:cubicBezTo>
                      <a:pt x="10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ubicBezTo>
                      <a:pt x="5" y="28"/>
                      <a:pt x="4" y="29"/>
                      <a:pt x="4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4" y="31"/>
                      <a:pt x="5" y="33"/>
                      <a:pt x="6" y="34"/>
                    </a:cubicBezTo>
                    <a:cubicBezTo>
                      <a:pt x="6" y="34"/>
                      <a:pt x="6" y="34"/>
                      <a:pt x="6" y="35"/>
                    </a:cubicBezTo>
                    <a:cubicBezTo>
                      <a:pt x="7" y="35"/>
                      <a:pt x="7" y="35"/>
                      <a:pt x="5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3" y="37"/>
                      <a:pt x="3" y="37"/>
                      <a:pt x="3" y="38"/>
                    </a:cubicBezTo>
                    <a:cubicBezTo>
                      <a:pt x="4" y="38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40"/>
                    </a:cubicBezTo>
                    <a:cubicBezTo>
                      <a:pt x="5" y="40"/>
                      <a:pt x="5" y="41"/>
                      <a:pt x="6" y="41"/>
                    </a:cubicBezTo>
                    <a:cubicBezTo>
                      <a:pt x="7" y="42"/>
                      <a:pt x="7" y="42"/>
                      <a:pt x="8" y="42"/>
                    </a:cubicBezTo>
                    <a:cubicBezTo>
                      <a:pt x="8" y="42"/>
                      <a:pt x="9" y="41"/>
                      <a:pt x="9" y="41"/>
                    </a:cubicBezTo>
                    <a:cubicBezTo>
                      <a:pt x="10" y="40"/>
                      <a:pt x="11" y="40"/>
                      <a:pt x="11" y="41"/>
                    </a:cubicBezTo>
                    <a:cubicBezTo>
                      <a:pt x="11" y="41"/>
                      <a:pt x="11" y="43"/>
                      <a:pt x="12" y="44"/>
                    </a:cubicBezTo>
                    <a:cubicBezTo>
                      <a:pt x="12" y="46"/>
                      <a:pt x="13" y="48"/>
                      <a:pt x="13" y="48"/>
                    </a:cubicBezTo>
                    <a:cubicBezTo>
                      <a:pt x="13" y="48"/>
                      <a:pt x="14" y="45"/>
                      <a:pt x="14" y="45"/>
                    </a:cubicBezTo>
                    <a:cubicBezTo>
                      <a:pt x="14" y="45"/>
                      <a:pt x="14" y="44"/>
                      <a:pt x="15" y="43"/>
                    </a:cubicBezTo>
                    <a:cubicBezTo>
                      <a:pt x="16" y="42"/>
                      <a:pt x="17" y="41"/>
                      <a:pt x="17" y="40"/>
                    </a:cubicBezTo>
                    <a:cubicBezTo>
                      <a:pt x="18" y="39"/>
                      <a:pt x="19" y="37"/>
                      <a:pt x="18" y="36"/>
                    </a:cubicBezTo>
                    <a:cubicBezTo>
                      <a:pt x="18" y="36"/>
                      <a:pt x="19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2" y="36"/>
                      <a:pt x="22" y="37"/>
                    </a:cubicBezTo>
                    <a:cubicBezTo>
                      <a:pt x="22" y="37"/>
                      <a:pt x="23" y="37"/>
                      <a:pt x="23" y="37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8"/>
                      <a:pt x="24" y="39"/>
                      <a:pt x="24" y="39"/>
                    </a:cubicBezTo>
                    <a:cubicBezTo>
                      <a:pt x="25" y="39"/>
                      <a:pt x="25" y="40"/>
                      <a:pt x="26" y="40"/>
                    </a:cubicBezTo>
                    <a:cubicBezTo>
                      <a:pt x="26" y="40"/>
                      <a:pt x="27" y="41"/>
                      <a:pt x="27" y="41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9" y="42"/>
                      <a:pt x="29" y="42"/>
                      <a:pt x="30" y="43"/>
                    </a:cubicBezTo>
                    <a:cubicBezTo>
                      <a:pt x="30" y="44"/>
                      <a:pt x="30" y="44"/>
                      <a:pt x="32" y="46"/>
                    </a:cubicBezTo>
                    <a:cubicBezTo>
                      <a:pt x="32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4" y="46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5" y="48"/>
                      <a:pt x="35" y="48"/>
                      <a:pt x="36" y="48"/>
                    </a:cubicBezTo>
                    <a:cubicBezTo>
                      <a:pt x="36" y="49"/>
                      <a:pt x="36" y="49"/>
                      <a:pt x="37" y="49"/>
                    </a:cubicBezTo>
                    <a:cubicBezTo>
                      <a:pt x="37" y="49"/>
                      <a:pt x="37" y="50"/>
                      <a:pt x="38" y="50"/>
                    </a:cubicBezTo>
                    <a:cubicBezTo>
                      <a:pt x="38" y="51"/>
                      <a:pt x="38" y="51"/>
                      <a:pt x="39" y="51"/>
                    </a:cubicBezTo>
                    <a:cubicBezTo>
                      <a:pt x="39" y="51"/>
                      <a:pt x="40" y="52"/>
                      <a:pt x="40" y="53"/>
                    </a:cubicBezTo>
                    <a:cubicBezTo>
                      <a:pt x="40" y="53"/>
                      <a:pt x="43" y="55"/>
                      <a:pt x="44" y="55"/>
                    </a:cubicBezTo>
                    <a:cubicBezTo>
                      <a:pt x="44" y="55"/>
                      <a:pt x="44" y="56"/>
                      <a:pt x="45" y="56"/>
                    </a:cubicBezTo>
                    <a:cubicBezTo>
                      <a:pt x="45" y="57"/>
                      <a:pt x="46" y="57"/>
                      <a:pt x="46" y="57"/>
                    </a:cubicBezTo>
                    <a:cubicBezTo>
                      <a:pt x="46" y="58"/>
                      <a:pt x="47" y="58"/>
                      <a:pt x="47" y="58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58"/>
                      <a:pt x="47" y="58"/>
                      <a:pt x="47" y="59"/>
                    </a:cubicBezTo>
                    <a:cubicBezTo>
                      <a:pt x="47" y="59"/>
                      <a:pt x="48" y="59"/>
                      <a:pt x="48" y="59"/>
                    </a:cubicBezTo>
                    <a:cubicBezTo>
                      <a:pt x="48" y="59"/>
                      <a:pt x="49" y="60"/>
                      <a:pt x="49" y="60"/>
                    </a:cubicBezTo>
                    <a:cubicBezTo>
                      <a:pt x="49" y="60"/>
                      <a:pt x="50" y="61"/>
                      <a:pt x="50" y="61"/>
                    </a:cubicBezTo>
                    <a:cubicBezTo>
                      <a:pt x="50" y="61"/>
                      <a:pt x="50" y="61"/>
                      <a:pt x="51" y="61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3"/>
                      <a:pt x="50" y="63"/>
                      <a:pt x="51" y="63"/>
                    </a:cubicBezTo>
                    <a:cubicBezTo>
                      <a:pt x="52" y="66"/>
                      <a:pt x="53" y="69"/>
                      <a:pt x="54" y="73"/>
                    </a:cubicBezTo>
                    <a:cubicBezTo>
                      <a:pt x="54" y="76"/>
                      <a:pt x="55" y="78"/>
                      <a:pt x="55" y="79"/>
                    </a:cubicBezTo>
                    <a:cubicBezTo>
                      <a:pt x="55" y="79"/>
                      <a:pt x="55" y="79"/>
                      <a:pt x="55" y="80"/>
                    </a:cubicBezTo>
                    <a:cubicBezTo>
                      <a:pt x="55" y="80"/>
                      <a:pt x="55" y="81"/>
                      <a:pt x="56" y="82"/>
                    </a:cubicBezTo>
                    <a:cubicBezTo>
                      <a:pt x="57" y="85"/>
                      <a:pt x="58" y="89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91"/>
                      <a:pt x="58" y="92"/>
                    </a:cubicBezTo>
                    <a:cubicBezTo>
                      <a:pt x="58" y="92"/>
                      <a:pt x="58" y="92"/>
                      <a:pt x="58" y="92"/>
                    </a:cubicBezTo>
                    <a:cubicBezTo>
                      <a:pt x="58" y="92"/>
                      <a:pt x="58" y="93"/>
                      <a:pt x="58" y="93"/>
                    </a:cubicBezTo>
                    <a:cubicBezTo>
                      <a:pt x="57" y="93"/>
                      <a:pt x="57" y="93"/>
                      <a:pt x="58" y="93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4"/>
                      <a:pt x="58" y="94"/>
                      <a:pt x="58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5"/>
                      <a:pt x="59" y="96"/>
                      <a:pt x="59" y="97"/>
                    </a:cubicBezTo>
                    <a:cubicBezTo>
                      <a:pt x="59" y="99"/>
                      <a:pt x="59" y="103"/>
                      <a:pt x="60" y="103"/>
                    </a:cubicBezTo>
                    <a:cubicBezTo>
                      <a:pt x="60" y="103"/>
                      <a:pt x="60" y="104"/>
                      <a:pt x="60" y="104"/>
                    </a:cubicBezTo>
                    <a:cubicBezTo>
                      <a:pt x="60" y="104"/>
                      <a:pt x="59" y="104"/>
                      <a:pt x="60" y="104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7"/>
                      <a:pt x="57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4" y="107"/>
                      <a:pt x="53" y="107"/>
                    </a:cubicBezTo>
                    <a:cubicBezTo>
                      <a:pt x="53" y="107"/>
                      <a:pt x="52" y="107"/>
                      <a:pt x="51" y="107"/>
                    </a:cubicBezTo>
                    <a:cubicBezTo>
                      <a:pt x="51" y="108"/>
                      <a:pt x="50" y="107"/>
                      <a:pt x="50" y="107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7"/>
                      <a:pt x="49" y="107"/>
                      <a:pt x="49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8" y="107"/>
                      <a:pt x="47" y="108"/>
                      <a:pt x="47" y="108"/>
                    </a:cubicBezTo>
                    <a:cubicBezTo>
                      <a:pt x="46" y="108"/>
                      <a:pt x="45" y="108"/>
                      <a:pt x="44" y="10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4" y="107"/>
                      <a:pt x="42" y="108"/>
                      <a:pt x="42" y="108"/>
                    </a:cubicBezTo>
                    <a:cubicBezTo>
                      <a:pt x="42" y="108"/>
                      <a:pt x="39" y="109"/>
                      <a:pt x="36" y="109"/>
                    </a:cubicBezTo>
                    <a:cubicBezTo>
                      <a:pt x="35" y="110"/>
                      <a:pt x="34" y="110"/>
                      <a:pt x="34" y="110"/>
                    </a:cubicBezTo>
                    <a:cubicBezTo>
                      <a:pt x="32" y="110"/>
                      <a:pt x="31" y="111"/>
                      <a:pt x="28" y="111"/>
                    </a:cubicBezTo>
                    <a:cubicBezTo>
                      <a:pt x="27" y="111"/>
                      <a:pt x="25" y="111"/>
                      <a:pt x="24" y="112"/>
                    </a:cubicBezTo>
                    <a:cubicBezTo>
                      <a:pt x="23" y="112"/>
                      <a:pt x="22" y="112"/>
                      <a:pt x="21" y="112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3"/>
                      <a:pt x="20" y="113"/>
                      <a:pt x="20" y="112"/>
                    </a:cubicBezTo>
                    <a:cubicBezTo>
                      <a:pt x="20" y="112"/>
                      <a:pt x="19" y="112"/>
                      <a:pt x="19" y="112"/>
                    </a:cubicBezTo>
                    <a:cubicBezTo>
                      <a:pt x="19" y="113"/>
                      <a:pt x="14" y="115"/>
                      <a:pt x="13" y="115"/>
                    </a:cubicBezTo>
                    <a:cubicBezTo>
                      <a:pt x="12" y="115"/>
                      <a:pt x="12" y="115"/>
                      <a:pt x="12" y="115"/>
                    </a:cubicBezTo>
                    <a:close/>
                    <a:moveTo>
                      <a:pt x="14" y="113"/>
                    </a:moveTo>
                    <a:cubicBezTo>
                      <a:pt x="14" y="113"/>
                      <a:pt x="14" y="113"/>
                      <a:pt x="15" y="112"/>
                    </a:cubicBezTo>
                    <a:cubicBezTo>
                      <a:pt x="16" y="112"/>
                      <a:pt x="17" y="112"/>
                      <a:pt x="17" y="112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20" y="111"/>
                      <a:pt x="21" y="111"/>
                      <a:pt x="24" y="110"/>
                    </a:cubicBezTo>
                    <a:cubicBezTo>
                      <a:pt x="26" y="110"/>
                      <a:pt x="28" y="109"/>
                      <a:pt x="28" y="109"/>
                    </a:cubicBezTo>
                    <a:cubicBezTo>
                      <a:pt x="28" y="109"/>
                      <a:pt x="29" y="109"/>
                      <a:pt x="29" y="109"/>
                    </a:cubicBezTo>
                    <a:cubicBezTo>
                      <a:pt x="30" y="109"/>
                      <a:pt x="30" y="109"/>
                      <a:pt x="30" y="107"/>
                    </a:cubicBezTo>
                    <a:cubicBezTo>
                      <a:pt x="29" y="107"/>
                      <a:pt x="29" y="106"/>
                      <a:pt x="29" y="106"/>
                    </a:cubicBezTo>
                    <a:cubicBezTo>
                      <a:pt x="29" y="106"/>
                      <a:pt x="29" y="102"/>
                      <a:pt x="28" y="102"/>
                    </a:cubicBezTo>
                    <a:cubicBezTo>
                      <a:pt x="28" y="102"/>
                      <a:pt x="28" y="101"/>
                      <a:pt x="28" y="101"/>
                    </a:cubicBezTo>
                    <a:cubicBezTo>
                      <a:pt x="29" y="101"/>
                      <a:pt x="28" y="97"/>
                      <a:pt x="27" y="96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27" y="95"/>
                      <a:pt x="27" y="94"/>
                      <a:pt x="27" y="93"/>
                    </a:cubicBezTo>
                    <a:cubicBezTo>
                      <a:pt x="26" y="91"/>
                      <a:pt x="26" y="91"/>
                      <a:pt x="25" y="91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4" y="90"/>
                      <a:pt x="24" y="90"/>
                      <a:pt x="25" y="90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26" y="90"/>
                      <a:pt x="26" y="90"/>
                      <a:pt x="27" y="90"/>
                    </a:cubicBezTo>
                    <a:cubicBezTo>
                      <a:pt x="27" y="90"/>
                      <a:pt x="28" y="90"/>
                      <a:pt x="29" y="90"/>
                    </a:cubicBezTo>
                    <a:cubicBezTo>
                      <a:pt x="30" y="89"/>
                      <a:pt x="31" y="89"/>
                      <a:pt x="31" y="89"/>
                    </a:cubicBezTo>
                    <a:cubicBezTo>
                      <a:pt x="31" y="89"/>
                      <a:pt x="32" y="89"/>
                      <a:pt x="32" y="89"/>
                    </a:cubicBezTo>
                    <a:cubicBezTo>
                      <a:pt x="34" y="88"/>
                      <a:pt x="35" y="88"/>
                      <a:pt x="36" y="88"/>
                    </a:cubicBezTo>
                    <a:cubicBezTo>
                      <a:pt x="36" y="88"/>
                      <a:pt x="36" y="89"/>
                      <a:pt x="37" y="90"/>
                    </a:cubicBezTo>
                    <a:cubicBezTo>
                      <a:pt x="37" y="92"/>
                      <a:pt x="37" y="92"/>
                      <a:pt x="38" y="92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8" y="93"/>
                      <a:pt x="38" y="93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4"/>
                      <a:pt x="38" y="94"/>
                      <a:pt x="38" y="95"/>
                    </a:cubicBezTo>
                    <a:cubicBezTo>
                      <a:pt x="38" y="95"/>
                      <a:pt x="38" y="96"/>
                      <a:pt x="39" y="96"/>
                    </a:cubicBezTo>
                    <a:cubicBezTo>
                      <a:pt x="39" y="97"/>
                      <a:pt x="40" y="100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40" y="100"/>
                      <a:pt x="40" y="100"/>
                      <a:pt x="40" y="101"/>
                    </a:cubicBezTo>
                    <a:cubicBezTo>
                      <a:pt x="40" y="101"/>
                      <a:pt x="40" y="102"/>
                      <a:pt x="40" y="102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1" y="104"/>
                      <a:pt x="41" y="104"/>
                      <a:pt x="40" y="104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6"/>
                      <a:pt x="40" y="106"/>
                      <a:pt x="41" y="106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2" y="107"/>
                      <a:pt x="42" y="107"/>
                    </a:cubicBezTo>
                    <a:cubicBezTo>
                      <a:pt x="42" y="107"/>
                      <a:pt x="42" y="108"/>
                      <a:pt x="42" y="107"/>
                    </a:cubicBezTo>
                    <a:cubicBezTo>
                      <a:pt x="42" y="107"/>
                      <a:pt x="42" y="107"/>
                      <a:pt x="43" y="107"/>
                    </a:cubicBezTo>
                    <a:cubicBezTo>
                      <a:pt x="43" y="107"/>
                      <a:pt x="44" y="106"/>
                      <a:pt x="44" y="106"/>
                    </a:cubicBezTo>
                    <a:cubicBezTo>
                      <a:pt x="44" y="106"/>
                      <a:pt x="45" y="106"/>
                      <a:pt x="45" y="106"/>
                    </a:cubicBezTo>
                    <a:cubicBezTo>
                      <a:pt x="46" y="106"/>
                      <a:pt x="47" y="106"/>
                      <a:pt x="47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9" y="106"/>
                      <a:pt x="49" y="106"/>
                      <a:pt x="49" y="106"/>
                    </a:cubicBezTo>
                    <a:cubicBezTo>
                      <a:pt x="48" y="106"/>
                      <a:pt x="49" y="106"/>
                      <a:pt x="49" y="106"/>
                    </a:cubicBezTo>
                    <a:cubicBezTo>
                      <a:pt x="49" y="106"/>
                      <a:pt x="49" y="106"/>
                      <a:pt x="49" y="106"/>
                    </a:cubicBezTo>
                    <a:cubicBezTo>
                      <a:pt x="50" y="106"/>
                      <a:pt x="50" y="107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1" y="106"/>
                      <a:pt x="57" y="105"/>
                      <a:pt x="58" y="105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7" y="98"/>
                      <a:pt x="57" y="96"/>
                      <a:pt x="57" y="96"/>
                    </a:cubicBezTo>
                    <a:cubicBezTo>
                      <a:pt x="57" y="96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6" y="95"/>
                      <a:pt x="56" y="95"/>
                      <a:pt x="56" y="94"/>
                    </a:cubicBezTo>
                    <a:cubicBezTo>
                      <a:pt x="56" y="94"/>
                      <a:pt x="56" y="92"/>
                      <a:pt x="56" y="90"/>
                    </a:cubicBezTo>
                    <a:cubicBezTo>
                      <a:pt x="56" y="89"/>
                      <a:pt x="55" y="87"/>
                      <a:pt x="55" y="86"/>
                    </a:cubicBezTo>
                    <a:cubicBezTo>
                      <a:pt x="55" y="85"/>
                      <a:pt x="54" y="82"/>
                      <a:pt x="54" y="81"/>
                    </a:cubicBezTo>
                    <a:cubicBezTo>
                      <a:pt x="54" y="81"/>
                      <a:pt x="53" y="78"/>
                      <a:pt x="53" y="76"/>
                    </a:cubicBezTo>
                    <a:cubicBezTo>
                      <a:pt x="52" y="74"/>
                      <a:pt x="52" y="71"/>
                      <a:pt x="51" y="70"/>
                    </a:cubicBezTo>
                    <a:cubicBezTo>
                      <a:pt x="51" y="67"/>
                      <a:pt x="49" y="64"/>
                      <a:pt x="49" y="64"/>
                    </a:cubicBezTo>
                    <a:cubicBezTo>
                      <a:pt x="48" y="63"/>
                      <a:pt x="47" y="64"/>
                      <a:pt x="47" y="64"/>
                    </a:cubicBezTo>
                    <a:cubicBezTo>
                      <a:pt x="47" y="64"/>
                      <a:pt x="46" y="64"/>
                      <a:pt x="46" y="64"/>
                    </a:cubicBezTo>
                    <a:cubicBezTo>
                      <a:pt x="45" y="64"/>
                      <a:pt x="45" y="65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3" y="64"/>
                      <a:pt x="43" y="64"/>
                      <a:pt x="43" y="65"/>
                    </a:cubicBezTo>
                    <a:cubicBezTo>
                      <a:pt x="43" y="65"/>
                      <a:pt x="42" y="65"/>
                      <a:pt x="38" y="66"/>
                    </a:cubicBezTo>
                    <a:cubicBezTo>
                      <a:pt x="34" y="66"/>
                      <a:pt x="33" y="67"/>
                      <a:pt x="33" y="67"/>
                    </a:cubicBezTo>
                    <a:cubicBezTo>
                      <a:pt x="32" y="67"/>
                      <a:pt x="31" y="67"/>
                      <a:pt x="29" y="68"/>
                    </a:cubicBezTo>
                    <a:cubicBezTo>
                      <a:pt x="28" y="68"/>
                      <a:pt x="25" y="68"/>
                      <a:pt x="24" y="69"/>
                    </a:cubicBezTo>
                    <a:cubicBezTo>
                      <a:pt x="22" y="69"/>
                      <a:pt x="21" y="69"/>
                      <a:pt x="21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18" y="69"/>
                      <a:pt x="16" y="70"/>
                    </a:cubicBezTo>
                    <a:cubicBezTo>
                      <a:pt x="11" y="71"/>
                      <a:pt x="10" y="71"/>
                      <a:pt x="9" y="71"/>
                    </a:cubicBezTo>
                    <a:cubicBezTo>
                      <a:pt x="7" y="71"/>
                      <a:pt x="4" y="72"/>
                      <a:pt x="3" y="72"/>
                    </a:cubicBezTo>
                    <a:cubicBezTo>
                      <a:pt x="3" y="72"/>
                      <a:pt x="3" y="74"/>
                      <a:pt x="4" y="75"/>
                    </a:cubicBezTo>
                    <a:cubicBezTo>
                      <a:pt x="5" y="77"/>
                      <a:pt x="6" y="82"/>
                      <a:pt x="7" y="89"/>
                    </a:cubicBezTo>
                    <a:cubicBezTo>
                      <a:pt x="8" y="96"/>
                      <a:pt x="9" y="101"/>
                      <a:pt x="9" y="101"/>
                    </a:cubicBezTo>
                    <a:cubicBezTo>
                      <a:pt x="10" y="101"/>
                      <a:pt x="10" y="102"/>
                      <a:pt x="9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0" y="103"/>
                      <a:pt x="10" y="104"/>
                      <a:pt x="10" y="104"/>
                    </a:cubicBezTo>
                    <a:cubicBezTo>
                      <a:pt x="10" y="104"/>
                      <a:pt x="10" y="104"/>
                      <a:pt x="10" y="105"/>
                    </a:cubicBezTo>
                    <a:cubicBezTo>
                      <a:pt x="10" y="106"/>
                      <a:pt x="11" y="107"/>
                      <a:pt x="11" y="109"/>
                    </a:cubicBezTo>
                    <a:cubicBezTo>
                      <a:pt x="11" y="112"/>
                      <a:pt x="12" y="113"/>
                      <a:pt x="12" y="113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3"/>
                      <a:pt x="13" y="114"/>
                      <a:pt x="14" y="114"/>
                    </a:cubicBezTo>
                    <a:cubicBezTo>
                      <a:pt x="14" y="114"/>
                      <a:pt x="14" y="113"/>
                      <a:pt x="14" y="113"/>
                    </a:cubicBezTo>
                    <a:close/>
                    <a:moveTo>
                      <a:pt x="16" y="89"/>
                    </a:moveTo>
                    <a:cubicBezTo>
                      <a:pt x="15" y="89"/>
                      <a:pt x="14" y="88"/>
                      <a:pt x="13" y="88"/>
                    </a:cubicBezTo>
                    <a:cubicBezTo>
                      <a:pt x="12" y="88"/>
                      <a:pt x="10" y="88"/>
                      <a:pt x="10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9" y="87"/>
                      <a:pt x="9" y="86"/>
                      <a:pt x="9" y="86"/>
                    </a:cubicBezTo>
                    <a:cubicBezTo>
                      <a:pt x="8" y="83"/>
                      <a:pt x="8" y="80"/>
                      <a:pt x="7" y="78"/>
                    </a:cubicBezTo>
                    <a:cubicBezTo>
                      <a:pt x="7" y="76"/>
                      <a:pt x="6" y="75"/>
                      <a:pt x="6" y="75"/>
                    </a:cubicBezTo>
                    <a:cubicBezTo>
                      <a:pt x="6" y="74"/>
                      <a:pt x="6" y="74"/>
                      <a:pt x="7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4"/>
                      <a:pt x="9" y="74"/>
                      <a:pt x="13" y="74"/>
                    </a:cubicBezTo>
                    <a:cubicBezTo>
                      <a:pt x="14" y="74"/>
                      <a:pt x="16" y="74"/>
                      <a:pt x="17" y="74"/>
                    </a:cubicBezTo>
                    <a:cubicBezTo>
                      <a:pt x="20" y="73"/>
                      <a:pt x="20" y="74"/>
                      <a:pt x="20" y="76"/>
                    </a:cubicBezTo>
                    <a:cubicBezTo>
                      <a:pt x="20" y="77"/>
                      <a:pt x="21" y="78"/>
                      <a:pt x="21" y="79"/>
                    </a:cubicBezTo>
                    <a:cubicBezTo>
                      <a:pt x="22" y="80"/>
                      <a:pt x="22" y="81"/>
                      <a:pt x="22" y="81"/>
                    </a:cubicBezTo>
                    <a:cubicBezTo>
                      <a:pt x="22" y="82"/>
                      <a:pt x="22" y="84"/>
                      <a:pt x="23" y="85"/>
                    </a:cubicBezTo>
                    <a:cubicBezTo>
                      <a:pt x="23" y="85"/>
                      <a:pt x="23" y="86"/>
                      <a:pt x="23" y="86"/>
                    </a:cubicBezTo>
                    <a:cubicBezTo>
                      <a:pt x="23" y="87"/>
                      <a:pt x="23" y="87"/>
                      <a:pt x="22" y="87"/>
                    </a:cubicBezTo>
                    <a:cubicBezTo>
                      <a:pt x="22" y="87"/>
                      <a:pt x="21" y="88"/>
                      <a:pt x="20" y="88"/>
                    </a:cubicBezTo>
                    <a:cubicBezTo>
                      <a:pt x="20" y="88"/>
                      <a:pt x="19" y="88"/>
                      <a:pt x="18" y="88"/>
                    </a:cubicBezTo>
                    <a:cubicBezTo>
                      <a:pt x="18" y="88"/>
                      <a:pt x="17" y="88"/>
                      <a:pt x="17" y="88"/>
                    </a:cubicBezTo>
                    <a:cubicBezTo>
                      <a:pt x="17" y="88"/>
                      <a:pt x="17" y="89"/>
                      <a:pt x="17" y="89"/>
                    </a:cubicBezTo>
                    <a:cubicBezTo>
                      <a:pt x="17" y="89"/>
                      <a:pt x="16" y="89"/>
                      <a:pt x="16" y="89"/>
                    </a:cubicBezTo>
                    <a:close/>
                    <a:moveTo>
                      <a:pt x="20" y="84"/>
                    </a:moveTo>
                    <a:cubicBezTo>
                      <a:pt x="20" y="83"/>
                      <a:pt x="20" y="82"/>
                      <a:pt x="20" y="82"/>
                    </a:cubicBezTo>
                    <a:cubicBezTo>
                      <a:pt x="19" y="82"/>
                      <a:pt x="18" y="82"/>
                      <a:pt x="16" y="82"/>
                    </a:cubicBezTo>
                    <a:cubicBezTo>
                      <a:pt x="16" y="82"/>
                      <a:pt x="16" y="82"/>
                      <a:pt x="16" y="84"/>
                    </a:cubicBezTo>
                    <a:cubicBezTo>
                      <a:pt x="16" y="86"/>
                      <a:pt x="17" y="86"/>
                      <a:pt x="19" y="86"/>
                    </a:cubicBezTo>
                    <a:cubicBezTo>
                      <a:pt x="21" y="85"/>
                      <a:pt x="21" y="85"/>
                      <a:pt x="21" y="85"/>
                    </a:cubicBezTo>
                    <a:lnTo>
                      <a:pt x="20" y="84"/>
                    </a:lnTo>
                    <a:close/>
                    <a:moveTo>
                      <a:pt x="14" y="85"/>
                    </a:moveTo>
                    <a:cubicBezTo>
                      <a:pt x="14" y="83"/>
                      <a:pt x="14" y="82"/>
                      <a:pt x="13" y="82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2"/>
                      <a:pt x="11" y="82"/>
                      <a:pt x="11" y="82"/>
                    </a:cubicBezTo>
                    <a:cubicBezTo>
                      <a:pt x="10" y="83"/>
                      <a:pt x="10" y="83"/>
                      <a:pt x="10" y="84"/>
                    </a:cubicBezTo>
                    <a:cubicBezTo>
                      <a:pt x="10" y="84"/>
                      <a:pt x="11" y="85"/>
                      <a:pt x="11" y="86"/>
                    </a:cubicBezTo>
                    <a:cubicBezTo>
                      <a:pt x="11" y="87"/>
                      <a:pt x="11" y="87"/>
                      <a:pt x="12" y="87"/>
                    </a:cubicBezTo>
                    <a:cubicBezTo>
                      <a:pt x="14" y="87"/>
                      <a:pt x="14" y="87"/>
                      <a:pt x="14" y="85"/>
                    </a:cubicBezTo>
                    <a:close/>
                    <a:moveTo>
                      <a:pt x="19" y="79"/>
                    </a:moveTo>
                    <a:cubicBezTo>
                      <a:pt x="19" y="79"/>
                      <a:pt x="19" y="79"/>
                      <a:pt x="19" y="79"/>
                    </a:cubicBezTo>
                    <a:cubicBezTo>
                      <a:pt x="19" y="79"/>
                      <a:pt x="19" y="78"/>
                      <a:pt x="19" y="77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6"/>
                      <a:pt x="17" y="76"/>
                      <a:pt x="16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80"/>
                      <a:pt x="19" y="80"/>
                      <a:pt x="19" y="80"/>
                    </a:cubicBezTo>
                    <a:cubicBezTo>
                      <a:pt x="19" y="80"/>
                      <a:pt x="19" y="80"/>
                      <a:pt x="19" y="79"/>
                    </a:cubicBezTo>
                    <a:close/>
                    <a:moveTo>
                      <a:pt x="13" y="80"/>
                    </a:moveTo>
                    <a:cubicBezTo>
                      <a:pt x="13" y="79"/>
                      <a:pt x="12" y="76"/>
                      <a:pt x="12" y="76"/>
                    </a:cubicBezTo>
                    <a:cubicBezTo>
                      <a:pt x="12" y="76"/>
                      <a:pt x="11" y="76"/>
                      <a:pt x="11" y="76"/>
                    </a:cubicBezTo>
                    <a:cubicBezTo>
                      <a:pt x="10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8" y="77"/>
                      <a:pt x="9" y="78"/>
                      <a:pt x="9" y="79"/>
                    </a:cubicBezTo>
                    <a:cubicBezTo>
                      <a:pt x="9" y="80"/>
                      <a:pt x="10" y="81"/>
                      <a:pt x="11" y="81"/>
                    </a:cubicBezTo>
                    <a:cubicBezTo>
                      <a:pt x="13" y="81"/>
                      <a:pt x="13" y="81"/>
                      <a:pt x="13" y="80"/>
                    </a:cubicBezTo>
                    <a:close/>
                    <a:moveTo>
                      <a:pt x="41" y="84"/>
                    </a:moveTo>
                    <a:cubicBezTo>
                      <a:pt x="40" y="84"/>
                      <a:pt x="39" y="84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2"/>
                      <a:pt x="39" y="81"/>
                      <a:pt x="39" y="81"/>
                    </a:cubicBezTo>
                    <a:cubicBezTo>
                      <a:pt x="39" y="81"/>
                      <a:pt x="39" y="81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8" y="79"/>
                      <a:pt x="38" y="78"/>
                    </a:cubicBezTo>
                    <a:cubicBezTo>
                      <a:pt x="38" y="76"/>
                      <a:pt x="38" y="75"/>
                      <a:pt x="37" y="75"/>
                    </a:cubicBezTo>
                    <a:cubicBezTo>
                      <a:pt x="37" y="75"/>
                      <a:pt x="37" y="75"/>
                      <a:pt x="37" y="75"/>
                    </a:cubicBezTo>
                    <a:cubicBezTo>
                      <a:pt x="38" y="74"/>
                      <a:pt x="37" y="74"/>
                      <a:pt x="37" y="74"/>
                    </a:cubicBezTo>
                    <a:cubicBezTo>
                      <a:pt x="36" y="73"/>
                      <a:pt x="37" y="71"/>
                      <a:pt x="38" y="70"/>
                    </a:cubicBezTo>
                    <a:cubicBezTo>
                      <a:pt x="38" y="70"/>
                      <a:pt x="39" y="70"/>
                      <a:pt x="39" y="70"/>
                    </a:cubicBezTo>
                    <a:cubicBezTo>
                      <a:pt x="40" y="71"/>
                      <a:pt x="41" y="70"/>
                      <a:pt x="43" y="70"/>
                    </a:cubicBezTo>
                    <a:cubicBezTo>
                      <a:pt x="45" y="70"/>
                      <a:pt x="46" y="70"/>
                      <a:pt x="46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9" y="69"/>
                      <a:pt x="49" y="70"/>
                      <a:pt x="50" y="74"/>
                    </a:cubicBezTo>
                    <a:cubicBezTo>
                      <a:pt x="50" y="75"/>
                      <a:pt x="50" y="75"/>
                      <a:pt x="51" y="75"/>
                    </a:cubicBezTo>
                    <a:cubicBezTo>
                      <a:pt x="52" y="75"/>
                      <a:pt x="52" y="76"/>
                      <a:pt x="51" y="76"/>
                    </a:cubicBezTo>
                    <a:cubicBezTo>
                      <a:pt x="50" y="76"/>
                      <a:pt x="50" y="76"/>
                      <a:pt x="51" y="78"/>
                    </a:cubicBezTo>
                    <a:cubicBezTo>
                      <a:pt x="51" y="79"/>
                      <a:pt x="51" y="80"/>
                      <a:pt x="51" y="80"/>
                    </a:cubicBezTo>
                    <a:cubicBezTo>
                      <a:pt x="52" y="80"/>
                      <a:pt x="51" y="80"/>
                      <a:pt x="51" y="80"/>
                    </a:cubicBezTo>
                    <a:cubicBezTo>
                      <a:pt x="50" y="80"/>
                      <a:pt x="50" y="80"/>
                      <a:pt x="50" y="79"/>
                    </a:cubicBezTo>
                    <a:cubicBezTo>
                      <a:pt x="50" y="78"/>
                      <a:pt x="49" y="78"/>
                      <a:pt x="49" y="77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9" y="76"/>
                      <a:pt x="47" y="77"/>
                      <a:pt x="47" y="77"/>
                    </a:cubicBezTo>
                    <a:cubicBezTo>
                      <a:pt x="46" y="77"/>
                      <a:pt x="46" y="78"/>
                      <a:pt x="47" y="79"/>
                    </a:cubicBezTo>
                    <a:cubicBezTo>
                      <a:pt x="47" y="82"/>
                      <a:pt x="47" y="82"/>
                      <a:pt x="50" y="81"/>
                    </a:cubicBezTo>
                    <a:cubicBezTo>
                      <a:pt x="52" y="81"/>
                      <a:pt x="52" y="81"/>
                      <a:pt x="52" y="82"/>
                    </a:cubicBezTo>
                    <a:cubicBezTo>
                      <a:pt x="51" y="82"/>
                      <a:pt x="51" y="82"/>
                      <a:pt x="50" y="82"/>
                    </a:cubicBezTo>
                    <a:cubicBezTo>
                      <a:pt x="49" y="82"/>
                      <a:pt x="48" y="83"/>
                      <a:pt x="48" y="83"/>
                    </a:cubicBezTo>
                    <a:cubicBezTo>
                      <a:pt x="48" y="83"/>
                      <a:pt x="48" y="83"/>
                      <a:pt x="47" y="83"/>
                    </a:cubicBezTo>
                    <a:cubicBezTo>
                      <a:pt x="47" y="83"/>
                      <a:pt x="45" y="83"/>
                      <a:pt x="44" y="83"/>
                    </a:cubicBezTo>
                    <a:cubicBezTo>
                      <a:pt x="43" y="84"/>
                      <a:pt x="42" y="84"/>
                      <a:pt x="41" y="84"/>
                    </a:cubicBezTo>
                    <a:close/>
                    <a:moveTo>
                      <a:pt x="46" y="81"/>
                    </a:moveTo>
                    <a:cubicBezTo>
                      <a:pt x="46" y="81"/>
                      <a:pt x="46" y="81"/>
                      <a:pt x="45" y="81"/>
                    </a:cubicBezTo>
                    <a:cubicBezTo>
                      <a:pt x="45" y="81"/>
                      <a:pt x="45" y="80"/>
                      <a:pt x="45" y="79"/>
                    </a:cubicBezTo>
                    <a:cubicBezTo>
                      <a:pt x="44" y="78"/>
                      <a:pt x="45" y="78"/>
                      <a:pt x="42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2"/>
                      <a:pt x="41" y="82"/>
                      <a:pt x="42" y="82"/>
                    </a:cubicBezTo>
                    <a:cubicBezTo>
                      <a:pt x="43" y="82"/>
                      <a:pt x="45" y="82"/>
                      <a:pt x="46" y="81"/>
                    </a:cubicBezTo>
                    <a:close/>
                    <a:moveTo>
                      <a:pt x="43" y="77"/>
                    </a:moveTo>
                    <a:cubicBezTo>
                      <a:pt x="44" y="77"/>
                      <a:pt x="44" y="76"/>
                      <a:pt x="44" y="76"/>
                    </a:cubicBezTo>
                    <a:cubicBezTo>
                      <a:pt x="44" y="75"/>
                      <a:pt x="44" y="74"/>
                      <a:pt x="43" y="73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39" y="73"/>
                      <a:pt x="38" y="73"/>
                      <a:pt x="39" y="73"/>
                    </a:cubicBezTo>
                    <a:cubicBezTo>
                      <a:pt x="39" y="73"/>
                      <a:pt x="39" y="74"/>
                      <a:pt x="39" y="75"/>
                    </a:cubicBezTo>
                    <a:cubicBezTo>
                      <a:pt x="40" y="78"/>
                      <a:pt x="40" y="78"/>
                      <a:pt x="41" y="77"/>
                    </a:cubicBezTo>
                    <a:cubicBezTo>
                      <a:pt x="42" y="77"/>
                      <a:pt x="43" y="77"/>
                      <a:pt x="43" y="77"/>
                    </a:cubicBezTo>
                    <a:close/>
                    <a:moveTo>
                      <a:pt x="48" y="75"/>
                    </a:moveTo>
                    <a:cubicBezTo>
                      <a:pt x="48" y="75"/>
                      <a:pt x="48" y="75"/>
                      <a:pt x="48" y="73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3"/>
                      <a:pt x="45" y="73"/>
                      <a:pt x="45" y="74"/>
                    </a:cubicBezTo>
                    <a:cubicBezTo>
                      <a:pt x="46" y="75"/>
                      <a:pt x="46" y="76"/>
                      <a:pt x="46" y="76"/>
                    </a:cubicBezTo>
                    <a:cubicBezTo>
                      <a:pt x="46" y="76"/>
                      <a:pt x="47" y="76"/>
                      <a:pt x="48" y="75"/>
                    </a:cubicBezTo>
                    <a:close/>
                    <a:moveTo>
                      <a:pt x="33" y="108"/>
                    </a:moveTo>
                    <a:cubicBezTo>
                      <a:pt x="33" y="108"/>
                      <a:pt x="34" y="108"/>
                      <a:pt x="34" y="108"/>
                    </a:cubicBezTo>
                    <a:cubicBezTo>
                      <a:pt x="35" y="108"/>
                      <a:pt x="36" y="108"/>
                      <a:pt x="37" y="108"/>
                    </a:cubicBezTo>
                    <a:cubicBezTo>
                      <a:pt x="39" y="107"/>
                      <a:pt x="39" y="107"/>
                      <a:pt x="39" y="107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8" y="98"/>
                      <a:pt x="37" y="96"/>
                      <a:pt x="36" y="94"/>
                    </a:cubicBezTo>
                    <a:cubicBezTo>
                      <a:pt x="36" y="94"/>
                      <a:pt x="36" y="93"/>
                      <a:pt x="36" y="92"/>
                    </a:cubicBezTo>
                    <a:cubicBezTo>
                      <a:pt x="35" y="90"/>
                      <a:pt x="35" y="90"/>
                      <a:pt x="34" y="90"/>
                    </a:cubicBezTo>
                    <a:cubicBezTo>
                      <a:pt x="33" y="90"/>
                      <a:pt x="32" y="91"/>
                      <a:pt x="30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3"/>
                      <a:pt x="28" y="93"/>
                      <a:pt x="28" y="93"/>
                    </a:cubicBezTo>
                    <a:cubicBezTo>
                      <a:pt x="28" y="94"/>
                      <a:pt x="29" y="95"/>
                      <a:pt x="29" y="95"/>
                    </a:cubicBezTo>
                    <a:cubicBezTo>
                      <a:pt x="29" y="95"/>
                      <a:pt x="29" y="98"/>
                      <a:pt x="30" y="101"/>
                    </a:cubicBezTo>
                    <a:cubicBezTo>
                      <a:pt x="31" y="108"/>
                      <a:pt x="31" y="109"/>
                      <a:pt x="32" y="109"/>
                    </a:cubicBezTo>
                    <a:cubicBezTo>
                      <a:pt x="32" y="108"/>
                      <a:pt x="33" y="108"/>
                      <a:pt x="33" y="109"/>
                    </a:cubicBezTo>
                    <a:cubicBezTo>
                      <a:pt x="33" y="109"/>
                      <a:pt x="33" y="109"/>
                      <a:pt x="33" y="108"/>
                    </a:cubicBezTo>
                    <a:close/>
                    <a:moveTo>
                      <a:pt x="8" y="69"/>
                    </a:moveTo>
                    <a:cubicBezTo>
                      <a:pt x="10" y="69"/>
                      <a:pt x="11" y="69"/>
                      <a:pt x="11" y="69"/>
                    </a:cubicBezTo>
                    <a:cubicBezTo>
                      <a:pt x="11" y="69"/>
                      <a:pt x="12" y="69"/>
                      <a:pt x="12" y="69"/>
                    </a:cubicBezTo>
                    <a:cubicBezTo>
                      <a:pt x="12" y="69"/>
                      <a:pt x="16" y="68"/>
                      <a:pt x="22" y="67"/>
                    </a:cubicBezTo>
                    <a:cubicBezTo>
                      <a:pt x="27" y="67"/>
                      <a:pt x="31" y="66"/>
                      <a:pt x="32" y="66"/>
                    </a:cubicBezTo>
                    <a:cubicBezTo>
                      <a:pt x="32" y="65"/>
                      <a:pt x="34" y="65"/>
                      <a:pt x="37" y="64"/>
                    </a:cubicBezTo>
                    <a:cubicBezTo>
                      <a:pt x="39" y="64"/>
                      <a:pt x="42" y="63"/>
                      <a:pt x="44" y="63"/>
                    </a:cubicBezTo>
                    <a:cubicBezTo>
                      <a:pt x="45" y="63"/>
                      <a:pt x="46" y="62"/>
                      <a:pt x="47" y="62"/>
                    </a:cubicBezTo>
                    <a:cubicBezTo>
                      <a:pt x="49" y="62"/>
                      <a:pt x="49" y="62"/>
                      <a:pt x="47" y="60"/>
                    </a:cubicBezTo>
                    <a:cubicBezTo>
                      <a:pt x="46" y="60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2" y="55"/>
                      <a:pt x="41" y="55"/>
                    </a:cubicBezTo>
                    <a:cubicBezTo>
                      <a:pt x="41" y="55"/>
                      <a:pt x="40" y="55"/>
                      <a:pt x="40" y="55"/>
                    </a:cubicBezTo>
                    <a:cubicBezTo>
                      <a:pt x="40" y="54"/>
                      <a:pt x="39" y="53"/>
                      <a:pt x="38" y="53"/>
                    </a:cubicBezTo>
                    <a:cubicBezTo>
                      <a:pt x="36" y="52"/>
                      <a:pt x="35" y="50"/>
                      <a:pt x="35" y="50"/>
                    </a:cubicBezTo>
                    <a:cubicBezTo>
                      <a:pt x="34" y="50"/>
                      <a:pt x="34" y="49"/>
                      <a:pt x="33" y="49"/>
                    </a:cubicBezTo>
                    <a:cubicBezTo>
                      <a:pt x="33" y="49"/>
                      <a:pt x="32" y="48"/>
                      <a:pt x="32" y="48"/>
                    </a:cubicBezTo>
                    <a:cubicBezTo>
                      <a:pt x="32" y="48"/>
                      <a:pt x="32" y="47"/>
                      <a:pt x="31" y="47"/>
                    </a:cubicBezTo>
                    <a:cubicBezTo>
                      <a:pt x="31" y="47"/>
                      <a:pt x="30" y="46"/>
                      <a:pt x="30" y="46"/>
                    </a:cubicBezTo>
                    <a:cubicBezTo>
                      <a:pt x="30" y="46"/>
                      <a:pt x="29" y="45"/>
                      <a:pt x="29" y="45"/>
                    </a:cubicBezTo>
                    <a:cubicBezTo>
                      <a:pt x="28" y="45"/>
                      <a:pt x="28" y="44"/>
                      <a:pt x="27" y="44"/>
                    </a:cubicBezTo>
                    <a:cubicBezTo>
                      <a:pt x="27" y="43"/>
                      <a:pt x="24" y="41"/>
                      <a:pt x="23" y="40"/>
                    </a:cubicBezTo>
                    <a:cubicBezTo>
                      <a:pt x="22" y="39"/>
                      <a:pt x="22" y="39"/>
                      <a:pt x="21" y="39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0"/>
                      <a:pt x="19" y="41"/>
                      <a:pt x="19" y="41"/>
                    </a:cubicBezTo>
                    <a:cubicBezTo>
                      <a:pt x="19" y="42"/>
                      <a:pt x="18" y="43"/>
                      <a:pt x="18" y="43"/>
                    </a:cubicBezTo>
                    <a:cubicBezTo>
                      <a:pt x="17" y="44"/>
                      <a:pt x="17" y="45"/>
                      <a:pt x="17" y="45"/>
                    </a:cubicBezTo>
                    <a:cubicBezTo>
                      <a:pt x="16" y="45"/>
                      <a:pt x="16" y="45"/>
                      <a:pt x="16" y="46"/>
                    </a:cubicBezTo>
                    <a:cubicBezTo>
                      <a:pt x="16" y="46"/>
                      <a:pt x="16" y="47"/>
                      <a:pt x="15" y="48"/>
                    </a:cubicBezTo>
                    <a:cubicBezTo>
                      <a:pt x="15" y="48"/>
                      <a:pt x="14" y="49"/>
                      <a:pt x="14" y="49"/>
                    </a:cubicBezTo>
                    <a:cubicBezTo>
                      <a:pt x="14" y="49"/>
                      <a:pt x="14" y="50"/>
                      <a:pt x="14" y="50"/>
                    </a:cubicBezTo>
                    <a:cubicBezTo>
                      <a:pt x="14" y="51"/>
                      <a:pt x="13" y="52"/>
                      <a:pt x="13" y="53"/>
                    </a:cubicBezTo>
                    <a:cubicBezTo>
                      <a:pt x="12" y="54"/>
                      <a:pt x="11" y="57"/>
                      <a:pt x="10" y="59"/>
                    </a:cubicBezTo>
                    <a:cubicBezTo>
                      <a:pt x="9" y="59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1"/>
                    </a:cubicBezTo>
                    <a:cubicBezTo>
                      <a:pt x="9" y="61"/>
                      <a:pt x="8" y="62"/>
                      <a:pt x="8" y="63"/>
                    </a:cubicBezTo>
                    <a:cubicBezTo>
                      <a:pt x="7" y="64"/>
                      <a:pt x="7" y="65"/>
                      <a:pt x="6" y="66"/>
                    </a:cubicBezTo>
                    <a:cubicBezTo>
                      <a:pt x="5" y="67"/>
                      <a:pt x="4" y="70"/>
                      <a:pt x="4" y="70"/>
                    </a:cubicBezTo>
                    <a:cubicBezTo>
                      <a:pt x="4" y="70"/>
                      <a:pt x="5" y="70"/>
                      <a:pt x="5" y="70"/>
                    </a:cubicBezTo>
                    <a:cubicBezTo>
                      <a:pt x="6" y="70"/>
                      <a:pt x="7" y="70"/>
                      <a:pt x="8" y="69"/>
                    </a:cubicBezTo>
                    <a:close/>
                    <a:moveTo>
                      <a:pt x="8" y="57"/>
                    </a:moveTo>
                    <a:cubicBezTo>
                      <a:pt x="8" y="57"/>
                      <a:pt x="8" y="56"/>
                      <a:pt x="8" y="56"/>
                    </a:cubicBezTo>
                    <a:cubicBezTo>
                      <a:pt x="8" y="56"/>
                      <a:pt x="9" y="56"/>
                      <a:pt x="9" y="56"/>
                    </a:cubicBezTo>
                    <a:cubicBezTo>
                      <a:pt x="9" y="56"/>
                      <a:pt x="10" y="52"/>
                      <a:pt x="11" y="51"/>
                    </a:cubicBezTo>
                    <a:cubicBezTo>
                      <a:pt x="11" y="51"/>
                      <a:pt x="11" y="50"/>
                      <a:pt x="11" y="49"/>
                    </a:cubicBezTo>
                    <a:cubicBezTo>
                      <a:pt x="11" y="48"/>
                      <a:pt x="10" y="46"/>
                      <a:pt x="10" y="46"/>
                    </a:cubicBezTo>
                    <a:cubicBezTo>
                      <a:pt x="10" y="45"/>
                      <a:pt x="10" y="45"/>
                      <a:pt x="10" y="44"/>
                    </a:cubicBezTo>
                    <a:cubicBezTo>
                      <a:pt x="10" y="43"/>
                      <a:pt x="10" y="43"/>
                      <a:pt x="9" y="43"/>
                    </a:cubicBezTo>
                    <a:cubicBezTo>
                      <a:pt x="9" y="43"/>
                      <a:pt x="8" y="43"/>
                      <a:pt x="7" y="44"/>
                    </a:cubicBezTo>
                    <a:cubicBezTo>
                      <a:pt x="7" y="44"/>
                      <a:pt x="6" y="44"/>
                      <a:pt x="5" y="44"/>
                    </a:cubicBezTo>
                    <a:cubicBezTo>
                      <a:pt x="4" y="45"/>
                      <a:pt x="3" y="45"/>
                      <a:pt x="3" y="45"/>
                    </a:cubicBezTo>
                    <a:cubicBezTo>
                      <a:pt x="3" y="45"/>
                      <a:pt x="4" y="50"/>
                      <a:pt x="5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5"/>
                      <a:pt x="6" y="56"/>
                      <a:pt x="7" y="56"/>
                    </a:cubicBezTo>
                    <a:cubicBezTo>
                      <a:pt x="7" y="58"/>
                      <a:pt x="7" y="58"/>
                      <a:pt x="8" y="58"/>
                    </a:cubicBezTo>
                    <a:cubicBezTo>
                      <a:pt x="8" y="58"/>
                      <a:pt x="8" y="58"/>
                      <a:pt x="8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787"/>
              <p:cNvSpPr>
                <a:spLocks noEditPoints="1"/>
              </p:cNvSpPr>
              <p:nvPr/>
            </p:nvSpPr>
            <p:spPr bwMode="auto">
              <a:xfrm>
                <a:off x="374" y="1786"/>
                <a:ext cx="167" cy="155"/>
              </a:xfrm>
              <a:custGeom>
                <a:avLst/>
                <a:gdLst>
                  <a:gd name="T0" fmla="*/ 190 w 219"/>
                  <a:gd name="T1" fmla="*/ 24 h 203"/>
                  <a:gd name="T2" fmla="*/ 178 w 219"/>
                  <a:gd name="T3" fmla="*/ 16 h 203"/>
                  <a:gd name="T4" fmla="*/ 137 w 219"/>
                  <a:gd name="T5" fmla="*/ 18 h 203"/>
                  <a:gd name="T6" fmla="*/ 89 w 219"/>
                  <a:gd name="T7" fmla="*/ 5 h 203"/>
                  <a:gd name="T8" fmla="*/ 48 w 219"/>
                  <a:gd name="T9" fmla="*/ 38 h 203"/>
                  <a:gd name="T10" fmla="*/ 22 w 219"/>
                  <a:gd name="T11" fmla="*/ 50 h 203"/>
                  <a:gd name="T12" fmla="*/ 1 w 219"/>
                  <a:gd name="T13" fmla="*/ 64 h 203"/>
                  <a:gd name="T14" fmla="*/ 11 w 219"/>
                  <a:gd name="T15" fmla="*/ 124 h 203"/>
                  <a:gd name="T16" fmla="*/ 37 w 219"/>
                  <a:gd name="T17" fmla="*/ 195 h 203"/>
                  <a:gd name="T18" fmla="*/ 55 w 219"/>
                  <a:gd name="T19" fmla="*/ 197 h 203"/>
                  <a:gd name="T20" fmla="*/ 122 w 219"/>
                  <a:gd name="T21" fmla="*/ 176 h 203"/>
                  <a:gd name="T22" fmla="*/ 203 w 219"/>
                  <a:gd name="T23" fmla="*/ 161 h 203"/>
                  <a:gd name="T24" fmla="*/ 215 w 219"/>
                  <a:gd name="T25" fmla="*/ 142 h 203"/>
                  <a:gd name="T26" fmla="*/ 107 w 219"/>
                  <a:gd name="T27" fmla="*/ 7 h 203"/>
                  <a:gd name="T28" fmla="*/ 70 w 219"/>
                  <a:gd name="T29" fmla="*/ 35 h 203"/>
                  <a:gd name="T30" fmla="*/ 6 w 219"/>
                  <a:gd name="T31" fmla="*/ 64 h 203"/>
                  <a:gd name="T32" fmla="*/ 91 w 219"/>
                  <a:gd name="T33" fmla="*/ 38 h 203"/>
                  <a:gd name="T34" fmla="*/ 180 w 219"/>
                  <a:gd name="T35" fmla="*/ 21 h 203"/>
                  <a:gd name="T36" fmla="*/ 196 w 219"/>
                  <a:gd name="T37" fmla="*/ 71 h 203"/>
                  <a:gd name="T38" fmla="*/ 138 w 219"/>
                  <a:gd name="T39" fmla="*/ 100 h 203"/>
                  <a:gd name="T40" fmla="*/ 135 w 219"/>
                  <a:gd name="T41" fmla="*/ 105 h 203"/>
                  <a:gd name="T42" fmla="*/ 71 w 219"/>
                  <a:gd name="T43" fmla="*/ 116 h 203"/>
                  <a:gd name="T44" fmla="*/ 54 w 219"/>
                  <a:gd name="T45" fmla="*/ 123 h 203"/>
                  <a:gd name="T46" fmla="*/ 20 w 219"/>
                  <a:gd name="T47" fmla="*/ 127 h 203"/>
                  <a:gd name="T48" fmla="*/ 153 w 219"/>
                  <a:gd name="T49" fmla="*/ 116 h 203"/>
                  <a:gd name="T50" fmla="*/ 149 w 219"/>
                  <a:gd name="T51" fmla="*/ 110 h 203"/>
                  <a:gd name="T52" fmla="*/ 159 w 219"/>
                  <a:gd name="T53" fmla="*/ 114 h 203"/>
                  <a:gd name="T54" fmla="*/ 164 w 219"/>
                  <a:gd name="T55" fmla="*/ 119 h 203"/>
                  <a:gd name="T56" fmla="*/ 158 w 219"/>
                  <a:gd name="T57" fmla="*/ 100 h 203"/>
                  <a:gd name="T58" fmla="*/ 158 w 219"/>
                  <a:gd name="T59" fmla="*/ 98 h 203"/>
                  <a:gd name="T60" fmla="*/ 145 w 219"/>
                  <a:gd name="T61" fmla="*/ 108 h 203"/>
                  <a:gd name="T62" fmla="*/ 158 w 219"/>
                  <a:gd name="T63" fmla="*/ 124 h 203"/>
                  <a:gd name="T64" fmla="*/ 162 w 219"/>
                  <a:gd name="T65" fmla="*/ 105 h 203"/>
                  <a:gd name="T66" fmla="*/ 164 w 219"/>
                  <a:gd name="T67" fmla="*/ 102 h 203"/>
                  <a:gd name="T68" fmla="*/ 183 w 219"/>
                  <a:gd name="T69" fmla="*/ 125 h 203"/>
                  <a:gd name="T70" fmla="*/ 142 w 219"/>
                  <a:gd name="T71" fmla="*/ 109 h 203"/>
                  <a:gd name="T72" fmla="*/ 58 w 219"/>
                  <a:gd name="T73" fmla="*/ 125 h 203"/>
                  <a:gd name="T74" fmla="*/ 77 w 219"/>
                  <a:gd name="T75" fmla="*/ 123 h 203"/>
                  <a:gd name="T76" fmla="*/ 73 w 219"/>
                  <a:gd name="T77" fmla="*/ 146 h 203"/>
                  <a:gd name="T78" fmla="*/ 63 w 219"/>
                  <a:gd name="T79" fmla="*/ 135 h 203"/>
                  <a:gd name="T80" fmla="*/ 72 w 219"/>
                  <a:gd name="T81" fmla="*/ 132 h 203"/>
                  <a:gd name="T82" fmla="*/ 65 w 219"/>
                  <a:gd name="T83" fmla="*/ 138 h 203"/>
                  <a:gd name="T84" fmla="*/ 67 w 219"/>
                  <a:gd name="T85" fmla="*/ 148 h 203"/>
                  <a:gd name="T86" fmla="*/ 79 w 219"/>
                  <a:gd name="T87" fmla="*/ 143 h 203"/>
                  <a:gd name="T88" fmla="*/ 61 w 219"/>
                  <a:gd name="T89" fmla="*/ 136 h 203"/>
                  <a:gd name="T90" fmla="*/ 62 w 219"/>
                  <a:gd name="T91" fmla="*/ 139 h 203"/>
                  <a:gd name="T92" fmla="*/ 80 w 219"/>
                  <a:gd name="T93" fmla="*/ 147 h 203"/>
                  <a:gd name="T94" fmla="*/ 79 w 219"/>
                  <a:gd name="T95" fmla="*/ 131 h 203"/>
                  <a:gd name="T96" fmla="*/ 93 w 219"/>
                  <a:gd name="T97" fmla="*/ 121 h 203"/>
                  <a:gd name="T98" fmla="*/ 100 w 219"/>
                  <a:gd name="T99" fmla="*/ 151 h 203"/>
                  <a:gd name="T100" fmla="*/ 45 w 219"/>
                  <a:gd name="T101" fmla="*/ 132 h 203"/>
                  <a:gd name="T102" fmla="*/ 60 w 219"/>
                  <a:gd name="T103" fmla="*/ 130 h 203"/>
                  <a:gd name="T104" fmla="*/ 202 w 219"/>
                  <a:gd name="T105" fmla="*/ 141 h 203"/>
                  <a:gd name="T106" fmla="*/ 192 w 219"/>
                  <a:gd name="T107" fmla="*/ 152 h 203"/>
                  <a:gd name="T108" fmla="*/ 64 w 219"/>
                  <a:gd name="T109" fmla="*/ 185 h 203"/>
                  <a:gd name="T110" fmla="*/ 38 w 219"/>
                  <a:gd name="T111" fmla="*/ 133 h 203"/>
                  <a:gd name="T112" fmla="*/ 96 w 219"/>
                  <a:gd name="T113" fmla="*/ 159 h 203"/>
                  <a:gd name="T114" fmla="*/ 133 w 219"/>
                  <a:gd name="T115" fmla="*/ 128 h 203"/>
                  <a:gd name="T116" fmla="*/ 186 w 219"/>
                  <a:gd name="T117" fmla="*/ 111 h 203"/>
                  <a:gd name="T118" fmla="*/ 209 w 219"/>
                  <a:gd name="T119" fmla="*/ 1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9" h="203">
                    <a:moveTo>
                      <a:pt x="211" y="102"/>
                    </a:moveTo>
                    <a:cubicBezTo>
                      <a:pt x="209" y="95"/>
                      <a:pt x="207" y="89"/>
                      <a:pt x="205" y="83"/>
                    </a:cubicBezTo>
                    <a:cubicBezTo>
                      <a:pt x="204" y="79"/>
                      <a:pt x="202" y="76"/>
                      <a:pt x="201" y="72"/>
                    </a:cubicBezTo>
                    <a:cubicBezTo>
                      <a:pt x="200" y="68"/>
                      <a:pt x="200" y="64"/>
                      <a:pt x="199" y="60"/>
                    </a:cubicBezTo>
                    <a:cubicBezTo>
                      <a:pt x="197" y="52"/>
                      <a:pt x="194" y="44"/>
                      <a:pt x="193" y="36"/>
                    </a:cubicBezTo>
                    <a:cubicBezTo>
                      <a:pt x="192" y="32"/>
                      <a:pt x="191" y="28"/>
                      <a:pt x="190" y="24"/>
                    </a:cubicBezTo>
                    <a:cubicBezTo>
                      <a:pt x="190" y="24"/>
                      <a:pt x="190" y="24"/>
                      <a:pt x="190" y="24"/>
                    </a:cubicBezTo>
                    <a:cubicBezTo>
                      <a:pt x="190" y="24"/>
                      <a:pt x="190" y="24"/>
                      <a:pt x="190" y="23"/>
                    </a:cubicBezTo>
                    <a:cubicBezTo>
                      <a:pt x="189" y="23"/>
                      <a:pt x="189" y="22"/>
                      <a:pt x="189" y="21"/>
                    </a:cubicBezTo>
                    <a:cubicBezTo>
                      <a:pt x="189" y="21"/>
                      <a:pt x="189" y="21"/>
                      <a:pt x="189" y="21"/>
                    </a:cubicBezTo>
                    <a:cubicBezTo>
                      <a:pt x="189" y="21"/>
                      <a:pt x="189" y="21"/>
                      <a:pt x="189" y="21"/>
                    </a:cubicBezTo>
                    <a:cubicBezTo>
                      <a:pt x="188" y="20"/>
                      <a:pt x="187" y="20"/>
                      <a:pt x="187" y="19"/>
                    </a:cubicBezTo>
                    <a:cubicBezTo>
                      <a:pt x="185" y="18"/>
                      <a:pt x="184" y="17"/>
                      <a:pt x="182" y="16"/>
                    </a:cubicBezTo>
                    <a:cubicBezTo>
                      <a:pt x="181" y="16"/>
                      <a:pt x="180" y="16"/>
                      <a:pt x="178" y="16"/>
                    </a:cubicBezTo>
                    <a:cubicBezTo>
                      <a:pt x="178" y="16"/>
                      <a:pt x="178" y="16"/>
                      <a:pt x="178" y="16"/>
                    </a:cubicBezTo>
                    <a:cubicBezTo>
                      <a:pt x="175" y="15"/>
                      <a:pt x="173" y="16"/>
                      <a:pt x="171" y="16"/>
                    </a:cubicBezTo>
                    <a:cubicBezTo>
                      <a:pt x="170" y="16"/>
                      <a:pt x="170" y="16"/>
                      <a:pt x="170" y="16"/>
                    </a:cubicBezTo>
                    <a:cubicBezTo>
                      <a:pt x="166" y="17"/>
                      <a:pt x="162" y="17"/>
                      <a:pt x="159" y="17"/>
                    </a:cubicBezTo>
                    <a:cubicBezTo>
                      <a:pt x="155" y="18"/>
                      <a:pt x="150" y="18"/>
                      <a:pt x="146" y="19"/>
                    </a:cubicBezTo>
                    <a:cubicBezTo>
                      <a:pt x="144" y="19"/>
                      <a:pt x="141" y="20"/>
                      <a:pt x="138" y="20"/>
                    </a:cubicBezTo>
                    <a:cubicBezTo>
                      <a:pt x="138" y="19"/>
                      <a:pt x="138" y="18"/>
                      <a:pt x="137" y="18"/>
                    </a:cubicBezTo>
                    <a:cubicBezTo>
                      <a:pt x="135" y="18"/>
                      <a:pt x="134" y="18"/>
                      <a:pt x="132" y="18"/>
                    </a:cubicBezTo>
                    <a:cubicBezTo>
                      <a:pt x="132" y="17"/>
                      <a:pt x="131" y="17"/>
                      <a:pt x="130" y="17"/>
                    </a:cubicBezTo>
                    <a:cubicBezTo>
                      <a:pt x="128" y="17"/>
                      <a:pt x="126" y="18"/>
                      <a:pt x="123" y="18"/>
                    </a:cubicBezTo>
                    <a:cubicBezTo>
                      <a:pt x="123" y="17"/>
                      <a:pt x="123" y="16"/>
                      <a:pt x="122" y="15"/>
                    </a:cubicBezTo>
                    <a:cubicBezTo>
                      <a:pt x="121" y="12"/>
                      <a:pt x="119" y="10"/>
                      <a:pt x="118" y="8"/>
                    </a:cubicBezTo>
                    <a:cubicBezTo>
                      <a:pt x="115" y="5"/>
                      <a:pt x="112" y="0"/>
                      <a:pt x="108" y="1"/>
                    </a:cubicBezTo>
                    <a:cubicBezTo>
                      <a:pt x="102" y="2"/>
                      <a:pt x="95" y="4"/>
                      <a:pt x="89" y="5"/>
                    </a:cubicBezTo>
                    <a:cubicBezTo>
                      <a:pt x="84" y="7"/>
                      <a:pt x="78" y="8"/>
                      <a:pt x="73" y="10"/>
                    </a:cubicBezTo>
                    <a:cubicBezTo>
                      <a:pt x="70" y="12"/>
                      <a:pt x="64" y="14"/>
                      <a:pt x="62" y="18"/>
                    </a:cubicBezTo>
                    <a:cubicBezTo>
                      <a:pt x="60" y="22"/>
                      <a:pt x="61" y="27"/>
                      <a:pt x="61" y="32"/>
                    </a:cubicBezTo>
                    <a:cubicBezTo>
                      <a:pt x="61" y="35"/>
                      <a:pt x="59" y="37"/>
                      <a:pt x="58" y="37"/>
                    </a:cubicBezTo>
                    <a:cubicBezTo>
                      <a:pt x="57" y="37"/>
                      <a:pt x="57" y="36"/>
                      <a:pt x="56" y="36"/>
                    </a:cubicBezTo>
                    <a:cubicBezTo>
                      <a:pt x="55" y="34"/>
                      <a:pt x="53" y="35"/>
                      <a:pt x="52" y="36"/>
                    </a:cubicBezTo>
                    <a:cubicBezTo>
                      <a:pt x="50" y="36"/>
                      <a:pt x="49" y="37"/>
                      <a:pt x="48" y="38"/>
                    </a:cubicBezTo>
                    <a:cubicBezTo>
                      <a:pt x="47" y="38"/>
                      <a:pt x="45" y="38"/>
                      <a:pt x="44" y="39"/>
                    </a:cubicBezTo>
                    <a:cubicBezTo>
                      <a:pt x="43" y="40"/>
                      <a:pt x="43" y="42"/>
                      <a:pt x="45" y="43"/>
                    </a:cubicBezTo>
                    <a:cubicBezTo>
                      <a:pt x="45" y="43"/>
                      <a:pt x="45" y="43"/>
                      <a:pt x="44" y="43"/>
                    </a:cubicBezTo>
                    <a:cubicBezTo>
                      <a:pt x="42" y="44"/>
                      <a:pt x="39" y="44"/>
                      <a:pt x="36" y="45"/>
                    </a:cubicBezTo>
                    <a:cubicBezTo>
                      <a:pt x="35" y="46"/>
                      <a:pt x="34" y="46"/>
                      <a:pt x="33" y="46"/>
                    </a:cubicBezTo>
                    <a:cubicBezTo>
                      <a:pt x="30" y="46"/>
                      <a:pt x="27" y="48"/>
                      <a:pt x="24" y="49"/>
                    </a:cubicBezTo>
                    <a:cubicBezTo>
                      <a:pt x="23" y="49"/>
                      <a:pt x="23" y="49"/>
                      <a:pt x="22" y="50"/>
                    </a:cubicBezTo>
                    <a:cubicBezTo>
                      <a:pt x="21" y="50"/>
                      <a:pt x="20" y="50"/>
                      <a:pt x="20" y="50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1" y="53"/>
                      <a:pt x="9" y="54"/>
                      <a:pt x="8" y="56"/>
                    </a:cubicBezTo>
                    <a:cubicBezTo>
                      <a:pt x="6" y="56"/>
                      <a:pt x="5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3" y="59"/>
                      <a:pt x="1" y="60"/>
                      <a:pt x="0" y="61"/>
                    </a:cubicBezTo>
                    <a:cubicBezTo>
                      <a:pt x="0" y="62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1" y="69"/>
                      <a:pt x="1" y="71"/>
                    </a:cubicBezTo>
                    <a:cubicBezTo>
                      <a:pt x="1" y="71"/>
                      <a:pt x="2" y="71"/>
                      <a:pt x="2" y="71"/>
                    </a:cubicBezTo>
                    <a:cubicBezTo>
                      <a:pt x="2" y="72"/>
                      <a:pt x="2" y="73"/>
                      <a:pt x="2" y="74"/>
                    </a:cubicBezTo>
                    <a:cubicBezTo>
                      <a:pt x="3" y="79"/>
                      <a:pt x="4" y="85"/>
                      <a:pt x="5" y="90"/>
                    </a:cubicBezTo>
                    <a:cubicBezTo>
                      <a:pt x="7" y="101"/>
                      <a:pt x="9" y="112"/>
                      <a:pt x="11" y="122"/>
                    </a:cubicBezTo>
                    <a:cubicBezTo>
                      <a:pt x="11" y="123"/>
                      <a:pt x="11" y="123"/>
                      <a:pt x="11" y="124"/>
                    </a:cubicBezTo>
                    <a:cubicBezTo>
                      <a:pt x="13" y="134"/>
                      <a:pt x="17" y="143"/>
                      <a:pt x="19" y="153"/>
                    </a:cubicBezTo>
                    <a:cubicBezTo>
                      <a:pt x="20" y="158"/>
                      <a:pt x="22" y="163"/>
                      <a:pt x="24" y="168"/>
                    </a:cubicBezTo>
                    <a:cubicBezTo>
                      <a:pt x="24" y="168"/>
                      <a:pt x="24" y="168"/>
                      <a:pt x="23" y="168"/>
                    </a:cubicBezTo>
                    <a:cubicBezTo>
                      <a:pt x="23" y="169"/>
                      <a:pt x="23" y="169"/>
                      <a:pt x="23" y="169"/>
                    </a:cubicBezTo>
                    <a:cubicBezTo>
                      <a:pt x="21" y="170"/>
                      <a:pt x="22" y="172"/>
                      <a:pt x="23" y="173"/>
                    </a:cubicBezTo>
                    <a:cubicBezTo>
                      <a:pt x="24" y="177"/>
                      <a:pt x="25" y="181"/>
                      <a:pt x="28" y="185"/>
                    </a:cubicBezTo>
                    <a:cubicBezTo>
                      <a:pt x="30" y="189"/>
                      <a:pt x="33" y="194"/>
                      <a:pt x="37" y="195"/>
                    </a:cubicBezTo>
                    <a:cubicBezTo>
                      <a:pt x="40" y="196"/>
                      <a:pt x="42" y="196"/>
                      <a:pt x="45" y="196"/>
                    </a:cubicBezTo>
                    <a:cubicBezTo>
                      <a:pt x="45" y="198"/>
                      <a:pt x="45" y="199"/>
                      <a:pt x="47" y="200"/>
                    </a:cubicBezTo>
                    <a:cubicBezTo>
                      <a:pt x="47" y="202"/>
                      <a:pt x="50" y="203"/>
                      <a:pt x="52" y="201"/>
                    </a:cubicBezTo>
                    <a:cubicBezTo>
                      <a:pt x="52" y="201"/>
                      <a:pt x="52" y="201"/>
                      <a:pt x="52" y="201"/>
                    </a:cubicBezTo>
                    <a:cubicBezTo>
                      <a:pt x="52" y="201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3" y="200"/>
                    </a:cubicBezTo>
                    <a:cubicBezTo>
                      <a:pt x="54" y="199"/>
                      <a:pt x="55" y="198"/>
                      <a:pt x="55" y="197"/>
                    </a:cubicBezTo>
                    <a:cubicBezTo>
                      <a:pt x="56" y="197"/>
                      <a:pt x="56" y="196"/>
                      <a:pt x="56" y="196"/>
                    </a:cubicBezTo>
                    <a:cubicBezTo>
                      <a:pt x="56" y="195"/>
                      <a:pt x="56" y="195"/>
                      <a:pt x="56" y="194"/>
                    </a:cubicBezTo>
                    <a:cubicBezTo>
                      <a:pt x="57" y="193"/>
                      <a:pt x="59" y="193"/>
                      <a:pt x="60" y="191"/>
                    </a:cubicBezTo>
                    <a:cubicBezTo>
                      <a:pt x="63" y="191"/>
                      <a:pt x="66" y="190"/>
                      <a:pt x="69" y="189"/>
                    </a:cubicBezTo>
                    <a:cubicBezTo>
                      <a:pt x="76" y="188"/>
                      <a:pt x="83" y="186"/>
                      <a:pt x="91" y="184"/>
                    </a:cubicBezTo>
                    <a:cubicBezTo>
                      <a:pt x="98" y="183"/>
                      <a:pt x="105" y="181"/>
                      <a:pt x="112" y="179"/>
                    </a:cubicBezTo>
                    <a:cubicBezTo>
                      <a:pt x="115" y="178"/>
                      <a:pt x="119" y="177"/>
                      <a:pt x="122" y="176"/>
                    </a:cubicBezTo>
                    <a:cubicBezTo>
                      <a:pt x="125" y="175"/>
                      <a:pt x="128" y="173"/>
                      <a:pt x="132" y="172"/>
                    </a:cubicBezTo>
                    <a:cubicBezTo>
                      <a:pt x="138" y="169"/>
                      <a:pt x="145" y="168"/>
                      <a:pt x="151" y="166"/>
                    </a:cubicBezTo>
                    <a:cubicBezTo>
                      <a:pt x="159" y="164"/>
                      <a:pt x="167" y="163"/>
                      <a:pt x="175" y="161"/>
                    </a:cubicBezTo>
                    <a:cubicBezTo>
                      <a:pt x="182" y="160"/>
                      <a:pt x="188" y="159"/>
                      <a:pt x="195" y="157"/>
                    </a:cubicBezTo>
                    <a:cubicBezTo>
                      <a:pt x="195" y="157"/>
                      <a:pt x="195" y="157"/>
                      <a:pt x="194" y="158"/>
                    </a:cubicBezTo>
                    <a:cubicBezTo>
                      <a:pt x="193" y="160"/>
                      <a:pt x="195" y="163"/>
                      <a:pt x="197" y="162"/>
                    </a:cubicBezTo>
                    <a:cubicBezTo>
                      <a:pt x="199" y="162"/>
                      <a:pt x="201" y="161"/>
                      <a:pt x="203" y="161"/>
                    </a:cubicBezTo>
                    <a:cubicBezTo>
                      <a:pt x="203" y="161"/>
                      <a:pt x="203" y="161"/>
                      <a:pt x="204" y="161"/>
                    </a:cubicBezTo>
                    <a:cubicBezTo>
                      <a:pt x="204" y="160"/>
                      <a:pt x="204" y="160"/>
                      <a:pt x="204" y="160"/>
                    </a:cubicBezTo>
                    <a:cubicBezTo>
                      <a:pt x="206" y="160"/>
                      <a:pt x="207" y="157"/>
                      <a:pt x="206" y="156"/>
                    </a:cubicBezTo>
                    <a:cubicBezTo>
                      <a:pt x="206" y="155"/>
                      <a:pt x="206" y="155"/>
                      <a:pt x="206" y="155"/>
                    </a:cubicBezTo>
                    <a:cubicBezTo>
                      <a:pt x="206" y="154"/>
                      <a:pt x="206" y="154"/>
                      <a:pt x="205" y="154"/>
                    </a:cubicBezTo>
                    <a:cubicBezTo>
                      <a:pt x="209" y="152"/>
                      <a:pt x="213" y="148"/>
                      <a:pt x="214" y="143"/>
                    </a:cubicBezTo>
                    <a:cubicBezTo>
                      <a:pt x="214" y="143"/>
                      <a:pt x="215" y="142"/>
                      <a:pt x="215" y="142"/>
                    </a:cubicBezTo>
                    <a:cubicBezTo>
                      <a:pt x="215" y="142"/>
                      <a:pt x="215" y="142"/>
                      <a:pt x="215" y="141"/>
                    </a:cubicBezTo>
                    <a:cubicBezTo>
                      <a:pt x="219" y="129"/>
                      <a:pt x="214" y="114"/>
                      <a:pt x="211" y="102"/>
                    </a:cubicBezTo>
                    <a:close/>
                    <a:moveTo>
                      <a:pt x="66" y="31"/>
                    </a:moveTo>
                    <a:cubicBezTo>
                      <a:pt x="66" y="28"/>
                      <a:pt x="65" y="26"/>
                      <a:pt x="66" y="22"/>
                    </a:cubicBezTo>
                    <a:cubicBezTo>
                      <a:pt x="66" y="19"/>
                      <a:pt x="71" y="18"/>
                      <a:pt x="73" y="16"/>
                    </a:cubicBezTo>
                    <a:cubicBezTo>
                      <a:pt x="78" y="14"/>
                      <a:pt x="83" y="13"/>
                      <a:pt x="89" y="11"/>
                    </a:cubicBezTo>
                    <a:cubicBezTo>
                      <a:pt x="95" y="10"/>
                      <a:pt x="101" y="9"/>
                      <a:pt x="107" y="7"/>
                    </a:cubicBezTo>
                    <a:cubicBezTo>
                      <a:pt x="110" y="6"/>
                      <a:pt x="111" y="8"/>
                      <a:pt x="113" y="11"/>
                    </a:cubicBezTo>
                    <a:cubicBezTo>
                      <a:pt x="115" y="13"/>
                      <a:pt x="117" y="16"/>
                      <a:pt x="118" y="19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8" y="21"/>
                      <a:pt x="117" y="22"/>
                      <a:pt x="117" y="22"/>
                    </a:cubicBezTo>
                    <a:cubicBezTo>
                      <a:pt x="116" y="23"/>
                      <a:pt x="116" y="24"/>
                      <a:pt x="116" y="24"/>
                    </a:cubicBezTo>
                    <a:cubicBezTo>
                      <a:pt x="108" y="26"/>
                      <a:pt x="101" y="28"/>
                      <a:pt x="93" y="29"/>
                    </a:cubicBezTo>
                    <a:cubicBezTo>
                      <a:pt x="85" y="31"/>
                      <a:pt x="77" y="32"/>
                      <a:pt x="70" y="35"/>
                    </a:cubicBezTo>
                    <a:cubicBezTo>
                      <a:pt x="68" y="36"/>
                      <a:pt x="67" y="37"/>
                      <a:pt x="65" y="37"/>
                    </a:cubicBezTo>
                    <a:cubicBezTo>
                      <a:pt x="66" y="36"/>
                      <a:pt x="66" y="33"/>
                      <a:pt x="66" y="31"/>
                    </a:cubicBezTo>
                    <a:close/>
                    <a:moveTo>
                      <a:pt x="15" y="121"/>
                    </a:moveTo>
                    <a:cubicBezTo>
                      <a:pt x="13" y="110"/>
                      <a:pt x="11" y="100"/>
                      <a:pt x="8" y="89"/>
                    </a:cubicBezTo>
                    <a:cubicBezTo>
                      <a:pt x="7" y="85"/>
                      <a:pt x="7" y="80"/>
                      <a:pt x="6" y="75"/>
                    </a:cubicBezTo>
                    <a:cubicBezTo>
                      <a:pt x="6" y="73"/>
                      <a:pt x="6" y="72"/>
                      <a:pt x="5" y="70"/>
                    </a:cubicBezTo>
                    <a:cubicBezTo>
                      <a:pt x="6" y="68"/>
                      <a:pt x="5" y="66"/>
                      <a:pt x="6" y="64"/>
                    </a:cubicBezTo>
                    <a:cubicBezTo>
                      <a:pt x="6" y="64"/>
                      <a:pt x="6" y="63"/>
                      <a:pt x="6" y="63"/>
                    </a:cubicBezTo>
                    <a:cubicBezTo>
                      <a:pt x="9" y="61"/>
                      <a:pt x="11" y="59"/>
                      <a:pt x="14" y="58"/>
                    </a:cubicBezTo>
                    <a:cubicBezTo>
                      <a:pt x="18" y="57"/>
                      <a:pt x="22" y="56"/>
                      <a:pt x="25" y="55"/>
                    </a:cubicBezTo>
                    <a:cubicBezTo>
                      <a:pt x="29" y="54"/>
                      <a:pt x="32" y="52"/>
                      <a:pt x="35" y="52"/>
                    </a:cubicBezTo>
                    <a:cubicBezTo>
                      <a:pt x="39" y="51"/>
                      <a:pt x="42" y="50"/>
                      <a:pt x="46" y="49"/>
                    </a:cubicBezTo>
                    <a:cubicBezTo>
                      <a:pt x="53" y="48"/>
                      <a:pt x="60" y="45"/>
                      <a:pt x="67" y="43"/>
                    </a:cubicBezTo>
                    <a:cubicBezTo>
                      <a:pt x="75" y="41"/>
                      <a:pt x="83" y="39"/>
                      <a:pt x="91" y="38"/>
                    </a:cubicBezTo>
                    <a:cubicBezTo>
                      <a:pt x="108" y="34"/>
                      <a:pt x="126" y="30"/>
                      <a:pt x="144" y="26"/>
                    </a:cubicBezTo>
                    <a:cubicBezTo>
                      <a:pt x="147" y="25"/>
                      <a:pt x="151" y="25"/>
                      <a:pt x="155" y="24"/>
                    </a:cubicBezTo>
                    <a:cubicBezTo>
                      <a:pt x="159" y="23"/>
                      <a:pt x="163" y="23"/>
                      <a:pt x="168" y="22"/>
                    </a:cubicBezTo>
                    <a:cubicBezTo>
                      <a:pt x="170" y="22"/>
                      <a:pt x="172" y="22"/>
                      <a:pt x="174" y="22"/>
                    </a:cubicBezTo>
                    <a:cubicBezTo>
                      <a:pt x="175" y="21"/>
                      <a:pt x="175" y="22"/>
                      <a:pt x="176" y="22"/>
                    </a:cubicBezTo>
                    <a:cubicBezTo>
                      <a:pt x="176" y="22"/>
                      <a:pt x="176" y="22"/>
                      <a:pt x="176" y="22"/>
                    </a:cubicBezTo>
                    <a:cubicBezTo>
                      <a:pt x="177" y="20"/>
                      <a:pt x="179" y="21"/>
                      <a:pt x="180" y="21"/>
                    </a:cubicBezTo>
                    <a:cubicBezTo>
                      <a:pt x="182" y="21"/>
                      <a:pt x="183" y="22"/>
                      <a:pt x="184" y="23"/>
                    </a:cubicBezTo>
                    <a:cubicBezTo>
                      <a:pt x="185" y="24"/>
                      <a:pt x="186" y="25"/>
                      <a:pt x="186" y="27"/>
                    </a:cubicBezTo>
                    <a:cubicBezTo>
                      <a:pt x="186" y="28"/>
                      <a:pt x="186" y="28"/>
                      <a:pt x="186" y="29"/>
                    </a:cubicBezTo>
                    <a:cubicBezTo>
                      <a:pt x="186" y="29"/>
                      <a:pt x="186" y="29"/>
                      <a:pt x="186" y="30"/>
                    </a:cubicBezTo>
                    <a:cubicBezTo>
                      <a:pt x="186" y="31"/>
                      <a:pt x="187" y="32"/>
                      <a:pt x="187" y="34"/>
                    </a:cubicBezTo>
                    <a:cubicBezTo>
                      <a:pt x="189" y="41"/>
                      <a:pt x="191" y="48"/>
                      <a:pt x="192" y="55"/>
                    </a:cubicBezTo>
                    <a:cubicBezTo>
                      <a:pt x="194" y="60"/>
                      <a:pt x="195" y="66"/>
                      <a:pt x="196" y="71"/>
                    </a:cubicBezTo>
                    <a:cubicBezTo>
                      <a:pt x="195" y="71"/>
                      <a:pt x="195" y="72"/>
                      <a:pt x="194" y="73"/>
                    </a:cubicBezTo>
                    <a:cubicBezTo>
                      <a:pt x="191" y="78"/>
                      <a:pt x="189" y="85"/>
                      <a:pt x="184" y="88"/>
                    </a:cubicBezTo>
                    <a:cubicBezTo>
                      <a:pt x="178" y="92"/>
                      <a:pt x="171" y="93"/>
                      <a:pt x="164" y="95"/>
                    </a:cubicBezTo>
                    <a:cubicBezTo>
                      <a:pt x="162" y="93"/>
                      <a:pt x="161" y="92"/>
                      <a:pt x="159" y="94"/>
                    </a:cubicBezTo>
                    <a:cubicBezTo>
                      <a:pt x="159" y="94"/>
                      <a:pt x="159" y="94"/>
                      <a:pt x="159" y="94"/>
                    </a:cubicBezTo>
                    <a:cubicBezTo>
                      <a:pt x="152" y="94"/>
                      <a:pt x="145" y="95"/>
                      <a:pt x="139" y="98"/>
                    </a:cubicBezTo>
                    <a:cubicBezTo>
                      <a:pt x="138" y="98"/>
                      <a:pt x="138" y="99"/>
                      <a:pt x="138" y="100"/>
                    </a:cubicBezTo>
                    <a:cubicBezTo>
                      <a:pt x="138" y="100"/>
                      <a:pt x="138" y="101"/>
                      <a:pt x="138" y="101"/>
                    </a:cubicBezTo>
                    <a:cubicBezTo>
                      <a:pt x="138" y="101"/>
                      <a:pt x="138" y="101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8" y="103"/>
                      <a:pt x="138" y="103"/>
                    </a:cubicBezTo>
                    <a:cubicBezTo>
                      <a:pt x="138" y="104"/>
                      <a:pt x="138" y="104"/>
                      <a:pt x="137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36" y="105"/>
                      <a:pt x="136" y="105"/>
                      <a:pt x="135" y="105"/>
                    </a:cubicBezTo>
                    <a:cubicBezTo>
                      <a:pt x="127" y="107"/>
                      <a:pt x="119" y="110"/>
                      <a:pt x="110" y="112"/>
                    </a:cubicBezTo>
                    <a:cubicBezTo>
                      <a:pt x="104" y="114"/>
                      <a:pt x="98" y="115"/>
                      <a:pt x="92" y="117"/>
                    </a:cubicBezTo>
                    <a:cubicBezTo>
                      <a:pt x="88" y="118"/>
                      <a:pt x="84" y="119"/>
                      <a:pt x="81" y="120"/>
                    </a:cubicBezTo>
                    <a:cubicBezTo>
                      <a:pt x="81" y="120"/>
                      <a:pt x="81" y="119"/>
                      <a:pt x="80" y="119"/>
                    </a:cubicBezTo>
                    <a:cubicBezTo>
                      <a:pt x="80" y="118"/>
                      <a:pt x="80" y="116"/>
                      <a:pt x="78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76" y="115"/>
                      <a:pt x="72" y="116"/>
                      <a:pt x="71" y="116"/>
                    </a:cubicBezTo>
                    <a:cubicBezTo>
                      <a:pt x="68" y="117"/>
                      <a:pt x="65" y="117"/>
                      <a:pt x="63" y="118"/>
                    </a:cubicBezTo>
                    <a:cubicBezTo>
                      <a:pt x="62" y="119"/>
                      <a:pt x="60" y="118"/>
                      <a:pt x="59" y="119"/>
                    </a:cubicBezTo>
                    <a:cubicBezTo>
                      <a:pt x="57" y="119"/>
                      <a:pt x="56" y="119"/>
                      <a:pt x="54" y="120"/>
                    </a:cubicBezTo>
                    <a:cubicBezTo>
                      <a:pt x="54" y="120"/>
                      <a:pt x="53" y="121"/>
                      <a:pt x="54" y="122"/>
                    </a:cubicBezTo>
                    <a:cubicBezTo>
                      <a:pt x="54" y="122"/>
                      <a:pt x="54" y="123"/>
                      <a:pt x="54" y="123"/>
                    </a:cubicBezTo>
                    <a:cubicBezTo>
                      <a:pt x="54" y="123"/>
                      <a:pt x="54" y="123"/>
                      <a:pt x="54" y="123"/>
                    </a:cubicBezTo>
                    <a:cubicBezTo>
                      <a:pt x="54" y="123"/>
                      <a:pt x="54" y="123"/>
                      <a:pt x="54" y="123"/>
                    </a:cubicBezTo>
                    <a:cubicBezTo>
                      <a:pt x="54" y="123"/>
                      <a:pt x="53" y="123"/>
                      <a:pt x="53" y="123"/>
                    </a:cubicBezTo>
                    <a:cubicBezTo>
                      <a:pt x="53" y="123"/>
                      <a:pt x="53" y="123"/>
                      <a:pt x="53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4"/>
                      <a:pt x="51" y="124"/>
                      <a:pt x="50" y="125"/>
                    </a:cubicBezTo>
                    <a:cubicBezTo>
                      <a:pt x="41" y="127"/>
                      <a:pt x="41" y="127"/>
                      <a:pt x="41" y="127"/>
                    </a:cubicBezTo>
                    <a:cubicBezTo>
                      <a:pt x="37" y="127"/>
                      <a:pt x="33" y="129"/>
                      <a:pt x="28" y="129"/>
                    </a:cubicBezTo>
                    <a:cubicBezTo>
                      <a:pt x="26" y="129"/>
                      <a:pt x="22" y="128"/>
                      <a:pt x="20" y="127"/>
                    </a:cubicBezTo>
                    <a:cubicBezTo>
                      <a:pt x="18" y="126"/>
                      <a:pt x="17" y="124"/>
                      <a:pt x="16" y="123"/>
                    </a:cubicBezTo>
                    <a:cubicBezTo>
                      <a:pt x="16" y="123"/>
                      <a:pt x="16" y="122"/>
                      <a:pt x="15" y="122"/>
                    </a:cubicBezTo>
                    <a:cubicBezTo>
                      <a:pt x="15" y="122"/>
                      <a:pt x="15" y="121"/>
                      <a:pt x="15" y="121"/>
                    </a:cubicBezTo>
                    <a:close/>
                    <a:moveTo>
                      <a:pt x="151" y="115"/>
                    </a:moveTo>
                    <a:cubicBezTo>
                      <a:pt x="151" y="115"/>
                      <a:pt x="151" y="115"/>
                      <a:pt x="152" y="115"/>
                    </a:cubicBezTo>
                    <a:cubicBezTo>
                      <a:pt x="152" y="115"/>
                      <a:pt x="152" y="115"/>
                      <a:pt x="152" y="115"/>
                    </a:cubicBezTo>
                    <a:cubicBezTo>
                      <a:pt x="152" y="116"/>
                      <a:pt x="153" y="116"/>
                      <a:pt x="153" y="116"/>
                    </a:cubicBezTo>
                    <a:cubicBezTo>
                      <a:pt x="153" y="117"/>
                      <a:pt x="154" y="119"/>
                      <a:pt x="154" y="120"/>
                    </a:cubicBezTo>
                    <a:cubicBezTo>
                      <a:pt x="154" y="120"/>
                      <a:pt x="155" y="121"/>
                      <a:pt x="155" y="122"/>
                    </a:cubicBezTo>
                    <a:cubicBezTo>
                      <a:pt x="154" y="122"/>
                      <a:pt x="154" y="123"/>
                      <a:pt x="153" y="123"/>
                    </a:cubicBezTo>
                    <a:cubicBezTo>
                      <a:pt x="153" y="120"/>
                      <a:pt x="152" y="118"/>
                      <a:pt x="151" y="115"/>
                    </a:cubicBezTo>
                    <a:close/>
                    <a:moveTo>
                      <a:pt x="153" y="111"/>
                    </a:moveTo>
                    <a:cubicBezTo>
                      <a:pt x="152" y="112"/>
                      <a:pt x="151" y="112"/>
                      <a:pt x="150" y="112"/>
                    </a:cubicBezTo>
                    <a:cubicBezTo>
                      <a:pt x="150" y="112"/>
                      <a:pt x="150" y="111"/>
                      <a:pt x="149" y="110"/>
                    </a:cubicBezTo>
                    <a:cubicBezTo>
                      <a:pt x="151" y="110"/>
                      <a:pt x="153" y="109"/>
                      <a:pt x="155" y="109"/>
                    </a:cubicBezTo>
                    <a:cubicBezTo>
                      <a:pt x="155" y="108"/>
                      <a:pt x="156" y="108"/>
                      <a:pt x="156" y="108"/>
                    </a:cubicBezTo>
                    <a:cubicBezTo>
                      <a:pt x="156" y="108"/>
                      <a:pt x="155" y="109"/>
                      <a:pt x="155" y="110"/>
                    </a:cubicBezTo>
                    <a:cubicBezTo>
                      <a:pt x="154" y="111"/>
                      <a:pt x="153" y="111"/>
                      <a:pt x="153" y="111"/>
                    </a:cubicBezTo>
                    <a:close/>
                    <a:moveTo>
                      <a:pt x="158" y="113"/>
                    </a:moveTo>
                    <a:cubicBezTo>
                      <a:pt x="158" y="113"/>
                      <a:pt x="159" y="113"/>
                      <a:pt x="159" y="113"/>
                    </a:cubicBezTo>
                    <a:cubicBezTo>
                      <a:pt x="159" y="113"/>
                      <a:pt x="159" y="114"/>
                      <a:pt x="159" y="114"/>
                    </a:cubicBezTo>
                    <a:cubicBezTo>
                      <a:pt x="158" y="115"/>
                      <a:pt x="158" y="116"/>
                      <a:pt x="158" y="117"/>
                    </a:cubicBezTo>
                    <a:cubicBezTo>
                      <a:pt x="158" y="118"/>
                      <a:pt x="158" y="119"/>
                      <a:pt x="158" y="120"/>
                    </a:cubicBezTo>
                    <a:cubicBezTo>
                      <a:pt x="157" y="119"/>
                      <a:pt x="156" y="116"/>
                      <a:pt x="155" y="115"/>
                    </a:cubicBezTo>
                    <a:cubicBezTo>
                      <a:pt x="156" y="114"/>
                      <a:pt x="157" y="114"/>
                      <a:pt x="158" y="113"/>
                    </a:cubicBezTo>
                    <a:close/>
                    <a:moveTo>
                      <a:pt x="161" y="117"/>
                    </a:moveTo>
                    <a:cubicBezTo>
                      <a:pt x="161" y="116"/>
                      <a:pt x="161" y="115"/>
                      <a:pt x="161" y="114"/>
                    </a:cubicBezTo>
                    <a:cubicBezTo>
                      <a:pt x="162" y="116"/>
                      <a:pt x="163" y="118"/>
                      <a:pt x="164" y="119"/>
                    </a:cubicBezTo>
                    <a:cubicBezTo>
                      <a:pt x="163" y="120"/>
                      <a:pt x="162" y="120"/>
                      <a:pt x="161" y="120"/>
                    </a:cubicBezTo>
                    <a:cubicBezTo>
                      <a:pt x="161" y="119"/>
                      <a:pt x="161" y="118"/>
                      <a:pt x="161" y="117"/>
                    </a:cubicBezTo>
                    <a:close/>
                    <a:moveTo>
                      <a:pt x="158" y="107"/>
                    </a:moveTo>
                    <a:cubicBezTo>
                      <a:pt x="159" y="107"/>
                      <a:pt x="159" y="107"/>
                      <a:pt x="159" y="107"/>
                    </a:cubicBezTo>
                    <a:cubicBezTo>
                      <a:pt x="159" y="107"/>
                      <a:pt x="159" y="107"/>
                      <a:pt x="159" y="107"/>
                    </a:cubicBezTo>
                    <a:cubicBezTo>
                      <a:pt x="159" y="107"/>
                      <a:pt x="159" y="107"/>
                      <a:pt x="158" y="107"/>
                    </a:cubicBezTo>
                    <a:close/>
                    <a:moveTo>
                      <a:pt x="158" y="100"/>
                    </a:moveTo>
                    <a:cubicBezTo>
                      <a:pt x="155" y="100"/>
                      <a:pt x="152" y="101"/>
                      <a:pt x="149" y="102"/>
                    </a:cubicBezTo>
                    <a:cubicBezTo>
                      <a:pt x="148" y="103"/>
                      <a:pt x="147" y="103"/>
                      <a:pt x="146" y="104"/>
                    </a:cubicBezTo>
                    <a:cubicBezTo>
                      <a:pt x="145" y="104"/>
                      <a:pt x="145" y="104"/>
                      <a:pt x="145" y="104"/>
                    </a:cubicBezTo>
                    <a:cubicBezTo>
                      <a:pt x="144" y="104"/>
                      <a:pt x="144" y="104"/>
                      <a:pt x="143" y="104"/>
                    </a:cubicBezTo>
                    <a:cubicBezTo>
                      <a:pt x="143" y="104"/>
                      <a:pt x="143" y="103"/>
                      <a:pt x="143" y="103"/>
                    </a:cubicBezTo>
                    <a:cubicBezTo>
                      <a:pt x="146" y="102"/>
                      <a:pt x="149" y="100"/>
                      <a:pt x="153" y="100"/>
                    </a:cubicBezTo>
                    <a:cubicBezTo>
                      <a:pt x="154" y="99"/>
                      <a:pt x="156" y="99"/>
                      <a:pt x="158" y="98"/>
                    </a:cubicBezTo>
                    <a:cubicBezTo>
                      <a:pt x="158" y="98"/>
                      <a:pt x="159" y="98"/>
                      <a:pt x="159" y="97"/>
                    </a:cubicBezTo>
                    <a:cubicBezTo>
                      <a:pt x="159" y="97"/>
                      <a:pt x="159" y="97"/>
                      <a:pt x="160" y="97"/>
                    </a:cubicBezTo>
                    <a:cubicBezTo>
                      <a:pt x="160" y="97"/>
                      <a:pt x="160" y="97"/>
                      <a:pt x="161" y="98"/>
                    </a:cubicBezTo>
                    <a:cubicBezTo>
                      <a:pt x="160" y="98"/>
                      <a:pt x="159" y="99"/>
                      <a:pt x="158" y="100"/>
                    </a:cubicBezTo>
                    <a:close/>
                    <a:moveTo>
                      <a:pt x="144" y="107"/>
                    </a:moveTo>
                    <a:cubicBezTo>
                      <a:pt x="145" y="107"/>
                      <a:pt x="145" y="107"/>
                      <a:pt x="145" y="107"/>
                    </a:cubicBezTo>
                    <a:cubicBezTo>
                      <a:pt x="145" y="108"/>
                      <a:pt x="145" y="108"/>
                      <a:pt x="145" y="108"/>
                    </a:cubicBezTo>
                    <a:cubicBezTo>
                      <a:pt x="145" y="108"/>
                      <a:pt x="146" y="109"/>
                      <a:pt x="146" y="109"/>
                    </a:cubicBezTo>
                    <a:cubicBezTo>
                      <a:pt x="147" y="111"/>
                      <a:pt x="147" y="112"/>
                      <a:pt x="148" y="114"/>
                    </a:cubicBezTo>
                    <a:cubicBezTo>
                      <a:pt x="149" y="118"/>
                      <a:pt x="150" y="122"/>
                      <a:pt x="151" y="125"/>
                    </a:cubicBezTo>
                    <a:cubicBezTo>
                      <a:pt x="151" y="126"/>
                      <a:pt x="152" y="126"/>
                      <a:pt x="152" y="126"/>
                    </a:cubicBezTo>
                    <a:cubicBezTo>
                      <a:pt x="152" y="126"/>
                      <a:pt x="152" y="126"/>
                      <a:pt x="153" y="126"/>
                    </a:cubicBezTo>
                    <a:cubicBezTo>
                      <a:pt x="154" y="126"/>
                      <a:pt x="155" y="125"/>
                      <a:pt x="157" y="124"/>
                    </a:cubicBezTo>
                    <a:cubicBezTo>
                      <a:pt x="157" y="124"/>
                      <a:pt x="157" y="124"/>
                      <a:pt x="158" y="124"/>
                    </a:cubicBezTo>
                    <a:cubicBezTo>
                      <a:pt x="158" y="124"/>
                      <a:pt x="158" y="124"/>
                      <a:pt x="158" y="124"/>
                    </a:cubicBezTo>
                    <a:cubicBezTo>
                      <a:pt x="161" y="124"/>
                      <a:pt x="164" y="123"/>
                      <a:pt x="166" y="122"/>
                    </a:cubicBezTo>
                    <a:cubicBezTo>
                      <a:pt x="168" y="122"/>
                      <a:pt x="168" y="120"/>
                      <a:pt x="167" y="119"/>
                    </a:cubicBezTo>
                    <a:cubicBezTo>
                      <a:pt x="167" y="119"/>
                      <a:pt x="167" y="118"/>
                      <a:pt x="167" y="118"/>
                    </a:cubicBezTo>
                    <a:cubicBezTo>
                      <a:pt x="166" y="116"/>
                      <a:pt x="165" y="114"/>
                      <a:pt x="164" y="111"/>
                    </a:cubicBezTo>
                    <a:cubicBezTo>
                      <a:pt x="163" y="109"/>
                      <a:pt x="163" y="107"/>
                      <a:pt x="162" y="105"/>
                    </a:cubicBezTo>
                    <a:cubicBezTo>
                      <a:pt x="162" y="105"/>
                      <a:pt x="162" y="105"/>
                      <a:pt x="162" y="105"/>
                    </a:cubicBezTo>
                    <a:cubicBezTo>
                      <a:pt x="163" y="104"/>
                      <a:pt x="162" y="103"/>
                      <a:pt x="162" y="103"/>
                    </a:cubicBezTo>
                    <a:cubicBezTo>
                      <a:pt x="162" y="103"/>
                      <a:pt x="161" y="103"/>
                      <a:pt x="161" y="103"/>
                    </a:cubicBezTo>
                    <a:cubicBezTo>
                      <a:pt x="161" y="103"/>
                      <a:pt x="161" y="103"/>
                      <a:pt x="161" y="103"/>
                    </a:cubicBezTo>
                    <a:cubicBezTo>
                      <a:pt x="161" y="103"/>
                      <a:pt x="161" y="102"/>
                      <a:pt x="161" y="102"/>
                    </a:cubicBezTo>
                    <a:cubicBezTo>
                      <a:pt x="161" y="102"/>
                      <a:pt x="162" y="101"/>
                      <a:pt x="162" y="101"/>
                    </a:cubicBezTo>
                    <a:cubicBezTo>
                      <a:pt x="163" y="101"/>
                      <a:pt x="163" y="102"/>
                      <a:pt x="163" y="102"/>
                    </a:cubicBezTo>
                    <a:cubicBezTo>
                      <a:pt x="163" y="102"/>
                      <a:pt x="164" y="102"/>
                      <a:pt x="164" y="102"/>
                    </a:cubicBezTo>
                    <a:cubicBezTo>
                      <a:pt x="164" y="101"/>
                      <a:pt x="165" y="101"/>
                      <a:pt x="165" y="100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8" y="100"/>
                      <a:pt x="171" y="99"/>
                      <a:pt x="174" y="98"/>
                    </a:cubicBezTo>
                    <a:cubicBezTo>
                      <a:pt x="175" y="98"/>
                      <a:pt x="175" y="99"/>
                      <a:pt x="175" y="99"/>
                    </a:cubicBezTo>
                    <a:cubicBezTo>
                      <a:pt x="177" y="102"/>
                      <a:pt x="179" y="106"/>
                      <a:pt x="180" y="109"/>
                    </a:cubicBezTo>
                    <a:cubicBezTo>
                      <a:pt x="183" y="114"/>
                      <a:pt x="183" y="120"/>
                      <a:pt x="183" y="125"/>
                    </a:cubicBezTo>
                    <a:cubicBezTo>
                      <a:pt x="183" y="130"/>
                      <a:pt x="179" y="130"/>
                      <a:pt x="176" y="131"/>
                    </a:cubicBezTo>
                    <a:cubicBezTo>
                      <a:pt x="172" y="132"/>
                      <a:pt x="169" y="133"/>
                      <a:pt x="166" y="134"/>
                    </a:cubicBezTo>
                    <a:cubicBezTo>
                      <a:pt x="163" y="135"/>
                      <a:pt x="159" y="136"/>
                      <a:pt x="157" y="137"/>
                    </a:cubicBezTo>
                    <a:cubicBezTo>
                      <a:pt x="153" y="141"/>
                      <a:pt x="146" y="142"/>
                      <a:pt x="142" y="138"/>
                    </a:cubicBezTo>
                    <a:cubicBezTo>
                      <a:pt x="139" y="135"/>
                      <a:pt x="138" y="128"/>
                      <a:pt x="136" y="124"/>
                    </a:cubicBezTo>
                    <a:cubicBezTo>
                      <a:pt x="134" y="120"/>
                      <a:pt x="133" y="116"/>
                      <a:pt x="131" y="112"/>
                    </a:cubicBezTo>
                    <a:cubicBezTo>
                      <a:pt x="135" y="111"/>
                      <a:pt x="139" y="110"/>
                      <a:pt x="142" y="109"/>
                    </a:cubicBezTo>
                    <a:cubicBezTo>
                      <a:pt x="143" y="109"/>
                      <a:pt x="144" y="108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lose/>
                    <a:moveTo>
                      <a:pt x="77" y="123"/>
                    </a:moveTo>
                    <a:cubicBezTo>
                      <a:pt x="76" y="123"/>
                      <a:pt x="75" y="123"/>
                      <a:pt x="74" y="123"/>
                    </a:cubicBezTo>
                    <a:cubicBezTo>
                      <a:pt x="71" y="124"/>
                      <a:pt x="69" y="124"/>
                      <a:pt x="67" y="125"/>
                    </a:cubicBezTo>
                    <a:cubicBezTo>
                      <a:pt x="65" y="125"/>
                      <a:pt x="62" y="125"/>
                      <a:pt x="61" y="126"/>
                    </a:cubicBezTo>
                    <a:cubicBezTo>
                      <a:pt x="60" y="127"/>
                      <a:pt x="59" y="126"/>
                      <a:pt x="58" y="125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62" y="125"/>
                      <a:pt x="65" y="124"/>
                      <a:pt x="69" y="123"/>
                    </a:cubicBezTo>
                    <a:cubicBezTo>
                      <a:pt x="71" y="122"/>
                      <a:pt x="72" y="122"/>
                      <a:pt x="74" y="121"/>
                    </a:cubicBezTo>
                    <a:cubicBezTo>
                      <a:pt x="75" y="120"/>
                      <a:pt x="75" y="120"/>
                      <a:pt x="76" y="120"/>
                    </a:cubicBezTo>
                    <a:cubicBezTo>
                      <a:pt x="76" y="120"/>
                      <a:pt x="76" y="120"/>
                      <a:pt x="76" y="122"/>
                    </a:cubicBezTo>
                    <a:cubicBezTo>
                      <a:pt x="76" y="122"/>
                      <a:pt x="76" y="122"/>
                      <a:pt x="77" y="123"/>
                    </a:cubicBezTo>
                    <a:close/>
                    <a:moveTo>
                      <a:pt x="72" y="145"/>
                    </a:moveTo>
                    <a:cubicBezTo>
                      <a:pt x="72" y="145"/>
                      <a:pt x="72" y="145"/>
                      <a:pt x="72" y="145"/>
                    </a:cubicBezTo>
                    <a:cubicBezTo>
                      <a:pt x="72" y="145"/>
                      <a:pt x="72" y="144"/>
                      <a:pt x="71" y="144"/>
                    </a:cubicBezTo>
                    <a:cubicBezTo>
                      <a:pt x="71" y="143"/>
                      <a:pt x="70" y="143"/>
                      <a:pt x="70" y="142"/>
                    </a:cubicBezTo>
                    <a:cubicBezTo>
                      <a:pt x="70" y="140"/>
                      <a:pt x="69" y="139"/>
                      <a:pt x="68" y="138"/>
                    </a:cubicBezTo>
                    <a:cubicBezTo>
                      <a:pt x="69" y="137"/>
                      <a:pt x="71" y="137"/>
                      <a:pt x="73" y="137"/>
                    </a:cubicBezTo>
                    <a:cubicBezTo>
                      <a:pt x="73" y="140"/>
                      <a:pt x="72" y="143"/>
                      <a:pt x="73" y="146"/>
                    </a:cubicBezTo>
                    <a:cubicBezTo>
                      <a:pt x="73" y="146"/>
                      <a:pt x="72" y="146"/>
                      <a:pt x="72" y="146"/>
                    </a:cubicBezTo>
                    <a:cubicBezTo>
                      <a:pt x="72" y="146"/>
                      <a:pt x="72" y="146"/>
                      <a:pt x="72" y="145"/>
                    </a:cubicBezTo>
                    <a:close/>
                    <a:moveTo>
                      <a:pt x="71" y="132"/>
                    </a:moveTo>
                    <a:cubicBezTo>
                      <a:pt x="70" y="132"/>
                      <a:pt x="67" y="132"/>
                      <a:pt x="66" y="134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6" y="134"/>
                      <a:pt x="65" y="134"/>
                      <a:pt x="65" y="134"/>
                    </a:cubicBezTo>
                    <a:cubicBezTo>
                      <a:pt x="65" y="134"/>
                      <a:pt x="64" y="134"/>
                      <a:pt x="63" y="135"/>
                    </a:cubicBezTo>
                    <a:cubicBezTo>
                      <a:pt x="63" y="134"/>
                      <a:pt x="63" y="133"/>
                      <a:pt x="63" y="132"/>
                    </a:cubicBezTo>
                    <a:cubicBezTo>
                      <a:pt x="65" y="132"/>
                      <a:pt x="68" y="131"/>
                      <a:pt x="70" y="131"/>
                    </a:cubicBezTo>
                    <a:cubicBezTo>
                      <a:pt x="71" y="130"/>
                      <a:pt x="73" y="129"/>
                      <a:pt x="75" y="128"/>
                    </a:cubicBezTo>
                    <a:cubicBezTo>
                      <a:pt x="75" y="129"/>
                      <a:pt x="75" y="130"/>
                      <a:pt x="76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75" y="131"/>
                      <a:pt x="74" y="131"/>
                      <a:pt x="74" y="131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2" y="132"/>
                      <a:pt x="72" y="132"/>
                      <a:pt x="71" y="132"/>
                    </a:cubicBezTo>
                    <a:close/>
                    <a:moveTo>
                      <a:pt x="65" y="143"/>
                    </a:moveTo>
                    <a:cubicBezTo>
                      <a:pt x="65" y="143"/>
                      <a:pt x="66" y="142"/>
                      <a:pt x="66" y="142"/>
                    </a:cubicBezTo>
                    <a:cubicBezTo>
                      <a:pt x="66" y="141"/>
                      <a:pt x="66" y="141"/>
                      <a:pt x="65" y="140"/>
                    </a:cubicBezTo>
                    <a:cubicBezTo>
                      <a:pt x="65" y="140"/>
                      <a:pt x="64" y="139"/>
                      <a:pt x="64" y="138"/>
                    </a:cubicBezTo>
                    <a:cubicBezTo>
                      <a:pt x="64" y="138"/>
                      <a:pt x="64" y="138"/>
                      <a:pt x="64" y="138"/>
                    </a:cubicBezTo>
                    <a:cubicBezTo>
                      <a:pt x="65" y="138"/>
                      <a:pt x="65" y="138"/>
                      <a:pt x="65" y="138"/>
                    </a:cubicBezTo>
                    <a:cubicBezTo>
                      <a:pt x="65" y="138"/>
                      <a:pt x="65" y="138"/>
                      <a:pt x="66" y="138"/>
                    </a:cubicBezTo>
                    <a:cubicBezTo>
                      <a:pt x="66" y="138"/>
                      <a:pt x="66" y="138"/>
                      <a:pt x="66" y="138"/>
                    </a:cubicBezTo>
                    <a:cubicBezTo>
                      <a:pt x="67" y="140"/>
                      <a:pt x="67" y="141"/>
                      <a:pt x="68" y="142"/>
                    </a:cubicBezTo>
                    <a:cubicBezTo>
                      <a:pt x="68" y="142"/>
                      <a:pt x="68" y="143"/>
                      <a:pt x="69" y="144"/>
                    </a:cubicBezTo>
                    <a:cubicBezTo>
                      <a:pt x="69" y="145"/>
                      <a:pt x="69" y="146"/>
                      <a:pt x="70" y="147"/>
                    </a:cubicBezTo>
                    <a:cubicBezTo>
                      <a:pt x="70" y="147"/>
                      <a:pt x="70" y="147"/>
                      <a:pt x="70" y="147"/>
                    </a:cubicBezTo>
                    <a:cubicBezTo>
                      <a:pt x="69" y="147"/>
                      <a:pt x="68" y="148"/>
                      <a:pt x="67" y="148"/>
                    </a:cubicBezTo>
                    <a:cubicBezTo>
                      <a:pt x="66" y="148"/>
                      <a:pt x="66" y="145"/>
                      <a:pt x="66" y="144"/>
                    </a:cubicBezTo>
                    <a:cubicBezTo>
                      <a:pt x="66" y="144"/>
                      <a:pt x="65" y="143"/>
                      <a:pt x="65" y="143"/>
                    </a:cubicBezTo>
                    <a:close/>
                    <a:moveTo>
                      <a:pt x="75" y="135"/>
                    </a:moveTo>
                    <a:cubicBezTo>
                      <a:pt x="76" y="135"/>
                      <a:pt x="76" y="135"/>
                      <a:pt x="77" y="135"/>
                    </a:cubicBezTo>
                    <a:cubicBezTo>
                      <a:pt x="77" y="136"/>
                      <a:pt x="78" y="138"/>
                      <a:pt x="78" y="139"/>
                    </a:cubicBezTo>
                    <a:cubicBezTo>
                      <a:pt x="78" y="141"/>
                      <a:pt x="79" y="142"/>
                      <a:pt x="79" y="143"/>
                    </a:cubicBezTo>
                    <a:cubicBezTo>
                      <a:pt x="79" y="143"/>
                      <a:pt x="79" y="143"/>
                      <a:pt x="79" y="143"/>
                    </a:cubicBezTo>
                    <a:cubicBezTo>
                      <a:pt x="79" y="143"/>
                      <a:pt x="79" y="144"/>
                      <a:pt x="78" y="144"/>
                    </a:cubicBezTo>
                    <a:cubicBezTo>
                      <a:pt x="78" y="144"/>
                      <a:pt x="78" y="144"/>
                      <a:pt x="77" y="144"/>
                    </a:cubicBezTo>
                    <a:cubicBezTo>
                      <a:pt x="77" y="144"/>
                      <a:pt x="77" y="144"/>
                      <a:pt x="77" y="145"/>
                    </a:cubicBezTo>
                    <a:cubicBezTo>
                      <a:pt x="76" y="145"/>
                      <a:pt x="76" y="145"/>
                      <a:pt x="76" y="145"/>
                    </a:cubicBezTo>
                    <a:cubicBezTo>
                      <a:pt x="75" y="142"/>
                      <a:pt x="76" y="138"/>
                      <a:pt x="75" y="135"/>
                    </a:cubicBezTo>
                    <a:close/>
                    <a:moveTo>
                      <a:pt x="60" y="130"/>
                    </a:moveTo>
                    <a:cubicBezTo>
                      <a:pt x="61" y="132"/>
                      <a:pt x="61" y="134"/>
                      <a:pt x="61" y="136"/>
                    </a:cubicBezTo>
                    <a:cubicBezTo>
                      <a:pt x="61" y="136"/>
                      <a:pt x="60" y="136"/>
                      <a:pt x="60" y="136"/>
                    </a:cubicBezTo>
                    <a:cubicBezTo>
                      <a:pt x="60" y="137"/>
                      <a:pt x="60" y="137"/>
                      <a:pt x="60" y="138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0" y="138"/>
                      <a:pt x="61" y="138"/>
                      <a:pt x="61" y="138"/>
                    </a:cubicBezTo>
                    <a:cubicBezTo>
                      <a:pt x="61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2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2" y="140"/>
                      <a:pt x="62" y="142"/>
                      <a:pt x="62" y="143"/>
                    </a:cubicBezTo>
                    <a:cubicBezTo>
                      <a:pt x="62" y="144"/>
                      <a:pt x="63" y="145"/>
                      <a:pt x="63" y="146"/>
                    </a:cubicBezTo>
                    <a:cubicBezTo>
                      <a:pt x="64" y="148"/>
                      <a:pt x="64" y="150"/>
                      <a:pt x="66" y="150"/>
                    </a:cubicBezTo>
                    <a:cubicBezTo>
                      <a:pt x="68" y="151"/>
                      <a:pt x="70" y="150"/>
                      <a:pt x="71" y="150"/>
                    </a:cubicBezTo>
                    <a:cubicBezTo>
                      <a:pt x="74" y="149"/>
                      <a:pt x="76" y="149"/>
                      <a:pt x="78" y="147"/>
                    </a:cubicBezTo>
                    <a:cubicBezTo>
                      <a:pt x="79" y="148"/>
                      <a:pt x="79" y="147"/>
                      <a:pt x="79" y="147"/>
                    </a:cubicBezTo>
                    <a:cubicBezTo>
                      <a:pt x="80" y="147"/>
                      <a:pt x="80" y="147"/>
                      <a:pt x="80" y="147"/>
                    </a:cubicBezTo>
                    <a:cubicBezTo>
                      <a:pt x="80" y="147"/>
                      <a:pt x="80" y="147"/>
                      <a:pt x="80" y="147"/>
                    </a:cubicBezTo>
                    <a:cubicBezTo>
                      <a:pt x="80" y="147"/>
                      <a:pt x="80" y="147"/>
                      <a:pt x="80" y="147"/>
                    </a:cubicBezTo>
                    <a:cubicBezTo>
                      <a:pt x="80" y="147"/>
                      <a:pt x="80" y="147"/>
                      <a:pt x="80" y="147"/>
                    </a:cubicBezTo>
                    <a:cubicBezTo>
                      <a:pt x="81" y="147"/>
                      <a:pt x="81" y="147"/>
                      <a:pt x="81" y="146"/>
                    </a:cubicBezTo>
                    <a:cubicBezTo>
                      <a:pt x="82" y="146"/>
                      <a:pt x="82" y="146"/>
                      <a:pt x="82" y="146"/>
                    </a:cubicBezTo>
                    <a:cubicBezTo>
                      <a:pt x="83" y="143"/>
                      <a:pt x="81" y="141"/>
                      <a:pt x="81" y="138"/>
                    </a:cubicBezTo>
                    <a:cubicBezTo>
                      <a:pt x="80" y="136"/>
                      <a:pt x="80" y="134"/>
                      <a:pt x="79" y="131"/>
                    </a:cubicBezTo>
                    <a:cubicBezTo>
                      <a:pt x="80" y="131"/>
                      <a:pt x="79" y="129"/>
                      <a:pt x="78" y="129"/>
                    </a:cubicBezTo>
                    <a:cubicBezTo>
                      <a:pt x="78" y="128"/>
                      <a:pt x="78" y="127"/>
                      <a:pt x="77" y="126"/>
                    </a:cubicBezTo>
                    <a:cubicBezTo>
                      <a:pt x="79" y="126"/>
                      <a:pt x="80" y="126"/>
                      <a:pt x="81" y="125"/>
                    </a:cubicBezTo>
                    <a:cubicBezTo>
                      <a:pt x="81" y="124"/>
                      <a:pt x="81" y="124"/>
                      <a:pt x="81" y="124"/>
                    </a:cubicBezTo>
                    <a:cubicBezTo>
                      <a:pt x="82" y="124"/>
                      <a:pt x="82" y="124"/>
                      <a:pt x="83" y="123"/>
                    </a:cubicBezTo>
                    <a:cubicBezTo>
                      <a:pt x="86" y="122"/>
                      <a:pt x="88" y="122"/>
                      <a:pt x="91" y="121"/>
                    </a:cubicBezTo>
                    <a:cubicBezTo>
                      <a:pt x="92" y="121"/>
                      <a:pt x="93" y="121"/>
                      <a:pt x="93" y="121"/>
                    </a:cubicBezTo>
                    <a:cubicBezTo>
                      <a:pt x="94" y="121"/>
                      <a:pt x="94" y="121"/>
                      <a:pt x="94" y="122"/>
                    </a:cubicBezTo>
                    <a:cubicBezTo>
                      <a:pt x="94" y="122"/>
                      <a:pt x="94" y="122"/>
                      <a:pt x="94" y="122"/>
                    </a:cubicBezTo>
                    <a:cubicBezTo>
                      <a:pt x="94" y="122"/>
                      <a:pt x="94" y="123"/>
                      <a:pt x="94" y="123"/>
                    </a:cubicBezTo>
                    <a:cubicBezTo>
                      <a:pt x="94" y="123"/>
                      <a:pt x="94" y="123"/>
                      <a:pt x="94" y="123"/>
                    </a:cubicBezTo>
                    <a:cubicBezTo>
                      <a:pt x="96" y="128"/>
                      <a:pt x="98" y="132"/>
                      <a:pt x="99" y="137"/>
                    </a:cubicBezTo>
                    <a:cubicBezTo>
                      <a:pt x="100" y="140"/>
                      <a:pt x="100" y="142"/>
                      <a:pt x="100" y="145"/>
                    </a:cubicBezTo>
                    <a:cubicBezTo>
                      <a:pt x="100" y="147"/>
                      <a:pt x="100" y="149"/>
                      <a:pt x="100" y="151"/>
                    </a:cubicBezTo>
                    <a:cubicBezTo>
                      <a:pt x="100" y="152"/>
                      <a:pt x="91" y="153"/>
                      <a:pt x="90" y="154"/>
                    </a:cubicBezTo>
                    <a:cubicBezTo>
                      <a:pt x="85" y="155"/>
                      <a:pt x="81" y="155"/>
                      <a:pt x="77" y="158"/>
                    </a:cubicBezTo>
                    <a:cubicBezTo>
                      <a:pt x="76" y="159"/>
                      <a:pt x="73" y="159"/>
                      <a:pt x="72" y="160"/>
                    </a:cubicBezTo>
                    <a:cubicBezTo>
                      <a:pt x="69" y="161"/>
                      <a:pt x="67" y="162"/>
                      <a:pt x="65" y="163"/>
                    </a:cubicBezTo>
                    <a:cubicBezTo>
                      <a:pt x="63" y="163"/>
                      <a:pt x="61" y="164"/>
                      <a:pt x="59" y="164"/>
                    </a:cubicBezTo>
                    <a:cubicBezTo>
                      <a:pt x="58" y="164"/>
                      <a:pt x="54" y="163"/>
                      <a:pt x="54" y="162"/>
                    </a:cubicBezTo>
                    <a:cubicBezTo>
                      <a:pt x="48" y="153"/>
                      <a:pt x="48" y="142"/>
                      <a:pt x="45" y="132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8" y="131"/>
                      <a:pt x="51" y="130"/>
                      <a:pt x="54" y="130"/>
                    </a:cubicBezTo>
                    <a:cubicBezTo>
                      <a:pt x="55" y="130"/>
                      <a:pt x="55" y="129"/>
                      <a:pt x="55" y="129"/>
                    </a:cubicBezTo>
                    <a:cubicBezTo>
                      <a:pt x="56" y="129"/>
                      <a:pt x="56" y="129"/>
                      <a:pt x="56" y="128"/>
                    </a:cubicBezTo>
                    <a:cubicBezTo>
                      <a:pt x="56" y="128"/>
                      <a:pt x="56" y="129"/>
                      <a:pt x="56" y="129"/>
                    </a:cubicBezTo>
                    <a:cubicBezTo>
                      <a:pt x="56" y="129"/>
                      <a:pt x="57" y="130"/>
                      <a:pt x="58" y="130"/>
                    </a:cubicBezTo>
                    <a:cubicBezTo>
                      <a:pt x="58" y="130"/>
                      <a:pt x="59" y="131"/>
                      <a:pt x="60" y="130"/>
                    </a:cubicBezTo>
                    <a:close/>
                    <a:moveTo>
                      <a:pt x="208" y="115"/>
                    </a:moveTo>
                    <a:cubicBezTo>
                      <a:pt x="208" y="117"/>
                      <a:pt x="207" y="118"/>
                      <a:pt x="207" y="119"/>
                    </a:cubicBezTo>
                    <a:cubicBezTo>
                      <a:pt x="206" y="121"/>
                      <a:pt x="206" y="123"/>
                      <a:pt x="206" y="124"/>
                    </a:cubicBezTo>
                    <a:cubicBezTo>
                      <a:pt x="206" y="129"/>
                      <a:pt x="205" y="132"/>
                      <a:pt x="205" y="136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204" y="137"/>
                      <a:pt x="204" y="137"/>
                      <a:pt x="204" y="137"/>
                    </a:cubicBezTo>
                    <a:cubicBezTo>
                      <a:pt x="203" y="138"/>
                      <a:pt x="203" y="140"/>
                      <a:pt x="202" y="141"/>
                    </a:cubicBezTo>
                    <a:cubicBezTo>
                      <a:pt x="201" y="142"/>
                      <a:pt x="200" y="143"/>
                      <a:pt x="200" y="145"/>
                    </a:cubicBezTo>
                    <a:cubicBezTo>
                      <a:pt x="200" y="145"/>
                      <a:pt x="200" y="145"/>
                      <a:pt x="200" y="146"/>
                    </a:cubicBezTo>
                    <a:cubicBezTo>
                      <a:pt x="200" y="146"/>
                      <a:pt x="199" y="146"/>
                      <a:pt x="199" y="147"/>
                    </a:cubicBezTo>
                    <a:cubicBezTo>
                      <a:pt x="197" y="148"/>
                      <a:pt x="196" y="149"/>
                      <a:pt x="195" y="150"/>
                    </a:cubicBezTo>
                    <a:cubicBezTo>
                      <a:pt x="195" y="150"/>
                      <a:pt x="195" y="151"/>
                      <a:pt x="194" y="151"/>
                    </a:cubicBezTo>
                    <a:cubicBezTo>
                      <a:pt x="194" y="151"/>
                      <a:pt x="194" y="151"/>
                      <a:pt x="194" y="152"/>
                    </a:cubicBezTo>
                    <a:cubicBezTo>
                      <a:pt x="193" y="152"/>
                      <a:pt x="193" y="152"/>
                      <a:pt x="192" y="152"/>
                    </a:cubicBezTo>
                    <a:cubicBezTo>
                      <a:pt x="179" y="154"/>
                      <a:pt x="166" y="158"/>
                      <a:pt x="153" y="161"/>
                    </a:cubicBezTo>
                    <a:cubicBezTo>
                      <a:pt x="150" y="161"/>
                      <a:pt x="146" y="162"/>
                      <a:pt x="143" y="163"/>
                    </a:cubicBezTo>
                    <a:cubicBezTo>
                      <a:pt x="139" y="164"/>
                      <a:pt x="136" y="165"/>
                      <a:pt x="133" y="166"/>
                    </a:cubicBezTo>
                    <a:cubicBezTo>
                      <a:pt x="126" y="167"/>
                      <a:pt x="120" y="171"/>
                      <a:pt x="114" y="173"/>
                    </a:cubicBezTo>
                    <a:cubicBezTo>
                      <a:pt x="107" y="174"/>
                      <a:pt x="101" y="176"/>
                      <a:pt x="95" y="178"/>
                    </a:cubicBezTo>
                    <a:cubicBezTo>
                      <a:pt x="88" y="179"/>
                      <a:pt x="80" y="182"/>
                      <a:pt x="73" y="184"/>
                    </a:cubicBezTo>
                    <a:cubicBezTo>
                      <a:pt x="70" y="184"/>
                      <a:pt x="67" y="184"/>
                      <a:pt x="64" y="185"/>
                    </a:cubicBezTo>
                    <a:cubicBezTo>
                      <a:pt x="58" y="186"/>
                      <a:pt x="54" y="187"/>
                      <a:pt x="49" y="185"/>
                    </a:cubicBezTo>
                    <a:cubicBezTo>
                      <a:pt x="46" y="184"/>
                      <a:pt x="43" y="183"/>
                      <a:pt x="40" y="182"/>
                    </a:cubicBezTo>
                    <a:cubicBezTo>
                      <a:pt x="37" y="181"/>
                      <a:pt x="35" y="179"/>
                      <a:pt x="33" y="178"/>
                    </a:cubicBezTo>
                    <a:cubicBezTo>
                      <a:pt x="29" y="169"/>
                      <a:pt x="26" y="161"/>
                      <a:pt x="23" y="151"/>
                    </a:cubicBezTo>
                    <a:cubicBezTo>
                      <a:pt x="22" y="144"/>
                      <a:pt x="20" y="138"/>
                      <a:pt x="18" y="132"/>
                    </a:cubicBezTo>
                    <a:cubicBezTo>
                      <a:pt x="20" y="133"/>
                      <a:pt x="23" y="133"/>
                      <a:pt x="25" y="135"/>
                    </a:cubicBezTo>
                    <a:cubicBezTo>
                      <a:pt x="29" y="136"/>
                      <a:pt x="35" y="134"/>
                      <a:pt x="38" y="133"/>
                    </a:cubicBezTo>
                    <a:cubicBezTo>
                      <a:pt x="39" y="133"/>
                      <a:pt x="40" y="133"/>
                      <a:pt x="41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2" y="140"/>
                      <a:pt x="43" y="147"/>
                      <a:pt x="45" y="153"/>
                    </a:cubicBezTo>
                    <a:cubicBezTo>
                      <a:pt x="46" y="157"/>
                      <a:pt x="48" y="165"/>
                      <a:pt x="51" y="167"/>
                    </a:cubicBezTo>
                    <a:cubicBezTo>
                      <a:pt x="55" y="170"/>
                      <a:pt x="59" y="170"/>
                      <a:pt x="63" y="169"/>
                    </a:cubicBezTo>
                    <a:cubicBezTo>
                      <a:pt x="69" y="168"/>
                      <a:pt x="74" y="166"/>
                      <a:pt x="79" y="164"/>
                    </a:cubicBezTo>
                    <a:cubicBezTo>
                      <a:pt x="84" y="161"/>
                      <a:pt x="90" y="160"/>
                      <a:pt x="96" y="159"/>
                    </a:cubicBezTo>
                    <a:cubicBezTo>
                      <a:pt x="100" y="158"/>
                      <a:pt x="104" y="157"/>
                      <a:pt x="106" y="153"/>
                    </a:cubicBezTo>
                    <a:cubicBezTo>
                      <a:pt x="106" y="151"/>
                      <a:pt x="106" y="149"/>
                      <a:pt x="105" y="147"/>
                    </a:cubicBezTo>
                    <a:cubicBezTo>
                      <a:pt x="105" y="144"/>
                      <a:pt x="105" y="141"/>
                      <a:pt x="105" y="138"/>
                    </a:cubicBezTo>
                    <a:cubicBezTo>
                      <a:pt x="104" y="131"/>
                      <a:pt x="101" y="125"/>
                      <a:pt x="99" y="120"/>
                    </a:cubicBezTo>
                    <a:cubicBezTo>
                      <a:pt x="102" y="119"/>
                      <a:pt x="106" y="118"/>
                      <a:pt x="110" y="117"/>
                    </a:cubicBezTo>
                    <a:cubicBezTo>
                      <a:pt x="116" y="116"/>
                      <a:pt x="122" y="114"/>
                      <a:pt x="128" y="113"/>
                    </a:cubicBezTo>
                    <a:cubicBezTo>
                      <a:pt x="128" y="118"/>
                      <a:pt x="131" y="123"/>
                      <a:pt x="133" y="128"/>
                    </a:cubicBezTo>
                    <a:cubicBezTo>
                      <a:pt x="134" y="133"/>
                      <a:pt x="136" y="139"/>
                      <a:pt x="140" y="143"/>
                    </a:cubicBezTo>
                    <a:cubicBezTo>
                      <a:pt x="144" y="147"/>
                      <a:pt x="148" y="147"/>
                      <a:pt x="153" y="145"/>
                    </a:cubicBezTo>
                    <a:cubicBezTo>
                      <a:pt x="156" y="145"/>
                      <a:pt x="157" y="144"/>
                      <a:pt x="159" y="143"/>
                    </a:cubicBezTo>
                    <a:cubicBezTo>
                      <a:pt x="161" y="141"/>
                      <a:pt x="165" y="141"/>
                      <a:pt x="167" y="140"/>
                    </a:cubicBezTo>
                    <a:cubicBezTo>
                      <a:pt x="172" y="138"/>
                      <a:pt x="176" y="137"/>
                      <a:pt x="181" y="136"/>
                    </a:cubicBezTo>
                    <a:cubicBezTo>
                      <a:pt x="185" y="135"/>
                      <a:pt x="187" y="132"/>
                      <a:pt x="188" y="128"/>
                    </a:cubicBezTo>
                    <a:cubicBezTo>
                      <a:pt x="189" y="122"/>
                      <a:pt x="188" y="116"/>
                      <a:pt x="186" y="111"/>
                    </a:cubicBezTo>
                    <a:cubicBezTo>
                      <a:pt x="186" y="108"/>
                      <a:pt x="184" y="105"/>
                      <a:pt x="182" y="102"/>
                    </a:cubicBezTo>
                    <a:cubicBezTo>
                      <a:pt x="181" y="100"/>
                      <a:pt x="180" y="98"/>
                      <a:pt x="179" y="97"/>
                    </a:cubicBezTo>
                    <a:cubicBezTo>
                      <a:pt x="183" y="95"/>
                      <a:pt x="186" y="94"/>
                      <a:pt x="188" y="92"/>
                    </a:cubicBezTo>
                    <a:cubicBezTo>
                      <a:pt x="191" y="89"/>
                      <a:pt x="193" y="86"/>
                      <a:pt x="195" y="82"/>
                    </a:cubicBezTo>
                    <a:cubicBezTo>
                      <a:pt x="196" y="81"/>
                      <a:pt x="197" y="79"/>
                      <a:pt x="198" y="77"/>
                    </a:cubicBezTo>
                    <a:cubicBezTo>
                      <a:pt x="200" y="83"/>
                      <a:pt x="202" y="89"/>
                      <a:pt x="203" y="95"/>
                    </a:cubicBezTo>
                    <a:cubicBezTo>
                      <a:pt x="205" y="101"/>
                      <a:pt x="207" y="107"/>
                      <a:pt x="209" y="114"/>
                    </a:cubicBezTo>
                    <a:cubicBezTo>
                      <a:pt x="209" y="114"/>
                      <a:pt x="208" y="115"/>
                      <a:pt x="20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788"/>
              <p:cNvSpPr>
                <a:spLocks noEditPoints="1"/>
              </p:cNvSpPr>
              <p:nvPr/>
            </p:nvSpPr>
            <p:spPr bwMode="auto">
              <a:xfrm>
                <a:off x="350" y="1588"/>
                <a:ext cx="71" cy="84"/>
              </a:xfrm>
              <a:custGeom>
                <a:avLst/>
                <a:gdLst>
                  <a:gd name="T0" fmla="*/ 82 w 93"/>
                  <a:gd name="T1" fmla="*/ 92 h 110"/>
                  <a:gd name="T2" fmla="*/ 88 w 93"/>
                  <a:gd name="T3" fmla="*/ 101 h 110"/>
                  <a:gd name="T4" fmla="*/ 88 w 93"/>
                  <a:gd name="T5" fmla="*/ 108 h 110"/>
                  <a:gd name="T6" fmla="*/ 86 w 93"/>
                  <a:gd name="T7" fmla="*/ 106 h 110"/>
                  <a:gd name="T8" fmla="*/ 81 w 93"/>
                  <a:gd name="T9" fmla="*/ 105 h 110"/>
                  <a:gd name="T10" fmla="*/ 83 w 93"/>
                  <a:gd name="T11" fmla="*/ 96 h 110"/>
                  <a:gd name="T12" fmla="*/ 7 w 93"/>
                  <a:gd name="T13" fmla="*/ 85 h 110"/>
                  <a:gd name="T14" fmla="*/ 9 w 93"/>
                  <a:gd name="T15" fmla="*/ 73 h 110"/>
                  <a:gd name="T16" fmla="*/ 13 w 93"/>
                  <a:gd name="T17" fmla="*/ 82 h 110"/>
                  <a:gd name="T18" fmla="*/ 11 w 93"/>
                  <a:gd name="T19" fmla="*/ 76 h 110"/>
                  <a:gd name="T20" fmla="*/ 44 w 93"/>
                  <a:gd name="T21" fmla="*/ 91 h 110"/>
                  <a:gd name="T22" fmla="*/ 43 w 93"/>
                  <a:gd name="T23" fmla="*/ 81 h 110"/>
                  <a:gd name="T24" fmla="*/ 42 w 93"/>
                  <a:gd name="T25" fmla="*/ 84 h 110"/>
                  <a:gd name="T26" fmla="*/ 71 w 93"/>
                  <a:gd name="T27" fmla="*/ 84 h 110"/>
                  <a:gd name="T28" fmla="*/ 57 w 93"/>
                  <a:gd name="T29" fmla="*/ 81 h 110"/>
                  <a:gd name="T30" fmla="*/ 43 w 93"/>
                  <a:gd name="T31" fmla="*/ 76 h 110"/>
                  <a:gd name="T32" fmla="*/ 35 w 93"/>
                  <a:gd name="T33" fmla="*/ 74 h 110"/>
                  <a:gd name="T34" fmla="*/ 18 w 93"/>
                  <a:gd name="T35" fmla="*/ 69 h 110"/>
                  <a:gd name="T36" fmla="*/ 24 w 93"/>
                  <a:gd name="T37" fmla="*/ 59 h 110"/>
                  <a:gd name="T38" fmla="*/ 32 w 93"/>
                  <a:gd name="T39" fmla="*/ 51 h 110"/>
                  <a:gd name="T40" fmla="*/ 40 w 93"/>
                  <a:gd name="T41" fmla="*/ 42 h 110"/>
                  <a:gd name="T42" fmla="*/ 51 w 93"/>
                  <a:gd name="T43" fmla="*/ 33 h 110"/>
                  <a:gd name="T44" fmla="*/ 64 w 93"/>
                  <a:gd name="T45" fmla="*/ 20 h 110"/>
                  <a:gd name="T46" fmla="*/ 70 w 93"/>
                  <a:gd name="T47" fmla="*/ 27 h 110"/>
                  <a:gd name="T48" fmla="*/ 74 w 93"/>
                  <a:gd name="T49" fmla="*/ 55 h 110"/>
                  <a:gd name="T50" fmla="*/ 77 w 93"/>
                  <a:gd name="T51" fmla="*/ 70 h 110"/>
                  <a:gd name="T52" fmla="*/ 81 w 93"/>
                  <a:gd name="T53" fmla="*/ 86 h 110"/>
                  <a:gd name="T54" fmla="*/ 76 w 93"/>
                  <a:gd name="T55" fmla="*/ 78 h 110"/>
                  <a:gd name="T56" fmla="*/ 73 w 93"/>
                  <a:gd name="T57" fmla="*/ 67 h 110"/>
                  <a:gd name="T58" fmla="*/ 63 w 93"/>
                  <a:gd name="T59" fmla="*/ 72 h 110"/>
                  <a:gd name="T60" fmla="*/ 65 w 93"/>
                  <a:gd name="T61" fmla="*/ 80 h 110"/>
                  <a:gd name="T62" fmla="*/ 54 w 93"/>
                  <a:gd name="T63" fmla="*/ 70 h 110"/>
                  <a:gd name="T64" fmla="*/ 64 w 93"/>
                  <a:gd name="T65" fmla="*/ 63 h 110"/>
                  <a:gd name="T66" fmla="*/ 73 w 93"/>
                  <a:gd name="T67" fmla="*/ 60 h 110"/>
                  <a:gd name="T68" fmla="*/ 70 w 93"/>
                  <a:gd name="T69" fmla="*/ 46 h 110"/>
                  <a:gd name="T70" fmla="*/ 64 w 93"/>
                  <a:gd name="T71" fmla="*/ 38 h 110"/>
                  <a:gd name="T72" fmla="*/ 47 w 93"/>
                  <a:gd name="T73" fmla="*/ 40 h 110"/>
                  <a:gd name="T74" fmla="*/ 39 w 93"/>
                  <a:gd name="T75" fmla="*/ 47 h 110"/>
                  <a:gd name="T76" fmla="*/ 36 w 93"/>
                  <a:gd name="T77" fmla="*/ 57 h 110"/>
                  <a:gd name="T78" fmla="*/ 47 w 93"/>
                  <a:gd name="T79" fmla="*/ 54 h 110"/>
                  <a:gd name="T80" fmla="*/ 43 w 93"/>
                  <a:gd name="T81" fmla="*/ 61 h 110"/>
                  <a:gd name="T82" fmla="*/ 36 w 93"/>
                  <a:gd name="T83" fmla="*/ 60 h 110"/>
                  <a:gd name="T84" fmla="*/ 50 w 93"/>
                  <a:gd name="T85" fmla="*/ 75 h 110"/>
                  <a:gd name="T86" fmla="*/ 63 w 93"/>
                  <a:gd name="T87" fmla="*/ 45 h 110"/>
                  <a:gd name="T88" fmla="*/ 66 w 93"/>
                  <a:gd name="T89" fmla="*/ 44 h 110"/>
                  <a:gd name="T90" fmla="*/ 66 w 93"/>
                  <a:gd name="T91" fmla="*/ 50 h 110"/>
                  <a:gd name="T92" fmla="*/ 29 w 93"/>
                  <a:gd name="T93" fmla="*/ 69 h 110"/>
                  <a:gd name="T94" fmla="*/ 28 w 93"/>
                  <a:gd name="T95" fmla="*/ 58 h 110"/>
                  <a:gd name="T96" fmla="*/ 21 w 93"/>
                  <a:gd name="T97" fmla="*/ 66 h 110"/>
                  <a:gd name="T98" fmla="*/ 63 w 93"/>
                  <a:gd name="T99" fmla="*/ 62 h 110"/>
                  <a:gd name="T100" fmla="*/ 41 w 93"/>
                  <a:gd name="T101" fmla="*/ 56 h 110"/>
                  <a:gd name="T102" fmla="*/ 68 w 93"/>
                  <a:gd name="T103" fmla="*/ 28 h 110"/>
                  <a:gd name="T104" fmla="*/ 60 w 93"/>
                  <a:gd name="T105" fmla="*/ 28 h 110"/>
                  <a:gd name="T106" fmla="*/ 85 w 93"/>
                  <a:gd name="T107" fmla="*/ 55 h 110"/>
                  <a:gd name="T108" fmla="*/ 88 w 93"/>
                  <a:gd name="T109" fmla="*/ 46 h 110"/>
                  <a:gd name="T110" fmla="*/ 92 w 93"/>
                  <a:gd name="T111" fmla="*/ 57 h 110"/>
                  <a:gd name="T112" fmla="*/ 83 w 93"/>
                  <a:gd name="T113" fmla="*/ 50 h 110"/>
                  <a:gd name="T114" fmla="*/ 38 w 93"/>
                  <a:gd name="T115" fmla="*/ 25 h 110"/>
                  <a:gd name="T116" fmla="*/ 38 w 93"/>
                  <a:gd name="T117" fmla="*/ 37 h 110"/>
                  <a:gd name="T118" fmla="*/ 36 w 93"/>
                  <a:gd name="T119" fmla="*/ 34 h 110"/>
                  <a:gd name="T120" fmla="*/ 74 w 93"/>
                  <a:gd name="T121" fmla="*/ 4 h 110"/>
                  <a:gd name="T122" fmla="*/ 82 w 93"/>
                  <a:gd name="T123" fmla="*/ 7 h 110"/>
                  <a:gd name="T124" fmla="*/ 75 w 93"/>
                  <a:gd name="T125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3" h="110">
                    <a:moveTo>
                      <a:pt x="78" y="109"/>
                    </a:moveTo>
                    <a:cubicBezTo>
                      <a:pt x="77" y="109"/>
                      <a:pt x="77" y="109"/>
                      <a:pt x="77" y="109"/>
                    </a:cubicBezTo>
                    <a:cubicBezTo>
                      <a:pt x="76" y="109"/>
                      <a:pt x="76" y="108"/>
                      <a:pt x="76" y="107"/>
                    </a:cubicBezTo>
                    <a:cubicBezTo>
                      <a:pt x="76" y="106"/>
                      <a:pt x="77" y="106"/>
                      <a:pt x="77" y="106"/>
                    </a:cubicBezTo>
                    <a:cubicBezTo>
                      <a:pt x="78" y="105"/>
                      <a:pt x="78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80" y="102"/>
                    </a:cubicBezTo>
                    <a:cubicBezTo>
                      <a:pt x="80" y="100"/>
                      <a:pt x="80" y="99"/>
                      <a:pt x="81" y="100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1" y="99"/>
                      <a:pt x="81" y="98"/>
                      <a:pt x="81" y="97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2" y="95"/>
                      <a:pt x="83" y="95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2" y="93"/>
                      <a:pt x="82" y="92"/>
                      <a:pt x="82" y="93"/>
                    </a:cubicBezTo>
                    <a:cubicBezTo>
                      <a:pt x="82" y="93"/>
                      <a:pt x="82" y="93"/>
                      <a:pt x="82" y="92"/>
                    </a:cubicBezTo>
                    <a:cubicBezTo>
                      <a:pt x="82" y="92"/>
                      <a:pt x="81" y="92"/>
                      <a:pt x="81" y="92"/>
                    </a:cubicBezTo>
                    <a:cubicBezTo>
                      <a:pt x="81" y="92"/>
                      <a:pt x="81" y="92"/>
                      <a:pt x="81" y="92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1" y="91"/>
                      <a:pt x="81" y="90"/>
                      <a:pt x="81" y="90"/>
                    </a:cubicBezTo>
                    <a:cubicBezTo>
                      <a:pt x="83" y="90"/>
                      <a:pt x="89" y="91"/>
                      <a:pt x="89" y="92"/>
                    </a:cubicBezTo>
                    <a:cubicBezTo>
                      <a:pt x="89" y="92"/>
                      <a:pt x="89" y="92"/>
                      <a:pt x="89" y="92"/>
                    </a:cubicBezTo>
                    <a:cubicBezTo>
                      <a:pt x="90" y="93"/>
                      <a:pt x="90" y="93"/>
                      <a:pt x="90" y="94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91" y="94"/>
                      <a:pt x="91" y="95"/>
                      <a:pt x="90" y="97"/>
                    </a:cubicBezTo>
                    <a:cubicBezTo>
                      <a:pt x="90" y="97"/>
                      <a:pt x="90" y="98"/>
                      <a:pt x="90" y="98"/>
                    </a:cubicBezTo>
                    <a:cubicBezTo>
                      <a:pt x="89" y="98"/>
                      <a:pt x="89" y="98"/>
                      <a:pt x="89" y="99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88" y="100"/>
                      <a:pt x="88" y="100"/>
                      <a:pt x="88" y="100"/>
                    </a:cubicBezTo>
                    <a:cubicBezTo>
                      <a:pt x="88" y="101"/>
                      <a:pt x="88" y="101"/>
                      <a:pt x="88" y="101"/>
                    </a:cubicBezTo>
                    <a:cubicBezTo>
                      <a:pt x="88" y="101"/>
                      <a:pt x="88" y="101"/>
                      <a:pt x="88" y="101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9" y="103"/>
                      <a:pt x="89" y="103"/>
                      <a:pt x="89" y="103"/>
                    </a:cubicBezTo>
                    <a:cubicBezTo>
                      <a:pt x="89" y="103"/>
                      <a:pt x="89" y="103"/>
                      <a:pt x="89" y="103"/>
                    </a:cubicBezTo>
                    <a:cubicBezTo>
                      <a:pt x="89" y="103"/>
                      <a:pt x="89" y="104"/>
                      <a:pt x="89" y="104"/>
                    </a:cubicBezTo>
                    <a:cubicBezTo>
                      <a:pt x="89" y="104"/>
                      <a:pt x="89" y="104"/>
                      <a:pt x="89" y="105"/>
                    </a:cubicBezTo>
                    <a:cubicBezTo>
                      <a:pt x="89" y="105"/>
                      <a:pt x="89" y="105"/>
                      <a:pt x="89" y="106"/>
                    </a:cubicBezTo>
                    <a:cubicBezTo>
                      <a:pt x="88" y="106"/>
                      <a:pt x="88" y="106"/>
                      <a:pt x="88" y="106"/>
                    </a:cubicBezTo>
                    <a:cubicBezTo>
                      <a:pt x="88" y="106"/>
                      <a:pt x="89" y="106"/>
                      <a:pt x="89" y="106"/>
                    </a:cubicBezTo>
                    <a:cubicBezTo>
                      <a:pt x="89" y="107"/>
                      <a:pt x="88" y="107"/>
                      <a:pt x="88" y="107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8"/>
                      <a:pt x="88" y="109"/>
                      <a:pt x="87" y="109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7" y="110"/>
                      <a:pt x="86" y="110"/>
                      <a:pt x="85" y="110"/>
                    </a:cubicBezTo>
                    <a:cubicBezTo>
                      <a:pt x="85" y="109"/>
                      <a:pt x="85" y="109"/>
                      <a:pt x="85" y="110"/>
                    </a:cubicBezTo>
                    <a:cubicBezTo>
                      <a:pt x="85" y="110"/>
                      <a:pt x="84" y="110"/>
                      <a:pt x="84" y="110"/>
                    </a:cubicBezTo>
                    <a:cubicBezTo>
                      <a:pt x="83" y="110"/>
                      <a:pt x="82" y="110"/>
                      <a:pt x="81" y="110"/>
                    </a:cubicBezTo>
                    <a:cubicBezTo>
                      <a:pt x="81" y="109"/>
                      <a:pt x="81" y="109"/>
                      <a:pt x="81" y="110"/>
                    </a:cubicBezTo>
                    <a:cubicBezTo>
                      <a:pt x="81" y="110"/>
                      <a:pt x="81" y="110"/>
                      <a:pt x="80" y="110"/>
                    </a:cubicBezTo>
                    <a:cubicBezTo>
                      <a:pt x="80" y="109"/>
                      <a:pt x="80" y="109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79" y="110"/>
                      <a:pt x="79" y="110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10"/>
                      <a:pt x="78" y="110"/>
                      <a:pt x="78" y="109"/>
                    </a:cubicBezTo>
                    <a:close/>
                    <a:moveTo>
                      <a:pt x="82" y="107"/>
                    </a:moveTo>
                    <a:cubicBezTo>
                      <a:pt x="83" y="108"/>
                      <a:pt x="85" y="107"/>
                      <a:pt x="86" y="106"/>
                    </a:cubicBezTo>
                    <a:cubicBezTo>
                      <a:pt x="86" y="106"/>
                      <a:pt x="87" y="106"/>
                      <a:pt x="87" y="105"/>
                    </a:cubicBezTo>
                    <a:cubicBezTo>
                      <a:pt x="87" y="105"/>
                      <a:pt x="87" y="105"/>
                      <a:pt x="87" y="105"/>
                    </a:cubicBezTo>
                    <a:cubicBezTo>
                      <a:pt x="87" y="105"/>
                      <a:pt x="87" y="104"/>
                      <a:pt x="87" y="104"/>
                    </a:cubicBezTo>
                    <a:cubicBezTo>
                      <a:pt x="87" y="104"/>
                      <a:pt x="87" y="104"/>
                      <a:pt x="87" y="104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87" y="102"/>
                      <a:pt x="87" y="102"/>
                      <a:pt x="86" y="102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5" y="101"/>
                      <a:pt x="85" y="101"/>
                      <a:pt x="85" y="101"/>
                    </a:cubicBezTo>
                    <a:cubicBezTo>
                      <a:pt x="85" y="101"/>
                      <a:pt x="84" y="101"/>
                      <a:pt x="84" y="100"/>
                    </a:cubicBezTo>
                    <a:cubicBezTo>
                      <a:pt x="84" y="100"/>
                      <a:pt x="84" y="100"/>
                      <a:pt x="83" y="100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3" y="100"/>
                      <a:pt x="82" y="101"/>
                      <a:pt x="82" y="102"/>
                    </a:cubicBezTo>
                    <a:cubicBezTo>
                      <a:pt x="82" y="102"/>
                      <a:pt x="82" y="102"/>
                      <a:pt x="81" y="102"/>
                    </a:cubicBezTo>
                    <a:cubicBezTo>
                      <a:pt x="81" y="102"/>
                      <a:pt x="81" y="102"/>
                      <a:pt x="81" y="103"/>
                    </a:cubicBezTo>
                    <a:cubicBezTo>
                      <a:pt x="81" y="103"/>
                      <a:pt x="81" y="105"/>
                      <a:pt x="81" y="105"/>
                    </a:cubicBezTo>
                    <a:cubicBezTo>
                      <a:pt x="80" y="105"/>
                      <a:pt x="80" y="105"/>
                      <a:pt x="81" y="106"/>
                    </a:cubicBezTo>
                    <a:cubicBezTo>
                      <a:pt x="81" y="106"/>
                      <a:pt x="81" y="106"/>
                      <a:pt x="80" y="107"/>
                    </a:cubicBezTo>
                    <a:cubicBezTo>
                      <a:pt x="80" y="107"/>
                      <a:pt x="80" y="107"/>
                      <a:pt x="81" y="107"/>
                    </a:cubicBezTo>
                    <a:cubicBezTo>
                      <a:pt x="81" y="107"/>
                      <a:pt x="81" y="107"/>
                      <a:pt x="82" y="107"/>
                    </a:cubicBezTo>
                    <a:close/>
                    <a:moveTo>
                      <a:pt x="86" y="97"/>
                    </a:moveTo>
                    <a:cubicBezTo>
                      <a:pt x="86" y="97"/>
                      <a:pt x="87" y="97"/>
                      <a:pt x="87" y="97"/>
                    </a:cubicBezTo>
                    <a:cubicBezTo>
                      <a:pt x="87" y="97"/>
                      <a:pt x="87" y="97"/>
                      <a:pt x="87" y="97"/>
                    </a:cubicBezTo>
                    <a:cubicBezTo>
                      <a:pt x="88" y="97"/>
                      <a:pt x="88" y="96"/>
                      <a:pt x="88" y="96"/>
                    </a:cubicBezTo>
                    <a:cubicBezTo>
                      <a:pt x="89" y="96"/>
                      <a:pt x="89" y="95"/>
                      <a:pt x="89" y="95"/>
                    </a:cubicBezTo>
                    <a:cubicBezTo>
                      <a:pt x="88" y="95"/>
                      <a:pt x="88" y="94"/>
                      <a:pt x="88" y="94"/>
                    </a:cubicBezTo>
                    <a:cubicBezTo>
                      <a:pt x="88" y="94"/>
                      <a:pt x="88" y="94"/>
                      <a:pt x="87" y="94"/>
                    </a:cubicBezTo>
                    <a:cubicBezTo>
                      <a:pt x="87" y="94"/>
                      <a:pt x="87" y="94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84" y="93"/>
                      <a:pt x="84" y="94"/>
                      <a:pt x="84" y="94"/>
                    </a:cubicBezTo>
                    <a:cubicBezTo>
                      <a:pt x="84" y="94"/>
                      <a:pt x="84" y="96"/>
                      <a:pt x="83" y="96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4" y="97"/>
                      <a:pt x="85" y="97"/>
                      <a:pt x="86" y="97"/>
                    </a:cubicBezTo>
                    <a:close/>
                    <a:moveTo>
                      <a:pt x="11" y="89"/>
                    </a:moveTo>
                    <a:cubicBezTo>
                      <a:pt x="11" y="88"/>
                      <a:pt x="11" y="88"/>
                      <a:pt x="11" y="88"/>
                    </a:cubicBezTo>
                    <a:cubicBezTo>
                      <a:pt x="11" y="88"/>
                      <a:pt x="10" y="88"/>
                      <a:pt x="10" y="88"/>
                    </a:cubicBezTo>
                    <a:cubicBezTo>
                      <a:pt x="10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6"/>
                      <a:pt x="11" y="86"/>
                    </a:cubicBezTo>
                    <a:cubicBezTo>
                      <a:pt x="11" y="86"/>
                      <a:pt x="10" y="85"/>
                      <a:pt x="9" y="85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8" y="84"/>
                      <a:pt x="8" y="84"/>
                      <a:pt x="8" y="85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7" y="85"/>
                      <a:pt x="7" y="85"/>
                      <a:pt x="6" y="85"/>
                    </a:cubicBezTo>
                    <a:cubicBezTo>
                      <a:pt x="5" y="85"/>
                      <a:pt x="5" y="84"/>
                      <a:pt x="5" y="84"/>
                    </a:cubicBezTo>
                    <a:cubicBezTo>
                      <a:pt x="5" y="83"/>
                      <a:pt x="3" y="83"/>
                      <a:pt x="3" y="84"/>
                    </a:cubicBezTo>
                    <a:cubicBezTo>
                      <a:pt x="3" y="84"/>
                      <a:pt x="3" y="84"/>
                      <a:pt x="2" y="84"/>
                    </a:cubicBezTo>
                    <a:cubicBezTo>
                      <a:pt x="2" y="84"/>
                      <a:pt x="1" y="84"/>
                      <a:pt x="1" y="85"/>
                    </a:cubicBezTo>
                    <a:cubicBezTo>
                      <a:pt x="1" y="85"/>
                      <a:pt x="0" y="85"/>
                      <a:pt x="0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1" y="82"/>
                      <a:pt x="1" y="82"/>
                      <a:pt x="2" y="81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1"/>
                      <a:pt x="3" y="80"/>
                      <a:pt x="3" y="80"/>
                    </a:cubicBezTo>
                    <a:cubicBezTo>
                      <a:pt x="4" y="79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6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7" y="75"/>
                      <a:pt x="7" y="75"/>
                    </a:cubicBezTo>
                    <a:cubicBezTo>
                      <a:pt x="7" y="75"/>
                      <a:pt x="9" y="73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10" y="73"/>
                      <a:pt x="10" y="72"/>
                      <a:pt x="10" y="72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1" y="71"/>
                      <a:pt x="11" y="71"/>
                    </a:cubicBezTo>
                    <a:cubicBezTo>
                      <a:pt x="11" y="71"/>
                      <a:pt x="12" y="71"/>
                      <a:pt x="12" y="71"/>
                    </a:cubicBezTo>
                    <a:cubicBezTo>
                      <a:pt x="12" y="71"/>
                      <a:pt x="12" y="71"/>
                      <a:pt x="12" y="70"/>
                    </a:cubicBezTo>
                    <a:cubicBezTo>
                      <a:pt x="12" y="70"/>
                      <a:pt x="13" y="70"/>
                      <a:pt x="13" y="71"/>
                    </a:cubicBezTo>
                    <a:cubicBezTo>
                      <a:pt x="13" y="71"/>
                      <a:pt x="13" y="72"/>
                      <a:pt x="13" y="72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13" y="74"/>
                      <a:pt x="13" y="75"/>
                      <a:pt x="13" y="75"/>
                    </a:cubicBezTo>
                    <a:cubicBezTo>
                      <a:pt x="13" y="76"/>
                      <a:pt x="13" y="77"/>
                      <a:pt x="13" y="77"/>
                    </a:cubicBezTo>
                    <a:cubicBezTo>
                      <a:pt x="13" y="77"/>
                      <a:pt x="13" y="78"/>
                      <a:pt x="13" y="78"/>
                    </a:cubicBezTo>
                    <a:cubicBezTo>
                      <a:pt x="13" y="78"/>
                      <a:pt x="13" y="79"/>
                      <a:pt x="13" y="80"/>
                    </a:cubicBezTo>
                    <a:cubicBezTo>
                      <a:pt x="13" y="80"/>
                      <a:pt x="13" y="81"/>
                      <a:pt x="13" y="81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3" y="83"/>
                      <a:pt x="13" y="85"/>
                    </a:cubicBezTo>
                    <a:cubicBezTo>
                      <a:pt x="13" y="86"/>
                      <a:pt x="13" y="87"/>
                      <a:pt x="13" y="88"/>
                    </a:cubicBezTo>
                    <a:cubicBezTo>
                      <a:pt x="13" y="89"/>
                      <a:pt x="13" y="89"/>
                      <a:pt x="12" y="89"/>
                    </a:cubicBezTo>
                    <a:cubicBezTo>
                      <a:pt x="12" y="89"/>
                      <a:pt x="12" y="89"/>
                      <a:pt x="11" y="89"/>
                    </a:cubicBezTo>
                    <a:close/>
                    <a:moveTo>
                      <a:pt x="11" y="82"/>
                    </a:move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1" y="77"/>
                      <a:pt x="11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0" y="77"/>
                      <a:pt x="10" y="76"/>
                      <a:pt x="11" y="76"/>
                    </a:cubicBezTo>
                    <a:cubicBezTo>
                      <a:pt x="11" y="75"/>
                      <a:pt x="10" y="75"/>
                      <a:pt x="10" y="76"/>
                    </a:cubicBezTo>
                    <a:cubicBezTo>
                      <a:pt x="10" y="76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8" y="78"/>
                      <a:pt x="8" y="78"/>
                    </a:cubicBezTo>
                    <a:cubicBezTo>
                      <a:pt x="7" y="79"/>
                      <a:pt x="7" y="80"/>
                      <a:pt x="6" y="80"/>
                    </a:cubicBezTo>
                    <a:cubicBezTo>
                      <a:pt x="6" y="80"/>
                      <a:pt x="6" y="80"/>
                      <a:pt x="6" y="81"/>
                    </a:cubicBezTo>
                    <a:cubicBezTo>
                      <a:pt x="6" y="81"/>
                      <a:pt x="6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2"/>
                      <a:pt x="6" y="82"/>
                      <a:pt x="6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7" y="82"/>
                      <a:pt x="8" y="82"/>
                      <a:pt x="9" y="83"/>
                    </a:cubicBezTo>
                    <a:cubicBezTo>
                      <a:pt x="11" y="83"/>
                      <a:pt x="11" y="83"/>
                      <a:pt x="11" y="83"/>
                    </a:cubicBezTo>
                    <a:lnTo>
                      <a:pt x="11" y="82"/>
                    </a:lnTo>
                    <a:close/>
                    <a:moveTo>
                      <a:pt x="44" y="91"/>
                    </a:moveTo>
                    <a:cubicBezTo>
                      <a:pt x="44" y="91"/>
                      <a:pt x="43" y="91"/>
                      <a:pt x="42" y="91"/>
                    </a:cubicBezTo>
                    <a:cubicBezTo>
                      <a:pt x="42" y="90"/>
                      <a:pt x="41" y="90"/>
                      <a:pt x="41" y="90"/>
                    </a:cubicBezTo>
                    <a:cubicBezTo>
                      <a:pt x="41" y="90"/>
                      <a:pt x="41" y="89"/>
                      <a:pt x="41" y="89"/>
                    </a:cubicBezTo>
                    <a:cubicBezTo>
                      <a:pt x="41" y="89"/>
                      <a:pt x="40" y="88"/>
                      <a:pt x="40" y="88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87"/>
                      <a:pt x="40" y="86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40" y="85"/>
                      <a:pt x="40" y="85"/>
                      <a:pt x="40" y="84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0" y="84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1" y="83"/>
                    </a:cubicBezTo>
                    <a:cubicBezTo>
                      <a:pt x="41" y="82"/>
                      <a:pt x="41" y="82"/>
                      <a:pt x="42" y="82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4" y="81"/>
                      <a:pt x="44" y="81"/>
                      <a:pt x="44" y="81"/>
                    </a:cubicBezTo>
                    <a:cubicBezTo>
                      <a:pt x="44" y="81"/>
                      <a:pt x="45" y="81"/>
                      <a:pt x="46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8" y="83"/>
                      <a:pt x="47" y="84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4" y="83"/>
                    </a:cubicBezTo>
                    <a:cubicBezTo>
                      <a:pt x="43" y="84"/>
                      <a:pt x="43" y="84"/>
                      <a:pt x="43" y="83"/>
                    </a:cubicBezTo>
                    <a:cubicBezTo>
                      <a:pt x="43" y="83"/>
                      <a:pt x="42" y="83"/>
                      <a:pt x="42" y="84"/>
                    </a:cubicBezTo>
                    <a:cubicBezTo>
                      <a:pt x="42" y="84"/>
                      <a:pt x="42" y="85"/>
                      <a:pt x="42" y="86"/>
                    </a:cubicBezTo>
                    <a:cubicBezTo>
                      <a:pt x="42" y="86"/>
                      <a:pt x="42" y="87"/>
                      <a:pt x="42" y="87"/>
                    </a:cubicBezTo>
                    <a:cubicBezTo>
                      <a:pt x="42" y="87"/>
                      <a:pt x="43" y="88"/>
                      <a:pt x="45" y="88"/>
                    </a:cubicBezTo>
                    <a:cubicBezTo>
                      <a:pt x="46" y="88"/>
                      <a:pt x="47" y="89"/>
                      <a:pt x="47" y="90"/>
                    </a:cubicBezTo>
                    <a:cubicBezTo>
                      <a:pt x="46" y="91"/>
                      <a:pt x="46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lose/>
                    <a:moveTo>
                      <a:pt x="79" y="88"/>
                    </a:moveTo>
                    <a:cubicBezTo>
                      <a:pt x="79" y="88"/>
                      <a:pt x="79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7"/>
                      <a:pt x="77" y="87"/>
                      <a:pt x="76" y="86"/>
                    </a:cubicBezTo>
                    <a:cubicBezTo>
                      <a:pt x="73" y="86"/>
                      <a:pt x="73" y="86"/>
                      <a:pt x="73" y="85"/>
                    </a:cubicBezTo>
                    <a:cubicBezTo>
                      <a:pt x="73" y="85"/>
                      <a:pt x="72" y="85"/>
                      <a:pt x="71" y="85"/>
                    </a:cubicBezTo>
                    <a:cubicBezTo>
                      <a:pt x="71" y="85"/>
                      <a:pt x="71" y="85"/>
                      <a:pt x="71" y="84"/>
                    </a:cubicBezTo>
                    <a:cubicBezTo>
                      <a:pt x="70" y="84"/>
                      <a:pt x="70" y="83"/>
                      <a:pt x="70" y="84"/>
                    </a:cubicBezTo>
                    <a:cubicBezTo>
                      <a:pt x="70" y="85"/>
                      <a:pt x="70" y="85"/>
                      <a:pt x="70" y="85"/>
                    </a:cubicBezTo>
                    <a:cubicBezTo>
                      <a:pt x="70" y="84"/>
                      <a:pt x="69" y="84"/>
                      <a:pt x="68" y="84"/>
                    </a:cubicBezTo>
                    <a:cubicBezTo>
                      <a:pt x="67" y="84"/>
                      <a:pt x="67" y="83"/>
                      <a:pt x="67" y="83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6" y="83"/>
                      <a:pt x="64" y="83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1" y="81"/>
                      <a:pt x="60" y="81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60" y="81"/>
                      <a:pt x="59" y="81"/>
                      <a:pt x="59" y="81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8" y="81"/>
                      <a:pt x="58" y="81"/>
                      <a:pt x="57" y="81"/>
                    </a:cubicBezTo>
                    <a:cubicBezTo>
                      <a:pt x="57" y="81"/>
                      <a:pt x="57" y="80"/>
                      <a:pt x="57" y="80"/>
                    </a:cubicBezTo>
                    <a:cubicBezTo>
                      <a:pt x="57" y="80"/>
                      <a:pt x="56" y="80"/>
                      <a:pt x="56" y="80"/>
                    </a:cubicBezTo>
                    <a:cubicBezTo>
                      <a:pt x="54" y="79"/>
                      <a:pt x="53" y="79"/>
                      <a:pt x="52" y="78"/>
                    </a:cubicBezTo>
                    <a:cubicBezTo>
                      <a:pt x="52" y="78"/>
                      <a:pt x="52" y="78"/>
                      <a:pt x="51" y="78"/>
                    </a:cubicBezTo>
                    <a:cubicBezTo>
                      <a:pt x="51" y="78"/>
                      <a:pt x="51" y="78"/>
                      <a:pt x="50" y="78"/>
                    </a:cubicBezTo>
                    <a:cubicBezTo>
                      <a:pt x="50" y="77"/>
                      <a:pt x="50" y="77"/>
                      <a:pt x="50" y="77"/>
                    </a:cubicBezTo>
                    <a:cubicBezTo>
                      <a:pt x="50" y="78"/>
                      <a:pt x="50" y="78"/>
                      <a:pt x="49" y="77"/>
                    </a:cubicBezTo>
                    <a:cubicBezTo>
                      <a:pt x="49" y="77"/>
                      <a:pt x="48" y="77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7" y="76"/>
                      <a:pt x="46" y="77"/>
                    </a:cubicBezTo>
                    <a:cubicBezTo>
                      <a:pt x="46" y="77"/>
                      <a:pt x="46" y="77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4" y="76"/>
                      <a:pt x="44" y="76"/>
                    </a:cubicBezTo>
                    <a:cubicBezTo>
                      <a:pt x="44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2" y="76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6"/>
                      <a:pt x="42" y="76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6"/>
                      <a:pt x="40" y="75"/>
                      <a:pt x="40" y="75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39" y="75"/>
                      <a:pt x="39" y="75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39" y="75"/>
                      <a:pt x="39" y="75"/>
                      <a:pt x="38" y="75"/>
                    </a:cubicBezTo>
                    <a:cubicBezTo>
                      <a:pt x="38" y="75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6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4" y="74"/>
                      <a:pt x="34" y="74"/>
                      <a:pt x="33" y="74"/>
                    </a:cubicBezTo>
                    <a:cubicBezTo>
                      <a:pt x="33" y="74"/>
                      <a:pt x="33" y="73"/>
                      <a:pt x="32" y="73"/>
                    </a:cubicBezTo>
                    <a:cubicBezTo>
                      <a:pt x="32" y="73"/>
                      <a:pt x="32" y="73"/>
                      <a:pt x="31" y="72"/>
                    </a:cubicBezTo>
                    <a:cubicBezTo>
                      <a:pt x="31" y="72"/>
                      <a:pt x="31" y="72"/>
                      <a:pt x="30" y="72"/>
                    </a:cubicBezTo>
                    <a:cubicBezTo>
                      <a:pt x="30" y="73"/>
                      <a:pt x="30" y="73"/>
                      <a:pt x="30" y="72"/>
                    </a:cubicBezTo>
                    <a:cubicBezTo>
                      <a:pt x="30" y="72"/>
                      <a:pt x="30" y="72"/>
                      <a:pt x="29" y="72"/>
                    </a:cubicBezTo>
                    <a:cubicBezTo>
                      <a:pt x="29" y="72"/>
                      <a:pt x="28" y="72"/>
                      <a:pt x="28" y="72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2"/>
                      <a:pt x="26" y="72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5" y="71"/>
                      <a:pt x="22" y="70"/>
                      <a:pt x="20" y="69"/>
                    </a:cubicBezTo>
                    <a:cubicBezTo>
                      <a:pt x="20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7" y="68"/>
                      <a:pt x="16" y="67"/>
                      <a:pt x="16" y="67"/>
                    </a:cubicBezTo>
                    <a:cubicBezTo>
                      <a:pt x="16" y="66"/>
                      <a:pt x="16" y="65"/>
                      <a:pt x="16" y="65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8" y="64"/>
                      <a:pt x="18" y="64"/>
                    </a:cubicBezTo>
                    <a:cubicBezTo>
                      <a:pt x="18" y="63"/>
                      <a:pt x="19" y="63"/>
                      <a:pt x="19" y="63"/>
                    </a:cubicBezTo>
                    <a:cubicBezTo>
                      <a:pt x="19" y="63"/>
                      <a:pt x="19" y="63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1" y="62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2" y="61"/>
                      <a:pt x="22" y="61"/>
                    </a:cubicBezTo>
                    <a:cubicBezTo>
                      <a:pt x="22" y="61"/>
                      <a:pt x="22" y="60"/>
                      <a:pt x="22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59"/>
                      <a:pt x="24" y="59"/>
                    </a:cubicBezTo>
                    <a:cubicBezTo>
                      <a:pt x="24" y="59"/>
                      <a:pt x="24" y="59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7" y="56"/>
                      <a:pt x="27" y="56"/>
                    </a:cubicBezTo>
                    <a:cubicBezTo>
                      <a:pt x="27" y="55"/>
                      <a:pt x="27" y="55"/>
                      <a:pt x="28" y="55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5"/>
                      <a:pt x="28" y="54"/>
                      <a:pt x="29" y="54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1" y="52"/>
                    </a:cubicBezTo>
                    <a:cubicBezTo>
                      <a:pt x="31" y="51"/>
                      <a:pt x="31" y="51"/>
                      <a:pt x="32" y="5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1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49"/>
                      <a:pt x="33" y="49"/>
                      <a:pt x="34" y="49"/>
                    </a:cubicBezTo>
                    <a:cubicBezTo>
                      <a:pt x="34" y="49"/>
                      <a:pt x="35" y="49"/>
                      <a:pt x="35" y="48"/>
                    </a:cubicBezTo>
                    <a:cubicBezTo>
                      <a:pt x="35" y="48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8" y="46"/>
                      <a:pt x="38" y="46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3"/>
                      <a:pt x="39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2" y="41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3" y="40"/>
                      <a:pt x="43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6" y="38"/>
                      <a:pt x="46" y="37"/>
                    </a:cubicBezTo>
                    <a:cubicBezTo>
                      <a:pt x="46" y="37"/>
                      <a:pt x="46" y="36"/>
                      <a:pt x="47" y="36"/>
                    </a:cubicBezTo>
                    <a:cubicBezTo>
                      <a:pt x="47" y="36"/>
                      <a:pt x="47" y="36"/>
                      <a:pt x="48" y="36"/>
                    </a:cubicBezTo>
                    <a:cubicBezTo>
                      <a:pt x="48" y="35"/>
                      <a:pt x="48" y="35"/>
                      <a:pt x="49" y="35"/>
                    </a:cubicBezTo>
                    <a:cubicBezTo>
                      <a:pt x="49" y="35"/>
                      <a:pt x="49" y="35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1" y="33"/>
                      <a:pt x="51" y="33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2" y="32"/>
                      <a:pt x="52" y="31"/>
                      <a:pt x="52" y="31"/>
                    </a:cubicBezTo>
                    <a:cubicBezTo>
                      <a:pt x="52" y="31"/>
                      <a:pt x="53" y="31"/>
                      <a:pt x="53" y="30"/>
                    </a:cubicBezTo>
                    <a:cubicBezTo>
                      <a:pt x="53" y="30"/>
                      <a:pt x="54" y="30"/>
                      <a:pt x="54" y="30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6" y="28"/>
                      <a:pt x="56" y="28"/>
                    </a:cubicBezTo>
                    <a:cubicBezTo>
                      <a:pt x="56" y="27"/>
                      <a:pt x="57" y="27"/>
                      <a:pt x="57" y="27"/>
                    </a:cubicBezTo>
                    <a:cubicBezTo>
                      <a:pt x="57" y="27"/>
                      <a:pt x="57" y="27"/>
                      <a:pt x="58" y="26"/>
                    </a:cubicBezTo>
                    <a:cubicBezTo>
                      <a:pt x="58" y="26"/>
                      <a:pt x="59" y="26"/>
                      <a:pt x="59" y="25"/>
                    </a:cubicBezTo>
                    <a:cubicBezTo>
                      <a:pt x="59" y="25"/>
                      <a:pt x="59" y="25"/>
                      <a:pt x="60" y="25"/>
                    </a:cubicBezTo>
                    <a:cubicBezTo>
                      <a:pt x="60" y="25"/>
                      <a:pt x="60" y="25"/>
                      <a:pt x="60" y="24"/>
                    </a:cubicBezTo>
                    <a:cubicBezTo>
                      <a:pt x="61" y="24"/>
                      <a:pt x="62" y="22"/>
                      <a:pt x="62" y="22"/>
                    </a:cubicBezTo>
                    <a:cubicBezTo>
                      <a:pt x="63" y="22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5" y="19"/>
                      <a:pt x="66" y="18"/>
                      <a:pt x="66" y="17"/>
                    </a:cubicBezTo>
                    <a:cubicBezTo>
                      <a:pt x="66" y="17"/>
                      <a:pt x="66" y="17"/>
                      <a:pt x="67" y="17"/>
                    </a:cubicBezTo>
                    <a:cubicBezTo>
                      <a:pt x="67" y="17"/>
                      <a:pt x="67" y="17"/>
                      <a:pt x="67" y="16"/>
                    </a:cubicBezTo>
                    <a:cubicBezTo>
                      <a:pt x="67" y="16"/>
                      <a:pt x="68" y="16"/>
                      <a:pt x="68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5"/>
                      <a:pt x="69" y="15"/>
                      <a:pt x="69" y="16"/>
                    </a:cubicBezTo>
                    <a:cubicBezTo>
                      <a:pt x="69" y="16"/>
                      <a:pt x="69" y="16"/>
                      <a:pt x="69" y="17"/>
                    </a:cubicBezTo>
                    <a:cubicBezTo>
                      <a:pt x="70" y="17"/>
                      <a:pt x="70" y="19"/>
                      <a:pt x="69" y="19"/>
                    </a:cubicBezTo>
                    <a:cubicBezTo>
                      <a:pt x="69" y="19"/>
                      <a:pt x="69" y="20"/>
                      <a:pt x="70" y="21"/>
                    </a:cubicBezTo>
                    <a:cubicBezTo>
                      <a:pt x="70" y="22"/>
                      <a:pt x="70" y="22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5"/>
                      <a:pt x="70" y="25"/>
                    </a:cubicBezTo>
                    <a:cubicBezTo>
                      <a:pt x="70" y="25"/>
                      <a:pt x="70" y="26"/>
                      <a:pt x="70" y="27"/>
                    </a:cubicBezTo>
                    <a:cubicBezTo>
                      <a:pt x="70" y="27"/>
                      <a:pt x="70" y="29"/>
                      <a:pt x="70" y="29"/>
                    </a:cubicBezTo>
                    <a:cubicBezTo>
                      <a:pt x="70" y="30"/>
                      <a:pt x="70" y="31"/>
                      <a:pt x="70" y="31"/>
                    </a:cubicBezTo>
                    <a:cubicBezTo>
                      <a:pt x="70" y="32"/>
                      <a:pt x="71" y="33"/>
                      <a:pt x="71" y="33"/>
                    </a:cubicBezTo>
                    <a:cubicBezTo>
                      <a:pt x="72" y="33"/>
                      <a:pt x="72" y="35"/>
                      <a:pt x="71" y="36"/>
                    </a:cubicBezTo>
                    <a:cubicBezTo>
                      <a:pt x="71" y="36"/>
                      <a:pt x="71" y="37"/>
                      <a:pt x="71" y="38"/>
                    </a:cubicBezTo>
                    <a:cubicBezTo>
                      <a:pt x="71" y="38"/>
                      <a:pt x="72" y="39"/>
                      <a:pt x="71" y="39"/>
                    </a:cubicBezTo>
                    <a:cubicBezTo>
                      <a:pt x="71" y="39"/>
                      <a:pt x="72" y="41"/>
                      <a:pt x="72" y="42"/>
                    </a:cubicBezTo>
                    <a:cubicBezTo>
                      <a:pt x="72" y="42"/>
                      <a:pt x="73" y="45"/>
                      <a:pt x="73" y="45"/>
                    </a:cubicBezTo>
                    <a:cubicBezTo>
                      <a:pt x="72" y="45"/>
                      <a:pt x="73" y="46"/>
                      <a:pt x="73" y="46"/>
                    </a:cubicBezTo>
                    <a:cubicBezTo>
                      <a:pt x="73" y="46"/>
                      <a:pt x="73" y="47"/>
                      <a:pt x="73" y="47"/>
                    </a:cubicBezTo>
                    <a:cubicBezTo>
                      <a:pt x="73" y="47"/>
                      <a:pt x="73" y="48"/>
                      <a:pt x="73" y="48"/>
                    </a:cubicBezTo>
                    <a:cubicBezTo>
                      <a:pt x="73" y="49"/>
                      <a:pt x="73" y="50"/>
                      <a:pt x="73" y="50"/>
                    </a:cubicBezTo>
                    <a:cubicBezTo>
                      <a:pt x="73" y="51"/>
                      <a:pt x="73" y="52"/>
                      <a:pt x="73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4"/>
                      <a:pt x="74" y="55"/>
                    </a:cubicBezTo>
                    <a:cubicBezTo>
                      <a:pt x="74" y="55"/>
                      <a:pt x="74" y="56"/>
                      <a:pt x="74" y="56"/>
                    </a:cubicBezTo>
                    <a:cubicBezTo>
                      <a:pt x="74" y="56"/>
                      <a:pt x="74" y="56"/>
                      <a:pt x="74" y="57"/>
                    </a:cubicBezTo>
                    <a:cubicBezTo>
                      <a:pt x="75" y="57"/>
                      <a:pt x="75" y="57"/>
                      <a:pt x="74" y="57"/>
                    </a:cubicBezTo>
                    <a:cubicBezTo>
                      <a:pt x="74" y="57"/>
                      <a:pt x="74" y="58"/>
                      <a:pt x="75" y="58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60"/>
                      <a:pt x="75" y="61"/>
                      <a:pt x="75" y="62"/>
                    </a:cubicBezTo>
                    <a:cubicBezTo>
                      <a:pt x="75" y="62"/>
                      <a:pt x="75" y="62"/>
                      <a:pt x="75" y="63"/>
                    </a:cubicBezTo>
                    <a:cubicBezTo>
                      <a:pt x="75" y="63"/>
                      <a:pt x="75" y="63"/>
                      <a:pt x="76" y="64"/>
                    </a:cubicBezTo>
                    <a:cubicBezTo>
                      <a:pt x="76" y="64"/>
                      <a:pt x="76" y="65"/>
                      <a:pt x="76" y="66"/>
                    </a:cubicBezTo>
                    <a:cubicBezTo>
                      <a:pt x="76" y="67"/>
                      <a:pt x="76" y="68"/>
                      <a:pt x="76" y="68"/>
                    </a:cubicBezTo>
                    <a:cubicBezTo>
                      <a:pt x="77" y="68"/>
                      <a:pt x="77" y="69"/>
                      <a:pt x="77" y="69"/>
                    </a:cubicBezTo>
                    <a:cubicBezTo>
                      <a:pt x="77" y="69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6" y="70"/>
                    </a:cubicBezTo>
                    <a:cubicBezTo>
                      <a:pt x="76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1"/>
                    </a:cubicBezTo>
                    <a:cubicBezTo>
                      <a:pt x="77" y="72"/>
                      <a:pt x="77" y="73"/>
                      <a:pt x="77" y="73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7" y="74"/>
                      <a:pt x="77" y="74"/>
                      <a:pt x="77" y="75"/>
                    </a:cubicBezTo>
                    <a:cubicBezTo>
                      <a:pt x="77" y="75"/>
                      <a:pt x="78" y="76"/>
                      <a:pt x="78" y="76"/>
                    </a:cubicBezTo>
                    <a:cubicBezTo>
                      <a:pt x="78" y="76"/>
                      <a:pt x="78" y="76"/>
                      <a:pt x="78" y="77"/>
                    </a:cubicBezTo>
                    <a:cubicBezTo>
                      <a:pt x="78" y="78"/>
                      <a:pt x="78" y="78"/>
                      <a:pt x="78" y="79"/>
                    </a:cubicBezTo>
                    <a:cubicBezTo>
                      <a:pt x="78" y="79"/>
                      <a:pt x="78" y="79"/>
                      <a:pt x="79" y="79"/>
                    </a:cubicBezTo>
                    <a:cubicBezTo>
                      <a:pt x="79" y="80"/>
                      <a:pt x="79" y="80"/>
                      <a:pt x="79" y="82"/>
                    </a:cubicBezTo>
                    <a:cubicBezTo>
                      <a:pt x="79" y="83"/>
                      <a:pt x="80" y="83"/>
                      <a:pt x="80" y="83"/>
                    </a:cubicBezTo>
                    <a:cubicBezTo>
                      <a:pt x="80" y="83"/>
                      <a:pt x="80" y="84"/>
                      <a:pt x="80" y="84"/>
                    </a:cubicBezTo>
                    <a:cubicBezTo>
                      <a:pt x="81" y="84"/>
                      <a:pt x="81" y="84"/>
                      <a:pt x="81" y="85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1" y="87"/>
                      <a:pt x="81" y="87"/>
                      <a:pt x="81" y="87"/>
                    </a:cubicBezTo>
                    <a:cubicBezTo>
                      <a:pt x="80" y="87"/>
                      <a:pt x="80" y="88"/>
                      <a:pt x="80" y="88"/>
                    </a:cubicBezTo>
                    <a:cubicBezTo>
                      <a:pt x="80" y="88"/>
                      <a:pt x="80" y="88"/>
                      <a:pt x="79" y="88"/>
                    </a:cubicBezTo>
                    <a:close/>
                    <a:moveTo>
                      <a:pt x="77" y="83"/>
                    </a:moveTo>
                    <a:cubicBezTo>
                      <a:pt x="77" y="83"/>
                      <a:pt x="77" y="83"/>
                      <a:pt x="77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77" y="82"/>
                      <a:pt x="77" y="81"/>
                      <a:pt x="77" y="81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0"/>
                      <a:pt x="77" y="79"/>
                      <a:pt x="76" y="79"/>
                    </a:cubicBezTo>
                    <a:cubicBezTo>
                      <a:pt x="76" y="79"/>
                      <a:pt x="76" y="79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7"/>
                      <a:pt x="76" y="77"/>
                      <a:pt x="76" y="76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5" y="75"/>
                      <a:pt x="75" y="75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3"/>
                      <a:pt x="75" y="72"/>
                      <a:pt x="74" y="72"/>
                    </a:cubicBezTo>
                    <a:cubicBezTo>
                      <a:pt x="74" y="72"/>
                      <a:pt x="74" y="72"/>
                      <a:pt x="75" y="72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5" y="71"/>
                      <a:pt x="75" y="71"/>
                      <a:pt x="75" y="70"/>
                    </a:cubicBezTo>
                    <a:cubicBezTo>
                      <a:pt x="75" y="70"/>
                      <a:pt x="75" y="70"/>
                      <a:pt x="74" y="69"/>
                    </a:cubicBezTo>
                    <a:cubicBezTo>
                      <a:pt x="74" y="69"/>
                      <a:pt x="74" y="68"/>
                      <a:pt x="74" y="68"/>
                    </a:cubicBezTo>
                    <a:cubicBezTo>
                      <a:pt x="74" y="68"/>
                      <a:pt x="74" y="67"/>
                      <a:pt x="74" y="68"/>
                    </a:cubicBezTo>
                    <a:cubicBezTo>
                      <a:pt x="74" y="68"/>
                      <a:pt x="74" y="68"/>
                      <a:pt x="74" y="67"/>
                    </a:cubicBezTo>
                    <a:cubicBezTo>
                      <a:pt x="74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6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1" y="67"/>
                      <a:pt x="71" y="67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69" y="69"/>
                      <a:pt x="69" y="69"/>
                      <a:pt x="69" y="68"/>
                    </a:cubicBezTo>
                    <a:cubicBezTo>
                      <a:pt x="69" y="68"/>
                      <a:pt x="69" y="68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8"/>
                      <a:pt x="68" y="68"/>
                      <a:pt x="67" y="69"/>
                    </a:cubicBezTo>
                    <a:cubicBezTo>
                      <a:pt x="67" y="70"/>
                      <a:pt x="66" y="70"/>
                      <a:pt x="66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5" y="70"/>
                      <a:pt x="65" y="71"/>
                      <a:pt x="65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3" y="71"/>
                      <a:pt x="63" y="72"/>
                      <a:pt x="63" y="72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2" y="73"/>
                      <a:pt x="62" y="74"/>
                      <a:pt x="61" y="75"/>
                    </a:cubicBezTo>
                    <a:cubicBezTo>
                      <a:pt x="61" y="75"/>
                      <a:pt x="61" y="75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0" y="77"/>
                      <a:pt x="60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79"/>
                      <a:pt x="61" y="79"/>
                      <a:pt x="61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1" y="79"/>
                      <a:pt x="61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3" y="79"/>
                      <a:pt x="63" y="79"/>
                      <a:pt x="65" y="80"/>
                    </a:cubicBezTo>
                    <a:cubicBezTo>
                      <a:pt x="67" y="80"/>
                      <a:pt x="73" y="82"/>
                      <a:pt x="74" y="83"/>
                    </a:cubicBezTo>
                    <a:cubicBezTo>
                      <a:pt x="76" y="83"/>
                      <a:pt x="77" y="84"/>
                      <a:pt x="77" y="83"/>
                    </a:cubicBezTo>
                    <a:close/>
                    <a:moveTo>
                      <a:pt x="57" y="77"/>
                    </a:moveTo>
                    <a:cubicBezTo>
                      <a:pt x="58" y="77"/>
                      <a:pt x="58" y="76"/>
                      <a:pt x="59" y="75"/>
                    </a:cubicBezTo>
                    <a:cubicBezTo>
                      <a:pt x="60" y="74"/>
                      <a:pt x="59" y="74"/>
                      <a:pt x="61" y="72"/>
                    </a:cubicBezTo>
                    <a:cubicBezTo>
                      <a:pt x="61" y="72"/>
                      <a:pt x="62" y="71"/>
                      <a:pt x="62" y="71"/>
                    </a:cubicBezTo>
                    <a:cubicBezTo>
                      <a:pt x="63" y="70"/>
                      <a:pt x="62" y="70"/>
                      <a:pt x="61" y="70"/>
                    </a:cubicBezTo>
                    <a:cubicBezTo>
                      <a:pt x="59" y="69"/>
                      <a:pt x="59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7" y="69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7" y="69"/>
                      <a:pt x="56" y="70"/>
                    </a:cubicBezTo>
                    <a:cubicBezTo>
                      <a:pt x="56" y="71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1"/>
                    </a:cubicBezTo>
                    <a:cubicBezTo>
                      <a:pt x="55" y="71"/>
                      <a:pt x="54" y="70"/>
                      <a:pt x="54" y="70"/>
                    </a:cubicBezTo>
                    <a:cubicBezTo>
                      <a:pt x="54" y="69"/>
                      <a:pt x="55" y="66"/>
                      <a:pt x="56" y="63"/>
                    </a:cubicBezTo>
                    <a:cubicBezTo>
                      <a:pt x="56" y="62"/>
                      <a:pt x="57" y="61"/>
                      <a:pt x="57" y="61"/>
                    </a:cubicBezTo>
                    <a:cubicBezTo>
                      <a:pt x="57" y="60"/>
                      <a:pt x="57" y="60"/>
                      <a:pt x="58" y="60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8" y="59"/>
                      <a:pt x="58" y="58"/>
                      <a:pt x="59" y="58"/>
                    </a:cubicBezTo>
                    <a:cubicBezTo>
                      <a:pt x="59" y="58"/>
                      <a:pt x="59" y="57"/>
                      <a:pt x="60" y="57"/>
                    </a:cubicBezTo>
                    <a:cubicBezTo>
                      <a:pt x="60" y="56"/>
                      <a:pt x="60" y="56"/>
                      <a:pt x="62" y="56"/>
                    </a:cubicBezTo>
                    <a:cubicBezTo>
                      <a:pt x="63" y="56"/>
                      <a:pt x="63" y="57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7"/>
                      <a:pt x="65" y="58"/>
                    </a:cubicBezTo>
                    <a:cubicBezTo>
                      <a:pt x="65" y="58"/>
                      <a:pt x="65" y="58"/>
                      <a:pt x="65" y="59"/>
                    </a:cubicBezTo>
                    <a:cubicBezTo>
                      <a:pt x="65" y="59"/>
                      <a:pt x="65" y="60"/>
                      <a:pt x="66" y="60"/>
                    </a:cubicBezTo>
                    <a:cubicBezTo>
                      <a:pt x="66" y="60"/>
                      <a:pt x="66" y="61"/>
                      <a:pt x="66" y="61"/>
                    </a:cubicBezTo>
                    <a:cubicBezTo>
                      <a:pt x="66" y="62"/>
                      <a:pt x="66" y="62"/>
                      <a:pt x="65" y="62"/>
                    </a:cubicBezTo>
                    <a:cubicBezTo>
                      <a:pt x="65" y="63"/>
                      <a:pt x="64" y="63"/>
                      <a:pt x="64" y="63"/>
                    </a:cubicBezTo>
                    <a:cubicBezTo>
                      <a:pt x="64" y="63"/>
                      <a:pt x="65" y="63"/>
                      <a:pt x="64" y="64"/>
                    </a:cubicBezTo>
                    <a:cubicBezTo>
                      <a:pt x="64" y="64"/>
                      <a:pt x="64" y="64"/>
                      <a:pt x="65" y="65"/>
                    </a:cubicBezTo>
                    <a:cubicBezTo>
                      <a:pt x="65" y="66"/>
                      <a:pt x="65" y="67"/>
                      <a:pt x="64" y="68"/>
                    </a:cubicBezTo>
                    <a:cubicBezTo>
                      <a:pt x="63" y="69"/>
                      <a:pt x="63" y="69"/>
                      <a:pt x="63" y="70"/>
                    </a:cubicBezTo>
                    <a:cubicBezTo>
                      <a:pt x="63" y="70"/>
                      <a:pt x="64" y="70"/>
                      <a:pt x="64" y="69"/>
                    </a:cubicBezTo>
                    <a:cubicBezTo>
                      <a:pt x="64" y="69"/>
                      <a:pt x="65" y="68"/>
                      <a:pt x="68" y="67"/>
                    </a:cubicBezTo>
                    <a:cubicBezTo>
                      <a:pt x="68" y="66"/>
                      <a:pt x="69" y="66"/>
                      <a:pt x="70" y="66"/>
                    </a:cubicBezTo>
                    <a:cubicBezTo>
                      <a:pt x="70" y="65"/>
                      <a:pt x="71" y="65"/>
                      <a:pt x="71" y="65"/>
                    </a:cubicBezTo>
                    <a:cubicBezTo>
                      <a:pt x="71" y="65"/>
                      <a:pt x="72" y="65"/>
                      <a:pt x="72" y="65"/>
                    </a:cubicBezTo>
                    <a:cubicBezTo>
                      <a:pt x="73" y="64"/>
                      <a:pt x="74" y="63"/>
                      <a:pt x="73" y="63"/>
                    </a:cubicBezTo>
                    <a:cubicBezTo>
                      <a:pt x="73" y="63"/>
                      <a:pt x="73" y="63"/>
                      <a:pt x="73" y="62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2"/>
                      <a:pt x="73" y="61"/>
                      <a:pt x="73" y="61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2" y="59"/>
                      <a:pt x="72" y="58"/>
                      <a:pt x="72" y="58"/>
                    </a:cubicBezTo>
                    <a:cubicBezTo>
                      <a:pt x="72" y="58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2" y="55"/>
                      <a:pt x="71" y="55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3"/>
                      <a:pt x="71" y="53"/>
                      <a:pt x="71" y="52"/>
                    </a:cubicBezTo>
                    <a:cubicBezTo>
                      <a:pt x="71" y="52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49"/>
                    </a:cubicBezTo>
                    <a:cubicBezTo>
                      <a:pt x="71" y="49"/>
                      <a:pt x="71" y="48"/>
                      <a:pt x="70" y="48"/>
                    </a:cubicBezTo>
                    <a:cubicBezTo>
                      <a:pt x="70" y="48"/>
                      <a:pt x="70" y="48"/>
                      <a:pt x="70" y="46"/>
                    </a:cubicBezTo>
                    <a:cubicBezTo>
                      <a:pt x="70" y="46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3"/>
                    </a:cubicBezTo>
                    <a:cubicBezTo>
                      <a:pt x="70" y="43"/>
                      <a:pt x="69" y="40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70" y="39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9" y="37"/>
                      <a:pt x="69" y="37"/>
                      <a:pt x="67" y="38"/>
                    </a:cubicBezTo>
                    <a:cubicBezTo>
                      <a:pt x="67" y="38"/>
                      <a:pt x="66" y="38"/>
                      <a:pt x="66" y="38"/>
                    </a:cubicBezTo>
                    <a:cubicBezTo>
                      <a:pt x="66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4" y="38"/>
                    </a:cubicBezTo>
                    <a:cubicBezTo>
                      <a:pt x="64" y="38"/>
                      <a:pt x="64" y="38"/>
                      <a:pt x="63" y="38"/>
                    </a:cubicBezTo>
                    <a:cubicBezTo>
                      <a:pt x="62" y="38"/>
                      <a:pt x="61" y="37"/>
                      <a:pt x="60" y="37"/>
                    </a:cubicBezTo>
                    <a:cubicBezTo>
                      <a:pt x="59" y="37"/>
                      <a:pt x="57" y="37"/>
                      <a:pt x="57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5"/>
                      <a:pt x="56" y="35"/>
                      <a:pt x="55" y="35"/>
                    </a:cubicBezTo>
                    <a:cubicBezTo>
                      <a:pt x="55" y="35"/>
                      <a:pt x="55" y="35"/>
                      <a:pt x="54" y="35"/>
                    </a:cubicBezTo>
                    <a:cubicBezTo>
                      <a:pt x="54" y="34"/>
                      <a:pt x="54" y="34"/>
                      <a:pt x="53" y="35"/>
                    </a:cubicBezTo>
                    <a:cubicBezTo>
                      <a:pt x="53" y="35"/>
                      <a:pt x="52" y="36"/>
                      <a:pt x="52" y="36"/>
                    </a:cubicBezTo>
                    <a:cubicBezTo>
                      <a:pt x="52" y="36"/>
                      <a:pt x="51" y="36"/>
                      <a:pt x="51" y="37"/>
                    </a:cubicBezTo>
                    <a:cubicBezTo>
                      <a:pt x="50" y="37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49" y="38"/>
                      <a:pt x="49" y="39"/>
                    </a:cubicBezTo>
                    <a:cubicBezTo>
                      <a:pt x="49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7" y="40"/>
                      <a:pt x="47" y="40"/>
                    </a:cubicBezTo>
                    <a:cubicBezTo>
                      <a:pt x="47" y="40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2"/>
                    </a:cubicBezTo>
                    <a:cubicBezTo>
                      <a:pt x="46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3"/>
                      <a:pt x="44" y="44"/>
                      <a:pt x="44" y="44"/>
                    </a:cubicBezTo>
                    <a:cubicBezTo>
                      <a:pt x="43" y="43"/>
                      <a:pt x="43" y="44"/>
                      <a:pt x="43" y="44"/>
                    </a:cubicBezTo>
                    <a:cubicBezTo>
                      <a:pt x="43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0" y="47"/>
                    </a:cubicBezTo>
                    <a:cubicBezTo>
                      <a:pt x="40" y="47"/>
                      <a:pt x="40" y="47"/>
                      <a:pt x="39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9"/>
                      <a:pt x="38" y="49"/>
                    </a:cubicBezTo>
                    <a:cubicBezTo>
                      <a:pt x="37" y="49"/>
                      <a:pt x="37" y="50"/>
                      <a:pt x="37" y="50"/>
                    </a:cubicBezTo>
                    <a:cubicBezTo>
                      <a:pt x="37" y="50"/>
                      <a:pt x="37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5" y="52"/>
                      <a:pt x="35" y="52"/>
                    </a:cubicBezTo>
                    <a:cubicBezTo>
                      <a:pt x="35" y="52"/>
                      <a:pt x="34" y="53"/>
                      <a:pt x="34" y="53"/>
                    </a:cubicBezTo>
                    <a:cubicBezTo>
                      <a:pt x="33" y="54"/>
                      <a:pt x="33" y="54"/>
                      <a:pt x="34" y="54"/>
                    </a:cubicBezTo>
                    <a:cubicBezTo>
                      <a:pt x="34" y="54"/>
                      <a:pt x="34" y="55"/>
                      <a:pt x="34" y="55"/>
                    </a:cubicBezTo>
                    <a:cubicBezTo>
                      <a:pt x="34" y="55"/>
                      <a:pt x="34" y="56"/>
                      <a:pt x="34" y="55"/>
                    </a:cubicBezTo>
                    <a:cubicBezTo>
                      <a:pt x="34" y="55"/>
                      <a:pt x="35" y="55"/>
                      <a:pt x="35" y="56"/>
                    </a:cubicBezTo>
                    <a:cubicBezTo>
                      <a:pt x="35" y="56"/>
                      <a:pt x="35" y="57"/>
                      <a:pt x="35" y="57"/>
                    </a:cubicBezTo>
                    <a:cubicBezTo>
                      <a:pt x="35" y="57"/>
                      <a:pt x="36" y="57"/>
                      <a:pt x="36" y="57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7" y="56"/>
                      <a:pt x="37" y="55"/>
                      <a:pt x="37" y="55"/>
                    </a:cubicBezTo>
                    <a:cubicBezTo>
                      <a:pt x="38" y="55"/>
                      <a:pt x="38" y="54"/>
                      <a:pt x="38" y="54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41" y="54"/>
                      <a:pt x="42" y="54"/>
                    </a:cubicBezTo>
                    <a:cubicBezTo>
                      <a:pt x="42" y="54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3" y="55"/>
                    </a:cubicBezTo>
                    <a:cubicBezTo>
                      <a:pt x="43" y="55"/>
                      <a:pt x="43" y="55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4" y="56"/>
                      <a:pt x="44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8" y="54"/>
                      <a:pt x="48" y="53"/>
                      <a:pt x="48" y="53"/>
                    </a:cubicBezTo>
                    <a:cubicBezTo>
                      <a:pt x="48" y="53"/>
                      <a:pt x="49" y="52"/>
                      <a:pt x="50" y="52"/>
                    </a:cubicBezTo>
                    <a:cubicBezTo>
                      <a:pt x="50" y="53"/>
                      <a:pt x="50" y="54"/>
                      <a:pt x="50" y="54"/>
                    </a:cubicBezTo>
                    <a:cubicBezTo>
                      <a:pt x="50" y="55"/>
                      <a:pt x="48" y="57"/>
                      <a:pt x="47" y="57"/>
                    </a:cubicBezTo>
                    <a:cubicBezTo>
                      <a:pt x="47" y="57"/>
                      <a:pt x="47" y="57"/>
                      <a:pt x="46" y="57"/>
                    </a:cubicBezTo>
                    <a:cubicBezTo>
                      <a:pt x="46" y="57"/>
                      <a:pt x="46" y="57"/>
                      <a:pt x="46" y="58"/>
                    </a:cubicBezTo>
                    <a:cubicBezTo>
                      <a:pt x="45" y="58"/>
                      <a:pt x="45" y="58"/>
                      <a:pt x="45" y="59"/>
                    </a:cubicBezTo>
                    <a:cubicBezTo>
                      <a:pt x="45" y="59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1"/>
                      <a:pt x="45" y="61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2"/>
                      <a:pt x="44" y="62"/>
                      <a:pt x="44" y="62"/>
                    </a:cubicBezTo>
                    <a:cubicBezTo>
                      <a:pt x="44" y="63"/>
                      <a:pt x="44" y="62"/>
                      <a:pt x="44" y="62"/>
                    </a:cubicBezTo>
                    <a:cubicBezTo>
                      <a:pt x="44" y="62"/>
                      <a:pt x="44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59"/>
                      <a:pt x="43" y="59"/>
                    </a:cubicBezTo>
                    <a:cubicBezTo>
                      <a:pt x="43" y="59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1" y="60"/>
                      <a:pt x="41" y="60"/>
                    </a:cubicBezTo>
                    <a:cubicBezTo>
                      <a:pt x="41" y="60"/>
                      <a:pt x="40" y="61"/>
                      <a:pt x="40" y="61"/>
                    </a:cubicBezTo>
                    <a:cubicBezTo>
                      <a:pt x="40" y="61"/>
                      <a:pt x="39" y="61"/>
                      <a:pt x="39" y="61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8" y="60"/>
                      <a:pt x="37" y="60"/>
                      <a:pt x="38" y="60"/>
                    </a:cubicBezTo>
                    <a:cubicBezTo>
                      <a:pt x="38" y="60"/>
                      <a:pt x="37" y="60"/>
                      <a:pt x="37" y="60"/>
                    </a:cubicBezTo>
                    <a:cubicBezTo>
                      <a:pt x="37" y="60"/>
                      <a:pt x="37" y="59"/>
                      <a:pt x="37" y="59"/>
                    </a:cubicBezTo>
                    <a:cubicBezTo>
                      <a:pt x="36" y="59"/>
                      <a:pt x="36" y="58"/>
                      <a:pt x="36" y="58"/>
                    </a:cubicBezTo>
                    <a:cubicBezTo>
                      <a:pt x="36" y="59"/>
                      <a:pt x="36" y="59"/>
                      <a:pt x="36" y="60"/>
                    </a:cubicBezTo>
                    <a:cubicBezTo>
                      <a:pt x="37" y="61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4"/>
                      <a:pt x="37" y="66"/>
                      <a:pt x="37" y="66"/>
                    </a:cubicBezTo>
                    <a:cubicBezTo>
                      <a:pt x="37" y="67"/>
                      <a:pt x="37" y="69"/>
                      <a:pt x="36" y="70"/>
                    </a:cubicBezTo>
                    <a:cubicBezTo>
                      <a:pt x="36" y="71"/>
                      <a:pt x="36" y="71"/>
                      <a:pt x="37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8" y="71"/>
                      <a:pt x="46" y="73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7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9" y="74"/>
                      <a:pt x="49" y="74"/>
                      <a:pt x="49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3" y="75"/>
                      <a:pt x="53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7"/>
                      <a:pt x="57" y="77"/>
                      <a:pt x="57" y="77"/>
                    </a:cubicBezTo>
                    <a:close/>
                    <a:moveTo>
                      <a:pt x="56" y="53"/>
                    </a:moveTo>
                    <a:cubicBezTo>
                      <a:pt x="56" y="53"/>
                      <a:pt x="56" y="52"/>
                      <a:pt x="56" y="52"/>
                    </a:cubicBezTo>
                    <a:cubicBezTo>
                      <a:pt x="56" y="52"/>
                      <a:pt x="56" y="51"/>
                      <a:pt x="56" y="51"/>
                    </a:cubicBezTo>
                    <a:cubicBezTo>
                      <a:pt x="55" y="51"/>
                      <a:pt x="55" y="51"/>
                      <a:pt x="55" y="50"/>
                    </a:cubicBezTo>
                    <a:cubicBezTo>
                      <a:pt x="55" y="49"/>
                      <a:pt x="56" y="49"/>
                      <a:pt x="57" y="49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9" y="48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3" y="47"/>
                      <a:pt x="63" y="46"/>
                      <a:pt x="63" y="45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0" y="45"/>
                    </a:cubicBezTo>
                    <a:cubicBezTo>
                      <a:pt x="60" y="45"/>
                      <a:pt x="59" y="45"/>
                      <a:pt x="59" y="45"/>
                    </a:cubicBezTo>
                    <a:cubicBezTo>
                      <a:pt x="58" y="45"/>
                      <a:pt x="58" y="45"/>
                      <a:pt x="57" y="44"/>
                    </a:cubicBezTo>
                    <a:cubicBezTo>
                      <a:pt x="57" y="44"/>
                      <a:pt x="57" y="43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2"/>
                      <a:pt x="59" y="42"/>
                      <a:pt x="59" y="42"/>
                    </a:cubicBezTo>
                    <a:cubicBezTo>
                      <a:pt x="60" y="42"/>
                      <a:pt x="64" y="41"/>
                      <a:pt x="64" y="40"/>
                    </a:cubicBezTo>
                    <a:cubicBezTo>
                      <a:pt x="64" y="40"/>
                      <a:pt x="65" y="40"/>
                      <a:pt x="65" y="40"/>
                    </a:cubicBezTo>
                    <a:cubicBezTo>
                      <a:pt x="65" y="40"/>
                      <a:pt x="66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7" y="40"/>
                      <a:pt x="67" y="40"/>
                      <a:pt x="67" y="41"/>
                    </a:cubicBezTo>
                    <a:cubicBezTo>
                      <a:pt x="67" y="42"/>
                      <a:pt x="67" y="44"/>
                      <a:pt x="66" y="44"/>
                    </a:cubicBezTo>
                    <a:cubicBezTo>
                      <a:pt x="66" y="44"/>
                      <a:pt x="66" y="44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5" y="45"/>
                      <a:pt x="66" y="46"/>
                      <a:pt x="66" y="46"/>
                    </a:cubicBezTo>
                    <a:cubicBezTo>
                      <a:pt x="67" y="45"/>
                      <a:pt x="68" y="46"/>
                      <a:pt x="68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8"/>
                      <a:pt x="68" y="49"/>
                      <a:pt x="68" y="49"/>
                    </a:cubicBezTo>
                    <a:cubicBezTo>
                      <a:pt x="69" y="49"/>
                      <a:pt x="69" y="49"/>
                      <a:pt x="68" y="49"/>
                    </a:cubicBezTo>
                    <a:cubicBezTo>
                      <a:pt x="68" y="49"/>
                      <a:pt x="68" y="50"/>
                      <a:pt x="69" y="50"/>
                    </a:cubicBezTo>
                    <a:cubicBezTo>
                      <a:pt x="69" y="50"/>
                      <a:pt x="69" y="50"/>
                      <a:pt x="69" y="51"/>
                    </a:cubicBezTo>
                    <a:cubicBezTo>
                      <a:pt x="69" y="51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3"/>
                      <a:pt x="67" y="52"/>
                      <a:pt x="66" y="52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65" y="50"/>
                      <a:pt x="66" y="50"/>
                    </a:cubicBezTo>
                    <a:cubicBezTo>
                      <a:pt x="66" y="50"/>
                      <a:pt x="66" y="49"/>
                      <a:pt x="65" y="49"/>
                    </a:cubicBezTo>
                    <a:cubicBezTo>
                      <a:pt x="65" y="49"/>
                      <a:pt x="64" y="50"/>
                      <a:pt x="64" y="51"/>
                    </a:cubicBezTo>
                    <a:cubicBezTo>
                      <a:pt x="64" y="51"/>
                      <a:pt x="64" y="52"/>
                      <a:pt x="64" y="52"/>
                    </a:cubicBezTo>
                    <a:cubicBezTo>
                      <a:pt x="64" y="52"/>
                      <a:pt x="64" y="52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53"/>
                      <a:pt x="63" y="53"/>
                      <a:pt x="62" y="53"/>
                    </a:cubicBezTo>
                    <a:cubicBezTo>
                      <a:pt x="62" y="53"/>
                      <a:pt x="62" y="53"/>
                      <a:pt x="61" y="53"/>
                    </a:cubicBezTo>
                    <a:cubicBezTo>
                      <a:pt x="61" y="54"/>
                      <a:pt x="61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7" y="53"/>
                      <a:pt x="56" y="53"/>
                    </a:cubicBezTo>
                    <a:close/>
                    <a:moveTo>
                      <a:pt x="61" y="50"/>
                    </a:move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49"/>
                      <a:pt x="60" y="50"/>
                      <a:pt x="60" y="50"/>
                    </a:cubicBezTo>
                    <a:cubicBezTo>
                      <a:pt x="60" y="51"/>
                      <a:pt x="60" y="51"/>
                      <a:pt x="61" y="50"/>
                    </a:cubicBezTo>
                    <a:close/>
                    <a:moveTo>
                      <a:pt x="29" y="69"/>
                    </a:move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2" y="70"/>
                      <a:pt x="33" y="70"/>
                      <a:pt x="33" y="68"/>
                    </a:cubicBezTo>
                    <a:cubicBezTo>
                      <a:pt x="34" y="68"/>
                      <a:pt x="34" y="67"/>
                      <a:pt x="34" y="67"/>
                    </a:cubicBezTo>
                    <a:cubicBezTo>
                      <a:pt x="34" y="67"/>
                      <a:pt x="34" y="65"/>
                      <a:pt x="34" y="65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4"/>
                      <a:pt x="34" y="63"/>
                      <a:pt x="34" y="63"/>
                    </a:cubicBezTo>
                    <a:cubicBezTo>
                      <a:pt x="34" y="63"/>
                      <a:pt x="34" y="62"/>
                      <a:pt x="34" y="61"/>
                    </a:cubicBezTo>
                    <a:cubicBezTo>
                      <a:pt x="34" y="60"/>
                      <a:pt x="34" y="59"/>
                      <a:pt x="34" y="59"/>
                    </a:cubicBezTo>
                    <a:cubicBezTo>
                      <a:pt x="34" y="59"/>
                      <a:pt x="33" y="58"/>
                      <a:pt x="33" y="58"/>
                    </a:cubicBezTo>
                    <a:cubicBezTo>
                      <a:pt x="32" y="56"/>
                      <a:pt x="32" y="55"/>
                      <a:pt x="32" y="55"/>
                    </a:cubicBezTo>
                    <a:cubicBezTo>
                      <a:pt x="32" y="55"/>
                      <a:pt x="31" y="55"/>
                      <a:pt x="31" y="56"/>
                    </a:cubicBezTo>
                    <a:cubicBezTo>
                      <a:pt x="30" y="56"/>
                      <a:pt x="30" y="56"/>
                      <a:pt x="30" y="57"/>
                    </a:cubicBezTo>
                    <a:cubicBezTo>
                      <a:pt x="30" y="57"/>
                      <a:pt x="29" y="58"/>
                      <a:pt x="28" y="58"/>
                    </a:cubicBezTo>
                    <a:cubicBezTo>
                      <a:pt x="28" y="58"/>
                      <a:pt x="28" y="58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7" y="59"/>
                      <a:pt x="27" y="60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2"/>
                      <a:pt x="25" y="62"/>
                      <a:pt x="24" y="62"/>
                    </a:cubicBezTo>
                    <a:cubicBezTo>
                      <a:pt x="24" y="62"/>
                      <a:pt x="24" y="62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3" y="64"/>
                      <a:pt x="22" y="64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0" y="65"/>
                    </a:cubicBezTo>
                    <a:cubicBezTo>
                      <a:pt x="20" y="66"/>
                      <a:pt x="20" y="67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7"/>
                      <a:pt x="23" y="67"/>
                      <a:pt x="23" y="67"/>
                    </a:cubicBezTo>
                    <a:cubicBezTo>
                      <a:pt x="23" y="67"/>
                      <a:pt x="24" y="67"/>
                      <a:pt x="27" y="68"/>
                    </a:cubicBezTo>
                    <a:cubicBezTo>
                      <a:pt x="28" y="68"/>
                      <a:pt x="28" y="69"/>
                      <a:pt x="28" y="69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9" y="69"/>
                      <a:pt x="29" y="69"/>
                    </a:cubicBezTo>
                    <a:close/>
                    <a:moveTo>
                      <a:pt x="61" y="67"/>
                    </a:moveTo>
                    <a:cubicBezTo>
                      <a:pt x="62" y="67"/>
                      <a:pt x="62" y="67"/>
                      <a:pt x="62" y="66"/>
                    </a:cubicBezTo>
                    <a:cubicBezTo>
                      <a:pt x="62" y="65"/>
                      <a:pt x="61" y="65"/>
                      <a:pt x="61" y="65"/>
                    </a:cubicBezTo>
                    <a:cubicBezTo>
                      <a:pt x="61" y="66"/>
                      <a:pt x="61" y="66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3"/>
                      <a:pt x="61" y="62"/>
                      <a:pt x="62" y="62"/>
                    </a:cubicBezTo>
                    <a:cubicBezTo>
                      <a:pt x="62" y="62"/>
                      <a:pt x="63" y="62"/>
                      <a:pt x="63" y="62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3" y="60"/>
                      <a:pt x="62" y="60"/>
                    </a:cubicBezTo>
                    <a:cubicBezTo>
                      <a:pt x="60" y="60"/>
                      <a:pt x="60" y="60"/>
                      <a:pt x="59" y="62"/>
                    </a:cubicBezTo>
                    <a:cubicBezTo>
                      <a:pt x="58" y="63"/>
                      <a:pt x="58" y="63"/>
                      <a:pt x="58" y="65"/>
                    </a:cubicBezTo>
                    <a:cubicBezTo>
                      <a:pt x="57" y="65"/>
                      <a:pt x="57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5"/>
                      <a:pt x="59" y="66"/>
                      <a:pt x="59" y="66"/>
                    </a:cubicBezTo>
                    <a:cubicBezTo>
                      <a:pt x="60" y="66"/>
                      <a:pt x="60" y="67"/>
                      <a:pt x="60" y="67"/>
                    </a:cubicBezTo>
                    <a:cubicBezTo>
                      <a:pt x="61" y="66"/>
                      <a:pt x="61" y="67"/>
                      <a:pt x="61" y="67"/>
                    </a:cubicBezTo>
                    <a:close/>
                    <a:moveTo>
                      <a:pt x="40" y="58"/>
                    </a:move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2" y="58"/>
                      <a:pt x="42" y="58"/>
                      <a:pt x="41" y="57"/>
                    </a:cubicBezTo>
                    <a:cubicBezTo>
                      <a:pt x="41" y="57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0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39" y="57"/>
                      <a:pt x="38" y="57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40" y="58"/>
                    </a:cubicBezTo>
                    <a:close/>
                    <a:moveTo>
                      <a:pt x="63" y="35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4" y="35"/>
                      <a:pt x="65" y="35"/>
                    </a:cubicBezTo>
                    <a:cubicBezTo>
                      <a:pt x="65" y="35"/>
                      <a:pt x="66" y="35"/>
                      <a:pt x="66" y="35"/>
                    </a:cubicBezTo>
                    <a:cubicBezTo>
                      <a:pt x="67" y="35"/>
                      <a:pt x="69" y="34"/>
                      <a:pt x="68" y="33"/>
                    </a:cubicBezTo>
                    <a:cubicBezTo>
                      <a:pt x="68" y="33"/>
                      <a:pt x="68" y="32"/>
                      <a:pt x="68" y="32"/>
                    </a:cubicBezTo>
                    <a:cubicBezTo>
                      <a:pt x="68" y="31"/>
                      <a:pt x="68" y="31"/>
                      <a:pt x="68" y="30"/>
                    </a:cubicBezTo>
                    <a:cubicBezTo>
                      <a:pt x="68" y="30"/>
                      <a:pt x="68" y="30"/>
                      <a:pt x="68" y="29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7"/>
                    </a:cubicBezTo>
                    <a:cubicBezTo>
                      <a:pt x="67" y="27"/>
                      <a:pt x="67" y="27"/>
                      <a:pt x="67" y="26"/>
                    </a:cubicBezTo>
                    <a:cubicBezTo>
                      <a:pt x="68" y="26"/>
                      <a:pt x="68" y="25"/>
                      <a:pt x="67" y="25"/>
                    </a:cubicBezTo>
                    <a:cubicBezTo>
                      <a:pt x="67" y="24"/>
                      <a:pt x="67" y="23"/>
                      <a:pt x="67" y="23"/>
                    </a:cubicBezTo>
                    <a:cubicBezTo>
                      <a:pt x="68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3"/>
                      <a:pt x="65" y="23"/>
                    </a:cubicBezTo>
                    <a:cubicBezTo>
                      <a:pt x="65" y="23"/>
                      <a:pt x="64" y="24"/>
                      <a:pt x="64" y="24"/>
                    </a:cubicBezTo>
                    <a:cubicBezTo>
                      <a:pt x="64" y="25"/>
                      <a:pt x="63" y="25"/>
                      <a:pt x="63" y="25"/>
                    </a:cubicBezTo>
                    <a:cubicBezTo>
                      <a:pt x="63" y="25"/>
                      <a:pt x="62" y="26"/>
                      <a:pt x="62" y="26"/>
                    </a:cubicBezTo>
                    <a:cubicBezTo>
                      <a:pt x="62" y="26"/>
                      <a:pt x="62" y="27"/>
                      <a:pt x="61" y="27"/>
                    </a:cubicBezTo>
                    <a:cubicBezTo>
                      <a:pt x="61" y="28"/>
                      <a:pt x="60" y="28"/>
                      <a:pt x="60" y="28"/>
                    </a:cubicBezTo>
                    <a:cubicBezTo>
                      <a:pt x="60" y="28"/>
                      <a:pt x="59" y="28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30"/>
                    </a:cubicBezTo>
                    <a:cubicBezTo>
                      <a:pt x="59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32"/>
                      <a:pt x="58" y="34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34"/>
                      <a:pt x="62" y="35"/>
                      <a:pt x="63" y="35"/>
                    </a:cubicBezTo>
                    <a:close/>
                    <a:moveTo>
                      <a:pt x="88" y="58"/>
                    </a:moveTo>
                    <a:cubicBezTo>
                      <a:pt x="87" y="58"/>
                      <a:pt x="87" y="58"/>
                      <a:pt x="87" y="57"/>
                    </a:cubicBezTo>
                    <a:cubicBezTo>
                      <a:pt x="86" y="57"/>
                      <a:pt x="86" y="56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6" y="54"/>
                      <a:pt x="86" y="54"/>
                      <a:pt x="85" y="54"/>
                    </a:cubicBezTo>
                    <a:cubicBezTo>
                      <a:pt x="85" y="54"/>
                      <a:pt x="84" y="54"/>
                      <a:pt x="84" y="55"/>
                    </a:cubicBezTo>
                    <a:cubicBezTo>
                      <a:pt x="84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2" y="55"/>
                      <a:pt x="82" y="55"/>
                    </a:cubicBezTo>
                    <a:cubicBezTo>
                      <a:pt x="81" y="54"/>
                      <a:pt x="80" y="54"/>
                      <a:pt x="80" y="54"/>
                    </a:cubicBezTo>
                    <a:cubicBezTo>
                      <a:pt x="80" y="54"/>
                      <a:pt x="80" y="53"/>
                      <a:pt x="80" y="53"/>
                    </a:cubicBezTo>
                    <a:cubicBezTo>
                      <a:pt x="80" y="53"/>
                      <a:pt x="79" y="52"/>
                      <a:pt x="80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1"/>
                      <a:pt x="81" y="49"/>
                      <a:pt x="81" y="49"/>
                    </a:cubicBezTo>
                    <a:cubicBezTo>
                      <a:pt x="81" y="49"/>
                      <a:pt x="81" y="48"/>
                      <a:pt x="81" y="48"/>
                    </a:cubicBezTo>
                    <a:cubicBezTo>
                      <a:pt x="82" y="48"/>
                      <a:pt x="82" y="47"/>
                      <a:pt x="82" y="47"/>
                    </a:cubicBezTo>
                    <a:cubicBezTo>
                      <a:pt x="82" y="46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6" y="44"/>
                      <a:pt x="88" y="45"/>
                      <a:pt x="88" y="46"/>
                    </a:cubicBezTo>
                    <a:cubicBezTo>
                      <a:pt x="88" y="46"/>
                      <a:pt x="88" y="46"/>
                      <a:pt x="88" y="47"/>
                    </a:cubicBezTo>
                    <a:cubicBezTo>
                      <a:pt x="89" y="48"/>
                      <a:pt x="89" y="49"/>
                      <a:pt x="89" y="49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8" y="51"/>
                      <a:pt x="88" y="51"/>
                      <a:pt x="8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7" y="53"/>
                      <a:pt x="87" y="53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5"/>
                      <a:pt x="89" y="56"/>
                    </a:cubicBezTo>
                    <a:cubicBezTo>
                      <a:pt x="89" y="56"/>
                      <a:pt x="90" y="55"/>
                      <a:pt x="91" y="54"/>
                    </a:cubicBezTo>
                    <a:cubicBezTo>
                      <a:pt x="91" y="54"/>
                      <a:pt x="92" y="54"/>
                      <a:pt x="93" y="54"/>
                    </a:cubicBezTo>
                    <a:cubicBezTo>
                      <a:pt x="93" y="54"/>
                      <a:pt x="93" y="54"/>
                      <a:pt x="93" y="55"/>
                    </a:cubicBezTo>
                    <a:cubicBezTo>
                      <a:pt x="93" y="57"/>
                      <a:pt x="93" y="57"/>
                      <a:pt x="92" y="57"/>
                    </a:cubicBezTo>
                    <a:cubicBezTo>
                      <a:pt x="92" y="57"/>
                      <a:pt x="92" y="57"/>
                      <a:pt x="92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2" y="58"/>
                      <a:pt x="92" y="58"/>
                      <a:pt x="91" y="58"/>
                    </a:cubicBezTo>
                    <a:cubicBezTo>
                      <a:pt x="90" y="59"/>
                      <a:pt x="90" y="59"/>
                      <a:pt x="89" y="59"/>
                    </a:cubicBezTo>
                    <a:cubicBezTo>
                      <a:pt x="88" y="60"/>
                      <a:pt x="88" y="59"/>
                      <a:pt x="88" y="58"/>
                    </a:cubicBezTo>
                    <a:close/>
                    <a:moveTo>
                      <a:pt x="83" y="52"/>
                    </a:moveTo>
                    <a:cubicBezTo>
                      <a:pt x="84" y="52"/>
                      <a:pt x="84" y="51"/>
                      <a:pt x="84" y="51"/>
                    </a:cubicBezTo>
                    <a:cubicBezTo>
                      <a:pt x="85" y="51"/>
                      <a:pt x="86" y="51"/>
                      <a:pt x="86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7" y="50"/>
                      <a:pt x="87" y="49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5" y="48"/>
                      <a:pt x="84" y="48"/>
                      <a:pt x="84" y="48"/>
                    </a:cubicBezTo>
                    <a:cubicBezTo>
                      <a:pt x="84" y="48"/>
                      <a:pt x="84" y="48"/>
                      <a:pt x="84" y="49"/>
                    </a:cubicBezTo>
                    <a:cubicBezTo>
                      <a:pt x="84" y="49"/>
                      <a:pt x="84" y="49"/>
                      <a:pt x="83" y="50"/>
                    </a:cubicBezTo>
                    <a:cubicBezTo>
                      <a:pt x="83" y="51"/>
                      <a:pt x="82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lose/>
                    <a:moveTo>
                      <a:pt x="27" y="37"/>
                    </a:moveTo>
                    <a:cubicBezTo>
                      <a:pt x="27" y="37"/>
                      <a:pt x="27" y="37"/>
                      <a:pt x="27" y="36"/>
                    </a:cubicBezTo>
                    <a:cubicBezTo>
                      <a:pt x="27" y="36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1" y="35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32" y="34"/>
                      <a:pt x="33" y="33"/>
                      <a:pt x="33" y="33"/>
                    </a:cubicBezTo>
                    <a:cubicBezTo>
                      <a:pt x="34" y="32"/>
                      <a:pt x="34" y="32"/>
                      <a:pt x="34" y="31"/>
                    </a:cubicBezTo>
                    <a:cubicBezTo>
                      <a:pt x="35" y="30"/>
                      <a:pt x="35" y="28"/>
                      <a:pt x="35" y="28"/>
                    </a:cubicBezTo>
                    <a:cubicBezTo>
                      <a:pt x="35" y="29"/>
                      <a:pt x="35" y="28"/>
                      <a:pt x="35" y="28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6"/>
                      <a:pt x="37" y="26"/>
                    </a:cubicBezTo>
                    <a:cubicBezTo>
                      <a:pt x="38" y="25"/>
                      <a:pt x="38" y="24"/>
                      <a:pt x="38" y="25"/>
                    </a:cubicBezTo>
                    <a:cubicBezTo>
                      <a:pt x="38" y="25"/>
                      <a:pt x="38" y="25"/>
                      <a:pt x="39" y="24"/>
                    </a:cubicBezTo>
                    <a:cubicBezTo>
                      <a:pt x="39" y="24"/>
                      <a:pt x="40" y="24"/>
                      <a:pt x="41" y="26"/>
                    </a:cubicBezTo>
                    <a:cubicBezTo>
                      <a:pt x="41" y="27"/>
                      <a:pt x="41" y="28"/>
                      <a:pt x="40" y="29"/>
                    </a:cubicBezTo>
                    <a:cubicBezTo>
                      <a:pt x="40" y="29"/>
                      <a:pt x="40" y="30"/>
                      <a:pt x="39" y="30"/>
                    </a:cubicBezTo>
                    <a:cubicBezTo>
                      <a:pt x="39" y="30"/>
                      <a:pt x="39" y="31"/>
                      <a:pt x="39" y="31"/>
                    </a:cubicBezTo>
                    <a:cubicBezTo>
                      <a:pt x="38" y="32"/>
                      <a:pt x="38" y="33"/>
                      <a:pt x="38" y="33"/>
                    </a:cubicBezTo>
                    <a:cubicBezTo>
                      <a:pt x="38" y="33"/>
                      <a:pt x="39" y="33"/>
                      <a:pt x="40" y="33"/>
                    </a:cubicBezTo>
                    <a:cubicBezTo>
                      <a:pt x="40" y="33"/>
                      <a:pt x="41" y="33"/>
                      <a:pt x="41" y="33"/>
                    </a:cubicBezTo>
                    <a:cubicBezTo>
                      <a:pt x="42" y="32"/>
                      <a:pt x="43" y="33"/>
                      <a:pt x="43" y="34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6"/>
                    </a:cubicBezTo>
                    <a:cubicBezTo>
                      <a:pt x="42" y="36"/>
                      <a:pt x="40" y="36"/>
                      <a:pt x="40" y="36"/>
                    </a:cubicBezTo>
                    <a:cubicBezTo>
                      <a:pt x="39" y="36"/>
                      <a:pt x="39" y="36"/>
                      <a:pt x="38" y="36"/>
                    </a:cubicBezTo>
                    <a:cubicBezTo>
                      <a:pt x="38" y="36"/>
                      <a:pt x="38" y="37"/>
                      <a:pt x="38" y="37"/>
                    </a:cubicBezTo>
                    <a:cubicBezTo>
                      <a:pt x="38" y="37"/>
                      <a:pt x="35" y="39"/>
                      <a:pt x="35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3" y="36"/>
                    </a:cubicBezTo>
                    <a:cubicBezTo>
                      <a:pt x="32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29" y="37"/>
                      <a:pt x="29" y="38"/>
                    </a:cubicBezTo>
                    <a:cubicBezTo>
                      <a:pt x="28" y="38"/>
                      <a:pt x="28" y="38"/>
                      <a:pt x="27" y="37"/>
                    </a:cubicBezTo>
                    <a:close/>
                    <a:moveTo>
                      <a:pt x="37" y="35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3"/>
                      <a:pt x="38" y="33"/>
                      <a:pt x="37" y="33"/>
                    </a:cubicBezTo>
                    <a:cubicBezTo>
                      <a:pt x="37" y="33"/>
                      <a:pt x="36" y="33"/>
                      <a:pt x="36" y="34"/>
                    </a:cubicBezTo>
                    <a:cubicBezTo>
                      <a:pt x="36" y="35"/>
                      <a:pt x="36" y="35"/>
                      <a:pt x="37" y="35"/>
                    </a:cubicBezTo>
                    <a:close/>
                    <a:moveTo>
                      <a:pt x="37" y="29"/>
                    </a:moveTo>
                    <a:cubicBezTo>
                      <a:pt x="38" y="29"/>
                      <a:pt x="39" y="27"/>
                      <a:pt x="39" y="27"/>
                    </a:cubicBezTo>
                    <a:cubicBezTo>
                      <a:pt x="38" y="26"/>
                      <a:pt x="37" y="28"/>
                      <a:pt x="37" y="29"/>
                    </a:cubicBezTo>
                    <a:cubicBezTo>
                      <a:pt x="36" y="30"/>
                      <a:pt x="36" y="30"/>
                      <a:pt x="37" y="29"/>
                    </a:cubicBezTo>
                    <a:close/>
                    <a:moveTo>
                      <a:pt x="75" y="15"/>
                    </a:moveTo>
                    <a:cubicBezTo>
                      <a:pt x="74" y="14"/>
                      <a:pt x="73" y="13"/>
                      <a:pt x="72" y="12"/>
                    </a:cubicBezTo>
                    <a:cubicBezTo>
                      <a:pt x="72" y="11"/>
                      <a:pt x="72" y="11"/>
                      <a:pt x="72" y="10"/>
                    </a:cubicBezTo>
                    <a:cubicBezTo>
                      <a:pt x="72" y="10"/>
                      <a:pt x="72" y="10"/>
                      <a:pt x="72" y="9"/>
                    </a:cubicBezTo>
                    <a:cubicBezTo>
                      <a:pt x="72" y="9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73" y="6"/>
                      <a:pt x="73" y="6"/>
                    </a:cubicBezTo>
                    <a:cubicBezTo>
                      <a:pt x="73" y="6"/>
                      <a:pt x="74" y="6"/>
                      <a:pt x="74" y="5"/>
                    </a:cubicBezTo>
                    <a:cubicBezTo>
                      <a:pt x="74" y="5"/>
                      <a:pt x="74" y="4"/>
                      <a:pt x="74" y="4"/>
                    </a:cubicBezTo>
                    <a:cubicBezTo>
                      <a:pt x="75" y="4"/>
                      <a:pt x="76" y="2"/>
                      <a:pt x="77" y="2"/>
                    </a:cubicBezTo>
                    <a:cubicBezTo>
                      <a:pt x="77" y="2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9" y="1"/>
                      <a:pt x="79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1"/>
                    </a:cubicBezTo>
                    <a:cubicBezTo>
                      <a:pt x="83" y="1"/>
                      <a:pt x="84" y="1"/>
                      <a:pt x="84" y="1"/>
                    </a:cubicBezTo>
                    <a:cubicBezTo>
                      <a:pt x="84" y="1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3"/>
                    </a:cubicBezTo>
                    <a:cubicBezTo>
                      <a:pt x="84" y="5"/>
                      <a:pt x="83" y="6"/>
                      <a:pt x="83" y="6"/>
                    </a:cubicBezTo>
                    <a:cubicBezTo>
                      <a:pt x="83" y="6"/>
                      <a:pt x="82" y="7"/>
                      <a:pt x="82" y="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7"/>
                      <a:pt x="81" y="6"/>
                      <a:pt x="81" y="6"/>
                    </a:cubicBezTo>
                    <a:cubicBezTo>
                      <a:pt x="81" y="6"/>
                      <a:pt x="81" y="5"/>
                      <a:pt x="81" y="5"/>
                    </a:cubicBezTo>
                    <a:cubicBezTo>
                      <a:pt x="81" y="5"/>
                      <a:pt x="82" y="4"/>
                      <a:pt x="82" y="4"/>
                    </a:cubicBezTo>
                    <a:cubicBezTo>
                      <a:pt x="82" y="3"/>
                      <a:pt x="82" y="3"/>
                      <a:pt x="81" y="3"/>
                    </a:cubicBezTo>
                    <a:cubicBezTo>
                      <a:pt x="81" y="3"/>
                      <a:pt x="80" y="3"/>
                      <a:pt x="80" y="3"/>
                    </a:cubicBezTo>
                    <a:cubicBezTo>
                      <a:pt x="80" y="3"/>
                      <a:pt x="80" y="4"/>
                      <a:pt x="80" y="4"/>
                    </a:cubicBezTo>
                    <a:cubicBezTo>
                      <a:pt x="80" y="3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5"/>
                      <a:pt x="77" y="5"/>
                      <a:pt x="77" y="5"/>
                    </a:cubicBezTo>
                    <a:cubicBezTo>
                      <a:pt x="77" y="5"/>
                      <a:pt x="77" y="5"/>
                      <a:pt x="77" y="6"/>
                    </a:cubicBezTo>
                    <a:cubicBezTo>
                      <a:pt x="77" y="6"/>
                      <a:pt x="76" y="6"/>
                      <a:pt x="76" y="6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6" y="7"/>
                      <a:pt x="75" y="8"/>
                      <a:pt x="75" y="9"/>
                    </a:cubicBezTo>
                    <a:cubicBezTo>
                      <a:pt x="74" y="9"/>
                      <a:pt x="75" y="10"/>
                      <a:pt x="75" y="10"/>
                    </a:cubicBezTo>
                    <a:cubicBezTo>
                      <a:pt x="75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2"/>
                      <a:pt x="77" y="12"/>
                      <a:pt x="78" y="12"/>
                    </a:cubicBezTo>
                    <a:cubicBezTo>
                      <a:pt x="80" y="11"/>
                      <a:pt x="81" y="13"/>
                      <a:pt x="80" y="14"/>
                    </a:cubicBezTo>
                    <a:cubicBezTo>
                      <a:pt x="79" y="15"/>
                      <a:pt x="77" y="16"/>
                      <a:pt x="77" y="16"/>
                    </a:cubicBezTo>
                    <a:cubicBezTo>
                      <a:pt x="77" y="16"/>
                      <a:pt x="76" y="15"/>
                      <a:pt x="7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789"/>
              <p:cNvSpPr/>
              <p:nvPr/>
            </p:nvSpPr>
            <p:spPr bwMode="auto">
              <a:xfrm>
                <a:off x="1259" y="484"/>
                <a:ext cx="14" cy="15"/>
              </a:xfrm>
              <a:custGeom>
                <a:avLst/>
                <a:gdLst>
                  <a:gd name="T0" fmla="*/ 15 w 18"/>
                  <a:gd name="T1" fmla="*/ 12 h 20"/>
                  <a:gd name="T2" fmla="*/ 12 w 18"/>
                  <a:gd name="T3" fmla="*/ 5 h 20"/>
                  <a:gd name="T4" fmla="*/ 13 w 18"/>
                  <a:gd name="T5" fmla="*/ 2 h 20"/>
                  <a:gd name="T6" fmla="*/ 16 w 18"/>
                  <a:gd name="T7" fmla="*/ 5 h 20"/>
                  <a:gd name="T8" fmla="*/ 18 w 18"/>
                  <a:gd name="T9" fmla="*/ 4 h 20"/>
                  <a:gd name="T10" fmla="*/ 12 w 18"/>
                  <a:gd name="T11" fmla="*/ 0 h 20"/>
                  <a:gd name="T12" fmla="*/ 8 w 18"/>
                  <a:gd name="T13" fmla="*/ 5 h 20"/>
                  <a:gd name="T14" fmla="*/ 11 w 18"/>
                  <a:gd name="T15" fmla="*/ 11 h 20"/>
                  <a:gd name="T16" fmla="*/ 8 w 18"/>
                  <a:gd name="T17" fmla="*/ 13 h 20"/>
                  <a:gd name="T18" fmla="*/ 6 w 18"/>
                  <a:gd name="T19" fmla="*/ 12 h 20"/>
                  <a:gd name="T20" fmla="*/ 4 w 18"/>
                  <a:gd name="T21" fmla="*/ 9 h 20"/>
                  <a:gd name="T22" fmla="*/ 1 w 18"/>
                  <a:gd name="T23" fmla="*/ 10 h 20"/>
                  <a:gd name="T24" fmla="*/ 15 w 18"/>
                  <a:gd name="T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0">
                    <a:moveTo>
                      <a:pt x="15" y="12"/>
                    </a:moveTo>
                    <a:cubicBezTo>
                      <a:pt x="15" y="10"/>
                      <a:pt x="13" y="7"/>
                      <a:pt x="12" y="5"/>
                    </a:cubicBezTo>
                    <a:cubicBezTo>
                      <a:pt x="11" y="4"/>
                      <a:pt x="10" y="2"/>
                      <a:pt x="13" y="2"/>
                    </a:cubicBezTo>
                    <a:cubicBezTo>
                      <a:pt x="14" y="2"/>
                      <a:pt x="15" y="4"/>
                      <a:pt x="16" y="5"/>
                    </a:cubicBezTo>
                    <a:cubicBezTo>
                      <a:pt x="17" y="6"/>
                      <a:pt x="18" y="5"/>
                      <a:pt x="18" y="4"/>
                    </a:cubicBezTo>
                    <a:cubicBezTo>
                      <a:pt x="16" y="2"/>
                      <a:pt x="14" y="0"/>
                      <a:pt x="12" y="0"/>
                    </a:cubicBezTo>
                    <a:cubicBezTo>
                      <a:pt x="9" y="0"/>
                      <a:pt x="8" y="2"/>
                      <a:pt x="8" y="5"/>
                    </a:cubicBezTo>
                    <a:cubicBezTo>
                      <a:pt x="9" y="7"/>
                      <a:pt x="11" y="9"/>
                      <a:pt x="11" y="11"/>
                    </a:cubicBezTo>
                    <a:cubicBezTo>
                      <a:pt x="12" y="13"/>
                      <a:pt x="10" y="13"/>
                      <a:pt x="8" y="13"/>
                    </a:cubicBezTo>
                    <a:cubicBezTo>
                      <a:pt x="7" y="13"/>
                      <a:pt x="6" y="13"/>
                      <a:pt x="6" y="12"/>
                    </a:cubicBezTo>
                    <a:cubicBezTo>
                      <a:pt x="5" y="12"/>
                      <a:pt x="5" y="10"/>
                      <a:pt x="4" y="9"/>
                    </a:cubicBezTo>
                    <a:cubicBezTo>
                      <a:pt x="4" y="8"/>
                      <a:pt x="2" y="8"/>
                      <a:pt x="1" y="10"/>
                    </a:cubicBezTo>
                    <a:cubicBezTo>
                      <a:pt x="0" y="17"/>
                      <a:pt x="14" y="20"/>
                      <a:pt x="1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790"/>
              <p:cNvSpPr/>
              <p:nvPr/>
            </p:nvSpPr>
            <p:spPr bwMode="auto">
              <a:xfrm>
                <a:off x="1272" y="495"/>
                <a:ext cx="7" cy="6"/>
              </a:xfrm>
              <a:custGeom>
                <a:avLst/>
                <a:gdLst>
                  <a:gd name="T0" fmla="*/ 9 w 10"/>
                  <a:gd name="T1" fmla="*/ 5 h 8"/>
                  <a:gd name="T2" fmla="*/ 3 w 10"/>
                  <a:gd name="T3" fmla="*/ 2 h 8"/>
                  <a:gd name="T4" fmla="*/ 1 w 10"/>
                  <a:gd name="T5" fmla="*/ 4 h 8"/>
                  <a:gd name="T6" fmla="*/ 1 w 10"/>
                  <a:gd name="T7" fmla="*/ 4 h 8"/>
                  <a:gd name="T8" fmla="*/ 7 w 10"/>
                  <a:gd name="T9" fmla="*/ 7 h 8"/>
                  <a:gd name="T10" fmla="*/ 9 w 10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7" y="3"/>
                      <a:pt x="5" y="3"/>
                      <a:pt x="3" y="2"/>
                    </a:cubicBezTo>
                    <a:cubicBezTo>
                      <a:pt x="2" y="0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6"/>
                      <a:pt x="5" y="6"/>
                      <a:pt x="7" y="7"/>
                    </a:cubicBezTo>
                    <a:cubicBezTo>
                      <a:pt x="8" y="8"/>
                      <a:pt x="10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791"/>
              <p:cNvSpPr/>
              <p:nvPr/>
            </p:nvSpPr>
            <p:spPr bwMode="auto">
              <a:xfrm>
                <a:off x="1274" y="493"/>
                <a:ext cx="7" cy="5"/>
              </a:xfrm>
              <a:custGeom>
                <a:avLst/>
                <a:gdLst>
                  <a:gd name="T0" fmla="*/ 9 w 9"/>
                  <a:gd name="T1" fmla="*/ 5 h 7"/>
                  <a:gd name="T2" fmla="*/ 8 w 9"/>
                  <a:gd name="T3" fmla="*/ 4 h 7"/>
                  <a:gd name="T4" fmla="*/ 1 w 9"/>
                  <a:gd name="T5" fmla="*/ 2 h 7"/>
                  <a:gd name="T6" fmla="*/ 1 w 9"/>
                  <a:gd name="T7" fmla="*/ 5 h 7"/>
                  <a:gd name="T8" fmla="*/ 1 w 9"/>
                  <a:gd name="T9" fmla="*/ 5 h 7"/>
                  <a:gd name="T10" fmla="*/ 3 w 9"/>
                  <a:gd name="T11" fmla="*/ 5 h 7"/>
                  <a:gd name="T12" fmla="*/ 6 w 9"/>
                  <a:gd name="T13" fmla="*/ 6 h 7"/>
                  <a:gd name="T14" fmla="*/ 8 w 9"/>
                  <a:gd name="T15" fmla="*/ 7 h 7"/>
                  <a:gd name="T16" fmla="*/ 9 w 9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5"/>
                    </a:moveTo>
                    <a:cubicBezTo>
                      <a:pt x="9" y="5"/>
                      <a:pt x="9" y="4"/>
                      <a:pt x="8" y="4"/>
                    </a:cubicBezTo>
                    <a:cubicBezTo>
                      <a:pt x="7" y="2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3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9" y="7"/>
                      <a:pt x="9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792"/>
              <p:cNvSpPr>
                <a:spLocks noEditPoints="1"/>
              </p:cNvSpPr>
              <p:nvPr/>
            </p:nvSpPr>
            <p:spPr bwMode="auto">
              <a:xfrm>
                <a:off x="1284" y="497"/>
                <a:ext cx="13" cy="15"/>
              </a:xfrm>
              <a:custGeom>
                <a:avLst/>
                <a:gdLst>
                  <a:gd name="T0" fmla="*/ 14 w 17"/>
                  <a:gd name="T1" fmla="*/ 18 h 19"/>
                  <a:gd name="T2" fmla="*/ 13 w 17"/>
                  <a:gd name="T3" fmla="*/ 16 h 19"/>
                  <a:gd name="T4" fmla="*/ 12 w 17"/>
                  <a:gd name="T5" fmla="*/ 14 h 19"/>
                  <a:gd name="T6" fmla="*/ 14 w 17"/>
                  <a:gd name="T7" fmla="*/ 10 h 19"/>
                  <a:gd name="T8" fmla="*/ 14 w 17"/>
                  <a:gd name="T9" fmla="*/ 10 h 19"/>
                  <a:gd name="T10" fmla="*/ 15 w 17"/>
                  <a:gd name="T11" fmla="*/ 9 h 19"/>
                  <a:gd name="T12" fmla="*/ 16 w 17"/>
                  <a:gd name="T13" fmla="*/ 7 h 19"/>
                  <a:gd name="T14" fmla="*/ 14 w 17"/>
                  <a:gd name="T15" fmla="*/ 3 h 19"/>
                  <a:gd name="T16" fmla="*/ 4 w 17"/>
                  <a:gd name="T17" fmla="*/ 3 h 19"/>
                  <a:gd name="T18" fmla="*/ 3 w 17"/>
                  <a:gd name="T19" fmla="*/ 12 h 19"/>
                  <a:gd name="T20" fmla="*/ 9 w 17"/>
                  <a:gd name="T21" fmla="*/ 13 h 19"/>
                  <a:gd name="T22" fmla="*/ 9 w 17"/>
                  <a:gd name="T23" fmla="*/ 14 h 19"/>
                  <a:gd name="T24" fmla="*/ 10 w 17"/>
                  <a:gd name="T25" fmla="*/ 17 h 19"/>
                  <a:gd name="T26" fmla="*/ 13 w 17"/>
                  <a:gd name="T27" fmla="*/ 19 h 19"/>
                  <a:gd name="T28" fmla="*/ 14 w 17"/>
                  <a:gd name="T29" fmla="*/ 18 h 19"/>
                  <a:gd name="T30" fmla="*/ 6 w 17"/>
                  <a:gd name="T31" fmla="*/ 10 h 19"/>
                  <a:gd name="T32" fmla="*/ 5 w 17"/>
                  <a:gd name="T33" fmla="*/ 5 h 19"/>
                  <a:gd name="T34" fmla="*/ 10 w 17"/>
                  <a:gd name="T35" fmla="*/ 4 h 19"/>
                  <a:gd name="T36" fmla="*/ 13 w 17"/>
                  <a:gd name="T37" fmla="*/ 6 h 19"/>
                  <a:gd name="T38" fmla="*/ 14 w 17"/>
                  <a:gd name="T39" fmla="*/ 8 h 19"/>
                  <a:gd name="T40" fmla="*/ 12 w 17"/>
                  <a:gd name="T41" fmla="*/ 8 h 19"/>
                  <a:gd name="T42" fmla="*/ 6 w 17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14" y="18"/>
                    </a:moveTo>
                    <a:cubicBezTo>
                      <a:pt x="14" y="17"/>
                      <a:pt x="14" y="16"/>
                      <a:pt x="13" y="16"/>
                    </a:cubicBezTo>
                    <a:cubicBezTo>
                      <a:pt x="13" y="15"/>
                      <a:pt x="12" y="15"/>
                      <a:pt x="12" y="14"/>
                    </a:cubicBezTo>
                    <a:cubicBezTo>
                      <a:pt x="11" y="13"/>
                      <a:pt x="13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7" y="5"/>
                      <a:pt x="15" y="4"/>
                      <a:pt x="14" y="3"/>
                    </a:cubicBezTo>
                    <a:cubicBezTo>
                      <a:pt x="11" y="0"/>
                      <a:pt x="7" y="0"/>
                      <a:pt x="4" y="3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3"/>
                      <a:pt x="7" y="13"/>
                      <a:pt x="9" y="13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5"/>
                      <a:pt x="9" y="16"/>
                      <a:pt x="10" y="17"/>
                    </a:cubicBezTo>
                    <a:cubicBezTo>
                      <a:pt x="11" y="18"/>
                      <a:pt x="12" y="18"/>
                      <a:pt x="13" y="19"/>
                    </a:cubicBezTo>
                    <a:cubicBezTo>
                      <a:pt x="14" y="19"/>
                      <a:pt x="15" y="18"/>
                      <a:pt x="14" y="18"/>
                    </a:cubicBezTo>
                    <a:close/>
                    <a:moveTo>
                      <a:pt x="6" y="10"/>
                    </a:moveTo>
                    <a:cubicBezTo>
                      <a:pt x="4" y="9"/>
                      <a:pt x="4" y="7"/>
                      <a:pt x="5" y="5"/>
                    </a:cubicBezTo>
                    <a:cubicBezTo>
                      <a:pt x="6" y="4"/>
                      <a:pt x="8" y="3"/>
                      <a:pt x="10" y="4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3" y="6"/>
                      <a:pt x="14" y="7"/>
                      <a:pt x="14" y="8"/>
                    </a:cubicBezTo>
                    <a:cubicBezTo>
                      <a:pt x="13" y="7"/>
                      <a:pt x="13" y="7"/>
                      <a:pt x="12" y="8"/>
                    </a:cubicBezTo>
                    <a:cubicBezTo>
                      <a:pt x="11" y="9"/>
                      <a:pt x="8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793"/>
              <p:cNvSpPr/>
              <p:nvPr/>
            </p:nvSpPr>
            <p:spPr bwMode="auto">
              <a:xfrm>
                <a:off x="1299" y="503"/>
                <a:ext cx="16" cy="15"/>
              </a:xfrm>
              <a:custGeom>
                <a:avLst/>
                <a:gdLst>
                  <a:gd name="T0" fmla="*/ 11 w 21"/>
                  <a:gd name="T1" fmla="*/ 18 h 20"/>
                  <a:gd name="T2" fmla="*/ 11 w 21"/>
                  <a:gd name="T3" fmla="*/ 12 h 20"/>
                  <a:gd name="T4" fmla="*/ 11 w 21"/>
                  <a:gd name="T5" fmla="*/ 12 h 20"/>
                  <a:gd name="T6" fmla="*/ 19 w 21"/>
                  <a:gd name="T7" fmla="*/ 8 h 20"/>
                  <a:gd name="T8" fmla="*/ 18 w 21"/>
                  <a:gd name="T9" fmla="*/ 5 h 20"/>
                  <a:gd name="T10" fmla="*/ 11 w 21"/>
                  <a:gd name="T11" fmla="*/ 8 h 20"/>
                  <a:gd name="T12" fmla="*/ 10 w 21"/>
                  <a:gd name="T13" fmla="*/ 6 h 20"/>
                  <a:gd name="T14" fmla="*/ 10 w 21"/>
                  <a:gd name="T15" fmla="*/ 4 h 20"/>
                  <a:gd name="T16" fmla="*/ 9 w 21"/>
                  <a:gd name="T17" fmla="*/ 3 h 20"/>
                  <a:gd name="T18" fmla="*/ 8 w 21"/>
                  <a:gd name="T19" fmla="*/ 2 h 20"/>
                  <a:gd name="T20" fmla="*/ 7 w 21"/>
                  <a:gd name="T21" fmla="*/ 1 h 20"/>
                  <a:gd name="T22" fmla="*/ 7 w 21"/>
                  <a:gd name="T23" fmla="*/ 5 h 20"/>
                  <a:gd name="T24" fmla="*/ 7 w 21"/>
                  <a:gd name="T25" fmla="*/ 9 h 20"/>
                  <a:gd name="T26" fmla="*/ 1 w 21"/>
                  <a:gd name="T27" fmla="*/ 12 h 20"/>
                  <a:gd name="T28" fmla="*/ 1 w 21"/>
                  <a:gd name="T29" fmla="*/ 13 h 20"/>
                  <a:gd name="T30" fmla="*/ 7 w 21"/>
                  <a:gd name="T31" fmla="*/ 13 h 20"/>
                  <a:gd name="T32" fmla="*/ 9 w 21"/>
                  <a:gd name="T33" fmla="*/ 20 h 20"/>
                  <a:gd name="T34" fmla="*/ 11 w 21"/>
                  <a:gd name="T3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0">
                    <a:moveTo>
                      <a:pt x="11" y="18"/>
                    </a:moveTo>
                    <a:cubicBezTo>
                      <a:pt x="10" y="16"/>
                      <a:pt x="11" y="14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4" y="11"/>
                      <a:pt x="17" y="10"/>
                      <a:pt x="19" y="8"/>
                    </a:cubicBezTo>
                    <a:cubicBezTo>
                      <a:pt x="21" y="7"/>
                      <a:pt x="19" y="5"/>
                      <a:pt x="18" y="5"/>
                    </a:cubicBezTo>
                    <a:cubicBezTo>
                      <a:pt x="15" y="7"/>
                      <a:pt x="13" y="7"/>
                      <a:pt x="11" y="8"/>
                    </a:cubicBezTo>
                    <a:cubicBezTo>
                      <a:pt x="11" y="8"/>
                      <a:pt x="11" y="7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9" y="1"/>
                      <a:pt x="7" y="0"/>
                      <a:pt x="7" y="1"/>
                    </a:cubicBezTo>
                    <a:cubicBezTo>
                      <a:pt x="6" y="2"/>
                      <a:pt x="6" y="3"/>
                      <a:pt x="7" y="5"/>
                    </a:cubicBezTo>
                    <a:cubicBezTo>
                      <a:pt x="7" y="6"/>
                      <a:pt x="7" y="8"/>
                      <a:pt x="7" y="9"/>
                    </a:cubicBezTo>
                    <a:cubicBezTo>
                      <a:pt x="5" y="10"/>
                      <a:pt x="2" y="10"/>
                      <a:pt x="1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3" y="14"/>
                      <a:pt x="5" y="14"/>
                      <a:pt x="7" y="13"/>
                    </a:cubicBezTo>
                    <a:cubicBezTo>
                      <a:pt x="7" y="16"/>
                      <a:pt x="7" y="20"/>
                      <a:pt x="9" y="20"/>
                    </a:cubicBezTo>
                    <a:cubicBezTo>
                      <a:pt x="10" y="20"/>
                      <a:pt x="11" y="19"/>
                      <a:pt x="1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794"/>
              <p:cNvSpPr/>
              <p:nvPr/>
            </p:nvSpPr>
            <p:spPr bwMode="auto">
              <a:xfrm>
                <a:off x="1314" y="510"/>
                <a:ext cx="25" cy="14"/>
              </a:xfrm>
              <a:custGeom>
                <a:avLst/>
                <a:gdLst>
                  <a:gd name="T0" fmla="*/ 31 w 32"/>
                  <a:gd name="T1" fmla="*/ 9 h 18"/>
                  <a:gd name="T2" fmla="*/ 25 w 32"/>
                  <a:gd name="T3" fmla="*/ 6 h 18"/>
                  <a:gd name="T4" fmla="*/ 18 w 32"/>
                  <a:gd name="T5" fmla="*/ 5 h 18"/>
                  <a:gd name="T6" fmla="*/ 16 w 32"/>
                  <a:gd name="T7" fmla="*/ 11 h 18"/>
                  <a:gd name="T8" fmla="*/ 15 w 32"/>
                  <a:gd name="T9" fmla="*/ 14 h 18"/>
                  <a:gd name="T10" fmla="*/ 12 w 32"/>
                  <a:gd name="T11" fmla="*/ 11 h 18"/>
                  <a:gd name="T12" fmla="*/ 12 w 32"/>
                  <a:gd name="T13" fmla="*/ 8 h 18"/>
                  <a:gd name="T14" fmla="*/ 13 w 32"/>
                  <a:gd name="T15" fmla="*/ 5 h 18"/>
                  <a:gd name="T16" fmla="*/ 11 w 32"/>
                  <a:gd name="T17" fmla="*/ 1 h 18"/>
                  <a:gd name="T18" fmla="*/ 5 w 32"/>
                  <a:gd name="T19" fmla="*/ 5 h 18"/>
                  <a:gd name="T20" fmla="*/ 0 w 32"/>
                  <a:gd name="T21" fmla="*/ 12 h 18"/>
                  <a:gd name="T22" fmla="*/ 3 w 32"/>
                  <a:gd name="T23" fmla="*/ 13 h 18"/>
                  <a:gd name="T24" fmla="*/ 7 w 32"/>
                  <a:gd name="T25" fmla="*/ 7 h 18"/>
                  <a:gd name="T26" fmla="*/ 10 w 32"/>
                  <a:gd name="T27" fmla="*/ 5 h 18"/>
                  <a:gd name="T28" fmla="*/ 9 w 32"/>
                  <a:gd name="T29" fmla="*/ 6 h 18"/>
                  <a:gd name="T30" fmla="*/ 9 w 32"/>
                  <a:gd name="T31" fmla="*/ 12 h 18"/>
                  <a:gd name="T32" fmla="*/ 16 w 32"/>
                  <a:gd name="T33" fmla="*/ 16 h 18"/>
                  <a:gd name="T34" fmla="*/ 19 w 32"/>
                  <a:gd name="T35" fmla="*/ 12 h 18"/>
                  <a:gd name="T36" fmla="*/ 20 w 32"/>
                  <a:gd name="T37" fmla="*/ 10 h 18"/>
                  <a:gd name="T38" fmla="*/ 20 w 32"/>
                  <a:gd name="T39" fmla="*/ 8 h 18"/>
                  <a:gd name="T40" fmla="*/ 24 w 32"/>
                  <a:gd name="T41" fmla="*/ 9 h 18"/>
                  <a:gd name="T42" fmla="*/ 30 w 32"/>
                  <a:gd name="T43" fmla="*/ 11 h 18"/>
                  <a:gd name="T44" fmla="*/ 31 w 32"/>
                  <a:gd name="T4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18">
                    <a:moveTo>
                      <a:pt x="31" y="9"/>
                    </a:moveTo>
                    <a:cubicBezTo>
                      <a:pt x="30" y="8"/>
                      <a:pt x="27" y="7"/>
                      <a:pt x="25" y="6"/>
                    </a:cubicBezTo>
                    <a:cubicBezTo>
                      <a:pt x="23" y="5"/>
                      <a:pt x="20" y="4"/>
                      <a:pt x="18" y="5"/>
                    </a:cubicBezTo>
                    <a:cubicBezTo>
                      <a:pt x="16" y="6"/>
                      <a:pt x="17" y="9"/>
                      <a:pt x="16" y="11"/>
                    </a:cubicBezTo>
                    <a:cubicBezTo>
                      <a:pt x="16" y="12"/>
                      <a:pt x="15" y="13"/>
                      <a:pt x="15" y="14"/>
                    </a:cubicBezTo>
                    <a:cubicBezTo>
                      <a:pt x="14" y="14"/>
                      <a:pt x="12" y="12"/>
                      <a:pt x="12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2" y="6"/>
                      <a:pt x="13" y="6"/>
                      <a:pt x="13" y="5"/>
                    </a:cubicBezTo>
                    <a:cubicBezTo>
                      <a:pt x="14" y="3"/>
                      <a:pt x="13" y="0"/>
                      <a:pt x="11" y="1"/>
                    </a:cubicBezTo>
                    <a:cubicBezTo>
                      <a:pt x="8" y="1"/>
                      <a:pt x="7" y="4"/>
                      <a:pt x="5" y="5"/>
                    </a:cubicBezTo>
                    <a:cubicBezTo>
                      <a:pt x="3" y="7"/>
                      <a:pt x="1" y="10"/>
                      <a:pt x="0" y="12"/>
                    </a:cubicBezTo>
                    <a:cubicBezTo>
                      <a:pt x="0" y="14"/>
                      <a:pt x="3" y="14"/>
                      <a:pt x="3" y="13"/>
                    </a:cubicBezTo>
                    <a:cubicBezTo>
                      <a:pt x="3" y="11"/>
                      <a:pt x="5" y="9"/>
                      <a:pt x="7" y="7"/>
                    </a:cubicBezTo>
                    <a:cubicBezTo>
                      <a:pt x="8" y="6"/>
                      <a:pt x="9" y="5"/>
                      <a:pt x="10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8"/>
                      <a:pt x="9" y="10"/>
                      <a:pt x="9" y="12"/>
                    </a:cubicBezTo>
                    <a:cubicBezTo>
                      <a:pt x="10" y="14"/>
                      <a:pt x="13" y="18"/>
                      <a:pt x="16" y="16"/>
                    </a:cubicBezTo>
                    <a:cubicBezTo>
                      <a:pt x="18" y="15"/>
                      <a:pt x="18" y="13"/>
                      <a:pt x="19" y="12"/>
                    </a:cubicBezTo>
                    <a:cubicBezTo>
                      <a:pt x="19" y="11"/>
                      <a:pt x="19" y="11"/>
                      <a:pt x="20" y="10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21" y="8"/>
                      <a:pt x="23" y="9"/>
                      <a:pt x="24" y="9"/>
                    </a:cubicBezTo>
                    <a:cubicBezTo>
                      <a:pt x="26" y="10"/>
                      <a:pt x="28" y="11"/>
                      <a:pt x="30" y="11"/>
                    </a:cubicBezTo>
                    <a:cubicBezTo>
                      <a:pt x="31" y="11"/>
                      <a:pt x="32" y="10"/>
                      <a:pt x="3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795"/>
              <p:cNvSpPr>
                <a:spLocks noEditPoints="1"/>
              </p:cNvSpPr>
              <p:nvPr/>
            </p:nvSpPr>
            <p:spPr bwMode="auto">
              <a:xfrm>
                <a:off x="1330" y="520"/>
                <a:ext cx="9" cy="12"/>
              </a:xfrm>
              <a:custGeom>
                <a:avLst/>
                <a:gdLst>
                  <a:gd name="T0" fmla="*/ 12 w 12"/>
                  <a:gd name="T1" fmla="*/ 15 h 17"/>
                  <a:gd name="T2" fmla="*/ 11 w 12"/>
                  <a:gd name="T3" fmla="*/ 12 h 17"/>
                  <a:gd name="T4" fmla="*/ 11 w 12"/>
                  <a:gd name="T5" fmla="*/ 9 h 17"/>
                  <a:gd name="T6" fmla="*/ 11 w 12"/>
                  <a:gd name="T7" fmla="*/ 7 h 17"/>
                  <a:gd name="T8" fmla="*/ 11 w 12"/>
                  <a:gd name="T9" fmla="*/ 6 h 17"/>
                  <a:gd name="T10" fmla="*/ 1 w 12"/>
                  <a:gd name="T11" fmla="*/ 7 h 17"/>
                  <a:gd name="T12" fmla="*/ 4 w 12"/>
                  <a:gd name="T13" fmla="*/ 12 h 17"/>
                  <a:gd name="T14" fmla="*/ 7 w 12"/>
                  <a:gd name="T15" fmla="*/ 12 h 17"/>
                  <a:gd name="T16" fmla="*/ 7 w 12"/>
                  <a:gd name="T17" fmla="*/ 12 h 17"/>
                  <a:gd name="T18" fmla="*/ 11 w 12"/>
                  <a:gd name="T19" fmla="*/ 16 h 17"/>
                  <a:gd name="T20" fmla="*/ 12 w 12"/>
                  <a:gd name="T21" fmla="*/ 15 h 17"/>
                  <a:gd name="T22" fmla="*/ 4 w 12"/>
                  <a:gd name="T23" fmla="*/ 8 h 17"/>
                  <a:gd name="T24" fmla="*/ 9 w 12"/>
                  <a:gd name="T25" fmla="*/ 6 h 17"/>
                  <a:gd name="T26" fmla="*/ 7 w 12"/>
                  <a:gd name="T27" fmla="*/ 7 h 17"/>
                  <a:gd name="T28" fmla="*/ 7 w 12"/>
                  <a:gd name="T29" fmla="*/ 8 h 17"/>
                  <a:gd name="T30" fmla="*/ 6 w 12"/>
                  <a:gd name="T31" fmla="*/ 9 h 17"/>
                  <a:gd name="T32" fmla="*/ 4 w 12"/>
                  <a:gd name="T3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7">
                    <a:moveTo>
                      <a:pt x="12" y="15"/>
                    </a:moveTo>
                    <a:cubicBezTo>
                      <a:pt x="12" y="14"/>
                      <a:pt x="11" y="13"/>
                      <a:pt x="11" y="12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2" y="6"/>
                      <a:pt x="11" y="6"/>
                    </a:cubicBezTo>
                    <a:cubicBezTo>
                      <a:pt x="10" y="0"/>
                      <a:pt x="2" y="3"/>
                      <a:pt x="1" y="7"/>
                    </a:cubicBezTo>
                    <a:cubicBezTo>
                      <a:pt x="0" y="10"/>
                      <a:pt x="2" y="12"/>
                      <a:pt x="4" y="12"/>
                    </a:cubicBezTo>
                    <a:cubicBezTo>
                      <a:pt x="5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9" y="16"/>
                      <a:pt x="11" y="16"/>
                    </a:cubicBezTo>
                    <a:cubicBezTo>
                      <a:pt x="12" y="17"/>
                      <a:pt x="12" y="16"/>
                      <a:pt x="12" y="15"/>
                    </a:cubicBezTo>
                    <a:close/>
                    <a:moveTo>
                      <a:pt x="4" y="8"/>
                    </a:moveTo>
                    <a:cubicBezTo>
                      <a:pt x="5" y="6"/>
                      <a:pt x="7" y="4"/>
                      <a:pt x="9" y="6"/>
                    </a:cubicBezTo>
                    <a:cubicBezTo>
                      <a:pt x="8" y="6"/>
                      <a:pt x="8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9"/>
                      <a:pt x="3" y="10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796"/>
              <p:cNvSpPr/>
              <p:nvPr/>
            </p:nvSpPr>
            <p:spPr bwMode="auto">
              <a:xfrm>
                <a:off x="1326" y="524"/>
                <a:ext cx="39" cy="19"/>
              </a:xfrm>
              <a:custGeom>
                <a:avLst/>
                <a:gdLst>
                  <a:gd name="T0" fmla="*/ 47 w 50"/>
                  <a:gd name="T1" fmla="*/ 0 h 25"/>
                  <a:gd name="T2" fmla="*/ 36 w 50"/>
                  <a:gd name="T3" fmla="*/ 5 h 25"/>
                  <a:gd name="T4" fmla="*/ 24 w 50"/>
                  <a:gd name="T5" fmla="*/ 9 h 25"/>
                  <a:gd name="T6" fmla="*/ 2 w 50"/>
                  <a:gd name="T7" fmla="*/ 21 h 25"/>
                  <a:gd name="T8" fmla="*/ 2 w 50"/>
                  <a:gd name="T9" fmla="*/ 25 h 25"/>
                  <a:gd name="T10" fmla="*/ 3 w 50"/>
                  <a:gd name="T11" fmla="*/ 24 h 25"/>
                  <a:gd name="T12" fmla="*/ 4 w 50"/>
                  <a:gd name="T13" fmla="*/ 24 h 25"/>
                  <a:gd name="T14" fmla="*/ 26 w 50"/>
                  <a:gd name="T15" fmla="*/ 11 h 25"/>
                  <a:gd name="T16" fmla="*/ 38 w 50"/>
                  <a:gd name="T17" fmla="*/ 7 h 25"/>
                  <a:gd name="T18" fmla="*/ 49 w 50"/>
                  <a:gd name="T19" fmla="*/ 2 h 25"/>
                  <a:gd name="T20" fmla="*/ 47 w 50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47" y="0"/>
                    </a:moveTo>
                    <a:cubicBezTo>
                      <a:pt x="44" y="3"/>
                      <a:pt x="40" y="4"/>
                      <a:pt x="36" y="5"/>
                    </a:cubicBezTo>
                    <a:cubicBezTo>
                      <a:pt x="32" y="6"/>
                      <a:pt x="28" y="7"/>
                      <a:pt x="24" y="9"/>
                    </a:cubicBezTo>
                    <a:cubicBezTo>
                      <a:pt x="16" y="12"/>
                      <a:pt x="9" y="17"/>
                      <a:pt x="2" y="21"/>
                    </a:cubicBezTo>
                    <a:cubicBezTo>
                      <a:pt x="0" y="22"/>
                      <a:pt x="1" y="25"/>
                      <a:pt x="2" y="25"/>
                    </a:cubicBezTo>
                    <a:cubicBezTo>
                      <a:pt x="3" y="25"/>
                      <a:pt x="3" y="25"/>
                      <a:pt x="3" y="24"/>
                    </a:cubicBezTo>
                    <a:cubicBezTo>
                      <a:pt x="3" y="24"/>
                      <a:pt x="4" y="24"/>
                      <a:pt x="4" y="24"/>
                    </a:cubicBezTo>
                    <a:cubicBezTo>
                      <a:pt x="11" y="19"/>
                      <a:pt x="18" y="15"/>
                      <a:pt x="26" y="11"/>
                    </a:cubicBezTo>
                    <a:cubicBezTo>
                      <a:pt x="30" y="10"/>
                      <a:pt x="34" y="9"/>
                      <a:pt x="38" y="7"/>
                    </a:cubicBezTo>
                    <a:cubicBezTo>
                      <a:pt x="42" y="6"/>
                      <a:pt x="46" y="5"/>
                      <a:pt x="49" y="2"/>
                    </a:cubicBezTo>
                    <a:cubicBezTo>
                      <a:pt x="50" y="1"/>
                      <a:pt x="49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797"/>
              <p:cNvSpPr/>
              <p:nvPr/>
            </p:nvSpPr>
            <p:spPr bwMode="auto">
              <a:xfrm>
                <a:off x="1345" y="532"/>
                <a:ext cx="14" cy="16"/>
              </a:xfrm>
              <a:custGeom>
                <a:avLst/>
                <a:gdLst>
                  <a:gd name="T0" fmla="*/ 12 w 18"/>
                  <a:gd name="T1" fmla="*/ 18 h 21"/>
                  <a:gd name="T2" fmla="*/ 8 w 18"/>
                  <a:gd name="T3" fmla="*/ 17 h 21"/>
                  <a:gd name="T4" fmla="*/ 5 w 18"/>
                  <a:gd name="T5" fmla="*/ 16 h 21"/>
                  <a:gd name="T6" fmla="*/ 8 w 18"/>
                  <a:gd name="T7" fmla="*/ 16 h 21"/>
                  <a:gd name="T8" fmla="*/ 12 w 18"/>
                  <a:gd name="T9" fmla="*/ 14 h 21"/>
                  <a:gd name="T10" fmla="*/ 18 w 18"/>
                  <a:gd name="T11" fmla="*/ 9 h 21"/>
                  <a:gd name="T12" fmla="*/ 13 w 18"/>
                  <a:gd name="T13" fmla="*/ 2 h 21"/>
                  <a:gd name="T14" fmla="*/ 9 w 18"/>
                  <a:gd name="T15" fmla="*/ 5 h 21"/>
                  <a:gd name="T16" fmla="*/ 10 w 18"/>
                  <a:gd name="T17" fmla="*/ 5 h 21"/>
                  <a:gd name="T18" fmla="*/ 12 w 18"/>
                  <a:gd name="T19" fmla="*/ 4 h 21"/>
                  <a:gd name="T20" fmla="*/ 13 w 18"/>
                  <a:gd name="T21" fmla="*/ 5 h 21"/>
                  <a:gd name="T22" fmla="*/ 15 w 18"/>
                  <a:gd name="T23" fmla="*/ 7 h 21"/>
                  <a:gd name="T24" fmla="*/ 13 w 18"/>
                  <a:gd name="T25" fmla="*/ 11 h 21"/>
                  <a:gd name="T26" fmla="*/ 8 w 18"/>
                  <a:gd name="T27" fmla="*/ 12 h 21"/>
                  <a:gd name="T28" fmla="*/ 1 w 18"/>
                  <a:gd name="T29" fmla="*/ 13 h 21"/>
                  <a:gd name="T30" fmla="*/ 0 w 18"/>
                  <a:gd name="T31" fmla="*/ 15 h 21"/>
                  <a:gd name="T32" fmla="*/ 5 w 18"/>
                  <a:gd name="T33" fmla="*/ 20 h 21"/>
                  <a:gd name="T34" fmla="*/ 8 w 18"/>
                  <a:gd name="T35" fmla="*/ 20 h 21"/>
                  <a:gd name="T36" fmla="*/ 9 w 18"/>
                  <a:gd name="T37" fmla="*/ 21 h 21"/>
                  <a:gd name="T38" fmla="*/ 10 w 18"/>
                  <a:gd name="T39" fmla="*/ 21 h 21"/>
                  <a:gd name="T40" fmla="*/ 11 w 18"/>
                  <a:gd name="T41" fmla="*/ 21 h 21"/>
                  <a:gd name="T42" fmla="*/ 12 w 18"/>
                  <a:gd name="T4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1">
                    <a:moveTo>
                      <a:pt x="12" y="18"/>
                    </a:moveTo>
                    <a:cubicBezTo>
                      <a:pt x="11" y="17"/>
                      <a:pt x="9" y="17"/>
                      <a:pt x="8" y="17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5"/>
                      <a:pt x="10" y="15"/>
                      <a:pt x="12" y="14"/>
                    </a:cubicBezTo>
                    <a:cubicBezTo>
                      <a:pt x="14" y="14"/>
                      <a:pt x="17" y="12"/>
                      <a:pt x="18" y="9"/>
                    </a:cubicBezTo>
                    <a:cubicBezTo>
                      <a:pt x="18" y="6"/>
                      <a:pt x="16" y="4"/>
                      <a:pt x="13" y="2"/>
                    </a:cubicBezTo>
                    <a:cubicBezTo>
                      <a:pt x="11" y="0"/>
                      <a:pt x="8" y="2"/>
                      <a:pt x="9" y="5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10" y="3"/>
                      <a:pt x="11" y="4"/>
                      <a:pt x="12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4" y="6"/>
                      <a:pt x="14" y="6"/>
                      <a:pt x="15" y="7"/>
                    </a:cubicBezTo>
                    <a:cubicBezTo>
                      <a:pt x="16" y="9"/>
                      <a:pt x="14" y="10"/>
                      <a:pt x="13" y="11"/>
                    </a:cubicBezTo>
                    <a:cubicBezTo>
                      <a:pt x="11" y="12"/>
                      <a:pt x="10" y="12"/>
                      <a:pt x="8" y="12"/>
                    </a:cubicBezTo>
                    <a:cubicBezTo>
                      <a:pt x="6" y="13"/>
                      <a:pt x="4" y="12"/>
                      <a:pt x="1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1" y="17"/>
                      <a:pt x="3" y="19"/>
                      <a:pt x="5" y="20"/>
                    </a:cubicBezTo>
                    <a:cubicBezTo>
                      <a:pt x="6" y="20"/>
                      <a:pt x="7" y="20"/>
                      <a:pt x="8" y="20"/>
                    </a:cubicBezTo>
                    <a:cubicBezTo>
                      <a:pt x="8" y="20"/>
                      <a:pt x="9" y="21"/>
                      <a:pt x="9" y="21"/>
                    </a:cubicBezTo>
                    <a:cubicBezTo>
                      <a:pt x="9" y="21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1"/>
                    </a:cubicBezTo>
                    <a:cubicBezTo>
                      <a:pt x="12" y="21"/>
                      <a:pt x="13" y="19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798"/>
              <p:cNvSpPr/>
              <p:nvPr/>
            </p:nvSpPr>
            <p:spPr bwMode="auto">
              <a:xfrm>
                <a:off x="437" y="2007"/>
                <a:ext cx="16" cy="28"/>
              </a:xfrm>
              <a:custGeom>
                <a:avLst/>
                <a:gdLst>
                  <a:gd name="T0" fmla="*/ 21 w 21"/>
                  <a:gd name="T1" fmla="*/ 3 h 36"/>
                  <a:gd name="T2" fmla="*/ 21 w 21"/>
                  <a:gd name="T3" fmla="*/ 3 h 36"/>
                  <a:gd name="T4" fmla="*/ 19 w 21"/>
                  <a:gd name="T5" fmla="*/ 1 h 36"/>
                  <a:gd name="T6" fmla="*/ 16 w 21"/>
                  <a:gd name="T7" fmla="*/ 4 h 36"/>
                  <a:gd name="T8" fmla="*/ 14 w 21"/>
                  <a:gd name="T9" fmla="*/ 9 h 36"/>
                  <a:gd name="T10" fmla="*/ 9 w 21"/>
                  <a:gd name="T11" fmla="*/ 18 h 36"/>
                  <a:gd name="T12" fmla="*/ 4 w 21"/>
                  <a:gd name="T13" fmla="*/ 26 h 36"/>
                  <a:gd name="T14" fmla="*/ 5 w 21"/>
                  <a:gd name="T15" fmla="*/ 20 h 36"/>
                  <a:gd name="T16" fmla="*/ 4 w 21"/>
                  <a:gd name="T17" fmla="*/ 5 h 36"/>
                  <a:gd name="T18" fmla="*/ 1 w 21"/>
                  <a:gd name="T19" fmla="*/ 5 h 36"/>
                  <a:gd name="T20" fmla="*/ 1 w 21"/>
                  <a:gd name="T21" fmla="*/ 12 h 36"/>
                  <a:gd name="T22" fmla="*/ 1 w 21"/>
                  <a:gd name="T23" fmla="*/ 21 h 36"/>
                  <a:gd name="T24" fmla="*/ 1 w 21"/>
                  <a:gd name="T25" fmla="*/ 28 h 36"/>
                  <a:gd name="T26" fmla="*/ 1 w 21"/>
                  <a:gd name="T27" fmla="*/ 35 h 36"/>
                  <a:gd name="T28" fmla="*/ 4 w 21"/>
                  <a:gd name="T29" fmla="*/ 35 h 36"/>
                  <a:gd name="T30" fmla="*/ 7 w 21"/>
                  <a:gd name="T31" fmla="*/ 30 h 36"/>
                  <a:gd name="T32" fmla="*/ 11 w 21"/>
                  <a:gd name="T33" fmla="*/ 20 h 36"/>
                  <a:gd name="T34" fmla="*/ 16 w 21"/>
                  <a:gd name="T35" fmla="*/ 11 h 36"/>
                  <a:gd name="T36" fmla="*/ 19 w 21"/>
                  <a:gd name="T37" fmla="*/ 7 h 36"/>
                  <a:gd name="T38" fmla="*/ 21 w 21"/>
                  <a:gd name="T3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6">
                    <a:moveTo>
                      <a:pt x="21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1" y="1"/>
                      <a:pt x="20" y="0"/>
                      <a:pt x="19" y="1"/>
                    </a:cubicBezTo>
                    <a:cubicBezTo>
                      <a:pt x="17" y="2"/>
                      <a:pt x="17" y="3"/>
                      <a:pt x="16" y="4"/>
                    </a:cubicBezTo>
                    <a:cubicBezTo>
                      <a:pt x="15" y="6"/>
                      <a:pt x="14" y="7"/>
                      <a:pt x="14" y="9"/>
                    </a:cubicBezTo>
                    <a:cubicBezTo>
                      <a:pt x="12" y="12"/>
                      <a:pt x="10" y="15"/>
                      <a:pt x="9" y="18"/>
                    </a:cubicBezTo>
                    <a:cubicBezTo>
                      <a:pt x="7" y="21"/>
                      <a:pt x="6" y="24"/>
                      <a:pt x="4" y="26"/>
                    </a:cubicBezTo>
                    <a:cubicBezTo>
                      <a:pt x="4" y="24"/>
                      <a:pt x="5" y="22"/>
                      <a:pt x="5" y="20"/>
                    </a:cubicBezTo>
                    <a:cubicBezTo>
                      <a:pt x="5" y="15"/>
                      <a:pt x="4" y="10"/>
                      <a:pt x="4" y="5"/>
                    </a:cubicBezTo>
                    <a:cubicBezTo>
                      <a:pt x="4" y="3"/>
                      <a:pt x="1" y="3"/>
                      <a:pt x="1" y="5"/>
                    </a:cubicBezTo>
                    <a:cubicBezTo>
                      <a:pt x="1" y="7"/>
                      <a:pt x="1" y="9"/>
                      <a:pt x="1" y="12"/>
                    </a:cubicBezTo>
                    <a:cubicBezTo>
                      <a:pt x="2" y="15"/>
                      <a:pt x="1" y="18"/>
                      <a:pt x="1" y="21"/>
                    </a:cubicBezTo>
                    <a:cubicBezTo>
                      <a:pt x="1" y="23"/>
                      <a:pt x="1" y="26"/>
                      <a:pt x="1" y="28"/>
                    </a:cubicBezTo>
                    <a:cubicBezTo>
                      <a:pt x="1" y="30"/>
                      <a:pt x="0" y="33"/>
                      <a:pt x="1" y="35"/>
                    </a:cubicBezTo>
                    <a:cubicBezTo>
                      <a:pt x="2" y="36"/>
                      <a:pt x="3" y="36"/>
                      <a:pt x="4" y="35"/>
                    </a:cubicBezTo>
                    <a:cubicBezTo>
                      <a:pt x="6" y="34"/>
                      <a:pt x="6" y="32"/>
                      <a:pt x="7" y="30"/>
                    </a:cubicBezTo>
                    <a:cubicBezTo>
                      <a:pt x="8" y="26"/>
                      <a:pt x="10" y="24"/>
                      <a:pt x="11" y="20"/>
                    </a:cubicBezTo>
                    <a:cubicBezTo>
                      <a:pt x="13" y="17"/>
                      <a:pt x="14" y="14"/>
                      <a:pt x="16" y="11"/>
                    </a:cubicBezTo>
                    <a:cubicBezTo>
                      <a:pt x="17" y="10"/>
                      <a:pt x="18" y="8"/>
                      <a:pt x="19" y="7"/>
                    </a:cubicBezTo>
                    <a:cubicBezTo>
                      <a:pt x="20" y="5"/>
                      <a:pt x="21" y="4"/>
                      <a:pt x="2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799"/>
              <p:cNvSpPr>
                <a:spLocks noEditPoints="1"/>
              </p:cNvSpPr>
              <p:nvPr/>
            </p:nvSpPr>
            <p:spPr bwMode="auto">
              <a:xfrm>
                <a:off x="442" y="2019"/>
                <a:ext cx="24" cy="23"/>
              </a:xfrm>
              <a:custGeom>
                <a:avLst/>
                <a:gdLst>
                  <a:gd name="T0" fmla="*/ 27 w 31"/>
                  <a:gd name="T1" fmla="*/ 19 h 30"/>
                  <a:gd name="T2" fmla="*/ 29 w 31"/>
                  <a:gd name="T3" fmla="*/ 7 h 30"/>
                  <a:gd name="T4" fmla="*/ 29 w 31"/>
                  <a:gd name="T5" fmla="*/ 4 h 30"/>
                  <a:gd name="T6" fmla="*/ 27 w 31"/>
                  <a:gd name="T7" fmla="*/ 2 h 30"/>
                  <a:gd name="T8" fmla="*/ 26 w 31"/>
                  <a:gd name="T9" fmla="*/ 6 h 30"/>
                  <a:gd name="T10" fmla="*/ 20 w 31"/>
                  <a:gd name="T11" fmla="*/ 11 h 30"/>
                  <a:gd name="T12" fmla="*/ 17 w 31"/>
                  <a:gd name="T13" fmla="*/ 11 h 30"/>
                  <a:gd name="T14" fmla="*/ 11 w 31"/>
                  <a:gd name="T15" fmla="*/ 9 h 30"/>
                  <a:gd name="T16" fmla="*/ 10 w 31"/>
                  <a:gd name="T17" fmla="*/ 6 h 30"/>
                  <a:gd name="T18" fmla="*/ 15 w 31"/>
                  <a:gd name="T19" fmla="*/ 2 h 30"/>
                  <a:gd name="T20" fmla="*/ 26 w 31"/>
                  <a:gd name="T21" fmla="*/ 4 h 30"/>
                  <a:gd name="T22" fmla="*/ 22 w 31"/>
                  <a:gd name="T23" fmla="*/ 0 h 30"/>
                  <a:gd name="T24" fmla="*/ 14 w 31"/>
                  <a:gd name="T25" fmla="*/ 1 h 30"/>
                  <a:gd name="T26" fmla="*/ 9 w 31"/>
                  <a:gd name="T27" fmla="*/ 3 h 30"/>
                  <a:gd name="T28" fmla="*/ 5 w 31"/>
                  <a:gd name="T29" fmla="*/ 8 h 30"/>
                  <a:gd name="T30" fmla="*/ 4 w 31"/>
                  <a:gd name="T31" fmla="*/ 10 h 30"/>
                  <a:gd name="T32" fmla="*/ 1 w 31"/>
                  <a:gd name="T33" fmla="*/ 24 h 30"/>
                  <a:gd name="T34" fmla="*/ 4 w 31"/>
                  <a:gd name="T35" fmla="*/ 23 h 30"/>
                  <a:gd name="T36" fmla="*/ 6 w 31"/>
                  <a:gd name="T37" fmla="*/ 11 h 30"/>
                  <a:gd name="T38" fmla="*/ 9 w 31"/>
                  <a:gd name="T39" fmla="*/ 11 h 30"/>
                  <a:gd name="T40" fmla="*/ 14 w 31"/>
                  <a:gd name="T41" fmla="*/ 13 h 30"/>
                  <a:gd name="T42" fmla="*/ 15 w 31"/>
                  <a:gd name="T43" fmla="*/ 13 h 30"/>
                  <a:gd name="T44" fmla="*/ 14 w 31"/>
                  <a:gd name="T45" fmla="*/ 17 h 30"/>
                  <a:gd name="T46" fmla="*/ 13 w 31"/>
                  <a:gd name="T47" fmla="*/ 26 h 30"/>
                  <a:gd name="T48" fmla="*/ 5 w 31"/>
                  <a:gd name="T49" fmla="*/ 25 h 30"/>
                  <a:gd name="T50" fmla="*/ 9 w 31"/>
                  <a:gd name="T51" fmla="*/ 29 h 30"/>
                  <a:gd name="T52" fmla="*/ 16 w 31"/>
                  <a:gd name="T53" fmla="*/ 28 h 30"/>
                  <a:gd name="T54" fmla="*/ 28 w 31"/>
                  <a:gd name="T55" fmla="*/ 22 h 30"/>
                  <a:gd name="T56" fmla="*/ 21 w 31"/>
                  <a:gd name="T57" fmla="*/ 21 h 30"/>
                  <a:gd name="T58" fmla="*/ 16 w 31"/>
                  <a:gd name="T59" fmla="*/ 25 h 30"/>
                  <a:gd name="T60" fmla="*/ 17 w 31"/>
                  <a:gd name="T61" fmla="*/ 17 h 30"/>
                  <a:gd name="T62" fmla="*/ 19 w 31"/>
                  <a:gd name="T63" fmla="*/ 14 h 30"/>
                  <a:gd name="T64" fmla="*/ 20 w 31"/>
                  <a:gd name="T65" fmla="*/ 14 h 30"/>
                  <a:gd name="T66" fmla="*/ 25 w 31"/>
                  <a:gd name="T67" fmla="*/ 11 h 30"/>
                  <a:gd name="T68" fmla="*/ 26 w 31"/>
                  <a:gd name="T69" fmla="*/ 11 h 30"/>
                  <a:gd name="T70" fmla="*/ 26 w 31"/>
                  <a:gd name="T71" fmla="*/ 19 h 30"/>
                  <a:gd name="T72" fmla="*/ 21 w 31"/>
                  <a:gd name="T73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30">
                    <a:moveTo>
                      <a:pt x="27" y="19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29" y="19"/>
                      <a:pt x="29" y="14"/>
                      <a:pt x="29" y="13"/>
                    </a:cubicBezTo>
                    <a:cubicBezTo>
                      <a:pt x="29" y="11"/>
                      <a:pt x="29" y="9"/>
                      <a:pt x="29" y="7"/>
                    </a:cubicBezTo>
                    <a:cubicBezTo>
                      <a:pt x="29" y="7"/>
                      <a:pt x="30" y="7"/>
                      <a:pt x="30" y="7"/>
                    </a:cubicBezTo>
                    <a:cubicBezTo>
                      <a:pt x="31" y="6"/>
                      <a:pt x="30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8" y="1"/>
                      <a:pt x="27" y="2"/>
                    </a:cubicBezTo>
                    <a:cubicBezTo>
                      <a:pt x="26" y="3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7"/>
                      <a:pt x="24" y="8"/>
                      <a:pt x="23" y="8"/>
                    </a:cubicBezTo>
                    <a:cubicBezTo>
                      <a:pt x="22" y="9"/>
                      <a:pt x="21" y="10"/>
                      <a:pt x="20" y="11"/>
                    </a:cubicBezTo>
                    <a:cubicBezTo>
                      <a:pt x="19" y="11"/>
                      <a:pt x="18" y="11"/>
                      <a:pt x="18" y="12"/>
                    </a:cubicBezTo>
                    <a:cubicBezTo>
                      <a:pt x="18" y="11"/>
                      <a:pt x="17" y="11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13" y="10"/>
                      <a:pt x="12" y="9"/>
                      <a:pt x="11" y="9"/>
                    </a:cubicBezTo>
                    <a:cubicBezTo>
                      <a:pt x="10" y="9"/>
                      <a:pt x="9" y="8"/>
                      <a:pt x="8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11" y="5"/>
                      <a:pt x="13" y="4"/>
                      <a:pt x="14" y="4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6" y="3"/>
                      <a:pt x="18" y="3"/>
                      <a:pt x="20" y="3"/>
                    </a:cubicBezTo>
                    <a:cubicBezTo>
                      <a:pt x="22" y="3"/>
                      <a:pt x="24" y="4"/>
                      <a:pt x="26" y="4"/>
                    </a:cubicBezTo>
                    <a:cubicBezTo>
                      <a:pt x="26" y="3"/>
                      <a:pt x="27" y="3"/>
                      <a:pt x="26" y="2"/>
                    </a:cubicBezTo>
                    <a:cubicBezTo>
                      <a:pt x="26" y="1"/>
                      <a:pt x="24" y="0"/>
                      <a:pt x="22" y="0"/>
                    </a:cubicBezTo>
                    <a:cubicBezTo>
                      <a:pt x="20" y="0"/>
                      <a:pt x="18" y="0"/>
                      <a:pt x="15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3" y="10"/>
                      <a:pt x="3" y="11"/>
                    </a:cubicBezTo>
                    <a:cubicBezTo>
                      <a:pt x="4" y="15"/>
                      <a:pt x="0" y="19"/>
                      <a:pt x="1" y="24"/>
                    </a:cubicBezTo>
                    <a:cubicBezTo>
                      <a:pt x="1" y="24"/>
                      <a:pt x="2" y="25"/>
                      <a:pt x="3" y="25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21"/>
                      <a:pt x="4" y="21"/>
                      <a:pt x="5" y="19"/>
                    </a:cubicBezTo>
                    <a:cubicBezTo>
                      <a:pt x="5" y="16"/>
                      <a:pt x="6" y="13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8" y="11"/>
                      <a:pt x="9" y="11"/>
                    </a:cubicBezTo>
                    <a:cubicBezTo>
                      <a:pt x="10" y="12"/>
                      <a:pt x="12" y="12"/>
                      <a:pt x="13" y="13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4" y="19"/>
                      <a:pt x="13" y="20"/>
                      <a:pt x="13" y="22"/>
                    </a:cubicBezTo>
                    <a:cubicBezTo>
                      <a:pt x="13" y="23"/>
                      <a:pt x="13" y="25"/>
                      <a:pt x="13" y="26"/>
                    </a:cubicBezTo>
                    <a:cubicBezTo>
                      <a:pt x="12" y="26"/>
                      <a:pt x="10" y="26"/>
                      <a:pt x="9" y="25"/>
                    </a:cubicBezTo>
                    <a:cubicBezTo>
                      <a:pt x="8" y="25"/>
                      <a:pt x="6" y="25"/>
                      <a:pt x="5" y="25"/>
                    </a:cubicBezTo>
                    <a:cubicBezTo>
                      <a:pt x="4" y="25"/>
                      <a:pt x="3" y="26"/>
                      <a:pt x="4" y="27"/>
                    </a:cubicBezTo>
                    <a:cubicBezTo>
                      <a:pt x="5" y="28"/>
                      <a:pt x="7" y="28"/>
                      <a:pt x="9" y="29"/>
                    </a:cubicBezTo>
                    <a:cubicBezTo>
                      <a:pt x="11" y="29"/>
                      <a:pt x="14" y="30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8" y="28"/>
                      <a:pt x="20" y="26"/>
                      <a:pt x="22" y="25"/>
                    </a:cubicBezTo>
                    <a:cubicBezTo>
                      <a:pt x="23" y="24"/>
                      <a:pt x="26" y="22"/>
                      <a:pt x="28" y="22"/>
                    </a:cubicBezTo>
                    <a:cubicBezTo>
                      <a:pt x="29" y="21"/>
                      <a:pt x="29" y="19"/>
                      <a:pt x="27" y="19"/>
                    </a:cubicBezTo>
                    <a:close/>
                    <a:moveTo>
                      <a:pt x="21" y="21"/>
                    </a:moveTo>
                    <a:cubicBezTo>
                      <a:pt x="20" y="22"/>
                      <a:pt x="19" y="23"/>
                      <a:pt x="18" y="24"/>
                    </a:cubicBezTo>
                    <a:cubicBezTo>
                      <a:pt x="17" y="24"/>
                      <a:pt x="17" y="24"/>
                      <a:pt x="16" y="25"/>
                    </a:cubicBezTo>
                    <a:cubicBezTo>
                      <a:pt x="16" y="23"/>
                      <a:pt x="16" y="22"/>
                      <a:pt x="17" y="21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8" y="16"/>
                      <a:pt x="18" y="16"/>
                      <a:pt x="18" y="15"/>
                    </a:cubicBezTo>
                    <a:cubicBezTo>
                      <a:pt x="18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13"/>
                      <a:pt x="24" y="12"/>
                      <a:pt x="25" y="11"/>
                    </a:cubicBezTo>
                    <a:cubicBezTo>
                      <a:pt x="25" y="10"/>
                      <a:pt x="25" y="10"/>
                      <a:pt x="26" y="10"/>
                    </a:cubicBezTo>
                    <a:cubicBezTo>
                      <a:pt x="26" y="10"/>
                      <a:pt x="26" y="11"/>
                      <a:pt x="26" y="11"/>
                    </a:cubicBezTo>
                    <a:cubicBezTo>
                      <a:pt x="25" y="13"/>
                      <a:pt x="25" y="14"/>
                      <a:pt x="25" y="16"/>
                    </a:cubicBezTo>
                    <a:cubicBezTo>
                      <a:pt x="25" y="17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3" y="21"/>
                      <a:pt x="2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800"/>
              <p:cNvSpPr/>
              <p:nvPr/>
            </p:nvSpPr>
            <p:spPr bwMode="auto">
              <a:xfrm>
                <a:off x="469" y="2024"/>
                <a:ext cx="8" cy="5"/>
              </a:xfrm>
              <a:custGeom>
                <a:avLst/>
                <a:gdLst>
                  <a:gd name="T0" fmla="*/ 10 w 10"/>
                  <a:gd name="T1" fmla="*/ 5 h 7"/>
                  <a:gd name="T2" fmla="*/ 7 w 10"/>
                  <a:gd name="T3" fmla="*/ 2 h 7"/>
                  <a:gd name="T4" fmla="*/ 2 w 10"/>
                  <a:gd name="T5" fmla="*/ 0 h 7"/>
                  <a:gd name="T6" fmla="*/ 1 w 10"/>
                  <a:gd name="T7" fmla="*/ 3 h 7"/>
                  <a:gd name="T8" fmla="*/ 5 w 10"/>
                  <a:gd name="T9" fmla="*/ 5 h 7"/>
                  <a:gd name="T10" fmla="*/ 6 w 10"/>
                  <a:gd name="T11" fmla="*/ 5 h 7"/>
                  <a:gd name="T12" fmla="*/ 7 w 10"/>
                  <a:gd name="T13" fmla="*/ 6 h 7"/>
                  <a:gd name="T14" fmla="*/ 8 w 10"/>
                  <a:gd name="T15" fmla="*/ 6 h 7"/>
                  <a:gd name="T16" fmla="*/ 10 w 10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cubicBezTo>
                      <a:pt x="10" y="3"/>
                      <a:pt x="8" y="2"/>
                      <a:pt x="7" y="2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0" y="0"/>
                      <a:pt x="0" y="3"/>
                      <a:pt x="1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7"/>
                      <a:pt x="10" y="6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801"/>
              <p:cNvSpPr/>
              <p:nvPr/>
            </p:nvSpPr>
            <p:spPr bwMode="auto">
              <a:xfrm>
                <a:off x="468" y="2020"/>
                <a:ext cx="9" cy="5"/>
              </a:xfrm>
              <a:custGeom>
                <a:avLst/>
                <a:gdLst>
                  <a:gd name="T0" fmla="*/ 10 w 11"/>
                  <a:gd name="T1" fmla="*/ 4 h 7"/>
                  <a:gd name="T2" fmla="*/ 2 w 11"/>
                  <a:gd name="T3" fmla="*/ 2 h 7"/>
                  <a:gd name="T4" fmla="*/ 2 w 11"/>
                  <a:gd name="T5" fmla="*/ 5 h 7"/>
                  <a:gd name="T6" fmla="*/ 7 w 11"/>
                  <a:gd name="T7" fmla="*/ 6 h 7"/>
                  <a:gd name="T8" fmla="*/ 8 w 11"/>
                  <a:gd name="T9" fmla="*/ 7 h 7"/>
                  <a:gd name="T10" fmla="*/ 9 w 11"/>
                  <a:gd name="T11" fmla="*/ 7 h 7"/>
                  <a:gd name="T12" fmla="*/ 9 w 11"/>
                  <a:gd name="T13" fmla="*/ 7 h 7"/>
                  <a:gd name="T14" fmla="*/ 10 w 11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0" y="4"/>
                    </a:moveTo>
                    <a:cubicBezTo>
                      <a:pt x="8" y="3"/>
                      <a:pt x="4" y="0"/>
                      <a:pt x="2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4" y="5"/>
                      <a:pt x="6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1" y="5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802"/>
              <p:cNvSpPr>
                <a:spLocks noEditPoints="1"/>
              </p:cNvSpPr>
              <p:nvPr/>
            </p:nvSpPr>
            <p:spPr bwMode="auto">
              <a:xfrm>
                <a:off x="480" y="2020"/>
                <a:ext cx="16" cy="15"/>
              </a:xfrm>
              <a:custGeom>
                <a:avLst/>
                <a:gdLst>
                  <a:gd name="T0" fmla="*/ 16 w 21"/>
                  <a:gd name="T1" fmla="*/ 17 h 19"/>
                  <a:gd name="T2" fmla="*/ 14 w 21"/>
                  <a:gd name="T3" fmla="*/ 12 h 19"/>
                  <a:gd name="T4" fmla="*/ 15 w 21"/>
                  <a:gd name="T5" fmla="*/ 12 h 19"/>
                  <a:gd name="T6" fmla="*/ 15 w 21"/>
                  <a:gd name="T7" fmla="*/ 3 h 19"/>
                  <a:gd name="T8" fmla="*/ 4 w 21"/>
                  <a:gd name="T9" fmla="*/ 7 h 19"/>
                  <a:gd name="T10" fmla="*/ 4 w 21"/>
                  <a:gd name="T11" fmla="*/ 16 h 19"/>
                  <a:gd name="T12" fmla="*/ 11 w 21"/>
                  <a:gd name="T13" fmla="*/ 14 h 19"/>
                  <a:gd name="T14" fmla="*/ 15 w 21"/>
                  <a:gd name="T15" fmla="*/ 19 h 19"/>
                  <a:gd name="T16" fmla="*/ 16 w 21"/>
                  <a:gd name="T17" fmla="*/ 17 h 19"/>
                  <a:gd name="T18" fmla="*/ 15 w 21"/>
                  <a:gd name="T19" fmla="*/ 10 h 19"/>
                  <a:gd name="T20" fmla="*/ 16 w 21"/>
                  <a:gd name="T21" fmla="*/ 9 h 19"/>
                  <a:gd name="T22" fmla="*/ 15 w 21"/>
                  <a:gd name="T23" fmla="*/ 10 h 19"/>
                  <a:gd name="T24" fmla="*/ 7 w 21"/>
                  <a:gd name="T25" fmla="*/ 13 h 19"/>
                  <a:gd name="T26" fmla="*/ 6 w 21"/>
                  <a:gd name="T27" fmla="*/ 10 h 19"/>
                  <a:gd name="T28" fmla="*/ 10 w 21"/>
                  <a:gd name="T29" fmla="*/ 5 h 19"/>
                  <a:gd name="T30" fmla="*/ 14 w 21"/>
                  <a:gd name="T31" fmla="*/ 6 h 19"/>
                  <a:gd name="T32" fmla="*/ 13 w 21"/>
                  <a:gd name="T33" fmla="*/ 7 h 19"/>
                  <a:gd name="T34" fmla="*/ 11 w 21"/>
                  <a:gd name="T35" fmla="*/ 10 h 19"/>
                  <a:gd name="T36" fmla="*/ 7 w 21"/>
                  <a:gd name="T3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19">
                    <a:moveTo>
                      <a:pt x="16" y="17"/>
                    </a:moveTo>
                    <a:cubicBezTo>
                      <a:pt x="15" y="16"/>
                      <a:pt x="14" y="14"/>
                      <a:pt x="14" y="12"/>
                    </a:cubicBezTo>
                    <a:cubicBezTo>
                      <a:pt x="14" y="12"/>
                      <a:pt x="15" y="12"/>
                      <a:pt x="15" y="12"/>
                    </a:cubicBezTo>
                    <a:cubicBezTo>
                      <a:pt x="21" y="12"/>
                      <a:pt x="18" y="5"/>
                      <a:pt x="15" y="3"/>
                    </a:cubicBezTo>
                    <a:cubicBezTo>
                      <a:pt x="10" y="0"/>
                      <a:pt x="7" y="3"/>
                      <a:pt x="4" y="7"/>
                    </a:cubicBezTo>
                    <a:cubicBezTo>
                      <a:pt x="2" y="9"/>
                      <a:pt x="0" y="15"/>
                      <a:pt x="4" y="16"/>
                    </a:cubicBezTo>
                    <a:cubicBezTo>
                      <a:pt x="7" y="17"/>
                      <a:pt x="9" y="16"/>
                      <a:pt x="11" y="14"/>
                    </a:cubicBezTo>
                    <a:cubicBezTo>
                      <a:pt x="12" y="17"/>
                      <a:pt x="13" y="19"/>
                      <a:pt x="15" y="19"/>
                    </a:cubicBezTo>
                    <a:cubicBezTo>
                      <a:pt x="16" y="19"/>
                      <a:pt x="17" y="18"/>
                      <a:pt x="16" y="17"/>
                    </a:cubicBezTo>
                    <a:close/>
                    <a:moveTo>
                      <a:pt x="15" y="10"/>
                    </a:moveTo>
                    <a:cubicBezTo>
                      <a:pt x="15" y="10"/>
                      <a:pt x="15" y="9"/>
                      <a:pt x="16" y="9"/>
                    </a:cubicBezTo>
                    <a:cubicBezTo>
                      <a:pt x="16" y="9"/>
                      <a:pt x="15" y="10"/>
                      <a:pt x="15" y="10"/>
                    </a:cubicBezTo>
                    <a:close/>
                    <a:moveTo>
                      <a:pt x="7" y="13"/>
                    </a:moveTo>
                    <a:cubicBezTo>
                      <a:pt x="4" y="15"/>
                      <a:pt x="5" y="11"/>
                      <a:pt x="6" y="10"/>
                    </a:cubicBezTo>
                    <a:cubicBezTo>
                      <a:pt x="7" y="8"/>
                      <a:pt x="8" y="5"/>
                      <a:pt x="10" y="5"/>
                    </a:cubicBezTo>
                    <a:cubicBezTo>
                      <a:pt x="12" y="5"/>
                      <a:pt x="13" y="5"/>
                      <a:pt x="14" y="6"/>
                    </a:cubicBezTo>
                    <a:cubicBezTo>
                      <a:pt x="14" y="6"/>
                      <a:pt x="14" y="6"/>
                      <a:pt x="13" y="7"/>
                    </a:cubicBezTo>
                    <a:cubicBezTo>
                      <a:pt x="13" y="7"/>
                      <a:pt x="12" y="9"/>
                      <a:pt x="11" y="10"/>
                    </a:cubicBezTo>
                    <a:cubicBezTo>
                      <a:pt x="10" y="11"/>
                      <a:pt x="9" y="13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803"/>
              <p:cNvSpPr/>
              <p:nvPr/>
            </p:nvSpPr>
            <p:spPr bwMode="auto">
              <a:xfrm>
                <a:off x="494" y="2014"/>
                <a:ext cx="12" cy="15"/>
              </a:xfrm>
              <a:custGeom>
                <a:avLst/>
                <a:gdLst>
                  <a:gd name="T0" fmla="*/ 13 w 15"/>
                  <a:gd name="T1" fmla="*/ 11 h 19"/>
                  <a:gd name="T2" fmla="*/ 10 w 15"/>
                  <a:gd name="T3" fmla="*/ 10 h 19"/>
                  <a:gd name="T4" fmla="*/ 10 w 15"/>
                  <a:gd name="T5" fmla="*/ 9 h 19"/>
                  <a:gd name="T6" fmla="*/ 12 w 15"/>
                  <a:gd name="T7" fmla="*/ 6 h 19"/>
                  <a:gd name="T8" fmla="*/ 11 w 15"/>
                  <a:gd name="T9" fmla="*/ 1 h 19"/>
                  <a:gd name="T10" fmla="*/ 5 w 15"/>
                  <a:gd name="T11" fmla="*/ 2 h 19"/>
                  <a:gd name="T12" fmla="*/ 1 w 15"/>
                  <a:gd name="T13" fmla="*/ 8 h 19"/>
                  <a:gd name="T14" fmla="*/ 3 w 15"/>
                  <a:gd name="T15" fmla="*/ 9 h 19"/>
                  <a:gd name="T16" fmla="*/ 8 w 15"/>
                  <a:gd name="T17" fmla="*/ 4 h 19"/>
                  <a:gd name="T18" fmla="*/ 10 w 15"/>
                  <a:gd name="T19" fmla="*/ 4 h 19"/>
                  <a:gd name="T20" fmla="*/ 10 w 15"/>
                  <a:gd name="T21" fmla="*/ 4 h 19"/>
                  <a:gd name="T22" fmla="*/ 10 w 15"/>
                  <a:gd name="T23" fmla="*/ 4 h 19"/>
                  <a:gd name="T24" fmla="*/ 6 w 15"/>
                  <a:gd name="T25" fmla="*/ 8 h 19"/>
                  <a:gd name="T26" fmla="*/ 6 w 15"/>
                  <a:gd name="T27" fmla="*/ 11 h 19"/>
                  <a:gd name="T28" fmla="*/ 9 w 15"/>
                  <a:gd name="T29" fmla="*/ 13 h 19"/>
                  <a:gd name="T30" fmla="*/ 10 w 15"/>
                  <a:gd name="T31" fmla="*/ 13 h 19"/>
                  <a:gd name="T32" fmla="*/ 11 w 15"/>
                  <a:gd name="T33" fmla="*/ 14 h 19"/>
                  <a:gd name="T34" fmla="*/ 7 w 15"/>
                  <a:gd name="T35" fmla="*/ 15 h 19"/>
                  <a:gd name="T36" fmla="*/ 7 w 15"/>
                  <a:gd name="T37" fmla="*/ 17 h 19"/>
                  <a:gd name="T38" fmla="*/ 14 w 15"/>
                  <a:gd name="T39" fmla="*/ 15 h 19"/>
                  <a:gd name="T40" fmla="*/ 13 w 15"/>
                  <a:gd name="T4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9">
                    <a:moveTo>
                      <a:pt x="13" y="11"/>
                    </a:moveTo>
                    <a:cubicBezTo>
                      <a:pt x="12" y="11"/>
                      <a:pt x="11" y="10"/>
                      <a:pt x="10" y="10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1" y="8"/>
                      <a:pt x="12" y="7"/>
                      <a:pt x="12" y="6"/>
                    </a:cubicBezTo>
                    <a:cubicBezTo>
                      <a:pt x="13" y="4"/>
                      <a:pt x="13" y="2"/>
                      <a:pt x="11" y="1"/>
                    </a:cubicBezTo>
                    <a:cubicBezTo>
                      <a:pt x="9" y="0"/>
                      <a:pt x="7" y="1"/>
                      <a:pt x="5" y="2"/>
                    </a:cubicBezTo>
                    <a:cubicBezTo>
                      <a:pt x="3" y="3"/>
                      <a:pt x="2" y="6"/>
                      <a:pt x="1" y="8"/>
                    </a:cubicBezTo>
                    <a:cubicBezTo>
                      <a:pt x="0" y="9"/>
                      <a:pt x="2" y="10"/>
                      <a:pt x="3" y="9"/>
                    </a:cubicBezTo>
                    <a:cubicBezTo>
                      <a:pt x="4" y="6"/>
                      <a:pt x="5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6"/>
                      <a:pt x="8" y="7"/>
                      <a:pt x="6" y="8"/>
                    </a:cubicBezTo>
                    <a:cubicBezTo>
                      <a:pt x="5" y="9"/>
                      <a:pt x="5" y="10"/>
                      <a:pt x="6" y="11"/>
                    </a:cubicBezTo>
                    <a:cubicBezTo>
                      <a:pt x="7" y="11"/>
                      <a:pt x="8" y="12"/>
                      <a:pt x="9" y="13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6"/>
                      <a:pt x="6" y="17"/>
                      <a:pt x="7" y="17"/>
                    </a:cubicBezTo>
                    <a:cubicBezTo>
                      <a:pt x="8" y="19"/>
                      <a:pt x="13" y="17"/>
                      <a:pt x="14" y="15"/>
                    </a:cubicBezTo>
                    <a:cubicBezTo>
                      <a:pt x="15" y="13"/>
                      <a:pt x="14" y="12"/>
                      <a:pt x="1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804"/>
              <p:cNvSpPr/>
              <p:nvPr/>
            </p:nvSpPr>
            <p:spPr bwMode="auto">
              <a:xfrm>
                <a:off x="549" y="2228"/>
                <a:ext cx="15" cy="26"/>
              </a:xfrm>
              <a:custGeom>
                <a:avLst/>
                <a:gdLst>
                  <a:gd name="T0" fmla="*/ 19 w 20"/>
                  <a:gd name="T1" fmla="*/ 23 h 34"/>
                  <a:gd name="T2" fmla="*/ 18 w 20"/>
                  <a:gd name="T3" fmla="*/ 19 h 34"/>
                  <a:gd name="T4" fmla="*/ 18 w 20"/>
                  <a:gd name="T5" fmla="*/ 15 h 34"/>
                  <a:gd name="T6" fmla="*/ 15 w 20"/>
                  <a:gd name="T7" fmla="*/ 1 h 34"/>
                  <a:gd name="T8" fmla="*/ 13 w 20"/>
                  <a:gd name="T9" fmla="*/ 1 h 34"/>
                  <a:gd name="T10" fmla="*/ 14 w 20"/>
                  <a:gd name="T11" fmla="*/ 16 h 34"/>
                  <a:gd name="T12" fmla="*/ 9 w 20"/>
                  <a:gd name="T13" fmla="*/ 17 h 34"/>
                  <a:gd name="T14" fmla="*/ 5 w 20"/>
                  <a:gd name="T15" fmla="*/ 18 h 34"/>
                  <a:gd name="T16" fmla="*/ 5 w 20"/>
                  <a:gd name="T17" fmla="*/ 18 h 34"/>
                  <a:gd name="T18" fmla="*/ 4 w 20"/>
                  <a:gd name="T19" fmla="*/ 11 h 34"/>
                  <a:gd name="T20" fmla="*/ 3 w 20"/>
                  <a:gd name="T21" fmla="*/ 3 h 34"/>
                  <a:gd name="T22" fmla="*/ 0 w 20"/>
                  <a:gd name="T23" fmla="*/ 4 h 34"/>
                  <a:gd name="T24" fmla="*/ 1 w 20"/>
                  <a:gd name="T25" fmla="*/ 11 h 34"/>
                  <a:gd name="T26" fmla="*/ 1 w 20"/>
                  <a:gd name="T27" fmla="*/ 18 h 34"/>
                  <a:gd name="T28" fmla="*/ 1 w 20"/>
                  <a:gd name="T29" fmla="*/ 20 h 34"/>
                  <a:gd name="T30" fmla="*/ 1 w 20"/>
                  <a:gd name="T31" fmla="*/ 21 h 34"/>
                  <a:gd name="T32" fmla="*/ 1 w 20"/>
                  <a:gd name="T33" fmla="*/ 22 h 34"/>
                  <a:gd name="T34" fmla="*/ 2 w 20"/>
                  <a:gd name="T35" fmla="*/ 22 h 34"/>
                  <a:gd name="T36" fmla="*/ 2 w 20"/>
                  <a:gd name="T37" fmla="*/ 25 h 34"/>
                  <a:gd name="T38" fmla="*/ 3 w 20"/>
                  <a:gd name="T39" fmla="*/ 32 h 34"/>
                  <a:gd name="T40" fmla="*/ 6 w 20"/>
                  <a:gd name="T41" fmla="*/ 31 h 34"/>
                  <a:gd name="T42" fmla="*/ 6 w 20"/>
                  <a:gd name="T43" fmla="*/ 22 h 34"/>
                  <a:gd name="T44" fmla="*/ 10 w 20"/>
                  <a:gd name="T45" fmla="*/ 21 h 34"/>
                  <a:gd name="T46" fmla="*/ 15 w 20"/>
                  <a:gd name="T47" fmla="*/ 20 h 34"/>
                  <a:gd name="T48" fmla="*/ 16 w 20"/>
                  <a:gd name="T49" fmla="*/ 25 h 34"/>
                  <a:gd name="T50" fmla="*/ 18 w 20"/>
                  <a:gd name="T51" fmla="*/ 26 h 34"/>
                  <a:gd name="T52" fmla="*/ 19 w 20"/>
                  <a:gd name="T53" fmla="*/ 26 h 34"/>
                  <a:gd name="T54" fmla="*/ 19 w 20"/>
                  <a:gd name="T55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34">
                    <a:moveTo>
                      <a:pt x="19" y="23"/>
                    </a:moveTo>
                    <a:cubicBezTo>
                      <a:pt x="19" y="22"/>
                      <a:pt x="19" y="20"/>
                      <a:pt x="18" y="19"/>
                    </a:cubicBezTo>
                    <a:cubicBezTo>
                      <a:pt x="20" y="18"/>
                      <a:pt x="19" y="15"/>
                      <a:pt x="18" y="15"/>
                    </a:cubicBezTo>
                    <a:cubicBezTo>
                      <a:pt x="17" y="11"/>
                      <a:pt x="16" y="6"/>
                      <a:pt x="15" y="1"/>
                    </a:cubicBezTo>
                    <a:cubicBezTo>
                      <a:pt x="15" y="0"/>
                      <a:pt x="13" y="0"/>
                      <a:pt x="13" y="1"/>
                    </a:cubicBezTo>
                    <a:cubicBezTo>
                      <a:pt x="13" y="6"/>
                      <a:pt x="13" y="11"/>
                      <a:pt x="14" y="16"/>
                    </a:cubicBezTo>
                    <a:cubicBezTo>
                      <a:pt x="12" y="16"/>
                      <a:pt x="11" y="17"/>
                      <a:pt x="9" y="17"/>
                    </a:cubicBezTo>
                    <a:cubicBezTo>
                      <a:pt x="8" y="17"/>
                      <a:pt x="7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6"/>
                      <a:pt x="5" y="14"/>
                      <a:pt x="4" y="11"/>
                    </a:cubicBezTo>
                    <a:cubicBezTo>
                      <a:pt x="4" y="9"/>
                      <a:pt x="4" y="6"/>
                      <a:pt x="3" y="3"/>
                    </a:cubicBezTo>
                    <a:cubicBezTo>
                      <a:pt x="3" y="2"/>
                      <a:pt x="0" y="2"/>
                      <a:pt x="0" y="4"/>
                    </a:cubicBezTo>
                    <a:cubicBezTo>
                      <a:pt x="0" y="6"/>
                      <a:pt x="0" y="8"/>
                      <a:pt x="1" y="11"/>
                    </a:cubicBezTo>
                    <a:cubicBezTo>
                      <a:pt x="1" y="13"/>
                      <a:pt x="1" y="16"/>
                      <a:pt x="1" y="18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3" y="27"/>
                      <a:pt x="3" y="30"/>
                      <a:pt x="3" y="32"/>
                    </a:cubicBezTo>
                    <a:cubicBezTo>
                      <a:pt x="4" y="34"/>
                      <a:pt x="7" y="33"/>
                      <a:pt x="6" y="31"/>
                    </a:cubicBezTo>
                    <a:cubicBezTo>
                      <a:pt x="7" y="28"/>
                      <a:pt x="6" y="25"/>
                      <a:pt x="6" y="22"/>
                    </a:cubicBezTo>
                    <a:cubicBezTo>
                      <a:pt x="7" y="21"/>
                      <a:pt x="9" y="21"/>
                      <a:pt x="10" y="21"/>
                    </a:cubicBezTo>
                    <a:cubicBezTo>
                      <a:pt x="12" y="20"/>
                      <a:pt x="13" y="20"/>
                      <a:pt x="15" y="20"/>
                    </a:cubicBezTo>
                    <a:cubicBezTo>
                      <a:pt x="15" y="21"/>
                      <a:pt x="15" y="23"/>
                      <a:pt x="16" y="25"/>
                    </a:cubicBezTo>
                    <a:cubicBezTo>
                      <a:pt x="16" y="26"/>
                      <a:pt x="17" y="26"/>
                      <a:pt x="18" y="26"/>
                    </a:cubicBezTo>
                    <a:cubicBezTo>
                      <a:pt x="18" y="26"/>
                      <a:pt x="18" y="26"/>
                      <a:pt x="19" y="26"/>
                    </a:cubicBezTo>
                    <a:cubicBezTo>
                      <a:pt x="20" y="25"/>
                      <a:pt x="20" y="24"/>
                      <a:pt x="1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805"/>
              <p:cNvSpPr/>
              <p:nvPr/>
            </p:nvSpPr>
            <p:spPr bwMode="auto">
              <a:xfrm>
                <a:off x="566" y="2237"/>
                <a:ext cx="11" cy="17"/>
              </a:xfrm>
              <a:custGeom>
                <a:avLst/>
                <a:gdLst>
                  <a:gd name="T0" fmla="*/ 11 w 14"/>
                  <a:gd name="T1" fmla="*/ 18 h 23"/>
                  <a:gd name="T2" fmla="*/ 7 w 14"/>
                  <a:gd name="T3" fmla="*/ 18 h 23"/>
                  <a:gd name="T4" fmla="*/ 7 w 14"/>
                  <a:gd name="T5" fmla="*/ 18 h 23"/>
                  <a:gd name="T6" fmla="*/ 8 w 14"/>
                  <a:gd name="T7" fmla="*/ 16 h 23"/>
                  <a:gd name="T8" fmla="*/ 9 w 14"/>
                  <a:gd name="T9" fmla="*/ 13 h 23"/>
                  <a:gd name="T10" fmla="*/ 10 w 14"/>
                  <a:gd name="T11" fmla="*/ 4 h 23"/>
                  <a:gd name="T12" fmla="*/ 4 w 14"/>
                  <a:gd name="T13" fmla="*/ 2 h 23"/>
                  <a:gd name="T14" fmla="*/ 1 w 14"/>
                  <a:gd name="T15" fmla="*/ 8 h 23"/>
                  <a:gd name="T16" fmla="*/ 3 w 14"/>
                  <a:gd name="T17" fmla="*/ 8 h 23"/>
                  <a:gd name="T18" fmla="*/ 6 w 14"/>
                  <a:gd name="T19" fmla="*/ 4 h 23"/>
                  <a:gd name="T20" fmla="*/ 8 w 14"/>
                  <a:gd name="T21" fmla="*/ 6 h 23"/>
                  <a:gd name="T22" fmla="*/ 7 w 14"/>
                  <a:gd name="T23" fmla="*/ 9 h 23"/>
                  <a:gd name="T24" fmla="*/ 3 w 14"/>
                  <a:gd name="T25" fmla="*/ 20 h 23"/>
                  <a:gd name="T26" fmla="*/ 4 w 14"/>
                  <a:gd name="T27" fmla="*/ 22 h 23"/>
                  <a:gd name="T28" fmla="*/ 7 w 14"/>
                  <a:gd name="T29" fmla="*/ 22 h 23"/>
                  <a:gd name="T30" fmla="*/ 11 w 14"/>
                  <a:gd name="T31" fmla="*/ 22 h 23"/>
                  <a:gd name="T32" fmla="*/ 11 w 14"/>
                  <a:gd name="T33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3">
                    <a:moveTo>
                      <a:pt x="11" y="18"/>
                    </a:moveTo>
                    <a:cubicBezTo>
                      <a:pt x="10" y="18"/>
                      <a:pt x="9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7"/>
                      <a:pt x="8" y="16"/>
                    </a:cubicBezTo>
                    <a:cubicBezTo>
                      <a:pt x="8" y="15"/>
                      <a:pt x="9" y="14"/>
                      <a:pt x="9" y="13"/>
                    </a:cubicBezTo>
                    <a:cubicBezTo>
                      <a:pt x="10" y="10"/>
                      <a:pt x="11" y="7"/>
                      <a:pt x="10" y="4"/>
                    </a:cubicBezTo>
                    <a:cubicBezTo>
                      <a:pt x="9" y="1"/>
                      <a:pt x="7" y="0"/>
                      <a:pt x="4" y="2"/>
                    </a:cubicBezTo>
                    <a:cubicBezTo>
                      <a:pt x="2" y="3"/>
                      <a:pt x="0" y="6"/>
                      <a:pt x="1" y="8"/>
                    </a:cubicBezTo>
                    <a:cubicBezTo>
                      <a:pt x="1" y="9"/>
                      <a:pt x="3" y="10"/>
                      <a:pt x="3" y="8"/>
                    </a:cubicBezTo>
                    <a:cubicBezTo>
                      <a:pt x="3" y="7"/>
                      <a:pt x="4" y="5"/>
                      <a:pt x="6" y="4"/>
                    </a:cubicBezTo>
                    <a:cubicBezTo>
                      <a:pt x="7" y="4"/>
                      <a:pt x="7" y="5"/>
                      <a:pt x="8" y="6"/>
                    </a:cubicBezTo>
                    <a:cubicBezTo>
                      <a:pt x="8" y="7"/>
                      <a:pt x="8" y="8"/>
                      <a:pt x="7" y="9"/>
                    </a:cubicBezTo>
                    <a:cubicBezTo>
                      <a:pt x="6" y="13"/>
                      <a:pt x="3" y="16"/>
                      <a:pt x="3" y="20"/>
                    </a:cubicBezTo>
                    <a:cubicBezTo>
                      <a:pt x="2" y="21"/>
                      <a:pt x="3" y="22"/>
                      <a:pt x="4" y="22"/>
                    </a:cubicBezTo>
                    <a:cubicBezTo>
                      <a:pt x="5" y="23"/>
                      <a:pt x="6" y="23"/>
                      <a:pt x="7" y="22"/>
                    </a:cubicBezTo>
                    <a:cubicBezTo>
                      <a:pt x="8" y="22"/>
                      <a:pt x="10" y="22"/>
                      <a:pt x="11" y="22"/>
                    </a:cubicBezTo>
                    <a:cubicBezTo>
                      <a:pt x="14" y="21"/>
                      <a:pt x="14" y="18"/>
                      <a:pt x="1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806"/>
              <p:cNvSpPr>
                <a:spLocks noEditPoints="1"/>
              </p:cNvSpPr>
              <p:nvPr/>
            </p:nvSpPr>
            <p:spPr bwMode="auto">
              <a:xfrm>
                <a:off x="576" y="2225"/>
                <a:ext cx="14" cy="21"/>
              </a:xfrm>
              <a:custGeom>
                <a:avLst/>
                <a:gdLst>
                  <a:gd name="T0" fmla="*/ 18 w 19"/>
                  <a:gd name="T1" fmla="*/ 9 h 27"/>
                  <a:gd name="T2" fmla="*/ 5 w 19"/>
                  <a:gd name="T3" fmla="*/ 4 h 27"/>
                  <a:gd name="T4" fmla="*/ 3 w 19"/>
                  <a:gd name="T5" fmla="*/ 8 h 27"/>
                  <a:gd name="T6" fmla="*/ 2 w 19"/>
                  <a:gd name="T7" fmla="*/ 12 h 27"/>
                  <a:gd name="T8" fmla="*/ 1 w 19"/>
                  <a:gd name="T9" fmla="*/ 12 h 27"/>
                  <a:gd name="T10" fmla="*/ 11 w 19"/>
                  <a:gd name="T11" fmla="*/ 25 h 27"/>
                  <a:gd name="T12" fmla="*/ 18 w 19"/>
                  <a:gd name="T13" fmla="*/ 9 h 27"/>
                  <a:gd name="T14" fmla="*/ 14 w 19"/>
                  <a:gd name="T15" fmla="*/ 15 h 27"/>
                  <a:gd name="T16" fmla="*/ 11 w 19"/>
                  <a:gd name="T17" fmla="*/ 21 h 27"/>
                  <a:gd name="T18" fmla="*/ 6 w 19"/>
                  <a:gd name="T19" fmla="*/ 20 h 27"/>
                  <a:gd name="T20" fmla="*/ 6 w 19"/>
                  <a:gd name="T21" fmla="*/ 15 h 27"/>
                  <a:gd name="T22" fmla="*/ 6 w 19"/>
                  <a:gd name="T23" fmla="*/ 9 h 27"/>
                  <a:gd name="T24" fmla="*/ 10 w 19"/>
                  <a:gd name="T25" fmla="*/ 6 h 27"/>
                  <a:gd name="T26" fmla="*/ 14 w 19"/>
                  <a:gd name="T27" fmla="*/ 10 h 27"/>
                  <a:gd name="T28" fmla="*/ 14 w 19"/>
                  <a:gd name="T29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7">
                    <a:moveTo>
                      <a:pt x="18" y="9"/>
                    </a:moveTo>
                    <a:cubicBezTo>
                      <a:pt x="17" y="5"/>
                      <a:pt x="9" y="0"/>
                      <a:pt x="5" y="4"/>
                    </a:cubicBezTo>
                    <a:cubicBezTo>
                      <a:pt x="4" y="5"/>
                      <a:pt x="4" y="6"/>
                      <a:pt x="3" y="8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0" y="18"/>
                      <a:pt x="4" y="27"/>
                      <a:pt x="11" y="25"/>
                    </a:cubicBezTo>
                    <a:cubicBezTo>
                      <a:pt x="17" y="23"/>
                      <a:pt x="19" y="15"/>
                      <a:pt x="18" y="9"/>
                    </a:cubicBezTo>
                    <a:close/>
                    <a:moveTo>
                      <a:pt x="14" y="15"/>
                    </a:moveTo>
                    <a:cubicBezTo>
                      <a:pt x="14" y="18"/>
                      <a:pt x="13" y="20"/>
                      <a:pt x="11" y="21"/>
                    </a:cubicBezTo>
                    <a:cubicBezTo>
                      <a:pt x="9" y="23"/>
                      <a:pt x="7" y="22"/>
                      <a:pt x="6" y="20"/>
                    </a:cubicBezTo>
                    <a:cubicBezTo>
                      <a:pt x="6" y="18"/>
                      <a:pt x="6" y="17"/>
                      <a:pt x="6" y="15"/>
                    </a:cubicBezTo>
                    <a:cubicBezTo>
                      <a:pt x="6" y="13"/>
                      <a:pt x="6" y="11"/>
                      <a:pt x="6" y="9"/>
                    </a:cubicBezTo>
                    <a:cubicBezTo>
                      <a:pt x="7" y="7"/>
                      <a:pt x="8" y="6"/>
                      <a:pt x="10" y="6"/>
                    </a:cubicBezTo>
                    <a:cubicBezTo>
                      <a:pt x="12" y="7"/>
                      <a:pt x="13" y="8"/>
                      <a:pt x="14" y="10"/>
                    </a:cubicBezTo>
                    <a:cubicBezTo>
                      <a:pt x="15" y="12"/>
                      <a:pt x="15" y="14"/>
                      <a:pt x="1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807"/>
              <p:cNvSpPr>
                <a:spLocks noEditPoints="1"/>
              </p:cNvSpPr>
              <p:nvPr/>
            </p:nvSpPr>
            <p:spPr bwMode="auto">
              <a:xfrm>
                <a:off x="589" y="2307"/>
                <a:ext cx="12" cy="22"/>
              </a:xfrm>
              <a:custGeom>
                <a:avLst/>
                <a:gdLst>
                  <a:gd name="T0" fmla="*/ 15 w 16"/>
                  <a:gd name="T1" fmla="*/ 5 h 29"/>
                  <a:gd name="T2" fmla="*/ 7 w 16"/>
                  <a:gd name="T3" fmla="*/ 0 h 29"/>
                  <a:gd name="T4" fmla="*/ 1 w 16"/>
                  <a:gd name="T5" fmla="*/ 6 h 29"/>
                  <a:gd name="T6" fmla="*/ 1 w 16"/>
                  <a:gd name="T7" fmla="*/ 9 h 29"/>
                  <a:gd name="T8" fmla="*/ 1 w 16"/>
                  <a:gd name="T9" fmla="*/ 19 h 29"/>
                  <a:gd name="T10" fmla="*/ 7 w 16"/>
                  <a:gd name="T11" fmla="*/ 28 h 29"/>
                  <a:gd name="T12" fmla="*/ 14 w 16"/>
                  <a:gd name="T13" fmla="*/ 25 h 29"/>
                  <a:gd name="T14" fmla="*/ 16 w 16"/>
                  <a:gd name="T15" fmla="*/ 16 h 29"/>
                  <a:gd name="T16" fmla="*/ 15 w 16"/>
                  <a:gd name="T17" fmla="*/ 5 h 29"/>
                  <a:gd name="T18" fmla="*/ 13 w 16"/>
                  <a:gd name="T19" fmla="*/ 16 h 29"/>
                  <a:gd name="T20" fmla="*/ 8 w 16"/>
                  <a:gd name="T21" fmla="*/ 24 h 29"/>
                  <a:gd name="T22" fmla="*/ 4 w 16"/>
                  <a:gd name="T23" fmla="*/ 17 h 29"/>
                  <a:gd name="T24" fmla="*/ 4 w 16"/>
                  <a:gd name="T25" fmla="*/ 15 h 29"/>
                  <a:gd name="T26" fmla="*/ 4 w 16"/>
                  <a:gd name="T27" fmla="*/ 9 h 29"/>
                  <a:gd name="T28" fmla="*/ 7 w 16"/>
                  <a:gd name="T29" fmla="*/ 3 h 29"/>
                  <a:gd name="T30" fmla="*/ 12 w 16"/>
                  <a:gd name="T31" fmla="*/ 8 h 29"/>
                  <a:gd name="T32" fmla="*/ 13 w 16"/>
                  <a:gd name="T33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9">
                    <a:moveTo>
                      <a:pt x="15" y="5"/>
                    </a:moveTo>
                    <a:cubicBezTo>
                      <a:pt x="13" y="2"/>
                      <a:pt x="10" y="0"/>
                      <a:pt x="7" y="0"/>
                    </a:cubicBezTo>
                    <a:cubicBezTo>
                      <a:pt x="3" y="0"/>
                      <a:pt x="1" y="3"/>
                      <a:pt x="1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0" y="12"/>
                      <a:pt x="0" y="16"/>
                      <a:pt x="1" y="19"/>
                    </a:cubicBezTo>
                    <a:cubicBezTo>
                      <a:pt x="2" y="23"/>
                      <a:pt x="4" y="27"/>
                      <a:pt x="7" y="28"/>
                    </a:cubicBezTo>
                    <a:cubicBezTo>
                      <a:pt x="10" y="29"/>
                      <a:pt x="13" y="28"/>
                      <a:pt x="14" y="25"/>
                    </a:cubicBezTo>
                    <a:cubicBezTo>
                      <a:pt x="16" y="23"/>
                      <a:pt x="16" y="19"/>
                      <a:pt x="16" y="16"/>
                    </a:cubicBezTo>
                    <a:cubicBezTo>
                      <a:pt x="16" y="13"/>
                      <a:pt x="16" y="9"/>
                      <a:pt x="15" y="5"/>
                    </a:cubicBezTo>
                    <a:close/>
                    <a:moveTo>
                      <a:pt x="13" y="16"/>
                    </a:moveTo>
                    <a:cubicBezTo>
                      <a:pt x="12" y="18"/>
                      <a:pt x="12" y="28"/>
                      <a:pt x="8" y="24"/>
                    </a:cubicBezTo>
                    <a:cubicBezTo>
                      <a:pt x="5" y="23"/>
                      <a:pt x="4" y="19"/>
                      <a:pt x="4" y="17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4" y="13"/>
                      <a:pt x="4" y="11"/>
                      <a:pt x="4" y="9"/>
                    </a:cubicBezTo>
                    <a:cubicBezTo>
                      <a:pt x="3" y="7"/>
                      <a:pt x="4" y="3"/>
                      <a:pt x="7" y="3"/>
                    </a:cubicBezTo>
                    <a:cubicBezTo>
                      <a:pt x="10" y="3"/>
                      <a:pt x="11" y="6"/>
                      <a:pt x="12" y="8"/>
                    </a:cubicBezTo>
                    <a:cubicBezTo>
                      <a:pt x="13" y="11"/>
                      <a:pt x="13" y="14"/>
                      <a:pt x="1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808"/>
              <p:cNvSpPr/>
              <p:nvPr/>
            </p:nvSpPr>
            <p:spPr bwMode="auto">
              <a:xfrm>
                <a:off x="603" y="2302"/>
                <a:ext cx="14" cy="26"/>
              </a:xfrm>
              <a:custGeom>
                <a:avLst/>
                <a:gdLst>
                  <a:gd name="T0" fmla="*/ 18 w 18"/>
                  <a:gd name="T1" fmla="*/ 29 h 33"/>
                  <a:gd name="T2" fmla="*/ 16 w 18"/>
                  <a:gd name="T3" fmla="*/ 23 h 33"/>
                  <a:gd name="T4" fmla="*/ 14 w 18"/>
                  <a:gd name="T5" fmla="*/ 16 h 33"/>
                  <a:gd name="T6" fmla="*/ 12 w 18"/>
                  <a:gd name="T7" fmla="*/ 9 h 33"/>
                  <a:gd name="T8" fmla="*/ 11 w 18"/>
                  <a:gd name="T9" fmla="*/ 1 h 33"/>
                  <a:gd name="T10" fmla="*/ 9 w 18"/>
                  <a:gd name="T11" fmla="*/ 1 h 33"/>
                  <a:gd name="T12" fmla="*/ 10 w 18"/>
                  <a:gd name="T13" fmla="*/ 15 h 33"/>
                  <a:gd name="T14" fmla="*/ 11 w 18"/>
                  <a:gd name="T15" fmla="*/ 18 h 33"/>
                  <a:gd name="T16" fmla="*/ 9 w 18"/>
                  <a:gd name="T17" fmla="*/ 18 h 33"/>
                  <a:gd name="T18" fmla="*/ 6 w 18"/>
                  <a:gd name="T19" fmla="*/ 18 h 33"/>
                  <a:gd name="T20" fmla="*/ 6 w 18"/>
                  <a:gd name="T21" fmla="*/ 18 h 33"/>
                  <a:gd name="T22" fmla="*/ 5 w 18"/>
                  <a:gd name="T23" fmla="*/ 12 h 33"/>
                  <a:gd name="T24" fmla="*/ 3 w 18"/>
                  <a:gd name="T25" fmla="*/ 5 h 33"/>
                  <a:gd name="T26" fmla="*/ 0 w 18"/>
                  <a:gd name="T27" fmla="*/ 5 h 33"/>
                  <a:gd name="T28" fmla="*/ 1 w 18"/>
                  <a:gd name="T29" fmla="*/ 11 h 33"/>
                  <a:gd name="T30" fmla="*/ 2 w 18"/>
                  <a:gd name="T31" fmla="*/ 18 h 33"/>
                  <a:gd name="T32" fmla="*/ 4 w 18"/>
                  <a:gd name="T33" fmla="*/ 26 h 33"/>
                  <a:gd name="T34" fmla="*/ 6 w 18"/>
                  <a:gd name="T35" fmla="*/ 32 h 33"/>
                  <a:gd name="T36" fmla="*/ 7 w 18"/>
                  <a:gd name="T37" fmla="*/ 32 h 33"/>
                  <a:gd name="T38" fmla="*/ 7 w 18"/>
                  <a:gd name="T39" fmla="*/ 27 h 33"/>
                  <a:gd name="T40" fmla="*/ 6 w 18"/>
                  <a:gd name="T41" fmla="*/ 21 h 33"/>
                  <a:gd name="T42" fmla="*/ 7 w 18"/>
                  <a:gd name="T43" fmla="*/ 21 h 33"/>
                  <a:gd name="T44" fmla="*/ 12 w 18"/>
                  <a:gd name="T45" fmla="*/ 21 h 33"/>
                  <a:gd name="T46" fmla="*/ 12 w 18"/>
                  <a:gd name="T47" fmla="*/ 22 h 33"/>
                  <a:gd name="T48" fmla="*/ 13 w 18"/>
                  <a:gd name="T49" fmla="*/ 26 h 33"/>
                  <a:gd name="T50" fmla="*/ 14 w 18"/>
                  <a:gd name="T51" fmla="*/ 30 h 33"/>
                  <a:gd name="T52" fmla="*/ 17 w 18"/>
                  <a:gd name="T53" fmla="*/ 30 h 33"/>
                  <a:gd name="T54" fmla="*/ 17 w 18"/>
                  <a:gd name="T55" fmla="*/ 30 h 33"/>
                  <a:gd name="T56" fmla="*/ 18 w 18"/>
                  <a:gd name="T57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33">
                    <a:moveTo>
                      <a:pt x="18" y="29"/>
                    </a:moveTo>
                    <a:cubicBezTo>
                      <a:pt x="17" y="27"/>
                      <a:pt x="17" y="25"/>
                      <a:pt x="16" y="23"/>
                    </a:cubicBezTo>
                    <a:cubicBezTo>
                      <a:pt x="16" y="21"/>
                      <a:pt x="14" y="19"/>
                      <a:pt x="14" y="16"/>
                    </a:cubicBezTo>
                    <a:cubicBezTo>
                      <a:pt x="13" y="14"/>
                      <a:pt x="13" y="12"/>
                      <a:pt x="12" y="9"/>
                    </a:cubicBezTo>
                    <a:cubicBezTo>
                      <a:pt x="11" y="7"/>
                      <a:pt x="12" y="4"/>
                      <a:pt x="11" y="1"/>
                    </a:cubicBezTo>
                    <a:cubicBezTo>
                      <a:pt x="11" y="0"/>
                      <a:pt x="9" y="0"/>
                      <a:pt x="9" y="1"/>
                    </a:cubicBezTo>
                    <a:cubicBezTo>
                      <a:pt x="8" y="6"/>
                      <a:pt x="9" y="11"/>
                      <a:pt x="10" y="15"/>
                    </a:cubicBezTo>
                    <a:cubicBezTo>
                      <a:pt x="10" y="16"/>
                      <a:pt x="10" y="17"/>
                      <a:pt x="11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6"/>
                      <a:pt x="5" y="14"/>
                      <a:pt x="5" y="12"/>
                    </a:cubicBezTo>
                    <a:cubicBezTo>
                      <a:pt x="4" y="10"/>
                      <a:pt x="3" y="8"/>
                      <a:pt x="3" y="5"/>
                    </a:cubicBezTo>
                    <a:cubicBezTo>
                      <a:pt x="3" y="3"/>
                      <a:pt x="0" y="3"/>
                      <a:pt x="0" y="5"/>
                    </a:cubicBezTo>
                    <a:cubicBezTo>
                      <a:pt x="0" y="7"/>
                      <a:pt x="0" y="9"/>
                      <a:pt x="1" y="11"/>
                    </a:cubicBezTo>
                    <a:cubicBezTo>
                      <a:pt x="2" y="14"/>
                      <a:pt x="2" y="16"/>
                      <a:pt x="2" y="18"/>
                    </a:cubicBezTo>
                    <a:cubicBezTo>
                      <a:pt x="3" y="21"/>
                      <a:pt x="3" y="24"/>
                      <a:pt x="4" y="26"/>
                    </a:cubicBezTo>
                    <a:cubicBezTo>
                      <a:pt x="4" y="28"/>
                      <a:pt x="4" y="31"/>
                      <a:pt x="6" y="32"/>
                    </a:cubicBezTo>
                    <a:cubicBezTo>
                      <a:pt x="6" y="33"/>
                      <a:pt x="7" y="32"/>
                      <a:pt x="7" y="32"/>
                    </a:cubicBezTo>
                    <a:cubicBezTo>
                      <a:pt x="9" y="31"/>
                      <a:pt x="8" y="28"/>
                      <a:pt x="7" y="27"/>
                    </a:cubicBezTo>
                    <a:cubicBezTo>
                      <a:pt x="7" y="25"/>
                      <a:pt x="7" y="23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2"/>
                      <a:pt x="10" y="22"/>
                      <a:pt x="12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3" y="25"/>
                      <a:pt x="13" y="26"/>
                    </a:cubicBezTo>
                    <a:cubicBezTo>
                      <a:pt x="13" y="27"/>
                      <a:pt x="14" y="28"/>
                      <a:pt x="14" y="30"/>
                    </a:cubicBezTo>
                    <a:cubicBezTo>
                      <a:pt x="14" y="31"/>
                      <a:pt x="16" y="32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8" y="29"/>
                      <a:pt x="18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809"/>
              <p:cNvSpPr/>
              <p:nvPr/>
            </p:nvSpPr>
            <p:spPr bwMode="auto">
              <a:xfrm>
                <a:off x="614" y="2298"/>
                <a:ext cx="9" cy="4"/>
              </a:xfrm>
              <a:custGeom>
                <a:avLst/>
                <a:gdLst>
                  <a:gd name="T0" fmla="*/ 7 w 12"/>
                  <a:gd name="T1" fmla="*/ 0 h 6"/>
                  <a:gd name="T2" fmla="*/ 2 w 12"/>
                  <a:gd name="T3" fmla="*/ 2 h 6"/>
                  <a:gd name="T4" fmla="*/ 2 w 12"/>
                  <a:gd name="T5" fmla="*/ 5 h 6"/>
                  <a:gd name="T6" fmla="*/ 8 w 12"/>
                  <a:gd name="T7" fmla="*/ 4 h 6"/>
                  <a:gd name="T8" fmla="*/ 10 w 12"/>
                  <a:gd name="T9" fmla="*/ 4 h 6"/>
                  <a:gd name="T10" fmla="*/ 12 w 12"/>
                  <a:gd name="T11" fmla="*/ 3 h 6"/>
                  <a:gd name="T12" fmla="*/ 7 w 1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7" y="0"/>
                    </a:moveTo>
                    <a:cubicBezTo>
                      <a:pt x="5" y="1"/>
                      <a:pt x="4" y="2"/>
                      <a:pt x="2" y="2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4" y="6"/>
                      <a:pt x="6" y="5"/>
                      <a:pt x="8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0" y="4"/>
                      <a:pt x="11" y="3"/>
                      <a:pt x="12" y="3"/>
                    </a:cubicBezTo>
                    <a:cubicBezTo>
                      <a:pt x="12" y="0"/>
                      <a:pt x="9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810"/>
              <p:cNvSpPr>
                <a:spLocks noEditPoints="1"/>
              </p:cNvSpPr>
              <p:nvPr/>
            </p:nvSpPr>
            <p:spPr bwMode="auto">
              <a:xfrm>
                <a:off x="992" y="477"/>
                <a:ext cx="58" cy="55"/>
              </a:xfrm>
              <a:custGeom>
                <a:avLst/>
                <a:gdLst>
                  <a:gd name="T0" fmla="*/ 13 w 75"/>
                  <a:gd name="T1" fmla="*/ 30 h 73"/>
                  <a:gd name="T2" fmla="*/ 30 w 75"/>
                  <a:gd name="T3" fmla="*/ 60 h 73"/>
                  <a:gd name="T4" fmla="*/ 56 w 75"/>
                  <a:gd name="T5" fmla="*/ 55 h 73"/>
                  <a:gd name="T6" fmla="*/ 65 w 75"/>
                  <a:gd name="T7" fmla="*/ 24 h 73"/>
                  <a:gd name="T8" fmla="*/ 57 w 75"/>
                  <a:gd name="T9" fmla="*/ 14 h 73"/>
                  <a:gd name="T10" fmla="*/ 47 w 75"/>
                  <a:gd name="T11" fmla="*/ 15 h 73"/>
                  <a:gd name="T12" fmla="*/ 55 w 75"/>
                  <a:gd name="T13" fmla="*/ 28 h 73"/>
                  <a:gd name="T14" fmla="*/ 54 w 75"/>
                  <a:gd name="T15" fmla="*/ 44 h 73"/>
                  <a:gd name="T16" fmla="*/ 39 w 75"/>
                  <a:gd name="T17" fmla="*/ 13 h 73"/>
                  <a:gd name="T18" fmla="*/ 46 w 75"/>
                  <a:gd name="T19" fmla="*/ 15 h 73"/>
                  <a:gd name="T20" fmla="*/ 37 w 75"/>
                  <a:gd name="T21" fmla="*/ 14 h 73"/>
                  <a:gd name="T22" fmla="*/ 38 w 75"/>
                  <a:gd name="T23" fmla="*/ 20 h 73"/>
                  <a:gd name="T24" fmla="*/ 46 w 75"/>
                  <a:gd name="T25" fmla="*/ 17 h 73"/>
                  <a:gd name="T26" fmla="*/ 49 w 75"/>
                  <a:gd name="T27" fmla="*/ 25 h 73"/>
                  <a:gd name="T28" fmla="*/ 48 w 75"/>
                  <a:gd name="T29" fmla="*/ 18 h 73"/>
                  <a:gd name="T30" fmla="*/ 39 w 75"/>
                  <a:gd name="T31" fmla="*/ 24 h 73"/>
                  <a:gd name="T32" fmla="*/ 44 w 75"/>
                  <a:gd name="T33" fmla="*/ 20 h 73"/>
                  <a:gd name="T34" fmla="*/ 50 w 75"/>
                  <a:gd name="T35" fmla="*/ 20 h 73"/>
                  <a:gd name="T36" fmla="*/ 47 w 75"/>
                  <a:gd name="T37" fmla="*/ 33 h 73"/>
                  <a:gd name="T38" fmla="*/ 47 w 75"/>
                  <a:gd name="T39" fmla="*/ 21 h 73"/>
                  <a:gd name="T40" fmla="*/ 37 w 75"/>
                  <a:gd name="T41" fmla="*/ 36 h 73"/>
                  <a:gd name="T42" fmla="*/ 23 w 75"/>
                  <a:gd name="T43" fmla="*/ 48 h 73"/>
                  <a:gd name="T44" fmla="*/ 32 w 75"/>
                  <a:gd name="T45" fmla="*/ 30 h 73"/>
                  <a:gd name="T46" fmla="*/ 65 w 75"/>
                  <a:gd name="T47" fmla="*/ 26 h 73"/>
                  <a:gd name="T48" fmla="*/ 28 w 75"/>
                  <a:gd name="T49" fmla="*/ 29 h 73"/>
                  <a:gd name="T50" fmla="*/ 21 w 75"/>
                  <a:gd name="T51" fmla="*/ 32 h 73"/>
                  <a:gd name="T52" fmla="*/ 16 w 75"/>
                  <a:gd name="T53" fmla="*/ 24 h 73"/>
                  <a:gd name="T54" fmla="*/ 52 w 75"/>
                  <a:gd name="T55" fmla="*/ 26 h 73"/>
                  <a:gd name="T56" fmla="*/ 30 w 75"/>
                  <a:gd name="T57" fmla="*/ 33 h 73"/>
                  <a:gd name="T58" fmla="*/ 70 w 75"/>
                  <a:gd name="T59" fmla="*/ 32 h 73"/>
                  <a:gd name="T60" fmla="*/ 55 w 75"/>
                  <a:gd name="T61" fmla="*/ 31 h 73"/>
                  <a:gd name="T62" fmla="*/ 68 w 75"/>
                  <a:gd name="T63" fmla="*/ 28 h 73"/>
                  <a:gd name="T64" fmla="*/ 14 w 75"/>
                  <a:gd name="T65" fmla="*/ 28 h 73"/>
                  <a:gd name="T66" fmla="*/ 32 w 75"/>
                  <a:gd name="T67" fmla="*/ 53 h 73"/>
                  <a:gd name="T68" fmla="*/ 38 w 75"/>
                  <a:gd name="T69" fmla="*/ 36 h 73"/>
                  <a:gd name="T70" fmla="*/ 52 w 75"/>
                  <a:gd name="T71" fmla="*/ 35 h 73"/>
                  <a:gd name="T72" fmla="*/ 48 w 75"/>
                  <a:gd name="T73" fmla="*/ 30 h 73"/>
                  <a:gd name="T74" fmla="*/ 18 w 75"/>
                  <a:gd name="T75" fmla="*/ 31 h 73"/>
                  <a:gd name="T76" fmla="*/ 14 w 75"/>
                  <a:gd name="T77" fmla="*/ 32 h 73"/>
                  <a:gd name="T78" fmla="*/ 49 w 75"/>
                  <a:gd name="T79" fmla="*/ 33 h 73"/>
                  <a:gd name="T80" fmla="*/ 73 w 75"/>
                  <a:gd name="T81" fmla="*/ 39 h 73"/>
                  <a:gd name="T82" fmla="*/ 24 w 75"/>
                  <a:gd name="T83" fmla="*/ 34 h 73"/>
                  <a:gd name="T84" fmla="*/ 26 w 75"/>
                  <a:gd name="T85" fmla="*/ 43 h 73"/>
                  <a:gd name="T86" fmla="*/ 18 w 75"/>
                  <a:gd name="T87" fmla="*/ 45 h 73"/>
                  <a:gd name="T88" fmla="*/ 69 w 75"/>
                  <a:gd name="T89" fmla="*/ 35 h 73"/>
                  <a:gd name="T90" fmla="*/ 50 w 75"/>
                  <a:gd name="T91" fmla="*/ 37 h 73"/>
                  <a:gd name="T92" fmla="*/ 69 w 75"/>
                  <a:gd name="T93" fmla="*/ 37 h 73"/>
                  <a:gd name="T94" fmla="*/ 18 w 75"/>
                  <a:gd name="T95" fmla="*/ 40 h 73"/>
                  <a:gd name="T96" fmla="*/ 70 w 75"/>
                  <a:gd name="T97" fmla="*/ 38 h 73"/>
                  <a:gd name="T98" fmla="*/ 33 w 75"/>
                  <a:gd name="T99" fmla="*/ 39 h 73"/>
                  <a:gd name="T100" fmla="*/ 22 w 75"/>
                  <a:gd name="T101" fmla="*/ 40 h 73"/>
                  <a:gd name="T102" fmla="*/ 8 w 75"/>
                  <a:gd name="T103" fmla="*/ 49 h 73"/>
                  <a:gd name="T104" fmla="*/ 12 w 75"/>
                  <a:gd name="T105" fmla="*/ 42 h 73"/>
                  <a:gd name="T106" fmla="*/ 55 w 75"/>
                  <a:gd name="T107" fmla="*/ 41 h 73"/>
                  <a:gd name="T108" fmla="*/ 19 w 75"/>
                  <a:gd name="T109" fmla="*/ 44 h 73"/>
                  <a:gd name="T110" fmla="*/ 52 w 75"/>
                  <a:gd name="T111" fmla="*/ 45 h 73"/>
                  <a:gd name="T112" fmla="*/ 7 w 75"/>
                  <a:gd name="T113" fmla="*/ 45 h 73"/>
                  <a:gd name="T114" fmla="*/ 14 w 75"/>
                  <a:gd name="T115" fmla="*/ 52 h 73"/>
                  <a:gd name="T116" fmla="*/ 8 w 75"/>
                  <a:gd name="T117" fmla="*/ 48 h 73"/>
                  <a:gd name="T118" fmla="*/ 21 w 75"/>
                  <a:gd name="T119" fmla="*/ 50 h 73"/>
                  <a:gd name="T120" fmla="*/ 9 w 75"/>
                  <a:gd name="T121" fmla="*/ 66 h 73"/>
                  <a:gd name="T122" fmla="*/ 24 w 75"/>
                  <a:gd name="T123" fmla="*/ 5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" h="73">
                    <a:moveTo>
                      <a:pt x="46" y="0"/>
                    </a:moveTo>
                    <a:cubicBezTo>
                      <a:pt x="44" y="0"/>
                      <a:pt x="42" y="1"/>
                      <a:pt x="41" y="4"/>
                    </a:cubicBezTo>
                    <a:cubicBezTo>
                      <a:pt x="41" y="4"/>
                      <a:pt x="41" y="4"/>
                      <a:pt x="41" y="5"/>
                    </a:cubicBezTo>
                    <a:cubicBezTo>
                      <a:pt x="40" y="5"/>
                      <a:pt x="40" y="6"/>
                      <a:pt x="40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8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10"/>
                    </a:cubicBezTo>
                    <a:cubicBezTo>
                      <a:pt x="39" y="10"/>
                      <a:pt x="39" y="10"/>
                      <a:pt x="39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32" y="10"/>
                      <a:pt x="29" y="11"/>
                      <a:pt x="25" y="14"/>
                    </a:cubicBezTo>
                    <a:cubicBezTo>
                      <a:pt x="24" y="15"/>
                      <a:pt x="23" y="17"/>
                      <a:pt x="22" y="18"/>
                    </a:cubicBezTo>
                    <a:cubicBezTo>
                      <a:pt x="22" y="18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0" y="21"/>
                      <a:pt x="20" y="21"/>
                    </a:cubicBezTo>
                    <a:cubicBezTo>
                      <a:pt x="20" y="21"/>
                      <a:pt x="20" y="22"/>
                      <a:pt x="20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3" y="25"/>
                    </a:cubicBezTo>
                    <a:cubicBezTo>
                      <a:pt x="13" y="25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3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8"/>
                    </a:cubicBezTo>
                    <a:cubicBezTo>
                      <a:pt x="12" y="28"/>
                      <a:pt x="12" y="29"/>
                      <a:pt x="12" y="29"/>
                    </a:cubicBezTo>
                    <a:cubicBezTo>
                      <a:pt x="12" y="29"/>
                      <a:pt x="13" y="29"/>
                      <a:pt x="13" y="30"/>
                    </a:cubicBezTo>
                    <a:cubicBezTo>
                      <a:pt x="13" y="30"/>
                      <a:pt x="13" y="30"/>
                      <a:pt x="13" y="31"/>
                    </a:cubicBezTo>
                    <a:cubicBezTo>
                      <a:pt x="14" y="31"/>
                      <a:pt x="14" y="31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3"/>
                    </a:cubicBezTo>
                    <a:cubicBezTo>
                      <a:pt x="13" y="33"/>
                      <a:pt x="12" y="33"/>
                      <a:pt x="12" y="33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4"/>
                      <a:pt x="9" y="35"/>
                      <a:pt x="9" y="35"/>
                    </a:cubicBezTo>
                    <a:cubicBezTo>
                      <a:pt x="9" y="36"/>
                      <a:pt x="9" y="36"/>
                      <a:pt x="9" y="37"/>
                    </a:cubicBezTo>
                    <a:cubicBezTo>
                      <a:pt x="8" y="38"/>
                      <a:pt x="9" y="38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40"/>
                      <a:pt x="9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2"/>
                      <a:pt x="6" y="43"/>
                      <a:pt x="6" y="43"/>
                    </a:cubicBezTo>
                    <a:cubicBezTo>
                      <a:pt x="5" y="44"/>
                      <a:pt x="5" y="46"/>
                      <a:pt x="4" y="47"/>
                    </a:cubicBezTo>
                    <a:cubicBezTo>
                      <a:pt x="4" y="48"/>
                      <a:pt x="3" y="49"/>
                      <a:pt x="3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2"/>
                    </a:cubicBezTo>
                    <a:cubicBezTo>
                      <a:pt x="3" y="52"/>
                      <a:pt x="2" y="53"/>
                      <a:pt x="2" y="54"/>
                    </a:cubicBezTo>
                    <a:cubicBezTo>
                      <a:pt x="2" y="54"/>
                      <a:pt x="2" y="54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7"/>
                      <a:pt x="1" y="57"/>
                    </a:cubicBezTo>
                    <a:cubicBezTo>
                      <a:pt x="0" y="67"/>
                      <a:pt x="5" y="73"/>
                      <a:pt x="15" y="73"/>
                    </a:cubicBezTo>
                    <a:cubicBezTo>
                      <a:pt x="16" y="73"/>
                      <a:pt x="16" y="72"/>
                      <a:pt x="17" y="72"/>
                    </a:cubicBezTo>
                    <a:cubicBezTo>
                      <a:pt x="17" y="72"/>
                      <a:pt x="17" y="72"/>
                      <a:pt x="18" y="72"/>
                    </a:cubicBezTo>
                    <a:cubicBezTo>
                      <a:pt x="20" y="71"/>
                      <a:pt x="23" y="69"/>
                      <a:pt x="25" y="67"/>
                    </a:cubicBezTo>
                    <a:cubicBezTo>
                      <a:pt x="25" y="67"/>
                      <a:pt x="25" y="66"/>
                      <a:pt x="25" y="66"/>
                    </a:cubicBezTo>
                    <a:cubicBezTo>
                      <a:pt x="26" y="66"/>
                      <a:pt x="27" y="65"/>
                      <a:pt x="27" y="64"/>
                    </a:cubicBezTo>
                    <a:cubicBezTo>
                      <a:pt x="27" y="64"/>
                      <a:pt x="27" y="64"/>
                      <a:pt x="28" y="64"/>
                    </a:cubicBezTo>
                    <a:cubicBezTo>
                      <a:pt x="28" y="64"/>
                      <a:pt x="28" y="63"/>
                      <a:pt x="28" y="63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29" y="61"/>
                      <a:pt x="29" y="61"/>
                      <a:pt x="30" y="61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59"/>
                      <a:pt x="30" y="59"/>
                    </a:cubicBezTo>
                    <a:cubicBezTo>
                      <a:pt x="31" y="59"/>
                      <a:pt x="31" y="59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2" y="57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4"/>
                      <a:pt x="33" y="54"/>
                    </a:cubicBezTo>
                    <a:cubicBezTo>
                      <a:pt x="33" y="54"/>
                      <a:pt x="33" y="53"/>
                      <a:pt x="33" y="53"/>
                    </a:cubicBezTo>
                    <a:cubicBezTo>
                      <a:pt x="33" y="53"/>
                      <a:pt x="33" y="52"/>
                      <a:pt x="34" y="52"/>
                    </a:cubicBezTo>
                    <a:cubicBezTo>
                      <a:pt x="34" y="52"/>
                      <a:pt x="34" y="51"/>
                      <a:pt x="34" y="51"/>
                    </a:cubicBezTo>
                    <a:cubicBezTo>
                      <a:pt x="34" y="51"/>
                      <a:pt x="34" y="49"/>
                      <a:pt x="35" y="49"/>
                    </a:cubicBezTo>
                    <a:cubicBezTo>
                      <a:pt x="35" y="49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7"/>
                    </a:cubicBezTo>
                    <a:cubicBezTo>
                      <a:pt x="35" y="47"/>
                      <a:pt x="35" y="47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5"/>
                      <a:pt x="36" y="45"/>
                      <a:pt x="36" y="44"/>
                    </a:cubicBezTo>
                    <a:cubicBezTo>
                      <a:pt x="37" y="43"/>
                      <a:pt x="37" y="42"/>
                      <a:pt x="38" y="41"/>
                    </a:cubicBezTo>
                    <a:cubicBezTo>
                      <a:pt x="38" y="41"/>
                      <a:pt x="38" y="40"/>
                      <a:pt x="38" y="40"/>
                    </a:cubicBezTo>
                    <a:cubicBezTo>
                      <a:pt x="38" y="40"/>
                      <a:pt x="38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8"/>
                      <a:pt x="39" y="38"/>
                    </a:cubicBezTo>
                    <a:cubicBezTo>
                      <a:pt x="39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5"/>
                    </a:cubicBezTo>
                    <a:cubicBezTo>
                      <a:pt x="40" y="35"/>
                      <a:pt x="41" y="35"/>
                      <a:pt x="41" y="34"/>
                    </a:cubicBezTo>
                    <a:cubicBezTo>
                      <a:pt x="41" y="34"/>
                      <a:pt x="41" y="34"/>
                      <a:pt x="41" y="33"/>
                    </a:cubicBezTo>
                    <a:cubicBezTo>
                      <a:pt x="41" y="33"/>
                      <a:pt x="41" y="33"/>
                      <a:pt x="41" y="32"/>
                    </a:cubicBezTo>
                    <a:cubicBezTo>
                      <a:pt x="41" y="32"/>
                      <a:pt x="41" y="32"/>
                      <a:pt x="41" y="31"/>
                    </a:cubicBezTo>
                    <a:cubicBezTo>
                      <a:pt x="41" y="31"/>
                      <a:pt x="41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2"/>
                      <a:pt x="42" y="33"/>
                    </a:cubicBezTo>
                    <a:cubicBezTo>
                      <a:pt x="42" y="33"/>
                      <a:pt x="42" y="33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8"/>
                    </a:cubicBezTo>
                    <a:cubicBezTo>
                      <a:pt x="44" y="38"/>
                      <a:pt x="44" y="38"/>
                      <a:pt x="44" y="39"/>
                    </a:cubicBezTo>
                    <a:cubicBezTo>
                      <a:pt x="45" y="39"/>
                      <a:pt x="45" y="40"/>
                      <a:pt x="45" y="40"/>
                    </a:cubicBezTo>
                    <a:cubicBezTo>
                      <a:pt x="47" y="44"/>
                      <a:pt x="49" y="49"/>
                      <a:pt x="52" y="52"/>
                    </a:cubicBezTo>
                    <a:cubicBezTo>
                      <a:pt x="52" y="52"/>
                      <a:pt x="53" y="53"/>
                      <a:pt x="53" y="53"/>
                    </a:cubicBezTo>
                    <a:cubicBezTo>
                      <a:pt x="53" y="53"/>
                      <a:pt x="54" y="55"/>
                      <a:pt x="55" y="55"/>
                    </a:cubicBez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6"/>
                      <a:pt x="57" y="56"/>
                      <a:pt x="57" y="56"/>
                    </a:cubicBezTo>
                    <a:cubicBezTo>
                      <a:pt x="57" y="57"/>
                      <a:pt x="59" y="57"/>
                      <a:pt x="59" y="57"/>
                    </a:cubicBezTo>
                    <a:cubicBezTo>
                      <a:pt x="59" y="57"/>
                      <a:pt x="59" y="58"/>
                      <a:pt x="60" y="58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66" y="60"/>
                      <a:pt x="71" y="58"/>
                      <a:pt x="74" y="53"/>
                    </a:cubicBezTo>
                    <a:cubicBezTo>
                      <a:pt x="74" y="53"/>
                      <a:pt x="74" y="52"/>
                      <a:pt x="74" y="52"/>
                    </a:cubicBezTo>
                    <a:cubicBezTo>
                      <a:pt x="74" y="52"/>
                      <a:pt x="75" y="51"/>
                      <a:pt x="75" y="50"/>
                    </a:cubicBezTo>
                    <a:cubicBezTo>
                      <a:pt x="75" y="50"/>
                      <a:pt x="75" y="49"/>
                      <a:pt x="75" y="48"/>
                    </a:cubicBezTo>
                    <a:cubicBezTo>
                      <a:pt x="75" y="48"/>
                      <a:pt x="75" y="47"/>
                      <a:pt x="75" y="47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5" y="47"/>
                      <a:pt x="75" y="47"/>
                      <a:pt x="75" y="46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5" y="44"/>
                      <a:pt x="75" y="43"/>
                      <a:pt x="74" y="43"/>
                    </a:cubicBezTo>
                    <a:cubicBezTo>
                      <a:pt x="74" y="43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0"/>
                      <a:pt x="74" y="40"/>
                    </a:cubicBezTo>
                    <a:cubicBezTo>
                      <a:pt x="74" y="40"/>
                      <a:pt x="74" y="39"/>
                      <a:pt x="74" y="39"/>
                    </a:cubicBezTo>
                    <a:cubicBezTo>
                      <a:pt x="74" y="39"/>
                      <a:pt x="73" y="38"/>
                      <a:pt x="73" y="38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3" y="38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2" y="37"/>
                      <a:pt x="72" y="37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5"/>
                      <a:pt x="72" y="35"/>
                    </a:cubicBezTo>
                    <a:cubicBezTo>
                      <a:pt x="72" y="35"/>
                      <a:pt x="72" y="35"/>
                      <a:pt x="71" y="35"/>
                    </a:cubicBezTo>
                    <a:cubicBezTo>
                      <a:pt x="71" y="35"/>
                      <a:pt x="71" y="34"/>
                      <a:pt x="71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34"/>
                      <a:pt x="71" y="34"/>
                      <a:pt x="71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1" y="33"/>
                      <a:pt x="71" y="33"/>
                      <a:pt x="71" y="32"/>
                    </a:cubicBezTo>
                    <a:cubicBezTo>
                      <a:pt x="71" y="32"/>
                      <a:pt x="71" y="31"/>
                      <a:pt x="71" y="31"/>
                    </a:cubicBezTo>
                    <a:cubicBezTo>
                      <a:pt x="71" y="31"/>
                      <a:pt x="71" y="30"/>
                      <a:pt x="71" y="30"/>
                    </a:cubicBezTo>
                    <a:cubicBezTo>
                      <a:pt x="71" y="30"/>
                      <a:pt x="71" y="30"/>
                      <a:pt x="71" y="29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71" y="29"/>
                      <a:pt x="71" y="28"/>
                      <a:pt x="71" y="28"/>
                    </a:cubicBezTo>
                    <a:cubicBezTo>
                      <a:pt x="71" y="28"/>
                      <a:pt x="70" y="28"/>
                      <a:pt x="70" y="28"/>
                    </a:cubicBezTo>
                    <a:cubicBezTo>
                      <a:pt x="70" y="28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7"/>
                      <a:pt x="68" y="26"/>
                      <a:pt x="67" y="26"/>
                    </a:cubicBezTo>
                    <a:cubicBezTo>
                      <a:pt x="67" y="26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5" y="24"/>
                    </a:cubicBezTo>
                    <a:cubicBezTo>
                      <a:pt x="65" y="24"/>
                      <a:pt x="65" y="24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6" y="23"/>
                      <a:pt x="66" y="22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20"/>
                      <a:pt x="65" y="20"/>
                      <a:pt x="65" y="19"/>
                    </a:cubicBezTo>
                    <a:cubicBezTo>
                      <a:pt x="65" y="17"/>
                      <a:pt x="64" y="16"/>
                      <a:pt x="62" y="16"/>
                    </a:cubicBezTo>
                    <a:cubicBezTo>
                      <a:pt x="62" y="16"/>
                      <a:pt x="61" y="16"/>
                      <a:pt x="61" y="17"/>
                    </a:cubicBezTo>
                    <a:cubicBezTo>
                      <a:pt x="61" y="17"/>
                      <a:pt x="61" y="17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60" y="15"/>
                      <a:pt x="60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6" y="7"/>
                      <a:pt x="53" y="2"/>
                      <a:pt x="48" y="1"/>
                    </a:cubicBezTo>
                    <a:cubicBezTo>
                      <a:pt x="47" y="0"/>
                      <a:pt x="47" y="0"/>
                      <a:pt x="46" y="0"/>
                    </a:cubicBezTo>
                    <a:close/>
                    <a:moveTo>
                      <a:pt x="47" y="1"/>
                    </a:moveTo>
                    <a:cubicBezTo>
                      <a:pt x="47" y="1"/>
                      <a:pt x="48" y="1"/>
                      <a:pt x="49" y="2"/>
                    </a:cubicBezTo>
                    <a:cubicBezTo>
                      <a:pt x="52" y="4"/>
                      <a:pt x="54" y="6"/>
                      <a:pt x="56" y="9"/>
                    </a:cubicBezTo>
                    <a:cubicBezTo>
                      <a:pt x="56" y="9"/>
                      <a:pt x="56" y="9"/>
                      <a:pt x="56" y="10"/>
                    </a:cubicBezTo>
                    <a:cubicBezTo>
                      <a:pt x="57" y="11"/>
                      <a:pt x="58" y="12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2"/>
                      <a:pt x="57" y="12"/>
                    </a:cubicBezTo>
                    <a:cubicBezTo>
                      <a:pt x="57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1"/>
                    </a:cubicBezTo>
                    <a:cubicBezTo>
                      <a:pt x="56" y="11"/>
                      <a:pt x="56" y="10"/>
                      <a:pt x="55" y="9"/>
                    </a:cubicBezTo>
                    <a:cubicBezTo>
                      <a:pt x="53" y="6"/>
                      <a:pt x="49" y="4"/>
                      <a:pt x="46" y="3"/>
                    </a:cubicBezTo>
                    <a:cubicBezTo>
                      <a:pt x="45" y="3"/>
                      <a:pt x="43" y="3"/>
                      <a:pt x="42" y="5"/>
                    </a:cubicBezTo>
                    <a:cubicBezTo>
                      <a:pt x="41" y="5"/>
                      <a:pt x="41" y="6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2" y="5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2"/>
                      <a:pt x="45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lose/>
                    <a:moveTo>
                      <a:pt x="45" y="4"/>
                    </a:moveTo>
                    <a:cubicBezTo>
                      <a:pt x="49" y="4"/>
                      <a:pt x="53" y="8"/>
                      <a:pt x="54" y="10"/>
                    </a:cubicBezTo>
                    <a:cubicBezTo>
                      <a:pt x="54" y="10"/>
                      <a:pt x="55" y="11"/>
                      <a:pt x="55" y="11"/>
                    </a:cubicBezTo>
                    <a:cubicBezTo>
                      <a:pt x="55" y="11"/>
                      <a:pt x="55" y="12"/>
                      <a:pt x="56" y="12"/>
                    </a:cubicBezTo>
                    <a:cubicBezTo>
                      <a:pt x="56" y="12"/>
                      <a:pt x="56" y="12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3"/>
                      <a:pt x="55" y="13"/>
                      <a:pt x="55" y="13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1"/>
                      <a:pt x="50" y="9"/>
                      <a:pt x="49" y="9"/>
                    </a:cubicBezTo>
                    <a:cubicBezTo>
                      <a:pt x="49" y="9"/>
                      <a:pt x="49" y="9"/>
                      <a:pt x="48" y="9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5" y="8"/>
                      <a:pt x="44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8"/>
                    </a:cubicBezTo>
                    <a:cubicBezTo>
                      <a:pt x="42" y="8"/>
                      <a:pt x="41" y="8"/>
                      <a:pt x="41" y="8"/>
                    </a:cubicBezTo>
                    <a:cubicBezTo>
                      <a:pt x="41" y="8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3" y="5"/>
                      <a:pt x="44" y="4"/>
                      <a:pt x="45" y="4"/>
                    </a:cubicBezTo>
                    <a:close/>
                    <a:moveTo>
                      <a:pt x="41" y="8"/>
                    </a:moveTo>
                    <a:cubicBezTo>
                      <a:pt x="41" y="8"/>
                      <a:pt x="41" y="8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2" y="11"/>
                      <a:pt x="42" y="11"/>
                    </a:cubicBezTo>
                    <a:cubicBezTo>
                      <a:pt x="42" y="12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3" y="13"/>
                      <a:pt x="43" y="14"/>
                      <a:pt x="43" y="14"/>
                    </a:cubicBezTo>
                    <a:cubicBezTo>
                      <a:pt x="43" y="14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7"/>
                      <a:pt x="45" y="17"/>
                      <a:pt x="45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7"/>
                      <a:pt x="45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6" y="16"/>
                      <a:pt x="46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5"/>
                      <a:pt x="45" y="15"/>
                    </a:cubicBezTo>
                    <a:cubicBezTo>
                      <a:pt x="46" y="15"/>
                      <a:pt x="46" y="15"/>
                      <a:pt x="47" y="15"/>
                    </a:cubicBezTo>
                    <a:cubicBezTo>
                      <a:pt x="48" y="15"/>
                      <a:pt x="49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7"/>
                      <a:pt x="50" y="17"/>
                    </a:cubicBezTo>
                    <a:cubicBezTo>
                      <a:pt x="50" y="17"/>
                      <a:pt x="50" y="18"/>
                      <a:pt x="51" y="18"/>
                    </a:cubicBezTo>
                    <a:cubicBezTo>
                      <a:pt x="51" y="18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8"/>
                      <a:pt x="51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8" y="20"/>
                      <a:pt x="48" y="20"/>
                      <a:pt x="47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1"/>
                      <a:pt x="46" y="22"/>
                    </a:cubicBezTo>
                    <a:cubicBezTo>
                      <a:pt x="46" y="23"/>
                      <a:pt x="46" y="23"/>
                      <a:pt x="47" y="25"/>
                    </a:cubicBezTo>
                    <a:cubicBezTo>
                      <a:pt x="47" y="25"/>
                      <a:pt x="47" y="26"/>
                      <a:pt x="47" y="26"/>
                    </a:cubicBezTo>
                    <a:cubicBezTo>
                      <a:pt x="47" y="26"/>
                      <a:pt x="47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3" y="27"/>
                      <a:pt x="53" y="28"/>
                      <a:pt x="53" y="28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8"/>
                      <a:pt x="53" y="27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8"/>
                      <a:pt x="54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29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29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2" y="29"/>
                    </a:cubicBezTo>
                    <a:cubicBezTo>
                      <a:pt x="52" y="29"/>
                      <a:pt x="52" y="29"/>
                      <a:pt x="51" y="29"/>
                    </a:cubicBezTo>
                    <a:cubicBezTo>
                      <a:pt x="50" y="29"/>
                      <a:pt x="50" y="29"/>
                      <a:pt x="49" y="30"/>
                    </a:cubicBezTo>
                    <a:cubicBezTo>
                      <a:pt x="49" y="30"/>
                      <a:pt x="49" y="30"/>
                      <a:pt x="49" y="31"/>
                    </a:cubicBezTo>
                    <a:cubicBezTo>
                      <a:pt x="49" y="32"/>
                      <a:pt x="49" y="32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50" y="34"/>
                      <a:pt x="50" y="35"/>
                    </a:cubicBezTo>
                    <a:cubicBezTo>
                      <a:pt x="50" y="35"/>
                      <a:pt x="50" y="35"/>
                      <a:pt x="50" y="36"/>
                    </a:cubicBezTo>
                    <a:cubicBezTo>
                      <a:pt x="50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8"/>
                      <a:pt x="51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3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7" y="39"/>
                      <a:pt x="57" y="38"/>
                      <a:pt x="57" y="38"/>
                    </a:cubicBezTo>
                    <a:cubicBezTo>
                      <a:pt x="57" y="38"/>
                      <a:pt x="56" y="38"/>
                      <a:pt x="56" y="38"/>
                    </a:cubicBezTo>
                    <a:cubicBezTo>
                      <a:pt x="56" y="38"/>
                      <a:pt x="56" y="37"/>
                      <a:pt x="56" y="37"/>
                    </a:cubicBezTo>
                    <a:cubicBezTo>
                      <a:pt x="56" y="37"/>
                      <a:pt x="56" y="37"/>
                      <a:pt x="57" y="37"/>
                    </a:cubicBezTo>
                    <a:cubicBezTo>
                      <a:pt x="57" y="37"/>
                      <a:pt x="57" y="38"/>
                      <a:pt x="57" y="38"/>
                    </a:cubicBezTo>
                    <a:cubicBezTo>
                      <a:pt x="57" y="39"/>
                      <a:pt x="57" y="39"/>
                      <a:pt x="57" y="3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7" y="37"/>
                      <a:pt x="57" y="37"/>
                      <a:pt x="58" y="37"/>
                    </a:cubicBezTo>
                    <a:cubicBezTo>
                      <a:pt x="58" y="37"/>
                      <a:pt x="58" y="37"/>
                      <a:pt x="58" y="38"/>
                    </a:cubicBezTo>
                    <a:cubicBezTo>
                      <a:pt x="58" y="39"/>
                      <a:pt x="58" y="40"/>
                      <a:pt x="57" y="41"/>
                    </a:cubicBezTo>
                    <a:cubicBezTo>
                      <a:pt x="57" y="42"/>
                      <a:pt x="57" y="42"/>
                      <a:pt x="56" y="42"/>
                    </a:cubicBezTo>
                    <a:cubicBezTo>
                      <a:pt x="56" y="43"/>
                      <a:pt x="56" y="44"/>
                      <a:pt x="55" y="44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3"/>
                      <a:pt x="52" y="44"/>
                      <a:pt x="52" y="44"/>
                    </a:cubicBezTo>
                    <a:cubicBezTo>
                      <a:pt x="52" y="44"/>
                      <a:pt x="51" y="44"/>
                      <a:pt x="51" y="44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1" y="43"/>
                      <a:pt x="51" y="43"/>
                      <a:pt x="50" y="42"/>
                    </a:cubicBezTo>
                    <a:cubicBezTo>
                      <a:pt x="50" y="41"/>
                      <a:pt x="50" y="40"/>
                      <a:pt x="50" y="40"/>
                    </a:cubicBezTo>
                    <a:cubicBezTo>
                      <a:pt x="49" y="40"/>
                      <a:pt x="49" y="39"/>
                      <a:pt x="49" y="38"/>
                    </a:cubicBezTo>
                    <a:cubicBezTo>
                      <a:pt x="49" y="38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8" y="37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1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5" y="29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7"/>
                      <a:pt x="45" y="27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44" y="26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4"/>
                      <a:pt x="44" y="24"/>
                      <a:pt x="43" y="24"/>
                    </a:cubicBezTo>
                    <a:cubicBezTo>
                      <a:pt x="43" y="24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2"/>
                      <a:pt x="42" y="22"/>
                    </a:cubicBezTo>
                    <a:cubicBezTo>
                      <a:pt x="42" y="20"/>
                      <a:pt x="42" y="20"/>
                      <a:pt x="42" y="19"/>
                    </a:cubicBezTo>
                    <a:cubicBezTo>
                      <a:pt x="41" y="18"/>
                      <a:pt x="41" y="18"/>
                      <a:pt x="41" y="17"/>
                    </a:cubicBezTo>
                    <a:cubicBezTo>
                      <a:pt x="41" y="17"/>
                      <a:pt x="41" y="16"/>
                      <a:pt x="40" y="15"/>
                    </a:cubicBezTo>
                    <a:cubicBezTo>
                      <a:pt x="40" y="15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0" y="9"/>
                      <a:pt x="40" y="9"/>
                    </a:cubicBezTo>
                    <a:cubicBezTo>
                      <a:pt x="40" y="9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lose/>
                    <a:moveTo>
                      <a:pt x="45" y="9"/>
                    </a:moveTo>
                    <a:cubicBezTo>
                      <a:pt x="46" y="9"/>
                      <a:pt x="46" y="9"/>
                      <a:pt x="47" y="9"/>
                    </a:cubicBezTo>
                    <a:cubicBezTo>
                      <a:pt x="50" y="10"/>
                      <a:pt x="53" y="11"/>
                      <a:pt x="55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7" y="15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6"/>
                    </a:cubicBezTo>
                    <a:cubicBezTo>
                      <a:pt x="56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7"/>
                      <a:pt x="53" y="17"/>
                    </a:cubicBezTo>
                    <a:cubicBezTo>
                      <a:pt x="53" y="17"/>
                      <a:pt x="52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1" y="17"/>
                      <a:pt x="51" y="17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4"/>
                      <a:pt x="46" y="14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4" y="14"/>
                      <a:pt x="44" y="14"/>
                    </a:cubicBezTo>
                    <a:cubicBezTo>
                      <a:pt x="44" y="14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3" y="9"/>
                    </a:cubicBezTo>
                    <a:cubicBezTo>
                      <a:pt x="43" y="9"/>
                      <a:pt x="43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lose/>
                    <a:moveTo>
                      <a:pt x="34" y="11"/>
                    </a:moveTo>
                    <a:cubicBezTo>
                      <a:pt x="35" y="11"/>
                      <a:pt x="35" y="11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7" y="12"/>
                      <a:pt x="37" y="12"/>
                    </a:cubicBezTo>
                    <a:cubicBezTo>
                      <a:pt x="37" y="12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4"/>
                      <a:pt x="39" y="14"/>
                      <a:pt x="39" y="14"/>
                    </a:cubicBezTo>
                    <a:cubicBezTo>
                      <a:pt x="39" y="14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40" y="15"/>
                      <a:pt x="40" y="16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39" y="17"/>
                      <a:pt x="39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38" y="15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2" y="11"/>
                      <a:pt x="27" y="15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2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3" y="21"/>
                      <a:pt x="23" y="21"/>
                    </a:cubicBezTo>
                    <a:cubicBezTo>
                      <a:pt x="21" y="19"/>
                      <a:pt x="23" y="17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7" y="13"/>
                      <a:pt x="31" y="11"/>
                      <a:pt x="34" y="11"/>
                    </a:cubicBezTo>
                    <a:close/>
                    <a:moveTo>
                      <a:pt x="58" y="13"/>
                    </a:moveTo>
                    <a:cubicBezTo>
                      <a:pt x="59" y="13"/>
                      <a:pt x="59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9" y="16"/>
                      <a:pt x="59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5"/>
                      <a:pt x="60" y="15"/>
                      <a:pt x="59" y="15"/>
                    </a:cubicBezTo>
                    <a:cubicBezTo>
                      <a:pt x="59" y="15"/>
                      <a:pt x="59" y="16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8" y="17"/>
                      <a:pt x="58" y="17"/>
                    </a:cubicBezTo>
                    <a:cubicBezTo>
                      <a:pt x="58" y="17"/>
                      <a:pt x="58" y="16"/>
                      <a:pt x="58" y="16"/>
                    </a:cubicBezTo>
                    <a:cubicBezTo>
                      <a:pt x="58" y="16"/>
                      <a:pt x="58" y="14"/>
                      <a:pt x="58" y="14"/>
                    </a:cubicBezTo>
                    <a:cubicBezTo>
                      <a:pt x="58" y="13"/>
                      <a:pt x="58" y="13"/>
                      <a:pt x="58" y="13"/>
                    </a:cubicBezTo>
                    <a:close/>
                    <a:moveTo>
                      <a:pt x="33" y="14"/>
                    </a:moveTo>
                    <a:cubicBezTo>
                      <a:pt x="34" y="14"/>
                      <a:pt x="35" y="14"/>
                      <a:pt x="36" y="14"/>
                    </a:cubicBezTo>
                    <a:cubicBezTo>
                      <a:pt x="37" y="15"/>
                      <a:pt x="37" y="15"/>
                      <a:pt x="38" y="16"/>
                    </a:cubicBezTo>
                    <a:cubicBezTo>
                      <a:pt x="38" y="16"/>
                      <a:pt x="38" y="16"/>
                      <a:pt x="38" y="17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20"/>
                    </a:cubicBezTo>
                    <a:cubicBezTo>
                      <a:pt x="40" y="23"/>
                      <a:pt x="39" y="21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5" y="17"/>
                      <a:pt x="31" y="18"/>
                      <a:pt x="29" y="19"/>
                    </a:cubicBezTo>
                    <a:cubicBezTo>
                      <a:pt x="29" y="19"/>
                      <a:pt x="26" y="22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7" y="18"/>
                    </a:cubicBezTo>
                    <a:cubicBezTo>
                      <a:pt x="27" y="18"/>
                      <a:pt x="28" y="17"/>
                      <a:pt x="28" y="16"/>
                    </a:cubicBezTo>
                    <a:cubicBezTo>
                      <a:pt x="30" y="15"/>
                      <a:pt x="31" y="14"/>
                      <a:pt x="33" y="14"/>
                    </a:cubicBezTo>
                    <a:close/>
                    <a:moveTo>
                      <a:pt x="47" y="16"/>
                    </a:moveTo>
                    <a:cubicBezTo>
                      <a:pt x="47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lose/>
                    <a:moveTo>
                      <a:pt x="48" y="16"/>
                    </a:moveTo>
                    <a:cubicBezTo>
                      <a:pt x="47" y="16"/>
                      <a:pt x="47" y="16"/>
                      <a:pt x="48" y="16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6"/>
                      <a:pt x="48" y="16"/>
                      <a:pt x="48" y="16"/>
                    </a:cubicBezTo>
                    <a:close/>
                    <a:moveTo>
                      <a:pt x="55" y="17"/>
                    </a:moveTo>
                    <a:cubicBezTo>
                      <a:pt x="55" y="17"/>
                      <a:pt x="55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8"/>
                      <a:pt x="55" y="18"/>
                      <a:pt x="55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2" y="19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2" y="17"/>
                      <a:pt x="53" y="17"/>
                    </a:cubicBezTo>
                    <a:cubicBezTo>
                      <a:pt x="53" y="17"/>
                      <a:pt x="54" y="17"/>
                      <a:pt x="54" y="17"/>
                    </a:cubicBezTo>
                    <a:cubicBezTo>
                      <a:pt x="54" y="17"/>
                      <a:pt x="55" y="17"/>
                      <a:pt x="55" y="17"/>
                    </a:cubicBezTo>
                    <a:close/>
                    <a:moveTo>
                      <a:pt x="46" y="17"/>
                    </a:move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6" y="17"/>
                    </a:cubicBezTo>
                    <a:close/>
                    <a:moveTo>
                      <a:pt x="49" y="17"/>
                    </a:move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50" y="18"/>
                    </a:cubicBezTo>
                    <a:cubicBezTo>
                      <a:pt x="50" y="18"/>
                      <a:pt x="50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lose/>
                    <a:moveTo>
                      <a:pt x="44" y="17"/>
                    </a:moveTo>
                    <a:cubicBezTo>
                      <a:pt x="44" y="17"/>
                      <a:pt x="44" y="17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lose/>
                    <a:moveTo>
                      <a:pt x="45" y="17"/>
                    </a:move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8"/>
                      <a:pt x="45" y="18"/>
                    </a:cubicBezTo>
                    <a:cubicBezTo>
                      <a:pt x="45" y="18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lose/>
                    <a:moveTo>
                      <a:pt x="63" y="17"/>
                    </a:moveTo>
                    <a:cubicBezTo>
                      <a:pt x="64" y="17"/>
                      <a:pt x="64" y="18"/>
                      <a:pt x="65" y="19"/>
                    </a:cubicBezTo>
                    <a:cubicBezTo>
                      <a:pt x="65" y="20"/>
                      <a:pt x="65" y="20"/>
                      <a:pt x="65" y="21"/>
                    </a:cubicBezTo>
                    <a:cubicBezTo>
                      <a:pt x="65" y="22"/>
                      <a:pt x="65" y="22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3" y="23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60" y="24"/>
                      <a:pt x="59" y="25"/>
                      <a:pt x="59" y="25"/>
                    </a:cubicBezTo>
                    <a:cubicBezTo>
                      <a:pt x="57" y="25"/>
                      <a:pt x="57" y="25"/>
                      <a:pt x="56" y="26"/>
                    </a:cubicBezTo>
                    <a:cubicBezTo>
                      <a:pt x="54" y="26"/>
                      <a:pt x="53" y="26"/>
                      <a:pt x="53" y="26"/>
                    </a:cubicBezTo>
                    <a:cubicBezTo>
                      <a:pt x="53" y="26"/>
                      <a:pt x="51" y="27"/>
                      <a:pt x="51" y="27"/>
                    </a:cubicBezTo>
                    <a:cubicBezTo>
                      <a:pt x="50" y="27"/>
                      <a:pt x="50" y="27"/>
                      <a:pt x="49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49" y="26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9" y="25"/>
                      <a:pt x="49" y="25"/>
                    </a:cubicBezTo>
                    <a:cubicBezTo>
                      <a:pt x="49" y="25"/>
                      <a:pt x="50" y="25"/>
                      <a:pt x="50" y="25"/>
                    </a:cubicBezTo>
                    <a:cubicBezTo>
                      <a:pt x="51" y="25"/>
                      <a:pt x="51" y="25"/>
                      <a:pt x="52" y="25"/>
                    </a:cubicBezTo>
                    <a:cubicBezTo>
                      <a:pt x="54" y="25"/>
                      <a:pt x="54" y="25"/>
                      <a:pt x="56" y="24"/>
                    </a:cubicBezTo>
                    <a:cubicBezTo>
                      <a:pt x="57" y="24"/>
                      <a:pt x="58" y="23"/>
                      <a:pt x="58" y="23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2" y="23"/>
                      <a:pt x="63" y="22"/>
                      <a:pt x="63" y="22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0" y="19"/>
                      <a:pt x="59" y="19"/>
                      <a:pt x="58" y="19"/>
                    </a:cubicBezTo>
                    <a:cubicBezTo>
                      <a:pt x="58" y="19"/>
                      <a:pt x="58" y="19"/>
                      <a:pt x="57" y="19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4" y="20"/>
                    </a:cubicBezTo>
                    <a:cubicBezTo>
                      <a:pt x="54" y="20"/>
                      <a:pt x="53" y="20"/>
                      <a:pt x="53" y="21"/>
                    </a:cubicBezTo>
                    <a:cubicBezTo>
                      <a:pt x="52" y="21"/>
                      <a:pt x="51" y="21"/>
                      <a:pt x="51" y="21"/>
                    </a:cubicBezTo>
                    <a:cubicBezTo>
                      <a:pt x="51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8" y="22"/>
                      <a:pt x="47" y="22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0"/>
                      <a:pt x="48" y="20"/>
                      <a:pt x="48" y="20"/>
                    </a:cubicBezTo>
                    <a:cubicBezTo>
                      <a:pt x="48" y="20"/>
                      <a:pt x="49" y="20"/>
                      <a:pt x="49" y="20"/>
                    </a:cubicBezTo>
                    <a:cubicBezTo>
                      <a:pt x="50" y="20"/>
                      <a:pt x="50" y="20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4" y="19"/>
                      <a:pt x="54" y="19"/>
                    </a:cubicBezTo>
                    <a:cubicBezTo>
                      <a:pt x="55" y="19"/>
                      <a:pt x="55" y="19"/>
                      <a:pt x="56" y="18"/>
                    </a:cubicBezTo>
                    <a:cubicBezTo>
                      <a:pt x="56" y="18"/>
                      <a:pt x="56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8"/>
                      <a:pt x="58" y="18"/>
                      <a:pt x="59" y="18"/>
                    </a:cubicBezTo>
                    <a:cubicBezTo>
                      <a:pt x="59" y="18"/>
                      <a:pt x="60" y="18"/>
                      <a:pt x="60" y="18"/>
                    </a:cubicBezTo>
                    <a:cubicBezTo>
                      <a:pt x="60" y="17"/>
                      <a:pt x="61" y="17"/>
                      <a:pt x="62" y="17"/>
                    </a:cubicBezTo>
                    <a:cubicBezTo>
                      <a:pt x="62" y="17"/>
                      <a:pt x="63" y="17"/>
                      <a:pt x="63" y="17"/>
                    </a:cubicBezTo>
                    <a:close/>
                    <a:moveTo>
                      <a:pt x="48" y="18"/>
                    </a:move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8" y="18"/>
                      <a:pt x="48" y="18"/>
                    </a:cubicBezTo>
                    <a:close/>
                    <a:moveTo>
                      <a:pt x="62" y="18"/>
                    </a:move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2" y="18"/>
                    </a:cubicBezTo>
                    <a:cubicBezTo>
                      <a:pt x="62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lose/>
                    <a:moveTo>
                      <a:pt x="45" y="18"/>
                    </a:moveTo>
                    <a:cubicBezTo>
                      <a:pt x="45" y="18"/>
                      <a:pt x="45" y="18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lose/>
                    <a:moveTo>
                      <a:pt x="60" y="18"/>
                    </a:moveTo>
                    <a:cubicBezTo>
                      <a:pt x="59" y="18"/>
                      <a:pt x="58" y="18"/>
                      <a:pt x="59" y="19"/>
                    </a:cubicBezTo>
                    <a:cubicBezTo>
                      <a:pt x="59" y="19"/>
                      <a:pt x="60" y="19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lose/>
                    <a:moveTo>
                      <a:pt x="63" y="18"/>
                    </a:move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4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8"/>
                      <a:pt x="64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8"/>
                      <a:pt x="64" y="18"/>
                      <a:pt x="63" y="18"/>
                    </a:cubicBezTo>
                    <a:close/>
                    <a:moveTo>
                      <a:pt x="57" y="18"/>
                    </a:moveTo>
                    <a:cubicBezTo>
                      <a:pt x="57" y="18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58" y="19"/>
                    </a:cubicBezTo>
                    <a:cubicBezTo>
                      <a:pt x="58" y="18"/>
                      <a:pt x="58" y="18"/>
                      <a:pt x="58" y="18"/>
                    </a:cubicBezTo>
                    <a:lnTo>
                      <a:pt x="57" y="18"/>
                    </a:lnTo>
                    <a:close/>
                    <a:moveTo>
                      <a:pt x="33" y="19"/>
                    </a:moveTo>
                    <a:cubicBezTo>
                      <a:pt x="34" y="19"/>
                      <a:pt x="35" y="19"/>
                      <a:pt x="36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8" y="21"/>
                      <a:pt x="40" y="23"/>
                      <a:pt x="39" y="24"/>
                    </a:cubicBezTo>
                    <a:cubicBezTo>
                      <a:pt x="39" y="25"/>
                      <a:pt x="39" y="25"/>
                      <a:pt x="38" y="25"/>
                    </a:cubicBezTo>
                    <a:cubicBezTo>
                      <a:pt x="38" y="25"/>
                      <a:pt x="38" y="26"/>
                      <a:pt x="38" y="26"/>
                    </a:cubicBezTo>
                    <a:cubicBezTo>
                      <a:pt x="37" y="26"/>
                      <a:pt x="37" y="26"/>
                      <a:pt x="36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3" y="27"/>
                      <a:pt x="32" y="27"/>
                    </a:cubicBezTo>
                    <a:cubicBezTo>
                      <a:pt x="32" y="28"/>
                      <a:pt x="31" y="28"/>
                      <a:pt x="31" y="28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30"/>
                      <a:pt x="31" y="29"/>
                    </a:cubicBezTo>
                    <a:cubicBezTo>
                      <a:pt x="31" y="29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0" y="30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8" y="29"/>
                    </a:cubicBezTo>
                    <a:cubicBezTo>
                      <a:pt x="28" y="29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6" y="28"/>
                      <a:pt x="25" y="27"/>
                      <a:pt x="25" y="27"/>
                    </a:cubicBezTo>
                    <a:cubicBezTo>
                      <a:pt x="25" y="27"/>
                      <a:pt x="25" y="26"/>
                      <a:pt x="25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3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7" y="22"/>
                      <a:pt x="28" y="21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9"/>
                      <a:pt x="31" y="19"/>
                      <a:pt x="33" y="19"/>
                    </a:cubicBezTo>
                    <a:close/>
                    <a:moveTo>
                      <a:pt x="55" y="19"/>
                    </a:moveTo>
                    <a:cubicBezTo>
                      <a:pt x="55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lose/>
                    <a:moveTo>
                      <a:pt x="44" y="19"/>
                    </a:moveTo>
                    <a:cubicBezTo>
                      <a:pt x="44" y="19"/>
                      <a:pt x="44" y="19"/>
                      <a:pt x="44" y="20"/>
                    </a:cubicBezTo>
                    <a:cubicBezTo>
                      <a:pt x="44" y="20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2"/>
                      <a:pt x="44" y="22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0"/>
                    </a:cubicBezTo>
                    <a:cubicBezTo>
                      <a:pt x="44" y="19"/>
                      <a:pt x="44" y="19"/>
                      <a:pt x="44" y="19"/>
                    </a:cubicBezTo>
                    <a:close/>
                    <a:moveTo>
                      <a:pt x="61" y="19"/>
                    </a:moveTo>
                    <a:cubicBezTo>
                      <a:pt x="62" y="19"/>
                      <a:pt x="63" y="20"/>
                      <a:pt x="63" y="20"/>
                    </a:cubicBezTo>
                    <a:cubicBezTo>
                      <a:pt x="63" y="20"/>
                      <a:pt x="63" y="21"/>
                      <a:pt x="63" y="21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1" y="22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2"/>
                      <a:pt x="60" y="22"/>
                    </a:cubicBezTo>
                    <a:cubicBezTo>
                      <a:pt x="60" y="22"/>
                      <a:pt x="59" y="23"/>
                      <a:pt x="58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6" y="23"/>
                      <a:pt x="56" y="23"/>
                      <a:pt x="55" y="23"/>
                    </a:cubicBezTo>
                    <a:cubicBezTo>
                      <a:pt x="55" y="23"/>
                      <a:pt x="55" y="24"/>
                      <a:pt x="55" y="24"/>
                    </a:cubicBezTo>
                    <a:cubicBezTo>
                      <a:pt x="54" y="24"/>
                      <a:pt x="53" y="24"/>
                      <a:pt x="52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0" y="25"/>
                      <a:pt x="50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4"/>
                      <a:pt x="48" y="23"/>
                    </a:cubicBezTo>
                    <a:cubicBezTo>
                      <a:pt x="48" y="22"/>
                      <a:pt x="48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50" y="22"/>
                      <a:pt x="50" y="21"/>
                    </a:cubicBezTo>
                    <a:cubicBezTo>
                      <a:pt x="52" y="21"/>
                      <a:pt x="53" y="21"/>
                      <a:pt x="54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6" y="20"/>
                      <a:pt x="56" y="20"/>
                    </a:cubicBezTo>
                    <a:cubicBezTo>
                      <a:pt x="57" y="20"/>
                      <a:pt x="59" y="20"/>
                      <a:pt x="60" y="20"/>
                    </a:cubicBezTo>
                    <a:cubicBezTo>
                      <a:pt x="60" y="20"/>
                      <a:pt x="61" y="20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lose/>
                    <a:moveTo>
                      <a:pt x="56" y="20"/>
                    </a:move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lose/>
                    <a:moveTo>
                      <a:pt x="64" y="20"/>
                    </a:moveTo>
                    <a:cubicBezTo>
                      <a:pt x="64" y="20"/>
                      <a:pt x="64" y="20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5" y="21"/>
                      <a:pt x="65" y="21"/>
                      <a:pt x="65" y="20"/>
                    </a:cubicBezTo>
                    <a:cubicBezTo>
                      <a:pt x="65" y="20"/>
                      <a:pt x="65" y="20"/>
                      <a:pt x="64" y="20"/>
                    </a:cubicBezTo>
                    <a:close/>
                    <a:moveTo>
                      <a:pt x="52" y="20"/>
                    </a:move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2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2" y="20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49" y="20"/>
                      <a:pt x="49" y="20"/>
                    </a:cubicBezTo>
                    <a:cubicBezTo>
                      <a:pt x="49" y="20"/>
                      <a:pt x="49" y="21"/>
                      <a:pt x="49" y="21"/>
                    </a:cubicBezTo>
                    <a:cubicBezTo>
                      <a:pt x="48" y="21"/>
                      <a:pt x="48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0" y="21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lose/>
                    <a:moveTo>
                      <a:pt x="45" y="20"/>
                    </a:moveTo>
                    <a:cubicBezTo>
                      <a:pt x="45" y="20"/>
                      <a:pt x="45" y="20"/>
                      <a:pt x="45" y="21"/>
                    </a:cubicBezTo>
                    <a:cubicBezTo>
                      <a:pt x="45" y="21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lose/>
                    <a:moveTo>
                      <a:pt x="41" y="21"/>
                    </a:moveTo>
                    <a:cubicBezTo>
                      <a:pt x="41" y="20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2"/>
                      <a:pt x="42" y="22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6"/>
                    </a:cubicBezTo>
                    <a:cubicBezTo>
                      <a:pt x="43" y="26"/>
                      <a:pt x="44" y="26"/>
                      <a:pt x="44" y="26"/>
                    </a:cubicBezTo>
                    <a:cubicBezTo>
                      <a:pt x="44" y="26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30"/>
                      <a:pt x="45" y="30"/>
                    </a:cubicBezTo>
                    <a:cubicBezTo>
                      <a:pt x="46" y="31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7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4"/>
                      <a:pt x="47" y="36"/>
                    </a:cubicBezTo>
                    <a:cubicBezTo>
                      <a:pt x="48" y="36"/>
                      <a:pt x="48" y="37"/>
                      <a:pt x="48" y="37"/>
                    </a:cubicBezTo>
                    <a:cubicBezTo>
                      <a:pt x="48" y="37"/>
                      <a:pt x="48" y="38"/>
                      <a:pt x="48" y="39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2"/>
                      <a:pt x="50" y="43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7"/>
                      <a:pt x="53" y="48"/>
                      <a:pt x="54" y="48"/>
                    </a:cubicBezTo>
                    <a:cubicBezTo>
                      <a:pt x="54" y="48"/>
                      <a:pt x="54" y="48"/>
                      <a:pt x="54" y="49"/>
                    </a:cubicBezTo>
                    <a:cubicBezTo>
                      <a:pt x="59" y="54"/>
                      <a:pt x="67" y="55"/>
                      <a:pt x="72" y="50"/>
                    </a:cubicBezTo>
                    <a:cubicBezTo>
                      <a:pt x="73" y="49"/>
                      <a:pt x="73" y="47"/>
                      <a:pt x="74" y="45"/>
                    </a:cubicBezTo>
                    <a:cubicBezTo>
                      <a:pt x="74" y="44"/>
                      <a:pt x="74" y="45"/>
                      <a:pt x="74" y="46"/>
                    </a:cubicBezTo>
                    <a:cubicBezTo>
                      <a:pt x="74" y="46"/>
                      <a:pt x="74" y="47"/>
                      <a:pt x="74" y="47"/>
                    </a:cubicBezTo>
                    <a:cubicBezTo>
                      <a:pt x="74" y="49"/>
                      <a:pt x="74" y="49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1"/>
                      <a:pt x="74" y="51"/>
                      <a:pt x="74" y="52"/>
                    </a:cubicBezTo>
                    <a:cubicBezTo>
                      <a:pt x="72" y="55"/>
                      <a:pt x="70" y="57"/>
                      <a:pt x="66" y="58"/>
                    </a:cubicBezTo>
                    <a:cubicBezTo>
                      <a:pt x="65" y="58"/>
                      <a:pt x="62" y="58"/>
                      <a:pt x="61" y="5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0" y="57"/>
                      <a:pt x="58" y="56"/>
                      <a:pt x="58" y="56"/>
                    </a:cubicBezTo>
                    <a:cubicBezTo>
                      <a:pt x="57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5" y="54"/>
                    </a:cubicBezTo>
                    <a:cubicBezTo>
                      <a:pt x="55" y="54"/>
                      <a:pt x="55" y="54"/>
                      <a:pt x="54" y="53"/>
                    </a:cubicBezTo>
                    <a:cubicBezTo>
                      <a:pt x="54" y="53"/>
                      <a:pt x="53" y="52"/>
                      <a:pt x="53" y="52"/>
                    </a:cubicBezTo>
                    <a:cubicBezTo>
                      <a:pt x="49" y="48"/>
                      <a:pt x="47" y="44"/>
                      <a:pt x="45" y="39"/>
                    </a:cubicBezTo>
                    <a:cubicBezTo>
                      <a:pt x="45" y="38"/>
                      <a:pt x="45" y="38"/>
                      <a:pt x="45" y="37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3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2"/>
                      <a:pt x="42" y="32"/>
                      <a:pt x="42" y="31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6"/>
                      <a:pt x="42" y="24"/>
                      <a:pt x="42" y="23"/>
                    </a:cubicBezTo>
                    <a:cubicBezTo>
                      <a:pt x="42" y="23"/>
                      <a:pt x="41" y="22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lose/>
                    <a:moveTo>
                      <a:pt x="46" y="21"/>
                    </a:moveTo>
                    <a:cubicBezTo>
                      <a:pt x="46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2"/>
                      <a:pt x="47" y="22"/>
                    </a:cubicBezTo>
                    <a:cubicBezTo>
                      <a:pt x="47" y="23"/>
                      <a:pt x="47" y="23"/>
                      <a:pt x="47" y="24"/>
                    </a:cubicBezTo>
                    <a:cubicBezTo>
                      <a:pt x="48" y="24"/>
                      <a:pt x="48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5"/>
                      <a:pt x="47" y="24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6" y="23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lose/>
                    <a:moveTo>
                      <a:pt x="21" y="21"/>
                    </a:moveTo>
                    <a:cubicBezTo>
                      <a:pt x="21" y="21"/>
                      <a:pt x="21" y="21"/>
                      <a:pt x="21" y="22"/>
                    </a:cubicBezTo>
                    <a:cubicBezTo>
                      <a:pt x="22" y="23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5"/>
                      <a:pt x="24" y="25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3" y="26"/>
                      <a:pt x="21" y="25"/>
                    </a:cubicBezTo>
                    <a:cubicBezTo>
                      <a:pt x="21" y="25"/>
                      <a:pt x="20" y="25"/>
                      <a:pt x="20" y="25"/>
                    </a:cubicBezTo>
                    <a:cubicBezTo>
                      <a:pt x="20" y="25"/>
                      <a:pt x="20" y="24"/>
                      <a:pt x="20" y="24"/>
                    </a:cubicBezTo>
                    <a:cubicBezTo>
                      <a:pt x="20" y="24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lose/>
                    <a:moveTo>
                      <a:pt x="64" y="21"/>
                    </a:move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5" y="22"/>
                      <a:pt x="65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lose/>
                    <a:moveTo>
                      <a:pt x="41" y="22"/>
                    </a:move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3"/>
                      <a:pt x="41" y="26"/>
                      <a:pt x="41" y="26"/>
                    </a:cubicBezTo>
                    <a:cubicBezTo>
                      <a:pt x="41" y="26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8"/>
                    </a:cubicBezTo>
                    <a:cubicBezTo>
                      <a:pt x="41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39" y="32"/>
                      <a:pt x="39" y="32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8"/>
                      <a:pt x="36" y="39"/>
                      <a:pt x="36" y="39"/>
                    </a:cubicBezTo>
                    <a:cubicBezTo>
                      <a:pt x="35" y="39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1"/>
                      <a:pt x="35" y="41"/>
                      <a:pt x="35" y="42"/>
                    </a:cubicBezTo>
                    <a:cubicBezTo>
                      <a:pt x="35" y="42"/>
                      <a:pt x="34" y="43"/>
                      <a:pt x="34" y="44"/>
                    </a:cubicBezTo>
                    <a:cubicBezTo>
                      <a:pt x="33" y="46"/>
                      <a:pt x="33" y="46"/>
                      <a:pt x="32" y="47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1" y="49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29" y="54"/>
                      <a:pt x="28" y="56"/>
                      <a:pt x="27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8"/>
                      <a:pt x="26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6" y="57"/>
                      <a:pt x="26" y="57"/>
                    </a:cubicBezTo>
                    <a:cubicBezTo>
                      <a:pt x="26" y="57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5" y="60"/>
                      <a:pt x="25" y="60"/>
                      <a:pt x="25" y="59"/>
                    </a:cubicBezTo>
                    <a:cubicBezTo>
                      <a:pt x="25" y="59"/>
                      <a:pt x="25" y="59"/>
                      <a:pt x="24" y="58"/>
                    </a:cubicBezTo>
                    <a:cubicBezTo>
                      <a:pt x="23" y="58"/>
                      <a:pt x="22" y="57"/>
                      <a:pt x="22" y="56"/>
                    </a:cubicBezTo>
                    <a:cubicBezTo>
                      <a:pt x="22" y="56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3" y="55"/>
                      <a:pt x="23" y="54"/>
                    </a:cubicBezTo>
                    <a:cubicBezTo>
                      <a:pt x="23" y="54"/>
                      <a:pt x="23" y="54"/>
                      <a:pt x="22" y="54"/>
                    </a:cubicBezTo>
                    <a:cubicBezTo>
                      <a:pt x="22" y="54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1" y="53"/>
                      <a:pt x="21" y="53"/>
                      <a:pt x="22" y="54"/>
                    </a:cubicBezTo>
                    <a:cubicBezTo>
                      <a:pt x="22" y="54"/>
                      <a:pt x="22" y="54"/>
                      <a:pt x="21" y="54"/>
                    </a:cubicBezTo>
                    <a:cubicBezTo>
                      <a:pt x="21" y="54"/>
                      <a:pt x="21" y="54"/>
                      <a:pt x="20" y="53"/>
                    </a:cubicBezTo>
                    <a:cubicBezTo>
                      <a:pt x="20" y="52"/>
                      <a:pt x="20" y="51"/>
                      <a:pt x="20" y="50"/>
                    </a:cubicBezTo>
                    <a:cubicBezTo>
                      <a:pt x="20" y="49"/>
                      <a:pt x="20" y="49"/>
                      <a:pt x="21" y="49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9"/>
                      <a:pt x="21" y="49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8"/>
                      <a:pt x="24" y="49"/>
                      <a:pt x="24" y="49"/>
                    </a:cubicBezTo>
                    <a:cubicBezTo>
                      <a:pt x="24" y="49"/>
                      <a:pt x="25" y="49"/>
                      <a:pt x="25" y="49"/>
                    </a:cubicBezTo>
                    <a:cubicBezTo>
                      <a:pt x="26" y="50"/>
                      <a:pt x="26" y="50"/>
                      <a:pt x="27" y="50"/>
                    </a:cubicBezTo>
                    <a:cubicBezTo>
                      <a:pt x="28" y="50"/>
                      <a:pt x="28" y="50"/>
                      <a:pt x="28" y="49"/>
                    </a:cubicBezTo>
                    <a:cubicBezTo>
                      <a:pt x="28" y="49"/>
                      <a:pt x="28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1" y="43"/>
                    </a:cubicBezTo>
                    <a:cubicBezTo>
                      <a:pt x="31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8" y="42"/>
                      <a:pt x="28" y="42"/>
                    </a:cubicBezTo>
                    <a:cubicBezTo>
                      <a:pt x="28" y="42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1"/>
                      <a:pt x="27" y="41"/>
                      <a:pt x="26" y="41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5" y="39"/>
                    </a:cubicBezTo>
                    <a:cubicBezTo>
                      <a:pt x="25" y="39"/>
                      <a:pt x="25" y="39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9" y="39"/>
                    </a:cubicBezTo>
                    <a:cubicBezTo>
                      <a:pt x="30" y="40"/>
                      <a:pt x="31" y="40"/>
                      <a:pt x="31" y="40"/>
                    </a:cubicBezTo>
                    <a:cubicBezTo>
                      <a:pt x="32" y="40"/>
                      <a:pt x="32" y="40"/>
                      <a:pt x="32" y="39"/>
                    </a:cubicBezTo>
                    <a:cubicBezTo>
                      <a:pt x="32" y="39"/>
                      <a:pt x="32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7"/>
                      <a:pt x="33" y="36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4"/>
                      <a:pt x="34" y="34"/>
                    </a:cubicBezTo>
                    <a:cubicBezTo>
                      <a:pt x="34" y="34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3" y="31"/>
                      <a:pt x="33" y="31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29"/>
                    </a:cubicBezTo>
                    <a:cubicBezTo>
                      <a:pt x="32" y="29"/>
                      <a:pt x="33" y="28"/>
                      <a:pt x="33" y="27"/>
                    </a:cubicBezTo>
                    <a:cubicBezTo>
                      <a:pt x="34" y="26"/>
                      <a:pt x="35" y="26"/>
                      <a:pt x="36" y="26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8" y="28"/>
                      <a:pt x="38" y="28"/>
                      <a:pt x="39" y="28"/>
                    </a:cubicBezTo>
                    <a:cubicBezTo>
                      <a:pt x="39" y="29"/>
                      <a:pt x="39" y="29"/>
                      <a:pt x="39" y="28"/>
                    </a:cubicBezTo>
                    <a:cubicBezTo>
                      <a:pt x="39" y="28"/>
                      <a:pt x="40" y="26"/>
                      <a:pt x="39" y="26"/>
                    </a:cubicBezTo>
                    <a:cubicBezTo>
                      <a:pt x="39" y="26"/>
                      <a:pt x="39" y="26"/>
                      <a:pt x="40" y="25"/>
                    </a:cubicBezTo>
                    <a:cubicBezTo>
                      <a:pt x="40" y="24"/>
                      <a:pt x="40" y="24"/>
                      <a:pt x="40" y="23"/>
                    </a:cubicBezTo>
                    <a:cubicBezTo>
                      <a:pt x="40" y="23"/>
                      <a:pt x="40" y="22"/>
                      <a:pt x="41" y="22"/>
                    </a:cubicBezTo>
                    <a:close/>
                    <a:moveTo>
                      <a:pt x="44" y="22"/>
                    </a:moveTo>
                    <a:cubicBezTo>
                      <a:pt x="44" y="22"/>
                      <a:pt x="44" y="23"/>
                      <a:pt x="44" y="23"/>
                    </a:cubicBezTo>
                    <a:cubicBezTo>
                      <a:pt x="44" y="24"/>
                      <a:pt x="44" y="24"/>
                      <a:pt x="45" y="24"/>
                    </a:cubicBezTo>
                    <a:cubicBezTo>
                      <a:pt x="45" y="25"/>
                      <a:pt x="45" y="25"/>
                      <a:pt x="45" y="24"/>
                    </a:cubicBezTo>
                    <a:cubicBezTo>
                      <a:pt x="45" y="23"/>
                      <a:pt x="45" y="22"/>
                      <a:pt x="44" y="22"/>
                    </a:cubicBezTo>
                    <a:close/>
                    <a:moveTo>
                      <a:pt x="63" y="23"/>
                    </a:moveTo>
                    <a:cubicBezTo>
                      <a:pt x="63" y="23"/>
                      <a:pt x="62" y="23"/>
                      <a:pt x="62" y="23"/>
                    </a:cubicBezTo>
                    <a:cubicBezTo>
                      <a:pt x="62" y="24"/>
                      <a:pt x="63" y="24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lose/>
                    <a:moveTo>
                      <a:pt x="45" y="23"/>
                    </a:move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4"/>
                      <a:pt x="45" y="24"/>
                    </a:cubicBezTo>
                    <a:cubicBezTo>
                      <a:pt x="45" y="24"/>
                      <a:pt x="46" y="24"/>
                      <a:pt x="46" y="24"/>
                    </a:cubicBezTo>
                    <a:cubicBezTo>
                      <a:pt x="46" y="24"/>
                      <a:pt x="46" y="23"/>
                      <a:pt x="46" y="23"/>
                    </a:cubicBezTo>
                    <a:cubicBezTo>
                      <a:pt x="46" y="23"/>
                      <a:pt x="45" y="23"/>
                      <a:pt x="45" y="23"/>
                    </a:cubicBezTo>
                    <a:close/>
                    <a:moveTo>
                      <a:pt x="61" y="23"/>
                    </a:moveTo>
                    <a:cubicBezTo>
                      <a:pt x="61" y="23"/>
                      <a:pt x="61" y="23"/>
                      <a:pt x="60" y="23"/>
                    </a:cubicBezTo>
                    <a:cubicBezTo>
                      <a:pt x="60" y="23"/>
                      <a:pt x="60" y="24"/>
                      <a:pt x="60" y="24"/>
                    </a:cubicBezTo>
                    <a:cubicBezTo>
                      <a:pt x="60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1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24"/>
                      <a:pt x="61" y="23"/>
                      <a:pt x="61" y="23"/>
                    </a:cubicBezTo>
                    <a:close/>
                    <a:moveTo>
                      <a:pt x="64" y="24"/>
                    </a:moveTo>
                    <a:cubicBezTo>
                      <a:pt x="64" y="24"/>
                      <a:pt x="65" y="24"/>
                      <a:pt x="65" y="25"/>
                    </a:cubicBezTo>
                    <a:cubicBezTo>
                      <a:pt x="65" y="25"/>
                      <a:pt x="65" y="25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7"/>
                      <a:pt x="66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4" y="26"/>
                      <a:pt x="64" y="26"/>
                      <a:pt x="65" y="26"/>
                    </a:cubicBezTo>
                    <a:cubicBezTo>
                      <a:pt x="65" y="27"/>
                      <a:pt x="65" y="27"/>
                      <a:pt x="64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1" y="26"/>
                      <a:pt x="61" y="26"/>
                      <a:pt x="62" y="27"/>
                    </a:cubicBezTo>
                    <a:cubicBezTo>
                      <a:pt x="62" y="27"/>
                      <a:pt x="62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0" y="27"/>
                      <a:pt x="60" y="27"/>
                      <a:pt x="61" y="27"/>
                    </a:cubicBezTo>
                    <a:cubicBezTo>
                      <a:pt x="61" y="27"/>
                      <a:pt x="61" y="27"/>
                      <a:pt x="61" y="28"/>
                    </a:cubicBezTo>
                    <a:cubicBezTo>
                      <a:pt x="60" y="28"/>
                      <a:pt x="60" y="28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6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60" y="25"/>
                      <a:pt x="60" y="25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2" y="25"/>
                      <a:pt x="62" y="25"/>
                    </a:cubicBezTo>
                    <a:cubicBezTo>
                      <a:pt x="63" y="24"/>
                      <a:pt x="63" y="24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lose/>
                    <a:moveTo>
                      <a:pt x="58" y="24"/>
                    </a:move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4"/>
                      <a:pt x="57" y="24"/>
                      <a:pt x="57" y="24"/>
                    </a:cubicBezTo>
                    <a:cubicBezTo>
                      <a:pt x="57" y="25"/>
                      <a:pt x="57" y="25"/>
                      <a:pt x="58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58" y="24"/>
                      <a:pt x="58" y="24"/>
                    </a:cubicBezTo>
                    <a:close/>
                    <a:moveTo>
                      <a:pt x="16" y="24"/>
                    </a:moveTo>
                    <a:cubicBezTo>
                      <a:pt x="16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6"/>
                      <a:pt x="21" y="26"/>
                      <a:pt x="22" y="26"/>
                    </a:cubicBezTo>
                    <a:cubicBezTo>
                      <a:pt x="22" y="26"/>
                      <a:pt x="22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6" y="28"/>
                      <a:pt x="27" y="28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30"/>
                      <a:pt x="28" y="30"/>
                    </a:cubicBezTo>
                    <a:cubicBezTo>
                      <a:pt x="29" y="30"/>
                      <a:pt x="29" y="30"/>
                      <a:pt x="30" y="30"/>
                    </a:cubicBezTo>
                    <a:cubicBezTo>
                      <a:pt x="30" y="30"/>
                      <a:pt x="30" y="30"/>
                      <a:pt x="30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1" y="33"/>
                      <a:pt x="31" y="32"/>
                      <a:pt x="30" y="32"/>
                    </a:cubicBezTo>
                    <a:cubicBezTo>
                      <a:pt x="30" y="32"/>
                      <a:pt x="30" y="32"/>
                      <a:pt x="29" y="32"/>
                    </a:cubicBezTo>
                    <a:cubicBezTo>
                      <a:pt x="29" y="31"/>
                      <a:pt x="27" y="31"/>
                      <a:pt x="26" y="30"/>
                    </a:cubicBezTo>
                    <a:cubicBezTo>
                      <a:pt x="26" y="30"/>
                      <a:pt x="25" y="30"/>
                      <a:pt x="25" y="30"/>
                    </a:cubicBezTo>
                    <a:cubicBezTo>
                      <a:pt x="25" y="29"/>
                      <a:pt x="24" y="29"/>
                      <a:pt x="24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8"/>
                      <a:pt x="22" y="28"/>
                      <a:pt x="22" y="28"/>
                    </a:cubicBezTo>
                    <a:cubicBezTo>
                      <a:pt x="22" y="28"/>
                      <a:pt x="21" y="28"/>
                      <a:pt x="21" y="28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19" y="27"/>
                      <a:pt x="18" y="27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7" y="26"/>
                    </a:cubicBezTo>
                    <a:cubicBezTo>
                      <a:pt x="17" y="26"/>
                      <a:pt x="15" y="26"/>
                      <a:pt x="15" y="26"/>
                    </a:cubicBezTo>
                    <a:cubicBezTo>
                      <a:pt x="14" y="26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8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15" y="29"/>
                      <a:pt x="16" y="29"/>
                      <a:pt x="16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5" y="34"/>
                      <a:pt x="25" y="34"/>
                    </a:cubicBezTo>
                    <a:cubicBezTo>
                      <a:pt x="25" y="34"/>
                      <a:pt x="26" y="34"/>
                      <a:pt x="28" y="35"/>
                    </a:cubicBezTo>
                    <a:cubicBezTo>
                      <a:pt x="29" y="35"/>
                      <a:pt x="29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2" y="37"/>
                      <a:pt x="32" y="37"/>
                    </a:cubicBezTo>
                    <a:cubicBezTo>
                      <a:pt x="32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0" y="39"/>
                      <a:pt x="30" y="39"/>
                      <a:pt x="30" y="38"/>
                    </a:cubicBezTo>
                    <a:cubicBezTo>
                      <a:pt x="29" y="38"/>
                      <a:pt x="29" y="38"/>
                      <a:pt x="28" y="38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6"/>
                    </a:cubicBezTo>
                    <a:cubicBezTo>
                      <a:pt x="27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3" y="35"/>
                    </a:cubicBezTo>
                    <a:cubicBezTo>
                      <a:pt x="23" y="34"/>
                      <a:pt x="22" y="34"/>
                      <a:pt x="21" y="34"/>
                    </a:cubicBezTo>
                    <a:cubicBezTo>
                      <a:pt x="21" y="34"/>
                      <a:pt x="20" y="33"/>
                      <a:pt x="19" y="33"/>
                    </a:cubicBezTo>
                    <a:cubicBezTo>
                      <a:pt x="19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7" y="32"/>
                      <a:pt x="17" y="32"/>
                    </a:cubicBezTo>
                    <a:cubicBezTo>
                      <a:pt x="16" y="32"/>
                      <a:pt x="16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1"/>
                      <a:pt x="14" y="30"/>
                      <a:pt x="13" y="29"/>
                    </a:cubicBezTo>
                    <a:cubicBezTo>
                      <a:pt x="13" y="29"/>
                      <a:pt x="13" y="28"/>
                      <a:pt x="13" y="27"/>
                    </a:cubicBezTo>
                    <a:cubicBezTo>
                      <a:pt x="13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lose/>
                    <a:moveTo>
                      <a:pt x="55" y="25"/>
                    </a:moveTo>
                    <a:cubicBezTo>
                      <a:pt x="55" y="25"/>
                      <a:pt x="55" y="25"/>
                      <a:pt x="55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25"/>
                      <a:pt x="56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lose/>
                    <a:moveTo>
                      <a:pt x="16" y="25"/>
                    </a:move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5"/>
                      <a:pt x="14" y="25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  <a:moveTo>
                      <a:pt x="46" y="25"/>
                    </a:move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7"/>
                      <a:pt x="47" y="26"/>
                      <a:pt x="47" y="26"/>
                    </a:cubicBezTo>
                    <a:cubicBezTo>
                      <a:pt x="46" y="26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lose/>
                    <a:moveTo>
                      <a:pt x="17" y="25"/>
                    </a:move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6"/>
                      <a:pt x="18" y="26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7" y="25"/>
                      <a:pt x="17" y="25"/>
                    </a:cubicBezTo>
                    <a:close/>
                    <a:moveTo>
                      <a:pt x="45" y="25"/>
                    </a:move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6"/>
                    </a:cubicBezTo>
                    <a:cubicBezTo>
                      <a:pt x="45" y="26"/>
                      <a:pt x="45" y="26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5"/>
                      <a:pt x="45" y="25"/>
                      <a:pt x="45" y="25"/>
                    </a:cubicBezTo>
                    <a:close/>
                    <a:moveTo>
                      <a:pt x="52" y="25"/>
                    </a:moveTo>
                    <a:cubicBezTo>
                      <a:pt x="52" y="25"/>
                      <a:pt x="51" y="25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2" y="26"/>
                      <a:pt x="52" y="26"/>
                    </a:cubicBezTo>
                    <a:cubicBezTo>
                      <a:pt x="53" y="26"/>
                      <a:pt x="53" y="26"/>
                      <a:pt x="53" y="25"/>
                    </a:cubicBezTo>
                    <a:cubicBezTo>
                      <a:pt x="53" y="25"/>
                      <a:pt x="53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lose/>
                    <a:moveTo>
                      <a:pt x="19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0" y="27"/>
                      <a:pt x="20" y="27"/>
                      <a:pt x="20" y="26"/>
                    </a:cubicBezTo>
                    <a:cubicBezTo>
                      <a:pt x="20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58" y="26"/>
                    </a:moveTo>
                    <a:cubicBezTo>
                      <a:pt x="58" y="26"/>
                      <a:pt x="58" y="26"/>
                      <a:pt x="58" y="26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7" y="29"/>
                      <a:pt x="57" y="29"/>
                    </a:cubicBezTo>
                    <a:cubicBezTo>
                      <a:pt x="57" y="29"/>
                      <a:pt x="56" y="29"/>
                      <a:pt x="56" y="29"/>
                    </a:cubicBezTo>
                    <a:cubicBezTo>
                      <a:pt x="56" y="29"/>
                      <a:pt x="56" y="29"/>
                      <a:pt x="56" y="29"/>
                    </a:cubicBezTo>
                    <a:cubicBezTo>
                      <a:pt x="56" y="29"/>
                      <a:pt x="56" y="29"/>
                      <a:pt x="56" y="29"/>
                    </a:cubicBezTo>
                    <a:cubicBezTo>
                      <a:pt x="56" y="29"/>
                      <a:pt x="56" y="29"/>
                      <a:pt x="55" y="28"/>
                    </a:cubicBezTo>
                    <a:cubicBezTo>
                      <a:pt x="55" y="28"/>
                      <a:pt x="55" y="27"/>
                      <a:pt x="55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6" y="26"/>
                      <a:pt x="56" y="26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lose/>
                    <a:moveTo>
                      <a:pt x="14" y="26"/>
                    </a:moveTo>
                    <a:cubicBezTo>
                      <a:pt x="14" y="26"/>
                      <a:pt x="13" y="27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lose/>
                    <a:moveTo>
                      <a:pt x="16" y="27"/>
                    </a:moveTo>
                    <a:cubicBezTo>
                      <a:pt x="17" y="26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9" y="27"/>
                    </a:cubicBezTo>
                    <a:cubicBezTo>
                      <a:pt x="19" y="27"/>
                      <a:pt x="19" y="27"/>
                      <a:pt x="19" y="28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30"/>
                    </a:cubicBezTo>
                    <a:cubicBezTo>
                      <a:pt x="25" y="30"/>
                      <a:pt x="26" y="31"/>
                      <a:pt x="26" y="31"/>
                    </a:cubicBezTo>
                    <a:cubicBezTo>
                      <a:pt x="28" y="32"/>
                      <a:pt x="29" y="32"/>
                      <a:pt x="30" y="33"/>
                    </a:cubicBezTo>
                    <a:cubicBezTo>
                      <a:pt x="30" y="33"/>
                      <a:pt x="31" y="33"/>
                      <a:pt x="32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1" y="36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8" y="35"/>
                    </a:cubicBezTo>
                    <a:cubicBezTo>
                      <a:pt x="28" y="35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6" y="34"/>
                      <a:pt x="26" y="33"/>
                    </a:cubicBezTo>
                    <a:cubicBezTo>
                      <a:pt x="26" y="33"/>
                      <a:pt x="25" y="33"/>
                      <a:pt x="25" y="33"/>
                    </a:cubicBezTo>
                    <a:cubicBezTo>
                      <a:pt x="25" y="33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29"/>
                      <a:pt x="16" y="29"/>
                      <a:pt x="15" y="28"/>
                    </a:cubicBezTo>
                    <a:cubicBezTo>
                      <a:pt x="15" y="28"/>
                      <a:pt x="15" y="28"/>
                      <a:pt x="15" y="27"/>
                    </a:cubicBezTo>
                    <a:cubicBezTo>
                      <a:pt x="15" y="27"/>
                      <a:pt x="15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lose/>
                    <a:moveTo>
                      <a:pt x="21" y="27"/>
                    </a:move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2" y="27"/>
                    </a:cubicBezTo>
                    <a:cubicBezTo>
                      <a:pt x="22" y="27"/>
                      <a:pt x="22" y="28"/>
                      <a:pt x="22" y="28"/>
                    </a:cubicBezTo>
                    <a:cubicBezTo>
                      <a:pt x="22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2" y="27"/>
                    </a:cubicBezTo>
                    <a:cubicBezTo>
                      <a:pt x="22" y="27"/>
                      <a:pt x="22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lose/>
                    <a:moveTo>
                      <a:pt x="67" y="27"/>
                    </a:moveTo>
                    <a:cubicBezTo>
                      <a:pt x="68" y="27"/>
                      <a:pt x="68" y="27"/>
                      <a:pt x="69" y="27"/>
                    </a:cubicBezTo>
                    <a:cubicBezTo>
                      <a:pt x="69" y="28"/>
                      <a:pt x="70" y="28"/>
                      <a:pt x="70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31"/>
                      <a:pt x="70" y="32"/>
                      <a:pt x="70" y="32"/>
                    </a:cubicBezTo>
                    <a:cubicBezTo>
                      <a:pt x="70" y="32"/>
                      <a:pt x="70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5" y="34"/>
                    </a:cubicBezTo>
                    <a:cubicBezTo>
                      <a:pt x="65" y="34"/>
                      <a:pt x="64" y="35"/>
                      <a:pt x="64" y="35"/>
                    </a:cubicBezTo>
                    <a:cubicBezTo>
                      <a:pt x="63" y="35"/>
                      <a:pt x="63" y="35"/>
                      <a:pt x="62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0" y="35"/>
                      <a:pt x="60" y="35"/>
                      <a:pt x="60" y="36"/>
                    </a:cubicBezTo>
                    <a:cubicBezTo>
                      <a:pt x="60" y="36"/>
                      <a:pt x="59" y="36"/>
                      <a:pt x="59" y="36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36"/>
                      <a:pt x="57" y="36"/>
                      <a:pt x="56" y="36"/>
                    </a:cubicBezTo>
                    <a:cubicBezTo>
                      <a:pt x="56" y="36"/>
                      <a:pt x="55" y="36"/>
                      <a:pt x="55" y="36"/>
                    </a:cubicBezTo>
                    <a:cubicBezTo>
                      <a:pt x="55" y="37"/>
                      <a:pt x="55" y="37"/>
                      <a:pt x="54" y="37"/>
                    </a:cubicBezTo>
                    <a:cubicBezTo>
                      <a:pt x="54" y="37"/>
                      <a:pt x="54" y="37"/>
                      <a:pt x="53" y="37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4" y="35"/>
                      <a:pt x="56" y="35"/>
                    </a:cubicBezTo>
                    <a:cubicBezTo>
                      <a:pt x="56" y="34"/>
                      <a:pt x="56" y="34"/>
                      <a:pt x="57" y="34"/>
                    </a:cubicBezTo>
                    <a:cubicBezTo>
                      <a:pt x="58" y="34"/>
                      <a:pt x="59" y="34"/>
                      <a:pt x="59" y="34"/>
                    </a:cubicBezTo>
                    <a:cubicBezTo>
                      <a:pt x="60" y="34"/>
                      <a:pt x="61" y="34"/>
                      <a:pt x="62" y="33"/>
                    </a:cubicBezTo>
                    <a:cubicBezTo>
                      <a:pt x="62" y="33"/>
                      <a:pt x="63" y="33"/>
                      <a:pt x="63" y="33"/>
                    </a:cubicBezTo>
                    <a:cubicBezTo>
                      <a:pt x="63" y="33"/>
                      <a:pt x="64" y="33"/>
                      <a:pt x="64" y="33"/>
                    </a:cubicBezTo>
                    <a:cubicBezTo>
                      <a:pt x="64" y="33"/>
                      <a:pt x="64" y="33"/>
                      <a:pt x="65" y="33"/>
                    </a:cubicBezTo>
                    <a:cubicBezTo>
                      <a:pt x="65" y="33"/>
                      <a:pt x="66" y="33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8" y="32"/>
                      <a:pt x="69" y="31"/>
                      <a:pt x="69" y="31"/>
                    </a:cubicBezTo>
                    <a:cubicBezTo>
                      <a:pt x="69" y="31"/>
                      <a:pt x="69" y="30"/>
                      <a:pt x="69" y="30"/>
                    </a:cubicBezTo>
                    <a:cubicBezTo>
                      <a:pt x="69" y="30"/>
                      <a:pt x="69" y="29"/>
                      <a:pt x="68" y="29"/>
                    </a:cubicBezTo>
                    <a:cubicBezTo>
                      <a:pt x="68" y="29"/>
                      <a:pt x="65" y="29"/>
                      <a:pt x="65" y="29"/>
                    </a:cubicBezTo>
                    <a:cubicBezTo>
                      <a:pt x="64" y="29"/>
                      <a:pt x="64" y="29"/>
                      <a:pt x="63" y="29"/>
                    </a:cubicBezTo>
                    <a:cubicBezTo>
                      <a:pt x="63" y="29"/>
                      <a:pt x="62" y="29"/>
                      <a:pt x="62" y="30"/>
                    </a:cubicBezTo>
                    <a:cubicBezTo>
                      <a:pt x="62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8" y="30"/>
                      <a:pt x="58" y="31"/>
                    </a:cubicBezTo>
                    <a:cubicBezTo>
                      <a:pt x="58" y="31"/>
                      <a:pt x="58" y="31"/>
                      <a:pt x="57" y="31"/>
                    </a:cubicBezTo>
                    <a:cubicBezTo>
                      <a:pt x="56" y="31"/>
                      <a:pt x="56" y="31"/>
                      <a:pt x="55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1"/>
                      <a:pt x="53" y="32"/>
                      <a:pt x="53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0" y="31"/>
                      <a:pt x="50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2" y="30"/>
                      <a:pt x="53" y="30"/>
                      <a:pt x="54" y="30"/>
                    </a:cubicBezTo>
                    <a:cubicBezTo>
                      <a:pt x="54" y="30"/>
                      <a:pt x="55" y="30"/>
                      <a:pt x="55" y="30"/>
                    </a:cubicBezTo>
                    <a:cubicBezTo>
                      <a:pt x="55" y="30"/>
                      <a:pt x="56" y="30"/>
                      <a:pt x="56" y="30"/>
                    </a:cubicBezTo>
                    <a:cubicBezTo>
                      <a:pt x="56" y="30"/>
                      <a:pt x="58" y="29"/>
                      <a:pt x="58" y="29"/>
                    </a:cubicBezTo>
                    <a:cubicBezTo>
                      <a:pt x="58" y="29"/>
                      <a:pt x="59" y="29"/>
                      <a:pt x="59" y="29"/>
                    </a:cubicBezTo>
                    <a:cubicBezTo>
                      <a:pt x="59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1" y="28"/>
                      <a:pt x="61" y="28"/>
                    </a:cubicBezTo>
                    <a:cubicBezTo>
                      <a:pt x="61" y="28"/>
                      <a:pt x="61" y="28"/>
                      <a:pt x="62" y="28"/>
                    </a:cubicBezTo>
                    <a:cubicBezTo>
                      <a:pt x="62" y="27"/>
                      <a:pt x="63" y="27"/>
                      <a:pt x="64" y="27"/>
                    </a:cubicBezTo>
                    <a:cubicBezTo>
                      <a:pt x="65" y="27"/>
                      <a:pt x="66" y="27"/>
                      <a:pt x="67" y="27"/>
                    </a:cubicBezTo>
                    <a:close/>
                    <a:moveTo>
                      <a:pt x="47" y="27"/>
                    </a:move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7" y="28"/>
                      <a:pt x="47" y="28"/>
                    </a:cubicBezTo>
                    <a:cubicBezTo>
                      <a:pt x="47" y="28"/>
                      <a:pt x="47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lose/>
                    <a:moveTo>
                      <a:pt x="67" y="27"/>
                    </a:move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8"/>
                      <a:pt x="67" y="28"/>
                      <a:pt x="66" y="28"/>
                    </a:cubicBezTo>
                    <a:cubicBezTo>
                      <a:pt x="66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67" y="28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lose/>
                    <a:moveTo>
                      <a:pt x="68" y="28"/>
                    </a:move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0" y="29"/>
                      <a:pt x="69" y="28"/>
                      <a:pt x="69" y="28"/>
                    </a:cubicBezTo>
                    <a:cubicBezTo>
                      <a:pt x="69" y="28"/>
                      <a:pt x="68" y="28"/>
                      <a:pt x="68" y="28"/>
                    </a:cubicBezTo>
                    <a:close/>
                    <a:moveTo>
                      <a:pt x="37" y="28"/>
                    </a:move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8"/>
                      <a:pt x="37" y="29"/>
                      <a:pt x="37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28"/>
                      <a:pt x="39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8"/>
                      <a:pt x="37" y="28"/>
                    </a:cubicBezTo>
                    <a:close/>
                    <a:moveTo>
                      <a:pt x="36" y="28"/>
                    </a:move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6" y="29"/>
                      <a:pt x="36" y="29"/>
                    </a:cubicBezTo>
                    <a:cubicBezTo>
                      <a:pt x="37" y="28"/>
                      <a:pt x="37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lose/>
                    <a:moveTo>
                      <a:pt x="46" y="28"/>
                    </a:moveTo>
                    <a:cubicBezTo>
                      <a:pt x="46" y="28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29"/>
                      <a:pt x="47" y="29"/>
                    </a:cubicBezTo>
                    <a:cubicBezTo>
                      <a:pt x="47" y="29"/>
                      <a:pt x="46" y="28"/>
                      <a:pt x="46" y="28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3" y="28"/>
                      <a:pt x="62" y="28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4" y="28"/>
                      <a:pt x="64" y="28"/>
                    </a:cubicBezTo>
                    <a:cubicBezTo>
                      <a:pt x="64" y="28"/>
                      <a:pt x="63" y="28"/>
                      <a:pt x="63" y="28"/>
                    </a:cubicBezTo>
                    <a:close/>
                    <a:moveTo>
                      <a:pt x="14" y="28"/>
                    </a:move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0"/>
                      <a:pt x="15" y="30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lose/>
                    <a:moveTo>
                      <a:pt x="35" y="28"/>
                    </a:moveTo>
                    <a:cubicBezTo>
                      <a:pt x="35" y="28"/>
                      <a:pt x="34" y="28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0"/>
                      <a:pt x="34" y="30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5" y="29"/>
                      <a:pt x="34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9"/>
                      <a:pt x="35" y="28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lose/>
                    <a:moveTo>
                      <a:pt x="25" y="28"/>
                    </a:moveTo>
                    <a:cubicBezTo>
                      <a:pt x="24" y="28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5" y="29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lose/>
                    <a:moveTo>
                      <a:pt x="61" y="29"/>
                    </a:moveTo>
                    <a:cubicBezTo>
                      <a:pt x="61" y="29"/>
                      <a:pt x="61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30"/>
                    </a:cubicBezTo>
                    <a:cubicBezTo>
                      <a:pt x="59" y="30"/>
                      <a:pt x="60" y="30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lose/>
                    <a:moveTo>
                      <a:pt x="41" y="29"/>
                    </a:move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2"/>
                      <a:pt x="41" y="32"/>
                    </a:cubicBezTo>
                    <a:cubicBezTo>
                      <a:pt x="40" y="33"/>
                      <a:pt x="40" y="35"/>
                      <a:pt x="39" y="36"/>
                    </a:cubicBezTo>
                    <a:cubicBezTo>
                      <a:pt x="39" y="36"/>
                      <a:pt x="39" y="37"/>
                      <a:pt x="39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9"/>
                      <a:pt x="38" y="39"/>
                    </a:cubicBezTo>
                    <a:cubicBezTo>
                      <a:pt x="38" y="40"/>
                      <a:pt x="37" y="42"/>
                      <a:pt x="36" y="43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5" y="47"/>
                      <a:pt x="35" y="47"/>
                      <a:pt x="34" y="47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3" y="50"/>
                    </a:cubicBezTo>
                    <a:cubicBezTo>
                      <a:pt x="33" y="50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6"/>
                      <a:pt x="31" y="57"/>
                      <a:pt x="31" y="57"/>
                    </a:cubicBezTo>
                    <a:cubicBezTo>
                      <a:pt x="30" y="58"/>
                      <a:pt x="30" y="58"/>
                      <a:pt x="30" y="59"/>
                    </a:cubicBezTo>
                    <a:cubicBezTo>
                      <a:pt x="29" y="60"/>
                      <a:pt x="29" y="61"/>
                      <a:pt x="28" y="62"/>
                    </a:cubicBezTo>
                    <a:cubicBezTo>
                      <a:pt x="28" y="62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3"/>
                      <a:pt x="25" y="65"/>
                      <a:pt x="25" y="65"/>
                    </a:cubicBezTo>
                    <a:cubicBezTo>
                      <a:pt x="25" y="65"/>
                      <a:pt x="24" y="66"/>
                      <a:pt x="24" y="66"/>
                    </a:cubicBezTo>
                    <a:cubicBezTo>
                      <a:pt x="23" y="68"/>
                      <a:pt x="19" y="71"/>
                      <a:pt x="17" y="72"/>
                    </a:cubicBezTo>
                    <a:cubicBezTo>
                      <a:pt x="17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5" y="72"/>
                    </a:cubicBezTo>
                    <a:cubicBezTo>
                      <a:pt x="5" y="72"/>
                      <a:pt x="1" y="67"/>
                      <a:pt x="2" y="58"/>
                    </a:cubicBezTo>
                    <a:cubicBezTo>
                      <a:pt x="2" y="57"/>
                      <a:pt x="2" y="56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2" y="55"/>
                      <a:pt x="3" y="55"/>
                      <a:pt x="3" y="56"/>
                    </a:cubicBezTo>
                    <a:cubicBezTo>
                      <a:pt x="3" y="56"/>
                      <a:pt x="3" y="57"/>
                      <a:pt x="3" y="57"/>
                    </a:cubicBezTo>
                    <a:cubicBezTo>
                      <a:pt x="3" y="62"/>
                      <a:pt x="4" y="66"/>
                      <a:pt x="9" y="67"/>
                    </a:cubicBezTo>
                    <a:cubicBezTo>
                      <a:pt x="15" y="68"/>
                      <a:pt x="22" y="63"/>
                      <a:pt x="26" y="60"/>
                    </a:cubicBezTo>
                    <a:cubicBezTo>
                      <a:pt x="27" y="59"/>
                      <a:pt x="28" y="58"/>
                      <a:pt x="29" y="56"/>
                    </a:cubicBezTo>
                    <a:cubicBezTo>
                      <a:pt x="29" y="55"/>
                      <a:pt x="30" y="54"/>
                      <a:pt x="30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6"/>
                      <a:pt x="33" y="46"/>
                    </a:cubicBezTo>
                    <a:cubicBezTo>
                      <a:pt x="33" y="46"/>
                      <a:pt x="34" y="46"/>
                      <a:pt x="34" y="45"/>
                    </a:cubicBezTo>
                    <a:cubicBezTo>
                      <a:pt x="34" y="45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5" y="44"/>
                      <a:pt x="35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5" y="42"/>
                      <a:pt x="36" y="41"/>
                      <a:pt x="36" y="41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7" y="39"/>
                      <a:pt x="37" y="39"/>
                    </a:cubicBezTo>
                    <a:cubicBezTo>
                      <a:pt x="37" y="39"/>
                      <a:pt x="37" y="39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8" y="37"/>
                    </a:cubicBezTo>
                    <a:cubicBezTo>
                      <a:pt x="38" y="37"/>
                      <a:pt x="38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9" y="35"/>
                      <a:pt x="39" y="35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40" y="32"/>
                      <a:pt x="40" y="32"/>
                    </a:cubicBezTo>
                    <a:cubicBezTo>
                      <a:pt x="40" y="31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lose/>
                    <a:moveTo>
                      <a:pt x="70" y="29"/>
                    </a:moveTo>
                    <a:cubicBezTo>
                      <a:pt x="70" y="29"/>
                      <a:pt x="70" y="29"/>
                      <a:pt x="70" y="30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0" y="31"/>
                      <a:pt x="70" y="31"/>
                      <a:pt x="70" y="30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0" y="29"/>
                      <a:pt x="70" y="29"/>
                    </a:cubicBezTo>
                    <a:close/>
                    <a:moveTo>
                      <a:pt x="38" y="29"/>
                    </a:moveTo>
                    <a:cubicBezTo>
                      <a:pt x="38" y="29"/>
                      <a:pt x="38" y="30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lose/>
                    <a:moveTo>
                      <a:pt x="58" y="29"/>
                    </a:move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29"/>
                      <a:pt x="58" y="29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8" y="30"/>
                      <a:pt x="58" y="30"/>
                    </a:cubicBezTo>
                    <a:cubicBezTo>
                      <a:pt x="59" y="30"/>
                      <a:pt x="59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lose/>
                    <a:moveTo>
                      <a:pt x="67" y="29"/>
                    </a:moveTo>
                    <a:cubicBezTo>
                      <a:pt x="67" y="29"/>
                      <a:pt x="68" y="29"/>
                      <a:pt x="68" y="29"/>
                    </a:cubicBezTo>
                    <a:cubicBezTo>
                      <a:pt x="68" y="30"/>
                      <a:pt x="69" y="30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1"/>
                      <a:pt x="67" y="31"/>
                      <a:pt x="67" y="31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5" y="32"/>
                      <a:pt x="64" y="32"/>
                      <a:pt x="64" y="32"/>
                    </a:cubicBezTo>
                    <a:cubicBezTo>
                      <a:pt x="64" y="32"/>
                      <a:pt x="63" y="33"/>
                      <a:pt x="62" y="33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60" y="33"/>
                      <a:pt x="59" y="33"/>
                      <a:pt x="57" y="34"/>
                    </a:cubicBezTo>
                    <a:cubicBezTo>
                      <a:pt x="56" y="34"/>
                      <a:pt x="55" y="34"/>
                      <a:pt x="55" y="34"/>
                    </a:cubicBezTo>
                    <a:cubicBezTo>
                      <a:pt x="54" y="34"/>
                      <a:pt x="53" y="35"/>
                      <a:pt x="53" y="35"/>
                    </a:cubicBezTo>
                    <a:cubicBezTo>
                      <a:pt x="53" y="35"/>
                      <a:pt x="53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1" y="34"/>
                      <a:pt x="51" y="33"/>
                    </a:cubicBezTo>
                    <a:cubicBezTo>
                      <a:pt x="51" y="33"/>
                      <a:pt x="51" y="33"/>
                      <a:pt x="51" y="32"/>
                    </a:cubicBezTo>
                    <a:cubicBezTo>
                      <a:pt x="51" y="32"/>
                      <a:pt x="51" y="32"/>
                      <a:pt x="52" y="32"/>
                    </a:cubicBezTo>
                    <a:cubicBezTo>
                      <a:pt x="52" y="32"/>
                      <a:pt x="53" y="32"/>
                      <a:pt x="53" y="32"/>
                    </a:cubicBezTo>
                    <a:cubicBezTo>
                      <a:pt x="54" y="32"/>
                      <a:pt x="54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6" y="32"/>
                      <a:pt x="56" y="32"/>
                      <a:pt x="57" y="31"/>
                    </a:cubicBezTo>
                    <a:cubicBezTo>
                      <a:pt x="57" y="31"/>
                      <a:pt x="58" y="31"/>
                      <a:pt x="58" y="31"/>
                    </a:cubicBezTo>
                    <a:cubicBezTo>
                      <a:pt x="58" y="31"/>
                      <a:pt x="59" y="31"/>
                      <a:pt x="59" y="31"/>
                    </a:cubicBezTo>
                    <a:cubicBezTo>
                      <a:pt x="59" y="31"/>
                      <a:pt x="60" y="31"/>
                      <a:pt x="60" y="31"/>
                    </a:cubicBezTo>
                    <a:cubicBezTo>
                      <a:pt x="60" y="31"/>
                      <a:pt x="61" y="30"/>
                      <a:pt x="62" y="30"/>
                    </a:cubicBezTo>
                    <a:cubicBezTo>
                      <a:pt x="62" y="30"/>
                      <a:pt x="63" y="30"/>
                      <a:pt x="64" y="30"/>
                    </a:cubicBezTo>
                    <a:cubicBezTo>
                      <a:pt x="64" y="30"/>
                      <a:pt x="65" y="30"/>
                      <a:pt x="65" y="29"/>
                    </a:cubicBezTo>
                    <a:cubicBezTo>
                      <a:pt x="66" y="29"/>
                      <a:pt x="66" y="29"/>
                      <a:pt x="67" y="29"/>
                    </a:cubicBezTo>
                    <a:close/>
                    <a:moveTo>
                      <a:pt x="15" y="30"/>
                    </a:move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0"/>
                      <a:pt x="17" y="30"/>
                      <a:pt x="16" y="30"/>
                    </a:cubicBezTo>
                    <a:cubicBezTo>
                      <a:pt x="16" y="30"/>
                      <a:pt x="15" y="30"/>
                      <a:pt x="15" y="30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1"/>
                      <a:pt x="29" y="31"/>
                      <a:pt x="29" y="31"/>
                    </a:cubicBezTo>
                    <a:cubicBezTo>
                      <a:pt x="29" y="30"/>
                      <a:pt x="28" y="30"/>
                      <a:pt x="28" y="30"/>
                    </a:cubicBezTo>
                    <a:cubicBezTo>
                      <a:pt x="28" y="30"/>
                      <a:pt x="27" y="30"/>
                      <a:pt x="27" y="30"/>
                    </a:cubicBezTo>
                    <a:close/>
                    <a:moveTo>
                      <a:pt x="48" y="30"/>
                    </a:move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7" y="31"/>
                    </a:cubicBezTo>
                    <a:cubicBezTo>
                      <a:pt x="47" y="30"/>
                      <a:pt x="47" y="31"/>
                      <a:pt x="47" y="31"/>
                    </a:cubicBezTo>
                    <a:cubicBezTo>
                      <a:pt x="47" y="32"/>
                      <a:pt x="47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2"/>
                      <a:pt x="48" y="32"/>
                    </a:cubicBezTo>
                    <a:cubicBezTo>
                      <a:pt x="48" y="32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lose/>
                    <a:moveTo>
                      <a:pt x="51" y="30"/>
                    </a:moveTo>
                    <a:cubicBezTo>
                      <a:pt x="51" y="30"/>
                      <a:pt x="51" y="30"/>
                      <a:pt x="51" y="30"/>
                    </a:cubicBezTo>
                    <a:cubicBezTo>
                      <a:pt x="52" y="30"/>
                      <a:pt x="52" y="30"/>
                      <a:pt x="51" y="30"/>
                    </a:cubicBezTo>
                    <a:cubicBezTo>
                      <a:pt x="51" y="30"/>
                      <a:pt x="51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30"/>
                      <a:pt x="51" y="30"/>
                      <a:pt x="51" y="30"/>
                    </a:cubicBezTo>
                    <a:close/>
                    <a:moveTo>
                      <a:pt x="56" y="30"/>
                    </a:move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5" y="31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lose/>
                    <a:moveTo>
                      <a:pt x="54" y="31"/>
                    </a:moveTo>
                    <a:cubicBezTo>
                      <a:pt x="54" y="31"/>
                      <a:pt x="54" y="31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2" y="31"/>
                      <a:pt x="52" y="31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lose/>
                    <a:moveTo>
                      <a:pt x="37" y="31"/>
                    </a:move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6" y="32"/>
                    </a:cubicBezTo>
                    <a:cubicBezTo>
                      <a:pt x="36" y="32"/>
                      <a:pt x="36" y="32"/>
                      <a:pt x="37" y="32"/>
                    </a:cubicBezTo>
                    <a:cubicBezTo>
                      <a:pt x="37" y="32"/>
                      <a:pt x="37" y="32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lose/>
                    <a:moveTo>
                      <a:pt x="30" y="31"/>
                    </a:move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1" y="31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1" y="31"/>
                      <a:pt x="31" y="31"/>
                    </a:cubicBezTo>
                    <a:cubicBezTo>
                      <a:pt x="31" y="31"/>
                      <a:pt x="30" y="31"/>
                      <a:pt x="30" y="31"/>
                    </a:cubicBezTo>
                    <a:close/>
                    <a:moveTo>
                      <a:pt x="18" y="31"/>
                    </a:moveTo>
                    <a:cubicBezTo>
                      <a:pt x="18" y="31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19" y="32"/>
                      <a:pt x="19" y="32"/>
                    </a:cubicBezTo>
                    <a:cubicBezTo>
                      <a:pt x="19" y="32"/>
                      <a:pt x="19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  <a:moveTo>
                      <a:pt x="50" y="31"/>
                    </a:move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2"/>
                      <a:pt x="50" y="33"/>
                    </a:cubicBezTo>
                    <a:cubicBezTo>
                      <a:pt x="50" y="33"/>
                      <a:pt x="50" y="33"/>
                      <a:pt x="51" y="33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5"/>
                      <a:pt x="51" y="35"/>
                    </a:cubicBezTo>
                    <a:cubicBezTo>
                      <a:pt x="51" y="35"/>
                      <a:pt x="52" y="36"/>
                      <a:pt x="52" y="36"/>
                    </a:cubicBezTo>
                    <a:cubicBezTo>
                      <a:pt x="52" y="36"/>
                      <a:pt x="52" y="37"/>
                      <a:pt x="52" y="37"/>
                    </a:cubicBezTo>
                    <a:cubicBezTo>
                      <a:pt x="52" y="38"/>
                      <a:pt x="52" y="37"/>
                      <a:pt x="51" y="36"/>
                    </a:cubicBezTo>
                    <a:cubicBezTo>
                      <a:pt x="51" y="36"/>
                      <a:pt x="51" y="35"/>
                      <a:pt x="51" y="35"/>
                    </a:cubicBezTo>
                    <a:cubicBezTo>
                      <a:pt x="50" y="34"/>
                      <a:pt x="50" y="34"/>
                      <a:pt x="50" y="33"/>
                    </a:cubicBezTo>
                    <a:cubicBezTo>
                      <a:pt x="50" y="33"/>
                      <a:pt x="50" y="33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1"/>
                      <a:pt x="50" y="31"/>
                      <a:pt x="50" y="31"/>
                    </a:cubicBezTo>
                    <a:close/>
                    <a:moveTo>
                      <a:pt x="14" y="32"/>
                    </a:move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4"/>
                      <a:pt x="18" y="34"/>
                      <a:pt x="19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1" y="35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3" y="37"/>
                      <a:pt x="23" y="37"/>
                    </a:cubicBezTo>
                    <a:cubicBezTo>
                      <a:pt x="23" y="37"/>
                      <a:pt x="24" y="37"/>
                      <a:pt x="24" y="37"/>
                    </a:cubicBezTo>
                    <a:cubicBezTo>
                      <a:pt x="26" y="38"/>
                      <a:pt x="26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4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2" y="38"/>
                      <a:pt x="22" y="38"/>
                    </a:cubicBezTo>
                    <a:cubicBezTo>
                      <a:pt x="22" y="38"/>
                      <a:pt x="21" y="38"/>
                      <a:pt x="21" y="38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8" y="36"/>
                    </a:cubicBezTo>
                    <a:cubicBezTo>
                      <a:pt x="18" y="36"/>
                      <a:pt x="17" y="35"/>
                      <a:pt x="17" y="35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5" y="34"/>
                      <a:pt x="15" y="34"/>
                      <a:pt x="14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3"/>
                      <a:pt x="13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lose/>
                    <a:moveTo>
                      <a:pt x="70" y="32"/>
                    </a:move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8" y="33"/>
                      <a:pt x="68" y="33"/>
                    </a:cubicBezTo>
                    <a:cubicBezTo>
                      <a:pt x="68" y="33"/>
                      <a:pt x="69" y="33"/>
                      <a:pt x="69" y="33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70" y="32"/>
                      <a:pt x="70" y="32"/>
                    </a:cubicBezTo>
                    <a:cubicBezTo>
                      <a:pt x="70" y="32"/>
                      <a:pt x="70" y="32"/>
                      <a:pt x="70" y="32"/>
                    </a:cubicBezTo>
                    <a:close/>
                    <a:moveTo>
                      <a:pt x="37" y="32"/>
                    </a:move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6" y="34"/>
                      <a:pt x="36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lose/>
                    <a:moveTo>
                      <a:pt x="21" y="32"/>
                    </a:move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lose/>
                    <a:moveTo>
                      <a:pt x="34" y="32"/>
                    </a:move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4" y="33"/>
                      <a:pt x="34" y="34"/>
                      <a:pt x="33" y="34"/>
                    </a:cubicBezTo>
                    <a:cubicBezTo>
                      <a:pt x="33" y="34"/>
                      <a:pt x="33" y="35"/>
                      <a:pt x="33" y="35"/>
                    </a:cubicBezTo>
                    <a:cubicBezTo>
                      <a:pt x="33" y="36"/>
                      <a:pt x="33" y="36"/>
                      <a:pt x="33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1" y="39"/>
                    </a:cubicBezTo>
                    <a:cubicBezTo>
                      <a:pt x="31" y="39"/>
                      <a:pt x="31" y="40"/>
                      <a:pt x="31" y="40"/>
                    </a:cubicBezTo>
                    <a:cubicBezTo>
                      <a:pt x="31" y="40"/>
                      <a:pt x="31" y="39"/>
                      <a:pt x="31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3" y="36"/>
                      <a:pt x="33" y="35"/>
                    </a:cubicBezTo>
                    <a:cubicBezTo>
                      <a:pt x="33" y="35"/>
                      <a:pt x="33" y="34"/>
                      <a:pt x="33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2"/>
                      <a:pt x="34" y="32"/>
                    </a:cubicBezTo>
                    <a:close/>
                    <a:moveTo>
                      <a:pt x="49" y="33"/>
                    </a:moveTo>
                    <a:cubicBezTo>
                      <a:pt x="49" y="33"/>
                      <a:pt x="48" y="33"/>
                      <a:pt x="49" y="33"/>
                    </a:cubicBezTo>
                    <a:cubicBezTo>
                      <a:pt x="49" y="34"/>
                      <a:pt x="49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5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3"/>
                      <a:pt x="49" y="33"/>
                      <a:pt x="49" y="33"/>
                    </a:cubicBezTo>
                    <a:close/>
                    <a:moveTo>
                      <a:pt x="67" y="33"/>
                    </a:moveTo>
                    <a:cubicBezTo>
                      <a:pt x="67" y="33"/>
                      <a:pt x="67" y="33"/>
                      <a:pt x="66" y="33"/>
                    </a:cubicBezTo>
                    <a:cubicBezTo>
                      <a:pt x="66" y="33"/>
                      <a:pt x="65" y="33"/>
                      <a:pt x="65" y="34"/>
                    </a:cubicBezTo>
                    <a:cubicBezTo>
                      <a:pt x="65" y="34"/>
                      <a:pt x="65" y="34"/>
                      <a:pt x="66" y="34"/>
                    </a:cubicBezTo>
                    <a:cubicBezTo>
                      <a:pt x="66" y="33"/>
                      <a:pt x="66" y="33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8" y="33"/>
                      <a:pt x="68" y="33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lose/>
                    <a:moveTo>
                      <a:pt x="18" y="33"/>
                    </a:moveTo>
                    <a:cubicBezTo>
                      <a:pt x="18" y="33"/>
                      <a:pt x="18" y="33"/>
                      <a:pt x="18" y="34"/>
                    </a:cubicBezTo>
                    <a:cubicBezTo>
                      <a:pt x="18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5"/>
                      <a:pt x="21" y="35"/>
                    </a:cubicBezTo>
                    <a:cubicBezTo>
                      <a:pt x="21" y="35"/>
                      <a:pt x="22" y="35"/>
                      <a:pt x="22" y="35"/>
                    </a:cubicBezTo>
                    <a:cubicBezTo>
                      <a:pt x="22" y="35"/>
                      <a:pt x="23" y="35"/>
                      <a:pt x="23" y="35"/>
                    </a:cubicBezTo>
                    <a:cubicBezTo>
                      <a:pt x="23" y="35"/>
                      <a:pt x="25" y="37"/>
                      <a:pt x="25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5" y="37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2" y="35"/>
                    </a:cubicBezTo>
                    <a:cubicBezTo>
                      <a:pt x="22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0" y="35"/>
                      <a:pt x="20" y="34"/>
                      <a:pt x="19" y="34"/>
                    </a:cubicBezTo>
                    <a:cubicBezTo>
                      <a:pt x="18" y="34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lose/>
                    <a:moveTo>
                      <a:pt x="70" y="34"/>
                    </a:moveTo>
                    <a:cubicBezTo>
                      <a:pt x="70" y="34"/>
                      <a:pt x="70" y="34"/>
                      <a:pt x="70" y="34"/>
                    </a:cubicBezTo>
                    <a:cubicBezTo>
                      <a:pt x="70" y="34"/>
                      <a:pt x="70" y="34"/>
                      <a:pt x="70" y="35"/>
                    </a:cubicBezTo>
                    <a:cubicBezTo>
                      <a:pt x="71" y="35"/>
                      <a:pt x="71" y="35"/>
                      <a:pt x="71" y="36"/>
                    </a:cubicBezTo>
                    <a:cubicBezTo>
                      <a:pt x="71" y="36"/>
                      <a:pt x="72" y="36"/>
                      <a:pt x="72" y="37"/>
                    </a:cubicBezTo>
                    <a:cubicBezTo>
                      <a:pt x="72" y="37"/>
                      <a:pt x="73" y="38"/>
                      <a:pt x="73" y="38"/>
                    </a:cubicBezTo>
                    <a:cubicBezTo>
                      <a:pt x="73" y="38"/>
                      <a:pt x="73" y="38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2" y="39"/>
                    </a:cubicBezTo>
                    <a:cubicBezTo>
                      <a:pt x="72" y="39"/>
                      <a:pt x="72" y="39"/>
                      <a:pt x="70" y="39"/>
                    </a:cubicBezTo>
                    <a:cubicBezTo>
                      <a:pt x="69" y="39"/>
                      <a:pt x="69" y="39"/>
                      <a:pt x="68" y="39"/>
                    </a:cubicBezTo>
                    <a:cubicBezTo>
                      <a:pt x="67" y="38"/>
                      <a:pt x="66" y="38"/>
                      <a:pt x="66" y="38"/>
                    </a:cubicBezTo>
                    <a:cubicBezTo>
                      <a:pt x="65" y="38"/>
                      <a:pt x="65" y="37"/>
                      <a:pt x="65" y="37"/>
                    </a:cubicBezTo>
                    <a:cubicBezTo>
                      <a:pt x="65" y="37"/>
                      <a:pt x="64" y="36"/>
                      <a:pt x="63" y="36"/>
                    </a:cubicBezTo>
                    <a:cubicBezTo>
                      <a:pt x="63" y="36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5" y="36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6" y="35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7" y="36"/>
                      <a:pt x="67" y="36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7" y="34"/>
                      <a:pt x="67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70" y="34"/>
                      <a:pt x="70" y="34"/>
                      <a:pt x="70" y="34"/>
                    </a:cubicBezTo>
                    <a:close/>
                    <a:moveTo>
                      <a:pt x="36" y="34"/>
                    </a:moveTo>
                    <a:cubicBezTo>
                      <a:pt x="36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6" y="35"/>
                      <a:pt x="36" y="35"/>
                      <a:pt x="35" y="36"/>
                    </a:cubicBezTo>
                    <a:cubicBezTo>
                      <a:pt x="35" y="37"/>
                      <a:pt x="35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lose/>
                    <a:moveTo>
                      <a:pt x="64" y="34"/>
                    </a:move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lose/>
                    <a:moveTo>
                      <a:pt x="24" y="34"/>
                    </a:move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lose/>
                    <a:moveTo>
                      <a:pt x="61" y="34"/>
                    </a:move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59" y="35"/>
                      <a:pt x="59" y="35"/>
                    </a:cubicBezTo>
                    <a:cubicBezTo>
                      <a:pt x="60" y="35"/>
                      <a:pt x="60" y="35"/>
                      <a:pt x="60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lose/>
                    <a:moveTo>
                      <a:pt x="12" y="34"/>
                    </a:moveTo>
                    <a:cubicBezTo>
                      <a:pt x="14" y="34"/>
                      <a:pt x="14" y="34"/>
                      <a:pt x="14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6"/>
                    </a:cubicBezTo>
                    <a:cubicBezTo>
                      <a:pt x="16" y="36"/>
                      <a:pt x="17" y="36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20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3" y="39"/>
                      <a:pt x="23" y="39"/>
                    </a:cubicBezTo>
                    <a:cubicBezTo>
                      <a:pt x="23" y="39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40"/>
                      <a:pt x="25" y="40"/>
                      <a:pt x="25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8" y="42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5" y="43"/>
                      <a:pt x="25" y="43"/>
                    </a:cubicBezTo>
                    <a:cubicBezTo>
                      <a:pt x="25" y="43"/>
                      <a:pt x="25" y="42"/>
                      <a:pt x="24" y="42"/>
                    </a:cubicBezTo>
                    <a:cubicBezTo>
                      <a:pt x="24" y="42"/>
                      <a:pt x="23" y="42"/>
                      <a:pt x="23" y="41"/>
                    </a:cubicBezTo>
                    <a:cubicBezTo>
                      <a:pt x="22" y="41"/>
                      <a:pt x="21" y="41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8" y="39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6" y="38"/>
                    </a:cubicBezTo>
                    <a:cubicBezTo>
                      <a:pt x="16" y="37"/>
                      <a:pt x="14" y="37"/>
                      <a:pt x="14" y="36"/>
                    </a:cubicBezTo>
                    <a:cubicBezTo>
                      <a:pt x="14" y="36"/>
                      <a:pt x="13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7"/>
                    </a:cubicBezTo>
                    <a:cubicBezTo>
                      <a:pt x="11" y="38"/>
                      <a:pt x="11" y="38"/>
                      <a:pt x="12" y="38"/>
                    </a:cubicBezTo>
                    <a:cubicBezTo>
                      <a:pt x="12" y="39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4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6" y="41"/>
                    </a:cubicBezTo>
                    <a:cubicBezTo>
                      <a:pt x="16" y="41"/>
                      <a:pt x="16" y="42"/>
                      <a:pt x="16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3"/>
                      <a:pt x="18" y="43"/>
                      <a:pt x="18" y="43"/>
                    </a:cubicBezTo>
                    <a:cubicBezTo>
                      <a:pt x="19" y="43"/>
                      <a:pt x="19" y="44"/>
                      <a:pt x="19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1" y="44"/>
                    </a:cubicBezTo>
                    <a:cubicBezTo>
                      <a:pt x="21" y="44"/>
                      <a:pt x="21" y="45"/>
                      <a:pt x="22" y="45"/>
                    </a:cubicBezTo>
                    <a:cubicBezTo>
                      <a:pt x="22" y="45"/>
                      <a:pt x="23" y="45"/>
                      <a:pt x="23" y="45"/>
                    </a:cubicBezTo>
                    <a:cubicBezTo>
                      <a:pt x="24" y="45"/>
                      <a:pt x="24" y="46"/>
                      <a:pt x="25" y="46"/>
                    </a:cubicBezTo>
                    <a:cubicBezTo>
                      <a:pt x="25" y="46"/>
                      <a:pt x="26" y="47"/>
                      <a:pt x="26" y="47"/>
                    </a:cubicBezTo>
                    <a:cubicBezTo>
                      <a:pt x="26" y="47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7" y="49"/>
                      <a:pt x="27" y="49"/>
                      <a:pt x="26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5" y="49"/>
                      <a:pt x="25" y="49"/>
                      <a:pt x="24" y="49"/>
                    </a:cubicBezTo>
                    <a:cubicBezTo>
                      <a:pt x="24" y="48"/>
                      <a:pt x="22" y="47"/>
                      <a:pt x="22" y="46"/>
                    </a:cubicBezTo>
                    <a:cubicBezTo>
                      <a:pt x="22" y="46"/>
                      <a:pt x="22" y="46"/>
                      <a:pt x="21" y="46"/>
                    </a:cubicBezTo>
                    <a:cubicBezTo>
                      <a:pt x="21" y="46"/>
                      <a:pt x="20" y="46"/>
                      <a:pt x="20" y="46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7" y="44"/>
                      <a:pt x="17" y="44"/>
                    </a:cubicBezTo>
                    <a:cubicBezTo>
                      <a:pt x="17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4" y="43"/>
                    </a:cubicBezTo>
                    <a:cubicBezTo>
                      <a:pt x="14" y="43"/>
                      <a:pt x="14" y="42"/>
                      <a:pt x="1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9" y="38"/>
                      <a:pt x="9" y="38"/>
                    </a:cubicBezTo>
                    <a:cubicBezTo>
                      <a:pt x="9" y="36"/>
                      <a:pt x="10" y="35"/>
                      <a:pt x="11" y="34"/>
                    </a:cubicBezTo>
                    <a:cubicBezTo>
                      <a:pt x="11" y="34"/>
                      <a:pt x="11" y="34"/>
                      <a:pt x="12" y="34"/>
                    </a:cubicBezTo>
                    <a:close/>
                    <a:moveTo>
                      <a:pt x="70" y="34"/>
                    </a:moveTo>
                    <a:cubicBezTo>
                      <a:pt x="70" y="34"/>
                      <a:pt x="70" y="34"/>
                      <a:pt x="70" y="34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70" y="35"/>
                      <a:pt x="70" y="36"/>
                      <a:pt x="70" y="36"/>
                    </a:cubicBezTo>
                    <a:cubicBezTo>
                      <a:pt x="70" y="36"/>
                      <a:pt x="70" y="35"/>
                      <a:pt x="70" y="35"/>
                    </a:cubicBezTo>
                    <a:cubicBezTo>
                      <a:pt x="70" y="35"/>
                      <a:pt x="70" y="34"/>
                      <a:pt x="70" y="34"/>
                    </a:cubicBezTo>
                    <a:close/>
                    <a:moveTo>
                      <a:pt x="58" y="35"/>
                    </a:move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6"/>
                      <a:pt x="57" y="36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lose/>
                    <a:moveTo>
                      <a:pt x="12" y="35"/>
                    </a:moveTo>
                    <a:cubicBezTo>
                      <a:pt x="11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2" y="35"/>
                    </a:cubicBezTo>
                    <a:close/>
                    <a:moveTo>
                      <a:pt x="69" y="35"/>
                    </a:move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lose/>
                    <a:moveTo>
                      <a:pt x="26" y="35"/>
                    </a:move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7" y="35"/>
                    </a:cubicBezTo>
                    <a:cubicBezTo>
                      <a:pt x="27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lose/>
                    <a:moveTo>
                      <a:pt x="10" y="35"/>
                    </a:move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5"/>
                      <a:pt x="11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lose/>
                    <a:moveTo>
                      <a:pt x="55" y="35"/>
                    </a:moveTo>
                    <a:cubicBezTo>
                      <a:pt x="55" y="35"/>
                      <a:pt x="55" y="35"/>
                      <a:pt x="55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5" y="36"/>
                    </a:cubicBezTo>
                    <a:cubicBezTo>
                      <a:pt x="55" y="36"/>
                      <a:pt x="56" y="35"/>
                      <a:pt x="55" y="35"/>
                    </a:cubicBezTo>
                    <a:close/>
                    <a:moveTo>
                      <a:pt x="14" y="35"/>
                    </a:move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15" y="36"/>
                      <a:pt x="16" y="36"/>
                      <a:pt x="16" y="36"/>
                    </a:cubicBezTo>
                    <a:cubicBezTo>
                      <a:pt x="16" y="36"/>
                      <a:pt x="14" y="35"/>
                      <a:pt x="14" y="35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6"/>
                      <a:pt x="50" y="36"/>
                    </a:cubicBezTo>
                    <a:cubicBezTo>
                      <a:pt x="50" y="37"/>
                      <a:pt x="50" y="37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36"/>
                      <a:pt x="49" y="37"/>
                      <a:pt x="49" y="37"/>
                    </a:cubicBezTo>
                    <a:cubicBezTo>
                      <a:pt x="49" y="37"/>
                      <a:pt x="49" y="38"/>
                      <a:pt x="49" y="38"/>
                    </a:cubicBezTo>
                    <a:cubicBezTo>
                      <a:pt x="49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7"/>
                      <a:pt x="50" y="37"/>
                    </a:cubicBezTo>
                    <a:cubicBezTo>
                      <a:pt x="50" y="37"/>
                      <a:pt x="50" y="37"/>
                      <a:pt x="50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7"/>
                      <a:pt x="50" y="37"/>
                      <a:pt x="50" y="37"/>
                    </a:cubicBezTo>
                    <a:cubicBezTo>
                      <a:pt x="50" y="37"/>
                      <a:pt x="50" y="37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5"/>
                      <a:pt x="50" y="35"/>
                      <a:pt x="50" y="35"/>
                    </a:cubicBezTo>
                    <a:close/>
                    <a:moveTo>
                      <a:pt x="62" y="35"/>
                    </a:move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7"/>
                      <a:pt x="64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6" y="40"/>
                      <a:pt x="65" y="40"/>
                      <a:pt x="65" y="40"/>
                    </a:cubicBezTo>
                    <a:cubicBezTo>
                      <a:pt x="63" y="41"/>
                      <a:pt x="61" y="41"/>
                      <a:pt x="59" y="42"/>
                    </a:cubicBezTo>
                    <a:cubicBezTo>
                      <a:pt x="59" y="43"/>
                      <a:pt x="58" y="43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3"/>
                      <a:pt x="57" y="43"/>
                      <a:pt x="57" y="42"/>
                    </a:cubicBezTo>
                    <a:cubicBezTo>
                      <a:pt x="57" y="42"/>
                      <a:pt x="58" y="42"/>
                      <a:pt x="58" y="42"/>
                    </a:cubicBezTo>
                    <a:cubicBezTo>
                      <a:pt x="58" y="42"/>
                      <a:pt x="58" y="42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8" y="40"/>
                      <a:pt x="58" y="40"/>
                      <a:pt x="58" y="38"/>
                    </a:cubicBezTo>
                    <a:cubicBezTo>
                      <a:pt x="58" y="37"/>
                      <a:pt x="58" y="37"/>
                      <a:pt x="59" y="37"/>
                    </a:cubicBezTo>
                    <a:cubicBezTo>
                      <a:pt x="59" y="36"/>
                      <a:pt x="59" y="36"/>
                      <a:pt x="60" y="36"/>
                    </a:cubicBezTo>
                    <a:cubicBezTo>
                      <a:pt x="60" y="36"/>
                      <a:pt x="60" y="36"/>
                      <a:pt x="61" y="36"/>
                    </a:cubicBezTo>
                    <a:lnTo>
                      <a:pt x="62" y="35"/>
                    </a:lnTo>
                    <a:close/>
                    <a:moveTo>
                      <a:pt x="37" y="36"/>
                    </a:move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lose/>
                    <a:moveTo>
                      <a:pt x="68" y="36"/>
                    </a:moveTo>
                    <a:cubicBezTo>
                      <a:pt x="68" y="36"/>
                      <a:pt x="67" y="36"/>
                      <a:pt x="68" y="36"/>
                    </a:cubicBezTo>
                    <a:cubicBezTo>
                      <a:pt x="68" y="36"/>
                      <a:pt x="69" y="37"/>
                      <a:pt x="69" y="37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8" y="37"/>
                      <a:pt x="68" y="38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7"/>
                      <a:pt x="70" y="37"/>
                      <a:pt x="69" y="37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lose/>
                    <a:moveTo>
                      <a:pt x="70" y="36"/>
                    </a:move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2" y="37"/>
                      <a:pt x="71" y="37"/>
                    </a:cubicBezTo>
                    <a:cubicBezTo>
                      <a:pt x="71" y="36"/>
                      <a:pt x="71" y="36"/>
                      <a:pt x="71" y="37"/>
                    </a:cubicBezTo>
                    <a:cubicBezTo>
                      <a:pt x="71" y="37"/>
                      <a:pt x="71" y="37"/>
                      <a:pt x="71" y="36"/>
                    </a:cubicBezTo>
                    <a:cubicBezTo>
                      <a:pt x="71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4" y="36"/>
                      <a:pt x="34" y="37"/>
                    </a:cubicBezTo>
                    <a:cubicBezTo>
                      <a:pt x="34" y="37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7"/>
                    </a:cubicBezTo>
                    <a:cubicBezTo>
                      <a:pt x="35" y="37"/>
                      <a:pt x="35" y="37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lose/>
                    <a:moveTo>
                      <a:pt x="66" y="36"/>
                    </a:moveTo>
                    <a:cubicBezTo>
                      <a:pt x="66" y="36"/>
                      <a:pt x="66" y="37"/>
                      <a:pt x="66" y="37"/>
                    </a:cubicBezTo>
                    <a:cubicBezTo>
                      <a:pt x="66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8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6" y="36"/>
                      <a:pt x="66" y="3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30" y="37"/>
                      <a:pt x="31" y="37"/>
                    </a:cubicBezTo>
                    <a:cubicBezTo>
                      <a:pt x="31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  <a:moveTo>
                      <a:pt x="12" y="37"/>
                    </a:moveTo>
                    <a:cubicBezTo>
                      <a:pt x="13" y="36"/>
                      <a:pt x="13" y="37"/>
                      <a:pt x="13" y="37"/>
                    </a:cubicBezTo>
                    <a:cubicBezTo>
                      <a:pt x="14" y="37"/>
                      <a:pt x="14" y="37"/>
                      <a:pt x="15" y="37"/>
                    </a:cubicBezTo>
                    <a:cubicBezTo>
                      <a:pt x="15" y="38"/>
                      <a:pt x="16" y="38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40"/>
                      <a:pt x="18" y="40"/>
                    </a:cubicBezTo>
                    <a:cubicBezTo>
                      <a:pt x="19" y="40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2" y="42"/>
                    </a:cubicBezTo>
                    <a:cubicBezTo>
                      <a:pt x="22" y="42"/>
                      <a:pt x="23" y="42"/>
                      <a:pt x="23" y="42"/>
                    </a:cubicBezTo>
                    <a:cubicBezTo>
                      <a:pt x="23" y="42"/>
                      <a:pt x="24" y="43"/>
                      <a:pt x="24" y="43"/>
                    </a:cubicBezTo>
                    <a:cubicBezTo>
                      <a:pt x="25" y="43"/>
                      <a:pt x="27" y="44"/>
                      <a:pt x="27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6"/>
                      <a:pt x="28" y="46"/>
                    </a:cubicBezTo>
                    <a:cubicBezTo>
                      <a:pt x="28" y="46"/>
                      <a:pt x="28" y="47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6" y="47"/>
                    </a:cubicBezTo>
                    <a:cubicBezTo>
                      <a:pt x="26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4" y="45"/>
                    </a:cubicBezTo>
                    <a:cubicBezTo>
                      <a:pt x="24" y="45"/>
                      <a:pt x="23" y="45"/>
                      <a:pt x="23" y="45"/>
                    </a:cubicBezTo>
                    <a:cubicBezTo>
                      <a:pt x="22" y="44"/>
                      <a:pt x="22" y="44"/>
                      <a:pt x="21" y="44"/>
                    </a:cubicBezTo>
                    <a:cubicBezTo>
                      <a:pt x="21" y="44"/>
                      <a:pt x="20" y="43"/>
                      <a:pt x="20" y="43"/>
                    </a:cubicBezTo>
                    <a:cubicBezTo>
                      <a:pt x="19" y="43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6" y="41"/>
                      <a:pt x="16" y="41"/>
                    </a:cubicBezTo>
                    <a:cubicBezTo>
                      <a:pt x="16" y="41"/>
                      <a:pt x="14" y="40"/>
                      <a:pt x="14" y="39"/>
                    </a:cubicBezTo>
                    <a:cubicBezTo>
                      <a:pt x="14" y="39"/>
                      <a:pt x="13" y="39"/>
                      <a:pt x="13" y="39"/>
                    </a:cubicBezTo>
                    <a:cubicBezTo>
                      <a:pt x="12" y="38"/>
                      <a:pt x="11" y="38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lose/>
                    <a:moveTo>
                      <a:pt x="17" y="37"/>
                    </a:move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8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7"/>
                      <a:pt x="17" y="37"/>
                      <a:pt x="17" y="37"/>
                    </a:cubicBezTo>
                    <a:close/>
                    <a:moveTo>
                      <a:pt x="10" y="37"/>
                    </a:moveTo>
                    <a:cubicBezTo>
                      <a:pt x="10" y="37"/>
                      <a:pt x="10" y="37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9"/>
                      <a:pt x="11" y="39"/>
                      <a:pt x="11" y="38"/>
                    </a:cubicBezTo>
                    <a:cubicBezTo>
                      <a:pt x="11" y="38"/>
                      <a:pt x="10" y="37"/>
                      <a:pt x="10" y="37"/>
                    </a:cubicBezTo>
                    <a:close/>
                    <a:moveTo>
                      <a:pt x="71" y="38"/>
                    </a:move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1" y="38"/>
                      <a:pt x="71" y="38"/>
                    </a:cubicBezTo>
                    <a:close/>
                    <a:moveTo>
                      <a:pt x="35" y="38"/>
                    </a:moveTo>
                    <a:cubicBezTo>
                      <a:pt x="35" y="38"/>
                      <a:pt x="35" y="38"/>
                      <a:pt x="34" y="39"/>
                    </a:cubicBezTo>
                    <a:cubicBezTo>
                      <a:pt x="34" y="39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5" y="40"/>
                    </a:cubicBezTo>
                    <a:cubicBezTo>
                      <a:pt x="35" y="40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lose/>
                    <a:moveTo>
                      <a:pt x="20" y="38"/>
                    </a:moveTo>
                    <a:cubicBezTo>
                      <a:pt x="20" y="38"/>
                      <a:pt x="20" y="38"/>
                      <a:pt x="20" y="38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lose/>
                    <a:moveTo>
                      <a:pt x="51" y="39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lose/>
                    <a:moveTo>
                      <a:pt x="11" y="39"/>
                    </a:move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40"/>
                      <a:pt x="11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lose/>
                    <a:moveTo>
                      <a:pt x="33" y="39"/>
                    </a:moveTo>
                    <a:cubicBezTo>
                      <a:pt x="33" y="39"/>
                      <a:pt x="33" y="40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0"/>
                    </a:cubicBezTo>
                    <a:cubicBezTo>
                      <a:pt x="34" y="40"/>
                      <a:pt x="34" y="39"/>
                      <a:pt x="33" y="39"/>
                    </a:cubicBezTo>
                    <a:close/>
                    <a:moveTo>
                      <a:pt x="56" y="39"/>
                    </a:moveTo>
                    <a:cubicBezTo>
                      <a:pt x="55" y="39"/>
                      <a:pt x="55" y="39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6" y="41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39"/>
                      <a:pt x="56" y="39"/>
                    </a:cubicBezTo>
                    <a:close/>
                    <a:moveTo>
                      <a:pt x="50" y="39"/>
                    </a:move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40"/>
                      <a:pt x="50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0"/>
                    </a:cubicBezTo>
                    <a:cubicBezTo>
                      <a:pt x="50" y="40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lose/>
                    <a:moveTo>
                      <a:pt x="57" y="39"/>
                    </a:moveTo>
                    <a:cubicBezTo>
                      <a:pt x="57" y="39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39"/>
                      <a:pt x="57" y="39"/>
                    </a:cubicBezTo>
                    <a:close/>
                    <a:moveTo>
                      <a:pt x="71" y="40"/>
                    </a:move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3" y="40"/>
                      <a:pt x="73" y="40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73" y="46"/>
                      <a:pt x="73" y="47"/>
                      <a:pt x="71" y="50"/>
                    </a:cubicBezTo>
                    <a:cubicBezTo>
                      <a:pt x="69" y="53"/>
                      <a:pt x="60" y="54"/>
                      <a:pt x="57" y="50"/>
                    </a:cubicBezTo>
                    <a:cubicBezTo>
                      <a:pt x="56" y="49"/>
                      <a:pt x="55" y="48"/>
                      <a:pt x="54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5" y="46"/>
                      <a:pt x="55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7" y="44"/>
                      <a:pt x="57" y="44"/>
                    </a:cubicBezTo>
                    <a:cubicBezTo>
                      <a:pt x="63" y="41"/>
                      <a:pt x="67" y="40"/>
                      <a:pt x="71" y="40"/>
                    </a:cubicBezTo>
                    <a:close/>
                    <a:moveTo>
                      <a:pt x="22" y="40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2" y="40"/>
                    </a:cubicBezTo>
                    <a:close/>
                    <a:moveTo>
                      <a:pt x="54" y="40"/>
                    </a:move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4" y="40"/>
                      <a:pt x="54" y="40"/>
                    </a:cubicBezTo>
                    <a:cubicBezTo>
                      <a:pt x="54" y="40"/>
                      <a:pt x="55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lose/>
                    <a:moveTo>
                      <a:pt x="9" y="40"/>
                    </a:moveTo>
                    <a:cubicBezTo>
                      <a:pt x="9" y="40"/>
                      <a:pt x="9" y="40"/>
                      <a:pt x="9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8" y="42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8" y="45"/>
                      <a:pt x="8" y="45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3"/>
                    </a:cubicBezTo>
                    <a:cubicBezTo>
                      <a:pt x="8" y="43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9" y="44"/>
                      <a:pt x="9" y="43"/>
                      <a:pt x="9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1" y="43"/>
                    </a:cubicBezTo>
                    <a:cubicBezTo>
                      <a:pt x="11" y="43"/>
                      <a:pt x="12" y="44"/>
                      <a:pt x="12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5"/>
                      <a:pt x="12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5"/>
                      <a:pt x="14" y="44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4"/>
                      <a:pt x="14" y="45"/>
                      <a:pt x="14" y="45"/>
                    </a:cubicBezTo>
                    <a:cubicBezTo>
                      <a:pt x="13" y="46"/>
                      <a:pt x="13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5"/>
                      <a:pt x="14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6"/>
                      <a:pt x="15" y="46"/>
                      <a:pt x="14" y="46"/>
                    </a:cubicBezTo>
                    <a:cubicBezTo>
                      <a:pt x="14" y="46"/>
                      <a:pt x="13" y="47"/>
                      <a:pt x="13" y="48"/>
                    </a:cubicBezTo>
                    <a:cubicBezTo>
                      <a:pt x="12" y="48"/>
                      <a:pt x="12" y="48"/>
                      <a:pt x="9" y="49"/>
                    </a:cubicBezTo>
                    <a:cubicBezTo>
                      <a:pt x="9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7"/>
                      <a:pt x="6" y="45"/>
                      <a:pt x="6" y="46"/>
                    </a:cubicBezTo>
                    <a:cubicBezTo>
                      <a:pt x="6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1"/>
                    </a:cubicBezTo>
                    <a:cubicBezTo>
                      <a:pt x="8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0"/>
                    </a:cubicBezTo>
                    <a:close/>
                    <a:moveTo>
                      <a:pt x="13" y="40"/>
                    </a:move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42"/>
                      <a:pt x="14" y="42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3" y="41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lose/>
                    <a:moveTo>
                      <a:pt x="10" y="40"/>
                    </a:moveTo>
                    <a:cubicBezTo>
                      <a:pt x="10" y="40"/>
                      <a:pt x="10" y="41"/>
                      <a:pt x="11" y="41"/>
                    </a:cubicBezTo>
                    <a:cubicBezTo>
                      <a:pt x="11" y="41"/>
                      <a:pt x="11" y="41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3" y="43"/>
                    </a:cubicBezTo>
                    <a:cubicBezTo>
                      <a:pt x="14" y="43"/>
                      <a:pt x="15" y="43"/>
                      <a:pt x="15" y="44"/>
                    </a:cubicBezTo>
                    <a:cubicBezTo>
                      <a:pt x="15" y="44"/>
                      <a:pt x="16" y="44"/>
                      <a:pt x="16" y="44"/>
                    </a:cubicBezTo>
                    <a:cubicBezTo>
                      <a:pt x="17" y="44"/>
                      <a:pt x="17" y="45"/>
                      <a:pt x="17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46"/>
                      <a:pt x="19" y="46"/>
                      <a:pt x="20" y="46"/>
                    </a:cubicBezTo>
                    <a:cubicBezTo>
                      <a:pt x="20" y="46"/>
                      <a:pt x="20" y="46"/>
                      <a:pt x="21" y="46"/>
                    </a:cubicBezTo>
                    <a:cubicBezTo>
                      <a:pt x="21" y="46"/>
                      <a:pt x="21" y="47"/>
                      <a:pt x="21" y="47"/>
                    </a:cubicBezTo>
                    <a:cubicBezTo>
                      <a:pt x="21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1" y="47"/>
                    </a:cubicBezTo>
                    <a:cubicBezTo>
                      <a:pt x="21" y="47"/>
                      <a:pt x="21" y="47"/>
                      <a:pt x="20" y="47"/>
                    </a:cubicBezTo>
                    <a:cubicBezTo>
                      <a:pt x="18" y="46"/>
                      <a:pt x="17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5" y="44"/>
                    </a:cubicBezTo>
                    <a:cubicBezTo>
                      <a:pt x="15" y="44"/>
                      <a:pt x="14" y="44"/>
                      <a:pt x="13" y="44"/>
                    </a:cubicBezTo>
                    <a:cubicBezTo>
                      <a:pt x="13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1" y="43"/>
                      <a:pt x="11" y="42"/>
                      <a:pt x="11" y="42"/>
                    </a:cubicBezTo>
                    <a:cubicBezTo>
                      <a:pt x="11" y="42"/>
                      <a:pt x="10" y="42"/>
                      <a:pt x="10" y="42"/>
                    </a:cubicBezTo>
                    <a:cubicBezTo>
                      <a:pt x="10" y="42"/>
                      <a:pt x="10" y="41"/>
                      <a:pt x="10" y="41"/>
                    </a:cubicBezTo>
                    <a:cubicBezTo>
                      <a:pt x="10" y="41"/>
                      <a:pt x="10" y="40"/>
                      <a:pt x="10" y="40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3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3"/>
                      <a:pt x="33" y="42"/>
                      <a:pt x="34" y="42"/>
                    </a:cubicBezTo>
                    <a:cubicBezTo>
                      <a:pt x="34" y="42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51" y="41"/>
                    </a:move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2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0" y="41"/>
                      <a:pt x="54" y="42"/>
                      <a:pt x="54" y="42"/>
                    </a:cubicBezTo>
                    <a:cubicBezTo>
                      <a:pt x="54" y="41"/>
                      <a:pt x="54" y="41"/>
                      <a:pt x="53" y="41"/>
                    </a:cubicBezTo>
                    <a:cubicBezTo>
                      <a:pt x="52" y="41"/>
                      <a:pt x="51" y="41"/>
                      <a:pt x="51" y="41"/>
                    </a:cubicBezTo>
                    <a:close/>
                    <a:moveTo>
                      <a:pt x="55" y="41"/>
                    </a:move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4" y="41"/>
                      <a:pt x="55" y="42"/>
                    </a:cubicBezTo>
                    <a:cubicBezTo>
                      <a:pt x="55" y="42"/>
                      <a:pt x="56" y="42"/>
                      <a:pt x="56" y="42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5" y="41"/>
                      <a:pt x="55" y="41"/>
                    </a:cubicBezTo>
                    <a:close/>
                    <a:moveTo>
                      <a:pt x="25" y="41"/>
                    </a:move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2"/>
                      <a:pt x="25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5" y="42"/>
                    </a:cubicBezTo>
                    <a:cubicBezTo>
                      <a:pt x="25" y="41"/>
                      <a:pt x="25" y="41"/>
                      <a:pt x="25" y="41"/>
                    </a:cubicBezTo>
                    <a:close/>
                    <a:moveTo>
                      <a:pt x="32" y="42"/>
                    </a:move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6" y="43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3"/>
                      <a:pt x="16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2"/>
                      <a:pt x="15" y="42"/>
                    </a:cubicBezTo>
                    <a:close/>
                    <a:moveTo>
                      <a:pt x="54" y="42"/>
                    </a:move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3"/>
                      <a:pt x="53" y="43"/>
                      <a:pt x="54" y="43"/>
                    </a:cubicBezTo>
                    <a:cubicBezTo>
                      <a:pt x="54" y="43"/>
                      <a:pt x="54" y="43"/>
                      <a:pt x="54" y="42"/>
                    </a:cubicBezTo>
                    <a:cubicBezTo>
                      <a:pt x="55" y="42"/>
                      <a:pt x="55" y="42"/>
                      <a:pt x="54" y="42"/>
                    </a:cubicBezTo>
                    <a:close/>
                    <a:moveTo>
                      <a:pt x="56" y="42"/>
                    </a:move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lose/>
                    <a:moveTo>
                      <a:pt x="27" y="43"/>
                    </a:move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4"/>
                      <a:pt x="29" y="44"/>
                      <a:pt x="29" y="43"/>
                    </a:cubicBezTo>
                    <a:cubicBezTo>
                      <a:pt x="29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7" y="43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8" y="44"/>
                      <a:pt x="18" y="44"/>
                    </a:cubicBezTo>
                    <a:cubicBezTo>
                      <a:pt x="18" y="44"/>
                      <a:pt x="18" y="43"/>
                      <a:pt x="17" y="43"/>
                    </a:cubicBezTo>
                    <a:close/>
                    <a:moveTo>
                      <a:pt x="33" y="43"/>
                    </a:moveTo>
                    <a:cubicBezTo>
                      <a:pt x="33" y="43"/>
                      <a:pt x="32" y="44"/>
                      <a:pt x="32" y="44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3"/>
                      <a:pt x="33" y="43"/>
                      <a:pt x="33" y="43"/>
                    </a:cubicBezTo>
                    <a:close/>
                    <a:moveTo>
                      <a:pt x="30" y="44"/>
                    </a:move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29" y="45"/>
                      <a:pt x="29" y="45"/>
                    </a:cubicBezTo>
                    <a:cubicBezTo>
                      <a:pt x="29" y="46"/>
                      <a:pt x="29" y="46"/>
                      <a:pt x="29" y="47"/>
                    </a:cubicBezTo>
                    <a:cubicBezTo>
                      <a:pt x="29" y="47"/>
                      <a:pt x="28" y="47"/>
                      <a:pt x="28" y="47"/>
                    </a:cubicBezTo>
                    <a:cubicBezTo>
                      <a:pt x="28" y="48"/>
                      <a:pt x="27" y="49"/>
                      <a:pt x="27" y="50"/>
                    </a:cubicBezTo>
                    <a:cubicBezTo>
                      <a:pt x="27" y="50"/>
                      <a:pt x="27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7" y="49"/>
                      <a:pt x="27" y="49"/>
                    </a:cubicBezTo>
                    <a:cubicBezTo>
                      <a:pt x="28" y="48"/>
                      <a:pt x="28" y="48"/>
                      <a:pt x="28" y="47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4"/>
                      <a:pt x="30" y="44"/>
                      <a:pt x="30" y="44"/>
                    </a:cubicBez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1" y="45"/>
                      <a:pt x="31" y="46"/>
                    </a:cubicBezTo>
                    <a:cubicBezTo>
                      <a:pt x="31" y="46"/>
                      <a:pt x="31" y="46"/>
                      <a:pt x="31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1" y="44"/>
                      <a:pt x="31" y="44"/>
                    </a:cubicBezTo>
                    <a:close/>
                    <a:moveTo>
                      <a:pt x="8" y="44"/>
                    </a:moveTo>
                    <a:cubicBezTo>
                      <a:pt x="8" y="44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8" y="46"/>
                      <a:pt x="9" y="46"/>
                      <a:pt x="8" y="46"/>
                    </a:cubicBezTo>
                    <a:cubicBezTo>
                      <a:pt x="8" y="46"/>
                      <a:pt x="8" y="46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4"/>
                    </a:cubicBezTo>
                    <a:cubicBezTo>
                      <a:pt x="9" y="44"/>
                      <a:pt x="8" y="44"/>
                      <a:pt x="8" y="44"/>
                    </a:cubicBezTo>
                    <a:close/>
                    <a:moveTo>
                      <a:pt x="20" y="44"/>
                    </a:moveTo>
                    <a:cubicBezTo>
                      <a:pt x="20" y="44"/>
                      <a:pt x="19" y="44"/>
                      <a:pt x="19" y="44"/>
                    </a:cubicBezTo>
                    <a:cubicBezTo>
                      <a:pt x="19" y="45"/>
                      <a:pt x="20" y="45"/>
                      <a:pt x="20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0" y="45"/>
                      <a:pt x="20" y="45"/>
                    </a:cubicBezTo>
                    <a:cubicBezTo>
                      <a:pt x="20" y="44"/>
                      <a:pt x="20" y="44"/>
                      <a:pt x="20" y="44"/>
                    </a:cubicBezTo>
                    <a:close/>
                    <a:moveTo>
                      <a:pt x="52" y="45"/>
                    </a:move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5"/>
                      <a:pt x="54" y="46"/>
                      <a:pt x="54" y="46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54" y="46"/>
                      <a:pt x="54" y="46"/>
                      <a:pt x="53" y="46"/>
                    </a:cubicBezTo>
                    <a:cubicBezTo>
                      <a:pt x="53" y="46"/>
                      <a:pt x="53" y="46"/>
                      <a:pt x="54" y="46"/>
                    </a:cubicBezTo>
                    <a:cubicBezTo>
                      <a:pt x="54" y="46"/>
                      <a:pt x="54" y="47"/>
                      <a:pt x="54" y="47"/>
                    </a:cubicBezTo>
                    <a:cubicBezTo>
                      <a:pt x="54" y="47"/>
                      <a:pt x="53" y="47"/>
                      <a:pt x="53" y="46"/>
                    </a:cubicBezTo>
                    <a:cubicBezTo>
                      <a:pt x="53" y="46"/>
                      <a:pt x="52" y="46"/>
                      <a:pt x="52" y="46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lose/>
                    <a:moveTo>
                      <a:pt x="12" y="45"/>
                    </a:move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3" y="47"/>
                      <a:pt x="13" y="46"/>
                      <a:pt x="13" y="46"/>
                    </a:cubicBezTo>
                    <a:cubicBezTo>
                      <a:pt x="12" y="46"/>
                      <a:pt x="12" y="46"/>
                      <a:pt x="13" y="46"/>
                    </a:cubicBezTo>
                    <a:cubicBezTo>
                      <a:pt x="13" y="45"/>
                      <a:pt x="13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lose/>
                    <a:moveTo>
                      <a:pt x="32" y="45"/>
                    </a:move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6"/>
                      <a:pt x="32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5"/>
                      <a:pt x="33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lose/>
                    <a:moveTo>
                      <a:pt x="7" y="45"/>
                    </a:move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lose/>
                    <a:moveTo>
                      <a:pt x="22" y="45"/>
                    </a:move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2" y="46"/>
                    </a:cubicBezTo>
                    <a:cubicBezTo>
                      <a:pt x="22" y="45"/>
                      <a:pt x="22" y="45"/>
                      <a:pt x="22" y="45"/>
                    </a:cubicBezTo>
                    <a:close/>
                    <a:moveTo>
                      <a:pt x="16" y="45"/>
                    </a:move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20" y="47"/>
                      <a:pt x="20" y="47"/>
                    </a:cubicBezTo>
                    <a:cubicBezTo>
                      <a:pt x="20" y="47"/>
                      <a:pt x="20" y="47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9"/>
                      <a:pt x="20" y="49"/>
                    </a:cubicBezTo>
                    <a:cubicBezTo>
                      <a:pt x="20" y="50"/>
                      <a:pt x="19" y="50"/>
                      <a:pt x="20" y="50"/>
                    </a:cubicBezTo>
                    <a:cubicBezTo>
                      <a:pt x="20" y="50"/>
                      <a:pt x="20" y="50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2"/>
                      <a:pt x="20" y="53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7" y="54"/>
                      <a:pt x="17" y="54"/>
                    </a:cubicBezTo>
                    <a:cubicBezTo>
                      <a:pt x="17" y="54"/>
                      <a:pt x="16" y="53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6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3" y="52"/>
                      <a:pt x="13" y="52"/>
                    </a:cubicBezTo>
                    <a:cubicBezTo>
                      <a:pt x="13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1"/>
                      <a:pt x="11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0"/>
                      <a:pt x="10" y="50"/>
                      <a:pt x="10" y="50"/>
                    </a:cubicBezTo>
                    <a:cubicBezTo>
                      <a:pt x="10" y="50"/>
                      <a:pt x="11" y="50"/>
                      <a:pt x="11" y="50"/>
                    </a:cubicBezTo>
                    <a:cubicBezTo>
                      <a:pt x="11" y="50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8"/>
                    </a:cubicBezTo>
                    <a:cubicBezTo>
                      <a:pt x="13" y="48"/>
                      <a:pt x="14" y="48"/>
                      <a:pt x="14" y="48"/>
                    </a:cubicBezTo>
                    <a:cubicBezTo>
                      <a:pt x="14" y="48"/>
                      <a:pt x="14" y="47"/>
                      <a:pt x="15" y="47"/>
                    </a:cubicBezTo>
                    <a:cubicBezTo>
                      <a:pt x="15" y="47"/>
                      <a:pt x="15" y="46"/>
                      <a:pt x="15" y="46"/>
                    </a:cubicBezTo>
                    <a:cubicBezTo>
                      <a:pt x="16" y="46"/>
                      <a:pt x="16" y="46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lose/>
                    <a:moveTo>
                      <a:pt x="24" y="46"/>
                    </a:moveTo>
                    <a:cubicBezTo>
                      <a:pt x="24" y="46"/>
                      <a:pt x="24" y="46"/>
                      <a:pt x="24" y="47"/>
                    </a:cubicBezTo>
                    <a:cubicBezTo>
                      <a:pt x="24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0" y="47"/>
                      <a:pt x="10" y="47"/>
                    </a:cubicBezTo>
                    <a:cubicBezTo>
                      <a:pt x="10" y="47"/>
                      <a:pt x="10" y="48"/>
                      <a:pt x="10" y="47"/>
                    </a:cubicBezTo>
                    <a:cubicBezTo>
                      <a:pt x="11" y="47"/>
                      <a:pt x="11" y="48"/>
                      <a:pt x="10" y="48"/>
                    </a:cubicBezTo>
                    <a:cubicBezTo>
                      <a:pt x="10" y="48"/>
                      <a:pt x="10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8" y="47"/>
                    </a:moveTo>
                    <a:cubicBezTo>
                      <a:pt x="8" y="47"/>
                      <a:pt x="7" y="47"/>
                      <a:pt x="7" y="47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9"/>
                      <a:pt x="8" y="48"/>
                      <a:pt x="8" y="48"/>
                    </a:cubicBezTo>
                    <a:cubicBezTo>
                      <a:pt x="8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lose/>
                    <a:moveTo>
                      <a:pt x="7" y="47"/>
                    </a:move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6" y="4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lose/>
                    <a:moveTo>
                      <a:pt x="31" y="47"/>
                    </a:move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7"/>
                      <a:pt x="31" y="48"/>
                      <a:pt x="30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lose/>
                    <a:moveTo>
                      <a:pt x="23" y="48"/>
                    </a:moveTo>
                    <a:cubicBezTo>
                      <a:pt x="23" y="48"/>
                      <a:pt x="23" y="49"/>
                      <a:pt x="22" y="49"/>
                    </a:cubicBezTo>
                    <a:cubicBezTo>
                      <a:pt x="22" y="49"/>
                      <a:pt x="22" y="49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3" y="50"/>
                      <a:pt x="23" y="50"/>
                      <a:pt x="22" y="50"/>
                    </a:cubicBezTo>
                    <a:cubicBezTo>
                      <a:pt x="22" y="50"/>
                      <a:pt x="22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8"/>
                      <a:pt x="23" y="48"/>
                    </a:cubicBezTo>
                    <a:close/>
                    <a:moveTo>
                      <a:pt x="30" y="50"/>
                    </a:move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0"/>
                      <a:pt x="29" y="51"/>
                      <a:pt x="29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30" y="52"/>
                      <a:pt x="30" y="51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lose/>
                    <a:moveTo>
                      <a:pt x="22" y="50"/>
                    </a:move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1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1"/>
                    </a:cubicBezTo>
                    <a:cubicBezTo>
                      <a:pt x="22" y="51"/>
                      <a:pt x="22" y="51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lose/>
                    <a:moveTo>
                      <a:pt x="23" y="51"/>
                    </a:moveTo>
                    <a:cubicBezTo>
                      <a:pt x="22" y="51"/>
                      <a:pt x="22" y="51"/>
                      <a:pt x="22" y="51"/>
                    </a:cubicBezTo>
                    <a:cubicBezTo>
                      <a:pt x="22" y="52"/>
                      <a:pt x="22" y="52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lose/>
                    <a:moveTo>
                      <a:pt x="5" y="51"/>
                    </a:move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6" y="51"/>
                      <a:pt x="6" y="51"/>
                    </a:cubicBezTo>
                    <a:cubicBezTo>
                      <a:pt x="6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9" y="51"/>
                      <a:pt x="9" y="52"/>
                    </a:cubicBezTo>
                    <a:cubicBezTo>
                      <a:pt x="9" y="52"/>
                      <a:pt x="11" y="52"/>
                      <a:pt x="11" y="52"/>
                    </a:cubicBezTo>
                    <a:cubicBezTo>
                      <a:pt x="11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5" y="54"/>
                      <a:pt x="16" y="54"/>
                    </a:cubicBezTo>
                    <a:cubicBezTo>
                      <a:pt x="16" y="54"/>
                      <a:pt x="17" y="54"/>
                      <a:pt x="17" y="54"/>
                    </a:cubicBezTo>
                    <a:cubicBezTo>
                      <a:pt x="17" y="54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2" y="57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4" y="59"/>
                    </a:cubicBezTo>
                    <a:cubicBezTo>
                      <a:pt x="24" y="59"/>
                      <a:pt x="24" y="59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5" y="60"/>
                      <a:pt x="25" y="60"/>
                      <a:pt x="24" y="60"/>
                    </a:cubicBezTo>
                    <a:cubicBezTo>
                      <a:pt x="19" y="64"/>
                      <a:pt x="16" y="66"/>
                      <a:pt x="9" y="66"/>
                    </a:cubicBezTo>
                    <a:cubicBezTo>
                      <a:pt x="4" y="65"/>
                      <a:pt x="3" y="57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3" y="53"/>
                      <a:pt x="3" y="53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1"/>
                      <a:pt x="4" y="51"/>
                      <a:pt x="5" y="51"/>
                    </a:cubicBezTo>
                    <a:close/>
                    <a:moveTo>
                      <a:pt x="28" y="52"/>
                    </a:moveTo>
                    <a:cubicBezTo>
                      <a:pt x="28" y="52"/>
                      <a:pt x="27" y="52"/>
                      <a:pt x="27" y="52"/>
                    </a:cubicBezTo>
                    <a:cubicBezTo>
                      <a:pt x="27" y="52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3"/>
                      <a:pt x="27" y="53"/>
                      <a:pt x="27" y="53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7" y="53"/>
                      <a:pt x="27" y="53"/>
                      <a:pt x="28" y="53"/>
                    </a:cubicBezTo>
                    <a:cubicBezTo>
                      <a:pt x="28" y="53"/>
                      <a:pt x="28" y="53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lose/>
                    <a:moveTo>
                      <a:pt x="28" y="52"/>
                    </a:move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9" y="53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8" y="52"/>
                    </a:cubicBezTo>
                    <a:close/>
                    <a:moveTo>
                      <a:pt x="29" y="53"/>
                    </a:moveTo>
                    <a:cubicBezTo>
                      <a:pt x="28" y="53"/>
                      <a:pt x="27" y="54"/>
                      <a:pt x="28" y="54"/>
                    </a:cubicBezTo>
                    <a:cubicBezTo>
                      <a:pt x="28" y="55"/>
                      <a:pt x="28" y="55"/>
                      <a:pt x="28" y="54"/>
                    </a:cubicBezTo>
                    <a:cubicBezTo>
                      <a:pt x="29" y="53"/>
                      <a:pt x="29" y="53"/>
                      <a:pt x="29" y="53"/>
                    </a:cubicBezTo>
                    <a:close/>
                    <a:moveTo>
                      <a:pt x="25" y="54"/>
                    </a:moveTo>
                    <a:cubicBezTo>
                      <a:pt x="25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2" y="55"/>
                      <a:pt x="23" y="56"/>
                      <a:pt x="23" y="56"/>
                    </a:cubicBezTo>
                    <a:cubicBezTo>
                      <a:pt x="23" y="57"/>
                      <a:pt x="24" y="57"/>
                      <a:pt x="24" y="56"/>
                    </a:cubicBezTo>
                    <a:cubicBezTo>
                      <a:pt x="24" y="56"/>
                      <a:pt x="24" y="56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lose/>
                    <a:moveTo>
                      <a:pt x="26" y="54"/>
                    </a:move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5"/>
                      <a:pt x="26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lose/>
                    <a:moveTo>
                      <a:pt x="27" y="55"/>
                    </a:moveTo>
                    <a:cubicBezTo>
                      <a:pt x="27" y="55"/>
                      <a:pt x="27" y="55"/>
                      <a:pt x="27" y="56"/>
                    </a:cubicBezTo>
                    <a:cubicBezTo>
                      <a:pt x="27" y="56"/>
                      <a:pt x="27" y="57"/>
                      <a:pt x="27" y="57"/>
                    </a:cubicBezTo>
                    <a:cubicBezTo>
                      <a:pt x="27" y="57"/>
                      <a:pt x="27" y="56"/>
                      <a:pt x="27" y="56"/>
                    </a:cubicBezTo>
                    <a:cubicBezTo>
                      <a:pt x="28" y="56"/>
                      <a:pt x="28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5" y="56"/>
                      <a:pt x="25" y="56"/>
                    </a:cubicBezTo>
                    <a:cubicBezTo>
                      <a:pt x="24" y="56"/>
                      <a:pt x="25" y="56"/>
                      <a:pt x="25" y="57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5" y="57"/>
                      <a:pt x="25" y="58"/>
                      <a:pt x="25" y="58"/>
                    </a:cubicBezTo>
                    <a:cubicBezTo>
                      <a:pt x="25" y="58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8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25" y="59"/>
                      <a:pt x="25" y="59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7"/>
                    </a:cubicBezTo>
                    <a:cubicBezTo>
                      <a:pt x="26" y="57"/>
                      <a:pt x="26" y="57"/>
                      <a:pt x="25" y="57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811"/>
              <p:cNvSpPr>
                <a:spLocks noEditPoints="1"/>
              </p:cNvSpPr>
              <p:nvPr/>
            </p:nvSpPr>
            <p:spPr bwMode="auto">
              <a:xfrm>
                <a:off x="439" y="1259"/>
                <a:ext cx="68" cy="64"/>
              </a:xfrm>
              <a:custGeom>
                <a:avLst/>
                <a:gdLst>
                  <a:gd name="T0" fmla="*/ 17 w 89"/>
                  <a:gd name="T1" fmla="*/ 40 h 83"/>
                  <a:gd name="T2" fmla="*/ 29 w 89"/>
                  <a:gd name="T3" fmla="*/ 48 h 83"/>
                  <a:gd name="T4" fmla="*/ 35 w 89"/>
                  <a:gd name="T5" fmla="*/ 70 h 83"/>
                  <a:gd name="T6" fmla="*/ 36 w 89"/>
                  <a:gd name="T7" fmla="*/ 76 h 83"/>
                  <a:gd name="T8" fmla="*/ 80 w 89"/>
                  <a:gd name="T9" fmla="*/ 50 h 83"/>
                  <a:gd name="T10" fmla="*/ 85 w 89"/>
                  <a:gd name="T11" fmla="*/ 42 h 83"/>
                  <a:gd name="T12" fmla="*/ 84 w 89"/>
                  <a:gd name="T13" fmla="*/ 15 h 83"/>
                  <a:gd name="T14" fmla="*/ 54 w 89"/>
                  <a:gd name="T15" fmla="*/ 8 h 83"/>
                  <a:gd name="T16" fmla="*/ 42 w 89"/>
                  <a:gd name="T17" fmla="*/ 3 h 83"/>
                  <a:gd name="T18" fmla="*/ 52 w 89"/>
                  <a:gd name="T19" fmla="*/ 9 h 83"/>
                  <a:gd name="T20" fmla="*/ 55 w 89"/>
                  <a:gd name="T21" fmla="*/ 13 h 83"/>
                  <a:gd name="T22" fmla="*/ 58 w 89"/>
                  <a:gd name="T23" fmla="*/ 11 h 83"/>
                  <a:gd name="T24" fmla="*/ 59 w 89"/>
                  <a:gd name="T25" fmla="*/ 12 h 83"/>
                  <a:gd name="T26" fmla="*/ 63 w 89"/>
                  <a:gd name="T27" fmla="*/ 9 h 83"/>
                  <a:gd name="T28" fmla="*/ 63 w 89"/>
                  <a:gd name="T29" fmla="*/ 13 h 83"/>
                  <a:gd name="T30" fmla="*/ 67 w 89"/>
                  <a:gd name="T31" fmla="*/ 8 h 83"/>
                  <a:gd name="T32" fmla="*/ 68 w 89"/>
                  <a:gd name="T33" fmla="*/ 9 h 83"/>
                  <a:gd name="T34" fmla="*/ 66 w 89"/>
                  <a:gd name="T35" fmla="*/ 16 h 83"/>
                  <a:gd name="T36" fmla="*/ 72 w 89"/>
                  <a:gd name="T37" fmla="*/ 12 h 83"/>
                  <a:gd name="T38" fmla="*/ 70 w 89"/>
                  <a:gd name="T39" fmla="*/ 18 h 83"/>
                  <a:gd name="T40" fmla="*/ 71 w 89"/>
                  <a:gd name="T41" fmla="*/ 21 h 83"/>
                  <a:gd name="T42" fmla="*/ 78 w 89"/>
                  <a:gd name="T43" fmla="*/ 15 h 83"/>
                  <a:gd name="T44" fmla="*/ 80 w 89"/>
                  <a:gd name="T45" fmla="*/ 14 h 83"/>
                  <a:gd name="T46" fmla="*/ 79 w 89"/>
                  <a:gd name="T47" fmla="*/ 18 h 83"/>
                  <a:gd name="T48" fmla="*/ 76 w 89"/>
                  <a:gd name="T49" fmla="*/ 24 h 83"/>
                  <a:gd name="T50" fmla="*/ 75 w 89"/>
                  <a:gd name="T51" fmla="*/ 27 h 83"/>
                  <a:gd name="T52" fmla="*/ 78 w 89"/>
                  <a:gd name="T53" fmla="*/ 23 h 83"/>
                  <a:gd name="T54" fmla="*/ 81 w 89"/>
                  <a:gd name="T55" fmla="*/ 18 h 83"/>
                  <a:gd name="T56" fmla="*/ 82 w 89"/>
                  <a:gd name="T57" fmla="*/ 16 h 83"/>
                  <a:gd name="T58" fmla="*/ 78 w 89"/>
                  <a:gd name="T59" fmla="*/ 29 h 83"/>
                  <a:gd name="T60" fmla="*/ 75 w 89"/>
                  <a:gd name="T61" fmla="*/ 37 h 83"/>
                  <a:gd name="T62" fmla="*/ 84 w 89"/>
                  <a:gd name="T63" fmla="*/ 22 h 83"/>
                  <a:gd name="T64" fmla="*/ 75 w 89"/>
                  <a:gd name="T65" fmla="*/ 39 h 83"/>
                  <a:gd name="T66" fmla="*/ 67 w 89"/>
                  <a:gd name="T67" fmla="*/ 51 h 83"/>
                  <a:gd name="T68" fmla="*/ 59 w 89"/>
                  <a:gd name="T69" fmla="*/ 58 h 83"/>
                  <a:gd name="T70" fmla="*/ 55 w 89"/>
                  <a:gd name="T71" fmla="*/ 59 h 83"/>
                  <a:gd name="T72" fmla="*/ 53 w 89"/>
                  <a:gd name="T73" fmla="*/ 58 h 83"/>
                  <a:gd name="T74" fmla="*/ 53 w 89"/>
                  <a:gd name="T75" fmla="*/ 53 h 83"/>
                  <a:gd name="T76" fmla="*/ 45 w 89"/>
                  <a:gd name="T77" fmla="*/ 64 h 83"/>
                  <a:gd name="T78" fmla="*/ 42 w 89"/>
                  <a:gd name="T79" fmla="*/ 66 h 83"/>
                  <a:gd name="T80" fmla="*/ 39 w 89"/>
                  <a:gd name="T81" fmla="*/ 55 h 83"/>
                  <a:gd name="T82" fmla="*/ 26 w 89"/>
                  <a:gd name="T83" fmla="*/ 43 h 83"/>
                  <a:gd name="T84" fmla="*/ 35 w 89"/>
                  <a:gd name="T85" fmla="*/ 3 h 83"/>
                  <a:gd name="T86" fmla="*/ 86 w 89"/>
                  <a:gd name="T87" fmla="*/ 29 h 83"/>
                  <a:gd name="T88" fmla="*/ 80 w 89"/>
                  <a:gd name="T89" fmla="*/ 39 h 83"/>
                  <a:gd name="T90" fmla="*/ 84 w 89"/>
                  <a:gd name="T91" fmla="*/ 36 h 83"/>
                  <a:gd name="T92" fmla="*/ 71 w 89"/>
                  <a:gd name="T93" fmla="*/ 50 h 83"/>
                  <a:gd name="T94" fmla="*/ 79 w 89"/>
                  <a:gd name="T95" fmla="*/ 3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9" h="83">
                    <a:moveTo>
                      <a:pt x="41" y="0"/>
                    </a:moveTo>
                    <a:cubicBezTo>
                      <a:pt x="40" y="0"/>
                      <a:pt x="39" y="0"/>
                      <a:pt x="37" y="0"/>
                    </a:cubicBezTo>
                    <a:cubicBezTo>
                      <a:pt x="19" y="1"/>
                      <a:pt x="0" y="22"/>
                      <a:pt x="14" y="37"/>
                    </a:cubicBezTo>
                    <a:cubicBezTo>
                      <a:pt x="16" y="38"/>
                      <a:pt x="17" y="40"/>
                      <a:pt x="17" y="40"/>
                    </a:cubicBezTo>
                    <a:cubicBezTo>
                      <a:pt x="17" y="40"/>
                      <a:pt x="19" y="41"/>
                      <a:pt x="20" y="42"/>
                    </a:cubicBezTo>
                    <a:cubicBezTo>
                      <a:pt x="21" y="43"/>
                      <a:pt x="23" y="44"/>
                      <a:pt x="24" y="45"/>
                    </a:cubicBezTo>
                    <a:cubicBezTo>
                      <a:pt x="25" y="45"/>
                      <a:pt x="26" y="46"/>
                      <a:pt x="27" y="47"/>
                    </a:cubicBezTo>
                    <a:cubicBezTo>
                      <a:pt x="28" y="47"/>
                      <a:pt x="28" y="48"/>
                      <a:pt x="29" y="48"/>
                    </a:cubicBezTo>
                    <a:cubicBezTo>
                      <a:pt x="31" y="49"/>
                      <a:pt x="37" y="55"/>
                      <a:pt x="37" y="57"/>
                    </a:cubicBezTo>
                    <a:cubicBezTo>
                      <a:pt x="38" y="59"/>
                      <a:pt x="38" y="63"/>
                      <a:pt x="38" y="63"/>
                    </a:cubicBezTo>
                    <a:cubicBezTo>
                      <a:pt x="38" y="63"/>
                      <a:pt x="37" y="64"/>
                      <a:pt x="37" y="65"/>
                    </a:cubicBezTo>
                    <a:cubicBezTo>
                      <a:pt x="37" y="66"/>
                      <a:pt x="37" y="67"/>
                      <a:pt x="35" y="70"/>
                    </a:cubicBezTo>
                    <a:cubicBezTo>
                      <a:pt x="34" y="71"/>
                      <a:pt x="33" y="73"/>
                      <a:pt x="33" y="74"/>
                    </a:cubicBezTo>
                    <a:cubicBezTo>
                      <a:pt x="30" y="79"/>
                      <a:pt x="27" y="76"/>
                      <a:pt x="30" y="82"/>
                    </a:cubicBezTo>
                    <a:cubicBezTo>
                      <a:pt x="31" y="83"/>
                      <a:pt x="32" y="82"/>
                      <a:pt x="32" y="81"/>
                    </a:cubicBezTo>
                    <a:cubicBezTo>
                      <a:pt x="33" y="80"/>
                      <a:pt x="35" y="76"/>
                      <a:pt x="36" y="76"/>
                    </a:cubicBezTo>
                    <a:cubicBezTo>
                      <a:pt x="36" y="76"/>
                      <a:pt x="37" y="75"/>
                      <a:pt x="38" y="75"/>
                    </a:cubicBezTo>
                    <a:cubicBezTo>
                      <a:pt x="47" y="65"/>
                      <a:pt x="58" y="63"/>
                      <a:pt x="69" y="57"/>
                    </a:cubicBezTo>
                    <a:cubicBezTo>
                      <a:pt x="70" y="57"/>
                      <a:pt x="75" y="55"/>
                      <a:pt x="77" y="53"/>
                    </a:cubicBezTo>
                    <a:cubicBezTo>
                      <a:pt x="78" y="52"/>
                      <a:pt x="79" y="50"/>
                      <a:pt x="80" y="50"/>
                    </a:cubicBezTo>
                    <a:cubicBezTo>
                      <a:pt x="80" y="50"/>
                      <a:pt x="80" y="49"/>
                      <a:pt x="80" y="49"/>
                    </a:cubicBezTo>
                    <a:cubicBezTo>
                      <a:pt x="80" y="49"/>
                      <a:pt x="81" y="48"/>
                      <a:pt x="82" y="47"/>
                    </a:cubicBezTo>
                    <a:cubicBezTo>
                      <a:pt x="83" y="46"/>
                      <a:pt x="84" y="45"/>
                      <a:pt x="84" y="44"/>
                    </a:cubicBezTo>
                    <a:cubicBezTo>
                      <a:pt x="84" y="44"/>
                      <a:pt x="84" y="43"/>
                      <a:pt x="85" y="42"/>
                    </a:cubicBezTo>
                    <a:cubicBezTo>
                      <a:pt x="86" y="41"/>
                      <a:pt x="87" y="41"/>
                      <a:pt x="87" y="40"/>
                    </a:cubicBezTo>
                    <a:cubicBezTo>
                      <a:pt x="87" y="40"/>
                      <a:pt x="88" y="37"/>
                      <a:pt x="88" y="36"/>
                    </a:cubicBezTo>
                    <a:cubicBezTo>
                      <a:pt x="89" y="35"/>
                      <a:pt x="89" y="27"/>
                      <a:pt x="88" y="24"/>
                    </a:cubicBezTo>
                    <a:cubicBezTo>
                      <a:pt x="87" y="20"/>
                      <a:pt x="86" y="18"/>
                      <a:pt x="84" y="15"/>
                    </a:cubicBezTo>
                    <a:cubicBezTo>
                      <a:pt x="79" y="8"/>
                      <a:pt x="70" y="5"/>
                      <a:pt x="62" y="6"/>
                    </a:cubicBezTo>
                    <a:cubicBezTo>
                      <a:pt x="62" y="6"/>
                      <a:pt x="61" y="6"/>
                      <a:pt x="60" y="6"/>
                    </a:cubicBezTo>
                    <a:cubicBezTo>
                      <a:pt x="59" y="6"/>
                      <a:pt x="55" y="8"/>
                      <a:pt x="55" y="9"/>
                    </a:cubicBezTo>
                    <a:cubicBezTo>
                      <a:pt x="54" y="10"/>
                      <a:pt x="54" y="9"/>
                      <a:pt x="54" y="8"/>
                    </a:cubicBezTo>
                    <a:cubicBezTo>
                      <a:pt x="54" y="8"/>
                      <a:pt x="54" y="7"/>
                      <a:pt x="54" y="7"/>
                    </a:cubicBezTo>
                    <a:cubicBezTo>
                      <a:pt x="54" y="6"/>
                      <a:pt x="52" y="5"/>
                      <a:pt x="50" y="3"/>
                    </a:cubicBezTo>
                    <a:cubicBezTo>
                      <a:pt x="47" y="1"/>
                      <a:pt x="44" y="0"/>
                      <a:pt x="41" y="0"/>
                    </a:cubicBezTo>
                    <a:close/>
                    <a:moveTo>
                      <a:pt x="42" y="3"/>
                    </a:moveTo>
                    <a:cubicBezTo>
                      <a:pt x="43" y="3"/>
                      <a:pt x="45" y="3"/>
                      <a:pt x="46" y="3"/>
                    </a:cubicBezTo>
                    <a:cubicBezTo>
                      <a:pt x="47" y="4"/>
                      <a:pt x="48" y="5"/>
                      <a:pt x="49" y="5"/>
                    </a:cubicBezTo>
                    <a:cubicBezTo>
                      <a:pt x="50" y="6"/>
                      <a:pt x="50" y="7"/>
                      <a:pt x="51" y="7"/>
                    </a:cubicBezTo>
                    <a:cubicBezTo>
                      <a:pt x="51" y="7"/>
                      <a:pt x="51" y="8"/>
                      <a:pt x="52" y="9"/>
                    </a:cubicBezTo>
                    <a:cubicBezTo>
                      <a:pt x="52" y="11"/>
                      <a:pt x="52" y="12"/>
                      <a:pt x="51" y="14"/>
                    </a:cubicBezTo>
                    <a:cubicBezTo>
                      <a:pt x="50" y="16"/>
                      <a:pt x="50" y="16"/>
                      <a:pt x="51" y="17"/>
                    </a:cubicBezTo>
                    <a:cubicBezTo>
                      <a:pt x="52" y="19"/>
                      <a:pt x="54" y="19"/>
                      <a:pt x="54" y="16"/>
                    </a:cubicBezTo>
                    <a:cubicBezTo>
                      <a:pt x="54" y="15"/>
                      <a:pt x="54" y="14"/>
                      <a:pt x="55" y="13"/>
                    </a:cubicBezTo>
                    <a:cubicBezTo>
                      <a:pt x="57" y="10"/>
                      <a:pt x="58" y="10"/>
                      <a:pt x="57" y="12"/>
                    </a:cubicBezTo>
                    <a:cubicBezTo>
                      <a:pt x="55" y="14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7" y="13"/>
                      <a:pt x="58" y="13"/>
                      <a:pt x="58" y="11"/>
                    </a:cubicBezTo>
                    <a:cubicBezTo>
                      <a:pt x="58" y="10"/>
                      <a:pt x="60" y="9"/>
                      <a:pt x="60" y="9"/>
                    </a:cubicBezTo>
                    <a:cubicBezTo>
                      <a:pt x="61" y="9"/>
                      <a:pt x="61" y="9"/>
                      <a:pt x="60" y="10"/>
                    </a:cubicBezTo>
                    <a:cubicBezTo>
                      <a:pt x="60" y="11"/>
                      <a:pt x="60" y="11"/>
                      <a:pt x="59" y="11"/>
                    </a:cubicBezTo>
                    <a:cubicBezTo>
                      <a:pt x="59" y="11"/>
                      <a:pt x="59" y="12"/>
                      <a:pt x="59" y="12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8" y="16"/>
                      <a:pt x="60" y="12"/>
                      <a:pt x="61" y="11"/>
                    </a:cubicBezTo>
                    <a:cubicBezTo>
                      <a:pt x="61" y="10"/>
                      <a:pt x="62" y="9"/>
                      <a:pt x="62" y="9"/>
                    </a:cubicBezTo>
                    <a:cubicBezTo>
                      <a:pt x="63" y="8"/>
                      <a:pt x="63" y="8"/>
                      <a:pt x="63" y="9"/>
                    </a:cubicBezTo>
                    <a:cubicBezTo>
                      <a:pt x="63" y="9"/>
                      <a:pt x="62" y="10"/>
                      <a:pt x="62" y="12"/>
                    </a:cubicBezTo>
                    <a:cubicBezTo>
                      <a:pt x="61" y="15"/>
                      <a:pt x="60" y="15"/>
                      <a:pt x="61" y="15"/>
                    </a:cubicBezTo>
                    <a:cubicBezTo>
                      <a:pt x="62" y="16"/>
                      <a:pt x="62" y="16"/>
                      <a:pt x="62" y="15"/>
                    </a:cubicBezTo>
                    <a:cubicBezTo>
                      <a:pt x="62" y="14"/>
                      <a:pt x="63" y="13"/>
                      <a:pt x="63" y="13"/>
                    </a:cubicBezTo>
                    <a:cubicBezTo>
                      <a:pt x="63" y="12"/>
                      <a:pt x="64" y="11"/>
                      <a:pt x="64" y="11"/>
                    </a:cubicBezTo>
                    <a:cubicBezTo>
                      <a:pt x="64" y="10"/>
                      <a:pt x="64" y="10"/>
                      <a:pt x="64" y="9"/>
                    </a:cubicBezTo>
                    <a:cubicBezTo>
                      <a:pt x="65" y="9"/>
                      <a:pt x="65" y="9"/>
                      <a:pt x="65" y="8"/>
                    </a:cubicBezTo>
                    <a:cubicBezTo>
                      <a:pt x="65" y="8"/>
                      <a:pt x="66" y="8"/>
                      <a:pt x="67" y="8"/>
                    </a:cubicBezTo>
                    <a:cubicBezTo>
                      <a:pt x="67" y="8"/>
                      <a:pt x="66" y="10"/>
                      <a:pt x="65" y="11"/>
                    </a:cubicBezTo>
                    <a:cubicBezTo>
                      <a:pt x="62" y="14"/>
                      <a:pt x="63" y="20"/>
                      <a:pt x="65" y="15"/>
                    </a:cubicBezTo>
                    <a:cubicBezTo>
                      <a:pt x="65" y="15"/>
                      <a:pt x="65" y="14"/>
                      <a:pt x="66" y="13"/>
                    </a:cubicBezTo>
                    <a:cubicBezTo>
                      <a:pt x="67" y="11"/>
                      <a:pt x="68" y="10"/>
                      <a:pt x="68" y="9"/>
                    </a:cubicBezTo>
                    <a:cubicBezTo>
                      <a:pt x="68" y="8"/>
                      <a:pt x="69" y="7"/>
                      <a:pt x="70" y="8"/>
                    </a:cubicBezTo>
                    <a:cubicBezTo>
                      <a:pt x="70" y="8"/>
                      <a:pt x="70" y="9"/>
                      <a:pt x="70" y="9"/>
                    </a:cubicBezTo>
                    <a:cubicBezTo>
                      <a:pt x="70" y="9"/>
                      <a:pt x="69" y="10"/>
                      <a:pt x="68" y="11"/>
                    </a:cubicBezTo>
                    <a:cubicBezTo>
                      <a:pt x="67" y="15"/>
                      <a:pt x="67" y="15"/>
                      <a:pt x="66" y="16"/>
                    </a:cubicBezTo>
                    <a:cubicBezTo>
                      <a:pt x="66" y="17"/>
                      <a:pt x="66" y="17"/>
                      <a:pt x="67" y="17"/>
                    </a:cubicBezTo>
                    <a:cubicBezTo>
                      <a:pt x="68" y="16"/>
                      <a:pt x="71" y="11"/>
                      <a:pt x="70" y="10"/>
                    </a:cubicBezTo>
                    <a:cubicBezTo>
                      <a:pt x="70" y="9"/>
                      <a:pt x="70" y="9"/>
                      <a:pt x="71" y="9"/>
                    </a:cubicBezTo>
                    <a:cubicBezTo>
                      <a:pt x="73" y="9"/>
                      <a:pt x="73" y="9"/>
                      <a:pt x="72" y="12"/>
                    </a:cubicBezTo>
                    <a:cubicBezTo>
                      <a:pt x="71" y="13"/>
                      <a:pt x="71" y="14"/>
                      <a:pt x="71" y="14"/>
                    </a:cubicBezTo>
                    <a:cubicBezTo>
                      <a:pt x="71" y="15"/>
                      <a:pt x="70" y="15"/>
                      <a:pt x="70" y="15"/>
                    </a:cubicBezTo>
                    <a:cubicBezTo>
                      <a:pt x="70" y="15"/>
                      <a:pt x="70" y="16"/>
                      <a:pt x="69" y="16"/>
                    </a:cubicBezTo>
                    <a:cubicBezTo>
                      <a:pt x="69" y="17"/>
                      <a:pt x="69" y="18"/>
                      <a:pt x="70" y="18"/>
                    </a:cubicBezTo>
                    <a:cubicBezTo>
                      <a:pt x="70" y="18"/>
                      <a:pt x="70" y="18"/>
                      <a:pt x="71" y="16"/>
                    </a:cubicBezTo>
                    <a:cubicBezTo>
                      <a:pt x="74" y="11"/>
                      <a:pt x="74" y="10"/>
                      <a:pt x="75" y="10"/>
                    </a:cubicBezTo>
                    <a:cubicBezTo>
                      <a:pt x="75" y="11"/>
                      <a:pt x="75" y="12"/>
                      <a:pt x="73" y="14"/>
                    </a:cubicBezTo>
                    <a:cubicBezTo>
                      <a:pt x="72" y="17"/>
                      <a:pt x="71" y="20"/>
                      <a:pt x="71" y="21"/>
                    </a:cubicBezTo>
                    <a:cubicBezTo>
                      <a:pt x="72" y="22"/>
                      <a:pt x="72" y="20"/>
                      <a:pt x="73" y="19"/>
                    </a:cubicBezTo>
                    <a:cubicBezTo>
                      <a:pt x="77" y="8"/>
                      <a:pt x="79" y="11"/>
                      <a:pt x="77" y="15"/>
                    </a:cubicBezTo>
                    <a:cubicBezTo>
                      <a:pt x="71" y="27"/>
                      <a:pt x="73" y="26"/>
                      <a:pt x="78" y="17"/>
                    </a:cubicBezTo>
                    <a:cubicBezTo>
                      <a:pt x="78" y="16"/>
                      <a:pt x="78" y="16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4"/>
                      <a:pt x="79" y="14"/>
                      <a:pt x="79" y="13"/>
                    </a:cubicBezTo>
                    <a:cubicBezTo>
                      <a:pt x="79" y="13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5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5"/>
                      <a:pt x="80" y="16"/>
                      <a:pt x="80" y="16"/>
                    </a:cubicBezTo>
                    <a:cubicBezTo>
                      <a:pt x="80" y="17"/>
                      <a:pt x="79" y="17"/>
                      <a:pt x="79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8"/>
                      <a:pt x="79" y="18"/>
                      <a:pt x="79" y="19"/>
                    </a:cubicBezTo>
                    <a:cubicBezTo>
                      <a:pt x="78" y="20"/>
                      <a:pt x="77" y="21"/>
                      <a:pt x="76" y="24"/>
                    </a:cubicBezTo>
                    <a:cubicBezTo>
                      <a:pt x="75" y="27"/>
                      <a:pt x="74" y="29"/>
                      <a:pt x="74" y="30"/>
                    </a:cubicBezTo>
                    <a:cubicBezTo>
                      <a:pt x="74" y="30"/>
                      <a:pt x="74" y="30"/>
                      <a:pt x="75" y="30"/>
                    </a:cubicBezTo>
                    <a:cubicBezTo>
                      <a:pt x="75" y="29"/>
                      <a:pt x="75" y="29"/>
                      <a:pt x="75" y="28"/>
                    </a:cubicBezTo>
                    <a:cubicBezTo>
                      <a:pt x="75" y="28"/>
                      <a:pt x="75" y="28"/>
                      <a:pt x="75" y="27"/>
                    </a:cubicBezTo>
                    <a:cubicBezTo>
                      <a:pt x="76" y="27"/>
                      <a:pt x="76" y="27"/>
                      <a:pt x="76" y="26"/>
                    </a:cubicBezTo>
                    <a:cubicBezTo>
                      <a:pt x="76" y="26"/>
                      <a:pt x="76" y="26"/>
                      <a:pt x="77" y="25"/>
                    </a:cubicBezTo>
                    <a:cubicBezTo>
                      <a:pt x="77" y="25"/>
                      <a:pt x="77" y="24"/>
                      <a:pt x="77" y="24"/>
                    </a:cubicBezTo>
                    <a:cubicBezTo>
                      <a:pt x="77" y="23"/>
                      <a:pt x="78" y="23"/>
                      <a:pt x="78" y="23"/>
                    </a:cubicBezTo>
                    <a:cubicBezTo>
                      <a:pt x="78" y="22"/>
                      <a:pt x="78" y="22"/>
                      <a:pt x="79" y="21"/>
                    </a:cubicBezTo>
                    <a:cubicBezTo>
                      <a:pt x="79" y="21"/>
                      <a:pt x="79" y="20"/>
                      <a:pt x="79" y="20"/>
                    </a:cubicBezTo>
                    <a:cubicBezTo>
                      <a:pt x="80" y="20"/>
                      <a:pt x="80" y="19"/>
                      <a:pt x="80" y="19"/>
                    </a:cubicBezTo>
                    <a:cubicBezTo>
                      <a:pt x="80" y="19"/>
                      <a:pt x="81" y="19"/>
                      <a:pt x="81" y="18"/>
                    </a:cubicBezTo>
                    <a:cubicBezTo>
                      <a:pt x="81" y="18"/>
                      <a:pt x="81" y="18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1" y="17"/>
                      <a:pt x="82" y="16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3" y="17"/>
                      <a:pt x="83" y="18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3" y="20"/>
                      <a:pt x="83" y="20"/>
                    </a:cubicBezTo>
                    <a:cubicBezTo>
                      <a:pt x="82" y="23"/>
                      <a:pt x="79" y="26"/>
                      <a:pt x="78" y="29"/>
                    </a:cubicBezTo>
                    <a:cubicBezTo>
                      <a:pt x="77" y="31"/>
                      <a:pt x="76" y="32"/>
                      <a:pt x="76" y="32"/>
                    </a:cubicBezTo>
                    <a:cubicBezTo>
                      <a:pt x="75" y="34"/>
                      <a:pt x="73" y="36"/>
                      <a:pt x="73" y="37"/>
                    </a:cubicBezTo>
                    <a:cubicBezTo>
                      <a:pt x="73" y="37"/>
                      <a:pt x="74" y="37"/>
                      <a:pt x="74" y="37"/>
                    </a:cubicBezTo>
                    <a:cubicBezTo>
                      <a:pt x="74" y="37"/>
                      <a:pt x="75" y="37"/>
                      <a:pt x="75" y="37"/>
                    </a:cubicBezTo>
                    <a:cubicBezTo>
                      <a:pt x="75" y="36"/>
                      <a:pt x="75" y="35"/>
                      <a:pt x="76" y="34"/>
                    </a:cubicBezTo>
                    <a:cubicBezTo>
                      <a:pt x="77" y="33"/>
                      <a:pt x="79" y="31"/>
                      <a:pt x="79" y="29"/>
                    </a:cubicBezTo>
                    <a:cubicBezTo>
                      <a:pt x="80" y="28"/>
                      <a:pt x="81" y="27"/>
                      <a:pt x="81" y="27"/>
                    </a:cubicBezTo>
                    <a:cubicBezTo>
                      <a:pt x="83" y="25"/>
                      <a:pt x="84" y="23"/>
                      <a:pt x="84" y="22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6" y="23"/>
                      <a:pt x="86" y="26"/>
                      <a:pt x="86" y="26"/>
                    </a:cubicBezTo>
                    <a:cubicBezTo>
                      <a:pt x="83" y="29"/>
                      <a:pt x="79" y="35"/>
                      <a:pt x="75" y="39"/>
                    </a:cubicBezTo>
                    <a:cubicBezTo>
                      <a:pt x="73" y="43"/>
                      <a:pt x="70" y="48"/>
                      <a:pt x="68" y="52"/>
                    </a:cubicBezTo>
                    <a:cubicBezTo>
                      <a:pt x="68" y="53"/>
                      <a:pt x="67" y="54"/>
                      <a:pt x="67" y="55"/>
                    </a:cubicBezTo>
                    <a:cubicBezTo>
                      <a:pt x="67" y="55"/>
                      <a:pt x="66" y="55"/>
                      <a:pt x="66" y="56"/>
                    </a:cubicBezTo>
                    <a:cubicBezTo>
                      <a:pt x="60" y="59"/>
                      <a:pt x="65" y="53"/>
                      <a:pt x="67" y="51"/>
                    </a:cubicBezTo>
                    <a:cubicBezTo>
                      <a:pt x="69" y="48"/>
                      <a:pt x="67" y="49"/>
                      <a:pt x="65" y="51"/>
                    </a:cubicBezTo>
                    <a:cubicBezTo>
                      <a:pt x="64" y="54"/>
                      <a:pt x="63" y="56"/>
                      <a:pt x="60" y="58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59" y="58"/>
                      <a:pt x="59" y="59"/>
                      <a:pt x="59" y="58"/>
                    </a:cubicBezTo>
                    <a:cubicBezTo>
                      <a:pt x="64" y="51"/>
                      <a:pt x="63" y="49"/>
                      <a:pt x="58" y="56"/>
                    </a:cubicBezTo>
                    <a:cubicBezTo>
                      <a:pt x="58" y="56"/>
                      <a:pt x="57" y="57"/>
                      <a:pt x="57" y="58"/>
                    </a:cubicBezTo>
                    <a:cubicBezTo>
                      <a:pt x="56" y="59"/>
                      <a:pt x="56" y="59"/>
                      <a:pt x="55" y="60"/>
                    </a:cubicBezTo>
                    <a:cubicBezTo>
                      <a:pt x="55" y="60"/>
                      <a:pt x="55" y="60"/>
                      <a:pt x="55" y="59"/>
                    </a:cubicBezTo>
                    <a:cubicBezTo>
                      <a:pt x="55" y="58"/>
                      <a:pt x="56" y="57"/>
                      <a:pt x="57" y="56"/>
                    </a:cubicBezTo>
                    <a:cubicBezTo>
                      <a:pt x="57" y="55"/>
                      <a:pt x="58" y="54"/>
                      <a:pt x="59" y="53"/>
                    </a:cubicBezTo>
                    <a:cubicBezTo>
                      <a:pt x="60" y="52"/>
                      <a:pt x="60" y="50"/>
                      <a:pt x="60" y="50"/>
                    </a:cubicBezTo>
                    <a:cubicBezTo>
                      <a:pt x="59" y="50"/>
                      <a:pt x="56" y="54"/>
                      <a:pt x="53" y="58"/>
                    </a:cubicBezTo>
                    <a:cubicBezTo>
                      <a:pt x="53" y="59"/>
                      <a:pt x="53" y="59"/>
                      <a:pt x="52" y="60"/>
                    </a:cubicBezTo>
                    <a:cubicBezTo>
                      <a:pt x="52" y="61"/>
                      <a:pt x="50" y="62"/>
                      <a:pt x="50" y="61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4" y="53"/>
                      <a:pt x="53" y="53"/>
                    </a:cubicBezTo>
                    <a:cubicBezTo>
                      <a:pt x="53" y="53"/>
                      <a:pt x="52" y="54"/>
                      <a:pt x="52" y="54"/>
                    </a:cubicBezTo>
                    <a:cubicBezTo>
                      <a:pt x="51" y="55"/>
                      <a:pt x="51" y="56"/>
                      <a:pt x="51" y="56"/>
                    </a:cubicBezTo>
                    <a:cubicBezTo>
                      <a:pt x="51" y="56"/>
                      <a:pt x="50" y="56"/>
                      <a:pt x="50" y="57"/>
                    </a:cubicBezTo>
                    <a:cubicBezTo>
                      <a:pt x="48" y="60"/>
                      <a:pt x="46" y="64"/>
                      <a:pt x="45" y="64"/>
                    </a:cubicBezTo>
                    <a:cubicBezTo>
                      <a:pt x="45" y="65"/>
                      <a:pt x="44" y="65"/>
                      <a:pt x="44" y="65"/>
                    </a:cubicBezTo>
                    <a:cubicBezTo>
                      <a:pt x="44" y="65"/>
                      <a:pt x="45" y="64"/>
                      <a:pt x="45" y="63"/>
                    </a:cubicBezTo>
                    <a:cubicBezTo>
                      <a:pt x="46" y="61"/>
                      <a:pt x="46" y="59"/>
                      <a:pt x="46" y="60"/>
                    </a:cubicBezTo>
                    <a:cubicBezTo>
                      <a:pt x="45" y="60"/>
                      <a:pt x="43" y="63"/>
                      <a:pt x="42" y="66"/>
                    </a:cubicBezTo>
                    <a:cubicBezTo>
                      <a:pt x="41" y="67"/>
                      <a:pt x="41" y="68"/>
                      <a:pt x="40" y="68"/>
                    </a:cubicBezTo>
                    <a:cubicBezTo>
                      <a:pt x="40" y="69"/>
                      <a:pt x="40" y="69"/>
                      <a:pt x="40" y="67"/>
                    </a:cubicBezTo>
                    <a:cubicBezTo>
                      <a:pt x="41" y="65"/>
                      <a:pt x="41" y="62"/>
                      <a:pt x="40" y="59"/>
                    </a:cubicBezTo>
                    <a:cubicBezTo>
                      <a:pt x="40" y="57"/>
                      <a:pt x="40" y="56"/>
                      <a:pt x="39" y="55"/>
                    </a:cubicBezTo>
                    <a:cubicBezTo>
                      <a:pt x="39" y="54"/>
                      <a:pt x="38" y="54"/>
                      <a:pt x="38" y="54"/>
                    </a:cubicBezTo>
                    <a:cubicBezTo>
                      <a:pt x="38" y="53"/>
                      <a:pt x="32" y="46"/>
                      <a:pt x="31" y="46"/>
                    </a:cubicBezTo>
                    <a:cubicBezTo>
                      <a:pt x="31" y="46"/>
                      <a:pt x="30" y="46"/>
                      <a:pt x="29" y="45"/>
                    </a:cubicBezTo>
                    <a:cubicBezTo>
                      <a:pt x="28" y="44"/>
                      <a:pt x="27" y="43"/>
                      <a:pt x="26" y="43"/>
                    </a:cubicBezTo>
                    <a:cubicBezTo>
                      <a:pt x="26" y="43"/>
                      <a:pt x="25" y="42"/>
                      <a:pt x="24" y="42"/>
                    </a:cubicBezTo>
                    <a:cubicBezTo>
                      <a:pt x="24" y="41"/>
                      <a:pt x="23" y="41"/>
                      <a:pt x="23" y="41"/>
                    </a:cubicBezTo>
                    <a:cubicBezTo>
                      <a:pt x="23" y="41"/>
                      <a:pt x="23" y="40"/>
                      <a:pt x="22" y="40"/>
                    </a:cubicBezTo>
                    <a:cubicBezTo>
                      <a:pt x="3" y="27"/>
                      <a:pt x="15" y="8"/>
                      <a:pt x="35" y="3"/>
                    </a:cubicBezTo>
                    <a:cubicBezTo>
                      <a:pt x="37" y="3"/>
                      <a:pt x="39" y="3"/>
                      <a:pt x="39" y="3"/>
                    </a:cubicBezTo>
                    <a:cubicBezTo>
                      <a:pt x="40" y="3"/>
                      <a:pt x="40" y="3"/>
                      <a:pt x="41" y="3"/>
                    </a:cubicBezTo>
                    <a:cubicBezTo>
                      <a:pt x="41" y="3"/>
                      <a:pt x="41" y="3"/>
                      <a:pt x="42" y="3"/>
                    </a:cubicBezTo>
                    <a:close/>
                    <a:moveTo>
                      <a:pt x="86" y="29"/>
                    </a:move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6" y="29"/>
                      <a:pt x="86" y="30"/>
                    </a:cubicBezTo>
                    <a:cubicBezTo>
                      <a:pt x="86" y="32"/>
                      <a:pt x="85" y="33"/>
                      <a:pt x="83" y="36"/>
                    </a:cubicBezTo>
                    <a:cubicBezTo>
                      <a:pt x="80" y="39"/>
                      <a:pt x="79" y="40"/>
                      <a:pt x="80" y="39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8"/>
                      <a:pt x="83" y="38"/>
                      <a:pt x="83" y="37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40"/>
                      <a:pt x="74" y="49"/>
                      <a:pt x="71" y="53"/>
                    </a:cubicBezTo>
                    <a:cubicBezTo>
                      <a:pt x="70" y="53"/>
                      <a:pt x="70" y="54"/>
                      <a:pt x="69" y="54"/>
                    </a:cubicBezTo>
                    <a:cubicBezTo>
                      <a:pt x="69" y="54"/>
                      <a:pt x="69" y="54"/>
                      <a:pt x="70" y="52"/>
                    </a:cubicBezTo>
                    <a:cubicBezTo>
                      <a:pt x="70" y="51"/>
                      <a:pt x="71" y="51"/>
                      <a:pt x="71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49"/>
                      <a:pt x="75" y="43"/>
                      <a:pt x="76" y="42"/>
                    </a:cubicBezTo>
                    <a:cubicBezTo>
                      <a:pt x="77" y="41"/>
                      <a:pt x="78" y="39"/>
                      <a:pt x="79" y="38"/>
                    </a:cubicBezTo>
                    <a:cubicBezTo>
                      <a:pt x="80" y="36"/>
                      <a:pt x="83" y="32"/>
                      <a:pt x="85" y="30"/>
                    </a:cubicBezTo>
                    <a:cubicBezTo>
                      <a:pt x="86" y="30"/>
                      <a:pt x="86" y="29"/>
                      <a:pt x="8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812"/>
              <p:cNvSpPr>
                <a:spLocks noEditPoints="1"/>
              </p:cNvSpPr>
              <p:nvPr/>
            </p:nvSpPr>
            <p:spPr bwMode="auto">
              <a:xfrm>
                <a:off x="924" y="955"/>
                <a:ext cx="63" cy="33"/>
              </a:xfrm>
              <a:custGeom>
                <a:avLst/>
                <a:gdLst>
                  <a:gd name="T0" fmla="*/ 1 w 82"/>
                  <a:gd name="T1" fmla="*/ 12 h 44"/>
                  <a:gd name="T2" fmla="*/ 3 w 82"/>
                  <a:gd name="T3" fmla="*/ 35 h 44"/>
                  <a:gd name="T4" fmla="*/ 15 w 82"/>
                  <a:gd name="T5" fmla="*/ 35 h 44"/>
                  <a:gd name="T6" fmla="*/ 9 w 82"/>
                  <a:gd name="T7" fmla="*/ 39 h 44"/>
                  <a:gd name="T8" fmla="*/ 22 w 82"/>
                  <a:gd name="T9" fmla="*/ 33 h 44"/>
                  <a:gd name="T10" fmla="*/ 35 w 82"/>
                  <a:gd name="T11" fmla="*/ 38 h 44"/>
                  <a:gd name="T12" fmla="*/ 51 w 82"/>
                  <a:gd name="T13" fmla="*/ 27 h 44"/>
                  <a:gd name="T14" fmla="*/ 76 w 82"/>
                  <a:gd name="T15" fmla="*/ 20 h 44"/>
                  <a:gd name="T16" fmla="*/ 68 w 82"/>
                  <a:gd name="T17" fmla="*/ 16 h 44"/>
                  <a:gd name="T18" fmla="*/ 68 w 82"/>
                  <a:gd name="T19" fmla="*/ 9 h 44"/>
                  <a:gd name="T20" fmla="*/ 75 w 82"/>
                  <a:gd name="T21" fmla="*/ 2 h 44"/>
                  <a:gd name="T22" fmla="*/ 64 w 82"/>
                  <a:gd name="T23" fmla="*/ 2 h 44"/>
                  <a:gd name="T24" fmla="*/ 23 w 82"/>
                  <a:gd name="T25" fmla="*/ 7 h 44"/>
                  <a:gd name="T26" fmla="*/ 20 w 82"/>
                  <a:gd name="T27" fmla="*/ 1 h 44"/>
                  <a:gd name="T28" fmla="*/ 19 w 82"/>
                  <a:gd name="T29" fmla="*/ 3 h 44"/>
                  <a:gd name="T30" fmla="*/ 55 w 82"/>
                  <a:gd name="T31" fmla="*/ 8 h 44"/>
                  <a:gd name="T32" fmla="*/ 19 w 82"/>
                  <a:gd name="T33" fmla="*/ 12 h 44"/>
                  <a:gd name="T34" fmla="*/ 38 w 82"/>
                  <a:gd name="T35" fmla="*/ 6 h 44"/>
                  <a:gd name="T36" fmla="*/ 15 w 82"/>
                  <a:gd name="T37" fmla="*/ 10 h 44"/>
                  <a:gd name="T38" fmla="*/ 15 w 82"/>
                  <a:gd name="T39" fmla="*/ 9 h 44"/>
                  <a:gd name="T40" fmla="*/ 19 w 82"/>
                  <a:gd name="T41" fmla="*/ 9 h 44"/>
                  <a:gd name="T42" fmla="*/ 3 w 82"/>
                  <a:gd name="T43" fmla="*/ 10 h 44"/>
                  <a:gd name="T44" fmla="*/ 54 w 82"/>
                  <a:gd name="T45" fmla="*/ 15 h 44"/>
                  <a:gd name="T46" fmla="*/ 63 w 82"/>
                  <a:gd name="T47" fmla="*/ 9 h 44"/>
                  <a:gd name="T48" fmla="*/ 28 w 82"/>
                  <a:gd name="T49" fmla="*/ 17 h 44"/>
                  <a:gd name="T50" fmla="*/ 29 w 82"/>
                  <a:gd name="T51" fmla="*/ 12 h 44"/>
                  <a:gd name="T52" fmla="*/ 50 w 82"/>
                  <a:gd name="T53" fmla="*/ 10 h 44"/>
                  <a:gd name="T54" fmla="*/ 3 w 82"/>
                  <a:gd name="T55" fmla="*/ 18 h 44"/>
                  <a:gd name="T56" fmla="*/ 12 w 82"/>
                  <a:gd name="T57" fmla="*/ 14 h 44"/>
                  <a:gd name="T58" fmla="*/ 5 w 82"/>
                  <a:gd name="T59" fmla="*/ 16 h 44"/>
                  <a:gd name="T60" fmla="*/ 63 w 82"/>
                  <a:gd name="T61" fmla="*/ 16 h 44"/>
                  <a:gd name="T62" fmla="*/ 15 w 82"/>
                  <a:gd name="T63" fmla="*/ 17 h 44"/>
                  <a:gd name="T64" fmla="*/ 54 w 82"/>
                  <a:gd name="T65" fmla="*/ 20 h 44"/>
                  <a:gd name="T66" fmla="*/ 59 w 82"/>
                  <a:gd name="T67" fmla="*/ 16 h 44"/>
                  <a:gd name="T68" fmla="*/ 41 w 82"/>
                  <a:gd name="T69" fmla="*/ 20 h 44"/>
                  <a:gd name="T70" fmla="*/ 33 w 82"/>
                  <a:gd name="T71" fmla="*/ 21 h 44"/>
                  <a:gd name="T72" fmla="*/ 22 w 82"/>
                  <a:gd name="T73" fmla="*/ 25 h 44"/>
                  <a:gd name="T74" fmla="*/ 11 w 82"/>
                  <a:gd name="T75" fmla="*/ 19 h 44"/>
                  <a:gd name="T76" fmla="*/ 6 w 82"/>
                  <a:gd name="T77" fmla="*/ 25 h 44"/>
                  <a:gd name="T78" fmla="*/ 15 w 82"/>
                  <a:gd name="T79" fmla="*/ 20 h 44"/>
                  <a:gd name="T80" fmla="*/ 4 w 82"/>
                  <a:gd name="T81" fmla="*/ 20 h 44"/>
                  <a:gd name="T82" fmla="*/ 4 w 82"/>
                  <a:gd name="T83" fmla="*/ 20 h 44"/>
                  <a:gd name="T84" fmla="*/ 17 w 82"/>
                  <a:gd name="T85" fmla="*/ 20 h 44"/>
                  <a:gd name="T86" fmla="*/ 54 w 82"/>
                  <a:gd name="T87" fmla="*/ 23 h 44"/>
                  <a:gd name="T88" fmla="*/ 47 w 82"/>
                  <a:gd name="T89" fmla="*/ 24 h 44"/>
                  <a:gd name="T90" fmla="*/ 35 w 82"/>
                  <a:gd name="T91" fmla="*/ 25 h 44"/>
                  <a:gd name="T92" fmla="*/ 50 w 82"/>
                  <a:gd name="T93" fmla="*/ 24 h 44"/>
                  <a:gd name="T94" fmla="*/ 42 w 82"/>
                  <a:gd name="T95" fmla="*/ 31 h 44"/>
                  <a:gd name="T96" fmla="*/ 33 w 82"/>
                  <a:gd name="T97" fmla="*/ 25 h 44"/>
                  <a:gd name="T98" fmla="*/ 21 w 82"/>
                  <a:gd name="T99" fmla="*/ 27 h 44"/>
                  <a:gd name="T100" fmla="*/ 10 w 82"/>
                  <a:gd name="T101" fmla="*/ 32 h 44"/>
                  <a:gd name="T102" fmla="*/ 4 w 82"/>
                  <a:gd name="T103" fmla="*/ 27 h 44"/>
                  <a:gd name="T104" fmla="*/ 17 w 82"/>
                  <a:gd name="T105" fmla="*/ 26 h 44"/>
                  <a:gd name="T106" fmla="*/ 15 w 82"/>
                  <a:gd name="T107" fmla="*/ 27 h 44"/>
                  <a:gd name="T108" fmla="*/ 14 w 82"/>
                  <a:gd name="T109" fmla="*/ 31 h 44"/>
                  <a:gd name="T110" fmla="*/ 38 w 82"/>
                  <a:gd name="T111" fmla="*/ 3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2" h="44">
                    <a:moveTo>
                      <a:pt x="20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2"/>
                      <a:pt x="17" y="2"/>
                    </a:cubicBezTo>
                    <a:cubicBezTo>
                      <a:pt x="16" y="4"/>
                      <a:pt x="16" y="4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5" y="8"/>
                      <a:pt x="4" y="9"/>
                      <a:pt x="3" y="9"/>
                    </a:cubicBezTo>
                    <a:cubicBezTo>
                      <a:pt x="0" y="9"/>
                      <a:pt x="1" y="9"/>
                      <a:pt x="1" y="12"/>
                    </a:cubicBezTo>
                    <a:cubicBezTo>
                      <a:pt x="1" y="13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2" y="20"/>
                      <a:pt x="2" y="23"/>
                    </a:cubicBezTo>
                    <a:cubicBezTo>
                      <a:pt x="2" y="25"/>
                      <a:pt x="2" y="27"/>
                      <a:pt x="2" y="27"/>
                    </a:cubicBezTo>
                    <a:cubicBezTo>
                      <a:pt x="2" y="27"/>
                      <a:pt x="2" y="27"/>
                      <a:pt x="3" y="31"/>
                    </a:cubicBezTo>
                    <a:cubicBezTo>
                      <a:pt x="3" y="34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8" y="34"/>
                      <a:pt x="9" y="33"/>
                      <a:pt x="11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4"/>
                      <a:pt x="15" y="35"/>
                    </a:cubicBezTo>
                    <a:cubicBezTo>
                      <a:pt x="15" y="37"/>
                      <a:pt x="15" y="38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1"/>
                      <a:pt x="12" y="41"/>
                      <a:pt x="11" y="41"/>
                    </a:cubicBezTo>
                    <a:cubicBezTo>
                      <a:pt x="11" y="41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2" y="40"/>
                    </a:cubicBezTo>
                    <a:cubicBezTo>
                      <a:pt x="12" y="40"/>
                      <a:pt x="12" y="39"/>
                      <a:pt x="13" y="39"/>
                    </a:cubicBezTo>
                    <a:cubicBezTo>
                      <a:pt x="15" y="35"/>
                      <a:pt x="10" y="37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1"/>
                      <a:pt x="9" y="41"/>
                    </a:cubicBezTo>
                    <a:cubicBezTo>
                      <a:pt x="9" y="42"/>
                      <a:pt x="10" y="43"/>
                      <a:pt x="11" y="43"/>
                    </a:cubicBezTo>
                    <a:cubicBezTo>
                      <a:pt x="13" y="44"/>
                      <a:pt x="14" y="43"/>
                      <a:pt x="15" y="40"/>
                    </a:cubicBezTo>
                    <a:cubicBezTo>
                      <a:pt x="16" y="40"/>
                      <a:pt x="16" y="39"/>
                      <a:pt x="16" y="39"/>
                    </a:cubicBezTo>
                    <a:cubicBezTo>
                      <a:pt x="16" y="37"/>
                      <a:pt x="16" y="36"/>
                      <a:pt x="17" y="35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22" y="33"/>
                      <a:pt x="22" y="33"/>
                    </a:cubicBezTo>
                    <a:cubicBezTo>
                      <a:pt x="23" y="33"/>
                      <a:pt x="22" y="33"/>
                      <a:pt x="28" y="33"/>
                    </a:cubicBezTo>
                    <a:cubicBezTo>
                      <a:pt x="33" y="33"/>
                      <a:pt x="33" y="33"/>
                      <a:pt x="34" y="33"/>
                    </a:cubicBezTo>
                    <a:cubicBezTo>
                      <a:pt x="34" y="33"/>
                      <a:pt x="34" y="34"/>
                      <a:pt x="33" y="34"/>
                    </a:cubicBezTo>
                    <a:cubicBezTo>
                      <a:pt x="33" y="34"/>
                      <a:pt x="33" y="35"/>
                      <a:pt x="33" y="35"/>
                    </a:cubicBezTo>
                    <a:cubicBezTo>
                      <a:pt x="33" y="35"/>
                      <a:pt x="34" y="36"/>
                      <a:pt x="34" y="36"/>
                    </a:cubicBezTo>
                    <a:cubicBezTo>
                      <a:pt x="34" y="37"/>
                      <a:pt x="34" y="37"/>
                      <a:pt x="34" y="38"/>
                    </a:cubicBezTo>
                    <a:cubicBezTo>
                      <a:pt x="34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8" y="36"/>
                      <a:pt x="42" y="32"/>
                      <a:pt x="45" y="32"/>
                    </a:cubicBezTo>
                    <a:cubicBezTo>
                      <a:pt x="45" y="32"/>
                      <a:pt x="46" y="32"/>
                      <a:pt x="47" y="32"/>
                    </a:cubicBezTo>
                    <a:cubicBezTo>
                      <a:pt x="53" y="31"/>
                      <a:pt x="59" y="30"/>
                      <a:pt x="66" y="29"/>
                    </a:cubicBezTo>
                    <a:cubicBezTo>
                      <a:pt x="70" y="29"/>
                      <a:pt x="74" y="29"/>
                      <a:pt x="74" y="28"/>
                    </a:cubicBezTo>
                    <a:cubicBezTo>
                      <a:pt x="75" y="28"/>
                      <a:pt x="74" y="27"/>
                      <a:pt x="73" y="27"/>
                    </a:cubicBezTo>
                    <a:cubicBezTo>
                      <a:pt x="72" y="28"/>
                      <a:pt x="71" y="28"/>
                      <a:pt x="65" y="28"/>
                    </a:cubicBezTo>
                    <a:cubicBezTo>
                      <a:pt x="57" y="29"/>
                      <a:pt x="52" y="30"/>
                      <a:pt x="46" y="30"/>
                    </a:cubicBezTo>
                    <a:cubicBezTo>
                      <a:pt x="46" y="30"/>
                      <a:pt x="49" y="27"/>
                      <a:pt x="51" y="27"/>
                    </a:cubicBezTo>
                    <a:cubicBezTo>
                      <a:pt x="51" y="26"/>
                      <a:pt x="52" y="26"/>
                      <a:pt x="52" y="25"/>
                    </a:cubicBezTo>
                    <a:cubicBezTo>
                      <a:pt x="53" y="25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5" y="24"/>
                      <a:pt x="55" y="23"/>
                      <a:pt x="56" y="23"/>
                    </a:cubicBezTo>
                    <a:cubicBezTo>
                      <a:pt x="56" y="23"/>
                      <a:pt x="57" y="23"/>
                      <a:pt x="57" y="23"/>
                    </a:cubicBezTo>
                    <a:cubicBezTo>
                      <a:pt x="57" y="22"/>
                      <a:pt x="59" y="22"/>
                      <a:pt x="66" y="22"/>
                    </a:cubicBezTo>
                    <a:cubicBezTo>
                      <a:pt x="70" y="21"/>
                      <a:pt x="74" y="21"/>
                      <a:pt x="74" y="21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4" y="20"/>
                      <a:pt x="74" y="20"/>
                    </a:cubicBezTo>
                    <a:cubicBezTo>
                      <a:pt x="73" y="20"/>
                      <a:pt x="71" y="20"/>
                      <a:pt x="68" y="20"/>
                    </a:cubicBezTo>
                    <a:cubicBezTo>
                      <a:pt x="65" y="20"/>
                      <a:pt x="62" y="20"/>
                      <a:pt x="61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1" y="19"/>
                      <a:pt x="63" y="18"/>
                      <a:pt x="64" y="18"/>
                    </a:cubicBezTo>
                    <a:cubicBezTo>
                      <a:pt x="67" y="16"/>
                      <a:pt x="67" y="16"/>
                      <a:pt x="68" y="16"/>
                    </a:cubicBezTo>
                    <a:cubicBezTo>
                      <a:pt x="68" y="15"/>
                      <a:pt x="68" y="15"/>
                      <a:pt x="70" y="15"/>
                    </a:cubicBezTo>
                    <a:cubicBezTo>
                      <a:pt x="73" y="15"/>
                      <a:pt x="75" y="15"/>
                      <a:pt x="75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3"/>
                      <a:pt x="75" y="13"/>
                      <a:pt x="74" y="13"/>
                    </a:cubicBezTo>
                    <a:cubicBezTo>
                      <a:pt x="73" y="13"/>
                      <a:pt x="72" y="14"/>
                      <a:pt x="72" y="14"/>
                    </a:cubicBezTo>
                    <a:cubicBezTo>
                      <a:pt x="70" y="14"/>
                      <a:pt x="68" y="14"/>
                      <a:pt x="68" y="14"/>
                    </a:cubicBezTo>
                    <a:cubicBezTo>
                      <a:pt x="67" y="14"/>
                      <a:pt x="67" y="13"/>
                      <a:pt x="68" y="12"/>
                    </a:cubicBezTo>
                    <a:cubicBezTo>
                      <a:pt x="68" y="11"/>
                      <a:pt x="68" y="10"/>
                      <a:pt x="68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78" y="8"/>
                      <a:pt x="78" y="8"/>
                      <a:pt x="79" y="7"/>
                    </a:cubicBezTo>
                    <a:cubicBezTo>
                      <a:pt x="79" y="6"/>
                      <a:pt x="79" y="6"/>
                      <a:pt x="75" y="6"/>
                    </a:cubicBezTo>
                    <a:cubicBezTo>
                      <a:pt x="74" y="7"/>
                      <a:pt x="72" y="7"/>
                      <a:pt x="72" y="7"/>
                    </a:cubicBezTo>
                    <a:cubicBezTo>
                      <a:pt x="72" y="7"/>
                      <a:pt x="73" y="6"/>
                      <a:pt x="73" y="6"/>
                    </a:cubicBezTo>
                    <a:cubicBezTo>
                      <a:pt x="74" y="5"/>
                      <a:pt x="75" y="4"/>
                      <a:pt x="75" y="3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81" y="2"/>
                      <a:pt x="81" y="2"/>
                      <a:pt x="81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0"/>
                      <a:pt x="80" y="0"/>
                      <a:pt x="79" y="0"/>
                    </a:cubicBezTo>
                    <a:cubicBezTo>
                      <a:pt x="79" y="1"/>
                      <a:pt x="77" y="1"/>
                      <a:pt x="75" y="1"/>
                    </a:cubicBezTo>
                    <a:cubicBezTo>
                      <a:pt x="74" y="0"/>
                      <a:pt x="73" y="1"/>
                      <a:pt x="73" y="1"/>
                    </a:cubicBezTo>
                    <a:cubicBezTo>
                      <a:pt x="72" y="1"/>
                      <a:pt x="71" y="1"/>
                      <a:pt x="67" y="1"/>
                    </a:cubicBezTo>
                    <a:cubicBezTo>
                      <a:pt x="65" y="2"/>
                      <a:pt x="64" y="2"/>
                      <a:pt x="64" y="2"/>
                    </a:cubicBezTo>
                    <a:cubicBezTo>
                      <a:pt x="64" y="2"/>
                      <a:pt x="62" y="2"/>
                      <a:pt x="61" y="2"/>
                    </a:cubicBezTo>
                    <a:cubicBezTo>
                      <a:pt x="58" y="2"/>
                      <a:pt x="53" y="3"/>
                      <a:pt x="50" y="3"/>
                    </a:cubicBezTo>
                    <a:cubicBezTo>
                      <a:pt x="49" y="4"/>
                      <a:pt x="46" y="4"/>
                      <a:pt x="45" y="4"/>
                    </a:cubicBezTo>
                    <a:cubicBezTo>
                      <a:pt x="42" y="4"/>
                      <a:pt x="40" y="4"/>
                      <a:pt x="36" y="5"/>
                    </a:cubicBezTo>
                    <a:cubicBezTo>
                      <a:pt x="36" y="5"/>
                      <a:pt x="34" y="5"/>
                      <a:pt x="32" y="5"/>
                    </a:cubicBezTo>
                    <a:cubicBezTo>
                      <a:pt x="31" y="6"/>
                      <a:pt x="29" y="6"/>
                      <a:pt x="29" y="6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6" y="6"/>
                      <a:pt x="24" y="7"/>
                      <a:pt x="23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5"/>
                      <a:pt x="22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lose/>
                    <a:moveTo>
                      <a:pt x="19" y="3"/>
                    </a:move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7" y="8"/>
                      <a:pt x="17" y="7"/>
                      <a:pt x="17" y="5"/>
                    </a:cubicBezTo>
                    <a:cubicBezTo>
                      <a:pt x="17" y="4"/>
                      <a:pt x="18" y="3"/>
                      <a:pt x="19" y="3"/>
                    </a:cubicBezTo>
                    <a:close/>
                    <a:moveTo>
                      <a:pt x="68" y="3"/>
                    </a:move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7" y="4"/>
                      <a:pt x="67" y="4"/>
                    </a:cubicBezTo>
                    <a:cubicBezTo>
                      <a:pt x="66" y="5"/>
                      <a:pt x="66" y="6"/>
                      <a:pt x="66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5" y="7"/>
                      <a:pt x="63" y="7"/>
                    </a:cubicBezTo>
                    <a:cubicBezTo>
                      <a:pt x="59" y="7"/>
                      <a:pt x="56" y="8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3" y="8"/>
                      <a:pt x="52" y="9"/>
                      <a:pt x="51" y="9"/>
                    </a:cubicBezTo>
                    <a:cubicBezTo>
                      <a:pt x="49" y="9"/>
                      <a:pt x="45" y="10"/>
                      <a:pt x="38" y="10"/>
                    </a:cubicBezTo>
                    <a:cubicBezTo>
                      <a:pt x="37" y="10"/>
                      <a:pt x="36" y="10"/>
                      <a:pt x="35" y="10"/>
                    </a:cubicBezTo>
                    <a:cubicBezTo>
                      <a:pt x="35" y="10"/>
                      <a:pt x="33" y="11"/>
                      <a:pt x="31" y="11"/>
                    </a:cubicBezTo>
                    <a:cubicBezTo>
                      <a:pt x="30" y="11"/>
                      <a:pt x="27" y="11"/>
                      <a:pt x="26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2" y="12"/>
                      <a:pt x="19" y="12"/>
                      <a:pt x="19" y="12"/>
                    </a:cubicBezTo>
                    <a:cubicBezTo>
                      <a:pt x="19" y="11"/>
                      <a:pt x="21" y="8"/>
                      <a:pt x="21" y="8"/>
                    </a:cubicBezTo>
                    <a:cubicBezTo>
                      <a:pt x="22" y="8"/>
                      <a:pt x="24" y="8"/>
                      <a:pt x="26" y="8"/>
                    </a:cubicBezTo>
                    <a:cubicBezTo>
                      <a:pt x="28" y="7"/>
                      <a:pt x="30" y="7"/>
                      <a:pt x="30" y="7"/>
                    </a:cubicBezTo>
                    <a:cubicBezTo>
                      <a:pt x="30" y="7"/>
                      <a:pt x="31" y="7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4" y="7"/>
                    </a:cubicBezTo>
                    <a:cubicBezTo>
                      <a:pt x="36" y="6"/>
                      <a:pt x="37" y="6"/>
                      <a:pt x="37" y="6"/>
                    </a:cubicBezTo>
                    <a:cubicBezTo>
                      <a:pt x="37" y="6"/>
                      <a:pt x="38" y="6"/>
                      <a:pt x="38" y="6"/>
                    </a:cubicBezTo>
                    <a:cubicBezTo>
                      <a:pt x="38" y="6"/>
                      <a:pt x="40" y="6"/>
                      <a:pt x="41" y="6"/>
                    </a:cubicBezTo>
                    <a:cubicBezTo>
                      <a:pt x="42" y="5"/>
                      <a:pt x="43" y="5"/>
                      <a:pt x="43" y="5"/>
                    </a:cubicBezTo>
                    <a:cubicBezTo>
                      <a:pt x="44" y="5"/>
                      <a:pt x="48" y="5"/>
                      <a:pt x="49" y="5"/>
                    </a:cubicBezTo>
                    <a:cubicBezTo>
                      <a:pt x="52" y="4"/>
                      <a:pt x="58" y="4"/>
                      <a:pt x="61" y="3"/>
                    </a:cubicBezTo>
                    <a:cubicBezTo>
                      <a:pt x="64" y="3"/>
                      <a:pt x="67" y="3"/>
                      <a:pt x="67" y="3"/>
                    </a:cubicBezTo>
                    <a:cubicBezTo>
                      <a:pt x="68" y="3"/>
                      <a:pt x="68" y="3"/>
                      <a:pt x="68" y="3"/>
                    </a:cubicBezTo>
                    <a:close/>
                    <a:moveTo>
                      <a:pt x="15" y="9"/>
                    </a:moveTo>
                    <a:cubicBezTo>
                      <a:pt x="15" y="9"/>
                      <a:pt x="15" y="10"/>
                      <a:pt x="15" y="10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2" y="13"/>
                      <a:pt x="11" y="13"/>
                    </a:cubicBezTo>
                    <a:cubicBezTo>
                      <a:pt x="11" y="12"/>
                      <a:pt x="10" y="12"/>
                      <a:pt x="9" y="13"/>
                    </a:cubicBezTo>
                    <a:cubicBezTo>
                      <a:pt x="6" y="13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8" y="10"/>
                      <a:pt x="11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  <a:moveTo>
                      <a:pt x="19" y="9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8" y="11"/>
                      <a:pt x="18" y="12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9" y="9"/>
                    </a:cubicBezTo>
                    <a:close/>
                    <a:moveTo>
                      <a:pt x="3" y="10"/>
                    </a:moveTo>
                    <a:cubicBezTo>
                      <a:pt x="3" y="10"/>
                      <a:pt x="3" y="10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  <a:moveTo>
                      <a:pt x="63" y="9"/>
                    </a:moveTo>
                    <a:cubicBezTo>
                      <a:pt x="66" y="9"/>
                      <a:pt x="66" y="9"/>
                      <a:pt x="66" y="10"/>
                    </a:cubicBezTo>
                    <a:cubicBezTo>
                      <a:pt x="66" y="11"/>
                      <a:pt x="66" y="11"/>
                      <a:pt x="63" y="13"/>
                    </a:cubicBezTo>
                    <a:cubicBezTo>
                      <a:pt x="63" y="13"/>
                      <a:pt x="62" y="14"/>
                      <a:pt x="62" y="14"/>
                    </a:cubicBezTo>
                    <a:cubicBezTo>
                      <a:pt x="61" y="15"/>
                      <a:pt x="61" y="15"/>
                      <a:pt x="60" y="15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5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3"/>
                      <a:pt x="56" y="13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1"/>
                      <a:pt x="57" y="10"/>
                    </a:cubicBezTo>
                    <a:cubicBezTo>
                      <a:pt x="57" y="10"/>
                      <a:pt x="58" y="9"/>
                      <a:pt x="58" y="9"/>
                    </a:cubicBezTo>
                    <a:cubicBezTo>
                      <a:pt x="58" y="9"/>
                      <a:pt x="60" y="9"/>
                      <a:pt x="62" y="9"/>
                    </a:cubicBezTo>
                    <a:cubicBezTo>
                      <a:pt x="62" y="9"/>
                      <a:pt x="63" y="9"/>
                      <a:pt x="63" y="9"/>
                    </a:cubicBezTo>
                    <a:close/>
                    <a:moveTo>
                      <a:pt x="51" y="10"/>
                    </a:moveTo>
                    <a:cubicBezTo>
                      <a:pt x="51" y="10"/>
                      <a:pt x="51" y="10"/>
                      <a:pt x="50" y="11"/>
                    </a:cubicBezTo>
                    <a:cubicBezTo>
                      <a:pt x="49" y="13"/>
                      <a:pt x="48" y="14"/>
                      <a:pt x="49" y="15"/>
                    </a:cubicBezTo>
                    <a:cubicBezTo>
                      <a:pt x="49" y="15"/>
                      <a:pt x="49" y="15"/>
                      <a:pt x="48" y="15"/>
                    </a:cubicBezTo>
                    <a:cubicBezTo>
                      <a:pt x="48" y="15"/>
                      <a:pt x="48" y="15"/>
                      <a:pt x="47" y="15"/>
                    </a:cubicBezTo>
                    <a:cubicBezTo>
                      <a:pt x="47" y="15"/>
                      <a:pt x="42" y="16"/>
                      <a:pt x="37" y="16"/>
                    </a:cubicBezTo>
                    <a:cubicBezTo>
                      <a:pt x="32" y="16"/>
                      <a:pt x="31" y="17"/>
                      <a:pt x="31" y="17"/>
                    </a:cubicBezTo>
                    <a:cubicBezTo>
                      <a:pt x="31" y="17"/>
                      <a:pt x="29" y="17"/>
                      <a:pt x="28" y="17"/>
                    </a:cubicBezTo>
                    <a:cubicBezTo>
                      <a:pt x="26" y="17"/>
                      <a:pt x="24" y="17"/>
                      <a:pt x="23" y="17"/>
                    </a:cubicBezTo>
                    <a:cubicBezTo>
                      <a:pt x="18" y="18"/>
                      <a:pt x="16" y="18"/>
                      <a:pt x="17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6"/>
                      <a:pt x="17" y="15"/>
                      <a:pt x="17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1" y="13"/>
                      <a:pt x="24" y="13"/>
                      <a:pt x="25" y="13"/>
                    </a:cubicBezTo>
                    <a:cubicBezTo>
                      <a:pt x="27" y="12"/>
                      <a:pt x="29" y="12"/>
                      <a:pt x="29" y="12"/>
                    </a:cubicBezTo>
                    <a:cubicBezTo>
                      <a:pt x="29" y="12"/>
                      <a:pt x="30" y="12"/>
                      <a:pt x="31" y="12"/>
                    </a:cubicBezTo>
                    <a:cubicBezTo>
                      <a:pt x="32" y="12"/>
                      <a:pt x="33" y="12"/>
                      <a:pt x="33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5" y="12"/>
                      <a:pt x="36" y="12"/>
                    </a:cubicBezTo>
                    <a:cubicBezTo>
                      <a:pt x="36" y="12"/>
                      <a:pt x="38" y="11"/>
                      <a:pt x="40" y="11"/>
                    </a:cubicBezTo>
                    <a:cubicBezTo>
                      <a:pt x="41" y="11"/>
                      <a:pt x="43" y="11"/>
                      <a:pt x="43" y="11"/>
                    </a:cubicBezTo>
                    <a:cubicBezTo>
                      <a:pt x="43" y="11"/>
                      <a:pt x="44" y="11"/>
                      <a:pt x="46" y="11"/>
                    </a:cubicBezTo>
                    <a:cubicBezTo>
                      <a:pt x="48" y="11"/>
                      <a:pt x="49" y="10"/>
                      <a:pt x="50" y="10"/>
                    </a:cubicBezTo>
                    <a:cubicBezTo>
                      <a:pt x="50" y="10"/>
                      <a:pt x="50" y="10"/>
                      <a:pt x="51" y="10"/>
                    </a:cubicBezTo>
                    <a:close/>
                    <a:moveTo>
                      <a:pt x="3" y="14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6"/>
                      <a:pt x="4" y="1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lose/>
                    <a:moveTo>
                      <a:pt x="5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9" y="14"/>
                      <a:pt x="11" y="14"/>
                      <a:pt x="12" y="14"/>
                    </a:cubicBezTo>
                    <a:cubicBezTo>
                      <a:pt x="13" y="14"/>
                      <a:pt x="14" y="14"/>
                      <a:pt x="15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6"/>
                      <a:pt x="14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5" y="19"/>
                      <a:pt x="5" y="18"/>
                      <a:pt x="5" y="16"/>
                    </a:cubicBezTo>
                    <a:lnTo>
                      <a:pt x="5" y="14"/>
                    </a:lnTo>
                    <a:close/>
                    <a:moveTo>
                      <a:pt x="66" y="13"/>
                    </a:moveTo>
                    <a:cubicBezTo>
                      <a:pt x="66" y="13"/>
                      <a:pt x="66" y="14"/>
                      <a:pt x="66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4"/>
                      <a:pt x="65" y="14"/>
                      <a:pt x="65" y="14"/>
                    </a:cubicBezTo>
                    <a:cubicBezTo>
                      <a:pt x="65" y="13"/>
                      <a:pt x="66" y="13"/>
                      <a:pt x="66" y="13"/>
                    </a:cubicBezTo>
                    <a:close/>
                    <a:moveTo>
                      <a:pt x="63" y="16"/>
                    </a:moveTo>
                    <a:cubicBezTo>
                      <a:pt x="64" y="16"/>
                      <a:pt x="64" y="16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6"/>
                      <a:pt x="61" y="18"/>
                      <a:pt x="58" y="20"/>
                    </a:cubicBezTo>
                    <a:cubicBezTo>
                      <a:pt x="57" y="20"/>
                      <a:pt x="56" y="21"/>
                      <a:pt x="56" y="21"/>
                    </a:cubicBezTo>
                    <a:cubicBezTo>
                      <a:pt x="54" y="21"/>
                      <a:pt x="60" y="17"/>
                      <a:pt x="61" y="17"/>
                    </a:cubicBezTo>
                    <a:cubicBezTo>
                      <a:pt x="61" y="16"/>
                      <a:pt x="62" y="16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lose/>
                    <a:moveTo>
                      <a:pt x="15" y="17"/>
                    </a:move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lose/>
                    <a:moveTo>
                      <a:pt x="59" y="16"/>
                    </a:moveTo>
                    <a:cubicBezTo>
                      <a:pt x="58" y="17"/>
                      <a:pt x="58" y="17"/>
                      <a:pt x="58" y="17"/>
                    </a:cubicBezTo>
                    <a:cubicBezTo>
                      <a:pt x="57" y="18"/>
                      <a:pt x="56" y="19"/>
                      <a:pt x="55" y="19"/>
                    </a:cubicBezTo>
                    <a:cubicBezTo>
                      <a:pt x="55" y="19"/>
                      <a:pt x="54" y="20"/>
                      <a:pt x="54" y="20"/>
                    </a:cubicBezTo>
                    <a:cubicBezTo>
                      <a:pt x="54" y="20"/>
                      <a:pt x="53" y="20"/>
                      <a:pt x="52" y="21"/>
                    </a:cubicBezTo>
                    <a:cubicBezTo>
                      <a:pt x="52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19"/>
                      <a:pt x="51" y="18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4" y="16"/>
                      <a:pt x="56" y="16"/>
                    </a:cubicBezTo>
                    <a:lnTo>
                      <a:pt x="59" y="16"/>
                    </a:lnTo>
                    <a:close/>
                    <a:moveTo>
                      <a:pt x="49" y="17"/>
                    </a:move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20"/>
                      <a:pt x="50" y="22"/>
                      <a:pt x="49" y="22"/>
                    </a:cubicBezTo>
                    <a:cubicBezTo>
                      <a:pt x="49" y="22"/>
                      <a:pt x="48" y="22"/>
                      <a:pt x="47" y="22"/>
                    </a:cubicBezTo>
                    <a:cubicBezTo>
                      <a:pt x="44" y="22"/>
                      <a:pt x="42" y="22"/>
                      <a:pt x="39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2"/>
                      <a:pt x="39" y="22"/>
                      <a:pt x="39" y="22"/>
                    </a:cubicBezTo>
                    <a:cubicBezTo>
                      <a:pt x="40" y="21"/>
                      <a:pt x="40" y="21"/>
                      <a:pt x="41" y="20"/>
                    </a:cubicBezTo>
                    <a:cubicBezTo>
                      <a:pt x="41" y="20"/>
                      <a:pt x="42" y="19"/>
                      <a:pt x="42" y="18"/>
                    </a:cubicBezTo>
                    <a:cubicBezTo>
                      <a:pt x="42" y="17"/>
                      <a:pt x="42" y="17"/>
                      <a:pt x="44" y="17"/>
                    </a:cubicBezTo>
                    <a:cubicBezTo>
                      <a:pt x="44" y="17"/>
                      <a:pt x="46" y="17"/>
                      <a:pt x="47" y="17"/>
                    </a:cubicBezTo>
                    <a:lnTo>
                      <a:pt x="49" y="17"/>
                    </a:lnTo>
                    <a:close/>
                    <a:moveTo>
                      <a:pt x="35" y="18"/>
                    </a:move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5" y="18"/>
                      <a:pt x="35" y="18"/>
                    </a:cubicBezTo>
                    <a:cubicBezTo>
                      <a:pt x="35" y="18"/>
                      <a:pt x="33" y="20"/>
                      <a:pt x="33" y="21"/>
                    </a:cubicBezTo>
                    <a:cubicBezTo>
                      <a:pt x="33" y="21"/>
                      <a:pt x="32" y="22"/>
                      <a:pt x="32" y="2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4"/>
                      <a:pt x="33" y="24"/>
                    </a:cubicBezTo>
                    <a:cubicBezTo>
                      <a:pt x="33" y="24"/>
                      <a:pt x="30" y="24"/>
                      <a:pt x="29" y="24"/>
                    </a:cubicBezTo>
                    <a:cubicBezTo>
                      <a:pt x="28" y="24"/>
                      <a:pt x="27" y="24"/>
                      <a:pt x="27" y="24"/>
                    </a:cubicBezTo>
                    <a:cubicBezTo>
                      <a:pt x="26" y="24"/>
                      <a:pt x="25" y="25"/>
                      <a:pt x="25" y="25"/>
                    </a:cubicBezTo>
                    <a:cubicBezTo>
                      <a:pt x="24" y="25"/>
                      <a:pt x="23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1" y="21"/>
                      <a:pt x="19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9" y="19"/>
                      <a:pt x="23" y="19"/>
                      <a:pt x="27" y="19"/>
                    </a:cubicBezTo>
                    <a:cubicBezTo>
                      <a:pt x="29" y="18"/>
                      <a:pt x="31" y="18"/>
                      <a:pt x="31" y="18"/>
                    </a:cubicBezTo>
                    <a:cubicBezTo>
                      <a:pt x="32" y="18"/>
                      <a:pt x="33" y="18"/>
                      <a:pt x="34" y="18"/>
                    </a:cubicBezTo>
                    <a:cubicBezTo>
                      <a:pt x="35" y="18"/>
                      <a:pt x="35" y="18"/>
                      <a:pt x="35" y="18"/>
                    </a:cubicBezTo>
                    <a:close/>
                    <a:moveTo>
                      <a:pt x="11" y="19"/>
                    </a:move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0" y="20"/>
                      <a:pt x="10" y="20"/>
                    </a:cubicBezTo>
                    <a:cubicBezTo>
                      <a:pt x="10" y="21"/>
                      <a:pt x="10" y="21"/>
                      <a:pt x="9" y="22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4"/>
                      <a:pt x="9" y="24"/>
                      <a:pt x="8" y="25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6" y="26"/>
                      <a:pt x="6" y="25"/>
                    </a:cubicBezTo>
                    <a:cubicBezTo>
                      <a:pt x="6" y="25"/>
                      <a:pt x="6" y="24"/>
                      <a:pt x="6" y="23"/>
                    </a:cubicBezTo>
                    <a:cubicBezTo>
                      <a:pt x="6" y="22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8" y="20"/>
                      <a:pt x="9" y="19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lose/>
                    <a:moveTo>
                      <a:pt x="15" y="19"/>
                    </a:moveTo>
                    <a:cubicBezTo>
                      <a:pt x="15" y="19"/>
                      <a:pt x="15" y="19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3" y="21"/>
                      <a:pt x="13" y="24"/>
                      <a:pt x="13" y="25"/>
                    </a:cubicBezTo>
                    <a:cubicBezTo>
                      <a:pt x="13" y="25"/>
                      <a:pt x="12" y="26"/>
                      <a:pt x="12" y="26"/>
                    </a:cubicBezTo>
                    <a:cubicBezTo>
                      <a:pt x="11" y="26"/>
                      <a:pt x="11" y="26"/>
                      <a:pt x="10" y="26"/>
                    </a:cubicBezTo>
                    <a:cubicBezTo>
                      <a:pt x="10" y="25"/>
                      <a:pt x="10" y="25"/>
                      <a:pt x="10" y="24"/>
                    </a:cubicBezTo>
                    <a:cubicBezTo>
                      <a:pt x="11" y="23"/>
                      <a:pt x="11" y="22"/>
                      <a:pt x="12" y="21"/>
                    </a:cubicBezTo>
                    <a:cubicBezTo>
                      <a:pt x="13" y="19"/>
                      <a:pt x="13" y="20"/>
                      <a:pt x="15" y="19"/>
                    </a:cubicBezTo>
                    <a:close/>
                    <a:moveTo>
                      <a:pt x="4" y="20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2"/>
                      <a:pt x="4" y="24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4" y="25"/>
                      <a:pt x="4" y="26"/>
                      <a:pt x="3" y="26"/>
                    </a:cubicBezTo>
                    <a:cubicBezTo>
                      <a:pt x="3" y="26"/>
                      <a:pt x="3" y="25"/>
                      <a:pt x="3" y="24"/>
                    </a:cubicBezTo>
                    <a:cubicBezTo>
                      <a:pt x="3" y="22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lose/>
                    <a:moveTo>
                      <a:pt x="17" y="20"/>
                    </a:moveTo>
                    <a:cubicBezTo>
                      <a:pt x="18" y="20"/>
                      <a:pt x="19" y="22"/>
                      <a:pt x="19" y="23"/>
                    </a:cubicBezTo>
                    <a:cubicBezTo>
                      <a:pt x="20" y="24"/>
                      <a:pt x="20" y="24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19" y="25"/>
                      <a:pt x="18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2"/>
                      <a:pt x="17" y="21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lose/>
                    <a:moveTo>
                      <a:pt x="15" y="21"/>
                    </a:moveTo>
                    <a:cubicBezTo>
                      <a:pt x="15" y="21"/>
                      <a:pt x="15" y="24"/>
                      <a:pt x="15" y="25"/>
                    </a:cubicBezTo>
                    <a:cubicBezTo>
                      <a:pt x="15" y="25"/>
                      <a:pt x="15" y="25"/>
                      <a:pt x="14" y="25"/>
                    </a:cubicBezTo>
                    <a:cubicBezTo>
                      <a:pt x="14" y="25"/>
                      <a:pt x="14" y="23"/>
                      <a:pt x="14" y="22"/>
                    </a:cubicBezTo>
                    <a:cubicBezTo>
                      <a:pt x="15" y="22"/>
                      <a:pt x="15" y="21"/>
                      <a:pt x="15" y="21"/>
                    </a:cubicBezTo>
                    <a:close/>
                    <a:moveTo>
                      <a:pt x="54" y="22"/>
                    </a:moveTo>
                    <a:cubicBezTo>
                      <a:pt x="54" y="23"/>
                      <a:pt x="54" y="23"/>
                      <a:pt x="54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2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3"/>
                      <a:pt x="51" y="23"/>
                      <a:pt x="53" y="22"/>
                    </a:cubicBezTo>
                    <a:lnTo>
                      <a:pt x="54" y="22"/>
                    </a:lnTo>
                    <a:close/>
                    <a:moveTo>
                      <a:pt x="48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4"/>
                      <a:pt x="47" y="24"/>
                    </a:cubicBezTo>
                    <a:cubicBezTo>
                      <a:pt x="46" y="25"/>
                      <a:pt x="45" y="25"/>
                      <a:pt x="45" y="25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3" y="26"/>
                      <a:pt x="42" y="27"/>
                      <a:pt x="42" y="28"/>
                    </a:cubicBezTo>
                    <a:cubicBezTo>
                      <a:pt x="41" y="28"/>
                      <a:pt x="40" y="29"/>
                      <a:pt x="39" y="30"/>
                    </a:cubicBezTo>
                    <a:cubicBezTo>
                      <a:pt x="38" y="31"/>
                      <a:pt x="38" y="31"/>
                      <a:pt x="36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29"/>
                      <a:pt x="35" y="28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6" y="25"/>
                      <a:pt x="37" y="25"/>
                      <a:pt x="39" y="24"/>
                    </a:cubicBezTo>
                    <a:cubicBezTo>
                      <a:pt x="40" y="24"/>
                      <a:pt x="40" y="24"/>
                      <a:pt x="42" y="24"/>
                    </a:cubicBezTo>
                    <a:cubicBezTo>
                      <a:pt x="43" y="24"/>
                      <a:pt x="44" y="23"/>
                      <a:pt x="44" y="23"/>
                    </a:cubicBezTo>
                    <a:cubicBezTo>
                      <a:pt x="44" y="23"/>
                      <a:pt x="45" y="23"/>
                      <a:pt x="45" y="23"/>
                    </a:cubicBezTo>
                    <a:cubicBezTo>
                      <a:pt x="46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8" y="23"/>
                    </a:cubicBezTo>
                    <a:close/>
                    <a:moveTo>
                      <a:pt x="50" y="24"/>
                    </a:move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50" y="26"/>
                      <a:pt x="49" y="26"/>
                    </a:cubicBezTo>
                    <a:cubicBezTo>
                      <a:pt x="49" y="26"/>
                      <a:pt x="49" y="26"/>
                      <a:pt x="48" y="26"/>
                    </a:cubicBezTo>
                    <a:cubicBezTo>
                      <a:pt x="47" y="27"/>
                      <a:pt x="45" y="29"/>
                      <a:pt x="43" y="30"/>
                    </a:cubicBezTo>
                    <a:cubicBezTo>
                      <a:pt x="43" y="30"/>
                      <a:pt x="43" y="31"/>
                      <a:pt x="42" y="31"/>
                    </a:cubicBezTo>
                    <a:cubicBezTo>
                      <a:pt x="42" y="31"/>
                      <a:pt x="42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0" y="31"/>
                      <a:pt x="39" y="31"/>
                      <a:pt x="40" y="31"/>
                    </a:cubicBezTo>
                    <a:cubicBezTo>
                      <a:pt x="40" y="31"/>
                      <a:pt x="40" y="30"/>
                      <a:pt x="41" y="30"/>
                    </a:cubicBezTo>
                    <a:cubicBezTo>
                      <a:pt x="42" y="29"/>
                      <a:pt x="48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lose/>
                    <a:moveTo>
                      <a:pt x="33" y="25"/>
                    </a:moveTo>
                    <a:cubicBezTo>
                      <a:pt x="33" y="25"/>
                      <a:pt x="33" y="26"/>
                      <a:pt x="33" y="28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5" y="32"/>
                      <a:pt x="23" y="32"/>
                      <a:pt x="23" y="32"/>
                    </a:cubicBezTo>
                    <a:cubicBezTo>
                      <a:pt x="23" y="32"/>
                      <a:pt x="22" y="31"/>
                      <a:pt x="20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0"/>
                      <a:pt x="20" y="29"/>
                      <a:pt x="21" y="27"/>
                    </a:cubicBezTo>
                    <a:cubicBezTo>
                      <a:pt x="21" y="26"/>
                      <a:pt x="21" y="26"/>
                      <a:pt x="23" y="26"/>
                    </a:cubicBezTo>
                    <a:cubicBezTo>
                      <a:pt x="25" y="26"/>
                      <a:pt x="26" y="26"/>
                      <a:pt x="29" y="25"/>
                    </a:cubicBezTo>
                    <a:cubicBezTo>
                      <a:pt x="31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3" y="25"/>
                    </a:cubicBezTo>
                    <a:close/>
                    <a:moveTo>
                      <a:pt x="7" y="27"/>
                    </a:moveTo>
                    <a:cubicBezTo>
                      <a:pt x="8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9" y="31"/>
                    </a:cubicBezTo>
                    <a:cubicBezTo>
                      <a:pt x="10" y="31"/>
                      <a:pt x="10" y="32"/>
                      <a:pt x="10" y="32"/>
                    </a:cubicBezTo>
                    <a:cubicBezTo>
                      <a:pt x="10" y="32"/>
                      <a:pt x="9" y="32"/>
                      <a:pt x="8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6" y="30"/>
                      <a:pt x="6" y="29"/>
                    </a:cubicBezTo>
                    <a:cubicBezTo>
                      <a:pt x="6" y="29"/>
                      <a:pt x="6" y="28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lose/>
                    <a:moveTo>
                      <a:pt x="4" y="27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5" y="27"/>
                      <a:pt x="5" y="27"/>
                      <a:pt x="5" y="29"/>
                    </a:cubicBezTo>
                    <a:cubicBezTo>
                      <a:pt x="5" y="30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4" y="32"/>
                      <a:pt x="4" y="32"/>
                      <a:pt x="4" y="31"/>
                    </a:cubicBezTo>
                    <a:cubicBezTo>
                      <a:pt x="4" y="30"/>
                      <a:pt x="4" y="29"/>
                      <a:pt x="4" y="28"/>
                    </a:cubicBezTo>
                    <a:cubicBezTo>
                      <a:pt x="4" y="27"/>
                      <a:pt x="4" y="27"/>
                      <a:pt x="4" y="27"/>
                    </a:cubicBezTo>
                    <a:close/>
                    <a:moveTo>
                      <a:pt x="17" y="26"/>
                    </a:moveTo>
                    <a:cubicBezTo>
                      <a:pt x="18" y="26"/>
                      <a:pt x="18" y="26"/>
                      <a:pt x="18" y="26"/>
                    </a:cubicBezTo>
                    <a:cubicBezTo>
                      <a:pt x="20" y="27"/>
                      <a:pt x="20" y="27"/>
                      <a:pt x="19" y="28"/>
                    </a:cubicBezTo>
                    <a:cubicBezTo>
                      <a:pt x="18" y="29"/>
                      <a:pt x="16" y="30"/>
                      <a:pt x="17" y="29"/>
                    </a:cubicBezTo>
                    <a:cubicBezTo>
                      <a:pt x="17" y="29"/>
                      <a:pt x="17" y="29"/>
                      <a:pt x="17" y="28"/>
                    </a:cubicBezTo>
                    <a:lnTo>
                      <a:pt x="17" y="26"/>
                    </a:lnTo>
                    <a:close/>
                    <a:moveTo>
                      <a:pt x="15" y="27"/>
                    </a:move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5" y="27"/>
                      <a:pt x="15" y="27"/>
                    </a:cubicBezTo>
                    <a:close/>
                    <a:moveTo>
                      <a:pt x="10" y="27"/>
                    </a:move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8"/>
                      <a:pt x="15" y="28"/>
                      <a:pt x="15" y="29"/>
                    </a:cubicBezTo>
                    <a:cubicBezTo>
                      <a:pt x="15" y="30"/>
                      <a:pt x="15" y="31"/>
                      <a:pt x="14" y="31"/>
                    </a:cubicBezTo>
                    <a:cubicBezTo>
                      <a:pt x="13" y="31"/>
                      <a:pt x="12" y="31"/>
                      <a:pt x="11" y="30"/>
                    </a:cubicBezTo>
                    <a:cubicBezTo>
                      <a:pt x="11" y="30"/>
                      <a:pt x="10" y="28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lose/>
                    <a:moveTo>
                      <a:pt x="38" y="33"/>
                    </a:moveTo>
                    <a:cubicBezTo>
                      <a:pt x="39" y="32"/>
                      <a:pt x="39" y="33"/>
                      <a:pt x="39" y="33"/>
                    </a:cubicBezTo>
                    <a:cubicBezTo>
                      <a:pt x="39" y="33"/>
                      <a:pt x="37" y="34"/>
                      <a:pt x="36" y="35"/>
                    </a:cubicBezTo>
                    <a:cubicBezTo>
                      <a:pt x="36" y="36"/>
                      <a:pt x="35" y="35"/>
                      <a:pt x="35" y="35"/>
                    </a:cubicBezTo>
                    <a:cubicBezTo>
                      <a:pt x="36" y="34"/>
                      <a:pt x="38" y="33"/>
                      <a:pt x="3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813"/>
              <p:cNvSpPr>
                <a:spLocks noEditPoints="1"/>
              </p:cNvSpPr>
              <p:nvPr/>
            </p:nvSpPr>
            <p:spPr bwMode="auto">
              <a:xfrm>
                <a:off x="1053" y="498"/>
                <a:ext cx="77" cy="44"/>
              </a:xfrm>
              <a:custGeom>
                <a:avLst/>
                <a:gdLst>
                  <a:gd name="T0" fmla="*/ 0 w 101"/>
                  <a:gd name="T1" fmla="*/ 9 h 57"/>
                  <a:gd name="T2" fmla="*/ 7 w 101"/>
                  <a:gd name="T3" fmla="*/ 13 h 57"/>
                  <a:gd name="T4" fmla="*/ 4 w 101"/>
                  <a:gd name="T5" fmla="*/ 3 h 57"/>
                  <a:gd name="T6" fmla="*/ 6 w 101"/>
                  <a:gd name="T7" fmla="*/ 5 h 57"/>
                  <a:gd name="T8" fmla="*/ 2 w 101"/>
                  <a:gd name="T9" fmla="*/ 10 h 57"/>
                  <a:gd name="T10" fmla="*/ 16 w 101"/>
                  <a:gd name="T11" fmla="*/ 2 h 57"/>
                  <a:gd name="T12" fmla="*/ 17 w 101"/>
                  <a:gd name="T13" fmla="*/ 7 h 57"/>
                  <a:gd name="T14" fmla="*/ 29 w 101"/>
                  <a:gd name="T15" fmla="*/ 12 h 57"/>
                  <a:gd name="T16" fmla="*/ 44 w 101"/>
                  <a:gd name="T17" fmla="*/ 18 h 57"/>
                  <a:gd name="T18" fmla="*/ 56 w 101"/>
                  <a:gd name="T19" fmla="*/ 21 h 57"/>
                  <a:gd name="T20" fmla="*/ 51 w 101"/>
                  <a:gd name="T21" fmla="*/ 15 h 57"/>
                  <a:gd name="T22" fmla="*/ 45 w 101"/>
                  <a:gd name="T23" fmla="*/ 12 h 57"/>
                  <a:gd name="T24" fmla="*/ 39 w 101"/>
                  <a:gd name="T25" fmla="*/ 9 h 57"/>
                  <a:gd name="T26" fmla="*/ 32 w 101"/>
                  <a:gd name="T27" fmla="*/ 6 h 57"/>
                  <a:gd name="T28" fmla="*/ 16 w 101"/>
                  <a:gd name="T29" fmla="*/ 1 h 57"/>
                  <a:gd name="T30" fmla="*/ 11 w 101"/>
                  <a:gd name="T31" fmla="*/ 16 h 57"/>
                  <a:gd name="T32" fmla="*/ 24 w 101"/>
                  <a:gd name="T33" fmla="*/ 22 h 57"/>
                  <a:gd name="T34" fmla="*/ 34 w 101"/>
                  <a:gd name="T35" fmla="*/ 30 h 57"/>
                  <a:gd name="T36" fmla="*/ 40 w 101"/>
                  <a:gd name="T37" fmla="*/ 23 h 57"/>
                  <a:gd name="T38" fmla="*/ 37 w 101"/>
                  <a:gd name="T39" fmla="*/ 19 h 57"/>
                  <a:gd name="T40" fmla="*/ 22 w 101"/>
                  <a:gd name="T41" fmla="*/ 11 h 57"/>
                  <a:gd name="T42" fmla="*/ 11 w 101"/>
                  <a:gd name="T43" fmla="*/ 9 h 57"/>
                  <a:gd name="T44" fmla="*/ 19 w 101"/>
                  <a:gd name="T45" fmla="*/ 3 h 57"/>
                  <a:gd name="T46" fmla="*/ 30 w 101"/>
                  <a:gd name="T47" fmla="*/ 8 h 57"/>
                  <a:gd name="T48" fmla="*/ 43 w 101"/>
                  <a:gd name="T49" fmla="*/ 13 h 57"/>
                  <a:gd name="T50" fmla="*/ 52 w 101"/>
                  <a:gd name="T51" fmla="*/ 18 h 57"/>
                  <a:gd name="T52" fmla="*/ 49 w 101"/>
                  <a:gd name="T53" fmla="*/ 18 h 57"/>
                  <a:gd name="T54" fmla="*/ 29 w 101"/>
                  <a:gd name="T55" fmla="*/ 9 h 57"/>
                  <a:gd name="T56" fmla="*/ 18 w 101"/>
                  <a:gd name="T57" fmla="*/ 5 h 57"/>
                  <a:gd name="T58" fmla="*/ 28 w 101"/>
                  <a:gd name="T59" fmla="*/ 16 h 57"/>
                  <a:gd name="T60" fmla="*/ 37 w 101"/>
                  <a:gd name="T61" fmla="*/ 24 h 57"/>
                  <a:gd name="T62" fmla="*/ 26 w 101"/>
                  <a:gd name="T63" fmla="*/ 21 h 57"/>
                  <a:gd name="T64" fmla="*/ 12 w 101"/>
                  <a:gd name="T65" fmla="*/ 13 h 57"/>
                  <a:gd name="T66" fmla="*/ 42 w 101"/>
                  <a:gd name="T67" fmla="*/ 24 h 57"/>
                  <a:gd name="T68" fmla="*/ 40 w 101"/>
                  <a:gd name="T69" fmla="*/ 29 h 57"/>
                  <a:gd name="T70" fmla="*/ 51 w 101"/>
                  <a:gd name="T71" fmla="*/ 39 h 57"/>
                  <a:gd name="T72" fmla="*/ 64 w 101"/>
                  <a:gd name="T73" fmla="*/ 45 h 57"/>
                  <a:gd name="T74" fmla="*/ 73 w 101"/>
                  <a:gd name="T75" fmla="*/ 49 h 57"/>
                  <a:gd name="T76" fmla="*/ 82 w 101"/>
                  <a:gd name="T77" fmla="*/ 53 h 57"/>
                  <a:gd name="T78" fmla="*/ 89 w 101"/>
                  <a:gd name="T79" fmla="*/ 52 h 57"/>
                  <a:gd name="T80" fmla="*/ 83 w 101"/>
                  <a:gd name="T81" fmla="*/ 39 h 57"/>
                  <a:gd name="T82" fmla="*/ 74 w 101"/>
                  <a:gd name="T83" fmla="*/ 35 h 57"/>
                  <a:gd name="T84" fmla="*/ 58 w 101"/>
                  <a:gd name="T85" fmla="*/ 27 h 57"/>
                  <a:gd name="T86" fmla="*/ 50 w 101"/>
                  <a:gd name="T87" fmla="*/ 24 h 57"/>
                  <a:gd name="T88" fmla="*/ 45 w 101"/>
                  <a:gd name="T89" fmla="*/ 24 h 57"/>
                  <a:gd name="T90" fmla="*/ 56 w 101"/>
                  <a:gd name="T91" fmla="*/ 29 h 57"/>
                  <a:gd name="T92" fmla="*/ 67 w 101"/>
                  <a:gd name="T93" fmla="*/ 34 h 57"/>
                  <a:gd name="T94" fmla="*/ 72 w 101"/>
                  <a:gd name="T95" fmla="*/ 36 h 57"/>
                  <a:gd name="T96" fmla="*/ 85 w 101"/>
                  <a:gd name="T97" fmla="*/ 51 h 57"/>
                  <a:gd name="T98" fmla="*/ 68 w 101"/>
                  <a:gd name="T99" fmla="*/ 45 h 57"/>
                  <a:gd name="T100" fmla="*/ 56 w 101"/>
                  <a:gd name="T101" fmla="*/ 39 h 57"/>
                  <a:gd name="T102" fmla="*/ 42 w 101"/>
                  <a:gd name="T103" fmla="*/ 31 h 57"/>
                  <a:gd name="T104" fmla="*/ 45 w 101"/>
                  <a:gd name="T105" fmla="*/ 24 h 57"/>
                  <a:gd name="T106" fmla="*/ 92 w 101"/>
                  <a:gd name="T107" fmla="*/ 54 h 57"/>
                  <a:gd name="T108" fmla="*/ 100 w 101"/>
                  <a:gd name="T109" fmla="*/ 56 h 57"/>
                  <a:gd name="T110" fmla="*/ 101 w 101"/>
                  <a:gd name="T111" fmla="*/ 53 h 57"/>
                  <a:gd name="T112" fmla="*/ 96 w 101"/>
                  <a:gd name="T113" fmla="*/ 50 h 57"/>
                  <a:gd name="T114" fmla="*/ 96 w 101"/>
                  <a:gd name="T115" fmla="*/ 5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57">
                    <a:moveTo>
                      <a:pt x="2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0" y="10"/>
                      <a:pt x="0" y="10"/>
                      <a:pt x="2" y="12"/>
                    </a:cubicBezTo>
                    <a:cubicBezTo>
                      <a:pt x="3" y="13"/>
                      <a:pt x="4" y="14"/>
                      <a:pt x="5" y="15"/>
                    </a:cubicBezTo>
                    <a:cubicBezTo>
                      <a:pt x="6" y="16"/>
                      <a:pt x="7" y="15"/>
                      <a:pt x="7" y="13"/>
                    </a:cubicBezTo>
                    <a:cubicBezTo>
                      <a:pt x="6" y="11"/>
                      <a:pt x="7" y="9"/>
                      <a:pt x="9" y="8"/>
                    </a:cubicBezTo>
                    <a:cubicBezTo>
                      <a:pt x="12" y="7"/>
                      <a:pt x="12" y="6"/>
                      <a:pt x="9" y="4"/>
                    </a:cubicBezTo>
                    <a:cubicBezTo>
                      <a:pt x="7" y="3"/>
                      <a:pt x="6" y="2"/>
                      <a:pt x="4" y="3"/>
                    </a:cubicBezTo>
                    <a:cubicBezTo>
                      <a:pt x="3" y="3"/>
                      <a:pt x="3" y="3"/>
                      <a:pt x="2" y="4"/>
                    </a:cubicBezTo>
                    <a:close/>
                    <a:moveTo>
                      <a:pt x="3" y="6"/>
                    </a:moveTo>
                    <a:cubicBezTo>
                      <a:pt x="4" y="5"/>
                      <a:pt x="5" y="5"/>
                      <a:pt x="6" y="5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10"/>
                      <a:pt x="4" y="11"/>
                    </a:cubicBezTo>
                    <a:cubicBezTo>
                      <a:pt x="4" y="12"/>
                      <a:pt x="4" y="12"/>
                      <a:pt x="2" y="10"/>
                    </a:cubicBezTo>
                    <a:cubicBezTo>
                      <a:pt x="2" y="9"/>
                      <a:pt x="2" y="7"/>
                      <a:pt x="3" y="6"/>
                    </a:cubicBezTo>
                    <a:close/>
                    <a:moveTo>
                      <a:pt x="16" y="1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5" y="7"/>
                      <a:pt x="16" y="7"/>
                      <a:pt x="17" y="7"/>
                    </a:cubicBezTo>
                    <a:cubicBezTo>
                      <a:pt x="17" y="7"/>
                      <a:pt x="18" y="7"/>
                      <a:pt x="21" y="9"/>
                    </a:cubicBezTo>
                    <a:cubicBezTo>
                      <a:pt x="22" y="9"/>
                      <a:pt x="24" y="9"/>
                      <a:pt x="24" y="10"/>
                    </a:cubicBezTo>
                    <a:cubicBezTo>
                      <a:pt x="24" y="10"/>
                      <a:pt x="28" y="11"/>
                      <a:pt x="29" y="12"/>
                    </a:cubicBezTo>
                    <a:cubicBezTo>
                      <a:pt x="30" y="12"/>
                      <a:pt x="31" y="13"/>
                      <a:pt x="32" y="13"/>
                    </a:cubicBezTo>
                    <a:cubicBezTo>
                      <a:pt x="35" y="14"/>
                      <a:pt x="40" y="16"/>
                      <a:pt x="40" y="17"/>
                    </a:cubicBezTo>
                    <a:cubicBezTo>
                      <a:pt x="40" y="17"/>
                      <a:pt x="42" y="17"/>
                      <a:pt x="44" y="18"/>
                    </a:cubicBezTo>
                    <a:cubicBezTo>
                      <a:pt x="47" y="19"/>
                      <a:pt x="53" y="22"/>
                      <a:pt x="54" y="23"/>
                    </a:cubicBezTo>
                    <a:cubicBezTo>
                      <a:pt x="54" y="23"/>
                      <a:pt x="55" y="23"/>
                      <a:pt x="55" y="23"/>
                    </a:cubicBezTo>
                    <a:cubicBezTo>
                      <a:pt x="56" y="23"/>
                      <a:pt x="57" y="22"/>
                      <a:pt x="56" y="21"/>
                    </a:cubicBezTo>
                    <a:cubicBezTo>
                      <a:pt x="56" y="21"/>
                      <a:pt x="56" y="20"/>
                      <a:pt x="56" y="20"/>
                    </a:cubicBezTo>
                    <a:cubicBezTo>
                      <a:pt x="55" y="18"/>
                      <a:pt x="54" y="17"/>
                      <a:pt x="53" y="16"/>
                    </a:cubicBezTo>
                    <a:cubicBezTo>
                      <a:pt x="52" y="16"/>
                      <a:pt x="52" y="15"/>
                      <a:pt x="51" y="15"/>
                    </a:cubicBezTo>
                    <a:cubicBezTo>
                      <a:pt x="51" y="15"/>
                      <a:pt x="50" y="14"/>
                      <a:pt x="50" y="14"/>
                    </a:cubicBezTo>
                    <a:cubicBezTo>
                      <a:pt x="49" y="14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5" y="12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2" y="10"/>
                      <a:pt x="42" y="10"/>
                      <a:pt x="41" y="10"/>
                    </a:cubicBezTo>
                    <a:cubicBezTo>
                      <a:pt x="40" y="9"/>
                      <a:pt x="39" y="9"/>
                      <a:pt x="39" y="9"/>
                    </a:cubicBezTo>
                    <a:cubicBezTo>
                      <a:pt x="38" y="8"/>
                      <a:pt x="37" y="8"/>
                      <a:pt x="36" y="7"/>
                    </a:cubicBezTo>
                    <a:cubicBezTo>
                      <a:pt x="34" y="7"/>
                      <a:pt x="33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28" y="5"/>
                      <a:pt x="25" y="3"/>
                    </a:cubicBezTo>
                    <a:cubicBezTo>
                      <a:pt x="20" y="0"/>
                      <a:pt x="20" y="0"/>
                      <a:pt x="18" y="1"/>
                    </a:cubicBezTo>
                    <a:cubicBezTo>
                      <a:pt x="17" y="1"/>
                      <a:pt x="16" y="1"/>
                      <a:pt x="16" y="1"/>
                    </a:cubicBezTo>
                    <a:close/>
                    <a:moveTo>
                      <a:pt x="11" y="9"/>
                    </a:moveTo>
                    <a:cubicBezTo>
                      <a:pt x="11" y="9"/>
                      <a:pt x="10" y="10"/>
                      <a:pt x="10" y="11"/>
                    </a:cubicBezTo>
                    <a:cubicBezTo>
                      <a:pt x="9" y="12"/>
                      <a:pt x="10" y="15"/>
                      <a:pt x="11" y="16"/>
                    </a:cubicBezTo>
                    <a:cubicBezTo>
                      <a:pt x="12" y="16"/>
                      <a:pt x="15" y="18"/>
                      <a:pt x="16" y="19"/>
                    </a:cubicBezTo>
                    <a:cubicBezTo>
                      <a:pt x="17" y="19"/>
                      <a:pt x="19" y="20"/>
                      <a:pt x="20" y="20"/>
                    </a:cubicBezTo>
                    <a:cubicBezTo>
                      <a:pt x="21" y="21"/>
                      <a:pt x="23" y="22"/>
                      <a:pt x="24" y="22"/>
                    </a:cubicBezTo>
                    <a:cubicBezTo>
                      <a:pt x="25" y="23"/>
                      <a:pt x="27" y="24"/>
                      <a:pt x="29" y="25"/>
                    </a:cubicBezTo>
                    <a:cubicBezTo>
                      <a:pt x="30" y="26"/>
                      <a:pt x="32" y="28"/>
                      <a:pt x="33" y="28"/>
                    </a:cubicBezTo>
                    <a:cubicBezTo>
                      <a:pt x="33" y="28"/>
                      <a:pt x="34" y="29"/>
                      <a:pt x="34" y="30"/>
                    </a:cubicBezTo>
                    <a:cubicBezTo>
                      <a:pt x="35" y="30"/>
                      <a:pt x="35" y="30"/>
                      <a:pt x="36" y="31"/>
                    </a:cubicBezTo>
                    <a:cubicBezTo>
                      <a:pt x="37" y="31"/>
                      <a:pt x="37" y="31"/>
                      <a:pt x="39" y="26"/>
                    </a:cubicBezTo>
                    <a:cubicBezTo>
                      <a:pt x="40" y="24"/>
                      <a:pt x="40" y="23"/>
                      <a:pt x="40" y="23"/>
                    </a:cubicBezTo>
                    <a:cubicBezTo>
                      <a:pt x="41" y="23"/>
                      <a:pt x="41" y="22"/>
                      <a:pt x="41" y="21"/>
                    </a:cubicBezTo>
                    <a:cubicBezTo>
                      <a:pt x="40" y="20"/>
                      <a:pt x="40" y="20"/>
                      <a:pt x="39" y="20"/>
                    </a:cubicBezTo>
                    <a:cubicBezTo>
                      <a:pt x="39" y="20"/>
                      <a:pt x="38" y="19"/>
                      <a:pt x="37" y="19"/>
                    </a:cubicBezTo>
                    <a:cubicBezTo>
                      <a:pt x="36" y="18"/>
                      <a:pt x="29" y="14"/>
                      <a:pt x="28" y="14"/>
                    </a:cubicBezTo>
                    <a:cubicBezTo>
                      <a:pt x="28" y="13"/>
                      <a:pt x="27" y="13"/>
                      <a:pt x="27" y="13"/>
                    </a:cubicBezTo>
                    <a:cubicBezTo>
                      <a:pt x="26" y="13"/>
                      <a:pt x="24" y="12"/>
                      <a:pt x="22" y="11"/>
                    </a:cubicBezTo>
                    <a:cubicBezTo>
                      <a:pt x="19" y="10"/>
                      <a:pt x="17" y="9"/>
                      <a:pt x="17" y="9"/>
                    </a:cubicBezTo>
                    <a:cubicBezTo>
                      <a:pt x="17" y="9"/>
                      <a:pt x="13" y="8"/>
                      <a:pt x="12" y="8"/>
                    </a:cubicBezTo>
                    <a:cubicBezTo>
                      <a:pt x="12" y="8"/>
                      <a:pt x="12" y="9"/>
                      <a:pt x="11" y="9"/>
                    </a:cubicBezTo>
                    <a:close/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24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6" y="6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7" y="10"/>
                      <a:pt x="39" y="11"/>
                    </a:cubicBezTo>
                    <a:cubicBezTo>
                      <a:pt x="40" y="12"/>
                      <a:pt x="42" y="12"/>
                      <a:pt x="43" y="13"/>
                    </a:cubicBezTo>
                    <a:cubicBezTo>
                      <a:pt x="46" y="15"/>
                      <a:pt x="48" y="16"/>
                      <a:pt x="49" y="16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1" y="18"/>
                      <a:pt x="51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3" y="19"/>
                      <a:pt x="52" y="19"/>
                      <a:pt x="51" y="19"/>
                    </a:cubicBezTo>
                    <a:cubicBezTo>
                      <a:pt x="51" y="18"/>
                      <a:pt x="49" y="18"/>
                      <a:pt x="49" y="18"/>
                    </a:cubicBezTo>
                    <a:cubicBezTo>
                      <a:pt x="46" y="17"/>
                      <a:pt x="42" y="15"/>
                      <a:pt x="37" y="13"/>
                    </a:cubicBezTo>
                    <a:cubicBezTo>
                      <a:pt x="35" y="12"/>
                      <a:pt x="32" y="11"/>
                      <a:pt x="32" y="11"/>
                    </a:cubicBezTo>
                    <a:cubicBezTo>
                      <a:pt x="31" y="10"/>
                      <a:pt x="30" y="10"/>
                      <a:pt x="29" y="9"/>
                    </a:cubicBezTo>
                    <a:cubicBezTo>
                      <a:pt x="28" y="9"/>
                      <a:pt x="26" y="8"/>
                      <a:pt x="25" y="8"/>
                    </a:cubicBezTo>
                    <a:cubicBezTo>
                      <a:pt x="24" y="7"/>
                      <a:pt x="22" y="7"/>
                      <a:pt x="21" y="6"/>
                    </a:cubicBezTo>
                    <a:cubicBezTo>
                      <a:pt x="19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8" y="4"/>
                    </a:cubicBezTo>
                    <a:close/>
                    <a:moveTo>
                      <a:pt x="13" y="11"/>
                    </a:moveTo>
                    <a:cubicBezTo>
                      <a:pt x="16" y="9"/>
                      <a:pt x="25" y="15"/>
                      <a:pt x="28" y="16"/>
                    </a:cubicBezTo>
                    <a:cubicBezTo>
                      <a:pt x="29" y="17"/>
                      <a:pt x="31" y="17"/>
                      <a:pt x="31" y="18"/>
                    </a:cubicBezTo>
                    <a:cubicBezTo>
                      <a:pt x="32" y="18"/>
                      <a:pt x="35" y="19"/>
                      <a:pt x="37" y="21"/>
                    </a:cubicBezTo>
                    <a:cubicBezTo>
                      <a:pt x="38" y="22"/>
                      <a:pt x="38" y="22"/>
                      <a:pt x="37" y="24"/>
                    </a:cubicBezTo>
                    <a:cubicBezTo>
                      <a:pt x="36" y="25"/>
                      <a:pt x="36" y="26"/>
                      <a:pt x="36" y="27"/>
                    </a:cubicBezTo>
                    <a:cubicBezTo>
                      <a:pt x="35" y="27"/>
                      <a:pt x="33" y="26"/>
                      <a:pt x="29" y="23"/>
                    </a:cubicBezTo>
                    <a:cubicBezTo>
                      <a:pt x="27" y="22"/>
                      <a:pt x="26" y="21"/>
                      <a:pt x="26" y="21"/>
                    </a:cubicBezTo>
                    <a:cubicBezTo>
                      <a:pt x="25" y="21"/>
                      <a:pt x="23" y="20"/>
                      <a:pt x="22" y="20"/>
                    </a:cubicBezTo>
                    <a:cubicBezTo>
                      <a:pt x="21" y="19"/>
                      <a:pt x="20" y="18"/>
                      <a:pt x="17" y="17"/>
                    </a:cubicBezTo>
                    <a:cubicBezTo>
                      <a:pt x="14" y="15"/>
                      <a:pt x="12" y="14"/>
                      <a:pt x="12" y="13"/>
                    </a:cubicBezTo>
                    <a:cubicBezTo>
                      <a:pt x="12" y="12"/>
                      <a:pt x="12" y="12"/>
                      <a:pt x="13" y="11"/>
                    </a:cubicBezTo>
                    <a:close/>
                    <a:moveTo>
                      <a:pt x="43" y="21"/>
                    </a:moveTo>
                    <a:cubicBezTo>
                      <a:pt x="43" y="22"/>
                      <a:pt x="42" y="24"/>
                      <a:pt x="42" y="24"/>
                    </a:cubicBezTo>
                    <a:cubicBezTo>
                      <a:pt x="42" y="24"/>
                      <a:pt x="42" y="25"/>
                      <a:pt x="41" y="26"/>
                    </a:cubicBezTo>
                    <a:cubicBezTo>
                      <a:pt x="41" y="26"/>
                      <a:pt x="41" y="27"/>
                      <a:pt x="41" y="27"/>
                    </a:cubicBezTo>
                    <a:cubicBezTo>
                      <a:pt x="41" y="28"/>
                      <a:pt x="41" y="28"/>
                      <a:pt x="40" y="29"/>
                    </a:cubicBezTo>
                    <a:cubicBezTo>
                      <a:pt x="40" y="29"/>
                      <a:pt x="39" y="30"/>
                      <a:pt x="39" y="31"/>
                    </a:cubicBezTo>
                    <a:cubicBezTo>
                      <a:pt x="39" y="32"/>
                      <a:pt x="39" y="32"/>
                      <a:pt x="41" y="33"/>
                    </a:cubicBezTo>
                    <a:cubicBezTo>
                      <a:pt x="42" y="34"/>
                      <a:pt x="46" y="36"/>
                      <a:pt x="51" y="39"/>
                    </a:cubicBezTo>
                    <a:cubicBezTo>
                      <a:pt x="52" y="39"/>
                      <a:pt x="53" y="40"/>
                      <a:pt x="54" y="40"/>
                    </a:cubicBezTo>
                    <a:cubicBezTo>
                      <a:pt x="55" y="41"/>
                      <a:pt x="57" y="42"/>
                      <a:pt x="58" y="42"/>
                    </a:cubicBezTo>
                    <a:cubicBezTo>
                      <a:pt x="59" y="43"/>
                      <a:pt x="61" y="44"/>
                      <a:pt x="64" y="45"/>
                    </a:cubicBezTo>
                    <a:cubicBezTo>
                      <a:pt x="64" y="45"/>
                      <a:pt x="66" y="46"/>
                      <a:pt x="67" y="46"/>
                    </a:cubicBezTo>
                    <a:cubicBezTo>
                      <a:pt x="68" y="47"/>
                      <a:pt x="70" y="48"/>
                      <a:pt x="71" y="48"/>
                    </a:cubicBezTo>
                    <a:cubicBezTo>
                      <a:pt x="72" y="49"/>
                      <a:pt x="73" y="49"/>
                      <a:pt x="73" y="49"/>
                    </a:cubicBezTo>
                    <a:cubicBezTo>
                      <a:pt x="73" y="49"/>
                      <a:pt x="74" y="50"/>
                      <a:pt x="75" y="50"/>
                    </a:cubicBezTo>
                    <a:cubicBezTo>
                      <a:pt x="76" y="50"/>
                      <a:pt x="78" y="51"/>
                      <a:pt x="79" y="52"/>
                    </a:cubicBezTo>
                    <a:cubicBezTo>
                      <a:pt x="80" y="52"/>
                      <a:pt x="82" y="53"/>
                      <a:pt x="82" y="53"/>
                    </a:cubicBezTo>
                    <a:cubicBezTo>
                      <a:pt x="82" y="53"/>
                      <a:pt x="83" y="53"/>
                      <a:pt x="83" y="53"/>
                    </a:cubicBezTo>
                    <a:cubicBezTo>
                      <a:pt x="83" y="53"/>
                      <a:pt x="84" y="53"/>
                      <a:pt x="85" y="53"/>
                    </a:cubicBezTo>
                    <a:cubicBezTo>
                      <a:pt x="88" y="53"/>
                      <a:pt x="88" y="53"/>
                      <a:pt x="89" y="52"/>
                    </a:cubicBezTo>
                    <a:cubicBezTo>
                      <a:pt x="89" y="51"/>
                      <a:pt x="90" y="50"/>
                      <a:pt x="90" y="48"/>
                    </a:cubicBezTo>
                    <a:cubicBezTo>
                      <a:pt x="90" y="47"/>
                      <a:pt x="89" y="44"/>
                      <a:pt x="88" y="43"/>
                    </a:cubicBezTo>
                    <a:cubicBezTo>
                      <a:pt x="88" y="42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2" y="39"/>
                    </a:cubicBezTo>
                    <a:cubicBezTo>
                      <a:pt x="81" y="38"/>
                      <a:pt x="79" y="37"/>
                      <a:pt x="77" y="36"/>
                    </a:cubicBezTo>
                    <a:cubicBezTo>
                      <a:pt x="76" y="36"/>
                      <a:pt x="75" y="36"/>
                      <a:pt x="74" y="35"/>
                    </a:cubicBezTo>
                    <a:cubicBezTo>
                      <a:pt x="73" y="34"/>
                      <a:pt x="69" y="33"/>
                      <a:pt x="65" y="31"/>
                    </a:cubicBezTo>
                    <a:cubicBezTo>
                      <a:pt x="64" y="30"/>
                      <a:pt x="62" y="30"/>
                      <a:pt x="61" y="29"/>
                    </a:cubicBezTo>
                    <a:cubicBezTo>
                      <a:pt x="60" y="28"/>
                      <a:pt x="59" y="28"/>
                      <a:pt x="58" y="27"/>
                    </a:cubicBezTo>
                    <a:cubicBezTo>
                      <a:pt x="57" y="27"/>
                      <a:pt x="54" y="26"/>
                      <a:pt x="53" y="25"/>
                    </a:cubicBezTo>
                    <a:cubicBezTo>
                      <a:pt x="52" y="25"/>
                      <a:pt x="51" y="25"/>
                      <a:pt x="51" y="25"/>
                    </a:cubicBezTo>
                    <a:cubicBezTo>
                      <a:pt x="51" y="25"/>
                      <a:pt x="50" y="24"/>
                      <a:pt x="50" y="24"/>
                    </a:cubicBezTo>
                    <a:cubicBezTo>
                      <a:pt x="50" y="24"/>
                      <a:pt x="48" y="23"/>
                      <a:pt x="47" y="22"/>
                    </a:cubicBezTo>
                    <a:cubicBezTo>
                      <a:pt x="44" y="21"/>
                      <a:pt x="44" y="21"/>
                      <a:pt x="43" y="21"/>
                    </a:cubicBezTo>
                    <a:close/>
                    <a:moveTo>
                      <a:pt x="45" y="24"/>
                    </a:move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8" y="26"/>
                      <a:pt x="51" y="27"/>
                    </a:cubicBezTo>
                    <a:cubicBezTo>
                      <a:pt x="53" y="28"/>
                      <a:pt x="55" y="29"/>
                      <a:pt x="56" y="29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2"/>
                      <a:pt x="65" y="33"/>
                      <a:pt x="66" y="34"/>
                    </a:cubicBezTo>
                    <a:cubicBezTo>
                      <a:pt x="66" y="34"/>
                      <a:pt x="67" y="34"/>
                      <a:pt x="67" y="34"/>
                    </a:cubicBezTo>
                    <a:cubicBezTo>
                      <a:pt x="67" y="34"/>
                      <a:pt x="68" y="34"/>
                      <a:pt x="68" y="35"/>
                    </a:cubicBezTo>
                    <a:cubicBezTo>
                      <a:pt x="69" y="35"/>
                      <a:pt x="70" y="35"/>
                      <a:pt x="70" y="36"/>
                    </a:cubicBezTo>
                    <a:cubicBezTo>
                      <a:pt x="70" y="36"/>
                      <a:pt x="71" y="36"/>
                      <a:pt x="72" y="36"/>
                    </a:cubicBezTo>
                    <a:cubicBezTo>
                      <a:pt x="75" y="38"/>
                      <a:pt x="85" y="43"/>
                      <a:pt x="86" y="44"/>
                    </a:cubicBezTo>
                    <a:cubicBezTo>
                      <a:pt x="87" y="45"/>
                      <a:pt x="88" y="48"/>
                      <a:pt x="88" y="49"/>
                    </a:cubicBezTo>
                    <a:cubicBezTo>
                      <a:pt x="87" y="50"/>
                      <a:pt x="87" y="51"/>
                      <a:pt x="85" y="51"/>
                    </a:cubicBezTo>
                    <a:cubicBezTo>
                      <a:pt x="84" y="51"/>
                      <a:pt x="80" y="50"/>
                      <a:pt x="80" y="50"/>
                    </a:cubicBezTo>
                    <a:cubicBezTo>
                      <a:pt x="80" y="49"/>
                      <a:pt x="79" y="49"/>
                      <a:pt x="77" y="49"/>
                    </a:cubicBezTo>
                    <a:cubicBezTo>
                      <a:pt x="73" y="47"/>
                      <a:pt x="70" y="46"/>
                      <a:pt x="68" y="45"/>
                    </a:cubicBezTo>
                    <a:cubicBezTo>
                      <a:pt x="67" y="44"/>
                      <a:pt x="66" y="44"/>
                      <a:pt x="65" y="43"/>
                    </a:cubicBezTo>
                    <a:cubicBezTo>
                      <a:pt x="64" y="43"/>
                      <a:pt x="62" y="42"/>
                      <a:pt x="61" y="41"/>
                    </a:cubicBezTo>
                    <a:cubicBezTo>
                      <a:pt x="59" y="41"/>
                      <a:pt x="57" y="39"/>
                      <a:pt x="56" y="39"/>
                    </a:cubicBezTo>
                    <a:cubicBezTo>
                      <a:pt x="55" y="39"/>
                      <a:pt x="53" y="38"/>
                      <a:pt x="52" y="37"/>
                    </a:cubicBezTo>
                    <a:cubicBezTo>
                      <a:pt x="50" y="36"/>
                      <a:pt x="48" y="35"/>
                      <a:pt x="47" y="35"/>
                    </a:cubicBezTo>
                    <a:cubicBezTo>
                      <a:pt x="45" y="34"/>
                      <a:pt x="42" y="32"/>
                      <a:pt x="42" y="31"/>
                    </a:cubicBezTo>
                    <a:cubicBezTo>
                      <a:pt x="41" y="31"/>
                      <a:pt x="42" y="31"/>
                      <a:pt x="42" y="30"/>
                    </a:cubicBezTo>
                    <a:cubicBezTo>
                      <a:pt x="43" y="30"/>
                      <a:pt x="43" y="29"/>
                      <a:pt x="43" y="28"/>
                    </a:cubicBezTo>
                    <a:cubicBezTo>
                      <a:pt x="44" y="27"/>
                      <a:pt x="44" y="24"/>
                      <a:pt x="45" y="24"/>
                    </a:cubicBezTo>
                    <a:close/>
                    <a:moveTo>
                      <a:pt x="95" y="47"/>
                    </a:moveTo>
                    <a:cubicBezTo>
                      <a:pt x="94" y="47"/>
                      <a:pt x="94" y="49"/>
                      <a:pt x="93" y="51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93" y="56"/>
                      <a:pt x="93" y="56"/>
                      <a:pt x="93" y="56"/>
                    </a:cubicBezTo>
                    <a:cubicBezTo>
                      <a:pt x="94" y="56"/>
                      <a:pt x="94" y="57"/>
                      <a:pt x="95" y="56"/>
                    </a:cubicBezTo>
                    <a:cubicBezTo>
                      <a:pt x="96" y="56"/>
                      <a:pt x="99" y="56"/>
                      <a:pt x="100" y="56"/>
                    </a:cubicBezTo>
                    <a:cubicBezTo>
                      <a:pt x="100" y="56"/>
                      <a:pt x="100" y="56"/>
                      <a:pt x="101" y="55"/>
                    </a:cubicBezTo>
                    <a:cubicBezTo>
                      <a:pt x="101" y="55"/>
                      <a:pt x="101" y="55"/>
                      <a:pt x="101" y="54"/>
                    </a:cubicBezTo>
                    <a:cubicBezTo>
                      <a:pt x="101" y="53"/>
                      <a:pt x="101" y="53"/>
                      <a:pt x="101" y="53"/>
                    </a:cubicBezTo>
                    <a:cubicBezTo>
                      <a:pt x="100" y="53"/>
                      <a:pt x="98" y="49"/>
                      <a:pt x="98" y="48"/>
                    </a:cubicBezTo>
                    <a:cubicBezTo>
                      <a:pt x="97" y="47"/>
                      <a:pt x="95" y="46"/>
                      <a:pt x="95" y="47"/>
                    </a:cubicBezTo>
                    <a:close/>
                    <a:moveTo>
                      <a:pt x="96" y="50"/>
                    </a:moveTo>
                    <a:cubicBezTo>
                      <a:pt x="96" y="50"/>
                      <a:pt x="96" y="51"/>
                      <a:pt x="97" y="52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53"/>
                      <a:pt x="97" y="53"/>
                      <a:pt x="96" y="54"/>
                    </a:cubicBezTo>
                    <a:cubicBezTo>
                      <a:pt x="95" y="54"/>
                      <a:pt x="95" y="53"/>
                      <a:pt x="95" y="53"/>
                    </a:cubicBezTo>
                    <a:cubicBezTo>
                      <a:pt x="95" y="53"/>
                      <a:pt x="95" y="50"/>
                      <a:pt x="9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9" name="Group 1015"/>
            <p:cNvGrpSpPr/>
            <p:nvPr/>
          </p:nvGrpSpPr>
          <p:grpSpPr bwMode="auto">
            <a:xfrm>
              <a:off x="410" y="408"/>
              <a:ext cx="947" cy="1008"/>
              <a:chOff x="410" y="408"/>
              <a:chExt cx="947" cy="1008"/>
            </a:xfrm>
            <a:grpFill/>
          </p:grpSpPr>
          <p:sp>
            <p:nvSpPr>
              <p:cNvPr id="227" name="Freeform 815"/>
              <p:cNvSpPr>
                <a:spLocks noEditPoints="1"/>
              </p:cNvSpPr>
              <p:nvPr/>
            </p:nvSpPr>
            <p:spPr bwMode="auto">
              <a:xfrm>
                <a:off x="1279" y="828"/>
                <a:ext cx="73" cy="42"/>
              </a:xfrm>
              <a:custGeom>
                <a:avLst/>
                <a:gdLst>
                  <a:gd name="T0" fmla="*/ 14 w 96"/>
                  <a:gd name="T1" fmla="*/ 22 h 56"/>
                  <a:gd name="T2" fmla="*/ 0 w 96"/>
                  <a:gd name="T3" fmla="*/ 44 h 56"/>
                  <a:gd name="T4" fmla="*/ 45 w 96"/>
                  <a:gd name="T5" fmla="*/ 49 h 56"/>
                  <a:gd name="T6" fmla="*/ 78 w 96"/>
                  <a:gd name="T7" fmla="*/ 52 h 56"/>
                  <a:gd name="T8" fmla="*/ 93 w 96"/>
                  <a:gd name="T9" fmla="*/ 34 h 56"/>
                  <a:gd name="T10" fmla="*/ 81 w 96"/>
                  <a:gd name="T11" fmla="*/ 21 h 56"/>
                  <a:gd name="T12" fmla="*/ 56 w 96"/>
                  <a:gd name="T13" fmla="*/ 2 h 56"/>
                  <a:gd name="T14" fmla="*/ 63 w 96"/>
                  <a:gd name="T15" fmla="*/ 9 h 56"/>
                  <a:gd name="T16" fmla="*/ 66 w 96"/>
                  <a:gd name="T17" fmla="*/ 13 h 56"/>
                  <a:gd name="T18" fmla="*/ 73 w 96"/>
                  <a:gd name="T19" fmla="*/ 14 h 56"/>
                  <a:gd name="T20" fmla="*/ 73 w 96"/>
                  <a:gd name="T21" fmla="*/ 21 h 56"/>
                  <a:gd name="T22" fmla="*/ 75 w 96"/>
                  <a:gd name="T23" fmla="*/ 25 h 56"/>
                  <a:gd name="T24" fmla="*/ 77 w 96"/>
                  <a:gd name="T25" fmla="*/ 31 h 56"/>
                  <a:gd name="T26" fmla="*/ 78 w 96"/>
                  <a:gd name="T27" fmla="*/ 35 h 56"/>
                  <a:gd name="T28" fmla="*/ 91 w 96"/>
                  <a:gd name="T29" fmla="*/ 38 h 56"/>
                  <a:gd name="T30" fmla="*/ 80 w 96"/>
                  <a:gd name="T31" fmla="*/ 45 h 56"/>
                  <a:gd name="T32" fmla="*/ 79 w 96"/>
                  <a:gd name="T33" fmla="*/ 49 h 56"/>
                  <a:gd name="T34" fmla="*/ 75 w 96"/>
                  <a:gd name="T35" fmla="*/ 45 h 56"/>
                  <a:gd name="T36" fmla="*/ 68 w 96"/>
                  <a:gd name="T37" fmla="*/ 46 h 56"/>
                  <a:gd name="T38" fmla="*/ 65 w 96"/>
                  <a:gd name="T39" fmla="*/ 43 h 56"/>
                  <a:gd name="T40" fmla="*/ 63 w 96"/>
                  <a:gd name="T41" fmla="*/ 46 h 56"/>
                  <a:gd name="T42" fmla="*/ 57 w 96"/>
                  <a:gd name="T43" fmla="*/ 42 h 56"/>
                  <a:gd name="T44" fmla="*/ 52 w 96"/>
                  <a:gd name="T45" fmla="*/ 43 h 56"/>
                  <a:gd name="T46" fmla="*/ 44 w 96"/>
                  <a:gd name="T47" fmla="*/ 45 h 56"/>
                  <a:gd name="T48" fmla="*/ 38 w 96"/>
                  <a:gd name="T49" fmla="*/ 45 h 56"/>
                  <a:gd name="T50" fmla="*/ 30 w 96"/>
                  <a:gd name="T51" fmla="*/ 45 h 56"/>
                  <a:gd name="T52" fmla="*/ 25 w 96"/>
                  <a:gd name="T53" fmla="*/ 40 h 56"/>
                  <a:gd name="T54" fmla="*/ 20 w 96"/>
                  <a:gd name="T55" fmla="*/ 41 h 56"/>
                  <a:gd name="T56" fmla="*/ 15 w 96"/>
                  <a:gd name="T57" fmla="*/ 44 h 56"/>
                  <a:gd name="T58" fmla="*/ 10 w 96"/>
                  <a:gd name="T59" fmla="*/ 41 h 56"/>
                  <a:gd name="T60" fmla="*/ 6 w 96"/>
                  <a:gd name="T61" fmla="*/ 41 h 56"/>
                  <a:gd name="T62" fmla="*/ 8 w 96"/>
                  <a:gd name="T63" fmla="*/ 29 h 56"/>
                  <a:gd name="T64" fmla="*/ 19 w 96"/>
                  <a:gd name="T65" fmla="*/ 29 h 56"/>
                  <a:gd name="T66" fmla="*/ 20 w 96"/>
                  <a:gd name="T67" fmla="*/ 26 h 56"/>
                  <a:gd name="T68" fmla="*/ 20 w 96"/>
                  <a:gd name="T69" fmla="*/ 23 h 56"/>
                  <a:gd name="T70" fmla="*/ 27 w 96"/>
                  <a:gd name="T71" fmla="*/ 19 h 56"/>
                  <a:gd name="T72" fmla="*/ 23 w 96"/>
                  <a:gd name="T73" fmla="*/ 15 h 56"/>
                  <a:gd name="T74" fmla="*/ 30 w 96"/>
                  <a:gd name="T75" fmla="*/ 11 h 56"/>
                  <a:gd name="T76" fmla="*/ 34 w 96"/>
                  <a:gd name="T77" fmla="*/ 10 h 56"/>
                  <a:gd name="T78" fmla="*/ 38 w 96"/>
                  <a:gd name="T79" fmla="*/ 8 h 56"/>
                  <a:gd name="T80" fmla="*/ 46 w 96"/>
                  <a:gd name="T81" fmla="*/ 9 h 56"/>
                  <a:gd name="T82" fmla="*/ 51 w 96"/>
                  <a:gd name="T83" fmla="*/ 8 h 56"/>
                  <a:gd name="T84" fmla="*/ 54 w 96"/>
                  <a:gd name="T85" fmla="*/ 7 h 56"/>
                  <a:gd name="T86" fmla="*/ 36 w 96"/>
                  <a:gd name="T87" fmla="*/ 6 h 56"/>
                  <a:gd name="T88" fmla="*/ 31 w 96"/>
                  <a:gd name="T89" fmla="*/ 23 h 56"/>
                  <a:gd name="T90" fmla="*/ 68 w 96"/>
                  <a:gd name="T91" fmla="*/ 35 h 56"/>
                  <a:gd name="T92" fmla="*/ 64 w 96"/>
                  <a:gd name="T93" fmla="*/ 16 h 56"/>
                  <a:gd name="T94" fmla="*/ 66 w 96"/>
                  <a:gd name="T95" fmla="*/ 24 h 56"/>
                  <a:gd name="T96" fmla="*/ 32 w 96"/>
                  <a:gd name="T97" fmla="*/ 26 h 56"/>
                  <a:gd name="T98" fmla="*/ 22 w 96"/>
                  <a:gd name="T99" fmla="*/ 17 h 56"/>
                  <a:gd name="T100" fmla="*/ 19 w 96"/>
                  <a:gd name="T101" fmla="*/ 19 h 56"/>
                  <a:gd name="T102" fmla="*/ 33 w 96"/>
                  <a:gd name="T103" fmla="*/ 44 h 56"/>
                  <a:gd name="T104" fmla="*/ 47 w 96"/>
                  <a:gd name="T105" fmla="*/ 45 h 56"/>
                  <a:gd name="T106" fmla="*/ 51 w 96"/>
                  <a:gd name="T107" fmla="*/ 46 h 56"/>
                  <a:gd name="T108" fmla="*/ 72 w 96"/>
                  <a:gd name="T109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6" h="56">
                    <a:moveTo>
                      <a:pt x="51" y="0"/>
                    </a:moveTo>
                    <a:cubicBezTo>
                      <a:pt x="47" y="0"/>
                      <a:pt x="44" y="1"/>
                      <a:pt x="40" y="1"/>
                    </a:cubicBezTo>
                    <a:cubicBezTo>
                      <a:pt x="38" y="2"/>
                      <a:pt x="36" y="2"/>
                      <a:pt x="29" y="6"/>
                    </a:cubicBezTo>
                    <a:cubicBezTo>
                      <a:pt x="27" y="7"/>
                      <a:pt x="25" y="9"/>
                      <a:pt x="24" y="9"/>
                    </a:cubicBezTo>
                    <a:cubicBezTo>
                      <a:pt x="22" y="11"/>
                      <a:pt x="16" y="18"/>
                      <a:pt x="16" y="19"/>
                    </a:cubicBezTo>
                    <a:cubicBezTo>
                      <a:pt x="16" y="19"/>
                      <a:pt x="15" y="20"/>
                      <a:pt x="15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3" y="23"/>
                      <a:pt x="13" y="24"/>
                      <a:pt x="13" y="25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6" y="26"/>
                      <a:pt x="4" y="26"/>
                      <a:pt x="3" y="26"/>
                    </a:cubicBezTo>
                    <a:cubicBezTo>
                      <a:pt x="2" y="25"/>
                      <a:pt x="2" y="26"/>
                      <a:pt x="2" y="29"/>
                    </a:cubicBezTo>
                    <a:cubicBezTo>
                      <a:pt x="1" y="37"/>
                      <a:pt x="1" y="43"/>
                      <a:pt x="0" y="44"/>
                    </a:cubicBezTo>
                    <a:cubicBezTo>
                      <a:pt x="0" y="47"/>
                      <a:pt x="0" y="47"/>
                      <a:pt x="7" y="47"/>
                    </a:cubicBezTo>
                    <a:cubicBezTo>
                      <a:pt x="24" y="47"/>
                      <a:pt x="26" y="47"/>
                      <a:pt x="27" y="48"/>
                    </a:cubicBezTo>
                    <a:cubicBezTo>
                      <a:pt x="27" y="48"/>
                      <a:pt x="28" y="48"/>
                      <a:pt x="28" y="48"/>
                    </a:cubicBezTo>
                    <a:cubicBezTo>
                      <a:pt x="28" y="48"/>
                      <a:pt x="30" y="47"/>
                      <a:pt x="33" y="47"/>
                    </a:cubicBezTo>
                    <a:cubicBezTo>
                      <a:pt x="38" y="47"/>
                      <a:pt x="39" y="48"/>
                      <a:pt x="40" y="48"/>
                    </a:cubicBezTo>
                    <a:cubicBezTo>
                      <a:pt x="41" y="48"/>
                      <a:pt x="42" y="49"/>
                      <a:pt x="43" y="48"/>
                    </a:cubicBezTo>
                    <a:cubicBezTo>
                      <a:pt x="44" y="48"/>
                      <a:pt x="45" y="48"/>
                      <a:pt x="45" y="49"/>
                    </a:cubicBezTo>
                    <a:cubicBezTo>
                      <a:pt x="46" y="49"/>
                      <a:pt x="46" y="49"/>
                      <a:pt x="47" y="49"/>
                    </a:cubicBezTo>
                    <a:cubicBezTo>
                      <a:pt x="47" y="49"/>
                      <a:pt x="48" y="49"/>
                      <a:pt x="50" y="49"/>
                    </a:cubicBezTo>
                    <a:cubicBezTo>
                      <a:pt x="51" y="49"/>
                      <a:pt x="53" y="50"/>
                      <a:pt x="54" y="50"/>
                    </a:cubicBezTo>
                    <a:cubicBezTo>
                      <a:pt x="55" y="50"/>
                      <a:pt x="56" y="50"/>
                      <a:pt x="56" y="50"/>
                    </a:cubicBezTo>
                    <a:cubicBezTo>
                      <a:pt x="57" y="50"/>
                      <a:pt x="65" y="51"/>
                      <a:pt x="70" y="51"/>
                    </a:cubicBezTo>
                    <a:cubicBezTo>
                      <a:pt x="73" y="51"/>
                      <a:pt x="75" y="51"/>
                      <a:pt x="75" y="51"/>
                    </a:cubicBezTo>
                    <a:cubicBezTo>
                      <a:pt x="76" y="52"/>
                      <a:pt x="77" y="52"/>
                      <a:pt x="78" y="52"/>
                    </a:cubicBezTo>
                    <a:cubicBezTo>
                      <a:pt x="83" y="52"/>
                      <a:pt x="88" y="52"/>
                      <a:pt x="92" y="53"/>
                    </a:cubicBezTo>
                    <a:cubicBezTo>
                      <a:pt x="94" y="54"/>
                      <a:pt x="96" y="52"/>
                      <a:pt x="95" y="51"/>
                    </a:cubicBezTo>
                    <a:cubicBezTo>
                      <a:pt x="94" y="51"/>
                      <a:pt x="94" y="51"/>
                      <a:pt x="94" y="50"/>
                    </a:cubicBezTo>
                    <a:cubicBezTo>
                      <a:pt x="95" y="50"/>
                      <a:pt x="95" y="50"/>
                      <a:pt x="94" y="48"/>
                    </a:cubicBezTo>
                    <a:cubicBezTo>
                      <a:pt x="94" y="47"/>
                      <a:pt x="94" y="41"/>
                      <a:pt x="94" y="38"/>
                    </a:cubicBezTo>
                    <a:cubicBezTo>
                      <a:pt x="94" y="37"/>
                      <a:pt x="94" y="36"/>
                      <a:pt x="94" y="36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1" y="36"/>
                      <a:pt x="89" y="36"/>
                      <a:pt x="89" y="35"/>
                    </a:cubicBezTo>
                    <a:cubicBezTo>
                      <a:pt x="89" y="35"/>
                      <a:pt x="85" y="34"/>
                      <a:pt x="84" y="34"/>
                    </a:cubicBezTo>
                    <a:cubicBezTo>
                      <a:pt x="83" y="34"/>
                      <a:pt x="83" y="34"/>
                      <a:pt x="82" y="33"/>
                    </a:cubicBezTo>
                    <a:cubicBezTo>
                      <a:pt x="82" y="33"/>
                      <a:pt x="82" y="32"/>
                      <a:pt x="82" y="32"/>
                    </a:cubicBezTo>
                    <a:cubicBezTo>
                      <a:pt x="83" y="32"/>
                      <a:pt x="83" y="28"/>
                      <a:pt x="82" y="25"/>
                    </a:cubicBezTo>
                    <a:cubicBezTo>
                      <a:pt x="81" y="23"/>
                      <a:pt x="81" y="22"/>
                      <a:pt x="81" y="21"/>
                    </a:cubicBezTo>
                    <a:cubicBezTo>
                      <a:pt x="81" y="21"/>
                      <a:pt x="80" y="20"/>
                      <a:pt x="79" y="19"/>
                    </a:cubicBezTo>
                    <a:cubicBezTo>
                      <a:pt x="79" y="18"/>
                      <a:pt x="78" y="16"/>
                      <a:pt x="78" y="16"/>
                    </a:cubicBezTo>
                    <a:cubicBezTo>
                      <a:pt x="76" y="11"/>
                      <a:pt x="72" y="7"/>
                      <a:pt x="64" y="2"/>
                    </a:cubicBezTo>
                    <a:cubicBezTo>
                      <a:pt x="64" y="2"/>
                      <a:pt x="63" y="2"/>
                      <a:pt x="62" y="1"/>
                    </a:cubicBezTo>
                    <a:cubicBezTo>
                      <a:pt x="61" y="0"/>
                      <a:pt x="60" y="0"/>
                      <a:pt x="57" y="0"/>
                    </a:cubicBezTo>
                    <a:cubicBezTo>
                      <a:pt x="54" y="0"/>
                      <a:pt x="53" y="0"/>
                      <a:pt x="51" y="0"/>
                    </a:cubicBezTo>
                    <a:close/>
                    <a:moveTo>
                      <a:pt x="56" y="2"/>
                    </a:moveTo>
                    <a:cubicBezTo>
                      <a:pt x="57" y="2"/>
                      <a:pt x="57" y="3"/>
                      <a:pt x="57" y="5"/>
                    </a:cubicBezTo>
                    <a:cubicBezTo>
                      <a:pt x="57" y="6"/>
                      <a:pt x="58" y="7"/>
                      <a:pt x="59" y="7"/>
                    </a:cubicBezTo>
                    <a:cubicBezTo>
                      <a:pt x="59" y="7"/>
                      <a:pt x="59" y="7"/>
                      <a:pt x="59" y="5"/>
                    </a:cubicBezTo>
                    <a:cubicBezTo>
                      <a:pt x="60" y="4"/>
                      <a:pt x="60" y="3"/>
                      <a:pt x="60" y="3"/>
                    </a:cubicBezTo>
                    <a:cubicBezTo>
                      <a:pt x="60" y="3"/>
                      <a:pt x="60" y="3"/>
                      <a:pt x="61" y="3"/>
                    </a:cubicBezTo>
                    <a:cubicBezTo>
                      <a:pt x="62" y="4"/>
                      <a:pt x="62" y="4"/>
                      <a:pt x="62" y="6"/>
                    </a:cubicBezTo>
                    <a:cubicBezTo>
                      <a:pt x="62" y="9"/>
                      <a:pt x="62" y="9"/>
                      <a:pt x="63" y="9"/>
                    </a:cubicBezTo>
                    <a:cubicBezTo>
                      <a:pt x="64" y="9"/>
                      <a:pt x="65" y="9"/>
                      <a:pt x="66" y="9"/>
                    </a:cubicBezTo>
                    <a:cubicBezTo>
                      <a:pt x="66" y="9"/>
                      <a:pt x="67" y="9"/>
                      <a:pt x="66" y="9"/>
                    </a:cubicBezTo>
                    <a:cubicBezTo>
                      <a:pt x="66" y="9"/>
                      <a:pt x="66" y="8"/>
                      <a:pt x="66" y="7"/>
                    </a:cubicBezTo>
                    <a:cubicBezTo>
                      <a:pt x="66" y="7"/>
                      <a:pt x="67" y="7"/>
                      <a:pt x="67" y="7"/>
                    </a:cubicBezTo>
                    <a:cubicBezTo>
                      <a:pt x="68" y="8"/>
                      <a:pt x="68" y="9"/>
                      <a:pt x="67" y="9"/>
                    </a:cubicBezTo>
                    <a:cubicBezTo>
                      <a:pt x="67" y="10"/>
                      <a:pt x="67" y="10"/>
                      <a:pt x="67" y="11"/>
                    </a:cubicBezTo>
                    <a:cubicBezTo>
                      <a:pt x="67" y="11"/>
                      <a:pt x="66" y="12"/>
                      <a:pt x="66" y="13"/>
                    </a:cubicBezTo>
                    <a:cubicBezTo>
                      <a:pt x="65" y="14"/>
                      <a:pt x="65" y="14"/>
                      <a:pt x="65" y="15"/>
                    </a:cubicBezTo>
                    <a:cubicBezTo>
                      <a:pt x="66" y="16"/>
                      <a:pt x="67" y="15"/>
                      <a:pt x="68" y="12"/>
                    </a:cubicBezTo>
                    <a:cubicBezTo>
                      <a:pt x="70" y="10"/>
                      <a:pt x="70" y="10"/>
                      <a:pt x="71" y="10"/>
                    </a:cubicBezTo>
                    <a:cubicBezTo>
                      <a:pt x="72" y="11"/>
                      <a:pt x="72" y="12"/>
                      <a:pt x="71" y="12"/>
                    </a:cubicBezTo>
                    <a:cubicBezTo>
                      <a:pt x="70" y="12"/>
                      <a:pt x="69" y="15"/>
                      <a:pt x="69" y="16"/>
                    </a:cubicBezTo>
                    <a:cubicBezTo>
                      <a:pt x="70" y="17"/>
                      <a:pt x="71" y="17"/>
                      <a:pt x="72" y="15"/>
                    </a:cubicBezTo>
                    <a:cubicBezTo>
                      <a:pt x="72" y="14"/>
                      <a:pt x="73" y="14"/>
                      <a:pt x="73" y="14"/>
                    </a:cubicBezTo>
                    <a:cubicBezTo>
                      <a:pt x="74" y="14"/>
                      <a:pt x="74" y="15"/>
                      <a:pt x="73" y="16"/>
                    </a:cubicBezTo>
                    <a:cubicBezTo>
                      <a:pt x="71" y="17"/>
                      <a:pt x="71" y="17"/>
                      <a:pt x="72" y="18"/>
                    </a:cubicBezTo>
                    <a:cubicBezTo>
                      <a:pt x="72" y="19"/>
                      <a:pt x="73" y="19"/>
                      <a:pt x="74" y="17"/>
                    </a:cubicBezTo>
                    <a:cubicBezTo>
                      <a:pt x="75" y="16"/>
                      <a:pt x="76" y="16"/>
                      <a:pt x="76" y="17"/>
                    </a:cubicBezTo>
                    <a:cubicBezTo>
                      <a:pt x="76" y="17"/>
                      <a:pt x="75" y="18"/>
                      <a:pt x="75" y="19"/>
                    </a:cubicBezTo>
                    <a:cubicBezTo>
                      <a:pt x="74" y="20"/>
                      <a:pt x="73" y="21"/>
                      <a:pt x="73" y="21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3" y="21"/>
                      <a:pt x="74" y="21"/>
                      <a:pt x="75" y="21"/>
                    </a:cubicBezTo>
                    <a:cubicBezTo>
                      <a:pt x="75" y="21"/>
                      <a:pt x="76" y="20"/>
                      <a:pt x="77" y="20"/>
                    </a:cubicBezTo>
                    <a:cubicBezTo>
                      <a:pt x="77" y="20"/>
                      <a:pt x="78" y="20"/>
                      <a:pt x="78" y="20"/>
                    </a:cubicBezTo>
                    <a:cubicBezTo>
                      <a:pt x="78" y="21"/>
                      <a:pt x="78" y="21"/>
                      <a:pt x="77" y="21"/>
                    </a:cubicBezTo>
                    <a:cubicBezTo>
                      <a:pt x="76" y="22"/>
                      <a:pt x="76" y="22"/>
                      <a:pt x="76" y="23"/>
                    </a:cubicBezTo>
                    <a:cubicBezTo>
                      <a:pt x="76" y="23"/>
                      <a:pt x="76" y="24"/>
                      <a:pt x="75" y="24"/>
                    </a:cubicBezTo>
                    <a:cubicBezTo>
                      <a:pt x="75" y="24"/>
                      <a:pt x="75" y="24"/>
                      <a:pt x="75" y="25"/>
                    </a:cubicBezTo>
                    <a:cubicBezTo>
                      <a:pt x="76" y="25"/>
                      <a:pt x="77" y="25"/>
                      <a:pt x="78" y="25"/>
                    </a:cubicBezTo>
                    <a:cubicBezTo>
                      <a:pt x="79" y="24"/>
                      <a:pt x="79" y="24"/>
                      <a:pt x="79" y="26"/>
                    </a:cubicBezTo>
                    <a:cubicBezTo>
                      <a:pt x="79" y="27"/>
                      <a:pt x="79" y="28"/>
                      <a:pt x="78" y="28"/>
                    </a:cubicBezTo>
                    <a:cubicBezTo>
                      <a:pt x="78" y="28"/>
                      <a:pt x="77" y="28"/>
                      <a:pt x="77" y="28"/>
                    </a:cubicBezTo>
                    <a:cubicBezTo>
                      <a:pt x="77" y="29"/>
                      <a:pt x="76" y="29"/>
                      <a:pt x="75" y="29"/>
                    </a:cubicBezTo>
                    <a:cubicBezTo>
                      <a:pt x="73" y="29"/>
                      <a:pt x="73" y="29"/>
                      <a:pt x="73" y="30"/>
                    </a:cubicBezTo>
                    <a:cubicBezTo>
                      <a:pt x="74" y="31"/>
                      <a:pt x="75" y="31"/>
                      <a:pt x="77" y="31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1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0" y="30"/>
                      <a:pt x="80" y="31"/>
                    </a:cubicBezTo>
                    <a:cubicBezTo>
                      <a:pt x="80" y="32"/>
                      <a:pt x="80" y="32"/>
                      <a:pt x="79" y="32"/>
                    </a:cubicBezTo>
                    <a:cubicBezTo>
                      <a:pt x="78" y="32"/>
                      <a:pt x="76" y="33"/>
                      <a:pt x="76" y="33"/>
                    </a:cubicBezTo>
                    <a:cubicBezTo>
                      <a:pt x="76" y="34"/>
                      <a:pt x="77" y="35"/>
                      <a:pt x="78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6"/>
                      <a:pt x="81" y="38"/>
                      <a:pt x="82" y="38"/>
                    </a:cubicBezTo>
                    <a:cubicBezTo>
                      <a:pt x="83" y="38"/>
                      <a:pt x="83" y="38"/>
                      <a:pt x="83" y="37"/>
                    </a:cubicBezTo>
                    <a:cubicBezTo>
                      <a:pt x="83" y="37"/>
                      <a:pt x="83" y="37"/>
                      <a:pt x="84" y="37"/>
                    </a:cubicBezTo>
                    <a:cubicBezTo>
                      <a:pt x="86" y="37"/>
                      <a:pt x="87" y="37"/>
                      <a:pt x="88" y="38"/>
                    </a:cubicBezTo>
                    <a:cubicBezTo>
                      <a:pt x="89" y="38"/>
                      <a:pt x="90" y="38"/>
                      <a:pt x="90" y="38"/>
                    </a:cubicBezTo>
                    <a:cubicBezTo>
                      <a:pt x="91" y="39"/>
                      <a:pt x="91" y="39"/>
                      <a:pt x="91" y="38"/>
                    </a:cubicBezTo>
                    <a:cubicBezTo>
                      <a:pt x="92" y="37"/>
                      <a:pt x="92" y="39"/>
                      <a:pt x="92" y="42"/>
                    </a:cubicBezTo>
                    <a:cubicBezTo>
                      <a:pt x="92" y="56"/>
                      <a:pt x="90" y="45"/>
                      <a:pt x="86" y="44"/>
                    </a:cubicBezTo>
                    <a:cubicBezTo>
                      <a:pt x="85" y="44"/>
                      <a:pt x="85" y="44"/>
                      <a:pt x="85" y="46"/>
                    </a:cubicBezTo>
                    <a:cubicBezTo>
                      <a:pt x="85" y="47"/>
                      <a:pt x="84" y="48"/>
                      <a:pt x="84" y="49"/>
                    </a:cubicBezTo>
                    <a:cubicBezTo>
                      <a:pt x="84" y="49"/>
                      <a:pt x="84" y="50"/>
                      <a:pt x="83" y="50"/>
                    </a:cubicBezTo>
                    <a:cubicBezTo>
                      <a:pt x="83" y="50"/>
                      <a:pt x="83" y="49"/>
                      <a:pt x="82" y="48"/>
                    </a:cubicBezTo>
                    <a:cubicBezTo>
                      <a:pt x="82" y="45"/>
                      <a:pt x="81" y="44"/>
                      <a:pt x="80" y="45"/>
                    </a:cubicBezTo>
                    <a:cubicBezTo>
                      <a:pt x="80" y="45"/>
                      <a:pt x="80" y="45"/>
                      <a:pt x="81" y="45"/>
                    </a:cubicBezTo>
                    <a:cubicBezTo>
                      <a:pt x="81" y="45"/>
                      <a:pt x="81" y="46"/>
                      <a:pt x="81" y="46"/>
                    </a:cubicBezTo>
                    <a:cubicBezTo>
                      <a:pt x="81" y="46"/>
                      <a:pt x="81" y="47"/>
                      <a:pt x="81" y="48"/>
                    </a:cubicBezTo>
                    <a:cubicBezTo>
                      <a:pt x="81" y="49"/>
                      <a:pt x="81" y="49"/>
                      <a:pt x="80" y="49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8"/>
                      <a:pt x="80" y="48"/>
                      <a:pt x="79" y="48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8" y="49"/>
                      <a:pt x="78" y="49"/>
                      <a:pt x="78" y="48"/>
                    </a:cubicBezTo>
                    <a:cubicBezTo>
                      <a:pt x="79" y="47"/>
                      <a:pt x="79" y="43"/>
                      <a:pt x="78" y="43"/>
                    </a:cubicBezTo>
                    <a:cubicBezTo>
                      <a:pt x="78" y="42"/>
                      <a:pt x="76" y="42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7" y="43"/>
                      <a:pt x="76" y="43"/>
                      <a:pt x="76" y="44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44"/>
                      <a:pt x="71" y="45"/>
                      <a:pt x="71" y="44"/>
                    </a:cubicBezTo>
                    <a:cubicBezTo>
                      <a:pt x="71" y="44"/>
                      <a:pt x="71" y="44"/>
                      <a:pt x="70" y="44"/>
                    </a:cubicBezTo>
                    <a:cubicBezTo>
                      <a:pt x="70" y="44"/>
                      <a:pt x="70" y="44"/>
                      <a:pt x="70" y="45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69" y="45"/>
                      <a:pt x="69" y="45"/>
                    </a:cubicBezTo>
                    <a:cubicBezTo>
                      <a:pt x="69" y="44"/>
                      <a:pt x="69" y="43"/>
                      <a:pt x="68" y="43"/>
                    </a:cubicBezTo>
                    <a:cubicBezTo>
                      <a:pt x="67" y="45"/>
                      <a:pt x="67" y="45"/>
                      <a:pt x="68" y="46"/>
                    </a:cubicBezTo>
                    <a:cubicBezTo>
                      <a:pt x="68" y="47"/>
                      <a:pt x="68" y="48"/>
                      <a:pt x="68" y="48"/>
                    </a:cubicBezTo>
                    <a:cubicBezTo>
                      <a:pt x="68" y="48"/>
                      <a:pt x="68" y="49"/>
                      <a:pt x="67" y="48"/>
                    </a:cubicBezTo>
                    <a:cubicBezTo>
                      <a:pt x="67" y="48"/>
                      <a:pt x="66" y="48"/>
                      <a:pt x="66" y="48"/>
                    </a:cubicBezTo>
                    <a:cubicBezTo>
                      <a:pt x="66" y="48"/>
                      <a:pt x="66" y="48"/>
                      <a:pt x="67" y="47"/>
                    </a:cubicBezTo>
                    <a:cubicBezTo>
                      <a:pt x="67" y="47"/>
                      <a:pt x="67" y="46"/>
                      <a:pt x="67" y="45"/>
                    </a:cubicBezTo>
                    <a:cubicBezTo>
                      <a:pt x="66" y="45"/>
                      <a:pt x="66" y="44"/>
                      <a:pt x="66" y="44"/>
                    </a:cubicBezTo>
                    <a:cubicBezTo>
                      <a:pt x="66" y="43"/>
                      <a:pt x="66" y="43"/>
                      <a:pt x="65" y="43"/>
                    </a:cubicBezTo>
                    <a:cubicBezTo>
                      <a:pt x="64" y="43"/>
                      <a:pt x="64" y="43"/>
                      <a:pt x="64" y="45"/>
                    </a:cubicBezTo>
                    <a:cubicBezTo>
                      <a:pt x="64" y="46"/>
                      <a:pt x="65" y="47"/>
                      <a:pt x="65" y="48"/>
                    </a:cubicBezTo>
                    <a:cubicBezTo>
                      <a:pt x="65" y="48"/>
                      <a:pt x="65" y="48"/>
                      <a:pt x="64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7"/>
                      <a:pt x="63" y="47"/>
                    </a:cubicBezTo>
                    <a:cubicBezTo>
                      <a:pt x="63" y="47"/>
                      <a:pt x="64" y="47"/>
                      <a:pt x="64" y="47"/>
                    </a:cubicBezTo>
                    <a:cubicBezTo>
                      <a:pt x="64" y="46"/>
                      <a:pt x="63" y="46"/>
                      <a:pt x="63" y="46"/>
                    </a:cubicBezTo>
                    <a:cubicBezTo>
                      <a:pt x="63" y="46"/>
                      <a:pt x="62" y="46"/>
                      <a:pt x="62" y="45"/>
                    </a:cubicBezTo>
                    <a:cubicBezTo>
                      <a:pt x="62" y="44"/>
                      <a:pt x="61" y="43"/>
                      <a:pt x="61" y="43"/>
                    </a:cubicBezTo>
                    <a:cubicBezTo>
                      <a:pt x="60" y="43"/>
                      <a:pt x="60" y="46"/>
                      <a:pt x="61" y="47"/>
                    </a:cubicBezTo>
                    <a:cubicBezTo>
                      <a:pt x="61" y="48"/>
                      <a:pt x="61" y="48"/>
                      <a:pt x="60" y="48"/>
                    </a:cubicBezTo>
                    <a:cubicBezTo>
                      <a:pt x="59" y="48"/>
                      <a:pt x="59" y="48"/>
                      <a:pt x="59" y="45"/>
                    </a:cubicBezTo>
                    <a:cubicBezTo>
                      <a:pt x="59" y="42"/>
                      <a:pt x="59" y="42"/>
                      <a:pt x="58" y="41"/>
                    </a:cubicBezTo>
                    <a:cubicBezTo>
                      <a:pt x="58" y="41"/>
                      <a:pt x="57" y="41"/>
                      <a:pt x="57" y="42"/>
                    </a:cubicBezTo>
                    <a:cubicBezTo>
                      <a:pt x="56" y="42"/>
                      <a:pt x="56" y="42"/>
                      <a:pt x="57" y="43"/>
                    </a:cubicBezTo>
                    <a:cubicBezTo>
                      <a:pt x="57" y="43"/>
                      <a:pt x="57" y="45"/>
                      <a:pt x="57" y="46"/>
                    </a:cubicBezTo>
                    <a:cubicBezTo>
                      <a:pt x="57" y="47"/>
                      <a:pt x="57" y="47"/>
                      <a:pt x="56" y="47"/>
                    </a:cubicBezTo>
                    <a:cubicBezTo>
                      <a:pt x="56" y="47"/>
                      <a:pt x="55" y="47"/>
                      <a:pt x="55" y="46"/>
                    </a:cubicBezTo>
                    <a:cubicBezTo>
                      <a:pt x="55" y="45"/>
                      <a:pt x="55" y="44"/>
                      <a:pt x="54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3"/>
                      <a:pt x="52" y="43"/>
                    </a:cubicBezTo>
                    <a:cubicBezTo>
                      <a:pt x="51" y="42"/>
                      <a:pt x="51" y="42"/>
                      <a:pt x="51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2"/>
                      <a:pt x="49" y="42"/>
                      <a:pt x="48" y="42"/>
                    </a:cubicBezTo>
                    <a:cubicBezTo>
                      <a:pt x="48" y="43"/>
                      <a:pt x="48" y="43"/>
                      <a:pt x="47" y="42"/>
                    </a:cubicBezTo>
                    <a:cubicBezTo>
                      <a:pt x="46" y="41"/>
                      <a:pt x="46" y="42"/>
                      <a:pt x="45" y="43"/>
                    </a:cubicBezTo>
                    <a:cubicBezTo>
                      <a:pt x="45" y="45"/>
                      <a:pt x="45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6"/>
                      <a:pt x="44" y="45"/>
                    </a:cubicBezTo>
                    <a:cubicBezTo>
                      <a:pt x="45" y="45"/>
                      <a:pt x="45" y="45"/>
                      <a:pt x="45" y="46"/>
                    </a:cubicBezTo>
                    <a:cubicBezTo>
                      <a:pt x="45" y="46"/>
                      <a:pt x="44" y="46"/>
                      <a:pt x="42" y="46"/>
                    </a:cubicBezTo>
                    <a:cubicBezTo>
                      <a:pt x="40" y="46"/>
                      <a:pt x="40" y="46"/>
                      <a:pt x="41" y="42"/>
                    </a:cubicBezTo>
                    <a:cubicBezTo>
                      <a:pt x="42" y="40"/>
                      <a:pt x="41" y="39"/>
                      <a:pt x="40" y="39"/>
                    </a:cubicBezTo>
                    <a:cubicBezTo>
                      <a:pt x="39" y="39"/>
                      <a:pt x="39" y="40"/>
                      <a:pt x="39" y="40"/>
                    </a:cubicBezTo>
                    <a:cubicBezTo>
                      <a:pt x="39" y="42"/>
                      <a:pt x="39" y="45"/>
                      <a:pt x="38" y="45"/>
                    </a:cubicBezTo>
                    <a:cubicBezTo>
                      <a:pt x="38" y="45"/>
                      <a:pt x="38" y="45"/>
                      <a:pt x="38" y="44"/>
                    </a:cubicBezTo>
                    <a:cubicBezTo>
                      <a:pt x="38" y="42"/>
                      <a:pt x="37" y="42"/>
                      <a:pt x="36" y="42"/>
                    </a:cubicBezTo>
                    <a:cubicBezTo>
                      <a:pt x="36" y="42"/>
                      <a:pt x="35" y="41"/>
                      <a:pt x="35" y="41"/>
                    </a:cubicBezTo>
                    <a:cubicBezTo>
                      <a:pt x="35" y="40"/>
                      <a:pt x="34" y="40"/>
                      <a:pt x="34" y="41"/>
                    </a:cubicBezTo>
                    <a:cubicBezTo>
                      <a:pt x="34" y="41"/>
                      <a:pt x="34" y="41"/>
                      <a:pt x="33" y="41"/>
                    </a:cubicBezTo>
                    <a:cubicBezTo>
                      <a:pt x="32" y="40"/>
                      <a:pt x="32" y="40"/>
                      <a:pt x="31" y="43"/>
                    </a:cubicBezTo>
                    <a:cubicBezTo>
                      <a:pt x="31" y="44"/>
                      <a:pt x="30" y="45"/>
                      <a:pt x="30" y="45"/>
                    </a:cubicBezTo>
                    <a:cubicBezTo>
                      <a:pt x="30" y="45"/>
                      <a:pt x="29" y="45"/>
                      <a:pt x="29" y="45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9" y="43"/>
                      <a:pt x="28" y="42"/>
                      <a:pt x="28" y="42"/>
                    </a:cubicBezTo>
                    <a:cubicBezTo>
                      <a:pt x="28" y="42"/>
                      <a:pt x="28" y="41"/>
                      <a:pt x="28" y="40"/>
                    </a:cubicBezTo>
                    <a:cubicBezTo>
                      <a:pt x="28" y="39"/>
                      <a:pt x="28" y="39"/>
                      <a:pt x="27" y="38"/>
                    </a:cubicBezTo>
                    <a:cubicBezTo>
                      <a:pt x="27" y="38"/>
                      <a:pt x="25" y="39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6" y="41"/>
                      <a:pt x="26" y="42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3" y="44"/>
                      <a:pt x="23" y="44"/>
                      <a:pt x="23" y="42"/>
                    </a:cubicBezTo>
                    <a:cubicBezTo>
                      <a:pt x="23" y="41"/>
                      <a:pt x="22" y="40"/>
                      <a:pt x="21" y="40"/>
                    </a:cubicBezTo>
                    <a:cubicBezTo>
                      <a:pt x="21" y="40"/>
                      <a:pt x="21" y="40"/>
                      <a:pt x="21" y="41"/>
                    </a:cubicBezTo>
                    <a:cubicBezTo>
                      <a:pt x="21" y="43"/>
                      <a:pt x="20" y="43"/>
                      <a:pt x="20" y="41"/>
                    </a:cubicBezTo>
                    <a:cubicBezTo>
                      <a:pt x="20" y="40"/>
                      <a:pt x="20" y="40"/>
                      <a:pt x="19" y="40"/>
                    </a:cubicBezTo>
                    <a:cubicBezTo>
                      <a:pt x="18" y="40"/>
                      <a:pt x="18" y="40"/>
                      <a:pt x="18" y="42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3"/>
                    </a:cubicBezTo>
                    <a:cubicBezTo>
                      <a:pt x="18" y="43"/>
                      <a:pt x="18" y="42"/>
                      <a:pt x="17" y="42"/>
                    </a:cubicBezTo>
                    <a:cubicBezTo>
                      <a:pt x="17" y="40"/>
                      <a:pt x="16" y="41"/>
                      <a:pt x="16" y="42"/>
                    </a:cubicBezTo>
                    <a:cubicBezTo>
                      <a:pt x="16" y="43"/>
                      <a:pt x="15" y="44"/>
                      <a:pt x="15" y="44"/>
                    </a:cubicBezTo>
                    <a:cubicBezTo>
                      <a:pt x="14" y="45"/>
                      <a:pt x="14" y="43"/>
                      <a:pt x="14" y="40"/>
                    </a:cubicBez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7"/>
                      <a:pt x="13" y="37"/>
                      <a:pt x="13" y="38"/>
                    </a:cubicBezTo>
                    <a:cubicBezTo>
                      <a:pt x="13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2" y="40"/>
                    </a:cubicBezTo>
                    <a:cubicBezTo>
                      <a:pt x="12" y="41"/>
                      <a:pt x="12" y="42"/>
                      <a:pt x="11" y="41"/>
                    </a:cubicBezTo>
                    <a:cubicBezTo>
                      <a:pt x="11" y="41"/>
                      <a:pt x="11" y="41"/>
                      <a:pt x="10" y="41"/>
                    </a:cubicBezTo>
                    <a:cubicBezTo>
                      <a:pt x="10" y="42"/>
                      <a:pt x="10" y="41"/>
                      <a:pt x="10" y="41"/>
                    </a:cubicBezTo>
                    <a:cubicBezTo>
                      <a:pt x="9" y="40"/>
                      <a:pt x="9" y="39"/>
                      <a:pt x="8" y="40"/>
                    </a:cubicBezTo>
                    <a:cubicBezTo>
                      <a:pt x="7" y="41"/>
                      <a:pt x="7" y="41"/>
                      <a:pt x="7" y="43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7" y="45"/>
                      <a:pt x="7" y="43"/>
                      <a:pt x="7" y="42"/>
                    </a:cubicBezTo>
                    <a:cubicBezTo>
                      <a:pt x="7" y="42"/>
                      <a:pt x="6" y="41"/>
                      <a:pt x="6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1"/>
                      <a:pt x="4" y="41"/>
                    </a:cubicBezTo>
                    <a:cubicBezTo>
                      <a:pt x="4" y="42"/>
                      <a:pt x="4" y="43"/>
                      <a:pt x="4" y="43"/>
                    </a:cubicBezTo>
                    <a:cubicBezTo>
                      <a:pt x="3" y="43"/>
                      <a:pt x="3" y="43"/>
                      <a:pt x="3" y="37"/>
                    </a:cubicBezTo>
                    <a:cubicBezTo>
                      <a:pt x="3" y="33"/>
                      <a:pt x="4" y="30"/>
                      <a:pt x="4" y="30"/>
                    </a:cubicBezTo>
                    <a:cubicBezTo>
                      <a:pt x="4" y="29"/>
                      <a:pt x="5" y="29"/>
                      <a:pt x="6" y="29"/>
                    </a:cubicBezTo>
                    <a:cubicBezTo>
                      <a:pt x="7" y="29"/>
                      <a:pt x="8" y="29"/>
                      <a:pt x="8" y="29"/>
                    </a:cubicBezTo>
                    <a:cubicBezTo>
                      <a:pt x="9" y="29"/>
                      <a:pt x="9" y="29"/>
                      <a:pt x="10" y="29"/>
                    </a:cubicBezTo>
                    <a:cubicBezTo>
                      <a:pt x="11" y="29"/>
                      <a:pt x="12" y="29"/>
                      <a:pt x="13" y="30"/>
                    </a:cubicBezTo>
                    <a:cubicBezTo>
                      <a:pt x="15" y="30"/>
                      <a:pt x="15" y="29"/>
                      <a:pt x="16" y="28"/>
                    </a:cubicBezTo>
                    <a:cubicBezTo>
                      <a:pt x="16" y="27"/>
                      <a:pt x="16" y="27"/>
                      <a:pt x="16" y="28"/>
                    </a:cubicBezTo>
                    <a:cubicBezTo>
                      <a:pt x="17" y="28"/>
                      <a:pt x="17" y="28"/>
                      <a:pt x="18" y="28"/>
                    </a:cubicBezTo>
                    <a:cubicBezTo>
                      <a:pt x="18" y="28"/>
                      <a:pt x="18" y="29"/>
                      <a:pt x="18" y="29"/>
                    </a:cubicBezTo>
                    <a:cubicBezTo>
                      <a:pt x="18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20" y="30"/>
                    </a:cubicBezTo>
                    <a:cubicBezTo>
                      <a:pt x="20" y="30"/>
                      <a:pt x="20" y="30"/>
                      <a:pt x="21" y="30"/>
                    </a:cubicBezTo>
                    <a:cubicBezTo>
                      <a:pt x="22" y="30"/>
                      <a:pt x="22" y="30"/>
                      <a:pt x="22" y="29"/>
                    </a:cubicBezTo>
                    <a:cubicBezTo>
                      <a:pt x="22" y="29"/>
                      <a:pt x="22" y="28"/>
                      <a:pt x="21" y="28"/>
                    </a:cubicBezTo>
                    <a:cubicBezTo>
                      <a:pt x="21" y="28"/>
                      <a:pt x="20" y="27"/>
                      <a:pt x="20" y="27"/>
                    </a:cubicBezTo>
                    <a:cubicBezTo>
                      <a:pt x="19" y="26"/>
                      <a:pt x="18" y="26"/>
                      <a:pt x="19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2" y="26"/>
                      <a:pt x="22" y="24"/>
                      <a:pt x="20" y="24"/>
                    </a:cubicBezTo>
                    <a:cubicBezTo>
                      <a:pt x="19" y="24"/>
                      <a:pt x="19" y="24"/>
                      <a:pt x="19" y="23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2"/>
                      <a:pt x="17" y="21"/>
                      <a:pt x="18" y="21"/>
                    </a:cubicBezTo>
                    <a:cubicBezTo>
                      <a:pt x="18" y="21"/>
                      <a:pt x="20" y="22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4"/>
                      <a:pt x="21" y="24"/>
                    </a:cubicBezTo>
                    <a:cubicBezTo>
                      <a:pt x="22" y="24"/>
                      <a:pt x="23" y="23"/>
                      <a:pt x="23" y="23"/>
                    </a:cubicBezTo>
                    <a:cubicBezTo>
                      <a:pt x="23" y="22"/>
                      <a:pt x="22" y="22"/>
                      <a:pt x="22" y="21"/>
                    </a:cubicBezTo>
                    <a:cubicBezTo>
                      <a:pt x="20" y="19"/>
                      <a:pt x="20" y="19"/>
                      <a:pt x="22" y="20"/>
                    </a:cubicBezTo>
                    <a:cubicBezTo>
                      <a:pt x="23" y="21"/>
                      <a:pt x="24" y="21"/>
                      <a:pt x="24" y="20"/>
                    </a:cubicBezTo>
                    <a:cubicBezTo>
                      <a:pt x="24" y="19"/>
                      <a:pt x="24" y="19"/>
                      <a:pt x="25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8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6"/>
                    </a:cubicBezTo>
                    <a:cubicBezTo>
                      <a:pt x="26" y="15"/>
                      <a:pt x="26" y="15"/>
                      <a:pt x="25" y="15"/>
                    </a:cubicBezTo>
                    <a:cubicBezTo>
                      <a:pt x="25" y="14"/>
                      <a:pt x="25" y="14"/>
                      <a:pt x="24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2"/>
                      <a:pt x="26" y="11"/>
                      <a:pt x="26" y="11"/>
                    </a:cubicBezTo>
                    <a:cubicBezTo>
                      <a:pt x="26" y="11"/>
                      <a:pt x="28" y="14"/>
                      <a:pt x="29" y="16"/>
                    </a:cubicBezTo>
                    <a:cubicBezTo>
                      <a:pt x="30" y="18"/>
                      <a:pt x="31" y="19"/>
                      <a:pt x="31" y="19"/>
                    </a:cubicBezTo>
                    <a:cubicBezTo>
                      <a:pt x="33" y="19"/>
                      <a:pt x="32" y="16"/>
                      <a:pt x="31" y="14"/>
                    </a:cubicBezTo>
                    <a:cubicBezTo>
                      <a:pt x="30" y="13"/>
                      <a:pt x="29" y="12"/>
                      <a:pt x="30" y="11"/>
                    </a:cubicBezTo>
                    <a:cubicBezTo>
                      <a:pt x="30" y="11"/>
                      <a:pt x="29" y="10"/>
                      <a:pt x="29" y="10"/>
                    </a:cubicBezTo>
                    <a:cubicBezTo>
                      <a:pt x="28" y="10"/>
                      <a:pt x="28" y="10"/>
                      <a:pt x="28" y="9"/>
                    </a:cubicBezTo>
                    <a:cubicBezTo>
                      <a:pt x="30" y="8"/>
                      <a:pt x="31" y="8"/>
                      <a:pt x="31" y="10"/>
                    </a:cubicBezTo>
                    <a:cubicBezTo>
                      <a:pt x="32" y="11"/>
                      <a:pt x="32" y="12"/>
                      <a:pt x="32" y="12"/>
                    </a:cubicBezTo>
                    <a:cubicBezTo>
                      <a:pt x="32" y="13"/>
                      <a:pt x="34" y="14"/>
                      <a:pt x="35" y="13"/>
                    </a:cubicBezTo>
                    <a:cubicBezTo>
                      <a:pt x="35" y="13"/>
                      <a:pt x="35" y="13"/>
                      <a:pt x="35" y="12"/>
                    </a:cubicBezTo>
                    <a:cubicBezTo>
                      <a:pt x="34" y="11"/>
                      <a:pt x="34" y="11"/>
                      <a:pt x="34" y="10"/>
                    </a:cubicBezTo>
                    <a:cubicBezTo>
                      <a:pt x="34" y="10"/>
                      <a:pt x="34" y="9"/>
                      <a:pt x="34" y="9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4" y="7"/>
                      <a:pt x="35" y="9"/>
                      <a:pt x="35" y="10"/>
                    </a:cubicBezTo>
                    <a:cubicBezTo>
                      <a:pt x="35" y="10"/>
                      <a:pt x="35" y="11"/>
                      <a:pt x="36" y="11"/>
                    </a:cubicBezTo>
                    <a:cubicBezTo>
                      <a:pt x="36" y="12"/>
                      <a:pt x="36" y="12"/>
                      <a:pt x="37" y="11"/>
                    </a:cubicBezTo>
                    <a:cubicBezTo>
                      <a:pt x="37" y="11"/>
                      <a:pt x="37" y="10"/>
                      <a:pt x="37" y="9"/>
                    </a:cubicBezTo>
                    <a:cubicBezTo>
                      <a:pt x="37" y="7"/>
                      <a:pt x="37" y="6"/>
                      <a:pt x="38" y="8"/>
                    </a:cubicBezTo>
                    <a:cubicBezTo>
                      <a:pt x="38" y="9"/>
                      <a:pt x="38" y="9"/>
                      <a:pt x="39" y="8"/>
                    </a:cubicBezTo>
                    <a:cubicBezTo>
                      <a:pt x="40" y="8"/>
                      <a:pt x="41" y="8"/>
                      <a:pt x="40" y="7"/>
                    </a:cubicBezTo>
                    <a:cubicBezTo>
                      <a:pt x="39" y="6"/>
                      <a:pt x="38" y="5"/>
                      <a:pt x="39" y="5"/>
                    </a:cubicBezTo>
                    <a:cubicBezTo>
                      <a:pt x="39" y="4"/>
                      <a:pt x="40" y="4"/>
                      <a:pt x="40" y="5"/>
                    </a:cubicBezTo>
                    <a:cubicBezTo>
                      <a:pt x="40" y="6"/>
                      <a:pt x="42" y="9"/>
                      <a:pt x="43" y="9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6" y="3"/>
                      <a:pt x="46" y="4"/>
                      <a:pt x="46" y="9"/>
                    </a:cubicBezTo>
                    <a:cubicBezTo>
                      <a:pt x="46" y="10"/>
                      <a:pt x="46" y="10"/>
                      <a:pt x="47" y="10"/>
                    </a:cubicBezTo>
                    <a:cubicBezTo>
                      <a:pt x="47" y="10"/>
                      <a:pt x="48" y="10"/>
                      <a:pt x="48" y="9"/>
                    </a:cubicBezTo>
                    <a:cubicBezTo>
                      <a:pt x="48" y="8"/>
                      <a:pt x="49" y="8"/>
                      <a:pt x="49" y="8"/>
                    </a:cubicBezTo>
                    <a:cubicBezTo>
                      <a:pt x="48" y="8"/>
                      <a:pt x="48" y="6"/>
                      <a:pt x="48" y="5"/>
                    </a:cubicBezTo>
                    <a:cubicBezTo>
                      <a:pt x="48" y="3"/>
                      <a:pt x="48" y="3"/>
                      <a:pt x="49" y="3"/>
                    </a:cubicBezTo>
                    <a:cubicBezTo>
                      <a:pt x="50" y="2"/>
                      <a:pt x="50" y="3"/>
                      <a:pt x="50" y="6"/>
                    </a:cubicBezTo>
                    <a:cubicBezTo>
                      <a:pt x="50" y="8"/>
                      <a:pt x="50" y="8"/>
                      <a:pt x="51" y="8"/>
                    </a:cubicBezTo>
                    <a:cubicBezTo>
                      <a:pt x="51" y="9"/>
                      <a:pt x="51" y="9"/>
                      <a:pt x="52" y="8"/>
                    </a:cubicBezTo>
                    <a:cubicBezTo>
                      <a:pt x="52" y="8"/>
                      <a:pt x="52" y="7"/>
                      <a:pt x="52" y="7"/>
                    </a:cubicBezTo>
                    <a:cubicBezTo>
                      <a:pt x="52" y="7"/>
                      <a:pt x="52" y="6"/>
                      <a:pt x="52" y="6"/>
                    </a:cubicBezTo>
                    <a:cubicBezTo>
                      <a:pt x="52" y="6"/>
                      <a:pt x="52" y="5"/>
                      <a:pt x="52" y="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2"/>
                      <a:pt x="54" y="4"/>
                      <a:pt x="53" y="5"/>
                    </a:cubicBezTo>
                    <a:cubicBezTo>
                      <a:pt x="53" y="6"/>
                      <a:pt x="53" y="6"/>
                      <a:pt x="54" y="7"/>
                    </a:cubicBezTo>
                    <a:cubicBezTo>
                      <a:pt x="55" y="8"/>
                      <a:pt x="57" y="5"/>
                      <a:pt x="55" y="3"/>
                    </a:cubicBezTo>
                    <a:cubicBezTo>
                      <a:pt x="55" y="3"/>
                      <a:pt x="55" y="2"/>
                      <a:pt x="56" y="2"/>
                    </a:cubicBezTo>
                    <a:close/>
                    <a:moveTo>
                      <a:pt x="36" y="6"/>
                    </a:move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7"/>
                      <a:pt x="36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6"/>
                      <a:pt x="36" y="6"/>
                    </a:cubicBezTo>
                    <a:close/>
                    <a:moveTo>
                      <a:pt x="57" y="11"/>
                    </a:moveTo>
                    <a:cubicBezTo>
                      <a:pt x="56" y="11"/>
                      <a:pt x="55" y="11"/>
                      <a:pt x="54" y="11"/>
                    </a:cubicBezTo>
                    <a:cubicBezTo>
                      <a:pt x="51" y="11"/>
                      <a:pt x="48" y="11"/>
                      <a:pt x="48" y="11"/>
                    </a:cubicBezTo>
                    <a:cubicBezTo>
                      <a:pt x="47" y="11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5" y="12"/>
                    </a:cubicBezTo>
                    <a:cubicBezTo>
                      <a:pt x="44" y="12"/>
                      <a:pt x="41" y="14"/>
                      <a:pt x="38" y="15"/>
                    </a:cubicBezTo>
                    <a:cubicBezTo>
                      <a:pt x="35" y="17"/>
                      <a:pt x="32" y="21"/>
                      <a:pt x="31" y="23"/>
                    </a:cubicBezTo>
                    <a:cubicBezTo>
                      <a:pt x="30" y="24"/>
                      <a:pt x="29" y="26"/>
                      <a:pt x="29" y="27"/>
                    </a:cubicBezTo>
                    <a:cubicBezTo>
                      <a:pt x="28" y="29"/>
                      <a:pt x="27" y="29"/>
                      <a:pt x="27" y="29"/>
                    </a:cubicBezTo>
                    <a:cubicBezTo>
                      <a:pt x="26" y="29"/>
                      <a:pt x="26" y="30"/>
                      <a:pt x="27" y="30"/>
                    </a:cubicBezTo>
                    <a:cubicBezTo>
                      <a:pt x="28" y="30"/>
                      <a:pt x="29" y="31"/>
                      <a:pt x="29" y="31"/>
                    </a:cubicBezTo>
                    <a:cubicBezTo>
                      <a:pt x="35" y="33"/>
                      <a:pt x="43" y="33"/>
                      <a:pt x="50" y="33"/>
                    </a:cubicBezTo>
                    <a:cubicBezTo>
                      <a:pt x="55" y="32"/>
                      <a:pt x="60" y="34"/>
                      <a:pt x="66" y="34"/>
                    </a:cubicBezTo>
                    <a:cubicBezTo>
                      <a:pt x="66" y="34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9" y="35"/>
                    </a:cubicBezTo>
                    <a:cubicBezTo>
                      <a:pt x="71" y="35"/>
                      <a:pt x="71" y="34"/>
                      <a:pt x="70" y="33"/>
                    </a:cubicBezTo>
                    <a:cubicBezTo>
                      <a:pt x="70" y="32"/>
                      <a:pt x="69" y="31"/>
                      <a:pt x="69" y="30"/>
                    </a:cubicBezTo>
                    <a:cubicBezTo>
                      <a:pt x="69" y="30"/>
                      <a:pt x="69" y="28"/>
                      <a:pt x="69" y="27"/>
                    </a:cubicBezTo>
                    <a:cubicBezTo>
                      <a:pt x="69" y="25"/>
                      <a:pt x="69" y="24"/>
                      <a:pt x="69" y="23"/>
                    </a:cubicBezTo>
                    <a:cubicBezTo>
                      <a:pt x="68" y="22"/>
                      <a:pt x="67" y="19"/>
                      <a:pt x="65" y="17"/>
                    </a:cubicBezTo>
                    <a:cubicBezTo>
                      <a:pt x="65" y="17"/>
                      <a:pt x="64" y="16"/>
                      <a:pt x="64" y="16"/>
                    </a:cubicBezTo>
                    <a:cubicBezTo>
                      <a:pt x="64" y="15"/>
                      <a:pt x="61" y="12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1"/>
                      <a:pt x="59" y="11"/>
                      <a:pt x="57" y="11"/>
                    </a:cubicBezTo>
                    <a:close/>
                    <a:moveTo>
                      <a:pt x="58" y="14"/>
                    </a:moveTo>
                    <a:cubicBezTo>
                      <a:pt x="59" y="15"/>
                      <a:pt x="59" y="15"/>
                      <a:pt x="59" y="15"/>
                    </a:cubicBezTo>
                    <a:cubicBezTo>
                      <a:pt x="61" y="16"/>
                      <a:pt x="62" y="17"/>
                      <a:pt x="64" y="19"/>
                    </a:cubicBezTo>
                    <a:cubicBezTo>
                      <a:pt x="66" y="22"/>
                      <a:pt x="66" y="22"/>
                      <a:pt x="66" y="24"/>
                    </a:cubicBezTo>
                    <a:cubicBezTo>
                      <a:pt x="66" y="25"/>
                      <a:pt x="67" y="27"/>
                      <a:pt x="67" y="28"/>
                    </a:cubicBezTo>
                    <a:cubicBezTo>
                      <a:pt x="67" y="29"/>
                      <a:pt x="67" y="30"/>
                      <a:pt x="67" y="31"/>
                    </a:cubicBezTo>
                    <a:cubicBezTo>
                      <a:pt x="67" y="31"/>
                      <a:pt x="67" y="32"/>
                      <a:pt x="67" y="32"/>
                    </a:cubicBezTo>
                    <a:cubicBezTo>
                      <a:pt x="62" y="31"/>
                      <a:pt x="56" y="30"/>
                      <a:pt x="51" y="30"/>
                    </a:cubicBezTo>
                    <a:cubicBezTo>
                      <a:pt x="46" y="29"/>
                      <a:pt x="39" y="31"/>
                      <a:pt x="33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8"/>
                      <a:pt x="32" y="26"/>
                    </a:cubicBezTo>
                    <a:cubicBezTo>
                      <a:pt x="34" y="22"/>
                      <a:pt x="35" y="21"/>
                      <a:pt x="36" y="20"/>
                    </a:cubicBezTo>
                    <a:cubicBezTo>
                      <a:pt x="40" y="17"/>
                      <a:pt x="46" y="14"/>
                      <a:pt x="48" y="15"/>
                    </a:cubicBezTo>
                    <a:cubicBezTo>
                      <a:pt x="49" y="15"/>
                      <a:pt x="51" y="14"/>
                      <a:pt x="53" y="14"/>
                    </a:cubicBezTo>
                    <a:lnTo>
                      <a:pt x="58" y="14"/>
                    </a:lnTo>
                    <a:close/>
                    <a:moveTo>
                      <a:pt x="21" y="16"/>
                    </a:moveTo>
                    <a:cubicBezTo>
                      <a:pt x="21" y="16"/>
                      <a:pt x="21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7"/>
                      <a:pt x="21" y="17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lose/>
                    <a:moveTo>
                      <a:pt x="19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8" y="19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lose/>
                    <a:moveTo>
                      <a:pt x="11" y="43"/>
                    </a:moveTo>
                    <a:cubicBezTo>
                      <a:pt x="11" y="43"/>
                      <a:pt x="11" y="43"/>
                      <a:pt x="12" y="44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1" y="45"/>
                      <a:pt x="11" y="45"/>
                      <a:pt x="11" y="44"/>
                    </a:cubicBezTo>
                    <a:cubicBezTo>
                      <a:pt x="11" y="43"/>
                      <a:pt x="11" y="43"/>
                      <a:pt x="11" y="43"/>
                    </a:cubicBezTo>
                    <a:close/>
                    <a:moveTo>
                      <a:pt x="33" y="43"/>
                    </a:moveTo>
                    <a:cubicBezTo>
                      <a:pt x="33" y="43"/>
                      <a:pt x="33" y="43"/>
                      <a:pt x="33" y="44"/>
                    </a:cubicBezTo>
                    <a:cubicBezTo>
                      <a:pt x="33" y="44"/>
                      <a:pt x="33" y="45"/>
                      <a:pt x="33" y="45"/>
                    </a:cubicBezTo>
                    <a:cubicBezTo>
                      <a:pt x="32" y="45"/>
                      <a:pt x="32" y="45"/>
                      <a:pt x="33" y="44"/>
                    </a:cubicBezTo>
                    <a:cubicBezTo>
                      <a:pt x="33" y="44"/>
                      <a:pt x="33" y="43"/>
                      <a:pt x="33" y="43"/>
                    </a:cubicBezTo>
                    <a:close/>
                    <a:moveTo>
                      <a:pt x="48" y="43"/>
                    </a:moveTo>
                    <a:cubicBezTo>
                      <a:pt x="48" y="44"/>
                      <a:pt x="48" y="44"/>
                      <a:pt x="48" y="45"/>
                    </a:cubicBezTo>
                    <a:cubicBezTo>
                      <a:pt x="48" y="45"/>
                      <a:pt x="48" y="46"/>
                      <a:pt x="47" y="46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7" y="44"/>
                      <a:pt x="47" y="44"/>
                      <a:pt x="47" y="43"/>
                    </a:cubicBezTo>
                    <a:cubicBezTo>
                      <a:pt x="48" y="43"/>
                      <a:pt x="48" y="43"/>
                      <a:pt x="48" y="43"/>
                    </a:cubicBezTo>
                    <a:close/>
                    <a:moveTo>
                      <a:pt x="50" y="44"/>
                    </a:moveTo>
                    <a:cubicBezTo>
                      <a:pt x="50" y="44"/>
                      <a:pt x="50" y="44"/>
                      <a:pt x="51" y="44"/>
                    </a:cubicBezTo>
                    <a:cubicBezTo>
                      <a:pt x="51" y="44"/>
                      <a:pt x="51" y="45"/>
                      <a:pt x="51" y="46"/>
                    </a:cubicBezTo>
                    <a:cubicBezTo>
                      <a:pt x="51" y="46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6"/>
                    </a:cubicBezTo>
                    <a:cubicBezTo>
                      <a:pt x="51" y="46"/>
                      <a:pt x="50" y="45"/>
                      <a:pt x="50" y="45"/>
                    </a:cubicBezTo>
                    <a:cubicBezTo>
                      <a:pt x="50" y="44"/>
                      <a:pt x="50" y="44"/>
                      <a:pt x="50" y="44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5" y="45"/>
                      <a:pt x="5" y="45"/>
                    </a:cubicBezTo>
                    <a:cubicBezTo>
                      <a:pt x="5" y="45"/>
                      <a:pt x="4" y="45"/>
                      <a:pt x="4" y="45"/>
                    </a:cubicBezTo>
                    <a:cubicBezTo>
                      <a:pt x="4" y="45"/>
                      <a:pt x="4" y="44"/>
                      <a:pt x="4" y="44"/>
                    </a:cubicBezTo>
                    <a:close/>
                    <a:moveTo>
                      <a:pt x="72" y="47"/>
                    </a:move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8"/>
                      <a:pt x="72" y="48"/>
                      <a:pt x="73" y="48"/>
                    </a:cubicBezTo>
                    <a:cubicBezTo>
                      <a:pt x="73" y="48"/>
                      <a:pt x="74" y="48"/>
                      <a:pt x="74" y="48"/>
                    </a:cubicBezTo>
                    <a:cubicBezTo>
                      <a:pt x="74" y="49"/>
                      <a:pt x="72" y="49"/>
                      <a:pt x="71" y="48"/>
                    </a:cubicBezTo>
                    <a:cubicBezTo>
                      <a:pt x="70" y="48"/>
                      <a:pt x="70" y="48"/>
                      <a:pt x="71" y="47"/>
                    </a:cubicBezTo>
                    <a:cubicBezTo>
                      <a:pt x="71" y="47"/>
                      <a:pt x="71" y="47"/>
                      <a:pt x="7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816"/>
              <p:cNvSpPr>
                <a:spLocks noEditPoints="1"/>
              </p:cNvSpPr>
              <p:nvPr/>
            </p:nvSpPr>
            <p:spPr bwMode="auto">
              <a:xfrm>
                <a:off x="1217" y="745"/>
                <a:ext cx="59" cy="88"/>
              </a:xfrm>
              <a:custGeom>
                <a:avLst/>
                <a:gdLst>
                  <a:gd name="T0" fmla="*/ 12 w 78"/>
                  <a:gd name="T1" fmla="*/ 12 h 115"/>
                  <a:gd name="T2" fmla="*/ 0 w 78"/>
                  <a:gd name="T3" fmla="*/ 38 h 115"/>
                  <a:gd name="T4" fmla="*/ 3 w 78"/>
                  <a:gd name="T5" fmla="*/ 58 h 115"/>
                  <a:gd name="T6" fmla="*/ 23 w 78"/>
                  <a:gd name="T7" fmla="*/ 80 h 115"/>
                  <a:gd name="T8" fmla="*/ 35 w 78"/>
                  <a:gd name="T9" fmla="*/ 89 h 115"/>
                  <a:gd name="T10" fmla="*/ 21 w 78"/>
                  <a:gd name="T11" fmla="*/ 112 h 115"/>
                  <a:gd name="T12" fmla="*/ 68 w 78"/>
                  <a:gd name="T13" fmla="*/ 103 h 115"/>
                  <a:gd name="T14" fmla="*/ 44 w 78"/>
                  <a:gd name="T15" fmla="*/ 88 h 115"/>
                  <a:gd name="T16" fmla="*/ 66 w 78"/>
                  <a:gd name="T17" fmla="*/ 77 h 115"/>
                  <a:gd name="T18" fmla="*/ 77 w 78"/>
                  <a:gd name="T19" fmla="*/ 52 h 115"/>
                  <a:gd name="T20" fmla="*/ 73 w 78"/>
                  <a:gd name="T21" fmla="*/ 25 h 115"/>
                  <a:gd name="T22" fmla="*/ 64 w 78"/>
                  <a:gd name="T23" fmla="*/ 14 h 115"/>
                  <a:gd name="T24" fmla="*/ 48 w 78"/>
                  <a:gd name="T25" fmla="*/ 4 h 115"/>
                  <a:gd name="T26" fmla="*/ 69 w 78"/>
                  <a:gd name="T27" fmla="*/ 23 h 115"/>
                  <a:gd name="T28" fmla="*/ 76 w 78"/>
                  <a:gd name="T29" fmla="*/ 53 h 115"/>
                  <a:gd name="T30" fmla="*/ 66 w 78"/>
                  <a:gd name="T31" fmla="*/ 75 h 115"/>
                  <a:gd name="T32" fmla="*/ 39 w 78"/>
                  <a:gd name="T33" fmla="*/ 87 h 115"/>
                  <a:gd name="T34" fmla="*/ 27 w 78"/>
                  <a:gd name="T35" fmla="*/ 81 h 115"/>
                  <a:gd name="T36" fmla="*/ 68 w 78"/>
                  <a:gd name="T37" fmla="*/ 63 h 115"/>
                  <a:gd name="T38" fmla="*/ 71 w 78"/>
                  <a:gd name="T39" fmla="*/ 55 h 115"/>
                  <a:gd name="T40" fmla="*/ 69 w 78"/>
                  <a:gd name="T41" fmla="*/ 29 h 115"/>
                  <a:gd name="T42" fmla="*/ 43 w 78"/>
                  <a:gd name="T43" fmla="*/ 6 h 115"/>
                  <a:gd name="T44" fmla="*/ 56 w 78"/>
                  <a:gd name="T45" fmla="*/ 16 h 115"/>
                  <a:gd name="T46" fmla="*/ 67 w 78"/>
                  <a:gd name="T47" fmla="*/ 54 h 115"/>
                  <a:gd name="T48" fmla="*/ 26 w 78"/>
                  <a:gd name="T49" fmla="*/ 80 h 115"/>
                  <a:gd name="T50" fmla="*/ 17 w 78"/>
                  <a:gd name="T51" fmla="*/ 74 h 115"/>
                  <a:gd name="T52" fmla="*/ 4 w 78"/>
                  <a:gd name="T53" fmla="*/ 56 h 115"/>
                  <a:gd name="T54" fmla="*/ 4 w 78"/>
                  <a:gd name="T55" fmla="*/ 30 h 115"/>
                  <a:gd name="T56" fmla="*/ 12 w 78"/>
                  <a:gd name="T57" fmla="*/ 14 h 115"/>
                  <a:gd name="T58" fmla="*/ 51 w 78"/>
                  <a:gd name="T59" fmla="*/ 10 h 115"/>
                  <a:gd name="T60" fmla="*/ 17 w 78"/>
                  <a:gd name="T61" fmla="*/ 15 h 115"/>
                  <a:gd name="T62" fmla="*/ 29 w 78"/>
                  <a:gd name="T63" fmla="*/ 24 h 115"/>
                  <a:gd name="T64" fmla="*/ 9 w 78"/>
                  <a:gd name="T65" fmla="*/ 22 h 115"/>
                  <a:gd name="T66" fmla="*/ 11 w 78"/>
                  <a:gd name="T67" fmla="*/ 50 h 115"/>
                  <a:gd name="T68" fmla="*/ 26 w 78"/>
                  <a:gd name="T69" fmla="*/ 57 h 115"/>
                  <a:gd name="T70" fmla="*/ 32 w 78"/>
                  <a:gd name="T71" fmla="*/ 40 h 115"/>
                  <a:gd name="T72" fmla="*/ 40 w 78"/>
                  <a:gd name="T73" fmla="*/ 34 h 115"/>
                  <a:gd name="T74" fmla="*/ 51 w 78"/>
                  <a:gd name="T75" fmla="*/ 43 h 115"/>
                  <a:gd name="T76" fmla="*/ 63 w 78"/>
                  <a:gd name="T77" fmla="*/ 44 h 115"/>
                  <a:gd name="T78" fmla="*/ 62 w 78"/>
                  <a:gd name="T79" fmla="*/ 42 h 115"/>
                  <a:gd name="T80" fmla="*/ 51 w 78"/>
                  <a:gd name="T81" fmla="*/ 37 h 115"/>
                  <a:gd name="T82" fmla="*/ 34 w 78"/>
                  <a:gd name="T83" fmla="*/ 29 h 115"/>
                  <a:gd name="T84" fmla="*/ 39 w 78"/>
                  <a:gd name="T85" fmla="*/ 37 h 115"/>
                  <a:gd name="T86" fmla="*/ 29 w 78"/>
                  <a:gd name="T87" fmla="*/ 32 h 115"/>
                  <a:gd name="T88" fmla="*/ 33 w 78"/>
                  <a:gd name="T89" fmla="*/ 45 h 115"/>
                  <a:gd name="T90" fmla="*/ 11 w 78"/>
                  <a:gd name="T91" fmla="*/ 52 h 115"/>
                  <a:gd name="T92" fmla="*/ 7 w 78"/>
                  <a:gd name="T93" fmla="*/ 31 h 115"/>
                  <a:gd name="T94" fmla="*/ 30 w 78"/>
                  <a:gd name="T95" fmla="*/ 27 h 115"/>
                  <a:gd name="T96" fmla="*/ 26 w 78"/>
                  <a:gd name="T97" fmla="*/ 17 h 115"/>
                  <a:gd name="T98" fmla="*/ 33 w 78"/>
                  <a:gd name="T99" fmla="*/ 12 h 115"/>
                  <a:gd name="T100" fmla="*/ 47 w 78"/>
                  <a:gd name="T101" fmla="*/ 22 h 115"/>
                  <a:gd name="T102" fmla="*/ 44 w 78"/>
                  <a:gd name="T103" fmla="*/ 19 h 115"/>
                  <a:gd name="T104" fmla="*/ 26 w 78"/>
                  <a:gd name="T105" fmla="*/ 12 h 115"/>
                  <a:gd name="T106" fmla="*/ 71 w 78"/>
                  <a:gd name="T107" fmla="*/ 45 h 115"/>
                  <a:gd name="T108" fmla="*/ 58 w 78"/>
                  <a:gd name="T109" fmla="*/ 16 h 115"/>
                  <a:gd name="T110" fmla="*/ 68 w 78"/>
                  <a:gd name="T111" fmla="*/ 60 h 115"/>
                  <a:gd name="T112" fmla="*/ 30 w 78"/>
                  <a:gd name="T113" fmla="*/ 81 h 115"/>
                  <a:gd name="T114" fmla="*/ 69 w 78"/>
                  <a:gd name="T115" fmla="*/ 55 h 115"/>
                  <a:gd name="T116" fmla="*/ 46 w 78"/>
                  <a:gd name="T117" fmla="*/ 98 h 115"/>
                  <a:gd name="T118" fmla="*/ 41 w 78"/>
                  <a:gd name="T119" fmla="*/ 88 h 115"/>
                  <a:gd name="T120" fmla="*/ 49 w 78"/>
                  <a:gd name="T121" fmla="*/ 100 h 115"/>
                  <a:gd name="T122" fmla="*/ 54 w 78"/>
                  <a:gd name="T123" fmla="*/ 11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" h="115">
                    <a:moveTo>
                      <a:pt x="43" y="0"/>
                    </a:moveTo>
                    <a:cubicBezTo>
                      <a:pt x="43" y="1"/>
                      <a:pt x="42" y="1"/>
                      <a:pt x="42" y="3"/>
                    </a:cubicBezTo>
                    <a:cubicBezTo>
                      <a:pt x="42" y="4"/>
                      <a:pt x="41" y="5"/>
                      <a:pt x="41" y="5"/>
                    </a:cubicBezTo>
                    <a:cubicBezTo>
                      <a:pt x="41" y="5"/>
                      <a:pt x="41" y="6"/>
                      <a:pt x="41" y="5"/>
                    </a:cubicBezTo>
                    <a:cubicBezTo>
                      <a:pt x="40" y="5"/>
                      <a:pt x="38" y="6"/>
                      <a:pt x="37" y="6"/>
                    </a:cubicBezTo>
                    <a:cubicBezTo>
                      <a:pt x="35" y="6"/>
                      <a:pt x="34" y="6"/>
                      <a:pt x="34" y="6"/>
                    </a:cubicBezTo>
                    <a:cubicBezTo>
                      <a:pt x="34" y="6"/>
                      <a:pt x="17" y="9"/>
                      <a:pt x="17" y="9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5" y="11"/>
                      <a:pt x="13" y="12"/>
                      <a:pt x="12" y="12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4"/>
                      <a:pt x="8" y="16"/>
                      <a:pt x="7" y="17"/>
                    </a:cubicBezTo>
                    <a:cubicBezTo>
                      <a:pt x="6" y="20"/>
                      <a:pt x="6" y="20"/>
                      <a:pt x="5" y="22"/>
                    </a:cubicBezTo>
                    <a:cubicBezTo>
                      <a:pt x="4" y="23"/>
                      <a:pt x="3" y="25"/>
                      <a:pt x="3" y="27"/>
                    </a:cubicBezTo>
                    <a:cubicBezTo>
                      <a:pt x="3" y="28"/>
                      <a:pt x="3" y="29"/>
                      <a:pt x="3" y="29"/>
                    </a:cubicBezTo>
                    <a:cubicBezTo>
                      <a:pt x="2" y="29"/>
                      <a:pt x="2" y="30"/>
                      <a:pt x="2" y="32"/>
                    </a:cubicBezTo>
                    <a:cubicBezTo>
                      <a:pt x="1" y="34"/>
                      <a:pt x="1" y="35"/>
                      <a:pt x="1" y="35"/>
                    </a:cubicBezTo>
                    <a:cubicBezTo>
                      <a:pt x="1" y="35"/>
                      <a:pt x="0" y="37"/>
                      <a:pt x="0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6"/>
                      <a:pt x="0" y="49"/>
                      <a:pt x="1" y="52"/>
                    </a:cubicBezTo>
                    <a:cubicBezTo>
                      <a:pt x="1" y="53"/>
                      <a:pt x="2" y="54"/>
                      <a:pt x="2" y="55"/>
                    </a:cubicBezTo>
                    <a:cubicBezTo>
                      <a:pt x="2" y="56"/>
                      <a:pt x="3" y="57"/>
                      <a:pt x="3" y="58"/>
                    </a:cubicBezTo>
                    <a:cubicBezTo>
                      <a:pt x="4" y="59"/>
                      <a:pt x="4" y="60"/>
                      <a:pt x="4" y="60"/>
                    </a:cubicBezTo>
                    <a:cubicBezTo>
                      <a:pt x="4" y="60"/>
                      <a:pt x="4" y="61"/>
                      <a:pt x="4" y="61"/>
                    </a:cubicBezTo>
                    <a:cubicBezTo>
                      <a:pt x="4" y="62"/>
                      <a:pt x="5" y="62"/>
                      <a:pt x="5" y="63"/>
                    </a:cubicBezTo>
                    <a:cubicBezTo>
                      <a:pt x="5" y="63"/>
                      <a:pt x="6" y="64"/>
                      <a:pt x="6" y="64"/>
                    </a:cubicBezTo>
                    <a:cubicBezTo>
                      <a:pt x="6" y="65"/>
                      <a:pt x="8" y="70"/>
                      <a:pt x="9" y="70"/>
                    </a:cubicBezTo>
                    <a:cubicBezTo>
                      <a:pt x="9" y="70"/>
                      <a:pt x="9" y="70"/>
                      <a:pt x="9" y="71"/>
                    </a:cubicBezTo>
                    <a:cubicBezTo>
                      <a:pt x="9" y="71"/>
                      <a:pt x="13" y="74"/>
                      <a:pt x="14" y="75"/>
                    </a:cubicBezTo>
                    <a:cubicBezTo>
                      <a:pt x="16" y="76"/>
                      <a:pt x="19" y="77"/>
                      <a:pt x="20" y="78"/>
                    </a:cubicBezTo>
                    <a:cubicBezTo>
                      <a:pt x="20" y="79"/>
                      <a:pt x="22" y="79"/>
                      <a:pt x="23" y="80"/>
                    </a:cubicBezTo>
                    <a:cubicBezTo>
                      <a:pt x="24" y="80"/>
                      <a:pt x="25" y="81"/>
                      <a:pt x="25" y="81"/>
                    </a:cubicBezTo>
                    <a:cubicBezTo>
                      <a:pt x="25" y="81"/>
                      <a:pt x="24" y="82"/>
                      <a:pt x="24" y="82"/>
                    </a:cubicBezTo>
                    <a:cubicBezTo>
                      <a:pt x="24" y="83"/>
                      <a:pt x="24" y="83"/>
                      <a:pt x="24" y="84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24" y="85"/>
                      <a:pt x="24" y="85"/>
                      <a:pt x="24" y="86"/>
                    </a:cubicBezTo>
                    <a:cubicBezTo>
                      <a:pt x="24" y="86"/>
                      <a:pt x="23" y="87"/>
                      <a:pt x="23" y="87"/>
                    </a:cubicBezTo>
                    <a:cubicBezTo>
                      <a:pt x="24" y="89"/>
                      <a:pt x="24" y="89"/>
                      <a:pt x="26" y="89"/>
                    </a:cubicBezTo>
                    <a:cubicBezTo>
                      <a:pt x="27" y="89"/>
                      <a:pt x="29" y="89"/>
                      <a:pt x="30" y="89"/>
                    </a:cubicBezTo>
                    <a:cubicBezTo>
                      <a:pt x="30" y="89"/>
                      <a:pt x="33" y="89"/>
                      <a:pt x="35" y="89"/>
                    </a:cubicBezTo>
                    <a:cubicBezTo>
                      <a:pt x="37" y="89"/>
                      <a:pt x="39" y="88"/>
                      <a:pt x="39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9" y="90"/>
                      <a:pt x="39" y="92"/>
                      <a:pt x="39" y="94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8" y="96"/>
                      <a:pt x="37" y="96"/>
                      <a:pt x="37" y="96"/>
                    </a:cubicBezTo>
                    <a:cubicBezTo>
                      <a:pt x="37" y="96"/>
                      <a:pt x="36" y="96"/>
                      <a:pt x="35" y="96"/>
                    </a:cubicBezTo>
                    <a:cubicBezTo>
                      <a:pt x="28" y="98"/>
                      <a:pt x="25" y="101"/>
                      <a:pt x="21" y="106"/>
                    </a:cubicBezTo>
                    <a:cubicBezTo>
                      <a:pt x="20" y="108"/>
                      <a:pt x="21" y="110"/>
                      <a:pt x="21" y="112"/>
                    </a:cubicBezTo>
                    <a:cubicBezTo>
                      <a:pt x="22" y="113"/>
                      <a:pt x="26" y="115"/>
                      <a:pt x="27" y="115"/>
                    </a:cubicBezTo>
                    <a:cubicBezTo>
                      <a:pt x="27" y="115"/>
                      <a:pt x="28" y="115"/>
                      <a:pt x="28" y="115"/>
                    </a:cubicBezTo>
                    <a:cubicBezTo>
                      <a:pt x="29" y="115"/>
                      <a:pt x="29" y="115"/>
                      <a:pt x="33" y="115"/>
                    </a:cubicBezTo>
                    <a:cubicBezTo>
                      <a:pt x="35" y="114"/>
                      <a:pt x="37" y="114"/>
                      <a:pt x="37" y="114"/>
                    </a:cubicBezTo>
                    <a:cubicBezTo>
                      <a:pt x="37" y="115"/>
                      <a:pt x="54" y="111"/>
                      <a:pt x="55" y="111"/>
                    </a:cubicBezTo>
                    <a:cubicBezTo>
                      <a:pt x="56" y="110"/>
                      <a:pt x="57" y="110"/>
                      <a:pt x="57" y="110"/>
                    </a:cubicBezTo>
                    <a:cubicBezTo>
                      <a:pt x="60" y="109"/>
                      <a:pt x="63" y="108"/>
                      <a:pt x="64" y="106"/>
                    </a:cubicBezTo>
                    <a:cubicBezTo>
                      <a:pt x="66" y="105"/>
                      <a:pt x="66" y="105"/>
                      <a:pt x="67" y="104"/>
                    </a:cubicBezTo>
                    <a:cubicBezTo>
                      <a:pt x="67" y="104"/>
                      <a:pt x="68" y="103"/>
                      <a:pt x="68" y="103"/>
                    </a:cubicBezTo>
                    <a:cubicBezTo>
                      <a:pt x="69" y="102"/>
                      <a:pt x="69" y="102"/>
                      <a:pt x="68" y="100"/>
                    </a:cubicBezTo>
                    <a:cubicBezTo>
                      <a:pt x="68" y="99"/>
                      <a:pt x="68" y="97"/>
                      <a:pt x="68" y="97"/>
                    </a:cubicBezTo>
                    <a:cubicBezTo>
                      <a:pt x="65" y="92"/>
                      <a:pt x="57" y="93"/>
                      <a:pt x="52" y="93"/>
                    </a:cubicBezTo>
                    <a:cubicBezTo>
                      <a:pt x="50" y="94"/>
                      <a:pt x="48" y="94"/>
                      <a:pt x="47" y="94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47" y="91"/>
                      <a:pt x="47" y="91"/>
                      <a:pt x="46" y="90"/>
                    </a:cubicBezTo>
                    <a:cubicBezTo>
                      <a:pt x="45" y="90"/>
                      <a:pt x="45" y="89"/>
                      <a:pt x="45" y="89"/>
                    </a:cubicBezTo>
                    <a:cubicBezTo>
                      <a:pt x="45" y="89"/>
                      <a:pt x="44" y="88"/>
                      <a:pt x="44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51" y="86"/>
                      <a:pt x="52" y="86"/>
                      <a:pt x="53" y="86"/>
                    </a:cubicBezTo>
                    <a:cubicBezTo>
                      <a:pt x="53" y="86"/>
                      <a:pt x="54" y="85"/>
                      <a:pt x="54" y="85"/>
                    </a:cubicBezTo>
                    <a:cubicBezTo>
                      <a:pt x="54" y="85"/>
                      <a:pt x="56" y="84"/>
                      <a:pt x="57" y="84"/>
                    </a:cubicBezTo>
                    <a:cubicBezTo>
                      <a:pt x="59" y="83"/>
                      <a:pt x="60" y="82"/>
                      <a:pt x="61" y="81"/>
                    </a:cubicBezTo>
                    <a:cubicBezTo>
                      <a:pt x="62" y="80"/>
                      <a:pt x="64" y="79"/>
                      <a:pt x="64" y="79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7"/>
                      <a:pt x="66" y="77"/>
                      <a:pt x="66" y="77"/>
                    </a:cubicBezTo>
                    <a:cubicBezTo>
                      <a:pt x="66" y="77"/>
                      <a:pt x="66" y="77"/>
                      <a:pt x="67" y="76"/>
                    </a:cubicBezTo>
                    <a:cubicBezTo>
                      <a:pt x="68" y="75"/>
                      <a:pt x="70" y="72"/>
                      <a:pt x="70" y="71"/>
                    </a:cubicBezTo>
                    <a:cubicBezTo>
                      <a:pt x="70" y="71"/>
                      <a:pt x="70" y="71"/>
                      <a:pt x="71" y="70"/>
                    </a:cubicBezTo>
                    <a:cubicBezTo>
                      <a:pt x="71" y="70"/>
                      <a:pt x="72" y="68"/>
                      <a:pt x="72" y="67"/>
                    </a:cubicBezTo>
                    <a:cubicBezTo>
                      <a:pt x="73" y="65"/>
                      <a:pt x="73" y="64"/>
                      <a:pt x="75" y="61"/>
                    </a:cubicBezTo>
                    <a:cubicBezTo>
                      <a:pt x="76" y="60"/>
                      <a:pt x="77" y="56"/>
                      <a:pt x="77" y="55"/>
                    </a:cubicBezTo>
                    <a:cubicBezTo>
                      <a:pt x="77" y="55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3"/>
                    </a:cubicBezTo>
                    <a:cubicBezTo>
                      <a:pt x="77" y="53"/>
                      <a:pt x="77" y="52"/>
                      <a:pt x="77" y="52"/>
                    </a:cubicBezTo>
                    <a:cubicBezTo>
                      <a:pt x="78" y="51"/>
                      <a:pt x="78" y="50"/>
                      <a:pt x="78" y="49"/>
                    </a:cubicBezTo>
                    <a:cubicBezTo>
                      <a:pt x="77" y="48"/>
                      <a:pt x="77" y="47"/>
                      <a:pt x="77" y="47"/>
                    </a:cubicBezTo>
                    <a:cubicBezTo>
                      <a:pt x="77" y="47"/>
                      <a:pt x="77" y="45"/>
                      <a:pt x="77" y="43"/>
                    </a:cubicBezTo>
                    <a:cubicBezTo>
                      <a:pt x="77" y="41"/>
                      <a:pt x="76" y="40"/>
                      <a:pt x="76" y="39"/>
                    </a:cubicBezTo>
                    <a:cubicBezTo>
                      <a:pt x="76" y="38"/>
                      <a:pt x="76" y="36"/>
                      <a:pt x="76" y="32"/>
                    </a:cubicBezTo>
                    <a:cubicBezTo>
                      <a:pt x="75" y="28"/>
                      <a:pt x="75" y="27"/>
                      <a:pt x="74" y="27"/>
                    </a:cubicBezTo>
                    <a:cubicBezTo>
                      <a:pt x="74" y="26"/>
                      <a:pt x="73" y="26"/>
                      <a:pt x="73" y="26"/>
                    </a:cubicBezTo>
                    <a:cubicBezTo>
                      <a:pt x="74" y="26"/>
                      <a:pt x="73" y="26"/>
                      <a:pt x="73" y="26"/>
                    </a:cubicBezTo>
                    <a:cubicBezTo>
                      <a:pt x="73" y="26"/>
                      <a:pt x="73" y="25"/>
                      <a:pt x="73" y="25"/>
                    </a:cubicBezTo>
                    <a:cubicBezTo>
                      <a:pt x="73" y="25"/>
                      <a:pt x="72" y="25"/>
                      <a:pt x="72" y="24"/>
                    </a:cubicBezTo>
                    <a:cubicBezTo>
                      <a:pt x="72" y="24"/>
                      <a:pt x="71" y="23"/>
                      <a:pt x="70" y="22"/>
                    </a:cubicBezTo>
                    <a:cubicBezTo>
                      <a:pt x="70" y="22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8" y="20"/>
                    </a:cubicBezTo>
                    <a:cubicBezTo>
                      <a:pt x="68" y="19"/>
                      <a:pt x="64" y="14"/>
                      <a:pt x="64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14"/>
                      <a:pt x="64" y="14"/>
                      <a:pt x="64" y="13"/>
                    </a:cubicBezTo>
                    <a:cubicBezTo>
                      <a:pt x="64" y="13"/>
                      <a:pt x="63" y="13"/>
                      <a:pt x="63" y="12"/>
                    </a:cubicBezTo>
                    <a:cubicBezTo>
                      <a:pt x="59" y="9"/>
                      <a:pt x="56" y="7"/>
                      <a:pt x="54" y="6"/>
                    </a:cubicBezTo>
                    <a:cubicBezTo>
                      <a:pt x="52" y="5"/>
                      <a:pt x="50" y="4"/>
                      <a:pt x="49" y="3"/>
                    </a:cubicBezTo>
                    <a:cubicBezTo>
                      <a:pt x="48" y="2"/>
                      <a:pt x="47" y="2"/>
                      <a:pt x="46" y="2"/>
                    </a:cubicBezTo>
                    <a:cubicBezTo>
                      <a:pt x="46" y="2"/>
                      <a:pt x="46" y="2"/>
                      <a:pt x="45" y="1"/>
                    </a:cubicBezTo>
                    <a:cubicBezTo>
                      <a:pt x="44" y="1"/>
                      <a:pt x="44" y="0"/>
                      <a:pt x="43" y="0"/>
                    </a:cubicBezTo>
                    <a:close/>
                    <a:moveTo>
                      <a:pt x="44" y="2"/>
                    </a:moveTo>
                    <a:cubicBezTo>
                      <a:pt x="44" y="2"/>
                      <a:pt x="47" y="4"/>
                      <a:pt x="48" y="4"/>
                    </a:cubicBezTo>
                    <a:cubicBezTo>
                      <a:pt x="48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2" y="6"/>
                      <a:pt x="55" y="8"/>
                      <a:pt x="58" y="10"/>
                    </a:cubicBezTo>
                    <a:cubicBezTo>
                      <a:pt x="59" y="11"/>
                      <a:pt x="61" y="12"/>
                      <a:pt x="61" y="12"/>
                    </a:cubicBezTo>
                    <a:cubicBezTo>
                      <a:pt x="61" y="12"/>
                      <a:pt x="61" y="13"/>
                      <a:pt x="62" y="13"/>
                    </a:cubicBezTo>
                    <a:cubicBezTo>
                      <a:pt x="62" y="14"/>
                      <a:pt x="63" y="15"/>
                      <a:pt x="64" y="16"/>
                    </a:cubicBezTo>
                    <a:cubicBezTo>
                      <a:pt x="65" y="17"/>
                      <a:pt x="66" y="19"/>
                      <a:pt x="66" y="19"/>
                    </a:cubicBezTo>
                    <a:cubicBezTo>
                      <a:pt x="66" y="19"/>
                      <a:pt x="67" y="20"/>
                      <a:pt x="67" y="20"/>
                    </a:cubicBezTo>
                    <a:cubicBezTo>
                      <a:pt x="68" y="22"/>
                      <a:pt x="69" y="22"/>
                      <a:pt x="69" y="23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9" y="23"/>
                      <a:pt x="70" y="24"/>
                      <a:pt x="70" y="24"/>
                    </a:cubicBezTo>
                    <a:cubicBezTo>
                      <a:pt x="71" y="26"/>
                      <a:pt x="72" y="26"/>
                      <a:pt x="73" y="27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5" y="36"/>
                      <a:pt x="75" y="40"/>
                      <a:pt x="75" y="40"/>
                    </a:cubicBezTo>
                    <a:cubicBezTo>
                      <a:pt x="75" y="40"/>
                      <a:pt x="75" y="42"/>
                      <a:pt x="76" y="43"/>
                    </a:cubicBezTo>
                    <a:cubicBezTo>
                      <a:pt x="76" y="47"/>
                      <a:pt x="76" y="50"/>
                      <a:pt x="76" y="52"/>
                    </a:cubicBezTo>
                    <a:cubicBezTo>
                      <a:pt x="76" y="52"/>
                      <a:pt x="76" y="52"/>
                      <a:pt x="76" y="53"/>
                    </a:cubicBezTo>
                    <a:cubicBezTo>
                      <a:pt x="76" y="53"/>
                      <a:pt x="76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5"/>
                      <a:pt x="74" y="59"/>
                      <a:pt x="74" y="61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2"/>
                      <a:pt x="73" y="63"/>
                      <a:pt x="72" y="64"/>
                    </a:cubicBezTo>
                    <a:cubicBezTo>
                      <a:pt x="72" y="65"/>
                      <a:pt x="71" y="65"/>
                      <a:pt x="71" y="65"/>
                    </a:cubicBezTo>
                    <a:cubicBezTo>
                      <a:pt x="71" y="66"/>
                      <a:pt x="71" y="66"/>
                      <a:pt x="71" y="67"/>
                    </a:cubicBezTo>
                    <a:cubicBezTo>
                      <a:pt x="70" y="69"/>
                      <a:pt x="68" y="73"/>
                      <a:pt x="67" y="73"/>
                    </a:cubicBezTo>
                    <a:cubicBezTo>
                      <a:pt x="67" y="74"/>
                      <a:pt x="67" y="74"/>
                      <a:pt x="66" y="75"/>
                    </a:cubicBezTo>
                    <a:cubicBezTo>
                      <a:pt x="66" y="75"/>
                      <a:pt x="65" y="76"/>
                      <a:pt x="65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3" y="77"/>
                      <a:pt x="63" y="77"/>
                      <a:pt x="63" y="78"/>
                    </a:cubicBezTo>
                    <a:cubicBezTo>
                      <a:pt x="62" y="79"/>
                      <a:pt x="61" y="79"/>
                      <a:pt x="60" y="80"/>
                    </a:cubicBezTo>
                    <a:cubicBezTo>
                      <a:pt x="59" y="81"/>
                      <a:pt x="58" y="82"/>
                      <a:pt x="56" y="83"/>
                    </a:cubicBezTo>
                    <a:cubicBezTo>
                      <a:pt x="54" y="83"/>
                      <a:pt x="53" y="84"/>
                      <a:pt x="52" y="84"/>
                    </a:cubicBezTo>
                    <a:cubicBezTo>
                      <a:pt x="51" y="85"/>
                      <a:pt x="51" y="85"/>
                      <a:pt x="48" y="86"/>
                    </a:cubicBezTo>
                    <a:cubicBezTo>
                      <a:pt x="42" y="87"/>
                      <a:pt x="41" y="87"/>
                      <a:pt x="40" y="87"/>
                    </a:cubicBezTo>
                    <a:cubicBezTo>
                      <a:pt x="40" y="86"/>
                      <a:pt x="40" y="87"/>
                      <a:pt x="39" y="87"/>
                    </a:cubicBezTo>
                    <a:cubicBezTo>
                      <a:pt x="39" y="87"/>
                      <a:pt x="38" y="87"/>
                      <a:pt x="35" y="87"/>
                    </a:cubicBezTo>
                    <a:cubicBezTo>
                      <a:pt x="33" y="88"/>
                      <a:pt x="32" y="88"/>
                      <a:pt x="31" y="87"/>
                    </a:cubicBezTo>
                    <a:cubicBezTo>
                      <a:pt x="30" y="87"/>
                      <a:pt x="28" y="87"/>
                      <a:pt x="26" y="87"/>
                    </a:cubicBezTo>
                    <a:cubicBezTo>
                      <a:pt x="25" y="87"/>
                      <a:pt x="25" y="87"/>
                      <a:pt x="25" y="86"/>
                    </a:cubicBezTo>
                    <a:cubicBezTo>
                      <a:pt x="25" y="86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5" y="85"/>
                      <a:pt x="25" y="84"/>
                      <a:pt x="25" y="84"/>
                    </a:cubicBezTo>
                    <a:cubicBezTo>
                      <a:pt x="25" y="84"/>
                      <a:pt x="25" y="83"/>
                      <a:pt x="26" y="82"/>
                    </a:cubicBezTo>
                    <a:cubicBezTo>
                      <a:pt x="26" y="81"/>
                      <a:pt x="26" y="81"/>
                      <a:pt x="27" y="81"/>
                    </a:cubicBezTo>
                    <a:cubicBezTo>
                      <a:pt x="27" y="81"/>
                      <a:pt x="28" y="81"/>
                      <a:pt x="28" y="81"/>
                    </a:cubicBezTo>
                    <a:cubicBezTo>
                      <a:pt x="28" y="81"/>
                      <a:pt x="28" y="81"/>
                      <a:pt x="28" y="82"/>
                    </a:cubicBezTo>
                    <a:cubicBezTo>
                      <a:pt x="28" y="82"/>
                      <a:pt x="28" y="83"/>
                      <a:pt x="28" y="83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5"/>
                      <a:pt x="31" y="85"/>
                      <a:pt x="31" y="85"/>
                    </a:cubicBezTo>
                    <a:cubicBezTo>
                      <a:pt x="32" y="85"/>
                      <a:pt x="34" y="85"/>
                      <a:pt x="40" y="84"/>
                    </a:cubicBezTo>
                    <a:cubicBezTo>
                      <a:pt x="52" y="82"/>
                      <a:pt x="52" y="80"/>
                      <a:pt x="60" y="73"/>
                    </a:cubicBezTo>
                    <a:cubicBezTo>
                      <a:pt x="63" y="70"/>
                      <a:pt x="67" y="67"/>
                      <a:pt x="68" y="63"/>
                    </a:cubicBezTo>
                    <a:cubicBezTo>
                      <a:pt x="68" y="63"/>
                      <a:pt x="68" y="62"/>
                      <a:pt x="69" y="62"/>
                    </a:cubicBezTo>
                    <a:cubicBezTo>
                      <a:pt x="69" y="61"/>
                      <a:pt x="69" y="60"/>
                      <a:pt x="69" y="60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69" y="60"/>
                      <a:pt x="70" y="59"/>
                      <a:pt x="70" y="59"/>
                    </a:cubicBezTo>
                    <a:cubicBezTo>
                      <a:pt x="70" y="58"/>
                      <a:pt x="70" y="58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1" y="56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3"/>
                      <a:pt x="71" y="52"/>
                      <a:pt x="71" y="52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1" y="50"/>
                      <a:pt x="72" y="49"/>
                    </a:cubicBezTo>
                    <a:cubicBezTo>
                      <a:pt x="72" y="48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2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3" y="43"/>
                      <a:pt x="71" y="30"/>
                      <a:pt x="69" y="29"/>
                    </a:cubicBezTo>
                    <a:cubicBezTo>
                      <a:pt x="69" y="28"/>
                      <a:pt x="69" y="27"/>
                      <a:pt x="68" y="27"/>
                    </a:cubicBezTo>
                    <a:cubicBezTo>
                      <a:pt x="67" y="24"/>
                      <a:pt x="66" y="21"/>
                      <a:pt x="64" y="18"/>
                    </a:cubicBezTo>
                    <a:cubicBezTo>
                      <a:pt x="63" y="17"/>
                      <a:pt x="60" y="14"/>
                      <a:pt x="59" y="13"/>
                    </a:cubicBezTo>
                    <a:cubicBezTo>
                      <a:pt x="58" y="13"/>
                      <a:pt x="58" y="13"/>
                      <a:pt x="57" y="12"/>
                    </a:cubicBezTo>
                    <a:cubicBezTo>
                      <a:pt x="57" y="12"/>
                      <a:pt x="56" y="12"/>
                      <a:pt x="56" y="11"/>
                    </a:cubicBezTo>
                    <a:cubicBezTo>
                      <a:pt x="53" y="10"/>
                      <a:pt x="51" y="8"/>
                      <a:pt x="48" y="5"/>
                    </a:cubicBezTo>
                    <a:cubicBezTo>
                      <a:pt x="47" y="4"/>
                      <a:pt x="46" y="4"/>
                      <a:pt x="45" y="6"/>
                    </a:cubicBezTo>
                    <a:cubicBezTo>
                      <a:pt x="44" y="7"/>
                      <a:pt x="44" y="7"/>
                      <a:pt x="44" y="6"/>
                    </a:cubicBezTo>
                    <a:cubicBezTo>
                      <a:pt x="44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4"/>
                    </a:cubicBezTo>
                    <a:cubicBezTo>
                      <a:pt x="43" y="3"/>
                      <a:pt x="44" y="2"/>
                      <a:pt x="44" y="2"/>
                    </a:cubicBezTo>
                    <a:close/>
                    <a:moveTo>
                      <a:pt x="25" y="9"/>
                    </a:moveTo>
                    <a:cubicBezTo>
                      <a:pt x="29" y="9"/>
                      <a:pt x="33" y="8"/>
                      <a:pt x="36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3" y="8"/>
                      <a:pt x="46" y="9"/>
                      <a:pt x="47" y="10"/>
                    </a:cubicBezTo>
                    <a:cubicBezTo>
                      <a:pt x="51" y="12"/>
                      <a:pt x="56" y="15"/>
                      <a:pt x="56" y="16"/>
                    </a:cubicBezTo>
                    <a:cubicBezTo>
                      <a:pt x="56" y="16"/>
                      <a:pt x="57" y="17"/>
                      <a:pt x="58" y="18"/>
                    </a:cubicBezTo>
                    <a:cubicBezTo>
                      <a:pt x="63" y="23"/>
                      <a:pt x="66" y="29"/>
                      <a:pt x="68" y="36"/>
                    </a:cubicBezTo>
                    <a:cubicBezTo>
                      <a:pt x="68" y="40"/>
                      <a:pt x="69" y="41"/>
                      <a:pt x="69" y="42"/>
                    </a:cubicBezTo>
                    <a:cubicBezTo>
                      <a:pt x="69" y="43"/>
                      <a:pt x="69" y="44"/>
                      <a:pt x="69" y="44"/>
                    </a:cubicBezTo>
                    <a:cubicBezTo>
                      <a:pt x="69" y="45"/>
                      <a:pt x="68" y="46"/>
                      <a:pt x="68" y="46"/>
                    </a:cubicBezTo>
                    <a:cubicBezTo>
                      <a:pt x="68" y="46"/>
                      <a:pt x="68" y="47"/>
                      <a:pt x="68" y="47"/>
                    </a:cubicBezTo>
                    <a:cubicBezTo>
                      <a:pt x="69" y="49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8" y="53"/>
                    </a:cubicBezTo>
                    <a:cubicBezTo>
                      <a:pt x="68" y="54"/>
                      <a:pt x="67" y="54"/>
                      <a:pt x="67" y="54"/>
                    </a:cubicBezTo>
                    <a:cubicBezTo>
                      <a:pt x="65" y="61"/>
                      <a:pt x="62" y="66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4" y="73"/>
                      <a:pt x="52" y="76"/>
                      <a:pt x="49" y="78"/>
                    </a:cubicBezTo>
                    <a:cubicBezTo>
                      <a:pt x="48" y="79"/>
                      <a:pt x="41" y="80"/>
                      <a:pt x="39" y="80"/>
                    </a:cubicBezTo>
                    <a:cubicBezTo>
                      <a:pt x="34" y="80"/>
                      <a:pt x="33" y="80"/>
                      <a:pt x="32" y="80"/>
                    </a:cubicBezTo>
                    <a:cubicBezTo>
                      <a:pt x="31" y="80"/>
                      <a:pt x="30" y="80"/>
                      <a:pt x="30" y="80"/>
                    </a:cubicBezTo>
                    <a:cubicBezTo>
                      <a:pt x="30" y="80"/>
                      <a:pt x="29" y="80"/>
                      <a:pt x="28" y="80"/>
                    </a:cubicBezTo>
                    <a:cubicBezTo>
                      <a:pt x="28" y="80"/>
                      <a:pt x="27" y="80"/>
                      <a:pt x="27" y="80"/>
                    </a:cubicBezTo>
                    <a:cubicBezTo>
                      <a:pt x="27" y="80"/>
                      <a:pt x="26" y="80"/>
                      <a:pt x="26" y="80"/>
                    </a:cubicBezTo>
                    <a:cubicBezTo>
                      <a:pt x="26" y="79"/>
                      <a:pt x="26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79"/>
                      <a:pt x="26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4" y="79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3" y="79"/>
                      <a:pt x="23" y="78"/>
                      <a:pt x="23" y="78"/>
                    </a:cubicBezTo>
                    <a:cubicBezTo>
                      <a:pt x="21" y="77"/>
                      <a:pt x="19" y="76"/>
                      <a:pt x="17" y="74"/>
                    </a:cubicBezTo>
                    <a:cubicBezTo>
                      <a:pt x="14" y="73"/>
                      <a:pt x="11" y="71"/>
                      <a:pt x="10" y="70"/>
                    </a:cubicBezTo>
                    <a:cubicBezTo>
                      <a:pt x="10" y="69"/>
                      <a:pt x="10" y="69"/>
                      <a:pt x="9" y="69"/>
                    </a:cubicBezTo>
                    <a:cubicBezTo>
                      <a:pt x="9" y="68"/>
                      <a:pt x="8" y="66"/>
                      <a:pt x="8" y="65"/>
                    </a:cubicBezTo>
                    <a:cubicBezTo>
                      <a:pt x="7" y="65"/>
                      <a:pt x="7" y="64"/>
                      <a:pt x="7" y="64"/>
                    </a:cubicBezTo>
                    <a:cubicBezTo>
                      <a:pt x="7" y="64"/>
                      <a:pt x="7" y="63"/>
                      <a:pt x="7" y="63"/>
                    </a:cubicBezTo>
                    <a:cubicBezTo>
                      <a:pt x="7" y="63"/>
                      <a:pt x="6" y="62"/>
                      <a:pt x="6" y="61"/>
                    </a:cubicBezTo>
                    <a:cubicBezTo>
                      <a:pt x="6" y="61"/>
                      <a:pt x="5" y="60"/>
                      <a:pt x="5" y="60"/>
                    </a:cubicBezTo>
                    <a:cubicBezTo>
                      <a:pt x="5" y="60"/>
                      <a:pt x="5" y="59"/>
                      <a:pt x="5" y="59"/>
                    </a:cubicBezTo>
                    <a:cubicBezTo>
                      <a:pt x="5" y="59"/>
                      <a:pt x="4" y="56"/>
                      <a:pt x="4" y="56"/>
                    </a:cubicBezTo>
                    <a:cubicBezTo>
                      <a:pt x="4" y="56"/>
                      <a:pt x="4" y="55"/>
                      <a:pt x="3" y="55"/>
                    </a:cubicBezTo>
                    <a:cubicBezTo>
                      <a:pt x="2" y="53"/>
                      <a:pt x="1" y="49"/>
                      <a:pt x="1" y="45"/>
                    </a:cubicBezTo>
                    <a:cubicBezTo>
                      <a:pt x="1" y="42"/>
                      <a:pt x="1" y="42"/>
                      <a:pt x="1" y="39"/>
                    </a:cubicBezTo>
                    <a:cubicBezTo>
                      <a:pt x="2" y="38"/>
                      <a:pt x="2" y="38"/>
                      <a:pt x="2" y="37"/>
                    </a:cubicBezTo>
                    <a:cubicBezTo>
                      <a:pt x="2" y="37"/>
                      <a:pt x="2" y="36"/>
                      <a:pt x="2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0"/>
                      <a:pt x="4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4" y="29"/>
                      <a:pt x="4" y="28"/>
                      <a:pt x="4" y="29"/>
                    </a:cubicBezTo>
                    <a:cubicBezTo>
                      <a:pt x="5" y="29"/>
                      <a:pt x="5" y="29"/>
                      <a:pt x="4" y="28"/>
                    </a:cubicBezTo>
                    <a:cubicBezTo>
                      <a:pt x="4" y="28"/>
                      <a:pt x="4" y="28"/>
                      <a:pt x="4" y="2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4"/>
                      <a:pt x="6" y="23"/>
                    </a:cubicBezTo>
                    <a:cubicBezTo>
                      <a:pt x="7" y="21"/>
                      <a:pt x="8" y="20"/>
                      <a:pt x="9" y="17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3" y="13"/>
                      <a:pt x="15" y="12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8" y="11"/>
                      <a:pt x="21" y="10"/>
                      <a:pt x="25" y="9"/>
                    </a:cubicBezTo>
                    <a:close/>
                    <a:moveTo>
                      <a:pt x="47" y="6"/>
                    </a:move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7"/>
                      <a:pt x="47" y="7"/>
                    </a:cubicBezTo>
                    <a:cubicBezTo>
                      <a:pt x="47" y="7"/>
                      <a:pt x="47" y="7"/>
                      <a:pt x="48" y="7"/>
                    </a:cubicBezTo>
                    <a:cubicBezTo>
                      <a:pt x="48" y="7"/>
                      <a:pt x="49" y="8"/>
                      <a:pt x="50" y="9"/>
                    </a:cubicBezTo>
                    <a:cubicBezTo>
                      <a:pt x="51" y="9"/>
                      <a:pt x="52" y="10"/>
                      <a:pt x="51" y="10"/>
                    </a:cubicBezTo>
                    <a:cubicBezTo>
                      <a:pt x="51" y="10"/>
                      <a:pt x="50" y="10"/>
                      <a:pt x="50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7" y="8"/>
                      <a:pt x="46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lose/>
                    <a:moveTo>
                      <a:pt x="21" y="12"/>
                    </a:moveTo>
                    <a:cubicBezTo>
                      <a:pt x="21" y="12"/>
                      <a:pt x="21" y="12"/>
                      <a:pt x="20" y="12"/>
                    </a:cubicBezTo>
                    <a:cubicBezTo>
                      <a:pt x="19" y="12"/>
                      <a:pt x="19" y="12"/>
                      <a:pt x="18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8" y="16"/>
                      <a:pt x="19" y="16"/>
                      <a:pt x="21" y="16"/>
                    </a:cubicBezTo>
                    <a:cubicBezTo>
                      <a:pt x="23" y="16"/>
                      <a:pt x="24" y="16"/>
                      <a:pt x="25" y="19"/>
                    </a:cubicBezTo>
                    <a:cubicBezTo>
                      <a:pt x="25" y="19"/>
                      <a:pt x="26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9" y="20"/>
                      <a:pt x="29" y="21"/>
                      <a:pt x="30" y="21"/>
                    </a:cubicBezTo>
                    <a:cubicBezTo>
                      <a:pt x="30" y="22"/>
                      <a:pt x="30" y="22"/>
                      <a:pt x="31" y="23"/>
                    </a:cubicBezTo>
                    <a:cubicBezTo>
                      <a:pt x="32" y="23"/>
                      <a:pt x="32" y="24"/>
                      <a:pt x="32" y="24"/>
                    </a:cubicBezTo>
                    <a:cubicBezTo>
                      <a:pt x="32" y="24"/>
                      <a:pt x="31" y="24"/>
                      <a:pt x="31" y="25"/>
                    </a:cubicBezTo>
                    <a:cubicBezTo>
                      <a:pt x="31" y="25"/>
                      <a:pt x="30" y="25"/>
                      <a:pt x="29" y="24"/>
                    </a:cubicBezTo>
                    <a:cubicBezTo>
                      <a:pt x="27" y="22"/>
                      <a:pt x="24" y="24"/>
                      <a:pt x="22" y="22"/>
                    </a:cubicBezTo>
                    <a:cubicBezTo>
                      <a:pt x="21" y="21"/>
                      <a:pt x="21" y="21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20" y="18"/>
                      <a:pt x="19" y="18"/>
                      <a:pt x="20" y="18"/>
                    </a:cubicBezTo>
                    <a:cubicBezTo>
                      <a:pt x="20" y="18"/>
                      <a:pt x="19" y="18"/>
                      <a:pt x="18" y="18"/>
                    </a:cubicBezTo>
                    <a:cubicBezTo>
                      <a:pt x="18" y="18"/>
                      <a:pt x="16" y="18"/>
                      <a:pt x="15" y="18"/>
                    </a:cubicBezTo>
                    <a:cubicBezTo>
                      <a:pt x="13" y="18"/>
                      <a:pt x="11" y="21"/>
                      <a:pt x="9" y="22"/>
                    </a:cubicBezTo>
                    <a:cubicBezTo>
                      <a:pt x="7" y="24"/>
                      <a:pt x="6" y="27"/>
                      <a:pt x="5" y="29"/>
                    </a:cubicBezTo>
                    <a:cubicBezTo>
                      <a:pt x="5" y="31"/>
                      <a:pt x="5" y="31"/>
                      <a:pt x="5" y="33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7"/>
                      <a:pt x="7" y="37"/>
                      <a:pt x="8" y="37"/>
                    </a:cubicBezTo>
                    <a:cubicBezTo>
                      <a:pt x="8" y="37"/>
                      <a:pt x="9" y="37"/>
                      <a:pt x="10" y="37"/>
                    </a:cubicBezTo>
                    <a:cubicBezTo>
                      <a:pt x="10" y="38"/>
                      <a:pt x="10" y="38"/>
                      <a:pt x="11" y="39"/>
                    </a:cubicBezTo>
                    <a:cubicBezTo>
                      <a:pt x="11" y="42"/>
                      <a:pt x="12" y="46"/>
                      <a:pt x="12" y="50"/>
                    </a:cubicBezTo>
                    <a:cubicBezTo>
                      <a:pt x="12" y="50"/>
                      <a:pt x="11" y="50"/>
                      <a:pt x="11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2"/>
                      <a:pt x="10" y="52"/>
                    </a:cubicBezTo>
                    <a:cubicBezTo>
                      <a:pt x="10" y="53"/>
                      <a:pt x="10" y="54"/>
                      <a:pt x="11" y="54"/>
                    </a:cubicBezTo>
                    <a:cubicBezTo>
                      <a:pt x="13" y="58"/>
                      <a:pt x="12" y="62"/>
                      <a:pt x="16" y="65"/>
                    </a:cubicBezTo>
                    <a:cubicBezTo>
                      <a:pt x="16" y="65"/>
                      <a:pt x="17" y="65"/>
                      <a:pt x="17" y="65"/>
                    </a:cubicBezTo>
                    <a:cubicBezTo>
                      <a:pt x="19" y="65"/>
                      <a:pt x="20" y="64"/>
                      <a:pt x="20" y="64"/>
                    </a:cubicBezTo>
                    <a:cubicBezTo>
                      <a:pt x="21" y="64"/>
                      <a:pt x="21" y="63"/>
                      <a:pt x="21" y="64"/>
                    </a:cubicBezTo>
                    <a:cubicBezTo>
                      <a:pt x="22" y="62"/>
                      <a:pt x="24" y="60"/>
                      <a:pt x="24" y="58"/>
                    </a:cubicBezTo>
                    <a:cubicBezTo>
                      <a:pt x="24" y="57"/>
                      <a:pt x="25" y="57"/>
                      <a:pt x="26" y="57"/>
                    </a:cubicBezTo>
                    <a:cubicBezTo>
                      <a:pt x="27" y="56"/>
                      <a:pt x="27" y="56"/>
                      <a:pt x="27" y="55"/>
                    </a:cubicBezTo>
                    <a:cubicBezTo>
                      <a:pt x="28" y="55"/>
                      <a:pt x="28" y="54"/>
                      <a:pt x="28" y="53"/>
                    </a:cubicBezTo>
                    <a:cubicBezTo>
                      <a:pt x="27" y="50"/>
                      <a:pt x="29" y="48"/>
                      <a:pt x="31" y="48"/>
                    </a:cubicBezTo>
                    <a:cubicBezTo>
                      <a:pt x="33" y="47"/>
                      <a:pt x="34" y="47"/>
                      <a:pt x="35" y="46"/>
                    </a:cubicBezTo>
                    <a:cubicBezTo>
                      <a:pt x="35" y="45"/>
                      <a:pt x="35" y="45"/>
                      <a:pt x="36" y="45"/>
                    </a:cubicBezTo>
                    <a:cubicBezTo>
                      <a:pt x="36" y="44"/>
                      <a:pt x="36" y="44"/>
                      <a:pt x="36" y="43"/>
                    </a:cubicBezTo>
                    <a:cubicBezTo>
                      <a:pt x="36" y="43"/>
                      <a:pt x="36" y="43"/>
                      <a:pt x="35" y="43"/>
                    </a:cubicBezTo>
                    <a:cubicBezTo>
                      <a:pt x="35" y="43"/>
                      <a:pt x="34" y="43"/>
                      <a:pt x="34" y="42"/>
                    </a:cubicBezTo>
                    <a:cubicBezTo>
                      <a:pt x="33" y="41"/>
                      <a:pt x="33" y="41"/>
                      <a:pt x="32" y="40"/>
                    </a:cubicBezTo>
                    <a:cubicBezTo>
                      <a:pt x="32" y="39"/>
                      <a:pt x="32" y="38"/>
                      <a:pt x="31" y="38"/>
                    </a:cubicBezTo>
                    <a:cubicBezTo>
                      <a:pt x="29" y="34"/>
                      <a:pt x="30" y="28"/>
                      <a:pt x="32" y="35"/>
                    </a:cubicBezTo>
                    <a:cubicBezTo>
                      <a:pt x="32" y="36"/>
                      <a:pt x="32" y="36"/>
                      <a:pt x="33" y="38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1"/>
                      <a:pt x="37" y="41"/>
                      <a:pt x="38" y="40"/>
                    </a:cubicBezTo>
                    <a:cubicBezTo>
                      <a:pt x="39" y="39"/>
                      <a:pt x="40" y="39"/>
                      <a:pt x="40" y="37"/>
                    </a:cubicBezTo>
                    <a:cubicBezTo>
                      <a:pt x="41" y="36"/>
                      <a:pt x="41" y="36"/>
                      <a:pt x="41" y="35"/>
                    </a:cubicBezTo>
                    <a:cubicBezTo>
                      <a:pt x="41" y="34"/>
                      <a:pt x="41" y="34"/>
                      <a:pt x="40" y="34"/>
                    </a:cubicBezTo>
                    <a:cubicBezTo>
                      <a:pt x="39" y="33"/>
                      <a:pt x="38" y="32"/>
                      <a:pt x="37" y="31"/>
                    </a:cubicBezTo>
                    <a:cubicBezTo>
                      <a:pt x="35" y="31"/>
                      <a:pt x="35" y="31"/>
                      <a:pt x="35" y="30"/>
                    </a:cubicBezTo>
                    <a:cubicBezTo>
                      <a:pt x="35" y="30"/>
                      <a:pt x="36" y="30"/>
                      <a:pt x="36" y="30"/>
                    </a:cubicBezTo>
                    <a:cubicBezTo>
                      <a:pt x="36" y="30"/>
                      <a:pt x="37" y="30"/>
                      <a:pt x="38" y="30"/>
                    </a:cubicBezTo>
                    <a:cubicBezTo>
                      <a:pt x="39" y="30"/>
                      <a:pt x="39" y="30"/>
                      <a:pt x="39" y="32"/>
                    </a:cubicBezTo>
                    <a:cubicBezTo>
                      <a:pt x="40" y="33"/>
                      <a:pt x="40" y="33"/>
                      <a:pt x="41" y="33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49" y="38"/>
                      <a:pt x="50" y="38"/>
                      <a:pt x="50" y="38"/>
                    </a:cubicBezTo>
                    <a:cubicBezTo>
                      <a:pt x="50" y="39"/>
                      <a:pt x="50" y="39"/>
                      <a:pt x="51" y="43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3" y="48"/>
                      <a:pt x="54" y="48"/>
                      <a:pt x="55" y="46"/>
                    </a:cubicBezTo>
                    <a:cubicBezTo>
                      <a:pt x="55" y="46"/>
                      <a:pt x="55" y="45"/>
                      <a:pt x="55" y="44"/>
                    </a:cubicBezTo>
                    <a:cubicBezTo>
                      <a:pt x="55" y="44"/>
                      <a:pt x="55" y="44"/>
                      <a:pt x="56" y="43"/>
                    </a:cubicBezTo>
                    <a:cubicBezTo>
                      <a:pt x="56" y="43"/>
                      <a:pt x="57" y="42"/>
                      <a:pt x="57" y="42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60" y="42"/>
                      <a:pt x="61" y="42"/>
                      <a:pt x="61" y="43"/>
                    </a:cubicBezTo>
                    <a:cubicBezTo>
                      <a:pt x="62" y="44"/>
                      <a:pt x="63" y="44"/>
                      <a:pt x="63" y="44"/>
                    </a:cubicBezTo>
                    <a:cubicBezTo>
                      <a:pt x="64" y="44"/>
                      <a:pt x="64" y="44"/>
                      <a:pt x="65" y="43"/>
                    </a:cubicBezTo>
                    <a:cubicBezTo>
                      <a:pt x="65" y="42"/>
                      <a:pt x="65" y="42"/>
                      <a:pt x="66" y="42"/>
                    </a:cubicBezTo>
                    <a:cubicBezTo>
                      <a:pt x="67" y="42"/>
                      <a:pt x="67" y="42"/>
                      <a:pt x="68" y="42"/>
                    </a:cubicBezTo>
                    <a:cubicBezTo>
                      <a:pt x="68" y="41"/>
                      <a:pt x="67" y="40"/>
                      <a:pt x="67" y="40"/>
                    </a:cubicBezTo>
                    <a:cubicBezTo>
                      <a:pt x="67" y="41"/>
                      <a:pt x="66" y="41"/>
                      <a:pt x="66" y="41"/>
                    </a:cubicBezTo>
                    <a:cubicBezTo>
                      <a:pt x="66" y="41"/>
                      <a:pt x="65" y="41"/>
                      <a:pt x="65" y="41"/>
                    </a:cubicBezTo>
                    <a:cubicBezTo>
                      <a:pt x="64" y="41"/>
                      <a:pt x="64" y="41"/>
                      <a:pt x="64" y="42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0" y="40"/>
                      <a:pt x="59" y="40"/>
                    </a:cubicBezTo>
                    <a:cubicBezTo>
                      <a:pt x="58" y="40"/>
                      <a:pt x="58" y="40"/>
                      <a:pt x="57" y="40"/>
                    </a:cubicBezTo>
                    <a:cubicBezTo>
                      <a:pt x="57" y="40"/>
                      <a:pt x="57" y="40"/>
                      <a:pt x="56" y="41"/>
                    </a:cubicBezTo>
                    <a:cubicBezTo>
                      <a:pt x="56" y="41"/>
                      <a:pt x="55" y="42"/>
                      <a:pt x="55" y="42"/>
                    </a:cubicBezTo>
                    <a:cubicBezTo>
                      <a:pt x="54" y="43"/>
                      <a:pt x="54" y="44"/>
                      <a:pt x="53" y="45"/>
                    </a:cubicBezTo>
                    <a:cubicBezTo>
                      <a:pt x="53" y="46"/>
                      <a:pt x="53" y="46"/>
                      <a:pt x="52" y="42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0" y="37"/>
                      <a:pt x="50" y="37"/>
                      <a:pt x="49" y="37"/>
                    </a:cubicBezTo>
                    <a:cubicBezTo>
                      <a:pt x="49" y="37"/>
                      <a:pt x="47" y="35"/>
                      <a:pt x="47" y="35"/>
                    </a:cubicBezTo>
                    <a:cubicBezTo>
                      <a:pt x="45" y="34"/>
                      <a:pt x="43" y="32"/>
                      <a:pt x="41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0" y="30"/>
                      <a:pt x="40" y="30"/>
                      <a:pt x="40" y="29"/>
                    </a:cubicBezTo>
                    <a:cubicBezTo>
                      <a:pt x="39" y="28"/>
                      <a:pt x="38" y="28"/>
                      <a:pt x="38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5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5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6" y="33"/>
                    </a:cubicBezTo>
                    <a:cubicBezTo>
                      <a:pt x="38" y="34"/>
                      <a:pt x="37" y="35"/>
                      <a:pt x="40" y="35"/>
                    </a:cubicBezTo>
                    <a:cubicBezTo>
                      <a:pt x="40" y="35"/>
                      <a:pt x="40" y="35"/>
                      <a:pt x="39" y="36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7" y="39"/>
                      <a:pt x="36" y="39"/>
                      <a:pt x="35" y="39"/>
                    </a:cubicBezTo>
                    <a:cubicBezTo>
                      <a:pt x="34" y="39"/>
                      <a:pt x="34" y="39"/>
                      <a:pt x="34" y="37"/>
                    </a:cubicBezTo>
                    <a:cubicBezTo>
                      <a:pt x="34" y="35"/>
                      <a:pt x="33" y="35"/>
                      <a:pt x="33" y="34"/>
                    </a:cubicBezTo>
                    <a:cubicBezTo>
                      <a:pt x="33" y="34"/>
                      <a:pt x="32" y="33"/>
                      <a:pt x="32" y="32"/>
                    </a:cubicBezTo>
                    <a:cubicBezTo>
                      <a:pt x="32" y="31"/>
                      <a:pt x="31" y="30"/>
                      <a:pt x="30" y="30"/>
                    </a:cubicBezTo>
                    <a:cubicBezTo>
                      <a:pt x="30" y="30"/>
                      <a:pt x="30" y="30"/>
                      <a:pt x="29" y="31"/>
                    </a:cubicBezTo>
                    <a:cubicBezTo>
                      <a:pt x="29" y="31"/>
                      <a:pt x="29" y="31"/>
                      <a:pt x="29" y="32"/>
                    </a:cubicBezTo>
                    <a:cubicBezTo>
                      <a:pt x="29" y="33"/>
                      <a:pt x="29" y="33"/>
                      <a:pt x="29" y="35"/>
                    </a:cubicBezTo>
                    <a:cubicBezTo>
                      <a:pt x="30" y="38"/>
                      <a:pt x="30" y="39"/>
                      <a:pt x="30" y="39"/>
                    </a:cubicBezTo>
                    <a:cubicBezTo>
                      <a:pt x="30" y="38"/>
                      <a:pt x="30" y="38"/>
                      <a:pt x="31" y="39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1"/>
                      <a:pt x="31" y="41"/>
                    </a:cubicBezTo>
                    <a:cubicBezTo>
                      <a:pt x="31" y="42"/>
                      <a:pt x="32" y="42"/>
                      <a:pt x="32" y="43"/>
                    </a:cubicBezTo>
                    <a:cubicBezTo>
                      <a:pt x="33" y="43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4" y="44"/>
                      <a:pt x="34" y="44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6"/>
                    </a:cubicBezTo>
                    <a:cubicBezTo>
                      <a:pt x="30" y="47"/>
                      <a:pt x="25" y="47"/>
                      <a:pt x="26" y="52"/>
                    </a:cubicBezTo>
                    <a:cubicBezTo>
                      <a:pt x="27" y="54"/>
                      <a:pt x="26" y="55"/>
                      <a:pt x="24" y="56"/>
                    </a:cubicBezTo>
                    <a:cubicBezTo>
                      <a:pt x="22" y="57"/>
                      <a:pt x="22" y="61"/>
                      <a:pt x="19" y="62"/>
                    </a:cubicBezTo>
                    <a:cubicBezTo>
                      <a:pt x="19" y="62"/>
                      <a:pt x="19" y="63"/>
                      <a:pt x="19" y="63"/>
                    </a:cubicBezTo>
                    <a:cubicBezTo>
                      <a:pt x="19" y="63"/>
                      <a:pt x="18" y="64"/>
                      <a:pt x="17" y="64"/>
                    </a:cubicBezTo>
                    <a:cubicBezTo>
                      <a:pt x="13" y="62"/>
                      <a:pt x="14" y="56"/>
                      <a:pt x="12" y="53"/>
                    </a:cubicBezTo>
                    <a:cubicBezTo>
                      <a:pt x="11" y="53"/>
                      <a:pt x="11" y="52"/>
                      <a:pt x="11" y="52"/>
                    </a:cubicBezTo>
                    <a:cubicBezTo>
                      <a:pt x="11" y="52"/>
                      <a:pt x="12" y="51"/>
                      <a:pt x="12" y="51"/>
                    </a:cubicBezTo>
                    <a:cubicBezTo>
                      <a:pt x="13" y="51"/>
                      <a:pt x="13" y="51"/>
                      <a:pt x="13" y="50"/>
                    </a:cubicBezTo>
                    <a:cubicBezTo>
                      <a:pt x="13" y="46"/>
                      <a:pt x="12" y="43"/>
                      <a:pt x="12" y="39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5"/>
                      <a:pt x="9" y="35"/>
                      <a:pt x="8" y="35"/>
                    </a:cubicBezTo>
                    <a:cubicBezTo>
                      <a:pt x="7" y="36"/>
                      <a:pt x="6" y="35"/>
                      <a:pt x="6" y="34"/>
                    </a:cubicBezTo>
                    <a:cubicBezTo>
                      <a:pt x="6" y="34"/>
                      <a:pt x="6" y="33"/>
                      <a:pt x="6" y="33"/>
                    </a:cubicBezTo>
                    <a:cubicBezTo>
                      <a:pt x="6" y="32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0"/>
                    </a:cubicBezTo>
                    <a:cubicBezTo>
                      <a:pt x="7" y="29"/>
                      <a:pt x="9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2" y="22"/>
                      <a:pt x="15" y="19"/>
                      <a:pt x="17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19" y="19"/>
                      <a:pt x="20" y="20"/>
                      <a:pt x="20" y="21"/>
                    </a:cubicBezTo>
                    <a:cubicBezTo>
                      <a:pt x="21" y="25"/>
                      <a:pt x="26" y="24"/>
                      <a:pt x="29" y="26"/>
                    </a:cubicBezTo>
                    <a:cubicBezTo>
                      <a:pt x="29" y="26"/>
                      <a:pt x="30" y="27"/>
                      <a:pt x="30" y="26"/>
                    </a:cubicBezTo>
                    <a:cubicBezTo>
                      <a:pt x="30" y="26"/>
                      <a:pt x="30" y="26"/>
                      <a:pt x="30" y="27"/>
                    </a:cubicBezTo>
                    <a:cubicBezTo>
                      <a:pt x="30" y="27"/>
                      <a:pt x="31" y="27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3" y="25"/>
                      <a:pt x="33" y="25"/>
                    </a:cubicBezTo>
                    <a:cubicBezTo>
                      <a:pt x="33" y="25"/>
                      <a:pt x="33" y="24"/>
                      <a:pt x="33" y="24"/>
                    </a:cubicBezTo>
                    <a:cubicBezTo>
                      <a:pt x="33" y="22"/>
                      <a:pt x="33" y="22"/>
                      <a:pt x="32" y="21"/>
                    </a:cubicBezTo>
                    <a:cubicBezTo>
                      <a:pt x="31" y="21"/>
                      <a:pt x="31" y="21"/>
                      <a:pt x="31" y="20"/>
                    </a:cubicBezTo>
                    <a:cubicBezTo>
                      <a:pt x="31" y="20"/>
                      <a:pt x="29" y="19"/>
                      <a:pt x="28" y="19"/>
                    </a:cubicBezTo>
                    <a:cubicBezTo>
                      <a:pt x="28" y="19"/>
                      <a:pt x="27" y="19"/>
                      <a:pt x="26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4" y="15"/>
                      <a:pt x="23" y="14"/>
                    </a:cubicBezTo>
                    <a:cubicBezTo>
                      <a:pt x="23" y="14"/>
                      <a:pt x="22" y="14"/>
                      <a:pt x="21" y="15"/>
                    </a:cubicBezTo>
                    <a:cubicBezTo>
                      <a:pt x="20" y="15"/>
                      <a:pt x="19" y="15"/>
                      <a:pt x="19" y="15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20" y="13"/>
                      <a:pt x="21" y="13"/>
                      <a:pt x="23" y="13"/>
                    </a:cubicBezTo>
                    <a:cubicBezTo>
                      <a:pt x="25" y="14"/>
                      <a:pt x="26" y="14"/>
                      <a:pt x="27" y="13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12"/>
                      <a:pt x="29" y="12"/>
                      <a:pt x="30" y="12"/>
                    </a:cubicBezTo>
                    <a:cubicBezTo>
                      <a:pt x="31" y="12"/>
                      <a:pt x="32" y="12"/>
                      <a:pt x="33" y="12"/>
                    </a:cubicBezTo>
                    <a:cubicBezTo>
                      <a:pt x="33" y="12"/>
                      <a:pt x="33" y="12"/>
                      <a:pt x="34" y="12"/>
                    </a:cubicBezTo>
                    <a:cubicBezTo>
                      <a:pt x="36" y="11"/>
                      <a:pt x="39" y="13"/>
                      <a:pt x="41" y="13"/>
                    </a:cubicBezTo>
                    <a:cubicBezTo>
                      <a:pt x="42" y="13"/>
                      <a:pt x="43" y="13"/>
                      <a:pt x="44" y="14"/>
                    </a:cubicBezTo>
                    <a:cubicBezTo>
                      <a:pt x="44" y="14"/>
                      <a:pt x="45" y="15"/>
                      <a:pt x="45" y="15"/>
                    </a:cubicBezTo>
                    <a:cubicBezTo>
                      <a:pt x="47" y="16"/>
                      <a:pt x="45" y="18"/>
                      <a:pt x="44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9"/>
                      <a:pt x="43" y="19"/>
                      <a:pt x="43" y="18"/>
                    </a:cubicBezTo>
                    <a:cubicBezTo>
                      <a:pt x="43" y="18"/>
                      <a:pt x="43" y="19"/>
                      <a:pt x="43" y="19"/>
                    </a:cubicBezTo>
                    <a:cubicBezTo>
                      <a:pt x="43" y="22"/>
                      <a:pt x="45" y="21"/>
                      <a:pt x="47" y="22"/>
                    </a:cubicBezTo>
                    <a:cubicBezTo>
                      <a:pt x="51" y="23"/>
                      <a:pt x="53" y="21"/>
                      <a:pt x="58" y="22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0" y="23"/>
                      <a:pt x="60" y="21"/>
                      <a:pt x="60" y="21"/>
                    </a:cubicBezTo>
                    <a:cubicBezTo>
                      <a:pt x="59" y="21"/>
                      <a:pt x="59" y="21"/>
                      <a:pt x="58" y="21"/>
                    </a:cubicBezTo>
                    <a:cubicBezTo>
                      <a:pt x="56" y="20"/>
                      <a:pt x="52" y="20"/>
                      <a:pt x="50" y="21"/>
                    </a:cubicBezTo>
                    <a:cubicBezTo>
                      <a:pt x="50" y="22"/>
                      <a:pt x="49" y="22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8" y="21"/>
                      <a:pt x="47" y="21"/>
                    </a:cubicBezTo>
                    <a:cubicBezTo>
                      <a:pt x="47" y="20"/>
                      <a:pt x="44" y="20"/>
                      <a:pt x="44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9" y="17"/>
                      <a:pt x="47" y="14"/>
                      <a:pt x="45" y="13"/>
                    </a:cubicBezTo>
                    <a:cubicBezTo>
                      <a:pt x="43" y="12"/>
                      <a:pt x="43" y="11"/>
                      <a:pt x="42" y="12"/>
                    </a:cubicBezTo>
                    <a:cubicBezTo>
                      <a:pt x="39" y="11"/>
                      <a:pt x="39" y="11"/>
                      <a:pt x="36" y="10"/>
                    </a:cubicBezTo>
                    <a:cubicBezTo>
                      <a:pt x="36" y="10"/>
                      <a:pt x="34" y="10"/>
                      <a:pt x="31" y="11"/>
                    </a:cubicBezTo>
                    <a:cubicBezTo>
                      <a:pt x="30" y="11"/>
                      <a:pt x="29" y="11"/>
                      <a:pt x="29" y="11"/>
                    </a:cubicBezTo>
                    <a:cubicBezTo>
                      <a:pt x="28" y="10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5" y="12"/>
                      <a:pt x="25" y="12"/>
                      <a:pt x="24" y="12"/>
                    </a:cubicBezTo>
                    <a:cubicBezTo>
                      <a:pt x="23" y="12"/>
                      <a:pt x="23" y="12"/>
                      <a:pt x="22" y="12"/>
                    </a:cubicBezTo>
                    <a:cubicBezTo>
                      <a:pt x="22" y="12"/>
                      <a:pt x="21" y="12"/>
                      <a:pt x="21" y="12"/>
                    </a:cubicBezTo>
                    <a:close/>
                    <a:moveTo>
                      <a:pt x="52" y="11"/>
                    </a:moveTo>
                    <a:cubicBezTo>
                      <a:pt x="52" y="10"/>
                      <a:pt x="54" y="12"/>
                      <a:pt x="56" y="14"/>
                    </a:cubicBezTo>
                    <a:cubicBezTo>
                      <a:pt x="57" y="14"/>
                      <a:pt x="58" y="15"/>
                      <a:pt x="59" y="15"/>
                    </a:cubicBezTo>
                    <a:cubicBezTo>
                      <a:pt x="59" y="15"/>
                      <a:pt x="63" y="18"/>
                      <a:pt x="63" y="19"/>
                    </a:cubicBezTo>
                    <a:cubicBezTo>
                      <a:pt x="67" y="26"/>
                      <a:pt x="71" y="37"/>
                      <a:pt x="71" y="44"/>
                    </a:cubicBezTo>
                    <a:cubicBezTo>
                      <a:pt x="71" y="44"/>
                      <a:pt x="71" y="45"/>
                      <a:pt x="71" y="45"/>
                    </a:cubicBezTo>
                    <a:cubicBezTo>
                      <a:pt x="71" y="46"/>
                      <a:pt x="71" y="47"/>
                      <a:pt x="70" y="47"/>
                    </a:cubicBezTo>
                    <a:cubicBezTo>
                      <a:pt x="70" y="47"/>
                      <a:pt x="70" y="48"/>
                      <a:pt x="70" y="48"/>
                    </a:cubicBezTo>
                    <a:cubicBezTo>
                      <a:pt x="70" y="50"/>
                      <a:pt x="70" y="46"/>
                      <a:pt x="70" y="44"/>
                    </a:cubicBezTo>
                    <a:cubicBezTo>
                      <a:pt x="70" y="43"/>
                      <a:pt x="70" y="42"/>
                      <a:pt x="69" y="37"/>
                    </a:cubicBezTo>
                    <a:cubicBezTo>
                      <a:pt x="69" y="34"/>
                      <a:pt x="68" y="31"/>
                      <a:pt x="68" y="31"/>
                    </a:cubicBezTo>
                    <a:cubicBezTo>
                      <a:pt x="66" y="27"/>
                      <a:pt x="64" y="24"/>
                      <a:pt x="61" y="20"/>
                    </a:cubicBezTo>
                    <a:cubicBezTo>
                      <a:pt x="61" y="20"/>
                      <a:pt x="61" y="19"/>
                      <a:pt x="61" y="19"/>
                    </a:cubicBezTo>
                    <a:cubicBezTo>
                      <a:pt x="61" y="19"/>
                      <a:pt x="58" y="17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7" y="15"/>
                      <a:pt x="57" y="15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5" y="12"/>
                      <a:pt x="54" y="12"/>
                    </a:cubicBezTo>
                    <a:cubicBezTo>
                      <a:pt x="54" y="12"/>
                      <a:pt x="53" y="12"/>
                      <a:pt x="53" y="11"/>
                    </a:cubicBezTo>
                    <a:cubicBezTo>
                      <a:pt x="52" y="11"/>
                      <a:pt x="52" y="11"/>
                      <a:pt x="52" y="11"/>
                    </a:cubicBezTo>
                    <a:close/>
                    <a:moveTo>
                      <a:pt x="70" y="53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5"/>
                      <a:pt x="69" y="57"/>
                      <a:pt x="68" y="58"/>
                    </a:cubicBezTo>
                    <a:cubicBezTo>
                      <a:pt x="68" y="59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7" y="61"/>
                    </a:cubicBezTo>
                    <a:cubicBezTo>
                      <a:pt x="67" y="62"/>
                      <a:pt x="67" y="62"/>
                      <a:pt x="67" y="63"/>
                    </a:cubicBezTo>
                    <a:cubicBezTo>
                      <a:pt x="66" y="65"/>
                      <a:pt x="60" y="71"/>
                      <a:pt x="59" y="72"/>
                    </a:cubicBezTo>
                    <a:cubicBezTo>
                      <a:pt x="59" y="72"/>
                      <a:pt x="58" y="72"/>
                      <a:pt x="58" y="73"/>
                    </a:cubicBezTo>
                    <a:cubicBezTo>
                      <a:pt x="55" y="76"/>
                      <a:pt x="52" y="79"/>
                      <a:pt x="48" y="80"/>
                    </a:cubicBezTo>
                    <a:cubicBezTo>
                      <a:pt x="48" y="81"/>
                      <a:pt x="44" y="81"/>
                      <a:pt x="40" y="82"/>
                    </a:cubicBezTo>
                    <a:cubicBezTo>
                      <a:pt x="33" y="83"/>
                      <a:pt x="33" y="83"/>
                      <a:pt x="31" y="83"/>
                    </a:cubicBezTo>
                    <a:cubicBezTo>
                      <a:pt x="30" y="83"/>
                      <a:pt x="30" y="83"/>
                      <a:pt x="29" y="83"/>
                    </a:cubicBezTo>
                    <a:cubicBezTo>
                      <a:pt x="29" y="83"/>
                      <a:pt x="30" y="81"/>
                      <a:pt x="30" y="81"/>
                    </a:cubicBezTo>
                    <a:cubicBezTo>
                      <a:pt x="30" y="81"/>
                      <a:pt x="31" y="81"/>
                      <a:pt x="32" y="82"/>
                    </a:cubicBezTo>
                    <a:cubicBezTo>
                      <a:pt x="32" y="82"/>
                      <a:pt x="34" y="82"/>
                      <a:pt x="35" y="82"/>
                    </a:cubicBezTo>
                    <a:cubicBezTo>
                      <a:pt x="36" y="82"/>
                      <a:pt x="37" y="82"/>
                      <a:pt x="38" y="81"/>
                    </a:cubicBezTo>
                    <a:cubicBezTo>
                      <a:pt x="40" y="81"/>
                      <a:pt x="47" y="80"/>
                      <a:pt x="48" y="80"/>
                    </a:cubicBezTo>
                    <a:cubicBezTo>
                      <a:pt x="52" y="78"/>
                      <a:pt x="55" y="75"/>
                      <a:pt x="58" y="73"/>
                    </a:cubicBezTo>
                    <a:cubicBezTo>
                      <a:pt x="58" y="72"/>
                      <a:pt x="59" y="72"/>
                      <a:pt x="59" y="71"/>
                    </a:cubicBezTo>
                    <a:cubicBezTo>
                      <a:pt x="62" y="68"/>
                      <a:pt x="65" y="64"/>
                      <a:pt x="67" y="60"/>
                    </a:cubicBezTo>
                    <a:cubicBezTo>
                      <a:pt x="67" y="59"/>
                      <a:pt x="67" y="58"/>
                      <a:pt x="68" y="57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4"/>
                      <a:pt x="69" y="54"/>
                      <a:pt x="69" y="54"/>
                    </a:cubicBezTo>
                    <a:lnTo>
                      <a:pt x="70" y="53"/>
                    </a:lnTo>
                    <a:close/>
                    <a:moveTo>
                      <a:pt x="41" y="88"/>
                    </a:moveTo>
                    <a:cubicBezTo>
                      <a:pt x="41" y="88"/>
                      <a:pt x="41" y="88"/>
                      <a:pt x="41" y="88"/>
                    </a:cubicBezTo>
                    <a:cubicBezTo>
                      <a:pt x="42" y="88"/>
                      <a:pt x="43" y="88"/>
                      <a:pt x="43" y="88"/>
                    </a:cubicBezTo>
                    <a:cubicBezTo>
                      <a:pt x="43" y="89"/>
                      <a:pt x="43" y="89"/>
                      <a:pt x="43" y="90"/>
                    </a:cubicBezTo>
                    <a:cubicBezTo>
                      <a:pt x="45" y="91"/>
                      <a:pt x="46" y="93"/>
                      <a:pt x="46" y="94"/>
                    </a:cubicBezTo>
                    <a:cubicBezTo>
                      <a:pt x="45" y="95"/>
                      <a:pt x="45" y="95"/>
                      <a:pt x="46" y="95"/>
                    </a:cubicBezTo>
                    <a:cubicBezTo>
                      <a:pt x="46" y="95"/>
                      <a:pt x="46" y="96"/>
                      <a:pt x="46" y="98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5" y="101"/>
                      <a:pt x="45" y="101"/>
                      <a:pt x="45" y="101"/>
                    </a:cubicBezTo>
                    <a:cubicBezTo>
                      <a:pt x="45" y="101"/>
                      <a:pt x="44" y="101"/>
                      <a:pt x="44" y="101"/>
                    </a:cubicBezTo>
                    <a:cubicBezTo>
                      <a:pt x="44" y="101"/>
                      <a:pt x="43" y="101"/>
                      <a:pt x="42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40" y="93"/>
                      <a:pt x="40" y="91"/>
                      <a:pt x="40" y="90"/>
                    </a:cubicBezTo>
                    <a:cubicBezTo>
                      <a:pt x="40" y="90"/>
                      <a:pt x="40" y="89"/>
                      <a:pt x="40" y="89"/>
                    </a:cubicBezTo>
                    <a:cubicBezTo>
                      <a:pt x="40" y="88"/>
                      <a:pt x="40" y="88"/>
                      <a:pt x="41" y="88"/>
                    </a:cubicBezTo>
                    <a:close/>
                    <a:moveTo>
                      <a:pt x="39" y="96"/>
                    </a:move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3"/>
                      <a:pt x="38" y="103"/>
                      <a:pt x="39" y="103"/>
                    </a:cubicBezTo>
                    <a:cubicBezTo>
                      <a:pt x="42" y="102"/>
                      <a:pt x="52" y="101"/>
                      <a:pt x="52" y="101"/>
                    </a:cubicBezTo>
                    <a:cubicBezTo>
                      <a:pt x="52" y="101"/>
                      <a:pt x="52" y="100"/>
                      <a:pt x="52" y="100"/>
                    </a:cubicBezTo>
                    <a:cubicBezTo>
                      <a:pt x="52" y="100"/>
                      <a:pt x="51" y="100"/>
                      <a:pt x="49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7" y="96"/>
                      <a:pt x="47" y="95"/>
                      <a:pt x="48" y="95"/>
                    </a:cubicBezTo>
                    <a:cubicBezTo>
                      <a:pt x="48" y="95"/>
                      <a:pt x="50" y="95"/>
                      <a:pt x="53" y="95"/>
                    </a:cubicBezTo>
                    <a:cubicBezTo>
                      <a:pt x="58" y="94"/>
                      <a:pt x="66" y="93"/>
                      <a:pt x="67" y="100"/>
                    </a:cubicBezTo>
                    <a:cubicBezTo>
                      <a:pt x="67" y="101"/>
                      <a:pt x="67" y="102"/>
                      <a:pt x="66" y="103"/>
                    </a:cubicBezTo>
                    <a:cubicBezTo>
                      <a:pt x="65" y="104"/>
                      <a:pt x="64" y="105"/>
                      <a:pt x="64" y="105"/>
                    </a:cubicBezTo>
                    <a:cubicBezTo>
                      <a:pt x="62" y="106"/>
                      <a:pt x="60" y="108"/>
                      <a:pt x="57" y="109"/>
                    </a:cubicBezTo>
                    <a:cubicBezTo>
                      <a:pt x="56" y="109"/>
                      <a:pt x="55" y="109"/>
                      <a:pt x="54" y="110"/>
                    </a:cubicBezTo>
                    <a:cubicBezTo>
                      <a:pt x="53" y="110"/>
                      <a:pt x="37" y="113"/>
                      <a:pt x="37" y="113"/>
                    </a:cubicBezTo>
                    <a:cubicBezTo>
                      <a:pt x="37" y="113"/>
                      <a:pt x="35" y="113"/>
                      <a:pt x="33" y="113"/>
                    </a:cubicBezTo>
                    <a:cubicBezTo>
                      <a:pt x="29" y="114"/>
                      <a:pt x="29" y="114"/>
                      <a:pt x="26" y="113"/>
                    </a:cubicBezTo>
                    <a:cubicBezTo>
                      <a:pt x="25" y="113"/>
                      <a:pt x="23" y="111"/>
                      <a:pt x="22" y="111"/>
                    </a:cubicBezTo>
                    <a:cubicBezTo>
                      <a:pt x="20" y="105"/>
                      <a:pt x="31" y="99"/>
                      <a:pt x="35" y="98"/>
                    </a:cubicBezTo>
                    <a:cubicBezTo>
                      <a:pt x="36" y="97"/>
                      <a:pt x="38" y="97"/>
                      <a:pt x="39" y="97"/>
                    </a:cubicBezTo>
                    <a:lnTo>
                      <a:pt x="39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817"/>
              <p:cNvSpPr>
                <a:spLocks noEditPoints="1"/>
              </p:cNvSpPr>
              <p:nvPr/>
            </p:nvSpPr>
            <p:spPr bwMode="auto">
              <a:xfrm>
                <a:off x="1275" y="664"/>
                <a:ext cx="29" cy="31"/>
              </a:xfrm>
              <a:custGeom>
                <a:avLst/>
                <a:gdLst>
                  <a:gd name="T0" fmla="*/ 8 w 38"/>
                  <a:gd name="T1" fmla="*/ 3 h 41"/>
                  <a:gd name="T2" fmla="*/ 3 w 38"/>
                  <a:gd name="T3" fmla="*/ 11 h 41"/>
                  <a:gd name="T4" fmla="*/ 1 w 38"/>
                  <a:gd name="T5" fmla="*/ 21 h 41"/>
                  <a:gd name="T6" fmla="*/ 4 w 38"/>
                  <a:gd name="T7" fmla="*/ 34 h 41"/>
                  <a:gd name="T8" fmla="*/ 11 w 38"/>
                  <a:gd name="T9" fmla="*/ 40 h 41"/>
                  <a:gd name="T10" fmla="*/ 17 w 38"/>
                  <a:gd name="T11" fmla="*/ 41 h 41"/>
                  <a:gd name="T12" fmla="*/ 34 w 38"/>
                  <a:gd name="T13" fmla="*/ 32 h 41"/>
                  <a:gd name="T14" fmla="*/ 36 w 38"/>
                  <a:gd name="T15" fmla="*/ 28 h 41"/>
                  <a:gd name="T16" fmla="*/ 38 w 38"/>
                  <a:gd name="T17" fmla="*/ 19 h 41"/>
                  <a:gd name="T18" fmla="*/ 35 w 38"/>
                  <a:gd name="T19" fmla="*/ 10 h 41"/>
                  <a:gd name="T20" fmla="*/ 30 w 38"/>
                  <a:gd name="T21" fmla="*/ 4 h 41"/>
                  <a:gd name="T22" fmla="*/ 19 w 38"/>
                  <a:gd name="T23" fmla="*/ 1 h 41"/>
                  <a:gd name="T24" fmla="*/ 27 w 38"/>
                  <a:gd name="T25" fmla="*/ 10 h 41"/>
                  <a:gd name="T26" fmla="*/ 19 w 38"/>
                  <a:gd name="T27" fmla="*/ 7 h 41"/>
                  <a:gd name="T28" fmla="*/ 12 w 38"/>
                  <a:gd name="T29" fmla="*/ 3 h 41"/>
                  <a:gd name="T30" fmla="*/ 19 w 38"/>
                  <a:gd name="T31" fmla="*/ 1 h 41"/>
                  <a:gd name="T32" fmla="*/ 29 w 38"/>
                  <a:gd name="T33" fmla="*/ 6 h 41"/>
                  <a:gd name="T34" fmla="*/ 26 w 38"/>
                  <a:gd name="T35" fmla="*/ 5 h 41"/>
                  <a:gd name="T36" fmla="*/ 9 w 38"/>
                  <a:gd name="T37" fmla="*/ 5 h 41"/>
                  <a:gd name="T38" fmla="*/ 21 w 38"/>
                  <a:gd name="T39" fmla="*/ 11 h 41"/>
                  <a:gd name="T40" fmla="*/ 18 w 38"/>
                  <a:gd name="T41" fmla="*/ 16 h 41"/>
                  <a:gd name="T42" fmla="*/ 13 w 38"/>
                  <a:gd name="T43" fmla="*/ 12 h 41"/>
                  <a:gd name="T44" fmla="*/ 5 w 38"/>
                  <a:gd name="T45" fmla="*/ 8 h 41"/>
                  <a:gd name="T46" fmla="*/ 30 w 38"/>
                  <a:gd name="T47" fmla="*/ 7 h 41"/>
                  <a:gd name="T48" fmla="*/ 30 w 38"/>
                  <a:gd name="T49" fmla="*/ 19 h 41"/>
                  <a:gd name="T50" fmla="*/ 14 w 38"/>
                  <a:gd name="T51" fmla="*/ 25 h 41"/>
                  <a:gd name="T52" fmla="*/ 15 w 38"/>
                  <a:gd name="T53" fmla="*/ 19 h 41"/>
                  <a:gd name="T54" fmla="*/ 18 w 38"/>
                  <a:gd name="T55" fmla="*/ 17 h 41"/>
                  <a:gd name="T56" fmla="*/ 28 w 38"/>
                  <a:gd name="T57" fmla="*/ 11 h 41"/>
                  <a:gd name="T58" fmla="*/ 7 w 38"/>
                  <a:gd name="T59" fmla="*/ 12 h 41"/>
                  <a:gd name="T60" fmla="*/ 10 w 38"/>
                  <a:gd name="T61" fmla="*/ 18 h 41"/>
                  <a:gd name="T62" fmla="*/ 10 w 38"/>
                  <a:gd name="T63" fmla="*/ 37 h 41"/>
                  <a:gd name="T64" fmla="*/ 4 w 38"/>
                  <a:gd name="T65" fmla="*/ 20 h 41"/>
                  <a:gd name="T66" fmla="*/ 7 w 38"/>
                  <a:gd name="T67" fmla="*/ 12 h 41"/>
                  <a:gd name="T68" fmla="*/ 3 w 38"/>
                  <a:gd name="T69" fmla="*/ 19 h 41"/>
                  <a:gd name="T70" fmla="*/ 2 w 38"/>
                  <a:gd name="T71" fmla="*/ 24 h 41"/>
                  <a:gd name="T72" fmla="*/ 4 w 38"/>
                  <a:gd name="T73" fmla="*/ 13 h 41"/>
                  <a:gd name="T74" fmla="*/ 14 w 38"/>
                  <a:gd name="T75" fmla="*/ 22 h 41"/>
                  <a:gd name="T76" fmla="*/ 15 w 38"/>
                  <a:gd name="T77" fmla="*/ 35 h 41"/>
                  <a:gd name="T78" fmla="*/ 13 w 38"/>
                  <a:gd name="T79" fmla="*/ 39 h 41"/>
                  <a:gd name="T80" fmla="*/ 10 w 38"/>
                  <a:gd name="T81" fmla="*/ 20 h 41"/>
                  <a:gd name="T82" fmla="*/ 35 w 38"/>
                  <a:gd name="T83" fmla="*/ 14 h 41"/>
                  <a:gd name="T84" fmla="*/ 21 w 38"/>
                  <a:gd name="T85" fmla="*/ 34 h 41"/>
                  <a:gd name="T86" fmla="*/ 15 w 38"/>
                  <a:gd name="T87" fmla="*/ 27 h 41"/>
                  <a:gd name="T88" fmla="*/ 32 w 38"/>
                  <a:gd name="T89" fmla="*/ 19 h 41"/>
                  <a:gd name="T90" fmla="*/ 32 w 38"/>
                  <a:gd name="T91" fmla="*/ 33 h 41"/>
                  <a:gd name="T92" fmla="*/ 19 w 38"/>
                  <a:gd name="T93" fmla="*/ 39 h 41"/>
                  <a:gd name="T94" fmla="*/ 16 w 38"/>
                  <a:gd name="T95" fmla="*/ 36 h 41"/>
                  <a:gd name="T96" fmla="*/ 32 w 38"/>
                  <a:gd name="T97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" h="41">
                    <a:moveTo>
                      <a:pt x="19" y="0"/>
                    </a:moveTo>
                    <a:cubicBezTo>
                      <a:pt x="18" y="0"/>
                      <a:pt x="16" y="0"/>
                      <a:pt x="15" y="0"/>
                    </a:cubicBezTo>
                    <a:cubicBezTo>
                      <a:pt x="14" y="1"/>
                      <a:pt x="12" y="1"/>
                      <a:pt x="12" y="1"/>
                    </a:cubicBezTo>
                    <a:cubicBezTo>
                      <a:pt x="11" y="2"/>
                      <a:pt x="9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4" y="8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5"/>
                      <a:pt x="0" y="17"/>
                      <a:pt x="1" y="21"/>
                    </a:cubicBezTo>
                    <a:cubicBezTo>
                      <a:pt x="1" y="22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2" y="28"/>
                      <a:pt x="3" y="30"/>
                      <a:pt x="3" y="32"/>
                    </a:cubicBezTo>
                    <a:cubicBezTo>
                      <a:pt x="4" y="33"/>
                      <a:pt x="4" y="34"/>
                      <a:pt x="4" y="34"/>
                    </a:cubicBezTo>
                    <a:cubicBezTo>
                      <a:pt x="5" y="35"/>
                      <a:pt x="6" y="36"/>
                      <a:pt x="6" y="36"/>
                    </a:cubicBezTo>
                    <a:cubicBezTo>
                      <a:pt x="7" y="37"/>
                      <a:pt x="8" y="37"/>
                      <a:pt x="9" y="38"/>
                    </a:cubicBezTo>
                    <a:cubicBezTo>
                      <a:pt x="10" y="38"/>
                      <a:pt x="10" y="39"/>
                      <a:pt x="10" y="39"/>
                    </a:cubicBezTo>
                    <a:cubicBezTo>
                      <a:pt x="11" y="39"/>
                      <a:pt x="11" y="40"/>
                      <a:pt x="11" y="40"/>
                    </a:cubicBezTo>
                    <a:cubicBezTo>
                      <a:pt x="11" y="40"/>
                      <a:pt x="12" y="40"/>
                      <a:pt x="12" y="40"/>
                    </a:cubicBezTo>
                    <a:cubicBezTo>
                      <a:pt x="12" y="40"/>
                      <a:pt x="13" y="40"/>
                      <a:pt x="14" y="41"/>
                    </a:cubicBezTo>
                    <a:cubicBezTo>
                      <a:pt x="15" y="41"/>
                      <a:pt x="15" y="41"/>
                      <a:pt x="16" y="41"/>
                    </a:cubicBezTo>
                    <a:cubicBezTo>
                      <a:pt x="16" y="41"/>
                      <a:pt x="17" y="41"/>
                      <a:pt x="17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9" y="41"/>
                      <a:pt x="21" y="40"/>
                      <a:pt x="22" y="40"/>
                    </a:cubicBezTo>
                    <a:cubicBezTo>
                      <a:pt x="24" y="40"/>
                      <a:pt x="25" y="40"/>
                      <a:pt x="26" y="39"/>
                    </a:cubicBezTo>
                    <a:cubicBezTo>
                      <a:pt x="30" y="38"/>
                      <a:pt x="32" y="35"/>
                      <a:pt x="34" y="32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5" y="30"/>
                      <a:pt x="36" y="30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7" y="27"/>
                    </a:cubicBezTo>
                    <a:cubicBezTo>
                      <a:pt x="37" y="27"/>
                      <a:pt x="37" y="26"/>
                      <a:pt x="37" y="25"/>
                    </a:cubicBezTo>
                    <a:cubicBezTo>
                      <a:pt x="37" y="25"/>
                      <a:pt x="37" y="24"/>
                      <a:pt x="37" y="24"/>
                    </a:cubicBezTo>
                    <a:cubicBezTo>
                      <a:pt x="37" y="24"/>
                      <a:pt x="38" y="22"/>
                      <a:pt x="38" y="19"/>
                    </a:cubicBezTo>
                    <a:cubicBezTo>
                      <a:pt x="38" y="16"/>
                      <a:pt x="37" y="15"/>
                      <a:pt x="37" y="13"/>
                    </a:cubicBezTo>
                    <a:cubicBezTo>
                      <a:pt x="36" y="13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4" y="9"/>
                    </a:cubicBezTo>
                    <a:cubicBezTo>
                      <a:pt x="34" y="8"/>
                      <a:pt x="33" y="7"/>
                      <a:pt x="31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30" y="4"/>
                      <a:pt x="29" y="4"/>
                      <a:pt x="29" y="4"/>
                    </a:cubicBezTo>
                    <a:cubicBezTo>
                      <a:pt x="26" y="1"/>
                      <a:pt x="24" y="1"/>
                      <a:pt x="21" y="0"/>
                    </a:cubicBezTo>
                    <a:cubicBezTo>
                      <a:pt x="21" y="0"/>
                      <a:pt x="20" y="0"/>
                      <a:pt x="19" y="0"/>
                    </a:cubicBezTo>
                    <a:close/>
                    <a:moveTo>
                      <a:pt x="19" y="1"/>
                    </a:moveTo>
                    <a:cubicBezTo>
                      <a:pt x="21" y="1"/>
                      <a:pt x="21" y="1"/>
                      <a:pt x="22" y="2"/>
                    </a:cubicBezTo>
                    <a:cubicBezTo>
                      <a:pt x="24" y="3"/>
                      <a:pt x="26" y="6"/>
                      <a:pt x="27" y="8"/>
                    </a:cubicBezTo>
                    <a:cubicBezTo>
                      <a:pt x="27" y="9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6" y="11"/>
                      <a:pt x="25" y="12"/>
                    </a:cubicBezTo>
                    <a:cubicBezTo>
                      <a:pt x="25" y="12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2"/>
                      <a:pt x="20" y="8"/>
                      <a:pt x="19" y="7"/>
                    </a:cubicBezTo>
                    <a:cubicBezTo>
                      <a:pt x="17" y="6"/>
                      <a:pt x="17" y="6"/>
                      <a:pt x="15" y="5"/>
                    </a:cubicBezTo>
                    <a:cubicBezTo>
                      <a:pt x="14" y="5"/>
                      <a:pt x="12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11" y="3"/>
                      <a:pt x="12" y="3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4" y="2"/>
                      <a:pt x="15" y="2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25" y="3"/>
                    </a:moveTo>
                    <a:cubicBezTo>
                      <a:pt x="25" y="3"/>
                      <a:pt x="25" y="3"/>
                      <a:pt x="26" y="3"/>
                    </a:cubicBezTo>
                    <a:cubicBezTo>
                      <a:pt x="26" y="4"/>
                      <a:pt x="26" y="4"/>
                      <a:pt x="27" y="4"/>
                    </a:cubicBezTo>
                    <a:cubicBezTo>
                      <a:pt x="27" y="4"/>
                      <a:pt x="29" y="6"/>
                      <a:pt x="29" y="6"/>
                    </a:cubicBezTo>
                    <a:cubicBezTo>
                      <a:pt x="29" y="6"/>
                      <a:pt x="29" y="7"/>
                      <a:pt x="28" y="7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8"/>
                    </a:cubicBezTo>
                    <a:cubicBezTo>
                      <a:pt x="28" y="8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2" y="6"/>
                      <a:pt x="13" y="6"/>
                      <a:pt x="15" y="6"/>
                    </a:cubicBezTo>
                    <a:cubicBezTo>
                      <a:pt x="17" y="7"/>
                      <a:pt x="18" y="8"/>
                      <a:pt x="21" y="11"/>
                    </a:cubicBezTo>
                    <a:cubicBezTo>
                      <a:pt x="22" y="12"/>
                      <a:pt x="23" y="13"/>
                      <a:pt x="23" y="13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20" y="15"/>
                      <a:pt x="19" y="16"/>
                      <a:pt x="18" y="16"/>
                    </a:cubicBezTo>
                    <a:cubicBezTo>
                      <a:pt x="18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6" y="16"/>
                    </a:cubicBezTo>
                    <a:cubicBezTo>
                      <a:pt x="16" y="14"/>
                      <a:pt x="15" y="14"/>
                      <a:pt x="14" y="13"/>
                    </a:cubicBezTo>
                    <a:cubicBezTo>
                      <a:pt x="14" y="13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1" y="11"/>
                    </a:cubicBezTo>
                    <a:cubicBezTo>
                      <a:pt x="9" y="11"/>
                      <a:pt x="7" y="11"/>
                      <a:pt x="6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4" y="9"/>
                      <a:pt x="5" y="8"/>
                    </a:cubicBezTo>
                    <a:cubicBezTo>
                      <a:pt x="7" y="6"/>
                      <a:pt x="8" y="5"/>
                      <a:pt x="9" y="5"/>
                    </a:cubicBezTo>
                    <a:close/>
                    <a:moveTo>
                      <a:pt x="30" y="7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2" y="8"/>
                      <a:pt x="33" y="9"/>
                      <a:pt x="34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5"/>
                      <a:pt x="32" y="18"/>
                      <a:pt x="30" y="19"/>
                    </a:cubicBezTo>
                    <a:cubicBezTo>
                      <a:pt x="28" y="21"/>
                      <a:pt x="26" y="22"/>
                      <a:pt x="23" y="23"/>
                    </a:cubicBezTo>
                    <a:cubicBezTo>
                      <a:pt x="22" y="24"/>
                      <a:pt x="21" y="24"/>
                      <a:pt x="16" y="25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3"/>
                      <a:pt x="15" y="22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5" y="19"/>
                      <a:pt x="16" y="19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7" y="17"/>
                      <a:pt x="18" y="17"/>
                    </a:cubicBezTo>
                    <a:cubicBezTo>
                      <a:pt x="18" y="17"/>
                      <a:pt x="22" y="16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0"/>
                    </a:cubicBezTo>
                    <a:cubicBezTo>
                      <a:pt x="28" y="10"/>
                      <a:pt x="29" y="9"/>
                      <a:pt x="29" y="8"/>
                    </a:cubicBezTo>
                    <a:cubicBezTo>
                      <a:pt x="30" y="7"/>
                      <a:pt x="30" y="7"/>
                      <a:pt x="30" y="7"/>
                    </a:cubicBezTo>
                    <a:close/>
                    <a:moveTo>
                      <a:pt x="7" y="12"/>
                    </a:moveTo>
                    <a:cubicBezTo>
                      <a:pt x="8" y="12"/>
                      <a:pt x="10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0" y="15"/>
                      <a:pt x="10" y="16"/>
                    </a:cubicBezTo>
                    <a:cubicBezTo>
                      <a:pt x="10" y="17"/>
                      <a:pt x="10" y="17"/>
                      <a:pt x="10" y="18"/>
                    </a:cubicBezTo>
                    <a:cubicBezTo>
                      <a:pt x="10" y="18"/>
                      <a:pt x="9" y="19"/>
                      <a:pt x="9" y="21"/>
                    </a:cubicBezTo>
                    <a:cubicBezTo>
                      <a:pt x="9" y="22"/>
                      <a:pt x="9" y="31"/>
                      <a:pt x="9" y="32"/>
                    </a:cubicBezTo>
                    <a:cubicBezTo>
                      <a:pt x="9" y="34"/>
                      <a:pt x="9" y="35"/>
                      <a:pt x="10" y="36"/>
                    </a:cubicBez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7"/>
                      <a:pt x="7" y="35"/>
                      <a:pt x="6" y="34"/>
                    </a:cubicBezTo>
                    <a:cubicBezTo>
                      <a:pt x="6" y="34"/>
                      <a:pt x="4" y="31"/>
                      <a:pt x="4" y="30"/>
                    </a:cubicBezTo>
                    <a:cubicBezTo>
                      <a:pt x="4" y="29"/>
                      <a:pt x="3" y="22"/>
                      <a:pt x="4" y="21"/>
                    </a:cubicBezTo>
                    <a:cubicBezTo>
                      <a:pt x="4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7"/>
                      <a:pt x="4" y="17"/>
                    </a:cubicBezTo>
                    <a:cubicBezTo>
                      <a:pt x="4" y="16"/>
                      <a:pt x="5" y="13"/>
                      <a:pt x="6" y="13"/>
                    </a:cubicBezTo>
                    <a:cubicBezTo>
                      <a:pt x="6" y="12"/>
                      <a:pt x="6" y="12"/>
                      <a:pt x="7" y="12"/>
                    </a:cubicBezTo>
                    <a:close/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7"/>
                      <a:pt x="3" y="19"/>
                    </a:cubicBezTo>
                    <a:cubicBezTo>
                      <a:pt x="3" y="20"/>
                      <a:pt x="3" y="20"/>
                      <a:pt x="3" y="21"/>
                    </a:cubicBezTo>
                    <a:cubicBezTo>
                      <a:pt x="3" y="21"/>
                      <a:pt x="2" y="22"/>
                      <a:pt x="2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4"/>
                    </a:cubicBezTo>
                    <a:cubicBezTo>
                      <a:pt x="2" y="22"/>
                      <a:pt x="2" y="22"/>
                      <a:pt x="2" y="19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4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lose/>
                    <a:moveTo>
                      <a:pt x="12" y="14"/>
                    </a:moveTo>
                    <a:cubicBezTo>
                      <a:pt x="12" y="14"/>
                      <a:pt x="14" y="15"/>
                      <a:pt x="15" y="15"/>
                    </a:cubicBezTo>
                    <a:cubicBezTo>
                      <a:pt x="15" y="15"/>
                      <a:pt x="15" y="16"/>
                      <a:pt x="15" y="17"/>
                    </a:cubicBezTo>
                    <a:cubicBezTo>
                      <a:pt x="14" y="20"/>
                      <a:pt x="14" y="20"/>
                      <a:pt x="14" y="22"/>
                    </a:cubicBezTo>
                    <a:cubicBezTo>
                      <a:pt x="13" y="24"/>
                      <a:pt x="14" y="31"/>
                      <a:pt x="14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5" y="34"/>
                      <a:pt x="15" y="34"/>
                    </a:cubicBezTo>
                    <a:cubicBezTo>
                      <a:pt x="15" y="34"/>
                      <a:pt x="15" y="35"/>
                      <a:pt x="15" y="35"/>
                    </a:cubicBezTo>
                    <a:cubicBezTo>
                      <a:pt x="15" y="36"/>
                      <a:pt x="16" y="38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40"/>
                      <a:pt x="15" y="40"/>
                      <a:pt x="14" y="39"/>
                    </a:cubicBezTo>
                    <a:cubicBezTo>
                      <a:pt x="14" y="39"/>
                      <a:pt x="13" y="39"/>
                      <a:pt x="13" y="39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3"/>
                      <a:pt x="10" y="32"/>
                      <a:pt x="10" y="27"/>
                    </a:cubicBezTo>
                    <a:cubicBezTo>
                      <a:pt x="10" y="23"/>
                      <a:pt x="10" y="22"/>
                      <a:pt x="10" y="20"/>
                    </a:cubicBezTo>
                    <a:cubicBezTo>
                      <a:pt x="11" y="16"/>
                      <a:pt x="11" y="15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lose/>
                    <a:moveTo>
                      <a:pt x="35" y="14"/>
                    </a:moveTo>
                    <a:cubicBezTo>
                      <a:pt x="36" y="14"/>
                      <a:pt x="36" y="15"/>
                      <a:pt x="36" y="17"/>
                    </a:cubicBezTo>
                    <a:cubicBezTo>
                      <a:pt x="36" y="17"/>
                      <a:pt x="36" y="18"/>
                      <a:pt x="36" y="21"/>
                    </a:cubicBezTo>
                    <a:cubicBezTo>
                      <a:pt x="36" y="24"/>
                      <a:pt x="36" y="25"/>
                      <a:pt x="35" y="27"/>
                    </a:cubicBezTo>
                    <a:cubicBezTo>
                      <a:pt x="32" y="31"/>
                      <a:pt x="26" y="33"/>
                      <a:pt x="21" y="34"/>
                    </a:cubicBezTo>
                    <a:cubicBezTo>
                      <a:pt x="19" y="34"/>
                      <a:pt x="17" y="34"/>
                      <a:pt x="16" y="34"/>
                    </a:cubicBezTo>
                    <a:cubicBezTo>
                      <a:pt x="15" y="34"/>
                      <a:pt x="15" y="32"/>
                      <a:pt x="15" y="31"/>
                    </a:cubicBezTo>
                    <a:cubicBezTo>
                      <a:pt x="15" y="30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8" y="26"/>
                      <a:pt x="19" y="26"/>
                    </a:cubicBezTo>
                    <a:cubicBezTo>
                      <a:pt x="22" y="25"/>
                      <a:pt x="22" y="25"/>
                      <a:pt x="25" y="24"/>
                    </a:cubicBezTo>
                    <a:cubicBezTo>
                      <a:pt x="28" y="23"/>
                      <a:pt x="29" y="21"/>
                      <a:pt x="32" y="19"/>
                    </a:cubicBezTo>
                    <a:cubicBezTo>
                      <a:pt x="32" y="18"/>
                      <a:pt x="33" y="17"/>
                      <a:pt x="35" y="15"/>
                    </a:cubicBezTo>
                    <a:cubicBezTo>
                      <a:pt x="35" y="15"/>
                      <a:pt x="35" y="14"/>
                      <a:pt x="35" y="14"/>
                    </a:cubicBezTo>
                    <a:close/>
                    <a:moveTo>
                      <a:pt x="34" y="30"/>
                    </a:moveTo>
                    <a:cubicBezTo>
                      <a:pt x="34" y="30"/>
                      <a:pt x="33" y="33"/>
                      <a:pt x="32" y="33"/>
                    </a:cubicBezTo>
                    <a:cubicBezTo>
                      <a:pt x="32" y="34"/>
                      <a:pt x="31" y="34"/>
                      <a:pt x="31" y="34"/>
                    </a:cubicBezTo>
                    <a:cubicBezTo>
                      <a:pt x="29" y="37"/>
                      <a:pt x="26" y="38"/>
                      <a:pt x="22" y="39"/>
                    </a:cubicBezTo>
                    <a:cubicBezTo>
                      <a:pt x="22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19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8"/>
                      <a:pt x="18" y="38"/>
                      <a:pt x="17" y="37"/>
                    </a:cubicBezTo>
                    <a:cubicBezTo>
                      <a:pt x="17" y="37"/>
                      <a:pt x="17" y="36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2" y="35"/>
                      <a:pt x="23" y="35"/>
                      <a:pt x="28" y="33"/>
                    </a:cubicBezTo>
                    <a:cubicBezTo>
                      <a:pt x="29" y="33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818"/>
              <p:cNvSpPr>
                <a:spLocks noEditPoints="1"/>
              </p:cNvSpPr>
              <p:nvPr/>
            </p:nvSpPr>
            <p:spPr bwMode="auto">
              <a:xfrm>
                <a:off x="1281" y="871"/>
                <a:ext cx="68" cy="70"/>
              </a:xfrm>
              <a:custGeom>
                <a:avLst/>
                <a:gdLst>
                  <a:gd name="T0" fmla="*/ 24 w 89"/>
                  <a:gd name="T1" fmla="*/ 7 h 92"/>
                  <a:gd name="T2" fmla="*/ 2 w 89"/>
                  <a:gd name="T3" fmla="*/ 41 h 92"/>
                  <a:gd name="T4" fmla="*/ 4 w 89"/>
                  <a:gd name="T5" fmla="*/ 65 h 92"/>
                  <a:gd name="T6" fmla="*/ 14 w 89"/>
                  <a:gd name="T7" fmla="*/ 82 h 92"/>
                  <a:gd name="T8" fmla="*/ 63 w 89"/>
                  <a:gd name="T9" fmla="*/ 88 h 92"/>
                  <a:gd name="T10" fmla="*/ 82 w 89"/>
                  <a:gd name="T11" fmla="*/ 73 h 92"/>
                  <a:gd name="T12" fmla="*/ 89 w 89"/>
                  <a:gd name="T13" fmla="*/ 50 h 92"/>
                  <a:gd name="T14" fmla="*/ 86 w 89"/>
                  <a:gd name="T15" fmla="*/ 27 h 92"/>
                  <a:gd name="T16" fmla="*/ 81 w 89"/>
                  <a:gd name="T17" fmla="*/ 15 h 92"/>
                  <a:gd name="T18" fmla="*/ 66 w 89"/>
                  <a:gd name="T19" fmla="*/ 5 h 92"/>
                  <a:gd name="T20" fmla="*/ 52 w 89"/>
                  <a:gd name="T21" fmla="*/ 0 h 92"/>
                  <a:gd name="T22" fmla="*/ 58 w 89"/>
                  <a:gd name="T23" fmla="*/ 5 h 92"/>
                  <a:gd name="T24" fmla="*/ 76 w 89"/>
                  <a:gd name="T25" fmla="*/ 17 h 92"/>
                  <a:gd name="T26" fmla="*/ 80 w 89"/>
                  <a:gd name="T27" fmla="*/ 24 h 92"/>
                  <a:gd name="T28" fmla="*/ 81 w 89"/>
                  <a:gd name="T29" fmla="*/ 68 h 92"/>
                  <a:gd name="T30" fmla="*/ 34 w 89"/>
                  <a:gd name="T31" fmla="*/ 88 h 92"/>
                  <a:gd name="T32" fmla="*/ 13 w 89"/>
                  <a:gd name="T33" fmla="*/ 73 h 92"/>
                  <a:gd name="T34" fmla="*/ 4 w 89"/>
                  <a:gd name="T35" fmla="*/ 46 h 92"/>
                  <a:gd name="T36" fmla="*/ 9 w 89"/>
                  <a:gd name="T37" fmla="*/ 29 h 92"/>
                  <a:gd name="T38" fmla="*/ 24 w 89"/>
                  <a:gd name="T39" fmla="*/ 11 h 92"/>
                  <a:gd name="T40" fmla="*/ 35 w 89"/>
                  <a:gd name="T41" fmla="*/ 6 h 92"/>
                  <a:gd name="T42" fmla="*/ 45 w 89"/>
                  <a:gd name="T43" fmla="*/ 5 h 92"/>
                  <a:gd name="T44" fmla="*/ 45 w 89"/>
                  <a:gd name="T45" fmla="*/ 14 h 92"/>
                  <a:gd name="T46" fmla="*/ 48 w 89"/>
                  <a:gd name="T47" fmla="*/ 9 h 92"/>
                  <a:gd name="T48" fmla="*/ 65 w 89"/>
                  <a:gd name="T49" fmla="*/ 10 h 92"/>
                  <a:gd name="T50" fmla="*/ 64 w 89"/>
                  <a:gd name="T51" fmla="*/ 18 h 92"/>
                  <a:gd name="T52" fmla="*/ 28 w 89"/>
                  <a:gd name="T53" fmla="*/ 12 h 92"/>
                  <a:gd name="T54" fmla="*/ 32 w 89"/>
                  <a:gd name="T55" fmla="*/ 20 h 92"/>
                  <a:gd name="T56" fmla="*/ 31 w 89"/>
                  <a:gd name="T57" fmla="*/ 16 h 92"/>
                  <a:gd name="T58" fmla="*/ 25 w 89"/>
                  <a:gd name="T59" fmla="*/ 14 h 92"/>
                  <a:gd name="T60" fmla="*/ 39 w 89"/>
                  <a:gd name="T61" fmla="*/ 44 h 92"/>
                  <a:gd name="T62" fmla="*/ 47 w 89"/>
                  <a:gd name="T63" fmla="*/ 50 h 92"/>
                  <a:gd name="T64" fmla="*/ 48 w 89"/>
                  <a:gd name="T65" fmla="*/ 39 h 92"/>
                  <a:gd name="T66" fmla="*/ 50 w 89"/>
                  <a:gd name="T67" fmla="*/ 34 h 92"/>
                  <a:gd name="T68" fmla="*/ 49 w 89"/>
                  <a:gd name="T69" fmla="*/ 28 h 92"/>
                  <a:gd name="T70" fmla="*/ 48 w 89"/>
                  <a:gd name="T71" fmla="*/ 22 h 92"/>
                  <a:gd name="T72" fmla="*/ 44 w 89"/>
                  <a:gd name="T73" fmla="*/ 25 h 92"/>
                  <a:gd name="T74" fmla="*/ 41 w 89"/>
                  <a:gd name="T75" fmla="*/ 30 h 92"/>
                  <a:gd name="T76" fmla="*/ 43 w 89"/>
                  <a:gd name="T77" fmla="*/ 37 h 92"/>
                  <a:gd name="T78" fmla="*/ 25 w 89"/>
                  <a:gd name="T79" fmla="*/ 14 h 92"/>
                  <a:gd name="T80" fmla="*/ 13 w 89"/>
                  <a:gd name="T81" fmla="*/ 30 h 92"/>
                  <a:gd name="T82" fmla="*/ 15 w 89"/>
                  <a:gd name="T83" fmla="*/ 27 h 92"/>
                  <a:gd name="T84" fmla="*/ 72 w 89"/>
                  <a:gd name="T85" fmla="*/ 33 h 92"/>
                  <a:gd name="T86" fmla="*/ 23 w 89"/>
                  <a:gd name="T87" fmla="*/ 43 h 92"/>
                  <a:gd name="T88" fmla="*/ 8 w 89"/>
                  <a:gd name="T89" fmla="*/ 46 h 92"/>
                  <a:gd name="T90" fmla="*/ 24 w 89"/>
                  <a:gd name="T91" fmla="*/ 47 h 92"/>
                  <a:gd name="T92" fmla="*/ 79 w 89"/>
                  <a:gd name="T93" fmla="*/ 47 h 92"/>
                  <a:gd name="T94" fmla="*/ 69 w 89"/>
                  <a:gd name="T95" fmla="*/ 51 h 92"/>
                  <a:gd name="T96" fmla="*/ 82 w 89"/>
                  <a:gd name="T97" fmla="*/ 47 h 92"/>
                  <a:gd name="T98" fmla="*/ 68 w 89"/>
                  <a:gd name="T99" fmla="*/ 62 h 92"/>
                  <a:gd name="T100" fmla="*/ 76 w 89"/>
                  <a:gd name="T101" fmla="*/ 66 h 92"/>
                  <a:gd name="T102" fmla="*/ 72 w 89"/>
                  <a:gd name="T103" fmla="*/ 62 h 92"/>
                  <a:gd name="T104" fmla="*/ 18 w 89"/>
                  <a:gd name="T105" fmla="*/ 63 h 92"/>
                  <a:gd name="T106" fmla="*/ 14 w 89"/>
                  <a:gd name="T107" fmla="*/ 67 h 92"/>
                  <a:gd name="T108" fmla="*/ 21 w 89"/>
                  <a:gd name="T109" fmla="*/ 64 h 92"/>
                  <a:gd name="T110" fmla="*/ 42 w 89"/>
                  <a:gd name="T111" fmla="*/ 68 h 92"/>
                  <a:gd name="T112" fmla="*/ 43 w 89"/>
                  <a:gd name="T113" fmla="*/ 82 h 92"/>
                  <a:gd name="T114" fmla="*/ 45 w 89"/>
                  <a:gd name="T115" fmla="*/ 70 h 92"/>
                  <a:gd name="T116" fmla="*/ 59 w 89"/>
                  <a:gd name="T117" fmla="*/ 70 h 92"/>
                  <a:gd name="T118" fmla="*/ 61 w 89"/>
                  <a:gd name="T119" fmla="*/ 77 h 92"/>
                  <a:gd name="T120" fmla="*/ 34 w 89"/>
                  <a:gd name="T121" fmla="*/ 73 h 92"/>
                  <a:gd name="T122" fmla="*/ 32 w 89"/>
                  <a:gd name="T123" fmla="*/ 7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92">
                    <a:moveTo>
                      <a:pt x="47" y="0"/>
                    </a:moveTo>
                    <a:cubicBezTo>
                      <a:pt x="46" y="0"/>
                      <a:pt x="46" y="0"/>
                      <a:pt x="45" y="0"/>
                    </a:cubicBezTo>
                    <a:cubicBezTo>
                      <a:pt x="42" y="0"/>
                      <a:pt x="40" y="0"/>
                      <a:pt x="37" y="1"/>
                    </a:cubicBezTo>
                    <a:cubicBezTo>
                      <a:pt x="33" y="2"/>
                      <a:pt x="27" y="5"/>
                      <a:pt x="24" y="7"/>
                    </a:cubicBezTo>
                    <a:cubicBezTo>
                      <a:pt x="24" y="8"/>
                      <a:pt x="21" y="10"/>
                      <a:pt x="19" y="11"/>
                    </a:cubicBezTo>
                    <a:cubicBezTo>
                      <a:pt x="13" y="16"/>
                      <a:pt x="9" y="21"/>
                      <a:pt x="8" y="24"/>
                    </a:cubicBezTo>
                    <a:cubicBezTo>
                      <a:pt x="8" y="24"/>
                      <a:pt x="7" y="25"/>
                      <a:pt x="7" y="26"/>
                    </a:cubicBezTo>
                    <a:cubicBezTo>
                      <a:pt x="4" y="31"/>
                      <a:pt x="3" y="35"/>
                      <a:pt x="2" y="41"/>
                    </a:cubicBezTo>
                    <a:cubicBezTo>
                      <a:pt x="2" y="43"/>
                      <a:pt x="2" y="45"/>
                      <a:pt x="2" y="46"/>
                    </a:cubicBezTo>
                    <a:cubicBezTo>
                      <a:pt x="1" y="49"/>
                      <a:pt x="0" y="54"/>
                      <a:pt x="1" y="56"/>
                    </a:cubicBezTo>
                    <a:cubicBezTo>
                      <a:pt x="1" y="59"/>
                      <a:pt x="2" y="62"/>
                      <a:pt x="3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6"/>
                      <a:pt x="5" y="67"/>
                      <a:pt x="5" y="68"/>
                    </a:cubicBezTo>
                    <a:cubicBezTo>
                      <a:pt x="6" y="70"/>
                      <a:pt x="7" y="71"/>
                      <a:pt x="7" y="72"/>
                    </a:cubicBezTo>
                    <a:cubicBezTo>
                      <a:pt x="7" y="73"/>
                      <a:pt x="10" y="76"/>
                      <a:pt x="13" y="80"/>
                    </a:cubicBezTo>
                    <a:cubicBezTo>
                      <a:pt x="13" y="80"/>
                      <a:pt x="14" y="81"/>
                      <a:pt x="14" y="82"/>
                    </a:cubicBezTo>
                    <a:cubicBezTo>
                      <a:pt x="16" y="84"/>
                      <a:pt x="21" y="87"/>
                      <a:pt x="27" y="89"/>
                    </a:cubicBezTo>
                    <a:cubicBezTo>
                      <a:pt x="30" y="90"/>
                      <a:pt x="33" y="91"/>
                      <a:pt x="34" y="91"/>
                    </a:cubicBezTo>
                    <a:cubicBezTo>
                      <a:pt x="36" y="92"/>
                      <a:pt x="48" y="92"/>
                      <a:pt x="53" y="91"/>
                    </a:cubicBezTo>
                    <a:cubicBezTo>
                      <a:pt x="57" y="90"/>
                      <a:pt x="62" y="89"/>
                      <a:pt x="63" y="88"/>
                    </a:cubicBezTo>
                    <a:cubicBezTo>
                      <a:pt x="63" y="88"/>
                      <a:pt x="65" y="86"/>
                      <a:pt x="67" y="85"/>
                    </a:cubicBezTo>
                    <a:cubicBezTo>
                      <a:pt x="69" y="84"/>
                      <a:pt x="71" y="83"/>
                      <a:pt x="71" y="83"/>
                    </a:cubicBezTo>
                    <a:cubicBezTo>
                      <a:pt x="71" y="83"/>
                      <a:pt x="72" y="82"/>
                      <a:pt x="73" y="82"/>
                    </a:cubicBezTo>
                    <a:cubicBezTo>
                      <a:pt x="75" y="80"/>
                      <a:pt x="80" y="76"/>
                      <a:pt x="82" y="73"/>
                    </a:cubicBezTo>
                    <a:cubicBezTo>
                      <a:pt x="83" y="71"/>
                      <a:pt x="85" y="68"/>
                      <a:pt x="85" y="66"/>
                    </a:cubicBezTo>
                    <a:cubicBezTo>
                      <a:pt x="86" y="64"/>
                      <a:pt x="87" y="63"/>
                      <a:pt x="87" y="62"/>
                    </a:cubicBezTo>
                    <a:cubicBezTo>
                      <a:pt x="88" y="61"/>
                      <a:pt x="89" y="56"/>
                      <a:pt x="89" y="54"/>
                    </a:cubicBezTo>
                    <a:cubicBezTo>
                      <a:pt x="89" y="52"/>
                      <a:pt x="89" y="51"/>
                      <a:pt x="89" y="50"/>
                    </a:cubicBezTo>
                    <a:cubicBezTo>
                      <a:pt x="89" y="50"/>
                      <a:pt x="89" y="48"/>
                      <a:pt x="89" y="47"/>
                    </a:cubicBezTo>
                    <a:cubicBezTo>
                      <a:pt x="89" y="46"/>
                      <a:pt x="88" y="41"/>
                      <a:pt x="88" y="38"/>
                    </a:cubicBezTo>
                    <a:cubicBezTo>
                      <a:pt x="88" y="34"/>
                      <a:pt x="87" y="31"/>
                      <a:pt x="87" y="31"/>
                    </a:cubicBezTo>
                    <a:cubicBezTo>
                      <a:pt x="87" y="30"/>
                      <a:pt x="86" y="29"/>
                      <a:pt x="86" y="27"/>
                    </a:cubicBezTo>
                    <a:cubicBezTo>
                      <a:pt x="85" y="26"/>
                      <a:pt x="85" y="24"/>
                      <a:pt x="84" y="23"/>
                    </a:cubicBezTo>
                    <a:cubicBezTo>
                      <a:pt x="84" y="22"/>
                      <a:pt x="82" y="18"/>
                      <a:pt x="83" y="18"/>
                    </a:cubicBezTo>
                    <a:cubicBezTo>
                      <a:pt x="83" y="18"/>
                      <a:pt x="82" y="18"/>
                      <a:pt x="82" y="17"/>
                    </a:cubicBezTo>
                    <a:cubicBezTo>
                      <a:pt x="82" y="17"/>
                      <a:pt x="81" y="16"/>
                      <a:pt x="81" y="15"/>
                    </a:cubicBezTo>
                    <a:cubicBezTo>
                      <a:pt x="79" y="10"/>
                      <a:pt x="77" y="7"/>
                      <a:pt x="73" y="5"/>
                    </a:cubicBezTo>
                    <a:cubicBezTo>
                      <a:pt x="73" y="4"/>
                      <a:pt x="72" y="4"/>
                      <a:pt x="72" y="4"/>
                    </a:cubicBezTo>
                    <a:cubicBezTo>
                      <a:pt x="71" y="3"/>
                      <a:pt x="69" y="5"/>
                      <a:pt x="69" y="5"/>
                    </a:cubicBezTo>
                    <a:cubicBezTo>
                      <a:pt x="68" y="6"/>
                      <a:pt x="68" y="6"/>
                      <a:pt x="66" y="5"/>
                    </a:cubicBezTo>
                    <a:cubicBezTo>
                      <a:pt x="65" y="5"/>
                      <a:pt x="64" y="4"/>
                      <a:pt x="63" y="3"/>
                    </a:cubicBezTo>
                    <a:cubicBezTo>
                      <a:pt x="62" y="2"/>
                      <a:pt x="61" y="2"/>
                      <a:pt x="60" y="2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8" y="0"/>
                      <a:pt x="55" y="0"/>
                      <a:pt x="52" y="0"/>
                    </a:cubicBezTo>
                    <a:cubicBezTo>
                      <a:pt x="50" y="0"/>
                      <a:pt x="48" y="0"/>
                      <a:pt x="47" y="0"/>
                    </a:cubicBezTo>
                    <a:close/>
                    <a:moveTo>
                      <a:pt x="46" y="4"/>
                    </a:moveTo>
                    <a:cubicBezTo>
                      <a:pt x="47" y="4"/>
                      <a:pt x="48" y="4"/>
                      <a:pt x="49" y="4"/>
                    </a:cubicBezTo>
                    <a:cubicBezTo>
                      <a:pt x="52" y="4"/>
                      <a:pt x="54" y="4"/>
                      <a:pt x="58" y="5"/>
                    </a:cubicBezTo>
                    <a:cubicBezTo>
                      <a:pt x="59" y="5"/>
                      <a:pt x="61" y="6"/>
                      <a:pt x="61" y="7"/>
                    </a:cubicBezTo>
                    <a:cubicBezTo>
                      <a:pt x="63" y="8"/>
                      <a:pt x="67" y="10"/>
                      <a:pt x="68" y="10"/>
                    </a:cubicBezTo>
                    <a:cubicBezTo>
                      <a:pt x="69" y="10"/>
                      <a:pt x="72" y="12"/>
                      <a:pt x="74" y="14"/>
                    </a:cubicBezTo>
                    <a:cubicBezTo>
                      <a:pt x="75" y="15"/>
                      <a:pt x="76" y="16"/>
                      <a:pt x="76" y="17"/>
                    </a:cubicBezTo>
                    <a:cubicBezTo>
                      <a:pt x="76" y="17"/>
                      <a:pt x="76" y="18"/>
                      <a:pt x="76" y="18"/>
                    </a:cubicBezTo>
                    <a:cubicBezTo>
                      <a:pt x="77" y="18"/>
                      <a:pt x="77" y="19"/>
                      <a:pt x="78" y="20"/>
                    </a:cubicBezTo>
                    <a:cubicBezTo>
                      <a:pt x="78" y="21"/>
                      <a:pt x="78" y="22"/>
                      <a:pt x="79" y="22"/>
                    </a:cubicBezTo>
                    <a:cubicBezTo>
                      <a:pt x="79" y="22"/>
                      <a:pt x="80" y="23"/>
                      <a:pt x="80" y="24"/>
                    </a:cubicBezTo>
                    <a:cubicBezTo>
                      <a:pt x="81" y="25"/>
                      <a:pt x="82" y="26"/>
                      <a:pt x="82" y="27"/>
                    </a:cubicBezTo>
                    <a:cubicBezTo>
                      <a:pt x="84" y="30"/>
                      <a:pt x="85" y="35"/>
                      <a:pt x="85" y="44"/>
                    </a:cubicBezTo>
                    <a:cubicBezTo>
                      <a:pt x="86" y="54"/>
                      <a:pt x="85" y="59"/>
                      <a:pt x="83" y="64"/>
                    </a:cubicBezTo>
                    <a:cubicBezTo>
                      <a:pt x="82" y="66"/>
                      <a:pt x="82" y="67"/>
                      <a:pt x="81" y="68"/>
                    </a:cubicBezTo>
                    <a:cubicBezTo>
                      <a:pt x="81" y="69"/>
                      <a:pt x="79" y="72"/>
                      <a:pt x="76" y="75"/>
                    </a:cubicBezTo>
                    <a:cubicBezTo>
                      <a:pt x="71" y="80"/>
                      <a:pt x="59" y="87"/>
                      <a:pt x="52" y="88"/>
                    </a:cubicBezTo>
                    <a:cubicBezTo>
                      <a:pt x="51" y="88"/>
                      <a:pt x="47" y="88"/>
                      <a:pt x="44" y="88"/>
                    </a:cubicBezTo>
                    <a:cubicBezTo>
                      <a:pt x="38" y="88"/>
                      <a:pt x="36" y="88"/>
                      <a:pt x="34" y="88"/>
                    </a:cubicBezTo>
                    <a:cubicBezTo>
                      <a:pt x="31" y="87"/>
                      <a:pt x="26" y="85"/>
                      <a:pt x="25" y="85"/>
                    </a:cubicBezTo>
                    <a:cubicBezTo>
                      <a:pt x="25" y="85"/>
                      <a:pt x="24" y="84"/>
                      <a:pt x="24" y="84"/>
                    </a:cubicBezTo>
                    <a:cubicBezTo>
                      <a:pt x="22" y="84"/>
                      <a:pt x="17" y="79"/>
                      <a:pt x="15" y="78"/>
                    </a:cubicBezTo>
                    <a:cubicBezTo>
                      <a:pt x="15" y="77"/>
                      <a:pt x="14" y="75"/>
                      <a:pt x="13" y="73"/>
                    </a:cubicBezTo>
                    <a:cubicBezTo>
                      <a:pt x="11" y="71"/>
                      <a:pt x="9" y="67"/>
                      <a:pt x="7" y="63"/>
                    </a:cubicBezTo>
                    <a:cubicBezTo>
                      <a:pt x="7" y="62"/>
                      <a:pt x="7" y="61"/>
                      <a:pt x="6" y="61"/>
                    </a:cubicBezTo>
                    <a:cubicBezTo>
                      <a:pt x="6" y="61"/>
                      <a:pt x="5" y="59"/>
                      <a:pt x="5" y="58"/>
                    </a:cubicBezTo>
                    <a:cubicBezTo>
                      <a:pt x="4" y="55"/>
                      <a:pt x="3" y="50"/>
                      <a:pt x="4" y="46"/>
                    </a:cubicBezTo>
                    <a:cubicBezTo>
                      <a:pt x="5" y="43"/>
                      <a:pt x="5" y="42"/>
                      <a:pt x="5" y="39"/>
                    </a:cubicBezTo>
                    <a:cubicBezTo>
                      <a:pt x="6" y="36"/>
                      <a:pt x="6" y="33"/>
                      <a:pt x="8" y="31"/>
                    </a:cubicBezTo>
                    <a:cubicBezTo>
                      <a:pt x="8" y="31"/>
                      <a:pt x="8" y="30"/>
                      <a:pt x="8" y="29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8"/>
                      <a:pt x="9" y="27"/>
                      <a:pt x="10" y="26"/>
                    </a:cubicBezTo>
                    <a:cubicBezTo>
                      <a:pt x="11" y="23"/>
                      <a:pt x="13" y="21"/>
                      <a:pt x="16" y="18"/>
                    </a:cubicBezTo>
                    <a:cubicBezTo>
                      <a:pt x="18" y="16"/>
                      <a:pt x="20" y="15"/>
                      <a:pt x="21" y="14"/>
                    </a:cubicBezTo>
                    <a:cubicBezTo>
                      <a:pt x="21" y="14"/>
                      <a:pt x="23" y="13"/>
                      <a:pt x="24" y="11"/>
                    </a:cubicBezTo>
                    <a:cubicBezTo>
                      <a:pt x="25" y="10"/>
                      <a:pt x="26" y="9"/>
                      <a:pt x="27" y="9"/>
                    </a:cubicBezTo>
                    <a:cubicBezTo>
                      <a:pt x="27" y="9"/>
                      <a:pt x="28" y="8"/>
                      <a:pt x="28" y="8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7"/>
                      <a:pt x="32" y="6"/>
                      <a:pt x="35" y="6"/>
                    </a:cubicBezTo>
                    <a:cubicBezTo>
                      <a:pt x="39" y="4"/>
                      <a:pt x="40" y="4"/>
                      <a:pt x="44" y="4"/>
                    </a:cubicBezTo>
                    <a:cubicBezTo>
                      <a:pt x="45" y="4"/>
                      <a:pt x="46" y="4"/>
                      <a:pt x="46" y="4"/>
                    </a:cubicBezTo>
                    <a:close/>
                    <a:moveTo>
                      <a:pt x="46" y="5"/>
                    </a:moveTo>
                    <a:cubicBezTo>
                      <a:pt x="46" y="5"/>
                      <a:pt x="46" y="5"/>
                      <a:pt x="45" y="5"/>
                    </a:cubicBezTo>
                    <a:cubicBezTo>
                      <a:pt x="45" y="5"/>
                      <a:pt x="45" y="7"/>
                      <a:pt x="45" y="7"/>
                    </a:cubicBezTo>
                    <a:cubicBezTo>
                      <a:pt x="45" y="8"/>
                      <a:pt x="45" y="9"/>
                      <a:pt x="45" y="9"/>
                    </a:cubicBezTo>
                    <a:cubicBezTo>
                      <a:pt x="45" y="10"/>
                      <a:pt x="45" y="11"/>
                      <a:pt x="45" y="12"/>
                    </a:cubicBezTo>
                    <a:cubicBezTo>
                      <a:pt x="45" y="12"/>
                      <a:pt x="45" y="13"/>
                      <a:pt x="45" y="14"/>
                    </a:cubicBezTo>
                    <a:cubicBezTo>
                      <a:pt x="45" y="19"/>
                      <a:pt x="48" y="19"/>
                      <a:pt x="48" y="16"/>
                    </a:cubicBezTo>
                    <a:cubicBezTo>
                      <a:pt x="48" y="15"/>
                      <a:pt x="48" y="14"/>
                      <a:pt x="48" y="13"/>
                    </a:cubicBezTo>
                    <a:cubicBezTo>
                      <a:pt x="48" y="13"/>
                      <a:pt x="48" y="12"/>
                      <a:pt x="48" y="11"/>
                    </a:cubicBezTo>
                    <a:cubicBezTo>
                      <a:pt x="48" y="11"/>
                      <a:pt x="48" y="10"/>
                      <a:pt x="48" y="9"/>
                    </a:cubicBezTo>
                    <a:cubicBezTo>
                      <a:pt x="48" y="9"/>
                      <a:pt x="48" y="8"/>
                      <a:pt x="48" y="7"/>
                    </a:cubicBezTo>
                    <a:cubicBezTo>
                      <a:pt x="48" y="6"/>
                      <a:pt x="48" y="6"/>
                      <a:pt x="47" y="5"/>
                    </a:cubicBezTo>
                    <a:cubicBezTo>
                      <a:pt x="47" y="5"/>
                      <a:pt x="47" y="5"/>
                      <a:pt x="46" y="5"/>
                    </a:cubicBezTo>
                    <a:close/>
                    <a:moveTo>
                      <a:pt x="65" y="10"/>
                    </a:moveTo>
                    <a:cubicBezTo>
                      <a:pt x="64" y="10"/>
                      <a:pt x="64" y="10"/>
                      <a:pt x="64" y="11"/>
                    </a:cubicBezTo>
                    <a:cubicBezTo>
                      <a:pt x="64" y="12"/>
                      <a:pt x="63" y="14"/>
                      <a:pt x="62" y="14"/>
                    </a:cubicBezTo>
                    <a:cubicBezTo>
                      <a:pt x="62" y="15"/>
                      <a:pt x="62" y="17"/>
                      <a:pt x="63" y="17"/>
                    </a:cubicBezTo>
                    <a:cubicBezTo>
                      <a:pt x="63" y="18"/>
                      <a:pt x="63" y="18"/>
                      <a:pt x="64" y="18"/>
                    </a:cubicBezTo>
                    <a:cubicBezTo>
                      <a:pt x="64" y="18"/>
                      <a:pt x="65" y="17"/>
                      <a:pt x="65" y="15"/>
                    </a:cubicBezTo>
                    <a:cubicBezTo>
                      <a:pt x="67" y="11"/>
                      <a:pt x="67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7" y="12"/>
                    </a:cubicBezTo>
                    <a:cubicBezTo>
                      <a:pt x="27" y="13"/>
                      <a:pt x="27" y="14"/>
                      <a:pt x="28" y="16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9" y="18"/>
                      <a:pt x="30" y="20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8"/>
                    </a:cubicBezTo>
                    <a:cubicBezTo>
                      <a:pt x="33" y="16"/>
                      <a:pt x="33" y="16"/>
                      <a:pt x="32" y="16"/>
                    </a:cubicBezTo>
                    <a:cubicBezTo>
                      <a:pt x="32" y="16"/>
                      <a:pt x="31" y="16"/>
                      <a:pt x="31" y="16"/>
                    </a:cubicBezTo>
                    <a:cubicBezTo>
                      <a:pt x="32" y="15"/>
                      <a:pt x="31" y="14"/>
                      <a:pt x="29" y="13"/>
                    </a:cubicBezTo>
                    <a:cubicBezTo>
                      <a:pt x="29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5" y="14"/>
                    </a:move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8"/>
                      <a:pt x="30" y="23"/>
                      <a:pt x="29" y="25"/>
                    </a:cubicBezTo>
                    <a:cubicBezTo>
                      <a:pt x="29" y="38"/>
                      <a:pt x="32" y="40"/>
                      <a:pt x="36" y="42"/>
                    </a:cubicBezTo>
                    <a:cubicBezTo>
                      <a:pt x="36" y="43"/>
                      <a:pt x="37" y="44"/>
                      <a:pt x="39" y="44"/>
                    </a:cubicBezTo>
                    <a:cubicBezTo>
                      <a:pt x="39" y="45"/>
                      <a:pt x="40" y="46"/>
                      <a:pt x="41" y="47"/>
                    </a:cubicBezTo>
                    <a:cubicBezTo>
                      <a:pt x="42" y="49"/>
                      <a:pt x="42" y="50"/>
                      <a:pt x="43" y="50"/>
                    </a:cubicBezTo>
                    <a:cubicBezTo>
                      <a:pt x="44" y="50"/>
                      <a:pt x="45" y="50"/>
                      <a:pt x="45" y="50"/>
                    </a:cubicBezTo>
                    <a:cubicBezTo>
                      <a:pt x="45" y="50"/>
                      <a:pt x="46" y="50"/>
                      <a:pt x="47" y="50"/>
                    </a:cubicBezTo>
                    <a:cubicBezTo>
                      <a:pt x="48" y="50"/>
                      <a:pt x="49" y="48"/>
                      <a:pt x="50" y="45"/>
                    </a:cubicBezTo>
                    <a:cubicBezTo>
                      <a:pt x="50" y="44"/>
                      <a:pt x="50" y="43"/>
                      <a:pt x="49" y="42"/>
                    </a:cubicBezTo>
                    <a:cubicBezTo>
                      <a:pt x="48" y="41"/>
                      <a:pt x="48" y="41"/>
                      <a:pt x="48" y="40"/>
                    </a:cubicBezTo>
                    <a:cubicBezTo>
                      <a:pt x="48" y="40"/>
                      <a:pt x="48" y="40"/>
                      <a:pt x="48" y="39"/>
                    </a:cubicBezTo>
                    <a:cubicBezTo>
                      <a:pt x="48" y="39"/>
                      <a:pt x="48" y="38"/>
                      <a:pt x="48" y="38"/>
                    </a:cubicBezTo>
                    <a:cubicBezTo>
                      <a:pt x="48" y="37"/>
                      <a:pt x="49" y="37"/>
                      <a:pt x="49" y="36"/>
                    </a:cubicBezTo>
                    <a:cubicBezTo>
                      <a:pt x="49" y="36"/>
                      <a:pt x="49" y="35"/>
                      <a:pt x="49" y="35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3"/>
                      <a:pt x="50" y="33"/>
                      <a:pt x="50" y="32"/>
                    </a:cubicBezTo>
                    <a:cubicBezTo>
                      <a:pt x="50" y="32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50" y="29"/>
                    </a:cubicBezTo>
                    <a:cubicBezTo>
                      <a:pt x="50" y="29"/>
                      <a:pt x="50" y="28"/>
                      <a:pt x="49" y="28"/>
                    </a:cubicBezTo>
                    <a:cubicBezTo>
                      <a:pt x="49" y="27"/>
                      <a:pt x="49" y="27"/>
                      <a:pt x="48" y="26"/>
                    </a:cubicBezTo>
                    <a:cubicBezTo>
                      <a:pt x="48" y="26"/>
                      <a:pt x="48" y="25"/>
                      <a:pt x="48" y="25"/>
                    </a:cubicBezTo>
                    <a:cubicBezTo>
                      <a:pt x="48" y="24"/>
                      <a:pt x="48" y="24"/>
                      <a:pt x="48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8" y="18"/>
                      <a:pt x="45" y="18"/>
                      <a:pt x="45" y="21"/>
                    </a:cubicBezTo>
                    <a:cubicBezTo>
                      <a:pt x="45" y="21"/>
                      <a:pt x="45" y="22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5" y="25"/>
                      <a:pt x="44" y="25"/>
                      <a:pt x="44" y="25"/>
                    </a:cubicBezTo>
                    <a:cubicBezTo>
                      <a:pt x="44" y="25"/>
                      <a:pt x="43" y="26"/>
                      <a:pt x="43" y="26"/>
                    </a:cubicBezTo>
                    <a:cubicBezTo>
                      <a:pt x="43" y="26"/>
                      <a:pt x="42" y="27"/>
                      <a:pt x="42" y="27"/>
                    </a:cubicBezTo>
                    <a:cubicBezTo>
                      <a:pt x="42" y="27"/>
                      <a:pt x="42" y="28"/>
                      <a:pt x="42" y="28"/>
                    </a:cubicBezTo>
                    <a:cubicBezTo>
                      <a:pt x="41" y="29"/>
                      <a:pt x="41" y="29"/>
                      <a:pt x="41" y="30"/>
                    </a:cubicBezTo>
                    <a:cubicBezTo>
                      <a:pt x="41" y="30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3"/>
                      <a:pt x="42" y="34"/>
                      <a:pt x="42" y="34"/>
                    </a:cubicBezTo>
                    <a:cubicBezTo>
                      <a:pt x="42" y="36"/>
                      <a:pt x="43" y="37"/>
                      <a:pt x="43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2"/>
                      <a:pt x="40" y="28"/>
                      <a:pt x="32" y="24"/>
                    </a:cubicBezTo>
                    <a:cubicBezTo>
                      <a:pt x="30" y="21"/>
                      <a:pt x="28" y="18"/>
                      <a:pt x="26" y="15"/>
                    </a:cubicBezTo>
                    <a:cubicBezTo>
                      <a:pt x="26" y="15"/>
                      <a:pt x="2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lose/>
                    <a:moveTo>
                      <a:pt x="15" y="27"/>
                    </a:moveTo>
                    <a:cubicBezTo>
                      <a:pt x="14" y="27"/>
                      <a:pt x="14" y="28"/>
                      <a:pt x="13" y="28"/>
                    </a:cubicBezTo>
                    <a:cubicBezTo>
                      <a:pt x="12" y="29"/>
                      <a:pt x="12" y="31"/>
                      <a:pt x="13" y="30"/>
                    </a:cubicBezTo>
                    <a:cubicBezTo>
                      <a:pt x="14" y="30"/>
                      <a:pt x="15" y="31"/>
                      <a:pt x="16" y="31"/>
                    </a:cubicBezTo>
                    <a:cubicBezTo>
                      <a:pt x="18" y="33"/>
                      <a:pt x="19" y="33"/>
                      <a:pt x="20" y="32"/>
                    </a:cubicBezTo>
                    <a:cubicBezTo>
                      <a:pt x="20" y="30"/>
                      <a:pt x="20" y="29"/>
                      <a:pt x="18" y="28"/>
                    </a:cubicBezTo>
                    <a:cubicBezTo>
                      <a:pt x="17" y="28"/>
                      <a:pt x="16" y="27"/>
                      <a:pt x="15" y="27"/>
                    </a:cubicBezTo>
                    <a:close/>
                    <a:moveTo>
                      <a:pt x="78" y="29"/>
                    </a:moveTo>
                    <a:cubicBezTo>
                      <a:pt x="77" y="29"/>
                      <a:pt x="76" y="29"/>
                      <a:pt x="75" y="30"/>
                    </a:cubicBezTo>
                    <a:cubicBezTo>
                      <a:pt x="75" y="30"/>
                      <a:pt x="73" y="31"/>
                      <a:pt x="73" y="31"/>
                    </a:cubicBezTo>
                    <a:cubicBezTo>
                      <a:pt x="71" y="31"/>
                      <a:pt x="71" y="32"/>
                      <a:pt x="72" y="33"/>
                    </a:cubicBezTo>
                    <a:cubicBezTo>
                      <a:pt x="73" y="34"/>
                      <a:pt x="74" y="33"/>
                      <a:pt x="77" y="32"/>
                    </a:cubicBezTo>
                    <a:cubicBezTo>
                      <a:pt x="79" y="31"/>
                      <a:pt x="79" y="31"/>
                      <a:pt x="79" y="30"/>
                    </a:cubicBezTo>
                    <a:cubicBezTo>
                      <a:pt x="79" y="29"/>
                      <a:pt x="78" y="29"/>
                      <a:pt x="78" y="29"/>
                    </a:cubicBezTo>
                    <a:close/>
                    <a:moveTo>
                      <a:pt x="23" y="43"/>
                    </a:moveTo>
                    <a:cubicBezTo>
                      <a:pt x="23" y="43"/>
                      <a:pt x="23" y="43"/>
                      <a:pt x="23" y="43"/>
                    </a:cubicBezTo>
                    <a:cubicBezTo>
                      <a:pt x="22" y="43"/>
                      <a:pt x="19" y="43"/>
                      <a:pt x="17" y="44"/>
                    </a:cubicBezTo>
                    <a:cubicBezTo>
                      <a:pt x="15" y="44"/>
                      <a:pt x="12" y="44"/>
                      <a:pt x="11" y="44"/>
                    </a:cubicBezTo>
                    <a:cubicBezTo>
                      <a:pt x="8" y="44"/>
                      <a:pt x="8" y="44"/>
                      <a:pt x="8" y="46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8"/>
                      <a:pt x="9" y="48"/>
                      <a:pt x="11" y="47"/>
                    </a:cubicBezTo>
                    <a:cubicBezTo>
                      <a:pt x="12" y="47"/>
                      <a:pt x="14" y="47"/>
                      <a:pt x="18" y="47"/>
                    </a:cubicBezTo>
                    <a:cubicBezTo>
                      <a:pt x="23" y="47"/>
                      <a:pt x="23" y="47"/>
                      <a:pt x="24" y="47"/>
                    </a:cubicBezTo>
                    <a:cubicBezTo>
                      <a:pt x="24" y="46"/>
                      <a:pt x="25" y="46"/>
                      <a:pt x="25" y="45"/>
                    </a:cubicBezTo>
                    <a:cubicBezTo>
                      <a:pt x="25" y="44"/>
                      <a:pt x="24" y="43"/>
                      <a:pt x="23" y="43"/>
                    </a:cubicBezTo>
                    <a:close/>
                    <a:moveTo>
                      <a:pt x="82" y="47"/>
                    </a:moveTo>
                    <a:cubicBezTo>
                      <a:pt x="81" y="47"/>
                      <a:pt x="80" y="47"/>
                      <a:pt x="79" y="47"/>
                    </a:cubicBezTo>
                    <a:cubicBezTo>
                      <a:pt x="78" y="47"/>
                      <a:pt x="75" y="47"/>
                      <a:pt x="73" y="47"/>
                    </a:cubicBezTo>
                    <a:cubicBezTo>
                      <a:pt x="70" y="47"/>
                      <a:pt x="68" y="48"/>
                      <a:pt x="67" y="49"/>
                    </a:cubicBezTo>
                    <a:cubicBezTo>
                      <a:pt x="67" y="50"/>
                      <a:pt x="67" y="50"/>
                      <a:pt x="68" y="51"/>
                    </a:cubicBezTo>
                    <a:cubicBezTo>
                      <a:pt x="68" y="51"/>
                      <a:pt x="69" y="51"/>
                      <a:pt x="69" y="51"/>
                    </a:cubicBezTo>
                    <a:cubicBezTo>
                      <a:pt x="69" y="51"/>
                      <a:pt x="71" y="51"/>
                      <a:pt x="73" y="51"/>
                    </a:cubicBezTo>
                    <a:cubicBezTo>
                      <a:pt x="76" y="51"/>
                      <a:pt x="81" y="50"/>
                      <a:pt x="82" y="49"/>
                    </a:cubicBezTo>
                    <a:cubicBezTo>
                      <a:pt x="83" y="49"/>
                      <a:pt x="83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lose/>
                    <a:moveTo>
                      <a:pt x="72" y="62"/>
                    </a:moveTo>
                    <a:cubicBezTo>
                      <a:pt x="72" y="62"/>
                      <a:pt x="71" y="62"/>
                      <a:pt x="71" y="62"/>
                    </a:cubicBezTo>
                    <a:cubicBezTo>
                      <a:pt x="70" y="62"/>
                      <a:pt x="69" y="62"/>
                      <a:pt x="68" y="62"/>
                    </a:cubicBezTo>
                    <a:cubicBezTo>
                      <a:pt x="68" y="63"/>
                      <a:pt x="68" y="63"/>
                      <a:pt x="68" y="64"/>
                    </a:cubicBezTo>
                    <a:cubicBezTo>
                      <a:pt x="69" y="64"/>
                      <a:pt x="70" y="64"/>
                      <a:pt x="70" y="64"/>
                    </a:cubicBezTo>
                    <a:cubicBezTo>
                      <a:pt x="71" y="64"/>
                      <a:pt x="72" y="65"/>
                      <a:pt x="73" y="65"/>
                    </a:cubicBezTo>
                    <a:cubicBezTo>
                      <a:pt x="74" y="65"/>
                      <a:pt x="75" y="66"/>
                      <a:pt x="76" y="66"/>
                    </a:cubicBezTo>
                    <a:cubicBezTo>
                      <a:pt x="76" y="65"/>
                      <a:pt x="77" y="65"/>
                      <a:pt x="77" y="65"/>
                    </a:cubicBezTo>
                    <a:cubicBezTo>
                      <a:pt x="77" y="65"/>
                      <a:pt x="77" y="65"/>
                      <a:pt x="77" y="64"/>
                    </a:cubicBezTo>
                    <a:cubicBezTo>
                      <a:pt x="77" y="62"/>
                      <a:pt x="77" y="62"/>
                      <a:pt x="75" y="62"/>
                    </a:cubicBezTo>
                    <a:cubicBezTo>
                      <a:pt x="74" y="62"/>
                      <a:pt x="73" y="62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lose/>
                    <a:moveTo>
                      <a:pt x="20" y="62"/>
                    </a:moveTo>
                    <a:cubicBezTo>
                      <a:pt x="19" y="62"/>
                      <a:pt x="18" y="63"/>
                      <a:pt x="18" y="63"/>
                    </a:cubicBezTo>
                    <a:cubicBezTo>
                      <a:pt x="18" y="63"/>
                      <a:pt x="17" y="64"/>
                      <a:pt x="17" y="64"/>
                    </a:cubicBezTo>
                    <a:cubicBezTo>
                      <a:pt x="16" y="65"/>
                      <a:pt x="15" y="65"/>
                      <a:pt x="15" y="65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4" y="66"/>
                      <a:pt x="14" y="66"/>
                      <a:pt x="14" y="67"/>
                    </a:cubicBezTo>
                    <a:cubicBezTo>
                      <a:pt x="14" y="67"/>
                      <a:pt x="14" y="68"/>
                      <a:pt x="14" y="68"/>
                    </a:cubicBezTo>
                    <a:cubicBezTo>
                      <a:pt x="15" y="69"/>
                      <a:pt x="17" y="69"/>
                      <a:pt x="17" y="68"/>
                    </a:cubicBezTo>
                    <a:cubicBezTo>
                      <a:pt x="17" y="68"/>
                      <a:pt x="18" y="67"/>
                      <a:pt x="19" y="66"/>
                    </a:cubicBezTo>
                    <a:cubicBezTo>
                      <a:pt x="20" y="65"/>
                      <a:pt x="21" y="64"/>
                      <a:pt x="21" y="64"/>
                    </a:cubicBezTo>
                    <a:cubicBezTo>
                      <a:pt x="21" y="62"/>
                      <a:pt x="21" y="62"/>
                      <a:pt x="20" y="62"/>
                    </a:cubicBezTo>
                    <a:close/>
                    <a:moveTo>
                      <a:pt x="44" y="65"/>
                    </a:move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66"/>
                      <a:pt x="42" y="66"/>
                      <a:pt x="42" y="68"/>
                    </a:cubicBezTo>
                    <a:cubicBezTo>
                      <a:pt x="42" y="69"/>
                      <a:pt x="42" y="71"/>
                      <a:pt x="42" y="72"/>
                    </a:cubicBezTo>
                    <a:cubicBezTo>
                      <a:pt x="43" y="74"/>
                      <a:pt x="43" y="76"/>
                      <a:pt x="43" y="78"/>
                    </a:cubicBezTo>
                    <a:cubicBezTo>
                      <a:pt x="43" y="79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3" y="82"/>
                    </a:cubicBezTo>
                    <a:cubicBezTo>
                      <a:pt x="43" y="82"/>
                      <a:pt x="44" y="82"/>
                      <a:pt x="45" y="82"/>
                    </a:cubicBezTo>
                    <a:cubicBezTo>
                      <a:pt x="46" y="82"/>
                      <a:pt x="46" y="82"/>
                      <a:pt x="46" y="80"/>
                    </a:cubicBezTo>
                    <a:cubicBezTo>
                      <a:pt x="46" y="79"/>
                      <a:pt x="45" y="75"/>
                      <a:pt x="45" y="75"/>
                    </a:cubicBezTo>
                    <a:cubicBezTo>
                      <a:pt x="45" y="75"/>
                      <a:pt x="45" y="72"/>
                      <a:pt x="45" y="70"/>
                    </a:cubicBezTo>
                    <a:cubicBezTo>
                      <a:pt x="45" y="68"/>
                      <a:pt x="44" y="66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lose/>
                    <a:moveTo>
                      <a:pt x="59" y="70"/>
                    </a:moveTo>
                    <a:cubicBezTo>
                      <a:pt x="59" y="70"/>
                      <a:pt x="59" y="70"/>
                      <a:pt x="59" y="70"/>
                    </a:cubicBezTo>
                    <a:cubicBezTo>
                      <a:pt x="59" y="70"/>
                      <a:pt x="59" y="70"/>
                      <a:pt x="58" y="70"/>
                    </a:cubicBezTo>
                    <a:cubicBezTo>
                      <a:pt x="58" y="71"/>
                      <a:pt x="58" y="71"/>
                      <a:pt x="58" y="72"/>
                    </a:cubicBezTo>
                    <a:cubicBezTo>
                      <a:pt x="59" y="73"/>
                      <a:pt x="59" y="74"/>
                      <a:pt x="59" y="74"/>
                    </a:cubicBezTo>
                    <a:cubicBezTo>
                      <a:pt x="59" y="74"/>
                      <a:pt x="61" y="77"/>
                      <a:pt x="61" y="77"/>
                    </a:cubicBezTo>
                    <a:cubicBezTo>
                      <a:pt x="62" y="77"/>
                      <a:pt x="63" y="77"/>
                      <a:pt x="63" y="76"/>
                    </a:cubicBezTo>
                    <a:cubicBezTo>
                      <a:pt x="63" y="75"/>
                      <a:pt x="63" y="74"/>
                      <a:pt x="62" y="73"/>
                    </a:cubicBezTo>
                    <a:cubicBezTo>
                      <a:pt x="61" y="71"/>
                      <a:pt x="60" y="70"/>
                      <a:pt x="59" y="70"/>
                    </a:cubicBezTo>
                    <a:close/>
                    <a:moveTo>
                      <a:pt x="34" y="73"/>
                    </a:moveTo>
                    <a:cubicBezTo>
                      <a:pt x="34" y="73"/>
                      <a:pt x="34" y="73"/>
                      <a:pt x="33" y="73"/>
                    </a:cubicBezTo>
                    <a:cubicBezTo>
                      <a:pt x="33" y="73"/>
                      <a:pt x="32" y="74"/>
                      <a:pt x="32" y="74"/>
                    </a:cubicBezTo>
                    <a:cubicBezTo>
                      <a:pt x="30" y="77"/>
                      <a:pt x="30" y="78"/>
                      <a:pt x="30" y="79"/>
                    </a:cubicBezTo>
                    <a:cubicBezTo>
                      <a:pt x="30" y="80"/>
                      <a:pt x="32" y="80"/>
                      <a:pt x="32" y="79"/>
                    </a:cubicBezTo>
                    <a:cubicBezTo>
                      <a:pt x="33" y="79"/>
                      <a:pt x="35" y="75"/>
                      <a:pt x="35" y="74"/>
                    </a:cubicBezTo>
                    <a:cubicBezTo>
                      <a:pt x="35" y="73"/>
                      <a:pt x="34" y="73"/>
                      <a:pt x="34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819"/>
              <p:cNvSpPr>
                <a:spLocks noEditPoints="1"/>
              </p:cNvSpPr>
              <p:nvPr/>
            </p:nvSpPr>
            <p:spPr bwMode="auto">
              <a:xfrm>
                <a:off x="625" y="418"/>
                <a:ext cx="49" cy="32"/>
              </a:xfrm>
              <a:custGeom>
                <a:avLst/>
                <a:gdLst>
                  <a:gd name="T0" fmla="*/ 4 w 63"/>
                  <a:gd name="T1" fmla="*/ 36 h 42"/>
                  <a:gd name="T2" fmla="*/ 11 w 63"/>
                  <a:gd name="T3" fmla="*/ 41 h 42"/>
                  <a:gd name="T4" fmla="*/ 13 w 63"/>
                  <a:gd name="T5" fmla="*/ 35 h 42"/>
                  <a:gd name="T6" fmla="*/ 2 w 63"/>
                  <a:gd name="T7" fmla="*/ 26 h 42"/>
                  <a:gd name="T8" fmla="*/ 3 w 63"/>
                  <a:gd name="T9" fmla="*/ 28 h 42"/>
                  <a:gd name="T10" fmla="*/ 12 w 63"/>
                  <a:gd name="T11" fmla="*/ 36 h 42"/>
                  <a:gd name="T12" fmla="*/ 11 w 63"/>
                  <a:gd name="T13" fmla="*/ 38 h 42"/>
                  <a:gd name="T14" fmla="*/ 6 w 63"/>
                  <a:gd name="T15" fmla="*/ 35 h 42"/>
                  <a:gd name="T16" fmla="*/ 7 w 63"/>
                  <a:gd name="T17" fmla="*/ 25 h 42"/>
                  <a:gd name="T18" fmla="*/ 8 w 63"/>
                  <a:gd name="T19" fmla="*/ 26 h 42"/>
                  <a:gd name="T20" fmla="*/ 16 w 63"/>
                  <a:gd name="T21" fmla="*/ 35 h 42"/>
                  <a:gd name="T22" fmla="*/ 25 w 63"/>
                  <a:gd name="T23" fmla="*/ 31 h 42"/>
                  <a:gd name="T24" fmla="*/ 32 w 63"/>
                  <a:gd name="T25" fmla="*/ 27 h 42"/>
                  <a:gd name="T26" fmla="*/ 39 w 63"/>
                  <a:gd name="T27" fmla="*/ 23 h 42"/>
                  <a:gd name="T28" fmla="*/ 43 w 63"/>
                  <a:gd name="T29" fmla="*/ 20 h 42"/>
                  <a:gd name="T30" fmla="*/ 50 w 63"/>
                  <a:gd name="T31" fmla="*/ 12 h 42"/>
                  <a:gd name="T32" fmla="*/ 44 w 63"/>
                  <a:gd name="T33" fmla="*/ 4 h 42"/>
                  <a:gd name="T34" fmla="*/ 41 w 63"/>
                  <a:gd name="T35" fmla="*/ 5 h 42"/>
                  <a:gd name="T36" fmla="*/ 37 w 63"/>
                  <a:gd name="T37" fmla="*/ 7 h 42"/>
                  <a:gd name="T38" fmla="*/ 28 w 63"/>
                  <a:gd name="T39" fmla="*/ 12 h 42"/>
                  <a:gd name="T40" fmla="*/ 7 w 63"/>
                  <a:gd name="T41" fmla="*/ 23 h 42"/>
                  <a:gd name="T42" fmla="*/ 11 w 63"/>
                  <a:gd name="T43" fmla="*/ 24 h 42"/>
                  <a:gd name="T44" fmla="*/ 22 w 63"/>
                  <a:gd name="T45" fmla="*/ 18 h 42"/>
                  <a:gd name="T46" fmla="*/ 42 w 63"/>
                  <a:gd name="T47" fmla="*/ 7 h 42"/>
                  <a:gd name="T48" fmla="*/ 44 w 63"/>
                  <a:gd name="T49" fmla="*/ 6 h 42"/>
                  <a:gd name="T50" fmla="*/ 45 w 63"/>
                  <a:gd name="T51" fmla="*/ 9 h 42"/>
                  <a:gd name="T52" fmla="*/ 47 w 63"/>
                  <a:gd name="T53" fmla="*/ 15 h 42"/>
                  <a:gd name="T54" fmla="*/ 46 w 63"/>
                  <a:gd name="T55" fmla="*/ 15 h 42"/>
                  <a:gd name="T56" fmla="*/ 43 w 63"/>
                  <a:gd name="T57" fmla="*/ 15 h 42"/>
                  <a:gd name="T58" fmla="*/ 30 w 63"/>
                  <a:gd name="T59" fmla="*/ 22 h 42"/>
                  <a:gd name="T60" fmla="*/ 16 w 63"/>
                  <a:gd name="T61" fmla="*/ 31 h 42"/>
                  <a:gd name="T62" fmla="*/ 19 w 63"/>
                  <a:gd name="T63" fmla="*/ 31 h 42"/>
                  <a:gd name="T64" fmla="*/ 30 w 63"/>
                  <a:gd name="T65" fmla="*/ 24 h 42"/>
                  <a:gd name="T66" fmla="*/ 40 w 63"/>
                  <a:gd name="T67" fmla="*/ 19 h 42"/>
                  <a:gd name="T68" fmla="*/ 37 w 63"/>
                  <a:gd name="T69" fmla="*/ 23 h 42"/>
                  <a:gd name="T70" fmla="*/ 22 w 63"/>
                  <a:gd name="T71" fmla="*/ 31 h 42"/>
                  <a:gd name="T72" fmla="*/ 12 w 63"/>
                  <a:gd name="T73" fmla="*/ 26 h 42"/>
                  <a:gd name="T74" fmla="*/ 10 w 63"/>
                  <a:gd name="T75" fmla="*/ 24 h 42"/>
                  <a:gd name="T76" fmla="*/ 17 w 63"/>
                  <a:gd name="T77" fmla="*/ 25 h 42"/>
                  <a:gd name="T78" fmla="*/ 42 w 63"/>
                  <a:gd name="T79" fmla="*/ 11 h 42"/>
                  <a:gd name="T80" fmla="*/ 42 w 63"/>
                  <a:gd name="T81" fmla="*/ 8 h 42"/>
                  <a:gd name="T82" fmla="*/ 31 w 63"/>
                  <a:gd name="T83" fmla="*/ 14 h 42"/>
                  <a:gd name="T84" fmla="*/ 13 w 63"/>
                  <a:gd name="T85" fmla="*/ 25 h 42"/>
                  <a:gd name="T86" fmla="*/ 14 w 63"/>
                  <a:gd name="T87" fmla="*/ 28 h 42"/>
                  <a:gd name="T88" fmla="*/ 21 w 63"/>
                  <a:gd name="T89" fmla="*/ 26 h 42"/>
                  <a:gd name="T90" fmla="*/ 33 w 63"/>
                  <a:gd name="T91" fmla="*/ 19 h 42"/>
                  <a:gd name="T92" fmla="*/ 41 w 63"/>
                  <a:gd name="T93" fmla="*/ 14 h 42"/>
                  <a:gd name="T94" fmla="*/ 43 w 63"/>
                  <a:gd name="T95" fmla="*/ 11 h 42"/>
                  <a:gd name="T96" fmla="*/ 22 w 63"/>
                  <a:gd name="T97" fmla="*/ 23 h 42"/>
                  <a:gd name="T98" fmla="*/ 14 w 63"/>
                  <a:gd name="T99" fmla="*/ 28 h 42"/>
                  <a:gd name="T100" fmla="*/ 47 w 63"/>
                  <a:gd name="T101" fmla="*/ 2 h 42"/>
                  <a:gd name="T102" fmla="*/ 53 w 63"/>
                  <a:gd name="T103" fmla="*/ 11 h 42"/>
                  <a:gd name="T104" fmla="*/ 56 w 63"/>
                  <a:gd name="T105" fmla="*/ 10 h 42"/>
                  <a:gd name="T106" fmla="*/ 62 w 63"/>
                  <a:gd name="T107" fmla="*/ 2 h 42"/>
                  <a:gd name="T108" fmla="*/ 56 w 63"/>
                  <a:gd name="T109" fmla="*/ 0 h 42"/>
                  <a:gd name="T110" fmla="*/ 49 w 63"/>
                  <a:gd name="T111" fmla="*/ 1 h 42"/>
                  <a:gd name="T112" fmla="*/ 52 w 63"/>
                  <a:gd name="T113" fmla="*/ 3 h 42"/>
                  <a:gd name="T114" fmla="*/ 58 w 63"/>
                  <a:gd name="T115" fmla="*/ 2 h 42"/>
                  <a:gd name="T116" fmla="*/ 53 w 63"/>
                  <a:gd name="T117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3" h="42">
                    <a:moveTo>
                      <a:pt x="0" y="29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3" y="34"/>
                      <a:pt x="4" y="36"/>
                    </a:cubicBezTo>
                    <a:cubicBezTo>
                      <a:pt x="5" y="38"/>
                      <a:pt x="7" y="40"/>
                      <a:pt x="9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4" y="40"/>
                      <a:pt x="15" y="40"/>
                      <a:pt x="15" y="39"/>
                    </a:cubicBezTo>
                    <a:cubicBezTo>
                      <a:pt x="15" y="39"/>
                      <a:pt x="16" y="38"/>
                      <a:pt x="16" y="38"/>
                    </a:cubicBezTo>
                    <a:cubicBezTo>
                      <a:pt x="16" y="37"/>
                      <a:pt x="15" y="37"/>
                      <a:pt x="13" y="35"/>
                    </a:cubicBezTo>
                    <a:cubicBezTo>
                      <a:pt x="11" y="32"/>
                      <a:pt x="6" y="27"/>
                      <a:pt x="6" y="26"/>
                    </a:cubicBezTo>
                    <a:cubicBezTo>
                      <a:pt x="6" y="26"/>
                      <a:pt x="5" y="25"/>
                      <a:pt x="4" y="25"/>
                    </a:cubicBezTo>
                    <a:cubicBezTo>
                      <a:pt x="4" y="25"/>
                      <a:pt x="3" y="25"/>
                      <a:pt x="2" y="26"/>
                    </a:cubicBezTo>
                    <a:cubicBezTo>
                      <a:pt x="0" y="28"/>
                      <a:pt x="0" y="29"/>
                      <a:pt x="0" y="29"/>
                    </a:cubicBezTo>
                    <a:close/>
                    <a:moveTo>
                      <a:pt x="3" y="29"/>
                    </a:move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5" y="29"/>
                      <a:pt x="6" y="30"/>
                    </a:cubicBezTo>
                    <a:cubicBezTo>
                      <a:pt x="9" y="34"/>
                      <a:pt x="11" y="36"/>
                      <a:pt x="12" y="36"/>
                    </a:cubicBezTo>
                    <a:cubicBezTo>
                      <a:pt x="12" y="36"/>
                      <a:pt x="12" y="36"/>
                      <a:pt x="12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2" y="38"/>
                      <a:pt x="11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8"/>
                      <a:pt x="7" y="37"/>
                      <a:pt x="6" y="35"/>
                    </a:cubicBezTo>
                    <a:cubicBezTo>
                      <a:pt x="5" y="33"/>
                      <a:pt x="4" y="31"/>
                      <a:pt x="3" y="30"/>
                    </a:cubicBezTo>
                    <a:lnTo>
                      <a:pt x="3" y="29"/>
                    </a:lnTo>
                    <a:close/>
                    <a:moveTo>
                      <a:pt x="7" y="25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6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6"/>
                      <a:pt x="9" y="27"/>
                      <a:pt x="10" y="29"/>
                    </a:cubicBezTo>
                    <a:cubicBezTo>
                      <a:pt x="12" y="32"/>
                      <a:pt x="15" y="35"/>
                      <a:pt x="16" y="34"/>
                    </a:cubicBezTo>
                    <a:cubicBezTo>
                      <a:pt x="16" y="34"/>
                      <a:pt x="16" y="34"/>
                      <a:pt x="16" y="35"/>
                    </a:cubicBezTo>
                    <a:cubicBezTo>
                      <a:pt x="16" y="35"/>
                      <a:pt x="17" y="36"/>
                      <a:pt x="18" y="36"/>
                    </a:cubicBezTo>
                    <a:cubicBezTo>
                      <a:pt x="18" y="36"/>
                      <a:pt x="18" y="36"/>
                      <a:pt x="18" y="35"/>
                    </a:cubicBezTo>
                    <a:cubicBezTo>
                      <a:pt x="19" y="35"/>
                      <a:pt x="21" y="33"/>
                      <a:pt x="25" y="31"/>
                    </a:cubicBezTo>
                    <a:cubicBezTo>
                      <a:pt x="26" y="30"/>
                      <a:pt x="28" y="30"/>
                      <a:pt x="28" y="29"/>
                    </a:cubicBezTo>
                    <a:cubicBezTo>
                      <a:pt x="29" y="29"/>
                      <a:pt x="30" y="28"/>
                      <a:pt x="30" y="28"/>
                    </a:cubicBezTo>
                    <a:cubicBezTo>
                      <a:pt x="30" y="28"/>
                      <a:pt x="31" y="28"/>
                      <a:pt x="32" y="27"/>
                    </a:cubicBezTo>
                    <a:cubicBezTo>
                      <a:pt x="33" y="27"/>
                      <a:pt x="34" y="26"/>
                      <a:pt x="35" y="25"/>
                    </a:cubicBezTo>
                    <a:cubicBezTo>
                      <a:pt x="36" y="25"/>
                      <a:pt x="37" y="24"/>
                      <a:pt x="38" y="24"/>
                    </a:cubicBezTo>
                    <a:cubicBezTo>
                      <a:pt x="39" y="24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40" y="23"/>
                    </a:cubicBezTo>
                    <a:cubicBezTo>
                      <a:pt x="40" y="23"/>
                      <a:pt x="41" y="22"/>
                      <a:pt x="41" y="22"/>
                    </a:cubicBezTo>
                    <a:cubicBezTo>
                      <a:pt x="42" y="21"/>
                      <a:pt x="43" y="20"/>
                      <a:pt x="43" y="20"/>
                    </a:cubicBezTo>
                    <a:cubicBezTo>
                      <a:pt x="43" y="20"/>
                      <a:pt x="44" y="20"/>
                      <a:pt x="44" y="20"/>
                    </a:cubicBezTo>
                    <a:cubicBezTo>
                      <a:pt x="45" y="18"/>
                      <a:pt x="48" y="16"/>
                      <a:pt x="49" y="15"/>
                    </a:cubicBezTo>
                    <a:cubicBezTo>
                      <a:pt x="51" y="14"/>
                      <a:pt x="51" y="14"/>
                      <a:pt x="50" y="12"/>
                    </a:cubicBezTo>
                    <a:cubicBezTo>
                      <a:pt x="49" y="12"/>
                      <a:pt x="48" y="10"/>
                      <a:pt x="47" y="8"/>
                    </a:cubicBezTo>
                    <a:cubicBezTo>
                      <a:pt x="47" y="7"/>
                      <a:pt x="46" y="5"/>
                      <a:pt x="45" y="5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3" y="5"/>
                      <a:pt x="42" y="4"/>
                    </a:cubicBezTo>
                    <a:cubicBezTo>
                      <a:pt x="42" y="4"/>
                      <a:pt x="41" y="4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0" y="5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7" y="7"/>
                      <a:pt x="37" y="7"/>
                    </a:cubicBezTo>
                    <a:cubicBezTo>
                      <a:pt x="37" y="7"/>
                      <a:pt x="37" y="8"/>
                      <a:pt x="37" y="8"/>
                    </a:cubicBezTo>
                    <a:cubicBezTo>
                      <a:pt x="37" y="8"/>
                      <a:pt x="36" y="8"/>
                      <a:pt x="36" y="8"/>
                    </a:cubicBezTo>
                    <a:cubicBezTo>
                      <a:pt x="35" y="9"/>
                      <a:pt x="28" y="12"/>
                      <a:pt x="28" y="12"/>
                    </a:cubicBezTo>
                    <a:cubicBezTo>
                      <a:pt x="28" y="12"/>
                      <a:pt x="25" y="14"/>
                      <a:pt x="24" y="14"/>
                    </a:cubicBezTo>
                    <a:cubicBezTo>
                      <a:pt x="19" y="18"/>
                      <a:pt x="10" y="23"/>
                      <a:pt x="9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4"/>
                      <a:pt x="7" y="25"/>
                    </a:cubicBezTo>
                    <a:close/>
                    <a:moveTo>
                      <a:pt x="10" y="24"/>
                    </a:moveTo>
                    <a:cubicBezTo>
                      <a:pt x="10" y="24"/>
                      <a:pt x="11" y="24"/>
                      <a:pt x="11" y="24"/>
                    </a:cubicBezTo>
                    <a:cubicBezTo>
                      <a:pt x="11" y="24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20" y="19"/>
                    </a:cubicBezTo>
                    <a:cubicBezTo>
                      <a:pt x="20" y="19"/>
                      <a:pt x="21" y="19"/>
                      <a:pt x="22" y="18"/>
                    </a:cubicBezTo>
                    <a:cubicBezTo>
                      <a:pt x="25" y="16"/>
                      <a:pt x="28" y="14"/>
                      <a:pt x="29" y="13"/>
                    </a:cubicBezTo>
                    <a:cubicBezTo>
                      <a:pt x="32" y="12"/>
                      <a:pt x="38" y="9"/>
                      <a:pt x="39" y="8"/>
                    </a:cubicBezTo>
                    <a:cubicBezTo>
                      <a:pt x="39" y="8"/>
                      <a:pt x="42" y="7"/>
                      <a:pt x="42" y="7"/>
                    </a:cubicBezTo>
                    <a:cubicBezTo>
                      <a:pt x="42" y="7"/>
                      <a:pt x="43" y="7"/>
                      <a:pt x="42" y="7"/>
                    </a:cubicBezTo>
                    <a:cubicBezTo>
                      <a:pt x="42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4" y="6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5" y="7"/>
                      <a:pt x="45" y="8"/>
                      <a:pt x="45" y="8"/>
                    </a:cubicBezTo>
                    <a:cubicBezTo>
                      <a:pt x="45" y="8"/>
                      <a:pt x="45" y="9"/>
                      <a:pt x="45" y="9"/>
                    </a:cubicBezTo>
                    <a:cubicBezTo>
                      <a:pt x="46" y="9"/>
                      <a:pt x="46" y="10"/>
                      <a:pt x="47" y="11"/>
                    </a:cubicBezTo>
                    <a:cubicBezTo>
                      <a:pt x="48" y="13"/>
                      <a:pt x="48" y="14"/>
                      <a:pt x="48" y="14"/>
                    </a:cubicBezTo>
                    <a:cubicBezTo>
                      <a:pt x="48" y="14"/>
                      <a:pt x="48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5" y="13"/>
                      <a:pt x="44" y="14"/>
                    </a:cubicBezTo>
                    <a:cubicBezTo>
                      <a:pt x="44" y="14"/>
                      <a:pt x="43" y="15"/>
                      <a:pt x="43" y="15"/>
                    </a:cubicBezTo>
                    <a:cubicBezTo>
                      <a:pt x="42" y="15"/>
                      <a:pt x="41" y="16"/>
                      <a:pt x="39" y="17"/>
                    </a:cubicBezTo>
                    <a:cubicBezTo>
                      <a:pt x="38" y="17"/>
                      <a:pt x="35" y="19"/>
                      <a:pt x="34" y="20"/>
                    </a:cubicBezTo>
                    <a:cubicBezTo>
                      <a:pt x="33" y="20"/>
                      <a:pt x="31" y="21"/>
                      <a:pt x="30" y="22"/>
                    </a:cubicBezTo>
                    <a:cubicBezTo>
                      <a:pt x="29" y="22"/>
                      <a:pt x="29" y="23"/>
                      <a:pt x="28" y="23"/>
                    </a:cubicBezTo>
                    <a:cubicBezTo>
                      <a:pt x="27" y="24"/>
                      <a:pt x="22" y="28"/>
                      <a:pt x="20" y="28"/>
                    </a:cubicBezTo>
                    <a:cubicBezTo>
                      <a:pt x="17" y="30"/>
                      <a:pt x="17" y="30"/>
                      <a:pt x="16" y="31"/>
                    </a:cubicBezTo>
                    <a:cubicBezTo>
                      <a:pt x="16" y="31"/>
                      <a:pt x="16" y="31"/>
                      <a:pt x="16" y="32"/>
                    </a:cubicBezTo>
                    <a:cubicBezTo>
                      <a:pt x="17" y="32"/>
                      <a:pt x="18" y="32"/>
                      <a:pt x="18" y="32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1"/>
                      <a:pt x="21" y="30"/>
                      <a:pt x="23" y="29"/>
                    </a:cubicBezTo>
                    <a:cubicBezTo>
                      <a:pt x="24" y="28"/>
                      <a:pt x="25" y="28"/>
                      <a:pt x="25" y="28"/>
                    </a:cubicBezTo>
                    <a:cubicBezTo>
                      <a:pt x="25" y="28"/>
                      <a:pt x="28" y="26"/>
                      <a:pt x="30" y="24"/>
                    </a:cubicBezTo>
                    <a:cubicBezTo>
                      <a:pt x="30" y="24"/>
                      <a:pt x="31" y="24"/>
                      <a:pt x="32" y="23"/>
                    </a:cubicBezTo>
                    <a:cubicBezTo>
                      <a:pt x="33" y="23"/>
                      <a:pt x="34" y="22"/>
                      <a:pt x="35" y="21"/>
                    </a:cubicBezTo>
                    <a:cubicBezTo>
                      <a:pt x="36" y="20"/>
                      <a:pt x="38" y="19"/>
                      <a:pt x="40" y="19"/>
                    </a:cubicBezTo>
                    <a:cubicBezTo>
                      <a:pt x="41" y="18"/>
                      <a:pt x="43" y="17"/>
                      <a:pt x="44" y="17"/>
                    </a:cubicBezTo>
                    <a:cubicBezTo>
                      <a:pt x="46" y="15"/>
                      <a:pt x="46" y="15"/>
                      <a:pt x="45" y="17"/>
                    </a:cubicBezTo>
                    <a:cubicBezTo>
                      <a:pt x="44" y="18"/>
                      <a:pt x="37" y="23"/>
                      <a:pt x="37" y="23"/>
                    </a:cubicBezTo>
                    <a:cubicBezTo>
                      <a:pt x="37" y="23"/>
                      <a:pt x="32" y="25"/>
                      <a:pt x="28" y="27"/>
                    </a:cubicBezTo>
                    <a:cubicBezTo>
                      <a:pt x="27" y="28"/>
                      <a:pt x="25" y="29"/>
                      <a:pt x="25" y="29"/>
                    </a:cubicBezTo>
                    <a:cubicBezTo>
                      <a:pt x="24" y="30"/>
                      <a:pt x="23" y="30"/>
                      <a:pt x="22" y="31"/>
                    </a:cubicBezTo>
                    <a:cubicBezTo>
                      <a:pt x="21" y="31"/>
                      <a:pt x="19" y="32"/>
                      <a:pt x="19" y="32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5" y="32"/>
                      <a:pt x="13" y="29"/>
                      <a:pt x="12" y="26"/>
                    </a:cubicBezTo>
                    <a:cubicBezTo>
                      <a:pt x="11" y="26"/>
                      <a:pt x="11" y="25"/>
                      <a:pt x="11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lose/>
                    <a:moveTo>
                      <a:pt x="13" y="25"/>
                    </a:move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6"/>
                      <a:pt x="15" y="26"/>
                      <a:pt x="17" y="25"/>
                    </a:cubicBezTo>
                    <a:cubicBezTo>
                      <a:pt x="17" y="25"/>
                      <a:pt x="20" y="23"/>
                      <a:pt x="23" y="22"/>
                    </a:cubicBezTo>
                    <a:cubicBezTo>
                      <a:pt x="26" y="20"/>
                      <a:pt x="29" y="18"/>
                      <a:pt x="30" y="17"/>
                    </a:cubicBezTo>
                    <a:cubicBezTo>
                      <a:pt x="32" y="15"/>
                      <a:pt x="40" y="11"/>
                      <a:pt x="42" y="11"/>
                    </a:cubicBezTo>
                    <a:cubicBezTo>
                      <a:pt x="42" y="10"/>
                      <a:pt x="43" y="10"/>
                      <a:pt x="43" y="10"/>
                    </a:cubicBezTo>
                    <a:cubicBezTo>
                      <a:pt x="44" y="9"/>
                      <a:pt x="44" y="8"/>
                      <a:pt x="44" y="8"/>
                    </a:cubicBezTo>
                    <a:cubicBezTo>
                      <a:pt x="43" y="7"/>
                      <a:pt x="43" y="7"/>
                      <a:pt x="42" y="8"/>
                    </a:cubicBezTo>
                    <a:cubicBezTo>
                      <a:pt x="42" y="8"/>
                      <a:pt x="41" y="9"/>
                      <a:pt x="40" y="9"/>
                    </a:cubicBezTo>
                    <a:cubicBezTo>
                      <a:pt x="39" y="9"/>
                      <a:pt x="35" y="12"/>
                      <a:pt x="35" y="12"/>
                    </a:cubicBezTo>
                    <a:cubicBezTo>
                      <a:pt x="33" y="13"/>
                      <a:pt x="31" y="14"/>
                      <a:pt x="31" y="14"/>
                    </a:cubicBezTo>
                    <a:cubicBezTo>
                      <a:pt x="31" y="14"/>
                      <a:pt x="30" y="15"/>
                      <a:pt x="28" y="16"/>
                    </a:cubicBezTo>
                    <a:cubicBezTo>
                      <a:pt x="27" y="17"/>
                      <a:pt x="23" y="19"/>
                      <a:pt x="20" y="21"/>
                    </a:cubicBezTo>
                    <a:cubicBezTo>
                      <a:pt x="16" y="23"/>
                      <a:pt x="13" y="24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lose/>
                    <a:moveTo>
                      <a:pt x="14" y="28"/>
                    </a:move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7" y="29"/>
                      <a:pt x="17" y="28"/>
                    </a:cubicBezTo>
                    <a:cubicBezTo>
                      <a:pt x="18" y="28"/>
                      <a:pt x="19" y="27"/>
                      <a:pt x="21" y="26"/>
                    </a:cubicBezTo>
                    <a:cubicBezTo>
                      <a:pt x="23" y="25"/>
                      <a:pt x="25" y="24"/>
                      <a:pt x="26" y="23"/>
                    </a:cubicBezTo>
                    <a:cubicBezTo>
                      <a:pt x="28" y="22"/>
                      <a:pt x="29" y="21"/>
                      <a:pt x="30" y="21"/>
                    </a:cubicBezTo>
                    <a:cubicBezTo>
                      <a:pt x="31" y="20"/>
                      <a:pt x="33" y="20"/>
                      <a:pt x="33" y="19"/>
                    </a:cubicBezTo>
                    <a:cubicBezTo>
                      <a:pt x="34" y="18"/>
                      <a:pt x="36" y="18"/>
                      <a:pt x="38" y="16"/>
                    </a:cubicBezTo>
                    <a:cubicBezTo>
                      <a:pt x="39" y="16"/>
                      <a:pt x="40" y="15"/>
                      <a:pt x="40" y="15"/>
                    </a:cubicBezTo>
                    <a:cubicBezTo>
                      <a:pt x="41" y="15"/>
                      <a:pt x="41" y="14"/>
                      <a:pt x="41" y="14"/>
                    </a:cubicBezTo>
                    <a:cubicBezTo>
                      <a:pt x="42" y="14"/>
                      <a:pt x="45" y="13"/>
                      <a:pt x="45" y="12"/>
                    </a:cubicBezTo>
                    <a:cubicBezTo>
                      <a:pt x="45" y="12"/>
                      <a:pt x="45" y="11"/>
                      <a:pt x="45" y="11"/>
                    </a:cubicBezTo>
                    <a:cubicBezTo>
                      <a:pt x="45" y="10"/>
                      <a:pt x="44" y="10"/>
                      <a:pt x="43" y="11"/>
                    </a:cubicBezTo>
                    <a:cubicBezTo>
                      <a:pt x="41" y="12"/>
                      <a:pt x="39" y="13"/>
                      <a:pt x="37" y="14"/>
                    </a:cubicBezTo>
                    <a:cubicBezTo>
                      <a:pt x="32" y="17"/>
                      <a:pt x="31" y="18"/>
                      <a:pt x="27" y="20"/>
                    </a:cubicBezTo>
                    <a:cubicBezTo>
                      <a:pt x="25" y="22"/>
                      <a:pt x="23" y="23"/>
                      <a:pt x="22" y="23"/>
                    </a:cubicBezTo>
                    <a:cubicBezTo>
                      <a:pt x="21" y="24"/>
                      <a:pt x="19" y="25"/>
                      <a:pt x="18" y="26"/>
                    </a:cubicBezTo>
                    <a:cubicBezTo>
                      <a:pt x="16" y="27"/>
                      <a:pt x="14" y="27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lose/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3"/>
                      <a:pt x="47" y="3"/>
                      <a:pt x="48" y="3"/>
                    </a:cubicBezTo>
                    <a:cubicBezTo>
                      <a:pt x="48" y="4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5" y="12"/>
                    </a:cubicBezTo>
                    <a:cubicBezTo>
                      <a:pt x="55" y="12"/>
                      <a:pt x="55" y="12"/>
                      <a:pt x="56" y="10"/>
                    </a:cubicBezTo>
                    <a:cubicBezTo>
                      <a:pt x="57" y="9"/>
                      <a:pt x="57" y="8"/>
                      <a:pt x="58" y="7"/>
                    </a:cubicBezTo>
                    <a:cubicBezTo>
                      <a:pt x="58" y="7"/>
                      <a:pt x="59" y="5"/>
                      <a:pt x="59" y="4"/>
                    </a:cubicBezTo>
                    <a:cubicBezTo>
                      <a:pt x="60" y="3"/>
                      <a:pt x="61" y="2"/>
                      <a:pt x="62" y="2"/>
                    </a:cubicBezTo>
                    <a:cubicBezTo>
                      <a:pt x="62" y="2"/>
                      <a:pt x="62" y="2"/>
                      <a:pt x="63" y="2"/>
                    </a:cubicBezTo>
                    <a:cubicBezTo>
                      <a:pt x="63" y="1"/>
                      <a:pt x="63" y="0"/>
                      <a:pt x="63" y="0"/>
                    </a:cubicBezTo>
                    <a:cubicBezTo>
                      <a:pt x="62" y="0"/>
                      <a:pt x="58" y="0"/>
                      <a:pt x="56" y="0"/>
                    </a:cubicBezTo>
                    <a:cubicBezTo>
                      <a:pt x="55" y="0"/>
                      <a:pt x="54" y="1"/>
                      <a:pt x="53" y="1"/>
                    </a:cubicBezTo>
                    <a:cubicBezTo>
                      <a:pt x="52" y="1"/>
                      <a:pt x="51" y="1"/>
                      <a:pt x="51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8" y="1"/>
                      <a:pt x="47" y="1"/>
                      <a:pt x="47" y="2"/>
                    </a:cubicBezTo>
                    <a:close/>
                    <a:moveTo>
                      <a:pt x="51" y="4"/>
                    </a:moveTo>
                    <a:cubicBezTo>
                      <a:pt x="51" y="3"/>
                      <a:pt x="51" y="3"/>
                      <a:pt x="52" y="3"/>
                    </a:cubicBezTo>
                    <a:cubicBezTo>
                      <a:pt x="53" y="3"/>
                      <a:pt x="54" y="3"/>
                      <a:pt x="55" y="2"/>
                    </a:cubicBezTo>
                    <a:cubicBezTo>
                      <a:pt x="56" y="2"/>
                      <a:pt x="57" y="2"/>
                      <a:pt x="57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7" y="4"/>
                      <a:pt x="56" y="5"/>
                    </a:cubicBezTo>
                    <a:cubicBezTo>
                      <a:pt x="55" y="7"/>
                      <a:pt x="55" y="8"/>
                      <a:pt x="55" y="8"/>
                    </a:cubicBezTo>
                    <a:cubicBezTo>
                      <a:pt x="55" y="9"/>
                      <a:pt x="54" y="9"/>
                      <a:pt x="53" y="7"/>
                    </a:cubicBezTo>
                    <a:cubicBezTo>
                      <a:pt x="53" y="6"/>
                      <a:pt x="52" y="5"/>
                      <a:pt x="51" y="5"/>
                    </a:cubicBezTo>
                    <a:cubicBezTo>
                      <a:pt x="51" y="4"/>
                      <a:pt x="51" y="4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820"/>
              <p:cNvSpPr>
                <a:spLocks noEditPoints="1"/>
              </p:cNvSpPr>
              <p:nvPr/>
            </p:nvSpPr>
            <p:spPr bwMode="auto">
              <a:xfrm>
                <a:off x="1041" y="959"/>
                <a:ext cx="72" cy="46"/>
              </a:xfrm>
              <a:custGeom>
                <a:avLst/>
                <a:gdLst>
                  <a:gd name="T0" fmla="*/ 79 w 94"/>
                  <a:gd name="T1" fmla="*/ 16 h 60"/>
                  <a:gd name="T2" fmla="*/ 55 w 94"/>
                  <a:gd name="T3" fmla="*/ 48 h 60"/>
                  <a:gd name="T4" fmla="*/ 58 w 94"/>
                  <a:gd name="T5" fmla="*/ 49 h 60"/>
                  <a:gd name="T6" fmla="*/ 68 w 94"/>
                  <a:gd name="T7" fmla="*/ 33 h 60"/>
                  <a:gd name="T8" fmla="*/ 65 w 94"/>
                  <a:gd name="T9" fmla="*/ 39 h 60"/>
                  <a:gd name="T10" fmla="*/ 63 w 94"/>
                  <a:gd name="T11" fmla="*/ 45 h 60"/>
                  <a:gd name="T12" fmla="*/ 64 w 94"/>
                  <a:gd name="T13" fmla="*/ 51 h 60"/>
                  <a:gd name="T14" fmla="*/ 68 w 94"/>
                  <a:gd name="T15" fmla="*/ 45 h 60"/>
                  <a:gd name="T16" fmla="*/ 70 w 94"/>
                  <a:gd name="T17" fmla="*/ 50 h 60"/>
                  <a:gd name="T18" fmla="*/ 77 w 94"/>
                  <a:gd name="T19" fmla="*/ 57 h 60"/>
                  <a:gd name="T20" fmla="*/ 73 w 94"/>
                  <a:gd name="T21" fmla="*/ 48 h 60"/>
                  <a:gd name="T22" fmla="*/ 73 w 94"/>
                  <a:gd name="T23" fmla="*/ 43 h 60"/>
                  <a:gd name="T24" fmla="*/ 82 w 94"/>
                  <a:gd name="T25" fmla="*/ 44 h 60"/>
                  <a:gd name="T26" fmla="*/ 94 w 94"/>
                  <a:gd name="T27" fmla="*/ 33 h 60"/>
                  <a:gd name="T28" fmla="*/ 81 w 94"/>
                  <a:gd name="T29" fmla="*/ 20 h 60"/>
                  <a:gd name="T30" fmla="*/ 79 w 94"/>
                  <a:gd name="T31" fmla="*/ 41 h 60"/>
                  <a:gd name="T32" fmla="*/ 70 w 94"/>
                  <a:gd name="T33" fmla="*/ 37 h 60"/>
                  <a:gd name="T34" fmla="*/ 81 w 94"/>
                  <a:gd name="T35" fmla="*/ 20 h 60"/>
                  <a:gd name="T36" fmla="*/ 43 w 94"/>
                  <a:gd name="T37" fmla="*/ 17 h 60"/>
                  <a:gd name="T38" fmla="*/ 28 w 94"/>
                  <a:gd name="T39" fmla="*/ 27 h 60"/>
                  <a:gd name="T40" fmla="*/ 29 w 94"/>
                  <a:gd name="T41" fmla="*/ 38 h 60"/>
                  <a:gd name="T42" fmla="*/ 39 w 94"/>
                  <a:gd name="T43" fmla="*/ 45 h 60"/>
                  <a:gd name="T44" fmla="*/ 40 w 94"/>
                  <a:gd name="T45" fmla="*/ 41 h 60"/>
                  <a:gd name="T46" fmla="*/ 34 w 94"/>
                  <a:gd name="T47" fmla="*/ 38 h 60"/>
                  <a:gd name="T48" fmla="*/ 46 w 94"/>
                  <a:gd name="T49" fmla="*/ 33 h 60"/>
                  <a:gd name="T50" fmla="*/ 35 w 94"/>
                  <a:gd name="T51" fmla="*/ 25 h 60"/>
                  <a:gd name="T52" fmla="*/ 46 w 94"/>
                  <a:gd name="T53" fmla="*/ 21 h 60"/>
                  <a:gd name="T54" fmla="*/ 52 w 94"/>
                  <a:gd name="T55" fmla="*/ 19 h 60"/>
                  <a:gd name="T56" fmla="*/ 51 w 94"/>
                  <a:gd name="T57" fmla="*/ 18 h 60"/>
                  <a:gd name="T58" fmla="*/ 27 w 94"/>
                  <a:gd name="T59" fmla="*/ 7 h 60"/>
                  <a:gd name="T60" fmla="*/ 19 w 94"/>
                  <a:gd name="T61" fmla="*/ 11 h 60"/>
                  <a:gd name="T62" fmla="*/ 14 w 94"/>
                  <a:gd name="T63" fmla="*/ 6 h 60"/>
                  <a:gd name="T64" fmla="*/ 9 w 94"/>
                  <a:gd name="T65" fmla="*/ 1 h 60"/>
                  <a:gd name="T66" fmla="*/ 12 w 94"/>
                  <a:gd name="T67" fmla="*/ 14 h 60"/>
                  <a:gd name="T68" fmla="*/ 2 w 94"/>
                  <a:gd name="T69" fmla="*/ 21 h 60"/>
                  <a:gd name="T70" fmla="*/ 1 w 94"/>
                  <a:gd name="T71" fmla="*/ 25 h 60"/>
                  <a:gd name="T72" fmla="*/ 13 w 94"/>
                  <a:gd name="T73" fmla="*/ 18 h 60"/>
                  <a:gd name="T74" fmla="*/ 16 w 94"/>
                  <a:gd name="T75" fmla="*/ 23 h 60"/>
                  <a:gd name="T76" fmla="*/ 16 w 94"/>
                  <a:gd name="T77" fmla="*/ 28 h 60"/>
                  <a:gd name="T78" fmla="*/ 19 w 94"/>
                  <a:gd name="T79" fmla="*/ 32 h 60"/>
                  <a:gd name="T80" fmla="*/ 16 w 94"/>
                  <a:gd name="T81" fmla="*/ 17 h 60"/>
                  <a:gd name="T82" fmla="*/ 26 w 94"/>
                  <a:gd name="T83" fmla="*/ 10 h 60"/>
                  <a:gd name="T84" fmla="*/ 27 w 94"/>
                  <a:gd name="T85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4" h="60">
                    <a:moveTo>
                      <a:pt x="83" y="17"/>
                    </a:moveTo>
                    <a:cubicBezTo>
                      <a:pt x="81" y="17"/>
                      <a:pt x="80" y="16"/>
                      <a:pt x="79" y="16"/>
                    </a:cubicBezTo>
                    <a:cubicBezTo>
                      <a:pt x="72" y="14"/>
                      <a:pt x="71" y="15"/>
                      <a:pt x="69" y="17"/>
                    </a:cubicBezTo>
                    <a:cubicBezTo>
                      <a:pt x="65" y="27"/>
                      <a:pt x="59" y="38"/>
                      <a:pt x="55" y="48"/>
                    </a:cubicBezTo>
                    <a:cubicBezTo>
                      <a:pt x="55" y="50"/>
                      <a:pt x="56" y="50"/>
                      <a:pt x="58" y="50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62" y="43"/>
                      <a:pt x="71" y="17"/>
                      <a:pt x="73" y="18"/>
                    </a:cubicBezTo>
                    <a:cubicBezTo>
                      <a:pt x="74" y="22"/>
                      <a:pt x="69" y="29"/>
                      <a:pt x="68" y="33"/>
                    </a:cubicBezTo>
                    <a:cubicBezTo>
                      <a:pt x="67" y="34"/>
                      <a:pt x="67" y="35"/>
                      <a:pt x="67" y="36"/>
                    </a:cubicBezTo>
                    <a:cubicBezTo>
                      <a:pt x="67" y="37"/>
                      <a:pt x="66" y="38"/>
                      <a:pt x="65" y="39"/>
                    </a:cubicBezTo>
                    <a:cubicBezTo>
                      <a:pt x="65" y="40"/>
                      <a:pt x="65" y="40"/>
                      <a:pt x="65" y="41"/>
                    </a:cubicBezTo>
                    <a:cubicBezTo>
                      <a:pt x="65" y="42"/>
                      <a:pt x="64" y="43"/>
                      <a:pt x="63" y="45"/>
                    </a:cubicBezTo>
                    <a:cubicBezTo>
                      <a:pt x="61" y="47"/>
                      <a:pt x="59" y="49"/>
                      <a:pt x="61" y="51"/>
                    </a:cubicBezTo>
                    <a:cubicBezTo>
                      <a:pt x="62" y="52"/>
                      <a:pt x="63" y="52"/>
                      <a:pt x="64" y="51"/>
                    </a:cubicBezTo>
                    <a:cubicBezTo>
                      <a:pt x="65" y="50"/>
                      <a:pt x="67" y="46"/>
                      <a:pt x="67" y="45"/>
                    </a:cubicBezTo>
                    <a:cubicBezTo>
                      <a:pt x="67" y="42"/>
                      <a:pt x="67" y="42"/>
                      <a:pt x="68" y="45"/>
                    </a:cubicBezTo>
                    <a:cubicBezTo>
                      <a:pt x="69" y="47"/>
                      <a:pt x="69" y="49"/>
                      <a:pt x="70" y="49"/>
                    </a:cubicBezTo>
                    <a:cubicBezTo>
                      <a:pt x="70" y="49"/>
                      <a:pt x="70" y="49"/>
                      <a:pt x="70" y="50"/>
                    </a:cubicBezTo>
                    <a:cubicBezTo>
                      <a:pt x="73" y="59"/>
                      <a:pt x="74" y="60"/>
                      <a:pt x="76" y="59"/>
                    </a:cubicBezTo>
                    <a:cubicBezTo>
                      <a:pt x="77" y="59"/>
                      <a:pt x="77" y="59"/>
                      <a:pt x="77" y="57"/>
                    </a:cubicBezTo>
                    <a:cubicBezTo>
                      <a:pt x="77" y="56"/>
                      <a:pt x="77" y="55"/>
                      <a:pt x="76" y="54"/>
                    </a:cubicBezTo>
                    <a:cubicBezTo>
                      <a:pt x="76" y="53"/>
                      <a:pt x="74" y="51"/>
                      <a:pt x="73" y="48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4" y="43"/>
                      <a:pt x="75" y="43"/>
                      <a:pt x="76" y="44"/>
                    </a:cubicBezTo>
                    <a:cubicBezTo>
                      <a:pt x="77" y="44"/>
                      <a:pt x="79" y="44"/>
                      <a:pt x="82" y="44"/>
                    </a:cubicBezTo>
                    <a:cubicBezTo>
                      <a:pt x="87" y="45"/>
                      <a:pt x="90" y="43"/>
                      <a:pt x="92" y="39"/>
                    </a:cubicBezTo>
                    <a:cubicBezTo>
                      <a:pt x="93" y="37"/>
                      <a:pt x="94" y="36"/>
                      <a:pt x="94" y="33"/>
                    </a:cubicBezTo>
                    <a:cubicBezTo>
                      <a:pt x="94" y="27"/>
                      <a:pt x="90" y="21"/>
                      <a:pt x="83" y="17"/>
                    </a:cubicBezTo>
                    <a:close/>
                    <a:moveTo>
                      <a:pt x="81" y="20"/>
                    </a:moveTo>
                    <a:cubicBezTo>
                      <a:pt x="88" y="24"/>
                      <a:pt x="92" y="33"/>
                      <a:pt x="89" y="38"/>
                    </a:cubicBezTo>
                    <a:cubicBezTo>
                      <a:pt x="87" y="41"/>
                      <a:pt x="84" y="42"/>
                      <a:pt x="79" y="41"/>
                    </a:cubicBezTo>
                    <a:cubicBezTo>
                      <a:pt x="78" y="40"/>
                      <a:pt x="75" y="40"/>
                      <a:pt x="73" y="39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69" y="30"/>
                      <a:pt x="75" y="25"/>
                      <a:pt x="77" y="21"/>
                    </a:cubicBezTo>
                    <a:cubicBezTo>
                      <a:pt x="77" y="19"/>
                      <a:pt x="78" y="18"/>
                      <a:pt x="81" y="20"/>
                    </a:cubicBezTo>
                    <a:close/>
                    <a:moveTo>
                      <a:pt x="51" y="18"/>
                    </a:moveTo>
                    <a:cubicBezTo>
                      <a:pt x="50" y="18"/>
                      <a:pt x="45" y="17"/>
                      <a:pt x="43" y="17"/>
                    </a:cubicBezTo>
                    <a:cubicBezTo>
                      <a:pt x="40" y="16"/>
                      <a:pt x="37" y="17"/>
                      <a:pt x="33" y="21"/>
                    </a:cubicBezTo>
                    <a:cubicBezTo>
                      <a:pt x="30" y="23"/>
                      <a:pt x="29" y="24"/>
                      <a:pt x="28" y="27"/>
                    </a:cubicBezTo>
                    <a:cubicBezTo>
                      <a:pt x="27" y="28"/>
                      <a:pt x="26" y="30"/>
                      <a:pt x="26" y="31"/>
                    </a:cubicBezTo>
                    <a:cubicBezTo>
                      <a:pt x="26" y="32"/>
                      <a:pt x="28" y="36"/>
                      <a:pt x="29" y="38"/>
                    </a:cubicBezTo>
                    <a:cubicBezTo>
                      <a:pt x="29" y="39"/>
                      <a:pt x="33" y="42"/>
                      <a:pt x="37" y="44"/>
                    </a:cubicBezTo>
                    <a:cubicBezTo>
                      <a:pt x="38" y="45"/>
                      <a:pt x="38" y="45"/>
                      <a:pt x="39" y="45"/>
                    </a:cubicBezTo>
                    <a:cubicBezTo>
                      <a:pt x="39" y="46"/>
                      <a:pt x="40" y="45"/>
                      <a:pt x="41" y="44"/>
                    </a:cubicBezTo>
                    <a:cubicBezTo>
                      <a:pt x="41" y="43"/>
                      <a:pt x="41" y="42"/>
                      <a:pt x="40" y="41"/>
                    </a:cubicBezTo>
                    <a:cubicBezTo>
                      <a:pt x="39" y="39"/>
                      <a:pt x="39" y="39"/>
                      <a:pt x="38" y="39"/>
                    </a:cubicBezTo>
                    <a:cubicBezTo>
                      <a:pt x="37" y="40"/>
                      <a:pt x="36" y="40"/>
                      <a:pt x="34" y="38"/>
                    </a:cubicBezTo>
                    <a:cubicBezTo>
                      <a:pt x="32" y="36"/>
                      <a:pt x="30" y="33"/>
                      <a:pt x="30" y="31"/>
                    </a:cubicBezTo>
                    <a:cubicBezTo>
                      <a:pt x="30" y="24"/>
                      <a:pt x="41" y="33"/>
                      <a:pt x="46" y="33"/>
                    </a:cubicBezTo>
                    <a:cubicBezTo>
                      <a:pt x="47" y="32"/>
                      <a:pt x="46" y="29"/>
                      <a:pt x="45" y="28"/>
                    </a:cubicBezTo>
                    <a:cubicBezTo>
                      <a:pt x="40" y="27"/>
                      <a:pt x="39" y="29"/>
                      <a:pt x="35" y="25"/>
                    </a:cubicBezTo>
                    <a:cubicBezTo>
                      <a:pt x="33" y="24"/>
                      <a:pt x="34" y="24"/>
                      <a:pt x="36" y="22"/>
                    </a:cubicBezTo>
                    <a:cubicBezTo>
                      <a:pt x="40" y="19"/>
                      <a:pt x="42" y="19"/>
                      <a:pt x="46" y="21"/>
                    </a:cubicBezTo>
                    <a:cubicBezTo>
                      <a:pt x="52" y="23"/>
                      <a:pt x="52" y="23"/>
                      <a:pt x="53" y="21"/>
                    </a:cubicBezTo>
                    <a:cubicBezTo>
                      <a:pt x="53" y="21"/>
                      <a:pt x="53" y="20"/>
                      <a:pt x="52" y="19"/>
                    </a:cubicBezTo>
                    <a:cubicBezTo>
                      <a:pt x="52" y="19"/>
                      <a:pt x="51" y="19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lose/>
                    <a:moveTo>
                      <a:pt x="27" y="7"/>
                    </a:moveTo>
                    <a:cubicBezTo>
                      <a:pt x="26" y="6"/>
                      <a:pt x="25" y="7"/>
                      <a:pt x="23" y="8"/>
                    </a:cubicBezTo>
                    <a:cubicBezTo>
                      <a:pt x="23" y="8"/>
                      <a:pt x="21" y="9"/>
                      <a:pt x="19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3"/>
                      <a:pt x="12" y="0"/>
                      <a:pt x="11" y="0"/>
                    </a:cubicBezTo>
                    <a:cubicBezTo>
                      <a:pt x="11" y="0"/>
                      <a:pt x="9" y="1"/>
                      <a:pt x="9" y="1"/>
                    </a:cubicBezTo>
                    <a:cubicBezTo>
                      <a:pt x="9" y="1"/>
                      <a:pt x="10" y="4"/>
                      <a:pt x="11" y="8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1" y="15"/>
                      <a:pt x="9" y="16"/>
                      <a:pt x="7" y="18"/>
                    </a:cubicBezTo>
                    <a:cubicBezTo>
                      <a:pt x="5" y="20"/>
                      <a:pt x="3" y="21"/>
                      <a:pt x="2" y="21"/>
                    </a:cubicBezTo>
                    <a:cubicBezTo>
                      <a:pt x="1" y="21"/>
                      <a:pt x="0" y="23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6"/>
                      <a:pt x="4" y="25"/>
                      <a:pt x="4" y="24"/>
                    </a:cubicBezTo>
                    <a:cubicBezTo>
                      <a:pt x="5" y="23"/>
                      <a:pt x="12" y="18"/>
                      <a:pt x="13" y="18"/>
                    </a:cubicBezTo>
                    <a:cubicBezTo>
                      <a:pt x="13" y="17"/>
                      <a:pt x="14" y="18"/>
                      <a:pt x="14" y="19"/>
                    </a:cubicBezTo>
                    <a:cubicBezTo>
                      <a:pt x="14" y="20"/>
                      <a:pt x="15" y="22"/>
                      <a:pt x="16" y="23"/>
                    </a:cubicBezTo>
                    <a:cubicBezTo>
                      <a:pt x="17" y="25"/>
                      <a:pt x="17" y="26"/>
                      <a:pt x="17" y="27"/>
                    </a:cubicBezTo>
                    <a:cubicBezTo>
                      <a:pt x="16" y="27"/>
                      <a:pt x="16" y="28"/>
                      <a:pt x="16" y="28"/>
                    </a:cubicBezTo>
                    <a:cubicBezTo>
                      <a:pt x="17" y="28"/>
                      <a:pt x="17" y="29"/>
                      <a:pt x="17" y="30"/>
                    </a:cubicBezTo>
                    <a:cubicBezTo>
                      <a:pt x="18" y="31"/>
                      <a:pt x="18" y="31"/>
                      <a:pt x="19" y="32"/>
                    </a:cubicBezTo>
                    <a:cubicBezTo>
                      <a:pt x="21" y="32"/>
                      <a:pt x="22" y="29"/>
                      <a:pt x="20" y="25"/>
                    </a:cubicBezTo>
                    <a:cubicBezTo>
                      <a:pt x="19" y="21"/>
                      <a:pt x="17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5"/>
                      <a:pt x="25" y="11"/>
                      <a:pt x="26" y="10"/>
                    </a:cubicBezTo>
                    <a:cubicBezTo>
                      <a:pt x="27" y="10"/>
                      <a:pt x="28" y="9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821"/>
              <p:cNvSpPr>
                <a:spLocks noEditPoints="1"/>
              </p:cNvSpPr>
              <p:nvPr/>
            </p:nvSpPr>
            <p:spPr bwMode="auto">
              <a:xfrm>
                <a:off x="921" y="809"/>
                <a:ext cx="194" cy="73"/>
              </a:xfrm>
              <a:custGeom>
                <a:avLst/>
                <a:gdLst>
                  <a:gd name="T0" fmla="*/ 3 w 254"/>
                  <a:gd name="T1" fmla="*/ 11 h 96"/>
                  <a:gd name="T2" fmla="*/ 58 w 254"/>
                  <a:gd name="T3" fmla="*/ 18 h 96"/>
                  <a:gd name="T4" fmla="*/ 32 w 254"/>
                  <a:gd name="T5" fmla="*/ 52 h 96"/>
                  <a:gd name="T6" fmla="*/ 33 w 254"/>
                  <a:gd name="T7" fmla="*/ 87 h 96"/>
                  <a:gd name="T8" fmla="*/ 0 w 254"/>
                  <a:gd name="T9" fmla="*/ 94 h 96"/>
                  <a:gd name="T10" fmla="*/ 54 w 254"/>
                  <a:gd name="T11" fmla="*/ 94 h 96"/>
                  <a:gd name="T12" fmla="*/ 106 w 254"/>
                  <a:gd name="T13" fmla="*/ 94 h 96"/>
                  <a:gd name="T14" fmla="*/ 170 w 254"/>
                  <a:gd name="T15" fmla="*/ 92 h 96"/>
                  <a:gd name="T16" fmla="*/ 239 w 254"/>
                  <a:gd name="T17" fmla="*/ 82 h 96"/>
                  <a:gd name="T18" fmla="*/ 158 w 254"/>
                  <a:gd name="T19" fmla="*/ 90 h 96"/>
                  <a:gd name="T20" fmla="*/ 110 w 254"/>
                  <a:gd name="T21" fmla="*/ 87 h 96"/>
                  <a:gd name="T22" fmla="*/ 122 w 254"/>
                  <a:gd name="T23" fmla="*/ 79 h 96"/>
                  <a:gd name="T24" fmla="*/ 146 w 254"/>
                  <a:gd name="T25" fmla="*/ 79 h 96"/>
                  <a:gd name="T26" fmla="*/ 149 w 254"/>
                  <a:gd name="T27" fmla="*/ 74 h 96"/>
                  <a:gd name="T28" fmla="*/ 164 w 254"/>
                  <a:gd name="T29" fmla="*/ 65 h 96"/>
                  <a:gd name="T30" fmla="*/ 168 w 254"/>
                  <a:gd name="T31" fmla="*/ 81 h 96"/>
                  <a:gd name="T32" fmla="*/ 209 w 254"/>
                  <a:gd name="T33" fmla="*/ 71 h 96"/>
                  <a:gd name="T34" fmla="*/ 234 w 254"/>
                  <a:gd name="T35" fmla="*/ 53 h 96"/>
                  <a:gd name="T36" fmla="*/ 254 w 254"/>
                  <a:gd name="T37" fmla="*/ 36 h 96"/>
                  <a:gd name="T38" fmla="*/ 226 w 254"/>
                  <a:gd name="T39" fmla="*/ 52 h 96"/>
                  <a:gd name="T40" fmla="*/ 219 w 254"/>
                  <a:gd name="T41" fmla="*/ 57 h 96"/>
                  <a:gd name="T42" fmla="*/ 201 w 254"/>
                  <a:gd name="T43" fmla="*/ 69 h 96"/>
                  <a:gd name="T44" fmla="*/ 170 w 254"/>
                  <a:gd name="T45" fmla="*/ 71 h 96"/>
                  <a:gd name="T46" fmla="*/ 192 w 254"/>
                  <a:gd name="T47" fmla="*/ 57 h 96"/>
                  <a:gd name="T48" fmla="*/ 201 w 254"/>
                  <a:gd name="T49" fmla="*/ 50 h 96"/>
                  <a:gd name="T50" fmla="*/ 176 w 254"/>
                  <a:gd name="T51" fmla="*/ 45 h 96"/>
                  <a:gd name="T52" fmla="*/ 154 w 254"/>
                  <a:gd name="T53" fmla="*/ 59 h 96"/>
                  <a:gd name="T54" fmla="*/ 148 w 254"/>
                  <a:gd name="T55" fmla="*/ 52 h 96"/>
                  <a:gd name="T56" fmla="*/ 139 w 254"/>
                  <a:gd name="T57" fmla="*/ 66 h 96"/>
                  <a:gd name="T58" fmla="*/ 133 w 254"/>
                  <a:gd name="T59" fmla="*/ 79 h 96"/>
                  <a:gd name="T60" fmla="*/ 127 w 254"/>
                  <a:gd name="T61" fmla="*/ 73 h 96"/>
                  <a:gd name="T62" fmla="*/ 135 w 254"/>
                  <a:gd name="T63" fmla="*/ 54 h 96"/>
                  <a:gd name="T64" fmla="*/ 145 w 254"/>
                  <a:gd name="T65" fmla="*/ 13 h 96"/>
                  <a:gd name="T66" fmla="*/ 240 w 254"/>
                  <a:gd name="T67" fmla="*/ 3 h 96"/>
                  <a:gd name="T68" fmla="*/ 141 w 254"/>
                  <a:gd name="T69" fmla="*/ 5 h 96"/>
                  <a:gd name="T70" fmla="*/ 131 w 254"/>
                  <a:gd name="T71" fmla="*/ 5 h 96"/>
                  <a:gd name="T72" fmla="*/ 89 w 254"/>
                  <a:gd name="T73" fmla="*/ 7 h 96"/>
                  <a:gd name="T74" fmla="*/ 60 w 254"/>
                  <a:gd name="T75" fmla="*/ 8 h 96"/>
                  <a:gd name="T76" fmla="*/ 122 w 254"/>
                  <a:gd name="T77" fmla="*/ 10 h 96"/>
                  <a:gd name="T78" fmla="*/ 124 w 254"/>
                  <a:gd name="T79" fmla="*/ 16 h 96"/>
                  <a:gd name="T80" fmla="*/ 121 w 254"/>
                  <a:gd name="T81" fmla="*/ 31 h 96"/>
                  <a:gd name="T82" fmla="*/ 119 w 254"/>
                  <a:gd name="T83" fmla="*/ 55 h 96"/>
                  <a:gd name="T84" fmla="*/ 114 w 254"/>
                  <a:gd name="T85" fmla="*/ 72 h 96"/>
                  <a:gd name="T86" fmla="*/ 104 w 254"/>
                  <a:gd name="T87" fmla="*/ 83 h 96"/>
                  <a:gd name="T88" fmla="*/ 98 w 254"/>
                  <a:gd name="T89" fmla="*/ 45 h 96"/>
                  <a:gd name="T90" fmla="*/ 103 w 254"/>
                  <a:gd name="T91" fmla="*/ 26 h 96"/>
                  <a:gd name="T92" fmla="*/ 116 w 254"/>
                  <a:gd name="T93" fmla="*/ 10 h 96"/>
                  <a:gd name="T94" fmla="*/ 89 w 254"/>
                  <a:gd name="T95" fmla="*/ 13 h 96"/>
                  <a:gd name="T96" fmla="*/ 94 w 254"/>
                  <a:gd name="T97" fmla="*/ 31 h 96"/>
                  <a:gd name="T98" fmla="*/ 68 w 254"/>
                  <a:gd name="T99" fmla="*/ 76 h 96"/>
                  <a:gd name="T100" fmla="*/ 35 w 254"/>
                  <a:gd name="T101" fmla="*/ 65 h 96"/>
                  <a:gd name="T102" fmla="*/ 59 w 254"/>
                  <a:gd name="T103" fmla="*/ 27 h 96"/>
                  <a:gd name="T104" fmla="*/ 136 w 254"/>
                  <a:gd name="T105" fmla="*/ 11 h 96"/>
                  <a:gd name="T106" fmla="*/ 137 w 254"/>
                  <a:gd name="T107" fmla="*/ 32 h 96"/>
                  <a:gd name="T108" fmla="*/ 127 w 254"/>
                  <a:gd name="T109" fmla="*/ 41 h 96"/>
                  <a:gd name="T110" fmla="*/ 129 w 254"/>
                  <a:gd name="T111" fmla="*/ 24 h 96"/>
                  <a:gd name="T112" fmla="*/ 136 w 254"/>
                  <a:gd name="T113" fmla="*/ 11 h 96"/>
                  <a:gd name="T114" fmla="*/ 97 w 254"/>
                  <a:gd name="T115" fmla="*/ 88 h 96"/>
                  <a:gd name="T116" fmla="*/ 82 w 254"/>
                  <a:gd name="T117" fmla="*/ 90 h 96"/>
                  <a:gd name="T118" fmla="*/ 73 w 254"/>
                  <a:gd name="T119" fmla="*/ 81 h 96"/>
                  <a:gd name="T120" fmla="*/ 89 w 254"/>
                  <a:gd name="T121" fmla="*/ 6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4" h="96">
                    <a:moveTo>
                      <a:pt x="10" y="8"/>
                    </a:moveTo>
                    <a:cubicBezTo>
                      <a:pt x="5" y="8"/>
                      <a:pt x="3" y="8"/>
                      <a:pt x="2" y="8"/>
                    </a:cubicBezTo>
                    <a:cubicBezTo>
                      <a:pt x="2" y="9"/>
                      <a:pt x="2" y="10"/>
                      <a:pt x="3" y="11"/>
                    </a:cubicBezTo>
                    <a:cubicBezTo>
                      <a:pt x="4" y="13"/>
                      <a:pt x="4" y="13"/>
                      <a:pt x="10" y="13"/>
                    </a:cubicBezTo>
                    <a:cubicBezTo>
                      <a:pt x="27" y="10"/>
                      <a:pt x="45" y="12"/>
                      <a:pt x="62" y="12"/>
                    </a:cubicBezTo>
                    <a:cubicBezTo>
                      <a:pt x="64" y="12"/>
                      <a:pt x="64" y="12"/>
                      <a:pt x="58" y="18"/>
                    </a:cubicBezTo>
                    <a:cubicBezTo>
                      <a:pt x="51" y="24"/>
                      <a:pt x="39" y="37"/>
                      <a:pt x="39" y="39"/>
                    </a:cubicBezTo>
                    <a:cubicBezTo>
                      <a:pt x="39" y="39"/>
                      <a:pt x="38" y="41"/>
                      <a:pt x="36" y="43"/>
                    </a:cubicBezTo>
                    <a:cubicBezTo>
                      <a:pt x="35" y="45"/>
                      <a:pt x="33" y="49"/>
                      <a:pt x="32" y="52"/>
                    </a:cubicBezTo>
                    <a:cubicBezTo>
                      <a:pt x="31" y="55"/>
                      <a:pt x="29" y="59"/>
                      <a:pt x="28" y="61"/>
                    </a:cubicBezTo>
                    <a:cubicBezTo>
                      <a:pt x="26" y="66"/>
                      <a:pt x="27" y="82"/>
                      <a:pt x="30" y="84"/>
                    </a:cubicBezTo>
                    <a:cubicBezTo>
                      <a:pt x="30" y="84"/>
                      <a:pt x="31" y="86"/>
                      <a:pt x="33" y="87"/>
                    </a:cubicBezTo>
                    <a:cubicBezTo>
                      <a:pt x="34" y="90"/>
                      <a:pt x="34" y="90"/>
                      <a:pt x="33" y="9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2" y="96"/>
                    </a:cubicBezTo>
                    <a:cubicBezTo>
                      <a:pt x="12" y="95"/>
                      <a:pt x="22" y="95"/>
                      <a:pt x="32" y="94"/>
                    </a:cubicBezTo>
                    <a:cubicBezTo>
                      <a:pt x="34" y="94"/>
                      <a:pt x="41" y="94"/>
                      <a:pt x="54" y="94"/>
                    </a:cubicBezTo>
                    <a:cubicBezTo>
                      <a:pt x="61" y="93"/>
                      <a:pt x="68" y="93"/>
                      <a:pt x="69" y="93"/>
                    </a:cubicBezTo>
                    <a:cubicBezTo>
                      <a:pt x="71" y="93"/>
                      <a:pt x="80" y="93"/>
                      <a:pt x="87" y="94"/>
                    </a:cubicBezTo>
                    <a:cubicBezTo>
                      <a:pt x="90" y="94"/>
                      <a:pt x="98" y="94"/>
                      <a:pt x="106" y="94"/>
                    </a:cubicBezTo>
                    <a:cubicBezTo>
                      <a:pt x="114" y="94"/>
                      <a:pt x="126" y="94"/>
                      <a:pt x="133" y="94"/>
                    </a:cubicBezTo>
                    <a:cubicBezTo>
                      <a:pt x="140" y="93"/>
                      <a:pt x="151" y="93"/>
                      <a:pt x="157" y="93"/>
                    </a:cubicBezTo>
                    <a:cubicBezTo>
                      <a:pt x="163" y="92"/>
                      <a:pt x="169" y="92"/>
                      <a:pt x="170" y="92"/>
                    </a:cubicBezTo>
                    <a:cubicBezTo>
                      <a:pt x="193" y="90"/>
                      <a:pt x="217" y="89"/>
                      <a:pt x="240" y="87"/>
                    </a:cubicBezTo>
                    <a:cubicBezTo>
                      <a:pt x="243" y="87"/>
                      <a:pt x="243" y="84"/>
                      <a:pt x="241" y="82"/>
                    </a:cubicBezTo>
                    <a:cubicBezTo>
                      <a:pt x="240" y="81"/>
                      <a:pt x="240" y="81"/>
                      <a:pt x="239" y="82"/>
                    </a:cubicBezTo>
                    <a:cubicBezTo>
                      <a:pt x="234" y="82"/>
                      <a:pt x="203" y="86"/>
                      <a:pt x="195" y="87"/>
                    </a:cubicBezTo>
                    <a:cubicBezTo>
                      <a:pt x="168" y="88"/>
                      <a:pt x="161" y="89"/>
                      <a:pt x="160" y="90"/>
                    </a:cubicBezTo>
                    <a:cubicBezTo>
                      <a:pt x="159" y="91"/>
                      <a:pt x="159" y="91"/>
                      <a:pt x="158" y="90"/>
                    </a:cubicBezTo>
                    <a:cubicBezTo>
                      <a:pt x="157" y="90"/>
                      <a:pt x="150" y="89"/>
                      <a:pt x="137" y="90"/>
                    </a:cubicBezTo>
                    <a:cubicBezTo>
                      <a:pt x="105" y="91"/>
                      <a:pt x="105" y="91"/>
                      <a:pt x="106" y="90"/>
                    </a:cubicBezTo>
                    <a:cubicBezTo>
                      <a:pt x="106" y="90"/>
                      <a:pt x="108" y="88"/>
                      <a:pt x="110" y="87"/>
                    </a:cubicBezTo>
                    <a:cubicBezTo>
                      <a:pt x="112" y="86"/>
                      <a:pt x="115" y="83"/>
                      <a:pt x="117" y="81"/>
                    </a:cubicBezTo>
                    <a:cubicBezTo>
                      <a:pt x="119" y="78"/>
                      <a:pt x="121" y="76"/>
                      <a:pt x="121" y="76"/>
                    </a:cubicBezTo>
                    <a:cubicBezTo>
                      <a:pt x="121" y="76"/>
                      <a:pt x="122" y="77"/>
                      <a:pt x="122" y="79"/>
                    </a:cubicBezTo>
                    <a:cubicBezTo>
                      <a:pt x="124" y="84"/>
                      <a:pt x="129" y="87"/>
                      <a:pt x="133" y="87"/>
                    </a:cubicBezTo>
                    <a:cubicBezTo>
                      <a:pt x="136" y="87"/>
                      <a:pt x="141" y="84"/>
                      <a:pt x="143" y="81"/>
                    </a:cubicBezTo>
                    <a:cubicBezTo>
                      <a:pt x="144" y="80"/>
                      <a:pt x="145" y="79"/>
                      <a:pt x="146" y="79"/>
                    </a:cubicBezTo>
                    <a:cubicBezTo>
                      <a:pt x="146" y="79"/>
                      <a:pt x="147" y="78"/>
                      <a:pt x="147" y="77"/>
                    </a:cubicBezTo>
                    <a:cubicBezTo>
                      <a:pt x="147" y="76"/>
                      <a:pt x="148" y="75"/>
                      <a:pt x="148" y="75"/>
                    </a:cubicBezTo>
                    <a:cubicBezTo>
                      <a:pt x="149" y="75"/>
                      <a:pt x="149" y="75"/>
                      <a:pt x="149" y="74"/>
                    </a:cubicBezTo>
                    <a:cubicBezTo>
                      <a:pt x="150" y="73"/>
                      <a:pt x="151" y="72"/>
                      <a:pt x="151" y="72"/>
                    </a:cubicBezTo>
                    <a:cubicBezTo>
                      <a:pt x="153" y="72"/>
                      <a:pt x="156" y="69"/>
                      <a:pt x="163" y="63"/>
                    </a:cubicBezTo>
                    <a:cubicBezTo>
                      <a:pt x="166" y="60"/>
                      <a:pt x="166" y="61"/>
                      <a:pt x="164" y="65"/>
                    </a:cubicBezTo>
                    <a:cubicBezTo>
                      <a:pt x="163" y="67"/>
                      <a:pt x="163" y="69"/>
                      <a:pt x="163" y="70"/>
                    </a:cubicBezTo>
                    <a:cubicBezTo>
                      <a:pt x="163" y="71"/>
                      <a:pt x="163" y="72"/>
                      <a:pt x="163" y="73"/>
                    </a:cubicBezTo>
                    <a:cubicBezTo>
                      <a:pt x="162" y="75"/>
                      <a:pt x="163" y="77"/>
                      <a:pt x="168" y="81"/>
                    </a:cubicBezTo>
                    <a:cubicBezTo>
                      <a:pt x="173" y="86"/>
                      <a:pt x="181" y="87"/>
                      <a:pt x="187" y="84"/>
                    </a:cubicBezTo>
                    <a:cubicBezTo>
                      <a:pt x="188" y="83"/>
                      <a:pt x="192" y="82"/>
                      <a:pt x="196" y="80"/>
                    </a:cubicBezTo>
                    <a:cubicBezTo>
                      <a:pt x="200" y="79"/>
                      <a:pt x="204" y="76"/>
                      <a:pt x="209" y="71"/>
                    </a:cubicBezTo>
                    <a:cubicBezTo>
                      <a:pt x="214" y="68"/>
                      <a:pt x="219" y="64"/>
                      <a:pt x="221" y="63"/>
                    </a:cubicBezTo>
                    <a:cubicBezTo>
                      <a:pt x="223" y="62"/>
                      <a:pt x="227" y="59"/>
                      <a:pt x="228" y="57"/>
                    </a:cubicBezTo>
                    <a:cubicBezTo>
                      <a:pt x="230" y="55"/>
                      <a:pt x="233" y="53"/>
                      <a:pt x="234" y="53"/>
                    </a:cubicBezTo>
                    <a:cubicBezTo>
                      <a:pt x="235" y="52"/>
                      <a:pt x="236" y="52"/>
                      <a:pt x="236" y="51"/>
                    </a:cubicBezTo>
                    <a:cubicBezTo>
                      <a:pt x="236" y="50"/>
                      <a:pt x="244" y="44"/>
                      <a:pt x="248" y="42"/>
                    </a:cubicBezTo>
                    <a:cubicBezTo>
                      <a:pt x="254" y="38"/>
                      <a:pt x="254" y="38"/>
                      <a:pt x="254" y="36"/>
                    </a:cubicBezTo>
                    <a:cubicBezTo>
                      <a:pt x="252" y="31"/>
                      <a:pt x="249" y="33"/>
                      <a:pt x="241" y="39"/>
                    </a:cubicBezTo>
                    <a:cubicBezTo>
                      <a:pt x="237" y="43"/>
                      <a:pt x="232" y="47"/>
                      <a:pt x="230" y="48"/>
                    </a:cubicBezTo>
                    <a:cubicBezTo>
                      <a:pt x="228" y="50"/>
                      <a:pt x="226" y="52"/>
                      <a:pt x="226" y="52"/>
                    </a:cubicBezTo>
                    <a:cubicBezTo>
                      <a:pt x="226" y="52"/>
                      <a:pt x="225" y="53"/>
                      <a:pt x="225" y="53"/>
                    </a:cubicBezTo>
                    <a:cubicBezTo>
                      <a:pt x="224" y="53"/>
                      <a:pt x="223" y="53"/>
                      <a:pt x="223" y="54"/>
                    </a:cubicBezTo>
                    <a:cubicBezTo>
                      <a:pt x="222" y="55"/>
                      <a:pt x="220" y="56"/>
                      <a:pt x="219" y="57"/>
                    </a:cubicBezTo>
                    <a:cubicBezTo>
                      <a:pt x="217" y="58"/>
                      <a:pt x="213" y="61"/>
                      <a:pt x="209" y="63"/>
                    </a:cubicBezTo>
                    <a:cubicBezTo>
                      <a:pt x="206" y="65"/>
                      <a:pt x="203" y="67"/>
                      <a:pt x="202" y="67"/>
                    </a:cubicBezTo>
                    <a:cubicBezTo>
                      <a:pt x="202" y="67"/>
                      <a:pt x="201" y="68"/>
                      <a:pt x="201" y="69"/>
                    </a:cubicBezTo>
                    <a:cubicBezTo>
                      <a:pt x="200" y="71"/>
                      <a:pt x="189" y="77"/>
                      <a:pt x="182" y="78"/>
                    </a:cubicBezTo>
                    <a:cubicBezTo>
                      <a:pt x="177" y="80"/>
                      <a:pt x="175" y="79"/>
                      <a:pt x="172" y="76"/>
                    </a:cubicBezTo>
                    <a:cubicBezTo>
                      <a:pt x="169" y="74"/>
                      <a:pt x="169" y="74"/>
                      <a:pt x="170" y="71"/>
                    </a:cubicBezTo>
                    <a:cubicBezTo>
                      <a:pt x="170" y="68"/>
                      <a:pt x="172" y="64"/>
                      <a:pt x="175" y="59"/>
                    </a:cubicBezTo>
                    <a:cubicBezTo>
                      <a:pt x="176" y="56"/>
                      <a:pt x="180" y="52"/>
                      <a:pt x="181" y="51"/>
                    </a:cubicBezTo>
                    <a:cubicBezTo>
                      <a:pt x="190" y="50"/>
                      <a:pt x="193" y="51"/>
                      <a:pt x="192" y="57"/>
                    </a:cubicBezTo>
                    <a:cubicBezTo>
                      <a:pt x="192" y="65"/>
                      <a:pt x="199" y="68"/>
                      <a:pt x="200" y="61"/>
                    </a:cubicBezTo>
                    <a:cubicBezTo>
                      <a:pt x="200" y="59"/>
                      <a:pt x="200" y="57"/>
                      <a:pt x="201" y="54"/>
                    </a:cubicBezTo>
                    <a:cubicBezTo>
                      <a:pt x="201" y="52"/>
                      <a:pt x="201" y="50"/>
                      <a:pt x="201" y="50"/>
                    </a:cubicBezTo>
                    <a:cubicBezTo>
                      <a:pt x="197" y="46"/>
                      <a:pt x="196" y="44"/>
                      <a:pt x="194" y="44"/>
                    </a:cubicBezTo>
                    <a:cubicBezTo>
                      <a:pt x="193" y="44"/>
                      <a:pt x="191" y="44"/>
                      <a:pt x="190" y="44"/>
                    </a:cubicBezTo>
                    <a:cubicBezTo>
                      <a:pt x="188" y="43"/>
                      <a:pt x="180" y="44"/>
                      <a:pt x="176" y="45"/>
                    </a:cubicBezTo>
                    <a:cubicBezTo>
                      <a:pt x="173" y="46"/>
                      <a:pt x="166" y="51"/>
                      <a:pt x="159" y="57"/>
                    </a:cubicBezTo>
                    <a:cubicBezTo>
                      <a:pt x="156" y="59"/>
                      <a:pt x="154" y="61"/>
                      <a:pt x="154" y="61"/>
                    </a:cubicBezTo>
                    <a:cubicBezTo>
                      <a:pt x="153" y="61"/>
                      <a:pt x="153" y="60"/>
                      <a:pt x="154" y="59"/>
                    </a:cubicBezTo>
                    <a:cubicBezTo>
                      <a:pt x="154" y="57"/>
                      <a:pt x="154" y="56"/>
                      <a:pt x="153" y="56"/>
                    </a:cubicBezTo>
                    <a:cubicBezTo>
                      <a:pt x="152" y="55"/>
                      <a:pt x="152" y="54"/>
                      <a:pt x="151" y="53"/>
                    </a:cubicBezTo>
                    <a:cubicBezTo>
                      <a:pt x="151" y="52"/>
                      <a:pt x="150" y="52"/>
                      <a:pt x="148" y="52"/>
                    </a:cubicBezTo>
                    <a:cubicBezTo>
                      <a:pt x="146" y="53"/>
                      <a:pt x="144" y="54"/>
                      <a:pt x="143" y="55"/>
                    </a:cubicBezTo>
                    <a:cubicBezTo>
                      <a:pt x="142" y="56"/>
                      <a:pt x="140" y="57"/>
                      <a:pt x="140" y="58"/>
                    </a:cubicBezTo>
                    <a:cubicBezTo>
                      <a:pt x="139" y="58"/>
                      <a:pt x="139" y="63"/>
                      <a:pt x="139" y="66"/>
                    </a:cubicBezTo>
                    <a:cubicBezTo>
                      <a:pt x="140" y="67"/>
                      <a:pt x="140" y="69"/>
                      <a:pt x="141" y="70"/>
                    </a:cubicBezTo>
                    <a:cubicBezTo>
                      <a:pt x="143" y="71"/>
                      <a:pt x="143" y="71"/>
                      <a:pt x="138" y="75"/>
                    </a:cubicBezTo>
                    <a:cubicBezTo>
                      <a:pt x="136" y="78"/>
                      <a:pt x="133" y="79"/>
                      <a:pt x="133" y="79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32" y="80"/>
                      <a:pt x="131" y="80"/>
                      <a:pt x="131" y="80"/>
                    </a:cubicBezTo>
                    <a:cubicBezTo>
                      <a:pt x="129" y="81"/>
                      <a:pt x="128" y="77"/>
                      <a:pt x="127" y="73"/>
                    </a:cubicBezTo>
                    <a:cubicBezTo>
                      <a:pt x="127" y="72"/>
                      <a:pt x="126" y="71"/>
                      <a:pt x="126" y="70"/>
                    </a:cubicBezTo>
                    <a:cubicBezTo>
                      <a:pt x="125" y="70"/>
                      <a:pt x="127" y="67"/>
                      <a:pt x="131" y="60"/>
                    </a:cubicBezTo>
                    <a:cubicBezTo>
                      <a:pt x="134" y="57"/>
                      <a:pt x="135" y="54"/>
                      <a:pt x="135" y="54"/>
                    </a:cubicBezTo>
                    <a:cubicBezTo>
                      <a:pt x="135" y="53"/>
                      <a:pt x="136" y="52"/>
                      <a:pt x="137" y="50"/>
                    </a:cubicBezTo>
                    <a:cubicBezTo>
                      <a:pt x="141" y="44"/>
                      <a:pt x="145" y="32"/>
                      <a:pt x="145" y="22"/>
                    </a:cubicBezTo>
                    <a:cubicBezTo>
                      <a:pt x="145" y="19"/>
                      <a:pt x="145" y="15"/>
                      <a:pt x="145" y="13"/>
                    </a:cubicBezTo>
                    <a:cubicBezTo>
                      <a:pt x="146" y="12"/>
                      <a:pt x="145" y="10"/>
                      <a:pt x="145" y="10"/>
                    </a:cubicBezTo>
                    <a:cubicBezTo>
                      <a:pt x="144" y="9"/>
                      <a:pt x="145" y="8"/>
                      <a:pt x="153" y="8"/>
                    </a:cubicBezTo>
                    <a:cubicBezTo>
                      <a:pt x="184" y="7"/>
                      <a:pt x="239" y="4"/>
                      <a:pt x="240" y="3"/>
                    </a:cubicBezTo>
                    <a:cubicBezTo>
                      <a:pt x="242" y="1"/>
                      <a:pt x="238" y="0"/>
                      <a:pt x="234" y="0"/>
                    </a:cubicBezTo>
                    <a:cubicBezTo>
                      <a:pt x="204" y="3"/>
                      <a:pt x="177" y="3"/>
                      <a:pt x="148" y="5"/>
                    </a:cubicBezTo>
                    <a:cubicBezTo>
                      <a:pt x="144" y="5"/>
                      <a:pt x="141" y="5"/>
                      <a:pt x="141" y="5"/>
                    </a:cubicBezTo>
                    <a:cubicBezTo>
                      <a:pt x="140" y="5"/>
                      <a:pt x="139" y="5"/>
                      <a:pt x="139" y="5"/>
                    </a:cubicBezTo>
                    <a:cubicBezTo>
                      <a:pt x="138" y="4"/>
                      <a:pt x="137" y="4"/>
                      <a:pt x="136" y="4"/>
                    </a:cubicBezTo>
                    <a:cubicBezTo>
                      <a:pt x="135" y="4"/>
                      <a:pt x="133" y="5"/>
                      <a:pt x="131" y="5"/>
                    </a:cubicBezTo>
                    <a:cubicBezTo>
                      <a:pt x="129" y="6"/>
                      <a:pt x="126" y="6"/>
                      <a:pt x="122" y="6"/>
                    </a:cubicBezTo>
                    <a:cubicBezTo>
                      <a:pt x="118" y="6"/>
                      <a:pt x="115" y="6"/>
                      <a:pt x="115" y="6"/>
                    </a:cubicBezTo>
                    <a:cubicBezTo>
                      <a:pt x="114" y="8"/>
                      <a:pt x="91" y="8"/>
                      <a:pt x="89" y="7"/>
                    </a:cubicBezTo>
                    <a:cubicBezTo>
                      <a:pt x="86" y="5"/>
                      <a:pt x="74" y="6"/>
                      <a:pt x="71" y="8"/>
                    </a:cubicBezTo>
                    <a:cubicBezTo>
                      <a:pt x="71" y="8"/>
                      <a:pt x="68" y="8"/>
                      <a:pt x="66" y="8"/>
                    </a:cubicBezTo>
                    <a:cubicBezTo>
                      <a:pt x="63" y="8"/>
                      <a:pt x="61" y="8"/>
                      <a:pt x="60" y="8"/>
                    </a:cubicBezTo>
                    <a:cubicBezTo>
                      <a:pt x="45" y="7"/>
                      <a:pt x="30" y="7"/>
                      <a:pt x="14" y="8"/>
                    </a:cubicBezTo>
                    <a:cubicBezTo>
                      <a:pt x="13" y="8"/>
                      <a:pt x="11" y="8"/>
                      <a:pt x="10" y="8"/>
                    </a:cubicBezTo>
                    <a:close/>
                    <a:moveTo>
                      <a:pt x="122" y="10"/>
                    </a:moveTo>
                    <a:cubicBezTo>
                      <a:pt x="126" y="10"/>
                      <a:pt x="127" y="10"/>
                      <a:pt x="127" y="11"/>
                    </a:cubicBezTo>
                    <a:cubicBezTo>
                      <a:pt x="127" y="12"/>
                      <a:pt x="126" y="13"/>
                      <a:pt x="125" y="13"/>
                    </a:cubicBezTo>
                    <a:cubicBezTo>
                      <a:pt x="125" y="13"/>
                      <a:pt x="124" y="15"/>
                      <a:pt x="124" y="16"/>
                    </a:cubicBezTo>
                    <a:cubicBezTo>
                      <a:pt x="124" y="17"/>
                      <a:pt x="124" y="19"/>
                      <a:pt x="123" y="21"/>
                    </a:cubicBezTo>
                    <a:cubicBezTo>
                      <a:pt x="122" y="23"/>
                      <a:pt x="121" y="26"/>
                      <a:pt x="122" y="28"/>
                    </a:cubicBezTo>
                    <a:cubicBezTo>
                      <a:pt x="122" y="30"/>
                      <a:pt x="122" y="31"/>
                      <a:pt x="121" y="31"/>
                    </a:cubicBezTo>
                    <a:cubicBezTo>
                      <a:pt x="121" y="31"/>
                      <a:pt x="120" y="34"/>
                      <a:pt x="121" y="37"/>
                    </a:cubicBezTo>
                    <a:cubicBezTo>
                      <a:pt x="121" y="39"/>
                      <a:pt x="121" y="43"/>
                      <a:pt x="120" y="46"/>
                    </a:cubicBezTo>
                    <a:cubicBezTo>
                      <a:pt x="120" y="48"/>
                      <a:pt x="119" y="52"/>
                      <a:pt x="119" y="55"/>
                    </a:cubicBezTo>
                    <a:cubicBezTo>
                      <a:pt x="119" y="57"/>
                      <a:pt x="119" y="60"/>
                      <a:pt x="118" y="61"/>
                    </a:cubicBezTo>
                    <a:cubicBezTo>
                      <a:pt x="118" y="62"/>
                      <a:pt x="118" y="63"/>
                      <a:pt x="118" y="64"/>
                    </a:cubicBezTo>
                    <a:cubicBezTo>
                      <a:pt x="118" y="66"/>
                      <a:pt x="117" y="69"/>
                      <a:pt x="114" y="72"/>
                    </a:cubicBezTo>
                    <a:cubicBezTo>
                      <a:pt x="113" y="74"/>
                      <a:pt x="111" y="76"/>
                      <a:pt x="110" y="77"/>
                    </a:cubicBezTo>
                    <a:cubicBezTo>
                      <a:pt x="109" y="79"/>
                      <a:pt x="107" y="81"/>
                      <a:pt x="106" y="82"/>
                    </a:cubicBezTo>
                    <a:cubicBezTo>
                      <a:pt x="105" y="82"/>
                      <a:pt x="104" y="83"/>
                      <a:pt x="104" y="83"/>
                    </a:cubicBezTo>
                    <a:cubicBezTo>
                      <a:pt x="101" y="83"/>
                      <a:pt x="100" y="82"/>
                      <a:pt x="99" y="80"/>
                    </a:cubicBezTo>
                    <a:cubicBezTo>
                      <a:pt x="96" y="74"/>
                      <a:pt x="94" y="55"/>
                      <a:pt x="97" y="49"/>
                    </a:cubicBezTo>
                    <a:cubicBezTo>
                      <a:pt x="97" y="48"/>
                      <a:pt x="98" y="46"/>
                      <a:pt x="98" y="45"/>
                    </a:cubicBezTo>
                    <a:cubicBezTo>
                      <a:pt x="98" y="43"/>
                      <a:pt x="99" y="40"/>
                      <a:pt x="99" y="39"/>
                    </a:cubicBezTo>
                    <a:cubicBezTo>
                      <a:pt x="100" y="37"/>
                      <a:pt x="101" y="35"/>
                      <a:pt x="101" y="33"/>
                    </a:cubicBezTo>
                    <a:cubicBezTo>
                      <a:pt x="101" y="32"/>
                      <a:pt x="102" y="29"/>
                      <a:pt x="103" y="26"/>
                    </a:cubicBezTo>
                    <a:cubicBezTo>
                      <a:pt x="106" y="17"/>
                      <a:pt x="106" y="14"/>
                      <a:pt x="105" y="13"/>
                    </a:cubicBezTo>
                    <a:cubicBezTo>
                      <a:pt x="104" y="12"/>
                      <a:pt x="104" y="11"/>
                      <a:pt x="104" y="11"/>
                    </a:cubicBezTo>
                    <a:cubicBezTo>
                      <a:pt x="105" y="11"/>
                      <a:pt x="110" y="10"/>
                      <a:pt x="116" y="10"/>
                    </a:cubicBezTo>
                    <a:cubicBezTo>
                      <a:pt x="118" y="10"/>
                      <a:pt x="120" y="10"/>
                      <a:pt x="122" y="10"/>
                    </a:cubicBezTo>
                    <a:close/>
                    <a:moveTo>
                      <a:pt x="82" y="12"/>
                    </a:moveTo>
                    <a:cubicBezTo>
                      <a:pt x="85" y="12"/>
                      <a:pt x="87" y="12"/>
                      <a:pt x="89" y="13"/>
                    </a:cubicBezTo>
                    <a:cubicBezTo>
                      <a:pt x="91" y="14"/>
                      <a:pt x="93" y="14"/>
                      <a:pt x="94" y="14"/>
                    </a:cubicBezTo>
                    <a:cubicBezTo>
                      <a:pt x="97" y="15"/>
                      <a:pt x="97" y="17"/>
                      <a:pt x="96" y="21"/>
                    </a:cubicBezTo>
                    <a:cubicBezTo>
                      <a:pt x="96" y="24"/>
                      <a:pt x="95" y="28"/>
                      <a:pt x="94" y="31"/>
                    </a:cubicBezTo>
                    <a:cubicBezTo>
                      <a:pt x="91" y="43"/>
                      <a:pt x="88" y="49"/>
                      <a:pt x="83" y="54"/>
                    </a:cubicBezTo>
                    <a:cubicBezTo>
                      <a:pt x="82" y="55"/>
                      <a:pt x="79" y="60"/>
                      <a:pt x="79" y="61"/>
                    </a:cubicBezTo>
                    <a:cubicBezTo>
                      <a:pt x="79" y="62"/>
                      <a:pt x="70" y="74"/>
                      <a:pt x="68" y="76"/>
                    </a:cubicBezTo>
                    <a:cubicBezTo>
                      <a:pt x="67" y="77"/>
                      <a:pt x="63" y="79"/>
                      <a:pt x="59" y="82"/>
                    </a:cubicBezTo>
                    <a:cubicBezTo>
                      <a:pt x="49" y="87"/>
                      <a:pt x="42" y="88"/>
                      <a:pt x="39" y="85"/>
                    </a:cubicBezTo>
                    <a:cubicBezTo>
                      <a:pt x="33" y="79"/>
                      <a:pt x="32" y="75"/>
                      <a:pt x="35" y="65"/>
                    </a:cubicBezTo>
                    <a:cubicBezTo>
                      <a:pt x="37" y="56"/>
                      <a:pt x="42" y="46"/>
                      <a:pt x="48" y="38"/>
                    </a:cubicBezTo>
                    <a:cubicBezTo>
                      <a:pt x="51" y="34"/>
                      <a:pt x="54" y="31"/>
                      <a:pt x="55" y="31"/>
                    </a:cubicBezTo>
                    <a:cubicBezTo>
                      <a:pt x="55" y="31"/>
                      <a:pt x="57" y="29"/>
                      <a:pt x="59" y="27"/>
                    </a:cubicBezTo>
                    <a:cubicBezTo>
                      <a:pt x="63" y="23"/>
                      <a:pt x="69" y="17"/>
                      <a:pt x="74" y="14"/>
                    </a:cubicBezTo>
                    <a:cubicBezTo>
                      <a:pt x="76" y="13"/>
                      <a:pt x="79" y="12"/>
                      <a:pt x="82" y="12"/>
                    </a:cubicBezTo>
                    <a:close/>
                    <a:moveTo>
                      <a:pt x="136" y="11"/>
                    </a:moveTo>
                    <a:cubicBezTo>
                      <a:pt x="136" y="11"/>
                      <a:pt x="136" y="11"/>
                      <a:pt x="136" y="11"/>
                    </a:cubicBezTo>
                    <a:cubicBezTo>
                      <a:pt x="137" y="11"/>
                      <a:pt x="137" y="11"/>
                      <a:pt x="138" y="11"/>
                    </a:cubicBezTo>
                    <a:cubicBezTo>
                      <a:pt x="140" y="13"/>
                      <a:pt x="139" y="24"/>
                      <a:pt x="137" y="32"/>
                    </a:cubicBezTo>
                    <a:cubicBezTo>
                      <a:pt x="134" y="42"/>
                      <a:pt x="133" y="44"/>
                      <a:pt x="130" y="48"/>
                    </a:cubicBezTo>
                    <a:cubicBezTo>
                      <a:pt x="125" y="56"/>
                      <a:pt x="126" y="56"/>
                      <a:pt x="126" y="51"/>
                    </a:cubicBezTo>
                    <a:cubicBezTo>
                      <a:pt x="126" y="48"/>
                      <a:pt x="126" y="44"/>
                      <a:pt x="127" y="41"/>
                    </a:cubicBezTo>
                    <a:cubicBezTo>
                      <a:pt x="127" y="38"/>
                      <a:pt x="127" y="35"/>
                      <a:pt x="127" y="33"/>
                    </a:cubicBezTo>
                    <a:cubicBezTo>
                      <a:pt x="127" y="32"/>
                      <a:pt x="128" y="30"/>
                      <a:pt x="128" y="28"/>
                    </a:cubicBezTo>
                    <a:cubicBezTo>
                      <a:pt x="128" y="26"/>
                      <a:pt x="129" y="24"/>
                      <a:pt x="129" y="24"/>
                    </a:cubicBezTo>
                    <a:cubicBezTo>
                      <a:pt x="130" y="23"/>
                      <a:pt x="131" y="21"/>
                      <a:pt x="131" y="19"/>
                    </a:cubicBezTo>
                    <a:cubicBezTo>
                      <a:pt x="132" y="17"/>
                      <a:pt x="133" y="14"/>
                      <a:pt x="134" y="13"/>
                    </a:cubicBezTo>
                    <a:cubicBezTo>
                      <a:pt x="135" y="11"/>
                      <a:pt x="136" y="11"/>
                      <a:pt x="136" y="11"/>
                    </a:cubicBezTo>
                    <a:close/>
                    <a:moveTo>
                      <a:pt x="89" y="60"/>
                    </a:moveTo>
                    <a:cubicBezTo>
                      <a:pt x="89" y="60"/>
                      <a:pt x="89" y="61"/>
                      <a:pt x="89" y="62"/>
                    </a:cubicBezTo>
                    <a:cubicBezTo>
                      <a:pt x="91" y="79"/>
                      <a:pt x="92" y="83"/>
                      <a:pt x="97" y="88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93" y="90"/>
                      <a:pt x="93" y="90"/>
                      <a:pt x="93" y="90"/>
                    </a:cubicBezTo>
                    <a:cubicBezTo>
                      <a:pt x="89" y="91"/>
                      <a:pt x="84" y="90"/>
                      <a:pt x="82" y="90"/>
                    </a:cubicBezTo>
                    <a:cubicBezTo>
                      <a:pt x="80" y="90"/>
                      <a:pt x="74" y="89"/>
                      <a:pt x="69" y="89"/>
                    </a:cubicBezTo>
                    <a:cubicBezTo>
                      <a:pt x="60" y="90"/>
                      <a:pt x="60" y="90"/>
                      <a:pt x="68" y="85"/>
                    </a:cubicBezTo>
                    <a:cubicBezTo>
                      <a:pt x="71" y="83"/>
                      <a:pt x="73" y="82"/>
                      <a:pt x="73" y="81"/>
                    </a:cubicBezTo>
                    <a:cubicBezTo>
                      <a:pt x="73" y="81"/>
                      <a:pt x="75" y="79"/>
                      <a:pt x="76" y="77"/>
                    </a:cubicBezTo>
                    <a:cubicBezTo>
                      <a:pt x="79" y="74"/>
                      <a:pt x="85" y="66"/>
                      <a:pt x="87" y="62"/>
                    </a:cubicBezTo>
                    <a:cubicBezTo>
                      <a:pt x="88" y="61"/>
                      <a:pt x="88" y="60"/>
                      <a:pt x="89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822"/>
              <p:cNvSpPr>
                <a:spLocks noEditPoints="1"/>
              </p:cNvSpPr>
              <p:nvPr/>
            </p:nvSpPr>
            <p:spPr bwMode="auto">
              <a:xfrm>
                <a:off x="862" y="831"/>
                <a:ext cx="55" cy="56"/>
              </a:xfrm>
              <a:custGeom>
                <a:avLst/>
                <a:gdLst>
                  <a:gd name="T0" fmla="*/ 26 w 72"/>
                  <a:gd name="T1" fmla="*/ 2 h 73"/>
                  <a:gd name="T2" fmla="*/ 6 w 72"/>
                  <a:gd name="T3" fmla="*/ 19 h 73"/>
                  <a:gd name="T4" fmla="*/ 0 w 72"/>
                  <a:gd name="T5" fmla="*/ 42 h 73"/>
                  <a:gd name="T6" fmla="*/ 3 w 72"/>
                  <a:gd name="T7" fmla="*/ 52 h 73"/>
                  <a:gd name="T8" fmla="*/ 5 w 72"/>
                  <a:gd name="T9" fmla="*/ 56 h 73"/>
                  <a:gd name="T10" fmla="*/ 9 w 72"/>
                  <a:gd name="T11" fmla="*/ 61 h 73"/>
                  <a:gd name="T12" fmla="*/ 18 w 72"/>
                  <a:gd name="T13" fmla="*/ 68 h 73"/>
                  <a:gd name="T14" fmla="*/ 32 w 72"/>
                  <a:gd name="T15" fmla="*/ 71 h 73"/>
                  <a:gd name="T16" fmla="*/ 50 w 72"/>
                  <a:gd name="T17" fmla="*/ 72 h 73"/>
                  <a:gd name="T18" fmla="*/ 61 w 72"/>
                  <a:gd name="T19" fmla="*/ 64 h 73"/>
                  <a:gd name="T20" fmla="*/ 72 w 72"/>
                  <a:gd name="T21" fmla="*/ 37 h 73"/>
                  <a:gd name="T22" fmla="*/ 69 w 72"/>
                  <a:gd name="T23" fmla="*/ 22 h 73"/>
                  <a:gd name="T24" fmla="*/ 67 w 72"/>
                  <a:gd name="T25" fmla="*/ 18 h 73"/>
                  <a:gd name="T26" fmla="*/ 47 w 72"/>
                  <a:gd name="T27" fmla="*/ 2 h 73"/>
                  <a:gd name="T28" fmla="*/ 36 w 72"/>
                  <a:gd name="T29" fmla="*/ 0 h 73"/>
                  <a:gd name="T30" fmla="*/ 38 w 72"/>
                  <a:gd name="T31" fmla="*/ 8 h 73"/>
                  <a:gd name="T32" fmla="*/ 21 w 72"/>
                  <a:gd name="T33" fmla="*/ 16 h 73"/>
                  <a:gd name="T34" fmla="*/ 13 w 72"/>
                  <a:gd name="T35" fmla="*/ 13 h 73"/>
                  <a:gd name="T36" fmla="*/ 21 w 72"/>
                  <a:gd name="T37" fmla="*/ 6 h 73"/>
                  <a:gd name="T38" fmla="*/ 36 w 72"/>
                  <a:gd name="T39" fmla="*/ 2 h 73"/>
                  <a:gd name="T40" fmla="*/ 36 w 72"/>
                  <a:gd name="T41" fmla="*/ 16 h 73"/>
                  <a:gd name="T42" fmla="*/ 43 w 72"/>
                  <a:gd name="T43" fmla="*/ 23 h 73"/>
                  <a:gd name="T44" fmla="*/ 42 w 72"/>
                  <a:gd name="T45" fmla="*/ 31 h 73"/>
                  <a:gd name="T46" fmla="*/ 41 w 72"/>
                  <a:gd name="T47" fmla="*/ 35 h 73"/>
                  <a:gd name="T48" fmla="*/ 31 w 72"/>
                  <a:gd name="T49" fmla="*/ 39 h 73"/>
                  <a:gd name="T50" fmla="*/ 23 w 72"/>
                  <a:gd name="T51" fmla="*/ 38 h 73"/>
                  <a:gd name="T52" fmla="*/ 17 w 72"/>
                  <a:gd name="T53" fmla="*/ 30 h 73"/>
                  <a:gd name="T54" fmla="*/ 20 w 72"/>
                  <a:gd name="T55" fmla="*/ 18 h 73"/>
                  <a:gd name="T56" fmla="*/ 34 w 72"/>
                  <a:gd name="T57" fmla="*/ 14 h 73"/>
                  <a:gd name="T58" fmla="*/ 63 w 72"/>
                  <a:gd name="T59" fmla="*/ 19 h 73"/>
                  <a:gd name="T60" fmla="*/ 67 w 72"/>
                  <a:gd name="T61" fmla="*/ 26 h 73"/>
                  <a:gd name="T62" fmla="*/ 63 w 72"/>
                  <a:gd name="T63" fmla="*/ 30 h 73"/>
                  <a:gd name="T64" fmla="*/ 56 w 72"/>
                  <a:gd name="T65" fmla="*/ 21 h 73"/>
                  <a:gd name="T66" fmla="*/ 61 w 72"/>
                  <a:gd name="T67" fmla="*/ 17 h 73"/>
                  <a:gd name="T68" fmla="*/ 54 w 72"/>
                  <a:gd name="T69" fmla="*/ 24 h 73"/>
                  <a:gd name="T70" fmla="*/ 60 w 72"/>
                  <a:gd name="T71" fmla="*/ 33 h 73"/>
                  <a:gd name="T72" fmla="*/ 59 w 72"/>
                  <a:gd name="T73" fmla="*/ 46 h 73"/>
                  <a:gd name="T74" fmla="*/ 46 w 72"/>
                  <a:gd name="T75" fmla="*/ 38 h 73"/>
                  <a:gd name="T76" fmla="*/ 46 w 72"/>
                  <a:gd name="T77" fmla="*/ 24 h 73"/>
                  <a:gd name="T78" fmla="*/ 52 w 72"/>
                  <a:gd name="T79" fmla="*/ 24 h 73"/>
                  <a:gd name="T80" fmla="*/ 20 w 72"/>
                  <a:gd name="T81" fmla="*/ 39 h 73"/>
                  <a:gd name="T82" fmla="*/ 27 w 72"/>
                  <a:gd name="T83" fmla="*/ 45 h 73"/>
                  <a:gd name="T84" fmla="*/ 29 w 72"/>
                  <a:gd name="T85" fmla="*/ 54 h 73"/>
                  <a:gd name="T86" fmla="*/ 19 w 72"/>
                  <a:gd name="T87" fmla="*/ 65 h 73"/>
                  <a:gd name="T88" fmla="*/ 13 w 72"/>
                  <a:gd name="T89" fmla="*/ 61 h 73"/>
                  <a:gd name="T90" fmla="*/ 11 w 72"/>
                  <a:gd name="T91" fmla="*/ 60 h 73"/>
                  <a:gd name="T92" fmla="*/ 3 w 72"/>
                  <a:gd name="T93" fmla="*/ 44 h 73"/>
                  <a:gd name="T94" fmla="*/ 4 w 72"/>
                  <a:gd name="T95" fmla="*/ 42 h 73"/>
                  <a:gd name="T96" fmla="*/ 8 w 72"/>
                  <a:gd name="T97" fmla="*/ 39 h 73"/>
                  <a:gd name="T98" fmla="*/ 59 w 72"/>
                  <a:gd name="T99" fmla="*/ 49 h 73"/>
                  <a:gd name="T100" fmla="*/ 63 w 72"/>
                  <a:gd name="T101" fmla="*/ 52 h 73"/>
                  <a:gd name="T102" fmla="*/ 63 w 72"/>
                  <a:gd name="T103" fmla="*/ 56 h 73"/>
                  <a:gd name="T104" fmla="*/ 55 w 72"/>
                  <a:gd name="T105" fmla="*/ 67 h 73"/>
                  <a:gd name="T106" fmla="*/ 50 w 72"/>
                  <a:gd name="T107" fmla="*/ 68 h 73"/>
                  <a:gd name="T108" fmla="*/ 47 w 72"/>
                  <a:gd name="T109" fmla="*/ 62 h 73"/>
                  <a:gd name="T110" fmla="*/ 53 w 72"/>
                  <a:gd name="T111" fmla="*/ 52 h 73"/>
                  <a:gd name="T112" fmla="*/ 59 w 72"/>
                  <a:gd name="T113" fmla="*/ 49 h 73"/>
                  <a:gd name="T114" fmla="*/ 36 w 72"/>
                  <a:gd name="T115" fmla="*/ 58 h 73"/>
                  <a:gd name="T116" fmla="*/ 46 w 72"/>
                  <a:gd name="T117" fmla="*/ 66 h 73"/>
                  <a:gd name="T118" fmla="*/ 28 w 72"/>
                  <a:gd name="T119" fmla="*/ 68 h 73"/>
                  <a:gd name="T120" fmla="*/ 30 w 72"/>
                  <a:gd name="T121" fmla="*/ 5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" h="73">
                    <a:moveTo>
                      <a:pt x="36" y="0"/>
                    </a:moveTo>
                    <a:cubicBezTo>
                      <a:pt x="34" y="0"/>
                      <a:pt x="31" y="0"/>
                      <a:pt x="29" y="1"/>
                    </a:cubicBezTo>
                    <a:cubicBezTo>
                      <a:pt x="29" y="1"/>
                      <a:pt x="27" y="1"/>
                      <a:pt x="26" y="2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5" y="7"/>
                      <a:pt x="9" y="13"/>
                      <a:pt x="8" y="15"/>
                    </a:cubicBezTo>
                    <a:cubicBezTo>
                      <a:pt x="7" y="16"/>
                      <a:pt x="6" y="17"/>
                      <a:pt x="6" y="19"/>
                    </a:cubicBezTo>
                    <a:cubicBezTo>
                      <a:pt x="4" y="21"/>
                      <a:pt x="1" y="28"/>
                      <a:pt x="2" y="28"/>
                    </a:cubicBezTo>
                    <a:cubicBezTo>
                      <a:pt x="2" y="28"/>
                      <a:pt x="2" y="29"/>
                      <a:pt x="1" y="29"/>
                    </a:cubicBezTo>
                    <a:cubicBezTo>
                      <a:pt x="0" y="32"/>
                      <a:pt x="0" y="38"/>
                      <a:pt x="0" y="42"/>
                    </a:cubicBezTo>
                    <a:cubicBezTo>
                      <a:pt x="1" y="48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2"/>
                      <a:pt x="3" y="52"/>
                      <a:pt x="3" y="52"/>
                    </a:cubicBezTo>
                    <a:cubicBezTo>
                      <a:pt x="3" y="53"/>
                      <a:pt x="4" y="53"/>
                      <a:pt x="4" y="53"/>
                    </a:cubicBezTo>
                    <a:cubicBezTo>
                      <a:pt x="4" y="53"/>
                      <a:pt x="4" y="54"/>
                      <a:pt x="4" y="54"/>
                    </a:cubicBezTo>
                    <a:cubicBezTo>
                      <a:pt x="4" y="54"/>
                      <a:pt x="5" y="55"/>
                      <a:pt x="5" y="56"/>
                    </a:cubicBezTo>
                    <a:cubicBezTo>
                      <a:pt x="6" y="57"/>
                      <a:pt x="6" y="58"/>
                      <a:pt x="7" y="58"/>
                    </a:cubicBezTo>
                    <a:cubicBezTo>
                      <a:pt x="7" y="58"/>
                      <a:pt x="7" y="59"/>
                      <a:pt x="8" y="60"/>
                    </a:cubicBezTo>
                    <a:cubicBezTo>
                      <a:pt x="8" y="60"/>
                      <a:pt x="9" y="61"/>
                      <a:pt x="9" y="61"/>
                    </a:cubicBezTo>
                    <a:cubicBezTo>
                      <a:pt x="9" y="61"/>
                      <a:pt x="9" y="62"/>
                      <a:pt x="10" y="62"/>
                    </a:cubicBezTo>
                    <a:cubicBezTo>
                      <a:pt x="10" y="63"/>
                      <a:pt x="11" y="64"/>
                      <a:pt x="12" y="64"/>
                    </a:cubicBezTo>
                    <a:cubicBezTo>
                      <a:pt x="14" y="65"/>
                      <a:pt x="17" y="67"/>
                      <a:pt x="18" y="68"/>
                    </a:cubicBezTo>
                    <a:cubicBezTo>
                      <a:pt x="19" y="69"/>
                      <a:pt x="20" y="69"/>
                      <a:pt x="22" y="69"/>
                    </a:cubicBezTo>
                    <a:cubicBezTo>
                      <a:pt x="23" y="69"/>
                      <a:pt x="25" y="70"/>
                      <a:pt x="25" y="70"/>
                    </a:cubicBezTo>
                    <a:cubicBezTo>
                      <a:pt x="26" y="70"/>
                      <a:pt x="29" y="71"/>
                      <a:pt x="32" y="71"/>
                    </a:cubicBezTo>
                    <a:cubicBezTo>
                      <a:pt x="36" y="72"/>
                      <a:pt x="45" y="72"/>
                      <a:pt x="46" y="72"/>
                    </a:cubicBezTo>
                    <a:cubicBezTo>
                      <a:pt x="47" y="72"/>
                      <a:pt x="48" y="72"/>
                      <a:pt x="48" y="72"/>
                    </a:cubicBezTo>
                    <a:cubicBezTo>
                      <a:pt x="49" y="73"/>
                      <a:pt x="49" y="73"/>
                      <a:pt x="50" y="72"/>
                    </a:cubicBezTo>
                    <a:cubicBezTo>
                      <a:pt x="51" y="72"/>
                      <a:pt x="51" y="71"/>
                      <a:pt x="51" y="71"/>
                    </a:cubicBezTo>
                    <a:cubicBezTo>
                      <a:pt x="52" y="71"/>
                      <a:pt x="56" y="69"/>
                      <a:pt x="58" y="68"/>
                    </a:cubicBezTo>
                    <a:cubicBezTo>
                      <a:pt x="58" y="67"/>
                      <a:pt x="60" y="66"/>
                      <a:pt x="61" y="64"/>
                    </a:cubicBezTo>
                    <a:cubicBezTo>
                      <a:pt x="63" y="62"/>
                      <a:pt x="64" y="60"/>
                      <a:pt x="67" y="56"/>
                    </a:cubicBezTo>
                    <a:cubicBezTo>
                      <a:pt x="68" y="52"/>
                      <a:pt x="70" y="49"/>
                      <a:pt x="70" y="49"/>
                    </a:cubicBezTo>
                    <a:cubicBezTo>
                      <a:pt x="72" y="43"/>
                      <a:pt x="72" y="43"/>
                      <a:pt x="72" y="37"/>
                    </a:cubicBezTo>
                    <a:cubicBezTo>
                      <a:pt x="72" y="32"/>
                      <a:pt x="72" y="32"/>
                      <a:pt x="71" y="28"/>
                    </a:cubicBezTo>
                    <a:cubicBezTo>
                      <a:pt x="70" y="26"/>
                      <a:pt x="70" y="24"/>
                      <a:pt x="70" y="24"/>
                    </a:cubicBezTo>
                    <a:cubicBezTo>
                      <a:pt x="70" y="24"/>
                      <a:pt x="69" y="23"/>
                      <a:pt x="69" y="22"/>
                    </a:cubicBezTo>
                    <a:cubicBezTo>
                      <a:pt x="68" y="21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19"/>
                      <a:pt x="67" y="18"/>
                      <a:pt x="67" y="18"/>
                    </a:cubicBezTo>
                    <a:cubicBezTo>
                      <a:pt x="67" y="17"/>
                      <a:pt x="59" y="9"/>
                      <a:pt x="58" y="9"/>
                    </a:cubicBezTo>
                    <a:cubicBezTo>
                      <a:pt x="58" y="9"/>
                      <a:pt x="57" y="9"/>
                      <a:pt x="54" y="6"/>
                    </a:cubicBezTo>
                    <a:cubicBezTo>
                      <a:pt x="52" y="4"/>
                      <a:pt x="48" y="2"/>
                      <a:pt x="47" y="2"/>
                    </a:cubicBezTo>
                    <a:cubicBezTo>
                      <a:pt x="47" y="2"/>
                      <a:pt x="46" y="2"/>
                      <a:pt x="45" y="1"/>
                    </a:cubicBezTo>
                    <a:cubicBezTo>
                      <a:pt x="43" y="0"/>
                      <a:pt x="42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lose/>
                    <a:moveTo>
                      <a:pt x="36" y="2"/>
                    </a:moveTo>
                    <a:cubicBezTo>
                      <a:pt x="38" y="2"/>
                      <a:pt x="39" y="3"/>
                      <a:pt x="40" y="3"/>
                    </a:cubicBezTo>
                    <a:cubicBezTo>
                      <a:pt x="40" y="4"/>
                      <a:pt x="39" y="7"/>
                      <a:pt x="38" y="8"/>
                    </a:cubicBezTo>
                    <a:cubicBezTo>
                      <a:pt x="36" y="10"/>
                      <a:pt x="33" y="12"/>
                      <a:pt x="25" y="14"/>
                    </a:cubicBezTo>
                    <a:cubicBezTo>
                      <a:pt x="24" y="14"/>
                      <a:pt x="23" y="15"/>
                      <a:pt x="23" y="15"/>
                    </a:cubicBezTo>
                    <a:cubicBezTo>
                      <a:pt x="22" y="15"/>
                      <a:pt x="21" y="15"/>
                      <a:pt x="21" y="16"/>
                    </a:cubicBezTo>
                    <a:cubicBezTo>
                      <a:pt x="19" y="16"/>
                      <a:pt x="18" y="16"/>
                      <a:pt x="16" y="16"/>
                    </a:cubicBezTo>
                    <a:cubicBezTo>
                      <a:pt x="15" y="15"/>
                      <a:pt x="14" y="14"/>
                      <a:pt x="14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7" y="9"/>
                      <a:pt x="19" y="7"/>
                      <a:pt x="19" y="7"/>
                    </a:cubicBezTo>
                    <a:cubicBezTo>
                      <a:pt x="20" y="7"/>
                      <a:pt x="21" y="6"/>
                      <a:pt x="21" y="6"/>
                    </a:cubicBezTo>
                    <a:cubicBezTo>
                      <a:pt x="22" y="6"/>
                      <a:pt x="23" y="5"/>
                      <a:pt x="24" y="5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31" y="3"/>
                      <a:pt x="34" y="2"/>
                      <a:pt x="36" y="2"/>
                    </a:cubicBezTo>
                    <a:close/>
                    <a:moveTo>
                      <a:pt x="34" y="13"/>
                    </a:moveTo>
                    <a:cubicBezTo>
                      <a:pt x="34" y="13"/>
                      <a:pt x="34" y="13"/>
                      <a:pt x="34" y="14"/>
                    </a:cubicBezTo>
                    <a:cubicBezTo>
                      <a:pt x="34" y="14"/>
                      <a:pt x="35" y="15"/>
                      <a:pt x="36" y="16"/>
                    </a:cubicBezTo>
                    <a:cubicBezTo>
                      <a:pt x="37" y="16"/>
                      <a:pt x="37" y="17"/>
                      <a:pt x="37" y="18"/>
                    </a:cubicBezTo>
                    <a:cubicBezTo>
                      <a:pt x="37" y="18"/>
                      <a:pt x="39" y="20"/>
                      <a:pt x="41" y="21"/>
                    </a:cubicBezTo>
                    <a:cubicBezTo>
                      <a:pt x="41" y="22"/>
                      <a:pt x="42" y="22"/>
                      <a:pt x="43" y="23"/>
                    </a:cubicBezTo>
                    <a:cubicBezTo>
                      <a:pt x="43" y="24"/>
                      <a:pt x="43" y="24"/>
                      <a:pt x="43" y="26"/>
                    </a:cubicBezTo>
                    <a:cubicBezTo>
                      <a:pt x="43" y="27"/>
                      <a:pt x="43" y="28"/>
                      <a:pt x="43" y="28"/>
                    </a:cubicBezTo>
                    <a:cubicBezTo>
                      <a:pt x="42" y="29"/>
                      <a:pt x="42" y="30"/>
                      <a:pt x="42" y="31"/>
                    </a:cubicBezTo>
                    <a:cubicBezTo>
                      <a:pt x="42" y="32"/>
                      <a:pt x="42" y="33"/>
                      <a:pt x="41" y="34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6"/>
                      <a:pt x="41" y="36"/>
                      <a:pt x="41" y="35"/>
                    </a:cubicBezTo>
                    <a:cubicBezTo>
                      <a:pt x="40" y="35"/>
                      <a:pt x="40" y="36"/>
                      <a:pt x="39" y="36"/>
                    </a:cubicBezTo>
                    <a:cubicBezTo>
                      <a:pt x="38" y="37"/>
                      <a:pt x="36" y="38"/>
                      <a:pt x="34" y="38"/>
                    </a:cubicBezTo>
                    <a:cubicBezTo>
                      <a:pt x="34" y="38"/>
                      <a:pt x="32" y="39"/>
                      <a:pt x="31" y="39"/>
                    </a:cubicBezTo>
                    <a:cubicBezTo>
                      <a:pt x="26" y="40"/>
                      <a:pt x="26" y="40"/>
                      <a:pt x="25" y="39"/>
                    </a:cubicBezTo>
                    <a:cubicBezTo>
                      <a:pt x="25" y="39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3" y="38"/>
                    </a:cubicBezTo>
                    <a:cubicBezTo>
                      <a:pt x="22" y="37"/>
                      <a:pt x="19" y="35"/>
                      <a:pt x="19" y="34"/>
                    </a:cubicBezTo>
                    <a:cubicBezTo>
                      <a:pt x="18" y="34"/>
                      <a:pt x="18" y="34"/>
                      <a:pt x="17" y="34"/>
                    </a:cubicBezTo>
                    <a:cubicBezTo>
                      <a:pt x="17" y="33"/>
                      <a:pt x="17" y="33"/>
                      <a:pt x="17" y="30"/>
                    </a:cubicBezTo>
                    <a:cubicBezTo>
                      <a:pt x="17" y="28"/>
                      <a:pt x="17" y="26"/>
                      <a:pt x="17" y="25"/>
                    </a:cubicBezTo>
                    <a:cubicBezTo>
                      <a:pt x="18" y="23"/>
                      <a:pt x="18" y="21"/>
                      <a:pt x="18" y="21"/>
                    </a:cubicBezTo>
                    <a:cubicBezTo>
                      <a:pt x="18" y="19"/>
                      <a:pt x="18" y="19"/>
                      <a:pt x="20" y="18"/>
                    </a:cubicBezTo>
                    <a:cubicBezTo>
                      <a:pt x="21" y="18"/>
                      <a:pt x="22" y="18"/>
                      <a:pt x="23" y="17"/>
                    </a:cubicBezTo>
                    <a:cubicBezTo>
                      <a:pt x="24" y="17"/>
                      <a:pt x="27" y="16"/>
                      <a:pt x="29" y="15"/>
                    </a:cubicBezTo>
                    <a:cubicBezTo>
                      <a:pt x="31" y="15"/>
                      <a:pt x="33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lose/>
                    <a:moveTo>
                      <a:pt x="61" y="17"/>
                    </a:move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20"/>
                      <a:pt x="65" y="22"/>
                      <a:pt x="65" y="23"/>
                    </a:cubicBezTo>
                    <a:cubicBezTo>
                      <a:pt x="66" y="24"/>
                      <a:pt x="67" y="25"/>
                      <a:pt x="67" y="25"/>
                    </a:cubicBezTo>
                    <a:cubicBezTo>
                      <a:pt x="67" y="25"/>
                      <a:pt x="67" y="26"/>
                      <a:pt x="67" y="26"/>
                    </a:cubicBezTo>
                    <a:cubicBezTo>
                      <a:pt x="68" y="27"/>
                      <a:pt x="68" y="27"/>
                      <a:pt x="66" y="28"/>
                    </a:cubicBezTo>
                    <a:cubicBezTo>
                      <a:pt x="65" y="28"/>
                      <a:pt x="64" y="29"/>
                      <a:pt x="63" y="29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1" y="28"/>
                      <a:pt x="60" y="27"/>
                      <a:pt x="59" y="26"/>
                    </a:cubicBezTo>
                    <a:cubicBezTo>
                      <a:pt x="56" y="23"/>
                      <a:pt x="55" y="21"/>
                      <a:pt x="56" y="21"/>
                    </a:cubicBezTo>
                    <a:cubicBezTo>
                      <a:pt x="56" y="21"/>
                      <a:pt x="57" y="21"/>
                      <a:pt x="57" y="20"/>
                    </a:cubicBezTo>
                    <a:cubicBezTo>
                      <a:pt x="57" y="20"/>
                      <a:pt x="58" y="19"/>
                      <a:pt x="59" y="19"/>
                    </a:cubicBezTo>
                    <a:lnTo>
                      <a:pt x="61" y="17"/>
                    </a:lnTo>
                    <a:close/>
                    <a:moveTo>
                      <a:pt x="53" y="23"/>
                    </a:moveTo>
                    <a:cubicBezTo>
                      <a:pt x="53" y="23"/>
                      <a:pt x="53" y="23"/>
                      <a:pt x="53" y="23"/>
                    </a:cubicBezTo>
                    <a:cubicBezTo>
                      <a:pt x="54" y="23"/>
                      <a:pt x="54" y="24"/>
                      <a:pt x="54" y="24"/>
                    </a:cubicBezTo>
                    <a:cubicBezTo>
                      <a:pt x="54" y="24"/>
                      <a:pt x="56" y="26"/>
                      <a:pt x="57" y="28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5"/>
                      <a:pt x="60" y="38"/>
                      <a:pt x="60" y="39"/>
                    </a:cubicBezTo>
                    <a:cubicBezTo>
                      <a:pt x="60" y="39"/>
                      <a:pt x="60" y="40"/>
                      <a:pt x="60" y="42"/>
                    </a:cubicBezTo>
                    <a:cubicBezTo>
                      <a:pt x="60" y="46"/>
                      <a:pt x="60" y="46"/>
                      <a:pt x="59" y="46"/>
                    </a:cubicBezTo>
                    <a:cubicBezTo>
                      <a:pt x="59" y="46"/>
                      <a:pt x="58" y="46"/>
                      <a:pt x="57" y="46"/>
                    </a:cubicBezTo>
                    <a:cubicBezTo>
                      <a:pt x="56" y="47"/>
                      <a:pt x="55" y="46"/>
                      <a:pt x="54" y="45"/>
                    </a:cubicBezTo>
                    <a:cubicBezTo>
                      <a:pt x="53" y="44"/>
                      <a:pt x="50" y="42"/>
                      <a:pt x="46" y="38"/>
                    </a:cubicBezTo>
                    <a:cubicBezTo>
                      <a:pt x="43" y="37"/>
                      <a:pt x="43" y="36"/>
                      <a:pt x="43" y="36"/>
                    </a:cubicBezTo>
                    <a:cubicBezTo>
                      <a:pt x="44" y="34"/>
                      <a:pt x="45" y="28"/>
                      <a:pt x="45" y="26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8" y="24"/>
                      <a:pt x="49" y="24"/>
                      <a:pt x="50" y="24"/>
                    </a:cubicBezTo>
                    <a:cubicBezTo>
                      <a:pt x="51" y="24"/>
                      <a:pt x="51" y="24"/>
                      <a:pt x="52" y="24"/>
                    </a:cubicBezTo>
                    <a:cubicBezTo>
                      <a:pt x="53" y="24"/>
                      <a:pt x="53" y="23"/>
                      <a:pt x="53" y="23"/>
                    </a:cubicBezTo>
                    <a:close/>
                    <a:moveTo>
                      <a:pt x="14" y="35"/>
                    </a:moveTo>
                    <a:cubicBezTo>
                      <a:pt x="15" y="35"/>
                      <a:pt x="15" y="35"/>
                      <a:pt x="20" y="39"/>
                    </a:cubicBezTo>
                    <a:cubicBezTo>
                      <a:pt x="22" y="40"/>
                      <a:pt x="24" y="41"/>
                      <a:pt x="24" y="41"/>
                    </a:cubicBezTo>
                    <a:cubicBezTo>
                      <a:pt x="24" y="42"/>
                      <a:pt x="25" y="42"/>
                      <a:pt x="25" y="42"/>
                    </a:cubicBezTo>
                    <a:cubicBezTo>
                      <a:pt x="26" y="43"/>
                      <a:pt x="27" y="43"/>
                      <a:pt x="27" y="45"/>
                    </a:cubicBezTo>
                    <a:cubicBezTo>
                      <a:pt x="27" y="46"/>
                      <a:pt x="27" y="47"/>
                      <a:pt x="28" y="49"/>
                    </a:cubicBezTo>
                    <a:cubicBezTo>
                      <a:pt x="28" y="50"/>
                      <a:pt x="29" y="51"/>
                      <a:pt x="29" y="52"/>
                    </a:cubicBezTo>
                    <a:cubicBezTo>
                      <a:pt x="29" y="53"/>
                      <a:pt x="29" y="54"/>
                      <a:pt x="29" y="54"/>
                    </a:cubicBezTo>
                    <a:cubicBezTo>
                      <a:pt x="29" y="55"/>
                      <a:pt x="29" y="56"/>
                      <a:pt x="26" y="59"/>
                    </a:cubicBezTo>
                    <a:cubicBezTo>
                      <a:pt x="24" y="61"/>
                      <a:pt x="21" y="63"/>
                      <a:pt x="20" y="63"/>
                    </a:cubicBezTo>
                    <a:cubicBezTo>
                      <a:pt x="20" y="64"/>
                      <a:pt x="19" y="64"/>
                      <a:pt x="19" y="65"/>
                    </a:cubicBezTo>
                    <a:cubicBezTo>
                      <a:pt x="19" y="65"/>
                      <a:pt x="19" y="65"/>
                      <a:pt x="15" y="63"/>
                    </a:cubicBezTo>
                    <a:cubicBezTo>
                      <a:pt x="14" y="62"/>
                      <a:pt x="13" y="62"/>
                      <a:pt x="13" y="62"/>
                    </a:cubicBezTo>
                    <a:cubicBezTo>
                      <a:pt x="13" y="62"/>
                      <a:pt x="13" y="62"/>
                      <a:pt x="13" y="61"/>
                    </a:cubicBezTo>
                    <a:cubicBezTo>
                      <a:pt x="13" y="61"/>
                      <a:pt x="13" y="61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0"/>
                      <a:pt x="11" y="60"/>
                      <a:pt x="11" y="60"/>
                    </a:cubicBezTo>
                    <a:cubicBezTo>
                      <a:pt x="11" y="60"/>
                      <a:pt x="10" y="60"/>
                      <a:pt x="10" y="58"/>
                    </a:cubicBezTo>
                    <a:cubicBezTo>
                      <a:pt x="9" y="57"/>
                      <a:pt x="5" y="51"/>
                      <a:pt x="4" y="50"/>
                    </a:cubicBezTo>
                    <a:cubicBezTo>
                      <a:pt x="4" y="49"/>
                      <a:pt x="3" y="48"/>
                      <a:pt x="3" y="44"/>
                    </a:cubicBezTo>
                    <a:cubicBezTo>
                      <a:pt x="3" y="44"/>
                      <a:pt x="3" y="43"/>
                      <a:pt x="3" y="43"/>
                    </a:cubicBezTo>
                    <a:cubicBezTo>
                      <a:pt x="3" y="43"/>
                      <a:pt x="3" y="42"/>
                      <a:pt x="3" y="42"/>
                    </a:cubicBezTo>
                    <a:cubicBezTo>
                      <a:pt x="3" y="42"/>
                      <a:pt x="4" y="42"/>
                      <a:pt x="4" y="42"/>
                    </a:cubicBezTo>
                    <a:cubicBezTo>
                      <a:pt x="4" y="42"/>
                      <a:pt x="5" y="42"/>
                      <a:pt x="5" y="41"/>
                    </a:cubicBezTo>
                    <a:cubicBezTo>
                      <a:pt x="6" y="41"/>
                      <a:pt x="7" y="40"/>
                      <a:pt x="7" y="40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9" y="39"/>
                      <a:pt x="9" y="39"/>
                      <a:pt x="9" y="38"/>
                    </a:cubicBezTo>
                    <a:cubicBezTo>
                      <a:pt x="9" y="38"/>
                      <a:pt x="13" y="35"/>
                      <a:pt x="14" y="35"/>
                    </a:cubicBezTo>
                    <a:close/>
                    <a:moveTo>
                      <a:pt x="59" y="49"/>
                    </a:moveTo>
                    <a:cubicBezTo>
                      <a:pt x="60" y="49"/>
                      <a:pt x="61" y="49"/>
                      <a:pt x="61" y="50"/>
                    </a:cubicBezTo>
                    <a:cubicBezTo>
                      <a:pt x="61" y="51"/>
                      <a:pt x="61" y="51"/>
                      <a:pt x="62" y="51"/>
                    </a:cubicBezTo>
                    <a:cubicBezTo>
                      <a:pt x="62" y="51"/>
                      <a:pt x="63" y="51"/>
                      <a:pt x="63" y="52"/>
                    </a:cubicBezTo>
                    <a:cubicBezTo>
                      <a:pt x="63" y="52"/>
                      <a:pt x="64" y="53"/>
                      <a:pt x="65" y="52"/>
                    </a:cubicBezTo>
                    <a:cubicBezTo>
                      <a:pt x="66" y="52"/>
                      <a:pt x="66" y="52"/>
                      <a:pt x="65" y="53"/>
                    </a:cubicBezTo>
                    <a:cubicBezTo>
                      <a:pt x="65" y="54"/>
                      <a:pt x="64" y="55"/>
                      <a:pt x="63" y="56"/>
                    </a:cubicBezTo>
                    <a:cubicBezTo>
                      <a:pt x="63" y="57"/>
                      <a:pt x="63" y="58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3" y="59"/>
                      <a:pt x="56" y="67"/>
                      <a:pt x="55" y="67"/>
                    </a:cubicBezTo>
                    <a:cubicBezTo>
                      <a:pt x="54" y="68"/>
                      <a:pt x="53" y="68"/>
                      <a:pt x="53" y="68"/>
                    </a:cubicBezTo>
                    <a:cubicBezTo>
                      <a:pt x="52" y="68"/>
                      <a:pt x="52" y="68"/>
                      <a:pt x="51" y="69"/>
                    </a:cubicBezTo>
                    <a:cubicBezTo>
                      <a:pt x="50" y="69"/>
                      <a:pt x="50" y="69"/>
                      <a:pt x="50" y="68"/>
                    </a:cubicBezTo>
                    <a:cubicBezTo>
                      <a:pt x="49" y="68"/>
                      <a:pt x="49" y="67"/>
                      <a:pt x="49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66"/>
                      <a:pt x="48" y="65"/>
                      <a:pt x="47" y="62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50" y="56"/>
                      <a:pt x="52" y="54"/>
                      <a:pt x="53" y="52"/>
                    </a:cubicBezTo>
                    <a:cubicBezTo>
                      <a:pt x="55" y="49"/>
                      <a:pt x="55" y="49"/>
                      <a:pt x="58" y="49"/>
                    </a:cubicBezTo>
                    <a:cubicBezTo>
                      <a:pt x="58" y="49"/>
                      <a:pt x="58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lose/>
                    <a:moveTo>
                      <a:pt x="31" y="57"/>
                    </a:moveTo>
                    <a:cubicBezTo>
                      <a:pt x="32" y="57"/>
                      <a:pt x="33" y="57"/>
                      <a:pt x="34" y="58"/>
                    </a:cubicBezTo>
                    <a:cubicBezTo>
                      <a:pt x="34" y="58"/>
                      <a:pt x="35" y="58"/>
                      <a:pt x="36" y="58"/>
                    </a:cubicBezTo>
                    <a:cubicBezTo>
                      <a:pt x="39" y="59"/>
                      <a:pt x="44" y="61"/>
                      <a:pt x="44" y="61"/>
                    </a:cubicBezTo>
                    <a:cubicBezTo>
                      <a:pt x="44" y="61"/>
                      <a:pt x="45" y="62"/>
                      <a:pt x="45" y="62"/>
                    </a:cubicBezTo>
                    <a:cubicBezTo>
                      <a:pt x="45" y="63"/>
                      <a:pt x="45" y="65"/>
                      <a:pt x="46" y="66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3" y="70"/>
                      <a:pt x="31" y="69"/>
                      <a:pt x="28" y="68"/>
                    </a:cubicBezTo>
                    <a:cubicBezTo>
                      <a:pt x="26" y="67"/>
                      <a:pt x="24" y="67"/>
                      <a:pt x="23" y="67"/>
                    </a:cubicBezTo>
                    <a:cubicBezTo>
                      <a:pt x="22" y="67"/>
                      <a:pt x="21" y="67"/>
                      <a:pt x="21" y="66"/>
                    </a:cubicBezTo>
                    <a:cubicBezTo>
                      <a:pt x="21" y="66"/>
                      <a:pt x="29" y="58"/>
                      <a:pt x="30" y="58"/>
                    </a:cubicBezTo>
                    <a:cubicBezTo>
                      <a:pt x="30" y="58"/>
                      <a:pt x="30" y="58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823"/>
              <p:cNvSpPr>
                <a:spLocks noEditPoints="1"/>
              </p:cNvSpPr>
              <p:nvPr/>
            </p:nvSpPr>
            <p:spPr bwMode="auto">
              <a:xfrm>
                <a:off x="461" y="1200"/>
                <a:ext cx="100" cy="59"/>
              </a:xfrm>
              <a:custGeom>
                <a:avLst/>
                <a:gdLst>
                  <a:gd name="T0" fmla="*/ 55 w 132"/>
                  <a:gd name="T1" fmla="*/ 6 h 78"/>
                  <a:gd name="T2" fmla="*/ 37 w 132"/>
                  <a:gd name="T3" fmla="*/ 13 h 78"/>
                  <a:gd name="T4" fmla="*/ 28 w 132"/>
                  <a:gd name="T5" fmla="*/ 42 h 78"/>
                  <a:gd name="T6" fmla="*/ 22 w 132"/>
                  <a:gd name="T7" fmla="*/ 44 h 78"/>
                  <a:gd name="T8" fmla="*/ 17 w 132"/>
                  <a:gd name="T9" fmla="*/ 48 h 78"/>
                  <a:gd name="T10" fmla="*/ 27 w 132"/>
                  <a:gd name="T11" fmla="*/ 47 h 78"/>
                  <a:gd name="T12" fmla="*/ 20 w 132"/>
                  <a:gd name="T13" fmla="*/ 51 h 78"/>
                  <a:gd name="T14" fmla="*/ 18 w 132"/>
                  <a:gd name="T15" fmla="*/ 54 h 78"/>
                  <a:gd name="T16" fmla="*/ 28 w 132"/>
                  <a:gd name="T17" fmla="*/ 53 h 78"/>
                  <a:gd name="T18" fmla="*/ 92 w 132"/>
                  <a:gd name="T19" fmla="*/ 68 h 78"/>
                  <a:gd name="T20" fmla="*/ 95 w 132"/>
                  <a:gd name="T21" fmla="*/ 66 h 78"/>
                  <a:gd name="T22" fmla="*/ 96 w 132"/>
                  <a:gd name="T23" fmla="*/ 59 h 78"/>
                  <a:gd name="T24" fmla="*/ 114 w 132"/>
                  <a:gd name="T25" fmla="*/ 25 h 78"/>
                  <a:gd name="T26" fmla="*/ 103 w 132"/>
                  <a:gd name="T27" fmla="*/ 25 h 78"/>
                  <a:gd name="T28" fmla="*/ 110 w 132"/>
                  <a:gd name="T29" fmla="*/ 21 h 78"/>
                  <a:gd name="T30" fmla="*/ 112 w 132"/>
                  <a:gd name="T31" fmla="*/ 17 h 78"/>
                  <a:gd name="T32" fmla="*/ 99 w 132"/>
                  <a:gd name="T33" fmla="*/ 23 h 78"/>
                  <a:gd name="T34" fmla="*/ 81 w 132"/>
                  <a:gd name="T35" fmla="*/ 2 h 78"/>
                  <a:gd name="T36" fmla="*/ 60 w 132"/>
                  <a:gd name="T37" fmla="*/ 5 h 78"/>
                  <a:gd name="T38" fmla="*/ 75 w 132"/>
                  <a:gd name="T39" fmla="*/ 5 h 78"/>
                  <a:gd name="T40" fmla="*/ 94 w 132"/>
                  <a:gd name="T41" fmla="*/ 22 h 78"/>
                  <a:gd name="T42" fmla="*/ 99 w 132"/>
                  <a:gd name="T43" fmla="*/ 32 h 78"/>
                  <a:gd name="T44" fmla="*/ 90 w 132"/>
                  <a:gd name="T45" fmla="*/ 64 h 78"/>
                  <a:gd name="T46" fmla="*/ 49 w 132"/>
                  <a:gd name="T47" fmla="*/ 74 h 78"/>
                  <a:gd name="T48" fmla="*/ 47 w 132"/>
                  <a:gd name="T49" fmla="*/ 72 h 78"/>
                  <a:gd name="T50" fmla="*/ 30 w 132"/>
                  <a:gd name="T51" fmla="*/ 49 h 78"/>
                  <a:gd name="T52" fmla="*/ 32 w 132"/>
                  <a:gd name="T53" fmla="*/ 40 h 78"/>
                  <a:gd name="T54" fmla="*/ 40 w 132"/>
                  <a:gd name="T55" fmla="*/ 15 h 78"/>
                  <a:gd name="T56" fmla="*/ 63 w 132"/>
                  <a:gd name="T57" fmla="*/ 8 h 78"/>
                  <a:gd name="T58" fmla="*/ 58 w 132"/>
                  <a:gd name="T59" fmla="*/ 13 h 78"/>
                  <a:gd name="T60" fmla="*/ 44 w 132"/>
                  <a:gd name="T61" fmla="*/ 20 h 78"/>
                  <a:gd name="T62" fmla="*/ 56 w 132"/>
                  <a:gd name="T63" fmla="*/ 17 h 78"/>
                  <a:gd name="T64" fmla="*/ 69 w 132"/>
                  <a:gd name="T65" fmla="*/ 13 h 78"/>
                  <a:gd name="T66" fmla="*/ 76 w 132"/>
                  <a:gd name="T67" fmla="*/ 9 h 78"/>
                  <a:gd name="T68" fmla="*/ 125 w 132"/>
                  <a:gd name="T69" fmla="*/ 4 h 78"/>
                  <a:gd name="T70" fmla="*/ 119 w 132"/>
                  <a:gd name="T71" fmla="*/ 14 h 78"/>
                  <a:gd name="T72" fmla="*/ 123 w 132"/>
                  <a:gd name="T73" fmla="*/ 25 h 78"/>
                  <a:gd name="T74" fmla="*/ 131 w 132"/>
                  <a:gd name="T75" fmla="*/ 12 h 78"/>
                  <a:gd name="T76" fmla="*/ 125 w 132"/>
                  <a:gd name="T77" fmla="*/ 4 h 78"/>
                  <a:gd name="T78" fmla="*/ 126 w 132"/>
                  <a:gd name="T79" fmla="*/ 6 h 78"/>
                  <a:gd name="T80" fmla="*/ 129 w 132"/>
                  <a:gd name="T81" fmla="*/ 16 h 78"/>
                  <a:gd name="T82" fmla="*/ 125 w 132"/>
                  <a:gd name="T83" fmla="*/ 22 h 78"/>
                  <a:gd name="T84" fmla="*/ 122 w 132"/>
                  <a:gd name="T85" fmla="*/ 12 h 78"/>
                  <a:gd name="T86" fmla="*/ 125 w 132"/>
                  <a:gd name="T87" fmla="*/ 7 h 78"/>
                  <a:gd name="T88" fmla="*/ 7 w 132"/>
                  <a:gd name="T89" fmla="*/ 39 h 78"/>
                  <a:gd name="T90" fmla="*/ 2 w 132"/>
                  <a:gd name="T91" fmla="*/ 49 h 78"/>
                  <a:gd name="T92" fmla="*/ 12 w 132"/>
                  <a:gd name="T93" fmla="*/ 53 h 78"/>
                  <a:gd name="T94" fmla="*/ 9 w 132"/>
                  <a:gd name="T95" fmla="*/ 40 h 78"/>
                  <a:gd name="T96" fmla="*/ 7 w 132"/>
                  <a:gd name="T97" fmla="*/ 41 h 78"/>
                  <a:gd name="T98" fmla="*/ 8 w 132"/>
                  <a:gd name="T99" fmla="*/ 55 h 78"/>
                  <a:gd name="T100" fmla="*/ 7 w 132"/>
                  <a:gd name="T101" fmla="*/ 41 h 78"/>
                  <a:gd name="T102" fmla="*/ 58 w 132"/>
                  <a:gd name="T103" fmla="*/ 68 h 78"/>
                  <a:gd name="T104" fmla="*/ 55 w 132"/>
                  <a:gd name="T105" fmla="*/ 72 h 78"/>
                  <a:gd name="T106" fmla="*/ 82 w 132"/>
                  <a:gd name="T107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78">
                    <a:moveTo>
                      <a:pt x="60" y="5"/>
                    </a:moveTo>
                    <a:cubicBezTo>
                      <a:pt x="58" y="5"/>
                      <a:pt x="56" y="6"/>
                      <a:pt x="55" y="6"/>
                    </a:cubicBezTo>
                    <a:cubicBezTo>
                      <a:pt x="51" y="7"/>
                      <a:pt x="47" y="9"/>
                      <a:pt x="44" y="10"/>
                    </a:cubicBezTo>
                    <a:cubicBezTo>
                      <a:pt x="39" y="11"/>
                      <a:pt x="37" y="12"/>
                      <a:pt x="37" y="13"/>
                    </a:cubicBezTo>
                    <a:cubicBezTo>
                      <a:pt x="37" y="20"/>
                      <a:pt x="29" y="34"/>
                      <a:pt x="29" y="40"/>
                    </a:cubicBezTo>
                    <a:cubicBezTo>
                      <a:pt x="29" y="41"/>
                      <a:pt x="28" y="42"/>
                      <a:pt x="28" y="42"/>
                    </a:cubicBezTo>
                    <a:cubicBezTo>
                      <a:pt x="27" y="43"/>
                      <a:pt x="27" y="43"/>
                      <a:pt x="26" y="43"/>
                    </a:cubicBezTo>
                    <a:cubicBezTo>
                      <a:pt x="25" y="42"/>
                      <a:pt x="23" y="43"/>
                      <a:pt x="22" y="44"/>
                    </a:cubicBezTo>
                    <a:cubicBezTo>
                      <a:pt x="21" y="44"/>
                      <a:pt x="20" y="45"/>
                      <a:pt x="19" y="45"/>
                    </a:cubicBezTo>
                    <a:cubicBezTo>
                      <a:pt x="17" y="46"/>
                      <a:pt x="16" y="47"/>
                      <a:pt x="17" y="48"/>
                    </a:cubicBezTo>
                    <a:cubicBezTo>
                      <a:pt x="18" y="49"/>
                      <a:pt x="19" y="49"/>
                      <a:pt x="23" y="47"/>
                    </a:cubicBezTo>
                    <a:cubicBezTo>
                      <a:pt x="26" y="47"/>
                      <a:pt x="27" y="46"/>
                      <a:pt x="27" y="47"/>
                    </a:cubicBezTo>
                    <a:cubicBezTo>
                      <a:pt x="28" y="47"/>
                      <a:pt x="27" y="49"/>
                      <a:pt x="26" y="50"/>
                    </a:cubicBezTo>
                    <a:cubicBezTo>
                      <a:pt x="25" y="50"/>
                      <a:pt x="23" y="51"/>
                      <a:pt x="20" y="51"/>
                    </a:cubicBezTo>
                    <a:cubicBezTo>
                      <a:pt x="16" y="52"/>
                      <a:pt x="16" y="52"/>
                      <a:pt x="16" y="53"/>
                    </a:cubicBezTo>
                    <a:cubicBezTo>
                      <a:pt x="16" y="54"/>
                      <a:pt x="17" y="54"/>
                      <a:pt x="18" y="54"/>
                    </a:cubicBezTo>
                    <a:cubicBezTo>
                      <a:pt x="20" y="54"/>
                      <a:pt x="23" y="54"/>
                      <a:pt x="25" y="53"/>
                    </a:cubicBezTo>
                    <a:cubicBezTo>
                      <a:pt x="26" y="52"/>
                      <a:pt x="27" y="52"/>
                      <a:pt x="28" y="53"/>
                    </a:cubicBezTo>
                    <a:cubicBezTo>
                      <a:pt x="34" y="62"/>
                      <a:pt x="40" y="69"/>
                      <a:pt x="47" y="78"/>
                    </a:cubicBezTo>
                    <a:cubicBezTo>
                      <a:pt x="60" y="77"/>
                      <a:pt x="79" y="70"/>
                      <a:pt x="92" y="68"/>
                    </a:cubicBezTo>
                    <a:cubicBezTo>
                      <a:pt x="92" y="68"/>
                      <a:pt x="93" y="68"/>
                      <a:pt x="93" y="68"/>
                    </a:cubicBezTo>
                    <a:cubicBezTo>
                      <a:pt x="94" y="68"/>
                      <a:pt x="95" y="66"/>
                      <a:pt x="95" y="66"/>
                    </a:cubicBezTo>
                    <a:cubicBezTo>
                      <a:pt x="94" y="65"/>
                      <a:pt x="95" y="64"/>
                      <a:pt x="95" y="63"/>
                    </a:cubicBezTo>
                    <a:cubicBezTo>
                      <a:pt x="96" y="62"/>
                      <a:pt x="96" y="60"/>
                      <a:pt x="96" y="59"/>
                    </a:cubicBezTo>
                    <a:cubicBezTo>
                      <a:pt x="98" y="50"/>
                      <a:pt x="99" y="31"/>
                      <a:pt x="108" y="29"/>
                    </a:cubicBezTo>
                    <a:cubicBezTo>
                      <a:pt x="112" y="28"/>
                      <a:pt x="115" y="26"/>
                      <a:pt x="114" y="25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07" y="25"/>
                      <a:pt x="104" y="26"/>
                      <a:pt x="103" y="25"/>
                    </a:cubicBezTo>
                    <a:cubicBezTo>
                      <a:pt x="102" y="25"/>
                      <a:pt x="102" y="25"/>
                      <a:pt x="102" y="24"/>
                    </a:cubicBezTo>
                    <a:cubicBezTo>
                      <a:pt x="103" y="23"/>
                      <a:pt x="107" y="22"/>
                      <a:pt x="110" y="21"/>
                    </a:cubicBezTo>
                    <a:cubicBezTo>
                      <a:pt x="111" y="21"/>
                      <a:pt x="112" y="20"/>
                      <a:pt x="113" y="20"/>
                    </a:cubicBezTo>
                    <a:cubicBezTo>
                      <a:pt x="113" y="20"/>
                      <a:pt x="113" y="17"/>
                      <a:pt x="112" y="17"/>
                    </a:cubicBezTo>
                    <a:cubicBezTo>
                      <a:pt x="111" y="17"/>
                      <a:pt x="104" y="20"/>
                      <a:pt x="102" y="21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2" y="15"/>
                      <a:pt x="85" y="9"/>
                      <a:pt x="81" y="2"/>
                    </a:cubicBezTo>
                    <a:cubicBezTo>
                      <a:pt x="81" y="2"/>
                      <a:pt x="81" y="1"/>
                      <a:pt x="81" y="1"/>
                    </a:cubicBezTo>
                    <a:cubicBezTo>
                      <a:pt x="77" y="0"/>
                      <a:pt x="66" y="3"/>
                      <a:pt x="60" y="5"/>
                    </a:cubicBezTo>
                    <a:close/>
                    <a:moveTo>
                      <a:pt x="63" y="8"/>
                    </a:moveTo>
                    <a:cubicBezTo>
                      <a:pt x="69" y="6"/>
                      <a:pt x="74" y="5"/>
                      <a:pt x="75" y="5"/>
                    </a:cubicBezTo>
                    <a:cubicBezTo>
                      <a:pt x="77" y="4"/>
                      <a:pt x="78" y="4"/>
                      <a:pt x="79" y="5"/>
                    </a:cubicBezTo>
                    <a:cubicBezTo>
                      <a:pt x="84" y="11"/>
                      <a:pt x="89" y="16"/>
                      <a:pt x="94" y="22"/>
                    </a:cubicBezTo>
                    <a:cubicBezTo>
                      <a:pt x="95" y="22"/>
                      <a:pt x="97" y="24"/>
                      <a:pt x="98" y="25"/>
                    </a:cubicBezTo>
                    <a:cubicBezTo>
                      <a:pt x="100" y="27"/>
                      <a:pt x="100" y="30"/>
                      <a:pt x="99" y="32"/>
                    </a:cubicBezTo>
                    <a:cubicBezTo>
                      <a:pt x="96" y="42"/>
                      <a:pt x="95" y="52"/>
                      <a:pt x="92" y="61"/>
                    </a:cubicBezTo>
                    <a:cubicBezTo>
                      <a:pt x="92" y="64"/>
                      <a:pt x="91" y="64"/>
                      <a:pt x="90" y="64"/>
                    </a:cubicBezTo>
                    <a:cubicBezTo>
                      <a:pt x="79" y="67"/>
                      <a:pt x="68" y="71"/>
                      <a:pt x="57" y="73"/>
                    </a:cubicBezTo>
                    <a:cubicBezTo>
                      <a:pt x="51" y="75"/>
                      <a:pt x="50" y="75"/>
                      <a:pt x="49" y="74"/>
                    </a:cubicBezTo>
                    <a:cubicBezTo>
                      <a:pt x="48" y="74"/>
                      <a:pt x="47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39" y="68"/>
                      <a:pt x="36" y="60"/>
                      <a:pt x="31" y="53"/>
                    </a:cubicBezTo>
                    <a:cubicBezTo>
                      <a:pt x="30" y="51"/>
                      <a:pt x="29" y="51"/>
                      <a:pt x="30" y="49"/>
                    </a:cubicBezTo>
                    <a:cubicBezTo>
                      <a:pt x="30" y="48"/>
                      <a:pt x="30" y="46"/>
                      <a:pt x="31" y="45"/>
                    </a:cubicBezTo>
                    <a:cubicBezTo>
                      <a:pt x="31" y="43"/>
                      <a:pt x="31" y="41"/>
                      <a:pt x="32" y="40"/>
                    </a:cubicBezTo>
                    <a:cubicBezTo>
                      <a:pt x="35" y="33"/>
                      <a:pt x="35" y="24"/>
                      <a:pt x="39" y="18"/>
                    </a:cubicBezTo>
                    <a:cubicBezTo>
                      <a:pt x="39" y="17"/>
                      <a:pt x="40" y="16"/>
                      <a:pt x="40" y="15"/>
                    </a:cubicBezTo>
                    <a:cubicBezTo>
                      <a:pt x="40" y="15"/>
                      <a:pt x="40" y="14"/>
                      <a:pt x="40" y="14"/>
                    </a:cubicBezTo>
                    <a:cubicBezTo>
                      <a:pt x="40" y="14"/>
                      <a:pt x="53" y="10"/>
                      <a:pt x="63" y="8"/>
                    </a:cubicBezTo>
                    <a:close/>
                    <a:moveTo>
                      <a:pt x="66" y="11"/>
                    </a:moveTo>
                    <a:cubicBezTo>
                      <a:pt x="63" y="12"/>
                      <a:pt x="60" y="12"/>
                      <a:pt x="58" y="13"/>
                    </a:cubicBezTo>
                    <a:cubicBezTo>
                      <a:pt x="56" y="14"/>
                      <a:pt x="53" y="15"/>
                      <a:pt x="51" y="15"/>
                    </a:cubicBezTo>
                    <a:cubicBezTo>
                      <a:pt x="44" y="17"/>
                      <a:pt x="42" y="18"/>
                      <a:pt x="44" y="20"/>
                    </a:cubicBezTo>
                    <a:cubicBezTo>
                      <a:pt x="44" y="20"/>
                      <a:pt x="45" y="20"/>
                      <a:pt x="46" y="20"/>
                    </a:cubicBezTo>
                    <a:cubicBezTo>
                      <a:pt x="46" y="19"/>
                      <a:pt x="52" y="18"/>
                      <a:pt x="56" y="17"/>
                    </a:cubicBezTo>
                    <a:cubicBezTo>
                      <a:pt x="56" y="17"/>
                      <a:pt x="58" y="16"/>
                      <a:pt x="60" y="15"/>
                    </a:cubicBezTo>
                    <a:cubicBezTo>
                      <a:pt x="62" y="15"/>
                      <a:pt x="66" y="14"/>
                      <a:pt x="69" y="13"/>
                    </a:cubicBezTo>
                    <a:cubicBezTo>
                      <a:pt x="76" y="11"/>
                      <a:pt x="76" y="11"/>
                      <a:pt x="77" y="10"/>
                    </a:cubicBezTo>
                    <a:cubicBezTo>
                      <a:pt x="77" y="9"/>
                      <a:pt x="77" y="9"/>
                      <a:pt x="76" y="9"/>
                    </a:cubicBezTo>
                    <a:cubicBezTo>
                      <a:pt x="76" y="8"/>
                      <a:pt x="71" y="9"/>
                      <a:pt x="66" y="11"/>
                    </a:cubicBezTo>
                    <a:close/>
                    <a:moveTo>
                      <a:pt x="125" y="4"/>
                    </a:moveTo>
                    <a:cubicBezTo>
                      <a:pt x="123" y="5"/>
                      <a:pt x="121" y="7"/>
                      <a:pt x="120" y="10"/>
                    </a:cubicBezTo>
                    <a:cubicBezTo>
                      <a:pt x="120" y="12"/>
                      <a:pt x="119" y="13"/>
                      <a:pt x="119" y="14"/>
                    </a:cubicBezTo>
                    <a:cubicBezTo>
                      <a:pt x="119" y="15"/>
                      <a:pt x="120" y="20"/>
                      <a:pt x="121" y="22"/>
                    </a:cubicBezTo>
                    <a:cubicBezTo>
                      <a:pt x="122" y="23"/>
                      <a:pt x="123" y="25"/>
                      <a:pt x="123" y="25"/>
                    </a:cubicBezTo>
                    <a:cubicBezTo>
                      <a:pt x="125" y="26"/>
                      <a:pt x="125" y="25"/>
                      <a:pt x="128" y="23"/>
                    </a:cubicBezTo>
                    <a:cubicBezTo>
                      <a:pt x="130" y="21"/>
                      <a:pt x="132" y="16"/>
                      <a:pt x="131" y="12"/>
                    </a:cubicBezTo>
                    <a:cubicBezTo>
                      <a:pt x="131" y="9"/>
                      <a:pt x="129" y="5"/>
                      <a:pt x="128" y="4"/>
                    </a:cubicBezTo>
                    <a:cubicBezTo>
                      <a:pt x="127" y="4"/>
                      <a:pt x="126" y="4"/>
                      <a:pt x="125" y="4"/>
                    </a:cubicBezTo>
                    <a:close/>
                    <a:moveTo>
                      <a:pt x="125" y="6"/>
                    </a:moveTo>
                    <a:cubicBezTo>
                      <a:pt x="125" y="6"/>
                      <a:pt x="126" y="6"/>
                      <a:pt x="126" y="6"/>
                    </a:cubicBezTo>
                    <a:cubicBezTo>
                      <a:pt x="126" y="6"/>
                      <a:pt x="127" y="7"/>
                      <a:pt x="127" y="7"/>
                    </a:cubicBezTo>
                    <a:cubicBezTo>
                      <a:pt x="129" y="9"/>
                      <a:pt x="129" y="13"/>
                      <a:pt x="129" y="16"/>
                    </a:cubicBezTo>
                    <a:cubicBezTo>
                      <a:pt x="128" y="18"/>
                      <a:pt x="127" y="20"/>
                      <a:pt x="126" y="21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4" y="22"/>
                      <a:pt x="123" y="22"/>
                    </a:cubicBezTo>
                    <a:cubicBezTo>
                      <a:pt x="122" y="20"/>
                      <a:pt x="121" y="17"/>
                      <a:pt x="122" y="12"/>
                    </a:cubicBezTo>
                    <a:cubicBezTo>
                      <a:pt x="122" y="11"/>
                      <a:pt x="123" y="10"/>
                      <a:pt x="124" y="9"/>
                    </a:cubicBezTo>
                    <a:cubicBezTo>
                      <a:pt x="125" y="9"/>
                      <a:pt x="125" y="8"/>
                      <a:pt x="125" y="7"/>
                    </a:cubicBezTo>
                    <a:cubicBezTo>
                      <a:pt x="125" y="7"/>
                      <a:pt x="125" y="6"/>
                      <a:pt x="125" y="6"/>
                    </a:cubicBezTo>
                    <a:close/>
                    <a:moveTo>
                      <a:pt x="7" y="39"/>
                    </a:moveTo>
                    <a:cubicBezTo>
                      <a:pt x="4" y="39"/>
                      <a:pt x="2" y="45"/>
                      <a:pt x="2" y="47"/>
                    </a:cubicBezTo>
                    <a:cubicBezTo>
                      <a:pt x="2" y="47"/>
                      <a:pt x="2" y="48"/>
                      <a:pt x="2" y="49"/>
                    </a:cubicBezTo>
                    <a:cubicBezTo>
                      <a:pt x="0" y="55"/>
                      <a:pt x="1" y="58"/>
                      <a:pt x="5" y="59"/>
                    </a:cubicBezTo>
                    <a:cubicBezTo>
                      <a:pt x="8" y="61"/>
                      <a:pt x="11" y="58"/>
                      <a:pt x="12" y="53"/>
                    </a:cubicBezTo>
                    <a:cubicBezTo>
                      <a:pt x="13" y="51"/>
                      <a:pt x="13" y="50"/>
                      <a:pt x="12" y="46"/>
                    </a:cubicBezTo>
                    <a:cubicBezTo>
                      <a:pt x="11" y="43"/>
                      <a:pt x="10" y="41"/>
                      <a:pt x="9" y="40"/>
                    </a:cubicBezTo>
                    <a:cubicBezTo>
                      <a:pt x="8" y="39"/>
                      <a:pt x="8" y="38"/>
                      <a:pt x="7" y="39"/>
                    </a:cubicBezTo>
                    <a:close/>
                    <a:moveTo>
                      <a:pt x="7" y="41"/>
                    </a:moveTo>
                    <a:cubicBezTo>
                      <a:pt x="8" y="41"/>
                      <a:pt x="9" y="45"/>
                      <a:pt x="10" y="47"/>
                    </a:cubicBezTo>
                    <a:cubicBezTo>
                      <a:pt x="10" y="50"/>
                      <a:pt x="10" y="53"/>
                      <a:pt x="8" y="55"/>
                    </a:cubicBezTo>
                    <a:cubicBezTo>
                      <a:pt x="7" y="57"/>
                      <a:pt x="7" y="57"/>
                      <a:pt x="5" y="57"/>
                    </a:cubicBezTo>
                    <a:cubicBezTo>
                      <a:pt x="1" y="53"/>
                      <a:pt x="4" y="44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lose/>
                    <a:moveTo>
                      <a:pt x="58" y="68"/>
                    </a:moveTo>
                    <a:cubicBezTo>
                      <a:pt x="50" y="70"/>
                      <a:pt x="50" y="70"/>
                      <a:pt x="50" y="72"/>
                    </a:cubicBezTo>
                    <a:cubicBezTo>
                      <a:pt x="50" y="73"/>
                      <a:pt x="50" y="73"/>
                      <a:pt x="55" y="72"/>
                    </a:cubicBezTo>
                    <a:cubicBezTo>
                      <a:pt x="67" y="68"/>
                      <a:pt x="71" y="67"/>
                      <a:pt x="82" y="64"/>
                    </a:cubicBezTo>
                    <a:cubicBezTo>
                      <a:pt x="93" y="61"/>
                      <a:pt x="90" y="59"/>
                      <a:pt x="82" y="62"/>
                    </a:cubicBezTo>
                    <a:cubicBezTo>
                      <a:pt x="74" y="64"/>
                      <a:pt x="66" y="66"/>
                      <a:pt x="5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824"/>
              <p:cNvSpPr/>
              <p:nvPr/>
            </p:nvSpPr>
            <p:spPr bwMode="auto">
              <a:xfrm>
                <a:off x="1265" y="599"/>
                <a:ext cx="10" cy="17"/>
              </a:xfrm>
              <a:custGeom>
                <a:avLst/>
                <a:gdLst>
                  <a:gd name="T0" fmla="*/ 12 w 13"/>
                  <a:gd name="T1" fmla="*/ 17 h 22"/>
                  <a:gd name="T2" fmla="*/ 12 w 13"/>
                  <a:gd name="T3" fmla="*/ 17 h 22"/>
                  <a:gd name="T4" fmla="*/ 8 w 13"/>
                  <a:gd name="T5" fmla="*/ 18 h 22"/>
                  <a:gd name="T6" fmla="*/ 8 w 13"/>
                  <a:gd name="T7" fmla="*/ 17 h 22"/>
                  <a:gd name="T8" fmla="*/ 7 w 13"/>
                  <a:gd name="T9" fmla="*/ 12 h 22"/>
                  <a:gd name="T10" fmla="*/ 6 w 13"/>
                  <a:gd name="T11" fmla="*/ 5 h 22"/>
                  <a:gd name="T12" fmla="*/ 6 w 13"/>
                  <a:gd name="T13" fmla="*/ 2 h 22"/>
                  <a:gd name="T14" fmla="*/ 4 w 13"/>
                  <a:gd name="T15" fmla="*/ 0 h 22"/>
                  <a:gd name="T16" fmla="*/ 4 w 13"/>
                  <a:gd name="T17" fmla="*/ 4 h 22"/>
                  <a:gd name="T18" fmla="*/ 4 w 13"/>
                  <a:gd name="T19" fmla="*/ 6 h 22"/>
                  <a:gd name="T20" fmla="*/ 1 w 13"/>
                  <a:gd name="T21" fmla="*/ 7 h 22"/>
                  <a:gd name="T22" fmla="*/ 0 w 13"/>
                  <a:gd name="T23" fmla="*/ 9 h 22"/>
                  <a:gd name="T24" fmla="*/ 3 w 13"/>
                  <a:gd name="T25" fmla="*/ 9 h 22"/>
                  <a:gd name="T26" fmla="*/ 5 w 13"/>
                  <a:gd name="T27" fmla="*/ 9 h 22"/>
                  <a:gd name="T28" fmla="*/ 5 w 13"/>
                  <a:gd name="T29" fmla="*/ 10 h 22"/>
                  <a:gd name="T30" fmla="*/ 6 w 13"/>
                  <a:gd name="T31" fmla="*/ 17 h 22"/>
                  <a:gd name="T32" fmla="*/ 6 w 13"/>
                  <a:gd name="T33" fmla="*/ 18 h 22"/>
                  <a:gd name="T34" fmla="*/ 4 w 13"/>
                  <a:gd name="T35" fmla="*/ 18 h 22"/>
                  <a:gd name="T36" fmla="*/ 1 w 13"/>
                  <a:gd name="T37" fmla="*/ 21 h 22"/>
                  <a:gd name="T38" fmla="*/ 4 w 13"/>
                  <a:gd name="T39" fmla="*/ 21 h 22"/>
                  <a:gd name="T40" fmla="*/ 9 w 13"/>
                  <a:gd name="T41" fmla="*/ 20 h 22"/>
                  <a:gd name="T42" fmla="*/ 12 w 13"/>
                  <a:gd name="T43" fmla="*/ 20 h 22"/>
                  <a:gd name="T44" fmla="*/ 12 w 13"/>
                  <a:gd name="T45" fmla="*/ 20 h 22"/>
                  <a:gd name="T46" fmla="*/ 12 w 13"/>
                  <a:gd name="T47" fmla="*/ 19 h 22"/>
                  <a:gd name="T48" fmla="*/ 12 w 13"/>
                  <a:gd name="T49" fmla="*/ 19 h 22"/>
                  <a:gd name="T50" fmla="*/ 13 w 13"/>
                  <a:gd name="T51" fmla="*/ 19 h 22"/>
                  <a:gd name="T52" fmla="*/ 13 w 13"/>
                  <a:gd name="T53" fmla="*/ 18 h 22"/>
                  <a:gd name="T54" fmla="*/ 13 w 13"/>
                  <a:gd name="T55" fmla="*/ 17 h 22"/>
                  <a:gd name="T56" fmla="*/ 12 w 13"/>
                  <a:gd name="T57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22">
                    <a:moveTo>
                      <a:pt x="12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4"/>
                      <a:pt x="7" y="12"/>
                    </a:cubicBezTo>
                    <a:cubicBezTo>
                      <a:pt x="7" y="11"/>
                      <a:pt x="6" y="6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3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2"/>
                      <a:pt x="5" y="15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6" y="18"/>
                      <a:pt x="5" y="18"/>
                      <a:pt x="4" y="18"/>
                    </a:cubicBezTo>
                    <a:cubicBezTo>
                      <a:pt x="2" y="18"/>
                      <a:pt x="0" y="19"/>
                      <a:pt x="1" y="21"/>
                    </a:cubicBezTo>
                    <a:cubicBezTo>
                      <a:pt x="1" y="22"/>
                      <a:pt x="2" y="22"/>
                      <a:pt x="4" y="21"/>
                    </a:cubicBezTo>
                    <a:cubicBezTo>
                      <a:pt x="4" y="21"/>
                      <a:pt x="7" y="21"/>
                      <a:pt x="9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825"/>
              <p:cNvSpPr/>
              <p:nvPr/>
            </p:nvSpPr>
            <p:spPr bwMode="auto">
              <a:xfrm>
                <a:off x="1290" y="602"/>
                <a:ext cx="6" cy="3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0 h 4"/>
                  <a:gd name="T4" fmla="*/ 7 w 8"/>
                  <a:gd name="T5" fmla="*/ 0 h 4"/>
                  <a:gd name="T6" fmla="*/ 1 w 8"/>
                  <a:gd name="T7" fmla="*/ 2 h 4"/>
                  <a:gd name="T8" fmla="*/ 1 w 8"/>
                  <a:gd name="T9" fmla="*/ 4 h 4"/>
                  <a:gd name="T10" fmla="*/ 2 w 8"/>
                  <a:gd name="T11" fmla="*/ 4 h 4"/>
                  <a:gd name="T12" fmla="*/ 6 w 8"/>
                  <a:gd name="T13" fmla="*/ 3 h 4"/>
                  <a:gd name="T14" fmla="*/ 8 w 8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2" y="2"/>
                      <a:pt x="1" y="2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5" y="3"/>
                      <a:pt x="6" y="3"/>
                    </a:cubicBezTo>
                    <a:cubicBezTo>
                      <a:pt x="7" y="2"/>
                      <a:pt x="7" y="2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826"/>
              <p:cNvSpPr/>
              <p:nvPr/>
            </p:nvSpPr>
            <p:spPr bwMode="auto">
              <a:xfrm>
                <a:off x="1296" y="589"/>
                <a:ext cx="11" cy="21"/>
              </a:xfrm>
              <a:custGeom>
                <a:avLst/>
                <a:gdLst>
                  <a:gd name="T0" fmla="*/ 12 w 14"/>
                  <a:gd name="T1" fmla="*/ 20 h 28"/>
                  <a:gd name="T2" fmla="*/ 11 w 14"/>
                  <a:gd name="T3" fmla="*/ 23 h 28"/>
                  <a:gd name="T4" fmla="*/ 8 w 14"/>
                  <a:gd name="T5" fmla="*/ 21 h 28"/>
                  <a:gd name="T6" fmla="*/ 5 w 14"/>
                  <a:gd name="T7" fmla="*/ 19 h 28"/>
                  <a:gd name="T8" fmla="*/ 4 w 14"/>
                  <a:gd name="T9" fmla="*/ 19 h 28"/>
                  <a:gd name="T10" fmla="*/ 7 w 14"/>
                  <a:gd name="T11" fmla="*/ 17 h 28"/>
                  <a:gd name="T12" fmla="*/ 11 w 14"/>
                  <a:gd name="T13" fmla="*/ 11 h 28"/>
                  <a:gd name="T14" fmla="*/ 10 w 14"/>
                  <a:gd name="T15" fmla="*/ 6 h 28"/>
                  <a:gd name="T16" fmla="*/ 6 w 14"/>
                  <a:gd name="T17" fmla="*/ 2 h 28"/>
                  <a:gd name="T18" fmla="*/ 5 w 14"/>
                  <a:gd name="T19" fmla="*/ 2 h 28"/>
                  <a:gd name="T20" fmla="*/ 2 w 14"/>
                  <a:gd name="T21" fmla="*/ 4 h 28"/>
                  <a:gd name="T22" fmla="*/ 2 w 14"/>
                  <a:gd name="T23" fmla="*/ 9 h 28"/>
                  <a:gd name="T24" fmla="*/ 4 w 14"/>
                  <a:gd name="T25" fmla="*/ 12 h 28"/>
                  <a:gd name="T26" fmla="*/ 6 w 14"/>
                  <a:gd name="T27" fmla="*/ 12 h 28"/>
                  <a:gd name="T28" fmla="*/ 7 w 14"/>
                  <a:gd name="T29" fmla="*/ 10 h 28"/>
                  <a:gd name="T30" fmla="*/ 7 w 14"/>
                  <a:gd name="T31" fmla="*/ 8 h 28"/>
                  <a:gd name="T32" fmla="*/ 5 w 14"/>
                  <a:gd name="T33" fmla="*/ 7 h 28"/>
                  <a:gd name="T34" fmla="*/ 4 w 14"/>
                  <a:gd name="T35" fmla="*/ 8 h 28"/>
                  <a:gd name="T36" fmla="*/ 4 w 14"/>
                  <a:gd name="T37" fmla="*/ 7 h 28"/>
                  <a:gd name="T38" fmla="*/ 9 w 14"/>
                  <a:gd name="T39" fmla="*/ 11 h 28"/>
                  <a:gd name="T40" fmla="*/ 7 w 14"/>
                  <a:gd name="T41" fmla="*/ 14 h 28"/>
                  <a:gd name="T42" fmla="*/ 5 w 14"/>
                  <a:gd name="T43" fmla="*/ 15 h 28"/>
                  <a:gd name="T44" fmla="*/ 1 w 14"/>
                  <a:gd name="T45" fmla="*/ 22 h 28"/>
                  <a:gd name="T46" fmla="*/ 1 w 14"/>
                  <a:gd name="T47" fmla="*/ 28 h 28"/>
                  <a:gd name="T48" fmla="*/ 2 w 14"/>
                  <a:gd name="T49" fmla="*/ 28 h 28"/>
                  <a:gd name="T50" fmla="*/ 3 w 14"/>
                  <a:gd name="T51" fmla="*/ 25 h 28"/>
                  <a:gd name="T52" fmla="*/ 3 w 14"/>
                  <a:gd name="T53" fmla="*/ 23 h 28"/>
                  <a:gd name="T54" fmla="*/ 5 w 14"/>
                  <a:gd name="T55" fmla="*/ 22 h 28"/>
                  <a:gd name="T56" fmla="*/ 6 w 14"/>
                  <a:gd name="T57" fmla="*/ 22 h 28"/>
                  <a:gd name="T58" fmla="*/ 11 w 14"/>
                  <a:gd name="T59" fmla="*/ 25 h 28"/>
                  <a:gd name="T60" fmla="*/ 13 w 14"/>
                  <a:gd name="T61" fmla="*/ 24 h 28"/>
                  <a:gd name="T62" fmla="*/ 13 w 14"/>
                  <a:gd name="T63" fmla="*/ 21 h 28"/>
                  <a:gd name="T64" fmla="*/ 12 w 14"/>
                  <a:gd name="T6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28">
                    <a:moveTo>
                      <a:pt x="12" y="20"/>
                    </a:moveTo>
                    <a:cubicBezTo>
                      <a:pt x="11" y="21"/>
                      <a:pt x="11" y="22"/>
                      <a:pt x="11" y="23"/>
                    </a:cubicBezTo>
                    <a:cubicBezTo>
                      <a:pt x="10" y="23"/>
                      <a:pt x="9" y="22"/>
                      <a:pt x="8" y="21"/>
                    </a:cubicBezTo>
                    <a:cubicBezTo>
                      <a:pt x="7" y="19"/>
                      <a:pt x="6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7" y="17"/>
                    </a:cubicBezTo>
                    <a:cubicBezTo>
                      <a:pt x="9" y="15"/>
                      <a:pt x="10" y="14"/>
                      <a:pt x="11" y="11"/>
                    </a:cubicBezTo>
                    <a:cubicBezTo>
                      <a:pt x="11" y="9"/>
                      <a:pt x="11" y="8"/>
                      <a:pt x="10" y="6"/>
                    </a:cubicBezTo>
                    <a:cubicBezTo>
                      <a:pt x="9" y="3"/>
                      <a:pt x="7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5"/>
                      <a:pt x="2" y="5"/>
                      <a:pt x="2" y="9"/>
                    </a:cubicBezTo>
                    <a:cubicBezTo>
                      <a:pt x="2" y="10"/>
                      <a:pt x="4" y="12"/>
                      <a:pt x="4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0"/>
                      <a:pt x="9" y="8"/>
                      <a:pt x="9" y="11"/>
                    </a:cubicBezTo>
                    <a:cubicBezTo>
                      <a:pt x="8" y="12"/>
                      <a:pt x="8" y="13"/>
                      <a:pt x="7" y="14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3" y="17"/>
                      <a:pt x="2" y="19"/>
                      <a:pt x="1" y="22"/>
                    </a:cubicBezTo>
                    <a:cubicBezTo>
                      <a:pt x="0" y="24"/>
                      <a:pt x="0" y="27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3" y="28"/>
                      <a:pt x="3" y="26"/>
                      <a:pt x="3" y="25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3" y="22"/>
                      <a:pt x="4" y="22"/>
                      <a:pt x="5" y="22"/>
                    </a:cubicBezTo>
                    <a:cubicBezTo>
                      <a:pt x="6" y="21"/>
                      <a:pt x="6" y="21"/>
                      <a:pt x="6" y="22"/>
                    </a:cubicBezTo>
                    <a:cubicBezTo>
                      <a:pt x="8" y="25"/>
                      <a:pt x="9" y="25"/>
                      <a:pt x="11" y="25"/>
                    </a:cubicBezTo>
                    <a:cubicBezTo>
                      <a:pt x="12" y="25"/>
                      <a:pt x="13" y="24"/>
                      <a:pt x="13" y="24"/>
                    </a:cubicBezTo>
                    <a:cubicBezTo>
                      <a:pt x="14" y="23"/>
                      <a:pt x="14" y="21"/>
                      <a:pt x="13" y="21"/>
                    </a:cubicBezTo>
                    <a:cubicBezTo>
                      <a:pt x="13" y="20"/>
                      <a:pt x="13" y="20"/>
                      <a:pt x="1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827"/>
              <p:cNvSpPr/>
              <p:nvPr/>
            </p:nvSpPr>
            <p:spPr bwMode="auto">
              <a:xfrm>
                <a:off x="1280" y="595"/>
                <a:ext cx="11" cy="17"/>
              </a:xfrm>
              <a:custGeom>
                <a:avLst/>
                <a:gdLst>
                  <a:gd name="T0" fmla="*/ 11 w 14"/>
                  <a:gd name="T1" fmla="*/ 19 h 22"/>
                  <a:gd name="T2" fmla="*/ 9 w 14"/>
                  <a:gd name="T3" fmla="*/ 19 h 22"/>
                  <a:gd name="T4" fmla="*/ 9 w 14"/>
                  <a:gd name="T5" fmla="*/ 17 h 22"/>
                  <a:gd name="T6" fmla="*/ 8 w 14"/>
                  <a:gd name="T7" fmla="*/ 6 h 22"/>
                  <a:gd name="T8" fmla="*/ 6 w 14"/>
                  <a:gd name="T9" fmla="*/ 0 h 22"/>
                  <a:gd name="T10" fmla="*/ 6 w 14"/>
                  <a:gd name="T11" fmla="*/ 4 h 22"/>
                  <a:gd name="T12" fmla="*/ 6 w 14"/>
                  <a:gd name="T13" fmla="*/ 7 h 22"/>
                  <a:gd name="T14" fmla="*/ 4 w 14"/>
                  <a:gd name="T15" fmla="*/ 7 h 22"/>
                  <a:gd name="T16" fmla="*/ 2 w 14"/>
                  <a:gd name="T17" fmla="*/ 9 h 22"/>
                  <a:gd name="T18" fmla="*/ 3 w 14"/>
                  <a:gd name="T19" fmla="*/ 10 h 22"/>
                  <a:gd name="T20" fmla="*/ 6 w 14"/>
                  <a:gd name="T21" fmla="*/ 10 h 22"/>
                  <a:gd name="T22" fmla="*/ 7 w 14"/>
                  <a:gd name="T23" fmla="*/ 12 h 22"/>
                  <a:gd name="T24" fmla="*/ 7 w 14"/>
                  <a:gd name="T25" fmla="*/ 16 h 22"/>
                  <a:gd name="T26" fmla="*/ 6 w 14"/>
                  <a:gd name="T27" fmla="*/ 19 h 22"/>
                  <a:gd name="T28" fmla="*/ 4 w 14"/>
                  <a:gd name="T29" fmla="*/ 20 h 22"/>
                  <a:gd name="T30" fmla="*/ 3 w 14"/>
                  <a:gd name="T31" fmla="*/ 22 h 22"/>
                  <a:gd name="T32" fmla="*/ 11 w 14"/>
                  <a:gd name="T33" fmla="*/ 21 h 22"/>
                  <a:gd name="T34" fmla="*/ 14 w 14"/>
                  <a:gd name="T35" fmla="*/ 19 h 22"/>
                  <a:gd name="T36" fmla="*/ 14 w 14"/>
                  <a:gd name="T37" fmla="*/ 18 h 22"/>
                  <a:gd name="T38" fmla="*/ 11 w 14"/>
                  <a:gd name="T39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22">
                    <a:moveTo>
                      <a:pt x="11" y="19"/>
                    </a:moveTo>
                    <a:cubicBezTo>
                      <a:pt x="9" y="19"/>
                      <a:pt x="9" y="19"/>
                      <a:pt x="9" y="19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9" y="10"/>
                      <a:pt x="8" y="6"/>
                    </a:cubicBezTo>
                    <a:cubicBezTo>
                      <a:pt x="8" y="5"/>
                      <a:pt x="8" y="0"/>
                      <a:pt x="6" y="0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6" y="10"/>
                    </a:cubicBezTo>
                    <a:cubicBezTo>
                      <a:pt x="6" y="10"/>
                      <a:pt x="7" y="10"/>
                      <a:pt x="7" y="12"/>
                    </a:cubicBezTo>
                    <a:cubicBezTo>
                      <a:pt x="7" y="13"/>
                      <a:pt x="7" y="14"/>
                      <a:pt x="7" y="16"/>
                    </a:cubicBezTo>
                    <a:cubicBezTo>
                      <a:pt x="7" y="19"/>
                      <a:pt x="7" y="19"/>
                      <a:pt x="6" y="19"/>
                    </a:cubicBezTo>
                    <a:cubicBezTo>
                      <a:pt x="6" y="19"/>
                      <a:pt x="5" y="20"/>
                      <a:pt x="4" y="20"/>
                    </a:cubicBezTo>
                    <a:cubicBezTo>
                      <a:pt x="0" y="20"/>
                      <a:pt x="3" y="22"/>
                      <a:pt x="3" y="22"/>
                    </a:cubicBezTo>
                    <a:cubicBezTo>
                      <a:pt x="6" y="22"/>
                      <a:pt x="9" y="21"/>
                      <a:pt x="11" y="21"/>
                    </a:cubicBezTo>
                    <a:cubicBezTo>
                      <a:pt x="14" y="20"/>
                      <a:pt x="14" y="20"/>
                      <a:pt x="14" y="19"/>
                    </a:cubicBezTo>
                    <a:cubicBezTo>
                      <a:pt x="14" y="19"/>
                      <a:pt x="14" y="18"/>
                      <a:pt x="14" y="18"/>
                    </a:cubicBezTo>
                    <a:cubicBezTo>
                      <a:pt x="13" y="18"/>
                      <a:pt x="13" y="18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828"/>
              <p:cNvSpPr/>
              <p:nvPr/>
            </p:nvSpPr>
            <p:spPr bwMode="auto">
              <a:xfrm>
                <a:off x="1273" y="601"/>
                <a:ext cx="7" cy="9"/>
              </a:xfrm>
              <a:custGeom>
                <a:avLst/>
                <a:gdLst>
                  <a:gd name="T0" fmla="*/ 6 w 9"/>
                  <a:gd name="T1" fmla="*/ 5 h 12"/>
                  <a:gd name="T2" fmla="*/ 4 w 9"/>
                  <a:gd name="T3" fmla="*/ 5 h 12"/>
                  <a:gd name="T4" fmla="*/ 4 w 9"/>
                  <a:gd name="T5" fmla="*/ 3 h 12"/>
                  <a:gd name="T6" fmla="*/ 3 w 9"/>
                  <a:gd name="T7" fmla="*/ 0 h 12"/>
                  <a:gd name="T8" fmla="*/ 2 w 9"/>
                  <a:gd name="T9" fmla="*/ 0 h 12"/>
                  <a:gd name="T10" fmla="*/ 2 w 9"/>
                  <a:gd name="T11" fmla="*/ 3 h 12"/>
                  <a:gd name="T12" fmla="*/ 2 w 9"/>
                  <a:gd name="T13" fmla="*/ 6 h 12"/>
                  <a:gd name="T14" fmla="*/ 1 w 9"/>
                  <a:gd name="T15" fmla="*/ 5 h 12"/>
                  <a:gd name="T16" fmla="*/ 1 w 9"/>
                  <a:gd name="T17" fmla="*/ 7 h 12"/>
                  <a:gd name="T18" fmla="*/ 2 w 9"/>
                  <a:gd name="T19" fmla="*/ 8 h 12"/>
                  <a:gd name="T20" fmla="*/ 3 w 9"/>
                  <a:gd name="T21" fmla="*/ 8 h 12"/>
                  <a:gd name="T22" fmla="*/ 3 w 9"/>
                  <a:gd name="T23" fmla="*/ 9 h 12"/>
                  <a:gd name="T24" fmla="*/ 4 w 9"/>
                  <a:gd name="T25" fmla="*/ 11 h 12"/>
                  <a:gd name="T26" fmla="*/ 5 w 9"/>
                  <a:gd name="T27" fmla="*/ 12 h 12"/>
                  <a:gd name="T28" fmla="*/ 5 w 9"/>
                  <a:gd name="T29" fmla="*/ 11 h 12"/>
                  <a:gd name="T30" fmla="*/ 5 w 9"/>
                  <a:gd name="T31" fmla="*/ 9 h 12"/>
                  <a:gd name="T32" fmla="*/ 6 w 9"/>
                  <a:gd name="T33" fmla="*/ 7 h 12"/>
                  <a:gd name="T34" fmla="*/ 7 w 9"/>
                  <a:gd name="T35" fmla="*/ 6 h 12"/>
                  <a:gd name="T36" fmla="*/ 8 w 9"/>
                  <a:gd name="T37" fmla="*/ 6 h 12"/>
                  <a:gd name="T38" fmla="*/ 8 w 9"/>
                  <a:gd name="T39" fmla="*/ 5 h 12"/>
                  <a:gd name="T40" fmla="*/ 6 w 9"/>
                  <a:gd name="T4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2">
                    <a:moveTo>
                      <a:pt x="6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3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6"/>
                      <a:pt x="0" y="6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5" y="12"/>
                      <a:pt x="6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8" y="5"/>
                    </a:cubicBezTo>
                    <a:cubicBezTo>
                      <a:pt x="7" y="4"/>
                      <a:pt x="7" y="4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829"/>
              <p:cNvSpPr/>
              <p:nvPr/>
            </p:nvSpPr>
            <p:spPr bwMode="auto">
              <a:xfrm>
                <a:off x="1290" y="599"/>
                <a:ext cx="6" cy="3"/>
              </a:xfrm>
              <a:custGeom>
                <a:avLst/>
                <a:gdLst>
                  <a:gd name="T0" fmla="*/ 1 w 8"/>
                  <a:gd name="T1" fmla="*/ 4 h 4"/>
                  <a:gd name="T2" fmla="*/ 3 w 8"/>
                  <a:gd name="T3" fmla="*/ 4 h 4"/>
                  <a:gd name="T4" fmla="*/ 5 w 8"/>
                  <a:gd name="T5" fmla="*/ 3 h 4"/>
                  <a:gd name="T6" fmla="*/ 8 w 8"/>
                  <a:gd name="T7" fmla="*/ 1 h 4"/>
                  <a:gd name="T8" fmla="*/ 7 w 8"/>
                  <a:gd name="T9" fmla="*/ 0 h 4"/>
                  <a:gd name="T10" fmla="*/ 7 w 8"/>
                  <a:gd name="T11" fmla="*/ 0 h 4"/>
                  <a:gd name="T12" fmla="*/ 7 w 8"/>
                  <a:gd name="T13" fmla="*/ 0 h 4"/>
                  <a:gd name="T14" fmla="*/ 4 w 8"/>
                  <a:gd name="T15" fmla="*/ 1 h 4"/>
                  <a:gd name="T16" fmla="*/ 1 w 8"/>
                  <a:gd name="T17" fmla="*/ 2 h 4"/>
                  <a:gd name="T18" fmla="*/ 1 w 8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1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830"/>
              <p:cNvSpPr>
                <a:spLocks noEditPoints="1"/>
              </p:cNvSpPr>
              <p:nvPr/>
            </p:nvSpPr>
            <p:spPr bwMode="auto">
              <a:xfrm>
                <a:off x="593" y="1077"/>
                <a:ext cx="79" cy="81"/>
              </a:xfrm>
              <a:custGeom>
                <a:avLst/>
                <a:gdLst>
                  <a:gd name="T0" fmla="*/ 11 w 104"/>
                  <a:gd name="T1" fmla="*/ 34 h 106"/>
                  <a:gd name="T2" fmla="*/ 17 w 104"/>
                  <a:gd name="T3" fmla="*/ 59 h 106"/>
                  <a:gd name="T4" fmla="*/ 24 w 104"/>
                  <a:gd name="T5" fmla="*/ 99 h 106"/>
                  <a:gd name="T6" fmla="*/ 14 w 104"/>
                  <a:gd name="T7" fmla="*/ 93 h 106"/>
                  <a:gd name="T8" fmla="*/ 6 w 104"/>
                  <a:gd name="T9" fmla="*/ 90 h 106"/>
                  <a:gd name="T10" fmla="*/ 2 w 104"/>
                  <a:gd name="T11" fmla="*/ 102 h 106"/>
                  <a:gd name="T12" fmla="*/ 7 w 104"/>
                  <a:gd name="T13" fmla="*/ 100 h 106"/>
                  <a:gd name="T14" fmla="*/ 21 w 104"/>
                  <a:gd name="T15" fmla="*/ 102 h 106"/>
                  <a:gd name="T16" fmla="*/ 39 w 104"/>
                  <a:gd name="T17" fmla="*/ 97 h 106"/>
                  <a:gd name="T18" fmla="*/ 48 w 104"/>
                  <a:gd name="T19" fmla="*/ 103 h 106"/>
                  <a:gd name="T20" fmla="*/ 60 w 104"/>
                  <a:gd name="T21" fmla="*/ 102 h 106"/>
                  <a:gd name="T22" fmla="*/ 67 w 104"/>
                  <a:gd name="T23" fmla="*/ 99 h 106"/>
                  <a:gd name="T24" fmla="*/ 76 w 104"/>
                  <a:gd name="T25" fmla="*/ 98 h 106"/>
                  <a:gd name="T26" fmla="*/ 87 w 104"/>
                  <a:gd name="T27" fmla="*/ 103 h 106"/>
                  <a:gd name="T28" fmla="*/ 99 w 104"/>
                  <a:gd name="T29" fmla="*/ 101 h 106"/>
                  <a:gd name="T30" fmla="*/ 83 w 104"/>
                  <a:gd name="T31" fmla="*/ 101 h 106"/>
                  <a:gd name="T32" fmla="*/ 72 w 104"/>
                  <a:gd name="T33" fmla="*/ 97 h 106"/>
                  <a:gd name="T34" fmla="*/ 65 w 104"/>
                  <a:gd name="T35" fmla="*/ 88 h 106"/>
                  <a:gd name="T36" fmla="*/ 60 w 104"/>
                  <a:gd name="T37" fmla="*/ 96 h 106"/>
                  <a:gd name="T38" fmla="*/ 72 w 104"/>
                  <a:gd name="T39" fmla="*/ 56 h 106"/>
                  <a:gd name="T40" fmla="*/ 52 w 104"/>
                  <a:gd name="T41" fmla="*/ 48 h 106"/>
                  <a:gd name="T42" fmla="*/ 59 w 104"/>
                  <a:gd name="T43" fmla="*/ 98 h 106"/>
                  <a:gd name="T44" fmla="*/ 53 w 104"/>
                  <a:gd name="T45" fmla="*/ 99 h 106"/>
                  <a:gd name="T46" fmla="*/ 47 w 104"/>
                  <a:gd name="T47" fmla="*/ 98 h 106"/>
                  <a:gd name="T48" fmla="*/ 41 w 104"/>
                  <a:gd name="T49" fmla="*/ 101 h 106"/>
                  <a:gd name="T50" fmla="*/ 36 w 104"/>
                  <a:gd name="T51" fmla="*/ 99 h 106"/>
                  <a:gd name="T52" fmla="*/ 41 w 104"/>
                  <a:gd name="T53" fmla="*/ 60 h 106"/>
                  <a:gd name="T54" fmla="*/ 39 w 104"/>
                  <a:gd name="T55" fmla="*/ 56 h 106"/>
                  <a:gd name="T56" fmla="*/ 20 w 104"/>
                  <a:gd name="T57" fmla="*/ 58 h 106"/>
                  <a:gd name="T58" fmla="*/ 13 w 104"/>
                  <a:gd name="T59" fmla="*/ 33 h 106"/>
                  <a:gd name="T60" fmla="*/ 26 w 104"/>
                  <a:gd name="T61" fmla="*/ 10 h 106"/>
                  <a:gd name="T62" fmla="*/ 65 w 104"/>
                  <a:gd name="T63" fmla="*/ 14 h 106"/>
                  <a:gd name="T64" fmla="*/ 82 w 104"/>
                  <a:gd name="T65" fmla="*/ 43 h 106"/>
                  <a:gd name="T66" fmla="*/ 85 w 104"/>
                  <a:gd name="T67" fmla="*/ 44 h 106"/>
                  <a:gd name="T68" fmla="*/ 46 w 104"/>
                  <a:gd name="T69" fmla="*/ 7 h 106"/>
                  <a:gd name="T70" fmla="*/ 60 w 104"/>
                  <a:gd name="T71" fmla="*/ 17 h 106"/>
                  <a:gd name="T72" fmla="*/ 64 w 104"/>
                  <a:gd name="T73" fmla="*/ 19 h 106"/>
                  <a:gd name="T74" fmla="*/ 22 w 104"/>
                  <a:gd name="T75" fmla="*/ 34 h 106"/>
                  <a:gd name="T76" fmla="*/ 31 w 104"/>
                  <a:gd name="T77" fmla="*/ 25 h 106"/>
                  <a:gd name="T78" fmla="*/ 35 w 104"/>
                  <a:gd name="T79" fmla="*/ 19 h 106"/>
                  <a:gd name="T80" fmla="*/ 63 w 104"/>
                  <a:gd name="T81" fmla="*/ 45 h 106"/>
                  <a:gd name="T82" fmla="*/ 68 w 104"/>
                  <a:gd name="T83" fmla="*/ 34 h 106"/>
                  <a:gd name="T84" fmla="*/ 87 w 104"/>
                  <a:gd name="T85" fmla="*/ 59 h 106"/>
                  <a:gd name="T86" fmla="*/ 79 w 104"/>
                  <a:gd name="T87" fmla="*/ 58 h 106"/>
                  <a:gd name="T88" fmla="*/ 82 w 104"/>
                  <a:gd name="T89" fmla="*/ 58 h 106"/>
                  <a:gd name="T90" fmla="*/ 79 w 104"/>
                  <a:gd name="T91" fmla="*/ 65 h 106"/>
                  <a:gd name="T92" fmla="*/ 73 w 104"/>
                  <a:gd name="T93" fmla="*/ 80 h 106"/>
                  <a:gd name="T94" fmla="*/ 83 w 104"/>
                  <a:gd name="T95" fmla="*/ 89 h 106"/>
                  <a:gd name="T96" fmla="*/ 94 w 104"/>
                  <a:gd name="T97" fmla="*/ 82 h 106"/>
                  <a:gd name="T98" fmla="*/ 88 w 104"/>
                  <a:gd name="T99" fmla="*/ 65 h 106"/>
                  <a:gd name="T100" fmla="*/ 77 w 104"/>
                  <a:gd name="T101" fmla="*/ 69 h 106"/>
                  <a:gd name="T102" fmla="*/ 75 w 104"/>
                  <a:gd name="T103" fmla="*/ 71 h 106"/>
                  <a:gd name="T104" fmla="*/ 74 w 104"/>
                  <a:gd name="T105" fmla="*/ 73 h 106"/>
                  <a:gd name="T106" fmla="*/ 85 w 104"/>
                  <a:gd name="T107" fmla="*/ 85 h 106"/>
                  <a:gd name="T108" fmla="*/ 80 w 104"/>
                  <a:gd name="T109" fmla="*/ 78 h 106"/>
                  <a:gd name="T110" fmla="*/ 83 w 104"/>
                  <a:gd name="T111" fmla="*/ 79 h 106"/>
                  <a:gd name="T112" fmla="*/ 79 w 104"/>
                  <a:gd name="T113" fmla="*/ 7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106">
                    <a:moveTo>
                      <a:pt x="24" y="3"/>
                    </a:moveTo>
                    <a:cubicBezTo>
                      <a:pt x="22" y="3"/>
                      <a:pt x="19" y="5"/>
                      <a:pt x="17" y="7"/>
                    </a:cubicBezTo>
                    <a:cubicBezTo>
                      <a:pt x="14" y="10"/>
                      <a:pt x="14" y="11"/>
                      <a:pt x="14" y="12"/>
                    </a:cubicBezTo>
                    <a:cubicBezTo>
                      <a:pt x="11" y="16"/>
                      <a:pt x="1" y="13"/>
                      <a:pt x="5" y="25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8"/>
                      <a:pt x="6" y="28"/>
                      <a:pt x="6" y="29"/>
                    </a:cubicBezTo>
                    <a:cubicBezTo>
                      <a:pt x="7" y="29"/>
                      <a:pt x="7" y="30"/>
                      <a:pt x="7" y="30"/>
                    </a:cubicBezTo>
                    <a:cubicBezTo>
                      <a:pt x="7" y="31"/>
                      <a:pt x="9" y="32"/>
                      <a:pt x="11" y="34"/>
                    </a:cubicBezTo>
                    <a:cubicBezTo>
                      <a:pt x="11" y="34"/>
                      <a:pt x="11" y="34"/>
                      <a:pt x="11" y="35"/>
                    </a:cubicBezTo>
                    <a:cubicBezTo>
                      <a:pt x="11" y="35"/>
                      <a:pt x="10" y="36"/>
                      <a:pt x="10" y="36"/>
                    </a:cubicBezTo>
                    <a:cubicBezTo>
                      <a:pt x="10" y="36"/>
                      <a:pt x="9" y="39"/>
                      <a:pt x="9" y="40"/>
                    </a:cubicBezTo>
                    <a:cubicBezTo>
                      <a:pt x="9" y="42"/>
                      <a:pt x="10" y="45"/>
                      <a:pt x="10" y="46"/>
                    </a:cubicBezTo>
                    <a:cubicBezTo>
                      <a:pt x="11" y="48"/>
                      <a:pt x="13" y="49"/>
                      <a:pt x="14" y="50"/>
                    </a:cubicBezTo>
                    <a:cubicBezTo>
                      <a:pt x="15" y="50"/>
                      <a:pt x="15" y="50"/>
                      <a:pt x="15" y="51"/>
                    </a:cubicBezTo>
                    <a:cubicBezTo>
                      <a:pt x="15" y="51"/>
                      <a:pt x="15" y="52"/>
                      <a:pt x="15" y="54"/>
                    </a:cubicBezTo>
                    <a:cubicBezTo>
                      <a:pt x="14" y="57"/>
                      <a:pt x="15" y="58"/>
                      <a:pt x="17" y="59"/>
                    </a:cubicBezTo>
                    <a:cubicBezTo>
                      <a:pt x="19" y="61"/>
                      <a:pt x="24" y="61"/>
                      <a:pt x="25" y="60"/>
                    </a:cubicBezTo>
                    <a:cubicBezTo>
                      <a:pt x="28" y="58"/>
                      <a:pt x="27" y="58"/>
                      <a:pt x="28" y="59"/>
                    </a:cubicBezTo>
                    <a:cubicBezTo>
                      <a:pt x="30" y="61"/>
                      <a:pt x="32" y="61"/>
                      <a:pt x="33" y="63"/>
                    </a:cubicBezTo>
                    <a:cubicBezTo>
                      <a:pt x="35" y="64"/>
                      <a:pt x="37" y="61"/>
                      <a:pt x="38" y="61"/>
                    </a:cubicBezTo>
                    <a:cubicBezTo>
                      <a:pt x="38" y="70"/>
                      <a:pt x="31" y="88"/>
                      <a:pt x="27" y="98"/>
                    </a:cubicBezTo>
                    <a:cubicBezTo>
                      <a:pt x="27" y="98"/>
                      <a:pt x="27" y="98"/>
                      <a:pt x="26" y="98"/>
                    </a:cubicBezTo>
                    <a:cubicBezTo>
                      <a:pt x="26" y="98"/>
                      <a:pt x="25" y="98"/>
                      <a:pt x="25" y="99"/>
                    </a:cubicBezTo>
                    <a:cubicBezTo>
                      <a:pt x="25" y="99"/>
                      <a:pt x="25" y="99"/>
                      <a:pt x="24" y="99"/>
                    </a:cubicBezTo>
                    <a:cubicBezTo>
                      <a:pt x="24" y="98"/>
                      <a:pt x="23" y="98"/>
                      <a:pt x="23" y="99"/>
                    </a:cubicBezTo>
                    <a:cubicBezTo>
                      <a:pt x="21" y="101"/>
                      <a:pt x="20" y="95"/>
                      <a:pt x="18" y="94"/>
                    </a:cubicBezTo>
                    <a:cubicBezTo>
                      <a:pt x="17" y="95"/>
                      <a:pt x="17" y="93"/>
                      <a:pt x="18" y="92"/>
                    </a:cubicBezTo>
                    <a:cubicBezTo>
                      <a:pt x="19" y="90"/>
                      <a:pt x="19" y="89"/>
                      <a:pt x="18" y="89"/>
                    </a:cubicBezTo>
                    <a:cubicBezTo>
                      <a:pt x="18" y="89"/>
                      <a:pt x="17" y="90"/>
                      <a:pt x="17" y="90"/>
                    </a:cubicBezTo>
                    <a:cubicBezTo>
                      <a:pt x="16" y="92"/>
                      <a:pt x="15" y="94"/>
                      <a:pt x="15" y="94"/>
                    </a:cubicBezTo>
                    <a:cubicBezTo>
                      <a:pt x="14" y="95"/>
                      <a:pt x="14" y="95"/>
                      <a:pt x="14" y="94"/>
                    </a:cubicBezTo>
                    <a:cubicBezTo>
                      <a:pt x="14" y="94"/>
                      <a:pt x="14" y="93"/>
                      <a:pt x="14" y="93"/>
                    </a:cubicBezTo>
                    <a:cubicBezTo>
                      <a:pt x="14" y="93"/>
                      <a:pt x="14" y="92"/>
                      <a:pt x="14" y="91"/>
                    </a:cubicBezTo>
                    <a:cubicBezTo>
                      <a:pt x="14" y="90"/>
                      <a:pt x="14" y="88"/>
                      <a:pt x="14" y="88"/>
                    </a:cubicBezTo>
                    <a:cubicBezTo>
                      <a:pt x="14" y="88"/>
                      <a:pt x="12" y="86"/>
                      <a:pt x="12" y="86"/>
                    </a:cubicBezTo>
                    <a:cubicBezTo>
                      <a:pt x="11" y="86"/>
                      <a:pt x="11" y="88"/>
                      <a:pt x="12" y="89"/>
                    </a:cubicBezTo>
                    <a:cubicBezTo>
                      <a:pt x="12" y="89"/>
                      <a:pt x="12" y="89"/>
                      <a:pt x="12" y="90"/>
                    </a:cubicBezTo>
                    <a:cubicBezTo>
                      <a:pt x="12" y="91"/>
                      <a:pt x="11" y="94"/>
                      <a:pt x="10" y="94"/>
                    </a:cubicBezTo>
                    <a:cubicBezTo>
                      <a:pt x="9" y="90"/>
                      <a:pt x="10" y="95"/>
                      <a:pt x="9" y="92"/>
                    </a:cubicBezTo>
                    <a:cubicBezTo>
                      <a:pt x="8" y="91"/>
                      <a:pt x="7" y="90"/>
                      <a:pt x="6" y="90"/>
                    </a:cubicBezTo>
                    <a:cubicBezTo>
                      <a:pt x="6" y="89"/>
                      <a:pt x="5" y="89"/>
                      <a:pt x="5" y="89"/>
                    </a:cubicBezTo>
                    <a:cubicBezTo>
                      <a:pt x="5" y="88"/>
                      <a:pt x="4" y="88"/>
                      <a:pt x="3" y="89"/>
                    </a:cubicBezTo>
                    <a:cubicBezTo>
                      <a:pt x="3" y="90"/>
                      <a:pt x="3" y="90"/>
                      <a:pt x="4" y="90"/>
                    </a:cubicBezTo>
                    <a:cubicBezTo>
                      <a:pt x="4" y="90"/>
                      <a:pt x="5" y="92"/>
                      <a:pt x="5" y="93"/>
                    </a:cubicBezTo>
                    <a:cubicBezTo>
                      <a:pt x="5" y="94"/>
                      <a:pt x="4" y="98"/>
                      <a:pt x="3" y="98"/>
                    </a:cubicBezTo>
                    <a:cubicBezTo>
                      <a:pt x="3" y="98"/>
                      <a:pt x="2" y="99"/>
                      <a:pt x="2" y="99"/>
                    </a:cubicBezTo>
                    <a:cubicBezTo>
                      <a:pt x="1" y="101"/>
                      <a:pt x="0" y="102"/>
                      <a:pt x="1" y="103"/>
                    </a:cubicBezTo>
                    <a:cubicBezTo>
                      <a:pt x="2" y="103"/>
                      <a:pt x="2" y="103"/>
                      <a:pt x="2" y="102"/>
                    </a:cubicBezTo>
                    <a:cubicBezTo>
                      <a:pt x="2" y="102"/>
                      <a:pt x="3" y="101"/>
                      <a:pt x="3" y="101"/>
                    </a:cubicBezTo>
                    <a:cubicBezTo>
                      <a:pt x="5" y="100"/>
                      <a:pt x="5" y="98"/>
                      <a:pt x="5" y="98"/>
                    </a:cubicBezTo>
                    <a:cubicBezTo>
                      <a:pt x="5" y="97"/>
                      <a:pt x="6" y="97"/>
                      <a:pt x="6" y="97"/>
                    </a:cubicBezTo>
                    <a:cubicBezTo>
                      <a:pt x="6" y="96"/>
                      <a:pt x="7" y="96"/>
                      <a:pt x="6" y="95"/>
                    </a:cubicBezTo>
                    <a:cubicBezTo>
                      <a:pt x="6" y="94"/>
                      <a:pt x="6" y="93"/>
                      <a:pt x="6" y="93"/>
                    </a:cubicBezTo>
                    <a:cubicBezTo>
                      <a:pt x="6" y="91"/>
                      <a:pt x="7" y="91"/>
                      <a:pt x="7" y="92"/>
                    </a:cubicBezTo>
                    <a:cubicBezTo>
                      <a:pt x="8" y="92"/>
                      <a:pt x="8" y="93"/>
                      <a:pt x="8" y="95"/>
                    </a:cubicBezTo>
                    <a:cubicBezTo>
                      <a:pt x="8" y="98"/>
                      <a:pt x="8" y="99"/>
                      <a:pt x="7" y="100"/>
                    </a:cubicBezTo>
                    <a:cubicBezTo>
                      <a:pt x="6" y="101"/>
                      <a:pt x="6" y="102"/>
                      <a:pt x="7" y="103"/>
                    </a:cubicBezTo>
                    <a:cubicBezTo>
                      <a:pt x="8" y="103"/>
                      <a:pt x="8" y="103"/>
                      <a:pt x="9" y="101"/>
                    </a:cubicBezTo>
                    <a:cubicBezTo>
                      <a:pt x="10" y="99"/>
                      <a:pt x="11" y="99"/>
                      <a:pt x="11" y="101"/>
                    </a:cubicBezTo>
                    <a:cubicBezTo>
                      <a:pt x="11" y="102"/>
                      <a:pt x="11" y="102"/>
                      <a:pt x="12" y="101"/>
                    </a:cubicBezTo>
                    <a:cubicBezTo>
                      <a:pt x="13" y="101"/>
                      <a:pt x="14" y="100"/>
                      <a:pt x="15" y="98"/>
                    </a:cubicBezTo>
                    <a:cubicBezTo>
                      <a:pt x="16" y="96"/>
                      <a:pt x="16" y="96"/>
                      <a:pt x="16" y="97"/>
                    </a:cubicBezTo>
                    <a:cubicBezTo>
                      <a:pt x="16" y="97"/>
                      <a:pt x="17" y="97"/>
                      <a:pt x="17" y="98"/>
                    </a:cubicBezTo>
                    <a:cubicBezTo>
                      <a:pt x="17" y="101"/>
                      <a:pt x="20" y="101"/>
                      <a:pt x="21" y="102"/>
                    </a:cubicBezTo>
                    <a:cubicBezTo>
                      <a:pt x="23" y="102"/>
                      <a:pt x="25" y="103"/>
                      <a:pt x="27" y="104"/>
                    </a:cubicBezTo>
                    <a:cubicBezTo>
                      <a:pt x="28" y="104"/>
                      <a:pt x="29" y="104"/>
                      <a:pt x="29" y="103"/>
                    </a:cubicBezTo>
                    <a:cubicBezTo>
                      <a:pt x="30" y="103"/>
                      <a:pt x="30" y="103"/>
                      <a:pt x="31" y="103"/>
                    </a:cubicBezTo>
                    <a:cubicBezTo>
                      <a:pt x="31" y="104"/>
                      <a:pt x="33" y="104"/>
                      <a:pt x="33" y="104"/>
                    </a:cubicBezTo>
                    <a:cubicBezTo>
                      <a:pt x="35" y="104"/>
                      <a:pt x="35" y="104"/>
                      <a:pt x="36" y="103"/>
                    </a:cubicBezTo>
                    <a:cubicBezTo>
                      <a:pt x="37" y="102"/>
                      <a:pt x="38" y="100"/>
                      <a:pt x="38" y="99"/>
                    </a:cubicBezTo>
                    <a:cubicBezTo>
                      <a:pt x="38" y="98"/>
                      <a:pt x="38" y="98"/>
                      <a:pt x="38" y="97"/>
                    </a:cubicBezTo>
                    <a:cubicBezTo>
                      <a:pt x="38" y="97"/>
                      <a:pt x="38" y="97"/>
                      <a:pt x="39" y="97"/>
                    </a:cubicBezTo>
                    <a:cubicBezTo>
                      <a:pt x="39" y="98"/>
                      <a:pt x="39" y="99"/>
                      <a:pt x="39" y="99"/>
                    </a:cubicBezTo>
                    <a:cubicBezTo>
                      <a:pt x="40" y="101"/>
                      <a:pt x="41" y="105"/>
                      <a:pt x="42" y="105"/>
                    </a:cubicBezTo>
                    <a:cubicBezTo>
                      <a:pt x="43" y="106"/>
                      <a:pt x="43" y="106"/>
                      <a:pt x="43" y="104"/>
                    </a:cubicBezTo>
                    <a:cubicBezTo>
                      <a:pt x="44" y="103"/>
                      <a:pt x="44" y="103"/>
                      <a:pt x="44" y="102"/>
                    </a:cubicBezTo>
                    <a:cubicBezTo>
                      <a:pt x="44" y="102"/>
                      <a:pt x="45" y="102"/>
                      <a:pt x="45" y="101"/>
                    </a:cubicBezTo>
                    <a:cubicBezTo>
                      <a:pt x="45" y="101"/>
                      <a:pt x="45" y="101"/>
                      <a:pt x="45" y="101"/>
                    </a:cubicBezTo>
                    <a:cubicBezTo>
                      <a:pt x="45" y="101"/>
                      <a:pt x="46" y="102"/>
                      <a:pt x="46" y="102"/>
                    </a:cubicBezTo>
                    <a:cubicBezTo>
                      <a:pt x="46" y="102"/>
                      <a:pt x="47" y="103"/>
                      <a:pt x="48" y="103"/>
                    </a:cubicBezTo>
                    <a:cubicBezTo>
                      <a:pt x="48" y="103"/>
                      <a:pt x="49" y="103"/>
                      <a:pt x="49" y="104"/>
                    </a:cubicBezTo>
                    <a:cubicBezTo>
                      <a:pt x="49" y="104"/>
                      <a:pt x="50" y="101"/>
                      <a:pt x="50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101"/>
                      <a:pt x="51" y="101"/>
                      <a:pt x="51" y="102"/>
                    </a:cubicBezTo>
                    <a:cubicBezTo>
                      <a:pt x="51" y="103"/>
                      <a:pt x="53" y="103"/>
                      <a:pt x="54" y="103"/>
                    </a:cubicBezTo>
                    <a:cubicBezTo>
                      <a:pt x="54" y="102"/>
                      <a:pt x="55" y="102"/>
                      <a:pt x="56" y="10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2"/>
                      <a:pt x="60" y="102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2" y="104"/>
                      <a:pt x="64" y="104"/>
                      <a:pt x="64" y="103"/>
                    </a:cubicBezTo>
                    <a:cubicBezTo>
                      <a:pt x="64" y="103"/>
                      <a:pt x="64" y="102"/>
                      <a:pt x="64" y="102"/>
                    </a:cubicBezTo>
                    <a:cubicBezTo>
                      <a:pt x="65" y="100"/>
                      <a:pt x="66" y="98"/>
                      <a:pt x="66" y="95"/>
                    </a:cubicBezTo>
                    <a:cubicBezTo>
                      <a:pt x="66" y="93"/>
                      <a:pt x="66" y="93"/>
                      <a:pt x="67" y="93"/>
                    </a:cubicBezTo>
                    <a:cubicBezTo>
                      <a:pt x="67" y="93"/>
                      <a:pt x="67" y="94"/>
                      <a:pt x="67" y="95"/>
                    </a:cubicBezTo>
                    <a:cubicBezTo>
                      <a:pt x="67" y="96"/>
                      <a:pt x="67" y="97"/>
                      <a:pt x="67" y="97"/>
                    </a:cubicBezTo>
                    <a:cubicBezTo>
                      <a:pt x="68" y="97"/>
                      <a:pt x="68" y="99"/>
                      <a:pt x="67" y="99"/>
                    </a:cubicBezTo>
                    <a:cubicBezTo>
                      <a:pt x="67" y="99"/>
                      <a:pt x="66" y="103"/>
                      <a:pt x="67" y="103"/>
                    </a:cubicBezTo>
                    <a:cubicBezTo>
                      <a:pt x="68" y="104"/>
                      <a:pt x="69" y="104"/>
                      <a:pt x="69" y="103"/>
                    </a:cubicBezTo>
                    <a:cubicBezTo>
                      <a:pt x="69" y="102"/>
                      <a:pt x="69" y="101"/>
                      <a:pt x="70" y="101"/>
                    </a:cubicBezTo>
                    <a:cubicBezTo>
                      <a:pt x="70" y="101"/>
                      <a:pt x="70" y="100"/>
                      <a:pt x="70" y="100"/>
                    </a:cubicBezTo>
                    <a:cubicBezTo>
                      <a:pt x="70" y="100"/>
                      <a:pt x="70" y="100"/>
                      <a:pt x="70" y="99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73" y="100"/>
                      <a:pt x="73" y="100"/>
                      <a:pt x="74" y="98"/>
                    </a:cubicBezTo>
                    <a:cubicBezTo>
                      <a:pt x="76" y="96"/>
                      <a:pt x="77" y="96"/>
                      <a:pt x="76" y="98"/>
                    </a:cubicBezTo>
                    <a:cubicBezTo>
                      <a:pt x="76" y="99"/>
                      <a:pt x="76" y="99"/>
                      <a:pt x="77" y="100"/>
                    </a:cubicBezTo>
                    <a:cubicBezTo>
                      <a:pt x="77" y="100"/>
                      <a:pt x="77" y="101"/>
                      <a:pt x="78" y="101"/>
                    </a:cubicBezTo>
                    <a:cubicBezTo>
                      <a:pt x="78" y="103"/>
                      <a:pt x="78" y="103"/>
                      <a:pt x="79" y="102"/>
                    </a:cubicBezTo>
                    <a:cubicBezTo>
                      <a:pt x="80" y="101"/>
                      <a:pt x="80" y="101"/>
                      <a:pt x="80" y="102"/>
                    </a:cubicBezTo>
                    <a:cubicBezTo>
                      <a:pt x="80" y="102"/>
                      <a:pt x="81" y="103"/>
                      <a:pt x="82" y="103"/>
                    </a:cubicBezTo>
                    <a:cubicBezTo>
                      <a:pt x="82" y="104"/>
                      <a:pt x="83" y="104"/>
                      <a:pt x="83" y="104"/>
                    </a:cubicBezTo>
                    <a:cubicBezTo>
                      <a:pt x="83" y="103"/>
                      <a:pt x="83" y="103"/>
                      <a:pt x="84" y="104"/>
                    </a:cubicBezTo>
                    <a:cubicBezTo>
                      <a:pt x="84" y="104"/>
                      <a:pt x="84" y="104"/>
                      <a:pt x="87" y="103"/>
                    </a:cubicBezTo>
                    <a:cubicBezTo>
                      <a:pt x="89" y="102"/>
                      <a:pt x="90" y="102"/>
                      <a:pt x="92" y="101"/>
                    </a:cubicBezTo>
                    <a:cubicBezTo>
                      <a:pt x="96" y="101"/>
                      <a:pt x="97" y="101"/>
                      <a:pt x="97" y="103"/>
                    </a:cubicBezTo>
                    <a:cubicBezTo>
                      <a:pt x="98" y="105"/>
                      <a:pt x="100" y="106"/>
                      <a:pt x="101" y="105"/>
                    </a:cubicBezTo>
                    <a:cubicBezTo>
                      <a:pt x="102" y="105"/>
                      <a:pt x="102" y="104"/>
                      <a:pt x="103" y="105"/>
                    </a:cubicBezTo>
                    <a:cubicBezTo>
                      <a:pt x="103" y="105"/>
                      <a:pt x="103" y="104"/>
                      <a:pt x="103" y="104"/>
                    </a:cubicBezTo>
                    <a:cubicBezTo>
                      <a:pt x="104" y="102"/>
                      <a:pt x="103" y="102"/>
                      <a:pt x="102" y="103"/>
                    </a:cubicBezTo>
                    <a:cubicBezTo>
                      <a:pt x="102" y="103"/>
                      <a:pt x="101" y="103"/>
                      <a:pt x="101" y="103"/>
                    </a:cubicBezTo>
                    <a:cubicBezTo>
                      <a:pt x="101" y="103"/>
                      <a:pt x="100" y="102"/>
                      <a:pt x="99" y="101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89" y="100"/>
                      <a:pt x="88" y="100"/>
                      <a:pt x="87" y="100"/>
                    </a:cubicBezTo>
                    <a:cubicBezTo>
                      <a:pt x="87" y="101"/>
                      <a:pt x="86" y="101"/>
                      <a:pt x="85" y="101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5" y="101"/>
                      <a:pt x="85" y="101"/>
                      <a:pt x="84" y="101"/>
                    </a:cubicBezTo>
                    <a:cubicBezTo>
                      <a:pt x="84" y="100"/>
                      <a:pt x="84" y="101"/>
                      <a:pt x="84" y="101"/>
                    </a:cubicBezTo>
                    <a:cubicBezTo>
                      <a:pt x="84" y="101"/>
                      <a:pt x="83" y="101"/>
                      <a:pt x="83" y="101"/>
                    </a:cubicBezTo>
                    <a:cubicBezTo>
                      <a:pt x="82" y="101"/>
                      <a:pt x="82" y="101"/>
                      <a:pt x="81" y="100"/>
                    </a:cubicBezTo>
                    <a:cubicBezTo>
                      <a:pt x="81" y="99"/>
                      <a:pt x="80" y="98"/>
                      <a:pt x="79" y="99"/>
                    </a:cubicBezTo>
                    <a:cubicBezTo>
                      <a:pt x="79" y="99"/>
                      <a:pt x="79" y="100"/>
                      <a:pt x="78" y="100"/>
                    </a:cubicBezTo>
                    <a:cubicBezTo>
                      <a:pt x="78" y="99"/>
                      <a:pt x="78" y="99"/>
                      <a:pt x="78" y="98"/>
                    </a:cubicBezTo>
                    <a:cubicBezTo>
                      <a:pt x="78" y="97"/>
                      <a:pt x="77" y="96"/>
                      <a:pt x="77" y="96"/>
                    </a:cubicBezTo>
                    <a:cubicBezTo>
                      <a:pt x="77" y="95"/>
                      <a:pt x="76" y="94"/>
                      <a:pt x="76" y="95"/>
                    </a:cubicBezTo>
                    <a:cubicBezTo>
                      <a:pt x="75" y="95"/>
                      <a:pt x="74" y="95"/>
                      <a:pt x="73" y="96"/>
                    </a:cubicBezTo>
                    <a:cubicBezTo>
                      <a:pt x="73" y="97"/>
                      <a:pt x="72" y="97"/>
                      <a:pt x="72" y="97"/>
                    </a:cubicBezTo>
                    <a:cubicBezTo>
                      <a:pt x="72" y="97"/>
                      <a:pt x="72" y="96"/>
                      <a:pt x="72" y="95"/>
                    </a:cubicBezTo>
                    <a:cubicBezTo>
                      <a:pt x="73" y="93"/>
                      <a:pt x="73" y="93"/>
                      <a:pt x="72" y="92"/>
                    </a:cubicBezTo>
                    <a:cubicBezTo>
                      <a:pt x="72" y="91"/>
                      <a:pt x="72" y="91"/>
                      <a:pt x="71" y="91"/>
                    </a:cubicBezTo>
                    <a:cubicBezTo>
                      <a:pt x="71" y="92"/>
                      <a:pt x="71" y="92"/>
                      <a:pt x="71" y="93"/>
                    </a:cubicBezTo>
                    <a:cubicBezTo>
                      <a:pt x="71" y="95"/>
                      <a:pt x="70" y="97"/>
                      <a:pt x="69" y="97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69" y="94"/>
                      <a:pt x="67" y="90"/>
                      <a:pt x="65" y="88"/>
                    </a:cubicBezTo>
                    <a:cubicBezTo>
                      <a:pt x="64" y="87"/>
                      <a:pt x="63" y="87"/>
                      <a:pt x="63" y="88"/>
                    </a:cubicBezTo>
                    <a:cubicBezTo>
                      <a:pt x="63" y="89"/>
                      <a:pt x="63" y="89"/>
                      <a:pt x="64" y="89"/>
                    </a:cubicBezTo>
                    <a:cubicBezTo>
                      <a:pt x="65" y="90"/>
                      <a:pt x="65" y="90"/>
                      <a:pt x="65" y="92"/>
                    </a:cubicBezTo>
                    <a:cubicBezTo>
                      <a:pt x="65" y="93"/>
                      <a:pt x="64" y="98"/>
                      <a:pt x="64" y="98"/>
                    </a:cubicBezTo>
                    <a:cubicBezTo>
                      <a:pt x="64" y="98"/>
                      <a:pt x="63" y="98"/>
                      <a:pt x="62" y="97"/>
                    </a:cubicBezTo>
                    <a:cubicBezTo>
                      <a:pt x="62" y="97"/>
                      <a:pt x="62" y="97"/>
                      <a:pt x="62" y="98"/>
                    </a:cubicBezTo>
                    <a:cubicBezTo>
                      <a:pt x="62" y="98"/>
                      <a:pt x="62" y="98"/>
                      <a:pt x="61" y="98"/>
                    </a:cubicBezTo>
                    <a:cubicBezTo>
                      <a:pt x="61" y="97"/>
                      <a:pt x="60" y="97"/>
                      <a:pt x="60" y="96"/>
                    </a:cubicBezTo>
                    <a:cubicBezTo>
                      <a:pt x="51" y="86"/>
                      <a:pt x="51" y="69"/>
                      <a:pt x="51" y="57"/>
                    </a:cubicBezTo>
                    <a:cubicBezTo>
                      <a:pt x="51" y="53"/>
                      <a:pt x="52" y="53"/>
                      <a:pt x="54" y="56"/>
                    </a:cubicBezTo>
                    <a:cubicBezTo>
                      <a:pt x="55" y="58"/>
                      <a:pt x="56" y="59"/>
                      <a:pt x="59" y="61"/>
                    </a:cubicBezTo>
                    <a:cubicBezTo>
                      <a:pt x="62" y="63"/>
                      <a:pt x="64" y="61"/>
                      <a:pt x="66" y="59"/>
                    </a:cubicBezTo>
                    <a:cubicBezTo>
                      <a:pt x="66" y="58"/>
                      <a:pt x="66" y="58"/>
                      <a:pt x="67" y="59"/>
                    </a:cubicBezTo>
                    <a:cubicBezTo>
                      <a:pt x="69" y="59"/>
                      <a:pt x="72" y="60"/>
                      <a:pt x="73" y="59"/>
                    </a:cubicBezTo>
                    <a:cubicBezTo>
                      <a:pt x="75" y="58"/>
                      <a:pt x="75" y="56"/>
                      <a:pt x="74" y="55"/>
                    </a:cubicBezTo>
                    <a:cubicBezTo>
                      <a:pt x="74" y="55"/>
                      <a:pt x="73" y="55"/>
                      <a:pt x="72" y="56"/>
                    </a:cubicBezTo>
                    <a:cubicBezTo>
                      <a:pt x="71" y="58"/>
                      <a:pt x="68" y="57"/>
                      <a:pt x="67" y="55"/>
                    </a:cubicBezTo>
                    <a:cubicBezTo>
                      <a:pt x="67" y="53"/>
                      <a:pt x="64" y="54"/>
                      <a:pt x="64" y="56"/>
                    </a:cubicBezTo>
                    <a:cubicBezTo>
                      <a:pt x="64" y="57"/>
                      <a:pt x="64" y="57"/>
                      <a:pt x="63" y="58"/>
                    </a:cubicBezTo>
                    <a:cubicBezTo>
                      <a:pt x="61" y="60"/>
                      <a:pt x="60" y="60"/>
                      <a:pt x="58" y="59"/>
                    </a:cubicBezTo>
                    <a:cubicBezTo>
                      <a:pt x="56" y="58"/>
                      <a:pt x="55" y="56"/>
                      <a:pt x="54" y="53"/>
                    </a:cubicBezTo>
                    <a:cubicBezTo>
                      <a:pt x="54" y="51"/>
                      <a:pt x="54" y="51"/>
                      <a:pt x="53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0"/>
                      <a:pt x="52" y="49"/>
                      <a:pt x="52" y="48"/>
                    </a:cubicBezTo>
                    <a:cubicBezTo>
                      <a:pt x="53" y="45"/>
                      <a:pt x="55" y="41"/>
                      <a:pt x="57" y="39"/>
                    </a:cubicBezTo>
                    <a:cubicBezTo>
                      <a:pt x="57" y="39"/>
                      <a:pt x="58" y="38"/>
                      <a:pt x="59" y="38"/>
                    </a:cubicBezTo>
                    <a:cubicBezTo>
                      <a:pt x="59" y="38"/>
                      <a:pt x="59" y="38"/>
                      <a:pt x="60" y="38"/>
                    </a:cubicBezTo>
                    <a:cubicBezTo>
                      <a:pt x="60" y="37"/>
                      <a:pt x="60" y="37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ubicBezTo>
                      <a:pt x="56" y="36"/>
                      <a:pt x="52" y="42"/>
                      <a:pt x="51" y="45"/>
                    </a:cubicBezTo>
                    <a:cubicBezTo>
                      <a:pt x="51" y="47"/>
                      <a:pt x="50" y="51"/>
                      <a:pt x="49" y="54"/>
                    </a:cubicBezTo>
                    <a:cubicBezTo>
                      <a:pt x="48" y="69"/>
                      <a:pt x="48" y="87"/>
                      <a:pt x="59" y="98"/>
                    </a:cubicBezTo>
                    <a:cubicBezTo>
                      <a:pt x="61" y="100"/>
                      <a:pt x="61" y="101"/>
                      <a:pt x="60" y="100"/>
                    </a:cubicBezTo>
                    <a:cubicBezTo>
                      <a:pt x="59" y="100"/>
                      <a:pt x="59" y="99"/>
                      <a:pt x="58" y="100"/>
                    </a:cubicBezTo>
                    <a:cubicBezTo>
                      <a:pt x="58" y="100"/>
                      <a:pt x="58" y="100"/>
                      <a:pt x="58" y="99"/>
                    </a:cubicBezTo>
                    <a:cubicBezTo>
                      <a:pt x="58" y="99"/>
                      <a:pt x="57" y="99"/>
                      <a:pt x="57" y="100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6" y="101"/>
                      <a:pt x="56" y="100"/>
                      <a:pt x="55" y="100"/>
                    </a:cubicBezTo>
                    <a:cubicBezTo>
                      <a:pt x="55" y="99"/>
                      <a:pt x="55" y="99"/>
                      <a:pt x="54" y="99"/>
                    </a:cubicBezTo>
                    <a:cubicBezTo>
                      <a:pt x="54" y="99"/>
                      <a:pt x="53" y="99"/>
                      <a:pt x="53" y="99"/>
                    </a:cubicBezTo>
                    <a:cubicBezTo>
                      <a:pt x="52" y="98"/>
                      <a:pt x="52" y="99"/>
                      <a:pt x="53" y="100"/>
                    </a:cubicBezTo>
                    <a:cubicBezTo>
                      <a:pt x="53" y="100"/>
                      <a:pt x="53" y="101"/>
                      <a:pt x="53" y="101"/>
                    </a:cubicBezTo>
                    <a:cubicBezTo>
                      <a:pt x="53" y="101"/>
                      <a:pt x="52" y="100"/>
                      <a:pt x="52" y="99"/>
                    </a:cubicBezTo>
                    <a:cubicBezTo>
                      <a:pt x="51" y="98"/>
                      <a:pt x="50" y="98"/>
                      <a:pt x="49" y="99"/>
                    </a:cubicBezTo>
                    <a:cubicBezTo>
                      <a:pt x="49" y="99"/>
                      <a:pt x="49" y="99"/>
                      <a:pt x="48" y="99"/>
                    </a:cubicBezTo>
                    <a:cubicBezTo>
                      <a:pt x="48" y="98"/>
                      <a:pt x="48" y="98"/>
                      <a:pt x="48" y="98"/>
                    </a:cubicBezTo>
                    <a:cubicBezTo>
                      <a:pt x="48" y="98"/>
                      <a:pt x="48" y="98"/>
                      <a:pt x="48" y="97"/>
                    </a:cubicBezTo>
                    <a:cubicBezTo>
                      <a:pt x="47" y="97"/>
                      <a:pt x="47" y="97"/>
                      <a:pt x="47" y="98"/>
                    </a:cubicBezTo>
                    <a:cubicBezTo>
                      <a:pt x="47" y="98"/>
                      <a:pt x="47" y="99"/>
                      <a:pt x="47" y="99"/>
                    </a:cubicBezTo>
                    <a:cubicBezTo>
                      <a:pt x="47" y="99"/>
                      <a:pt x="47" y="99"/>
                      <a:pt x="47" y="100"/>
                    </a:cubicBezTo>
                    <a:cubicBezTo>
                      <a:pt x="48" y="101"/>
                      <a:pt x="48" y="101"/>
                      <a:pt x="47" y="101"/>
                    </a:cubicBezTo>
                    <a:cubicBezTo>
                      <a:pt x="46" y="100"/>
                      <a:pt x="45" y="98"/>
                      <a:pt x="45" y="97"/>
                    </a:cubicBezTo>
                    <a:cubicBezTo>
                      <a:pt x="45" y="96"/>
                      <a:pt x="44" y="96"/>
                      <a:pt x="43" y="97"/>
                    </a:cubicBezTo>
                    <a:cubicBezTo>
                      <a:pt x="43" y="97"/>
                      <a:pt x="43" y="98"/>
                      <a:pt x="43" y="99"/>
                    </a:cubicBezTo>
                    <a:cubicBezTo>
                      <a:pt x="43" y="99"/>
                      <a:pt x="43" y="101"/>
                      <a:pt x="42" y="102"/>
                    </a:cubicBezTo>
                    <a:cubicBezTo>
                      <a:pt x="42" y="102"/>
                      <a:pt x="41" y="101"/>
                      <a:pt x="41" y="101"/>
                    </a:cubicBezTo>
                    <a:cubicBezTo>
                      <a:pt x="41" y="100"/>
                      <a:pt x="40" y="99"/>
                      <a:pt x="40" y="98"/>
                    </a:cubicBezTo>
                    <a:cubicBezTo>
                      <a:pt x="40" y="97"/>
                      <a:pt x="39" y="96"/>
                      <a:pt x="39" y="96"/>
                    </a:cubicBezTo>
                    <a:cubicBezTo>
                      <a:pt x="39" y="96"/>
                      <a:pt x="39" y="95"/>
                      <a:pt x="39" y="94"/>
                    </a:cubicBezTo>
                    <a:cubicBezTo>
                      <a:pt x="39" y="94"/>
                      <a:pt x="39" y="93"/>
                      <a:pt x="38" y="93"/>
                    </a:cubicBezTo>
                    <a:cubicBezTo>
                      <a:pt x="38" y="93"/>
                      <a:pt x="37" y="93"/>
                      <a:pt x="37" y="94"/>
                    </a:cubicBezTo>
                    <a:cubicBezTo>
                      <a:pt x="37" y="94"/>
                      <a:pt x="37" y="94"/>
                      <a:pt x="37" y="95"/>
                    </a:cubicBezTo>
                    <a:cubicBezTo>
                      <a:pt x="37" y="95"/>
                      <a:pt x="36" y="96"/>
                      <a:pt x="36" y="97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1"/>
                      <a:pt x="35" y="101"/>
                      <a:pt x="34" y="101"/>
                    </a:cubicBezTo>
                    <a:cubicBezTo>
                      <a:pt x="34" y="101"/>
                      <a:pt x="33" y="101"/>
                      <a:pt x="33" y="102"/>
                    </a:cubicBezTo>
                    <a:cubicBezTo>
                      <a:pt x="32" y="102"/>
                      <a:pt x="32" y="102"/>
                      <a:pt x="30" y="101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29" y="98"/>
                      <a:pt x="30" y="97"/>
                      <a:pt x="31" y="95"/>
                    </a:cubicBezTo>
                    <a:cubicBezTo>
                      <a:pt x="34" y="83"/>
                      <a:pt x="39" y="72"/>
                      <a:pt x="41" y="60"/>
                    </a:cubicBezTo>
                    <a:cubicBezTo>
                      <a:pt x="41" y="59"/>
                      <a:pt x="41" y="58"/>
                      <a:pt x="41" y="57"/>
                    </a:cubicBezTo>
                    <a:cubicBezTo>
                      <a:pt x="41" y="57"/>
                      <a:pt x="42" y="53"/>
                      <a:pt x="42" y="50"/>
                    </a:cubicBezTo>
                    <a:cubicBezTo>
                      <a:pt x="42" y="46"/>
                      <a:pt x="42" y="43"/>
                      <a:pt x="42" y="42"/>
                    </a:cubicBezTo>
                    <a:cubicBezTo>
                      <a:pt x="42" y="40"/>
                      <a:pt x="42" y="40"/>
                      <a:pt x="42" y="39"/>
                    </a:cubicBezTo>
                    <a:cubicBezTo>
                      <a:pt x="41" y="38"/>
                      <a:pt x="40" y="38"/>
                      <a:pt x="40" y="40"/>
                    </a:cubicBezTo>
                    <a:cubicBezTo>
                      <a:pt x="40" y="41"/>
                      <a:pt x="40" y="43"/>
                      <a:pt x="40" y="44"/>
                    </a:cubicBezTo>
                    <a:cubicBezTo>
                      <a:pt x="40" y="45"/>
                      <a:pt x="39" y="49"/>
                      <a:pt x="39" y="51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8"/>
                      <a:pt x="37" y="59"/>
                      <a:pt x="36" y="59"/>
                    </a:cubicBezTo>
                    <a:cubicBezTo>
                      <a:pt x="34" y="60"/>
                      <a:pt x="34" y="60"/>
                      <a:pt x="32" y="59"/>
                    </a:cubicBezTo>
                    <a:cubicBezTo>
                      <a:pt x="30" y="58"/>
                      <a:pt x="30" y="58"/>
                      <a:pt x="29" y="56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5"/>
                      <a:pt x="26" y="55"/>
                      <a:pt x="26" y="56"/>
                    </a:cubicBezTo>
                    <a:cubicBezTo>
                      <a:pt x="26" y="56"/>
                      <a:pt x="25" y="57"/>
                      <a:pt x="24" y="58"/>
                    </a:cubicBezTo>
                    <a:cubicBezTo>
                      <a:pt x="22" y="59"/>
                      <a:pt x="22" y="59"/>
                      <a:pt x="20" y="58"/>
                    </a:cubicBezTo>
                    <a:cubicBezTo>
                      <a:pt x="17" y="57"/>
                      <a:pt x="16" y="57"/>
                      <a:pt x="16" y="55"/>
                    </a:cubicBezTo>
                    <a:cubicBezTo>
                      <a:pt x="16" y="54"/>
                      <a:pt x="18" y="51"/>
                      <a:pt x="19" y="50"/>
                    </a:cubicBezTo>
                    <a:cubicBezTo>
                      <a:pt x="20" y="50"/>
                      <a:pt x="21" y="49"/>
                      <a:pt x="20" y="48"/>
                    </a:cubicBezTo>
                    <a:cubicBezTo>
                      <a:pt x="19" y="47"/>
                      <a:pt x="19" y="47"/>
                      <a:pt x="17" y="47"/>
                    </a:cubicBezTo>
                    <a:cubicBezTo>
                      <a:pt x="13" y="48"/>
                      <a:pt x="12" y="46"/>
                      <a:pt x="11" y="43"/>
                    </a:cubicBezTo>
                    <a:cubicBezTo>
                      <a:pt x="11" y="38"/>
                      <a:pt x="12" y="36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5" y="33"/>
                      <a:pt x="15" y="33"/>
                      <a:pt x="13" y="33"/>
                    </a:cubicBezTo>
                    <a:cubicBezTo>
                      <a:pt x="12" y="32"/>
                      <a:pt x="9" y="30"/>
                      <a:pt x="8" y="28"/>
                    </a:cubicBezTo>
                    <a:cubicBezTo>
                      <a:pt x="6" y="24"/>
                      <a:pt x="7" y="24"/>
                      <a:pt x="6" y="22"/>
                    </a:cubicBezTo>
                    <a:cubicBezTo>
                      <a:pt x="5" y="18"/>
                      <a:pt x="10" y="17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6" y="17"/>
                      <a:pt x="16" y="17"/>
                      <a:pt x="16" y="15"/>
                    </a:cubicBezTo>
                    <a:cubicBezTo>
                      <a:pt x="16" y="11"/>
                      <a:pt x="16" y="11"/>
                      <a:pt x="20" y="8"/>
                    </a:cubicBezTo>
                    <a:cubicBezTo>
                      <a:pt x="22" y="6"/>
                      <a:pt x="22" y="6"/>
                      <a:pt x="24" y="6"/>
                    </a:cubicBezTo>
                    <a:cubicBezTo>
                      <a:pt x="26" y="6"/>
                      <a:pt x="26" y="8"/>
                      <a:pt x="26" y="10"/>
                    </a:cubicBezTo>
                    <a:cubicBezTo>
                      <a:pt x="26" y="11"/>
                      <a:pt x="26" y="12"/>
                      <a:pt x="27" y="12"/>
                    </a:cubicBezTo>
                    <a:cubicBezTo>
                      <a:pt x="28" y="12"/>
                      <a:pt x="29" y="12"/>
                      <a:pt x="28" y="10"/>
                    </a:cubicBezTo>
                    <a:cubicBezTo>
                      <a:pt x="28" y="3"/>
                      <a:pt x="44" y="8"/>
                      <a:pt x="47" y="10"/>
                    </a:cubicBezTo>
                    <a:cubicBezTo>
                      <a:pt x="48" y="11"/>
                      <a:pt x="49" y="13"/>
                      <a:pt x="49" y="13"/>
                    </a:cubicBezTo>
                    <a:cubicBezTo>
                      <a:pt x="50" y="14"/>
                      <a:pt x="50" y="14"/>
                      <a:pt x="51" y="14"/>
                    </a:cubicBezTo>
                    <a:cubicBezTo>
                      <a:pt x="51" y="13"/>
                      <a:pt x="52" y="13"/>
                      <a:pt x="52" y="13"/>
                    </a:cubicBezTo>
                    <a:cubicBezTo>
                      <a:pt x="56" y="9"/>
                      <a:pt x="64" y="2"/>
                      <a:pt x="65" y="12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4"/>
                      <a:pt x="68" y="14"/>
                      <a:pt x="70" y="13"/>
                    </a:cubicBezTo>
                    <a:cubicBezTo>
                      <a:pt x="74" y="12"/>
                      <a:pt x="78" y="16"/>
                      <a:pt x="79" y="20"/>
                    </a:cubicBezTo>
                    <a:cubicBezTo>
                      <a:pt x="80" y="22"/>
                      <a:pt x="79" y="24"/>
                      <a:pt x="77" y="27"/>
                    </a:cubicBezTo>
                    <a:cubicBezTo>
                      <a:pt x="77" y="27"/>
                      <a:pt x="76" y="28"/>
                      <a:pt x="76" y="28"/>
                    </a:cubicBezTo>
                    <a:cubicBezTo>
                      <a:pt x="77" y="29"/>
                      <a:pt x="78" y="29"/>
                      <a:pt x="79" y="28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6" y="31"/>
                      <a:pt x="85" y="40"/>
                      <a:pt x="82" y="43"/>
                    </a:cubicBezTo>
                    <a:cubicBezTo>
                      <a:pt x="81" y="44"/>
                      <a:pt x="81" y="44"/>
                      <a:pt x="80" y="44"/>
                    </a:cubicBezTo>
                    <a:cubicBezTo>
                      <a:pt x="79" y="44"/>
                      <a:pt x="78" y="45"/>
                      <a:pt x="78" y="46"/>
                    </a:cubicBezTo>
                    <a:cubicBezTo>
                      <a:pt x="79" y="47"/>
                      <a:pt x="79" y="48"/>
                      <a:pt x="79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80" y="50"/>
                      <a:pt x="80" y="50"/>
                      <a:pt x="80" y="48"/>
                    </a:cubicBezTo>
                    <a:cubicBezTo>
                      <a:pt x="80" y="47"/>
                      <a:pt x="81" y="47"/>
                      <a:pt x="82" y="46"/>
                    </a:cubicBezTo>
                    <a:cubicBezTo>
                      <a:pt x="83" y="46"/>
                      <a:pt x="83" y="45"/>
                      <a:pt x="84" y="45"/>
                    </a:cubicBezTo>
                    <a:cubicBezTo>
                      <a:pt x="84" y="45"/>
                      <a:pt x="84" y="44"/>
                      <a:pt x="85" y="44"/>
                    </a:cubicBezTo>
                    <a:cubicBezTo>
                      <a:pt x="86" y="41"/>
                      <a:pt x="87" y="34"/>
                      <a:pt x="86" y="31"/>
                    </a:cubicBezTo>
                    <a:cubicBezTo>
                      <a:pt x="85" y="29"/>
                      <a:pt x="85" y="29"/>
                      <a:pt x="83" y="27"/>
                    </a:cubicBezTo>
                    <a:cubicBezTo>
                      <a:pt x="82" y="27"/>
                      <a:pt x="81" y="26"/>
                      <a:pt x="81" y="26"/>
                    </a:cubicBezTo>
                    <a:cubicBezTo>
                      <a:pt x="81" y="25"/>
                      <a:pt x="81" y="25"/>
                      <a:pt x="81" y="24"/>
                    </a:cubicBezTo>
                    <a:cubicBezTo>
                      <a:pt x="82" y="16"/>
                      <a:pt x="77" y="11"/>
                      <a:pt x="70" y="11"/>
                    </a:cubicBezTo>
                    <a:cubicBezTo>
                      <a:pt x="68" y="11"/>
                      <a:pt x="68" y="11"/>
                      <a:pt x="68" y="10"/>
                    </a:cubicBezTo>
                    <a:cubicBezTo>
                      <a:pt x="64" y="0"/>
                      <a:pt x="56" y="5"/>
                      <a:pt x="50" y="11"/>
                    </a:cubicBezTo>
                    <a:cubicBezTo>
                      <a:pt x="50" y="11"/>
                      <a:pt x="48" y="9"/>
                      <a:pt x="46" y="7"/>
                    </a:cubicBezTo>
                    <a:cubicBezTo>
                      <a:pt x="42" y="4"/>
                      <a:pt x="34" y="3"/>
                      <a:pt x="30" y="5"/>
                    </a:cubicBezTo>
                    <a:cubicBezTo>
                      <a:pt x="28" y="6"/>
                      <a:pt x="28" y="6"/>
                      <a:pt x="27" y="5"/>
                    </a:cubicBezTo>
                    <a:cubicBezTo>
                      <a:pt x="26" y="4"/>
                      <a:pt x="25" y="3"/>
                      <a:pt x="24" y="3"/>
                    </a:cubicBezTo>
                    <a:close/>
                    <a:moveTo>
                      <a:pt x="60" y="15"/>
                    </a:moveTo>
                    <a:cubicBezTo>
                      <a:pt x="60" y="15"/>
                      <a:pt x="59" y="15"/>
                      <a:pt x="59" y="16"/>
                    </a:cubicBezTo>
                    <a:cubicBezTo>
                      <a:pt x="57" y="16"/>
                      <a:pt x="55" y="19"/>
                      <a:pt x="57" y="20"/>
                    </a:cubicBezTo>
                    <a:cubicBezTo>
                      <a:pt x="57" y="20"/>
                      <a:pt x="58" y="20"/>
                      <a:pt x="58" y="19"/>
                    </a:cubicBezTo>
                    <a:cubicBezTo>
                      <a:pt x="58" y="19"/>
                      <a:pt x="60" y="17"/>
                      <a:pt x="60" y="17"/>
                    </a:cubicBezTo>
                    <a:cubicBezTo>
                      <a:pt x="61" y="17"/>
                      <a:pt x="61" y="17"/>
                      <a:pt x="60" y="18"/>
                    </a:cubicBezTo>
                    <a:cubicBezTo>
                      <a:pt x="60" y="19"/>
                      <a:pt x="61" y="20"/>
                      <a:pt x="63" y="21"/>
                    </a:cubicBezTo>
                    <a:cubicBezTo>
                      <a:pt x="65" y="21"/>
                      <a:pt x="65" y="21"/>
                      <a:pt x="64" y="23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5"/>
                      <a:pt x="60" y="26"/>
                      <a:pt x="61" y="26"/>
                    </a:cubicBezTo>
                    <a:cubicBezTo>
                      <a:pt x="61" y="27"/>
                      <a:pt x="62" y="27"/>
                      <a:pt x="62" y="27"/>
                    </a:cubicBezTo>
                    <a:cubicBezTo>
                      <a:pt x="64" y="27"/>
                      <a:pt x="67" y="22"/>
                      <a:pt x="66" y="21"/>
                    </a:cubicBezTo>
                    <a:cubicBezTo>
                      <a:pt x="66" y="20"/>
                      <a:pt x="65" y="19"/>
                      <a:pt x="64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16"/>
                      <a:pt x="62" y="15"/>
                      <a:pt x="60" y="15"/>
                    </a:cubicBezTo>
                    <a:close/>
                    <a:moveTo>
                      <a:pt x="35" y="19"/>
                    </a:moveTo>
                    <a:cubicBezTo>
                      <a:pt x="34" y="19"/>
                      <a:pt x="32" y="20"/>
                      <a:pt x="31" y="21"/>
                    </a:cubicBezTo>
                    <a:cubicBezTo>
                      <a:pt x="31" y="22"/>
                      <a:pt x="31" y="22"/>
                      <a:pt x="29" y="22"/>
                    </a:cubicBezTo>
                    <a:cubicBezTo>
                      <a:pt x="27" y="22"/>
                      <a:pt x="25" y="24"/>
                      <a:pt x="25" y="27"/>
                    </a:cubicBezTo>
                    <a:cubicBezTo>
                      <a:pt x="25" y="29"/>
                      <a:pt x="25" y="29"/>
                      <a:pt x="24" y="29"/>
                    </a:cubicBezTo>
                    <a:cubicBezTo>
                      <a:pt x="23" y="30"/>
                      <a:pt x="22" y="31"/>
                      <a:pt x="22" y="34"/>
                    </a:cubicBezTo>
                    <a:cubicBezTo>
                      <a:pt x="23" y="37"/>
                      <a:pt x="25" y="41"/>
                      <a:pt x="27" y="42"/>
                    </a:cubicBezTo>
                    <a:cubicBezTo>
                      <a:pt x="27" y="42"/>
                      <a:pt x="27" y="42"/>
                      <a:pt x="28" y="42"/>
                    </a:cubicBezTo>
                    <a:cubicBezTo>
                      <a:pt x="30" y="42"/>
                      <a:pt x="29" y="41"/>
                      <a:pt x="27" y="40"/>
                    </a:cubicBezTo>
                    <a:cubicBezTo>
                      <a:pt x="26" y="40"/>
                      <a:pt x="26" y="39"/>
                      <a:pt x="25" y="37"/>
                    </a:cubicBezTo>
                    <a:cubicBezTo>
                      <a:pt x="24" y="35"/>
                      <a:pt x="24" y="33"/>
                      <a:pt x="24" y="32"/>
                    </a:cubicBezTo>
                    <a:cubicBezTo>
                      <a:pt x="25" y="31"/>
                      <a:pt x="25" y="31"/>
                      <a:pt x="26" y="31"/>
                    </a:cubicBezTo>
                    <a:cubicBezTo>
                      <a:pt x="28" y="31"/>
                      <a:pt x="28" y="31"/>
                      <a:pt x="27" y="29"/>
                    </a:cubicBezTo>
                    <a:cubicBezTo>
                      <a:pt x="26" y="25"/>
                      <a:pt x="29" y="22"/>
                      <a:pt x="31" y="25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3" y="25"/>
                      <a:pt x="33" y="25"/>
                      <a:pt x="33" y="24"/>
                    </a:cubicBezTo>
                    <a:cubicBezTo>
                      <a:pt x="32" y="21"/>
                      <a:pt x="37" y="19"/>
                      <a:pt x="39" y="22"/>
                    </a:cubicBezTo>
                    <a:cubicBezTo>
                      <a:pt x="39" y="22"/>
                      <a:pt x="39" y="24"/>
                      <a:pt x="39" y="25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2" y="27"/>
                      <a:pt x="42" y="24"/>
                      <a:pt x="40" y="21"/>
                    </a:cubicBezTo>
                    <a:cubicBezTo>
                      <a:pt x="39" y="20"/>
                      <a:pt x="38" y="19"/>
                      <a:pt x="36" y="19"/>
                    </a:cubicBezTo>
                    <a:cubicBezTo>
                      <a:pt x="36" y="19"/>
                      <a:pt x="36" y="19"/>
                      <a:pt x="35" y="19"/>
                    </a:cubicBezTo>
                    <a:close/>
                    <a:moveTo>
                      <a:pt x="66" y="31"/>
                    </a:moveTo>
                    <a:cubicBezTo>
                      <a:pt x="65" y="31"/>
                      <a:pt x="65" y="33"/>
                      <a:pt x="66" y="34"/>
                    </a:cubicBezTo>
                    <a:cubicBezTo>
                      <a:pt x="68" y="36"/>
                      <a:pt x="68" y="37"/>
                      <a:pt x="67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40"/>
                      <a:pt x="67" y="40"/>
                    </a:cubicBezTo>
                    <a:cubicBezTo>
                      <a:pt x="67" y="40"/>
                      <a:pt x="69" y="42"/>
                      <a:pt x="69" y="43"/>
                    </a:cubicBezTo>
                    <a:cubicBezTo>
                      <a:pt x="69" y="43"/>
                      <a:pt x="67" y="45"/>
                      <a:pt x="66" y="46"/>
                    </a:cubicBezTo>
                    <a:cubicBezTo>
                      <a:pt x="65" y="46"/>
                      <a:pt x="64" y="46"/>
                      <a:pt x="63" y="45"/>
                    </a:cubicBezTo>
                    <a:cubicBezTo>
                      <a:pt x="62" y="45"/>
                      <a:pt x="61" y="44"/>
                      <a:pt x="61" y="44"/>
                    </a:cubicBezTo>
                    <a:cubicBezTo>
                      <a:pt x="61" y="44"/>
                      <a:pt x="61" y="45"/>
                      <a:pt x="62" y="46"/>
                    </a:cubicBezTo>
                    <a:cubicBezTo>
                      <a:pt x="63" y="47"/>
                      <a:pt x="64" y="47"/>
                      <a:pt x="65" y="47"/>
                    </a:cubicBezTo>
                    <a:cubicBezTo>
                      <a:pt x="68" y="47"/>
                      <a:pt x="72" y="45"/>
                      <a:pt x="72" y="43"/>
                    </a:cubicBezTo>
                    <a:cubicBezTo>
                      <a:pt x="72" y="42"/>
                      <a:pt x="70" y="40"/>
                      <a:pt x="69" y="40"/>
                    </a:cubicBezTo>
                    <a:cubicBezTo>
                      <a:pt x="69" y="40"/>
                      <a:pt x="69" y="39"/>
                      <a:pt x="69" y="39"/>
                    </a:cubicBezTo>
                    <a:cubicBezTo>
                      <a:pt x="69" y="38"/>
                      <a:pt x="70" y="38"/>
                      <a:pt x="70" y="37"/>
                    </a:cubicBezTo>
                    <a:cubicBezTo>
                      <a:pt x="70" y="36"/>
                      <a:pt x="69" y="34"/>
                      <a:pt x="68" y="34"/>
                    </a:cubicBezTo>
                    <a:cubicBezTo>
                      <a:pt x="67" y="34"/>
                      <a:pt x="67" y="33"/>
                      <a:pt x="67" y="33"/>
                    </a:cubicBezTo>
                    <a:cubicBezTo>
                      <a:pt x="67" y="32"/>
                      <a:pt x="66" y="31"/>
                      <a:pt x="66" y="31"/>
                    </a:cubicBezTo>
                    <a:close/>
                    <a:moveTo>
                      <a:pt x="86" y="49"/>
                    </a:moveTo>
                    <a:cubicBezTo>
                      <a:pt x="86" y="49"/>
                      <a:pt x="86" y="49"/>
                      <a:pt x="85" y="49"/>
                    </a:cubicBezTo>
                    <a:cubicBezTo>
                      <a:pt x="85" y="49"/>
                      <a:pt x="85" y="49"/>
                      <a:pt x="85" y="50"/>
                    </a:cubicBezTo>
                    <a:cubicBezTo>
                      <a:pt x="86" y="50"/>
                      <a:pt x="86" y="51"/>
                      <a:pt x="86" y="52"/>
                    </a:cubicBezTo>
                    <a:cubicBezTo>
                      <a:pt x="86" y="53"/>
                      <a:pt x="86" y="54"/>
                      <a:pt x="86" y="55"/>
                    </a:cubicBezTo>
                    <a:cubicBezTo>
                      <a:pt x="86" y="56"/>
                      <a:pt x="87" y="58"/>
                      <a:pt x="87" y="59"/>
                    </a:cubicBezTo>
                    <a:cubicBezTo>
                      <a:pt x="87" y="61"/>
                      <a:pt x="87" y="62"/>
                      <a:pt x="87" y="62"/>
                    </a:cubicBezTo>
                    <a:cubicBezTo>
                      <a:pt x="87" y="63"/>
                      <a:pt x="88" y="63"/>
                      <a:pt x="88" y="62"/>
                    </a:cubicBezTo>
                    <a:cubicBezTo>
                      <a:pt x="88" y="62"/>
                      <a:pt x="88" y="55"/>
                      <a:pt x="88" y="53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7" y="52"/>
                      <a:pt x="87" y="51"/>
                      <a:pt x="87" y="51"/>
                    </a:cubicBezTo>
                    <a:cubicBezTo>
                      <a:pt x="88" y="50"/>
                      <a:pt x="86" y="49"/>
                      <a:pt x="86" y="49"/>
                    </a:cubicBezTo>
                    <a:close/>
                    <a:moveTo>
                      <a:pt x="76" y="46"/>
                    </a:moveTo>
                    <a:cubicBezTo>
                      <a:pt x="74" y="46"/>
                      <a:pt x="81" y="68"/>
                      <a:pt x="79" y="58"/>
                    </a:cubicBezTo>
                    <a:cubicBezTo>
                      <a:pt x="79" y="57"/>
                      <a:pt x="79" y="56"/>
                      <a:pt x="79" y="55"/>
                    </a:cubicBezTo>
                    <a:cubicBezTo>
                      <a:pt x="79" y="54"/>
                      <a:pt x="78" y="53"/>
                      <a:pt x="77" y="51"/>
                    </a:cubicBezTo>
                    <a:cubicBezTo>
                      <a:pt x="77" y="50"/>
                      <a:pt x="76" y="46"/>
                      <a:pt x="76" y="46"/>
                    </a:cubicBezTo>
                    <a:close/>
                    <a:moveTo>
                      <a:pt x="82" y="49"/>
                    </a:moveTo>
                    <a:cubicBezTo>
                      <a:pt x="82" y="49"/>
                      <a:pt x="82" y="50"/>
                      <a:pt x="82" y="50"/>
                    </a:cubicBezTo>
                    <a:cubicBezTo>
                      <a:pt x="82" y="50"/>
                      <a:pt x="82" y="51"/>
                      <a:pt x="81" y="51"/>
                    </a:cubicBezTo>
                    <a:cubicBezTo>
                      <a:pt x="81" y="52"/>
                      <a:pt x="81" y="52"/>
                      <a:pt x="81" y="53"/>
                    </a:cubicBezTo>
                    <a:cubicBezTo>
                      <a:pt x="82" y="54"/>
                      <a:pt x="82" y="56"/>
                      <a:pt x="82" y="58"/>
                    </a:cubicBezTo>
                    <a:cubicBezTo>
                      <a:pt x="82" y="59"/>
                      <a:pt x="82" y="61"/>
                      <a:pt x="83" y="61"/>
                    </a:cubicBezTo>
                    <a:cubicBezTo>
                      <a:pt x="83" y="62"/>
                      <a:pt x="83" y="63"/>
                      <a:pt x="83" y="63"/>
                    </a:cubicBezTo>
                    <a:cubicBezTo>
                      <a:pt x="83" y="63"/>
                      <a:pt x="84" y="61"/>
                      <a:pt x="84" y="58"/>
                    </a:cubicBezTo>
                    <a:cubicBezTo>
                      <a:pt x="84" y="55"/>
                      <a:pt x="84" y="54"/>
                      <a:pt x="83" y="52"/>
                    </a:cubicBezTo>
                    <a:cubicBezTo>
                      <a:pt x="83" y="50"/>
                      <a:pt x="82" y="49"/>
                      <a:pt x="82" y="49"/>
                    </a:cubicBezTo>
                    <a:cubicBezTo>
                      <a:pt x="82" y="49"/>
                      <a:pt x="82" y="49"/>
                      <a:pt x="82" y="49"/>
                    </a:cubicBezTo>
                    <a:close/>
                    <a:moveTo>
                      <a:pt x="81" y="62"/>
                    </a:moveTo>
                    <a:cubicBezTo>
                      <a:pt x="80" y="63"/>
                      <a:pt x="80" y="66"/>
                      <a:pt x="79" y="65"/>
                    </a:cubicBezTo>
                    <a:cubicBezTo>
                      <a:pt x="77" y="62"/>
                      <a:pt x="76" y="64"/>
                      <a:pt x="73" y="65"/>
                    </a:cubicBezTo>
                    <a:cubicBezTo>
                      <a:pt x="70" y="66"/>
                      <a:pt x="69" y="67"/>
                      <a:pt x="67" y="66"/>
                    </a:cubicBezTo>
                    <a:cubicBezTo>
                      <a:pt x="65" y="65"/>
                      <a:pt x="65" y="65"/>
                      <a:pt x="65" y="66"/>
                    </a:cubicBezTo>
                    <a:cubicBezTo>
                      <a:pt x="67" y="69"/>
                      <a:pt x="69" y="70"/>
                      <a:pt x="71" y="73"/>
                    </a:cubicBezTo>
                    <a:cubicBezTo>
                      <a:pt x="72" y="74"/>
                      <a:pt x="74" y="76"/>
                      <a:pt x="76" y="76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76"/>
                      <a:pt x="76" y="77"/>
                      <a:pt x="75" y="78"/>
                    </a:cubicBezTo>
                    <a:cubicBezTo>
                      <a:pt x="74" y="79"/>
                      <a:pt x="74" y="79"/>
                      <a:pt x="73" y="80"/>
                    </a:cubicBezTo>
                    <a:cubicBezTo>
                      <a:pt x="73" y="82"/>
                      <a:pt x="73" y="84"/>
                      <a:pt x="74" y="85"/>
                    </a:cubicBezTo>
                    <a:cubicBezTo>
                      <a:pt x="75" y="87"/>
                      <a:pt x="75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7" y="89"/>
                      <a:pt x="78" y="90"/>
                      <a:pt x="79" y="90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1" y="90"/>
                      <a:pt x="81" y="91"/>
                      <a:pt x="82" y="91"/>
                    </a:cubicBezTo>
                    <a:cubicBezTo>
                      <a:pt x="82" y="92"/>
                      <a:pt x="83" y="91"/>
                      <a:pt x="83" y="90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3" y="89"/>
                      <a:pt x="83" y="90"/>
                      <a:pt x="83" y="90"/>
                    </a:cubicBezTo>
                    <a:cubicBezTo>
                      <a:pt x="83" y="90"/>
                      <a:pt x="84" y="90"/>
                      <a:pt x="84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6" y="91"/>
                      <a:pt x="87" y="91"/>
                      <a:pt x="87" y="90"/>
                    </a:cubicBezTo>
                    <a:cubicBezTo>
                      <a:pt x="87" y="90"/>
                      <a:pt x="88" y="89"/>
                      <a:pt x="89" y="89"/>
                    </a:cubicBezTo>
                    <a:cubicBezTo>
                      <a:pt x="92" y="88"/>
                      <a:pt x="93" y="86"/>
                      <a:pt x="94" y="82"/>
                    </a:cubicBezTo>
                    <a:cubicBezTo>
                      <a:pt x="95" y="78"/>
                      <a:pt x="94" y="77"/>
                      <a:pt x="91" y="74"/>
                    </a:cubicBezTo>
                    <a:cubicBezTo>
                      <a:pt x="89" y="72"/>
                      <a:pt x="85" y="70"/>
                      <a:pt x="82" y="72"/>
                    </a:cubicBezTo>
                    <a:cubicBezTo>
                      <a:pt x="82" y="72"/>
                      <a:pt x="81" y="73"/>
                      <a:pt x="81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0" y="74"/>
                      <a:pt x="80" y="74"/>
                      <a:pt x="81" y="71"/>
                    </a:cubicBezTo>
                    <a:cubicBezTo>
                      <a:pt x="81" y="69"/>
                      <a:pt x="81" y="66"/>
                      <a:pt x="82" y="64"/>
                    </a:cubicBezTo>
                    <a:cubicBezTo>
                      <a:pt x="82" y="63"/>
                      <a:pt x="81" y="62"/>
                      <a:pt x="81" y="62"/>
                    </a:cubicBezTo>
                    <a:close/>
                    <a:moveTo>
                      <a:pt x="88" y="65"/>
                    </a:moveTo>
                    <a:cubicBezTo>
                      <a:pt x="88" y="65"/>
                      <a:pt x="88" y="65"/>
                      <a:pt x="88" y="65"/>
                    </a:cubicBezTo>
                    <a:cubicBezTo>
                      <a:pt x="86" y="65"/>
                      <a:pt x="87" y="68"/>
                      <a:pt x="88" y="68"/>
                    </a:cubicBezTo>
                    <a:cubicBezTo>
                      <a:pt x="89" y="69"/>
                      <a:pt x="89" y="68"/>
                      <a:pt x="89" y="67"/>
                    </a:cubicBezTo>
                    <a:cubicBezTo>
                      <a:pt x="88" y="66"/>
                      <a:pt x="88" y="65"/>
                      <a:pt x="88" y="65"/>
                    </a:cubicBezTo>
                    <a:close/>
                    <a:moveTo>
                      <a:pt x="76" y="66"/>
                    </a:moveTo>
                    <a:cubicBezTo>
                      <a:pt x="77" y="66"/>
                      <a:pt x="77" y="66"/>
                      <a:pt x="77" y="67"/>
                    </a:cubicBezTo>
                    <a:cubicBezTo>
                      <a:pt x="78" y="67"/>
                      <a:pt x="78" y="67"/>
                      <a:pt x="78" y="69"/>
                    </a:cubicBezTo>
                    <a:cubicBezTo>
                      <a:pt x="78" y="71"/>
                      <a:pt x="77" y="71"/>
                      <a:pt x="77" y="69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6" y="68"/>
                      <a:pt x="76" y="68"/>
                      <a:pt x="76" y="69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5" y="70"/>
                      <a:pt x="75" y="70"/>
                      <a:pt x="74" y="69"/>
                    </a:cubicBezTo>
                    <a:cubicBezTo>
                      <a:pt x="73" y="68"/>
                      <a:pt x="72" y="68"/>
                      <a:pt x="72" y="69"/>
                    </a:cubicBezTo>
                    <a:cubicBezTo>
                      <a:pt x="71" y="69"/>
                      <a:pt x="73" y="70"/>
                      <a:pt x="73" y="70"/>
                    </a:cubicBezTo>
                    <a:cubicBezTo>
                      <a:pt x="73" y="70"/>
                      <a:pt x="74" y="71"/>
                      <a:pt x="75" y="71"/>
                    </a:cubicBezTo>
                    <a:cubicBezTo>
                      <a:pt x="76" y="72"/>
                      <a:pt x="76" y="72"/>
                      <a:pt x="75" y="72"/>
                    </a:cubicBezTo>
                    <a:cubicBezTo>
                      <a:pt x="74" y="72"/>
                      <a:pt x="73" y="72"/>
                      <a:pt x="72" y="71"/>
                    </a:cubicBezTo>
                    <a:cubicBezTo>
                      <a:pt x="70" y="69"/>
                      <a:pt x="66" y="68"/>
                      <a:pt x="72" y="68"/>
                    </a:cubicBezTo>
                    <a:cubicBezTo>
                      <a:pt x="73" y="67"/>
                      <a:pt x="74" y="67"/>
                      <a:pt x="75" y="66"/>
                    </a:cubicBezTo>
                    <a:cubicBezTo>
                      <a:pt x="76" y="66"/>
                      <a:pt x="76" y="66"/>
                      <a:pt x="76" y="66"/>
                    </a:cubicBezTo>
                    <a:close/>
                    <a:moveTo>
                      <a:pt x="78" y="72"/>
                    </a:moveTo>
                    <a:cubicBezTo>
                      <a:pt x="78" y="73"/>
                      <a:pt x="76" y="74"/>
                      <a:pt x="74" y="74"/>
                    </a:cubicBezTo>
                    <a:cubicBezTo>
                      <a:pt x="73" y="74"/>
                      <a:pt x="73" y="73"/>
                      <a:pt x="74" y="73"/>
                    </a:cubicBezTo>
                    <a:cubicBezTo>
                      <a:pt x="76" y="73"/>
                      <a:pt x="77" y="72"/>
                      <a:pt x="78" y="72"/>
                    </a:cubicBezTo>
                    <a:close/>
                    <a:moveTo>
                      <a:pt x="89" y="75"/>
                    </a:moveTo>
                    <a:cubicBezTo>
                      <a:pt x="92" y="77"/>
                      <a:pt x="92" y="78"/>
                      <a:pt x="92" y="81"/>
                    </a:cubicBezTo>
                    <a:cubicBezTo>
                      <a:pt x="92" y="83"/>
                      <a:pt x="91" y="84"/>
                      <a:pt x="91" y="85"/>
                    </a:cubicBezTo>
                    <a:cubicBezTo>
                      <a:pt x="90" y="86"/>
                      <a:pt x="89" y="86"/>
                      <a:pt x="88" y="86"/>
                    </a:cubicBezTo>
                    <a:cubicBezTo>
                      <a:pt x="88" y="85"/>
                      <a:pt x="87" y="85"/>
                      <a:pt x="87" y="85"/>
                    </a:cubicBezTo>
                    <a:cubicBezTo>
                      <a:pt x="87" y="86"/>
                      <a:pt x="86" y="85"/>
                      <a:pt x="86" y="85"/>
                    </a:cubicBezTo>
                    <a:cubicBezTo>
                      <a:pt x="86" y="85"/>
                      <a:pt x="86" y="85"/>
                      <a:pt x="85" y="85"/>
                    </a:cubicBezTo>
                    <a:cubicBezTo>
                      <a:pt x="85" y="87"/>
                      <a:pt x="84" y="87"/>
                      <a:pt x="84" y="86"/>
                    </a:cubicBezTo>
                    <a:cubicBezTo>
                      <a:pt x="84" y="84"/>
                      <a:pt x="83" y="84"/>
                      <a:pt x="83" y="85"/>
                    </a:cubicBezTo>
                    <a:cubicBezTo>
                      <a:pt x="83" y="86"/>
                      <a:pt x="83" y="86"/>
                      <a:pt x="82" y="86"/>
                    </a:cubicBezTo>
                    <a:cubicBezTo>
                      <a:pt x="82" y="85"/>
                      <a:pt x="82" y="85"/>
                      <a:pt x="81" y="86"/>
                    </a:cubicBezTo>
                    <a:cubicBezTo>
                      <a:pt x="81" y="87"/>
                      <a:pt x="80" y="87"/>
                      <a:pt x="78" y="86"/>
                    </a:cubicBezTo>
                    <a:cubicBezTo>
                      <a:pt x="77" y="86"/>
                      <a:pt x="75" y="85"/>
                      <a:pt x="75" y="84"/>
                    </a:cubicBezTo>
                    <a:cubicBezTo>
                      <a:pt x="75" y="84"/>
                      <a:pt x="76" y="82"/>
                      <a:pt x="76" y="81"/>
                    </a:cubicBezTo>
                    <a:cubicBezTo>
                      <a:pt x="77" y="78"/>
                      <a:pt x="79" y="77"/>
                      <a:pt x="80" y="78"/>
                    </a:cubicBezTo>
                    <a:cubicBezTo>
                      <a:pt x="80" y="79"/>
                      <a:pt x="80" y="79"/>
                      <a:pt x="80" y="80"/>
                    </a:cubicBezTo>
                    <a:cubicBezTo>
                      <a:pt x="80" y="81"/>
                      <a:pt x="80" y="82"/>
                      <a:pt x="80" y="82"/>
                    </a:cubicBezTo>
                    <a:cubicBezTo>
                      <a:pt x="80" y="82"/>
                      <a:pt x="80" y="83"/>
                      <a:pt x="79" y="83"/>
                    </a:cubicBezTo>
                    <a:cubicBezTo>
                      <a:pt x="79" y="84"/>
                      <a:pt x="79" y="84"/>
                      <a:pt x="80" y="84"/>
                    </a:cubicBezTo>
                    <a:cubicBezTo>
                      <a:pt x="80" y="84"/>
                      <a:pt x="81" y="84"/>
                      <a:pt x="81" y="83"/>
                    </a:cubicBezTo>
                    <a:cubicBezTo>
                      <a:pt x="82" y="81"/>
                      <a:pt x="83" y="80"/>
                      <a:pt x="85" y="80"/>
                    </a:cubicBezTo>
                    <a:cubicBezTo>
                      <a:pt x="87" y="80"/>
                      <a:pt x="87" y="80"/>
                      <a:pt x="86" y="79"/>
                    </a:cubicBezTo>
                    <a:cubicBezTo>
                      <a:pt x="85" y="78"/>
                      <a:pt x="84" y="78"/>
                      <a:pt x="83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1" y="78"/>
                      <a:pt x="81" y="77"/>
                      <a:pt x="83" y="75"/>
                    </a:cubicBezTo>
                    <a:cubicBezTo>
                      <a:pt x="85" y="72"/>
                      <a:pt x="87" y="73"/>
                      <a:pt x="89" y="75"/>
                    </a:cubicBezTo>
                    <a:close/>
                    <a:moveTo>
                      <a:pt x="79" y="75"/>
                    </a:moveTo>
                    <a:cubicBezTo>
                      <a:pt x="79" y="75"/>
                      <a:pt x="79" y="75"/>
                      <a:pt x="79" y="75"/>
                    </a:cubicBezTo>
                    <a:cubicBezTo>
                      <a:pt x="79" y="75"/>
                      <a:pt x="79" y="76"/>
                      <a:pt x="78" y="76"/>
                    </a:cubicBezTo>
                    <a:cubicBezTo>
                      <a:pt x="77" y="76"/>
                      <a:pt x="77" y="76"/>
                      <a:pt x="78" y="75"/>
                    </a:cubicBezTo>
                    <a:cubicBezTo>
                      <a:pt x="78" y="75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lose/>
                    <a:moveTo>
                      <a:pt x="13" y="97"/>
                    </a:moveTo>
                    <a:cubicBezTo>
                      <a:pt x="11" y="101"/>
                      <a:pt x="11" y="99"/>
                      <a:pt x="12" y="97"/>
                    </a:cubicBezTo>
                    <a:cubicBezTo>
                      <a:pt x="13" y="88"/>
                      <a:pt x="13" y="95"/>
                      <a:pt x="13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831"/>
              <p:cNvSpPr>
                <a:spLocks noEditPoints="1"/>
              </p:cNvSpPr>
              <p:nvPr/>
            </p:nvSpPr>
            <p:spPr bwMode="auto">
              <a:xfrm>
                <a:off x="491" y="502"/>
                <a:ext cx="72" cy="60"/>
              </a:xfrm>
              <a:custGeom>
                <a:avLst/>
                <a:gdLst>
                  <a:gd name="T0" fmla="*/ 57 w 94"/>
                  <a:gd name="T1" fmla="*/ 4 h 79"/>
                  <a:gd name="T2" fmla="*/ 50 w 94"/>
                  <a:gd name="T3" fmla="*/ 10 h 79"/>
                  <a:gd name="T4" fmla="*/ 43 w 94"/>
                  <a:gd name="T5" fmla="*/ 15 h 79"/>
                  <a:gd name="T6" fmla="*/ 38 w 94"/>
                  <a:gd name="T7" fmla="*/ 20 h 79"/>
                  <a:gd name="T8" fmla="*/ 33 w 94"/>
                  <a:gd name="T9" fmla="*/ 25 h 79"/>
                  <a:gd name="T10" fmla="*/ 20 w 94"/>
                  <a:gd name="T11" fmla="*/ 36 h 79"/>
                  <a:gd name="T12" fmla="*/ 16 w 94"/>
                  <a:gd name="T13" fmla="*/ 43 h 79"/>
                  <a:gd name="T14" fmla="*/ 3 w 94"/>
                  <a:gd name="T15" fmla="*/ 52 h 79"/>
                  <a:gd name="T16" fmla="*/ 15 w 94"/>
                  <a:gd name="T17" fmla="*/ 73 h 79"/>
                  <a:gd name="T18" fmla="*/ 56 w 94"/>
                  <a:gd name="T19" fmla="*/ 67 h 79"/>
                  <a:gd name="T20" fmla="*/ 92 w 94"/>
                  <a:gd name="T21" fmla="*/ 37 h 79"/>
                  <a:gd name="T22" fmla="*/ 74 w 94"/>
                  <a:gd name="T23" fmla="*/ 17 h 79"/>
                  <a:gd name="T24" fmla="*/ 62 w 94"/>
                  <a:gd name="T25" fmla="*/ 60 h 79"/>
                  <a:gd name="T26" fmla="*/ 25 w 94"/>
                  <a:gd name="T27" fmla="*/ 68 h 79"/>
                  <a:gd name="T28" fmla="*/ 8 w 94"/>
                  <a:gd name="T29" fmla="*/ 61 h 79"/>
                  <a:gd name="T30" fmla="*/ 10 w 94"/>
                  <a:gd name="T31" fmla="*/ 45 h 79"/>
                  <a:gd name="T32" fmla="*/ 16 w 94"/>
                  <a:gd name="T33" fmla="*/ 36 h 79"/>
                  <a:gd name="T34" fmla="*/ 28 w 94"/>
                  <a:gd name="T35" fmla="*/ 31 h 79"/>
                  <a:gd name="T36" fmla="*/ 39 w 94"/>
                  <a:gd name="T37" fmla="*/ 26 h 79"/>
                  <a:gd name="T38" fmla="*/ 42 w 94"/>
                  <a:gd name="T39" fmla="*/ 20 h 79"/>
                  <a:gd name="T40" fmla="*/ 48 w 94"/>
                  <a:gd name="T41" fmla="*/ 15 h 79"/>
                  <a:gd name="T42" fmla="*/ 55 w 94"/>
                  <a:gd name="T43" fmla="*/ 7 h 79"/>
                  <a:gd name="T44" fmla="*/ 67 w 94"/>
                  <a:gd name="T45" fmla="*/ 5 h 79"/>
                  <a:gd name="T46" fmla="*/ 68 w 94"/>
                  <a:gd name="T47" fmla="*/ 20 h 79"/>
                  <a:gd name="T48" fmla="*/ 80 w 94"/>
                  <a:gd name="T49" fmla="*/ 35 h 79"/>
                  <a:gd name="T50" fmla="*/ 72 w 94"/>
                  <a:gd name="T51" fmla="*/ 23 h 79"/>
                  <a:gd name="T52" fmla="*/ 58 w 94"/>
                  <a:gd name="T53" fmla="*/ 18 h 79"/>
                  <a:gd name="T54" fmla="*/ 62 w 94"/>
                  <a:gd name="T55" fmla="*/ 20 h 79"/>
                  <a:gd name="T56" fmla="*/ 75 w 94"/>
                  <a:gd name="T57" fmla="*/ 37 h 79"/>
                  <a:gd name="T58" fmla="*/ 64 w 94"/>
                  <a:gd name="T59" fmla="*/ 33 h 79"/>
                  <a:gd name="T60" fmla="*/ 55 w 94"/>
                  <a:gd name="T61" fmla="*/ 25 h 79"/>
                  <a:gd name="T62" fmla="*/ 67 w 94"/>
                  <a:gd name="T63" fmla="*/ 38 h 79"/>
                  <a:gd name="T64" fmla="*/ 51 w 94"/>
                  <a:gd name="T65" fmla="*/ 25 h 79"/>
                  <a:gd name="T66" fmla="*/ 53 w 94"/>
                  <a:gd name="T67" fmla="*/ 31 h 79"/>
                  <a:gd name="T68" fmla="*/ 61 w 94"/>
                  <a:gd name="T69" fmla="*/ 39 h 79"/>
                  <a:gd name="T70" fmla="*/ 53 w 94"/>
                  <a:gd name="T71" fmla="*/ 29 h 79"/>
                  <a:gd name="T72" fmla="*/ 56 w 94"/>
                  <a:gd name="T73" fmla="*/ 42 h 79"/>
                  <a:gd name="T74" fmla="*/ 49 w 94"/>
                  <a:gd name="T75" fmla="*/ 32 h 79"/>
                  <a:gd name="T76" fmla="*/ 46 w 94"/>
                  <a:gd name="T77" fmla="*/ 30 h 79"/>
                  <a:gd name="T78" fmla="*/ 57 w 94"/>
                  <a:gd name="T79" fmla="*/ 43 h 79"/>
                  <a:gd name="T80" fmla="*/ 61 w 94"/>
                  <a:gd name="T81" fmla="*/ 46 h 79"/>
                  <a:gd name="T82" fmla="*/ 47 w 94"/>
                  <a:gd name="T83" fmla="*/ 44 h 79"/>
                  <a:gd name="T84" fmla="*/ 41 w 94"/>
                  <a:gd name="T85" fmla="*/ 33 h 79"/>
                  <a:gd name="T86" fmla="*/ 45 w 94"/>
                  <a:gd name="T87" fmla="*/ 45 h 79"/>
                  <a:gd name="T88" fmla="*/ 54 w 94"/>
                  <a:gd name="T89" fmla="*/ 51 h 79"/>
                  <a:gd name="T90" fmla="*/ 43 w 94"/>
                  <a:gd name="T91" fmla="*/ 49 h 79"/>
                  <a:gd name="T92" fmla="*/ 31 w 94"/>
                  <a:gd name="T93" fmla="*/ 40 h 79"/>
                  <a:gd name="T94" fmla="*/ 38 w 94"/>
                  <a:gd name="T95" fmla="*/ 47 h 79"/>
                  <a:gd name="T96" fmla="*/ 47 w 94"/>
                  <a:gd name="T97" fmla="*/ 55 h 79"/>
                  <a:gd name="T98" fmla="*/ 47 w 94"/>
                  <a:gd name="T99" fmla="*/ 54 h 79"/>
                  <a:gd name="T100" fmla="*/ 27 w 94"/>
                  <a:gd name="T101" fmla="*/ 45 h 79"/>
                  <a:gd name="T102" fmla="*/ 37 w 94"/>
                  <a:gd name="T103" fmla="*/ 56 h 79"/>
                  <a:gd name="T104" fmla="*/ 39 w 94"/>
                  <a:gd name="T105" fmla="*/ 58 h 79"/>
                  <a:gd name="T106" fmla="*/ 34 w 94"/>
                  <a:gd name="T107" fmla="*/ 49 h 79"/>
                  <a:gd name="T108" fmla="*/ 22 w 94"/>
                  <a:gd name="T109" fmla="*/ 47 h 79"/>
                  <a:gd name="T110" fmla="*/ 26 w 94"/>
                  <a:gd name="T111" fmla="*/ 57 h 79"/>
                  <a:gd name="T112" fmla="*/ 36 w 94"/>
                  <a:gd name="T113" fmla="*/ 65 h 79"/>
                  <a:gd name="T114" fmla="*/ 30 w 94"/>
                  <a:gd name="T115" fmla="*/ 55 h 79"/>
                  <a:gd name="T116" fmla="*/ 26 w 94"/>
                  <a:gd name="T117" fmla="*/ 69 h 79"/>
                  <a:gd name="T118" fmla="*/ 15 w 94"/>
                  <a:gd name="T119" fmla="*/ 52 h 79"/>
                  <a:gd name="T120" fmla="*/ 19 w 94"/>
                  <a:gd name="T121" fmla="*/ 61 h 79"/>
                  <a:gd name="T122" fmla="*/ 22 w 94"/>
                  <a:gd name="T123" fmla="*/ 63 h 79"/>
                  <a:gd name="T124" fmla="*/ 16 w 94"/>
                  <a:gd name="T125" fmla="*/ 5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79">
                    <a:moveTo>
                      <a:pt x="68" y="4"/>
                    </a:move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7" y="4"/>
                    </a:cubicBezTo>
                    <a:cubicBezTo>
                      <a:pt x="67" y="4"/>
                      <a:pt x="66" y="3"/>
                      <a:pt x="65" y="2"/>
                    </a:cubicBezTo>
                    <a:cubicBezTo>
                      <a:pt x="63" y="1"/>
                      <a:pt x="63" y="1"/>
                      <a:pt x="63" y="0"/>
                    </a:cubicBezTo>
                    <a:cubicBezTo>
                      <a:pt x="61" y="0"/>
                      <a:pt x="61" y="0"/>
                      <a:pt x="60" y="0"/>
                    </a:cubicBezTo>
                    <a:cubicBezTo>
                      <a:pt x="59" y="1"/>
                      <a:pt x="59" y="1"/>
                      <a:pt x="59" y="2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6"/>
                      <a:pt x="61" y="7"/>
                      <a:pt x="60" y="7"/>
                    </a:cubicBezTo>
                    <a:cubicBezTo>
                      <a:pt x="59" y="7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4"/>
                    </a:cubicBezTo>
                    <a:cubicBezTo>
                      <a:pt x="56" y="4"/>
                      <a:pt x="56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5"/>
                      <a:pt x="56" y="6"/>
                      <a:pt x="55" y="6"/>
                    </a:cubicBezTo>
                    <a:cubicBezTo>
                      <a:pt x="55" y="5"/>
                      <a:pt x="55" y="5"/>
                      <a:pt x="55" y="6"/>
                    </a:cubicBezTo>
                    <a:cubicBezTo>
                      <a:pt x="54" y="6"/>
                      <a:pt x="54" y="7"/>
                      <a:pt x="53" y="7"/>
                    </a:cubicBezTo>
                    <a:cubicBezTo>
                      <a:pt x="52" y="8"/>
                      <a:pt x="52" y="8"/>
                      <a:pt x="52" y="9"/>
                    </a:cubicBezTo>
                    <a:cubicBezTo>
                      <a:pt x="52" y="9"/>
                      <a:pt x="53" y="10"/>
                      <a:pt x="53" y="10"/>
                    </a:cubicBezTo>
                    <a:cubicBezTo>
                      <a:pt x="53" y="10"/>
                      <a:pt x="54" y="10"/>
                      <a:pt x="54" y="10"/>
                    </a:cubicBezTo>
                    <a:cubicBezTo>
                      <a:pt x="54" y="10"/>
                      <a:pt x="53" y="11"/>
                      <a:pt x="52" y="11"/>
                    </a:cubicBezTo>
                    <a:cubicBezTo>
                      <a:pt x="52" y="11"/>
                      <a:pt x="52" y="10"/>
                      <a:pt x="51" y="10"/>
                    </a:cubicBezTo>
                    <a:cubicBezTo>
                      <a:pt x="51" y="10"/>
                      <a:pt x="51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8" y="11"/>
                      <a:pt x="48" y="11"/>
                    </a:cubicBezTo>
                    <a:cubicBezTo>
                      <a:pt x="48" y="12"/>
                      <a:pt x="47" y="13"/>
                      <a:pt x="46" y="13"/>
                    </a:cubicBezTo>
                    <a:cubicBezTo>
                      <a:pt x="45" y="13"/>
                      <a:pt x="45" y="14"/>
                      <a:pt x="46" y="14"/>
                    </a:cubicBezTo>
                    <a:cubicBezTo>
                      <a:pt x="47" y="14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8" y="16"/>
                    </a:cubicBezTo>
                    <a:cubicBezTo>
                      <a:pt x="49" y="16"/>
                      <a:pt x="49" y="16"/>
                      <a:pt x="49" y="17"/>
                    </a:cubicBezTo>
                    <a:cubicBezTo>
                      <a:pt x="48" y="17"/>
                      <a:pt x="48" y="17"/>
                      <a:pt x="47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5"/>
                    </a:cubicBezTo>
                    <a:cubicBezTo>
                      <a:pt x="44" y="15"/>
                      <a:pt x="43" y="15"/>
                      <a:pt x="43" y="15"/>
                    </a:cubicBezTo>
                    <a:cubicBezTo>
                      <a:pt x="43" y="15"/>
                      <a:pt x="43" y="16"/>
                      <a:pt x="43" y="15"/>
                    </a:cubicBezTo>
                    <a:cubicBezTo>
                      <a:pt x="43" y="15"/>
                      <a:pt x="42" y="16"/>
                      <a:pt x="42" y="16"/>
                    </a:cubicBezTo>
                    <a:cubicBezTo>
                      <a:pt x="42" y="16"/>
                      <a:pt x="41" y="16"/>
                      <a:pt x="41" y="17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40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20"/>
                      <a:pt x="41" y="21"/>
                      <a:pt x="42" y="21"/>
                    </a:cubicBezTo>
                    <a:cubicBezTo>
                      <a:pt x="43" y="21"/>
                      <a:pt x="44" y="21"/>
                      <a:pt x="43" y="22"/>
                    </a:cubicBezTo>
                    <a:cubicBezTo>
                      <a:pt x="43" y="22"/>
                      <a:pt x="42" y="22"/>
                      <a:pt x="42" y="21"/>
                    </a:cubicBezTo>
                    <a:cubicBezTo>
                      <a:pt x="41" y="21"/>
                      <a:pt x="40" y="21"/>
                      <a:pt x="40" y="21"/>
                    </a:cubicBezTo>
                    <a:cubicBezTo>
                      <a:pt x="40" y="21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8" y="20"/>
                    </a:cubicBezTo>
                    <a:cubicBezTo>
                      <a:pt x="38" y="20"/>
                      <a:pt x="37" y="20"/>
                      <a:pt x="37" y="20"/>
                    </a:cubicBezTo>
                    <a:cubicBezTo>
                      <a:pt x="37" y="20"/>
                      <a:pt x="35" y="20"/>
                      <a:pt x="35" y="21"/>
                    </a:cubicBezTo>
                    <a:cubicBezTo>
                      <a:pt x="35" y="21"/>
                      <a:pt x="35" y="21"/>
                      <a:pt x="34" y="22"/>
                    </a:cubicBezTo>
                    <a:cubicBezTo>
                      <a:pt x="34" y="22"/>
                      <a:pt x="33" y="22"/>
                      <a:pt x="33" y="23"/>
                    </a:cubicBezTo>
                    <a:cubicBezTo>
                      <a:pt x="33" y="24"/>
                      <a:pt x="33" y="25"/>
                      <a:pt x="34" y="24"/>
                    </a:cubicBezTo>
                    <a:cubicBezTo>
                      <a:pt x="35" y="24"/>
                      <a:pt x="35" y="24"/>
                      <a:pt x="35" y="25"/>
                    </a:cubicBezTo>
                    <a:cubicBezTo>
                      <a:pt x="35" y="26"/>
                      <a:pt x="36" y="26"/>
                      <a:pt x="36" y="26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5" y="27"/>
                      <a:pt x="35" y="27"/>
                    </a:cubicBezTo>
                    <a:cubicBezTo>
                      <a:pt x="35" y="27"/>
                      <a:pt x="35" y="26"/>
                      <a:pt x="34" y="26"/>
                    </a:cubicBezTo>
                    <a:cubicBezTo>
                      <a:pt x="34" y="26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2" y="25"/>
                    </a:cubicBezTo>
                    <a:cubicBezTo>
                      <a:pt x="30" y="25"/>
                      <a:pt x="27" y="27"/>
                      <a:pt x="27" y="28"/>
                    </a:cubicBezTo>
                    <a:cubicBezTo>
                      <a:pt x="27" y="29"/>
                      <a:pt x="27" y="29"/>
                      <a:pt x="28" y="30"/>
                    </a:cubicBezTo>
                    <a:cubicBezTo>
                      <a:pt x="29" y="30"/>
                      <a:pt x="29" y="30"/>
                      <a:pt x="28" y="30"/>
                    </a:cubicBezTo>
                    <a:cubicBezTo>
                      <a:pt x="27" y="30"/>
                      <a:pt x="27" y="30"/>
                      <a:pt x="26" y="29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9"/>
                      <a:pt x="23" y="30"/>
                      <a:pt x="21" y="31"/>
                    </a:cubicBezTo>
                    <a:cubicBezTo>
                      <a:pt x="19" y="32"/>
                      <a:pt x="19" y="32"/>
                      <a:pt x="21" y="34"/>
                    </a:cubicBezTo>
                    <a:cubicBezTo>
                      <a:pt x="21" y="34"/>
                      <a:pt x="22" y="35"/>
                      <a:pt x="22" y="35"/>
                    </a:cubicBezTo>
                    <a:cubicBezTo>
                      <a:pt x="23" y="35"/>
                      <a:pt x="23" y="36"/>
                      <a:pt x="23" y="36"/>
                    </a:cubicBezTo>
                    <a:cubicBezTo>
                      <a:pt x="24" y="36"/>
                      <a:pt x="23" y="37"/>
                      <a:pt x="22" y="37"/>
                    </a:cubicBezTo>
                    <a:cubicBezTo>
                      <a:pt x="21" y="37"/>
                      <a:pt x="21" y="37"/>
                      <a:pt x="20" y="36"/>
                    </a:cubicBezTo>
                    <a:cubicBezTo>
                      <a:pt x="20" y="35"/>
                      <a:pt x="18" y="34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5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4" y="37"/>
                      <a:pt x="14" y="37"/>
                      <a:pt x="13" y="37"/>
                    </a:cubicBezTo>
                    <a:cubicBezTo>
                      <a:pt x="12" y="38"/>
                      <a:pt x="12" y="38"/>
                      <a:pt x="12" y="39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3" y="40"/>
                    </a:cubicBezTo>
                    <a:cubicBezTo>
                      <a:pt x="13" y="40"/>
                      <a:pt x="13" y="41"/>
                      <a:pt x="14" y="41"/>
                    </a:cubicBezTo>
                    <a:cubicBezTo>
                      <a:pt x="14" y="42"/>
                      <a:pt x="15" y="42"/>
                      <a:pt x="15" y="42"/>
                    </a:cubicBezTo>
                    <a:cubicBezTo>
                      <a:pt x="16" y="42"/>
                      <a:pt x="16" y="42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4"/>
                      <a:pt x="14" y="44"/>
                      <a:pt x="14" y="43"/>
                    </a:cubicBezTo>
                    <a:cubicBezTo>
                      <a:pt x="14" y="43"/>
                      <a:pt x="14" y="43"/>
                      <a:pt x="13" y="41"/>
                    </a:cubicBezTo>
                    <a:cubicBezTo>
                      <a:pt x="12" y="41"/>
                      <a:pt x="12" y="41"/>
                      <a:pt x="11" y="41"/>
                    </a:cubicBezTo>
                    <a:cubicBezTo>
                      <a:pt x="10" y="40"/>
                      <a:pt x="10" y="41"/>
                      <a:pt x="9" y="41"/>
                    </a:cubicBezTo>
                    <a:cubicBezTo>
                      <a:pt x="8" y="41"/>
                      <a:pt x="8" y="41"/>
                      <a:pt x="8" y="43"/>
                    </a:cubicBezTo>
                    <a:cubicBezTo>
                      <a:pt x="8" y="44"/>
                      <a:pt x="8" y="45"/>
                      <a:pt x="9" y="46"/>
                    </a:cubicBezTo>
                    <a:cubicBezTo>
                      <a:pt x="9" y="46"/>
                      <a:pt x="9" y="47"/>
                      <a:pt x="8" y="47"/>
                    </a:cubicBezTo>
                    <a:cubicBezTo>
                      <a:pt x="8" y="47"/>
                      <a:pt x="6" y="48"/>
                      <a:pt x="6" y="48"/>
                    </a:cubicBezTo>
                    <a:cubicBezTo>
                      <a:pt x="6" y="48"/>
                      <a:pt x="5" y="49"/>
                      <a:pt x="5" y="49"/>
                    </a:cubicBezTo>
                    <a:cubicBezTo>
                      <a:pt x="5" y="50"/>
                      <a:pt x="5" y="50"/>
                      <a:pt x="5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2" y="52"/>
                    </a:cubicBezTo>
                    <a:cubicBezTo>
                      <a:pt x="2" y="52"/>
                      <a:pt x="2" y="52"/>
                      <a:pt x="1" y="52"/>
                    </a:cubicBezTo>
                    <a:cubicBezTo>
                      <a:pt x="1" y="52"/>
                      <a:pt x="0" y="52"/>
                      <a:pt x="0" y="52"/>
                    </a:cubicBezTo>
                    <a:cubicBezTo>
                      <a:pt x="0" y="53"/>
                      <a:pt x="0" y="54"/>
                      <a:pt x="1" y="54"/>
                    </a:cubicBezTo>
                    <a:cubicBezTo>
                      <a:pt x="2" y="54"/>
                      <a:pt x="3" y="56"/>
                      <a:pt x="3" y="57"/>
                    </a:cubicBezTo>
                    <a:cubicBezTo>
                      <a:pt x="4" y="58"/>
                      <a:pt x="4" y="59"/>
                      <a:pt x="4" y="59"/>
                    </a:cubicBezTo>
                    <a:cubicBezTo>
                      <a:pt x="5" y="59"/>
                      <a:pt x="7" y="61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0" y="66"/>
                      <a:pt x="12" y="67"/>
                      <a:pt x="12" y="68"/>
                    </a:cubicBezTo>
                    <a:cubicBezTo>
                      <a:pt x="12" y="68"/>
                      <a:pt x="12" y="69"/>
                      <a:pt x="12" y="69"/>
                    </a:cubicBezTo>
                    <a:cubicBezTo>
                      <a:pt x="12" y="69"/>
                      <a:pt x="13" y="70"/>
                      <a:pt x="13" y="70"/>
                    </a:cubicBezTo>
                    <a:cubicBezTo>
                      <a:pt x="13" y="71"/>
                      <a:pt x="14" y="72"/>
                      <a:pt x="15" y="73"/>
                    </a:cubicBezTo>
                    <a:cubicBezTo>
                      <a:pt x="16" y="73"/>
                      <a:pt x="16" y="73"/>
                      <a:pt x="17" y="74"/>
                    </a:cubicBezTo>
                    <a:cubicBezTo>
                      <a:pt x="17" y="74"/>
                      <a:pt x="18" y="75"/>
                      <a:pt x="18" y="75"/>
                    </a:cubicBezTo>
                    <a:cubicBezTo>
                      <a:pt x="19" y="75"/>
                      <a:pt x="19" y="75"/>
                      <a:pt x="19" y="76"/>
                    </a:cubicBezTo>
                    <a:cubicBezTo>
                      <a:pt x="19" y="76"/>
                      <a:pt x="21" y="77"/>
                      <a:pt x="22" y="78"/>
                    </a:cubicBezTo>
                    <a:cubicBezTo>
                      <a:pt x="26" y="79"/>
                      <a:pt x="39" y="79"/>
                      <a:pt x="40" y="79"/>
                    </a:cubicBezTo>
                    <a:cubicBezTo>
                      <a:pt x="40" y="78"/>
                      <a:pt x="42" y="78"/>
                      <a:pt x="42" y="77"/>
                    </a:cubicBezTo>
                    <a:cubicBezTo>
                      <a:pt x="43" y="76"/>
                      <a:pt x="44" y="75"/>
                      <a:pt x="44" y="75"/>
                    </a:cubicBezTo>
                    <a:cubicBezTo>
                      <a:pt x="45" y="75"/>
                      <a:pt x="45" y="75"/>
                      <a:pt x="46" y="75"/>
                    </a:cubicBezTo>
                    <a:cubicBezTo>
                      <a:pt x="47" y="74"/>
                      <a:pt x="47" y="74"/>
                      <a:pt x="47" y="73"/>
                    </a:cubicBezTo>
                    <a:cubicBezTo>
                      <a:pt x="48" y="73"/>
                      <a:pt x="48" y="72"/>
                      <a:pt x="51" y="70"/>
                    </a:cubicBezTo>
                    <a:cubicBezTo>
                      <a:pt x="53" y="69"/>
                      <a:pt x="54" y="68"/>
                      <a:pt x="55" y="68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6" y="67"/>
                      <a:pt x="56" y="66"/>
                      <a:pt x="56" y="66"/>
                    </a:cubicBezTo>
                    <a:cubicBezTo>
                      <a:pt x="56" y="66"/>
                      <a:pt x="69" y="57"/>
                      <a:pt x="71" y="56"/>
                    </a:cubicBezTo>
                    <a:cubicBezTo>
                      <a:pt x="72" y="55"/>
                      <a:pt x="80" y="50"/>
                      <a:pt x="80" y="49"/>
                    </a:cubicBezTo>
                    <a:cubicBezTo>
                      <a:pt x="80" y="49"/>
                      <a:pt x="83" y="47"/>
                      <a:pt x="84" y="46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5" y="45"/>
                      <a:pt x="89" y="43"/>
                      <a:pt x="89" y="43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89" y="43"/>
                      <a:pt x="90" y="42"/>
                      <a:pt x="91" y="42"/>
                    </a:cubicBezTo>
                    <a:cubicBezTo>
                      <a:pt x="91" y="42"/>
                      <a:pt x="92" y="41"/>
                      <a:pt x="92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4" y="42"/>
                      <a:pt x="94" y="40"/>
                      <a:pt x="93" y="39"/>
                    </a:cubicBezTo>
                    <a:cubicBezTo>
                      <a:pt x="92" y="38"/>
                      <a:pt x="92" y="38"/>
                      <a:pt x="92" y="37"/>
                    </a:cubicBezTo>
                    <a:cubicBezTo>
                      <a:pt x="90" y="33"/>
                      <a:pt x="83" y="30"/>
                      <a:pt x="84" y="26"/>
                    </a:cubicBezTo>
                    <a:cubicBezTo>
                      <a:pt x="81" y="23"/>
                      <a:pt x="78" y="19"/>
                      <a:pt x="75" y="15"/>
                    </a:cubicBezTo>
                    <a:cubicBezTo>
                      <a:pt x="74" y="14"/>
                      <a:pt x="73" y="13"/>
                      <a:pt x="73" y="12"/>
                    </a:cubicBezTo>
                    <a:cubicBezTo>
                      <a:pt x="72" y="12"/>
                      <a:pt x="72" y="11"/>
                      <a:pt x="72" y="11"/>
                    </a:cubicBezTo>
                    <a:cubicBezTo>
                      <a:pt x="71" y="9"/>
                      <a:pt x="69" y="8"/>
                      <a:pt x="69" y="6"/>
                    </a:cubicBezTo>
                    <a:cubicBezTo>
                      <a:pt x="69" y="5"/>
                      <a:pt x="69" y="5"/>
                      <a:pt x="68" y="4"/>
                    </a:cubicBezTo>
                    <a:close/>
                    <a:moveTo>
                      <a:pt x="68" y="6"/>
                    </a:move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9" y="8"/>
                      <a:pt x="70" y="10"/>
                      <a:pt x="71" y="12"/>
                    </a:cubicBezTo>
                    <a:cubicBezTo>
                      <a:pt x="72" y="13"/>
                      <a:pt x="74" y="15"/>
                      <a:pt x="74" y="16"/>
                    </a:cubicBezTo>
                    <a:cubicBezTo>
                      <a:pt x="74" y="16"/>
                      <a:pt x="74" y="16"/>
                      <a:pt x="74" y="17"/>
                    </a:cubicBezTo>
                    <a:cubicBezTo>
                      <a:pt x="75" y="17"/>
                      <a:pt x="75" y="17"/>
                      <a:pt x="78" y="20"/>
                    </a:cubicBezTo>
                    <a:cubicBezTo>
                      <a:pt x="79" y="22"/>
                      <a:pt x="81" y="24"/>
                      <a:pt x="82" y="25"/>
                    </a:cubicBezTo>
                    <a:cubicBezTo>
                      <a:pt x="83" y="26"/>
                      <a:pt x="83" y="26"/>
                      <a:pt x="83" y="27"/>
                    </a:cubicBezTo>
                    <a:cubicBezTo>
                      <a:pt x="83" y="27"/>
                      <a:pt x="83" y="27"/>
                      <a:pt x="83" y="28"/>
                    </a:cubicBezTo>
                    <a:cubicBezTo>
                      <a:pt x="85" y="32"/>
                      <a:pt x="90" y="36"/>
                      <a:pt x="92" y="40"/>
                    </a:cubicBezTo>
                    <a:cubicBezTo>
                      <a:pt x="92" y="40"/>
                      <a:pt x="91" y="40"/>
                      <a:pt x="90" y="41"/>
                    </a:cubicBezTo>
                    <a:cubicBezTo>
                      <a:pt x="89" y="41"/>
                      <a:pt x="89" y="41"/>
                      <a:pt x="88" y="42"/>
                    </a:cubicBezTo>
                    <a:cubicBezTo>
                      <a:pt x="85" y="44"/>
                      <a:pt x="83" y="46"/>
                      <a:pt x="83" y="46"/>
                    </a:cubicBezTo>
                    <a:cubicBezTo>
                      <a:pt x="82" y="46"/>
                      <a:pt x="79" y="48"/>
                      <a:pt x="78" y="49"/>
                    </a:cubicBezTo>
                    <a:cubicBezTo>
                      <a:pt x="78" y="50"/>
                      <a:pt x="71" y="54"/>
                      <a:pt x="70" y="55"/>
                    </a:cubicBezTo>
                    <a:cubicBezTo>
                      <a:pt x="69" y="55"/>
                      <a:pt x="68" y="56"/>
                      <a:pt x="63" y="59"/>
                    </a:cubicBezTo>
                    <a:cubicBezTo>
                      <a:pt x="63" y="60"/>
                      <a:pt x="62" y="60"/>
                      <a:pt x="62" y="60"/>
                    </a:cubicBezTo>
                    <a:cubicBezTo>
                      <a:pt x="61" y="60"/>
                      <a:pt x="61" y="61"/>
                      <a:pt x="61" y="61"/>
                    </a:cubicBezTo>
                    <a:cubicBezTo>
                      <a:pt x="61" y="62"/>
                      <a:pt x="60" y="63"/>
                      <a:pt x="54" y="67"/>
                    </a:cubicBezTo>
                    <a:cubicBezTo>
                      <a:pt x="48" y="71"/>
                      <a:pt x="47" y="72"/>
                      <a:pt x="47" y="72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5" y="74"/>
                      <a:pt x="44" y="74"/>
                      <a:pt x="43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1" y="74"/>
                      <a:pt x="40" y="73"/>
                      <a:pt x="39" y="72"/>
                    </a:cubicBezTo>
                    <a:cubicBezTo>
                      <a:pt x="38" y="71"/>
                      <a:pt x="37" y="70"/>
                      <a:pt x="36" y="69"/>
                    </a:cubicBezTo>
                    <a:cubicBezTo>
                      <a:pt x="35" y="69"/>
                      <a:pt x="35" y="68"/>
                      <a:pt x="35" y="67"/>
                    </a:cubicBezTo>
                    <a:cubicBezTo>
                      <a:pt x="34" y="67"/>
                      <a:pt x="32" y="66"/>
                      <a:pt x="31" y="66"/>
                    </a:cubicBezTo>
                    <a:cubicBezTo>
                      <a:pt x="31" y="65"/>
                      <a:pt x="30" y="66"/>
                      <a:pt x="30" y="66"/>
                    </a:cubicBezTo>
                    <a:cubicBezTo>
                      <a:pt x="29" y="66"/>
                      <a:pt x="26" y="68"/>
                      <a:pt x="25" y="68"/>
                    </a:cubicBezTo>
                    <a:cubicBezTo>
                      <a:pt x="24" y="69"/>
                      <a:pt x="24" y="69"/>
                      <a:pt x="23" y="70"/>
                    </a:cubicBezTo>
                    <a:cubicBezTo>
                      <a:pt x="23" y="71"/>
                      <a:pt x="22" y="71"/>
                      <a:pt x="21" y="72"/>
                    </a:cubicBezTo>
                    <a:cubicBezTo>
                      <a:pt x="21" y="73"/>
                      <a:pt x="20" y="73"/>
                      <a:pt x="20" y="74"/>
                    </a:cubicBezTo>
                    <a:cubicBezTo>
                      <a:pt x="19" y="74"/>
                      <a:pt x="19" y="74"/>
                      <a:pt x="19" y="73"/>
                    </a:cubicBezTo>
                    <a:cubicBezTo>
                      <a:pt x="17" y="72"/>
                      <a:pt x="16" y="71"/>
                      <a:pt x="15" y="71"/>
                    </a:cubicBezTo>
                    <a:cubicBezTo>
                      <a:pt x="15" y="71"/>
                      <a:pt x="14" y="70"/>
                      <a:pt x="14" y="69"/>
                    </a:cubicBezTo>
                    <a:cubicBezTo>
                      <a:pt x="14" y="69"/>
                      <a:pt x="13" y="68"/>
                      <a:pt x="13" y="68"/>
                    </a:cubicBezTo>
                    <a:cubicBezTo>
                      <a:pt x="13" y="67"/>
                      <a:pt x="12" y="67"/>
                      <a:pt x="13" y="67"/>
                    </a:cubicBezTo>
                    <a:cubicBezTo>
                      <a:pt x="13" y="66"/>
                      <a:pt x="12" y="66"/>
                      <a:pt x="12" y="66"/>
                    </a:cubicBezTo>
                    <a:cubicBezTo>
                      <a:pt x="12" y="66"/>
                      <a:pt x="12" y="65"/>
                      <a:pt x="12" y="65"/>
                    </a:cubicBezTo>
                    <a:cubicBezTo>
                      <a:pt x="12" y="65"/>
                      <a:pt x="11" y="64"/>
                      <a:pt x="10" y="63"/>
                    </a:cubicBezTo>
                    <a:cubicBezTo>
                      <a:pt x="9" y="62"/>
                      <a:pt x="8" y="61"/>
                      <a:pt x="8" y="61"/>
                    </a:cubicBezTo>
                    <a:cubicBezTo>
                      <a:pt x="8" y="61"/>
                      <a:pt x="8" y="60"/>
                      <a:pt x="7" y="60"/>
                    </a:cubicBezTo>
                    <a:cubicBezTo>
                      <a:pt x="6" y="59"/>
                      <a:pt x="6" y="58"/>
                      <a:pt x="4" y="56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2" y="53"/>
                      <a:pt x="3" y="53"/>
                      <a:pt x="3" y="53"/>
                    </a:cubicBezTo>
                    <a:cubicBezTo>
                      <a:pt x="4" y="53"/>
                      <a:pt x="4" y="52"/>
                      <a:pt x="5" y="52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49"/>
                      <a:pt x="7" y="49"/>
                      <a:pt x="8" y="49"/>
                    </a:cubicBezTo>
                    <a:cubicBezTo>
                      <a:pt x="8" y="49"/>
                      <a:pt x="8" y="49"/>
                      <a:pt x="9" y="49"/>
                    </a:cubicBezTo>
                    <a:cubicBezTo>
                      <a:pt x="9" y="49"/>
                      <a:pt x="10" y="48"/>
                      <a:pt x="10" y="47"/>
                    </a:cubicBezTo>
                    <a:cubicBezTo>
                      <a:pt x="10" y="47"/>
                      <a:pt x="10" y="47"/>
                      <a:pt x="10" y="46"/>
                    </a:cubicBezTo>
                    <a:cubicBezTo>
                      <a:pt x="11" y="46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2" y="43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45"/>
                      <a:pt x="16" y="45"/>
                    </a:cubicBezTo>
                    <a:cubicBezTo>
                      <a:pt x="18" y="44"/>
                      <a:pt x="18" y="41"/>
                      <a:pt x="16" y="41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8"/>
                      <a:pt x="16" y="37"/>
                      <a:pt x="16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8" y="36"/>
                      <a:pt x="19" y="36"/>
                      <a:pt x="19" y="37"/>
                    </a:cubicBezTo>
                    <a:cubicBezTo>
                      <a:pt x="19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1" y="38"/>
                      <a:pt x="21" y="38"/>
                    </a:cubicBezTo>
                    <a:cubicBezTo>
                      <a:pt x="23" y="38"/>
                      <a:pt x="25" y="37"/>
                      <a:pt x="25" y="36"/>
                    </a:cubicBezTo>
                    <a:cubicBezTo>
                      <a:pt x="25" y="35"/>
                      <a:pt x="24" y="34"/>
                      <a:pt x="23" y="34"/>
                    </a:cubicBezTo>
                    <a:cubicBezTo>
                      <a:pt x="22" y="34"/>
                      <a:pt x="22" y="33"/>
                      <a:pt x="22" y="33"/>
                    </a:cubicBezTo>
                    <a:cubicBezTo>
                      <a:pt x="21" y="33"/>
                      <a:pt x="21" y="32"/>
                      <a:pt x="22" y="32"/>
                    </a:cubicBezTo>
                    <a:cubicBezTo>
                      <a:pt x="23" y="32"/>
                      <a:pt x="23" y="31"/>
                      <a:pt x="24" y="31"/>
                    </a:cubicBezTo>
                    <a:cubicBezTo>
                      <a:pt x="25" y="30"/>
                      <a:pt x="25" y="30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6" y="32"/>
                      <a:pt x="27" y="32"/>
                      <a:pt x="28" y="31"/>
                    </a:cubicBezTo>
                    <a:cubicBezTo>
                      <a:pt x="28" y="31"/>
                      <a:pt x="28" y="31"/>
                      <a:pt x="29" y="31"/>
                    </a:cubicBezTo>
                    <a:cubicBezTo>
                      <a:pt x="30" y="31"/>
                      <a:pt x="31" y="31"/>
                      <a:pt x="31" y="30"/>
                    </a:cubicBezTo>
                    <a:cubicBezTo>
                      <a:pt x="30" y="29"/>
                      <a:pt x="30" y="29"/>
                      <a:pt x="29" y="29"/>
                    </a:cubicBezTo>
                    <a:cubicBezTo>
                      <a:pt x="28" y="29"/>
                      <a:pt x="27" y="28"/>
                      <a:pt x="28" y="28"/>
                    </a:cubicBezTo>
                    <a:cubicBezTo>
                      <a:pt x="28" y="28"/>
                      <a:pt x="28" y="28"/>
                      <a:pt x="28" y="27"/>
                    </a:cubicBezTo>
                    <a:cubicBezTo>
                      <a:pt x="28" y="27"/>
                      <a:pt x="29" y="27"/>
                      <a:pt x="29" y="27"/>
                    </a:cubicBezTo>
                    <a:cubicBezTo>
                      <a:pt x="30" y="27"/>
                      <a:pt x="30" y="27"/>
                      <a:pt x="31" y="26"/>
                    </a:cubicBezTo>
                    <a:cubicBezTo>
                      <a:pt x="31" y="26"/>
                      <a:pt x="32" y="26"/>
                      <a:pt x="33" y="27"/>
                    </a:cubicBezTo>
                    <a:cubicBezTo>
                      <a:pt x="33" y="27"/>
                      <a:pt x="33" y="27"/>
                      <a:pt x="34" y="27"/>
                    </a:cubicBezTo>
                    <a:cubicBezTo>
                      <a:pt x="34" y="27"/>
                      <a:pt x="34" y="27"/>
                      <a:pt x="34" y="28"/>
                    </a:cubicBezTo>
                    <a:cubicBezTo>
                      <a:pt x="34" y="28"/>
                      <a:pt x="34" y="28"/>
                      <a:pt x="36" y="28"/>
                    </a:cubicBezTo>
                    <a:cubicBezTo>
                      <a:pt x="37" y="28"/>
                      <a:pt x="38" y="27"/>
                      <a:pt x="39" y="26"/>
                    </a:cubicBezTo>
                    <a:cubicBezTo>
                      <a:pt x="39" y="26"/>
                      <a:pt x="39" y="26"/>
                      <a:pt x="38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6" y="25"/>
                      <a:pt x="36" y="24"/>
                    </a:cubicBezTo>
                    <a:cubicBezTo>
                      <a:pt x="36" y="24"/>
                      <a:pt x="35" y="23"/>
                      <a:pt x="35" y="23"/>
                    </a:cubicBezTo>
                    <a:cubicBezTo>
                      <a:pt x="35" y="24"/>
                      <a:pt x="35" y="23"/>
                      <a:pt x="35" y="23"/>
                    </a:cubicBezTo>
                    <a:cubicBezTo>
                      <a:pt x="36" y="22"/>
                      <a:pt x="38" y="21"/>
                      <a:pt x="39" y="21"/>
                    </a:cubicBezTo>
                    <a:cubicBezTo>
                      <a:pt x="39" y="21"/>
                      <a:pt x="39" y="22"/>
                      <a:pt x="40" y="22"/>
                    </a:cubicBezTo>
                    <a:cubicBezTo>
                      <a:pt x="40" y="22"/>
                      <a:pt x="41" y="22"/>
                      <a:pt x="41" y="23"/>
                    </a:cubicBezTo>
                    <a:cubicBezTo>
                      <a:pt x="41" y="23"/>
                      <a:pt x="42" y="23"/>
                      <a:pt x="42" y="23"/>
                    </a:cubicBezTo>
                    <a:cubicBezTo>
                      <a:pt x="43" y="23"/>
                      <a:pt x="44" y="23"/>
                      <a:pt x="44" y="23"/>
                    </a:cubicBezTo>
                    <a:cubicBezTo>
                      <a:pt x="45" y="23"/>
                      <a:pt x="45" y="22"/>
                      <a:pt x="45" y="21"/>
                    </a:cubicBezTo>
                    <a:cubicBezTo>
                      <a:pt x="45" y="20"/>
                      <a:pt x="44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7"/>
                      <a:pt x="42" y="17"/>
                      <a:pt x="43" y="17"/>
                    </a:cubicBezTo>
                    <a:cubicBezTo>
                      <a:pt x="43" y="16"/>
                      <a:pt x="43" y="16"/>
                      <a:pt x="44" y="17"/>
                    </a:cubicBezTo>
                    <a:cubicBezTo>
                      <a:pt x="44" y="17"/>
                      <a:pt x="45" y="17"/>
                      <a:pt x="45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8"/>
                      <a:pt x="47" y="18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ubicBezTo>
                      <a:pt x="50" y="18"/>
                      <a:pt x="50" y="18"/>
                      <a:pt x="51" y="18"/>
                    </a:cubicBezTo>
                    <a:cubicBezTo>
                      <a:pt x="51" y="18"/>
                      <a:pt x="51" y="17"/>
                      <a:pt x="50" y="17"/>
                    </a:cubicBezTo>
                    <a:cubicBezTo>
                      <a:pt x="50" y="16"/>
                      <a:pt x="50" y="15"/>
                      <a:pt x="48" y="15"/>
                    </a:cubicBezTo>
                    <a:cubicBezTo>
                      <a:pt x="48" y="15"/>
                      <a:pt x="48" y="14"/>
                      <a:pt x="48" y="14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9" y="13"/>
                      <a:pt x="49" y="12"/>
                      <a:pt x="50" y="12"/>
                    </a:cubicBezTo>
                    <a:cubicBezTo>
                      <a:pt x="50" y="11"/>
                      <a:pt x="51" y="11"/>
                      <a:pt x="51" y="11"/>
                    </a:cubicBezTo>
                    <a:cubicBezTo>
                      <a:pt x="51" y="11"/>
                      <a:pt x="52" y="12"/>
                      <a:pt x="52" y="12"/>
                    </a:cubicBezTo>
                    <a:cubicBezTo>
                      <a:pt x="53" y="12"/>
                      <a:pt x="53" y="12"/>
                      <a:pt x="54" y="12"/>
                    </a:cubicBezTo>
                    <a:cubicBezTo>
                      <a:pt x="54" y="11"/>
                      <a:pt x="55" y="11"/>
                      <a:pt x="55" y="11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9"/>
                      <a:pt x="57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5" y="8"/>
                      <a:pt x="55" y="8"/>
                      <a:pt x="55" y="7"/>
                    </a:cubicBezTo>
                    <a:cubicBezTo>
                      <a:pt x="56" y="7"/>
                      <a:pt x="56" y="6"/>
                      <a:pt x="56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8" y="6"/>
                      <a:pt x="58" y="6"/>
                    </a:cubicBezTo>
                    <a:cubicBezTo>
                      <a:pt x="58" y="7"/>
                      <a:pt x="60" y="8"/>
                      <a:pt x="61" y="7"/>
                    </a:cubicBezTo>
                    <a:cubicBezTo>
                      <a:pt x="62" y="6"/>
                      <a:pt x="62" y="5"/>
                      <a:pt x="61" y="4"/>
                    </a:cubicBezTo>
                    <a:cubicBezTo>
                      <a:pt x="60" y="4"/>
                      <a:pt x="60" y="3"/>
                      <a:pt x="60" y="2"/>
                    </a:cubicBezTo>
                    <a:cubicBezTo>
                      <a:pt x="60" y="2"/>
                      <a:pt x="61" y="1"/>
                      <a:pt x="61" y="1"/>
                    </a:cubicBezTo>
                    <a:cubicBezTo>
                      <a:pt x="62" y="1"/>
                      <a:pt x="63" y="2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5" y="3"/>
                      <a:pt x="65" y="3"/>
                      <a:pt x="65" y="4"/>
                    </a:cubicBezTo>
                    <a:cubicBezTo>
                      <a:pt x="65" y="4"/>
                      <a:pt x="66" y="4"/>
                      <a:pt x="67" y="5"/>
                    </a:cubicBezTo>
                    <a:cubicBezTo>
                      <a:pt x="67" y="5"/>
                      <a:pt x="67" y="5"/>
                      <a:pt x="68" y="6"/>
                    </a:cubicBezTo>
                    <a:close/>
                    <a:moveTo>
                      <a:pt x="67" y="13"/>
                    </a:moveTo>
                    <a:cubicBezTo>
                      <a:pt x="66" y="13"/>
                      <a:pt x="66" y="13"/>
                      <a:pt x="65" y="13"/>
                    </a:cubicBezTo>
                    <a:cubicBezTo>
                      <a:pt x="64" y="13"/>
                      <a:pt x="62" y="14"/>
                      <a:pt x="62" y="14"/>
                    </a:cubicBezTo>
                    <a:cubicBezTo>
                      <a:pt x="61" y="14"/>
                      <a:pt x="61" y="15"/>
                      <a:pt x="61" y="15"/>
                    </a:cubicBezTo>
                    <a:cubicBezTo>
                      <a:pt x="62" y="15"/>
                      <a:pt x="62" y="15"/>
                      <a:pt x="63" y="14"/>
                    </a:cubicBezTo>
                    <a:cubicBezTo>
                      <a:pt x="64" y="14"/>
                      <a:pt x="65" y="13"/>
                      <a:pt x="66" y="14"/>
                    </a:cubicBezTo>
                    <a:cubicBezTo>
                      <a:pt x="66" y="14"/>
                      <a:pt x="66" y="15"/>
                      <a:pt x="66" y="16"/>
                    </a:cubicBezTo>
                    <a:cubicBezTo>
                      <a:pt x="65" y="17"/>
                      <a:pt x="65" y="17"/>
                      <a:pt x="66" y="17"/>
                    </a:cubicBezTo>
                    <a:cubicBezTo>
                      <a:pt x="67" y="17"/>
                      <a:pt x="67" y="18"/>
                      <a:pt x="67" y="18"/>
                    </a:cubicBezTo>
                    <a:cubicBezTo>
                      <a:pt x="67" y="19"/>
                      <a:pt x="67" y="19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1"/>
                      <a:pt x="69" y="21"/>
                      <a:pt x="70" y="22"/>
                    </a:cubicBezTo>
                    <a:cubicBezTo>
                      <a:pt x="70" y="23"/>
                      <a:pt x="71" y="23"/>
                      <a:pt x="71" y="24"/>
                    </a:cubicBezTo>
                    <a:cubicBezTo>
                      <a:pt x="71" y="24"/>
                      <a:pt x="71" y="25"/>
                      <a:pt x="71" y="25"/>
                    </a:cubicBezTo>
                    <a:cubicBezTo>
                      <a:pt x="71" y="25"/>
                      <a:pt x="73" y="27"/>
                      <a:pt x="75" y="29"/>
                    </a:cubicBezTo>
                    <a:cubicBezTo>
                      <a:pt x="75" y="30"/>
                      <a:pt x="76" y="31"/>
                      <a:pt x="77" y="31"/>
                    </a:cubicBezTo>
                    <a:cubicBezTo>
                      <a:pt x="77" y="32"/>
                      <a:pt x="78" y="33"/>
                      <a:pt x="78" y="33"/>
                    </a:cubicBezTo>
                    <a:cubicBezTo>
                      <a:pt x="78" y="33"/>
                      <a:pt x="78" y="34"/>
                      <a:pt x="79" y="34"/>
                    </a:cubicBezTo>
                    <a:cubicBezTo>
                      <a:pt x="79" y="35"/>
                      <a:pt x="79" y="35"/>
                      <a:pt x="80" y="36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8"/>
                      <a:pt x="82" y="37"/>
                      <a:pt x="83" y="37"/>
                    </a:cubicBezTo>
                    <a:cubicBezTo>
                      <a:pt x="83" y="37"/>
                      <a:pt x="83" y="36"/>
                      <a:pt x="82" y="36"/>
                    </a:cubicBezTo>
                    <a:cubicBezTo>
                      <a:pt x="81" y="37"/>
                      <a:pt x="81" y="36"/>
                      <a:pt x="80" y="35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79" y="33"/>
                      <a:pt x="79" y="33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8" y="31"/>
                      <a:pt x="77" y="30"/>
                      <a:pt x="76" y="29"/>
                    </a:cubicBezTo>
                    <a:cubicBezTo>
                      <a:pt x="76" y="28"/>
                      <a:pt x="75" y="28"/>
                      <a:pt x="75" y="28"/>
                    </a:cubicBezTo>
                    <a:cubicBezTo>
                      <a:pt x="75" y="28"/>
                      <a:pt x="75" y="27"/>
                      <a:pt x="75" y="27"/>
                    </a:cubicBezTo>
                    <a:cubicBezTo>
                      <a:pt x="75" y="26"/>
                      <a:pt x="74" y="25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5"/>
                      <a:pt x="73" y="24"/>
                      <a:pt x="73" y="24"/>
                    </a:cubicBezTo>
                    <a:cubicBezTo>
                      <a:pt x="72" y="24"/>
                      <a:pt x="72" y="24"/>
                      <a:pt x="72" y="23"/>
                    </a:cubicBezTo>
                    <a:cubicBezTo>
                      <a:pt x="72" y="22"/>
                      <a:pt x="71" y="22"/>
                      <a:pt x="70" y="21"/>
                    </a:cubicBezTo>
                    <a:cubicBezTo>
                      <a:pt x="70" y="20"/>
                      <a:pt x="69" y="20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7"/>
                      <a:pt x="68" y="17"/>
                      <a:pt x="68" y="16"/>
                    </a:cubicBezTo>
                    <a:cubicBezTo>
                      <a:pt x="67" y="16"/>
                      <a:pt x="67" y="16"/>
                      <a:pt x="67" y="15"/>
                    </a:cubicBezTo>
                    <a:cubicBezTo>
                      <a:pt x="67" y="14"/>
                      <a:pt x="67" y="14"/>
                      <a:pt x="67" y="13"/>
                    </a:cubicBezTo>
                    <a:close/>
                    <a:moveTo>
                      <a:pt x="61" y="18"/>
                    </a:move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0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7"/>
                      <a:pt x="59" y="17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9" y="19"/>
                      <a:pt x="60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20"/>
                      <a:pt x="61" y="21"/>
                      <a:pt x="62" y="22"/>
                    </a:cubicBezTo>
                    <a:cubicBezTo>
                      <a:pt x="64" y="24"/>
                      <a:pt x="65" y="26"/>
                      <a:pt x="65" y="27"/>
                    </a:cubicBezTo>
                    <a:cubicBezTo>
                      <a:pt x="65" y="28"/>
                      <a:pt x="65" y="28"/>
                      <a:pt x="66" y="28"/>
                    </a:cubicBezTo>
                    <a:cubicBezTo>
                      <a:pt x="66" y="28"/>
                      <a:pt x="66" y="26"/>
                      <a:pt x="66" y="26"/>
                    </a:cubicBezTo>
                    <a:cubicBezTo>
                      <a:pt x="65" y="24"/>
                      <a:pt x="64" y="22"/>
                      <a:pt x="63" y="21"/>
                    </a:cubicBezTo>
                    <a:cubicBezTo>
                      <a:pt x="62" y="21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1" y="20"/>
                      <a:pt x="61" y="19"/>
                    </a:cubicBezTo>
                    <a:cubicBezTo>
                      <a:pt x="62" y="19"/>
                      <a:pt x="61" y="19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lose/>
                    <a:moveTo>
                      <a:pt x="75" y="37"/>
                    </a:moveTo>
                    <a:cubicBezTo>
                      <a:pt x="75" y="37"/>
                      <a:pt x="75" y="37"/>
                      <a:pt x="75" y="37"/>
                    </a:cubicBezTo>
                    <a:cubicBezTo>
                      <a:pt x="74" y="36"/>
                      <a:pt x="74" y="36"/>
                      <a:pt x="74" y="37"/>
                    </a:cubicBezTo>
                    <a:cubicBezTo>
                      <a:pt x="73" y="37"/>
                      <a:pt x="73" y="38"/>
                      <a:pt x="74" y="38"/>
                    </a:cubicBezTo>
                    <a:cubicBezTo>
                      <a:pt x="74" y="38"/>
                      <a:pt x="75" y="38"/>
                      <a:pt x="74" y="39"/>
                    </a:cubicBezTo>
                    <a:cubicBezTo>
                      <a:pt x="74" y="39"/>
                      <a:pt x="75" y="40"/>
                      <a:pt x="76" y="40"/>
                    </a:cubicBezTo>
                    <a:cubicBezTo>
                      <a:pt x="78" y="41"/>
                      <a:pt x="78" y="40"/>
                      <a:pt x="76" y="39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6" y="38"/>
                      <a:pt x="76" y="37"/>
                      <a:pt x="75" y="37"/>
                    </a:cubicBezTo>
                    <a:close/>
                    <a:moveTo>
                      <a:pt x="73" y="42"/>
                    </a:moveTo>
                    <a:cubicBezTo>
                      <a:pt x="73" y="42"/>
                      <a:pt x="73" y="42"/>
                      <a:pt x="72" y="42"/>
                    </a:cubicBezTo>
                    <a:cubicBezTo>
                      <a:pt x="72" y="42"/>
                      <a:pt x="71" y="41"/>
                      <a:pt x="71" y="41"/>
                    </a:cubicBezTo>
                    <a:cubicBezTo>
                      <a:pt x="71" y="41"/>
                      <a:pt x="71" y="40"/>
                      <a:pt x="71" y="40"/>
                    </a:cubicBezTo>
                    <a:cubicBezTo>
                      <a:pt x="70" y="39"/>
                      <a:pt x="70" y="39"/>
                      <a:pt x="70" y="38"/>
                    </a:cubicBezTo>
                    <a:cubicBezTo>
                      <a:pt x="70" y="38"/>
                      <a:pt x="69" y="38"/>
                      <a:pt x="69" y="38"/>
                    </a:cubicBezTo>
                    <a:cubicBezTo>
                      <a:pt x="68" y="38"/>
                      <a:pt x="68" y="38"/>
                      <a:pt x="68" y="37"/>
                    </a:cubicBezTo>
                    <a:cubicBezTo>
                      <a:pt x="68" y="37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5" y="35"/>
                      <a:pt x="65" y="35"/>
                      <a:pt x="65" y="34"/>
                    </a:cubicBezTo>
                    <a:cubicBezTo>
                      <a:pt x="65" y="34"/>
                      <a:pt x="65" y="34"/>
                      <a:pt x="64" y="33"/>
                    </a:cubicBezTo>
                    <a:cubicBezTo>
                      <a:pt x="63" y="32"/>
                      <a:pt x="63" y="31"/>
                      <a:pt x="63" y="31"/>
                    </a:cubicBezTo>
                    <a:cubicBezTo>
                      <a:pt x="63" y="30"/>
                      <a:pt x="62" y="30"/>
                      <a:pt x="62" y="29"/>
                    </a:cubicBezTo>
                    <a:cubicBezTo>
                      <a:pt x="61" y="28"/>
                      <a:pt x="61" y="28"/>
                      <a:pt x="60" y="27"/>
                    </a:cubicBezTo>
                    <a:cubicBezTo>
                      <a:pt x="59" y="27"/>
                      <a:pt x="59" y="27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8" y="26"/>
                      <a:pt x="57" y="25"/>
                      <a:pt x="57" y="25"/>
                    </a:cubicBezTo>
                    <a:cubicBezTo>
                      <a:pt x="58" y="24"/>
                      <a:pt x="57" y="23"/>
                      <a:pt x="57" y="23"/>
                    </a:cubicBezTo>
                    <a:cubicBezTo>
                      <a:pt x="56" y="23"/>
                      <a:pt x="56" y="23"/>
                      <a:pt x="55" y="23"/>
                    </a:cubicBezTo>
                    <a:cubicBezTo>
                      <a:pt x="54" y="24"/>
                      <a:pt x="54" y="24"/>
                      <a:pt x="54" y="25"/>
                    </a:cubicBezTo>
                    <a:cubicBezTo>
                      <a:pt x="53" y="25"/>
                      <a:pt x="54" y="25"/>
                      <a:pt x="54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4"/>
                    </a:cubicBezTo>
                    <a:cubicBezTo>
                      <a:pt x="56" y="24"/>
                      <a:pt x="57" y="24"/>
                      <a:pt x="56" y="25"/>
                    </a:cubicBezTo>
                    <a:cubicBezTo>
                      <a:pt x="56" y="26"/>
                      <a:pt x="57" y="26"/>
                      <a:pt x="57" y="27"/>
                    </a:cubicBezTo>
                    <a:cubicBezTo>
                      <a:pt x="58" y="27"/>
                      <a:pt x="58" y="27"/>
                      <a:pt x="58" y="28"/>
                    </a:cubicBezTo>
                    <a:cubicBezTo>
                      <a:pt x="58" y="28"/>
                      <a:pt x="59" y="28"/>
                      <a:pt x="59" y="29"/>
                    </a:cubicBezTo>
                    <a:cubicBezTo>
                      <a:pt x="60" y="29"/>
                      <a:pt x="62" y="30"/>
                      <a:pt x="62" y="31"/>
                    </a:cubicBezTo>
                    <a:cubicBezTo>
                      <a:pt x="62" y="31"/>
                      <a:pt x="62" y="32"/>
                      <a:pt x="63" y="33"/>
                    </a:cubicBezTo>
                    <a:cubicBezTo>
                      <a:pt x="63" y="34"/>
                      <a:pt x="64" y="35"/>
                      <a:pt x="64" y="35"/>
                    </a:cubicBezTo>
                    <a:cubicBezTo>
                      <a:pt x="64" y="36"/>
                      <a:pt x="65" y="36"/>
                      <a:pt x="65" y="36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7" y="38"/>
                    </a:cubicBezTo>
                    <a:cubicBezTo>
                      <a:pt x="67" y="39"/>
                      <a:pt x="67" y="39"/>
                      <a:pt x="68" y="39"/>
                    </a:cubicBezTo>
                    <a:cubicBezTo>
                      <a:pt x="68" y="39"/>
                      <a:pt x="68" y="39"/>
                      <a:pt x="69" y="40"/>
                    </a:cubicBezTo>
                    <a:cubicBezTo>
                      <a:pt x="70" y="41"/>
                      <a:pt x="70" y="42"/>
                      <a:pt x="70" y="42"/>
                    </a:cubicBezTo>
                    <a:cubicBezTo>
                      <a:pt x="70" y="42"/>
                      <a:pt x="70" y="43"/>
                      <a:pt x="71" y="43"/>
                    </a:cubicBezTo>
                    <a:cubicBezTo>
                      <a:pt x="71" y="42"/>
                      <a:pt x="71" y="43"/>
                      <a:pt x="71" y="44"/>
                    </a:cubicBezTo>
                    <a:cubicBezTo>
                      <a:pt x="71" y="44"/>
                      <a:pt x="71" y="45"/>
                      <a:pt x="71" y="45"/>
                    </a:cubicBezTo>
                    <a:cubicBezTo>
                      <a:pt x="71" y="46"/>
                      <a:pt x="72" y="46"/>
                      <a:pt x="71" y="45"/>
                    </a:cubicBezTo>
                    <a:cubicBezTo>
                      <a:pt x="71" y="44"/>
                      <a:pt x="71" y="44"/>
                      <a:pt x="72" y="43"/>
                    </a:cubicBezTo>
                    <a:cubicBezTo>
                      <a:pt x="73" y="43"/>
                      <a:pt x="73" y="43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lose/>
                    <a:moveTo>
                      <a:pt x="51" y="25"/>
                    </a:move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4"/>
                      <a:pt x="51" y="24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ubicBezTo>
                      <a:pt x="48" y="25"/>
                      <a:pt x="47" y="25"/>
                      <a:pt x="47" y="26"/>
                    </a:cubicBezTo>
                    <a:cubicBezTo>
                      <a:pt x="47" y="28"/>
                      <a:pt x="47" y="28"/>
                      <a:pt x="48" y="27"/>
                    </a:cubicBezTo>
                    <a:cubicBezTo>
                      <a:pt x="48" y="27"/>
                      <a:pt x="49" y="26"/>
                      <a:pt x="49" y="26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1" y="29"/>
                      <a:pt x="52" y="29"/>
                      <a:pt x="52" y="30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4"/>
                      <a:pt x="54" y="35"/>
                      <a:pt x="55" y="35"/>
                    </a:cubicBezTo>
                    <a:cubicBezTo>
                      <a:pt x="55" y="35"/>
                      <a:pt x="56" y="35"/>
                      <a:pt x="56" y="35"/>
                    </a:cubicBezTo>
                    <a:cubicBezTo>
                      <a:pt x="56" y="36"/>
                      <a:pt x="57" y="37"/>
                      <a:pt x="57" y="37"/>
                    </a:cubicBezTo>
                    <a:cubicBezTo>
                      <a:pt x="58" y="37"/>
                      <a:pt x="60" y="40"/>
                      <a:pt x="60" y="40"/>
                    </a:cubicBezTo>
                    <a:cubicBezTo>
                      <a:pt x="60" y="41"/>
                      <a:pt x="61" y="42"/>
                      <a:pt x="62" y="42"/>
                    </a:cubicBezTo>
                    <a:cubicBezTo>
                      <a:pt x="63" y="43"/>
                      <a:pt x="64" y="44"/>
                      <a:pt x="64" y="45"/>
                    </a:cubicBezTo>
                    <a:cubicBezTo>
                      <a:pt x="64" y="47"/>
                      <a:pt x="65" y="48"/>
                      <a:pt x="65" y="45"/>
                    </a:cubicBezTo>
                    <a:cubicBezTo>
                      <a:pt x="65" y="44"/>
                      <a:pt x="65" y="44"/>
                      <a:pt x="65" y="43"/>
                    </a:cubicBezTo>
                    <a:cubicBezTo>
                      <a:pt x="64" y="42"/>
                      <a:pt x="64" y="42"/>
                      <a:pt x="63" y="41"/>
                    </a:cubicBezTo>
                    <a:cubicBezTo>
                      <a:pt x="63" y="41"/>
                      <a:pt x="62" y="41"/>
                      <a:pt x="62" y="41"/>
                    </a:cubicBezTo>
                    <a:cubicBezTo>
                      <a:pt x="61" y="40"/>
                      <a:pt x="61" y="40"/>
                      <a:pt x="61" y="39"/>
                    </a:cubicBezTo>
                    <a:cubicBezTo>
                      <a:pt x="61" y="39"/>
                      <a:pt x="61" y="39"/>
                      <a:pt x="60" y="38"/>
                    </a:cubicBezTo>
                    <a:cubicBezTo>
                      <a:pt x="60" y="38"/>
                      <a:pt x="59" y="37"/>
                      <a:pt x="58" y="36"/>
                    </a:cubicBezTo>
                    <a:cubicBezTo>
                      <a:pt x="57" y="35"/>
                      <a:pt x="57" y="35"/>
                      <a:pt x="58" y="35"/>
                    </a:cubicBezTo>
                    <a:cubicBezTo>
                      <a:pt x="58" y="35"/>
                      <a:pt x="58" y="34"/>
                      <a:pt x="57" y="34"/>
                    </a:cubicBezTo>
                    <a:cubicBezTo>
                      <a:pt x="57" y="34"/>
                      <a:pt x="57" y="34"/>
                      <a:pt x="57" y="33"/>
                    </a:cubicBezTo>
                    <a:cubicBezTo>
                      <a:pt x="56" y="32"/>
                      <a:pt x="56" y="32"/>
                      <a:pt x="56" y="33"/>
                    </a:cubicBezTo>
                    <a:cubicBezTo>
                      <a:pt x="55" y="34"/>
                      <a:pt x="55" y="34"/>
                      <a:pt x="54" y="32"/>
                    </a:cubicBezTo>
                    <a:cubicBezTo>
                      <a:pt x="54" y="32"/>
                      <a:pt x="54" y="31"/>
                      <a:pt x="55" y="31"/>
                    </a:cubicBezTo>
                    <a:cubicBezTo>
                      <a:pt x="55" y="31"/>
                      <a:pt x="56" y="31"/>
                      <a:pt x="55" y="30"/>
                    </a:cubicBezTo>
                    <a:cubicBezTo>
                      <a:pt x="55" y="30"/>
                      <a:pt x="54" y="30"/>
                      <a:pt x="54" y="30"/>
                    </a:cubicBezTo>
                    <a:cubicBezTo>
                      <a:pt x="53" y="31"/>
                      <a:pt x="53" y="30"/>
                      <a:pt x="53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3" y="28"/>
                      <a:pt x="52" y="28"/>
                    </a:cubicBezTo>
                    <a:cubicBezTo>
                      <a:pt x="52" y="27"/>
                      <a:pt x="52" y="27"/>
                      <a:pt x="51" y="27"/>
                    </a:cubicBezTo>
                    <a:cubicBezTo>
                      <a:pt x="50" y="27"/>
                      <a:pt x="50" y="27"/>
                      <a:pt x="51" y="26"/>
                    </a:cubicBezTo>
                    <a:cubicBezTo>
                      <a:pt x="51" y="26"/>
                      <a:pt x="51" y="25"/>
                      <a:pt x="51" y="25"/>
                    </a:cubicBezTo>
                    <a:close/>
                    <a:moveTo>
                      <a:pt x="61" y="44"/>
                    </a:move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4"/>
                      <a:pt x="59" y="44"/>
                      <a:pt x="59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2"/>
                      <a:pt x="58" y="42"/>
                      <a:pt x="58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1"/>
                      <a:pt x="56" y="40"/>
                    </a:cubicBezTo>
                    <a:cubicBezTo>
                      <a:pt x="56" y="39"/>
                      <a:pt x="56" y="38"/>
                      <a:pt x="56" y="38"/>
                    </a:cubicBezTo>
                    <a:cubicBezTo>
                      <a:pt x="56" y="38"/>
                      <a:pt x="55" y="38"/>
                      <a:pt x="55" y="39"/>
                    </a:cubicBezTo>
                    <a:cubicBezTo>
                      <a:pt x="55" y="40"/>
                      <a:pt x="54" y="40"/>
                      <a:pt x="53" y="40"/>
                    </a:cubicBezTo>
                    <a:cubicBezTo>
                      <a:pt x="53" y="40"/>
                      <a:pt x="53" y="39"/>
                      <a:pt x="54" y="38"/>
                    </a:cubicBezTo>
                    <a:cubicBezTo>
                      <a:pt x="54" y="38"/>
                      <a:pt x="54" y="37"/>
                      <a:pt x="53" y="37"/>
                    </a:cubicBezTo>
                    <a:cubicBezTo>
                      <a:pt x="53" y="37"/>
                      <a:pt x="53" y="37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1" y="34"/>
                      <a:pt x="51" y="34"/>
                      <a:pt x="50" y="34"/>
                    </a:cubicBezTo>
                    <a:cubicBezTo>
                      <a:pt x="50" y="34"/>
                      <a:pt x="50" y="34"/>
                      <a:pt x="50" y="33"/>
                    </a:cubicBezTo>
                    <a:cubicBezTo>
                      <a:pt x="50" y="32"/>
                      <a:pt x="49" y="32"/>
                      <a:pt x="49" y="32"/>
                    </a:cubicBezTo>
                    <a:cubicBezTo>
                      <a:pt x="49" y="32"/>
                      <a:pt x="48" y="32"/>
                      <a:pt x="48" y="32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8" y="29"/>
                      <a:pt x="47" y="29"/>
                    </a:cubicBezTo>
                    <a:cubicBezTo>
                      <a:pt x="47" y="29"/>
                      <a:pt x="47" y="29"/>
                      <a:pt x="46" y="29"/>
                    </a:cubicBezTo>
                    <a:cubicBezTo>
                      <a:pt x="45" y="29"/>
                      <a:pt x="45" y="29"/>
                      <a:pt x="45" y="28"/>
                    </a:cubicBezTo>
                    <a:cubicBezTo>
                      <a:pt x="44" y="27"/>
                      <a:pt x="42" y="29"/>
                      <a:pt x="42" y="30"/>
                    </a:cubicBezTo>
                    <a:cubicBezTo>
                      <a:pt x="41" y="31"/>
                      <a:pt x="41" y="31"/>
                      <a:pt x="42" y="30"/>
                    </a:cubicBezTo>
                    <a:cubicBezTo>
                      <a:pt x="42" y="30"/>
                      <a:pt x="42" y="30"/>
                      <a:pt x="43" y="30"/>
                    </a:cubicBezTo>
                    <a:cubicBezTo>
                      <a:pt x="43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1"/>
                    </a:cubicBezTo>
                    <a:cubicBezTo>
                      <a:pt x="46" y="32"/>
                      <a:pt x="46" y="32"/>
                      <a:pt x="48" y="33"/>
                    </a:cubicBezTo>
                    <a:cubicBezTo>
                      <a:pt x="48" y="33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50" y="35"/>
                      <a:pt x="50" y="36"/>
                      <a:pt x="50" y="37"/>
                    </a:cubicBezTo>
                    <a:cubicBezTo>
                      <a:pt x="50" y="38"/>
                      <a:pt x="51" y="39"/>
                      <a:pt x="52" y="39"/>
                    </a:cubicBezTo>
                    <a:cubicBezTo>
                      <a:pt x="52" y="39"/>
                      <a:pt x="52" y="39"/>
                      <a:pt x="52" y="40"/>
                    </a:cubicBezTo>
                    <a:cubicBezTo>
                      <a:pt x="52" y="41"/>
                      <a:pt x="52" y="42"/>
                      <a:pt x="53" y="42"/>
                    </a:cubicBezTo>
                    <a:cubicBezTo>
                      <a:pt x="54" y="42"/>
                      <a:pt x="54" y="41"/>
                      <a:pt x="54" y="41"/>
                    </a:cubicBezTo>
                    <a:cubicBezTo>
                      <a:pt x="55" y="41"/>
                      <a:pt x="55" y="41"/>
                      <a:pt x="55" y="42"/>
                    </a:cubicBezTo>
                    <a:cubicBezTo>
                      <a:pt x="55" y="43"/>
                      <a:pt x="55" y="43"/>
                      <a:pt x="56" y="43"/>
                    </a:cubicBezTo>
                    <a:cubicBezTo>
                      <a:pt x="56" y="43"/>
                      <a:pt x="57" y="43"/>
                      <a:pt x="57" y="43"/>
                    </a:cubicBezTo>
                    <a:cubicBezTo>
                      <a:pt x="57" y="43"/>
                      <a:pt x="57" y="43"/>
                      <a:pt x="57" y="44"/>
                    </a:cubicBezTo>
                    <a:cubicBezTo>
                      <a:pt x="56" y="45"/>
                      <a:pt x="57" y="46"/>
                      <a:pt x="59" y="45"/>
                    </a:cubicBezTo>
                    <a:cubicBezTo>
                      <a:pt x="59" y="45"/>
                      <a:pt x="60" y="45"/>
                      <a:pt x="59" y="46"/>
                    </a:cubicBezTo>
                    <a:cubicBezTo>
                      <a:pt x="59" y="46"/>
                      <a:pt x="59" y="46"/>
                      <a:pt x="59" y="47"/>
                    </a:cubicBezTo>
                    <a:cubicBezTo>
                      <a:pt x="59" y="47"/>
                      <a:pt x="59" y="47"/>
                      <a:pt x="60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9"/>
                      <a:pt x="61" y="49"/>
                      <a:pt x="61" y="50"/>
                    </a:cubicBezTo>
                    <a:cubicBezTo>
                      <a:pt x="61" y="51"/>
                      <a:pt x="61" y="51"/>
                      <a:pt x="62" y="51"/>
                    </a:cubicBezTo>
                    <a:cubicBezTo>
                      <a:pt x="63" y="52"/>
                      <a:pt x="63" y="51"/>
                      <a:pt x="62" y="50"/>
                    </a:cubicBezTo>
                    <a:cubicBezTo>
                      <a:pt x="62" y="49"/>
                      <a:pt x="62" y="49"/>
                      <a:pt x="62" y="48"/>
                    </a:cubicBezTo>
                    <a:cubicBezTo>
                      <a:pt x="62" y="46"/>
                      <a:pt x="62" y="46"/>
                      <a:pt x="61" y="46"/>
                    </a:cubicBezTo>
                    <a:cubicBezTo>
                      <a:pt x="60" y="46"/>
                      <a:pt x="60" y="46"/>
                      <a:pt x="61" y="45"/>
                    </a:cubicBezTo>
                    <a:cubicBezTo>
                      <a:pt x="61" y="45"/>
                      <a:pt x="61" y="44"/>
                      <a:pt x="61" y="4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6" y="53"/>
                    </a:cubicBezTo>
                    <a:cubicBezTo>
                      <a:pt x="56" y="53"/>
                      <a:pt x="56" y="53"/>
                      <a:pt x="55" y="52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4" y="50"/>
                      <a:pt x="54" y="50"/>
                      <a:pt x="54" y="49"/>
                    </a:cubicBezTo>
                    <a:cubicBezTo>
                      <a:pt x="54" y="49"/>
                      <a:pt x="53" y="48"/>
                      <a:pt x="53" y="48"/>
                    </a:cubicBezTo>
                    <a:cubicBezTo>
                      <a:pt x="52" y="47"/>
                      <a:pt x="52" y="47"/>
                      <a:pt x="50" y="47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0" y="46"/>
                      <a:pt x="50" y="45"/>
                      <a:pt x="49" y="45"/>
                    </a:cubicBezTo>
                    <a:cubicBezTo>
                      <a:pt x="49" y="45"/>
                      <a:pt x="48" y="44"/>
                      <a:pt x="47" y="44"/>
                    </a:cubicBezTo>
                    <a:cubicBezTo>
                      <a:pt x="46" y="44"/>
                      <a:pt x="46" y="44"/>
                      <a:pt x="47" y="44"/>
                    </a:cubicBezTo>
                    <a:cubicBezTo>
                      <a:pt x="48" y="44"/>
                      <a:pt x="48" y="43"/>
                      <a:pt x="47" y="42"/>
                    </a:cubicBezTo>
                    <a:cubicBezTo>
                      <a:pt x="47" y="42"/>
                      <a:pt x="45" y="40"/>
                      <a:pt x="44" y="40"/>
                    </a:cubicBezTo>
                    <a:cubicBezTo>
                      <a:pt x="44" y="40"/>
                      <a:pt x="44" y="40"/>
                      <a:pt x="44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0"/>
                      <a:pt x="43" y="40"/>
                      <a:pt x="44" y="40"/>
                    </a:cubicBezTo>
                    <a:cubicBezTo>
                      <a:pt x="44" y="40"/>
                      <a:pt x="44" y="39"/>
                      <a:pt x="44" y="39"/>
                    </a:cubicBezTo>
                    <a:cubicBezTo>
                      <a:pt x="44" y="38"/>
                      <a:pt x="44" y="38"/>
                      <a:pt x="43" y="38"/>
                    </a:cubicBezTo>
                    <a:cubicBezTo>
                      <a:pt x="43" y="38"/>
                      <a:pt x="42" y="38"/>
                      <a:pt x="42" y="37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4"/>
                      <a:pt x="41" y="33"/>
                      <a:pt x="41" y="33"/>
                    </a:cubicBezTo>
                    <a:cubicBezTo>
                      <a:pt x="40" y="32"/>
                      <a:pt x="38" y="34"/>
                      <a:pt x="38" y="34"/>
                    </a:cubicBezTo>
                    <a:cubicBezTo>
                      <a:pt x="38" y="35"/>
                      <a:pt x="38" y="35"/>
                      <a:pt x="39" y="34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6"/>
                      <a:pt x="40" y="37"/>
                      <a:pt x="41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40"/>
                      <a:pt x="42" y="40"/>
                    </a:cubicBezTo>
                    <a:cubicBezTo>
                      <a:pt x="42" y="42"/>
                      <a:pt x="43" y="43"/>
                      <a:pt x="44" y="42"/>
                    </a:cubicBezTo>
                    <a:cubicBezTo>
                      <a:pt x="44" y="41"/>
                      <a:pt x="45" y="41"/>
                      <a:pt x="45" y="42"/>
                    </a:cubicBezTo>
                    <a:cubicBezTo>
                      <a:pt x="45" y="42"/>
                      <a:pt x="45" y="42"/>
                      <a:pt x="46" y="42"/>
                    </a:cubicBezTo>
                    <a:cubicBezTo>
                      <a:pt x="46" y="43"/>
                      <a:pt x="46" y="43"/>
                      <a:pt x="45" y="43"/>
                    </a:cubicBezTo>
                    <a:cubicBezTo>
                      <a:pt x="45" y="44"/>
                      <a:pt x="45" y="45"/>
                      <a:pt x="45" y="45"/>
                    </a:cubicBezTo>
                    <a:cubicBezTo>
                      <a:pt x="45" y="45"/>
                      <a:pt x="46" y="45"/>
                      <a:pt x="46" y="46"/>
                    </a:cubicBezTo>
                    <a:cubicBezTo>
                      <a:pt x="46" y="46"/>
                      <a:pt x="46" y="46"/>
                      <a:pt x="47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5"/>
                      <a:pt x="48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6"/>
                      <a:pt x="48" y="46"/>
                      <a:pt x="48" y="47"/>
                    </a:cubicBezTo>
                    <a:cubicBezTo>
                      <a:pt x="48" y="47"/>
                      <a:pt x="48" y="48"/>
                      <a:pt x="49" y="48"/>
                    </a:cubicBezTo>
                    <a:cubicBezTo>
                      <a:pt x="49" y="48"/>
                      <a:pt x="49" y="48"/>
                      <a:pt x="50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2" y="49"/>
                      <a:pt x="53" y="50"/>
                      <a:pt x="53" y="50"/>
                    </a:cubicBezTo>
                    <a:cubicBezTo>
                      <a:pt x="53" y="51"/>
                      <a:pt x="53" y="51"/>
                      <a:pt x="54" y="51"/>
                    </a:cubicBezTo>
                    <a:cubicBezTo>
                      <a:pt x="54" y="51"/>
                      <a:pt x="54" y="51"/>
                      <a:pt x="54" y="52"/>
                    </a:cubicBezTo>
                    <a:cubicBezTo>
                      <a:pt x="55" y="54"/>
                      <a:pt x="55" y="54"/>
                      <a:pt x="56" y="54"/>
                    </a:cubicBezTo>
                    <a:cubicBezTo>
                      <a:pt x="56" y="54"/>
                      <a:pt x="57" y="55"/>
                      <a:pt x="57" y="55"/>
                    </a:cubicBezTo>
                    <a:cubicBezTo>
                      <a:pt x="57" y="55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5"/>
                      <a:pt x="57" y="55"/>
                      <a:pt x="57" y="54"/>
                    </a:cubicBezTo>
                    <a:cubicBezTo>
                      <a:pt x="57" y="54"/>
                      <a:pt x="57" y="53"/>
                      <a:pt x="57" y="53"/>
                    </a:cubicBezTo>
                    <a:close/>
                    <a:moveTo>
                      <a:pt x="47" y="52"/>
                    </a:moveTo>
                    <a:cubicBezTo>
                      <a:pt x="47" y="51"/>
                      <a:pt x="46" y="51"/>
                      <a:pt x="46" y="52"/>
                    </a:cubicBezTo>
                    <a:cubicBezTo>
                      <a:pt x="45" y="52"/>
                      <a:pt x="44" y="52"/>
                      <a:pt x="44" y="51"/>
                    </a:cubicBezTo>
                    <a:cubicBezTo>
                      <a:pt x="45" y="50"/>
                      <a:pt x="44" y="50"/>
                      <a:pt x="44" y="50"/>
                    </a:cubicBezTo>
                    <a:cubicBezTo>
                      <a:pt x="43" y="50"/>
                      <a:pt x="43" y="50"/>
                      <a:pt x="43" y="49"/>
                    </a:cubicBezTo>
                    <a:cubicBezTo>
                      <a:pt x="43" y="49"/>
                      <a:pt x="43" y="49"/>
                      <a:pt x="42" y="49"/>
                    </a:cubicBezTo>
                    <a:cubicBezTo>
                      <a:pt x="41" y="49"/>
                      <a:pt x="39" y="47"/>
                      <a:pt x="40" y="46"/>
                    </a:cubicBezTo>
                    <a:cubicBezTo>
                      <a:pt x="40" y="46"/>
                      <a:pt x="39" y="45"/>
                      <a:pt x="38" y="45"/>
                    </a:cubicBezTo>
                    <a:cubicBezTo>
                      <a:pt x="37" y="46"/>
                      <a:pt x="37" y="45"/>
                      <a:pt x="38" y="44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ubicBezTo>
                      <a:pt x="37" y="42"/>
                      <a:pt x="37" y="41"/>
                      <a:pt x="36" y="42"/>
                    </a:cubicBezTo>
                    <a:cubicBezTo>
                      <a:pt x="36" y="42"/>
                      <a:pt x="35" y="42"/>
                      <a:pt x="34" y="42"/>
                    </a:cubicBezTo>
                    <a:cubicBezTo>
                      <a:pt x="34" y="42"/>
                      <a:pt x="34" y="41"/>
                      <a:pt x="34" y="40"/>
                    </a:cubicBezTo>
                    <a:cubicBezTo>
                      <a:pt x="34" y="39"/>
                      <a:pt x="34" y="38"/>
                      <a:pt x="34" y="38"/>
                    </a:cubicBezTo>
                    <a:cubicBezTo>
                      <a:pt x="34" y="38"/>
                      <a:pt x="33" y="39"/>
                      <a:pt x="33" y="39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2" y="41"/>
                      <a:pt x="32" y="41"/>
                    </a:cubicBezTo>
                    <a:cubicBezTo>
                      <a:pt x="32" y="41"/>
                      <a:pt x="32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3"/>
                      <a:pt x="33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5"/>
                      <a:pt x="35" y="45"/>
                      <a:pt x="36" y="45"/>
                    </a:cubicBezTo>
                    <a:cubicBezTo>
                      <a:pt x="36" y="45"/>
                      <a:pt x="36" y="46"/>
                      <a:pt x="36" y="46"/>
                    </a:cubicBezTo>
                    <a:cubicBezTo>
                      <a:pt x="36" y="46"/>
                      <a:pt x="36" y="47"/>
                      <a:pt x="37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8"/>
                      <a:pt x="39" y="49"/>
                      <a:pt x="40" y="49"/>
                    </a:cubicBezTo>
                    <a:cubicBezTo>
                      <a:pt x="40" y="50"/>
                      <a:pt x="41" y="50"/>
                      <a:pt x="41" y="50"/>
                    </a:cubicBezTo>
                    <a:cubicBezTo>
                      <a:pt x="41" y="51"/>
                      <a:pt x="41" y="51"/>
                      <a:pt x="42" y="51"/>
                    </a:cubicBezTo>
                    <a:cubicBezTo>
                      <a:pt x="42" y="51"/>
                      <a:pt x="42" y="50"/>
                      <a:pt x="42" y="50"/>
                    </a:cubicBezTo>
                    <a:cubicBezTo>
                      <a:pt x="42" y="50"/>
                      <a:pt x="42" y="51"/>
                      <a:pt x="42" y="51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3"/>
                    </a:cubicBezTo>
                    <a:cubicBezTo>
                      <a:pt x="43" y="53"/>
                      <a:pt x="44" y="54"/>
                      <a:pt x="44" y="53"/>
                    </a:cubicBezTo>
                    <a:cubicBezTo>
                      <a:pt x="44" y="53"/>
                      <a:pt x="45" y="53"/>
                      <a:pt x="45" y="53"/>
                    </a:cubicBezTo>
                    <a:cubicBezTo>
                      <a:pt x="45" y="53"/>
                      <a:pt x="45" y="53"/>
                      <a:pt x="45" y="54"/>
                    </a:cubicBezTo>
                    <a:cubicBezTo>
                      <a:pt x="45" y="54"/>
                      <a:pt x="45" y="55"/>
                      <a:pt x="45" y="55"/>
                    </a:cubicBezTo>
                    <a:cubicBezTo>
                      <a:pt x="46" y="55"/>
                      <a:pt x="47" y="56"/>
                      <a:pt x="47" y="55"/>
                    </a:cubicBezTo>
                    <a:cubicBezTo>
                      <a:pt x="47" y="55"/>
                      <a:pt x="47" y="55"/>
                      <a:pt x="47" y="56"/>
                    </a:cubicBezTo>
                    <a:cubicBezTo>
                      <a:pt x="47" y="57"/>
                      <a:pt x="48" y="58"/>
                      <a:pt x="49" y="58"/>
                    </a:cubicBezTo>
                    <a:cubicBezTo>
                      <a:pt x="49" y="58"/>
                      <a:pt x="49" y="58"/>
                      <a:pt x="49" y="59"/>
                    </a:cubicBezTo>
                    <a:cubicBezTo>
                      <a:pt x="49" y="59"/>
                      <a:pt x="49" y="59"/>
                      <a:pt x="49" y="60"/>
                    </a:cubicBezTo>
                    <a:cubicBezTo>
                      <a:pt x="49" y="60"/>
                      <a:pt x="49" y="61"/>
                      <a:pt x="49" y="61"/>
                    </a:cubicBezTo>
                    <a:cubicBezTo>
                      <a:pt x="50" y="61"/>
                      <a:pt x="50" y="62"/>
                      <a:pt x="50" y="62"/>
                    </a:cubicBezTo>
                    <a:cubicBezTo>
                      <a:pt x="50" y="64"/>
                      <a:pt x="51" y="64"/>
                      <a:pt x="51" y="62"/>
                    </a:cubicBezTo>
                    <a:cubicBezTo>
                      <a:pt x="51" y="61"/>
                      <a:pt x="51" y="61"/>
                      <a:pt x="51" y="60"/>
                    </a:cubicBezTo>
                    <a:cubicBezTo>
                      <a:pt x="50" y="60"/>
                      <a:pt x="50" y="60"/>
                      <a:pt x="50" y="59"/>
                    </a:cubicBezTo>
                    <a:cubicBezTo>
                      <a:pt x="50" y="58"/>
                      <a:pt x="50" y="57"/>
                      <a:pt x="50" y="57"/>
                    </a:cubicBezTo>
                    <a:cubicBezTo>
                      <a:pt x="49" y="57"/>
                      <a:pt x="48" y="56"/>
                      <a:pt x="48" y="56"/>
                    </a:cubicBezTo>
                    <a:cubicBezTo>
                      <a:pt x="48" y="54"/>
                      <a:pt x="48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lose/>
                    <a:moveTo>
                      <a:pt x="33" y="46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7"/>
                      <a:pt x="31" y="47"/>
                      <a:pt x="30" y="47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4"/>
                      <a:pt x="29" y="44"/>
                    </a:cubicBezTo>
                    <a:cubicBezTo>
                      <a:pt x="30" y="44"/>
                      <a:pt x="29" y="43"/>
                      <a:pt x="28" y="43"/>
                    </a:cubicBezTo>
                    <a:cubicBezTo>
                      <a:pt x="28" y="43"/>
                      <a:pt x="28" y="43"/>
                      <a:pt x="27" y="43"/>
                    </a:cubicBezTo>
                    <a:cubicBezTo>
                      <a:pt x="27" y="43"/>
                      <a:pt x="26" y="43"/>
                      <a:pt x="26" y="44"/>
                    </a:cubicBezTo>
                    <a:cubicBezTo>
                      <a:pt x="26" y="44"/>
                      <a:pt x="27" y="45"/>
                      <a:pt x="27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6"/>
                      <a:pt x="28" y="46"/>
                      <a:pt x="28" y="47"/>
                    </a:cubicBezTo>
                    <a:cubicBezTo>
                      <a:pt x="29" y="48"/>
                      <a:pt x="30" y="48"/>
                      <a:pt x="30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3" y="52"/>
                      <a:pt x="33" y="52"/>
                      <a:pt x="34" y="52"/>
                    </a:cubicBezTo>
                    <a:cubicBezTo>
                      <a:pt x="34" y="51"/>
                      <a:pt x="35" y="51"/>
                      <a:pt x="35" y="52"/>
                    </a:cubicBezTo>
                    <a:cubicBezTo>
                      <a:pt x="34" y="54"/>
                      <a:pt x="35" y="55"/>
                      <a:pt x="36" y="55"/>
                    </a:cubicBezTo>
                    <a:cubicBezTo>
                      <a:pt x="36" y="55"/>
                      <a:pt x="37" y="56"/>
                      <a:pt x="37" y="56"/>
                    </a:cubicBezTo>
                    <a:cubicBezTo>
                      <a:pt x="37" y="57"/>
                      <a:pt x="37" y="57"/>
                      <a:pt x="37" y="58"/>
                    </a:cubicBezTo>
                    <a:cubicBezTo>
                      <a:pt x="38" y="58"/>
                      <a:pt x="38" y="58"/>
                      <a:pt x="38" y="59"/>
                    </a:cubicBezTo>
                    <a:cubicBezTo>
                      <a:pt x="38" y="60"/>
                      <a:pt x="38" y="60"/>
                      <a:pt x="39" y="60"/>
                    </a:cubicBezTo>
                    <a:cubicBezTo>
                      <a:pt x="39" y="60"/>
                      <a:pt x="39" y="60"/>
                      <a:pt x="39" y="61"/>
                    </a:cubicBezTo>
                    <a:cubicBezTo>
                      <a:pt x="40" y="62"/>
                      <a:pt x="40" y="63"/>
                      <a:pt x="41" y="63"/>
                    </a:cubicBezTo>
                    <a:cubicBezTo>
                      <a:pt x="41" y="63"/>
                      <a:pt x="42" y="64"/>
                      <a:pt x="42" y="64"/>
                    </a:cubicBezTo>
                    <a:cubicBezTo>
                      <a:pt x="42" y="65"/>
                      <a:pt x="44" y="65"/>
                      <a:pt x="44" y="65"/>
                    </a:cubicBezTo>
                    <a:cubicBezTo>
                      <a:pt x="44" y="64"/>
                      <a:pt x="43" y="63"/>
                      <a:pt x="42" y="62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0" y="59"/>
                      <a:pt x="40" y="58"/>
                      <a:pt x="39" y="58"/>
                    </a:cubicBezTo>
                    <a:cubicBezTo>
                      <a:pt x="39" y="59"/>
                      <a:pt x="39" y="59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7"/>
                      <a:pt x="39" y="56"/>
                      <a:pt x="39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8" y="55"/>
                      <a:pt x="37" y="53"/>
                      <a:pt x="37" y="53"/>
                    </a:cubicBezTo>
                    <a:cubicBezTo>
                      <a:pt x="37" y="53"/>
                      <a:pt x="36" y="53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6" y="53"/>
                      <a:pt x="35" y="53"/>
                      <a:pt x="36" y="53"/>
                    </a:cubicBezTo>
                    <a:cubicBezTo>
                      <a:pt x="36" y="52"/>
                      <a:pt x="36" y="50"/>
                      <a:pt x="36" y="50"/>
                    </a:cubicBezTo>
                    <a:cubicBezTo>
                      <a:pt x="36" y="50"/>
                      <a:pt x="35" y="50"/>
                      <a:pt x="35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5" y="49"/>
                      <a:pt x="35" y="49"/>
                      <a:pt x="35" y="48"/>
                    </a:cubicBezTo>
                    <a:cubicBezTo>
                      <a:pt x="34" y="48"/>
                      <a:pt x="34" y="48"/>
                      <a:pt x="34" y="49"/>
                    </a:cubicBezTo>
                    <a:cubicBezTo>
                      <a:pt x="33" y="49"/>
                      <a:pt x="33" y="49"/>
                      <a:pt x="32" y="49"/>
                    </a:cubicBezTo>
                    <a:cubicBezTo>
                      <a:pt x="32" y="49"/>
                      <a:pt x="32" y="48"/>
                      <a:pt x="32" y="47"/>
                    </a:cubicBezTo>
                    <a:cubicBezTo>
                      <a:pt x="33" y="46"/>
                      <a:pt x="33" y="46"/>
                      <a:pt x="33" y="46"/>
                    </a:cubicBezTo>
                    <a:close/>
                    <a:moveTo>
                      <a:pt x="28" y="52"/>
                    </a:moveTo>
                    <a:cubicBezTo>
                      <a:pt x="28" y="52"/>
                      <a:pt x="28" y="52"/>
                      <a:pt x="28" y="52"/>
                    </a:cubicBezTo>
                    <a:cubicBezTo>
                      <a:pt x="27" y="52"/>
                      <a:pt x="27" y="52"/>
                      <a:pt x="26" y="53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1"/>
                      <a:pt x="25" y="51"/>
                    </a:cubicBezTo>
                    <a:cubicBezTo>
                      <a:pt x="25" y="52"/>
                      <a:pt x="25" y="51"/>
                      <a:pt x="25" y="51"/>
                    </a:cubicBezTo>
                    <a:cubicBezTo>
                      <a:pt x="25" y="50"/>
                      <a:pt x="25" y="49"/>
                      <a:pt x="24" y="50"/>
                    </a:cubicBezTo>
                    <a:cubicBezTo>
                      <a:pt x="23" y="50"/>
                      <a:pt x="23" y="50"/>
                      <a:pt x="23" y="49"/>
                    </a:cubicBezTo>
                    <a:cubicBezTo>
                      <a:pt x="23" y="48"/>
                      <a:pt x="22" y="48"/>
                      <a:pt x="22" y="47"/>
                    </a:cubicBezTo>
                    <a:cubicBezTo>
                      <a:pt x="22" y="47"/>
                      <a:pt x="21" y="48"/>
                      <a:pt x="20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1" y="50"/>
                      <a:pt x="21" y="49"/>
                      <a:pt x="21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50"/>
                      <a:pt x="22" y="51"/>
                      <a:pt x="23" y="51"/>
                    </a:cubicBezTo>
                    <a:cubicBezTo>
                      <a:pt x="23" y="51"/>
                      <a:pt x="23" y="51"/>
                      <a:pt x="23" y="52"/>
                    </a:cubicBezTo>
                    <a:cubicBezTo>
                      <a:pt x="23" y="52"/>
                      <a:pt x="24" y="53"/>
                      <a:pt x="24" y="53"/>
                    </a:cubicBezTo>
                    <a:cubicBezTo>
                      <a:pt x="25" y="53"/>
                      <a:pt x="25" y="53"/>
                      <a:pt x="25" y="54"/>
                    </a:cubicBezTo>
                    <a:cubicBezTo>
                      <a:pt x="25" y="54"/>
                      <a:pt x="25" y="55"/>
                      <a:pt x="25" y="55"/>
                    </a:cubicBezTo>
                    <a:cubicBezTo>
                      <a:pt x="25" y="55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7" y="56"/>
                      <a:pt x="27" y="56"/>
                      <a:pt x="27" y="57"/>
                    </a:cubicBezTo>
                    <a:cubicBezTo>
                      <a:pt x="27" y="58"/>
                      <a:pt x="27" y="58"/>
                      <a:pt x="28" y="57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7"/>
                      <a:pt x="29" y="58"/>
                      <a:pt x="29" y="58"/>
                    </a:cubicBezTo>
                    <a:cubicBezTo>
                      <a:pt x="30" y="59"/>
                      <a:pt x="30" y="60"/>
                      <a:pt x="30" y="61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2" y="62"/>
                      <a:pt x="32" y="62"/>
                    </a:cubicBezTo>
                    <a:cubicBezTo>
                      <a:pt x="33" y="61"/>
                      <a:pt x="33" y="61"/>
                      <a:pt x="33" y="62"/>
                    </a:cubicBezTo>
                    <a:cubicBezTo>
                      <a:pt x="34" y="63"/>
                      <a:pt x="34" y="64"/>
                      <a:pt x="35" y="64"/>
                    </a:cubicBezTo>
                    <a:cubicBezTo>
                      <a:pt x="35" y="64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7" y="65"/>
                      <a:pt x="37" y="64"/>
                      <a:pt x="36" y="63"/>
                    </a:cubicBezTo>
                    <a:cubicBezTo>
                      <a:pt x="35" y="63"/>
                      <a:pt x="34" y="62"/>
                      <a:pt x="34" y="61"/>
                    </a:cubicBezTo>
                    <a:cubicBezTo>
                      <a:pt x="33" y="60"/>
                      <a:pt x="33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59"/>
                      <a:pt x="32" y="59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1" y="58"/>
                      <a:pt x="31" y="58"/>
                      <a:pt x="31" y="59"/>
                    </a:cubicBezTo>
                    <a:cubicBezTo>
                      <a:pt x="31" y="60"/>
                      <a:pt x="30" y="60"/>
                      <a:pt x="30" y="59"/>
                    </a:cubicBezTo>
                    <a:cubicBezTo>
                      <a:pt x="31" y="58"/>
                      <a:pt x="30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1" y="57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29" y="56"/>
                    </a:cubicBezTo>
                    <a:cubicBezTo>
                      <a:pt x="28" y="56"/>
                      <a:pt x="28" y="56"/>
                      <a:pt x="28" y="55"/>
                    </a:cubicBezTo>
                    <a:cubicBezTo>
                      <a:pt x="28" y="55"/>
                      <a:pt x="28" y="54"/>
                      <a:pt x="28" y="54"/>
                    </a:cubicBezTo>
                    <a:cubicBezTo>
                      <a:pt x="27" y="54"/>
                      <a:pt x="27" y="53"/>
                      <a:pt x="28" y="53"/>
                    </a:cubicBezTo>
                    <a:cubicBezTo>
                      <a:pt x="28" y="53"/>
                      <a:pt x="28" y="52"/>
                      <a:pt x="28" y="52"/>
                    </a:cubicBezTo>
                    <a:close/>
                    <a:moveTo>
                      <a:pt x="41" y="76"/>
                    </a:moveTo>
                    <a:cubicBezTo>
                      <a:pt x="41" y="76"/>
                      <a:pt x="41" y="76"/>
                      <a:pt x="41" y="77"/>
                    </a:cubicBezTo>
                    <a:cubicBezTo>
                      <a:pt x="41" y="77"/>
                      <a:pt x="40" y="77"/>
                      <a:pt x="40" y="77"/>
                    </a:cubicBezTo>
                    <a:cubicBezTo>
                      <a:pt x="38" y="77"/>
                      <a:pt x="24" y="79"/>
                      <a:pt x="21" y="75"/>
                    </a:cubicBezTo>
                    <a:cubicBezTo>
                      <a:pt x="21" y="74"/>
                      <a:pt x="21" y="74"/>
                      <a:pt x="22" y="73"/>
                    </a:cubicBezTo>
                    <a:cubicBezTo>
                      <a:pt x="22" y="73"/>
                      <a:pt x="23" y="72"/>
                      <a:pt x="24" y="71"/>
                    </a:cubicBezTo>
                    <a:cubicBezTo>
                      <a:pt x="24" y="70"/>
                      <a:pt x="25" y="70"/>
                      <a:pt x="26" y="69"/>
                    </a:cubicBezTo>
                    <a:cubicBezTo>
                      <a:pt x="26" y="69"/>
                      <a:pt x="27" y="69"/>
                      <a:pt x="27" y="68"/>
                    </a:cubicBezTo>
                    <a:cubicBezTo>
                      <a:pt x="28" y="68"/>
                      <a:pt x="30" y="67"/>
                      <a:pt x="30" y="67"/>
                    </a:cubicBezTo>
                    <a:cubicBezTo>
                      <a:pt x="31" y="67"/>
                      <a:pt x="31" y="67"/>
                      <a:pt x="32" y="67"/>
                    </a:cubicBezTo>
                    <a:cubicBezTo>
                      <a:pt x="33" y="68"/>
                      <a:pt x="33" y="68"/>
                      <a:pt x="34" y="70"/>
                    </a:cubicBezTo>
                    <a:cubicBezTo>
                      <a:pt x="35" y="71"/>
                      <a:pt x="36" y="72"/>
                      <a:pt x="37" y="72"/>
                    </a:cubicBezTo>
                    <a:cubicBezTo>
                      <a:pt x="37" y="73"/>
                      <a:pt x="38" y="73"/>
                      <a:pt x="38" y="73"/>
                    </a:cubicBezTo>
                    <a:cubicBezTo>
                      <a:pt x="39" y="74"/>
                      <a:pt x="39" y="74"/>
                      <a:pt x="39" y="74"/>
                    </a:cubicBezTo>
                    <a:cubicBezTo>
                      <a:pt x="39" y="74"/>
                      <a:pt x="40" y="74"/>
                      <a:pt x="40" y="75"/>
                    </a:cubicBezTo>
                    <a:cubicBezTo>
                      <a:pt x="41" y="75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lose/>
                    <a:moveTo>
                      <a:pt x="15" y="52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4" y="53"/>
                      <a:pt x="12" y="54"/>
                      <a:pt x="12" y="54"/>
                    </a:cubicBezTo>
                    <a:cubicBezTo>
                      <a:pt x="12" y="53"/>
                      <a:pt x="12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2" y="52"/>
                      <a:pt x="12" y="52"/>
                      <a:pt x="12" y="53"/>
                    </a:cubicBezTo>
                    <a:cubicBezTo>
                      <a:pt x="11" y="53"/>
                      <a:pt x="11" y="54"/>
                      <a:pt x="11" y="54"/>
                    </a:cubicBezTo>
                    <a:cubicBezTo>
                      <a:pt x="11" y="54"/>
                      <a:pt x="10" y="54"/>
                      <a:pt x="10" y="54"/>
                    </a:cubicBezTo>
                    <a:cubicBezTo>
                      <a:pt x="10" y="55"/>
                      <a:pt x="11" y="55"/>
                      <a:pt x="12" y="55"/>
                    </a:cubicBezTo>
                    <a:cubicBezTo>
                      <a:pt x="14" y="54"/>
                      <a:pt x="14" y="54"/>
                      <a:pt x="14" y="55"/>
                    </a:cubicBezTo>
                    <a:cubicBezTo>
                      <a:pt x="13" y="55"/>
                      <a:pt x="13" y="56"/>
                      <a:pt x="14" y="56"/>
                    </a:cubicBezTo>
                    <a:cubicBezTo>
                      <a:pt x="14" y="57"/>
                      <a:pt x="15" y="57"/>
                      <a:pt x="16" y="58"/>
                    </a:cubicBezTo>
                    <a:cubicBezTo>
                      <a:pt x="17" y="58"/>
                      <a:pt x="17" y="58"/>
                      <a:pt x="18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8" y="62"/>
                      <a:pt x="18" y="63"/>
                      <a:pt x="19" y="63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9" y="63"/>
                      <a:pt x="20" y="63"/>
                      <a:pt x="20" y="64"/>
                    </a:cubicBezTo>
                    <a:cubicBezTo>
                      <a:pt x="20" y="64"/>
                      <a:pt x="20" y="65"/>
                      <a:pt x="20" y="65"/>
                    </a:cubicBezTo>
                    <a:cubicBezTo>
                      <a:pt x="20" y="66"/>
                      <a:pt x="21" y="66"/>
                      <a:pt x="21" y="67"/>
                    </a:cubicBezTo>
                    <a:cubicBezTo>
                      <a:pt x="21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7"/>
                      <a:pt x="22" y="67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22" y="64"/>
                      <a:pt x="21" y="64"/>
                      <a:pt x="22" y="64"/>
                    </a:cubicBezTo>
                    <a:cubicBezTo>
                      <a:pt x="22" y="64"/>
                      <a:pt x="22" y="63"/>
                      <a:pt x="22" y="63"/>
                    </a:cubicBezTo>
                    <a:cubicBezTo>
                      <a:pt x="22" y="62"/>
                      <a:pt x="22" y="62"/>
                      <a:pt x="21" y="62"/>
                    </a:cubicBezTo>
                    <a:cubicBezTo>
                      <a:pt x="21" y="63"/>
                      <a:pt x="21" y="63"/>
                      <a:pt x="20" y="62"/>
                    </a:cubicBezTo>
                    <a:cubicBezTo>
                      <a:pt x="20" y="62"/>
                      <a:pt x="20" y="61"/>
                      <a:pt x="21" y="61"/>
                    </a:cubicBezTo>
                    <a:cubicBezTo>
                      <a:pt x="21" y="60"/>
                      <a:pt x="21" y="59"/>
                      <a:pt x="20" y="59"/>
                    </a:cubicBezTo>
                    <a:cubicBezTo>
                      <a:pt x="20" y="59"/>
                      <a:pt x="20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7"/>
                      <a:pt x="18" y="57"/>
                      <a:pt x="18" y="56"/>
                    </a:cubicBezTo>
                    <a:cubicBezTo>
                      <a:pt x="18" y="55"/>
                      <a:pt x="17" y="55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5" y="56"/>
                      <a:pt x="14" y="55"/>
                      <a:pt x="15" y="54"/>
                    </a:cubicBezTo>
                    <a:cubicBezTo>
                      <a:pt x="16" y="53"/>
                      <a:pt x="16" y="53"/>
                      <a:pt x="16" y="52"/>
                    </a:cubicBezTo>
                    <a:cubicBezTo>
                      <a:pt x="16" y="52"/>
                      <a:pt x="16" y="52"/>
                      <a:pt x="15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832"/>
              <p:cNvSpPr>
                <a:spLocks noEditPoints="1"/>
              </p:cNvSpPr>
              <p:nvPr/>
            </p:nvSpPr>
            <p:spPr bwMode="auto">
              <a:xfrm>
                <a:off x="924" y="1014"/>
                <a:ext cx="108" cy="33"/>
              </a:xfrm>
              <a:custGeom>
                <a:avLst/>
                <a:gdLst>
                  <a:gd name="T0" fmla="*/ 108 w 142"/>
                  <a:gd name="T1" fmla="*/ 7 h 44"/>
                  <a:gd name="T2" fmla="*/ 85 w 142"/>
                  <a:gd name="T3" fmla="*/ 7 h 44"/>
                  <a:gd name="T4" fmla="*/ 63 w 142"/>
                  <a:gd name="T5" fmla="*/ 6 h 44"/>
                  <a:gd name="T6" fmla="*/ 56 w 142"/>
                  <a:gd name="T7" fmla="*/ 29 h 44"/>
                  <a:gd name="T8" fmla="*/ 56 w 142"/>
                  <a:gd name="T9" fmla="*/ 9 h 44"/>
                  <a:gd name="T10" fmla="*/ 52 w 142"/>
                  <a:gd name="T11" fmla="*/ 26 h 44"/>
                  <a:gd name="T12" fmla="*/ 57 w 142"/>
                  <a:gd name="T13" fmla="*/ 33 h 44"/>
                  <a:gd name="T14" fmla="*/ 86 w 142"/>
                  <a:gd name="T15" fmla="*/ 9 h 44"/>
                  <a:gd name="T16" fmla="*/ 127 w 142"/>
                  <a:gd name="T17" fmla="*/ 10 h 44"/>
                  <a:gd name="T18" fmla="*/ 142 w 142"/>
                  <a:gd name="T19" fmla="*/ 17 h 44"/>
                  <a:gd name="T20" fmla="*/ 28 w 142"/>
                  <a:gd name="T21" fmla="*/ 0 h 44"/>
                  <a:gd name="T22" fmla="*/ 29 w 142"/>
                  <a:gd name="T23" fmla="*/ 3 h 44"/>
                  <a:gd name="T24" fmla="*/ 31 w 142"/>
                  <a:gd name="T25" fmla="*/ 18 h 44"/>
                  <a:gd name="T26" fmla="*/ 27 w 142"/>
                  <a:gd name="T27" fmla="*/ 13 h 44"/>
                  <a:gd name="T28" fmla="*/ 29 w 142"/>
                  <a:gd name="T29" fmla="*/ 0 h 44"/>
                  <a:gd name="T30" fmla="*/ 85 w 142"/>
                  <a:gd name="T31" fmla="*/ 14 h 44"/>
                  <a:gd name="T32" fmla="*/ 84 w 142"/>
                  <a:gd name="T33" fmla="*/ 24 h 44"/>
                  <a:gd name="T34" fmla="*/ 91 w 142"/>
                  <a:gd name="T35" fmla="*/ 24 h 44"/>
                  <a:gd name="T36" fmla="*/ 90 w 142"/>
                  <a:gd name="T37" fmla="*/ 19 h 44"/>
                  <a:gd name="T38" fmla="*/ 129 w 142"/>
                  <a:gd name="T39" fmla="*/ 17 h 44"/>
                  <a:gd name="T40" fmla="*/ 125 w 142"/>
                  <a:gd name="T41" fmla="*/ 25 h 44"/>
                  <a:gd name="T42" fmla="*/ 129 w 142"/>
                  <a:gd name="T43" fmla="*/ 27 h 44"/>
                  <a:gd name="T44" fmla="*/ 120 w 142"/>
                  <a:gd name="T45" fmla="*/ 18 h 44"/>
                  <a:gd name="T46" fmla="*/ 103 w 142"/>
                  <a:gd name="T47" fmla="*/ 38 h 44"/>
                  <a:gd name="T48" fmla="*/ 107 w 142"/>
                  <a:gd name="T49" fmla="*/ 38 h 44"/>
                  <a:gd name="T50" fmla="*/ 120 w 142"/>
                  <a:gd name="T51" fmla="*/ 39 h 44"/>
                  <a:gd name="T52" fmla="*/ 125 w 142"/>
                  <a:gd name="T53" fmla="*/ 36 h 44"/>
                  <a:gd name="T54" fmla="*/ 119 w 142"/>
                  <a:gd name="T55" fmla="*/ 32 h 44"/>
                  <a:gd name="T56" fmla="*/ 112 w 142"/>
                  <a:gd name="T57" fmla="*/ 41 h 44"/>
                  <a:gd name="T58" fmla="*/ 119 w 142"/>
                  <a:gd name="T59" fmla="*/ 27 h 44"/>
                  <a:gd name="T60" fmla="*/ 120 w 142"/>
                  <a:gd name="T61" fmla="*/ 20 h 44"/>
                  <a:gd name="T62" fmla="*/ 120 w 142"/>
                  <a:gd name="T63" fmla="*/ 20 h 44"/>
                  <a:gd name="T64" fmla="*/ 0 w 142"/>
                  <a:gd name="T65" fmla="*/ 25 h 44"/>
                  <a:gd name="T66" fmla="*/ 27 w 142"/>
                  <a:gd name="T67" fmla="*/ 24 h 44"/>
                  <a:gd name="T68" fmla="*/ 7 w 142"/>
                  <a:gd name="T69" fmla="*/ 26 h 44"/>
                  <a:gd name="T70" fmla="*/ 13 w 142"/>
                  <a:gd name="T71" fmla="*/ 15 h 44"/>
                  <a:gd name="T72" fmla="*/ 14 w 142"/>
                  <a:gd name="T73" fmla="*/ 15 h 44"/>
                  <a:gd name="T74" fmla="*/ 20 w 142"/>
                  <a:gd name="T75" fmla="*/ 15 h 44"/>
                  <a:gd name="T76" fmla="*/ 98 w 142"/>
                  <a:gd name="T77" fmla="*/ 28 h 44"/>
                  <a:gd name="T78" fmla="*/ 97 w 142"/>
                  <a:gd name="T79" fmla="*/ 32 h 44"/>
                  <a:gd name="T80" fmla="*/ 101 w 142"/>
                  <a:gd name="T81" fmla="*/ 31 h 44"/>
                  <a:gd name="T82" fmla="*/ 101 w 142"/>
                  <a:gd name="T83" fmla="*/ 27 h 44"/>
                  <a:gd name="T84" fmla="*/ 71 w 142"/>
                  <a:gd name="T85" fmla="*/ 23 h 44"/>
                  <a:gd name="T86" fmla="*/ 73 w 142"/>
                  <a:gd name="T87" fmla="*/ 34 h 44"/>
                  <a:gd name="T88" fmla="*/ 80 w 142"/>
                  <a:gd name="T89" fmla="*/ 38 h 44"/>
                  <a:gd name="T90" fmla="*/ 76 w 142"/>
                  <a:gd name="T91" fmla="*/ 35 h 44"/>
                  <a:gd name="T92" fmla="*/ 76 w 142"/>
                  <a:gd name="T93" fmla="*/ 25 h 44"/>
                  <a:gd name="T94" fmla="*/ 65 w 142"/>
                  <a:gd name="T95" fmla="*/ 34 h 44"/>
                  <a:gd name="T96" fmla="*/ 38 w 142"/>
                  <a:gd name="T97" fmla="*/ 22 h 44"/>
                  <a:gd name="T98" fmla="*/ 44 w 142"/>
                  <a:gd name="T99" fmla="*/ 23 h 44"/>
                  <a:gd name="T100" fmla="*/ 119 w 142"/>
                  <a:gd name="T101" fmla="*/ 35 h 44"/>
                  <a:gd name="T102" fmla="*/ 34 w 142"/>
                  <a:gd name="T103" fmla="*/ 26 h 44"/>
                  <a:gd name="T104" fmla="*/ 42 w 142"/>
                  <a:gd name="T10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2" h="44">
                    <a:moveTo>
                      <a:pt x="140" y="9"/>
                    </a:moveTo>
                    <a:cubicBezTo>
                      <a:pt x="140" y="9"/>
                      <a:pt x="140" y="9"/>
                      <a:pt x="140" y="9"/>
                    </a:cubicBezTo>
                    <a:cubicBezTo>
                      <a:pt x="140" y="9"/>
                      <a:pt x="140" y="9"/>
                      <a:pt x="140" y="9"/>
                    </a:cubicBezTo>
                    <a:cubicBezTo>
                      <a:pt x="139" y="9"/>
                      <a:pt x="130" y="8"/>
                      <a:pt x="115" y="7"/>
                    </a:cubicBezTo>
                    <a:cubicBezTo>
                      <a:pt x="112" y="7"/>
                      <a:pt x="109" y="7"/>
                      <a:pt x="108" y="7"/>
                    </a:cubicBezTo>
                    <a:cubicBezTo>
                      <a:pt x="108" y="7"/>
                      <a:pt x="105" y="7"/>
                      <a:pt x="103" y="7"/>
                    </a:cubicBezTo>
                    <a:cubicBezTo>
                      <a:pt x="101" y="7"/>
                      <a:pt x="99" y="7"/>
                      <a:pt x="98" y="7"/>
                    </a:cubicBezTo>
                    <a:cubicBezTo>
                      <a:pt x="98" y="7"/>
                      <a:pt x="96" y="7"/>
                      <a:pt x="94" y="7"/>
                    </a:cubicBezTo>
                    <a:cubicBezTo>
                      <a:pt x="92" y="7"/>
                      <a:pt x="90" y="7"/>
                      <a:pt x="90" y="7"/>
                    </a:cubicBezTo>
                    <a:cubicBezTo>
                      <a:pt x="89" y="7"/>
                      <a:pt x="87" y="7"/>
                      <a:pt x="85" y="7"/>
                    </a:cubicBezTo>
                    <a:cubicBezTo>
                      <a:pt x="81" y="6"/>
                      <a:pt x="82" y="6"/>
                      <a:pt x="77" y="6"/>
                    </a:cubicBezTo>
                    <a:cubicBezTo>
                      <a:pt x="75" y="6"/>
                      <a:pt x="72" y="6"/>
                      <a:pt x="72" y="6"/>
                    </a:cubicBezTo>
                    <a:cubicBezTo>
                      <a:pt x="72" y="6"/>
                      <a:pt x="70" y="6"/>
                      <a:pt x="68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2" y="7"/>
                      <a:pt x="62" y="8"/>
                      <a:pt x="61" y="9"/>
                    </a:cubicBezTo>
                    <a:cubicBezTo>
                      <a:pt x="61" y="10"/>
                      <a:pt x="61" y="11"/>
                      <a:pt x="60" y="11"/>
                    </a:cubicBezTo>
                    <a:cubicBezTo>
                      <a:pt x="60" y="12"/>
                      <a:pt x="60" y="13"/>
                      <a:pt x="60" y="15"/>
                    </a:cubicBezTo>
                    <a:cubicBezTo>
                      <a:pt x="59" y="18"/>
                      <a:pt x="58" y="20"/>
                      <a:pt x="58" y="22"/>
                    </a:cubicBezTo>
                    <a:cubicBezTo>
                      <a:pt x="57" y="26"/>
                      <a:pt x="57" y="26"/>
                      <a:pt x="56" y="29"/>
                    </a:cubicBezTo>
                    <a:cubicBezTo>
                      <a:pt x="56" y="31"/>
                      <a:pt x="55" y="33"/>
                      <a:pt x="55" y="33"/>
                    </a:cubicBezTo>
                    <a:cubicBezTo>
                      <a:pt x="55" y="33"/>
                      <a:pt x="55" y="34"/>
                      <a:pt x="54" y="35"/>
                    </a:cubicBezTo>
                    <a:cubicBezTo>
                      <a:pt x="54" y="36"/>
                      <a:pt x="53" y="36"/>
                      <a:pt x="53" y="35"/>
                    </a:cubicBezTo>
                    <a:cubicBezTo>
                      <a:pt x="54" y="29"/>
                      <a:pt x="56" y="13"/>
                      <a:pt x="56" y="12"/>
                    </a:cubicBezTo>
                    <a:cubicBezTo>
                      <a:pt x="57" y="10"/>
                      <a:pt x="57" y="9"/>
                      <a:pt x="56" y="9"/>
                    </a:cubicBezTo>
                    <a:cubicBezTo>
                      <a:pt x="55" y="9"/>
                      <a:pt x="54" y="9"/>
                      <a:pt x="53" y="10"/>
                    </a:cubicBezTo>
                    <a:cubicBezTo>
                      <a:pt x="53" y="10"/>
                      <a:pt x="51" y="10"/>
                      <a:pt x="50" y="10"/>
                    </a:cubicBezTo>
                    <a:cubicBezTo>
                      <a:pt x="48" y="10"/>
                      <a:pt x="47" y="10"/>
                      <a:pt x="47" y="11"/>
                    </a:cubicBezTo>
                    <a:cubicBezTo>
                      <a:pt x="47" y="12"/>
                      <a:pt x="49" y="12"/>
                      <a:pt x="51" y="12"/>
                    </a:cubicBezTo>
                    <a:cubicBezTo>
                      <a:pt x="54" y="11"/>
                      <a:pt x="54" y="10"/>
                      <a:pt x="52" y="26"/>
                    </a:cubicBezTo>
                    <a:cubicBezTo>
                      <a:pt x="51" y="34"/>
                      <a:pt x="51" y="41"/>
                      <a:pt x="50" y="41"/>
                    </a:cubicBezTo>
                    <a:cubicBezTo>
                      <a:pt x="50" y="40"/>
                      <a:pt x="50" y="41"/>
                      <a:pt x="50" y="42"/>
                    </a:cubicBezTo>
                    <a:cubicBezTo>
                      <a:pt x="51" y="43"/>
                      <a:pt x="52" y="43"/>
                      <a:pt x="53" y="42"/>
                    </a:cubicBezTo>
                    <a:cubicBezTo>
                      <a:pt x="54" y="41"/>
                      <a:pt x="55" y="39"/>
                      <a:pt x="56" y="36"/>
                    </a:cubicBezTo>
                    <a:cubicBezTo>
                      <a:pt x="57" y="35"/>
                      <a:pt x="57" y="34"/>
                      <a:pt x="57" y="33"/>
                    </a:cubicBezTo>
                    <a:cubicBezTo>
                      <a:pt x="58" y="32"/>
                      <a:pt x="58" y="31"/>
                      <a:pt x="58" y="30"/>
                    </a:cubicBezTo>
                    <a:cubicBezTo>
                      <a:pt x="59" y="27"/>
                      <a:pt x="60" y="22"/>
                      <a:pt x="61" y="21"/>
                    </a:cubicBezTo>
                    <a:cubicBezTo>
                      <a:pt x="61" y="20"/>
                      <a:pt x="62" y="18"/>
                      <a:pt x="62" y="15"/>
                    </a:cubicBezTo>
                    <a:cubicBezTo>
                      <a:pt x="63" y="12"/>
                      <a:pt x="64" y="7"/>
                      <a:pt x="65" y="7"/>
                    </a:cubicBezTo>
                    <a:cubicBezTo>
                      <a:pt x="65" y="7"/>
                      <a:pt x="82" y="8"/>
                      <a:pt x="86" y="9"/>
                    </a:cubicBezTo>
                    <a:cubicBezTo>
                      <a:pt x="88" y="9"/>
                      <a:pt x="90" y="9"/>
                      <a:pt x="90" y="9"/>
                    </a:cubicBezTo>
                    <a:cubicBezTo>
                      <a:pt x="91" y="9"/>
                      <a:pt x="91" y="9"/>
                      <a:pt x="103" y="9"/>
                    </a:cubicBezTo>
                    <a:cubicBezTo>
                      <a:pt x="105" y="9"/>
                      <a:pt x="108" y="9"/>
                      <a:pt x="109" y="9"/>
                    </a:cubicBezTo>
                    <a:cubicBezTo>
                      <a:pt x="110" y="9"/>
                      <a:pt x="114" y="9"/>
                      <a:pt x="118" y="10"/>
                    </a:cubicBezTo>
                    <a:cubicBezTo>
                      <a:pt x="122" y="10"/>
                      <a:pt x="126" y="10"/>
                      <a:pt x="127" y="10"/>
                    </a:cubicBezTo>
                    <a:cubicBezTo>
                      <a:pt x="128" y="10"/>
                      <a:pt x="131" y="10"/>
                      <a:pt x="134" y="10"/>
                    </a:cubicBezTo>
                    <a:cubicBezTo>
                      <a:pt x="140" y="11"/>
                      <a:pt x="140" y="11"/>
                      <a:pt x="140" y="11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40" y="15"/>
                      <a:pt x="140" y="16"/>
                      <a:pt x="140" y="17"/>
                    </a:cubicBezTo>
                    <a:cubicBezTo>
                      <a:pt x="140" y="17"/>
                      <a:pt x="142" y="17"/>
                      <a:pt x="142" y="17"/>
                    </a:cubicBezTo>
                    <a:cubicBezTo>
                      <a:pt x="142" y="17"/>
                      <a:pt x="142" y="15"/>
                      <a:pt x="142" y="13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41" y="9"/>
                      <a:pt x="141" y="9"/>
                      <a:pt x="140" y="9"/>
                    </a:cubicBezTo>
                    <a:close/>
                    <a:moveTo>
                      <a:pt x="28" y="0"/>
                    </a:moveTo>
                    <a:cubicBezTo>
                      <a:pt x="27" y="0"/>
                      <a:pt x="27" y="1"/>
                      <a:pt x="26" y="1"/>
                    </a:cubicBezTo>
                    <a:cubicBezTo>
                      <a:pt x="23" y="2"/>
                      <a:pt x="22" y="6"/>
                      <a:pt x="24" y="6"/>
                    </a:cubicBezTo>
                    <a:cubicBezTo>
                      <a:pt x="25" y="6"/>
                      <a:pt x="25" y="6"/>
                      <a:pt x="25" y="5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8" y="2"/>
                      <a:pt x="28" y="2"/>
                      <a:pt x="29" y="3"/>
                    </a:cubicBezTo>
                    <a:cubicBezTo>
                      <a:pt x="30" y="4"/>
                      <a:pt x="30" y="4"/>
                      <a:pt x="29" y="5"/>
                    </a:cubicBezTo>
                    <a:cubicBezTo>
                      <a:pt x="29" y="8"/>
                      <a:pt x="27" y="11"/>
                      <a:pt x="25" y="13"/>
                    </a:cubicBezTo>
                    <a:cubicBezTo>
                      <a:pt x="23" y="14"/>
                      <a:pt x="22" y="15"/>
                      <a:pt x="22" y="16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5" y="17"/>
                      <a:pt x="29" y="18"/>
                      <a:pt x="31" y="18"/>
                    </a:cubicBezTo>
                    <a:cubicBezTo>
                      <a:pt x="33" y="18"/>
                      <a:pt x="34" y="17"/>
                      <a:pt x="34" y="16"/>
                    </a:cubicBezTo>
                    <a:cubicBezTo>
                      <a:pt x="33" y="15"/>
                      <a:pt x="33" y="15"/>
                      <a:pt x="31" y="15"/>
                    </a:cubicBezTo>
                    <a:cubicBezTo>
                      <a:pt x="31" y="15"/>
                      <a:pt x="29" y="15"/>
                      <a:pt x="28" y="15"/>
                    </a:cubicBezTo>
                    <a:cubicBezTo>
                      <a:pt x="27" y="15"/>
                      <a:pt x="26" y="15"/>
                      <a:pt x="26" y="16"/>
                    </a:cubicBezTo>
                    <a:cubicBezTo>
                      <a:pt x="25" y="16"/>
                      <a:pt x="26" y="15"/>
                      <a:pt x="27" y="13"/>
                    </a:cubicBezTo>
                    <a:cubicBezTo>
                      <a:pt x="27" y="13"/>
                      <a:pt x="29" y="11"/>
                      <a:pt x="30" y="9"/>
                    </a:cubicBezTo>
                    <a:cubicBezTo>
                      <a:pt x="31" y="7"/>
                      <a:pt x="32" y="6"/>
                      <a:pt x="32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29" y="1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lose/>
                    <a:moveTo>
                      <a:pt x="91" y="12"/>
                    </a:moveTo>
                    <a:cubicBezTo>
                      <a:pt x="90" y="12"/>
                      <a:pt x="90" y="12"/>
                      <a:pt x="90" y="12"/>
                    </a:cubicBezTo>
                    <a:cubicBezTo>
                      <a:pt x="87" y="12"/>
                      <a:pt x="85" y="12"/>
                      <a:pt x="84" y="13"/>
                    </a:cubicBezTo>
                    <a:cubicBezTo>
                      <a:pt x="82" y="14"/>
                      <a:pt x="83" y="15"/>
                      <a:pt x="85" y="14"/>
                    </a:cubicBezTo>
                    <a:cubicBezTo>
                      <a:pt x="86" y="14"/>
                      <a:pt x="87" y="14"/>
                      <a:pt x="88" y="14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89" y="16"/>
                      <a:pt x="86" y="22"/>
                      <a:pt x="85" y="23"/>
                    </a:cubicBezTo>
                    <a:cubicBezTo>
                      <a:pt x="84" y="23"/>
                      <a:pt x="84" y="24"/>
                      <a:pt x="84" y="24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8" y="25"/>
                      <a:pt x="89" y="26"/>
                      <a:pt x="89" y="26"/>
                    </a:cubicBezTo>
                    <a:cubicBezTo>
                      <a:pt x="90" y="26"/>
                      <a:pt x="91" y="26"/>
                      <a:pt x="91" y="26"/>
                    </a:cubicBezTo>
                    <a:cubicBezTo>
                      <a:pt x="91" y="25"/>
                      <a:pt x="92" y="24"/>
                      <a:pt x="91" y="24"/>
                    </a:cubicBezTo>
                    <a:cubicBezTo>
                      <a:pt x="91" y="24"/>
                      <a:pt x="90" y="24"/>
                      <a:pt x="89" y="23"/>
                    </a:cubicBezTo>
                    <a:cubicBezTo>
                      <a:pt x="88" y="23"/>
                      <a:pt x="87" y="23"/>
                      <a:pt x="87" y="23"/>
                    </a:cubicBezTo>
                    <a:cubicBezTo>
                      <a:pt x="87" y="23"/>
                      <a:pt x="88" y="22"/>
                      <a:pt x="88" y="21"/>
                    </a:cubicBezTo>
                    <a:cubicBezTo>
                      <a:pt x="89" y="21"/>
                      <a:pt x="89" y="20"/>
                      <a:pt x="89" y="20"/>
                    </a:cubicBezTo>
                    <a:cubicBezTo>
                      <a:pt x="89" y="20"/>
                      <a:pt x="89" y="20"/>
                      <a:pt x="90" y="19"/>
                    </a:cubicBezTo>
                    <a:cubicBezTo>
                      <a:pt x="90" y="19"/>
                      <a:pt x="90" y="18"/>
                      <a:pt x="90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7"/>
                      <a:pt x="92" y="17"/>
                      <a:pt x="92" y="14"/>
                    </a:cubicBezTo>
                    <a:cubicBezTo>
                      <a:pt x="93" y="12"/>
                      <a:pt x="92" y="12"/>
                      <a:pt x="91" y="12"/>
                    </a:cubicBezTo>
                    <a:close/>
                    <a:moveTo>
                      <a:pt x="129" y="17"/>
                    </a:moveTo>
                    <a:cubicBezTo>
                      <a:pt x="127" y="17"/>
                      <a:pt x="124" y="19"/>
                      <a:pt x="125" y="20"/>
                    </a:cubicBezTo>
                    <a:cubicBezTo>
                      <a:pt x="125" y="20"/>
                      <a:pt x="126" y="20"/>
                      <a:pt x="127" y="19"/>
                    </a:cubicBezTo>
                    <a:cubicBezTo>
                      <a:pt x="128" y="18"/>
                      <a:pt x="128" y="18"/>
                      <a:pt x="129" y="20"/>
                    </a:cubicBezTo>
                    <a:cubicBezTo>
                      <a:pt x="129" y="21"/>
                      <a:pt x="129" y="21"/>
                      <a:pt x="128" y="22"/>
                    </a:cubicBezTo>
                    <a:cubicBezTo>
                      <a:pt x="128" y="23"/>
                      <a:pt x="126" y="24"/>
                      <a:pt x="125" y="25"/>
                    </a:cubicBezTo>
                    <a:cubicBezTo>
                      <a:pt x="124" y="27"/>
                      <a:pt x="123" y="28"/>
                      <a:pt x="123" y="28"/>
                    </a:cubicBezTo>
                    <a:cubicBezTo>
                      <a:pt x="123" y="29"/>
                      <a:pt x="125" y="29"/>
                      <a:pt x="127" y="29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31" y="27"/>
                      <a:pt x="131" y="27"/>
                      <a:pt x="129" y="27"/>
                    </a:cubicBezTo>
                    <a:cubicBezTo>
                      <a:pt x="128" y="27"/>
                      <a:pt x="127" y="27"/>
                      <a:pt x="127" y="26"/>
                    </a:cubicBezTo>
                    <a:cubicBezTo>
                      <a:pt x="127" y="26"/>
                      <a:pt x="127" y="26"/>
                      <a:pt x="128" y="25"/>
                    </a:cubicBezTo>
                    <a:cubicBezTo>
                      <a:pt x="130" y="24"/>
                      <a:pt x="131" y="22"/>
                      <a:pt x="131" y="20"/>
                    </a:cubicBezTo>
                    <a:cubicBezTo>
                      <a:pt x="131" y="19"/>
                      <a:pt x="130" y="17"/>
                      <a:pt x="129" y="17"/>
                    </a:cubicBezTo>
                    <a:close/>
                    <a:moveTo>
                      <a:pt x="120" y="18"/>
                    </a:moveTo>
                    <a:cubicBezTo>
                      <a:pt x="119" y="18"/>
                      <a:pt x="119" y="18"/>
                      <a:pt x="117" y="20"/>
                    </a:cubicBezTo>
                    <a:cubicBezTo>
                      <a:pt x="114" y="22"/>
                      <a:pt x="112" y="24"/>
                      <a:pt x="112" y="26"/>
                    </a:cubicBezTo>
                    <a:cubicBezTo>
                      <a:pt x="111" y="27"/>
                      <a:pt x="111" y="28"/>
                      <a:pt x="111" y="29"/>
                    </a:cubicBezTo>
                    <a:cubicBezTo>
                      <a:pt x="110" y="31"/>
                      <a:pt x="109" y="33"/>
                      <a:pt x="109" y="34"/>
                    </a:cubicBezTo>
                    <a:cubicBezTo>
                      <a:pt x="109" y="35"/>
                      <a:pt x="108" y="35"/>
                      <a:pt x="103" y="38"/>
                    </a:cubicBezTo>
                    <a:cubicBezTo>
                      <a:pt x="99" y="41"/>
                      <a:pt x="98" y="41"/>
                      <a:pt x="98" y="42"/>
                    </a:cubicBezTo>
                    <a:cubicBezTo>
                      <a:pt x="99" y="43"/>
                      <a:pt x="99" y="43"/>
                      <a:pt x="99" y="43"/>
                    </a:cubicBezTo>
                    <a:cubicBezTo>
                      <a:pt x="99" y="43"/>
                      <a:pt x="100" y="42"/>
                      <a:pt x="101" y="42"/>
                    </a:cubicBezTo>
                    <a:cubicBezTo>
                      <a:pt x="103" y="41"/>
                      <a:pt x="104" y="40"/>
                      <a:pt x="105" y="39"/>
                    </a:cubicBezTo>
                    <a:cubicBezTo>
                      <a:pt x="106" y="39"/>
                      <a:pt x="107" y="38"/>
                      <a:pt x="107" y="38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8"/>
                      <a:pt x="108" y="40"/>
                    </a:cubicBezTo>
                    <a:cubicBezTo>
                      <a:pt x="108" y="42"/>
                      <a:pt x="109" y="44"/>
                      <a:pt x="110" y="44"/>
                    </a:cubicBezTo>
                    <a:cubicBezTo>
                      <a:pt x="112" y="44"/>
                      <a:pt x="115" y="42"/>
                      <a:pt x="116" y="41"/>
                    </a:cubicBezTo>
                    <a:cubicBezTo>
                      <a:pt x="118" y="40"/>
                      <a:pt x="118" y="39"/>
                      <a:pt x="120" y="39"/>
                    </a:cubicBezTo>
                    <a:cubicBezTo>
                      <a:pt x="121" y="39"/>
                      <a:pt x="122" y="39"/>
                      <a:pt x="122" y="39"/>
                    </a:cubicBezTo>
                    <a:cubicBezTo>
                      <a:pt x="122" y="39"/>
                      <a:pt x="123" y="39"/>
                      <a:pt x="124" y="38"/>
                    </a:cubicBezTo>
                    <a:cubicBezTo>
                      <a:pt x="126" y="38"/>
                      <a:pt x="126" y="38"/>
                      <a:pt x="126" y="37"/>
                    </a:cubicBezTo>
                    <a:cubicBezTo>
                      <a:pt x="126" y="36"/>
                      <a:pt x="126" y="35"/>
                      <a:pt x="126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6"/>
                      <a:pt x="124" y="36"/>
                      <a:pt x="123" y="36"/>
                    </a:cubicBezTo>
                    <a:cubicBezTo>
                      <a:pt x="123" y="36"/>
                      <a:pt x="122" y="37"/>
                      <a:pt x="121" y="37"/>
                    </a:cubicBezTo>
                    <a:cubicBezTo>
                      <a:pt x="121" y="37"/>
                      <a:pt x="120" y="37"/>
                      <a:pt x="121" y="36"/>
                    </a:cubicBezTo>
                    <a:cubicBezTo>
                      <a:pt x="121" y="35"/>
                      <a:pt x="122" y="33"/>
                      <a:pt x="122" y="32"/>
                    </a:cubicBezTo>
                    <a:cubicBezTo>
                      <a:pt x="122" y="31"/>
                      <a:pt x="121" y="31"/>
                      <a:pt x="119" y="32"/>
                    </a:cubicBezTo>
                    <a:cubicBezTo>
                      <a:pt x="118" y="32"/>
                      <a:pt x="117" y="32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5" y="35"/>
                      <a:pt x="115" y="35"/>
                      <a:pt x="115" y="37"/>
                    </a:cubicBezTo>
                    <a:cubicBezTo>
                      <a:pt x="116" y="37"/>
                      <a:pt x="116" y="38"/>
                      <a:pt x="116" y="38"/>
                    </a:cubicBezTo>
                    <a:cubicBezTo>
                      <a:pt x="116" y="38"/>
                      <a:pt x="114" y="40"/>
                      <a:pt x="112" y="41"/>
                    </a:cubicBezTo>
                    <a:cubicBezTo>
                      <a:pt x="111" y="41"/>
                      <a:pt x="110" y="41"/>
                      <a:pt x="111" y="37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113" y="33"/>
                      <a:pt x="113" y="33"/>
                      <a:pt x="113" y="33"/>
                    </a:cubicBezTo>
                    <a:cubicBezTo>
                      <a:pt x="116" y="31"/>
                      <a:pt x="117" y="30"/>
                      <a:pt x="117" y="30"/>
                    </a:cubicBezTo>
                    <a:cubicBezTo>
                      <a:pt x="117" y="30"/>
                      <a:pt x="118" y="29"/>
                      <a:pt x="119" y="27"/>
                    </a:cubicBezTo>
                    <a:cubicBezTo>
                      <a:pt x="120" y="26"/>
                      <a:pt x="121" y="25"/>
                      <a:pt x="122" y="24"/>
                    </a:cubicBezTo>
                    <a:cubicBezTo>
                      <a:pt x="122" y="23"/>
                      <a:pt x="122" y="22"/>
                      <a:pt x="122" y="22"/>
                    </a:cubicBezTo>
                    <a:cubicBezTo>
                      <a:pt x="124" y="19"/>
                      <a:pt x="123" y="18"/>
                      <a:pt x="120" y="18"/>
                    </a:cubicBezTo>
                    <a:close/>
                    <a:moveTo>
                      <a:pt x="120" y="20"/>
                    </a:moveTo>
                    <a:cubicBezTo>
                      <a:pt x="120" y="20"/>
                      <a:pt x="120" y="20"/>
                      <a:pt x="120" y="20"/>
                    </a:cubicBezTo>
                    <a:cubicBezTo>
                      <a:pt x="121" y="21"/>
                      <a:pt x="119" y="24"/>
                      <a:pt x="118" y="25"/>
                    </a:cubicBezTo>
                    <a:cubicBezTo>
                      <a:pt x="117" y="27"/>
                      <a:pt x="114" y="30"/>
                      <a:pt x="113" y="31"/>
                    </a:cubicBezTo>
                    <a:cubicBezTo>
                      <a:pt x="112" y="32"/>
                      <a:pt x="111" y="32"/>
                      <a:pt x="111" y="32"/>
                    </a:cubicBezTo>
                    <a:cubicBezTo>
                      <a:pt x="111" y="32"/>
                      <a:pt x="114" y="26"/>
                      <a:pt x="114" y="25"/>
                    </a:cubicBezTo>
                    <a:cubicBezTo>
                      <a:pt x="116" y="22"/>
                      <a:pt x="118" y="20"/>
                      <a:pt x="120" y="20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5" y="12"/>
                      <a:pt x="12" y="13"/>
                    </a:cubicBezTo>
                    <a:cubicBezTo>
                      <a:pt x="6" y="15"/>
                      <a:pt x="2" y="18"/>
                      <a:pt x="1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7"/>
                      <a:pt x="2" y="28"/>
                      <a:pt x="6" y="29"/>
                    </a:cubicBezTo>
                    <a:cubicBezTo>
                      <a:pt x="8" y="29"/>
                      <a:pt x="9" y="29"/>
                      <a:pt x="10" y="29"/>
                    </a:cubicBezTo>
                    <a:cubicBezTo>
                      <a:pt x="11" y="29"/>
                      <a:pt x="20" y="27"/>
                      <a:pt x="22" y="26"/>
                    </a:cubicBezTo>
                    <a:cubicBezTo>
                      <a:pt x="23" y="26"/>
                      <a:pt x="24" y="26"/>
                      <a:pt x="25" y="26"/>
                    </a:cubicBezTo>
                    <a:cubicBezTo>
                      <a:pt x="26" y="26"/>
                      <a:pt x="27" y="25"/>
                      <a:pt x="27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6" y="23"/>
                      <a:pt x="24" y="23"/>
                      <a:pt x="23" y="24"/>
                    </a:cubicBezTo>
                    <a:cubicBezTo>
                      <a:pt x="22" y="24"/>
                      <a:pt x="22" y="25"/>
                      <a:pt x="15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4" y="26"/>
                      <a:pt x="3" y="25"/>
                    </a:cubicBezTo>
                    <a:cubicBezTo>
                      <a:pt x="2" y="25"/>
                      <a:pt x="2" y="25"/>
                      <a:pt x="3" y="24"/>
                    </a:cubicBezTo>
                    <a:cubicBezTo>
                      <a:pt x="3" y="22"/>
                      <a:pt x="4" y="20"/>
                      <a:pt x="6" y="19"/>
                    </a:cubicBezTo>
                    <a:cubicBezTo>
                      <a:pt x="7" y="17"/>
                      <a:pt x="11" y="15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4"/>
                      <a:pt x="16" y="14"/>
                      <a:pt x="17" y="14"/>
                    </a:cubicBezTo>
                    <a:cubicBezTo>
                      <a:pt x="18" y="15"/>
                      <a:pt x="18" y="16"/>
                      <a:pt x="17" y="18"/>
                    </a:cubicBezTo>
                    <a:cubicBezTo>
                      <a:pt x="16" y="19"/>
                      <a:pt x="15" y="19"/>
                      <a:pt x="14" y="19"/>
                    </a:cubicBezTo>
                    <a:cubicBezTo>
                      <a:pt x="14" y="18"/>
                      <a:pt x="14" y="18"/>
                      <a:pt x="14" y="1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3" y="15"/>
                      <a:pt x="13" y="15"/>
                    </a:cubicBezTo>
                    <a:cubicBezTo>
                      <a:pt x="12" y="15"/>
                      <a:pt x="12" y="16"/>
                      <a:pt x="12" y="17"/>
                    </a:cubicBezTo>
                    <a:cubicBezTo>
                      <a:pt x="11" y="18"/>
                      <a:pt x="11" y="20"/>
                      <a:pt x="13" y="21"/>
                    </a:cubicBezTo>
                    <a:cubicBezTo>
                      <a:pt x="14" y="22"/>
                      <a:pt x="14" y="22"/>
                      <a:pt x="16" y="21"/>
                    </a:cubicBezTo>
                    <a:cubicBezTo>
                      <a:pt x="18" y="20"/>
                      <a:pt x="20" y="18"/>
                      <a:pt x="20" y="15"/>
                    </a:cubicBezTo>
                    <a:cubicBezTo>
                      <a:pt x="20" y="14"/>
                      <a:pt x="19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1" y="23"/>
                    </a:moveTo>
                    <a:cubicBezTo>
                      <a:pt x="99" y="23"/>
                      <a:pt x="99" y="23"/>
                      <a:pt x="99" y="26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4" y="28"/>
                      <a:pt x="93" y="28"/>
                      <a:pt x="93" y="29"/>
                    </a:cubicBezTo>
                    <a:cubicBezTo>
                      <a:pt x="92" y="29"/>
                      <a:pt x="94" y="30"/>
                      <a:pt x="96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7" y="33"/>
                      <a:pt x="97" y="34"/>
                      <a:pt x="97" y="34"/>
                    </a:cubicBezTo>
                    <a:cubicBezTo>
                      <a:pt x="97" y="35"/>
                      <a:pt x="98" y="35"/>
                      <a:pt x="99" y="35"/>
                    </a:cubicBezTo>
                    <a:cubicBezTo>
                      <a:pt x="99" y="35"/>
                      <a:pt x="99" y="34"/>
                      <a:pt x="99" y="33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2" y="30"/>
                      <a:pt x="103" y="30"/>
                      <a:pt x="104" y="30"/>
                    </a:cubicBezTo>
                    <a:cubicBezTo>
                      <a:pt x="104" y="30"/>
                      <a:pt x="105" y="30"/>
                      <a:pt x="105" y="30"/>
                    </a:cubicBezTo>
                    <a:cubicBezTo>
                      <a:pt x="105" y="28"/>
                      <a:pt x="105" y="28"/>
                      <a:pt x="102" y="28"/>
                    </a:cubicBezTo>
                    <a:cubicBezTo>
                      <a:pt x="101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1" y="27"/>
                    </a:cubicBezTo>
                    <a:cubicBezTo>
                      <a:pt x="101" y="27"/>
                      <a:pt x="101" y="25"/>
                      <a:pt x="101" y="25"/>
                    </a:cubicBezTo>
                    <a:cubicBezTo>
                      <a:pt x="101" y="23"/>
                      <a:pt x="101" y="23"/>
                      <a:pt x="101" y="23"/>
                    </a:cubicBezTo>
                    <a:close/>
                    <a:moveTo>
                      <a:pt x="78" y="23"/>
                    </a:moveTo>
                    <a:cubicBezTo>
                      <a:pt x="77" y="23"/>
                      <a:pt x="77" y="23"/>
                      <a:pt x="76" y="23"/>
                    </a:cubicBezTo>
                    <a:cubicBezTo>
                      <a:pt x="74" y="23"/>
                      <a:pt x="73" y="23"/>
                      <a:pt x="71" y="23"/>
                    </a:cubicBezTo>
                    <a:cubicBezTo>
                      <a:pt x="69" y="24"/>
                      <a:pt x="68" y="24"/>
                      <a:pt x="68" y="24"/>
                    </a:cubicBezTo>
                    <a:cubicBezTo>
                      <a:pt x="67" y="24"/>
                      <a:pt x="64" y="27"/>
                      <a:pt x="63" y="29"/>
                    </a:cubicBezTo>
                    <a:cubicBezTo>
                      <a:pt x="62" y="31"/>
                      <a:pt x="62" y="34"/>
                      <a:pt x="63" y="35"/>
                    </a:cubicBezTo>
                    <a:cubicBezTo>
                      <a:pt x="64" y="36"/>
                      <a:pt x="66" y="37"/>
                      <a:pt x="68" y="36"/>
                    </a:cubicBezTo>
                    <a:cubicBezTo>
                      <a:pt x="71" y="36"/>
                      <a:pt x="71" y="36"/>
                      <a:pt x="73" y="34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3" y="36"/>
                      <a:pt x="73" y="36"/>
                      <a:pt x="74" y="38"/>
                    </a:cubicBezTo>
                    <a:cubicBezTo>
                      <a:pt x="75" y="39"/>
                      <a:pt x="75" y="39"/>
                      <a:pt x="77" y="39"/>
                    </a:cubicBezTo>
                    <a:cubicBezTo>
                      <a:pt x="78" y="39"/>
                      <a:pt x="80" y="39"/>
                      <a:pt x="80" y="38"/>
                    </a:cubicBezTo>
                    <a:cubicBezTo>
                      <a:pt x="81" y="38"/>
                      <a:pt x="82" y="38"/>
                      <a:pt x="82" y="37"/>
                    </a:cubicBezTo>
                    <a:cubicBezTo>
                      <a:pt x="82" y="37"/>
                      <a:pt x="83" y="37"/>
                      <a:pt x="83" y="36"/>
                    </a:cubicBezTo>
                    <a:cubicBezTo>
                      <a:pt x="83" y="36"/>
                      <a:pt x="83" y="35"/>
                      <a:pt x="82" y="35"/>
                    </a:cubicBezTo>
                    <a:cubicBezTo>
                      <a:pt x="81" y="35"/>
                      <a:pt x="81" y="35"/>
                      <a:pt x="80" y="36"/>
                    </a:cubicBezTo>
                    <a:cubicBezTo>
                      <a:pt x="79" y="37"/>
                      <a:pt x="76" y="37"/>
                      <a:pt x="76" y="35"/>
                    </a:cubicBezTo>
                    <a:cubicBezTo>
                      <a:pt x="76" y="34"/>
                      <a:pt x="78" y="30"/>
                      <a:pt x="79" y="28"/>
                    </a:cubicBezTo>
                    <a:cubicBezTo>
                      <a:pt x="80" y="26"/>
                      <a:pt x="80" y="24"/>
                      <a:pt x="80" y="23"/>
                    </a:cubicBezTo>
                    <a:cubicBezTo>
                      <a:pt x="79" y="23"/>
                      <a:pt x="79" y="23"/>
                      <a:pt x="78" y="23"/>
                    </a:cubicBezTo>
                    <a:close/>
                    <a:moveTo>
                      <a:pt x="74" y="25"/>
                    </a:moveTo>
                    <a:cubicBezTo>
                      <a:pt x="75" y="25"/>
                      <a:pt x="76" y="25"/>
                      <a:pt x="76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6" y="27"/>
                      <a:pt x="76" y="28"/>
                      <a:pt x="75" y="28"/>
                    </a:cubicBezTo>
                    <a:cubicBezTo>
                      <a:pt x="74" y="31"/>
                      <a:pt x="72" y="33"/>
                      <a:pt x="70" y="33"/>
                    </a:cubicBezTo>
                    <a:cubicBezTo>
                      <a:pt x="67" y="34"/>
                      <a:pt x="66" y="34"/>
                      <a:pt x="65" y="34"/>
                    </a:cubicBezTo>
                    <a:cubicBezTo>
                      <a:pt x="64" y="33"/>
                      <a:pt x="65" y="30"/>
                      <a:pt x="66" y="28"/>
                    </a:cubicBezTo>
                    <a:cubicBezTo>
                      <a:pt x="67" y="27"/>
                      <a:pt x="67" y="27"/>
                      <a:pt x="70" y="26"/>
                    </a:cubicBezTo>
                    <a:cubicBezTo>
                      <a:pt x="72" y="25"/>
                      <a:pt x="72" y="25"/>
                      <a:pt x="74" y="25"/>
                    </a:cubicBezTo>
                    <a:close/>
                    <a:moveTo>
                      <a:pt x="42" y="22"/>
                    </a:moveTo>
                    <a:cubicBezTo>
                      <a:pt x="41" y="22"/>
                      <a:pt x="39" y="22"/>
                      <a:pt x="38" y="22"/>
                    </a:cubicBezTo>
                    <a:cubicBezTo>
                      <a:pt x="37" y="22"/>
                      <a:pt x="37" y="22"/>
                      <a:pt x="36" y="22"/>
                    </a:cubicBezTo>
                    <a:cubicBezTo>
                      <a:pt x="35" y="21"/>
                      <a:pt x="35" y="22"/>
                      <a:pt x="35" y="23"/>
                    </a:cubicBezTo>
                    <a:cubicBezTo>
                      <a:pt x="35" y="23"/>
                      <a:pt x="35" y="24"/>
                      <a:pt x="36" y="24"/>
                    </a:cubicBezTo>
                    <a:cubicBezTo>
                      <a:pt x="37" y="24"/>
                      <a:pt x="43" y="25"/>
                      <a:pt x="44" y="24"/>
                    </a:cubicBezTo>
                    <a:cubicBezTo>
                      <a:pt x="44" y="24"/>
                      <a:pt x="44" y="24"/>
                      <a:pt x="44" y="23"/>
                    </a:cubicBezTo>
                    <a:cubicBezTo>
                      <a:pt x="44" y="22"/>
                      <a:pt x="44" y="22"/>
                      <a:pt x="44" y="22"/>
                    </a:cubicBezTo>
                    <a:lnTo>
                      <a:pt x="42" y="22"/>
                    </a:lnTo>
                    <a:close/>
                    <a:moveTo>
                      <a:pt x="119" y="34"/>
                    </a:moveTo>
                    <a:cubicBezTo>
                      <a:pt x="119" y="34"/>
                      <a:pt x="119" y="34"/>
                      <a:pt x="119" y="34"/>
                    </a:cubicBezTo>
                    <a:cubicBezTo>
                      <a:pt x="119" y="34"/>
                      <a:pt x="119" y="34"/>
                      <a:pt x="119" y="35"/>
                    </a:cubicBezTo>
                    <a:cubicBezTo>
                      <a:pt x="119" y="36"/>
                      <a:pt x="118" y="36"/>
                      <a:pt x="118" y="36"/>
                    </a:cubicBezTo>
                    <a:cubicBezTo>
                      <a:pt x="117" y="36"/>
                      <a:pt x="118" y="34"/>
                      <a:pt x="119" y="34"/>
                    </a:cubicBezTo>
                    <a:cubicBezTo>
                      <a:pt x="119" y="34"/>
                      <a:pt x="119" y="34"/>
                      <a:pt x="119" y="34"/>
                    </a:cubicBezTo>
                    <a:close/>
                    <a:moveTo>
                      <a:pt x="34" y="26"/>
                    </a:move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6"/>
                      <a:pt x="32" y="26"/>
                      <a:pt x="32" y="27"/>
                    </a:cubicBezTo>
                    <a:cubicBezTo>
                      <a:pt x="32" y="27"/>
                      <a:pt x="32" y="28"/>
                      <a:pt x="31" y="28"/>
                    </a:cubicBezTo>
                    <a:cubicBezTo>
                      <a:pt x="31" y="28"/>
                      <a:pt x="31" y="28"/>
                      <a:pt x="32" y="28"/>
                    </a:cubicBezTo>
                    <a:cubicBezTo>
                      <a:pt x="33" y="29"/>
                      <a:pt x="40" y="29"/>
                      <a:pt x="41" y="29"/>
                    </a:cubicBezTo>
                    <a:cubicBezTo>
                      <a:pt x="42" y="29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7" y="27"/>
                      <a:pt x="35" y="27"/>
                      <a:pt x="35" y="26"/>
                    </a:cubicBezTo>
                    <a:cubicBezTo>
                      <a:pt x="35" y="26"/>
                      <a:pt x="34" y="26"/>
                      <a:pt x="3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833"/>
              <p:cNvSpPr>
                <a:spLocks noEditPoints="1"/>
              </p:cNvSpPr>
              <p:nvPr/>
            </p:nvSpPr>
            <p:spPr bwMode="auto">
              <a:xfrm>
                <a:off x="533" y="622"/>
                <a:ext cx="29" cy="61"/>
              </a:xfrm>
              <a:custGeom>
                <a:avLst/>
                <a:gdLst>
                  <a:gd name="T0" fmla="*/ 6 w 38"/>
                  <a:gd name="T1" fmla="*/ 74 h 81"/>
                  <a:gd name="T2" fmla="*/ 4 w 38"/>
                  <a:gd name="T3" fmla="*/ 44 h 81"/>
                  <a:gd name="T4" fmla="*/ 2 w 38"/>
                  <a:gd name="T5" fmla="*/ 30 h 81"/>
                  <a:gd name="T6" fmla="*/ 3 w 38"/>
                  <a:gd name="T7" fmla="*/ 19 h 81"/>
                  <a:gd name="T8" fmla="*/ 8 w 38"/>
                  <a:gd name="T9" fmla="*/ 11 h 81"/>
                  <a:gd name="T10" fmla="*/ 14 w 38"/>
                  <a:gd name="T11" fmla="*/ 8 h 81"/>
                  <a:gd name="T12" fmla="*/ 19 w 38"/>
                  <a:gd name="T13" fmla="*/ 4 h 81"/>
                  <a:gd name="T14" fmla="*/ 26 w 38"/>
                  <a:gd name="T15" fmla="*/ 2 h 81"/>
                  <a:gd name="T16" fmla="*/ 22 w 38"/>
                  <a:gd name="T17" fmla="*/ 3 h 81"/>
                  <a:gd name="T18" fmla="*/ 20 w 38"/>
                  <a:gd name="T19" fmla="*/ 5 h 81"/>
                  <a:gd name="T20" fmla="*/ 17 w 38"/>
                  <a:gd name="T21" fmla="*/ 11 h 81"/>
                  <a:gd name="T22" fmla="*/ 11 w 38"/>
                  <a:gd name="T23" fmla="*/ 13 h 81"/>
                  <a:gd name="T24" fmla="*/ 6 w 38"/>
                  <a:gd name="T25" fmla="*/ 16 h 81"/>
                  <a:gd name="T26" fmla="*/ 4 w 38"/>
                  <a:gd name="T27" fmla="*/ 25 h 81"/>
                  <a:gd name="T28" fmla="*/ 6 w 38"/>
                  <a:gd name="T29" fmla="*/ 29 h 81"/>
                  <a:gd name="T30" fmla="*/ 12 w 38"/>
                  <a:gd name="T31" fmla="*/ 25 h 81"/>
                  <a:gd name="T32" fmla="*/ 17 w 38"/>
                  <a:gd name="T33" fmla="*/ 29 h 81"/>
                  <a:gd name="T34" fmla="*/ 22 w 38"/>
                  <a:gd name="T35" fmla="*/ 34 h 81"/>
                  <a:gd name="T36" fmla="*/ 29 w 38"/>
                  <a:gd name="T37" fmla="*/ 41 h 81"/>
                  <a:gd name="T38" fmla="*/ 32 w 38"/>
                  <a:gd name="T39" fmla="*/ 44 h 81"/>
                  <a:gd name="T40" fmla="*/ 36 w 38"/>
                  <a:gd name="T41" fmla="*/ 64 h 81"/>
                  <a:gd name="T42" fmla="*/ 37 w 38"/>
                  <a:gd name="T43" fmla="*/ 68 h 81"/>
                  <a:gd name="T44" fmla="*/ 38 w 38"/>
                  <a:gd name="T45" fmla="*/ 74 h 81"/>
                  <a:gd name="T46" fmla="*/ 32 w 38"/>
                  <a:gd name="T47" fmla="*/ 75 h 81"/>
                  <a:gd name="T48" fmla="*/ 23 w 38"/>
                  <a:gd name="T49" fmla="*/ 77 h 81"/>
                  <a:gd name="T50" fmla="*/ 8 w 38"/>
                  <a:gd name="T51" fmla="*/ 81 h 81"/>
                  <a:gd name="T52" fmla="*/ 18 w 38"/>
                  <a:gd name="T53" fmla="*/ 77 h 81"/>
                  <a:gd name="T54" fmla="*/ 16 w 38"/>
                  <a:gd name="T55" fmla="*/ 64 h 81"/>
                  <a:gd name="T56" fmla="*/ 22 w 38"/>
                  <a:gd name="T57" fmla="*/ 62 h 81"/>
                  <a:gd name="T58" fmla="*/ 25 w 38"/>
                  <a:gd name="T59" fmla="*/ 70 h 81"/>
                  <a:gd name="T60" fmla="*/ 25 w 38"/>
                  <a:gd name="T61" fmla="*/ 75 h 81"/>
                  <a:gd name="T62" fmla="*/ 30 w 38"/>
                  <a:gd name="T63" fmla="*/ 74 h 81"/>
                  <a:gd name="T64" fmla="*/ 36 w 38"/>
                  <a:gd name="T65" fmla="*/ 74 h 81"/>
                  <a:gd name="T66" fmla="*/ 35 w 38"/>
                  <a:gd name="T67" fmla="*/ 61 h 81"/>
                  <a:gd name="T68" fmla="*/ 27 w 38"/>
                  <a:gd name="T69" fmla="*/ 45 h 81"/>
                  <a:gd name="T70" fmla="*/ 13 w 38"/>
                  <a:gd name="T71" fmla="*/ 49 h 81"/>
                  <a:gd name="T72" fmla="*/ 6 w 38"/>
                  <a:gd name="T73" fmla="*/ 72 h 81"/>
                  <a:gd name="T74" fmla="*/ 9 w 38"/>
                  <a:gd name="T75" fmla="*/ 79 h 81"/>
                  <a:gd name="T76" fmla="*/ 4 w 38"/>
                  <a:gd name="T77" fmla="*/ 53 h 81"/>
                  <a:gd name="T78" fmla="*/ 14 w 38"/>
                  <a:gd name="T79" fmla="*/ 61 h 81"/>
                  <a:gd name="T80" fmla="*/ 12 w 38"/>
                  <a:gd name="T81" fmla="*/ 58 h 81"/>
                  <a:gd name="T82" fmla="*/ 7 w 38"/>
                  <a:gd name="T83" fmla="*/ 58 h 81"/>
                  <a:gd name="T84" fmla="*/ 12 w 38"/>
                  <a:gd name="T85" fmla="*/ 54 h 81"/>
                  <a:gd name="T86" fmla="*/ 12 w 38"/>
                  <a:gd name="T87" fmla="*/ 56 h 81"/>
                  <a:gd name="T88" fmla="*/ 7 w 38"/>
                  <a:gd name="T89" fmla="*/ 57 h 81"/>
                  <a:gd name="T90" fmla="*/ 24 w 38"/>
                  <a:gd name="T91" fmla="*/ 55 h 81"/>
                  <a:gd name="T92" fmla="*/ 30 w 38"/>
                  <a:gd name="T93" fmla="*/ 49 h 81"/>
                  <a:gd name="T94" fmla="*/ 32 w 38"/>
                  <a:gd name="T95" fmla="*/ 56 h 81"/>
                  <a:gd name="T96" fmla="*/ 31 w 38"/>
                  <a:gd name="T97" fmla="*/ 58 h 81"/>
                  <a:gd name="T98" fmla="*/ 26 w 38"/>
                  <a:gd name="T99" fmla="*/ 55 h 81"/>
                  <a:gd name="T100" fmla="*/ 27 w 38"/>
                  <a:gd name="T101" fmla="*/ 51 h 81"/>
                  <a:gd name="T102" fmla="*/ 30 w 38"/>
                  <a:gd name="T103" fmla="*/ 50 h 81"/>
                  <a:gd name="T104" fmla="*/ 23 w 38"/>
                  <a:gd name="T105" fmla="*/ 75 h 81"/>
                  <a:gd name="T106" fmla="*/ 18 w 38"/>
                  <a:gd name="T107" fmla="*/ 65 h 81"/>
                  <a:gd name="T108" fmla="*/ 8 w 38"/>
                  <a:gd name="T109" fmla="*/ 48 h 81"/>
                  <a:gd name="T110" fmla="*/ 28 w 38"/>
                  <a:gd name="T111" fmla="*/ 41 h 81"/>
                  <a:gd name="T112" fmla="*/ 20 w 38"/>
                  <a:gd name="T113" fmla="*/ 34 h 81"/>
                  <a:gd name="T114" fmla="*/ 13 w 38"/>
                  <a:gd name="T115" fmla="*/ 28 h 81"/>
                  <a:gd name="T116" fmla="*/ 8 w 38"/>
                  <a:gd name="T117" fmla="*/ 37 h 81"/>
                  <a:gd name="T118" fmla="*/ 5 w 38"/>
                  <a:gd name="T119" fmla="*/ 49 h 81"/>
                  <a:gd name="T120" fmla="*/ 6 w 38"/>
                  <a:gd name="T121" fmla="*/ 30 h 81"/>
                  <a:gd name="T122" fmla="*/ 5 w 38"/>
                  <a:gd name="T123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" h="81">
                    <a:moveTo>
                      <a:pt x="7" y="81"/>
                    </a:moveTo>
                    <a:cubicBezTo>
                      <a:pt x="8" y="80"/>
                      <a:pt x="7" y="80"/>
                      <a:pt x="7" y="80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6" y="81"/>
                      <a:pt x="6" y="81"/>
                      <a:pt x="7" y="80"/>
                    </a:cubicBezTo>
                    <a:cubicBezTo>
                      <a:pt x="7" y="80"/>
                      <a:pt x="7" y="80"/>
                      <a:pt x="7" y="79"/>
                    </a:cubicBezTo>
                    <a:cubicBezTo>
                      <a:pt x="7" y="79"/>
                      <a:pt x="6" y="77"/>
                      <a:pt x="6" y="74"/>
                    </a:cubicBezTo>
                    <a:cubicBezTo>
                      <a:pt x="2" y="53"/>
                      <a:pt x="1" y="51"/>
                      <a:pt x="1" y="51"/>
                    </a:cubicBezTo>
                    <a:cubicBezTo>
                      <a:pt x="0" y="50"/>
                      <a:pt x="0" y="50"/>
                      <a:pt x="1" y="49"/>
                    </a:cubicBezTo>
                    <a:cubicBezTo>
                      <a:pt x="1" y="48"/>
                      <a:pt x="2" y="48"/>
                      <a:pt x="2" y="47"/>
                    </a:cubicBezTo>
                    <a:cubicBezTo>
                      <a:pt x="2" y="47"/>
                      <a:pt x="2" y="46"/>
                      <a:pt x="2" y="46"/>
                    </a:cubicBezTo>
                    <a:cubicBezTo>
                      <a:pt x="2" y="46"/>
                      <a:pt x="3" y="46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4"/>
                      <a:pt x="4" y="44"/>
                    </a:cubicBezTo>
                    <a:cubicBezTo>
                      <a:pt x="4" y="43"/>
                      <a:pt x="4" y="43"/>
                      <a:pt x="4" y="41"/>
                    </a:cubicBezTo>
                    <a:cubicBezTo>
                      <a:pt x="3" y="40"/>
                      <a:pt x="3" y="39"/>
                      <a:pt x="2" y="37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2" y="35"/>
                      <a:pt x="2" y="34"/>
                      <a:pt x="2" y="33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2" y="29"/>
                      <a:pt x="2" y="28"/>
                    </a:cubicBezTo>
                    <a:cubicBezTo>
                      <a:pt x="1" y="27"/>
                      <a:pt x="1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3"/>
                      <a:pt x="2" y="22"/>
                      <a:pt x="2" y="21"/>
                    </a:cubicBezTo>
                    <a:cubicBezTo>
                      <a:pt x="2" y="20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8" y="12"/>
                      <a:pt x="8" y="11"/>
                    </a:cubicBezTo>
                    <a:cubicBezTo>
                      <a:pt x="9" y="11"/>
                      <a:pt x="10" y="10"/>
                      <a:pt x="10" y="11"/>
                    </a:cubicBezTo>
                    <a:cubicBezTo>
                      <a:pt x="10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6" y="8"/>
                      <a:pt x="16" y="8"/>
                    </a:cubicBezTo>
                    <a:cubicBezTo>
                      <a:pt x="16" y="8"/>
                      <a:pt x="16" y="7"/>
                      <a:pt x="16" y="6"/>
                    </a:cubicBezTo>
                    <a:cubicBezTo>
                      <a:pt x="16" y="6"/>
                      <a:pt x="17" y="4"/>
                      <a:pt x="18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2"/>
                    </a:cubicBezTo>
                    <a:cubicBezTo>
                      <a:pt x="22" y="1"/>
                      <a:pt x="23" y="1"/>
                      <a:pt x="24" y="1"/>
                    </a:cubicBezTo>
                    <a:cubicBezTo>
                      <a:pt x="24" y="0"/>
                      <a:pt x="25" y="1"/>
                      <a:pt x="25" y="1"/>
                    </a:cubicBezTo>
                    <a:cubicBezTo>
                      <a:pt x="25" y="1"/>
                      <a:pt x="26" y="1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3" y="2"/>
                      <a:pt x="23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1" y="6"/>
                      <a:pt x="22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1" y="7"/>
                      <a:pt x="20" y="6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8"/>
                    </a:cubicBezTo>
                    <a:cubicBezTo>
                      <a:pt x="17" y="9"/>
                      <a:pt x="17" y="9"/>
                      <a:pt x="17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1"/>
                      <a:pt x="16" y="11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3" y="10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2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3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5"/>
                      <a:pt x="9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8" y="17"/>
                      <a:pt x="8" y="17"/>
                      <a:pt x="7" y="16"/>
                    </a:cubicBezTo>
                    <a:cubicBezTo>
                      <a:pt x="7" y="16"/>
                      <a:pt x="7" y="15"/>
                      <a:pt x="7" y="15"/>
                    </a:cubicBezTo>
                    <a:cubicBezTo>
                      <a:pt x="7" y="15"/>
                      <a:pt x="6" y="16"/>
                      <a:pt x="6" y="16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6" y="18"/>
                      <a:pt x="6" y="20"/>
                      <a:pt x="6" y="20"/>
                    </a:cubicBezTo>
                    <a:cubicBezTo>
                      <a:pt x="6" y="20"/>
                      <a:pt x="5" y="20"/>
                      <a:pt x="5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4"/>
                      <a:pt x="4" y="24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4" y="29"/>
                      <a:pt x="4" y="29"/>
                    </a:cubicBezTo>
                    <a:cubicBezTo>
                      <a:pt x="4" y="30"/>
                      <a:pt x="5" y="30"/>
                      <a:pt x="5" y="29"/>
                    </a:cubicBezTo>
                    <a:cubicBezTo>
                      <a:pt x="5" y="29"/>
                      <a:pt x="6" y="29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30"/>
                      <a:pt x="8" y="31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8" y="34"/>
                      <a:pt x="9" y="32"/>
                      <a:pt x="9" y="32"/>
                    </a:cubicBezTo>
                    <a:cubicBezTo>
                      <a:pt x="9" y="32"/>
                      <a:pt x="9" y="31"/>
                      <a:pt x="9" y="30"/>
                    </a:cubicBezTo>
                    <a:cubicBezTo>
                      <a:pt x="10" y="30"/>
                      <a:pt x="11" y="29"/>
                      <a:pt x="11" y="28"/>
                    </a:cubicBezTo>
                    <a:cubicBezTo>
                      <a:pt x="11" y="28"/>
                      <a:pt x="12" y="26"/>
                      <a:pt x="12" y="26"/>
                    </a:cubicBezTo>
                    <a:cubicBezTo>
                      <a:pt x="12" y="26"/>
                      <a:pt x="12" y="25"/>
                      <a:pt x="12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7"/>
                      <a:pt x="14" y="27"/>
                      <a:pt x="15" y="27"/>
                    </a:cubicBezTo>
                    <a:cubicBezTo>
                      <a:pt x="15" y="27"/>
                      <a:pt x="15" y="27"/>
                      <a:pt x="15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7" y="29"/>
                      <a:pt x="17" y="29"/>
                    </a:cubicBezTo>
                    <a:cubicBezTo>
                      <a:pt x="17" y="29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9" y="31"/>
                    </a:cubicBezTo>
                    <a:cubicBezTo>
                      <a:pt x="19" y="31"/>
                      <a:pt x="19" y="31"/>
                      <a:pt x="20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20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5" y="37"/>
                      <a:pt x="25" y="37"/>
                    </a:cubicBezTo>
                    <a:cubicBezTo>
                      <a:pt x="25" y="37"/>
                      <a:pt x="27" y="39"/>
                      <a:pt x="27" y="39"/>
                    </a:cubicBezTo>
                    <a:cubicBezTo>
                      <a:pt x="28" y="39"/>
                      <a:pt x="28" y="39"/>
                      <a:pt x="28" y="40"/>
                    </a:cubicBezTo>
                    <a:cubicBezTo>
                      <a:pt x="28" y="40"/>
                      <a:pt x="29" y="40"/>
                      <a:pt x="29" y="40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2"/>
                      <a:pt x="30" y="42"/>
                    </a:cubicBezTo>
                    <a:cubicBezTo>
                      <a:pt x="30" y="42"/>
                      <a:pt x="31" y="42"/>
                      <a:pt x="31" y="42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5"/>
                    </a:cubicBezTo>
                    <a:cubicBezTo>
                      <a:pt x="33" y="47"/>
                      <a:pt x="33" y="48"/>
                      <a:pt x="34" y="51"/>
                    </a:cubicBezTo>
                    <a:cubicBezTo>
                      <a:pt x="34" y="53"/>
                      <a:pt x="34" y="55"/>
                      <a:pt x="34" y="55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4" y="56"/>
                      <a:pt x="35" y="57"/>
                      <a:pt x="35" y="58"/>
                    </a:cubicBezTo>
                    <a:cubicBezTo>
                      <a:pt x="36" y="60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6" y="66"/>
                      <a:pt x="36" y="67"/>
                      <a:pt x="36" y="67"/>
                    </a:cubicBezTo>
                    <a:cubicBezTo>
                      <a:pt x="37" y="67"/>
                      <a:pt x="37" y="67"/>
                      <a:pt x="37" y="68"/>
                    </a:cubicBezTo>
                    <a:cubicBezTo>
                      <a:pt x="37" y="69"/>
                      <a:pt x="37" y="72"/>
                      <a:pt x="37" y="72"/>
                    </a:cubicBezTo>
                    <a:cubicBezTo>
                      <a:pt x="38" y="72"/>
                      <a:pt x="38" y="73"/>
                      <a:pt x="37" y="73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37" y="74"/>
                      <a:pt x="37" y="74"/>
                      <a:pt x="38" y="74"/>
                    </a:cubicBezTo>
                    <a:cubicBezTo>
                      <a:pt x="38" y="74"/>
                      <a:pt x="38" y="74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3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5"/>
                      <a:pt x="38" y="75"/>
                      <a:pt x="38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5"/>
                      <a:pt x="37" y="75"/>
                      <a:pt x="36" y="75"/>
                    </a:cubicBezTo>
                    <a:cubicBezTo>
                      <a:pt x="35" y="75"/>
                      <a:pt x="35" y="75"/>
                      <a:pt x="34" y="75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3" y="75"/>
                    </a:cubicBezTo>
                    <a:cubicBezTo>
                      <a:pt x="33" y="75"/>
                      <a:pt x="32" y="75"/>
                      <a:pt x="32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5"/>
                      <a:pt x="31" y="75"/>
                      <a:pt x="31" y="75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29" y="75"/>
                    </a:cubicBezTo>
                    <a:cubicBezTo>
                      <a:pt x="29" y="75"/>
                      <a:pt x="28" y="76"/>
                      <a:pt x="28" y="76"/>
                    </a:cubicBezTo>
                    <a:cubicBezTo>
                      <a:pt x="28" y="76"/>
                      <a:pt x="27" y="76"/>
                      <a:pt x="27" y="76"/>
                    </a:cubicBezTo>
                    <a:cubicBezTo>
                      <a:pt x="27" y="75"/>
                      <a:pt x="27" y="76"/>
                      <a:pt x="26" y="76"/>
                    </a:cubicBezTo>
                    <a:cubicBezTo>
                      <a:pt x="26" y="76"/>
                      <a:pt x="24" y="77"/>
                      <a:pt x="23" y="77"/>
                    </a:cubicBezTo>
                    <a:cubicBezTo>
                      <a:pt x="22" y="77"/>
                      <a:pt x="22" y="77"/>
                      <a:pt x="21" y="77"/>
                    </a:cubicBezTo>
                    <a:cubicBezTo>
                      <a:pt x="20" y="77"/>
                      <a:pt x="19" y="78"/>
                      <a:pt x="18" y="78"/>
                    </a:cubicBezTo>
                    <a:cubicBezTo>
                      <a:pt x="17" y="78"/>
                      <a:pt x="16" y="78"/>
                      <a:pt x="15" y="78"/>
                    </a:cubicBezTo>
                    <a:cubicBezTo>
                      <a:pt x="14" y="78"/>
                      <a:pt x="14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9" y="80"/>
                      <a:pt x="8" y="81"/>
                    </a:cubicBezTo>
                    <a:cubicBezTo>
                      <a:pt x="8" y="81"/>
                      <a:pt x="7" y="81"/>
                      <a:pt x="7" y="81"/>
                    </a:cubicBezTo>
                    <a:close/>
                    <a:moveTo>
                      <a:pt x="9" y="79"/>
                    </a:moveTo>
                    <a:cubicBezTo>
                      <a:pt x="9" y="79"/>
                      <a:pt x="9" y="79"/>
                      <a:pt x="10" y="79"/>
                    </a:cubicBezTo>
                    <a:cubicBezTo>
                      <a:pt x="10" y="79"/>
                      <a:pt x="11" y="78"/>
                      <a:pt x="11" y="78"/>
                    </a:cubicBezTo>
                    <a:cubicBezTo>
                      <a:pt x="11" y="78"/>
                      <a:pt x="11" y="78"/>
                      <a:pt x="12" y="78"/>
                    </a:cubicBezTo>
                    <a:cubicBezTo>
                      <a:pt x="12" y="78"/>
                      <a:pt x="13" y="78"/>
                      <a:pt x="15" y="77"/>
                    </a:cubicBezTo>
                    <a:cubicBezTo>
                      <a:pt x="17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77"/>
                      <a:pt x="19" y="76"/>
                      <a:pt x="19" y="75"/>
                    </a:cubicBezTo>
                    <a:cubicBezTo>
                      <a:pt x="18" y="75"/>
                      <a:pt x="18" y="74"/>
                      <a:pt x="18" y="74"/>
                    </a:cubicBezTo>
                    <a:cubicBezTo>
                      <a:pt x="19" y="74"/>
                      <a:pt x="18" y="72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6"/>
                      <a:pt x="17" y="65"/>
                    </a:cubicBezTo>
                    <a:cubicBezTo>
                      <a:pt x="17" y="64"/>
                      <a:pt x="16" y="64"/>
                      <a:pt x="16" y="64"/>
                    </a:cubicBezTo>
                    <a:cubicBezTo>
                      <a:pt x="15" y="64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3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20" y="63"/>
                      <a:pt x="20" y="63"/>
                      <a:pt x="20" y="62"/>
                    </a:cubicBezTo>
                    <a:cubicBezTo>
                      <a:pt x="21" y="62"/>
                      <a:pt x="22" y="62"/>
                      <a:pt x="22" y="62"/>
                    </a:cubicBezTo>
                    <a:cubicBezTo>
                      <a:pt x="23" y="62"/>
                      <a:pt x="23" y="62"/>
                      <a:pt x="23" y="63"/>
                    </a:cubicBezTo>
                    <a:cubicBezTo>
                      <a:pt x="23" y="64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7"/>
                    </a:cubicBezTo>
                    <a:cubicBezTo>
                      <a:pt x="24" y="67"/>
                      <a:pt x="24" y="67"/>
                      <a:pt x="24" y="68"/>
                    </a:cubicBezTo>
                    <a:cubicBezTo>
                      <a:pt x="25" y="68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1"/>
                    </a:cubicBezTo>
                    <a:cubicBezTo>
                      <a:pt x="25" y="71"/>
                      <a:pt x="25" y="71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7" y="75"/>
                      <a:pt x="27" y="75"/>
                    </a:cubicBezTo>
                    <a:cubicBezTo>
                      <a:pt x="27" y="75"/>
                      <a:pt x="28" y="75"/>
                      <a:pt x="28" y="75"/>
                    </a:cubicBezTo>
                    <a:cubicBezTo>
                      <a:pt x="28" y="74"/>
                      <a:pt x="28" y="74"/>
                      <a:pt x="29" y="74"/>
                    </a:cubicBezTo>
                    <a:cubicBezTo>
                      <a:pt x="29" y="74"/>
                      <a:pt x="30" y="74"/>
                      <a:pt x="30" y="74"/>
                    </a:cubicBezTo>
                    <a:cubicBezTo>
                      <a:pt x="30" y="74"/>
                      <a:pt x="30" y="74"/>
                      <a:pt x="30" y="74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1" y="75"/>
                      <a:pt x="31" y="74"/>
                      <a:pt x="30" y="74"/>
                    </a:cubicBezTo>
                    <a:cubicBezTo>
                      <a:pt x="30" y="74"/>
                      <a:pt x="30" y="74"/>
                      <a:pt x="31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1" y="75"/>
                      <a:pt x="31" y="74"/>
                      <a:pt x="31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2" y="74"/>
                      <a:pt x="36" y="74"/>
                      <a:pt x="36" y="74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9"/>
                      <a:pt x="36" y="67"/>
                      <a:pt x="36" y="67"/>
                    </a:cubicBezTo>
                    <a:cubicBezTo>
                      <a:pt x="35" y="67"/>
                      <a:pt x="35" y="67"/>
                      <a:pt x="36" y="67"/>
                    </a:cubicBezTo>
                    <a:cubicBezTo>
                      <a:pt x="36" y="67"/>
                      <a:pt x="36" y="67"/>
                      <a:pt x="35" y="67"/>
                    </a:cubicBezTo>
                    <a:cubicBezTo>
                      <a:pt x="35" y="67"/>
                      <a:pt x="35" y="67"/>
                      <a:pt x="35" y="66"/>
                    </a:cubicBezTo>
                    <a:cubicBezTo>
                      <a:pt x="35" y="66"/>
                      <a:pt x="35" y="65"/>
                      <a:pt x="35" y="63"/>
                    </a:cubicBezTo>
                    <a:cubicBezTo>
                      <a:pt x="35" y="62"/>
                      <a:pt x="35" y="61"/>
                      <a:pt x="35" y="61"/>
                    </a:cubicBezTo>
                    <a:cubicBezTo>
                      <a:pt x="35" y="60"/>
                      <a:pt x="34" y="58"/>
                      <a:pt x="34" y="57"/>
                    </a:cubicBezTo>
                    <a:cubicBezTo>
                      <a:pt x="34" y="57"/>
                      <a:pt x="33" y="55"/>
                      <a:pt x="33" y="54"/>
                    </a:cubicBezTo>
                    <a:cubicBezTo>
                      <a:pt x="33" y="52"/>
                      <a:pt x="32" y="50"/>
                      <a:pt x="32" y="49"/>
                    </a:cubicBezTo>
                    <a:cubicBezTo>
                      <a:pt x="32" y="47"/>
                      <a:pt x="31" y="45"/>
                      <a:pt x="31" y="45"/>
                    </a:cubicBezTo>
                    <a:cubicBezTo>
                      <a:pt x="30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5"/>
                      <a:pt x="28" y="45"/>
                      <a:pt x="28" y="46"/>
                    </a:cubicBezTo>
                    <a:cubicBezTo>
                      <a:pt x="27" y="46"/>
                      <a:pt x="27" y="46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6"/>
                      <a:pt x="26" y="46"/>
                      <a:pt x="24" y="46"/>
                    </a:cubicBezTo>
                    <a:cubicBezTo>
                      <a:pt x="21" y="47"/>
                      <a:pt x="21" y="47"/>
                      <a:pt x="20" y="47"/>
                    </a:cubicBezTo>
                    <a:cubicBezTo>
                      <a:pt x="20" y="47"/>
                      <a:pt x="19" y="47"/>
                      <a:pt x="18" y="48"/>
                    </a:cubicBezTo>
                    <a:cubicBezTo>
                      <a:pt x="17" y="48"/>
                      <a:pt x="16" y="48"/>
                      <a:pt x="15" y="48"/>
                    </a:cubicBezTo>
                    <a:cubicBezTo>
                      <a:pt x="14" y="49"/>
                      <a:pt x="13" y="49"/>
                      <a:pt x="13" y="49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0" y="49"/>
                    </a:cubicBezTo>
                    <a:cubicBezTo>
                      <a:pt x="7" y="50"/>
                      <a:pt x="6" y="50"/>
                      <a:pt x="6" y="50"/>
                    </a:cubicBezTo>
                    <a:cubicBezTo>
                      <a:pt x="5" y="50"/>
                      <a:pt x="2" y="51"/>
                      <a:pt x="2" y="51"/>
                    </a:cubicBezTo>
                    <a:cubicBezTo>
                      <a:pt x="2" y="51"/>
                      <a:pt x="2" y="52"/>
                      <a:pt x="3" y="53"/>
                    </a:cubicBezTo>
                    <a:cubicBezTo>
                      <a:pt x="3" y="54"/>
                      <a:pt x="4" y="57"/>
                      <a:pt x="5" y="63"/>
                    </a:cubicBezTo>
                    <a:cubicBezTo>
                      <a:pt x="5" y="67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4"/>
                    </a:cubicBezTo>
                    <a:cubicBezTo>
                      <a:pt x="7" y="74"/>
                      <a:pt x="7" y="75"/>
                      <a:pt x="7" y="77"/>
                    </a:cubicBezTo>
                    <a:cubicBezTo>
                      <a:pt x="7" y="79"/>
                      <a:pt x="7" y="79"/>
                      <a:pt x="8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80"/>
                      <a:pt x="8" y="80"/>
                      <a:pt x="9" y="80"/>
                    </a:cubicBezTo>
                    <a:cubicBezTo>
                      <a:pt x="9" y="80"/>
                      <a:pt x="9" y="80"/>
                      <a:pt x="9" y="79"/>
                    </a:cubicBezTo>
                    <a:close/>
                    <a:moveTo>
                      <a:pt x="10" y="62"/>
                    </a:moveTo>
                    <a:cubicBezTo>
                      <a:pt x="10" y="62"/>
                      <a:pt x="9" y="62"/>
                      <a:pt x="8" y="62"/>
                    </a:cubicBezTo>
                    <a:cubicBezTo>
                      <a:pt x="7" y="62"/>
                      <a:pt x="7" y="62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0"/>
                    </a:cubicBezTo>
                    <a:cubicBezTo>
                      <a:pt x="5" y="58"/>
                      <a:pt x="5" y="56"/>
                      <a:pt x="4" y="55"/>
                    </a:cubicBezTo>
                    <a:cubicBezTo>
                      <a:pt x="4" y="54"/>
                      <a:pt x="4" y="53"/>
                      <a:pt x="4" y="53"/>
                    </a:cubicBezTo>
                    <a:cubicBezTo>
                      <a:pt x="4" y="52"/>
                      <a:pt x="4" y="52"/>
                      <a:pt x="4" y="53"/>
                    </a:cubicBezTo>
                    <a:cubicBezTo>
                      <a:pt x="5" y="53"/>
                      <a:pt x="5" y="53"/>
                      <a:pt x="5" y="52"/>
                    </a:cubicBezTo>
                    <a:cubicBezTo>
                      <a:pt x="5" y="52"/>
                      <a:pt x="6" y="52"/>
                      <a:pt x="8" y="52"/>
                    </a:cubicBezTo>
                    <a:cubicBezTo>
                      <a:pt x="9" y="52"/>
                      <a:pt x="10" y="52"/>
                      <a:pt x="11" y="52"/>
                    </a:cubicBezTo>
                    <a:cubicBezTo>
                      <a:pt x="12" y="51"/>
                      <a:pt x="13" y="52"/>
                      <a:pt x="13" y="53"/>
                    </a:cubicBezTo>
                    <a:cubicBezTo>
                      <a:pt x="13" y="54"/>
                      <a:pt x="13" y="55"/>
                      <a:pt x="13" y="56"/>
                    </a:cubicBezTo>
                    <a:cubicBezTo>
                      <a:pt x="14" y="56"/>
                      <a:pt x="14" y="57"/>
                      <a:pt x="14" y="57"/>
                    </a:cubicBezTo>
                    <a:cubicBezTo>
                      <a:pt x="14" y="57"/>
                      <a:pt x="14" y="59"/>
                      <a:pt x="14" y="59"/>
                    </a:cubicBezTo>
                    <a:cubicBezTo>
                      <a:pt x="14" y="60"/>
                      <a:pt x="14" y="60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3" y="62"/>
                      <a:pt x="13" y="62"/>
                    </a:cubicBezTo>
                    <a:cubicBezTo>
                      <a:pt x="13" y="62"/>
                      <a:pt x="12" y="62"/>
                      <a:pt x="12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0" y="62"/>
                      <a:pt x="10" y="62"/>
                      <a:pt x="10" y="62"/>
                    </a:cubicBezTo>
                    <a:close/>
                    <a:moveTo>
                      <a:pt x="13" y="59"/>
                    </a:moveTo>
                    <a:cubicBezTo>
                      <a:pt x="13" y="58"/>
                      <a:pt x="13" y="58"/>
                      <a:pt x="12" y="58"/>
                    </a:cubicBezTo>
                    <a:cubicBezTo>
                      <a:pt x="12" y="57"/>
                      <a:pt x="11" y="57"/>
                      <a:pt x="10" y="58"/>
                    </a:cubicBezTo>
                    <a:cubicBezTo>
                      <a:pt x="10" y="58"/>
                      <a:pt x="10" y="58"/>
                      <a:pt x="10" y="59"/>
                    </a:cubicBezTo>
                    <a:cubicBezTo>
                      <a:pt x="10" y="61"/>
                      <a:pt x="11" y="61"/>
                      <a:pt x="12" y="60"/>
                    </a:cubicBezTo>
                    <a:cubicBezTo>
                      <a:pt x="13" y="60"/>
                      <a:pt x="13" y="60"/>
                      <a:pt x="13" y="60"/>
                    </a:cubicBezTo>
                    <a:lnTo>
                      <a:pt x="13" y="59"/>
                    </a:lnTo>
                    <a:close/>
                    <a:moveTo>
                      <a:pt x="9" y="60"/>
                    </a:moveTo>
                    <a:cubicBezTo>
                      <a:pt x="9" y="58"/>
                      <a:pt x="9" y="58"/>
                      <a:pt x="8" y="58"/>
                    </a:cubicBezTo>
                    <a:cubicBezTo>
                      <a:pt x="8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6" y="58"/>
                      <a:pt x="6" y="58"/>
                      <a:pt x="7" y="59"/>
                    </a:cubicBezTo>
                    <a:cubicBezTo>
                      <a:pt x="7" y="59"/>
                      <a:pt x="7" y="60"/>
                      <a:pt x="7" y="60"/>
                    </a:cubicBezTo>
                    <a:cubicBezTo>
                      <a:pt x="7" y="61"/>
                      <a:pt x="7" y="61"/>
                      <a:pt x="8" y="61"/>
                    </a:cubicBezTo>
                    <a:cubicBezTo>
                      <a:pt x="9" y="61"/>
                      <a:pt x="9" y="61"/>
                      <a:pt x="9" y="60"/>
                    </a:cubicBezTo>
                    <a:close/>
                    <a:moveTo>
                      <a:pt x="12" y="56"/>
                    </a:moveTo>
                    <a:cubicBezTo>
                      <a:pt x="12" y="56"/>
                      <a:pt x="12" y="56"/>
                      <a:pt x="12" y="56"/>
                    </a:cubicBezTo>
                    <a:cubicBezTo>
                      <a:pt x="12" y="55"/>
                      <a:pt x="12" y="55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1" y="53"/>
                      <a:pt x="11" y="53"/>
                      <a:pt x="10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1" y="56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2" y="56"/>
                    </a:cubicBezTo>
                    <a:close/>
                    <a:moveTo>
                      <a:pt x="8" y="56"/>
                    </a:moveTo>
                    <a:cubicBezTo>
                      <a:pt x="8" y="56"/>
                      <a:pt x="8" y="53"/>
                      <a:pt x="8" y="53"/>
                    </a:cubicBezTo>
                    <a:cubicBezTo>
                      <a:pt x="8" y="53"/>
                      <a:pt x="7" y="53"/>
                      <a:pt x="7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6" y="55"/>
                      <a:pt x="6" y="55"/>
                    </a:cubicBezTo>
                    <a:cubicBezTo>
                      <a:pt x="6" y="56"/>
                      <a:pt x="6" y="57"/>
                      <a:pt x="7" y="57"/>
                    </a:cubicBezTo>
                    <a:cubicBezTo>
                      <a:pt x="8" y="57"/>
                      <a:pt x="8" y="57"/>
                      <a:pt x="8" y="56"/>
                    </a:cubicBezTo>
                    <a:close/>
                    <a:moveTo>
                      <a:pt x="26" y="59"/>
                    </a:moveTo>
                    <a:cubicBezTo>
                      <a:pt x="25" y="59"/>
                      <a:pt x="24" y="59"/>
                      <a:pt x="24" y="59"/>
                    </a:cubicBezTo>
                    <a:cubicBezTo>
                      <a:pt x="24" y="59"/>
                      <a:pt x="24" y="58"/>
                      <a:pt x="24" y="58"/>
                    </a:cubicBezTo>
                    <a:cubicBezTo>
                      <a:pt x="25" y="57"/>
                      <a:pt x="25" y="57"/>
                      <a:pt x="24" y="57"/>
                    </a:cubicBezTo>
                    <a:cubicBezTo>
                      <a:pt x="24" y="57"/>
                      <a:pt x="24" y="57"/>
                      <a:pt x="24" y="56"/>
                    </a:cubicBezTo>
                    <a:cubicBezTo>
                      <a:pt x="25" y="56"/>
                      <a:pt x="25" y="56"/>
                      <a:pt x="24" y="56"/>
                    </a:cubicBezTo>
                    <a:cubicBezTo>
                      <a:pt x="24" y="56"/>
                      <a:pt x="24" y="55"/>
                      <a:pt x="24" y="55"/>
                    </a:cubicBezTo>
                    <a:cubicBezTo>
                      <a:pt x="24" y="54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2"/>
                    </a:cubicBezTo>
                    <a:cubicBezTo>
                      <a:pt x="24" y="52"/>
                      <a:pt x="24" y="52"/>
                      <a:pt x="23" y="52"/>
                    </a:cubicBezTo>
                    <a:cubicBezTo>
                      <a:pt x="23" y="51"/>
                      <a:pt x="23" y="50"/>
                      <a:pt x="24" y="50"/>
                    </a:cubicBezTo>
                    <a:cubicBezTo>
                      <a:pt x="24" y="49"/>
                      <a:pt x="24" y="49"/>
                      <a:pt x="25" y="50"/>
                    </a:cubicBezTo>
                    <a:cubicBezTo>
                      <a:pt x="25" y="50"/>
                      <a:pt x="26" y="50"/>
                      <a:pt x="27" y="49"/>
                    </a:cubicBezTo>
                    <a:cubicBezTo>
                      <a:pt x="28" y="49"/>
                      <a:pt x="29" y="49"/>
                      <a:pt x="29" y="49"/>
                    </a:cubicBezTo>
                    <a:cubicBezTo>
                      <a:pt x="29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8"/>
                    </a:cubicBezTo>
                    <a:cubicBezTo>
                      <a:pt x="30" y="48"/>
                      <a:pt x="30" y="48"/>
                      <a:pt x="30" y="49"/>
                    </a:cubicBezTo>
                    <a:cubicBezTo>
                      <a:pt x="31" y="49"/>
                      <a:pt x="31" y="49"/>
                      <a:pt x="31" y="52"/>
                    </a:cubicBezTo>
                    <a:cubicBezTo>
                      <a:pt x="31" y="52"/>
                      <a:pt x="31" y="53"/>
                      <a:pt x="32" y="53"/>
                    </a:cubicBezTo>
                    <a:cubicBezTo>
                      <a:pt x="32" y="53"/>
                      <a:pt x="33" y="53"/>
                      <a:pt x="32" y="53"/>
                    </a:cubicBezTo>
                    <a:cubicBezTo>
                      <a:pt x="32" y="54"/>
                      <a:pt x="32" y="54"/>
                      <a:pt x="32" y="55"/>
                    </a:cubicBezTo>
                    <a:cubicBezTo>
                      <a:pt x="32" y="55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1" y="56"/>
                      <a:pt x="31" y="55"/>
                    </a:cubicBezTo>
                    <a:cubicBezTo>
                      <a:pt x="31" y="55"/>
                      <a:pt x="31" y="55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29" y="54"/>
                      <a:pt x="29" y="54"/>
                    </a:cubicBezTo>
                    <a:cubicBezTo>
                      <a:pt x="29" y="54"/>
                      <a:pt x="29" y="55"/>
                      <a:pt x="29" y="56"/>
                    </a:cubicBezTo>
                    <a:cubicBezTo>
                      <a:pt x="29" y="57"/>
                      <a:pt x="29" y="57"/>
                      <a:pt x="31" y="57"/>
                    </a:cubicBezTo>
                    <a:cubicBezTo>
                      <a:pt x="32" y="57"/>
                      <a:pt x="33" y="57"/>
                      <a:pt x="32" y="57"/>
                    </a:cubicBezTo>
                    <a:cubicBezTo>
                      <a:pt x="32" y="58"/>
                      <a:pt x="32" y="58"/>
                      <a:pt x="31" y="58"/>
                    </a:cubicBezTo>
                    <a:cubicBezTo>
                      <a:pt x="31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28" y="58"/>
                      <a:pt x="27" y="59"/>
                    </a:cubicBezTo>
                    <a:cubicBezTo>
                      <a:pt x="27" y="59"/>
                      <a:pt x="26" y="59"/>
                      <a:pt x="26" y="59"/>
                    </a:cubicBezTo>
                    <a:close/>
                    <a:moveTo>
                      <a:pt x="29" y="57"/>
                    </a:moveTo>
                    <a:cubicBezTo>
                      <a:pt x="29" y="57"/>
                      <a:pt x="29" y="57"/>
                      <a:pt x="29" y="57"/>
                    </a:cubicBezTo>
                    <a:cubicBezTo>
                      <a:pt x="28" y="57"/>
                      <a:pt x="28" y="56"/>
                      <a:pt x="28" y="56"/>
                    </a:cubicBezTo>
                    <a:cubicBezTo>
                      <a:pt x="28" y="55"/>
                      <a:pt x="28" y="55"/>
                      <a:pt x="26" y="55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8"/>
                      <a:pt x="26" y="58"/>
                      <a:pt x="27" y="58"/>
                    </a:cubicBezTo>
                    <a:cubicBezTo>
                      <a:pt x="27" y="58"/>
                      <a:pt x="29" y="57"/>
                      <a:pt x="29" y="57"/>
                    </a:cubicBezTo>
                    <a:close/>
                    <a:moveTo>
                      <a:pt x="27" y="54"/>
                    </a:moveTo>
                    <a:cubicBezTo>
                      <a:pt x="28" y="54"/>
                      <a:pt x="28" y="54"/>
                      <a:pt x="28" y="53"/>
                    </a:cubicBezTo>
                    <a:cubicBezTo>
                      <a:pt x="28" y="53"/>
                      <a:pt x="27" y="52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4" y="51"/>
                      <a:pt x="24" y="51"/>
                      <a:pt x="24" y="52"/>
                    </a:cubicBezTo>
                    <a:cubicBezTo>
                      <a:pt x="24" y="52"/>
                      <a:pt x="24" y="52"/>
                      <a:pt x="25" y="53"/>
                    </a:cubicBezTo>
                    <a:cubicBezTo>
                      <a:pt x="25" y="55"/>
                      <a:pt x="25" y="55"/>
                      <a:pt x="26" y="54"/>
                    </a:cubicBezTo>
                    <a:cubicBezTo>
                      <a:pt x="26" y="54"/>
                      <a:pt x="27" y="54"/>
                      <a:pt x="27" y="54"/>
                    </a:cubicBezTo>
                    <a:close/>
                    <a:moveTo>
                      <a:pt x="30" y="53"/>
                    </a:moveTo>
                    <a:cubicBezTo>
                      <a:pt x="30" y="53"/>
                      <a:pt x="30" y="52"/>
                      <a:pt x="30" y="51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8" y="50"/>
                      <a:pt x="28" y="50"/>
                      <a:pt x="28" y="51"/>
                    </a:cubicBezTo>
                    <a:cubicBezTo>
                      <a:pt x="28" y="51"/>
                      <a:pt x="28" y="52"/>
                      <a:pt x="29" y="52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30" y="53"/>
                    </a:cubicBezTo>
                    <a:close/>
                    <a:moveTo>
                      <a:pt x="21" y="76"/>
                    </a:moveTo>
                    <a:cubicBezTo>
                      <a:pt x="21" y="76"/>
                      <a:pt x="21" y="76"/>
                      <a:pt x="21" y="76"/>
                    </a:cubicBezTo>
                    <a:cubicBezTo>
                      <a:pt x="22" y="76"/>
                      <a:pt x="23" y="76"/>
                      <a:pt x="23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69"/>
                      <a:pt x="23" y="68"/>
                      <a:pt x="23" y="66"/>
                    </a:cubicBezTo>
                    <a:cubicBezTo>
                      <a:pt x="23" y="66"/>
                      <a:pt x="23" y="65"/>
                      <a:pt x="22" y="64"/>
                    </a:cubicBezTo>
                    <a:cubicBezTo>
                      <a:pt x="22" y="63"/>
                      <a:pt x="22" y="63"/>
                      <a:pt x="21" y="63"/>
                    </a:cubicBezTo>
                    <a:cubicBezTo>
                      <a:pt x="21" y="64"/>
                      <a:pt x="20" y="64"/>
                      <a:pt x="19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66"/>
                      <a:pt x="18" y="67"/>
                      <a:pt x="18" y="67"/>
                    </a:cubicBezTo>
                    <a:cubicBezTo>
                      <a:pt x="18" y="67"/>
                      <a:pt x="18" y="69"/>
                      <a:pt x="19" y="71"/>
                    </a:cubicBezTo>
                    <a:cubicBezTo>
                      <a:pt x="20" y="75"/>
                      <a:pt x="20" y="76"/>
                      <a:pt x="20" y="76"/>
                    </a:cubicBezTo>
                    <a:cubicBezTo>
                      <a:pt x="20" y="76"/>
                      <a:pt x="21" y="76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lose/>
                    <a:moveTo>
                      <a:pt x="5" y="49"/>
                    </a:moveTo>
                    <a:cubicBezTo>
                      <a:pt x="6" y="49"/>
                      <a:pt x="7" y="49"/>
                      <a:pt x="7" y="49"/>
                    </a:cubicBezTo>
                    <a:cubicBezTo>
                      <a:pt x="7" y="49"/>
                      <a:pt x="8" y="49"/>
                      <a:pt x="8" y="48"/>
                    </a:cubicBezTo>
                    <a:cubicBezTo>
                      <a:pt x="8" y="48"/>
                      <a:pt x="10" y="48"/>
                      <a:pt x="14" y="47"/>
                    </a:cubicBezTo>
                    <a:cubicBezTo>
                      <a:pt x="17" y="47"/>
                      <a:pt x="20" y="46"/>
                      <a:pt x="20" y="46"/>
                    </a:cubicBezTo>
                    <a:cubicBezTo>
                      <a:pt x="20" y="46"/>
                      <a:pt x="21" y="46"/>
                      <a:pt x="23" y="45"/>
                    </a:cubicBezTo>
                    <a:cubicBezTo>
                      <a:pt x="25" y="45"/>
                      <a:pt x="27" y="45"/>
                      <a:pt x="27" y="44"/>
                    </a:cubicBezTo>
                    <a:cubicBezTo>
                      <a:pt x="28" y="44"/>
                      <a:pt x="29" y="44"/>
                      <a:pt x="29" y="44"/>
                    </a:cubicBezTo>
                    <a:cubicBezTo>
                      <a:pt x="31" y="44"/>
                      <a:pt x="31" y="43"/>
                      <a:pt x="30" y="42"/>
                    </a:cubicBezTo>
                    <a:cubicBezTo>
                      <a:pt x="29" y="42"/>
                      <a:pt x="28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7" y="41"/>
                      <a:pt x="27" y="41"/>
                    </a:cubicBezTo>
                    <a:cubicBezTo>
                      <a:pt x="27" y="41"/>
                      <a:pt x="26" y="39"/>
                      <a:pt x="26" y="39"/>
                    </a:cubicBezTo>
                    <a:cubicBezTo>
                      <a:pt x="26" y="39"/>
                      <a:pt x="25" y="39"/>
                      <a:pt x="25" y="39"/>
                    </a:cubicBezTo>
                    <a:cubicBezTo>
                      <a:pt x="25" y="38"/>
                      <a:pt x="24" y="38"/>
                      <a:pt x="24" y="37"/>
                    </a:cubicBezTo>
                    <a:cubicBezTo>
                      <a:pt x="23" y="36"/>
                      <a:pt x="22" y="35"/>
                      <a:pt x="22" y="35"/>
                    </a:cubicBezTo>
                    <a:cubicBezTo>
                      <a:pt x="22" y="35"/>
                      <a:pt x="21" y="35"/>
                      <a:pt x="21" y="34"/>
                    </a:cubicBezTo>
                    <a:cubicBezTo>
                      <a:pt x="21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8" y="32"/>
                    </a:cubicBezTo>
                    <a:cubicBezTo>
                      <a:pt x="18" y="32"/>
                      <a:pt x="17" y="31"/>
                      <a:pt x="17" y="31"/>
                    </a:cubicBezTo>
                    <a:cubicBezTo>
                      <a:pt x="17" y="30"/>
                      <a:pt x="15" y="29"/>
                      <a:pt x="14" y="28"/>
                    </a:cubicBezTo>
                    <a:cubicBezTo>
                      <a:pt x="14" y="28"/>
                      <a:pt x="14" y="28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9"/>
                      <a:pt x="12" y="29"/>
                    </a:cubicBezTo>
                    <a:cubicBezTo>
                      <a:pt x="12" y="29"/>
                      <a:pt x="11" y="30"/>
                      <a:pt x="11" y="31"/>
                    </a:cubicBezTo>
                    <a:cubicBezTo>
                      <a:pt x="11" y="31"/>
                      <a:pt x="11" y="32"/>
                      <a:pt x="11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3"/>
                      <a:pt x="10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6"/>
                    </a:cubicBezTo>
                    <a:cubicBezTo>
                      <a:pt x="9" y="36"/>
                      <a:pt x="8" y="37"/>
                      <a:pt x="8" y="37"/>
                    </a:cubicBezTo>
                    <a:cubicBezTo>
                      <a:pt x="8" y="38"/>
                      <a:pt x="7" y="40"/>
                      <a:pt x="6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3"/>
                    </a:cubicBezTo>
                    <a:cubicBezTo>
                      <a:pt x="5" y="43"/>
                      <a:pt x="5" y="44"/>
                      <a:pt x="5" y="44"/>
                    </a:cubicBezTo>
                    <a:cubicBezTo>
                      <a:pt x="5" y="45"/>
                      <a:pt x="4" y="46"/>
                      <a:pt x="4" y="46"/>
                    </a:cubicBezTo>
                    <a:cubicBezTo>
                      <a:pt x="4" y="47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4" y="49"/>
                      <a:pt x="5" y="49"/>
                      <a:pt x="5" y="49"/>
                    </a:cubicBezTo>
                    <a:close/>
                    <a:moveTo>
                      <a:pt x="5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6" y="39"/>
                      <a:pt x="5" y="39"/>
                    </a:cubicBezTo>
                    <a:cubicBezTo>
                      <a:pt x="5" y="39"/>
                      <a:pt x="7" y="37"/>
                      <a:pt x="7" y="36"/>
                    </a:cubicBezTo>
                    <a:cubicBezTo>
                      <a:pt x="7" y="36"/>
                      <a:pt x="7" y="35"/>
                      <a:pt x="7" y="34"/>
                    </a:cubicBezTo>
                    <a:cubicBezTo>
                      <a:pt x="7" y="34"/>
                      <a:pt x="7" y="33"/>
                      <a:pt x="7" y="32"/>
                    </a:cubicBezTo>
                    <a:cubicBezTo>
                      <a:pt x="6" y="32"/>
                      <a:pt x="6" y="32"/>
                      <a:pt x="6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5" y="31"/>
                      <a:pt x="5" y="31"/>
                    </a:cubicBezTo>
                    <a:cubicBezTo>
                      <a:pt x="4" y="31"/>
                      <a:pt x="4" y="31"/>
                      <a:pt x="3" y="31"/>
                    </a:cubicBezTo>
                    <a:cubicBezTo>
                      <a:pt x="3" y="32"/>
                      <a:pt x="2" y="32"/>
                      <a:pt x="2" y="32"/>
                    </a:cubicBezTo>
                    <a:cubicBezTo>
                      <a:pt x="2" y="32"/>
                      <a:pt x="3" y="35"/>
                      <a:pt x="3" y="36"/>
                    </a:cubicBezTo>
                    <a:cubicBezTo>
                      <a:pt x="4" y="37"/>
                      <a:pt x="4" y="37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40"/>
                    </a:cubicBez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834"/>
              <p:cNvSpPr>
                <a:spLocks noEditPoints="1"/>
              </p:cNvSpPr>
              <p:nvPr/>
            </p:nvSpPr>
            <p:spPr bwMode="auto">
              <a:xfrm>
                <a:off x="540" y="683"/>
                <a:ext cx="53" cy="46"/>
              </a:xfrm>
              <a:custGeom>
                <a:avLst/>
                <a:gdLst>
                  <a:gd name="T0" fmla="*/ 59 w 70"/>
                  <a:gd name="T1" fmla="*/ 57 h 60"/>
                  <a:gd name="T2" fmla="*/ 50 w 70"/>
                  <a:gd name="T3" fmla="*/ 54 h 60"/>
                  <a:gd name="T4" fmla="*/ 42 w 70"/>
                  <a:gd name="T5" fmla="*/ 50 h 60"/>
                  <a:gd name="T6" fmla="*/ 39 w 70"/>
                  <a:gd name="T7" fmla="*/ 46 h 60"/>
                  <a:gd name="T8" fmla="*/ 36 w 70"/>
                  <a:gd name="T9" fmla="*/ 44 h 60"/>
                  <a:gd name="T10" fmla="*/ 31 w 70"/>
                  <a:gd name="T11" fmla="*/ 40 h 60"/>
                  <a:gd name="T12" fmla="*/ 23 w 70"/>
                  <a:gd name="T13" fmla="*/ 33 h 60"/>
                  <a:gd name="T14" fmla="*/ 12 w 70"/>
                  <a:gd name="T15" fmla="*/ 23 h 60"/>
                  <a:gd name="T16" fmla="*/ 0 w 70"/>
                  <a:gd name="T17" fmla="*/ 12 h 60"/>
                  <a:gd name="T18" fmla="*/ 2 w 70"/>
                  <a:gd name="T19" fmla="*/ 6 h 60"/>
                  <a:gd name="T20" fmla="*/ 12 w 70"/>
                  <a:gd name="T21" fmla="*/ 0 h 60"/>
                  <a:gd name="T22" fmla="*/ 15 w 70"/>
                  <a:gd name="T23" fmla="*/ 4 h 60"/>
                  <a:gd name="T24" fmla="*/ 19 w 70"/>
                  <a:gd name="T25" fmla="*/ 7 h 60"/>
                  <a:gd name="T26" fmla="*/ 25 w 70"/>
                  <a:gd name="T27" fmla="*/ 13 h 60"/>
                  <a:gd name="T28" fmla="*/ 32 w 70"/>
                  <a:gd name="T29" fmla="*/ 19 h 60"/>
                  <a:gd name="T30" fmla="*/ 38 w 70"/>
                  <a:gd name="T31" fmla="*/ 24 h 60"/>
                  <a:gd name="T32" fmla="*/ 42 w 70"/>
                  <a:gd name="T33" fmla="*/ 27 h 60"/>
                  <a:gd name="T34" fmla="*/ 45 w 70"/>
                  <a:gd name="T35" fmla="*/ 29 h 60"/>
                  <a:gd name="T36" fmla="*/ 48 w 70"/>
                  <a:gd name="T37" fmla="*/ 32 h 60"/>
                  <a:gd name="T38" fmla="*/ 52 w 70"/>
                  <a:gd name="T39" fmla="*/ 36 h 60"/>
                  <a:gd name="T40" fmla="*/ 54 w 70"/>
                  <a:gd name="T41" fmla="*/ 38 h 60"/>
                  <a:gd name="T42" fmla="*/ 56 w 70"/>
                  <a:gd name="T43" fmla="*/ 40 h 60"/>
                  <a:gd name="T44" fmla="*/ 62 w 70"/>
                  <a:gd name="T45" fmla="*/ 47 h 60"/>
                  <a:gd name="T46" fmla="*/ 68 w 70"/>
                  <a:gd name="T47" fmla="*/ 55 h 60"/>
                  <a:gd name="T48" fmla="*/ 66 w 70"/>
                  <a:gd name="T49" fmla="*/ 57 h 60"/>
                  <a:gd name="T50" fmla="*/ 64 w 70"/>
                  <a:gd name="T51" fmla="*/ 57 h 60"/>
                  <a:gd name="T52" fmla="*/ 62 w 70"/>
                  <a:gd name="T53" fmla="*/ 53 h 60"/>
                  <a:gd name="T54" fmla="*/ 55 w 70"/>
                  <a:gd name="T55" fmla="*/ 43 h 60"/>
                  <a:gd name="T56" fmla="*/ 50 w 70"/>
                  <a:gd name="T57" fmla="*/ 46 h 60"/>
                  <a:gd name="T58" fmla="*/ 46 w 70"/>
                  <a:gd name="T59" fmla="*/ 50 h 60"/>
                  <a:gd name="T60" fmla="*/ 55 w 70"/>
                  <a:gd name="T61" fmla="*/ 54 h 60"/>
                  <a:gd name="T62" fmla="*/ 43 w 70"/>
                  <a:gd name="T63" fmla="*/ 46 h 60"/>
                  <a:gd name="T64" fmla="*/ 37 w 70"/>
                  <a:gd name="T65" fmla="*/ 40 h 60"/>
                  <a:gd name="T66" fmla="*/ 25 w 70"/>
                  <a:gd name="T67" fmla="*/ 28 h 60"/>
                  <a:gd name="T68" fmla="*/ 6 w 70"/>
                  <a:gd name="T69" fmla="*/ 10 h 60"/>
                  <a:gd name="T70" fmla="*/ 9 w 70"/>
                  <a:gd name="T71" fmla="*/ 16 h 60"/>
                  <a:gd name="T72" fmla="*/ 17 w 70"/>
                  <a:gd name="T73" fmla="*/ 24 h 60"/>
                  <a:gd name="T74" fmla="*/ 24 w 70"/>
                  <a:gd name="T75" fmla="*/ 30 h 60"/>
                  <a:gd name="T76" fmla="*/ 33 w 70"/>
                  <a:gd name="T77" fmla="*/ 38 h 60"/>
                  <a:gd name="T78" fmla="*/ 44 w 70"/>
                  <a:gd name="T79" fmla="*/ 46 h 60"/>
                  <a:gd name="T80" fmla="*/ 38 w 70"/>
                  <a:gd name="T81" fmla="*/ 33 h 60"/>
                  <a:gd name="T82" fmla="*/ 29 w 70"/>
                  <a:gd name="T83" fmla="*/ 26 h 60"/>
                  <a:gd name="T84" fmla="*/ 21 w 70"/>
                  <a:gd name="T85" fmla="*/ 17 h 60"/>
                  <a:gd name="T86" fmla="*/ 9 w 70"/>
                  <a:gd name="T87" fmla="*/ 6 h 60"/>
                  <a:gd name="T88" fmla="*/ 7 w 70"/>
                  <a:gd name="T89" fmla="*/ 7 h 60"/>
                  <a:gd name="T90" fmla="*/ 22 w 70"/>
                  <a:gd name="T91" fmla="*/ 22 h 60"/>
                  <a:gd name="T92" fmla="*/ 35 w 70"/>
                  <a:gd name="T93" fmla="*/ 35 h 60"/>
                  <a:gd name="T94" fmla="*/ 42 w 70"/>
                  <a:gd name="T95" fmla="*/ 42 h 60"/>
                  <a:gd name="T96" fmla="*/ 46 w 70"/>
                  <a:gd name="T97" fmla="*/ 45 h 60"/>
                  <a:gd name="T98" fmla="*/ 46 w 70"/>
                  <a:gd name="T99" fmla="*/ 34 h 60"/>
                  <a:gd name="T100" fmla="*/ 42 w 70"/>
                  <a:gd name="T101" fmla="*/ 30 h 60"/>
                  <a:gd name="T102" fmla="*/ 34 w 70"/>
                  <a:gd name="T103" fmla="*/ 23 h 60"/>
                  <a:gd name="T104" fmla="*/ 25 w 70"/>
                  <a:gd name="T105" fmla="*/ 15 h 60"/>
                  <a:gd name="T106" fmla="*/ 16 w 70"/>
                  <a:gd name="T107" fmla="*/ 6 h 60"/>
                  <a:gd name="T108" fmla="*/ 11 w 70"/>
                  <a:gd name="T109" fmla="*/ 3 h 60"/>
                  <a:gd name="T110" fmla="*/ 15 w 70"/>
                  <a:gd name="T111" fmla="*/ 9 h 60"/>
                  <a:gd name="T112" fmla="*/ 22 w 70"/>
                  <a:gd name="T113" fmla="*/ 15 h 60"/>
                  <a:gd name="T114" fmla="*/ 35 w 70"/>
                  <a:gd name="T115" fmla="*/ 28 h 60"/>
                  <a:gd name="T116" fmla="*/ 40 w 70"/>
                  <a:gd name="T117" fmla="*/ 33 h 60"/>
                  <a:gd name="T118" fmla="*/ 47 w 70"/>
                  <a:gd name="T119" fmla="*/ 38 h 60"/>
                  <a:gd name="T120" fmla="*/ 51 w 70"/>
                  <a:gd name="T121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60">
                    <a:moveTo>
                      <a:pt x="68" y="60"/>
                    </a:move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60"/>
                      <a:pt x="65" y="60"/>
                      <a:pt x="64" y="59"/>
                    </a:cubicBezTo>
                    <a:cubicBezTo>
                      <a:pt x="64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2" y="59"/>
                    </a:cubicBezTo>
                    <a:cubicBezTo>
                      <a:pt x="62" y="59"/>
                      <a:pt x="61" y="58"/>
                      <a:pt x="61" y="58"/>
                    </a:cubicBezTo>
                    <a:cubicBezTo>
                      <a:pt x="59" y="58"/>
                      <a:pt x="59" y="58"/>
                      <a:pt x="59" y="57"/>
                    </a:cubicBezTo>
                    <a:cubicBezTo>
                      <a:pt x="59" y="57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6" y="57"/>
                      <a:pt x="56" y="56"/>
                      <a:pt x="56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4" y="56"/>
                      <a:pt x="52" y="55"/>
                    </a:cubicBezTo>
                    <a:cubicBezTo>
                      <a:pt x="51" y="54"/>
                      <a:pt x="50" y="54"/>
                      <a:pt x="50" y="54"/>
                    </a:cubicBezTo>
                    <a:cubicBezTo>
                      <a:pt x="49" y="54"/>
                      <a:pt x="49" y="53"/>
                      <a:pt x="49" y="53"/>
                    </a:cubicBezTo>
                    <a:cubicBezTo>
                      <a:pt x="49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7" y="52"/>
                    </a:cubicBezTo>
                    <a:cubicBezTo>
                      <a:pt x="46" y="52"/>
                      <a:pt x="46" y="52"/>
                      <a:pt x="45" y="52"/>
                    </a:cubicBezTo>
                    <a:cubicBezTo>
                      <a:pt x="45" y="52"/>
                      <a:pt x="44" y="51"/>
                      <a:pt x="44" y="51"/>
                    </a:cubicBezTo>
                    <a:cubicBezTo>
                      <a:pt x="44" y="51"/>
                      <a:pt x="43" y="51"/>
                      <a:pt x="43" y="51"/>
                    </a:cubicBezTo>
                    <a:cubicBezTo>
                      <a:pt x="43" y="51"/>
                      <a:pt x="43" y="51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0"/>
                      <a:pt x="41" y="50"/>
                      <a:pt x="41" y="49"/>
                    </a:cubicBezTo>
                    <a:cubicBezTo>
                      <a:pt x="41" y="49"/>
                      <a:pt x="41" y="49"/>
                      <a:pt x="40" y="49"/>
                    </a:cubicBezTo>
                    <a:cubicBezTo>
                      <a:pt x="40" y="49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6"/>
                      <a:pt x="39" y="46"/>
                    </a:cubicBezTo>
                    <a:cubicBezTo>
                      <a:pt x="39" y="47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7" y="46"/>
                    </a:cubicBezTo>
                    <a:cubicBezTo>
                      <a:pt x="37" y="46"/>
                      <a:pt x="37" y="46"/>
                      <a:pt x="37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7" y="45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5" y="44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4" y="43"/>
                      <a:pt x="34" y="43"/>
                    </a:cubicBezTo>
                    <a:cubicBezTo>
                      <a:pt x="34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1" y="40"/>
                      <a:pt x="31" y="40"/>
                    </a:cubicBezTo>
                    <a:cubicBezTo>
                      <a:pt x="31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29" y="38"/>
                      <a:pt x="29" y="38"/>
                    </a:cubicBezTo>
                    <a:cubicBezTo>
                      <a:pt x="29" y="38"/>
                      <a:pt x="28" y="38"/>
                      <a:pt x="28" y="37"/>
                    </a:cubicBezTo>
                    <a:cubicBezTo>
                      <a:pt x="27" y="37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5" y="35"/>
                    </a:cubicBezTo>
                    <a:cubicBezTo>
                      <a:pt x="24" y="34"/>
                      <a:pt x="24" y="33"/>
                      <a:pt x="23" y="33"/>
                    </a:cubicBezTo>
                    <a:cubicBezTo>
                      <a:pt x="22" y="32"/>
                      <a:pt x="22" y="32"/>
                      <a:pt x="21" y="31"/>
                    </a:cubicBezTo>
                    <a:cubicBezTo>
                      <a:pt x="21" y="31"/>
                      <a:pt x="21" y="30"/>
                      <a:pt x="21" y="31"/>
                    </a:cubicBezTo>
                    <a:cubicBezTo>
                      <a:pt x="21" y="31"/>
                      <a:pt x="19" y="30"/>
                      <a:pt x="18" y="29"/>
                    </a:cubicBezTo>
                    <a:cubicBezTo>
                      <a:pt x="18" y="28"/>
                      <a:pt x="17" y="27"/>
                      <a:pt x="17" y="27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5" y="26"/>
                      <a:pt x="14" y="25"/>
                      <a:pt x="14" y="25"/>
                    </a:cubicBezTo>
                    <a:cubicBezTo>
                      <a:pt x="13" y="25"/>
                      <a:pt x="12" y="24"/>
                      <a:pt x="12" y="23"/>
                    </a:cubicBezTo>
                    <a:cubicBezTo>
                      <a:pt x="12" y="22"/>
                      <a:pt x="12" y="22"/>
                      <a:pt x="11" y="22"/>
                    </a:cubicBezTo>
                    <a:cubicBezTo>
                      <a:pt x="11" y="22"/>
                      <a:pt x="10" y="21"/>
                      <a:pt x="10" y="20"/>
                    </a:cubicBezTo>
                    <a:cubicBezTo>
                      <a:pt x="9" y="20"/>
                      <a:pt x="8" y="18"/>
                      <a:pt x="7" y="18"/>
                    </a:cubicBezTo>
                    <a:cubicBezTo>
                      <a:pt x="6" y="17"/>
                      <a:pt x="6" y="17"/>
                      <a:pt x="5" y="16"/>
                    </a:cubicBezTo>
                    <a:cubicBezTo>
                      <a:pt x="4" y="15"/>
                      <a:pt x="3" y="14"/>
                      <a:pt x="3" y="14"/>
                    </a:cubicBezTo>
                    <a:cubicBezTo>
                      <a:pt x="3" y="14"/>
                      <a:pt x="2" y="14"/>
                      <a:pt x="1" y="13"/>
                    </a:cubicBezTo>
                    <a:cubicBezTo>
                      <a:pt x="1" y="12"/>
                      <a:pt x="1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9"/>
                      <a:pt x="0" y="9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7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5" y="1"/>
                      <a:pt x="15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5" y="4"/>
                      <a:pt x="15" y="4"/>
                    </a:cubicBezTo>
                    <a:cubicBezTo>
                      <a:pt x="15" y="3"/>
                      <a:pt x="16" y="4"/>
                      <a:pt x="16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5"/>
                      <a:pt x="18" y="5"/>
                      <a:pt x="17" y="5"/>
                    </a:cubicBezTo>
                    <a:cubicBezTo>
                      <a:pt x="17" y="5"/>
                      <a:pt x="17" y="5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5" y="12"/>
                    </a:cubicBezTo>
                    <a:cubicBezTo>
                      <a:pt x="25" y="12"/>
                      <a:pt x="26" y="12"/>
                      <a:pt x="25" y="13"/>
                    </a:cubicBezTo>
                    <a:cubicBezTo>
                      <a:pt x="25" y="13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30" y="18"/>
                    </a:cubicBezTo>
                    <a:cubicBezTo>
                      <a:pt x="31" y="18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2" y="20"/>
                      <a:pt x="32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1"/>
                      <a:pt x="34" y="21"/>
                    </a:cubicBezTo>
                    <a:cubicBezTo>
                      <a:pt x="34" y="22"/>
                      <a:pt x="35" y="22"/>
                      <a:pt x="35" y="22"/>
                    </a:cubicBezTo>
                    <a:cubicBezTo>
                      <a:pt x="35" y="22"/>
                      <a:pt x="37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5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6"/>
                      <a:pt x="41" y="26"/>
                      <a:pt x="41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9"/>
                      <a:pt x="44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30"/>
                      <a:pt x="45" y="30"/>
                      <a:pt x="45" y="29"/>
                    </a:cubicBezTo>
                    <a:cubicBezTo>
                      <a:pt x="45" y="29"/>
                      <a:pt x="45" y="29"/>
                      <a:pt x="46" y="30"/>
                    </a:cubicBezTo>
                    <a:cubicBezTo>
                      <a:pt x="47" y="31"/>
                      <a:pt x="47" y="31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8" y="32"/>
                      <a:pt x="48" y="32"/>
                    </a:cubicBezTo>
                    <a:cubicBezTo>
                      <a:pt x="48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50" y="34"/>
                      <a:pt x="50" y="34"/>
                    </a:cubicBezTo>
                    <a:cubicBezTo>
                      <a:pt x="50" y="34"/>
                      <a:pt x="51" y="35"/>
                      <a:pt x="51" y="35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5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3" y="37"/>
                      <a:pt x="52" y="37"/>
                    </a:cubicBezTo>
                    <a:cubicBezTo>
                      <a:pt x="52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8"/>
                    </a:cubicBezTo>
                    <a:cubicBezTo>
                      <a:pt x="53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40"/>
                      <a:pt x="55" y="40"/>
                      <a:pt x="55" y="39"/>
                    </a:cubicBezTo>
                    <a:cubicBezTo>
                      <a:pt x="55" y="39"/>
                      <a:pt x="55" y="39"/>
                      <a:pt x="55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7" y="40"/>
                      <a:pt x="57" y="40"/>
                      <a:pt x="58" y="41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4"/>
                      <a:pt x="60" y="44"/>
                      <a:pt x="60" y="45"/>
                    </a:cubicBezTo>
                    <a:cubicBezTo>
                      <a:pt x="60" y="45"/>
                      <a:pt x="62" y="47"/>
                      <a:pt x="62" y="47"/>
                    </a:cubicBezTo>
                    <a:cubicBezTo>
                      <a:pt x="62" y="48"/>
                      <a:pt x="62" y="48"/>
                      <a:pt x="63" y="48"/>
                    </a:cubicBezTo>
                    <a:cubicBezTo>
                      <a:pt x="63" y="48"/>
                      <a:pt x="63" y="48"/>
                      <a:pt x="63" y="49"/>
                    </a:cubicBezTo>
                    <a:cubicBezTo>
                      <a:pt x="63" y="49"/>
                      <a:pt x="63" y="49"/>
                      <a:pt x="64" y="49"/>
                    </a:cubicBezTo>
                    <a:cubicBezTo>
                      <a:pt x="64" y="49"/>
                      <a:pt x="64" y="49"/>
                      <a:pt x="64" y="50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8" y="54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68" y="56"/>
                      <a:pt x="69" y="56"/>
                    </a:cubicBezTo>
                    <a:cubicBezTo>
                      <a:pt x="69" y="57"/>
                      <a:pt x="69" y="57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9"/>
                      <a:pt x="68" y="60"/>
                      <a:pt x="68" y="60"/>
                    </a:cubicBezTo>
                    <a:close/>
                    <a:moveTo>
                      <a:pt x="66" y="57"/>
                    </a:moveTo>
                    <a:cubicBezTo>
                      <a:pt x="66" y="57"/>
                      <a:pt x="66" y="56"/>
                      <a:pt x="65" y="56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5"/>
                      <a:pt x="64" y="54"/>
                      <a:pt x="64" y="54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2" y="56"/>
                      <a:pt x="62" y="57"/>
                      <a:pt x="63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7"/>
                      <a:pt x="64" y="58"/>
                    </a:cubicBezTo>
                    <a:cubicBezTo>
                      <a:pt x="64" y="58"/>
                      <a:pt x="65" y="58"/>
                      <a:pt x="65" y="58"/>
                    </a:cubicBezTo>
                    <a:cubicBezTo>
                      <a:pt x="65" y="58"/>
                      <a:pt x="66" y="58"/>
                      <a:pt x="66" y="58"/>
                    </a:cubicBezTo>
                    <a:cubicBezTo>
                      <a:pt x="66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6" y="57"/>
                    </a:cubicBezTo>
                    <a:close/>
                    <a:moveTo>
                      <a:pt x="60" y="55"/>
                    </a:moveTo>
                    <a:cubicBezTo>
                      <a:pt x="60" y="55"/>
                      <a:pt x="61" y="54"/>
                      <a:pt x="62" y="53"/>
                    </a:cubicBezTo>
                    <a:cubicBezTo>
                      <a:pt x="62" y="53"/>
                      <a:pt x="63" y="52"/>
                      <a:pt x="63" y="52"/>
                    </a:cubicBezTo>
                    <a:cubicBezTo>
                      <a:pt x="63" y="52"/>
                      <a:pt x="62" y="52"/>
                      <a:pt x="61" y="51"/>
                    </a:cubicBezTo>
                    <a:cubicBezTo>
                      <a:pt x="60" y="49"/>
                      <a:pt x="59" y="48"/>
                      <a:pt x="59" y="47"/>
                    </a:cubicBezTo>
                    <a:cubicBezTo>
                      <a:pt x="58" y="46"/>
                      <a:pt x="58" y="45"/>
                      <a:pt x="57" y="46"/>
                    </a:cubicBezTo>
                    <a:cubicBezTo>
                      <a:pt x="57" y="46"/>
                      <a:pt x="57" y="46"/>
                      <a:pt x="57" y="45"/>
                    </a:cubicBezTo>
                    <a:cubicBezTo>
                      <a:pt x="57" y="45"/>
                      <a:pt x="56" y="44"/>
                      <a:pt x="56" y="43"/>
                    </a:cubicBezTo>
                    <a:cubicBezTo>
                      <a:pt x="55" y="43"/>
                      <a:pt x="55" y="42"/>
                      <a:pt x="55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5"/>
                      <a:pt x="53" y="46"/>
                      <a:pt x="52" y="45"/>
                    </a:cubicBezTo>
                    <a:cubicBezTo>
                      <a:pt x="51" y="45"/>
                      <a:pt x="51" y="45"/>
                      <a:pt x="51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7"/>
                      <a:pt x="50" y="47"/>
                    </a:cubicBezTo>
                    <a:cubicBezTo>
                      <a:pt x="51" y="47"/>
                      <a:pt x="50" y="48"/>
                      <a:pt x="49" y="48"/>
                    </a:cubicBezTo>
                    <a:cubicBezTo>
                      <a:pt x="49" y="49"/>
                      <a:pt x="48" y="49"/>
                      <a:pt x="48" y="49"/>
                    </a:cubicBezTo>
                    <a:cubicBezTo>
                      <a:pt x="48" y="49"/>
                      <a:pt x="47" y="48"/>
                      <a:pt x="47" y="49"/>
                    </a:cubicBezTo>
                    <a:cubicBezTo>
                      <a:pt x="47" y="49"/>
                      <a:pt x="47" y="49"/>
                      <a:pt x="47" y="48"/>
                    </a:cubicBezTo>
                    <a:cubicBezTo>
                      <a:pt x="47" y="48"/>
                      <a:pt x="46" y="48"/>
                      <a:pt x="46" y="49"/>
                    </a:cubicBezTo>
                    <a:cubicBezTo>
                      <a:pt x="46" y="49"/>
                      <a:pt x="46" y="50"/>
                      <a:pt x="46" y="50"/>
                    </a:cubicBezTo>
                    <a:cubicBezTo>
                      <a:pt x="46" y="50"/>
                      <a:pt x="47" y="50"/>
                      <a:pt x="48" y="51"/>
                    </a:cubicBezTo>
                    <a:cubicBezTo>
                      <a:pt x="49" y="51"/>
                      <a:pt x="50" y="52"/>
                      <a:pt x="50" y="52"/>
                    </a:cubicBezTo>
                    <a:cubicBezTo>
                      <a:pt x="50" y="52"/>
                      <a:pt x="51" y="52"/>
                      <a:pt x="51" y="52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51" y="52"/>
                      <a:pt x="52" y="52"/>
                      <a:pt x="52" y="53"/>
                    </a:cubicBezTo>
                    <a:cubicBezTo>
                      <a:pt x="53" y="53"/>
                      <a:pt x="54" y="53"/>
                      <a:pt x="54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4"/>
                      <a:pt x="55" y="54"/>
                      <a:pt x="56" y="54"/>
                    </a:cubicBezTo>
                    <a:cubicBezTo>
                      <a:pt x="56" y="54"/>
                      <a:pt x="56" y="55"/>
                      <a:pt x="57" y="55"/>
                    </a:cubicBezTo>
                    <a:cubicBezTo>
                      <a:pt x="57" y="55"/>
                      <a:pt x="58" y="55"/>
                      <a:pt x="58" y="55"/>
                    </a:cubicBezTo>
                    <a:cubicBezTo>
                      <a:pt x="58" y="55"/>
                      <a:pt x="59" y="55"/>
                      <a:pt x="59" y="56"/>
                    </a:cubicBezTo>
                    <a:cubicBezTo>
                      <a:pt x="59" y="56"/>
                      <a:pt x="59" y="56"/>
                      <a:pt x="60" y="55"/>
                    </a:cubicBezTo>
                    <a:close/>
                    <a:moveTo>
                      <a:pt x="44" y="46"/>
                    </a:moveTo>
                    <a:cubicBezTo>
                      <a:pt x="44" y="46"/>
                      <a:pt x="44" y="46"/>
                      <a:pt x="43" y="46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2" y="44"/>
                      <a:pt x="42" y="44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2"/>
                      <a:pt x="41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38" y="41"/>
                      <a:pt x="37" y="40"/>
                    </a:cubicBezTo>
                    <a:cubicBezTo>
                      <a:pt x="37" y="39"/>
                      <a:pt x="36" y="39"/>
                      <a:pt x="36" y="39"/>
                    </a:cubicBezTo>
                    <a:cubicBezTo>
                      <a:pt x="36" y="38"/>
                      <a:pt x="35" y="38"/>
                      <a:pt x="34" y="37"/>
                    </a:cubicBezTo>
                    <a:cubicBezTo>
                      <a:pt x="33" y="36"/>
                      <a:pt x="32" y="35"/>
                      <a:pt x="31" y="34"/>
                    </a:cubicBezTo>
                    <a:cubicBezTo>
                      <a:pt x="31" y="34"/>
                      <a:pt x="30" y="33"/>
                      <a:pt x="29" y="32"/>
                    </a:cubicBezTo>
                    <a:cubicBezTo>
                      <a:pt x="29" y="32"/>
                      <a:pt x="29" y="32"/>
                      <a:pt x="28" y="31"/>
                    </a:cubicBezTo>
                    <a:cubicBezTo>
                      <a:pt x="28" y="31"/>
                      <a:pt x="28" y="31"/>
                      <a:pt x="27" y="30"/>
                    </a:cubicBezTo>
                    <a:cubicBezTo>
                      <a:pt x="26" y="29"/>
                      <a:pt x="25" y="28"/>
                      <a:pt x="25" y="28"/>
                    </a:cubicBezTo>
                    <a:cubicBezTo>
                      <a:pt x="25" y="28"/>
                      <a:pt x="24" y="27"/>
                      <a:pt x="23" y="26"/>
                    </a:cubicBezTo>
                    <a:cubicBezTo>
                      <a:pt x="23" y="26"/>
                      <a:pt x="21" y="24"/>
                      <a:pt x="21" y="24"/>
                    </a:cubicBezTo>
                    <a:cubicBezTo>
                      <a:pt x="20" y="23"/>
                      <a:pt x="19" y="22"/>
                      <a:pt x="18" y="21"/>
                    </a:cubicBezTo>
                    <a:cubicBezTo>
                      <a:pt x="17" y="19"/>
                      <a:pt x="12" y="15"/>
                      <a:pt x="12" y="15"/>
                    </a:cubicBezTo>
                    <a:cubicBezTo>
                      <a:pt x="12" y="15"/>
                      <a:pt x="11" y="14"/>
                      <a:pt x="10" y="13"/>
                    </a:cubicBezTo>
                    <a:cubicBezTo>
                      <a:pt x="9" y="12"/>
                      <a:pt x="9" y="11"/>
                      <a:pt x="8" y="11"/>
                    </a:cubicBezTo>
                    <a:cubicBezTo>
                      <a:pt x="7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6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2" y="19"/>
                      <a:pt x="12" y="20"/>
                    </a:cubicBezTo>
                    <a:cubicBezTo>
                      <a:pt x="13" y="21"/>
                      <a:pt x="14" y="21"/>
                      <a:pt x="14" y="22"/>
                    </a:cubicBezTo>
                    <a:cubicBezTo>
                      <a:pt x="15" y="22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7" y="24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5"/>
                      <a:pt x="20" y="27"/>
                      <a:pt x="20" y="27"/>
                    </a:cubicBezTo>
                    <a:cubicBezTo>
                      <a:pt x="20" y="27"/>
                      <a:pt x="21" y="28"/>
                      <a:pt x="21" y="27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4" y="30"/>
                    </a:cubicBezTo>
                    <a:cubicBezTo>
                      <a:pt x="25" y="31"/>
                      <a:pt x="25" y="31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7" y="33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6"/>
                      <a:pt x="32" y="37"/>
                      <a:pt x="33" y="38"/>
                    </a:cubicBezTo>
                    <a:cubicBezTo>
                      <a:pt x="33" y="39"/>
                      <a:pt x="33" y="39"/>
                      <a:pt x="36" y="41"/>
                    </a:cubicBezTo>
                    <a:cubicBezTo>
                      <a:pt x="37" y="42"/>
                      <a:pt x="38" y="43"/>
                      <a:pt x="38" y="43"/>
                    </a:cubicBezTo>
                    <a:cubicBezTo>
                      <a:pt x="38" y="43"/>
                      <a:pt x="39" y="44"/>
                      <a:pt x="39" y="44"/>
                    </a:cubicBezTo>
                    <a:cubicBezTo>
                      <a:pt x="39" y="44"/>
                      <a:pt x="42" y="46"/>
                      <a:pt x="42" y="47"/>
                    </a:cubicBezTo>
                    <a:cubicBezTo>
                      <a:pt x="43" y="47"/>
                      <a:pt x="43" y="48"/>
                      <a:pt x="43" y="47"/>
                    </a:cubicBezTo>
                    <a:cubicBezTo>
                      <a:pt x="43" y="47"/>
                      <a:pt x="43" y="47"/>
                      <a:pt x="44" y="47"/>
                    </a:cubicBezTo>
                    <a:cubicBezTo>
                      <a:pt x="44" y="47"/>
                      <a:pt x="45" y="47"/>
                      <a:pt x="44" y="46"/>
                    </a:cubicBezTo>
                    <a:close/>
                    <a:moveTo>
                      <a:pt x="48" y="43"/>
                    </a:moveTo>
                    <a:cubicBezTo>
                      <a:pt x="49" y="43"/>
                      <a:pt x="49" y="43"/>
                      <a:pt x="48" y="43"/>
                    </a:cubicBezTo>
                    <a:cubicBezTo>
                      <a:pt x="48" y="43"/>
                      <a:pt x="47" y="42"/>
                      <a:pt x="46" y="40"/>
                    </a:cubicBezTo>
                    <a:cubicBezTo>
                      <a:pt x="44" y="39"/>
                      <a:pt x="43" y="38"/>
                      <a:pt x="43" y="38"/>
                    </a:cubicBezTo>
                    <a:cubicBezTo>
                      <a:pt x="43" y="38"/>
                      <a:pt x="42" y="38"/>
                      <a:pt x="42" y="37"/>
                    </a:cubicBezTo>
                    <a:cubicBezTo>
                      <a:pt x="41" y="36"/>
                      <a:pt x="40" y="35"/>
                      <a:pt x="40" y="35"/>
                    </a:cubicBezTo>
                    <a:cubicBezTo>
                      <a:pt x="40" y="35"/>
                      <a:pt x="39" y="34"/>
                      <a:pt x="38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6" y="32"/>
                      <a:pt x="35" y="31"/>
                    </a:cubicBezTo>
                    <a:cubicBezTo>
                      <a:pt x="34" y="30"/>
                      <a:pt x="32" y="28"/>
                      <a:pt x="32" y="28"/>
                    </a:cubicBezTo>
                    <a:cubicBezTo>
                      <a:pt x="32" y="28"/>
                      <a:pt x="31" y="28"/>
                      <a:pt x="32" y="28"/>
                    </a:cubicBezTo>
                    <a:cubicBezTo>
                      <a:pt x="32" y="28"/>
                      <a:pt x="32" y="28"/>
                      <a:pt x="31" y="28"/>
                    </a:cubicBezTo>
                    <a:cubicBezTo>
                      <a:pt x="31" y="28"/>
                      <a:pt x="31" y="27"/>
                      <a:pt x="30" y="27"/>
                    </a:cubicBezTo>
                    <a:cubicBezTo>
                      <a:pt x="30" y="26"/>
                      <a:pt x="29" y="26"/>
                      <a:pt x="29" y="26"/>
                    </a:cubicBezTo>
                    <a:cubicBezTo>
                      <a:pt x="29" y="25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7" y="24"/>
                    </a:cubicBezTo>
                    <a:cubicBezTo>
                      <a:pt x="27" y="24"/>
                      <a:pt x="27" y="23"/>
                      <a:pt x="27" y="23"/>
                    </a:cubicBezTo>
                    <a:cubicBezTo>
                      <a:pt x="26" y="22"/>
                      <a:pt x="24" y="20"/>
                      <a:pt x="24" y="20"/>
                    </a:cubicBezTo>
                    <a:cubicBezTo>
                      <a:pt x="24" y="20"/>
                      <a:pt x="23" y="20"/>
                      <a:pt x="24" y="20"/>
                    </a:cubicBezTo>
                    <a:cubicBezTo>
                      <a:pt x="24" y="20"/>
                      <a:pt x="23" y="19"/>
                      <a:pt x="23" y="19"/>
                    </a:cubicBezTo>
                    <a:cubicBezTo>
                      <a:pt x="23" y="19"/>
                      <a:pt x="22" y="18"/>
                      <a:pt x="21" y="17"/>
                    </a:cubicBezTo>
                    <a:cubicBezTo>
                      <a:pt x="21" y="17"/>
                      <a:pt x="20" y="16"/>
                      <a:pt x="20" y="16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5" y="12"/>
                      <a:pt x="14" y="11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0" y="6"/>
                    </a:cubicBezTo>
                    <a:cubicBezTo>
                      <a:pt x="10" y="6"/>
                      <a:pt x="10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8" y="7"/>
                      <a:pt x="8" y="8"/>
                      <a:pt x="11" y="10"/>
                    </a:cubicBezTo>
                    <a:cubicBezTo>
                      <a:pt x="11" y="11"/>
                      <a:pt x="12" y="12"/>
                      <a:pt x="13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5" y="15"/>
                      <a:pt x="17" y="16"/>
                      <a:pt x="17" y="17"/>
                    </a:cubicBezTo>
                    <a:cubicBezTo>
                      <a:pt x="17" y="17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19" y="19"/>
                    </a:cubicBezTo>
                    <a:cubicBezTo>
                      <a:pt x="20" y="20"/>
                      <a:pt x="21" y="21"/>
                      <a:pt x="22" y="22"/>
                    </a:cubicBezTo>
                    <a:cubicBezTo>
                      <a:pt x="24" y="24"/>
                      <a:pt x="25" y="26"/>
                      <a:pt x="26" y="26"/>
                    </a:cubicBezTo>
                    <a:cubicBezTo>
                      <a:pt x="26" y="26"/>
                      <a:pt x="27" y="27"/>
                      <a:pt x="28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31" y="31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3" y="32"/>
                      <a:pt x="33" y="33"/>
                      <a:pt x="34" y="34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6" y="35"/>
                      <a:pt x="36" y="36"/>
                    </a:cubicBezTo>
                    <a:cubicBezTo>
                      <a:pt x="36" y="37"/>
                      <a:pt x="37" y="37"/>
                      <a:pt x="37" y="37"/>
                    </a:cubicBezTo>
                    <a:cubicBezTo>
                      <a:pt x="38" y="38"/>
                      <a:pt x="39" y="38"/>
                      <a:pt x="39" y="39"/>
                    </a:cubicBezTo>
                    <a:cubicBezTo>
                      <a:pt x="39" y="39"/>
                      <a:pt x="40" y="40"/>
                      <a:pt x="41" y="40"/>
                    </a:cubicBezTo>
                    <a:cubicBezTo>
                      <a:pt x="41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2"/>
                    </a:cubicBezTo>
                    <a:cubicBezTo>
                      <a:pt x="42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3"/>
                      <a:pt x="44" y="43"/>
                      <a:pt x="44" y="43"/>
                    </a:cubicBezTo>
                    <a:cubicBezTo>
                      <a:pt x="44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6" y="44"/>
                      <a:pt x="46" y="44"/>
                      <a:pt x="46" y="45"/>
                    </a:cubicBezTo>
                    <a:cubicBezTo>
                      <a:pt x="46" y="45"/>
                      <a:pt x="47" y="45"/>
                      <a:pt x="47" y="44"/>
                    </a:cubicBezTo>
                    <a:cubicBezTo>
                      <a:pt x="47" y="44"/>
                      <a:pt x="48" y="44"/>
                      <a:pt x="48" y="43"/>
                    </a:cubicBezTo>
                    <a:close/>
                    <a:moveTo>
                      <a:pt x="52" y="41"/>
                    </a:moveTo>
                    <a:cubicBezTo>
                      <a:pt x="54" y="40"/>
                      <a:pt x="54" y="40"/>
                      <a:pt x="5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1" y="38"/>
                      <a:pt x="51" y="38"/>
                    </a:cubicBezTo>
                    <a:cubicBezTo>
                      <a:pt x="49" y="36"/>
                      <a:pt x="47" y="34"/>
                      <a:pt x="46" y="34"/>
                    </a:cubicBezTo>
                    <a:cubicBezTo>
                      <a:pt x="46" y="34"/>
                      <a:pt x="46" y="33"/>
                      <a:pt x="46" y="33"/>
                    </a:cubicBezTo>
                    <a:cubicBezTo>
                      <a:pt x="46" y="33"/>
                      <a:pt x="45" y="33"/>
                      <a:pt x="45" y="33"/>
                    </a:cubicBezTo>
                    <a:cubicBezTo>
                      <a:pt x="45" y="33"/>
                      <a:pt x="45" y="32"/>
                      <a:pt x="44" y="32"/>
                    </a:cubicBezTo>
                    <a:cubicBezTo>
                      <a:pt x="44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0"/>
                      <a:pt x="43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29"/>
                      <a:pt x="40" y="28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8" y="26"/>
                      <a:pt x="37" y="25"/>
                    </a:cubicBezTo>
                    <a:cubicBezTo>
                      <a:pt x="36" y="25"/>
                      <a:pt x="36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3"/>
                      <a:pt x="34" y="23"/>
                    </a:cubicBezTo>
                    <a:cubicBezTo>
                      <a:pt x="34" y="23"/>
                      <a:pt x="33" y="23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1" y="21"/>
                      <a:pt x="31" y="21"/>
                    </a:cubicBezTo>
                    <a:cubicBezTo>
                      <a:pt x="30" y="20"/>
                      <a:pt x="30" y="19"/>
                      <a:pt x="29" y="19"/>
                    </a:cubicBezTo>
                    <a:cubicBezTo>
                      <a:pt x="29" y="19"/>
                      <a:pt x="29" y="19"/>
                      <a:pt x="28" y="18"/>
                    </a:cubicBezTo>
                    <a:cubicBezTo>
                      <a:pt x="27" y="17"/>
                      <a:pt x="27" y="17"/>
                      <a:pt x="26" y="17"/>
                    </a:cubicBezTo>
                    <a:cubicBezTo>
                      <a:pt x="26" y="17"/>
                      <a:pt x="26" y="16"/>
                      <a:pt x="25" y="15"/>
                    </a:cubicBezTo>
                    <a:cubicBezTo>
                      <a:pt x="23" y="14"/>
                      <a:pt x="22" y="13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1"/>
                    </a:cubicBezTo>
                    <a:cubicBezTo>
                      <a:pt x="21" y="11"/>
                      <a:pt x="20" y="10"/>
                      <a:pt x="19" y="9"/>
                    </a:cubicBezTo>
                    <a:cubicBezTo>
                      <a:pt x="18" y="8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6"/>
                    </a:cubicBezTo>
                    <a:cubicBezTo>
                      <a:pt x="16" y="6"/>
                      <a:pt x="15" y="6"/>
                      <a:pt x="15" y="6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4" y="4"/>
                      <a:pt x="13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3"/>
                      <a:pt x="10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5"/>
                      <a:pt x="12" y="5"/>
                    </a:cubicBezTo>
                    <a:cubicBezTo>
                      <a:pt x="12" y="5"/>
                      <a:pt x="12" y="5"/>
                      <a:pt x="13" y="6"/>
                    </a:cubicBezTo>
                    <a:cubicBezTo>
                      <a:pt x="13" y="6"/>
                      <a:pt x="13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5" y="8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9" y="12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6"/>
                      <a:pt x="28" y="21"/>
                      <a:pt x="29" y="22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4"/>
                      <a:pt x="30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2" y="26"/>
                      <a:pt x="33" y="26"/>
                      <a:pt x="33" y="26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5" y="29"/>
                      <a:pt x="36" y="29"/>
                      <a:pt x="36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8" y="30"/>
                      <a:pt x="38" y="31"/>
                    </a:cubicBezTo>
                    <a:cubicBezTo>
                      <a:pt x="38" y="31"/>
                      <a:pt x="39" y="32"/>
                      <a:pt x="39" y="32"/>
                    </a:cubicBezTo>
                    <a:cubicBezTo>
                      <a:pt x="39" y="32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4"/>
                      <a:pt x="40" y="33"/>
                    </a:cubicBezTo>
                    <a:cubicBezTo>
                      <a:pt x="40" y="33"/>
                      <a:pt x="41" y="33"/>
                      <a:pt x="41" y="34"/>
                    </a:cubicBezTo>
                    <a:cubicBezTo>
                      <a:pt x="42" y="35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6" y="37"/>
                    </a:cubicBezTo>
                    <a:cubicBezTo>
                      <a:pt x="46" y="38"/>
                      <a:pt x="46" y="38"/>
                      <a:pt x="47" y="38"/>
                    </a:cubicBezTo>
                    <a:cubicBezTo>
                      <a:pt x="47" y="38"/>
                      <a:pt x="47" y="38"/>
                      <a:pt x="47" y="39"/>
                    </a:cubicBezTo>
                    <a:cubicBezTo>
                      <a:pt x="48" y="40"/>
                      <a:pt x="48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50" y="42"/>
                      <a:pt x="50" y="42"/>
                    </a:cubicBezTo>
                    <a:cubicBezTo>
                      <a:pt x="50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1"/>
                      <a:pt x="51" y="41"/>
                      <a:pt x="52" y="41"/>
                    </a:cubicBezTo>
                    <a:close/>
                    <a:moveTo>
                      <a:pt x="16" y="4"/>
                    </a:move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835"/>
              <p:cNvSpPr>
                <a:spLocks noEditPoints="1"/>
              </p:cNvSpPr>
              <p:nvPr/>
            </p:nvSpPr>
            <p:spPr bwMode="auto">
              <a:xfrm>
                <a:off x="671" y="408"/>
                <a:ext cx="44" cy="57"/>
              </a:xfrm>
              <a:custGeom>
                <a:avLst/>
                <a:gdLst>
                  <a:gd name="T0" fmla="*/ 13 w 57"/>
                  <a:gd name="T1" fmla="*/ 70 h 74"/>
                  <a:gd name="T2" fmla="*/ 1 w 57"/>
                  <a:gd name="T3" fmla="*/ 67 h 74"/>
                  <a:gd name="T4" fmla="*/ 1 w 57"/>
                  <a:gd name="T5" fmla="*/ 55 h 74"/>
                  <a:gd name="T6" fmla="*/ 5 w 57"/>
                  <a:gd name="T7" fmla="*/ 45 h 74"/>
                  <a:gd name="T8" fmla="*/ 5 w 57"/>
                  <a:gd name="T9" fmla="*/ 40 h 74"/>
                  <a:gd name="T10" fmla="*/ 8 w 57"/>
                  <a:gd name="T11" fmla="*/ 29 h 74"/>
                  <a:gd name="T12" fmla="*/ 7 w 57"/>
                  <a:gd name="T13" fmla="*/ 18 h 74"/>
                  <a:gd name="T14" fmla="*/ 9 w 57"/>
                  <a:gd name="T15" fmla="*/ 10 h 74"/>
                  <a:gd name="T16" fmla="*/ 17 w 57"/>
                  <a:gd name="T17" fmla="*/ 3 h 74"/>
                  <a:gd name="T18" fmla="*/ 43 w 57"/>
                  <a:gd name="T19" fmla="*/ 0 h 74"/>
                  <a:gd name="T20" fmla="*/ 53 w 57"/>
                  <a:gd name="T21" fmla="*/ 5 h 74"/>
                  <a:gd name="T22" fmla="*/ 55 w 57"/>
                  <a:gd name="T23" fmla="*/ 32 h 74"/>
                  <a:gd name="T24" fmla="*/ 52 w 57"/>
                  <a:gd name="T25" fmla="*/ 55 h 74"/>
                  <a:gd name="T26" fmla="*/ 51 w 57"/>
                  <a:gd name="T27" fmla="*/ 65 h 74"/>
                  <a:gd name="T28" fmla="*/ 49 w 57"/>
                  <a:gd name="T29" fmla="*/ 74 h 74"/>
                  <a:gd name="T30" fmla="*/ 43 w 57"/>
                  <a:gd name="T31" fmla="*/ 73 h 74"/>
                  <a:gd name="T32" fmla="*/ 33 w 57"/>
                  <a:gd name="T33" fmla="*/ 72 h 74"/>
                  <a:gd name="T34" fmla="*/ 32 w 57"/>
                  <a:gd name="T35" fmla="*/ 70 h 74"/>
                  <a:gd name="T36" fmla="*/ 50 w 57"/>
                  <a:gd name="T37" fmla="*/ 66 h 74"/>
                  <a:gd name="T38" fmla="*/ 51 w 57"/>
                  <a:gd name="T39" fmla="*/ 51 h 74"/>
                  <a:gd name="T40" fmla="*/ 53 w 57"/>
                  <a:gd name="T41" fmla="*/ 37 h 74"/>
                  <a:gd name="T42" fmla="*/ 54 w 57"/>
                  <a:gd name="T43" fmla="*/ 28 h 74"/>
                  <a:gd name="T44" fmla="*/ 53 w 57"/>
                  <a:gd name="T45" fmla="*/ 12 h 74"/>
                  <a:gd name="T46" fmla="*/ 33 w 57"/>
                  <a:gd name="T47" fmla="*/ 9 h 74"/>
                  <a:gd name="T48" fmla="*/ 22 w 57"/>
                  <a:gd name="T49" fmla="*/ 7 h 74"/>
                  <a:gd name="T50" fmla="*/ 10 w 57"/>
                  <a:gd name="T51" fmla="*/ 21 h 74"/>
                  <a:gd name="T52" fmla="*/ 10 w 57"/>
                  <a:gd name="T53" fmla="*/ 34 h 74"/>
                  <a:gd name="T54" fmla="*/ 9 w 57"/>
                  <a:gd name="T55" fmla="*/ 46 h 74"/>
                  <a:gd name="T56" fmla="*/ 6 w 57"/>
                  <a:gd name="T57" fmla="*/ 59 h 74"/>
                  <a:gd name="T58" fmla="*/ 19 w 57"/>
                  <a:gd name="T59" fmla="*/ 69 h 74"/>
                  <a:gd name="T60" fmla="*/ 15 w 57"/>
                  <a:gd name="T61" fmla="*/ 18 h 74"/>
                  <a:gd name="T62" fmla="*/ 51 w 57"/>
                  <a:gd name="T63" fmla="*/ 19 h 74"/>
                  <a:gd name="T64" fmla="*/ 50 w 57"/>
                  <a:gd name="T65" fmla="*/ 34 h 74"/>
                  <a:gd name="T66" fmla="*/ 50 w 57"/>
                  <a:gd name="T67" fmla="*/ 17 h 74"/>
                  <a:gd name="T68" fmla="*/ 16 w 57"/>
                  <a:gd name="T69" fmla="*/ 15 h 74"/>
                  <a:gd name="T70" fmla="*/ 31 w 57"/>
                  <a:gd name="T71" fmla="*/ 32 h 74"/>
                  <a:gd name="T72" fmla="*/ 45 w 57"/>
                  <a:gd name="T73" fmla="*/ 35 h 74"/>
                  <a:gd name="T74" fmla="*/ 32 w 57"/>
                  <a:gd name="T75" fmla="*/ 31 h 74"/>
                  <a:gd name="T76" fmla="*/ 18 w 57"/>
                  <a:gd name="T77" fmla="*/ 29 h 74"/>
                  <a:gd name="T78" fmla="*/ 47 w 57"/>
                  <a:gd name="T79" fmla="*/ 33 h 74"/>
                  <a:gd name="T80" fmla="*/ 35 w 57"/>
                  <a:gd name="T81" fmla="*/ 26 h 74"/>
                  <a:gd name="T82" fmla="*/ 18 w 57"/>
                  <a:gd name="T83" fmla="*/ 24 h 74"/>
                  <a:gd name="T84" fmla="*/ 47 w 57"/>
                  <a:gd name="T85" fmla="*/ 28 h 74"/>
                  <a:gd name="T86" fmla="*/ 21 w 57"/>
                  <a:gd name="T87" fmla="*/ 20 h 74"/>
                  <a:gd name="T88" fmla="*/ 41 w 57"/>
                  <a:gd name="T89" fmla="*/ 21 h 74"/>
                  <a:gd name="T90" fmla="*/ 39 w 57"/>
                  <a:gd name="T91" fmla="*/ 22 h 74"/>
                  <a:gd name="T92" fmla="*/ 18 w 57"/>
                  <a:gd name="T93" fmla="*/ 15 h 74"/>
                  <a:gd name="T94" fmla="*/ 4 w 57"/>
                  <a:gd name="T95" fmla="*/ 64 h 74"/>
                  <a:gd name="T96" fmla="*/ 3 w 57"/>
                  <a:gd name="T97" fmla="*/ 59 h 74"/>
                  <a:gd name="T98" fmla="*/ 7 w 57"/>
                  <a:gd name="T99" fmla="*/ 47 h 74"/>
                  <a:gd name="T100" fmla="*/ 4 w 57"/>
                  <a:gd name="T101" fmla="*/ 42 h 74"/>
                  <a:gd name="T102" fmla="*/ 8 w 57"/>
                  <a:gd name="T103" fmla="*/ 32 h 74"/>
                  <a:gd name="T104" fmla="*/ 8 w 57"/>
                  <a:gd name="T105" fmla="*/ 18 h 74"/>
                  <a:gd name="T106" fmla="*/ 10 w 57"/>
                  <a:gd name="T107" fmla="*/ 15 h 74"/>
                  <a:gd name="T108" fmla="*/ 54 w 57"/>
                  <a:gd name="T109" fmla="*/ 11 h 74"/>
                  <a:gd name="T110" fmla="*/ 48 w 57"/>
                  <a:gd name="T111" fmla="*/ 10 h 74"/>
                  <a:gd name="T112" fmla="*/ 29 w 57"/>
                  <a:gd name="T113" fmla="*/ 4 h 74"/>
                  <a:gd name="T114" fmla="*/ 40 w 57"/>
                  <a:gd name="T115" fmla="*/ 4 h 74"/>
                  <a:gd name="T116" fmla="*/ 44 w 57"/>
                  <a:gd name="T117" fmla="*/ 1 h 74"/>
                  <a:gd name="T118" fmla="*/ 25 w 57"/>
                  <a:gd name="T119" fmla="*/ 3 h 74"/>
                  <a:gd name="T120" fmla="*/ 52 w 57"/>
                  <a:gd name="T121" fmla="*/ 6 h 74"/>
                  <a:gd name="T122" fmla="*/ 36 w 57"/>
                  <a:gd name="T123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74">
                    <a:moveTo>
                      <a:pt x="23" y="71"/>
                    </a:move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22" y="71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1" y="71"/>
                      <a:pt x="20" y="71"/>
                    </a:cubicBezTo>
                    <a:cubicBezTo>
                      <a:pt x="20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0"/>
                      <a:pt x="18" y="70"/>
                      <a:pt x="18" y="71"/>
                    </a:cubicBezTo>
                    <a:cubicBezTo>
                      <a:pt x="18" y="71"/>
                      <a:pt x="18" y="71"/>
                      <a:pt x="18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0"/>
                      <a:pt x="17" y="71"/>
                      <a:pt x="16" y="70"/>
                    </a:cubicBezTo>
                    <a:cubicBezTo>
                      <a:pt x="16" y="70"/>
                      <a:pt x="16" y="70"/>
                      <a:pt x="15" y="70"/>
                    </a:cubicBezTo>
                    <a:cubicBezTo>
                      <a:pt x="15" y="70"/>
                      <a:pt x="14" y="70"/>
                      <a:pt x="14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3" y="69"/>
                      <a:pt x="13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0"/>
                      <a:pt x="12" y="70"/>
                      <a:pt x="12" y="70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69"/>
                      <a:pt x="11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6" y="69"/>
                    </a:cubicBezTo>
                    <a:cubicBezTo>
                      <a:pt x="6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8"/>
                      <a:pt x="5" y="68"/>
                      <a:pt x="4" y="68"/>
                    </a:cubicBezTo>
                    <a:cubicBezTo>
                      <a:pt x="4" y="69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7"/>
                      <a:pt x="1" y="67"/>
                    </a:cubicBezTo>
                    <a:cubicBezTo>
                      <a:pt x="0" y="66"/>
                      <a:pt x="0" y="65"/>
                      <a:pt x="0" y="65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1" y="64"/>
                    </a:cubicBezTo>
                    <a:cubicBezTo>
                      <a:pt x="1" y="64"/>
                      <a:pt x="1" y="64"/>
                      <a:pt x="1" y="63"/>
                    </a:cubicBezTo>
                    <a:cubicBezTo>
                      <a:pt x="1" y="63"/>
                      <a:pt x="2" y="63"/>
                      <a:pt x="2" y="63"/>
                    </a:cubicBezTo>
                    <a:cubicBezTo>
                      <a:pt x="2" y="63"/>
                      <a:pt x="3" y="63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2" y="62"/>
                      <a:pt x="2" y="62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0"/>
                      <a:pt x="1" y="60"/>
                    </a:cubicBezTo>
                    <a:cubicBezTo>
                      <a:pt x="1" y="60"/>
                      <a:pt x="1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1" y="57"/>
                      <a:pt x="1" y="57"/>
                      <a:pt x="1" y="56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4"/>
                      <a:pt x="2" y="53"/>
                      <a:pt x="3" y="53"/>
                    </a:cubicBezTo>
                    <a:cubicBezTo>
                      <a:pt x="4" y="52"/>
                      <a:pt x="5" y="52"/>
                      <a:pt x="5" y="52"/>
                    </a:cubicBezTo>
                    <a:cubicBezTo>
                      <a:pt x="5" y="52"/>
                      <a:pt x="6" y="52"/>
                      <a:pt x="5" y="52"/>
                    </a:cubicBezTo>
                    <a:cubicBezTo>
                      <a:pt x="5" y="52"/>
                      <a:pt x="6" y="52"/>
                      <a:pt x="6" y="52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5" y="51"/>
                      <a:pt x="5" y="51"/>
                    </a:cubicBezTo>
                    <a:cubicBezTo>
                      <a:pt x="5" y="50"/>
                      <a:pt x="4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6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4" y="45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4"/>
                      <a:pt x="3" y="44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5" y="39"/>
                      <a:pt x="4" y="38"/>
                      <a:pt x="4" y="37"/>
                    </a:cubicBezTo>
                    <a:cubicBezTo>
                      <a:pt x="4" y="37"/>
                      <a:pt x="4" y="36"/>
                      <a:pt x="4" y="36"/>
                    </a:cubicBezTo>
                    <a:cubicBezTo>
                      <a:pt x="4" y="35"/>
                      <a:pt x="5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3"/>
                      <a:pt x="7" y="33"/>
                      <a:pt x="7" y="33"/>
                    </a:cubicBezTo>
                    <a:cubicBezTo>
                      <a:pt x="7" y="32"/>
                      <a:pt x="6" y="32"/>
                      <a:pt x="6" y="32"/>
                    </a:cubicBezTo>
                    <a:cubicBezTo>
                      <a:pt x="6" y="32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8" y="29"/>
                      <a:pt x="8" y="29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8"/>
                      <a:pt x="8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7"/>
                      <a:pt x="9" y="27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5"/>
                      <a:pt x="8" y="24"/>
                      <a:pt x="8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8" y="21"/>
                      <a:pt x="8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7" y="19"/>
                      <a:pt x="7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7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2"/>
                      <a:pt x="18" y="2"/>
                    </a:cubicBezTo>
                    <a:cubicBezTo>
                      <a:pt x="19" y="2"/>
                      <a:pt x="20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3" y="2"/>
                      <a:pt x="23" y="2"/>
                    </a:cubicBezTo>
                    <a:cubicBezTo>
                      <a:pt x="23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2"/>
                    </a:cubicBezTo>
                    <a:cubicBezTo>
                      <a:pt x="24" y="2"/>
                      <a:pt x="24" y="2"/>
                      <a:pt x="24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8" y="1"/>
                    </a:cubicBezTo>
                    <a:cubicBezTo>
                      <a:pt x="29" y="1"/>
                      <a:pt x="29" y="1"/>
                      <a:pt x="30" y="1"/>
                    </a:cubicBezTo>
                    <a:cubicBezTo>
                      <a:pt x="31" y="1"/>
                      <a:pt x="31" y="1"/>
                      <a:pt x="32" y="1"/>
                    </a:cubicBezTo>
                    <a:cubicBezTo>
                      <a:pt x="32" y="1"/>
                      <a:pt x="33" y="1"/>
                      <a:pt x="34" y="0"/>
                    </a:cubicBezTo>
                    <a:cubicBezTo>
                      <a:pt x="35" y="0"/>
                      <a:pt x="35" y="0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1" y="0"/>
                      <a:pt x="41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2"/>
                      <a:pt x="48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9" y="3"/>
                      <a:pt x="50" y="3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2" y="3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5"/>
                    </a:cubicBezTo>
                    <a:cubicBezTo>
                      <a:pt x="53" y="5"/>
                      <a:pt x="53" y="6"/>
                      <a:pt x="53" y="7"/>
                    </a:cubicBezTo>
                    <a:cubicBezTo>
                      <a:pt x="53" y="7"/>
                      <a:pt x="53" y="7"/>
                      <a:pt x="54" y="7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9"/>
                      <a:pt x="56" y="9"/>
                    </a:cubicBezTo>
                    <a:cubicBezTo>
                      <a:pt x="56" y="10"/>
                      <a:pt x="55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3"/>
                      <a:pt x="56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6" y="21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4"/>
                      <a:pt x="56" y="25"/>
                      <a:pt x="56" y="25"/>
                    </a:cubicBezTo>
                    <a:cubicBezTo>
                      <a:pt x="56" y="25"/>
                      <a:pt x="56" y="26"/>
                      <a:pt x="55" y="27"/>
                    </a:cubicBezTo>
                    <a:cubicBezTo>
                      <a:pt x="55" y="29"/>
                      <a:pt x="55" y="31"/>
                      <a:pt x="55" y="31"/>
                    </a:cubicBezTo>
                    <a:cubicBezTo>
                      <a:pt x="55" y="31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3"/>
                      <a:pt x="55" y="33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5" y="34"/>
                      <a:pt x="55" y="34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5"/>
                      <a:pt x="55" y="35"/>
                      <a:pt x="55" y="36"/>
                    </a:cubicBezTo>
                    <a:cubicBezTo>
                      <a:pt x="55" y="36"/>
                      <a:pt x="55" y="37"/>
                      <a:pt x="55" y="38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1"/>
                    </a:cubicBezTo>
                    <a:cubicBezTo>
                      <a:pt x="54" y="42"/>
                      <a:pt x="54" y="44"/>
                      <a:pt x="53" y="45"/>
                    </a:cubicBezTo>
                    <a:cubicBezTo>
                      <a:pt x="53" y="47"/>
                      <a:pt x="53" y="48"/>
                      <a:pt x="53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3" y="49"/>
                      <a:pt x="53" y="49"/>
                      <a:pt x="53" y="50"/>
                    </a:cubicBezTo>
                    <a:cubicBezTo>
                      <a:pt x="53" y="50"/>
                      <a:pt x="52" y="53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4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2" y="57"/>
                      <a:pt x="52" y="58"/>
                      <a:pt x="52" y="58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4"/>
                      <a:pt x="51" y="64"/>
                    </a:cubicBezTo>
                    <a:cubicBezTo>
                      <a:pt x="51" y="64"/>
                      <a:pt x="51" y="64"/>
                      <a:pt x="51" y="64"/>
                    </a:cubicBezTo>
                    <a:cubicBezTo>
                      <a:pt x="51" y="64"/>
                      <a:pt x="51" y="64"/>
                      <a:pt x="51" y="64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6"/>
                      <a:pt x="51" y="66"/>
                      <a:pt x="51" y="66"/>
                    </a:cubicBezTo>
                    <a:cubicBezTo>
                      <a:pt x="51" y="66"/>
                      <a:pt x="51" y="66"/>
                      <a:pt x="51" y="66"/>
                    </a:cubicBezTo>
                    <a:cubicBezTo>
                      <a:pt x="51" y="66"/>
                      <a:pt x="51" y="68"/>
                      <a:pt x="51" y="68"/>
                    </a:cubicBezTo>
                    <a:cubicBezTo>
                      <a:pt x="51" y="68"/>
                      <a:pt x="51" y="68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0" y="70"/>
                      <a:pt x="51" y="70"/>
                    </a:cubicBezTo>
                    <a:cubicBezTo>
                      <a:pt x="51" y="70"/>
                      <a:pt x="51" y="71"/>
                      <a:pt x="50" y="71"/>
                    </a:cubicBezTo>
                    <a:cubicBezTo>
                      <a:pt x="50" y="71"/>
                      <a:pt x="50" y="71"/>
                      <a:pt x="51" y="71"/>
                    </a:cubicBezTo>
                    <a:cubicBezTo>
                      <a:pt x="51" y="71"/>
                      <a:pt x="51" y="72"/>
                      <a:pt x="50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0" y="72"/>
                      <a:pt x="50" y="72"/>
                      <a:pt x="50" y="73"/>
                    </a:cubicBezTo>
                    <a:cubicBezTo>
                      <a:pt x="51" y="73"/>
                      <a:pt x="50" y="73"/>
                      <a:pt x="50" y="73"/>
                    </a:cubicBezTo>
                    <a:cubicBezTo>
                      <a:pt x="50" y="74"/>
                      <a:pt x="50" y="74"/>
                      <a:pt x="50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74"/>
                      <a:pt x="49" y="74"/>
                      <a:pt x="49" y="74"/>
                    </a:cubicBezTo>
                    <a:cubicBezTo>
                      <a:pt x="49" y="73"/>
                      <a:pt x="49" y="73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3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8" y="73"/>
                      <a:pt x="48" y="73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4"/>
                      <a:pt x="47" y="73"/>
                      <a:pt x="47" y="73"/>
                    </a:cubicBezTo>
                    <a:cubicBezTo>
                      <a:pt x="47" y="73"/>
                      <a:pt x="46" y="73"/>
                      <a:pt x="46" y="73"/>
                    </a:cubicBezTo>
                    <a:cubicBezTo>
                      <a:pt x="46" y="74"/>
                      <a:pt x="47" y="74"/>
                      <a:pt x="47" y="74"/>
                    </a:cubicBezTo>
                    <a:cubicBezTo>
                      <a:pt x="47" y="73"/>
                      <a:pt x="47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6" y="74"/>
                      <a:pt x="46" y="73"/>
                      <a:pt x="46" y="73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4" y="74"/>
                      <a:pt x="44" y="73"/>
                      <a:pt x="44" y="73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4" y="74"/>
                      <a:pt x="43" y="74"/>
                      <a:pt x="43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3"/>
                      <a:pt x="43" y="73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39" y="73"/>
                      <a:pt x="39" y="73"/>
                    </a:cubicBezTo>
                    <a:cubicBezTo>
                      <a:pt x="39" y="73"/>
                      <a:pt x="39" y="73"/>
                      <a:pt x="39" y="72"/>
                    </a:cubicBezTo>
                    <a:cubicBezTo>
                      <a:pt x="39" y="72"/>
                      <a:pt x="38" y="72"/>
                      <a:pt x="38" y="72"/>
                    </a:cubicBezTo>
                    <a:cubicBezTo>
                      <a:pt x="38" y="73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4" y="72"/>
                    </a:cubicBezTo>
                    <a:cubicBezTo>
                      <a:pt x="34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1" y="72"/>
                      <a:pt x="30" y="72"/>
                      <a:pt x="30" y="72"/>
                    </a:cubicBezTo>
                    <a:cubicBezTo>
                      <a:pt x="30" y="72"/>
                      <a:pt x="29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8" y="72"/>
                      <a:pt x="28" y="71"/>
                      <a:pt x="28" y="72"/>
                    </a:cubicBezTo>
                    <a:cubicBezTo>
                      <a:pt x="28" y="72"/>
                      <a:pt x="27" y="72"/>
                      <a:pt x="27" y="71"/>
                    </a:cubicBezTo>
                    <a:cubicBezTo>
                      <a:pt x="27" y="71"/>
                      <a:pt x="27" y="71"/>
                      <a:pt x="27" y="71"/>
                    </a:cubicBezTo>
                    <a:cubicBezTo>
                      <a:pt x="27" y="72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2"/>
                      <a:pt x="25" y="72"/>
                      <a:pt x="24" y="72"/>
                    </a:cubicBezTo>
                    <a:cubicBezTo>
                      <a:pt x="23" y="71"/>
                      <a:pt x="23" y="71"/>
                      <a:pt x="23" y="71"/>
                    </a:cubicBezTo>
                    <a:close/>
                    <a:moveTo>
                      <a:pt x="23" y="70"/>
                    </a:moveTo>
                    <a:cubicBezTo>
                      <a:pt x="24" y="70"/>
                      <a:pt x="25" y="70"/>
                      <a:pt x="25" y="70"/>
                    </a:cubicBezTo>
                    <a:cubicBezTo>
                      <a:pt x="25" y="70"/>
                      <a:pt x="26" y="70"/>
                      <a:pt x="27" y="70"/>
                    </a:cubicBezTo>
                    <a:cubicBezTo>
                      <a:pt x="28" y="70"/>
                      <a:pt x="30" y="70"/>
                      <a:pt x="32" y="70"/>
                    </a:cubicBezTo>
                    <a:cubicBezTo>
                      <a:pt x="33" y="71"/>
                      <a:pt x="34" y="71"/>
                      <a:pt x="34" y="71"/>
                    </a:cubicBezTo>
                    <a:cubicBezTo>
                      <a:pt x="35" y="71"/>
                      <a:pt x="36" y="71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1"/>
                      <a:pt x="38" y="71"/>
                      <a:pt x="39" y="71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39" y="71"/>
                      <a:pt x="39" y="71"/>
                      <a:pt x="40" y="71"/>
                    </a:cubicBezTo>
                    <a:cubicBezTo>
                      <a:pt x="40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2"/>
                      <a:pt x="42" y="72"/>
                      <a:pt x="45" y="72"/>
                    </a:cubicBezTo>
                    <a:cubicBezTo>
                      <a:pt x="48" y="72"/>
                      <a:pt x="48" y="72"/>
                      <a:pt x="49" y="72"/>
                    </a:cubicBezTo>
                    <a:cubicBezTo>
                      <a:pt x="49" y="72"/>
                      <a:pt x="49" y="72"/>
                      <a:pt x="49" y="71"/>
                    </a:cubicBezTo>
                    <a:cubicBezTo>
                      <a:pt x="49" y="71"/>
                      <a:pt x="49" y="71"/>
                      <a:pt x="50" y="71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9" y="70"/>
                      <a:pt x="49" y="70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49" y="69"/>
                      <a:pt x="50" y="69"/>
                      <a:pt x="50" y="69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8"/>
                      <a:pt x="50" y="67"/>
                      <a:pt x="50" y="66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3"/>
                      <a:pt x="50" y="63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50" y="61"/>
                      <a:pt x="50" y="61"/>
                    </a:cubicBezTo>
                    <a:cubicBezTo>
                      <a:pt x="50" y="61"/>
                      <a:pt x="50" y="60"/>
                      <a:pt x="50" y="60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8"/>
                      <a:pt x="51" y="58"/>
                      <a:pt x="50" y="58"/>
                    </a:cubicBezTo>
                    <a:cubicBezTo>
                      <a:pt x="50" y="58"/>
                      <a:pt x="50" y="58"/>
                      <a:pt x="50" y="57"/>
                    </a:cubicBezTo>
                    <a:cubicBezTo>
                      <a:pt x="51" y="57"/>
                      <a:pt x="51" y="56"/>
                      <a:pt x="51" y="56"/>
                    </a:cubicBezTo>
                    <a:cubicBezTo>
                      <a:pt x="51" y="56"/>
                      <a:pt x="51" y="55"/>
                      <a:pt x="51" y="55"/>
                    </a:cubicBezTo>
                    <a:cubicBezTo>
                      <a:pt x="51" y="56"/>
                      <a:pt x="51" y="54"/>
                      <a:pt x="51" y="54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1" y="54"/>
                      <a:pt x="51" y="53"/>
                      <a:pt x="51" y="5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52"/>
                      <a:pt x="51" y="51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50"/>
                      <a:pt x="51" y="50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51"/>
                      <a:pt x="52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2" y="49"/>
                      <a:pt x="52" y="48"/>
                      <a:pt x="52" y="48"/>
                    </a:cubicBezTo>
                    <a:cubicBezTo>
                      <a:pt x="51" y="48"/>
                      <a:pt x="51" y="48"/>
                      <a:pt x="52" y="48"/>
                    </a:cubicBezTo>
                    <a:cubicBezTo>
                      <a:pt x="52" y="48"/>
                      <a:pt x="52" y="44"/>
                      <a:pt x="52" y="44"/>
                    </a:cubicBezTo>
                    <a:cubicBezTo>
                      <a:pt x="52" y="44"/>
                      <a:pt x="52" y="43"/>
                      <a:pt x="52" y="43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3" y="42"/>
                      <a:pt x="53" y="42"/>
                      <a:pt x="52" y="41"/>
                    </a:cubicBezTo>
                    <a:cubicBezTo>
                      <a:pt x="52" y="41"/>
                      <a:pt x="52" y="41"/>
                      <a:pt x="53" y="41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8"/>
                      <a:pt x="53" y="38"/>
                    </a:cubicBezTo>
                    <a:cubicBezTo>
                      <a:pt x="53" y="39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6"/>
                    </a:cubicBezTo>
                    <a:cubicBezTo>
                      <a:pt x="53" y="35"/>
                      <a:pt x="54" y="35"/>
                      <a:pt x="54" y="35"/>
                    </a:cubicBezTo>
                    <a:cubicBezTo>
                      <a:pt x="54" y="35"/>
                      <a:pt x="54" y="34"/>
                      <a:pt x="53" y="34"/>
                    </a:cubicBezTo>
                    <a:cubicBezTo>
                      <a:pt x="53" y="35"/>
                      <a:pt x="53" y="34"/>
                      <a:pt x="53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1"/>
                      <a:pt x="54" y="30"/>
                      <a:pt x="54" y="30"/>
                    </a:cubicBezTo>
                    <a:cubicBezTo>
                      <a:pt x="54" y="31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4" y="28"/>
                      <a:pt x="54" y="27"/>
                      <a:pt x="54" y="27"/>
                    </a:cubicBezTo>
                    <a:cubicBezTo>
                      <a:pt x="54" y="27"/>
                      <a:pt x="54" y="26"/>
                      <a:pt x="54" y="26"/>
                    </a:cubicBezTo>
                    <a:cubicBezTo>
                      <a:pt x="54" y="26"/>
                      <a:pt x="55" y="23"/>
                      <a:pt x="54" y="22"/>
                    </a:cubicBezTo>
                    <a:cubicBezTo>
                      <a:pt x="54" y="22"/>
                      <a:pt x="54" y="21"/>
                      <a:pt x="54" y="20"/>
                    </a:cubicBezTo>
                    <a:cubicBezTo>
                      <a:pt x="55" y="20"/>
                      <a:pt x="55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5" y="19"/>
                      <a:pt x="55" y="19"/>
                      <a:pt x="55" y="18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7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3" y="12"/>
                    </a:cubicBezTo>
                    <a:cubicBezTo>
                      <a:pt x="52" y="12"/>
                      <a:pt x="52" y="12"/>
                      <a:pt x="51" y="12"/>
                    </a:cubicBezTo>
                    <a:cubicBezTo>
                      <a:pt x="51" y="12"/>
                      <a:pt x="51" y="12"/>
                      <a:pt x="50" y="12"/>
                    </a:cubicBezTo>
                    <a:cubicBezTo>
                      <a:pt x="50" y="12"/>
                      <a:pt x="50" y="12"/>
                      <a:pt x="49" y="12"/>
                    </a:cubicBezTo>
                    <a:cubicBezTo>
                      <a:pt x="49" y="12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12"/>
                      <a:pt x="47" y="11"/>
                      <a:pt x="47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1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6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1" y="9"/>
                      <a:pt x="31" y="9"/>
                    </a:cubicBezTo>
                    <a:cubicBezTo>
                      <a:pt x="31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8"/>
                      <a:pt x="29" y="9"/>
                    </a:cubicBezTo>
                    <a:cubicBezTo>
                      <a:pt x="29" y="9"/>
                      <a:pt x="28" y="9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7" y="9"/>
                      <a:pt x="27" y="8"/>
                    </a:cubicBezTo>
                    <a:cubicBezTo>
                      <a:pt x="27" y="8"/>
                      <a:pt x="27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4" y="6"/>
                      <a:pt x="13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3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0" y="18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4"/>
                    </a:cubicBezTo>
                    <a:cubicBezTo>
                      <a:pt x="11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1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9" y="32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9" y="35"/>
                    </a:cubicBezTo>
                    <a:cubicBezTo>
                      <a:pt x="9" y="35"/>
                      <a:pt x="9" y="35"/>
                      <a:pt x="9" y="36"/>
                    </a:cubicBezTo>
                    <a:cubicBezTo>
                      <a:pt x="9" y="36"/>
                      <a:pt x="9" y="37"/>
                      <a:pt x="9" y="37"/>
                    </a:cubicBezTo>
                    <a:cubicBezTo>
                      <a:pt x="8" y="38"/>
                      <a:pt x="8" y="38"/>
                      <a:pt x="9" y="39"/>
                    </a:cubicBezTo>
                    <a:cubicBezTo>
                      <a:pt x="9" y="39"/>
                      <a:pt x="9" y="39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2"/>
                      <a:pt x="8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46"/>
                      <a:pt x="8" y="46"/>
                      <a:pt x="8" y="47"/>
                    </a:cubicBezTo>
                    <a:cubicBezTo>
                      <a:pt x="8" y="47"/>
                      <a:pt x="7" y="48"/>
                      <a:pt x="8" y="48"/>
                    </a:cubicBezTo>
                    <a:cubicBezTo>
                      <a:pt x="8" y="48"/>
                      <a:pt x="8" y="48"/>
                      <a:pt x="8" y="49"/>
                    </a:cubicBezTo>
                    <a:cubicBezTo>
                      <a:pt x="7" y="49"/>
                      <a:pt x="7" y="50"/>
                      <a:pt x="7" y="5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3"/>
                      <a:pt x="7" y="54"/>
                      <a:pt x="7" y="54"/>
                    </a:cubicBezTo>
                    <a:cubicBezTo>
                      <a:pt x="7" y="54"/>
                      <a:pt x="7" y="55"/>
                      <a:pt x="7" y="55"/>
                    </a:cubicBezTo>
                    <a:cubicBezTo>
                      <a:pt x="7" y="55"/>
                      <a:pt x="7" y="56"/>
                      <a:pt x="7" y="56"/>
                    </a:cubicBezTo>
                    <a:cubicBezTo>
                      <a:pt x="6" y="56"/>
                      <a:pt x="6" y="57"/>
                      <a:pt x="7" y="57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9"/>
                      <a:pt x="8" y="59"/>
                      <a:pt x="7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3"/>
                      <a:pt x="6" y="64"/>
                      <a:pt x="6" y="64"/>
                    </a:cubicBezTo>
                    <a:cubicBezTo>
                      <a:pt x="6" y="64"/>
                      <a:pt x="5" y="64"/>
                      <a:pt x="5" y="66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9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4" y="68"/>
                      <a:pt x="14" y="68"/>
                    </a:cubicBezTo>
                    <a:cubicBezTo>
                      <a:pt x="14" y="68"/>
                      <a:pt x="15" y="68"/>
                      <a:pt x="15" y="68"/>
                    </a:cubicBezTo>
                    <a:cubicBezTo>
                      <a:pt x="15" y="68"/>
                      <a:pt x="15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7" y="69"/>
                      <a:pt x="18" y="69"/>
                      <a:pt x="19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21" y="69"/>
                      <a:pt x="21" y="69"/>
                    </a:cubicBezTo>
                    <a:cubicBezTo>
                      <a:pt x="21" y="69"/>
                      <a:pt x="21" y="70"/>
                      <a:pt x="21" y="70"/>
                    </a:cubicBezTo>
                    <a:cubicBezTo>
                      <a:pt x="21" y="70"/>
                      <a:pt x="21" y="70"/>
                      <a:pt x="22" y="70"/>
                    </a:cubicBezTo>
                    <a:cubicBezTo>
                      <a:pt x="22" y="70"/>
                      <a:pt x="22" y="70"/>
                      <a:pt x="23" y="70"/>
                    </a:cubicBezTo>
                    <a:close/>
                    <a:moveTo>
                      <a:pt x="45" y="36"/>
                    </a:moveTo>
                    <a:cubicBezTo>
                      <a:pt x="45" y="36"/>
                      <a:pt x="40" y="35"/>
                      <a:pt x="38" y="35"/>
                    </a:cubicBezTo>
                    <a:cubicBezTo>
                      <a:pt x="38" y="35"/>
                      <a:pt x="37" y="35"/>
                      <a:pt x="37" y="35"/>
                    </a:cubicBezTo>
                    <a:cubicBezTo>
                      <a:pt x="37" y="35"/>
                      <a:pt x="36" y="35"/>
                      <a:pt x="35" y="35"/>
                    </a:cubicBezTo>
                    <a:cubicBezTo>
                      <a:pt x="35" y="35"/>
                      <a:pt x="34" y="34"/>
                      <a:pt x="33" y="34"/>
                    </a:cubicBezTo>
                    <a:cubicBezTo>
                      <a:pt x="33" y="34"/>
                      <a:pt x="32" y="34"/>
                      <a:pt x="32" y="34"/>
                    </a:cubicBezTo>
                    <a:cubicBezTo>
                      <a:pt x="31" y="34"/>
                      <a:pt x="23" y="33"/>
                      <a:pt x="15" y="32"/>
                    </a:cubicBezTo>
                    <a:cubicBezTo>
                      <a:pt x="15" y="32"/>
                      <a:pt x="14" y="32"/>
                      <a:pt x="14" y="31"/>
                    </a:cubicBezTo>
                    <a:cubicBezTo>
                      <a:pt x="13" y="31"/>
                      <a:pt x="13" y="31"/>
                      <a:pt x="14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6"/>
                    </a:cubicBezTo>
                    <a:cubicBezTo>
                      <a:pt x="14" y="24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0"/>
                      <a:pt x="15" y="18"/>
                    </a:cubicBezTo>
                    <a:cubicBezTo>
                      <a:pt x="15" y="13"/>
                      <a:pt x="16" y="11"/>
                      <a:pt x="15" y="11"/>
                    </a:cubicBezTo>
                    <a:cubicBezTo>
                      <a:pt x="15" y="11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1"/>
                      <a:pt x="19" y="11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3" y="11"/>
                      <a:pt x="23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5" y="11"/>
                      <a:pt x="26" y="11"/>
                    </a:cubicBezTo>
                    <a:cubicBezTo>
                      <a:pt x="27" y="11"/>
                      <a:pt x="28" y="11"/>
                      <a:pt x="28" y="12"/>
                    </a:cubicBezTo>
                    <a:cubicBezTo>
                      <a:pt x="28" y="12"/>
                      <a:pt x="30" y="12"/>
                      <a:pt x="31" y="12"/>
                    </a:cubicBezTo>
                    <a:cubicBezTo>
                      <a:pt x="33" y="12"/>
                      <a:pt x="35" y="12"/>
                      <a:pt x="35" y="13"/>
                    </a:cubicBezTo>
                    <a:cubicBezTo>
                      <a:pt x="36" y="13"/>
                      <a:pt x="37" y="13"/>
                      <a:pt x="38" y="13"/>
                    </a:cubicBezTo>
                    <a:cubicBezTo>
                      <a:pt x="40" y="13"/>
                      <a:pt x="40" y="13"/>
                      <a:pt x="44" y="14"/>
                    </a:cubicBezTo>
                    <a:cubicBezTo>
                      <a:pt x="45" y="14"/>
                      <a:pt x="48" y="14"/>
                      <a:pt x="48" y="14"/>
                    </a:cubicBezTo>
                    <a:cubicBezTo>
                      <a:pt x="50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6"/>
                      <a:pt x="51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9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2"/>
                      <a:pt x="51" y="22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0" y="23"/>
                      <a:pt x="50" y="23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0" y="25"/>
                      <a:pt x="50" y="25"/>
                      <a:pt x="51" y="25"/>
                    </a:cubicBezTo>
                    <a:cubicBezTo>
                      <a:pt x="51" y="26"/>
                      <a:pt x="51" y="26"/>
                      <a:pt x="51" y="27"/>
                    </a:cubicBezTo>
                    <a:cubicBezTo>
                      <a:pt x="50" y="27"/>
                      <a:pt x="50" y="27"/>
                      <a:pt x="51" y="27"/>
                    </a:cubicBezTo>
                    <a:cubicBezTo>
                      <a:pt x="51" y="27"/>
                      <a:pt x="51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1" y="28"/>
                      <a:pt x="51" y="28"/>
                      <a:pt x="50" y="28"/>
                    </a:cubicBezTo>
                    <a:cubicBezTo>
                      <a:pt x="50" y="28"/>
                      <a:pt x="50" y="28"/>
                      <a:pt x="50" y="29"/>
                    </a:cubicBezTo>
                    <a:cubicBezTo>
                      <a:pt x="51" y="29"/>
                      <a:pt x="51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1" y="30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3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6"/>
                    </a:cubicBezTo>
                    <a:cubicBezTo>
                      <a:pt x="50" y="36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8" y="37"/>
                      <a:pt x="48" y="37"/>
                    </a:cubicBezTo>
                    <a:cubicBezTo>
                      <a:pt x="48" y="37"/>
                      <a:pt x="48" y="36"/>
                      <a:pt x="48" y="37"/>
                    </a:cubicBezTo>
                    <a:cubicBezTo>
                      <a:pt x="47" y="37"/>
                      <a:pt x="47" y="37"/>
                      <a:pt x="47" y="36"/>
                    </a:cubicBezTo>
                    <a:cubicBezTo>
                      <a:pt x="47" y="36"/>
                      <a:pt x="47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lose/>
                    <a:moveTo>
                      <a:pt x="47" y="35"/>
                    </a:move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3"/>
                      <a:pt x="49" y="31"/>
                    </a:cubicBezTo>
                    <a:cubicBezTo>
                      <a:pt x="49" y="30"/>
                      <a:pt x="49" y="28"/>
                      <a:pt x="49" y="28"/>
                    </a:cubicBezTo>
                    <a:cubicBezTo>
                      <a:pt x="49" y="28"/>
                      <a:pt x="49" y="27"/>
                      <a:pt x="49" y="26"/>
                    </a:cubicBezTo>
                    <a:cubicBezTo>
                      <a:pt x="49" y="24"/>
                      <a:pt x="49" y="21"/>
                      <a:pt x="50" y="19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6"/>
                      <a:pt x="48" y="16"/>
                      <a:pt x="47" y="15"/>
                    </a:cubicBezTo>
                    <a:cubicBezTo>
                      <a:pt x="46" y="15"/>
                      <a:pt x="45" y="15"/>
                      <a:pt x="45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1" y="15"/>
                    </a:cubicBezTo>
                    <a:cubicBezTo>
                      <a:pt x="41" y="15"/>
                      <a:pt x="41" y="15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5"/>
                      <a:pt x="40" y="15"/>
                      <a:pt x="39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6" y="14"/>
                    </a:cubicBezTo>
                    <a:cubicBezTo>
                      <a:pt x="35" y="14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29" y="13"/>
                      <a:pt x="24" y="12"/>
                    </a:cubicBezTo>
                    <a:cubicBezTo>
                      <a:pt x="22" y="12"/>
                      <a:pt x="20" y="12"/>
                      <a:pt x="20" y="12"/>
                    </a:cubicBezTo>
                    <a:cubicBezTo>
                      <a:pt x="20" y="12"/>
                      <a:pt x="18" y="12"/>
                      <a:pt x="17" y="12"/>
                    </a:cubicBezTo>
                    <a:cubicBezTo>
                      <a:pt x="17" y="11"/>
                      <a:pt x="17" y="11"/>
                      <a:pt x="17" y="12"/>
                    </a:cubicBezTo>
                    <a:cubicBezTo>
                      <a:pt x="16" y="12"/>
                      <a:pt x="16" y="15"/>
                      <a:pt x="16" y="15"/>
                    </a:cubicBezTo>
                    <a:cubicBezTo>
                      <a:pt x="16" y="15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8"/>
                      <a:pt x="16" y="20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1"/>
                      <a:pt x="14" y="31"/>
                      <a:pt x="20" y="31"/>
                    </a:cubicBezTo>
                    <a:cubicBezTo>
                      <a:pt x="22" y="31"/>
                      <a:pt x="25" y="32"/>
                      <a:pt x="26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1" y="32"/>
                    </a:cubicBezTo>
                    <a:cubicBezTo>
                      <a:pt x="31" y="32"/>
                      <a:pt x="31" y="32"/>
                      <a:pt x="32" y="32"/>
                    </a:cubicBezTo>
                    <a:cubicBezTo>
                      <a:pt x="32" y="32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40" y="35"/>
                      <a:pt x="40" y="34"/>
                    </a:cubicBezTo>
                    <a:cubicBezTo>
                      <a:pt x="40" y="34"/>
                      <a:pt x="40" y="34"/>
                      <a:pt x="41" y="34"/>
                    </a:cubicBezTo>
                    <a:cubicBezTo>
                      <a:pt x="41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3" y="35"/>
                      <a:pt x="43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6" y="35"/>
                      <a:pt x="46" y="35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7" y="35"/>
                      <a:pt x="47" y="36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lose/>
                    <a:moveTo>
                      <a:pt x="45" y="33"/>
                    </a:move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3" y="33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39" y="32"/>
                      <a:pt x="39" y="32"/>
                    </a:cubicBezTo>
                    <a:cubicBezTo>
                      <a:pt x="38" y="32"/>
                      <a:pt x="37" y="31"/>
                      <a:pt x="37" y="31"/>
                    </a:cubicBezTo>
                    <a:cubicBezTo>
                      <a:pt x="37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4" y="31"/>
                      <a:pt x="33" y="31"/>
                    </a:cubicBezTo>
                    <a:cubicBezTo>
                      <a:pt x="33" y="30"/>
                      <a:pt x="33" y="31"/>
                      <a:pt x="33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1"/>
                      <a:pt x="31" y="30"/>
                      <a:pt x="31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29" y="30"/>
                    </a:cubicBezTo>
                    <a:cubicBezTo>
                      <a:pt x="29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5" y="30"/>
                    </a:cubicBezTo>
                    <a:cubicBezTo>
                      <a:pt x="25" y="30"/>
                      <a:pt x="25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3" y="30"/>
                      <a:pt x="23" y="30"/>
                    </a:cubicBezTo>
                    <a:cubicBezTo>
                      <a:pt x="23" y="30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9"/>
                      <a:pt x="16" y="28"/>
                      <a:pt x="17" y="28"/>
                    </a:cubicBezTo>
                    <a:cubicBezTo>
                      <a:pt x="17" y="27"/>
                      <a:pt x="19" y="28"/>
                      <a:pt x="20" y="28"/>
                    </a:cubicBezTo>
                    <a:cubicBezTo>
                      <a:pt x="22" y="28"/>
                      <a:pt x="25" y="29"/>
                      <a:pt x="26" y="29"/>
                    </a:cubicBezTo>
                    <a:cubicBezTo>
                      <a:pt x="27" y="29"/>
                      <a:pt x="29" y="29"/>
                      <a:pt x="30" y="29"/>
                    </a:cubicBezTo>
                    <a:cubicBezTo>
                      <a:pt x="30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2" y="29"/>
                    </a:cubicBezTo>
                    <a:cubicBezTo>
                      <a:pt x="32" y="29"/>
                      <a:pt x="34" y="30"/>
                      <a:pt x="34" y="30"/>
                    </a:cubicBezTo>
                    <a:cubicBezTo>
                      <a:pt x="35" y="30"/>
                      <a:pt x="36" y="30"/>
                      <a:pt x="36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8" y="31"/>
                      <a:pt x="39" y="31"/>
                      <a:pt x="40" y="31"/>
                    </a:cubicBezTo>
                    <a:cubicBezTo>
                      <a:pt x="41" y="31"/>
                      <a:pt x="42" y="31"/>
                      <a:pt x="42" y="31"/>
                    </a:cubicBezTo>
                    <a:cubicBezTo>
                      <a:pt x="43" y="31"/>
                      <a:pt x="43" y="32"/>
                      <a:pt x="44" y="32"/>
                    </a:cubicBezTo>
                    <a:cubicBezTo>
                      <a:pt x="44" y="32"/>
                      <a:pt x="44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6" y="32"/>
                      <a:pt x="46" y="32"/>
                    </a:cubicBezTo>
                    <a:cubicBezTo>
                      <a:pt x="46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5" y="33"/>
                      <a:pt x="45" y="33"/>
                    </a:cubicBezTo>
                    <a:close/>
                    <a:moveTo>
                      <a:pt x="43" y="28"/>
                    </a:moveTo>
                    <a:cubicBezTo>
                      <a:pt x="43" y="28"/>
                      <a:pt x="43" y="27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39" y="27"/>
                    </a:cubicBezTo>
                    <a:cubicBezTo>
                      <a:pt x="39" y="27"/>
                      <a:pt x="39" y="27"/>
                      <a:pt x="38" y="27"/>
                    </a:cubicBezTo>
                    <a:cubicBezTo>
                      <a:pt x="38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6"/>
                      <a:pt x="36" y="26"/>
                      <a:pt x="35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5"/>
                      <a:pt x="29" y="26"/>
                    </a:cubicBezTo>
                    <a:cubicBezTo>
                      <a:pt x="29" y="26"/>
                      <a:pt x="29" y="26"/>
                      <a:pt x="29" y="25"/>
                    </a:cubicBezTo>
                    <a:cubicBezTo>
                      <a:pt x="28" y="25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21" y="23"/>
                      <a:pt x="22" y="23"/>
                    </a:cubicBezTo>
                    <a:cubicBezTo>
                      <a:pt x="27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30" y="24"/>
                      <a:pt x="31" y="25"/>
                    </a:cubicBezTo>
                    <a:cubicBezTo>
                      <a:pt x="32" y="25"/>
                      <a:pt x="32" y="25"/>
                      <a:pt x="32" y="24"/>
                    </a:cubicBezTo>
                    <a:cubicBezTo>
                      <a:pt x="32" y="24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5" y="25"/>
                    </a:cubicBezTo>
                    <a:cubicBezTo>
                      <a:pt x="35" y="25"/>
                      <a:pt x="36" y="25"/>
                      <a:pt x="37" y="26"/>
                    </a:cubicBezTo>
                    <a:cubicBezTo>
                      <a:pt x="38" y="26"/>
                      <a:pt x="39" y="26"/>
                      <a:pt x="40" y="26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5" y="27"/>
                      <a:pt x="45" y="27"/>
                      <a:pt x="46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5" y="28"/>
                    </a:cubicBezTo>
                    <a:cubicBezTo>
                      <a:pt x="45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6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0"/>
                      <a:pt x="24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7" y="19"/>
                    </a:cubicBezTo>
                    <a:cubicBezTo>
                      <a:pt x="17" y="19"/>
                      <a:pt x="17" y="19"/>
                      <a:pt x="17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9" y="18"/>
                      <a:pt x="20" y="18"/>
                      <a:pt x="21" y="19"/>
                    </a:cubicBezTo>
                    <a:cubicBezTo>
                      <a:pt x="22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5" y="19"/>
                      <a:pt x="29" y="19"/>
                    </a:cubicBezTo>
                    <a:cubicBezTo>
                      <a:pt x="33" y="20"/>
                      <a:pt x="35" y="20"/>
                      <a:pt x="36" y="20"/>
                    </a:cubicBezTo>
                    <a:cubicBezTo>
                      <a:pt x="36" y="20"/>
                      <a:pt x="37" y="20"/>
                      <a:pt x="39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1"/>
                      <a:pt x="42" y="21"/>
                      <a:pt x="42" y="21"/>
                    </a:cubicBezTo>
                    <a:cubicBezTo>
                      <a:pt x="43" y="21"/>
                      <a:pt x="43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5" y="21"/>
                      <a:pt x="45" y="22"/>
                    </a:cubicBezTo>
                    <a:cubicBezTo>
                      <a:pt x="45" y="22"/>
                      <a:pt x="46" y="22"/>
                      <a:pt x="46" y="22"/>
                    </a:cubicBezTo>
                    <a:cubicBezTo>
                      <a:pt x="46" y="22"/>
                      <a:pt x="47" y="22"/>
                      <a:pt x="47" y="22"/>
                    </a:cubicBezTo>
                    <a:cubicBezTo>
                      <a:pt x="47" y="22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5" y="23"/>
                      <a:pt x="44" y="23"/>
                    </a:cubicBezTo>
                    <a:cubicBezTo>
                      <a:pt x="44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2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8" y="22"/>
                      <a:pt x="38" y="22"/>
                      <a:pt x="37" y="22"/>
                    </a:cubicBezTo>
                    <a:cubicBezTo>
                      <a:pt x="37" y="22"/>
                      <a:pt x="35" y="22"/>
                      <a:pt x="34" y="22"/>
                    </a:cubicBezTo>
                    <a:cubicBezTo>
                      <a:pt x="32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lose/>
                    <a:moveTo>
                      <a:pt x="26" y="16"/>
                    </a:move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2" y="16"/>
                    </a:cubicBezTo>
                    <a:cubicBezTo>
                      <a:pt x="22" y="16"/>
                      <a:pt x="20" y="15"/>
                      <a:pt x="20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19" y="14"/>
                      <a:pt x="21" y="14"/>
                    </a:cubicBezTo>
                    <a:cubicBezTo>
                      <a:pt x="22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4" y="14"/>
                      <a:pt x="25" y="15"/>
                      <a:pt x="26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6"/>
                      <a:pt x="26" y="16"/>
                    </a:cubicBezTo>
                    <a:close/>
                    <a:moveTo>
                      <a:pt x="4" y="67"/>
                    </a:moveTo>
                    <a:cubicBezTo>
                      <a:pt x="4" y="67"/>
                      <a:pt x="4" y="66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2" y="64"/>
                      <a:pt x="2" y="65"/>
                    </a:cubicBezTo>
                    <a:cubicBezTo>
                      <a:pt x="1" y="65"/>
                      <a:pt x="2" y="66"/>
                      <a:pt x="2" y="66"/>
                    </a:cubicBezTo>
                    <a:cubicBezTo>
                      <a:pt x="2" y="66"/>
                      <a:pt x="2" y="66"/>
                      <a:pt x="3" y="66"/>
                    </a:cubicBezTo>
                    <a:cubicBezTo>
                      <a:pt x="3" y="67"/>
                      <a:pt x="4" y="67"/>
                      <a:pt x="4" y="67"/>
                    </a:cubicBezTo>
                    <a:close/>
                    <a:moveTo>
                      <a:pt x="5" y="62"/>
                    </a:moveTo>
                    <a:cubicBezTo>
                      <a:pt x="5" y="62"/>
                      <a:pt x="5" y="61"/>
                      <a:pt x="5" y="61"/>
                    </a:cubicBezTo>
                    <a:cubicBezTo>
                      <a:pt x="5" y="61"/>
                      <a:pt x="5" y="61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2" y="59"/>
                      <a:pt x="2" y="59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1"/>
                      <a:pt x="4" y="62"/>
                      <a:pt x="4" y="62"/>
                    </a:cubicBezTo>
                    <a:cubicBezTo>
                      <a:pt x="4" y="62"/>
                      <a:pt x="5" y="62"/>
                      <a:pt x="5" y="62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6" y="55"/>
                      <a:pt x="6" y="55"/>
                    </a:cubicBezTo>
                    <a:cubicBezTo>
                      <a:pt x="6" y="54"/>
                      <a:pt x="6" y="53"/>
                      <a:pt x="6" y="53"/>
                    </a:cubicBezTo>
                    <a:cubicBezTo>
                      <a:pt x="6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3"/>
                      <a:pt x="4" y="54"/>
                      <a:pt x="4" y="53"/>
                    </a:cubicBezTo>
                    <a:cubicBezTo>
                      <a:pt x="4" y="53"/>
                      <a:pt x="3" y="55"/>
                      <a:pt x="3" y="56"/>
                    </a:cubicBezTo>
                    <a:cubicBezTo>
                      <a:pt x="2" y="56"/>
                      <a:pt x="4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lose/>
                    <a:moveTo>
                      <a:pt x="6" y="50"/>
                    </a:moveTo>
                    <a:cubicBezTo>
                      <a:pt x="6" y="50"/>
                      <a:pt x="6" y="50"/>
                      <a:pt x="7" y="48"/>
                    </a:cubicBezTo>
                    <a:cubicBezTo>
                      <a:pt x="7" y="48"/>
                      <a:pt x="7" y="47"/>
                      <a:pt x="7" y="47"/>
                    </a:cubicBezTo>
                    <a:cubicBezTo>
                      <a:pt x="7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4" y="47"/>
                      <a:pt x="4" y="48"/>
                    </a:cubicBezTo>
                    <a:cubicBezTo>
                      <a:pt x="4" y="48"/>
                      <a:pt x="4" y="49"/>
                      <a:pt x="5" y="49"/>
                    </a:cubicBezTo>
                    <a:cubicBezTo>
                      <a:pt x="5" y="49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lose/>
                    <a:moveTo>
                      <a:pt x="4" y="48"/>
                    </a:moveTo>
                    <a:cubicBezTo>
                      <a:pt x="4" y="48"/>
                      <a:pt x="5" y="48"/>
                      <a:pt x="5" y="47"/>
                    </a:cubicBezTo>
                    <a:cubicBezTo>
                      <a:pt x="5" y="47"/>
                      <a:pt x="5" y="47"/>
                      <a:pt x="5" y="48"/>
                    </a:cubicBezTo>
                    <a:cubicBezTo>
                      <a:pt x="5" y="48"/>
                      <a:pt x="4" y="48"/>
                      <a:pt x="4" y="48"/>
                    </a:cubicBezTo>
                    <a:close/>
                    <a:moveTo>
                      <a:pt x="7" y="43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0"/>
                      <a:pt x="6" y="41"/>
                      <a:pt x="5" y="41"/>
                    </a:cubicBezTo>
                    <a:cubicBezTo>
                      <a:pt x="5" y="41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5" y="43"/>
                      <a:pt x="5" y="44"/>
                    </a:cubicBezTo>
                    <a:cubicBezTo>
                      <a:pt x="5" y="44"/>
                      <a:pt x="5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7" y="44"/>
                      <a:pt x="7" y="43"/>
                    </a:cubicBezTo>
                    <a:close/>
                    <a:moveTo>
                      <a:pt x="7" y="37"/>
                    </a:moveTo>
                    <a:cubicBezTo>
                      <a:pt x="7" y="36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6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lnTo>
                      <a:pt x="7" y="37"/>
                    </a:lnTo>
                    <a:close/>
                    <a:moveTo>
                      <a:pt x="8" y="32"/>
                    </a:moveTo>
                    <a:cubicBezTo>
                      <a:pt x="8" y="32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lose/>
                    <a:moveTo>
                      <a:pt x="9" y="25"/>
                    </a:move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lose/>
                    <a:moveTo>
                      <a:pt x="9" y="25"/>
                    </a:move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lose/>
                    <a:moveTo>
                      <a:pt x="9" y="21"/>
                    </a:moveTo>
                    <a:cubicBezTo>
                      <a:pt x="9" y="21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9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9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lose/>
                    <a:moveTo>
                      <a:pt x="10" y="15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1"/>
                    </a:cubicBezTo>
                    <a:cubicBezTo>
                      <a:pt x="10" y="11"/>
                      <a:pt x="9" y="12"/>
                      <a:pt x="8" y="12"/>
                    </a:cubicBezTo>
                    <a:cubicBezTo>
                      <a:pt x="8" y="13"/>
                      <a:pt x="7" y="13"/>
                      <a:pt x="7" y="14"/>
                    </a:cubicBezTo>
                    <a:cubicBezTo>
                      <a:pt x="7" y="14"/>
                      <a:pt x="8" y="15"/>
                      <a:pt x="9" y="15"/>
                    </a:cubicBezTo>
                    <a:cubicBezTo>
                      <a:pt x="9" y="16"/>
                      <a:pt x="9" y="16"/>
                      <a:pt x="10" y="15"/>
                    </a:cubicBezTo>
                    <a:close/>
                    <a:moveTo>
                      <a:pt x="10" y="9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9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  <a:moveTo>
                      <a:pt x="51" y="11"/>
                    </a:moveTo>
                    <a:cubicBezTo>
                      <a:pt x="53" y="11"/>
                      <a:pt x="54" y="11"/>
                      <a:pt x="54" y="11"/>
                    </a:cubicBezTo>
                    <a:cubicBezTo>
                      <a:pt x="54" y="11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3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1" y="8"/>
                    </a:cubicBezTo>
                    <a:cubicBezTo>
                      <a:pt x="51" y="8"/>
                      <a:pt x="49" y="8"/>
                      <a:pt x="49" y="8"/>
                    </a:cubicBezTo>
                    <a:cubicBezTo>
                      <a:pt x="49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7" y="8"/>
                    </a:cubicBezTo>
                    <a:cubicBezTo>
                      <a:pt x="45" y="8"/>
                      <a:pt x="44" y="8"/>
                      <a:pt x="44" y="8"/>
                    </a:cubicBezTo>
                    <a:cubicBezTo>
                      <a:pt x="44" y="8"/>
                      <a:pt x="43" y="8"/>
                      <a:pt x="43" y="8"/>
                    </a:cubicBezTo>
                    <a:cubicBezTo>
                      <a:pt x="42" y="8"/>
                      <a:pt x="42" y="8"/>
                      <a:pt x="41" y="8"/>
                    </a:cubicBezTo>
                    <a:cubicBezTo>
                      <a:pt x="41" y="8"/>
                      <a:pt x="40" y="8"/>
                      <a:pt x="39" y="8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8" y="8"/>
                      <a:pt x="39" y="9"/>
                    </a:cubicBezTo>
                    <a:cubicBezTo>
                      <a:pt x="40" y="9"/>
                      <a:pt x="41" y="9"/>
                      <a:pt x="41" y="9"/>
                    </a:cubicBezTo>
                    <a:cubicBezTo>
                      <a:pt x="42" y="9"/>
                      <a:pt x="47" y="10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9" y="10"/>
                      <a:pt x="50" y="10"/>
                      <a:pt x="51" y="11"/>
                    </a:cubicBezTo>
                    <a:close/>
                    <a:moveTo>
                      <a:pt x="18" y="4"/>
                    </a:moveTo>
                    <a:cubicBezTo>
                      <a:pt x="18" y="4"/>
                      <a:pt x="19" y="4"/>
                      <a:pt x="19" y="4"/>
                    </a:cubicBezTo>
                    <a:cubicBezTo>
                      <a:pt x="19" y="4"/>
                      <a:pt x="21" y="4"/>
                      <a:pt x="21" y="4"/>
                    </a:cubicBezTo>
                    <a:cubicBezTo>
                      <a:pt x="21" y="5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2" y="4"/>
                    </a:cubicBezTo>
                    <a:cubicBezTo>
                      <a:pt x="22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4" y="4"/>
                      <a:pt x="34" y="4"/>
                    </a:cubicBezTo>
                    <a:cubicBezTo>
                      <a:pt x="34" y="4"/>
                      <a:pt x="35" y="4"/>
                      <a:pt x="35" y="4"/>
                    </a:cubicBezTo>
                    <a:cubicBezTo>
                      <a:pt x="35" y="4"/>
                      <a:pt x="36" y="4"/>
                      <a:pt x="36" y="4"/>
                    </a:cubicBezTo>
                    <a:cubicBezTo>
                      <a:pt x="37" y="4"/>
                      <a:pt x="38" y="4"/>
                      <a:pt x="38" y="4"/>
                    </a:cubicBezTo>
                    <a:cubicBezTo>
                      <a:pt x="38" y="3"/>
                      <a:pt x="39" y="3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40" y="3"/>
                      <a:pt x="40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3"/>
                      <a:pt x="41" y="3"/>
                      <a:pt x="42" y="4"/>
                    </a:cubicBezTo>
                    <a:cubicBezTo>
                      <a:pt x="42" y="4"/>
                      <a:pt x="42" y="4"/>
                      <a:pt x="42" y="3"/>
                    </a:cubicBezTo>
                    <a:cubicBezTo>
                      <a:pt x="42" y="3"/>
                      <a:pt x="43" y="3"/>
                      <a:pt x="43" y="3"/>
                    </a:cubicBezTo>
                    <a:cubicBezTo>
                      <a:pt x="45" y="3"/>
                      <a:pt x="45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4"/>
                      <a:pt x="46" y="4"/>
                      <a:pt x="47" y="4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3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1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1"/>
                      <a:pt x="38" y="2"/>
                      <a:pt x="38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5" y="1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3" y="2"/>
                      <a:pt x="33" y="2"/>
                    </a:cubicBezTo>
                    <a:cubicBezTo>
                      <a:pt x="33" y="2"/>
                      <a:pt x="32" y="2"/>
                      <a:pt x="30" y="2"/>
                    </a:cubicBezTo>
                    <a:cubicBezTo>
                      <a:pt x="29" y="2"/>
                      <a:pt x="29" y="2"/>
                      <a:pt x="28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37" y="6"/>
                    </a:moveTo>
                    <a:cubicBezTo>
                      <a:pt x="40" y="6"/>
                      <a:pt x="42" y="6"/>
                      <a:pt x="42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6"/>
                      <a:pt x="45" y="6"/>
                      <a:pt x="46" y="6"/>
                    </a:cubicBezTo>
                    <a:cubicBezTo>
                      <a:pt x="46" y="6"/>
                      <a:pt x="49" y="7"/>
                      <a:pt x="51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5"/>
                      <a:pt x="51" y="5"/>
                    </a:cubicBezTo>
                    <a:cubicBezTo>
                      <a:pt x="51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49" y="5"/>
                    </a:cubicBezTo>
                    <a:cubicBezTo>
                      <a:pt x="49" y="5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5"/>
                      <a:pt x="44" y="5"/>
                      <a:pt x="45" y="5"/>
                    </a:cubicBezTo>
                    <a:cubicBezTo>
                      <a:pt x="45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1" y="5"/>
                      <a:pt x="40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5"/>
                      <a:pt x="35" y="5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7" y="6"/>
                      <a:pt x="3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836"/>
              <p:cNvSpPr/>
              <p:nvPr/>
            </p:nvSpPr>
            <p:spPr bwMode="auto">
              <a:xfrm>
                <a:off x="1335" y="734"/>
                <a:ext cx="11" cy="14"/>
              </a:xfrm>
              <a:custGeom>
                <a:avLst/>
                <a:gdLst>
                  <a:gd name="T0" fmla="*/ 7 w 15"/>
                  <a:gd name="T1" fmla="*/ 16 h 18"/>
                  <a:gd name="T2" fmla="*/ 8 w 15"/>
                  <a:gd name="T3" fmla="*/ 14 h 18"/>
                  <a:gd name="T4" fmla="*/ 14 w 15"/>
                  <a:gd name="T5" fmla="*/ 14 h 18"/>
                  <a:gd name="T6" fmla="*/ 15 w 15"/>
                  <a:gd name="T7" fmla="*/ 11 h 18"/>
                  <a:gd name="T8" fmla="*/ 14 w 15"/>
                  <a:gd name="T9" fmla="*/ 7 h 18"/>
                  <a:gd name="T10" fmla="*/ 13 w 15"/>
                  <a:gd name="T11" fmla="*/ 1 h 18"/>
                  <a:gd name="T12" fmla="*/ 11 w 15"/>
                  <a:gd name="T13" fmla="*/ 1 h 18"/>
                  <a:gd name="T14" fmla="*/ 11 w 15"/>
                  <a:gd name="T15" fmla="*/ 7 h 18"/>
                  <a:gd name="T16" fmla="*/ 12 w 15"/>
                  <a:gd name="T17" fmla="*/ 10 h 18"/>
                  <a:gd name="T18" fmla="*/ 8 w 15"/>
                  <a:gd name="T19" fmla="*/ 10 h 18"/>
                  <a:gd name="T20" fmla="*/ 5 w 15"/>
                  <a:gd name="T21" fmla="*/ 7 h 18"/>
                  <a:gd name="T22" fmla="*/ 5 w 15"/>
                  <a:gd name="T23" fmla="*/ 8 h 18"/>
                  <a:gd name="T24" fmla="*/ 5 w 15"/>
                  <a:gd name="T25" fmla="*/ 10 h 18"/>
                  <a:gd name="T26" fmla="*/ 5 w 15"/>
                  <a:gd name="T27" fmla="*/ 10 h 18"/>
                  <a:gd name="T28" fmla="*/ 4 w 15"/>
                  <a:gd name="T29" fmla="*/ 10 h 18"/>
                  <a:gd name="T30" fmla="*/ 3 w 15"/>
                  <a:gd name="T31" fmla="*/ 10 h 18"/>
                  <a:gd name="T32" fmla="*/ 2 w 15"/>
                  <a:gd name="T33" fmla="*/ 10 h 18"/>
                  <a:gd name="T34" fmla="*/ 2 w 15"/>
                  <a:gd name="T35" fmla="*/ 10 h 18"/>
                  <a:gd name="T36" fmla="*/ 0 w 15"/>
                  <a:gd name="T37" fmla="*/ 12 h 18"/>
                  <a:gd name="T38" fmla="*/ 5 w 15"/>
                  <a:gd name="T39" fmla="*/ 14 h 18"/>
                  <a:gd name="T40" fmla="*/ 6 w 15"/>
                  <a:gd name="T41" fmla="*/ 14 h 18"/>
                  <a:gd name="T42" fmla="*/ 6 w 15"/>
                  <a:gd name="T43" fmla="*/ 14 h 18"/>
                  <a:gd name="T44" fmla="*/ 7 w 15"/>
                  <a:gd name="T4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8">
                    <a:moveTo>
                      <a:pt x="7" y="16"/>
                    </a:moveTo>
                    <a:cubicBezTo>
                      <a:pt x="8" y="16"/>
                      <a:pt x="8" y="15"/>
                      <a:pt x="8" y="14"/>
                    </a:cubicBezTo>
                    <a:cubicBezTo>
                      <a:pt x="10" y="14"/>
                      <a:pt x="12" y="14"/>
                      <a:pt x="14" y="14"/>
                    </a:cubicBezTo>
                    <a:cubicBezTo>
                      <a:pt x="15" y="14"/>
                      <a:pt x="15" y="13"/>
                      <a:pt x="15" y="11"/>
                    </a:cubicBezTo>
                    <a:cubicBezTo>
                      <a:pt x="15" y="10"/>
                      <a:pt x="14" y="9"/>
                      <a:pt x="14" y="7"/>
                    </a:cubicBezTo>
                    <a:cubicBezTo>
                      <a:pt x="13" y="5"/>
                      <a:pt x="13" y="3"/>
                      <a:pt x="13" y="1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11" y="3"/>
                      <a:pt x="11" y="5"/>
                      <a:pt x="11" y="7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1" y="10"/>
                      <a:pt x="9" y="10"/>
                      <a:pt x="8" y="10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1" y="10"/>
                      <a:pt x="2" y="10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1" y="15"/>
                      <a:pt x="3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6"/>
                      <a:pt x="7" y="18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837"/>
              <p:cNvSpPr/>
              <p:nvPr/>
            </p:nvSpPr>
            <p:spPr bwMode="auto">
              <a:xfrm>
                <a:off x="1339" y="749"/>
                <a:ext cx="6" cy="7"/>
              </a:xfrm>
              <a:custGeom>
                <a:avLst/>
                <a:gdLst>
                  <a:gd name="T0" fmla="*/ 5 w 7"/>
                  <a:gd name="T1" fmla="*/ 8 h 9"/>
                  <a:gd name="T2" fmla="*/ 6 w 7"/>
                  <a:gd name="T3" fmla="*/ 5 h 9"/>
                  <a:gd name="T4" fmla="*/ 7 w 7"/>
                  <a:gd name="T5" fmla="*/ 1 h 9"/>
                  <a:gd name="T6" fmla="*/ 5 w 7"/>
                  <a:gd name="T7" fmla="*/ 1 h 9"/>
                  <a:gd name="T8" fmla="*/ 4 w 7"/>
                  <a:gd name="T9" fmla="*/ 0 h 9"/>
                  <a:gd name="T10" fmla="*/ 3 w 7"/>
                  <a:gd name="T11" fmla="*/ 1 h 9"/>
                  <a:gd name="T12" fmla="*/ 3 w 7"/>
                  <a:gd name="T13" fmla="*/ 2 h 9"/>
                  <a:gd name="T14" fmla="*/ 3 w 7"/>
                  <a:gd name="T15" fmla="*/ 3 h 9"/>
                  <a:gd name="T16" fmla="*/ 0 w 7"/>
                  <a:gd name="T17" fmla="*/ 5 h 9"/>
                  <a:gd name="T18" fmla="*/ 0 w 7"/>
                  <a:gd name="T19" fmla="*/ 7 h 9"/>
                  <a:gd name="T20" fmla="*/ 4 w 7"/>
                  <a:gd name="T21" fmla="*/ 6 h 9"/>
                  <a:gd name="T22" fmla="*/ 4 w 7"/>
                  <a:gd name="T23" fmla="*/ 9 h 9"/>
                  <a:gd name="T24" fmla="*/ 5 w 7"/>
                  <a:gd name="T25" fmla="*/ 9 h 9"/>
                  <a:gd name="T26" fmla="*/ 5 w 7"/>
                  <a:gd name="T2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6" y="7"/>
                      <a:pt x="6" y="6"/>
                      <a:pt x="6" y="5"/>
                    </a:cubicBezTo>
                    <a:cubicBezTo>
                      <a:pt x="6" y="4"/>
                      <a:pt x="7" y="3"/>
                      <a:pt x="7" y="1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3" y="7"/>
                      <a:pt x="4" y="6"/>
                    </a:cubicBezTo>
                    <a:cubicBezTo>
                      <a:pt x="3" y="7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838"/>
              <p:cNvSpPr/>
              <p:nvPr/>
            </p:nvSpPr>
            <p:spPr bwMode="auto">
              <a:xfrm>
                <a:off x="1337" y="755"/>
                <a:ext cx="11" cy="13"/>
              </a:xfrm>
              <a:custGeom>
                <a:avLst/>
                <a:gdLst>
                  <a:gd name="T0" fmla="*/ 4 w 14"/>
                  <a:gd name="T1" fmla="*/ 16 h 17"/>
                  <a:gd name="T2" fmla="*/ 3 w 14"/>
                  <a:gd name="T3" fmla="*/ 9 h 17"/>
                  <a:gd name="T4" fmla="*/ 8 w 14"/>
                  <a:gd name="T5" fmla="*/ 10 h 17"/>
                  <a:gd name="T6" fmla="*/ 13 w 14"/>
                  <a:gd name="T7" fmla="*/ 8 h 17"/>
                  <a:gd name="T8" fmla="*/ 13 w 14"/>
                  <a:gd name="T9" fmla="*/ 2 h 17"/>
                  <a:gd name="T10" fmla="*/ 12 w 14"/>
                  <a:gd name="T11" fmla="*/ 0 h 17"/>
                  <a:gd name="T12" fmla="*/ 10 w 14"/>
                  <a:gd name="T13" fmla="*/ 1 h 17"/>
                  <a:gd name="T14" fmla="*/ 11 w 14"/>
                  <a:gd name="T15" fmla="*/ 3 h 17"/>
                  <a:gd name="T16" fmla="*/ 11 w 14"/>
                  <a:gd name="T17" fmla="*/ 3 h 17"/>
                  <a:gd name="T18" fmla="*/ 12 w 14"/>
                  <a:gd name="T19" fmla="*/ 6 h 17"/>
                  <a:gd name="T20" fmla="*/ 8 w 14"/>
                  <a:gd name="T21" fmla="*/ 6 h 17"/>
                  <a:gd name="T22" fmla="*/ 2 w 14"/>
                  <a:gd name="T23" fmla="*/ 5 h 17"/>
                  <a:gd name="T24" fmla="*/ 0 w 14"/>
                  <a:gd name="T25" fmla="*/ 6 h 17"/>
                  <a:gd name="T26" fmla="*/ 1 w 14"/>
                  <a:gd name="T27" fmla="*/ 11 h 17"/>
                  <a:gd name="T28" fmla="*/ 2 w 14"/>
                  <a:gd name="T29" fmla="*/ 16 h 17"/>
                  <a:gd name="T30" fmla="*/ 4 w 14"/>
                  <a:gd name="T3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7">
                    <a:moveTo>
                      <a:pt x="4" y="16"/>
                    </a:moveTo>
                    <a:cubicBezTo>
                      <a:pt x="4" y="14"/>
                      <a:pt x="4" y="11"/>
                      <a:pt x="3" y="9"/>
                    </a:cubicBezTo>
                    <a:cubicBezTo>
                      <a:pt x="5" y="9"/>
                      <a:pt x="6" y="9"/>
                      <a:pt x="8" y="10"/>
                    </a:cubicBezTo>
                    <a:cubicBezTo>
                      <a:pt x="10" y="10"/>
                      <a:pt x="11" y="10"/>
                      <a:pt x="13" y="8"/>
                    </a:cubicBezTo>
                    <a:cubicBezTo>
                      <a:pt x="14" y="7"/>
                      <a:pt x="14" y="4"/>
                      <a:pt x="13" y="2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1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1" y="7"/>
                      <a:pt x="9" y="7"/>
                      <a:pt x="8" y="6"/>
                    </a:cubicBezTo>
                    <a:cubicBezTo>
                      <a:pt x="6" y="6"/>
                      <a:pt x="4" y="5"/>
                      <a:pt x="2" y="5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0" y="8"/>
                      <a:pt x="0" y="10"/>
                      <a:pt x="1" y="11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2" y="17"/>
                      <a:pt x="4" y="17"/>
                      <a:pt x="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839"/>
              <p:cNvSpPr/>
              <p:nvPr/>
            </p:nvSpPr>
            <p:spPr bwMode="auto">
              <a:xfrm>
                <a:off x="1345" y="770"/>
                <a:ext cx="2" cy="8"/>
              </a:xfrm>
              <a:custGeom>
                <a:avLst/>
                <a:gdLst>
                  <a:gd name="T0" fmla="*/ 3 w 3"/>
                  <a:gd name="T1" fmla="*/ 8 h 10"/>
                  <a:gd name="T2" fmla="*/ 2 w 3"/>
                  <a:gd name="T3" fmla="*/ 4 h 10"/>
                  <a:gd name="T4" fmla="*/ 2 w 3"/>
                  <a:gd name="T5" fmla="*/ 1 h 10"/>
                  <a:gd name="T6" fmla="*/ 0 w 3"/>
                  <a:gd name="T7" fmla="*/ 1 h 10"/>
                  <a:gd name="T8" fmla="*/ 0 w 3"/>
                  <a:gd name="T9" fmla="*/ 4 h 10"/>
                  <a:gd name="T10" fmla="*/ 1 w 3"/>
                  <a:gd name="T11" fmla="*/ 8 h 10"/>
                  <a:gd name="T12" fmla="*/ 3 w 3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3" y="8"/>
                    </a:moveTo>
                    <a:cubicBezTo>
                      <a:pt x="3" y="6"/>
                      <a:pt x="2" y="5"/>
                      <a:pt x="2" y="4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10"/>
                      <a:pt x="3" y="10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840"/>
              <p:cNvSpPr/>
              <p:nvPr/>
            </p:nvSpPr>
            <p:spPr bwMode="auto">
              <a:xfrm>
                <a:off x="1346" y="769"/>
                <a:ext cx="3" cy="8"/>
              </a:xfrm>
              <a:custGeom>
                <a:avLst/>
                <a:gdLst>
                  <a:gd name="T0" fmla="*/ 4 w 4"/>
                  <a:gd name="T1" fmla="*/ 7 h 10"/>
                  <a:gd name="T2" fmla="*/ 2 w 4"/>
                  <a:gd name="T3" fmla="*/ 1 h 10"/>
                  <a:gd name="T4" fmla="*/ 0 w 4"/>
                  <a:gd name="T5" fmla="*/ 2 h 10"/>
                  <a:gd name="T6" fmla="*/ 1 w 4"/>
                  <a:gd name="T7" fmla="*/ 7 h 10"/>
                  <a:gd name="T8" fmla="*/ 2 w 4"/>
                  <a:gd name="T9" fmla="*/ 8 h 10"/>
                  <a:gd name="T10" fmla="*/ 2 w 4"/>
                  <a:gd name="T11" fmla="*/ 8 h 10"/>
                  <a:gd name="T12" fmla="*/ 4 w 4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4" y="7"/>
                    </a:moveTo>
                    <a:cubicBezTo>
                      <a:pt x="4" y="5"/>
                      <a:pt x="3" y="2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5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9"/>
                      <a:pt x="2" y="8"/>
                    </a:cubicBezTo>
                    <a:cubicBezTo>
                      <a:pt x="2" y="10"/>
                      <a:pt x="4" y="9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841"/>
              <p:cNvSpPr>
                <a:spLocks noEditPoints="1"/>
              </p:cNvSpPr>
              <p:nvPr/>
            </p:nvSpPr>
            <p:spPr bwMode="auto">
              <a:xfrm>
                <a:off x="1342" y="779"/>
                <a:ext cx="10" cy="12"/>
              </a:xfrm>
              <a:custGeom>
                <a:avLst/>
                <a:gdLst>
                  <a:gd name="T0" fmla="*/ 12 w 13"/>
                  <a:gd name="T1" fmla="*/ 12 h 16"/>
                  <a:gd name="T2" fmla="*/ 12 w 13"/>
                  <a:gd name="T3" fmla="*/ 11 h 16"/>
                  <a:gd name="T4" fmla="*/ 13 w 13"/>
                  <a:gd name="T5" fmla="*/ 3 h 16"/>
                  <a:gd name="T6" fmla="*/ 8 w 13"/>
                  <a:gd name="T7" fmla="*/ 4 h 16"/>
                  <a:gd name="T8" fmla="*/ 6 w 13"/>
                  <a:gd name="T9" fmla="*/ 6 h 16"/>
                  <a:gd name="T10" fmla="*/ 7 w 13"/>
                  <a:gd name="T11" fmla="*/ 10 h 16"/>
                  <a:gd name="T12" fmla="*/ 8 w 13"/>
                  <a:gd name="T13" fmla="*/ 11 h 16"/>
                  <a:gd name="T14" fmla="*/ 5 w 13"/>
                  <a:gd name="T15" fmla="*/ 12 h 16"/>
                  <a:gd name="T16" fmla="*/ 1 w 13"/>
                  <a:gd name="T17" fmla="*/ 8 h 16"/>
                  <a:gd name="T18" fmla="*/ 0 w 13"/>
                  <a:gd name="T19" fmla="*/ 10 h 16"/>
                  <a:gd name="T20" fmla="*/ 6 w 13"/>
                  <a:gd name="T21" fmla="*/ 16 h 16"/>
                  <a:gd name="T22" fmla="*/ 12 w 13"/>
                  <a:gd name="T23" fmla="*/ 12 h 16"/>
                  <a:gd name="T24" fmla="*/ 8 w 13"/>
                  <a:gd name="T25" fmla="*/ 6 h 16"/>
                  <a:gd name="T26" fmla="*/ 9 w 13"/>
                  <a:gd name="T27" fmla="*/ 5 h 16"/>
                  <a:gd name="T28" fmla="*/ 11 w 13"/>
                  <a:gd name="T29" fmla="*/ 5 h 16"/>
                  <a:gd name="T30" fmla="*/ 11 w 13"/>
                  <a:gd name="T31" fmla="*/ 8 h 16"/>
                  <a:gd name="T32" fmla="*/ 8 w 13"/>
                  <a:gd name="T33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6">
                    <a:moveTo>
                      <a:pt x="12" y="12"/>
                    </a:moveTo>
                    <a:cubicBezTo>
                      <a:pt x="12" y="12"/>
                      <a:pt x="12" y="12"/>
                      <a:pt x="12" y="11"/>
                    </a:cubicBezTo>
                    <a:cubicBezTo>
                      <a:pt x="13" y="9"/>
                      <a:pt x="13" y="6"/>
                      <a:pt x="13" y="3"/>
                    </a:cubicBezTo>
                    <a:cubicBezTo>
                      <a:pt x="11" y="1"/>
                      <a:pt x="8" y="0"/>
                      <a:pt x="8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6" y="7"/>
                      <a:pt x="7" y="9"/>
                      <a:pt x="7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5" y="12"/>
                    </a:cubicBezTo>
                    <a:cubicBezTo>
                      <a:pt x="4" y="12"/>
                      <a:pt x="2" y="9"/>
                      <a:pt x="1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" y="14"/>
                      <a:pt x="3" y="15"/>
                      <a:pt x="6" y="16"/>
                    </a:cubicBezTo>
                    <a:cubicBezTo>
                      <a:pt x="8" y="16"/>
                      <a:pt x="10" y="15"/>
                      <a:pt x="12" y="12"/>
                    </a:cubicBezTo>
                    <a:close/>
                    <a:moveTo>
                      <a:pt x="8" y="6"/>
                    </a:move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11" y="6"/>
                      <a:pt x="11" y="8"/>
                      <a:pt x="11" y="8"/>
                    </a:cubicBezTo>
                    <a:cubicBezTo>
                      <a:pt x="10" y="10"/>
                      <a:pt x="8" y="8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842"/>
              <p:cNvSpPr>
                <a:spLocks noEditPoints="1"/>
              </p:cNvSpPr>
              <p:nvPr/>
            </p:nvSpPr>
            <p:spPr bwMode="auto">
              <a:xfrm>
                <a:off x="549" y="491"/>
                <a:ext cx="20" cy="14"/>
              </a:xfrm>
              <a:custGeom>
                <a:avLst/>
                <a:gdLst>
                  <a:gd name="T0" fmla="*/ 23 w 26"/>
                  <a:gd name="T1" fmla="*/ 4 h 19"/>
                  <a:gd name="T2" fmla="*/ 22 w 26"/>
                  <a:gd name="T3" fmla="*/ 6 h 19"/>
                  <a:gd name="T4" fmla="*/ 22 w 26"/>
                  <a:gd name="T5" fmla="*/ 6 h 19"/>
                  <a:gd name="T6" fmla="*/ 19 w 26"/>
                  <a:gd name="T7" fmla="*/ 5 h 19"/>
                  <a:gd name="T8" fmla="*/ 18 w 26"/>
                  <a:gd name="T9" fmla="*/ 5 h 19"/>
                  <a:gd name="T10" fmla="*/ 8 w 26"/>
                  <a:gd name="T11" fmla="*/ 2 h 19"/>
                  <a:gd name="T12" fmla="*/ 1 w 26"/>
                  <a:gd name="T13" fmla="*/ 14 h 19"/>
                  <a:gd name="T14" fmla="*/ 5 w 26"/>
                  <a:gd name="T15" fmla="*/ 19 h 19"/>
                  <a:gd name="T16" fmla="*/ 13 w 26"/>
                  <a:gd name="T17" fmla="*/ 17 h 19"/>
                  <a:gd name="T18" fmla="*/ 18 w 26"/>
                  <a:gd name="T19" fmla="*/ 9 h 19"/>
                  <a:gd name="T20" fmla="*/ 20 w 26"/>
                  <a:gd name="T21" fmla="*/ 10 h 19"/>
                  <a:gd name="T22" fmla="*/ 26 w 26"/>
                  <a:gd name="T23" fmla="*/ 6 h 19"/>
                  <a:gd name="T24" fmla="*/ 23 w 26"/>
                  <a:gd name="T25" fmla="*/ 4 h 19"/>
                  <a:gd name="T26" fmla="*/ 12 w 26"/>
                  <a:gd name="T27" fmla="*/ 12 h 19"/>
                  <a:gd name="T28" fmla="*/ 5 w 26"/>
                  <a:gd name="T29" fmla="*/ 15 h 19"/>
                  <a:gd name="T30" fmla="*/ 5 w 26"/>
                  <a:gd name="T31" fmla="*/ 10 h 19"/>
                  <a:gd name="T32" fmla="*/ 7 w 26"/>
                  <a:gd name="T33" fmla="*/ 6 h 19"/>
                  <a:gd name="T34" fmla="*/ 13 w 26"/>
                  <a:gd name="T35" fmla="*/ 5 h 19"/>
                  <a:gd name="T36" fmla="*/ 14 w 26"/>
                  <a:gd name="T37" fmla="*/ 6 h 19"/>
                  <a:gd name="T38" fmla="*/ 14 w 26"/>
                  <a:gd name="T39" fmla="*/ 6 h 19"/>
                  <a:gd name="T40" fmla="*/ 12 w 26"/>
                  <a:gd name="T4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9">
                    <a:moveTo>
                      <a:pt x="23" y="4"/>
                    </a:moveTo>
                    <a:cubicBezTo>
                      <a:pt x="22" y="4"/>
                      <a:pt x="22" y="5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0" y="5"/>
                      <a:pt x="19" y="5"/>
                    </a:cubicBezTo>
                    <a:cubicBezTo>
                      <a:pt x="19" y="5"/>
                      <a:pt x="18" y="5"/>
                      <a:pt x="18" y="5"/>
                    </a:cubicBezTo>
                    <a:cubicBezTo>
                      <a:pt x="17" y="1"/>
                      <a:pt x="12" y="0"/>
                      <a:pt x="8" y="2"/>
                    </a:cubicBezTo>
                    <a:cubicBezTo>
                      <a:pt x="2" y="4"/>
                      <a:pt x="0" y="9"/>
                      <a:pt x="1" y="14"/>
                    </a:cubicBezTo>
                    <a:cubicBezTo>
                      <a:pt x="1" y="17"/>
                      <a:pt x="3" y="19"/>
                      <a:pt x="5" y="19"/>
                    </a:cubicBezTo>
                    <a:cubicBezTo>
                      <a:pt x="8" y="19"/>
                      <a:pt x="11" y="18"/>
                      <a:pt x="13" y="17"/>
                    </a:cubicBezTo>
                    <a:cubicBezTo>
                      <a:pt x="15" y="15"/>
                      <a:pt x="18" y="12"/>
                      <a:pt x="18" y="9"/>
                    </a:cubicBezTo>
                    <a:cubicBezTo>
                      <a:pt x="19" y="9"/>
                      <a:pt x="19" y="9"/>
                      <a:pt x="20" y="10"/>
                    </a:cubicBezTo>
                    <a:cubicBezTo>
                      <a:pt x="23" y="10"/>
                      <a:pt x="26" y="9"/>
                      <a:pt x="26" y="6"/>
                    </a:cubicBezTo>
                    <a:cubicBezTo>
                      <a:pt x="26" y="4"/>
                      <a:pt x="25" y="3"/>
                      <a:pt x="23" y="4"/>
                    </a:cubicBezTo>
                    <a:close/>
                    <a:moveTo>
                      <a:pt x="12" y="12"/>
                    </a:moveTo>
                    <a:cubicBezTo>
                      <a:pt x="11" y="14"/>
                      <a:pt x="7" y="17"/>
                      <a:pt x="5" y="15"/>
                    </a:cubicBezTo>
                    <a:cubicBezTo>
                      <a:pt x="4" y="14"/>
                      <a:pt x="5" y="11"/>
                      <a:pt x="5" y="10"/>
                    </a:cubicBezTo>
                    <a:cubicBezTo>
                      <a:pt x="5" y="8"/>
                      <a:pt x="5" y="7"/>
                      <a:pt x="7" y="6"/>
                    </a:cubicBezTo>
                    <a:cubicBezTo>
                      <a:pt x="8" y="5"/>
                      <a:pt x="11" y="4"/>
                      <a:pt x="13" y="5"/>
                    </a:cubicBezTo>
                    <a:cubicBezTo>
                      <a:pt x="13" y="5"/>
                      <a:pt x="13" y="5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8"/>
                      <a:pt x="14" y="10"/>
                      <a:pt x="1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843"/>
              <p:cNvSpPr/>
              <p:nvPr/>
            </p:nvSpPr>
            <p:spPr bwMode="auto">
              <a:xfrm>
                <a:off x="564" y="477"/>
                <a:ext cx="11" cy="13"/>
              </a:xfrm>
              <a:custGeom>
                <a:avLst/>
                <a:gdLst>
                  <a:gd name="T0" fmla="*/ 12 w 15"/>
                  <a:gd name="T1" fmla="*/ 6 h 17"/>
                  <a:gd name="T2" fmla="*/ 10 w 15"/>
                  <a:gd name="T3" fmla="*/ 6 h 17"/>
                  <a:gd name="T4" fmla="*/ 8 w 15"/>
                  <a:gd name="T5" fmla="*/ 7 h 17"/>
                  <a:gd name="T6" fmla="*/ 4 w 15"/>
                  <a:gd name="T7" fmla="*/ 1 h 17"/>
                  <a:gd name="T8" fmla="*/ 1 w 15"/>
                  <a:gd name="T9" fmla="*/ 3 h 17"/>
                  <a:gd name="T10" fmla="*/ 5 w 15"/>
                  <a:gd name="T11" fmla="*/ 9 h 17"/>
                  <a:gd name="T12" fmla="*/ 2 w 15"/>
                  <a:gd name="T13" fmla="*/ 12 h 17"/>
                  <a:gd name="T14" fmla="*/ 5 w 15"/>
                  <a:gd name="T15" fmla="*/ 13 h 17"/>
                  <a:gd name="T16" fmla="*/ 6 w 15"/>
                  <a:gd name="T17" fmla="*/ 12 h 17"/>
                  <a:gd name="T18" fmla="*/ 7 w 15"/>
                  <a:gd name="T19" fmla="*/ 12 h 17"/>
                  <a:gd name="T20" fmla="*/ 13 w 15"/>
                  <a:gd name="T21" fmla="*/ 17 h 17"/>
                  <a:gd name="T22" fmla="*/ 14 w 15"/>
                  <a:gd name="T23" fmla="*/ 15 h 17"/>
                  <a:gd name="T24" fmla="*/ 11 w 15"/>
                  <a:gd name="T25" fmla="*/ 10 h 17"/>
                  <a:gd name="T26" fmla="*/ 13 w 15"/>
                  <a:gd name="T27" fmla="*/ 9 h 17"/>
                  <a:gd name="T28" fmla="*/ 12 w 15"/>
                  <a:gd name="T2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1" y="6"/>
                      <a:pt x="10" y="6"/>
                      <a:pt x="10" y="6"/>
                    </a:cubicBezTo>
                    <a:cubicBezTo>
                      <a:pt x="9" y="6"/>
                      <a:pt x="9" y="7"/>
                      <a:pt x="8" y="7"/>
                    </a:cubicBezTo>
                    <a:cubicBezTo>
                      <a:pt x="7" y="5"/>
                      <a:pt x="5" y="3"/>
                      <a:pt x="4" y="1"/>
                    </a:cubicBezTo>
                    <a:cubicBezTo>
                      <a:pt x="3" y="0"/>
                      <a:pt x="0" y="1"/>
                      <a:pt x="1" y="3"/>
                    </a:cubicBezTo>
                    <a:cubicBezTo>
                      <a:pt x="2" y="5"/>
                      <a:pt x="3" y="7"/>
                      <a:pt x="5" y="9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1" y="13"/>
                      <a:pt x="3" y="14"/>
                      <a:pt x="5" y="13"/>
                    </a:cubicBezTo>
                    <a:cubicBezTo>
                      <a:pt x="5" y="13"/>
                      <a:pt x="6" y="13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8" y="14"/>
                      <a:pt x="10" y="16"/>
                      <a:pt x="13" y="17"/>
                    </a:cubicBezTo>
                    <a:cubicBezTo>
                      <a:pt x="13" y="17"/>
                      <a:pt x="14" y="16"/>
                      <a:pt x="14" y="15"/>
                    </a:cubicBezTo>
                    <a:cubicBezTo>
                      <a:pt x="14" y="13"/>
                      <a:pt x="12" y="11"/>
                      <a:pt x="11" y="10"/>
                    </a:cubicBezTo>
                    <a:cubicBezTo>
                      <a:pt x="11" y="9"/>
                      <a:pt x="12" y="9"/>
                      <a:pt x="13" y="9"/>
                    </a:cubicBezTo>
                    <a:cubicBezTo>
                      <a:pt x="15" y="9"/>
                      <a:pt x="14" y="6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844"/>
              <p:cNvSpPr>
                <a:spLocks noEditPoints="1"/>
              </p:cNvSpPr>
              <p:nvPr/>
            </p:nvSpPr>
            <p:spPr bwMode="auto">
              <a:xfrm>
                <a:off x="573" y="465"/>
                <a:ext cx="23" cy="20"/>
              </a:xfrm>
              <a:custGeom>
                <a:avLst/>
                <a:gdLst>
                  <a:gd name="T0" fmla="*/ 25 w 31"/>
                  <a:gd name="T1" fmla="*/ 9 h 27"/>
                  <a:gd name="T2" fmla="*/ 15 w 31"/>
                  <a:gd name="T3" fmla="*/ 13 h 27"/>
                  <a:gd name="T4" fmla="*/ 14 w 31"/>
                  <a:gd name="T5" fmla="*/ 15 h 27"/>
                  <a:gd name="T6" fmla="*/ 4 w 31"/>
                  <a:gd name="T7" fmla="*/ 1 h 27"/>
                  <a:gd name="T8" fmla="*/ 1 w 31"/>
                  <a:gd name="T9" fmla="*/ 3 h 27"/>
                  <a:gd name="T10" fmla="*/ 16 w 31"/>
                  <a:gd name="T11" fmla="*/ 26 h 27"/>
                  <a:gd name="T12" fmla="*/ 20 w 31"/>
                  <a:gd name="T13" fmla="*/ 25 h 27"/>
                  <a:gd name="T14" fmla="*/ 29 w 31"/>
                  <a:gd name="T15" fmla="*/ 19 h 27"/>
                  <a:gd name="T16" fmla="*/ 25 w 31"/>
                  <a:gd name="T17" fmla="*/ 9 h 27"/>
                  <a:gd name="T18" fmla="*/ 25 w 31"/>
                  <a:gd name="T19" fmla="*/ 18 h 27"/>
                  <a:gd name="T20" fmla="*/ 19 w 31"/>
                  <a:gd name="T21" fmla="*/ 21 h 27"/>
                  <a:gd name="T22" fmla="*/ 19 w 31"/>
                  <a:gd name="T23" fmla="*/ 18 h 27"/>
                  <a:gd name="T24" fmla="*/ 22 w 31"/>
                  <a:gd name="T25" fmla="*/ 12 h 27"/>
                  <a:gd name="T26" fmla="*/ 25 w 31"/>
                  <a:gd name="T27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7">
                    <a:moveTo>
                      <a:pt x="25" y="9"/>
                    </a:moveTo>
                    <a:cubicBezTo>
                      <a:pt x="22" y="8"/>
                      <a:pt x="17" y="10"/>
                      <a:pt x="15" y="13"/>
                    </a:cubicBezTo>
                    <a:cubicBezTo>
                      <a:pt x="15" y="14"/>
                      <a:pt x="14" y="15"/>
                      <a:pt x="14" y="15"/>
                    </a:cubicBezTo>
                    <a:cubicBezTo>
                      <a:pt x="11" y="11"/>
                      <a:pt x="7" y="6"/>
                      <a:pt x="4" y="1"/>
                    </a:cubicBezTo>
                    <a:cubicBezTo>
                      <a:pt x="3" y="0"/>
                      <a:pt x="0" y="1"/>
                      <a:pt x="1" y="3"/>
                    </a:cubicBezTo>
                    <a:cubicBezTo>
                      <a:pt x="6" y="11"/>
                      <a:pt x="11" y="18"/>
                      <a:pt x="16" y="26"/>
                    </a:cubicBezTo>
                    <a:cubicBezTo>
                      <a:pt x="17" y="27"/>
                      <a:pt x="20" y="26"/>
                      <a:pt x="20" y="25"/>
                    </a:cubicBezTo>
                    <a:cubicBezTo>
                      <a:pt x="24" y="24"/>
                      <a:pt x="27" y="22"/>
                      <a:pt x="29" y="19"/>
                    </a:cubicBezTo>
                    <a:cubicBezTo>
                      <a:pt x="31" y="15"/>
                      <a:pt x="28" y="11"/>
                      <a:pt x="25" y="9"/>
                    </a:cubicBezTo>
                    <a:close/>
                    <a:moveTo>
                      <a:pt x="25" y="18"/>
                    </a:moveTo>
                    <a:cubicBezTo>
                      <a:pt x="24" y="20"/>
                      <a:pt x="22" y="21"/>
                      <a:pt x="19" y="21"/>
                    </a:cubicBezTo>
                    <a:cubicBezTo>
                      <a:pt x="19" y="20"/>
                      <a:pt x="19" y="19"/>
                      <a:pt x="19" y="18"/>
                    </a:cubicBezTo>
                    <a:cubicBezTo>
                      <a:pt x="18" y="15"/>
                      <a:pt x="19" y="13"/>
                      <a:pt x="22" y="12"/>
                    </a:cubicBezTo>
                    <a:cubicBezTo>
                      <a:pt x="24" y="12"/>
                      <a:pt x="26" y="16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845"/>
              <p:cNvSpPr/>
              <p:nvPr/>
            </p:nvSpPr>
            <p:spPr bwMode="auto">
              <a:xfrm>
                <a:off x="592" y="464"/>
                <a:ext cx="11" cy="7"/>
              </a:xfrm>
              <a:custGeom>
                <a:avLst/>
                <a:gdLst>
                  <a:gd name="T0" fmla="*/ 13 w 15"/>
                  <a:gd name="T1" fmla="*/ 0 h 10"/>
                  <a:gd name="T2" fmla="*/ 12 w 15"/>
                  <a:gd name="T3" fmla="*/ 1 h 10"/>
                  <a:gd name="T4" fmla="*/ 2 w 15"/>
                  <a:gd name="T5" fmla="*/ 7 h 10"/>
                  <a:gd name="T6" fmla="*/ 3 w 15"/>
                  <a:gd name="T7" fmla="*/ 10 h 10"/>
                  <a:gd name="T8" fmla="*/ 8 w 15"/>
                  <a:gd name="T9" fmla="*/ 8 h 10"/>
                  <a:gd name="T10" fmla="*/ 14 w 15"/>
                  <a:gd name="T11" fmla="*/ 4 h 10"/>
                  <a:gd name="T12" fmla="*/ 15 w 15"/>
                  <a:gd name="T13" fmla="*/ 3 h 10"/>
                  <a:gd name="T14" fmla="*/ 14 w 15"/>
                  <a:gd name="T15" fmla="*/ 1 h 10"/>
                  <a:gd name="T16" fmla="*/ 13 w 15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0">
                    <a:moveTo>
                      <a:pt x="13" y="0"/>
                    </a:moveTo>
                    <a:cubicBezTo>
                      <a:pt x="13" y="0"/>
                      <a:pt x="12" y="0"/>
                      <a:pt x="12" y="1"/>
                    </a:cubicBezTo>
                    <a:cubicBezTo>
                      <a:pt x="8" y="2"/>
                      <a:pt x="5" y="5"/>
                      <a:pt x="2" y="7"/>
                    </a:cubicBezTo>
                    <a:cubicBezTo>
                      <a:pt x="0" y="8"/>
                      <a:pt x="1" y="10"/>
                      <a:pt x="3" y="10"/>
                    </a:cubicBezTo>
                    <a:cubicBezTo>
                      <a:pt x="5" y="10"/>
                      <a:pt x="6" y="9"/>
                      <a:pt x="8" y="8"/>
                    </a:cubicBezTo>
                    <a:cubicBezTo>
                      <a:pt x="10" y="6"/>
                      <a:pt x="12" y="5"/>
                      <a:pt x="14" y="4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846"/>
              <p:cNvSpPr/>
              <p:nvPr/>
            </p:nvSpPr>
            <p:spPr bwMode="auto">
              <a:xfrm>
                <a:off x="592" y="462"/>
                <a:ext cx="8" cy="6"/>
              </a:xfrm>
              <a:custGeom>
                <a:avLst/>
                <a:gdLst>
                  <a:gd name="T0" fmla="*/ 8 w 11"/>
                  <a:gd name="T1" fmla="*/ 0 h 8"/>
                  <a:gd name="T2" fmla="*/ 1 w 11"/>
                  <a:gd name="T3" fmla="*/ 7 h 8"/>
                  <a:gd name="T4" fmla="*/ 2 w 11"/>
                  <a:gd name="T5" fmla="*/ 7 h 8"/>
                  <a:gd name="T6" fmla="*/ 6 w 11"/>
                  <a:gd name="T7" fmla="*/ 5 h 8"/>
                  <a:gd name="T8" fmla="*/ 9 w 11"/>
                  <a:gd name="T9" fmla="*/ 3 h 8"/>
                  <a:gd name="T10" fmla="*/ 11 w 11"/>
                  <a:gd name="T11" fmla="*/ 1 h 8"/>
                  <a:gd name="T12" fmla="*/ 10 w 11"/>
                  <a:gd name="T13" fmla="*/ 0 h 8"/>
                  <a:gd name="T14" fmla="*/ 8 w 1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8">
                    <a:moveTo>
                      <a:pt x="8" y="0"/>
                    </a:moveTo>
                    <a:cubicBezTo>
                      <a:pt x="6" y="1"/>
                      <a:pt x="0" y="3"/>
                      <a:pt x="1" y="7"/>
                    </a:cubicBezTo>
                    <a:cubicBezTo>
                      <a:pt x="1" y="7"/>
                      <a:pt x="2" y="8"/>
                      <a:pt x="2" y="7"/>
                    </a:cubicBezTo>
                    <a:cubicBezTo>
                      <a:pt x="3" y="7"/>
                      <a:pt x="4" y="6"/>
                      <a:pt x="6" y="5"/>
                    </a:cubicBezTo>
                    <a:cubicBezTo>
                      <a:pt x="7" y="4"/>
                      <a:pt x="8" y="4"/>
                      <a:pt x="9" y="3"/>
                    </a:cubicBezTo>
                    <a:cubicBezTo>
                      <a:pt x="10" y="4"/>
                      <a:pt x="11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847"/>
              <p:cNvSpPr/>
              <p:nvPr/>
            </p:nvSpPr>
            <p:spPr bwMode="auto">
              <a:xfrm>
                <a:off x="606" y="448"/>
                <a:ext cx="21" cy="18"/>
              </a:xfrm>
              <a:custGeom>
                <a:avLst/>
                <a:gdLst>
                  <a:gd name="T0" fmla="*/ 23 w 27"/>
                  <a:gd name="T1" fmla="*/ 14 h 24"/>
                  <a:gd name="T2" fmla="*/ 15 w 27"/>
                  <a:gd name="T3" fmla="*/ 20 h 24"/>
                  <a:gd name="T4" fmla="*/ 7 w 27"/>
                  <a:gd name="T5" fmla="*/ 17 h 24"/>
                  <a:gd name="T6" fmla="*/ 5 w 27"/>
                  <a:gd name="T7" fmla="*/ 9 h 24"/>
                  <a:gd name="T8" fmla="*/ 8 w 27"/>
                  <a:gd name="T9" fmla="*/ 6 h 24"/>
                  <a:gd name="T10" fmla="*/ 11 w 27"/>
                  <a:gd name="T11" fmla="*/ 5 h 24"/>
                  <a:gd name="T12" fmla="*/ 14 w 27"/>
                  <a:gd name="T13" fmla="*/ 5 h 24"/>
                  <a:gd name="T14" fmla="*/ 5 w 27"/>
                  <a:gd name="T15" fmla="*/ 4 h 24"/>
                  <a:gd name="T16" fmla="*/ 2 w 27"/>
                  <a:gd name="T17" fmla="*/ 16 h 24"/>
                  <a:gd name="T18" fmla="*/ 14 w 27"/>
                  <a:gd name="T19" fmla="*/ 24 h 24"/>
                  <a:gd name="T20" fmla="*/ 24 w 27"/>
                  <a:gd name="T21" fmla="*/ 14 h 24"/>
                  <a:gd name="T22" fmla="*/ 23 w 27"/>
                  <a:gd name="T23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24">
                    <a:moveTo>
                      <a:pt x="23" y="14"/>
                    </a:moveTo>
                    <a:cubicBezTo>
                      <a:pt x="20" y="16"/>
                      <a:pt x="19" y="19"/>
                      <a:pt x="15" y="20"/>
                    </a:cubicBezTo>
                    <a:cubicBezTo>
                      <a:pt x="12" y="20"/>
                      <a:pt x="9" y="19"/>
                      <a:pt x="7" y="17"/>
                    </a:cubicBezTo>
                    <a:cubicBezTo>
                      <a:pt x="6" y="15"/>
                      <a:pt x="5" y="12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5"/>
                      <a:pt x="11" y="4"/>
                      <a:pt x="11" y="5"/>
                    </a:cubicBezTo>
                    <a:cubicBezTo>
                      <a:pt x="11" y="7"/>
                      <a:pt x="14" y="6"/>
                      <a:pt x="14" y="5"/>
                    </a:cubicBezTo>
                    <a:cubicBezTo>
                      <a:pt x="14" y="0"/>
                      <a:pt x="8" y="1"/>
                      <a:pt x="5" y="4"/>
                    </a:cubicBezTo>
                    <a:cubicBezTo>
                      <a:pt x="1" y="7"/>
                      <a:pt x="0" y="12"/>
                      <a:pt x="2" y="16"/>
                    </a:cubicBezTo>
                    <a:cubicBezTo>
                      <a:pt x="4" y="21"/>
                      <a:pt x="8" y="24"/>
                      <a:pt x="14" y="24"/>
                    </a:cubicBezTo>
                    <a:cubicBezTo>
                      <a:pt x="18" y="24"/>
                      <a:pt x="27" y="19"/>
                      <a:pt x="24" y="14"/>
                    </a:cubicBezTo>
                    <a:cubicBezTo>
                      <a:pt x="24" y="14"/>
                      <a:pt x="23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848"/>
              <p:cNvSpPr/>
              <p:nvPr/>
            </p:nvSpPr>
            <p:spPr bwMode="auto">
              <a:xfrm>
                <a:off x="556" y="471"/>
                <a:ext cx="61" cy="42"/>
              </a:xfrm>
              <a:custGeom>
                <a:avLst/>
                <a:gdLst>
                  <a:gd name="T0" fmla="*/ 76 w 80"/>
                  <a:gd name="T1" fmla="*/ 1 h 56"/>
                  <a:gd name="T2" fmla="*/ 55 w 80"/>
                  <a:gd name="T3" fmla="*/ 12 h 56"/>
                  <a:gd name="T4" fmla="*/ 36 w 80"/>
                  <a:gd name="T5" fmla="*/ 25 h 56"/>
                  <a:gd name="T6" fmla="*/ 17 w 80"/>
                  <a:gd name="T7" fmla="*/ 40 h 56"/>
                  <a:gd name="T8" fmla="*/ 7 w 80"/>
                  <a:gd name="T9" fmla="*/ 47 h 56"/>
                  <a:gd name="T10" fmla="*/ 1 w 80"/>
                  <a:gd name="T11" fmla="*/ 54 h 56"/>
                  <a:gd name="T12" fmla="*/ 3 w 80"/>
                  <a:gd name="T13" fmla="*/ 55 h 56"/>
                  <a:gd name="T14" fmla="*/ 6 w 80"/>
                  <a:gd name="T15" fmla="*/ 52 h 56"/>
                  <a:gd name="T16" fmla="*/ 10 w 80"/>
                  <a:gd name="T17" fmla="*/ 49 h 56"/>
                  <a:gd name="T18" fmla="*/ 20 w 80"/>
                  <a:gd name="T19" fmla="*/ 42 h 56"/>
                  <a:gd name="T20" fmla="*/ 39 w 80"/>
                  <a:gd name="T21" fmla="*/ 28 h 56"/>
                  <a:gd name="T22" fmla="*/ 57 w 80"/>
                  <a:gd name="T23" fmla="*/ 16 h 56"/>
                  <a:gd name="T24" fmla="*/ 58 w 80"/>
                  <a:gd name="T25" fmla="*/ 15 h 56"/>
                  <a:gd name="T26" fmla="*/ 53 w 80"/>
                  <a:gd name="T27" fmla="*/ 19 h 56"/>
                  <a:gd name="T28" fmla="*/ 42 w 80"/>
                  <a:gd name="T29" fmla="*/ 28 h 56"/>
                  <a:gd name="T30" fmla="*/ 36 w 80"/>
                  <a:gd name="T31" fmla="*/ 33 h 56"/>
                  <a:gd name="T32" fmla="*/ 37 w 80"/>
                  <a:gd name="T33" fmla="*/ 35 h 56"/>
                  <a:gd name="T34" fmla="*/ 44 w 80"/>
                  <a:gd name="T35" fmla="*/ 33 h 56"/>
                  <a:gd name="T36" fmla="*/ 53 w 80"/>
                  <a:gd name="T37" fmla="*/ 26 h 56"/>
                  <a:gd name="T38" fmla="*/ 63 w 80"/>
                  <a:gd name="T39" fmla="*/ 17 h 56"/>
                  <a:gd name="T40" fmla="*/ 68 w 80"/>
                  <a:gd name="T41" fmla="*/ 13 h 56"/>
                  <a:gd name="T42" fmla="*/ 70 w 80"/>
                  <a:gd name="T43" fmla="*/ 12 h 56"/>
                  <a:gd name="T44" fmla="*/ 72 w 80"/>
                  <a:gd name="T45" fmla="*/ 12 h 56"/>
                  <a:gd name="T46" fmla="*/ 72 w 80"/>
                  <a:gd name="T47" fmla="*/ 9 h 56"/>
                  <a:gd name="T48" fmla="*/ 72 w 80"/>
                  <a:gd name="T49" fmla="*/ 9 h 56"/>
                  <a:gd name="T50" fmla="*/ 78 w 80"/>
                  <a:gd name="T51" fmla="*/ 5 h 56"/>
                  <a:gd name="T52" fmla="*/ 76 w 80"/>
                  <a:gd name="T5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" h="56">
                    <a:moveTo>
                      <a:pt x="76" y="1"/>
                    </a:moveTo>
                    <a:cubicBezTo>
                      <a:pt x="69" y="5"/>
                      <a:pt x="62" y="8"/>
                      <a:pt x="55" y="12"/>
                    </a:cubicBezTo>
                    <a:cubicBezTo>
                      <a:pt x="49" y="16"/>
                      <a:pt x="42" y="21"/>
                      <a:pt x="36" y="25"/>
                    </a:cubicBezTo>
                    <a:cubicBezTo>
                      <a:pt x="29" y="30"/>
                      <a:pt x="23" y="35"/>
                      <a:pt x="17" y="40"/>
                    </a:cubicBezTo>
                    <a:cubicBezTo>
                      <a:pt x="13" y="42"/>
                      <a:pt x="10" y="45"/>
                      <a:pt x="7" y="47"/>
                    </a:cubicBezTo>
                    <a:cubicBezTo>
                      <a:pt x="5" y="50"/>
                      <a:pt x="3" y="51"/>
                      <a:pt x="1" y="54"/>
                    </a:cubicBezTo>
                    <a:cubicBezTo>
                      <a:pt x="0" y="55"/>
                      <a:pt x="2" y="56"/>
                      <a:pt x="3" y="55"/>
                    </a:cubicBezTo>
                    <a:cubicBezTo>
                      <a:pt x="4" y="54"/>
                      <a:pt x="5" y="53"/>
                      <a:pt x="6" y="52"/>
                    </a:cubicBezTo>
                    <a:cubicBezTo>
                      <a:pt x="8" y="51"/>
                      <a:pt x="9" y="50"/>
                      <a:pt x="10" y="49"/>
                    </a:cubicBezTo>
                    <a:cubicBezTo>
                      <a:pt x="14" y="47"/>
                      <a:pt x="17" y="44"/>
                      <a:pt x="20" y="42"/>
                    </a:cubicBezTo>
                    <a:cubicBezTo>
                      <a:pt x="26" y="37"/>
                      <a:pt x="32" y="32"/>
                      <a:pt x="39" y="28"/>
                    </a:cubicBezTo>
                    <a:cubicBezTo>
                      <a:pt x="45" y="24"/>
                      <a:pt x="51" y="20"/>
                      <a:pt x="57" y="16"/>
                    </a:cubicBezTo>
                    <a:cubicBezTo>
                      <a:pt x="58" y="16"/>
                      <a:pt x="58" y="15"/>
                      <a:pt x="58" y="15"/>
                    </a:cubicBezTo>
                    <a:cubicBezTo>
                      <a:pt x="56" y="17"/>
                      <a:pt x="55" y="18"/>
                      <a:pt x="53" y="19"/>
                    </a:cubicBezTo>
                    <a:cubicBezTo>
                      <a:pt x="49" y="22"/>
                      <a:pt x="46" y="25"/>
                      <a:pt x="42" y="28"/>
                    </a:cubicBezTo>
                    <a:cubicBezTo>
                      <a:pt x="40" y="30"/>
                      <a:pt x="37" y="31"/>
                      <a:pt x="36" y="33"/>
                    </a:cubicBezTo>
                    <a:cubicBezTo>
                      <a:pt x="36" y="34"/>
                      <a:pt x="36" y="35"/>
                      <a:pt x="37" y="35"/>
                    </a:cubicBezTo>
                    <a:cubicBezTo>
                      <a:pt x="40" y="36"/>
                      <a:pt x="42" y="34"/>
                      <a:pt x="44" y="33"/>
                    </a:cubicBezTo>
                    <a:cubicBezTo>
                      <a:pt x="47" y="31"/>
                      <a:pt x="50" y="28"/>
                      <a:pt x="53" y="26"/>
                    </a:cubicBezTo>
                    <a:cubicBezTo>
                      <a:pt x="57" y="23"/>
                      <a:pt x="60" y="20"/>
                      <a:pt x="63" y="17"/>
                    </a:cubicBezTo>
                    <a:cubicBezTo>
                      <a:pt x="65" y="16"/>
                      <a:pt x="66" y="15"/>
                      <a:pt x="68" y="13"/>
                    </a:cubicBezTo>
                    <a:cubicBezTo>
                      <a:pt x="68" y="13"/>
                      <a:pt x="69" y="12"/>
                      <a:pt x="70" y="12"/>
                    </a:cubicBezTo>
                    <a:cubicBezTo>
                      <a:pt x="70" y="13"/>
                      <a:pt x="72" y="13"/>
                      <a:pt x="72" y="12"/>
                    </a:cubicBezTo>
                    <a:cubicBezTo>
                      <a:pt x="72" y="11"/>
                      <a:pt x="72" y="10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4" y="8"/>
                      <a:pt x="76" y="6"/>
                      <a:pt x="78" y="5"/>
                    </a:cubicBezTo>
                    <a:cubicBezTo>
                      <a:pt x="80" y="3"/>
                      <a:pt x="78" y="0"/>
                      <a:pt x="7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849"/>
              <p:cNvSpPr>
                <a:spLocks noEditPoints="1"/>
              </p:cNvSpPr>
              <p:nvPr/>
            </p:nvSpPr>
            <p:spPr bwMode="auto">
              <a:xfrm>
                <a:off x="1249" y="506"/>
                <a:ext cx="38" cy="50"/>
              </a:xfrm>
              <a:custGeom>
                <a:avLst/>
                <a:gdLst>
                  <a:gd name="T0" fmla="*/ 44 w 50"/>
                  <a:gd name="T1" fmla="*/ 14 h 66"/>
                  <a:gd name="T2" fmla="*/ 33 w 50"/>
                  <a:gd name="T3" fmla="*/ 17 h 66"/>
                  <a:gd name="T4" fmla="*/ 48 w 50"/>
                  <a:gd name="T5" fmla="*/ 30 h 66"/>
                  <a:gd name="T6" fmla="*/ 43 w 50"/>
                  <a:gd name="T7" fmla="*/ 41 h 66"/>
                  <a:gd name="T8" fmla="*/ 32 w 50"/>
                  <a:gd name="T9" fmla="*/ 58 h 66"/>
                  <a:gd name="T10" fmla="*/ 22 w 50"/>
                  <a:gd name="T11" fmla="*/ 62 h 66"/>
                  <a:gd name="T12" fmla="*/ 12 w 50"/>
                  <a:gd name="T13" fmla="*/ 55 h 66"/>
                  <a:gd name="T14" fmla="*/ 4 w 50"/>
                  <a:gd name="T15" fmla="*/ 36 h 66"/>
                  <a:gd name="T16" fmla="*/ 8 w 50"/>
                  <a:gd name="T17" fmla="*/ 17 h 66"/>
                  <a:gd name="T18" fmla="*/ 19 w 50"/>
                  <a:gd name="T19" fmla="*/ 15 h 66"/>
                  <a:gd name="T20" fmla="*/ 26 w 50"/>
                  <a:gd name="T21" fmla="*/ 20 h 66"/>
                  <a:gd name="T22" fmla="*/ 27 w 50"/>
                  <a:gd name="T23" fmla="*/ 23 h 66"/>
                  <a:gd name="T24" fmla="*/ 28 w 50"/>
                  <a:gd name="T25" fmla="*/ 25 h 66"/>
                  <a:gd name="T26" fmla="*/ 33 w 50"/>
                  <a:gd name="T27" fmla="*/ 15 h 66"/>
                  <a:gd name="T28" fmla="*/ 35 w 50"/>
                  <a:gd name="T29" fmla="*/ 5 h 66"/>
                  <a:gd name="T30" fmla="*/ 33 w 50"/>
                  <a:gd name="T31" fmla="*/ 4 h 66"/>
                  <a:gd name="T32" fmla="*/ 27 w 50"/>
                  <a:gd name="T33" fmla="*/ 14 h 66"/>
                  <a:gd name="T34" fmla="*/ 23 w 50"/>
                  <a:gd name="T35" fmla="*/ 9 h 66"/>
                  <a:gd name="T36" fmla="*/ 6 w 50"/>
                  <a:gd name="T37" fmla="*/ 2 h 66"/>
                  <a:gd name="T38" fmla="*/ 2 w 50"/>
                  <a:gd name="T39" fmla="*/ 4 h 66"/>
                  <a:gd name="T40" fmla="*/ 3 w 50"/>
                  <a:gd name="T41" fmla="*/ 7 h 66"/>
                  <a:gd name="T42" fmla="*/ 6 w 50"/>
                  <a:gd name="T43" fmla="*/ 16 h 66"/>
                  <a:gd name="T44" fmla="*/ 2 w 50"/>
                  <a:gd name="T45" fmla="*/ 43 h 66"/>
                  <a:gd name="T46" fmla="*/ 10 w 50"/>
                  <a:gd name="T47" fmla="*/ 62 h 66"/>
                  <a:gd name="T48" fmla="*/ 13 w 50"/>
                  <a:gd name="T49" fmla="*/ 60 h 66"/>
                  <a:gd name="T50" fmla="*/ 14 w 50"/>
                  <a:gd name="T51" fmla="*/ 61 h 66"/>
                  <a:gd name="T52" fmla="*/ 16 w 50"/>
                  <a:gd name="T53" fmla="*/ 64 h 66"/>
                  <a:gd name="T54" fmla="*/ 18 w 50"/>
                  <a:gd name="T55" fmla="*/ 62 h 66"/>
                  <a:gd name="T56" fmla="*/ 25 w 50"/>
                  <a:gd name="T57" fmla="*/ 65 h 66"/>
                  <a:gd name="T58" fmla="*/ 35 w 50"/>
                  <a:gd name="T59" fmla="*/ 55 h 66"/>
                  <a:gd name="T60" fmla="*/ 42 w 50"/>
                  <a:gd name="T61" fmla="*/ 44 h 66"/>
                  <a:gd name="T62" fmla="*/ 34 w 50"/>
                  <a:gd name="T63" fmla="*/ 6 h 66"/>
                  <a:gd name="T64" fmla="*/ 28 w 50"/>
                  <a:gd name="T65" fmla="*/ 23 h 66"/>
                  <a:gd name="T66" fmla="*/ 34 w 50"/>
                  <a:gd name="T67" fmla="*/ 6 h 66"/>
                  <a:gd name="T68" fmla="*/ 28 w 50"/>
                  <a:gd name="T69" fmla="*/ 19 h 66"/>
                  <a:gd name="T70" fmla="*/ 25 w 50"/>
                  <a:gd name="T71" fmla="*/ 18 h 66"/>
                  <a:gd name="T72" fmla="*/ 12 w 50"/>
                  <a:gd name="T73" fmla="*/ 3 h 66"/>
                  <a:gd name="T74" fmla="*/ 18 w 50"/>
                  <a:gd name="T75" fmla="*/ 8 h 66"/>
                  <a:gd name="T76" fmla="*/ 15 w 50"/>
                  <a:gd name="T77" fmla="*/ 4 h 66"/>
                  <a:gd name="T78" fmla="*/ 11 w 50"/>
                  <a:gd name="T79" fmla="*/ 3 h 66"/>
                  <a:gd name="T80" fmla="*/ 6 w 50"/>
                  <a:gd name="T81" fmla="*/ 6 h 66"/>
                  <a:gd name="T82" fmla="*/ 11 w 50"/>
                  <a:gd name="T83" fmla="*/ 3 h 66"/>
                  <a:gd name="T84" fmla="*/ 9 w 50"/>
                  <a:gd name="T85" fmla="*/ 5 h 66"/>
                  <a:gd name="T86" fmla="*/ 12 w 50"/>
                  <a:gd name="T87" fmla="*/ 7 h 66"/>
                  <a:gd name="T88" fmla="*/ 13 w 50"/>
                  <a:gd name="T89" fmla="*/ 8 h 66"/>
                  <a:gd name="T90" fmla="*/ 13 w 50"/>
                  <a:gd name="T91" fmla="*/ 10 h 66"/>
                  <a:gd name="T92" fmla="*/ 14 w 50"/>
                  <a:gd name="T93" fmla="*/ 9 h 66"/>
                  <a:gd name="T94" fmla="*/ 18 w 50"/>
                  <a:gd name="T95" fmla="*/ 10 h 66"/>
                  <a:gd name="T96" fmla="*/ 19 w 50"/>
                  <a:gd name="T97" fmla="*/ 10 h 66"/>
                  <a:gd name="T98" fmla="*/ 15 w 50"/>
                  <a:gd name="T99" fmla="*/ 13 h 66"/>
                  <a:gd name="T100" fmla="*/ 16 w 50"/>
                  <a:gd name="T101" fmla="*/ 57 h 66"/>
                  <a:gd name="T102" fmla="*/ 16 w 50"/>
                  <a:gd name="T103" fmla="*/ 57 h 66"/>
                  <a:gd name="T104" fmla="*/ 18 w 50"/>
                  <a:gd name="T105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" h="66">
                    <a:moveTo>
                      <a:pt x="49" y="30"/>
                    </a:moveTo>
                    <a:cubicBezTo>
                      <a:pt x="49" y="27"/>
                      <a:pt x="50" y="25"/>
                      <a:pt x="50" y="22"/>
                    </a:cubicBezTo>
                    <a:cubicBezTo>
                      <a:pt x="50" y="20"/>
                      <a:pt x="49" y="19"/>
                      <a:pt x="48" y="17"/>
                    </a:cubicBezTo>
                    <a:cubicBezTo>
                      <a:pt x="47" y="16"/>
                      <a:pt x="46" y="15"/>
                      <a:pt x="44" y="14"/>
                    </a:cubicBezTo>
                    <a:cubicBezTo>
                      <a:pt x="43" y="13"/>
                      <a:pt x="41" y="14"/>
                      <a:pt x="40" y="14"/>
                    </a:cubicBezTo>
                    <a:cubicBezTo>
                      <a:pt x="39" y="14"/>
                      <a:pt x="38" y="14"/>
                      <a:pt x="36" y="14"/>
                    </a:cubicBezTo>
                    <a:cubicBezTo>
                      <a:pt x="35" y="15"/>
                      <a:pt x="34" y="15"/>
                      <a:pt x="33" y="15"/>
                    </a:cubicBezTo>
                    <a:cubicBezTo>
                      <a:pt x="33" y="16"/>
                      <a:pt x="32" y="17"/>
                      <a:pt x="33" y="17"/>
                    </a:cubicBezTo>
                    <a:cubicBezTo>
                      <a:pt x="35" y="17"/>
                      <a:pt x="37" y="16"/>
                      <a:pt x="38" y="16"/>
                    </a:cubicBezTo>
                    <a:cubicBezTo>
                      <a:pt x="40" y="16"/>
                      <a:pt x="41" y="15"/>
                      <a:pt x="43" y="16"/>
                    </a:cubicBezTo>
                    <a:cubicBezTo>
                      <a:pt x="45" y="17"/>
                      <a:pt x="49" y="20"/>
                      <a:pt x="49" y="23"/>
                    </a:cubicBezTo>
                    <a:cubicBezTo>
                      <a:pt x="49" y="25"/>
                      <a:pt x="48" y="28"/>
                      <a:pt x="48" y="30"/>
                    </a:cubicBezTo>
                    <a:cubicBezTo>
                      <a:pt x="48" y="31"/>
                      <a:pt x="48" y="32"/>
                      <a:pt x="48" y="33"/>
                    </a:cubicBezTo>
                    <a:cubicBezTo>
                      <a:pt x="47" y="34"/>
                      <a:pt x="47" y="35"/>
                      <a:pt x="46" y="36"/>
                    </a:cubicBezTo>
                    <a:cubicBezTo>
                      <a:pt x="46" y="37"/>
                      <a:pt x="45" y="38"/>
                      <a:pt x="45" y="39"/>
                    </a:cubicBezTo>
                    <a:cubicBezTo>
                      <a:pt x="44" y="40"/>
                      <a:pt x="43" y="40"/>
                      <a:pt x="43" y="41"/>
                    </a:cubicBezTo>
                    <a:cubicBezTo>
                      <a:pt x="42" y="42"/>
                      <a:pt x="42" y="43"/>
                      <a:pt x="41" y="44"/>
                    </a:cubicBezTo>
                    <a:cubicBezTo>
                      <a:pt x="40" y="45"/>
                      <a:pt x="40" y="46"/>
                      <a:pt x="39" y="47"/>
                    </a:cubicBezTo>
                    <a:cubicBezTo>
                      <a:pt x="38" y="49"/>
                      <a:pt x="36" y="50"/>
                      <a:pt x="35" y="52"/>
                    </a:cubicBezTo>
                    <a:cubicBezTo>
                      <a:pt x="34" y="54"/>
                      <a:pt x="33" y="56"/>
                      <a:pt x="32" y="58"/>
                    </a:cubicBezTo>
                    <a:cubicBezTo>
                      <a:pt x="31" y="60"/>
                      <a:pt x="29" y="62"/>
                      <a:pt x="27" y="63"/>
                    </a:cubicBezTo>
                    <a:cubicBezTo>
                      <a:pt x="26" y="63"/>
                      <a:pt x="26" y="63"/>
                      <a:pt x="25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2" y="63"/>
                      <a:pt x="22" y="63"/>
                      <a:pt x="22" y="62"/>
                    </a:cubicBezTo>
                    <a:cubicBezTo>
                      <a:pt x="21" y="62"/>
                      <a:pt x="20" y="62"/>
                      <a:pt x="19" y="61"/>
                    </a:cubicBezTo>
                    <a:cubicBezTo>
                      <a:pt x="19" y="59"/>
                      <a:pt x="18" y="57"/>
                      <a:pt x="17" y="56"/>
                    </a:cubicBezTo>
                    <a:cubicBezTo>
                      <a:pt x="16" y="55"/>
                      <a:pt x="15" y="55"/>
                      <a:pt x="14" y="55"/>
                    </a:cubicBezTo>
                    <a:cubicBezTo>
                      <a:pt x="13" y="55"/>
                      <a:pt x="13" y="55"/>
                      <a:pt x="12" y="55"/>
                    </a:cubicBezTo>
                    <a:cubicBezTo>
                      <a:pt x="12" y="56"/>
                      <a:pt x="11" y="56"/>
                      <a:pt x="11" y="56"/>
                    </a:cubicBezTo>
                    <a:cubicBezTo>
                      <a:pt x="8" y="57"/>
                      <a:pt x="6" y="53"/>
                      <a:pt x="5" y="49"/>
                    </a:cubicBezTo>
                    <a:cubicBezTo>
                      <a:pt x="5" y="47"/>
                      <a:pt x="5" y="45"/>
                      <a:pt x="4" y="43"/>
                    </a:cubicBezTo>
                    <a:cubicBezTo>
                      <a:pt x="4" y="41"/>
                      <a:pt x="4" y="38"/>
                      <a:pt x="4" y="36"/>
                    </a:cubicBezTo>
                    <a:cubicBezTo>
                      <a:pt x="3" y="34"/>
                      <a:pt x="3" y="31"/>
                      <a:pt x="4" y="29"/>
                    </a:cubicBezTo>
                    <a:cubicBezTo>
                      <a:pt x="4" y="28"/>
                      <a:pt x="4" y="27"/>
                      <a:pt x="4" y="26"/>
                    </a:cubicBezTo>
                    <a:cubicBezTo>
                      <a:pt x="5" y="25"/>
                      <a:pt x="5" y="24"/>
                      <a:pt x="5" y="23"/>
                    </a:cubicBezTo>
                    <a:cubicBezTo>
                      <a:pt x="6" y="21"/>
                      <a:pt x="6" y="19"/>
                      <a:pt x="8" y="17"/>
                    </a:cubicBezTo>
                    <a:cubicBezTo>
                      <a:pt x="9" y="16"/>
                      <a:pt x="10" y="15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3" y="15"/>
                      <a:pt x="15" y="15"/>
                    </a:cubicBezTo>
                    <a:cubicBezTo>
                      <a:pt x="16" y="15"/>
                      <a:pt x="17" y="15"/>
                      <a:pt x="19" y="15"/>
                    </a:cubicBezTo>
                    <a:cubicBezTo>
                      <a:pt x="19" y="15"/>
                      <a:pt x="20" y="15"/>
                      <a:pt x="20" y="16"/>
                    </a:cubicBezTo>
                    <a:cubicBezTo>
                      <a:pt x="21" y="16"/>
                      <a:pt x="21" y="17"/>
                      <a:pt x="22" y="17"/>
                    </a:cubicBezTo>
                    <a:cubicBezTo>
                      <a:pt x="22" y="18"/>
                      <a:pt x="23" y="18"/>
                      <a:pt x="23" y="19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7" y="20"/>
                      <a:pt x="27" y="21"/>
                      <a:pt x="27" y="23"/>
                    </a:cubicBezTo>
                    <a:cubicBezTo>
                      <a:pt x="25" y="22"/>
                      <a:pt x="24" y="22"/>
                      <a:pt x="23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4" y="24"/>
                      <a:pt x="26" y="24"/>
                      <a:pt x="28" y="25"/>
                    </a:cubicBezTo>
                    <a:cubicBezTo>
                      <a:pt x="28" y="25"/>
                      <a:pt x="28" y="26"/>
                      <a:pt x="28" y="25"/>
                    </a:cubicBezTo>
                    <a:cubicBezTo>
                      <a:pt x="29" y="26"/>
                      <a:pt x="31" y="27"/>
                      <a:pt x="31" y="28"/>
                    </a:cubicBezTo>
                    <a:cubicBezTo>
                      <a:pt x="32" y="28"/>
                      <a:pt x="32" y="28"/>
                      <a:pt x="32" y="27"/>
                    </a:cubicBezTo>
                    <a:cubicBezTo>
                      <a:pt x="31" y="26"/>
                      <a:pt x="30" y="25"/>
                      <a:pt x="29" y="24"/>
                    </a:cubicBezTo>
                    <a:cubicBezTo>
                      <a:pt x="31" y="21"/>
                      <a:pt x="32" y="18"/>
                      <a:pt x="33" y="15"/>
                    </a:cubicBezTo>
                    <a:cubicBezTo>
                      <a:pt x="34" y="13"/>
                      <a:pt x="34" y="12"/>
                      <a:pt x="35" y="10"/>
                    </a:cubicBezTo>
                    <a:cubicBezTo>
                      <a:pt x="35" y="9"/>
                      <a:pt x="35" y="8"/>
                      <a:pt x="35" y="7"/>
                    </a:cubicBezTo>
                    <a:cubicBezTo>
                      <a:pt x="35" y="6"/>
                      <a:pt x="35" y="6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3" y="5"/>
                    </a:cubicBezTo>
                    <a:cubicBezTo>
                      <a:pt x="33" y="5"/>
                      <a:pt x="33" y="4"/>
                      <a:pt x="33" y="4"/>
                    </a:cubicBezTo>
                    <a:cubicBezTo>
                      <a:pt x="33" y="4"/>
                      <a:pt x="32" y="4"/>
                      <a:pt x="32" y="5"/>
                    </a:cubicBezTo>
                    <a:cubicBezTo>
                      <a:pt x="32" y="8"/>
                      <a:pt x="31" y="11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4"/>
                      <a:pt x="28" y="14"/>
                      <a:pt x="27" y="14"/>
                    </a:cubicBezTo>
                    <a:cubicBezTo>
                      <a:pt x="28" y="14"/>
                      <a:pt x="28" y="13"/>
                      <a:pt x="27" y="13"/>
                    </a:cubicBezTo>
                    <a:cubicBezTo>
                      <a:pt x="27" y="12"/>
                      <a:pt x="26" y="12"/>
                      <a:pt x="25" y="12"/>
                    </a:cubicBezTo>
                    <a:cubicBezTo>
                      <a:pt x="25" y="11"/>
                      <a:pt x="25" y="11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1" y="7"/>
                      <a:pt x="20" y="3"/>
                      <a:pt x="18" y="2"/>
                    </a:cubicBezTo>
                    <a:cubicBezTo>
                      <a:pt x="16" y="0"/>
                      <a:pt x="13" y="1"/>
                      <a:pt x="10" y="1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6" y="8"/>
                      <a:pt x="6" y="10"/>
                    </a:cubicBezTo>
                    <a:cubicBezTo>
                      <a:pt x="6" y="12"/>
                      <a:pt x="8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5" y="18"/>
                      <a:pt x="4" y="20"/>
                      <a:pt x="4" y="22"/>
                    </a:cubicBezTo>
                    <a:cubicBezTo>
                      <a:pt x="3" y="24"/>
                      <a:pt x="3" y="26"/>
                      <a:pt x="2" y="29"/>
                    </a:cubicBezTo>
                    <a:cubicBezTo>
                      <a:pt x="2" y="31"/>
                      <a:pt x="2" y="34"/>
                      <a:pt x="2" y="36"/>
                    </a:cubicBezTo>
                    <a:cubicBezTo>
                      <a:pt x="2" y="38"/>
                      <a:pt x="2" y="40"/>
                      <a:pt x="2" y="43"/>
                    </a:cubicBezTo>
                    <a:cubicBezTo>
                      <a:pt x="3" y="45"/>
                      <a:pt x="3" y="47"/>
                      <a:pt x="4" y="50"/>
                    </a:cubicBezTo>
                    <a:cubicBezTo>
                      <a:pt x="4" y="54"/>
                      <a:pt x="6" y="57"/>
                      <a:pt x="9" y="58"/>
                    </a:cubicBezTo>
                    <a:cubicBezTo>
                      <a:pt x="9" y="58"/>
                      <a:pt x="10" y="58"/>
                      <a:pt x="11" y="58"/>
                    </a:cubicBezTo>
                    <a:cubicBezTo>
                      <a:pt x="10" y="59"/>
                      <a:pt x="10" y="61"/>
                      <a:pt x="10" y="62"/>
                    </a:cubicBezTo>
                    <a:cubicBezTo>
                      <a:pt x="10" y="63"/>
                      <a:pt x="11" y="64"/>
                      <a:pt x="12" y="62"/>
                    </a:cubicBezTo>
                    <a:cubicBezTo>
                      <a:pt x="12" y="62"/>
                      <a:pt x="12" y="61"/>
                      <a:pt x="12" y="61"/>
                    </a:cubicBezTo>
                    <a:cubicBezTo>
                      <a:pt x="12" y="61"/>
                      <a:pt x="12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2" y="62"/>
                      <a:pt x="14" y="63"/>
                      <a:pt x="14" y="62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4" y="62"/>
                      <a:pt x="14" y="63"/>
                      <a:pt x="15" y="63"/>
                    </a:cubicBezTo>
                    <a:cubicBezTo>
                      <a:pt x="15" y="63"/>
                      <a:pt x="15" y="64"/>
                      <a:pt x="16" y="64"/>
                    </a:cubicBezTo>
                    <a:cubicBezTo>
                      <a:pt x="16" y="64"/>
                      <a:pt x="16" y="63"/>
                      <a:pt x="17" y="63"/>
                    </a:cubicBezTo>
                    <a:cubicBezTo>
                      <a:pt x="16" y="63"/>
                      <a:pt x="16" y="64"/>
                      <a:pt x="16" y="64"/>
                    </a:cubicBezTo>
                    <a:cubicBezTo>
                      <a:pt x="16" y="65"/>
                      <a:pt x="16" y="65"/>
                      <a:pt x="17" y="65"/>
                    </a:cubicBezTo>
                    <a:cubicBezTo>
                      <a:pt x="18" y="64"/>
                      <a:pt x="18" y="63"/>
                      <a:pt x="18" y="62"/>
                    </a:cubicBezTo>
                    <a:cubicBezTo>
                      <a:pt x="19" y="63"/>
                      <a:pt x="19" y="63"/>
                      <a:pt x="20" y="63"/>
                    </a:cubicBezTo>
                    <a:cubicBezTo>
                      <a:pt x="21" y="64"/>
                      <a:pt x="21" y="64"/>
                      <a:pt x="22" y="65"/>
                    </a:cubicBezTo>
                    <a:cubicBezTo>
                      <a:pt x="22" y="65"/>
                      <a:pt x="23" y="66"/>
                      <a:pt x="24" y="66"/>
                    </a:cubicBezTo>
                    <a:cubicBezTo>
                      <a:pt x="24" y="66"/>
                      <a:pt x="25" y="66"/>
                      <a:pt x="25" y="65"/>
                    </a:cubicBezTo>
                    <a:cubicBezTo>
                      <a:pt x="26" y="65"/>
                      <a:pt x="27" y="65"/>
                      <a:pt x="28" y="64"/>
                    </a:cubicBezTo>
                    <a:cubicBezTo>
                      <a:pt x="29" y="63"/>
                      <a:pt x="31" y="62"/>
                      <a:pt x="32" y="60"/>
                    </a:cubicBezTo>
                    <a:cubicBezTo>
                      <a:pt x="32" y="59"/>
                      <a:pt x="33" y="58"/>
                      <a:pt x="33" y="58"/>
                    </a:cubicBezTo>
                    <a:cubicBezTo>
                      <a:pt x="34" y="56"/>
                      <a:pt x="34" y="56"/>
                      <a:pt x="35" y="55"/>
                    </a:cubicBezTo>
                    <a:cubicBezTo>
                      <a:pt x="36" y="53"/>
                      <a:pt x="36" y="52"/>
                      <a:pt x="37" y="51"/>
                    </a:cubicBezTo>
                    <a:cubicBezTo>
                      <a:pt x="38" y="50"/>
                      <a:pt x="38" y="50"/>
                      <a:pt x="39" y="50"/>
                    </a:cubicBezTo>
                    <a:cubicBezTo>
                      <a:pt x="39" y="49"/>
                      <a:pt x="39" y="48"/>
                      <a:pt x="40" y="48"/>
                    </a:cubicBezTo>
                    <a:cubicBezTo>
                      <a:pt x="40" y="46"/>
                      <a:pt x="41" y="45"/>
                      <a:pt x="42" y="44"/>
                    </a:cubicBezTo>
                    <a:cubicBezTo>
                      <a:pt x="43" y="43"/>
                      <a:pt x="43" y="42"/>
                      <a:pt x="44" y="41"/>
                    </a:cubicBezTo>
                    <a:cubicBezTo>
                      <a:pt x="46" y="40"/>
                      <a:pt x="47" y="38"/>
                      <a:pt x="48" y="36"/>
                    </a:cubicBezTo>
                    <a:cubicBezTo>
                      <a:pt x="49" y="34"/>
                      <a:pt x="49" y="32"/>
                      <a:pt x="49" y="30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7"/>
                      <a:pt x="33" y="8"/>
                    </a:cubicBezTo>
                    <a:cubicBezTo>
                      <a:pt x="33" y="10"/>
                      <a:pt x="32" y="12"/>
                      <a:pt x="32" y="14"/>
                    </a:cubicBezTo>
                    <a:cubicBezTo>
                      <a:pt x="31" y="17"/>
                      <a:pt x="29" y="20"/>
                      <a:pt x="28" y="23"/>
                    </a:cubicBezTo>
                    <a:cubicBezTo>
                      <a:pt x="28" y="23"/>
                      <a:pt x="28" y="23"/>
                      <a:pt x="27" y="23"/>
                    </a:cubicBezTo>
                    <a:cubicBezTo>
                      <a:pt x="29" y="20"/>
                      <a:pt x="30" y="17"/>
                      <a:pt x="31" y="14"/>
                    </a:cubicBezTo>
                    <a:cubicBezTo>
                      <a:pt x="32" y="11"/>
                      <a:pt x="33" y="8"/>
                      <a:pt x="33" y="6"/>
                    </a:cubicBezTo>
                    <a:cubicBezTo>
                      <a:pt x="33" y="6"/>
                      <a:pt x="33" y="6"/>
                      <a:pt x="34" y="6"/>
                    </a:cubicBezTo>
                    <a:close/>
                    <a:moveTo>
                      <a:pt x="23" y="14"/>
                    </a:moveTo>
                    <a:cubicBezTo>
                      <a:pt x="24" y="14"/>
                      <a:pt x="25" y="14"/>
                      <a:pt x="25" y="14"/>
                    </a:cubicBezTo>
                    <a:cubicBezTo>
                      <a:pt x="26" y="15"/>
                      <a:pt x="28" y="16"/>
                      <a:pt x="29" y="15"/>
                    </a:cubicBezTo>
                    <a:cubicBezTo>
                      <a:pt x="29" y="16"/>
                      <a:pt x="28" y="17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7" y="19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5" y="18"/>
                    </a:cubicBezTo>
                    <a:cubicBezTo>
                      <a:pt x="24" y="18"/>
                      <a:pt x="24" y="16"/>
                      <a:pt x="23" y="15"/>
                    </a:cubicBezTo>
                    <a:cubicBezTo>
                      <a:pt x="22" y="15"/>
                      <a:pt x="22" y="15"/>
                      <a:pt x="21" y="14"/>
                    </a:cubicBezTo>
                    <a:cubicBezTo>
                      <a:pt x="22" y="14"/>
                      <a:pt x="23" y="14"/>
                      <a:pt x="23" y="14"/>
                    </a:cubicBezTo>
                    <a:close/>
                    <a:moveTo>
                      <a:pt x="12" y="3"/>
                    </a:moveTo>
                    <a:cubicBezTo>
                      <a:pt x="13" y="3"/>
                      <a:pt x="15" y="3"/>
                      <a:pt x="16" y="3"/>
                    </a:cubicBezTo>
                    <a:cubicBezTo>
                      <a:pt x="17" y="4"/>
                      <a:pt x="18" y="5"/>
                      <a:pt x="19" y="7"/>
                    </a:cubicBezTo>
                    <a:cubicBezTo>
                      <a:pt x="20" y="8"/>
                      <a:pt x="20" y="8"/>
                      <a:pt x="20" y="9"/>
                    </a:cubicBezTo>
                    <a:cubicBezTo>
                      <a:pt x="19" y="8"/>
                      <a:pt x="19" y="8"/>
                      <a:pt x="18" y="8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18" y="7"/>
                      <a:pt x="18" y="7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6" y="5"/>
                      <a:pt x="16" y="4"/>
                      <a:pt x="15" y="4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7"/>
                    </a:cubicBezTo>
                    <a:cubicBezTo>
                      <a:pt x="15" y="7"/>
                      <a:pt x="14" y="6"/>
                      <a:pt x="13" y="6"/>
                    </a:cubicBezTo>
                    <a:cubicBezTo>
                      <a:pt x="13" y="5"/>
                      <a:pt x="12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lose/>
                    <a:moveTo>
                      <a:pt x="8" y="10"/>
                    </a:move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8" y="4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9" y="7"/>
                      <a:pt x="10" y="6"/>
                      <a:pt x="12" y="7"/>
                    </a:cubicBezTo>
                    <a:cubicBezTo>
                      <a:pt x="12" y="7"/>
                      <a:pt x="13" y="7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5" y="8"/>
                      <a:pt x="15" y="8"/>
                      <a:pt x="15" y="9"/>
                    </a:cubicBezTo>
                    <a:cubicBezTo>
                      <a:pt x="16" y="9"/>
                      <a:pt x="17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7" y="12"/>
                    </a:cubicBezTo>
                    <a:cubicBezTo>
                      <a:pt x="18" y="12"/>
                      <a:pt x="19" y="11"/>
                      <a:pt x="19" y="10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1" y="11"/>
                      <a:pt x="22" y="11"/>
                      <a:pt x="23" y="12"/>
                    </a:cubicBezTo>
                    <a:cubicBezTo>
                      <a:pt x="22" y="12"/>
                      <a:pt x="21" y="12"/>
                      <a:pt x="20" y="12"/>
                    </a:cubicBezTo>
                    <a:cubicBezTo>
                      <a:pt x="18" y="12"/>
                      <a:pt x="17" y="13"/>
                      <a:pt x="15" y="13"/>
                    </a:cubicBezTo>
                    <a:cubicBezTo>
                      <a:pt x="14" y="13"/>
                      <a:pt x="13" y="12"/>
                      <a:pt x="11" y="12"/>
                    </a:cubicBezTo>
                    <a:cubicBezTo>
                      <a:pt x="10" y="11"/>
                      <a:pt x="9" y="11"/>
                      <a:pt x="8" y="10"/>
                    </a:cubicBezTo>
                    <a:close/>
                    <a:moveTo>
                      <a:pt x="16" y="57"/>
                    </a:move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7"/>
                    </a:cubicBezTo>
                    <a:close/>
                    <a:moveTo>
                      <a:pt x="17" y="59"/>
                    </a:moveTo>
                    <a:cubicBezTo>
                      <a:pt x="17" y="59"/>
                      <a:pt x="17" y="59"/>
                      <a:pt x="17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7" y="59"/>
                      <a:pt x="17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7" y="59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850"/>
              <p:cNvSpPr/>
              <p:nvPr/>
            </p:nvSpPr>
            <p:spPr bwMode="auto">
              <a:xfrm>
                <a:off x="1284" y="536"/>
                <a:ext cx="15" cy="16"/>
              </a:xfrm>
              <a:custGeom>
                <a:avLst/>
                <a:gdLst>
                  <a:gd name="T0" fmla="*/ 18 w 20"/>
                  <a:gd name="T1" fmla="*/ 10 h 21"/>
                  <a:gd name="T2" fmla="*/ 9 w 20"/>
                  <a:gd name="T3" fmla="*/ 7 h 21"/>
                  <a:gd name="T4" fmla="*/ 11 w 20"/>
                  <a:gd name="T5" fmla="*/ 3 h 21"/>
                  <a:gd name="T6" fmla="*/ 10 w 20"/>
                  <a:gd name="T7" fmla="*/ 1 h 21"/>
                  <a:gd name="T8" fmla="*/ 9 w 20"/>
                  <a:gd name="T9" fmla="*/ 2 h 21"/>
                  <a:gd name="T10" fmla="*/ 8 w 20"/>
                  <a:gd name="T11" fmla="*/ 3 h 21"/>
                  <a:gd name="T12" fmla="*/ 8 w 20"/>
                  <a:gd name="T13" fmla="*/ 3 h 21"/>
                  <a:gd name="T14" fmla="*/ 7 w 20"/>
                  <a:gd name="T15" fmla="*/ 6 h 21"/>
                  <a:gd name="T16" fmla="*/ 0 w 20"/>
                  <a:gd name="T17" fmla="*/ 4 h 21"/>
                  <a:gd name="T18" fmla="*/ 0 w 20"/>
                  <a:gd name="T19" fmla="*/ 5 h 21"/>
                  <a:gd name="T20" fmla="*/ 6 w 20"/>
                  <a:gd name="T21" fmla="*/ 8 h 21"/>
                  <a:gd name="T22" fmla="*/ 5 w 20"/>
                  <a:gd name="T23" fmla="*/ 11 h 21"/>
                  <a:gd name="T24" fmla="*/ 5 w 20"/>
                  <a:gd name="T25" fmla="*/ 20 h 21"/>
                  <a:gd name="T26" fmla="*/ 6 w 20"/>
                  <a:gd name="T27" fmla="*/ 20 h 21"/>
                  <a:gd name="T28" fmla="*/ 7 w 20"/>
                  <a:gd name="T29" fmla="*/ 15 h 21"/>
                  <a:gd name="T30" fmla="*/ 9 w 20"/>
                  <a:gd name="T31" fmla="*/ 9 h 21"/>
                  <a:gd name="T32" fmla="*/ 18 w 20"/>
                  <a:gd name="T33" fmla="*/ 13 h 21"/>
                  <a:gd name="T34" fmla="*/ 18 w 20"/>
                  <a:gd name="T3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21">
                    <a:moveTo>
                      <a:pt x="18" y="10"/>
                    </a:moveTo>
                    <a:cubicBezTo>
                      <a:pt x="15" y="9"/>
                      <a:pt x="12" y="8"/>
                      <a:pt x="9" y="7"/>
                    </a:cubicBezTo>
                    <a:cubicBezTo>
                      <a:pt x="10" y="6"/>
                      <a:pt x="10" y="4"/>
                      <a:pt x="11" y="3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9" y="0"/>
                      <a:pt x="8" y="1"/>
                      <a:pt x="9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5" y="5"/>
                      <a:pt x="3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6" y="9"/>
                      <a:pt x="5" y="10"/>
                      <a:pt x="5" y="11"/>
                    </a:cubicBezTo>
                    <a:cubicBezTo>
                      <a:pt x="4" y="14"/>
                      <a:pt x="3" y="17"/>
                      <a:pt x="5" y="20"/>
                    </a:cubicBezTo>
                    <a:cubicBezTo>
                      <a:pt x="5" y="20"/>
                      <a:pt x="6" y="21"/>
                      <a:pt x="6" y="20"/>
                    </a:cubicBezTo>
                    <a:cubicBezTo>
                      <a:pt x="6" y="18"/>
                      <a:pt x="6" y="17"/>
                      <a:pt x="7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12" y="10"/>
                      <a:pt x="15" y="12"/>
                      <a:pt x="18" y="13"/>
                    </a:cubicBezTo>
                    <a:cubicBezTo>
                      <a:pt x="19" y="13"/>
                      <a:pt x="20" y="11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851"/>
              <p:cNvSpPr>
                <a:spLocks noEditPoints="1"/>
              </p:cNvSpPr>
              <p:nvPr/>
            </p:nvSpPr>
            <p:spPr bwMode="auto">
              <a:xfrm>
                <a:off x="1301" y="526"/>
                <a:ext cx="22" cy="35"/>
              </a:xfrm>
              <a:custGeom>
                <a:avLst/>
                <a:gdLst>
                  <a:gd name="T0" fmla="*/ 23 w 30"/>
                  <a:gd name="T1" fmla="*/ 16 h 47"/>
                  <a:gd name="T2" fmla="*/ 27 w 30"/>
                  <a:gd name="T3" fmla="*/ 9 h 47"/>
                  <a:gd name="T4" fmla="*/ 21 w 30"/>
                  <a:gd name="T5" fmla="*/ 11 h 47"/>
                  <a:gd name="T6" fmla="*/ 18 w 30"/>
                  <a:gd name="T7" fmla="*/ 8 h 47"/>
                  <a:gd name="T8" fmla="*/ 7 w 30"/>
                  <a:gd name="T9" fmla="*/ 1 h 47"/>
                  <a:gd name="T10" fmla="*/ 4 w 30"/>
                  <a:gd name="T11" fmla="*/ 0 h 47"/>
                  <a:gd name="T12" fmla="*/ 10 w 30"/>
                  <a:gd name="T13" fmla="*/ 9 h 47"/>
                  <a:gd name="T14" fmla="*/ 20 w 30"/>
                  <a:gd name="T15" fmla="*/ 14 h 47"/>
                  <a:gd name="T16" fmla="*/ 17 w 30"/>
                  <a:gd name="T17" fmla="*/ 15 h 47"/>
                  <a:gd name="T18" fmla="*/ 5 w 30"/>
                  <a:gd name="T19" fmla="*/ 13 h 47"/>
                  <a:gd name="T20" fmla="*/ 5 w 30"/>
                  <a:gd name="T21" fmla="*/ 29 h 47"/>
                  <a:gd name="T22" fmla="*/ 8 w 30"/>
                  <a:gd name="T23" fmla="*/ 45 h 47"/>
                  <a:gd name="T24" fmla="*/ 10 w 30"/>
                  <a:gd name="T25" fmla="*/ 45 h 47"/>
                  <a:gd name="T26" fmla="*/ 12 w 30"/>
                  <a:gd name="T27" fmla="*/ 46 h 47"/>
                  <a:gd name="T28" fmla="*/ 13 w 30"/>
                  <a:gd name="T29" fmla="*/ 47 h 47"/>
                  <a:gd name="T30" fmla="*/ 19 w 30"/>
                  <a:gd name="T31" fmla="*/ 44 h 47"/>
                  <a:gd name="T32" fmla="*/ 23 w 30"/>
                  <a:gd name="T33" fmla="*/ 34 h 47"/>
                  <a:gd name="T34" fmla="*/ 30 w 30"/>
                  <a:gd name="T35" fmla="*/ 24 h 47"/>
                  <a:gd name="T36" fmla="*/ 18 w 30"/>
                  <a:gd name="T37" fmla="*/ 9 h 47"/>
                  <a:gd name="T38" fmla="*/ 17 w 30"/>
                  <a:gd name="T39" fmla="*/ 8 h 47"/>
                  <a:gd name="T40" fmla="*/ 16 w 30"/>
                  <a:gd name="T41" fmla="*/ 9 h 47"/>
                  <a:gd name="T42" fmla="*/ 16 w 30"/>
                  <a:gd name="T43" fmla="*/ 7 h 47"/>
                  <a:gd name="T44" fmla="*/ 8 w 30"/>
                  <a:gd name="T45" fmla="*/ 5 h 47"/>
                  <a:gd name="T46" fmla="*/ 15 w 30"/>
                  <a:gd name="T47" fmla="*/ 6 h 47"/>
                  <a:gd name="T48" fmla="*/ 15 w 30"/>
                  <a:gd name="T49" fmla="*/ 7 h 47"/>
                  <a:gd name="T50" fmla="*/ 15 w 30"/>
                  <a:gd name="T51" fmla="*/ 8 h 47"/>
                  <a:gd name="T52" fmla="*/ 14 w 30"/>
                  <a:gd name="T53" fmla="*/ 7 h 47"/>
                  <a:gd name="T54" fmla="*/ 13 w 30"/>
                  <a:gd name="T55" fmla="*/ 6 h 47"/>
                  <a:gd name="T56" fmla="*/ 12 w 30"/>
                  <a:gd name="T57" fmla="*/ 6 h 47"/>
                  <a:gd name="T58" fmla="*/ 12 w 30"/>
                  <a:gd name="T59" fmla="*/ 4 h 47"/>
                  <a:gd name="T60" fmla="*/ 9 w 30"/>
                  <a:gd name="T61" fmla="*/ 3 h 47"/>
                  <a:gd name="T62" fmla="*/ 10 w 30"/>
                  <a:gd name="T63" fmla="*/ 6 h 47"/>
                  <a:gd name="T64" fmla="*/ 11 w 30"/>
                  <a:gd name="T65" fmla="*/ 7 h 47"/>
                  <a:gd name="T66" fmla="*/ 14 w 30"/>
                  <a:gd name="T67" fmla="*/ 9 h 47"/>
                  <a:gd name="T68" fmla="*/ 13 w 30"/>
                  <a:gd name="T69" fmla="*/ 9 h 47"/>
                  <a:gd name="T70" fmla="*/ 15 w 30"/>
                  <a:gd name="T71" fmla="*/ 9 h 47"/>
                  <a:gd name="T72" fmla="*/ 15 w 30"/>
                  <a:gd name="T73" fmla="*/ 10 h 47"/>
                  <a:gd name="T74" fmla="*/ 10 w 30"/>
                  <a:gd name="T75" fmla="*/ 7 h 47"/>
                  <a:gd name="T76" fmla="*/ 17 w 30"/>
                  <a:gd name="T77" fmla="*/ 10 h 47"/>
                  <a:gd name="T78" fmla="*/ 27 w 30"/>
                  <a:gd name="T79" fmla="*/ 26 h 47"/>
                  <a:gd name="T80" fmla="*/ 21 w 30"/>
                  <a:gd name="T81" fmla="*/ 35 h 47"/>
                  <a:gd name="T82" fmla="*/ 17 w 30"/>
                  <a:gd name="T83" fmla="*/ 45 h 47"/>
                  <a:gd name="T84" fmla="*/ 10 w 30"/>
                  <a:gd name="T85" fmla="*/ 42 h 47"/>
                  <a:gd name="T86" fmla="*/ 6 w 30"/>
                  <a:gd name="T87" fmla="*/ 28 h 47"/>
                  <a:gd name="T88" fmla="*/ 10 w 30"/>
                  <a:gd name="T89" fmla="*/ 12 h 47"/>
                  <a:gd name="T90" fmla="*/ 19 w 30"/>
                  <a:gd name="T91" fmla="*/ 17 h 47"/>
                  <a:gd name="T92" fmla="*/ 15 w 30"/>
                  <a:gd name="T93" fmla="*/ 19 h 47"/>
                  <a:gd name="T94" fmla="*/ 20 w 30"/>
                  <a:gd name="T95" fmla="*/ 21 h 47"/>
                  <a:gd name="T96" fmla="*/ 22 w 30"/>
                  <a:gd name="T97" fmla="*/ 21 h 47"/>
                  <a:gd name="T98" fmla="*/ 22 w 30"/>
                  <a:gd name="T99" fmla="*/ 17 h 47"/>
                  <a:gd name="T100" fmla="*/ 27 w 30"/>
                  <a:gd name="T101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" h="47">
                    <a:moveTo>
                      <a:pt x="30" y="19"/>
                    </a:moveTo>
                    <a:cubicBezTo>
                      <a:pt x="29" y="19"/>
                      <a:pt x="29" y="18"/>
                      <a:pt x="28" y="17"/>
                    </a:cubicBezTo>
                    <a:cubicBezTo>
                      <a:pt x="27" y="17"/>
                      <a:pt x="26" y="17"/>
                      <a:pt x="25" y="16"/>
                    </a:cubicBezTo>
                    <a:cubicBezTo>
                      <a:pt x="25" y="16"/>
                      <a:pt x="24" y="16"/>
                      <a:pt x="23" y="16"/>
                    </a:cubicBezTo>
                    <a:cubicBezTo>
                      <a:pt x="22" y="16"/>
                      <a:pt x="22" y="16"/>
                      <a:pt x="21" y="16"/>
                    </a:cubicBezTo>
                    <a:cubicBezTo>
                      <a:pt x="21" y="16"/>
                      <a:pt x="21" y="15"/>
                      <a:pt x="22" y="14"/>
                    </a:cubicBezTo>
                    <a:cubicBezTo>
                      <a:pt x="23" y="12"/>
                      <a:pt x="25" y="10"/>
                      <a:pt x="27" y="10"/>
                    </a:cubicBezTo>
                    <a:cubicBezTo>
                      <a:pt x="28" y="9"/>
                      <a:pt x="28" y="9"/>
                      <a:pt x="27" y="9"/>
                    </a:cubicBezTo>
                    <a:cubicBezTo>
                      <a:pt x="26" y="9"/>
                      <a:pt x="24" y="9"/>
                      <a:pt x="23" y="10"/>
                    </a:cubicBezTo>
                    <a:cubicBezTo>
                      <a:pt x="22" y="10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0"/>
                      <a:pt x="20" y="10"/>
                      <a:pt x="19" y="10"/>
                    </a:cubicBezTo>
                    <a:cubicBezTo>
                      <a:pt x="19" y="9"/>
                      <a:pt x="19" y="8"/>
                      <a:pt x="18" y="8"/>
                    </a:cubicBezTo>
                    <a:cubicBezTo>
                      <a:pt x="17" y="7"/>
                      <a:pt x="17" y="6"/>
                      <a:pt x="16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3" y="2"/>
                      <a:pt x="12" y="1"/>
                      <a:pt x="11" y="1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5" y="3"/>
                      <a:pt x="6" y="5"/>
                    </a:cubicBezTo>
                    <a:cubicBezTo>
                      <a:pt x="7" y="7"/>
                      <a:pt x="8" y="8"/>
                      <a:pt x="10" y="9"/>
                    </a:cubicBezTo>
                    <a:cubicBezTo>
                      <a:pt x="11" y="10"/>
                      <a:pt x="13" y="11"/>
                      <a:pt x="15" y="12"/>
                    </a:cubicBezTo>
                    <a:cubicBezTo>
                      <a:pt x="16" y="13"/>
                      <a:pt x="17" y="13"/>
                      <a:pt x="18" y="13"/>
                    </a:cubicBezTo>
                    <a:cubicBezTo>
                      <a:pt x="19" y="13"/>
                      <a:pt x="20" y="13"/>
                      <a:pt x="20" y="13"/>
                    </a:cubicBezTo>
                    <a:cubicBezTo>
                      <a:pt x="20" y="13"/>
                      <a:pt x="20" y="14"/>
                      <a:pt x="20" y="14"/>
                    </a:cubicBezTo>
                    <a:cubicBezTo>
                      <a:pt x="20" y="14"/>
                      <a:pt x="19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5"/>
                      <a:pt x="16" y="14"/>
                      <a:pt x="16" y="14"/>
                    </a:cubicBezTo>
                    <a:cubicBezTo>
                      <a:pt x="15" y="13"/>
                      <a:pt x="14" y="12"/>
                      <a:pt x="12" y="12"/>
                    </a:cubicBezTo>
                    <a:cubicBezTo>
                      <a:pt x="10" y="10"/>
                      <a:pt x="7" y="12"/>
                      <a:pt x="5" y="13"/>
                    </a:cubicBezTo>
                    <a:cubicBezTo>
                      <a:pt x="4" y="14"/>
                      <a:pt x="4" y="15"/>
                      <a:pt x="3" y="16"/>
                    </a:cubicBezTo>
                    <a:cubicBezTo>
                      <a:pt x="3" y="18"/>
                      <a:pt x="3" y="19"/>
                      <a:pt x="4" y="21"/>
                    </a:cubicBezTo>
                    <a:cubicBezTo>
                      <a:pt x="4" y="22"/>
                      <a:pt x="5" y="23"/>
                      <a:pt x="5" y="25"/>
                    </a:cubicBezTo>
                    <a:cubicBezTo>
                      <a:pt x="5" y="26"/>
                      <a:pt x="5" y="28"/>
                      <a:pt x="5" y="29"/>
                    </a:cubicBezTo>
                    <a:cubicBezTo>
                      <a:pt x="4" y="34"/>
                      <a:pt x="0" y="40"/>
                      <a:pt x="7" y="43"/>
                    </a:cubicBezTo>
                    <a:cubicBezTo>
                      <a:pt x="7" y="43"/>
                      <a:pt x="7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8" y="45"/>
                    </a:cubicBezTo>
                    <a:cubicBezTo>
                      <a:pt x="8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6"/>
                      <a:pt x="11" y="46"/>
                      <a:pt x="11" y="46"/>
                    </a:cubicBezTo>
                    <a:cubicBezTo>
                      <a:pt x="11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3" y="46"/>
                    </a:cubicBezTo>
                    <a:cubicBezTo>
                      <a:pt x="12" y="46"/>
                      <a:pt x="12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4" y="47"/>
                      <a:pt x="14" y="46"/>
                      <a:pt x="14" y="46"/>
                    </a:cubicBezTo>
                    <a:cubicBezTo>
                      <a:pt x="16" y="47"/>
                      <a:pt x="18" y="46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43"/>
                      <a:pt x="20" y="42"/>
                      <a:pt x="20" y="41"/>
                    </a:cubicBezTo>
                    <a:cubicBezTo>
                      <a:pt x="20" y="40"/>
                      <a:pt x="21" y="39"/>
                      <a:pt x="21" y="38"/>
                    </a:cubicBezTo>
                    <a:cubicBezTo>
                      <a:pt x="21" y="37"/>
                      <a:pt x="22" y="36"/>
                      <a:pt x="22" y="35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3"/>
                      <a:pt x="23" y="32"/>
                      <a:pt x="23" y="32"/>
                    </a:cubicBezTo>
                    <a:cubicBezTo>
                      <a:pt x="24" y="31"/>
                      <a:pt x="25" y="30"/>
                      <a:pt x="26" y="29"/>
                    </a:cubicBezTo>
                    <a:cubicBezTo>
                      <a:pt x="26" y="28"/>
                      <a:pt x="27" y="27"/>
                      <a:pt x="28" y="27"/>
                    </a:cubicBezTo>
                    <a:cubicBezTo>
                      <a:pt x="29" y="26"/>
                      <a:pt x="29" y="25"/>
                      <a:pt x="30" y="24"/>
                    </a:cubicBezTo>
                    <a:cubicBezTo>
                      <a:pt x="30" y="23"/>
                      <a:pt x="30" y="21"/>
                      <a:pt x="30" y="19"/>
                    </a:cubicBezTo>
                    <a:close/>
                    <a:moveTo>
                      <a:pt x="18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  <a:moveTo>
                      <a:pt x="17" y="8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6" y="7"/>
                      <a:pt x="16" y="8"/>
                      <a:pt x="16" y="8"/>
                    </a:cubicBezTo>
                    <a:cubicBezTo>
                      <a:pt x="17" y="8"/>
                      <a:pt x="16" y="8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7" y="8"/>
                    </a:cubicBezTo>
                    <a:close/>
                    <a:moveTo>
                      <a:pt x="10" y="7"/>
                    </a:moveTo>
                    <a:cubicBezTo>
                      <a:pt x="9" y="7"/>
                      <a:pt x="8" y="6"/>
                      <a:pt x="8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2"/>
                      <a:pt x="10" y="1"/>
                      <a:pt x="11" y="2"/>
                    </a:cubicBezTo>
                    <a:cubicBezTo>
                      <a:pt x="13" y="3"/>
                      <a:pt x="14" y="4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4"/>
                      <a:pt x="13" y="4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0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3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0"/>
                      <a:pt x="13" y="10"/>
                      <a:pt x="13" y="9"/>
                    </a:cubicBezTo>
                    <a:cubicBezTo>
                      <a:pt x="12" y="9"/>
                      <a:pt x="11" y="8"/>
                      <a:pt x="10" y="7"/>
                    </a:cubicBezTo>
                    <a:close/>
                    <a:moveTo>
                      <a:pt x="16" y="11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6" y="11"/>
                      <a:pt x="16" y="11"/>
                    </a:cubicBezTo>
                    <a:close/>
                    <a:moveTo>
                      <a:pt x="27" y="26"/>
                    </a:moveTo>
                    <a:cubicBezTo>
                      <a:pt x="26" y="26"/>
                      <a:pt x="26" y="27"/>
                      <a:pt x="25" y="28"/>
                    </a:cubicBezTo>
                    <a:cubicBezTo>
                      <a:pt x="24" y="28"/>
                      <a:pt x="24" y="29"/>
                      <a:pt x="23" y="30"/>
                    </a:cubicBezTo>
                    <a:cubicBezTo>
                      <a:pt x="23" y="31"/>
                      <a:pt x="22" y="31"/>
                      <a:pt x="22" y="32"/>
                    </a:cubicBezTo>
                    <a:cubicBezTo>
                      <a:pt x="21" y="33"/>
                      <a:pt x="21" y="34"/>
                      <a:pt x="21" y="35"/>
                    </a:cubicBezTo>
                    <a:cubicBezTo>
                      <a:pt x="20" y="36"/>
                      <a:pt x="20" y="36"/>
                      <a:pt x="20" y="37"/>
                    </a:cubicBezTo>
                    <a:cubicBezTo>
                      <a:pt x="19" y="38"/>
                      <a:pt x="19" y="39"/>
                      <a:pt x="19" y="40"/>
                    </a:cubicBezTo>
                    <a:cubicBezTo>
                      <a:pt x="19" y="41"/>
                      <a:pt x="19" y="42"/>
                      <a:pt x="18" y="42"/>
                    </a:cubicBezTo>
                    <a:cubicBezTo>
                      <a:pt x="18" y="43"/>
                      <a:pt x="17" y="44"/>
                      <a:pt x="17" y="45"/>
                    </a:cubicBezTo>
                    <a:cubicBezTo>
                      <a:pt x="17" y="45"/>
                      <a:pt x="16" y="45"/>
                      <a:pt x="16" y="45"/>
                    </a:cubicBezTo>
                    <a:cubicBezTo>
                      <a:pt x="15" y="45"/>
                      <a:pt x="14" y="45"/>
                      <a:pt x="14" y="44"/>
                    </a:cubicBezTo>
                    <a:cubicBezTo>
                      <a:pt x="13" y="44"/>
                      <a:pt x="13" y="44"/>
                      <a:pt x="12" y="43"/>
                    </a:cubicBezTo>
                    <a:cubicBezTo>
                      <a:pt x="11" y="42"/>
                      <a:pt x="11" y="42"/>
                      <a:pt x="10" y="42"/>
                    </a:cubicBezTo>
                    <a:cubicBezTo>
                      <a:pt x="8" y="42"/>
                      <a:pt x="7" y="42"/>
                      <a:pt x="6" y="42"/>
                    </a:cubicBezTo>
                    <a:cubicBezTo>
                      <a:pt x="4" y="40"/>
                      <a:pt x="4" y="37"/>
                      <a:pt x="5" y="35"/>
                    </a:cubicBezTo>
                    <a:cubicBezTo>
                      <a:pt x="5" y="34"/>
                      <a:pt x="6" y="33"/>
                      <a:pt x="6" y="32"/>
                    </a:cubicBezTo>
                    <a:cubicBezTo>
                      <a:pt x="6" y="30"/>
                      <a:pt x="6" y="29"/>
                      <a:pt x="6" y="28"/>
                    </a:cubicBezTo>
                    <a:cubicBezTo>
                      <a:pt x="6" y="27"/>
                      <a:pt x="7" y="26"/>
                      <a:pt x="6" y="25"/>
                    </a:cubicBezTo>
                    <a:cubicBezTo>
                      <a:pt x="6" y="23"/>
                      <a:pt x="5" y="22"/>
                      <a:pt x="5" y="21"/>
                    </a:cubicBezTo>
                    <a:cubicBezTo>
                      <a:pt x="4" y="18"/>
                      <a:pt x="4" y="15"/>
                      <a:pt x="7" y="14"/>
                    </a:cubicBezTo>
                    <a:cubicBezTo>
                      <a:pt x="8" y="13"/>
                      <a:pt x="9" y="13"/>
                      <a:pt x="10" y="12"/>
                    </a:cubicBezTo>
                    <a:cubicBezTo>
                      <a:pt x="12" y="12"/>
                      <a:pt x="13" y="14"/>
                      <a:pt x="14" y="14"/>
                    </a:cubicBezTo>
                    <a:cubicBezTo>
                      <a:pt x="15" y="15"/>
                      <a:pt x="16" y="16"/>
                      <a:pt x="17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8" y="19"/>
                    </a:cubicBezTo>
                    <a:cubicBezTo>
                      <a:pt x="18" y="19"/>
                      <a:pt x="18" y="19"/>
                      <a:pt x="17" y="18"/>
                    </a:cubicBezTo>
                    <a:cubicBezTo>
                      <a:pt x="16" y="18"/>
                      <a:pt x="15" y="18"/>
                      <a:pt x="14" y="19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5" y="20"/>
                      <a:pt x="16" y="19"/>
                      <a:pt x="16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9" y="20"/>
                      <a:pt x="19" y="21"/>
                    </a:cubicBezTo>
                    <a:cubicBezTo>
                      <a:pt x="19" y="21"/>
                      <a:pt x="19" y="21"/>
                      <a:pt x="20" y="21"/>
                    </a:cubicBezTo>
                    <a:cubicBezTo>
                      <a:pt x="20" y="21"/>
                      <a:pt x="20" y="21"/>
                      <a:pt x="21" y="21"/>
                    </a:cubicBezTo>
                    <a:cubicBezTo>
                      <a:pt x="21" y="22"/>
                      <a:pt x="21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1"/>
                      <a:pt x="22" y="21"/>
                    </a:cubicBezTo>
                    <a:cubicBezTo>
                      <a:pt x="21" y="20"/>
                      <a:pt x="21" y="20"/>
                      <a:pt x="20" y="20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21" y="17"/>
                      <a:pt x="21" y="17"/>
                      <a:pt x="22" y="17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26" y="17"/>
                      <a:pt x="27" y="17"/>
                      <a:pt x="27" y="18"/>
                    </a:cubicBezTo>
                    <a:cubicBezTo>
                      <a:pt x="28" y="19"/>
                      <a:pt x="28" y="20"/>
                      <a:pt x="29" y="21"/>
                    </a:cubicBezTo>
                    <a:cubicBezTo>
                      <a:pt x="29" y="22"/>
                      <a:pt x="28" y="25"/>
                      <a:pt x="2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852"/>
              <p:cNvSpPr/>
              <p:nvPr/>
            </p:nvSpPr>
            <p:spPr bwMode="auto">
              <a:xfrm>
                <a:off x="1326" y="552"/>
                <a:ext cx="7" cy="4"/>
              </a:xfrm>
              <a:custGeom>
                <a:avLst/>
                <a:gdLst>
                  <a:gd name="T0" fmla="*/ 9 w 10"/>
                  <a:gd name="T1" fmla="*/ 4 h 5"/>
                  <a:gd name="T2" fmla="*/ 5 w 10"/>
                  <a:gd name="T3" fmla="*/ 2 h 5"/>
                  <a:gd name="T4" fmla="*/ 0 w 10"/>
                  <a:gd name="T5" fmla="*/ 0 h 5"/>
                  <a:gd name="T6" fmla="*/ 0 w 10"/>
                  <a:gd name="T7" fmla="*/ 1 h 5"/>
                  <a:gd name="T8" fmla="*/ 4 w 10"/>
                  <a:gd name="T9" fmla="*/ 3 h 5"/>
                  <a:gd name="T10" fmla="*/ 8 w 10"/>
                  <a:gd name="T11" fmla="*/ 5 h 5"/>
                  <a:gd name="T12" fmla="*/ 9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9" y="4"/>
                    </a:moveTo>
                    <a:cubicBezTo>
                      <a:pt x="7" y="3"/>
                      <a:pt x="6" y="3"/>
                      <a:pt x="5" y="2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4"/>
                      <a:pt x="7" y="5"/>
                      <a:pt x="8" y="5"/>
                    </a:cubicBezTo>
                    <a:cubicBezTo>
                      <a:pt x="9" y="5"/>
                      <a:pt x="10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853"/>
              <p:cNvSpPr/>
              <p:nvPr/>
            </p:nvSpPr>
            <p:spPr bwMode="auto">
              <a:xfrm>
                <a:off x="1324" y="548"/>
                <a:ext cx="9" cy="4"/>
              </a:xfrm>
              <a:custGeom>
                <a:avLst/>
                <a:gdLst>
                  <a:gd name="T0" fmla="*/ 11 w 12"/>
                  <a:gd name="T1" fmla="*/ 3 h 5"/>
                  <a:gd name="T2" fmla="*/ 1 w 12"/>
                  <a:gd name="T3" fmla="*/ 0 h 5"/>
                  <a:gd name="T4" fmla="*/ 0 w 12"/>
                  <a:gd name="T5" fmla="*/ 1 h 5"/>
                  <a:gd name="T6" fmla="*/ 5 w 12"/>
                  <a:gd name="T7" fmla="*/ 3 h 5"/>
                  <a:gd name="T8" fmla="*/ 10 w 12"/>
                  <a:gd name="T9" fmla="*/ 5 h 5"/>
                  <a:gd name="T10" fmla="*/ 11 w 1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1" y="3"/>
                    </a:moveTo>
                    <a:cubicBezTo>
                      <a:pt x="8" y="2"/>
                      <a:pt x="4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7" y="4"/>
                      <a:pt x="8" y="4"/>
                      <a:pt x="10" y="5"/>
                    </a:cubicBezTo>
                    <a:cubicBezTo>
                      <a:pt x="11" y="5"/>
                      <a:pt x="12" y="4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854"/>
              <p:cNvSpPr/>
              <p:nvPr/>
            </p:nvSpPr>
            <p:spPr bwMode="auto">
              <a:xfrm>
                <a:off x="1338" y="549"/>
                <a:ext cx="11" cy="16"/>
              </a:xfrm>
              <a:custGeom>
                <a:avLst/>
                <a:gdLst>
                  <a:gd name="T0" fmla="*/ 12 w 14"/>
                  <a:gd name="T1" fmla="*/ 20 h 21"/>
                  <a:gd name="T2" fmla="*/ 10 w 14"/>
                  <a:gd name="T3" fmla="*/ 19 h 21"/>
                  <a:gd name="T4" fmla="*/ 6 w 14"/>
                  <a:gd name="T5" fmla="*/ 18 h 21"/>
                  <a:gd name="T6" fmla="*/ 4 w 14"/>
                  <a:gd name="T7" fmla="*/ 15 h 21"/>
                  <a:gd name="T8" fmla="*/ 6 w 14"/>
                  <a:gd name="T9" fmla="*/ 13 h 21"/>
                  <a:gd name="T10" fmla="*/ 8 w 14"/>
                  <a:gd name="T11" fmla="*/ 11 h 21"/>
                  <a:gd name="T12" fmla="*/ 12 w 14"/>
                  <a:gd name="T13" fmla="*/ 7 h 21"/>
                  <a:gd name="T14" fmla="*/ 13 w 14"/>
                  <a:gd name="T15" fmla="*/ 3 h 21"/>
                  <a:gd name="T16" fmla="*/ 10 w 14"/>
                  <a:gd name="T17" fmla="*/ 1 h 21"/>
                  <a:gd name="T18" fmla="*/ 6 w 14"/>
                  <a:gd name="T19" fmla="*/ 1 h 21"/>
                  <a:gd name="T20" fmla="*/ 4 w 14"/>
                  <a:gd name="T21" fmla="*/ 5 h 21"/>
                  <a:gd name="T22" fmla="*/ 5 w 14"/>
                  <a:gd name="T23" fmla="*/ 5 h 21"/>
                  <a:gd name="T24" fmla="*/ 7 w 14"/>
                  <a:gd name="T25" fmla="*/ 2 h 21"/>
                  <a:gd name="T26" fmla="*/ 11 w 14"/>
                  <a:gd name="T27" fmla="*/ 3 h 21"/>
                  <a:gd name="T28" fmla="*/ 11 w 14"/>
                  <a:gd name="T29" fmla="*/ 5 h 21"/>
                  <a:gd name="T30" fmla="*/ 10 w 14"/>
                  <a:gd name="T31" fmla="*/ 8 h 21"/>
                  <a:gd name="T32" fmla="*/ 6 w 14"/>
                  <a:gd name="T33" fmla="*/ 12 h 21"/>
                  <a:gd name="T34" fmla="*/ 3 w 14"/>
                  <a:gd name="T35" fmla="*/ 18 h 21"/>
                  <a:gd name="T36" fmla="*/ 12 w 14"/>
                  <a:gd name="T37" fmla="*/ 21 h 21"/>
                  <a:gd name="T38" fmla="*/ 12 w 14"/>
                  <a:gd name="T39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21">
                    <a:moveTo>
                      <a:pt x="12" y="20"/>
                    </a:moveTo>
                    <a:cubicBezTo>
                      <a:pt x="11" y="20"/>
                      <a:pt x="11" y="19"/>
                      <a:pt x="10" y="19"/>
                    </a:cubicBezTo>
                    <a:cubicBezTo>
                      <a:pt x="9" y="19"/>
                      <a:pt x="7" y="19"/>
                      <a:pt x="6" y="18"/>
                    </a:cubicBezTo>
                    <a:cubicBezTo>
                      <a:pt x="5" y="17"/>
                      <a:pt x="3" y="17"/>
                      <a:pt x="4" y="15"/>
                    </a:cubicBezTo>
                    <a:cubicBezTo>
                      <a:pt x="5" y="14"/>
                      <a:pt x="5" y="14"/>
                      <a:pt x="6" y="13"/>
                    </a:cubicBezTo>
                    <a:cubicBezTo>
                      <a:pt x="7" y="13"/>
                      <a:pt x="8" y="12"/>
                      <a:pt x="8" y="11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6"/>
                      <a:pt x="14" y="4"/>
                      <a:pt x="13" y="3"/>
                    </a:cubicBezTo>
                    <a:cubicBezTo>
                      <a:pt x="12" y="2"/>
                      <a:pt x="11" y="1"/>
                      <a:pt x="10" y="1"/>
                    </a:cubicBezTo>
                    <a:cubicBezTo>
                      <a:pt x="9" y="1"/>
                      <a:pt x="7" y="0"/>
                      <a:pt x="6" y="1"/>
                    </a:cubicBezTo>
                    <a:cubicBezTo>
                      <a:pt x="5" y="2"/>
                      <a:pt x="5" y="3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4"/>
                      <a:pt x="6" y="2"/>
                      <a:pt x="7" y="2"/>
                    </a:cubicBezTo>
                    <a:cubicBezTo>
                      <a:pt x="8" y="1"/>
                      <a:pt x="11" y="2"/>
                      <a:pt x="11" y="3"/>
                    </a:cubicBezTo>
                    <a:cubicBezTo>
                      <a:pt x="12" y="4"/>
                      <a:pt x="12" y="5"/>
                      <a:pt x="11" y="5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4" y="13"/>
                      <a:pt x="0" y="16"/>
                      <a:pt x="3" y="18"/>
                    </a:cubicBezTo>
                    <a:cubicBezTo>
                      <a:pt x="6" y="20"/>
                      <a:pt x="9" y="21"/>
                      <a:pt x="12" y="21"/>
                    </a:cubicBezTo>
                    <a:cubicBezTo>
                      <a:pt x="13" y="21"/>
                      <a:pt x="13" y="20"/>
                      <a:pt x="1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855"/>
              <p:cNvSpPr/>
              <p:nvPr/>
            </p:nvSpPr>
            <p:spPr bwMode="auto">
              <a:xfrm>
                <a:off x="1342" y="569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1 w 4"/>
                  <a:gd name="T9" fmla="*/ 0 h 2"/>
                  <a:gd name="T10" fmla="*/ 1 w 4"/>
                  <a:gd name="T11" fmla="*/ 2 h 2"/>
                  <a:gd name="T12" fmla="*/ 2 w 4"/>
                  <a:gd name="T13" fmla="*/ 2 h 2"/>
                  <a:gd name="T14" fmla="*/ 2 w 4"/>
                  <a:gd name="T15" fmla="*/ 2 h 2"/>
                  <a:gd name="T16" fmla="*/ 3 w 4"/>
                  <a:gd name="T17" fmla="*/ 2 h 2"/>
                  <a:gd name="T18" fmla="*/ 3 w 4"/>
                  <a:gd name="T19" fmla="*/ 2 h 2"/>
                  <a:gd name="T20" fmla="*/ 3 w 4"/>
                  <a:gd name="T21" fmla="*/ 2 h 2"/>
                  <a:gd name="T22" fmla="*/ 3 w 4"/>
                  <a:gd name="T23" fmla="*/ 2 h 2"/>
                  <a:gd name="T24" fmla="*/ 4 w 4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856"/>
              <p:cNvSpPr/>
              <p:nvPr/>
            </p:nvSpPr>
            <p:spPr bwMode="auto">
              <a:xfrm>
                <a:off x="1063" y="1005"/>
                <a:ext cx="16" cy="12"/>
              </a:xfrm>
              <a:custGeom>
                <a:avLst/>
                <a:gdLst>
                  <a:gd name="T0" fmla="*/ 20 w 21"/>
                  <a:gd name="T1" fmla="*/ 5 h 15"/>
                  <a:gd name="T2" fmla="*/ 17 w 21"/>
                  <a:gd name="T3" fmla="*/ 5 h 15"/>
                  <a:gd name="T4" fmla="*/ 13 w 21"/>
                  <a:gd name="T5" fmla="*/ 6 h 15"/>
                  <a:gd name="T6" fmla="*/ 12 w 21"/>
                  <a:gd name="T7" fmla="*/ 7 h 15"/>
                  <a:gd name="T8" fmla="*/ 12 w 21"/>
                  <a:gd name="T9" fmla="*/ 7 h 15"/>
                  <a:gd name="T10" fmla="*/ 11 w 21"/>
                  <a:gd name="T11" fmla="*/ 4 h 15"/>
                  <a:gd name="T12" fmla="*/ 9 w 21"/>
                  <a:gd name="T13" fmla="*/ 1 h 15"/>
                  <a:gd name="T14" fmla="*/ 8 w 21"/>
                  <a:gd name="T15" fmla="*/ 1 h 15"/>
                  <a:gd name="T16" fmla="*/ 8 w 21"/>
                  <a:gd name="T17" fmla="*/ 4 h 15"/>
                  <a:gd name="T18" fmla="*/ 9 w 21"/>
                  <a:gd name="T19" fmla="*/ 7 h 15"/>
                  <a:gd name="T20" fmla="*/ 9 w 21"/>
                  <a:gd name="T21" fmla="*/ 8 h 15"/>
                  <a:gd name="T22" fmla="*/ 4 w 21"/>
                  <a:gd name="T23" fmla="*/ 10 h 15"/>
                  <a:gd name="T24" fmla="*/ 2 w 21"/>
                  <a:gd name="T25" fmla="*/ 13 h 15"/>
                  <a:gd name="T26" fmla="*/ 3 w 21"/>
                  <a:gd name="T27" fmla="*/ 13 h 15"/>
                  <a:gd name="T28" fmla="*/ 4 w 21"/>
                  <a:gd name="T29" fmla="*/ 13 h 15"/>
                  <a:gd name="T30" fmla="*/ 6 w 21"/>
                  <a:gd name="T31" fmla="*/ 12 h 15"/>
                  <a:gd name="T32" fmla="*/ 10 w 21"/>
                  <a:gd name="T33" fmla="*/ 10 h 15"/>
                  <a:gd name="T34" fmla="*/ 10 w 21"/>
                  <a:gd name="T35" fmla="*/ 11 h 15"/>
                  <a:gd name="T36" fmla="*/ 12 w 21"/>
                  <a:gd name="T37" fmla="*/ 14 h 15"/>
                  <a:gd name="T38" fmla="*/ 14 w 21"/>
                  <a:gd name="T39" fmla="*/ 14 h 15"/>
                  <a:gd name="T40" fmla="*/ 13 w 21"/>
                  <a:gd name="T41" fmla="*/ 9 h 15"/>
                  <a:gd name="T42" fmla="*/ 15 w 21"/>
                  <a:gd name="T43" fmla="*/ 8 h 15"/>
                  <a:gd name="T44" fmla="*/ 19 w 21"/>
                  <a:gd name="T45" fmla="*/ 7 h 15"/>
                  <a:gd name="T46" fmla="*/ 20 w 21"/>
                  <a:gd name="T4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15">
                    <a:moveTo>
                      <a:pt x="20" y="5"/>
                    </a:moveTo>
                    <a:cubicBezTo>
                      <a:pt x="19" y="4"/>
                      <a:pt x="18" y="5"/>
                      <a:pt x="17" y="5"/>
                    </a:cubicBezTo>
                    <a:cubicBezTo>
                      <a:pt x="16" y="5"/>
                      <a:pt x="14" y="6"/>
                      <a:pt x="13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1" y="5"/>
                      <a:pt x="11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7" y="9"/>
                      <a:pt x="6" y="9"/>
                      <a:pt x="4" y="10"/>
                    </a:cubicBezTo>
                    <a:cubicBezTo>
                      <a:pt x="2" y="10"/>
                      <a:pt x="0" y="12"/>
                      <a:pt x="2" y="13"/>
                    </a:cubicBezTo>
                    <a:cubicBezTo>
                      <a:pt x="2" y="14"/>
                      <a:pt x="3" y="13"/>
                      <a:pt x="3" y="13"/>
                    </a:cubicBezTo>
                    <a:cubicBezTo>
                      <a:pt x="3" y="12"/>
                      <a:pt x="4" y="13"/>
                      <a:pt x="4" y="13"/>
                    </a:cubicBezTo>
                    <a:cubicBezTo>
                      <a:pt x="5" y="13"/>
                      <a:pt x="6" y="12"/>
                      <a:pt x="6" y="12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1" y="12"/>
                      <a:pt x="11" y="13"/>
                      <a:pt x="12" y="14"/>
                    </a:cubicBezTo>
                    <a:cubicBezTo>
                      <a:pt x="12" y="15"/>
                      <a:pt x="14" y="15"/>
                      <a:pt x="14" y="14"/>
                    </a:cubicBezTo>
                    <a:cubicBezTo>
                      <a:pt x="14" y="12"/>
                      <a:pt x="13" y="10"/>
                      <a:pt x="13" y="9"/>
                    </a:cubicBezTo>
                    <a:cubicBezTo>
                      <a:pt x="14" y="8"/>
                      <a:pt x="15" y="8"/>
                      <a:pt x="15" y="8"/>
                    </a:cubicBezTo>
                    <a:cubicBezTo>
                      <a:pt x="16" y="7"/>
                      <a:pt x="18" y="6"/>
                      <a:pt x="19" y="7"/>
                    </a:cubicBezTo>
                    <a:cubicBezTo>
                      <a:pt x="20" y="7"/>
                      <a:pt x="21" y="6"/>
                      <a:pt x="2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857"/>
              <p:cNvSpPr/>
              <p:nvPr/>
            </p:nvSpPr>
            <p:spPr bwMode="auto">
              <a:xfrm>
                <a:off x="1078" y="1001"/>
                <a:ext cx="9" cy="14"/>
              </a:xfrm>
              <a:custGeom>
                <a:avLst/>
                <a:gdLst>
                  <a:gd name="T0" fmla="*/ 10 w 12"/>
                  <a:gd name="T1" fmla="*/ 16 h 18"/>
                  <a:gd name="T2" fmla="*/ 6 w 12"/>
                  <a:gd name="T3" fmla="*/ 14 h 18"/>
                  <a:gd name="T4" fmla="*/ 4 w 12"/>
                  <a:gd name="T5" fmla="*/ 13 h 18"/>
                  <a:gd name="T6" fmla="*/ 4 w 12"/>
                  <a:gd name="T7" fmla="*/ 13 h 18"/>
                  <a:gd name="T8" fmla="*/ 5 w 12"/>
                  <a:gd name="T9" fmla="*/ 12 h 18"/>
                  <a:gd name="T10" fmla="*/ 7 w 12"/>
                  <a:gd name="T11" fmla="*/ 11 h 18"/>
                  <a:gd name="T12" fmla="*/ 11 w 12"/>
                  <a:gd name="T13" fmla="*/ 5 h 18"/>
                  <a:gd name="T14" fmla="*/ 10 w 12"/>
                  <a:gd name="T15" fmla="*/ 1 h 18"/>
                  <a:gd name="T16" fmla="*/ 6 w 12"/>
                  <a:gd name="T17" fmla="*/ 2 h 18"/>
                  <a:gd name="T18" fmla="*/ 6 w 12"/>
                  <a:gd name="T19" fmla="*/ 3 h 18"/>
                  <a:gd name="T20" fmla="*/ 7 w 12"/>
                  <a:gd name="T21" fmla="*/ 4 h 18"/>
                  <a:gd name="T22" fmla="*/ 8 w 12"/>
                  <a:gd name="T23" fmla="*/ 3 h 18"/>
                  <a:gd name="T24" fmla="*/ 10 w 12"/>
                  <a:gd name="T25" fmla="*/ 3 h 18"/>
                  <a:gd name="T26" fmla="*/ 9 w 12"/>
                  <a:gd name="T27" fmla="*/ 6 h 18"/>
                  <a:gd name="T28" fmla="*/ 5 w 12"/>
                  <a:gd name="T29" fmla="*/ 10 h 18"/>
                  <a:gd name="T30" fmla="*/ 3 w 12"/>
                  <a:gd name="T31" fmla="*/ 11 h 18"/>
                  <a:gd name="T32" fmla="*/ 2 w 12"/>
                  <a:gd name="T33" fmla="*/ 12 h 18"/>
                  <a:gd name="T34" fmla="*/ 1 w 12"/>
                  <a:gd name="T35" fmla="*/ 14 h 18"/>
                  <a:gd name="T36" fmla="*/ 8 w 12"/>
                  <a:gd name="T37" fmla="*/ 18 h 18"/>
                  <a:gd name="T38" fmla="*/ 10 w 12"/>
                  <a:gd name="T3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8">
                    <a:moveTo>
                      <a:pt x="10" y="16"/>
                    </a:moveTo>
                    <a:cubicBezTo>
                      <a:pt x="9" y="15"/>
                      <a:pt x="8" y="15"/>
                      <a:pt x="6" y="14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2"/>
                      <a:pt x="6" y="11"/>
                      <a:pt x="7" y="11"/>
                    </a:cubicBezTo>
                    <a:cubicBezTo>
                      <a:pt x="9" y="9"/>
                      <a:pt x="10" y="7"/>
                      <a:pt x="11" y="5"/>
                    </a:cubicBezTo>
                    <a:cubicBezTo>
                      <a:pt x="12" y="4"/>
                      <a:pt x="12" y="2"/>
                      <a:pt x="10" y="1"/>
                    </a:cubicBezTo>
                    <a:cubicBezTo>
                      <a:pt x="9" y="0"/>
                      <a:pt x="7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10" y="2"/>
                      <a:pt x="10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8" y="7"/>
                      <a:pt x="6" y="9"/>
                      <a:pt x="5" y="10"/>
                    </a:cubicBezTo>
                    <a:cubicBezTo>
                      <a:pt x="4" y="10"/>
                      <a:pt x="4" y="11"/>
                      <a:pt x="3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1" y="12"/>
                      <a:pt x="0" y="14"/>
                      <a:pt x="1" y="14"/>
                    </a:cubicBezTo>
                    <a:cubicBezTo>
                      <a:pt x="3" y="16"/>
                      <a:pt x="6" y="17"/>
                      <a:pt x="8" y="18"/>
                    </a:cubicBezTo>
                    <a:cubicBezTo>
                      <a:pt x="10" y="18"/>
                      <a:pt x="11" y="16"/>
                      <a:pt x="1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858"/>
              <p:cNvSpPr/>
              <p:nvPr/>
            </p:nvSpPr>
            <p:spPr bwMode="auto">
              <a:xfrm>
                <a:off x="1057" y="1013"/>
                <a:ext cx="38" cy="20"/>
              </a:xfrm>
              <a:custGeom>
                <a:avLst/>
                <a:gdLst>
                  <a:gd name="T0" fmla="*/ 42 w 49"/>
                  <a:gd name="T1" fmla="*/ 21 h 26"/>
                  <a:gd name="T2" fmla="*/ 34 w 49"/>
                  <a:gd name="T3" fmla="*/ 17 h 26"/>
                  <a:gd name="T4" fmla="*/ 37 w 49"/>
                  <a:gd name="T5" fmla="*/ 15 h 26"/>
                  <a:gd name="T6" fmla="*/ 37 w 49"/>
                  <a:gd name="T7" fmla="*/ 15 h 26"/>
                  <a:gd name="T8" fmla="*/ 39 w 49"/>
                  <a:gd name="T9" fmla="*/ 16 h 26"/>
                  <a:gd name="T10" fmla="*/ 40 w 49"/>
                  <a:gd name="T11" fmla="*/ 13 h 26"/>
                  <a:gd name="T12" fmla="*/ 43 w 49"/>
                  <a:gd name="T13" fmla="*/ 11 h 26"/>
                  <a:gd name="T14" fmla="*/ 48 w 49"/>
                  <a:gd name="T15" fmla="*/ 8 h 26"/>
                  <a:gd name="T16" fmla="*/ 48 w 49"/>
                  <a:gd name="T17" fmla="*/ 6 h 26"/>
                  <a:gd name="T18" fmla="*/ 43 w 49"/>
                  <a:gd name="T19" fmla="*/ 8 h 26"/>
                  <a:gd name="T20" fmla="*/ 40 w 49"/>
                  <a:gd name="T21" fmla="*/ 10 h 26"/>
                  <a:gd name="T22" fmla="*/ 40 w 49"/>
                  <a:gd name="T23" fmla="*/ 9 h 26"/>
                  <a:gd name="T24" fmla="*/ 41 w 49"/>
                  <a:gd name="T25" fmla="*/ 5 h 26"/>
                  <a:gd name="T26" fmla="*/ 41 w 49"/>
                  <a:gd name="T27" fmla="*/ 3 h 26"/>
                  <a:gd name="T28" fmla="*/ 41 w 49"/>
                  <a:gd name="T29" fmla="*/ 1 h 26"/>
                  <a:gd name="T30" fmla="*/ 39 w 49"/>
                  <a:gd name="T31" fmla="*/ 1 h 26"/>
                  <a:gd name="T32" fmla="*/ 39 w 49"/>
                  <a:gd name="T33" fmla="*/ 3 h 26"/>
                  <a:gd name="T34" fmla="*/ 38 w 49"/>
                  <a:gd name="T35" fmla="*/ 8 h 26"/>
                  <a:gd name="T36" fmla="*/ 37 w 49"/>
                  <a:gd name="T37" fmla="*/ 11 h 26"/>
                  <a:gd name="T38" fmla="*/ 37 w 49"/>
                  <a:gd name="T39" fmla="*/ 12 h 26"/>
                  <a:gd name="T40" fmla="*/ 37 w 49"/>
                  <a:gd name="T41" fmla="*/ 12 h 26"/>
                  <a:gd name="T42" fmla="*/ 31 w 49"/>
                  <a:gd name="T43" fmla="*/ 16 h 26"/>
                  <a:gd name="T44" fmla="*/ 21 w 49"/>
                  <a:gd name="T45" fmla="*/ 13 h 26"/>
                  <a:gd name="T46" fmla="*/ 16 w 49"/>
                  <a:gd name="T47" fmla="*/ 10 h 26"/>
                  <a:gd name="T48" fmla="*/ 11 w 49"/>
                  <a:gd name="T49" fmla="*/ 8 h 26"/>
                  <a:gd name="T50" fmla="*/ 6 w 49"/>
                  <a:gd name="T51" fmla="*/ 6 h 26"/>
                  <a:gd name="T52" fmla="*/ 4 w 49"/>
                  <a:gd name="T53" fmla="*/ 5 h 26"/>
                  <a:gd name="T54" fmla="*/ 2 w 49"/>
                  <a:gd name="T55" fmla="*/ 5 h 26"/>
                  <a:gd name="T56" fmla="*/ 1 w 49"/>
                  <a:gd name="T57" fmla="*/ 7 h 26"/>
                  <a:gd name="T58" fmla="*/ 5 w 49"/>
                  <a:gd name="T59" fmla="*/ 7 h 26"/>
                  <a:gd name="T60" fmla="*/ 10 w 49"/>
                  <a:gd name="T61" fmla="*/ 10 h 26"/>
                  <a:gd name="T62" fmla="*/ 15 w 49"/>
                  <a:gd name="T63" fmla="*/ 12 h 26"/>
                  <a:gd name="T64" fmla="*/ 20 w 49"/>
                  <a:gd name="T65" fmla="*/ 15 h 26"/>
                  <a:gd name="T66" fmla="*/ 29 w 49"/>
                  <a:gd name="T67" fmla="*/ 18 h 26"/>
                  <a:gd name="T68" fmla="*/ 28 w 49"/>
                  <a:gd name="T69" fmla="*/ 20 h 26"/>
                  <a:gd name="T70" fmla="*/ 25 w 49"/>
                  <a:gd name="T71" fmla="*/ 24 h 26"/>
                  <a:gd name="T72" fmla="*/ 27 w 49"/>
                  <a:gd name="T73" fmla="*/ 25 h 26"/>
                  <a:gd name="T74" fmla="*/ 29 w 49"/>
                  <a:gd name="T75" fmla="*/ 23 h 26"/>
                  <a:gd name="T76" fmla="*/ 32 w 49"/>
                  <a:gd name="T77" fmla="*/ 20 h 26"/>
                  <a:gd name="T78" fmla="*/ 32 w 49"/>
                  <a:gd name="T79" fmla="*/ 19 h 26"/>
                  <a:gd name="T80" fmla="*/ 40 w 49"/>
                  <a:gd name="T81" fmla="*/ 22 h 26"/>
                  <a:gd name="T82" fmla="*/ 42 w 49"/>
                  <a:gd name="T83" fmla="*/ 23 h 26"/>
                  <a:gd name="T84" fmla="*/ 42 w 49"/>
                  <a:gd name="T85" fmla="*/ 23 h 26"/>
                  <a:gd name="T86" fmla="*/ 42 w 49"/>
                  <a:gd name="T8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26">
                    <a:moveTo>
                      <a:pt x="42" y="21"/>
                    </a:moveTo>
                    <a:cubicBezTo>
                      <a:pt x="40" y="19"/>
                      <a:pt x="37" y="18"/>
                      <a:pt x="34" y="17"/>
                    </a:cubicBezTo>
                    <a:cubicBezTo>
                      <a:pt x="35" y="17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6"/>
                      <a:pt x="38" y="17"/>
                      <a:pt x="39" y="16"/>
                    </a:cubicBezTo>
                    <a:cubicBezTo>
                      <a:pt x="39" y="15"/>
                      <a:pt x="40" y="14"/>
                      <a:pt x="40" y="13"/>
                    </a:cubicBezTo>
                    <a:cubicBezTo>
                      <a:pt x="41" y="13"/>
                      <a:pt x="42" y="12"/>
                      <a:pt x="43" y="11"/>
                    </a:cubicBezTo>
                    <a:cubicBezTo>
                      <a:pt x="45" y="10"/>
                      <a:pt x="47" y="9"/>
                      <a:pt x="48" y="8"/>
                    </a:cubicBezTo>
                    <a:cubicBezTo>
                      <a:pt x="49" y="8"/>
                      <a:pt x="49" y="6"/>
                      <a:pt x="48" y="6"/>
                    </a:cubicBezTo>
                    <a:cubicBezTo>
                      <a:pt x="47" y="5"/>
                      <a:pt x="44" y="7"/>
                      <a:pt x="43" y="8"/>
                    </a:cubicBezTo>
                    <a:cubicBezTo>
                      <a:pt x="42" y="9"/>
                      <a:pt x="41" y="10"/>
                      <a:pt x="40" y="10"/>
                    </a:cubicBezTo>
                    <a:cubicBezTo>
                      <a:pt x="40" y="10"/>
                      <a:pt x="40" y="9"/>
                      <a:pt x="40" y="9"/>
                    </a:cubicBezTo>
                    <a:cubicBezTo>
                      <a:pt x="40" y="8"/>
                      <a:pt x="41" y="6"/>
                      <a:pt x="41" y="5"/>
                    </a:cubicBezTo>
                    <a:cubicBezTo>
                      <a:pt x="41" y="5"/>
                      <a:pt x="41" y="4"/>
                      <a:pt x="41" y="3"/>
                    </a:cubicBezTo>
                    <a:cubicBezTo>
                      <a:pt x="41" y="3"/>
                      <a:pt x="41" y="2"/>
                      <a:pt x="41" y="1"/>
                    </a:cubicBezTo>
                    <a:cubicBezTo>
                      <a:pt x="41" y="0"/>
                      <a:pt x="40" y="0"/>
                      <a:pt x="39" y="1"/>
                    </a:cubicBezTo>
                    <a:cubicBezTo>
                      <a:pt x="38" y="2"/>
                      <a:pt x="39" y="2"/>
                      <a:pt x="39" y="3"/>
                    </a:cubicBezTo>
                    <a:cubicBezTo>
                      <a:pt x="38" y="5"/>
                      <a:pt x="38" y="6"/>
                      <a:pt x="38" y="8"/>
                    </a:cubicBezTo>
                    <a:cubicBezTo>
                      <a:pt x="38" y="9"/>
                      <a:pt x="37" y="10"/>
                      <a:pt x="37" y="11"/>
                    </a:cubicBezTo>
                    <a:cubicBezTo>
                      <a:pt x="37" y="11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5" y="13"/>
                      <a:pt x="33" y="15"/>
                      <a:pt x="31" y="16"/>
                    </a:cubicBezTo>
                    <a:cubicBezTo>
                      <a:pt x="28" y="15"/>
                      <a:pt x="25" y="14"/>
                      <a:pt x="21" y="13"/>
                    </a:cubicBezTo>
                    <a:cubicBezTo>
                      <a:pt x="20" y="12"/>
                      <a:pt x="18" y="11"/>
                      <a:pt x="16" y="10"/>
                    </a:cubicBezTo>
                    <a:cubicBezTo>
                      <a:pt x="15" y="9"/>
                      <a:pt x="13" y="8"/>
                      <a:pt x="11" y="8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5"/>
                      <a:pt x="0" y="6"/>
                      <a:pt x="1" y="7"/>
                    </a:cubicBezTo>
                    <a:cubicBezTo>
                      <a:pt x="2" y="7"/>
                      <a:pt x="3" y="7"/>
                      <a:pt x="5" y="7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2" y="10"/>
                      <a:pt x="13" y="11"/>
                      <a:pt x="15" y="12"/>
                    </a:cubicBezTo>
                    <a:cubicBezTo>
                      <a:pt x="17" y="13"/>
                      <a:pt x="18" y="14"/>
                      <a:pt x="20" y="15"/>
                    </a:cubicBezTo>
                    <a:cubicBezTo>
                      <a:pt x="23" y="16"/>
                      <a:pt x="26" y="17"/>
                      <a:pt x="29" y="18"/>
                    </a:cubicBezTo>
                    <a:cubicBezTo>
                      <a:pt x="29" y="19"/>
                      <a:pt x="28" y="20"/>
                      <a:pt x="28" y="20"/>
                    </a:cubicBezTo>
                    <a:cubicBezTo>
                      <a:pt x="27" y="21"/>
                      <a:pt x="26" y="22"/>
                      <a:pt x="25" y="24"/>
                    </a:cubicBezTo>
                    <a:cubicBezTo>
                      <a:pt x="24" y="25"/>
                      <a:pt x="26" y="26"/>
                      <a:pt x="27" y="25"/>
                    </a:cubicBezTo>
                    <a:cubicBezTo>
                      <a:pt x="28" y="25"/>
                      <a:pt x="28" y="23"/>
                      <a:pt x="29" y="23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2" y="20"/>
                      <a:pt x="32" y="19"/>
                    </a:cubicBezTo>
                    <a:cubicBezTo>
                      <a:pt x="35" y="20"/>
                      <a:pt x="38" y="21"/>
                      <a:pt x="40" y="22"/>
                    </a:cubicBezTo>
                    <a:cubicBezTo>
                      <a:pt x="40" y="23"/>
                      <a:pt x="41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3" y="22"/>
                      <a:pt x="43" y="21"/>
                      <a:pt x="4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859"/>
              <p:cNvSpPr/>
              <p:nvPr/>
            </p:nvSpPr>
            <p:spPr bwMode="auto">
              <a:xfrm>
                <a:off x="1053" y="1024"/>
                <a:ext cx="13" cy="13"/>
              </a:xfrm>
              <a:custGeom>
                <a:avLst/>
                <a:gdLst>
                  <a:gd name="T0" fmla="*/ 11 w 16"/>
                  <a:gd name="T1" fmla="*/ 16 h 17"/>
                  <a:gd name="T2" fmla="*/ 11 w 16"/>
                  <a:gd name="T3" fmla="*/ 9 h 17"/>
                  <a:gd name="T4" fmla="*/ 14 w 16"/>
                  <a:gd name="T5" fmla="*/ 7 h 17"/>
                  <a:gd name="T6" fmla="*/ 15 w 16"/>
                  <a:gd name="T7" fmla="*/ 7 h 17"/>
                  <a:gd name="T8" fmla="*/ 16 w 16"/>
                  <a:gd name="T9" fmla="*/ 7 h 17"/>
                  <a:gd name="T10" fmla="*/ 15 w 16"/>
                  <a:gd name="T11" fmla="*/ 5 h 17"/>
                  <a:gd name="T12" fmla="*/ 10 w 16"/>
                  <a:gd name="T13" fmla="*/ 6 h 17"/>
                  <a:gd name="T14" fmla="*/ 5 w 16"/>
                  <a:gd name="T15" fmla="*/ 1 h 17"/>
                  <a:gd name="T16" fmla="*/ 4 w 16"/>
                  <a:gd name="T17" fmla="*/ 3 h 17"/>
                  <a:gd name="T18" fmla="*/ 8 w 16"/>
                  <a:gd name="T19" fmla="*/ 8 h 17"/>
                  <a:gd name="T20" fmla="*/ 7 w 16"/>
                  <a:gd name="T21" fmla="*/ 8 h 17"/>
                  <a:gd name="T22" fmla="*/ 3 w 16"/>
                  <a:gd name="T23" fmla="*/ 11 h 17"/>
                  <a:gd name="T24" fmla="*/ 0 w 16"/>
                  <a:gd name="T25" fmla="*/ 13 h 17"/>
                  <a:gd name="T26" fmla="*/ 1 w 16"/>
                  <a:gd name="T27" fmla="*/ 15 h 17"/>
                  <a:gd name="T28" fmla="*/ 1 w 16"/>
                  <a:gd name="T29" fmla="*/ 15 h 17"/>
                  <a:gd name="T30" fmla="*/ 3 w 16"/>
                  <a:gd name="T31" fmla="*/ 14 h 17"/>
                  <a:gd name="T32" fmla="*/ 5 w 16"/>
                  <a:gd name="T33" fmla="*/ 13 h 17"/>
                  <a:gd name="T34" fmla="*/ 8 w 16"/>
                  <a:gd name="T35" fmla="*/ 10 h 17"/>
                  <a:gd name="T36" fmla="*/ 8 w 16"/>
                  <a:gd name="T37" fmla="*/ 10 h 17"/>
                  <a:gd name="T38" fmla="*/ 9 w 16"/>
                  <a:gd name="T39" fmla="*/ 13 h 17"/>
                  <a:gd name="T40" fmla="*/ 9 w 16"/>
                  <a:gd name="T41" fmla="*/ 16 h 17"/>
                  <a:gd name="T42" fmla="*/ 11 w 16"/>
                  <a:gd name="T43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7">
                    <a:moveTo>
                      <a:pt x="11" y="16"/>
                    </a:moveTo>
                    <a:cubicBezTo>
                      <a:pt x="12" y="13"/>
                      <a:pt x="11" y="11"/>
                      <a:pt x="11" y="9"/>
                    </a:cubicBezTo>
                    <a:cubicBezTo>
                      <a:pt x="12" y="8"/>
                      <a:pt x="13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3" y="5"/>
                      <a:pt x="11" y="5"/>
                      <a:pt x="10" y="6"/>
                    </a:cubicBezTo>
                    <a:cubicBezTo>
                      <a:pt x="9" y="4"/>
                      <a:pt x="8" y="2"/>
                      <a:pt x="5" y="1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6" y="4"/>
                      <a:pt x="7" y="6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5" y="10"/>
                      <a:pt x="3" y="11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3" y="15"/>
                      <a:pt x="3" y="14"/>
                    </a:cubicBezTo>
                    <a:cubicBezTo>
                      <a:pt x="3" y="14"/>
                      <a:pt x="4" y="13"/>
                      <a:pt x="5" y="13"/>
                    </a:cubicBezTo>
                    <a:cubicBezTo>
                      <a:pt x="6" y="12"/>
                      <a:pt x="7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9" y="14"/>
                      <a:pt x="8" y="15"/>
                      <a:pt x="9" y="16"/>
                    </a:cubicBezTo>
                    <a:cubicBezTo>
                      <a:pt x="10" y="17"/>
                      <a:pt x="11" y="16"/>
                      <a:pt x="1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860"/>
              <p:cNvSpPr/>
              <p:nvPr/>
            </p:nvSpPr>
            <p:spPr bwMode="auto">
              <a:xfrm>
                <a:off x="1066" y="1031"/>
                <a:ext cx="11" cy="11"/>
              </a:xfrm>
              <a:custGeom>
                <a:avLst/>
                <a:gdLst>
                  <a:gd name="T0" fmla="*/ 13 w 14"/>
                  <a:gd name="T1" fmla="*/ 8 h 14"/>
                  <a:gd name="T2" fmla="*/ 7 w 14"/>
                  <a:gd name="T3" fmla="*/ 6 h 14"/>
                  <a:gd name="T4" fmla="*/ 6 w 14"/>
                  <a:gd name="T5" fmla="*/ 6 h 14"/>
                  <a:gd name="T6" fmla="*/ 7 w 14"/>
                  <a:gd name="T7" fmla="*/ 5 h 14"/>
                  <a:gd name="T8" fmla="*/ 5 w 14"/>
                  <a:gd name="T9" fmla="*/ 0 h 14"/>
                  <a:gd name="T10" fmla="*/ 5 w 14"/>
                  <a:gd name="T11" fmla="*/ 2 h 14"/>
                  <a:gd name="T12" fmla="*/ 4 w 14"/>
                  <a:gd name="T13" fmla="*/ 4 h 14"/>
                  <a:gd name="T14" fmla="*/ 4 w 14"/>
                  <a:gd name="T15" fmla="*/ 5 h 14"/>
                  <a:gd name="T16" fmla="*/ 4 w 14"/>
                  <a:gd name="T17" fmla="*/ 5 h 14"/>
                  <a:gd name="T18" fmla="*/ 1 w 14"/>
                  <a:gd name="T19" fmla="*/ 4 h 14"/>
                  <a:gd name="T20" fmla="*/ 1 w 14"/>
                  <a:gd name="T21" fmla="*/ 5 h 14"/>
                  <a:gd name="T22" fmla="*/ 4 w 14"/>
                  <a:gd name="T23" fmla="*/ 7 h 14"/>
                  <a:gd name="T24" fmla="*/ 2 w 14"/>
                  <a:gd name="T25" fmla="*/ 11 h 14"/>
                  <a:gd name="T26" fmla="*/ 3 w 14"/>
                  <a:gd name="T27" fmla="*/ 14 h 14"/>
                  <a:gd name="T28" fmla="*/ 4 w 14"/>
                  <a:gd name="T29" fmla="*/ 13 h 14"/>
                  <a:gd name="T30" fmla="*/ 4 w 14"/>
                  <a:gd name="T31" fmla="*/ 12 h 14"/>
                  <a:gd name="T32" fmla="*/ 5 w 14"/>
                  <a:gd name="T33" fmla="*/ 10 h 14"/>
                  <a:gd name="T34" fmla="*/ 6 w 14"/>
                  <a:gd name="T35" fmla="*/ 8 h 14"/>
                  <a:gd name="T36" fmla="*/ 12 w 14"/>
                  <a:gd name="T37" fmla="*/ 9 h 14"/>
                  <a:gd name="T38" fmla="*/ 13 w 14"/>
                  <a:gd name="T3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14">
                    <a:moveTo>
                      <a:pt x="13" y="8"/>
                    </a:moveTo>
                    <a:cubicBezTo>
                      <a:pt x="11" y="7"/>
                      <a:pt x="9" y="6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3"/>
                      <a:pt x="8" y="1"/>
                      <a:pt x="5" y="0"/>
                    </a:cubicBezTo>
                    <a:cubicBezTo>
                      <a:pt x="4" y="0"/>
                      <a:pt x="4" y="2"/>
                      <a:pt x="5" y="2"/>
                    </a:cubicBezTo>
                    <a:cubicBezTo>
                      <a:pt x="5" y="2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2" y="7"/>
                      <a:pt x="4" y="7"/>
                    </a:cubicBezTo>
                    <a:cubicBezTo>
                      <a:pt x="4" y="8"/>
                      <a:pt x="2" y="9"/>
                      <a:pt x="2" y="11"/>
                    </a:cubicBezTo>
                    <a:cubicBezTo>
                      <a:pt x="2" y="12"/>
                      <a:pt x="2" y="13"/>
                      <a:pt x="3" y="14"/>
                    </a:cubicBezTo>
                    <a:cubicBezTo>
                      <a:pt x="3" y="14"/>
                      <a:pt x="4" y="14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1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3" y="10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861"/>
              <p:cNvSpPr/>
              <p:nvPr/>
            </p:nvSpPr>
            <p:spPr bwMode="auto">
              <a:xfrm>
                <a:off x="1034" y="1033"/>
                <a:ext cx="56" cy="20"/>
              </a:xfrm>
              <a:custGeom>
                <a:avLst/>
                <a:gdLst>
                  <a:gd name="T0" fmla="*/ 72 w 73"/>
                  <a:gd name="T1" fmla="*/ 25 h 27"/>
                  <a:gd name="T2" fmla="*/ 69 w 73"/>
                  <a:gd name="T3" fmla="*/ 24 h 27"/>
                  <a:gd name="T4" fmla="*/ 64 w 73"/>
                  <a:gd name="T5" fmla="*/ 22 h 27"/>
                  <a:gd name="T6" fmla="*/ 56 w 73"/>
                  <a:gd name="T7" fmla="*/ 20 h 27"/>
                  <a:gd name="T8" fmla="*/ 60 w 73"/>
                  <a:gd name="T9" fmla="*/ 16 h 27"/>
                  <a:gd name="T10" fmla="*/ 62 w 73"/>
                  <a:gd name="T11" fmla="*/ 14 h 27"/>
                  <a:gd name="T12" fmla="*/ 63 w 73"/>
                  <a:gd name="T13" fmla="*/ 12 h 27"/>
                  <a:gd name="T14" fmla="*/ 64 w 73"/>
                  <a:gd name="T15" fmla="*/ 11 h 27"/>
                  <a:gd name="T16" fmla="*/ 66 w 73"/>
                  <a:gd name="T17" fmla="*/ 10 h 27"/>
                  <a:gd name="T18" fmla="*/ 66 w 73"/>
                  <a:gd name="T19" fmla="*/ 10 h 27"/>
                  <a:gd name="T20" fmla="*/ 67 w 73"/>
                  <a:gd name="T21" fmla="*/ 9 h 27"/>
                  <a:gd name="T22" fmla="*/ 68 w 73"/>
                  <a:gd name="T23" fmla="*/ 7 h 27"/>
                  <a:gd name="T24" fmla="*/ 64 w 73"/>
                  <a:gd name="T25" fmla="*/ 8 h 27"/>
                  <a:gd name="T26" fmla="*/ 63 w 73"/>
                  <a:gd name="T27" fmla="*/ 9 h 27"/>
                  <a:gd name="T28" fmla="*/ 63 w 73"/>
                  <a:gd name="T29" fmla="*/ 9 h 27"/>
                  <a:gd name="T30" fmla="*/ 62 w 73"/>
                  <a:gd name="T31" fmla="*/ 4 h 27"/>
                  <a:gd name="T32" fmla="*/ 60 w 73"/>
                  <a:gd name="T33" fmla="*/ 3 h 27"/>
                  <a:gd name="T34" fmla="*/ 60 w 73"/>
                  <a:gd name="T35" fmla="*/ 6 h 27"/>
                  <a:gd name="T36" fmla="*/ 60 w 73"/>
                  <a:gd name="T37" fmla="*/ 8 h 27"/>
                  <a:gd name="T38" fmla="*/ 60 w 73"/>
                  <a:gd name="T39" fmla="*/ 9 h 27"/>
                  <a:gd name="T40" fmla="*/ 60 w 73"/>
                  <a:gd name="T41" fmla="*/ 12 h 27"/>
                  <a:gd name="T42" fmla="*/ 59 w 73"/>
                  <a:gd name="T43" fmla="*/ 12 h 27"/>
                  <a:gd name="T44" fmla="*/ 53 w 73"/>
                  <a:gd name="T45" fmla="*/ 19 h 27"/>
                  <a:gd name="T46" fmla="*/ 35 w 73"/>
                  <a:gd name="T47" fmla="*/ 13 h 27"/>
                  <a:gd name="T48" fmla="*/ 16 w 73"/>
                  <a:gd name="T49" fmla="*/ 5 h 27"/>
                  <a:gd name="T50" fmla="*/ 8 w 73"/>
                  <a:gd name="T51" fmla="*/ 2 h 27"/>
                  <a:gd name="T52" fmla="*/ 1 w 73"/>
                  <a:gd name="T53" fmla="*/ 1 h 27"/>
                  <a:gd name="T54" fmla="*/ 1 w 73"/>
                  <a:gd name="T55" fmla="*/ 2 h 27"/>
                  <a:gd name="T56" fmla="*/ 8 w 73"/>
                  <a:gd name="T57" fmla="*/ 5 h 27"/>
                  <a:gd name="T58" fmla="*/ 17 w 73"/>
                  <a:gd name="T59" fmla="*/ 8 h 27"/>
                  <a:gd name="T60" fmla="*/ 27 w 73"/>
                  <a:gd name="T61" fmla="*/ 12 h 27"/>
                  <a:gd name="T62" fmla="*/ 36 w 73"/>
                  <a:gd name="T63" fmla="*/ 16 h 27"/>
                  <a:gd name="T64" fmla="*/ 51 w 73"/>
                  <a:gd name="T65" fmla="*/ 21 h 27"/>
                  <a:gd name="T66" fmla="*/ 50 w 73"/>
                  <a:gd name="T67" fmla="*/ 22 h 27"/>
                  <a:gd name="T68" fmla="*/ 49 w 73"/>
                  <a:gd name="T69" fmla="*/ 23 h 27"/>
                  <a:gd name="T70" fmla="*/ 50 w 73"/>
                  <a:gd name="T71" fmla="*/ 24 h 27"/>
                  <a:gd name="T72" fmla="*/ 51 w 73"/>
                  <a:gd name="T73" fmla="*/ 24 h 27"/>
                  <a:gd name="T74" fmla="*/ 54 w 73"/>
                  <a:gd name="T75" fmla="*/ 22 h 27"/>
                  <a:gd name="T76" fmla="*/ 54 w 73"/>
                  <a:gd name="T77" fmla="*/ 22 h 27"/>
                  <a:gd name="T78" fmla="*/ 64 w 73"/>
                  <a:gd name="T79" fmla="*/ 25 h 27"/>
                  <a:gd name="T80" fmla="*/ 68 w 73"/>
                  <a:gd name="T81" fmla="*/ 26 h 27"/>
                  <a:gd name="T82" fmla="*/ 72 w 73"/>
                  <a:gd name="T83" fmla="*/ 27 h 27"/>
                  <a:gd name="T84" fmla="*/ 72 w 73"/>
                  <a:gd name="T8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" h="27">
                    <a:moveTo>
                      <a:pt x="72" y="25"/>
                    </a:moveTo>
                    <a:cubicBezTo>
                      <a:pt x="71" y="25"/>
                      <a:pt x="70" y="24"/>
                      <a:pt x="69" y="24"/>
                    </a:cubicBezTo>
                    <a:cubicBezTo>
                      <a:pt x="67" y="24"/>
                      <a:pt x="65" y="23"/>
                      <a:pt x="64" y="22"/>
                    </a:cubicBezTo>
                    <a:cubicBezTo>
                      <a:pt x="61" y="21"/>
                      <a:pt x="58" y="21"/>
                      <a:pt x="56" y="20"/>
                    </a:cubicBezTo>
                    <a:cubicBezTo>
                      <a:pt x="57" y="19"/>
                      <a:pt x="58" y="18"/>
                      <a:pt x="60" y="16"/>
                    </a:cubicBezTo>
                    <a:cubicBezTo>
                      <a:pt x="60" y="15"/>
                      <a:pt x="61" y="14"/>
                      <a:pt x="62" y="14"/>
                    </a:cubicBezTo>
                    <a:cubicBezTo>
                      <a:pt x="63" y="14"/>
                      <a:pt x="64" y="13"/>
                      <a:pt x="63" y="12"/>
                    </a:cubicBezTo>
                    <a:cubicBezTo>
                      <a:pt x="64" y="12"/>
                      <a:pt x="64" y="12"/>
                      <a:pt x="64" y="11"/>
                    </a:cubicBezTo>
                    <a:cubicBezTo>
                      <a:pt x="65" y="11"/>
                      <a:pt x="65" y="11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0"/>
                      <a:pt x="67" y="9"/>
                      <a:pt x="67" y="9"/>
                    </a:cubicBezTo>
                    <a:cubicBezTo>
                      <a:pt x="68" y="9"/>
                      <a:pt x="69" y="8"/>
                      <a:pt x="68" y="7"/>
                    </a:cubicBezTo>
                    <a:cubicBezTo>
                      <a:pt x="66" y="7"/>
                      <a:pt x="65" y="7"/>
                      <a:pt x="64" y="8"/>
                    </a:cubicBezTo>
                    <a:cubicBezTo>
                      <a:pt x="64" y="8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7"/>
                      <a:pt x="62" y="5"/>
                      <a:pt x="62" y="4"/>
                    </a:cubicBezTo>
                    <a:cubicBezTo>
                      <a:pt x="63" y="3"/>
                      <a:pt x="61" y="2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6"/>
                      <a:pt x="60" y="7"/>
                      <a:pt x="60" y="8"/>
                    </a:cubicBezTo>
                    <a:cubicBezTo>
                      <a:pt x="60" y="8"/>
                      <a:pt x="60" y="8"/>
                      <a:pt x="60" y="9"/>
                    </a:cubicBezTo>
                    <a:cubicBezTo>
                      <a:pt x="60" y="10"/>
                      <a:pt x="60" y="11"/>
                      <a:pt x="60" y="12"/>
                    </a:cubicBezTo>
                    <a:cubicBezTo>
                      <a:pt x="60" y="12"/>
                      <a:pt x="60" y="12"/>
                      <a:pt x="59" y="12"/>
                    </a:cubicBezTo>
                    <a:cubicBezTo>
                      <a:pt x="57" y="15"/>
                      <a:pt x="55" y="17"/>
                      <a:pt x="53" y="19"/>
                    </a:cubicBezTo>
                    <a:cubicBezTo>
                      <a:pt x="47" y="17"/>
                      <a:pt x="41" y="15"/>
                      <a:pt x="35" y="13"/>
                    </a:cubicBezTo>
                    <a:cubicBezTo>
                      <a:pt x="29" y="11"/>
                      <a:pt x="23" y="8"/>
                      <a:pt x="16" y="5"/>
                    </a:cubicBez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2"/>
                      <a:pt x="6" y="4"/>
                      <a:pt x="8" y="5"/>
                    </a:cubicBezTo>
                    <a:cubicBezTo>
                      <a:pt x="11" y="6"/>
                      <a:pt x="14" y="7"/>
                      <a:pt x="17" y="8"/>
                    </a:cubicBezTo>
                    <a:cubicBezTo>
                      <a:pt x="20" y="9"/>
                      <a:pt x="23" y="11"/>
                      <a:pt x="27" y="12"/>
                    </a:cubicBezTo>
                    <a:cubicBezTo>
                      <a:pt x="30" y="14"/>
                      <a:pt x="33" y="15"/>
                      <a:pt x="36" y="16"/>
                    </a:cubicBezTo>
                    <a:cubicBezTo>
                      <a:pt x="41" y="18"/>
                      <a:pt x="46" y="20"/>
                      <a:pt x="51" y="21"/>
                    </a:cubicBezTo>
                    <a:cubicBezTo>
                      <a:pt x="50" y="21"/>
                      <a:pt x="50" y="22"/>
                      <a:pt x="50" y="22"/>
                    </a:cubicBezTo>
                    <a:cubicBezTo>
                      <a:pt x="49" y="22"/>
                      <a:pt x="49" y="23"/>
                      <a:pt x="49" y="23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1" y="24"/>
                      <a:pt x="51" y="24"/>
                    </a:cubicBezTo>
                    <a:cubicBezTo>
                      <a:pt x="52" y="24"/>
                      <a:pt x="53" y="23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7" y="23"/>
                      <a:pt x="61" y="24"/>
                      <a:pt x="64" y="25"/>
                    </a:cubicBezTo>
                    <a:cubicBezTo>
                      <a:pt x="65" y="25"/>
                      <a:pt x="67" y="26"/>
                      <a:pt x="68" y="26"/>
                    </a:cubicBezTo>
                    <a:cubicBezTo>
                      <a:pt x="69" y="26"/>
                      <a:pt x="71" y="27"/>
                      <a:pt x="72" y="27"/>
                    </a:cubicBezTo>
                    <a:cubicBezTo>
                      <a:pt x="73" y="26"/>
                      <a:pt x="73" y="25"/>
                      <a:pt x="7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862"/>
              <p:cNvSpPr/>
              <p:nvPr/>
            </p:nvSpPr>
            <p:spPr bwMode="auto">
              <a:xfrm>
                <a:off x="1035" y="10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863"/>
              <p:cNvSpPr/>
              <p:nvPr/>
            </p:nvSpPr>
            <p:spPr bwMode="auto">
              <a:xfrm>
                <a:off x="1034" y="1043"/>
                <a:ext cx="14" cy="13"/>
              </a:xfrm>
              <a:custGeom>
                <a:avLst/>
                <a:gdLst>
                  <a:gd name="T0" fmla="*/ 12 w 19"/>
                  <a:gd name="T1" fmla="*/ 14 h 17"/>
                  <a:gd name="T2" fmla="*/ 12 w 19"/>
                  <a:gd name="T3" fmla="*/ 13 h 17"/>
                  <a:gd name="T4" fmla="*/ 11 w 19"/>
                  <a:gd name="T5" fmla="*/ 9 h 17"/>
                  <a:gd name="T6" fmla="*/ 16 w 19"/>
                  <a:gd name="T7" fmla="*/ 7 h 17"/>
                  <a:gd name="T8" fmla="*/ 17 w 19"/>
                  <a:gd name="T9" fmla="*/ 7 h 17"/>
                  <a:gd name="T10" fmla="*/ 17 w 19"/>
                  <a:gd name="T11" fmla="*/ 5 h 17"/>
                  <a:gd name="T12" fmla="*/ 17 w 19"/>
                  <a:gd name="T13" fmla="*/ 5 h 17"/>
                  <a:gd name="T14" fmla="*/ 17 w 19"/>
                  <a:gd name="T15" fmla="*/ 5 h 17"/>
                  <a:gd name="T16" fmla="*/ 16 w 19"/>
                  <a:gd name="T17" fmla="*/ 5 h 17"/>
                  <a:gd name="T18" fmla="*/ 11 w 19"/>
                  <a:gd name="T19" fmla="*/ 7 h 17"/>
                  <a:gd name="T20" fmla="*/ 10 w 19"/>
                  <a:gd name="T21" fmla="*/ 7 h 17"/>
                  <a:gd name="T22" fmla="*/ 6 w 19"/>
                  <a:gd name="T23" fmla="*/ 0 h 17"/>
                  <a:gd name="T24" fmla="*/ 6 w 19"/>
                  <a:gd name="T25" fmla="*/ 2 h 17"/>
                  <a:gd name="T26" fmla="*/ 8 w 19"/>
                  <a:gd name="T27" fmla="*/ 8 h 17"/>
                  <a:gd name="T28" fmla="*/ 7 w 19"/>
                  <a:gd name="T29" fmla="*/ 8 h 17"/>
                  <a:gd name="T30" fmla="*/ 3 w 19"/>
                  <a:gd name="T31" fmla="*/ 10 h 17"/>
                  <a:gd name="T32" fmla="*/ 0 w 19"/>
                  <a:gd name="T33" fmla="*/ 12 h 17"/>
                  <a:gd name="T34" fmla="*/ 2 w 19"/>
                  <a:gd name="T35" fmla="*/ 13 h 17"/>
                  <a:gd name="T36" fmla="*/ 2 w 19"/>
                  <a:gd name="T37" fmla="*/ 13 h 17"/>
                  <a:gd name="T38" fmla="*/ 2 w 19"/>
                  <a:gd name="T39" fmla="*/ 13 h 17"/>
                  <a:gd name="T40" fmla="*/ 2 w 19"/>
                  <a:gd name="T41" fmla="*/ 13 h 17"/>
                  <a:gd name="T42" fmla="*/ 6 w 19"/>
                  <a:gd name="T43" fmla="*/ 11 h 17"/>
                  <a:gd name="T44" fmla="*/ 8 w 19"/>
                  <a:gd name="T45" fmla="*/ 10 h 17"/>
                  <a:gd name="T46" fmla="*/ 8 w 19"/>
                  <a:gd name="T47" fmla="*/ 10 h 17"/>
                  <a:gd name="T48" fmla="*/ 10 w 19"/>
                  <a:gd name="T49" fmla="*/ 15 h 17"/>
                  <a:gd name="T50" fmla="*/ 13 w 19"/>
                  <a:gd name="T51" fmla="*/ 16 h 17"/>
                  <a:gd name="T52" fmla="*/ 12 w 19"/>
                  <a:gd name="T5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17">
                    <a:moveTo>
                      <a:pt x="12" y="14"/>
                    </a:moveTo>
                    <a:cubicBezTo>
                      <a:pt x="12" y="14"/>
                      <a:pt x="12" y="13"/>
                      <a:pt x="12" y="13"/>
                    </a:cubicBezTo>
                    <a:cubicBezTo>
                      <a:pt x="11" y="12"/>
                      <a:pt x="11" y="11"/>
                      <a:pt x="11" y="9"/>
                    </a:cubicBezTo>
                    <a:cubicBezTo>
                      <a:pt x="13" y="9"/>
                      <a:pt x="15" y="8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9" y="8"/>
                      <a:pt x="19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2" y="6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4"/>
                      <a:pt x="9" y="1"/>
                      <a:pt x="6" y="0"/>
                    </a:cubicBezTo>
                    <a:cubicBezTo>
                      <a:pt x="6" y="0"/>
                      <a:pt x="5" y="1"/>
                      <a:pt x="6" y="2"/>
                    </a:cubicBezTo>
                    <a:cubicBezTo>
                      <a:pt x="7" y="3"/>
                      <a:pt x="8" y="5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4" y="9"/>
                      <a:pt x="3" y="10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3"/>
                      <a:pt x="1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7" y="11"/>
                      <a:pt x="7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2"/>
                      <a:pt x="9" y="14"/>
                      <a:pt x="10" y="15"/>
                    </a:cubicBezTo>
                    <a:cubicBezTo>
                      <a:pt x="10" y="16"/>
                      <a:pt x="12" y="17"/>
                      <a:pt x="13" y="16"/>
                    </a:cubicBezTo>
                    <a:cubicBezTo>
                      <a:pt x="13" y="15"/>
                      <a:pt x="13" y="15"/>
                      <a:pt x="1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864"/>
              <p:cNvSpPr/>
              <p:nvPr/>
            </p:nvSpPr>
            <p:spPr bwMode="auto">
              <a:xfrm>
                <a:off x="1052" y="1052"/>
                <a:ext cx="11" cy="4"/>
              </a:xfrm>
              <a:custGeom>
                <a:avLst/>
                <a:gdLst>
                  <a:gd name="T0" fmla="*/ 9 w 15"/>
                  <a:gd name="T1" fmla="*/ 2 h 6"/>
                  <a:gd name="T2" fmla="*/ 1 w 15"/>
                  <a:gd name="T3" fmla="*/ 1 h 6"/>
                  <a:gd name="T4" fmla="*/ 1 w 15"/>
                  <a:gd name="T5" fmla="*/ 3 h 6"/>
                  <a:gd name="T6" fmla="*/ 8 w 15"/>
                  <a:gd name="T7" fmla="*/ 4 h 6"/>
                  <a:gd name="T8" fmla="*/ 11 w 15"/>
                  <a:gd name="T9" fmla="*/ 5 h 6"/>
                  <a:gd name="T10" fmla="*/ 13 w 15"/>
                  <a:gd name="T11" fmla="*/ 6 h 6"/>
                  <a:gd name="T12" fmla="*/ 14 w 15"/>
                  <a:gd name="T13" fmla="*/ 6 h 6"/>
                  <a:gd name="T14" fmla="*/ 9 w 15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6">
                    <a:moveTo>
                      <a:pt x="9" y="2"/>
                    </a:moveTo>
                    <a:cubicBezTo>
                      <a:pt x="6" y="1"/>
                      <a:pt x="4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3"/>
                      <a:pt x="6" y="4"/>
                      <a:pt x="8" y="4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2" y="5"/>
                      <a:pt x="12" y="6"/>
                      <a:pt x="13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5" y="3"/>
                      <a:pt x="11" y="2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865"/>
              <p:cNvSpPr/>
              <p:nvPr/>
            </p:nvSpPr>
            <p:spPr bwMode="auto">
              <a:xfrm>
                <a:off x="1062" y="1051"/>
                <a:ext cx="10" cy="16"/>
              </a:xfrm>
              <a:custGeom>
                <a:avLst/>
                <a:gdLst>
                  <a:gd name="T0" fmla="*/ 10 w 14"/>
                  <a:gd name="T1" fmla="*/ 19 h 21"/>
                  <a:gd name="T2" fmla="*/ 10 w 14"/>
                  <a:gd name="T3" fmla="*/ 19 h 21"/>
                  <a:gd name="T4" fmla="*/ 9 w 14"/>
                  <a:gd name="T5" fmla="*/ 17 h 21"/>
                  <a:gd name="T6" fmla="*/ 3 w 14"/>
                  <a:gd name="T7" fmla="*/ 15 h 21"/>
                  <a:gd name="T8" fmla="*/ 9 w 14"/>
                  <a:gd name="T9" fmla="*/ 11 h 21"/>
                  <a:gd name="T10" fmla="*/ 12 w 14"/>
                  <a:gd name="T11" fmla="*/ 7 h 21"/>
                  <a:gd name="T12" fmla="*/ 14 w 14"/>
                  <a:gd name="T13" fmla="*/ 4 h 21"/>
                  <a:gd name="T14" fmla="*/ 10 w 14"/>
                  <a:gd name="T15" fmla="*/ 1 h 21"/>
                  <a:gd name="T16" fmla="*/ 7 w 14"/>
                  <a:gd name="T17" fmla="*/ 0 h 21"/>
                  <a:gd name="T18" fmla="*/ 5 w 14"/>
                  <a:gd name="T19" fmla="*/ 3 h 21"/>
                  <a:gd name="T20" fmla="*/ 6 w 14"/>
                  <a:gd name="T21" fmla="*/ 4 h 21"/>
                  <a:gd name="T22" fmla="*/ 7 w 14"/>
                  <a:gd name="T23" fmla="*/ 2 h 21"/>
                  <a:gd name="T24" fmla="*/ 11 w 14"/>
                  <a:gd name="T25" fmla="*/ 4 h 21"/>
                  <a:gd name="T26" fmla="*/ 11 w 14"/>
                  <a:gd name="T27" fmla="*/ 4 h 21"/>
                  <a:gd name="T28" fmla="*/ 10 w 14"/>
                  <a:gd name="T29" fmla="*/ 7 h 21"/>
                  <a:gd name="T30" fmla="*/ 8 w 14"/>
                  <a:gd name="T31" fmla="*/ 9 h 21"/>
                  <a:gd name="T32" fmla="*/ 5 w 14"/>
                  <a:gd name="T33" fmla="*/ 11 h 21"/>
                  <a:gd name="T34" fmla="*/ 1 w 14"/>
                  <a:gd name="T35" fmla="*/ 14 h 21"/>
                  <a:gd name="T36" fmla="*/ 1 w 14"/>
                  <a:gd name="T37" fmla="*/ 16 h 21"/>
                  <a:gd name="T38" fmla="*/ 8 w 14"/>
                  <a:gd name="T39" fmla="*/ 20 h 21"/>
                  <a:gd name="T40" fmla="*/ 10 w 14"/>
                  <a:gd name="T4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1">
                    <a:moveTo>
                      <a:pt x="10" y="19"/>
                    </a:move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8"/>
                      <a:pt x="10" y="17"/>
                      <a:pt x="9" y="17"/>
                    </a:cubicBezTo>
                    <a:cubicBezTo>
                      <a:pt x="7" y="16"/>
                      <a:pt x="5" y="16"/>
                      <a:pt x="3" y="15"/>
                    </a:cubicBezTo>
                    <a:cubicBezTo>
                      <a:pt x="5" y="13"/>
                      <a:pt x="8" y="13"/>
                      <a:pt x="9" y="11"/>
                    </a:cubicBezTo>
                    <a:cubicBezTo>
                      <a:pt x="11" y="10"/>
                      <a:pt x="11" y="8"/>
                      <a:pt x="12" y="7"/>
                    </a:cubicBezTo>
                    <a:cubicBezTo>
                      <a:pt x="13" y="6"/>
                      <a:pt x="14" y="5"/>
                      <a:pt x="14" y="4"/>
                    </a:cubicBezTo>
                    <a:cubicBezTo>
                      <a:pt x="14" y="2"/>
                      <a:pt x="11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10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0" y="6"/>
                      <a:pt x="10" y="7"/>
                    </a:cubicBezTo>
                    <a:cubicBezTo>
                      <a:pt x="9" y="8"/>
                      <a:pt x="9" y="9"/>
                      <a:pt x="8" y="9"/>
                    </a:cubicBezTo>
                    <a:cubicBezTo>
                      <a:pt x="7" y="10"/>
                      <a:pt x="6" y="10"/>
                      <a:pt x="5" y="11"/>
                    </a:cubicBezTo>
                    <a:cubicBezTo>
                      <a:pt x="3" y="12"/>
                      <a:pt x="2" y="13"/>
                      <a:pt x="1" y="14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3" y="18"/>
                      <a:pt x="6" y="19"/>
                      <a:pt x="8" y="20"/>
                    </a:cubicBezTo>
                    <a:cubicBezTo>
                      <a:pt x="9" y="21"/>
                      <a:pt x="10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866"/>
              <p:cNvSpPr>
                <a:spLocks noEditPoints="1"/>
              </p:cNvSpPr>
              <p:nvPr/>
            </p:nvSpPr>
            <p:spPr bwMode="auto">
              <a:xfrm>
                <a:off x="1031" y="1057"/>
                <a:ext cx="51" cy="20"/>
              </a:xfrm>
              <a:custGeom>
                <a:avLst/>
                <a:gdLst>
                  <a:gd name="T0" fmla="*/ 63 w 66"/>
                  <a:gd name="T1" fmla="*/ 19 h 26"/>
                  <a:gd name="T2" fmla="*/ 61 w 66"/>
                  <a:gd name="T3" fmla="*/ 19 h 26"/>
                  <a:gd name="T4" fmla="*/ 58 w 66"/>
                  <a:gd name="T5" fmla="*/ 18 h 26"/>
                  <a:gd name="T6" fmla="*/ 57 w 66"/>
                  <a:gd name="T7" fmla="*/ 18 h 26"/>
                  <a:gd name="T8" fmla="*/ 55 w 66"/>
                  <a:gd name="T9" fmla="*/ 18 h 26"/>
                  <a:gd name="T10" fmla="*/ 57 w 66"/>
                  <a:gd name="T11" fmla="*/ 15 h 26"/>
                  <a:gd name="T12" fmla="*/ 63 w 66"/>
                  <a:gd name="T13" fmla="*/ 11 h 26"/>
                  <a:gd name="T14" fmla="*/ 66 w 66"/>
                  <a:gd name="T15" fmla="*/ 7 h 26"/>
                  <a:gd name="T16" fmla="*/ 65 w 66"/>
                  <a:gd name="T17" fmla="*/ 6 h 26"/>
                  <a:gd name="T18" fmla="*/ 65 w 66"/>
                  <a:gd name="T19" fmla="*/ 6 h 26"/>
                  <a:gd name="T20" fmla="*/ 61 w 66"/>
                  <a:gd name="T21" fmla="*/ 9 h 26"/>
                  <a:gd name="T22" fmla="*/ 59 w 66"/>
                  <a:gd name="T23" fmla="*/ 11 h 26"/>
                  <a:gd name="T24" fmla="*/ 59 w 66"/>
                  <a:gd name="T25" fmla="*/ 10 h 26"/>
                  <a:gd name="T26" fmla="*/ 59 w 66"/>
                  <a:gd name="T27" fmla="*/ 8 h 26"/>
                  <a:gd name="T28" fmla="*/ 58 w 66"/>
                  <a:gd name="T29" fmla="*/ 1 h 26"/>
                  <a:gd name="T30" fmla="*/ 56 w 66"/>
                  <a:gd name="T31" fmla="*/ 1 h 26"/>
                  <a:gd name="T32" fmla="*/ 56 w 66"/>
                  <a:gd name="T33" fmla="*/ 6 h 26"/>
                  <a:gd name="T34" fmla="*/ 56 w 66"/>
                  <a:gd name="T35" fmla="*/ 10 h 26"/>
                  <a:gd name="T36" fmla="*/ 56 w 66"/>
                  <a:gd name="T37" fmla="*/ 12 h 26"/>
                  <a:gd name="T38" fmla="*/ 55 w 66"/>
                  <a:gd name="T39" fmla="*/ 13 h 26"/>
                  <a:gd name="T40" fmla="*/ 52 w 66"/>
                  <a:gd name="T41" fmla="*/ 17 h 26"/>
                  <a:gd name="T42" fmla="*/ 46 w 66"/>
                  <a:gd name="T43" fmla="*/ 15 h 26"/>
                  <a:gd name="T44" fmla="*/ 28 w 66"/>
                  <a:gd name="T45" fmla="*/ 10 h 26"/>
                  <a:gd name="T46" fmla="*/ 11 w 66"/>
                  <a:gd name="T47" fmla="*/ 4 h 26"/>
                  <a:gd name="T48" fmla="*/ 5 w 66"/>
                  <a:gd name="T49" fmla="*/ 1 h 26"/>
                  <a:gd name="T50" fmla="*/ 3 w 66"/>
                  <a:gd name="T51" fmla="*/ 0 h 26"/>
                  <a:gd name="T52" fmla="*/ 0 w 66"/>
                  <a:gd name="T53" fmla="*/ 2 h 26"/>
                  <a:gd name="T54" fmla="*/ 1 w 66"/>
                  <a:gd name="T55" fmla="*/ 3 h 26"/>
                  <a:gd name="T56" fmla="*/ 3 w 66"/>
                  <a:gd name="T57" fmla="*/ 2 h 26"/>
                  <a:gd name="T58" fmla="*/ 5 w 66"/>
                  <a:gd name="T59" fmla="*/ 3 h 26"/>
                  <a:gd name="T60" fmla="*/ 8 w 66"/>
                  <a:gd name="T61" fmla="*/ 5 h 26"/>
                  <a:gd name="T62" fmla="*/ 15 w 66"/>
                  <a:gd name="T63" fmla="*/ 8 h 26"/>
                  <a:gd name="T64" fmla="*/ 31 w 66"/>
                  <a:gd name="T65" fmla="*/ 13 h 26"/>
                  <a:gd name="T66" fmla="*/ 48 w 66"/>
                  <a:gd name="T67" fmla="*/ 19 h 26"/>
                  <a:gd name="T68" fmla="*/ 50 w 66"/>
                  <a:gd name="T69" fmla="*/ 19 h 26"/>
                  <a:gd name="T70" fmla="*/ 47 w 66"/>
                  <a:gd name="T71" fmla="*/ 24 h 26"/>
                  <a:gd name="T72" fmla="*/ 47 w 66"/>
                  <a:gd name="T73" fmla="*/ 24 h 26"/>
                  <a:gd name="T74" fmla="*/ 47 w 66"/>
                  <a:gd name="T75" fmla="*/ 25 h 26"/>
                  <a:gd name="T76" fmla="*/ 49 w 66"/>
                  <a:gd name="T77" fmla="*/ 25 h 26"/>
                  <a:gd name="T78" fmla="*/ 53 w 66"/>
                  <a:gd name="T79" fmla="*/ 20 h 26"/>
                  <a:gd name="T80" fmla="*/ 56 w 66"/>
                  <a:gd name="T81" fmla="*/ 21 h 26"/>
                  <a:gd name="T82" fmla="*/ 59 w 66"/>
                  <a:gd name="T83" fmla="*/ 21 h 26"/>
                  <a:gd name="T84" fmla="*/ 60 w 66"/>
                  <a:gd name="T85" fmla="*/ 22 h 26"/>
                  <a:gd name="T86" fmla="*/ 62 w 66"/>
                  <a:gd name="T87" fmla="*/ 22 h 26"/>
                  <a:gd name="T88" fmla="*/ 63 w 66"/>
                  <a:gd name="T89" fmla="*/ 19 h 26"/>
                  <a:gd name="T90" fmla="*/ 60 w 66"/>
                  <a:gd name="T91" fmla="*/ 21 h 26"/>
                  <a:gd name="T92" fmla="*/ 60 w 66"/>
                  <a:gd name="T93" fmla="*/ 21 h 26"/>
                  <a:gd name="T94" fmla="*/ 60 w 66"/>
                  <a:gd name="T95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" h="26">
                    <a:moveTo>
                      <a:pt x="63" y="19"/>
                    </a:moveTo>
                    <a:cubicBezTo>
                      <a:pt x="62" y="19"/>
                      <a:pt x="61" y="19"/>
                      <a:pt x="61" y="19"/>
                    </a:cubicBezTo>
                    <a:cubicBezTo>
                      <a:pt x="60" y="19"/>
                      <a:pt x="59" y="18"/>
                      <a:pt x="58" y="18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6" y="18"/>
                      <a:pt x="55" y="18"/>
                      <a:pt x="55" y="18"/>
                    </a:cubicBezTo>
                    <a:cubicBezTo>
                      <a:pt x="56" y="17"/>
                      <a:pt x="56" y="16"/>
                      <a:pt x="57" y="15"/>
                    </a:cubicBezTo>
                    <a:cubicBezTo>
                      <a:pt x="59" y="14"/>
                      <a:pt x="61" y="12"/>
                      <a:pt x="63" y="11"/>
                    </a:cubicBezTo>
                    <a:cubicBezTo>
                      <a:pt x="64" y="10"/>
                      <a:pt x="66" y="9"/>
                      <a:pt x="66" y="7"/>
                    </a:cubicBezTo>
                    <a:cubicBezTo>
                      <a:pt x="66" y="7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3" y="7"/>
                      <a:pt x="62" y="8"/>
                      <a:pt x="61" y="9"/>
                    </a:cubicBezTo>
                    <a:cubicBezTo>
                      <a:pt x="60" y="10"/>
                      <a:pt x="59" y="10"/>
                      <a:pt x="59" y="11"/>
                    </a:cubicBezTo>
                    <a:cubicBezTo>
                      <a:pt x="59" y="11"/>
                      <a:pt x="59" y="10"/>
                      <a:pt x="59" y="10"/>
                    </a:cubicBezTo>
                    <a:cubicBezTo>
                      <a:pt x="59" y="10"/>
                      <a:pt x="59" y="9"/>
                      <a:pt x="59" y="8"/>
                    </a:cubicBezTo>
                    <a:cubicBezTo>
                      <a:pt x="58" y="6"/>
                      <a:pt x="58" y="4"/>
                      <a:pt x="58" y="1"/>
                    </a:cubicBezTo>
                    <a:cubicBezTo>
                      <a:pt x="58" y="0"/>
                      <a:pt x="56" y="0"/>
                      <a:pt x="56" y="1"/>
                    </a:cubicBezTo>
                    <a:cubicBezTo>
                      <a:pt x="56" y="3"/>
                      <a:pt x="56" y="4"/>
                      <a:pt x="56" y="6"/>
                    </a:cubicBezTo>
                    <a:cubicBezTo>
                      <a:pt x="56" y="7"/>
                      <a:pt x="56" y="9"/>
                      <a:pt x="56" y="10"/>
                    </a:cubicBezTo>
                    <a:cubicBezTo>
                      <a:pt x="56" y="11"/>
                      <a:pt x="56" y="12"/>
                      <a:pt x="56" y="12"/>
                    </a:cubicBezTo>
                    <a:cubicBezTo>
                      <a:pt x="56" y="13"/>
                      <a:pt x="56" y="13"/>
                      <a:pt x="55" y="13"/>
                    </a:cubicBezTo>
                    <a:cubicBezTo>
                      <a:pt x="54" y="14"/>
                      <a:pt x="53" y="16"/>
                      <a:pt x="52" y="17"/>
                    </a:cubicBezTo>
                    <a:cubicBezTo>
                      <a:pt x="50" y="17"/>
                      <a:pt x="48" y="16"/>
                      <a:pt x="46" y="15"/>
                    </a:cubicBezTo>
                    <a:cubicBezTo>
                      <a:pt x="40" y="14"/>
                      <a:pt x="34" y="12"/>
                      <a:pt x="28" y="10"/>
                    </a:cubicBezTo>
                    <a:cubicBezTo>
                      <a:pt x="23" y="8"/>
                      <a:pt x="17" y="6"/>
                      <a:pt x="11" y="4"/>
                    </a:cubicBezTo>
                    <a:cubicBezTo>
                      <a:pt x="9" y="3"/>
                      <a:pt x="7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1" y="4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10" y="6"/>
                      <a:pt x="13" y="7"/>
                      <a:pt x="15" y="8"/>
                    </a:cubicBezTo>
                    <a:cubicBezTo>
                      <a:pt x="20" y="10"/>
                      <a:pt x="26" y="12"/>
                      <a:pt x="31" y="13"/>
                    </a:cubicBezTo>
                    <a:cubicBezTo>
                      <a:pt x="37" y="15"/>
                      <a:pt x="42" y="17"/>
                      <a:pt x="48" y="19"/>
                    </a:cubicBezTo>
                    <a:cubicBezTo>
                      <a:pt x="49" y="19"/>
                      <a:pt x="49" y="19"/>
                      <a:pt x="50" y="19"/>
                    </a:cubicBezTo>
                    <a:cubicBezTo>
                      <a:pt x="49" y="21"/>
                      <a:pt x="48" y="22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5"/>
                    </a:cubicBezTo>
                    <a:cubicBezTo>
                      <a:pt x="47" y="26"/>
                      <a:pt x="48" y="26"/>
                      <a:pt x="49" y="25"/>
                    </a:cubicBezTo>
                    <a:cubicBezTo>
                      <a:pt x="51" y="24"/>
                      <a:pt x="52" y="22"/>
                      <a:pt x="53" y="20"/>
                    </a:cubicBezTo>
                    <a:cubicBezTo>
                      <a:pt x="54" y="21"/>
                      <a:pt x="55" y="21"/>
                      <a:pt x="56" y="21"/>
                    </a:cubicBezTo>
                    <a:cubicBezTo>
                      <a:pt x="57" y="21"/>
                      <a:pt x="58" y="21"/>
                      <a:pt x="59" y="21"/>
                    </a:cubicBezTo>
                    <a:cubicBezTo>
                      <a:pt x="60" y="21"/>
                      <a:pt x="60" y="22"/>
                      <a:pt x="60" y="22"/>
                    </a:cubicBezTo>
                    <a:cubicBezTo>
                      <a:pt x="60" y="23"/>
                      <a:pt x="62" y="23"/>
                      <a:pt x="62" y="22"/>
                    </a:cubicBezTo>
                    <a:cubicBezTo>
                      <a:pt x="63" y="21"/>
                      <a:pt x="63" y="20"/>
                      <a:pt x="63" y="19"/>
                    </a:cubicBezTo>
                    <a:close/>
                    <a:moveTo>
                      <a:pt x="60" y="21"/>
                    </a:move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1" y="21"/>
                      <a:pt x="6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867"/>
              <p:cNvSpPr/>
              <p:nvPr/>
            </p:nvSpPr>
            <p:spPr bwMode="auto">
              <a:xfrm>
                <a:off x="1082" y="1055"/>
                <a:ext cx="8" cy="11"/>
              </a:xfrm>
              <a:custGeom>
                <a:avLst/>
                <a:gdLst>
                  <a:gd name="T0" fmla="*/ 9 w 10"/>
                  <a:gd name="T1" fmla="*/ 13 h 15"/>
                  <a:gd name="T2" fmla="*/ 5 w 10"/>
                  <a:gd name="T3" fmla="*/ 11 h 15"/>
                  <a:gd name="T4" fmla="*/ 3 w 10"/>
                  <a:gd name="T5" fmla="*/ 10 h 15"/>
                  <a:gd name="T6" fmla="*/ 6 w 10"/>
                  <a:gd name="T7" fmla="*/ 7 h 15"/>
                  <a:gd name="T8" fmla="*/ 8 w 10"/>
                  <a:gd name="T9" fmla="*/ 4 h 15"/>
                  <a:gd name="T10" fmla="*/ 5 w 10"/>
                  <a:gd name="T11" fmla="*/ 0 h 15"/>
                  <a:gd name="T12" fmla="*/ 1 w 10"/>
                  <a:gd name="T13" fmla="*/ 3 h 15"/>
                  <a:gd name="T14" fmla="*/ 2 w 10"/>
                  <a:gd name="T15" fmla="*/ 4 h 15"/>
                  <a:gd name="T16" fmla="*/ 4 w 10"/>
                  <a:gd name="T17" fmla="*/ 2 h 15"/>
                  <a:gd name="T18" fmla="*/ 6 w 10"/>
                  <a:gd name="T19" fmla="*/ 4 h 15"/>
                  <a:gd name="T20" fmla="*/ 3 w 10"/>
                  <a:gd name="T21" fmla="*/ 7 h 15"/>
                  <a:gd name="T22" fmla="*/ 1 w 10"/>
                  <a:gd name="T23" fmla="*/ 9 h 15"/>
                  <a:gd name="T24" fmla="*/ 3 w 10"/>
                  <a:gd name="T25" fmla="*/ 13 h 15"/>
                  <a:gd name="T26" fmla="*/ 8 w 10"/>
                  <a:gd name="T27" fmla="*/ 15 h 15"/>
                  <a:gd name="T28" fmla="*/ 9 w 10"/>
                  <a:gd name="T2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5">
                    <a:moveTo>
                      <a:pt x="9" y="13"/>
                    </a:moveTo>
                    <a:cubicBezTo>
                      <a:pt x="8" y="12"/>
                      <a:pt x="7" y="12"/>
                      <a:pt x="5" y="11"/>
                    </a:cubicBezTo>
                    <a:cubicBezTo>
                      <a:pt x="5" y="11"/>
                      <a:pt x="3" y="11"/>
                      <a:pt x="3" y="10"/>
                    </a:cubicBezTo>
                    <a:cubicBezTo>
                      <a:pt x="3" y="10"/>
                      <a:pt x="6" y="8"/>
                      <a:pt x="6" y="7"/>
                    </a:cubicBezTo>
                    <a:cubicBezTo>
                      <a:pt x="7" y="6"/>
                      <a:pt x="7" y="5"/>
                      <a:pt x="8" y="4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2" y="2"/>
                      <a:pt x="1" y="3"/>
                    </a:cubicBezTo>
                    <a:cubicBezTo>
                      <a:pt x="1" y="4"/>
                      <a:pt x="2" y="5"/>
                      <a:pt x="2" y="4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2" y="8"/>
                      <a:pt x="2" y="8"/>
                      <a:pt x="1" y="9"/>
                    </a:cubicBezTo>
                    <a:cubicBezTo>
                      <a:pt x="0" y="11"/>
                      <a:pt x="2" y="13"/>
                      <a:pt x="3" y="13"/>
                    </a:cubicBezTo>
                    <a:cubicBezTo>
                      <a:pt x="5" y="14"/>
                      <a:pt x="6" y="15"/>
                      <a:pt x="8" y="15"/>
                    </a:cubicBezTo>
                    <a:cubicBezTo>
                      <a:pt x="9" y="15"/>
                      <a:pt x="10" y="13"/>
                      <a:pt x="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868"/>
              <p:cNvSpPr/>
              <p:nvPr/>
            </p:nvSpPr>
            <p:spPr bwMode="auto">
              <a:xfrm>
                <a:off x="1035" y="1067"/>
                <a:ext cx="13" cy="15"/>
              </a:xfrm>
              <a:custGeom>
                <a:avLst/>
                <a:gdLst>
                  <a:gd name="T0" fmla="*/ 16 w 17"/>
                  <a:gd name="T1" fmla="*/ 16 h 19"/>
                  <a:gd name="T2" fmla="*/ 9 w 17"/>
                  <a:gd name="T3" fmla="*/ 13 h 19"/>
                  <a:gd name="T4" fmla="*/ 6 w 17"/>
                  <a:gd name="T5" fmla="*/ 12 h 19"/>
                  <a:gd name="T6" fmla="*/ 6 w 17"/>
                  <a:gd name="T7" fmla="*/ 12 h 19"/>
                  <a:gd name="T8" fmla="*/ 10 w 17"/>
                  <a:gd name="T9" fmla="*/ 11 h 19"/>
                  <a:gd name="T10" fmla="*/ 15 w 17"/>
                  <a:gd name="T11" fmla="*/ 4 h 19"/>
                  <a:gd name="T12" fmla="*/ 12 w 17"/>
                  <a:gd name="T13" fmla="*/ 0 h 19"/>
                  <a:gd name="T14" fmla="*/ 6 w 17"/>
                  <a:gd name="T15" fmla="*/ 3 h 19"/>
                  <a:gd name="T16" fmla="*/ 7 w 17"/>
                  <a:gd name="T17" fmla="*/ 4 h 19"/>
                  <a:gd name="T18" fmla="*/ 7 w 17"/>
                  <a:gd name="T19" fmla="*/ 4 h 19"/>
                  <a:gd name="T20" fmla="*/ 8 w 17"/>
                  <a:gd name="T21" fmla="*/ 3 h 19"/>
                  <a:gd name="T22" fmla="*/ 12 w 17"/>
                  <a:gd name="T23" fmla="*/ 2 h 19"/>
                  <a:gd name="T24" fmla="*/ 12 w 17"/>
                  <a:gd name="T25" fmla="*/ 5 h 19"/>
                  <a:gd name="T26" fmla="*/ 9 w 17"/>
                  <a:gd name="T27" fmla="*/ 9 h 19"/>
                  <a:gd name="T28" fmla="*/ 5 w 17"/>
                  <a:gd name="T29" fmla="*/ 10 h 19"/>
                  <a:gd name="T30" fmla="*/ 3 w 17"/>
                  <a:gd name="T31" fmla="*/ 11 h 19"/>
                  <a:gd name="T32" fmla="*/ 3 w 17"/>
                  <a:gd name="T33" fmla="*/ 11 h 19"/>
                  <a:gd name="T34" fmla="*/ 1 w 17"/>
                  <a:gd name="T35" fmla="*/ 13 h 19"/>
                  <a:gd name="T36" fmla="*/ 8 w 17"/>
                  <a:gd name="T37" fmla="*/ 15 h 19"/>
                  <a:gd name="T38" fmla="*/ 15 w 17"/>
                  <a:gd name="T39" fmla="*/ 18 h 19"/>
                  <a:gd name="T40" fmla="*/ 16 w 17"/>
                  <a:gd name="T41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9">
                    <a:moveTo>
                      <a:pt x="16" y="16"/>
                    </a:moveTo>
                    <a:cubicBezTo>
                      <a:pt x="14" y="14"/>
                      <a:pt x="12" y="14"/>
                      <a:pt x="9" y="13"/>
                    </a:cubicBezTo>
                    <a:cubicBezTo>
                      <a:pt x="8" y="13"/>
                      <a:pt x="7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9" y="12"/>
                      <a:pt x="10" y="11"/>
                    </a:cubicBezTo>
                    <a:cubicBezTo>
                      <a:pt x="12" y="10"/>
                      <a:pt x="14" y="6"/>
                      <a:pt x="15" y="4"/>
                    </a:cubicBezTo>
                    <a:cubicBezTo>
                      <a:pt x="15" y="2"/>
                      <a:pt x="14" y="0"/>
                      <a:pt x="12" y="0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9" y="4"/>
                      <a:pt x="8" y="3"/>
                    </a:cubicBezTo>
                    <a:cubicBezTo>
                      <a:pt x="9" y="2"/>
                      <a:pt x="10" y="2"/>
                      <a:pt x="12" y="2"/>
                    </a:cubicBezTo>
                    <a:cubicBezTo>
                      <a:pt x="13" y="2"/>
                      <a:pt x="12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6" y="10"/>
                      <a:pt x="5" y="10"/>
                    </a:cubicBezTo>
                    <a:cubicBezTo>
                      <a:pt x="4" y="10"/>
                      <a:pt x="4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1"/>
                      <a:pt x="0" y="12"/>
                      <a:pt x="1" y="13"/>
                    </a:cubicBezTo>
                    <a:cubicBezTo>
                      <a:pt x="2" y="15"/>
                      <a:pt x="5" y="15"/>
                      <a:pt x="8" y="15"/>
                    </a:cubicBezTo>
                    <a:cubicBezTo>
                      <a:pt x="10" y="16"/>
                      <a:pt x="13" y="17"/>
                      <a:pt x="15" y="18"/>
                    </a:cubicBezTo>
                    <a:cubicBezTo>
                      <a:pt x="16" y="19"/>
                      <a:pt x="17" y="17"/>
                      <a:pt x="1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869"/>
              <p:cNvSpPr/>
              <p:nvPr/>
            </p:nvSpPr>
            <p:spPr bwMode="auto">
              <a:xfrm>
                <a:off x="1050" y="1073"/>
                <a:ext cx="9" cy="12"/>
              </a:xfrm>
              <a:custGeom>
                <a:avLst/>
                <a:gdLst>
                  <a:gd name="T0" fmla="*/ 9 w 13"/>
                  <a:gd name="T1" fmla="*/ 14 h 16"/>
                  <a:gd name="T2" fmla="*/ 9 w 13"/>
                  <a:gd name="T3" fmla="*/ 13 h 16"/>
                  <a:gd name="T4" fmla="*/ 9 w 13"/>
                  <a:gd name="T5" fmla="*/ 11 h 16"/>
                  <a:gd name="T6" fmla="*/ 8 w 13"/>
                  <a:gd name="T7" fmla="*/ 10 h 16"/>
                  <a:gd name="T8" fmla="*/ 12 w 13"/>
                  <a:gd name="T9" fmla="*/ 7 h 16"/>
                  <a:gd name="T10" fmla="*/ 13 w 13"/>
                  <a:gd name="T11" fmla="*/ 6 h 16"/>
                  <a:gd name="T12" fmla="*/ 12 w 13"/>
                  <a:gd name="T13" fmla="*/ 6 h 16"/>
                  <a:gd name="T14" fmla="*/ 11 w 13"/>
                  <a:gd name="T15" fmla="*/ 5 h 16"/>
                  <a:gd name="T16" fmla="*/ 7 w 13"/>
                  <a:gd name="T17" fmla="*/ 7 h 16"/>
                  <a:gd name="T18" fmla="*/ 7 w 13"/>
                  <a:gd name="T19" fmla="*/ 7 h 16"/>
                  <a:gd name="T20" fmla="*/ 5 w 13"/>
                  <a:gd name="T21" fmla="*/ 3 h 16"/>
                  <a:gd name="T22" fmla="*/ 3 w 13"/>
                  <a:gd name="T23" fmla="*/ 0 h 16"/>
                  <a:gd name="T24" fmla="*/ 1 w 13"/>
                  <a:gd name="T25" fmla="*/ 2 h 16"/>
                  <a:gd name="T26" fmla="*/ 3 w 13"/>
                  <a:gd name="T27" fmla="*/ 4 h 16"/>
                  <a:gd name="T28" fmla="*/ 4 w 13"/>
                  <a:gd name="T29" fmla="*/ 8 h 16"/>
                  <a:gd name="T30" fmla="*/ 4 w 13"/>
                  <a:gd name="T31" fmla="*/ 9 h 16"/>
                  <a:gd name="T32" fmla="*/ 1 w 13"/>
                  <a:gd name="T33" fmla="*/ 13 h 16"/>
                  <a:gd name="T34" fmla="*/ 2 w 13"/>
                  <a:gd name="T35" fmla="*/ 14 h 16"/>
                  <a:gd name="T36" fmla="*/ 4 w 13"/>
                  <a:gd name="T37" fmla="*/ 12 h 16"/>
                  <a:gd name="T38" fmla="*/ 6 w 13"/>
                  <a:gd name="T39" fmla="*/ 11 h 16"/>
                  <a:gd name="T40" fmla="*/ 7 w 13"/>
                  <a:gd name="T41" fmla="*/ 13 h 16"/>
                  <a:gd name="T42" fmla="*/ 7 w 13"/>
                  <a:gd name="T43" fmla="*/ 14 h 16"/>
                  <a:gd name="T44" fmla="*/ 9 w 13"/>
                  <a:gd name="T4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6">
                    <a:moveTo>
                      <a:pt x="9" y="14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1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9" y="9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2" y="5"/>
                      <a:pt x="12" y="5"/>
                      <a:pt x="11" y="5"/>
                    </a:cubicBezTo>
                    <a:cubicBezTo>
                      <a:pt x="10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5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  <a:cubicBezTo>
                      <a:pt x="2" y="0"/>
                      <a:pt x="0" y="1"/>
                      <a:pt x="1" y="2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6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3" y="10"/>
                      <a:pt x="0" y="11"/>
                      <a:pt x="1" y="13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3" y="14"/>
                      <a:pt x="4" y="13"/>
                      <a:pt x="4" y="12"/>
                    </a:cubicBezTo>
                    <a:cubicBezTo>
                      <a:pt x="5" y="12"/>
                      <a:pt x="5" y="11"/>
                      <a:pt x="6" y="11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6"/>
                      <a:pt x="9" y="15"/>
                      <a:pt x="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870"/>
              <p:cNvSpPr/>
              <p:nvPr/>
            </p:nvSpPr>
            <p:spPr bwMode="auto">
              <a:xfrm>
                <a:off x="1056" y="1077"/>
                <a:ext cx="15" cy="16"/>
              </a:xfrm>
              <a:custGeom>
                <a:avLst/>
                <a:gdLst>
                  <a:gd name="T0" fmla="*/ 19 w 19"/>
                  <a:gd name="T1" fmla="*/ 5 h 21"/>
                  <a:gd name="T2" fmla="*/ 18 w 19"/>
                  <a:gd name="T3" fmla="*/ 4 h 21"/>
                  <a:gd name="T4" fmla="*/ 18 w 19"/>
                  <a:gd name="T5" fmla="*/ 4 h 21"/>
                  <a:gd name="T6" fmla="*/ 16 w 19"/>
                  <a:gd name="T7" fmla="*/ 5 h 21"/>
                  <a:gd name="T8" fmla="*/ 14 w 19"/>
                  <a:gd name="T9" fmla="*/ 7 h 21"/>
                  <a:gd name="T10" fmla="*/ 11 w 19"/>
                  <a:gd name="T11" fmla="*/ 8 h 21"/>
                  <a:gd name="T12" fmla="*/ 11 w 19"/>
                  <a:gd name="T13" fmla="*/ 8 h 21"/>
                  <a:gd name="T14" fmla="*/ 9 w 19"/>
                  <a:gd name="T15" fmla="*/ 6 h 21"/>
                  <a:gd name="T16" fmla="*/ 9 w 19"/>
                  <a:gd name="T17" fmla="*/ 4 h 21"/>
                  <a:gd name="T18" fmla="*/ 9 w 19"/>
                  <a:gd name="T19" fmla="*/ 4 h 21"/>
                  <a:gd name="T20" fmla="*/ 10 w 19"/>
                  <a:gd name="T21" fmla="*/ 2 h 21"/>
                  <a:gd name="T22" fmla="*/ 9 w 19"/>
                  <a:gd name="T23" fmla="*/ 1 h 21"/>
                  <a:gd name="T24" fmla="*/ 7 w 19"/>
                  <a:gd name="T25" fmla="*/ 4 h 21"/>
                  <a:gd name="T26" fmla="*/ 7 w 19"/>
                  <a:gd name="T27" fmla="*/ 6 h 21"/>
                  <a:gd name="T28" fmla="*/ 9 w 19"/>
                  <a:gd name="T29" fmla="*/ 10 h 21"/>
                  <a:gd name="T30" fmla="*/ 9 w 19"/>
                  <a:gd name="T31" fmla="*/ 10 h 21"/>
                  <a:gd name="T32" fmla="*/ 4 w 19"/>
                  <a:gd name="T33" fmla="*/ 14 h 21"/>
                  <a:gd name="T34" fmla="*/ 0 w 19"/>
                  <a:gd name="T35" fmla="*/ 19 h 21"/>
                  <a:gd name="T36" fmla="*/ 2 w 19"/>
                  <a:gd name="T37" fmla="*/ 20 h 21"/>
                  <a:gd name="T38" fmla="*/ 6 w 19"/>
                  <a:gd name="T39" fmla="*/ 16 h 21"/>
                  <a:gd name="T40" fmla="*/ 11 w 19"/>
                  <a:gd name="T41" fmla="*/ 12 h 21"/>
                  <a:gd name="T42" fmla="*/ 13 w 19"/>
                  <a:gd name="T43" fmla="*/ 10 h 21"/>
                  <a:gd name="T44" fmla="*/ 16 w 19"/>
                  <a:gd name="T45" fmla="*/ 8 h 21"/>
                  <a:gd name="T46" fmla="*/ 19 w 19"/>
                  <a:gd name="T4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1">
                    <a:moveTo>
                      <a:pt x="19" y="5"/>
                    </a:move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5"/>
                      <a:pt x="16" y="5"/>
                    </a:cubicBezTo>
                    <a:cubicBezTo>
                      <a:pt x="15" y="6"/>
                      <a:pt x="14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6"/>
                      <a:pt x="9" y="6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1" y="1"/>
                      <a:pt x="9" y="0"/>
                      <a:pt x="9" y="1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8"/>
                      <a:pt x="8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7" y="11"/>
                      <a:pt x="5" y="13"/>
                      <a:pt x="4" y="14"/>
                    </a:cubicBezTo>
                    <a:cubicBezTo>
                      <a:pt x="2" y="16"/>
                      <a:pt x="1" y="17"/>
                      <a:pt x="0" y="19"/>
                    </a:cubicBezTo>
                    <a:cubicBezTo>
                      <a:pt x="0" y="20"/>
                      <a:pt x="1" y="21"/>
                      <a:pt x="2" y="20"/>
                    </a:cubicBezTo>
                    <a:cubicBezTo>
                      <a:pt x="3" y="19"/>
                      <a:pt x="5" y="17"/>
                      <a:pt x="6" y="16"/>
                    </a:cubicBezTo>
                    <a:cubicBezTo>
                      <a:pt x="8" y="15"/>
                      <a:pt x="9" y="13"/>
                      <a:pt x="11" y="12"/>
                    </a:cubicBezTo>
                    <a:cubicBezTo>
                      <a:pt x="12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6" y="8"/>
                    </a:cubicBezTo>
                    <a:cubicBezTo>
                      <a:pt x="17" y="8"/>
                      <a:pt x="19" y="6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871"/>
              <p:cNvSpPr/>
              <p:nvPr/>
            </p:nvSpPr>
            <p:spPr bwMode="auto">
              <a:xfrm>
                <a:off x="1095" y="1056"/>
                <a:ext cx="10" cy="6"/>
              </a:xfrm>
              <a:custGeom>
                <a:avLst/>
                <a:gdLst>
                  <a:gd name="T0" fmla="*/ 14 w 14"/>
                  <a:gd name="T1" fmla="*/ 5 h 7"/>
                  <a:gd name="T2" fmla="*/ 11 w 14"/>
                  <a:gd name="T3" fmla="*/ 4 h 7"/>
                  <a:gd name="T4" fmla="*/ 10 w 14"/>
                  <a:gd name="T5" fmla="*/ 3 h 7"/>
                  <a:gd name="T6" fmla="*/ 8 w 14"/>
                  <a:gd name="T7" fmla="*/ 2 h 7"/>
                  <a:gd name="T8" fmla="*/ 2 w 14"/>
                  <a:gd name="T9" fmla="*/ 0 h 7"/>
                  <a:gd name="T10" fmla="*/ 1 w 14"/>
                  <a:gd name="T11" fmla="*/ 3 h 7"/>
                  <a:gd name="T12" fmla="*/ 6 w 14"/>
                  <a:gd name="T13" fmla="*/ 5 h 7"/>
                  <a:gd name="T14" fmla="*/ 9 w 14"/>
                  <a:gd name="T15" fmla="*/ 6 h 7"/>
                  <a:gd name="T16" fmla="*/ 13 w 14"/>
                  <a:gd name="T17" fmla="*/ 7 h 7"/>
                  <a:gd name="T18" fmla="*/ 14 w 14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7">
                    <a:moveTo>
                      <a:pt x="14" y="5"/>
                    </a:moveTo>
                    <a:cubicBezTo>
                      <a:pt x="13" y="4"/>
                      <a:pt x="12" y="4"/>
                      <a:pt x="11" y="4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3"/>
                      <a:pt x="8" y="3"/>
                      <a:pt x="8" y="2"/>
                    </a:cubicBezTo>
                    <a:cubicBezTo>
                      <a:pt x="6" y="1"/>
                      <a:pt x="4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ubicBezTo>
                      <a:pt x="2" y="4"/>
                      <a:pt x="5" y="4"/>
                      <a:pt x="6" y="5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1" y="6"/>
                      <a:pt x="12" y="7"/>
                      <a:pt x="13" y="7"/>
                    </a:cubicBezTo>
                    <a:cubicBezTo>
                      <a:pt x="13" y="7"/>
                      <a:pt x="14" y="6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872"/>
              <p:cNvSpPr/>
              <p:nvPr/>
            </p:nvSpPr>
            <p:spPr bwMode="auto">
              <a:xfrm>
                <a:off x="1096" y="1053"/>
                <a:ext cx="11" cy="3"/>
              </a:xfrm>
              <a:custGeom>
                <a:avLst/>
                <a:gdLst>
                  <a:gd name="T0" fmla="*/ 14 w 14"/>
                  <a:gd name="T1" fmla="*/ 4 h 5"/>
                  <a:gd name="T2" fmla="*/ 7 w 14"/>
                  <a:gd name="T3" fmla="*/ 1 h 5"/>
                  <a:gd name="T4" fmla="*/ 4 w 14"/>
                  <a:gd name="T5" fmla="*/ 1 h 5"/>
                  <a:gd name="T6" fmla="*/ 1 w 14"/>
                  <a:gd name="T7" fmla="*/ 0 h 5"/>
                  <a:gd name="T8" fmla="*/ 0 w 14"/>
                  <a:gd name="T9" fmla="*/ 1 h 5"/>
                  <a:gd name="T10" fmla="*/ 0 w 14"/>
                  <a:gd name="T11" fmla="*/ 1 h 5"/>
                  <a:gd name="T12" fmla="*/ 0 w 14"/>
                  <a:gd name="T13" fmla="*/ 2 h 5"/>
                  <a:gd name="T14" fmla="*/ 1 w 14"/>
                  <a:gd name="T15" fmla="*/ 3 h 5"/>
                  <a:gd name="T16" fmla="*/ 2 w 14"/>
                  <a:gd name="T17" fmla="*/ 3 h 5"/>
                  <a:gd name="T18" fmla="*/ 5 w 14"/>
                  <a:gd name="T19" fmla="*/ 4 h 5"/>
                  <a:gd name="T20" fmla="*/ 10 w 14"/>
                  <a:gd name="T21" fmla="*/ 5 h 5"/>
                  <a:gd name="T22" fmla="*/ 13 w 14"/>
                  <a:gd name="T23" fmla="*/ 5 h 5"/>
                  <a:gd name="T24" fmla="*/ 14 w 14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5">
                    <a:moveTo>
                      <a:pt x="14" y="4"/>
                    </a:moveTo>
                    <a:cubicBezTo>
                      <a:pt x="12" y="2"/>
                      <a:pt x="9" y="2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7" y="4"/>
                      <a:pt x="8" y="4"/>
                      <a:pt x="10" y="5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4" y="5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73"/>
              <p:cNvSpPr/>
              <p:nvPr/>
            </p:nvSpPr>
            <p:spPr bwMode="auto">
              <a:xfrm>
                <a:off x="1108" y="1049"/>
                <a:ext cx="15" cy="13"/>
              </a:xfrm>
              <a:custGeom>
                <a:avLst/>
                <a:gdLst>
                  <a:gd name="T0" fmla="*/ 15 w 19"/>
                  <a:gd name="T1" fmla="*/ 16 h 17"/>
                  <a:gd name="T2" fmla="*/ 14 w 19"/>
                  <a:gd name="T3" fmla="*/ 13 h 17"/>
                  <a:gd name="T4" fmla="*/ 12 w 19"/>
                  <a:gd name="T5" fmla="*/ 8 h 17"/>
                  <a:gd name="T6" fmla="*/ 13 w 19"/>
                  <a:gd name="T7" fmla="*/ 8 h 17"/>
                  <a:gd name="T8" fmla="*/ 15 w 19"/>
                  <a:gd name="T9" fmla="*/ 8 h 17"/>
                  <a:gd name="T10" fmla="*/ 15 w 19"/>
                  <a:gd name="T11" fmla="*/ 8 h 17"/>
                  <a:gd name="T12" fmla="*/ 15 w 19"/>
                  <a:gd name="T13" fmla="*/ 8 h 17"/>
                  <a:gd name="T14" fmla="*/ 17 w 19"/>
                  <a:gd name="T15" fmla="*/ 8 h 17"/>
                  <a:gd name="T16" fmla="*/ 12 w 19"/>
                  <a:gd name="T17" fmla="*/ 6 h 17"/>
                  <a:gd name="T18" fmla="*/ 11 w 19"/>
                  <a:gd name="T19" fmla="*/ 6 h 17"/>
                  <a:gd name="T20" fmla="*/ 8 w 19"/>
                  <a:gd name="T21" fmla="*/ 1 h 17"/>
                  <a:gd name="T22" fmla="*/ 6 w 19"/>
                  <a:gd name="T23" fmla="*/ 1 h 17"/>
                  <a:gd name="T24" fmla="*/ 6 w 19"/>
                  <a:gd name="T25" fmla="*/ 2 h 17"/>
                  <a:gd name="T26" fmla="*/ 6 w 19"/>
                  <a:gd name="T27" fmla="*/ 3 h 17"/>
                  <a:gd name="T28" fmla="*/ 8 w 19"/>
                  <a:gd name="T29" fmla="*/ 7 h 17"/>
                  <a:gd name="T30" fmla="*/ 6 w 19"/>
                  <a:gd name="T31" fmla="*/ 9 h 17"/>
                  <a:gd name="T32" fmla="*/ 3 w 19"/>
                  <a:gd name="T33" fmla="*/ 11 h 17"/>
                  <a:gd name="T34" fmla="*/ 0 w 19"/>
                  <a:gd name="T35" fmla="*/ 14 h 17"/>
                  <a:gd name="T36" fmla="*/ 1 w 19"/>
                  <a:gd name="T37" fmla="*/ 15 h 17"/>
                  <a:gd name="T38" fmla="*/ 3 w 19"/>
                  <a:gd name="T39" fmla="*/ 14 h 17"/>
                  <a:gd name="T40" fmla="*/ 6 w 19"/>
                  <a:gd name="T41" fmla="*/ 12 h 17"/>
                  <a:gd name="T42" fmla="*/ 9 w 19"/>
                  <a:gd name="T43" fmla="*/ 10 h 17"/>
                  <a:gd name="T44" fmla="*/ 9 w 19"/>
                  <a:gd name="T45" fmla="*/ 10 h 17"/>
                  <a:gd name="T46" fmla="*/ 12 w 19"/>
                  <a:gd name="T47" fmla="*/ 15 h 17"/>
                  <a:gd name="T48" fmla="*/ 15 w 19"/>
                  <a:gd name="T49" fmla="*/ 17 h 17"/>
                  <a:gd name="T50" fmla="*/ 15 w 19"/>
                  <a:gd name="T5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17">
                    <a:moveTo>
                      <a:pt x="15" y="16"/>
                    </a:moveTo>
                    <a:cubicBezTo>
                      <a:pt x="15" y="15"/>
                      <a:pt x="14" y="14"/>
                      <a:pt x="14" y="13"/>
                    </a:cubicBezTo>
                    <a:cubicBezTo>
                      <a:pt x="13" y="12"/>
                      <a:pt x="12" y="10"/>
                      <a:pt x="12" y="8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8"/>
                      <a:pt x="17" y="9"/>
                      <a:pt x="17" y="8"/>
                    </a:cubicBezTo>
                    <a:cubicBezTo>
                      <a:pt x="19" y="5"/>
                      <a:pt x="13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9" y="2"/>
                      <a:pt x="8" y="1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4" y="10"/>
                      <a:pt x="3" y="11"/>
                    </a:cubicBezTo>
                    <a:cubicBezTo>
                      <a:pt x="2" y="12"/>
                      <a:pt x="0" y="13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2" y="15"/>
                      <a:pt x="3" y="15"/>
                      <a:pt x="3" y="14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2"/>
                      <a:pt x="11" y="13"/>
                      <a:pt x="12" y="15"/>
                    </a:cubicBezTo>
                    <a:cubicBezTo>
                      <a:pt x="12" y="16"/>
                      <a:pt x="13" y="17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74"/>
              <p:cNvSpPr/>
              <p:nvPr/>
            </p:nvSpPr>
            <p:spPr bwMode="auto">
              <a:xfrm>
                <a:off x="1124" y="1046"/>
                <a:ext cx="9" cy="14"/>
              </a:xfrm>
              <a:custGeom>
                <a:avLst/>
                <a:gdLst>
                  <a:gd name="T0" fmla="*/ 9 w 12"/>
                  <a:gd name="T1" fmla="*/ 17 h 19"/>
                  <a:gd name="T2" fmla="*/ 9 w 12"/>
                  <a:gd name="T3" fmla="*/ 16 h 19"/>
                  <a:gd name="T4" fmla="*/ 4 w 12"/>
                  <a:gd name="T5" fmla="*/ 13 h 19"/>
                  <a:gd name="T6" fmla="*/ 5 w 12"/>
                  <a:gd name="T7" fmla="*/ 12 h 19"/>
                  <a:gd name="T8" fmla="*/ 7 w 12"/>
                  <a:gd name="T9" fmla="*/ 10 h 19"/>
                  <a:gd name="T10" fmla="*/ 12 w 12"/>
                  <a:gd name="T11" fmla="*/ 5 h 19"/>
                  <a:gd name="T12" fmla="*/ 8 w 12"/>
                  <a:gd name="T13" fmla="*/ 0 h 19"/>
                  <a:gd name="T14" fmla="*/ 3 w 12"/>
                  <a:gd name="T15" fmla="*/ 5 h 19"/>
                  <a:gd name="T16" fmla="*/ 4 w 12"/>
                  <a:gd name="T17" fmla="*/ 5 h 19"/>
                  <a:gd name="T18" fmla="*/ 9 w 12"/>
                  <a:gd name="T19" fmla="*/ 3 h 19"/>
                  <a:gd name="T20" fmla="*/ 9 w 12"/>
                  <a:gd name="T21" fmla="*/ 6 h 19"/>
                  <a:gd name="T22" fmla="*/ 5 w 12"/>
                  <a:gd name="T23" fmla="*/ 9 h 19"/>
                  <a:gd name="T24" fmla="*/ 2 w 12"/>
                  <a:gd name="T25" fmla="*/ 11 h 19"/>
                  <a:gd name="T26" fmla="*/ 1 w 12"/>
                  <a:gd name="T27" fmla="*/ 14 h 19"/>
                  <a:gd name="T28" fmla="*/ 4 w 12"/>
                  <a:gd name="T29" fmla="*/ 16 h 19"/>
                  <a:gd name="T30" fmla="*/ 6 w 12"/>
                  <a:gd name="T31" fmla="*/ 17 h 19"/>
                  <a:gd name="T32" fmla="*/ 7 w 12"/>
                  <a:gd name="T33" fmla="*/ 17 h 19"/>
                  <a:gd name="T34" fmla="*/ 7 w 12"/>
                  <a:gd name="T35" fmla="*/ 18 h 19"/>
                  <a:gd name="T36" fmla="*/ 8 w 12"/>
                  <a:gd name="T37" fmla="*/ 18 h 19"/>
                  <a:gd name="T38" fmla="*/ 9 w 12"/>
                  <a:gd name="T3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9">
                    <a:moveTo>
                      <a:pt x="9" y="17"/>
                    </a:moveTo>
                    <a:cubicBezTo>
                      <a:pt x="9" y="17"/>
                      <a:pt x="9" y="17"/>
                      <a:pt x="9" y="16"/>
                    </a:cubicBezTo>
                    <a:cubicBezTo>
                      <a:pt x="8" y="14"/>
                      <a:pt x="6" y="13"/>
                      <a:pt x="4" y="13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6" y="12"/>
                      <a:pt x="6" y="11"/>
                      <a:pt x="7" y="10"/>
                    </a:cubicBezTo>
                    <a:cubicBezTo>
                      <a:pt x="9" y="9"/>
                      <a:pt x="11" y="7"/>
                      <a:pt x="12" y="5"/>
                    </a:cubicBezTo>
                    <a:cubicBezTo>
                      <a:pt x="12" y="2"/>
                      <a:pt x="10" y="1"/>
                      <a:pt x="8" y="0"/>
                    </a:cubicBezTo>
                    <a:cubicBezTo>
                      <a:pt x="5" y="0"/>
                      <a:pt x="3" y="2"/>
                      <a:pt x="3" y="5"/>
                    </a:cubicBezTo>
                    <a:cubicBezTo>
                      <a:pt x="2" y="6"/>
                      <a:pt x="4" y="6"/>
                      <a:pt x="4" y="5"/>
                    </a:cubicBezTo>
                    <a:cubicBezTo>
                      <a:pt x="4" y="3"/>
                      <a:pt x="7" y="1"/>
                      <a:pt x="9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8" y="7"/>
                      <a:pt x="6" y="8"/>
                      <a:pt x="5" y="9"/>
                    </a:cubicBezTo>
                    <a:cubicBezTo>
                      <a:pt x="4" y="10"/>
                      <a:pt x="3" y="11"/>
                      <a:pt x="2" y="11"/>
                    </a:cubicBezTo>
                    <a:cubicBezTo>
                      <a:pt x="0" y="11"/>
                      <a:pt x="0" y="13"/>
                      <a:pt x="1" y="14"/>
                    </a:cubicBezTo>
                    <a:cubicBezTo>
                      <a:pt x="2" y="15"/>
                      <a:pt x="3" y="15"/>
                      <a:pt x="4" y="16"/>
                    </a:cubicBezTo>
                    <a:cubicBezTo>
                      <a:pt x="5" y="16"/>
                      <a:pt x="6" y="16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9"/>
                      <a:pt x="8" y="18"/>
                    </a:cubicBezTo>
                    <a:cubicBezTo>
                      <a:pt x="8" y="18"/>
                      <a:pt x="9" y="18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75"/>
              <p:cNvSpPr/>
              <p:nvPr/>
            </p:nvSpPr>
            <p:spPr bwMode="auto">
              <a:xfrm>
                <a:off x="1107" y="1057"/>
                <a:ext cx="33" cy="19"/>
              </a:xfrm>
              <a:custGeom>
                <a:avLst/>
                <a:gdLst>
                  <a:gd name="T0" fmla="*/ 41 w 44"/>
                  <a:gd name="T1" fmla="*/ 18 h 25"/>
                  <a:gd name="T2" fmla="*/ 32 w 44"/>
                  <a:gd name="T3" fmla="*/ 15 h 25"/>
                  <a:gd name="T4" fmla="*/ 34 w 44"/>
                  <a:gd name="T5" fmla="*/ 14 h 25"/>
                  <a:gd name="T6" fmla="*/ 39 w 44"/>
                  <a:gd name="T7" fmla="*/ 8 h 25"/>
                  <a:gd name="T8" fmla="*/ 41 w 44"/>
                  <a:gd name="T9" fmla="*/ 6 h 25"/>
                  <a:gd name="T10" fmla="*/ 44 w 44"/>
                  <a:gd name="T11" fmla="*/ 4 h 25"/>
                  <a:gd name="T12" fmla="*/ 44 w 44"/>
                  <a:gd name="T13" fmla="*/ 3 h 25"/>
                  <a:gd name="T14" fmla="*/ 42 w 44"/>
                  <a:gd name="T15" fmla="*/ 2 h 25"/>
                  <a:gd name="T16" fmla="*/ 39 w 44"/>
                  <a:gd name="T17" fmla="*/ 4 h 25"/>
                  <a:gd name="T18" fmla="*/ 36 w 44"/>
                  <a:gd name="T19" fmla="*/ 7 h 25"/>
                  <a:gd name="T20" fmla="*/ 35 w 44"/>
                  <a:gd name="T21" fmla="*/ 8 h 25"/>
                  <a:gd name="T22" fmla="*/ 36 w 44"/>
                  <a:gd name="T23" fmla="*/ 6 h 25"/>
                  <a:gd name="T24" fmla="*/ 35 w 44"/>
                  <a:gd name="T25" fmla="*/ 3 h 25"/>
                  <a:gd name="T26" fmla="*/ 33 w 44"/>
                  <a:gd name="T27" fmla="*/ 1 h 25"/>
                  <a:gd name="T28" fmla="*/ 32 w 44"/>
                  <a:gd name="T29" fmla="*/ 2 h 25"/>
                  <a:gd name="T30" fmla="*/ 32 w 44"/>
                  <a:gd name="T31" fmla="*/ 9 h 25"/>
                  <a:gd name="T32" fmla="*/ 33 w 44"/>
                  <a:gd name="T33" fmla="*/ 11 h 25"/>
                  <a:gd name="T34" fmla="*/ 31 w 44"/>
                  <a:gd name="T35" fmla="*/ 12 h 25"/>
                  <a:gd name="T36" fmla="*/ 29 w 44"/>
                  <a:gd name="T37" fmla="*/ 15 h 25"/>
                  <a:gd name="T38" fmla="*/ 21 w 44"/>
                  <a:gd name="T39" fmla="*/ 14 h 25"/>
                  <a:gd name="T40" fmla="*/ 11 w 44"/>
                  <a:gd name="T41" fmla="*/ 11 h 25"/>
                  <a:gd name="T42" fmla="*/ 6 w 44"/>
                  <a:gd name="T43" fmla="*/ 9 h 25"/>
                  <a:gd name="T44" fmla="*/ 2 w 44"/>
                  <a:gd name="T45" fmla="*/ 9 h 25"/>
                  <a:gd name="T46" fmla="*/ 1 w 44"/>
                  <a:gd name="T47" fmla="*/ 10 h 25"/>
                  <a:gd name="T48" fmla="*/ 4 w 44"/>
                  <a:gd name="T49" fmla="*/ 11 h 25"/>
                  <a:gd name="T50" fmla="*/ 9 w 44"/>
                  <a:gd name="T51" fmla="*/ 13 h 25"/>
                  <a:gd name="T52" fmla="*/ 20 w 44"/>
                  <a:gd name="T53" fmla="*/ 16 h 25"/>
                  <a:gd name="T54" fmla="*/ 26 w 44"/>
                  <a:gd name="T55" fmla="*/ 17 h 25"/>
                  <a:gd name="T56" fmla="*/ 26 w 44"/>
                  <a:gd name="T57" fmla="*/ 18 h 25"/>
                  <a:gd name="T58" fmla="*/ 22 w 44"/>
                  <a:gd name="T59" fmla="*/ 24 h 25"/>
                  <a:gd name="T60" fmla="*/ 24 w 44"/>
                  <a:gd name="T61" fmla="*/ 25 h 25"/>
                  <a:gd name="T62" fmla="*/ 26 w 44"/>
                  <a:gd name="T63" fmla="*/ 23 h 25"/>
                  <a:gd name="T64" fmla="*/ 28 w 44"/>
                  <a:gd name="T65" fmla="*/ 20 h 25"/>
                  <a:gd name="T66" fmla="*/ 30 w 44"/>
                  <a:gd name="T67" fmla="*/ 18 h 25"/>
                  <a:gd name="T68" fmla="*/ 39 w 44"/>
                  <a:gd name="T69" fmla="*/ 20 h 25"/>
                  <a:gd name="T70" fmla="*/ 40 w 44"/>
                  <a:gd name="T71" fmla="*/ 21 h 25"/>
                  <a:gd name="T72" fmla="*/ 41 w 44"/>
                  <a:gd name="T73" fmla="*/ 21 h 25"/>
                  <a:gd name="T74" fmla="*/ 41 w 44"/>
                  <a:gd name="T7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" h="25">
                    <a:moveTo>
                      <a:pt x="41" y="18"/>
                    </a:moveTo>
                    <a:cubicBezTo>
                      <a:pt x="38" y="17"/>
                      <a:pt x="35" y="16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5" y="12"/>
                      <a:pt x="37" y="10"/>
                      <a:pt x="39" y="8"/>
                    </a:cubicBezTo>
                    <a:cubicBezTo>
                      <a:pt x="40" y="8"/>
                      <a:pt x="40" y="7"/>
                      <a:pt x="41" y="6"/>
                    </a:cubicBezTo>
                    <a:cubicBezTo>
                      <a:pt x="42" y="5"/>
                      <a:pt x="43" y="5"/>
                      <a:pt x="44" y="4"/>
                    </a:cubicBezTo>
                    <a:cubicBezTo>
                      <a:pt x="44" y="4"/>
                      <a:pt x="44" y="4"/>
                      <a:pt x="44" y="3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1" y="3"/>
                      <a:pt x="40" y="4"/>
                      <a:pt x="39" y="4"/>
                    </a:cubicBezTo>
                    <a:cubicBezTo>
                      <a:pt x="38" y="5"/>
                      <a:pt x="37" y="6"/>
                      <a:pt x="36" y="7"/>
                    </a:cubicBezTo>
                    <a:cubicBezTo>
                      <a:pt x="36" y="7"/>
                      <a:pt x="36" y="8"/>
                      <a:pt x="35" y="8"/>
                    </a:cubicBezTo>
                    <a:cubicBezTo>
                      <a:pt x="35" y="7"/>
                      <a:pt x="35" y="7"/>
                      <a:pt x="36" y="6"/>
                    </a:cubicBezTo>
                    <a:cubicBezTo>
                      <a:pt x="36" y="5"/>
                      <a:pt x="36" y="4"/>
                      <a:pt x="35" y="3"/>
                    </a:cubicBezTo>
                    <a:cubicBezTo>
                      <a:pt x="35" y="2"/>
                      <a:pt x="34" y="1"/>
                      <a:pt x="33" y="1"/>
                    </a:cubicBezTo>
                    <a:cubicBezTo>
                      <a:pt x="32" y="0"/>
                      <a:pt x="31" y="2"/>
                      <a:pt x="32" y="2"/>
                    </a:cubicBezTo>
                    <a:cubicBezTo>
                      <a:pt x="34" y="4"/>
                      <a:pt x="32" y="7"/>
                      <a:pt x="32" y="9"/>
                    </a:cubicBezTo>
                    <a:cubicBezTo>
                      <a:pt x="32" y="10"/>
                      <a:pt x="33" y="10"/>
                      <a:pt x="33" y="11"/>
                    </a:cubicBezTo>
                    <a:cubicBezTo>
                      <a:pt x="32" y="11"/>
                      <a:pt x="32" y="12"/>
                      <a:pt x="31" y="12"/>
                    </a:cubicBezTo>
                    <a:cubicBezTo>
                      <a:pt x="30" y="13"/>
                      <a:pt x="29" y="14"/>
                      <a:pt x="29" y="15"/>
                    </a:cubicBezTo>
                    <a:cubicBezTo>
                      <a:pt x="26" y="14"/>
                      <a:pt x="23" y="14"/>
                      <a:pt x="21" y="14"/>
                    </a:cubicBezTo>
                    <a:cubicBezTo>
                      <a:pt x="17" y="13"/>
                      <a:pt x="14" y="12"/>
                      <a:pt x="11" y="11"/>
                    </a:cubicBezTo>
                    <a:cubicBezTo>
                      <a:pt x="9" y="10"/>
                      <a:pt x="8" y="10"/>
                      <a:pt x="6" y="9"/>
                    </a:cubicBezTo>
                    <a:cubicBezTo>
                      <a:pt x="5" y="9"/>
                      <a:pt x="3" y="9"/>
                      <a:pt x="2" y="9"/>
                    </a:cubicBezTo>
                    <a:cubicBezTo>
                      <a:pt x="1" y="8"/>
                      <a:pt x="0" y="10"/>
                      <a:pt x="1" y="10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6" y="12"/>
                      <a:pt x="8" y="12"/>
                      <a:pt x="9" y="13"/>
                    </a:cubicBezTo>
                    <a:cubicBezTo>
                      <a:pt x="13" y="14"/>
                      <a:pt x="16" y="15"/>
                      <a:pt x="20" y="16"/>
                    </a:cubicBezTo>
                    <a:cubicBezTo>
                      <a:pt x="22" y="17"/>
                      <a:pt x="24" y="17"/>
                      <a:pt x="26" y="17"/>
                    </a:cubicBezTo>
                    <a:cubicBezTo>
                      <a:pt x="26" y="17"/>
                      <a:pt x="26" y="18"/>
                      <a:pt x="26" y="18"/>
                    </a:cubicBezTo>
                    <a:cubicBezTo>
                      <a:pt x="25" y="20"/>
                      <a:pt x="22" y="22"/>
                      <a:pt x="22" y="24"/>
                    </a:cubicBezTo>
                    <a:cubicBezTo>
                      <a:pt x="22" y="25"/>
                      <a:pt x="23" y="25"/>
                      <a:pt x="24" y="25"/>
                    </a:cubicBezTo>
                    <a:cubicBezTo>
                      <a:pt x="24" y="24"/>
                      <a:pt x="25" y="24"/>
                      <a:pt x="26" y="23"/>
                    </a:cubicBezTo>
                    <a:cubicBezTo>
                      <a:pt x="27" y="22"/>
                      <a:pt x="27" y="21"/>
                      <a:pt x="28" y="20"/>
                    </a:cubicBezTo>
                    <a:cubicBezTo>
                      <a:pt x="29" y="19"/>
                      <a:pt x="29" y="18"/>
                      <a:pt x="30" y="18"/>
                    </a:cubicBezTo>
                    <a:cubicBezTo>
                      <a:pt x="33" y="18"/>
                      <a:pt x="36" y="19"/>
                      <a:pt x="39" y="20"/>
                    </a:cubicBezTo>
                    <a:cubicBezTo>
                      <a:pt x="39" y="21"/>
                      <a:pt x="40" y="21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2" y="21"/>
                      <a:pt x="43" y="1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76"/>
              <p:cNvSpPr/>
              <p:nvPr/>
            </p:nvSpPr>
            <p:spPr bwMode="auto">
              <a:xfrm>
                <a:off x="1099" y="1069"/>
                <a:ext cx="15" cy="15"/>
              </a:xfrm>
              <a:custGeom>
                <a:avLst/>
                <a:gdLst>
                  <a:gd name="T0" fmla="*/ 13 w 19"/>
                  <a:gd name="T1" fmla="*/ 17 h 19"/>
                  <a:gd name="T2" fmla="*/ 11 w 19"/>
                  <a:gd name="T3" fmla="*/ 11 h 19"/>
                  <a:gd name="T4" fmla="*/ 11 w 19"/>
                  <a:gd name="T5" fmla="*/ 11 h 19"/>
                  <a:gd name="T6" fmla="*/ 14 w 19"/>
                  <a:gd name="T7" fmla="*/ 10 h 19"/>
                  <a:gd name="T8" fmla="*/ 16 w 19"/>
                  <a:gd name="T9" fmla="*/ 9 h 19"/>
                  <a:gd name="T10" fmla="*/ 17 w 19"/>
                  <a:gd name="T11" fmla="*/ 9 h 19"/>
                  <a:gd name="T12" fmla="*/ 19 w 19"/>
                  <a:gd name="T13" fmla="*/ 9 h 19"/>
                  <a:gd name="T14" fmla="*/ 11 w 19"/>
                  <a:gd name="T15" fmla="*/ 8 h 19"/>
                  <a:gd name="T16" fmla="*/ 10 w 19"/>
                  <a:gd name="T17" fmla="*/ 9 h 19"/>
                  <a:gd name="T18" fmla="*/ 9 w 19"/>
                  <a:gd name="T19" fmla="*/ 8 h 19"/>
                  <a:gd name="T20" fmla="*/ 7 w 19"/>
                  <a:gd name="T21" fmla="*/ 3 h 19"/>
                  <a:gd name="T22" fmla="*/ 3 w 19"/>
                  <a:gd name="T23" fmla="*/ 1 h 19"/>
                  <a:gd name="T24" fmla="*/ 2 w 19"/>
                  <a:gd name="T25" fmla="*/ 3 h 19"/>
                  <a:gd name="T26" fmla="*/ 5 w 19"/>
                  <a:gd name="T27" fmla="*/ 6 h 19"/>
                  <a:gd name="T28" fmla="*/ 7 w 19"/>
                  <a:gd name="T29" fmla="*/ 10 h 19"/>
                  <a:gd name="T30" fmla="*/ 7 w 19"/>
                  <a:gd name="T31" fmla="*/ 10 h 19"/>
                  <a:gd name="T32" fmla="*/ 6 w 19"/>
                  <a:gd name="T33" fmla="*/ 11 h 19"/>
                  <a:gd name="T34" fmla="*/ 2 w 19"/>
                  <a:gd name="T35" fmla="*/ 14 h 19"/>
                  <a:gd name="T36" fmla="*/ 0 w 19"/>
                  <a:gd name="T37" fmla="*/ 16 h 19"/>
                  <a:gd name="T38" fmla="*/ 1 w 19"/>
                  <a:gd name="T39" fmla="*/ 17 h 19"/>
                  <a:gd name="T40" fmla="*/ 4 w 19"/>
                  <a:gd name="T41" fmla="*/ 16 h 19"/>
                  <a:gd name="T42" fmla="*/ 5 w 19"/>
                  <a:gd name="T43" fmla="*/ 15 h 19"/>
                  <a:gd name="T44" fmla="*/ 7 w 19"/>
                  <a:gd name="T45" fmla="*/ 14 h 19"/>
                  <a:gd name="T46" fmla="*/ 8 w 19"/>
                  <a:gd name="T47" fmla="*/ 13 h 19"/>
                  <a:gd name="T48" fmla="*/ 9 w 19"/>
                  <a:gd name="T49" fmla="*/ 15 h 19"/>
                  <a:gd name="T50" fmla="*/ 12 w 19"/>
                  <a:gd name="T51" fmla="*/ 19 h 19"/>
                  <a:gd name="T52" fmla="*/ 13 w 19"/>
                  <a:gd name="T5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19">
                    <a:moveTo>
                      <a:pt x="13" y="17"/>
                    </a:moveTo>
                    <a:cubicBezTo>
                      <a:pt x="12" y="15"/>
                      <a:pt x="12" y="13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3" y="10"/>
                      <a:pt x="14" y="10"/>
                    </a:cubicBezTo>
                    <a:cubicBezTo>
                      <a:pt x="15" y="10"/>
                      <a:pt x="16" y="9"/>
                      <a:pt x="16" y="9"/>
                    </a:cubicBezTo>
                    <a:cubicBezTo>
                      <a:pt x="16" y="9"/>
                      <a:pt x="17" y="9"/>
                      <a:pt x="17" y="9"/>
                    </a:cubicBezTo>
                    <a:cubicBezTo>
                      <a:pt x="17" y="10"/>
                      <a:pt x="19" y="10"/>
                      <a:pt x="19" y="9"/>
                    </a:cubicBezTo>
                    <a:cubicBezTo>
                      <a:pt x="19" y="5"/>
                      <a:pt x="13" y="8"/>
                      <a:pt x="11" y="8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6"/>
                      <a:pt x="8" y="5"/>
                      <a:pt x="7" y="3"/>
                    </a:cubicBezTo>
                    <a:cubicBezTo>
                      <a:pt x="6" y="2"/>
                      <a:pt x="4" y="2"/>
                      <a:pt x="3" y="1"/>
                    </a:cubicBezTo>
                    <a:cubicBezTo>
                      <a:pt x="2" y="0"/>
                      <a:pt x="1" y="2"/>
                      <a:pt x="2" y="3"/>
                    </a:cubicBezTo>
                    <a:cubicBezTo>
                      <a:pt x="3" y="4"/>
                      <a:pt x="4" y="4"/>
                      <a:pt x="5" y="6"/>
                    </a:cubicBezTo>
                    <a:cubicBezTo>
                      <a:pt x="6" y="7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2"/>
                      <a:pt x="4" y="13"/>
                      <a:pt x="2" y="14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2" y="17"/>
                      <a:pt x="3" y="16"/>
                      <a:pt x="4" y="16"/>
                    </a:cubicBezTo>
                    <a:cubicBezTo>
                      <a:pt x="4" y="16"/>
                      <a:pt x="5" y="15"/>
                      <a:pt x="5" y="15"/>
                    </a:cubicBezTo>
                    <a:cubicBezTo>
                      <a:pt x="6" y="15"/>
                      <a:pt x="6" y="14"/>
                      <a:pt x="7" y="14"/>
                    </a:cubicBezTo>
                    <a:cubicBezTo>
                      <a:pt x="7" y="14"/>
                      <a:pt x="8" y="13"/>
                      <a:pt x="8" y="13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10" y="17"/>
                      <a:pt x="11" y="18"/>
                      <a:pt x="12" y="19"/>
                    </a:cubicBezTo>
                    <a:cubicBezTo>
                      <a:pt x="13" y="19"/>
                      <a:pt x="14" y="18"/>
                      <a:pt x="1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77"/>
              <p:cNvSpPr/>
              <p:nvPr/>
            </p:nvSpPr>
            <p:spPr bwMode="auto">
              <a:xfrm>
                <a:off x="1114" y="1075"/>
                <a:ext cx="10" cy="11"/>
              </a:xfrm>
              <a:custGeom>
                <a:avLst/>
                <a:gdLst>
                  <a:gd name="T0" fmla="*/ 11 w 12"/>
                  <a:gd name="T1" fmla="*/ 8 h 15"/>
                  <a:gd name="T2" fmla="*/ 6 w 12"/>
                  <a:gd name="T3" fmla="*/ 7 h 15"/>
                  <a:gd name="T4" fmla="*/ 7 w 12"/>
                  <a:gd name="T5" fmla="*/ 4 h 15"/>
                  <a:gd name="T6" fmla="*/ 7 w 12"/>
                  <a:gd name="T7" fmla="*/ 2 h 15"/>
                  <a:gd name="T8" fmla="*/ 7 w 12"/>
                  <a:gd name="T9" fmla="*/ 2 h 15"/>
                  <a:gd name="T10" fmla="*/ 5 w 12"/>
                  <a:gd name="T11" fmla="*/ 1 h 15"/>
                  <a:gd name="T12" fmla="*/ 5 w 12"/>
                  <a:gd name="T13" fmla="*/ 3 h 15"/>
                  <a:gd name="T14" fmla="*/ 4 w 12"/>
                  <a:gd name="T15" fmla="*/ 5 h 15"/>
                  <a:gd name="T16" fmla="*/ 3 w 12"/>
                  <a:gd name="T17" fmla="*/ 6 h 15"/>
                  <a:gd name="T18" fmla="*/ 0 w 12"/>
                  <a:gd name="T19" fmla="*/ 6 h 15"/>
                  <a:gd name="T20" fmla="*/ 0 w 12"/>
                  <a:gd name="T21" fmla="*/ 7 h 15"/>
                  <a:gd name="T22" fmla="*/ 3 w 12"/>
                  <a:gd name="T23" fmla="*/ 8 h 15"/>
                  <a:gd name="T24" fmla="*/ 3 w 12"/>
                  <a:gd name="T25" fmla="*/ 8 h 15"/>
                  <a:gd name="T26" fmla="*/ 3 w 12"/>
                  <a:gd name="T27" fmla="*/ 14 h 15"/>
                  <a:gd name="T28" fmla="*/ 5 w 12"/>
                  <a:gd name="T29" fmla="*/ 10 h 15"/>
                  <a:gd name="T30" fmla="*/ 5 w 12"/>
                  <a:gd name="T31" fmla="*/ 9 h 15"/>
                  <a:gd name="T32" fmla="*/ 10 w 12"/>
                  <a:gd name="T33" fmla="*/ 10 h 15"/>
                  <a:gd name="T34" fmla="*/ 11 w 12"/>
                  <a:gd name="T3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5">
                    <a:moveTo>
                      <a:pt x="11" y="8"/>
                    </a:moveTo>
                    <a:cubicBezTo>
                      <a:pt x="9" y="8"/>
                      <a:pt x="8" y="7"/>
                      <a:pt x="6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5" y="0"/>
                      <a:pt x="5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3" y="14"/>
                    </a:cubicBezTo>
                    <a:cubicBezTo>
                      <a:pt x="5" y="15"/>
                      <a:pt x="5" y="11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7" y="9"/>
                      <a:pt x="8" y="10"/>
                      <a:pt x="10" y="10"/>
                    </a:cubicBezTo>
                    <a:cubicBezTo>
                      <a:pt x="11" y="11"/>
                      <a:pt x="12" y="9"/>
                      <a:pt x="1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78"/>
              <p:cNvSpPr/>
              <p:nvPr/>
            </p:nvSpPr>
            <p:spPr bwMode="auto">
              <a:xfrm>
                <a:off x="1118" y="1077"/>
                <a:ext cx="17" cy="24"/>
              </a:xfrm>
              <a:custGeom>
                <a:avLst/>
                <a:gdLst>
                  <a:gd name="T0" fmla="*/ 21 w 22"/>
                  <a:gd name="T1" fmla="*/ 7 h 32"/>
                  <a:gd name="T2" fmla="*/ 19 w 22"/>
                  <a:gd name="T3" fmla="*/ 6 h 32"/>
                  <a:gd name="T4" fmla="*/ 17 w 22"/>
                  <a:gd name="T5" fmla="*/ 7 h 32"/>
                  <a:gd name="T6" fmla="*/ 15 w 22"/>
                  <a:gd name="T7" fmla="*/ 9 h 32"/>
                  <a:gd name="T8" fmla="*/ 13 w 22"/>
                  <a:gd name="T9" fmla="*/ 10 h 32"/>
                  <a:gd name="T10" fmla="*/ 12 w 22"/>
                  <a:gd name="T11" fmla="*/ 7 h 32"/>
                  <a:gd name="T12" fmla="*/ 12 w 22"/>
                  <a:gd name="T13" fmla="*/ 4 h 32"/>
                  <a:gd name="T14" fmla="*/ 10 w 22"/>
                  <a:gd name="T15" fmla="*/ 0 h 32"/>
                  <a:gd name="T16" fmla="*/ 9 w 22"/>
                  <a:gd name="T17" fmla="*/ 2 h 32"/>
                  <a:gd name="T18" fmla="*/ 9 w 22"/>
                  <a:gd name="T19" fmla="*/ 4 h 32"/>
                  <a:gd name="T20" fmla="*/ 10 w 22"/>
                  <a:gd name="T21" fmla="*/ 7 h 32"/>
                  <a:gd name="T22" fmla="*/ 12 w 22"/>
                  <a:gd name="T23" fmla="*/ 12 h 32"/>
                  <a:gd name="T24" fmla="*/ 9 w 22"/>
                  <a:gd name="T25" fmla="*/ 17 h 32"/>
                  <a:gd name="T26" fmla="*/ 4 w 22"/>
                  <a:gd name="T27" fmla="*/ 23 h 32"/>
                  <a:gd name="T28" fmla="*/ 2 w 22"/>
                  <a:gd name="T29" fmla="*/ 27 h 32"/>
                  <a:gd name="T30" fmla="*/ 0 w 22"/>
                  <a:gd name="T31" fmla="*/ 30 h 32"/>
                  <a:gd name="T32" fmla="*/ 1 w 22"/>
                  <a:gd name="T33" fmla="*/ 31 h 32"/>
                  <a:gd name="T34" fmla="*/ 6 w 22"/>
                  <a:gd name="T35" fmla="*/ 26 h 32"/>
                  <a:gd name="T36" fmla="*/ 11 w 22"/>
                  <a:gd name="T37" fmla="*/ 19 h 32"/>
                  <a:gd name="T38" fmla="*/ 16 w 22"/>
                  <a:gd name="T39" fmla="*/ 12 h 32"/>
                  <a:gd name="T40" fmla="*/ 19 w 22"/>
                  <a:gd name="T41" fmla="*/ 9 h 32"/>
                  <a:gd name="T42" fmla="*/ 21 w 22"/>
                  <a:gd name="T4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32">
                    <a:moveTo>
                      <a:pt x="21" y="7"/>
                    </a:moveTo>
                    <a:cubicBezTo>
                      <a:pt x="22" y="5"/>
                      <a:pt x="20" y="5"/>
                      <a:pt x="19" y="6"/>
                    </a:cubicBezTo>
                    <a:cubicBezTo>
                      <a:pt x="19" y="6"/>
                      <a:pt x="18" y="7"/>
                      <a:pt x="17" y="7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2" y="9"/>
                      <a:pt x="12" y="8"/>
                      <a:pt x="12" y="7"/>
                    </a:cubicBezTo>
                    <a:cubicBezTo>
                      <a:pt x="12" y="6"/>
                      <a:pt x="12" y="5"/>
                      <a:pt x="12" y="4"/>
                    </a:cubicBezTo>
                    <a:cubicBezTo>
                      <a:pt x="12" y="3"/>
                      <a:pt x="11" y="1"/>
                      <a:pt x="10" y="0"/>
                    </a:cubicBezTo>
                    <a:cubicBezTo>
                      <a:pt x="9" y="0"/>
                      <a:pt x="8" y="1"/>
                      <a:pt x="9" y="2"/>
                    </a:cubicBezTo>
                    <a:cubicBezTo>
                      <a:pt x="9" y="2"/>
                      <a:pt x="9" y="4"/>
                      <a:pt x="9" y="4"/>
                    </a:cubicBezTo>
                    <a:cubicBezTo>
                      <a:pt x="9" y="5"/>
                      <a:pt x="10" y="6"/>
                      <a:pt x="10" y="7"/>
                    </a:cubicBezTo>
                    <a:cubicBezTo>
                      <a:pt x="10" y="9"/>
                      <a:pt x="10" y="12"/>
                      <a:pt x="12" y="12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7" y="19"/>
                      <a:pt x="5" y="21"/>
                      <a:pt x="4" y="23"/>
                    </a:cubicBezTo>
                    <a:cubicBezTo>
                      <a:pt x="3" y="25"/>
                      <a:pt x="2" y="26"/>
                      <a:pt x="2" y="27"/>
                    </a:cubicBezTo>
                    <a:cubicBezTo>
                      <a:pt x="1" y="28"/>
                      <a:pt x="0" y="29"/>
                      <a:pt x="0" y="30"/>
                    </a:cubicBezTo>
                    <a:cubicBezTo>
                      <a:pt x="0" y="31"/>
                      <a:pt x="0" y="32"/>
                      <a:pt x="1" y="31"/>
                    </a:cubicBezTo>
                    <a:cubicBezTo>
                      <a:pt x="3" y="30"/>
                      <a:pt x="5" y="28"/>
                      <a:pt x="6" y="26"/>
                    </a:cubicBezTo>
                    <a:cubicBezTo>
                      <a:pt x="7" y="23"/>
                      <a:pt x="9" y="21"/>
                      <a:pt x="11" y="19"/>
                    </a:cubicBezTo>
                    <a:cubicBezTo>
                      <a:pt x="13" y="16"/>
                      <a:pt x="14" y="14"/>
                      <a:pt x="16" y="12"/>
                    </a:cubicBezTo>
                    <a:cubicBezTo>
                      <a:pt x="17" y="11"/>
                      <a:pt x="18" y="9"/>
                      <a:pt x="19" y="9"/>
                    </a:cubicBezTo>
                    <a:cubicBezTo>
                      <a:pt x="20" y="9"/>
                      <a:pt x="21" y="8"/>
                      <a:pt x="2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79"/>
              <p:cNvSpPr/>
              <p:nvPr/>
            </p:nvSpPr>
            <p:spPr bwMode="auto">
              <a:xfrm>
                <a:off x="1143" y="1072"/>
                <a:ext cx="3" cy="2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1 h 3"/>
                  <a:gd name="T6" fmla="*/ 1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80"/>
              <p:cNvSpPr/>
              <p:nvPr/>
            </p:nvSpPr>
            <p:spPr bwMode="auto">
              <a:xfrm>
                <a:off x="1153" y="1066"/>
                <a:ext cx="54" cy="25"/>
              </a:xfrm>
              <a:custGeom>
                <a:avLst/>
                <a:gdLst>
                  <a:gd name="T0" fmla="*/ 69 w 70"/>
                  <a:gd name="T1" fmla="*/ 32 h 34"/>
                  <a:gd name="T2" fmla="*/ 61 w 70"/>
                  <a:gd name="T3" fmla="*/ 29 h 34"/>
                  <a:gd name="T4" fmla="*/ 57 w 70"/>
                  <a:gd name="T5" fmla="*/ 28 h 34"/>
                  <a:gd name="T6" fmla="*/ 53 w 70"/>
                  <a:gd name="T7" fmla="*/ 27 h 34"/>
                  <a:gd name="T8" fmla="*/ 52 w 70"/>
                  <a:gd name="T9" fmla="*/ 27 h 34"/>
                  <a:gd name="T10" fmla="*/ 50 w 70"/>
                  <a:gd name="T11" fmla="*/ 27 h 34"/>
                  <a:gd name="T12" fmla="*/ 44 w 70"/>
                  <a:gd name="T13" fmla="*/ 25 h 34"/>
                  <a:gd name="T14" fmla="*/ 37 w 70"/>
                  <a:gd name="T15" fmla="*/ 23 h 34"/>
                  <a:gd name="T16" fmla="*/ 35 w 70"/>
                  <a:gd name="T17" fmla="*/ 22 h 34"/>
                  <a:gd name="T18" fmla="*/ 39 w 70"/>
                  <a:gd name="T19" fmla="*/ 18 h 34"/>
                  <a:gd name="T20" fmla="*/ 45 w 70"/>
                  <a:gd name="T21" fmla="*/ 12 h 34"/>
                  <a:gd name="T22" fmla="*/ 49 w 70"/>
                  <a:gd name="T23" fmla="*/ 9 h 34"/>
                  <a:gd name="T24" fmla="*/ 50 w 70"/>
                  <a:gd name="T25" fmla="*/ 7 h 34"/>
                  <a:gd name="T26" fmla="*/ 49 w 70"/>
                  <a:gd name="T27" fmla="*/ 6 h 34"/>
                  <a:gd name="T28" fmla="*/ 47 w 70"/>
                  <a:gd name="T29" fmla="*/ 8 h 34"/>
                  <a:gd name="T30" fmla="*/ 43 w 70"/>
                  <a:gd name="T31" fmla="*/ 10 h 34"/>
                  <a:gd name="T32" fmla="*/ 42 w 70"/>
                  <a:gd name="T33" fmla="*/ 11 h 34"/>
                  <a:gd name="T34" fmla="*/ 42 w 70"/>
                  <a:gd name="T35" fmla="*/ 11 h 34"/>
                  <a:gd name="T36" fmla="*/ 41 w 70"/>
                  <a:gd name="T37" fmla="*/ 9 h 34"/>
                  <a:gd name="T38" fmla="*/ 42 w 70"/>
                  <a:gd name="T39" fmla="*/ 4 h 34"/>
                  <a:gd name="T40" fmla="*/ 40 w 70"/>
                  <a:gd name="T41" fmla="*/ 1 h 34"/>
                  <a:gd name="T42" fmla="*/ 39 w 70"/>
                  <a:gd name="T43" fmla="*/ 2 h 34"/>
                  <a:gd name="T44" fmla="*/ 39 w 70"/>
                  <a:gd name="T45" fmla="*/ 3 h 34"/>
                  <a:gd name="T46" fmla="*/ 39 w 70"/>
                  <a:gd name="T47" fmla="*/ 4 h 34"/>
                  <a:gd name="T48" fmla="*/ 39 w 70"/>
                  <a:gd name="T49" fmla="*/ 5 h 34"/>
                  <a:gd name="T50" fmla="*/ 39 w 70"/>
                  <a:gd name="T51" fmla="*/ 6 h 34"/>
                  <a:gd name="T52" fmla="*/ 39 w 70"/>
                  <a:gd name="T53" fmla="*/ 12 h 34"/>
                  <a:gd name="T54" fmla="*/ 40 w 70"/>
                  <a:gd name="T55" fmla="*/ 13 h 34"/>
                  <a:gd name="T56" fmla="*/ 37 w 70"/>
                  <a:gd name="T57" fmla="*/ 16 h 34"/>
                  <a:gd name="T58" fmla="*/ 34 w 70"/>
                  <a:gd name="T59" fmla="*/ 19 h 34"/>
                  <a:gd name="T60" fmla="*/ 32 w 70"/>
                  <a:gd name="T61" fmla="*/ 21 h 34"/>
                  <a:gd name="T62" fmla="*/ 30 w 70"/>
                  <a:gd name="T63" fmla="*/ 20 h 34"/>
                  <a:gd name="T64" fmla="*/ 16 w 70"/>
                  <a:gd name="T65" fmla="*/ 16 h 34"/>
                  <a:gd name="T66" fmla="*/ 9 w 70"/>
                  <a:gd name="T67" fmla="*/ 14 h 34"/>
                  <a:gd name="T68" fmla="*/ 2 w 70"/>
                  <a:gd name="T69" fmla="*/ 12 h 34"/>
                  <a:gd name="T70" fmla="*/ 1 w 70"/>
                  <a:gd name="T71" fmla="*/ 14 h 34"/>
                  <a:gd name="T72" fmla="*/ 7 w 70"/>
                  <a:gd name="T73" fmla="*/ 16 h 34"/>
                  <a:gd name="T74" fmla="*/ 14 w 70"/>
                  <a:gd name="T75" fmla="*/ 18 h 34"/>
                  <a:gd name="T76" fmla="*/ 29 w 70"/>
                  <a:gd name="T77" fmla="*/ 23 h 34"/>
                  <a:gd name="T78" fmla="*/ 30 w 70"/>
                  <a:gd name="T79" fmla="*/ 23 h 34"/>
                  <a:gd name="T80" fmla="*/ 26 w 70"/>
                  <a:gd name="T81" fmla="*/ 30 h 34"/>
                  <a:gd name="T82" fmla="*/ 27 w 70"/>
                  <a:gd name="T83" fmla="*/ 31 h 34"/>
                  <a:gd name="T84" fmla="*/ 30 w 70"/>
                  <a:gd name="T85" fmla="*/ 28 h 34"/>
                  <a:gd name="T86" fmla="*/ 33 w 70"/>
                  <a:gd name="T87" fmla="*/ 24 h 34"/>
                  <a:gd name="T88" fmla="*/ 35 w 70"/>
                  <a:gd name="T89" fmla="*/ 25 h 34"/>
                  <a:gd name="T90" fmla="*/ 42 w 70"/>
                  <a:gd name="T91" fmla="*/ 27 h 34"/>
                  <a:gd name="T92" fmla="*/ 48 w 70"/>
                  <a:gd name="T93" fmla="*/ 29 h 34"/>
                  <a:gd name="T94" fmla="*/ 51 w 70"/>
                  <a:gd name="T95" fmla="*/ 30 h 34"/>
                  <a:gd name="T96" fmla="*/ 52 w 70"/>
                  <a:gd name="T97" fmla="*/ 30 h 34"/>
                  <a:gd name="T98" fmla="*/ 54 w 70"/>
                  <a:gd name="T99" fmla="*/ 30 h 34"/>
                  <a:gd name="T100" fmla="*/ 55 w 70"/>
                  <a:gd name="T101" fmla="*/ 30 h 34"/>
                  <a:gd name="T102" fmla="*/ 59 w 70"/>
                  <a:gd name="T103" fmla="*/ 31 h 34"/>
                  <a:gd name="T104" fmla="*/ 68 w 70"/>
                  <a:gd name="T105" fmla="*/ 34 h 34"/>
                  <a:gd name="T106" fmla="*/ 69 w 70"/>
                  <a:gd name="T107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" h="34">
                    <a:moveTo>
                      <a:pt x="69" y="32"/>
                    </a:moveTo>
                    <a:cubicBezTo>
                      <a:pt x="67" y="31"/>
                      <a:pt x="64" y="30"/>
                      <a:pt x="61" y="29"/>
                    </a:cubicBezTo>
                    <a:cubicBezTo>
                      <a:pt x="59" y="29"/>
                      <a:pt x="58" y="29"/>
                      <a:pt x="57" y="28"/>
                    </a:cubicBezTo>
                    <a:cubicBezTo>
                      <a:pt x="55" y="28"/>
                      <a:pt x="54" y="27"/>
                      <a:pt x="53" y="27"/>
                    </a:cubicBezTo>
                    <a:cubicBezTo>
                      <a:pt x="52" y="26"/>
                      <a:pt x="52" y="27"/>
                      <a:pt x="52" y="27"/>
                    </a:cubicBezTo>
                    <a:cubicBezTo>
                      <a:pt x="51" y="27"/>
                      <a:pt x="51" y="27"/>
                      <a:pt x="50" y="27"/>
                    </a:cubicBezTo>
                    <a:cubicBezTo>
                      <a:pt x="48" y="26"/>
                      <a:pt x="46" y="26"/>
                      <a:pt x="44" y="25"/>
                    </a:cubicBezTo>
                    <a:cubicBezTo>
                      <a:pt x="42" y="24"/>
                      <a:pt x="39" y="23"/>
                      <a:pt x="37" y="23"/>
                    </a:cubicBezTo>
                    <a:cubicBezTo>
                      <a:pt x="37" y="22"/>
                      <a:pt x="36" y="22"/>
                      <a:pt x="35" y="22"/>
                    </a:cubicBezTo>
                    <a:cubicBezTo>
                      <a:pt x="36" y="20"/>
                      <a:pt x="38" y="19"/>
                      <a:pt x="39" y="18"/>
                    </a:cubicBezTo>
                    <a:cubicBezTo>
                      <a:pt x="41" y="15"/>
                      <a:pt x="43" y="13"/>
                      <a:pt x="45" y="12"/>
                    </a:cubicBezTo>
                    <a:cubicBezTo>
                      <a:pt x="46" y="11"/>
                      <a:pt x="48" y="10"/>
                      <a:pt x="49" y="9"/>
                    </a:cubicBezTo>
                    <a:cubicBezTo>
                      <a:pt x="49" y="9"/>
                      <a:pt x="50" y="8"/>
                      <a:pt x="50" y="7"/>
                    </a:cubicBezTo>
                    <a:cubicBezTo>
                      <a:pt x="50" y="6"/>
                      <a:pt x="50" y="6"/>
                      <a:pt x="49" y="6"/>
                    </a:cubicBezTo>
                    <a:cubicBezTo>
                      <a:pt x="48" y="7"/>
                      <a:pt x="48" y="7"/>
                      <a:pt x="47" y="8"/>
                    </a:cubicBezTo>
                    <a:cubicBezTo>
                      <a:pt x="46" y="8"/>
                      <a:pt x="44" y="9"/>
                      <a:pt x="43" y="10"/>
                    </a:cubicBezTo>
                    <a:cubicBezTo>
                      <a:pt x="43" y="10"/>
                      <a:pt x="43" y="10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1"/>
                      <a:pt x="41" y="10"/>
                      <a:pt x="41" y="9"/>
                    </a:cubicBezTo>
                    <a:cubicBezTo>
                      <a:pt x="41" y="8"/>
                      <a:pt x="42" y="6"/>
                      <a:pt x="42" y="4"/>
                    </a:cubicBezTo>
                    <a:cubicBezTo>
                      <a:pt x="41" y="3"/>
                      <a:pt x="42" y="1"/>
                      <a:pt x="40" y="1"/>
                    </a:cubicBezTo>
                    <a:cubicBezTo>
                      <a:pt x="39" y="0"/>
                      <a:pt x="39" y="1"/>
                      <a:pt x="39" y="2"/>
                    </a:cubicBezTo>
                    <a:cubicBezTo>
                      <a:pt x="39" y="2"/>
                      <a:pt x="39" y="2"/>
                      <a:pt x="39" y="3"/>
                    </a:cubicBezTo>
                    <a:cubicBezTo>
                      <a:pt x="39" y="3"/>
                      <a:pt x="39" y="4"/>
                      <a:pt x="39" y="4"/>
                    </a:cubicBezTo>
                    <a:cubicBezTo>
                      <a:pt x="39" y="4"/>
                      <a:pt x="39" y="5"/>
                      <a:pt x="39" y="5"/>
                    </a:cubicBezTo>
                    <a:cubicBezTo>
                      <a:pt x="39" y="5"/>
                      <a:pt x="39" y="6"/>
                      <a:pt x="39" y="6"/>
                    </a:cubicBezTo>
                    <a:cubicBezTo>
                      <a:pt x="38" y="8"/>
                      <a:pt x="38" y="10"/>
                      <a:pt x="39" y="12"/>
                    </a:cubicBezTo>
                    <a:cubicBezTo>
                      <a:pt x="39" y="12"/>
                      <a:pt x="40" y="13"/>
                      <a:pt x="40" y="13"/>
                    </a:cubicBezTo>
                    <a:cubicBezTo>
                      <a:pt x="39" y="14"/>
                      <a:pt x="38" y="15"/>
                      <a:pt x="37" y="16"/>
                    </a:cubicBezTo>
                    <a:cubicBezTo>
                      <a:pt x="36" y="17"/>
                      <a:pt x="35" y="18"/>
                      <a:pt x="34" y="19"/>
                    </a:cubicBezTo>
                    <a:cubicBezTo>
                      <a:pt x="33" y="20"/>
                      <a:pt x="33" y="20"/>
                      <a:pt x="32" y="21"/>
                    </a:cubicBezTo>
                    <a:cubicBezTo>
                      <a:pt x="31" y="21"/>
                      <a:pt x="31" y="21"/>
                      <a:pt x="30" y="20"/>
                    </a:cubicBezTo>
                    <a:cubicBezTo>
                      <a:pt x="26" y="19"/>
                      <a:pt x="21" y="18"/>
                      <a:pt x="16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4" y="13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3" y="15"/>
                      <a:pt x="5" y="15"/>
                      <a:pt x="7" y="16"/>
                    </a:cubicBezTo>
                    <a:cubicBezTo>
                      <a:pt x="9" y="17"/>
                      <a:pt x="12" y="18"/>
                      <a:pt x="14" y="18"/>
                    </a:cubicBezTo>
                    <a:cubicBezTo>
                      <a:pt x="19" y="20"/>
                      <a:pt x="24" y="21"/>
                      <a:pt x="29" y="23"/>
                    </a:cubicBezTo>
                    <a:cubicBezTo>
                      <a:pt x="29" y="23"/>
                      <a:pt x="30" y="23"/>
                      <a:pt x="30" y="23"/>
                    </a:cubicBezTo>
                    <a:cubicBezTo>
                      <a:pt x="28" y="25"/>
                      <a:pt x="26" y="27"/>
                      <a:pt x="26" y="30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8" y="30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3" y="24"/>
                    </a:cubicBezTo>
                    <a:cubicBezTo>
                      <a:pt x="34" y="24"/>
                      <a:pt x="34" y="24"/>
                      <a:pt x="35" y="25"/>
                    </a:cubicBezTo>
                    <a:cubicBezTo>
                      <a:pt x="37" y="25"/>
                      <a:pt x="39" y="26"/>
                      <a:pt x="42" y="27"/>
                    </a:cubicBezTo>
                    <a:cubicBezTo>
                      <a:pt x="44" y="28"/>
                      <a:pt x="46" y="28"/>
                      <a:pt x="48" y="29"/>
                    </a:cubicBezTo>
                    <a:cubicBezTo>
                      <a:pt x="49" y="29"/>
                      <a:pt x="50" y="29"/>
                      <a:pt x="51" y="30"/>
                    </a:cubicBezTo>
                    <a:cubicBezTo>
                      <a:pt x="51" y="30"/>
                      <a:pt x="52" y="30"/>
                      <a:pt x="52" y="30"/>
                    </a:cubicBezTo>
                    <a:cubicBezTo>
                      <a:pt x="53" y="30"/>
                      <a:pt x="53" y="30"/>
                      <a:pt x="54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6" y="30"/>
                      <a:pt x="58" y="31"/>
                      <a:pt x="59" y="31"/>
                    </a:cubicBezTo>
                    <a:cubicBezTo>
                      <a:pt x="62" y="32"/>
                      <a:pt x="65" y="33"/>
                      <a:pt x="68" y="34"/>
                    </a:cubicBezTo>
                    <a:cubicBezTo>
                      <a:pt x="69" y="34"/>
                      <a:pt x="70" y="32"/>
                      <a:pt x="69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1"/>
              <p:cNvSpPr/>
              <p:nvPr/>
            </p:nvSpPr>
            <p:spPr bwMode="auto">
              <a:xfrm>
                <a:off x="1157" y="1059"/>
                <a:ext cx="12" cy="14"/>
              </a:xfrm>
              <a:custGeom>
                <a:avLst/>
                <a:gdLst>
                  <a:gd name="T0" fmla="*/ 12 w 16"/>
                  <a:gd name="T1" fmla="*/ 18 h 19"/>
                  <a:gd name="T2" fmla="*/ 9 w 16"/>
                  <a:gd name="T3" fmla="*/ 14 h 19"/>
                  <a:gd name="T4" fmla="*/ 6 w 16"/>
                  <a:gd name="T5" fmla="*/ 14 h 19"/>
                  <a:gd name="T6" fmla="*/ 12 w 16"/>
                  <a:gd name="T7" fmla="*/ 3 h 19"/>
                  <a:gd name="T8" fmla="*/ 7 w 16"/>
                  <a:gd name="T9" fmla="*/ 0 h 19"/>
                  <a:gd name="T10" fmla="*/ 3 w 16"/>
                  <a:gd name="T11" fmla="*/ 1 h 19"/>
                  <a:gd name="T12" fmla="*/ 5 w 16"/>
                  <a:gd name="T13" fmla="*/ 2 h 19"/>
                  <a:gd name="T14" fmla="*/ 5 w 16"/>
                  <a:gd name="T15" fmla="*/ 2 h 19"/>
                  <a:gd name="T16" fmla="*/ 5 w 16"/>
                  <a:gd name="T17" fmla="*/ 2 h 19"/>
                  <a:gd name="T18" fmla="*/ 7 w 16"/>
                  <a:gd name="T19" fmla="*/ 3 h 19"/>
                  <a:gd name="T20" fmla="*/ 11 w 16"/>
                  <a:gd name="T21" fmla="*/ 5 h 19"/>
                  <a:gd name="T22" fmla="*/ 10 w 16"/>
                  <a:gd name="T23" fmla="*/ 9 h 19"/>
                  <a:gd name="T24" fmla="*/ 1 w 16"/>
                  <a:gd name="T25" fmla="*/ 13 h 19"/>
                  <a:gd name="T26" fmla="*/ 1 w 16"/>
                  <a:gd name="T27" fmla="*/ 15 h 19"/>
                  <a:gd name="T28" fmla="*/ 10 w 16"/>
                  <a:gd name="T29" fmla="*/ 18 h 19"/>
                  <a:gd name="T30" fmla="*/ 12 w 16"/>
                  <a:gd name="T3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9">
                    <a:moveTo>
                      <a:pt x="12" y="18"/>
                    </a:moveTo>
                    <a:cubicBezTo>
                      <a:pt x="12" y="16"/>
                      <a:pt x="10" y="15"/>
                      <a:pt x="9" y="14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11" y="12"/>
                      <a:pt x="16" y="8"/>
                      <a:pt x="12" y="3"/>
                    </a:cubicBezTo>
                    <a:cubicBezTo>
                      <a:pt x="11" y="2"/>
                      <a:pt x="9" y="1"/>
                      <a:pt x="7" y="0"/>
                    </a:cubicBezTo>
                    <a:cubicBezTo>
                      <a:pt x="6" y="0"/>
                      <a:pt x="3" y="0"/>
                      <a:pt x="3" y="1"/>
                    </a:cubicBezTo>
                    <a:cubicBezTo>
                      <a:pt x="2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7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6"/>
                      <a:pt x="11" y="8"/>
                      <a:pt x="10" y="9"/>
                    </a:cubicBezTo>
                    <a:cubicBezTo>
                      <a:pt x="7" y="11"/>
                      <a:pt x="4" y="12"/>
                      <a:pt x="1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4" y="16"/>
                      <a:pt x="8" y="16"/>
                      <a:pt x="10" y="18"/>
                    </a:cubicBezTo>
                    <a:cubicBezTo>
                      <a:pt x="11" y="19"/>
                      <a:pt x="11" y="18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2"/>
              <p:cNvSpPr/>
              <p:nvPr/>
            </p:nvSpPr>
            <p:spPr bwMode="auto">
              <a:xfrm>
                <a:off x="1169" y="1064"/>
                <a:ext cx="11" cy="11"/>
              </a:xfrm>
              <a:custGeom>
                <a:avLst/>
                <a:gdLst>
                  <a:gd name="T0" fmla="*/ 10 w 14"/>
                  <a:gd name="T1" fmla="*/ 13 h 15"/>
                  <a:gd name="T2" fmla="*/ 8 w 14"/>
                  <a:gd name="T3" fmla="*/ 11 h 15"/>
                  <a:gd name="T4" fmla="*/ 8 w 14"/>
                  <a:gd name="T5" fmla="*/ 10 h 15"/>
                  <a:gd name="T6" fmla="*/ 12 w 14"/>
                  <a:gd name="T7" fmla="*/ 8 h 15"/>
                  <a:gd name="T8" fmla="*/ 13 w 14"/>
                  <a:gd name="T9" fmla="*/ 6 h 15"/>
                  <a:gd name="T10" fmla="*/ 7 w 14"/>
                  <a:gd name="T11" fmla="*/ 8 h 15"/>
                  <a:gd name="T12" fmla="*/ 7 w 14"/>
                  <a:gd name="T13" fmla="*/ 8 h 15"/>
                  <a:gd name="T14" fmla="*/ 6 w 14"/>
                  <a:gd name="T15" fmla="*/ 7 h 15"/>
                  <a:gd name="T16" fmla="*/ 5 w 14"/>
                  <a:gd name="T17" fmla="*/ 3 h 15"/>
                  <a:gd name="T18" fmla="*/ 4 w 14"/>
                  <a:gd name="T19" fmla="*/ 1 h 15"/>
                  <a:gd name="T20" fmla="*/ 2 w 14"/>
                  <a:gd name="T21" fmla="*/ 2 h 15"/>
                  <a:gd name="T22" fmla="*/ 2 w 14"/>
                  <a:gd name="T23" fmla="*/ 4 h 15"/>
                  <a:gd name="T24" fmla="*/ 3 w 14"/>
                  <a:gd name="T25" fmla="*/ 5 h 15"/>
                  <a:gd name="T26" fmla="*/ 4 w 14"/>
                  <a:gd name="T27" fmla="*/ 9 h 15"/>
                  <a:gd name="T28" fmla="*/ 4 w 14"/>
                  <a:gd name="T29" fmla="*/ 9 h 15"/>
                  <a:gd name="T30" fmla="*/ 0 w 14"/>
                  <a:gd name="T31" fmla="*/ 14 h 15"/>
                  <a:gd name="T32" fmla="*/ 0 w 14"/>
                  <a:gd name="T33" fmla="*/ 14 h 15"/>
                  <a:gd name="T34" fmla="*/ 4 w 14"/>
                  <a:gd name="T35" fmla="*/ 13 h 15"/>
                  <a:gd name="T36" fmla="*/ 6 w 14"/>
                  <a:gd name="T37" fmla="*/ 12 h 15"/>
                  <a:gd name="T38" fmla="*/ 10 w 14"/>
                  <a:gd name="T39" fmla="*/ 14 h 15"/>
                  <a:gd name="T40" fmla="*/ 10 w 14"/>
                  <a:gd name="T41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5">
                    <a:moveTo>
                      <a:pt x="10" y="13"/>
                    </a:moveTo>
                    <a:cubicBezTo>
                      <a:pt x="10" y="12"/>
                      <a:pt x="9" y="12"/>
                      <a:pt x="8" y="11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9" y="9"/>
                      <a:pt x="11" y="7"/>
                      <a:pt x="12" y="8"/>
                    </a:cubicBezTo>
                    <a:cubicBezTo>
                      <a:pt x="13" y="9"/>
                      <a:pt x="14" y="7"/>
                      <a:pt x="13" y="6"/>
                    </a:cubicBezTo>
                    <a:cubicBezTo>
                      <a:pt x="11" y="5"/>
                      <a:pt x="9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7"/>
                      <a:pt x="6" y="7"/>
                    </a:cubicBezTo>
                    <a:cubicBezTo>
                      <a:pt x="6" y="6"/>
                      <a:pt x="5" y="4"/>
                      <a:pt x="5" y="3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2" y="0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0"/>
                      <a:pt x="0" y="12"/>
                      <a:pt x="0" y="14"/>
                    </a:cubicBezTo>
                    <a:cubicBezTo>
                      <a:pt x="0" y="14"/>
                      <a:pt x="0" y="15"/>
                      <a:pt x="0" y="14"/>
                    </a:cubicBezTo>
                    <a:cubicBezTo>
                      <a:pt x="2" y="14"/>
                      <a:pt x="3" y="13"/>
                      <a:pt x="4" y="13"/>
                    </a:cubicBezTo>
                    <a:cubicBezTo>
                      <a:pt x="4" y="12"/>
                      <a:pt x="5" y="12"/>
                      <a:pt x="6" y="12"/>
                    </a:cubicBezTo>
                    <a:cubicBezTo>
                      <a:pt x="7" y="13"/>
                      <a:pt x="8" y="15"/>
                      <a:pt x="10" y="14"/>
                    </a:cubicBezTo>
                    <a:cubicBezTo>
                      <a:pt x="10" y="14"/>
                      <a:pt x="10" y="14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3"/>
              <p:cNvSpPr/>
              <p:nvPr/>
            </p:nvSpPr>
            <p:spPr bwMode="auto">
              <a:xfrm>
                <a:off x="1150" y="1088"/>
                <a:ext cx="13" cy="15"/>
              </a:xfrm>
              <a:custGeom>
                <a:avLst/>
                <a:gdLst>
                  <a:gd name="T0" fmla="*/ 13 w 18"/>
                  <a:gd name="T1" fmla="*/ 17 h 20"/>
                  <a:gd name="T2" fmla="*/ 12 w 18"/>
                  <a:gd name="T3" fmla="*/ 14 h 20"/>
                  <a:gd name="T4" fmla="*/ 11 w 18"/>
                  <a:gd name="T5" fmla="*/ 10 h 20"/>
                  <a:gd name="T6" fmla="*/ 12 w 18"/>
                  <a:gd name="T7" fmla="*/ 9 h 20"/>
                  <a:gd name="T8" fmla="*/ 15 w 18"/>
                  <a:gd name="T9" fmla="*/ 8 h 20"/>
                  <a:gd name="T10" fmla="*/ 17 w 18"/>
                  <a:gd name="T11" fmla="*/ 8 h 20"/>
                  <a:gd name="T12" fmla="*/ 17 w 18"/>
                  <a:gd name="T13" fmla="*/ 8 h 20"/>
                  <a:gd name="T14" fmla="*/ 17 w 18"/>
                  <a:gd name="T15" fmla="*/ 6 h 20"/>
                  <a:gd name="T16" fmla="*/ 11 w 18"/>
                  <a:gd name="T17" fmla="*/ 7 h 20"/>
                  <a:gd name="T18" fmla="*/ 7 w 18"/>
                  <a:gd name="T19" fmla="*/ 0 h 20"/>
                  <a:gd name="T20" fmla="*/ 6 w 18"/>
                  <a:gd name="T21" fmla="*/ 2 h 20"/>
                  <a:gd name="T22" fmla="*/ 8 w 18"/>
                  <a:gd name="T23" fmla="*/ 6 h 20"/>
                  <a:gd name="T24" fmla="*/ 8 w 18"/>
                  <a:gd name="T25" fmla="*/ 8 h 20"/>
                  <a:gd name="T26" fmla="*/ 4 w 18"/>
                  <a:gd name="T27" fmla="*/ 10 h 20"/>
                  <a:gd name="T28" fmla="*/ 2 w 18"/>
                  <a:gd name="T29" fmla="*/ 12 h 20"/>
                  <a:gd name="T30" fmla="*/ 0 w 18"/>
                  <a:gd name="T31" fmla="*/ 14 h 20"/>
                  <a:gd name="T32" fmla="*/ 0 w 18"/>
                  <a:gd name="T33" fmla="*/ 15 h 20"/>
                  <a:gd name="T34" fmla="*/ 4 w 18"/>
                  <a:gd name="T35" fmla="*/ 14 h 20"/>
                  <a:gd name="T36" fmla="*/ 8 w 18"/>
                  <a:gd name="T37" fmla="*/ 11 h 20"/>
                  <a:gd name="T38" fmla="*/ 8 w 18"/>
                  <a:gd name="T39" fmla="*/ 11 h 20"/>
                  <a:gd name="T40" fmla="*/ 10 w 18"/>
                  <a:gd name="T41" fmla="*/ 15 h 20"/>
                  <a:gd name="T42" fmla="*/ 11 w 18"/>
                  <a:gd name="T43" fmla="*/ 19 h 20"/>
                  <a:gd name="T44" fmla="*/ 12 w 18"/>
                  <a:gd name="T45" fmla="*/ 19 h 20"/>
                  <a:gd name="T46" fmla="*/ 13 w 18"/>
                  <a:gd name="T4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20">
                    <a:moveTo>
                      <a:pt x="13" y="17"/>
                    </a:moveTo>
                    <a:cubicBezTo>
                      <a:pt x="13" y="16"/>
                      <a:pt x="13" y="15"/>
                      <a:pt x="12" y="14"/>
                    </a:cubicBezTo>
                    <a:cubicBezTo>
                      <a:pt x="12" y="13"/>
                      <a:pt x="11" y="11"/>
                      <a:pt x="11" y="10"/>
                    </a:cubicBezTo>
                    <a:cubicBezTo>
                      <a:pt x="11" y="9"/>
                      <a:pt x="12" y="9"/>
                      <a:pt x="12" y="9"/>
                    </a:cubicBezTo>
                    <a:cubicBezTo>
                      <a:pt x="13" y="9"/>
                      <a:pt x="14" y="8"/>
                      <a:pt x="15" y="8"/>
                    </a:cubicBezTo>
                    <a:cubicBezTo>
                      <a:pt x="16" y="9"/>
                      <a:pt x="17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7"/>
                      <a:pt x="17" y="7"/>
                      <a:pt x="17" y="6"/>
                    </a:cubicBezTo>
                    <a:cubicBezTo>
                      <a:pt x="15" y="5"/>
                      <a:pt x="13" y="6"/>
                      <a:pt x="11" y="7"/>
                    </a:cubicBezTo>
                    <a:cubicBezTo>
                      <a:pt x="10" y="5"/>
                      <a:pt x="10" y="1"/>
                      <a:pt x="7" y="0"/>
                    </a:cubicBezTo>
                    <a:cubicBezTo>
                      <a:pt x="6" y="0"/>
                      <a:pt x="5" y="2"/>
                      <a:pt x="6" y="2"/>
                    </a:cubicBezTo>
                    <a:cubicBezTo>
                      <a:pt x="7" y="3"/>
                      <a:pt x="7" y="5"/>
                      <a:pt x="8" y="6"/>
                    </a:cubicBezTo>
                    <a:cubicBezTo>
                      <a:pt x="8" y="6"/>
                      <a:pt x="8" y="7"/>
                      <a:pt x="8" y="8"/>
                    </a:cubicBezTo>
                    <a:cubicBezTo>
                      <a:pt x="7" y="9"/>
                      <a:pt x="5" y="10"/>
                      <a:pt x="4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2" y="15"/>
                      <a:pt x="3" y="15"/>
                      <a:pt x="4" y="14"/>
                    </a:cubicBezTo>
                    <a:cubicBezTo>
                      <a:pt x="6" y="13"/>
                      <a:pt x="7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4"/>
                      <a:pt x="10" y="15"/>
                    </a:cubicBezTo>
                    <a:cubicBezTo>
                      <a:pt x="10" y="17"/>
                      <a:pt x="10" y="19"/>
                      <a:pt x="11" y="19"/>
                    </a:cubicBezTo>
                    <a:cubicBezTo>
                      <a:pt x="11" y="20"/>
                      <a:pt x="12" y="20"/>
                      <a:pt x="12" y="19"/>
                    </a:cubicBezTo>
                    <a:cubicBezTo>
                      <a:pt x="13" y="18"/>
                      <a:pt x="12" y="18"/>
                      <a:pt x="1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84"/>
              <p:cNvSpPr/>
              <p:nvPr/>
            </p:nvSpPr>
            <p:spPr bwMode="auto">
              <a:xfrm>
                <a:off x="1168" y="1097"/>
                <a:ext cx="9" cy="4"/>
              </a:xfrm>
              <a:custGeom>
                <a:avLst/>
                <a:gdLst>
                  <a:gd name="T0" fmla="*/ 11 w 12"/>
                  <a:gd name="T1" fmla="*/ 3 h 5"/>
                  <a:gd name="T2" fmla="*/ 9 w 12"/>
                  <a:gd name="T3" fmla="*/ 2 h 5"/>
                  <a:gd name="T4" fmla="*/ 7 w 12"/>
                  <a:gd name="T5" fmla="*/ 2 h 5"/>
                  <a:gd name="T6" fmla="*/ 4 w 12"/>
                  <a:gd name="T7" fmla="*/ 1 h 5"/>
                  <a:gd name="T8" fmla="*/ 1 w 12"/>
                  <a:gd name="T9" fmla="*/ 0 h 5"/>
                  <a:gd name="T10" fmla="*/ 1 w 12"/>
                  <a:gd name="T11" fmla="*/ 1 h 5"/>
                  <a:gd name="T12" fmla="*/ 5 w 12"/>
                  <a:gd name="T13" fmla="*/ 4 h 5"/>
                  <a:gd name="T14" fmla="*/ 7 w 12"/>
                  <a:gd name="T15" fmla="*/ 4 h 5"/>
                  <a:gd name="T16" fmla="*/ 10 w 12"/>
                  <a:gd name="T17" fmla="*/ 5 h 5"/>
                  <a:gd name="T18" fmla="*/ 11 w 12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">
                    <a:moveTo>
                      <a:pt x="11" y="3"/>
                    </a:moveTo>
                    <a:cubicBezTo>
                      <a:pt x="10" y="3"/>
                      <a:pt x="10" y="2"/>
                      <a:pt x="9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3"/>
                      <a:pt x="3" y="3"/>
                      <a:pt x="5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8" y="5"/>
                      <a:pt x="9" y="4"/>
                      <a:pt x="10" y="5"/>
                    </a:cubicBezTo>
                    <a:cubicBezTo>
                      <a:pt x="11" y="5"/>
                      <a:pt x="12" y="4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85"/>
              <p:cNvSpPr/>
              <p:nvPr/>
            </p:nvSpPr>
            <p:spPr bwMode="auto">
              <a:xfrm>
                <a:off x="1174" y="1091"/>
                <a:ext cx="13" cy="18"/>
              </a:xfrm>
              <a:custGeom>
                <a:avLst/>
                <a:gdLst>
                  <a:gd name="T0" fmla="*/ 11 w 17"/>
                  <a:gd name="T1" fmla="*/ 21 h 24"/>
                  <a:gd name="T2" fmla="*/ 7 w 17"/>
                  <a:gd name="T3" fmla="*/ 19 h 24"/>
                  <a:gd name="T4" fmla="*/ 5 w 17"/>
                  <a:gd name="T5" fmla="*/ 18 h 24"/>
                  <a:gd name="T6" fmla="*/ 5 w 17"/>
                  <a:gd name="T7" fmla="*/ 18 h 24"/>
                  <a:gd name="T8" fmla="*/ 6 w 17"/>
                  <a:gd name="T9" fmla="*/ 17 h 24"/>
                  <a:gd name="T10" fmla="*/ 9 w 17"/>
                  <a:gd name="T11" fmla="*/ 15 h 24"/>
                  <a:gd name="T12" fmla="*/ 14 w 17"/>
                  <a:gd name="T13" fmla="*/ 11 h 24"/>
                  <a:gd name="T14" fmla="*/ 16 w 17"/>
                  <a:gd name="T15" fmla="*/ 3 h 24"/>
                  <a:gd name="T16" fmla="*/ 8 w 17"/>
                  <a:gd name="T17" fmla="*/ 3 h 24"/>
                  <a:gd name="T18" fmla="*/ 9 w 17"/>
                  <a:gd name="T19" fmla="*/ 4 h 24"/>
                  <a:gd name="T20" fmla="*/ 14 w 17"/>
                  <a:gd name="T21" fmla="*/ 4 h 24"/>
                  <a:gd name="T22" fmla="*/ 13 w 17"/>
                  <a:gd name="T23" fmla="*/ 7 h 24"/>
                  <a:gd name="T24" fmla="*/ 11 w 17"/>
                  <a:gd name="T25" fmla="*/ 10 h 24"/>
                  <a:gd name="T26" fmla="*/ 5 w 17"/>
                  <a:gd name="T27" fmla="*/ 15 h 24"/>
                  <a:gd name="T28" fmla="*/ 2 w 17"/>
                  <a:gd name="T29" fmla="*/ 19 h 24"/>
                  <a:gd name="T30" fmla="*/ 6 w 17"/>
                  <a:gd name="T31" fmla="*/ 21 h 24"/>
                  <a:gd name="T32" fmla="*/ 10 w 17"/>
                  <a:gd name="T33" fmla="*/ 24 h 24"/>
                  <a:gd name="T34" fmla="*/ 11 w 17"/>
                  <a:gd name="T3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24">
                    <a:moveTo>
                      <a:pt x="11" y="21"/>
                    </a:moveTo>
                    <a:cubicBezTo>
                      <a:pt x="10" y="20"/>
                      <a:pt x="8" y="20"/>
                      <a:pt x="7" y="19"/>
                    </a:cubicBezTo>
                    <a:cubicBezTo>
                      <a:pt x="6" y="19"/>
                      <a:pt x="6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7"/>
                      <a:pt x="6" y="17"/>
                    </a:cubicBezTo>
                    <a:cubicBezTo>
                      <a:pt x="7" y="16"/>
                      <a:pt x="8" y="16"/>
                      <a:pt x="9" y="15"/>
                    </a:cubicBezTo>
                    <a:cubicBezTo>
                      <a:pt x="10" y="14"/>
                      <a:pt x="12" y="12"/>
                      <a:pt x="14" y="11"/>
                    </a:cubicBezTo>
                    <a:cubicBezTo>
                      <a:pt x="15" y="9"/>
                      <a:pt x="17" y="6"/>
                      <a:pt x="16" y="3"/>
                    </a:cubicBezTo>
                    <a:cubicBezTo>
                      <a:pt x="14" y="1"/>
                      <a:pt x="9" y="0"/>
                      <a:pt x="8" y="3"/>
                    </a:cubicBezTo>
                    <a:cubicBezTo>
                      <a:pt x="8" y="4"/>
                      <a:pt x="9" y="5"/>
                      <a:pt x="9" y="4"/>
                    </a:cubicBezTo>
                    <a:cubicBezTo>
                      <a:pt x="10" y="3"/>
                      <a:pt x="12" y="2"/>
                      <a:pt x="14" y="4"/>
                    </a:cubicBezTo>
                    <a:cubicBezTo>
                      <a:pt x="14" y="5"/>
                      <a:pt x="14" y="6"/>
                      <a:pt x="13" y="7"/>
                    </a:cubicBezTo>
                    <a:cubicBezTo>
                      <a:pt x="13" y="8"/>
                      <a:pt x="12" y="9"/>
                      <a:pt x="11" y="10"/>
                    </a:cubicBezTo>
                    <a:cubicBezTo>
                      <a:pt x="9" y="12"/>
                      <a:pt x="7" y="13"/>
                      <a:pt x="5" y="15"/>
                    </a:cubicBezTo>
                    <a:cubicBezTo>
                      <a:pt x="4" y="16"/>
                      <a:pt x="0" y="17"/>
                      <a:pt x="2" y="19"/>
                    </a:cubicBezTo>
                    <a:cubicBezTo>
                      <a:pt x="3" y="20"/>
                      <a:pt x="4" y="21"/>
                      <a:pt x="6" y="21"/>
                    </a:cubicBezTo>
                    <a:cubicBezTo>
                      <a:pt x="7" y="22"/>
                      <a:pt x="8" y="23"/>
                      <a:pt x="10" y="24"/>
                    </a:cubicBezTo>
                    <a:cubicBezTo>
                      <a:pt x="11" y="24"/>
                      <a:pt x="13" y="22"/>
                      <a:pt x="1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6"/>
              <p:cNvSpPr/>
              <p:nvPr/>
            </p:nvSpPr>
            <p:spPr bwMode="auto">
              <a:xfrm>
                <a:off x="1182" y="1098"/>
                <a:ext cx="14" cy="19"/>
              </a:xfrm>
              <a:custGeom>
                <a:avLst/>
                <a:gdLst>
                  <a:gd name="T0" fmla="*/ 17 w 19"/>
                  <a:gd name="T1" fmla="*/ 6 h 25"/>
                  <a:gd name="T2" fmla="*/ 12 w 19"/>
                  <a:gd name="T3" fmla="*/ 10 h 25"/>
                  <a:gd name="T4" fmla="*/ 12 w 19"/>
                  <a:gd name="T5" fmla="*/ 10 h 25"/>
                  <a:gd name="T6" fmla="*/ 12 w 19"/>
                  <a:gd name="T7" fmla="*/ 8 h 25"/>
                  <a:gd name="T8" fmla="*/ 12 w 19"/>
                  <a:gd name="T9" fmla="*/ 7 h 25"/>
                  <a:gd name="T10" fmla="*/ 12 w 19"/>
                  <a:gd name="T11" fmla="*/ 4 h 25"/>
                  <a:gd name="T12" fmla="*/ 10 w 19"/>
                  <a:gd name="T13" fmla="*/ 0 h 25"/>
                  <a:gd name="T14" fmla="*/ 9 w 19"/>
                  <a:gd name="T15" fmla="*/ 2 h 25"/>
                  <a:gd name="T16" fmla="*/ 9 w 19"/>
                  <a:gd name="T17" fmla="*/ 4 h 25"/>
                  <a:gd name="T18" fmla="*/ 9 w 19"/>
                  <a:gd name="T19" fmla="*/ 8 h 25"/>
                  <a:gd name="T20" fmla="*/ 10 w 19"/>
                  <a:gd name="T21" fmla="*/ 12 h 25"/>
                  <a:gd name="T22" fmla="*/ 7 w 19"/>
                  <a:gd name="T23" fmla="*/ 14 h 25"/>
                  <a:gd name="T24" fmla="*/ 3 w 19"/>
                  <a:gd name="T25" fmla="*/ 18 h 25"/>
                  <a:gd name="T26" fmla="*/ 0 w 19"/>
                  <a:gd name="T27" fmla="*/ 23 h 25"/>
                  <a:gd name="T28" fmla="*/ 2 w 19"/>
                  <a:gd name="T29" fmla="*/ 24 h 25"/>
                  <a:gd name="T30" fmla="*/ 5 w 19"/>
                  <a:gd name="T31" fmla="*/ 20 h 25"/>
                  <a:gd name="T32" fmla="*/ 10 w 19"/>
                  <a:gd name="T33" fmla="*/ 16 h 25"/>
                  <a:gd name="T34" fmla="*/ 14 w 19"/>
                  <a:gd name="T35" fmla="*/ 12 h 25"/>
                  <a:gd name="T36" fmla="*/ 18 w 19"/>
                  <a:gd name="T37" fmla="*/ 7 h 25"/>
                  <a:gd name="T38" fmla="*/ 17 w 19"/>
                  <a:gd name="T3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5">
                    <a:moveTo>
                      <a:pt x="17" y="6"/>
                    </a:move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3"/>
                      <a:pt x="11" y="1"/>
                      <a:pt x="10" y="0"/>
                    </a:cubicBezTo>
                    <a:cubicBezTo>
                      <a:pt x="9" y="0"/>
                      <a:pt x="8" y="1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9" y="9"/>
                      <a:pt x="9" y="11"/>
                      <a:pt x="10" y="12"/>
                    </a:cubicBezTo>
                    <a:cubicBezTo>
                      <a:pt x="9" y="12"/>
                      <a:pt x="8" y="13"/>
                      <a:pt x="7" y="14"/>
                    </a:cubicBezTo>
                    <a:cubicBezTo>
                      <a:pt x="6" y="15"/>
                      <a:pt x="4" y="17"/>
                      <a:pt x="3" y="18"/>
                    </a:cubicBezTo>
                    <a:cubicBezTo>
                      <a:pt x="2" y="20"/>
                      <a:pt x="0" y="21"/>
                      <a:pt x="0" y="23"/>
                    </a:cubicBezTo>
                    <a:cubicBezTo>
                      <a:pt x="0" y="24"/>
                      <a:pt x="1" y="25"/>
                      <a:pt x="2" y="24"/>
                    </a:cubicBezTo>
                    <a:cubicBezTo>
                      <a:pt x="3" y="23"/>
                      <a:pt x="4" y="21"/>
                      <a:pt x="5" y="20"/>
                    </a:cubicBezTo>
                    <a:cubicBezTo>
                      <a:pt x="7" y="18"/>
                      <a:pt x="8" y="17"/>
                      <a:pt x="10" y="16"/>
                    </a:cubicBezTo>
                    <a:cubicBezTo>
                      <a:pt x="11" y="14"/>
                      <a:pt x="12" y="13"/>
                      <a:pt x="14" y="12"/>
                    </a:cubicBezTo>
                    <a:cubicBezTo>
                      <a:pt x="15" y="11"/>
                      <a:pt x="17" y="9"/>
                      <a:pt x="18" y="7"/>
                    </a:cubicBezTo>
                    <a:cubicBezTo>
                      <a:pt x="19" y="6"/>
                      <a:pt x="18" y="5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87"/>
              <p:cNvSpPr/>
              <p:nvPr/>
            </p:nvSpPr>
            <p:spPr bwMode="auto">
              <a:xfrm>
                <a:off x="1198" y="1093"/>
                <a:ext cx="8" cy="11"/>
              </a:xfrm>
              <a:custGeom>
                <a:avLst/>
                <a:gdLst>
                  <a:gd name="T0" fmla="*/ 9 w 10"/>
                  <a:gd name="T1" fmla="*/ 12 h 14"/>
                  <a:gd name="T2" fmla="*/ 6 w 10"/>
                  <a:gd name="T3" fmla="*/ 11 h 14"/>
                  <a:gd name="T4" fmla="*/ 3 w 10"/>
                  <a:gd name="T5" fmla="*/ 10 h 14"/>
                  <a:gd name="T6" fmla="*/ 6 w 10"/>
                  <a:gd name="T7" fmla="*/ 8 h 14"/>
                  <a:gd name="T8" fmla="*/ 9 w 10"/>
                  <a:gd name="T9" fmla="*/ 3 h 14"/>
                  <a:gd name="T10" fmla="*/ 6 w 10"/>
                  <a:gd name="T11" fmla="*/ 0 h 14"/>
                  <a:gd name="T12" fmla="*/ 2 w 10"/>
                  <a:gd name="T13" fmla="*/ 4 h 14"/>
                  <a:gd name="T14" fmla="*/ 3 w 10"/>
                  <a:gd name="T15" fmla="*/ 5 h 14"/>
                  <a:gd name="T16" fmla="*/ 6 w 10"/>
                  <a:gd name="T17" fmla="*/ 2 h 14"/>
                  <a:gd name="T18" fmla="*/ 6 w 10"/>
                  <a:gd name="T19" fmla="*/ 5 h 14"/>
                  <a:gd name="T20" fmla="*/ 0 w 10"/>
                  <a:gd name="T21" fmla="*/ 10 h 14"/>
                  <a:gd name="T22" fmla="*/ 0 w 10"/>
                  <a:gd name="T23" fmla="*/ 11 h 14"/>
                  <a:gd name="T24" fmla="*/ 4 w 10"/>
                  <a:gd name="T25" fmla="*/ 13 h 14"/>
                  <a:gd name="T26" fmla="*/ 6 w 10"/>
                  <a:gd name="T27" fmla="*/ 14 h 14"/>
                  <a:gd name="T28" fmla="*/ 9 w 10"/>
                  <a:gd name="T29" fmla="*/ 14 h 14"/>
                  <a:gd name="T30" fmla="*/ 9 w 10"/>
                  <a:gd name="T31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4">
                    <a:moveTo>
                      <a:pt x="9" y="12"/>
                    </a:moveTo>
                    <a:cubicBezTo>
                      <a:pt x="9" y="11"/>
                      <a:pt x="7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9"/>
                      <a:pt x="5" y="9"/>
                      <a:pt x="6" y="8"/>
                    </a:cubicBezTo>
                    <a:cubicBezTo>
                      <a:pt x="7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6" y="0"/>
                    </a:cubicBezTo>
                    <a:cubicBezTo>
                      <a:pt x="4" y="0"/>
                      <a:pt x="3" y="3"/>
                      <a:pt x="2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4" y="4"/>
                      <a:pt x="5" y="2"/>
                      <a:pt x="6" y="2"/>
                    </a:cubicBezTo>
                    <a:cubicBezTo>
                      <a:pt x="7" y="3"/>
                      <a:pt x="7" y="4"/>
                      <a:pt x="6" y="5"/>
                    </a:cubicBezTo>
                    <a:cubicBezTo>
                      <a:pt x="4" y="7"/>
                      <a:pt x="2" y="8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1" y="13"/>
                      <a:pt x="2" y="13"/>
                      <a:pt x="4" y="13"/>
                    </a:cubicBezTo>
                    <a:cubicBezTo>
                      <a:pt x="5" y="13"/>
                      <a:pt x="5" y="13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0" y="13"/>
                      <a:pt x="10" y="12"/>
                      <a:pt x="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888"/>
              <p:cNvSpPr>
                <a:spLocks noEditPoints="1"/>
              </p:cNvSpPr>
              <p:nvPr/>
            </p:nvSpPr>
            <p:spPr bwMode="auto">
              <a:xfrm>
                <a:off x="1006" y="523"/>
                <a:ext cx="98" cy="83"/>
              </a:xfrm>
              <a:custGeom>
                <a:avLst/>
                <a:gdLst>
                  <a:gd name="T0" fmla="*/ 112 w 128"/>
                  <a:gd name="T1" fmla="*/ 12 h 109"/>
                  <a:gd name="T2" fmla="*/ 105 w 128"/>
                  <a:gd name="T3" fmla="*/ 8 h 109"/>
                  <a:gd name="T4" fmla="*/ 81 w 128"/>
                  <a:gd name="T5" fmla="*/ 9 h 109"/>
                  <a:gd name="T6" fmla="*/ 53 w 128"/>
                  <a:gd name="T7" fmla="*/ 3 h 109"/>
                  <a:gd name="T8" fmla="*/ 28 w 128"/>
                  <a:gd name="T9" fmla="*/ 21 h 109"/>
                  <a:gd name="T10" fmla="*/ 13 w 128"/>
                  <a:gd name="T11" fmla="*/ 27 h 109"/>
                  <a:gd name="T12" fmla="*/ 0 w 128"/>
                  <a:gd name="T13" fmla="*/ 35 h 109"/>
                  <a:gd name="T14" fmla="*/ 6 w 128"/>
                  <a:gd name="T15" fmla="*/ 67 h 109"/>
                  <a:gd name="T16" fmla="*/ 20 w 128"/>
                  <a:gd name="T17" fmla="*/ 105 h 109"/>
                  <a:gd name="T18" fmla="*/ 31 w 128"/>
                  <a:gd name="T19" fmla="*/ 106 h 109"/>
                  <a:gd name="T20" fmla="*/ 70 w 128"/>
                  <a:gd name="T21" fmla="*/ 93 h 109"/>
                  <a:gd name="T22" fmla="*/ 118 w 128"/>
                  <a:gd name="T23" fmla="*/ 84 h 109"/>
                  <a:gd name="T24" fmla="*/ 125 w 128"/>
                  <a:gd name="T25" fmla="*/ 74 h 109"/>
                  <a:gd name="T26" fmla="*/ 63 w 128"/>
                  <a:gd name="T27" fmla="*/ 4 h 109"/>
                  <a:gd name="T28" fmla="*/ 41 w 128"/>
                  <a:gd name="T29" fmla="*/ 19 h 109"/>
                  <a:gd name="T30" fmla="*/ 3 w 128"/>
                  <a:gd name="T31" fmla="*/ 35 h 109"/>
                  <a:gd name="T32" fmla="*/ 54 w 128"/>
                  <a:gd name="T33" fmla="*/ 20 h 109"/>
                  <a:gd name="T34" fmla="*/ 106 w 128"/>
                  <a:gd name="T35" fmla="*/ 10 h 109"/>
                  <a:gd name="T36" fmla="*/ 115 w 128"/>
                  <a:gd name="T37" fmla="*/ 37 h 109"/>
                  <a:gd name="T38" fmla="*/ 80 w 128"/>
                  <a:gd name="T39" fmla="*/ 53 h 109"/>
                  <a:gd name="T40" fmla="*/ 79 w 128"/>
                  <a:gd name="T41" fmla="*/ 55 h 109"/>
                  <a:gd name="T42" fmla="*/ 41 w 128"/>
                  <a:gd name="T43" fmla="*/ 62 h 109"/>
                  <a:gd name="T44" fmla="*/ 31 w 128"/>
                  <a:gd name="T45" fmla="*/ 66 h 109"/>
                  <a:gd name="T46" fmla="*/ 11 w 128"/>
                  <a:gd name="T47" fmla="*/ 68 h 109"/>
                  <a:gd name="T48" fmla="*/ 89 w 128"/>
                  <a:gd name="T49" fmla="*/ 61 h 109"/>
                  <a:gd name="T50" fmla="*/ 87 w 128"/>
                  <a:gd name="T51" fmla="*/ 58 h 109"/>
                  <a:gd name="T52" fmla="*/ 92 w 128"/>
                  <a:gd name="T53" fmla="*/ 60 h 109"/>
                  <a:gd name="T54" fmla="*/ 96 w 128"/>
                  <a:gd name="T55" fmla="*/ 63 h 109"/>
                  <a:gd name="T56" fmla="*/ 92 w 128"/>
                  <a:gd name="T57" fmla="*/ 52 h 109"/>
                  <a:gd name="T58" fmla="*/ 92 w 128"/>
                  <a:gd name="T59" fmla="*/ 51 h 109"/>
                  <a:gd name="T60" fmla="*/ 85 w 128"/>
                  <a:gd name="T61" fmla="*/ 57 h 109"/>
                  <a:gd name="T62" fmla="*/ 92 w 128"/>
                  <a:gd name="T63" fmla="*/ 65 h 109"/>
                  <a:gd name="T64" fmla="*/ 95 w 128"/>
                  <a:gd name="T65" fmla="*/ 55 h 109"/>
                  <a:gd name="T66" fmla="*/ 96 w 128"/>
                  <a:gd name="T67" fmla="*/ 53 h 109"/>
                  <a:gd name="T68" fmla="*/ 107 w 128"/>
                  <a:gd name="T69" fmla="*/ 65 h 109"/>
                  <a:gd name="T70" fmla="*/ 83 w 128"/>
                  <a:gd name="T71" fmla="*/ 57 h 109"/>
                  <a:gd name="T72" fmla="*/ 33 w 128"/>
                  <a:gd name="T73" fmla="*/ 67 h 109"/>
                  <a:gd name="T74" fmla="*/ 44 w 128"/>
                  <a:gd name="T75" fmla="*/ 66 h 109"/>
                  <a:gd name="T76" fmla="*/ 42 w 128"/>
                  <a:gd name="T77" fmla="*/ 78 h 109"/>
                  <a:gd name="T78" fmla="*/ 36 w 128"/>
                  <a:gd name="T79" fmla="*/ 72 h 109"/>
                  <a:gd name="T80" fmla="*/ 41 w 128"/>
                  <a:gd name="T81" fmla="*/ 71 h 109"/>
                  <a:gd name="T82" fmla="*/ 37 w 128"/>
                  <a:gd name="T83" fmla="*/ 74 h 109"/>
                  <a:gd name="T84" fmla="*/ 38 w 128"/>
                  <a:gd name="T85" fmla="*/ 79 h 109"/>
                  <a:gd name="T86" fmla="*/ 45 w 128"/>
                  <a:gd name="T87" fmla="*/ 77 h 109"/>
                  <a:gd name="T88" fmla="*/ 35 w 128"/>
                  <a:gd name="T89" fmla="*/ 73 h 109"/>
                  <a:gd name="T90" fmla="*/ 35 w 128"/>
                  <a:gd name="T91" fmla="*/ 74 h 109"/>
                  <a:gd name="T92" fmla="*/ 46 w 128"/>
                  <a:gd name="T93" fmla="*/ 78 h 109"/>
                  <a:gd name="T94" fmla="*/ 45 w 128"/>
                  <a:gd name="T95" fmla="*/ 70 h 109"/>
                  <a:gd name="T96" fmla="*/ 54 w 128"/>
                  <a:gd name="T97" fmla="*/ 64 h 109"/>
                  <a:gd name="T98" fmla="*/ 58 w 128"/>
                  <a:gd name="T99" fmla="*/ 80 h 109"/>
                  <a:gd name="T100" fmla="*/ 25 w 128"/>
                  <a:gd name="T101" fmla="*/ 71 h 109"/>
                  <a:gd name="T102" fmla="*/ 34 w 128"/>
                  <a:gd name="T103" fmla="*/ 70 h 109"/>
                  <a:gd name="T104" fmla="*/ 117 w 128"/>
                  <a:gd name="T105" fmla="*/ 74 h 109"/>
                  <a:gd name="T106" fmla="*/ 112 w 128"/>
                  <a:gd name="T107" fmla="*/ 80 h 109"/>
                  <a:gd name="T108" fmla="*/ 36 w 128"/>
                  <a:gd name="T109" fmla="*/ 99 h 109"/>
                  <a:gd name="T110" fmla="*/ 22 w 128"/>
                  <a:gd name="T111" fmla="*/ 72 h 109"/>
                  <a:gd name="T112" fmla="*/ 55 w 128"/>
                  <a:gd name="T113" fmla="*/ 84 h 109"/>
                  <a:gd name="T114" fmla="*/ 77 w 128"/>
                  <a:gd name="T115" fmla="*/ 68 h 109"/>
                  <a:gd name="T116" fmla="*/ 109 w 128"/>
                  <a:gd name="T117" fmla="*/ 58 h 109"/>
                  <a:gd name="T118" fmla="*/ 122 w 128"/>
                  <a:gd name="T119" fmla="*/ 5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8" h="109">
                    <a:moveTo>
                      <a:pt x="123" y="53"/>
                    </a:moveTo>
                    <a:cubicBezTo>
                      <a:pt x="122" y="49"/>
                      <a:pt x="121" y="46"/>
                      <a:pt x="120" y="43"/>
                    </a:cubicBezTo>
                    <a:cubicBezTo>
                      <a:pt x="120" y="41"/>
                      <a:pt x="119" y="39"/>
                      <a:pt x="118" y="37"/>
                    </a:cubicBezTo>
                    <a:cubicBezTo>
                      <a:pt x="118" y="35"/>
                      <a:pt x="117" y="33"/>
                      <a:pt x="117" y="31"/>
                    </a:cubicBezTo>
                    <a:cubicBezTo>
                      <a:pt x="116" y="26"/>
                      <a:pt x="114" y="22"/>
                      <a:pt x="113" y="18"/>
                    </a:cubicBezTo>
                    <a:cubicBezTo>
                      <a:pt x="113" y="16"/>
                      <a:pt x="112" y="14"/>
                      <a:pt x="112" y="12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1"/>
                      <a:pt x="112" y="10"/>
                      <a:pt x="112" y="10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9"/>
                      <a:pt x="110" y="9"/>
                      <a:pt x="110" y="9"/>
                    </a:cubicBezTo>
                    <a:cubicBezTo>
                      <a:pt x="109" y="8"/>
                      <a:pt x="108" y="8"/>
                      <a:pt x="108" y="7"/>
                    </a:cubicBezTo>
                    <a:cubicBezTo>
                      <a:pt x="107" y="8"/>
                      <a:pt x="106" y="8"/>
                      <a:pt x="105" y="8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4" y="7"/>
                      <a:pt x="102" y="7"/>
                      <a:pt x="101" y="7"/>
                    </a:cubicBezTo>
                    <a:cubicBezTo>
                      <a:pt x="101" y="7"/>
                      <a:pt x="100" y="8"/>
                      <a:pt x="100" y="8"/>
                    </a:cubicBezTo>
                    <a:cubicBezTo>
                      <a:pt x="98" y="8"/>
                      <a:pt x="96" y="8"/>
                      <a:pt x="94" y="8"/>
                    </a:cubicBezTo>
                    <a:cubicBezTo>
                      <a:pt x="91" y="9"/>
                      <a:pt x="89" y="9"/>
                      <a:pt x="86" y="9"/>
                    </a:cubicBezTo>
                    <a:cubicBezTo>
                      <a:pt x="85" y="10"/>
                      <a:pt x="83" y="10"/>
                      <a:pt x="82" y="10"/>
                    </a:cubicBezTo>
                    <a:cubicBezTo>
                      <a:pt x="82" y="10"/>
                      <a:pt x="81" y="9"/>
                      <a:pt x="81" y="9"/>
                    </a:cubicBezTo>
                    <a:cubicBezTo>
                      <a:pt x="80" y="9"/>
                      <a:pt x="79" y="9"/>
                      <a:pt x="78" y="9"/>
                    </a:cubicBezTo>
                    <a:cubicBezTo>
                      <a:pt x="78" y="9"/>
                      <a:pt x="77" y="8"/>
                      <a:pt x="77" y="9"/>
                    </a:cubicBezTo>
                    <a:cubicBezTo>
                      <a:pt x="76" y="9"/>
                      <a:pt x="74" y="9"/>
                      <a:pt x="73" y="9"/>
                    </a:cubicBezTo>
                    <a:cubicBezTo>
                      <a:pt x="73" y="9"/>
                      <a:pt x="72" y="8"/>
                      <a:pt x="72" y="7"/>
                    </a:cubicBezTo>
                    <a:cubicBezTo>
                      <a:pt x="72" y="6"/>
                      <a:pt x="71" y="5"/>
                      <a:pt x="70" y="4"/>
                    </a:cubicBezTo>
                    <a:cubicBezTo>
                      <a:pt x="68" y="2"/>
                      <a:pt x="67" y="0"/>
                      <a:pt x="64" y="0"/>
                    </a:cubicBezTo>
                    <a:cubicBezTo>
                      <a:pt x="60" y="1"/>
                      <a:pt x="57" y="2"/>
                      <a:pt x="53" y="3"/>
                    </a:cubicBezTo>
                    <a:cubicBezTo>
                      <a:pt x="50" y="4"/>
                      <a:pt x="46" y="4"/>
                      <a:pt x="44" y="6"/>
                    </a:cubicBezTo>
                    <a:cubicBezTo>
                      <a:pt x="41" y="7"/>
                      <a:pt x="38" y="8"/>
                      <a:pt x="37" y="10"/>
                    </a:cubicBezTo>
                    <a:cubicBezTo>
                      <a:pt x="35" y="12"/>
                      <a:pt x="36" y="15"/>
                      <a:pt x="36" y="18"/>
                    </a:cubicBezTo>
                    <a:cubicBezTo>
                      <a:pt x="36" y="19"/>
                      <a:pt x="35" y="20"/>
                      <a:pt x="34" y="20"/>
                    </a:cubicBezTo>
                    <a:cubicBezTo>
                      <a:pt x="34" y="20"/>
                      <a:pt x="34" y="20"/>
                      <a:pt x="33" y="19"/>
                    </a:cubicBezTo>
                    <a:cubicBezTo>
                      <a:pt x="32" y="19"/>
                      <a:pt x="31" y="19"/>
                      <a:pt x="31" y="19"/>
                    </a:cubicBezTo>
                    <a:cubicBezTo>
                      <a:pt x="30" y="20"/>
                      <a:pt x="29" y="20"/>
                      <a:pt x="28" y="21"/>
                    </a:cubicBezTo>
                    <a:cubicBezTo>
                      <a:pt x="28" y="21"/>
                      <a:pt x="27" y="21"/>
                      <a:pt x="26" y="21"/>
                    </a:cubicBezTo>
                    <a:cubicBezTo>
                      <a:pt x="25" y="22"/>
                      <a:pt x="26" y="23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4"/>
                      <a:pt x="23" y="24"/>
                      <a:pt x="21" y="25"/>
                    </a:cubicBezTo>
                    <a:cubicBezTo>
                      <a:pt x="21" y="25"/>
                      <a:pt x="20" y="25"/>
                      <a:pt x="20" y="25"/>
                    </a:cubicBezTo>
                    <a:cubicBezTo>
                      <a:pt x="18" y="25"/>
                      <a:pt x="16" y="27"/>
                      <a:pt x="14" y="27"/>
                    </a:cubicBezTo>
                    <a:cubicBezTo>
                      <a:pt x="14" y="27"/>
                      <a:pt x="13" y="27"/>
                      <a:pt x="13" y="27"/>
                    </a:cubicBezTo>
                    <a:cubicBezTo>
                      <a:pt x="12" y="27"/>
                      <a:pt x="12" y="28"/>
                      <a:pt x="12" y="28"/>
                    </a:cubicBezTo>
                    <a:cubicBezTo>
                      <a:pt x="10" y="28"/>
                      <a:pt x="9" y="29"/>
                      <a:pt x="8" y="29"/>
                    </a:cubicBezTo>
                    <a:cubicBezTo>
                      <a:pt x="6" y="29"/>
                      <a:pt x="5" y="30"/>
                      <a:pt x="4" y="31"/>
                    </a:cubicBezTo>
                    <a:cubicBezTo>
                      <a:pt x="4" y="31"/>
                      <a:pt x="3" y="31"/>
                      <a:pt x="2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3"/>
                      <a:pt x="0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0" y="38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1" y="43"/>
                      <a:pt x="2" y="46"/>
                      <a:pt x="2" y="49"/>
                    </a:cubicBezTo>
                    <a:cubicBezTo>
                      <a:pt x="3" y="55"/>
                      <a:pt x="5" y="60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7" y="72"/>
                      <a:pt x="9" y="77"/>
                      <a:pt x="10" y="83"/>
                    </a:cubicBezTo>
                    <a:cubicBezTo>
                      <a:pt x="11" y="85"/>
                      <a:pt x="11" y="88"/>
                      <a:pt x="13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1" y="91"/>
                      <a:pt x="11" y="92"/>
                      <a:pt x="12" y="93"/>
                    </a:cubicBezTo>
                    <a:cubicBezTo>
                      <a:pt x="12" y="95"/>
                      <a:pt x="13" y="97"/>
                      <a:pt x="15" y="99"/>
                    </a:cubicBezTo>
                    <a:cubicBezTo>
                      <a:pt x="16" y="102"/>
                      <a:pt x="18" y="104"/>
                      <a:pt x="20" y="105"/>
                    </a:cubicBezTo>
                    <a:cubicBezTo>
                      <a:pt x="22" y="105"/>
                      <a:pt x="23" y="105"/>
                      <a:pt x="24" y="105"/>
                    </a:cubicBezTo>
                    <a:cubicBezTo>
                      <a:pt x="24" y="106"/>
                      <a:pt x="25" y="107"/>
                      <a:pt x="26" y="107"/>
                    </a:cubicBezTo>
                    <a:cubicBezTo>
                      <a:pt x="26" y="108"/>
                      <a:pt x="28" y="109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30" y="107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32" y="103"/>
                      <a:pt x="33" y="103"/>
                      <a:pt x="33" y="102"/>
                    </a:cubicBezTo>
                    <a:cubicBezTo>
                      <a:pt x="35" y="102"/>
                      <a:pt x="37" y="101"/>
                      <a:pt x="39" y="101"/>
                    </a:cubicBezTo>
                    <a:cubicBezTo>
                      <a:pt x="43" y="101"/>
                      <a:pt x="47" y="99"/>
                      <a:pt x="52" y="98"/>
                    </a:cubicBezTo>
                    <a:cubicBezTo>
                      <a:pt x="56" y="97"/>
                      <a:pt x="60" y="96"/>
                      <a:pt x="64" y="95"/>
                    </a:cubicBezTo>
                    <a:cubicBezTo>
                      <a:pt x="66" y="94"/>
                      <a:pt x="68" y="94"/>
                      <a:pt x="70" y="93"/>
                    </a:cubicBezTo>
                    <a:cubicBezTo>
                      <a:pt x="72" y="93"/>
                      <a:pt x="74" y="92"/>
                      <a:pt x="76" y="91"/>
                    </a:cubicBezTo>
                    <a:cubicBezTo>
                      <a:pt x="80" y="90"/>
                      <a:pt x="84" y="89"/>
                      <a:pt x="87" y="88"/>
                    </a:cubicBezTo>
                    <a:cubicBezTo>
                      <a:pt x="92" y="87"/>
                      <a:pt x="97" y="86"/>
                      <a:pt x="102" y="85"/>
                    </a:cubicBezTo>
                    <a:cubicBezTo>
                      <a:pt x="105" y="84"/>
                      <a:pt x="109" y="83"/>
                      <a:pt x="113" y="82"/>
                    </a:cubicBezTo>
                    <a:cubicBezTo>
                      <a:pt x="113" y="82"/>
                      <a:pt x="113" y="83"/>
                      <a:pt x="113" y="83"/>
                    </a:cubicBezTo>
                    <a:cubicBezTo>
                      <a:pt x="112" y="84"/>
                      <a:pt x="113" y="85"/>
                      <a:pt x="115" y="85"/>
                    </a:cubicBezTo>
                    <a:cubicBezTo>
                      <a:pt x="116" y="85"/>
                      <a:pt x="117" y="84"/>
                      <a:pt x="118" y="84"/>
                    </a:cubicBezTo>
                    <a:cubicBezTo>
                      <a:pt x="118" y="84"/>
                      <a:pt x="118" y="84"/>
                      <a:pt x="118" y="84"/>
                    </a:cubicBezTo>
                    <a:cubicBezTo>
                      <a:pt x="118" y="84"/>
                      <a:pt x="119" y="84"/>
                      <a:pt x="119" y="84"/>
                    </a:cubicBezTo>
                    <a:cubicBezTo>
                      <a:pt x="120" y="84"/>
                      <a:pt x="120" y="82"/>
                      <a:pt x="120" y="82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20" y="81"/>
                      <a:pt x="119" y="81"/>
                      <a:pt x="119" y="80"/>
                    </a:cubicBezTo>
                    <a:cubicBezTo>
                      <a:pt x="122" y="79"/>
                      <a:pt x="124" y="77"/>
                      <a:pt x="125" y="75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8" y="67"/>
                      <a:pt x="125" y="59"/>
                      <a:pt x="123" y="53"/>
                    </a:cubicBezTo>
                    <a:close/>
                    <a:moveTo>
                      <a:pt x="39" y="17"/>
                    </a:moveTo>
                    <a:cubicBezTo>
                      <a:pt x="39" y="15"/>
                      <a:pt x="39" y="14"/>
                      <a:pt x="39" y="12"/>
                    </a:cubicBezTo>
                    <a:cubicBezTo>
                      <a:pt x="39" y="11"/>
                      <a:pt x="42" y="10"/>
                      <a:pt x="43" y="9"/>
                    </a:cubicBezTo>
                    <a:cubicBezTo>
                      <a:pt x="46" y="7"/>
                      <a:pt x="49" y="7"/>
                      <a:pt x="53" y="6"/>
                    </a:cubicBezTo>
                    <a:cubicBezTo>
                      <a:pt x="56" y="5"/>
                      <a:pt x="60" y="5"/>
                      <a:pt x="63" y="4"/>
                    </a:cubicBezTo>
                    <a:cubicBezTo>
                      <a:pt x="65" y="3"/>
                      <a:pt x="66" y="4"/>
                      <a:pt x="67" y="5"/>
                    </a:cubicBezTo>
                    <a:cubicBezTo>
                      <a:pt x="68" y="7"/>
                      <a:pt x="69" y="8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1"/>
                      <a:pt x="69" y="11"/>
                      <a:pt x="69" y="12"/>
                    </a:cubicBezTo>
                    <a:cubicBezTo>
                      <a:pt x="69" y="12"/>
                      <a:pt x="69" y="12"/>
                      <a:pt x="69" y="13"/>
                    </a:cubicBezTo>
                    <a:cubicBezTo>
                      <a:pt x="64" y="14"/>
                      <a:pt x="59" y="15"/>
                      <a:pt x="55" y="16"/>
                    </a:cubicBezTo>
                    <a:cubicBezTo>
                      <a:pt x="50" y="17"/>
                      <a:pt x="45" y="17"/>
                      <a:pt x="41" y="19"/>
                    </a:cubicBezTo>
                    <a:cubicBezTo>
                      <a:pt x="40" y="20"/>
                      <a:pt x="39" y="20"/>
                      <a:pt x="38" y="20"/>
                    </a:cubicBezTo>
                    <a:cubicBezTo>
                      <a:pt x="39" y="19"/>
                      <a:pt x="39" y="18"/>
                      <a:pt x="39" y="17"/>
                    </a:cubicBezTo>
                    <a:close/>
                    <a:moveTo>
                      <a:pt x="8" y="65"/>
                    </a:moveTo>
                    <a:cubicBezTo>
                      <a:pt x="7" y="60"/>
                      <a:pt x="6" y="54"/>
                      <a:pt x="4" y="49"/>
                    </a:cubicBezTo>
                    <a:cubicBezTo>
                      <a:pt x="4" y="46"/>
                      <a:pt x="4" y="44"/>
                      <a:pt x="3" y="41"/>
                    </a:cubicBezTo>
                    <a:cubicBezTo>
                      <a:pt x="3" y="40"/>
                      <a:pt x="3" y="39"/>
                      <a:pt x="3" y="38"/>
                    </a:cubicBezTo>
                    <a:cubicBezTo>
                      <a:pt x="3" y="37"/>
                      <a:pt x="3" y="36"/>
                      <a:pt x="3" y="35"/>
                    </a:cubicBezTo>
                    <a:cubicBezTo>
                      <a:pt x="3" y="35"/>
                      <a:pt x="3" y="35"/>
                      <a:pt x="4" y="35"/>
                    </a:cubicBezTo>
                    <a:cubicBezTo>
                      <a:pt x="5" y="34"/>
                      <a:pt x="7" y="33"/>
                      <a:pt x="8" y="32"/>
                    </a:cubicBezTo>
                    <a:cubicBezTo>
                      <a:pt x="10" y="31"/>
                      <a:pt x="13" y="31"/>
                      <a:pt x="15" y="30"/>
                    </a:cubicBezTo>
                    <a:cubicBezTo>
                      <a:pt x="17" y="30"/>
                      <a:pt x="19" y="29"/>
                      <a:pt x="20" y="28"/>
                    </a:cubicBezTo>
                    <a:cubicBezTo>
                      <a:pt x="23" y="28"/>
                      <a:pt x="25" y="27"/>
                      <a:pt x="27" y="27"/>
                    </a:cubicBezTo>
                    <a:cubicBezTo>
                      <a:pt x="31" y="26"/>
                      <a:pt x="35" y="25"/>
                      <a:pt x="39" y="23"/>
                    </a:cubicBezTo>
                    <a:cubicBezTo>
                      <a:pt x="44" y="22"/>
                      <a:pt x="49" y="21"/>
                      <a:pt x="54" y="20"/>
                    </a:cubicBezTo>
                    <a:cubicBezTo>
                      <a:pt x="64" y="18"/>
                      <a:pt x="74" y="15"/>
                      <a:pt x="85" y="13"/>
                    </a:cubicBezTo>
                    <a:cubicBezTo>
                      <a:pt x="87" y="12"/>
                      <a:pt x="89" y="12"/>
                      <a:pt x="91" y="12"/>
                    </a:cubicBezTo>
                    <a:cubicBezTo>
                      <a:pt x="94" y="11"/>
                      <a:pt x="96" y="11"/>
                      <a:pt x="99" y="11"/>
                    </a:cubicBezTo>
                    <a:cubicBezTo>
                      <a:pt x="100" y="11"/>
                      <a:pt x="101" y="11"/>
                      <a:pt x="103" y="10"/>
                    </a:cubicBezTo>
                    <a:cubicBezTo>
                      <a:pt x="103" y="10"/>
                      <a:pt x="103" y="10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4" y="10"/>
                      <a:pt x="105" y="10"/>
                      <a:pt x="106" y="10"/>
                    </a:cubicBezTo>
                    <a:cubicBezTo>
                      <a:pt x="107" y="10"/>
                      <a:pt x="108" y="10"/>
                      <a:pt x="108" y="11"/>
                    </a:cubicBezTo>
                    <a:cubicBezTo>
                      <a:pt x="109" y="11"/>
                      <a:pt x="110" y="12"/>
                      <a:pt x="110" y="13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0" y="15"/>
                      <a:pt x="110" y="16"/>
                      <a:pt x="110" y="17"/>
                    </a:cubicBezTo>
                    <a:cubicBezTo>
                      <a:pt x="111" y="20"/>
                      <a:pt x="112" y="24"/>
                      <a:pt x="113" y="28"/>
                    </a:cubicBezTo>
                    <a:cubicBezTo>
                      <a:pt x="114" y="31"/>
                      <a:pt x="114" y="34"/>
                      <a:pt x="115" y="37"/>
                    </a:cubicBezTo>
                    <a:cubicBezTo>
                      <a:pt x="115" y="37"/>
                      <a:pt x="114" y="37"/>
                      <a:pt x="114" y="37"/>
                    </a:cubicBezTo>
                    <a:cubicBezTo>
                      <a:pt x="112" y="40"/>
                      <a:pt x="111" y="44"/>
                      <a:pt x="108" y="46"/>
                    </a:cubicBezTo>
                    <a:cubicBezTo>
                      <a:pt x="104" y="48"/>
                      <a:pt x="100" y="49"/>
                      <a:pt x="96" y="50"/>
                    </a:cubicBezTo>
                    <a:cubicBezTo>
                      <a:pt x="95" y="49"/>
                      <a:pt x="94" y="48"/>
                      <a:pt x="93" y="49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89" y="49"/>
                      <a:pt x="85" y="50"/>
                      <a:pt x="81" y="52"/>
                    </a:cubicBezTo>
                    <a:cubicBezTo>
                      <a:pt x="81" y="52"/>
                      <a:pt x="80" y="52"/>
                      <a:pt x="80" y="53"/>
                    </a:cubicBezTo>
                    <a:cubicBezTo>
                      <a:pt x="81" y="53"/>
                      <a:pt x="81" y="53"/>
                      <a:pt x="81" y="53"/>
                    </a:cubicBezTo>
                    <a:cubicBezTo>
                      <a:pt x="81" y="53"/>
                      <a:pt x="81" y="53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4" y="57"/>
                      <a:pt x="69" y="58"/>
                      <a:pt x="64" y="60"/>
                    </a:cubicBezTo>
                    <a:cubicBezTo>
                      <a:pt x="60" y="60"/>
                      <a:pt x="57" y="61"/>
                      <a:pt x="53" y="62"/>
                    </a:cubicBezTo>
                    <a:cubicBezTo>
                      <a:pt x="51" y="63"/>
                      <a:pt x="49" y="63"/>
                      <a:pt x="47" y="64"/>
                    </a:cubicBezTo>
                    <a:cubicBezTo>
                      <a:pt x="47" y="64"/>
                      <a:pt x="46" y="64"/>
                      <a:pt x="46" y="64"/>
                    </a:cubicBezTo>
                    <a:cubicBezTo>
                      <a:pt x="46" y="63"/>
                      <a:pt x="46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1"/>
                      <a:pt x="42" y="62"/>
                      <a:pt x="41" y="62"/>
                    </a:cubicBezTo>
                    <a:cubicBezTo>
                      <a:pt x="39" y="62"/>
                      <a:pt x="37" y="63"/>
                      <a:pt x="36" y="63"/>
                    </a:cubicBezTo>
                    <a:cubicBezTo>
                      <a:pt x="36" y="64"/>
                      <a:pt x="34" y="64"/>
                      <a:pt x="34" y="64"/>
                    </a:cubicBezTo>
                    <a:cubicBezTo>
                      <a:pt x="33" y="64"/>
                      <a:pt x="32" y="64"/>
                      <a:pt x="31" y="64"/>
                    </a:cubicBezTo>
                    <a:cubicBezTo>
                      <a:pt x="31" y="64"/>
                      <a:pt x="30" y="65"/>
                      <a:pt x="31" y="66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1" y="66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29" y="66"/>
                      <a:pt x="29" y="67"/>
                      <a:pt x="28" y="67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1" y="69"/>
                      <a:pt x="18" y="70"/>
                      <a:pt x="16" y="70"/>
                    </a:cubicBezTo>
                    <a:cubicBezTo>
                      <a:pt x="14" y="70"/>
                      <a:pt x="12" y="69"/>
                      <a:pt x="11" y="68"/>
                    </a:cubicBezTo>
                    <a:cubicBezTo>
                      <a:pt x="10" y="68"/>
                      <a:pt x="9" y="67"/>
                      <a:pt x="9" y="66"/>
                    </a:cubicBezTo>
                    <a:cubicBezTo>
                      <a:pt x="9" y="66"/>
                      <a:pt x="8" y="66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lose/>
                    <a:moveTo>
                      <a:pt x="88" y="61"/>
                    </a:moveTo>
                    <a:cubicBezTo>
                      <a:pt x="88" y="61"/>
                      <a:pt x="88" y="61"/>
                      <a:pt x="88" y="60"/>
                    </a:cubicBezTo>
                    <a:cubicBezTo>
                      <a:pt x="88" y="60"/>
                      <a:pt x="88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89" y="62"/>
                      <a:pt x="90" y="62"/>
                      <a:pt x="90" y="63"/>
                    </a:cubicBezTo>
                    <a:cubicBezTo>
                      <a:pt x="90" y="63"/>
                      <a:pt x="90" y="64"/>
                      <a:pt x="90" y="64"/>
                    </a:cubicBezTo>
                    <a:cubicBezTo>
                      <a:pt x="90" y="64"/>
                      <a:pt x="90" y="65"/>
                      <a:pt x="89" y="65"/>
                    </a:cubicBezTo>
                    <a:cubicBezTo>
                      <a:pt x="89" y="63"/>
                      <a:pt x="89" y="62"/>
                      <a:pt x="88" y="61"/>
                    </a:cubicBezTo>
                    <a:close/>
                    <a:moveTo>
                      <a:pt x="89" y="59"/>
                    </a:moveTo>
                    <a:cubicBezTo>
                      <a:pt x="89" y="59"/>
                      <a:pt x="88" y="59"/>
                      <a:pt x="87" y="59"/>
                    </a:cubicBezTo>
                    <a:cubicBezTo>
                      <a:pt x="87" y="59"/>
                      <a:pt x="87" y="58"/>
                      <a:pt x="87" y="58"/>
                    </a:cubicBezTo>
                    <a:cubicBezTo>
                      <a:pt x="88" y="58"/>
                      <a:pt x="89" y="57"/>
                      <a:pt x="90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1" y="57"/>
                      <a:pt x="90" y="57"/>
                      <a:pt x="90" y="58"/>
                    </a:cubicBezTo>
                    <a:cubicBezTo>
                      <a:pt x="90" y="58"/>
                      <a:pt x="89" y="58"/>
                      <a:pt x="89" y="59"/>
                    </a:cubicBezTo>
                    <a:close/>
                    <a:moveTo>
                      <a:pt x="92" y="59"/>
                    </a:moveTo>
                    <a:cubicBezTo>
                      <a:pt x="92" y="59"/>
                      <a:pt x="93" y="59"/>
                      <a:pt x="93" y="59"/>
                    </a:cubicBezTo>
                    <a:cubicBezTo>
                      <a:pt x="93" y="59"/>
                      <a:pt x="93" y="60"/>
                      <a:pt x="92" y="60"/>
                    </a:cubicBezTo>
                    <a:cubicBezTo>
                      <a:pt x="92" y="61"/>
                      <a:pt x="92" y="61"/>
                      <a:pt x="92" y="62"/>
                    </a:cubicBezTo>
                    <a:cubicBezTo>
                      <a:pt x="92" y="62"/>
                      <a:pt x="92" y="63"/>
                      <a:pt x="92" y="63"/>
                    </a:cubicBezTo>
                    <a:cubicBezTo>
                      <a:pt x="91" y="62"/>
                      <a:pt x="91" y="61"/>
                      <a:pt x="90" y="60"/>
                    </a:cubicBezTo>
                    <a:cubicBezTo>
                      <a:pt x="91" y="60"/>
                      <a:pt x="92" y="60"/>
                      <a:pt x="92" y="59"/>
                    </a:cubicBezTo>
                    <a:close/>
                    <a:moveTo>
                      <a:pt x="94" y="62"/>
                    </a:moveTo>
                    <a:cubicBezTo>
                      <a:pt x="94" y="61"/>
                      <a:pt x="94" y="60"/>
                      <a:pt x="94" y="60"/>
                    </a:cubicBezTo>
                    <a:cubicBezTo>
                      <a:pt x="94" y="61"/>
                      <a:pt x="95" y="62"/>
                      <a:pt x="96" y="63"/>
                    </a:cubicBezTo>
                    <a:cubicBezTo>
                      <a:pt x="95" y="63"/>
                      <a:pt x="94" y="63"/>
                      <a:pt x="94" y="63"/>
                    </a:cubicBezTo>
                    <a:cubicBezTo>
                      <a:pt x="94" y="63"/>
                      <a:pt x="94" y="62"/>
                      <a:pt x="94" y="62"/>
                    </a:cubicBezTo>
                    <a:close/>
                    <a:moveTo>
                      <a:pt x="92" y="56"/>
                    </a:moveTo>
                    <a:cubicBezTo>
                      <a:pt x="93" y="56"/>
                      <a:pt x="93" y="56"/>
                      <a:pt x="93" y="56"/>
                    </a:cubicBezTo>
                    <a:cubicBezTo>
                      <a:pt x="93" y="56"/>
                      <a:pt x="93" y="56"/>
                      <a:pt x="93" y="56"/>
                    </a:cubicBezTo>
                    <a:cubicBezTo>
                      <a:pt x="93" y="56"/>
                      <a:pt x="93" y="56"/>
                      <a:pt x="92" y="56"/>
                    </a:cubicBezTo>
                    <a:close/>
                    <a:moveTo>
                      <a:pt x="92" y="52"/>
                    </a:moveTo>
                    <a:cubicBezTo>
                      <a:pt x="90" y="53"/>
                      <a:pt x="89" y="53"/>
                      <a:pt x="87" y="54"/>
                    </a:cubicBezTo>
                    <a:cubicBezTo>
                      <a:pt x="86" y="54"/>
                      <a:pt x="86" y="54"/>
                      <a:pt x="85" y="55"/>
                    </a:cubicBezTo>
                    <a:cubicBezTo>
                      <a:pt x="85" y="54"/>
                      <a:pt x="85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3" y="54"/>
                      <a:pt x="83" y="54"/>
                    </a:cubicBezTo>
                    <a:cubicBezTo>
                      <a:pt x="85" y="53"/>
                      <a:pt x="87" y="53"/>
                      <a:pt x="89" y="52"/>
                    </a:cubicBezTo>
                    <a:cubicBezTo>
                      <a:pt x="90" y="52"/>
                      <a:pt x="91" y="52"/>
                      <a:pt x="92" y="51"/>
                    </a:cubicBezTo>
                    <a:cubicBezTo>
                      <a:pt x="92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4" y="51"/>
                      <a:pt x="94" y="51"/>
                    </a:cubicBezTo>
                    <a:cubicBezTo>
                      <a:pt x="93" y="52"/>
                      <a:pt x="93" y="52"/>
                      <a:pt x="92" y="52"/>
                    </a:cubicBezTo>
                    <a:close/>
                    <a:moveTo>
                      <a:pt x="84" y="56"/>
                    </a:moveTo>
                    <a:cubicBezTo>
                      <a:pt x="84" y="56"/>
                      <a:pt x="84" y="57"/>
                      <a:pt x="85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5" y="58"/>
                      <a:pt x="86" y="59"/>
                      <a:pt x="86" y="60"/>
                    </a:cubicBezTo>
                    <a:cubicBezTo>
                      <a:pt x="87" y="62"/>
                      <a:pt x="87" y="64"/>
                      <a:pt x="88" y="66"/>
                    </a:cubicBezTo>
                    <a:cubicBezTo>
                      <a:pt x="88" y="66"/>
                      <a:pt x="88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90" y="66"/>
                      <a:pt x="90" y="66"/>
                      <a:pt x="91" y="65"/>
                    </a:cubicBezTo>
                    <a:cubicBezTo>
                      <a:pt x="91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4" y="65"/>
                      <a:pt x="95" y="65"/>
                      <a:pt x="97" y="64"/>
                    </a:cubicBezTo>
                    <a:cubicBezTo>
                      <a:pt x="98" y="64"/>
                      <a:pt x="98" y="63"/>
                      <a:pt x="97" y="63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1"/>
                      <a:pt x="96" y="60"/>
                      <a:pt x="96" y="58"/>
                    </a:cubicBezTo>
                    <a:cubicBezTo>
                      <a:pt x="95" y="57"/>
                      <a:pt x="95" y="56"/>
                      <a:pt x="95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5"/>
                      <a:pt x="95" y="54"/>
                      <a:pt x="94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4" y="54"/>
                      <a:pt x="94" y="53"/>
                      <a:pt x="94" y="53"/>
                    </a:cubicBezTo>
                    <a:cubicBezTo>
                      <a:pt x="94" y="53"/>
                      <a:pt x="95" y="53"/>
                      <a:pt x="95" y="53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2"/>
                    </a:cubicBezTo>
                    <a:cubicBezTo>
                      <a:pt x="96" y="52"/>
                      <a:pt x="96" y="52"/>
                      <a:pt x="96" y="52"/>
                    </a:cubicBezTo>
                    <a:cubicBezTo>
                      <a:pt x="96" y="52"/>
                      <a:pt x="96" y="52"/>
                      <a:pt x="96" y="52"/>
                    </a:cubicBezTo>
                    <a:cubicBezTo>
                      <a:pt x="98" y="52"/>
                      <a:pt x="100" y="52"/>
                      <a:pt x="102" y="51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103" y="53"/>
                      <a:pt x="104" y="55"/>
                      <a:pt x="105" y="57"/>
                    </a:cubicBezTo>
                    <a:cubicBezTo>
                      <a:pt x="107" y="60"/>
                      <a:pt x="107" y="63"/>
                      <a:pt x="107" y="65"/>
                    </a:cubicBezTo>
                    <a:cubicBezTo>
                      <a:pt x="107" y="68"/>
                      <a:pt x="104" y="68"/>
                      <a:pt x="102" y="69"/>
                    </a:cubicBezTo>
                    <a:cubicBezTo>
                      <a:pt x="100" y="69"/>
                      <a:pt x="98" y="70"/>
                      <a:pt x="96" y="71"/>
                    </a:cubicBezTo>
                    <a:cubicBezTo>
                      <a:pt x="95" y="71"/>
                      <a:pt x="92" y="71"/>
                      <a:pt x="91" y="72"/>
                    </a:cubicBezTo>
                    <a:cubicBezTo>
                      <a:pt x="89" y="74"/>
                      <a:pt x="85" y="75"/>
                      <a:pt x="82" y="73"/>
                    </a:cubicBezTo>
                    <a:cubicBezTo>
                      <a:pt x="81" y="71"/>
                      <a:pt x="80" y="68"/>
                      <a:pt x="79" y="66"/>
                    </a:cubicBezTo>
                    <a:cubicBezTo>
                      <a:pt x="78" y="63"/>
                      <a:pt x="77" y="61"/>
                      <a:pt x="77" y="59"/>
                    </a:cubicBezTo>
                    <a:cubicBezTo>
                      <a:pt x="79" y="58"/>
                      <a:pt x="81" y="58"/>
                      <a:pt x="83" y="57"/>
                    </a:cubicBezTo>
                    <a:cubicBezTo>
                      <a:pt x="83" y="57"/>
                      <a:pt x="84" y="57"/>
                      <a:pt x="84" y="56"/>
                    </a:cubicBezTo>
                    <a:cubicBezTo>
                      <a:pt x="84" y="56"/>
                      <a:pt x="84" y="56"/>
                      <a:pt x="84" y="56"/>
                    </a:cubicBezTo>
                    <a:close/>
                    <a:moveTo>
                      <a:pt x="44" y="66"/>
                    </a:moveTo>
                    <a:cubicBezTo>
                      <a:pt x="44" y="66"/>
                      <a:pt x="43" y="66"/>
                      <a:pt x="43" y="66"/>
                    </a:cubicBezTo>
                    <a:cubicBezTo>
                      <a:pt x="41" y="66"/>
                      <a:pt x="40" y="66"/>
                      <a:pt x="38" y="67"/>
                    </a:cubicBezTo>
                    <a:cubicBezTo>
                      <a:pt x="37" y="67"/>
                      <a:pt x="36" y="67"/>
                      <a:pt x="35" y="68"/>
                    </a:cubicBezTo>
                    <a:cubicBezTo>
                      <a:pt x="34" y="68"/>
                      <a:pt x="34" y="68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5" y="67"/>
                      <a:pt x="37" y="66"/>
                      <a:pt x="39" y="66"/>
                    </a:cubicBezTo>
                    <a:cubicBezTo>
                      <a:pt x="41" y="65"/>
                      <a:pt x="42" y="65"/>
                      <a:pt x="43" y="65"/>
                    </a:cubicBezTo>
                    <a:cubicBezTo>
                      <a:pt x="43" y="64"/>
                      <a:pt x="43" y="64"/>
                      <a:pt x="44" y="64"/>
                    </a:cubicBezTo>
                    <a:cubicBezTo>
                      <a:pt x="44" y="64"/>
                      <a:pt x="44" y="64"/>
                      <a:pt x="44" y="65"/>
                    </a:cubicBezTo>
                    <a:cubicBezTo>
                      <a:pt x="44" y="65"/>
                      <a:pt x="44" y="65"/>
                      <a:pt x="44" y="66"/>
                    </a:cubicBezTo>
                    <a:close/>
                    <a:moveTo>
                      <a:pt x="41" y="78"/>
                    </a:move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0" y="77"/>
                      <a:pt x="40" y="76"/>
                      <a:pt x="40" y="76"/>
                    </a:cubicBezTo>
                    <a:cubicBezTo>
                      <a:pt x="40" y="75"/>
                      <a:pt x="39" y="74"/>
                      <a:pt x="39" y="74"/>
                    </a:cubicBezTo>
                    <a:cubicBezTo>
                      <a:pt x="40" y="73"/>
                      <a:pt x="41" y="73"/>
                      <a:pt x="42" y="73"/>
                    </a:cubicBezTo>
                    <a:cubicBezTo>
                      <a:pt x="42" y="75"/>
                      <a:pt x="41" y="76"/>
                      <a:pt x="42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lose/>
                    <a:moveTo>
                      <a:pt x="41" y="71"/>
                    </a:moveTo>
                    <a:cubicBezTo>
                      <a:pt x="40" y="71"/>
                      <a:pt x="38" y="71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6" y="72"/>
                    </a:cubicBezTo>
                    <a:cubicBezTo>
                      <a:pt x="36" y="72"/>
                      <a:pt x="36" y="71"/>
                      <a:pt x="36" y="71"/>
                    </a:cubicBezTo>
                    <a:cubicBezTo>
                      <a:pt x="37" y="71"/>
                      <a:pt x="39" y="70"/>
                      <a:pt x="40" y="70"/>
                    </a:cubicBezTo>
                    <a:cubicBezTo>
                      <a:pt x="41" y="70"/>
                      <a:pt x="42" y="69"/>
                      <a:pt x="43" y="68"/>
                    </a:cubicBezTo>
                    <a:cubicBezTo>
                      <a:pt x="43" y="69"/>
                      <a:pt x="43" y="69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2" y="70"/>
                      <a:pt x="42" y="70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lose/>
                    <a:moveTo>
                      <a:pt x="37" y="76"/>
                    </a:moveTo>
                    <a:cubicBezTo>
                      <a:pt x="37" y="76"/>
                      <a:pt x="37" y="76"/>
                      <a:pt x="37" y="76"/>
                    </a:cubicBezTo>
                    <a:cubicBezTo>
                      <a:pt x="37" y="76"/>
                      <a:pt x="37" y="75"/>
                      <a:pt x="37" y="75"/>
                    </a:cubicBezTo>
                    <a:cubicBezTo>
                      <a:pt x="37" y="75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5"/>
                      <a:pt x="38" y="75"/>
                      <a:pt x="39" y="76"/>
                    </a:cubicBezTo>
                    <a:cubicBezTo>
                      <a:pt x="39" y="76"/>
                      <a:pt x="39" y="77"/>
                      <a:pt x="39" y="77"/>
                    </a:cubicBezTo>
                    <a:cubicBezTo>
                      <a:pt x="39" y="78"/>
                      <a:pt x="40" y="78"/>
                      <a:pt x="40" y="78"/>
                    </a:cubicBezTo>
                    <a:cubicBezTo>
                      <a:pt x="40" y="78"/>
                      <a:pt x="40" y="79"/>
                      <a:pt x="40" y="79"/>
                    </a:cubicBezTo>
                    <a:cubicBezTo>
                      <a:pt x="39" y="79"/>
                      <a:pt x="39" y="79"/>
                      <a:pt x="38" y="79"/>
                    </a:cubicBezTo>
                    <a:cubicBezTo>
                      <a:pt x="37" y="79"/>
                      <a:pt x="37" y="78"/>
                      <a:pt x="37" y="77"/>
                    </a:cubicBezTo>
                    <a:cubicBezTo>
                      <a:pt x="37" y="77"/>
                      <a:pt x="37" y="77"/>
                      <a:pt x="37" y="76"/>
                    </a:cubicBezTo>
                    <a:close/>
                    <a:moveTo>
                      <a:pt x="43" y="72"/>
                    </a:moveTo>
                    <a:cubicBezTo>
                      <a:pt x="43" y="72"/>
                      <a:pt x="44" y="72"/>
                      <a:pt x="44" y="72"/>
                    </a:cubicBezTo>
                    <a:cubicBezTo>
                      <a:pt x="44" y="73"/>
                      <a:pt x="44" y="73"/>
                      <a:pt x="45" y="74"/>
                    </a:cubicBezTo>
                    <a:cubicBezTo>
                      <a:pt x="45" y="75"/>
                      <a:pt x="45" y="76"/>
                      <a:pt x="45" y="76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7"/>
                      <a:pt x="44" y="77"/>
                      <a:pt x="44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4" y="77"/>
                      <a:pt x="44" y="77"/>
                      <a:pt x="43" y="77"/>
                    </a:cubicBezTo>
                    <a:cubicBezTo>
                      <a:pt x="43" y="76"/>
                      <a:pt x="44" y="74"/>
                      <a:pt x="43" y="72"/>
                    </a:cubicBezTo>
                    <a:close/>
                    <a:moveTo>
                      <a:pt x="34" y="70"/>
                    </a:moveTo>
                    <a:cubicBezTo>
                      <a:pt x="35" y="71"/>
                      <a:pt x="35" y="72"/>
                      <a:pt x="35" y="73"/>
                    </a:cubicBezTo>
                    <a:cubicBezTo>
                      <a:pt x="35" y="73"/>
                      <a:pt x="34" y="73"/>
                      <a:pt x="34" y="73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4" y="74"/>
                      <a:pt x="35" y="74"/>
                      <a:pt x="35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5"/>
                      <a:pt x="35" y="76"/>
                      <a:pt x="35" y="77"/>
                    </a:cubicBezTo>
                    <a:cubicBezTo>
                      <a:pt x="36" y="77"/>
                      <a:pt x="36" y="77"/>
                      <a:pt x="36" y="78"/>
                    </a:cubicBezTo>
                    <a:cubicBezTo>
                      <a:pt x="36" y="79"/>
                      <a:pt x="36" y="80"/>
                      <a:pt x="37" y="80"/>
                    </a:cubicBezTo>
                    <a:cubicBezTo>
                      <a:pt x="38" y="81"/>
                      <a:pt x="40" y="80"/>
                      <a:pt x="41" y="80"/>
                    </a:cubicBezTo>
                    <a:cubicBezTo>
                      <a:pt x="42" y="80"/>
                      <a:pt x="43" y="79"/>
                      <a:pt x="45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8"/>
                      <a:pt x="47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48" y="76"/>
                      <a:pt x="47" y="75"/>
                      <a:pt x="46" y="74"/>
                    </a:cubicBezTo>
                    <a:cubicBezTo>
                      <a:pt x="46" y="73"/>
                      <a:pt x="46" y="71"/>
                      <a:pt x="45" y="70"/>
                    </a:cubicBezTo>
                    <a:cubicBezTo>
                      <a:pt x="46" y="70"/>
                      <a:pt x="46" y="69"/>
                      <a:pt x="45" y="69"/>
                    </a:cubicBezTo>
                    <a:cubicBezTo>
                      <a:pt x="45" y="69"/>
                      <a:pt x="45" y="68"/>
                      <a:pt x="45" y="68"/>
                    </a:cubicBezTo>
                    <a:cubicBezTo>
                      <a:pt x="45" y="67"/>
                      <a:pt x="46" y="67"/>
                      <a:pt x="47" y="67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6"/>
                      <a:pt x="48" y="66"/>
                      <a:pt x="48" y="66"/>
                    </a:cubicBezTo>
                    <a:cubicBezTo>
                      <a:pt x="50" y="65"/>
                      <a:pt x="51" y="65"/>
                      <a:pt x="53" y="65"/>
                    </a:cubicBezTo>
                    <a:cubicBezTo>
                      <a:pt x="53" y="64"/>
                      <a:pt x="54" y="64"/>
                      <a:pt x="54" y="64"/>
                    </a:cubicBezTo>
                    <a:cubicBezTo>
                      <a:pt x="54" y="64"/>
                      <a:pt x="54" y="65"/>
                      <a:pt x="54" y="65"/>
                    </a:cubicBezTo>
                    <a:cubicBezTo>
                      <a:pt x="54" y="65"/>
                      <a:pt x="54" y="65"/>
                      <a:pt x="54" y="65"/>
                    </a:cubicBezTo>
                    <a:cubicBezTo>
                      <a:pt x="54" y="65"/>
                      <a:pt x="54" y="65"/>
                      <a:pt x="54" y="65"/>
                    </a:cubicBezTo>
                    <a:cubicBezTo>
                      <a:pt x="55" y="65"/>
                      <a:pt x="55" y="66"/>
                      <a:pt x="55" y="66"/>
                    </a:cubicBezTo>
                    <a:cubicBezTo>
                      <a:pt x="56" y="68"/>
                      <a:pt x="57" y="70"/>
                      <a:pt x="57" y="73"/>
                    </a:cubicBezTo>
                    <a:cubicBezTo>
                      <a:pt x="57" y="74"/>
                      <a:pt x="57" y="76"/>
                      <a:pt x="57" y="77"/>
                    </a:cubicBezTo>
                    <a:cubicBezTo>
                      <a:pt x="57" y="78"/>
                      <a:pt x="58" y="79"/>
                      <a:pt x="58" y="80"/>
                    </a:cubicBezTo>
                    <a:cubicBezTo>
                      <a:pt x="57" y="81"/>
                      <a:pt x="52" y="82"/>
                      <a:pt x="51" y="82"/>
                    </a:cubicBezTo>
                    <a:cubicBezTo>
                      <a:pt x="49" y="82"/>
                      <a:pt x="46" y="83"/>
                      <a:pt x="44" y="84"/>
                    </a:cubicBezTo>
                    <a:cubicBezTo>
                      <a:pt x="43" y="85"/>
                      <a:pt x="42" y="85"/>
                      <a:pt x="41" y="85"/>
                    </a:cubicBezTo>
                    <a:cubicBezTo>
                      <a:pt x="39" y="86"/>
                      <a:pt x="38" y="87"/>
                      <a:pt x="37" y="87"/>
                    </a:cubicBezTo>
                    <a:cubicBezTo>
                      <a:pt x="36" y="87"/>
                      <a:pt x="34" y="88"/>
                      <a:pt x="33" y="88"/>
                    </a:cubicBezTo>
                    <a:cubicBezTo>
                      <a:pt x="33" y="88"/>
                      <a:pt x="30" y="87"/>
                      <a:pt x="30" y="87"/>
                    </a:cubicBezTo>
                    <a:cubicBezTo>
                      <a:pt x="27" y="82"/>
                      <a:pt x="27" y="76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7" y="70"/>
                      <a:pt x="29" y="70"/>
                      <a:pt x="31" y="70"/>
                    </a:cubicBezTo>
                    <a:cubicBezTo>
                      <a:pt x="31" y="70"/>
                      <a:pt x="31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70"/>
                      <a:pt x="33" y="70"/>
                    </a:cubicBezTo>
                    <a:cubicBezTo>
                      <a:pt x="33" y="70"/>
                      <a:pt x="34" y="70"/>
                      <a:pt x="34" y="70"/>
                    </a:cubicBezTo>
                    <a:close/>
                    <a:moveTo>
                      <a:pt x="122" y="60"/>
                    </a:moveTo>
                    <a:cubicBezTo>
                      <a:pt x="121" y="61"/>
                      <a:pt x="121" y="61"/>
                      <a:pt x="121" y="62"/>
                    </a:cubicBezTo>
                    <a:cubicBezTo>
                      <a:pt x="120" y="63"/>
                      <a:pt x="120" y="64"/>
                      <a:pt x="120" y="65"/>
                    </a:cubicBezTo>
                    <a:cubicBezTo>
                      <a:pt x="120" y="67"/>
                      <a:pt x="120" y="69"/>
                      <a:pt x="119" y="71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19" y="71"/>
                      <a:pt x="119" y="72"/>
                      <a:pt x="119" y="72"/>
                    </a:cubicBezTo>
                    <a:cubicBezTo>
                      <a:pt x="118" y="72"/>
                      <a:pt x="118" y="73"/>
                      <a:pt x="117" y="74"/>
                    </a:cubicBezTo>
                    <a:cubicBezTo>
                      <a:pt x="117" y="74"/>
                      <a:pt x="117" y="75"/>
                      <a:pt x="116" y="76"/>
                    </a:cubicBezTo>
                    <a:cubicBezTo>
                      <a:pt x="116" y="76"/>
                      <a:pt x="116" y="76"/>
                      <a:pt x="116" y="76"/>
                    </a:cubicBezTo>
                    <a:cubicBezTo>
                      <a:pt x="116" y="76"/>
                      <a:pt x="116" y="77"/>
                      <a:pt x="116" y="77"/>
                    </a:cubicBezTo>
                    <a:cubicBezTo>
                      <a:pt x="115" y="77"/>
                      <a:pt x="114" y="78"/>
                      <a:pt x="113" y="79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2" y="80"/>
                      <a:pt x="112" y="80"/>
                      <a:pt x="112" y="80"/>
                    </a:cubicBezTo>
                    <a:cubicBezTo>
                      <a:pt x="104" y="81"/>
                      <a:pt x="96" y="83"/>
                      <a:pt x="89" y="85"/>
                    </a:cubicBezTo>
                    <a:cubicBezTo>
                      <a:pt x="87" y="85"/>
                      <a:pt x="84" y="86"/>
                      <a:pt x="82" y="86"/>
                    </a:cubicBezTo>
                    <a:cubicBezTo>
                      <a:pt x="80" y="87"/>
                      <a:pt x="79" y="87"/>
                      <a:pt x="77" y="88"/>
                    </a:cubicBezTo>
                    <a:cubicBezTo>
                      <a:pt x="73" y="89"/>
                      <a:pt x="69" y="91"/>
                      <a:pt x="65" y="92"/>
                    </a:cubicBezTo>
                    <a:cubicBezTo>
                      <a:pt x="61" y="93"/>
                      <a:pt x="58" y="94"/>
                      <a:pt x="54" y="95"/>
                    </a:cubicBezTo>
                    <a:cubicBezTo>
                      <a:pt x="50" y="96"/>
                      <a:pt x="46" y="97"/>
                      <a:pt x="41" y="98"/>
                    </a:cubicBezTo>
                    <a:cubicBezTo>
                      <a:pt x="39" y="98"/>
                      <a:pt x="37" y="98"/>
                      <a:pt x="36" y="99"/>
                    </a:cubicBezTo>
                    <a:cubicBezTo>
                      <a:pt x="33" y="100"/>
                      <a:pt x="30" y="100"/>
                      <a:pt x="27" y="99"/>
                    </a:cubicBezTo>
                    <a:cubicBezTo>
                      <a:pt x="25" y="99"/>
                      <a:pt x="23" y="98"/>
                      <a:pt x="22" y="97"/>
                    </a:cubicBezTo>
                    <a:cubicBezTo>
                      <a:pt x="20" y="97"/>
                      <a:pt x="19" y="96"/>
                      <a:pt x="18" y="96"/>
                    </a:cubicBezTo>
                    <a:cubicBezTo>
                      <a:pt x="16" y="91"/>
                      <a:pt x="14" y="86"/>
                      <a:pt x="12" y="81"/>
                    </a:cubicBezTo>
                    <a:cubicBezTo>
                      <a:pt x="12" y="78"/>
                      <a:pt x="10" y="74"/>
                      <a:pt x="9" y="71"/>
                    </a:cubicBezTo>
                    <a:cubicBezTo>
                      <a:pt x="11" y="72"/>
                      <a:pt x="12" y="72"/>
                      <a:pt x="14" y="73"/>
                    </a:cubicBezTo>
                    <a:cubicBezTo>
                      <a:pt x="16" y="73"/>
                      <a:pt x="19" y="72"/>
                      <a:pt x="22" y="72"/>
                    </a:cubicBezTo>
                    <a:cubicBezTo>
                      <a:pt x="22" y="72"/>
                      <a:pt x="22" y="71"/>
                      <a:pt x="23" y="71"/>
                    </a:cubicBezTo>
                    <a:cubicBezTo>
                      <a:pt x="23" y="71"/>
                      <a:pt x="23" y="71"/>
                      <a:pt x="23" y="72"/>
                    </a:cubicBezTo>
                    <a:cubicBezTo>
                      <a:pt x="23" y="75"/>
                      <a:pt x="24" y="79"/>
                      <a:pt x="25" y="82"/>
                    </a:cubicBezTo>
                    <a:cubicBezTo>
                      <a:pt x="26" y="84"/>
                      <a:pt x="27" y="88"/>
                      <a:pt x="29" y="89"/>
                    </a:cubicBezTo>
                    <a:cubicBezTo>
                      <a:pt x="31" y="91"/>
                      <a:pt x="33" y="91"/>
                      <a:pt x="36" y="91"/>
                    </a:cubicBezTo>
                    <a:cubicBezTo>
                      <a:pt x="39" y="90"/>
                      <a:pt x="42" y="89"/>
                      <a:pt x="45" y="88"/>
                    </a:cubicBezTo>
                    <a:cubicBezTo>
                      <a:pt x="48" y="86"/>
                      <a:pt x="52" y="85"/>
                      <a:pt x="55" y="84"/>
                    </a:cubicBezTo>
                    <a:cubicBezTo>
                      <a:pt x="58" y="84"/>
                      <a:pt x="60" y="84"/>
                      <a:pt x="61" y="81"/>
                    </a:cubicBezTo>
                    <a:cubicBezTo>
                      <a:pt x="61" y="80"/>
                      <a:pt x="61" y="79"/>
                      <a:pt x="61" y="78"/>
                    </a:cubicBezTo>
                    <a:cubicBezTo>
                      <a:pt x="60" y="76"/>
                      <a:pt x="61" y="75"/>
                      <a:pt x="60" y="73"/>
                    </a:cubicBezTo>
                    <a:cubicBezTo>
                      <a:pt x="60" y="70"/>
                      <a:pt x="59" y="67"/>
                      <a:pt x="57" y="64"/>
                    </a:cubicBezTo>
                    <a:cubicBezTo>
                      <a:pt x="59" y="63"/>
                      <a:pt x="62" y="63"/>
                      <a:pt x="64" y="62"/>
                    </a:cubicBezTo>
                    <a:cubicBezTo>
                      <a:pt x="67" y="62"/>
                      <a:pt x="71" y="61"/>
                      <a:pt x="74" y="60"/>
                    </a:cubicBezTo>
                    <a:cubicBezTo>
                      <a:pt x="75" y="62"/>
                      <a:pt x="76" y="65"/>
                      <a:pt x="77" y="68"/>
                    </a:cubicBezTo>
                    <a:cubicBezTo>
                      <a:pt x="78" y="71"/>
                      <a:pt x="79" y="74"/>
                      <a:pt x="81" y="76"/>
                    </a:cubicBezTo>
                    <a:cubicBezTo>
                      <a:pt x="84" y="77"/>
                      <a:pt x="86" y="77"/>
                      <a:pt x="89" y="77"/>
                    </a:cubicBezTo>
                    <a:cubicBezTo>
                      <a:pt x="90" y="76"/>
                      <a:pt x="91" y="76"/>
                      <a:pt x="92" y="75"/>
                    </a:cubicBezTo>
                    <a:cubicBezTo>
                      <a:pt x="94" y="74"/>
                      <a:pt x="96" y="74"/>
                      <a:pt x="97" y="74"/>
                    </a:cubicBezTo>
                    <a:cubicBezTo>
                      <a:pt x="100" y="73"/>
                      <a:pt x="103" y="72"/>
                      <a:pt x="105" y="71"/>
                    </a:cubicBezTo>
                    <a:cubicBezTo>
                      <a:pt x="108" y="71"/>
                      <a:pt x="109" y="69"/>
                      <a:pt x="110" y="67"/>
                    </a:cubicBezTo>
                    <a:cubicBezTo>
                      <a:pt x="110" y="64"/>
                      <a:pt x="110" y="60"/>
                      <a:pt x="109" y="58"/>
                    </a:cubicBezTo>
                    <a:cubicBezTo>
                      <a:pt x="108" y="56"/>
                      <a:pt x="107" y="55"/>
                      <a:pt x="106" y="53"/>
                    </a:cubicBezTo>
                    <a:cubicBezTo>
                      <a:pt x="106" y="52"/>
                      <a:pt x="105" y="51"/>
                      <a:pt x="105" y="50"/>
                    </a:cubicBezTo>
                    <a:cubicBezTo>
                      <a:pt x="107" y="50"/>
                      <a:pt x="109" y="49"/>
                      <a:pt x="110" y="48"/>
                    </a:cubicBezTo>
                    <a:cubicBezTo>
                      <a:pt x="112" y="46"/>
                      <a:pt x="113" y="44"/>
                      <a:pt x="114" y="42"/>
                    </a:cubicBezTo>
                    <a:cubicBezTo>
                      <a:pt x="115" y="42"/>
                      <a:pt x="115" y="41"/>
                      <a:pt x="116" y="40"/>
                    </a:cubicBezTo>
                    <a:cubicBezTo>
                      <a:pt x="117" y="43"/>
                      <a:pt x="118" y="46"/>
                      <a:pt x="119" y="49"/>
                    </a:cubicBezTo>
                    <a:cubicBezTo>
                      <a:pt x="120" y="52"/>
                      <a:pt x="121" y="56"/>
                      <a:pt x="122" y="59"/>
                    </a:cubicBezTo>
                    <a:cubicBezTo>
                      <a:pt x="122" y="59"/>
                      <a:pt x="122" y="59"/>
                      <a:pt x="122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889"/>
              <p:cNvSpPr/>
              <p:nvPr/>
            </p:nvSpPr>
            <p:spPr bwMode="auto">
              <a:xfrm>
                <a:off x="650" y="717"/>
                <a:ext cx="13" cy="21"/>
              </a:xfrm>
              <a:custGeom>
                <a:avLst/>
                <a:gdLst>
                  <a:gd name="T0" fmla="*/ 1 w 17"/>
                  <a:gd name="T1" fmla="*/ 1 h 28"/>
                  <a:gd name="T2" fmla="*/ 1 w 17"/>
                  <a:gd name="T3" fmla="*/ 2 h 28"/>
                  <a:gd name="T4" fmla="*/ 1 w 17"/>
                  <a:gd name="T5" fmla="*/ 3 h 28"/>
                  <a:gd name="T6" fmla="*/ 2 w 17"/>
                  <a:gd name="T7" fmla="*/ 4 h 28"/>
                  <a:gd name="T8" fmla="*/ 3 w 17"/>
                  <a:gd name="T9" fmla="*/ 4 h 28"/>
                  <a:gd name="T10" fmla="*/ 3 w 17"/>
                  <a:gd name="T11" fmla="*/ 4 h 28"/>
                  <a:gd name="T12" fmla="*/ 3 w 17"/>
                  <a:gd name="T13" fmla="*/ 5 h 28"/>
                  <a:gd name="T14" fmla="*/ 4 w 17"/>
                  <a:gd name="T15" fmla="*/ 5 h 28"/>
                  <a:gd name="T16" fmla="*/ 4 w 17"/>
                  <a:gd name="T17" fmla="*/ 5 h 28"/>
                  <a:gd name="T18" fmla="*/ 4 w 17"/>
                  <a:gd name="T19" fmla="*/ 6 h 28"/>
                  <a:gd name="T20" fmla="*/ 4 w 17"/>
                  <a:gd name="T21" fmla="*/ 8 h 28"/>
                  <a:gd name="T22" fmla="*/ 6 w 17"/>
                  <a:gd name="T23" fmla="*/ 10 h 28"/>
                  <a:gd name="T24" fmla="*/ 7 w 17"/>
                  <a:gd name="T25" fmla="*/ 11 h 28"/>
                  <a:gd name="T26" fmla="*/ 8 w 17"/>
                  <a:gd name="T27" fmla="*/ 12 h 28"/>
                  <a:gd name="T28" fmla="*/ 8 w 17"/>
                  <a:gd name="T29" fmla="*/ 12 h 28"/>
                  <a:gd name="T30" fmla="*/ 10 w 17"/>
                  <a:gd name="T31" fmla="*/ 14 h 28"/>
                  <a:gd name="T32" fmla="*/ 12 w 17"/>
                  <a:gd name="T33" fmla="*/ 19 h 28"/>
                  <a:gd name="T34" fmla="*/ 13 w 17"/>
                  <a:gd name="T35" fmla="*/ 20 h 28"/>
                  <a:gd name="T36" fmla="*/ 14 w 17"/>
                  <a:gd name="T37" fmla="*/ 23 h 28"/>
                  <a:gd name="T38" fmla="*/ 14 w 17"/>
                  <a:gd name="T39" fmla="*/ 24 h 28"/>
                  <a:gd name="T40" fmla="*/ 15 w 17"/>
                  <a:gd name="T41" fmla="*/ 25 h 28"/>
                  <a:gd name="T42" fmla="*/ 16 w 17"/>
                  <a:gd name="T43" fmla="*/ 28 h 28"/>
                  <a:gd name="T44" fmla="*/ 17 w 17"/>
                  <a:gd name="T45" fmla="*/ 27 h 28"/>
                  <a:gd name="T46" fmla="*/ 15 w 17"/>
                  <a:gd name="T47" fmla="*/ 23 h 28"/>
                  <a:gd name="T48" fmla="*/ 15 w 17"/>
                  <a:gd name="T49" fmla="*/ 23 h 28"/>
                  <a:gd name="T50" fmla="*/ 15 w 17"/>
                  <a:gd name="T51" fmla="*/ 21 h 28"/>
                  <a:gd name="T52" fmla="*/ 14 w 17"/>
                  <a:gd name="T53" fmla="*/ 18 h 28"/>
                  <a:gd name="T54" fmla="*/ 13 w 17"/>
                  <a:gd name="T55" fmla="*/ 16 h 28"/>
                  <a:gd name="T56" fmla="*/ 11 w 17"/>
                  <a:gd name="T57" fmla="*/ 15 h 28"/>
                  <a:gd name="T58" fmla="*/ 9 w 17"/>
                  <a:gd name="T59" fmla="*/ 12 h 28"/>
                  <a:gd name="T60" fmla="*/ 8 w 17"/>
                  <a:gd name="T61" fmla="*/ 10 h 28"/>
                  <a:gd name="T62" fmla="*/ 7 w 17"/>
                  <a:gd name="T63" fmla="*/ 9 h 28"/>
                  <a:gd name="T64" fmla="*/ 7 w 17"/>
                  <a:gd name="T65" fmla="*/ 8 h 28"/>
                  <a:gd name="T66" fmla="*/ 6 w 17"/>
                  <a:gd name="T67" fmla="*/ 7 h 28"/>
                  <a:gd name="T68" fmla="*/ 6 w 17"/>
                  <a:gd name="T69" fmla="*/ 5 h 28"/>
                  <a:gd name="T70" fmla="*/ 6 w 17"/>
                  <a:gd name="T71" fmla="*/ 5 h 28"/>
                  <a:gd name="T72" fmla="*/ 4 w 17"/>
                  <a:gd name="T73" fmla="*/ 4 h 28"/>
                  <a:gd name="T74" fmla="*/ 4 w 17"/>
                  <a:gd name="T75" fmla="*/ 3 h 28"/>
                  <a:gd name="T76" fmla="*/ 3 w 17"/>
                  <a:gd name="T77" fmla="*/ 3 h 28"/>
                  <a:gd name="T78" fmla="*/ 1 w 17"/>
                  <a:gd name="T79" fmla="*/ 0 h 28"/>
                  <a:gd name="T80" fmla="*/ 1 w 17"/>
                  <a:gd name="T8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28">
                    <a:moveTo>
                      <a:pt x="1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5" y="9"/>
                      <a:pt x="6" y="9"/>
                      <a:pt x="6" y="10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9" y="13"/>
                      <a:pt x="10" y="14"/>
                    </a:cubicBezTo>
                    <a:cubicBezTo>
                      <a:pt x="11" y="16"/>
                      <a:pt x="11" y="17"/>
                      <a:pt x="12" y="19"/>
                    </a:cubicBezTo>
                    <a:cubicBezTo>
                      <a:pt x="13" y="19"/>
                      <a:pt x="13" y="20"/>
                      <a:pt x="13" y="20"/>
                    </a:cubicBezTo>
                    <a:cubicBezTo>
                      <a:pt x="14" y="21"/>
                      <a:pt x="13" y="22"/>
                      <a:pt x="14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6"/>
                      <a:pt x="15" y="27"/>
                      <a:pt x="16" y="28"/>
                    </a:cubicBezTo>
                    <a:cubicBezTo>
                      <a:pt x="16" y="28"/>
                      <a:pt x="17" y="28"/>
                      <a:pt x="17" y="27"/>
                    </a:cubicBezTo>
                    <a:cubicBezTo>
                      <a:pt x="16" y="26"/>
                      <a:pt x="16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5" y="21"/>
                      <a:pt x="15" y="21"/>
                    </a:cubicBezTo>
                    <a:cubicBezTo>
                      <a:pt x="15" y="20"/>
                      <a:pt x="14" y="18"/>
                      <a:pt x="14" y="18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1" y="15"/>
                      <a:pt x="11" y="15"/>
                    </a:cubicBezTo>
                    <a:cubicBezTo>
                      <a:pt x="11" y="13"/>
                      <a:pt x="10" y="12"/>
                      <a:pt x="9" y="12"/>
                    </a:cubicBezTo>
                    <a:cubicBezTo>
                      <a:pt x="9" y="11"/>
                      <a:pt x="9" y="10"/>
                      <a:pt x="8" y="10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1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890"/>
              <p:cNvSpPr/>
              <p:nvPr/>
            </p:nvSpPr>
            <p:spPr bwMode="auto">
              <a:xfrm>
                <a:off x="647" y="719"/>
                <a:ext cx="13" cy="25"/>
              </a:xfrm>
              <a:custGeom>
                <a:avLst/>
                <a:gdLst>
                  <a:gd name="T0" fmla="*/ 1 w 17"/>
                  <a:gd name="T1" fmla="*/ 1 h 32"/>
                  <a:gd name="T2" fmla="*/ 3 w 17"/>
                  <a:gd name="T3" fmla="*/ 3 h 32"/>
                  <a:gd name="T4" fmla="*/ 4 w 17"/>
                  <a:gd name="T5" fmla="*/ 4 h 32"/>
                  <a:gd name="T6" fmla="*/ 6 w 17"/>
                  <a:gd name="T7" fmla="*/ 6 h 32"/>
                  <a:gd name="T8" fmla="*/ 6 w 17"/>
                  <a:gd name="T9" fmla="*/ 8 h 32"/>
                  <a:gd name="T10" fmla="*/ 7 w 17"/>
                  <a:gd name="T11" fmla="*/ 8 h 32"/>
                  <a:gd name="T12" fmla="*/ 8 w 17"/>
                  <a:gd name="T13" fmla="*/ 10 h 32"/>
                  <a:gd name="T14" fmla="*/ 10 w 17"/>
                  <a:gd name="T15" fmla="*/ 12 h 32"/>
                  <a:gd name="T16" fmla="*/ 12 w 17"/>
                  <a:gd name="T17" fmla="*/ 14 h 32"/>
                  <a:gd name="T18" fmla="*/ 12 w 17"/>
                  <a:gd name="T19" fmla="*/ 16 h 32"/>
                  <a:gd name="T20" fmla="*/ 13 w 17"/>
                  <a:gd name="T21" fmla="*/ 18 h 32"/>
                  <a:gd name="T22" fmla="*/ 14 w 17"/>
                  <a:gd name="T23" fmla="*/ 20 h 32"/>
                  <a:gd name="T24" fmla="*/ 14 w 17"/>
                  <a:gd name="T25" fmla="*/ 22 h 32"/>
                  <a:gd name="T26" fmla="*/ 15 w 17"/>
                  <a:gd name="T27" fmla="*/ 23 h 32"/>
                  <a:gd name="T28" fmla="*/ 15 w 17"/>
                  <a:gd name="T29" fmla="*/ 27 h 32"/>
                  <a:gd name="T30" fmla="*/ 16 w 17"/>
                  <a:gd name="T31" fmla="*/ 31 h 32"/>
                  <a:gd name="T32" fmla="*/ 17 w 17"/>
                  <a:gd name="T33" fmla="*/ 31 h 32"/>
                  <a:gd name="T34" fmla="*/ 17 w 17"/>
                  <a:gd name="T35" fmla="*/ 25 h 32"/>
                  <a:gd name="T36" fmla="*/ 16 w 17"/>
                  <a:gd name="T37" fmla="*/ 23 h 32"/>
                  <a:gd name="T38" fmla="*/ 16 w 17"/>
                  <a:gd name="T39" fmla="*/ 21 h 32"/>
                  <a:gd name="T40" fmla="*/ 14 w 17"/>
                  <a:gd name="T41" fmla="*/ 17 h 32"/>
                  <a:gd name="T42" fmla="*/ 14 w 17"/>
                  <a:gd name="T43" fmla="*/ 16 h 32"/>
                  <a:gd name="T44" fmla="*/ 13 w 17"/>
                  <a:gd name="T45" fmla="*/ 15 h 32"/>
                  <a:gd name="T46" fmla="*/ 13 w 17"/>
                  <a:gd name="T47" fmla="*/ 13 h 32"/>
                  <a:gd name="T48" fmla="*/ 11 w 17"/>
                  <a:gd name="T49" fmla="*/ 12 h 32"/>
                  <a:gd name="T50" fmla="*/ 10 w 17"/>
                  <a:gd name="T51" fmla="*/ 10 h 32"/>
                  <a:gd name="T52" fmla="*/ 9 w 17"/>
                  <a:gd name="T53" fmla="*/ 8 h 32"/>
                  <a:gd name="T54" fmla="*/ 7 w 17"/>
                  <a:gd name="T55" fmla="*/ 6 h 32"/>
                  <a:gd name="T56" fmla="*/ 6 w 17"/>
                  <a:gd name="T57" fmla="*/ 4 h 32"/>
                  <a:gd name="T58" fmla="*/ 4 w 17"/>
                  <a:gd name="T59" fmla="*/ 1 h 32"/>
                  <a:gd name="T60" fmla="*/ 2 w 17"/>
                  <a:gd name="T61" fmla="*/ 0 h 32"/>
                  <a:gd name="T62" fmla="*/ 1 w 17"/>
                  <a:gd name="T6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32">
                    <a:moveTo>
                      <a:pt x="1" y="1"/>
                    </a:moveTo>
                    <a:cubicBezTo>
                      <a:pt x="2" y="2"/>
                      <a:pt x="3" y="2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5" y="5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9" y="11"/>
                      <a:pt x="9" y="11"/>
                      <a:pt x="10" y="12"/>
                    </a:cubicBezTo>
                    <a:cubicBezTo>
                      <a:pt x="10" y="13"/>
                      <a:pt x="11" y="13"/>
                      <a:pt x="12" y="14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13" y="17"/>
                      <a:pt x="13" y="17"/>
                      <a:pt x="13" y="18"/>
                    </a:cubicBezTo>
                    <a:cubicBezTo>
                      <a:pt x="13" y="19"/>
                      <a:pt x="14" y="19"/>
                      <a:pt x="14" y="20"/>
                    </a:cubicBezTo>
                    <a:cubicBezTo>
                      <a:pt x="15" y="20"/>
                      <a:pt x="14" y="21"/>
                      <a:pt x="14" y="22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6" y="24"/>
                      <a:pt x="15" y="26"/>
                      <a:pt x="15" y="27"/>
                    </a:cubicBezTo>
                    <a:cubicBezTo>
                      <a:pt x="16" y="29"/>
                      <a:pt x="15" y="30"/>
                      <a:pt x="16" y="31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7" y="29"/>
                      <a:pt x="17" y="27"/>
                      <a:pt x="17" y="25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6" y="22"/>
                      <a:pt x="16" y="22"/>
                      <a:pt x="16" y="21"/>
                    </a:cubicBezTo>
                    <a:cubicBezTo>
                      <a:pt x="17" y="20"/>
                      <a:pt x="15" y="18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4" y="15"/>
                      <a:pt x="13" y="15"/>
                      <a:pt x="13" y="15"/>
                    </a:cubicBezTo>
                    <a:cubicBezTo>
                      <a:pt x="13" y="14"/>
                      <a:pt x="13" y="14"/>
                      <a:pt x="13" y="13"/>
                    </a:cubicBezTo>
                    <a:cubicBezTo>
                      <a:pt x="12" y="13"/>
                      <a:pt x="12" y="12"/>
                      <a:pt x="11" y="12"/>
                    </a:cubicBezTo>
                    <a:cubicBezTo>
                      <a:pt x="11" y="12"/>
                      <a:pt x="10" y="11"/>
                      <a:pt x="10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8" y="7"/>
                      <a:pt x="7" y="7"/>
                      <a:pt x="7" y="6"/>
                    </a:cubicBezTo>
                    <a:cubicBezTo>
                      <a:pt x="7" y="5"/>
                      <a:pt x="7" y="4"/>
                      <a:pt x="6" y="4"/>
                    </a:cubicBezTo>
                    <a:cubicBezTo>
                      <a:pt x="4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891"/>
              <p:cNvSpPr/>
              <p:nvPr/>
            </p:nvSpPr>
            <p:spPr bwMode="auto">
              <a:xfrm>
                <a:off x="644" y="719"/>
                <a:ext cx="14" cy="25"/>
              </a:xfrm>
              <a:custGeom>
                <a:avLst/>
                <a:gdLst>
                  <a:gd name="T0" fmla="*/ 1 w 19"/>
                  <a:gd name="T1" fmla="*/ 2 h 33"/>
                  <a:gd name="T2" fmla="*/ 3 w 19"/>
                  <a:gd name="T3" fmla="*/ 3 h 33"/>
                  <a:gd name="T4" fmla="*/ 3 w 19"/>
                  <a:gd name="T5" fmla="*/ 4 h 33"/>
                  <a:gd name="T6" fmla="*/ 4 w 19"/>
                  <a:gd name="T7" fmla="*/ 5 h 33"/>
                  <a:gd name="T8" fmla="*/ 4 w 19"/>
                  <a:gd name="T9" fmla="*/ 7 h 33"/>
                  <a:gd name="T10" fmla="*/ 5 w 19"/>
                  <a:gd name="T11" fmla="*/ 8 h 33"/>
                  <a:gd name="T12" fmla="*/ 8 w 19"/>
                  <a:gd name="T13" fmla="*/ 11 h 33"/>
                  <a:gd name="T14" fmla="*/ 9 w 19"/>
                  <a:gd name="T15" fmla="*/ 13 h 33"/>
                  <a:gd name="T16" fmla="*/ 9 w 19"/>
                  <a:gd name="T17" fmla="*/ 15 h 33"/>
                  <a:gd name="T18" fmla="*/ 12 w 19"/>
                  <a:gd name="T19" fmla="*/ 19 h 33"/>
                  <a:gd name="T20" fmla="*/ 13 w 19"/>
                  <a:gd name="T21" fmla="*/ 21 h 33"/>
                  <a:gd name="T22" fmla="*/ 14 w 19"/>
                  <a:gd name="T23" fmla="*/ 23 h 33"/>
                  <a:gd name="T24" fmla="*/ 16 w 19"/>
                  <a:gd name="T25" fmla="*/ 29 h 33"/>
                  <a:gd name="T26" fmla="*/ 18 w 19"/>
                  <a:gd name="T27" fmla="*/ 32 h 33"/>
                  <a:gd name="T28" fmla="*/ 18 w 19"/>
                  <a:gd name="T29" fmla="*/ 32 h 33"/>
                  <a:gd name="T30" fmla="*/ 17 w 19"/>
                  <a:gd name="T31" fmla="*/ 28 h 33"/>
                  <a:gd name="T32" fmla="*/ 17 w 19"/>
                  <a:gd name="T33" fmla="*/ 26 h 33"/>
                  <a:gd name="T34" fmla="*/ 16 w 19"/>
                  <a:gd name="T35" fmla="*/ 24 h 33"/>
                  <a:gd name="T36" fmla="*/ 15 w 19"/>
                  <a:gd name="T37" fmla="*/ 22 h 33"/>
                  <a:gd name="T38" fmla="*/ 14 w 19"/>
                  <a:gd name="T39" fmla="*/ 20 h 33"/>
                  <a:gd name="T40" fmla="*/ 13 w 19"/>
                  <a:gd name="T41" fmla="*/ 18 h 33"/>
                  <a:gd name="T42" fmla="*/ 11 w 19"/>
                  <a:gd name="T43" fmla="*/ 16 h 33"/>
                  <a:gd name="T44" fmla="*/ 10 w 19"/>
                  <a:gd name="T45" fmla="*/ 13 h 33"/>
                  <a:gd name="T46" fmla="*/ 8 w 19"/>
                  <a:gd name="T47" fmla="*/ 9 h 33"/>
                  <a:gd name="T48" fmla="*/ 5 w 19"/>
                  <a:gd name="T49" fmla="*/ 5 h 33"/>
                  <a:gd name="T50" fmla="*/ 4 w 19"/>
                  <a:gd name="T51" fmla="*/ 4 h 33"/>
                  <a:gd name="T52" fmla="*/ 4 w 19"/>
                  <a:gd name="T53" fmla="*/ 2 h 33"/>
                  <a:gd name="T54" fmla="*/ 1 w 19"/>
                  <a:gd name="T55" fmla="*/ 1 h 33"/>
                  <a:gd name="T56" fmla="*/ 1 w 19"/>
                  <a:gd name="T5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33">
                    <a:moveTo>
                      <a:pt x="1" y="2"/>
                    </a:moveTo>
                    <a:cubicBezTo>
                      <a:pt x="1" y="2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4" y="6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9"/>
                      <a:pt x="7" y="9"/>
                      <a:pt x="8" y="11"/>
                    </a:cubicBezTo>
                    <a:cubicBezTo>
                      <a:pt x="8" y="12"/>
                      <a:pt x="8" y="12"/>
                      <a:pt x="9" y="13"/>
                    </a:cubicBezTo>
                    <a:cubicBezTo>
                      <a:pt x="9" y="13"/>
                      <a:pt x="9" y="14"/>
                      <a:pt x="9" y="15"/>
                    </a:cubicBezTo>
                    <a:cubicBezTo>
                      <a:pt x="10" y="16"/>
                      <a:pt x="11" y="18"/>
                      <a:pt x="12" y="19"/>
                    </a:cubicBezTo>
                    <a:cubicBezTo>
                      <a:pt x="12" y="19"/>
                      <a:pt x="13" y="20"/>
                      <a:pt x="13" y="21"/>
                    </a:cubicBezTo>
                    <a:cubicBezTo>
                      <a:pt x="13" y="22"/>
                      <a:pt x="14" y="22"/>
                      <a:pt x="14" y="23"/>
                    </a:cubicBezTo>
                    <a:cubicBezTo>
                      <a:pt x="15" y="25"/>
                      <a:pt x="16" y="27"/>
                      <a:pt x="16" y="29"/>
                    </a:cubicBezTo>
                    <a:cubicBezTo>
                      <a:pt x="15" y="30"/>
                      <a:pt x="17" y="31"/>
                      <a:pt x="18" y="32"/>
                    </a:cubicBezTo>
                    <a:cubicBezTo>
                      <a:pt x="18" y="33"/>
                      <a:pt x="19" y="32"/>
                      <a:pt x="18" y="32"/>
                    </a:cubicBezTo>
                    <a:cubicBezTo>
                      <a:pt x="18" y="31"/>
                      <a:pt x="17" y="30"/>
                      <a:pt x="17" y="28"/>
                    </a:cubicBezTo>
                    <a:cubicBezTo>
                      <a:pt x="17" y="28"/>
                      <a:pt x="17" y="27"/>
                      <a:pt x="17" y="26"/>
                    </a:cubicBezTo>
                    <a:cubicBezTo>
                      <a:pt x="17" y="26"/>
                      <a:pt x="16" y="25"/>
                      <a:pt x="16" y="24"/>
                    </a:cubicBezTo>
                    <a:cubicBezTo>
                      <a:pt x="16" y="24"/>
                      <a:pt x="16" y="23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ubicBezTo>
                      <a:pt x="14" y="19"/>
                      <a:pt x="13" y="19"/>
                      <a:pt x="13" y="18"/>
                    </a:cubicBezTo>
                    <a:cubicBezTo>
                      <a:pt x="12" y="18"/>
                      <a:pt x="12" y="17"/>
                      <a:pt x="11" y="16"/>
                    </a:cubicBezTo>
                    <a:cubicBezTo>
                      <a:pt x="11" y="15"/>
                      <a:pt x="10" y="14"/>
                      <a:pt x="10" y="13"/>
                    </a:cubicBezTo>
                    <a:cubicBezTo>
                      <a:pt x="10" y="12"/>
                      <a:pt x="9" y="11"/>
                      <a:pt x="8" y="9"/>
                    </a:cubicBezTo>
                    <a:cubicBezTo>
                      <a:pt x="7" y="8"/>
                      <a:pt x="6" y="7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892"/>
              <p:cNvSpPr/>
              <p:nvPr/>
            </p:nvSpPr>
            <p:spPr bwMode="auto">
              <a:xfrm>
                <a:off x="641" y="722"/>
                <a:ext cx="15" cy="26"/>
              </a:xfrm>
              <a:custGeom>
                <a:avLst/>
                <a:gdLst>
                  <a:gd name="T0" fmla="*/ 1 w 20"/>
                  <a:gd name="T1" fmla="*/ 2 h 34"/>
                  <a:gd name="T2" fmla="*/ 3 w 20"/>
                  <a:gd name="T3" fmla="*/ 1 h 34"/>
                  <a:gd name="T4" fmla="*/ 3 w 20"/>
                  <a:gd name="T5" fmla="*/ 4 h 34"/>
                  <a:gd name="T6" fmla="*/ 4 w 20"/>
                  <a:gd name="T7" fmla="*/ 5 h 34"/>
                  <a:gd name="T8" fmla="*/ 6 w 20"/>
                  <a:gd name="T9" fmla="*/ 8 h 34"/>
                  <a:gd name="T10" fmla="*/ 7 w 20"/>
                  <a:gd name="T11" fmla="*/ 9 h 34"/>
                  <a:gd name="T12" fmla="*/ 8 w 20"/>
                  <a:gd name="T13" fmla="*/ 11 h 34"/>
                  <a:gd name="T14" fmla="*/ 8 w 20"/>
                  <a:gd name="T15" fmla="*/ 12 h 34"/>
                  <a:gd name="T16" fmla="*/ 10 w 20"/>
                  <a:gd name="T17" fmla="*/ 14 h 34"/>
                  <a:gd name="T18" fmla="*/ 10 w 20"/>
                  <a:gd name="T19" fmla="*/ 16 h 34"/>
                  <a:gd name="T20" fmla="*/ 12 w 20"/>
                  <a:gd name="T21" fmla="*/ 19 h 34"/>
                  <a:gd name="T22" fmla="*/ 14 w 20"/>
                  <a:gd name="T23" fmla="*/ 21 h 34"/>
                  <a:gd name="T24" fmla="*/ 14 w 20"/>
                  <a:gd name="T25" fmla="*/ 25 h 34"/>
                  <a:gd name="T26" fmla="*/ 15 w 20"/>
                  <a:gd name="T27" fmla="*/ 26 h 34"/>
                  <a:gd name="T28" fmla="*/ 16 w 20"/>
                  <a:gd name="T29" fmla="*/ 29 h 34"/>
                  <a:gd name="T30" fmla="*/ 19 w 20"/>
                  <a:gd name="T31" fmla="*/ 34 h 34"/>
                  <a:gd name="T32" fmla="*/ 20 w 20"/>
                  <a:gd name="T33" fmla="*/ 34 h 34"/>
                  <a:gd name="T34" fmla="*/ 17 w 20"/>
                  <a:gd name="T35" fmla="*/ 29 h 34"/>
                  <a:gd name="T36" fmla="*/ 16 w 20"/>
                  <a:gd name="T37" fmla="*/ 25 h 34"/>
                  <a:gd name="T38" fmla="*/ 14 w 20"/>
                  <a:gd name="T39" fmla="*/ 20 h 34"/>
                  <a:gd name="T40" fmla="*/ 12 w 20"/>
                  <a:gd name="T41" fmla="*/ 15 h 34"/>
                  <a:gd name="T42" fmla="*/ 10 w 20"/>
                  <a:gd name="T43" fmla="*/ 12 h 34"/>
                  <a:gd name="T44" fmla="*/ 8 w 20"/>
                  <a:gd name="T45" fmla="*/ 8 h 34"/>
                  <a:gd name="T46" fmla="*/ 7 w 20"/>
                  <a:gd name="T47" fmla="*/ 7 h 34"/>
                  <a:gd name="T48" fmla="*/ 6 w 20"/>
                  <a:gd name="T49" fmla="*/ 5 h 34"/>
                  <a:gd name="T50" fmla="*/ 6 w 20"/>
                  <a:gd name="T51" fmla="*/ 4 h 34"/>
                  <a:gd name="T52" fmla="*/ 4 w 20"/>
                  <a:gd name="T53" fmla="*/ 1 h 34"/>
                  <a:gd name="T54" fmla="*/ 3 w 20"/>
                  <a:gd name="T55" fmla="*/ 0 h 34"/>
                  <a:gd name="T56" fmla="*/ 1 w 20"/>
                  <a:gd name="T57" fmla="*/ 1 h 34"/>
                  <a:gd name="T58" fmla="*/ 1 w 20"/>
                  <a:gd name="T59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34">
                    <a:moveTo>
                      <a:pt x="1" y="2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9"/>
                      <a:pt x="8" y="10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9" y="13"/>
                      <a:pt x="9" y="13"/>
                      <a:pt x="10" y="14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3" y="20"/>
                      <a:pt x="13" y="21"/>
                      <a:pt x="14" y="21"/>
                    </a:cubicBezTo>
                    <a:cubicBezTo>
                      <a:pt x="14" y="23"/>
                      <a:pt x="14" y="24"/>
                      <a:pt x="14" y="25"/>
                    </a:cubicBezTo>
                    <a:cubicBezTo>
                      <a:pt x="14" y="25"/>
                      <a:pt x="15" y="26"/>
                      <a:pt x="15" y="26"/>
                    </a:cubicBezTo>
                    <a:cubicBezTo>
                      <a:pt x="16" y="27"/>
                      <a:pt x="16" y="28"/>
                      <a:pt x="16" y="29"/>
                    </a:cubicBezTo>
                    <a:cubicBezTo>
                      <a:pt x="17" y="31"/>
                      <a:pt x="18" y="33"/>
                      <a:pt x="19" y="34"/>
                    </a:cubicBezTo>
                    <a:cubicBezTo>
                      <a:pt x="19" y="34"/>
                      <a:pt x="20" y="34"/>
                      <a:pt x="20" y="34"/>
                    </a:cubicBezTo>
                    <a:cubicBezTo>
                      <a:pt x="19" y="32"/>
                      <a:pt x="18" y="30"/>
                      <a:pt x="17" y="29"/>
                    </a:cubicBezTo>
                    <a:cubicBezTo>
                      <a:pt x="17" y="27"/>
                      <a:pt x="17" y="26"/>
                      <a:pt x="16" y="25"/>
                    </a:cubicBezTo>
                    <a:cubicBezTo>
                      <a:pt x="14" y="24"/>
                      <a:pt x="15" y="22"/>
                      <a:pt x="14" y="20"/>
                    </a:cubicBezTo>
                    <a:cubicBezTo>
                      <a:pt x="13" y="19"/>
                      <a:pt x="13" y="17"/>
                      <a:pt x="12" y="15"/>
                    </a:cubicBezTo>
                    <a:cubicBezTo>
                      <a:pt x="11" y="14"/>
                      <a:pt x="11" y="13"/>
                      <a:pt x="10" y="12"/>
                    </a:cubicBezTo>
                    <a:cubicBezTo>
                      <a:pt x="8" y="11"/>
                      <a:pt x="9" y="9"/>
                      <a:pt x="8" y="8"/>
                    </a:cubicBezTo>
                    <a:cubicBezTo>
                      <a:pt x="8" y="8"/>
                      <a:pt x="7" y="8"/>
                      <a:pt x="7" y="7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2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1"/>
                      <a:pt x="2" y="2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893"/>
              <p:cNvSpPr/>
              <p:nvPr/>
            </p:nvSpPr>
            <p:spPr bwMode="auto">
              <a:xfrm>
                <a:off x="637" y="722"/>
                <a:ext cx="14" cy="29"/>
              </a:xfrm>
              <a:custGeom>
                <a:avLst/>
                <a:gdLst>
                  <a:gd name="T0" fmla="*/ 0 w 19"/>
                  <a:gd name="T1" fmla="*/ 1 h 37"/>
                  <a:gd name="T2" fmla="*/ 3 w 19"/>
                  <a:gd name="T3" fmla="*/ 3 h 37"/>
                  <a:gd name="T4" fmla="*/ 3 w 19"/>
                  <a:gd name="T5" fmla="*/ 5 h 37"/>
                  <a:gd name="T6" fmla="*/ 4 w 19"/>
                  <a:gd name="T7" fmla="*/ 8 h 37"/>
                  <a:gd name="T8" fmla="*/ 6 w 19"/>
                  <a:gd name="T9" fmla="*/ 9 h 37"/>
                  <a:gd name="T10" fmla="*/ 7 w 19"/>
                  <a:gd name="T11" fmla="*/ 10 h 37"/>
                  <a:gd name="T12" fmla="*/ 9 w 19"/>
                  <a:gd name="T13" fmla="*/ 12 h 37"/>
                  <a:gd name="T14" fmla="*/ 9 w 19"/>
                  <a:gd name="T15" fmla="*/ 15 h 37"/>
                  <a:gd name="T16" fmla="*/ 11 w 19"/>
                  <a:gd name="T17" fmla="*/ 17 h 37"/>
                  <a:gd name="T18" fmla="*/ 12 w 19"/>
                  <a:gd name="T19" fmla="*/ 20 h 37"/>
                  <a:gd name="T20" fmla="*/ 13 w 19"/>
                  <a:gd name="T21" fmla="*/ 21 h 37"/>
                  <a:gd name="T22" fmla="*/ 13 w 19"/>
                  <a:gd name="T23" fmla="*/ 23 h 37"/>
                  <a:gd name="T24" fmla="*/ 14 w 19"/>
                  <a:gd name="T25" fmla="*/ 24 h 37"/>
                  <a:gd name="T26" fmla="*/ 14 w 19"/>
                  <a:gd name="T27" fmla="*/ 26 h 37"/>
                  <a:gd name="T28" fmla="*/ 15 w 19"/>
                  <a:gd name="T29" fmla="*/ 28 h 37"/>
                  <a:gd name="T30" fmla="*/ 17 w 19"/>
                  <a:gd name="T31" fmla="*/ 32 h 37"/>
                  <a:gd name="T32" fmla="*/ 18 w 19"/>
                  <a:gd name="T33" fmla="*/ 36 h 37"/>
                  <a:gd name="T34" fmla="*/ 19 w 19"/>
                  <a:gd name="T35" fmla="*/ 36 h 37"/>
                  <a:gd name="T36" fmla="*/ 18 w 19"/>
                  <a:gd name="T37" fmla="*/ 32 h 37"/>
                  <a:gd name="T38" fmla="*/ 17 w 19"/>
                  <a:gd name="T39" fmla="*/ 29 h 37"/>
                  <a:gd name="T40" fmla="*/ 15 w 19"/>
                  <a:gd name="T41" fmla="*/ 26 h 37"/>
                  <a:gd name="T42" fmla="*/ 15 w 19"/>
                  <a:gd name="T43" fmla="*/ 24 h 37"/>
                  <a:gd name="T44" fmla="*/ 14 w 19"/>
                  <a:gd name="T45" fmla="*/ 20 h 37"/>
                  <a:gd name="T46" fmla="*/ 12 w 19"/>
                  <a:gd name="T47" fmla="*/ 18 h 37"/>
                  <a:gd name="T48" fmla="*/ 12 w 19"/>
                  <a:gd name="T49" fmla="*/ 16 h 37"/>
                  <a:gd name="T50" fmla="*/ 11 w 19"/>
                  <a:gd name="T51" fmla="*/ 15 h 37"/>
                  <a:gd name="T52" fmla="*/ 10 w 19"/>
                  <a:gd name="T53" fmla="*/ 12 h 37"/>
                  <a:gd name="T54" fmla="*/ 10 w 19"/>
                  <a:gd name="T55" fmla="*/ 11 h 37"/>
                  <a:gd name="T56" fmla="*/ 7 w 19"/>
                  <a:gd name="T57" fmla="*/ 8 h 37"/>
                  <a:gd name="T58" fmla="*/ 7 w 19"/>
                  <a:gd name="T59" fmla="*/ 7 h 37"/>
                  <a:gd name="T60" fmla="*/ 4 w 19"/>
                  <a:gd name="T61" fmla="*/ 5 h 37"/>
                  <a:gd name="T62" fmla="*/ 4 w 19"/>
                  <a:gd name="T63" fmla="*/ 3 h 37"/>
                  <a:gd name="T64" fmla="*/ 0 w 19"/>
                  <a:gd name="T65" fmla="*/ 1 h 37"/>
                  <a:gd name="T66" fmla="*/ 0 w 19"/>
                  <a:gd name="T67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37">
                    <a:moveTo>
                      <a:pt x="0" y="1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5" y="8"/>
                      <a:pt x="5" y="9"/>
                      <a:pt x="6" y="9"/>
                    </a:cubicBezTo>
                    <a:cubicBezTo>
                      <a:pt x="6" y="8"/>
                      <a:pt x="7" y="10"/>
                      <a:pt x="7" y="10"/>
                    </a:cubicBezTo>
                    <a:cubicBezTo>
                      <a:pt x="7" y="11"/>
                      <a:pt x="8" y="12"/>
                      <a:pt x="9" y="12"/>
                    </a:cubicBezTo>
                    <a:cubicBezTo>
                      <a:pt x="9" y="13"/>
                      <a:pt x="9" y="14"/>
                      <a:pt x="9" y="15"/>
                    </a:cubicBezTo>
                    <a:cubicBezTo>
                      <a:pt x="10" y="16"/>
                      <a:pt x="11" y="16"/>
                      <a:pt x="11" y="17"/>
                    </a:cubicBezTo>
                    <a:cubicBezTo>
                      <a:pt x="11" y="18"/>
                      <a:pt x="11" y="19"/>
                      <a:pt x="12" y="20"/>
                    </a:cubicBezTo>
                    <a:cubicBezTo>
                      <a:pt x="13" y="20"/>
                      <a:pt x="13" y="19"/>
                      <a:pt x="13" y="21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7"/>
                      <a:pt x="14" y="28"/>
                      <a:pt x="15" y="28"/>
                    </a:cubicBezTo>
                    <a:cubicBezTo>
                      <a:pt x="16" y="29"/>
                      <a:pt x="17" y="30"/>
                      <a:pt x="17" y="32"/>
                    </a:cubicBezTo>
                    <a:cubicBezTo>
                      <a:pt x="17" y="33"/>
                      <a:pt x="18" y="35"/>
                      <a:pt x="18" y="36"/>
                    </a:cubicBezTo>
                    <a:cubicBezTo>
                      <a:pt x="19" y="37"/>
                      <a:pt x="19" y="36"/>
                      <a:pt x="19" y="36"/>
                    </a:cubicBezTo>
                    <a:cubicBezTo>
                      <a:pt x="19" y="35"/>
                      <a:pt x="19" y="33"/>
                      <a:pt x="18" y="32"/>
                    </a:cubicBezTo>
                    <a:cubicBezTo>
                      <a:pt x="18" y="31"/>
                      <a:pt x="18" y="30"/>
                      <a:pt x="17" y="29"/>
                    </a:cubicBezTo>
                    <a:cubicBezTo>
                      <a:pt x="17" y="28"/>
                      <a:pt x="15" y="28"/>
                      <a:pt x="15" y="26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4" y="23"/>
                      <a:pt x="15" y="21"/>
                      <a:pt x="14" y="20"/>
                    </a:cubicBezTo>
                    <a:cubicBezTo>
                      <a:pt x="14" y="19"/>
                      <a:pt x="12" y="19"/>
                      <a:pt x="12" y="18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1"/>
                    </a:cubicBezTo>
                    <a:cubicBezTo>
                      <a:pt x="8" y="11"/>
                      <a:pt x="8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7"/>
                      <a:pt x="5" y="6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3" y="2"/>
                      <a:pt x="2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894"/>
              <p:cNvSpPr/>
              <p:nvPr/>
            </p:nvSpPr>
            <p:spPr bwMode="auto">
              <a:xfrm>
                <a:off x="670" y="738"/>
                <a:ext cx="29" cy="6"/>
              </a:xfrm>
              <a:custGeom>
                <a:avLst/>
                <a:gdLst>
                  <a:gd name="T0" fmla="*/ 2 w 39"/>
                  <a:gd name="T1" fmla="*/ 9 h 9"/>
                  <a:gd name="T2" fmla="*/ 4 w 39"/>
                  <a:gd name="T3" fmla="*/ 6 h 9"/>
                  <a:gd name="T4" fmla="*/ 5 w 39"/>
                  <a:gd name="T5" fmla="*/ 8 h 9"/>
                  <a:gd name="T6" fmla="*/ 6 w 39"/>
                  <a:gd name="T7" fmla="*/ 7 h 9"/>
                  <a:gd name="T8" fmla="*/ 7 w 39"/>
                  <a:gd name="T9" fmla="*/ 6 h 9"/>
                  <a:gd name="T10" fmla="*/ 7 w 39"/>
                  <a:gd name="T11" fmla="*/ 7 h 9"/>
                  <a:gd name="T12" fmla="*/ 9 w 39"/>
                  <a:gd name="T13" fmla="*/ 7 h 9"/>
                  <a:gd name="T14" fmla="*/ 11 w 39"/>
                  <a:gd name="T15" fmla="*/ 6 h 9"/>
                  <a:gd name="T16" fmla="*/ 13 w 39"/>
                  <a:gd name="T17" fmla="*/ 6 h 9"/>
                  <a:gd name="T18" fmla="*/ 15 w 39"/>
                  <a:gd name="T19" fmla="*/ 5 h 9"/>
                  <a:gd name="T20" fmla="*/ 18 w 39"/>
                  <a:gd name="T21" fmla="*/ 5 h 9"/>
                  <a:gd name="T22" fmla="*/ 21 w 39"/>
                  <a:gd name="T23" fmla="*/ 4 h 9"/>
                  <a:gd name="T24" fmla="*/ 23 w 39"/>
                  <a:gd name="T25" fmla="*/ 5 h 9"/>
                  <a:gd name="T26" fmla="*/ 26 w 39"/>
                  <a:gd name="T27" fmla="*/ 5 h 9"/>
                  <a:gd name="T28" fmla="*/ 29 w 39"/>
                  <a:gd name="T29" fmla="*/ 5 h 9"/>
                  <a:gd name="T30" fmla="*/ 30 w 39"/>
                  <a:gd name="T31" fmla="*/ 5 h 9"/>
                  <a:gd name="T32" fmla="*/ 34 w 39"/>
                  <a:gd name="T33" fmla="*/ 7 h 9"/>
                  <a:gd name="T34" fmla="*/ 38 w 39"/>
                  <a:gd name="T35" fmla="*/ 8 h 9"/>
                  <a:gd name="T36" fmla="*/ 38 w 39"/>
                  <a:gd name="T37" fmla="*/ 7 h 9"/>
                  <a:gd name="T38" fmla="*/ 37 w 39"/>
                  <a:gd name="T39" fmla="*/ 6 h 9"/>
                  <a:gd name="T40" fmla="*/ 34 w 39"/>
                  <a:gd name="T41" fmla="*/ 5 h 9"/>
                  <a:gd name="T42" fmla="*/ 30 w 39"/>
                  <a:gd name="T43" fmla="*/ 4 h 9"/>
                  <a:gd name="T44" fmla="*/ 28 w 39"/>
                  <a:gd name="T45" fmla="*/ 3 h 9"/>
                  <a:gd name="T46" fmla="*/ 25 w 39"/>
                  <a:gd name="T47" fmla="*/ 4 h 9"/>
                  <a:gd name="T48" fmla="*/ 24 w 39"/>
                  <a:gd name="T49" fmla="*/ 3 h 9"/>
                  <a:gd name="T50" fmla="*/ 21 w 39"/>
                  <a:gd name="T51" fmla="*/ 3 h 9"/>
                  <a:gd name="T52" fmla="*/ 23 w 39"/>
                  <a:gd name="T53" fmla="*/ 3 h 9"/>
                  <a:gd name="T54" fmla="*/ 25 w 39"/>
                  <a:gd name="T55" fmla="*/ 3 h 9"/>
                  <a:gd name="T56" fmla="*/ 31 w 39"/>
                  <a:gd name="T57" fmla="*/ 1 h 9"/>
                  <a:gd name="T58" fmla="*/ 35 w 39"/>
                  <a:gd name="T59" fmla="*/ 1 h 9"/>
                  <a:gd name="T60" fmla="*/ 35 w 39"/>
                  <a:gd name="T61" fmla="*/ 0 h 9"/>
                  <a:gd name="T62" fmla="*/ 33 w 39"/>
                  <a:gd name="T63" fmla="*/ 0 h 9"/>
                  <a:gd name="T64" fmla="*/ 31 w 39"/>
                  <a:gd name="T65" fmla="*/ 0 h 9"/>
                  <a:gd name="T66" fmla="*/ 26 w 39"/>
                  <a:gd name="T67" fmla="*/ 1 h 9"/>
                  <a:gd name="T68" fmla="*/ 24 w 39"/>
                  <a:gd name="T69" fmla="*/ 2 h 9"/>
                  <a:gd name="T70" fmla="*/ 21 w 39"/>
                  <a:gd name="T71" fmla="*/ 2 h 9"/>
                  <a:gd name="T72" fmla="*/ 19 w 39"/>
                  <a:gd name="T73" fmla="*/ 2 h 9"/>
                  <a:gd name="T74" fmla="*/ 17 w 39"/>
                  <a:gd name="T75" fmla="*/ 2 h 9"/>
                  <a:gd name="T76" fmla="*/ 13 w 39"/>
                  <a:gd name="T77" fmla="*/ 2 h 9"/>
                  <a:gd name="T78" fmla="*/ 12 w 39"/>
                  <a:gd name="T79" fmla="*/ 3 h 9"/>
                  <a:gd name="T80" fmla="*/ 11 w 39"/>
                  <a:gd name="T81" fmla="*/ 2 h 9"/>
                  <a:gd name="T82" fmla="*/ 8 w 39"/>
                  <a:gd name="T83" fmla="*/ 3 h 9"/>
                  <a:gd name="T84" fmla="*/ 4 w 39"/>
                  <a:gd name="T85" fmla="*/ 3 h 9"/>
                  <a:gd name="T86" fmla="*/ 5 w 39"/>
                  <a:gd name="T87" fmla="*/ 4 h 9"/>
                  <a:gd name="T88" fmla="*/ 6 w 39"/>
                  <a:gd name="T89" fmla="*/ 4 h 9"/>
                  <a:gd name="T90" fmla="*/ 9 w 39"/>
                  <a:gd name="T91" fmla="*/ 4 h 9"/>
                  <a:gd name="T92" fmla="*/ 11 w 39"/>
                  <a:gd name="T93" fmla="*/ 4 h 9"/>
                  <a:gd name="T94" fmla="*/ 13 w 39"/>
                  <a:gd name="T95" fmla="*/ 3 h 9"/>
                  <a:gd name="T96" fmla="*/ 16 w 39"/>
                  <a:gd name="T97" fmla="*/ 3 h 9"/>
                  <a:gd name="T98" fmla="*/ 19 w 39"/>
                  <a:gd name="T99" fmla="*/ 3 h 9"/>
                  <a:gd name="T100" fmla="*/ 19 w 39"/>
                  <a:gd name="T101" fmla="*/ 3 h 9"/>
                  <a:gd name="T102" fmla="*/ 16 w 39"/>
                  <a:gd name="T103" fmla="*/ 4 h 9"/>
                  <a:gd name="T104" fmla="*/ 15 w 39"/>
                  <a:gd name="T105" fmla="*/ 4 h 9"/>
                  <a:gd name="T106" fmla="*/ 13 w 39"/>
                  <a:gd name="T107" fmla="*/ 4 h 9"/>
                  <a:gd name="T108" fmla="*/ 11 w 39"/>
                  <a:gd name="T109" fmla="*/ 4 h 9"/>
                  <a:gd name="T110" fmla="*/ 10 w 39"/>
                  <a:gd name="T111" fmla="*/ 4 h 9"/>
                  <a:gd name="T112" fmla="*/ 8 w 39"/>
                  <a:gd name="T113" fmla="*/ 5 h 9"/>
                  <a:gd name="T114" fmla="*/ 7 w 39"/>
                  <a:gd name="T115" fmla="*/ 5 h 9"/>
                  <a:gd name="T116" fmla="*/ 5 w 39"/>
                  <a:gd name="T117" fmla="*/ 6 h 9"/>
                  <a:gd name="T118" fmla="*/ 4 w 39"/>
                  <a:gd name="T119" fmla="*/ 4 h 9"/>
                  <a:gd name="T120" fmla="*/ 1 w 39"/>
                  <a:gd name="T121" fmla="*/ 8 h 9"/>
                  <a:gd name="T122" fmla="*/ 2 w 39"/>
                  <a:gd name="T1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" h="9">
                    <a:moveTo>
                      <a:pt x="2" y="9"/>
                    </a:moveTo>
                    <a:cubicBezTo>
                      <a:pt x="2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5" y="8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10" y="6"/>
                      <a:pt x="10" y="5"/>
                      <a:pt x="11" y="6"/>
                    </a:cubicBezTo>
                    <a:cubicBezTo>
                      <a:pt x="12" y="6"/>
                      <a:pt x="12" y="6"/>
                      <a:pt x="13" y="6"/>
                    </a:cubicBezTo>
                    <a:cubicBezTo>
                      <a:pt x="14" y="5"/>
                      <a:pt x="14" y="6"/>
                      <a:pt x="15" y="5"/>
                    </a:cubicBezTo>
                    <a:cubicBezTo>
                      <a:pt x="16" y="5"/>
                      <a:pt x="17" y="5"/>
                      <a:pt x="18" y="5"/>
                    </a:cubicBezTo>
                    <a:cubicBezTo>
                      <a:pt x="19" y="5"/>
                      <a:pt x="20" y="3"/>
                      <a:pt x="21" y="4"/>
                    </a:cubicBezTo>
                    <a:cubicBezTo>
                      <a:pt x="21" y="5"/>
                      <a:pt x="22" y="5"/>
                      <a:pt x="23" y="5"/>
                    </a:cubicBezTo>
                    <a:cubicBezTo>
                      <a:pt x="24" y="5"/>
                      <a:pt x="25" y="5"/>
                      <a:pt x="26" y="5"/>
                    </a:cubicBezTo>
                    <a:cubicBezTo>
                      <a:pt x="27" y="5"/>
                      <a:pt x="28" y="4"/>
                      <a:pt x="29" y="5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1" y="5"/>
                      <a:pt x="33" y="7"/>
                      <a:pt x="34" y="7"/>
                    </a:cubicBezTo>
                    <a:cubicBezTo>
                      <a:pt x="35" y="8"/>
                      <a:pt x="36" y="7"/>
                      <a:pt x="38" y="8"/>
                    </a:cubicBezTo>
                    <a:cubicBezTo>
                      <a:pt x="38" y="8"/>
                      <a:pt x="39" y="7"/>
                      <a:pt x="38" y="7"/>
                    </a:cubicBezTo>
                    <a:cubicBezTo>
                      <a:pt x="38" y="6"/>
                      <a:pt x="38" y="6"/>
                      <a:pt x="37" y="6"/>
                    </a:cubicBezTo>
                    <a:cubicBezTo>
                      <a:pt x="36" y="6"/>
                      <a:pt x="35" y="6"/>
                      <a:pt x="34" y="5"/>
                    </a:cubicBezTo>
                    <a:cubicBezTo>
                      <a:pt x="32" y="5"/>
                      <a:pt x="31" y="3"/>
                      <a:pt x="30" y="4"/>
                    </a:cubicBezTo>
                    <a:cubicBezTo>
                      <a:pt x="29" y="4"/>
                      <a:pt x="29" y="3"/>
                      <a:pt x="28" y="3"/>
                    </a:cubicBezTo>
                    <a:cubicBezTo>
                      <a:pt x="27" y="3"/>
                      <a:pt x="26" y="4"/>
                      <a:pt x="25" y="4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3" y="4"/>
                      <a:pt x="22" y="3"/>
                      <a:pt x="21" y="3"/>
                    </a:cubicBezTo>
                    <a:cubicBezTo>
                      <a:pt x="22" y="3"/>
                      <a:pt x="22" y="3"/>
                      <a:pt x="23" y="3"/>
                    </a:cubicBezTo>
                    <a:cubicBezTo>
                      <a:pt x="24" y="3"/>
                      <a:pt x="24" y="3"/>
                      <a:pt x="25" y="3"/>
                    </a:cubicBezTo>
                    <a:cubicBezTo>
                      <a:pt x="27" y="2"/>
                      <a:pt x="29" y="1"/>
                      <a:pt x="31" y="1"/>
                    </a:cubicBezTo>
                    <a:cubicBezTo>
                      <a:pt x="32" y="1"/>
                      <a:pt x="34" y="1"/>
                      <a:pt x="35" y="1"/>
                    </a:cubicBezTo>
                    <a:cubicBezTo>
                      <a:pt x="36" y="1"/>
                      <a:pt x="36" y="0"/>
                      <a:pt x="35" y="0"/>
                    </a:cubicBezTo>
                    <a:cubicBezTo>
                      <a:pt x="34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30" y="0"/>
                      <a:pt x="28" y="1"/>
                      <a:pt x="26" y="1"/>
                    </a:cubicBezTo>
                    <a:cubicBezTo>
                      <a:pt x="26" y="1"/>
                      <a:pt x="25" y="2"/>
                      <a:pt x="24" y="2"/>
                    </a:cubicBezTo>
                    <a:cubicBezTo>
                      <a:pt x="24" y="2"/>
                      <a:pt x="22" y="2"/>
                      <a:pt x="21" y="2"/>
                    </a:cubicBezTo>
                    <a:cubicBezTo>
                      <a:pt x="20" y="2"/>
                      <a:pt x="19" y="3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2"/>
                      <a:pt x="15" y="2"/>
                      <a:pt x="13" y="2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9" y="4"/>
                      <a:pt x="10" y="3"/>
                      <a:pt x="11" y="4"/>
                    </a:cubicBezTo>
                    <a:cubicBezTo>
                      <a:pt x="12" y="4"/>
                      <a:pt x="12" y="4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4"/>
                      <a:pt x="17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2" y="4"/>
                      <a:pt x="12" y="5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9" y="4"/>
                      <a:pt x="9" y="6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3" y="4"/>
                      <a:pt x="1" y="8"/>
                      <a:pt x="1" y="8"/>
                    </a:cubicBezTo>
                    <a:cubicBezTo>
                      <a:pt x="0" y="9"/>
                      <a:pt x="1" y="9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895"/>
              <p:cNvSpPr/>
              <p:nvPr/>
            </p:nvSpPr>
            <p:spPr bwMode="auto">
              <a:xfrm>
                <a:off x="666" y="744"/>
                <a:ext cx="31" cy="6"/>
              </a:xfrm>
              <a:custGeom>
                <a:avLst/>
                <a:gdLst>
                  <a:gd name="T0" fmla="*/ 1 w 41"/>
                  <a:gd name="T1" fmla="*/ 8 h 8"/>
                  <a:gd name="T2" fmla="*/ 5 w 41"/>
                  <a:gd name="T3" fmla="*/ 6 h 8"/>
                  <a:gd name="T4" fmla="*/ 7 w 41"/>
                  <a:gd name="T5" fmla="*/ 5 h 8"/>
                  <a:gd name="T6" fmla="*/ 8 w 41"/>
                  <a:gd name="T7" fmla="*/ 4 h 8"/>
                  <a:gd name="T8" fmla="*/ 9 w 41"/>
                  <a:gd name="T9" fmla="*/ 4 h 8"/>
                  <a:gd name="T10" fmla="*/ 11 w 41"/>
                  <a:gd name="T11" fmla="*/ 4 h 8"/>
                  <a:gd name="T12" fmla="*/ 13 w 41"/>
                  <a:gd name="T13" fmla="*/ 3 h 8"/>
                  <a:gd name="T14" fmla="*/ 16 w 41"/>
                  <a:gd name="T15" fmla="*/ 3 h 8"/>
                  <a:gd name="T16" fmla="*/ 18 w 41"/>
                  <a:gd name="T17" fmla="*/ 2 h 8"/>
                  <a:gd name="T18" fmla="*/ 22 w 41"/>
                  <a:gd name="T19" fmla="*/ 2 h 8"/>
                  <a:gd name="T20" fmla="*/ 26 w 41"/>
                  <a:gd name="T21" fmla="*/ 2 h 8"/>
                  <a:gd name="T22" fmla="*/ 28 w 41"/>
                  <a:gd name="T23" fmla="*/ 2 h 8"/>
                  <a:gd name="T24" fmla="*/ 29 w 41"/>
                  <a:gd name="T25" fmla="*/ 1 h 8"/>
                  <a:gd name="T26" fmla="*/ 30 w 41"/>
                  <a:gd name="T27" fmla="*/ 2 h 8"/>
                  <a:gd name="T28" fmla="*/ 32 w 41"/>
                  <a:gd name="T29" fmla="*/ 1 h 8"/>
                  <a:gd name="T30" fmla="*/ 34 w 41"/>
                  <a:gd name="T31" fmla="*/ 2 h 8"/>
                  <a:gd name="T32" fmla="*/ 38 w 41"/>
                  <a:gd name="T33" fmla="*/ 3 h 8"/>
                  <a:gd name="T34" fmla="*/ 41 w 41"/>
                  <a:gd name="T35" fmla="*/ 2 h 8"/>
                  <a:gd name="T36" fmla="*/ 40 w 41"/>
                  <a:gd name="T37" fmla="*/ 1 h 8"/>
                  <a:gd name="T38" fmla="*/ 36 w 41"/>
                  <a:gd name="T39" fmla="*/ 1 h 8"/>
                  <a:gd name="T40" fmla="*/ 33 w 41"/>
                  <a:gd name="T41" fmla="*/ 0 h 8"/>
                  <a:gd name="T42" fmla="*/ 31 w 41"/>
                  <a:gd name="T43" fmla="*/ 0 h 8"/>
                  <a:gd name="T44" fmla="*/ 29 w 41"/>
                  <a:gd name="T45" fmla="*/ 0 h 8"/>
                  <a:gd name="T46" fmla="*/ 28 w 41"/>
                  <a:gd name="T47" fmla="*/ 0 h 8"/>
                  <a:gd name="T48" fmla="*/ 27 w 41"/>
                  <a:gd name="T49" fmla="*/ 0 h 8"/>
                  <a:gd name="T50" fmla="*/ 24 w 41"/>
                  <a:gd name="T51" fmla="*/ 0 h 8"/>
                  <a:gd name="T52" fmla="*/ 21 w 41"/>
                  <a:gd name="T53" fmla="*/ 1 h 8"/>
                  <a:gd name="T54" fmla="*/ 18 w 41"/>
                  <a:gd name="T55" fmla="*/ 0 h 8"/>
                  <a:gd name="T56" fmla="*/ 18 w 41"/>
                  <a:gd name="T57" fmla="*/ 0 h 8"/>
                  <a:gd name="T58" fmla="*/ 15 w 41"/>
                  <a:gd name="T59" fmla="*/ 2 h 8"/>
                  <a:gd name="T60" fmla="*/ 13 w 41"/>
                  <a:gd name="T61" fmla="*/ 2 h 8"/>
                  <a:gd name="T62" fmla="*/ 11 w 41"/>
                  <a:gd name="T63" fmla="*/ 2 h 8"/>
                  <a:gd name="T64" fmla="*/ 8 w 41"/>
                  <a:gd name="T65" fmla="*/ 3 h 8"/>
                  <a:gd name="T66" fmla="*/ 5 w 41"/>
                  <a:gd name="T67" fmla="*/ 4 h 8"/>
                  <a:gd name="T68" fmla="*/ 1 w 41"/>
                  <a:gd name="T69" fmla="*/ 7 h 8"/>
                  <a:gd name="T70" fmla="*/ 1 w 41"/>
                  <a:gd name="T71" fmla="*/ 7 h 8"/>
                  <a:gd name="T72" fmla="*/ 1 w 41"/>
                  <a:gd name="T7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8">
                    <a:moveTo>
                      <a:pt x="1" y="8"/>
                    </a:moveTo>
                    <a:cubicBezTo>
                      <a:pt x="3" y="8"/>
                      <a:pt x="4" y="6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5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3"/>
                      <a:pt x="12" y="4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6" y="3"/>
                      <a:pt x="17" y="2"/>
                      <a:pt x="18" y="2"/>
                    </a:cubicBezTo>
                    <a:cubicBezTo>
                      <a:pt x="19" y="3"/>
                      <a:pt x="20" y="2"/>
                      <a:pt x="22" y="2"/>
                    </a:cubicBezTo>
                    <a:cubicBezTo>
                      <a:pt x="23" y="2"/>
                      <a:pt x="24" y="1"/>
                      <a:pt x="26" y="2"/>
                    </a:cubicBezTo>
                    <a:cubicBezTo>
                      <a:pt x="26" y="2"/>
                      <a:pt x="27" y="2"/>
                      <a:pt x="28" y="2"/>
                    </a:cubicBezTo>
                    <a:cubicBezTo>
                      <a:pt x="28" y="1"/>
                      <a:pt x="28" y="1"/>
                      <a:pt x="29" y="1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1" y="2"/>
                      <a:pt x="31" y="1"/>
                      <a:pt x="32" y="1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5" y="2"/>
                      <a:pt x="37" y="3"/>
                      <a:pt x="38" y="3"/>
                    </a:cubicBezTo>
                    <a:cubicBezTo>
                      <a:pt x="39" y="3"/>
                      <a:pt x="40" y="2"/>
                      <a:pt x="41" y="2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9" y="1"/>
                      <a:pt x="38" y="2"/>
                      <a:pt x="36" y="1"/>
                    </a:cubicBezTo>
                    <a:cubicBezTo>
                      <a:pt x="35" y="1"/>
                      <a:pt x="34" y="1"/>
                      <a:pt x="33" y="0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1"/>
                      <a:pt x="25" y="0"/>
                      <a:pt x="24" y="0"/>
                    </a:cubicBezTo>
                    <a:cubicBezTo>
                      <a:pt x="23" y="0"/>
                      <a:pt x="23" y="1"/>
                      <a:pt x="21" y="1"/>
                    </a:cubicBezTo>
                    <a:cubicBezTo>
                      <a:pt x="20" y="1"/>
                      <a:pt x="19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6" y="2"/>
                      <a:pt x="15" y="2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7" y="2"/>
                      <a:pt x="6" y="4"/>
                      <a:pt x="5" y="4"/>
                    </a:cubicBezTo>
                    <a:cubicBezTo>
                      <a:pt x="3" y="4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8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896"/>
              <p:cNvSpPr/>
              <p:nvPr/>
            </p:nvSpPr>
            <p:spPr bwMode="auto">
              <a:xfrm>
                <a:off x="664" y="745"/>
                <a:ext cx="38" cy="9"/>
              </a:xfrm>
              <a:custGeom>
                <a:avLst/>
                <a:gdLst>
                  <a:gd name="T0" fmla="*/ 0 w 49"/>
                  <a:gd name="T1" fmla="*/ 10 h 11"/>
                  <a:gd name="T2" fmla="*/ 5 w 49"/>
                  <a:gd name="T3" fmla="*/ 8 h 11"/>
                  <a:gd name="T4" fmla="*/ 7 w 49"/>
                  <a:gd name="T5" fmla="*/ 9 h 11"/>
                  <a:gd name="T6" fmla="*/ 9 w 49"/>
                  <a:gd name="T7" fmla="*/ 7 h 11"/>
                  <a:gd name="T8" fmla="*/ 9 w 49"/>
                  <a:gd name="T9" fmla="*/ 8 h 11"/>
                  <a:gd name="T10" fmla="*/ 10 w 49"/>
                  <a:gd name="T11" fmla="*/ 8 h 11"/>
                  <a:gd name="T12" fmla="*/ 12 w 49"/>
                  <a:gd name="T13" fmla="*/ 7 h 11"/>
                  <a:gd name="T14" fmla="*/ 14 w 49"/>
                  <a:gd name="T15" fmla="*/ 7 h 11"/>
                  <a:gd name="T16" fmla="*/ 14 w 49"/>
                  <a:gd name="T17" fmla="*/ 6 h 11"/>
                  <a:gd name="T18" fmla="*/ 15 w 49"/>
                  <a:gd name="T19" fmla="*/ 6 h 11"/>
                  <a:gd name="T20" fmla="*/ 17 w 49"/>
                  <a:gd name="T21" fmla="*/ 6 h 11"/>
                  <a:gd name="T22" fmla="*/ 19 w 49"/>
                  <a:gd name="T23" fmla="*/ 6 h 11"/>
                  <a:gd name="T24" fmla="*/ 22 w 49"/>
                  <a:gd name="T25" fmla="*/ 5 h 11"/>
                  <a:gd name="T26" fmla="*/ 25 w 49"/>
                  <a:gd name="T27" fmla="*/ 5 h 11"/>
                  <a:gd name="T28" fmla="*/ 27 w 49"/>
                  <a:gd name="T29" fmla="*/ 4 h 11"/>
                  <a:gd name="T30" fmla="*/ 30 w 49"/>
                  <a:gd name="T31" fmla="*/ 4 h 11"/>
                  <a:gd name="T32" fmla="*/ 33 w 49"/>
                  <a:gd name="T33" fmla="*/ 4 h 11"/>
                  <a:gd name="T34" fmla="*/ 37 w 49"/>
                  <a:gd name="T35" fmla="*/ 5 h 11"/>
                  <a:gd name="T36" fmla="*/ 40 w 49"/>
                  <a:gd name="T37" fmla="*/ 5 h 11"/>
                  <a:gd name="T38" fmla="*/ 44 w 49"/>
                  <a:gd name="T39" fmla="*/ 4 h 11"/>
                  <a:gd name="T40" fmla="*/ 48 w 49"/>
                  <a:gd name="T41" fmla="*/ 6 h 11"/>
                  <a:gd name="T42" fmla="*/ 49 w 49"/>
                  <a:gd name="T43" fmla="*/ 5 h 11"/>
                  <a:gd name="T44" fmla="*/ 43 w 49"/>
                  <a:gd name="T45" fmla="*/ 3 h 11"/>
                  <a:gd name="T46" fmla="*/ 40 w 49"/>
                  <a:gd name="T47" fmla="*/ 3 h 11"/>
                  <a:gd name="T48" fmla="*/ 39 w 49"/>
                  <a:gd name="T49" fmla="*/ 3 h 11"/>
                  <a:gd name="T50" fmla="*/ 37 w 49"/>
                  <a:gd name="T51" fmla="*/ 3 h 11"/>
                  <a:gd name="T52" fmla="*/ 33 w 49"/>
                  <a:gd name="T53" fmla="*/ 2 h 11"/>
                  <a:gd name="T54" fmla="*/ 32 w 49"/>
                  <a:gd name="T55" fmla="*/ 3 h 11"/>
                  <a:gd name="T56" fmla="*/ 29 w 49"/>
                  <a:gd name="T57" fmla="*/ 2 h 11"/>
                  <a:gd name="T58" fmla="*/ 23 w 49"/>
                  <a:gd name="T59" fmla="*/ 4 h 11"/>
                  <a:gd name="T60" fmla="*/ 21 w 49"/>
                  <a:gd name="T61" fmla="*/ 3 h 11"/>
                  <a:gd name="T62" fmla="*/ 20 w 49"/>
                  <a:gd name="T63" fmla="*/ 4 h 11"/>
                  <a:gd name="T64" fmla="*/ 18 w 49"/>
                  <a:gd name="T65" fmla="*/ 4 h 11"/>
                  <a:gd name="T66" fmla="*/ 16 w 49"/>
                  <a:gd name="T67" fmla="*/ 4 h 11"/>
                  <a:gd name="T68" fmla="*/ 14 w 49"/>
                  <a:gd name="T69" fmla="*/ 4 h 11"/>
                  <a:gd name="T70" fmla="*/ 13 w 49"/>
                  <a:gd name="T71" fmla="*/ 5 h 11"/>
                  <a:gd name="T72" fmla="*/ 12 w 49"/>
                  <a:gd name="T73" fmla="*/ 5 h 11"/>
                  <a:gd name="T74" fmla="*/ 10 w 49"/>
                  <a:gd name="T75" fmla="*/ 7 h 11"/>
                  <a:gd name="T76" fmla="*/ 9 w 49"/>
                  <a:gd name="T77" fmla="*/ 6 h 11"/>
                  <a:gd name="T78" fmla="*/ 9 w 49"/>
                  <a:gd name="T79" fmla="*/ 6 h 11"/>
                  <a:gd name="T80" fmla="*/ 7 w 49"/>
                  <a:gd name="T81" fmla="*/ 7 h 11"/>
                  <a:gd name="T82" fmla="*/ 5 w 49"/>
                  <a:gd name="T83" fmla="*/ 6 h 11"/>
                  <a:gd name="T84" fmla="*/ 1 w 49"/>
                  <a:gd name="T85" fmla="*/ 9 h 11"/>
                  <a:gd name="T86" fmla="*/ 0 w 49"/>
                  <a:gd name="T8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11">
                    <a:moveTo>
                      <a:pt x="0" y="10"/>
                    </a:moveTo>
                    <a:cubicBezTo>
                      <a:pt x="2" y="11"/>
                      <a:pt x="4" y="9"/>
                      <a:pt x="5" y="8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9"/>
                      <a:pt x="10" y="8"/>
                    </a:cubicBezTo>
                    <a:cubicBezTo>
                      <a:pt x="11" y="8"/>
                      <a:pt x="12" y="6"/>
                      <a:pt x="12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6" y="7"/>
                      <a:pt x="16" y="6"/>
                      <a:pt x="17" y="6"/>
                    </a:cubicBezTo>
                    <a:cubicBezTo>
                      <a:pt x="18" y="5"/>
                      <a:pt x="18" y="6"/>
                      <a:pt x="19" y="6"/>
                    </a:cubicBezTo>
                    <a:cubicBezTo>
                      <a:pt x="20" y="6"/>
                      <a:pt x="21" y="4"/>
                      <a:pt x="22" y="5"/>
                    </a:cubicBezTo>
                    <a:cubicBezTo>
                      <a:pt x="22" y="5"/>
                      <a:pt x="24" y="5"/>
                      <a:pt x="25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8" y="3"/>
                      <a:pt x="29" y="4"/>
                      <a:pt x="30" y="4"/>
                    </a:cubicBezTo>
                    <a:cubicBezTo>
                      <a:pt x="31" y="5"/>
                      <a:pt x="32" y="4"/>
                      <a:pt x="33" y="4"/>
                    </a:cubicBezTo>
                    <a:cubicBezTo>
                      <a:pt x="35" y="4"/>
                      <a:pt x="35" y="5"/>
                      <a:pt x="37" y="5"/>
                    </a:cubicBezTo>
                    <a:cubicBezTo>
                      <a:pt x="38" y="5"/>
                      <a:pt x="39" y="5"/>
                      <a:pt x="40" y="5"/>
                    </a:cubicBezTo>
                    <a:cubicBezTo>
                      <a:pt x="41" y="4"/>
                      <a:pt x="43" y="4"/>
                      <a:pt x="44" y="4"/>
                    </a:cubicBezTo>
                    <a:cubicBezTo>
                      <a:pt x="45" y="5"/>
                      <a:pt x="47" y="5"/>
                      <a:pt x="48" y="6"/>
                    </a:cubicBezTo>
                    <a:cubicBezTo>
                      <a:pt x="49" y="6"/>
                      <a:pt x="49" y="6"/>
                      <a:pt x="49" y="5"/>
                    </a:cubicBezTo>
                    <a:cubicBezTo>
                      <a:pt x="48" y="3"/>
                      <a:pt x="45" y="3"/>
                      <a:pt x="43" y="3"/>
                    </a:cubicBezTo>
                    <a:cubicBezTo>
                      <a:pt x="43" y="3"/>
                      <a:pt x="41" y="3"/>
                      <a:pt x="40" y="3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8" y="4"/>
                      <a:pt x="37" y="3"/>
                      <a:pt x="37" y="3"/>
                    </a:cubicBezTo>
                    <a:cubicBezTo>
                      <a:pt x="35" y="4"/>
                      <a:pt x="34" y="2"/>
                      <a:pt x="33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3"/>
                      <a:pt x="30" y="3"/>
                      <a:pt x="29" y="2"/>
                    </a:cubicBezTo>
                    <a:cubicBezTo>
                      <a:pt x="27" y="0"/>
                      <a:pt x="26" y="4"/>
                      <a:pt x="23" y="4"/>
                    </a:cubicBezTo>
                    <a:cubicBezTo>
                      <a:pt x="22" y="4"/>
                      <a:pt x="22" y="3"/>
                      <a:pt x="21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7" y="3"/>
                      <a:pt x="17" y="3"/>
                      <a:pt x="16" y="4"/>
                    </a:cubicBezTo>
                    <a:cubicBezTo>
                      <a:pt x="15" y="5"/>
                      <a:pt x="15" y="4"/>
                      <a:pt x="14" y="4"/>
                    </a:cubicBezTo>
                    <a:cubicBezTo>
                      <a:pt x="14" y="4"/>
                      <a:pt x="13" y="5"/>
                      <a:pt x="13" y="5"/>
                    </a:cubicBezTo>
                    <a:cubicBezTo>
                      <a:pt x="13" y="6"/>
                      <a:pt x="13" y="5"/>
                      <a:pt x="12" y="5"/>
                    </a:cubicBezTo>
                    <a:cubicBezTo>
                      <a:pt x="11" y="5"/>
                      <a:pt x="11" y="6"/>
                      <a:pt x="10" y="7"/>
                    </a:cubicBezTo>
                    <a:cubicBezTo>
                      <a:pt x="10" y="7"/>
                      <a:pt x="10" y="6"/>
                      <a:pt x="9" y="6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6"/>
                      <a:pt x="7" y="8"/>
                      <a:pt x="7" y="7"/>
                    </a:cubicBezTo>
                    <a:cubicBezTo>
                      <a:pt x="6" y="7"/>
                      <a:pt x="6" y="6"/>
                      <a:pt x="5" y="6"/>
                    </a:cubicBezTo>
                    <a:cubicBezTo>
                      <a:pt x="4" y="6"/>
                      <a:pt x="2" y="10"/>
                      <a:pt x="1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897"/>
              <p:cNvSpPr/>
              <p:nvPr/>
            </p:nvSpPr>
            <p:spPr bwMode="auto">
              <a:xfrm>
                <a:off x="662" y="750"/>
                <a:ext cx="40" cy="6"/>
              </a:xfrm>
              <a:custGeom>
                <a:avLst/>
                <a:gdLst>
                  <a:gd name="T0" fmla="*/ 1 w 53"/>
                  <a:gd name="T1" fmla="*/ 8 h 8"/>
                  <a:gd name="T2" fmla="*/ 4 w 53"/>
                  <a:gd name="T3" fmla="*/ 6 h 8"/>
                  <a:gd name="T4" fmla="*/ 4 w 53"/>
                  <a:gd name="T5" fmla="*/ 7 h 8"/>
                  <a:gd name="T6" fmla="*/ 5 w 53"/>
                  <a:gd name="T7" fmla="*/ 8 h 8"/>
                  <a:gd name="T8" fmla="*/ 7 w 53"/>
                  <a:gd name="T9" fmla="*/ 7 h 8"/>
                  <a:gd name="T10" fmla="*/ 7 w 53"/>
                  <a:gd name="T11" fmla="*/ 7 h 8"/>
                  <a:gd name="T12" fmla="*/ 8 w 53"/>
                  <a:gd name="T13" fmla="*/ 7 h 8"/>
                  <a:gd name="T14" fmla="*/ 9 w 53"/>
                  <a:gd name="T15" fmla="*/ 6 h 8"/>
                  <a:gd name="T16" fmla="*/ 11 w 53"/>
                  <a:gd name="T17" fmla="*/ 6 h 8"/>
                  <a:gd name="T18" fmla="*/ 14 w 53"/>
                  <a:gd name="T19" fmla="*/ 5 h 8"/>
                  <a:gd name="T20" fmla="*/ 16 w 53"/>
                  <a:gd name="T21" fmla="*/ 5 h 8"/>
                  <a:gd name="T22" fmla="*/ 18 w 53"/>
                  <a:gd name="T23" fmla="*/ 4 h 8"/>
                  <a:gd name="T24" fmla="*/ 20 w 53"/>
                  <a:gd name="T25" fmla="*/ 4 h 8"/>
                  <a:gd name="T26" fmla="*/ 22 w 53"/>
                  <a:gd name="T27" fmla="*/ 4 h 8"/>
                  <a:gd name="T28" fmla="*/ 24 w 53"/>
                  <a:gd name="T29" fmla="*/ 4 h 8"/>
                  <a:gd name="T30" fmla="*/ 28 w 53"/>
                  <a:gd name="T31" fmla="*/ 3 h 8"/>
                  <a:gd name="T32" fmla="*/ 32 w 53"/>
                  <a:gd name="T33" fmla="*/ 3 h 8"/>
                  <a:gd name="T34" fmla="*/ 35 w 53"/>
                  <a:gd name="T35" fmla="*/ 2 h 8"/>
                  <a:gd name="T36" fmla="*/ 38 w 53"/>
                  <a:gd name="T37" fmla="*/ 2 h 8"/>
                  <a:gd name="T38" fmla="*/ 42 w 53"/>
                  <a:gd name="T39" fmla="*/ 3 h 8"/>
                  <a:gd name="T40" fmla="*/ 43 w 53"/>
                  <a:gd name="T41" fmla="*/ 2 h 8"/>
                  <a:gd name="T42" fmla="*/ 45 w 53"/>
                  <a:gd name="T43" fmla="*/ 3 h 8"/>
                  <a:gd name="T44" fmla="*/ 47 w 53"/>
                  <a:gd name="T45" fmla="*/ 3 h 8"/>
                  <a:gd name="T46" fmla="*/ 49 w 53"/>
                  <a:gd name="T47" fmla="*/ 3 h 8"/>
                  <a:gd name="T48" fmla="*/ 52 w 53"/>
                  <a:gd name="T49" fmla="*/ 3 h 8"/>
                  <a:gd name="T50" fmla="*/ 52 w 53"/>
                  <a:gd name="T51" fmla="*/ 3 h 8"/>
                  <a:gd name="T52" fmla="*/ 47 w 53"/>
                  <a:gd name="T53" fmla="*/ 2 h 8"/>
                  <a:gd name="T54" fmla="*/ 44 w 53"/>
                  <a:gd name="T55" fmla="*/ 1 h 8"/>
                  <a:gd name="T56" fmla="*/ 43 w 53"/>
                  <a:gd name="T57" fmla="*/ 1 h 8"/>
                  <a:gd name="T58" fmla="*/ 41 w 53"/>
                  <a:gd name="T59" fmla="*/ 1 h 8"/>
                  <a:gd name="T60" fmla="*/ 39 w 53"/>
                  <a:gd name="T61" fmla="*/ 1 h 8"/>
                  <a:gd name="T62" fmla="*/ 37 w 53"/>
                  <a:gd name="T63" fmla="*/ 1 h 8"/>
                  <a:gd name="T64" fmla="*/ 35 w 53"/>
                  <a:gd name="T65" fmla="*/ 1 h 8"/>
                  <a:gd name="T66" fmla="*/ 33 w 53"/>
                  <a:gd name="T67" fmla="*/ 1 h 8"/>
                  <a:gd name="T68" fmla="*/ 29 w 53"/>
                  <a:gd name="T69" fmla="*/ 1 h 8"/>
                  <a:gd name="T70" fmla="*/ 25 w 53"/>
                  <a:gd name="T71" fmla="*/ 2 h 8"/>
                  <a:gd name="T72" fmla="*/ 23 w 53"/>
                  <a:gd name="T73" fmla="*/ 2 h 8"/>
                  <a:gd name="T74" fmla="*/ 21 w 53"/>
                  <a:gd name="T75" fmla="*/ 3 h 8"/>
                  <a:gd name="T76" fmla="*/ 20 w 53"/>
                  <a:gd name="T77" fmla="*/ 2 h 8"/>
                  <a:gd name="T78" fmla="*/ 16 w 53"/>
                  <a:gd name="T79" fmla="*/ 4 h 8"/>
                  <a:gd name="T80" fmla="*/ 14 w 53"/>
                  <a:gd name="T81" fmla="*/ 4 h 8"/>
                  <a:gd name="T82" fmla="*/ 13 w 53"/>
                  <a:gd name="T83" fmla="*/ 5 h 8"/>
                  <a:gd name="T84" fmla="*/ 10 w 53"/>
                  <a:gd name="T85" fmla="*/ 4 h 8"/>
                  <a:gd name="T86" fmla="*/ 9 w 53"/>
                  <a:gd name="T87" fmla="*/ 4 h 8"/>
                  <a:gd name="T88" fmla="*/ 8 w 53"/>
                  <a:gd name="T89" fmla="*/ 5 h 8"/>
                  <a:gd name="T90" fmla="*/ 8 w 53"/>
                  <a:gd name="T91" fmla="*/ 5 h 8"/>
                  <a:gd name="T92" fmla="*/ 6 w 53"/>
                  <a:gd name="T93" fmla="*/ 6 h 8"/>
                  <a:gd name="T94" fmla="*/ 5 w 53"/>
                  <a:gd name="T95" fmla="*/ 6 h 8"/>
                  <a:gd name="T96" fmla="*/ 1 w 53"/>
                  <a:gd name="T97" fmla="*/ 7 h 8"/>
                  <a:gd name="T98" fmla="*/ 1 w 53"/>
                  <a:gd name="T9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8">
                    <a:moveTo>
                      <a:pt x="1" y="8"/>
                    </a:moveTo>
                    <a:cubicBezTo>
                      <a:pt x="2" y="8"/>
                      <a:pt x="3" y="7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6"/>
                      <a:pt x="11" y="6"/>
                      <a:pt x="11" y="6"/>
                    </a:cubicBezTo>
                    <a:cubicBezTo>
                      <a:pt x="12" y="6"/>
                      <a:pt x="13" y="6"/>
                      <a:pt x="14" y="5"/>
                    </a:cubicBezTo>
                    <a:cubicBezTo>
                      <a:pt x="15" y="5"/>
                      <a:pt x="15" y="6"/>
                      <a:pt x="16" y="5"/>
                    </a:cubicBezTo>
                    <a:cubicBezTo>
                      <a:pt x="17" y="5"/>
                      <a:pt x="18" y="4"/>
                      <a:pt x="18" y="4"/>
                    </a:cubicBezTo>
                    <a:cubicBezTo>
                      <a:pt x="20" y="3"/>
                      <a:pt x="19" y="3"/>
                      <a:pt x="20" y="4"/>
                    </a:cubicBezTo>
                    <a:cubicBezTo>
                      <a:pt x="21" y="4"/>
                      <a:pt x="21" y="4"/>
                      <a:pt x="22" y="4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6" y="4"/>
                      <a:pt x="27" y="3"/>
                      <a:pt x="28" y="3"/>
                    </a:cubicBezTo>
                    <a:cubicBezTo>
                      <a:pt x="29" y="3"/>
                      <a:pt x="31" y="3"/>
                      <a:pt x="32" y="3"/>
                    </a:cubicBezTo>
                    <a:cubicBezTo>
                      <a:pt x="33" y="3"/>
                      <a:pt x="34" y="2"/>
                      <a:pt x="35" y="2"/>
                    </a:cubicBezTo>
                    <a:cubicBezTo>
                      <a:pt x="36" y="2"/>
                      <a:pt x="37" y="3"/>
                      <a:pt x="38" y="2"/>
                    </a:cubicBezTo>
                    <a:cubicBezTo>
                      <a:pt x="40" y="2"/>
                      <a:pt x="41" y="3"/>
                      <a:pt x="42" y="3"/>
                    </a:cubicBezTo>
                    <a:cubicBezTo>
                      <a:pt x="42" y="3"/>
                      <a:pt x="42" y="2"/>
                      <a:pt x="43" y="2"/>
                    </a:cubicBezTo>
                    <a:cubicBezTo>
                      <a:pt x="44" y="2"/>
                      <a:pt x="44" y="3"/>
                      <a:pt x="45" y="3"/>
                    </a:cubicBezTo>
                    <a:cubicBezTo>
                      <a:pt x="46" y="4"/>
                      <a:pt x="46" y="4"/>
                      <a:pt x="47" y="3"/>
                    </a:cubicBezTo>
                    <a:cubicBezTo>
                      <a:pt x="48" y="3"/>
                      <a:pt x="48" y="3"/>
                      <a:pt x="49" y="3"/>
                    </a:cubicBezTo>
                    <a:cubicBezTo>
                      <a:pt x="50" y="3"/>
                      <a:pt x="51" y="3"/>
                      <a:pt x="52" y="3"/>
                    </a:cubicBezTo>
                    <a:cubicBezTo>
                      <a:pt x="52" y="4"/>
                      <a:pt x="53" y="3"/>
                      <a:pt x="52" y="3"/>
                    </a:cubicBezTo>
                    <a:cubicBezTo>
                      <a:pt x="51" y="2"/>
                      <a:pt x="49" y="1"/>
                      <a:pt x="47" y="2"/>
                    </a:cubicBezTo>
                    <a:cubicBezTo>
                      <a:pt x="46" y="3"/>
                      <a:pt x="45" y="1"/>
                      <a:pt x="44" y="1"/>
                    </a:cubicBezTo>
                    <a:cubicBezTo>
                      <a:pt x="44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1" y="1"/>
                    </a:cubicBezTo>
                    <a:cubicBezTo>
                      <a:pt x="40" y="1"/>
                      <a:pt x="40" y="0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6" y="1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2" y="2"/>
                      <a:pt x="30" y="1"/>
                      <a:pt x="29" y="1"/>
                    </a:cubicBezTo>
                    <a:cubicBezTo>
                      <a:pt x="28" y="2"/>
                      <a:pt x="26" y="2"/>
                      <a:pt x="25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2" y="2"/>
                      <a:pt x="22" y="2"/>
                      <a:pt x="21" y="3"/>
                    </a:cubicBezTo>
                    <a:cubicBezTo>
                      <a:pt x="21" y="3"/>
                      <a:pt x="20" y="2"/>
                      <a:pt x="20" y="2"/>
                    </a:cubicBezTo>
                    <a:cubicBezTo>
                      <a:pt x="19" y="2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5" y="7"/>
                      <a:pt x="6" y="6"/>
                      <a:pt x="5" y="6"/>
                    </a:cubicBezTo>
                    <a:cubicBezTo>
                      <a:pt x="3" y="5"/>
                      <a:pt x="2" y="7"/>
                      <a:pt x="1" y="7"/>
                    </a:cubicBezTo>
                    <a:cubicBezTo>
                      <a:pt x="0" y="7"/>
                      <a:pt x="0" y="8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898"/>
              <p:cNvSpPr/>
              <p:nvPr/>
            </p:nvSpPr>
            <p:spPr bwMode="auto">
              <a:xfrm>
                <a:off x="640" y="737"/>
                <a:ext cx="4" cy="3"/>
              </a:xfrm>
              <a:custGeom>
                <a:avLst/>
                <a:gdLst>
                  <a:gd name="T0" fmla="*/ 5 w 5"/>
                  <a:gd name="T1" fmla="*/ 4 h 4"/>
                  <a:gd name="T2" fmla="*/ 5 w 5"/>
                  <a:gd name="T3" fmla="*/ 3 h 4"/>
                  <a:gd name="T4" fmla="*/ 4 w 5"/>
                  <a:gd name="T5" fmla="*/ 2 h 4"/>
                  <a:gd name="T6" fmla="*/ 3 w 5"/>
                  <a:gd name="T7" fmla="*/ 1 h 4"/>
                  <a:gd name="T8" fmla="*/ 2 w 5"/>
                  <a:gd name="T9" fmla="*/ 1 h 4"/>
                  <a:gd name="T10" fmla="*/ 1 w 5"/>
                  <a:gd name="T11" fmla="*/ 0 h 4"/>
                  <a:gd name="T12" fmla="*/ 0 w 5"/>
                  <a:gd name="T13" fmla="*/ 1 h 4"/>
                  <a:gd name="T14" fmla="*/ 2 w 5"/>
                  <a:gd name="T15" fmla="*/ 2 h 4"/>
                  <a:gd name="T16" fmla="*/ 3 w 5"/>
                  <a:gd name="T17" fmla="*/ 3 h 4"/>
                  <a:gd name="T18" fmla="*/ 3 w 5"/>
                  <a:gd name="T19" fmla="*/ 3 h 4"/>
                  <a:gd name="T20" fmla="*/ 4 w 5"/>
                  <a:gd name="T21" fmla="*/ 4 h 4"/>
                  <a:gd name="T22" fmla="*/ 5 w 5"/>
                  <a:gd name="T23" fmla="*/ 4 h 4"/>
                  <a:gd name="T24" fmla="*/ 5 w 5"/>
                  <a:gd name="T25" fmla="*/ 4 h 4"/>
                  <a:gd name="T26" fmla="*/ 5 w 5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899"/>
              <p:cNvSpPr/>
              <p:nvPr/>
            </p:nvSpPr>
            <p:spPr bwMode="auto">
              <a:xfrm>
                <a:off x="677" y="756"/>
                <a:ext cx="4" cy="1"/>
              </a:xfrm>
              <a:custGeom>
                <a:avLst/>
                <a:gdLst>
                  <a:gd name="T0" fmla="*/ 4 w 6"/>
                  <a:gd name="T1" fmla="*/ 0 h 2"/>
                  <a:gd name="T2" fmla="*/ 3 w 6"/>
                  <a:gd name="T3" fmla="*/ 0 h 2"/>
                  <a:gd name="T4" fmla="*/ 3 w 6"/>
                  <a:gd name="T5" fmla="*/ 0 h 2"/>
                  <a:gd name="T6" fmla="*/ 2 w 6"/>
                  <a:gd name="T7" fmla="*/ 0 h 2"/>
                  <a:gd name="T8" fmla="*/ 2 w 6"/>
                  <a:gd name="T9" fmla="*/ 1 h 2"/>
                  <a:gd name="T10" fmla="*/ 1 w 6"/>
                  <a:gd name="T11" fmla="*/ 0 h 2"/>
                  <a:gd name="T12" fmla="*/ 0 w 6"/>
                  <a:gd name="T13" fmla="*/ 1 h 2"/>
                  <a:gd name="T14" fmla="*/ 1 w 6"/>
                  <a:gd name="T15" fmla="*/ 2 h 2"/>
                  <a:gd name="T16" fmla="*/ 2 w 6"/>
                  <a:gd name="T17" fmla="*/ 2 h 2"/>
                  <a:gd name="T18" fmla="*/ 2 w 6"/>
                  <a:gd name="T19" fmla="*/ 2 h 2"/>
                  <a:gd name="T20" fmla="*/ 3 w 6"/>
                  <a:gd name="T21" fmla="*/ 1 h 2"/>
                  <a:gd name="T22" fmla="*/ 3 w 6"/>
                  <a:gd name="T23" fmla="*/ 2 h 2"/>
                  <a:gd name="T24" fmla="*/ 4 w 6"/>
                  <a:gd name="T25" fmla="*/ 1 h 2"/>
                  <a:gd name="T26" fmla="*/ 5 w 6"/>
                  <a:gd name="T27" fmla="*/ 2 h 2"/>
                  <a:gd name="T28" fmla="*/ 6 w 6"/>
                  <a:gd name="T29" fmla="*/ 1 h 2"/>
                  <a:gd name="T30" fmla="*/ 4 w 6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cubicBezTo>
                      <a:pt x="3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900"/>
              <p:cNvSpPr>
                <a:spLocks noEditPoints="1"/>
              </p:cNvSpPr>
              <p:nvPr/>
            </p:nvSpPr>
            <p:spPr bwMode="auto">
              <a:xfrm>
                <a:off x="584" y="710"/>
                <a:ext cx="131" cy="98"/>
              </a:xfrm>
              <a:custGeom>
                <a:avLst/>
                <a:gdLst>
                  <a:gd name="T0" fmla="*/ 170 w 172"/>
                  <a:gd name="T1" fmla="*/ 94 h 128"/>
                  <a:gd name="T2" fmla="*/ 165 w 172"/>
                  <a:gd name="T3" fmla="*/ 63 h 128"/>
                  <a:gd name="T4" fmla="*/ 141 w 172"/>
                  <a:gd name="T5" fmla="*/ 34 h 128"/>
                  <a:gd name="T6" fmla="*/ 84 w 172"/>
                  <a:gd name="T7" fmla="*/ 0 h 128"/>
                  <a:gd name="T8" fmla="*/ 41 w 172"/>
                  <a:gd name="T9" fmla="*/ 8 h 128"/>
                  <a:gd name="T10" fmla="*/ 32 w 172"/>
                  <a:gd name="T11" fmla="*/ 17 h 128"/>
                  <a:gd name="T12" fmla="*/ 13 w 172"/>
                  <a:gd name="T13" fmla="*/ 42 h 128"/>
                  <a:gd name="T14" fmla="*/ 92 w 172"/>
                  <a:gd name="T15" fmla="*/ 91 h 128"/>
                  <a:gd name="T16" fmla="*/ 144 w 172"/>
                  <a:gd name="T17" fmla="*/ 118 h 128"/>
                  <a:gd name="T18" fmla="*/ 100 w 172"/>
                  <a:gd name="T19" fmla="*/ 84 h 128"/>
                  <a:gd name="T20" fmla="*/ 157 w 172"/>
                  <a:gd name="T21" fmla="*/ 106 h 128"/>
                  <a:gd name="T22" fmla="*/ 93 w 172"/>
                  <a:gd name="T23" fmla="*/ 86 h 128"/>
                  <a:gd name="T24" fmla="*/ 123 w 172"/>
                  <a:gd name="T25" fmla="*/ 84 h 128"/>
                  <a:gd name="T26" fmla="*/ 169 w 172"/>
                  <a:gd name="T27" fmla="*/ 106 h 128"/>
                  <a:gd name="T28" fmla="*/ 161 w 172"/>
                  <a:gd name="T29" fmla="*/ 98 h 128"/>
                  <a:gd name="T30" fmla="*/ 128 w 172"/>
                  <a:gd name="T31" fmla="*/ 81 h 128"/>
                  <a:gd name="T32" fmla="*/ 103 w 172"/>
                  <a:gd name="T33" fmla="*/ 77 h 128"/>
                  <a:gd name="T34" fmla="*/ 134 w 172"/>
                  <a:gd name="T35" fmla="*/ 66 h 128"/>
                  <a:gd name="T36" fmla="*/ 137 w 172"/>
                  <a:gd name="T37" fmla="*/ 66 h 128"/>
                  <a:gd name="T38" fmla="*/ 161 w 172"/>
                  <a:gd name="T39" fmla="*/ 81 h 128"/>
                  <a:gd name="T40" fmla="*/ 94 w 172"/>
                  <a:gd name="T41" fmla="*/ 74 h 128"/>
                  <a:gd name="T42" fmla="*/ 94 w 172"/>
                  <a:gd name="T43" fmla="*/ 76 h 128"/>
                  <a:gd name="T44" fmla="*/ 164 w 172"/>
                  <a:gd name="T45" fmla="*/ 83 h 128"/>
                  <a:gd name="T46" fmla="*/ 90 w 172"/>
                  <a:gd name="T47" fmla="*/ 78 h 128"/>
                  <a:gd name="T48" fmla="*/ 167 w 172"/>
                  <a:gd name="T49" fmla="*/ 87 h 128"/>
                  <a:gd name="T50" fmla="*/ 164 w 172"/>
                  <a:gd name="T51" fmla="*/ 81 h 128"/>
                  <a:gd name="T52" fmla="*/ 108 w 172"/>
                  <a:gd name="T53" fmla="*/ 44 h 128"/>
                  <a:gd name="T54" fmla="*/ 164 w 172"/>
                  <a:gd name="T55" fmla="*/ 63 h 128"/>
                  <a:gd name="T56" fmla="*/ 117 w 172"/>
                  <a:gd name="T57" fmla="*/ 64 h 128"/>
                  <a:gd name="T58" fmla="*/ 80 w 172"/>
                  <a:gd name="T59" fmla="*/ 2 h 128"/>
                  <a:gd name="T60" fmla="*/ 106 w 172"/>
                  <a:gd name="T61" fmla="*/ 44 h 128"/>
                  <a:gd name="T62" fmla="*/ 76 w 172"/>
                  <a:gd name="T63" fmla="*/ 42 h 128"/>
                  <a:gd name="T64" fmla="*/ 12 w 172"/>
                  <a:gd name="T65" fmla="*/ 33 h 128"/>
                  <a:gd name="T66" fmla="*/ 17 w 172"/>
                  <a:gd name="T67" fmla="*/ 31 h 128"/>
                  <a:gd name="T68" fmla="*/ 64 w 172"/>
                  <a:gd name="T69" fmla="*/ 62 h 128"/>
                  <a:gd name="T70" fmla="*/ 28 w 172"/>
                  <a:gd name="T71" fmla="*/ 46 h 128"/>
                  <a:gd name="T72" fmla="*/ 18 w 172"/>
                  <a:gd name="T73" fmla="*/ 40 h 128"/>
                  <a:gd name="T74" fmla="*/ 68 w 172"/>
                  <a:gd name="T75" fmla="*/ 53 h 128"/>
                  <a:gd name="T76" fmla="*/ 21 w 172"/>
                  <a:gd name="T77" fmla="*/ 31 h 128"/>
                  <a:gd name="T78" fmla="*/ 47 w 172"/>
                  <a:gd name="T79" fmla="*/ 33 h 128"/>
                  <a:gd name="T80" fmla="*/ 77 w 172"/>
                  <a:gd name="T81" fmla="*/ 72 h 128"/>
                  <a:gd name="T82" fmla="*/ 17 w 172"/>
                  <a:gd name="T83" fmla="*/ 32 h 128"/>
                  <a:gd name="T84" fmla="*/ 46 w 172"/>
                  <a:gd name="T85" fmla="*/ 17 h 128"/>
                  <a:gd name="T86" fmla="*/ 74 w 172"/>
                  <a:gd name="T87" fmla="*/ 41 h 128"/>
                  <a:gd name="T88" fmla="*/ 41 w 172"/>
                  <a:gd name="T89" fmla="*/ 12 h 128"/>
                  <a:gd name="T90" fmla="*/ 40 w 172"/>
                  <a:gd name="T91" fmla="*/ 10 h 128"/>
                  <a:gd name="T92" fmla="*/ 62 w 172"/>
                  <a:gd name="T93" fmla="*/ 43 h 128"/>
                  <a:gd name="T94" fmla="*/ 63 w 172"/>
                  <a:gd name="T95" fmla="*/ 47 h 128"/>
                  <a:gd name="T96" fmla="*/ 31 w 172"/>
                  <a:gd name="T97" fmla="*/ 25 h 128"/>
                  <a:gd name="T98" fmla="*/ 63 w 172"/>
                  <a:gd name="T99" fmla="*/ 70 h 128"/>
                  <a:gd name="T100" fmla="*/ 28 w 172"/>
                  <a:gd name="T101" fmla="*/ 48 h 128"/>
                  <a:gd name="T102" fmla="*/ 64 w 172"/>
                  <a:gd name="T103" fmla="*/ 60 h 128"/>
                  <a:gd name="T104" fmla="*/ 19 w 172"/>
                  <a:gd name="T105" fmla="*/ 33 h 128"/>
                  <a:gd name="T106" fmla="*/ 72 w 172"/>
                  <a:gd name="T107" fmla="*/ 74 h 128"/>
                  <a:gd name="T108" fmla="*/ 95 w 172"/>
                  <a:gd name="T109" fmla="*/ 87 h 128"/>
                  <a:gd name="T110" fmla="*/ 72 w 172"/>
                  <a:gd name="T111" fmla="*/ 77 h 128"/>
                  <a:gd name="T112" fmla="*/ 87 w 172"/>
                  <a:gd name="T113" fmla="*/ 86 h 128"/>
                  <a:gd name="T114" fmla="*/ 97 w 172"/>
                  <a:gd name="T115" fmla="*/ 88 h 128"/>
                  <a:gd name="T116" fmla="*/ 161 w 172"/>
                  <a:gd name="T117" fmla="*/ 125 h 128"/>
                  <a:gd name="T118" fmla="*/ 162 w 172"/>
                  <a:gd name="T119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2" h="128">
                    <a:moveTo>
                      <a:pt x="163" y="128"/>
                    </a:move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4" y="126"/>
                      <a:pt x="165" y="125"/>
                      <a:pt x="164" y="124"/>
                    </a:cubicBezTo>
                    <a:cubicBezTo>
                      <a:pt x="164" y="122"/>
                      <a:pt x="164" y="120"/>
                      <a:pt x="164" y="117"/>
                    </a:cubicBezTo>
                    <a:cubicBezTo>
                      <a:pt x="163" y="113"/>
                      <a:pt x="162" y="108"/>
                      <a:pt x="161" y="103"/>
                    </a:cubicBezTo>
                    <a:cubicBezTo>
                      <a:pt x="164" y="104"/>
                      <a:pt x="166" y="106"/>
                      <a:pt x="169" y="107"/>
                    </a:cubicBezTo>
                    <a:cubicBezTo>
                      <a:pt x="168" y="108"/>
                      <a:pt x="169" y="108"/>
                      <a:pt x="169" y="108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70" y="108"/>
                      <a:pt x="171" y="108"/>
                      <a:pt x="171" y="108"/>
                    </a:cubicBezTo>
                    <a:cubicBezTo>
                      <a:pt x="170" y="105"/>
                      <a:pt x="170" y="102"/>
                      <a:pt x="169" y="100"/>
                    </a:cubicBezTo>
                    <a:cubicBezTo>
                      <a:pt x="169" y="99"/>
                      <a:pt x="169" y="97"/>
                      <a:pt x="168" y="96"/>
                    </a:cubicBezTo>
                    <a:cubicBezTo>
                      <a:pt x="168" y="95"/>
                      <a:pt x="168" y="94"/>
                      <a:pt x="167" y="93"/>
                    </a:cubicBezTo>
                    <a:cubicBezTo>
                      <a:pt x="168" y="93"/>
                      <a:pt x="169" y="94"/>
                      <a:pt x="170" y="94"/>
                    </a:cubicBezTo>
                    <a:cubicBezTo>
                      <a:pt x="171" y="94"/>
                      <a:pt x="171" y="94"/>
                      <a:pt x="171" y="94"/>
                    </a:cubicBezTo>
                    <a:cubicBezTo>
                      <a:pt x="171" y="95"/>
                      <a:pt x="172" y="94"/>
                      <a:pt x="172" y="93"/>
                    </a:cubicBezTo>
                    <a:cubicBezTo>
                      <a:pt x="172" y="92"/>
                      <a:pt x="171" y="91"/>
                      <a:pt x="171" y="90"/>
                    </a:cubicBezTo>
                    <a:cubicBezTo>
                      <a:pt x="171" y="88"/>
                      <a:pt x="171" y="86"/>
                      <a:pt x="170" y="85"/>
                    </a:cubicBezTo>
                    <a:cubicBezTo>
                      <a:pt x="169" y="82"/>
                      <a:pt x="169" y="80"/>
                      <a:pt x="168" y="78"/>
                    </a:cubicBezTo>
                    <a:cubicBezTo>
                      <a:pt x="167" y="75"/>
                      <a:pt x="166" y="73"/>
                      <a:pt x="165" y="71"/>
                    </a:cubicBezTo>
                    <a:cubicBezTo>
                      <a:pt x="165" y="69"/>
                      <a:pt x="165" y="68"/>
                      <a:pt x="164" y="67"/>
                    </a:cubicBezTo>
                    <a:cubicBezTo>
                      <a:pt x="164" y="66"/>
                      <a:pt x="164" y="65"/>
                      <a:pt x="163" y="64"/>
                    </a:cubicBezTo>
                    <a:cubicBezTo>
                      <a:pt x="163" y="64"/>
                      <a:pt x="163" y="64"/>
                      <a:pt x="164" y="64"/>
                    </a:cubicBezTo>
                    <a:cubicBezTo>
                      <a:pt x="164" y="64"/>
                      <a:pt x="164" y="64"/>
                      <a:pt x="164" y="64"/>
                    </a:cubicBezTo>
                    <a:cubicBezTo>
                      <a:pt x="164" y="64"/>
                      <a:pt x="164" y="64"/>
                      <a:pt x="164" y="64"/>
                    </a:cubicBezTo>
                    <a:cubicBezTo>
                      <a:pt x="164" y="64"/>
                      <a:pt x="164" y="64"/>
                      <a:pt x="164" y="64"/>
                    </a:cubicBezTo>
                    <a:cubicBezTo>
                      <a:pt x="165" y="64"/>
                      <a:pt x="165" y="64"/>
                      <a:pt x="165" y="64"/>
                    </a:cubicBezTo>
                    <a:cubicBezTo>
                      <a:pt x="165" y="64"/>
                      <a:pt x="165" y="64"/>
                      <a:pt x="165" y="63"/>
                    </a:cubicBezTo>
                    <a:cubicBezTo>
                      <a:pt x="165" y="63"/>
                      <a:pt x="165" y="63"/>
                      <a:pt x="165" y="63"/>
                    </a:cubicBezTo>
                    <a:cubicBezTo>
                      <a:pt x="165" y="63"/>
                      <a:pt x="165" y="62"/>
                      <a:pt x="165" y="62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65" y="61"/>
                      <a:pt x="165" y="61"/>
                      <a:pt x="165" y="61"/>
                    </a:cubicBezTo>
                    <a:cubicBezTo>
                      <a:pt x="163" y="56"/>
                      <a:pt x="162" y="50"/>
                      <a:pt x="160" y="45"/>
                    </a:cubicBezTo>
                    <a:cubicBezTo>
                      <a:pt x="158" y="42"/>
                      <a:pt x="157" y="39"/>
                      <a:pt x="157" y="37"/>
                    </a:cubicBezTo>
                    <a:cubicBezTo>
                      <a:pt x="156" y="35"/>
                      <a:pt x="156" y="34"/>
                      <a:pt x="155" y="33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33"/>
                      <a:pt x="154" y="33"/>
                      <a:pt x="154" y="33"/>
                    </a:cubicBezTo>
                    <a:cubicBezTo>
                      <a:pt x="152" y="33"/>
                      <a:pt x="150" y="33"/>
                      <a:pt x="148" y="34"/>
                    </a:cubicBezTo>
                    <a:cubicBezTo>
                      <a:pt x="147" y="34"/>
                      <a:pt x="146" y="33"/>
                      <a:pt x="145" y="34"/>
                    </a:cubicBezTo>
                    <a:cubicBezTo>
                      <a:pt x="144" y="34"/>
                      <a:pt x="142" y="34"/>
                      <a:pt x="141" y="34"/>
                    </a:cubicBezTo>
                    <a:cubicBezTo>
                      <a:pt x="139" y="34"/>
                      <a:pt x="137" y="34"/>
                      <a:pt x="136" y="34"/>
                    </a:cubicBezTo>
                    <a:cubicBezTo>
                      <a:pt x="133" y="34"/>
                      <a:pt x="131" y="33"/>
                      <a:pt x="129" y="34"/>
                    </a:cubicBezTo>
                    <a:cubicBezTo>
                      <a:pt x="121" y="35"/>
                      <a:pt x="114" y="38"/>
                      <a:pt x="108" y="42"/>
                    </a:cubicBezTo>
                    <a:cubicBezTo>
                      <a:pt x="108" y="41"/>
                      <a:pt x="109" y="41"/>
                      <a:pt x="109" y="40"/>
                    </a:cubicBezTo>
                    <a:cubicBezTo>
                      <a:pt x="109" y="38"/>
                      <a:pt x="108" y="35"/>
                      <a:pt x="107" y="33"/>
                    </a:cubicBezTo>
                    <a:cubicBezTo>
                      <a:pt x="107" y="31"/>
                      <a:pt x="105" y="29"/>
                      <a:pt x="105" y="27"/>
                    </a:cubicBezTo>
                    <a:cubicBezTo>
                      <a:pt x="104" y="25"/>
                      <a:pt x="102" y="22"/>
                      <a:pt x="101" y="20"/>
                    </a:cubicBezTo>
                    <a:cubicBezTo>
                      <a:pt x="100" y="18"/>
                      <a:pt x="99" y="17"/>
                      <a:pt x="98" y="15"/>
                    </a:cubicBezTo>
                    <a:cubicBezTo>
                      <a:pt x="96" y="13"/>
                      <a:pt x="95" y="11"/>
                      <a:pt x="93" y="9"/>
                    </a:cubicBezTo>
                    <a:cubicBezTo>
                      <a:pt x="92" y="7"/>
                      <a:pt x="90" y="6"/>
                      <a:pt x="89" y="4"/>
                    </a:cubicBezTo>
                    <a:cubicBezTo>
                      <a:pt x="88" y="3"/>
                      <a:pt x="87" y="1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1" y="1"/>
                      <a:pt x="78" y="1"/>
                      <a:pt x="76" y="1"/>
                    </a:cubicBezTo>
                    <a:cubicBezTo>
                      <a:pt x="74" y="1"/>
                      <a:pt x="73" y="2"/>
                      <a:pt x="72" y="2"/>
                    </a:cubicBezTo>
                    <a:cubicBezTo>
                      <a:pt x="70" y="2"/>
                      <a:pt x="69" y="2"/>
                      <a:pt x="67" y="2"/>
                    </a:cubicBezTo>
                    <a:cubicBezTo>
                      <a:pt x="65" y="3"/>
                      <a:pt x="64" y="3"/>
                      <a:pt x="62" y="3"/>
                    </a:cubicBezTo>
                    <a:cubicBezTo>
                      <a:pt x="60" y="4"/>
                      <a:pt x="59" y="3"/>
                      <a:pt x="58" y="4"/>
                    </a:cubicBezTo>
                    <a:cubicBezTo>
                      <a:pt x="55" y="5"/>
                      <a:pt x="52" y="5"/>
                      <a:pt x="49" y="6"/>
                    </a:cubicBezTo>
                    <a:cubicBezTo>
                      <a:pt x="49" y="5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7"/>
                      <a:pt x="48" y="7"/>
                    </a:cubicBezTo>
                    <a:cubicBezTo>
                      <a:pt x="48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7"/>
                      <a:pt x="47" y="7"/>
                      <a:pt x="46" y="8"/>
                    </a:cubicBezTo>
                    <a:cubicBezTo>
                      <a:pt x="44" y="8"/>
                      <a:pt x="42" y="8"/>
                      <a:pt x="41" y="8"/>
                    </a:cubicBezTo>
                    <a:cubicBezTo>
                      <a:pt x="40" y="8"/>
                      <a:pt x="39" y="9"/>
                      <a:pt x="38" y="9"/>
                    </a:cubicBezTo>
                    <a:cubicBezTo>
                      <a:pt x="37" y="9"/>
                      <a:pt x="35" y="10"/>
                      <a:pt x="34" y="10"/>
                    </a:cubicBezTo>
                    <a:cubicBezTo>
                      <a:pt x="33" y="10"/>
                      <a:pt x="31" y="10"/>
                      <a:pt x="30" y="10"/>
                    </a:cubicBezTo>
                    <a:cubicBezTo>
                      <a:pt x="30" y="11"/>
                      <a:pt x="30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0" y="12"/>
                      <a:pt x="30" y="12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9" y="15"/>
                      <a:pt x="31" y="16"/>
                      <a:pt x="32" y="17"/>
                    </a:cubicBezTo>
                    <a:cubicBezTo>
                      <a:pt x="34" y="19"/>
                      <a:pt x="36" y="21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5" y="23"/>
                      <a:pt x="33" y="23"/>
                      <a:pt x="31" y="24"/>
                    </a:cubicBezTo>
                    <a:cubicBezTo>
                      <a:pt x="28" y="25"/>
                      <a:pt x="25" y="25"/>
                      <a:pt x="21" y="26"/>
                    </a:cubicBezTo>
                    <a:cubicBezTo>
                      <a:pt x="20" y="27"/>
                      <a:pt x="18" y="27"/>
                      <a:pt x="17" y="27"/>
                    </a:cubicBezTo>
                    <a:cubicBezTo>
                      <a:pt x="15" y="27"/>
                      <a:pt x="13" y="28"/>
                      <a:pt x="11" y="29"/>
                    </a:cubicBezTo>
                    <a:cubicBezTo>
                      <a:pt x="10" y="29"/>
                      <a:pt x="8" y="29"/>
                      <a:pt x="7" y="30"/>
                    </a:cubicBezTo>
                    <a:cubicBezTo>
                      <a:pt x="5" y="30"/>
                      <a:pt x="4" y="31"/>
                      <a:pt x="3" y="31"/>
                    </a:cubicBezTo>
                    <a:cubicBezTo>
                      <a:pt x="3" y="31"/>
                      <a:pt x="3" y="31"/>
                      <a:pt x="2" y="31"/>
                    </a:cubicBezTo>
                    <a:cubicBezTo>
                      <a:pt x="1" y="32"/>
                      <a:pt x="1" y="32"/>
                      <a:pt x="0" y="33"/>
                    </a:cubicBezTo>
                    <a:cubicBezTo>
                      <a:pt x="0" y="35"/>
                      <a:pt x="0" y="35"/>
                      <a:pt x="1" y="36"/>
                    </a:cubicBezTo>
                    <a:cubicBezTo>
                      <a:pt x="2" y="37"/>
                      <a:pt x="4" y="37"/>
                      <a:pt x="5" y="38"/>
                    </a:cubicBezTo>
                    <a:cubicBezTo>
                      <a:pt x="7" y="39"/>
                      <a:pt x="8" y="39"/>
                      <a:pt x="9" y="39"/>
                    </a:cubicBezTo>
                    <a:cubicBezTo>
                      <a:pt x="10" y="40"/>
                      <a:pt x="12" y="41"/>
                      <a:pt x="13" y="42"/>
                    </a:cubicBezTo>
                    <a:cubicBezTo>
                      <a:pt x="15" y="43"/>
                      <a:pt x="17" y="44"/>
                      <a:pt x="19" y="45"/>
                    </a:cubicBezTo>
                    <a:cubicBezTo>
                      <a:pt x="23" y="47"/>
                      <a:pt x="27" y="50"/>
                      <a:pt x="31" y="52"/>
                    </a:cubicBezTo>
                    <a:cubicBezTo>
                      <a:pt x="35" y="55"/>
                      <a:pt x="40" y="57"/>
                      <a:pt x="44" y="60"/>
                    </a:cubicBezTo>
                    <a:cubicBezTo>
                      <a:pt x="46" y="61"/>
                      <a:pt x="48" y="63"/>
                      <a:pt x="50" y="64"/>
                    </a:cubicBezTo>
                    <a:cubicBezTo>
                      <a:pt x="52" y="65"/>
                      <a:pt x="54" y="66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7" y="68"/>
                      <a:pt x="57" y="68"/>
                      <a:pt x="58" y="69"/>
                    </a:cubicBezTo>
                    <a:cubicBezTo>
                      <a:pt x="60" y="70"/>
                      <a:pt x="61" y="71"/>
                      <a:pt x="63" y="72"/>
                    </a:cubicBezTo>
                    <a:cubicBezTo>
                      <a:pt x="64" y="73"/>
                      <a:pt x="65" y="73"/>
                      <a:pt x="67" y="74"/>
                    </a:cubicBezTo>
                    <a:cubicBezTo>
                      <a:pt x="68" y="75"/>
                      <a:pt x="69" y="75"/>
                      <a:pt x="70" y="76"/>
                    </a:cubicBezTo>
                    <a:cubicBezTo>
                      <a:pt x="70" y="76"/>
                      <a:pt x="70" y="76"/>
                      <a:pt x="70" y="77"/>
                    </a:cubicBezTo>
                    <a:cubicBezTo>
                      <a:pt x="70" y="78"/>
                      <a:pt x="71" y="79"/>
                      <a:pt x="71" y="80"/>
                    </a:cubicBezTo>
                    <a:cubicBezTo>
                      <a:pt x="75" y="82"/>
                      <a:pt x="79" y="84"/>
                      <a:pt x="83" y="86"/>
                    </a:cubicBezTo>
                    <a:cubicBezTo>
                      <a:pt x="86" y="88"/>
                      <a:pt x="89" y="90"/>
                      <a:pt x="92" y="91"/>
                    </a:cubicBezTo>
                    <a:cubicBezTo>
                      <a:pt x="93" y="91"/>
                      <a:pt x="93" y="91"/>
                      <a:pt x="94" y="90"/>
                    </a:cubicBezTo>
                    <a:cubicBezTo>
                      <a:pt x="94" y="90"/>
                      <a:pt x="95" y="90"/>
                      <a:pt x="95" y="89"/>
                    </a:cubicBezTo>
                    <a:cubicBezTo>
                      <a:pt x="95" y="89"/>
                      <a:pt x="95" y="89"/>
                      <a:pt x="96" y="89"/>
                    </a:cubicBezTo>
                    <a:cubicBezTo>
                      <a:pt x="96" y="89"/>
                      <a:pt x="97" y="90"/>
                      <a:pt x="98" y="90"/>
                    </a:cubicBezTo>
                    <a:cubicBezTo>
                      <a:pt x="99" y="91"/>
                      <a:pt x="101" y="92"/>
                      <a:pt x="102" y="93"/>
                    </a:cubicBezTo>
                    <a:cubicBezTo>
                      <a:pt x="103" y="94"/>
                      <a:pt x="105" y="95"/>
                      <a:pt x="106" y="96"/>
                    </a:cubicBezTo>
                    <a:cubicBezTo>
                      <a:pt x="107" y="97"/>
                      <a:pt x="109" y="98"/>
                      <a:pt x="110" y="99"/>
                    </a:cubicBezTo>
                    <a:cubicBezTo>
                      <a:pt x="112" y="100"/>
                      <a:pt x="113" y="100"/>
                      <a:pt x="114" y="102"/>
                    </a:cubicBezTo>
                    <a:cubicBezTo>
                      <a:pt x="116" y="103"/>
                      <a:pt x="117" y="103"/>
                      <a:pt x="118" y="104"/>
                    </a:cubicBezTo>
                    <a:cubicBezTo>
                      <a:pt x="120" y="105"/>
                      <a:pt x="121" y="106"/>
                      <a:pt x="123" y="107"/>
                    </a:cubicBezTo>
                    <a:cubicBezTo>
                      <a:pt x="125" y="108"/>
                      <a:pt x="126" y="109"/>
                      <a:pt x="128" y="109"/>
                    </a:cubicBezTo>
                    <a:cubicBezTo>
                      <a:pt x="130" y="111"/>
                      <a:pt x="133" y="112"/>
                      <a:pt x="136" y="114"/>
                    </a:cubicBezTo>
                    <a:cubicBezTo>
                      <a:pt x="137" y="115"/>
                      <a:pt x="139" y="115"/>
                      <a:pt x="140" y="116"/>
                    </a:cubicBezTo>
                    <a:cubicBezTo>
                      <a:pt x="141" y="117"/>
                      <a:pt x="142" y="118"/>
                      <a:pt x="144" y="118"/>
                    </a:cubicBezTo>
                    <a:cubicBezTo>
                      <a:pt x="147" y="120"/>
                      <a:pt x="150" y="122"/>
                      <a:pt x="152" y="123"/>
                    </a:cubicBezTo>
                    <a:cubicBezTo>
                      <a:pt x="154" y="124"/>
                      <a:pt x="156" y="125"/>
                      <a:pt x="158" y="126"/>
                    </a:cubicBezTo>
                    <a:cubicBezTo>
                      <a:pt x="159" y="127"/>
                      <a:pt x="161" y="128"/>
                      <a:pt x="162" y="128"/>
                    </a:cubicBezTo>
                    <a:cubicBezTo>
                      <a:pt x="163" y="128"/>
                      <a:pt x="163" y="128"/>
                      <a:pt x="163" y="128"/>
                    </a:cubicBezTo>
                    <a:close/>
                    <a:moveTo>
                      <a:pt x="169" y="106"/>
                    </a:moveTo>
                    <a:cubicBezTo>
                      <a:pt x="167" y="104"/>
                      <a:pt x="165" y="103"/>
                      <a:pt x="162" y="102"/>
                    </a:cubicBezTo>
                    <a:cubicBezTo>
                      <a:pt x="159" y="101"/>
                      <a:pt x="156" y="100"/>
                      <a:pt x="153" y="99"/>
                    </a:cubicBezTo>
                    <a:cubicBezTo>
                      <a:pt x="150" y="98"/>
                      <a:pt x="147" y="96"/>
                      <a:pt x="143" y="95"/>
                    </a:cubicBezTo>
                    <a:cubicBezTo>
                      <a:pt x="140" y="94"/>
                      <a:pt x="137" y="93"/>
                      <a:pt x="133" y="91"/>
                    </a:cubicBezTo>
                    <a:cubicBezTo>
                      <a:pt x="130" y="90"/>
                      <a:pt x="127" y="90"/>
                      <a:pt x="124" y="89"/>
                    </a:cubicBezTo>
                    <a:cubicBezTo>
                      <a:pt x="123" y="89"/>
                      <a:pt x="122" y="88"/>
                      <a:pt x="120" y="88"/>
                    </a:cubicBezTo>
                    <a:cubicBezTo>
                      <a:pt x="119" y="88"/>
                      <a:pt x="117" y="87"/>
                      <a:pt x="115" y="87"/>
                    </a:cubicBezTo>
                    <a:cubicBezTo>
                      <a:pt x="112" y="86"/>
                      <a:pt x="108" y="85"/>
                      <a:pt x="105" y="85"/>
                    </a:cubicBezTo>
                    <a:cubicBezTo>
                      <a:pt x="103" y="84"/>
                      <a:pt x="102" y="84"/>
                      <a:pt x="100" y="84"/>
                    </a:cubicBezTo>
                    <a:cubicBezTo>
                      <a:pt x="99" y="85"/>
                      <a:pt x="99" y="85"/>
                      <a:pt x="98" y="85"/>
                    </a:cubicBezTo>
                    <a:cubicBezTo>
                      <a:pt x="97" y="85"/>
                      <a:pt x="97" y="85"/>
                      <a:pt x="96" y="85"/>
                    </a:cubicBezTo>
                    <a:cubicBezTo>
                      <a:pt x="96" y="85"/>
                      <a:pt x="95" y="86"/>
                      <a:pt x="96" y="86"/>
                    </a:cubicBezTo>
                    <a:cubicBezTo>
                      <a:pt x="97" y="86"/>
                      <a:pt x="98" y="86"/>
                      <a:pt x="99" y="86"/>
                    </a:cubicBezTo>
                    <a:cubicBezTo>
                      <a:pt x="101" y="85"/>
                      <a:pt x="102" y="85"/>
                      <a:pt x="104" y="86"/>
                    </a:cubicBezTo>
                    <a:cubicBezTo>
                      <a:pt x="107" y="86"/>
                      <a:pt x="111" y="87"/>
                      <a:pt x="114" y="88"/>
                    </a:cubicBezTo>
                    <a:cubicBezTo>
                      <a:pt x="117" y="89"/>
                      <a:pt x="120" y="90"/>
                      <a:pt x="123" y="90"/>
                    </a:cubicBezTo>
                    <a:cubicBezTo>
                      <a:pt x="126" y="90"/>
                      <a:pt x="129" y="92"/>
                      <a:pt x="132" y="92"/>
                    </a:cubicBezTo>
                    <a:cubicBezTo>
                      <a:pt x="133" y="93"/>
                      <a:pt x="134" y="93"/>
                      <a:pt x="134" y="93"/>
                    </a:cubicBezTo>
                    <a:cubicBezTo>
                      <a:pt x="135" y="94"/>
                      <a:pt x="136" y="94"/>
                      <a:pt x="137" y="94"/>
                    </a:cubicBezTo>
                    <a:cubicBezTo>
                      <a:pt x="138" y="95"/>
                      <a:pt x="140" y="95"/>
                      <a:pt x="141" y="96"/>
                    </a:cubicBezTo>
                    <a:cubicBezTo>
                      <a:pt x="144" y="97"/>
                      <a:pt x="148" y="98"/>
                      <a:pt x="151" y="99"/>
                    </a:cubicBezTo>
                    <a:cubicBezTo>
                      <a:pt x="153" y="100"/>
                      <a:pt x="155" y="101"/>
                      <a:pt x="157" y="102"/>
                    </a:cubicBezTo>
                    <a:cubicBezTo>
                      <a:pt x="156" y="103"/>
                      <a:pt x="157" y="105"/>
                      <a:pt x="157" y="106"/>
                    </a:cubicBezTo>
                    <a:cubicBezTo>
                      <a:pt x="157" y="108"/>
                      <a:pt x="158" y="111"/>
                      <a:pt x="158" y="113"/>
                    </a:cubicBezTo>
                    <a:cubicBezTo>
                      <a:pt x="158" y="115"/>
                      <a:pt x="159" y="118"/>
                      <a:pt x="159" y="120"/>
                    </a:cubicBezTo>
                    <a:cubicBezTo>
                      <a:pt x="159" y="121"/>
                      <a:pt x="159" y="122"/>
                      <a:pt x="160" y="122"/>
                    </a:cubicBezTo>
                    <a:cubicBezTo>
                      <a:pt x="158" y="121"/>
                      <a:pt x="156" y="121"/>
                      <a:pt x="155" y="120"/>
                    </a:cubicBezTo>
                    <a:cubicBezTo>
                      <a:pt x="153" y="119"/>
                      <a:pt x="151" y="118"/>
                      <a:pt x="150" y="117"/>
                    </a:cubicBezTo>
                    <a:cubicBezTo>
                      <a:pt x="148" y="116"/>
                      <a:pt x="146" y="115"/>
                      <a:pt x="145" y="114"/>
                    </a:cubicBezTo>
                    <a:cubicBezTo>
                      <a:pt x="142" y="112"/>
                      <a:pt x="138" y="111"/>
                      <a:pt x="135" y="109"/>
                    </a:cubicBezTo>
                    <a:cubicBezTo>
                      <a:pt x="132" y="107"/>
                      <a:pt x="130" y="105"/>
                      <a:pt x="127" y="103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4" y="101"/>
                      <a:pt x="121" y="99"/>
                      <a:pt x="118" y="98"/>
                    </a:cubicBezTo>
                    <a:cubicBezTo>
                      <a:pt x="115" y="96"/>
                      <a:pt x="112" y="94"/>
                      <a:pt x="108" y="92"/>
                    </a:cubicBezTo>
                    <a:cubicBezTo>
                      <a:pt x="107" y="91"/>
                      <a:pt x="105" y="90"/>
                      <a:pt x="103" y="89"/>
                    </a:cubicBezTo>
                    <a:cubicBezTo>
                      <a:pt x="102" y="88"/>
                      <a:pt x="100" y="88"/>
                      <a:pt x="99" y="87"/>
                    </a:cubicBezTo>
                    <a:cubicBezTo>
                      <a:pt x="97" y="86"/>
                      <a:pt x="95" y="85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2" y="85"/>
                    </a:cubicBezTo>
                    <a:cubicBezTo>
                      <a:pt x="92" y="85"/>
                      <a:pt x="92" y="85"/>
                      <a:pt x="92" y="85"/>
                    </a:cubicBezTo>
                    <a:cubicBezTo>
                      <a:pt x="92" y="85"/>
                      <a:pt x="91" y="84"/>
                      <a:pt x="91" y="84"/>
                    </a:cubicBezTo>
                    <a:cubicBezTo>
                      <a:pt x="91" y="84"/>
                      <a:pt x="91" y="84"/>
                      <a:pt x="90" y="84"/>
                    </a:cubicBezTo>
                    <a:cubicBezTo>
                      <a:pt x="90" y="84"/>
                      <a:pt x="90" y="84"/>
                      <a:pt x="90" y="84"/>
                    </a:cubicBezTo>
                    <a:cubicBezTo>
                      <a:pt x="90" y="84"/>
                      <a:pt x="91" y="84"/>
                      <a:pt x="91" y="83"/>
                    </a:cubicBezTo>
                    <a:cubicBezTo>
                      <a:pt x="93" y="83"/>
                      <a:pt x="94" y="83"/>
                      <a:pt x="95" y="83"/>
                    </a:cubicBezTo>
                    <a:cubicBezTo>
                      <a:pt x="95" y="83"/>
                      <a:pt x="96" y="83"/>
                      <a:pt x="97" y="83"/>
                    </a:cubicBezTo>
                    <a:cubicBezTo>
                      <a:pt x="98" y="83"/>
                      <a:pt x="99" y="83"/>
                      <a:pt x="101" y="83"/>
                    </a:cubicBezTo>
                    <a:cubicBezTo>
                      <a:pt x="102" y="82"/>
                      <a:pt x="104" y="83"/>
                      <a:pt x="106" y="82"/>
                    </a:cubicBezTo>
                    <a:cubicBezTo>
                      <a:pt x="108" y="82"/>
                      <a:pt x="110" y="82"/>
                      <a:pt x="111" y="82"/>
                    </a:cubicBezTo>
                    <a:cubicBezTo>
                      <a:pt x="113" y="83"/>
                      <a:pt x="115" y="83"/>
                      <a:pt x="117" y="83"/>
                    </a:cubicBezTo>
                    <a:cubicBezTo>
                      <a:pt x="119" y="83"/>
                      <a:pt x="121" y="83"/>
                      <a:pt x="123" y="84"/>
                    </a:cubicBezTo>
                    <a:cubicBezTo>
                      <a:pt x="125" y="84"/>
                      <a:pt x="126" y="85"/>
                      <a:pt x="128" y="86"/>
                    </a:cubicBezTo>
                    <a:cubicBezTo>
                      <a:pt x="131" y="87"/>
                      <a:pt x="133" y="88"/>
                      <a:pt x="136" y="89"/>
                    </a:cubicBezTo>
                    <a:cubicBezTo>
                      <a:pt x="139" y="90"/>
                      <a:pt x="143" y="92"/>
                      <a:pt x="146" y="93"/>
                    </a:cubicBezTo>
                    <a:cubicBezTo>
                      <a:pt x="150" y="94"/>
                      <a:pt x="153" y="96"/>
                      <a:pt x="156" y="97"/>
                    </a:cubicBezTo>
                    <a:cubicBezTo>
                      <a:pt x="158" y="98"/>
                      <a:pt x="159" y="98"/>
                      <a:pt x="161" y="99"/>
                    </a:cubicBezTo>
                    <a:cubicBezTo>
                      <a:pt x="161" y="99"/>
                      <a:pt x="164" y="101"/>
                      <a:pt x="164" y="101"/>
                    </a:cubicBezTo>
                    <a:cubicBezTo>
                      <a:pt x="164" y="101"/>
                      <a:pt x="165" y="101"/>
                      <a:pt x="165" y="101"/>
                    </a:cubicBezTo>
                    <a:cubicBezTo>
                      <a:pt x="165" y="102"/>
                      <a:pt x="167" y="102"/>
                      <a:pt x="166" y="101"/>
                    </a:cubicBezTo>
                    <a:cubicBezTo>
                      <a:pt x="166" y="99"/>
                      <a:pt x="166" y="98"/>
                      <a:pt x="165" y="96"/>
                    </a:cubicBezTo>
                    <a:cubicBezTo>
                      <a:pt x="165" y="95"/>
                      <a:pt x="165" y="94"/>
                      <a:pt x="165" y="93"/>
                    </a:cubicBezTo>
                    <a:cubicBezTo>
                      <a:pt x="165" y="93"/>
                      <a:pt x="165" y="93"/>
                      <a:pt x="164" y="92"/>
                    </a:cubicBezTo>
                    <a:cubicBezTo>
                      <a:pt x="165" y="93"/>
                      <a:pt x="166" y="93"/>
                      <a:pt x="167" y="93"/>
                    </a:cubicBezTo>
                    <a:cubicBezTo>
                      <a:pt x="166" y="93"/>
                      <a:pt x="166" y="93"/>
                      <a:pt x="166" y="94"/>
                    </a:cubicBezTo>
                    <a:cubicBezTo>
                      <a:pt x="168" y="97"/>
                      <a:pt x="168" y="102"/>
                      <a:pt x="169" y="106"/>
                    </a:cubicBezTo>
                    <a:close/>
                    <a:moveTo>
                      <a:pt x="111" y="81"/>
                    </a:moveTo>
                    <a:cubicBezTo>
                      <a:pt x="111" y="81"/>
                      <a:pt x="112" y="81"/>
                      <a:pt x="112" y="81"/>
                    </a:cubicBezTo>
                    <a:cubicBezTo>
                      <a:pt x="115" y="81"/>
                      <a:pt x="119" y="80"/>
                      <a:pt x="122" y="81"/>
                    </a:cubicBezTo>
                    <a:cubicBezTo>
                      <a:pt x="125" y="82"/>
                      <a:pt x="129" y="82"/>
                      <a:pt x="132" y="83"/>
                    </a:cubicBezTo>
                    <a:cubicBezTo>
                      <a:pt x="134" y="84"/>
                      <a:pt x="135" y="84"/>
                      <a:pt x="137" y="84"/>
                    </a:cubicBezTo>
                    <a:cubicBezTo>
                      <a:pt x="138" y="85"/>
                      <a:pt x="140" y="85"/>
                      <a:pt x="141" y="85"/>
                    </a:cubicBezTo>
                    <a:cubicBezTo>
                      <a:pt x="142" y="85"/>
                      <a:pt x="144" y="86"/>
                      <a:pt x="145" y="87"/>
                    </a:cubicBezTo>
                    <a:cubicBezTo>
                      <a:pt x="147" y="87"/>
                      <a:pt x="149" y="88"/>
                      <a:pt x="151" y="88"/>
                    </a:cubicBezTo>
                    <a:cubicBezTo>
                      <a:pt x="154" y="89"/>
                      <a:pt x="157" y="90"/>
                      <a:pt x="160" y="92"/>
                    </a:cubicBezTo>
                    <a:cubicBezTo>
                      <a:pt x="161" y="92"/>
                      <a:pt x="162" y="92"/>
                      <a:pt x="164" y="92"/>
                    </a:cubicBezTo>
                    <a:cubicBezTo>
                      <a:pt x="163" y="92"/>
                      <a:pt x="163" y="93"/>
                      <a:pt x="164" y="93"/>
                    </a:cubicBezTo>
                    <a:cubicBezTo>
                      <a:pt x="164" y="94"/>
                      <a:pt x="164" y="96"/>
                      <a:pt x="164" y="97"/>
                    </a:cubicBezTo>
                    <a:cubicBezTo>
                      <a:pt x="164" y="98"/>
                      <a:pt x="165" y="99"/>
                      <a:pt x="165" y="99"/>
                    </a:cubicBezTo>
                    <a:cubicBezTo>
                      <a:pt x="163" y="99"/>
                      <a:pt x="162" y="98"/>
                      <a:pt x="161" y="98"/>
                    </a:cubicBezTo>
                    <a:cubicBezTo>
                      <a:pt x="157" y="96"/>
                      <a:pt x="154" y="94"/>
                      <a:pt x="150" y="93"/>
                    </a:cubicBezTo>
                    <a:cubicBezTo>
                      <a:pt x="148" y="92"/>
                      <a:pt x="146" y="92"/>
                      <a:pt x="144" y="91"/>
                    </a:cubicBezTo>
                    <a:cubicBezTo>
                      <a:pt x="143" y="90"/>
                      <a:pt x="143" y="90"/>
                      <a:pt x="142" y="90"/>
                    </a:cubicBezTo>
                    <a:cubicBezTo>
                      <a:pt x="141" y="90"/>
                      <a:pt x="140" y="89"/>
                      <a:pt x="139" y="88"/>
                    </a:cubicBezTo>
                    <a:cubicBezTo>
                      <a:pt x="137" y="88"/>
                      <a:pt x="134" y="87"/>
                      <a:pt x="133" y="86"/>
                    </a:cubicBezTo>
                    <a:cubicBezTo>
                      <a:pt x="131" y="86"/>
                      <a:pt x="130" y="85"/>
                      <a:pt x="129" y="85"/>
                    </a:cubicBezTo>
                    <a:cubicBezTo>
                      <a:pt x="129" y="85"/>
                      <a:pt x="129" y="85"/>
                      <a:pt x="129" y="85"/>
                    </a:cubicBezTo>
                    <a:cubicBezTo>
                      <a:pt x="124" y="82"/>
                      <a:pt x="117" y="81"/>
                      <a:pt x="111" y="81"/>
                    </a:cubicBezTo>
                    <a:close/>
                    <a:moveTo>
                      <a:pt x="169" y="92"/>
                    </a:moveTo>
                    <a:cubicBezTo>
                      <a:pt x="167" y="91"/>
                      <a:pt x="164" y="91"/>
                      <a:pt x="162" y="90"/>
                    </a:cubicBezTo>
                    <a:cubicBezTo>
                      <a:pt x="160" y="90"/>
                      <a:pt x="159" y="89"/>
                      <a:pt x="157" y="89"/>
                    </a:cubicBezTo>
                    <a:cubicBezTo>
                      <a:pt x="155" y="88"/>
                      <a:pt x="154" y="88"/>
                      <a:pt x="152" y="87"/>
                    </a:cubicBezTo>
                    <a:cubicBezTo>
                      <a:pt x="146" y="85"/>
                      <a:pt x="140" y="84"/>
                      <a:pt x="133" y="82"/>
                    </a:cubicBezTo>
                    <a:cubicBezTo>
                      <a:pt x="132" y="82"/>
                      <a:pt x="130" y="81"/>
                      <a:pt x="128" y="81"/>
                    </a:cubicBezTo>
                    <a:cubicBezTo>
                      <a:pt x="126" y="80"/>
                      <a:pt x="124" y="80"/>
                      <a:pt x="123" y="80"/>
                    </a:cubicBezTo>
                    <a:cubicBezTo>
                      <a:pt x="119" y="79"/>
                      <a:pt x="116" y="79"/>
                      <a:pt x="113" y="80"/>
                    </a:cubicBezTo>
                    <a:cubicBezTo>
                      <a:pt x="107" y="80"/>
                      <a:pt x="102" y="80"/>
                      <a:pt x="96" y="81"/>
                    </a:cubicBezTo>
                    <a:cubicBezTo>
                      <a:pt x="96" y="81"/>
                      <a:pt x="96" y="81"/>
                      <a:pt x="96" y="81"/>
                    </a:cubicBezTo>
                    <a:cubicBezTo>
                      <a:pt x="96" y="81"/>
                      <a:pt x="96" y="81"/>
                      <a:pt x="96" y="81"/>
                    </a:cubicBezTo>
                    <a:cubicBezTo>
                      <a:pt x="96" y="81"/>
                      <a:pt x="95" y="81"/>
                      <a:pt x="95" y="82"/>
                    </a:cubicBezTo>
                    <a:cubicBezTo>
                      <a:pt x="95" y="82"/>
                      <a:pt x="94" y="82"/>
                      <a:pt x="94" y="82"/>
                    </a:cubicBezTo>
                    <a:cubicBezTo>
                      <a:pt x="92" y="82"/>
                      <a:pt x="90" y="82"/>
                      <a:pt x="89" y="83"/>
                    </a:cubicBezTo>
                    <a:cubicBezTo>
                      <a:pt x="89" y="83"/>
                      <a:pt x="89" y="83"/>
                      <a:pt x="89" y="82"/>
                    </a:cubicBezTo>
                    <a:cubicBezTo>
                      <a:pt x="88" y="82"/>
                      <a:pt x="87" y="81"/>
                      <a:pt x="87" y="81"/>
                    </a:cubicBezTo>
                    <a:cubicBezTo>
                      <a:pt x="87" y="80"/>
                      <a:pt x="88" y="80"/>
                      <a:pt x="89" y="80"/>
                    </a:cubicBezTo>
                    <a:cubicBezTo>
                      <a:pt x="91" y="79"/>
                      <a:pt x="92" y="79"/>
                      <a:pt x="94" y="78"/>
                    </a:cubicBezTo>
                    <a:cubicBezTo>
                      <a:pt x="95" y="78"/>
                      <a:pt x="96" y="78"/>
                      <a:pt x="98" y="77"/>
                    </a:cubicBezTo>
                    <a:cubicBezTo>
                      <a:pt x="100" y="77"/>
                      <a:pt x="102" y="77"/>
                      <a:pt x="103" y="77"/>
                    </a:cubicBezTo>
                    <a:cubicBezTo>
                      <a:pt x="111" y="76"/>
                      <a:pt x="118" y="77"/>
                      <a:pt x="126" y="78"/>
                    </a:cubicBezTo>
                    <a:cubicBezTo>
                      <a:pt x="129" y="78"/>
                      <a:pt x="133" y="78"/>
                      <a:pt x="136" y="79"/>
                    </a:cubicBezTo>
                    <a:cubicBezTo>
                      <a:pt x="140" y="79"/>
                      <a:pt x="144" y="80"/>
                      <a:pt x="148" y="81"/>
                    </a:cubicBezTo>
                    <a:cubicBezTo>
                      <a:pt x="149" y="81"/>
                      <a:pt x="151" y="82"/>
                      <a:pt x="153" y="82"/>
                    </a:cubicBezTo>
                    <a:cubicBezTo>
                      <a:pt x="154" y="83"/>
                      <a:pt x="155" y="84"/>
                      <a:pt x="157" y="84"/>
                    </a:cubicBezTo>
                    <a:cubicBezTo>
                      <a:pt x="159" y="85"/>
                      <a:pt x="161" y="86"/>
                      <a:pt x="162" y="87"/>
                    </a:cubicBezTo>
                    <a:cubicBezTo>
                      <a:pt x="164" y="87"/>
                      <a:pt x="165" y="87"/>
                      <a:pt x="166" y="88"/>
                    </a:cubicBezTo>
                    <a:cubicBezTo>
                      <a:pt x="166" y="88"/>
                      <a:pt x="166" y="88"/>
                      <a:pt x="166" y="88"/>
                    </a:cubicBezTo>
                    <a:cubicBezTo>
                      <a:pt x="166" y="88"/>
                      <a:pt x="167" y="89"/>
                      <a:pt x="167" y="89"/>
                    </a:cubicBezTo>
                    <a:cubicBezTo>
                      <a:pt x="167" y="89"/>
                      <a:pt x="168" y="90"/>
                      <a:pt x="168" y="90"/>
                    </a:cubicBezTo>
                    <a:cubicBezTo>
                      <a:pt x="168" y="91"/>
                      <a:pt x="169" y="92"/>
                      <a:pt x="169" y="92"/>
                    </a:cubicBezTo>
                    <a:close/>
                    <a:moveTo>
                      <a:pt x="129" y="66"/>
                    </a:moveTo>
                    <a:cubicBezTo>
                      <a:pt x="130" y="65"/>
                      <a:pt x="131" y="65"/>
                      <a:pt x="132" y="66"/>
                    </a:cubicBezTo>
                    <a:cubicBezTo>
                      <a:pt x="133" y="66"/>
                      <a:pt x="134" y="66"/>
                      <a:pt x="134" y="66"/>
                    </a:cubicBezTo>
                    <a:cubicBezTo>
                      <a:pt x="135" y="65"/>
                      <a:pt x="136" y="66"/>
                      <a:pt x="137" y="66"/>
                    </a:cubicBezTo>
                    <a:cubicBezTo>
                      <a:pt x="137" y="67"/>
                      <a:pt x="138" y="66"/>
                      <a:pt x="139" y="66"/>
                    </a:cubicBezTo>
                    <a:cubicBezTo>
                      <a:pt x="139" y="67"/>
                      <a:pt x="139" y="67"/>
                      <a:pt x="140" y="67"/>
                    </a:cubicBezTo>
                    <a:cubicBezTo>
                      <a:pt x="141" y="67"/>
                      <a:pt x="142" y="67"/>
                      <a:pt x="143" y="67"/>
                    </a:cubicBezTo>
                    <a:cubicBezTo>
                      <a:pt x="144" y="67"/>
                      <a:pt x="144" y="68"/>
                      <a:pt x="145" y="68"/>
                    </a:cubicBezTo>
                    <a:cubicBezTo>
                      <a:pt x="146" y="69"/>
                      <a:pt x="147" y="69"/>
                      <a:pt x="148" y="69"/>
                    </a:cubicBezTo>
                    <a:cubicBezTo>
                      <a:pt x="149" y="70"/>
                      <a:pt x="151" y="69"/>
                      <a:pt x="152" y="70"/>
                    </a:cubicBezTo>
                    <a:cubicBezTo>
                      <a:pt x="153" y="71"/>
                      <a:pt x="154" y="71"/>
                      <a:pt x="156" y="71"/>
                    </a:cubicBezTo>
                    <a:cubicBezTo>
                      <a:pt x="156" y="71"/>
                      <a:pt x="156" y="70"/>
                      <a:pt x="156" y="70"/>
                    </a:cubicBezTo>
                    <a:cubicBezTo>
                      <a:pt x="155" y="69"/>
                      <a:pt x="153" y="69"/>
                      <a:pt x="152" y="69"/>
                    </a:cubicBezTo>
                    <a:cubicBezTo>
                      <a:pt x="152" y="69"/>
                      <a:pt x="151" y="68"/>
                      <a:pt x="151" y="68"/>
                    </a:cubicBezTo>
                    <a:cubicBezTo>
                      <a:pt x="149" y="68"/>
                      <a:pt x="149" y="68"/>
                      <a:pt x="147" y="68"/>
                    </a:cubicBezTo>
                    <a:cubicBezTo>
                      <a:pt x="145" y="67"/>
                      <a:pt x="143" y="66"/>
                      <a:pt x="140" y="66"/>
                    </a:cubicBezTo>
                    <a:cubicBezTo>
                      <a:pt x="139" y="66"/>
                      <a:pt x="139" y="65"/>
                      <a:pt x="137" y="66"/>
                    </a:cubicBezTo>
                    <a:cubicBezTo>
                      <a:pt x="137" y="66"/>
                      <a:pt x="135" y="65"/>
                      <a:pt x="134" y="65"/>
                    </a:cubicBezTo>
                    <a:cubicBezTo>
                      <a:pt x="133" y="65"/>
                      <a:pt x="133" y="65"/>
                      <a:pt x="132" y="65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3" y="64"/>
                      <a:pt x="134" y="64"/>
                      <a:pt x="135" y="64"/>
                    </a:cubicBezTo>
                    <a:cubicBezTo>
                      <a:pt x="137" y="64"/>
                      <a:pt x="139" y="63"/>
                      <a:pt x="140" y="64"/>
                    </a:cubicBezTo>
                    <a:cubicBezTo>
                      <a:pt x="142" y="64"/>
                      <a:pt x="144" y="64"/>
                      <a:pt x="145" y="64"/>
                    </a:cubicBezTo>
                    <a:cubicBezTo>
                      <a:pt x="148" y="64"/>
                      <a:pt x="152" y="64"/>
                      <a:pt x="155" y="64"/>
                    </a:cubicBezTo>
                    <a:cubicBezTo>
                      <a:pt x="156" y="64"/>
                      <a:pt x="157" y="64"/>
                      <a:pt x="159" y="64"/>
                    </a:cubicBezTo>
                    <a:cubicBezTo>
                      <a:pt x="159" y="66"/>
                      <a:pt x="159" y="67"/>
                      <a:pt x="159" y="68"/>
                    </a:cubicBezTo>
                    <a:cubicBezTo>
                      <a:pt x="160" y="70"/>
                      <a:pt x="160" y="71"/>
                      <a:pt x="161" y="73"/>
                    </a:cubicBezTo>
                    <a:cubicBezTo>
                      <a:pt x="161" y="74"/>
                      <a:pt x="161" y="75"/>
                      <a:pt x="161" y="76"/>
                    </a:cubicBezTo>
                    <a:cubicBezTo>
                      <a:pt x="161" y="77"/>
                      <a:pt x="162" y="78"/>
                      <a:pt x="162" y="79"/>
                    </a:cubicBezTo>
                    <a:cubicBezTo>
                      <a:pt x="162" y="80"/>
                      <a:pt x="162" y="80"/>
                      <a:pt x="162" y="81"/>
                    </a:cubicBezTo>
                    <a:cubicBezTo>
                      <a:pt x="162" y="81"/>
                      <a:pt x="161" y="81"/>
                      <a:pt x="161" y="81"/>
                    </a:cubicBezTo>
                    <a:cubicBezTo>
                      <a:pt x="160" y="81"/>
                      <a:pt x="159" y="80"/>
                      <a:pt x="159" y="80"/>
                    </a:cubicBezTo>
                    <a:cubicBezTo>
                      <a:pt x="156" y="80"/>
                      <a:pt x="153" y="79"/>
                      <a:pt x="150" y="78"/>
                    </a:cubicBezTo>
                    <a:cubicBezTo>
                      <a:pt x="147" y="77"/>
                      <a:pt x="145" y="76"/>
                      <a:pt x="142" y="76"/>
                    </a:cubicBezTo>
                    <a:cubicBezTo>
                      <a:pt x="140" y="75"/>
                      <a:pt x="137" y="75"/>
                      <a:pt x="135" y="74"/>
                    </a:cubicBezTo>
                    <a:cubicBezTo>
                      <a:pt x="135" y="74"/>
                      <a:pt x="135" y="74"/>
                      <a:pt x="135" y="74"/>
                    </a:cubicBezTo>
                    <a:cubicBezTo>
                      <a:pt x="135" y="74"/>
                      <a:pt x="135" y="74"/>
                      <a:pt x="135" y="74"/>
                    </a:cubicBezTo>
                    <a:cubicBezTo>
                      <a:pt x="134" y="74"/>
                      <a:pt x="134" y="73"/>
                      <a:pt x="134" y="73"/>
                    </a:cubicBezTo>
                    <a:cubicBezTo>
                      <a:pt x="134" y="73"/>
                      <a:pt x="133" y="73"/>
                      <a:pt x="133" y="73"/>
                    </a:cubicBezTo>
                    <a:cubicBezTo>
                      <a:pt x="131" y="73"/>
                      <a:pt x="129" y="73"/>
                      <a:pt x="127" y="72"/>
                    </a:cubicBezTo>
                    <a:cubicBezTo>
                      <a:pt x="126" y="72"/>
                      <a:pt x="125" y="72"/>
                      <a:pt x="124" y="72"/>
                    </a:cubicBezTo>
                    <a:cubicBezTo>
                      <a:pt x="123" y="71"/>
                      <a:pt x="122" y="71"/>
                      <a:pt x="120" y="71"/>
                    </a:cubicBezTo>
                    <a:cubicBezTo>
                      <a:pt x="118" y="71"/>
                      <a:pt x="116" y="70"/>
                      <a:pt x="114" y="71"/>
                    </a:cubicBezTo>
                    <a:cubicBezTo>
                      <a:pt x="112" y="71"/>
                      <a:pt x="110" y="71"/>
                      <a:pt x="108" y="71"/>
                    </a:cubicBezTo>
                    <a:cubicBezTo>
                      <a:pt x="103" y="72"/>
                      <a:pt x="98" y="73"/>
                      <a:pt x="94" y="74"/>
                    </a:cubicBezTo>
                    <a:cubicBezTo>
                      <a:pt x="93" y="75"/>
                      <a:pt x="92" y="75"/>
                      <a:pt x="91" y="76"/>
                    </a:cubicBezTo>
                    <a:cubicBezTo>
                      <a:pt x="90" y="76"/>
                      <a:pt x="89" y="76"/>
                      <a:pt x="88" y="76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9" y="76"/>
                      <a:pt x="91" y="75"/>
                      <a:pt x="93" y="74"/>
                    </a:cubicBezTo>
                    <a:cubicBezTo>
                      <a:pt x="94" y="73"/>
                      <a:pt x="96" y="72"/>
                      <a:pt x="97" y="71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6" y="68"/>
                      <a:pt x="110" y="67"/>
                      <a:pt x="113" y="66"/>
                    </a:cubicBezTo>
                    <a:cubicBezTo>
                      <a:pt x="117" y="65"/>
                      <a:pt x="121" y="65"/>
                      <a:pt x="125" y="65"/>
                    </a:cubicBezTo>
                    <a:cubicBezTo>
                      <a:pt x="126" y="65"/>
                      <a:pt x="128" y="64"/>
                      <a:pt x="130" y="64"/>
                    </a:cubicBezTo>
                    <a:cubicBezTo>
                      <a:pt x="130" y="64"/>
                      <a:pt x="130" y="64"/>
                      <a:pt x="130" y="64"/>
                    </a:cubicBezTo>
                    <a:cubicBezTo>
                      <a:pt x="130" y="64"/>
                      <a:pt x="129" y="64"/>
                      <a:pt x="129" y="64"/>
                    </a:cubicBezTo>
                    <a:cubicBezTo>
                      <a:pt x="128" y="65"/>
                      <a:pt x="129" y="66"/>
                      <a:pt x="129" y="66"/>
                    </a:cubicBezTo>
                    <a:close/>
                    <a:moveTo>
                      <a:pt x="87" y="78"/>
                    </a:moveTo>
                    <a:cubicBezTo>
                      <a:pt x="90" y="77"/>
                      <a:pt x="92" y="77"/>
                      <a:pt x="94" y="76"/>
                    </a:cubicBezTo>
                    <a:cubicBezTo>
                      <a:pt x="98" y="74"/>
                      <a:pt x="103" y="73"/>
                      <a:pt x="108" y="73"/>
                    </a:cubicBezTo>
                    <a:cubicBezTo>
                      <a:pt x="110" y="72"/>
                      <a:pt x="112" y="72"/>
                      <a:pt x="114" y="72"/>
                    </a:cubicBezTo>
                    <a:cubicBezTo>
                      <a:pt x="116" y="72"/>
                      <a:pt x="118" y="72"/>
                      <a:pt x="120" y="72"/>
                    </a:cubicBezTo>
                    <a:cubicBezTo>
                      <a:pt x="121" y="72"/>
                      <a:pt x="122" y="73"/>
                      <a:pt x="124" y="73"/>
                    </a:cubicBezTo>
                    <a:cubicBezTo>
                      <a:pt x="125" y="73"/>
                      <a:pt x="126" y="73"/>
                      <a:pt x="127" y="74"/>
                    </a:cubicBezTo>
                    <a:cubicBezTo>
                      <a:pt x="129" y="75"/>
                      <a:pt x="132" y="75"/>
                      <a:pt x="134" y="75"/>
                    </a:cubicBezTo>
                    <a:cubicBezTo>
                      <a:pt x="136" y="75"/>
                      <a:pt x="137" y="76"/>
                      <a:pt x="139" y="76"/>
                    </a:cubicBezTo>
                    <a:cubicBezTo>
                      <a:pt x="142" y="77"/>
                      <a:pt x="145" y="78"/>
                      <a:pt x="148" y="79"/>
                    </a:cubicBezTo>
                    <a:cubicBezTo>
                      <a:pt x="150" y="79"/>
                      <a:pt x="151" y="80"/>
                      <a:pt x="153" y="80"/>
                    </a:cubicBezTo>
                    <a:cubicBezTo>
                      <a:pt x="155" y="81"/>
                      <a:pt x="156" y="81"/>
                      <a:pt x="158" y="81"/>
                    </a:cubicBezTo>
                    <a:cubicBezTo>
                      <a:pt x="159" y="81"/>
                      <a:pt x="160" y="82"/>
                      <a:pt x="161" y="82"/>
                    </a:cubicBezTo>
                    <a:cubicBezTo>
                      <a:pt x="161" y="82"/>
                      <a:pt x="162" y="83"/>
                      <a:pt x="162" y="83"/>
                    </a:cubicBezTo>
                    <a:cubicBezTo>
                      <a:pt x="163" y="83"/>
                      <a:pt x="163" y="83"/>
                      <a:pt x="164" y="83"/>
                    </a:cubicBezTo>
                    <a:cubicBezTo>
                      <a:pt x="164" y="83"/>
                      <a:pt x="164" y="83"/>
                      <a:pt x="164" y="83"/>
                    </a:cubicBezTo>
                    <a:cubicBezTo>
                      <a:pt x="164" y="84"/>
                      <a:pt x="165" y="86"/>
                      <a:pt x="166" y="87"/>
                    </a:cubicBezTo>
                    <a:cubicBezTo>
                      <a:pt x="166" y="87"/>
                      <a:pt x="166" y="87"/>
                      <a:pt x="166" y="87"/>
                    </a:cubicBezTo>
                    <a:cubicBezTo>
                      <a:pt x="166" y="86"/>
                      <a:pt x="166" y="87"/>
                      <a:pt x="166" y="87"/>
                    </a:cubicBezTo>
                    <a:cubicBezTo>
                      <a:pt x="165" y="87"/>
                      <a:pt x="164" y="86"/>
                      <a:pt x="163" y="86"/>
                    </a:cubicBezTo>
                    <a:cubicBezTo>
                      <a:pt x="162" y="85"/>
                      <a:pt x="160" y="84"/>
                      <a:pt x="158" y="84"/>
                    </a:cubicBezTo>
                    <a:cubicBezTo>
                      <a:pt x="157" y="83"/>
                      <a:pt x="155" y="82"/>
                      <a:pt x="154" y="82"/>
                    </a:cubicBezTo>
                    <a:cubicBezTo>
                      <a:pt x="152" y="81"/>
                      <a:pt x="150" y="81"/>
                      <a:pt x="149" y="80"/>
                    </a:cubicBezTo>
                    <a:cubicBezTo>
                      <a:pt x="145" y="79"/>
                      <a:pt x="141" y="78"/>
                      <a:pt x="137" y="78"/>
                    </a:cubicBezTo>
                    <a:cubicBezTo>
                      <a:pt x="135" y="78"/>
                      <a:pt x="133" y="77"/>
                      <a:pt x="132" y="77"/>
                    </a:cubicBezTo>
                    <a:cubicBezTo>
                      <a:pt x="130" y="77"/>
                      <a:pt x="128" y="77"/>
                      <a:pt x="126" y="77"/>
                    </a:cubicBezTo>
                    <a:cubicBezTo>
                      <a:pt x="118" y="76"/>
                      <a:pt x="111" y="75"/>
                      <a:pt x="103" y="75"/>
                    </a:cubicBezTo>
                    <a:cubicBezTo>
                      <a:pt x="102" y="76"/>
                      <a:pt x="100" y="76"/>
                      <a:pt x="99" y="76"/>
                    </a:cubicBezTo>
                    <a:cubicBezTo>
                      <a:pt x="97" y="76"/>
                      <a:pt x="95" y="77"/>
                      <a:pt x="93" y="77"/>
                    </a:cubicBezTo>
                    <a:cubicBezTo>
                      <a:pt x="92" y="77"/>
                      <a:pt x="91" y="78"/>
                      <a:pt x="90" y="78"/>
                    </a:cubicBezTo>
                    <a:cubicBezTo>
                      <a:pt x="88" y="79"/>
                      <a:pt x="87" y="79"/>
                      <a:pt x="86" y="80"/>
                    </a:cubicBezTo>
                    <a:cubicBezTo>
                      <a:pt x="86" y="80"/>
                      <a:pt x="86" y="80"/>
                      <a:pt x="86" y="80"/>
                    </a:cubicBezTo>
                    <a:cubicBezTo>
                      <a:pt x="85" y="80"/>
                      <a:pt x="85" y="80"/>
                      <a:pt x="85" y="79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5" y="78"/>
                      <a:pt x="86" y="78"/>
                      <a:pt x="87" y="78"/>
                    </a:cubicBezTo>
                    <a:close/>
                    <a:moveTo>
                      <a:pt x="164" y="70"/>
                    </a:moveTo>
                    <a:cubicBezTo>
                      <a:pt x="164" y="73"/>
                      <a:pt x="165" y="75"/>
                      <a:pt x="166" y="77"/>
                    </a:cubicBezTo>
                    <a:cubicBezTo>
                      <a:pt x="167" y="80"/>
                      <a:pt x="168" y="82"/>
                      <a:pt x="168" y="85"/>
                    </a:cubicBezTo>
                    <a:cubicBezTo>
                      <a:pt x="169" y="86"/>
                      <a:pt x="169" y="88"/>
                      <a:pt x="169" y="89"/>
                    </a:cubicBezTo>
                    <a:cubicBezTo>
                      <a:pt x="169" y="90"/>
                      <a:pt x="170" y="90"/>
                      <a:pt x="170" y="91"/>
                    </a:cubicBezTo>
                    <a:cubicBezTo>
                      <a:pt x="170" y="91"/>
                      <a:pt x="170" y="91"/>
                      <a:pt x="169" y="91"/>
                    </a:cubicBezTo>
                    <a:cubicBezTo>
                      <a:pt x="168" y="90"/>
                      <a:pt x="168" y="89"/>
                      <a:pt x="168" y="88"/>
                    </a:cubicBezTo>
                    <a:cubicBezTo>
                      <a:pt x="168" y="88"/>
                      <a:pt x="168" y="87"/>
                      <a:pt x="167" y="87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67" y="87"/>
                      <a:pt x="167" y="85"/>
                      <a:pt x="166" y="85"/>
                    </a:cubicBezTo>
                    <a:cubicBezTo>
                      <a:pt x="166" y="85"/>
                      <a:pt x="166" y="86"/>
                      <a:pt x="166" y="85"/>
                    </a:cubicBezTo>
                    <a:cubicBezTo>
                      <a:pt x="166" y="85"/>
                      <a:pt x="165" y="85"/>
                      <a:pt x="165" y="85"/>
                    </a:cubicBezTo>
                    <a:cubicBezTo>
                      <a:pt x="165" y="85"/>
                      <a:pt x="165" y="84"/>
                      <a:pt x="165" y="84"/>
                    </a:cubicBezTo>
                    <a:cubicBezTo>
                      <a:pt x="165" y="82"/>
                      <a:pt x="165" y="81"/>
                      <a:pt x="165" y="79"/>
                    </a:cubicBezTo>
                    <a:cubicBezTo>
                      <a:pt x="164" y="77"/>
                      <a:pt x="164" y="75"/>
                      <a:pt x="164" y="74"/>
                    </a:cubicBezTo>
                    <a:cubicBezTo>
                      <a:pt x="163" y="72"/>
                      <a:pt x="163" y="70"/>
                      <a:pt x="163" y="68"/>
                    </a:cubicBezTo>
                    <a:cubicBezTo>
                      <a:pt x="163" y="67"/>
                      <a:pt x="162" y="67"/>
                      <a:pt x="162" y="66"/>
                    </a:cubicBezTo>
                    <a:cubicBezTo>
                      <a:pt x="163" y="68"/>
                      <a:pt x="163" y="69"/>
                      <a:pt x="164" y="70"/>
                    </a:cubicBezTo>
                    <a:close/>
                    <a:moveTo>
                      <a:pt x="162" y="69"/>
                    </a:moveTo>
                    <a:cubicBezTo>
                      <a:pt x="163" y="70"/>
                      <a:pt x="163" y="72"/>
                      <a:pt x="163" y="74"/>
                    </a:cubicBezTo>
                    <a:cubicBezTo>
                      <a:pt x="164" y="76"/>
                      <a:pt x="164" y="79"/>
                      <a:pt x="164" y="82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4" y="80"/>
                      <a:pt x="163" y="79"/>
                      <a:pt x="163" y="78"/>
                    </a:cubicBezTo>
                    <a:cubicBezTo>
                      <a:pt x="163" y="77"/>
                      <a:pt x="162" y="76"/>
                      <a:pt x="162" y="75"/>
                    </a:cubicBezTo>
                    <a:cubicBezTo>
                      <a:pt x="162" y="74"/>
                      <a:pt x="162" y="73"/>
                      <a:pt x="162" y="72"/>
                    </a:cubicBezTo>
                    <a:cubicBezTo>
                      <a:pt x="162" y="71"/>
                      <a:pt x="162" y="69"/>
                      <a:pt x="161" y="68"/>
                    </a:cubicBezTo>
                    <a:cubicBezTo>
                      <a:pt x="160" y="67"/>
                      <a:pt x="160" y="66"/>
                      <a:pt x="160" y="65"/>
                    </a:cubicBezTo>
                    <a:cubicBezTo>
                      <a:pt x="160" y="65"/>
                      <a:pt x="160" y="65"/>
                      <a:pt x="160" y="64"/>
                    </a:cubicBezTo>
                    <a:cubicBezTo>
                      <a:pt x="160" y="64"/>
                      <a:pt x="161" y="64"/>
                      <a:pt x="161" y="64"/>
                    </a:cubicBezTo>
                    <a:cubicBezTo>
                      <a:pt x="162" y="65"/>
                      <a:pt x="162" y="67"/>
                      <a:pt x="162" y="69"/>
                    </a:cubicBezTo>
                    <a:close/>
                    <a:moveTo>
                      <a:pt x="102" y="52"/>
                    </a:moveTo>
                    <a:cubicBezTo>
                      <a:pt x="103" y="51"/>
                      <a:pt x="104" y="50"/>
                      <a:pt x="105" y="48"/>
                    </a:cubicBezTo>
                    <a:cubicBezTo>
                      <a:pt x="106" y="47"/>
                      <a:pt x="107" y="46"/>
                      <a:pt x="107" y="45"/>
                    </a:cubicBezTo>
                    <a:cubicBezTo>
                      <a:pt x="108" y="45"/>
                      <a:pt x="108" y="45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11" y="42"/>
                      <a:pt x="114" y="40"/>
                      <a:pt x="117" y="38"/>
                    </a:cubicBezTo>
                    <a:cubicBezTo>
                      <a:pt x="121" y="36"/>
                      <a:pt x="125" y="36"/>
                      <a:pt x="130" y="35"/>
                    </a:cubicBezTo>
                    <a:cubicBezTo>
                      <a:pt x="132" y="35"/>
                      <a:pt x="134" y="35"/>
                      <a:pt x="136" y="35"/>
                    </a:cubicBezTo>
                    <a:cubicBezTo>
                      <a:pt x="138" y="35"/>
                      <a:pt x="140" y="35"/>
                      <a:pt x="142" y="35"/>
                    </a:cubicBezTo>
                    <a:cubicBezTo>
                      <a:pt x="146" y="35"/>
                      <a:pt x="150" y="35"/>
                      <a:pt x="154" y="34"/>
                    </a:cubicBezTo>
                    <a:cubicBezTo>
                      <a:pt x="154" y="34"/>
                      <a:pt x="154" y="34"/>
                      <a:pt x="154" y="34"/>
                    </a:cubicBezTo>
                    <a:cubicBezTo>
                      <a:pt x="154" y="34"/>
                      <a:pt x="154" y="35"/>
                      <a:pt x="154" y="35"/>
                    </a:cubicBezTo>
                    <a:cubicBezTo>
                      <a:pt x="155" y="36"/>
                      <a:pt x="155" y="37"/>
                      <a:pt x="156" y="39"/>
                    </a:cubicBezTo>
                    <a:cubicBezTo>
                      <a:pt x="156" y="40"/>
                      <a:pt x="156" y="41"/>
                      <a:pt x="157" y="42"/>
                    </a:cubicBezTo>
                    <a:cubicBezTo>
                      <a:pt x="157" y="43"/>
                      <a:pt x="158" y="45"/>
                      <a:pt x="159" y="46"/>
                    </a:cubicBezTo>
                    <a:cubicBezTo>
                      <a:pt x="160" y="49"/>
                      <a:pt x="161" y="52"/>
                      <a:pt x="162" y="55"/>
                    </a:cubicBezTo>
                    <a:cubicBezTo>
                      <a:pt x="163" y="58"/>
                      <a:pt x="163" y="60"/>
                      <a:pt x="164" y="63"/>
                    </a:cubicBezTo>
                    <a:cubicBezTo>
                      <a:pt x="164" y="63"/>
                      <a:pt x="164" y="63"/>
                      <a:pt x="164" y="63"/>
                    </a:cubicBezTo>
                    <a:cubicBezTo>
                      <a:pt x="164" y="63"/>
                      <a:pt x="164" y="63"/>
                      <a:pt x="164" y="63"/>
                    </a:cubicBezTo>
                    <a:cubicBezTo>
                      <a:pt x="164" y="63"/>
                      <a:pt x="164" y="63"/>
                      <a:pt x="164" y="63"/>
                    </a:cubicBezTo>
                    <a:cubicBezTo>
                      <a:pt x="164" y="63"/>
                      <a:pt x="164" y="63"/>
                      <a:pt x="164" y="63"/>
                    </a:cubicBezTo>
                    <a:cubicBezTo>
                      <a:pt x="162" y="63"/>
                      <a:pt x="161" y="63"/>
                      <a:pt x="160" y="63"/>
                    </a:cubicBezTo>
                    <a:cubicBezTo>
                      <a:pt x="160" y="63"/>
                      <a:pt x="160" y="63"/>
                      <a:pt x="160" y="63"/>
                    </a:cubicBezTo>
                    <a:cubicBezTo>
                      <a:pt x="159" y="63"/>
                      <a:pt x="159" y="62"/>
                      <a:pt x="159" y="63"/>
                    </a:cubicBezTo>
                    <a:cubicBezTo>
                      <a:pt x="159" y="63"/>
                      <a:pt x="159" y="63"/>
                      <a:pt x="159" y="63"/>
                    </a:cubicBezTo>
                    <a:cubicBezTo>
                      <a:pt x="159" y="63"/>
                      <a:pt x="159" y="63"/>
                      <a:pt x="159" y="63"/>
                    </a:cubicBezTo>
                    <a:cubicBezTo>
                      <a:pt x="157" y="63"/>
                      <a:pt x="156" y="63"/>
                      <a:pt x="155" y="63"/>
                    </a:cubicBezTo>
                    <a:cubicBezTo>
                      <a:pt x="153" y="63"/>
                      <a:pt x="151" y="62"/>
                      <a:pt x="150" y="63"/>
                    </a:cubicBezTo>
                    <a:cubicBezTo>
                      <a:pt x="148" y="63"/>
                      <a:pt x="146" y="63"/>
                      <a:pt x="144" y="62"/>
                    </a:cubicBezTo>
                    <a:cubicBezTo>
                      <a:pt x="140" y="62"/>
                      <a:pt x="137" y="62"/>
                      <a:pt x="134" y="62"/>
                    </a:cubicBezTo>
                    <a:cubicBezTo>
                      <a:pt x="132" y="63"/>
                      <a:pt x="130" y="63"/>
                      <a:pt x="128" y="63"/>
                    </a:cubicBezTo>
                    <a:cubicBezTo>
                      <a:pt x="126" y="63"/>
                      <a:pt x="124" y="63"/>
                      <a:pt x="122" y="63"/>
                    </a:cubicBezTo>
                    <a:cubicBezTo>
                      <a:pt x="120" y="63"/>
                      <a:pt x="118" y="64"/>
                      <a:pt x="117" y="64"/>
                    </a:cubicBezTo>
                    <a:cubicBezTo>
                      <a:pt x="115" y="64"/>
                      <a:pt x="113" y="65"/>
                      <a:pt x="111" y="65"/>
                    </a:cubicBezTo>
                    <a:cubicBezTo>
                      <a:pt x="108" y="66"/>
                      <a:pt x="104" y="67"/>
                      <a:pt x="100" y="69"/>
                    </a:cubicBezTo>
                    <a:cubicBezTo>
                      <a:pt x="99" y="69"/>
                      <a:pt x="97" y="70"/>
                      <a:pt x="96" y="71"/>
                    </a:cubicBezTo>
                    <a:cubicBezTo>
                      <a:pt x="94" y="71"/>
                      <a:pt x="92" y="73"/>
                      <a:pt x="91" y="73"/>
                    </a:cubicBezTo>
                    <a:cubicBezTo>
                      <a:pt x="90" y="74"/>
                      <a:pt x="88" y="74"/>
                      <a:pt x="87" y="75"/>
                    </a:cubicBezTo>
                    <a:cubicBezTo>
                      <a:pt x="90" y="70"/>
                      <a:pt x="93" y="65"/>
                      <a:pt x="97" y="61"/>
                    </a:cubicBezTo>
                    <a:cubicBezTo>
                      <a:pt x="97" y="59"/>
                      <a:pt x="98" y="58"/>
                      <a:pt x="99" y="56"/>
                    </a:cubicBezTo>
                    <a:cubicBezTo>
                      <a:pt x="100" y="55"/>
                      <a:pt x="102" y="53"/>
                      <a:pt x="102" y="52"/>
                    </a:cubicBezTo>
                    <a:close/>
                    <a:moveTo>
                      <a:pt x="56" y="6"/>
                    </a:moveTo>
                    <a:cubicBezTo>
                      <a:pt x="57" y="5"/>
                      <a:pt x="59" y="5"/>
                      <a:pt x="61" y="5"/>
                    </a:cubicBezTo>
                    <a:cubicBezTo>
                      <a:pt x="62" y="4"/>
                      <a:pt x="64" y="4"/>
                      <a:pt x="66" y="3"/>
                    </a:cubicBezTo>
                    <a:cubicBezTo>
                      <a:pt x="68" y="3"/>
                      <a:pt x="70" y="3"/>
                      <a:pt x="72" y="3"/>
                    </a:cubicBezTo>
                    <a:cubicBezTo>
                      <a:pt x="73" y="3"/>
                      <a:pt x="75" y="2"/>
                      <a:pt x="76" y="2"/>
                    </a:cubicBezTo>
                    <a:cubicBezTo>
                      <a:pt x="78" y="2"/>
                      <a:pt x="79" y="2"/>
                      <a:pt x="80" y="2"/>
                    </a:cubicBezTo>
                    <a:cubicBezTo>
                      <a:pt x="82" y="2"/>
                      <a:pt x="83" y="2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2"/>
                      <a:pt x="87" y="4"/>
                      <a:pt x="88" y="6"/>
                    </a:cubicBezTo>
                    <a:cubicBezTo>
                      <a:pt x="89" y="7"/>
                      <a:pt x="90" y="8"/>
                      <a:pt x="91" y="9"/>
                    </a:cubicBezTo>
                    <a:cubicBezTo>
                      <a:pt x="93" y="11"/>
                      <a:pt x="95" y="13"/>
                      <a:pt x="96" y="15"/>
                    </a:cubicBezTo>
                    <a:cubicBezTo>
                      <a:pt x="97" y="17"/>
                      <a:pt x="98" y="19"/>
                      <a:pt x="99" y="20"/>
                    </a:cubicBezTo>
                    <a:cubicBezTo>
                      <a:pt x="101" y="22"/>
                      <a:pt x="102" y="24"/>
                      <a:pt x="103" y="26"/>
                    </a:cubicBezTo>
                    <a:cubicBezTo>
                      <a:pt x="103" y="27"/>
                      <a:pt x="104" y="28"/>
                      <a:pt x="104" y="30"/>
                    </a:cubicBezTo>
                    <a:cubicBezTo>
                      <a:pt x="105" y="31"/>
                      <a:pt x="105" y="32"/>
                      <a:pt x="106" y="33"/>
                    </a:cubicBezTo>
                    <a:cubicBezTo>
                      <a:pt x="106" y="35"/>
                      <a:pt x="107" y="38"/>
                      <a:pt x="107" y="40"/>
                    </a:cubicBezTo>
                    <a:cubicBezTo>
                      <a:pt x="107" y="41"/>
                      <a:pt x="107" y="42"/>
                      <a:pt x="106" y="43"/>
                    </a:cubicBezTo>
                    <a:cubicBezTo>
                      <a:pt x="106" y="43"/>
                      <a:pt x="106" y="43"/>
                      <a:pt x="106" y="43"/>
                    </a:cubicBezTo>
                    <a:cubicBezTo>
                      <a:pt x="106" y="43"/>
                      <a:pt x="106" y="43"/>
                      <a:pt x="106" y="43"/>
                    </a:cubicBezTo>
                    <a:cubicBezTo>
                      <a:pt x="106" y="43"/>
                      <a:pt x="106" y="43"/>
                      <a:pt x="106" y="44"/>
                    </a:cubicBezTo>
                    <a:cubicBezTo>
                      <a:pt x="106" y="44"/>
                      <a:pt x="106" y="44"/>
                      <a:pt x="106" y="44"/>
                    </a:cubicBezTo>
                    <a:cubicBezTo>
                      <a:pt x="106" y="44"/>
                      <a:pt x="106" y="44"/>
                      <a:pt x="106" y="44"/>
                    </a:cubicBezTo>
                    <a:cubicBezTo>
                      <a:pt x="104" y="46"/>
                      <a:pt x="103" y="49"/>
                      <a:pt x="101" y="51"/>
                    </a:cubicBezTo>
                    <a:cubicBezTo>
                      <a:pt x="99" y="54"/>
                      <a:pt x="97" y="56"/>
                      <a:pt x="95" y="59"/>
                    </a:cubicBezTo>
                    <a:cubicBezTo>
                      <a:pt x="94" y="62"/>
                      <a:pt x="92" y="65"/>
                      <a:pt x="90" y="67"/>
                    </a:cubicBezTo>
                    <a:cubicBezTo>
                      <a:pt x="88" y="70"/>
                      <a:pt x="87" y="72"/>
                      <a:pt x="85" y="75"/>
                    </a:cubicBezTo>
                    <a:cubicBezTo>
                      <a:pt x="85" y="75"/>
                      <a:pt x="85" y="75"/>
                      <a:pt x="84" y="76"/>
                    </a:cubicBezTo>
                    <a:cubicBezTo>
                      <a:pt x="84" y="75"/>
                      <a:pt x="84" y="75"/>
                      <a:pt x="84" y="74"/>
                    </a:cubicBezTo>
                    <a:cubicBezTo>
                      <a:pt x="84" y="73"/>
                      <a:pt x="85" y="71"/>
                      <a:pt x="85" y="70"/>
                    </a:cubicBezTo>
                    <a:cubicBezTo>
                      <a:pt x="85" y="68"/>
                      <a:pt x="85" y="67"/>
                      <a:pt x="85" y="66"/>
                    </a:cubicBezTo>
                    <a:cubicBezTo>
                      <a:pt x="85" y="64"/>
                      <a:pt x="85" y="63"/>
                      <a:pt x="84" y="62"/>
                    </a:cubicBezTo>
                    <a:cubicBezTo>
                      <a:pt x="84" y="59"/>
                      <a:pt x="83" y="56"/>
                      <a:pt x="81" y="53"/>
                    </a:cubicBezTo>
                    <a:cubicBezTo>
                      <a:pt x="80" y="51"/>
                      <a:pt x="79" y="49"/>
                      <a:pt x="79" y="47"/>
                    </a:cubicBezTo>
                    <a:cubicBezTo>
                      <a:pt x="78" y="45"/>
                      <a:pt x="77" y="44"/>
                      <a:pt x="76" y="42"/>
                    </a:cubicBezTo>
                    <a:cubicBezTo>
                      <a:pt x="75" y="41"/>
                      <a:pt x="74" y="39"/>
                      <a:pt x="73" y="37"/>
                    </a:cubicBezTo>
                    <a:cubicBezTo>
                      <a:pt x="72" y="36"/>
                      <a:pt x="71" y="34"/>
                      <a:pt x="70" y="32"/>
                    </a:cubicBezTo>
                    <a:cubicBezTo>
                      <a:pt x="68" y="29"/>
                      <a:pt x="66" y="26"/>
                      <a:pt x="63" y="23"/>
                    </a:cubicBezTo>
                    <a:cubicBezTo>
                      <a:pt x="61" y="21"/>
                      <a:pt x="59" y="18"/>
                      <a:pt x="57" y="15"/>
                    </a:cubicBezTo>
                    <a:cubicBezTo>
                      <a:pt x="55" y="12"/>
                      <a:pt x="53" y="10"/>
                      <a:pt x="51" y="8"/>
                    </a:cubicBezTo>
                    <a:cubicBezTo>
                      <a:pt x="51" y="8"/>
                      <a:pt x="51" y="7"/>
                      <a:pt x="51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2" y="7"/>
                      <a:pt x="54" y="6"/>
                      <a:pt x="56" y="6"/>
                    </a:cubicBezTo>
                    <a:close/>
                    <a:moveTo>
                      <a:pt x="16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5" y="32"/>
                      <a:pt x="14" y="32"/>
                      <a:pt x="14" y="33"/>
                    </a:cubicBezTo>
                    <a:cubicBezTo>
                      <a:pt x="14" y="33"/>
                      <a:pt x="13" y="33"/>
                      <a:pt x="13" y="34"/>
                    </a:cubicBezTo>
                    <a:cubicBezTo>
                      <a:pt x="13" y="34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34"/>
                      <a:pt x="11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1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ubicBezTo>
                      <a:pt x="18" y="30"/>
                      <a:pt x="20" y="29"/>
                      <a:pt x="22" y="29"/>
                    </a:cubicBezTo>
                    <a:cubicBezTo>
                      <a:pt x="22" y="29"/>
                      <a:pt x="23" y="29"/>
                      <a:pt x="23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0" y="30"/>
                      <a:pt x="18" y="30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6" y="31"/>
                      <a:pt x="16" y="31"/>
                    </a:cubicBezTo>
                    <a:close/>
                    <a:moveTo>
                      <a:pt x="62" y="64"/>
                    </a:moveTo>
                    <a:cubicBezTo>
                      <a:pt x="58" y="60"/>
                      <a:pt x="53" y="57"/>
                      <a:pt x="48" y="55"/>
                    </a:cubicBezTo>
                    <a:cubicBezTo>
                      <a:pt x="45" y="53"/>
                      <a:pt x="41" y="52"/>
                      <a:pt x="38" y="50"/>
                    </a:cubicBezTo>
                    <a:cubicBezTo>
                      <a:pt x="35" y="47"/>
                      <a:pt x="32" y="47"/>
                      <a:pt x="29" y="45"/>
                    </a:cubicBezTo>
                    <a:cubicBezTo>
                      <a:pt x="25" y="43"/>
                      <a:pt x="22" y="41"/>
                      <a:pt x="19" y="39"/>
                    </a:cubicBezTo>
                    <a:cubicBezTo>
                      <a:pt x="17" y="38"/>
                      <a:pt x="16" y="37"/>
                      <a:pt x="14" y="36"/>
                    </a:cubicBezTo>
                    <a:cubicBezTo>
                      <a:pt x="14" y="36"/>
                      <a:pt x="13" y="35"/>
                      <a:pt x="13" y="35"/>
                    </a:cubicBezTo>
                    <a:cubicBezTo>
                      <a:pt x="15" y="36"/>
                      <a:pt x="17" y="37"/>
                      <a:pt x="18" y="37"/>
                    </a:cubicBezTo>
                    <a:cubicBezTo>
                      <a:pt x="21" y="38"/>
                      <a:pt x="24" y="39"/>
                      <a:pt x="27" y="40"/>
                    </a:cubicBezTo>
                    <a:cubicBezTo>
                      <a:pt x="30" y="41"/>
                      <a:pt x="33" y="43"/>
                      <a:pt x="36" y="45"/>
                    </a:cubicBezTo>
                    <a:cubicBezTo>
                      <a:pt x="39" y="47"/>
                      <a:pt x="42" y="48"/>
                      <a:pt x="45" y="50"/>
                    </a:cubicBezTo>
                    <a:cubicBezTo>
                      <a:pt x="50" y="53"/>
                      <a:pt x="56" y="56"/>
                      <a:pt x="61" y="60"/>
                    </a:cubicBezTo>
                    <a:cubicBezTo>
                      <a:pt x="62" y="60"/>
                      <a:pt x="63" y="61"/>
                      <a:pt x="64" y="62"/>
                    </a:cubicBezTo>
                    <a:cubicBezTo>
                      <a:pt x="65" y="63"/>
                      <a:pt x="66" y="65"/>
                      <a:pt x="67" y="66"/>
                    </a:cubicBezTo>
                    <a:cubicBezTo>
                      <a:pt x="68" y="68"/>
                      <a:pt x="70" y="70"/>
                      <a:pt x="71" y="72"/>
                    </a:cubicBezTo>
                    <a:cubicBezTo>
                      <a:pt x="71" y="71"/>
                      <a:pt x="70" y="70"/>
                      <a:pt x="69" y="70"/>
                    </a:cubicBezTo>
                    <a:cubicBezTo>
                      <a:pt x="67" y="68"/>
                      <a:pt x="65" y="66"/>
                      <a:pt x="62" y="64"/>
                    </a:cubicBezTo>
                    <a:close/>
                    <a:moveTo>
                      <a:pt x="67" y="69"/>
                    </a:moveTo>
                    <a:cubicBezTo>
                      <a:pt x="64" y="68"/>
                      <a:pt x="62" y="66"/>
                      <a:pt x="60" y="65"/>
                    </a:cubicBezTo>
                    <a:cubicBezTo>
                      <a:pt x="58" y="64"/>
                      <a:pt x="56" y="63"/>
                      <a:pt x="54" y="61"/>
                    </a:cubicBezTo>
                    <a:cubicBezTo>
                      <a:pt x="53" y="61"/>
                      <a:pt x="52" y="60"/>
                      <a:pt x="51" y="60"/>
                    </a:cubicBezTo>
                    <a:cubicBezTo>
                      <a:pt x="50" y="59"/>
                      <a:pt x="49" y="59"/>
                      <a:pt x="47" y="58"/>
                    </a:cubicBezTo>
                    <a:cubicBezTo>
                      <a:pt x="45" y="56"/>
                      <a:pt x="41" y="54"/>
                      <a:pt x="38" y="53"/>
                    </a:cubicBezTo>
                    <a:cubicBezTo>
                      <a:pt x="35" y="51"/>
                      <a:pt x="32" y="49"/>
                      <a:pt x="29" y="47"/>
                    </a:cubicBezTo>
                    <a:cubicBezTo>
                      <a:pt x="26" y="45"/>
                      <a:pt x="24" y="44"/>
                      <a:pt x="22" y="42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5" y="44"/>
                      <a:pt x="26" y="45"/>
                      <a:pt x="28" y="46"/>
                    </a:cubicBezTo>
                    <a:cubicBezTo>
                      <a:pt x="31" y="48"/>
                      <a:pt x="35" y="49"/>
                      <a:pt x="38" y="51"/>
                    </a:cubicBezTo>
                    <a:cubicBezTo>
                      <a:pt x="41" y="53"/>
                      <a:pt x="44" y="55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50" y="57"/>
                      <a:pt x="52" y="58"/>
                      <a:pt x="54" y="59"/>
                    </a:cubicBezTo>
                    <a:cubicBezTo>
                      <a:pt x="56" y="61"/>
                      <a:pt x="58" y="62"/>
                      <a:pt x="60" y="64"/>
                    </a:cubicBezTo>
                    <a:cubicBezTo>
                      <a:pt x="63" y="66"/>
                      <a:pt x="65" y="67"/>
                      <a:pt x="67" y="69"/>
                    </a:cubicBezTo>
                    <a:close/>
                    <a:moveTo>
                      <a:pt x="20" y="41"/>
                    </a:moveTo>
                    <a:cubicBezTo>
                      <a:pt x="19" y="41"/>
                      <a:pt x="19" y="40"/>
                      <a:pt x="18" y="40"/>
                    </a:cubicBezTo>
                    <a:cubicBezTo>
                      <a:pt x="16" y="39"/>
                      <a:pt x="14" y="38"/>
                      <a:pt x="12" y="37"/>
                    </a:cubicBezTo>
                    <a:cubicBezTo>
                      <a:pt x="11" y="36"/>
                      <a:pt x="9" y="35"/>
                      <a:pt x="8" y="35"/>
                    </a:cubicBezTo>
                    <a:cubicBezTo>
                      <a:pt x="8" y="35"/>
                      <a:pt x="9" y="35"/>
                      <a:pt x="9" y="34"/>
                    </a:cubicBezTo>
                    <a:cubicBezTo>
                      <a:pt x="9" y="34"/>
                      <a:pt x="9" y="34"/>
                      <a:pt x="10" y="34"/>
                    </a:cubicBezTo>
                    <a:cubicBezTo>
                      <a:pt x="11" y="35"/>
                      <a:pt x="12" y="36"/>
                      <a:pt x="14" y="37"/>
                    </a:cubicBezTo>
                    <a:cubicBezTo>
                      <a:pt x="15" y="38"/>
                      <a:pt x="17" y="39"/>
                      <a:pt x="18" y="40"/>
                    </a:cubicBezTo>
                    <a:cubicBezTo>
                      <a:pt x="19" y="40"/>
                      <a:pt x="19" y="41"/>
                      <a:pt x="20" y="41"/>
                    </a:cubicBezTo>
                    <a:close/>
                    <a:moveTo>
                      <a:pt x="41" y="33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4" y="34"/>
                      <a:pt x="44" y="34"/>
                      <a:pt x="44" y="33"/>
                    </a:cubicBezTo>
                    <a:cubicBezTo>
                      <a:pt x="44" y="33"/>
                      <a:pt x="45" y="34"/>
                      <a:pt x="45" y="34"/>
                    </a:cubicBezTo>
                    <a:cubicBezTo>
                      <a:pt x="46" y="35"/>
                      <a:pt x="47" y="34"/>
                      <a:pt x="47" y="35"/>
                    </a:cubicBezTo>
                    <a:cubicBezTo>
                      <a:pt x="48" y="35"/>
                      <a:pt x="48" y="36"/>
                      <a:pt x="49" y="36"/>
                    </a:cubicBezTo>
                    <a:cubicBezTo>
                      <a:pt x="49" y="36"/>
                      <a:pt x="50" y="36"/>
                      <a:pt x="50" y="36"/>
                    </a:cubicBezTo>
                    <a:cubicBezTo>
                      <a:pt x="50" y="37"/>
                      <a:pt x="50" y="37"/>
                      <a:pt x="51" y="37"/>
                    </a:cubicBezTo>
                    <a:cubicBezTo>
                      <a:pt x="51" y="37"/>
                      <a:pt x="52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2" y="36"/>
                      <a:pt x="52" y="37"/>
                      <a:pt x="53" y="37"/>
                    </a:cubicBezTo>
                    <a:cubicBezTo>
                      <a:pt x="54" y="39"/>
                      <a:pt x="56" y="41"/>
                      <a:pt x="57" y="42"/>
                    </a:cubicBezTo>
                    <a:cubicBezTo>
                      <a:pt x="61" y="46"/>
                      <a:pt x="63" y="50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9" y="55"/>
                      <a:pt x="70" y="57"/>
                      <a:pt x="71" y="59"/>
                    </a:cubicBezTo>
                    <a:cubicBezTo>
                      <a:pt x="72" y="60"/>
                      <a:pt x="73" y="62"/>
                      <a:pt x="74" y="63"/>
                    </a:cubicBezTo>
                    <a:cubicBezTo>
                      <a:pt x="74" y="65"/>
                      <a:pt x="75" y="66"/>
                      <a:pt x="75" y="67"/>
                    </a:cubicBezTo>
                    <a:cubicBezTo>
                      <a:pt x="75" y="66"/>
                      <a:pt x="74" y="65"/>
                      <a:pt x="73" y="64"/>
                    </a:cubicBezTo>
                    <a:cubicBezTo>
                      <a:pt x="73" y="63"/>
                      <a:pt x="72" y="62"/>
                      <a:pt x="71" y="61"/>
                    </a:cubicBezTo>
                    <a:cubicBezTo>
                      <a:pt x="70" y="59"/>
                      <a:pt x="69" y="58"/>
                      <a:pt x="68" y="57"/>
                    </a:cubicBezTo>
                    <a:cubicBezTo>
                      <a:pt x="66" y="55"/>
                      <a:pt x="64" y="53"/>
                      <a:pt x="61" y="51"/>
                    </a:cubicBezTo>
                    <a:cubicBezTo>
                      <a:pt x="59" y="50"/>
                      <a:pt x="56" y="48"/>
                      <a:pt x="53" y="46"/>
                    </a:cubicBezTo>
                    <a:cubicBezTo>
                      <a:pt x="50" y="45"/>
                      <a:pt x="47" y="43"/>
                      <a:pt x="44" y="42"/>
                    </a:cubicBezTo>
                    <a:cubicBezTo>
                      <a:pt x="41" y="41"/>
                      <a:pt x="39" y="39"/>
                      <a:pt x="36" y="38"/>
                    </a:cubicBezTo>
                    <a:cubicBezTo>
                      <a:pt x="33" y="37"/>
                      <a:pt x="29" y="36"/>
                      <a:pt x="26" y="34"/>
                    </a:cubicBezTo>
                    <a:cubicBezTo>
                      <a:pt x="25" y="33"/>
                      <a:pt x="24" y="32"/>
                      <a:pt x="23" y="32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3" y="29"/>
                      <a:pt x="25" y="28"/>
                      <a:pt x="27" y="28"/>
                    </a:cubicBezTo>
                    <a:cubicBezTo>
                      <a:pt x="28" y="28"/>
                      <a:pt x="30" y="27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4" y="25"/>
                      <a:pt x="37" y="26"/>
                      <a:pt x="39" y="24"/>
                    </a:cubicBezTo>
                    <a:cubicBezTo>
                      <a:pt x="39" y="24"/>
                      <a:pt x="40" y="25"/>
                      <a:pt x="40" y="25"/>
                    </a:cubicBezTo>
                    <a:cubicBezTo>
                      <a:pt x="41" y="26"/>
                      <a:pt x="42" y="27"/>
                      <a:pt x="43" y="28"/>
                    </a:cubicBezTo>
                    <a:cubicBezTo>
                      <a:pt x="44" y="29"/>
                      <a:pt x="46" y="31"/>
                      <a:pt x="47" y="32"/>
                    </a:cubicBezTo>
                    <a:cubicBezTo>
                      <a:pt x="48" y="33"/>
                      <a:pt x="49" y="34"/>
                      <a:pt x="49" y="34"/>
                    </a:cubicBezTo>
                    <a:cubicBezTo>
                      <a:pt x="50" y="34"/>
                      <a:pt x="50" y="35"/>
                      <a:pt x="50" y="35"/>
                    </a:cubicBezTo>
                    <a:cubicBezTo>
                      <a:pt x="50" y="35"/>
                      <a:pt x="49" y="35"/>
                      <a:pt x="49" y="35"/>
                    </a:cubicBezTo>
                    <a:cubicBezTo>
                      <a:pt x="49" y="35"/>
                      <a:pt x="48" y="34"/>
                      <a:pt x="48" y="34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6" y="33"/>
                      <a:pt x="45" y="33"/>
                      <a:pt x="45" y="33"/>
                    </a:cubicBezTo>
                    <a:cubicBezTo>
                      <a:pt x="44" y="32"/>
                      <a:pt x="42" y="32"/>
                      <a:pt x="42" y="32"/>
                    </a:cubicBezTo>
                    <a:cubicBezTo>
                      <a:pt x="42" y="32"/>
                      <a:pt x="41" y="32"/>
                      <a:pt x="41" y="33"/>
                    </a:cubicBezTo>
                    <a:close/>
                    <a:moveTo>
                      <a:pt x="18" y="32"/>
                    </a:moveTo>
                    <a:cubicBezTo>
                      <a:pt x="18" y="32"/>
                      <a:pt x="19" y="32"/>
                      <a:pt x="19" y="31"/>
                    </a:cubicBezTo>
                    <a:cubicBezTo>
                      <a:pt x="19" y="31"/>
                      <a:pt x="19" y="32"/>
                      <a:pt x="20" y="32"/>
                    </a:cubicBezTo>
                    <a:cubicBezTo>
                      <a:pt x="21" y="32"/>
                      <a:pt x="22" y="33"/>
                      <a:pt x="24" y="34"/>
                    </a:cubicBezTo>
                    <a:cubicBezTo>
                      <a:pt x="26" y="35"/>
                      <a:pt x="29" y="37"/>
                      <a:pt x="32" y="38"/>
                    </a:cubicBezTo>
                    <a:cubicBezTo>
                      <a:pt x="33" y="38"/>
                      <a:pt x="35" y="39"/>
                      <a:pt x="37" y="39"/>
                    </a:cubicBezTo>
                    <a:cubicBezTo>
                      <a:pt x="38" y="40"/>
                      <a:pt x="40" y="41"/>
                      <a:pt x="41" y="42"/>
                    </a:cubicBezTo>
                    <a:cubicBezTo>
                      <a:pt x="44" y="43"/>
                      <a:pt x="47" y="45"/>
                      <a:pt x="50" y="46"/>
                    </a:cubicBezTo>
                    <a:cubicBezTo>
                      <a:pt x="56" y="49"/>
                      <a:pt x="62" y="53"/>
                      <a:pt x="66" y="57"/>
                    </a:cubicBezTo>
                    <a:cubicBezTo>
                      <a:pt x="68" y="60"/>
                      <a:pt x="71" y="62"/>
                      <a:pt x="72" y="65"/>
                    </a:cubicBezTo>
                    <a:cubicBezTo>
                      <a:pt x="74" y="67"/>
                      <a:pt x="75" y="70"/>
                      <a:pt x="77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3"/>
                      <a:pt x="77" y="75"/>
                      <a:pt x="77" y="7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6"/>
                      <a:pt x="77" y="76"/>
                      <a:pt x="76" y="76"/>
                    </a:cubicBezTo>
                    <a:cubicBezTo>
                      <a:pt x="76" y="74"/>
                      <a:pt x="76" y="72"/>
                      <a:pt x="75" y="71"/>
                    </a:cubicBezTo>
                    <a:cubicBezTo>
                      <a:pt x="75" y="69"/>
                      <a:pt x="74" y="68"/>
                      <a:pt x="73" y="67"/>
                    </a:cubicBezTo>
                    <a:cubicBezTo>
                      <a:pt x="71" y="65"/>
                      <a:pt x="69" y="62"/>
                      <a:pt x="67" y="60"/>
                    </a:cubicBezTo>
                    <a:cubicBezTo>
                      <a:pt x="65" y="57"/>
                      <a:pt x="62" y="56"/>
                      <a:pt x="60" y="54"/>
                    </a:cubicBezTo>
                    <a:cubicBezTo>
                      <a:pt x="59" y="53"/>
                      <a:pt x="57" y="53"/>
                      <a:pt x="56" y="52"/>
                    </a:cubicBezTo>
                    <a:cubicBezTo>
                      <a:pt x="54" y="51"/>
                      <a:pt x="53" y="50"/>
                      <a:pt x="51" y="49"/>
                    </a:cubicBezTo>
                    <a:cubicBezTo>
                      <a:pt x="46" y="45"/>
                      <a:pt x="39" y="42"/>
                      <a:pt x="33" y="39"/>
                    </a:cubicBezTo>
                    <a:cubicBezTo>
                      <a:pt x="30" y="37"/>
                      <a:pt x="27" y="36"/>
                      <a:pt x="24" y="35"/>
                    </a:cubicBezTo>
                    <a:cubicBezTo>
                      <a:pt x="23" y="34"/>
                      <a:pt x="22" y="33"/>
                      <a:pt x="20" y="33"/>
                    </a:cubicBezTo>
                    <a:cubicBezTo>
                      <a:pt x="19" y="32"/>
                      <a:pt x="18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lose/>
                    <a:moveTo>
                      <a:pt x="79" y="68"/>
                    </a:moveTo>
                    <a:cubicBezTo>
                      <a:pt x="78" y="65"/>
                      <a:pt x="77" y="61"/>
                      <a:pt x="76" y="58"/>
                    </a:cubicBezTo>
                    <a:cubicBezTo>
                      <a:pt x="73" y="52"/>
                      <a:pt x="70" y="46"/>
                      <a:pt x="65" y="41"/>
                    </a:cubicBezTo>
                    <a:cubicBezTo>
                      <a:pt x="61" y="35"/>
                      <a:pt x="57" y="30"/>
                      <a:pt x="52" y="25"/>
                    </a:cubicBezTo>
                    <a:cubicBezTo>
                      <a:pt x="49" y="22"/>
                      <a:pt x="47" y="19"/>
                      <a:pt x="44" y="17"/>
                    </a:cubicBezTo>
                    <a:cubicBezTo>
                      <a:pt x="42" y="16"/>
                      <a:pt x="41" y="15"/>
                      <a:pt x="40" y="14"/>
                    </a:cubicBezTo>
                    <a:cubicBezTo>
                      <a:pt x="39" y="14"/>
                      <a:pt x="38" y="13"/>
                      <a:pt x="37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2"/>
                      <a:pt x="39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1" y="13"/>
                      <a:pt x="42" y="14"/>
                      <a:pt x="43" y="14"/>
                    </a:cubicBezTo>
                    <a:cubicBezTo>
                      <a:pt x="44" y="15"/>
                      <a:pt x="45" y="16"/>
                      <a:pt x="46" y="17"/>
                    </a:cubicBezTo>
                    <a:cubicBezTo>
                      <a:pt x="49" y="20"/>
                      <a:pt x="52" y="22"/>
                      <a:pt x="54" y="25"/>
                    </a:cubicBezTo>
                    <a:cubicBezTo>
                      <a:pt x="60" y="29"/>
                      <a:pt x="64" y="34"/>
                      <a:pt x="68" y="40"/>
                    </a:cubicBezTo>
                    <a:cubicBezTo>
                      <a:pt x="70" y="43"/>
                      <a:pt x="72" y="46"/>
                      <a:pt x="74" y="49"/>
                    </a:cubicBezTo>
                    <a:cubicBezTo>
                      <a:pt x="76" y="52"/>
                      <a:pt x="77" y="55"/>
                      <a:pt x="78" y="58"/>
                    </a:cubicBezTo>
                    <a:cubicBezTo>
                      <a:pt x="80" y="61"/>
                      <a:pt x="82" y="65"/>
                      <a:pt x="82" y="68"/>
                    </a:cubicBezTo>
                    <a:cubicBezTo>
                      <a:pt x="82" y="70"/>
                      <a:pt x="83" y="73"/>
                      <a:pt x="83" y="75"/>
                    </a:cubicBezTo>
                    <a:cubicBezTo>
                      <a:pt x="83" y="76"/>
                      <a:pt x="83" y="77"/>
                      <a:pt x="82" y="78"/>
                    </a:cubicBezTo>
                    <a:cubicBezTo>
                      <a:pt x="81" y="78"/>
                      <a:pt x="80" y="77"/>
                      <a:pt x="80" y="77"/>
                    </a:cubicBezTo>
                    <a:cubicBezTo>
                      <a:pt x="79" y="76"/>
                      <a:pt x="80" y="74"/>
                      <a:pt x="80" y="73"/>
                    </a:cubicBezTo>
                    <a:cubicBezTo>
                      <a:pt x="79" y="71"/>
                      <a:pt x="79" y="70"/>
                      <a:pt x="79" y="68"/>
                    </a:cubicBezTo>
                    <a:close/>
                    <a:moveTo>
                      <a:pt x="52" y="10"/>
                    </a:moveTo>
                    <a:cubicBezTo>
                      <a:pt x="53" y="12"/>
                      <a:pt x="54" y="13"/>
                      <a:pt x="55" y="15"/>
                    </a:cubicBezTo>
                    <a:cubicBezTo>
                      <a:pt x="57" y="17"/>
                      <a:pt x="59" y="20"/>
                      <a:pt x="61" y="23"/>
                    </a:cubicBezTo>
                    <a:cubicBezTo>
                      <a:pt x="66" y="29"/>
                      <a:pt x="71" y="34"/>
                      <a:pt x="74" y="41"/>
                    </a:cubicBezTo>
                    <a:cubicBezTo>
                      <a:pt x="75" y="44"/>
                      <a:pt x="77" y="47"/>
                      <a:pt x="78" y="50"/>
                    </a:cubicBezTo>
                    <a:cubicBezTo>
                      <a:pt x="80" y="53"/>
                      <a:pt x="81" y="56"/>
                      <a:pt x="82" y="59"/>
                    </a:cubicBezTo>
                    <a:cubicBezTo>
                      <a:pt x="83" y="61"/>
                      <a:pt x="83" y="63"/>
                      <a:pt x="83" y="64"/>
                    </a:cubicBezTo>
                    <a:cubicBezTo>
                      <a:pt x="84" y="66"/>
                      <a:pt x="83" y="67"/>
                      <a:pt x="84" y="68"/>
                    </a:cubicBezTo>
                    <a:cubicBezTo>
                      <a:pt x="84" y="69"/>
                      <a:pt x="84" y="69"/>
                      <a:pt x="84" y="69"/>
                    </a:cubicBezTo>
                    <a:cubicBezTo>
                      <a:pt x="84" y="69"/>
                      <a:pt x="84" y="69"/>
                      <a:pt x="83" y="68"/>
                    </a:cubicBezTo>
                    <a:cubicBezTo>
                      <a:pt x="83" y="65"/>
                      <a:pt x="82" y="62"/>
                      <a:pt x="80" y="59"/>
                    </a:cubicBezTo>
                    <a:cubicBezTo>
                      <a:pt x="79" y="56"/>
                      <a:pt x="77" y="53"/>
                      <a:pt x="76" y="50"/>
                    </a:cubicBezTo>
                    <a:cubicBezTo>
                      <a:pt x="74" y="46"/>
                      <a:pt x="71" y="43"/>
                      <a:pt x="69" y="40"/>
                    </a:cubicBezTo>
                    <a:cubicBezTo>
                      <a:pt x="67" y="37"/>
                      <a:pt x="65" y="34"/>
                      <a:pt x="63" y="31"/>
                    </a:cubicBezTo>
                    <a:cubicBezTo>
                      <a:pt x="61" y="29"/>
                      <a:pt x="58" y="26"/>
                      <a:pt x="56" y="24"/>
                    </a:cubicBezTo>
                    <a:cubicBezTo>
                      <a:pt x="53" y="21"/>
                      <a:pt x="50" y="18"/>
                      <a:pt x="47" y="16"/>
                    </a:cubicBezTo>
                    <a:cubicBezTo>
                      <a:pt x="46" y="15"/>
                      <a:pt x="45" y="14"/>
                      <a:pt x="44" y="14"/>
                    </a:cubicBezTo>
                    <a:cubicBezTo>
                      <a:pt x="43" y="13"/>
                      <a:pt x="42" y="12"/>
                      <a:pt x="41" y="12"/>
                    </a:cubicBezTo>
                    <a:cubicBezTo>
                      <a:pt x="42" y="12"/>
                      <a:pt x="42" y="12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1"/>
                      <a:pt x="45" y="11"/>
                      <a:pt x="46" y="11"/>
                    </a:cubicBezTo>
                    <a:cubicBezTo>
                      <a:pt x="47" y="11"/>
                      <a:pt x="48" y="11"/>
                      <a:pt x="49" y="11"/>
                    </a:cubicBezTo>
                    <a:cubicBezTo>
                      <a:pt x="50" y="11"/>
                      <a:pt x="51" y="11"/>
                      <a:pt x="52" y="11"/>
                    </a:cubicBezTo>
                    <a:cubicBezTo>
                      <a:pt x="52" y="11"/>
                      <a:pt x="52" y="11"/>
                      <a:pt x="52" y="10"/>
                    </a:cubicBezTo>
                    <a:close/>
                    <a:moveTo>
                      <a:pt x="33" y="11"/>
                    </a:moveTo>
                    <a:cubicBezTo>
                      <a:pt x="33" y="11"/>
                      <a:pt x="34" y="11"/>
                      <a:pt x="35" y="11"/>
                    </a:cubicBezTo>
                    <a:cubicBezTo>
                      <a:pt x="37" y="10"/>
                      <a:pt x="39" y="10"/>
                      <a:pt x="40" y="10"/>
                    </a:cubicBezTo>
                    <a:cubicBezTo>
                      <a:pt x="42" y="9"/>
                      <a:pt x="44" y="9"/>
                      <a:pt x="46" y="9"/>
                    </a:cubicBezTo>
                    <a:cubicBezTo>
                      <a:pt x="47" y="9"/>
                      <a:pt x="49" y="9"/>
                      <a:pt x="50" y="9"/>
                    </a:cubicBezTo>
                    <a:cubicBezTo>
                      <a:pt x="50" y="9"/>
                      <a:pt x="51" y="9"/>
                      <a:pt x="51" y="10"/>
                    </a:cubicBezTo>
                    <a:cubicBezTo>
                      <a:pt x="49" y="9"/>
                      <a:pt x="47" y="10"/>
                      <a:pt x="45" y="10"/>
                    </a:cubicBezTo>
                    <a:cubicBezTo>
                      <a:pt x="44" y="10"/>
                      <a:pt x="41" y="10"/>
                      <a:pt x="40" y="10"/>
                    </a:cubicBezTo>
                    <a:cubicBezTo>
                      <a:pt x="40" y="10"/>
                      <a:pt x="39" y="11"/>
                      <a:pt x="38" y="11"/>
                    </a:cubicBezTo>
                    <a:cubicBezTo>
                      <a:pt x="38" y="11"/>
                      <a:pt x="36" y="11"/>
                      <a:pt x="36" y="12"/>
                    </a:cubicBezTo>
                    <a:cubicBezTo>
                      <a:pt x="35" y="12"/>
                      <a:pt x="36" y="13"/>
                      <a:pt x="36" y="13"/>
                    </a:cubicBezTo>
                    <a:cubicBezTo>
                      <a:pt x="36" y="13"/>
                      <a:pt x="36" y="12"/>
                      <a:pt x="37" y="12"/>
                    </a:cubicBezTo>
                    <a:cubicBezTo>
                      <a:pt x="37" y="14"/>
                      <a:pt x="40" y="15"/>
                      <a:pt x="41" y="16"/>
                    </a:cubicBezTo>
                    <a:cubicBezTo>
                      <a:pt x="43" y="18"/>
                      <a:pt x="46" y="21"/>
                      <a:pt x="49" y="23"/>
                    </a:cubicBezTo>
                    <a:cubicBezTo>
                      <a:pt x="51" y="25"/>
                      <a:pt x="54" y="28"/>
                      <a:pt x="56" y="31"/>
                    </a:cubicBezTo>
                    <a:cubicBezTo>
                      <a:pt x="58" y="34"/>
                      <a:pt x="61" y="37"/>
                      <a:pt x="63" y="40"/>
                    </a:cubicBezTo>
                    <a:cubicBezTo>
                      <a:pt x="65" y="42"/>
                      <a:pt x="67" y="45"/>
                      <a:pt x="69" y="48"/>
                    </a:cubicBezTo>
                    <a:cubicBezTo>
                      <a:pt x="71" y="51"/>
                      <a:pt x="72" y="54"/>
                      <a:pt x="74" y="58"/>
                    </a:cubicBezTo>
                    <a:cubicBezTo>
                      <a:pt x="75" y="61"/>
                      <a:pt x="76" y="64"/>
                      <a:pt x="77" y="67"/>
                    </a:cubicBezTo>
                    <a:cubicBezTo>
                      <a:pt x="76" y="66"/>
                      <a:pt x="76" y="65"/>
                      <a:pt x="75" y="64"/>
                    </a:cubicBezTo>
                    <a:cubicBezTo>
                      <a:pt x="75" y="62"/>
                      <a:pt x="74" y="61"/>
                      <a:pt x="73" y="59"/>
                    </a:cubicBezTo>
                    <a:cubicBezTo>
                      <a:pt x="70" y="53"/>
                      <a:pt x="66" y="48"/>
                      <a:pt x="62" y="43"/>
                    </a:cubicBezTo>
                    <a:cubicBezTo>
                      <a:pt x="58" y="37"/>
                      <a:pt x="53" y="31"/>
                      <a:pt x="48" y="26"/>
                    </a:cubicBezTo>
                    <a:cubicBezTo>
                      <a:pt x="45" y="23"/>
                      <a:pt x="43" y="20"/>
                      <a:pt x="40" y="17"/>
                    </a:cubicBezTo>
                    <a:cubicBezTo>
                      <a:pt x="37" y="15"/>
                      <a:pt x="35" y="13"/>
                      <a:pt x="32" y="11"/>
                    </a:cubicBezTo>
                    <a:cubicBezTo>
                      <a:pt x="32" y="11"/>
                      <a:pt x="32" y="11"/>
                      <a:pt x="33" y="11"/>
                    </a:cubicBezTo>
                    <a:close/>
                    <a:moveTo>
                      <a:pt x="30" y="14"/>
                    </a:moveTo>
                    <a:cubicBezTo>
                      <a:pt x="30" y="14"/>
                      <a:pt x="30" y="14"/>
                      <a:pt x="31" y="14"/>
                    </a:cubicBezTo>
                    <a:cubicBezTo>
                      <a:pt x="31" y="14"/>
                      <a:pt x="31" y="13"/>
                      <a:pt x="32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5" y="14"/>
                      <a:pt x="37" y="16"/>
                      <a:pt x="38" y="17"/>
                    </a:cubicBezTo>
                    <a:cubicBezTo>
                      <a:pt x="41" y="20"/>
                      <a:pt x="44" y="23"/>
                      <a:pt x="46" y="25"/>
                    </a:cubicBezTo>
                    <a:cubicBezTo>
                      <a:pt x="48" y="28"/>
                      <a:pt x="51" y="31"/>
                      <a:pt x="53" y="34"/>
                    </a:cubicBezTo>
                    <a:cubicBezTo>
                      <a:pt x="56" y="37"/>
                      <a:pt x="58" y="40"/>
                      <a:pt x="60" y="43"/>
                    </a:cubicBezTo>
                    <a:cubicBezTo>
                      <a:pt x="62" y="45"/>
                      <a:pt x="63" y="47"/>
                      <a:pt x="65" y="49"/>
                    </a:cubicBezTo>
                    <a:cubicBezTo>
                      <a:pt x="64" y="48"/>
                      <a:pt x="64" y="48"/>
                      <a:pt x="63" y="47"/>
                    </a:cubicBezTo>
                    <a:cubicBezTo>
                      <a:pt x="62" y="45"/>
                      <a:pt x="60" y="43"/>
                      <a:pt x="59" y="41"/>
                    </a:cubicBezTo>
                    <a:cubicBezTo>
                      <a:pt x="57" y="40"/>
                      <a:pt x="55" y="38"/>
                      <a:pt x="54" y="36"/>
                    </a:cubicBezTo>
                    <a:cubicBezTo>
                      <a:pt x="52" y="34"/>
                      <a:pt x="50" y="33"/>
                      <a:pt x="49" y="32"/>
                    </a:cubicBezTo>
                    <a:cubicBezTo>
                      <a:pt x="47" y="30"/>
                      <a:pt x="45" y="29"/>
                      <a:pt x="44" y="27"/>
                    </a:cubicBezTo>
                    <a:cubicBezTo>
                      <a:pt x="43" y="25"/>
                      <a:pt x="41" y="24"/>
                      <a:pt x="39" y="22"/>
                    </a:cubicBezTo>
                    <a:cubicBezTo>
                      <a:pt x="37" y="19"/>
                      <a:pt x="33" y="16"/>
                      <a:pt x="30" y="14"/>
                    </a:cubicBezTo>
                    <a:close/>
                    <a:moveTo>
                      <a:pt x="11" y="30"/>
                    </a:moveTo>
                    <a:cubicBezTo>
                      <a:pt x="13" y="29"/>
                      <a:pt x="15" y="29"/>
                      <a:pt x="16" y="28"/>
                    </a:cubicBezTo>
                    <a:cubicBezTo>
                      <a:pt x="18" y="28"/>
                      <a:pt x="20" y="28"/>
                      <a:pt x="22" y="27"/>
                    </a:cubicBezTo>
                    <a:cubicBezTo>
                      <a:pt x="25" y="26"/>
                      <a:pt x="28" y="26"/>
                      <a:pt x="32" y="25"/>
                    </a:cubicBezTo>
                    <a:cubicBezTo>
                      <a:pt x="34" y="24"/>
                      <a:pt x="36" y="24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6" y="24"/>
                      <a:pt x="33" y="24"/>
                      <a:pt x="31" y="25"/>
                    </a:cubicBezTo>
                    <a:cubicBezTo>
                      <a:pt x="28" y="26"/>
                      <a:pt x="24" y="27"/>
                      <a:pt x="21" y="28"/>
                    </a:cubicBezTo>
                    <a:cubicBezTo>
                      <a:pt x="20" y="28"/>
                      <a:pt x="18" y="29"/>
                      <a:pt x="17" y="29"/>
                    </a:cubicBezTo>
                    <a:cubicBezTo>
                      <a:pt x="16" y="29"/>
                      <a:pt x="14" y="30"/>
                      <a:pt x="14" y="30"/>
                    </a:cubicBezTo>
                    <a:cubicBezTo>
                      <a:pt x="12" y="31"/>
                      <a:pt x="9" y="31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7" y="33"/>
                      <a:pt x="7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4" y="33"/>
                      <a:pt x="3" y="32"/>
                    </a:cubicBezTo>
                    <a:cubicBezTo>
                      <a:pt x="6" y="31"/>
                      <a:pt x="9" y="31"/>
                      <a:pt x="11" y="30"/>
                    </a:cubicBezTo>
                    <a:close/>
                    <a:moveTo>
                      <a:pt x="67" y="73"/>
                    </a:moveTo>
                    <a:cubicBezTo>
                      <a:pt x="66" y="72"/>
                      <a:pt x="64" y="71"/>
                      <a:pt x="63" y="70"/>
                    </a:cubicBezTo>
                    <a:cubicBezTo>
                      <a:pt x="61" y="69"/>
                      <a:pt x="58" y="67"/>
                      <a:pt x="56" y="66"/>
                    </a:cubicBezTo>
                    <a:cubicBezTo>
                      <a:pt x="52" y="63"/>
                      <a:pt x="49" y="61"/>
                      <a:pt x="45" y="59"/>
                    </a:cubicBezTo>
                    <a:cubicBezTo>
                      <a:pt x="41" y="57"/>
                      <a:pt x="37" y="54"/>
                      <a:pt x="32" y="51"/>
                    </a:cubicBezTo>
                    <a:cubicBezTo>
                      <a:pt x="28" y="49"/>
                      <a:pt x="24" y="46"/>
                      <a:pt x="20" y="44"/>
                    </a:cubicBezTo>
                    <a:cubicBezTo>
                      <a:pt x="18" y="43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8"/>
                    </a:cubicBezTo>
                    <a:cubicBezTo>
                      <a:pt x="8" y="37"/>
                      <a:pt x="6" y="37"/>
                      <a:pt x="5" y="37"/>
                    </a:cubicBezTo>
                    <a:cubicBezTo>
                      <a:pt x="4" y="36"/>
                      <a:pt x="3" y="35"/>
                      <a:pt x="2" y="34"/>
                    </a:cubicBezTo>
                    <a:cubicBezTo>
                      <a:pt x="2" y="34"/>
                      <a:pt x="1" y="34"/>
                      <a:pt x="1" y="34"/>
                    </a:cubicBezTo>
                    <a:cubicBezTo>
                      <a:pt x="2" y="34"/>
                      <a:pt x="2" y="33"/>
                      <a:pt x="2" y="33"/>
                    </a:cubicBezTo>
                    <a:cubicBezTo>
                      <a:pt x="3" y="34"/>
                      <a:pt x="4" y="34"/>
                      <a:pt x="5" y="35"/>
                    </a:cubicBezTo>
                    <a:cubicBezTo>
                      <a:pt x="5" y="35"/>
                      <a:pt x="6" y="36"/>
                      <a:pt x="7" y="35"/>
                    </a:cubicBezTo>
                    <a:cubicBezTo>
                      <a:pt x="11" y="37"/>
                      <a:pt x="14" y="39"/>
                      <a:pt x="17" y="41"/>
                    </a:cubicBezTo>
                    <a:cubicBezTo>
                      <a:pt x="21" y="43"/>
                      <a:pt x="25" y="45"/>
                      <a:pt x="28" y="48"/>
                    </a:cubicBezTo>
                    <a:cubicBezTo>
                      <a:pt x="34" y="52"/>
                      <a:pt x="41" y="56"/>
                      <a:pt x="47" y="59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52" y="61"/>
                      <a:pt x="55" y="64"/>
                      <a:pt x="59" y="66"/>
                    </a:cubicBezTo>
                    <a:cubicBezTo>
                      <a:pt x="61" y="67"/>
                      <a:pt x="64" y="68"/>
                      <a:pt x="66" y="70"/>
                    </a:cubicBezTo>
                    <a:cubicBezTo>
                      <a:pt x="67" y="71"/>
                      <a:pt x="69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0" y="74"/>
                      <a:pt x="68" y="74"/>
                      <a:pt x="67" y="73"/>
                    </a:cubicBezTo>
                    <a:close/>
                    <a:moveTo>
                      <a:pt x="73" y="74"/>
                    </a:moveTo>
                    <a:cubicBezTo>
                      <a:pt x="73" y="73"/>
                      <a:pt x="73" y="72"/>
                      <a:pt x="72" y="71"/>
                    </a:cubicBezTo>
                    <a:cubicBezTo>
                      <a:pt x="72" y="70"/>
                      <a:pt x="70" y="69"/>
                      <a:pt x="70" y="67"/>
                    </a:cubicBezTo>
                    <a:cubicBezTo>
                      <a:pt x="68" y="64"/>
                      <a:pt x="66" y="62"/>
                      <a:pt x="64" y="60"/>
                    </a:cubicBezTo>
                    <a:cubicBezTo>
                      <a:pt x="62" y="58"/>
                      <a:pt x="59" y="57"/>
                      <a:pt x="57" y="55"/>
                    </a:cubicBezTo>
                    <a:cubicBezTo>
                      <a:pt x="55" y="54"/>
                      <a:pt x="54" y="54"/>
                      <a:pt x="53" y="53"/>
                    </a:cubicBezTo>
                    <a:cubicBezTo>
                      <a:pt x="51" y="52"/>
                      <a:pt x="50" y="51"/>
                      <a:pt x="48" y="50"/>
                    </a:cubicBezTo>
                    <a:cubicBezTo>
                      <a:pt x="45" y="49"/>
                      <a:pt x="42" y="47"/>
                      <a:pt x="40" y="45"/>
                    </a:cubicBezTo>
                    <a:cubicBezTo>
                      <a:pt x="36" y="44"/>
                      <a:pt x="33" y="42"/>
                      <a:pt x="30" y="40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24" y="38"/>
                      <a:pt x="23" y="37"/>
                      <a:pt x="21" y="37"/>
                    </a:cubicBezTo>
                    <a:cubicBezTo>
                      <a:pt x="19" y="36"/>
                      <a:pt x="16" y="35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5" y="33"/>
                      <a:pt x="15" y="33"/>
                    </a:cubicBezTo>
                    <a:cubicBezTo>
                      <a:pt x="15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8" y="33"/>
                      <a:pt x="19" y="33"/>
                    </a:cubicBezTo>
                    <a:cubicBezTo>
                      <a:pt x="21" y="34"/>
                      <a:pt x="22" y="35"/>
                      <a:pt x="24" y="36"/>
                    </a:cubicBezTo>
                    <a:cubicBezTo>
                      <a:pt x="26" y="37"/>
                      <a:pt x="29" y="38"/>
                      <a:pt x="32" y="40"/>
                    </a:cubicBezTo>
                    <a:cubicBezTo>
                      <a:pt x="38" y="43"/>
                      <a:pt x="43" y="46"/>
                      <a:pt x="49" y="49"/>
                    </a:cubicBezTo>
                    <a:cubicBezTo>
                      <a:pt x="52" y="51"/>
                      <a:pt x="54" y="53"/>
                      <a:pt x="57" y="54"/>
                    </a:cubicBezTo>
                    <a:cubicBezTo>
                      <a:pt x="58" y="55"/>
                      <a:pt x="59" y="56"/>
                      <a:pt x="60" y="56"/>
                    </a:cubicBezTo>
                    <a:cubicBezTo>
                      <a:pt x="62" y="57"/>
                      <a:pt x="63" y="58"/>
                      <a:pt x="65" y="59"/>
                    </a:cubicBezTo>
                    <a:cubicBezTo>
                      <a:pt x="67" y="61"/>
                      <a:pt x="69" y="64"/>
                      <a:pt x="71" y="67"/>
                    </a:cubicBezTo>
                    <a:cubicBezTo>
                      <a:pt x="72" y="68"/>
                      <a:pt x="73" y="70"/>
                      <a:pt x="74" y="71"/>
                    </a:cubicBezTo>
                    <a:cubicBezTo>
                      <a:pt x="74" y="73"/>
                      <a:pt x="74" y="74"/>
                      <a:pt x="75" y="75"/>
                    </a:cubicBezTo>
                    <a:cubicBezTo>
                      <a:pt x="74" y="75"/>
                      <a:pt x="74" y="75"/>
                      <a:pt x="73" y="75"/>
                    </a:cubicBezTo>
                    <a:cubicBezTo>
                      <a:pt x="73" y="75"/>
                      <a:pt x="73" y="75"/>
                      <a:pt x="72" y="75"/>
                    </a:cubicBezTo>
                    <a:cubicBezTo>
                      <a:pt x="72" y="75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5"/>
                      <a:pt x="73" y="75"/>
                      <a:pt x="73" y="74"/>
                    </a:cubicBezTo>
                    <a:close/>
                    <a:moveTo>
                      <a:pt x="160" y="126"/>
                    </a:moveTo>
                    <a:cubicBezTo>
                      <a:pt x="158" y="125"/>
                      <a:pt x="156" y="124"/>
                      <a:pt x="155" y="123"/>
                    </a:cubicBezTo>
                    <a:cubicBezTo>
                      <a:pt x="151" y="121"/>
                      <a:pt x="148" y="119"/>
                      <a:pt x="145" y="117"/>
                    </a:cubicBezTo>
                    <a:cubicBezTo>
                      <a:pt x="142" y="116"/>
                      <a:pt x="140" y="114"/>
                      <a:pt x="137" y="113"/>
                    </a:cubicBezTo>
                    <a:cubicBezTo>
                      <a:pt x="134" y="112"/>
                      <a:pt x="131" y="110"/>
                      <a:pt x="128" y="108"/>
                    </a:cubicBezTo>
                    <a:cubicBezTo>
                      <a:pt x="125" y="106"/>
                      <a:pt x="122" y="105"/>
                      <a:pt x="120" y="103"/>
                    </a:cubicBezTo>
                    <a:cubicBezTo>
                      <a:pt x="117" y="101"/>
                      <a:pt x="114" y="99"/>
                      <a:pt x="111" y="97"/>
                    </a:cubicBezTo>
                    <a:cubicBezTo>
                      <a:pt x="109" y="97"/>
                      <a:pt x="108" y="95"/>
                      <a:pt x="107" y="94"/>
                    </a:cubicBezTo>
                    <a:cubicBezTo>
                      <a:pt x="105" y="93"/>
                      <a:pt x="104" y="93"/>
                      <a:pt x="102" y="91"/>
                    </a:cubicBezTo>
                    <a:cubicBezTo>
                      <a:pt x="101" y="90"/>
                      <a:pt x="99" y="89"/>
                      <a:pt x="97" y="89"/>
                    </a:cubicBezTo>
                    <a:cubicBezTo>
                      <a:pt x="97" y="88"/>
                      <a:pt x="97" y="88"/>
                      <a:pt x="96" y="88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7"/>
                      <a:pt x="96" y="87"/>
                      <a:pt x="95" y="87"/>
                    </a:cubicBezTo>
                    <a:cubicBezTo>
                      <a:pt x="95" y="87"/>
                      <a:pt x="95" y="87"/>
                      <a:pt x="95" y="88"/>
                    </a:cubicBezTo>
                    <a:cubicBezTo>
                      <a:pt x="95" y="88"/>
                      <a:pt x="95" y="88"/>
                      <a:pt x="94" y="88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9"/>
                      <a:pt x="94" y="89"/>
                      <a:pt x="93" y="89"/>
                    </a:cubicBezTo>
                    <a:cubicBezTo>
                      <a:pt x="93" y="89"/>
                      <a:pt x="93" y="89"/>
                      <a:pt x="93" y="90"/>
                    </a:cubicBezTo>
                    <a:cubicBezTo>
                      <a:pt x="92" y="90"/>
                      <a:pt x="90" y="89"/>
                      <a:pt x="89" y="88"/>
                    </a:cubicBezTo>
                    <a:cubicBezTo>
                      <a:pt x="87" y="87"/>
                      <a:pt x="85" y="85"/>
                      <a:pt x="83" y="84"/>
                    </a:cubicBezTo>
                    <a:cubicBezTo>
                      <a:pt x="79" y="82"/>
                      <a:pt x="76" y="81"/>
                      <a:pt x="73" y="79"/>
                    </a:cubicBezTo>
                    <a:cubicBezTo>
                      <a:pt x="72" y="79"/>
                      <a:pt x="72" y="78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8"/>
                      <a:pt x="72" y="78"/>
                      <a:pt x="73" y="78"/>
                    </a:cubicBezTo>
                    <a:cubicBezTo>
                      <a:pt x="73" y="78"/>
                      <a:pt x="73" y="78"/>
                      <a:pt x="74" y="78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4" y="79"/>
                      <a:pt x="74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6" y="80"/>
                      <a:pt x="77" y="80"/>
                      <a:pt x="78" y="81"/>
                    </a:cubicBezTo>
                    <a:cubicBezTo>
                      <a:pt x="79" y="82"/>
                      <a:pt x="81" y="83"/>
                      <a:pt x="82" y="83"/>
                    </a:cubicBezTo>
                    <a:cubicBezTo>
                      <a:pt x="83" y="84"/>
                      <a:pt x="84" y="84"/>
                      <a:pt x="85" y="84"/>
                    </a:cubicBezTo>
                    <a:cubicBezTo>
                      <a:pt x="85" y="84"/>
                      <a:pt x="85" y="85"/>
                      <a:pt x="85" y="85"/>
                    </a:cubicBezTo>
                    <a:cubicBezTo>
                      <a:pt x="85" y="85"/>
                      <a:pt x="85" y="86"/>
                      <a:pt x="86" y="85"/>
                    </a:cubicBezTo>
                    <a:cubicBezTo>
                      <a:pt x="86" y="85"/>
                      <a:pt x="86" y="85"/>
                      <a:pt x="86" y="85"/>
                    </a:cubicBezTo>
                    <a:cubicBezTo>
                      <a:pt x="86" y="85"/>
                      <a:pt x="86" y="86"/>
                      <a:pt x="87" y="86"/>
                    </a:cubicBezTo>
                    <a:cubicBezTo>
                      <a:pt x="87" y="86"/>
                      <a:pt x="87" y="86"/>
                      <a:pt x="87" y="86"/>
                    </a:cubicBezTo>
                    <a:cubicBezTo>
                      <a:pt x="87" y="86"/>
                      <a:pt x="87" y="86"/>
                      <a:pt x="87" y="86"/>
                    </a:cubicBezTo>
                    <a:cubicBezTo>
                      <a:pt x="87" y="86"/>
                      <a:pt x="87" y="87"/>
                      <a:pt x="88" y="87"/>
                    </a:cubicBezTo>
                    <a:cubicBezTo>
                      <a:pt x="88" y="87"/>
                      <a:pt x="88" y="87"/>
                      <a:pt x="88" y="86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90" y="87"/>
                      <a:pt x="90" y="87"/>
                    </a:cubicBezTo>
                    <a:cubicBezTo>
                      <a:pt x="90" y="88"/>
                      <a:pt x="91" y="88"/>
                      <a:pt x="92" y="89"/>
                    </a:cubicBezTo>
                    <a:cubicBezTo>
                      <a:pt x="92" y="89"/>
                      <a:pt x="93" y="89"/>
                      <a:pt x="93" y="89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3" y="88"/>
                      <a:pt x="93" y="88"/>
                    </a:cubicBezTo>
                    <a:cubicBezTo>
                      <a:pt x="94" y="87"/>
                      <a:pt x="94" y="87"/>
                      <a:pt x="95" y="87"/>
                    </a:cubicBezTo>
                    <a:cubicBezTo>
                      <a:pt x="95" y="87"/>
                      <a:pt x="96" y="87"/>
                      <a:pt x="97" y="88"/>
                    </a:cubicBezTo>
                    <a:cubicBezTo>
                      <a:pt x="99" y="88"/>
                      <a:pt x="100" y="89"/>
                      <a:pt x="102" y="90"/>
                    </a:cubicBezTo>
                    <a:cubicBezTo>
                      <a:pt x="105" y="91"/>
                      <a:pt x="108" y="92"/>
                      <a:pt x="110" y="94"/>
                    </a:cubicBezTo>
                    <a:cubicBezTo>
                      <a:pt x="113" y="96"/>
                      <a:pt x="116" y="98"/>
                      <a:pt x="119" y="100"/>
                    </a:cubicBezTo>
                    <a:cubicBezTo>
                      <a:pt x="121" y="101"/>
                      <a:pt x="123" y="101"/>
                      <a:pt x="124" y="103"/>
                    </a:cubicBezTo>
                    <a:cubicBezTo>
                      <a:pt x="125" y="104"/>
                      <a:pt x="126" y="104"/>
                      <a:pt x="128" y="105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30" y="106"/>
                      <a:pt x="132" y="108"/>
                      <a:pt x="134" y="109"/>
                    </a:cubicBezTo>
                    <a:cubicBezTo>
                      <a:pt x="136" y="110"/>
                      <a:pt x="137" y="111"/>
                      <a:pt x="138" y="112"/>
                    </a:cubicBezTo>
                    <a:cubicBezTo>
                      <a:pt x="140" y="113"/>
                      <a:pt x="141" y="114"/>
                      <a:pt x="143" y="115"/>
                    </a:cubicBezTo>
                    <a:cubicBezTo>
                      <a:pt x="146" y="116"/>
                      <a:pt x="149" y="118"/>
                      <a:pt x="152" y="120"/>
                    </a:cubicBezTo>
                    <a:cubicBezTo>
                      <a:pt x="154" y="121"/>
                      <a:pt x="156" y="122"/>
                      <a:pt x="157" y="123"/>
                    </a:cubicBezTo>
                    <a:cubicBezTo>
                      <a:pt x="158" y="123"/>
                      <a:pt x="159" y="123"/>
                      <a:pt x="160" y="124"/>
                    </a:cubicBezTo>
                    <a:cubicBezTo>
                      <a:pt x="160" y="124"/>
                      <a:pt x="160" y="124"/>
                      <a:pt x="161" y="125"/>
                    </a:cubicBezTo>
                    <a:cubicBezTo>
                      <a:pt x="161" y="125"/>
                      <a:pt x="161" y="125"/>
                      <a:pt x="161" y="125"/>
                    </a:cubicBezTo>
                    <a:cubicBezTo>
                      <a:pt x="161" y="125"/>
                      <a:pt x="161" y="125"/>
                      <a:pt x="161" y="125"/>
                    </a:cubicBezTo>
                    <a:cubicBezTo>
                      <a:pt x="162" y="125"/>
                      <a:pt x="163" y="125"/>
                      <a:pt x="162" y="124"/>
                    </a:cubicBezTo>
                    <a:cubicBezTo>
                      <a:pt x="162" y="124"/>
                      <a:pt x="162" y="124"/>
                      <a:pt x="161" y="123"/>
                    </a:cubicBezTo>
                    <a:cubicBezTo>
                      <a:pt x="161" y="122"/>
                      <a:pt x="161" y="121"/>
                      <a:pt x="161" y="120"/>
                    </a:cubicBezTo>
                    <a:cubicBezTo>
                      <a:pt x="161" y="117"/>
                      <a:pt x="160" y="116"/>
                      <a:pt x="160" y="113"/>
                    </a:cubicBezTo>
                    <a:cubicBezTo>
                      <a:pt x="159" y="111"/>
                      <a:pt x="159" y="109"/>
                      <a:pt x="159" y="107"/>
                    </a:cubicBezTo>
                    <a:cubicBezTo>
                      <a:pt x="159" y="107"/>
                      <a:pt x="158" y="106"/>
                      <a:pt x="158" y="105"/>
                    </a:cubicBezTo>
                    <a:cubicBezTo>
                      <a:pt x="158" y="104"/>
                      <a:pt x="158" y="103"/>
                      <a:pt x="158" y="102"/>
                    </a:cubicBezTo>
                    <a:cubicBezTo>
                      <a:pt x="158" y="102"/>
                      <a:pt x="159" y="103"/>
                      <a:pt x="160" y="103"/>
                    </a:cubicBezTo>
                    <a:cubicBezTo>
                      <a:pt x="160" y="104"/>
                      <a:pt x="160" y="106"/>
                      <a:pt x="160" y="107"/>
                    </a:cubicBezTo>
                    <a:cubicBezTo>
                      <a:pt x="161" y="110"/>
                      <a:pt x="161" y="112"/>
                      <a:pt x="161" y="115"/>
                    </a:cubicBezTo>
                    <a:cubicBezTo>
                      <a:pt x="162" y="117"/>
                      <a:pt x="162" y="119"/>
                      <a:pt x="162" y="122"/>
                    </a:cubicBezTo>
                    <a:cubicBezTo>
                      <a:pt x="162" y="122"/>
                      <a:pt x="163" y="123"/>
                      <a:pt x="163" y="124"/>
                    </a:cubicBezTo>
                    <a:cubicBezTo>
                      <a:pt x="163" y="125"/>
                      <a:pt x="162" y="126"/>
                      <a:pt x="162" y="127"/>
                    </a:cubicBezTo>
                    <a:cubicBezTo>
                      <a:pt x="161" y="126"/>
                      <a:pt x="161" y="126"/>
                      <a:pt x="160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901"/>
              <p:cNvSpPr/>
              <p:nvPr/>
            </p:nvSpPr>
            <p:spPr bwMode="auto">
              <a:xfrm>
                <a:off x="680" y="762"/>
                <a:ext cx="3" cy="2"/>
              </a:xfrm>
              <a:custGeom>
                <a:avLst/>
                <a:gdLst>
                  <a:gd name="T0" fmla="*/ 1 w 5"/>
                  <a:gd name="T1" fmla="*/ 1 h 3"/>
                  <a:gd name="T2" fmla="*/ 0 w 5"/>
                  <a:gd name="T3" fmla="*/ 1 h 3"/>
                  <a:gd name="T4" fmla="*/ 0 w 5"/>
                  <a:gd name="T5" fmla="*/ 2 h 3"/>
                  <a:gd name="T6" fmla="*/ 0 w 5"/>
                  <a:gd name="T7" fmla="*/ 3 h 3"/>
                  <a:gd name="T8" fmla="*/ 1 w 5"/>
                  <a:gd name="T9" fmla="*/ 3 h 3"/>
                  <a:gd name="T10" fmla="*/ 1 w 5"/>
                  <a:gd name="T11" fmla="*/ 2 h 3"/>
                  <a:gd name="T12" fmla="*/ 1 w 5"/>
                  <a:gd name="T13" fmla="*/ 2 h 3"/>
                  <a:gd name="T14" fmla="*/ 2 w 5"/>
                  <a:gd name="T15" fmla="*/ 3 h 3"/>
                  <a:gd name="T16" fmla="*/ 2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4 w 5"/>
                  <a:gd name="T23" fmla="*/ 3 h 3"/>
                  <a:gd name="T24" fmla="*/ 4 w 5"/>
                  <a:gd name="T25" fmla="*/ 3 h 3"/>
                  <a:gd name="T26" fmla="*/ 5 w 5"/>
                  <a:gd name="T27" fmla="*/ 3 h 3"/>
                  <a:gd name="T28" fmla="*/ 5 w 5"/>
                  <a:gd name="T29" fmla="*/ 2 h 3"/>
                  <a:gd name="T30" fmla="*/ 4 w 5"/>
                  <a:gd name="T31" fmla="*/ 2 h 3"/>
                  <a:gd name="T32" fmla="*/ 4 w 5"/>
                  <a:gd name="T33" fmla="*/ 2 h 3"/>
                  <a:gd name="T34" fmla="*/ 3 w 5"/>
                  <a:gd name="T35" fmla="*/ 2 h 3"/>
                  <a:gd name="T36" fmla="*/ 3 w 5"/>
                  <a:gd name="T37" fmla="*/ 2 h 3"/>
                  <a:gd name="T38" fmla="*/ 3 w 5"/>
                  <a:gd name="T39" fmla="*/ 2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1 w 5"/>
                  <a:gd name="T47" fmla="*/ 1 h 3"/>
                  <a:gd name="T48" fmla="*/ 1 w 5"/>
                  <a:gd name="T4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902"/>
              <p:cNvSpPr/>
              <p:nvPr/>
            </p:nvSpPr>
            <p:spPr bwMode="auto">
              <a:xfrm>
                <a:off x="690" y="759"/>
                <a:ext cx="12" cy="3"/>
              </a:xfrm>
              <a:custGeom>
                <a:avLst/>
                <a:gdLst>
                  <a:gd name="T0" fmla="*/ 15 w 15"/>
                  <a:gd name="T1" fmla="*/ 3 h 4"/>
                  <a:gd name="T2" fmla="*/ 12 w 15"/>
                  <a:gd name="T3" fmla="*/ 2 h 4"/>
                  <a:gd name="T4" fmla="*/ 8 w 15"/>
                  <a:gd name="T5" fmla="*/ 1 h 4"/>
                  <a:gd name="T6" fmla="*/ 8 w 15"/>
                  <a:gd name="T7" fmla="*/ 1 h 4"/>
                  <a:gd name="T8" fmla="*/ 4 w 15"/>
                  <a:gd name="T9" fmla="*/ 1 h 4"/>
                  <a:gd name="T10" fmla="*/ 1 w 15"/>
                  <a:gd name="T11" fmla="*/ 0 h 4"/>
                  <a:gd name="T12" fmla="*/ 1 w 15"/>
                  <a:gd name="T13" fmla="*/ 1 h 4"/>
                  <a:gd name="T14" fmla="*/ 5 w 15"/>
                  <a:gd name="T15" fmla="*/ 2 h 4"/>
                  <a:gd name="T16" fmla="*/ 7 w 15"/>
                  <a:gd name="T17" fmla="*/ 2 h 4"/>
                  <a:gd name="T18" fmla="*/ 11 w 15"/>
                  <a:gd name="T19" fmla="*/ 3 h 4"/>
                  <a:gd name="T20" fmla="*/ 15 w 15"/>
                  <a:gd name="T21" fmla="*/ 4 h 4"/>
                  <a:gd name="T22" fmla="*/ 15 w 15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4">
                    <a:moveTo>
                      <a:pt x="15" y="3"/>
                    </a:moveTo>
                    <a:cubicBezTo>
                      <a:pt x="14" y="3"/>
                      <a:pt x="13" y="2"/>
                      <a:pt x="12" y="2"/>
                    </a:cubicBezTo>
                    <a:cubicBezTo>
                      <a:pt x="11" y="2"/>
                      <a:pt x="10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3" y="1"/>
                      <a:pt x="5" y="2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8" y="2"/>
                      <a:pt x="10" y="3"/>
                      <a:pt x="11" y="3"/>
                    </a:cubicBezTo>
                    <a:cubicBezTo>
                      <a:pt x="13" y="3"/>
                      <a:pt x="14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903"/>
              <p:cNvSpPr/>
              <p:nvPr/>
            </p:nvSpPr>
            <p:spPr bwMode="auto">
              <a:xfrm>
                <a:off x="617" y="73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2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904"/>
              <p:cNvSpPr>
                <a:spLocks noEditPoints="1"/>
              </p:cNvSpPr>
              <p:nvPr/>
            </p:nvSpPr>
            <p:spPr bwMode="auto">
              <a:xfrm>
                <a:off x="799" y="803"/>
                <a:ext cx="62" cy="74"/>
              </a:xfrm>
              <a:custGeom>
                <a:avLst/>
                <a:gdLst>
                  <a:gd name="T0" fmla="*/ 2 w 82"/>
                  <a:gd name="T1" fmla="*/ 72 h 97"/>
                  <a:gd name="T2" fmla="*/ 22 w 82"/>
                  <a:gd name="T3" fmla="*/ 10 h 97"/>
                  <a:gd name="T4" fmla="*/ 37 w 82"/>
                  <a:gd name="T5" fmla="*/ 5 h 97"/>
                  <a:gd name="T6" fmla="*/ 61 w 82"/>
                  <a:gd name="T7" fmla="*/ 15 h 97"/>
                  <a:gd name="T8" fmla="*/ 77 w 82"/>
                  <a:gd name="T9" fmla="*/ 38 h 97"/>
                  <a:gd name="T10" fmla="*/ 70 w 82"/>
                  <a:gd name="T11" fmla="*/ 66 h 97"/>
                  <a:gd name="T12" fmla="*/ 67 w 82"/>
                  <a:gd name="T13" fmla="*/ 75 h 97"/>
                  <a:gd name="T14" fmla="*/ 60 w 82"/>
                  <a:gd name="T15" fmla="*/ 96 h 97"/>
                  <a:gd name="T16" fmla="*/ 53 w 82"/>
                  <a:gd name="T17" fmla="*/ 94 h 97"/>
                  <a:gd name="T18" fmla="*/ 24 w 82"/>
                  <a:gd name="T19" fmla="*/ 84 h 97"/>
                  <a:gd name="T20" fmla="*/ 2 w 82"/>
                  <a:gd name="T21" fmla="*/ 77 h 97"/>
                  <a:gd name="T22" fmla="*/ 37 w 82"/>
                  <a:gd name="T23" fmla="*/ 84 h 97"/>
                  <a:gd name="T24" fmla="*/ 59 w 82"/>
                  <a:gd name="T25" fmla="*/ 86 h 97"/>
                  <a:gd name="T26" fmla="*/ 52 w 82"/>
                  <a:gd name="T27" fmla="*/ 15 h 97"/>
                  <a:gd name="T28" fmla="*/ 22 w 82"/>
                  <a:gd name="T29" fmla="*/ 21 h 97"/>
                  <a:gd name="T30" fmla="*/ 8 w 82"/>
                  <a:gd name="T31" fmla="*/ 74 h 97"/>
                  <a:gd name="T32" fmla="*/ 45 w 82"/>
                  <a:gd name="T33" fmla="*/ 78 h 97"/>
                  <a:gd name="T34" fmla="*/ 52 w 82"/>
                  <a:gd name="T35" fmla="*/ 65 h 97"/>
                  <a:gd name="T36" fmla="*/ 59 w 82"/>
                  <a:gd name="T37" fmla="*/ 80 h 97"/>
                  <a:gd name="T38" fmla="*/ 49 w 82"/>
                  <a:gd name="T39" fmla="*/ 84 h 97"/>
                  <a:gd name="T40" fmla="*/ 58 w 82"/>
                  <a:gd name="T41" fmla="*/ 70 h 97"/>
                  <a:gd name="T42" fmla="*/ 51 w 82"/>
                  <a:gd name="T43" fmla="*/ 74 h 97"/>
                  <a:gd name="T44" fmla="*/ 13 w 82"/>
                  <a:gd name="T45" fmla="*/ 70 h 97"/>
                  <a:gd name="T46" fmla="*/ 28 w 82"/>
                  <a:gd name="T47" fmla="*/ 59 h 97"/>
                  <a:gd name="T48" fmla="*/ 18 w 82"/>
                  <a:gd name="T49" fmla="*/ 72 h 97"/>
                  <a:gd name="T50" fmla="*/ 24 w 82"/>
                  <a:gd name="T51" fmla="*/ 62 h 97"/>
                  <a:gd name="T52" fmla="*/ 17 w 82"/>
                  <a:gd name="T53" fmla="*/ 66 h 97"/>
                  <a:gd name="T54" fmla="*/ 30 w 82"/>
                  <a:gd name="T55" fmla="*/ 71 h 97"/>
                  <a:gd name="T56" fmla="*/ 43 w 82"/>
                  <a:gd name="T57" fmla="*/ 62 h 97"/>
                  <a:gd name="T58" fmla="*/ 44 w 82"/>
                  <a:gd name="T59" fmla="*/ 72 h 97"/>
                  <a:gd name="T60" fmla="*/ 34 w 82"/>
                  <a:gd name="T61" fmla="*/ 77 h 97"/>
                  <a:gd name="T62" fmla="*/ 29 w 82"/>
                  <a:gd name="T63" fmla="*/ 76 h 97"/>
                  <a:gd name="T64" fmla="*/ 34 w 82"/>
                  <a:gd name="T65" fmla="*/ 69 h 97"/>
                  <a:gd name="T66" fmla="*/ 33 w 82"/>
                  <a:gd name="T67" fmla="*/ 54 h 97"/>
                  <a:gd name="T68" fmla="*/ 39 w 82"/>
                  <a:gd name="T69" fmla="*/ 40 h 97"/>
                  <a:gd name="T70" fmla="*/ 48 w 82"/>
                  <a:gd name="T71" fmla="*/ 42 h 97"/>
                  <a:gd name="T72" fmla="*/ 44 w 82"/>
                  <a:gd name="T73" fmla="*/ 58 h 97"/>
                  <a:gd name="T74" fmla="*/ 40 w 82"/>
                  <a:gd name="T75" fmla="*/ 52 h 97"/>
                  <a:gd name="T76" fmla="*/ 43 w 82"/>
                  <a:gd name="T77" fmla="*/ 46 h 97"/>
                  <a:gd name="T78" fmla="*/ 38 w 82"/>
                  <a:gd name="T79" fmla="*/ 51 h 97"/>
                  <a:gd name="T80" fmla="*/ 25 w 82"/>
                  <a:gd name="T81" fmla="*/ 34 h 97"/>
                  <a:gd name="T82" fmla="*/ 32 w 82"/>
                  <a:gd name="T83" fmla="*/ 47 h 97"/>
                  <a:gd name="T84" fmla="*/ 21 w 82"/>
                  <a:gd name="T85" fmla="*/ 49 h 97"/>
                  <a:gd name="T86" fmla="*/ 24 w 82"/>
                  <a:gd name="T87" fmla="*/ 46 h 97"/>
                  <a:gd name="T88" fmla="*/ 54 w 82"/>
                  <a:gd name="T89" fmla="*/ 62 h 97"/>
                  <a:gd name="T90" fmla="*/ 52 w 82"/>
                  <a:gd name="T91" fmla="*/ 51 h 97"/>
                  <a:gd name="T92" fmla="*/ 64 w 82"/>
                  <a:gd name="T93" fmla="*/ 56 h 97"/>
                  <a:gd name="T94" fmla="*/ 60 w 82"/>
                  <a:gd name="T95" fmla="*/ 56 h 97"/>
                  <a:gd name="T96" fmla="*/ 61 w 82"/>
                  <a:gd name="T97" fmla="*/ 54 h 97"/>
                  <a:gd name="T98" fmla="*/ 57 w 82"/>
                  <a:gd name="T99" fmla="*/ 48 h 97"/>
                  <a:gd name="T100" fmla="*/ 56 w 82"/>
                  <a:gd name="T101" fmla="*/ 58 h 97"/>
                  <a:gd name="T102" fmla="*/ 55 w 82"/>
                  <a:gd name="T103" fmla="*/ 35 h 97"/>
                  <a:gd name="T104" fmla="*/ 30 w 82"/>
                  <a:gd name="T105" fmla="*/ 24 h 97"/>
                  <a:gd name="T106" fmla="*/ 37 w 82"/>
                  <a:gd name="T107" fmla="*/ 11 h 97"/>
                  <a:gd name="T108" fmla="*/ 56 w 82"/>
                  <a:gd name="T109" fmla="*/ 19 h 97"/>
                  <a:gd name="T110" fmla="*/ 68 w 82"/>
                  <a:gd name="T111" fmla="*/ 41 h 97"/>
                  <a:gd name="T112" fmla="*/ 66 w 82"/>
                  <a:gd name="T113" fmla="*/ 29 h 97"/>
                  <a:gd name="T114" fmla="*/ 36 w 82"/>
                  <a:gd name="T115" fmla="*/ 16 h 97"/>
                  <a:gd name="T116" fmla="*/ 32 w 82"/>
                  <a:gd name="T117" fmla="*/ 21 h 97"/>
                  <a:gd name="T118" fmla="*/ 66 w 82"/>
                  <a:gd name="T119" fmla="*/ 3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2" h="97">
                    <a:moveTo>
                      <a:pt x="2" y="77"/>
                    </a:moveTo>
                    <a:cubicBezTo>
                      <a:pt x="1" y="77"/>
                      <a:pt x="1" y="76"/>
                      <a:pt x="1" y="76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4"/>
                      <a:pt x="1" y="73"/>
                      <a:pt x="2" y="72"/>
                    </a:cubicBezTo>
                    <a:cubicBezTo>
                      <a:pt x="2" y="72"/>
                      <a:pt x="3" y="71"/>
                      <a:pt x="5" y="63"/>
                    </a:cubicBezTo>
                    <a:cubicBezTo>
                      <a:pt x="8" y="54"/>
                      <a:pt x="10" y="49"/>
                      <a:pt x="13" y="41"/>
                    </a:cubicBezTo>
                    <a:cubicBezTo>
                      <a:pt x="14" y="38"/>
                      <a:pt x="16" y="31"/>
                      <a:pt x="17" y="25"/>
                    </a:cubicBezTo>
                    <a:cubicBezTo>
                      <a:pt x="19" y="19"/>
                      <a:pt x="21" y="13"/>
                      <a:pt x="22" y="10"/>
                    </a:cubicBezTo>
                    <a:cubicBezTo>
                      <a:pt x="24" y="5"/>
                      <a:pt x="24" y="5"/>
                      <a:pt x="23" y="4"/>
                    </a:cubicBezTo>
                    <a:cubicBezTo>
                      <a:pt x="23" y="3"/>
                      <a:pt x="23" y="2"/>
                      <a:pt x="24" y="1"/>
                    </a:cubicBezTo>
                    <a:cubicBezTo>
                      <a:pt x="25" y="1"/>
                      <a:pt x="26" y="0"/>
                      <a:pt x="26" y="1"/>
                    </a:cubicBezTo>
                    <a:cubicBezTo>
                      <a:pt x="25" y="1"/>
                      <a:pt x="29" y="2"/>
                      <a:pt x="37" y="5"/>
                    </a:cubicBezTo>
                    <a:cubicBezTo>
                      <a:pt x="43" y="7"/>
                      <a:pt x="49" y="9"/>
                      <a:pt x="49" y="9"/>
                    </a:cubicBezTo>
                    <a:cubicBezTo>
                      <a:pt x="49" y="9"/>
                      <a:pt x="51" y="10"/>
                      <a:pt x="52" y="11"/>
                    </a:cubicBezTo>
                    <a:cubicBezTo>
                      <a:pt x="54" y="11"/>
                      <a:pt x="56" y="12"/>
                      <a:pt x="57" y="13"/>
                    </a:cubicBezTo>
                    <a:cubicBezTo>
                      <a:pt x="58" y="13"/>
                      <a:pt x="60" y="14"/>
                      <a:pt x="61" y="15"/>
                    </a:cubicBezTo>
                    <a:cubicBezTo>
                      <a:pt x="62" y="16"/>
                      <a:pt x="67" y="18"/>
                      <a:pt x="72" y="20"/>
                    </a:cubicBezTo>
                    <a:cubicBezTo>
                      <a:pt x="80" y="23"/>
                      <a:pt x="81" y="23"/>
                      <a:pt x="82" y="24"/>
                    </a:cubicBezTo>
                    <a:cubicBezTo>
                      <a:pt x="82" y="25"/>
                      <a:pt x="82" y="25"/>
                      <a:pt x="81" y="27"/>
                    </a:cubicBezTo>
                    <a:cubicBezTo>
                      <a:pt x="80" y="28"/>
                      <a:pt x="79" y="30"/>
                      <a:pt x="77" y="38"/>
                    </a:cubicBezTo>
                    <a:cubicBezTo>
                      <a:pt x="75" y="43"/>
                      <a:pt x="74" y="48"/>
                      <a:pt x="74" y="48"/>
                    </a:cubicBezTo>
                    <a:cubicBezTo>
                      <a:pt x="74" y="48"/>
                      <a:pt x="74" y="48"/>
                      <a:pt x="74" y="49"/>
                    </a:cubicBezTo>
                    <a:cubicBezTo>
                      <a:pt x="74" y="49"/>
                      <a:pt x="73" y="53"/>
                      <a:pt x="72" y="57"/>
                    </a:cubicBezTo>
                    <a:cubicBezTo>
                      <a:pt x="70" y="61"/>
                      <a:pt x="69" y="65"/>
                      <a:pt x="70" y="66"/>
                    </a:cubicBezTo>
                    <a:cubicBezTo>
                      <a:pt x="70" y="66"/>
                      <a:pt x="69" y="67"/>
                      <a:pt x="69" y="66"/>
                    </a:cubicBezTo>
                    <a:cubicBezTo>
                      <a:pt x="69" y="66"/>
                      <a:pt x="68" y="66"/>
                      <a:pt x="68" y="67"/>
                    </a:cubicBezTo>
                    <a:cubicBezTo>
                      <a:pt x="68" y="67"/>
                      <a:pt x="68" y="67"/>
                      <a:pt x="69" y="67"/>
                    </a:cubicBezTo>
                    <a:cubicBezTo>
                      <a:pt x="69" y="67"/>
                      <a:pt x="67" y="74"/>
                      <a:pt x="67" y="75"/>
                    </a:cubicBezTo>
                    <a:cubicBezTo>
                      <a:pt x="66" y="75"/>
                      <a:pt x="65" y="78"/>
                      <a:pt x="64" y="82"/>
                    </a:cubicBezTo>
                    <a:cubicBezTo>
                      <a:pt x="63" y="86"/>
                      <a:pt x="62" y="90"/>
                      <a:pt x="61" y="91"/>
                    </a:cubicBezTo>
                    <a:cubicBezTo>
                      <a:pt x="61" y="91"/>
                      <a:pt x="61" y="92"/>
                      <a:pt x="61" y="93"/>
                    </a:cubicBezTo>
                    <a:cubicBezTo>
                      <a:pt x="62" y="94"/>
                      <a:pt x="61" y="96"/>
                      <a:pt x="60" y="96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59" y="97"/>
                      <a:pt x="59" y="96"/>
                      <a:pt x="57" y="96"/>
                    </a:cubicBezTo>
                    <a:cubicBezTo>
                      <a:pt x="56" y="95"/>
                      <a:pt x="55" y="95"/>
                      <a:pt x="54" y="95"/>
                    </a:cubicBezTo>
                    <a:cubicBezTo>
                      <a:pt x="53" y="95"/>
                      <a:pt x="53" y="95"/>
                      <a:pt x="53" y="94"/>
                    </a:cubicBezTo>
                    <a:cubicBezTo>
                      <a:pt x="53" y="94"/>
                      <a:pt x="52" y="94"/>
                      <a:pt x="51" y="93"/>
                    </a:cubicBezTo>
                    <a:cubicBezTo>
                      <a:pt x="50" y="93"/>
                      <a:pt x="47" y="92"/>
                      <a:pt x="46" y="92"/>
                    </a:cubicBezTo>
                    <a:cubicBezTo>
                      <a:pt x="44" y="91"/>
                      <a:pt x="41" y="90"/>
                      <a:pt x="39" y="90"/>
                    </a:cubicBezTo>
                    <a:cubicBezTo>
                      <a:pt x="33" y="88"/>
                      <a:pt x="26" y="86"/>
                      <a:pt x="24" y="84"/>
                    </a:cubicBezTo>
                    <a:cubicBezTo>
                      <a:pt x="20" y="82"/>
                      <a:pt x="12" y="79"/>
                      <a:pt x="9" y="79"/>
                    </a:cubicBezTo>
                    <a:cubicBezTo>
                      <a:pt x="8" y="79"/>
                      <a:pt x="7" y="79"/>
                      <a:pt x="6" y="78"/>
                    </a:cubicBezTo>
                    <a:cubicBezTo>
                      <a:pt x="5" y="78"/>
                      <a:pt x="4" y="78"/>
                      <a:pt x="3" y="78"/>
                    </a:cubicBezTo>
                    <a:cubicBezTo>
                      <a:pt x="3" y="78"/>
                      <a:pt x="3" y="78"/>
                      <a:pt x="2" y="77"/>
                    </a:cubicBezTo>
                    <a:close/>
                    <a:moveTo>
                      <a:pt x="11" y="75"/>
                    </a:moveTo>
                    <a:cubicBezTo>
                      <a:pt x="12" y="75"/>
                      <a:pt x="20" y="77"/>
                      <a:pt x="24" y="79"/>
                    </a:cubicBezTo>
                    <a:cubicBezTo>
                      <a:pt x="25" y="80"/>
                      <a:pt x="27" y="81"/>
                      <a:pt x="27" y="81"/>
                    </a:cubicBezTo>
                    <a:cubicBezTo>
                      <a:pt x="29" y="81"/>
                      <a:pt x="36" y="84"/>
                      <a:pt x="37" y="84"/>
                    </a:cubicBezTo>
                    <a:cubicBezTo>
                      <a:pt x="40" y="85"/>
                      <a:pt x="43" y="85"/>
                      <a:pt x="47" y="87"/>
                    </a:cubicBezTo>
                    <a:cubicBezTo>
                      <a:pt x="52" y="89"/>
                      <a:pt x="52" y="89"/>
                      <a:pt x="55" y="90"/>
                    </a:cubicBezTo>
                    <a:cubicBezTo>
                      <a:pt x="58" y="91"/>
                      <a:pt x="58" y="91"/>
                      <a:pt x="58" y="91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79"/>
                      <a:pt x="76" y="27"/>
                      <a:pt x="76" y="27"/>
                    </a:cubicBezTo>
                    <a:cubicBezTo>
                      <a:pt x="76" y="26"/>
                      <a:pt x="69" y="23"/>
                      <a:pt x="61" y="20"/>
                    </a:cubicBezTo>
                    <a:cubicBezTo>
                      <a:pt x="60" y="19"/>
                      <a:pt x="58" y="19"/>
                      <a:pt x="58" y="18"/>
                    </a:cubicBezTo>
                    <a:cubicBezTo>
                      <a:pt x="58" y="18"/>
                      <a:pt x="55" y="17"/>
                      <a:pt x="52" y="15"/>
                    </a:cubicBezTo>
                    <a:cubicBezTo>
                      <a:pt x="46" y="13"/>
                      <a:pt x="46" y="13"/>
                      <a:pt x="40" y="11"/>
                    </a:cubicBezTo>
                    <a:cubicBezTo>
                      <a:pt x="38" y="10"/>
                      <a:pt x="34" y="8"/>
                      <a:pt x="31" y="7"/>
                    </a:cubicBezTo>
                    <a:cubicBezTo>
                      <a:pt x="26" y="5"/>
                      <a:pt x="27" y="5"/>
                      <a:pt x="26" y="8"/>
                    </a:cubicBezTo>
                    <a:cubicBezTo>
                      <a:pt x="24" y="13"/>
                      <a:pt x="21" y="21"/>
                      <a:pt x="22" y="21"/>
                    </a:cubicBezTo>
                    <a:cubicBezTo>
                      <a:pt x="22" y="21"/>
                      <a:pt x="21" y="24"/>
                      <a:pt x="20" y="27"/>
                    </a:cubicBezTo>
                    <a:cubicBezTo>
                      <a:pt x="19" y="31"/>
                      <a:pt x="17" y="37"/>
                      <a:pt x="15" y="42"/>
                    </a:cubicBezTo>
                    <a:cubicBezTo>
                      <a:pt x="13" y="50"/>
                      <a:pt x="8" y="65"/>
                      <a:pt x="7" y="70"/>
                    </a:cubicBezTo>
                    <a:cubicBezTo>
                      <a:pt x="5" y="73"/>
                      <a:pt x="5" y="74"/>
                      <a:pt x="8" y="74"/>
                    </a:cubicBezTo>
                    <a:cubicBezTo>
                      <a:pt x="9" y="75"/>
                      <a:pt x="10" y="75"/>
                      <a:pt x="11" y="75"/>
                    </a:cubicBezTo>
                    <a:close/>
                    <a:moveTo>
                      <a:pt x="49" y="84"/>
                    </a:moveTo>
                    <a:cubicBezTo>
                      <a:pt x="48" y="83"/>
                      <a:pt x="47" y="82"/>
                      <a:pt x="47" y="81"/>
                    </a:cubicBezTo>
                    <a:cubicBezTo>
                      <a:pt x="46" y="79"/>
                      <a:pt x="45" y="78"/>
                      <a:pt x="45" y="78"/>
                    </a:cubicBezTo>
                    <a:cubicBezTo>
                      <a:pt x="45" y="78"/>
                      <a:pt x="45" y="76"/>
                      <a:pt x="46" y="75"/>
                    </a:cubicBezTo>
                    <a:cubicBezTo>
                      <a:pt x="47" y="73"/>
                      <a:pt x="48" y="72"/>
                      <a:pt x="48" y="69"/>
                    </a:cubicBezTo>
                    <a:cubicBezTo>
                      <a:pt x="49" y="65"/>
                      <a:pt x="49" y="65"/>
                      <a:pt x="50" y="65"/>
                    </a:cubicBezTo>
                    <a:cubicBezTo>
                      <a:pt x="50" y="65"/>
                      <a:pt x="51" y="64"/>
                      <a:pt x="52" y="65"/>
                    </a:cubicBezTo>
                    <a:cubicBezTo>
                      <a:pt x="52" y="65"/>
                      <a:pt x="53" y="65"/>
                      <a:pt x="53" y="65"/>
                    </a:cubicBezTo>
                    <a:cubicBezTo>
                      <a:pt x="54" y="64"/>
                      <a:pt x="62" y="66"/>
                      <a:pt x="62" y="67"/>
                    </a:cubicBezTo>
                    <a:cubicBezTo>
                      <a:pt x="62" y="68"/>
                      <a:pt x="62" y="70"/>
                      <a:pt x="61" y="72"/>
                    </a:cubicBezTo>
                    <a:cubicBezTo>
                      <a:pt x="60" y="74"/>
                      <a:pt x="59" y="78"/>
                      <a:pt x="59" y="80"/>
                    </a:cubicBezTo>
                    <a:cubicBezTo>
                      <a:pt x="58" y="82"/>
                      <a:pt x="58" y="83"/>
                      <a:pt x="58" y="83"/>
                    </a:cubicBezTo>
                    <a:cubicBezTo>
                      <a:pt x="58" y="83"/>
                      <a:pt x="57" y="84"/>
                      <a:pt x="57" y="84"/>
                    </a:cubicBezTo>
                    <a:cubicBezTo>
                      <a:pt x="57" y="85"/>
                      <a:pt x="56" y="85"/>
                      <a:pt x="54" y="85"/>
                    </a:cubicBezTo>
                    <a:cubicBezTo>
                      <a:pt x="51" y="85"/>
                      <a:pt x="50" y="85"/>
                      <a:pt x="49" y="84"/>
                    </a:cubicBezTo>
                    <a:close/>
                    <a:moveTo>
                      <a:pt x="54" y="81"/>
                    </a:moveTo>
                    <a:cubicBezTo>
                      <a:pt x="54" y="81"/>
                      <a:pt x="55" y="80"/>
                      <a:pt x="55" y="80"/>
                    </a:cubicBezTo>
                    <a:cubicBezTo>
                      <a:pt x="55" y="80"/>
                      <a:pt x="55" y="79"/>
                      <a:pt x="55" y="79"/>
                    </a:cubicBezTo>
                    <a:cubicBezTo>
                      <a:pt x="56" y="79"/>
                      <a:pt x="58" y="71"/>
                      <a:pt x="58" y="70"/>
                    </a:cubicBezTo>
                    <a:cubicBezTo>
                      <a:pt x="57" y="70"/>
                      <a:pt x="57" y="70"/>
                      <a:pt x="56" y="69"/>
                    </a:cubicBezTo>
                    <a:cubicBezTo>
                      <a:pt x="55" y="69"/>
                      <a:pt x="55" y="69"/>
                      <a:pt x="54" y="68"/>
                    </a:cubicBezTo>
                    <a:cubicBezTo>
                      <a:pt x="54" y="68"/>
                      <a:pt x="54" y="68"/>
                      <a:pt x="53" y="69"/>
                    </a:cubicBezTo>
                    <a:cubicBezTo>
                      <a:pt x="52" y="69"/>
                      <a:pt x="52" y="70"/>
                      <a:pt x="51" y="74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1" y="80"/>
                      <a:pt x="52" y="80"/>
                      <a:pt x="54" y="81"/>
                    </a:cubicBezTo>
                    <a:close/>
                    <a:moveTo>
                      <a:pt x="13" y="70"/>
                    </a:moveTo>
                    <a:cubicBezTo>
                      <a:pt x="13" y="69"/>
                      <a:pt x="13" y="68"/>
                      <a:pt x="14" y="63"/>
                    </a:cubicBezTo>
                    <a:cubicBezTo>
                      <a:pt x="16" y="57"/>
                      <a:pt x="16" y="57"/>
                      <a:pt x="17" y="56"/>
                    </a:cubicBezTo>
                    <a:cubicBezTo>
                      <a:pt x="19" y="55"/>
                      <a:pt x="19" y="54"/>
                      <a:pt x="20" y="54"/>
                    </a:cubicBezTo>
                    <a:cubicBezTo>
                      <a:pt x="22" y="55"/>
                      <a:pt x="27" y="57"/>
                      <a:pt x="28" y="59"/>
                    </a:cubicBezTo>
                    <a:cubicBezTo>
                      <a:pt x="29" y="59"/>
                      <a:pt x="29" y="60"/>
                      <a:pt x="29" y="61"/>
                    </a:cubicBezTo>
                    <a:cubicBezTo>
                      <a:pt x="28" y="62"/>
                      <a:pt x="27" y="67"/>
                      <a:pt x="26" y="70"/>
                    </a:cubicBezTo>
                    <a:cubicBezTo>
                      <a:pt x="26" y="72"/>
                      <a:pt x="25" y="72"/>
                      <a:pt x="25" y="73"/>
                    </a:cubicBezTo>
                    <a:cubicBezTo>
                      <a:pt x="24" y="73"/>
                      <a:pt x="20" y="73"/>
                      <a:pt x="18" y="72"/>
                    </a:cubicBezTo>
                    <a:cubicBezTo>
                      <a:pt x="15" y="71"/>
                      <a:pt x="15" y="71"/>
                      <a:pt x="14" y="71"/>
                    </a:cubicBezTo>
                    <a:cubicBezTo>
                      <a:pt x="14" y="71"/>
                      <a:pt x="14" y="70"/>
                      <a:pt x="13" y="70"/>
                    </a:cubicBezTo>
                    <a:close/>
                    <a:moveTo>
                      <a:pt x="23" y="67"/>
                    </a:moveTo>
                    <a:cubicBezTo>
                      <a:pt x="23" y="66"/>
                      <a:pt x="24" y="63"/>
                      <a:pt x="24" y="62"/>
                    </a:cubicBezTo>
                    <a:cubicBezTo>
                      <a:pt x="24" y="62"/>
                      <a:pt x="22" y="60"/>
                      <a:pt x="20" y="59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7" y="64"/>
                      <a:pt x="17" y="65"/>
                      <a:pt x="17" y="66"/>
                    </a:cubicBezTo>
                    <a:cubicBezTo>
                      <a:pt x="18" y="66"/>
                      <a:pt x="19" y="67"/>
                      <a:pt x="21" y="68"/>
                    </a:cubicBezTo>
                    <a:cubicBezTo>
                      <a:pt x="22" y="68"/>
                      <a:pt x="22" y="68"/>
                      <a:pt x="23" y="67"/>
                    </a:cubicBezTo>
                    <a:close/>
                    <a:moveTo>
                      <a:pt x="29" y="76"/>
                    </a:moveTo>
                    <a:cubicBezTo>
                      <a:pt x="29" y="75"/>
                      <a:pt x="30" y="73"/>
                      <a:pt x="30" y="71"/>
                    </a:cubicBezTo>
                    <a:cubicBezTo>
                      <a:pt x="30" y="69"/>
                      <a:pt x="31" y="67"/>
                      <a:pt x="31" y="65"/>
                    </a:cubicBezTo>
                    <a:cubicBezTo>
                      <a:pt x="32" y="62"/>
                      <a:pt x="32" y="62"/>
                      <a:pt x="33" y="61"/>
                    </a:cubicBezTo>
                    <a:cubicBezTo>
                      <a:pt x="35" y="59"/>
                      <a:pt x="35" y="59"/>
                      <a:pt x="38" y="60"/>
                    </a:cubicBezTo>
                    <a:cubicBezTo>
                      <a:pt x="42" y="61"/>
                      <a:pt x="43" y="62"/>
                      <a:pt x="43" y="62"/>
                    </a:cubicBezTo>
                    <a:cubicBezTo>
                      <a:pt x="43" y="63"/>
                      <a:pt x="43" y="63"/>
                      <a:pt x="44" y="63"/>
                    </a:cubicBezTo>
                    <a:cubicBezTo>
                      <a:pt x="44" y="63"/>
                      <a:pt x="45" y="64"/>
                      <a:pt x="45" y="64"/>
                    </a:cubicBezTo>
                    <a:cubicBezTo>
                      <a:pt x="46" y="65"/>
                      <a:pt x="45" y="70"/>
                      <a:pt x="44" y="70"/>
                    </a:cubicBezTo>
                    <a:cubicBezTo>
                      <a:pt x="44" y="70"/>
                      <a:pt x="44" y="71"/>
                      <a:pt x="44" y="72"/>
                    </a:cubicBezTo>
                    <a:cubicBezTo>
                      <a:pt x="44" y="74"/>
                      <a:pt x="43" y="77"/>
                      <a:pt x="42" y="78"/>
                    </a:cubicBezTo>
                    <a:cubicBezTo>
                      <a:pt x="42" y="79"/>
                      <a:pt x="41" y="78"/>
                      <a:pt x="40" y="78"/>
                    </a:cubicBezTo>
                    <a:cubicBezTo>
                      <a:pt x="38" y="77"/>
                      <a:pt x="37" y="77"/>
                      <a:pt x="36" y="77"/>
                    </a:cubicBezTo>
                    <a:cubicBezTo>
                      <a:pt x="35" y="77"/>
                      <a:pt x="34" y="77"/>
                      <a:pt x="34" y="77"/>
                    </a:cubicBezTo>
                    <a:cubicBezTo>
                      <a:pt x="34" y="76"/>
                      <a:pt x="33" y="76"/>
                      <a:pt x="33" y="76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2" y="76"/>
                      <a:pt x="31" y="76"/>
                      <a:pt x="31" y="76"/>
                    </a:cubicBezTo>
                    <a:cubicBezTo>
                      <a:pt x="30" y="77"/>
                      <a:pt x="30" y="77"/>
                      <a:pt x="29" y="76"/>
                    </a:cubicBezTo>
                    <a:close/>
                    <a:moveTo>
                      <a:pt x="40" y="73"/>
                    </a:moveTo>
                    <a:cubicBezTo>
                      <a:pt x="40" y="72"/>
                      <a:pt x="40" y="72"/>
                      <a:pt x="41" y="70"/>
                    </a:cubicBezTo>
                    <a:cubicBezTo>
                      <a:pt x="42" y="67"/>
                      <a:pt x="42" y="66"/>
                      <a:pt x="38" y="65"/>
                    </a:cubicBezTo>
                    <a:cubicBezTo>
                      <a:pt x="35" y="63"/>
                      <a:pt x="35" y="64"/>
                      <a:pt x="34" y="69"/>
                    </a:cubicBezTo>
                    <a:cubicBezTo>
                      <a:pt x="34" y="71"/>
                      <a:pt x="34" y="71"/>
                      <a:pt x="37" y="72"/>
                    </a:cubicBezTo>
                    <a:cubicBezTo>
                      <a:pt x="38" y="72"/>
                      <a:pt x="39" y="73"/>
                      <a:pt x="40" y="73"/>
                    </a:cubicBezTo>
                    <a:close/>
                    <a:moveTo>
                      <a:pt x="34" y="54"/>
                    </a:moveTo>
                    <a:cubicBezTo>
                      <a:pt x="34" y="54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3"/>
                    </a:cubicBezTo>
                    <a:cubicBezTo>
                      <a:pt x="33" y="52"/>
                      <a:pt x="33" y="52"/>
                      <a:pt x="34" y="51"/>
                    </a:cubicBezTo>
                    <a:cubicBezTo>
                      <a:pt x="34" y="50"/>
                      <a:pt x="36" y="44"/>
                      <a:pt x="36" y="43"/>
                    </a:cubicBezTo>
                    <a:cubicBezTo>
                      <a:pt x="36" y="43"/>
                      <a:pt x="38" y="40"/>
                      <a:pt x="39" y="40"/>
                    </a:cubicBezTo>
                    <a:cubicBezTo>
                      <a:pt x="39" y="40"/>
                      <a:pt x="40" y="40"/>
                      <a:pt x="40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40"/>
                      <a:pt x="43" y="40"/>
                      <a:pt x="44" y="41"/>
                    </a:cubicBezTo>
                    <a:cubicBezTo>
                      <a:pt x="46" y="41"/>
                      <a:pt x="47" y="42"/>
                      <a:pt x="48" y="42"/>
                    </a:cubicBezTo>
                    <a:cubicBezTo>
                      <a:pt x="50" y="41"/>
                      <a:pt x="50" y="42"/>
                      <a:pt x="50" y="45"/>
                    </a:cubicBezTo>
                    <a:cubicBezTo>
                      <a:pt x="49" y="47"/>
                      <a:pt x="49" y="48"/>
                      <a:pt x="49" y="49"/>
                    </a:cubicBezTo>
                    <a:cubicBezTo>
                      <a:pt x="48" y="49"/>
                      <a:pt x="47" y="51"/>
                      <a:pt x="47" y="52"/>
                    </a:cubicBezTo>
                    <a:cubicBezTo>
                      <a:pt x="45" y="56"/>
                      <a:pt x="45" y="57"/>
                      <a:pt x="44" y="58"/>
                    </a:cubicBezTo>
                    <a:cubicBezTo>
                      <a:pt x="44" y="58"/>
                      <a:pt x="43" y="58"/>
                      <a:pt x="43" y="58"/>
                    </a:cubicBezTo>
                    <a:cubicBezTo>
                      <a:pt x="43" y="58"/>
                      <a:pt x="42" y="57"/>
                      <a:pt x="42" y="58"/>
                    </a:cubicBezTo>
                    <a:cubicBezTo>
                      <a:pt x="41" y="58"/>
                      <a:pt x="33" y="55"/>
                      <a:pt x="34" y="54"/>
                    </a:cubicBezTo>
                    <a:close/>
                    <a:moveTo>
                      <a:pt x="40" y="52"/>
                    </a:moveTo>
                    <a:cubicBezTo>
                      <a:pt x="41" y="52"/>
                      <a:pt x="41" y="51"/>
                      <a:pt x="42" y="50"/>
                    </a:cubicBezTo>
                    <a:cubicBezTo>
                      <a:pt x="42" y="50"/>
                      <a:pt x="43" y="49"/>
                      <a:pt x="43" y="49"/>
                    </a:cubicBezTo>
                    <a:cubicBezTo>
                      <a:pt x="43" y="49"/>
                      <a:pt x="43" y="49"/>
                      <a:pt x="44" y="48"/>
                    </a:cubicBezTo>
                    <a:cubicBezTo>
                      <a:pt x="45" y="47"/>
                      <a:pt x="44" y="45"/>
                      <a:pt x="43" y="46"/>
                    </a:cubicBezTo>
                    <a:cubicBezTo>
                      <a:pt x="43" y="46"/>
                      <a:pt x="42" y="45"/>
                      <a:pt x="41" y="44"/>
                    </a:cubicBezTo>
                    <a:cubicBezTo>
                      <a:pt x="40" y="43"/>
                      <a:pt x="40" y="43"/>
                      <a:pt x="40" y="44"/>
                    </a:cubicBezTo>
                    <a:cubicBezTo>
                      <a:pt x="39" y="44"/>
                      <a:pt x="39" y="45"/>
                      <a:pt x="38" y="48"/>
                    </a:cubicBezTo>
                    <a:cubicBezTo>
                      <a:pt x="38" y="49"/>
                      <a:pt x="38" y="51"/>
                      <a:pt x="38" y="51"/>
                    </a:cubicBezTo>
                    <a:cubicBezTo>
                      <a:pt x="38" y="52"/>
                      <a:pt x="39" y="52"/>
                      <a:pt x="40" y="52"/>
                    </a:cubicBezTo>
                    <a:close/>
                    <a:moveTo>
                      <a:pt x="21" y="49"/>
                    </a:moveTo>
                    <a:cubicBezTo>
                      <a:pt x="20" y="48"/>
                      <a:pt x="20" y="46"/>
                      <a:pt x="22" y="40"/>
                    </a:cubicBezTo>
                    <a:cubicBezTo>
                      <a:pt x="24" y="35"/>
                      <a:pt x="25" y="34"/>
                      <a:pt x="25" y="34"/>
                    </a:cubicBezTo>
                    <a:cubicBezTo>
                      <a:pt x="25" y="34"/>
                      <a:pt x="26" y="34"/>
                      <a:pt x="26" y="34"/>
                    </a:cubicBezTo>
                    <a:cubicBezTo>
                      <a:pt x="28" y="34"/>
                      <a:pt x="33" y="37"/>
                      <a:pt x="34" y="37"/>
                    </a:cubicBezTo>
                    <a:cubicBezTo>
                      <a:pt x="35" y="38"/>
                      <a:pt x="34" y="40"/>
                      <a:pt x="34" y="42"/>
                    </a:cubicBezTo>
                    <a:cubicBezTo>
                      <a:pt x="33" y="43"/>
                      <a:pt x="33" y="45"/>
                      <a:pt x="32" y="47"/>
                    </a:cubicBezTo>
                    <a:cubicBezTo>
                      <a:pt x="31" y="50"/>
                      <a:pt x="30" y="52"/>
                      <a:pt x="30" y="52"/>
                    </a:cubicBezTo>
                    <a:cubicBezTo>
                      <a:pt x="30" y="52"/>
                      <a:pt x="28" y="52"/>
                      <a:pt x="26" y="51"/>
                    </a:cubicBezTo>
                    <a:cubicBezTo>
                      <a:pt x="25" y="50"/>
                      <a:pt x="23" y="50"/>
                      <a:pt x="23" y="50"/>
                    </a:cubicBezTo>
                    <a:cubicBezTo>
                      <a:pt x="23" y="50"/>
                      <a:pt x="21" y="50"/>
                      <a:pt x="21" y="49"/>
                    </a:cubicBezTo>
                    <a:close/>
                    <a:moveTo>
                      <a:pt x="30" y="44"/>
                    </a:moveTo>
                    <a:cubicBezTo>
                      <a:pt x="31" y="40"/>
                      <a:pt x="31" y="40"/>
                      <a:pt x="28" y="39"/>
                    </a:cubicBezTo>
                    <a:cubicBezTo>
                      <a:pt x="27" y="38"/>
                      <a:pt x="26" y="39"/>
                      <a:pt x="25" y="43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9" y="48"/>
                      <a:pt x="29" y="48"/>
                      <a:pt x="29" y="48"/>
                    </a:cubicBezTo>
                    <a:lnTo>
                      <a:pt x="30" y="44"/>
                    </a:lnTo>
                    <a:close/>
                    <a:moveTo>
                      <a:pt x="54" y="62"/>
                    </a:moveTo>
                    <a:cubicBezTo>
                      <a:pt x="53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1" y="60"/>
                    </a:cubicBezTo>
                    <a:cubicBezTo>
                      <a:pt x="49" y="60"/>
                      <a:pt x="49" y="59"/>
                      <a:pt x="52" y="53"/>
                    </a:cubicBezTo>
                    <a:cubicBezTo>
                      <a:pt x="52" y="52"/>
                      <a:pt x="52" y="52"/>
                      <a:pt x="52" y="51"/>
                    </a:cubicBezTo>
                    <a:cubicBezTo>
                      <a:pt x="52" y="48"/>
                      <a:pt x="53" y="45"/>
                      <a:pt x="53" y="44"/>
                    </a:cubicBezTo>
                    <a:cubicBezTo>
                      <a:pt x="54" y="44"/>
                      <a:pt x="54" y="43"/>
                      <a:pt x="55" y="44"/>
                    </a:cubicBezTo>
                    <a:cubicBezTo>
                      <a:pt x="57" y="44"/>
                      <a:pt x="65" y="48"/>
                      <a:pt x="66" y="48"/>
                    </a:cubicBezTo>
                    <a:cubicBezTo>
                      <a:pt x="66" y="49"/>
                      <a:pt x="66" y="50"/>
                      <a:pt x="64" y="56"/>
                    </a:cubicBezTo>
                    <a:cubicBezTo>
                      <a:pt x="63" y="59"/>
                      <a:pt x="62" y="61"/>
                      <a:pt x="62" y="62"/>
                    </a:cubicBezTo>
                    <a:cubicBezTo>
                      <a:pt x="61" y="64"/>
                      <a:pt x="58" y="64"/>
                      <a:pt x="54" y="62"/>
                    </a:cubicBezTo>
                    <a:close/>
                    <a:moveTo>
                      <a:pt x="59" y="57"/>
                    </a:moveTo>
                    <a:cubicBezTo>
                      <a:pt x="60" y="57"/>
                      <a:pt x="60" y="56"/>
                      <a:pt x="60" y="56"/>
                    </a:cubicBezTo>
                    <a:cubicBezTo>
                      <a:pt x="61" y="56"/>
                      <a:pt x="61" y="56"/>
                      <a:pt x="61" y="55"/>
                    </a:cubicBezTo>
                    <a:cubicBezTo>
                      <a:pt x="60" y="54"/>
                      <a:pt x="61" y="54"/>
                      <a:pt x="61" y="54"/>
                    </a:cubicBezTo>
                    <a:cubicBezTo>
                      <a:pt x="61" y="53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5"/>
                      <a:pt x="61" y="54"/>
                      <a:pt x="62" y="53"/>
                    </a:cubicBezTo>
                    <a:cubicBezTo>
                      <a:pt x="62" y="52"/>
                      <a:pt x="62" y="51"/>
                      <a:pt x="61" y="51"/>
                    </a:cubicBezTo>
                    <a:cubicBezTo>
                      <a:pt x="60" y="50"/>
                      <a:pt x="59" y="49"/>
                      <a:pt x="58" y="49"/>
                    </a:cubicBezTo>
                    <a:cubicBezTo>
                      <a:pt x="58" y="49"/>
                      <a:pt x="57" y="49"/>
                      <a:pt x="57" y="48"/>
                    </a:cubicBezTo>
                    <a:cubicBezTo>
                      <a:pt x="57" y="48"/>
                      <a:pt x="57" y="48"/>
                      <a:pt x="56" y="48"/>
                    </a:cubicBezTo>
                    <a:cubicBezTo>
                      <a:pt x="56" y="48"/>
                      <a:pt x="55" y="49"/>
                      <a:pt x="55" y="52"/>
                    </a:cubicBezTo>
                    <a:cubicBezTo>
                      <a:pt x="54" y="54"/>
                      <a:pt x="54" y="56"/>
                      <a:pt x="54" y="56"/>
                    </a:cubicBezTo>
                    <a:cubicBezTo>
                      <a:pt x="54" y="57"/>
                      <a:pt x="55" y="57"/>
                      <a:pt x="56" y="58"/>
                    </a:cubicBezTo>
                    <a:cubicBezTo>
                      <a:pt x="59" y="59"/>
                      <a:pt x="59" y="59"/>
                      <a:pt x="59" y="57"/>
                    </a:cubicBezTo>
                    <a:close/>
                    <a:moveTo>
                      <a:pt x="63" y="40"/>
                    </a:moveTo>
                    <a:cubicBezTo>
                      <a:pt x="61" y="39"/>
                      <a:pt x="60" y="38"/>
                      <a:pt x="60" y="38"/>
                    </a:cubicBezTo>
                    <a:cubicBezTo>
                      <a:pt x="60" y="38"/>
                      <a:pt x="58" y="36"/>
                      <a:pt x="55" y="35"/>
                    </a:cubicBezTo>
                    <a:cubicBezTo>
                      <a:pt x="53" y="34"/>
                      <a:pt x="50" y="33"/>
                      <a:pt x="49" y="33"/>
                    </a:cubicBezTo>
                    <a:cubicBezTo>
                      <a:pt x="49" y="32"/>
                      <a:pt x="45" y="31"/>
                      <a:pt x="42" y="30"/>
                    </a:cubicBezTo>
                    <a:cubicBezTo>
                      <a:pt x="39" y="28"/>
                      <a:pt x="35" y="27"/>
                      <a:pt x="34" y="26"/>
                    </a:cubicBezTo>
                    <a:cubicBezTo>
                      <a:pt x="33" y="26"/>
                      <a:pt x="31" y="25"/>
                      <a:pt x="30" y="24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6" y="21"/>
                      <a:pt x="27" y="20"/>
                      <a:pt x="28" y="16"/>
                    </a:cubicBezTo>
                    <a:cubicBezTo>
                      <a:pt x="30" y="10"/>
                      <a:pt x="30" y="9"/>
                      <a:pt x="33" y="11"/>
                    </a:cubicBezTo>
                    <a:cubicBezTo>
                      <a:pt x="34" y="11"/>
                      <a:pt x="36" y="11"/>
                      <a:pt x="37" y="11"/>
                    </a:cubicBezTo>
                    <a:cubicBezTo>
                      <a:pt x="38" y="11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9" y="12"/>
                    </a:cubicBezTo>
                    <a:cubicBezTo>
                      <a:pt x="39" y="12"/>
                      <a:pt x="49" y="16"/>
                      <a:pt x="51" y="17"/>
                    </a:cubicBezTo>
                    <a:cubicBezTo>
                      <a:pt x="52" y="17"/>
                      <a:pt x="54" y="19"/>
                      <a:pt x="56" y="19"/>
                    </a:cubicBezTo>
                    <a:cubicBezTo>
                      <a:pt x="58" y="20"/>
                      <a:pt x="60" y="21"/>
                      <a:pt x="61" y="22"/>
                    </a:cubicBezTo>
                    <a:cubicBezTo>
                      <a:pt x="62" y="22"/>
                      <a:pt x="64" y="24"/>
                      <a:pt x="66" y="24"/>
                    </a:cubicBezTo>
                    <a:cubicBezTo>
                      <a:pt x="69" y="25"/>
                      <a:pt x="72" y="27"/>
                      <a:pt x="73" y="28"/>
                    </a:cubicBezTo>
                    <a:cubicBezTo>
                      <a:pt x="73" y="28"/>
                      <a:pt x="69" y="40"/>
                      <a:pt x="68" y="41"/>
                    </a:cubicBezTo>
                    <a:cubicBezTo>
                      <a:pt x="67" y="42"/>
                      <a:pt x="67" y="42"/>
                      <a:pt x="63" y="40"/>
                    </a:cubicBezTo>
                    <a:close/>
                    <a:moveTo>
                      <a:pt x="68" y="34"/>
                    </a:moveTo>
                    <a:cubicBezTo>
                      <a:pt x="68" y="32"/>
                      <a:pt x="68" y="30"/>
                      <a:pt x="68" y="30"/>
                    </a:cubicBezTo>
                    <a:cubicBezTo>
                      <a:pt x="69" y="30"/>
                      <a:pt x="68" y="30"/>
                      <a:pt x="66" y="29"/>
                    </a:cubicBezTo>
                    <a:cubicBezTo>
                      <a:pt x="63" y="29"/>
                      <a:pt x="63" y="29"/>
                      <a:pt x="62" y="28"/>
                    </a:cubicBezTo>
                    <a:cubicBezTo>
                      <a:pt x="62" y="26"/>
                      <a:pt x="61" y="26"/>
                      <a:pt x="58" y="25"/>
                    </a:cubicBezTo>
                    <a:cubicBezTo>
                      <a:pt x="54" y="23"/>
                      <a:pt x="48" y="20"/>
                      <a:pt x="46" y="19"/>
                    </a:cubicBezTo>
                    <a:cubicBezTo>
                      <a:pt x="44" y="18"/>
                      <a:pt x="40" y="16"/>
                      <a:pt x="36" y="16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3" y="21"/>
                      <a:pt x="34" y="22"/>
                      <a:pt x="34" y="22"/>
                    </a:cubicBezTo>
                    <a:cubicBezTo>
                      <a:pt x="34" y="22"/>
                      <a:pt x="39" y="24"/>
                      <a:pt x="44" y="26"/>
                    </a:cubicBezTo>
                    <a:cubicBezTo>
                      <a:pt x="55" y="30"/>
                      <a:pt x="65" y="34"/>
                      <a:pt x="66" y="35"/>
                    </a:cubicBezTo>
                    <a:cubicBezTo>
                      <a:pt x="66" y="35"/>
                      <a:pt x="66" y="36"/>
                      <a:pt x="66" y="36"/>
                    </a:cubicBezTo>
                    <a:cubicBezTo>
                      <a:pt x="67" y="37"/>
                      <a:pt x="67" y="36"/>
                      <a:pt x="6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905"/>
              <p:cNvSpPr>
                <a:spLocks noEditPoints="1"/>
              </p:cNvSpPr>
              <p:nvPr/>
            </p:nvSpPr>
            <p:spPr bwMode="auto">
              <a:xfrm>
                <a:off x="410" y="1298"/>
                <a:ext cx="45" cy="118"/>
              </a:xfrm>
              <a:custGeom>
                <a:avLst/>
                <a:gdLst>
                  <a:gd name="T0" fmla="*/ 60 w 60"/>
                  <a:gd name="T1" fmla="*/ 6 h 154"/>
                  <a:gd name="T2" fmla="*/ 56 w 60"/>
                  <a:gd name="T3" fmla="*/ 20 h 154"/>
                  <a:gd name="T4" fmla="*/ 54 w 60"/>
                  <a:gd name="T5" fmla="*/ 31 h 154"/>
                  <a:gd name="T6" fmla="*/ 51 w 60"/>
                  <a:gd name="T7" fmla="*/ 44 h 154"/>
                  <a:gd name="T8" fmla="*/ 49 w 60"/>
                  <a:gd name="T9" fmla="*/ 53 h 154"/>
                  <a:gd name="T10" fmla="*/ 47 w 60"/>
                  <a:gd name="T11" fmla="*/ 58 h 154"/>
                  <a:gd name="T12" fmla="*/ 44 w 60"/>
                  <a:gd name="T13" fmla="*/ 70 h 154"/>
                  <a:gd name="T14" fmla="*/ 40 w 60"/>
                  <a:gd name="T15" fmla="*/ 85 h 154"/>
                  <a:gd name="T16" fmla="*/ 38 w 60"/>
                  <a:gd name="T17" fmla="*/ 98 h 154"/>
                  <a:gd name="T18" fmla="*/ 35 w 60"/>
                  <a:gd name="T19" fmla="*/ 108 h 154"/>
                  <a:gd name="T20" fmla="*/ 31 w 60"/>
                  <a:gd name="T21" fmla="*/ 125 h 154"/>
                  <a:gd name="T22" fmla="*/ 30 w 60"/>
                  <a:gd name="T23" fmla="*/ 139 h 154"/>
                  <a:gd name="T24" fmla="*/ 26 w 60"/>
                  <a:gd name="T25" fmla="*/ 154 h 154"/>
                  <a:gd name="T26" fmla="*/ 15 w 60"/>
                  <a:gd name="T27" fmla="*/ 152 h 154"/>
                  <a:gd name="T28" fmla="*/ 5 w 60"/>
                  <a:gd name="T29" fmla="*/ 152 h 154"/>
                  <a:gd name="T30" fmla="*/ 3 w 60"/>
                  <a:gd name="T31" fmla="*/ 144 h 154"/>
                  <a:gd name="T32" fmla="*/ 5 w 60"/>
                  <a:gd name="T33" fmla="*/ 132 h 154"/>
                  <a:gd name="T34" fmla="*/ 9 w 60"/>
                  <a:gd name="T35" fmla="*/ 113 h 154"/>
                  <a:gd name="T36" fmla="*/ 16 w 60"/>
                  <a:gd name="T37" fmla="*/ 85 h 154"/>
                  <a:gd name="T38" fmla="*/ 21 w 60"/>
                  <a:gd name="T39" fmla="*/ 62 h 154"/>
                  <a:gd name="T40" fmla="*/ 25 w 60"/>
                  <a:gd name="T41" fmla="*/ 39 h 154"/>
                  <a:gd name="T42" fmla="*/ 31 w 60"/>
                  <a:gd name="T43" fmla="*/ 16 h 154"/>
                  <a:gd name="T44" fmla="*/ 38 w 60"/>
                  <a:gd name="T45" fmla="*/ 0 h 154"/>
                  <a:gd name="T46" fmla="*/ 31 w 60"/>
                  <a:gd name="T47" fmla="*/ 23 h 154"/>
                  <a:gd name="T48" fmla="*/ 28 w 60"/>
                  <a:gd name="T49" fmla="*/ 46 h 154"/>
                  <a:gd name="T50" fmla="*/ 23 w 60"/>
                  <a:gd name="T51" fmla="*/ 71 h 154"/>
                  <a:gd name="T52" fmla="*/ 19 w 60"/>
                  <a:gd name="T53" fmla="*/ 85 h 154"/>
                  <a:gd name="T54" fmla="*/ 12 w 60"/>
                  <a:gd name="T55" fmla="*/ 118 h 154"/>
                  <a:gd name="T56" fmla="*/ 10 w 60"/>
                  <a:gd name="T57" fmla="*/ 128 h 154"/>
                  <a:gd name="T58" fmla="*/ 9 w 60"/>
                  <a:gd name="T59" fmla="*/ 136 h 154"/>
                  <a:gd name="T60" fmla="*/ 12 w 60"/>
                  <a:gd name="T61" fmla="*/ 149 h 154"/>
                  <a:gd name="T62" fmla="*/ 17 w 60"/>
                  <a:gd name="T63" fmla="*/ 147 h 154"/>
                  <a:gd name="T64" fmla="*/ 22 w 60"/>
                  <a:gd name="T65" fmla="*/ 141 h 154"/>
                  <a:gd name="T66" fmla="*/ 25 w 60"/>
                  <a:gd name="T67" fmla="*/ 136 h 154"/>
                  <a:gd name="T68" fmla="*/ 25 w 60"/>
                  <a:gd name="T69" fmla="*/ 132 h 154"/>
                  <a:gd name="T70" fmla="*/ 22 w 60"/>
                  <a:gd name="T71" fmla="*/ 127 h 154"/>
                  <a:gd name="T72" fmla="*/ 26 w 60"/>
                  <a:gd name="T73" fmla="*/ 125 h 154"/>
                  <a:gd name="T74" fmla="*/ 18 w 60"/>
                  <a:gd name="T75" fmla="*/ 115 h 154"/>
                  <a:gd name="T76" fmla="*/ 23 w 60"/>
                  <a:gd name="T77" fmla="*/ 115 h 154"/>
                  <a:gd name="T78" fmla="*/ 24 w 60"/>
                  <a:gd name="T79" fmla="*/ 111 h 154"/>
                  <a:gd name="T80" fmla="*/ 27 w 60"/>
                  <a:gd name="T81" fmla="*/ 108 h 154"/>
                  <a:gd name="T82" fmla="*/ 33 w 60"/>
                  <a:gd name="T83" fmla="*/ 104 h 154"/>
                  <a:gd name="T84" fmla="*/ 32 w 60"/>
                  <a:gd name="T85" fmla="*/ 99 h 154"/>
                  <a:gd name="T86" fmla="*/ 31 w 60"/>
                  <a:gd name="T87" fmla="*/ 93 h 154"/>
                  <a:gd name="T88" fmla="*/ 24 w 60"/>
                  <a:gd name="T89" fmla="*/ 86 h 154"/>
                  <a:gd name="T90" fmla="*/ 37 w 60"/>
                  <a:gd name="T91" fmla="*/ 82 h 154"/>
                  <a:gd name="T92" fmla="*/ 39 w 60"/>
                  <a:gd name="T93" fmla="*/ 79 h 154"/>
                  <a:gd name="T94" fmla="*/ 41 w 60"/>
                  <a:gd name="T95" fmla="*/ 71 h 154"/>
                  <a:gd name="T96" fmla="*/ 35 w 60"/>
                  <a:gd name="T97" fmla="*/ 67 h 154"/>
                  <a:gd name="T98" fmla="*/ 38 w 60"/>
                  <a:gd name="T99" fmla="*/ 65 h 154"/>
                  <a:gd name="T100" fmla="*/ 42 w 60"/>
                  <a:gd name="T101" fmla="*/ 60 h 154"/>
                  <a:gd name="T102" fmla="*/ 45 w 60"/>
                  <a:gd name="T103" fmla="*/ 55 h 154"/>
                  <a:gd name="T104" fmla="*/ 46 w 60"/>
                  <a:gd name="T105" fmla="*/ 50 h 154"/>
                  <a:gd name="T106" fmla="*/ 47 w 60"/>
                  <a:gd name="T107" fmla="*/ 43 h 154"/>
                  <a:gd name="T108" fmla="*/ 41 w 60"/>
                  <a:gd name="T109" fmla="*/ 38 h 154"/>
                  <a:gd name="T110" fmla="*/ 42 w 60"/>
                  <a:gd name="T111" fmla="*/ 31 h 154"/>
                  <a:gd name="T112" fmla="*/ 39 w 60"/>
                  <a:gd name="T113" fmla="*/ 25 h 154"/>
                  <a:gd name="T114" fmla="*/ 46 w 60"/>
                  <a:gd name="T115" fmla="*/ 23 h 154"/>
                  <a:gd name="T116" fmla="*/ 51 w 60"/>
                  <a:gd name="T117" fmla="*/ 18 h 154"/>
                  <a:gd name="T118" fmla="*/ 54 w 60"/>
                  <a:gd name="T119" fmla="*/ 13 h 154"/>
                  <a:gd name="T120" fmla="*/ 56 w 60"/>
                  <a:gd name="T121" fmla="*/ 8 h 154"/>
                  <a:gd name="T122" fmla="*/ 42 w 60"/>
                  <a:gd name="T123" fmla="*/ 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" h="154">
                    <a:moveTo>
                      <a:pt x="38" y="0"/>
                    </a:moveTo>
                    <a:cubicBezTo>
                      <a:pt x="40" y="0"/>
                      <a:pt x="47" y="1"/>
                      <a:pt x="48" y="2"/>
                    </a:cubicBezTo>
                    <a:cubicBezTo>
                      <a:pt x="48" y="2"/>
                      <a:pt x="49" y="2"/>
                      <a:pt x="53" y="2"/>
                    </a:cubicBezTo>
                    <a:cubicBezTo>
                      <a:pt x="55" y="2"/>
                      <a:pt x="57" y="2"/>
                      <a:pt x="57" y="2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60" y="5"/>
                      <a:pt x="60" y="6"/>
                    </a:cubicBezTo>
                    <a:cubicBezTo>
                      <a:pt x="60" y="7"/>
                      <a:pt x="59" y="8"/>
                      <a:pt x="59" y="8"/>
                    </a:cubicBezTo>
                    <a:cubicBezTo>
                      <a:pt x="59" y="8"/>
                      <a:pt x="58" y="11"/>
                      <a:pt x="58" y="12"/>
                    </a:cubicBezTo>
                    <a:cubicBezTo>
                      <a:pt x="59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3"/>
                      <a:pt x="58" y="13"/>
                      <a:pt x="57" y="14"/>
                    </a:cubicBezTo>
                    <a:cubicBezTo>
                      <a:pt x="57" y="15"/>
                      <a:pt x="57" y="16"/>
                      <a:pt x="57" y="17"/>
                    </a:cubicBezTo>
                    <a:cubicBezTo>
                      <a:pt x="57" y="17"/>
                      <a:pt x="57" y="19"/>
                      <a:pt x="56" y="20"/>
                    </a:cubicBezTo>
                    <a:cubicBezTo>
                      <a:pt x="56" y="22"/>
                      <a:pt x="55" y="23"/>
                      <a:pt x="55" y="24"/>
                    </a:cubicBezTo>
                    <a:cubicBezTo>
                      <a:pt x="55" y="24"/>
                      <a:pt x="55" y="25"/>
                      <a:pt x="55" y="25"/>
                    </a:cubicBezTo>
                    <a:cubicBezTo>
                      <a:pt x="55" y="26"/>
                      <a:pt x="55" y="26"/>
                      <a:pt x="55" y="27"/>
                    </a:cubicBezTo>
                    <a:cubicBezTo>
                      <a:pt x="55" y="27"/>
                      <a:pt x="55" y="27"/>
                      <a:pt x="55" y="28"/>
                    </a:cubicBezTo>
                    <a:cubicBezTo>
                      <a:pt x="55" y="28"/>
                      <a:pt x="55" y="29"/>
                      <a:pt x="55" y="29"/>
                    </a:cubicBezTo>
                    <a:cubicBezTo>
                      <a:pt x="55" y="29"/>
                      <a:pt x="55" y="30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4" y="31"/>
                      <a:pt x="53" y="33"/>
                      <a:pt x="53" y="33"/>
                    </a:cubicBezTo>
                    <a:cubicBezTo>
                      <a:pt x="53" y="34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8"/>
                    </a:cubicBezTo>
                    <a:cubicBezTo>
                      <a:pt x="52" y="38"/>
                      <a:pt x="51" y="38"/>
                      <a:pt x="52" y="39"/>
                    </a:cubicBezTo>
                    <a:cubicBezTo>
                      <a:pt x="52" y="39"/>
                      <a:pt x="51" y="40"/>
                      <a:pt x="51" y="40"/>
                    </a:cubicBezTo>
                    <a:cubicBezTo>
                      <a:pt x="51" y="40"/>
                      <a:pt x="51" y="42"/>
                      <a:pt x="51" y="43"/>
                    </a:cubicBezTo>
                    <a:cubicBezTo>
                      <a:pt x="51" y="44"/>
                      <a:pt x="51" y="45"/>
                      <a:pt x="51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1" y="45"/>
                      <a:pt x="51" y="45"/>
                      <a:pt x="50" y="46"/>
                    </a:cubicBezTo>
                    <a:cubicBezTo>
                      <a:pt x="50" y="47"/>
                      <a:pt x="49" y="49"/>
                      <a:pt x="49" y="49"/>
                    </a:cubicBezTo>
                    <a:cubicBezTo>
                      <a:pt x="49" y="49"/>
                      <a:pt x="49" y="50"/>
                      <a:pt x="49" y="50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8" y="51"/>
                      <a:pt x="48" y="51"/>
                      <a:pt x="48" y="52"/>
                    </a:cubicBezTo>
                    <a:cubicBezTo>
                      <a:pt x="48" y="52"/>
                      <a:pt x="49" y="53"/>
                      <a:pt x="49" y="53"/>
                    </a:cubicBezTo>
                    <a:cubicBezTo>
                      <a:pt x="49" y="53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5"/>
                    </a:cubicBezTo>
                    <a:cubicBezTo>
                      <a:pt x="48" y="56"/>
                      <a:pt x="48" y="57"/>
                      <a:pt x="47" y="56"/>
                    </a:cubicBezTo>
                    <a:cubicBezTo>
                      <a:pt x="47" y="55"/>
                      <a:pt x="47" y="55"/>
                      <a:pt x="47" y="56"/>
                    </a:cubicBezTo>
                    <a:cubicBezTo>
                      <a:pt x="47" y="56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8" y="59"/>
                      <a:pt x="48" y="59"/>
                      <a:pt x="47" y="59"/>
                    </a:cubicBezTo>
                    <a:cubicBezTo>
                      <a:pt x="47" y="59"/>
                      <a:pt x="47" y="60"/>
                      <a:pt x="47" y="6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2"/>
                      <a:pt x="46" y="63"/>
                    </a:cubicBezTo>
                    <a:cubicBezTo>
                      <a:pt x="46" y="65"/>
                      <a:pt x="46" y="66"/>
                      <a:pt x="45" y="66"/>
                    </a:cubicBezTo>
                    <a:cubicBezTo>
                      <a:pt x="45" y="66"/>
                      <a:pt x="45" y="67"/>
                      <a:pt x="45" y="68"/>
                    </a:cubicBezTo>
                    <a:cubicBezTo>
                      <a:pt x="45" y="69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1"/>
                      <a:pt x="43" y="74"/>
                      <a:pt x="43" y="74"/>
                    </a:cubicBezTo>
                    <a:cubicBezTo>
                      <a:pt x="43" y="74"/>
                      <a:pt x="42" y="75"/>
                      <a:pt x="43" y="75"/>
                    </a:cubicBezTo>
                    <a:cubicBezTo>
                      <a:pt x="43" y="75"/>
                      <a:pt x="43" y="76"/>
                      <a:pt x="42" y="78"/>
                    </a:cubicBezTo>
                    <a:cubicBezTo>
                      <a:pt x="42" y="79"/>
                      <a:pt x="42" y="80"/>
                      <a:pt x="42" y="80"/>
                    </a:cubicBezTo>
                    <a:cubicBezTo>
                      <a:pt x="42" y="81"/>
                      <a:pt x="41" y="84"/>
                      <a:pt x="41" y="84"/>
                    </a:cubicBezTo>
                    <a:cubicBezTo>
                      <a:pt x="40" y="84"/>
                      <a:pt x="40" y="85"/>
                      <a:pt x="40" y="85"/>
                    </a:cubicBezTo>
                    <a:cubicBezTo>
                      <a:pt x="41" y="86"/>
                      <a:pt x="41" y="87"/>
                      <a:pt x="40" y="87"/>
                    </a:cubicBezTo>
                    <a:cubicBezTo>
                      <a:pt x="40" y="87"/>
                      <a:pt x="40" y="88"/>
                      <a:pt x="40" y="88"/>
                    </a:cubicBezTo>
                    <a:cubicBezTo>
                      <a:pt x="40" y="88"/>
                      <a:pt x="40" y="91"/>
                      <a:pt x="39" y="93"/>
                    </a:cubicBezTo>
                    <a:cubicBezTo>
                      <a:pt x="39" y="93"/>
                      <a:pt x="39" y="94"/>
                      <a:pt x="39" y="94"/>
                    </a:cubicBezTo>
                    <a:cubicBezTo>
                      <a:pt x="39" y="94"/>
                      <a:pt x="39" y="95"/>
                      <a:pt x="39" y="96"/>
                    </a:cubicBezTo>
                    <a:cubicBezTo>
                      <a:pt x="38" y="96"/>
                      <a:pt x="38" y="97"/>
                      <a:pt x="38" y="97"/>
                    </a:cubicBezTo>
                    <a:cubicBezTo>
                      <a:pt x="39" y="97"/>
                      <a:pt x="38" y="98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8" y="99"/>
                      <a:pt x="37" y="99"/>
                      <a:pt x="37" y="100"/>
                    </a:cubicBezTo>
                    <a:cubicBezTo>
                      <a:pt x="37" y="100"/>
                      <a:pt x="37" y="100"/>
                      <a:pt x="37" y="101"/>
                    </a:cubicBezTo>
                    <a:cubicBezTo>
                      <a:pt x="38" y="101"/>
                      <a:pt x="38" y="101"/>
                      <a:pt x="37" y="102"/>
                    </a:cubicBezTo>
                    <a:cubicBezTo>
                      <a:pt x="37" y="102"/>
                      <a:pt x="37" y="102"/>
                      <a:pt x="37" y="103"/>
                    </a:cubicBezTo>
                    <a:cubicBezTo>
                      <a:pt x="36" y="104"/>
                      <a:pt x="36" y="105"/>
                      <a:pt x="36" y="106"/>
                    </a:cubicBezTo>
                    <a:cubicBezTo>
                      <a:pt x="36" y="106"/>
                      <a:pt x="35" y="107"/>
                      <a:pt x="35" y="108"/>
                    </a:cubicBezTo>
                    <a:cubicBezTo>
                      <a:pt x="35" y="109"/>
                      <a:pt x="35" y="109"/>
                      <a:pt x="35" y="109"/>
                    </a:cubicBezTo>
                    <a:cubicBezTo>
                      <a:pt x="35" y="110"/>
                      <a:pt x="35" y="110"/>
                      <a:pt x="35" y="110"/>
                    </a:cubicBezTo>
                    <a:cubicBezTo>
                      <a:pt x="35" y="110"/>
                      <a:pt x="35" y="111"/>
                      <a:pt x="35" y="112"/>
                    </a:cubicBezTo>
                    <a:cubicBezTo>
                      <a:pt x="34" y="113"/>
                      <a:pt x="34" y="114"/>
                      <a:pt x="34" y="114"/>
                    </a:cubicBezTo>
                    <a:cubicBezTo>
                      <a:pt x="34" y="114"/>
                      <a:pt x="34" y="115"/>
                      <a:pt x="34" y="115"/>
                    </a:cubicBezTo>
                    <a:cubicBezTo>
                      <a:pt x="33" y="115"/>
                      <a:pt x="32" y="118"/>
                      <a:pt x="32" y="120"/>
                    </a:cubicBezTo>
                    <a:cubicBezTo>
                      <a:pt x="32" y="122"/>
                      <a:pt x="31" y="124"/>
                      <a:pt x="31" y="125"/>
                    </a:cubicBezTo>
                    <a:cubicBezTo>
                      <a:pt x="31" y="126"/>
                      <a:pt x="30" y="127"/>
                      <a:pt x="31" y="127"/>
                    </a:cubicBezTo>
                    <a:cubicBezTo>
                      <a:pt x="31" y="127"/>
                      <a:pt x="30" y="128"/>
                      <a:pt x="30" y="129"/>
                    </a:cubicBezTo>
                    <a:cubicBezTo>
                      <a:pt x="30" y="131"/>
                      <a:pt x="30" y="132"/>
                      <a:pt x="30" y="132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4"/>
                    </a:cubicBezTo>
                    <a:cubicBezTo>
                      <a:pt x="30" y="134"/>
                      <a:pt x="30" y="135"/>
                      <a:pt x="30" y="136"/>
                    </a:cubicBezTo>
                    <a:cubicBezTo>
                      <a:pt x="29" y="137"/>
                      <a:pt x="29" y="138"/>
                      <a:pt x="30" y="139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40"/>
                      <a:pt x="28" y="142"/>
                      <a:pt x="28" y="143"/>
                    </a:cubicBezTo>
                    <a:cubicBezTo>
                      <a:pt x="29" y="144"/>
                      <a:pt x="28" y="146"/>
                      <a:pt x="28" y="148"/>
                    </a:cubicBezTo>
                    <a:cubicBezTo>
                      <a:pt x="27" y="149"/>
                      <a:pt x="27" y="151"/>
                      <a:pt x="27" y="151"/>
                    </a:cubicBezTo>
                    <a:cubicBezTo>
                      <a:pt x="27" y="152"/>
                      <a:pt x="27" y="152"/>
                      <a:pt x="27" y="152"/>
                    </a:cubicBezTo>
                    <a:cubicBezTo>
                      <a:pt x="27" y="152"/>
                      <a:pt x="27" y="152"/>
                      <a:pt x="27" y="153"/>
                    </a:cubicBezTo>
                    <a:cubicBezTo>
                      <a:pt x="27" y="153"/>
                      <a:pt x="26" y="153"/>
                      <a:pt x="26" y="154"/>
                    </a:cubicBezTo>
                    <a:cubicBezTo>
                      <a:pt x="25" y="154"/>
                      <a:pt x="24" y="154"/>
                      <a:pt x="24" y="154"/>
                    </a:cubicBezTo>
                    <a:cubicBezTo>
                      <a:pt x="23" y="153"/>
                      <a:pt x="22" y="153"/>
                      <a:pt x="21" y="153"/>
                    </a:cubicBezTo>
                    <a:cubicBezTo>
                      <a:pt x="20" y="153"/>
                      <a:pt x="19" y="153"/>
                      <a:pt x="19" y="153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3"/>
                      <a:pt x="18" y="153"/>
                      <a:pt x="18" y="153"/>
                    </a:cubicBezTo>
                    <a:cubicBezTo>
                      <a:pt x="18" y="153"/>
                      <a:pt x="18" y="153"/>
                      <a:pt x="17" y="153"/>
                    </a:cubicBezTo>
                    <a:cubicBezTo>
                      <a:pt x="16" y="153"/>
                      <a:pt x="16" y="153"/>
                      <a:pt x="15" y="152"/>
                    </a:cubicBezTo>
                    <a:cubicBezTo>
                      <a:pt x="15" y="152"/>
                      <a:pt x="15" y="152"/>
                      <a:pt x="14" y="152"/>
                    </a:cubicBezTo>
                    <a:cubicBezTo>
                      <a:pt x="14" y="153"/>
                      <a:pt x="14" y="153"/>
                      <a:pt x="13" y="153"/>
                    </a:cubicBezTo>
                    <a:cubicBezTo>
                      <a:pt x="13" y="152"/>
                      <a:pt x="13" y="152"/>
                      <a:pt x="13" y="152"/>
                    </a:cubicBezTo>
                    <a:cubicBezTo>
                      <a:pt x="12" y="153"/>
                      <a:pt x="11" y="152"/>
                      <a:pt x="9" y="152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8" y="153"/>
                      <a:pt x="7" y="153"/>
                      <a:pt x="6" y="152"/>
                    </a:cubicBezTo>
                    <a:cubicBezTo>
                      <a:pt x="6" y="152"/>
                      <a:pt x="5" y="152"/>
                      <a:pt x="5" y="152"/>
                    </a:cubicBezTo>
                    <a:cubicBezTo>
                      <a:pt x="5" y="152"/>
                      <a:pt x="4" y="152"/>
                      <a:pt x="3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1" y="152"/>
                      <a:pt x="1" y="151"/>
                    </a:cubicBezTo>
                    <a:cubicBezTo>
                      <a:pt x="0" y="150"/>
                      <a:pt x="0" y="148"/>
                      <a:pt x="1" y="148"/>
                    </a:cubicBezTo>
                    <a:cubicBezTo>
                      <a:pt x="1" y="148"/>
                      <a:pt x="1" y="148"/>
                      <a:pt x="1" y="148"/>
                    </a:cubicBezTo>
                    <a:cubicBezTo>
                      <a:pt x="1" y="148"/>
                      <a:pt x="1" y="147"/>
                      <a:pt x="2" y="146"/>
                    </a:cubicBezTo>
                    <a:cubicBezTo>
                      <a:pt x="3" y="145"/>
                      <a:pt x="3" y="145"/>
                      <a:pt x="3" y="144"/>
                    </a:cubicBezTo>
                    <a:cubicBezTo>
                      <a:pt x="3" y="144"/>
                      <a:pt x="3" y="144"/>
                      <a:pt x="3" y="143"/>
                    </a:cubicBezTo>
                    <a:cubicBezTo>
                      <a:pt x="3" y="143"/>
                      <a:pt x="4" y="142"/>
                      <a:pt x="4" y="142"/>
                    </a:cubicBezTo>
                    <a:cubicBezTo>
                      <a:pt x="3" y="141"/>
                      <a:pt x="4" y="141"/>
                      <a:pt x="4" y="140"/>
                    </a:cubicBez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38"/>
                      <a:pt x="4" y="137"/>
                      <a:pt x="5" y="136"/>
                    </a:cubicBezTo>
                    <a:cubicBezTo>
                      <a:pt x="5" y="134"/>
                      <a:pt x="5" y="133"/>
                      <a:pt x="5" y="133"/>
                    </a:cubicBezTo>
                    <a:cubicBezTo>
                      <a:pt x="5" y="132"/>
                      <a:pt x="5" y="132"/>
                      <a:pt x="5" y="132"/>
                    </a:cubicBezTo>
                    <a:cubicBezTo>
                      <a:pt x="6" y="132"/>
                      <a:pt x="6" y="132"/>
                      <a:pt x="6" y="131"/>
                    </a:cubicBezTo>
                    <a:cubicBezTo>
                      <a:pt x="6" y="130"/>
                      <a:pt x="6" y="128"/>
                      <a:pt x="6" y="126"/>
                    </a:cubicBezTo>
                    <a:cubicBezTo>
                      <a:pt x="7" y="125"/>
                      <a:pt x="7" y="124"/>
                      <a:pt x="7" y="123"/>
                    </a:cubicBezTo>
                    <a:cubicBezTo>
                      <a:pt x="7" y="122"/>
                      <a:pt x="7" y="121"/>
                      <a:pt x="8" y="121"/>
                    </a:cubicBezTo>
                    <a:cubicBezTo>
                      <a:pt x="8" y="121"/>
                      <a:pt x="8" y="120"/>
                      <a:pt x="8" y="120"/>
                    </a:cubicBezTo>
                    <a:cubicBezTo>
                      <a:pt x="8" y="119"/>
                      <a:pt x="8" y="116"/>
                      <a:pt x="9" y="114"/>
                    </a:cubicBezTo>
                    <a:cubicBezTo>
                      <a:pt x="9" y="114"/>
                      <a:pt x="9" y="113"/>
                      <a:pt x="9" y="113"/>
                    </a:cubicBezTo>
                    <a:cubicBezTo>
                      <a:pt x="9" y="113"/>
                      <a:pt x="9" y="112"/>
                      <a:pt x="9" y="111"/>
                    </a:cubicBezTo>
                    <a:cubicBezTo>
                      <a:pt x="10" y="110"/>
                      <a:pt x="10" y="109"/>
                      <a:pt x="10" y="109"/>
                    </a:cubicBezTo>
                    <a:cubicBezTo>
                      <a:pt x="9" y="108"/>
                      <a:pt x="10" y="107"/>
                      <a:pt x="10" y="105"/>
                    </a:cubicBezTo>
                    <a:cubicBezTo>
                      <a:pt x="11" y="103"/>
                      <a:pt x="11" y="102"/>
                      <a:pt x="12" y="100"/>
                    </a:cubicBezTo>
                    <a:cubicBezTo>
                      <a:pt x="13" y="97"/>
                      <a:pt x="13" y="94"/>
                      <a:pt x="14" y="93"/>
                    </a:cubicBezTo>
                    <a:cubicBezTo>
                      <a:pt x="14" y="92"/>
                      <a:pt x="15" y="88"/>
                      <a:pt x="15" y="87"/>
                    </a:cubicBezTo>
                    <a:cubicBezTo>
                      <a:pt x="15" y="86"/>
                      <a:pt x="16" y="85"/>
                      <a:pt x="16" y="85"/>
                    </a:cubicBezTo>
                    <a:cubicBezTo>
                      <a:pt x="16" y="84"/>
                      <a:pt x="16" y="84"/>
                      <a:pt x="16" y="83"/>
                    </a:cubicBezTo>
                    <a:cubicBezTo>
                      <a:pt x="16" y="83"/>
                      <a:pt x="16" y="82"/>
                      <a:pt x="17" y="80"/>
                    </a:cubicBezTo>
                    <a:cubicBezTo>
                      <a:pt x="17" y="79"/>
                      <a:pt x="18" y="78"/>
                      <a:pt x="17" y="78"/>
                    </a:cubicBezTo>
                    <a:cubicBezTo>
                      <a:pt x="17" y="77"/>
                      <a:pt x="18" y="76"/>
                      <a:pt x="18" y="76"/>
                    </a:cubicBezTo>
                    <a:cubicBezTo>
                      <a:pt x="18" y="76"/>
                      <a:pt x="20" y="68"/>
                      <a:pt x="20" y="68"/>
                    </a:cubicBezTo>
                    <a:cubicBezTo>
                      <a:pt x="20" y="68"/>
                      <a:pt x="20" y="67"/>
                      <a:pt x="20" y="65"/>
                    </a:cubicBezTo>
                    <a:cubicBezTo>
                      <a:pt x="21" y="64"/>
                      <a:pt x="21" y="62"/>
                      <a:pt x="21" y="62"/>
                    </a:cubicBezTo>
                    <a:cubicBezTo>
                      <a:pt x="21" y="62"/>
                      <a:pt x="21" y="61"/>
                      <a:pt x="21" y="60"/>
                    </a:cubicBezTo>
                    <a:cubicBezTo>
                      <a:pt x="22" y="59"/>
                      <a:pt x="22" y="56"/>
                      <a:pt x="23" y="54"/>
                    </a:cubicBezTo>
                    <a:cubicBezTo>
                      <a:pt x="23" y="53"/>
                      <a:pt x="23" y="50"/>
                      <a:pt x="24" y="50"/>
                    </a:cubicBezTo>
                    <a:cubicBezTo>
                      <a:pt x="24" y="49"/>
                      <a:pt x="24" y="48"/>
                      <a:pt x="24" y="48"/>
                    </a:cubicBezTo>
                    <a:cubicBezTo>
                      <a:pt x="24" y="48"/>
                      <a:pt x="24" y="47"/>
                      <a:pt x="24" y="45"/>
                    </a:cubicBezTo>
                    <a:cubicBezTo>
                      <a:pt x="25" y="44"/>
                      <a:pt x="25" y="42"/>
                      <a:pt x="25" y="41"/>
                    </a:cubicBezTo>
                    <a:cubicBezTo>
                      <a:pt x="25" y="40"/>
                      <a:pt x="25" y="40"/>
                      <a:pt x="25" y="39"/>
                    </a:cubicBezTo>
                    <a:cubicBezTo>
                      <a:pt x="26" y="39"/>
                      <a:pt x="26" y="37"/>
                      <a:pt x="26" y="35"/>
                    </a:cubicBezTo>
                    <a:cubicBezTo>
                      <a:pt x="26" y="33"/>
                      <a:pt x="26" y="31"/>
                      <a:pt x="27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28" y="23"/>
                      <a:pt x="30" y="16"/>
                      <a:pt x="30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5"/>
                      <a:pt x="31" y="14"/>
                    </a:cubicBezTo>
                    <a:cubicBezTo>
                      <a:pt x="31" y="13"/>
                      <a:pt x="32" y="11"/>
                      <a:pt x="32" y="10"/>
                    </a:cubicBezTo>
                    <a:cubicBezTo>
                      <a:pt x="34" y="5"/>
                      <a:pt x="34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5" y="1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5" y="0"/>
                      <a:pt x="35" y="0"/>
                      <a:pt x="38" y="0"/>
                    </a:cubicBezTo>
                    <a:close/>
                    <a:moveTo>
                      <a:pt x="36" y="7"/>
                    </a:moveTo>
                    <a:cubicBezTo>
                      <a:pt x="36" y="8"/>
                      <a:pt x="36" y="8"/>
                      <a:pt x="36" y="9"/>
                    </a:cubicBezTo>
                    <a:cubicBezTo>
                      <a:pt x="36" y="9"/>
                      <a:pt x="36" y="9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4" y="13"/>
                      <a:pt x="34" y="15"/>
                    </a:cubicBezTo>
                    <a:cubicBezTo>
                      <a:pt x="33" y="17"/>
                      <a:pt x="32" y="19"/>
                      <a:pt x="32" y="20"/>
                    </a:cubicBezTo>
                    <a:cubicBezTo>
                      <a:pt x="32" y="21"/>
                      <a:pt x="32" y="22"/>
                      <a:pt x="31" y="23"/>
                    </a:cubicBezTo>
                    <a:cubicBezTo>
                      <a:pt x="31" y="23"/>
                      <a:pt x="31" y="24"/>
                      <a:pt x="31" y="25"/>
                    </a:cubicBezTo>
                    <a:cubicBezTo>
                      <a:pt x="31" y="25"/>
                      <a:pt x="31" y="26"/>
                      <a:pt x="31" y="27"/>
                    </a:cubicBezTo>
                    <a:cubicBezTo>
                      <a:pt x="30" y="29"/>
                      <a:pt x="30" y="30"/>
                      <a:pt x="30" y="32"/>
                    </a:cubicBezTo>
                    <a:cubicBezTo>
                      <a:pt x="30" y="32"/>
                      <a:pt x="30" y="33"/>
                      <a:pt x="30" y="34"/>
                    </a:cubicBezTo>
                    <a:cubicBezTo>
                      <a:pt x="29" y="36"/>
                      <a:pt x="29" y="38"/>
                      <a:pt x="29" y="39"/>
                    </a:cubicBezTo>
                    <a:cubicBezTo>
                      <a:pt x="29" y="39"/>
                      <a:pt x="29" y="40"/>
                      <a:pt x="28" y="41"/>
                    </a:cubicBezTo>
                    <a:cubicBezTo>
                      <a:pt x="28" y="43"/>
                      <a:pt x="27" y="46"/>
                      <a:pt x="28" y="46"/>
                    </a:cubicBezTo>
                    <a:cubicBezTo>
                      <a:pt x="28" y="47"/>
                      <a:pt x="27" y="50"/>
                      <a:pt x="26" y="55"/>
                    </a:cubicBezTo>
                    <a:cubicBezTo>
                      <a:pt x="25" y="56"/>
                      <a:pt x="25" y="57"/>
                      <a:pt x="25" y="59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4" y="62"/>
                      <a:pt x="24" y="64"/>
                      <a:pt x="24" y="66"/>
                    </a:cubicBezTo>
                    <a:cubicBezTo>
                      <a:pt x="23" y="66"/>
                      <a:pt x="23" y="67"/>
                      <a:pt x="23" y="67"/>
                    </a:cubicBezTo>
                    <a:cubicBezTo>
                      <a:pt x="23" y="68"/>
                      <a:pt x="23" y="69"/>
                      <a:pt x="23" y="69"/>
                    </a:cubicBezTo>
                    <a:cubicBezTo>
                      <a:pt x="23" y="70"/>
                      <a:pt x="23" y="71"/>
                      <a:pt x="23" y="71"/>
                    </a:cubicBezTo>
                    <a:cubicBezTo>
                      <a:pt x="22" y="71"/>
                      <a:pt x="22" y="72"/>
                      <a:pt x="22" y="74"/>
                    </a:cubicBezTo>
                    <a:cubicBezTo>
                      <a:pt x="22" y="75"/>
                      <a:pt x="22" y="76"/>
                      <a:pt x="22" y="77"/>
                    </a:cubicBezTo>
                    <a:cubicBezTo>
                      <a:pt x="21" y="77"/>
                      <a:pt x="21" y="78"/>
                      <a:pt x="21" y="78"/>
                    </a:cubicBezTo>
                    <a:cubicBezTo>
                      <a:pt x="21" y="78"/>
                      <a:pt x="21" y="79"/>
                      <a:pt x="21" y="79"/>
                    </a:cubicBezTo>
                    <a:cubicBezTo>
                      <a:pt x="21" y="79"/>
                      <a:pt x="20" y="80"/>
                      <a:pt x="20" y="80"/>
                    </a:cubicBezTo>
                    <a:cubicBezTo>
                      <a:pt x="21" y="80"/>
                      <a:pt x="20" y="81"/>
                      <a:pt x="20" y="82"/>
                    </a:cubicBezTo>
                    <a:cubicBezTo>
                      <a:pt x="20" y="83"/>
                      <a:pt x="19" y="85"/>
                      <a:pt x="19" y="85"/>
                    </a:cubicBezTo>
                    <a:cubicBezTo>
                      <a:pt x="19" y="85"/>
                      <a:pt x="19" y="87"/>
                      <a:pt x="18" y="89"/>
                    </a:cubicBezTo>
                    <a:cubicBezTo>
                      <a:pt x="18" y="91"/>
                      <a:pt x="18" y="92"/>
                      <a:pt x="18" y="92"/>
                    </a:cubicBezTo>
                    <a:cubicBezTo>
                      <a:pt x="18" y="92"/>
                      <a:pt x="17" y="94"/>
                      <a:pt x="17" y="95"/>
                    </a:cubicBezTo>
                    <a:cubicBezTo>
                      <a:pt x="16" y="98"/>
                      <a:pt x="15" y="103"/>
                      <a:pt x="15" y="105"/>
                    </a:cubicBezTo>
                    <a:cubicBezTo>
                      <a:pt x="15" y="106"/>
                      <a:pt x="14" y="108"/>
                      <a:pt x="14" y="108"/>
                    </a:cubicBezTo>
                    <a:cubicBezTo>
                      <a:pt x="13" y="108"/>
                      <a:pt x="13" y="113"/>
                      <a:pt x="13" y="116"/>
                    </a:cubicBezTo>
                    <a:cubicBezTo>
                      <a:pt x="13" y="117"/>
                      <a:pt x="12" y="118"/>
                      <a:pt x="12" y="118"/>
                    </a:cubicBezTo>
                    <a:cubicBezTo>
                      <a:pt x="12" y="118"/>
                      <a:pt x="12" y="119"/>
                      <a:pt x="12" y="120"/>
                    </a:cubicBezTo>
                    <a:cubicBezTo>
                      <a:pt x="12" y="121"/>
                      <a:pt x="11" y="122"/>
                      <a:pt x="11" y="122"/>
                    </a:cubicBezTo>
                    <a:cubicBezTo>
                      <a:pt x="11" y="123"/>
                      <a:pt x="11" y="123"/>
                      <a:pt x="11" y="124"/>
                    </a:cubicBezTo>
                    <a:cubicBezTo>
                      <a:pt x="11" y="124"/>
                      <a:pt x="11" y="125"/>
                      <a:pt x="11" y="126"/>
                    </a:cubicBezTo>
                    <a:cubicBezTo>
                      <a:pt x="11" y="126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0" y="128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1" y="129"/>
                      <a:pt x="11" y="130"/>
                      <a:pt x="10" y="130"/>
                    </a:cubicBezTo>
                    <a:cubicBezTo>
                      <a:pt x="10" y="130"/>
                      <a:pt x="10" y="131"/>
                      <a:pt x="10" y="132"/>
                    </a:cubicBezTo>
                    <a:cubicBezTo>
                      <a:pt x="10" y="132"/>
                      <a:pt x="10" y="133"/>
                      <a:pt x="10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10" y="134"/>
                      <a:pt x="10" y="134"/>
                      <a:pt x="9" y="134"/>
                    </a:cubicBezTo>
                    <a:cubicBezTo>
                      <a:pt x="9" y="134"/>
                      <a:pt x="9" y="134"/>
                      <a:pt x="9" y="135"/>
                    </a:cubicBezTo>
                    <a:cubicBezTo>
                      <a:pt x="10" y="135"/>
                      <a:pt x="10" y="136"/>
                      <a:pt x="9" y="136"/>
                    </a:cubicBezTo>
                    <a:cubicBezTo>
                      <a:pt x="9" y="136"/>
                      <a:pt x="9" y="137"/>
                      <a:pt x="9" y="139"/>
                    </a:cubicBezTo>
                    <a:cubicBezTo>
                      <a:pt x="9" y="141"/>
                      <a:pt x="9" y="143"/>
                      <a:pt x="8" y="143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8" y="144"/>
                      <a:pt x="8" y="145"/>
                      <a:pt x="8" y="146"/>
                    </a:cubicBezTo>
                    <a:cubicBezTo>
                      <a:pt x="7" y="148"/>
                      <a:pt x="7" y="149"/>
                      <a:pt x="8" y="149"/>
                    </a:cubicBezTo>
                    <a:cubicBezTo>
                      <a:pt x="9" y="149"/>
                      <a:pt x="10" y="149"/>
                      <a:pt x="10" y="149"/>
                    </a:cubicBezTo>
                    <a:cubicBezTo>
                      <a:pt x="11" y="149"/>
                      <a:pt x="12" y="149"/>
                      <a:pt x="12" y="149"/>
                    </a:cubicBezTo>
                    <a:cubicBezTo>
                      <a:pt x="12" y="149"/>
                      <a:pt x="13" y="149"/>
                      <a:pt x="13" y="149"/>
                    </a:cubicBezTo>
                    <a:cubicBezTo>
                      <a:pt x="13" y="149"/>
                      <a:pt x="13" y="149"/>
                      <a:pt x="13" y="149"/>
                    </a:cubicBezTo>
                    <a:cubicBezTo>
                      <a:pt x="13" y="149"/>
                      <a:pt x="14" y="149"/>
                      <a:pt x="15" y="149"/>
                    </a:cubicBezTo>
                    <a:cubicBezTo>
                      <a:pt x="16" y="150"/>
                      <a:pt x="18" y="149"/>
                      <a:pt x="18" y="148"/>
                    </a:cubicBezTo>
                    <a:cubicBezTo>
                      <a:pt x="17" y="148"/>
                      <a:pt x="17" y="148"/>
                      <a:pt x="17" y="148"/>
                    </a:cubicBezTo>
                    <a:cubicBezTo>
                      <a:pt x="17" y="148"/>
                      <a:pt x="17" y="148"/>
                      <a:pt x="17" y="148"/>
                    </a:cubicBezTo>
                    <a:cubicBezTo>
                      <a:pt x="17" y="147"/>
                      <a:pt x="17" y="147"/>
                      <a:pt x="17" y="147"/>
                    </a:cubicBezTo>
                    <a:cubicBezTo>
                      <a:pt x="16" y="147"/>
                      <a:pt x="17" y="147"/>
                      <a:pt x="17" y="147"/>
                    </a:cubicBezTo>
                    <a:cubicBezTo>
                      <a:pt x="17" y="147"/>
                      <a:pt x="17" y="146"/>
                      <a:pt x="17" y="146"/>
                    </a:cubicBezTo>
                    <a:cubicBezTo>
                      <a:pt x="17" y="144"/>
                      <a:pt x="18" y="144"/>
                      <a:pt x="20" y="145"/>
                    </a:cubicBezTo>
                    <a:cubicBezTo>
                      <a:pt x="23" y="146"/>
                      <a:pt x="24" y="145"/>
                      <a:pt x="24" y="143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3" y="142"/>
                      <a:pt x="23" y="141"/>
                      <a:pt x="23" y="141"/>
                    </a:cubicBezTo>
                    <a:cubicBezTo>
                      <a:pt x="23" y="141"/>
                      <a:pt x="22" y="141"/>
                      <a:pt x="22" y="141"/>
                    </a:cubicBezTo>
                    <a:cubicBezTo>
                      <a:pt x="21" y="142"/>
                      <a:pt x="19" y="141"/>
                      <a:pt x="18" y="139"/>
                    </a:cubicBezTo>
                    <a:cubicBezTo>
                      <a:pt x="18" y="139"/>
                      <a:pt x="18" y="138"/>
                      <a:pt x="19" y="138"/>
                    </a:cubicBezTo>
                    <a:cubicBezTo>
                      <a:pt x="20" y="137"/>
                      <a:pt x="21" y="137"/>
                      <a:pt x="21" y="137"/>
                    </a:cubicBezTo>
                    <a:cubicBezTo>
                      <a:pt x="21" y="138"/>
                      <a:pt x="22" y="138"/>
                      <a:pt x="23" y="138"/>
                    </a:cubicBezTo>
                    <a:cubicBezTo>
                      <a:pt x="24" y="138"/>
                      <a:pt x="24" y="138"/>
                      <a:pt x="24" y="137"/>
                    </a:cubicBezTo>
                    <a:cubicBezTo>
                      <a:pt x="24" y="137"/>
                      <a:pt x="24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4" y="135"/>
                      <a:pt x="24" y="135"/>
                    </a:cubicBezTo>
                    <a:cubicBezTo>
                      <a:pt x="24" y="135"/>
                      <a:pt x="23" y="135"/>
                      <a:pt x="23" y="135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1" y="135"/>
                      <a:pt x="20" y="134"/>
                      <a:pt x="19" y="133"/>
                    </a:cubicBezTo>
                    <a:cubicBezTo>
                      <a:pt x="19" y="133"/>
                      <a:pt x="19" y="132"/>
                      <a:pt x="20" y="131"/>
                    </a:cubicBezTo>
                    <a:cubicBezTo>
                      <a:pt x="21" y="131"/>
                      <a:pt x="24" y="132"/>
                      <a:pt x="24" y="132"/>
                    </a:cubicBezTo>
                    <a:cubicBezTo>
                      <a:pt x="25" y="133"/>
                      <a:pt x="25" y="133"/>
                      <a:pt x="25" y="132"/>
                    </a:cubicBezTo>
                    <a:cubicBezTo>
                      <a:pt x="26" y="132"/>
                      <a:pt x="26" y="132"/>
                      <a:pt x="26" y="132"/>
                    </a:cubicBezTo>
                    <a:cubicBezTo>
                      <a:pt x="26" y="131"/>
                      <a:pt x="25" y="131"/>
                      <a:pt x="25" y="131"/>
                    </a:cubicBezTo>
                    <a:cubicBezTo>
                      <a:pt x="25" y="130"/>
                      <a:pt x="26" y="130"/>
                      <a:pt x="26" y="130"/>
                    </a:cubicBezTo>
                    <a:cubicBezTo>
                      <a:pt x="27" y="131"/>
                      <a:pt x="27" y="131"/>
                      <a:pt x="27" y="130"/>
                    </a:cubicBezTo>
                    <a:cubicBezTo>
                      <a:pt x="27" y="129"/>
                      <a:pt x="26" y="128"/>
                      <a:pt x="25" y="128"/>
                    </a:cubicBezTo>
                    <a:cubicBezTo>
                      <a:pt x="25" y="128"/>
                      <a:pt x="24" y="128"/>
                      <a:pt x="23" y="128"/>
                    </a:cubicBezTo>
                    <a:cubicBezTo>
                      <a:pt x="23" y="127"/>
                      <a:pt x="22" y="127"/>
                      <a:pt x="22" y="127"/>
                    </a:cubicBezTo>
                    <a:cubicBezTo>
                      <a:pt x="22" y="128"/>
                      <a:pt x="21" y="128"/>
                      <a:pt x="21" y="127"/>
                    </a:cubicBezTo>
                    <a:cubicBezTo>
                      <a:pt x="21" y="127"/>
                      <a:pt x="20" y="127"/>
                      <a:pt x="20" y="127"/>
                    </a:cubicBezTo>
                    <a:cubicBezTo>
                      <a:pt x="20" y="127"/>
                      <a:pt x="20" y="127"/>
                      <a:pt x="20" y="126"/>
                    </a:cubicBezTo>
                    <a:cubicBezTo>
                      <a:pt x="20" y="126"/>
                      <a:pt x="20" y="125"/>
                      <a:pt x="21" y="124"/>
                    </a:cubicBezTo>
                    <a:cubicBezTo>
                      <a:pt x="21" y="124"/>
                      <a:pt x="22" y="124"/>
                      <a:pt x="23" y="124"/>
                    </a:cubicBezTo>
                    <a:cubicBezTo>
                      <a:pt x="23" y="124"/>
                      <a:pt x="24" y="124"/>
                      <a:pt x="25" y="125"/>
                    </a:cubicBezTo>
                    <a:cubicBezTo>
                      <a:pt x="25" y="125"/>
                      <a:pt x="26" y="125"/>
                      <a:pt x="26" y="125"/>
                    </a:cubicBezTo>
                    <a:cubicBezTo>
                      <a:pt x="26" y="125"/>
                      <a:pt x="26" y="125"/>
                      <a:pt x="27" y="125"/>
                    </a:cubicBezTo>
                    <a:cubicBezTo>
                      <a:pt x="28" y="125"/>
                      <a:pt x="28" y="125"/>
                      <a:pt x="28" y="124"/>
                    </a:cubicBezTo>
                    <a:cubicBezTo>
                      <a:pt x="28" y="123"/>
                      <a:pt x="28" y="121"/>
                      <a:pt x="28" y="121"/>
                    </a:cubicBezTo>
                    <a:cubicBezTo>
                      <a:pt x="28" y="121"/>
                      <a:pt x="26" y="121"/>
                      <a:pt x="25" y="121"/>
                    </a:cubicBezTo>
                    <a:cubicBezTo>
                      <a:pt x="24" y="120"/>
                      <a:pt x="22" y="120"/>
                      <a:pt x="22" y="120"/>
                    </a:cubicBezTo>
                    <a:cubicBezTo>
                      <a:pt x="20" y="119"/>
                      <a:pt x="17" y="118"/>
                      <a:pt x="17" y="117"/>
                    </a:cubicBezTo>
                    <a:cubicBezTo>
                      <a:pt x="17" y="117"/>
                      <a:pt x="18" y="115"/>
                      <a:pt x="18" y="115"/>
                    </a:cubicBezTo>
                    <a:cubicBezTo>
                      <a:pt x="18" y="115"/>
                      <a:pt x="18" y="115"/>
                      <a:pt x="19" y="115"/>
                    </a:cubicBezTo>
                    <a:cubicBezTo>
                      <a:pt x="19" y="114"/>
                      <a:pt x="19" y="114"/>
                      <a:pt x="19" y="115"/>
                    </a:cubicBezTo>
                    <a:cubicBezTo>
                      <a:pt x="20" y="115"/>
                      <a:pt x="20" y="115"/>
                      <a:pt x="20" y="115"/>
                    </a:cubicBezTo>
                    <a:cubicBezTo>
                      <a:pt x="20" y="115"/>
                      <a:pt x="20" y="115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1" y="114"/>
                    </a:cubicBezTo>
                    <a:cubicBezTo>
                      <a:pt x="21" y="115"/>
                      <a:pt x="22" y="115"/>
                      <a:pt x="23" y="115"/>
                    </a:cubicBezTo>
                    <a:cubicBezTo>
                      <a:pt x="24" y="116"/>
                      <a:pt x="25" y="116"/>
                      <a:pt x="26" y="116"/>
                    </a:cubicBezTo>
                    <a:cubicBezTo>
                      <a:pt x="27" y="117"/>
                      <a:pt x="30" y="117"/>
                      <a:pt x="30" y="117"/>
                    </a:cubicBezTo>
                    <a:cubicBezTo>
                      <a:pt x="30" y="117"/>
                      <a:pt x="30" y="116"/>
                      <a:pt x="30" y="116"/>
                    </a:cubicBezTo>
                    <a:cubicBezTo>
                      <a:pt x="30" y="115"/>
                      <a:pt x="30" y="115"/>
                      <a:pt x="30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4"/>
                      <a:pt x="25" y="114"/>
                      <a:pt x="25" y="113"/>
                    </a:cubicBezTo>
                    <a:cubicBezTo>
                      <a:pt x="24" y="112"/>
                      <a:pt x="24" y="112"/>
                      <a:pt x="24" y="111"/>
                    </a:cubicBezTo>
                    <a:cubicBezTo>
                      <a:pt x="25" y="110"/>
                      <a:pt x="25" y="110"/>
                      <a:pt x="27" y="111"/>
                    </a:cubicBezTo>
                    <a:cubicBezTo>
                      <a:pt x="28" y="111"/>
                      <a:pt x="29" y="111"/>
                      <a:pt x="29" y="111"/>
                    </a:cubicBezTo>
                    <a:cubicBezTo>
                      <a:pt x="29" y="111"/>
                      <a:pt x="30" y="111"/>
                      <a:pt x="30" y="111"/>
                    </a:cubicBezTo>
                    <a:cubicBezTo>
                      <a:pt x="30" y="111"/>
                      <a:pt x="31" y="111"/>
                      <a:pt x="31" y="110"/>
                    </a:cubicBezTo>
                    <a:cubicBezTo>
                      <a:pt x="32" y="110"/>
                      <a:pt x="32" y="109"/>
                      <a:pt x="32" y="109"/>
                    </a:cubicBezTo>
                    <a:cubicBezTo>
                      <a:pt x="31" y="109"/>
                      <a:pt x="30" y="109"/>
                      <a:pt x="29" y="109"/>
                    </a:cubicBezTo>
                    <a:cubicBezTo>
                      <a:pt x="28" y="108"/>
                      <a:pt x="27" y="108"/>
                      <a:pt x="27" y="108"/>
                    </a:cubicBezTo>
                    <a:cubicBezTo>
                      <a:pt x="27" y="108"/>
                      <a:pt x="26" y="108"/>
                      <a:pt x="26" y="108"/>
                    </a:cubicBezTo>
                    <a:cubicBezTo>
                      <a:pt x="25" y="107"/>
                      <a:pt x="25" y="107"/>
                      <a:pt x="25" y="106"/>
                    </a:cubicBezTo>
                    <a:cubicBezTo>
                      <a:pt x="25" y="104"/>
                      <a:pt x="26" y="104"/>
                      <a:pt x="28" y="105"/>
                    </a:cubicBezTo>
                    <a:cubicBezTo>
                      <a:pt x="29" y="105"/>
                      <a:pt x="30" y="106"/>
                      <a:pt x="30" y="106"/>
                    </a:cubicBezTo>
                    <a:cubicBezTo>
                      <a:pt x="30" y="105"/>
                      <a:pt x="30" y="106"/>
                      <a:pt x="30" y="106"/>
                    </a:cubicBezTo>
                    <a:cubicBezTo>
                      <a:pt x="31" y="106"/>
                      <a:pt x="32" y="106"/>
                      <a:pt x="33" y="106"/>
                    </a:cubicBezTo>
                    <a:cubicBezTo>
                      <a:pt x="33" y="106"/>
                      <a:pt x="33" y="105"/>
                      <a:pt x="33" y="104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1" y="102"/>
                      <a:pt x="29" y="102"/>
                      <a:pt x="28" y="102"/>
                    </a:cubicBezTo>
                    <a:cubicBezTo>
                      <a:pt x="26" y="101"/>
                      <a:pt x="26" y="101"/>
                      <a:pt x="27" y="100"/>
                    </a:cubicBezTo>
                    <a:cubicBezTo>
                      <a:pt x="27" y="99"/>
                      <a:pt x="27" y="99"/>
                      <a:pt x="29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1" y="99"/>
                      <a:pt x="31" y="99"/>
                      <a:pt x="32" y="99"/>
                    </a:cubicBezTo>
                    <a:cubicBezTo>
                      <a:pt x="34" y="99"/>
                      <a:pt x="34" y="99"/>
                      <a:pt x="35" y="99"/>
                    </a:cubicBezTo>
                    <a:cubicBezTo>
                      <a:pt x="35" y="98"/>
                      <a:pt x="35" y="98"/>
                      <a:pt x="35" y="97"/>
                    </a:cubicBezTo>
                    <a:cubicBezTo>
                      <a:pt x="34" y="96"/>
                      <a:pt x="33" y="96"/>
                      <a:pt x="32" y="97"/>
                    </a:cubicBezTo>
                    <a:cubicBezTo>
                      <a:pt x="32" y="97"/>
                      <a:pt x="31" y="97"/>
                      <a:pt x="30" y="97"/>
                    </a:cubicBezTo>
                    <a:cubicBezTo>
                      <a:pt x="28" y="96"/>
                      <a:pt x="27" y="96"/>
                      <a:pt x="27" y="95"/>
                    </a:cubicBezTo>
                    <a:cubicBezTo>
                      <a:pt x="27" y="94"/>
                      <a:pt x="27" y="94"/>
                      <a:pt x="29" y="93"/>
                    </a:cubicBezTo>
                    <a:cubicBezTo>
                      <a:pt x="29" y="93"/>
                      <a:pt x="30" y="93"/>
                      <a:pt x="31" y="93"/>
                    </a:cubicBezTo>
                    <a:cubicBezTo>
                      <a:pt x="32" y="93"/>
                      <a:pt x="35" y="93"/>
                      <a:pt x="36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1"/>
                      <a:pt x="35" y="91"/>
                      <a:pt x="34" y="90"/>
                    </a:cubicBezTo>
                    <a:cubicBezTo>
                      <a:pt x="33" y="90"/>
                      <a:pt x="32" y="90"/>
                      <a:pt x="32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90"/>
                      <a:pt x="30" y="89"/>
                      <a:pt x="28" y="89"/>
                    </a:cubicBezTo>
                    <a:cubicBezTo>
                      <a:pt x="23" y="88"/>
                      <a:pt x="23" y="87"/>
                      <a:pt x="24" y="86"/>
                    </a:cubicBezTo>
                    <a:cubicBezTo>
                      <a:pt x="26" y="85"/>
                      <a:pt x="26" y="85"/>
                      <a:pt x="28" y="85"/>
                    </a:cubicBezTo>
                    <a:cubicBezTo>
                      <a:pt x="29" y="85"/>
                      <a:pt x="30" y="85"/>
                      <a:pt x="31" y="86"/>
                    </a:cubicBezTo>
                    <a:cubicBezTo>
                      <a:pt x="31" y="86"/>
                      <a:pt x="32" y="86"/>
                      <a:pt x="32" y="86"/>
                    </a:cubicBezTo>
                    <a:cubicBezTo>
                      <a:pt x="32" y="86"/>
                      <a:pt x="33" y="86"/>
                      <a:pt x="34" y="86"/>
                    </a:cubicBezTo>
                    <a:cubicBezTo>
                      <a:pt x="35" y="87"/>
                      <a:pt x="36" y="87"/>
                      <a:pt x="36" y="87"/>
                    </a:cubicBezTo>
                    <a:cubicBezTo>
                      <a:pt x="37" y="87"/>
                      <a:pt x="37" y="85"/>
                      <a:pt x="37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6" y="82"/>
                      <a:pt x="35" y="82"/>
                      <a:pt x="35" y="82"/>
                    </a:cubicBezTo>
                    <a:cubicBezTo>
                      <a:pt x="34" y="82"/>
                      <a:pt x="34" y="82"/>
                      <a:pt x="34" y="81"/>
                    </a:cubicBezTo>
                    <a:cubicBezTo>
                      <a:pt x="34" y="81"/>
                      <a:pt x="34" y="81"/>
                      <a:pt x="33" y="81"/>
                    </a:cubicBezTo>
                    <a:cubicBezTo>
                      <a:pt x="33" y="81"/>
                      <a:pt x="32" y="81"/>
                      <a:pt x="32" y="81"/>
                    </a:cubicBezTo>
                    <a:cubicBezTo>
                      <a:pt x="31" y="80"/>
                      <a:pt x="31" y="79"/>
                      <a:pt x="32" y="78"/>
                    </a:cubicBezTo>
                    <a:cubicBezTo>
                      <a:pt x="33" y="78"/>
                      <a:pt x="35" y="78"/>
                      <a:pt x="37" y="79"/>
                    </a:cubicBezTo>
                    <a:cubicBezTo>
                      <a:pt x="38" y="79"/>
                      <a:pt x="39" y="79"/>
                      <a:pt x="39" y="79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7"/>
                      <a:pt x="34" y="76"/>
                      <a:pt x="34" y="76"/>
                    </a:cubicBezTo>
                    <a:cubicBezTo>
                      <a:pt x="34" y="76"/>
                      <a:pt x="33" y="76"/>
                      <a:pt x="32" y="75"/>
                    </a:cubicBezTo>
                    <a:cubicBezTo>
                      <a:pt x="32" y="75"/>
                      <a:pt x="33" y="73"/>
                      <a:pt x="33" y="73"/>
                    </a:cubicBezTo>
                    <a:cubicBezTo>
                      <a:pt x="34" y="72"/>
                      <a:pt x="38" y="73"/>
                      <a:pt x="39" y="74"/>
                    </a:cubicBezTo>
                    <a:cubicBezTo>
                      <a:pt x="39" y="74"/>
                      <a:pt x="39" y="74"/>
                      <a:pt x="40" y="74"/>
                    </a:cubicBezTo>
                    <a:cubicBezTo>
                      <a:pt x="40" y="73"/>
                      <a:pt x="41" y="72"/>
                      <a:pt x="41" y="71"/>
                    </a:cubicBezTo>
                    <a:cubicBezTo>
                      <a:pt x="40" y="71"/>
                      <a:pt x="39" y="70"/>
                      <a:pt x="38" y="70"/>
                    </a:cubicBezTo>
                    <a:cubicBezTo>
                      <a:pt x="38" y="70"/>
                      <a:pt x="38" y="70"/>
                      <a:pt x="37" y="70"/>
                    </a:cubicBezTo>
                    <a:cubicBezTo>
                      <a:pt x="37" y="70"/>
                      <a:pt x="37" y="70"/>
                      <a:pt x="34" y="70"/>
                    </a:cubicBezTo>
                    <a:cubicBezTo>
                      <a:pt x="33" y="70"/>
                      <a:pt x="33" y="70"/>
                      <a:pt x="33" y="69"/>
                    </a:cubicBezTo>
                    <a:cubicBezTo>
                      <a:pt x="33" y="69"/>
                      <a:pt x="33" y="68"/>
                      <a:pt x="33" y="68"/>
                    </a:cubicBezTo>
                    <a:cubicBezTo>
                      <a:pt x="33" y="67"/>
                      <a:pt x="34" y="66"/>
                      <a:pt x="35" y="67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9" y="67"/>
                      <a:pt x="40" y="68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66"/>
                      <a:pt x="42" y="65"/>
                      <a:pt x="40" y="65"/>
                    </a:cubicBezTo>
                    <a:cubicBezTo>
                      <a:pt x="39" y="65"/>
                      <a:pt x="38" y="65"/>
                      <a:pt x="38" y="65"/>
                    </a:cubicBezTo>
                    <a:cubicBezTo>
                      <a:pt x="38" y="65"/>
                      <a:pt x="37" y="65"/>
                      <a:pt x="37" y="65"/>
                    </a:cubicBezTo>
                    <a:cubicBezTo>
                      <a:pt x="37" y="65"/>
                      <a:pt x="35" y="65"/>
                      <a:pt x="35" y="64"/>
                    </a:cubicBezTo>
                    <a:cubicBezTo>
                      <a:pt x="35" y="64"/>
                      <a:pt x="36" y="62"/>
                      <a:pt x="36" y="62"/>
                    </a:cubicBezTo>
                    <a:cubicBezTo>
                      <a:pt x="37" y="62"/>
                      <a:pt x="38" y="62"/>
                      <a:pt x="39" y="62"/>
                    </a:cubicBezTo>
                    <a:cubicBezTo>
                      <a:pt x="40" y="63"/>
                      <a:pt x="41" y="63"/>
                      <a:pt x="42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4" y="61"/>
                      <a:pt x="42" y="60"/>
                      <a:pt x="42" y="60"/>
                    </a:cubicBezTo>
                    <a:cubicBezTo>
                      <a:pt x="41" y="60"/>
                      <a:pt x="40" y="60"/>
                      <a:pt x="39" y="60"/>
                    </a:cubicBezTo>
                    <a:cubicBezTo>
                      <a:pt x="38" y="59"/>
                      <a:pt x="37" y="59"/>
                      <a:pt x="35" y="58"/>
                    </a:cubicBezTo>
                    <a:cubicBezTo>
                      <a:pt x="34" y="58"/>
                      <a:pt x="33" y="57"/>
                      <a:pt x="33" y="57"/>
                    </a:cubicBezTo>
                    <a:cubicBezTo>
                      <a:pt x="32" y="56"/>
                      <a:pt x="32" y="55"/>
                      <a:pt x="34" y="55"/>
                    </a:cubicBezTo>
                    <a:cubicBezTo>
                      <a:pt x="34" y="54"/>
                      <a:pt x="35" y="54"/>
                      <a:pt x="37" y="55"/>
                    </a:cubicBezTo>
                    <a:cubicBezTo>
                      <a:pt x="39" y="56"/>
                      <a:pt x="41" y="56"/>
                      <a:pt x="42" y="56"/>
                    </a:cubicBezTo>
                    <a:cubicBezTo>
                      <a:pt x="44" y="56"/>
                      <a:pt x="44" y="56"/>
                      <a:pt x="45" y="55"/>
                    </a:cubicBezTo>
                    <a:cubicBezTo>
                      <a:pt x="45" y="55"/>
                      <a:pt x="45" y="54"/>
                      <a:pt x="45" y="54"/>
                    </a:cubicBezTo>
                    <a:cubicBezTo>
                      <a:pt x="45" y="53"/>
                      <a:pt x="43" y="52"/>
                      <a:pt x="41" y="52"/>
                    </a:cubicBezTo>
                    <a:cubicBezTo>
                      <a:pt x="41" y="52"/>
                      <a:pt x="40" y="52"/>
                      <a:pt x="40" y="52"/>
                    </a:cubicBezTo>
                    <a:cubicBezTo>
                      <a:pt x="39" y="51"/>
                      <a:pt x="39" y="51"/>
                      <a:pt x="39" y="50"/>
                    </a:cubicBezTo>
                    <a:cubicBezTo>
                      <a:pt x="40" y="49"/>
                      <a:pt x="40" y="48"/>
                      <a:pt x="42" y="49"/>
                    </a:cubicBezTo>
                    <a:cubicBezTo>
                      <a:pt x="43" y="49"/>
                      <a:pt x="44" y="49"/>
                      <a:pt x="44" y="49"/>
                    </a:cubicBezTo>
                    <a:cubicBezTo>
                      <a:pt x="44" y="50"/>
                      <a:pt x="46" y="50"/>
                      <a:pt x="46" y="50"/>
                    </a:cubicBezTo>
                    <a:cubicBezTo>
                      <a:pt x="46" y="49"/>
                      <a:pt x="46" y="49"/>
                      <a:pt x="46" y="48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5" y="47"/>
                      <a:pt x="45" y="47"/>
                      <a:pt x="44" y="47"/>
                    </a:cubicBezTo>
                    <a:cubicBezTo>
                      <a:pt x="43" y="47"/>
                      <a:pt x="42" y="47"/>
                      <a:pt x="41" y="47"/>
                    </a:cubicBezTo>
                    <a:cubicBezTo>
                      <a:pt x="41" y="46"/>
                      <a:pt x="41" y="45"/>
                      <a:pt x="42" y="44"/>
                    </a:cubicBezTo>
                    <a:cubicBezTo>
                      <a:pt x="42" y="44"/>
                      <a:pt x="43" y="44"/>
                      <a:pt x="45" y="44"/>
                    </a:cubicBezTo>
                    <a:cubicBezTo>
                      <a:pt x="46" y="44"/>
                      <a:pt x="47" y="43"/>
                      <a:pt x="47" y="43"/>
                    </a:cubicBezTo>
                    <a:cubicBezTo>
                      <a:pt x="48" y="42"/>
                      <a:pt x="49" y="41"/>
                      <a:pt x="48" y="41"/>
                    </a:cubicBezTo>
                    <a:cubicBezTo>
                      <a:pt x="48" y="41"/>
                      <a:pt x="47" y="41"/>
                      <a:pt x="46" y="41"/>
                    </a:cubicBezTo>
                    <a:cubicBezTo>
                      <a:pt x="45" y="41"/>
                      <a:pt x="44" y="41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2" y="40"/>
                      <a:pt x="42" y="40"/>
                    </a:cubicBezTo>
                    <a:cubicBezTo>
                      <a:pt x="41" y="40"/>
                      <a:pt x="40" y="40"/>
                      <a:pt x="40" y="39"/>
                    </a:cubicBezTo>
                    <a:cubicBezTo>
                      <a:pt x="40" y="39"/>
                      <a:pt x="40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7"/>
                      <a:pt x="42" y="36"/>
                      <a:pt x="43" y="37"/>
                    </a:cubicBezTo>
                    <a:cubicBezTo>
                      <a:pt x="44" y="37"/>
                      <a:pt x="48" y="38"/>
                      <a:pt x="49" y="38"/>
                    </a:cubicBezTo>
                    <a:cubicBezTo>
                      <a:pt x="50" y="37"/>
                      <a:pt x="49" y="34"/>
                      <a:pt x="48" y="34"/>
                    </a:cubicBezTo>
                    <a:cubicBezTo>
                      <a:pt x="48" y="34"/>
                      <a:pt x="47" y="34"/>
                      <a:pt x="46" y="34"/>
                    </a:cubicBezTo>
                    <a:cubicBezTo>
                      <a:pt x="45" y="33"/>
                      <a:pt x="44" y="33"/>
                      <a:pt x="44" y="33"/>
                    </a:cubicBezTo>
                    <a:cubicBezTo>
                      <a:pt x="42" y="33"/>
                      <a:pt x="41" y="33"/>
                      <a:pt x="42" y="31"/>
                    </a:cubicBezTo>
                    <a:cubicBezTo>
                      <a:pt x="42" y="31"/>
                      <a:pt x="42" y="30"/>
                      <a:pt x="42" y="30"/>
                    </a:cubicBezTo>
                    <a:cubicBezTo>
                      <a:pt x="42" y="30"/>
                      <a:pt x="44" y="30"/>
                      <a:pt x="45" y="30"/>
                    </a:cubicBezTo>
                    <a:cubicBezTo>
                      <a:pt x="47" y="31"/>
                      <a:pt x="51" y="32"/>
                      <a:pt x="51" y="31"/>
                    </a:cubicBezTo>
                    <a:cubicBezTo>
                      <a:pt x="51" y="30"/>
                      <a:pt x="50" y="30"/>
                      <a:pt x="47" y="29"/>
                    </a:cubicBezTo>
                    <a:cubicBezTo>
                      <a:pt x="45" y="29"/>
                      <a:pt x="43" y="28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39" y="27"/>
                      <a:pt x="38" y="26"/>
                      <a:pt x="39" y="25"/>
                    </a:cubicBezTo>
                    <a:cubicBezTo>
                      <a:pt x="40" y="25"/>
                      <a:pt x="42" y="24"/>
                      <a:pt x="43" y="25"/>
                    </a:cubicBezTo>
                    <a:cubicBezTo>
                      <a:pt x="44" y="25"/>
                      <a:pt x="46" y="26"/>
                      <a:pt x="47" y="26"/>
                    </a:cubicBezTo>
                    <a:cubicBezTo>
                      <a:pt x="48" y="26"/>
                      <a:pt x="49" y="26"/>
                      <a:pt x="50" y="26"/>
                    </a:cubicBezTo>
                    <a:cubicBezTo>
                      <a:pt x="51" y="27"/>
                      <a:pt x="52" y="27"/>
                      <a:pt x="52" y="25"/>
                    </a:cubicBezTo>
                    <a:cubicBezTo>
                      <a:pt x="53" y="24"/>
                      <a:pt x="52" y="23"/>
                      <a:pt x="51" y="23"/>
                    </a:cubicBezTo>
                    <a:cubicBezTo>
                      <a:pt x="50" y="23"/>
                      <a:pt x="49" y="23"/>
                      <a:pt x="49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6" y="23"/>
                      <a:pt x="45" y="22"/>
                      <a:pt x="45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0"/>
                      <a:pt x="46" y="20"/>
                      <a:pt x="47" y="20"/>
                    </a:cubicBezTo>
                    <a:cubicBezTo>
                      <a:pt x="48" y="20"/>
                      <a:pt x="49" y="20"/>
                      <a:pt x="49" y="20"/>
                    </a:cubicBezTo>
                    <a:cubicBezTo>
                      <a:pt x="49" y="20"/>
                      <a:pt x="50" y="20"/>
                      <a:pt x="50" y="20"/>
                    </a:cubicBezTo>
                    <a:cubicBezTo>
                      <a:pt x="51" y="20"/>
                      <a:pt x="53" y="20"/>
                      <a:pt x="53" y="20"/>
                    </a:cubicBezTo>
                    <a:cubicBezTo>
                      <a:pt x="54" y="19"/>
                      <a:pt x="53" y="19"/>
                      <a:pt x="51" y="18"/>
                    </a:cubicBezTo>
                    <a:cubicBezTo>
                      <a:pt x="51" y="18"/>
                      <a:pt x="50" y="17"/>
                      <a:pt x="50" y="18"/>
                    </a:cubicBezTo>
                    <a:cubicBezTo>
                      <a:pt x="49" y="18"/>
                      <a:pt x="47" y="16"/>
                      <a:pt x="47" y="15"/>
                    </a:cubicBezTo>
                    <a:cubicBezTo>
                      <a:pt x="46" y="14"/>
                      <a:pt x="47" y="14"/>
                      <a:pt x="49" y="14"/>
                    </a:cubicBezTo>
                    <a:cubicBezTo>
                      <a:pt x="49" y="14"/>
                      <a:pt x="50" y="15"/>
                      <a:pt x="51" y="15"/>
                    </a:cubicBezTo>
                    <a:cubicBezTo>
                      <a:pt x="52" y="15"/>
                      <a:pt x="53" y="15"/>
                      <a:pt x="53" y="15"/>
                    </a:cubicBezTo>
                    <a:cubicBezTo>
                      <a:pt x="54" y="15"/>
                      <a:pt x="55" y="15"/>
                      <a:pt x="55" y="14"/>
                    </a:cubicBezTo>
                    <a:cubicBezTo>
                      <a:pt x="55" y="13"/>
                      <a:pt x="55" y="13"/>
                      <a:pt x="54" y="13"/>
                    </a:cubicBezTo>
                    <a:cubicBezTo>
                      <a:pt x="54" y="13"/>
                      <a:pt x="53" y="13"/>
                      <a:pt x="52" y="12"/>
                    </a:cubicBezTo>
                    <a:cubicBezTo>
                      <a:pt x="50" y="12"/>
                      <a:pt x="49" y="12"/>
                      <a:pt x="49" y="11"/>
                    </a:cubicBezTo>
                    <a:cubicBezTo>
                      <a:pt x="48" y="10"/>
                      <a:pt x="49" y="9"/>
                      <a:pt x="49" y="9"/>
                    </a:cubicBezTo>
                    <a:cubicBezTo>
                      <a:pt x="50" y="8"/>
                      <a:pt x="52" y="8"/>
                      <a:pt x="52" y="9"/>
                    </a:cubicBezTo>
                    <a:cubicBezTo>
                      <a:pt x="52" y="9"/>
                      <a:pt x="53" y="9"/>
                      <a:pt x="54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7"/>
                      <a:pt x="56" y="7"/>
                      <a:pt x="54" y="7"/>
                    </a:cubicBezTo>
                    <a:cubicBezTo>
                      <a:pt x="53" y="7"/>
                      <a:pt x="52" y="7"/>
                      <a:pt x="52" y="6"/>
                    </a:cubicBezTo>
                    <a:cubicBezTo>
                      <a:pt x="51" y="6"/>
                      <a:pt x="50" y="6"/>
                      <a:pt x="49" y="6"/>
                    </a:cubicBezTo>
                    <a:cubicBezTo>
                      <a:pt x="49" y="6"/>
                      <a:pt x="48" y="6"/>
                      <a:pt x="48" y="6"/>
                    </a:cubicBezTo>
                    <a:cubicBezTo>
                      <a:pt x="47" y="6"/>
                      <a:pt x="45" y="6"/>
                      <a:pt x="44" y="6"/>
                    </a:cubicBezTo>
                    <a:cubicBezTo>
                      <a:pt x="43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6"/>
                      <a:pt x="41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8" y="6"/>
                      <a:pt x="38" y="6"/>
                    </a:cubicBezTo>
                    <a:cubicBezTo>
                      <a:pt x="37" y="6"/>
                      <a:pt x="36" y="6"/>
                      <a:pt x="3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906"/>
              <p:cNvSpPr>
                <a:spLocks noEditPoints="1"/>
              </p:cNvSpPr>
              <p:nvPr/>
            </p:nvSpPr>
            <p:spPr bwMode="auto">
              <a:xfrm>
                <a:off x="741" y="674"/>
                <a:ext cx="82" cy="66"/>
              </a:xfrm>
              <a:custGeom>
                <a:avLst/>
                <a:gdLst>
                  <a:gd name="T0" fmla="*/ 40 w 108"/>
                  <a:gd name="T1" fmla="*/ 74 h 86"/>
                  <a:gd name="T2" fmla="*/ 29 w 108"/>
                  <a:gd name="T3" fmla="*/ 78 h 86"/>
                  <a:gd name="T4" fmla="*/ 19 w 108"/>
                  <a:gd name="T5" fmla="*/ 81 h 86"/>
                  <a:gd name="T6" fmla="*/ 6 w 108"/>
                  <a:gd name="T7" fmla="*/ 85 h 86"/>
                  <a:gd name="T8" fmla="*/ 3 w 108"/>
                  <a:gd name="T9" fmla="*/ 77 h 86"/>
                  <a:gd name="T10" fmla="*/ 7 w 108"/>
                  <a:gd name="T11" fmla="*/ 65 h 86"/>
                  <a:gd name="T12" fmla="*/ 16 w 108"/>
                  <a:gd name="T13" fmla="*/ 42 h 86"/>
                  <a:gd name="T14" fmla="*/ 21 w 108"/>
                  <a:gd name="T15" fmla="*/ 29 h 86"/>
                  <a:gd name="T16" fmla="*/ 29 w 108"/>
                  <a:gd name="T17" fmla="*/ 9 h 86"/>
                  <a:gd name="T18" fmla="*/ 41 w 108"/>
                  <a:gd name="T19" fmla="*/ 2 h 86"/>
                  <a:gd name="T20" fmla="*/ 59 w 108"/>
                  <a:gd name="T21" fmla="*/ 14 h 86"/>
                  <a:gd name="T22" fmla="*/ 67 w 108"/>
                  <a:gd name="T23" fmla="*/ 19 h 86"/>
                  <a:gd name="T24" fmla="*/ 78 w 108"/>
                  <a:gd name="T25" fmla="*/ 28 h 86"/>
                  <a:gd name="T26" fmla="*/ 87 w 108"/>
                  <a:gd name="T27" fmla="*/ 35 h 86"/>
                  <a:gd name="T28" fmla="*/ 99 w 108"/>
                  <a:gd name="T29" fmla="*/ 44 h 86"/>
                  <a:gd name="T30" fmla="*/ 107 w 108"/>
                  <a:gd name="T31" fmla="*/ 51 h 86"/>
                  <a:gd name="T32" fmla="*/ 98 w 108"/>
                  <a:gd name="T33" fmla="*/ 58 h 86"/>
                  <a:gd name="T34" fmla="*/ 85 w 108"/>
                  <a:gd name="T35" fmla="*/ 62 h 86"/>
                  <a:gd name="T36" fmla="*/ 75 w 108"/>
                  <a:gd name="T37" fmla="*/ 64 h 86"/>
                  <a:gd name="T38" fmla="*/ 63 w 108"/>
                  <a:gd name="T39" fmla="*/ 67 h 86"/>
                  <a:gd name="T40" fmla="*/ 93 w 108"/>
                  <a:gd name="T41" fmla="*/ 56 h 86"/>
                  <a:gd name="T42" fmla="*/ 93 w 108"/>
                  <a:gd name="T43" fmla="*/ 45 h 86"/>
                  <a:gd name="T44" fmla="*/ 83 w 108"/>
                  <a:gd name="T45" fmla="*/ 37 h 86"/>
                  <a:gd name="T46" fmla="*/ 70 w 108"/>
                  <a:gd name="T47" fmla="*/ 27 h 86"/>
                  <a:gd name="T48" fmla="*/ 52 w 108"/>
                  <a:gd name="T49" fmla="*/ 15 h 86"/>
                  <a:gd name="T50" fmla="*/ 44 w 108"/>
                  <a:gd name="T51" fmla="*/ 28 h 86"/>
                  <a:gd name="T52" fmla="*/ 70 w 108"/>
                  <a:gd name="T53" fmla="*/ 62 h 86"/>
                  <a:gd name="T54" fmla="*/ 59 w 108"/>
                  <a:gd name="T55" fmla="*/ 62 h 86"/>
                  <a:gd name="T56" fmla="*/ 56 w 108"/>
                  <a:gd name="T57" fmla="*/ 54 h 86"/>
                  <a:gd name="T58" fmla="*/ 52 w 108"/>
                  <a:gd name="T59" fmla="*/ 44 h 86"/>
                  <a:gd name="T60" fmla="*/ 49 w 108"/>
                  <a:gd name="T61" fmla="*/ 34 h 86"/>
                  <a:gd name="T62" fmla="*/ 48 w 108"/>
                  <a:gd name="T63" fmla="*/ 24 h 86"/>
                  <a:gd name="T64" fmla="*/ 62 w 108"/>
                  <a:gd name="T65" fmla="*/ 31 h 86"/>
                  <a:gd name="T66" fmla="*/ 73 w 108"/>
                  <a:gd name="T67" fmla="*/ 38 h 86"/>
                  <a:gd name="T68" fmla="*/ 85 w 108"/>
                  <a:gd name="T69" fmla="*/ 47 h 86"/>
                  <a:gd name="T70" fmla="*/ 84 w 108"/>
                  <a:gd name="T71" fmla="*/ 54 h 86"/>
                  <a:gd name="T72" fmla="*/ 72 w 108"/>
                  <a:gd name="T73" fmla="*/ 58 h 86"/>
                  <a:gd name="T74" fmla="*/ 60 w 108"/>
                  <a:gd name="T75" fmla="*/ 62 h 86"/>
                  <a:gd name="T76" fmla="*/ 79 w 108"/>
                  <a:gd name="T77" fmla="*/ 46 h 86"/>
                  <a:gd name="T78" fmla="*/ 67 w 108"/>
                  <a:gd name="T79" fmla="*/ 38 h 86"/>
                  <a:gd name="T80" fmla="*/ 54 w 108"/>
                  <a:gd name="T81" fmla="*/ 30 h 86"/>
                  <a:gd name="T82" fmla="*/ 18 w 108"/>
                  <a:gd name="T83" fmla="*/ 78 h 86"/>
                  <a:gd name="T84" fmla="*/ 37 w 108"/>
                  <a:gd name="T85" fmla="*/ 72 h 86"/>
                  <a:gd name="T86" fmla="*/ 48 w 108"/>
                  <a:gd name="T87" fmla="*/ 55 h 86"/>
                  <a:gd name="T88" fmla="*/ 42 w 108"/>
                  <a:gd name="T89" fmla="*/ 35 h 86"/>
                  <a:gd name="T90" fmla="*/ 35 w 108"/>
                  <a:gd name="T91" fmla="*/ 9 h 86"/>
                  <a:gd name="T92" fmla="*/ 28 w 108"/>
                  <a:gd name="T93" fmla="*/ 23 h 86"/>
                  <a:gd name="T94" fmla="*/ 23 w 108"/>
                  <a:gd name="T95" fmla="*/ 32 h 86"/>
                  <a:gd name="T96" fmla="*/ 19 w 108"/>
                  <a:gd name="T97" fmla="*/ 44 h 86"/>
                  <a:gd name="T98" fmla="*/ 16 w 108"/>
                  <a:gd name="T99" fmla="*/ 54 h 86"/>
                  <a:gd name="T100" fmla="*/ 10 w 108"/>
                  <a:gd name="T101" fmla="*/ 69 h 86"/>
                  <a:gd name="T102" fmla="*/ 39 w 108"/>
                  <a:gd name="T103" fmla="*/ 67 h 86"/>
                  <a:gd name="T104" fmla="*/ 24 w 108"/>
                  <a:gd name="T105" fmla="*/ 70 h 86"/>
                  <a:gd name="T106" fmla="*/ 16 w 108"/>
                  <a:gd name="T107" fmla="*/ 66 h 86"/>
                  <a:gd name="T108" fmla="*/ 21 w 108"/>
                  <a:gd name="T109" fmla="*/ 53 h 86"/>
                  <a:gd name="T110" fmla="*/ 26 w 108"/>
                  <a:gd name="T111" fmla="*/ 42 h 86"/>
                  <a:gd name="T112" fmla="*/ 30 w 108"/>
                  <a:gd name="T113" fmla="*/ 31 h 86"/>
                  <a:gd name="T114" fmla="*/ 41 w 108"/>
                  <a:gd name="T115" fmla="*/ 48 h 86"/>
                  <a:gd name="T116" fmla="*/ 41 w 108"/>
                  <a:gd name="T117" fmla="*/ 58 h 86"/>
                  <a:gd name="T118" fmla="*/ 38 w 108"/>
                  <a:gd name="T119" fmla="*/ 50 h 86"/>
                  <a:gd name="T120" fmla="*/ 35 w 108"/>
                  <a:gd name="T121" fmla="*/ 39 h 86"/>
                  <a:gd name="T122" fmla="*/ 28 w 108"/>
                  <a:gd name="T123" fmla="*/ 50 h 86"/>
                  <a:gd name="T124" fmla="*/ 22 w 108"/>
                  <a:gd name="T125" fmla="*/ 6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8" h="86">
                    <a:moveTo>
                      <a:pt x="56" y="72"/>
                    </a:moveTo>
                    <a:cubicBezTo>
                      <a:pt x="55" y="72"/>
                      <a:pt x="55" y="72"/>
                      <a:pt x="55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2"/>
                      <a:pt x="54" y="72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2" y="72"/>
                      <a:pt x="52" y="72"/>
                      <a:pt x="52" y="71"/>
                    </a:cubicBezTo>
                    <a:cubicBezTo>
                      <a:pt x="52" y="71"/>
                      <a:pt x="51" y="71"/>
                      <a:pt x="51" y="71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51" y="71"/>
                      <a:pt x="50" y="71"/>
                      <a:pt x="49" y="71"/>
                    </a:cubicBezTo>
                    <a:cubicBezTo>
                      <a:pt x="49" y="72"/>
                      <a:pt x="49" y="72"/>
                      <a:pt x="49" y="71"/>
                    </a:cubicBezTo>
                    <a:cubicBezTo>
                      <a:pt x="49" y="71"/>
                      <a:pt x="48" y="71"/>
                      <a:pt x="48" y="72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46" y="72"/>
                      <a:pt x="46" y="72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4" y="73"/>
                      <a:pt x="44" y="73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3" y="73"/>
                      <a:pt x="42" y="73"/>
                      <a:pt x="42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39" y="75"/>
                      <a:pt x="39" y="75"/>
                    </a:cubicBezTo>
                    <a:cubicBezTo>
                      <a:pt x="38" y="75"/>
                      <a:pt x="38" y="75"/>
                      <a:pt x="38" y="75"/>
                    </a:cubicBezTo>
                    <a:cubicBezTo>
                      <a:pt x="37" y="75"/>
                      <a:pt x="37" y="75"/>
                      <a:pt x="37" y="75"/>
                    </a:cubicBezTo>
                    <a:cubicBezTo>
                      <a:pt x="37" y="75"/>
                      <a:pt x="37" y="75"/>
                      <a:pt x="37" y="7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6"/>
                      <a:pt x="36" y="76"/>
                      <a:pt x="35" y="76"/>
                    </a:cubicBezTo>
                    <a:cubicBezTo>
                      <a:pt x="35" y="75"/>
                      <a:pt x="34" y="76"/>
                      <a:pt x="34" y="76"/>
                    </a:cubicBezTo>
                    <a:cubicBezTo>
                      <a:pt x="35" y="76"/>
                      <a:pt x="34" y="76"/>
                      <a:pt x="34" y="76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7"/>
                      <a:pt x="33" y="77"/>
                      <a:pt x="32" y="77"/>
                    </a:cubicBezTo>
                    <a:cubicBezTo>
                      <a:pt x="32" y="76"/>
                      <a:pt x="32" y="76"/>
                      <a:pt x="32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32" y="77"/>
                      <a:pt x="32" y="77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1" y="78"/>
                      <a:pt x="31" y="78"/>
                      <a:pt x="31" y="78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1" y="77"/>
                      <a:pt x="30" y="77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7"/>
                      <a:pt x="29" y="77"/>
                      <a:pt x="29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29" y="78"/>
                      <a:pt x="28" y="78"/>
                    </a:cubicBezTo>
                    <a:cubicBezTo>
                      <a:pt x="28" y="78"/>
                      <a:pt x="28" y="78"/>
                      <a:pt x="28" y="78"/>
                    </a:cubicBezTo>
                    <a:cubicBezTo>
                      <a:pt x="28" y="78"/>
                      <a:pt x="28" y="78"/>
                      <a:pt x="27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7" y="78"/>
                      <a:pt x="27" y="79"/>
                      <a:pt x="27" y="79"/>
                    </a:cubicBezTo>
                    <a:cubicBezTo>
                      <a:pt x="27" y="79"/>
                      <a:pt x="26" y="79"/>
                      <a:pt x="26" y="79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26" y="79"/>
                      <a:pt x="26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5" y="79"/>
                      <a:pt x="24" y="79"/>
                    </a:cubicBezTo>
                    <a:cubicBezTo>
                      <a:pt x="24" y="80"/>
                      <a:pt x="24" y="80"/>
                      <a:pt x="23" y="80"/>
                    </a:cubicBezTo>
                    <a:cubicBezTo>
                      <a:pt x="22" y="80"/>
                      <a:pt x="22" y="81"/>
                      <a:pt x="22" y="81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1" y="80"/>
                      <a:pt x="20" y="80"/>
                      <a:pt x="20" y="81"/>
                    </a:cubicBezTo>
                    <a:cubicBezTo>
                      <a:pt x="21" y="81"/>
                      <a:pt x="20" y="81"/>
                      <a:pt x="20" y="81"/>
                    </a:cubicBezTo>
                    <a:cubicBezTo>
                      <a:pt x="20" y="81"/>
                      <a:pt x="19" y="81"/>
                      <a:pt x="19" y="81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18" y="81"/>
                      <a:pt x="17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2"/>
                      <a:pt x="14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4" y="83"/>
                      <a:pt x="13" y="83"/>
                      <a:pt x="13" y="83"/>
                    </a:cubicBezTo>
                    <a:cubicBezTo>
                      <a:pt x="13" y="83"/>
                      <a:pt x="12" y="83"/>
                      <a:pt x="12" y="83"/>
                    </a:cubicBezTo>
                    <a:cubicBezTo>
                      <a:pt x="12" y="83"/>
                      <a:pt x="11" y="83"/>
                      <a:pt x="11" y="83"/>
                    </a:cubicBezTo>
                    <a:cubicBezTo>
                      <a:pt x="11" y="83"/>
                      <a:pt x="10" y="83"/>
                      <a:pt x="10" y="83"/>
                    </a:cubicBezTo>
                    <a:cubicBezTo>
                      <a:pt x="10" y="83"/>
                      <a:pt x="9" y="83"/>
                      <a:pt x="9" y="83"/>
                    </a:cubicBezTo>
                    <a:cubicBezTo>
                      <a:pt x="9" y="83"/>
                      <a:pt x="9" y="83"/>
                      <a:pt x="8" y="84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8" y="84"/>
                      <a:pt x="7" y="85"/>
                      <a:pt x="7" y="85"/>
                    </a:cubicBezTo>
                    <a:cubicBezTo>
                      <a:pt x="7" y="84"/>
                      <a:pt x="6" y="84"/>
                      <a:pt x="6" y="85"/>
                    </a:cubicBezTo>
                    <a:cubicBezTo>
                      <a:pt x="5" y="86"/>
                      <a:pt x="5" y="86"/>
                      <a:pt x="4" y="86"/>
                    </a:cubicBezTo>
                    <a:cubicBezTo>
                      <a:pt x="4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2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1" y="86"/>
                      <a:pt x="0" y="86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4"/>
                      <a:pt x="0" y="84"/>
                    </a:cubicBezTo>
                    <a:cubicBezTo>
                      <a:pt x="0" y="84"/>
                      <a:pt x="1" y="84"/>
                      <a:pt x="0" y="83"/>
                    </a:cubicBezTo>
                    <a:cubicBezTo>
                      <a:pt x="0" y="83"/>
                      <a:pt x="0" y="82"/>
                      <a:pt x="1" y="82"/>
                    </a:cubicBezTo>
                    <a:cubicBezTo>
                      <a:pt x="1" y="82"/>
                      <a:pt x="2" y="80"/>
                      <a:pt x="2" y="80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3" y="79"/>
                      <a:pt x="3" y="79"/>
                      <a:pt x="2" y="79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78"/>
                      <a:pt x="3" y="78"/>
                      <a:pt x="3" y="78"/>
                    </a:cubicBezTo>
                    <a:cubicBezTo>
                      <a:pt x="3" y="78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6"/>
                    </a:cubicBezTo>
                    <a:cubicBezTo>
                      <a:pt x="3" y="76"/>
                      <a:pt x="4" y="76"/>
                      <a:pt x="4" y="76"/>
                    </a:cubicBezTo>
                    <a:cubicBezTo>
                      <a:pt x="4" y="76"/>
                      <a:pt x="4" y="76"/>
                      <a:pt x="4" y="7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5"/>
                      <a:pt x="4" y="74"/>
                      <a:pt x="4" y="74"/>
                    </a:cubicBezTo>
                    <a:cubicBezTo>
                      <a:pt x="4" y="74"/>
                      <a:pt x="4" y="73"/>
                      <a:pt x="4" y="73"/>
                    </a:cubicBezTo>
                    <a:cubicBezTo>
                      <a:pt x="4" y="73"/>
                      <a:pt x="5" y="73"/>
                      <a:pt x="5" y="73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5" y="72"/>
                      <a:pt x="5" y="71"/>
                      <a:pt x="5" y="71"/>
                    </a:cubicBezTo>
                    <a:cubicBezTo>
                      <a:pt x="5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8"/>
                      <a:pt x="7" y="68"/>
                      <a:pt x="7" y="67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7" y="67"/>
                      <a:pt x="7" y="67"/>
                      <a:pt x="7" y="66"/>
                    </a:cubicBezTo>
                    <a:cubicBezTo>
                      <a:pt x="7" y="66"/>
                      <a:pt x="7" y="65"/>
                      <a:pt x="7" y="65"/>
                    </a:cubicBezTo>
                    <a:cubicBezTo>
                      <a:pt x="7" y="65"/>
                      <a:pt x="8" y="65"/>
                      <a:pt x="7" y="65"/>
                    </a:cubicBezTo>
                    <a:cubicBezTo>
                      <a:pt x="7" y="64"/>
                      <a:pt x="8" y="64"/>
                      <a:pt x="8" y="64"/>
                    </a:cubicBezTo>
                    <a:cubicBezTo>
                      <a:pt x="8" y="64"/>
                      <a:pt x="8" y="63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9" y="60"/>
                      <a:pt x="10" y="60"/>
                    </a:cubicBezTo>
                    <a:cubicBezTo>
                      <a:pt x="10" y="60"/>
                      <a:pt x="10" y="60"/>
                      <a:pt x="10" y="59"/>
                    </a:cubicBezTo>
                    <a:cubicBezTo>
                      <a:pt x="10" y="59"/>
                      <a:pt x="10" y="57"/>
                      <a:pt x="11" y="56"/>
                    </a:cubicBezTo>
                    <a:cubicBezTo>
                      <a:pt x="11" y="56"/>
                      <a:pt x="11" y="55"/>
                      <a:pt x="11" y="55"/>
                    </a:cubicBezTo>
                    <a:cubicBezTo>
                      <a:pt x="12" y="53"/>
                      <a:pt x="12" y="53"/>
                      <a:pt x="13" y="53"/>
                    </a:cubicBezTo>
                    <a:cubicBezTo>
                      <a:pt x="13" y="53"/>
                      <a:pt x="13" y="53"/>
                      <a:pt x="13" y="52"/>
                    </a:cubicBezTo>
                    <a:cubicBezTo>
                      <a:pt x="13" y="52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49"/>
                      <a:pt x="13" y="49"/>
                    </a:cubicBezTo>
                    <a:cubicBezTo>
                      <a:pt x="13" y="49"/>
                      <a:pt x="14" y="49"/>
                      <a:pt x="14" y="49"/>
                    </a:cubicBezTo>
                    <a:cubicBezTo>
                      <a:pt x="14" y="48"/>
                      <a:pt x="14" y="48"/>
                      <a:pt x="15" y="47"/>
                    </a:cubicBezTo>
                    <a:cubicBezTo>
                      <a:pt x="15" y="47"/>
                      <a:pt x="15" y="46"/>
                      <a:pt x="15" y="46"/>
                    </a:cubicBezTo>
                    <a:cubicBezTo>
                      <a:pt x="15" y="46"/>
                      <a:pt x="16" y="46"/>
                      <a:pt x="16" y="45"/>
                    </a:cubicBezTo>
                    <a:cubicBezTo>
                      <a:pt x="15" y="45"/>
                      <a:pt x="16" y="45"/>
                      <a:pt x="16" y="44"/>
                    </a:cubicBezTo>
                    <a:cubicBezTo>
                      <a:pt x="16" y="44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39"/>
                      <a:pt x="17" y="39"/>
                    </a:cubicBezTo>
                    <a:cubicBezTo>
                      <a:pt x="18" y="38"/>
                      <a:pt x="18" y="38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7"/>
                      <a:pt x="19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19" y="34"/>
                      <a:pt x="20" y="34"/>
                      <a:pt x="20" y="33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29"/>
                    </a:cubicBezTo>
                    <a:cubicBezTo>
                      <a:pt x="21" y="29"/>
                      <a:pt x="21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3" y="25"/>
                      <a:pt x="24" y="24"/>
                      <a:pt x="24" y="23"/>
                    </a:cubicBezTo>
                    <a:cubicBezTo>
                      <a:pt x="24" y="23"/>
                      <a:pt x="24" y="23"/>
                      <a:pt x="24" y="22"/>
                    </a:cubicBezTo>
                    <a:cubicBezTo>
                      <a:pt x="25" y="22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0"/>
                      <a:pt x="26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8"/>
                    </a:cubicBezTo>
                    <a:cubicBezTo>
                      <a:pt x="27" y="18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7" y="15"/>
                      <a:pt x="27" y="15"/>
                      <a:pt x="28" y="15"/>
                    </a:cubicBezTo>
                    <a:cubicBezTo>
                      <a:pt x="28" y="14"/>
                      <a:pt x="29" y="11"/>
                      <a:pt x="29" y="11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9"/>
                      <a:pt x="29" y="8"/>
                      <a:pt x="29" y="8"/>
                    </a:cubicBezTo>
                    <a:cubicBezTo>
                      <a:pt x="29" y="8"/>
                      <a:pt x="30" y="8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31" y="4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4" y="1"/>
                      <a:pt x="35" y="1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7" y="0"/>
                      <a:pt x="37" y="1"/>
                    </a:cubicBezTo>
                    <a:cubicBezTo>
                      <a:pt x="37" y="1"/>
                      <a:pt x="37" y="1"/>
                      <a:pt x="38" y="1"/>
                    </a:cubicBezTo>
                    <a:cubicBezTo>
                      <a:pt x="38" y="1"/>
                      <a:pt x="38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2" y="2"/>
                      <a:pt x="42" y="3"/>
                      <a:pt x="43" y="3"/>
                    </a:cubicBezTo>
                    <a:cubicBezTo>
                      <a:pt x="43" y="3"/>
                      <a:pt x="43" y="4"/>
                      <a:pt x="43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5" y="4"/>
                      <a:pt x="45" y="4"/>
                    </a:cubicBezTo>
                    <a:cubicBezTo>
                      <a:pt x="45" y="4"/>
                      <a:pt x="46" y="5"/>
                      <a:pt x="46" y="5"/>
                    </a:cubicBezTo>
                    <a:cubicBezTo>
                      <a:pt x="46" y="5"/>
                      <a:pt x="46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8" y="7"/>
                      <a:pt x="48" y="7"/>
                    </a:cubicBezTo>
                    <a:cubicBezTo>
                      <a:pt x="49" y="7"/>
                      <a:pt x="49" y="8"/>
                      <a:pt x="49" y="8"/>
                    </a:cubicBezTo>
                    <a:cubicBezTo>
                      <a:pt x="49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3" y="10"/>
                      <a:pt x="54" y="11"/>
                      <a:pt x="56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7" y="13"/>
                      <a:pt x="58" y="14"/>
                      <a:pt x="58" y="14"/>
                    </a:cubicBezTo>
                    <a:cubicBezTo>
                      <a:pt x="58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0" y="14"/>
                      <a:pt x="60" y="15"/>
                      <a:pt x="61" y="15"/>
                    </a:cubicBezTo>
                    <a:cubicBezTo>
                      <a:pt x="61" y="15"/>
                      <a:pt x="61" y="15"/>
                      <a:pt x="62" y="15"/>
                    </a:cubicBezTo>
                    <a:cubicBezTo>
                      <a:pt x="62" y="15"/>
                      <a:pt x="62" y="15"/>
                      <a:pt x="62" y="16"/>
                    </a:cubicBezTo>
                    <a:cubicBezTo>
                      <a:pt x="61" y="16"/>
                      <a:pt x="61" y="16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6"/>
                      <a:pt x="63" y="16"/>
                      <a:pt x="64" y="16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3" y="17"/>
                      <a:pt x="63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8"/>
                      <a:pt x="64" y="18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8"/>
                      <a:pt x="65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7" y="18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8" y="19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1"/>
                      <a:pt x="69" y="21"/>
                    </a:cubicBezTo>
                    <a:cubicBezTo>
                      <a:pt x="69" y="20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0" y="21"/>
                      <a:pt x="70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3"/>
                      <a:pt x="70" y="23"/>
                      <a:pt x="70" y="22"/>
                    </a:cubicBezTo>
                    <a:cubicBezTo>
                      <a:pt x="71" y="22"/>
                      <a:pt x="71" y="22"/>
                      <a:pt x="71" y="23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1" y="23"/>
                      <a:pt x="72" y="23"/>
                      <a:pt x="72" y="23"/>
                    </a:cubicBezTo>
                    <a:cubicBezTo>
                      <a:pt x="72" y="24"/>
                      <a:pt x="72" y="23"/>
                      <a:pt x="72" y="23"/>
                    </a:cubicBezTo>
                    <a:cubicBezTo>
                      <a:pt x="72" y="23"/>
                      <a:pt x="73" y="24"/>
                      <a:pt x="74" y="24"/>
                    </a:cubicBezTo>
                    <a:cubicBezTo>
                      <a:pt x="74" y="25"/>
                      <a:pt x="75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7" y="27"/>
                      <a:pt x="78" y="27"/>
                      <a:pt x="78" y="28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9" y="29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29"/>
                      <a:pt x="80" y="29"/>
                      <a:pt x="81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31"/>
                      <a:pt x="81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3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6" y="34"/>
                    </a:cubicBezTo>
                    <a:cubicBezTo>
                      <a:pt x="86" y="34"/>
                      <a:pt x="86" y="34"/>
                      <a:pt x="86" y="34"/>
                    </a:cubicBezTo>
                    <a:cubicBezTo>
                      <a:pt x="86" y="34"/>
                      <a:pt x="86" y="34"/>
                      <a:pt x="87" y="34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8" y="35"/>
                      <a:pt x="88" y="35"/>
                      <a:pt x="88" y="35"/>
                    </a:cubicBezTo>
                    <a:cubicBezTo>
                      <a:pt x="88" y="35"/>
                      <a:pt x="88" y="35"/>
                      <a:pt x="88" y="36"/>
                    </a:cubicBezTo>
                    <a:cubicBezTo>
                      <a:pt x="89" y="36"/>
                      <a:pt x="90" y="37"/>
                      <a:pt x="90" y="37"/>
                    </a:cubicBezTo>
                    <a:cubicBezTo>
                      <a:pt x="90" y="37"/>
                      <a:pt x="91" y="38"/>
                      <a:pt x="91" y="38"/>
                    </a:cubicBezTo>
                    <a:cubicBezTo>
                      <a:pt x="91" y="38"/>
                      <a:pt x="92" y="38"/>
                      <a:pt x="91" y="38"/>
                    </a:cubicBezTo>
                    <a:cubicBezTo>
                      <a:pt x="91" y="38"/>
                      <a:pt x="92" y="39"/>
                      <a:pt x="92" y="39"/>
                    </a:cubicBezTo>
                    <a:cubicBezTo>
                      <a:pt x="92" y="39"/>
                      <a:pt x="93" y="39"/>
                      <a:pt x="93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0"/>
                      <a:pt x="94" y="40"/>
                    </a:cubicBezTo>
                    <a:cubicBezTo>
                      <a:pt x="93" y="40"/>
                      <a:pt x="94" y="40"/>
                      <a:pt x="94" y="40"/>
                    </a:cubicBezTo>
                    <a:cubicBezTo>
                      <a:pt x="94" y="40"/>
                      <a:pt x="94" y="41"/>
                      <a:pt x="94" y="41"/>
                    </a:cubicBezTo>
                    <a:cubicBezTo>
                      <a:pt x="94" y="41"/>
                      <a:pt x="95" y="41"/>
                      <a:pt x="95" y="41"/>
                    </a:cubicBezTo>
                    <a:cubicBezTo>
                      <a:pt x="95" y="41"/>
                      <a:pt x="95" y="41"/>
                      <a:pt x="95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2"/>
                      <a:pt x="97" y="43"/>
                      <a:pt x="97" y="43"/>
                    </a:cubicBezTo>
                    <a:cubicBezTo>
                      <a:pt x="97" y="43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9" y="44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5"/>
                      <a:pt x="100" y="46"/>
                      <a:pt x="100" y="46"/>
                    </a:cubicBezTo>
                    <a:cubicBezTo>
                      <a:pt x="100" y="46"/>
                      <a:pt x="100" y="46"/>
                      <a:pt x="101" y="46"/>
                    </a:cubicBezTo>
                    <a:cubicBezTo>
                      <a:pt x="101" y="46"/>
                      <a:pt x="101" y="47"/>
                      <a:pt x="101" y="46"/>
                    </a:cubicBezTo>
                    <a:cubicBezTo>
                      <a:pt x="101" y="46"/>
                      <a:pt x="102" y="47"/>
                      <a:pt x="102" y="47"/>
                    </a:cubicBezTo>
                    <a:cubicBezTo>
                      <a:pt x="102" y="48"/>
                      <a:pt x="102" y="48"/>
                      <a:pt x="103" y="47"/>
                    </a:cubicBezTo>
                    <a:cubicBezTo>
                      <a:pt x="103" y="47"/>
                      <a:pt x="103" y="48"/>
                      <a:pt x="103" y="48"/>
                    </a:cubicBezTo>
                    <a:cubicBezTo>
                      <a:pt x="103" y="48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8"/>
                    </a:cubicBezTo>
                    <a:cubicBezTo>
                      <a:pt x="104" y="48"/>
                      <a:pt x="104" y="48"/>
                      <a:pt x="104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5" y="49"/>
                      <a:pt x="105" y="49"/>
                    </a:cubicBezTo>
                    <a:cubicBezTo>
                      <a:pt x="105" y="49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6" y="50"/>
                      <a:pt x="106" y="51"/>
                    </a:cubicBezTo>
                    <a:cubicBezTo>
                      <a:pt x="106" y="51"/>
                      <a:pt x="106" y="51"/>
                      <a:pt x="107" y="51"/>
                    </a:cubicBezTo>
                    <a:cubicBezTo>
                      <a:pt x="107" y="51"/>
                      <a:pt x="108" y="52"/>
                      <a:pt x="108" y="53"/>
                    </a:cubicBezTo>
                    <a:cubicBezTo>
                      <a:pt x="108" y="53"/>
                      <a:pt x="108" y="53"/>
                      <a:pt x="108" y="54"/>
                    </a:cubicBezTo>
                    <a:cubicBezTo>
                      <a:pt x="107" y="55"/>
                      <a:pt x="107" y="55"/>
                      <a:pt x="107" y="55"/>
                    </a:cubicBezTo>
                    <a:cubicBezTo>
                      <a:pt x="106" y="56"/>
                      <a:pt x="105" y="56"/>
                      <a:pt x="105" y="56"/>
                    </a:cubicBezTo>
                    <a:cubicBezTo>
                      <a:pt x="105" y="55"/>
                      <a:pt x="105" y="55"/>
                      <a:pt x="105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3" y="55"/>
                      <a:pt x="103" y="55"/>
                      <a:pt x="103" y="56"/>
                    </a:cubicBezTo>
                    <a:cubicBezTo>
                      <a:pt x="103" y="56"/>
                      <a:pt x="103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7"/>
                      <a:pt x="101" y="57"/>
                      <a:pt x="101" y="56"/>
                    </a:cubicBezTo>
                    <a:cubicBezTo>
                      <a:pt x="101" y="56"/>
                      <a:pt x="100" y="56"/>
                      <a:pt x="100" y="57"/>
                    </a:cubicBezTo>
                    <a:cubicBezTo>
                      <a:pt x="100" y="57"/>
                      <a:pt x="99" y="57"/>
                      <a:pt x="100" y="57"/>
                    </a:cubicBezTo>
                    <a:cubicBezTo>
                      <a:pt x="100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8" y="58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8" y="58"/>
                      <a:pt x="97" y="58"/>
                      <a:pt x="97" y="58"/>
                    </a:cubicBezTo>
                    <a:cubicBezTo>
                      <a:pt x="97" y="58"/>
                      <a:pt x="97" y="58"/>
                      <a:pt x="97" y="58"/>
                    </a:cubicBezTo>
                    <a:cubicBezTo>
                      <a:pt x="97" y="58"/>
                      <a:pt x="97" y="58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8"/>
                      <a:pt x="97" y="58"/>
                    </a:cubicBezTo>
                    <a:cubicBezTo>
                      <a:pt x="97" y="58"/>
                      <a:pt x="96" y="59"/>
                      <a:pt x="96" y="59"/>
                    </a:cubicBezTo>
                    <a:cubicBezTo>
                      <a:pt x="95" y="58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4" y="60"/>
                      <a:pt x="93" y="60"/>
                    </a:cubicBezTo>
                    <a:cubicBezTo>
                      <a:pt x="93" y="60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1" y="60"/>
                      <a:pt x="91" y="60"/>
                      <a:pt x="91" y="60"/>
                    </a:cubicBezTo>
                    <a:cubicBezTo>
                      <a:pt x="91" y="61"/>
                      <a:pt x="89" y="61"/>
                      <a:pt x="88" y="61"/>
                    </a:cubicBezTo>
                    <a:cubicBezTo>
                      <a:pt x="88" y="61"/>
                      <a:pt x="88" y="61"/>
                      <a:pt x="88" y="61"/>
                    </a:cubicBezTo>
                    <a:cubicBezTo>
                      <a:pt x="88" y="61"/>
                      <a:pt x="87" y="61"/>
                      <a:pt x="87" y="62"/>
                    </a:cubicBezTo>
                    <a:cubicBezTo>
                      <a:pt x="86" y="62"/>
                      <a:pt x="85" y="62"/>
                      <a:pt x="85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1"/>
                      <a:pt x="84" y="62"/>
                    </a:cubicBezTo>
                    <a:cubicBezTo>
                      <a:pt x="84" y="62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3" y="63"/>
                      <a:pt x="81" y="63"/>
                      <a:pt x="81" y="63"/>
                    </a:cubicBezTo>
                    <a:cubicBezTo>
                      <a:pt x="81" y="62"/>
                      <a:pt x="81" y="63"/>
                      <a:pt x="80" y="63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4"/>
                      <a:pt x="79" y="64"/>
                      <a:pt x="79" y="63"/>
                    </a:cubicBezTo>
                    <a:cubicBezTo>
                      <a:pt x="79" y="63"/>
                      <a:pt x="78" y="63"/>
                      <a:pt x="78" y="63"/>
                    </a:cubicBezTo>
                    <a:cubicBezTo>
                      <a:pt x="78" y="63"/>
                      <a:pt x="78" y="64"/>
                      <a:pt x="78" y="64"/>
                    </a:cubicBezTo>
                    <a:cubicBezTo>
                      <a:pt x="78" y="64"/>
                      <a:pt x="77" y="64"/>
                      <a:pt x="77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5"/>
                      <a:pt x="76" y="65"/>
                      <a:pt x="75" y="64"/>
                    </a:cubicBezTo>
                    <a:cubicBezTo>
                      <a:pt x="75" y="64"/>
                      <a:pt x="74" y="64"/>
                      <a:pt x="75" y="64"/>
                    </a:cubicBezTo>
                    <a:cubicBezTo>
                      <a:pt x="75" y="65"/>
                      <a:pt x="75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3" y="64"/>
                      <a:pt x="73" y="64"/>
                      <a:pt x="73" y="65"/>
                    </a:cubicBezTo>
                    <a:cubicBezTo>
                      <a:pt x="74" y="65"/>
                      <a:pt x="74" y="65"/>
                      <a:pt x="73" y="65"/>
                    </a:cubicBezTo>
                    <a:cubicBezTo>
                      <a:pt x="73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6"/>
                      <a:pt x="70" y="66"/>
                      <a:pt x="70" y="66"/>
                    </a:cubicBezTo>
                    <a:cubicBezTo>
                      <a:pt x="70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7" y="66"/>
                      <a:pt x="67" y="66"/>
                    </a:cubicBezTo>
                    <a:cubicBezTo>
                      <a:pt x="66" y="66"/>
                      <a:pt x="66" y="67"/>
                      <a:pt x="66" y="67"/>
                    </a:cubicBezTo>
                    <a:cubicBezTo>
                      <a:pt x="66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4" y="67"/>
                      <a:pt x="64" y="67"/>
                    </a:cubicBezTo>
                    <a:cubicBezTo>
                      <a:pt x="63" y="66"/>
                      <a:pt x="63" y="66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8"/>
                      <a:pt x="62" y="68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8"/>
                      <a:pt x="61" y="68"/>
                      <a:pt x="61" y="67"/>
                    </a:cubicBezTo>
                    <a:cubicBezTo>
                      <a:pt x="61" y="67"/>
                      <a:pt x="60" y="67"/>
                      <a:pt x="60" y="67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0" y="68"/>
                      <a:pt x="58" y="68"/>
                      <a:pt x="58" y="68"/>
                    </a:cubicBezTo>
                    <a:cubicBezTo>
                      <a:pt x="59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68"/>
                      <a:pt x="57" y="68"/>
                      <a:pt x="56" y="69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5" y="70"/>
                      <a:pt x="55" y="70"/>
                      <a:pt x="56" y="71"/>
                    </a:cubicBezTo>
                    <a:cubicBezTo>
                      <a:pt x="56" y="72"/>
                      <a:pt x="56" y="72"/>
                      <a:pt x="56" y="72"/>
                    </a:cubicBezTo>
                    <a:close/>
                    <a:moveTo>
                      <a:pt x="91" y="57"/>
                    </a:moveTo>
                    <a:cubicBezTo>
                      <a:pt x="92" y="57"/>
                      <a:pt x="93" y="57"/>
                      <a:pt x="93" y="56"/>
                    </a:cubicBezTo>
                    <a:cubicBezTo>
                      <a:pt x="93" y="56"/>
                      <a:pt x="94" y="56"/>
                      <a:pt x="94" y="56"/>
                    </a:cubicBezTo>
                    <a:cubicBezTo>
                      <a:pt x="95" y="56"/>
                      <a:pt x="95" y="56"/>
                      <a:pt x="95" y="55"/>
                    </a:cubicBezTo>
                    <a:cubicBezTo>
                      <a:pt x="95" y="55"/>
                      <a:pt x="95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7" y="55"/>
                      <a:pt x="98" y="54"/>
                      <a:pt x="99" y="55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9" y="54"/>
                      <a:pt x="99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1" y="53"/>
                      <a:pt x="101" y="53"/>
                    </a:cubicBezTo>
                    <a:cubicBezTo>
                      <a:pt x="102" y="53"/>
                      <a:pt x="102" y="53"/>
                      <a:pt x="100" y="51"/>
                    </a:cubicBezTo>
                    <a:cubicBezTo>
                      <a:pt x="100" y="51"/>
                      <a:pt x="99" y="50"/>
                      <a:pt x="99" y="50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9" y="49"/>
                      <a:pt x="98" y="49"/>
                      <a:pt x="98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7" y="49"/>
                      <a:pt x="97" y="49"/>
                      <a:pt x="97" y="48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6" y="48"/>
                      <a:pt x="96" y="47"/>
                      <a:pt x="96" y="47"/>
                    </a:cubicBezTo>
                    <a:cubicBezTo>
                      <a:pt x="96" y="48"/>
                      <a:pt x="96" y="47"/>
                      <a:pt x="96" y="47"/>
                    </a:cubicBezTo>
                    <a:cubicBezTo>
                      <a:pt x="95" y="47"/>
                      <a:pt x="95" y="47"/>
                      <a:pt x="95" y="46"/>
                    </a:cubicBezTo>
                    <a:cubicBezTo>
                      <a:pt x="94" y="46"/>
                      <a:pt x="94" y="46"/>
                      <a:pt x="93" y="45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4"/>
                      <a:pt x="92" y="44"/>
                      <a:pt x="91" y="44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0" y="43"/>
                      <a:pt x="89" y="42"/>
                      <a:pt x="89" y="42"/>
                    </a:cubicBezTo>
                    <a:cubicBezTo>
                      <a:pt x="89" y="42"/>
                      <a:pt x="89" y="42"/>
                      <a:pt x="89" y="41"/>
                    </a:cubicBezTo>
                    <a:cubicBezTo>
                      <a:pt x="89" y="41"/>
                      <a:pt x="89" y="41"/>
                      <a:pt x="88" y="41"/>
                    </a:cubicBezTo>
                    <a:cubicBezTo>
                      <a:pt x="88" y="41"/>
                      <a:pt x="87" y="41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6" y="40"/>
                      <a:pt x="86" y="40"/>
                    </a:cubicBezTo>
                    <a:cubicBezTo>
                      <a:pt x="86" y="40"/>
                      <a:pt x="86" y="40"/>
                      <a:pt x="86" y="40"/>
                    </a:cubicBezTo>
                    <a:cubicBezTo>
                      <a:pt x="86" y="40"/>
                      <a:pt x="86" y="40"/>
                      <a:pt x="86" y="40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39"/>
                      <a:pt x="86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8"/>
                      <a:pt x="84" y="38"/>
                      <a:pt x="84" y="38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7"/>
                      <a:pt x="82" y="37"/>
                      <a:pt x="82" y="36"/>
                    </a:cubicBezTo>
                    <a:cubicBezTo>
                      <a:pt x="81" y="36"/>
                      <a:pt x="81" y="35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80" y="34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79" y="34"/>
                      <a:pt x="79" y="34"/>
                    </a:cubicBezTo>
                    <a:cubicBezTo>
                      <a:pt x="79" y="34"/>
                      <a:pt x="78" y="34"/>
                      <a:pt x="78" y="34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7" y="33"/>
                      <a:pt x="76" y="32"/>
                      <a:pt x="76" y="32"/>
                    </a:cubicBezTo>
                    <a:cubicBezTo>
                      <a:pt x="76" y="32"/>
                      <a:pt x="76" y="32"/>
                      <a:pt x="76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3" y="29"/>
                    </a:cubicBezTo>
                    <a:cubicBezTo>
                      <a:pt x="73" y="29"/>
                      <a:pt x="72" y="29"/>
                      <a:pt x="72" y="29"/>
                    </a:cubicBezTo>
                    <a:cubicBezTo>
                      <a:pt x="72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69" y="26"/>
                      <a:pt x="69" y="26"/>
                    </a:cubicBezTo>
                    <a:cubicBezTo>
                      <a:pt x="69" y="26"/>
                      <a:pt x="68" y="26"/>
                      <a:pt x="68" y="25"/>
                    </a:cubicBezTo>
                    <a:cubicBezTo>
                      <a:pt x="68" y="25"/>
                      <a:pt x="67" y="25"/>
                      <a:pt x="67" y="25"/>
                    </a:cubicBezTo>
                    <a:cubicBezTo>
                      <a:pt x="67" y="24"/>
                      <a:pt x="66" y="24"/>
                      <a:pt x="66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5" y="23"/>
                      <a:pt x="64" y="23"/>
                    </a:cubicBezTo>
                    <a:cubicBezTo>
                      <a:pt x="64" y="23"/>
                      <a:pt x="64" y="23"/>
                      <a:pt x="64" y="22"/>
                    </a:cubicBezTo>
                    <a:cubicBezTo>
                      <a:pt x="65" y="22"/>
                      <a:pt x="65" y="22"/>
                      <a:pt x="64" y="22"/>
                    </a:cubicBezTo>
                    <a:cubicBezTo>
                      <a:pt x="64" y="22"/>
                      <a:pt x="64" y="22"/>
                      <a:pt x="63" y="22"/>
                    </a:cubicBezTo>
                    <a:cubicBezTo>
                      <a:pt x="63" y="21"/>
                      <a:pt x="62" y="21"/>
                      <a:pt x="62" y="20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19"/>
                      <a:pt x="59" y="18"/>
                      <a:pt x="59" y="19"/>
                    </a:cubicBezTo>
                    <a:cubicBezTo>
                      <a:pt x="59" y="19"/>
                      <a:pt x="59" y="18"/>
                      <a:pt x="58" y="18"/>
                    </a:cubicBezTo>
                    <a:cubicBezTo>
                      <a:pt x="58" y="18"/>
                      <a:pt x="57" y="18"/>
                      <a:pt x="56" y="17"/>
                    </a:cubicBezTo>
                    <a:cubicBezTo>
                      <a:pt x="55" y="17"/>
                      <a:pt x="55" y="16"/>
                      <a:pt x="55" y="16"/>
                    </a:cubicBezTo>
                    <a:cubicBezTo>
                      <a:pt x="55" y="16"/>
                      <a:pt x="54" y="16"/>
                      <a:pt x="54" y="16"/>
                    </a:cubicBezTo>
                    <a:cubicBezTo>
                      <a:pt x="53" y="16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1" y="14"/>
                    </a:cubicBezTo>
                    <a:cubicBezTo>
                      <a:pt x="51" y="14"/>
                      <a:pt x="50" y="14"/>
                      <a:pt x="50" y="14"/>
                    </a:cubicBezTo>
                    <a:cubicBezTo>
                      <a:pt x="50" y="14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2"/>
                      <a:pt x="48" y="12"/>
                    </a:cubicBezTo>
                    <a:cubicBezTo>
                      <a:pt x="48" y="12"/>
                      <a:pt x="47" y="12"/>
                      <a:pt x="46" y="11"/>
                    </a:cubicBezTo>
                    <a:cubicBezTo>
                      <a:pt x="45" y="10"/>
                      <a:pt x="44" y="10"/>
                      <a:pt x="44" y="9"/>
                    </a:cubicBezTo>
                    <a:cubicBezTo>
                      <a:pt x="44" y="9"/>
                      <a:pt x="43" y="9"/>
                      <a:pt x="43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7"/>
                      <a:pt x="41" y="7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6"/>
                      <a:pt x="39" y="6"/>
                      <a:pt x="38" y="6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39" y="8"/>
                      <a:pt x="39" y="9"/>
                      <a:pt x="39" y="9"/>
                    </a:cubicBezTo>
                    <a:cubicBezTo>
                      <a:pt x="39" y="10"/>
                      <a:pt x="40" y="11"/>
                      <a:pt x="40" y="12"/>
                    </a:cubicBezTo>
                    <a:cubicBezTo>
                      <a:pt x="40" y="13"/>
                      <a:pt x="40" y="14"/>
                      <a:pt x="40" y="14"/>
                    </a:cubicBezTo>
                    <a:cubicBezTo>
                      <a:pt x="40" y="14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6"/>
                      <a:pt x="40" y="17"/>
                      <a:pt x="42" y="22"/>
                    </a:cubicBezTo>
                    <a:cubicBezTo>
                      <a:pt x="43" y="24"/>
                      <a:pt x="43" y="27"/>
                      <a:pt x="44" y="28"/>
                    </a:cubicBezTo>
                    <a:cubicBezTo>
                      <a:pt x="46" y="34"/>
                      <a:pt x="49" y="44"/>
                      <a:pt x="50" y="48"/>
                    </a:cubicBezTo>
                    <a:cubicBezTo>
                      <a:pt x="50" y="51"/>
                      <a:pt x="53" y="63"/>
                      <a:pt x="54" y="65"/>
                    </a:cubicBezTo>
                    <a:cubicBezTo>
                      <a:pt x="54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6" y="65"/>
                    </a:cubicBezTo>
                    <a:cubicBezTo>
                      <a:pt x="56" y="66"/>
                      <a:pt x="56" y="65"/>
                      <a:pt x="56" y="65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5"/>
                      <a:pt x="57" y="65"/>
                      <a:pt x="58" y="65"/>
                    </a:cubicBezTo>
                    <a:cubicBezTo>
                      <a:pt x="58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60" y="64"/>
                      <a:pt x="60" y="64"/>
                      <a:pt x="60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4"/>
                      <a:pt x="61" y="64"/>
                      <a:pt x="62" y="64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5" y="64"/>
                      <a:pt x="65" y="64"/>
                      <a:pt x="65" y="64"/>
                    </a:cubicBezTo>
                    <a:cubicBezTo>
                      <a:pt x="65" y="63"/>
                      <a:pt x="65" y="63"/>
                      <a:pt x="66" y="63"/>
                    </a:cubicBezTo>
                    <a:cubicBezTo>
                      <a:pt x="66" y="64"/>
                      <a:pt x="66" y="64"/>
                      <a:pt x="66" y="63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6" y="63"/>
                      <a:pt x="67" y="63"/>
                      <a:pt x="68" y="63"/>
                    </a:cubicBezTo>
                    <a:cubicBezTo>
                      <a:pt x="69" y="63"/>
                      <a:pt x="69" y="62"/>
                      <a:pt x="70" y="62"/>
                    </a:cubicBezTo>
                    <a:cubicBezTo>
                      <a:pt x="71" y="62"/>
                      <a:pt x="71" y="62"/>
                      <a:pt x="73" y="62"/>
                    </a:cubicBezTo>
                    <a:cubicBezTo>
                      <a:pt x="73" y="61"/>
                      <a:pt x="75" y="61"/>
                      <a:pt x="75" y="62"/>
                    </a:cubicBezTo>
                    <a:cubicBezTo>
                      <a:pt x="75" y="62"/>
                      <a:pt x="75" y="62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7" y="61"/>
                      <a:pt x="77" y="61"/>
                      <a:pt x="78" y="61"/>
                    </a:cubicBezTo>
                    <a:cubicBezTo>
                      <a:pt x="78" y="61"/>
                      <a:pt x="78" y="60"/>
                      <a:pt x="78" y="61"/>
                    </a:cubicBezTo>
                    <a:cubicBezTo>
                      <a:pt x="78" y="61"/>
                      <a:pt x="78" y="61"/>
                      <a:pt x="79" y="60"/>
                    </a:cubicBezTo>
                    <a:cubicBezTo>
                      <a:pt x="79" y="60"/>
                      <a:pt x="79" y="60"/>
                      <a:pt x="80" y="60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4" y="60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5" y="59"/>
                      <a:pt x="86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7" y="58"/>
                      <a:pt x="88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90" y="58"/>
                    </a:cubicBezTo>
                    <a:cubicBezTo>
                      <a:pt x="90" y="58"/>
                      <a:pt x="91" y="57"/>
                      <a:pt x="91" y="57"/>
                    </a:cubicBezTo>
                    <a:close/>
                    <a:moveTo>
                      <a:pt x="60" y="62"/>
                    </a:moveTo>
                    <a:cubicBezTo>
                      <a:pt x="60" y="62"/>
                      <a:pt x="60" y="61"/>
                      <a:pt x="59" y="62"/>
                    </a:cubicBezTo>
                    <a:cubicBezTo>
                      <a:pt x="59" y="62"/>
                      <a:pt x="59" y="62"/>
                      <a:pt x="59" y="61"/>
                    </a:cubicBezTo>
                    <a:cubicBezTo>
                      <a:pt x="59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2"/>
                      <a:pt x="57" y="61"/>
                      <a:pt x="57" y="61"/>
                    </a:cubicBezTo>
                    <a:cubicBezTo>
                      <a:pt x="57" y="60"/>
                      <a:pt x="57" y="60"/>
                      <a:pt x="56" y="60"/>
                    </a:cubicBezTo>
                    <a:cubicBezTo>
                      <a:pt x="56" y="60"/>
                      <a:pt x="56" y="60"/>
                      <a:pt x="56" y="60"/>
                    </a:cubicBezTo>
                    <a:cubicBezTo>
                      <a:pt x="56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59"/>
                    </a:cubicBezTo>
                    <a:cubicBezTo>
                      <a:pt x="55" y="59"/>
                      <a:pt x="55" y="59"/>
                      <a:pt x="54" y="59"/>
                    </a:cubicBezTo>
                    <a:cubicBezTo>
                      <a:pt x="54" y="59"/>
                      <a:pt x="55" y="59"/>
                      <a:pt x="55" y="58"/>
                    </a:cubicBezTo>
                    <a:cubicBezTo>
                      <a:pt x="56" y="58"/>
                      <a:pt x="56" y="57"/>
                      <a:pt x="56" y="57"/>
                    </a:cubicBezTo>
                    <a:cubicBezTo>
                      <a:pt x="56" y="56"/>
                      <a:pt x="57" y="56"/>
                      <a:pt x="57" y="56"/>
                    </a:cubicBezTo>
                    <a:cubicBezTo>
                      <a:pt x="57" y="57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7" y="55"/>
                      <a:pt x="56" y="55"/>
                      <a:pt x="56" y="55"/>
                    </a:cubicBezTo>
                    <a:cubicBezTo>
                      <a:pt x="56" y="55"/>
                      <a:pt x="55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6" y="55"/>
                      <a:pt x="56" y="54"/>
                    </a:cubicBezTo>
                    <a:cubicBezTo>
                      <a:pt x="57" y="54"/>
                      <a:pt x="56" y="54"/>
                      <a:pt x="56" y="54"/>
                    </a:cubicBezTo>
                    <a:cubicBezTo>
                      <a:pt x="56" y="54"/>
                      <a:pt x="55" y="53"/>
                      <a:pt x="55" y="52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4" y="51"/>
                      <a:pt x="54" y="51"/>
                      <a:pt x="54" y="50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3" y="48"/>
                      <a:pt x="54" y="48"/>
                    </a:cubicBezTo>
                    <a:cubicBezTo>
                      <a:pt x="54" y="48"/>
                      <a:pt x="54" y="48"/>
                      <a:pt x="53" y="47"/>
                    </a:cubicBezTo>
                    <a:cubicBezTo>
                      <a:pt x="53" y="47"/>
                      <a:pt x="53" y="48"/>
                      <a:pt x="53" y="48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3" y="48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2" y="44"/>
                      <a:pt x="52" y="44"/>
                      <a:pt x="52" y="43"/>
                    </a:cubicBezTo>
                    <a:cubicBezTo>
                      <a:pt x="51" y="43"/>
                      <a:pt x="51" y="42"/>
                      <a:pt x="51" y="42"/>
                    </a:cubicBezTo>
                    <a:cubicBezTo>
                      <a:pt x="52" y="42"/>
                      <a:pt x="52" y="42"/>
                      <a:pt x="51" y="42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0" y="41"/>
                      <a:pt x="50" y="41"/>
                      <a:pt x="50" y="40"/>
                    </a:cubicBezTo>
                    <a:cubicBezTo>
                      <a:pt x="51" y="40"/>
                      <a:pt x="50" y="40"/>
                      <a:pt x="50" y="40"/>
                    </a:cubicBezTo>
                    <a:cubicBezTo>
                      <a:pt x="50" y="40"/>
                      <a:pt x="51" y="40"/>
                      <a:pt x="51" y="40"/>
                    </a:cubicBezTo>
                    <a:cubicBezTo>
                      <a:pt x="52" y="40"/>
                      <a:pt x="52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0" y="40"/>
                      <a:pt x="50" y="39"/>
                      <a:pt x="50" y="39"/>
                    </a:cubicBezTo>
                    <a:cubicBezTo>
                      <a:pt x="50" y="39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7"/>
                      <a:pt x="50" y="37"/>
                    </a:cubicBezTo>
                    <a:cubicBezTo>
                      <a:pt x="50" y="37"/>
                      <a:pt x="50" y="36"/>
                      <a:pt x="50" y="36"/>
                    </a:cubicBezTo>
                    <a:cubicBezTo>
                      <a:pt x="49" y="36"/>
                      <a:pt x="49" y="36"/>
                      <a:pt x="49" y="35"/>
                    </a:cubicBezTo>
                    <a:cubicBezTo>
                      <a:pt x="48" y="35"/>
                      <a:pt x="48" y="35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8" y="34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7" y="33"/>
                      <a:pt x="47" y="33"/>
                      <a:pt x="48" y="33"/>
                    </a:cubicBezTo>
                    <a:cubicBezTo>
                      <a:pt x="48" y="33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7" y="31"/>
                      <a:pt x="47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0"/>
                    </a:cubicBezTo>
                    <a:cubicBezTo>
                      <a:pt x="48" y="30"/>
                      <a:pt x="48" y="30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7" y="28"/>
                    </a:cubicBezTo>
                    <a:cubicBezTo>
                      <a:pt x="47" y="28"/>
                      <a:pt x="46" y="27"/>
                      <a:pt x="47" y="27"/>
                    </a:cubicBezTo>
                    <a:cubicBezTo>
                      <a:pt x="47" y="28"/>
                      <a:pt x="47" y="28"/>
                      <a:pt x="47" y="27"/>
                    </a:cubicBezTo>
                    <a:cubicBezTo>
                      <a:pt x="47" y="27"/>
                      <a:pt x="47" y="26"/>
                      <a:pt x="48" y="26"/>
                    </a:cubicBezTo>
                    <a:cubicBezTo>
                      <a:pt x="48" y="26"/>
                      <a:pt x="48" y="26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9" y="24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50" y="23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2" y="24"/>
                      <a:pt x="52" y="25"/>
                      <a:pt x="52" y="25"/>
                    </a:cubicBezTo>
                    <a:cubicBezTo>
                      <a:pt x="53" y="25"/>
                      <a:pt x="54" y="26"/>
                      <a:pt x="54" y="26"/>
                    </a:cubicBezTo>
                    <a:cubicBezTo>
                      <a:pt x="54" y="26"/>
                      <a:pt x="55" y="26"/>
                      <a:pt x="55" y="27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5" y="27"/>
                      <a:pt x="56" y="27"/>
                      <a:pt x="56" y="27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6" y="28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1" y="30"/>
                      <a:pt x="61" y="31"/>
                    </a:cubicBezTo>
                    <a:cubicBezTo>
                      <a:pt x="61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4" y="32"/>
                    </a:cubicBezTo>
                    <a:cubicBezTo>
                      <a:pt x="64" y="32"/>
                      <a:pt x="65" y="32"/>
                      <a:pt x="65" y="33"/>
                    </a:cubicBezTo>
                    <a:cubicBezTo>
                      <a:pt x="65" y="33"/>
                      <a:pt x="65" y="33"/>
                      <a:pt x="66" y="33"/>
                    </a:cubicBezTo>
                    <a:cubicBezTo>
                      <a:pt x="66" y="33"/>
                      <a:pt x="66" y="34"/>
                      <a:pt x="66" y="34"/>
                    </a:cubicBezTo>
                    <a:cubicBezTo>
                      <a:pt x="66" y="34"/>
                      <a:pt x="67" y="34"/>
                      <a:pt x="67" y="34"/>
                    </a:cubicBezTo>
                    <a:cubicBezTo>
                      <a:pt x="67" y="34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1" y="36"/>
                      <a:pt x="71" y="36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2" y="38"/>
                      <a:pt x="72" y="38"/>
                    </a:cubicBezTo>
                    <a:cubicBezTo>
                      <a:pt x="72" y="38"/>
                      <a:pt x="73" y="38"/>
                      <a:pt x="73" y="38"/>
                    </a:cubicBezTo>
                    <a:cubicBezTo>
                      <a:pt x="73" y="38"/>
                      <a:pt x="73" y="39"/>
                      <a:pt x="73" y="38"/>
                    </a:cubicBezTo>
                    <a:cubicBezTo>
                      <a:pt x="73" y="38"/>
                      <a:pt x="74" y="39"/>
                      <a:pt x="75" y="39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1"/>
                    </a:cubicBezTo>
                    <a:cubicBezTo>
                      <a:pt x="76" y="41"/>
                      <a:pt x="77" y="41"/>
                      <a:pt x="77" y="41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1"/>
                      <a:pt x="78" y="41"/>
                      <a:pt x="78" y="42"/>
                    </a:cubicBezTo>
                    <a:cubicBezTo>
                      <a:pt x="79" y="42"/>
                      <a:pt x="79" y="42"/>
                      <a:pt x="79" y="42"/>
                    </a:cubicBezTo>
                    <a:cubicBezTo>
                      <a:pt x="78" y="42"/>
                      <a:pt x="79" y="43"/>
                      <a:pt x="79" y="43"/>
                    </a:cubicBezTo>
                    <a:cubicBezTo>
                      <a:pt x="79" y="42"/>
                      <a:pt x="80" y="43"/>
                      <a:pt x="80" y="44"/>
                    </a:cubicBezTo>
                    <a:cubicBezTo>
                      <a:pt x="80" y="44"/>
                      <a:pt x="81" y="44"/>
                      <a:pt x="81" y="44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81" y="44"/>
                      <a:pt x="81" y="44"/>
                      <a:pt x="82" y="45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3" y="45"/>
                      <a:pt x="83" y="46"/>
                      <a:pt x="83" y="46"/>
                    </a:cubicBezTo>
                    <a:cubicBezTo>
                      <a:pt x="83" y="46"/>
                      <a:pt x="84" y="46"/>
                      <a:pt x="84" y="46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5" y="48"/>
                      <a:pt x="86" y="48"/>
                    </a:cubicBezTo>
                    <a:cubicBezTo>
                      <a:pt x="87" y="49"/>
                      <a:pt x="88" y="50"/>
                      <a:pt x="87" y="50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7" y="50"/>
                      <a:pt x="88" y="50"/>
                      <a:pt x="88" y="51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9" y="51"/>
                      <a:pt x="89" y="51"/>
                      <a:pt x="88" y="51"/>
                    </a:cubicBezTo>
                    <a:cubicBezTo>
                      <a:pt x="88" y="52"/>
                      <a:pt x="88" y="52"/>
                      <a:pt x="88" y="51"/>
                    </a:cubicBezTo>
                    <a:cubicBezTo>
                      <a:pt x="88" y="51"/>
                      <a:pt x="88" y="51"/>
                      <a:pt x="87" y="52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88" y="52"/>
                      <a:pt x="87" y="52"/>
                      <a:pt x="87" y="52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6" y="54"/>
                      <a:pt x="86" y="54"/>
                      <a:pt x="85" y="5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84" y="54"/>
                      <a:pt x="83" y="54"/>
                      <a:pt x="83" y="54"/>
                    </a:cubicBezTo>
                    <a:cubicBezTo>
                      <a:pt x="83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1" y="54"/>
                    </a:cubicBezTo>
                    <a:cubicBezTo>
                      <a:pt x="81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79" y="55"/>
                    </a:cubicBezTo>
                    <a:cubicBezTo>
                      <a:pt x="79" y="55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6" y="56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74" y="57"/>
                      <a:pt x="73" y="57"/>
                      <a:pt x="73" y="57"/>
                    </a:cubicBezTo>
                    <a:cubicBezTo>
                      <a:pt x="73" y="57"/>
                      <a:pt x="72" y="57"/>
                      <a:pt x="72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0" y="58"/>
                      <a:pt x="70" y="58"/>
                    </a:cubicBezTo>
                    <a:cubicBezTo>
                      <a:pt x="70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8" y="59"/>
                      <a:pt x="67" y="59"/>
                    </a:cubicBezTo>
                    <a:cubicBezTo>
                      <a:pt x="67" y="59"/>
                      <a:pt x="66" y="59"/>
                      <a:pt x="66" y="59"/>
                    </a:cubicBezTo>
                    <a:cubicBezTo>
                      <a:pt x="66" y="59"/>
                      <a:pt x="66" y="60"/>
                      <a:pt x="66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4" y="59"/>
                      <a:pt x="64" y="59"/>
                      <a:pt x="64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4" y="60"/>
                      <a:pt x="63" y="60"/>
                      <a:pt x="63" y="60"/>
                    </a:cubicBezTo>
                    <a:cubicBezTo>
                      <a:pt x="63" y="60"/>
                      <a:pt x="62" y="60"/>
                      <a:pt x="62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0" y="60"/>
                    </a:cubicBezTo>
                    <a:cubicBezTo>
                      <a:pt x="59" y="60"/>
                      <a:pt x="59" y="61"/>
                      <a:pt x="60" y="61"/>
                    </a:cubicBezTo>
                    <a:cubicBezTo>
                      <a:pt x="60" y="61"/>
                      <a:pt x="60" y="62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lose/>
                    <a:moveTo>
                      <a:pt x="64" y="54"/>
                    </a:moveTo>
                    <a:cubicBezTo>
                      <a:pt x="64" y="54"/>
                      <a:pt x="65" y="54"/>
                      <a:pt x="65" y="53"/>
                    </a:cubicBezTo>
                    <a:cubicBezTo>
                      <a:pt x="66" y="53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9" y="53"/>
                    </a:cubicBezTo>
                    <a:cubicBezTo>
                      <a:pt x="69" y="52"/>
                      <a:pt x="69" y="52"/>
                      <a:pt x="71" y="52"/>
                    </a:cubicBezTo>
                    <a:cubicBezTo>
                      <a:pt x="73" y="51"/>
                      <a:pt x="74" y="51"/>
                      <a:pt x="76" y="50"/>
                    </a:cubicBezTo>
                    <a:cubicBezTo>
                      <a:pt x="77" y="50"/>
                      <a:pt x="78" y="50"/>
                      <a:pt x="78" y="50"/>
                    </a:cubicBezTo>
                    <a:cubicBezTo>
                      <a:pt x="79" y="50"/>
                      <a:pt x="79" y="49"/>
                      <a:pt x="80" y="49"/>
                    </a:cubicBezTo>
                    <a:cubicBezTo>
                      <a:pt x="81" y="49"/>
                      <a:pt x="81" y="49"/>
                      <a:pt x="82" y="49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2" y="49"/>
                      <a:pt x="82" y="49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0" y="48"/>
                      <a:pt x="80" y="47"/>
                      <a:pt x="80" y="47"/>
                    </a:cubicBezTo>
                    <a:cubicBezTo>
                      <a:pt x="80" y="47"/>
                      <a:pt x="79" y="47"/>
                      <a:pt x="79" y="47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8" y="46"/>
                      <a:pt x="78" y="46"/>
                    </a:cubicBezTo>
                    <a:cubicBezTo>
                      <a:pt x="77" y="45"/>
                      <a:pt x="77" y="45"/>
                      <a:pt x="76" y="44"/>
                    </a:cubicBezTo>
                    <a:cubicBezTo>
                      <a:pt x="76" y="44"/>
                      <a:pt x="75" y="44"/>
                      <a:pt x="75" y="44"/>
                    </a:cubicBezTo>
                    <a:cubicBezTo>
                      <a:pt x="75" y="43"/>
                      <a:pt x="75" y="43"/>
                      <a:pt x="74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4" y="42"/>
                      <a:pt x="74" y="42"/>
                      <a:pt x="73" y="42"/>
                    </a:cubicBezTo>
                    <a:cubicBezTo>
                      <a:pt x="73" y="42"/>
                      <a:pt x="73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0"/>
                      <a:pt x="71" y="40"/>
                      <a:pt x="71" y="41"/>
                    </a:cubicBezTo>
                    <a:cubicBezTo>
                      <a:pt x="71" y="41"/>
                      <a:pt x="71" y="41"/>
                      <a:pt x="71" y="40"/>
                    </a:cubicBezTo>
                    <a:cubicBezTo>
                      <a:pt x="71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69" y="39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8" y="39"/>
                      <a:pt x="68" y="39"/>
                      <a:pt x="68" y="38"/>
                    </a:cubicBezTo>
                    <a:cubicBezTo>
                      <a:pt x="68" y="38"/>
                      <a:pt x="68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6" y="38"/>
                      <a:pt x="66" y="38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7"/>
                      <a:pt x="65" y="37"/>
                      <a:pt x="65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64" y="37"/>
                      <a:pt x="63" y="36"/>
                      <a:pt x="63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1" y="34"/>
                      <a:pt x="61" y="34"/>
                    </a:cubicBezTo>
                    <a:cubicBezTo>
                      <a:pt x="61" y="34"/>
                      <a:pt x="61" y="34"/>
                      <a:pt x="60" y="34"/>
                    </a:cubicBezTo>
                    <a:cubicBezTo>
                      <a:pt x="60" y="34"/>
                      <a:pt x="60" y="34"/>
                      <a:pt x="59" y="34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9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6" y="32"/>
                      <a:pt x="56" y="32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5" y="31"/>
                      <a:pt x="54" y="31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3" y="29"/>
                      <a:pt x="53" y="29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2" y="30"/>
                      <a:pt x="53" y="30"/>
                      <a:pt x="53" y="33"/>
                    </a:cubicBezTo>
                    <a:cubicBezTo>
                      <a:pt x="56" y="41"/>
                      <a:pt x="56" y="43"/>
                      <a:pt x="57" y="45"/>
                    </a:cubicBezTo>
                    <a:cubicBezTo>
                      <a:pt x="57" y="46"/>
                      <a:pt x="57" y="47"/>
                      <a:pt x="57" y="48"/>
                    </a:cubicBezTo>
                    <a:cubicBezTo>
                      <a:pt x="58" y="49"/>
                      <a:pt x="58" y="50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8" y="52"/>
                      <a:pt x="59" y="52"/>
                      <a:pt x="59" y="52"/>
                    </a:cubicBezTo>
                    <a:cubicBezTo>
                      <a:pt x="59" y="52"/>
                      <a:pt x="59" y="53"/>
                      <a:pt x="59" y="54"/>
                    </a:cubicBezTo>
                    <a:cubicBezTo>
                      <a:pt x="60" y="56"/>
                      <a:pt x="59" y="56"/>
                      <a:pt x="62" y="55"/>
                    </a:cubicBezTo>
                    <a:cubicBezTo>
                      <a:pt x="63" y="55"/>
                      <a:pt x="64" y="54"/>
                      <a:pt x="64" y="54"/>
                    </a:cubicBezTo>
                    <a:close/>
                    <a:moveTo>
                      <a:pt x="7" y="81"/>
                    </a:moveTo>
                    <a:cubicBezTo>
                      <a:pt x="7" y="81"/>
                      <a:pt x="8" y="80"/>
                      <a:pt x="8" y="80"/>
                    </a:cubicBezTo>
                    <a:cubicBezTo>
                      <a:pt x="9" y="80"/>
                      <a:pt x="9" y="80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0"/>
                      <a:pt x="12" y="80"/>
                      <a:pt x="12" y="80"/>
                    </a:cubicBezTo>
                    <a:cubicBezTo>
                      <a:pt x="12" y="79"/>
                      <a:pt x="14" y="79"/>
                      <a:pt x="14" y="79"/>
                    </a:cubicBezTo>
                    <a:cubicBezTo>
                      <a:pt x="14" y="79"/>
                      <a:pt x="16" y="79"/>
                      <a:pt x="18" y="78"/>
                    </a:cubicBezTo>
                    <a:cubicBezTo>
                      <a:pt x="19" y="77"/>
                      <a:pt x="21" y="77"/>
                      <a:pt x="21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6"/>
                    </a:cubicBezTo>
                    <a:cubicBezTo>
                      <a:pt x="24" y="76"/>
                      <a:pt x="25" y="76"/>
                      <a:pt x="25" y="76"/>
                    </a:cubicBezTo>
                    <a:cubicBezTo>
                      <a:pt x="25" y="76"/>
                      <a:pt x="26" y="75"/>
                      <a:pt x="26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8" y="75"/>
                      <a:pt x="28" y="75"/>
                    </a:cubicBezTo>
                    <a:cubicBezTo>
                      <a:pt x="28" y="75"/>
                      <a:pt x="29" y="75"/>
                      <a:pt x="29" y="74"/>
                    </a:cubicBezTo>
                    <a:cubicBezTo>
                      <a:pt x="29" y="74"/>
                      <a:pt x="29" y="74"/>
                      <a:pt x="30" y="74"/>
                    </a:cubicBezTo>
                    <a:cubicBezTo>
                      <a:pt x="30" y="74"/>
                      <a:pt x="31" y="74"/>
                      <a:pt x="31" y="74"/>
                    </a:cubicBezTo>
                    <a:cubicBezTo>
                      <a:pt x="32" y="74"/>
                      <a:pt x="32" y="73"/>
                      <a:pt x="32" y="73"/>
                    </a:cubicBezTo>
                    <a:cubicBezTo>
                      <a:pt x="32" y="74"/>
                      <a:pt x="32" y="73"/>
                      <a:pt x="32" y="73"/>
                    </a:cubicBezTo>
                    <a:cubicBezTo>
                      <a:pt x="32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4" y="73"/>
                    </a:cubicBezTo>
                    <a:cubicBezTo>
                      <a:pt x="34" y="72"/>
                      <a:pt x="34" y="72"/>
                      <a:pt x="35" y="73"/>
                    </a:cubicBezTo>
                    <a:cubicBezTo>
                      <a:pt x="35" y="73"/>
                      <a:pt x="35" y="73"/>
                      <a:pt x="35" y="72"/>
                    </a:cubicBezTo>
                    <a:cubicBezTo>
                      <a:pt x="35" y="72"/>
                      <a:pt x="36" y="72"/>
                      <a:pt x="36" y="72"/>
                    </a:cubicBezTo>
                    <a:cubicBezTo>
                      <a:pt x="36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1"/>
                      <a:pt x="40" y="71"/>
                      <a:pt x="40" y="71"/>
                    </a:cubicBezTo>
                    <a:cubicBezTo>
                      <a:pt x="40" y="71"/>
                      <a:pt x="41" y="71"/>
                      <a:pt x="41" y="70"/>
                    </a:cubicBezTo>
                    <a:cubicBezTo>
                      <a:pt x="42" y="70"/>
                      <a:pt x="43" y="70"/>
                      <a:pt x="44" y="69"/>
                    </a:cubicBezTo>
                    <a:cubicBezTo>
                      <a:pt x="45" y="69"/>
                      <a:pt x="47" y="69"/>
                      <a:pt x="47" y="68"/>
                    </a:cubicBezTo>
                    <a:cubicBezTo>
                      <a:pt x="48" y="68"/>
                      <a:pt x="49" y="68"/>
                      <a:pt x="50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4"/>
                      <a:pt x="50" y="63"/>
                      <a:pt x="50" y="63"/>
                    </a:cubicBezTo>
                    <a:cubicBezTo>
                      <a:pt x="49" y="62"/>
                      <a:pt x="48" y="60"/>
                      <a:pt x="49" y="59"/>
                    </a:cubicBezTo>
                    <a:cubicBezTo>
                      <a:pt x="49" y="59"/>
                      <a:pt x="49" y="59"/>
                      <a:pt x="48" y="59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9" y="58"/>
                      <a:pt x="48" y="58"/>
                      <a:pt x="48" y="58"/>
                    </a:cubicBezTo>
                    <a:cubicBezTo>
                      <a:pt x="48" y="58"/>
                      <a:pt x="48" y="57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8" y="55"/>
                      <a:pt x="48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4"/>
                      <a:pt x="48" y="54"/>
                      <a:pt x="47" y="54"/>
                    </a:cubicBezTo>
                    <a:cubicBezTo>
                      <a:pt x="47" y="54"/>
                      <a:pt x="47" y="52"/>
                      <a:pt x="46" y="50"/>
                    </a:cubicBezTo>
                    <a:cubicBezTo>
                      <a:pt x="46" y="48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6" y="46"/>
                      <a:pt x="45" y="46"/>
                      <a:pt x="45" y="46"/>
                    </a:cubicBezTo>
                    <a:cubicBezTo>
                      <a:pt x="45" y="46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4"/>
                      <a:pt x="45" y="44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4" y="43"/>
                      <a:pt x="44" y="43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1"/>
                      <a:pt x="44" y="41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8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5"/>
                    </a:cubicBezTo>
                    <a:cubicBezTo>
                      <a:pt x="42" y="35"/>
                      <a:pt x="41" y="33"/>
                      <a:pt x="41" y="30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8"/>
                      <a:pt x="40" y="28"/>
                    </a:cubicBezTo>
                    <a:cubicBezTo>
                      <a:pt x="40" y="28"/>
                      <a:pt x="40" y="27"/>
                      <a:pt x="40" y="27"/>
                    </a:cubicBezTo>
                    <a:cubicBezTo>
                      <a:pt x="39" y="26"/>
                      <a:pt x="39" y="25"/>
                      <a:pt x="39" y="25"/>
                    </a:cubicBezTo>
                    <a:cubicBezTo>
                      <a:pt x="39" y="25"/>
                      <a:pt x="38" y="25"/>
                      <a:pt x="38" y="24"/>
                    </a:cubicBezTo>
                    <a:cubicBezTo>
                      <a:pt x="38" y="23"/>
                      <a:pt x="38" y="23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7" y="19"/>
                    </a:cubicBezTo>
                    <a:cubicBezTo>
                      <a:pt x="37" y="19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7"/>
                    </a:cubicBezTo>
                    <a:cubicBezTo>
                      <a:pt x="37" y="17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6" y="16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6" y="13"/>
                      <a:pt x="36" y="12"/>
                      <a:pt x="36" y="12"/>
                    </a:cubicBezTo>
                    <a:cubicBezTo>
                      <a:pt x="36" y="12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8"/>
                      <a:pt x="34" y="8"/>
                      <a:pt x="35" y="8"/>
                    </a:cubicBezTo>
                    <a:cubicBezTo>
                      <a:pt x="35" y="8"/>
                      <a:pt x="35" y="7"/>
                      <a:pt x="34" y="7"/>
                    </a:cubicBezTo>
                    <a:cubicBezTo>
                      <a:pt x="34" y="7"/>
                      <a:pt x="34" y="8"/>
                      <a:pt x="34" y="8"/>
                    </a:cubicBezTo>
                    <a:cubicBezTo>
                      <a:pt x="34" y="8"/>
                      <a:pt x="34" y="8"/>
                      <a:pt x="33" y="9"/>
                    </a:cubicBezTo>
                    <a:cubicBezTo>
                      <a:pt x="33" y="10"/>
                      <a:pt x="33" y="10"/>
                      <a:pt x="33" y="11"/>
                    </a:cubicBezTo>
                    <a:cubicBezTo>
                      <a:pt x="33" y="11"/>
                      <a:pt x="33" y="11"/>
                      <a:pt x="32" y="12"/>
                    </a:cubicBezTo>
                    <a:cubicBezTo>
                      <a:pt x="32" y="12"/>
                      <a:pt x="32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1" y="15"/>
                      <a:pt x="31" y="16"/>
                    </a:cubicBezTo>
                    <a:cubicBezTo>
                      <a:pt x="31" y="17"/>
                      <a:pt x="30" y="17"/>
                      <a:pt x="31" y="17"/>
                    </a:cubicBezTo>
                    <a:cubicBezTo>
                      <a:pt x="31" y="18"/>
                      <a:pt x="31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20"/>
                      <a:pt x="29" y="20"/>
                    </a:cubicBezTo>
                    <a:cubicBezTo>
                      <a:pt x="29" y="20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9" y="22"/>
                      <a:pt x="28" y="23"/>
                      <a:pt x="28" y="23"/>
                    </a:cubicBezTo>
                    <a:cubicBezTo>
                      <a:pt x="29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5"/>
                      <a:pt x="27" y="25"/>
                    </a:cubicBezTo>
                    <a:cubicBezTo>
                      <a:pt x="27" y="26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30"/>
                      <a:pt x="26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1"/>
                      <a:pt x="25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1" y="38"/>
                      <a:pt x="22" y="38"/>
                    </a:cubicBezTo>
                    <a:cubicBezTo>
                      <a:pt x="22" y="38"/>
                      <a:pt x="22" y="38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0" y="41"/>
                      <a:pt x="20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4"/>
                      <a:pt x="20" y="44"/>
                    </a:cubicBezTo>
                    <a:cubicBezTo>
                      <a:pt x="19" y="44"/>
                      <a:pt x="19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5"/>
                      <a:pt x="19" y="46"/>
                      <a:pt x="19" y="46"/>
                    </a:cubicBezTo>
                    <a:cubicBezTo>
                      <a:pt x="19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3"/>
                      <a:pt x="16" y="53"/>
                    </a:cubicBezTo>
                    <a:cubicBezTo>
                      <a:pt x="15" y="53"/>
                      <a:pt x="15" y="53"/>
                      <a:pt x="16" y="54"/>
                    </a:cubicBezTo>
                    <a:cubicBezTo>
                      <a:pt x="16" y="54"/>
                      <a:pt x="16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6"/>
                      <a:pt x="15" y="56"/>
                    </a:cubicBezTo>
                    <a:cubicBezTo>
                      <a:pt x="15" y="57"/>
                      <a:pt x="14" y="58"/>
                      <a:pt x="14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8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3" y="59"/>
                    </a:cubicBezTo>
                    <a:cubicBezTo>
                      <a:pt x="13" y="59"/>
                      <a:pt x="13" y="59"/>
                      <a:pt x="13" y="60"/>
                    </a:cubicBezTo>
                    <a:cubicBezTo>
                      <a:pt x="13" y="60"/>
                      <a:pt x="13" y="61"/>
                      <a:pt x="12" y="61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3"/>
                      <a:pt x="12" y="63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11" y="65"/>
                      <a:pt x="11" y="65"/>
                      <a:pt x="11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6"/>
                      <a:pt x="11" y="67"/>
                    </a:cubicBezTo>
                    <a:cubicBezTo>
                      <a:pt x="11" y="67"/>
                      <a:pt x="11" y="67"/>
                      <a:pt x="10" y="67"/>
                    </a:cubicBezTo>
                    <a:cubicBezTo>
                      <a:pt x="10" y="67"/>
                      <a:pt x="10" y="67"/>
                      <a:pt x="10" y="68"/>
                    </a:cubicBezTo>
                    <a:cubicBezTo>
                      <a:pt x="10" y="68"/>
                      <a:pt x="10" y="68"/>
                      <a:pt x="10" y="69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2"/>
                      <a:pt x="9" y="72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8" y="72"/>
                      <a:pt x="8" y="73"/>
                      <a:pt x="8" y="73"/>
                    </a:cubicBezTo>
                    <a:cubicBezTo>
                      <a:pt x="9" y="73"/>
                      <a:pt x="8" y="73"/>
                      <a:pt x="8" y="73"/>
                    </a:cubicBezTo>
                    <a:cubicBezTo>
                      <a:pt x="8" y="74"/>
                      <a:pt x="8" y="75"/>
                      <a:pt x="8" y="75"/>
                    </a:cubicBezTo>
                    <a:cubicBezTo>
                      <a:pt x="8" y="74"/>
                      <a:pt x="7" y="77"/>
                      <a:pt x="7" y="77"/>
                    </a:cubicBezTo>
                    <a:cubicBezTo>
                      <a:pt x="7" y="77"/>
                      <a:pt x="7" y="77"/>
                      <a:pt x="7" y="77"/>
                    </a:cubicBezTo>
                    <a:cubicBezTo>
                      <a:pt x="7" y="78"/>
                      <a:pt x="6" y="79"/>
                      <a:pt x="6" y="79"/>
                    </a:cubicBezTo>
                    <a:cubicBezTo>
                      <a:pt x="6" y="79"/>
                      <a:pt x="5" y="79"/>
                      <a:pt x="5" y="79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5" y="81"/>
                      <a:pt x="5" y="82"/>
                      <a:pt x="6" y="82"/>
                    </a:cubicBezTo>
                    <a:cubicBezTo>
                      <a:pt x="6" y="82"/>
                      <a:pt x="6" y="82"/>
                      <a:pt x="7" y="81"/>
                    </a:cubicBezTo>
                    <a:close/>
                    <a:moveTo>
                      <a:pt x="42" y="67"/>
                    </a:moveTo>
                    <a:cubicBezTo>
                      <a:pt x="41" y="67"/>
                      <a:pt x="41" y="67"/>
                      <a:pt x="40" y="67"/>
                    </a:cubicBezTo>
                    <a:cubicBezTo>
                      <a:pt x="40" y="67"/>
                      <a:pt x="40" y="67"/>
                      <a:pt x="39" y="67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6"/>
                      <a:pt x="38" y="66"/>
                      <a:pt x="38" y="66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7"/>
                      <a:pt x="35" y="67"/>
                      <a:pt x="35" y="67"/>
                    </a:cubicBezTo>
                    <a:cubicBezTo>
                      <a:pt x="34" y="67"/>
                      <a:pt x="34" y="67"/>
                      <a:pt x="35" y="67"/>
                    </a:cubicBezTo>
                    <a:cubicBezTo>
                      <a:pt x="35" y="68"/>
                      <a:pt x="35" y="68"/>
                      <a:pt x="34" y="68"/>
                    </a:cubicBezTo>
                    <a:cubicBezTo>
                      <a:pt x="33" y="67"/>
                      <a:pt x="33" y="67"/>
                      <a:pt x="31" y="68"/>
                    </a:cubicBezTo>
                    <a:cubicBezTo>
                      <a:pt x="31" y="68"/>
                      <a:pt x="30" y="68"/>
                      <a:pt x="30" y="68"/>
                    </a:cubicBezTo>
                    <a:cubicBezTo>
                      <a:pt x="29" y="68"/>
                      <a:pt x="29" y="69"/>
                      <a:pt x="29" y="69"/>
                    </a:cubicBezTo>
                    <a:cubicBezTo>
                      <a:pt x="29" y="69"/>
                      <a:pt x="28" y="69"/>
                      <a:pt x="28" y="69"/>
                    </a:cubicBezTo>
                    <a:cubicBezTo>
                      <a:pt x="28" y="68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70"/>
                      <a:pt x="27" y="70"/>
                      <a:pt x="26" y="70"/>
                    </a:cubicBezTo>
                    <a:cubicBezTo>
                      <a:pt x="26" y="69"/>
                      <a:pt x="25" y="69"/>
                      <a:pt x="25" y="70"/>
                    </a:cubicBezTo>
                    <a:cubicBezTo>
                      <a:pt x="25" y="70"/>
                      <a:pt x="25" y="70"/>
                      <a:pt x="24" y="70"/>
                    </a:cubicBezTo>
                    <a:cubicBezTo>
                      <a:pt x="24" y="69"/>
                      <a:pt x="24" y="69"/>
                      <a:pt x="24" y="70"/>
                    </a:cubicBezTo>
                    <a:cubicBezTo>
                      <a:pt x="24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1"/>
                      <a:pt x="22" y="71"/>
                      <a:pt x="22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1"/>
                      <a:pt x="21" y="71"/>
                      <a:pt x="21" y="71"/>
                    </a:cubicBezTo>
                    <a:cubicBezTo>
                      <a:pt x="21" y="71"/>
                      <a:pt x="21" y="71"/>
                      <a:pt x="20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2"/>
                    </a:cubicBezTo>
                    <a:cubicBezTo>
                      <a:pt x="18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5" y="68"/>
                      <a:pt x="15" y="68"/>
                      <a:pt x="16" y="67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4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8" y="63"/>
                      <a:pt x="18" y="63"/>
                      <a:pt x="18" y="62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9" y="61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59"/>
                      <a:pt x="19" y="59"/>
                    </a:cubicBezTo>
                    <a:cubicBezTo>
                      <a:pt x="19" y="58"/>
                      <a:pt x="20" y="58"/>
                      <a:pt x="20" y="58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5"/>
                      <a:pt x="21" y="55"/>
                      <a:pt x="21" y="55"/>
                    </a:cubicBezTo>
                    <a:cubicBezTo>
                      <a:pt x="21" y="55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2" y="54"/>
                      <a:pt x="22" y="54"/>
                      <a:pt x="21" y="53"/>
                    </a:cubicBezTo>
                    <a:cubicBezTo>
                      <a:pt x="21" y="53"/>
                      <a:pt x="21" y="53"/>
                      <a:pt x="22" y="53"/>
                    </a:cubicBezTo>
                    <a:cubicBezTo>
                      <a:pt x="22" y="53"/>
                      <a:pt x="22" y="53"/>
                      <a:pt x="22" y="52"/>
                    </a:cubicBezTo>
                    <a:cubicBezTo>
                      <a:pt x="22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1"/>
                    </a:cubicBezTo>
                    <a:cubicBezTo>
                      <a:pt x="22" y="51"/>
                      <a:pt x="22" y="51"/>
                      <a:pt x="23" y="50"/>
                    </a:cubicBezTo>
                    <a:cubicBezTo>
                      <a:pt x="23" y="50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5"/>
                      <a:pt x="25" y="45"/>
                    </a:cubicBezTo>
                    <a:cubicBezTo>
                      <a:pt x="25" y="45"/>
                      <a:pt x="26" y="44"/>
                      <a:pt x="25" y="44"/>
                    </a:cubicBezTo>
                    <a:cubicBezTo>
                      <a:pt x="25" y="44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7" y="42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7"/>
                    </a:cubicBezTo>
                    <a:cubicBezTo>
                      <a:pt x="28" y="37"/>
                      <a:pt x="28" y="36"/>
                      <a:pt x="28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30" y="34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2"/>
                    </a:cubicBezTo>
                    <a:cubicBezTo>
                      <a:pt x="30" y="32"/>
                      <a:pt x="30" y="32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4" y="31"/>
                    </a:cubicBezTo>
                    <a:cubicBezTo>
                      <a:pt x="34" y="31"/>
                      <a:pt x="34" y="31"/>
                      <a:pt x="34" y="30"/>
                    </a:cubicBezTo>
                    <a:cubicBezTo>
                      <a:pt x="34" y="30"/>
                      <a:pt x="35" y="31"/>
                      <a:pt x="35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3"/>
                      <a:pt x="36" y="33"/>
                      <a:pt x="36" y="34"/>
                    </a:cubicBezTo>
                    <a:cubicBezTo>
                      <a:pt x="36" y="35"/>
                      <a:pt x="37" y="35"/>
                      <a:pt x="37" y="36"/>
                    </a:cubicBezTo>
                    <a:cubicBezTo>
                      <a:pt x="37" y="36"/>
                      <a:pt x="37" y="37"/>
                      <a:pt x="38" y="38"/>
                    </a:cubicBezTo>
                    <a:cubicBezTo>
                      <a:pt x="38" y="39"/>
                      <a:pt x="39" y="40"/>
                      <a:pt x="39" y="41"/>
                    </a:cubicBezTo>
                    <a:cubicBezTo>
                      <a:pt x="39" y="42"/>
                      <a:pt x="40" y="42"/>
                      <a:pt x="39" y="43"/>
                    </a:cubicBezTo>
                    <a:cubicBezTo>
                      <a:pt x="39" y="43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5"/>
                    </a:cubicBezTo>
                    <a:cubicBezTo>
                      <a:pt x="41" y="47"/>
                      <a:pt x="41" y="48"/>
                      <a:pt x="41" y="48"/>
                    </a:cubicBezTo>
                    <a:cubicBezTo>
                      <a:pt x="42" y="48"/>
                      <a:pt x="42" y="48"/>
                      <a:pt x="42" y="49"/>
                    </a:cubicBezTo>
                    <a:cubicBezTo>
                      <a:pt x="42" y="49"/>
                      <a:pt x="42" y="50"/>
                      <a:pt x="42" y="49"/>
                    </a:cubicBezTo>
                    <a:cubicBezTo>
                      <a:pt x="42" y="49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2" y="52"/>
                      <a:pt x="43" y="53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5"/>
                      <a:pt x="43" y="55"/>
                    </a:cubicBezTo>
                    <a:cubicBezTo>
                      <a:pt x="43" y="55"/>
                      <a:pt x="44" y="57"/>
                      <a:pt x="44" y="59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45" y="64"/>
                      <a:pt x="45" y="65"/>
                      <a:pt x="45" y="65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5" y="66"/>
                      <a:pt x="44" y="66"/>
                      <a:pt x="43" y="66"/>
                    </a:cubicBezTo>
                    <a:cubicBezTo>
                      <a:pt x="43" y="66"/>
                      <a:pt x="42" y="66"/>
                      <a:pt x="42" y="66"/>
                    </a:cubicBezTo>
                    <a:cubicBezTo>
                      <a:pt x="42" y="67"/>
                      <a:pt x="42" y="67"/>
                      <a:pt x="42" y="67"/>
                    </a:cubicBezTo>
                    <a:close/>
                    <a:moveTo>
                      <a:pt x="41" y="61"/>
                    </a:moveTo>
                    <a:cubicBezTo>
                      <a:pt x="42" y="61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8"/>
                    </a:cubicBezTo>
                    <a:cubicBezTo>
                      <a:pt x="41" y="58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6"/>
                      <a:pt x="40" y="55"/>
                    </a:cubicBezTo>
                    <a:cubicBezTo>
                      <a:pt x="40" y="55"/>
                      <a:pt x="40" y="55"/>
                      <a:pt x="39" y="55"/>
                    </a:cubicBezTo>
                    <a:cubicBezTo>
                      <a:pt x="39" y="55"/>
                      <a:pt x="39" y="54"/>
                      <a:pt x="39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39" y="54"/>
                      <a:pt x="39" y="54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39" y="53"/>
                      <a:pt x="40" y="52"/>
                      <a:pt x="39" y="53"/>
                    </a:cubicBezTo>
                    <a:cubicBezTo>
                      <a:pt x="39" y="53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8" y="52"/>
                      <a:pt x="38" y="52"/>
                      <a:pt x="39" y="52"/>
                    </a:cubicBezTo>
                    <a:cubicBezTo>
                      <a:pt x="39" y="52"/>
                      <a:pt x="39" y="52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7" y="49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47"/>
                      <a:pt x="36" y="47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4"/>
                      <a:pt x="36" y="44"/>
                    </a:cubicBezTo>
                    <a:cubicBezTo>
                      <a:pt x="36" y="44"/>
                      <a:pt x="35" y="44"/>
                      <a:pt x="35" y="44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6" y="44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4" y="41"/>
                      <a:pt x="34" y="41"/>
                      <a:pt x="34" y="40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4" y="38"/>
                      <a:pt x="34" y="38"/>
                    </a:cubicBezTo>
                    <a:cubicBezTo>
                      <a:pt x="34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2" y="39"/>
                      <a:pt x="32" y="39"/>
                    </a:cubicBezTo>
                    <a:cubicBezTo>
                      <a:pt x="32" y="39"/>
                      <a:pt x="32" y="40"/>
                      <a:pt x="32" y="40"/>
                    </a:cubicBezTo>
                    <a:cubicBezTo>
                      <a:pt x="32" y="40"/>
                      <a:pt x="32" y="41"/>
                      <a:pt x="32" y="41"/>
                    </a:cubicBezTo>
                    <a:cubicBezTo>
                      <a:pt x="32" y="41"/>
                      <a:pt x="32" y="42"/>
                      <a:pt x="31" y="42"/>
                    </a:cubicBezTo>
                    <a:cubicBezTo>
                      <a:pt x="31" y="42"/>
                      <a:pt x="30" y="44"/>
                      <a:pt x="30" y="45"/>
                    </a:cubicBezTo>
                    <a:cubicBezTo>
                      <a:pt x="30" y="45"/>
                      <a:pt x="30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7" y="51"/>
                      <a:pt x="27" y="51"/>
                    </a:cubicBezTo>
                    <a:cubicBezTo>
                      <a:pt x="27" y="51"/>
                      <a:pt x="26" y="53"/>
                      <a:pt x="26" y="54"/>
                    </a:cubicBezTo>
                    <a:cubicBezTo>
                      <a:pt x="26" y="54"/>
                      <a:pt x="26" y="55"/>
                      <a:pt x="25" y="55"/>
                    </a:cubicBezTo>
                    <a:cubicBezTo>
                      <a:pt x="25" y="55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4" y="57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60"/>
                      <a:pt x="23" y="60"/>
                      <a:pt x="23" y="59"/>
                    </a:cubicBezTo>
                    <a:cubicBezTo>
                      <a:pt x="23" y="59"/>
                      <a:pt x="23" y="59"/>
                      <a:pt x="23" y="60"/>
                    </a:cubicBezTo>
                    <a:cubicBezTo>
                      <a:pt x="23" y="60"/>
                      <a:pt x="23" y="60"/>
                      <a:pt x="23" y="61"/>
                    </a:cubicBezTo>
                    <a:cubicBezTo>
                      <a:pt x="23" y="61"/>
                      <a:pt x="22" y="61"/>
                      <a:pt x="22" y="62"/>
                    </a:cubicBezTo>
                    <a:cubicBezTo>
                      <a:pt x="23" y="62"/>
                      <a:pt x="22" y="62"/>
                      <a:pt x="22" y="62"/>
                    </a:cubicBezTo>
                    <a:cubicBezTo>
                      <a:pt x="22" y="62"/>
                      <a:pt x="22" y="63"/>
                      <a:pt x="22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3"/>
                      <a:pt x="22" y="64"/>
                      <a:pt x="22" y="64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4"/>
                      <a:pt x="21" y="65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2" y="66"/>
                      <a:pt x="24" y="66"/>
                    </a:cubicBezTo>
                    <a:cubicBezTo>
                      <a:pt x="25" y="66"/>
                      <a:pt x="28" y="65"/>
                      <a:pt x="31" y="64"/>
                    </a:cubicBezTo>
                    <a:cubicBezTo>
                      <a:pt x="35" y="63"/>
                      <a:pt x="36" y="63"/>
                      <a:pt x="36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8" y="62"/>
                      <a:pt x="38" y="62"/>
                      <a:pt x="39" y="62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39" y="62"/>
                      <a:pt x="40" y="62"/>
                      <a:pt x="40" y="62"/>
                    </a:cubicBezTo>
                    <a:cubicBezTo>
                      <a:pt x="40" y="62"/>
                      <a:pt x="41" y="62"/>
                      <a:pt x="41" y="62"/>
                    </a:cubicBezTo>
                    <a:cubicBezTo>
                      <a:pt x="41" y="62"/>
                      <a:pt x="41" y="61"/>
                      <a:pt x="4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907"/>
              <p:cNvSpPr>
                <a:spLocks noEditPoints="1"/>
              </p:cNvSpPr>
              <p:nvPr/>
            </p:nvSpPr>
            <p:spPr bwMode="auto">
              <a:xfrm>
                <a:off x="1270" y="594"/>
                <a:ext cx="72" cy="84"/>
              </a:xfrm>
              <a:custGeom>
                <a:avLst/>
                <a:gdLst>
                  <a:gd name="T0" fmla="*/ 82 w 94"/>
                  <a:gd name="T1" fmla="*/ 92 h 110"/>
                  <a:gd name="T2" fmla="*/ 89 w 94"/>
                  <a:gd name="T3" fmla="*/ 101 h 110"/>
                  <a:gd name="T4" fmla="*/ 88 w 94"/>
                  <a:gd name="T5" fmla="*/ 108 h 110"/>
                  <a:gd name="T6" fmla="*/ 87 w 94"/>
                  <a:gd name="T7" fmla="*/ 106 h 110"/>
                  <a:gd name="T8" fmla="*/ 81 w 94"/>
                  <a:gd name="T9" fmla="*/ 105 h 110"/>
                  <a:gd name="T10" fmla="*/ 84 w 94"/>
                  <a:gd name="T11" fmla="*/ 96 h 110"/>
                  <a:gd name="T12" fmla="*/ 8 w 94"/>
                  <a:gd name="T13" fmla="*/ 85 h 110"/>
                  <a:gd name="T14" fmla="*/ 9 w 94"/>
                  <a:gd name="T15" fmla="*/ 73 h 110"/>
                  <a:gd name="T16" fmla="*/ 13 w 94"/>
                  <a:gd name="T17" fmla="*/ 82 h 110"/>
                  <a:gd name="T18" fmla="*/ 11 w 94"/>
                  <a:gd name="T19" fmla="*/ 76 h 110"/>
                  <a:gd name="T20" fmla="*/ 43 w 94"/>
                  <a:gd name="T21" fmla="*/ 91 h 110"/>
                  <a:gd name="T22" fmla="*/ 44 w 94"/>
                  <a:gd name="T23" fmla="*/ 81 h 110"/>
                  <a:gd name="T24" fmla="*/ 43 w 94"/>
                  <a:gd name="T25" fmla="*/ 86 h 110"/>
                  <a:gd name="T26" fmla="*/ 71 w 94"/>
                  <a:gd name="T27" fmla="*/ 84 h 110"/>
                  <a:gd name="T28" fmla="*/ 57 w 94"/>
                  <a:gd name="T29" fmla="*/ 80 h 110"/>
                  <a:gd name="T30" fmla="*/ 43 w 94"/>
                  <a:gd name="T31" fmla="*/ 76 h 110"/>
                  <a:gd name="T32" fmla="*/ 35 w 94"/>
                  <a:gd name="T33" fmla="*/ 74 h 110"/>
                  <a:gd name="T34" fmla="*/ 18 w 94"/>
                  <a:gd name="T35" fmla="*/ 68 h 110"/>
                  <a:gd name="T36" fmla="*/ 25 w 94"/>
                  <a:gd name="T37" fmla="*/ 58 h 110"/>
                  <a:gd name="T38" fmla="*/ 33 w 94"/>
                  <a:gd name="T39" fmla="*/ 51 h 110"/>
                  <a:gd name="T40" fmla="*/ 41 w 94"/>
                  <a:gd name="T41" fmla="*/ 42 h 110"/>
                  <a:gd name="T42" fmla="*/ 52 w 94"/>
                  <a:gd name="T43" fmla="*/ 32 h 110"/>
                  <a:gd name="T44" fmla="*/ 65 w 94"/>
                  <a:gd name="T45" fmla="*/ 20 h 110"/>
                  <a:gd name="T46" fmla="*/ 71 w 94"/>
                  <a:gd name="T47" fmla="*/ 29 h 110"/>
                  <a:gd name="T48" fmla="*/ 74 w 94"/>
                  <a:gd name="T49" fmla="*/ 56 h 110"/>
                  <a:gd name="T50" fmla="*/ 78 w 94"/>
                  <a:gd name="T51" fmla="*/ 71 h 110"/>
                  <a:gd name="T52" fmla="*/ 82 w 94"/>
                  <a:gd name="T53" fmla="*/ 86 h 110"/>
                  <a:gd name="T54" fmla="*/ 76 w 94"/>
                  <a:gd name="T55" fmla="*/ 78 h 110"/>
                  <a:gd name="T56" fmla="*/ 73 w 94"/>
                  <a:gd name="T57" fmla="*/ 67 h 110"/>
                  <a:gd name="T58" fmla="*/ 63 w 94"/>
                  <a:gd name="T59" fmla="*/ 73 h 110"/>
                  <a:gd name="T60" fmla="*/ 75 w 94"/>
                  <a:gd name="T61" fmla="*/ 83 h 110"/>
                  <a:gd name="T62" fmla="*/ 56 w 94"/>
                  <a:gd name="T63" fmla="*/ 63 h 110"/>
                  <a:gd name="T64" fmla="*/ 65 w 94"/>
                  <a:gd name="T65" fmla="*/ 64 h 110"/>
                  <a:gd name="T66" fmla="*/ 73 w 94"/>
                  <a:gd name="T67" fmla="*/ 59 h 110"/>
                  <a:gd name="T68" fmla="*/ 70 w 94"/>
                  <a:gd name="T69" fmla="*/ 45 h 110"/>
                  <a:gd name="T70" fmla="*/ 63 w 94"/>
                  <a:gd name="T71" fmla="*/ 38 h 110"/>
                  <a:gd name="T72" fmla="*/ 47 w 94"/>
                  <a:gd name="T73" fmla="*/ 41 h 110"/>
                  <a:gd name="T74" fmla="*/ 39 w 94"/>
                  <a:gd name="T75" fmla="*/ 48 h 110"/>
                  <a:gd name="T76" fmla="*/ 37 w 94"/>
                  <a:gd name="T77" fmla="*/ 57 h 110"/>
                  <a:gd name="T78" fmla="*/ 48 w 94"/>
                  <a:gd name="T79" fmla="*/ 53 h 110"/>
                  <a:gd name="T80" fmla="*/ 43 w 94"/>
                  <a:gd name="T81" fmla="*/ 60 h 110"/>
                  <a:gd name="T82" fmla="*/ 37 w 94"/>
                  <a:gd name="T83" fmla="*/ 62 h 110"/>
                  <a:gd name="T84" fmla="*/ 54 w 94"/>
                  <a:gd name="T85" fmla="*/ 76 h 110"/>
                  <a:gd name="T86" fmla="*/ 63 w 94"/>
                  <a:gd name="T87" fmla="*/ 44 h 110"/>
                  <a:gd name="T88" fmla="*/ 66 w 94"/>
                  <a:gd name="T89" fmla="*/ 45 h 110"/>
                  <a:gd name="T90" fmla="*/ 66 w 94"/>
                  <a:gd name="T91" fmla="*/ 49 h 110"/>
                  <a:gd name="T92" fmla="*/ 31 w 94"/>
                  <a:gd name="T93" fmla="*/ 69 h 110"/>
                  <a:gd name="T94" fmla="*/ 29 w 94"/>
                  <a:gd name="T95" fmla="*/ 59 h 110"/>
                  <a:gd name="T96" fmla="*/ 22 w 94"/>
                  <a:gd name="T97" fmla="*/ 66 h 110"/>
                  <a:gd name="T98" fmla="*/ 64 w 94"/>
                  <a:gd name="T99" fmla="*/ 61 h 110"/>
                  <a:gd name="T100" fmla="*/ 41 w 94"/>
                  <a:gd name="T101" fmla="*/ 56 h 110"/>
                  <a:gd name="T102" fmla="*/ 68 w 94"/>
                  <a:gd name="T103" fmla="*/ 27 h 110"/>
                  <a:gd name="T104" fmla="*/ 60 w 94"/>
                  <a:gd name="T105" fmla="*/ 29 h 110"/>
                  <a:gd name="T106" fmla="*/ 86 w 94"/>
                  <a:gd name="T107" fmla="*/ 54 h 110"/>
                  <a:gd name="T108" fmla="*/ 89 w 94"/>
                  <a:gd name="T109" fmla="*/ 47 h 110"/>
                  <a:gd name="T110" fmla="*/ 92 w 94"/>
                  <a:gd name="T111" fmla="*/ 57 h 110"/>
                  <a:gd name="T112" fmla="*/ 83 w 94"/>
                  <a:gd name="T113" fmla="*/ 52 h 110"/>
                  <a:gd name="T114" fmla="*/ 39 w 94"/>
                  <a:gd name="T115" fmla="*/ 24 h 110"/>
                  <a:gd name="T116" fmla="*/ 35 w 94"/>
                  <a:gd name="T117" fmla="*/ 39 h 110"/>
                  <a:gd name="T118" fmla="*/ 37 w 94"/>
                  <a:gd name="T119" fmla="*/ 35 h 110"/>
                  <a:gd name="T120" fmla="*/ 78 w 94"/>
                  <a:gd name="T121" fmla="*/ 2 h 110"/>
                  <a:gd name="T122" fmla="*/ 82 w 94"/>
                  <a:gd name="T123" fmla="*/ 6 h 110"/>
                  <a:gd name="T124" fmla="*/ 75 w 94"/>
                  <a:gd name="T125" fmla="*/ 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110">
                    <a:moveTo>
                      <a:pt x="78" y="109"/>
                    </a:moveTo>
                    <a:cubicBezTo>
                      <a:pt x="78" y="109"/>
                      <a:pt x="78" y="109"/>
                      <a:pt x="77" y="109"/>
                    </a:cubicBezTo>
                    <a:cubicBezTo>
                      <a:pt x="76" y="109"/>
                      <a:pt x="76" y="108"/>
                      <a:pt x="77" y="107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80" y="105"/>
                      <a:pt x="80" y="105"/>
                      <a:pt x="80" y="102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1" y="99"/>
                      <a:pt x="82" y="98"/>
                      <a:pt x="82" y="97"/>
                    </a:cubicBezTo>
                    <a:cubicBezTo>
                      <a:pt x="82" y="95"/>
                      <a:pt x="82" y="95"/>
                      <a:pt x="83" y="95"/>
                    </a:cubicBezTo>
                    <a:cubicBezTo>
                      <a:pt x="83" y="95"/>
                      <a:pt x="83" y="95"/>
                      <a:pt x="83" y="95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3" y="93"/>
                      <a:pt x="83" y="92"/>
                      <a:pt x="82" y="93"/>
                    </a:cubicBezTo>
                    <a:cubicBezTo>
                      <a:pt x="82" y="93"/>
                      <a:pt x="82" y="93"/>
                      <a:pt x="82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1" y="92"/>
                      <a:pt x="81" y="92"/>
                      <a:pt x="81" y="92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1" y="91"/>
                      <a:pt x="81" y="90"/>
                      <a:pt x="82" y="90"/>
                    </a:cubicBezTo>
                    <a:cubicBezTo>
                      <a:pt x="84" y="90"/>
                      <a:pt x="89" y="91"/>
                      <a:pt x="89" y="92"/>
                    </a:cubicBezTo>
                    <a:cubicBezTo>
                      <a:pt x="89" y="92"/>
                      <a:pt x="89" y="92"/>
                      <a:pt x="90" y="92"/>
                    </a:cubicBezTo>
                    <a:cubicBezTo>
                      <a:pt x="90" y="93"/>
                      <a:pt x="91" y="93"/>
                      <a:pt x="91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94"/>
                      <a:pt x="91" y="95"/>
                      <a:pt x="91" y="97"/>
                    </a:cubicBezTo>
                    <a:cubicBezTo>
                      <a:pt x="91" y="97"/>
                      <a:pt x="91" y="98"/>
                      <a:pt x="90" y="98"/>
                    </a:cubicBezTo>
                    <a:cubicBezTo>
                      <a:pt x="90" y="98"/>
                      <a:pt x="90" y="98"/>
                      <a:pt x="90" y="99"/>
                    </a:cubicBezTo>
                    <a:cubicBezTo>
                      <a:pt x="90" y="99"/>
                      <a:pt x="89" y="99"/>
                      <a:pt x="89" y="99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89" y="100"/>
                      <a:pt x="89" y="100"/>
                      <a:pt x="89" y="100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9" y="103"/>
                      <a:pt x="89" y="103"/>
                      <a:pt x="89" y="103"/>
                    </a:cubicBezTo>
                    <a:cubicBezTo>
                      <a:pt x="90" y="103"/>
                      <a:pt x="90" y="103"/>
                      <a:pt x="89" y="103"/>
                    </a:cubicBezTo>
                    <a:cubicBezTo>
                      <a:pt x="89" y="103"/>
                      <a:pt x="89" y="104"/>
                      <a:pt x="89" y="104"/>
                    </a:cubicBezTo>
                    <a:cubicBezTo>
                      <a:pt x="89" y="104"/>
                      <a:pt x="89" y="104"/>
                      <a:pt x="89" y="105"/>
                    </a:cubicBezTo>
                    <a:cubicBezTo>
                      <a:pt x="89" y="105"/>
                      <a:pt x="89" y="106"/>
                      <a:pt x="89" y="106"/>
                    </a:cubicBezTo>
                    <a:cubicBezTo>
                      <a:pt x="89" y="106"/>
                      <a:pt x="89" y="106"/>
                      <a:pt x="89" y="106"/>
                    </a:cubicBezTo>
                    <a:cubicBezTo>
                      <a:pt x="89" y="106"/>
                      <a:pt x="89" y="106"/>
                      <a:pt x="89" y="106"/>
                    </a:cubicBezTo>
                    <a:cubicBezTo>
                      <a:pt x="89" y="107"/>
                      <a:pt x="89" y="107"/>
                      <a:pt x="89" y="107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89" y="108"/>
                      <a:pt x="89" y="108"/>
                      <a:pt x="89" y="108"/>
                    </a:cubicBezTo>
                    <a:cubicBezTo>
                      <a:pt x="89" y="108"/>
                      <a:pt x="89" y="108"/>
                      <a:pt x="88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8"/>
                      <a:pt x="88" y="109"/>
                      <a:pt x="88" y="109"/>
                    </a:cubicBezTo>
                    <a:cubicBezTo>
                      <a:pt x="88" y="109"/>
                      <a:pt x="87" y="109"/>
                      <a:pt x="87" y="109"/>
                    </a:cubicBezTo>
                    <a:cubicBezTo>
                      <a:pt x="87" y="110"/>
                      <a:pt x="86" y="110"/>
                      <a:pt x="86" y="110"/>
                    </a:cubicBezTo>
                    <a:cubicBezTo>
                      <a:pt x="85" y="109"/>
                      <a:pt x="85" y="109"/>
                      <a:pt x="85" y="110"/>
                    </a:cubicBezTo>
                    <a:cubicBezTo>
                      <a:pt x="85" y="110"/>
                      <a:pt x="85" y="110"/>
                      <a:pt x="84" y="110"/>
                    </a:cubicBezTo>
                    <a:cubicBezTo>
                      <a:pt x="84" y="110"/>
                      <a:pt x="82" y="110"/>
                      <a:pt x="82" y="110"/>
                    </a:cubicBezTo>
                    <a:cubicBezTo>
                      <a:pt x="82" y="109"/>
                      <a:pt x="82" y="109"/>
                      <a:pt x="81" y="110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81" y="109"/>
                      <a:pt x="80" y="109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0"/>
                      <a:pt x="79" y="110"/>
                      <a:pt x="79" y="109"/>
                    </a:cubicBezTo>
                    <a:cubicBezTo>
                      <a:pt x="79" y="109"/>
                      <a:pt x="79" y="109"/>
                      <a:pt x="78" y="109"/>
                    </a:cubicBezTo>
                    <a:cubicBezTo>
                      <a:pt x="78" y="110"/>
                      <a:pt x="78" y="110"/>
                      <a:pt x="78" y="109"/>
                    </a:cubicBezTo>
                    <a:close/>
                    <a:moveTo>
                      <a:pt x="82" y="107"/>
                    </a:moveTo>
                    <a:cubicBezTo>
                      <a:pt x="84" y="108"/>
                      <a:pt x="86" y="107"/>
                      <a:pt x="87" y="106"/>
                    </a:cubicBezTo>
                    <a:cubicBezTo>
                      <a:pt x="87" y="106"/>
                      <a:pt x="87" y="106"/>
                      <a:pt x="87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8" y="105"/>
                      <a:pt x="88" y="104"/>
                      <a:pt x="88" y="104"/>
                    </a:cubicBezTo>
                    <a:cubicBezTo>
                      <a:pt x="88" y="104"/>
                      <a:pt x="88" y="104"/>
                      <a:pt x="87" y="104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6" y="101"/>
                      <a:pt x="86" y="101"/>
                      <a:pt x="85" y="101"/>
                    </a:cubicBezTo>
                    <a:cubicBezTo>
                      <a:pt x="85" y="101"/>
                      <a:pt x="85" y="101"/>
                      <a:pt x="84" y="100"/>
                    </a:cubicBezTo>
                    <a:cubicBezTo>
                      <a:pt x="84" y="100"/>
                      <a:pt x="84" y="100"/>
                      <a:pt x="84" y="100"/>
                    </a:cubicBezTo>
                    <a:cubicBezTo>
                      <a:pt x="84" y="100"/>
                      <a:pt x="83" y="100"/>
                      <a:pt x="83" y="100"/>
                    </a:cubicBezTo>
                    <a:cubicBezTo>
                      <a:pt x="83" y="100"/>
                      <a:pt x="83" y="101"/>
                      <a:pt x="82" y="102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82" y="102"/>
                      <a:pt x="81" y="102"/>
                      <a:pt x="82" y="103"/>
                    </a:cubicBezTo>
                    <a:cubicBezTo>
                      <a:pt x="82" y="103"/>
                      <a:pt x="81" y="105"/>
                      <a:pt x="81" y="105"/>
                    </a:cubicBezTo>
                    <a:cubicBezTo>
                      <a:pt x="81" y="105"/>
                      <a:pt x="81" y="105"/>
                      <a:pt x="81" y="106"/>
                    </a:cubicBezTo>
                    <a:cubicBezTo>
                      <a:pt x="81" y="106"/>
                      <a:pt x="81" y="106"/>
                      <a:pt x="81" y="107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7"/>
                      <a:pt x="82" y="107"/>
                      <a:pt x="82" y="107"/>
                    </a:cubicBezTo>
                    <a:close/>
                    <a:moveTo>
                      <a:pt x="86" y="97"/>
                    </a:moveTo>
                    <a:cubicBezTo>
                      <a:pt x="87" y="97"/>
                      <a:pt x="87" y="97"/>
                      <a:pt x="87" y="97"/>
                    </a:cubicBezTo>
                    <a:cubicBezTo>
                      <a:pt x="87" y="97"/>
                      <a:pt x="88" y="97"/>
                      <a:pt x="88" y="97"/>
                    </a:cubicBezTo>
                    <a:cubicBezTo>
                      <a:pt x="88" y="97"/>
                      <a:pt x="89" y="96"/>
                      <a:pt x="89" y="96"/>
                    </a:cubicBezTo>
                    <a:cubicBezTo>
                      <a:pt x="89" y="96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8" y="94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88" y="94"/>
                      <a:pt x="87" y="94"/>
                      <a:pt x="87" y="93"/>
                    </a:cubicBezTo>
                    <a:cubicBezTo>
                      <a:pt x="86" y="93"/>
                      <a:pt x="85" y="93"/>
                      <a:pt x="85" y="93"/>
                    </a:cubicBezTo>
                    <a:cubicBezTo>
                      <a:pt x="85" y="93"/>
                      <a:pt x="85" y="94"/>
                      <a:pt x="85" y="94"/>
                    </a:cubicBezTo>
                    <a:cubicBezTo>
                      <a:pt x="85" y="94"/>
                      <a:pt x="84" y="96"/>
                      <a:pt x="84" y="96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4" y="97"/>
                      <a:pt x="86" y="97"/>
                      <a:pt x="86" y="97"/>
                    </a:cubicBezTo>
                    <a:close/>
                    <a:moveTo>
                      <a:pt x="12" y="89"/>
                    </a:moveTo>
                    <a:cubicBezTo>
                      <a:pt x="12" y="88"/>
                      <a:pt x="12" y="88"/>
                      <a:pt x="11" y="88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1" y="87"/>
                      <a:pt x="11" y="86"/>
                      <a:pt x="11" y="86"/>
                    </a:cubicBezTo>
                    <a:cubicBezTo>
                      <a:pt x="11" y="86"/>
                      <a:pt x="10" y="85"/>
                      <a:pt x="10" y="85"/>
                    </a:cubicBezTo>
                    <a:cubicBezTo>
                      <a:pt x="10" y="85"/>
                      <a:pt x="9" y="85"/>
                      <a:pt x="9" y="85"/>
                    </a:cubicBezTo>
                    <a:cubicBezTo>
                      <a:pt x="9" y="84"/>
                      <a:pt x="8" y="84"/>
                      <a:pt x="8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7" y="85"/>
                      <a:pt x="7" y="85"/>
                      <a:pt x="6" y="85"/>
                    </a:cubicBezTo>
                    <a:cubicBezTo>
                      <a:pt x="6" y="85"/>
                      <a:pt x="5" y="84"/>
                      <a:pt x="5" y="84"/>
                    </a:cubicBezTo>
                    <a:cubicBezTo>
                      <a:pt x="5" y="83"/>
                      <a:pt x="4" y="83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3" y="84"/>
                      <a:pt x="2" y="84"/>
                      <a:pt x="2" y="85"/>
                    </a:cubicBezTo>
                    <a:cubicBezTo>
                      <a:pt x="2" y="85"/>
                      <a:pt x="0" y="85"/>
                      <a:pt x="0" y="84"/>
                    </a:cubicBezTo>
                    <a:cubicBezTo>
                      <a:pt x="0" y="84"/>
                      <a:pt x="0" y="83"/>
                      <a:pt x="1" y="83"/>
                    </a:cubicBezTo>
                    <a:cubicBezTo>
                      <a:pt x="1" y="83"/>
                      <a:pt x="1" y="82"/>
                      <a:pt x="2" y="81"/>
                    </a:cubicBezTo>
                    <a:cubicBezTo>
                      <a:pt x="2" y="81"/>
                      <a:pt x="3" y="81"/>
                      <a:pt x="3" y="81"/>
                    </a:cubicBezTo>
                    <a:cubicBezTo>
                      <a:pt x="3" y="81"/>
                      <a:pt x="3" y="80"/>
                      <a:pt x="3" y="80"/>
                    </a:cubicBezTo>
                    <a:cubicBezTo>
                      <a:pt x="4" y="79"/>
                      <a:pt x="6" y="77"/>
                      <a:pt x="6" y="77"/>
                    </a:cubicBezTo>
                    <a:cubicBezTo>
                      <a:pt x="6" y="77"/>
                      <a:pt x="7" y="77"/>
                      <a:pt x="7" y="76"/>
                    </a:cubicBezTo>
                    <a:cubicBezTo>
                      <a:pt x="7" y="76"/>
                      <a:pt x="7" y="76"/>
                      <a:pt x="8" y="76"/>
                    </a:cubicBezTo>
                    <a:cubicBezTo>
                      <a:pt x="8" y="76"/>
                      <a:pt x="8" y="76"/>
                      <a:pt x="8" y="75"/>
                    </a:cubicBezTo>
                    <a:cubicBezTo>
                      <a:pt x="8" y="75"/>
                      <a:pt x="9" y="73"/>
                      <a:pt x="9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0" y="73"/>
                      <a:pt x="10" y="72"/>
                      <a:pt x="10" y="72"/>
                    </a:cubicBezTo>
                    <a:cubicBezTo>
                      <a:pt x="10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3" y="71"/>
                      <a:pt x="13" y="71"/>
                      <a:pt x="13" y="70"/>
                    </a:cubicBezTo>
                    <a:cubicBezTo>
                      <a:pt x="13" y="70"/>
                      <a:pt x="14" y="70"/>
                      <a:pt x="14" y="71"/>
                    </a:cubicBezTo>
                    <a:cubicBezTo>
                      <a:pt x="14" y="71"/>
                      <a:pt x="14" y="72"/>
                      <a:pt x="13" y="72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13" y="74"/>
                      <a:pt x="13" y="75"/>
                      <a:pt x="13" y="75"/>
                    </a:cubicBezTo>
                    <a:cubicBezTo>
                      <a:pt x="13" y="76"/>
                      <a:pt x="13" y="77"/>
                      <a:pt x="13" y="77"/>
                    </a:cubicBezTo>
                    <a:cubicBezTo>
                      <a:pt x="13" y="77"/>
                      <a:pt x="14" y="78"/>
                      <a:pt x="13" y="78"/>
                    </a:cubicBezTo>
                    <a:cubicBezTo>
                      <a:pt x="13" y="78"/>
                      <a:pt x="13" y="79"/>
                      <a:pt x="13" y="80"/>
                    </a:cubicBezTo>
                    <a:cubicBezTo>
                      <a:pt x="13" y="80"/>
                      <a:pt x="13" y="81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4" y="82"/>
                      <a:pt x="13" y="83"/>
                      <a:pt x="13" y="85"/>
                    </a:cubicBezTo>
                    <a:cubicBezTo>
                      <a:pt x="13" y="86"/>
                      <a:pt x="13" y="87"/>
                      <a:pt x="13" y="88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12" y="89"/>
                      <a:pt x="12" y="89"/>
                      <a:pt x="12" y="89"/>
                    </a:cubicBezTo>
                    <a:close/>
                    <a:moveTo>
                      <a:pt x="11" y="83"/>
                    </a:move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1"/>
                      <a:pt x="11" y="80"/>
                      <a:pt x="12" y="80"/>
                    </a:cubicBezTo>
                    <a:cubicBezTo>
                      <a:pt x="12" y="80"/>
                      <a:pt x="12" y="80"/>
                      <a:pt x="11" y="80"/>
                    </a:cubicBezTo>
                    <a:cubicBezTo>
                      <a:pt x="11" y="80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8"/>
                      <a:pt x="11" y="78"/>
                      <a:pt x="12" y="78"/>
                    </a:cubicBezTo>
                    <a:cubicBezTo>
                      <a:pt x="12" y="78"/>
                      <a:pt x="12" y="78"/>
                      <a:pt x="11" y="78"/>
                    </a:cubicBezTo>
                    <a:cubicBezTo>
                      <a:pt x="11" y="78"/>
                      <a:pt x="11" y="77"/>
                      <a:pt x="11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7"/>
                      <a:pt x="11" y="76"/>
                      <a:pt x="11" y="76"/>
                    </a:cubicBezTo>
                    <a:cubicBezTo>
                      <a:pt x="11" y="75"/>
                      <a:pt x="11" y="75"/>
                      <a:pt x="10" y="76"/>
                    </a:cubicBezTo>
                    <a:cubicBezTo>
                      <a:pt x="10" y="76"/>
                      <a:pt x="10" y="77"/>
                      <a:pt x="10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8"/>
                      <a:pt x="8" y="78"/>
                    </a:cubicBezTo>
                    <a:cubicBezTo>
                      <a:pt x="8" y="79"/>
                      <a:pt x="7" y="80"/>
                      <a:pt x="7" y="80"/>
                    </a:cubicBezTo>
                    <a:cubicBezTo>
                      <a:pt x="6" y="80"/>
                      <a:pt x="6" y="80"/>
                      <a:pt x="6" y="81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5" y="81"/>
                      <a:pt x="5" y="81"/>
                      <a:pt x="6" y="81"/>
                    </a:cubicBezTo>
                    <a:cubicBezTo>
                      <a:pt x="6" y="82"/>
                      <a:pt x="6" y="82"/>
                      <a:pt x="7" y="82"/>
                    </a:cubicBezTo>
                    <a:cubicBezTo>
                      <a:pt x="7" y="82"/>
                      <a:pt x="8" y="82"/>
                      <a:pt x="8" y="82"/>
                    </a:cubicBezTo>
                    <a:cubicBezTo>
                      <a:pt x="8" y="82"/>
                      <a:pt x="8" y="82"/>
                      <a:pt x="9" y="83"/>
                    </a:cubicBezTo>
                    <a:cubicBezTo>
                      <a:pt x="11" y="83"/>
                      <a:pt x="11" y="83"/>
                      <a:pt x="11" y="83"/>
                    </a:cubicBezTo>
                    <a:close/>
                    <a:moveTo>
                      <a:pt x="44" y="91"/>
                    </a:moveTo>
                    <a:cubicBezTo>
                      <a:pt x="44" y="91"/>
                      <a:pt x="44" y="91"/>
                      <a:pt x="43" y="91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1" y="89"/>
                      <a:pt x="41" y="89"/>
                    </a:cubicBezTo>
                    <a:cubicBezTo>
                      <a:pt x="41" y="89"/>
                      <a:pt x="41" y="88"/>
                      <a:pt x="41" y="88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7"/>
                      <a:pt x="40" y="86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40" y="85"/>
                      <a:pt x="40" y="85"/>
                      <a:pt x="40" y="84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1" y="84"/>
                      <a:pt x="41" y="83"/>
                      <a:pt x="41" y="83"/>
                    </a:cubicBezTo>
                    <a:cubicBezTo>
                      <a:pt x="40" y="83"/>
                      <a:pt x="40" y="83"/>
                      <a:pt x="41" y="83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2" y="82"/>
                      <a:pt x="42" y="81"/>
                      <a:pt x="43" y="81"/>
                    </a:cubicBezTo>
                    <a:cubicBezTo>
                      <a:pt x="43" y="82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4" y="81"/>
                    </a:cubicBezTo>
                    <a:cubicBezTo>
                      <a:pt x="44" y="81"/>
                      <a:pt x="44" y="81"/>
                      <a:pt x="44" y="81"/>
                    </a:cubicBezTo>
                    <a:cubicBezTo>
                      <a:pt x="44" y="81"/>
                      <a:pt x="46" y="81"/>
                      <a:pt x="46" y="81"/>
                    </a:cubicBezTo>
                    <a:cubicBezTo>
                      <a:pt x="46" y="81"/>
                      <a:pt x="47" y="81"/>
                      <a:pt x="47" y="81"/>
                    </a:cubicBezTo>
                    <a:cubicBezTo>
                      <a:pt x="47" y="81"/>
                      <a:pt x="47" y="81"/>
                      <a:pt x="47" y="81"/>
                    </a:cubicBezTo>
                    <a:cubicBezTo>
                      <a:pt x="47" y="82"/>
                      <a:pt x="48" y="82"/>
                      <a:pt x="48" y="82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48" y="83"/>
                      <a:pt x="48" y="85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3"/>
                      <a:pt x="45" y="83"/>
                      <a:pt x="44" y="83"/>
                    </a:cubicBezTo>
                    <a:cubicBezTo>
                      <a:pt x="44" y="84"/>
                      <a:pt x="43" y="84"/>
                      <a:pt x="43" y="83"/>
                    </a:cubicBezTo>
                    <a:cubicBezTo>
                      <a:pt x="43" y="83"/>
                      <a:pt x="43" y="83"/>
                      <a:pt x="43" y="84"/>
                    </a:cubicBezTo>
                    <a:cubicBezTo>
                      <a:pt x="42" y="84"/>
                      <a:pt x="42" y="85"/>
                      <a:pt x="43" y="86"/>
                    </a:cubicBezTo>
                    <a:cubicBezTo>
                      <a:pt x="43" y="86"/>
                      <a:pt x="43" y="87"/>
                      <a:pt x="43" y="87"/>
                    </a:cubicBezTo>
                    <a:cubicBezTo>
                      <a:pt x="43" y="87"/>
                      <a:pt x="44" y="88"/>
                      <a:pt x="45" y="88"/>
                    </a:cubicBezTo>
                    <a:cubicBezTo>
                      <a:pt x="46" y="88"/>
                      <a:pt x="47" y="89"/>
                      <a:pt x="47" y="90"/>
                    </a:cubicBezTo>
                    <a:cubicBezTo>
                      <a:pt x="47" y="91"/>
                      <a:pt x="46" y="91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4" y="91"/>
                      <a:pt x="44" y="91"/>
                      <a:pt x="44" y="91"/>
                    </a:cubicBezTo>
                    <a:close/>
                    <a:moveTo>
                      <a:pt x="80" y="88"/>
                    </a:moveTo>
                    <a:cubicBezTo>
                      <a:pt x="80" y="88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7"/>
                      <a:pt x="77" y="87"/>
                      <a:pt x="76" y="86"/>
                    </a:cubicBezTo>
                    <a:cubicBezTo>
                      <a:pt x="74" y="86"/>
                      <a:pt x="74" y="86"/>
                      <a:pt x="74" y="85"/>
                    </a:cubicBezTo>
                    <a:cubicBezTo>
                      <a:pt x="73" y="85"/>
                      <a:pt x="72" y="85"/>
                      <a:pt x="72" y="85"/>
                    </a:cubicBezTo>
                    <a:cubicBezTo>
                      <a:pt x="72" y="85"/>
                      <a:pt x="72" y="85"/>
                      <a:pt x="71" y="84"/>
                    </a:cubicBezTo>
                    <a:cubicBezTo>
                      <a:pt x="71" y="84"/>
                      <a:pt x="70" y="83"/>
                      <a:pt x="71" y="84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4"/>
                      <a:pt x="70" y="84"/>
                      <a:pt x="69" y="84"/>
                    </a:cubicBezTo>
                    <a:cubicBezTo>
                      <a:pt x="68" y="84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6" y="83"/>
                      <a:pt x="65" y="83"/>
                      <a:pt x="65" y="82"/>
                    </a:cubicBezTo>
                    <a:cubicBezTo>
                      <a:pt x="65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1" y="81"/>
                      <a:pt x="61" y="81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60" y="81"/>
                      <a:pt x="60" y="81"/>
                      <a:pt x="59" y="81"/>
                    </a:cubicBezTo>
                    <a:cubicBezTo>
                      <a:pt x="59" y="81"/>
                      <a:pt x="58" y="81"/>
                      <a:pt x="58" y="81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8" y="81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4" y="79"/>
                      <a:pt x="53" y="79"/>
                      <a:pt x="53" y="78"/>
                    </a:cubicBezTo>
                    <a:cubicBezTo>
                      <a:pt x="53" y="78"/>
                      <a:pt x="52" y="78"/>
                      <a:pt x="52" y="78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1" y="77"/>
                      <a:pt x="50" y="77"/>
                      <a:pt x="50" y="77"/>
                    </a:cubicBezTo>
                    <a:cubicBezTo>
                      <a:pt x="50" y="78"/>
                      <a:pt x="50" y="78"/>
                      <a:pt x="50" y="77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7" y="76"/>
                      <a:pt x="47" y="77"/>
                    </a:cubicBezTo>
                    <a:cubicBezTo>
                      <a:pt x="46" y="77"/>
                      <a:pt x="46" y="77"/>
                      <a:pt x="46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4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4" y="76"/>
                      <a:pt x="44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5"/>
                      <a:pt x="42" y="75"/>
                      <a:pt x="42" y="76"/>
                    </a:cubicBezTo>
                    <a:cubicBezTo>
                      <a:pt x="42" y="76"/>
                      <a:pt x="42" y="76"/>
                      <a:pt x="42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39" y="75"/>
                      <a:pt x="38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6" y="74"/>
                      <a:pt x="36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4"/>
                      <a:pt x="36" y="74"/>
                      <a:pt x="35" y="74"/>
                    </a:cubicBezTo>
                    <a:cubicBezTo>
                      <a:pt x="35" y="74"/>
                      <a:pt x="34" y="74"/>
                      <a:pt x="34" y="74"/>
                    </a:cubicBezTo>
                    <a:cubicBezTo>
                      <a:pt x="33" y="74"/>
                      <a:pt x="33" y="73"/>
                      <a:pt x="33" y="73"/>
                    </a:cubicBezTo>
                    <a:cubicBezTo>
                      <a:pt x="32" y="73"/>
                      <a:pt x="32" y="73"/>
                      <a:pt x="32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3"/>
                      <a:pt x="31" y="73"/>
                      <a:pt x="31" y="72"/>
                    </a:cubicBezTo>
                    <a:cubicBezTo>
                      <a:pt x="31" y="72"/>
                      <a:pt x="30" y="72"/>
                      <a:pt x="30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9" y="71"/>
                      <a:pt x="28" y="71"/>
                      <a:pt x="28" y="72"/>
                    </a:cubicBezTo>
                    <a:cubicBezTo>
                      <a:pt x="28" y="72"/>
                      <a:pt x="27" y="72"/>
                      <a:pt x="27" y="71"/>
                    </a:cubicBezTo>
                    <a:cubicBezTo>
                      <a:pt x="27" y="71"/>
                      <a:pt x="26" y="71"/>
                      <a:pt x="26" y="71"/>
                    </a:cubicBezTo>
                    <a:cubicBezTo>
                      <a:pt x="26" y="71"/>
                      <a:pt x="23" y="70"/>
                      <a:pt x="20" y="69"/>
                    </a:cubicBezTo>
                    <a:cubicBezTo>
                      <a:pt x="20" y="69"/>
                      <a:pt x="20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8" y="69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7" y="67"/>
                      <a:pt x="17" y="67"/>
                    </a:cubicBezTo>
                    <a:cubicBezTo>
                      <a:pt x="16" y="66"/>
                      <a:pt x="16" y="65"/>
                      <a:pt x="17" y="65"/>
                    </a:cubicBezTo>
                    <a:cubicBezTo>
                      <a:pt x="17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9" y="63"/>
                      <a:pt x="20" y="63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4" y="59"/>
                      <a:pt x="24" y="59"/>
                    </a:cubicBezTo>
                    <a:cubicBezTo>
                      <a:pt x="24" y="59"/>
                      <a:pt x="25" y="59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ubicBezTo>
                      <a:pt x="26" y="57"/>
                      <a:pt x="27" y="57"/>
                      <a:pt x="27" y="57"/>
                    </a:cubicBezTo>
                    <a:cubicBezTo>
                      <a:pt x="27" y="57"/>
                      <a:pt x="28" y="56"/>
                      <a:pt x="28" y="56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5"/>
                      <a:pt x="29" y="55"/>
                    </a:cubicBezTo>
                    <a:cubicBezTo>
                      <a:pt x="29" y="55"/>
                      <a:pt x="29" y="54"/>
                      <a:pt x="29" y="54"/>
                    </a:cubicBezTo>
                    <a:cubicBezTo>
                      <a:pt x="29" y="54"/>
                      <a:pt x="29" y="54"/>
                      <a:pt x="30" y="54"/>
                    </a:cubicBezTo>
                    <a:cubicBezTo>
                      <a:pt x="30" y="53"/>
                      <a:pt x="30" y="52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1"/>
                      <a:pt x="32" y="51"/>
                      <a:pt x="32" y="51"/>
                    </a:cubicBezTo>
                    <a:cubicBezTo>
                      <a:pt x="32" y="51"/>
                      <a:pt x="32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4" y="50"/>
                      <a:pt x="34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5" y="50"/>
                      <a:pt x="35" y="49"/>
                      <a:pt x="35" y="48"/>
                    </a:cubicBezTo>
                    <a:cubicBezTo>
                      <a:pt x="35" y="48"/>
                      <a:pt x="36" y="47"/>
                      <a:pt x="37" y="47"/>
                    </a:cubicBezTo>
                    <a:cubicBezTo>
                      <a:pt x="37" y="47"/>
                      <a:pt x="37" y="47"/>
                      <a:pt x="37" y="46"/>
                    </a:cubicBezTo>
                    <a:cubicBezTo>
                      <a:pt x="37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5"/>
                    </a:cubicBezTo>
                    <a:cubicBezTo>
                      <a:pt x="38" y="45"/>
                      <a:pt x="39" y="45"/>
                      <a:pt x="39" y="45"/>
                    </a:cubicBezTo>
                    <a:cubicBezTo>
                      <a:pt x="39" y="44"/>
                      <a:pt x="39" y="44"/>
                      <a:pt x="40" y="44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1" y="43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2" y="41"/>
                      <a:pt x="42" y="41"/>
                    </a:cubicBezTo>
                    <a:cubicBezTo>
                      <a:pt x="43" y="41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4" y="39"/>
                    </a:cubicBezTo>
                    <a:cubicBezTo>
                      <a:pt x="44" y="39"/>
                      <a:pt x="45" y="39"/>
                      <a:pt x="45" y="39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7"/>
                    </a:cubicBezTo>
                    <a:cubicBezTo>
                      <a:pt x="47" y="37"/>
                      <a:pt x="47" y="36"/>
                      <a:pt x="47" y="36"/>
                    </a:cubicBezTo>
                    <a:cubicBezTo>
                      <a:pt x="47" y="36"/>
                      <a:pt x="48" y="36"/>
                      <a:pt x="48" y="36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4"/>
                    </a:cubicBezTo>
                    <a:cubicBezTo>
                      <a:pt x="49" y="34"/>
                      <a:pt x="49" y="34"/>
                      <a:pt x="50" y="34"/>
                    </a:cubicBezTo>
                    <a:cubicBezTo>
                      <a:pt x="50" y="34"/>
                      <a:pt x="51" y="33"/>
                      <a:pt x="51" y="33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1"/>
                      <a:pt x="53" y="31"/>
                    </a:cubicBezTo>
                    <a:cubicBezTo>
                      <a:pt x="53" y="31"/>
                      <a:pt x="53" y="31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5" y="30"/>
                      <a:pt x="55" y="29"/>
                      <a:pt x="55" y="29"/>
                    </a:cubicBezTo>
                    <a:cubicBezTo>
                      <a:pt x="55" y="29"/>
                      <a:pt x="56" y="28"/>
                      <a:pt x="57" y="28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7"/>
                      <a:pt x="58" y="27"/>
                      <a:pt x="58" y="26"/>
                    </a:cubicBezTo>
                    <a:cubicBezTo>
                      <a:pt x="59" y="26"/>
                      <a:pt x="59" y="26"/>
                      <a:pt x="59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25"/>
                      <a:pt x="60" y="25"/>
                      <a:pt x="61" y="24"/>
                    </a:cubicBezTo>
                    <a:cubicBezTo>
                      <a:pt x="61" y="24"/>
                      <a:pt x="62" y="22"/>
                      <a:pt x="63" y="22"/>
                    </a:cubicBezTo>
                    <a:cubicBezTo>
                      <a:pt x="63" y="22"/>
                      <a:pt x="63" y="21"/>
                      <a:pt x="63" y="21"/>
                    </a:cubicBezTo>
                    <a:cubicBezTo>
                      <a:pt x="63" y="21"/>
                      <a:pt x="64" y="21"/>
                      <a:pt x="64" y="21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5" y="20"/>
                      <a:pt x="65" y="20"/>
                    </a:cubicBezTo>
                    <a:cubicBezTo>
                      <a:pt x="65" y="20"/>
                      <a:pt x="66" y="18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8" y="17"/>
                      <a:pt x="68" y="16"/>
                    </a:cubicBezTo>
                    <a:cubicBezTo>
                      <a:pt x="68" y="16"/>
                      <a:pt x="68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5"/>
                      <a:pt x="70" y="15"/>
                      <a:pt x="70" y="16"/>
                    </a:cubicBezTo>
                    <a:cubicBezTo>
                      <a:pt x="70" y="16"/>
                      <a:pt x="70" y="16"/>
                      <a:pt x="70" y="17"/>
                    </a:cubicBezTo>
                    <a:cubicBezTo>
                      <a:pt x="70" y="17"/>
                      <a:pt x="70" y="19"/>
                      <a:pt x="70" y="19"/>
                    </a:cubicBezTo>
                    <a:cubicBezTo>
                      <a:pt x="70" y="19"/>
                      <a:pt x="70" y="20"/>
                      <a:pt x="70" y="21"/>
                    </a:cubicBezTo>
                    <a:cubicBezTo>
                      <a:pt x="70" y="22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5"/>
                      <a:pt x="70" y="25"/>
                    </a:cubicBezTo>
                    <a:cubicBezTo>
                      <a:pt x="70" y="25"/>
                      <a:pt x="70" y="26"/>
                      <a:pt x="70" y="27"/>
                    </a:cubicBezTo>
                    <a:cubicBezTo>
                      <a:pt x="71" y="27"/>
                      <a:pt x="71" y="29"/>
                      <a:pt x="71" y="29"/>
                    </a:cubicBezTo>
                    <a:cubicBezTo>
                      <a:pt x="71" y="30"/>
                      <a:pt x="71" y="31"/>
                      <a:pt x="71" y="31"/>
                    </a:cubicBezTo>
                    <a:cubicBezTo>
                      <a:pt x="71" y="32"/>
                      <a:pt x="71" y="33"/>
                      <a:pt x="72" y="33"/>
                    </a:cubicBezTo>
                    <a:cubicBezTo>
                      <a:pt x="72" y="33"/>
                      <a:pt x="72" y="35"/>
                      <a:pt x="72" y="36"/>
                    </a:cubicBezTo>
                    <a:cubicBezTo>
                      <a:pt x="72" y="36"/>
                      <a:pt x="72" y="37"/>
                      <a:pt x="72" y="38"/>
                    </a:cubicBezTo>
                    <a:cubicBezTo>
                      <a:pt x="72" y="38"/>
                      <a:pt x="72" y="39"/>
                      <a:pt x="72" y="39"/>
                    </a:cubicBezTo>
                    <a:cubicBezTo>
                      <a:pt x="72" y="39"/>
                      <a:pt x="72" y="41"/>
                      <a:pt x="72" y="42"/>
                    </a:cubicBezTo>
                    <a:cubicBezTo>
                      <a:pt x="73" y="42"/>
                      <a:pt x="73" y="45"/>
                      <a:pt x="73" y="45"/>
                    </a:cubicBezTo>
                    <a:cubicBezTo>
                      <a:pt x="73" y="45"/>
                      <a:pt x="73" y="46"/>
                      <a:pt x="73" y="46"/>
                    </a:cubicBezTo>
                    <a:cubicBezTo>
                      <a:pt x="73" y="46"/>
                      <a:pt x="73" y="47"/>
                      <a:pt x="73" y="47"/>
                    </a:cubicBezTo>
                    <a:cubicBezTo>
                      <a:pt x="73" y="47"/>
                      <a:pt x="73" y="48"/>
                      <a:pt x="73" y="48"/>
                    </a:cubicBezTo>
                    <a:cubicBezTo>
                      <a:pt x="73" y="49"/>
                      <a:pt x="73" y="50"/>
                      <a:pt x="74" y="50"/>
                    </a:cubicBezTo>
                    <a:cubicBezTo>
                      <a:pt x="74" y="51"/>
                      <a:pt x="74" y="52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4"/>
                      <a:pt x="74" y="55"/>
                    </a:cubicBezTo>
                    <a:cubicBezTo>
                      <a:pt x="74" y="55"/>
                      <a:pt x="75" y="56"/>
                      <a:pt x="74" y="56"/>
                    </a:cubicBezTo>
                    <a:cubicBezTo>
                      <a:pt x="74" y="56"/>
                      <a:pt x="75" y="56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7"/>
                      <a:pt x="75" y="58"/>
                      <a:pt x="75" y="58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60"/>
                      <a:pt x="76" y="61"/>
                      <a:pt x="76" y="62"/>
                    </a:cubicBezTo>
                    <a:cubicBezTo>
                      <a:pt x="76" y="62"/>
                      <a:pt x="76" y="62"/>
                      <a:pt x="76" y="63"/>
                    </a:cubicBezTo>
                    <a:cubicBezTo>
                      <a:pt x="76" y="63"/>
                      <a:pt x="76" y="63"/>
                      <a:pt x="76" y="64"/>
                    </a:cubicBezTo>
                    <a:cubicBezTo>
                      <a:pt x="76" y="64"/>
                      <a:pt x="76" y="65"/>
                      <a:pt x="76" y="66"/>
                    </a:cubicBezTo>
                    <a:cubicBezTo>
                      <a:pt x="77" y="67"/>
                      <a:pt x="77" y="68"/>
                      <a:pt x="77" y="68"/>
                    </a:cubicBezTo>
                    <a:cubicBezTo>
                      <a:pt x="77" y="68"/>
                      <a:pt x="77" y="69"/>
                      <a:pt x="77" y="69"/>
                    </a:cubicBezTo>
                    <a:cubicBezTo>
                      <a:pt x="77" y="69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8" y="71"/>
                    </a:cubicBezTo>
                    <a:cubicBezTo>
                      <a:pt x="78" y="72"/>
                      <a:pt x="78" y="73"/>
                      <a:pt x="78" y="73"/>
                    </a:cubicBezTo>
                    <a:cubicBezTo>
                      <a:pt x="78" y="73"/>
                      <a:pt x="78" y="73"/>
                      <a:pt x="78" y="74"/>
                    </a:cubicBezTo>
                    <a:cubicBezTo>
                      <a:pt x="78" y="74"/>
                      <a:pt x="78" y="74"/>
                      <a:pt x="78" y="75"/>
                    </a:cubicBezTo>
                    <a:cubicBezTo>
                      <a:pt x="78" y="75"/>
                      <a:pt x="78" y="76"/>
                      <a:pt x="78" y="76"/>
                    </a:cubicBezTo>
                    <a:cubicBezTo>
                      <a:pt x="78" y="76"/>
                      <a:pt x="78" y="76"/>
                      <a:pt x="78" y="77"/>
                    </a:cubicBezTo>
                    <a:cubicBezTo>
                      <a:pt x="79" y="78"/>
                      <a:pt x="79" y="78"/>
                      <a:pt x="79" y="79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9" y="80"/>
                      <a:pt x="79" y="80"/>
                      <a:pt x="80" y="82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3"/>
                      <a:pt x="80" y="84"/>
                      <a:pt x="81" y="84"/>
                    </a:cubicBezTo>
                    <a:cubicBezTo>
                      <a:pt x="82" y="84"/>
                      <a:pt x="82" y="84"/>
                      <a:pt x="82" y="85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2" y="87"/>
                      <a:pt x="82" y="87"/>
                      <a:pt x="81" y="87"/>
                    </a:cubicBezTo>
                    <a:cubicBezTo>
                      <a:pt x="81" y="87"/>
                      <a:pt x="81" y="88"/>
                      <a:pt x="80" y="88"/>
                    </a:cubicBezTo>
                    <a:cubicBezTo>
                      <a:pt x="80" y="88"/>
                      <a:pt x="80" y="88"/>
                      <a:pt x="80" y="88"/>
                    </a:cubicBezTo>
                    <a:close/>
                    <a:moveTo>
                      <a:pt x="77" y="83"/>
                    </a:moveTo>
                    <a:cubicBezTo>
                      <a:pt x="77" y="83"/>
                      <a:pt x="77" y="83"/>
                      <a:pt x="78" y="83"/>
                    </a:cubicBezTo>
                    <a:cubicBezTo>
                      <a:pt x="78" y="83"/>
                      <a:pt x="78" y="83"/>
                      <a:pt x="78" y="83"/>
                    </a:cubicBezTo>
                    <a:cubicBezTo>
                      <a:pt x="78" y="83"/>
                      <a:pt x="78" y="83"/>
                      <a:pt x="77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2"/>
                      <a:pt x="78" y="82"/>
                      <a:pt x="77" y="82"/>
                    </a:cubicBezTo>
                    <a:cubicBezTo>
                      <a:pt x="77" y="82"/>
                      <a:pt x="77" y="82"/>
                      <a:pt x="77" y="81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0"/>
                      <a:pt x="77" y="79"/>
                      <a:pt x="77" y="79"/>
                    </a:cubicBezTo>
                    <a:cubicBezTo>
                      <a:pt x="77" y="79"/>
                      <a:pt x="77" y="79"/>
                      <a:pt x="77" y="78"/>
                    </a:cubicBezTo>
                    <a:cubicBezTo>
                      <a:pt x="77" y="78"/>
                      <a:pt x="76" y="78"/>
                      <a:pt x="76" y="78"/>
                    </a:cubicBezTo>
                    <a:cubicBezTo>
                      <a:pt x="76" y="78"/>
                      <a:pt x="76" y="77"/>
                      <a:pt x="76" y="76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6" y="75"/>
                      <a:pt x="76" y="75"/>
                      <a:pt x="76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6" y="73"/>
                      <a:pt x="75" y="72"/>
                      <a:pt x="75" y="72"/>
                    </a:cubicBezTo>
                    <a:cubicBezTo>
                      <a:pt x="74" y="72"/>
                      <a:pt x="75" y="72"/>
                      <a:pt x="75" y="72"/>
                    </a:cubicBezTo>
                    <a:cubicBezTo>
                      <a:pt x="76" y="71"/>
                      <a:pt x="76" y="71"/>
                      <a:pt x="75" y="71"/>
                    </a:cubicBezTo>
                    <a:cubicBezTo>
                      <a:pt x="75" y="71"/>
                      <a:pt x="75" y="71"/>
                      <a:pt x="75" y="70"/>
                    </a:cubicBezTo>
                    <a:cubicBezTo>
                      <a:pt x="75" y="70"/>
                      <a:pt x="75" y="70"/>
                      <a:pt x="75" y="69"/>
                    </a:cubicBezTo>
                    <a:cubicBezTo>
                      <a:pt x="75" y="69"/>
                      <a:pt x="75" y="68"/>
                      <a:pt x="75" y="68"/>
                    </a:cubicBezTo>
                    <a:cubicBezTo>
                      <a:pt x="75" y="68"/>
                      <a:pt x="75" y="67"/>
                      <a:pt x="75" y="68"/>
                    </a:cubicBezTo>
                    <a:cubicBezTo>
                      <a:pt x="75" y="68"/>
                      <a:pt x="75" y="68"/>
                      <a:pt x="74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6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1" y="67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70" y="69"/>
                      <a:pt x="70" y="69"/>
                      <a:pt x="69" y="69"/>
                    </a:cubicBezTo>
                    <a:cubicBezTo>
                      <a:pt x="69" y="68"/>
                      <a:pt x="69" y="68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8" y="68"/>
                      <a:pt x="68" y="68"/>
                      <a:pt x="68" y="69"/>
                    </a:cubicBezTo>
                    <a:cubicBezTo>
                      <a:pt x="67" y="70"/>
                      <a:pt x="67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4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2" y="74"/>
                      <a:pt x="62" y="75"/>
                    </a:cubicBezTo>
                    <a:cubicBezTo>
                      <a:pt x="62" y="75"/>
                      <a:pt x="62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7"/>
                      <a:pt x="61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1" y="79"/>
                      <a:pt x="61" y="79"/>
                      <a:pt x="62" y="78"/>
                    </a:cubicBezTo>
                    <a:cubicBezTo>
                      <a:pt x="62" y="78"/>
                      <a:pt x="62" y="78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5" y="80"/>
                    </a:cubicBezTo>
                    <a:cubicBezTo>
                      <a:pt x="67" y="80"/>
                      <a:pt x="73" y="82"/>
                      <a:pt x="75" y="83"/>
                    </a:cubicBezTo>
                    <a:cubicBezTo>
                      <a:pt x="76" y="83"/>
                      <a:pt x="77" y="84"/>
                      <a:pt x="77" y="83"/>
                    </a:cubicBezTo>
                    <a:close/>
                    <a:moveTo>
                      <a:pt x="58" y="77"/>
                    </a:moveTo>
                    <a:cubicBezTo>
                      <a:pt x="58" y="77"/>
                      <a:pt x="59" y="76"/>
                      <a:pt x="59" y="75"/>
                    </a:cubicBezTo>
                    <a:cubicBezTo>
                      <a:pt x="60" y="74"/>
                      <a:pt x="60" y="74"/>
                      <a:pt x="61" y="72"/>
                    </a:cubicBezTo>
                    <a:cubicBezTo>
                      <a:pt x="62" y="72"/>
                      <a:pt x="62" y="71"/>
                      <a:pt x="62" y="71"/>
                    </a:cubicBezTo>
                    <a:cubicBezTo>
                      <a:pt x="63" y="70"/>
                      <a:pt x="63" y="70"/>
                      <a:pt x="61" y="70"/>
                    </a:cubicBezTo>
                    <a:cubicBezTo>
                      <a:pt x="60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7" y="69"/>
                      <a:pt x="57" y="70"/>
                    </a:cubicBezTo>
                    <a:cubicBezTo>
                      <a:pt x="57" y="71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5" y="71"/>
                    </a:cubicBezTo>
                    <a:cubicBezTo>
                      <a:pt x="55" y="71"/>
                      <a:pt x="55" y="70"/>
                      <a:pt x="55" y="70"/>
                    </a:cubicBezTo>
                    <a:cubicBezTo>
                      <a:pt x="55" y="69"/>
                      <a:pt x="55" y="66"/>
                      <a:pt x="56" y="63"/>
                    </a:cubicBezTo>
                    <a:cubicBezTo>
                      <a:pt x="57" y="62"/>
                      <a:pt x="57" y="61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8" y="59"/>
                      <a:pt x="59" y="58"/>
                      <a:pt x="59" y="58"/>
                    </a:cubicBezTo>
                    <a:cubicBezTo>
                      <a:pt x="60" y="58"/>
                      <a:pt x="60" y="57"/>
                      <a:pt x="60" y="57"/>
                    </a:cubicBezTo>
                    <a:cubicBezTo>
                      <a:pt x="60" y="56"/>
                      <a:pt x="61" y="56"/>
                      <a:pt x="63" y="56"/>
                    </a:cubicBezTo>
                    <a:cubicBezTo>
                      <a:pt x="63" y="56"/>
                      <a:pt x="64" y="57"/>
                      <a:pt x="64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5" y="57"/>
                      <a:pt x="65" y="57"/>
                      <a:pt x="65" y="58"/>
                    </a:cubicBezTo>
                    <a:cubicBezTo>
                      <a:pt x="65" y="58"/>
                      <a:pt x="65" y="58"/>
                      <a:pt x="66" y="59"/>
                    </a:cubicBezTo>
                    <a:cubicBezTo>
                      <a:pt x="66" y="59"/>
                      <a:pt x="66" y="60"/>
                      <a:pt x="66" y="60"/>
                    </a:cubicBezTo>
                    <a:cubicBezTo>
                      <a:pt x="66" y="60"/>
                      <a:pt x="66" y="61"/>
                      <a:pt x="66" y="61"/>
                    </a:cubicBezTo>
                    <a:cubicBezTo>
                      <a:pt x="66" y="62"/>
                      <a:pt x="66" y="62"/>
                      <a:pt x="65" y="62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5" y="63"/>
                      <a:pt x="65" y="63"/>
                      <a:pt x="65" y="64"/>
                    </a:cubicBezTo>
                    <a:cubicBezTo>
                      <a:pt x="65" y="64"/>
                      <a:pt x="65" y="64"/>
                      <a:pt x="65" y="65"/>
                    </a:cubicBezTo>
                    <a:cubicBezTo>
                      <a:pt x="65" y="66"/>
                      <a:pt x="65" y="67"/>
                      <a:pt x="64" y="68"/>
                    </a:cubicBezTo>
                    <a:cubicBezTo>
                      <a:pt x="64" y="69"/>
                      <a:pt x="63" y="69"/>
                      <a:pt x="63" y="70"/>
                    </a:cubicBezTo>
                    <a:cubicBezTo>
                      <a:pt x="63" y="70"/>
                      <a:pt x="64" y="70"/>
                      <a:pt x="64" y="69"/>
                    </a:cubicBezTo>
                    <a:cubicBezTo>
                      <a:pt x="65" y="69"/>
                      <a:pt x="66" y="68"/>
                      <a:pt x="68" y="67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2" y="65"/>
                      <a:pt x="73" y="65"/>
                    </a:cubicBezTo>
                    <a:cubicBezTo>
                      <a:pt x="74" y="64"/>
                      <a:pt x="74" y="63"/>
                      <a:pt x="74" y="63"/>
                    </a:cubicBezTo>
                    <a:cubicBezTo>
                      <a:pt x="74" y="63"/>
                      <a:pt x="74" y="63"/>
                      <a:pt x="74" y="62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62"/>
                      <a:pt x="73" y="61"/>
                      <a:pt x="73" y="61"/>
                    </a:cubicBezTo>
                    <a:cubicBezTo>
                      <a:pt x="73" y="61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8"/>
                      <a:pt x="73" y="58"/>
                    </a:cubicBezTo>
                    <a:cubicBezTo>
                      <a:pt x="73" y="58"/>
                      <a:pt x="73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2" y="56"/>
                    </a:cubicBezTo>
                    <a:cubicBezTo>
                      <a:pt x="72" y="55"/>
                      <a:pt x="72" y="55"/>
                      <a:pt x="72" y="54"/>
                    </a:cubicBezTo>
                    <a:cubicBezTo>
                      <a:pt x="72" y="54"/>
                      <a:pt x="72" y="54"/>
                      <a:pt x="71" y="54"/>
                    </a:cubicBezTo>
                    <a:cubicBezTo>
                      <a:pt x="71" y="53"/>
                      <a:pt x="71" y="53"/>
                      <a:pt x="71" y="52"/>
                    </a:cubicBezTo>
                    <a:cubicBezTo>
                      <a:pt x="71" y="52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49"/>
                    </a:cubicBezTo>
                    <a:cubicBezTo>
                      <a:pt x="71" y="49"/>
                      <a:pt x="71" y="48"/>
                      <a:pt x="71" y="48"/>
                    </a:cubicBezTo>
                    <a:cubicBezTo>
                      <a:pt x="70" y="48"/>
                      <a:pt x="70" y="48"/>
                      <a:pt x="71" y="46"/>
                    </a:cubicBezTo>
                    <a:cubicBezTo>
                      <a:pt x="71" y="46"/>
                      <a:pt x="71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3"/>
                    </a:cubicBezTo>
                    <a:cubicBezTo>
                      <a:pt x="70" y="43"/>
                      <a:pt x="70" y="40"/>
                      <a:pt x="70" y="41"/>
                    </a:cubicBezTo>
                    <a:cubicBezTo>
                      <a:pt x="70" y="41"/>
                      <a:pt x="69" y="41"/>
                      <a:pt x="69" y="41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39"/>
                      <a:pt x="69" y="38"/>
                      <a:pt x="69" y="38"/>
                    </a:cubicBezTo>
                    <a:cubicBezTo>
                      <a:pt x="69" y="37"/>
                      <a:pt x="69" y="37"/>
                      <a:pt x="68" y="38"/>
                    </a:cubicBezTo>
                    <a:cubicBezTo>
                      <a:pt x="67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4" y="38"/>
                      <a:pt x="64" y="38"/>
                      <a:pt x="63" y="38"/>
                    </a:cubicBezTo>
                    <a:cubicBezTo>
                      <a:pt x="62" y="38"/>
                      <a:pt x="61" y="37"/>
                      <a:pt x="61" y="37"/>
                    </a:cubicBezTo>
                    <a:cubicBezTo>
                      <a:pt x="59" y="37"/>
                      <a:pt x="57" y="37"/>
                      <a:pt x="57" y="36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5" y="35"/>
                      <a:pt x="55" y="35"/>
                    </a:cubicBezTo>
                    <a:cubicBezTo>
                      <a:pt x="55" y="34"/>
                      <a:pt x="54" y="34"/>
                      <a:pt x="54" y="35"/>
                    </a:cubicBezTo>
                    <a:cubicBezTo>
                      <a:pt x="53" y="35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1" y="37"/>
                    </a:cubicBezTo>
                    <a:cubicBezTo>
                      <a:pt x="51" y="37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9" y="39"/>
                      <a:pt x="48" y="39"/>
                      <a:pt x="48" y="39"/>
                    </a:cubicBezTo>
                    <a:cubicBezTo>
                      <a:pt x="48" y="39"/>
                      <a:pt x="48" y="40"/>
                      <a:pt x="48" y="40"/>
                    </a:cubicBezTo>
                    <a:cubicBezTo>
                      <a:pt x="47" y="40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6" y="41"/>
                    </a:cubicBezTo>
                    <a:cubicBezTo>
                      <a:pt x="46" y="41"/>
                      <a:pt x="46" y="41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2"/>
                      <a:pt x="46" y="42"/>
                      <a:pt x="45" y="42"/>
                    </a:cubicBezTo>
                    <a:cubicBezTo>
                      <a:pt x="45" y="43"/>
                      <a:pt x="44" y="44"/>
                      <a:pt x="44" y="44"/>
                    </a:cubicBezTo>
                    <a:cubicBezTo>
                      <a:pt x="44" y="43"/>
                      <a:pt x="44" y="44"/>
                      <a:pt x="43" y="44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6"/>
                      <a:pt x="42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7"/>
                    </a:cubicBezTo>
                    <a:cubicBezTo>
                      <a:pt x="41" y="47"/>
                      <a:pt x="40" y="47"/>
                      <a:pt x="40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8"/>
                      <a:pt x="38" y="49"/>
                      <a:pt x="38" y="49"/>
                    </a:cubicBezTo>
                    <a:cubicBezTo>
                      <a:pt x="38" y="49"/>
                      <a:pt x="37" y="50"/>
                      <a:pt x="37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5" y="52"/>
                      <a:pt x="35" y="52"/>
                    </a:cubicBezTo>
                    <a:cubicBezTo>
                      <a:pt x="35" y="52"/>
                      <a:pt x="35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5"/>
                      <a:pt x="34" y="55"/>
                    </a:cubicBezTo>
                    <a:cubicBezTo>
                      <a:pt x="34" y="55"/>
                      <a:pt x="34" y="56"/>
                      <a:pt x="35" y="55"/>
                    </a:cubicBezTo>
                    <a:cubicBezTo>
                      <a:pt x="35" y="55"/>
                      <a:pt x="35" y="55"/>
                      <a:pt x="35" y="56"/>
                    </a:cubicBezTo>
                    <a:cubicBezTo>
                      <a:pt x="35" y="56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8"/>
                      <a:pt x="37" y="57"/>
                      <a:pt x="37" y="57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7" y="56"/>
                      <a:pt x="38" y="55"/>
                      <a:pt x="38" y="55"/>
                    </a:cubicBezTo>
                    <a:cubicBezTo>
                      <a:pt x="38" y="55"/>
                      <a:pt x="39" y="54"/>
                      <a:pt x="39" y="54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2" y="54"/>
                      <a:pt x="42" y="54"/>
                    </a:cubicBezTo>
                    <a:cubicBezTo>
                      <a:pt x="42" y="54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6"/>
                    </a:cubicBezTo>
                    <a:cubicBezTo>
                      <a:pt x="43" y="56"/>
                      <a:pt x="43" y="56"/>
                      <a:pt x="44" y="56"/>
                    </a:cubicBezTo>
                    <a:cubicBezTo>
                      <a:pt x="44" y="56"/>
                      <a:pt x="44" y="56"/>
                      <a:pt x="45" y="56"/>
                    </a:cubicBezTo>
                    <a:cubicBezTo>
                      <a:pt x="45" y="56"/>
                      <a:pt x="46" y="55"/>
                      <a:pt x="47" y="55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48" y="54"/>
                      <a:pt x="48" y="53"/>
                      <a:pt x="48" y="53"/>
                    </a:cubicBezTo>
                    <a:cubicBezTo>
                      <a:pt x="48" y="53"/>
                      <a:pt x="50" y="52"/>
                      <a:pt x="50" y="52"/>
                    </a:cubicBezTo>
                    <a:cubicBezTo>
                      <a:pt x="50" y="53"/>
                      <a:pt x="51" y="54"/>
                      <a:pt x="51" y="55"/>
                    </a:cubicBezTo>
                    <a:cubicBezTo>
                      <a:pt x="50" y="55"/>
                      <a:pt x="48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6" y="58"/>
                    </a:cubicBezTo>
                    <a:cubicBezTo>
                      <a:pt x="45" y="58"/>
                      <a:pt x="45" y="58"/>
                      <a:pt x="45" y="59"/>
                    </a:cubicBezTo>
                    <a:cubicBezTo>
                      <a:pt x="45" y="59"/>
                      <a:pt x="45" y="60"/>
                      <a:pt x="45" y="60"/>
                    </a:cubicBezTo>
                    <a:cubicBezTo>
                      <a:pt x="45" y="60"/>
                      <a:pt x="46" y="60"/>
                      <a:pt x="46" y="60"/>
                    </a:cubicBezTo>
                    <a:cubicBezTo>
                      <a:pt x="46" y="61"/>
                      <a:pt x="46" y="61"/>
                      <a:pt x="46" y="62"/>
                    </a:cubicBezTo>
                    <a:cubicBezTo>
                      <a:pt x="46" y="62"/>
                      <a:pt x="46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3"/>
                      <a:pt x="44" y="62"/>
                      <a:pt x="44" y="62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0"/>
                      <a:pt x="44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59"/>
                      <a:pt x="43" y="59"/>
                    </a:cubicBezTo>
                    <a:cubicBezTo>
                      <a:pt x="43" y="59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1" y="60"/>
                      <a:pt x="41" y="61"/>
                      <a:pt x="41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0" y="60"/>
                      <a:pt x="39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7" y="59"/>
                      <a:pt x="37" y="59"/>
                    </a:cubicBezTo>
                    <a:cubicBezTo>
                      <a:pt x="37" y="59"/>
                      <a:pt x="37" y="58"/>
                      <a:pt x="37" y="58"/>
                    </a:cubicBezTo>
                    <a:cubicBezTo>
                      <a:pt x="37" y="59"/>
                      <a:pt x="37" y="59"/>
                      <a:pt x="37" y="60"/>
                    </a:cubicBezTo>
                    <a:cubicBezTo>
                      <a:pt x="37" y="61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4"/>
                      <a:pt x="37" y="66"/>
                      <a:pt x="37" y="66"/>
                    </a:cubicBezTo>
                    <a:cubicBezTo>
                      <a:pt x="37" y="67"/>
                      <a:pt x="37" y="69"/>
                      <a:pt x="37" y="70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7" y="71"/>
                      <a:pt x="37" y="71"/>
                      <a:pt x="38" y="71"/>
                    </a:cubicBezTo>
                    <a:cubicBezTo>
                      <a:pt x="38" y="71"/>
                      <a:pt x="46" y="73"/>
                      <a:pt x="46" y="74"/>
                    </a:cubicBezTo>
                    <a:cubicBezTo>
                      <a:pt x="46" y="74"/>
                      <a:pt x="46" y="74"/>
                      <a:pt x="47" y="74"/>
                    </a:cubicBezTo>
                    <a:cubicBezTo>
                      <a:pt x="47" y="74"/>
                      <a:pt x="48" y="74"/>
                      <a:pt x="48" y="74"/>
                    </a:cubicBezTo>
                    <a:cubicBezTo>
                      <a:pt x="48" y="74"/>
                      <a:pt x="49" y="74"/>
                      <a:pt x="49" y="74"/>
                    </a:cubicBezTo>
                    <a:cubicBezTo>
                      <a:pt x="50" y="74"/>
                      <a:pt x="50" y="74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4" y="76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6"/>
                      <a:pt x="55" y="76"/>
                      <a:pt x="55" y="76"/>
                    </a:cubicBezTo>
                    <a:cubicBezTo>
                      <a:pt x="55" y="77"/>
                      <a:pt x="57" y="77"/>
                      <a:pt x="58" y="77"/>
                    </a:cubicBezTo>
                    <a:close/>
                    <a:moveTo>
                      <a:pt x="57" y="53"/>
                    </a:moveTo>
                    <a:cubicBezTo>
                      <a:pt x="56" y="53"/>
                      <a:pt x="56" y="52"/>
                      <a:pt x="56" y="52"/>
                    </a:cubicBezTo>
                    <a:cubicBezTo>
                      <a:pt x="56" y="52"/>
                      <a:pt x="56" y="52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9"/>
                      <a:pt x="56" y="49"/>
                      <a:pt x="57" y="49"/>
                    </a:cubicBezTo>
                    <a:cubicBezTo>
                      <a:pt x="58" y="48"/>
                      <a:pt x="59" y="48"/>
                      <a:pt x="59" y="48"/>
                    </a:cubicBezTo>
                    <a:cubicBezTo>
                      <a:pt x="59" y="48"/>
                      <a:pt x="61" y="47"/>
                      <a:pt x="61" y="47"/>
                    </a:cubicBezTo>
                    <a:cubicBezTo>
                      <a:pt x="61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3" y="47"/>
                    </a:cubicBezTo>
                    <a:cubicBezTo>
                      <a:pt x="63" y="47"/>
                      <a:pt x="64" y="46"/>
                      <a:pt x="64" y="45"/>
                    </a:cubicBezTo>
                    <a:cubicBezTo>
                      <a:pt x="64" y="44"/>
                      <a:pt x="64" y="44"/>
                      <a:pt x="63" y="44"/>
                    </a:cubicBezTo>
                    <a:cubicBezTo>
                      <a:pt x="63" y="44"/>
                      <a:pt x="63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1" y="44"/>
                      <a:pt x="61" y="44"/>
                      <a:pt x="61" y="45"/>
                    </a:cubicBezTo>
                    <a:cubicBezTo>
                      <a:pt x="61" y="45"/>
                      <a:pt x="60" y="45"/>
                      <a:pt x="59" y="45"/>
                    </a:cubicBezTo>
                    <a:cubicBezTo>
                      <a:pt x="58" y="45"/>
                      <a:pt x="58" y="45"/>
                      <a:pt x="58" y="44"/>
                    </a:cubicBezTo>
                    <a:cubicBezTo>
                      <a:pt x="57" y="44"/>
                      <a:pt x="57" y="43"/>
                      <a:pt x="57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2"/>
                      <a:pt x="59" y="42"/>
                      <a:pt x="60" y="42"/>
                    </a:cubicBezTo>
                    <a:cubicBezTo>
                      <a:pt x="61" y="42"/>
                      <a:pt x="65" y="41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7" y="40"/>
                      <a:pt x="67" y="40"/>
                    </a:cubicBezTo>
                    <a:cubicBezTo>
                      <a:pt x="67" y="40"/>
                      <a:pt x="68" y="40"/>
                      <a:pt x="68" y="41"/>
                    </a:cubicBezTo>
                    <a:cubicBezTo>
                      <a:pt x="68" y="42"/>
                      <a:pt x="67" y="44"/>
                      <a:pt x="67" y="44"/>
                    </a:cubicBezTo>
                    <a:cubicBezTo>
                      <a:pt x="67" y="44"/>
                      <a:pt x="66" y="44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6"/>
                      <a:pt x="67" y="46"/>
                    </a:cubicBezTo>
                    <a:cubicBezTo>
                      <a:pt x="67" y="45"/>
                      <a:pt x="68" y="46"/>
                      <a:pt x="68" y="47"/>
                    </a:cubicBezTo>
                    <a:cubicBezTo>
                      <a:pt x="68" y="47"/>
                      <a:pt x="69" y="47"/>
                      <a:pt x="68" y="47"/>
                    </a:cubicBezTo>
                    <a:cubicBezTo>
                      <a:pt x="68" y="48"/>
                      <a:pt x="69" y="49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9" y="49"/>
                      <a:pt x="69" y="50"/>
                      <a:pt x="69" y="50"/>
                    </a:cubicBezTo>
                    <a:cubicBezTo>
                      <a:pt x="69" y="50"/>
                      <a:pt x="69" y="50"/>
                      <a:pt x="69" y="51"/>
                    </a:cubicBezTo>
                    <a:cubicBezTo>
                      <a:pt x="69" y="51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8" y="52"/>
                    </a:cubicBezTo>
                    <a:cubicBezTo>
                      <a:pt x="68" y="53"/>
                      <a:pt x="67" y="52"/>
                      <a:pt x="67" y="52"/>
                    </a:cubicBezTo>
                    <a:cubicBezTo>
                      <a:pt x="67" y="51"/>
                      <a:pt x="67" y="51"/>
                      <a:pt x="67" y="51"/>
                    </a:cubicBezTo>
                    <a:cubicBezTo>
                      <a:pt x="66" y="51"/>
                      <a:pt x="66" y="50"/>
                      <a:pt x="66" y="50"/>
                    </a:cubicBezTo>
                    <a:cubicBezTo>
                      <a:pt x="66" y="50"/>
                      <a:pt x="66" y="49"/>
                      <a:pt x="66" y="49"/>
                    </a:cubicBezTo>
                    <a:cubicBezTo>
                      <a:pt x="65" y="49"/>
                      <a:pt x="65" y="50"/>
                      <a:pt x="65" y="51"/>
                    </a:cubicBezTo>
                    <a:cubicBezTo>
                      <a:pt x="65" y="51"/>
                      <a:pt x="65" y="52"/>
                      <a:pt x="65" y="52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2" y="53"/>
                      <a:pt x="62" y="53"/>
                    </a:cubicBezTo>
                    <a:cubicBezTo>
                      <a:pt x="62" y="54"/>
                      <a:pt x="61" y="54"/>
                      <a:pt x="61" y="54"/>
                    </a:cubicBezTo>
                    <a:cubicBezTo>
                      <a:pt x="61" y="54"/>
                      <a:pt x="60" y="54"/>
                      <a:pt x="60" y="54"/>
                    </a:cubicBezTo>
                    <a:cubicBezTo>
                      <a:pt x="60" y="54"/>
                      <a:pt x="57" y="53"/>
                      <a:pt x="57" y="53"/>
                    </a:cubicBezTo>
                    <a:close/>
                    <a:moveTo>
                      <a:pt x="61" y="50"/>
                    </a:moveTo>
                    <a:cubicBezTo>
                      <a:pt x="62" y="50"/>
                      <a:pt x="62" y="50"/>
                      <a:pt x="61" y="50"/>
                    </a:cubicBezTo>
                    <a:cubicBezTo>
                      <a:pt x="61" y="49"/>
                      <a:pt x="61" y="50"/>
                      <a:pt x="61" y="50"/>
                    </a:cubicBezTo>
                    <a:cubicBezTo>
                      <a:pt x="61" y="51"/>
                      <a:pt x="61" y="51"/>
                      <a:pt x="61" y="50"/>
                    </a:cubicBezTo>
                    <a:close/>
                    <a:moveTo>
                      <a:pt x="30" y="69"/>
                    </a:moveTo>
                    <a:cubicBezTo>
                      <a:pt x="30" y="69"/>
                      <a:pt x="31" y="69"/>
                      <a:pt x="31" y="69"/>
                    </a:cubicBezTo>
                    <a:cubicBezTo>
                      <a:pt x="31" y="69"/>
                      <a:pt x="31" y="70"/>
                      <a:pt x="31" y="69"/>
                    </a:cubicBezTo>
                    <a:cubicBezTo>
                      <a:pt x="31" y="69"/>
                      <a:pt x="31" y="69"/>
                      <a:pt x="32" y="69"/>
                    </a:cubicBezTo>
                    <a:cubicBezTo>
                      <a:pt x="33" y="70"/>
                      <a:pt x="33" y="70"/>
                      <a:pt x="34" y="68"/>
                    </a:cubicBezTo>
                    <a:cubicBezTo>
                      <a:pt x="34" y="68"/>
                      <a:pt x="34" y="67"/>
                      <a:pt x="34" y="67"/>
                    </a:cubicBezTo>
                    <a:cubicBezTo>
                      <a:pt x="34" y="67"/>
                      <a:pt x="34" y="65"/>
                      <a:pt x="35" y="65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3"/>
                      <a:pt x="35" y="63"/>
                    </a:cubicBezTo>
                    <a:cubicBezTo>
                      <a:pt x="35" y="63"/>
                      <a:pt x="34" y="62"/>
                      <a:pt x="34" y="61"/>
                    </a:cubicBezTo>
                    <a:cubicBezTo>
                      <a:pt x="34" y="60"/>
                      <a:pt x="34" y="59"/>
                      <a:pt x="34" y="59"/>
                    </a:cubicBezTo>
                    <a:cubicBezTo>
                      <a:pt x="34" y="59"/>
                      <a:pt x="34" y="58"/>
                      <a:pt x="34" y="58"/>
                    </a:cubicBezTo>
                    <a:cubicBezTo>
                      <a:pt x="33" y="56"/>
                      <a:pt x="33" y="55"/>
                      <a:pt x="32" y="55"/>
                    </a:cubicBezTo>
                    <a:cubicBezTo>
                      <a:pt x="32" y="55"/>
                      <a:pt x="32" y="55"/>
                      <a:pt x="31" y="56"/>
                    </a:cubicBezTo>
                    <a:cubicBezTo>
                      <a:pt x="30" y="56"/>
                      <a:pt x="30" y="56"/>
                      <a:pt x="30" y="57"/>
                    </a:cubicBezTo>
                    <a:cubicBezTo>
                      <a:pt x="30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ubicBezTo>
                      <a:pt x="29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7" y="60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5" y="61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4" y="62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3" y="64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0" y="66"/>
                      <a:pt x="20" y="67"/>
                      <a:pt x="21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7"/>
                      <a:pt x="23" y="67"/>
                      <a:pt x="24" y="67"/>
                    </a:cubicBezTo>
                    <a:cubicBezTo>
                      <a:pt x="24" y="67"/>
                      <a:pt x="25" y="67"/>
                      <a:pt x="28" y="68"/>
                    </a:cubicBezTo>
                    <a:cubicBezTo>
                      <a:pt x="28" y="68"/>
                      <a:pt x="28" y="69"/>
                      <a:pt x="29" y="69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9" y="69"/>
                      <a:pt x="29" y="69"/>
                      <a:pt x="30" y="69"/>
                    </a:cubicBezTo>
                    <a:close/>
                    <a:moveTo>
                      <a:pt x="62" y="67"/>
                    </a:moveTo>
                    <a:cubicBezTo>
                      <a:pt x="62" y="67"/>
                      <a:pt x="62" y="67"/>
                      <a:pt x="62" y="66"/>
                    </a:cubicBezTo>
                    <a:cubicBezTo>
                      <a:pt x="62" y="65"/>
                      <a:pt x="62" y="65"/>
                      <a:pt x="62" y="65"/>
                    </a:cubicBezTo>
                    <a:cubicBezTo>
                      <a:pt x="62" y="66"/>
                      <a:pt x="62" y="66"/>
                      <a:pt x="62" y="65"/>
                    </a:cubicBezTo>
                    <a:cubicBezTo>
                      <a:pt x="62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3"/>
                      <a:pt x="61" y="63"/>
                      <a:pt x="62" y="62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3" y="61"/>
                      <a:pt x="63" y="61"/>
                      <a:pt x="64" y="61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60"/>
                      <a:pt x="63" y="60"/>
                      <a:pt x="62" y="60"/>
                    </a:cubicBezTo>
                    <a:cubicBezTo>
                      <a:pt x="61" y="60"/>
                      <a:pt x="60" y="60"/>
                      <a:pt x="59" y="62"/>
                    </a:cubicBezTo>
                    <a:cubicBezTo>
                      <a:pt x="59" y="63"/>
                      <a:pt x="59" y="63"/>
                      <a:pt x="58" y="65"/>
                    </a:cubicBezTo>
                    <a:cubicBezTo>
                      <a:pt x="58" y="65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9" y="66"/>
                    </a:cubicBezTo>
                    <a:cubicBezTo>
                      <a:pt x="59" y="65"/>
                      <a:pt x="59" y="66"/>
                      <a:pt x="60" y="66"/>
                    </a:cubicBezTo>
                    <a:cubicBezTo>
                      <a:pt x="60" y="66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2" y="67"/>
                    </a:cubicBezTo>
                    <a:close/>
                    <a:moveTo>
                      <a:pt x="41" y="58"/>
                    </a:moveTo>
                    <a:cubicBezTo>
                      <a:pt x="41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7"/>
                    </a:cubicBezTo>
                    <a:cubicBezTo>
                      <a:pt x="42" y="57"/>
                      <a:pt x="42" y="56"/>
                      <a:pt x="42" y="56"/>
                    </a:cubicBezTo>
                    <a:cubicBezTo>
                      <a:pt x="42" y="56"/>
                      <a:pt x="41" y="56"/>
                      <a:pt x="41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9"/>
                      <a:pt x="40" y="58"/>
                      <a:pt x="41" y="58"/>
                    </a:cubicBezTo>
                    <a:close/>
                    <a:moveTo>
                      <a:pt x="63" y="35"/>
                    </a:moveTo>
                    <a:cubicBezTo>
                      <a:pt x="63" y="35"/>
                      <a:pt x="64" y="35"/>
                      <a:pt x="64" y="35"/>
                    </a:cubicBezTo>
                    <a:cubicBezTo>
                      <a:pt x="64" y="35"/>
                      <a:pt x="65" y="35"/>
                      <a:pt x="65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8" y="35"/>
                      <a:pt x="69" y="34"/>
                      <a:pt x="69" y="33"/>
                    </a:cubicBezTo>
                    <a:cubicBezTo>
                      <a:pt x="69" y="33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8" y="31"/>
                    </a:cubicBezTo>
                    <a:cubicBezTo>
                      <a:pt x="68" y="30"/>
                      <a:pt x="68" y="30"/>
                      <a:pt x="68" y="29"/>
                    </a:cubicBezTo>
                    <a:cubicBezTo>
                      <a:pt x="69" y="28"/>
                      <a:pt x="69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7"/>
                    </a:cubicBezTo>
                    <a:cubicBezTo>
                      <a:pt x="68" y="27"/>
                      <a:pt x="68" y="27"/>
                      <a:pt x="68" y="26"/>
                    </a:cubicBezTo>
                    <a:cubicBezTo>
                      <a:pt x="68" y="26"/>
                      <a:pt x="68" y="25"/>
                      <a:pt x="68" y="25"/>
                    </a:cubicBezTo>
                    <a:cubicBezTo>
                      <a:pt x="68" y="24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7" y="23"/>
                    </a:cubicBezTo>
                    <a:cubicBezTo>
                      <a:pt x="67" y="23"/>
                      <a:pt x="67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3"/>
                      <a:pt x="66" y="23"/>
                    </a:cubicBezTo>
                    <a:cubicBezTo>
                      <a:pt x="65" y="23"/>
                      <a:pt x="65" y="24"/>
                      <a:pt x="65" y="24"/>
                    </a:cubicBezTo>
                    <a:cubicBezTo>
                      <a:pt x="64" y="25"/>
                      <a:pt x="64" y="25"/>
                      <a:pt x="63" y="25"/>
                    </a:cubicBezTo>
                    <a:cubicBezTo>
                      <a:pt x="63" y="25"/>
                      <a:pt x="63" y="26"/>
                      <a:pt x="63" y="26"/>
                    </a:cubicBezTo>
                    <a:cubicBezTo>
                      <a:pt x="63" y="26"/>
                      <a:pt x="62" y="27"/>
                      <a:pt x="62" y="27"/>
                    </a:cubicBezTo>
                    <a:cubicBezTo>
                      <a:pt x="61" y="28"/>
                      <a:pt x="61" y="28"/>
                      <a:pt x="60" y="28"/>
                    </a:cubicBezTo>
                    <a:cubicBezTo>
                      <a:pt x="60" y="28"/>
                      <a:pt x="60" y="28"/>
                      <a:pt x="60" y="29"/>
                    </a:cubicBezTo>
                    <a:cubicBezTo>
                      <a:pt x="60" y="29"/>
                      <a:pt x="60" y="29"/>
                      <a:pt x="59" y="29"/>
                    </a:cubicBezTo>
                    <a:cubicBezTo>
                      <a:pt x="59" y="29"/>
                      <a:pt x="59" y="29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8" y="30"/>
                      <a:pt x="58" y="31"/>
                    </a:cubicBezTo>
                    <a:cubicBezTo>
                      <a:pt x="58" y="31"/>
                      <a:pt x="57" y="31"/>
                      <a:pt x="57" y="31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9" y="34"/>
                      <a:pt x="59" y="34"/>
                    </a:cubicBezTo>
                    <a:cubicBezTo>
                      <a:pt x="59" y="34"/>
                      <a:pt x="60" y="34"/>
                      <a:pt x="59" y="34"/>
                    </a:cubicBezTo>
                    <a:cubicBezTo>
                      <a:pt x="59" y="34"/>
                      <a:pt x="63" y="35"/>
                      <a:pt x="63" y="35"/>
                    </a:cubicBezTo>
                    <a:close/>
                    <a:moveTo>
                      <a:pt x="88" y="58"/>
                    </a:moveTo>
                    <a:cubicBezTo>
                      <a:pt x="88" y="58"/>
                      <a:pt x="87" y="58"/>
                      <a:pt x="87" y="57"/>
                    </a:cubicBezTo>
                    <a:cubicBezTo>
                      <a:pt x="87" y="57"/>
                      <a:pt x="86" y="56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6" y="54"/>
                      <a:pt x="84" y="54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2" y="55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0" y="53"/>
                      <a:pt x="80" y="53"/>
                    </a:cubicBezTo>
                    <a:cubicBezTo>
                      <a:pt x="80" y="53"/>
                      <a:pt x="80" y="52"/>
                      <a:pt x="80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1" y="51"/>
                      <a:pt x="82" y="49"/>
                      <a:pt x="82" y="49"/>
                    </a:cubicBezTo>
                    <a:cubicBezTo>
                      <a:pt x="82" y="49"/>
                      <a:pt x="82" y="48"/>
                      <a:pt x="82" y="48"/>
                    </a:cubicBezTo>
                    <a:cubicBezTo>
                      <a:pt x="82" y="48"/>
                      <a:pt x="82" y="47"/>
                      <a:pt x="83" y="47"/>
                    </a:cubicBezTo>
                    <a:cubicBezTo>
                      <a:pt x="83" y="46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6" y="45"/>
                    </a:cubicBezTo>
                    <a:cubicBezTo>
                      <a:pt x="86" y="44"/>
                      <a:pt x="89" y="45"/>
                      <a:pt x="88" y="46"/>
                    </a:cubicBezTo>
                    <a:cubicBezTo>
                      <a:pt x="88" y="46"/>
                      <a:pt x="89" y="46"/>
                      <a:pt x="89" y="47"/>
                    </a:cubicBezTo>
                    <a:cubicBezTo>
                      <a:pt x="89" y="48"/>
                      <a:pt x="89" y="49"/>
                      <a:pt x="89" y="49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8" y="53"/>
                      <a:pt x="88" y="53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9" y="55"/>
                      <a:pt x="89" y="56"/>
                    </a:cubicBezTo>
                    <a:cubicBezTo>
                      <a:pt x="90" y="56"/>
                      <a:pt x="90" y="55"/>
                      <a:pt x="91" y="54"/>
                    </a:cubicBezTo>
                    <a:cubicBezTo>
                      <a:pt x="91" y="54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3" y="55"/>
                    </a:cubicBezTo>
                    <a:cubicBezTo>
                      <a:pt x="94" y="57"/>
                      <a:pt x="94" y="57"/>
                      <a:pt x="93" y="57"/>
                    </a:cubicBezTo>
                    <a:cubicBezTo>
                      <a:pt x="93" y="57"/>
                      <a:pt x="92" y="57"/>
                      <a:pt x="92" y="57"/>
                    </a:cubicBezTo>
                    <a:cubicBezTo>
                      <a:pt x="92" y="57"/>
                      <a:pt x="92" y="57"/>
                      <a:pt x="92" y="57"/>
                    </a:cubicBezTo>
                    <a:cubicBezTo>
                      <a:pt x="92" y="58"/>
                      <a:pt x="92" y="58"/>
                      <a:pt x="91" y="58"/>
                    </a:cubicBezTo>
                    <a:cubicBezTo>
                      <a:pt x="91" y="59"/>
                      <a:pt x="90" y="59"/>
                      <a:pt x="90" y="59"/>
                    </a:cubicBezTo>
                    <a:cubicBezTo>
                      <a:pt x="89" y="60"/>
                      <a:pt x="88" y="59"/>
                      <a:pt x="88" y="58"/>
                    </a:cubicBezTo>
                    <a:close/>
                    <a:moveTo>
                      <a:pt x="84" y="52"/>
                    </a:moveTo>
                    <a:cubicBezTo>
                      <a:pt x="84" y="52"/>
                      <a:pt x="85" y="52"/>
                      <a:pt x="85" y="51"/>
                    </a:cubicBezTo>
                    <a:cubicBezTo>
                      <a:pt x="85" y="51"/>
                      <a:pt x="86" y="51"/>
                      <a:pt x="86" y="50"/>
                    </a:cubicBezTo>
                    <a:cubicBezTo>
                      <a:pt x="86" y="50"/>
                      <a:pt x="86" y="50"/>
                      <a:pt x="87" y="50"/>
                    </a:cubicBezTo>
                    <a:cubicBezTo>
                      <a:pt x="87" y="50"/>
                      <a:pt x="87" y="49"/>
                      <a:pt x="87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4" y="48"/>
                      <a:pt x="84" y="48"/>
                      <a:pt x="84" y="49"/>
                    </a:cubicBezTo>
                    <a:cubicBezTo>
                      <a:pt x="84" y="49"/>
                      <a:pt x="84" y="49"/>
                      <a:pt x="84" y="50"/>
                    </a:cubicBezTo>
                    <a:cubicBezTo>
                      <a:pt x="83" y="51"/>
                      <a:pt x="83" y="52"/>
                      <a:pt x="83" y="52"/>
                    </a:cubicBezTo>
                    <a:cubicBezTo>
                      <a:pt x="83" y="52"/>
                      <a:pt x="84" y="52"/>
                      <a:pt x="84" y="52"/>
                    </a:cubicBezTo>
                    <a:close/>
                    <a:moveTo>
                      <a:pt x="28" y="37"/>
                    </a:moveTo>
                    <a:cubicBezTo>
                      <a:pt x="28" y="37"/>
                      <a:pt x="27" y="37"/>
                      <a:pt x="27" y="36"/>
                    </a:cubicBezTo>
                    <a:cubicBezTo>
                      <a:pt x="28" y="36"/>
                      <a:pt x="28" y="35"/>
                      <a:pt x="29" y="35"/>
                    </a:cubicBezTo>
                    <a:cubicBezTo>
                      <a:pt x="29" y="36"/>
                      <a:pt x="29" y="35"/>
                      <a:pt x="30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3"/>
                      <a:pt x="34" y="33"/>
                    </a:cubicBezTo>
                    <a:cubicBezTo>
                      <a:pt x="34" y="32"/>
                      <a:pt x="35" y="32"/>
                      <a:pt x="35" y="31"/>
                    </a:cubicBezTo>
                    <a:cubicBezTo>
                      <a:pt x="35" y="30"/>
                      <a:pt x="35" y="28"/>
                      <a:pt x="36" y="29"/>
                    </a:cubicBezTo>
                    <a:cubicBezTo>
                      <a:pt x="36" y="29"/>
                      <a:pt x="36" y="28"/>
                      <a:pt x="36" y="28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7" y="27"/>
                      <a:pt x="37" y="26"/>
                      <a:pt x="37" y="26"/>
                    </a:cubicBezTo>
                    <a:cubicBezTo>
                      <a:pt x="38" y="25"/>
                      <a:pt x="39" y="24"/>
                      <a:pt x="39" y="25"/>
                    </a:cubicBezTo>
                    <a:cubicBezTo>
                      <a:pt x="39" y="25"/>
                      <a:pt x="39" y="25"/>
                      <a:pt x="39" y="24"/>
                    </a:cubicBezTo>
                    <a:cubicBezTo>
                      <a:pt x="40" y="24"/>
                      <a:pt x="41" y="24"/>
                      <a:pt x="41" y="26"/>
                    </a:cubicBezTo>
                    <a:cubicBezTo>
                      <a:pt x="42" y="27"/>
                      <a:pt x="41" y="28"/>
                      <a:pt x="40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0" y="30"/>
                      <a:pt x="39" y="31"/>
                      <a:pt x="39" y="31"/>
                    </a:cubicBezTo>
                    <a:cubicBezTo>
                      <a:pt x="38" y="32"/>
                      <a:pt x="38" y="33"/>
                      <a:pt x="39" y="33"/>
                    </a:cubicBezTo>
                    <a:cubicBezTo>
                      <a:pt x="39" y="33"/>
                      <a:pt x="39" y="33"/>
                      <a:pt x="40" y="33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2"/>
                      <a:pt x="44" y="34"/>
                      <a:pt x="43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6"/>
                    </a:cubicBezTo>
                    <a:cubicBezTo>
                      <a:pt x="42" y="36"/>
                      <a:pt x="41" y="36"/>
                      <a:pt x="4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8" y="37"/>
                      <a:pt x="38" y="37"/>
                    </a:cubicBezTo>
                    <a:cubicBezTo>
                      <a:pt x="38" y="37"/>
                      <a:pt x="36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7"/>
                      <a:pt x="35" y="37"/>
                    </a:cubicBezTo>
                    <a:cubicBezTo>
                      <a:pt x="34" y="37"/>
                      <a:pt x="34" y="37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4" y="36"/>
                      <a:pt x="33" y="36"/>
                    </a:cubicBezTo>
                    <a:cubicBezTo>
                      <a:pt x="32" y="37"/>
                      <a:pt x="32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0" y="37"/>
                    </a:cubicBezTo>
                    <a:cubicBezTo>
                      <a:pt x="30" y="37"/>
                      <a:pt x="30" y="37"/>
                      <a:pt x="29" y="38"/>
                    </a:cubicBezTo>
                    <a:cubicBezTo>
                      <a:pt x="28" y="38"/>
                      <a:pt x="28" y="38"/>
                      <a:pt x="28" y="37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8" y="34"/>
                      <a:pt x="38" y="34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3"/>
                      <a:pt x="37" y="34"/>
                    </a:cubicBezTo>
                    <a:cubicBezTo>
                      <a:pt x="36" y="35"/>
                      <a:pt x="36" y="35"/>
                      <a:pt x="37" y="35"/>
                    </a:cubicBezTo>
                    <a:close/>
                    <a:moveTo>
                      <a:pt x="38" y="29"/>
                    </a:moveTo>
                    <a:cubicBezTo>
                      <a:pt x="38" y="29"/>
                      <a:pt x="39" y="27"/>
                      <a:pt x="39" y="27"/>
                    </a:cubicBezTo>
                    <a:cubicBezTo>
                      <a:pt x="39" y="26"/>
                      <a:pt x="38" y="28"/>
                      <a:pt x="37" y="29"/>
                    </a:cubicBezTo>
                    <a:cubicBezTo>
                      <a:pt x="37" y="30"/>
                      <a:pt x="37" y="30"/>
                      <a:pt x="38" y="29"/>
                    </a:cubicBezTo>
                    <a:close/>
                    <a:moveTo>
                      <a:pt x="76" y="15"/>
                    </a:moveTo>
                    <a:cubicBezTo>
                      <a:pt x="74" y="14"/>
                      <a:pt x="73" y="13"/>
                      <a:pt x="73" y="12"/>
                    </a:cubicBezTo>
                    <a:cubicBezTo>
                      <a:pt x="73" y="12"/>
                      <a:pt x="73" y="11"/>
                      <a:pt x="72" y="10"/>
                    </a:cubicBezTo>
                    <a:cubicBezTo>
                      <a:pt x="72" y="10"/>
                      <a:pt x="72" y="10"/>
                      <a:pt x="72" y="9"/>
                    </a:cubicBezTo>
                    <a:cubicBezTo>
                      <a:pt x="72" y="9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7"/>
                      <a:pt x="73" y="6"/>
                      <a:pt x="73" y="6"/>
                    </a:cubicBezTo>
                    <a:cubicBezTo>
                      <a:pt x="74" y="6"/>
                      <a:pt x="74" y="6"/>
                      <a:pt x="74" y="5"/>
                    </a:cubicBezTo>
                    <a:cubicBezTo>
                      <a:pt x="74" y="5"/>
                      <a:pt x="75" y="4"/>
                      <a:pt x="75" y="4"/>
                    </a:cubicBezTo>
                    <a:cubicBezTo>
                      <a:pt x="75" y="4"/>
                      <a:pt x="77" y="2"/>
                      <a:pt x="78" y="2"/>
                    </a:cubicBezTo>
                    <a:cubicBezTo>
                      <a:pt x="78" y="2"/>
                      <a:pt x="78" y="1"/>
                      <a:pt x="78" y="1"/>
                    </a:cubicBezTo>
                    <a:cubicBezTo>
                      <a:pt x="78" y="1"/>
                      <a:pt x="78" y="1"/>
                      <a:pt x="79" y="1"/>
                    </a:cubicBezTo>
                    <a:cubicBezTo>
                      <a:pt x="79" y="1"/>
                      <a:pt x="79" y="1"/>
                      <a:pt x="80" y="1"/>
                    </a:cubicBezTo>
                    <a:cubicBezTo>
                      <a:pt x="80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5" y="1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3"/>
                    </a:cubicBezTo>
                    <a:cubicBezTo>
                      <a:pt x="84" y="5"/>
                      <a:pt x="84" y="6"/>
                      <a:pt x="83" y="6"/>
                    </a:cubicBezTo>
                    <a:cubicBezTo>
                      <a:pt x="83" y="6"/>
                      <a:pt x="83" y="7"/>
                      <a:pt x="83" y="7"/>
                    </a:cubicBezTo>
                    <a:cubicBezTo>
                      <a:pt x="83" y="7"/>
                      <a:pt x="83" y="7"/>
                      <a:pt x="82" y="7"/>
                    </a:cubicBezTo>
                    <a:cubicBezTo>
                      <a:pt x="82" y="7"/>
                      <a:pt x="82" y="6"/>
                      <a:pt x="82" y="6"/>
                    </a:cubicBezTo>
                    <a:cubicBezTo>
                      <a:pt x="81" y="6"/>
                      <a:pt x="81" y="5"/>
                      <a:pt x="82" y="5"/>
                    </a:cubicBezTo>
                    <a:cubicBezTo>
                      <a:pt x="82" y="5"/>
                      <a:pt x="82" y="4"/>
                      <a:pt x="82" y="4"/>
                    </a:cubicBezTo>
                    <a:cubicBezTo>
                      <a:pt x="82" y="4"/>
                      <a:pt x="82" y="3"/>
                      <a:pt x="82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0" y="4"/>
                      <a:pt x="80" y="4"/>
                    </a:cubicBezTo>
                    <a:cubicBezTo>
                      <a:pt x="80" y="3"/>
                      <a:pt x="80" y="4"/>
                      <a:pt x="80" y="4"/>
                    </a:cubicBezTo>
                    <a:cubicBezTo>
                      <a:pt x="80" y="4"/>
                      <a:pt x="80" y="4"/>
                      <a:pt x="79" y="4"/>
                    </a:cubicBezTo>
                    <a:cubicBezTo>
                      <a:pt x="79" y="4"/>
                      <a:pt x="78" y="4"/>
                      <a:pt x="78" y="4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7" y="5"/>
                      <a:pt x="77" y="5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6" y="7"/>
                      <a:pt x="76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7"/>
                      <a:pt x="75" y="8"/>
                      <a:pt x="75" y="9"/>
                    </a:cubicBezTo>
                    <a:cubicBezTo>
                      <a:pt x="75" y="9"/>
                      <a:pt x="75" y="10"/>
                      <a:pt x="75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2"/>
                      <a:pt x="78" y="12"/>
                      <a:pt x="79" y="12"/>
                    </a:cubicBezTo>
                    <a:cubicBezTo>
                      <a:pt x="81" y="11"/>
                      <a:pt x="81" y="13"/>
                      <a:pt x="80" y="14"/>
                    </a:cubicBezTo>
                    <a:cubicBezTo>
                      <a:pt x="80" y="15"/>
                      <a:pt x="78" y="16"/>
                      <a:pt x="78" y="16"/>
                    </a:cubicBezTo>
                    <a:cubicBezTo>
                      <a:pt x="77" y="16"/>
                      <a:pt x="77" y="15"/>
                      <a:pt x="7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908"/>
              <p:cNvSpPr>
                <a:spLocks noEditPoints="1"/>
              </p:cNvSpPr>
              <p:nvPr/>
            </p:nvSpPr>
            <p:spPr bwMode="auto">
              <a:xfrm>
                <a:off x="523" y="1103"/>
                <a:ext cx="71" cy="51"/>
              </a:xfrm>
              <a:custGeom>
                <a:avLst/>
                <a:gdLst>
                  <a:gd name="T0" fmla="*/ 3 w 93"/>
                  <a:gd name="T1" fmla="*/ 63 h 67"/>
                  <a:gd name="T2" fmla="*/ 7 w 93"/>
                  <a:gd name="T3" fmla="*/ 57 h 67"/>
                  <a:gd name="T4" fmla="*/ 11 w 93"/>
                  <a:gd name="T5" fmla="*/ 52 h 67"/>
                  <a:gd name="T6" fmla="*/ 17 w 93"/>
                  <a:gd name="T7" fmla="*/ 47 h 67"/>
                  <a:gd name="T8" fmla="*/ 26 w 93"/>
                  <a:gd name="T9" fmla="*/ 40 h 67"/>
                  <a:gd name="T10" fmla="*/ 34 w 93"/>
                  <a:gd name="T11" fmla="*/ 34 h 67"/>
                  <a:gd name="T12" fmla="*/ 45 w 93"/>
                  <a:gd name="T13" fmla="*/ 26 h 67"/>
                  <a:gd name="T14" fmla="*/ 55 w 93"/>
                  <a:gd name="T15" fmla="*/ 19 h 67"/>
                  <a:gd name="T16" fmla="*/ 73 w 93"/>
                  <a:gd name="T17" fmla="*/ 8 h 67"/>
                  <a:gd name="T18" fmla="*/ 87 w 93"/>
                  <a:gd name="T19" fmla="*/ 0 h 67"/>
                  <a:gd name="T20" fmla="*/ 87 w 93"/>
                  <a:gd name="T21" fmla="*/ 11 h 67"/>
                  <a:gd name="T22" fmla="*/ 81 w 93"/>
                  <a:gd name="T23" fmla="*/ 15 h 67"/>
                  <a:gd name="T24" fmla="*/ 70 w 93"/>
                  <a:gd name="T25" fmla="*/ 22 h 67"/>
                  <a:gd name="T26" fmla="*/ 60 w 93"/>
                  <a:gd name="T27" fmla="*/ 28 h 67"/>
                  <a:gd name="T28" fmla="*/ 53 w 93"/>
                  <a:gd name="T29" fmla="*/ 33 h 67"/>
                  <a:gd name="T30" fmla="*/ 39 w 93"/>
                  <a:gd name="T31" fmla="*/ 43 h 67"/>
                  <a:gd name="T32" fmla="*/ 31 w 93"/>
                  <a:gd name="T33" fmla="*/ 49 h 67"/>
                  <a:gd name="T34" fmla="*/ 20 w 93"/>
                  <a:gd name="T35" fmla="*/ 58 h 67"/>
                  <a:gd name="T36" fmla="*/ 13 w 93"/>
                  <a:gd name="T37" fmla="*/ 61 h 67"/>
                  <a:gd name="T38" fmla="*/ 4 w 93"/>
                  <a:gd name="T39" fmla="*/ 65 h 67"/>
                  <a:gd name="T40" fmla="*/ 5 w 93"/>
                  <a:gd name="T41" fmla="*/ 61 h 67"/>
                  <a:gd name="T42" fmla="*/ 16 w 93"/>
                  <a:gd name="T43" fmla="*/ 58 h 67"/>
                  <a:gd name="T44" fmla="*/ 16 w 93"/>
                  <a:gd name="T45" fmla="*/ 54 h 67"/>
                  <a:gd name="T46" fmla="*/ 8 w 93"/>
                  <a:gd name="T47" fmla="*/ 58 h 67"/>
                  <a:gd name="T48" fmla="*/ 24 w 93"/>
                  <a:gd name="T49" fmla="*/ 52 h 67"/>
                  <a:gd name="T50" fmla="*/ 30 w 93"/>
                  <a:gd name="T51" fmla="*/ 49 h 67"/>
                  <a:gd name="T52" fmla="*/ 33 w 93"/>
                  <a:gd name="T53" fmla="*/ 46 h 67"/>
                  <a:gd name="T54" fmla="*/ 44 w 93"/>
                  <a:gd name="T55" fmla="*/ 38 h 67"/>
                  <a:gd name="T56" fmla="*/ 49 w 93"/>
                  <a:gd name="T57" fmla="*/ 35 h 67"/>
                  <a:gd name="T58" fmla="*/ 55 w 93"/>
                  <a:gd name="T59" fmla="*/ 31 h 67"/>
                  <a:gd name="T60" fmla="*/ 66 w 93"/>
                  <a:gd name="T61" fmla="*/ 22 h 67"/>
                  <a:gd name="T62" fmla="*/ 77 w 93"/>
                  <a:gd name="T63" fmla="*/ 16 h 67"/>
                  <a:gd name="T64" fmla="*/ 87 w 93"/>
                  <a:gd name="T65" fmla="*/ 9 h 67"/>
                  <a:gd name="T66" fmla="*/ 76 w 93"/>
                  <a:gd name="T67" fmla="*/ 15 h 67"/>
                  <a:gd name="T68" fmla="*/ 57 w 93"/>
                  <a:gd name="T69" fmla="*/ 27 h 67"/>
                  <a:gd name="T70" fmla="*/ 51 w 93"/>
                  <a:gd name="T71" fmla="*/ 31 h 67"/>
                  <a:gd name="T72" fmla="*/ 34 w 93"/>
                  <a:gd name="T73" fmla="*/ 43 h 67"/>
                  <a:gd name="T74" fmla="*/ 18 w 93"/>
                  <a:gd name="T75" fmla="*/ 53 h 67"/>
                  <a:gd name="T76" fmla="*/ 25 w 93"/>
                  <a:gd name="T77" fmla="*/ 48 h 67"/>
                  <a:gd name="T78" fmla="*/ 38 w 93"/>
                  <a:gd name="T79" fmla="*/ 39 h 67"/>
                  <a:gd name="T80" fmla="*/ 45 w 93"/>
                  <a:gd name="T81" fmla="*/ 34 h 67"/>
                  <a:gd name="T82" fmla="*/ 55 w 93"/>
                  <a:gd name="T83" fmla="*/ 27 h 67"/>
                  <a:gd name="T84" fmla="*/ 69 w 93"/>
                  <a:gd name="T85" fmla="*/ 17 h 67"/>
                  <a:gd name="T86" fmla="*/ 80 w 93"/>
                  <a:gd name="T87" fmla="*/ 11 h 67"/>
                  <a:gd name="T88" fmla="*/ 82 w 93"/>
                  <a:gd name="T89" fmla="*/ 7 h 67"/>
                  <a:gd name="T90" fmla="*/ 74 w 93"/>
                  <a:gd name="T91" fmla="*/ 12 h 67"/>
                  <a:gd name="T92" fmla="*/ 66 w 93"/>
                  <a:gd name="T93" fmla="*/ 17 h 67"/>
                  <a:gd name="T94" fmla="*/ 61 w 93"/>
                  <a:gd name="T95" fmla="*/ 20 h 67"/>
                  <a:gd name="T96" fmla="*/ 54 w 93"/>
                  <a:gd name="T97" fmla="*/ 25 h 67"/>
                  <a:gd name="T98" fmla="*/ 42 w 93"/>
                  <a:gd name="T99" fmla="*/ 34 h 67"/>
                  <a:gd name="T100" fmla="*/ 26 w 93"/>
                  <a:gd name="T101" fmla="*/ 45 h 67"/>
                  <a:gd name="T102" fmla="*/ 21 w 93"/>
                  <a:gd name="T103" fmla="*/ 48 h 67"/>
                  <a:gd name="T104" fmla="*/ 42 w 93"/>
                  <a:gd name="T105" fmla="*/ 32 h 67"/>
                  <a:gd name="T106" fmla="*/ 47 w 93"/>
                  <a:gd name="T107" fmla="*/ 29 h 67"/>
                  <a:gd name="T108" fmla="*/ 55 w 93"/>
                  <a:gd name="T109" fmla="*/ 23 h 67"/>
                  <a:gd name="T110" fmla="*/ 61 w 93"/>
                  <a:gd name="T111" fmla="*/ 19 h 67"/>
                  <a:gd name="T112" fmla="*/ 66 w 93"/>
                  <a:gd name="T113" fmla="*/ 16 h 67"/>
                  <a:gd name="T114" fmla="*/ 75 w 93"/>
                  <a:gd name="T115" fmla="*/ 10 h 67"/>
                  <a:gd name="T116" fmla="*/ 81 w 93"/>
                  <a:gd name="T117" fmla="*/ 6 h 67"/>
                  <a:gd name="T118" fmla="*/ 64 w 93"/>
                  <a:gd name="T119" fmla="*/ 15 h 67"/>
                  <a:gd name="T120" fmla="*/ 47 w 93"/>
                  <a:gd name="T121" fmla="*/ 26 h 67"/>
                  <a:gd name="T122" fmla="*/ 37 w 93"/>
                  <a:gd name="T123" fmla="*/ 33 h 67"/>
                  <a:gd name="T124" fmla="*/ 16 w 93"/>
                  <a:gd name="T125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3" h="67">
                    <a:moveTo>
                      <a:pt x="0" y="66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2" y="64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1"/>
                      <a:pt x="3" y="61"/>
                      <a:pt x="4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8"/>
                      <a:pt x="6" y="58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" y="57"/>
                      <a:pt x="8" y="57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9" y="55"/>
                      <a:pt x="9" y="55"/>
                    </a:cubicBezTo>
                    <a:cubicBezTo>
                      <a:pt x="9" y="55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10" y="54"/>
                    </a:cubicBezTo>
                    <a:cubicBezTo>
                      <a:pt x="10" y="54"/>
                      <a:pt x="10" y="54"/>
                      <a:pt x="10" y="53"/>
                    </a:cubicBezTo>
                    <a:cubicBezTo>
                      <a:pt x="10" y="53"/>
                      <a:pt x="11" y="53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2" y="52"/>
                      <a:pt x="12" y="51"/>
                    </a:cubicBezTo>
                    <a:cubicBezTo>
                      <a:pt x="12" y="51"/>
                      <a:pt x="12" y="50"/>
                      <a:pt x="13" y="50"/>
                    </a:cubicBezTo>
                    <a:cubicBezTo>
                      <a:pt x="13" y="50"/>
                      <a:pt x="13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5" y="49"/>
                      <a:pt x="15" y="48"/>
                    </a:cubicBezTo>
                    <a:cubicBezTo>
                      <a:pt x="15" y="48"/>
                      <a:pt x="15" y="48"/>
                      <a:pt x="16" y="48"/>
                    </a:cubicBezTo>
                    <a:cubicBezTo>
                      <a:pt x="16" y="48"/>
                      <a:pt x="16" y="48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6"/>
                    </a:cubicBezTo>
                    <a:cubicBezTo>
                      <a:pt x="18" y="46"/>
                      <a:pt x="19" y="45"/>
                      <a:pt x="19" y="45"/>
                    </a:cubicBezTo>
                    <a:cubicBezTo>
                      <a:pt x="19" y="45"/>
                      <a:pt x="19" y="45"/>
                      <a:pt x="20" y="45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4"/>
                      <a:pt x="21" y="43"/>
                      <a:pt x="22" y="43"/>
                    </a:cubicBezTo>
                    <a:cubicBezTo>
                      <a:pt x="22" y="42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3" y="42"/>
                    </a:cubicBezTo>
                    <a:cubicBezTo>
                      <a:pt x="23" y="42"/>
                      <a:pt x="23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1"/>
                      <a:pt x="24" y="41"/>
                      <a:pt x="26" y="40"/>
                    </a:cubicBezTo>
                    <a:cubicBezTo>
                      <a:pt x="27" y="39"/>
                      <a:pt x="28" y="39"/>
                      <a:pt x="28" y="39"/>
                    </a:cubicBezTo>
                    <a:cubicBezTo>
                      <a:pt x="28" y="38"/>
                      <a:pt x="28" y="38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9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30" y="37"/>
                    </a:cubicBezTo>
                    <a:cubicBezTo>
                      <a:pt x="31" y="37"/>
                      <a:pt x="31" y="36"/>
                      <a:pt x="31" y="36"/>
                    </a:cubicBezTo>
                    <a:cubicBezTo>
                      <a:pt x="31" y="36"/>
                      <a:pt x="31" y="36"/>
                      <a:pt x="32" y="36"/>
                    </a:cubicBezTo>
                    <a:cubicBezTo>
                      <a:pt x="32" y="36"/>
                      <a:pt x="32" y="35"/>
                      <a:pt x="32" y="35"/>
                    </a:cubicBezTo>
                    <a:cubicBezTo>
                      <a:pt x="32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4" y="34"/>
                    </a:cubicBezTo>
                    <a:cubicBezTo>
                      <a:pt x="34" y="34"/>
                      <a:pt x="35" y="33"/>
                      <a:pt x="35" y="33"/>
                    </a:cubicBezTo>
                    <a:cubicBezTo>
                      <a:pt x="36" y="33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8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1" y="29"/>
                    </a:cubicBezTo>
                    <a:cubicBezTo>
                      <a:pt x="41" y="29"/>
                      <a:pt x="42" y="29"/>
                      <a:pt x="42" y="29"/>
                    </a:cubicBezTo>
                    <a:cubicBezTo>
                      <a:pt x="42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7"/>
                    </a:cubicBezTo>
                    <a:cubicBezTo>
                      <a:pt x="43" y="27"/>
                      <a:pt x="43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5" y="26"/>
                      <a:pt x="45" y="26"/>
                    </a:cubicBezTo>
                    <a:cubicBezTo>
                      <a:pt x="46" y="26"/>
                      <a:pt x="46" y="26"/>
                      <a:pt x="45" y="26"/>
                    </a:cubicBezTo>
                    <a:cubicBezTo>
                      <a:pt x="45" y="26"/>
                      <a:pt x="45" y="26"/>
                      <a:pt x="46" y="26"/>
                    </a:cubicBezTo>
                    <a:cubicBezTo>
                      <a:pt x="46" y="26"/>
                      <a:pt x="46" y="26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7" y="25"/>
                    </a:cubicBezTo>
                    <a:cubicBezTo>
                      <a:pt x="47" y="25"/>
                      <a:pt x="47" y="24"/>
                      <a:pt x="47" y="25"/>
                    </a:cubicBezTo>
                    <a:cubicBezTo>
                      <a:pt x="47" y="25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9" y="24"/>
                    </a:cubicBezTo>
                    <a:cubicBezTo>
                      <a:pt x="49" y="24"/>
                      <a:pt x="49" y="24"/>
                      <a:pt x="49" y="23"/>
                    </a:cubicBezTo>
                    <a:cubicBezTo>
                      <a:pt x="49" y="23"/>
                      <a:pt x="50" y="23"/>
                      <a:pt x="50" y="22"/>
                    </a:cubicBezTo>
                    <a:cubicBezTo>
                      <a:pt x="50" y="22"/>
                      <a:pt x="51" y="22"/>
                      <a:pt x="51" y="22"/>
                    </a:cubicBezTo>
                    <a:cubicBezTo>
                      <a:pt x="53" y="21"/>
                      <a:pt x="54" y="20"/>
                      <a:pt x="54" y="20"/>
                    </a:cubicBezTo>
                    <a:cubicBezTo>
                      <a:pt x="54" y="20"/>
                      <a:pt x="55" y="19"/>
                      <a:pt x="55" y="19"/>
                    </a:cubicBezTo>
                    <a:cubicBezTo>
                      <a:pt x="56" y="19"/>
                      <a:pt x="57" y="18"/>
                      <a:pt x="57" y="18"/>
                    </a:cubicBezTo>
                    <a:cubicBezTo>
                      <a:pt x="58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6"/>
                      <a:pt x="59" y="16"/>
                    </a:cubicBezTo>
                    <a:cubicBezTo>
                      <a:pt x="59" y="16"/>
                      <a:pt x="60" y="16"/>
                      <a:pt x="61" y="16"/>
                    </a:cubicBezTo>
                    <a:cubicBezTo>
                      <a:pt x="61" y="16"/>
                      <a:pt x="61" y="16"/>
                      <a:pt x="61" y="15"/>
                    </a:cubicBezTo>
                    <a:cubicBezTo>
                      <a:pt x="61" y="15"/>
                      <a:pt x="61" y="15"/>
                      <a:pt x="62" y="15"/>
                    </a:cubicBezTo>
                    <a:cubicBezTo>
                      <a:pt x="64" y="14"/>
                      <a:pt x="64" y="13"/>
                      <a:pt x="65" y="13"/>
                    </a:cubicBezTo>
                    <a:cubicBezTo>
                      <a:pt x="66" y="12"/>
                      <a:pt x="68" y="11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70" y="9"/>
                      <a:pt x="71" y="9"/>
                    </a:cubicBezTo>
                    <a:cubicBezTo>
                      <a:pt x="72" y="9"/>
                      <a:pt x="73" y="8"/>
                      <a:pt x="73" y="8"/>
                    </a:cubicBezTo>
                    <a:cubicBezTo>
                      <a:pt x="73" y="8"/>
                      <a:pt x="73" y="8"/>
                      <a:pt x="74" y="7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75" y="6"/>
                      <a:pt x="75" y="6"/>
                      <a:pt x="76" y="6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8" y="4"/>
                      <a:pt x="78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80" y="3"/>
                      <a:pt x="80" y="3"/>
                    </a:cubicBezTo>
                    <a:cubicBezTo>
                      <a:pt x="80" y="3"/>
                      <a:pt x="81" y="3"/>
                      <a:pt x="81" y="3"/>
                    </a:cubicBezTo>
                    <a:cubicBezTo>
                      <a:pt x="81" y="3"/>
                      <a:pt x="82" y="2"/>
                      <a:pt x="82" y="2"/>
                    </a:cubicBezTo>
                    <a:cubicBezTo>
                      <a:pt x="83" y="1"/>
                      <a:pt x="84" y="1"/>
                      <a:pt x="84" y="1"/>
                    </a:cubicBezTo>
                    <a:cubicBezTo>
                      <a:pt x="84" y="0"/>
                      <a:pt x="85" y="0"/>
                      <a:pt x="85" y="0"/>
                    </a:cubicBezTo>
                    <a:cubicBezTo>
                      <a:pt x="86" y="0"/>
                      <a:pt x="86" y="0"/>
                      <a:pt x="87" y="0"/>
                    </a:cubicBezTo>
                    <a:cubicBezTo>
                      <a:pt x="88" y="0"/>
                      <a:pt x="89" y="1"/>
                      <a:pt x="89" y="1"/>
                    </a:cubicBezTo>
                    <a:cubicBezTo>
                      <a:pt x="89" y="1"/>
                      <a:pt x="89" y="1"/>
                      <a:pt x="90" y="1"/>
                    </a:cubicBezTo>
                    <a:cubicBezTo>
                      <a:pt x="90" y="1"/>
                      <a:pt x="91" y="2"/>
                      <a:pt x="91" y="3"/>
                    </a:cubicBezTo>
                    <a:cubicBezTo>
                      <a:pt x="92" y="5"/>
                      <a:pt x="92" y="5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3" y="7"/>
                      <a:pt x="93" y="7"/>
                      <a:pt x="92" y="7"/>
                    </a:cubicBezTo>
                    <a:cubicBezTo>
                      <a:pt x="92" y="7"/>
                      <a:pt x="92" y="7"/>
                      <a:pt x="92" y="8"/>
                    </a:cubicBezTo>
                    <a:cubicBezTo>
                      <a:pt x="91" y="8"/>
                      <a:pt x="91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89" y="9"/>
                      <a:pt x="88" y="10"/>
                    </a:cubicBezTo>
                    <a:cubicBezTo>
                      <a:pt x="88" y="10"/>
                      <a:pt x="87" y="10"/>
                      <a:pt x="87" y="10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7" y="11"/>
                      <a:pt x="86" y="11"/>
                      <a:pt x="86" y="11"/>
                    </a:cubicBezTo>
                    <a:cubicBezTo>
                      <a:pt x="86" y="11"/>
                      <a:pt x="86" y="11"/>
                      <a:pt x="86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3"/>
                      <a:pt x="85" y="13"/>
                      <a:pt x="84" y="13"/>
                    </a:cubicBezTo>
                    <a:cubicBezTo>
                      <a:pt x="84" y="12"/>
                      <a:pt x="84" y="13"/>
                      <a:pt x="84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4" y="13"/>
                      <a:pt x="83" y="13"/>
                      <a:pt x="83" y="14"/>
                    </a:cubicBezTo>
                    <a:cubicBezTo>
                      <a:pt x="83" y="14"/>
                      <a:pt x="82" y="14"/>
                      <a:pt x="82" y="14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0" y="16"/>
                      <a:pt x="78" y="17"/>
                      <a:pt x="76" y="18"/>
                    </a:cubicBezTo>
                    <a:cubicBezTo>
                      <a:pt x="76" y="18"/>
                      <a:pt x="75" y="18"/>
                      <a:pt x="75" y="19"/>
                    </a:cubicBezTo>
                    <a:cubicBezTo>
                      <a:pt x="75" y="19"/>
                      <a:pt x="75" y="19"/>
                      <a:pt x="74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4" y="20"/>
                      <a:pt x="74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19"/>
                      <a:pt x="74" y="19"/>
                      <a:pt x="74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2" y="20"/>
                      <a:pt x="72" y="20"/>
                    </a:cubicBezTo>
                    <a:cubicBezTo>
                      <a:pt x="72" y="21"/>
                      <a:pt x="70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4"/>
                      <a:pt x="67" y="24"/>
                      <a:pt x="66" y="24"/>
                    </a:cubicBezTo>
                    <a:cubicBezTo>
                      <a:pt x="66" y="24"/>
                      <a:pt x="66" y="24"/>
                      <a:pt x="66" y="25"/>
                    </a:cubicBezTo>
                    <a:cubicBezTo>
                      <a:pt x="66" y="25"/>
                      <a:pt x="65" y="25"/>
                      <a:pt x="65" y="25"/>
                    </a:cubicBezTo>
                    <a:cubicBezTo>
                      <a:pt x="65" y="25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7"/>
                      <a:pt x="62" y="27"/>
                    </a:cubicBezTo>
                    <a:cubicBezTo>
                      <a:pt x="62" y="27"/>
                      <a:pt x="61" y="28"/>
                      <a:pt x="61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9"/>
                      <a:pt x="60" y="29"/>
                    </a:cubicBezTo>
                    <a:cubicBezTo>
                      <a:pt x="59" y="29"/>
                      <a:pt x="58" y="29"/>
                      <a:pt x="58" y="29"/>
                    </a:cubicBezTo>
                    <a:cubicBezTo>
                      <a:pt x="58" y="29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1"/>
                      <a:pt x="56" y="32"/>
                      <a:pt x="56" y="31"/>
                    </a:cubicBezTo>
                    <a:cubicBezTo>
                      <a:pt x="56" y="31"/>
                      <a:pt x="55" y="31"/>
                      <a:pt x="55" y="31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4" y="33"/>
                    </a:cubicBezTo>
                    <a:cubicBezTo>
                      <a:pt x="54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4"/>
                      <a:pt x="51" y="35"/>
                      <a:pt x="48" y="37"/>
                    </a:cubicBezTo>
                    <a:cubicBezTo>
                      <a:pt x="48" y="37"/>
                      <a:pt x="47" y="37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7"/>
                      <a:pt x="46" y="38"/>
                      <a:pt x="46" y="38"/>
                    </a:cubicBezTo>
                    <a:cubicBezTo>
                      <a:pt x="46" y="38"/>
                      <a:pt x="46" y="39"/>
                      <a:pt x="46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4" y="40"/>
                    </a:cubicBezTo>
                    <a:cubicBezTo>
                      <a:pt x="44" y="40"/>
                      <a:pt x="43" y="40"/>
                      <a:pt x="43" y="41"/>
                    </a:cubicBezTo>
                    <a:cubicBezTo>
                      <a:pt x="42" y="41"/>
                      <a:pt x="42" y="42"/>
                      <a:pt x="40" y="42"/>
                    </a:cubicBezTo>
                    <a:cubicBezTo>
                      <a:pt x="40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7" y="44"/>
                      <a:pt x="38" y="44"/>
                    </a:cubicBezTo>
                    <a:cubicBezTo>
                      <a:pt x="38" y="45"/>
                      <a:pt x="37" y="45"/>
                      <a:pt x="37" y="45"/>
                    </a:cubicBezTo>
                    <a:cubicBezTo>
                      <a:pt x="37" y="45"/>
                      <a:pt x="36" y="45"/>
                      <a:pt x="36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5" y="46"/>
                    </a:cubicBezTo>
                    <a:cubicBezTo>
                      <a:pt x="35" y="46"/>
                      <a:pt x="34" y="47"/>
                      <a:pt x="33" y="48"/>
                    </a:cubicBezTo>
                    <a:cubicBezTo>
                      <a:pt x="33" y="48"/>
                      <a:pt x="32" y="49"/>
                      <a:pt x="31" y="49"/>
                    </a:cubicBezTo>
                    <a:cubicBezTo>
                      <a:pt x="31" y="49"/>
                      <a:pt x="30" y="50"/>
                      <a:pt x="30" y="50"/>
                    </a:cubicBezTo>
                    <a:cubicBezTo>
                      <a:pt x="30" y="50"/>
                      <a:pt x="29" y="51"/>
                      <a:pt x="28" y="51"/>
                    </a:cubicBezTo>
                    <a:cubicBezTo>
                      <a:pt x="27" y="52"/>
                      <a:pt x="26" y="52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5" y="53"/>
                      <a:pt x="24" y="54"/>
                      <a:pt x="24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2" y="55"/>
                      <a:pt x="21" y="56"/>
                    </a:cubicBezTo>
                    <a:cubicBezTo>
                      <a:pt x="21" y="56"/>
                      <a:pt x="21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9"/>
                      <a:pt x="19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7" y="58"/>
                    </a:cubicBezTo>
                    <a:cubicBezTo>
                      <a:pt x="17" y="58"/>
                      <a:pt x="17" y="58"/>
                      <a:pt x="17" y="59"/>
                    </a:cubicBezTo>
                    <a:cubicBezTo>
                      <a:pt x="17" y="59"/>
                      <a:pt x="17" y="59"/>
                      <a:pt x="16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9"/>
                      <a:pt x="15" y="60"/>
                      <a:pt x="14" y="60"/>
                    </a:cubicBezTo>
                    <a:cubicBezTo>
                      <a:pt x="14" y="60"/>
                      <a:pt x="13" y="60"/>
                      <a:pt x="13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1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0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8" y="63"/>
                      <a:pt x="8" y="63"/>
                    </a:cubicBezTo>
                    <a:cubicBezTo>
                      <a:pt x="8" y="64"/>
                      <a:pt x="8" y="64"/>
                      <a:pt x="7" y="64"/>
                    </a:cubicBezTo>
                    <a:cubicBezTo>
                      <a:pt x="7" y="64"/>
                      <a:pt x="7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6" y="65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5"/>
                    </a:cubicBezTo>
                    <a:cubicBezTo>
                      <a:pt x="5" y="65"/>
                      <a:pt x="4" y="65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6"/>
                      <a:pt x="3" y="66"/>
                      <a:pt x="3" y="66"/>
                    </a:cubicBezTo>
                    <a:cubicBezTo>
                      <a:pt x="3" y="66"/>
                      <a:pt x="2" y="66"/>
                      <a:pt x="1" y="67"/>
                    </a:cubicBezTo>
                    <a:cubicBezTo>
                      <a:pt x="1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4" y="64"/>
                      <a:pt x="4" y="64"/>
                    </a:cubicBezTo>
                    <a:cubicBezTo>
                      <a:pt x="5" y="64"/>
                      <a:pt x="7" y="63"/>
                      <a:pt x="7" y="62"/>
                    </a:cubicBezTo>
                    <a:cubicBezTo>
                      <a:pt x="7" y="62"/>
                      <a:pt x="7" y="61"/>
                      <a:pt x="6" y="61"/>
                    </a:cubicBezTo>
                    <a:cubicBezTo>
                      <a:pt x="6" y="61"/>
                      <a:pt x="5" y="61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3" y="63"/>
                      <a:pt x="3" y="63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2" y="65"/>
                      <a:pt x="2" y="65"/>
                    </a:cubicBezTo>
                    <a:cubicBezTo>
                      <a:pt x="3" y="65"/>
                      <a:pt x="3" y="65"/>
                      <a:pt x="3" y="65"/>
                    </a:cubicBezTo>
                    <a:close/>
                    <a:moveTo>
                      <a:pt x="8" y="61"/>
                    </a:moveTo>
                    <a:cubicBezTo>
                      <a:pt x="8" y="62"/>
                      <a:pt x="8" y="62"/>
                      <a:pt x="9" y="62"/>
                    </a:cubicBezTo>
                    <a:cubicBezTo>
                      <a:pt x="9" y="61"/>
                      <a:pt x="16" y="58"/>
                      <a:pt x="15" y="58"/>
                    </a:cubicBezTo>
                    <a:cubicBezTo>
                      <a:pt x="15" y="58"/>
                      <a:pt x="15" y="58"/>
                      <a:pt x="16" y="58"/>
                    </a:cubicBezTo>
                    <a:cubicBezTo>
                      <a:pt x="16" y="58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6" y="57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5" y="55"/>
                      <a:pt x="15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5"/>
                      <a:pt x="16" y="54"/>
                      <a:pt x="16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6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2"/>
                      <a:pt x="15" y="52"/>
                    </a:cubicBezTo>
                    <a:cubicBezTo>
                      <a:pt x="15" y="51"/>
                      <a:pt x="16" y="51"/>
                      <a:pt x="16" y="51"/>
                    </a:cubicBezTo>
                    <a:cubicBezTo>
                      <a:pt x="16" y="51"/>
                      <a:pt x="15" y="51"/>
                      <a:pt x="15" y="51"/>
                    </a:cubicBezTo>
                    <a:cubicBezTo>
                      <a:pt x="14" y="51"/>
                      <a:pt x="13" y="51"/>
                      <a:pt x="13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1" y="54"/>
                      <a:pt x="9" y="56"/>
                    </a:cubicBezTo>
                    <a:cubicBezTo>
                      <a:pt x="9" y="57"/>
                      <a:pt x="8" y="58"/>
                      <a:pt x="8" y="58"/>
                    </a:cubicBezTo>
                    <a:cubicBezTo>
                      <a:pt x="7" y="59"/>
                      <a:pt x="6" y="59"/>
                      <a:pt x="7" y="60"/>
                    </a:cubicBezTo>
                    <a:cubicBezTo>
                      <a:pt x="7" y="60"/>
                      <a:pt x="7" y="60"/>
                      <a:pt x="8" y="61"/>
                    </a:cubicBezTo>
                    <a:close/>
                    <a:moveTo>
                      <a:pt x="19" y="55"/>
                    </a:moveTo>
                    <a:cubicBezTo>
                      <a:pt x="20" y="56"/>
                      <a:pt x="20" y="56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55"/>
                      <a:pt x="22" y="55"/>
                      <a:pt x="22" y="54"/>
                    </a:cubicBezTo>
                    <a:cubicBezTo>
                      <a:pt x="21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3" y="54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4"/>
                      <a:pt x="24" y="54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5" y="53"/>
                      <a:pt x="24" y="52"/>
                    </a:cubicBezTo>
                    <a:cubicBezTo>
                      <a:pt x="24" y="52"/>
                      <a:pt x="24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6" y="51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9" y="50"/>
                      <a:pt x="29" y="50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9"/>
                      <a:pt x="29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8"/>
                      <a:pt x="31" y="48"/>
                    </a:cubicBezTo>
                    <a:cubicBezTo>
                      <a:pt x="31" y="48"/>
                      <a:pt x="31" y="48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8"/>
                      <a:pt x="31" y="48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5"/>
                      <a:pt x="35" y="45"/>
                      <a:pt x="35" y="44"/>
                    </a:cubicBezTo>
                    <a:cubicBezTo>
                      <a:pt x="36" y="44"/>
                      <a:pt x="36" y="44"/>
                      <a:pt x="37" y="43"/>
                    </a:cubicBezTo>
                    <a:cubicBezTo>
                      <a:pt x="37" y="43"/>
                      <a:pt x="38" y="43"/>
                      <a:pt x="38" y="43"/>
                    </a:cubicBezTo>
                    <a:cubicBezTo>
                      <a:pt x="38" y="42"/>
                      <a:pt x="39" y="42"/>
                      <a:pt x="39" y="42"/>
                    </a:cubicBezTo>
                    <a:cubicBezTo>
                      <a:pt x="39" y="42"/>
                      <a:pt x="39" y="42"/>
                      <a:pt x="40" y="41"/>
                    </a:cubicBezTo>
                    <a:cubicBezTo>
                      <a:pt x="41" y="41"/>
                      <a:pt x="41" y="40"/>
                      <a:pt x="41" y="40"/>
                    </a:cubicBezTo>
                    <a:cubicBezTo>
                      <a:pt x="42" y="40"/>
                      <a:pt x="42" y="39"/>
                      <a:pt x="42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4" y="39"/>
                      <a:pt x="44" y="3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6" y="37"/>
                      <a:pt x="47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6"/>
                      <a:pt x="48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1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5" y="31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29"/>
                      <a:pt x="58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1" y="26"/>
                    </a:cubicBezTo>
                    <a:cubicBezTo>
                      <a:pt x="61" y="26"/>
                      <a:pt x="62" y="25"/>
                      <a:pt x="62" y="25"/>
                    </a:cubicBezTo>
                    <a:cubicBezTo>
                      <a:pt x="63" y="25"/>
                      <a:pt x="64" y="24"/>
                      <a:pt x="64" y="24"/>
                    </a:cubicBezTo>
                    <a:cubicBezTo>
                      <a:pt x="64" y="24"/>
                      <a:pt x="65" y="24"/>
                      <a:pt x="65" y="23"/>
                    </a:cubicBezTo>
                    <a:cubicBezTo>
                      <a:pt x="66" y="23"/>
                      <a:pt x="66" y="23"/>
                      <a:pt x="66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8" y="22"/>
                    </a:cubicBezTo>
                    <a:cubicBezTo>
                      <a:pt x="69" y="21"/>
                      <a:pt x="70" y="20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1" y="20"/>
                      <a:pt x="71" y="19"/>
                      <a:pt x="72" y="19"/>
                    </a:cubicBezTo>
                    <a:cubicBezTo>
                      <a:pt x="72" y="19"/>
                      <a:pt x="73" y="18"/>
                      <a:pt x="73" y="18"/>
                    </a:cubicBezTo>
                    <a:cubicBezTo>
                      <a:pt x="75" y="17"/>
                      <a:pt x="76" y="16"/>
                      <a:pt x="76" y="17"/>
                    </a:cubicBezTo>
                    <a:cubicBezTo>
                      <a:pt x="76" y="17"/>
                      <a:pt x="77" y="17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8" y="15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1" y="14"/>
                      <a:pt x="81" y="13"/>
                    </a:cubicBezTo>
                    <a:cubicBezTo>
                      <a:pt x="81" y="13"/>
                      <a:pt x="82" y="13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2" y="13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4" y="11"/>
                      <a:pt x="85" y="10"/>
                      <a:pt x="85" y="10"/>
                    </a:cubicBezTo>
                    <a:cubicBezTo>
                      <a:pt x="85" y="11"/>
                      <a:pt x="85" y="11"/>
                      <a:pt x="85" y="10"/>
                    </a:cubicBezTo>
                    <a:cubicBezTo>
                      <a:pt x="85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7" y="9"/>
                    </a:cubicBezTo>
                    <a:cubicBezTo>
                      <a:pt x="87" y="9"/>
                      <a:pt x="88" y="9"/>
                      <a:pt x="89" y="8"/>
                    </a:cubicBezTo>
                    <a:cubicBezTo>
                      <a:pt x="89" y="8"/>
                      <a:pt x="90" y="7"/>
                      <a:pt x="90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1" y="7"/>
                      <a:pt x="90" y="6"/>
                      <a:pt x="90" y="6"/>
                    </a:cubicBezTo>
                    <a:cubicBezTo>
                      <a:pt x="89" y="6"/>
                      <a:pt x="88" y="6"/>
                      <a:pt x="88" y="7"/>
                    </a:cubicBezTo>
                    <a:cubicBezTo>
                      <a:pt x="87" y="7"/>
                      <a:pt x="87" y="8"/>
                      <a:pt x="86" y="8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4" y="9"/>
                      <a:pt x="84" y="10"/>
                      <a:pt x="83" y="10"/>
                    </a:cubicBezTo>
                    <a:cubicBezTo>
                      <a:pt x="83" y="11"/>
                      <a:pt x="82" y="11"/>
                      <a:pt x="82" y="11"/>
                    </a:cubicBezTo>
                    <a:cubicBezTo>
                      <a:pt x="81" y="11"/>
                      <a:pt x="81" y="12"/>
                      <a:pt x="80" y="13"/>
                    </a:cubicBezTo>
                    <a:cubicBezTo>
                      <a:pt x="79" y="13"/>
                      <a:pt x="78" y="14"/>
                      <a:pt x="78" y="14"/>
                    </a:cubicBezTo>
                    <a:cubicBezTo>
                      <a:pt x="77" y="14"/>
                      <a:pt x="77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3" y="17"/>
                      <a:pt x="71" y="18"/>
                    </a:cubicBezTo>
                    <a:cubicBezTo>
                      <a:pt x="69" y="19"/>
                      <a:pt x="67" y="20"/>
                      <a:pt x="66" y="21"/>
                    </a:cubicBezTo>
                    <a:cubicBezTo>
                      <a:pt x="65" y="21"/>
                      <a:pt x="65" y="21"/>
                      <a:pt x="65" y="22"/>
                    </a:cubicBezTo>
                    <a:cubicBezTo>
                      <a:pt x="64" y="22"/>
                      <a:pt x="64" y="22"/>
                      <a:pt x="63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2" y="23"/>
                      <a:pt x="62" y="24"/>
                      <a:pt x="61" y="24"/>
                    </a:cubicBezTo>
                    <a:cubicBezTo>
                      <a:pt x="61" y="24"/>
                      <a:pt x="61" y="24"/>
                      <a:pt x="60" y="24"/>
                    </a:cubicBezTo>
                    <a:cubicBezTo>
                      <a:pt x="60" y="25"/>
                      <a:pt x="59" y="25"/>
                      <a:pt x="59" y="26"/>
                    </a:cubicBezTo>
                    <a:cubicBezTo>
                      <a:pt x="58" y="26"/>
                      <a:pt x="57" y="26"/>
                      <a:pt x="57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8"/>
                      <a:pt x="56" y="28"/>
                      <a:pt x="55" y="28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30"/>
                    </a:cubicBezTo>
                    <a:cubicBezTo>
                      <a:pt x="53" y="30"/>
                      <a:pt x="53" y="30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0"/>
                      <a:pt x="51" y="30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0" y="31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49" y="32"/>
                    </a:cubicBezTo>
                    <a:cubicBezTo>
                      <a:pt x="48" y="33"/>
                      <a:pt x="48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6" y="35"/>
                      <a:pt x="45" y="36"/>
                    </a:cubicBezTo>
                    <a:cubicBezTo>
                      <a:pt x="44" y="36"/>
                      <a:pt x="43" y="36"/>
                      <a:pt x="43" y="37"/>
                    </a:cubicBezTo>
                    <a:cubicBezTo>
                      <a:pt x="42" y="37"/>
                      <a:pt x="42" y="38"/>
                      <a:pt x="41" y="38"/>
                    </a:cubicBezTo>
                    <a:cubicBezTo>
                      <a:pt x="40" y="38"/>
                      <a:pt x="40" y="39"/>
                      <a:pt x="39" y="39"/>
                    </a:cubicBezTo>
                    <a:cubicBezTo>
                      <a:pt x="39" y="40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6" y="41"/>
                      <a:pt x="35" y="42"/>
                      <a:pt x="35" y="42"/>
                    </a:cubicBezTo>
                    <a:cubicBezTo>
                      <a:pt x="35" y="42"/>
                      <a:pt x="35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3" y="43"/>
                      <a:pt x="33" y="44"/>
                      <a:pt x="33" y="44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1" y="45"/>
                      <a:pt x="30" y="46"/>
                      <a:pt x="30" y="46"/>
                    </a:cubicBezTo>
                    <a:cubicBezTo>
                      <a:pt x="28" y="47"/>
                      <a:pt x="28" y="48"/>
                      <a:pt x="27" y="48"/>
                    </a:cubicBezTo>
                    <a:cubicBezTo>
                      <a:pt x="26" y="49"/>
                      <a:pt x="25" y="49"/>
                      <a:pt x="25" y="50"/>
                    </a:cubicBezTo>
                    <a:cubicBezTo>
                      <a:pt x="25" y="50"/>
                      <a:pt x="24" y="50"/>
                      <a:pt x="24" y="50"/>
                    </a:cubicBezTo>
                    <a:cubicBezTo>
                      <a:pt x="24" y="50"/>
                      <a:pt x="23" y="51"/>
                      <a:pt x="22" y="51"/>
                    </a:cubicBezTo>
                    <a:cubicBezTo>
                      <a:pt x="20" y="53"/>
                      <a:pt x="20" y="53"/>
                      <a:pt x="19" y="53"/>
                    </a:cubicBezTo>
                    <a:cubicBezTo>
                      <a:pt x="19" y="54"/>
                      <a:pt x="18" y="54"/>
                      <a:pt x="19" y="54"/>
                    </a:cubicBezTo>
                    <a:cubicBezTo>
                      <a:pt x="19" y="54"/>
                      <a:pt x="19" y="55"/>
                      <a:pt x="19" y="55"/>
                    </a:cubicBezTo>
                    <a:close/>
                    <a:moveTo>
                      <a:pt x="18" y="53"/>
                    </a:moveTo>
                    <a:cubicBezTo>
                      <a:pt x="18" y="53"/>
                      <a:pt x="18" y="53"/>
                      <a:pt x="19" y="52"/>
                    </a:cubicBezTo>
                    <a:cubicBezTo>
                      <a:pt x="19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1"/>
                      <a:pt x="20" y="51"/>
                    </a:cubicBezTo>
                    <a:cubicBezTo>
                      <a:pt x="20" y="51"/>
                      <a:pt x="21" y="51"/>
                      <a:pt x="21" y="51"/>
                    </a:cubicBezTo>
                    <a:cubicBezTo>
                      <a:pt x="21" y="51"/>
                      <a:pt x="22" y="50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50"/>
                      <a:pt x="22" y="50"/>
                      <a:pt x="23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50"/>
                      <a:pt x="23" y="50"/>
                      <a:pt x="24" y="49"/>
                    </a:cubicBezTo>
                    <a:cubicBezTo>
                      <a:pt x="25" y="49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7" y="48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8" y="47"/>
                      <a:pt x="28" y="47"/>
                    </a:cubicBezTo>
                    <a:cubicBezTo>
                      <a:pt x="28" y="47"/>
                      <a:pt x="28" y="46"/>
                      <a:pt x="28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4"/>
                      <a:pt x="32" y="43"/>
                      <a:pt x="33" y="43"/>
                    </a:cubicBezTo>
                    <a:cubicBezTo>
                      <a:pt x="35" y="41"/>
                      <a:pt x="37" y="40"/>
                      <a:pt x="37" y="39"/>
                    </a:cubicBezTo>
                    <a:cubicBezTo>
                      <a:pt x="37" y="39"/>
                      <a:pt x="38" y="39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0" y="37"/>
                      <a:pt x="41" y="37"/>
                      <a:pt x="41" y="37"/>
                    </a:cubicBezTo>
                    <a:cubicBezTo>
                      <a:pt x="41" y="37"/>
                      <a:pt x="43" y="35"/>
                      <a:pt x="43" y="35"/>
                    </a:cubicBezTo>
                    <a:cubicBezTo>
                      <a:pt x="43" y="36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6" y="34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8" y="32"/>
                      <a:pt x="48" y="32"/>
                    </a:cubicBezTo>
                    <a:cubicBezTo>
                      <a:pt x="49" y="32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50" y="31"/>
                    </a:cubicBezTo>
                    <a:cubicBezTo>
                      <a:pt x="50" y="30"/>
                      <a:pt x="51" y="30"/>
                      <a:pt x="51" y="29"/>
                    </a:cubicBezTo>
                    <a:cubicBezTo>
                      <a:pt x="51" y="29"/>
                      <a:pt x="51" y="29"/>
                      <a:pt x="52" y="29"/>
                    </a:cubicBezTo>
                    <a:cubicBezTo>
                      <a:pt x="52" y="29"/>
                      <a:pt x="52" y="29"/>
                      <a:pt x="53" y="29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4" y="28"/>
                      <a:pt x="54" y="28"/>
                      <a:pt x="55" y="27"/>
                    </a:cubicBezTo>
                    <a:cubicBezTo>
                      <a:pt x="55" y="27"/>
                      <a:pt x="56" y="26"/>
                      <a:pt x="56" y="26"/>
                    </a:cubicBezTo>
                    <a:cubicBezTo>
                      <a:pt x="57" y="25"/>
                      <a:pt x="58" y="25"/>
                      <a:pt x="59" y="24"/>
                    </a:cubicBezTo>
                    <a:cubicBezTo>
                      <a:pt x="59" y="24"/>
                      <a:pt x="59" y="24"/>
                      <a:pt x="60" y="23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1" y="23"/>
                      <a:pt x="61" y="22"/>
                      <a:pt x="62" y="22"/>
                    </a:cubicBezTo>
                    <a:cubicBezTo>
                      <a:pt x="62" y="22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4" y="21"/>
                    </a:cubicBezTo>
                    <a:cubicBezTo>
                      <a:pt x="65" y="20"/>
                      <a:pt x="66" y="19"/>
                      <a:pt x="66" y="20"/>
                    </a:cubicBezTo>
                    <a:cubicBezTo>
                      <a:pt x="66" y="20"/>
                      <a:pt x="66" y="20"/>
                      <a:pt x="66" y="19"/>
                    </a:cubicBezTo>
                    <a:cubicBezTo>
                      <a:pt x="66" y="19"/>
                      <a:pt x="67" y="19"/>
                      <a:pt x="69" y="18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1" y="17"/>
                    </a:cubicBezTo>
                    <a:cubicBezTo>
                      <a:pt x="71" y="16"/>
                      <a:pt x="72" y="16"/>
                      <a:pt x="72" y="16"/>
                    </a:cubicBezTo>
                    <a:cubicBezTo>
                      <a:pt x="73" y="16"/>
                      <a:pt x="73" y="16"/>
                      <a:pt x="73" y="15"/>
                    </a:cubicBezTo>
                    <a:cubicBezTo>
                      <a:pt x="73" y="15"/>
                      <a:pt x="73" y="15"/>
                      <a:pt x="74" y="14"/>
                    </a:cubicBezTo>
                    <a:cubicBezTo>
                      <a:pt x="75" y="14"/>
                      <a:pt x="76" y="13"/>
                      <a:pt x="76" y="13"/>
                    </a:cubicBezTo>
                    <a:cubicBezTo>
                      <a:pt x="76" y="13"/>
                      <a:pt x="77" y="13"/>
                      <a:pt x="77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9" y="12"/>
                      <a:pt x="79" y="12"/>
                    </a:cubicBezTo>
                    <a:cubicBezTo>
                      <a:pt x="79" y="11"/>
                      <a:pt x="79" y="11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80" y="11"/>
                      <a:pt x="82" y="10"/>
                      <a:pt x="82" y="9"/>
                    </a:cubicBezTo>
                    <a:cubicBezTo>
                      <a:pt x="82" y="9"/>
                      <a:pt x="84" y="8"/>
                      <a:pt x="85" y="8"/>
                    </a:cubicBezTo>
                    <a:cubicBezTo>
                      <a:pt x="86" y="7"/>
                      <a:pt x="87" y="6"/>
                      <a:pt x="87" y="6"/>
                    </a:cubicBezTo>
                    <a:cubicBezTo>
                      <a:pt x="87" y="6"/>
                      <a:pt x="88" y="5"/>
                      <a:pt x="88" y="5"/>
                    </a:cubicBezTo>
                    <a:cubicBezTo>
                      <a:pt x="89" y="5"/>
                      <a:pt x="89" y="4"/>
                      <a:pt x="88" y="4"/>
                    </a:cubicBezTo>
                    <a:cubicBezTo>
                      <a:pt x="87" y="4"/>
                      <a:pt x="86" y="4"/>
                      <a:pt x="86" y="5"/>
                    </a:cubicBezTo>
                    <a:cubicBezTo>
                      <a:pt x="86" y="5"/>
                      <a:pt x="84" y="5"/>
                      <a:pt x="84" y="5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84" y="6"/>
                      <a:pt x="83" y="6"/>
                      <a:pt x="83" y="6"/>
                    </a:cubicBezTo>
                    <a:cubicBezTo>
                      <a:pt x="83" y="5"/>
                      <a:pt x="83" y="6"/>
                      <a:pt x="83" y="6"/>
                    </a:cubicBezTo>
                    <a:cubicBezTo>
                      <a:pt x="83" y="6"/>
                      <a:pt x="83" y="6"/>
                      <a:pt x="82" y="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7"/>
                      <a:pt x="81" y="8"/>
                      <a:pt x="81" y="8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9"/>
                      <a:pt x="79" y="9"/>
                      <a:pt x="79" y="9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9"/>
                      <a:pt x="78" y="10"/>
                      <a:pt x="77" y="10"/>
                    </a:cubicBezTo>
                    <a:cubicBezTo>
                      <a:pt x="76" y="10"/>
                      <a:pt x="76" y="11"/>
                      <a:pt x="76" y="11"/>
                    </a:cubicBezTo>
                    <a:cubicBezTo>
                      <a:pt x="76" y="11"/>
                      <a:pt x="75" y="11"/>
                      <a:pt x="75" y="11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4" y="11"/>
                      <a:pt x="74" y="12"/>
                      <a:pt x="74" y="1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2"/>
                      <a:pt x="73" y="12"/>
                      <a:pt x="74" y="12"/>
                    </a:cubicBezTo>
                    <a:cubicBezTo>
                      <a:pt x="74" y="12"/>
                      <a:pt x="74" y="12"/>
                      <a:pt x="73" y="13"/>
                    </a:cubicBezTo>
                    <a:cubicBezTo>
                      <a:pt x="71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5"/>
                      <a:pt x="69" y="15"/>
                    </a:cubicBezTo>
                    <a:cubicBezTo>
                      <a:pt x="68" y="15"/>
                      <a:pt x="68" y="16"/>
                      <a:pt x="68" y="16"/>
                    </a:cubicBezTo>
                    <a:cubicBezTo>
                      <a:pt x="68" y="16"/>
                      <a:pt x="68" y="16"/>
                      <a:pt x="67" y="16"/>
                    </a:cubicBezTo>
                    <a:cubicBezTo>
                      <a:pt x="67" y="16"/>
                      <a:pt x="67" y="16"/>
                      <a:pt x="67" y="17"/>
                    </a:cubicBezTo>
                    <a:cubicBezTo>
                      <a:pt x="67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4" y="18"/>
                      <a:pt x="64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3" y="18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20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59" y="21"/>
                    </a:cubicBezTo>
                    <a:cubicBezTo>
                      <a:pt x="59" y="21"/>
                      <a:pt x="59" y="22"/>
                      <a:pt x="59" y="22"/>
                    </a:cubicBezTo>
                    <a:cubicBezTo>
                      <a:pt x="59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7" y="23"/>
                      <a:pt x="56" y="24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5"/>
                      <a:pt x="55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2" y="26"/>
                      <a:pt x="52" y="26"/>
                      <a:pt x="52" y="27"/>
                    </a:cubicBezTo>
                    <a:cubicBezTo>
                      <a:pt x="52" y="27"/>
                      <a:pt x="51" y="27"/>
                      <a:pt x="50" y="28"/>
                    </a:cubicBezTo>
                    <a:cubicBezTo>
                      <a:pt x="50" y="28"/>
                      <a:pt x="48" y="29"/>
                      <a:pt x="47" y="30"/>
                    </a:cubicBezTo>
                    <a:cubicBezTo>
                      <a:pt x="46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2"/>
                      <a:pt x="44" y="32"/>
                    </a:cubicBezTo>
                    <a:cubicBezTo>
                      <a:pt x="44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3"/>
                      <a:pt x="42" y="33"/>
                      <a:pt x="42" y="34"/>
                    </a:cubicBezTo>
                    <a:cubicBezTo>
                      <a:pt x="42" y="34"/>
                      <a:pt x="42" y="34"/>
                      <a:pt x="41" y="34"/>
                    </a:cubicBezTo>
                    <a:cubicBezTo>
                      <a:pt x="41" y="35"/>
                      <a:pt x="41" y="35"/>
                      <a:pt x="40" y="35"/>
                    </a:cubicBezTo>
                    <a:cubicBezTo>
                      <a:pt x="40" y="35"/>
                      <a:pt x="40" y="36"/>
                      <a:pt x="40" y="36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7"/>
                      <a:pt x="38" y="37"/>
                      <a:pt x="37" y="38"/>
                    </a:cubicBezTo>
                    <a:cubicBezTo>
                      <a:pt x="36" y="38"/>
                      <a:pt x="35" y="39"/>
                      <a:pt x="35" y="39"/>
                    </a:cubicBezTo>
                    <a:cubicBezTo>
                      <a:pt x="33" y="41"/>
                      <a:pt x="32" y="41"/>
                      <a:pt x="31" y="42"/>
                    </a:cubicBezTo>
                    <a:cubicBezTo>
                      <a:pt x="30" y="43"/>
                      <a:pt x="29" y="43"/>
                      <a:pt x="28" y="44"/>
                    </a:cubicBezTo>
                    <a:cubicBezTo>
                      <a:pt x="27" y="45"/>
                      <a:pt x="26" y="45"/>
                      <a:pt x="26" y="45"/>
                    </a:cubicBezTo>
                    <a:cubicBezTo>
                      <a:pt x="26" y="46"/>
                      <a:pt x="25" y="46"/>
                      <a:pt x="25" y="46"/>
                    </a:cubicBezTo>
                    <a:cubicBezTo>
                      <a:pt x="25" y="47"/>
                      <a:pt x="23" y="47"/>
                      <a:pt x="22" y="48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0" y="50"/>
                      <a:pt x="19" y="51"/>
                    </a:cubicBezTo>
                    <a:cubicBezTo>
                      <a:pt x="17" y="52"/>
                      <a:pt x="17" y="52"/>
                      <a:pt x="18" y="52"/>
                    </a:cubicBezTo>
                    <a:cubicBezTo>
                      <a:pt x="18" y="52"/>
                      <a:pt x="18" y="53"/>
                      <a:pt x="18" y="53"/>
                    </a:cubicBezTo>
                    <a:close/>
                    <a:moveTo>
                      <a:pt x="16" y="49"/>
                    </a:moveTo>
                    <a:cubicBezTo>
                      <a:pt x="16" y="49"/>
                      <a:pt x="17" y="49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8" y="50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50"/>
                      <a:pt x="19" y="49"/>
                      <a:pt x="21" y="48"/>
                    </a:cubicBezTo>
                    <a:cubicBezTo>
                      <a:pt x="22" y="47"/>
                      <a:pt x="23" y="46"/>
                      <a:pt x="26" y="44"/>
                    </a:cubicBezTo>
                    <a:cubicBezTo>
                      <a:pt x="29" y="42"/>
                      <a:pt x="30" y="42"/>
                      <a:pt x="30" y="41"/>
                    </a:cubicBezTo>
                    <a:cubicBezTo>
                      <a:pt x="30" y="41"/>
                      <a:pt x="31" y="41"/>
                      <a:pt x="31" y="40"/>
                    </a:cubicBezTo>
                    <a:cubicBezTo>
                      <a:pt x="32" y="40"/>
                      <a:pt x="34" y="38"/>
                      <a:pt x="35" y="38"/>
                    </a:cubicBezTo>
                    <a:cubicBezTo>
                      <a:pt x="35" y="37"/>
                      <a:pt x="36" y="37"/>
                      <a:pt x="36" y="37"/>
                    </a:cubicBezTo>
                    <a:cubicBezTo>
                      <a:pt x="37" y="36"/>
                      <a:pt x="38" y="36"/>
                      <a:pt x="38" y="36"/>
                    </a:cubicBezTo>
                    <a:cubicBezTo>
                      <a:pt x="38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4"/>
                      <a:pt x="40" y="34"/>
                      <a:pt x="40" y="34"/>
                    </a:cubicBezTo>
                    <a:cubicBezTo>
                      <a:pt x="41" y="34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3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3" y="32"/>
                      <a:pt x="43" y="32"/>
                    </a:cubicBezTo>
                    <a:cubicBezTo>
                      <a:pt x="43" y="32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5" y="30"/>
                      <a:pt x="46" y="30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7" y="29"/>
                      <a:pt x="47" y="29"/>
                      <a:pt x="46" y="29"/>
                    </a:cubicBezTo>
                    <a:cubicBezTo>
                      <a:pt x="46" y="29"/>
                      <a:pt x="46" y="29"/>
                      <a:pt x="47" y="29"/>
                    </a:cubicBezTo>
                    <a:cubicBezTo>
                      <a:pt x="48" y="29"/>
                      <a:pt x="47" y="28"/>
                      <a:pt x="48" y="28"/>
                    </a:cubicBezTo>
                    <a:cubicBezTo>
                      <a:pt x="48" y="28"/>
                      <a:pt x="49" y="28"/>
                      <a:pt x="49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1" y="26"/>
                      <a:pt x="51" y="26"/>
                    </a:cubicBezTo>
                    <a:cubicBezTo>
                      <a:pt x="51" y="26"/>
                      <a:pt x="52" y="25"/>
                      <a:pt x="52" y="25"/>
                    </a:cubicBezTo>
                    <a:cubicBezTo>
                      <a:pt x="53" y="24"/>
                      <a:pt x="53" y="24"/>
                      <a:pt x="54" y="24"/>
                    </a:cubicBezTo>
                    <a:cubicBezTo>
                      <a:pt x="54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1"/>
                    </a:cubicBezTo>
                    <a:cubicBezTo>
                      <a:pt x="57" y="21"/>
                      <a:pt x="58" y="21"/>
                      <a:pt x="58" y="21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60" y="19"/>
                      <a:pt x="60" y="20"/>
                    </a:cubicBezTo>
                    <a:cubicBezTo>
                      <a:pt x="61" y="20"/>
                      <a:pt x="61" y="20"/>
                      <a:pt x="61" y="19"/>
                    </a:cubicBezTo>
                    <a:cubicBezTo>
                      <a:pt x="60" y="19"/>
                      <a:pt x="61" y="19"/>
                      <a:pt x="61" y="19"/>
                    </a:cubicBezTo>
                    <a:cubicBezTo>
                      <a:pt x="61" y="19"/>
                      <a:pt x="62" y="19"/>
                      <a:pt x="62" y="18"/>
                    </a:cubicBezTo>
                    <a:cubicBezTo>
                      <a:pt x="62" y="18"/>
                      <a:pt x="62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7"/>
                      <a:pt x="63" y="17"/>
                      <a:pt x="63" y="18"/>
                    </a:cubicBezTo>
                    <a:cubicBezTo>
                      <a:pt x="63" y="18"/>
                      <a:pt x="63" y="18"/>
                      <a:pt x="63" y="17"/>
                    </a:cubicBezTo>
                    <a:cubicBezTo>
                      <a:pt x="63" y="17"/>
                      <a:pt x="63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5" y="17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5"/>
                      <a:pt x="67" y="15"/>
                      <a:pt x="67" y="15"/>
                    </a:cubicBezTo>
                    <a:cubicBezTo>
                      <a:pt x="66" y="15"/>
                      <a:pt x="67" y="15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8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3"/>
                      <a:pt x="70" y="13"/>
                      <a:pt x="71" y="13"/>
                    </a:cubicBezTo>
                    <a:cubicBezTo>
                      <a:pt x="71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3" y="12"/>
                    </a:cubicBezTo>
                    <a:cubicBezTo>
                      <a:pt x="73" y="11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6" y="9"/>
                      <a:pt x="76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9" y="7"/>
                      <a:pt x="79" y="7"/>
                      <a:pt x="79" y="8"/>
                    </a:cubicBezTo>
                    <a:cubicBezTo>
                      <a:pt x="79" y="8"/>
                      <a:pt x="79" y="8"/>
                      <a:pt x="79" y="7"/>
                    </a:cubicBezTo>
                    <a:cubicBezTo>
                      <a:pt x="79" y="7"/>
                      <a:pt x="80" y="6"/>
                      <a:pt x="80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2" y="6"/>
                      <a:pt x="82" y="5"/>
                      <a:pt x="83" y="5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5" y="4"/>
                      <a:pt x="85" y="3"/>
                      <a:pt x="86" y="3"/>
                    </a:cubicBezTo>
                    <a:cubicBezTo>
                      <a:pt x="86" y="3"/>
                      <a:pt x="86" y="3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5" y="2"/>
                      <a:pt x="85" y="2"/>
                      <a:pt x="84" y="2"/>
                    </a:cubicBezTo>
                    <a:cubicBezTo>
                      <a:pt x="81" y="4"/>
                      <a:pt x="80" y="5"/>
                      <a:pt x="77" y="6"/>
                    </a:cubicBezTo>
                    <a:cubicBezTo>
                      <a:pt x="77" y="7"/>
                      <a:pt x="76" y="7"/>
                      <a:pt x="74" y="8"/>
                    </a:cubicBezTo>
                    <a:cubicBezTo>
                      <a:pt x="73" y="9"/>
                      <a:pt x="70" y="11"/>
                      <a:pt x="69" y="12"/>
                    </a:cubicBezTo>
                    <a:cubicBezTo>
                      <a:pt x="68" y="12"/>
                      <a:pt x="68" y="13"/>
                      <a:pt x="67" y="13"/>
                    </a:cubicBezTo>
                    <a:cubicBezTo>
                      <a:pt x="66" y="13"/>
                      <a:pt x="66" y="14"/>
                      <a:pt x="66" y="14"/>
                    </a:cubicBezTo>
                    <a:cubicBezTo>
                      <a:pt x="66" y="14"/>
                      <a:pt x="65" y="15"/>
                      <a:pt x="64" y="15"/>
                    </a:cubicBezTo>
                    <a:cubicBezTo>
                      <a:pt x="63" y="15"/>
                      <a:pt x="63" y="16"/>
                      <a:pt x="62" y="16"/>
                    </a:cubicBezTo>
                    <a:cubicBezTo>
                      <a:pt x="62" y="16"/>
                      <a:pt x="61" y="17"/>
                      <a:pt x="61" y="17"/>
                    </a:cubicBezTo>
                    <a:cubicBezTo>
                      <a:pt x="60" y="17"/>
                      <a:pt x="59" y="18"/>
                      <a:pt x="59" y="18"/>
                    </a:cubicBezTo>
                    <a:cubicBezTo>
                      <a:pt x="59" y="18"/>
                      <a:pt x="57" y="19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5" y="20"/>
                      <a:pt x="55" y="21"/>
                    </a:cubicBezTo>
                    <a:cubicBezTo>
                      <a:pt x="54" y="21"/>
                      <a:pt x="53" y="22"/>
                      <a:pt x="52" y="22"/>
                    </a:cubicBezTo>
                    <a:cubicBezTo>
                      <a:pt x="52" y="23"/>
                      <a:pt x="51" y="23"/>
                      <a:pt x="51" y="23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5"/>
                      <a:pt x="48" y="25"/>
                      <a:pt x="48" y="26"/>
                    </a:cubicBezTo>
                    <a:cubicBezTo>
                      <a:pt x="48" y="26"/>
                      <a:pt x="47" y="26"/>
                      <a:pt x="47" y="26"/>
                    </a:cubicBezTo>
                    <a:cubicBezTo>
                      <a:pt x="47" y="27"/>
                      <a:pt x="46" y="27"/>
                      <a:pt x="46" y="26"/>
                    </a:cubicBezTo>
                    <a:cubicBezTo>
                      <a:pt x="46" y="26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5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3" y="29"/>
                      <a:pt x="43" y="29"/>
                    </a:cubicBezTo>
                    <a:cubicBezTo>
                      <a:pt x="43" y="29"/>
                      <a:pt x="42" y="29"/>
                      <a:pt x="42" y="30"/>
                    </a:cubicBezTo>
                    <a:cubicBezTo>
                      <a:pt x="42" y="30"/>
                      <a:pt x="41" y="30"/>
                      <a:pt x="41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8" y="32"/>
                      <a:pt x="38" y="33"/>
                    </a:cubicBezTo>
                    <a:cubicBezTo>
                      <a:pt x="38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4"/>
                      <a:pt x="37" y="34"/>
                      <a:pt x="36" y="34"/>
                    </a:cubicBezTo>
                    <a:cubicBezTo>
                      <a:pt x="36" y="34"/>
                      <a:pt x="35" y="34"/>
                      <a:pt x="35" y="35"/>
                    </a:cubicBezTo>
                    <a:cubicBezTo>
                      <a:pt x="35" y="35"/>
                      <a:pt x="35" y="35"/>
                      <a:pt x="33" y="36"/>
                    </a:cubicBezTo>
                    <a:cubicBezTo>
                      <a:pt x="33" y="36"/>
                      <a:pt x="32" y="37"/>
                      <a:pt x="32" y="37"/>
                    </a:cubicBezTo>
                    <a:cubicBezTo>
                      <a:pt x="31" y="38"/>
                      <a:pt x="30" y="39"/>
                      <a:pt x="28" y="40"/>
                    </a:cubicBezTo>
                    <a:cubicBezTo>
                      <a:pt x="27" y="41"/>
                      <a:pt x="25" y="42"/>
                      <a:pt x="25" y="42"/>
                    </a:cubicBezTo>
                    <a:cubicBezTo>
                      <a:pt x="24" y="43"/>
                      <a:pt x="23" y="44"/>
                      <a:pt x="23" y="44"/>
                    </a:cubicBezTo>
                    <a:cubicBezTo>
                      <a:pt x="23" y="44"/>
                      <a:pt x="22" y="44"/>
                      <a:pt x="22" y="44"/>
                    </a:cubicBezTo>
                    <a:cubicBezTo>
                      <a:pt x="22" y="44"/>
                      <a:pt x="22" y="45"/>
                      <a:pt x="19" y="46"/>
                    </a:cubicBezTo>
                    <a:cubicBezTo>
                      <a:pt x="19" y="47"/>
                      <a:pt x="19" y="47"/>
                      <a:pt x="17" y="48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909"/>
              <p:cNvSpPr/>
              <p:nvPr/>
            </p:nvSpPr>
            <p:spPr bwMode="auto">
              <a:xfrm>
                <a:off x="519" y="1177"/>
                <a:ext cx="9" cy="2"/>
              </a:xfrm>
              <a:custGeom>
                <a:avLst/>
                <a:gdLst>
                  <a:gd name="T0" fmla="*/ 11 w 12"/>
                  <a:gd name="T1" fmla="*/ 0 h 3"/>
                  <a:gd name="T2" fmla="*/ 11 w 12"/>
                  <a:gd name="T3" fmla="*/ 0 h 3"/>
                  <a:gd name="T4" fmla="*/ 7 w 12"/>
                  <a:gd name="T5" fmla="*/ 0 h 3"/>
                  <a:gd name="T6" fmla="*/ 2 w 12"/>
                  <a:gd name="T7" fmla="*/ 0 h 3"/>
                  <a:gd name="T8" fmla="*/ 0 w 12"/>
                  <a:gd name="T9" fmla="*/ 1 h 3"/>
                  <a:gd name="T10" fmla="*/ 0 w 12"/>
                  <a:gd name="T11" fmla="*/ 3 h 3"/>
                  <a:gd name="T12" fmla="*/ 2 w 12"/>
                  <a:gd name="T13" fmla="*/ 3 h 3"/>
                  <a:gd name="T14" fmla="*/ 7 w 12"/>
                  <a:gd name="T15" fmla="*/ 2 h 3"/>
                  <a:gd name="T16" fmla="*/ 12 w 12"/>
                  <a:gd name="T17" fmla="*/ 2 h 3"/>
                  <a:gd name="T18" fmla="*/ 12 w 12"/>
                  <a:gd name="T19" fmla="*/ 1 h 3"/>
                  <a:gd name="T20" fmla="*/ 11 w 1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8" y="0"/>
                      <a:pt x="7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3" y="2"/>
                      <a:pt x="4" y="2"/>
                      <a:pt x="7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910"/>
              <p:cNvSpPr/>
              <p:nvPr/>
            </p:nvSpPr>
            <p:spPr bwMode="auto">
              <a:xfrm>
                <a:off x="548" y="1159"/>
                <a:ext cx="3" cy="4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0 h 6"/>
                  <a:gd name="T4" fmla="*/ 2 w 4"/>
                  <a:gd name="T5" fmla="*/ 1 h 6"/>
                  <a:gd name="T6" fmla="*/ 0 w 4"/>
                  <a:gd name="T7" fmla="*/ 3 h 6"/>
                  <a:gd name="T8" fmla="*/ 1 w 4"/>
                  <a:gd name="T9" fmla="*/ 5 h 6"/>
                  <a:gd name="T10" fmla="*/ 1 w 4"/>
                  <a:gd name="T11" fmla="*/ 6 h 6"/>
                  <a:gd name="T12" fmla="*/ 3 w 4"/>
                  <a:gd name="T13" fmla="*/ 4 h 6"/>
                  <a:gd name="T14" fmla="*/ 2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4" y="1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911"/>
              <p:cNvSpPr/>
              <p:nvPr/>
            </p:nvSpPr>
            <p:spPr bwMode="auto">
              <a:xfrm>
                <a:off x="545" y="1191"/>
                <a:ext cx="3" cy="4"/>
              </a:xfrm>
              <a:custGeom>
                <a:avLst/>
                <a:gdLst>
                  <a:gd name="T0" fmla="*/ 1 w 4"/>
                  <a:gd name="T1" fmla="*/ 0 h 6"/>
                  <a:gd name="T2" fmla="*/ 1 w 4"/>
                  <a:gd name="T3" fmla="*/ 0 h 6"/>
                  <a:gd name="T4" fmla="*/ 1 w 4"/>
                  <a:gd name="T5" fmla="*/ 0 h 6"/>
                  <a:gd name="T6" fmla="*/ 1 w 4"/>
                  <a:gd name="T7" fmla="*/ 2 h 6"/>
                  <a:gd name="T8" fmla="*/ 1 w 4"/>
                  <a:gd name="T9" fmla="*/ 3 h 6"/>
                  <a:gd name="T10" fmla="*/ 3 w 4"/>
                  <a:gd name="T11" fmla="*/ 5 h 6"/>
                  <a:gd name="T12" fmla="*/ 4 w 4"/>
                  <a:gd name="T13" fmla="*/ 4 h 6"/>
                  <a:gd name="T14" fmla="*/ 3 w 4"/>
                  <a:gd name="T15" fmla="*/ 2 h 6"/>
                  <a:gd name="T16" fmla="*/ 1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5"/>
                      <a:pt x="3" y="5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912"/>
              <p:cNvSpPr/>
              <p:nvPr/>
            </p:nvSpPr>
            <p:spPr bwMode="auto">
              <a:xfrm>
                <a:off x="551" y="1186"/>
                <a:ext cx="5" cy="2"/>
              </a:xfrm>
              <a:custGeom>
                <a:avLst/>
                <a:gdLst>
                  <a:gd name="T0" fmla="*/ 5 w 7"/>
                  <a:gd name="T1" fmla="*/ 1 h 3"/>
                  <a:gd name="T2" fmla="*/ 3 w 7"/>
                  <a:gd name="T3" fmla="*/ 1 h 3"/>
                  <a:gd name="T4" fmla="*/ 3 w 7"/>
                  <a:gd name="T5" fmla="*/ 1 h 3"/>
                  <a:gd name="T6" fmla="*/ 3 w 7"/>
                  <a:gd name="T7" fmla="*/ 0 h 3"/>
                  <a:gd name="T8" fmla="*/ 2 w 7"/>
                  <a:gd name="T9" fmla="*/ 0 h 3"/>
                  <a:gd name="T10" fmla="*/ 1 w 7"/>
                  <a:gd name="T11" fmla="*/ 1 h 3"/>
                  <a:gd name="T12" fmla="*/ 1 w 7"/>
                  <a:gd name="T13" fmla="*/ 2 h 3"/>
                  <a:gd name="T14" fmla="*/ 2 w 7"/>
                  <a:gd name="T15" fmla="*/ 2 h 3"/>
                  <a:gd name="T16" fmla="*/ 4 w 7"/>
                  <a:gd name="T17" fmla="*/ 3 h 3"/>
                  <a:gd name="T18" fmla="*/ 6 w 7"/>
                  <a:gd name="T19" fmla="*/ 3 h 3"/>
                  <a:gd name="T20" fmla="*/ 7 w 7"/>
                  <a:gd name="T21" fmla="*/ 3 h 3"/>
                  <a:gd name="T22" fmla="*/ 7 w 7"/>
                  <a:gd name="T23" fmla="*/ 2 h 3"/>
                  <a:gd name="T24" fmla="*/ 5 w 7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3">
                    <a:moveTo>
                      <a:pt x="5" y="1"/>
                    </a:move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3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7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913"/>
              <p:cNvSpPr/>
              <p:nvPr/>
            </p:nvSpPr>
            <p:spPr bwMode="auto">
              <a:xfrm>
                <a:off x="551" y="1178"/>
                <a:ext cx="8" cy="3"/>
              </a:xfrm>
              <a:custGeom>
                <a:avLst/>
                <a:gdLst>
                  <a:gd name="T0" fmla="*/ 10 w 11"/>
                  <a:gd name="T1" fmla="*/ 0 h 3"/>
                  <a:gd name="T2" fmla="*/ 10 w 11"/>
                  <a:gd name="T3" fmla="*/ 0 h 3"/>
                  <a:gd name="T4" fmla="*/ 8 w 11"/>
                  <a:gd name="T5" fmla="*/ 0 h 3"/>
                  <a:gd name="T6" fmla="*/ 4 w 11"/>
                  <a:gd name="T7" fmla="*/ 0 h 3"/>
                  <a:gd name="T8" fmla="*/ 0 w 11"/>
                  <a:gd name="T9" fmla="*/ 2 h 3"/>
                  <a:gd name="T10" fmla="*/ 0 w 11"/>
                  <a:gd name="T11" fmla="*/ 3 h 3"/>
                  <a:gd name="T12" fmla="*/ 1 w 11"/>
                  <a:gd name="T13" fmla="*/ 3 h 3"/>
                  <a:gd name="T14" fmla="*/ 4 w 11"/>
                  <a:gd name="T15" fmla="*/ 3 h 3"/>
                  <a:gd name="T16" fmla="*/ 10 w 11"/>
                  <a:gd name="T17" fmla="*/ 2 h 3"/>
                  <a:gd name="T18" fmla="*/ 10 w 11"/>
                  <a:gd name="T19" fmla="*/ 0 h 3"/>
                  <a:gd name="T20" fmla="*/ 10 w 1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6" y="3"/>
                      <a:pt x="10" y="2"/>
                      <a:pt x="10" y="2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914"/>
              <p:cNvSpPr>
                <a:spLocks noEditPoints="1"/>
              </p:cNvSpPr>
              <p:nvPr/>
            </p:nvSpPr>
            <p:spPr bwMode="auto">
              <a:xfrm>
                <a:off x="515" y="1153"/>
                <a:ext cx="47" cy="50"/>
              </a:xfrm>
              <a:custGeom>
                <a:avLst/>
                <a:gdLst>
                  <a:gd name="T0" fmla="*/ 61 w 62"/>
                  <a:gd name="T1" fmla="*/ 27 h 65"/>
                  <a:gd name="T2" fmla="*/ 60 w 62"/>
                  <a:gd name="T3" fmla="*/ 19 h 65"/>
                  <a:gd name="T4" fmla="*/ 58 w 62"/>
                  <a:gd name="T5" fmla="*/ 13 h 65"/>
                  <a:gd name="T6" fmla="*/ 56 w 62"/>
                  <a:gd name="T7" fmla="*/ 11 h 65"/>
                  <a:gd name="T8" fmla="*/ 50 w 62"/>
                  <a:gd name="T9" fmla="*/ 3 h 65"/>
                  <a:gd name="T10" fmla="*/ 46 w 62"/>
                  <a:gd name="T11" fmla="*/ 4 h 65"/>
                  <a:gd name="T12" fmla="*/ 42 w 62"/>
                  <a:gd name="T13" fmla="*/ 1 h 65"/>
                  <a:gd name="T14" fmla="*/ 36 w 62"/>
                  <a:gd name="T15" fmla="*/ 0 h 65"/>
                  <a:gd name="T16" fmla="*/ 32 w 62"/>
                  <a:gd name="T17" fmla="*/ 0 h 65"/>
                  <a:gd name="T18" fmla="*/ 17 w 62"/>
                  <a:gd name="T19" fmla="*/ 5 h 65"/>
                  <a:gd name="T20" fmla="*/ 5 w 62"/>
                  <a:gd name="T21" fmla="*/ 17 h 65"/>
                  <a:gd name="T22" fmla="*/ 1 w 62"/>
                  <a:gd name="T23" fmla="*/ 29 h 65"/>
                  <a:gd name="T24" fmla="*/ 0 w 62"/>
                  <a:gd name="T25" fmla="*/ 40 h 65"/>
                  <a:gd name="T26" fmla="*/ 3 w 62"/>
                  <a:gd name="T27" fmla="*/ 46 h 65"/>
                  <a:gd name="T28" fmla="*/ 5 w 62"/>
                  <a:gd name="T29" fmla="*/ 51 h 65"/>
                  <a:gd name="T30" fmla="*/ 10 w 62"/>
                  <a:gd name="T31" fmla="*/ 58 h 65"/>
                  <a:gd name="T32" fmla="*/ 23 w 62"/>
                  <a:gd name="T33" fmla="*/ 64 h 65"/>
                  <a:gd name="T34" fmla="*/ 44 w 62"/>
                  <a:gd name="T35" fmla="*/ 62 h 65"/>
                  <a:gd name="T36" fmla="*/ 50 w 62"/>
                  <a:gd name="T37" fmla="*/ 58 h 65"/>
                  <a:gd name="T38" fmla="*/ 57 w 62"/>
                  <a:gd name="T39" fmla="*/ 51 h 65"/>
                  <a:gd name="T40" fmla="*/ 61 w 62"/>
                  <a:gd name="T41" fmla="*/ 44 h 65"/>
                  <a:gd name="T42" fmla="*/ 62 w 62"/>
                  <a:gd name="T43" fmla="*/ 36 h 65"/>
                  <a:gd name="T44" fmla="*/ 58 w 62"/>
                  <a:gd name="T45" fmla="*/ 45 h 65"/>
                  <a:gd name="T46" fmla="*/ 53 w 62"/>
                  <a:gd name="T47" fmla="*/ 53 h 65"/>
                  <a:gd name="T48" fmla="*/ 30 w 62"/>
                  <a:gd name="T49" fmla="*/ 62 h 65"/>
                  <a:gd name="T50" fmla="*/ 18 w 62"/>
                  <a:gd name="T51" fmla="*/ 60 h 65"/>
                  <a:gd name="T52" fmla="*/ 11 w 62"/>
                  <a:gd name="T53" fmla="*/ 55 h 65"/>
                  <a:gd name="T54" fmla="*/ 5 w 62"/>
                  <a:gd name="T55" fmla="*/ 45 h 65"/>
                  <a:gd name="T56" fmla="*/ 3 w 62"/>
                  <a:gd name="T57" fmla="*/ 41 h 65"/>
                  <a:gd name="T58" fmla="*/ 3 w 62"/>
                  <a:gd name="T59" fmla="*/ 27 h 65"/>
                  <a:gd name="T60" fmla="*/ 5 w 62"/>
                  <a:gd name="T61" fmla="*/ 21 h 65"/>
                  <a:gd name="T62" fmla="*/ 7 w 62"/>
                  <a:gd name="T63" fmla="*/ 19 h 65"/>
                  <a:gd name="T64" fmla="*/ 14 w 62"/>
                  <a:gd name="T65" fmla="*/ 10 h 65"/>
                  <a:gd name="T66" fmla="*/ 18 w 62"/>
                  <a:gd name="T67" fmla="*/ 7 h 65"/>
                  <a:gd name="T68" fmla="*/ 21 w 62"/>
                  <a:gd name="T69" fmla="*/ 6 h 65"/>
                  <a:gd name="T70" fmla="*/ 30 w 62"/>
                  <a:gd name="T71" fmla="*/ 3 h 65"/>
                  <a:gd name="T72" fmla="*/ 34 w 62"/>
                  <a:gd name="T73" fmla="*/ 3 h 65"/>
                  <a:gd name="T74" fmla="*/ 43 w 62"/>
                  <a:gd name="T75" fmla="*/ 5 h 65"/>
                  <a:gd name="T76" fmla="*/ 52 w 62"/>
                  <a:gd name="T77" fmla="*/ 10 h 65"/>
                  <a:gd name="T78" fmla="*/ 53 w 62"/>
                  <a:gd name="T79" fmla="*/ 13 h 65"/>
                  <a:gd name="T80" fmla="*/ 55 w 62"/>
                  <a:gd name="T81" fmla="*/ 16 h 65"/>
                  <a:gd name="T82" fmla="*/ 57 w 62"/>
                  <a:gd name="T83" fmla="*/ 19 h 65"/>
                  <a:gd name="T84" fmla="*/ 58 w 62"/>
                  <a:gd name="T85" fmla="*/ 4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2" h="65">
                    <a:moveTo>
                      <a:pt x="62" y="33"/>
                    </a:moveTo>
                    <a:cubicBezTo>
                      <a:pt x="62" y="32"/>
                      <a:pt x="61" y="29"/>
                      <a:pt x="61" y="27"/>
                    </a:cubicBezTo>
                    <a:cubicBezTo>
                      <a:pt x="61" y="24"/>
                      <a:pt x="61" y="22"/>
                      <a:pt x="61" y="22"/>
                    </a:cubicBezTo>
                    <a:cubicBezTo>
                      <a:pt x="61" y="22"/>
                      <a:pt x="60" y="20"/>
                      <a:pt x="60" y="19"/>
                    </a:cubicBezTo>
                    <a:cubicBezTo>
                      <a:pt x="59" y="18"/>
                      <a:pt x="59" y="17"/>
                      <a:pt x="59" y="17"/>
                    </a:cubicBezTo>
                    <a:cubicBezTo>
                      <a:pt x="58" y="16"/>
                      <a:pt x="57" y="13"/>
                      <a:pt x="58" y="13"/>
                    </a:cubicBezTo>
                    <a:cubicBezTo>
                      <a:pt x="58" y="13"/>
                      <a:pt x="58" y="13"/>
                      <a:pt x="57" y="12"/>
                    </a:cubicBezTo>
                    <a:cubicBezTo>
                      <a:pt x="57" y="12"/>
                      <a:pt x="57" y="11"/>
                      <a:pt x="56" y="11"/>
                    </a:cubicBezTo>
                    <a:cubicBezTo>
                      <a:pt x="55" y="8"/>
                      <a:pt x="53" y="5"/>
                      <a:pt x="51" y="4"/>
                    </a:cubicBezTo>
                    <a:cubicBezTo>
                      <a:pt x="51" y="3"/>
                      <a:pt x="50" y="3"/>
                      <a:pt x="50" y="3"/>
                    </a:cubicBezTo>
                    <a:cubicBezTo>
                      <a:pt x="50" y="2"/>
                      <a:pt x="48" y="3"/>
                      <a:pt x="48" y="4"/>
                    </a:cubicBezTo>
                    <a:cubicBezTo>
                      <a:pt x="48" y="5"/>
                      <a:pt x="47" y="5"/>
                      <a:pt x="46" y="4"/>
                    </a:cubicBezTo>
                    <a:cubicBezTo>
                      <a:pt x="46" y="3"/>
                      <a:pt x="45" y="3"/>
                      <a:pt x="44" y="2"/>
                    </a:cubicBezTo>
                    <a:cubicBezTo>
                      <a:pt x="43" y="2"/>
                      <a:pt x="42" y="2"/>
                      <a:pt x="42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8" y="0"/>
                      <a:pt x="26" y="1"/>
                    </a:cubicBezTo>
                    <a:cubicBezTo>
                      <a:pt x="23" y="2"/>
                      <a:pt x="18" y="4"/>
                      <a:pt x="17" y="5"/>
                    </a:cubicBezTo>
                    <a:cubicBezTo>
                      <a:pt x="16" y="6"/>
                      <a:pt x="15" y="7"/>
                      <a:pt x="13" y="8"/>
                    </a:cubicBezTo>
                    <a:cubicBezTo>
                      <a:pt x="9" y="12"/>
                      <a:pt x="6" y="15"/>
                      <a:pt x="5" y="17"/>
                    </a:cubicBezTo>
                    <a:cubicBezTo>
                      <a:pt x="5" y="17"/>
                      <a:pt x="5" y="18"/>
                      <a:pt x="5" y="19"/>
                    </a:cubicBezTo>
                    <a:cubicBezTo>
                      <a:pt x="3" y="22"/>
                      <a:pt x="2" y="25"/>
                      <a:pt x="1" y="29"/>
                    </a:cubicBezTo>
                    <a:cubicBezTo>
                      <a:pt x="1" y="30"/>
                      <a:pt x="1" y="32"/>
                      <a:pt x="1" y="32"/>
                    </a:cubicBezTo>
                    <a:cubicBezTo>
                      <a:pt x="0" y="35"/>
                      <a:pt x="0" y="38"/>
                      <a:pt x="0" y="40"/>
                    </a:cubicBezTo>
                    <a:cubicBezTo>
                      <a:pt x="0" y="41"/>
                      <a:pt x="1" y="44"/>
                      <a:pt x="2" y="45"/>
                    </a:cubicBezTo>
                    <a:cubicBezTo>
                      <a:pt x="2" y="45"/>
                      <a:pt x="3" y="46"/>
                      <a:pt x="3" y="46"/>
                    </a:cubicBezTo>
                    <a:cubicBezTo>
                      <a:pt x="3" y="46"/>
                      <a:pt x="3" y="47"/>
                      <a:pt x="4" y="48"/>
                    </a:cubicBezTo>
                    <a:cubicBezTo>
                      <a:pt x="4" y="49"/>
                      <a:pt x="4" y="50"/>
                      <a:pt x="5" y="51"/>
                    </a:cubicBezTo>
                    <a:cubicBezTo>
                      <a:pt x="5" y="51"/>
                      <a:pt x="6" y="53"/>
                      <a:pt x="9" y="56"/>
                    </a:cubicBezTo>
                    <a:cubicBezTo>
                      <a:pt x="9" y="56"/>
                      <a:pt x="9" y="57"/>
                      <a:pt x="10" y="58"/>
                    </a:cubicBezTo>
                    <a:cubicBezTo>
                      <a:pt x="11" y="59"/>
                      <a:pt x="14" y="61"/>
                      <a:pt x="19" y="63"/>
                    </a:cubicBezTo>
                    <a:cubicBezTo>
                      <a:pt x="21" y="63"/>
                      <a:pt x="23" y="64"/>
                      <a:pt x="23" y="64"/>
                    </a:cubicBezTo>
                    <a:cubicBezTo>
                      <a:pt x="25" y="65"/>
                      <a:pt x="34" y="65"/>
                      <a:pt x="37" y="64"/>
                    </a:cubicBezTo>
                    <a:cubicBezTo>
                      <a:pt x="40" y="64"/>
                      <a:pt x="43" y="62"/>
                      <a:pt x="44" y="62"/>
                    </a:cubicBezTo>
                    <a:cubicBezTo>
                      <a:pt x="44" y="62"/>
                      <a:pt x="45" y="61"/>
                      <a:pt x="47" y="60"/>
                    </a:cubicBezTo>
                    <a:cubicBezTo>
                      <a:pt x="48" y="59"/>
                      <a:pt x="50" y="59"/>
                      <a:pt x="50" y="58"/>
                    </a:cubicBezTo>
                    <a:cubicBezTo>
                      <a:pt x="50" y="58"/>
                      <a:pt x="50" y="58"/>
                      <a:pt x="51" y="58"/>
                    </a:cubicBezTo>
                    <a:cubicBezTo>
                      <a:pt x="52" y="57"/>
                      <a:pt x="56" y="53"/>
                      <a:pt x="57" y="51"/>
                    </a:cubicBezTo>
                    <a:cubicBezTo>
                      <a:pt x="58" y="50"/>
                      <a:pt x="59" y="48"/>
                      <a:pt x="60" y="47"/>
                    </a:cubicBezTo>
                    <a:cubicBezTo>
                      <a:pt x="60" y="45"/>
                      <a:pt x="60" y="44"/>
                      <a:pt x="61" y="44"/>
                    </a:cubicBezTo>
                    <a:cubicBezTo>
                      <a:pt x="61" y="43"/>
                      <a:pt x="62" y="39"/>
                      <a:pt x="62" y="38"/>
                    </a:cubicBezTo>
                    <a:cubicBezTo>
                      <a:pt x="62" y="37"/>
                      <a:pt x="62" y="36"/>
                      <a:pt x="62" y="36"/>
                    </a:cubicBezTo>
                    <a:cubicBezTo>
                      <a:pt x="62" y="35"/>
                      <a:pt x="62" y="34"/>
                      <a:pt x="62" y="33"/>
                    </a:cubicBezTo>
                    <a:close/>
                    <a:moveTo>
                      <a:pt x="58" y="45"/>
                    </a:moveTo>
                    <a:cubicBezTo>
                      <a:pt x="57" y="46"/>
                      <a:pt x="57" y="47"/>
                      <a:pt x="57" y="48"/>
                    </a:cubicBezTo>
                    <a:cubicBezTo>
                      <a:pt x="57" y="49"/>
                      <a:pt x="55" y="51"/>
                      <a:pt x="53" y="53"/>
                    </a:cubicBezTo>
                    <a:cubicBezTo>
                      <a:pt x="49" y="57"/>
                      <a:pt x="41" y="61"/>
                      <a:pt x="36" y="62"/>
                    </a:cubicBezTo>
                    <a:cubicBezTo>
                      <a:pt x="36" y="62"/>
                      <a:pt x="33" y="62"/>
                      <a:pt x="30" y="62"/>
                    </a:cubicBezTo>
                    <a:cubicBezTo>
                      <a:pt x="26" y="62"/>
                      <a:pt x="25" y="62"/>
                      <a:pt x="24" y="62"/>
                    </a:cubicBezTo>
                    <a:cubicBezTo>
                      <a:pt x="22" y="61"/>
                      <a:pt x="18" y="60"/>
                      <a:pt x="18" y="60"/>
                    </a:cubicBezTo>
                    <a:cubicBezTo>
                      <a:pt x="17" y="60"/>
                      <a:pt x="17" y="59"/>
                      <a:pt x="16" y="59"/>
                    </a:cubicBezTo>
                    <a:cubicBezTo>
                      <a:pt x="15" y="59"/>
                      <a:pt x="11" y="56"/>
                      <a:pt x="11" y="55"/>
                    </a:cubicBezTo>
                    <a:cubicBezTo>
                      <a:pt x="10" y="54"/>
                      <a:pt x="9" y="53"/>
                      <a:pt x="9" y="52"/>
                    </a:cubicBezTo>
                    <a:cubicBezTo>
                      <a:pt x="7" y="50"/>
                      <a:pt x="6" y="47"/>
                      <a:pt x="5" y="45"/>
                    </a:cubicBezTo>
                    <a:cubicBezTo>
                      <a:pt x="5" y="44"/>
                      <a:pt x="4" y="43"/>
                      <a:pt x="4" y="43"/>
                    </a:cubicBezTo>
                    <a:cubicBezTo>
                      <a:pt x="4" y="43"/>
                      <a:pt x="3" y="42"/>
                      <a:pt x="3" y="41"/>
                    </a:cubicBezTo>
                    <a:cubicBezTo>
                      <a:pt x="2" y="39"/>
                      <a:pt x="2" y="36"/>
                      <a:pt x="3" y="32"/>
                    </a:cubicBezTo>
                    <a:cubicBezTo>
                      <a:pt x="3" y="31"/>
                      <a:pt x="3" y="30"/>
                      <a:pt x="3" y="27"/>
                    </a:cubicBezTo>
                    <a:cubicBezTo>
                      <a:pt x="4" y="26"/>
                      <a:pt x="4" y="24"/>
                      <a:pt x="5" y="22"/>
                    </a:cubicBezTo>
                    <a:cubicBezTo>
                      <a:pt x="5" y="22"/>
                      <a:pt x="5" y="21"/>
                      <a:pt x="5" y="21"/>
                    </a:cubicBezTo>
                    <a:cubicBezTo>
                      <a:pt x="5" y="21"/>
                      <a:pt x="6" y="20"/>
                      <a:pt x="6" y="20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7" y="16"/>
                      <a:pt x="9" y="15"/>
                      <a:pt x="11" y="13"/>
                    </a:cubicBezTo>
                    <a:cubicBezTo>
                      <a:pt x="12" y="12"/>
                      <a:pt x="14" y="11"/>
                      <a:pt x="14" y="10"/>
                    </a:cubicBezTo>
                    <a:cubicBezTo>
                      <a:pt x="15" y="10"/>
                      <a:pt x="16" y="9"/>
                      <a:pt x="16" y="8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6"/>
                      <a:pt x="20" y="6"/>
                      <a:pt x="21" y="6"/>
                    </a:cubicBezTo>
                    <a:cubicBezTo>
                      <a:pt x="21" y="5"/>
                      <a:pt x="22" y="5"/>
                      <a:pt x="24" y="4"/>
                    </a:cubicBezTo>
                    <a:cubicBezTo>
                      <a:pt x="27" y="3"/>
                      <a:pt x="28" y="3"/>
                      <a:pt x="30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3" y="3"/>
                      <a:pt x="33" y="3"/>
                      <a:pt x="34" y="3"/>
                    </a:cubicBezTo>
                    <a:cubicBezTo>
                      <a:pt x="36" y="3"/>
                      <a:pt x="37" y="3"/>
                      <a:pt x="41" y="4"/>
                    </a:cubicBezTo>
                    <a:cubicBezTo>
                      <a:pt x="41" y="4"/>
                      <a:pt x="42" y="4"/>
                      <a:pt x="43" y="5"/>
                    </a:cubicBezTo>
                    <a:cubicBezTo>
                      <a:pt x="44" y="6"/>
                      <a:pt x="47" y="7"/>
                      <a:pt x="47" y="7"/>
                    </a:cubicBezTo>
                    <a:cubicBezTo>
                      <a:pt x="48" y="7"/>
                      <a:pt x="50" y="9"/>
                      <a:pt x="52" y="10"/>
                    </a:cubicBezTo>
                    <a:cubicBezTo>
                      <a:pt x="52" y="11"/>
                      <a:pt x="53" y="11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4"/>
                      <a:pt x="54" y="14"/>
                    </a:cubicBezTo>
                    <a:cubicBezTo>
                      <a:pt x="54" y="15"/>
                      <a:pt x="55" y="16"/>
                      <a:pt x="55" y="16"/>
                    </a:cubicBezTo>
                    <a:cubicBezTo>
                      <a:pt x="55" y="16"/>
                      <a:pt x="56" y="16"/>
                      <a:pt x="56" y="17"/>
                    </a:cubicBezTo>
                    <a:cubicBezTo>
                      <a:pt x="56" y="18"/>
                      <a:pt x="57" y="19"/>
                      <a:pt x="57" y="19"/>
                    </a:cubicBezTo>
                    <a:cubicBezTo>
                      <a:pt x="58" y="22"/>
                      <a:pt x="59" y="25"/>
                      <a:pt x="59" y="31"/>
                    </a:cubicBezTo>
                    <a:cubicBezTo>
                      <a:pt x="60" y="38"/>
                      <a:pt x="59" y="41"/>
                      <a:pt x="58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915"/>
              <p:cNvSpPr/>
              <p:nvPr/>
            </p:nvSpPr>
            <p:spPr bwMode="auto">
              <a:xfrm>
                <a:off x="552" y="1168"/>
                <a:ext cx="5" cy="4"/>
              </a:xfrm>
              <a:custGeom>
                <a:avLst/>
                <a:gdLst>
                  <a:gd name="T0" fmla="*/ 5 w 6"/>
                  <a:gd name="T1" fmla="*/ 3 h 4"/>
                  <a:gd name="T2" fmla="*/ 6 w 6"/>
                  <a:gd name="T3" fmla="*/ 1 h 4"/>
                  <a:gd name="T4" fmla="*/ 5 w 6"/>
                  <a:gd name="T5" fmla="*/ 0 h 4"/>
                  <a:gd name="T6" fmla="*/ 4 w 6"/>
                  <a:gd name="T7" fmla="*/ 1 h 4"/>
                  <a:gd name="T8" fmla="*/ 2 w 6"/>
                  <a:gd name="T9" fmla="*/ 2 h 4"/>
                  <a:gd name="T10" fmla="*/ 1 w 6"/>
                  <a:gd name="T11" fmla="*/ 3 h 4"/>
                  <a:gd name="T12" fmla="*/ 5 w 6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2" y="4"/>
                      <a:pt x="3" y="4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916"/>
              <p:cNvSpPr/>
              <p:nvPr/>
            </p:nvSpPr>
            <p:spPr bwMode="auto">
              <a:xfrm>
                <a:off x="522" y="1187"/>
                <a:ext cx="4" cy="4"/>
              </a:xfrm>
              <a:custGeom>
                <a:avLst/>
                <a:gdLst>
                  <a:gd name="T0" fmla="*/ 4 w 6"/>
                  <a:gd name="T1" fmla="*/ 0 h 5"/>
                  <a:gd name="T2" fmla="*/ 3 w 6"/>
                  <a:gd name="T3" fmla="*/ 0 h 5"/>
                  <a:gd name="T4" fmla="*/ 2 w 6"/>
                  <a:gd name="T5" fmla="*/ 1 h 5"/>
                  <a:gd name="T6" fmla="*/ 2 w 6"/>
                  <a:gd name="T7" fmla="*/ 2 h 5"/>
                  <a:gd name="T8" fmla="*/ 1 w 6"/>
                  <a:gd name="T9" fmla="*/ 2 h 5"/>
                  <a:gd name="T10" fmla="*/ 0 w 6"/>
                  <a:gd name="T11" fmla="*/ 3 h 5"/>
                  <a:gd name="T12" fmla="*/ 1 w 6"/>
                  <a:gd name="T13" fmla="*/ 4 h 5"/>
                  <a:gd name="T14" fmla="*/ 3 w 6"/>
                  <a:gd name="T15" fmla="*/ 4 h 5"/>
                  <a:gd name="T16" fmla="*/ 4 w 6"/>
                  <a:gd name="T17" fmla="*/ 3 h 5"/>
                  <a:gd name="T18" fmla="*/ 5 w 6"/>
                  <a:gd name="T19" fmla="*/ 1 h 5"/>
                  <a:gd name="T20" fmla="*/ 4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6" y="0"/>
                      <a:pt x="6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917"/>
              <p:cNvSpPr/>
              <p:nvPr/>
            </p:nvSpPr>
            <p:spPr bwMode="auto">
              <a:xfrm>
                <a:off x="529" y="1160"/>
                <a:ext cx="3" cy="4"/>
              </a:xfrm>
              <a:custGeom>
                <a:avLst/>
                <a:gdLst>
                  <a:gd name="T0" fmla="*/ 2 w 5"/>
                  <a:gd name="T1" fmla="*/ 4 h 5"/>
                  <a:gd name="T2" fmla="*/ 4 w 5"/>
                  <a:gd name="T3" fmla="*/ 5 h 5"/>
                  <a:gd name="T4" fmla="*/ 5 w 5"/>
                  <a:gd name="T5" fmla="*/ 5 h 5"/>
                  <a:gd name="T6" fmla="*/ 5 w 5"/>
                  <a:gd name="T7" fmla="*/ 4 h 5"/>
                  <a:gd name="T8" fmla="*/ 4 w 5"/>
                  <a:gd name="T9" fmla="*/ 3 h 5"/>
                  <a:gd name="T10" fmla="*/ 4 w 5"/>
                  <a:gd name="T11" fmla="*/ 2 h 5"/>
                  <a:gd name="T12" fmla="*/ 2 w 5"/>
                  <a:gd name="T13" fmla="*/ 0 h 5"/>
                  <a:gd name="T14" fmla="*/ 1 w 5"/>
                  <a:gd name="T15" fmla="*/ 0 h 5"/>
                  <a:gd name="T16" fmla="*/ 1 w 5"/>
                  <a:gd name="T17" fmla="*/ 0 h 5"/>
                  <a:gd name="T18" fmla="*/ 1 w 5"/>
                  <a:gd name="T19" fmla="*/ 0 h 5"/>
                  <a:gd name="T20" fmla="*/ 1 w 5"/>
                  <a:gd name="T21" fmla="*/ 2 h 5"/>
                  <a:gd name="T22" fmla="*/ 2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2" y="4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2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918"/>
              <p:cNvSpPr/>
              <p:nvPr/>
            </p:nvSpPr>
            <p:spPr bwMode="auto">
              <a:xfrm>
                <a:off x="538" y="1156"/>
                <a:ext cx="2" cy="6"/>
              </a:xfrm>
              <a:custGeom>
                <a:avLst/>
                <a:gdLst>
                  <a:gd name="T0" fmla="*/ 0 w 2"/>
                  <a:gd name="T1" fmla="*/ 5 h 8"/>
                  <a:gd name="T2" fmla="*/ 2 w 2"/>
                  <a:gd name="T3" fmla="*/ 6 h 8"/>
                  <a:gd name="T4" fmla="*/ 2 w 2"/>
                  <a:gd name="T5" fmla="*/ 1 h 8"/>
                  <a:gd name="T6" fmla="*/ 2 w 2"/>
                  <a:gd name="T7" fmla="*/ 0 h 8"/>
                  <a:gd name="T8" fmla="*/ 1 w 2"/>
                  <a:gd name="T9" fmla="*/ 0 h 8"/>
                  <a:gd name="T10" fmla="*/ 1 w 2"/>
                  <a:gd name="T11" fmla="*/ 0 h 8"/>
                  <a:gd name="T12" fmla="*/ 0 w 2"/>
                  <a:gd name="T13" fmla="*/ 1 h 8"/>
                  <a:gd name="T14" fmla="*/ 0 w 2"/>
                  <a:gd name="T15" fmla="*/ 3 h 8"/>
                  <a:gd name="T16" fmla="*/ 0 w 2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8">
                    <a:moveTo>
                      <a:pt x="0" y="5"/>
                    </a:moveTo>
                    <a:cubicBezTo>
                      <a:pt x="1" y="8"/>
                      <a:pt x="2" y="7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919"/>
              <p:cNvSpPr/>
              <p:nvPr/>
            </p:nvSpPr>
            <p:spPr bwMode="auto">
              <a:xfrm>
                <a:off x="521" y="1168"/>
                <a:ext cx="5" cy="3"/>
              </a:xfrm>
              <a:custGeom>
                <a:avLst/>
                <a:gdLst>
                  <a:gd name="T0" fmla="*/ 1 w 6"/>
                  <a:gd name="T1" fmla="*/ 2 h 4"/>
                  <a:gd name="T2" fmla="*/ 3 w 6"/>
                  <a:gd name="T3" fmla="*/ 3 h 4"/>
                  <a:gd name="T4" fmla="*/ 5 w 6"/>
                  <a:gd name="T5" fmla="*/ 3 h 4"/>
                  <a:gd name="T6" fmla="*/ 4 w 6"/>
                  <a:gd name="T7" fmla="*/ 1 h 4"/>
                  <a:gd name="T8" fmla="*/ 2 w 6"/>
                  <a:gd name="T9" fmla="*/ 1 h 4"/>
                  <a:gd name="T10" fmla="*/ 1 w 6"/>
                  <a:gd name="T11" fmla="*/ 1 h 4"/>
                  <a:gd name="T12" fmla="*/ 1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2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6" y="2"/>
                      <a:pt x="6" y="2"/>
                      <a:pt x="4" y="1"/>
                    </a:cubicBezTo>
                    <a:cubicBezTo>
                      <a:pt x="3" y="1"/>
                      <a:pt x="3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920"/>
              <p:cNvSpPr/>
              <p:nvPr/>
            </p:nvSpPr>
            <p:spPr bwMode="auto">
              <a:xfrm>
                <a:off x="537" y="1188"/>
                <a:ext cx="2" cy="9"/>
              </a:xfrm>
              <a:custGeom>
                <a:avLst/>
                <a:gdLst>
                  <a:gd name="T0" fmla="*/ 2 w 3"/>
                  <a:gd name="T1" fmla="*/ 7 h 12"/>
                  <a:gd name="T2" fmla="*/ 2 w 3"/>
                  <a:gd name="T3" fmla="*/ 3 h 12"/>
                  <a:gd name="T4" fmla="*/ 2 w 3"/>
                  <a:gd name="T5" fmla="*/ 0 h 12"/>
                  <a:gd name="T6" fmla="*/ 1 w 3"/>
                  <a:gd name="T7" fmla="*/ 0 h 12"/>
                  <a:gd name="T8" fmla="*/ 1 w 3"/>
                  <a:gd name="T9" fmla="*/ 0 h 12"/>
                  <a:gd name="T10" fmla="*/ 0 w 3"/>
                  <a:gd name="T11" fmla="*/ 2 h 12"/>
                  <a:gd name="T12" fmla="*/ 0 w 3"/>
                  <a:gd name="T13" fmla="*/ 5 h 12"/>
                  <a:gd name="T14" fmla="*/ 1 w 3"/>
                  <a:gd name="T15" fmla="*/ 9 h 12"/>
                  <a:gd name="T16" fmla="*/ 1 w 3"/>
                  <a:gd name="T17" fmla="*/ 11 h 12"/>
                  <a:gd name="T18" fmla="*/ 1 w 3"/>
                  <a:gd name="T19" fmla="*/ 12 h 12"/>
                  <a:gd name="T20" fmla="*/ 2 w 3"/>
                  <a:gd name="T21" fmla="*/ 12 h 12"/>
                  <a:gd name="T22" fmla="*/ 3 w 3"/>
                  <a:gd name="T23" fmla="*/ 10 h 12"/>
                  <a:gd name="T24" fmla="*/ 2 w 3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2">
                    <a:moveTo>
                      <a:pt x="2" y="7"/>
                    </a:moveTo>
                    <a:cubicBezTo>
                      <a:pt x="2" y="6"/>
                      <a:pt x="2" y="5"/>
                      <a:pt x="2" y="3"/>
                    </a:cubicBezTo>
                    <a:cubicBezTo>
                      <a:pt x="2" y="2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9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921"/>
              <p:cNvSpPr/>
              <p:nvPr/>
            </p:nvSpPr>
            <p:spPr bwMode="auto">
              <a:xfrm>
                <a:off x="531" y="1192"/>
                <a:ext cx="2" cy="4"/>
              </a:xfrm>
              <a:custGeom>
                <a:avLst/>
                <a:gdLst>
                  <a:gd name="T0" fmla="*/ 2 w 3"/>
                  <a:gd name="T1" fmla="*/ 1 h 5"/>
                  <a:gd name="T2" fmla="*/ 2 w 3"/>
                  <a:gd name="T3" fmla="*/ 1 h 5"/>
                  <a:gd name="T4" fmla="*/ 1 w 3"/>
                  <a:gd name="T5" fmla="*/ 1 h 5"/>
                  <a:gd name="T6" fmla="*/ 0 w 3"/>
                  <a:gd name="T7" fmla="*/ 5 h 5"/>
                  <a:gd name="T8" fmla="*/ 1 w 3"/>
                  <a:gd name="T9" fmla="*/ 5 h 5"/>
                  <a:gd name="T10" fmla="*/ 3 w 3"/>
                  <a:gd name="T11" fmla="*/ 1 h 5"/>
                  <a:gd name="T12" fmla="*/ 2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922"/>
              <p:cNvSpPr/>
              <p:nvPr/>
            </p:nvSpPr>
            <p:spPr bwMode="auto">
              <a:xfrm>
                <a:off x="529" y="1162"/>
                <a:ext cx="13" cy="22"/>
              </a:xfrm>
              <a:custGeom>
                <a:avLst/>
                <a:gdLst>
                  <a:gd name="T0" fmla="*/ 16 w 17"/>
                  <a:gd name="T1" fmla="*/ 6 h 29"/>
                  <a:gd name="T2" fmla="*/ 14 w 17"/>
                  <a:gd name="T3" fmla="*/ 5 h 29"/>
                  <a:gd name="T4" fmla="*/ 14 w 17"/>
                  <a:gd name="T5" fmla="*/ 4 h 29"/>
                  <a:gd name="T6" fmla="*/ 14 w 17"/>
                  <a:gd name="T7" fmla="*/ 2 h 29"/>
                  <a:gd name="T8" fmla="*/ 14 w 17"/>
                  <a:gd name="T9" fmla="*/ 1 h 29"/>
                  <a:gd name="T10" fmla="*/ 13 w 17"/>
                  <a:gd name="T11" fmla="*/ 0 h 29"/>
                  <a:gd name="T12" fmla="*/ 13 w 17"/>
                  <a:gd name="T13" fmla="*/ 1 h 29"/>
                  <a:gd name="T14" fmla="*/ 13 w 17"/>
                  <a:gd name="T15" fmla="*/ 2 h 29"/>
                  <a:gd name="T16" fmla="*/ 12 w 17"/>
                  <a:gd name="T17" fmla="*/ 4 h 29"/>
                  <a:gd name="T18" fmla="*/ 11 w 17"/>
                  <a:gd name="T19" fmla="*/ 6 h 29"/>
                  <a:gd name="T20" fmla="*/ 11 w 17"/>
                  <a:gd name="T21" fmla="*/ 6 h 29"/>
                  <a:gd name="T22" fmla="*/ 10 w 17"/>
                  <a:gd name="T23" fmla="*/ 9 h 29"/>
                  <a:gd name="T24" fmla="*/ 10 w 17"/>
                  <a:gd name="T25" fmla="*/ 12 h 29"/>
                  <a:gd name="T26" fmla="*/ 11 w 17"/>
                  <a:gd name="T27" fmla="*/ 14 h 29"/>
                  <a:gd name="T28" fmla="*/ 11 w 17"/>
                  <a:gd name="T29" fmla="*/ 15 h 29"/>
                  <a:gd name="T30" fmla="*/ 12 w 17"/>
                  <a:gd name="T31" fmla="*/ 17 h 29"/>
                  <a:gd name="T32" fmla="*/ 12 w 17"/>
                  <a:gd name="T33" fmla="*/ 18 h 29"/>
                  <a:gd name="T34" fmla="*/ 12 w 17"/>
                  <a:gd name="T35" fmla="*/ 19 h 29"/>
                  <a:gd name="T36" fmla="*/ 11 w 17"/>
                  <a:gd name="T37" fmla="*/ 21 h 29"/>
                  <a:gd name="T38" fmla="*/ 10 w 17"/>
                  <a:gd name="T39" fmla="*/ 22 h 29"/>
                  <a:gd name="T40" fmla="*/ 10 w 17"/>
                  <a:gd name="T41" fmla="*/ 22 h 29"/>
                  <a:gd name="T42" fmla="*/ 10 w 17"/>
                  <a:gd name="T43" fmla="*/ 22 h 29"/>
                  <a:gd name="T44" fmla="*/ 10 w 17"/>
                  <a:gd name="T45" fmla="*/ 22 h 29"/>
                  <a:gd name="T46" fmla="*/ 8 w 17"/>
                  <a:gd name="T47" fmla="*/ 22 h 29"/>
                  <a:gd name="T48" fmla="*/ 7 w 17"/>
                  <a:gd name="T49" fmla="*/ 23 h 29"/>
                  <a:gd name="T50" fmla="*/ 5 w 17"/>
                  <a:gd name="T51" fmla="*/ 23 h 29"/>
                  <a:gd name="T52" fmla="*/ 3 w 17"/>
                  <a:gd name="T53" fmla="*/ 24 h 29"/>
                  <a:gd name="T54" fmla="*/ 2 w 17"/>
                  <a:gd name="T55" fmla="*/ 25 h 29"/>
                  <a:gd name="T56" fmla="*/ 2 w 17"/>
                  <a:gd name="T57" fmla="*/ 25 h 29"/>
                  <a:gd name="T58" fmla="*/ 2 w 17"/>
                  <a:gd name="T59" fmla="*/ 26 h 29"/>
                  <a:gd name="T60" fmla="*/ 1 w 17"/>
                  <a:gd name="T61" fmla="*/ 27 h 29"/>
                  <a:gd name="T62" fmla="*/ 1 w 17"/>
                  <a:gd name="T63" fmla="*/ 27 h 29"/>
                  <a:gd name="T64" fmla="*/ 0 w 17"/>
                  <a:gd name="T65" fmla="*/ 27 h 29"/>
                  <a:gd name="T66" fmla="*/ 0 w 17"/>
                  <a:gd name="T67" fmla="*/ 28 h 29"/>
                  <a:gd name="T68" fmla="*/ 1 w 17"/>
                  <a:gd name="T69" fmla="*/ 29 h 29"/>
                  <a:gd name="T70" fmla="*/ 2 w 17"/>
                  <a:gd name="T71" fmla="*/ 28 h 29"/>
                  <a:gd name="T72" fmla="*/ 2 w 17"/>
                  <a:gd name="T73" fmla="*/ 28 h 29"/>
                  <a:gd name="T74" fmla="*/ 2 w 17"/>
                  <a:gd name="T75" fmla="*/ 28 h 29"/>
                  <a:gd name="T76" fmla="*/ 4 w 17"/>
                  <a:gd name="T77" fmla="*/ 28 h 29"/>
                  <a:gd name="T78" fmla="*/ 8 w 17"/>
                  <a:gd name="T79" fmla="*/ 27 h 29"/>
                  <a:gd name="T80" fmla="*/ 10 w 17"/>
                  <a:gd name="T81" fmla="*/ 24 h 29"/>
                  <a:gd name="T82" fmla="*/ 11 w 17"/>
                  <a:gd name="T83" fmla="*/ 24 h 29"/>
                  <a:gd name="T84" fmla="*/ 12 w 17"/>
                  <a:gd name="T85" fmla="*/ 23 h 29"/>
                  <a:gd name="T86" fmla="*/ 12 w 17"/>
                  <a:gd name="T87" fmla="*/ 24 h 29"/>
                  <a:gd name="T88" fmla="*/ 13 w 17"/>
                  <a:gd name="T89" fmla="*/ 24 h 29"/>
                  <a:gd name="T90" fmla="*/ 14 w 17"/>
                  <a:gd name="T91" fmla="*/ 23 h 29"/>
                  <a:gd name="T92" fmla="*/ 15 w 17"/>
                  <a:gd name="T93" fmla="*/ 21 h 29"/>
                  <a:gd name="T94" fmla="*/ 15 w 17"/>
                  <a:gd name="T95" fmla="*/ 19 h 29"/>
                  <a:gd name="T96" fmla="*/ 14 w 17"/>
                  <a:gd name="T97" fmla="*/ 19 h 29"/>
                  <a:gd name="T98" fmla="*/ 14 w 17"/>
                  <a:gd name="T99" fmla="*/ 18 h 29"/>
                  <a:gd name="T100" fmla="*/ 15 w 17"/>
                  <a:gd name="T101" fmla="*/ 17 h 29"/>
                  <a:gd name="T102" fmla="*/ 15 w 17"/>
                  <a:gd name="T103" fmla="*/ 16 h 29"/>
                  <a:gd name="T104" fmla="*/ 17 w 17"/>
                  <a:gd name="T105" fmla="*/ 11 h 29"/>
                  <a:gd name="T106" fmla="*/ 17 w 17"/>
                  <a:gd name="T107" fmla="*/ 9 h 29"/>
                  <a:gd name="T108" fmla="*/ 16 w 17"/>
                  <a:gd name="T10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" h="29">
                    <a:moveTo>
                      <a:pt x="16" y="6"/>
                    </a:moveTo>
                    <a:cubicBezTo>
                      <a:pt x="15" y="6"/>
                      <a:pt x="15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2" y="1"/>
                      <a:pt x="13" y="1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9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0" y="13"/>
                      <a:pt x="10" y="13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6"/>
                      <a:pt x="12" y="16"/>
                      <a:pt x="12" y="17"/>
                    </a:cubicBezTo>
                    <a:cubicBezTo>
                      <a:pt x="12" y="17"/>
                      <a:pt x="12" y="17"/>
                      <a:pt x="12" y="18"/>
                    </a:cubicBezTo>
                    <a:cubicBezTo>
                      <a:pt x="12" y="18"/>
                      <a:pt x="12" y="18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0" y="21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3"/>
                      <a:pt x="7" y="22"/>
                      <a:pt x="7" y="23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1" y="29"/>
                      <a:pt x="1" y="29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4" y="28"/>
                      <a:pt x="4" y="28"/>
                    </a:cubicBezTo>
                    <a:cubicBezTo>
                      <a:pt x="6" y="28"/>
                      <a:pt x="7" y="28"/>
                      <a:pt x="8" y="27"/>
                    </a:cubicBezTo>
                    <a:cubicBezTo>
                      <a:pt x="9" y="26"/>
                      <a:pt x="10" y="25"/>
                      <a:pt x="10" y="24"/>
                    </a:cubicBezTo>
                    <a:cubicBezTo>
                      <a:pt x="10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2" y="23"/>
                    </a:cubicBezTo>
                    <a:cubicBezTo>
                      <a:pt x="12" y="23"/>
                      <a:pt x="12" y="24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5" y="23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5" y="19"/>
                      <a:pt x="14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7"/>
                      <a:pt x="15" y="17"/>
                    </a:cubicBezTo>
                    <a:cubicBezTo>
                      <a:pt x="15" y="17"/>
                      <a:pt x="15" y="16"/>
                      <a:pt x="15" y="16"/>
                    </a:cubicBezTo>
                    <a:cubicBezTo>
                      <a:pt x="16" y="14"/>
                      <a:pt x="17" y="13"/>
                      <a:pt x="17" y="11"/>
                    </a:cubicBezTo>
                    <a:cubicBezTo>
                      <a:pt x="17" y="10"/>
                      <a:pt x="17" y="9"/>
                      <a:pt x="17" y="9"/>
                    </a:cubicBezTo>
                    <a:cubicBezTo>
                      <a:pt x="16" y="8"/>
                      <a:pt x="16" y="7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923"/>
              <p:cNvSpPr/>
              <p:nvPr/>
            </p:nvSpPr>
            <p:spPr bwMode="auto">
              <a:xfrm>
                <a:off x="1278" y="738"/>
                <a:ext cx="16" cy="22"/>
              </a:xfrm>
              <a:custGeom>
                <a:avLst/>
                <a:gdLst>
                  <a:gd name="T0" fmla="*/ 20 w 21"/>
                  <a:gd name="T1" fmla="*/ 0 h 29"/>
                  <a:gd name="T2" fmla="*/ 16 w 21"/>
                  <a:gd name="T3" fmla="*/ 3 h 29"/>
                  <a:gd name="T4" fmla="*/ 16 w 21"/>
                  <a:gd name="T5" fmla="*/ 7 h 29"/>
                  <a:gd name="T6" fmla="*/ 16 w 21"/>
                  <a:gd name="T7" fmla="*/ 11 h 29"/>
                  <a:gd name="T8" fmla="*/ 16 w 21"/>
                  <a:gd name="T9" fmla="*/ 16 h 29"/>
                  <a:gd name="T10" fmla="*/ 15 w 21"/>
                  <a:gd name="T11" fmla="*/ 20 h 29"/>
                  <a:gd name="T12" fmla="*/ 15 w 21"/>
                  <a:gd name="T13" fmla="*/ 23 h 29"/>
                  <a:gd name="T14" fmla="*/ 14 w 21"/>
                  <a:gd name="T15" fmla="*/ 21 h 29"/>
                  <a:gd name="T16" fmla="*/ 10 w 21"/>
                  <a:gd name="T17" fmla="*/ 14 h 29"/>
                  <a:gd name="T18" fmla="*/ 6 w 21"/>
                  <a:gd name="T19" fmla="*/ 7 h 29"/>
                  <a:gd name="T20" fmla="*/ 1 w 21"/>
                  <a:gd name="T21" fmla="*/ 3 h 29"/>
                  <a:gd name="T22" fmla="*/ 1 w 21"/>
                  <a:gd name="T23" fmla="*/ 5 h 29"/>
                  <a:gd name="T24" fmla="*/ 1 w 21"/>
                  <a:gd name="T25" fmla="*/ 5 h 29"/>
                  <a:gd name="T26" fmla="*/ 5 w 21"/>
                  <a:gd name="T27" fmla="*/ 12 h 29"/>
                  <a:gd name="T28" fmla="*/ 9 w 21"/>
                  <a:gd name="T29" fmla="*/ 19 h 29"/>
                  <a:gd name="T30" fmla="*/ 12 w 21"/>
                  <a:gd name="T31" fmla="*/ 24 h 29"/>
                  <a:gd name="T32" fmla="*/ 15 w 21"/>
                  <a:gd name="T33" fmla="*/ 28 h 29"/>
                  <a:gd name="T34" fmla="*/ 17 w 21"/>
                  <a:gd name="T35" fmla="*/ 27 h 29"/>
                  <a:gd name="T36" fmla="*/ 18 w 21"/>
                  <a:gd name="T37" fmla="*/ 22 h 29"/>
                  <a:gd name="T38" fmla="*/ 19 w 21"/>
                  <a:gd name="T39" fmla="*/ 16 h 29"/>
                  <a:gd name="T40" fmla="*/ 20 w 21"/>
                  <a:gd name="T41" fmla="*/ 8 h 29"/>
                  <a:gd name="T42" fmla="*/ 20 w 21"/>
                  <a:gd name="T43" fmla="*/ 4 h 29"/>
                  <a:gd name="T44" fmla="*/ 20 w 21"/>
                  <a:gd name="T45" fmla="*/ 3 h 29"/>
                  <a:gd name="T46" fmla="*/ 20 w 21"/>
                  <a:gd name="T47" fmla="*/ 3 h 29"/>
                  <a:gd name="T48" fmla="*/ 20 w 21"/>
                  <a:gd name="T49" fmla="*/ 3 h 29"/>
                  <a:gd name="T50" fmla="*/ 20 w 21"/>
                  <a:gd name="T5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29">
                    <a:moveTo>
                      <a:pt x="20" y="0"/>
                    </a:moveTo>
                    <a:cubicBezTo>
                      <a:pt x="17" y="0"/>
                      <a:pt x="16" y="1"/>
                      <a:pt x="16" y="3"/>
                    </a:cubicBezTo>
                    <a:cubicBezTo>
                      <a:pt x="16" y="4"/>
                      <a:pt x="16" y="6"/>
                      <a:pt x="16" y="7"/>
                    </a:cubicBezTo>
                    <a:cubicBezTo>
                      <a:pt x="16" y="8"/>
                      <a:pt x="16" y="9"/>
                      <a:pt x="16" y="11"/>
                    </a:cubicBezTo>
                    <a:cubicBezTo>
                      <a:pt x="16" y="12"/>
                      <a:pt x="16" y="14"/>
                      <a:pt x="16" y="16"/>
                    </a:cubicBezTo>
                    <a:cubicBezTo>
                      <a:pt x="16" y="17"/>
                      <a:pt x="16" y="19"/>
                      <a:pt x="15" y="20"/>
                    </a:cubicBezTo>
                    <a:cubicBezTo>
                      <a:pt x="15" y="21"/>
                      <a:pt x="15" y="22"/>
                      <a:pt x="15" y="23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3" y="19"/>
                      <a:pt x="11" y="16"/>
                      <a:pt x="10" y="14"/>
                    </a:cubicBezTo>
                    <a:cubicBezTo>
                      <a:pt x="9" y="12"/>
                      <a:pt x="8" y="9"/>
                      <a:pt x="6" y="7"/>
                    </a:cubicBezTo>
                    <a:cubicBezTo>
                      <a:pt x="5" y="5"/>
                      <a:pt x="4" y="3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7"/>
                      <a:pt x="4" y="10"/>
                      <a:pt x="5" y="12"/>
                    </a:cubicBezTo>
                    <a:cubicBezTo>
                      <a:pt x="7" y="14"/>
                      <a:pt x="8" y="16"/>
                      <a:pt x="9" y="19"/>
                    </a:cubicBezTo>
                    <a:cubicBezTo>
                      <a:pt x="10" y="20"/>
                      <a:pt x="11" y="22"/>
                      <a:pt x="12" y="24"/>
                    </a:cubicBezTo>
                    <a:cubicBezTo>
                      <a:pt x="12" y="26"/>
                      <a:pt x="13" y="28"/>
                      <a:pt x="15" y="28"/>
                    </a:cubicBezTo>
                    <a:cubicBezTo>
                      <a:pt x="16" y="29"/>
                      <a:pt x="17" y="28"/>
                      <a:pt x="17" y="27"/>
                    </a:cubicBezTo>
                    <a:cubicBezTo>
                      <a:pt x="18" y="26"/>
                      <a:pt x="18" y="24"/>
                      <a:pt x="18" y="22"/>
                    </a:cubicBezTo>
                    <a:cubicBezTo>
                      <a:pt x="19" y="20"/>
                      <a:pt x="19" y="18"/>
                      <a:pt x="19" y="16"/>
                    </a:cubicBezTo>
                    <a:cubicBezTo>
                      <a:pt x="19" y="13"/>
                      <a:pt x="20" y="10"/>
                      <a:pt x="20" y="8"/>
                    </a:cubicBezTo>
                    <a:cubicBezTo>
                      <a:pt x="20" y="7"/>
                      <a:pt x="20" y="6"/>
                      <a:pt x="20" y="4"/>
                    </a:cubicBezTo>
                    <a:cubicBezTo>
                      <a:pt x="20" y="4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924"/>
              <p:cNvSpPr/>
              <p:nvPr/>
            </p:nvSpPr>
            <p:spPr bwMode="auto">
              <a:xfrm>
                <a:off x="1298" y="745"/>
                <a:ext cx="9" cy="4"/>
              </a:xfrm>
              <a:custGeom>
                <a:avLst/>
                <a:gdLst>
                  <a:gd name="T0" fmla="*/ 11 w 12"/>
                  <a:gd name="T1" fmla="*/ 2 h 5"/>
                  <a:gd name="T2" fmla="*/ 7 w 12"/>
                  <a:gd name="T3" fmla="*/ 0 h 5"/>
                  <a:gd name="T4" fmla="*/ 5 w 12"/>
                  <a:gd name="T5" fmla="*/ 0 h 5"/>
                  <a:gd name="T6" fmla="*/ 1 w 12"/>
                  <a:gd name="T7" fmla="*/ 1 h 5"/>
                  <a:gd name="T8" fmla="*/ 0 w 12"/>
                  <a:gd name="T9" fmla="*/ 3 h 5"/>
                  <a:gd name="T10" fmla="*/ 4 w 12"/>
                  <a:gd name="T11" fmla="*/ 4 h 5"/>
                  <a:gd name="T12" fmla="*/ 7 w 12"/>
                  <a:gd name="T13" fmla="*/ 3 h 5"/>
                  <a:gd name="T14" fmla="*/ 8 w 12"/>
                  <a:gd name="T15" fmla="*/ 3 h 5"/>
                  <a:gd name="T16" fmla="*/ 9 w 12"/>
                  <a:gd name="T17" fmla="*/ 3 h 5"/>
                  <a:gd name="T18" fmla="*/ 9 w 12"/>
                  <a:gd name="T19" fmla="*/ 3 h 5"/>
                  <a:gd name="T20" fmla="*/ 11 w 12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11" y="2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5"/>
                      <a:pt x="3" y="4"/>
                      <a:pt x="4" y="4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2" y="3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925"/>
              <p:cNvSpPr/>
              <p:nvPr/>
            </p:nvSpPr>
            <p:spPr bwMode="auto">
              <a:xfrm>
                <a:off x="1296" y="741"/>
                <a:ext cx="8" cy="3"/>
              </a:xfrm>
              <a:custGeom>
                <a:avLst/>
                <a:gdLst>
                  <a:gd name="T0" fmla="*/ 11 w 11"/>
                  <a:gd name="T1" fmla="*/ 3 h 5"/>
                  <a:gd name="T2" fmla="*/ 10 w 11"/>
                  <a:gd name="T3" fmla="*/ 2 h 5"/>
                  <a:gd name="T4" fmla="*/ 7 w 11"/>
                  <a:gd name="T5" fmla="*/ 1 h 5"/>
                  <a:gd name="T6" fmla="*/ 1 w 11"/>
                  <a:gd name="T7" fmla="*/ 2 h 5"/>
                  <a:gd name="T8" fmla="*/ 1 w 11"/>
                  <a:gd name="T9" fmla="*/ 4 h 5"/>
                  <a:gd name="T10" fmla="*/ 6 w 11"/>
                  <a:gd name="T11" fmla="*/ 4 h 5"/>
                  <a:gd name="T12" fmla="*/ 8 w 11"/>
                  <a:gd name="T13" fmla="*/ 4 h 5"/>
                  <a:gd name="T14" fmla="*/ 9 w 11"/>
                  <a:gd name="T15" fmla="*/ 4 h 5"/>
                  <a:gd name="T16" fmla="*/ 9 w 11"/>
                  <a:gd name="T17" fmla="*/ 5 h 5"/>
                  <a:gd name="T18" fmla="*/ 9 w 11"/>
                  <a:gd name="T19" fmla="*/ 4 h 5"/>
                  <a:gd name="T20" fmla="*/ 9 w 11"/>
                  <a:gd name="T21" fmla="*/ 5 h 5"/>
                  <a:gd name="T22" fmla="*/ 9 w 11"/>
                  <a:gd name="T23" fmla="*/ 5 h 5"/>
                  <a:gd name="T24" fmla="*/ 11 w 11"/>
                  <a:gd name="T25" fmla="*/ 4 h 5"/>
                  <a:gd name="T26" fmla="*/ 11 w 11"/>
                  <a:gd name="T27" fmla="*/ 4 h 5"/>
                  <a:gd name="T28" fmla="*/ 11 w 11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3"/>
                      <a:pt x="11" y="2"/>
                      <a:pt x="10" y="2"/>
                    </a:cubicBezTo>
                    <a:cubicBezTo>
                      <a:pt x="10" y="2"/>
                      <a:pt x="8" y="1"/>
                      <a:pt x="7" y="1"/>
                    </a:cubicBezTo>
                    <a:cubicBezTo>
                      <a:pt x="6" y="1"/>
                      <a:pt x="2" y="0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10" y="5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926"/>
              <p:cNvSpPr/>
              <p:nvPr/>
            </p:nvSpPr>
            <p:spPr bwMode="auto">
              <a:xfrm>
                <a:off x="1303" y="7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927"/>
              <p:cNvSpPr>
                <a:spLocks noEditPoints="1"/>
              </p:cNvSpPr>
              <p:nvPr/>
            </p:nvSpPr>
            <p:spPr bwMode="auto">
              <a:xfrm>
                <a:off x="1311" y="737"/>
                <a:ext cx="17" cy="12"/>
              </a:xfrm>
              <a:custGeom>
                <a:avLst/>
                <a:gdLst>
                  <a:gd name="T0" fmla="*/ 20 w 22"/>
                  <a:gd name="T1" fmla="*/ 11 h 16"/>
                  <a:gd name="T2" fmla="*/ 15 w 22"/>
                  <a:gd name="T3" fmla="*/ 4 h 16"/>
                  <a:gd name="T4" fmla="*/ 15 w 22"/>
                  <a:gd name="T5" fmla="*/ 4 h 16"/>
                  <a:gd name="T6" fmla="*/ 9 w 22"/>
                  <a:gd name="T7" fmla="*/ 1 h 16"/>
                  <a:gd name="T8" fmla="*/ 1 w 22"/>
                  <a:gd name="T9" fmla="*/ 7 h 16"/>
                  <a:gd name="T10" fmla="*/ 2 w 22"/>
                  <a:gd name="T11" fmla="*/ 13 h 16"/>
                  <a:gd name="T12" fmla="*/ 6 w 22"/>
                  <a:gd name="T13" fmla="*/ 15 h 16"/>
                  <a:gd name="T14" fmla="*/ 14 w 22"/>
                  <a:gd name="T15" fmla="*/ 9 h 16"/>
                  <a:gd name="T16" fmla="*/ 15 w 22"/>
                  <a:gd name="T17" fmla="*/ 10 h 16"/>
                  <a:gd name="T18" fmla="*/ 17 w 22"/>
                  <a:gd name="T19" fmla="*/ 13 h 16"/>
                  <a:gd name="T20" fmla="*/ 22 w 22"/>
                  <a:gd name="T21" fmla="*/ 13 h 16"/>
                  <a:gd name="T22" fmla="*/ 20 w 22"/>
                  <a:gd name="T23" fmla="*/ 11 h 16"/>
                  <a:gd name="T24" fmla="*/ 7 w 22"/>
                  <a:gd name="T25" fmla="*/ 12 h 16"/>
                  <a:gd name="T26" fmla="*/ 4 w 22"/>
                  <a:gd name="T27" fmla="*/ 11 h 16"/>
                  <a:gd name="T28" fmla="*/ 4 w 22"/>
                  <a:gd name="T29" fmla="*/ 8 h 16"/>
                  <a:gd name="T30" fmla="*/ 8 w 22"/>
                  <a:gd name="T31" fmla="*/ 3 h 16"/>
                  <a:gd name="T32" fmla="*/ 12 w 22"/>
                  <a:gd name="T33" fmla="*/ 5 h 16"/>
                  <a:gd name="T34" fmla="*/ 12 w 22"/>
                  <a:gd name="T35" fmla="*/ 6 h 16"/>
                  <a:gd name="T36" fmla="*/ 7 w 22"/>
                  <a:gd name="T3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6">
                    <a:moveTo>
                      <a:pt x="20" y="11"/>
                    </a:moveTo>
                    <a:cubicBezTo>
                      <a:pt x="19" y="12"/>
                      <a:pt x="16" y="5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2"/>
                      <a:pt x="12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1" y="9"/>
                      <a:pt x="0" y="11"/>
                      <a:pt x="2" y="13"/>
                    </a:cubicBezTo>
                    <a:cubicBezTo>
                      <a:pt x="3" y="14"/>
                      <a:pt x="4" y="15"/>
                      <a:pt x="6" y="15"/>
                    </a:cubicBezTo>
                    <a:cubicBezTo>
                      <a:pt x="9" y="15"/>
                      <a:pt x="13" y="12"/>
                      <a:pt x="14" y="9"/>
                    </a:cubicBezTo>
                    <a:cubicBezTo>
                      <a:pt x="14" y="9"/>
                      <a:pt x="15" y="10"/>
                      <a:pt x="15" y="10"/>
                    </a:cubicBezTo>
                    <a:cubicBezTo>
                      <a:pt x="16" y="11"/>
                      <a:pt x="16" y="12"/>
                      <a:pt x="17" y="13"/>
                    </a:cubicBezTo>
                    <a:cubicBezTo>
                      <a:pt x="18" y="14"/>
                      <a:pt x="21" y="16"/>
                      <a:pt x="22" y="13"/>
                    </a:cubicBezTo>
                    <a:cubicBezTo>
                      <a:pt x="22" y="12"/>
                      <a:pt x="21" y="11"/>
                      <a:pt x="20" y="11"/>
                    </a:cubicBezTo>
                    <a:close/>
                    <a:moveTo>
                      <a:pt x="7" y="12"/>
                    </a:moveTo>
                    <a:cubicBezTo>
                      <a:pt x="6" y="12"/>
                      <a:pt x="5" y="12"/>
                      <a:pt x="4" y="11"/>
                    </a:cubicBezTo>
                    <a:cubicBezTo>
                      <a:pt x="3" y="11"/>
                      <a:pt x="4" y="9"/>
                      <a:pt x="4" y="8"/>
                    </a:cubicBezTo>
                    <a:cubicBezTo>
                      <a:pt x="4" y="5"/>
                      <a:pt x="6" y="3"/>
                      <a:pt x="8" y="3"/>
                    </a:cubicBezTo>
                    <a:cubicBezTo>
                      <a:pt x="9" y="3"/>
                      <a:pt x="13" y="4"/>
                      <a:pt x="12" y="5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1" y="8"/>
                      <a:pt x="9" y="11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928"/>
              <p:cNvSpPr/>
              <p:nvPr/>
            </p:nvSpPr>
            <p:spPr bwMode="auto">
              <a:xfrm>
                <a:off x="1323" y="725"/>
                <a:ext cx="12" cy="13"/>
              </a:xfrm>
              <a:custGeom>
                <a:avLst/>
                <a:gdLst>
                  <a:gd name="T0" fmla="*/ 15 w 15"/>
                  <a:gd name="T1" fmla="*/ 9 h 16"/>
                  <a:gd name="T2" fmla="*/ 9 w 15"/>
                  <a:gd name="T3" fmla="*/ 10 h 16"/>
                  <a:gd name="T4" fmla="*/ 6 w 15"/>
                  <a:gd name="T5" fmla="*/ 11 h 16"/>
                  <a:gd name="T6" fmla="*/ 6 w 15"/>
                  <a:gd name="T7" fmla="*/ 11 h 16"/>
                  <a:gd name="T8" fmla="*/ 7 w 15"/>
                  <a:gd name="T9" fmla="*/ 10 h 16"/>
                  <a:gd name="T10" fmla="*/ 7 w 15"/>
                  <a:gd name="T11" fmla="*/ 7 h 16"/>
                  <a:gd name="T12" fmla="*/ 6 w 15"/>
                  <a:gd name="T13" fmla="*/ 1 h 16"/>
                  <a:gd name="T14" fmla="*/ 1 w 15"/>
                  <a:gd name="T15" fmla="*/ 1 h 16"/>
                  <a:gd name="T16" fmla="*/ 0 w 15"/>
                  <a:gd name="T17" fmla="*/ 7 h 16"/>
                  <a:gd name="T18" fmla="*/ 2 w 15"/>
                  <a:gd name="T19" fmla="*/ 7 h 16"/>
                  <a:gd name="T20" fmla="*/ 3 w 15"/>
                  <a:gd name="T21" fmla="*/ 4 h 16"/>
                  <a:gd name="T22" fmla="*/ 5 w 15"/>
                  <a:gd name="T23" fmla="*/ 5 h 16"/>
                  <a:gd name="T24" fmla="*/ 2 w 15"/>
                  <a:gd name="T25" fmla="*/ 14 h 16"/>
                  <a:gd name="T26" fmla="*/ 3 w 15"/>
                  <a:gd name="T27" fmla="*/ 16 h 16"/>
                  <a:gd name="T28" fmla="*/ 6 w 15"/>
                  <a:gd name="T29" fmla="*/ 16 h 16"/>
                  <a:gd name="T30" fmla="*/ 9 w 15"/>
                  <a:gd name="T31" fmla="*/ 14 h 16"/>
                  <a:gd name="T32" fmla="*/ 12 w 15"/>
                  <a:gd name="T33" fmla="*/ 12 h 16"/>
                  <a:gd name="T34" fmla="*/ 15 w 15"/>
                  <a:gd name="T35" fmla="*/ 11 h 16"/>
                  <a:gd name="T36" fmla="*/ 15 w 15"/>
                  <a:gd name="T3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6">
                    <a:moveTo>
                      <a:pt x="15" y="9"/>
                    </a:moveTo>
                    <a:cubicBezTo>
                      <a:pt x="13" y="8"/>
                      <a:pt x="11" y="9"/>
                      <a:pt x="9" y="10"/>
                    </a:cubicBezTo>
                    <a:cubicBezTo>
                      <a:pt x="8" y="10"/>
                      <a:pt x="7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7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8" y="5"/>
                      <a:pt x="8" y="3"/>
                      <a:pt x="6" y="1"/>
                    </a:cubicBezTo>
                    <a:cubicBezTo>
                      <a:pt x="5" y="0"/>
                      <a:pt x="2" y="0"/>
                      <a:pt x="1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9"/>
                      <a:pt x="2" y="9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4" y="2"/>
                      <a:pt x="4" y="4"/>
                      <a:pt x="5" y="5"/>
                    </a:cubicBezTo>
                    <a:cubicBezTo>
                      <a:pt x="5" y="8"/>
                      <a:pt x="3" y="11"/>
                      <a:pt x="2" y="14"/>
                    </a:cubicBezTo>
                    <a:cubicBezTo>
                      <a:pt x="2" y="15"/>
                      <a:pt x="2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6" y="15"/>
                      <a:pt x="8" y="14"/>
                      <a:pt x="9" y="14"/>
                    </a:cubicBezTo>
                    <a:cubicBezTo>
                      <a:pt x="10" y="13"/>
                      <a:pt x="11" y="13"/>
                      <a:pt x="12" y="12"/>
                    </a:cubicBezTo>
                    <a:cubicBezTo>
                      <a:pt x="13" y="12"/>
                      <a:pt x="14" y="12"/>
                      <a:pt x="15" y="11"/>
                    </a:cubicBezTo>
                    <a:cubicBezTo>
                      <a:pt x="15" y="10"/>
                      <a:pt x="15" y="10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929"/>
              <p:cNvSpPr>
                <a:spLocks noEditPoints="1"/>
              </p:cNvSpPr>
              <p:nvPr/>
            </p:nvSpPr>
            <p:spPr bwMode="auto">
              <a:xfrm>
                <a:off x="1293" y="753"/>
                <a:ext cx="12" cy="17"/>
              </a:xfrm>
              <a:custGeom>
                <a:avLst/>
                <a:gdLst>
                  <a:gd name="T0" fmla="*/ 15 w 16"/>
                  <a:gd name="T1" fmla="*/ 10 h 23"/>
                  <a:gd name="T2" fmla="*/ 14 w 16"/>
                  <a:gd name="T3" fmla="*/ 4 h 23"/>
                  <a:gd name="T4" fmla="*/ 12 w 16"/>
                  <a:gd name="T5" fmla="*/ 1 h 23"/>
                  <a:gd name="T6" fmla="*/ 8 w 16"/>
                  <a:gd name="T7" fmla="*/ 1 h 23"/>
                  <a:gd name="T8" fmla="*/ 5 w 16"/>
                  <a:gd name="T9" fmla="*/ 2 h 23"/>
                  <a:gd name="T10" fmla="*/ 2 w 16"/>
                  <a:gd name="T11" fmla="*/ 3 h 23"/>
                  <a:gd name="T12" fmla="*/ 2 w 16"/>
                  <a:gd name="T13" fmla="*/ 4 h 23"/>
                  <a:gd name="T14" fmla="*/ 1 w 16"/>
                  <a:gd name="T15" fmla="*/ 4 h 23"/>
                  <a:gd name="T16" fmla="*/ 1 w 16"/>
                  <a:gd name="T17" fmla="*/ 10 h 23"/>
                  <a:gd name="T18" fmla="*/ 2 w 16"/>
                  <a:gd name="T19" fmla="*/ 14 h 23"/>
                  <a:gd name="T20" fmla="*/ 3 w 16"/>
                  <a:gd name="T21" fmla="*/ 18 h 23"/>
                  <a:gd name="T22" fmla="*/ 4 w 16"/>
                  <a:gd name="T23" fmla="*/ 19 h 23"/>
                  <a:gd name="T24" fmla="*/ 3 w 16"/>
                  <a:gd name="T25" fmla="*/ 19 h 23"/>
                  <a:gd name="T26" fmla="*/ 3 w 16"/>
                  <a:gd name="T27" fmla="*/ 21 h 23"/>
                  <a:gd name="T28" fmla="*/ 13 w 16"/>
                  <a:gd name="T29" fmla="*/ 17 h 23"/>
                  <a:gd name="T30" fmla="*/ 15 w 16"/>
                  <a:gd name="T31" fmla="*/ 14 h 23"/>
                  <a:gd name="T32" fmla="*/ 15 w 16"/>
                  <a:gd name="T33" fmla="*/ 10 h 23"/>
                  <a:gd name="T34" fmla="*/ 12 w 16"/>
                  <a:gd name="T35" fmla="*/ 13 h 23"/>
                  <a:gd name="T36" fmla="*/ 10 w 16"/>
                  <a:gd name="T37" fmla="*/ 14 h 23"/>
                  <a:gd name="T38" fmla="*/ 7 w 16"/>
                  <a:gd name="T39" fmla="*/ 17 h 23"/>
                  <a:gd name="T40" fmla="*/ 6 w 16"/>
                  <a:gd name="T41" fmla="*/ 18 h 23"/>
                  <a:gd name="T42" fmla="*/ 5 w 16"/>
                  <a:gd name="T43" fmla="*/ 11 h 23"/>
                  <a:gd name="T44" fmla="*/ 4 w 16"/>
                  <a:gd name="T45" fmla="*/ 7 h 23"/>
                  <a:gd name="T46" fmla="*/ 4 w 16"/>
                  <a:gd name="T47" fmla="*/ 6 h 23"/>
                  <a:gd name="T48" fmla="*/ 9 w 16"/>
                  <a:gd name="T49" fmla="*/ 4 h 23"/>
                  <a:gd name="T50" fmla="*/ 11 w 16"/>
                  <a:gd name="T51" fmla="*/ 6 h 23"/>
                  <a:gd name="T52" fmla="*/ 12 w 16"/>
                  <a:gd name="T53" fmla="*/ 10 h 23"/>
                  <a:gd name="T54" fmla="*/ 12 w 16"/>
                  <a:gd name="T5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5" y="10"/>
                    </a:moveTo>
                    <a:cubicBezTo>
                      <a:pt x="15" y="8"/>
                      <a:pt x="14" y="6"/>
                      <a:pt x="14" y="4"/>
                    </a:cubicBezTo>
                    <a:cubicBezTo>
                      <a:pt x="14" y="3"/>
                      <a:pt x="13" y="2"/>
                      <a:pt x="12" y="1"/>
                    </a:cubicBezTo>
                    <a:cubicBezTo>
                      <a:pt x="11" y="0"/>
                      <a:pt x="9" y="0"/>
                      <a:pt x="8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6"/>
                      <a:pt x="1" y="8"/>
                      <a:pt x="1" y="10"/>
                    </a:cubicBezTo>
                    <a:cubicBezTo>
                      <a:pt x="2" y="12"/>
                      <a:pt x="2" y="13"/>
                      <a:pt x="2" y="14"/>
                    </a:cubicBezTo>
                    <a:cubicBezTo>
                      <a:pt x="2" y="16"/>
                      <a:pt x="2" y="17"/>
                      <a:pt x="3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1"/>
                    </a:cubicBezTo>
                    <a:cubicBezTo>
                      <a:pt x="7" y="23"/>
                      <a:pt x="10" y="19"/>
                      <a:pt x="13" y="17"/>
                    </a:cubicBezTo>
                    <a:cubicBezTo>
                      <a:pt x="14" y="16"/>
                      <a:pt x="15" y="16"/>
                      <a:pt x="15" y="14"/>
                    </a:cubicBezTo>
                    <a:cubicBezTo>
                      <a:pt x="16" y="13"/>
                      <a:pt x="15" y="11"/>
                      <a:pt x="15" y="10"/>
                    </a:cubicBezTo>
                    <a:close/>
                    <a:moveTo>
                      <a:pt x="12" y="13"/>
                    </a:moveTo>
                    <a:cubicBezTo>
                      <a:pt x="12" y="13"/>
                      <a:pt x="11" y="14"/>
                      <a:pt x="10" y="14"/>
                    </a:cubicBezTo>
                    <a:cubicBezTo>
                      <a:pt x="9" y="15"/>
                      <a:pt x="8" y="16"/>
                      <a:pt x="7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6"/>
                      <a:pt x="5" y="13"/>
                      <a:pt x="5" y="11"/>
                    </a:cubicBezTo>
                    <a:cubicBezTo>
                      <a:pt x="5" y="10"/>
                      <a:pt x="5" y="8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4"/>
                      <a:pt x="9" y="4"/>
                    </a:cubicBezTo>
                    <a:cubicBezTo>
                      <a:pt x="11" y="3"/>
                      <a:pt x="11" y="5"/>
                      <a:pt x="11" y="6"/>
                    </a:cubicBezTo>
                    <a:cubicBezTo>
                      <a:pt x="12" y="7"/>
                      <a:pt x="12" y="9"/>
                      <a:pt x="12" y="10"/>
                    </a:cubicBezTo>
                    <a:cubicBezTo>
                      <a:pt x="12" y="11"/>
                      <a:pt x="12" y="12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930"/>
              <p:cNvSpPr/>
              <p:nvPr/>
            </p:nvSpPr>
            <p:spPr bwMode="auto">
              <a:xfrm>
                <a:off x="1118" y="818"/>
                <a:ext cx="20" cy="48"/>
              </a:xfrm>
              <a:custGeom>
                <a:avLst/>
                <a:gdLst>
                  <a:gd name="T0" fmla="*/ 26 w 26"/>
                  <a:gd name="T1" fmla="*/ 3 h 63"/>
                  <a:gd name="T2" fmla="*/ 26 w 26"/>
                  <a:gd name="T3" fmla="*/ 3 h 63"/>
                  <a:gd name="T4" fmla="*/ 22 w 26"/>
                  <a:gd name="T5" fmla="*/ 2 h 63"/>
                  <a:gd name="T6" fmla="*/ 20 w 26"/>
                  <a:gd name="T7" fmla="*/ 7 h 63"/>
                  <a:gd name="T8" fmla="*/ 18 w 26"/>
                  <a:gd name="T9" fmla="*/ 15 h 63"/>
                  <a:gd name="T10" fmla="*/ 14 w 26"/>
                  <a:gd name="T11" fmla="*/ 31 h 63"/>
                  <a:gd name="T12" fmla="*/ 11 w 26"/>
                  <a:gd name="T13" fmla="*/ 47 h 63"/>
                  <a:gd name="T14" fmla="*/ 9 w 26"/>
                  <a:gd name="T15" fmla="*/ 37 h 63"/>
                  <a:gd name="T16" fmla="*/ 3 w 26"/>
                  <a:gd name="T17" fmla="*/ 14 h 63"/>
                  <a:gd name="T18" fmla="*/ 0 w 26"/>
                  <a:gd name="T19" fmla="*/ 15 h 63"/>
                  <a:gd name="T20" fmla="*/ 2 w 26"/>
                  <a:gd name="T21" fmla="*/ 26 h 63"/>
                  <a:gd name="T22" fmla="*/ 5 w 26"/>
                  <a:gd name="T23" fmla="*/ 39 h 63"/>
                  <a:gd name="T24" fmla="*/ 7 w 26"/>
                  <a:gd name="T25" fmla="*/ 51 h 63"/>
                  <a:gd name="T26" fmla="*/ 10 w 26"/>
                  <a:gd name="T27" fmla="*/ 61 h 63"/>
                  <a:gd name="T28" fmla="*/ 14 w 26"/>
                  <a:gd name="T29" fmla="*/ 61 h 63"/>
                  <a:gd name="T30" fmla="*/ 16 w 26"/>
                  <a:gd name="T31" fmla="*/ 51 h 63"/>
                  <a:gd name="T32" fmla="*/ 19 w 26"/>
                  <a:gd name="T33" fmla="*/ 35 h 63"/>
                  <a:gd name="T34" fmla="*/ 22 w 26"/>
                  <a:gd name="T35" fmla="*/ 18 h 63"/>
                  <a:gd name="T36" fmla="*/ 24 w 26"/>
                  <a:gd name="T37" fmla="*/ 10 h 63"/>
                  <a:gd name="T38" fmla="*/ 26 w 26"/>
                  <a:gd name="T39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63">
                    <a:moveTo>
                      <a:pt x="26" y="3"/>
                    </a:moveTo>
                    <a:cubicBezTo>
                      <a:pt x="26" y="3"/>
                      <a:pt x="26" y="3"/>
                      <a:pt x="26" y="3"/>
                    </a:cubicBezTo>
                    <a:cubicBezTo>
                      <a:pt x="26" y="1"/>
                      <a:pt x="23" y="0"/>
                      <a:pt x="22" y="2"/>
                    </a:cubicBezTo>
                    <a:cubicBezTo>
                      <a:pt x="21" y="4"/>
                      <a:pt x="21" y="5"/>
                      <a:pt x="20" y="7"/>
                    </a:cubicBezTo>
                    <a:cubicBezTo>
                      <a:pt x="19" y="10"/>
                      <a:pt x="19" y="13"/>
                      <a:pt x="18" y="15"/>
                    </a:cubicBezTo>
                    <a:cubicBezTo>
                      <a:pt x="16" y="21"/>
                      <a:pt x="15" y="26"/>
                      <a:pt x="14" y="31"/>
                    </a:cubicBezTo>
                    <a:cubicBezTo>
                      <a:pt x="13" y="37"/>
                      <a:pt x="12" y="42"/>
                      <a:pt x="11" y="47"/>
                    </a:cubicBezTo>
                    <a:cubicBezTo>
                      <a:pt x="10" y="43"/>
                      <a:pt x="10" y="40"/>
                      <a:pt x="9" y="37"/>
                    </a:cubicBezTo>
                    <a:cubicBezTo>
                      <a:pt x="8" y="29"/>
                      <a:pt x="5" y="22"/>
                      <a:pt x="3" y="14"/>
                    </a:cubicBezTo>
                    <a:cubicBezTo>
                      <a:pt x="3" y="12"/>
                      <a:pt x="0" y="13"/>
                      <a:pt x="0" y="15"/>
                    </a:cubicBezTo>
                    <a:cubicBezTo>
                      <a:pt x="0" y="19"/>
                      <a:pt x="1" y="22"/>
                      <a:pt x="2" y="26"/>
                    </a:cubicBezTo>
                    <a:cubicBezTo>
                      <a:pt x="3" y="30"/>
                      <a:pt x="4" y="35"/>
                      <a:pt x="5" y="39"/>
                    </a:cubicBezTo>
                    <a:cubicBezTo>
                      <a:pt x="5" y="43"/>
                      <a:pt x="6" y="47"/>
                      <a:pt x="7" y="51"/>
                    </a:cubicBezTo>
                    <a:cubicBezTo>
                      <a:pt x="7" y="55"/>
                      <a:pt x="8" y="58"/>
                      <a:pt x="10" y="61"/>
                    </a:cubicBezTo>
                    <a:cubicBezTo>
                      <a:pt x="11" y="63"/>
                      <a:pt x="13" y="62"/>
                      <a:pt x="14" y="61"/>
                    </a:cubicBezTo>
                    <a:cubicBezTo>
                      <a:pt x="15" y="58"/>
                      <a:pt x="15" y="54"/>
                      <a:pt x="16" y="51"/>
                    </a:cubicBezTo>
                    <a:cubicBezTo>
                      <a:pt x="16" y="45"/>
                      <a:pt x="18" y="40"/>
                      <a:pt x="19" y="35"/>
                    </a:cubicBezTo>
                    <a:cubicBezTo>
                      <a:pt x="20" y="29"/>
                      <a:pt x="21" y="24"/>
                      <a:pt x="22" y="18"/>
                    </a:cubicBezTo>
                    <a:cubicBezTo>
                      <a:pt x="23" y="16"/>
                      <a:pt x="24" y="13"/>
                      <a:pt x="24" y="10"/>
                    </a:cubicBezTo>
                    <a:cubicBezTo>
                      <a:pt x="25" y="8"/>
                      <a:pt x="26" y="5"/>
                      <a:pt x="2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931"/>
              <p:cNvSpPr>
                <a:spLocks noEditPoints="1"/>
              </p:cNvSpPr>
              <p:nvPr/>
            </p:nvSpPr>
            <p:spPr bwMode="auto">
              <a:xfrm>
                <a:off x="1131" y="832"/>
                <a:ext cx="31" cy="39"/>
              </a:xfrm>
              <a:custGeom>
                <a:avLst/>
                <a:gdLst>
                  <a:gd name="T0" fmla="*/ 38 w 41"/>
                  <a:gd name="T1" fmla="*/ 28 h 51"/>
                  <a:gd name="T2" fmla="*/ 36 w 41"/>
                  <a:gd name="T3" fmla="*/ 9 h 51"/>
                  <a:gd name="T4" fmla="*/ 36 w 41"/>
                  <a:gd name="T5" fmla="*/ 4 h 51"/>
                  <a:gd name="T6" fmla="*/ 32 w 41"/>
                  <a:gd name="T7" fmla="*/ 2 h 51"/>
                  <a:gd name="T8" fmla="*/ 32 w 41"/>
                  <a:gd name="T9" fmla="*/ 8 h 51"/>
                  <a:gd name="T10" fmla="*/ 25 w 41"/>
                  <a:gd name="T11" fmla="*/ 18 h 51"/>
                  <a:gd name="T12" fmla="*/ 21 w 41"/>
                  <a:gd name="T13" fmla="*/ 19 h 51"/>
                  <a:gd name="T14" fmla="*/ 12 w 41"/>
                  <a:gd name="T15" fmla="*/ 19 h 51"/>
                  <a:gd name="T16" fmla="*/ 10 w 41"/>
                  <a:gd name="T17" fmla="*/ 15 h 51"/>
                  <a:gd name="T18" fmla="*/ 15 w 41"/>
                  <a:gd name="T19" fmla="*/ 6 h 51"/>
                  <a:gd name="T20" fmla="*/ 31 w 41"/>
                  <a:gd name="T21" fmla="*/ 4 h 51"/>
                  <a:gd name="T22" fmla="*/ 24 w 41"/>
                  <a:gd name="T23" fmla="*/ 1 h 51"/>
                  <a:gd name="T24" fmla="*/ 14 w 41"/>
                  <a:gd name="T25" fmla="*/ 5 h 51"/>
                  <a:gd name="T26" fmla="*/ 8 w 41"/>
                  <a:gd name="T27" fmla="*/ 11 h 51"/>
                  <a:gd name="T28" fmla="*/ 4 w 41"/>
                  <a:gd name="T29" fmla="*/ 19 h 51"/>
                  <a:gd name="T30" fmla="*/ 2 w 41"/>
                  <a:gd name="T31" fmla="*/ 24 h 51"/>
                  <a:gd name="T32" fmla="*/ 3 w 41"/>
                  <a:gd name="T33" fmla="*/ 46 h 51"/>
                  <a:gd name="T34" fmla="*/ 8 w 41"/>
                  <a:gd name="T35" fmla="*/ 43 h 51"/>
                  <a:gd name="T36" fmla="*/ 5 w 41"/>
                  <a:gd name="T37" fmla="*/ 24 h 51"/>
                  <a:gd name="T38" fmla="*/ 10 w 41"/>
                  <a:gd name="T39" fmla="*/ 24 h 51"/>
                  <a:gd name="T40" fmla="*/ 18 w 41"/>
                  <a:gd name="T41" fmla="*/ 24 h 51"/>
                  <a:gd name="T42" fmla="*/ 19 w 41"/>
                  <a:gd name="T43" fmla="*/ 24 h 51"/>
                  <a:gd name="T44" fmla="*/ 19 w 41"/>
                  <a:gd name="T45" fmla="*/ 30 h 51"/>
                  <a:gd name="T46" fmla="*/ 20 w 41"/>
                  <a:gd name="T47" fmla="*/ 44 h 51"/>
                  <a:gd name="T48" fmla="*/ 9 w 41"/>
                  <a:gd name="T49" fmla="*/ 46 h 51"/>
                  <a:gd name="T50" fmla="*/ 17 w 41"/>
                  <a:gd name="T51" fmla="*/ 50 h 51"/>
                  <a:gd name="T52" fmla="*/ 25 w 41"/>
                  <a:gd name="T53" fmla="*/ 46 h 51"/>
                  <a:gd name="T54" fmla="*/ 39 w 41"/>
                  <a:gd name="T55" fmla="*/ 31 h 51"/>
                  <a:gd name="T56" fmla="*/ 31 w 41"/>
                  <a:gd name="T57" fmla="*/ 33 h 51"/>
                  <a:gd name="T58" fmla="*/ 25 w 41"/>
                  <a:gd name="T59" fmla="*/ 41 h 51"/>
                  <a:gd name="T60" fmla="*/ 23 w 41"/>
                  <a:gd name="T61" fmla="*/ 28 h 51"/>
                  <a:gd name="T62" fmla="*/ 25 w 41"/>
                  <a:gd name="T63" fmla="*/ 24 h 51"/>
                  <a:gd name="T64" fmla="*/ 26 w 41"/>
                  <a:gd name="T65" fmla="*/ 22 h 51"/>
                  <a:gd name="T66" fmla="*/ 32 w 41"/>
                  <a:gd name="T67" fmla="*/ 15 h 51"/>
                  <a:gd name="T68" fmla="*/ 33 w 41"/>
                  <a:gd name="T69" fmla="*/ 16 h 51"/>
                  <a:gd name="T70" fmla="*/ 36 w 41"/>
                  <a:gd name="T71" fmla="*/ 28 h 51"/>
                  <a:gd name="T72" fmla="*/ 31 w 41"/>
                  <a:gd name="T73" fmla="*/ 3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51">
                    <a:moveTo>
                      <a:pt x="38" y="28"/>
                    </a:moveTo>
                    <a:cubicBezTo>
                      <a:pt x="38" y="28"/>
                      <a:pt x="38" y="28"/>
                      <a:pt x="38" y="28"/>
                    </a:cubicBezTo>
                    <a:cubicBezTo>
                      <a:pt x="40" y="26"/>
                      <a:pt x="38" y="19"/>
                      <a:pt x="38" y="17"/>
                    </a:cubicBezTo>
                    <a:cubicBezTo>
                      <a:pt x="38" y="14"/>
                      <a:pt x="37" y="11"/>
                      <a:pt x="36" y="9"/>
                    </a:cubicBezTo>
                    <a:cubicBezTo>
                      <a:pt x="37" y="8"/>
                      <a:pt x="37" y="8"/>
                      <a:pt x="38" y="7"/>
                    </a:cubicBezTo>
                    <a:cubicBezTo>
                      <a:pt x="39" y="6"/>
                      <a:pt x="37" y="3"/>
                      <a:pt x="36" y="4"/>
                    </a:cubicBezTo>
                    <a:cubicBezTo>
                      <a:pt x="36" y="4"/>
                      <a:pt x="35" y="3"/>
                      <a:pt x="35" y="2"/>
                    </a:cubicBezTo>
                    <a:cubicBezTo>
                      <a:pt x="35" y="1"/>
                      <a:pt x="33" y="0"/>
                      <a:pt x="32" y="2"/>
                    </a:cubicBezTo>
                    <a:cubicBezTo>
                      <a:pt x="31" y="4"/>
                      <a:pt x="32" y="6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10"/>
                      <a:pt x="30" y="11"/>
                      <a:pt x="29" y="12"/>
                    </a:cubicBezTo>
                    <a:cubicBezTo>
                      <a:pt x="28" y="14"/>
                      <a:pt x="26" y="16"/>
                      <a:pt x="25" y="18"/>
                    </a:cubicBezTo>
                    <a:cubicBezTo>
                      <a:pt x="24" y="19"/>
                      <a:pt x="23" y="19"/>
                      <a:pt x="22" y="20"/>
                    </a:cubicBezTo>
                    <a:cubicBezTo>
                      <a:pt x="22" y="20"/>
                      <a:pt x="22" y="19"/>
                      <a:pt x="21" y="19"/>
                    </a:cubicBezTo>
                    <a:cubicBezTo>
                      <a:pt x="20" y="18"/>
                      <a:pt x="19" y="19"/>
                      <a:pt x="17" y="19"/>
                    </a:cubicBezTo>
                    <a:cubicBezTo>
                      <a:pt x="15" y="19"/>
                      <a:pt x="14" y="19"/>
                      <a:pt x="12" y="19"/>
                    </a:cubicBezTo>
                    <a:cubicBezTo>
                      <a:pt x="11" y="19"/>
                      <a:pt x="10" y="19"/>
                      <a:pt x="8" y="19"/>
                    </a:cubicBezTo>
                    <a:cubicBezTo>
                      <a:pt x="9" y="17"/>
                      <a:pt x="10" y="16"/>
                      <a:pt x="10" y="15"/>
                    </a:cubicBezTo>
                    <a:cubicBezTo>
                      <a:pt x="11" y="13"/>
                      <a:pt x="12" y="10"/>
                      <a:pt x="14" y="9"/>
                    </a:cubicBezTo>
                    <a:cubicBezTo>
                      <a:pt x="15" y="9"/>
                      <a:pt x="16" y="7"/>
                      <a:pt x="15" y="6"/>
                    </a:cubicBezTo>
                    <a:cubicBezTo>
                      <a:pt x="18" y="7"/>
                      <a:pt x="20" y="7"/>
                      <a:pt x="22" y="6"/>
                    </a:cubicBezTo>
                    <a:cubicBezTo>
                      <a:pt x="25" y="6"/>
                      <a:pt x="29" y="6"/>
                      <a:pt x="31" y="4"/>
                    </a:cubicBezTo>
                    <a:cubicBezTo>
                      <a:pt x="31" y="4"/>
                      <a:pt x="32" y="3"/>
                      <a:pt x="31" y="2"/>
                    </a:cubicBezTo>
                    <a:cubicBezTo>
                      <a:pt x="30" y="0"/>
                      <a:pt x="27" y="0"/>
                      <a:pt x="24" y="1"/>
                    </a:cubicBezTo>
                    <a:cubicBezTo>
                      <a:pt x="21" y="1"/>
                      <a:pt x="18" y="2"/>
                      <a:pt x="15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0" y="6"/>
                      <a:pt x="9" y="9"/>
                      <a:pt x="8" y="11"/>
                    </a:cubicBezTo>
                    <a:cubicBezTo>
                      <a:pt x="7" y="12"/>
                      <a:pt x="6" y="13"/>
                      <a:pt x="6" y="14"/>
                    </a:cubicBezTo>
                    <a:cubicBezTo>
                      <a:pt x="5" y="16"/>
                      <a:pt x="4" y="18"/>
                      <a:pt x="4" y="19"/>
                    </a:cubicBezTo>
                    <a:cubicBezTo>
                      <a:pt x="3" y="20"/>
                      <a:pt x="2" y="21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4" y="31"/>
                      <a:pt x="0" y="40"/>
                      <a:pt x="3" y="46"/>
                    </a:cubicBezTo>
                    <a:cubicBezTo>
                      <a:pt x="4" y="46"/>
                      <a:pt x="5" y="47"/>
                      <a:pt x="6" y="46"/>
                    </a:cubicBezTo>
                    <a:cubicBezTo>
                      <a:pt x="7" y="46"/>
                      <a:pt x="8" y="44"/>
                      <a:pt x="8" y="43"/>
                    </a:cubicBezTo>
                    <a:cubicBezTo>
                      <a:pt x="7" y="41"/>
                      <a:pt x="7" y="40"/>
                      <a:pt x="7" y="38"/>
                    </a:cubicBezTo>
                    <a:cubicBezTo>
                      <a:pt x="7" y="33"/>
                      <a:pt x="7" y="28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6" y="24"/>
                      <a:pt x="17" y="24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5"/>
                      <a:pt x="19" y="26"/>
                      <a:pt x="19" y="27"/>
                    </a:cubicBezTo>
                    <a:cubicBezTo>
                      <a:pt x="19" y="28"/>
                      <a:pt x="19" y="29"/>
                      <a:pt x="19" y="30"/>
                    </a:cubicBezTo>
                    <a:cubicBezTo>
                      <a:pt x="19" y="33"/>
                      <a:pt x="19" y="35"/>
                      <a:pt x="19" y="37"/>
                    </a:cubicBezTo>
                    <a:cubicBezTo>
                      <a:pt x="19" y="40"/>
                      <a:pt x="20" y="42"/>
                      <a:pt x="20" y="44"/>
                    </a:cubicBezTo>
                    <a:cubicBezTo>
                      <a:pt x="19" y="45"/>
                      <a:pt x="16" y="45"/>
                      <a:pt x="15" y="45"/>
                    </a:cubicBezTo>
                    <a:cubicBezTo>
                      <a:pt x="13" y="45"/>
                      <a:pt x="10" y="45"/>
                      <a:pt x="9" y="46"/>
                    </a:cubicBezTo>
                    <a:cubicBezTo>
                      <a:pt x="7" y="46"/>
                      <a:pt x="7" y="48"/>
                      <a:pt x="8" y="49"/>
                    </a:cubicBezTo>
                    <a:cubicBezTo>
                      <a:pt x="11" y="51"/>
                      <a:pt x="14" y="50"/>
                      <a:pt x="17" y="50"/>
                    </a:cubicBezTo>
                    <a:cubicBezTo>
                      <a:pt x="19" y="50"/>
                      <a:pt x="24" y="50"/>
                      <a:pt x="25" y="47"/>
                    </a:cubicBezTo>
                    <a:cubicBezTo>
                      <a:pt x="25" y="47"/>
                      <a:pt x="25" y="46"/>
                      <a:pt x="25" y="46"/>
                    </a:cubicBezTo>
                    <a:cubicBezTo>
                      <a:pt x="28" y="45"/>
                      <a:pt x="30" y="41"/>
                      <a:pt x="32" y="39"/>
                    </a:cubicBezTo>
                    <a:cubicBezTo>
                      <a:pt x="34" y="36"/>
                      <a:pt x="37" y="33"/>
                      <a:pt x="39" y="31"/>
                    </a:cubicBezTo>
                    <a:cubicBezTo>
                      <a:pt x="41" y="30"/>
                      <a:pt x="40" y="27"/>
                      <a:pt x="38" y="28"/>
                    </a:cubicBezTo>
                    <a:close/>
                    <a:moveTo>
                      <a:pt x="31" y="33"/>
                    </a:moveTo>
                    <a:cubicBezTo>
                      <a:pt x="29" y="35"/>
                      <a:pt x="28" y="37"/>
                      <a:pt x="26" y="39"/>
                    </a:cubicBezTo>
                    <a:cubicBezTo>
                      <a:pt x="26" y="39"/>
                      <a:pt x="25" y="40"/>
                      <a:pt x="25" y="41"/>
                    </a:cubicBezTo>
                    <a:cubicBezTo>
                      <a:pt x="24" y="39"/>
                      <a:pt x="24" y="37"/>
                      <a:pt x="24" y="35"/>
                    </a:cubicBezTo>
                    <a:cubicBezTo>
                      <a:pt x="24" y="32"/>
                      <a:pt x="24" y="30"/>
                      <a:pt x="23" y="28"/>
                    </a:cubicBezTo>
                    <a:cubicBezTo>
                      <a:pt x="23" y="27"/>
                      <a:pt x="23" y="26"/>
                      <a:pt x="23" y="25"/>
                    </a:cubicBezTo>
                    <a:cubicBezTo>
                      <a:pt x="24" y="25"/>
                      <a:pt x="25" y="24"/>
                      <a:pt x="25" y="24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6" y="23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9" y="21"/>
                      <a:pt x="30" y="17"/>
                      <a:pt x="32" y="15"/>
                    </a:cubicBezTo>
                    <a:cubicBezTo>
                      <a:pt x="32" y="15"/>
                      <a:pt x="32" y="15"/>
                      <a:pt x="33" y="15"/>
                    </a:cubicBezTo>
                    <a:cubicBezTo>
                      <a:pt x="33" y="15"/>
                      <a:pt x="33" y="15"/>
                      <a:pt x="33" y="16"/>
                    </a:cubicBezTo>
                    <a:cubicBezTo>
                      <a:pt x="33" y="18"/>
                      <a:pt x="33" y="21"/>
                      <a:pt x="33" y="24"/>
                    </a:cubicBezTo>
                    <a:cubicBezTo>
                      <a:pt x="34" y="26"/>
                      <a:pt x="34" y="28"/>
                      <a:pt x="36" y="28"/>
                    </a:cubicBezTo>
                    <a:cubicBezTo>
                      <a:pt x="36" y="28"/>
                      <a:pt x="36" y="28"/>
                      <a:pt x="37" y="28"/>
                    </a:cubicBezTo>
                    <a:cubicBezTo>
                      <a:pt x="34" y="29"/>
                      <a:pt x="32" y="32"/>
                      <a:pt x="3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932"/>
              <p:cNvSpPr/>
              <p:nvPr/>
            </p:nvSpPr>
            <p:spPr bwMode="auto">
              <a:xfrm>
                <a:off x="1165" y="835"/>
                <a:ext cx="12" cy="6"/>
              </a:xfrm>
              <a:custGeom>
                <a:avLst/>
                <a:gdLst>
                  <a:gd name="T0" fmla="*/ 15 w 16"/>
                  <a:gd name="T1" fmla="*/ 4 h 8"/>
                  <a:gd name="T2" fmla="*/ 11 w 16"/>
                  <a:gd name="T3" fmla="*/ 1 h 8"/>
                  <a:gd name="T4" fmla="*/ 3 w 16"/>
                  <a:gd name="T5" fmla="*/ 1 h 8"/>
                  <a:gd name="T6" fmla="*/ 4 w 16"/>
                  <a:gd name="T7" fmla="*/ 6 h 8"/>
                  <a:gd name="T8" fmla="*/ 9 w 16"/>
                  <a:gd name="T9" fmla="*/ 6 h 8"/>
                  <a:gd name="T10" fmla="*/ 11 w 16"/>
                  <a:gd name="T11" fmla="*/ 7 h 8"/>
                  <a:gd name="T12" fmla="*/ 12 w 16"/>
                  <a:gd name="T13" fmla="*/ 8 h 8"/>
                  <a:gd name="T14" fmla="*/ 13 w 16"/>
                  <a:gd name="T15" fmla="*/ 8 h 8"/>
                  <a:gd name="T16" fmla="*/ 15 w 16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8">
                    <a:moveTo>
                      <a:pt x="15" y="4"/>
                    </a:moveTo>
                    <a:cubicBezTo>
                      <a:pt x="15" y="2"/>
                      <a:pt x="12" y="2"/>
                      <a:pt x="11" y="1"/>
                    </a:cubicBezTo>
                    <a:cubicBezTo>
                      <a:pt x="8" y="0"/>
                      <a:pt x="5" y="0"/>
                      <a:pt x="3" y="1"/>
                    </a:cubicBezTo>
                    <a:cubicBezTo>
                      <a:pt x="0" y="2"/>
                      <a:pt x="1" y="6"/>
                      <a:pt x="4" y="6"/>
                    </a:cubicBezTo>
                    <a:cubicBezTo>
                      <a:pt x="6" y="6"/>
                      <a:pt x="7" y="6"/>
                      <a:pt x="9" y="6"/>
                    </a:cubicBezTo>
                    <a:cubicBezTo>
                      <a:pt x="10" y="6"/>
                      <a:pt x="10" y="7"/>
                      <a:pt x="11" y="7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8"/>
                      <a:pt x="16" y="6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933"/>
              <p:cNvSpPr/>
              <p:nvPr/>
            </p:nvSpPr>
            <p:spPr bwMode="auto">
              <a:xfrm>
                <a:off x="1164" y="829"/>
                <a:ext cx="11" cy="6"/>
              </a:xfrm>
              <a:custGeom>
                <a:avLst/>
                <a:gdLst>
                  <a:gd name="T0" fmla="*/ 13 w 15"/>
                  <a:gd name="T1" fmla="*/ 3 h 8"/>
                  <a:gd name="T2" fmla="*/ 1 w 15"/>
                  <a:gd name="T3" fmla="*/ 3 h 8"/>
                  <a:gd name="T4" fmla="*/ 3 w 15"/>
                  <a:gd name="T5" fmla="*/ 7 h 8"/>
                  <a:gd name="T6" fmla="*/ 10 w 15"/>
                  <a:gd name="T7" fmla="*/ 8 h 8"/>
                  <a:gd name="T8" fmla="*/ 12 w 15"/>
                  <a:gd name="T9" fmla="*/ 8 h 8"/>
                  <a:gd name="T10" fmla="*/ 12 w 15"/>
                  <a:gd name="T11" fmla="*/ 8 h 8"/>
                  <a:gd name="T12" fmla="*/ 12 w 15"/>
                  <a:gd name="T13" fmla="*/ 8 h 8"/>
                  <a:gd name="T14" fmla="*/ 13 w 1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13" y="3"/>
                    </a:moveTo>
                    <a:cubicBezTo>
                      <a:pt x="10" y="2"/>
                      <a:pt x="4" y="0"/>
                      <a:pt x="1" y="3"/>
                    </a:cubicBezTo>
                    <a:cubicBezTo>
                      <a:pt x="0" y="5"/>
                      <a:pt x="1" y="7"/>
                      <a:pt x="3" y="7"/>
                    </a:cubicBezTo>
                    <a:cubicBezTo>
                      <a:pt x="5" y="7"/>
                      <a:pt x="8" y="7"/>
                      <a:pt x="10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4" y="7"/>
                      <a:pt x="15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934"/>
              <p:cNvSpPr>
                <a:spLocks noEditPoints="1"/>
              </p:cNvSpPr>
              <p:nvPr/>
            </p:nvSpPr>
            <p:spPr bwMode="auto">
              <a:xfrm>
                <a:off x="1182" y="823"/>
                <a:ext cx="21" cy="21"/>
              </a:xfrm>
              <a:custGeom>
                <a:avLst/>
                <a:gdLst>
                  <a:gd name="T0" fmla="*/ 24 w 27"/>
                  <a:gd name="T1" fmla="*/ 23 h 27"/>
                  <a:gd name="T2" fmla="*/ 19 w 27"/>
                  <a:gd name="T3" fmla="*/ 16 h 27"/>
                  <a:gd name="T4" fmla="*/ 20 w 27"/>
                  <a:gd name="T5" fmla="*/ 16 h 27"/>
                  <a:gd name="T6" fmla="*/ 16 w 27"/>
                  <a:gd name="T7" fmla="*/ 2 h 27"/>
                  <a:gd name="T8" fmla="*/ 3 w 27"/>
                  <a:gd name="T9" fmla="*/ 12 h 27"/>
                  <a:gd name="T10" fmla="*/ 6 w 27"/>
                  <a:gd name="T11" fmla="*/ 27 h 27"/>
                  <a:gd name="T12" fmla="*/ 15 w 27"/>
                  <a:gd name="T13" fmla="*/ 21 h 27"/>
                  <a:gd name="T14" fmla="*/ 23 w 27"/>
                  <a:gd name="T15" fmla="*/ 26 h 27"/>
                  <a:gd name="T16" fmla="*/ 24 w 27"/>
                  <a:gd name="T17" fmla="*/ 23 h 27"/>
                  <a:gd name="T18" fmla="*/ 19 w 27"/>
                  <a:gd name="T19" fmla="*/ 12 h 27"/>
                  <a:gd name="T20" fmla="*/ 19 w 27"/>
                  <a:gd name="T21" fmla="*/ 11 h 27"/>
                  <a:gd name="T22" fmla="*/ 19 w 27"/>
                  <a:gd name="T23" fmla="*/ 12 h 27"/>
                  <a:gd name="T24" fmla="*/ 9 w 27"/>
                  <a:gd name="T25" fmla="*/ 21 h 27"/>
                  <a:gd name="T26" fmla="*/ 6 w 27"/>
                  <a:gd name="T27" fmla="*/ 16 h 27"/>
                  <a:gd name="T28" fmla="*/ 11 w 27"/>
                  <a:gd name="T29" fmla="*/ 7 h 27"/>
                  <a:gd name="T30" fmla="*/ 16 w 27"/>
                  <a:gd name="T31" fmla="*/ 7 h 27"/>
                  <a:gd name="T32" fmla="*/ 16 w 27"/>
                  <a:gd name="T33" fmla="*/ 8 h 27"/>
                  <a:gd name="T34" fmla="*/ 14 w 27"/>
                  <a:gd name="T35" fmla="*/ 14 h 27"/>
                  <a:gd name="T36" fmla="*/ 9 w 27"/>
                  <a:gd name="T37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7">
                    <a:moveTo>
                      <a:pt x="24" y="23"/>
                    </a:moveTo>
                    <a:cubicBezTo>
                      <a:pt x="22" y="22"/>
                      <a:pt x="19" y="19"/>
                      <a:pt x="19" y="16"/>
                    </a:cubicBezTo>
                    <a:cubicBezTo>
                      <a:pt x="19" y="16"/>
                      <a:pt x="19" y="16"/>
                      <a:pt x="20" y="16"/>
                    </a:cubicBezTo>
                    <a:cubicBezTo>
                      <a:pt x="27" y="13"/>
                      <a:pt x="21" y="4"/>
                      <a:pt x="16" y="2"/>
                    </a:cubicBezTo>
                    <a:cubicBezTo>
                      <a:pt x="9" y="0"/>
                      <a:pt x="5" y="6"/>
                      <a:pt x="3" y="12"/>
                    </a:cubicBezTo>
                    <a:cubicBezTo>
                      <a:pt x="1" y="17"/>
                      <a:pt x="0" y="27"/>
                      <a:pt x="6" y="27"/>
                    </a:cubicBezTo>
                    <a:cubicBezTo>
                      <a:pt x="10" y="27"/>
                      <a:pt x="13" y="25"/>
                      <a:pt x="15" y="21"/>
                    </a:cubicBezTo>
                    <a:cubicBezTo>
                      <a:pt x="17" y="24"/>
                      <a:pt x="19" y="27"/>
                      <a:pt x="23" y="26"/>
                    </a:cubicBezTo>
                    <a:cubicBezTo>
                      <a:pt x="24" y="26"/>
                      <a:pt x="25" y="24"/>
                      <a:pt x="24" y="23"/>
                    </a:cubicBezTo>
                    <a:close/>
                    <a:moveTo>
                      <a:pt x="19" y="12"/>
                    </a:moveTo>
                    <a:cubicBezTo>
                      <a:pt x="19" y="12"/>
                      <a:pt x="19" y="11"/>
                      <a:pt x="19" y="11"/>
                    </a:cubicBezTo>
                    <a:cubicBezTo>
                      <a:pt x="20" y="11"/>
                      <a:pt x="20" y="12"/>
                      <a:pt x="19" y="12"/>
                    </a:cubicBezTo>
                    <a:close/>
                    <a:moveTo>
                      <a:pt x="9" y="21"/>
                    </a:moveTo>
                    <a:cubicBezTo>
                      <a:pt x="5" y="25"/>
                      <a:pt x="5" y="19"/>
                      <a:pt x="6" y="16"/>
                    </a:cubicBezTo>
                    <a:cubicBezTo>
                      <a:pt x="7" y="13"/>
                      <a:pt x="8" y="8"/>
                      <a:pt x="11" y="7"/>
                    </a:cubicBezTo>
                    <a:cubicBezTo>
                      <a:pt x="13" y="6"/>
                      <a:pt x="15" y="6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10"/>
                      <a:pt x="14" y="12"/>
                      <a:pt x="14" y="14"/>
                    </a:cubicBezTo>
                    <a:cubicBezTo>
                      <a:pt x="13" y="16"/>
                      <a:pt x="11" y="19"/>
                      <a:pt x="9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935"/>
              <p:cNvSpPr/>
              <p:nvPr/>
            </p:nvSpPr>
            <p:spPr bwMode="auto">
              <a:xfrm>
                <a:off x="1199" y="808"/>
                <a:ext cx="16" cy="22"/>
              </a:xfrm>
              <a:custGeom>
                <a:avLst/>
                <a:gdLst>
                  <a:gd name="T0" fmla="*/ 18 w 21"/>
                  <a:gd name="T1" fmla="*/ 15 h 29"/>
                  <a:gd name="T2" fmla="*/ 14 w 21"/>
                  <a:gd name="T3" fmla="*/ 14 h 29"/>
                  <a:gd name="T4" fmla="*/ 13 w 21"/>
                  <a:gd name="T5" fmla="*/ 14 h 29"/>
                  <a:gd name="T6" fmla="*/ 15 w 21"/>
                  <a:gd name="T7" fmla="*/ 6 h 29"/>
                  <a:gd name="T8" fmla="*/ 12 w 21"/>
                  <a:gd name="T9" fmla="*/ 0 h 29"/>
                  <a:gd name="T10" fmla="*/ 4 w 21"/>
                  <a:gd name="T11" fmla="*/ 4 h 29"/>
                  <a:gd name="T12" fmla="*/ 0 w 21"/>
                  <a:gd name="T13" fmla="*/ 15 h 29"/>
                  <a:gd name="T14" fmla="*/ 3 w 21"/>
                  <a:gd name="T15" fmla="*/ 16 h 29"/>
                  <a:gd name="T16" fmla="*/ 9 w 21"/>
                  <a:gd name="T17" fmla="*/ 5 h 29"/>
                  <a:gd name="T18" fmla="*/ 11 w 21"/>
                  <a:gd name="T19" fmla="*/ 4 h 29"/>
                  <a:gd name="T20" fmla="*/ 11 w 21"/>
                  <a:gd name="T21" fmla="*/ 4 h 29"/>
                  <a:gd name="T22" fmla="*/ 11 w 21"/>
                  <a:gd name="T23" fmla="*/ 6 h 29"/>
                  <a:gd name="T24" fmla="*/ 8 w 21"/>
                  <a:gd name="T25" fmla="*/ 13 h 29"/>
                  <a:gd name="T26" fmla="*/ 9 w 21"/>
                  <a:gd name="T27" fmla="*/ 17 h 29"/>
                  <a:gd name="T28" fmla="*/ 13 w 21"/>
                  <a:gd name="T29" fmla="*/ 19 h 29"/>
                  <a:gd name="T30" fmla="*/ 15 w 21"/>
                  <a:gd name="T31" fmla="*/ 19 h 29"/>
                  <a:gd name="T32" fmla="*/ 16 w 21"/>
                  <a:gd name="T33" fmla="*/ 20 h 29"/>
                  <a:gd name="T34" fmla="*/ 11 w 21"/>
                  <a:gd name="T35" fmla="*/ 24 h 29"/>
                  <a:gd name="T36" fmla="*/ 11 w 21"/>
                  <a:gd name="T37" fmla="*/ 27 h 29"/>
                  <a:gd name="T38" fmla="*/ 21 w 21"/>
                  <a:gd name="T39" fmla="*/ 20 h 29"/>
                  <a:gd name="T40" fmla="*/ 18 w 21"/>
                  <a:gd name="T4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9">
                    <a:moveTo>
                      <a:pt x="18" y="15"/>
                    </a:moveTo>
                    <a:cubicBezTo>
                      <a:pt x="16" y="14"/>
                      <a:pt x="15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4" y="11"/>
                      <a:pt x="15" y="9"/>
                      <a:pt x="15" y="6"/>
                    </a:cubicBezTo>
                    <a:cubicBezTo>
                      <a:pt x="16" y="3"/>
                      <a:pt x="15" y="0"/>
                      <a:pt x="12" y="0"/>
                    </a:cubicBezTo>
                    <a:cubicBezTo>
                      <a:pt x="9" y="0"/>
                      <a:pt x="6" y="2"/>
                      <a:pt x="4" y="4"/>
                    </a:cubicBezTo>
                    <a:cubicBezTo>
                      <a:pt x="1" y="7"/>
                      <a:pt x="1" y="11"/>
                      <a:pt x="0" y="15"/>
                    </a:cubicBezTo>
                    <a:cubicBezTo>
                      <a:pt x="0" y="17"/>
                      <a:pt x="3" y="18"/>
                      <a:pt x="3" y="16"/>
                    </a:cubicBezTo>
                    <a:cubicBezTo>
                      <a:pt x="4" y="11"/>
                      <a:pt x="5" y="7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9"/>
                      <a:pt x="10" y="11"/>
                      <a:pt x="8" y="13"/>
                    </a:cubicBezTo>
                    <a:cubicBezTo>
                      <a:pt x="7" y="14"/>
                      <a:pt x="7" y="17"/>
                      <a:pt x="9" y="17"/>
                    </a:cubicBezTo>
                    <a:cubicBezTo>
                      <a:pt x="10" y="18"/>
                      <a:pt x="12" y="18"/>
                      <a:pt x="13" y="19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5" y="22"/>
                      <a:pt x="12" y="22"/>
                      <a:pt x="11" y="24"/>
                    </a:cubicBezTo>
                    <a:cubicBezTo>
                      <a:pt x="11" y="25"/>
                      <a:pt x="11" y="26"/>
                      <a:pt x="11" y="27"/>
                    </a:cubicBezTo>
                    <a:cubicBezTo>
                      <a:pt x="15" y="29"/>
                      <a:pt x="20" y="23"/>
                      <a:pt x="21" y="20"/>
                    </a:cubicBezTo>
                    <a:cubicBezTo>
                      <a:pt x="21" y="17"/>
                      <a:pt x="19" y="16"/>
                      <a:pt x="1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936"/>
              <p:cNvSpPr/>
              <p:nvPr/>
            </p:nvSpPr>
            <p:spPr bwMode="auto">
              <a:xfrm>
                <a:off x="1281" y="1001"/>
                <a:ext cx="12" cy="20"/>
              </a:xfrm>
              <a:custGeom>
                <a:avLst/>
                <a:gdLst>
                  <a:gd name="T0" fmla="*/ 12 w 16"/>
                  <a:gd name="T1" fmla="*/ 17 h 27"/>
                  <a:gd name="T2" fmla="*/ 7 w 16"/>
                  <a:gd name="T3" fmla="*/ 14 h 27"/>
                  <a:gd name="T4" fmla="*/ 3 w 16"/>
                  <a:gd name="T5" fmla="*/ 6 h 27"/>
                  <a:gd name="T6" fmla="*/ 4 w 16"/>
                  <a:gd name="T7" fmla="*/ 3 h 27"/>
                  <a:gd name="T8" fmla="*/ 6 w 16"/>
                  <a:gd name="T9" fmla="*/ 4 h 27"/>
                  <a:gd name="T10" fmla="*/ 10 w 16"/>
                  <a:gd name="T11" fmla="*/ 7 h 27"/>
                  <a:gd name="T12" fmla="*/ 12 w 16"/>
                  <a:gd name="T13" fmla="*/ 8 h 27"/>
                  <a:gd name="T14" fmla="*/ 6 w 16"/>
                  <a:gd name="T15" fmla="*/ 1 h 27"/>
                  <a:gd name="T16" fmla="*/ 1 w 16"/>
                  <a:gd name="T17" fmla="*/ 3 h 27"/>
                  <a:gd name="T18" fmla="*/ 1 w 16"/>
                  <a:gd name="T19" fmla="*/ 11 h 27"/>
                  <a:gd name="T20" fmla="*/ 7 w 16"/>
                  <a:gd name="T21" fmla="*/ 17 h 27"/>
                  <a:gd name="T22" fmla="*/ 11 w 16"/>
                  <a:gd name="T23" fmla="*/ 20 h 27"/>
                  <a:gd name="T24" fmla="*/ 7 w 16"/>
                  <a:gd name="T25" fmla="*/ 23 h 27"/>
                  <a:gd name="T26" fmla="*/ 3 w 16"/>
                  <a:gd name="T27" fmla="*/ 20 h 27"/>
                  <a:gd name="T28" fmla="*/ 1 w 16"/>
                  <a:gd name="T29" fmla="*/ 20 h 27"/>
                  <a:gd name="T30" fmla="*/ 9 w 16"/>
                  <a:gd name="T31" fmla="*/ 26 h 27"/>
                  <a:gd name="T32" fmla="*/ 12 w 16"/>
                  <a:gd name="T3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7">
                    <a:moveTo>
                      <a:pt x="12" y="17"/>
                    </a:moveTo>
                    <a:cubicBezTo>
                      <a:pt x="11" y="15"/>
                      <a:pt x="9" y="15"/>
                      <a:pt x="7" y="14"/>
                    </a:cubicBezTo>
                    <a:cubicBezTo>
                      <a:pt x="5" y="12"/>
                      <a:pt x="3" y="9"/>
                      <a:pt x="3" y="6"/>
                    </a:cubicBezTo>
                    <a:cubicBezTo>
                      <a:pt x="3" y="5"/>
                      <a:pt x="3" y="3"/>
                      <a:pt x="4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8" y="4"/>
                      <a:pt x="11" y="5"/>
                      <a:pt x="10" y="7"/>
                    </a:cubicBezTo>
                    <a:cubicBezTo>
                      <a:pt x="10" y="9"/>
                      <a:pt x="11" y="10"/>
                      <a:pt x="12" y="8"/>
                    </a:cubicBezTo>
                    <a:cubicBezTo>
                      <a:pt x="14" y="4"/>
                      <a:pt x="9" y="1"/>
                      <a:pt x="6" y="1"/>
                    </a:cubicBezTo>
                    <a:cubicBezTo>
                      <a:pt x="4" y="0"/>
                      <a:pt x="2" y="0"/>
                      <a:pt x="1" y="3"/>
                    </a:cubicBezTo>
                    <a:cubicBezTo>
                      <a:pt x="0" y="5"/>
                      <a:pt x="0" y="9"/>
                      <a:pt x="1" y="11"/>
                    </a:cubicBezTo>
                    <a:cubicBezTo>
                      <a:pt x="3" y="13"/>
                      <a:pt x="5" y="16"/>
                      <a:pt x="7" y="17"/>
                    </a:cubicBezTo>
                    <a:cubicBezTo>
                      <a:pt x="7" y="17"/>
                      <a:pt x="11" y="19"/>
                      <a:pt x="11" y="20"/>
                    </a:cubicBezTo>
                    <a:cubicBezTo>
                      <a:pt x="11" y="22"/>
                      <a:pt x="9" y="23"/>
                      <a:pt x="7" y="23"/>
                    </a:cubicBezTo>
                    <a:cubicBezTo>
                      <a:pt x="5" y="23"/>
                      <a:pt x="4" y="22"/>
                      <a:pt x="3" y="20"/>
                    </a:cubicBezTo>
                    <a:cubicBezTo>
                      <a:pt x="2" y="19"/>
                      <a:pt x="1" y="19"/>
                      <a:pt x="1" y="20"/>
                    </a:cubicBezTo>
                    <a:cubicBezTo>
                      <a:pt x="0" y="26"/>
                      <a:pt x="5" y="27"/>
                      <a:pt x="9" y="26"/>
                    </a:cubicBezTo>
                    <a:cubicBezTo>
                      <a:pt x="12" y="25"/>
                      <a:pt x="16" y="20"/>
                      <a:pt x="1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937"/>
              <p:cNvSpPr>
                <a:spLocks noEditPoints="1"/>
              </p:cNvSpPr>
              <p:nvPr/>
            </p:nvSpPr>
            <p:spPr bwMode="auto">
              <a:xfrm>
                <a:off x="1293" y="1011"/>
                <a:ext cx="13" cy="15"/>
              </a:xfrm>
              <a:custGeom>
                <a:avLst/>
                <a:gdLst>
                  <a:gd name="T0" fmla="*/ 16 w 17"/>
                  <a:gd name="T1" fmla="*/ 3 h 20"/>
                  <a:gd name="T2" fmla="*/ 15 w 17"/>
                  <a:gd name="T3" fmla="*/ 2 h 20"/>
                  <a:gd name="T4" fmla="*/ 11 w 17"/>
                  <a:gd name="T5" fmla="*/ 0 h 20"/>
                  <a:gd name="T6" fmla="*/ 7 w 17"/>
                  <a:gd name="T7" fmla="*/ 0 h 20"/>
                  <a:gd name="T8" fmla="*/ 6 w 17"/>
                  <a:gd name="T9" fmla="*/ 0 h 20"/>
                  <a:gd name="T10" fmla="*/ 4 w 17"/>
                  <a:gd name="T11" fmla="*/ 0 h 20"/>
                  <a:gd name="T12" fmla="*/ 3 w 17"/>
                  <a:gd name="T13" fmla="*/ 2 h 20"/>
                  <a:gd name="T14" fmla="*/ 2 w 17"/>
                  <a:gd name="T15" fmla="*/ 2 h 20"/>
                  <a:gd name="T16" fmla="*/ 2 w 17"/>
                  <a:gd name="T17" fmla="*/ 4 h 20"/>
                  <a:gd name="T18" fmla="*/ 1 w 17"/>
                  <a:gd name="T19" fmla="*/ 5 h 20"/>
                  <a:gd name="T20" fmla="*/ 1 w 17"/>
                  <a:gd name="T21" fmla="*/ 6 h 20"/>
                  <a:gd name="T22" fmla="*/ 1 w 17"/>
                  <a:gd name="T23" fmla="*/ 9 h 20"/>
                  <a:gd name="T24" fmla="*/ 1 w 17"/>
                  <a:gd name="T25" fmla="*/ 18 h 20"/>
                  <a:gd name="T26" fmla="*/ 2 w 17"/>
                  <a:gd name="T27" fmla="*/ 19 h 20"/>
                  <a:gd name="T28" fmla="*/ 3 w 17"/>
                  <a:gd name="T29" fmla="*/ 19 h 20"/>
                  <a:gd name="T30" fmla="*/ 3 w 17"/>
                  <a:gd name="T31" fmla="*/ 18 h 20"/>
                  <a:gd name="T32" fmla="*/ 8 w 17"/>
                  <a:gd name="T33" fmla="*/ 18 h 20"/>
                  <a:gd name="T34" fmla="*/ 13 w 17"/>
                  <a:gd name="T35" fmla="*/ 17 h 20"/>
                  <a:gd name="T36" fmla="*/ 14 w 17"/>
                  <a:gd name="T37" fmla="*/ 19 h 20"/>
                  <a:gd name="T38" fmla="*/ 16 w 17"/>
                  <a:gd name="T39" fmla="*/ 19 h 20"/>
                  <a:gd name="T40" fmla="*/ 16 w 17"/>
                  <a:gd name="T41" fmla="*/ 16 h 20"/>
                  <a:gd name="T42" fmla="*/ 16 w 17"/>
                  <a:gd name="T43" fmla="*/ 11 h 20"/>
                  <a:gd name="T44" fmla="*/ 16 w 17"/>
                  <a:gd name="T45" fmla="*/ 3 h 20"/>
                  <a:gd name="T46" fmla="*/ 14 w 17"/>
                  <a:gd name="T47" fmla="*/ 11 h 20"/>
                  <a:gd name="T48" fmla="*/ 13 w 17"/>
                  <a:gd name="T49" fmla="*/ 15 h 20"/>
                  <a:gd name="T50" fmla="*/ 13 w 17"/>
                  <a:gd name="T51" fmla="*/ 15 h 20"/>
                  <a:gd name="T52" fmla="*/ 8 w 17"/>
                  <a:gd name="T53" fmla="*/ 15 h 20"/>
                  <a:gd name="T54" fmla="*/ 3 w 17"/>
                  <a:gd name="T55" fmla="*/ 15 h 20"/>
                  <a:gd name="T56" fmla="*/ 3 w 17"/>
                  <a:gd name="T57" fmla="*/ 11 h 20"/>
                  <a:gd name="T58" fmla="*/ 4 w 17"/>
                  <a:gd name="T59" fmla="*/ 7 h 20"/>
                  <a:gd name="T60" fmla="*/ 3 w 17"/>
                  <a:gd name="T61" fmla="*/ 2 h 20"/>
                  <a:gd name="T62" fmla="*/ 3 w 17"/>
                  <a:gd name="T63" fmla="*/ 2 h 20"/>
                  <a:gd name="T64" fmla="*/ 6 w 17"/>
                  <a:gd name="T65" fmla="*/ 3 h 20"/>
                  <a:gd name="T66" fmla="*/ 9 w 17"/>
                  <a:gd name="T67" fmla="*/ 3 h 20"/>
                  <a:gd name="T68" fmla="*/ 12 w 17"/>
                  <a:gd name="T69" fmla="*/ 4 h 20"/>
                  <a:gd name="T70" fmla="*/ 14 w 17"/>
                  <a:gd name="T71" fmla="*/ 4 h 20"/>
                  <a:gd name="T72" fmla="*/ 14 w 17"/>
                  <a:gd name="T7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20">
                    <a:moveTo>
                      <a:pt x="16" y="3"/>
                    </a:moveTo>
                    <a:cubicBezTo>
                      <a:pt x="16" y="3"/>
                      <a:pt x="16" y="2"/>
                      <a:pt x="15" y="2"/>
                    </a:cubicBezTo>
                    <a:cubicBezTo>
                      <a:pt x="15" y="0"/>
                      <a:pt x="12" y="0"/>
                      <a:pt x="11" y="0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4"/>
                      <a:pt x="2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0" y="12"/>
                      <a:pt x="0" y="15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8"/>
                      <a:pt x="3" y="18"/>
                    </a:cubicBezTo>
                    <a:cubicBezTo>
                      <a:pt x="5" y="18"/>
                      <a:pt x="7" y="18"/>
                      <a:pt x="8" y="18"/>
                    </a:cubicBezTo>
                    <a:cubicBezTo>
                      <a:pt x="10" y="18"/>
                      <a:pt x="12" y="17"/>
                      <a:pt x="13" y="17"/>
                    </a:cubicBezTo>
                    <a:cubicBezTo>
                      <a:pt x="13" y="18"/>
                      <a:pt x="14" y="19"/>
                      <a:pt x="14" y="19"/>
                    </a:cubicBezTo>
                    <a:cubicBezTo>
                      <a:pt x="14" y="20"/>
                      <a:pt x="15" y="20"/>
                      <a:pt x="16" y="19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6" y="14"/>
                      <a:pt x="16" y="13"/>
                      <a:pt x="16" y="11"/>
                    </a:cubicBezTo>
                    <a:cubicBezTo>
                      <a:pt x="16" y="9"/>
                      <a:pt x="17" y="6"/>
                      <a:pt x="16" y="3"/>
                    </a:cubicBezTo>
                    <a:close/>
                    <a:moveTo>
                      <a:pt x="14" y="11"/>
                    </a:moveTo>
                    <a:cubicBezTo>
                      <a:pt x="14" y="12"/>
                      <a:pt x="13" y="13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4"/>
                      <a:pt x="9" y="15"/>
                      <a:pt x="8" y="15"/>
                    </a:cubicBezTo>
                    <a:cubicBezTo>
                      <a:pt x="6" y="15"/>
                      <a:pt x="5" y="15"/>
                      <a:pt x="3" y="15"/>
                    </a:cubicBezTo>
                    <a:cubicBezTo>
                      <a:pt x="3" y="14"/>
                      <a:pt x="3" y="13"/>
                      <a:pt x="3" y="11"/>
                    </a:cubicBezTo>
                    <a:cubicBezTo>
                      <a:pt x="3" y="10"/>
                      <a:pt x="4" y="8"/>
                      <a:pt x="4" y="7"/>
                    </a:cubicBezTo>
                    <a:cubicBezTo>
                      <a:pt x="4" y="5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4" y="4"/>
                      <a:pt x="14" y="4"/>
                    </a:cubicBezTo>
                    <a:cubicBezTo>
                      <a:pt x="14" y="6"/>
                      <a:pt x="14" y="9"/>
                      <a:pt x="1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938"/>
              <p:cNvSpPr/>
              <p:nvPr/>
            </p:nvSpPr>
            <p:spPr bwMode="auto">
              <a:xfrm>
                <a:off x="1311" y="1010"/>
                <a:ext cx="9" cy="4"/>
              </a:xfrm>
              <a:custGeom>
                <a:avLst/>
                <a:gdLst>
                  <a:gd name="T0" fmla="*/ 10 w 11"/>
                  <a:gd name="T1" fmla="*/ 1 h 5"/>
                  <a:gd name="T2" fmla="*/ 4 w 11"/>
                  <a:gd name="T3" fmla="*/ 1 h 5"/>
                  <a:gd name="T4" fmla="*/ 0 w 11"/>
                  <a:gd name="T5" fmla="*/ 1 h 5"/>
                  <a:gd name="T6" fmla="*/ 0 w 11"/>
                  <a:gd name="T7" fmla="*/ 3 h 5"/>
                  <a:gd name="T8" fmla="*/ 4 w 11"/>
                  <a:gd name="T9" fmla="*/ 4 h 5"/>
                  <a:gd name="T10" fmla="*/ 10 w 11"/>
                  <a:gd name="T11" fmla="*/ 4 h 5"/>
                  <a:gd name="T12" fmla="*/ 10 w 11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1"/>
                    </a:moveTo>
                    <a:cubicBezTo>
                      <a:pt x="8" y="1"/>
                      <a:pt x="6" y="1"/>
                      <a:pt x="4" y="1"/>
                    </a:cubicBezTo>
                    <a:cubicBezTo>
                      <a:pt x="3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4"/>
                      <a:pt x="4" y="4"/>
                    </a:cubicBezTo>
                    <a:cubicBezTo>
                      <a:pt x="6" y="5"/>
                      <a:pt x="8" y="4"/>
                      <a:pt x="10" y="4"/>
                    </a:cubicBezTo>
                    <a:cubicBezTo>
                      <a:pt x="11" y="4"/>
                      <a:pt x="11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939"/>
              <p:cNvSpPr/>
              <p:nvPr/>
            </p:nvSpPr>
            <p:spPr bwMode="auto">
              <a:xfrm>
                <a:off x="1310" y="1005"/>
                <a:ext cx="10" cy="3"/>
              </a:xfrm>
              <a:custGeom>
                <a:avLst/>
                <a:gdLst>
                  <a:gd name="T0" fmla="*/ 10 w 12"/>
                  <a:gd name="T1" fmla="*/ 1 h 4"/>
                  <a:gd name="T2" fmla="*/ 5 w 12"/>
                  <a:gd name="T3" fmla="*/ 1 h 4"/>
                  <a:gd name="T4" fmla="*/ 1 w 12"/>
                  <a:gd name="T5" fmla="*/ 1 h 4"/>
                  <a:gd name="T6" fmla="*/ 0 w 12"/>
                  <a:gd name="T7" fmla="*/ 2 h 4"/>
                  <a:gd name="T8" fmla="*/ 4 w 12"/>
                  <a:gd name="T9" fmla="*/ 4 h 4"/>
                  <a:gd name="T10" fmla="*/ 9 w 12"/>
                  <a:gd name="T11" fmla="*/ 4 h 4"/>
                  <a:gd name="T12" fmla="*/ 10 w 12"/>
                  <a:gd name="T13" fmla="*/ 4 h 4"/>
                  <a:gd name="T14" fmla="*/ 10 w 12"/>
                  <a:gd name="T15" fmla="*/ 4 h 4"/>
                  <a:gd name="T16" fmla="*/ 10 w 12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0" y="1"/>
                    </a:moveTo>
                    <a:cubicBezTo>
                      <a:pt x="8" y="1"/>
                      <a:pt x="6" y="1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4"/>
                      <a:pt x="2" y="4"/>
                      <a:pt x="4" y="4"/>
                    </a:cubicBezTo>
                    <a:cubicBezTo>
                      <a:pt x="5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2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940"/>
              <p:cNvSpPr/>
              <p:nvPr/>
            </p:nvSpPr>
            <p:spPr bwMode="auto">
              <a:xfrm>
                <a:off x="1320" y="995"/>
                <a:ext cx="16" cy="24"/>
              </a:xfrm>
              <a:custGeom>
                <a:avLst/>
                <a:gdLst>
                  <a:gd name="T0" fmla="*/ 18 w 20"/>
                  <a:gd name="T1" fmla="*/ 15 h 31"/>
                  <a:gd name="T2" fmla="*/ 14 w 20"/>
                  <a:gd name="T3" fmla="*/ 15 h 31"/>
                  <a:gd name="T4" fmla="*/ 15 w 20"/>
                  <a:gd name="T5" fmla="*/ 11 h 31"/>
                  <a:gd name="T6" fmla="*/ 14 w 20"/>
                  <a:gd name="T7" fmla="*/ 8 h 31"/>
                  <a:gd name="T8" fmla="*/ 14 w 20"/>
                  <a:gd name="T9" fmla="*/ 8 h 31"/>
                  <a:gd name="T10" fmla="*/ 13 w 20"/>
                  <a:gd name="T11" fmla="*/ 9 h 31"/>
                  <a:gd name="T12" fmla="*/ 11 w 20"/>
                  <a:gd name="T13" fmla="*/ 16 h 31"/>
                  <a:gd name="T14" fmla="*/ 10 w 20"/>
                  <a:gd name="T15" fmla="*/ 16 h 31"/>
                  <a:gd name="T16" fmla="*/ 6 w 20"/>
                  <a:gd name="T17" fmla="*/ 16 h 31"/>
                  <a:gd name="T18" fmla="*/ 5 w 20"/>
                  <a:gd name="T19" fmla="*/ 16 h 31"/>
                  <a:gd name="T20" fmla="*/ 8 w 20"/>
                  <a:gd name="T21" fmla="*/ 10 h 31"/>
                  <a:gd name="T22" fmla="*/ 9 w 20"/>
                  <a:gd name="T23" fmla="*/ 6 h 31"/>
                  <a:gd name="T24" fmla="*/ 10 w 20"/>
                  <a:gd name="T25" fmla="*/ 2 h 31"/>
                  <a:gd name="T26" fmla="*/ 9 w 20"/>
                  <a:gd name="T27" fmla="*/ 1 h 31"/>
                  <a:gd name="T28" fmla="*/ 8 w 20"/>
                  <a:gd name="T29" fmla="*/ 1 h 31"/>
                  <a:gd name="T30" fmla="*/ 7 w 20"/>
                  <a:gd name="T31" fmla="*/ 2 h 31"/>
                  <a:gd name="T32" fmla="*/ 5 w 20"/>
                  <a:gd name="T33" fmla="*/ 9 h 31"/>
                  <a:gd name="T34" fmla="*/ 1 w 20"/>
                  <a:gd name="T35" fmla="*/ 17 h 31"/>
                  <a:gd name="T36" fmla="*/ 2 w 20"/>
                  <a:gd name="T37" fmla="*/ 20 h 31"/>
                  <a:gd name="T38" fmla="*/ 9 w 20"/>
                  <a:gd name="T39" fmla="*/ 20 h 31"/>
                  <a:gd name="T40" fmla="*/ 11 w 20"/>
                  <a:gd name="T41" fmla="*/ 20 h 31"/>
                  <a:gd name="T42" fmla="*/ 11 w 20"/>
                  <a:gd name="T43" fmla="*/ 26 h 31"/>
                  <a:gd name="T44" fmla="*/ 12 w 20"/>
                  <a:gd name="T45" fmla="*/ 31 h 31"/>
                  <a:gd name="T46" fmla="*/ 14 w 20"/>
                  <a:gd name="T47" fmla="*/ 30 h 31"/>
                  <a:gd name="T48" fmla="*/ 14 w 20"/>
                  <a:gd name="T49" fmla="*/ 26 h 31"/>
                  <a:gd name="T50" fmla="*/ 14 w 20"/>
                  <a:gd name="T51" fmla="*/ 19 h 31"/>
                  <a:gd name="T52" fmla="*/ 18 w 20"/>
                  <a:gd name="T53" fmla="*/ 19 h 31"/>
                  <a:gd name="T54" fmla="*/ 18 w 20"/>
                  <a:gd name="T5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31">
                    <a:moveTo>
                      <a:pt x="18" y="15"/>
                    </a:moveTo>
                    <a:cubicBezTo>
                      <a:pt x="16" y="15"/>
                      <a:pt x="15" y="15"/>
                      <a:pt x="14" y="15"/>
                    </a:cubicBezTo>
                    <a:cubicBezTo>
                      <a:pt x="14" y="14"/>
                      <a:pt x="14" y="12"/>
                      <a:pt x="15" y="11"/>
                    </a:cubicBezTo>
                    <a:cubicBezTo>
                      <a:pt x="16" y="10"/>
                      <a:pt x="16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3" y="8"/>
                      <a:pt x="13" y="9"/>
                    </a:cubicBezTo>
                    <a:cubicBezTo>
                      <a:pt x="12" y="11"/>
                      <a:pt x="11" y="13"/>
                      <a:pt x="11" y="16"/>
                    </a:cubicBezTo>
                    <a:cubicBezTo>
                      <a:pt x="11" y="16"/>
                      <a:pt x="10" y="16"/>
                      <a:pt x="10" y="16"/>
                    </a:cubicBezTo>
                    <a:cubicBezTo>
                      <a:pt x="9" y="16"/>
                      <a:pt x="7" y="15"/>
                      <a:pt x="6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10" y="4"/>
                      <a:pt x="10" y="3"/>
                      <a:pt x="10" y="2"/>
                    </a:cubicBezTo>
                    <a:cubicBezTo>
                      <a:pt x="10" y="1"/>
                      <a:pt x="9" y="0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6" y="7"/>
                      <a:pt x="5" y="9"/>
                    </a:cubicBezTo>
                    <a:cubicBezTo>
                      <a:pt x="4" y="12"/>
                      <a:pt x="3" y="15"/>
                      <a:pt x="1" y="17"/>
                    </a:cubicBezTo>
                    <a:cubicBezTo>
                      <a:pt x="0" y="19"/>
                      <a:pt x="1" y="20"/>
                      <a:pt x="2" y="20"/>
                    </a:cubicBezTo>
                    <a:cubicBezTo>
                      <a:pt x="5" y="20"/>
                      <a:pt x="7" y="20"/>
                      <a:pt x="9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2"/>
                      <a:pt x="11" y="24"/>
                      <a:pt x="11" y="26"/>
                    </a:cubicBezTo>
                    <a:cubicBezTo>
                      <a:pt x="11" y="28"/>
                      <a:pt x="11" y="30"/>
                      <a:pt x="12" y="31"/>
                    </a:cubicBezTo>
                    <a:cubicBezTo>
                      <a:pt x="13" y="31"/>
                      <a:pt x="14" y="31"/>
                      <a:pt x="14" y="30"/>
                    </a:cubicBezTo>
                    <a:cubicBezTo>
                      <a:pt x="14" y="29"/>
                      <a:pt x="14" y="27"/>
                      <a:pt x="14" y="26"/>
                    </a:cubicBezTo>
                    <a:cubicBezTo>
                      <a:pt x="14" y="24"/>
                      <a:pt x="14" y="21"/>
                      <a:pt x="14" y="19"/>
                    </a:cubicBezTo>
                    <a:cubicBezTo>
                      <a:pt x="15" y="19"/>
                      <a:pt x="16" y="19"/>
                      <a:pt x="18" y="19"/>
                    </a:cubicBezTo>
                    <a:cubicBezTo>
                      <a:pt x="20" y="19"/>
                      <a:pt x="20" y="15"/>
                      <a:pt x="1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941"/>
              <p:cNvSpPr/>
              <p:nvPr/>
            </p:nvSpPr>
            <p:spPr bwMode="auto">
              <a:xfrm>
                <a:off x="1335" y="1006"/>
                <a:ext cx="10" cy="12"/>
              </a:xfrm>
              <a:custGeom>
                <a:avLst/>
                <a:gdLst>
                  <a:gd name="T0" fmla="*/ 12 w 13"/>
                  <a:gd name="T1" fmla="*/ 2 h 16"/>
                  <a:gd name="T2" fmla="*/ 6 w 13"/>
                  <a:gd name="T3" fmla="*/ 5 h 16"/>
                  <a:gd name="T4" fmla="*/ 5 w 13"/>
                  <a:gd name="T5" fmla="*/ 4 h 16"/>
                  <a:gd name="T6" fmla="*/ 3 w 13"/>
                  <a:gd name="T7" fmla="*/ 2 h 16"/>
                  <a:gd name="T8" fmla="*/ 1 w 13"/>
                  <a:gd name="T9" fmla="*/ 2 h 16"/>
                  <a:gd name="T10" fmla="*/ 4 w 13"/>
                  <a:gd name="T11" fmla="*/ 8 h 16"/>
                  <a:gd name="T12" fmla="*/ 2 w 13"/>
                  <a:gd name="T13" fmla="*/ 10 h 16"/>
                  <a:gd name="T14" fmla="*/ 0 w 13"/>
                  <a:gd name="T15" fmla="*/ 15 h 16"/>
                  <a:gd name="T16" fmla="*/ 1 w 13"/>
                  <a:gd name="T17" fmla="*/ 16 h 16"/>
                  <a:gd name="T18" fmla="*/ 3 w 13"/>
                  <a:gd name="T19" fmla="*/ 14 h 16"/>
                  <a:gd name="T20" fmla="*/ 7 w 13"/>
                  <a:gd name="T21" fmla="*/ 10 h 16"/>
                  <a:gd name="T22" fmla="*/ 7 w 13"/>
                  <a:gd name="T23" fmla="*/ 10 h 16"/>
                  <a:gd name="T24" fmla="*/ 8 w 13"/>
                  <a:gd name="T25" fmla="*/ 11 h 16"/>
                  <a:gd name="T26" fmla="*/ 11 w 13"/>
                  <a:gd name="T27" fmla="*/ 13 h 16"/>
                  <a:gd name="T28" fmla="*/ 12 w 13"/>
                  <a:gd name="T29" fmla="*/ 12 h 16"/>
                  <a:gd name="T30" fmla="*/ 9 w 13"/>
                  <a:gd name="T31" fmla="*/ 7 h 16"/>
                  <a:gd name="T32" fmla="*/ 12 w 13"/>
                  <a:gd name="T33" fmla="*/ 4 h 16"/>
                  <a:gd name="T34" fmla="*/ 12 w 13"/>
                  <a:gd name="T3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6">
                    <a:moveTo>
                      <a:pt x="12" y="2"/>
                    </a:moveTo>
                    <a:cubicBezTo>
                      <a:pt x="10" y="2"/>
                      <a:pt x="8" y="3"/>
                      <a:pt x="6" y="5"/>
                    </a:cubicBezTo>
                    <a:cubicBezTo>
                      <a:pt x="6" y="5"/>
                      <a:pt x="6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0"/>
                      <a:pt x="1" y="0"/>
                      <a:pt x="1" y="2"/>
                    </a:cubicBezTo>
                    <a:cubicBezTo>
                      <a:pt x="1" y="4"/>
                      <a:pt x="3" y="6"/>
                      <a:pt x="4" y="8"/>
                    </a:cubicBezTo>
                    <a:cubicBezTo>
                      <a:pt x="4" y="9"/>
                      <a:pt x="3" y="10"/>
                      <a:pt x="2" y="10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2" y="16"/>
                      <a:pt x="3" y="15"/>
                      <a:pt x="3" y="14"/>
                    </a:cubicBezTo>
                    <a:cubicBezTo>
                      <a:pt x="4" y="13"/>
                      <a:pt x="5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8" y="11"/>
                      <a:pt x="8" y="11"/>
                    </a:cubicBezTo>
                    <a:cubicBezTo>
                      <a:pt x="9" y="12"/>
                      <a:pt x="10" y="13"/>
                      <a:pt x="11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3" y="10"/>
                      <a:pt x="10" y="8"/>
                      <a:pt x="9" y="7"/>
                    </a:cubicBezTo>
                    <a:cubicBezTo>
                      <a:pt x="10" y="6"/>
                      <a:pt x="11" y="5"/>
                      <a:pt x="12" y="4"/>
                    </a:cubicBezTo>
                    <a:cubicBezTo>
                      <a:pt x="13" y="4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942"/>
              <p:cNvSpPr>
                <a:spLocks noEditPoints="1"/>
              </p:cNvSpPr>
              <p:nvPr/>
            </p:nvSpPr>
            <p:spPr bwMode="auto">
              <a:xfrm>
                <a:off x="1346" y="1006"/>
                <a:ext cx="11" cy="11"/>
              </a:xfrm>
              <a:custGeom>
                <a:avLst/>
                <a:gdLst>
                  <a:gd name="T0" fmla="*/ 13 w 15"/>
                  <a:gd name="T1" fmla="*/ 9 h 15"/>
                  <a:gd name="T2" fmla="*/ 12 w 15"/>
                  <a:gd name="T3" fmla="*/ 6 h 15"/>
                  <a:gd name="T4" fmla="*/ 12 w 15"/>
                  <a:gd name="T5" fmla="*/ 5 h 15"/>
                  <a:gd name="T6" fmla="*/ 6 w 15"/>
                  <a:gd name="T7" fmla="*/ 0 h 15"/>
                  <a:gd name="T8" fmla="*/ 1 w 15"/>
                  <a:gd name="T9" fmla="*/ 6 h 15"/>
                  <a:gd name="T10" fmla="*/ 3 w 15"/>
                  <a:gd name="T11" fmla="*/ 14 h 15"/>
                  <a:gd name="T12" fmla="*/ 8 w 15"/>
                  <a:gd name="T13" fmla="*/ 12 h 15"/>
                  <a:gd name="T14" fmla="*/ 10 w 15"/>
                  <a:gd name="T15" fmla="*/ 10 h 15"/>
                  <a:gd name="T16" fmla="*/ 10 w 15"/>
                  <a:gd name="T17" fmla="*/ 9 h 15"/>
                  <a:gd name="T18" fmla="*/ 11 w 15"/>
                  <a:gd name="T19" fmla="*/ 11 h 15"/>
                  <a:gd name="T20" fmla="*/ 13 w 15"/>
                  <a:gd name="T21" fmla="*/ 15 h 15"/>
                  <a:gd name="T22" fmla="*/ 14 w 15"/>
                  <a:gd name="T23" fmla="*/ 14 h 15"/>
                  <a:gd name="T24" fmla="*/ 13 w 15"/>
                  <a:gd name="T25" fmla="*/ 9 h 15"/>
                  <a:gd name="T26" fmla="*/ 8 w 15"/>
                  <a:gd name="T27" fmla="*/ 7 h 15"/>
                  <a:gd name="T28" fmla="*/ 6 w 15"/>
                  <a:gd name="T29" fmla="*/ 10 h 15"/>
                  <a:gd name="T30" fmla="*/ 3 w 15"/>
                  <a:gd name="T31" fmla="*/ 9 h 15"/>
                  <a:gd name="T32" fmla="*/ 4 w 15"/>
                  <a:gd name="T33" fmla="*/ 5 h 15"/>
                  <a:gd name="T34" fmla="*/ 7 w 15"/>
                  <a:gd name="T35" fmla="*/ 3 h 15"/>
                  <a:gd name="T36" fmla="*/ 10 w 15"/>
                  <a:gd name="T37" fmla="*/ 5 h 15"/>
                  <a:gd name="T38" fmla="*/ 8 w 15"/>
                  <a:gd name="T3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5">
                    <a:moveTo>
                      <a:pt x="13" y="9"/>
                    </a:moveTo>
                    <a:cubicBezTo>
                      <a:pt x="13" y="8"/>
                      <a:pt x="13" y="7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2"/>
                      <a:pt x="9" y="0"/>
                      <a:pt x="6" y="0"/>
                    </a:cubicBezTo>
                    <a:cubicBezTo>
                      <a:pt x="4" y="0"/>
                      <a:pt x="2" y="4"/>
                      <a:pt x="1" y="6"/>
                    </a:cubicBezTo>
                    <a:cubicBezTo>
                      <a:pt x="0" y="9"/>
                      <a:pt x="0" y="13"/>
                      <a:pt x="3" y="14"/>
                    </a:cubicBezTo>
                    <a:cubicBezTo>
                      <a:pt x="5" y="15"/>
                      <a:pt x="7" y="13"/>
                      <a:pt x="8" y="12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5"/>
                      <a:pt x="14" y="15"/>
                      <a:pt x="14" y="14"/>
                    </a:cubicBezTo>
                    <a:cubicBezTo>
                      <a:pt x="15" y="12"/>
                      <a:pt x="14" y="11"/>
                      <a:pt x="13" y="9"/>
                    </a:cubicBezTo>
                    <a:close/>
                    <a:moveTo>
                      <a:pt x="8" y="7"/>
                    </a:moveTo>
                    <a:cubicBezTo>
                      <a:pt x="8" y="8"/>
                      <a:pt x="7" y="9"/>
                      <a:pt x="6" y="10"/>
                    </a:cubicBezTo>
                    <a:cubicBezTo>
                      <a:pt x="5" y="11"/>
                      <a:pt x="3" y="11"/>
                      <a:pt x="3" y="9"/>
                    </a:cubicBezTo>
                    <a:cubicBezTo>
                      <a:pt x="3" y="8"/>
                      <a:pt x="3" y="6"/>
                      <a:pt x="4" y="5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2"/>
                      <a:pt x="10" y="3"/>
                      <a:pt x="10" y="5"/>
                    </a:cubicBezTo>
                    <a:cubicBezTo>
                      <a:pt x="10" y="5"/>
                      <a:pt x="9" y="5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943"/>
              <p:cNvSpPr/>
              <p:nvPr/>
            </p:nvSpPr>
            <p:spPr bwMode="auto">
              <a:xfrm>
                <a:off x="1281" y="938"/>
                <a:ext cx="16" cy="12"/>
              </a:xfrm>
              <a:custGeom>
                <a:avLst/>
                <a:gdLst>
                  <a:gd name="T0" fmla="*/ 21 w 22"/>
                  <a:gd name="T1" fmla="*/ 1 h 16"/>
                  <a:gd name="T2" fmla="*/ 7 w 22"/>
                  <a:gd name="T3" fmla="*/ 3 h 16"/>
                  <a:gd name="T4" fmla="*/ 0 w 22"/>
                  <a:gd name="T5" fmla="*/ 5 h 16"/>
                  <a:gd name="T6" fmla="*/ 2 w 22"/>
                  <a:gd name="T7" fmla="*/ 5 h 16"/>
                  <a:gd name="T8" fmla="*/ 3 w 22"/>
                  <a:gd name="T9" fmla="*/ 4 h 16"/>
                  <a:gd name="T10" fmla="*/ 5 w 22"/>
                  <a:gd name="T11" fmla="*/ 4 h 16"/>
                  <a:gd name="T12" fmla="*/ 7 w 22"/>
                  <a:gd name="T13" fmla="*/ 5 h 16"/>
                  <a:gd name="T14" fmla="*/ 7 w 22"/>
                  <a:gd name="T15" fmla="*/ 5 h 16"/>
                  <a:gd name="T16" fmla="*/ 7 w 22"/>
                  <a:gd name="T17" fmla="*/ 6 h 16"/>
                  <a:gd name="T18" fmla="*/ 7 w 22"/>
                  <a:gd name="T19" fmla="*/ 7 h 16"/>
                  <a:gd name="T20" fmla="*/ 8 w 22"/>
                  <a:gd name="T21" fmla="*/ 9 h 16"/>
                  <a:gd name="T22" fmla="*/ 7 w 22"/>
                  <a:gd name="T23" fmla="*/ 11 h 16"/>
                  <a:gd name="T24" fmla="*/ 3 w 22"/>
                  <a:gd name="T25" fmla="*/ 10 h 16"/>
                  <a:gd name="T26" fmla="*/ 1 w 22"/>
                  <a:gd name="T27" fmla="*/ 10 h 16"/>
                  <a:gd name="T28" fmla="*/ 2 w 22"/>
                  <a:gd name="T29" fmla="*/ 12 h 16"/>
                  <a:gd name="T30" fmla="*/ 5 w 22"/>
                  <a:gd name="T31" fmla="*/ 13 h 16"/>
                  <a:gd name="T32" fmla="*/ 11 w 22"/>
                  <a:gd name="T33" fmla="*/ 10 h 16"/>
                  <a:gd name="T34" fmla="*/ 10 w 22"/>
                  <a:gd name="T35" fmla="*/ 5 h 16"/>
                  <a:gd name="T36" fmla="*/ 10 w 22"/>
                  <a:gd name="T37" fmla="*/ 5 h 16"/>
                  <a:gd name="T38" fmla="*/ 13 w 22"/>
                  <a:gd name="T39" fmla="*/ 5 h 16"/>
                  <a:gd name="T40" fmla="*/ 13 w 22"/>
                  <a:gd name="T41" fmla="*/ 10 h 16"/>
                  <a:gd name="T42" fmla="*/ 13 w 22"/>
                  <a:gd name="T43" fmla="*/ 14 h 16"/>
                  <a:gd name="T44" fmla="*/ 14 w 22"/>
                  <a:gd name="T45" fmla="*/ 16 h 16"/>
                  <a:gd name="T46" fmla="*/ 16 w 22"/>
                  <a:gd name="T47" fmla="*/ 16 h 16"/>
                  <a:gd name="T48" fmla="*/ 17 w 22"/>
                  <a:gd name="T49" fmla="*/ 14 h 16"/>
                  <a:gd name="T50" fmla="*/ 16 w 22"/>
                  <a:gd name="T51" fmla="*/ 10 h 16"/>
                  <a:gd name="T52" fmla="*/ 16 w 22"/>
                  <a:gd name="T53" fmla="*/ 5 h 16"/>
                  <a:gd name="T54" fmla="*/ 16 w 22"/>
                  <a:gd name="T55" fmla="*/ 4 h 16"/>
                  <a:gd name="T56" fmla="*/ 21 w 22"/>
                  <a:gd name="T57" fmla="*/ 3 h 16"/>
                  <a:gd name="T58" fmla="*/ 21 w 22"/>
                  <a:gd name="T5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6">
                    <a:moveTo>
                      <a:pt x="21" y="1"/>
                    </a:moveTo>
                    <a:cubicBezTo>
                      <a:pt x="16" y="0"/>
                      <a:pt x="11" y="5"/>
                      <a:pt x="7" y="3"/>
                    </a:cubicBezTo>
                    <a:cubicBezTo>
                      <a:pt x="4" y="1"/>
                      <a:pt x="0" y="3"/>
                      <a:pt x="0" y="5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11"/>
                      <a:pt x="7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8" y="13"/>
                      <a:pt x="10" y="12"/>
                      <a:pt x="11" y="10"/>
                    </a:cubicBezTo>
                    <a:cubicBezTo>
                      <a:pt x="11" y="9"/>
                      <a:pt x="11" y="7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3" y="7"/>
                      <a:pt x="13" y="8"/>
                      <a:pt x="13" y="10"/>
                    </a:cubicBezTo>
                    <a:cubicBezTo>
                      <a:pt x="13" y="11"/>
                      <a:pt x="13" y="12"/>
                      <a:pt x="13" y="14"/>
                    </a:cubicBezTo>
                    <a:cubicBezTo>
                      <a:pt x="13" y="14"/>
                      <a:pt x="14" y="15"/>
                      <a:pt x="14" y="16"/>
                    </a:cubicBezTo>
                    <a:cubicBezTo>
                      <a:pt x="15" y="16"/>
                      <a:pt x="15" y="16"/>
                      <a:pt x="16" y="16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6" y="13"/>
                      <a:pt x="16" y="11"/>
                      <a:pt x="16" y="10"/>
                    </a:cubicBezTo>
                    <a:cubicBezTo>
                      <a:pt x="16" y="8"/>
                      <a:pt x="16" y="7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3"/>
                      <a:pt x="19" y="3"/>
                      <a:pt x="21" y="3"/>
                    </a:cubicBezTo>
                    <a:cubicBezTo>
                      <a:pt x="22" y="2"/>
                      <a:pt x="22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944"/>
              <p:cNvSpPr/>
              <p:nvPr/>
            </p:nvSpPr>
            <p:spPr bwMode="auto">
              <a:xfrm>
                <a:off x="1252" y="559"/>
                <a:ext cx="19" cy="25"/>
              </a:xfrm>
              <a:custGeom>
                <a:avLst/>
                <a:gdLst>
                  <a:gd name="T0" fmla="*/ 21 w 24"/>
                  <a:gd name="T1" fmla="*/ 10 h 33"/>
                  <a:gd name="T2" fmla="*/ 23 w 24"/>
                  <a:gd name="T3" fmla="*/ 7 h 33"/>
                  <a:gd name="T4" fmla="*/ 17 w 24"/>
                  <a:gd name="T5" fmla="*/ 2 h 33"/>
                  <a:gd name="T6" fmla="*/ 8 w 24"/>
                  <a:gd name="T7" fmla="*/ 9 h 33"/>
                  <a:gd name="T8" fmla="*/ 16 w 24"/>
                  <a:gd name="T9" fmla="*/ 23 h 33"/>
                  <a:gd name="T10" fmla="*/ 9 w 24"/>
                  <a:gd name="T11" fmla="*/ 28 h 33"/>
                  <a:gd name="T12" fmla="*/ 5 w 24"/>
                  <a:gd name="T13" fmla="*/ 22 h 33"/>
                  <a:gd name="T14" fmla="*/ 3 w 24"/>
                  <a:gd name="T15" fmla="*/ 22 h 33"/>
                  <a:gd name="T16" fmla="*/ 9 w 24"/>
                  <a:gd name="T17" fmla="*/ 32 h 33"/>
                  <a:gd name="T18" fmla="*/ 20 w 24"/>
                  <a:gd name="T19" fmla="*/ 24 h 33"/>
                  <a:gd name="T20" fmla="*/ 18 w 24"/>
                  <a:gd name="T21" fmla="*/ 17 h 33"/>
                  <a:gd name="T22" fmla="*/ 12 w 24"/>
                  <a:gd name="T23" fmla="*/ 9 h 33"/>
                  <a:gd name="T24" fmla="*/ 14 w 24"/>
                  <a:gd name="T25" fmla="*/ 5 h 33"/>
                  <a:gd name="T26" fmla="*/ 18 w 24"/>
                  <a:gd name="T27" fmla="*/ 6 h 33"/>
                  <a:gd name="T28" fmla="*/ 19 w 24"/>
                  <a:gd name="T29" fmla="*/ 7 h 33"/>
                  <a:gd name="T30" fmla="*/ 20 w 24"/>
                  <a:gd name="T31" fmla="*/ 8 h 33"/>
                  <a:gd name="T32" fmla="*/ 21 w 24"/>
                  <a:gd name="T33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1" y="10"/>
                    </a:moveTo>
                    <a:cubicBezTo>
                      <a:pt x="23" y="10"/>
                      <a:pt x="24" y="9"/>
                      <a:pt x="23" y="7"/>
                    </a:cubicBezTo>
                    <a:cubicBezTo>
                      <a:pt x="22" y="4"/>
                      <a:pt x="19" y="3"/>
                      <a:pt x="17" y="2"/>
                    </a:cubicBezTo>
                    <a:cubicBezTo>
                      <a:pt x="11" y="0"/>
                      <a:pt x="8" y="4"/>
                      <a:pt x="8" y="9"/>
                    </a:cubicBezTo>
                    <a:cubicBezTo>
                      <a:pt x="8" y="15"/>
                      <a:pt x="17" y="17"/>
                      <a:pt x="16" y="23"/>
                    </a:cubicBezTo>
                    <a:cubicBezTo>
                      <a:pt x="15" y="26"/>
                      <a:pt x="13" y="29"/>
                      <a:pt x="9" y="28"/>
                    </a:cubicBezTo>
                    <a:cubicBezTo>
                      <a:pt x="6" y="27"/>
                      <a:pt x="6" y="24"/>
                      <a:pt x="5" y="22"/>
                    </a:cubicBezTo>
                    <a:cubicBezTo>
                      <a:pt x="5" y="21"/>
                      <a:pt x="3" y="21"/>
                      <a:pt x="3" y="22"/>
                    </a:cubicBezTo>
                    <a:cubicBezTo>
                      <a:pt x="0" y="26"/>
                      <a:pt x="5" y="31"/>
                      <a:pt x="9" y="32"/>
                    </a:cubicBezTo>
                    <a:cubicBezTo>
                      <a:pt x="15" y="33"/>
                      <a:pt x="19" y="28"/>
                      <a:pt x="20" y="24"/>
                    </a:cubicBezTo>
                    <a:cubicBezTo>
                      <a:pt x="20" y="21"/>
                      <a:pt x="19" y="19"/>
                      <a:pt x="18" y="17"/>
                    </a:cubicBezTo>
                    <a:cubicBezTo>
                      <a:pt x="16" y="14"/>
                      <a:pt x="13" y="12"/>
                      <a:pt x="12" y="9"/>
                    </a:cubicBezTo>
                    <a:cubicBezTo>
                      <a:pt x="12" y="8"/>
                      <a:pt x="12" y="5"/>
                      <a:pt x="14" y="5"/>
                    </a:cubicBezTo>
                    <a:cubicBezTo>
                      <a:pt x="16" y="5"/>
                      <a:pt x="17" y="6"/>
                      <a:pt x="18" y="6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19" y="9"/>
                      <a:pt x="19" y="10"/>
                      <a:pt x="2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945"/>
              <p:cNvSpPr>
                <a:spLocks noEditPoints="1"/>
              </p:cNvSpPr>
              <p:nvPr/>
            </p:nvSpPr>
            <p:spPr bwMode="auto">
              <a:xfrm>
                <a:off x="1266" y="581"/>
                <a:ext cx="15" cy="13"/>
              </a:xfrm>
              <a:custGeom>
                <a:avLst/>
                <a:gdLst>
                  <a:gd name="T0" fmla="*/ 17 w 20"/>
                  <a:gd name="T1" fmla="*/ 4 h 18"/>
                  <a:gd name="T2" fmla="*/ 13 w 20"/>
                  <a:gd name="T3" fmla="*/ 2 h 18"/>
                  <a:gd name="T4" fmla="*/ 12 w 20"/>
                  <a:gd name="T5" fmla="*/ 1 h 18"/>
                  <a:gd name="T6" fmla="*/ 4 w 20"/>
                  <a:gd name="T7" fmla="*/ 2 h 18"/>
                  <a:gd name="T8" fmla="*/ 5 w 20"/>
                  <a:gd name="T9" fmla="*/ 15 h 18"/>
                  <a:gd name="T10" fmla="*/ 19 w 20"/>
                  <a:gd name="T11" fmla="*/ 11 h 18"/>
                  <a:gd name="T12" fmla="*/ 17 w 20"/>
                  <a:gd name="T13" fmla="*/ 4 h 18"/>
                  <a:gd name="T14" fmla="*/ 14 w 20"/>
                  <a:gd name="T15" fmla="*/ 12 h 18"/>
                  <a:gd name="T16" fmla="*/ 9 w 20"/>
                  <a:gd name="T17" fmla="*/ 13 h 18"/>
                  <a:gd name="T18" fmla="*/ 5 w 20"/>
                  <a:gd name="T19" fmla="*/ 7 h 18"/>
                  <a:gd name="T20" fmla="*/ 8 w 20"/>
                  <a:gd name="T21" fmla="*/ 3 h 18"/>
                  <a:gd name="T22" fmla="*/ 8 w 20"/>
                  <a:gd name="T23" fmla="*/ 4 h 18"/>
                  <a:gd name="T24" fmla="*/ 15 w 20"/>
                  <a:gd name="T25" fmla="*/ 8 h 18"/>
                  <a:gd name="T26" fmla="*/ 14 w 20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17" y="4"/>
                    </a:moveTo>
                    <a:cubicBezTo>
                      <a:pt x="16" y="3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9" y="0"/>
                      <a:pt x="6" y="0"/>
                      <a:pt x="4" y="2"/>
                    </a:cubicBezTo>
                    <a:cubicBezTo>
                      <a:pt x="0" y="5"/>
                      <a:pt x="0" y="12"/>
                      <a:pt x="5" y="15"/>
                    </a:cubicBezTo>
                    <a:cubicBezTo>
                      <a:pt x="10" y="18"/>
                      <a:pt x="18" y="17"/>
                      <a:pt x="19" y="11"/>
                    </a:cubicBezTo>
                    <a:cubicBezTo>
                      <a:pt x="20" y="8"/>
                      <a:pt x="19" y="6"/>
                      <a:pt x="17" y="4"/>
                    </a:cubicBezTo>
                    <a:close/>
                    <a:moveTo>
                      <a:pt x="14" y="12"/>
                    </a:moveTo>
                    <a:cubicBezTo>
                      <a:pt x="13" y="13"/>
                      <a:pt x="11" y="13"/>
                      <a:pt x="9" y="13"/>
                    </a:cubicBezTo>
                    <a:cubicBezTo>
                      <a:pt x="6" y="13"/>
                      <a:pt x="5" y="10"/>
                      <a:pt x="5" y="7"/>
                    </a:cubicBezTo>
                    <a:cubicBezTo>
                      <a:pt x="5" y="5"/>
                      <a:pt x="6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5"/>
                      <a:pt x="13" y="5"/>
                      <a:pt x="15" y="8"/>
                    </a:cubicBezTo>
                    <a:cubicBezTo>
                      <a:pt x="16" y="9"/>
                      <a:pt x="15" y="11"/>
                      <a:pt x="1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946"/>
              <p:cNvSpPr/>
              <p:nvPr/>
            </p:nvSpPr>
            <p:spPr bwMode="auto">
              <a:xfrm>
                <a:off x="1285" y="576"/>
                <a:ext cx="11" cy="7"/>
              </a:xfrm>
              <a:custGeom>
                <a:avLst/>
                <a:gdLst>
                  <a:gd name="T0" fmla="*/ 12 w 14"/>
                  <a:gd name="T1" fmla="*/ 5 h 9"/>
                  <a:gd name="T2" fmla="*/ 7 w 14"/>
                  <a:gd name="T3" fmla="*/ 2 h 9"/>
                  <a:gd name="T4" fmla="*/ 5 w 14"/>
                  <a:gd name="T5" fmla="*/ 1 h 9"/>
                  <a:gd name="T6" fmla="*/ 3 w 14"/>
                  <a:gd name="T7" fmla="*/ 1 h 9"/>
                  <a:gd name="T8" fmla="*/ 0 w 14"/>
                  <a:gd name="T9" fmla="*/ 3 h 9"/>
                  <a:gd name="T10" fmla="*/ 4 w 14"/>
                  <a:gd name="T11" fmla="*/ 5 h 9"/>
                  <a:gd name="T12" fmla="*/ 6 w 14"/>
                  <a:gd name="T13" fmla="*/ 6 h 9"/>
                  <a:gd name="T14" fmla="*/ 9 w 14"/>
                  <a:gd name="T15" fmla="*/ 7 h 9"/>
                  <a:gd name="T16" fmla="*/ 12 w 14"/>
                  <a:gd name="T1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9">
                    <a:moveTo>
                      <a:pt x="12" y="5"/>
                    </a:moveTo>
                    <a:cubicBezTo>
                      <a:pt x="10" y="4"/>
                      <a:pt x="9" y="3"/>
                      <a:pt x="7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7" y="6"/>
                      <a:pt x="8" y="7"/>
                      <a:pt x="9" y="7"/>
                    </a:cubicBezTo>
                    <a:cubicBezTo>
                      <a:pt x="11" y="9"/>
                      <a:pt x="14" y="6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947"/>
              <p:cNvSpPr/>
              <p:nvPr/>
            </p:nvSpPr>
            <p:spPr bwMode="auto">
              <a:xfrm>
                <a:off x="1284" y="573"/>
                <a:ext cx="13" cy="4"/>
              </a:xfrm>
              <a:custGeom>
                <a:avLst/>
                <a:gdLst>
                  <a:gd name="T0" fmla="*/ 15 w 17"/>
                  <a:gd name="T1" fmla="*/ 3 h 6"/>
                  <a:gd name="T2" fmla="*/ 8 w 17"/>
                  <a:gd name="T3" fmla="*/ 1 h 6"/>
                  <a:gd name="T4" fmla="*/ 1 w 17"/>
                  <a:gd name="T5" fmla="*/ 1 h 6"/>
                  <a:gd name="T6" fmla="*/ 1 w 17"/>
                  <a:gd name="T7" fmla="*/ 2 h 6"/>
                  <a:gd name="T8" fmla="*/ 7 w 17"/>
                  <a:gd name="T9" fmla="*/ 4 h 6"/>
                  <a:gd name="T10" fmla="*/ 14 w 17"/>
                  <a:gd name="T11" fmla="*/ 6 h 6"/>
                  <a:gd name="T12" fmla="*/ 14 w 17"/>
                  <a:gd name="T13" fmla="*/ 6 h 6"/>
                  <a:gd name="T14" fmla="*/ 15 w 17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15" y="3"/>
                    </a:moveTo>
                    <a:cubicBezTo>
                      <a:pt x="13" y="2"/>
                      <a:pt x="11" y="1"/>
                      <a:pt x="8" y="1"/>
                    </a:cubicBezTo>
                    <a:cubicBezTo>
                      <a:pt x="6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2" y="4"/>
                      <a:pt x="5" y="4"/>
                      <a:pt x="7" y="4"/>
                    </a:cubicBezTo>
                    <a:cubicBezTo>
                      <a:pt x="9" y="5"/>
                      <a:pt x="12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6"/>
                      <a:pt x="17" y="4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948"/>
              <p:cNvSpPr/>
              <p:nvPr/>
            </p:nvSpPr>
            <p:spPr bwMode="auto">
              <a:xfrm>
                <a:off x="1300" y="568"/>
                <a:ext cx="22" cy="21"/>
              </a:xfrm>
              <a:custGeom>
                <a:avLst/>
                <a:gdLst>
                  <a:gd name="T0" fmla="*/ 27 w 29"/>
                  <a:gd name="T1" fmla="*/ 6 h 28"/>
                  <a:gd name="T2" fmla="*/ 19 w 29"/>
                  <a:gd name="T3" fmla="*/ 10 h 28"/>
                  <a:gd name="T4" fmla="*/ 12 w 29"/>
                  <a:gd name="T5" fmla="*/ 4 h 28"/>
                  <a:gd name="T6" fmla="*/ 5 w 29"/>
                  <a:gd name="T7" fmla="*/ 1 h 28"/>
                  <a:gd name="T8" fmla="*/ 4 w 29"/>
                  <a:gd name="T9" fmla="*/ 7 h 28"/>
                  <a:gd name="T10" fmla="*/ 6 w 29"/>
                  <a:gd name="T11" fmla="*/ 6 h 28"/>
                  <a:gd name="T12" fmla="*/ 7 w 29"/>
                  <a:gd name="T13" fmla="*/ 4 h 28"/>
                  <a:gd name="T14" fmla="*/ 10 w 29"/>
                  <a:gd name="T15" fmla="*/ 6 h 28"/>
                  <a:gd name="T16" fmla="*/ 10 w 29"/>
                  <a:gd name="T17" fmla="*/ 6 h 28"/>
                  <a:gd name="T18" fmla="*/ 10 w 29"/>
                  <a:gd name="T19" fmla="*/ 9 h 28"/>
                  <a:gd name="T20" fmla="*/ 10 w 29"/>
                  <a:gd name="T21" fmla="*/ 9 h 28"/>
                  <a:gd name="T22" fmla="*/ 10 w 29"/>
                  <a:gd name="T23" fmla="*/ 11 h 28"/>
                  <a:gd name="T24" fmla="*/ 10 w 29"/>
                  <a:gd name="T25" fmla="*/ 15 h 28"/>
                  <a:gd name="T26" fmla="*/ 3 w 29"/>
                  <a:gd name="T27" fmla="*/ 20 h 28"/>
                  <a:gd name="T28" fmla="*/ 0 w 29"/>
                  <a:gd name="T29" fmla="*/ 21 h 28"/>
                  <a:gd name="T30" fmla="*/ 8 w 29"/>
                  <a:gd name="T31" fmla="*/ 24 h 28"/>
                  <a:gd name="T32" fmla="*/ 14 w 29"/>
                  <a:gd name="T33" fmla="*/ 17 h 28"/>
                  <a:gd name="T34" fmla="*/ 15 w 29"/>
                  <a:gd name="T35" fmla="*/ 12 h 28"/>
                  <a:gd name="T36" fmla="*/ 15 w 29"/>
                  <a:gd name="T37" fmla="*/ 13 h 28"/>
                  <a:gd name="T38" fmla="*/ 17 w 29"/>
                  <a:gd name="T39" fmla="*/ 13 h 28"/>
                  <a:gd name="T40" fmla="*/ 16 w 29"/>
                  <a:gd name="T41" fmla="*/ 21 h 28"/>
                  <a:gd name="T42" fmla="*/ 19 w 29"/>
                  <a:gd name="T43" fmla="*/ 27 h 28"/>
                  <a:gd name="T44" fmla="*/ 21 w 29"/>
                  <a:gd name="T45" fmla="*/ 22 h 28"/>
                  <a:gd name="T46" fmla="*/ 21 w 29"/>
                  <a:gd name="T47" fmla="*/ 17 h 28"/>
                  <a:gd name="T48" fmla="*/ 21 w 29"/>
                  <a:gd name="T49" fmla="*/ 13 h 28"/>
                  <a:gd name="T50" fmla="*/ 22 w 29"/>
                  <a:gd name="T51" fmla="*/ 13 h 28"/>
                  <a:gd name="T52" fmla="*/ 29 w 29"/>
                  <a:gd name="T53" fmla="*/ 8 h 28"/>
                  <a:gd name="T54" fmla="*/ 27 w 29"/>
                  <a:gd name="T5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28">
                    <a:moveTo>
                      <a:pt x="27" y="6"/>
                    </a:moveTo>
                    <a:cubicBezTo>
                      <a:pt x="24" y="6"/>
                      <a:pt x="22" y="9"/>
                      <a:pt x="19" y="10"/>
                    </a:cubicBezTo>
                    <a:cubicBezTo>
                      <a:pt x="16" y="11"/>
                      <a:pt x="14" y="6"/>
                      <a:pt x="12" y="4"/>
                    </a:cubicBezTo>
                    <a:cubicBezTo>
                      <a:pt x="11" y="2"/>
                      <a:pt x="7" y="0"/>
                      <a:pt x="5" y="1"/>
                    </a:cubicBezTo>
                    <a:cubicBezTo>
                      <a:pt x="3" y="3"/>
                      <a:pt x="3" y="5"/>
                      <a:pt x="4" y="7"/>
                    </a:cubicBezTo>
                    <a:cubicBezTo>
                      <a:pt x="5" y="8"/>
                      <a:pt x="7" y="7"/>
                      <a:pt x="6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8" y="3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7"/>
                      <a:pt x="9" y="8"/>
                      <a:pt x="10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3"/>
                      <a:pt x="10" y="14"/>
                      <a:pt x="10" y="15"/>
                    </a:cubicBezTo>
                    <a:cubicBezTo>
                      <a:pt x="9" y="18"/>
                      <a:pt x="6" y="22"/>
                      <a:pt x="3" y="20"/>
                    </a:cubicBezTo>
                    <a:cubicBezTo>
                      <a:pt x="2" y="19"/>
                      <a:pt x="0" y="20"/>
                      <a:pt x="0" y="21"/>
                    </a:cubicBezTo>
                    <a:cubicBezTo>
                      <a:pt x="0" y="24"/>
                      <a:pt x="5" y="25"/>
                      <a:pt x="8" y="24"/>
                    </a:cubicBezTo>
                    <a:cubicBezTo>
                      <a:pt x="10" y="23"/>
                      <a:pt x="14" y="20"/>
                      <a:pt x="14" y="17"/>
                    </a:cubicBezTo>
                    <a:cubicBezTo>
                      <a:pt x="14" y="16"/>
                      <a:pt x="15" y="14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6" y="13"/>
                      <a:pt x="17" y="13"/>
                      <a:pt x="17" y="13"/>
                    </a:cubicBezTo>
                    <a:cubicBezTo>
                      <a:pt x="17" y="16"/>
                      <a:pt x="16" y="18"/>
                      <a:pt x="16" y="21"/>
                    </a:cubicBezTo>
                    <a:cubicBezTo>
                      <a:pt x="16" y="23"/>
                      <a:pt x="16" y="27"/>
                      <a:pt x="19" y="27"/>
                    </a:cubicBezTo>
                    <a:cubicBezTo>
                      <a:pt x="22" y="28"/>
                      <a:pt x="21" y="24"/>
                      <a:pt x="21" y="22"/>
                    </a:cubicBezTo>
                    <a:cubicBezTo>
                      <a:pt x="21" y="21"/>
                      <a:pt x="21" y="19"/>
                      <a:pt x="21" y="17"/>
                    </a:cubicBezTo>
                    <a:cubicBezTo>
                      <a:pt x="20" y="16"/>
                      <a:pt x="21" y="15"/>
                      <a:pt x="21" y="13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4" y="12"/>
                      <a:pt x="28" y="10"/>
                      <a:pt x="29" y="8"/>
                    </a:cubicBezTo>
                    <a:cubicBezTo>
                      <a:pt x="29" y="7"/>
                      <a:pt x="28" y="6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949"/>
              <p:cNvSpPr/>
              <p:nvPr/>
            </p:nvSpPr>
            <p:spPr bwMode="auto">
              <a:xfrm>
                <a:off x="1322" y="577"/>
                <a:ext cx="10" cy="13"/>
              </a:xfrm>
              <a:custGeom>
                <a:avLst/>
                <a:gdLst>
                  <a:gd name="T0" fmla="*/ 11 w 13"/>
                  <a:gd name="T1" fmla="*/ 5 h 17"/>
                  <a:gd name="T2" fmla="*/ 5 w 13"/>
                  <a:gd name="T3" fmla="*/ 6 h 17"/>
                  <a:gd name="T4" fmla="*/ 5 w 13"/>
                  <a:gd name="T5" fmla="*/ 2 h 17"/>
                  <a:gd name="T6" fmla="*/ 2 w 13"/>
                  <a:gd name="T7" fmla="*/ 2 h 17"/>
                  <a:gd name="T8" fmla="*/ 1 w 13"/>
                  <a:gd name="T9" fmla="*/ 13 h 17"/>
                  <a:gd name="T10" fmla="*/ 1 w 13"/>
                  <a:gd name="T11" fmla="*/ 14 h 17"/>
                  <a:gd name="T12" fmla="*/ 5 w 13"/>
                  <a:gd name="T13" fmla="*/ 15 h 17"/>
                  <a:gd name="T14" fmla="*/ 6 w 13"/>
                  <a:gd name="T15" fmla="*/ 11 h 17"/>
                  <a:gd name="T16" fmla="*/ 9 w 13"/>
                  <a:gd name="T17" fmla="*/ 9 h 17"/>
                  <a:gd name="T18" fmla="*/ 12 w 13"/>
                  <a:gd name="T19" fmla="*/ 8 h 17"/>
                  <a:gd name="T20" fmla="*/ 11 w 13"/>
                  <a:gd name="T2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7">
                    <a:moveTo>
                      <a:pt x="11" y="5"/>
                    </a:moveTo>
                    <a:cubicBezTo>
                      <a:pt x="10" y="4"/>
                      <a:pt x="7" y="5"/>
                      <a:pt x="5" y="6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0"/>
                      <a:pt x="2" y="0"/>
                      <a:pt x="2" y="2"/>
                    </a:cubicBezTo>
                    <a:cubicBezTo>
                      <a:pt x="1" y="5"/>
                      <a:pt x="1" y="9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6"/>
                      <a:pt x="4" y="17"/>
                      <a:pt x="5" y="15"/>
                    </a:cubicBezTo>
                    <a:cubicBezTo>
                      <a:pt x="5" y="13"/>
                      <a:pt x="5" y="12"/>
                      <a:pt x="6" y="11"/>
                    </a:cubicBezTo>
                    <a:cubicBezTo>
                      <a:pt x="6" y="9"/>
                      <a:pt x="8" y="9"/>
                      <a:pt x="9" y="9"/>
                    </a:cubicBezTo>
                    <a:cubicBezTo>
                      <a:pt x="10" y="8"/>
                      <a:pt x="12" y="9"/>
                      <a:pt x="12" y="8"/>
                    </a:cubicBezTo>
                    <a:cubicBezTo>
                      <a:pt x="13" y="7"/>
                      <a:pt x="12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950"/>
              <p:cNvSpPr/>
              <p:nvPr/>
            </p:nvSpPr>
            <p:spPr bwMode="auto">
              <a:xfrm>
                <a:off x="1331" y="568"/>
                <a:ext cx="14" cy="16"/>
              </a:xfrm>
              <a:custGeom>
                <a:avLst/>
                <a:gdLst>
                  <a:gd name="T0" fmla="*/ 14 w 18"/>
                  <a:gd name="T1" fmla="*/ 14 h 20"/>
                  <a:gd name="T2" fmla="*/ 10 w 18"/>
                  <a:gd name="T3" fmla="*/ 14 h 20"/>
                  <a:gd name="T4" fmla="*/ 11 w 18"/>
                  <a:gd name="T5" fmla="*/ 13 h 20"/>
                  <a:gd name="T6" fmla="*/ 13 w 18"/>
                  <a:gd name="T7" fmla="*/ 9 h 20"/>
                  <a:gd name="T8" fmla="*/ 12 w 18"/>
                  <a:gd name="T9" fmla="*/ 2 h 20"/>
                  <a:gd name="T10" fmla="*/ 9 w 18"/>
                  <a:gd name="T11" fmla="*/ 1 h 20"/>
                  <a:gd name="T12" fmla="*/ 4 w 18"/>
                  <a:gd name="T13" fmla="*/ 0 h 20"/>
                  <a:gd name="T14" fmla="*/ 1 w 18"/>
                  <a:gd name="T15" fmla="*/ 2 h 20"/>
                  <a:gd name="T16" fmla="*/ 1 w 18"/>
                  <a:gd name="T17" fmla="*/ 5 h 20"/>
                  <a:gd name="T18" fmla="*/ 3 w 18"/>
                  <a:gd name="T19" fmla="*/ 6 h 20"/>
                  <a:gd name="T20" fmla="*/ 4 w 18"/>
                  <a:gd name="T21" fmla="*/ 4 h 20"/>
                  <a:gd name="T22" fmla="*/ 8 w 18"/>
                  <a:gd name="T23" fmla="*/ 4 h 20"/>
                  <a:gd name="T24" fmla="*/ 10 w 18"/>
                  <a:gd name="T25" fmla="*/ 6 h 20"/>
                  <a:gd name="T26" fmla="*/ 8 w 18"/>
                  <a:gd name="T27" fmla="*/ 10 h 20"/>
                  <a:gd name="T28" fmla="*/ 6 w 18"/>
                  <a:gd name="T29" fmla="*/ 12 h 20"/>
                  <a:gd name="T30" fmla="*/ 4 w 18"/>
                  <a:gd name="T31" fmla="*/ 14 h 20"/>
                  <a:gd name="T32" fmla="*/ 5 w 18"/>
                  <a:gd name="T33" fmla="*/ 17 h 20"/>
                  <a:gd name="T34" fmla="*/ 15 w 18"/>
                  <a:gd name="T35" fmla="*/ 20 h 20"/>
                  <a:gd name="T36" fmla="*/ 16 w 18"/>
                  <a:gd name="T37" fmla="*/ 19 h 20"/>
                  <a:gd name="T38" fmla="*/ 14 w 18"/>
                  <a:gd name="T3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20">
                    <a:moveTo>
                      <a:pt x="14" y="14"/>
                    </a:moveTo>
                    <a:cubicBezTo>
                      <a:pt x="13" y="14"/>
                      <a:pt x="11" y="14"/>
                      <a:pt x="10" y="14"/>
                    </a:cubicBezTo>
                    <a:cubicBezTo>
                      <a:pt x="10" y="13"/>
                      <a:pt x="11" y="13"/>
                      <a:pt x="11" y="13"/>
                    </a:cubicBezTo>
                    <a:cubicBezTo>
                      <a:pt x="12" y="12"/>
                      <a:pt x="12" y="10"/>
                      <a:pt x="13" y="9"/>
                    </a:cubicBezTo>
                    <a:cubicBezTo>
                      <a:pt x="14" y="7"/>
                      <a:pt x="15" y="4"/>
                      <a:pt x="12" y="2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6"/>
                      <a:pt x="2" y="7"/>
                      <a:pt x="3" y="6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6" y="4"/>
                      <a:pt x="8" y="4"/>
                    </a:cubicBezTo>
                    <a:cubicBezTo>
                      <a:pt x="9" y="5"/>
                      <a:pt x="10" y="4"/>
                      <a:pt x="10" y="6"/>
                    </a:cubicBezTo>
                    <a:cubicBezTo>
                      <a:pt x="9" y="7"/>
                      <a:pt x="9" y="8"/>
                      <a:pt x="8" y="10"/>
                    </a:cubicBezTo>
                    <a:cubicBezTo>
                      <a:pt x="8" y="10"/>
                      <a:pt x="7" y="11"/>
                      <a:pt x="6" y="12"/>
                    </a:cubicBezTo>
                    <a:cubicBezTo>
                      <a:pt x="6" y="12"/>
                      <a:pt x="5" y="13"/>
                      <a:pt x="4" y="14"/>
                    </a:cubicBezTo>
                    <a:cubicBezTo>
                      <a:pt x="3" y="15"/>
                      <a:pt x="4" y="17"/>
                      <a:pt x="5" y="17"/>
                    </a:cubicBezTo>
                    <a:cubicBezTo>
                      <a:pt x="9" y="18"/>
                      <a:pt x="12" y="18"/>
                      <a:pt x="15" y="20"/>
                    </a:cubicBezTo>
                    <a:cubicBezTo>
                      <a:pt x="15" y="20"/>
                      <a:pt x="16" y="20"/>
                      <a:pt x="16" y="19"/>
                    </a:cubicBezTo>
                    <a:cubicBezTo>
                      <a:pt x="18" y="17"/>
                      <a:pt x="16" y="15"/>
                      <a:pt x="1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951"/>
              <p:cNvSpPr>
                <a:spLocks noEditPoints="1"/>
              </p:cNvSpPr>
              <p:nvPr/>
            </p:nvSpPr>
            <p:spPr bwMode="auto">
              <a:xfrm>
                <a:off x="494" y="581"/>
                <a:ext cx="41" cy="45"/>
              </a:xfrm>
              <a:custGeom>
                <a:avLst/>
                <a:gdLst>
                  <a:gd name="T0" fmla="*/ 43 w 53"/>
                  <a:gd name="T1" fmla="*/ 51 h 58"/>
                  <a:gd name="T2" fmla="*/ 52 w 53"/>
                  <a:gd name="T3" fmla="*/ 29 h 58"/>
                  <a:gd name="T4" fmla="*/ 50 w 53"/>
                  <a:gd name="T5" fmla="*/ 20 h 58"/>
                  <a:gd name="T6" fmla="*/ 40 w 53"/>
                  <a:gd name="T7" fmla="*/ 6 h 58"/>
                  <a:gd name="T8" fmla="*/ 37 w 53"/>
                  <a:gd name="T9" fmla="*/ 2 h 58"/>
                  <a:gd name="T10" fmla="*/ 34 w 53"/>
                  <a:gd name="T11" fmla="*/ 2 h 58"/>
                  <a:gd name="T12" fmla="*/ 28 w 53"/>
                  <a:gd name="T13" fmla="*/ 2 h 58"/>
                  <a:gd name="T14" fmla="*/ 10 w 53"/>
                  <a:gd name="T15" fmla="*/ 4 h 58"/>
                  <a:gd name="T16" fmla="*/ 1 w 53"/>
                  <a:gd name="T17" fmla="*/ 7 h 58"/>
                  <a:gd name="T18" fmla="*/ 2 w 53"/>
                  <a:gd name="T19" fmla="*/ 10 h 58"/>
                  <a:gd name="T20" fmla="*/ 9 w 53"/>
                  <a:gd name="T21" fmla="*/ 19 h 58"/>
                  <a:gd name="T22" fmla="*/ 26 w 53"/>
                  <a:gd name="T23" fmla="*/ 44 h 58"/>
                  <a:gd name="T24" fmla="*/ 37 w 53"/>
                  <a:gd name="T25" fmla="*/ 55 h 58"/>
                  <a:gd name="T26" fmla="*/ 31 w 53"/>
                  <a:gd name="T27" fmla="*/ 42 h 58"/>
                  <a:gd name="T28" fmla="*/ 39 w 53"/>
                  <a:gd name="T29" fmla="*/ 40 h 58"/>
                  <a:gd name="T30" fmla="*/ 43 w 53"/>
                  <a:gd name="T31" fmla="*/ 41 h 58"/>
                  <a:gd name="T32" fmla="*/ 37 w 53"/>
                  <a:gd name="T33" fmla="*/ 54 h 58"/>
                  <a:gd name="T34" fmla="*/ 40 w 53"/>
                  <a:gd name="T35" fmla="*/ 58 h 58"/>
                  <a:gd name="T36" fmla="*/ 44 w 53"/>
                  <a:gd name="T37" fmla="*/ 17 h 58"/>
                  <a:gd name="T38" fmla="*/ 45 w 53"/>
                  <a:gd name="T39" fmla="*/ 18 h 58"/>
                  <a:gd name="T40" fmla="*/ 49 w 53"/>
                  <a:gd name="T41" fmla="*/ 25 h 58"/>
                  <a:gd name="T42" fmla="*/ 47 w 53"/>
                  <a:gd name="T43" fmla="*/ 33 h 58"/>
                  <a:gd name="T44" fmla="*/ 42 w 53"/>
                  <a:gd name="T45" fmla="*/ 20 h 58"/>
                  <a:gd name="T46" fmla="*/ 30 w 53"/>
                  <a:gd name="T47" fmla="*/ 5 h 58"/>
                  <a:gd name="T48" fmla="*/ 36 w 53"/>
                  <a:gd name="T49" fmla="*/ 5 h 58"/>
                  <a:gd name="T50" fmla="*/ 40 w 53"/>
                  <a:gd name="T51" fmla="*/ 10 h 58"/>
                  <a:gd name="T52" fmla="*/ 38 w 53"/>
                  <a:gd name="T53" fmla="*/ 12 h 58"/>
                  <a:gd name="T54" fmla="*/ 32 w 53"/>
                  <a:gd name="T55" fmla="*/ 9 h 58"/>
                  <a:gd name="T56" fmla="*/ 30 w 53"/>
                  <a:gd name="T57" fmla="*/ 5 h 58"/>
                  <a:gd name="T58" fmla="*/ 4 w 53"/>
                  <a:gd name="T59" fmla="*/ 8 h 58"/>
                  <a:gd name="T60" fmla="*/ 15 w 53"/>
                  <a:gd name="T61" fmla="*/ 7 h 58"/>
                  <a:gd name="T62" fmla="*/ 13 w 53"/>
                  <a:gd name="T63" fmla="*/ 11 h 58"/>
                  <a:gd name="T64" fmla="*/ 10 w 53"/>
                  <a:gd name="T65" fmla="*/ 15 h 58"/>
                  <a:gd name="T66" fmla="*/ 35 w 53"/>
                  <a:gd name="T67" fmla="*/ 38 h 58"/>
                  <a:gd name="T68" fmla="*/ 20 w 53"/>
                  <a:gd name="T69" fmla="*/ 30 h 58"/>
                  <a:gd name="T70" fmla="*/ 16 w 53"/>
                  <a:gd name="T71" fmla="*/ 13 h 58"/>
                  <a:gd name="T72" fmla="*/ 20 w 53"/>
                  <a:gd name="T73" fmla="*/ 6 h 58"/>
                  <a:gd name="T74" fmla="*/ 30 w 53"/>
                  <a:gd name="T75" fmla="*/ 11 h 58"/>
                  <a:gd name="T76" fmla="*/ 35 w 53"/>
                  <a:gd name="T77" fmla="*/ 14 h 58"/>
                  <a:gd name="T78" fmla="*/ 42 w 53"/>
                  <a:gd name="T79" fmla="*/ 14 h 58"/>
                  <a:gd name="T80" fmla="*/ 41 w 53"/>
                  <a:gd name="T81" fmla="*/ 16 h 58"/>
                  <a:gd name="T82" fmla="*/ 41 w 53"/>
                  <a:gd name="T83" fmla="*/ 28 h 58"/>
                  <a:gd name="T84" fmla="*/ 46 w 53"/>
                  <a:gd name="T85" fmla="*/ 34 h 58"/>
                  <a:gd name="T86" fmla="*/ 35 w 53"/>
                  <a:gd name="T87" fmla="*/ 3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58">
                    <a:moveTo>
                      <a:pt x="41" y="55"/>
                    </a:moveTo>
                    <a:cubicBezTo>
                      <a:pt x="42" y="53"/>
                      <a:pt x="42" y="52"/>
                      <a:pt x="43" y="51"/>
                    </a:cubicBezTo>
                    <a:cubicBezTo>
                      <a:pt x="45" y="47"/>
                      <a:pt x="47" y="44"/>
                      <a:pt x="48" y="40"/>
                    </a:cubicBezTo>
                    <a:cubicBezTo>
                      <a:pt x="50" y="36"/>
                      <a:pt x="51" y="33"/>
                      <a:pt x="52" y="29"/>
                    </a:cubicBezTo>
                    <a:cubicBezTo>
                      <a:pt x="52" y="27"/>
                      <a:pt x="53" y="23"/>
                      <a:pt x="51" y="20"/>
                    </a:cubicBezTo>
                    <a:cubicBezTo>
                      <a:pt x="51" y="20"/>
                      <a:pt x="50" y="20"/>
                      <a:pt x="50" y="20"/>
                    </a:cubicBezTo>
                    <a:cubicBezTo>
                      <a:pt x="49" y="18"/>
                      <a:pt x="47" y="16"/>
                      <a:pt x="46" y="14"/>
                    </a:cubicBezTo>
                    <a:cubicBezTo>
                      <a:pt x="44" y="11"/>
                      <a:pt x="42" y="8"/>
                      <a:pt x="40" y="6"/>
                    </a:cubicBezTo>
                    <a:cubicBezTo>
                      <a:pt x="39" y="5"/>
                      <a:pt x="39" y="3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4" y="0"/>
                      <a:pt x="34" y="1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1" y="1"/>
                      <a:pt x="30" y="2"/>
                      <a:pt x="28" y="2"/>
                    </a:cubicBezTo>
                    <a:cubicBezTo>
                      <a:pt x="25" y="2"/>
                      <a:pt x="22" y="2"/>
                      <a:pt x="19" y="2"/>
                    </a:cubicBezTo>
                    <a:cubicBezTo>
                      <a:pt x="16" y="3"/>
                      <a:pt x="13" y="3"/>
                      <a:pt x="10" y="4"/>
                    </a:cubicBezTo>
                    <a:cubicBezTo>
                      <a:pt x="7" y="4"/>
                      <a:pt x="3" y="4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3" y="11"/>
                      <a:pt x="4" y="12"/>
                      <a:pt x="4" y="13"/>
                    </a:cubicBezTo>
                    <a:cubicBezTo>
                      <a:pt x="6" y="15"/>
                      <a:pt x="7" y="17"/>
                      <a:pt x="9" y="19"/>
                    </a:cubicBezTo>
                    <a:cubicBezTo>
                      <a:pt x="12" y="23"/>
                      <a:pt x="15" y="28"/>
                      <a:pt x="18" y="32"/>
                    </a:cubicBezTo>
                    <a:cubicBezTo>
                      <a:pt x="21" y="36"/>
                      <a:pt x="24" y="40"/>
                      <a:pt x="26" y="44"/>
                    </a:cubicBezTo>
                    <a:cubicBezTo>
                      <a:pt x="29" y="48"/>
                      <a:pt x="31" y="53"/>
                      <a:pt x="35" y="56"/>
                    </a:cubicBezTo>
                    <a:cubicBezTo>
                      <a:pt x="36" y="57"/>
                      <a:pt x="37" y="56"/>
                      <a:pt x="37" y="55"/>
                    </a:cubicBezTo>
                    <a:cubicBezTo>
                      <a:pt x="35" y="51"/>
                      <a:pt x="32" y="47"/>
                      <a:pt x="30" y="43"/>
                    </a:cubicBezTo>
                    <a:cubicBezTo>
                      <a:pt x="30" y="43"/>
                      <a:pt x="30" y="42"/>
                      <a:pt x="31" y="42"/>
                    </a:cubicBezTo>
                    <a:cubicBezTo>
                      <a:pt x="32" y="41"/>
                      <a:pt x="34" y="41"/>
                      <a:pt x="35" y="40"/>
                    </a:cubicBezTo>
                    <a:cubicBezTo>
                      <a:pt x="37" y="40"/>
                      <a:pt x="38" y="40"/>
                      <a:pt x="39" y="40"/>
                    </a:cubicBezTo>
                    <a:cubicBezTo>
                      <a:pt x="40" y="40"/>
                      <a:pt x="42" y="40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4"/>
                      <a:pt x="40" y="47"/>
                      <a:pt x="39" y="50"/>
                    </a:cubicBezTo>
                    <a:cubicBezTo>
                      <a:pt x="38" y="51"/>
                      <a:pt x="38" y="52"/>
                      <a:pt x="37" y="54"/>
                    </a:cubicBezTo>
                    <a:cubicBezTo>
                      <a:pt x="37" y="55"/>
                      <a:pt x="37" y="56"/>
                      <a:pt x="37" y="57"/>
                    </a:cubicBezTo>
                    <a:cubicBezTo>
                      <a:pt x="38" y="58"/>
                      <a:pt x="39" y="58"/>
                      <a:pt x="40" y="58"/>
                    </a:cubicBezTo>
                    <a:cubicBezTo>
                      <a:pt x="40" y="57"/>
                      <a:pt x="41" y="56"/>
                      <a:pt x="41" y="55"/>
                    </a:cubicBezTo>
                    <a:close/>
                    <a:moveTo>
                      <a:pt x="44" y="17"/>
                    </a:moveTo>
                    <a:cubicBezTo>
                      <a:pt x="44" y="17"/>
                      <a:pt x="44" y="18"/>
                      <a:pt x="45" y="17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6" y="20"/>
                      <a:pt x="48" y="22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8" y="28"/>
                      <a:pt x="48" y="29"/>
                    </a:cubicBezTo>
                    <a:cubicBezTo>
                      <a:pt x="48" y="30"/>
                      <a:pt x="47" y="32"/>
                      <a:pt x="47" y="33"/>
                    </a:cubicBezTo>
                    <a:cubicBezTo>
                      <a:pt x="46" y="30"/>
                      <a:pt x="44" y="27"/>
                      <a:pt x="43" y="25"/>
                    </a:cubicBezTo>
                    <a:cubicBezTo>
                      <a:pt x="42" y="23"/>
                      <a:pt x="42" y="22"/>
                      <a:pt x="42" y="20"/>
                    </a:cubicBezTo>
                    <a:cubicBezTo>
                      <a:pt x="42" y="20"/>
                      <a:pt x="43" y="17"/>
                      <a:pt x="44" y="17"/>
                    </a:cubicBezTo>
                    <a:close/>
                    <a:moveTo>
                      <a:pt x="30" y="5"/>
                    </a:moveTo>
                    <a:cubicBezTo>
                      <a:pt x="32" y="5"/>
                      <a:pt x="33" y="5"/>
                      <a:pt x="35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7" y="6"/>
                    </a:cubicBezTo>
                    <a:cubicBezTo>
                      <a:pt x="37" y="7"/>
                      <a:pt x="39" y="8"/>
                      <a:pt x="40" y="10"/>
                    </a:cubicBezTo>
                    <a:cubicBezTo>
                      <a:pt x="40" y="11"/>
                      <a:pt x="40" y="11"/>
                      <a:pt x="41" y="12"/>
                    </a:cubicBezTo>
                    <a:cubicBezTo>
                      <a:pt x="40" y="12"/>
                      <a:pt x="39" y="12"/>
                      <a:pt x="38" y="12"/>
                    </a:cubicBezTo>
                    <a:cubicBezTo>
                      <a:pt x="38" y="12"/>
                      <a:pt x="37" y="11"/>
                      <a:pt x="36" y="11"/>
                    </a:cubicBezTo>
                    <a:cubicBezTo>
                      <a:pt x="34" y="11"/>
                      <a:pt x="33" y="10"/>
                      <a:pt x="32" y="9"/>
                    </a:cubicBezTo>
                    <a:cubicBezTo>
                      <a:pt x="30" y="8"/>
                      <a:pt x="29" y="7"/>
                      <a:pt x="28" y="6"/>
                    </a:cubicBezTo>
                    <a:cubicBezTo>
                      <a:pt x="29" y="6"/>
                      <a:pt x="29" y="5"/>
                      <a:pt x="30" y="5"/>
                    </a:cubicBezTo>
                    <a:close/>
                    <a:moveTo>
                      <a:pt x="7" y="11"/>
                    </a:moveTo>
                    <a:cubicBezTo>
                      <a:pt x="6" y="10"/>
                      <a:pt x="5" y="9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5" y="7"/>
                    </a:cubicBezTo>
                    <a:cubicBezTo>
                      <a:pt x="15" y="7"/>
                      <a:pt x="15" y="7"/>
                      <a:pt x="15" y="8"/>
                    </a:cubicBezTo>
                    <a:cubicBezTo>
                      <a:pt x="15" y="9"/>
                      <a:pt x="14" y="10"/>
                      <a:pt x="13" y="11"/>
                    </a:cubicBezTo>
                    <a:cubicBezTo>
                      <a:pt x="12" y="12"/>
                      <a:pt x="11" y="13"/>
                      <a:pt x="11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9" y="14"/>
                      <a:pt x="8" y="13"/>
                      <a:pt x="7" y="11"/>
                    </a:cubicBezTo>
                    <a:close/>
                    <a:moveTo>
                      <a:pt x="35" y="38"/>
                    </a:moveTo>
                    <a:cubicBezTo>
                      <a:pt x="33" y="38"/>
                      <a:pt x="29" y="39"/>
                      <a:pt x="28" y="40"/>
                    </a:cubicBezTo>
                    <a:cubicBezTo>
                      <a:pt x="25" y="37"/>
                      <a:pt x="23" y="33"/>
                      <a:pt x="20" y="30"/>
                    </a:cubicBezTo>
                    <a:cubicBezTo>
                      <a:pt x="18" y="26"/>
                      <a:pt x="15" y="22"/>
                      <a:pt x="12" y="18"/>
                    </a:cubicBezTo>
                    <a:cubicBezTo>
                      <a:pt x="14" y="17"/>
                      <a:pt x="15" y="14"/>
                      <a:pt x="16" y="13"/>
                    </a:cubicBezTo>
                    <a:cubicBezTo>
                      <a:pt x="17" y="11"/>
                      <a:pt x="19" y="9"/>
                      <a:pt x="19" y="6"/>
                    </a:cubicBezTo>
                    <a:cubicBezTo>
                      <a:pt x="19" y="6"/>
                      <a:pt x="20" y="6"/>
                      <a:pt x="20" y="6"/>
                    </a:cubicBezTo>
                    <a:cubicBezTo>
                      <a:pt x="22" y="6"/>
                      <a:pt x="24" y="6"/>
                      <a:pt x="25" y="6"/>
                    </a:cubicBezTo>
                    <a:cubicBezTo>
                      <a:pt x="26" y="8"/>
                      <a:pt x="28" y="10"/>
                      <a:pt x="30" y="11"/>
                    </a:cubicBezTo>
                    <a:cubicBezTo>
                      <a:pt x="31" y="12"/>
                      <a:pt x="33" y="13"/>
                      <a:pt x="34" y="14"/>
                    </a:cubicBezTo>
                    <a:cubicBezTo>
                      <a:pt x="34" y="14"/>
                      <a:pt x="35" y="14"/>
                      <a:pt x="35" y="14"/>
                    </a:cubicBezTo>
                    <a:cubicBezTo>
                      <a:pt x="36" y="15"/>
                      <a:pt x="37" y="14"/>
                      <a:pt x="38" y="14"/>
                    </a:cubicBezTo>
                    <a:cubicBezTo>
                      <a:pt x="40" y="14"/>
                      <a:pt x="41" y="14"/>
                      <a:pt x="42" y="14"/>
                    </a:cubicBezTo>
                    <a:cubicBezTo>
                      <a:pt x="43" y="14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1" y="16"/>
                    </a:cubicBezTo>
                    <a:cubicBezTo>
                      <a:pt x="39" y="17"/>
                      <a:pt x="39" y="19"/>
                      <a:pt x="39" y="21"/>
                    </a:cubicBezTo>
                    <a:cubicBezTo>
                      <a:pt x="38" y="23"/>
                      <a:pt x="40" y="26"/>
                      <a:pt x="41" y="28"/>
                    </a:cubicBezTo>
                    <a:cubicBezTo>
                      <a:pt x="42" y="30"/>
                      <a:pt x="44" y="33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6"/>
                      <a:pt x="45" y="38"/>
                      <a:pt x="44" y="40"/>
                    </a:cubicBezTo>
                    <a:cubicBezTo>
                      <a:pt x="42" y="37"/>
                      <a:pt x="37" y="37"/>
                      <a:pt x="3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952"/>
              <p:cNvSpPr>
                <a:spLocks noEditPoints="1"/>
              </p:cNvSpPr>
              <p:nvPr/>
            </p:nvSpPr>
            <p:spPr bwMode="auto">
              <a:xfrm>
                <a:off x="478" y="574"/>
                <a:ext cx="16" cy="16"/>
              </a:xfrm>
              <a:custGeom>
                <a:avLst/>
                <a:gdLst>
                  <a:gd name="T0" fmla="*/ 14 w 21"/>
                  <a:gd name="T1" fmla="*/ 19 h 22"/>
                  <a:gd name="T2" fmla="*/ 10 w 21"/>
                  <a:gd name="T3" fmla="*/ 12 h 22"/>
                  <a:gd name="T4" fmla="*/ 10 w 21"/>
                  <a:gd name="T5" fmla="*/ 12 h 22"/>
                  <a:gd name="T6" fmla="*/ 20 w 21"/>
                  <a:gd name="T7" fmla="*/ 11 h 22"/>
                  <a:gd name="T8" fmla="*/ 19 w 21"/>
                  <a:gd name="T9" fmla="*/ 10 h 22"/>
                  <a:gd name="T10" fmla="*/ 13 w 21"/>
                  <a:gd name="T11" fmla="*/ 10 h 22"/>
                  <a:gd name="T12" fmla="*/ 11 w 21"/>
                  <a:gd name="T13" fmla="*/ 9 h 22"/>
                  <a:gd name="T14" fmla="*/ 11 w 21"/>
                  <a:gd name="T15" fmla="*/ 5 h 22"/>
                  <a:gd name="T16" fmla="*/ 2 w 21"/>
                  <a:gd name="T17" fmla="*/ 5 h 22"/>
                  <a:gd name="T18" fmla="*/ 7 w 21"/>
                  <a:gd name="T19" fmla="*/ 11 h 22"/>
                  <a:gd name="T20" fmla="*/ 7 w 21"/>
                  <a:gd name="T21" fmla="*/ 13 h 22"/>
                  <a:gd name="T22" fmla="*/ 15 w 21"/>
                  <a:gd name="T23" fmla="*/ 21 h 22"/>
                  <a:gd name="T24" fmla="*/ 14 w 21"/>
                  <a:gd name="T25" fmla="*/ 19 h 22"/>
                  <a:gd name="T26" fmla="*/ 4 w 21"/>
                  <a:gd name="T27" fmla="*/ 6 h 22"/>
                  <a:gd name="T28" fmla="*/ 6 w 21"/>
                  <a:gd name="T29" fmla="*/ 5 h 22"/>
                  <a:gd name="T30" fmla="*/ 8 w 21"/>
                  <a:gd name="T31" fmla="*/ 5 h 22"/>
                  <a:gd name="T32" fmla="*/ 8 w 21"/>
                  <a:gd name="T33" fmla="*/ 7 h 22"/>
                  <a:gd name="T34" fmla="*/ 8 w 21"/>
                  <a:gd name="T35" fmla="*/ 8 h 22"/>
                  <a:gd name="T36" fmla="*/ 5 w 21"/>
                  <a:gd name="T37" fmla="*/ 7 h 22"/>
                  <a:gd name="T38" fmla="*/ 4 w 21"/>
                  <a:gd name="T39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22">
                    <a:moveTo>
                      <a:pt x="14" y="19"/>
                    </a:moveTo>
                    <a:cubicBezTo>
                      <a:pt x="12" y="17"/>
                      <a:pt x="11" y="15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3"/>
                      <a:pt x="18" y="14"/>
                      <a:pt x="20" y="11"/>
                    </a:cubicBezTo>
                    <a:cubicBezTo>
                      <a:pt x="21" y="11"/>
                      <a:pt x="20" y="9"/>
                      <a:pt x="19" y="10"/>
                    </a:cubicBezTo>
                    <a:cubicBezTo>
                      <a:pt x="18" y="11"/>
                      <a:pt x="15" y="10"/>
                      <a:pt x="13" y="10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8"/>
                      <a:pt x="12" y="6"/>
                      <a:pt x="11" y="5"/>
                    </a:cubicBezTo>
                    <a:cubicBezTo>
                      <a:pt x="10" y="0"/>
                      <a:pt x="3" y="3"/>
                      <a:pt x="2" y="5"/>
                    </a:cubicBezTo>
                    <a:cubicBezTo>
                      <a:pt x="0" y="8"/>
                      <a:pt x="5" y="10"/>
                      <a:pt x="7" y="11"/>
                    </a:cubicBezTo>
                    <a:cubicBezTo>
                      <a:pt x="7" y="11"/>
                      <a:pt x="7" y="12"/>
                      <a:pt x="7" y="13"/>
                    </a:cubicBezTo>
                    <a:cubicBezTo>
                      <a:pt x="8" y="16"/>
                      <a:pt x="10" y="22"/>
                      <a:pt x="15" y="21"/>
                    </a:cubicBezTo>
                    <a:cubicBezTo>
                      <a:pt x="15" y="21"/>
                      <a:pt x="15" y="19"/>
                      <a:pt x="14" y="19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5" y="6"/>
                      <a:pt x="6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9" y="5"/>
                      <a:pt x="9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6" y="7"/>
                      <a:pt x="5" y="7"/>
                    </a:cubicBezTo>
                    <a:cubicBezTo>
                      <a:pt x="5" y="7"/>
                      <a:pt x="4" y="7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953"/>
              <p:cNvSpPr/>
              <p:nvPr/>
            </p:nvSpPr>
            <p:spPr bwMode="auto">
              <a:xfrm>
                <a:off x="516" y="629"/>
                <a:ext cx="19" cy="12"/>
              </a:xfrm>
              <a:custGeom>
                <a:avLst/>
                <a:gdLst>
                  <a:gd name="T0" fmla="*/ 20 w 25"/>
                  <a:gd name="T1" fmla="*/ 12 h 16"/>
                  <a:gd name="T2" fmla="*/ 19 w 25"/>
                  <a:gd name="T3" fmla="*/ 9 h 16"/>
                  <a:gd name="T4" fmla="*/ 18 w 25"/>
                  <a:gd name="T5" fmla="*/ 8 h 16"/>
                  <a:gd name="T6" fmla="*/ 19 w 25"/>
                  <a:gd name="T7" fmla="*/ 8 h 16"/>
                  <a:gd name="T8" fmla="*/ 20 w 25"/>
                  <a:gd name="T9" fmla="*/ 7 h 16"/>
                  <a:gd name="T10" fmla="*/ 15 w 25"/>
                  <a:gd name="T11" fmla="*/ 0 h 16"/>
                  <a:gd name="T12" fmla="*/ 1 w 25"/>
                  <a:gd name="T13" fmla="*/ 10 h 16"/>
                  <a:gd name="T14" fmla="*/ 3 w 25"/>
                  <a:gd name="T15" fmla="*/ 12 h 16"/>
                  <a:gd name="T16" fmla="*/ 12 w 25"/>
                  <a:gd name="T17" fmla="*/ 4 h 16"/>
                  <a:gd name="T18" fmla="*/ 17 w 25"/>
                  <a:gd name="T19" fmla="*/ 3 h 16"/>
                  <a:gd name="T20" fmla="*/ 19 w 25"/>
                  <a:gd name="T21" fmla="*/ 4 h 16"/>
                  <a:gd name="T22" fmla="*/ 17 w 25"/>
                  <a:gd name="T23" fmla="*/ 6 h 16"/>
                  <a:gd name="T24" fmla="*/ 15 w 25"/>
                  <a:gd name="T25" fmla="*/ 8 h 16"/>
                  <a:gd name="T26" fmla="*/ 17 w 25"/>
                  <a:gd name="T27" fmla="*/ 11 h 16"/>
                  <a:gd name="T28" fmla="*/ 17 w 25"/>
                  <a:gd name="T29" fmla="*/ 12 h 16"/>
                  <a:gd name="T30" fmla="*/ 15 w 25"/>
                  <a:gd name="T31" fmla="*/ 12 h 16"/>
                  <a:gd name="T32" fmla="*/ 12 w 25"/>
                  <a:gd name="T33" fmla="*/ 8 h 16"/>
                  <a:gd name="T34" fmla="*/ 10 w 25"/>
                  <a:gd name="T35" fmla="*/ 8 h 16"/>
                  <a:gd name="T36" fmla="*/ 12 w 25"/>
                  <a:gd name="T37" fmla="*/ 14 h 16"/>
                  <a:gd name="T38" fmla="*/ 18 w 25"/>
                  <a:gd name="T39" fmla="*/ 16 h 16"/>
                  <a:gd name="T40" fmla="*/ 20 w 25"/>
                  <a:gd name="T4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6">
                    <a:moveTo>
                      <a:pt x="20" y="12"/>
                    </a:moveTo>
                    <a:cubicBezTo>
                      <a:pt x="20" y="11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8"/>
                      <a:pt x="20" y="8"/>
                      <a:pt x="20" y="7"/>
                    </a:cubicBezTo>
                    <a:cubicBezTo>
                      <a:pt x="25" y="5"/>
                      <a:pt x="18" y="0"/>
                      <a:pt x="15" y="0"/>
                    </a:cubicBezTo>
                    <a:cubicBezTo>
                      <a:pt x="9" y="0"/>
                      <a:pt x="5" y="6"/>
                      <a:pt x="1" y="10"/>
                    </a:cubicBezTo>
                    <a:cubicBezTo>
                      <a:pt x="0" y="11"/>
                      <a:pt x="1" y="12"/>
                      <a:pt x="3" y="12"/>
                    </a:cubicBezTo>
                    <a:cubicBezTo>
                      <a:pt x="6" y="10"/>
                      <a:pt x="8" y="6"/>
                      <a:pt x="12" y="4"/>
                    </a:cubicBezTo>
                    <a:cubicBezTo>
                      <a:pt x="13" y="3"/>
                      <a:pt x="15" y="2"/>
                      <a:pt x="17" y="3"/>
                    </a:cubicBezTo>
                    <a:cubicBezTo>
                      <a:pt x="18" y="3"/>
                      <a:pt x="18" y="4"/>
                      <a:pt x="19" y="4"/>
                    </a:cubicBezTo>
                    <a:cubicBezTo>
                      <a:pt x="20" y="5"/>
                      <a:pt x="18" y="6"/>
                      <a:pt x="17" y="6"/>
                    </a:cubicBezTo>
                    <a:cubicBezTo>
                      <a:pt x="16" y="6"/>
                      <a:pt x="15" y="6"/>
                      <a:pt x="15" y="8"/>
                    </a:cubicBezTo>
                    <a:cubicBezTo>
                      <a:pt x="15" y="9"/>
                      <a:pt x="16" y="10"/>
                      <a:pt x="17" y="11"/>
                    </a:cubicBezTo>
                    <a:cubicBezTo>
                      <a:pt x="18" y="12"/>
                      <a:pt x="18" y="12"/>
                      <a:pt x="17" y="12"/>
                    </a:cubicBezTo>
                    <a:cubicBezTo>
                      <a:pt x="17" y="13"/>
                      <a:pt x="16" y="13"/>
                      <a:pt x="15" y="12"/>
                    </a:cubicBezTo>
                    <a:cubicBezTo>
                      <a:pt x="14" y="11"/>
                      <a:pt x="12" y="9"/>
                      <a:pt x="12" y="8"/>
                    </a:cubicBezTo>
                    <a:cubicBezTo>
                      <a:pt x="12" y="7"/>
                      <a:pt x="10" y="7"/>
                      <a:pt x="10" y="8"/>
                    </a:cubicBezTo>
                    <a:cubicBezTo>
                      <a:pt x="9" y="10"/>
                      <a:pt x="11" y="12"/>
                      <a:pt x="12" y="14"/>
                    </a:cubicBezTo>
                    <a:cubicBezTo>
                      <a:pt x="14" y="16"/>
                      <a:pt x="16" y="16"/>
                      <a:pt x="18" y="16"/>
                    </a:cubicBezTo>
                    <a:cubicBezTo>
                      <a:pt x="20" y="16"/>
                      <a:pt x="21" y="14"/>
                      <a:pt x="2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954"/>
              <p:cNvSpPr/>
              <p:nvPr/>
            </p:nvSpPr>
            <p:spPr bwMode="auto">
              <a:xfrm>
                <a:off x="534" y="597"/>
                <a:ext cx="14" cy="14"/>
              </a:xfrm>
              <a:custGeom>
                <a:avLst/>
                <a:gdLst>
                  <a:gd name="T0" fmla="*/ 16 w 19"/>
                  <a:gd name="T1" fmla="*/ 17 h 18"/>
                  <a:gd name="T2" fmla="*/ 18 w 19"/>
                  <a:gd name="T3" fmla="*/ 11 h 18"/>
                  <a:gd name="T4" fmla="*/ 16 w 19"/>
                  <a:gd name="T5" fmla="*/ 8 h 18"/>
                  <a:gd name="T6" fmla="*/ 14 w 19"/>
                  <a:gd name="T7" fmla="*/ 9 h 18"/>
                  <a:gd name="T8" fmla="*/ 16 w 19"/>
                  <a:gd name="T9" fmla="*/ 7 h 18"/>
                  <a:gd name="T10" fmla="*/ 18 w 19"/>
                  <a:gd name="T11" fmla="*/ 2 h 18"/>
                  <a:gd name="T12" fmla="*/ 15 w 19"/>
                  <a:gd name="T13" fmla="*/ 0 h 18"/>
                  <a:gd name="T14" fmla="*/ 10 w 19"/>
                  <a:gd name="T15" fmla="*/ 3 h 18"/>
                  <a:gd name="T16" fmla="*/ 10 w 19"/>
                  <a:gd name="T17" fmla="*/ 4 h 18"/>
                  <a:gd name="T18" fmla="*/ 11 w 19"/>
                  <a:gd name="T19" fmla="*/ 5 h 18"/>
                  <a:gd name="T20" fmla="*/ 12 w 19"/>
                  <a:gd name="T21" fmla="*/ 4 h 18"/>
                  <a:gd name="T22" fmla="*/ 14 w 19"/>
                  <a:gd name="T23" fmla="*/ 3 h 18"/>
                  <a:gd name="T24" fmla="*/ 15 w 19"/>
                  <a:gd name="T25" fmla="*/ 3 h 18"/>
                  <a:gd name="T26" fmla="*/ 15 w 19"/>
                  <a:gd name="T27" fmla="*/ 3 h 18"/>
                  <a:gd name="T28" fmla="*/ 12 w 19"/>
                  <a:gd name="T29" fmla="*/ 6 h 18"/>
                  <a:gd name="T30" fmla="*/ 8 w 19"/>
                  <a:gd name="T31" fmla="*/ 10 h 18"/>
                  <a:gd name="T32" fmla="*/ 8 w 19"/>
                  <a:gd name="T33" fmla="*/ 10 h 18"/>
                  <a:gd name="T34" fmla="*/ 7 w 19"/>
                  <a:gd name="T35" fmla="*/ 10 h 18"/>
                  <a:gd name="T36" fmla="*/ 1 w 19"/>
                  <a:gd name="T37" fmla="*/ 11 h 18"/>
                  <a:gd name="T38" fmla="*/ 3 w 19"/>
                  <a:gd name="T39" fmla="*/ 16 h 18"/>
                  <a:gd name="T40" fmla="*/ 9 w 19"/>
                  <a:gd name="T41" fmla="*/ 13 h 18"/>
                  <a:gd name="T42" fmla="*/ 13 w 19"/>
                  <a:gd name="T43" fmla="*/ 13 h 18"/>
                  <a:gd name="T44" fmla="*/ 14 w 19"/>
                  <a:gd name="T45" fmla="*/ 18 h 18"/>
                  <a:gd name="T46" fmla="*/ 16 w 19"/>
                  <a:gd name="T4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8">
                    <a:moveTo>
                      <a:pt x="16" y="17"/>
                    </a:moveTo>
                    <a:cubicBezTo>
                      <a:pt x="15" y="14"/>
                      <a:pt x="17" y="12"/>
                      <a:pt x="18" y="11"/>
                    </a:cubicBezTo>
                    <a:cubicBezTo>
                      <a:pt x="19" y="9"/>
                      <a:pt x="17" y="8"/>
                      <a:pt x="16" y="8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7" y="5"/>
                      <a:pt x="18" y="4"/>
                      <a:pt x="18" y="2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2" y="2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6"/>
                      <a:pt x="13" y="5"/>
                      <a:pt x="12" y="4"/>
                    </a:cubicBezTo>
                    <a:cubicBezTo>
                      <a:pt x="13" y="4"/>
                      <a:pt x="13" y="4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5" y="3"/>
                    </a:cubicBezTo>
                    <a:cubicBezTo>
                      <a:pt x="14" y="4"/>
                      <a:pt x="13" y="5"/>
                      <a:pt x="12" y="6"/>
                    </a:cubicBezTo>
                    <a:cubicBezTo>
                      <a:pt x="11" y="8"/>
                      <a:pt x="9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5" y="10"/>
                      <a:pt x="2" y="9"/>
                      <a:pt x="1" y="11"/>
                    </a:cubicBezTo>
                    <a:cubicBezTo>
                      <a:pt x="0" y="13"/>
                      <a:pt x="1" y="15"/>
                      <a:pt x="3" y="16"/>
                    </a:cubicBezTo>
                    <a:cubicBezTo>
                      <a:pt x="6" y="17"/>
                      <a:pt x="8" y="15"/>
                      <a:pt x="9" y="13"/>
                    </a:cubicBezTo>
                    <a:cubicBezTo>
                      <a:pt x="11" y="13"/>
                      <a:pt x="12" y="13"/>
                      <a:pt x="13" y="13"/>
                    </a:cubicBezTo>
                    <a:cubicBezTo>
                      <a:pt x="12" y="15"/>
                      <a:pt x="12" y="16"/>
                      <a:pt x="14" y="18"/>
                    </a:cubicBezTo>
                    <a:cubicBezTo>
                      <a:pt x="15" y="18"/>
                      <a:pt x="16" y="18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955"/>
              <p:cNvSpPr>
                <a:spLocks noEditPoints="1"/>
              </p:cNvSpPr>
              <p:nvPr/>
            </p:nvSpPr>
            <p:spPr bwMode="auto">
              <a:xfrm>
                <a:off x="517" y="567"/>
                <a:ext cx="19" cy="10"/>
              </a:xfrm>
              <a:custGeom>
                <a:avLst/>
                <a:gdLst>
                  <a:gd name="T0" fmla="*/ 25 w 25"/>
                  <a:gd name="T1" fmla="*/ 10 h 14"/>
                  <a:gd name="T2" fmla="*/ 16 w 25"/>
                  <a:gd name="T3" fmla="*/ 0 h 14"/>
                  <a:gd name="T4" fmla="*/ 14 w 25"/>
                  <a:gd name="T5" fmla="*/ 1 h 14"/>
                  <a:gd name="T6" fmla="*/ 12 w 25"/>
                  <a:gd name="T7" fmla="*/ 8 h 14"/>
                  <a:gd name="T8" fmla="*/ 12 w 25"/>
                  <a:gd name="T9" fmla="*/ 9 h 14"/>
                  <a:gd name="T10" fmla="*/ 5 w 25"/>
                  <a:gd name="T11" fmla="*/ 2 h 14"/>
                  <a:gd name="T12" fmla="*/ 1 w 25"/>
                  <a:gd name="T13" fmla="*/ 10 h 14"/>
                  <a:gd name="T14" fmla="*/ 10 w 25"/>
                  <a:gd name="T15" fmla="*/ 13 h 14"/>
                  <a:gd name="T16" fmla="*/ 15 w 25"/>
                  <a:gd name="T17" fmla="*/ 10 h 14"/>
                  <a:gd name="T18" fmla="*/ 16 w 25"/>
                  <a:gd name="T19" fmla="*/ 4 h 14"/>
                  <a:gd name="T20" fmla="*/ 19 w 25"/>
                  <a:gd name="T21" fmla="*/ 6 h 14"/>
                  <a:gd name="T22" fmla="*/ 24 w 25"/>
                  <a:gd name="T23" fmla="*/ 11 h 14"/>
                  <a:gd name="T24" fmla="*/ 25 w 25"/>
                  <a:gd name="T25" fmla="*/ 10 h 14"/>
                  <a:gd name="T26" fmla="*/ 4 w 25"/>
                  <a:gd name="T27" fmla="*/ 6 h 14"/>
                  <a:gd name="T28" fmla="*/ 10 w 25"/>
                  <a:gd name="T29" fmla="*/ 10 h 14"/>
                  <a:gd name="T30" fmla="*/ 10 w 25"/>
                  <a:gd name="T31" fmla="*/ 10 h 14"/>
                  <a:gd name="T32" fmla="*/ 6 w 25"/>
                  <a:gd name="T33" fmla="*/ 11 h 14"/>
                  <a:gd name="T34" fmla="*/ 4 w 25"/>
                  <a:gd name="T3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14">
                    <a:moveTo>
                      <a:pt x="25" y="10"/>
                    </a:moveTo>
                    <a:cubicBezTo>
                      <a:pt x="24" y="5"/>
                      <a:pt x="20" y="2"/>
                      <a:pt x="16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3" y="3"/>
                      <a:pt x="13" y="6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1" y="5"/>
                      <a:pt x="9" y="2"/>
                      <a:pt x="5" y="2"/>
                    </a:cubicBezTo>
                    <a:cubicBezTo>
                      <a:pt x="1" y="2"/>
                      <a:pt x="0" y="6"/>
                      <a:pt x="1" y="10"/>
                    </a:cubicBezTo>
                    <a:cubicBezTo>
                      <a:pt x="3" y="14"/>
                      <a:pt x="7" y="14"/>
                      <a:pt x="10" y="13"/>
                    </a:cubicBezTo>
                    <a:cubicBezTo>
                      <a:pt x="12" y="13"/>
                      <a:pt x="14" y="12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7" y="5"/>
                      <a:pt x="18" y="6"/>
                      <a:pt x="19" y="6"/>
                    </a:cubicBezTo>
                    <a:cubicBezTo>
                      <a:pt x="21" y="8"/>
                      <a:pt x="22" y="9"/>
                      <a:pt x="24" y="11"/>
                    </a:cubicBezTo>
                    <a:cubicBezTo>
                      <a:pt x="25" y="11"/>
                      <a:pt x="25" y="11"/>
                      <a:pt x="25" y="10"/>
                    </a:cubicBezTo>
                    <a:close/>
                    <a:moveTo>
                      <a:pt x="4" y="6"/>
                    </a:moveTo>
                    <a:cubicBezTo>
                      <a:pt x="7" y="4"/>
                      <a:pt x="9" y="7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4" y="11"/>
                      <a:pt x="3" y="7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956"/>
              <p:cNvSpPr>
                <a:spLocks noEditPoints="1"/>
              </p:cNvSpPr>
              <p:nvPr/>
            </p:nvSpPr>
            <p:spPr bwMode="auto">
              <a:xfrm>
                <a:off x="497" y="603"/>
                <a:ext cx="9" cy="10"/>
              </a:xfrm>
              <a:custGeom>
                <a:avLst/>
                <a:gdLst>
                  <a:gd name="T0" fmla="*/ 8 w 11"/>
                  <a:gd name="T1" fmla="*/ 11 h 12"/>
                  <a:gd name="T2" fmla="*/ 10 w 11"/>
                  <a:gd name="T3" fmla="*/ 8 h 12"/>
                  <a:gd name="T4" fmla="*/ 10 w 11"/>
                  <a:gd name="T5" fmla="*/ 6 h 12"/>
                  <a:gd name="T6" fmla="*/ 10 w 11"/>
                  <a:gd name="T7" fmla="*/ 4 h 12"/>
                  <a:gd name="T8" fmla="*/ 8 w 11"/>
                  <a:gd name="T9" fmla="*/ 1 h 12"/>
                  <a:gd name="T10" fmla="*/ 5 w 11"/>
                  <a:gd name="T11" fmla="*/ 1 h 12"/>
                  <a:gd name="T12" fmla="*/ 2 w 11"/>
                  <a:gd name="T13" fmla="*/ 2 h 12"/>
                  <a:gd name="T14" fmla="*/ 3 w 11"/>
                  <a:gd name="T15" fmla="*/ 7 h 12"/>
                  <a:gd name="T16" fmla="*/ 6 w 11"/>
                  <a:gd name="T17" fmla="*/ 8 h 12"/>
                  <a:gd name="T18" fmla="*/ 6 w 11"/>
                  <a:gd name="T19" fmla="*/ 11 h 12"/>
                  <a:gd name="T20" fmla="*/ 8 w 11"/>
                  <a:gd name="T21" fmla="*/ 11 h 12"/>
                  <a:gd name="T22" fmla="*/ 5 w 11"/>
                  <a:gd name="T23" fmla="*/ 6 h 12"/>
                  <a:gd name="T24" fmla="*/ 3 w 11"/>
                  <a:gd name="T25" fmla="*/ 3 h 12"/>
                  <a:gd name="T26" fmla="*/ 7 w 11"/>
                  <a:gd name="T27" fmla="*/ 2 h 12"/>
                  <a:gd name="T28" fmla="*/ 9 w 11"/>
                  <a:gd name="T29" fmla="*/ 5 h 12"/>
                  <a:gd name="T30" fmla="*/ 9 w 11"/>
                  <a:gd name="T31" fmla="*/ 5 h 12"/>
                  <a:gd name="T32" fmla="*/ 8 w 11"/>
                  <a:gd name="T33" fmla="*/ 5 h 12"/>
                  <a:gd name="T34" fmla="*/ 5 w 11"/>
                  <a:gd name="T3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2">
                    <a:moveTo>
                      <a:pt x="8" y="11"/>
                    </a:moveTo>
                    <a:cubicBezTo>
                      <a:pt x="8" y="10"/>
                      <a:pt x="9" y="9"/>
                      <a:pt x="10" y="8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0" y="3"/>
                      <a:pt x="1" y="5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9"/>
                      <a:pt x="5" y="10"/>
                      <a:pt x="6" y="11"/>
                    </a:cubicBezTo>
                    <a:cubicBezTo>
                      <a:pt x="6" y="12"/>
                      <a:pt x="7" y="12"/>
                      <a:pt x="8" y="11"/>
                    </a:cubicBezTo>
                    <a:close/>
                    <a:moveTo>
                      <a:pt x="5" y="6"/>
                    </a:moveTo>
                    <a:cubicBezTo>
                      <a:pt x="4" y="5"/>
                      <a:pt x="2" y="4"/>
                      <a:pt x="3" y="3"/>
                    </a:cubicBezTo>
                    <a:cubicBezTo>
                      <a:pt x="4" y="3"/>
                      <a:pt x="6" y="2"/>
                      <a:pt x="7" y="2"/>
                    </a:cubicBezTo>
                    <a:cubicBezTo>
                      <a:pt x="7" y="3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6"/>
                      <a:pt x="6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957"/>
              <p:cNvSpPr/>
              <p:nvPr/>
            </p:nvSpPr>
            <p:spPr bwMode="auto">
              <a:xfrm>
                <a:off x="531" y="614"/>
                <a:ext cx="8" cy="11"/>
              </a:xfrm>
              <a:custGeom>
                <a:avLst/>
                <a:gdLst>
                  <a:gd name="T0" fmla="*/ 8 w 11"/>
                  <a:gd name="T1" fmla="*/ 10 h 14"/>
                  <a:gd name="T2" fmla="*/ 8 w 11"/>
                  <a:gd name="T3" fmla="*/ 9 h 14"/>
                  <a:gd name="T4" fmla="*/ 8 w 11"/>
                  <a:gd name="T5" fmla="*/ 9 h 14"/>
                  <a:gd name="T6" fmla="*/ 6 w 11"/>
                  <a:gd name="T7" fmla="*/ 5 h 14"/>
                  <a:gd name="T8" fmla="*/ 11 w 11"/>
                  <a:gd name="T9" fmla="*/ 2 h 14"/>
                  <a:gd name="T10" fmla="*/ 10 w 11"/>
                  <a:gd name="T11" fmla="*/ 0 h 14"/>
                  <a:gd name="T12" fmla="*/ 3 w 11"/>
                  <a:gd name="T13" fmla="*/ 4 h 14"/>
                  <a:gd name="T14" fmla="*/ 4 w 11"/>
                  <a:gd name="T15" fmla="*/ 6 h 14"/>
                  <a:gd name="T16" fmla="*/ 6 w 11"/>
                  <a:gd name="T17" fmla="*/ 9 h 14"/>
                  <a:gd name="T18" fmla="*/ 6 w 11"/>
                  <a:gd name="T19" fmla="*/ 10 h 14"/>
                  <a:gd name="T20" fmla="*/ 5 w 11"/>
                  <a:gd name="T21" fmla="*/ 10 h 14"/>
                  <a:gd name="T22" fmla="*/ 2 w 11"/>
                  <a:gd name="T23" fmla="*/ 5 h 14"/>
                  <a:gd name="T24" fmla="*/ 1 w 11"/>
                  <a:gd name="T25" fmla="*/ 5 h 14"/>
                  <a:gd name="T26" fmla="*/ 7 w 11"/>
                  <a:gd name="T27" fmla="*/ 12 h 14"/>
                  <a:gd name="T28" fmla="*/ 8 w 11"/>
                  <a:gd name="T2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4">
                    <a:moveTo>
                      <a:pt x="8" y="10"/>
                    </a:moveTo>
                    <a:cubicBezTo>
                      <a:pt x="8" y="10"/>
                      <a:pt x="8" y="10"/>
                      <a:pt x="8" y="9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8" y="7"/>
                      <a:pt x="7" y="6"/>
                      <a:pt x="6" y="5"/>
                    </a:cubicBezTo>
                    <a:cubicBezTo>
                      <a:pt x="8" y="4"/>
                      <a:pt x="9" y="3"/>
                      <a:pt x="11" y="2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7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6" y="9"/>
                      <a:pt x="5" y="10"/>
                      <a:pt x="5" y="10"/>
                    </a:cubicBezTo>
                    <a:cubicBezTo>
                      <a:pt x="3" y="8"/>
                      <a:pt x="4" y="6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8"/>
                      <a:pt x="3" y="14"/>
                      <a:pt x="7" y="12"/>
                    </a:cubicBezTo>
                    <a:cubicBezTo>
                      <a:pt x="7" y="12"/>
                      <a:pt x="8" y="11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958"/>
              <p:cNvSpPr/>
              <p:nvPr/>
            </p:nvSpPr>
            <p:spPr bwMode="auto">
              <a:xfrm>
                <a:off x="529" y="584"/>
                <a:ext cx="9" cy="9"/>
              </a:xfrm>
              <a:custGeom>
                <a:avLst/>
                <a:gdLst>
                  <a:gd name="T0" fmla="*/ 7 w 11"/>
                  <a:gd name="T1" fmla="*/ 11 h 13"/>
                  <a:gd name="T2" fmla="*/ 4 w 11"/>
                  <a:gd name="T3" fmla="*/ 5 h 13"/>
                  <a:gd name="T4" fmla="*/ 6 w 11"/>
                  <a:gd name="T5" fmla="*/ 4 h 13"/>
                  <a:gd name="T6" fmla="*/ 8 w 11"/>
                  <a:gd name="T7" fmla="*/ 6 h 13"/>
                  <a:gd name="T8" fmla="*/ 10 w 11"/>
                  <a:gd name="T9" fmla="*/ 5 h 13"/>
                  <a:gd name="T10" fmla="*/ 6 w 11"/>
                  <a:gd name="T11" fmla="*/ 1 h 13"/>
                  <a:gd name="T12" fmla="*/ 1 w 11"/>
                  <a:gd name="T13" fmla="*/ 3 h 13"/>
                  <a:gd name="T14" fmla="*/ 1 w 11"/>
                  <a:gd name="T15" fmla="*/ 9 h 13"/>
                  <a:gd name="T16" fmla="*/ 7 w 11"/>
                  <a:gd name="T17" fmla="*/ 12 h 13"/>
                  <a:gd name="T18" fmla="*/ 7 w 11"/>
                  <a:gd name="T1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3">
                    <a:moveTo>
                      <a:pt x="7" y="11"/>
                    </a:moveTo>
                    <a:cubicBezTo>
                      <a:pt x="6" y="9"/>
                      <a:pt x="2" y="7"/>
                      <a:pt x="4" y="5"/>
                    </a:cubicBezTo>
                    <a:cubicBezTo>
                      <a:pt x="4" y="4"/>
                      <a:pt x="5" y="3"/>
                      <a:pt x="6" y="4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9" y="8"/>
                      <a:pt x="11" y="6"/>
                      <a:pt x="10" y="5"/>
                    </a:cubicBezTo>
                    <a:cubicBezTo>
                      <a:pt x="9" y="3"/>
                      <a:pt x="8" y="2"/>
                      <a:pt x="6" y="1"/>
                    </a:cubicBezTo>
                    <a:cubicBezTo>
                      <a:pt x="4" y="0"/>
                      <a:pt x="2" y="2"/>
                      <a:pt x="1" y="3"/>
                    </a:cubicBezTo>
                    <a:cubicBezTo>
                      <a:pt x="0" y="4"/>
                      <a:pt x="0" y="7"/>
                      <a:pt x="1" y="9"/>
                    </a:cubicBezTo>
                    <a:cubicBezTo>
                      <a:pt x="2" y="10"/>
                      <a:pt x="5" y="13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959"/>
              <p:cNvSpPr>
                <a:spLocks noEditPoints="1"/>
              </p:cNvSpPr>
              <p:nvPr/>
            </p:nvSpPr>
            <p:spPr bwMode="auto">
              <a:xfrm>
                <a:off x="500" y="571"/>
                <a:ext cx="14" cy="9"/>
              </a:xfrm>
              <a:custGeom>
                <a:avLst/>
                <a:gdLst>
                  <a:gd name="T0" fmla="*/ 10 w 19"/>
                  <a:gd name="T1" fmla="*/ 11 h 12"/>
                  <a:gd name="T2" fmla="*/ 11 w 19"/>
                  <a:gd name="T3" fmla="*/ 9 h 12"/>
                  <a:gd name="T4" fmla="*/ 13 w 19"/>
                  <a:gd name="T5" fmla="*/ 6 h 12"/>
                  <a:gd name="T6" fmla="*/ 14 w 19"/>
                  <a:gd name="T7" fmla="*/ 5 h 12"/>
                  <a:gd name="T8" fmla="*/ 18 w 19"/>
                  <a:gd name="T9" fmla="*/ 2 h 12"/>
                  <a:gd name="T10" fmla="*/ 17 w 19"/>
                  <a:gd name="T11" fmla="*/ 0 h 12"/>
                  <a:gd name="T12" fmla="*/ 12 w 19"/>
                  <a:gd name="T13" fmla="*/ 2 h 12"/>
                  <a:gd name="T14" fmla="*/ 10 w 19"/>
                  <a:gd name="T15" fmla="*/ 4 h 12"/>
                  <a:gd name="T16" fmla="*/ 8 w 19"/>
                  <a:gd name="T17" fmla="*/ 1 h 12"/>
                  <a:gd name="T18" fmla="*/ 4 w 19"/>
                  <a:gd name="T19" fmla="*/ 1 h 12"/>
                  <a:gd name="T20" fmla="*/ 2 w 19"/>
                  <a:gd name="T21" fmla="*/ 6 h 12"/>
                  <a:gd name="T22" fmla="*/ 8 w 19"/>
                  <a:gd name="T23" fmla="*/ 9 h 12"/>
                  <a:gd name="T24" fmla="*/ 8 w 19"/>
                  <a:gd name="T25" fmla="*/ 11 h 12"/>
                  <a:gd name="T26" fmla="*/ 10 w 19"/>
                  <a:gd name="T27" fmla="*/ 11 h 12"/>
                  <a:gd name="T28" fmla="*/ 6 w 19"/>
                  <a:gd name="T29" fmla="*/ 6 h 12"/>
                  <a:gd name="T30" fmla="*/ 5 w 19"/>
                  <a:gd name="T31" fmla="*/ 4 h 12"/>
                  <a:gd name="T32" fmla="*/ 7 w 19"/>
                  <a:gd name="T33" fmla="*/ 4 h 12"/>
                  <a:gd name="T34" fmla="*/ 7 w 19"/>
                  <a:gd name="T35" fmla="*/ 5 h 12"/>
                  <a:gd name="T36" fmla="*/ 7 w 19"/>
                  <a:gd name="T37" fmla="*/ 6 h 12"/>
                  <a:gd name="T38" fmla="*/ 6 w 19"/>
                  <a:gd name="T3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12">
                    <a:moveTo>
                      <a:pt x="10" y="11"/>
                    </a:moveTo>
                    <a:cubicBezTo>
                      <a:pt x="11" y="11"/>
                      <a:pt x="11" y="10"/>
                      <a:pt x="11" y="9"/>
                    </a:cubicBezTo>
                    <a:cubicBezTo>
                      <a:pt x="12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5" y="4"/>
                      <a:pt x="16" y="3"/>
                      <a:pt x="18" y="2"/>
                    </a:cubicBezTo>
                    <a:cubicBezTo>
                      <a:pt x="19" y="2"/>
                      <a:pt x="18" y="0"/>
                      <a:pt x="17" y="0"/>
                    </a:cubicBezTo>
                    <a:cubicBezTo>
                      <a:pt x="15" y="0"/>
                      <a:pt x="14" y="1"/>
                      <a:pt x="12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1"/>
                      <a:pt x="0" y="4"/>
                      <a:pt x="2" y="6"/>
                    </a:cubicBezTo>
                    <a:cubicBezTo>
                      <a:pt x="3" y="9"/>
                      <a:pt x="5" y="9"/>
                      <a:pt x="8" y="9"/>
                    </a:cubicBezTo>
                    <a:cubicBezTo>
                      <a:pt x="7" y="9"/>
                      <a:pt x="7" y="10"/>
                      <a:pt x="8" y="11"/>
                    </a:cubicBezTo>
                    <a:cubicBezTo>
                      <a:pt x="8" y="12"/>
                      <a:pt x="9" y="12"/>
                      <a:pt x="10" y="11"/>
                    </a:cubicBezTo>
                    <a:close/>
                    <a:moveTo>
                      <a:pt x="6" y="6"/>
                    </a:moveTo>
                    <a:cubicBezTo>
                      <a:pt x="4" y="5"/>
                      <a:pt x="4" y="5"/>
                      <a:pt x="5" y="4"/>
                    </a:cubicBezTo>
                    <a:cubicBezTo>
                      <a:pt x="5" y="3"/>
                      <a:pt x="6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960"/>
              <p:cNvSpPr/>
              <p:nvPr/>
            </p:nvSpPr>
            <p:spPr bwMode="auto">
              <a:xfrm>
                <a:off x="566" y="1169"/>
                <a:ext cx="14" cy="22"/>
              </a:xfrm>
              <a:custGeom>
                <a:avLst/>
                <a:gdLst>
                  <a:gd name="T0" fmla="*/ 17 w 18"/>
                  <a:gd name="T1" fmla="*/ 26 h 28"/>
                  <a:gd name="T2" fmla="*/ 17 w 18"/>
                  <a:gd name="T3" fmla="*/ 24 h 28"/>
                  <a:gd name="T4" fmla="*/ 16 w 18"/>
                  <a:gd name="T5" fmla="*/ 21 h 28"/>
                  <a:gd name="T6" fmla="*/ 14 w 18"/>
                  <a:gd name="T7" fmla="*/ 14 h 28"/>
                  <a:gd name="T8" fmla="*/ 13 w 18"/>
                  <a:gd name="T9" fmla="*/ 7 h 28"/>
                  <a:gd name="T10" fmla="*/ 12 w 18"/>
                  <a:gd name="T11" fmla="*/ 1 h 28"/>
                  <a:gd name="T12" fmla="*/ 13 w 18"/>
                  <a:gd name="T13" fmla="*/ 1 h 28"/>
                  <a:gd name="T14" fmla="*/ 12 w 18"/>
                  <a:gd name="T15" fmla="*/ 1 h 28"/>
                  <a:gd name="T16" fmla="*/ 12 w 18"/>
                  <a:gd name="T17" fmla="*/ 1 h 28"/>
                  <a:gd name="T18" fmla="*/ 11 w 18"/>
                  <a:gd name="T19" fmla="*/ 1 h 28"/>
                  <a:gd name="T20" fmla="*/ 11 w 18"/>
                  <a:gd name="T21" fmla="*/ 7 h 28"/>
                  <a:gd name="T22" fmla="*/ 12 w 18"/>
                  <a:gd name="T23" fmla="*/ 12 h 28"/>
                  <a:gd name="T24" fmla="*/ 9 w 18"/>
                  <a:gd name="T25" fmla="*/ 13 h 28"/>
                  <a:gd name="T26" fmla="*/ 7 w 18"/>
                  <a:gd name="T27" fmla="*/ 14 h 28"/>
                  <a:gd name="T28" fmla="*/ 5 w 18"/>
                  <a:gd name="T29" fmla="*/ 14 h 28"/>
                  <a:gd name="T30" fmla="*/ 5 w 18"/>
                  <a:gd name="T31" fmla="*/ 14 h 28"/>
                  <a:gd name="T32" fmla="*/ 5 w 18"/>
                  <a:gd name="T33" fmla="*/ 14 h 28"/>
                  <a:gd name="T34" fmla="*/ 2 w 18"/>
                  <a:gd name="T35" fmla="*/ 1 h 28"/>
                  <a:gd name="T36" fmla="*/ 0 w 18"/>
                  <a:gd name="T37" fmla="*/ 1 h 28"/>
                  <a:gd name="T38" fmla="*/ 3 w 18"/>
                  <a:gd name="T39" fmla="*/ 13 h 28"/>
                  <a:gd name="T40" fmla="*/ 4 w 18"/>
                  <a:gd name="T41" fmla="*/ 20 h 28"/>
                  <a:gd name="T42" fmla="*/ 6 w 18"/>
                  <a:gd name="T43" fmla="*/ 27 h 28"/>
                  <a:gd name="T44" fmla="*/ 8 w 18"/>
                  <a:gd name="T45" fmla="*/ 26 h 28"/>
                  <a:gd name="T46" fmla="*/ 5 w 18"/>
                  <a:gd name="T47" fmla="*/ 16 h 28"/>
                  <a:gd name="T48" fmla="*/ 9 w 18"/>
                  <a:gd name="T49" fmla="*/ 15 h 28"/>
                  <a:gd name="T50" fmla="*/ 11 w 18"/>
                  <a:gd name="T51" fmla="*/ 14 h 28"/>
                  <a:gd name="T52" fmla="*/ 12 w 18"/>
                  <a:gd name="T53" fmla="*/ 14 h 28"/>
                  <a:gd name="T54" fmla="*/ 12 w 18"/>
                  <a:gd name="T55" fmla="*/ 15 h 28"/>
                  <a:gd name="T56" fmla="*/ 14 w 18"/>
                  <a:gd name="T57" fmla="*/ 23 h 28"/>
                  <a:gd name="T58" fmla="*/ 15 w 18"/>
                  <a:gd name="T59" fmla="*/ 26 h 28"/>
                  <a:gd name="T60" fmla="*/ 16 w 18"/>
                  <a:gd name="T61" fmla="*/ 28 h 28"/>
                  <a:gd name="T62" fmla="*/ 18 w 18"/>
                  <a:gd name="T63" fmla="*/ 27 h 28"/>
                  <a:gd name="T64" fmla="*/ 18 w 18"/>
                  <a:gd name="T65" fmla="*/ 27 h 28"/>
                  <a:gd name="T66" fmla="*/ 18 w 18"/>
                  <a:gd name="T67" fmla="*/ 27 h 28"/>
                  <a:gd name="T68" fmla="*/ 17 w 18"/>
                  <a:gd name="T6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28">
                    <a:moveTo>
                      <a:pt x="17" y="26"/>
                    </a:moveTo>
                    <a:cubicBezTo>
                      <a:pt x="17" y="25"/>
                      <a:pt x="17" y="25"/>
                      <a:pt x="17" y="24"/>
                    </a:cubicBezTo>
                    <a:cubicBezTo>
                      <a:pt x="16" y="23"/>
                      <a:pt x="16" y="22"/>
                      <a:pt x="16" y="21"/>
                    </a:cubicBezTo>
                    <a:cubicBezTo>
                      <a:pt x="15" y="19"/>
                      <a:pt x="15" y="17"/>
                      <a:pt x="14" y="14"/>
                    </a:cubicBezTo>
                    <a:cubicBezTo>
                      <a:pt x="14" y="12"/>
                      <a:pt x="13" y="10"/>
                      <a:pt x="13" y="7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3"/>
                      <a:pt x="11" y="5"/>
                      <a:pt x="11" y="7"/>
                    </a:cubicBezTo>
                    <a:cubicBezTo>
                      <a:pt x="11" y="9"/>
                      <a:pt x="12" y="11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7" y="14"/>
                      <a:pt x="6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2" y="6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0" y="6"/>
                      <a:pt x="1" y="10"/>
                      <a:pt x="3" y="13"/>
                    </a:cubicBezTo>
                    <a:cubicBezTo>
                      <a:pt x="3" y="16"/>
                      <a:pt x="4" y="18"/>
                      <a:pt x="4" y="20"/>
                    </a:cubicBezTo>
                    <a:cubicBezTo>
                      <a:pt x="5" y="22"/>
                      <a:pt x="5" y="24"/>
                      <a:pt x="6" y="27"/>
                    </a:cubicBezTo>
                    <a:cubicBezTo>
                      <a:pt x="6" y="28"/>
                      <a:pt x="8" y="27"/>
                      <a:pt x="8" y="26"/>
                    </a:cubicBezTo>
                    <a:cubicBezTo>
                      <a:pt x="7" y="23"/>
                      <a:pt x="7" y="19"/>
                      <a:pt x="5" y="16"/>
                    </a:cubicBez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1" y="14"/>
                      <a:pt x="12" y="14"/>
                      <a:pt x="12" y="14"/>
                    </a:cubicBezTo>
                    <a:cubicBezTo>
                      <a:pt x="12" y="14"/>
                      <a:pt x="12" y="15"/>
                      <a:pt x="12" y="15"/>
                    </a:cubicBezTo>
                    <a:cubicBezTo>
                      <a:pt x="13" y="18"/>
                      <a:pt x="14" y="20"/>
                      <a:pt x="14" y="23"/>
                    </a:cubicBezTo>
                    <a:cubicBezTo>
                      <a:pt x="14" y="24"/>
                      <a:pt x="15" y="25"/>
                      <a:pt x="15" y="26"/>
                    </a:cubicBezTo>
                    <a:cubicBezTo>
                      <a:pt x="15" y="27"/>
                      <a:pt x="15" y="27"/>
                      <a:pt x="16" y="28"/>
                    </a:cubicBezTo>
                    <a:cubicBezTo>
                      <a:pt x="17" y="28"/>
                      <a:pt x="18" y="28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7" y="26"/>
                      <a:pt x="1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961"/>
              <p:cNvSpPr/>
              <p:nvPr/>
            </p:nvSpPr>
            <p:spPr bwMode="auto">
              <a:xfrm>
                <a:off x="583" y="1181"/>
                <a:ext cx="8" cy="13"/>
              </a:xfrm>
              <a:custGeom>
                <a:avLst/>
                <a:gdLst>
                  <a:gd name="T0" fmla="*/ 10 w 11"/>
                  <a:gd name="T1" fmla="*/ 13 h 16"/>
                  <a:gd name="T2" fmla="*/ 6 w 11"/>
                  <a:gd name="T3" fmla="*/ 14 h 16"/>
                  <a:gd name="T4" fmla="*/ 4 w 11"/>
                  <a:gd name="T5" fmla="*/ 14 h 16"/>
                  <a:gd name="T6" fmla="*/ 4 w 11"/>
                  <a:gd name="T7" fmla="*/ 14 h 16"/>
                  <a:gd name="T8" fmla="*/ 4 w 11"/>
                  <a:gd name="T9" fmla="*/ 12 h 16"/>
                  <a:gd name="T10" fmla="*/ 5 w 11"/>
                  <a:gd name="T11" fmla="*/ 10 h 16"/>
                  <a:gd name="T12" fmla="*/ 6 w 11"/>
                  <a:gd name="T13" fmla="*/ 8 h 16"/>
                  <a:gd name="T14" fmla="*/ 6 w 11"/>
                  <a:gd name="T15" fmla="*/ 2 h 16"/>
                  <a:gd name="T16" fmla="*/ 1 w 11"/>
                  <a:gd name="T17" fmla="*/ 1 h 16"/>
                  <a:gd name="T18" fmla="*/ 0 w 11"/>
                  <a:gd name="T19" fmla="*/ 2 h 16"/>
                  <a:gd name="T20" fmla="*/ 1 w 11"/>
                  <a:gd name="T21" fmla="*/ 5 h 16"/>
                  <a:gd name="T22" fmla="*/ 2 w 11"/>
                  <a:gd name="T23" fmla="*/ 4 h 16"/>
                  <a:gd name="T24" fmla="*/ 2 w 11"/>
                  <a:gd name="T25" fmla="*/ 3 h 16"/>
                  <a:gd name="T26" fmla="*/ 3 w 11"/>
                  <a:gd name="T27" fmla="*/ 2 h 16"/>
                  <a:gd name="T28" fmla="*/ 4 w 11"/>
                  <a:gd name="T29" fmla="*/ 3 h 16"/>
                  <a:gd name="T30" fmla="*/ 4 w 11"/>
                  <a:gd name="T31" fmla="*/ 6 h 16"/>
                  <a:gd name="T32" fmla="*/ 4 w 11"/>
                  <a:gd name="T33" fmla="*/ 8 h 16"/>
                  <a:gd name="T34" fmla="*/ 3 w 11"/>
                  <a:gd name="T35" fmla="*/ 10 h 16"/>
                  <a:gd name="T36" fmla="*/ 2 w 11"/>
                  <a:gd name="T37" fmla="*/ 12 h 16"/>
                  <a:gd name="T38" fmla="*/ 1 w 11"/>
                  <a:gd name="T39" fmla="*/ 15 h 16"/>
                  <a:gd name="T40" fmla="*/ 2 w 11"/>
                  <a:gd name="T41" fmla="*/ 16 h 16"/>
                  <a:gd name="T42" fmla="*/ 7 w 11"/>
                  <a:gd name="T43" fmla="*/ 16 h 16"/>
                  <a:gd name="T44" fmla="*/ 11 w 11"/>
                  <a:gd name="T45" fmla="*/ 14 h 16"/>
                  <a:gd name="T46" fmla="*/ 10 w 11"/>
                  <a:gd name="T4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6">
                    <a:moveTo>
                      <a:pt x="10" y="13"/>
                    </a:moveTo>
                    <a:cubicBezTo>
                      <a:pt x="8" y="13"/>
                      <a:pt x="7" y="13"/>
                      <a:pt x="6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2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9"/>
                      <a:pt x="5" y="9"/>
                      <a:pt x="6" y="8"/>
                    </a:cubicBezTo>
                    <a:cubicBezTo>
                      <a:pt x="6" y="6"/>
                      <a:pt x="6" y="4"/>
                      <a:pt x="6" y="2"/>
                    </a:cubicBezTo>
                    <a:cubicBezTo>
                      <a:pt x="5" y="0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3" y="16"/>
                      <a:pt x="5" y="16"/>
                      <a:pt x="7" y="16"/>
                    </a:cubicBezTo>
                    <a:cubicBezTo>
                      <a:pt x="8" y="16"/>
                      <a:pt x="10" y="15"/>
                      <a:pt x="11" y="14"/>
                    </a:cubicBezTo>
                    <a:cubicBezTo>
                      <a:pt x="11" y="13"/>
                      <a:pt x="10" y="13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962"/>
              <p:cNvSpPr/>
              <p:nvPr/>
            </p:nvSpPr>
            <p:spPr bwMode="auto">
              <a:xfrm>
                <a:off x="590" y="1166"/>
                <a:ext cx="12" cy="22"/>
              </a:xfrm>
              <a:custGeom>
                <a:avLst/>
                <a:gdLst>
                  <a:gd name="T0" fmla="*/ 14 w 16"/>
                  <a:gd name="T1" fmla="*/ 17 h 28"/>
                  <a:gd name="T2" fmla="*/ 11 w 16"/>
                  <a:gd name="T3" fmla="*/ 15 h 28"/>
                  <a:gd name="T4" fmla="*/ 8 w 16"/>
                  <a:gd name="T5" fmla="*/ 13 h 28"/>
                  <a:gd name="T6" fmla="*/ 2 w 16"/>
                  <a:gd name="T7" fmla="*/ 8 h 28"/>
                  <a:gd name="T8" fmla="*/ 2 w 16"/>
                  <a:gd name="T9" fmla="*/ 5 h 28"/>
                  <a:gd name="T10" fmla="*/ 4 w 16"/>
                  <a:gd name="T11" fmla="*/ 2 h 28"/>
                  <a:gd name="T12" fmla="*/ 8 w 16"/>
                  <a:gd name="T13" fmla="*/ 3 h 28"/>
                  <a:gd name="T14" fmla="*/ 10 w 16"/>
                  <a:gd name="T15" fmla="*/ 5 h 28"/>
                  <a:gd name="T16" fmla="*/ 11 w 16"/>
                  <a:gd name="T17" fmla="*/ 5 h 28"/>
                  <a:gd name="T18" fmla="*/ 8 w 16"/>
                  <a:gd name="T19" fmla="*/ 1 h 28"/>
                  <a:gd name="T20" fmla="*/ 2 w 16"/>
                  <a:gd name="T21" fmla="*/ 2 h 28"/>
                  <a:gd name="T22" fmla="*/ 0 w 16"/>
                  <a:gd name="T23" fmla="*/ 7 h 28"/>
                  <a:gd name="T24" fmla="*/ 4 w 16"/>
                  <a:gd name="T25" fmla="*/ 13 h 28"/>
                  <a:gd name="T26" fmla="*/ 10 w 16"/>
                  <a:gd name="T27" fmla="*/ 17 h 28"/>
                  <a:gd name="T28" fmla="*/ 13 w 16"/>
                  <a:gd name="T29" fmla="*/ 20 h 28"/>
                  <a:gd name="T30" fmla="*/ 13 w 16"/>
                  <a:gd name="T31" fmla="*/ 22 h 28"/>
                  <a:gd name="T32" fmla="*/ 6 w 16"/>
                  <a:gd name="T33" fmla="*/ 24 h 28"/>
                  <a:gd name="T34" fmla="*/ 5 w 16"/>
                  <a:gd name="T35" fmla="*/ 24 h 28"/>
                  <a:gd name="T36" fmla="*/ 12 w 16"/>
                  <a:gd name="T37" fmla="*/ 26 h 28"/>
                  <a:gd name="T38" fmla="*/ 15 w 16"/>
                  <a:gd name="T39" fmla="*/ 23 h 28"/>
                  <a:gd name="T40" fmla="*/ 14 w 16"/>
                  <a:gd name="T4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8">
                    <a:moveTo>
                      <a:pt x="14" y="17"/>
                    </a:moveTo>
                    <a:cubicBezTo>
                      <a:pt x="13" y="16"/>
                      <a:pt x="12" y="16"/>
                      <a:pt x="11" y="15"/>
                    </a:cubicBezTo>
                    <a:cubicBezTo>
                      <a:pt x="11" y="14"/>
                      <a:pt x="9" y="13"/>
                      <a:pt x="8" y="13"/>
                    </a:cubicBezTo>
                    <a:cubicBezTo>
                      <a:pt x="6" y="11"/>
                      <a:pt x="3" y="10"/>
                      <a:pt x="2" y="8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5" y="2"/>
                      <a:pt x="7" y="2"/>
                      <a:pt x="8" y="3"/>
                    </a:cubicBezTo>
                    <a:cubicBezTo>
                      <a:pt x="9" y="3"/>
                      <a:pt x="10" y="4"/>
                      <a:pt x="10" y="5"/>
                    </a:cubicBezTo>
                    <a:cubicBezTo>
                      <a:pt x="10" y="6"/>
                      <a:pt x="11" y="6"/>
                      <a:pt x="11" y="5"/>
                    </a:cubicBezTo>
                    <a:cubicBezTo>
                      <a:pt x="11" y="3"/>
                      <a:pt x="10" y="2"/>
                      <a:pt x="8" y="1"/>
                    </a:cubicBezTo>
                    <a:cubicBezTo>
                      <a:pt x="6" y="0"/>
                      <a:pt x="3" y="0"/>
                      <a:pt x="2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9"/>
                      <a:pt x="2" y="12"/>
                      <a:pt x="4" y="13"/>
                    </a:cubicBezTo>
                    <a:cubicBezTo>
                      <a:pt x="6" y="14"/>
                      <a:pt x="9" y="15"/>
                      <a:pt x="10" y="17"/>
                    </a:cubicBezTo>
                    <a:cubicBezTo>
                      <a:pt x="11" y="18"/>
                      <a:pt x="12" y="19"/>
                      <a:pt x="13" y="20"/>
                    </a:cubicBezTo>
                    <a:cubicBezTo>
                      <a:pt x="13" y="20"/>
                      <a:pt x="14" y="22"/>
                      <a:pt x="13" y="22"/>
                    </a:cubicBezTo>
                    <a:cubicBezTo>
                      <a:pt x="12" y="24"/>
                      <a:pt x="7" y="26"/>
                      <a:pt x="6" y="24"/>
                    </a:cubicBezTo>
                    <a:cubicBezTo>
                      <a:pt x="6" y="23"/>
                      <a:pt x="5" y="24"/>
                      <a:pt x="5" y="24"/>
                    </a:cubicBezTo>
                    <a:cubicBezTo>
                      <a:pt x="5" y="28"/>
                      <a:pt x="10" y="26"/>
                      <a:pt x="12" y="26"/>
                    </a:cubicBezTo>
                    <a:cubicBezTo>
                      <a:pt x="13" y="25"/>
                      <a:pt x="15" y="24"/>
                      <a:pt x="15" y="23"/>
                    </a:cubicBezTo>
                    <a:cubicBezTo>
                      <a:pt x="16" y="21"/>
                      <a:pt x="15" y="19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963"/>
              <p:cNvSpPr>
                <a:spLocks noEditPoints="1"/>
              </p:cNvSpPr>
              <p:nvPr/>
            </p:nvSpPr>
            <p:spPr bwMode="auto">
              <a:xfrm>
                <a:off x="602" y="1164"/>
                <a:ext cx="12" cy="19"/>
              </a:xfrm>
              <a:custGeom>
                <a:avLst/>
                <a:gdLst>
                  <a:gd name="T0" fmla="*/ 11 w 16"/>
                  <a:gd name="T1" fmla="*/ 2 h 25"/>
                  <a:gd name="T2" fmla="*/ 4 w 16"/>
                  <a:gd name="T3" fmla="*/ 2 h 25"/>
                  <a:gd name="T4" fmla="*/ 1 w 16"/>
                  <a:gd name="T5" fmla="*/ 9 h 25"/>
                  <a:gd name="T6" fmla="*/ 1 w 16"/>
                  <a:gd name="T7" fmla="*/ 10 h 25"/>
                  <a:gd name="T8" fmla="*/ 1 w 16"/>
                  <a:gd name="T9" fmla="*/ 10 h 25"/>
                  <a:gd name="T10" fmla="*/ 1 w 16"/>
                  <a:gd name="T11" fmla="*/ 19 h 25"/>
                  <a:gd name="T12" fmla="*/ 6 w 16"/>
                  <a:gd name="T13" fmla="*/ 25 h 25"/>
                  <a:gd name="T14" fmla="*/ 10 w 16"/>
                  <a:gd name="T15" fmla="*/ 25 h 25"/>
                  <a:gd name="T16" fmla="*/ 13 w 16"/>
                  <a:gd name="T17" fmla="*/ 24 h 25"/>
                  <a:gd name="T18" fmla="*/ 16 w 16"/>
                  <a:gd name="T19" fmla="*/ 17 h 25"/>
                  <a:gd name="T20" fmla="*/ 11 w 16"/>
                  <a:gd name="T21" fmla="*/ 2 h 25"/>
                  <a:gd name="T22" fmla="*/ 12 w 16"/>
                  <a:gd name="T23" fmla="*/ 23 h 25"/>
                  <a:gd name="T24" fmla="*/ 8 w 16"/>
                  <a:gd name="T25" fmla="*/ 23 h 25"/>
                  <a:gd name="T26" fmla="*/ 5 w 16"/>
                  <a:gd name="T27" fmla="*/ 22 h 25"/>
                  <a:gd name="T28" fmla="*/ 3 w 16"/>
                  <a:gd name="T29" fmla="*/ 19 h 25"/>
                  <a:gd name="T30" fmla="*/ 3 w 16"/>
                  <a:gd name="T31" fmla="*/ 15 h 25"/>
                  <a:gd name="T32" fmla="*/ 5 w 16"/>
                  <a:gd name="T33" fmla="*/ 19 h 25"/>
                  <a:gd name="T34" fmla="*/ 6 w 16"/>
                  <a:gd name="T35" fmla="*/ 19 h 25"/>
                  <a:gd name="T36" fmla="*/ 3 w 16"/>
                  <a:gd name="T37" fmla="*/ 10 h 25"/>
                  <a:gd name="T38" fmla="*/ 5 w 16"/>
                  <a:gd name="T39" fmla="*/ 3 h 25"/>
                  <a:gd name="T40" fmla="*/ 9 w 16"/>
                  <a:gd name="T41" fmla="*/ 3 h 25"/>
                  <a:gd name="T42" fmla="*/ 11 w 16"/>
                  <a:gd name="T43" fmla="*/ 6 h 25"/>
                  <a:gd name="T44" fmla="*/ 14 w 16"/>
                  <a:gd name="T45" fmla="*/ 12 h 25"/>
                  <a:gd name="T46" fmla="*/ 14 w 16"/>
                  <a:gd name="T47" fmla="*/ 16 h 25"/>
                  <a:gd name="T48" fmla="*/ 14 w 16"/>
                  <a:gd name="T49" fmla="*/ 20 h 25"/>
                  <a:gd name="T50" fmla="*/ 12 w 16"/>
                  <a:gd name="T5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5">
                    <a:moveTo>
                      <a:pt x="11" y="2"/>
                    </a:moveTo>
                    <a:cubicBezTo>
                      <a:pt x="9" y="1"/>
                      <a:pt x="6" y="0"/>
                      <a:pt x="4" y="2"/>
                    </a:cubicBezTo>
                    <a:cubicBezTo>
                      <a:pt x="2" y="3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3"/>
                      <a:pt x="0" y="16"/>
                      <a:pt x="1" y="19"/>
                    </a:cubicBezTo>
                    <a:cubicBezTo>
                      <a:pt x="2" y="21"/>
                      <a:pt x="3" y="24"/>
                      <a:pt x="6" y="25"/>
                    </a:cubicBezTo>
                    <a:cubicBezTo>
                      <a:pt x="7" y="25"/>
                      <a:pt x="8" y="25"/>
                      <a:pt x="10" y="25"/>
                    </a:cubicBezTo>
                    <a:cubicBezTo>
                      <a:pt x="11" y="25"/>
                      <a:pt x="12" y="25"/>
                      <a:pt x="13" y="24"/>
                    </a:cubicBezTo>
                    <a:cubicBezTo>
                      <a:pt x="15" y="22"/>
                      <a:pt x="16" y="20"/>
                      <a:pt x="16" y="17"/>
                    </a:cubicBezTo>
                    <a:cubicBezTo>
                      <a:pt x="16" y="12"/>
                      <a:pt x="15" y="6"/>
                      <a:pt x="11" y="2"/>
                    </a:cubicBezTo>
                    <a:close/>
                    <a:moveTo>
                      <a:pt x="12" y="23"/>
                    </a:moveTo>
                    <a:cubicBezTo>
                      <a:pt x="11" y="24"/>
                      <a:pt x="9" y="24"/>
                      <a:pt x="8" y="23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4" y="21"/>
                      <a:pt x="4" y="20"/>
                      <a:pt x="3" y="19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3" y="16"/>
                      <a:pt x="4" y="18"/>
                      <a:pt x="5" y="19"/>
                    </a:cubicBezTo>
                    <a:cubicBezTo>
                      <a:pt x="5" y="20"/>
                      <a:pt x="6" y="19"/>
                      <a:pt x="6" y="19"/>
                    </a:cubicBezTo>
                    <a:cubicBezTo>
                      <a:pt x="5" y="16"/>
                      <a:pt x="4" y="13"/>
                      <a:pt x="3" y="10"/>
                    </a:cubicBezTo>
                    <a:cubicBezTo>
                      <a:pt x="3" y="8"/>
                      <a:pt x="3" y="5"/>
                      <a:pt x="5" y="3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10" y="4"/>
                      <a:pt x="10" y="5"/>
                      <a:pt x="11" y="6"/>
                    </a:cubicBezTo>
                    <a:cubicBezTo>
                      <a:pt x="12" y="8"/>
                      <a:pt x="13" y="10"/>
                      <a:pt x="14" y="12"/>
                    </a:cubicBezTo>
                    <a:cubicBezTo>
                      <a:pt x="14" y="13"/>
                      <a:pt x="14" y="15"/>
                      <a:pt x="14" y="16"/>
                    </a:cubicBezTo>
                    <a:cubicBezTo>
                      <a:pt x="14" y="18"/>
                      <a:pt x="14" y="19"/>
                      <a:pt x="14" y="20"/>
                    </a:cubicBezTo>
                    <a:cubicBezTo>
                      <a:pt x="13" y="21"/>
                      <a:pt x="12" y="22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964"/>
              <p:cNvSpPr/>
              <p:nvPr/>
            </p:nvSpPr>
            <p:spPr bwMode="auto">
              <a:xfrm>
                <a:off x="615" y="1176"/>
                <a:ext cx="8" cy="11"/>
              </a:xfrm>
              <a:custGeom>
                <a:avLst/>
                <a:gdLst>
                  <a:gd name="T0" fmla="*/ 10 w 11"/>
                  <a:gd name="T1" fmla="*/ 5 h 14"/>
                  <a:gd name="T2" fmla="*/ 8 w 11"/>
                  <a:gd name="T3" fmla="*/ 5 h 14"/>
                  <a:gd name="T4" fmla="*/ 7 w 11"/>
                  <a:gd name="T5" fmla="*/ 2 h 14"/>
                  <a:gd name="T6" fmla="*/ 7 w 11"/>
                  <a:gd name="T7" fmla="*/ 1 h 14"/>
                  <a:gd name="T8" fmla="*/ 7 w 11"/>
                  <a:gd name="T9" fmla="*/ 0 h 14"/>
                  <a:gd name="T10" fmla="*/ 5 w 11"/>
                  <a:gd name="T11" fmla="*/ 1 h 14"/>
                  <a:gd name="T12" fmla="*/ 6 w 11"/>
                  <a:gd name="T13" fmla="*/ 2 h 14"/>
                  <a:gd name="T14" fmla="*/ 6 w 11"/>
                  <a:gd name="T15" fmla="*/ 4 h 14"/>
                  <a:gd name="T16" fmla="*/ 6 w 11"/>
                  <a:gd name="T17" fmla="*/ 6 h 14"/>
                  <a:gd name="T18" fmla="*/ 6 w 11"/>
                  <a:gd name="T19" fmla="*/ 7 h 14"/>
                  <a:gd name="T20" fmla="*/ 4 w 11"/>
                  <a:gd name="T21" fmla="*/ 8 h 14"/>
                  <a:gd name="T22" fmla="*/ 2 w 11"/>
                  <a:gd name="T23" fmla="*/ 9 h 14"/>
                  <a:gd name="T24" fmla="*/ 3 w 11"/>
                  <a:gd name="T25" fmla="*/ 6 h 14"/>
                  <a:gd name="T26" fmla="*/ 3 w 11"/>
                  <a:gd name="T27" fmla="*/ 4 h 14"/>
                  <a:gd name="T28" fmla="*/ 3 w 11"/>
                  <a:gd name="T29" fmla="*/ 1 h 14"/>
                  <a:gd name="T30" fmla="*/ 1 w 11"/>
                  <a:gd name="T31" fmla="*/ 1 h 14"/>
                  <a:gd name="T32" fmla="*/ 2 w 11"/>
                  <a:gd name="T33" fmla="*/ 4 h 14"/>
                  <a:gd name="T34" fmla="*/ 1 w 11"/>
                  <a:gd name="T35" fmla="*/ 7 h 14"/>
                  <a:gd name="T36" fmla="*/ 1 w 11"/>
                  <a:gd name="T37" fmla="*/ 10 h 14"/>
                  <a:gd name="T38" fmla="*/ 5 w 11"/>
                  <a:gd name="T39" fmla="*/ 10 h 14"/>
                  <a:gd name="T40" fmla="*/ 6 w 11"/>
                  <a:gd name="T41" fmla="*/ 9 h 14"/>
                  <a:gd name="T42" fmla="*/ 6 w 11"/>
                  <a:gd name="T43" fmla="*/ 11 h 14"/>
                  <a:gd name="T44" fmla="*/ 7 w 11"/>
                  <a:gd name="T45" fmla="*/ 14 h 14"/>
                  <a:gd name="T46" fmla="*/ 8 w 11"/>
                  <a:gd name="T47" fmla="*/ 14 h 14"/>
                  <a:gd name="T48" fmla="*/ 9 w 11"/>
                  <a:gd name="T49" fmla="*/ 11 h 14"/>
                  <a:gd name="T50" fmla="*/ 8 w 11"/>
                  <a:gd name="T51" fmla="*/ 8 h 14"/>
                  <a:gd name="T52" fmla="*/ 8 w 11"/>
                  <a:gd name="T53" fmla="*/ 7 h 14"/>
                  <a:gd name="T54" fmla="*/ 10 w 11"/>
                  <a:gd name="T55" fmla="*/ 7 h 14"/>
                  <a:gd name="T56" fmla="*/ 10 w 11"/>
                  <a:gd name="T57" fmla="*/ 7 h 14"/>
                  <a:gd name="T58" fmla="*/ 10 w 11"/>
                  <a:gd name="T5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4"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3" y="9"/>
                      <a:pt x="2" y="9"/>
                    </a:cubicBezTo>
                    <a:cubicBezTo>
                      <a:pt x="2" y="8"/>
                      <a:pt x="3" y="7"/>
                      <a:pt x="3" y="6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8"/>
                      <a:pt x="0" y="9"/>
                      <a:pt x="1" y="10"/>
                    </a:cubicBezTo>
                    <a:cubicBezTo>
                      <a:pt x="2" y="11"/>
                      <a:pt x="4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12"/>
                      <a:pt x="7" y="13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965"/>
              <p:cNvSpPr/>
              <p:nvPr/>
            </p:nvSpPr>
            <p:spPr bwMode="auto">
              <a:xfrm>
                <a:off x="1213" y="685"/>
                <a:ext cx="34" cy="30"/>
              </a:xfrm>
              <a:custGeom>
                <a:avLst/>
                <a:gdLst>
                  <a:gd name="T0" fmla="*/ 25 w 45"/>
                  <a:gd name="T1" fmla="*/ 38 h 40"/>
                  <a:gd name="T2" fmla="*/ 29 w 45"/>
                  <a:gd name="T3" fmla="*/ 33 h 40"/>
                  <a:gd name="T4" fmla="*/ 32 w 45"/>
                  <a:gd name="T5" fmla="*/ 29 h 40"/>
                  <a:gd name="T6" fmla="*/ 43 w 45"/>
                  <a:gd name="T7" fmla="*/ 14 h 40"/>
                  <a:gd name="T8" fmla="*/ 41 w 45"/>
                  <a:gd name="T9" fmla="*/ 11 h 40"/>
                  <a:gd name="T10" fmla="*/ 27 w 45"/>
                  <a:gd name="T11" fmla="*/ 26 h 40"/>
                  <a:gd name="T12" fmla="*/ 22 w 45"/>
                  <a:gd name="T13" fmla="*/ 22 h 40"/>
                  <a:gd name="T14" fmla="*/ 17 w 45"/>
                  <a:gd name="T15" fmla="*/ 19 h 40"/>
                  <a:gd name="T16" fmla="*/ 17 w 45"/>
                  <a:gd name="T17" fmla="*/ 19 h 40"/>
                  <a:gd name="T18" fmla="*/ 23 w 45"/>
                  <a:gd name="T19" fmla="*/ 12 h 40"/>
                  <a:gd name="T20" fmla="*/ 30 w 45"/>
                  <a:gd name="T21" fmla="*/ 3 h 40"/>
                  <a:gd name="T22" fmla="*/ 27 w 45"/>
                  <a:gd name="T23" fmla="*/ 1 h 40"/>
                  <a:gd name="T24" fmla="*/ 20 w 45"/>
                  <a:gd name="T25" fmla="*/ 8 h 40"/>
                  <a:gd name="T26" fmla="*/ 13 w 45"/>
                  <a:gd name="T27" fmla="*/ 16 h 40"/>
                  <a:gd name="T28" fmla="*/ 12 w 45"/>
                  <a:gd name="T29" fmla="*/ 17 h 40"/>
                  <a:gd name="T30" fmla="*/ 10 w 45"/>
                  <a:gd name="T31" fmla="*/ 18 h 40"/>
                  <a:gd name="T32" fmla="*/ 10 w 45"/>
                  <a:gd name="T33" fmla="*/ 19 h 40"/>
                  <a:gd name="T34" fmla="*/ 9 w 45"/>
                  <a:gd name="T35" fmla="*/ 20 h 40"/>
                  <a:gd name="T36" fmla="*/ 7 w 45"/>
                  <a:gd name="T37" fmla="*/ 23 h 40"/>
                  <a:gd name="T38" fmla="*/ 1 w 45"/>
                  <a:gd name="T39" fmla="*/ 30 h 40"/>
                  <a:gd name="T40" fmla="*/ 5 w 45"/>
                  <a:gd name="T41" fmla="*/ 33 h 40"/>
                  <a:gd name="T42" fmla="*/ 14 w 45"/>
                  <a:gd name="T43" fmla="*/ 23 h 40"/>
                  <a:gd name="T44" fmla="*/ 19 w 45"/>
                  <a:gd name="T45" fmla="*/ 27 h 40"/>
                  <a:gd name="T46" fmla="*/ 24 w 45"/>
                  <a:gd name="T47" fmla="*/ 30 h 40"/>
                  <a:gd name="T48" fmla="*/ 20 w 45"/>
                  <a:gd name="T49" fmla="*/ 36 h 40"/>
                  <a:gd name="T50" fmla="*/ 21 w 45"/>
                  <a:gd name="T51" fmla="*/ 39 h 40"/>
                  <a:gd name="T52" fmla="*/ 22 w 45"/>
                  <a:gd name="T53" fmla="*/ 40 h 40"/>
                  <a:gd name="T54" fmla="*/ 25 w 45"/>
                  <a:gd name="T55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5" h="40">
                    <a:moveTo>
                      <a:pt x="25" y="38"/>
                    </a:moveTo>
                    <a:cubicBezTo>
                      <a:pt x="26" y="36"/>
                      <a:pt x="28" y="34"/>
                      <a:pt x="29" y="33"/>
                    </a:cubicBezTo>
                    <a:cubicBezTo>
                      <a:pt x="31" y="33"/>
                      <a:pt x="33" y="31"/>
                      <a:pt x="32" y="29"/>
                    </a:cubicBezTo>
                    <a:cubicBezTo>
                      <a:pt x="35" y="24"/>
                      <a:pt x="39" y="19"/>
                      <a:pt x="43" y="14"/>
                    </a:cubicBezTo>
                    <a:cubicBezTo>
                      <a:pt x="45" y="12"/>
                      <a:pt x="43" y="10"/>
                      <a:pt x="41" y="11"/>
                    </a:cubicBezTo>
                    <a:cubicBezTo>
                      <a:pt x="36" y="16"/>
                      <a:pt x="31" y="21"/>
                      <a:pt x="27" y="26"/>
                    </a:cubicBezTo>
                    <a:cubicBezTo>
                      <a:pt x="25" y="25"/>
                      <a:pt x="24" y="23"/>
                      <a:pt x="22" y="22"/>
                    </a:cubicBezTo>
                    <a:cubicBezTo>
                      <a:pt x="20" y="21"/>
                      <a:pt x="18" y="21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7"/>
                      <a:pt x="21" y="15"/>
                      <a:pt x="23" y="12"/>
                    </a:cubicBezTo>
                    <a:cubicBezTo>
                      <a:pt x="25" y="9"/>
                      <a:pt x="28" y="6"/>
                      <a:pt x="30" y="3"/>
                    </a:cubicBezTo>
                    <a:cubicBezTo>
                      <a:pt x="31" y="1"/>
                      <a:pt x="28" y="0"/>
                      <a:pt x="27" y="1"/>
                    </a:cubicBezTo>
                    <a:cubicBezTo>
                      <a:pt x="24" y="3"/>
                      <a:pt x="22" y="6"/>
                      <a:pt x="20" y="8"/>
                    </a:cubicBezTo>
                    <a:cubicBezTo>
                      <a:pt x="18" y="11"/>
                      <a:pt x="15" y="13"/>
                      <a:pt x="13" y="16"/>
                    </a:cubicBezTo>
                    <a:cubicBezTo>
                      <a:pt x="13" y="16"/>
                      <a:pt x="12" y="16"/>
                      <a:pt x="12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1"/>
                      <a:pt x="8" y="22"/>
                      <a:pt x="7" y="23"/>
                    </a:cubicBezTo>
                    <a:cubicBezTo>
                      <a:pt x="5" y="26"/>
                      <a:pt x="3" y="28"/>
                      <a:pt x="1" y="30"/>
                    </a:cubicBezTo>
                    <a:cubicBezTo>
                      <a:pt x="0" y="33"/>
                      <a:pt x="3" y="35"/>
                      <a:pt x="5" y="33"/>
                    </a:cubicBezTo>
                    <a:cubicBezTo>
                      <a:pt x="8" y="31"/>
                      <a:pt x="11" y="27"/>
                      <a:pt x="14" y="23"/>
                    </a:cubicBezTo>
                    <a:cubicBezTo>
                      <a:pt x="15" y="24"/>
                      <a:pt x="17" y="25"/>
                      <a:pt x="19" y="27"/>
                    </a:cubicBezTo>
                    <a:cubicBezTo>
                      <a:pt x="21" y="28"/>
                      <a:pt x="22" y="29"/>
                      <a:pt x="24" y="30"/>
                    </a:cubicBezTo>
                    <a:cubicBezTo>
                      <a:pt x="23" y="32"/>
                      <a:pt x="21" y="34"/>
                      <a:pt x="20" y="36"/>
                    </a:cubicBezTo>
                    <a:cubicBezTo>
                      <a:pt x="19" y="37"/>
                      <a:pt x="20" y="39"/>
                      <a:pt x="21" y="39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4" y="40"/>
                      <a:pt x="25" y="39"/>
                      <a:pt x="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966"/>
              <p:cNvSpPr/>
              <p:nvPr/>
            </p:nvSpPr>
            <p:spPr bwMode="auto">
              <a:xfrm>
                <a:off x="1227" y="712"/>
                <a:ext cx="21" cy="22"/>
              </a:xfrm>
              <a:custGeom>
                <a:avLst/>
                <a:gdLst>
                  <a:gd name="T0" fmla="*/ 13 w 27"/>
                  <a:gd name="T1" fmla="*/ 23 h 29"/>
                  <a:gd name="T2" fmla="*/ 9 w 27"/>
                  <a:gd name="T3" fmla="*/ 20 h 29"/>
                  <a:gd name="T4" fmla="*/ 8 w 27"/>
                  <a:gd name="T5" fmla="*/ 19 h 29"/>
                  <a:gd name="T6" fmla="*/ 11 w 27"/>
                  <a:gd name="T7" fmla="*/ 18 h 29"/>
                  <a:gd name="T8" fmla="*/ 16 w 27"/>
                  <a:gd name="T9" fmla="*/ 16 h 29"/>
                  <a:gd name="T10" fmla="*/ 26 w 27"/>
                  <a:gd name="T11" fmla="*/ 10 h 29"/>
                  <a:gd name="T12" fmla="*/ 22 w 27"/>
                  <a:gd name="T13" fmla="*/ 1 h 29"/>
                  <a:gd name="T14" fmla="*/ 12 w 27"/>
                  <a:gd name="T15" fmla="*/ 4 h 29"/>
                  <a:gd name="T16" fmla="*/ 14 w 27"/>
                  <a:gd name="T17" fmla="*/ 6 h 29"/>
                  <a:gd name="T18" fmla="*/ 21 w 27"/>
                  <a:gd name="T19" fmla="*/ 5 h 29"/>
                  <a:gd name="T20" fmla="*/ 21 w 27"/>
                  <a:gd name="T21" fmla="*/ 8 h 29"/>
                  <a:gd name="T22" fmla="*/ 18 w 27"/>
                  <a:gd name="T23" fmla="*/ 11 h 29"/>
                  <a:gd name="T24" fmla="*/ 2 w 27"/>
                  <a:gd name="T25" fmla="*/ 17 h 29"/>
                  <a:gd name="T26" fmla="*/ 1 w 27"/>
                  <a:gd name="T27" fmla="*/ 20 h 29"/>
                  <a:gd name="T28" fmla="*/ 4 w 27"/>
                  <a:gd name="T29" fmla="*/ 23 h 29"/>
                  <a:gd name="T30" fmla="*/ 9 w 27"/>
                  <a:gd name="T31" fmla="*/ 27 h 29"/>
                  <a:gd name="T32" fmla="*/ 13 w 27"/>
                  <a:gd name="T33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29">
                    <a:moveTo>
                      <a:pt x="13" y="23"/>
                    </a:moveTo>
                    <a:cubicBezTo>
                      <a:pt x="12" y="22"/>
                      <a:pt x="11" y="21"/>
                      <a:pt x="9" y="20"/>
                    </a:cubicBezTo>
                    <a:cubicBezTo>
                      <a:pt x="9" y="19"/>
                      <a:pt x="9" y="19"/>
                      <a:pt x="8" y="19"/>
                    </a:cubicBezTo>
                    <a:cubicBezTo>
                      <a:pt x="9" y="19"/>
                      <a:pt x="10" y="19"/>
                      <a:pt x="11" y="18"/>
                    </a:cubicBezTo>
                    <a:cubicBezTo>
                      <a:pt x="13" y="18"/>
                      <a:pt x="14" y="17"/>
                      <a:pt x="16" y="16"/>
                    </a:cubicBezTo>
                    <a:cubicBezTo>
                      <a:pt x="20" y="15"/>
                      <a:pt x="24" y="13"/>
                      <a:pt x="26" y="10"/>
                    </a:cubicBezTo>
                    <a:cubicBezTo>
                      <a:pt x="27" y="6"/>
                      <a:pt x="26" y="2"/>
                      <a:pt x="22" y="1"/>
                    </a:cubicBezTo>
                    <a:cubicBezTo>
                      <a:pt x="19" y="0"/>
                      <a:pt x="15" y="1"/>
                      <a:pt x="12" y="4"/>
                    </a:cubicBezTo>
                    <a:cubicBezTo>
                      <a:pt x="11" y="5"/>
                      <a:pt x="13" y="7"/>
                      <a:pt x="14" y="6"/>
                    </a:cubicBezTo>
                    <a:cubicBezTo>
                      <a:pt x="16" y="5"/>
                      <a:pt x="19" y="4"/>
                      <a:pt x="21" y="5"/>
                    </a:cubicBezTo>
                    <a:cubicBezTo>
                      <a:pt x="22" y="6"/>
                      <a:pt x="22" y="7"/>
                      <a:pt x="21" y="8"/>
                    </a:cubicBezTo>
                    <a:cubicBezTo>
                      <a:pt x="21" y="9"/>
                      <a:pt x="19" y="10"/>
                      <a:pt x="18" y="11"/>
                    </a:cubicBezTo>
                    <a:cubicBezTo>
                      <a:pt x="13" y="13"/>
                      <a:pt x="7" y="14"/>
                      <a:pt x="2" y="17"/>
                    </a:cubicBezTo>
                    <a:cubicBezTo>
                      <a:pt x="1" y="18"/>
                      <a:pt x="0" y="19"/>
                      <a:pt x="1" y="20"/>
                    </a:cubicBezTo>
                    <a:cubicBezTo>
                      <a:pt x="2" y="21"/>
                      <a:pt x="3" y="22"/>
                      <a:pt x="4" y="23"/>
                    </a:cubicBezTo>
                    <a:cubicBezTo>
                      <a:pt x="6" y="24"/>
                      <a:pt x="8" y="25"/>
                      <a:pt x="9" y="27"/>
                    </a:cubicBezTo>
                    <a:cubicBezTo>
                      <a:pt x="12" y="29"/>
                      <a:pt x="15" y="26"/>
                      <a:pt x="1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967"/>
              <p:cNvSpPr>
                <a:spLocks noEditPoints="1"/>
              </p:cNvSpPr>
              <p:nvPr/>
            </p:nvSpPr>
            <p:spPr bwMode="auto">
              <a:xfrm>
                <a:off x="1246" y="714"/>
                <a:ext cx="26" cy="23"/>
              </a:xfrm>
              <a:custGeom>
                <a:avLst/>
                <a:gdLst>
                  <a:gd name="T0" fmla="*/ 31 w 34"/>
                  <a:gd name="T1" fmla="*/ 18 h 30"/>
                  <a:gd name="T2" fmla="*/ 24 w 34"/>
                  <a:gd name="T3" fmla="*/ 0 h 30"/>
                  <a:gd name="T4" fmla="*/ 18 w 34"/>
                  <a:gd name="T5" fmla="*/ 1 h 30"/>
                  <a:gd name="T6" fmla="*/ 13 w 34"/>
                  <a:gd name="T7" fmla="*/ 4 h 30"/>
                  <a:gd name="T8" fmla="*/ 12 w 34"/>
                  <a:gd name="T9" fmla="*/ 4 h 30"/>
                  <a:gd name="T10" fmla="*/ 9 w 34"/>
                  <a:gd name="T11" fmla="*/ 26 h 30"/>
                  <a:gd name="T12" fmla="*/ 31 w 34"/>
                  <a:gd name="T13" fmla="*/ 18 h 30"/>
                  <a:gd name="T14" fmla="*/ 22 w 34"/>
                  <a:gd name="T15" fmla="*/ 20 h 30"/>
                  <a:gd name="T16" fmla="*/ 13 w 34"/>
                  <a:gd name="T17" fmla="*/ 22 h 30"/>
                  <a:gd name="T18" fmla="*/ 9 w 34"/>
                  <a:gd name="T19" fmla="*/ 16 h 30"/>
                  <a:gd name="T20" fmla="*/ 14 w 34"/>
                  <a:gd name="T21" fmla="*/ 11 h 30"/>
                  <a:gd name="T22" fmla="*/ 20 w 34"/>
                  <a:gd name="T23" fmla="*/ 6 h 30"/>
                  <a:gd name="T24" fmla="*/ 26 w 34"/>
                  <a:gd name="T25" fmla="*/ 7 h 30"/>
                  <a:gd name="T26" fmla="*/ 27 w 34"/>
                  <a:gd name="T27" fmla="*/ 15 h 30"/>
                  <a:gd name="T28" fmla="*/ 22 w 34"/>
                  <a:gd name="T29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30">
                    <a:moveTo>
                      <a:pt x="31" y="18"/>
                    </a:moveTo>
                    <a:cubicBezTo>
                      <a:pt x="34" y="12"/>
                      <a:pt x="32" y="0"/>
                      <a:pt x="24" y="0"/>
                    </a:cubicBezTo>
                    <a:cubicBezTo>
                      <a:pt x="22" y="0"/>
                      <a:pt x="20" y="1"/>
                      <a:pt x="18" y="1"/>
                    </a:cubicBezTo>
                    <a:cubicBezTo>
                      <a:pt x="17" y="2"/>
                      <a:pt x="15" y="3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5" y="9"/>
                      <a:pt x="0" y="21"/>
                      <a:pt x="9" y="26"/>
                    </a:cubicBezTo>
                    <a:cubicBezTo>
                      <a:pt x="16" y="30"/>
                      <a:pt x="27" y="24"/>
                      <a:pt x="31" y="18"/>
                    </a:cubicBezTo>
                    <a:close/>
                    <a:moveTo>
                      <a:pt x="22" y="20"/>
                    </a:moveTo>
                    <a:cubicBezTo>
                      <a:pt x="19" y="22"/>
                      <a:pt x="16" y="23"/>
                      <a:pt x="13" y="22"/>
                    </a:cubicBezTo>
                    <a:cubicBezTo>
                      <a:pt x="9" y="21"/>
                      <a:pt x="8" y="19"/>
                      <a:pt x="9" y="16"/>
                    </a:cubicBezTo>
                    <a:cubicBezTo>
                      <a:pt x="11" y="14"/>
                      <a:pt x="12" y="13"/>
                      <a:pt x="14" y="11"/>
                    </a:cubicBezTo>
                    <a:cubicBezTo>
                      <a:pt x="16" y="9"/>
                      <a:pt x="18" y="8"/>
                      <a:pt x="20" y="6"/>
                    </a:cubicBezTo>
                    <a:cubicBezTo>
                      <a:pt x="23" y="5"/>
                      <a:pt x="25" y="5"/>
                      <a:pt x="26" y="7"/>
                    </a:cubicBezTo>
                    <a:cubicBezTo>
                      <a:pt x="28" y="10"/>
                      <a:pt x="27" y="12"/>
                      <a:pt x="27" y="15"/>
                    </a:cubicBezTo>
                    <a:cubicBezTo>
                      <a:pt x="26" y="17"/>
                      <a:pt x="23" y="19"/>
                      <a:pt x="2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968"/>
              <p:cNvSpPr>
                <a:spLocks noEditPoints="1"/>
              </p:cNvSpPr>
              <p:nvPr/>
            </p:nvSpPr>
            <p:spPr bwMode="auto">
              <a:xfrm>
                <a:off x="1284" y="703"/>
                <a:ext cx="51" cy="30"/>
              </a:xfrm>
              <a:custGeom>
                <a:avLst/>
                <a:gdLst>
                  <a:gd name="T0" fmla="*/ 35 w 67"/>
                  <a:gd name="T1" fmla="*/ 7 h 39"/>
                  <a:gd name="T2" fmla="*/ 25 w 67"/>
                  <a:gd name="T3" fmla="*/ 11 h 39"/>
                  <a:gd name="T4" fmla="*/ 22 w 67"/>
                  <a:gd name="T5" fmla="*/ 17 h 39"/>
                  <a:gd name="T6" fmla="*/ 17 w 67"/>
                  <a:gd name="T7" fmla="*/ 13 h 39"/>
                  <a:gd name="T8" fmla="*/ 2 w 67"/>
                  <a:gd name="T9" fmla="*/ 17 h 39"/>
                  <a:gd name="T10" fmla="*/ 9 w 67"/>
                  <a:gd name="T11" fmla="*/ 27 h 39"/>
                  <a:gd name="T12" fmla="*/ 5 w 67"/>
                  <a:gd name="T13" fmla="*/ 33 h 39"/>
                  <a:gd name="T14" fmla="*/ 6 w 67"/>
                  <a:gd name="T15" fmla="*/ 39 h 39"/>
                  <a:gd name="T16" fmla="*/ 9 w 67"/>
                  <a:gd name="T17" fmla="*/ 37 h 39"/>
                  <a:gd name="T18" fmla="*/ 21 w 67"/>
                  <a:gd name="T19" fmla="*/ 31 h 39"/>
                  <a:gd name="T20" fmla="*/ 27 w 67"/>
                  <a:gd name="T21" fmla="*/ 26 h 39"/>
                  <a:gd name="T22" fmla="*/ 29 w 67"/>
                  <a:gd name="T23" fmla="*/ 28 h 39"/>
                  <a:gd name="T24" fmla="*/ 33 w 67"/>
                  <a:gd name="T25" fmla="*/ 32 h 39"/>
                  <a:gd name="T26" fmla="*/ 55 w 67"/>
                  <a:gd name="T27" fmla="*/ 24 h 39"/>
                  <a:gd name="T28" fmla="*/ 20 w 67"/>
                  <a:gd name="T29" fmla="*/ 30 h 39"/>
                  <a:gd name="T30" fmla="*/ 10 w 67"/>
                  <a:gd name="T31" fmla="*/ 33 h 39"/>
                  <a:gd name="T32" fmla="*/ 13 w 67"/>
                  <a:gd name="T33" fmla="*/ 29 h 39"/>
                  <a:gd name="T34" fmla="*/ 12 w 67"/>
                  <a:gd name="T35" fmla="*/ 25 h 39"/>
                  <a:gd name="T36" fmla="*/ 11 w 67"/>
                  <a:gd name="T37" fmla="*/ 22 h 39"/>
                  <a:gd name="T38" fmla="*/ 13 w 67"/>
                  <a:gd name="T39" fmla="*/ 18 h 39"/>
                  <a:gd name="T40" fmla="*/ 14 w 67"/>
                  <a:gd name="T41" fmla="*/ 22 h 39"/>
                  <a:gd name="T42" fmla="*/ 16 w 67"/>
                  <a:gd name="T43" fmla="*/ 22 h 39"/>
                  <a:gd name="T44" fmla="*/ 16 w 67"/>
                  <a:gd name="T45" fmla="*/ 21 h 39"/>
                  <a:gd name="T46" fmla="*/ 17 w 67"/>
                  <a:gd name="T47" fmla="*/ 20 h 39"/>
                  <a:gd name="T48" fmla="*/ 18 w 67"/>
                  <a:gd name="T49" fmla="*/ 21 h 39"/>
                  <a:gd name="T50" fmla="*/ 20 w 67"/>
                  <a:gd name="T51" fmla="*/ 27 h 39"/>
                  <a:gd name="T52" fmla="*/ 20 w 67"/>
                  <a:gd name="T53" fmla="*/ 30 h 39"/>
                  <a:gd name="T54" fmla="*/ 55 w 67"/>
                  <a:gd name="T55" fmla="*/ 7 h 39"/>
                  <a:gd name="T56" fmla="*/ 55 w 67"/>
                  <a:gd name="T57" fmla="*/ 7 h 39"/>
                  <a:gd name="T58" fmla="*/ 43 w 67"/>
                  <a:gd name="T59" fmla="*/ 8 h 39"/>
                  <a:gd name="T60" fmla="*/ 43 w 67"/>
                  <a:gd name="T61" fmla="*/ 8 h 39"/>
                  <a:gd name="T62" fmla="*/ 43 w 67"/>
                  <a:gd name="T63" fmla="*/ 8 h 39"/>
                  <a:gd name="T64" fmla="*/ 43 w 67"/>
                  <a:gd name="T65" fmla="*/ 24 h 39"/>
                  <a:gd name="T66" fmla="*/ 31 w 67"/>
                  <a:gd name="T67" fmla="*/ 29 h 39"/>
                  <a:gd name="T68" fmla="*/ 27 w 67"/>
                  <a:gd name="T69" fmla="*/ 23 h 39"/>
                  <a:gd name="T70" fmla="*/ 27 w 67"/>
                  <a:gd name="T71" fmla="*/ 18 h 39"/>
                  <a:gd name="T72" fmla="*/ 30 w 67"/>
                  <a:gd name="T73" fmla="*/ 17 h 39"/>
                  <a:gd name="T74" fmla="*/ 33 w 67"/>
                  <a:gd name="T75" fmla="*/ 15 h 39"/>
                  <a:gd name="T76" fmla="*/ 35 w 67"/>
                  <a:gd name="T77" fmla="*/ 14 h 39"/>
                  <a:gd name="T78" fmla="*/ 36 w 67"/>
                  <a:gd name="T79" fmla="*/ 13 h 39"/>
                  <a:gd name="T80" fmla="*/ 40 w 67"/>
                  <a:gd name="T81" fmla="*/ 12 h 39"/>
                  <a:gd name="T82" fmla="*/ 41 w 67"/>
                  <a:gd name="T83" fmla="*/ 11 h 39"/>
                  <a:gd name="T84" fmla="*/ 45 w 67"/>
                  <a:gd name="T85" fmla="*/ 11 h 39"/>
                  <a:gd name="T86" fmla="*/ 47 w 67"/>
                  <a:gd name="T87" fmla="*/ 10 h 39"/>
                  <a:gd name="T88" fmla="*/ 49 w 67"/>
                  <a:gd name="T89" fmla="*/ 9 h 39"/>
                  <a:gd name="T90" fmla="*/ 51 w 67"/>
                  <a:gd name="T91" fmla="*/ 8 h 39"/>
                  <a:gd name="T92" fmla="*/ 55 w 67"/>
                  <a:gd name="T93" fmla="*/ 8 h 39"/>
                  <a:gd name="T94" fmla="*/ 58 w 67"/>
                  <a:gd name="T95" fmla="*/ 9 h 39"/>
                  <a:gd name="T96" fmla="*/ 59 w 67"/>
                  <a:gd name="T97" fmla="*/ 10 h 39"/>
                  <a:gd name="T98" fmla="*/ 61 w 67"/>
                  <a:gd name="T99" fmla="*/ 10 h 39"/>
                  <a:gd name="T100" fmla="*/ 62 w 67"/>
                  <a:gd name="T101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7" h="39">
                    <a:moveTo>
                      <a:pt x="54" y="1"/>
                    </a:moveTo>
                    <a:cubicBezTo>
                      <a:pt x="50" y="2"/>
                      <a:pt x="46" y="3"/>
                      <a:pt x="43" y="4"/>
                    </a:cubicBezTo>
                    <a:cubicBezTo>
                      <a:pt x="40" y="5"/>
                      <a:pt x="38" y="6"/>
                      <a:pt x="35" y="7"/>
                    </a:cubicBezTo>
                    <a:cubicBezTo>
                      <a:pt x="33" y="8"/>
                      <a:pt x="31" y="8"/>
                      <a:pt x="29" y="9"/>
                    </a:cubicBezTo>
                    <a:cubicBezTo>
                      <a:pt x="28" y="8"/>
                      <a:pt x="26" y="8"/>
                      <a:pt x="26" y="10"/>
                    </a:cubicBezTo>
                    <a:cubicBezTo>
                      <a:pt x="25" y="10"/>
                      <a:pt x="25" y="11"/>
                      <a:pt x="25" y="11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5" y="14"/>
                      <a:pt x="25" y="14"/>
                      <a:pt x="24" y="15"/>
                    </a:cubicBezTo>
                    <a:cubicBezTo>
                      <a:pt x="24" y="16"/>
                      <a:pt x="23" y="17"/>
                      <a:pt x="22" y="17"/>
                    </a:cubicBezTo>
                    <a:cubicBezTo>
                      <a:pt x="21" y="18"/>
                      <a:pt x="20" y="18"/>
                      <a:pt x="19" y="18"/>
                    </a:cubicBezTo>
                    <a:cubicBezTo>
                      <a:pt x="19" y="17"/>
                      <a:pt x="18" y="15"/>
                      <a:pt x="18" y="14"/>
                    </a:cubicBezTo>
                    <a:cubicBezTo>
                      <a:pt x="17" y="14"/>
                      <a:pt x="17" y="13"/>
                      <a:pt x="17" y="13"/>
                    </a:cubicBezTo>
                    <a:cubicBezTo>
                      <a:pt x="17" y="13"/>
                      <a:pt x="17" y="12"/>
                      <a:pt x="16" y="12"/>
                    </a:cubicBezTo>
                    <a:cubicBezTo>
                      <a:pt x="14" y="13"/>
                      <a:pt x="12" y="13"/>
                      <a:pt x="10" y="14"/>
                    </a:cubicBezTo>
                    <a:cubicBezTo>
                      <a:pt x="7" y="15"/>
                      <a:pt x="4" y="16"/>
                      <a:pt x="2" y="17"/>
                    </a:cubicBezTo>
                    <a:cubicBezTo>
                      <a:pt x="0" y="18"/>
                      <a:pt x="0" y="20"/>
                      <a:pt x="2" y="20"/>
                    </a:cubicBezTo>
                    <a:cubicBezTo>
                      <a:pt x="3" y="21"/>
                      <a:pt x="4" y="22"/>
                      <a:pt x="5" y="22"/>
                    </a:cubicBezTo>
                    <a:cubicBezTo>
                      <a:pt x="7" y="24"/>
                      <a:pt x="9" y="25"/>
                      <a:pt x="9" y="27"/>
                    </a:cubicBezTo>
                    <a:cubicBezTo>
                      <a:pt x="9" y="27"/>
                      <a:pt x="9" y="27"/>
                      <a:pt x="10" y="27"/>
                    </a:cubicBezTo>
                    <a:cubicBezTo>
                      <a:pt x="9" y="28"/>
                      <a:pt x="8" y="29"/>
                      <a:pt x="8" y="30"/>
                    </a:cubicBezTo>
                    <a:cubicBezTo>
                      <a:pt x="7" y="31"/>
                      <a:pt x="6" y="32"/>
                      <a:pt x="5" y="33"/>
                    </a:cubicBezTo>
                    <a:cubicBezTo>
                      <a:pt x="5" y="34"/>
                      <a:pt x="5" y="35"/>
                      <a:pt x="4" y="36"/>
                    </a:cubicBezTo>
                    <a:cubicBezTo>
                      <a:pt x="3" y="37"/>
                      <a:pt x="5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7" y="39"/>
                      <a:pt x="7" y="39"/>
                    </a:cubicBezTo>
                    <a:cubicBezTo>
                      <a:pt x="8" y="39"/>
                      <a:pt x="8" y="38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6"/>
                      <a:pt x="11" y="36"/>
                      <a:pt x="12" y="36"/>
                    </a:cubicBezTo>
                    <a:cubicBezTo>
                      <a:pt x="15" y="35"/>
                      <a:pt x="18" y="34"/>
                      <a:pt x="21" y="33"/>
                    </a:cubicBezTo>
                    <a:cubicBezTo>
                      <a:pt x="22" y="33"/>
                      <a:pt x="22" y="32"/>
                      <a:pt x="21" y="31"/>
                    </a:cubicBezTo>
                    <a:cubicBezTo>
                      <a:pt x="23" y="30"/>
                      <a:pt x="23" y="28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6"/>
                      <a:pt x="26" y="26"/>
                      <a:pt x="27" y="26"/>
                    </a:cubicBezTo>
                    <a:cubicBezTo>
                      <a:pt x="27" y="26"/>
                      <a:pt x="28" y="26"/>
                      <a:pt x="28" y="26"/>
                    </a:cubicBezTo>
                    <a:cubicBezTo>
                      <a:pt x="28" y="26"/>
                      <a:pt x="28" y="27"/>
                      <a:pt x="28" y="27"/>
                    </a:cubicBez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29"/>
                      <a:pt x="29" y="30"/>
                      <a:pt x="30" y="31"/>
                    </a:cubicBezTo>
                    <a:cubicBezTo>
                      <a:pt x="30" y="32"/>
                      <a:pt x="30" y="32"/>
                      <a:pt x="31" y="32"/>
                    </a:cubicBezTo>
                    <a:cubicBezTo>
                      <a:pt x="31" y="32"/>
                      <a:pt x="32" y="32"/>
                      <a:pt x="33" y="32"/>
                    </a:cubicBezTo>
                    <a:cubicBezTo>
                      <a:pt x="35" y="32"/>
                      <a:pt x="37" y="31"/>
                      <a:pt x="38" y="30"/>
                    </a:cubicBezTo>
                    <a:cubicBezTo>
                      <a:pt x="41" y="29"/>
                      <a:pt x="43" y="28"/>
                      <a:pt x="45" y="27"/>
                    </a:cubicBezTo>
                    <a:cubicBezTo>
                      <a:pt x="49" y="26"/>
                      <a:pt x="52" y="25"/>
                      <a:pt x="55" y="24"/>
                    </a:cubicBezTo>
                    <a:cubicBezTo>
                      <a:pt x="61" y="21"/>
                      <a:pt x="67" y="17"/>
                      <a:pt x="67" y="10"/>
                    </a:cubicBezTo>
                    <a:cubicBezTo>
                      <a:pt x="67" y="3"/>
                      <a:pt x="60" y="0"/>
                      <a:pt x="54" y="1"/>
                    </a:cubicBezTo>
                    <a:close/>
                    <a:moveTo>
                      <a:pt x="20" y="30"/>
                    </a:moveTo>
                    <a:cubicBezTo>
                      <a:pt x="20" y="30"/>
                      <a:pt x="20" y="30"/>
                      <a:pt x="19" y="30"/>
                    </a:cubicBezTo>
                    <a:cubicBezTo>
                      <a:pt x="17" y="31"/>
                      <a:pt x="14" y="31"/>
                      <a:pt x="12" y="32"/>
                    </a:cubicBezTo>
                    <a:cubicBezTo>
                      <a:pt x="11" y="33"/>
                      <a:pt x="10" y="33"/>
                      <a:pt x="10" y="33"/>
                    </a:cubicBezTo>
                    <a:cubicBezTo>
                      <a:pt x="10" y="33"/>
                      <a:pt x="10" y="32"/>
                      <a:pt x="11" y="32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30"/>
                      <a:pt x="12" y="29"/>
                      <a:pt x="13" y="29"/>
                    </a:cubicBezTo>
                    <a:cubicBezTo>
                      <a:pt x="14" y="28"/>
                      <a:pt x="14" y="27"/>
                      <a:pt x="13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1"/>
                      <a:pt x="12" y="21"/>
                    </a:cubicBezTo>
                    <a:cubicBezTo>
                      <a:pt x="13" y="21"/>
                      <a:pt x="13" y="21"/>
                      <a:pt x="13" y="20"/>
                    </a:cubicBez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9"/>
                      <a:pt x="14" y="20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5" y="23"/>
                      <a:pt x="16" y="23"/>
                      <a:pt x="16" y="22"/>
                    </a:cubicBezTo>
                    <a:cubicBezTo>
                      <a:pt x="16" y="23"/>
                      <a:pt x="16" y="23"/>
                      <a:pt x="16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7" y="20"/>
                      <a:pt x="17" y="2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3"/>
                      <a:pt x="18" y="23"/>
                      <a:pt x="19" y="23"/>
                    </a:cubicBezTo>
                    <a:cubicBezTo>
                      <a:pt x="19" y="25"/>
                      <a:pt x="19" y="26"/>
                      <a:pt x="20" y="27"/>
                    </a:cubicBezTo>
                    <a:cubicBezTo>
                      <a:pt x="20" y="27"/>
                      <a:pt x="20" y="28"/>
                      <a:pt x="20" y="28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30"/>
                    </a:cubicBezTo>
                    <a:close/>
                    <a:moveTo>
                      <a:pt x="55" y="6"/>
                    </a:moveTo>
                    <a:cubicBezTo>
                      <a:pt x="55" y="6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lose/>
                    <a:moveTo>
                      <a:pt x="43" y="8"/>
                    </a:move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8"/>
                      <a:pt x="43" y="8"/>
                    </a:cubicBezTo>
                    <a:close/>
                    <a:moveTo>
                      <a:pt x="62" y="14"/>
                    </a:moveTo>
                    <a:cubicBezTo>
                      <a:pt x="60" y="18"/>
                      <a:pt x="55" y="20"/>
                      <a:pt x="52" y="21"/>
                    </a:cubicBezTo>
                    <a:cubicBezTo>
                      <a:pt x="49" y="22"/>
                      <a:pt x="46" y="23"/>
                      <a:pt x="43" y="24"/>
                    </a:cubicBezTo>
                    <a:cubicBezTo>
                      <a:pt x="41" y="24"/>
                      <a:pt x="39" y="25"/>
                      <a:pt x="38" y="26"/>
                    </a:cubicBezTo>
                    <a:cubicBezTo>
                      <a:pt x="36" y="27"/>
                      <a:pt x="34" y="28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1" y="27"/>
                      <a:pt x="30" y="25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3"/>
                      <a:pt x="28" y="23"/>
                      <a:pt x="27" y="23"/>
                    </a:cubicBezTo>
                    <a:cubicBezTo>
                      <a:pt x="25" y="23"/>
                      <a:pt x="24" y="23"/>
                      <a:pt x="22" y="24"/>
                    </a:cubicBezTo>
                    <a:cubicBezTo>
                      <a:pt x="22" y="23"/>
                      <a:pt x="21" y="22"/>
                      <a:pt x="21" y="21"/>
                    </a:cubicBezTo>
                    <a:cubicBezTo>
                      <a:pt x="23" y="21"/>
                      <a:pt x="25" y="20"/>
                      <a:pt x="27" y="18"/>
                    </a:cubicBezTo>
                    <a:cubicBezTo>
                      <a:pt x="27" y="17"/>
                      <a:pt x="27" y="17"/>
                      <a:pt x="27" y="16"/>
                    </a:cubicBezTo>
                    <a:cubicBezTo>
                      <a:pt x="28" y="17"/>
                      <a:pt x="28" y="18"/>
                      <a:pt x="29" y="18"/>
                    </a:cubicBezTo>
                    <a:cubicBezTo>
                      <a:pt x="29" y="18"/>
                      <a:pt x="30" y="18"/>
                      <a:pt x="30" y="17"/>
                    </a:cubicBezTo>
                    <a:cubicBezTo>
                      <a:pt x="30" y="18"/>
                      <a:pt x="31" y="17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2" y="16"/>
                      <a:pt x="33" y="16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5"/>
                      <a:pt x="34" y="15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3"/>
                    </a:cubicBezTo>
                    <a:cubicBezTo>
                      <a:pt x="36" y="14"/>
                      <a:pt x="37" y="14"/>
                      <a:pt x="37" y="14"/>
                    </a:cubicBezTo>
                    <a:cubicBezTo>
                      <a:pt x="38" y="14"/>
                      <a:pt x="38" y="13"/>
                      <a:pt x="38" y="12"/>
                    </a:cubicBezTo>
                    <a:cubicBezTo>
                      <a:pt x="39" y="12"/>
                      <a:pt x="39" y="12"/>
                      <a:pt x="40" y="12"/>
                    </a:cubicBezTo>
                    <a:cubicBezTo>
                      <a:pt x="40" y="13"/>
                      <a:pt x="41" y="13"/>
                      <a:pt x="41" y="12"/>
                    </a:cubicBezTo>
                    <a:cubicBezTo>
                      <a:pt x="41" y="11"/>
                      <a:pt x="41" y="11"/>
                      <a:pt x="41" y="10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2"/>
                      <a:pt x="43" y="12"/>
                    </a:cubicBezTo>
                    <a:cubicBezTo>
                      <a:pt x="43" y="12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10"/>
                      <a:pt x="48" y="10"/>
                      <a:pt x="48" y="10"/>
                    </a:cubicBezTo>
                    <a:cubicBezTo>
                      <a:pt x="49" y="10"/>
                      <a:pt x="49" y="9"/>
                      <a:pt x="49" y="9"/>
                    </a:cubicBezTo>
                    <a:cubicBezTo>
                      <a:pt x="50" y="9"/>
                      <a:pt x="51" y="9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2" y="9"/>
                      <a:pt x="52" y="9"/>
                      <a:pt x="53" y="9"/>
                    </a:cubicBezTo>
                    <a:cubicBezTo>
                      <a:pt x="53" y="9"/>
                      <a:pt x="53" y="9"/>
                      <a:pt x="54" y="8"/>
                    </a:cubicBezTo>
                    <a:cubicBezTo>
                      <a:pt x="54" y="8"/>
                      <a:pt x="55" y="8"/>
                      <a:pt x="55" y="8"/>
                    </a:cubicBezTo>
                    <a:cubicBezTo>
                      <a:pt x="55" y="8"/>
                      <a:pt x="55" y="9"/>
                      <a:pt x="56" y="9"/>
                    </a:cubicBezTo>
                    <a:cubicBezTo>
                      <a:pt x="56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8" y="9"/>
                    </a:cubicBezTo>
                    <a:cubicBezTo>
                      <a:pt x="58" y="9"/>
                      <a:pt x="58" y="9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9"/>
                      <a:pt x="58" y="9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1" y="10"/>
                    </a:cubicBezTo>
                    <a:cubicBezTo>
                      <a:pt x="61" y="10"/>
                      <a:pt x="61" y="11"/>
                      <a:pt x="61" y="11"/>
                    </a:cubicBezTo>
                    <a:cubicBezTo>
                      <a:pt x="61" y="12"/>
                      <a:pt x="62" y="12"/>
                      <a:pt x="63" y="12"/>
                    </a:cubicBezTo>
                    <a:cubicBezTo>
                      <a:pt x="62" y="13"/>
                      <a:pt x="62" y="14"/>
                      <a:pt x="6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969"/>
              <p:cNvSpPr/>
              <p:nvPr/>
            </p:nvSpPr>
            <p:spPr bwMode="auto">
              <a:xfrm>
                <a:off x="1273" y="703"/>
                <a:ext cx="9" cy="13"/>
              </a:xfrm>
              <a:custGeom>
                <a:avLst/>
                <a:gdLst>
                  <a:gd name="T0" fmla="*/ 10 w 12"/>
                  <a:gd name="T1" fmla="*/ 13 h 18"/>
                  <a:gd name="T2" fmla="*/ 10 w 12"/>
                  <a:gd name="T3" fmla="*/ 10 h 18"/>
                  <a:gd name="T4" fmla="*/ 8 w 12"/>
                  <a:gd name="T5" fmla="*/ 2 h 18"/>
                  <a:gd name="T6" fmla="*/ 6 w 12"/>
                  <a:gd name="T7" fmla="*/ 1 h 18"/>
                  <a:gd name="T8" fmla="*/ 3 w 12"/>
                  <a:gd name="T9" fmla="*/ 6 h 18"/>
                  <a:gd name="T10" fmla="*/ 1 w 12"/>
                  <a:gd name="T11" fmla="*/ 10 h 18"/>
                  <a:gd name="T12" fmla="*/ 2 w 12"/>
                  <a:gd name="T13" fmla="*/ 11 h 18"/>
                  <a:gd name="T14" fmla="*/ 5 w 12"/>
                  <a:gd name="T15" fmla="*/ 8 h 18"/>
                  <a:gd name="T16" fmla="*/ 6 w 12"/>
                  <a:gd name="T17" fmla="*/ 6 h 18"/>
                  <a:gd name="T18" fmla="*/ 6 w 12"/>
                  <a:gd name="T19" fmla="*/ 5 h 18"/>
                  <a:gd name="T20" fmla="*/ 7 w 12"/>
                  <a:gd name="T21" fmla="*/ 10 h 18"/>
                  <a:gd name="T22" fmla="*/ 9 w 12"/>
                  <a:gd name="T23" fmla="*/ 17 h 18"/>
                  <a:gd name="T24" fmla="*/ 11 w 12"/>
                  <a:gd name="T25" fmla="*/ 16 h 18"/>
                  <a:gd name="T26" fmla="*/ 10 w 12"/>
                  <a:gd name="T2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8">
                    <a:moveTo>
                      <a:pt x="10" y="13"/>
                    </a:moveTo>
                    <a:cubicBezTo>
                      <a:pt x="10" y="12"/>
                      <a:pt x="10" y="11"/>
                      <a:pt x="10" y="10"/>
                    </a:cubicBezTo>
                    <a:cubicBezTo>
                      <a:pt x="9" y="7"/>
                      <a:pt x="9" y="5"/>
                      <a:pt x="8" y="2"/>
                    </a:cubicBezTo>
                    <a:cubicBezTo>
                      <a:pt x="8" y="1"/>
                      <a:pt x="7" y="0"/>
                      <a:pt x="6" y="1"/>
                    </a:cubicBezTo>
                    <a:cubicBezTo>
                      <a:pt x="5" y="3"/>
                      <a:pt x="4" y="4"/>
                      <a:pt x="3" y="6"/>
                    </a:cubicBezTo>
                    <a:cubicBezTo>
                      <a:pt x="3" y="7"/>
                      <a:pt x="2" y="9"/>
                      <a:pt x="1" y="10"/>
                    </a:cubicBezTo>
                    <a:cubicBezTo>
                      <a:pt x="0" y="10"/>
                      <a:pt x="1" y="12"/>
                      <a:pt x="2" y="11"/>
                    </a:cubicBezTo>
                    <a:cubicBezTo>
                      <a:pt x="3" y="11"/>
                      <a:pt x="4" y="9"/>
                      <a:pt x="5" y="8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8" y="12"/>
                      <a:pt x="8" y="14"/>
                      <a:pt x="9" y="17"/>
                    </a:cubicBezTo>
                    <a:cubicBezTo>
                      <a:pt x="9" y="18"/>
                      <a:pt x="12" y="18"/>
                      <a:pt x="11" y="16"/>
                    </a:cubicBezTo>
                    <a:cubicBezTo>
                      <a:pt x="11" y="15"/>
                      <a:pt x="11" y="14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970"/>
              <p:cNvSpPr>
                <a:spLocks noEditPoints="1"/>
              </p:cNvSpPr>
              <p:nvPr/>
            </p:nvSpPr>
            <p:spPr bwMode="auto">
              <a:xfrm>
                <a:off x="1280" y="701"/>
                <a:ext cx="8" cy="14"/>
              </a:xfrm>
              <a:custGeom>
                <a:avLst/>
                <a:gdLst>
                  <a:gd name="T0" fmla="*/ 11 w 11"/>
                  <a:gd name="T1" fmla="*/ 11 h 18"/>
                  <a:gd name="T2" fmla="*/ 10 w 11"/>
                  <a:gd name="T3" fmla="*/ 7 h 18"/>
                  <a:gd name="T4" fmla="*/ 9 w 11"/>
                  <a:gd name="T5" fmla="*/ 5 h 18"/>
                  <a:gd name="T6" fmla="*/ 9 w 11"/>
                  <a:gd name="T7" fmla="*/ 1 h 18"/>
                  <a:gd name="T8" fmla="*/ 5 w 11"/>
                  <a:gd name="T9" fmla="*/ 0 h 18"/>
                  <a:gd name="T10" fmla="*/ 1 w 11"/>
                  <a:gd name="T11" fmla="*/ 3 h 18"/>
                  <a:gd name="T12" fmla="*/ 1 w 11"/>
                  <a:gd name="T13" fmla="*/ 4 h 18"/>
                  <a:gd name="T14" fmla="*/ 3 w 11"/>
                  <a:gd name="T15" fmla="*/ 9 h 18"/>
                  <a:gd name="T16" fmla="*/ 8 w 11"/>
                  <a:gd name="T17" fmla="*/ 9 h 18"/>
                  <a:gd name="T18" fmla="*/ 8 w 11"/>
                  <a:gd name="T19" fmla="*/ 9 h 18"/>
                  <a:gd name="T20" fmla="*/ 8 w 11"/>
                  <a:gd name="T21" fmla="*/ 13 h 18"/>
                  <a:gd name="T22" fmla="*/ 8 w 11"/>
                  <a:gd name="T23" fmla="*/ 16 h 18"/>
                  <a:gd name="T24" fmla="*/ 9 w 11"/>
                  <a:gd name="T25" fmla="*/ 17 h 18"/>
                  <a:gd name="T26" fmla="*/ 11 w 11"/>
                  <a:gd name="T27" fmla="*/ 11 h 18"/>
                  <a:gd name="T28" fmla="*/ 5 w 11"/>
                  <a:gd name="T29" fmla="*/ 7 h 18"/>
                  <a:gd name="T30" fmla="*/ 3 w 11"/>
                  <a:gd name="T31" fmla="*/ 6 h 18"/>
                  <a:gd name="T32" fmla="*/ 2 w 11"/>
                  <a:gd name="T33" fmla="*/ 5 h 18"/>
                  <a:gd name="T34" fmla="*/ 3 w 11"/>
                  <a:gd name="T35" fmla="*/ 5 h 18"/>
                  <a:gd name="T36" fmla="*/ 4 w 11"/>
                  <a:gd name="T37" fmla="*/ 4 h 18"/>
                  <a:gd name="T38" fmla="*/ 3 w 11"/>
                  <a:gd name="T39" fmla="*/ 4 h 18"/>
                  <a:gd name="T40" fmla="*/ 3 w 11"/>
                  <a:gd name="T41" fmla="*/ 3 h 18"/>
                  <a:gd name="T42" fmla="*/ 4 w 11"/>
                  <a:gd name="T43" fmla="*/ 3 h 18"/>
                  <a:gd name="T44" fmla="*/ 6 w 11"/>
                  <a:gd name="T45" fmla="*/ 2 h 18"/>
                  <a:gd name="T46" fmla="*/ 7 w 11"/>
                  <a:gd name="T47" fmla="*/ 3 h 18"/>
                  <a:gd name="T48" fmla="*/ 7 w 11"/>
                  <a:gd name="T49" fmla="*/ 3 h 18"/>
                  <a:gd name="T50" fmla="*/ 7 w 11"/>
                  <a:gd name="T51" fmla="*/ 5 h 18"/>
                  <a:gd name="T52" fmla="*/ 7 w 11"/>
                  <a:gd name="T53" fmla="*/ 5 h 18"/>
                  <a:gd name="T54" fmla="*/ 5 w 11"/>
                  <a:gd name="T5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18">
                    <a:moveTo>
                      <a:pt x="11" y="11"/>
                    </a:moveTo>
                    <a:cubicBezTo>
                      <a:pt x="11" y="10"/>
                      <a:pt x="10" y="8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5"/>
                      <a:pt x="2" y="8"/>
                      <a:pt x="3" y="9"/>
                    </a:cubicBezTo>
                    <a:cubicBezTo>
                      <a:pt x="5" y="10"/>
                      <a:pt x="6" y="10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8" y="11"/>
                      <a:pt x="8" y="13"/>
                    </a:cubicBezTo>
                    <a:cubicBezTo>
                      <a:pt x="9" y="14"/>
                      <a:pt x="8" y="15"/>
                      <a:pt x="8" y="16"/>
                    </a:cubicBezTo>
                    <a:cubicBezTo>
                      <a:pt x="8" y="16"/>
                      <a:pt x="8" y="17"/>
                      <a:pt x="9" y="17"/>
                    </a:cubicBezTo>
                    <a:cubicBezTo>
                      <a:pt x="11" y="18"/>
                      <a:pt x="11" y="13"/>
                      <a:pt x="11" y="11"/>
                    </a:cubicBezTo>
                    <a:close/>
                    <a:moveTo>
                      <a:pt x="5" y="7"/>
                    </a:moveTo>
                    <a:cubicBezTo>
                      <a:pt x="4" y="7"/>
                      <a:pt x="3" y="7"/>
                      <a:pt x="3" y="6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971"/>
              <p:cNvSpPr/>
              <p:nvPr/>
            </p:nvSpPr>
            <p:spPr bwMode="auto">
              <a:xfrm>
                <a:off x="1288" y="699"/>
                <a:ext cx="8" cy="13"/>
              </a:xfrm>
              <a:custGeom>
                <a:avLst/>
                <a:gdLst>
                  <a:gd name="T0" fmla="*/ 9 w 11"/>
                  <a:gd name="T1" fmla="*/ 6 h 16"/>
                  <a:gd name="T2" fmla="*/ 6 w 11"/>
                  <a:gd name="T3" fmla="*/ 6 h 16"/>
                  <a:gd name="T4" fmla="*/ 6 w 11"/>
                  <a:gd name="T5" fmla="*/ 5 h 16"/>
                  <a:gd name="T6" fmla="*/ 6 w 11"/>
                  <a:gd name="T7" fmla="*/ 2 h 16"/>
                  <a:gd name="T8" fmla="*/ 4 w 11"/>
                  <a:gd name="T9" fmla="*/ 0 h 16"/>
                  <a:gd name="T10" fmla="*/ 1 w 11"/>
                  <a:gd name="T11" fmla="*/ 2 h 16"/>
                  <a:gd name="T12" fmla="*/ 0 w 11"/>
                  <a:gd name="T13" fmla="*/ 5 h 16"/>
                  <a:gd name="T14" fmla="*/ 2 w 11"/>
                  <a:gd name="T15" fmla="*/ 4 h 16"/>
                  <a:gd name="T16" fmla="*/ 2 w 11"/>
                  <a:gd name="T17" fmla="*/ 4 h 16"/>
                  <a:gd name="T18" fmla="*/ 4 w 11"/>
                  <a:gd name="T19" fmla="*/ 2 h 16"/>
                  <a:gd name="T20" fmla="*/ 4 w 11"/>
                  <a:gd name="T21" fmla="*/ 3 h 16"/>
                  <a:gd name="T22" fmla="*/ 4 w 11"/>
                  <a:gd name="T23" fmla="*/ 4 h 16"/>
                  <a:gd name="T24" fmla="*/ 4 w 11"/>
                  <a:gd name="T25" fmla="*/ 7 h 16"/>
                  <a:gd name="T26" fmla="*/ 5 w 11"/>
                  <a:gd name="T27" fmla="*/ 8 h 16"/>
                  <a:gd name="T28" fmla="*/ 7 w 11"/>
                  <a:gd name="T29" fmla="*/ 8 h 16"/>
                  <a:gd name="T30" fmla="*/ 9 w 11"/>
                  <a:gd name="T31" fmla="*/ 10 h 16"/>
                  <a:gd name="T32" fmla="*/ 7 w 11"/>
                  <a:gd name="T33" fmla="*/ 13 h 16"/>
                  <a:gd name="T34" fmla="*/ 4 w 11"/>
                  <a:gd name="T35" fmla="*/ 14 h 16"/>
                  <a:gd name="T36" fmla="*/ 4 w 11"/>
                  <a:gd name="T37" fmla="*/ 16 h 16"/>
                  <a:gd name="T38" fmla="*/ 9 w 11"/>
                  <a:gd name="T39" fmla="*/ 15 h 16"/>
                  <a:gd name="T40" fmla="*/ 10 w 11"/>
                  <a:gd name="T41" fmla="*/ 13 h 16"/>
                  <a:gd name="T42" fmla="*/ 11 w 11"/>
                  <a:gd name="T43" fmla="*/ 11 h 16"/>
                  <a:gd name="T44" fmla="*/ 9 w 11"/>
                  <a:gd name="T4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6">
                    <a:moveTo>
                      <a:pt x="9" y="6"/>
                    </a:moveTo>
                    <a:cubicBezTo>
                      <a:pt x="8" y="6"/>
                      <a:pt x="7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9" y="10"/>
                      <a:pt x="9" y="10"/>
                    </a:cubicBezTo>
                    <a:cubicBezTo>
                      <a:pt x="8" y="11"/>
                      <a:pt x="8" y="12"/>
                      <a:pt x="7" y="13"/>
                    </a:cubicBezTo>
                    <a:cubicBezTo>
                      <a:pt x="6" y="14"/>
                      <a:pt x="5" y="14"/>
                      <a:pt x="4" y="14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6" y="16"/>
                      <a:pt x="8" y="16"/>
                      <a:pt x="9" y="15"/>
                    </a:cubicBezTo>
                    <a:cubicBezTo>
                      <a:pt x="10" y="14"/>
                      <a:pt x="10" y="14"/>
                      <a:pt x="10" y="13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9"/>
                      <a:pt x="10" y="7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972"/>
              <p:cNvSpPr>
                <a:spLocks noEditPoints="1"/>
              </p:cNvSpPr>
              <p:nvPr/>
            </p:nvSpPr>
            <p:spPr bwMode="auto">
              <a:xfrm>
                <a:off x="1294" y="696"/>
                <a:ext cx="8" cy="14"/>
              </a:xfrm>
              <a:custGeom>
                <a:avLst/>
                <a:gdLst>
                  <a:gd name="T0" fmla="*/ 10 w 11"/>
                  <a:gd name="T1" fmla="*/ 11 h 18"/>
                  <a:gd name="T2" fmla="*/ 8 w 11"/>
                  <a:gd name="T3" fmla="*/ 4 h 18"/>
                  <a:gd name="T4" fmla="*/ 5 w 11"/>
                  <a:gd name="T5" fmla="*/ 0 h 18"/>
                  <a:gd name="T6" fmla="*/ 1 w 11"/>
                  <a:gd name="T7" fmla="*/ 4 h 18"/>
                  <a:gd name="T8" fmla="*/ 1 w 11"/>
                  <a:gd name="T9" fmla="*/ 4 h 18"/>
                  <a:gd name="T10" fmla="*/ 1 w 11"/>
                  <a:gd name="T11" fmla="*/ 8 h 18"/>
                  <a:gd name="T12" fmla="*/ 4 w 11"/>
                  <a:gd name="T13" fmla="*/ 10 h 18"/>
                  <a:gd name="T14" fmla="*/ 7 w 11"/>
                  <a:gd name="T15" fmla="*/ 9 h 18"/>
                  <a:gd name="T16" fmla="*/ 7 w 11"/>
                  <a:gd name="T17" fmla="*/ 11 h 18"/>
                  <a:gd name="T18" fmla="*/ 8 w 11"/>
                  <a:gd name="T19" fmla="*/ 16 h 18"/>
                  <a:gd name="T20" fmla="*/ 8 w 11"/>
                  <a:gd name="T21" fmla="*/ 18 h 18"/>
                  <a:gd name="T22" fmla="*/ 9 w 11"/>
                  <a:gd name="T23" fmla="*/ 18 h 18"/>
                  <a:gd name="T24" fmla="*/ 10 w 11"/>
                  <a:gd name="T25" fmla="*/ 11 h 18"/>
                  <a:gd name="T26" fmla="*/ 4 w 11"/>
                  <a:gd name="T27" fmla="*/ 7 h 18"/>
                  <a:gd name="T28" fmla="*/ 2 w 11"/>
                  <a:gd name="T29" fmla="*/ 5 h 18"/>
                  <a:gd name="T30" fmla="*/ 3 w 11"/>
                  <a:gd name="T31" fmla="*/ 4 h 18"/>
                  <a:gd name="T32" fmla="*/ 4 w 11"/>
                  <a:gd name="T33" fmla="*/ 3 h 18"/>
                  <a:gd name="T34" fmla="*/ 5 w 11"/>
                  <a:gd name="T35" fmla="*/ 3 h 18"/>
                  <a:gd name="T36" fmla="*/ 6 w 11"/>
                  <a:gd name="T37" fmla="*/ 5 h 18"/>
                  <a:gd name="T38" fmla="*/ 4 w 11"/>
                  <a:gd name="T3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8">
                    <a:moveTo>
                      <a:pt x="10" y="11"/>
                    </a:moveTo>
                    <a:cubicBezTo>
                      <a:pt x="9" y="9"/>
                      <a:pt x="9" y="6"/>
                      <a:pt x="8" y="4"/>
                    </a:cubicBezTo>
                    <a:cubicBezTo>
                      <a:pt x="8" y="2"/>
                      <a:pt x="7" y="1"/>
                      <a:pt x="5" y="0"/>
                    </a:cubicBezTo>
                    <a:cubicBezTo>
                      <a:pt x="3" y="0"/>
                      <a:pt x="0" y="1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1" y="8"/>
                    </a:cubicBezTo>
                    <a:cubicBezTo>
                      <a:pt x="1" y="9"/>
                      <a:pt x="3" y="9"/>
                      <a:pt x="4" y="10"/>
                    </a:cubicBezTo>
                    <a:cubicBezTo>
                      <a:pt x="5" y="10"/>
                      <a:pt x="6" y="10"/>
                      <a:pt x="7" y="9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7" y="13"/>
                      <a:pt x="8" y="14"/>
                      <a:pt x="8" y="16"/>
                    </a:cubicBezTo>
                    <a:cubicBezTo>
                      <a:pt x="7" y="17"/>
                      <a:pt x="7" y="17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10" y="13"/>
                      <a:pt x="10" y="11"/>
                    </a:cubicBezTo>
                    <a:close/>
                    <a:moveTo>
                      <a:pt x="4" y="7"/>
                    </a:moveTo>
                    <a:cubicBezTo>
                      <a:pt x="3" y="7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6"/>
                      <a:pt x="5" y="8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973"/>
              <p:cNvSpPr/>
              <p:nvPr/>
            </p:nvSpPr>
            <p:spPr bwMode="auto">
              <a:xfrm>
                <a:off x="1304" y="699"/>
                <a:ext cx="7" cy="4"/>
              </a:xfrm>
              <a:custGeom>
                <a:avLst/>
                <a:gdLst>
                  <a:gd name="T0" fmla="*/ 6 w 10"/>
                  <a:gd name="T1" fmla="*/ 2 h 6"/>
                  <a:gd name="T2" fmla="*/ 1 w 10"/>
                  <a:gd name="T3" fmla="*/ 3 h 6"/>
                  <a:gd name="T4" fmla="*/ 0 w 10"/>
                  <a:gd name="T5" fmla="*/ 5 h 6"/>
                  <a:gd name="T6" fmla="*/ 2 w 10"/>
                  <a:gd name="T7" fmla="*/ 5 h 6"/>
                  <a:gd name="T8" fmla="*/ 6 w 10"/>
                  <a:gd name="T9" fmla="*/ 4 h 6"/>
                  <a:gd name="T10" fmla="*/ 9 w 10"/>
                  <a:gd name="T11" fmla="*/ 2 h 6"/>
                  <a:gd name="T12" fmla="*/ 6 w 10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6" y="2"/>
                    </a:moveTo>
                    <a:cubicBezTo>
                      <a:pt x="4" y="2"/>
                      <a:pt x="2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2" y="6"/>
                      <a:pt x="2" y="5"/>
                    </a:cubicBezTo>
                    <a:cubicBezTo>
                      <a:pt x="3" y="5"/>
                      <a:pt x="5" y="5"/>
                      <a:pt x="6" y="4"/>
                    </a:cubicBezTo>
                    <a:cubicBezTo>
                      <a:pt x="7" y="4"/>
                      <a:pt x="10" y="4"/>
                      <a:pt x="9" y="2"/>
                    </a:cubicBezTo>
                    <a:cubicBezTo>
                      <a:pt x="9" y="0"/>
                      <a:pt x="7" y="1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974"/>
              <p:cNvSpPr/>
              <p:nvPr/>
            </p:nvSpPr>
            <p:spPr bwMode="auto">
              <a:xfrm>
                <a:off x="1310" y="690"/>
                <a:ext cx="7" cy="13"/>
              </a:xfrm>
              <a:custGeom>
                <a:avLst/>
                <a:gdLst>
                  <a:gd name="T0" fmla="*/ 8 w 8"/>
                  <a:gd name="T1" fmla="*/ 16 h 18"/>
                  <a:gd name="T2" fmla="*/ 5 w 8"/>
                  <a:gd name="T3" fmla="*/ 7 h 18"/>
                  <a:gd name="T4" fmla="*/ 4 w 8"/>
                  <a:gd name="T5" fmla="*/ 4 h 18"/>
                  <a:gd name="T6" fmla="*/ 3 w 8"/>
                  <a:gd name="T7" fmla="*/ 1 h 18"/>
                  <a:gd name="T8" fmla="*/ 1 w 8"/>
                  <a:gd name="T9" fmla="*/ 3 h 18"/>
                  <a:gd name="T10" fmla="*/ 1 w 8"/>
                  <a:gd name="T11" fmla="*/ 5 h 18"/>
                  <a:gd name="T12" fmla="*/ 0 w 8"/>
                  <a:gd name="T13" fmla="*/ 6 h 18"/>
                  <a:gd name="T14" fmla="*/ 0 w 8"/>
                  <a:gd name="T15" fmla="*/ 6 h 18"/>
                  <a:gd name="T16" fmla="*/ 2 w 8"/>
                  <a:gd name="T17" fmla="*/ 7 h 18"/>
                  <a:gd name="T18" fmla="*/ 2 w 8"/>
                  <a:gd name="T19" fmla="*/ 6 h 18"/>
                  <a:gd name="T20" fmla="*/ 3 w 8"/>
                  <a:gd name="T21" fmla="*/ 9 h 18"/>
                  <a:gd name="T22" fmla="*/ 5 w 8"/>
                  <a:gd name="T23" fmla="*/ 17 h 18"/>
                  <a:gd name="T24" fmla="*/ 7 w 8"/>
                  <a:gd name="T25" fmla="*/ 18 h 18"/>
                  <a:gd name="T26" fmla="*/ 7 w 8"/>
                  <a:gd name="T27" fmla="*/ 18 h 18"/>
                  <a:gd name="T28" fmla="*/ 8 w 8"/>
                  <a:gd name="T29" fmla="*/ 17 h 18"/>
                  <a:gd name="T30" fmla="*/ 8 w 8"/>
                  <a:gd name="T3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8">
                    <a:moveTo>
                      <a:pt x="8" y="16"/>
                    </a:moveTo>
                    <a:cubicBezTo>
                      <a:pt x="7" y="13"/>
                      <a:pt x="6" y="10"/>
                      <a:pt x="5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2" y="0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7"/>
                      <a:pt x="3" y="8"/>
                      <a:pt x="3" y="9"/>
                    </a:cubicBezTo>
                    <a:cubicBezTo>
                      <a:pt x="3" y="11"/>
                      <a:pt x="5" y="14"/>
                      <a:pt x="5" y="17"/>
                    </a:cubicBezTo>
                    <a:cubicBezTo>
                      <a:pt x="5" y="17"/>
                      <a:pt x="6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8" y="17"/>
                      <a:pt x="8" y="17"/>
                    </a:cubicBezTo>
                    <a:cubicBezTo>
                      <a:pt x="8" y="17"/>
                      <a:pt x="8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975"/>
              <p:cNvSpPr>
                <a:spLocks noEditPoints="1"/>
              </p:cNvSpPr>
              <p:nvPr/>
            </p:nvSpPr>
            <p:spPr bwMode="auto">
              <a:xfrm>
                <a:off x="1314" y="690"/>
                <a:ext cx="9" cy="13"/>
              </a:xfrm>
              <a:custGeom>
                <a:avLst/>
                <a:gdLst>
                  <a:gd name="T0" fmla="*/ 10 w 11"/>
                  <a:gd name="T1" fmla="*/ 6 h 16"/>
                  <a:gd name="T2" fmla="*/ 9 w 11"/>
                  <a:gd name="T3" fmla="*/ 4 h 16"/>
                  <a:gd name="T4" fmla="*/ 8 w 11"/>
                  <a:gd name="T5" fmla="*/ 3 h 16"/>
                  <a:gd name="T6" fmla="*/ 6 w 11"/>
                  <a:gd name="T7" fmla="*/ 0 h 16"/>
                  <a:gd name="T8" fmla="*/ 3 w 11"/>
                  <a:gd name="T9" fmla="*/ 1 h 16"/>
                  <a:gd name="T10" fmla="*/ 2 w 11"/>
                  <a:gd name="T11" fmla="*/ 7 h 16"/>
                  <a:gd name="T12" fmla="*/ 2 w 11"/>
                  <a:gd name="T13" fmla="*/ 7 h 16"/>
                  <a:gd name="T14" fmla="*/ 4 w 11"/>
                  <a:gd name="T15" fmla="*/ 10 h 16"/>
                  <a:gd name="T16" fmla="*/ 6 w 11"/>
                  <a:gd name="T17" fmla="*/ 9 h 16"/>
                  <a:gd name="T18" fmla="*/ 8 w 11"/>
                  <a:gd name="T19" fmla="*/ 7 h 16"/>
                  <a:gd name="T20" fmla="*/ 8 w 11"/>
                  <a:gd name="T21" fmla="*/ 9 h 16"/>
                  <a:gd name="T22" fmla="*/ 8 w 11"/>
                  <a:gd name="T23" fmla="*/ 11 h 16"/>
                  <a:gd name="T24" fmla="*/ 8 w 11"/>
                  <a:gd name="T25" fmla="*/ 13 h 16"/>
                  <a:gd name="T26" fmla="*/ 8 w 11"/>
                  <a:gd name="T27" fmla="*/ 15 h 16"/>
                  <a:gd name="T28" fmla="*/ 8 w 11"/>
                  <a:gd name="T29" fmla="*/ 16 h 16"/>
                  <a:gd name="T30" fmla="*/ 11 w 11"/>
                  <a:gd name="T31" fmla="*/ 11 h 16"/>
                  <a:gd name="T32" fmla="*/ 10 w 11"/>
                  <a:gd name="T33" fmla="*/ 6 h 16"/>
                  <a:gd name="T34" fmla="*/ 6 w 11"/>
                  <a:gd name="T35" fmla="*/ 6 h 16"/>
                  <a:gd name="T36" fmla="*/ 5 w 11"/>
                  <a:gd name="T37" fmla="*/ 7 h 16"/>
                  <a:gd name="T38" fmla="*/ 4 w 11"/>
                  <a:gd name="T39" fmla="*/ 6 h 16"/>
                  <a:gd name="T40" fmla="*/ 3 w 11"/>
                  <a:gd name="T41" fmla="*/ 6 h 16"/>
                  <a:gd name="T42" fmla="*/ 3 w 11"/>
                  <a:gd name="T43" fmla="*/ 3 h 16"/>
                  <a:gd name="T44" fmla="*/ 6 w 11"/>
                  <a:gd name="T45" fmla="*/ 2 h 16"/>
                  <a:gd name="T46" fmla="*/ 6 w 11"/>
                  <a:gd name="T4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6">
                    <a:moveTo>
                      <a:pt x="10" y="6"/>
                    </a:moveTo>
                    <a:cubicBezTo>
                      <a:pt x="10" y="5"/>
                      <a:pt x="9" y="4"/>
                      <a:pt x="9" y="4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1"/>
                      <a:pt x="8" y="1"/>
                      <a:pt x="6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4" y="10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11" y="12"/>
                      <a:pt x="11" y="11"/>
                    </a:cubicBezTo>
                    <a:cubicBezTo>
                      <a:pt x="11" y="9"/>
                      <a:pt x="10" y="7"/>
                      <a:pt x="10" y="6"/>
                    </a:cubicBezTo>
                    <a:close/>
                    <a:moveTo>
                      <a:pt x="6" y="6"/>
                    </a:moveTo>
                    <a:cubicBezTo>
                      <a:pt x="6" y="6"/>
                      <a:pt x="5" y="7"/>
                      <a:pt x="5" y="7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6" y="3"/>
                      <a:pt x="6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976"/>
              <p:cNvSpPr/>
              <p:nvPr/>
            </p:nvSpPr>
            <p:spPr bwMode="auto">
              <a:xfrm>
                <a:off x="1322" y="688"/>
                <a:ext cx="8" cy="12"/>
              </a:xfrm>
              <a:custGeom>
                <a:avLst/>
                <a:gdLst>
                  <a:gd name="T0" fmla="*/ 8 w 10"/>
                  <a:gd name="T1" fmla="*/ 5 h 16"/>
                  <a:gd name="T2" fmla="*/ 7 w 10"/>
                  <a:gd name="T3" fmla="*/ 6 h 16"/>
                  <a:gd name="T4" fmla="*/ 6 w 10"/>
                  <a:gd name="T5" fmla="*/ 3 h 16"/>
                  <a:gd name="T6" fmla="*/ 5 w 10"/>
                  <a:gd name="T7" fmla="*/ 3 h 16"/>
                  <a:gd name="T8" fmla="*/ 5 w 10"/>
                  <a:gd name="T9" fmla="*/ 7 h 16"/>
                  <a:gd name="T10" fmla="*/ 3 w 10"/>
                  <a:gd name="T11" fmla="*/ 8 h 16"/>
                  <a:gd name="T12" fmla="*/ 2 w 10"/>
                  <a:gd name="T13" fmla="*/ 8 h 16"/>
                  <a:gd name="T14" fmla="*/ 2 w 10"/>
                  <a:gd name="T15" fmla="*/ 6 h 16"/>
                  <a:gd name="T16" fmla="*/ 1 w 10"/>
                  <a:gd name="T17" fmla="*/ 1 h 16"/>
                  <a:gd name="T18" fmla="*/ 1 w 10"/>
                  <a:gd name="T19" fmla="*/ 1 h 16"/>
                  <a:gd name="T20" fmla="*/ 1 w 10"/>
                  <a:gd name="T21" fmla="*/ 1 h 16"/>
                  <a:gd name="T22" fmla="*/ 1 w 10"/>
                  <a:gd name="T23" fmla="*/ 1 h 16"/>
                  <a:gd name="T24" fmla="*/ 1 w 10"/>
                  <a:gd name="T25" fmla="*/ 1 h 16"/>
                  <a:gd name="T26" fmla="*/ 0 w 10"/>
                  <a:gd name="T27" fmla="*/ 0 h 16"/>
                  <a:gd name="T28" fmla="*/ 0 w 10"/>
                  <a:gd name="T29" fmla="*/ 1 h 16"/>
                  <a:gd name="T30" fmla="*/ 0 w 10"/>
                  <a:gd name="T31" fmla="*/ 1 h 16"/>
                  <a:gd name="T32" fmla="*/ 0 w 10"/>
                  <a:gd name="T33" fmla="*/ 1 h 16"/>
                  <a:gd name="T34" fmla="*/ 0 w 10"/>
                  <a:gd name="T35" fmla="*/ 1 h 16"/>
                  <a:gd name="T36" fmla="*/ 0 w 10"/>
                  <a:gd name="T37" fmla="*/ 1 h 16"/>
                  <a:gd name="T38" fmla="*/ 0 w 10"/>
                  <a:gd name="T39" fmla="*/ 4 h 16"/>
                  <a:gd name="T40" fmla="*/ 0 w 10"/>
                  <a:gd name="T41" fmla="*/ 7 h 16"/>
                  <a:gd name="T42" fmla="*/ 2 w 10"/>
                  <a:gd name="T43" fmla="*/ 11 h 16"/>
                  <a:gd name="T44" fmla="*/ 5 w 10"/>
                  <a:gd name="T45" fmla="*/ 10 h 16"/>
                  <a:gd name="T46" fmla="*/ 7 w 10"/>
                  <a:gd name="T47" fmla="*/ 15 h 16"/>
                  <a:gd name="T48" fmla="*/ 9 w 10"/>
                  <a:gd name="T49" fmla="*/ 15 h 16"/>
                  <a:gd name="T50" fmla="*/ 9 w 10"/>
                  <a:gd name="T51" fmla="*/ 13 h 16"/>
                  <a:gd name="T52" fmla="*/ 8 w 10"/>
                  <a:gd name="T53" fmla="*/ 12 h 16"/>
                  <a:gd name="T54" fmla="*/ 8 w 10"/>
                  <a:gd name="T55" fmla="*/ 10 h 16"/>
                  <a:gd name="T56" fmla="*/ 7 w 10"/>
                  <a:gd name="T57" fmla="*/ 9 h 16"/>
                  <a:gd name="T58" fmla="*/ 8 w 10"/>
                  <a:gd name="T59" fmla="*/ 8 h 16"/>
                  <a:gd name="T60" fmla="*/ 8 w 10"/>
                  <a:gd name="T61" fmla="*/ 8 h 16"/>
                  <a:gd name="T62" fmla="*/ 8 w 10"/>
                  <a:gd name="T6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6">
                    <a:moveTo>
                      <a:pt x="8" y="5"/>
                    </a:moveTo>
                    <a:cubicBezTo>
                      <a:pt x="8" y="5"/>
                      <a:pt x="7" y="6"/>
                      <a:pt x="7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4" y="4"/>
                      <a:pt x="5" y="6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9"/>
                      <a:pt x="0" y="10"/>
                      <a:pt x="2" y="11"/>
                    </a:cubicBezTo>
                    <a:cubicBezTo>
                      <a:pt x="3" y="11"/>
                      <a:pt x="4" y="10"/>
                      <a:pt x="5" y="10"/>
                    </a:cubicBezTo>
                    <a:cubicBezTo>
                      <a:pt x="5" y="12"/>
                      <a:pt x="6" y="13"/>
                      <a:pt x="7" y="15"/>
                    </a:cubicBezTo>
                    <a:cubicBezTo>
                      <a:pt x="7" y="16"/>
                      <a:pt x="9" y="16"/>
                      <a:pt x="9" y="15"/>
                    </a:cubicBezTo>
                    <a:cubicBezTo>
                      <a:pt x="9" y="14"/>
                      <a:pt x="9" y="13"/>
                      <a:pt x="9" y="13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9" y="8"/>
                      <a:pt x="8" y="8"/>
                    </a:cubicBezTo>
                    <a:cubicBezTo>
                      <a:pt x="10" y="8"/>
                      <a:pt x="10" y="5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977"/>
              <p:cNvSpPr/>
              <p:nvPr/>
            </p:nvSpPr>
            <p:spPr bwMode="auto">
              <a:xfrm>
                <a:off x="1328" y="686"/>
                <a:ext cx="8" cy="13"/>
              </a:xfrm>
              <a:custGeom>
                <a:avLst/>
                <a:gdLst>
                  <a:gd name="T0" fmla="*/ 10 w 11"/>
                  <a:gd name="T1" fmla="*/ 9 h 18"/>
                  <a:gd name="T2" fmla="*/ 6 w 11"/>
                  <a:gd name="T3" fmla="*/ 6 h 18"/>
                  <a:gd name="T4" fmla="*/ 4 w 11"/>
                  <a:gd name="T5" fmla="*/ 7 h 18"/>
                  <a:gd name="T6" fmla="*/ 3 w 11"/>
                  <a:gd name="T7" fmla="*/ 6 h 18"/>
                  <a:gd name="T8" fmla="*/ 2 w 11"/>
                  <a:gd name="T9" fmla="*/ 4 h 18"/>
                  <a:gd name="T10" fmla="*/ 2 w 11"/>
                  <a:gd name="T11" fmla="*/ 3 h 18"/>
                  <a:gd name="T12" fmla="*/ 4 w 11"/>
                  <a:gd name="T13" fmla="*/ 3 h 18"/>
                  <a:gd name="T14" fmla="*/ 8 w 11"/>
                  <a:gd name="T15" fmla="*/ 1 h 18"/>
                  <a:gd name="T16" fmla="*/ 8 w 11"/>
                  <a:gd name="T17" fmla="*/ 0 h 18"/>
                  <a:gd name="T18" fmla="*/ 5 w 11"/>
                  <a:gd name="T19" fmla="*/ 0 h 18"/>
                  <a:gd name="T20" fmla="*/ 0 w 11"/>
                  <a:gd name="T21" fmla="*/ 2 h 18"/>
                  <a:gd name="T22" fmla="*/ 0 w 11"/>
                  <a:gd name="T23" fmla="*/ 3 h 18"/>
                  <a:gd name="T24" fmla="*/ 1 w 11"/>
                  <a:gd name="T25" fmla="*/ 4 h 18"/>
                  <a:gd name="T26" fmla="*/ 1 w 11"/>
                  <a:gd name="T27" fmla="*/ 6 h 18"/>
                  <a:gd name="T28" fmla="*/ 1 w 11"/>
                  <a:gd name="T29" fmla="*/ 8 h 18"/>
                  <a:gd name="T30" fmla="*/ 3 w 11"/>
                  <a:gd name="T31" fmla="*/ 10 h 18"/>
                  <a:gd name="T32" fmla="*/ 7 w 11"/>
                  <a:gd name="T33" fmla="*/ 9 h 18"/>
                  <a:gd name="T34" fmla="*/ 8 w 11"/>
                  <a:gd name="T35" fmla="*/ 12 h 18"/>
                  <a:gd name="T36" fmla="*/ 7 w 11"/>
                  <a:gd name="T37" fmla="*/ 15 h 18"/>
                  <a:gd name="T38" fmla="*/ 5 w 11"/>
                  <a:gd name="T39" fmla="*/ 16 h 18"/>
                  <a:gd name="T40" fmla="*/ 5 w 11"/>
                  <a:gd name="T41" fmla="*/ 17 h 18"/>
                  <a:gd name="T42" fmla="*/ 10 w 11"/>
                  <a:gd name="T43" fmla="*/ 15 h 18"/>
                  <a:gd name="T44" fmla="*/ 10 w 11"/>
                  <a:gd name="T4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8">
                    <a:moveTo>
                      <a:pt x="10" y="9"/>
                    </a:moveTo>
                    <a:cubicBezTo>
                      <a:pt x="10" y="7"/>
                      <a:pt x="8" y="6"/>
                      <a:pt x="6" y="6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5"/>
                      <a:pt x="3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6" y="3"/>
                      <a:pt x="7" y="2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5" y="10"/>
                      <a:pt x="6" y="8"/>
                      <a:pt x="7" y="9"/>
                    </a:cubicBezTo>
                    <a:cubicBezTo>
                      <a:pt x="8" y="9"/>
                      <a:pt x="8" y="11"/>
                      <a:pt x="8" y="12"/>
                    </a:cubicBezTo>
                    <a:cubicBezTo>
                      <a:pt x="8" y="13"/>
                      <a:pt x="8" y="14"/>
                      <a:pt x="7" y="15"/>
                    </a:cubicBezTo>
                    <a:cubicBezTo>
                      <a:pt x="7" y="15"/>
                      <a:pt x="6" y="15"/>
                      <a:pt x="5" y="16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7" y="18"/>
                      <a:pt x="10" y="17"/>
                      <a:pt x="10" y="15"/>
                    </a:cubicBezTo>
                    <a:cubicBezTo>
                      <a:pt x="11" y="13"/>
                      <a:pt x="11" y="11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978"/>
              <p:cNvSpPr>
                <a:spLocks noEditPoints="1"/>
              </p:cNvSpPr>
              <p:nvPr/>
            </p:nvSpPr>
            <p:spPr bwMode="auto">
              <a:xfrm>
                <a:off x="691" y="1063"/>
                <a:ext cx="49" cy="34"/>
              </a:xfrm>
              <a:custGeom>
                <a:avLst/>
                <a:gdLst>
                  <a:gd name="T0" fmla="*/ 63 w 64"/>
                  <a:gd name="T1" fmla="*/ 31 h 44"/>
                  <a:gd name="T2" fmla="*/ 61 w 64"/>
                  <a:gd name="T3" fmla="*/ 12 h 44"/>
                  <a:gd name="T4" fmla="*/ 61 w 64"/>
                  <a:gd name="T5" fmla="*/ 3 h 44"/>
                  <a:gd name="T6" fmla="*/ 60 w 64"/>
                  <a:gd name="T7" fmla="*/ 1 h 44"/>
                  <a:gd name="T8" fmla="*/ 44 w 64"/>
                  <a:gd name="T9" fmla="*/ 1 h 44"/>
                  <a:gd name="T10" fmla="*/ 29 w 64"/>
                  <a:gd name="T11" fmla="*/ 0 h 44"/>
                  <a:gd name="T12" fmla="*/ 15 w 64"/>
                  <a:gd name="T13" fmla="*/ 3 h 44"/>
                  <a:gd name="T14" fmla="*/ 5 w 64"/>
                  <a:gd name="T15" fmla="*/ 2 h 44"/>
                  <a:gd name="T16" fmla="*/ 2 w 64"/>
                  <a:gd name="T17" fmla="*/ 2 h 44"/>
                  <a:gd name="T18" fmla="*/ 1 w 64"/>
                  <a:gd name="T19" fmla="*/ 2 h 44"/>
                  <a:gd name="T20" fmla="*/ 1 w 64"/>
                  <a:gd name="T21" fmla="*/ 2 h 44"/>
                  <a:gd name="T22" fmla="*/ 1 w 64"/>
                  <a:gd name="T23" fmla="*/ 19 h 44"/>
                  <a:gd name="T24" fmla="*/ 2 w 64"/>
                  <a:gd name="T25" fmla="*/ 33 h 44"/>
                  <a:gd name="T26" fmla="*/ 3 w 64"/>
                  <a:gd name="T27" fmla="*/ 44 h 44"/>
                  <a:gd name="T28" fmla="*/ 11 w 64"/>
                  <a:gd name="T29" fmla="*/ 43 h 44"/>
                  <a:gd name="T30" fmla="*/ 21 w 64"/>
                  <a:gd name="T31" fmla="*/ 43 h 44"/>
                  <a:gd name="T32" fmla="*/ 33 w 64"/>
                  <a:gd name="T33" fmla="*/ 42 h 44"/>
                  <a:gd name="T34" fmla="*/ 40 w 64"/>
                  <a:gd name="T35" fmla="*/ 42 h 44"/>
                  <a:gd name="T36" fmla="*/ 48 w 64"/>
                  <a:gd name="T37" fmla="*/ 41 h 44"/>
                  <a:gd name="T38" fmla="*/ 55 w 64"/>
                  <a:gd name="T39" fmla="*/ 40 h 44"/>
                  <a:gd name="T40" fmla="*/ 63 w 64"/>
                  <a:gd name="T41" fmla="*/ 39 h 44"/>
                  <a:gd name="T42" fmla="*/ 63 w 64"/>
                  <a:gd name="T43" fmla="*/ 39 h 44"/>
                  <a:gd name="T44" fmla="*/ 63 w 64"/>
                  <a:gd name="T45" fmla="*/ 34 h 44"/>
                  <a:gd name="T46" fmla="*/ 51 w 64"/>
                  <a:gd name="T47" fmla="*/ 38 h 44"/>
                  <a:gd name="T48" fmla="*/ 44 w 64"/>
                  <a:gd name="T49" fmla="*/ 39 h 44"/>
                  <a:gd name="T50" fmla="*/ 37 w 64"/>
                  <a:gd name="T51" fmla="*/ 40 h 44"/>
                  <a:gd name="T52" fmla="*/ 26 w 64"/>
                  <a:gd name="T53" fmla="*/ 41 h 44"/>
                  <a:gd name="T54" fmla="*/ 16 w 64"/>
                  <a:gd name="T55" fmla="*/ 41 h 44"/>
                  <a:gd name="T56" fmla="*/ 4 w 64"/>
                  <a:gd name="T57" fmla="*/ 42 h 44"/>
                  <a:gd name="T58" fmla="*/ 4 w 64"/>
                  <a:gd name="T59" fmla="*/ 37 h 44"/>
                  <a:gd name="T60" fmla="*/ 3 w 64"/>
                  <a:gd name="T61" fmla="*/ 26 h 44"/>
                  <a:gd name="T62" fmla="*/ 2 w 64"/>
                  <a:gd name="T63" fmla="*/ 13 h 44"/>
                  <a:gd name="T64" fmla="*/ 4 w 64"/>
                  <a:gd name="T65" fmla="*/ 4 h 44"/>
                  <a:gd name="T66" fmla="*/ 15 w 64"/>
                  <a:gd name="T67" fmla="*/ 5 h 44"/>
                  <a:gd name="T68" fmla="*/ 28 w 64"/>
                  <a:gd name="T69" fmla="*/ 3 h 44"/>
                  <a:gd name="T70" fmla="*/ 44 w 64"/>
                  <a:gd name="T71" fmla="*/ 3 h 44"/>
                  <a:gd name="T72" fmla="*/ 59 w 64"/>
                  <a:gd name="T73" fmla="*/ 11 h 44"/>
                  <a:gd name="T74" fmla="*/ 60 w 64"/>
                  <a:gd name="T75" fmla="*/ 20 h 44"/>
                  <a:gd name="T76" fmla="*/ 61 w 64"/>
                  <a:gd name="T77" fmla="*/ 35 h 44"/>
                  <a:gd name="T78" fmla="*/ 55 w 64"/>
                  <a:gd name="T79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4" h="44">
                    <a:moveTo>
                      <a:pt x="63" y="34"/>
                    </a:moveTo>
                    <a:cubicBezTo>
                      <a:pt x="63" y="33"/>
                      <a:pt x="63" y="32"/>
                      <a:pt x="63" y="31"/>
                    </a:cubicBezTo>
                    <a:cubicBezTo>
                      <a:pt x="62" y="28"/>
                      <a:pt x="62" y="25"/>
                      <a:pt x="62" y="21"/>
                    </a:cubicBezTo>
                    <a:cubicBezTo>
                      <a:pt x="62" y="18"/>
                      <a:pt x="61" y="15"/>
                      <a:pt x="61" y="12"/>
                    </a:cubicBezTo>
                    <a:cubicBezTo>
                      <a:pt x="61" y="10"/>
                      <a:pt x="61" y="9"/>
                      <a:pt x="60" y="8"/>
                    </a:cubicBezTo>
                    <a:cubicBezTo>
                      <a:pt x="60" y="6"/>
                      <a:pt x="60" y="5"/>
                      <a:pt x="61" y="3"/>
                    </a:cubicBezTo>
                    <a:cubicBezTo>
                      <a:pt x="62" y="3"/>
                      <a:pt x="62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5" y="1"/>
                      <a:pt x="50" y="1"/>
                      <a:pt x="44" y="1"/>
                    </a:cubicBezTo>
                    <a:cubicBezTo>
                      <a:pt x="42" y="1"/>
                      <a:pt x="39" y="1"/>
                      <a:pt x="37" y="1"/>
                    </a:cubicBezTo>
                    <a:cubicBezTo>
                      <a:pt x="34" y="1"/>
                      <a:pt x="32" y="0"/>
                      <a:pt x="29" y="0"/>
                    </a:cubicBezTo>
                    <a:cubicBezTo>
                      <a:pt x="27" y="1"/>
                      <a:pt x="25" y="1"/>
                      <a:pt x="23" y="1"/>
                    </a:cubicBezTo>
                    <a:cubicBezTo>
                      <a:pt x="20" y="2"/>
                      <a:pt x="18" y="2"/>
                      <a:pt x="15" y="3"/>
                    </a:cubicBezTo>
                    <a:cubicBezTo>
                      <a:pt x="13" y="3"/>
                      <a:pt x="10" y="3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0"/>
                      <a:pt x="1" y="13"/>
                    </a:cubicBezTo>
                    <a:cubicBezTo>
                      <a:pt x="1" y="15"/>
                      <a:pt x="1" y="17"/>
                      <a:pt x="1" y="19"/>
                    </a:cubicBezTo>
                    <a:cubicBezTo>
                      <a:pt x="1" y="22"/>
                      <a:pt x="1" y="24"/>
                      <a:pt x="1" y="27"/>
                    </a:cubicBezTo>
                    <a:cubicBezTo>
                      <a:pt x="1" y="29"/>
                      <a:pt x="2" y="31"/>
                      <a:pt x="2" y="33"/>
                    </a:cubicBezTo>
                    <a:cubicBezTo>
                      <a:pt x="2" y="35"/>
                      <a:pt x="2" y="36"/>
                      <a:pt x="2" y="38"/>
                    </a:cubicBezTo>
                    <a:cubicBezTo>
                      <a:pt x="2" y="40"/>
                      <a:pt x="1" y="43"/>
                      <a:pt x="3" y="44"/>
                    </a:cubicBezTo>
                    <a:cubicBezTo>
                      <a:pt x="4" y="44"/>
                      <a:pt x="4" y="44"/>
                      <a:pt x="4" y="43"/>
                    </a:cubicBezTo>
                    <a:cubicBezTo>
                      <a:pt x="6" y="43"/>
                      <a:pt x="9" y="43"/>
                      <a:pt x="11" y="43"/>
                    </a:cubicBezTo>
                    <a:cubicBezTo>
                      <a:pt x="14" y="43"/>
                      <a:pt x="16" y="44"/>
                      <a:pt x="18" y="43"/>
                    </a:cubicBezTo>
                    <a:cubicBezTo>
                      <a:pt x="19" y="43"/>
                      <a:pt x="20" y="43"/>
                      <a:pt x="21" y="43"/>
                    </a:cubicBezTo>
                    <a:cubicBezTo>
                      <a:pt x="23" y="43"/>
                      <a:pt x="24" y="43"/>
                      <a:pt x="25" y="43"/>
                    </a:cubicBezTo>
                    <a:cubicBezTo>
                      <a:pt x="28" y="43"/>
                      <a:pt x="30" y="43"/>
                      <a:pt x="33" y="42"/>
                    </a:cubicBezTo>
                    <a:cubicBezTo>
                      <a:pt x="34" y="42"/>
                      <a:pt x="35" y="42"/>
                      <a:pt x="36" y="42"/>
                    </a:cubicBezTo>
                    <a:cubicBezTo>
                      <a:pt x="37" y="42"/>
                      <a:pt x="39" y="41"/>
                      <a:pt x="40" y="42"/>
                    </a:cubicBezTo>
                    <a:cubicBezTo>
                      <a:pt x="41" y="42"/>
                      <a:pt x="42" y="41"/>
                      <a:pt x="43" y="41"/>
                    </a:cubicBezTo>
                    <a:cubicBezTo>
                      <a:pt x="45" y="41"/>
                      <a:pt x="46" y="41"/>
                      <a:pt x="48" y="41"/>
                    </a:cubicBezTo>
                    <a:cubicBezTo>
                      <a:pt x="49" y="41"/>
                      <a:pt x="50" y="41"/>
                      <a:pt x="50" y="41"/>
                    </a:cubicBezTo>
                    <a:cubicBezTo>
                      <a:pt x="52" y="40"/>
                      <a:pt x="53" y="41"/>
                      <a:pt x="55" y="40"/>
                    </a:cubicBezTo>
                    <a:cubicBezTo>
                      <a:pt x="56" y="40"/>
                      <a:pt x="57" y="40"/>
                      <a:pt x="59" y="40"/>
                    </a:cubicBezTo>
                    <a:cubicBezTo>
                      <a:pt x="60" y="39"/>
                      <a:pt x="61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4" y="38"/>
                      <a:pt x="64" y="36"/>
                      <a:pt x="63" y="36"/>
                    </a:cubicBezTo>
                    <a:cubicBezTo>
                      <a:pt x="63" y="35"/>
                      <a:pt x="63" y="34"/>
                      <a:pt x="63" y="34"/>
                    </a:cubicBezTo>
                    <a:close/>
                    <a:moveTo>
                      <a:pt x="55" y="38"/>
                    </a:moveTo>
                    <a:cubicBezTo>
                      <a:pt x="54" y="38"/>
                      <a:pt x="53" y="38"/>
                      <a:pt x="51" y="38"/>
                    </a:cubicBezTo>
                    <a:cubicBezTo>
                      <a:pt x="50" y="38"/>
                      <a:pt x="49" y="39"/>
                      <a:pt x="48" y="39"/>
                    </a:cubicBezTo>
                    <a:cubicBezTo>
                      <a:pt x="47" y="39"/>
                      <a:pt x="45" y="39"/>
                      <a:pt x="44" y="39"/>
                    </a:cubicBezTo>
                    <a:cubicBezTo>
                      <a:pt x="43" y="39"/>
                      <a:pt x="42" y="39"/>
                      <a:pt x="40" y="39"/>
                    </a:cubicBezTo>
                    <a:cubicBezTo>
                      <a:pt x="39" y="39"/>
                      <a:pt x="38" y="40"/>
                      <a:pt x="37" y="40"/>
                    </a:cubicBezTo>
                    <a:cubicBezTo>
                      <a:pt x="35" y="40"/>
                      <a:pt x="34" y="40"/>
                      <a:pt x="33" y="40"/>
                    </a:cubicBezTo>
                    <a:cubicBezTo>
                      <a:pt x="30" y="40"/>
                      <a:pt x="28" y="41"/>
                      <a:pt x="26" y="41"/>
                    </a:cubicBezTo>
                    <a:cubicBezTo>
                      <a:pt x="23" y="41"/>
                      <a:pt x="21" y="41"/>
                      <a:pt x="18" y="41"/>
                    </a:cubicBezTo>
                    <a:cubicBezTo>
                      <a:pt x="18" y="41"/>
                      <a:pt x="17" y="41"/>
                      <a:pt x="16" y="41"/>
                    </a:cubicBezTo>
                    <a:cubicBezTo>
                      <a:pt x="15" y="41"/>
                      <a:pt x="13" y="41"/>
                      <a:pt x="12" y="41"/>
                    </a:cubicBezTo>
                    <a:cubicBezTo>
                      <a:pt x="9" y="41"/>
                      <a:pt x="7" y="41"/>
                      <a:pt x="4" y="42"/>
                    </a:cubicBezTo>
                    <a:cubicBezTo>
                      <a:pt x="4" y="41"/>
                      <a:pt x="4" y="41"/>
                      <a:pt x="4" y="40"/>
                    </a:cubicBezTo>
                    <a:cubicBezTo>
                      <a:pt x="4" y="39"/>
                      <a:pt x="4" y="38"/>
                      <a:pt x="4" y="37"/>
                    </a:cubicBezTo>
                    <a:cubicBezTo>
                      <a:pt x="4" y="35"/>
                      <a:pt x="4" y="34"/>
                      <a:pt x="3" y="32"/>
                    </a:cubicBezTo>
                    <a:cubicBezTo>
                      <a:pt x="3" y="30"/>
                      <a:pt x="3" y="28"/>
                      <a:pt x="3" y="26"/>
                    </a:cubicBezTo>
                    <a:cubicBezTo>
                      <a:pt x="3" y="23"/>
                      <a:pt x="3" y="21"/>
                      <a:pt x="3" y="19"/>
                    </a:cubicBezTo>
                    <a:cubicBezTo>
                      <a:pt x="3" y="17"/>
                      <a:pt x="3" y="15"/>
                      <a:pt x="2" y="13"/>
                    </a:cubicBezTo>
                    <a:cubicBezTo>
                      <a:pt x="2" y="10"/>
                      <a:pt x="3" y="7"/>
                      <a:pt x="2" y="3"/>
                    </a:cubicBezTo>
                    <a:cubicBezTo>
                      <a:pt x="3" y="3"/>
                      <a:pt x="3" y="4"/>
                      <a:pt x="4" y="4"/>
                    </a:cubicBezTo>
                    <a:cubicBezTo>
                      <a:pt x="5" y="4"/>
                      <a:pt x="6" y="4"/>
                      <a:pt x="8" y="4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5"/>
                      <a:pt x="19" y="4"/>
                      <a:pt x="21" y="3"/>
                    </a:cubicBezTo>
                    <a:cubicBezTo>
                      <a:pt x="24" y="3"/>
                      <a:pt x="26" y="3"/>
                      <a:pt x="28" y="3"/>
                    </a:cubicBezTo>
                    <a:cubicBezTo>
                      <a:pt x="31" y="2"/>
                      <a:pt x="34" y="3"/>
                      <a:pt x="36" y="3"/>
                    </a:cubicBezTo>
                    <a:cubicBezTo>
                      <a:pt x="39" y="3"/>
                      <a:pt x="41" y="3"/>
                      <a:pt x="44" y="3"/>
                    </a:cubicBezTo>
                    <a:cubicBezTo>
                      <a:pt x="49" y="3"/>
                      <a:pt x="54" y="3"/>
                      <a:pt x="59" y="3"/>
                    </a:cubicBezTo>
                    <a:cubicBezTo>
                      <a:pt x="59" y="6"/>
                      <a:pt x="59" y="8"/>
                      <a:pt x="59" y="11"/>
                    </a:cubicBezTo>
                    <a:cubicBezTo>
                      <a:pt x="60" y="12"/>
                      <a:pt x="59" y="14"/>
                      <a:pt x="60" y="15"/>
                    </a:cubicBezTo>
                    <a:cubicBezTo>
                      <a:pt x="60" y="17"/>
                      <a:pt x="60" y="19"/>
                      <a:pt x="60" y="20"/>
                    </a:cubicBezTo>
                    <a:cubicBezTo>
                      <a:pt x="61" y="24"/>
                      <a:pt x="60" y="27"/>
                      <a:pt x="61" y="30"/>
                    </a:cubicBezTo>
                    <a:cubicBezTo>
                      <a:pt x="61" y="32"/>
                      <a:pt x="61" y="33"/>
                      <a:pt x="61" y="35"/>
                    </a:cubicBezTo>
                    <a:cubicBezTo>
                      <a:pt x="61" y="36"/>
                      <a:pt x="62" y="37"/>
                      <a:pt x="62" y="38"/>
                    </a:cubicBezTo>
                    <a:cubicBezTo>
                      <a:pt x="60" y="37"/>
                      <a:pt x="58" y="37"/>
                      <a:pt x="5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979"/>
              <p:cNvSpPr>
                <a:spLocks noEditPoints="1"/>
              </p:cNvSpPr>
              <p:nvPr/>
            </p:nvSpPr>
            <p:spPr bwMode="auto">
              <a:xfrm>
                <a:off x="672" y="1089"/>
                <a:ext cx="11" cy="9"/>
              </a:xfrm>
              <a:custGeom>
                <a:avLst/>
                <a:gdLst>
                  <a:gd name="T0" fmla="*/ 14 w 15"/>
                  <a:gd name="T1" fmla="*/ 3 h 12"/>
                  <a:gd name="T2" fmla="*/ 14 w 15"/>
                  <a:gd name="T3" fmla="*/ 3 h 12"/>
                  <a:gd name="T4" fmla="*/ 14 w 15"/>
                  <a:gd name="T5" fmla="*/ 2 h 12"/>
                  <a:gd name="T6" fmla="*/ 13 w 15"/>
                  <a:gd name="T7" fmla="*/ 1 h 12"/>
                  <a:gd name="T8" fmla="*/ 12 w 15"/>
                  <a:gd name="T9" fmla="*/ 1 h 12"/>
                  <a:gd name="T10" fmla="*/ 12 w 15"/>
                  <a:gd name="T11" fmla="*/ 1 h 12"/>
                  <a:gd name="T12" fmla="*/ 12 w 15"/>
                  <a:gd name="T13" fmla="*/ 1 h 12"/>
                  <a:gd name="T14" fmla="*/ 12 w 15"/>
                  <a:gd name="T15" fmla="*/ 1 h 12"/>
                  <a:gd name="T16" fmla="*/ 11 w 15"/>
                  <a:gd name="T17" fmla="*/ 1 h 12"/>
                  <a:gd name="T18" fmla="*/ 10 w 15"/>
                  <a:gd name="T19" fmla="*/ 1 h 12"/>
                  <a:gd name="T20" fmla="*/ 5 w 15"/>
                  <a:gd name="T21" fmla="*/ 2 h 12"/>
                  <a:gd name="T22" fmla="*/ 5 w 15"/>
                  <a:gd name="T23" fmla="*/ 3 h 12"/>
                  <a:gd name="T24" fmla="*/ 1 w 15"/>
                  <a:gd name="T25" fmla="*/ 3 h 12"/>
                  <a:gd name="T26" fmla="*/ 1 w 15"/>
                  <a:gd name="T27" fmla="*/ 5 h 12"/>
                  <a:gd name="T28" fmla="*/ 2 w 15"/>
                  <a:gd name="T29" fmla="*/ 5 h 12"/>
                  <a:gd name="T30" fmla="*/ 2 w 15"/>
                  <a:gd name="T31" fmla="*/ 5 h 12"/>
                  <a:gd name="T32" fmla="*/ 2 w 15"/>
                  <a:gd name="T33" fmla="*/ 7 h 12"/>
                  <a:gd name="T34" fmla="*/ 3 w 15"/>
                  <a:gd name="T35" fmla="*/ 11 h 12"/>
                  <a:gd name="T36" fmla="*/ 8 w 15"/>
                  <a:gd name="T37" fmla="*/ 11 h 12"/>
                  <a:gd name="T38" fmla="*/ 13 w 15"/>
                  <a:gd name="T39" fmla="*/ 11 h 12"/>
                  <a:gd name="T40" fmla="*/ 13 w 15"/>
                  <a:gd name="T41" fmla="*/ 11 h 12"/>
                  <a:gd name="T42" fmla="*/ 15 w 15"/>
                  <a:gd name="T43" fmla="*/ 11 h 12"/>
                  <a:gd name="T44" fmla="*/ 15 w 15"/>
                  <a:gd name="T45" fmla="*/ 7 h 12"/>
                  <a:gd name="T46" fmla="*/ 14 w 15"/>
                  <a:gd name="T47" fmla="*/ 3 h 12"/>
                  <a:gd name="T48" fmla="*/ 4 w 15"/>
                  <a:gd name="T49" fmla="*/ 5 h 12"/>
                  <a:gd name="T50" fmla="*/ 6 w 15"/>
                  <a:gd name="T51" fmla="*/ 5 h 12"/>
                  <a:gd name="T52" fmla="*/ 10 w 15"/>
                  <a:gd name="T53" fmla="*/ 3 h 12"/>
                  <a:gd name="T54" fmla="*/ 11 w 15"/>
                  <a:gd name="T55" fmla="*/ 3 h 12"/>
                  <a:gd name="T56" fmla="*/ 11 w 15"/>
                  <a:gd name="T57" fmla="*/ 3 h 12"/>
                  <a:gd name="T58" fmla="*/ 12 w 15"/>
                  <a:gd name="T59" fmla="*/ 4 h 12"/>
                  <a:gd name="T60" fmla="*/ 12 w 15"/>
                  <a:gd name="T61" fmla="*/ 4 h 12"/>
                  <a:gd name="T62" fmla="*/ 12 w 15"/>
                  <a:gd name="T63" fmla="*/ 5 h 12"/>
                  <a:gd name="T64" fmla="*/ 9 w 15"/>
                  <a:gd name="T65" fmla="*/ 5 h 12"/>
                  <a:gd name="T66" fmla="*/ 4 w 15"/>
                  <a:gd name="T67" fmla="*/ 5 h 12"/>
                  <a:gd name="T68" fmla="*/ 4 w 15"/>
                  <a:gd name="T69" fmla="*/ 5 h 12"/>
                  <a:gd name="T70" fmla="*/ 10 w 15"/>
                  <a:gd name="T71" fmla="*/ 8 h 12"/>
                  <a:gd name="T72" fmla="*/ 6 w 15"/>
                  <a:gd name="T73" fmla="*/ 9 h 12"/>
                  <a:gd name="T74" fmla="*/ 5 w 15"/>
                  <a:gd name="T75" fmla="*/ 8 h 12"/>
                  <a:gd name="T76" fmla="*/ 4 w 15"/>
                  <a:gd name="T77" fmla="*/ 7 h 12"/>
                  <a:gd name="T78" fmla="*/ 9 w 15"/>
                  <a:gd name="T79" fmla="*/ 8 h 12"/>
                  <a:gd name="T80" fmla="*/ 12 w 15"/>
                  <a:gd name="T81" fmla="*/ 7 h 12"/>
                  <a:gd name="T82" fmla="*/ 12 w 15"/>
                  <a:gd name="T83" fmla="*/ 7 h 12"/>
                  <a:gd name="T84" fmla="*/ 12 w 15"/>
                  <a:gd name="T85" fmla="*/ 8 h 12"/>
                  <a:gd name="T86" fmla="*/ 10 w 15"/>
                  <a:gd name="T8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" h="12"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6" y="1"/>
                      <a:pt x="5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9"/>
                      <a:pt x="2" y="10"/>
                      <a:pt x="3" y="11"/>
                    </a:cubicBezTo>
                    <a:cubicBezTo>
                      <a:pt x="5" y="12"/>
                      <a:pt x="6" y="11"/>
                      <a:pt x="8" y="11"/>
                    </a:cubicBezTo>
                    <a:cubicBezTo>
                      <a:pt x="9" y="11"/>
                      <a:pt x="11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2"/>
                      <a:pt x="14" y="12"/>
                      <a:pt x="15" y="11"/>
                    </a:cubicBezTo>
                    <a:cubicBezTo>
                      <a:pt x="15" y="10"/>
                      <a:pt x="15" y="9"/>
                      <a:pt x="15" y="7"/>
                    </a:cubicBezTo>
                    <a:cubicBezTo>
                      <a:pt x="15" y="6"/>
                      <a:pt x="15" y="4"/>
                      <a:pt x="14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5" y="5"/>
                      <a:pt x="6" y="5"/>
                    </a:cubicBezTo>
                    <a:cubicBezTo>
                      <a:pt x="7" y="5"/>
                      <a:pt x="9" y="4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7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10" y="8"/>
                    </a:moveTo>
                    <a:cubicBezTo>
                      <a:pt x="8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5" y="8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6" y="8"/>
                      <a:pt x="7" y="8"/>
                      <a:pt x="9" y="8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1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980"/>
              <p:cNvSpPr/>
              <p:nvPr/>
            </p:nvSpPr>
            <p:spPr bwMode="auto">
              <a:xfrm>
                <a:off x="673" y="1101"/>
                <a:ext cx="4" cy="3"/>
              </a:xfrm>
              <a:custGeom>
                <a:avLst/>
                <a:gdLst>
                  <a:gd name="T0" fmla="*/ 4 w 6"/>
                  <a:gd name="T1" fmla="*/ 0 h 4"/>
                  <a:gd name="T2" fmla="*/ 3 w 6"/>
                  <a:gd name="T3" fmla="*/ 0 h 4"/>
                  <a:gd name="T4" fmla="*/ 2 w 6"/>
                  <a:gd name="T5" fmla="*/ 0 h 4"/>
                  <a:gd name="T6" fmla="*/ 0 w 6"/>
                  <a:gd name="T7" fmla="*/ 1 h 4"/>
                  <a:gd name="T8" fmla="*/ 1 w 6"/>
                  <a:gd name="T9" fmla="*/ 3 h 4"/>
                  <a:gd name="T10" fmla="*/ 5 w 6"/>
                  <a:gd name="T11" fmla="*/ 1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3"/>
                      <a:pt x="1" y="3"/>
                    </a:cubicBezTo>
                    <a:cubicBezTo>
                      <a:pt x="2" y="4"/>
                      <a:pt x="5" y="3"/>
                      <a:pt x="5" y="1"/>
                    </a:cubicBezTo>
                    <a:cubicBezTo>
                      <a:pt x="6" y="1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981"/>
              <p:cNvSpPr/>
              <p:nvPr/>
            </p:nvSpPr>
            <p:spPr bwMode="auto">
              <a:xfrm>
                <a:off x="674" y="1104"/>
                <a:ext cx="3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2 h 4"/>
                  <a:gd name="T6" fmla="*/ 2 w 3"/>
                  <a:gd name="T7" fmla="*/ 1 h 4"/>
                  <a:gd name="T8" fmla="*/ 2 w 3"/>
                  <a:gd name="T9" fmla="*/ 0 h 4"/>
                  <a:gd name="T10" fmla="*/ 1 w 3"/>
                  <a:gd name="T11" fmla="*/ 1 h 4"/>
                  <a:gd name="T12" fmla="*/ 0 w 3"/>
                  <a:gd name="T13" fmla="*/ 2 h 4"/>
                  <a:gd name="T14" fmla="*/ 1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982"/>
              <p:cNvSpPr/>
              <p:nvPr/>
            </p:nvSpPr>
            <p:spPr bwMode="auto">
              <a:xfrm>
                <a:off x="674" y="1108"/>
                <a:ext cx="3" cy="3"/>
              </a:xfrm>
              <a:custGeom>
                <a:avLst/>
                <a:gdLst>
                  <a:gd name="T0" fmla="*/ 2 w 3"/>
                  <a:gd name="T1" fmla="*/ 1 h 4"/>
                  <a:gd name="T2" fmla="*/ 2 w 3"/>
                  <a:gd name="T3" fmla="*/ 1 h 4"/>
                  <a:gd name="T4" fmla="*/ 1 w 3"/>
                  <a:gd name="T5" fmla="*/ 1 h 4"/>
                  <a:gd name="T6" fmla="*/ 1 w 3"/>
                  <a:gd name="T7" fmla="*/ 1 h 4"/>
                  <a:gd name="T8" fmla="*/ 1 w 3"/>
                  <a:gd name="T9" fmla="*/ 2 h 4"/>
                  <a:gd name="T10" fmla="*/ 0 w 3"/>
                  <a:gd name="T11" fmla="*/ 2 h 4"/>
                  <a:gd name="T12" fmla="*/ 1 w 3"/>
                  <a:gd name="T13" fmla="*/ 4 h 4"/>
                  <a:gd name="T14" fmla="*/ 2 w 3"/>
                  <a:gd name="T15" fmla="*/ 4 h 4"/>
                  <a:gd name="T16" fmla="*/ 3 w 3"/>
                  <a:gd name="T17" fmla="*/ 3 h 4"/>
                  <a:gd name="T18" fmla="*/ 3 w 3"/>
                  <a:gd name="T19" fmla="*/ 2 h 4"/>
                  <a:gd name="T20" fmla="*/ 2 w 3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983"/>
              <p:cNvSpPr/>
              <p:nvPr/>
            </p:nvSpPr>
            <p:spPr bwMode="auto">
              <a:xfrm>
                <a:off x="666" y="1085"/>
                <a:ext cx="6" cy="2"/>
              </a:xfrm>
              <a:custGeom>
                <a:avLst/>
                <a:gdLst>
                  <a:gd name="T0" fmla="*/ 5 w 8"/>
                  <a:gd name="T1" fmla="*/ 1 h 3"/>
                  <a:gd name="T2" fmla="*/ 1 w 8"/>
                  <a:gd name="T3" fmla="*/ 0 h 3"/>
                  <a:gd name="T4" fmla="*/ 1 w 8"/>
                  <a:gd name="T5" fmla="*/ 2 h 3"/>
                  <a:gd name="T6" fmla="*/ 5 w 8"/>
                  <a:gd name="T7" fmla="*/ 3 h 3"/>
                  <a:gd name="T8" fmla="*/ 7 w 8"/>
                  <a:gd name="T9" fmla="*/ 2 h 3"/>
                  <a:gd name="T10" fmla="*/ 7 w 8"/>
                  <a:gd name="T11" fmla="*/ 1 h 3"/>
                  <a:gd name="T12" fmla="*/ 5 w 8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5" y="1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3" y="3"/>
                      <a:pt x="5" y="3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984"/>
              <p:cNvSpPr/>
              <p:nvPr/>
            </p:nvSpPr>
            <p:spPr bwMode="auto">
              <a:xfrm>
                <a:off x="672" y="1085"/>
                <a:ext cx="8" cy="3"/>
              </a:xfrm>
              <a:custGeom>
                <a:avLst/>
                <a:gdLst>
                  <a:gd name="T0" fmla="*/ 1 w 10"/>
                  <a:gd name="T1" fmla="*/ 3 h 3"/>
                  <a:gd name="T2" fmla="*/ 4 w 10"/>
                  <a:gd name="T3" fmla="*/ 2 h 3"/>
                  <a:gd name="T4" fmla="*/ 8 w 10"/>
                  <a:gd name="T5" fmla="*/ 2 h 3"/>
                  <a:gd name="T6" fmla="*/ 8 w 10"/>
                  <a:gd name="T7" fmla="*/ 2 h 3"/>
                  <a:gd name="T8" fmla="*/ 8 w 10"/>
                  <a:gd name="T9" fmla="*/ 2 h 3"/>
                  <a:gd name="T10" fmla="*/ 9 w 10"/>
                  <a:gd name="T11" fmla="*/ 2 h 3"/>
                  <a:gd name="T12" fmla="*/ 9 w 10"/>
                  <a:gd name="T13" fmla="*/ 2 h 3"/>
                  <a:gd name="T14" fmla="*/ 9 w 10"/>
                  <a:gd name="T15" fmla="*/ 2 h 3"/>
                  <a:gd name="T16" fmla="*/ 10 w 10"/>
                  <a:gd name="T17" fmla="*/ 2 h 3"/>
                  <a:gd name="T18" fmla="*/ 10 w 10"/>
                  <a:gd name="T19" fmla="*/ 1 h 3"/>
                  <a:gd name="T20" fmla="*/ 9 w 10"/>
                  <a:gd name="T21" fmla="*/ 1 h 3"/>
                  <a:gd name="T22" fmla="*/ 9 w 10"/>
                  <a:gd name="T23" fmla="*/ 1 h 3"/>
                  <a:gd name="T24" fmla="*/ 9 w 10"/>
                  <a:gd name="T25" fmla="*/ 0 h 3"/>
                  <a:gd name="T26" fmla="*/ 8 w 10"/>
                  <a:gd name="T27" fmla="*/ 0 h 3"/>
                  <a:gd name="T28" fmla="*/ 8 w 10"/>
                  <a:gd name="T29" fmla="*/ 1 h 3"/>
                  <a:gd name="T30" fmla="*/ 8 w 10"/>
                  <a:gd name="T31" fmla="*/ 1 h 3"/>
                  <a:gd name="T32" fmla="*/ 6 w 10"/>
                  <a:gd name="T33" fmla="*/ 1 h 3"/>
                  <a:gd name="T34" fmla="*/ 4 w 10"/>
                  <a:gd name="T35" fmla="*/ 0 h 3"/>
                  <a:gd name="T36" fmla="*/ 3 w 10"/>
                  <a:gd name="T37" fmla="*/ 1 h 3"/>
                  <a:gd name="T38" fmla="*/ 1 w 10"/>
                  <a:gd name="T39" fmla="*/ 1 h 3"/>
                  <a:gd name="T40" fmla="*/ 1 w 10"/>
                  <a:gd name="T4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3">
                    <a:moveTo>
                      <a:pt x="1" y="3"/>
                    </a:moveTo>
                    <a:cubicBezTo>
                      <a:pt x="2" y="3"/>
                      <a:pt x="3" y="3"/>
                      <a:pt x="4" y="2"/>
                    </a:cubicBezTo>
                    <a:cubicBezTo>
                      <a:pt x="5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985"/>
              <p:cNvSpPr>
                <a:spLocks noEditPoints="1"/>
              </p:cNvSpPr>
              <p:nvPr/>
            </p:nvSpPr>
            <p:spPr bwMode="auto">
              <a:xfrm>
                <a:off x="663" y="1050"/>
                <a:ext cx="82" cy="83"/>
              </a:xfrm>
              <a:custGeom>
                <a:avLst/>
                <a:gdLst>
                  <a:gd name="T0" fmla="*/ 66 w 108"/>
                  <a:gd name="T1" fmla="*/ 11 h 109"/>
                  <a:gd name="T2" fmla="*/ 35 w 108"/>
                  <a:gd name="T3" fmla="*/ 63 h 109"/>
                  <a:gd name="T4" fmla="*/ 34 w 108"/>
                  <a:gd name="T5" fmla="*/ 74 h 109"/>
                  <a:gd name="T6" fmla="*/ 32 w 108"/>
                  <a:gd name="T7" fmla="*/ 50 h 109"/>
                  <a:gd name="T8" fmla="*/ 30 w 108"/>
                  <a:gd name="T9" fmla="*/ 29 h 109"/>
                  <a:gd name="T10" fmla="*/ 25 w 108"/>
                  <a:gd name="T11" fmla="*/ 23 h 109"/>
                  <a:gd name="T12" fmla="*/ 14 w 108"/>
                  <a:gd name="T13" fmla="*/ 22 h 109"/>
                  <a:gd name="T14" fmla="*/ 30 w 108"/>
                  <a:gd name="T15" fmla="*/ 6 h 109"/>
                  <a:gd name="T16" fmla="*/ 53 w 108"/>
                  <a:gd name="T17" fmla="*/ 11 h 109"/>
                  <a:gd name="T18" fmla="*/ 12 w 108"/>
                  <a:gd name="T19" fmla="*/ 16 h 109"/>
                  <a:gd name="T20" fmla="*/ 1 w 108"/>
                  <a:gd name="T21" fmla="*/ 30 h 109"/>
                  <a:gd name="T22" fmla="*/ 51 w 108"/>
                  <a:gd name="T23" fmla="*/ 68 h 109"/>
                  <a:gd name="T24" fmla="*/ 69 w 108"/>
                  <a:gd name="T25" fmla="*/ 84 h 109"/>
                  <a:gd name="T26" fmla="*/ 31 w 108"/>
                  <a:gd name="T27" fmla="*/ 87 h 109"/>
                  <a:gd name="T28" fmla="*/ 24 w 108"/>
                  <a:gd name="T29" fmla="*/ 107 h 109"/>
                  <a:gd name="T30" fmla="*/ 76 w 108"/>
                  <a:gd name="T31" fmla="*/ 87 h 109"/>
                  <a:gd name="T32" fmla="*/ 101 w 108"/>
                  <a:gd name="T33" fmla="*/ 88 h 109"/>
                  <a:gd name="T34" fmla="*/ 103 w 108"/>
                  <a:gd name="T35" fmla="*/ 101 h 109"/>
                  <a:gd name="T36" fmla="*/ 80 w 108"/>
                  <a:gd name="T37" fmla="*/ 72 h 109"/>
                  <a:gd name="T38" fmla="*/ 106 w 108"/>
                  <a:gd name="T39" fmla="*/ 60 h 109"/>
                  <a:gd name="T40" fmla="*/ 30 w 108"/>
                  <a:gd name="T41" fmla="*/ 59 h 109"/>
                  <a:gd name="T42" fmla="*/ 11 w 108"/>
                  <a:gd name="T43" fmla="*/ 79 h 109"/>
                  <a:gd name="T44" fmla="*/ 22 w 108"/>
                  <a:gd name="T45" fmla="*/ 71 h 109"/>
                  <a:gd name="T46" fmla="*/ 4 w 108"/>
                  <a:gd name="T47" fmla="*/ 78 h 109"/>
                  <a:gd name="T48" fmla="*/ 7 w 108"/>
                  <a:gd name="T49" fmla="*/ 55 h 109"/>
                  <a:gd name="T50" fmla="*/ 15 w 108"/>
                  <a:gd name="T51" fmla="*/ 42 h 109"/>
                  <a:gd name="T52" fmla="*/ 4 w 108"/>
                  <a:gd name="T53" fmla="*/ 29 h 109"/>
                  <a:gd name="T54" fmla="*/ 27 w 108"/>
                  <a:gd name="T55" fmla="*/ 36 h 109"/>
                  <a:gd name="T56" fmla="*/ 7 w 108"/>
                  <a:gd name="T57" fmla="*/ 35 h 109"/>
                  <a:gd name="T58" fmla="*/ 8 w 108"/>
                  <a:gd name="T59" fmla="*/ 41 h 109"/>
                  <a:gd name="T60" fmla="*/ 70 w 108"/>
                  <a:gd name="T61" fmla="*/ 92 h 109"/>
                  <a:gd name="T62" fmla="*/ 72 w 108"/>
                  <a:gd name="T63" fmla="*/ 102 h 109"/>
                  <a:gd name="T64" fmla="*/ 66 w 108"/>
                  <a:gd name="T65" fmla="*/ 97 h 109"/>
                  <a:gd name="T66" fmla="*/ 63 w 108"/>
                  <a:gd name="T67" fmla="*/ 97 h 109"/>
                  <a:gd name="T68" fmla="*/ 58 w 108"/>
                  <a:gd name="T69" fmla="*/ 89 h 109"/>
                  <a:gd name="T70" fmla="*/ 49 w 108"/>
                  <a:gd name="T71" fmla="*/ 99 h 109"/>
                  <a:gd name="T72" fmla="*/ 58 w 108"/>
                  <a:gd name="T73" fmla="*/ 92 h 109"/>
                  <a:gd name="T74" fmla="*/ 47 w 108"/>
                  <a:gd name="T75" fmla="*/ 96 h 109"/>
                  <a:gd name="T76" fmla="*/ 40 w 108"/>
                  <a:gd name="T77" fmla="*/ 94 h 109"/>
                  <a:gd name="T78" fmla="*/ 34 w 108"/>
                  <a:gd name="T79" fmla="*/ 102 h 109"/>
                  <a:gd name="T80" fmla="*/ 36 w 108"/>
                  <a:gd name="T81" fmla="*/ 102 h 109"/>
                  <a:gd name="T82" fmla="*/ 37 w 108"/>
                  <a:gd name="T83" fmla="*/ 91 h 109"/>
                  <a:gd name="T84" fmla="*/ 29 w 108"/>
                  <a:gd name="T85" fmla="*/ 95 h 109"/>
                  <a:gd name="T86" fmla="*/ 56 w 108"/>
                  <a:gd name="T87" fmla="*/ 106 h 109"/>
                  <a:gd name="T88" fmla="*/ 73 w 108"/>
                  <a:gd name="T89" fmla="*/ 99 h 109"/>
                  <a:gd name="T90" fmla="*/ 80 w 108"/>
                  <a:gd name="T91" fmla="*/ 102 h 109"/>
                  <a:gd name="T92" fmla="*/ 92 w 108"/>
                  <a:gd name="T93" fmla="*/ 89 h 109"/>
                  <a:gd name="T94" fmla="*/ 83 w 108"/>
                  <a:gd name="T95" fmla="*/ 97 h 109"/>
                  <a:gd name="T96" fmla="*/ 79 w 108"/>
                  <a:gd name="T97" fmla="*/ 90 h 109"/>
                  <a:gd name="T98" fmla="*/ 74 w 108"/>
                  <a:gd name="T99" fmla="*/ 90 h 109"/>
                  <a:gd name="T100" fmla="*/ 103 w 108"/>
                  <a:gd name="T101" fmla="*/ 89 h 109"/>
                  <a:gd name="T102" fmla="*/ 94 w 108"/>
                  <a:gd name="T103" fmla="*/ 105 h 109"/>
                  <a:gd name="T104" fmla="*/ 103 w 108"/>
                  <a:gd name="T105" fmla="*/ 96 h 109"/>
                  <a:gd name="T106" fmla="*/ 44 w 108"/>
                  <a:gd name="T107" fmla="*/ 14 h 109"/>
                  <a:gd name="T108" fmla="*/ 65 w 108"/>
                  <a:gd name="T109" fmla="*/ 64 h 109"/>
                  <a:gd name="T110" fmla="*/ 50 w 108"/>
                  <a:gd name="T111" fmla="*/ 62 h 109"/>
                  <a:gd name="T112" fmla="*/ 48 w 108"/>
                  <a:gd name="T113" fmla="*/ 17 h 109"/>
                  <a:gd name="T114" fmla="*/ 70 w 108"/>
                  <a:gd name="T115" fmla="*/ 16 h 109"/>
                  <a:gd name="T116" fmla="*/ 98 w 108"/>
                  <a:gd name="T117" fmla="*/ 16 h 109"/>
                  <a:gd name="T118" fmla="*/ 102 w 108"/>
                  <a:gd name="T119" fmla="*/ 38 h 109"/>
                  <a:gd name="T120" fmla="*/ 103 w 108"/>
                  <a:gd name="T121" fmla="*/ 13 h 109"/>
                  <a:gd name="T122" fmla="*/ 105 w 108"/>
                  <a:gd name="T123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8" h="109">
                    <a:moveTo>
                      <a:pt x="107" y="59"/>
                    </a:moveTo>
                    <a:cubicBezTo>
                      <a:pt x="108" y="58"/>
                      <a:pt x="108" y="57"/>
                      <a:pt x="108" y="56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7" y="53"/>
                      <a:pt x="106" y="51"/>
                      <a:pt x="107" y="48"/>
                    </a:cubicBezTo>
                    <a:cubicBezTo>
                      <a:pt x="107" y="44"/>
                      <a:pt x="107" y="40"/>
                      <a:pt x="107" y="36"/>
                    </a:cubicBezTo>
                    <a:cubicBezTo>
                      <a:pt x="106" y="35"/>
                      <a:pt x="106" y="33"/>
                      <a:pt x="106" y="31"/>
                    </a:cubicBezTo>
                    <a:cubicBezTo>
                      <a:pt x="106" y="29"/>
                      <a:pt x="106" y="28"/>
                      <a:pt x="106" y="26"/>
                    </a:cubicBezTo>
                    <a:cubicBezTo>
                      <a:pt x="106" y="23"/>
                      <a:pt x="106" y="20"/>
                      <a:pt x="106" y="17"/>
                    </a:cubicBezTo>
                    <a:cubicBezTo>
                      <a:pt x="107" y="16"/>
                      <a:pt x="106" y="15"/>
                      <a:pt x="106" y="14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4" y="11"/>
                      <a:pt x="102" y="11"/>
                      <a:pt x="100" y="11"/>
                    </a:cubicBezTo>
                    <a:cubicBezTo>
                      <a:pt x="98" y="11"/>
                      <a:pt x="96" y="11"/>
                      <a:pt x="93" y="11"/>
                    </a:cubicBezTo>
                    <a:cubicBezTo>
                      <a:pt x="90" y="11"/>
                      <a:pt x="87" y="11"/>
                      <a:pt x="84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1" y="11"/>
                      <a:pt x="77" y="11"/>
                      <a:pt x="74" y="11"/>
                    </a:cubicBezTo>
                    <a:cubicBezTo>
                      <a:pt x="73" y="11"/>
                      <a:pt x="72" y="11"/>
                      <a:pt x="71" y="11"/>
                    </a:cubicBezTo>
                    <a:cubicBezTo>
                      <a:pt x="69" y="11"/>
                      <a:pt x="67" y="11"/>
                      <a:pt x="66" y="11"/>
                    </a:cubicBezTo>
                    <a:cubicBezTo>
                      <a:pt x="65" y="11"/>
                      <a:pt x="64" y="12"/>
                      <a:pt x="63" y="12"/>
                    </a:cubicBezTo>
                    <a:cubicBezTo>
                      <a:pt x="62" y="12"/>
                      <a:pt x="60" y="12"/>
                      <a:pt x="58" y="12"/>
                    </a:cubicBezTo>
                    <a:cubicBezTo>
                      <a:pt x="55" y="12"/>
                      <a:pt x="52" y="12"/>
                      <a:pt x="49" y="12"/>
                    </a:cubicBezTo>
                    <a:cubicBezTo>
                      <a:pt x="48" y="12"/>
                      <a:pt x="47" y="12"/>
                      <a:pt x="46" y="12"/>
                    </a:cubicBezTo>
                    <a:cubicBezTo>
                      <a:pt x="45" y="12"/>
                      <a:pt x="44" y="12"/>
                      <a:pt x="42" y="12"/>
                    </a:cubicBezTo>
                    <a:cubicBezTo>
                      <a:pt x="41" y="12"/>
                      <a:pt x="40" y="12"/>
                      <a:pt x="38" y="13"/>
                    </a:cubicBezTo>
                    <a:cubicBezTo>
                      <a:pt x="37" y="13"/>
                      <a:pt x="37" y="14"/>
                      <a:pt x="36" y="14"/>
                    </a:cubicBezTo>
                    <a:cubicBezTo>
                      <a:pt x="36" y="14"/>
                      <a:pt x="36" y="14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5" y="15"/>
                    </a:cubicBezTo>
                    <a:cubicBezTo>
                      <a:pt x="35" y="15"/>
                      <a:pt x="34" y="15"/>
                      <a:pt x="34" y="16"/>
                    </a:cubicBezTo>
                    <a:cubicBezTo>
                      <a:pt x="33" y="17"/>
                      <a:pt x="32" y="18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20"/>
                      <a:pt x="33" y="21"/>
                      <a:pt x="33" y="21"/>
                    </a:cubicBezTo>
                    <a:cubicBezTo>
                      <a:pt x="33" y="23"/>
                      <a:pt x="33" y="25"/>
                      <a:pt x="33" y="27"/>
                    </a:cubicBezTo>
                    <a:cubicBezTo>
                      <a:pt x="33" y="32"/>
                      <a:pt x="33" y="36"/>
                      <a:pt x="34" y="40"/>
                    </a:cubicBezTo>
                    <a:cubicBezTo>
                      <a:pt x="34" y="44"/>
                      <a:pt x="34" y="48"/>
                      <a:pt x="34" y="52"/>
                    </a:cubicBezTo>
                    <a:cubicBezTo>
                      <a:pt x="34" y="56"/>
                      <a:pt x="35" y="60"/>
                      <a:pt x="35" y="63"/>
                    </a:cubicBezTo>
                    <a:cubicBezTo>
                      <a:pt x="35" y="64"/>
                      <a:pt x="35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7" y="65"/>
                      <a:pt x="37" y="65"/>
                      <a:pt x="38" y="65"/>
                    </a:cubicBezTo>
                    <a:cubicBezTo>
                      <a:pt x="39" y="65"/>
                      <a:pt x="40" y="65"/>
                      <a:pt x="41" y="65"/>
                    </a:cubicBezTo>
                    <a:cubicBezTo>
                      <a:pt x="44" y="64"/>
                      <a:pt x="46" y="64"/>
                      <a:pt x="49" y="64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5"/>
                      <a:pt x="50" y="67"/>
                      <a:pt x="50" y="68"/>
                    </a:cubicBezTo>
                    <a:cubicBezTo>
                      <a:pt x="50" y="67"/>
                      <a:pt x="49" y="67"/>
                      <a:pt x="49" y="67"/>
                    </a:cubicBezTo>
                    <a:cubicBezTo>
                      <a:pt x="47" y="68"/>
                      <a:pt x="46" y="69"/>
                      <a:pt x="45" y="70"/>
                    </a:cubicBezTo>
                    <a:cubicBezTo>
                      <a:pt x="43" y="71"/>
                      <a:pt x="42" y="72"/>
                      <a:pt x="40" y="74"/>
                    </a:cubicBezTo>
                    <a:cubicBezTo>
                      <a:pt x="39" y="75"/>
                      <a:pt x="37" y="75"/>
                      <a:pt x="35" y="76"/>
                    </a:cubicBezTo>
                    <a:cubicBezTo>
                      <a:pt x="35" y="77"/>
                      <a:pt x="34" y="77"/>
                      <a:pt x="34" y="78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5" y="76"/>
                      <a:pt x="35" y="75"/>
                      <a:pt x="35" y="75"/>
                    </a:cubicBezTo>
                    <a:cubicBezTo>
                      <a:pt x="35" y="74"/>
                      <a:pt x="34" y="74"/>
                      <a:pt x="34" y="74"/>
                    </a:cubicBezTo>
                    <a:cubicBezTo>
                      <a:pt x="34" y="73"/>
                      <a:pt x="34" y="73"/>
                      <a:pt x="34" y="72"/>
                    </a:cubicBezTo>
                    <a:cubicBezTo>
                      <a:pt x="34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0"/>
                    </a:cubicBezTo>
                    <a:cubicBezTo>
                      <a:pt x="34" y="69"/>
                      <a:pt x="34" y="67"/>
                      <a:pt x="33" y="67"/>
                    </a:cubicBezTo>
                    <a:cubicBezTo>
                      <a:pt x="33" y="67"/>
                      <a:pt x="33" y="67"/>
                      <a:pt x="32" y="67"/>
                    </a:cubicBezTo>
                    <a:cubicBezTo>
                      <a:pt x="33" y="66"/>
                      <a:pt x="33" y="65"/>
                      <a:pt x="33" y="64"/>
                    </a:cubicBezTo>
                    <a:cubicBezTo>
                      <a:pt x="33" y="64"/>
                      <a:pt x="32" y="64"/>
                      <a:pt x="32" y="64"/>
                    </a:cubicBezTo>
                    <a:cubicBezTo>
                      <a:pt x="32" y="63"/>
                      <a:pt x="33" y="63"/>
                      <a:pt x="33" y="62"/>
                    </a:cubicBezTo>
                    <a:cubicBezTo>
                      <a:pt x="32" y="62"/>
                      <a:pt x="32" y="61"/>
                      <a:pt x="32" y="60"/>
                    </a:cubicBezTo>
                    <a:cubicBezTo>
                      <a:pt x="32" y="60"/>
                      <a:pt x="32" y="59"/>
                      <a:pt x="32" y="59"/>
                    </a:cubicBezTo>
                    <a:cubicBezTo>
                      <a:pt x="32" y="58"/>
                      <a:pt x="33" y="57"/>
                      <a:pt x="33" y="55"/>
                    </a:cubicBezTo>
                    <a:cubicBezTo>
                      <a:pt x="33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3" y="53"/>
                      <a:pt x="33" y="53"/>
                      <a:pt x="32" y="53"/>
                    </a:cubicBezTo>
                    <a:cubicBezTo>
                      <a:pt x="33" y="52"/>
                      <a:pt x="33" y="51"/>
                      <a:pt x="33" y="51"/>
                    </a:cubicBezTo>
                    <a:cubicBezTo>
                      <a:pt x="33" y="50"/>
                      <a:pt x="32" y="49"/>
                      <a:pt x="32" y="50"/>
                    </a:cubicBezTo>
                    <a:cubicBezTo>
                      <a:pt x="31" y="51"/>
                      <a:pt x="31" y="52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5"/>
                      <a:pt x="30" y="55"/>
                    </a:cubicBezTo>
                    <a:cubicBezTo>
                      <a:pt x="30" y="54"/>
                      <a:pt x="30" y="54"/>
                      <a:pt x="30" y="53"/>
                    </a:cubicBezTo>
                    <a:cubicBezTo>
                      <a:pt x="30" y="52"/>
                      <a:pt x="30" y="51"/>
                      <a:pt x="30" y="50"/>
                    </a:cubicBezTo>
                    <a:cubicBezTo>
                      <a:pt x="30" y="49"/>
                      <a:pt x="30" y="47"/>
                      <a:pt x="31" y="46"/>
                    </a:cubicBezTo>
                    <a:cubicBezTo>
                      <a:pt x="31" y="45"/>
                      <a:pt x="31" y="44"/>
                      <a:pt x="31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30" y="42"/>
                      <a:pt x="31" y="42"/>
                      <a:pt x="31" y="41"/>
                    </a:cubicBezTo>
                    <a:cubicBezTo>
                      <a:pt x="31" y="40"/>
                      <a:pt x="31" y="39"/>
                      <a:pt x="31" y="38"/>
                    </a:cubicBezTo>
                    <a:cubicBezTo>
                      <a:pt x="31" y="38"/>
                      <a:pt x="30" y="38"/>
                      <a:pt x="30" y="39"/>
                    </a:cubicBezTo>
                    <a:cubicBezTo>
                      <a:pt x="30" y="39"/>
                      <a:pt x="30" y="40"/>
                      <a:pt x="29" y="41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0" y="38"/>
                      <a:pt x="30" y="37"/>
                      <a:pt x="31" y="36"/>
                    </a:cubicBezTo>
                    <a:cubicBezTo>
                      <a:pt x="31" y="36"/>
                      <a:pt x="30" y="36"/>
                      <a:pt x="30" y="35"/>
                    </a:cubicBezTo>
                    <a:cubicBezTo>
                      <a:pt x="31" y="34"/>
                      <a:pt x="31" y="32"/>
                      <a:pt x="30" y="32"/>
                    </a:cubicBezTo>
                    <a:cubicBezTo>
                      <a:pt x="30" y="31"/>
                      <a:pt x="30" y="30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0" y="27"/>
                      <a:pt x="30" y="26"/>
                    </a:cubicBezTo>
                    <a:cubicBezTo>
                      <a:pt x="30" y="26"/>
                      <a:pt x="30" y="25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3"/>
                      <a:pt x="29" y="23"/>
                      <a:pt x="29" y="24"/>
                    </a:cubicBezTo>
                    <a:cubicBezTo>
                      <a:pt x="29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3"/>
                      <a:pt x="29" y="23"/>
                    </a:cubicBezTo>
                    <a:cubicBezTo>
                      <a:pt x="29" y="22"/>
                      <a:pt x="28" y="21"/>
                      <a:pt x="27" y="22"/>
                    </a:cubicBezTo>
                    <a:cubicBezTo>
                      <a:pt x="27" y="22"/>
                      <a:pt x="27" y="23"/>
                      <a:pt x="27" y="23"/>
                    </a:cubicBezTo>
                    <a:cubicBezTo>
                      <a:pt x="27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6" y="21"/>
                      <a:pt x="25" y="21"/>
                      <a:pt x="25" y="22"/>
                    </a:cubicBezTo>
                    <a:cubicBezTo>
                      <a:pt x="25" y="22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2"/>
                      <a:pt x="24" y="22"/>
                    </a:cubicBezTo>
                    <a:cubicBezTo>
                      <a:pt x="23" y="21"/>
                      <a:pt x="22" y="21"/>
                      <a:pt x="22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1" y="22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8" y="22"/>
                      <a:pt x="18" y="21"/>
                    </a:cubicBezTo>
                    <a:cubicBezTo>
                      <a:pt x="17" y="20"/>
                      <a:pt x="16" y="20"/>
                      <a:pt x="16" y="21"/>
                    </a:cubicBezTo>
                    <a:cubicBezTo>
                      <a:pt x="16" y="22"/>
                      <a:pt x="16" y="22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8"/>
                      <a:pt x="16" y="18"/>
                      <a:pt x="17" y="18"/>
                    </a:cubicBezTo>
                    <a:cubicBezTo>
                      <a:pt x="17" y="17"/>
                      <a:pt x="18" y="17"/>
                      <a:pt x="18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2" y="14"/>
                      <a:pt x="22" y="14"/>
                      <a:pt x="23" y="14"/>
                    </a:cubicBezTo>
                    <a:cubicBezTo>
                      <a:pt x="23" y="13"/>
                      <a:pt x="24" y="13"/>
                      <a:pt x="24" y="12"/>
                    </a:cubicBezTo>
                    <a:cubicBezTo>
                      <a:pt x="24" y="12"/>
                      <a:pt x="25" y="12"/>
                      <a:pt x="25" y="12"/>
                    </a:cubicBezTo>
                    <a:cubicBezTo>
                      <a:pt x="25" y="12"/>
                      <a:pt x="26" y="11"/>
                      <a:pt x="26" y="11"/>
                    </a:cubicBezTo>
                    <a:cubicBezTo>
                      <a:pt x="26" y="11"/>
                      <a:pt x="27" y="10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8"/>
                      <a:pt x="30" y="7"/>
                      <a:pt x="30" y="6"/>
                    </a:cubicBezTo>
                    <a:cubicBezTo>
                      <a:pt x="30" y="6"/>
                      <a:pt x="30" y="6"/>
                      <a:pt x="31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6" y="3"/>
                      <a:pt x="37" y="3"/>
                    </a:cubicBezTo>
                    <a:cubicBezTo>
                      <a:pt x="39" y="3"/>
                      <a:pt x="41" y="3"/>
                      <a:pt x="43" y="3"/>
                    </a:cubicBezTo>
                    <a:cubicBezTo>
                      <a:pt x="45" y="3"/>
                      <a:pt x="47" y="3"/>
                      <a:pt x="48" y="3"/>
                    </a:cubicBezTo>
                    <a:cubicBezTo>
                      <a:pt x="49" y="2"/>
                      <a:pt x="50" y="2"/>
                      <a:pt x="51" y="2"/>
                    </a:cubicBezTo>
                    <a:cubicBezTo>
                      <a:pt x="51" y="3"/>
                      <a:pt x="51" y="3"/>
                      <a:pt x="51" y="4"/>
                    </a:cubicBezTo>
                    <a:cubicBezTo>
                      <a:pt x="49" y="6"/>
                      <a:pt x="47" y="8"/>
                      <a:pt x="45" y="11"/>
                    </a:cubicBezTo>
                    <a:cubicBezTo>
                      <a:pt x="45" y="11"/>
                      <a:pt x="45" y="12"/>
                      <a:pt x="46" y="12"/>
                    </a:cubicBezTo>
                    <a:cubicBezTo>
                      <a:pt x="48" y="11"/>
                      <a:pt x="49" y="9"/>
                      <a:pt x="51" y="7"/>
                    </a:cubicBezTo>
                    <a:cubicBezTo>
                      <a:pt x="51" y="8"/>
                      <a:pt x="51" y="10"/>
                      <a:pt x="53" y="11"/>
                    </a:cubicBezTo>
                    <a:cubicBezTo>
                      <a:pt x="53" y="11"/>
                      <a:pt x="54" y="11"/>
                      <a:pt x="54" y="10"/>
                    </a:cubicBezTo>
                    <a:cubicBezTo>
                      <a:pt x="54" y="9"/>
                      <a:pt x="53" y="8"/>
                      <a:pt x="53" y="6"/>
                    </a:cubicBezTo>
                    <a:cubicBezTo>
                      <a:pt x="53" y="6"/>
                      <a:pt x="53" y="5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4" y="4"/>
                      <a:pt x="53" y="3"/>
                      <a:pt x="53" y="3"/>
                    </a:cubicBezTo>
                    <a:cubicBezTo>
                      <a:pt x="53" y="3"/>
                      <a:pt x="53" y="2"/>
                      <a:pt x="53" y="2"/>
                    </a:cubicBezTo>
                    <a:cubicBezTo>
                      <a:pt x="54" y="2"/>
                      <a:pt x="54" y="1"/>
                      <a:pt x="53" y="1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2" y="0"/>
                      <a:pt x="50" y="0"/>
                      <a:pt x="49" y="0"/>
                    </a:cubicBezTo>
                    <a:cubicBezTo>
                      <a:pt x="47" y="0"/>
                      <a:pt x="45" y="1"/>
                      <a:pt x="43" y="1"/>
                    </a:cubicBezTo>
                    <a:cubicBezTo>
                      <a:pt x="41" y="1"/>
                      <a:pt x="39" y="1"/>
                      <a:pt x="38" y="1"/>
                    </a:cubicBezTo>
                    <a:cubicBezTo>
                      <a:pt x="36" y="0"/>
                      <a:pt x="34" y="0"/>
                      <a:pt x="32" y="0"/>
                    </a:cubicBezTo>
                    <a:cubicBezTo>
                      <a:pt x="31" y="0"/>
                      <a:pt x="31" y="1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9" y="3"/>
                      <a:pt x="28" y="5"/>
                      <a:pt x="26" y="6"/>
                    </a:cubicBezTo>
                    <a:cubicBezTo>
                      <a:pt x="24" y="8"/>
                      <a:pt x="21" y="9"/>
                      <a:pt x="19" y="11"/>
                    </a:cubicBezTo>
                    <a:cubicBezTo>
                      <a:pt x="17" y="13"/>
                      <a:pt x="14" y="15"/>
                      <a:pt x="12" y="16"/>
                    </a:cubicBezTo>
                    <a:cubicBezTo>
                      <a:pt x="11" y="17"/>
                      <a:pt x="10" y="18"/>
                      <a:pt x="8" y="19"/>
                    </a:cubicBezTo>
                    <a:cubicBezTo>
                      <a:pt x="8" y="19"/>
                      <a:pt x="8" y="19"/>
                      <a:pt x="7" y="20"/>
                    </a:cubicBezTo>
                    <a:cubicBezTo>
                      <a:pt x="7" y="20"/>
                      <a:pt x="7" y="20"/>
                      <a:pt x="6" y="21"/>
                    </a:cubicBezTo>
                    <a:cubicBezTo>
                      <a:pt x="6" y="21"/>
                      <a:pt x="6" y="21"/>
                      <a:pt x="5" y="21"/>
                    </a:cubicBezTo>
                    <a:cubicBezTo>
                      <a:pt x="5" y="20"/>
                      <a:pt x="4" y="21"/>
                      <a:pt x="4" y="21"/>
                    </a:cubicBezTo>
                    <a:cubicBezTo>
                      <a:pt x="4" y="21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0" y="26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9"/>
                      <a:pt x="1" y="30"/>
                    </a:cubicBezTo>
                    <a:cubicBezTo>
                      <a:pt x="0" y="32"/>
                      <a:pt x="0" y="34"/>
                      <a:pt x="0" y="37"/>
                    </a:cubicBezTo>
                    <a:cubicBezTo>
                      <a:pt x="1" y="42"/>
                      <a:pt x="0" y="46"/>
                      <a:pt x="0" y="51"/>
                    </a:cubicBezTo>
                    <a:cubicBezTo>
                      <a:pt x="0" y="54"/>
                      <a:pt x="0" y="57"/>
                      <a:pt x="0" y="59"/>
                    </a:cubicBezTo>
                    <a:cubicBezTo>
                      <a:pt x="0" y="62"/>
                      <a:pt x="0" y="64"/>
                      <a:pt x="0" y="67"/>
                    </a:cubicBezTo>
                    <a:cubicBezTo>
                      <a:pt x="0" y="69"/>
                      <a:pt x="1" y="71"/>
                      <a:pt x="1" y="74"/>
                    </a:cubicBezTo>
                    <a:cubicBezTo>
                      <a:pt x="2" y="76"/>
                      <a:pt x="2" y="78"/>
                      <a:pt x="3" y="81"/>
                    </a:cubicBezTo>
                    <a:cubicBezTo>
                      <a:pt x="3" y="81"/>
                      <a:pt x="4" y="81"/>
                      <a:pt x="4" y="81"/>
                    </a:cubicBezTo>
                    <a:cubicBezTo>
                      <a:pt x="5" y="81"/>
                      <a:pt x="5" y="81"/>
                      <a:pt x="6" y="81"/>
                    </a:cubicBezTo>
                    <a:cubicBezTo>
                      <a:pt x="7" y="82"/>
                      <a:pt x="8" y="82"/>
                      <a:pt x="9" y="82"/>
                    </a:cubicBezTo>
                    <a:cubicBezTo>
                      <a:pt x="12" y="82"/>
                      <a:pt x="15" y="82"/>
                      <a:pt x="18" y="83"/>
                    </a:cubicBezTo>
                    <a:cubicBezTo>
                      <a:pt x="21" y="83"/>
                      <a:pt x="24" y="83"/>
                      <a:pt x="27" y="83"/>
                    </a:cubicBezTo>
                    <a:cubicBezTo>
                      <a:pt x="29" y="83"/>
                      <a:pt x="33" y="82"/>
                      <a:pt x="35" y="81"/>
                    </a:cubicBezTo>
                    <a:cubicBezTo>
                      <a:pt x="35" y="80"/>
                      <a:pt x="35" y="80"/>
                      <a:pt x="34" y="80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7" y="78"/>
                      <a:pt x="39" y="77"/>
                      <a:pt x="40" y="76"/>
                    </a:cubicBezTo>
                    <a:cubicBezTo>
                      <a:pt x="44" y="74"/>
                      <a:pt x="47" y="72"/>
                      <a:pt x="50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9"/>
                      <a:pt x="51" y="69"/>
                      <a:pt x="51" y="68"/>
                    </a:cubicBezTo>
                    <a:cubicBezTo>
                      <a:pt x="51" y="67"/>
                      <a:pt x="51" y="66"/>
                      <a:pt x="51" y="65"/>
                    </a:cubicBezTo>
                    <a:cubicBezTo>
                      <a:pt x="51" y="65"/>
                      <a:pt x="51" y="64"/>
                      <a:pt x="51" y="64"/>
                    </a:cubicBezTo>
                    <a:cubicBezTo>
                      <a:pt x="53" y="64"/>
                      <a:pt x="55" y="64"/>
                      <a:pt x="57" y="64"/>
                    </a:cubicBezTo>
                    <a:cubicBezTo>
                      <a:pt x="59" y="64"/>
                      <a:pt x="61" y="65"/>
                      <a:pt x="63" y="64"/>
                    </a:cubicBezTo>
                    <a:cubicBezTo>
                      <a:pt x="63" y="65"/>
                      <a:pt x="63" y="66"/>
                      <a:pt x="63" y="67"/>
                    </a:cubicBezTo>
                    <a:cubicBezTo>
                      <a:pt x="64" y="69"/>
                      <a:pt x="64" y="70"/>
                      <a:pt x="63" y="72"/>
                    </a:cubicBezTo>
                    <a:cubicBezTo>
                      <a:pt x="63" y="74"/>
                      <a:pt x="62" y="76"/>
                      <a:pt x="60" y="77"/>
                    </a:cubicBezTo>
                    <a:cubicBezTo>
                      <a:pt x="59" y="77"/>
                      <a:pt x="58" y="77"/>
                      <a:pt x="58" y="78"/>
                    </a:cubicBezTo>
                    <a:cubicBezTo>
                      <a:pt x="57" y="78"/>
                      <a:pt x="56" y="79"/>
                      <a:pt x="55" y="79"/>
                    </a:cubicBezTo>
                    <a:cubicBezTo>
                      <a:pt x="55" y="78"/>
                      <a:pt x="54" y="79"/>
                      <a:pt x="54" y="80"/>
                    </a:cubicBezTo>
                    <a:cubicBezTo>
                      <a:pt x="53" y="81"/>
                      <a:pt x="53" y="84"/>
                      <a:pt x="55" y="84"/>
                    </a:cubicBezTo>
                    <a:cubicBezTo>
                      <a:pt x="56" y="84"/>
                      <a:pt x="56" y="84"/>
                      <a:pt x="57" y="84"/>
                    </a:cubicBezTo>
                    <a:cubicBezTo>
                      <a:pt x="58" y="84"/>
                      <a:pt x="59" y="84"/>
                      <a:pt x="60" y="84"/>
                    </a:cubicBezTo>
                    <a:cubicBezTo>
                      <a:pt x="62" y="84"/>
                      <a:pt x="62" y="84"/>
                      <a:pt x="64" y="84"/>
                    </a:cubicBezTo>
                    <a:cubicBezTo>
                      <a:pt x="65" y="84"/>
                      <a:pt x="66" y="84"/>
                      <a:pt x="67" y="84"/>
                    </a:cubicBezTo>
                    <a:cubicBezTo>
                      <a:pt x="67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3"/>
                      <a:pt x="70" y="82"/>
                      <a:pt x="71" y="82"/>
                    </a:cubicBezTo>
                    <a:cubicBezTo>
                      <a:pt x="71" y="82"/>
                      <a:pt x="71" y="82"/>
                      <a:pt x="71" y="81"/>
                    </a:cubicBezTo>
                    <a:cubicBezTo>
                      <a:pt x="72" y="81"/>
                      <a:pt x="72" y="80"/>
                      <a:pt x="73" y="80"/>
                    </a:cubicBezTo>
                    <a:cubicBezTo>
                      <a:pt x="73" y="79"/>
                      <a:pt x="73" y="79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80"/>
                      <a:pt x="72" y="86"/>
                      <a:pt x="70" y="85"/>
                    </a:cubicBezTo>
                    <a:cubicBezTo>
                      <a:pt x="69" y="85"/>
                      <a:pt x="69" y="86"/>
                      <a:pt x="70" y="87"/>
                    </a:cubicBezTo>
                    <a:cubicBezTo>
                      <a:pt x="66" y="87"/>
                      <a:pt x="63" y="87"/>
                      <a:pt x="59" y="87"/>
                    </a:cubicBezTo>
                    <a:cubicBezTo>
                      <a:pt x="54" y="87"/>
                      <a:pt x="49" y="87"/>
                      <a:pt x="43" y="87"/>
                    </a:cubicBezTo>
                    <a:cubicBezTo>
                      <a:pt x="42" y="87"/>
                      <a:pt x="41" y="87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38" y="87"/>
                      <a:pt x="37" y="87"/>
                      <a:pt x="36" y="88"/>
                    </a:cubicBezTo>
                    <a:cubicBezTo>
                      <a:pt x="35" y="88"/>
                      <a:pt x="34" y="88"/>
                      <a:pt x="33" y="88"/>
                    </a:cubicBezTo>
                    <a:cubicBezTo>
                      <a:pt x="33" y="88"/>
                      <a:pt x="32" y="88"/>
                      <a:pt x="32" y="88"/>
                    </a:cubicBezTo>
                    <a:cubicBezTo>
                      <a:pt x="32" y="88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0" y="88"/>
                      <a:pt x="29" y="89"/>
                      <a:pt x="28" y="90"/>
                    </a:cubicBezTo>
                    <a:cubicBezTo>
                      <a:pt x="28" y="90"/>
                      <a:pt x="27" y="91"/>
                      <a:pt x="27" y="91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26" y="92"/>
                      <a:pt x="26" y="93"/>
                      <a:pt x="26" y="93"/>
                    </a:cubicBezTo>
                    <a:cubicBezTo>
                      <a:pt x="25" y="95"/>
                      <a:pt x="25" y="96"/>
                      <a:pt x="24" y="98"/>
                    </a:cubicBezTo>
                    <a:cubicBezTo>
                      <a:pt x="24" y="99"/>
                      <a:pt x="23" y="99"/>
                      <a:pt x="23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3" y="101"/>
                      <a:pt x="23" y="102"/>
                      <a:pt x="23" y="102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2" y="102"/>
                      <a:pt x="21" y="102"/>
                      <a:pt x="21" y="102"/>
                    </a:cubicBezTo>
                    <a:cubicBezTo>
                      <a:pt x="21" y="102"/>
                      <a:pt x="21" y="102"/>
                      <a:pt x="21" y="103"/>
                    </a:cubicBezTo>
                    <a:cubicBezTo>
                      <a:pt x="21" y="103"/>
                      <a:pt x="21" y="103"/>
                      <a:pt x="21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4"/>
                      <a:pt x="22" y="105"/>
                      <a:pt x="22" y="105"/>
                    </a:cubicBezTo>
                    <a:cubicBezTo>
                      <a:pt x="23" y="106"/>
                      <a:pt x="23" y="107"/>
                      <a:pt x="24" y="107"/>
                    </a:cubicBezTo>
                    <a:cubicBezTo>
                      <a:pt x="26" y="107"/>
                      <a:pt x="27" y="107"/>
                      <a:pt x="29" y="107"/>
                    </a:cubicBezTo>
                    <a:cubicBezTo>
                      <a:pt x="31" y="107"/>
                      <a:pt x="34" y="107"/>
                      <a:pt x="37" y="107"/>
                    </a:cubicBezTo>
                    <a:cubicBezTo>
                      <a:pt x="40" y="107"/>
                      <a:pt x="43" y="107"/>
                      <a:pt x="46" y="107"/>
                    </a:cubicBezTo>
                    <a:cubicBezTo>
                      <a:pt x="48" y="107"/>
                      <a:pt x="49" y="107"/>
                      <a:pt x="51" y="107"/>
                    </a:cubicBezTo>
                    <a:cubicBezTo>
                      <a:pt x="52" y="107"/>
                      <a:pt x="54" y="107"/>
                      <a:pt x="56" y="108"/>
                    </a:cubicBezTo>
                    <a:cubicBezTo>
                      <a:pt x="59" y="108"/>
                      <a:pt x="62" y="107"/>
                      <a:pt x="66" y="107"/>
                    </a:cubicBezTo>
                    <a:cubicBezTo>
                      <a:pt x="68" y="107"/>
                      <a:pt x="72" y="107"/>
                      <a:pt x="75" y="108"/>
                    </a:cubicBezTo>
                    <a:cubicBezTo>
                      <a:pt x="76" y="108"/>
                      <a:pt x="78" y="109"/>
                      <a:pt x="79" y="107"/>
                    </a:cubicBezTo>
                    <a:cubicBezTo>
                      <a:pt x="79" y="107"/>
                      <a:pt x="79" y="107"/>
                      <a:pt x="80" y="107"/>
                    </a:cubicBezTo>
                    <a:cubicBezTo>
                      <a:pt x="81" y="108"/>
                      <a:pt x="83" y="108"/>
                      <a:pt x="84" y="107"/>
                    </a:cubicBezTo>
                    <a:cubicBezTo>
                      <a:pt x="86" y="105"/>
                      <a:pt x="88" y="102"/>
                      <a:pt x="89" y="100"/>
                    </a:cubicBezTo>
                    <a:cubicBezTo>
                      <a:pt x="90" y="100"/>
                      <a:pt x="90" y="99"/>
                      <a:pt x="90" y="98"/>
                    </a:cubicBezTo>
                    <a:cubicBezTo>
                      <a:pt x="90" y="97"/>
                      <a:pt x="91" y="96"/>
                      <a:pt x="91" y="96"/>
                    </a:cubicBezTo>
                    <a:cubicBezTo>
                      <a:pt x="92" y="95"/>
                      <a:pt x="93" y="93"/>
                      <a:pt x="93" y="92"/>
                    </a:cubicBezTo>
                    <a:cubicBezTo>
                      <a:pt x="94" y="91"/>
                      <a:pt x="94" y="90"/>
                      <a:pt x="94" y="89"/>
                    </a:cubicBezTo>
                    <a:cubicBezTo>
                      <a:pt x="94" y="88"/>
                      <a:pt x="93" y="88"/>
                      <a:pt x="93" y="87"/>
                    </a:cubicBezTo>
                    <a:cubicBezTo>
                      <a:pt x="93" y="86"/>
                      <a:pt x="93" y="86"/>
                      <a:pt x="92" y="86"/>
                    </a:cubicBezTo>
                    <a:cubicBezTo>
                      <a:pt x="87" y="86"/>
                      <a:pt x="81" y="87"/>
                      <a:pt x="76" y="87"/>
                    </a:cubicBezTo>
                    <a:cubicBezTo>
                      <a:pt x="75" y="87"/>
                      <a:pt x="73" y="87"/>
                      <a:pt x="72" y="87"/>
                    </a:cubicBezTo>
                    <a:cubicBezTo>
                      <a:pt x="74" y="85"/>
                      <a:pt x="74" y="81"/>
                      <a:pt x="75" y="80"/>
                    </a:cubicBezTo>
                    <a:cubicBezTo>
                      <a:pt x="75" y="78"/>
                      <a:pt x="76" y="76"/>
                      <a:pt x="77" y="75"/>
                    </a:cubicBezTo>
                    <a:cubicBezTo>
                      <a:pt x="77" y="74"/>
                      <a:pt x="77" y="74"/>
                      <a:pt x="78" y="73"/>
                    </a:cubicBezTo>
                    <a:cubicBezTo>
                      <a:pt x="78" y="73"/>
                      <a:pt x="78" y="74"/>
                      <a:pt x="78" y="74"/>
                    </a:cubicBezTo>
                    <a:cubicBezTo>
                      <a:pt x="79" y="75"/>
                      <a:pt x="79" y="76"/>
                      <a:pt x="80" y="76"/>
                    </a:cubicBezTo>
                    <a:cubicBezTo>
                      <a:pt x="81" y="77"/>
                      <a:pt x="82" y="77"/>
                      <a:pt x="82" y="77"/>
                    </a:cubicBezTo>
                    <a:cubicBezTo>
                      <a:pt x="84" y="77"/>
                      <a:pt x="86" y="78"/>
                      <a:pt x="88" y="78"/>
                    </a:cubicBezTo>
                    <a:cubicBezTo>
                      <a:pt x="89" y="78"/>
                      <a:pt x="92" y="77"/>
                      <a:pt x="93" y="78"/>
                    </a:cubicBezTo>
                    <a:cubicBezTo>
                      <a:pt x="94" y="78"/>
                      <a:pt x="94" y="79"/>
                      <a:pt x="95" y="80"/>
                    </a:cubicBezTo>
                    <a:cubicBezTo>
                      <a:pt x="95" y="80"/>
                      <a:pt x="96" y="81"/>
                      <a:pt x="97" y="81"/>
                    </a:cubicBezTo>
                    <a:cubicBezTo>
                      <a:pt x="97" y="81"/>
                      <a:pt x="98" y="81"/>
                      <a:pt x="99" y="81"/>
                    </a:cubicBezTo>
                    <a:cubicBezTo>
                      <a:pt x="99" y="81"/>
                      <a:pt x="101" y="80"/>
                      <a:pt x="101" y="81"/>
                    </a:cubicBezTo>
                    <a:cubicBezTo>
                      <a:pt x="102" y="81"/>
                      <a:pt x="102" y="82"/>
                      <a:pt x="102" y="83"/>
                    </a:cubicBezTo>
                    <a:cubicBezTo>
                      <a:pt x="103" y="83"/>
                      <a:pt x="104" y="83"/>
                      <a:pt x="104" y="84"/>
                    </a:cubicBezTo>
                    <a:cubicBezTo>
                      <a:pt x="105" y="85"/>
                      <a:pt x="105" y="86"/>
                      <a:pt x="105" y="87"/>
                    </a:cubicBezTo>
                    <a:cubicBezTo>
                      <a:pt x="104" y="87"/>
                      <a:pt x="104" y="87"/>
                      <a:pt x="103" y="87"/>
                    </a:cubicBezTo>
                    <a:cubicBezTo>
                      <a:pt x="103" y="87"/>
                      <a:pt x="102" y="87"/>
                      <a:pt x="101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0" y="87"/>
                      <a:pt x="99" y="88"/>
                      <a:pt x="98" y="88"/>
                    </a:cubicBezTo>
                    <a:cubicBezTo>
                      <a:pt x="97" y="89"/>
                      <a:pt x="94" y="91"/>
                      <a:pt x="95" y="92"/>
                    </a:cubicBezTo>
                    <a:cubicBezTo>
                      <a:pt x="95" y="92"/>
                      <a:pt x="95" y="92"/>
                      <a:pt x="95" y="92"/>
                    </a:cubicBezTo>
                    <a:cubicBezTo>
                      <a:pt x="95" y="92"/>
                      <a:pt x="95" y="93"/>
                      <a:pt x="95" y="93"/>
                    </a:cubicBezTo>
                    <a:cubicBezTo>
                      <a:pt x="95" y="93"/>
                      <a:pt x="95" y="93"/>
                      <a:pt x="94" y="93"/>
                    </a:cubicBezTo>
                    <a:cubicBezTo>
                      <a:pt x="94" y="93"/>
                      <a:pt x="94" y="93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6"/>
                      <a:pt x="92" y="98"/>
                      <a:pt x="91" y="100"/>
                    </a:cubicBezTo>
                    <a:cubicBezTo>
                      <a:pt x="91" y="101"/>
                      <a:pt x="90" y="103"/>
                      <a:pt x="91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0" y="106"/>
                      <a:pt x="90" y="107"/>
                      <a:pt x="91" y="107"/>
                    </a:cubicBezTo>
                    <a:cubicBezTo>
                      <a:pt x="92" y="107"/>
                      <a:pt x="93" y="107"/>
                      <a:pt x="94" y="107"/>
                    </a:cubicBezTo>
                    <a:cubicBezTo>
                      <a:pt x="94" y="107"/>
                      <a:pt x="95" y="107"/>
                      <a:pt x="95" y="106"/>
                    </a:cubicBezTo>
                    <a:cubicBezTo>
                      <a:pt x="97" y="106"/>
                      <a:pt x="99" y="105"/>
                      <a:pt x="101" y="104"/>
                    </a:cubicBezTo>
                    <a:cubicBezTo>
                      <a:pt x="102" y="103"/>
                      <a:pt x="102" y="102"/>
                      <a:pt x="103" y="101"/>
                    </a:cubicBezTo>
                    <a:cubicBezTo>
                      <a:pt x="103" y="101"/>
                      <a:pt x="103" y="101"/>
                      <a:pt x="103" y="101"/>
                    </a:cubicBezTo>
                    <a:cubicBezTo>
                      <a:pt x="103" y="102"/>
                      <a:pt x="104" y="101"/>
                      <a:pt x="104" y="101"/>
                    </a:cubicBezTo>
                    <a:cubicBezTo>
                      <a:pt x="104" y="100"/>
                      <a:pt x="104" y="99"/>
                      <a:pt x="104" y="99"/>
                    </a:cubicBezTo>
                    <a:cubicBezTo>
                      <a:pt x="104" y="98"/>
                      <a:pt x="105" y="97"/>
                      <a:pt x="105" y="97"/>
                    </a:cubicBezTo>
                    <a:cubicBezTo>
                      <a:pt x="105" y="97"/>
                      <a:pt x="106" y="97"/>
                      <a:pt x="106" y="96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7" y="94"/>
                      <a:pt x="107" y="93"/>
                      <a:pt x="107" y="92"/>
                    </a:cubicBezTo>
                    <a:cubicBezTo>
                      <a:pt x="107" y="91"/>
                      <a:pt x="106" y="90"/>
                      <a:pt x="105" y="89"/>
                    </a:cubicBezTo>
                    <a:cubicBezTo>
                      <a:pt x="105" y="89"/>
                      <a:pt x="105" y="89"/>
                      <a:pt x="105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6" y="85"/>
                      <a:pt x="106" y="83"/>
                      <a:pt x="104" y="82"/>
                    </a:cubicBezTo>
                    <a:cubicBezTo>
                      <a:pt x="103" y="82"/>
                      <a:pt x="103" y="80"/>
                      <a:pt x="103" y="80"/>
                    </a:cubicBezTo>
                    <a:cubicBezTo>
                      <a:pt x="102" y="79"/>
                      <a:pt x="102" y="79"/>
                      <a:pt x="101" y="79"/>
                    </a:cubicBezTo>
                    <a:cubicBezTo>
                      <a:pt x="99" y="79"/>
                      <a:pt x="97" y="80"/>
                      <a:pt x="96" y="78"/>
                    </a:cubicBezTo>
                    <a:cubicBezTo>
                      <a:pt x="95" y="77"/>
                      <a:pt x="94" y="76"/>
                      <a:pt x="93" y="76"/>
                    </a:cubicBezTo>
                    <a:cubicBezTo>
                      <a:pt x="91" y="76"/>
                      <a:pt x="89" y="76"/>
                      <a:pt x="87" y="76"/>
                    </a:cubicBezTo>
                    <a:cubicBezTo>
                      <a:pt x="86" y="76"/>
                      <a:pt x="84" y="75"/>
                      <a:pt x="82" y="75"/>
                    </a:cubicBezTo>
                    <a:cubicBezTo>
                      <a:pt x="81" y="75"/>
                      <a:pt x="80" y="73"/>
                      <a:pt x="80" y="72"/>
                    </a:cubicBezTo>
                    <a:cubicBezTo>
                      <a:pt x="79" y="72"/>
                      <a:pt x="79" y="71"/>
                      <a:pt x="79" y="70"/>
                    </a:cubicBezTo>
                    <a:cubicBezTo>
                      <a:pt x="79" y="70"/>
                      <a:pt x="79" y="69"/>
                      <a:pt x="78" y="69"/>
                    </a:cubicBezTo>
                    <a:cubicBezTo>
                      <a:pt x="78" y="69"/>
                      <a:pt x="78" y="68"/>
                      <a:pt x="78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8"/>
                      <a:pt x="78" y="67"/>
                      <a:pt x="78" y="67"/>
                    </a:cubicBezTo>
                    <a:cubicBezTo>
                      <a:pt x="78" y="67"/>
                      <a:pt x="78" y="66"/>
                      <a:pt x="78" y="66"/>
                    </a:cubicBezTo>
                    <a:cubicBezTo>
                      <a:pt x="78" y="66"/>
                      <a:pt x="78" y="65"/>
                      <a:pt x="77" y="65"/>
                    </a:cubicBezTo>
                    <a:cubicBezTo>
                      <a:pt x="78" y="65"/>
                      <a:pt x="78" y="64"/>
                      <a:pt x="78" y="63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80" y="63"/>
                      <a:pt x="82" y="63"/>
                      <a:pt x="84" y="63"/>
                    </a:cubicBezTo>
                    <a:cubicBezTo>
                      <a:pt x="84" y="63"/>
                      <a:pt x="84" y="64"/>
                      <a:pt x="84" y="64"/>
                    </a:cubicBezTo>
                    <a:cubicBezTo>
                      <a:pt x="88" y="64"/>
                      <a:pt x="91" y="63"/>
                      <a:pt x="94" y="62"/>
                    </a:cubicBezTo>
                    <a:cubicBezTo>
                      <a:pt x="97" y="62"/>
                      <a:pt x="100" y="61"/>
                      <a:pt x="102" y="61"/>
                    </a:cubicBezTo>
                    <a:cubicBezTo>
                      <a:pt x="103" y="61"/>
                      <a:pt x="103" y="61"/>
                      <a:pt x="103" y="61"/>
                    </a:cubicBezTo>
                    <a:cubicBezTo>
                      <a:pt x="103" y="61"/>
                      <a:pt x="103" y="61"/>
                      <a:pt x="104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5" y="62"/>
                      <a:pt x="106" y="61"/>
                      <a:pt x="106" y="60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59"/>
                      <a:pt x="107" y="59"/>
                      <a:pt x="107" y="59"/>
                    </a:cubicBezTo>
                    <a:close/>
                    <a:moveTo>
                      <a:pt x="19" y="14"/>
                    </a:moveTo>
                    <a:cubicBezTo>
                      <a:pt x="20" y="13"/>
                      <a:pt x="21" y="12"/>
                      <a:pt x="22" y="11"/>
                    </a:cubicBezTo>
                    <a:cubicBezTo>
                      <a:pt x="22" y="12"/>
                      <a:pt x="21" y="13"/>
                      <a:pt x="20" y="13"/>
                    </a:cubicBezTo>
                    <a:cubicBezTo>
                      <a:pt x="20" y="13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lose/>
                    <a:moveTo>
                      <a:pt x="32" y="74"/>
                    </a:move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4"/>
                      <a:pt x="32" y="75"/>
                      <a:pt x="32" y="76"/>
                    </a:cubicBezTo>
                    <a:cubicBezTo>
                      <a:pt x="31" y="75"/>
                      <a:pt x="31" y="74"/>
                      <a:pt x="31" y="74"/>
                    </a:cubicBezTo>
                    <a:cubicBezTo>
                      <a:pt x="31" y="74"/>
                      <a:pt x="32" y="74"/>
                      <a:pt x="32" y="74"/>
                    </a:cubicBezTo>
                    <a:close/>
                    <a:moveTo>
                      <a:pt x="30" y="57"/>
                    </a:moveTo>
                    <a:cubicBezTo>
                      <a:pt x="30" y="57"/>
                      <a:pt x="30" y="58"/>
                      <a:pt x="30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9"/>
                      <a:pt x="31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8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1" y="23"/>
                    </a:cubicBezTo>
                    <a:cubicBezTo>
                      <a:pt x="22" y="23"/>
                      <a:pt x="22" y="22"/>
                      <a:pt x="22" y="22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1" y="80"/>
                    </a:move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lose/>
                    <a:moveTo>
                      <a:pt x="31" y="79"/>
                    </a:moveTo>
                    <a:cubicBezTo>
                      <a:pt x="31" y="79"/>
                      <a:pt x="31" y="79"/>
                      <a:pt x="31" y="79"/>
                    </a:cubicBezTo>
                    <a:cubicBezTo>
                      <a:pt x="30" y="80"/>
                      <a:pt x="28" y="80"/>
                      <a:pt x="27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77"/>
                      <a:pt x="26" y="74"/>
                      <a:pt x="26" y="72"/>
                    </a:cubicBezTo>
                    <a:cubicBezTo>
                      <a:pt x="26" y="71"/>
                      <a:pt x="26" y="70"/>
                      <a:pt x="25" y="70"/>
                    </a:cubicBezTo>
                    <a:cubicBezTo>
                      <a:pt x="24" y="69"/>
                      <a:pt x="23" y="70"/>
                      <a:pt x="22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1" y="70"/>
                      <a:pt x="21" y="70"/>
                      <a:pt x="21" y="71"/>
                    </a:cubicBezTo>
                    <a:cubicBezTo>
                      <a:pt x="21" y="72"/>
                      <a:pt x="21" y="74"/>
                      <a:pt x="21" y="75"/>
                    </a:cubicBezTo>
                    <a:cubicBezTo>
                      <a:pt x="21" y="77"/>
                      <a:pt x="20" y="78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3" y="78"/>
                      <a:pt x="23" y="77"/>
                      <a:pt x="23" y="76"/>
                    </a:cubicBezTo>
                    <a:cubicBezTo>
                      <a:pt x="23" y="74"/>
                      <a:pt x="22" y="72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1"/>
                      <a:pt x="23" y="71"/>
                      <a:pt x="24" y="71"/>
                    </a:cubicBezTo>
                    <a:cubicBezTo>
                      <a:pt x="24" y="71"/>
                      <a:pt x="24" y="72"/>
                      <a:pt x="24" y="72"/>
                    </a:cubicBezTo>
                    <a:cubicBezTo>
                      <a:pt x="24" y="72"/>
                      <a:pt x="24" y="73"/>
                      <a:pt x="24" y="73"/>
                    </a:cubicBezTo>
                    <a:cubicBezTo>
                      <a:pt x="24" y="73"/>
                      <a:pt x="24" y="74"/>
                      <a:pt x="24" y="73"/>
                    </a:cubicBezTo>
                    <a:cubicBezTo>
                      <a:pt x="24" y="74"/>
                      <a:pt x="24" y="74"/>
                      <a:pt x="24" y="75"/>
                    </a:cubicBezTo>
                    <a:cubicBezTo>
                      <a:pt x="24" y="77"/>
                      <a:pt x="24" y="78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2" y="80"/>
                      <a:pt x="20" y="80"/>
                      <a:pt x="18" y="80"/>
                    </a:cubicBezTo>
                    <a:cubicBezTo>
                      <a:pt x="16" y="80"/>
                      <a:pt x="14" y="80"/>
                      <a:pt x="13" y="80"/>
                    </a:cubicBezTo>
                    <a:cubicBezTo>
                      <a:pt x="13" y="79"/>
                      <a:pt x="13" y="78"/>
                      <a:pt x="13" y="78"/>
                    </a:cubicBezTo>
                    <a:cubicBezTo>
                      <a:pt x="11" y="76"/>
                      <a:pt x="13" y="68"/>
                      <a:pt x="10" y="67"/>
                    </a:cubicBezTo>
                    <a:cubicBezTo>
                      <a:pt x="11" y="67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8" y="66"/>
                    </a:cubicBezTo>
                    <a:cubicBezTo>
                      <a:pt x="7" y="66"/>
                      <a:pt x="7" y="67"/>
                      <a:pt x="7" y="68"/>
                    </a:cubicBezTo>
                    <a:cubicBezTo>
                      <a:pt x="9" y="69"/>
                      <a:pt x="8" y="72"/>
                      <a:pt x="8" y="75"/>
                    </a:cubicBezTo>
                    <a:cubicBezTo>
                      <a:pt x="8" y="76"/>
                      <a:pt x="8" y="78"/>
                      <a:pt x="9" y="80"/>
                    </a:cubicBezTo>
                    <a:cubicBezTo>
                      <a:pt x="7" y="79"/>
                      <a:pt x="6" y="79"/>
                      <a:pt x="5" y="79"/>
                    </a:cubicBezTo>
                    <a:cubicBezTo>
                      <a:pt x="5" y="79"/>
                      <a:pt x="4" y="78"/>
                      <a:pt x="4" y="78"/>
                    </a:cubicBezTo>
                    <a:cubicBezTo>
                      <a:pt x="4" y="77"/>
                      <a:pt x="4" y="75"/>
                      <a:pt x="4" y="74"/>
                    </a:cubicBezTo>
                    <a:cubicBezTo>
                      <a:pt x="3" y="72"/>
                      <a:pt x="3" y="69"/>
                      <a:pt x="3" y="67"/>
                    </a:cubicBezTo>
                    <a:cubicBezTo>
                      <a:pt x="2" y="65"/>
                      <a:pt x="2" y="63"/>
                      <a:pt x="2" y="60"/>
                    </a:cubicBezTo>
                    <a:cubicBezTo>
                      <a:pt x="2" y="60"/>
                      <a:pt x="3" y="60"/>
                      <a:pt x="3" y="61"/>
                    </a:cubicBezTo>
                    <a:cubicBezTo>
                      <a:pt x="5" y="61"/>
                      <a:pt x="7" y="61"/>
                      <a:pt x="9" y="60"/>
                    </a:cubicBezTo>
                    <a:cubicBezTo>
                      <a:pt x="9" y="60"/>
                      <a:pt x="9" y="60"/>
                      <a:pt x="9" y="59"/>
                    </a:cubicBezTo>
                    <a:cubicBezTo>
                      <a:pt x="10" y="59"/>
                      <a:pt x="11" y="59"/>
                      <a:pt x="11" y="59"/>
                    </a:cubicBezTo>
                    <a:cubicBezTo>
                      <a:pt x="11" y="59"/>
                      <a:pt x="11" y="58"/>
                      <a:pt x="11" y="58"/>
                    </a:cubicBezTo>
                    <a:cubicBezTo>
                      <a:pt x="10" y="58"/>
                      <a:pt x="9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7"/>
                      <a:pt x="8" y="57"/>
                    </a:cubicBezTo>
                    <a:cubicBezTo>
                      <a:pt x="8" y="57"/>
                      <a:pt x="8" y="56"/>
                      <a:pt x="8" y="56"/>
                    </a:cubicBezTo>
                    <a:cubicBezTo>
                      <a:pt x="9" y="56"/>
                      <a:pt x="9" y="56"/>
                      <a:pt x="10" y="56"/>
                    </a:cubicBezTo>
                    <a:cubicBezTo>
                      <a:pt x="11" y="56"/>
                      <a:pt x="11" y="54"/>
                      <a:pt x="10" y="54"/>
                    </a:cubicBezTo>
                    <a:cubicBezTo>
                      <a:pt x="9" y="54"/>
                      <a:pt x="9" y="54"/>
                      <a:pt x="8" y="54"/>
                    </a:cubicBezTo>
                    <a:cubicBezTo>
                      <a:pt x="8" y="54"/>
                      <a:pt x="7" y="53"/>
                      <a:pt x="7" y="53"/>
                    </a:cubicBezTo>
                    <a:cubicBezTo>
                      <a:pt x="7" y="53"/>
                      <a:pt x="7" y="53"/>
                      <a:pt x="6" y="54"/>
                    </a:cubicBezTo>
                    <a:cubicBezTo>
                      <a:pt x="6" y="54"/>
                      <a:pt x="6" y="55"/>
                      <a:pt x="7" y="55"/>
                    </a:cubicBezTo>
                    <a:cubicBezTo>
                      <a:pt x="6" y="55"/>
                      <a:pt x="6" y="56"/>
                      <a:pt x="6" y="56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5" y="58"/>
                      <a:pt x="5" y="58"/>
                    </a:cubicBezTo>
                    <a:cubicBezTo>
                      <a:pt x="4" y="58"/>
                      <a:pt x="3" y="58"/>
                      <a:pt x="3" y="58"/>
                    </a:cubicBezTo>
                    <a:cubicBezTo>
                      <a:pt x="3" y="58"/>
                      <a:pt x="2" y="58"/>
                      <a:pt x="2" y="59"/>
                    </a:cubicBezTo>
                    <a:cubicBezTo>
                      <a:pt x="2" y="56"/>
                      <a:pt x="2" y="54"/>
                      <a:pt x="2" y="51"/>
                    </a:cubicBezTo>
                    <a:cubicBezTo>
                      <a:pt x="2" y="47"/>
                      <a:pt x="3" y="42"/>
                      <a:pt x="2" y="37"/>
                    </a:cubicBezTo>
                    <a:cubicBezTo>
                      <a:pt x="2" y="36"/>
                      <a:pt x="2" y="35"/>
                      <a:pt x="2" y="34"/>
                    </a:cubicBezTo>
                    <a:cubicBezTo>
                      <a:pt x="2" y="33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2"/>
                      <a:pt x="3" y="33"/>
                      <a:pt x="3" y="34"/>
                    </a:cubicBezTo>
                    <a:cubicBezTo>
                      <a:pt x="4" y="35"/>
                      <a:pt x="4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9"/>
                      <a:pt x="5" y="42"/>
                      <a:pt x="6" y="43"/>
                    </a:cubicBezTo>
                    <a:cubicBezTo>
                      <a:pt x="6" y="43"/>
                      <a:pt x="6" y="43"/>
                      <a:pt x="7" y="43"/>
                    </a:cubicBezTo>
                    <a:cubicBezTo>
                      <a:pt x="8" y="44"/>
                      <a:pt x="9" y="43"/>
                      <a:pt x="10" y="43"/>
                    </a:cubicBezTo>
                    <a:cubicBezTo>
                      <a:pt x="12" y="42"/>
                      <a:pt x="13" y="42"/>
                      <a:pt x="15" y="42"/>
                    </a:cubicBezTo>
                    <a:cubicBezTo>
                      <a:pt x="16" y="42"/>
                      <a:pt x="18" y="42"/>
                      <a:pt x="20" y="42"/>
                    </a:cubicBezTo>
                    <a:cubicBezTo>
                      <a:pt x="21" y="42"/>
                      <a:pt x="23" y="43"/>
                      <a:pt x="25" y="42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0"/>
                      <a:pt x="24" y="40"/>
                      <a:pt x="24" y="40"/>
                    </a:cubicBezTo>
                    <a:cubicBezTo>
                      <a:pt x="24" y="40"/>
                      <a:pt x="24" y="39"/>
                      <a:pt x="24" y="39"/>
                    </a:cubicBezTo>
                    <a:cubicBezTo>
                      <a:pt x="23" y="38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5"/>
                    </a:cubicBezTo>
                    <a:cubicBezTo>
                      <a:pt x="23" y="34"/>
                      <a:pt x="22" y="33"/>
                      <a:pt x="23" y="32"/>
                    </a:cubicBezTo>
                    <a:cubicBezTo>
                      <a:pt x="23" y="31"/>
                      <a:pt x="23" y="30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9"/>
                      <a:pt x="20" y="29"/>
                    </a:cubicBezTo>
                    <a:cubicBezTo>
                      <a:pt x="17" y="29"/>
                      <a:pt x="14" y="29"/>
                      <a:pt x="11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6" y="29"/>
                      <a:pt x="5" y="30"/>
                      <a:pt x="4" y="29"/>
                    </a:cubicBezTo>
                    <a:cubicBezTo>
                      <a:pt x="4" y="29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3" y="28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5" y="25"/>
                    </a:cubicBezTo>
                    <a:cubicBezTo>
                      <a:pt x="8" y="26"/>
                      <a:pt x="11" y="26"/>
                      <a:pt x="14" y="26"/>
                    </a:cubicBezTo>
                    <a:cubicBezTo>
                      <a:pt x="17" y="26"/>
                      <a:pt x="21" y="27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6" y="25"/>
                      <a:pt x="26" y="25"/>
                    </a:cubicBezTo>
                    <a:cubicBezTo>
                      <a:pt x="26" y="26"/>
                      <a:pt x="26" y="26"/>
                      <a:pt x="27" y="26"/>
                    </a:cubicBezTo>
                    <a:cubicBezTo>
                      <a:pt x="27" y="26"/>
                      <a:pt x="27" y="27"/>
                      <a:pt x="27" y="27"/>
                    </a:cubicBezTo>
                    <a:cubicBezTo>
                      <a:pt x="27" y="28"/>
                      <a:pt x="27" y="29"/>
                      <a:pt x="27" y="30"/>
                    </a:cubicBezTo>
                    <a:cubicBezTo>
                      <a:pt x="26" y="30"/>
                      <a:pt x="26" y="31"/>
                      <a:pt x="26" y="33"/>
                    </a:cubicBezTo>
                    <a:cubicBezTo>
                      <a:pt x="26" y="33"/>
                      <a:pt x="26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5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7"/>
                      <a:pt x="27" y="38"/>
                      <a:pt x="27" y="38"/>
                    </a:cubicBezTo>
                    <a:cubicBezTo>
                      <a:pt x="27" y="43"/>
                      <a:pt x="27" y="49"/>
                      <a:pt x="27" y="54"/>
                    </a:cubicBezTo>
                    <a:cubicBezTo>
                      <a:pt x="28" y="55"/>
                      <a:pt x="28" y="56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62"/>
                      <a:pt x="29" y="65"/>
                      <a:pt x="29" y="69"/>
                    </a:cubicBezTo>
                    <a:cubicBezTo>
                      <a:pt x="29" y="71"/>
                      <a:pt x="29" y="73"/>
                      <a:pt x="29" y="76"/>
                    </a:cubicBezTo>
                    <a:cubicBezTo>
                      <a:pt x="29" y="77"/>
                      <a:pt x="30" y="78"/>
                      <a:pt x="31" y="79"/>
                    </a:cubicBezTo>
                    <a:cubicBezTo>
                      <a:pt x="32" y="79"/>
                      <a:pt x="32" y="78"/>
                      <a:pt x="32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2" y="78"/>
                      <a:pt x="32" y="78"/>
                      <a:pt x="32" y="79"/>
                    </a:cubicBezTo>
                    <a:cubicBezTo>
                      <a:pt x="32" y="79"/>
                      <a:pt x="32" y="79"/>
                      <a:pt x="31" y="79"/>
                    </a:cubicBezTo>
                    <a:close/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1" y="36"/>
                      <a:pt x="21" y="36"/>
                    </a:cubicBezTo>
                    <a:cubicBezTo>
                      <a:pt x="20" y="35"/>
                      <a:pt x="19" y="36"/>
                      <a:pt x="18" y="36"/>
                    </a:cubicBezTo>
                    <a:cubicBezTo>
                      <a:pt x="16" y="36"/>
                      <a:pt x="15" y="36"/>
                      <a:pt x="13" y="36"/>
                    </a:cubicBezTo>
                    <a:cubicBezTo>
                      <a:pt x="11" y="35"/>
                      <a:pt x="9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4"/>
                      <a:pt x="6" y="33"/>
                      <a:pt x="6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32"/>
                      <a:pt x="11" y="33"/>
                      <a:pt x="12" y="32"/>
                    </a:cubicBezTo>
                    <a:cubicBezTo>
                      <a:pt x="12" y="32"/>
                      <a:pt x="12" y="32"/>
                      <a:pt x="12" y="31"/>
                    </a:cubicBezTo>
                    <a:cubicBezTo>
                      <a:pt x="13" y="31"/>
                      <a:pt x="13" y="31"/>
                      <a:pt x="14" y="31"/>
                    </a:cubicBezTo>
                    <a:cubicBezTo>
                      <a:pt x="16" y="31"/>
                      <a:pt x="19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1"/>
                      <a:pt x="21" y="31"/>
                      <a:pt x="21" y="32"/>
                    </a:cubicBezTo>
                    <a:cubicBezTo>
                      <a:pt x="21" y="33"/>
                      <a:pt x="21" y="35"/>
                      <a:pt x="22" y="36"/>
                    </a:cubicBezTo>
                    <a:close/>
                    <a:moveTo>
                      <a:pt x="22" y="40"/>
                    </a:moveTo>
                    <a:cubicBezTo>
                      <a:pt x="21" y="40"/>
                      <a:pt x="21" y="40"/>
                      <a:pt x="20" y="40"/>
                    </a:cubicBezTo>
                    <a:cubicBezTo>
                      <a:pt x="19" y="40"/>
                      <a:pt x="17" y="40"/>
                      <a:pt x="15" y="40"/>
                    </a:cubicBezTo>
                    <a:cubicBezTo>
                      <a:pt x="13" y="40"/>
                      <a:pt x="12" y="40"/>
                      <a:pt x="10" y="40"/>
                    </a:cubicBezTo>
                    <a:cubicBezTo>
                      <a:pt x="10" y="41"/>
                      <a:pt x="9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0"/>
                      <a:pt x="8" y="40"/>
                      <a:pt x="8" y="39"/>
                    </a:cubicBezTo>
                    <a:cubicBezTo>
                      <a:pt x="8" y="39"/>
                      <a:pt x="8" y="38"/>
                      <a:pt x="8" y="38"/>
                    </a:cubicBezTo>
                    <a:cubicBezTo>
                      <a:pt x="9" y="38"/>
                      <a:pt x="11" y="38"/>
                      <a:pt x="13" y="38"/>
                    </a:cubicBezTo>
                    <a:cubicBezTo>
                      <a:pt x="15" y="38"/>
                      <a:pt x="17" y="38"/>
                      <a:pt x="18" y="38"/>
                    </a:cubicBezTo>
                    <a:cubicBezTo>
                      <a:pt x="18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1" y="38"/>
                    </a:cubicBezTo>
                    <a:cubicBezTo>
                      <a:pt x="21" y="38"/>
                      <a:pt x="21" y="39"/>
                      <a:pt x="22" y="40"/>
                    </a:cubicBezTo>
                    <a:close/>
                    <a:moveTo>
                      <a:pt x="60" y="81"/>
                    </a:moveTo>
                    <a:cubicBezTo>
                      <a:pt x="59" y="82"/>
                      <a:pt x="58" y="81"/>
                      <a:pt x="57" y="82"/>
                    </a:cubicBezTo>
                    <a:cubicBezTo>
                      <a:pt x="57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6" y="81"/>
                    </a:cubicBezTo>
                    <a:cubicBezTo>
                      <a:pt x="56" y="81"/>
                      <a:pt x="56" y="81"/>
                      <a:pt x="57" y="81"/>
                    </a:cubicBezTo>
                    <a:cubicBezTo>
                      <a:pt x="58" y="81"/>
                      <a:pt x="59" y="81"/>
                      <a:pt x="60" y="81"/>
                    </a:cubicBezTo>
                    <a:cubicBezTo>
                      <a:pt x="60" y="81"/>
                      <a:pt x="60" y="81"/>
                      <a:pt x="60" y="81"/>
                    </a:cubicBezTo>
                    <a:close/>
                    <a:moveTo>
                      <a:pt x="68" y="92"/>
                    </a:moveTo>
                    <a:cubicBezTo>
                      <a:pt x="68" y="92"/>
                      <a:pt x="68" y="91"/>
                      <a:pt x="68" y="91"/>
                    </a:cubicBezTo>
                    <a:cubicBezTo>
                      <a:pt x="69" y="91"/>
                      <a:pt x="70" y="91"/>
                      <a:pt x="71" y="91"/>
                    </a:cubicBezTo>
                    <a:cubicBezTo>
                      <a:pt x="71" y="91"/>
                      <a:pt x="70" y="92"/>
                      <a:pt x="70" y="92"/>
                    </a:cubicBezTo>
                    <a:cubicBezTo>
                      <a:pt x="69" y="92"/>
                      <a:pt x="69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lose/>
                    <a:moveTo>
                      <a:pt x="62" y="99"/>
                    </a:moveTo>
                    <a:cubicBezTo>
                      <a:pt x="63" y="99"/>
                      <a:pt x="63" y="99"/>
                      <a:pt x="64" y="99"/>
                    </a:cubicBezTo>
                    <a:cubicBezTo>
                      <a:pt x="64" y="99"/>
                      <a:pt x="64" y="100"/>
                      <a:pt x="64" y="100"/>
                    </a:cubicBezTo>
                    <a:cubicBezTo>
                      <a:pt x="64" y="100"/>
                      <a:pt x="64" y="101"/>
                      <a:pt x="64" y="100"/>
                    </a:cubicBezTo>
                    <a:cubicBezTo>
                      <a:pt x="65" y="100"/>
                      <a:pt x="65" y="100"/>
                      <a:pt x="65" y="99"/>
                    </a:cubicBezTo>
                    <a:cubicBezTo>
                      <a:pt x="66" y="99"/>
                      <a:pt x="67" y="99"/>
                      <a:pt x="67" y="99"/>
                    </a:cubicBezTo>
                    <a:cubicBezTo>
                      <a:pt x="67" y="99"/>
                      <a:pt x="67" y="100"/>
                      <a:pt x="67" y="100"/>
                    </a:cubicBezTo>
                    <a:cubicBezTo>
                      <a:pt x="67" y="101"/>
                      <a:pt x="67" y="102"/>
                      <a:pt x="68" y="101"/>
                    </a:cubicBezTo>
                    <a:cubicBezTo>
                      <a:pt x="69" y="101"/>
                      <a:pt x="69" y="101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99"/>
                      <a:pt x="69" y="99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70" y="100"/>
                      <a:pt x="70" y="100"/>
                      <a:pt x="70" y="101"/>
                    </a:cubicBezTo>
                    <a:cubicBezTo>
                      <a:pt x="70" y="101"/>
                      <a:pt x="71" y="101"/>
                      <a:pt x="71" y="101"/>
                    </a:cubicBezTo>
                    <a:cubicBezTo>
                      <a:pt x="71" y="101"/>
                      <a:pt x="71" y="102"/>
                      <a:pt x="71" y="102"/>
                    </a:cubicBezTo>
                    <a:cubicBezTo>
                      <a:pt x="71" y="102"/>
                      <a:pt x="71" y="102"/>
                      <a:pt x="72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1" y="102"/>
                      <a:pt x="70" y="102"/>
                      <a:pt x="69" y="102"/>
                    </a:cubicBezTo>
                    <a:cubicBezTo>
                      <a:pt x="65" y="102"/>
                      <a:pt x="62" y="102"/>
                      <a:pt x="59" y="102"/>
                    </a:cubicBezTo>
                    <a:cubicBezTo>
                      <a:pt x="59" y="101"/>
                      <a:pt x="59" y="101"/>
                      <a:pt x="60" y="101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60" y="100"/>
                      <a:pt x="61" y="100"/>
                      <a:pt x="61" y="100"/>
                    </a:cubicBezTo>
                    <a:cubicBezTo>
                      <a:pt x="61" y="101"/>
                      <a:pt x="61" y="101"/>
                      <a:pt x="61" y="100"/>
                    </a:cubicBezTo>
                    <a:cubicBezTo>
                      <a:pt x="62" y="100"/>
                      <a:pt x="62" y="100"/>
                      <a:pt x="62" y="99"/>
                    </a:cubicBezTo>
                    <a:close/>
                    <a:moveTo>
                      <a:pt x="62" y="92"/>
                    </a:move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3" y="92"/>
                      <a:pt x="63" y="92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2" y="92"/>
                      <a:pt x="62" y="92"/>
                      <a:pt x="62" y="92"/>
                    </a:cubicBezTo>
                    <a:close/>
                    <a:moveTo>
                      <a:pt x="68" y="95"/>
                    </a:moveTo>
                    <a:cubicBezTo>
                      <a:pt x="68" y="95"/>
                      <a:pt x="69" y="95"/>
                      <a:pt x="69" y="95"/>
                    </a:cubicBezTo>
                    <a:cubicBezTo>
                      <a:pt x="69" y="95"/>
                      <a:pt x="69" y="95"/>
                      <a:pt x="69" y="95"/>
                    </a:cubicBezTo>
                    <a:cubicBezTo>
                      <a:pt x="69" y="96"/>
                      <a:pt x="69" y="96"/>
                      <a:pt x="68" y="97"/>
                    </a:cubicBezTo>
                    <a:cubicBezTo>
                      <a:pt x="68" y="97"/>
                      <a:pt x="67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7" y="95"/>
                      <a:pt x="67" y="95"/>
                      <a:pt x="68" y="95"/>
                    </a:cubicBezTo>
                    <a:close/>
                    <a:moveTo>
                      <a:pt x="65" y="91"/>
                    </a:moveTo>
                    <a:cubicBezTo>
                      <a:pt x="66" y="91"/>
                      <a:pt x="66" y="91"/>
                      <a:pt x="67" y="91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6" y="92"/>
                      <a:pt x="65" y="92"/>
                      <a:pt x="65" y="92"/>
                    </a:cubicBezTo>
                    <a:cubicBezTo>
                      <a:pt x="65" y="92"/>
                      <a:pt x="65" y="92"/>
                      <a:pt x="65" y="91"/>
                    </a:cubicBezTo>
                    <a:close/>
                    <a:moveTo>
                      <a:pt x="64" y="94"/>
                    </a:moveTo>
                    <a:cubicBezTo>
                      <a:pt x="64" y="94"/>
                      <a:pt x="65" y="94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6"/>
                      <a:pt x="65" y="96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4" y="97"/>
                      <a:pt x="64" y="97"/>
                      <a:pt x="63" y="97"/>
                    </a:cubicBezTo>
                    <a:cubicBezTo>
                      <a:pt x="63" y="96"/>
                      <a:pt x="63" y="96"/>
                      <a:pt x="64" y="95"/>
                    </a:cubicBezTo>
                    <a:cubicBezTo>
                      <a:pt x="64" y="95"/>
                      <a:pt x="64" y="95"/>
                      <a:pt x="64" y="94"/>
                    </a:cubicBezTo>
                    <a:close/>
                    <a:moveTo>
                      <a:pt x="63" y="89"/>
                    </a:move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89"/>
                      <a:pt x="62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2" y="89"/>
                      <a:pt x="63" y="89"/>
                      <a:pt x="63" y="89"/>
                    </a:cubicBezTo>
                    <a:close/>
                    <a:moveTo>
                      <a:pt x="60" y="94"/>
                    </a:moveTo>
                    <a:cubicBezTo>
                      <a:pt x="61" y="94"/>
                      <a:pt x="61" y="94"/>
                      <a:pt x="62" y="94"/>
                    </a:cubicBezTo>
                    <a:cubicBezTo>
                      <a:pt x="61" y="95"/>
                      <a:pt x="61" y="96"/>
                      <a:pt x="60" y="97"/>
                    </a:cubicBezTo>
                    <a:cubicBezTo>
                      <a:pt x="60" y="97"/>
                      <a:pt x="60" y="97"/>
                      <a:pt x="59" y="97"/>
                    </a:cubicBezTo>
                    <a:cubicBezTo>
                      <a:pt x="59" y="96"/>
                      <a:pt x="60" y="96"/>
                      <a:pt x="60" y="96"/>
                    </a:cubicBezTo>
                    <a:cubicBezTo>
                      <a:pt x="60" y="95"/>
                      <a:pt x="60" y="95"/>
                      <a:pt x="60" y="94"/>
                    </a:cubicBezTo>
                    <a:close/>
                    <a:moveTo>
                      <a:pt x="58" y="89"/>
                    </a:moveTo>
                    <a:cubicBezTo>
                      <a:pt x="59" y="89"/>
                      <a:pt x="59" y="89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8" y="89"/>
                      <a:pt x="56" y="89"/>
                      <a:pt x="54" y="89"/>
                    </a:cubicBezTo>
                    <a:cubicBezTo>
                      <a:pt x="56" y="89"/>
                      <a:pt x="57" y="89"/>
                      <a:pt x="58" y="89"/>
                    </a:cubicBezTo>
                    <a:close/>
                    <a:moveTo>
                      <a:pt x="58" y="102"/>
                    </a:moveTo>
                    <a:cubicBezTo>
                      <a:pt x="57" y="102"/>
                      <a:pt x="57" y="102"/>
                      <a:pt x="57" y="102"/>
                    </a:cubicBezTo>
                    <a:cubicBezTo>
                      <a:pt x="57" y="102"/>
                      <a:pt x="57" y="101"/>
                      <a:pt x="56" y="101"/>
                    </a:cubicBezTo>
                    <a:cubicBezTo>
                      <a:pt x="55" y="101"/>
                      <a:pt x="54" y="101"/>
                      <a:pt x="53" y="101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3" y="99"/>
                      <a:pt x="53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5" y="99"/>
                      <a:pt x="55" y="99"/>
                    </a:cubicBezTo>
                    <a:cubicBezTo>
                      <a:pt x="55" y="99"/>
                      <a:pt x="55" y="100"/>
                      <a:pt x="55" y="100"/>
                    </a:cubicBezTo>
                    <a:cubicBezTo>
                      <a:pt x="55" y="100"/>
                      <a:pt x="56" y="101"/>
                      <a:pt x="56" y="100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7" y="100"/>
                      <a:pt x="57" y="99"/>
                      <a:pt x="57" y="99"/>
                    </a:cubicBezTo>
                    <a:cubicBezTo>
                      <a:pt x="58" y="99"/>
                      <a:pt x="58" y="99"/>
                      <a:pt x="59" y="99"/>
                    </a:cubicBezTo>
                    <a:cubicBezTo>
                      <a:pt x="58" y="100"/>
                      <a:pt x="57" y="101"/>
                      <a:pt x="58" y="102"/>
                    </a:cubicBezTo>
                    <a:close/>
                    <a:moveTo>
                      <a:pt x="52" y="100"/>
                    </a:moveTo>
                    <a:cubicBezTo>
                      <a:pt x="51" y="100"/>
                      <a:pt x="50" y="100"/>
                      <a:pt x="49" y="100"/>
                    </a:cubicBezTo>
                    <a:cubicBezTo>
                      <a:pt x="49" y="100"/>
                      <a:pt x="49" y="100"/>
                      <a:pt x="49" y="99"/>
                    </a:cubicBezTo>
                    <a:cubicBezTo>
                      <a:pt x="50" y="99"/>
                      <a:pt x="50" y="99"/>
                      <a:pt x="50" y="98"/>
                    </a:cubicBezTo>
                    <a:cubicBezTo>
                      <a:pt x="51" y="98"/>
                      <a:pt x="51" y="99"/>
                      <a:pt x="52" y="99"/>
                    </a:cubicBezTo>
                    <a:cubicBezTo>
                      <a:pt x="52" y="99"/>
                      <a:pt x="51" y="100"/>
                      <a:pt x="52" y="100"/>
                    </a:cubicBezTo>
                    <a:close/>
                    <a:moveTo>
                      <a:pt x="52" y="96"/>
                    </a:moveTo>
                    <a:cubicBezTo>
                      <a:pt x="52" y="96"/>
                      <a:pt x="53" y="95"/>
                      <a:pt x="53" y="94"/>
                    </a:cubicBezTo>
                    <a:cubicBezTo>
                      <a:pt x="53" y="94"/>
                      <a:pt x="54" y="94"/>
                      <a:pt x="54" y="94"/>
                    </a:cubicBezTo>
                    <a:cubicBezTo>
                      <a:pt x="54" y="95"/>
                      <a:pt x="54" y="96"/>
                      <a:pt x="53" y="96"/>
                    </a:cubicBezTo>
                    <a:cubicBezTo>
                      <a:pt x="53" y="96"/>
                      <a:pt x="52" y="96"/>
                      <a:pt x="52" y="96"/>
                    </a:cubicBezTo>
                    <a:close/>
                    <a:moveTo>
                      <a:pt x="56" y="96"/>
                    </a:moveTo>
                    <a:cubicBezTo>
                      <a:pt x="56" y="96"/>
                      <a:pt x="56" y="96"/>
                      <a:pt x="56" y="96"/>
                    </a:cubicBezTo>
                    <a:cubicBezTo>
                      <a:pt x="57" y="95"/>
                      <a:pt x="57" y="95"/>
                      <a:pt x="57" y="94"/>
                    </a:cubicBezTo>
                    <a:cubicBezTo>
                      <a:pt x="57" y="94"/>
                      <a:pt x="58" y="94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5"/>
                      <a:pt x="58" y="95"/>
                      <a:pt x="57" y="95"/>
                    </a:cubicBezTo>
                    <a:cubicBezTo>
                      <a:pt x="57" y="96"/>
                      <a:pt x="57" y="96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lose/>
                    <a:moveTo>
                      <a:pt x="58" y="92"/>
                    </a:moveTo>
                    <a:cubicBezTo>
                      <a:pt x="58" y="92"/>
                      <a:pt x="58" y="92"/>
                      <a:pt x="58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8" y="92"/>
                    </a:cubicBezTo>
                    <a:close/>
                    <a:moveTo>
                      <a:pt x="49" y="92"/>
                    </a:moveTo>
                    <a:cubicBezTo>
                      <a:pt x="49" y="92"/>
                      <a:pt x="49" y="92"/>
                      <a:pt x="49" y="92"/>
                    </a:cubicBezTo>
                    <a:cubicBezTo>
                      <a:pt x="52" y="92"/>
                      <a:pt x="54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5" y="92"/>
                      <a:pt x="53" y="92"/>
                      <a:pt x="52" y="92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1" y="92"/>
                      <a:pt x="50" y="92"/>
                      <a:pt x="49" y="92"/>
                    </a:cubicBezTo>
                    <a:cubicBezTo>
                      <a:pt x="49" y="92"/>
                      <a:pt x="49" y="92"/>
                      <a:pt x="49" y="92"/>
                    </a:cubicBezTo>
                    <a:close/>
                    <a:moveTo>
                      <a:pt x="50" y="94"/>
                    </a:moveTo>
                    <a:cubicBezTo>
                      <a:pt x="50" y="94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9" y="95"/>
                      <a:pt x="50" y="95"/>
                      <a:pt x="50" y="95"/>
                    </a:cubicBezTo>
                    <a:cubicBezTo>
                      <a:pt x="50" y="95"/>
                      <a:pt x="49" y="96"/>
                      <a:pt x="49" y="96"/>
                    </a:cubicBezTo>
                    <a:cubicBezTo>
                      <a:pt x="49" y="96"/>
                      <a:pt x="48" y="96"/>
                      <a:pt x="47" y="96"/>
                    </a:cubicBezTo>
                    <a:cubicBezTo>
                      <a:pt x="48" y="95"/>
                      <a:pt x="48" y="95"/>
                      <a:pt x="48" y="94"/>
                    </a:cubicBezTo>
                    <a:cubicBezTo>
                      <a:pt x="49" y="94"/>
                      <a:pt x="49" y="94"/>
                      <a:pt x="50" y="94"/>
                    </a:cubicBezTo>
                    <a:close/>
                    <a:moveTo>
                      <a:pt x="47" y="100"/>
                    </a:moveTo>
                    <a:cubicBezTo>
                      <a:pt x="47" y="100"/>
                      <a:pt x="46" y="100"/>
                      <a:pt x="45" y="100"/>
                    </a:cubicBezTo>
                    <a:cubicBezTo>
                      <a:pt x="46" y="99"/>
                      <a:pt x="46" y="99"/>
                      <a:pt x="46" y="98"/>
                    </a:cubicBezTo>
                    <a:cubicBezTo>
                      <a:pt x="47" y="98"/>
                      <a:pt x="47" y="98"/>
                      <a:pt x="48" y="98"/>
                    </a:cubicBezTo>
                    <a:cubicBezTo>
                      <a:pt x="47" y="99"/>
                      <a:pt x="47" y="100"/>
                      <a:pt x="47" y="100"/>
                    </a:cubicBezTo>
                    <a:close/>
                    <a:moveTo>
                      <a:pt x="46" y="92"/>
                    </a:move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7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lose/>
                    <a:moveTo>
                      <a:pt x="45" y="94"/>
                    </a:moveTo>
                    <a:cubicBezTo>
                      <a:pt x="45" y="94"/>
                      <a:pt x="45" y="94"/>
                      <a:pt x="46" y="94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5" y="95"/>
                      <a:pt x="45" y="95"/>
                      <a:pt x="45" y="96"/>
                    </a:cubicBezTo>
                    <a:cubicBezTo>
                      <a:pt x="45" y="95"/>
                      <a:pt x="45" y="95"/>
                      <a:pt x="45" y="94"/>
                    </a:cubicBezTo>
                    <a:close/>
                    <a:moveTo>
                      <a:pt x="40" y="94"/>
                    </a:moveTo>
                    <a:cubicBezTo>
                      <a:pt x="41" y="94"/>
                      <a:pt x="41" y="94"/>
                      <a:pt x="42" y="94"/>
                    </a:cubicBezTo>
                    <a:cubicBezTo>
                      <a:pt x="42" y="94"/>
                      <a:pt x="43" y="94"/>
                      <a:pt x="43" y="94"/>
                    </a:cubicBezTo>
                    <a:cubicBezTo>
                      <a:pt x="43" y="94"/>
                      <a:pt x="42" y="95"/>
                      <a:pt x="42" y="96"/>
                    </a:cubicBezTo>
                    <a:cubicBezTo>
                      <a:pt x="41" y="96"/>
                      <a:pt x="41" y="96"/>
                      <a:pt x="40" y="96"/>
                    </a:cubicBezTo>
                    <a:cubicBezTo>
                      <a:pt x="40" y="96"/>
                      <a:pt x="40" y="96"/>
                      <a:pt x="39" y="95"/>
                    </a:cubicBezTo>
                    <a:cubicBezTo>
                      <a:pt x="40" y="95"/>
                      <a:pt x="40" y="94"/>
                      <a:pt x="40" y="94"/>
                    </a:cubicBezTo>
                    <a:close/>
                    <a:moveTo>
                      <a:pt x="30" y="99"/>
                    </a:moveTo>
                    <a:cubicBezTo>
                      <a:pt x="30" y="98"/>
                      <a:pt x="31" y="98"/>
                      <a:pt x="31" y="97"/>
                    </a:cubicBezTo>
                    <a:cubicBezTo>
                      <a:pt x="32" y="97"/>
                      <a:pt x="33" y="97"/>
                      <a:pt x="33" y="97"/>
                    </a:cubicBezTo>
                    <a:cubicBezTo>
                      <a:pt x="33" y="98"/>
                      <a:pt x="32" y="99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0" y="100"/>
                      <a:pt x="29" y="100"/>
                      <a:pt x="28" y="100"/>
                    </a:cubicBezTo>
                    <a:cubicBezTo>
                      <a:pt x="29" y="99"/>
                      <a:pt x="29" y="98"/>
                      <a:pt x="29" y="97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0" y="97"/>
                      <a:pt x="30" y="98"/>
                      <a:pt x="30" y="98"/>
                    </a:cubicBezTo>
                    <a:cubicBezTo>
                      <a:pt x="30" y="99"/>
                      <a:pt x="30" y="99"/>
                      <a:pt x="30" y="99"/>
                    </a:cubicBezTo>
                    <a:close/>
                    <a:moveTo>
                      <a:pt x="31" y="101"/>
                    </a:moveTo>
                    <a:cubicBezTo>
                      <a:pt x="32" y="101"/>
                      <a:pt x="33" y="101"/>
                      <a:pt x="34" y="102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3" y="102"/>
                      <a:pt x="31" y="102"/>
                      <a:pt x="29" y="102"/>
                    </a:cubicBezTo>
                    <a:cubicBezTo>
                      <a:pt x="28" y="102"/>
                      <a:pt x="27" y="102"/>
                      <a:pt x="26" y="101"/>
                    </a:cubicBezTo>
                    <a:cubicBezTo>
                      <a:pt x="26" y="101"/>
                      <a:pt x="26" y="101"/>
                      <a:pt x="27" y="101"/>
                    </a:cubicBezTo>
                    <a:cubicBezTo>
                      <a:pt x="28" y="101"/>
                      <a:pt x="30" y="101"/>
                      <a:pt x="31" y="101"/>
                    </a:cubicBezTo>
                    <a:close/>
                    <a:moveTo>
                      <a:pt x="34" y="100"/>
                    </a:moveTo>
                    <a:cubicBezTo>
                      <a:pt x="35" y="99"/>
                      <a:pt x="35" y="98"/>
                      <a:pt x="35" y="97"/>
                    </a:cubicBezTo>
                    <a:cubicBezTo>
                      <a:pt x="36" y="97"/>
                      <a:pt x="36" y="97"/>
                      <a:pt x="37" y="97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9"/>
                      <a:pt x="36" y="99"/>
                      <a:pt x="35" y="100"/>
                    </a:cubicBezTo>
                    <a:cubicBezTo>
                      <a:pt x="35" y="100"/>
                      <a:pt x="34" y="100"/>
                      <a:pt x="34" y="100"/>
                    </a:cubicBezTo>
                    <a:close/>
                    <a:moveTo>
                      <a:pt x="36" y="102"/>
                    </a:moveTo>
                    <a:cubicBezTo>
                      <a:pt x="37" y="102"/>
                      <a:pt x="38" y="102"/>
                      <a:pt x="39" y="102"/>
                    </a:cubicBezTo>
                    <a:cubicBezTo>
                      <a:pt x="40" y="102"/>
                      <a:pt x="42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1" y="102"/>
                      <a:pt x="39" y="102"/>
                      <a:pt x="37" y="102"/>
                    </a:cubicBezTo>
                    <a:cubicBezTo>
                      <a:pt x="37" y="102"/>
                      <a:pt x="36" y="102"/>
                      <a:pt x="36" y="102"/>
                    </a:cubicBezTo>
                    <a:cubicBezTo>
                      <a:pt x="36" y="102"/>
                      <a:pt x="36" y="102"/>
                      <a:pt x="36" y="102"/>
                    </a:cubicBezTo>
                    <a:close/>
                    <a:moveTo>
                      <a:pt x="40" y="98"/>
                    </a:moveTo>
                    <a:cubicBezTo>
                      <a:pt x="40" y="98"/>
                      <a:pt x="41" y="98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40" y="99"/>
                      <a:pt x="40" y="99"/>
                      <a:pt x="41" y="99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1" y="99"/>
                      <a:pt x="41" y="99"/>
                      <a:pt x="41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39" y="100"/>
                      <a:pt x="38" y="100"/>
                      <a:pt x="38" y="100"/>
                    </a:cubicBezTo>
                    <a:cubicBezTo>
                      <a:pt x="38" y="99"/>
                      <a:pt x="38" y="99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9" y="98"/>
                      <a:pt x="40" y="98"/>
                      <a:pt x="40" y="98"/>
                    </a:cubicBezTo>
                    <a:close/>
                    <a:moveTo>
                      <a:pt x="38" y="93"/>
                    </a:moveTo>
                    <a:cubicBezTo>
                      <a:pt x="38" y="94"/>
                      <a:pt x="38" y="95"/>
                      <a:pt x="37" y="95"/>
                    </a:cubicBezTo>
                    <a:cubicBezTo>
                      <a:pt x="37" y="95"/>
                      <a:pt x="37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7" y="95"/>
                      <a:pt x="37" y="94"/>
                      <a:pt x="38" y="93"/>
                    </a:cubicBezTo>
                    <a:cubicBezTo>
                      <a:pt x="38" y="93"/>
                      <a:pt x="38" y="93"/>
                      <a:pt x="38" y="93"/>
                    </a:cubicBezTo>
                    <a:close/>
                    <a:moveTo>
                      <a:pt x="37" y="91"/>
                    </a:moveTo>
                    <a:cubicBezTo>
                      <a:pt x="37" y="91"/>
                      <a:pt x="37" y="91"/>
                      <a:pt x="37" y="91"/>
                    </a:cubicBezTo>
                    <a:cubicBezTo>
                      <a:pt x="36" y="91"/>
                      <a:pt x="36" y="91"/>
                      <a:pt x="35" y="91"/>
                    </a:cubicBezTo>
                    <a:cubicBezTo>
                      <a:pt x="36" y="91"/>
                      <a:pt x="36" y="91"/>
                      <a:pt x="37" y="91"/>
                    </a:cubicBezTo>
                    <a:close/>
                    <a:moveTo>
                      <a:pt x="31" y="93"/>
                    </a:moveTo>
                    <a:cubicBezTo>
                      <a:pt x="32" y="93"/>
                      <a:pt x="33" y="93"/>
                      <a:pt x="34" y="93"/>
                    </a:cubicBezTo>
                    <a:cubicBezTo>
                      <a:pt x="35" y="93"/>
                      <a:pt x="35" y="93"/>
                      <a:pt x="36" y="93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6" y="93"/>
                      <a:pt x="36" y="94"/>
                      <a:pt x="35" y="94"/>
                    </a:cubicBezTo>
                    <a:cubicBezTo>
                      <a:pt x="35" y="94"/>
                      <a:pt x="35" y="95"/>
                      <a:pt x="34" y="95"/>
                    </a:cubicBezTo>
                    <a:cubicBezTo>
                      <a:pt x="33" y="95"/>
                      <a:pt x="33" y="95"/>
                      <a:pt x="32" y="95"/>
                    </a:cubicBezTo>
                    <a:cubicBezTo>
                      <a:pt x="32" y="95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1" y="95"/>
                      <a:pt x="31" y="95"/>
                    </a:cubicBezTo>
                    <a:cubicBezTo>
                      <a:pt x="31" y="95"/>
                      <a:pt x="30" y="95"/>
                      <a:pt x="30" y="95"/>
                    </a:cubicBezTo>
                    <a:cubicBezTo>
                      <a:pt x="30" y="94"/>
                      <a:pt x="31" y="94"/>
                      <a:pt x="31" y="9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30" y="93"/>
                    </a:cubicBezTo>
                    <a:cubicBezTo>
                      <a:pt x="29" y="94"/>
                      <a:pt x="29" y="94"/>
                      <a:pt x="29" y="95"/>
                    </a:cubicBezTo>
                    <a:cubicBezTo>
                      <a:pt x="28" y="95"/>
                      <a:pt x="28" y="95"/>
                      <a:pt x="27" y="95"/>
                    </a:cubicBezTo>
                    <a:cubicBezTo>
                      <a:pt x="28" y="94"/>
                      <a:pt x="28" y="94"/>
                      <a:pt x="29" y="93"/>
                    </a:cubicBezTo>
                    <a:close/>
                    <a:moveTo>
                      <a:pt x="26" y="99"/>
                    </a:moveTo>
                    <a:cubicBezTo>
                      <a:pt x="26" y="98"/>
                      <a:pt x="27" y="98"/>
                      <a:pt x="27" y="97"/>
                    </a:cubicBezTo>
                    <a:cubicBezTo>
                      <a:pt x="27" y="97"/>
                      <a:pt x="27" y="97"/>
                      <a:pt x="28" y="97"/>
                    </a:cubicBezTo>
                    <a:cubicBezTo>
                      <a:pt x="27" y="98"/>
                      <a:pt x="27" y="99"/>
                      <a:pt x="27" y="100"/>
                    </a:cubicBezTo>
                    <a:cubicBezTo>
                      <a:pt x="27" y="100"/>
                      <a:pt x="26" y="100"/>
                      <a:pt x="26" y="100"/>
                    </a:cubicBezTo>
                    <a:cubicBezTo>
                      <a:pt x="25" y="100"/>
                      <a:pt x="25" y="100"/>
                      <a:pt x="24" y="100"/>
                    </a:cubicBezTo>
                    <a:cubicBezTo>
                      <a:pt x="25" y="100"/>
                      <a:pt x="26" y="99"/>
                      <a:pt x="26" y="99"/>
                    </a:cubicBezTo>
                    <a:close/>
                    <a:moveTo>
                      <a:pt x="79" y="105"/>
                    </a:moveTo>
                    <a:cubicBezTo>
                      <a:pt x="79" y="105"/>
                      <a:pt x="78" y="105"/>
                      <a:pt x="78" y="105"/>
                    </a:cubicBezTo>
                    <a:cubicBezTo>
                      <a:pt x="77" y="105"/>
                      <a:pt x="77" y="106"/>
                      <a:pt x="78" y="106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78" y="106"/>
                      <a:pt x="78" y="107"/>
                      <a:pt x="77" y="107"/>
                    </a:cubicBezTo>
                    <a:cubicBezTo>
                      <a:pt x="76" y="107"/>
                      <a:pt x="75" y="106"/>
                      <a:pt x="74" y="106"/>
                    </a:cubicBezTo>
                    <a:cubicBezTo>
                      <a:pt x="73" y="106"/>
                      <a:pt x="72" y="106"/>
                      <a:pt x="71" y="106"/>
                    </a:cubicBezTo>
                    <a:cubicBezTo>
                      <a:pt x="67" y="106"/>
                      <a:pt x="64" y="106"/>
                      <a:pt x="61" y="106"/>
                    </a:cubicBezTo>
                    <a:cubicBezTo>
                      <a:pt x="59" y="106"/>
                      <a:pt x="57" y="106"/>
                      <a:pt x="56" y="106"/>
                    </a:cubicBezTo>
                    <a:cubicBezTo>
                      <a:pt x="54" y="106"/>
                      <a:pt x="52" y="105"/>
                      <a:pt x="50" y="105"/>
                    </a:cubicBezTo>
                    <a:cubicBezTo>
                      <a:pt x="47" y="105"/>
                      <a:pt x="44" y="105"/>
                      <a:pt x="41" y="105"/>
                    </a:cubicBezTo>
                    <a:cubicBezTo>
                      <a:pt x="38" y="105"/>
                      <a:pt x="35" y="105"/>
                      <a:pt x="31" y="105"/>
                    </a:cubicBezTo>
                    <a:cubicBezTo>
                      <a:pt x="29" y="105"/>
                      <a:pt x="27" y="105"/>
                      <a:pt x="25" y="105"/>
                    </a:cubicBezTo>
                    <a:cubicBezTo>
                      <a:pt x="25" y="105"/>
                      <a:pt x="25" y="105"/>
                      <a:pt x="25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4" y="104"/>
                      <a:pt x="24" y="104"/>
                      <a:pt x="24" y="103"/>
                    </a:cubicBezTo>
                    <a:cubicBezTo>
                      <a:pt x="29" y="105"/>
                      <a:pt x="33" y="104"/>
                      <a:pt x="38" y="104"/>
                    </a:cubicBezTo>
                    <a:cubicBezTo>
                      <a:pt x="43" y="104"/>
                      <a:pt x="49" y="104"/>
                      <a:pt x="54" y="104"/>
                    </a:cubicBezTo>
                    <a:cubicBezTo>
                      <a:pt x="60" y="104"/>
                      <a:pt x="65" y="104"/>
                      <a:pt x="70" y="105"/>
                    </a:cubicBezTo>
                    <a:cubicBezTo>
                      <a:pt x="70" y="105"/>
                      <a:pt x="71" y="105"/>
                      <a:pt x="71" y="105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4" y="105"/>
                      <a:pt x="77" y="105"/>
                      <a:pt x="79" y="104"/>
                    </a:cubicBezTo>
                    <a:cubicBezTo>
                      <a:pt x="79" y="105"/>
                      <a:pt x="79" y="105"/>
                      <a:pt x="79" y="105"/>
                    </a:cubicBezTo>
                    <a:close/>
                    <a:moveTo>
                      <a:pt x="73" y="100"/>
                    </a:moveTo>
                    <a:cubicBezTo>
                      <a:pt x="73" y="99"/>
                      <a:pt x="73" y="99"/>
                      <a:pt x="73" y="99"/>
                    </a:cubicBezTo>
                    <a:cubicBezTo>
                      <a:pt x="73" y="99"/>
                      <a:pt x="73" y="99"/>
                      <a:pt x="73" y="99"/>
                    </a:cubicBezTo>
                    <a:cubicBezTo>
                      <a:pt x="73" y="99"/>
                      <a:pt x="73" y="99"/>
                      <a:pt x="73" y="100"/>
                    </a:cubicBezTo>
                    <a:close/>
                    <a:moveTo>
                      <a:pt x="77" y="100"/>
                    </a:moveTo>
                    <a:cubicBezTo>
                      <a:pt x="77" y="100"/>
                      <a:pt x="77" y="99"/>
                      <a:pt x="77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99"/>
                      <a:pt x="79" y="99"/>
                      <a:pt x="79" y="99"/>
                    </a:cubicBezTo>
                    <a:cubicBezTo>
                      <a:pt x="79" y="99"/>
                      <a:pt x="78" y="100"/>
                      <a:pt x="78" y="100"/>
                    </a:cubicBezTo>
                    <a:cubicBezTo>
                      <a:pt x="78" y="101"/>
                      <a:pt x="78" y="102"/>
                      <a:pt x="78" y="102"/>
                    </a:cubicBezTo>
                    <a:cubicBezTo>
                      <a:pt x="77" y="102"/>
                      <a:pt x="76" y="102"/>
                      <a:pt x="76" y="102"/>
                    </a:cubicBezTo>
                    <a:cubicBezTo>
                      <a:pt x="75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1"/>
                      <a:pt x="75" y="100"/>
                      <a:pt x="75" y="99"/>
                    </a:cubicBezTo>
                    <a:cubicBezTo>
                      <a:pt x="75" y="99"/>
                      <a:pt x="75" y="99"/>
                      <a:pt x="75" y="100"/>
                    </a:cubicBezTo>
                    <a:cubicBezTo>
                      <a:pt x="75" y="100"/>
                      <a:pt x="77" y="101"/>
                      <a:pt x="77" y="100"/>
                    </a:cubicBezTo>
                    <a:close/>
                    <a:moveTo>
                      <a:pt x="80" y="102"/>
                    </a:moveTo>
                    <a:cubicBezTo>
                      <a:pt x="80" y="102"/>
                      <a:pt x="79" y="102"/>
                      <a:pt x="79" y="102"/>
                    </a:cubicBezTo>
                    <a:cubicBezTo>
                      <a:pt x="79" y="102"/>
                      <a:pt x="80" y="101"/>
                      <a:pt x="80" y="101"/>
                    </a:cubicBezTo>
                    <a:cubicBezTo>
                      <a:pt x="80" y="101"/>
                      <a:pt x="80" y="101"/>
                      <a:pt x="80" y="102"/>
                    </a:cubicBezTo>
                    <a:cubicBezTo>
                      <a:pt x="80" y="102"/>
                      <a:pt x="80" y="102"/>
                      <a:pt x="80" y="102"/>
                    </a:cubicBezTo>
                    <a:close/>
                    <a:moveTo>
                      <a:pt x="87" y="99"/>
                    </a:moveTo>
                    <a:cubicBezTo>
                      <a:pt x="87" y="100"/>
                      <a:pt x="86" y="101"/>
                      <a:pt x="85" y="102"/>
                    </a:cubicBezTo>
                    <a:cubicBezTo>
                      <a:pt x="85" y="103"/>
                      <a:pt x="84" y="104"/>
                      <a:pt x="83" y="105"/>
                    </a:cubicBezTo>
                    <a:cubicBezTo>
                      <a:pt x="83" y="105"/>
                      <a:pt x="82" y="106"/>
                      <a:pt x="82" y="106"/>
                    </a:cubicBezTo>
                    <a:cubicBezTo>
                      <a:pt x="82" y="105"/>
                      <a:pt x="82" y="104"/>
                      <a:pt x="83" y="104"/>
                    </a:cubicBezTo>
                    <a:cubicBezTo>
                      <a:pt x="83" y="104"/>
                      <a:pt x="83" y="103"/>
                      <a:pt x="83" y="103"/>
                    </a:cubicBezTo>
                    <a:cubicBezTo>
                      <a:pt x="84" y="103"/>
                      <a:pt x="84" y="102"/>
                      <a:pt x="85" y="101"/>
                    </a:cubicBezTo>
                    <a:cubicBezTo>
                      <a:pt x="85" y="100"/>
                      <a:pt x="85" y="100"/>
                      <a:pt x="86" y="99"/>
                    </a:cubicBezTo>
                    <a:cubicBezTo>
                      <a:pt x="86" y="98"/>
                      <a:pt x="87" y="97"/>
                      <a:pt x="87" y="96"/>
                    </a:cubicBezTo>
                    <a:cubicBezTo>
                      <a:pt x="88" y="96"/>
                      <a:pt x="88" y="96"/>
                      <a:pt x="88" y="95"/>
                    </a:cubicBezTo>
                    <a:cubicBezTo>
                      <a:pt x="88" y="95"/>
                      <a:pt x="89" y="95"/>
                      <a:pt x="89" y="95"/>
                    </a:cubicBezTo>
                    <a:cubicBezTo>
                      <a:pt x="88" y="96"/>
                      <a:pt x="88" y="97"/>
                      <a:pt x="87" y="99"/>
                    </a:cubicBezTo>
                    <a:close/>
                    <a:moveTo>
                      <a:pt x="82" y="100"/>
                    </a:moveTo>
                    <a:cubicBezTo>
                      <a:pt x="82" y="100"/>
                      <a:pt x="82" y="99"/>
                      <a:pt x="82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99"/>
                      <a:pt x="82" y="100"/>
                      <a:pt x="82" y="101"/>
                    </a:cubicBezTo>
                    <a:cubicBezTo>
                      <a:pt x="82" y="100"/>
                      <a:pt x="82" y="100"/>
                      <a:pt x="82" y="100"/>
                    </a:cubicBezTo>
                    <a:close/>
                    <a:moveTo>
                      <a:pt x="92" y="89"/>
                    </a:moveTo>
                    <a:cubicBezTo>
                      <a:pt x="92" y="90"/>
                      <a:pt x="91" y="92"/>
                      <a:pt x="90" y="93"/>
                    </a:cubicBezTo>
                    <a:cubicBezTo>
                      <a:pt x="90" y="93"/>
                      <a:pt x="90" y="94"/>
                      <a:pt x="90" y="94"/>
                    </a:cubicBezTo>
                    <a:cubicBezTo>
                      <a:pt x="90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3"/>
                      <a:pt x="90" y="92"/>
                      <a:pt x="90" y="91"/>
                    </a:cubicBezTo>
                    <a:cubicBezTo>
                      <a:pt x="91" y="91"/>
                      <a:pt x="91" y="89"/>
                      <a:pt x="92" y="89"/>
                    </a:cubicBezTo>
                    <a:close/>
                    <a:moveTo>
                      <a:pt x="86" y="90"/>
                    </a:moveTo>
                    <a:cubicBezTo>
                      <a:pt x="87" y="90"/>
                      <a:pt x="87" y="90"/>
                      <a:pt x="88" y="89"/>
                    </a:cubicBezTo>
                    <a:cubicBezTo>
                      <a:pt x="89" y="89"/>
                      <a:pt x="89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9" y="88"/>
                      <a:pt x="89" y="88"/>
                      <a:pt x="90" y="88"/>
                    </a:cubicBezTo>
                    <a:cubicBezTo>
                      <a:pt x="89" y="89"/>
                      <a:pt x="88" y="91"/>
                      <a:pt x="87" y="93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86" y="93"/>
                      <a:pt x="86" y="93"/>
                      <a:pt x="85" y="93"/>
                    </a:cubicBezTo>
                    <a:cubicBezTo>
                      <a:pt x="86" y="92"/>
                      <a:pt x="86" y="91"/>
                      <a:pt x="86" y="90"/>
                    </a:cubicBezTo>
                    <a:close/>
                    <a:moveTo>
                      <a:pt x="85" y="95"/>
                    </a:moveTo>
                    <a:cubicBezTo>
                      <a:pt x="85" y="96"/>
                      <a:pt x="84" y="97"/>
                      <a:pt x="84" y="97"/>
                    </a:cubicBezTo>
                    <a:cubicBezTo>
                      <a:pt x="84" y="97"/>
                      <a:pt x="84" y="97"/>
                      <a:pt x="83" y="97"/>
                    </a:cubicBezTo>
                    <a:cubicBezTo>
                      <a:pt x="84" y="97"/>
                      <a:pt x="84" y="96"/>
                      <a:pt x="84" y="95"/>
                    </a:cubicBezTo>
                    <a:cubicBezTo>
                      <a:pt x="85" y="95"/>
                      <a:pt x="85" y="95"/>
                      <a:pt x="85" y="95"/>
                    </a:cubicBezTo>
                    <a:close/>
                    <a:moveTo>
                      <a:pt x="80" y="90"/>
                    </a:moveTo>
                    <a:cubicBezTo>
                      <a:pt x="81" y="90"/>
                      <a:pt x="83" y="90"/>
                      <a:pt x="84" y="90"/>
                    </a:cubicBezTo>
                    <a:cubicBezTo>
                      <a:pt x="84" y="91"/>
                      <a:pt x="84" y="91"/>
                      <a:pt x="84" y="92"/>
                    </a:cubicBezTo>
                    <a:cubicBezTo>
                      <a:pt x="84" y="91"/>
                      <a:pt x="83" y="91"/>
                      <a:pt x="83" y="92"/>
                    </a:cubicBezTo>
                    <a:cubicBezTo>
                      <a:pt x="82" y="92"/>
                      <a:pt x="82" y="93"/>
                      <a:pt x="82" y="93"/>
                    </a:cubicBezTo>
                    <a:cubicBezTo>
                      <a:pt x="81" y="93"/>
                      <a:pt x="80" y="93"/>
                      <a:pt x="80" y="93"/>
                    </a:cubicBezTo>
                    <a:cubicBezTo>
                      <a:pt x="80" y="92"/>
                      <a:pt x="80" y="91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lose/>
                    <a:moveTo>
                      <a:pt x="80" y="95"/>
                    </a:moveTo>
                    <a:cubicBezTo>
                      <a:pt x="79" y="97"/>
                      <a:pt x="79" y="97"/>
                      <a:pt x="79" y="97"/>
                    </a:cubicBezTo>
                    <a:cubicBezTo>
                      <a:pt x="79" y="97"/>
                      <a:pt x="78" y="97"/>
                      <a:pt x="78" y="97"/>
                    </a:cubicBezTo>
                    <a:cubicBezTo>
                      <a:pt x="78" y="96"/>
                      <a:pt x="79" y="96"/>
                      <a:pt x="79" y="95"/>
                    </a:cubicBezTo>
                    <a:cubicBezTo>
                      <a:pt x="79" y="95"/>
                      <a:pt x="80" y="95"/>
                      <a:pt x="80" y="95"/>
                    </a:cubicBezTo>
                    <a:close/>
                    <a:moveTo>
                      <a:pt x="77" y="90"/>
                    </a:moveTo>
                    <a:cubicBezTo>
                      <a:pt x="78" y="90"/>
                      <a:pt x="78" y="90"/>
                      <a:pt x="79" y="90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79" y="91"/>
                      <a:pt x="79" y="91"/>
                      <a:pt x="78" y="91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77" y="92"/>
                      <a:pt x="77" y="92"/>
                      <a:pt x="77" y="93"/>
                    </a:cubicBezTo>
                    <a:cubicBezTo>
                      <a:pt x="76" y="93"/>
                      <a:pt x="76" y="93"/>
                      <a:pt x="76" y="93"/>
                    </a:cubicBezTo>
                    <a:cubicBezTo>
                      <a:pt x="77" y="92"/>
                      <a:pt x="77" y="91"/>
                      <a:pt x="77" y="90"/>
                    </a:cubicBezTo>
                    <a:close/>
                    <a:moveTo>
                      <a:pt x="75" y="91"/>
                    </a:moveTo>
                    <a:cubicBezTo>
                      <a:pt x="75" y="91"/>
                      <a:pt x="75" y="91"/>
                      <a:pt x="76" y="91"/>
                    </a:cubicBezTo>
                    <a:cubicBezTo>
                      <a:pt x="75" y="91"/>
                      <a:pt x="75" y="91"/>
                      <a:pt x="75" y="92"/>
                    </a:cubicBezTo>
                    <a:cubicBezTo>
                      <a:pt x="75" y="91"/>
                      <a:pt x="75" y="91"/>
                      <a:pt x="75" y="91"/>
                    </a:cubicBezTo>
                    <a:close/>
                    <a:moveTo>
                      <a:pt x="76" y="95"/>
                    </a:moveTo>
                    <a:cubicBezTo>
                      <a:pt x="76" y="96"/>
                      <a:pt x="75" y="96"/>
                      <a:pt x="75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4" y="96"/>
                      <a:pt x="74" y="96"/>
                      <a:pt x="75" y="95"/>
                    </a:cubicBezTo>
                    <a:cubicBezTo>
                      <a:pt x="75" y="95"/>
                      <a:pt x="76" y="95"/>
                      <a:pt x="76" y="95"/>
                    </a:cubicBezTo>
                    <a:close/>
                    <a:moveTo>
                      <a:pt x="72" y="90"/>
                    </a:moveTo>
                    <a:cubicBezTo>
                      <a:pt x="72" y="90"/>
                      <a:pt x="72" y="90"/>
                      <a:pt x="72" y="90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73" y="90"/>
                      <a:pt x="74" y="90"/>
                      <a:pt x="74" y="90"/>
                    </a:cubicBezTo>
                    <a:cubicBezTo>
                      <a:pt x="74" y="90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2"/>
                    </a:cubicBezTo>
                    <a:cubicBezTo>
                      <a:pt x="74" y="92"/>
                      <a:pt x="74" y="92"/>
                      <a:pt x="73" y="93"/>
                    </a:cubicBezTo>
                    <a:cubicBezTo>
                      <a:pt x="73" y="93"/>
                      <a:pt x="73" y="93"/>
                      <a:pt x="72" y="93"/>
                    </a:cubicBezTo>
                    <a:cubicBezTo>
                      <a:pt x="72" y="92"/>
                      <a:pt x="73" y="91"/>
                      <a:pt x="73" y="91"/>
                    </a:cubicBezTo>
                    <a:cubicBezTo>
                      <a:pt x="73" y="91"/>
                      <a:pt x="72" y="90"/>
                      <a:pt x="72" y="91"/>
                    </a:cubicBezTo>
                    <a:cubicBezTo>
                      <a:pt x="72" y="90"/>
                      <a:pt x="72" y="90"/>
                      <a:pt x="72" y="90"/>
                    </a:cubicBezTo>
                    <a:close/>
                    <a:moveTo>
                      <a:pt x="72" y="95"/>
                    </a:moveTo>
                    <a:cubicBezTo>
                      <a:pt x="72" y="95"/>
                      <a:pt x="72" y="95"/>
                      <a:pt x="72" y="96"/>
                    </a:cubicBezTo>
                    <a:cubicBezTo>
                      <a:pt x="72" y="96"/>
                      <a:pt x="72" y="96"/>
                      <a:pt x="72" y="97"/>
                    </a:cubicBezTo>
                    <a:cubicBezTo>
                      <a:pt x="72" y="97"/>
                      <a:pt x="72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5"/>
                      <a:pt x="72" y="95"/>
                      <a:pt x="72" y="95"/>
                    </a:cubicBezTo>
                    <a:close/>
                    <a:moveTo>
                      <a:pt x="103" y="89"/>
                    </a:moveTo>
                    <a:cubicBezTo>
                      <a:pt x="103" y="89"/>
                      <a:pt x="103" y="89"/>
                      <a:pt x="103" y="89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103" y="89"/>
                      <a:pt x="103" y="89"/>
                      <a:pt x="103" y="89"/>
                    </a:cubicBezTo>
                    <a:close/>
                    <a:moveTo>
                      <a:pt x="98" y="90"/>
                    </a:moveTo>
                    <a:cubicBezTo>
                      <a:pt x="99" y="89"/>
                      <a:pt x="100" y="89"/>
                      <a:pt x="100" y="89"/>
                    </a:cubicBezTo>
                    <a:cubicBezTo>
                      <a:pt x="99" y="90"/>
                      <a:pt x="98" y="90"/>
                      <a:pt x="97" y="91"/>
                    </a:cubicBezTo>
                    <a:cubicBezTo>
                      <a:pt x="98" y="90"/>
                      <a:pt x="98" y="90"/>
                      <a:pt x="98" y="90"/>
                    </a:cubicBezTo>
                    <a:close/>
                    <a:moveTo>
                      <a:pt x="98" y="92"/>
                    </a:moveTo>
                    <a:cubicBezTo>
                      <a:pt x="99" y="91"/>
                      <a:pt x="100" y="91"/>
                      <a:pt x="101" y="91"/>
                    </a:cubicBezTo>
                    <a:cubicBezTo>
                      <a:pt x="101" y="91"/>
                      <a:pt x="101" y="91"/>
                      <a:pt x="101" y="91"/>
                    </a:cubicBezTo>
                    <a:cubicBezTo>
                      <a:pt x="100" y="92"/>
                      <a:pt x="99" y="93"/>
                      <a:pt x="98" y="94"/>
                    </a:cubicBezTo>
                    <a:cubicBezTo>
                      <a:pt x="98" y="93"/>
                      <a:pt x="98" y="93"/>
                      <a:pt x="97" y="93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7" y="93"/>
                      <a:pt x="98" y="92"/>
                      <a:pt x="98" y="92"/>
                    </a:cubicBezTo>
                    <a:close/>
                    <a:moveTo>
                      <a:pt x="100" y="101"/>
                    </a:moveTo>
                    <a:cubicBezTo>
                      <a:pt x="99" y="103"/>
                      <a:pt x="97" y="105"/>
                      <a:pt x="94" y="105"/>
                    </a:cubicBezTo>
                    <a:cubicBezTo>
                      <a:pt x="94" y="105"/>
                      <a:pt x="94" y="105"/>
                      <a:pt x="94" y="105"/>
                    </a:cubicBezTo>
                    <a:cubicBezTo>
                      <a:pt x="94" y="105"/>
                      <a:pt x="94" y="105"/>
                      <a:pt x="94" y="105"/>
                    </a:cubicBezTo>
                    <a:cubicBezTo>
                      <a:pt x="93" y="105"/>
                      <a:pt x="92" y="105"/>
                      <a:pt x="92" y="105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3" y="104"/>
                      <a:pt x="92" y="102"/>
                      <a:pt x="93" y="101"/>
                    </a:cubicBezTo>
                    <a:cubicBezTo>
                      <a:pt x="93" y="99"/>
                      <a:pt x="94" y="97"/>
                      <a:pt x="95" y="96"/>
                    </a:cubicBezTo>
                    <a:cubicBezTo>
                      <a:pt x="95" y="95"/>
                      <a:pt x="95" y="95"/>
                      <a:pt x="96" y="94"/>
                    </a:cubicBezTo>
                    <a:cubicBezTo>
                      <a:pt x="96" y="94"/>
                      <a:pt x="96" y="94"/>
                      <a:pt x="96" y="95"/>
                    </a:cubicBezTo>
                    <a:cubicBezTo>
                      <a:pt x="97" y="95"/>
                      <a:pt x="97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7" y="96"/>
                      <a:pt x="98" y="97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100" y="96"/>
                      <a:pt x="101" y="97"/>
                      <a:pt x="101" y="98"/>
                    </a:cubicBezTo>
                    <a:cubicBezTo>
                      <a:pt x="101" y="98"/>
                      <a:pt x="101" y="99"/>
                      <a:pt x="101" y="99"/>
                    </a:cubicBezTo>
                    <a:cubicBezTo>
                      <a:pt x="101" y="99"/>
                      <a:pt x="101" y="100"/>
                      <a:pt x="100" y="101"/>
                    </a:cubicBezTo>
                    <a:close/>
                    <a:moveTo>
                      <a:pt x="104" y="95"/>
                    </a:moveTo>
                    <a:cubicBezTo>
                      <a:pt x="104" y="96"/>
                      <a:pt x="103" y="96"/>
                      <a:pt x="103" y="96"/>
                    </a:cubicBezTo>
                    <a:cubicBezTo>
                      <a:pt x="103" y="96"/>
                      <a:pt x="103" y="96"/>
                      <a:pt x="103" y="96"/>
                    </a:cubicBezTo>
                    <a:cubicBezTo>
                      <a:pt x="102" y="95"/>
                      <a:pt x="101" y="95"/>
                      <a:pt x="100" y="95"/>
                    </a:cubicBezTo>
                    <a:cubicBezTo>
                      <a:pt x="101" y="94"/>
                      <a:pt x="101" y="94"/>
                      <a:pt x="102" y="93"/>
                    </a:cubicBezTo>
                    <a:cubicBezTo>
                      <a:pt x="102" y="92"/>
                      <a:pt x="103" y="91"/>
                      <a:pt x="104" y="91"/>
                    </a:cubicBezTo>
                    <a:cubicBezTo>
                      <a:pt x="104" y="91"/>
                      <a:pt x="104" y="91"/>
                      <a:pt x="104" y="92"/>
                    </a:cubicBezTo>
                    <a:cubicBezTo>
                      <a:pt x="105" y="93"/>
                      <a:pt x="105" y="93"/>
                      <a:pt x="105" y="94"/>
                    </a:cubicBezTo>
                    <a:cubicBezTo>
                      <a:pt x="105" y="95"/>
                      <a:pt x="104" y="95"/>
                      <a:pt x="104" y="95"/>
                    </a:cubicBezTo>
                    <a:close/>
                    <a:moveTo>
                      <a:pt x="75" y="15"/>
                    </a:moveTo>
                    <a:cubicBezTo>
                      <a:pt x="75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5" y="15"/>
                    </a:cubicBezTo>
                    <a:close/>
                    <a:moveTo>
                      <a:pt x="47" y="14"/>
                    </a:moveTo>
                    <a:cubicBezTo>
                      <a:pt x="49" y="14"/>
                      <a:pt x="50" y="14"/>
                      <a:pt x="51" y="14"/>
                    </a:cubicBezTo>
                    <a:cubicBezTo>
                      <a:pt x="54" y="14"/>
                      <a:pt x="56" y="14"/>
                      <a:pt x="59" y="14"/>
                    </a:cubicBezTo>
                    <a:cubicBezTo>
                      <a:pt x="56" y="14"/>
                      <a:pt x="53" y="14"/>
                      <a:pt x="50" y="14"/>
                    </a:cubicBezTo>
                    <a:cubicBezTo>
                      <a:pt x="49" y="14"/>
                      <a:pt x="47" y="14"/>
                      <a:pt x="46" y="14"/>
                    </a:cubicBezTo>
                    <a:cubicBezTo>
                      <a:pt x="46" y="14"/>
                      <a:pt x="47" y="14"/>
                      <a:pt x="47" y="14"/>
                    </a:cubicBezTo>
                    <a:close/>
                    <a:moveTo>
                      <a:pt x="40" y="14"/>
                    </a:moveTo>
                    <a:cubicBezTo>
                      <a:pt x="41" y="14"/>
                      <a:pt x="42" y="14"/>
                      <a:pt x="44" y="14"/>
                    </a:cubicBezTo>
                    <a:cubicBezTo>
                      <a:pt x="44" y="14"/>
                      <a:pt x="45" y="14"/>
                      <a:pt x="46" y="14"/>
                    </a:cubicBezTo>
                    <a:cubicBezTo>
                      <a:pt x="44" y="14"/>
                      <a:pt x="43" y="14"/>
                      <a:pt x="42" y="15"/>
                    </a:cubicBezTo>
                    <a:cubicBezTo>
                      <a:pt x="41" y="15"/>
                      <a:pt x="40" y="15"/>
                      <a:pt x="39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4"/>
                      <a:pt x="39" y="14"/>
                      <a:pt x="40" y="14"/>
                    </a:cubicBezTo>
                    <a:close/>
                    <a:moveTo>
                      <a:pt x="74" y="72"/>
                    </a:move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6"/>
                      <a:pt x="71" y="76"/>
                      <a:pt x="69" y="77"/>
                    </a:cubicBezTo>
                    <a:cubicBezTo>
                      <a:pt x="68" y="78"/>
                      <a:pt x="68" y="78"/>
                      <a:pt x="67" y="79"/>
                    </a:cubicBezTo>
                    <a:cubicBezTo>
                      <a:pt x="67" y="79"/>
                      <a:pt x="66" y="79"/>
                      <a:pt x="66" y="79"/>
                    </a:cubicBezTo>
                    <a:cubicBezTo>
                      <a:pt x="65" y="79"/>
                      <a:pt x="64" y="79"/>
                      <a:pt x="63" y="79"/>
                    </a:cubicBezTo>
                    <a:cubicBezTo>
                      <a:pt x="62" y="79"/>
                      <a:pt x="61" y="79"/>
                      <a:pt x="61" y="79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3" y="78"/>
                      <a:pt x="64" y="77"/>
                      <a:pt x="65" y="75"/>
                    </a:cubicBezTo>
                    <a:cubicBezTo>
                      <a:pt x="66" y="71"/>
                      <a:pt x="66" y="68"/>
                      <a:pt x="65" y="64"/>
                    </a:cubicBezTo>
                    <a:cubicBezTo>
                      <a:pt x="67" y="64"/>
                      <a:pt x="68" y="64"/>
                      <a:pt x="70" y="64"/>
                    </a:cubicBezTo>
                    <a:cubicBezTo>
                      <a:pt x="71" y="64"/>
                      <a:pt x="73" y="64"/>
                      <a:pt x="74" y="63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4" y="65"/>
                      <a:pt x="74" y="66"/>
                      <a:pt x="75" y="66"/>
                    </a:cubicBezTo>
                    <a:cubicBezTo>
                      <a:pt x="75" y="67"/>
                      <a:pt x="75" y="67"/>
                      <a:pt x="75" y="68"/>
                    </a:cubicBezTo>
                    <a:cubicBezTo>
                      <a:pt x="74" y="68"/>
                      <a:pt x="74" y="68"/>
                      <a:pt x="74" y="69"/>
                    </a:cubicBezTo>
                    <a:cubicBezTo>
                      <a:pt x="74" y="69"/>
                      <a:pt x="74" y="70"/>
                      <a:pt x="75" y="70"/>
                    </a:cubicBezTo>
                    <a:cubicBezTo>
                      <a:pt x="75" y="71"/>
                      <a:pt x="75" y="71"/>
                      <a:pt x="74" y="72"/>
                    </a:cubicBezTo>
                    <a:close/>
                    <a:moveTo>
                      <a:pt x="103" y="59"/>
                    </a:moveTo>
                    <a:cubicBezTo>
                      <a:pt x="103" y="59"/>
                      <a:pt x="103" y="59"/>
                      <a:pt x="103" y="59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0" y="59"/>
                      <a:pt x="98" y="59"/>
                      <a:pt x="95" y="60"/>
                    </a:cubicBezTo>
                    <a:cubicBezTo>
                      <a:pt x="93" y="60"/>
                      <a:pt x="92" y="61"/>
                      <a:pt x="90" y="61"/>
                    </a:cubicBezTo>
                    <a:cubicBezTo>
                      <a:pt x="86" y="60"/>
                      <a:pt x="82" y="60"/>
                      <a:pt x="78" y="61"/>
                    </a:cubicBezTo>
                    <a:cubicBezTo>
                      <a:pt x="75" y="61"/>
                      <a:pt x="73" y="61"/>
                      <a:pt x="70" y="61"/>
                    </a:cubicBezTo>
                    <a:cubicBezTo>
                      <a:pt x="69" y="61"/>
                      <a:pt x="68" y="61"/>
                      <a:pt x="67" y="61"/>
                    </a:cubicBezTo>
                    <a:cubicBezTo>
                      <a:pt x="66" y="61"/>
                      <a:pt x="65" y="62"/>
                      <a:pt x="64" y="62"/>
                    </a:cubicBezTo>
                    <a:cubicBezTo>
                      <a:pt x="59" y="62"/>
                      <a:pt x="54" y="62"/>
                      <a:pt x="50" y="62"/>
                    </a:cubicBezTo>
                    <a:cubicBezTo>
                      <a:pt x="47" y="62"/>
                      <a:pt x="45" y="61"/>
                      <a:pt x="42" y="62"/>
                    </a:cubicBezTo>
                    <a:cubicBezTo>
                      <a:pt x="40" y="63"/>
                      <a:pt x="38" y="63"/>
                      <a:pt x="36" y="63"/>
                    </a:cubicBezTo>
                    <a:cubicBezTo>
                      <a:pt x="36" y="60"/>
                      <a:pt x="36" y="56"/>
                      <a:pt x="36" y="52"/>
                    </a:cubicBezTo>
                    <a:cubicBezTo>
                      <a:pt x="36" y="48"/>
                      <a:pt x="36" y="44"/>
                      <a:pt x="35" y="40"/>
                    </a:cubicBezTo>
                    <a:cubicBezTo>
                      <a:pt x="35" y="36"/>
                      <a:pt x="35" y="32"/>
                      <a:pt x="35" y="28"/>
                    </a:cubicBezTo>
                    <a:cubicBezTo>
                      <a:pt x="35" y="26"/>
                      <a:pt x="35" y="24"/>
                      <a:pt x="35" y="22"/>
                    </a:cubicBezTo>
                    <a:cubicBezTo>
                      <a:pt x="35" y="21"/>
                      <a:pt x="35" y="20"/>
                      <a:pt x="35" y="19"/>
                    </a:cubicBezTo>
                    <a:cubicBezTo>
                      <a:pt x="35" y="19"/>
                      <a:pt x="35" y="19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7"/>
                      <a:pt x="36" y="17"/>
                      <a:pt x="37" y="17"/>
                    </a:cubicBezTo>
                    <a:cubicBezTo>
                      <a:pt x="37" y="17"/>
                      <a:pt x="37" y="18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8" y="17"/>
                      <a:pt x="39" y="18"/>
                      <a:pt x="40" y="18"/>
                    </a:cubicBezTo>
                    <a:cubicBezTo>
                      <a:pt x="40" y="17"/>
                      <a:pt x="40" y="17"/>
                      <a:pt x="41" y="17"/>
                    </a:cubicBezTo>
                    <a:cubicBezTo>
                      <a:pt x="41" y="18"/>
                      <a:pt x="42" y="18"/>
                      <a:pt x="42" y="18"/>
                    </a:cubicBezTo>
                    <a:cubicBezTo>
                      <a:pt x="44" y="18"/>
                      <a:pt x="45" y="17"/>
                      <a:pt x="46" y="17"/>
                    </a:cubicBezTo>
                    <a:cubicBezTo>
                      <a:pt x="47" y="17"/>
                      <a:pt x="47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49" y="17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1" y="16"/>
                      <a:pt x="53" y="16"/>
                      <a:pt x="55" y="16"/>
                    </a:cubicBezTo>
                    <a:cubicBezTo>
                      <a:pt x="55" y="16"/>
                      <a:pt x="54" y="17"/>
                      <a:pt x="54" y="17"/>
                    </a:cubicBezTo>
                    <a:cubicBezTo>
                      <a:pt x="53" y="17"/>
                      <a:pt x="53" y="17"/>
                      <a:pt x="54" y="17"/>
                    </a:cubicBezTo>
                    <a:cubicBezTo>
                      <a:pt x="55" y="17"/>
                      <a:pt x="57" y="16"/>
                      <a:pt x="59" y="16"/>
                    </a:cubicBezTo>
                    <a:cubicBezTo>
                      <a:pt x="60" y="17"/>
                      <a:pt x="60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2" y="16"/>
                      <a:pt x="62" y="16"/>
                      <a:pt x="63" y="16"/>
                    </a:cubicBezTo>
                    <a:cubicBezTo>
                      <a:pt x="64" y="16"/>
                      <a:pt x="64" y="16"/>
                      <a:pt x="65" y="16"/>
                    </a:cubicBezTo>
                    <a:cubicBezTo>
                      <a:pt x="65" y="16"/>
                      <a:pt x="66" y="16"/>
                      <a:pt x="66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9" y="16"/>
                      <a:pt x="69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1" y="16"/>
                      <a:pt x="73" y="16"/>
                      <a:pt x="73" y="16"/>
                    </a:cubicBezTo>
                    <a:cubicBezTo>
                      <a:pt x="73" y="17"/>
                      <a:pt x="73" y="17"/>
                      <a:pt x="74" y="17"/>
                    </a:cubicBezTo>
                    <a:cubicBezTo>
                      <a:pt x="74" y="17"/>
                      <a:pt x="75" y="17"/>
                      <a:pt x="75" y="16"/>
                    </a:cubicBezTo>
                    <a:cubicBezTo>
                      <a:pt x="76" y="16"/>
                      <a:pt x="78" y="16"/>
                      <a:pt x="79" y="16"/>
                    </a:cubicBezTo>
                    <a:cubicBezTo>
                      <a:pt x="80" y="16"/>
                      <a:pt x="81" y="16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3" y="16"/>
                      <a:pt x="84" y="16"/>
                    </a:cubicBezTo>
                    <a:cubicBezTo>
                      <a:pt x="84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6" y="16"/>
                      <a:pt x="87" y="15"/>
                      <a:pt x="88" y="15"/>
                    </a:cubicBezTo>
                    <a:cubicBezTo>
                      <a:pt x="89" y="15"/>
                      <a:pt x="89" y="16"/>
                      <a:pt x="90" y="16"/>
                    </a:cubicBezTo>
                    <a:cubicBezTo>
                      <a:pt x="90" y="16"/>
                      <a:pt x="91" y="16"/>
                      <a:pt x="92" y="16"/>
                    </a:cubicBezTo>
                    <a:cubicBezTo>
                      <a:pt x="92" y="16"/>
                      <a:pt x="93" y="16"/>
                      <a:pt x="93" y="16"/>
                    </a:cubicBezTo>
                    <a:cubicBezTo>
                      <a:pt x="95" y="16"/>
                      <a:pt x="96" y="16"/>
                      <a:pt x="97" y="15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9" y="17"/>
                      <a:pt x="100" y="16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6"/>
                      <a:pt x="100" y="17"/>
                      <a:pt x="101" y="17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1" y="17"/>
                      <a:pt x="101" y="18"/>
                      <a:pt x="101" y="18"/>
                    </a:cubicBezTo>
                    <a:cubicBezTo>
                      <a:pt x="101" y="19"/>
                      <a:pt x="100" y="20"/>
                      <a:pt x="100" y="20"/>
                    </a:cubicBezTo>
                    <a:cubicBezTo>
                      <a:pt x="100" y="21"/>
                      <a:pt x="101" y="21"/>
                      <a:pt x="101" y="21"/>
                    </a:cubicBezTo>
                    <a:cubicBezTo>
                      <a:pt x="101" y="21"/>
                      <a:pt x="101" y="22"/>
                      <a:pt x="101" y="22"/>
                    </a:cubicBezTo>
                    <a:cubicBezTo>
                      <a:pt x="101" y="23"/>
                      <a:pt x="101" y="24"/>
                      <a:pt x="101" y="24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1" y="26"/>
                      <a:pt x="101" y="26"/>
                      <a:pt x="101" y="27"/>
                    </a:cubicBezTo>
                    <a:cubicBezTo>
                      <a:pt x="101" y="28"/>
                      <a:pt x="101" y="28"/>
                      <a:pt x="101" y="29"/>
                    </a:cubicBezTo>
                    <a:cubicBezTo>
                      <a:pt x="101" y="30"/>
                      <a:pt x="102" y="30"/>
                      <a:pt x="101" y="31"/>
                    </a:cubicBezTo>
                    <a:cubicBezTo>
                      <a:pt x="101" y="32"/>
                      <a:pt x="101" y="32"/>
                      <a:pt x="101" y="33"/>
                    </a:cubicBezTo>
                    <a:cubicBezTo>
                      <a:pt x="101" y="33"/>
                      <a:pt x="101" y="34"/>
                      <a:pt x="102" y="34"/>
                    </a:cubicBezTo>
                    <a:cubicBezTo>
                      <a:pt x="100" y="34"/>
                      <a:pt x="102" y="38"/>
                      <a:pt x="102" y="38"/>
                    </a:cubicBezTo>
                    <a:cubicBezTo>
                      <a:pt x="102" y="39"/>
                      <a:pt x="101" y="40"/>
                      <a:pt x="102" y="40"/>
                    </a:cubicBezTo>
                    <a:cubicBezTo>
                      <a:pt x="102" y="41"/>
                      <a:pt x="102" y="42"/>
                      <a:pt x="102" y="43"/>
                    </a:cubicBezTo>
                    <a:cubicBezTo>
                      <a:pt x="102" y="43"/>
                      <a:pt x="102" y="44"/>
                      <a:pt x="102" y="45"/>
                    </a:cubicBezTo>
                    <a:cubicBezTo>
                      <a:pt x="102" y="45"/>
                      <a:pt x="102" y="45"/>
                      <a:pt x="102" y="46"/>
                    </a:cubicBezTo>
                    <a:cubicBezTo>
                      <a:pt x="102" y="46"/>
                      <a:pt x="103" y="47"/>
                      <a:pt x="103" y="48"/>
                    </a:cubicBezTo>
                    <a:cubicBezTo>
                      <a:pt x="102" y="49"/>
                      <a:pt x="102" y="50"/>
                      <a:pt x="103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3"/>
                      <a:pt x="103" y="54"/>
                      <a:pt x="103" y="54"/>
                    </a:cubicBezTo>
                    <a:cubicBezTo>
                      <a:pt x="103" y="55"/>
                      <a:pt x="103" y="56"/>
                      <a:pt x="103" y="57"/>
                    </a:cubicBezTo>
                    <a:cubicBezTo>
                      <a:pt x="103" y="58"/>
                      <a:pt x="103" y="58"/>
                      <a:pt x="103" y="59"/>
                    </a:cubicBezTo>
                    <a:close/>
                    <a:moveTo>
                      <a:pt x="103" y="15"/>
                    </a:move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3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03" y="13"/>
                      <a:pt x="103" y="13"/>
                      <a:pt x="104" y="13"/>
                    </a:cubicBezTo>
                    <a:cubicBezTo>
                      <a:pt x="103" y="14"/>
                      <a:pt x="104" y="14"/>
                      <a:pt x="104" y="15"/>
                    </a:cubicBezTo>
                    <a:cubicBezTo>
                      <a:pt x="104" y="15"/>
                      <a:pt x="104" y="15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lose/>
                    <a:moveTo>
                      <a:pt x="104" y="30"/>
                    </a:moveTo>
                    <a:cubicBezTo>
                      <a:pt x="104" y="30"/>
                      <a:pt x="104" y="31"/>
                      <a:pt x="104" y="31"/>
                    </a:cubicBezTo>
                    <a:cubicBezTo>
                      <a:pt x="104" y="28"/>
                      <a:pt x="104" y="26"/>
                      <a:pt x="104" y="24"/>
                    </a:cubicBezTo>
                    <a:cubicBezTo>
                      <a:pt x="103" y="22"/>
                      <a:pt x="104" y="20"/>
                      <a:pt x="104" y="18"/>
                    </a:cubicBezTo>
                    <a:cubicBezTo>
                      <a:pt x="104" y="17"/>
                      <a:pt x="104" y="16"/>
                      <a:pt x="104" y="16"/>
                    </a:cubicBezTo>
                    <a:cubicBezTo>
                      <a:pt x="104" y="16"/>
                      <a:pt x="104" y="15"/>
                      <a:pt x="104" y="15"/>
                    </a:cubicBezTo>
                    <a:cubicBezTo>
                      <a:pt x="104" y="16"/>
                      <a:pt x="104" y="17"/>
                      <a:pt x="105" y="17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5" y="20"/>
                      <a:pt x="105" y="23"/>
                      <a:pt x="105" y="26"/>
                    </a:cubicBezTo>
                    <a:cubicBezTo>
                      <a:pt x="105" y="27"/>
                      <a:pt x="105" y="29"/>
                      <a:pt x="104" y="30"/>
                    </a:cubicBezTo>
                    <a:close/>
                    <a:moveTo>
                      <a:pt x="105" y="36"/>
                    </a:moveTo>
                    <a:cubicBezTo>
                      <a:pt x="104" y="36"/>
                      <a:pt x="104" y="35"/>
                      <a:pt x="104" y="34"/>
                    </a:cubicBezTo>
                    <a:cubicBezTo>
                      <a:pt x="104" y="34"/>
                      <a:pt x="105" y="35"/>
                      <a:pt x="105" y="35"/>
                    </a:cubicBezTo>
                    <a:cubicBezTo>
                      <a:pt x="105" y="39"/>
                      <a:pt x="105" y="43"/>
                      <a:pt x="105" y="47"/>
                    </a:cubicBezTo>
                    <a:cubicBezTo>
                      <a:pt x="105" y="43"/>
                      <a:pt x="105" y="40"/>
                      <a:pt x="105" y="36"/>
                    </a:cubicBezTo>
                    <a:close/>
                    <a:moveTo>
                      <a:pt x="105" y="58"/>
                    </a:moveTo>
                    <a:cubicBezTo>
                      <a:pt x="105" y="57"/>
                      <a:pt x="105" y="56"/>
                      <a:pt x="105" y="56"/>
                    </a:cubicBezTo>
                    <a:cubicBezTo>
                      <a:pt x="105" y="54"/>
                      <a:pt x="105" y="53"/>
                      <a:pt x="105" y="52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05" y="54"/>
                      <a:pt x="105" y="55"/>
                      <a:pt x="105" y="56"/>
                    </a:cubicBezTo>
                    <a:cubicBezTo>
                      <a:pt x="105" y="56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8"/>
                      <a:pt x="105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986"/>
              <p:cNvSpPr>
                <a:spLocks noEditPoints="1"/>
              </p:cNvSpPr>
              <p:nvPr/>
            </p:nvSpPr>
            <p:spPr bwMode="auto">
              <a:xfrm>
                <a:off x="773" y="780"/>
                <a:ext cx="16" cy="12"/>
              </a:xfrm>
              <a:custGeom>
                <a:avLst/>
                <a:gdLst>
                  <a:gd name="T0" fmla="*/ 17 w 21"/>
                  <a:gd name="T1" fmla="*/ 6 h 15"/>
                  <a:gd name="T2" fmla="*/ 16 w 21"/>
                  <a:gd name="T3" fmla="*/ 6 h 15"/>
                  <a:gd name="T4" fmla="*/ 16 w 21"/>
                  <a:gd name="T5" fmla="*/ 8 h 15"/>
                  <a:gd name="T6" fmla="*/ 15 w 21"/>
                  <a:gd name="T7" fmla="*/ 7 h 15"/>
                  <a:gd name="T8" fmla="*/ 13 w 21"/>
                  <a:gd name="T9" fmla="*/ 6 h 15"/>
                  <a:gd name="T10" fmla="*/ 10 w 21"/>
                  <a:gd name="T11" fmla="*/ 1 h 15"/>
                  <a:gd name="T12" fmla="*/ 5 w 21"/>
                  <a:gd name="T13" fmla="*/ 3 h 15"/>
                  <a:gd name="T14" fmla="*/ 4 w 21"/>
                  <a:gd name="T15" fmla="*/ 6 h 15"/>
                  <a:gd name="T16" fmla="*/ 2 w 21"/>
                  <a:gd name="T17" fmla="*/ 7 h 15"/>
                  <a:gd name="T18" fmla="*/ 0 w 21"/>
                  <a:gd name="T19" fmla="*/ 12 h 15"/>
                  <a:gd name="T20" fmla="*/ 5 w 21"/>
                  <a:gd name="T21" fmla="*/ 14 h 15"/>
                  <a:gd name="T22" fmla="*/ 10 w 21"/>
                  <a:gd name="T23" fmla="*/ 14 h 15"/>
                  <a:gd name="T24" fmla="*/ 13 w 21"/>
                  <a:gd name="T25" fmla="*/ 13 h 15"/>
                  <a:gd name="T26" fmla="*/ 17 w 21"/>
                  <a:gd name="T27" fmla="*/ 6 h 15"/>
                  <a:gd name="T28" fmla="*/ 10 w 21"/>
                  <a:gd name="T29" fmla="*/ 6 h 15"/>
                  <a:gd name="T30" fmla="*/ 9 w 21"/>
                  <a:gd name="T31" fmla="*/ 6 h 15"/>
                  <a:gd name="T32" fmla="*/ 9 w 21"/>
                  <a:gd name="T33" fmla="*/ 6 h 15"/>
                  <a:gd name="T34" fmla="*/ 8 w 21"/>
                  <a:gd name="T35" fmla="*/ 5 h 15"/>
                  <a:gd name="T36" fmla="*/ 10 w 21"/>
                  <a:gd name="T37" fmla="*/ 6 h 15"/>
                  <a:gd name="T38" fmla="*/ 12 w 21"/>
                  <a:gd name="T39" fmla="*/ 10 h 15"/>
                  <a:gd name="T40" fmla="*/ 8 w 21"/>
                  <a:gd name="T41" fmla="*/ 10 h 15"/>
                  <a:gd name="T42" fmla="*/ 5 w 21"/>
                  <a:gd name="T43" fmla="*/ 11 h 15"/>
                  <a:gd name="T44" fmla="*/ 4 w 21"/>
                  <a:gd name="T45" fmla="*/ 8 h 15"/>
                  <a:gd name="T46" fmla="*/ 6 w 21"/>
                  <a:gd name="T47" fmla="*/ 8 h 15"/>
                  <a:gd name="T48" fmla="*/ 6 w 21"/>
                  <a:gd name="T49" fmla="*/ 8 h 15"/>
                  <a:gd name="T50" fmla="*/ 7 w 21"/>
                  <a:gd name="T51" fmla="*/ 8 h 15"/>
                  <a:gd name="T52" fmla="*/ 9 w 21"/>
                  <a:gd name="T53" fmla="*/ 9 h 15"/>
                  <a:gd name="T54" fmla="*/ 11 w 21"/>
                  <a:gd name="T55" fmla="*/ 8 h 15"/>
                  <a:gd name="T56" fmla="*/ 11 w 21"/>
                  <a:gd name="T57" fmla="*/ 8 h 15"/>
                  <a:gd name="T58" fmla="*/ 12 w 21"/>
                  <a:gd name="T59" fmla="*/ 8 h 15"/>
                  <a:gd name="T60" fmla="*/ 14 w 21"/>
                  <a:gd name="T61" fmla="*/ 9 h 15"/>
                  <a:gd name="T62" fmla="*/ 12 w 21"/>
                  <a:gd name="T63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15">
                    <a:moveTo>
                      <a:pt x="17" y="6"/>
                    </a:moveTo>
                    <a:cubicBezTo>
                      <a:pt x="17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6" y="7"/>
                      <a:pt x="15" y="7"/>
                      <a:pt x="15" y="7"/>
                    </a:cubicBezTo>
                    <a:cubicBezTo>
                      <a:pt x="14" y="8"/>
                      <a:pt x="14" y="7"/>
                      <a:pt x="13" y="6"/>
                    </a:cubicBezTo>
                    <a:cubicBezTo>
                      <a:pt x="13" y="4"/>
                      <a:pt x="12" y="2"/>
                      <a:pt x="10" y="1"/>
                    </a:cubicBezTo>
                    <a:cubicBezTo>
                      <a:pt x="8" y="0"/>
                      <a:pt x="6" y="1"/>
                      <a:pt x="5" y="3"/>
                    </a:cubicBezTo>
                    <a:cubicBezTo>
                      <a:pt x="5" y="4"/>
                      <a:pt x="5" y="5"/>
                      <a:pt x="4" y="6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0" y="9"/>
                      <a:pt x="0" y="10"/>
                      <a:pt x="0" y="12"/>
                    </a:cubicBezTo>
                    <a:cubicBezTo>
                      <a:pt x="1" y="14"/>
                      <a:pt x="4" y="15"/>
                      <a:pt x="5" y="14"/>
                    </a:cubicBezTo>
                    <a:cubicBezTo>
                      <a:pt x="7" y="14"/>
                      <a:pt x="8" y="13"/>
                      <a:pt x="10" y="14"/>
                    </a:cubicBezTo>
                    <a:cubicBezTo>
                      <a:pt x="11" y="14"/>
                      <a:pt x="12" y="14"/>
                      <a:pt x="13" y="13"/>
                    </a:cubicBezTo>
                    <a:cubicBezTo>
                      <a:pt x="16" y="13"/>
                      <a:pt x="21" y="9"/>
                      <a:pt x="17" y="6"/>
                    </a:cubicBezTo>
                    <a:close/>
                    <a:moveTo>
                      <a:pt x="10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9" y="4"/>
                      <a:pt x="9" y="5"/>
                      <a:pt x="10" y="6"/>
                    </a:cubicBezTo>
                    <a:close/>
                    <a:moveTo>
                      <a:pt x="12" y="10"/>
                    </a:moveTo>
                    <a:cubicBezTo>
                      <a:pt x="11" y="10"/>
                      <a:pt x="10" y="10"/>
                      <a:pt x="8" y="10"/>
                    </a:cubicBezTo>
                    <a:cubicBezTo>
                      <a:pt x="7" y="10"/>
                      <a:pt x="6" y="11"/>
                      <a:pt x="5" y="11"/>
                    </a:cubicBezTo>
                    <a:cubicBezTo>
                      <a:pt x="2" y="12"/>
                      <a:pt x="3" y="9"/>
                      <a:pt x="4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10" y="10"/>
                      <a:pt x="11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9"/>
                      <a:pt x="14" y="9"/>
                    </a:cubicBezTo>
                    <a:cubicBezTo>
                      <a:pt x="14" y="10"/>
                      <a:pt x="13" y="10"/>
                      <a:pt x="1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987"/>
              <p:cNvSpPr>
                <a:spLocks noEditPoints="1"/>
              </p:cNvSpPr>
              <p:nvPr/>
            </p:nvSpPr>
            <p:spPr bwMode="auto">
              <a:xfrm>
                <a:off x="752" y="788"/>
                <a:ext cx="13" cy="14"/>
              </a:xfrm>
              <a:custGeom>
                <a:avLst/>
                <a:gdLst>
                  <a:gd name="T0" fmla="*/ 2 w 17"/>
                  <a:gd name="T1" fmla="*/ 16 h 18"/>
                  <a:gd name="T2" fmla="*/ 6 w 17"/>
                  <a:gd name="T3" fmla="*/ 15 h 18"/>
                  <a:gd name="T4" fmla="*/ 8 w 17"/>
                  <a:gd name="T5" fmla="*/ 17 h 18"/>
                  <a:gd name="T6" fmla="*/ 11 w 17"/>
                  <a:gd name="T7" fmla="*/ 18 h 18"/>
                  <a:gd name="T8" fmla="*/ 16 w 17"/>
                  <a:gd name="T9" fmla="*/ 11 h 18"/>
                  <a:gd name="T10" fmla="*/ 16 w 17"/>
                  <a:gd name="T11" fmla="*/ 10 h 18"/>
                  <a:gd name="T12" fmla="*/ 17 w 17"/>
                  <a:gd name="T13" fmla="*/ 7 h 18"/>
                  <a:gd name="T14" fmla="*/ 17 w 17"/>
                  <a:gd name="T15" fmla="*/ 4 h 18"/>
                  <a:gd name="T16" fmla="*/ 15 w 17"/>
                  <a:gd name="T17" fmla="*/ 3 h 18"/>
                  <a:gd name="T18" fmla="*/ 15 w 17"/>
                  <a:gd name="T19" fmla="*/ 4 h 18"/>
                  <a:gd name="T20" fmla="*/ 15 w 17"/>
                  <a:gd name="T21" fmla="*/ 5 h 18"/>
                  <a:gd name="T22" fmla="*/ 5 w 17"/>
                  <a:gd name="T23" fmla="*/ 2 h 18"/>
                  <a:gd name="T24" fmla="*/ 4 w 17"/>
                  <a:gd name="T25" fmla="*/ 9 h 18"/>
                  <a:gd name="T26" fmla="*/ 0 w 17"/>
                  <a:gd name="T27" fmla="*/ 14 h 18"/>
                  <a:gd name="T28" fmla="*/ 2 w 17"/>
                  <a:gd name="T29" fmla="*/ 16 h 18"/>
                  <a:gd name="T30" fmla="*/ 7 w 17"/>
                  <a:gd name="T31" fmla="*/ 11 h 18"/>
                  <a:gd name="T32" fmla="*/ 7 w 17"/>
                  <a:gd name="T33" fmla="*/ 11 h 18"/>
                  <a:gd name="T34" fmla="*/ 9 w 17"/>
                  <a:gd name="T35" fmla="*/ 12 h 18"/>
                  <a:gd name="T36" fmla="*/ 9 w 17"/>
                  <a:gd name="T37" fmla="*/ 12 h 18"/>
                  <a:gd name="T38" fmla="*/ 10 w 17"/>
                  <a:gd name="T39" fmla="*/ 14 h 18"/>
                  <a:gd name="T40" fmla="*/ 12 w 17"/>
                  <a:gd name="T41" fmla="*/ 14 h 18"/>
                  <a:gd name="T42" fmla="*/ 11 w 17"/>
                  <a:gd name="T43" fmla="*/ 11 h 18"/>
                  <a:gd name="T44" fmla="*/ 10 w 17"/>
                  <a:gd name="T45" fmla="*/ 10 h 18"/>
                  <a:gd name="T46" fmla="*/ 9 w 17"/>
                  <a:gd name="T47" fmla="*/ 7 h 18"/>
                  <a:gd name="T48" fmla="*/ 7 w 17"/>
                  <a:gd name="T49" fmla="*/ 7 h 18"/>
                  <a:gd name="T50" fmla="*/ 7 w 17"/>
                  <a:gd name="T51" fmla="*/ 7 h 18"/>
                  <a:gd name="T52" fmla="*/ 8 w 17"/>
                  <a:gd name="T53" fmla="*/ 4 h 18"/>
                  <a:gd name="T54" fmla="*/ 12 w 17"/>
                  <a:gd name="T55" fmla="*/ 6 h 18"/>
                  <a:gd name="T56" fmla="*/ 13 w 17"/>
                  <a:gd name="T57" fmla="*/ 7 h 18"/>
                  <a:gd name="T58" fmla="*/ 13 w 17"/>
                  <a:gd name="T59" fmla="*/ 11 h 18"/>
                  <a:gd name="T60" fmla="*/ 11 w 17"/>
                  <a:gd name="T61" fmla="*/ 15 h 18"/>
                  <a:gd name="T62" fmla="*/ 8 w 17"/>
                  <a:gd name="T63" fmla="*/ 13 h 18"/>
                  <a:gd name="T64" fmla="*/ 6 w 17"/>
                  <a:gd name="T65" fmla="*/ 12 h 18"/>
                  <a:gd name="T66" fmla="*/ 7 w 17"/>
                  <a:gd name="T6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8">
                    <a:moveTo>
                      <a:pt x="2" y="16"/>
                    </a:moveTo>
                    <a:cubicBezTo>
                      <a:pt x="3" y="16"/>
                      <a:pt x="5" y="15"/>
                      <a:pt x="6" y="15"/>
                    </a:cubicBezTo>
                    <a:cubicBezTo>
                      <a:pt x="7" y="16"/>
                      <a:pt x="7" y="17"/>
                      <a:pt x="8" y="17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4" y="17"/>
                      <a:pt x="17" y="14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9"/>
                      <a:pt x="16" y="7"/>
                      <a:pt x="17" y="7"/>
                    </a:cubicBezTo>
                    <a:cubicBezTo>
                      <a:pt x="17" y="6"/>
                      <a:pt x="17" y="5"/>
                      <a:pt x="17" y="4"/>
                    </a:cubicBezTo>
                    <a:cubicBezTo>
                      <a:pt x="17" y="2"/>
                      <a:pt x="15" y="1"/>
                      <a:pt x="15" y="3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3" y="1"/>
                      <a:pt x="8" y="0"/>
                      <a:pt x="5" y="2"/>
                    </a:cubicBezTo>
                    <a:cubicBezTo>
                      <a:pt x="3" y="4"/>
                      <a:pt x="3" y="6"/>
                      <a:pt x="4" y="9"/>
                    </a:cubicBezTo>
                    <a:cubicBezTo>
                      <a:pt x="5" y="11"/>
                      <a:pt x="1" y="12"/>
                      <a:pt x="0" y="14"/>
                    </a:cubicBezTo>
                    <a:cubicBezTo>
                      <a:pt x="0" y="15"/>
                      <a:pt x="1" y="16"/>
                      <a:pt x="2" y="16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3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3"/>
                      <a:pt x="11" y="12"/>
                      <a:pt x="11" y="11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9"/>
                      <a:pt x="9" y="8"/>
                      <a:pt x="9" y="7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5"/>
                      <a:pt x="8" y="4"/>
                    </a:cubicBezTo>
                    <a:cubicBezTo>
                      <a:pt x="9" y="4"/>
                      <a:pt x="12" y="5"/>
                      <a:pt x="12" y="6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2" y="8"/>
                      <a:pt x="12" y="9"/>
                      <a:pt x="13" y="11"/>
                    </a:cubicBezTo>
                    <a:cubicBezTo>
                      <a:pt x="14" y="12"/>
                      <a:pt x="12" y="14"/>
                      <a:pt x="11" y="15"/>
                    </a:cubicBezTo>
                    <a:cubicBezTo>
                      <a:pt x="10" y="16"/>
                      <a:pt x="9" y="14"/>
                      <a:pt x="8" y="13"/>
                    </a:cubicBezTo>
                    <a:cubicBezTo>
                      <a:pt x="8" y="13"/>
                      <a:pt x="7" y="12"/>
                      <a:pt x="6" y="12"/>
                    </a:cubicBezTo>
                    <a:cubicBezTo>
                      <a:pt x="7" y="12"/>
                      <a:pt x="7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988"/>
              <p:cNvSpPr>
                <a:spLocks noEditPoints="1"/>
              </p:cNvSpPr>
              <p:nvPr/>
            </p:nvSpPr>
            <p:spPr bwMode="auto">
              <a:xfrm>
                <a:off x="731" y="796"/>
                <a:ext cx="13" cy="16"/>
              </a:xfrm>
              <a:custGeom>
                <a:avLst/>
                <a:gdLst>
                  <a:gd name="T0" fmla="*/ 7 w 16"/>
                  <a:gd name="T1" fmla="*/ 19 h 21"/>
                  <a:gd name="T2" fmla="*/ 8 w 16"/>
                  <a:gd name="T3" fmla="*/ 18 h 21"/>
                  <a:gd name="T4" fmla="*/ 10 w 16"/>
                  <a:gd name="T5" fmla="*/ 18 h 21"/>
                  <a:gd name="T6" fmla="*/ 13 w 16"/>
                  <a:gd name="T7" fmla="*/ 16 h 21"/>
                  <a:gd name="T8" fmla="*/ 14 w 16"/>
                  <a:gd name="T9" fmla="*/ 9 h 21"/>
                  <a:gd name="T10" fmla="*/ 11 w 16"/>
                  <a:gd name="T11" fmla="*/ 5 h 21"/>
                  <a:gd name="T12" fmla="*/ 11 w 16"/>
                  <a:gd name="T13" fmla="*/ 2 h 21"/>
                  <a:gd name="T14" fmla="*/ 5 w 16"/>
                  <a:gd name="T15" fmla="*/ 3 h 21"/>
                  <a:gd name="T16" fmla="*/ 5 w 16"/>
                  <a:gd name="T17" fmla="*/ 4 h 21"/>
                  <a:gd name="T18" fmla="*/ 7 w 16"/>
                  <a:gd name="T19" fmla="*/ 4 h 21"/>
                  <a:gd name="T20" fmla="*/ 8 w 16"/>
                  <a:gd name="T21" fmla="*/ 4 h 21"/>
                  <a:gd name="T22" fmla="*/ 8 w 16"/>
                  <a:gd name="T23" fmla="*/ 6 h 21"/>
                  <a:gd name="T24" fmla="*/ 9 w 16"/>
                  <a:gd name="T25" fmla="*/ 7 h 21"/>
                  <a:gd name="T26" fmla="*/ 8 w 16"/>
                  <a:gd name="T27" fmla="*/ 7 h 21"/>
                  <a:gd name="T28" fmla="*/ 8 w 16"/>
                  <a:gd name="T29" fmla="*/ 6 h 21"/>
                  <a:gd name="T30" fmla="*/ 2 w 16"/>
                  <a:gd name="T31" fmla="*/ 9 h 21"/>
                  <a:gd name="T32" fmla="*/ 4 w 16"/>
                  <a:gd name="T33" fmla="*/ 18 h 21"/>
                  <a:gd name="T34" fmla="*/ 4 w 16"/>
                  <a:gd name="T35" fmla="*/ 18 h 21"/>
                  <a:gd name="T36" fmla="*/ 7 w 16"/>
                  <a:gd name="T37" fmla="*/ 19 h 21"/>
                  <a:gd name="T38" fmla="*/ 7 w 16"/>
                  <a:gd name="T39" fmla="*/ 19 h 21"/>
                  <a:gd name="T40" fmla="*/ 5 w 16"/>
                  <a:gd name="T41" fmla="*/ 9 h 21"/>
                  <a:gd name="T42" fmla="*/ 7 w 16"/>
                  <a:gd name="T43" fmla="*/ 8 h 21"/>
                  <a:gd name="T44" fmla="*/ 6 w 16"/>
                  <a:gd name="T45" fmla="*/ 11 h 21"/>
                  <a:gd name="T46" fmla="*/ 6 w 16"/>
                  <a:gd name="T47" fmla="*/ 11 h 21"/>
                  <a:gd name="T48" fmla="*/ 6 w 16"/>
                  <a:gd name="T49" fmla="*/ 13 h 21"/>
                  <a:gd name="T50" fmla="*/ 8 w 16"/>
                  <a:gd name="T51" fmla="*/ 13 h 21"/>
                  <a:gd name="T52" fmla="*/ 8 w 16"/>
                  <a:gd name="T53" fmla="*/ 12 h 21"/>
                  <a:gd name="T54" fmla="*/ 9 w 16"/>
                  <a:gd name="T55" fmla="*/ 11 h 21"/>
                  <a:gd name="T56" fmla="*/ 9 w 16"/>
                  <a:gd name="T57" fmla="*/ 9 h 21"/>
                  <a:gd name="T58" fmla="*/ 10 w 16"/>
                  <a:gd name="T59" fmla="*/ 9 h 21"/>
                  <a:gd name="T60" fmla="*/ 12 w 16"/>
                  <a:gd name="T61" fmla="*/ 12 h 21"/>
                  <a:gd name="T62" fmla="*/ 10 w 16"/>
                  <a:gd name="T63" fmla="*/ 14 h 21"/>
                  <a:gd name="T64" fmla="*/ 7 w 16"/>
                  <a:gd name="T65" fmla="*/ 15 h 21"/>
                  <a:gd name="T66" fmla="*/ 7 w 16"/>
                  <a:gd name="T67" fmla="*/ 15 h 21"/>
                  <a:gd name="T68" fmla="*/ 6 w 16"/>
                  <a:gd name="T69" fmla="*/ 13 h 21"/>
                  <a:gd name="T70" fmla="*/ 5 w 16"/>
                  <a:gd name="T7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1">
                    <a:moveTo>
                      <a:pt x="7" y="19"/>
                    </a:moveTo>
                    <a:cubicBezTo>
                      <a:pt x="7" y="19"/>
                      <a:pt x="7" y="19"/>
                      <a:pt x="8" y="18"/>
                    </a:cubicBezTo>
                    <a:cubicBezTo>
                      <a:pt x="8" y="18"/>
                      <a:pt x="9" y="18"/>
                      <a:pt x="10" y="18"/>
                    </a:cubicBezTo>
                    <a:cubicBezTo>
                      <a:pt x="11" y="18"/>
                      <a:pt x="12" y="17"/>
                      <a:pt x="13" y="16"/>
                    </a:cubicBezTo>
                    <a:cubicBezTo>
                      <a:pt x="15" y="15"/>
                      <a:pt x="16" y="11"/>
                      <a:pt x="14" y="9"/>
                    </a:cubicBezTo>
                    <a:cubicBezTo>
                      <a:pt x="12" y="8"/>
                      <a:pt x="12" y="6"/>
                      <a:pt x="11" y="5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9" y="0"/>
                      <a:pt x="6" y="1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8" y="4"/>
                      <a:pt x="8" y="3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7"/>
                      <a:pt x="3" y="7"/>
                      <a:pt x="2" y="9"/>
                    </a:cubicBezTo>
                    <a:cubicBezTo>
                      <a:pt x="0" y="12"/>
                      <a:pt x="5" y="14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20"/>
                      <a:pt x="6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6" y="8"/>
                      <a:pt x="7" y="8"/>
                    </a:cubicBezTo>
                    <a:cubicBezTo>
                      <a:pt x="6" y="9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6" y="14"/>
                      <a:pt x="7" y="14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2"/>
                      <a:pt x="9" y="12"/>
                      <a:pt x="9" y="11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10"/>
                      <a:pt x="11" y="11"/>
                      <a:pt x="12" y="12"/>
                    </a:cubicBezTo>
                    <a:cubicBezTo>
                      <a:pt x="12" y="12"/>
                      <a:pt x="11" y="14"/>
                      <a:pt x="10" y="14"/>
                    </a:cubicBezTo>
                    <a:cubicBezTo>
                      <a:pt x="9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6" y="14"/>
                      <a:pt x="6" y="13"/>
                    </a:cubicBezTo>
                    <a:cubicBezTo>
                      <a:pt x="5" y="12"/>
                      <a:pt x="3" y="11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989"/>
              <p:cNvSpPr>
                <a:spLocks noEditPoints="1"/>
              </p:cNvSpPr>
              <p:nvPr/>
            </p:nvSpPr>
            <p:spPr bwMode="auto">
              <a:xfrm>
                <a:off x="767" y="792"/>
                <a:ext cx="14" cy="11"/>
              </a:xfrm>
              <a:custGeom>
                <a:avLst/>
                <a:gdLst>
                  <a:gd name="T0" fmla="*/ 11 w 19"/>
                  <a:gd name="T1" fmla="*/ 4 h 15"/>
                  <a:gd name="T2" fmla="*/ 7 w 19"/>
                  <a:gd name="T3" fmla="*/ 0 h 15"/>
                  <a:gd name="T4" fmla="*/ 1 w 19"/>
                  <a:gd name="T5" fmla="*/ 3 h 15"/>
                  <a:gd name="T6" fmla="*/ 2 w 19"/>
                  <a:gd name="T7" fmla="*/ 9 h 15"/>
                  <a:gd name="T8" fmla="*/ 3 w 19"/>
                  <a:gd name="T9" fmla="*/ 8 h 15"/>
                  <a:gd name="T10" fmla="*/ 3 w 19"/>
                  <a:gd name="T11" fmla="*/ 6 h 15"/>
                  <a:gd name="T12" fmla="*/ 4 w 19"/>
                  <a:gd name="T13" fmla="*/ 8 h 15"/>
                  <a:gd name="T14" fmla="*/ 3 w 19"/>
                  <a:gd name="T15" fmla="*/ 10 h 15"/>
                  <a:gd name="T16" fmla="*/ 5 w 19"/>
                  <a:gd name="T17" fmla="*/ 15 h 15"/>
                  <a:gd name="T18" fmla="*/ 7 w 19"/>
                  <a:gd name="T19" fmla="*/ 15 h 15"/>
                  <a:gd name="T20" fmla="*/ 12 w 19"/>
                  <a:gd name="T21" fmla="*/ 14 h 15"/>
                  <a:gd name="T22" fmla="*/ 18 w 19"/>
                  <a:gd name="T23" fmla="*/ 12 h 15"/>
                  <a:gd name="T24" fmla="*/ 16 w 19"/>
                  <a:gd name="T25" fmla="*/ 8 h 15"/>
                  <a:gd name="T26" fmla="*/ 11 w 19"/>
                  <a:gd name="T27" fmla="*/ 4 h 15"/>
                  <a:gd name="T28" fmla="*/ 12 w 19"/>
                  <a:gd name="T29" fmla="*/ 10 h 15"/>
                  <a:gd name="T30" fmla="*/ 11 w 19"/>
                  <a:gd name="T31" fmla="*/ 11 h 15"/>
                  <a:gd name="T32" fmla="*/ 11 w 19"/>
                  <a:gd name="T33" fmla="*/ 10 h 15"/>
                  <a:gd name="T34" fmla="*/ 11 w 19"/>
                  <a:gd name="T35" fmla="*/ 10 h 15"/>
                  <a:gd name="T36" fmla="*/ 9 w 19"/>
                  <a:gd name="T37" fmla="*/ 8 h 15"/>
                  <a:gd name="T38" fmla="*/ 7 w 19"/>
                  <a:gd name="T39" fmla="*/ 9 h 15"/>
                  <a:gd name="T40" fmla="*/ 7 w 19"/>
                  <a:gd name="T41" fmla="*/ 9 h 15"/>
                  <a:gd name="T42" fmla="*/ 8 w 19"/>
                  <a:gd name="T43" fmla="*/ 9 h 15"/>
                  <a:gd name="T44" fmla="*/ 8 w 19"/>
                  <a:gd name="T45" fmla="*/ 9 h 15"/>
                  <a:gd name="T46" fmla="*/ 8 w 19"/>
                  <a:gd name="T47" fmla="*/ 10 h 15"/>
                  <a:gd name="T48" fmla="*/ 8 w 19"/>
                  <a:gd name="T49" fmla="*/ 10 h 15"/>
                  <a:gd name="T50" fmla="*/ 8 w 19"/>
                  <a:gd name="T51" fmla="*/ 10 h 15"/>
                  <a:gd name="T52" fmla="*/ 8 w 19"/>
                  <a:gd name="T53" fmla="*/ 10 h 15"/>
                  <a:gd name="T54" fmla="*/ 8 w 19"/>
                  <a:gd name="T55" fmla="*/ 10 h 15"/>
                  <a:gd name="T56" fmla="*/ 8 w 19"/>
                  <a:gd name="T57" fmla="*/ 10 h 15"/>
                  <a:gd name="T58" fmla="*/ 7 w 19"/>
                  <a:gd name="T59" fmla="*/ 10 h 15"/>
                  <a:gd name="T60" fmla="*/ 6 w 19"/>
                  <a:gd name="T61" fmla="*/ 10 h 15"/>
                  <a:gd name="T62" fmla="*/ 6 w 19"/>
                  <a:gd name="T63" fmla="*/ 9 h 15"/>
                  <a:gd name="T64" fmla="*/ 6 w 19"/>
                  <a:gd name="T65" fmla="*/ 9 h 15"/>
                  <a:gd name="T66" fmla="*/ 7 w 19"/>
                  <a:gd name="T67" fmla="*/ 8 h 15"/>
                  <a:gd name="T68" fmla="*/ 6 w 19"/>
                  <a:gd name="T69" fmla="*/ 7 h 15"/>
                  <a:gd name="T70" fmla="*/ 7 w 19"/>
                  <a:gd name="T71" fmla="*/ 7 h 15"/>
                  <a:gd name="T72" fmla="*/ 7 w 19"/>
                  <a:gd name="T73" fmla="*/ 6 h 15"/>
                  <a:gd name="T74" fmla="*/ 5 w 19"/>
                  <a:gd name="T75" fmla="*/ 6 h 15"/>
                  <a:gd name="T76" fmla="*/ 5 w 19"/>
                  <a:gd name="T77" fmla="*/ 6 h 15"/>
                  <a:gd name="T78" fmla="*/ 5 w 19"/>
                  <a:gd name="T79" fmla="*/ 5 h 15"/>
                  <a:gd name="T80" fmla="*/ 4 w 19"/>
                  <a:gd name="T81" fmla="*/ 4 h 15"/>
                  <a:gd name="T82" fmla="*/ 3 w 19"/>
                  <a:gd name="T83" fmla="*/ 4 h 15"/>
                  <a:gd name="T84" fmla="*/ 3 w 19"/>
                  <a:gd name="T85" fmla="*/ 4 h 15"/>
                  <a:gd name="T86" fmla="*/ 7 w 19"/>
                  <a:gd name="T87" fmla="*/ 3 h 15"/>
                  <a:gd name="T88" fmla="*/ 12 w 19"/>
                  <a:gd name="T89" fmla="*/ 9 h 15"/>
                  <a:gd name="T90" fmla="*/ 14 w 19"/>
                  <a:gd name="T91" fmla="*/ 11 h 15"/>
                  <a:gd name="T92" fmla="*/ 12 w 19"/>
                  <a:gd name="T93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" h="15">
                    <a:moveTo>
                      <a:pt x="11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7"/>
                      <a:pt x="2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3" y="8"/>
                      <a:pt x="2" y="9"/>
                      <a:pt x="3" y="10"/>
                    </a:cubicBezTo>
                    <a:cubicBezTo>
                      <a:pt x="3" y="12"/>
                      <a:pt x="3" y="14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8" y="15"/>
                      <a:pt x="10" y="15"/>
                      <a:pt x="12" y="14"/>
                    </a:cubicBezTo>
                    <a:cubicBezTo>
                      <a:pt x="14" y="14"/>
                      <a:pt x="17" y="14"/>
                      <a:pt x="18" y="12"/>
                    </a:cubicBezTo>
                    <a:cubicBezTo>
                      <a:pt x="19" y="10"/>
                      <a:pt x="17" y="9"/>
                      <a:pt x="16" y="8"/>
                    </a:cubicBezTo>
                    <a:cubicBezTo>
                      <a:pt x="14" y="6"/>
                      <a:pt x="12" y="6"/>
                      <a:pt x="11" y="4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0" y="8"/>
                      <a:pt x="9" y="8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7" y="2"/>
                      <a:pt x="7" y="3"/>
                    </a:cubicBezTo>
                    <a:cubicBezTo>
                      <a:pt x="8" y="5"/>
                      <a:pt x="10" y="7"/>
                      <a:pt x="12" y="9"/>
                    </a:cubicBezTo>
                    <a:cubicBezTo>
                      <a:pt x="12" y="9"/>
                      <a:pt x="13" y="10"/>
                      <a:pt x="14" y="11"/>
                    </a:cubicBezTo>
                    <a:cubicBezTo>
                      <a:pt x="13" y="11"/>
                      <a:pt x="13" y="11"/>
                      <a:pt x="1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990"/>
              <p:cNvSpPr>
                <a:spLocks noEditPoints="1"/>
              </p:cNvSpPr>
              <p:nvPr/>
            </p:nvSpPr>
            <p:spPr bwMode="auto">
              <a:xfrm>
                <a:off x="743" y="800"/>
                <a:ext cx="14" cy="12"/>
              </a:xfrm>
              <a:custGeom>
                <a:avLst/>
                <a:gdLst>
                  <a:gd name="T0" fmla="*/ 11 w 19"/>
                  <a:gd name="T1" fmla="*/ 10 h 16"/>
                  <a:gd name="T2" fmla="*/ 11 w 19"/>
                  <a:gd name="T3" fmla="*/ 10 h 16"/>
                  <a:gd name="T4" fmla="*/ 11 w 19"/>
                  <a:gd name="T5" fmla="*/ 10 h 16"/>
                  <a:gd name="T6" fmla="*/ 13 w 19"/>
                  <a:gd name="T7" fmla="*/ 9 h 16"/>
                  <a:gd name="T8" fmla="*/ 14 w 19"/>
                  <a:gd name="T9" fmla="*/ 10 h 16"/>
                  <a:gd name="T10" fmla="*/ 19 w 19"/>
                  <a:gd name="T11" fmla="*/ 7 h 16"/>
                  <a:gd name="T12" fmla="*/ 17 w 19"/>
                  <a:gd name="T13" fmla="*/ 1 h 16"/>
                  <a:gd name="T14" fmla="*/ 11 w 19"/>
                  <a:gd name="T15" fmla="*/ 2 h 16"/>
                  <a:gd name="T16" fmla="*/ 1 w 19"/>
                  <a:gd name="T17" fmla="*/ 8 h 16"/>
                  <a:gd name="T18" fmla="*/ 1 w 19"/>
                  <a:gd name="T19" fmla="*/ 8 h 16"/>
                  <a:gd name="T20" fmla="*/ 4 w 19"/>
                  <a:gd name="T21" fmla="*/ 15 h 16"/>
                  <a:gd name="T22" fmla="*/ 8 w 19"/>
                  <a:gd name="T23" fmla="*/ 14 h 16"/>
                  <a:gd name="T24" fmla="*/ 10 w 19"/>
                  <a:gd name="T25" fmla="*/ 12 h 16"/>
                  <a:gd name="T26" fmla="*/ 11 w 19"/>
                  <a:gd name="T27" fmla="*/ 10 h 16"/>
                  <a:gd name="T28" fmla="*/ 13 w 19"/>
                  <a:gd name="T29" fmla="*/ 6 h 16"/>
                  <a:gd name="T30" fmla="*/ 13 w 19"/>
                  <a:gd name="T31" fmla="*/ 5 h 16"/>
                  <a:gd name="T32" fmla="*/ 14 w 19"/>
                  <a:gd name="T33" fmla="*/ 4 h 16"/>
                  <a:gd name="T34" fmla="*/ 14 w 19"/>
                  <a:gd name="T35" fmla="*/ 4 h 16"/>
                  <a:gd name="T36" fmla="*/ 15 w 19"/>
                  <a:gd name="T37" fmla="*/ 5 h 16"/>
                  <a:gd name="T38" fmla="*/ 14 w 19"/>
                  <a:gd name="T39" fmla="*/ 6 h 16"/>
                  <a:gd name="T40" fmla="*/ 14 w 19"/>
                  <a:gd name="T41" fmla="*/ 6 h 16"/>
                  <a:gd name="T42" fmla="*/ 12 w 19"/>
                  <a:gd name="T43" fmla="*/ 6 h 16"/>
                  <a:gd name="T44" fmla="*/ 13 w 19"/>
                  <a:gd name="T45" fmla="*/ 6 h 16"/>
                  <a:gd name="T46" fmla="*/ 9 w 19"/>
                  <a:gd name="T47" fmla="*/ 9 h 16"/>
                  <a:gd name="T48" fmla="*/ 7 w 19"/>
                  <a:gd name="T49" fmla="*/ 11 h 16"/>
                  <a:gd name="T50" fmla="*/ 5 w 19"/>
                  <a:gd name="T51" fmla="*/ 10 h 16"/>
                  <a:gd name="T52" fmla="*/ 4 w 19"/>
                  <a:gd name="T53" fmla="*/ 10 h 16"/>
                  <a:gd name="T54" fmla="*/ 3 w 19"/>
                  <a:gd name="T55" fmla="*/ 12 h 16"/>
                  <a:gd name="T56" fmla="*/ 3 w 19"/>
                  <a:gd name="T57" fmla="*/ 11 h 16"/>
                  <a:gd name="T58" fmla="*/ 2 w 19"/>
                  <a:gd name="T59" fmla="*/ 9 h 16"/>
                  <a:gd name="T60" fmla="*/ 4 w 19"/>
                  <a:gd name="T61" fmla="*/ 9 h 16"/>
                  <a:gd name="T62" fmla="*/ 5 w 19"/>
                  <a:gd name="T63" fmla="*/ 9 h 16"/>
                  <a:gd name="T64" fmla="*/ 6 w 19"/>
                  <a:gd name="T65" fmla="*/ 10 h 16"/>
                  <a:gd name="T66" fmla="*/ 8 w 19"/>
                  <a:gd name="T67" fmla="*/ 8 h 16"/>
                  <a:gd name="T68" fmla="*/ 11 w 19"/>
                  <a:gd name="T69" fmla="*/ 7 h 16"/>
                  <a:gd name="T70" fmla="*/ 11 w 19"/>
                  <a:gd name="T71" fmla="*/ 7 h 16"/>
                  <a:gd name="T72" fmla="*/ 9 w 19"/>
                  <a:gd name="T7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6">
                    <a:moveTo>
                      <a:pt x="11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7" y="10"/>
                      <a:pt x="18" y="9"/>
                      <a:pt x="19" y="7"/>
                    </a:cubicBezTo>
                    <a:cubicBezTo>
                      <a:pt x="19" y="5"/>
                      <a:pt x="18" y="2"/>
                      <a:pt x="17" y="1"/>
                    </a:cubicBezTo>
                    <a:cubicBezTo>
                      <a:pt x="15" y="0"/>
                      <a:pt x="13" y="1"/>
                      <a:pt x="11" y="2"/>
                    </a:cubicBezTo>
                    <a:cubicBezTo>
                      <a:pt x="8" y="4"/>
                      <a:pt x="4" y="6"/>
                      <a:pt x="1" y="8"/>
                    </a:cubicBezTo>
                    <a:cubicBezTo>
                      <a:pt x="1" y="8"/>
                      <a:pt x="0" y="8"/>
                      <a:pt x="1" y="8"/>
                    </a:cubicBezTo>
                    <a:cubicBezTo>
                      <a:pt x="1" y="11"/>
                      <a:pt x="1" y="14"/>
                      <a:pt x="4" y="15"/>
                    </a:cubicBezTo>
                    <a:cubicBezTo>
                      <a:pt x="5" y="16"/>
                      <a:pt x="7" y="15"/>
                      <a:pt x="8" y="14"/>
                    </a:cubicBezTo>
                    <a:cubicBezTo>
                      <a:pt x="9" y="13"/>
                      <a:pt x="9" y="13"/>
                      <a:pt x="10" y="12"/>
                    </a:cubicBezTo>
                    <a:cubicBezTo>
                      <a:pt x="11" y="11"/>
                      <a:pt x="10" y="11"/>
                      <a:pt x="11" y="10"/>
                    </a:cubicBezTo>
                    <a:close/>
                    <a:moveTo>
                      <a:pt x="13" y="6"/>
                    </a:move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lose/>
                    <a:moveTo>
                      <a:pt x="9" y="9"/>
                    </a:moveTo>
                    <a:cubicBezTo>
                      <a:pt x="8" y="9"/>
                      <a:pt x="8" y="10"/>
                      <a:pt x="7" y="11"/>
                    </a:cubicBezTo>
                    <a:cubicBezTo>
                      <a:pt x="7" y="10"/>
                      <a:pt x="6" y="9"/>
                      <a:pt x="5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3" y="10"/>
                      <a:pt x="2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10"/>
                      <a:pt x="6" y="10"/>
                    </a:cubicBezTo>
                    <a:cubicBezTo>
                      <a:pt x="7" y="9"/>
                      <a:pt x="7" y="9"/>
                      <a:pt x="8" y="8"/>
                    </a:cubicBezTo>
                    <a:cubicBezTo>
                      <a:pt x="9" y="7"/>
                      <a:pt x="10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9" y="8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991"/>
              <p:cNvSpPr/>
              <p:nvPr/>
            </p:nvSpPr>
            <p:spPr bwMode="auto">
              <a:xfrm>
                <a:off x="741" y="790"/>
                <a:ext cx="3" cy="3"/>
              </a:xfrm>
              <a:custGeom>
                <a:avLst/>
                <a:gdLst>
                  <a:gd name="T0" fmla="*/ 1 w 4"/>
                  <a:gd name="T1" fmla="*/ 3 h 4"/>
                  <a:gd name="T2" fmla="*/ 3 w 4"/>
                  <a:gd name="T3" fmla="*/ 3 h 4"/>
                  <a:gd name="T4" fmla="*/ 3 w 4"/>
                  <a:gd name="T5" fmla="*/ 2 h 4"/>
                  <a:gd name="T6" fmla="*/ 3 w 4"/>
                  <a:gd name="T7" fmla="*/ 1 h 4"/>
                  <a:gd name="T8" fmla="*/ 1 w 4"/>
                  <a:gd name="T9" fmla="*/ 0 h 4"/>
                  <a:gd name="T10" fmla="*/ 0 w 4"/>
                  <a:gd name="T11" fmla="*/ 2 h 4"/>
                  <a:gd name="T12" fmla="*/ 1 w 4"/>
                  <a:gd name="T13" fmla="*/ 3 h 4"/>
                  <a:gd name="T14" fmla="*/ 1 w 4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992"/>
              <p:cNvSpPr/>
              <p:nvPr/>
            </p:nvSpPr>
            <p:spPr bwMode="auto">
              <a:xfrm>
                <a:off x="746" y="795"/>
                <a:ext cx="5" cy="3"/>
              </a:xfrm>
              <a:custGeom>
                <a:avLst/>
                <a:gdLst>
                  <a:gd name="T0" fmla="*/ 2 w 7"/>
                  <a:gd name="T1" fmla="*/ 3 h 4"/>
                  <a:gd name="T2" fmla="*/ 3 w 7"/>
                  <a:gd name="T3" fmla="*/ 3 h 4"/>
                  <a:gd name="T4" fmla="*/ 5 w 7"/>
                  <a:gd name="T5" fmla="*/ 3 h 4"/>
                  <a:gd name="T6" fmla="*/ 5 w 7"/>
                  <a:gd name="T7" fmla="*/ 3 h 4"/>
                  <a:gd name="T8" fmla="*/ 5 w 7"/>
                  <a:gd name="T9" fmla="*/ 1 h 4"/>
                  <a:gd name="T10" fmla="*/ 1 w 7"/>
                  <a:gd name="T11" fmla="*/ 0 h 4"/>
                  <a:gd name="T12" fmla="*/ 0 w 7"/>
                  <a:gd name="T13" fmla="*/ 2 h 4"/>
                  <a:gd name="T14" fmla="*/ 2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1"/>
                      <a:pt x="5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993"/>
              <p:cNvSpPr/>
              <p:nvPr/>
            </p:nvSpPr>
            <p:spPr bwMode="auto">
              <a:xfrm>
                <a:off x="744" y="796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  <a:gd name="T10" fmla="*/ 1 w 3"/>
                  <a:gd name="T11" fmla="*/ 0 h 3"/>
                  <a:gd name="T12" fmla="*/ 0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994"/>
              <p:cNvSpPr/>
              <p:nvPr/>
            </p:nvSpPr>
            <p:spPr bwMode="auto">
              <a:xfrm>
                <a:off x="763" y="783"/>
                <a:ext cx="3" cy="3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3 w 4"/>
                  <a:gd name="T5" fmla="*/ 3 h 4"/>
                  <a:gd name="T6" fmla="*/ 4 w 4"/>
                  <a:gd name="T7" fmla="*/ 2 h 4"/>
                  <a:gd name="T8" fmla="*/ 3 w 4"/>
                  <a:gd name="T9" fmla="*/ 0 h 4"/>
                  <a:gd name="T10" fmla="*/ 1 w 4"/>
                  <a:gd name="T11" fmla="*/ 1 h 4"/>
                  <a:gd name="T12" fmla="*/ 1 w 4"/>
                  <a:gd name="T13" fmla="*/ 2 h 4"/>
                  <a:gd name="T14" fmla="*/ 1 w 4"/>
                  <a:gd name="T15" fmla="*/ 2 h 4"/>
                  <a:gd name="T16" fmla="*/ 1 w 4"/>
                  <a:gd name="T17" fmla="*/ 2 h 4"/>
                  <a:gd name="T18" fmla="*/ 0 w 4"/>
                  <a:gd name="T19" fmla="*/ 3 h 4"/>
                  <a:gd name="T20" fmla="*/ 2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995"/>
              <p:cNvSpPr/>
              <p:nvPr/>
            </p:nvSpPr>
            <p:spPr bwMode="auto">
              <a:xfrm>
                <a:off x="769" y="786"/>
                <a:ext cx="3" cy="5"/>
              </a:xfrm>
              <a:custGeom>
                <a:avLst/>
                <a:gdLst>
                  <a:gd name="T0" fmla="*/ 1 w 4"/>
                  <a:gd name="T1" fmla="*/ 2 h 7"/>
                  <a:gd name="T2" fmla="*/ 1 w 4"/>
                  <a:gd name="T3" fmla="*/ 4 h 7"/>
                  <a:gd name="T4" fmla="*/ 0 w 4"/>
                  <a:gd name="T5" fmla="*/ 5 h 7"/>
                  <a:gd name="T6" fmla="*/ 1 w 4"/>
                  <a:gd name="T7" fmla="*/ 7 h 7"/>
                  <a:gd name="T8" fmla="*/ 3 w 4"/>
                  <a:gd name="T9" fmla="*/ 5 h 7"/>
                  <a:gd name="T10" fmla="*/ 3 w 4"/>
                  <a:gd name="T11" fmla="*/ 1 h 7"/>
                  <a:gd name="T12" fmla="*/ 1 w 4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3" y="6"/>
                      <a:pt x="3" y="5"/>
                    </a:cubicBezTo>
                    <a:cubicBezTo>
                      <a:pt x="4" y="4"/>
                      <a:pt x="3" y="2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996"/>
              <p:cNvSpPr/>
              <p:nvPr/>
            </p:nvSpPr>
            <p:spPr bwMode="auto">
              <a:xfrm>
                <a:off x="767" y="79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997"/>
              <p:cNvSpPr/>
              <p:nvPr/>
            </p:nvSpPr>
            <p:spPr bwMode="auto">
              <a:xfrm>
                <a:off x="761" y="802"/>
                <a:ext cx="9" cy="5"/>
              </a:xfrm>
              <a:custGeom>
                <a:avLst/>
                <a:gdLst>
                  <a:gd name="T0" fmla="*/ 10 w 11"/>
                  <a:gd name="T1" fmla="*/ 3 h 6"/>
                  <a:gd name="T2" fmla="*/ 8 w 11"/>
                  <a:gd name="T3" fmla="*/ 2 h 6"/>
                  <a:gd name="T4" fmla="*/ 7 w 11"/>
                  <a:gd name="T5" fmla="*/ 2 h 6"/>
                  <a:gd name="T6" fmla="*/ 7 w 11"/>
                  <a:gd name="T7" fmla="*/ 1 h 6"/>
                  <a:gd name="T8" fmla="*/ 1 w 11"/>
                  <a:gd name="T9" fmla="*/ 2 h 6"/>
                  <a:gd name="T10" fmla="*/ 4 w 11"/>
                  <a:gd name="T11" fmla="*/ 3 h 6"/>
                  <a:gd name="T12" fmla="*/ 5 w 11"/>
                  <a:gd name="T13" fmla="*/ 3 h 6"/>
                  <a:gd name="T14" fmla="*/ 6 w 11"/>
                  <a:gd name="T15" fmla="*/ 3 h 6"/>
                  <a:gd name="T16" fmla="*/ 6 w 11"/>
                  <a:gd name="T17" fmla="*/ 3 h 6"/>
                  <a:gd name="T18" fmla="*/ 6 w 11"/>
                  <a:gd name="T19" fmla="*/ 3 h 6"/>
                  <a:gd name="T20" fmla="*/ 7 w 11"/>
                  <a:gd name="T21" fmla="*/ 4 h 6"/>
                  <a:gd name="T22" fmla="*/ 8 w 11"/>
                  <a:gd name="T23" fmla="*/ 6 h 6"/>
                  <a:gd name="T24" fmla="*/ 10 w 11"/>
                  <a:gd name="T25" fmla="*/ 6 h 6"/>
                  <a:gd name="T26" fmla="*/ 11 w 11"/>
                  <a:gd name="T27" fmla="*/ 5 h 6"/>
                  <a:gd name="T28" fmla="*/ 11 w 11"/>
                  <a:gd name="T29" fmla="*/ 4 h 6"/>
                  <a:gd name="T30" fmla="*/ 10 w 11"/>
                  <a:gd name="T3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6">
                    <a:moveTo>
                      <a:pt x="10" y="3"/>
                    </a:moveTo>
                    <a:cubicBezTo>
                      <a:pt x="10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8" y="2"/>
                      <a:pt x="7" y="1"/>
                      <a:pt x="7" y="1"/>
                    </a:cubicBezTo>
                    <a:cubicBezTo>
                      <a:pt x="5" y="0"/>
                      <a:pt x="3" y="0"/>
                      <a:pt x="1" y="2"/>
                    </a:cubicBezTo>
                    <a:cubicBezTo>
                      <a:pt x="0" y="4"/>
                      <a:pt x="3" y="6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5"/>
                      <a:pt x="7" y="6"/>
                      <a:pt x="8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998"/>
              <p:cNvSpPr/>
              <p:nvPr/>
            </p:nvSpPr>
            <p:spPr bwMode="auto">
              <a:xfrm>
                <a:off x="770" y="80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999"/>
              <p:cNvSpPr/>
              <p:nvPr/>
            </p:nvSpPr>
            <p:spPr bwMode="auto">
              <a:xfrm>
                <a:off x="782" y="797"/>
                <a:ext cx="5" cy="3"/>
              </a:xfrm>
              <a:custGeom>
                <a:avLst/>
                <a:gdLst>
                  <a:gd name="T0" fmla="*/ 5 w 7"/>
                  <a:gd name="T1" fmla="*/ 2 h 4"/>
                  <a:gd name="T2" fmla="*/ 4 w 7"/>
                  <a:gd name="T3" fmla="*/ 1 h 4"/>
                  <a:gd name="T4" fmla="*/ 3 w 7"/>
                  <a:gd name="T5" fmla="*/ 1 h 4"/>
                  <a:gd name="T6" fmla="*/ 3 w 7"/>
                  <a:gd name="T7" fmla="*/ 0 h 4"/>
                  <a:gd name="T8" fmla="*/ 1 w 7"/>
                  <a:gd name="T9" fmla="*/ 0 h 4"/>
                  <a:gd name="T10" fmla="*/ 0 w 7"/>
                  <a:gd name="T11" fmla="*/ 1 h 4"/>
                  <a:gd name="T12" fmla="*/ 1 w 7"/>
                  <a:gd name="T13" fmla="*/ 2 h 4"/>
                  <a:gd name="T14" fmla="*/ 1 w 7"/>
                  <a:gd name="T15" fmla="*/ 3 h 4"/>
                  <a:gd name="T16" fmla="*/ 1 w 7"/>
                  <a:gd name="T17" fmla="*/ 3 h 4"/>
                  <a:gd name="T18" fmla="*/ 1 w 7"/>
                  <a:gd name="T19" fmla="*/ 3 h 4"/>
                  <a:gd name="T20" fmla="*/ 1 w 7"/>
                  <a:gd name="T21" fmla="*/ 3 h 4"/>
                  <a:gd name="T22" fmla="*/ 1 w 7"/>
                  <a:gd name="T23" fmla="*/ 3 h 4"/>
                  <a:gd name="T24" fmla="*/ 1 w 7"/>
                  <a:gd name="T25" fmla="*/ 3 h 4"/>
                  <a:gd name="T26" fmla="*/ 2 w 7"/>
                  <a:gd name="T27" fmla="*/ 4 h 4"/>
                  <a:gd name="T28" fmla="*/ 3 w 7"/>
                  <a:gd name="T29" fmla="*/ 3 h 4"/>
                  <a:gd name="T30" fmla="*/ 4 w 7"/>
                  <a:gd name="T31" fmla="*/ 4 h 4"/>
                  <a:gd name="T32" fmla="*/ 6 w 7"/>
                  <a:gd name="T33" fmla="*/ 4 h 4"/>
                  <a:gd name="T34" fmla="*/ 7 w 7"/>
                  <a:gd name="T35" fmla="*/ 2 h 4"/>
                  <a:gd name="T36" fmla="*/ 5 w 7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7" y="4"/>
                      <a:pt x="7" y="3"/>
                      <a:pt x="7" y="2"/>
                    </a:cubicBezTo>
                    <a:cubicBezTo>
                      <a:pt x="7" y="1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1000"/>
              <p:cNvSpPr/>
              <p:nvPr/>
            </p:nvSpPr>
            <p:spPr bwMode="auto">
              <a:xfrm>
                <a:off x="783" y="7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001"/>
              <p:cNvSpPr/>
              <p:nvPr/>
            </p:nvSpPr>
            <p:spPr bwMode="auto">
              <a:xfrm>
                <a:off x="782" y="7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0 h 4"/>
                  <a:gd name="T4" fmla="*/ 1 w 4"/>
                  <a:gd name="T5" fmla="*/ 2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4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002"/>
              <p:cNvSpPr/>
              <p:nvPr/>
            </p:nvSpPr>
            <p:spPr bwMode="auto">
              <a:xfrm>
                <a:off x="789" y="794"/>
                <a:ext cx="3" cy="4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4 h 5"/>
                  <a:gd name="T6" fmla="*/ 1 w 3"/>
                  <a:gd name="T7" fmla="*/ 4 h 5"/>
                  <a:gd name="T8" fmla="*/ 1 w 3"/>
                  <a:gd name="T9" fmla="*/ 4 h 5"/>
                  <a:gd name="T10" fmla="*/ 1 w 3"/>
                  <a:gd name="T11" fmla="*/ 4 h 5"/>
                  <a:gd name="T12" fmla="*/ 1 w 3"/>
                  <a:gd name="T13" fmla="*/ 5 h 5"/>
                  <a:gd name="T14" fmla="*/ 2 w 3"/>
                  <a:gd name="T15" fmla="*/ 5 h 5"/>
                  <a:gd name="T16" fmla="*/ 2 w 3"/>
                  <a:gd name="T17" fmla="*/ 5 h 5"/>
                  <a:gd name="T18" fmla="*/ 2 w 3"/>
                  <a:gd name="T19" fmla="*/ 5 h 5"/>
                  <a:gd name="T20" fmla="*/ 2 w 3"/>
                  <a:gd name="T21" fmla="*/ 5 h 5"/>
                  <a:gd name="T22" fmla="*/ 2 w 3"/>
                  <a:gd name="T23" fmla="*/ 5 h 5"/>
                  <a:gd name="T24" fmla="*/ 2 w 3"/>
                  <a:gd name="T25" fmla="*/ 5 h 5"/>
                  <a:gd name="T26" fmla="*/ 2 w 3"/>
                  <a:gd name="T27" fmla="*/ 5 h 5"/>
                  <a:gd name="T28" fmla="*/ 2 w 3"/>
                  <a:gd name="T29" fmla="*/ 5 h 5"/>
                  <a:gd name="T30" fmla="*/ 3 w 3"/>
                  <a:gd name="T31" fmla="*/ 5 h 5"/>
                  <a:gd name="T32" fmla="*/ 3 w 3"/>
                  <a:gd name="T33" fmla="*/ 4 h 5"/>
                  <a:gd name="T34" fmla="*/ 3 w 3"/>
                  <a:gd name="T35" fmla="*/ 4 h 5"/>
                  <a:gd name="T36" fmla="*/ 3 w 3"/>
                  <a:gd name="T37" fmla="*/ 4 h 5"/>
                  <a:gd name="T38" fmla="*/ 3 w 3"/>
                  <a:gd name="T39" fmla="*/ 4 h 5"/>
                  <a:gd name="T40" fmla="*/ 3 w 3"/>
                  <a:gd name="T41" fmla="*/ 4 h 5"/>
                  <a:gd name="T42" fmla="*/ 3 w 3"/>
                  <a:gd name="T43" fmla="*/ 4 h 5"/>
                  <a:gd name="T44" fmla="*/ 3 w 3"/>
                  <a:gd name="T45" fmla="*/ 4 h 5"/>
                  <a:gd name="T46" fmla="*/ 3 w 3"/>
                  <a:gd name="T47" fmla="*/ 4 h 5"/>
                  <a:gd name="T48" fmla="*/ 3 w 3"/>
                  <a:gd name="T49" fmla="*/ 4 h 5"/>
                  <a:gd name="T50" fmla="*/ 3 w 3"/>
                  <a:gd name="T51" fmla="*/ 4 h 5"/>
                  <a:gd name="T52" fmla="*/ 3 w 3"/>
                  <a:gd name="T53" fmla="*/ 3 h 5"/>
                  <a:gd name="T54" fmla="*/ 3 w 3"/>
                  <a:gd name="T55" fmla="*/ 1 h 5"/>
                  <a:gd name="T56" fmla="*/ 1 w 3"/>
                  <a:gd name="T5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1003"/>
              <p:cNvSpPr/>
              <p:nvPr/>
            </p:nvSpPr>
            <p:spPr bwMode="auto">
              <a:xfrm>
                <a:off x="789" y="788"/>
                <a:ext cx="4" cy="4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0 h 5"/>
                  <a:gd name="T4" fmla="*/ 3 w 5"/>
                  <a:gd name="T5" fmla="*/ 0 h 5"/>
                  <a:gd name="T6" fmla="*/ 2 w 5"/>
                  <a:gd name="T7" fmla="*/ 1 h 5"/>
                  <a:gd name="T8" fmla="*/ 1 w 5"/>
                  <a:gd name="T9" fmla="*/ 2 h 5"/>
                  <a:gd name="T10" fmla="*/ 3 w 5"/>
                  <a:gd name="T11" fmla="*/ 4 h 5"/>
                  <a:gd name="T12" fmla="*/ 4 w 5"/>
                  <a:gd name="T13" fmla="*/ 2 h 5"/>
                  <a:gd name="T14" fmla="*/ 4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4"/>
                      <a:pt x="3" y="5"/>
                      <a:pt x="3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1004"/>
              <p:cNvSpPr/>
              <p:nvPr/>
            </p:nvSpPr>
            <p:spPr bwMode="auto">
              <a:xfrm>
                <a:off x="785" y="780"/>
                <a:ext cx="8" cy="8"/>
              </a:xfrm>
              <a:custGeom>
                <a:avLst/>
                <a:gdLst>
                  <a:gd name="T0" fmla="*/ 0 w 11"/>
                  <a:gd name="T1" fmla="*/ 3 h 11"/>
                  <a:gd name="T2" fmla="*/ 1 w 11"/>
                  <a:gd name="T3" fmla="*/ 4 h 11"/>
                  <a:gd name="T4" fmla="*/ 5 w 11"/>
                  <a:gd name="T5" fmla="*/ 3 h 11"/>
                  <a:gd name="T6" fmla="*/ 8 w 11"/>
                  <a:gd name="T7" fmla="*/ 6 h 11"/>
                  <a:gd name="T8" fmla="*/ 10 w 11"/>
                  <a:gd name="T9" fmla="*/ 10 h 11"/>
                  <a:gd name="T10" fmla="*/ 11 w 11"/>
                  <a:gd name="T11" fmla="*/ 10 h 11"/>
                  <a:gd name="T12" fmla="*/ 10 w 11"/>
                  <a:gd name="T13" fmla="*/ 6 h 11"/>
                  <a:gd name="T14" fmla="*/ 7 w 11"/>
                  <a:gd name="T15" fmla="*/ 2 h 11"/>
                  <a:gd name="T16" fmla="*/ 0 w 11"/>
                  <a:gd name="T1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7" y="4"/>
                      <a:pt x="7" y="5"/>
                      <a:pt x="8" y="6"/>
                    </a:cubicBezTo>
                    <a:cubicBezTo>
                      <a:pt x="8" y="7"/>
                      <a:pt x="10" y="8"/>
                      <a:pt x="10" y="10"/>
                    </a:cubicBezTo>
                    <a:cubicBezTo>
                      <a:pt x="10" y="10"/>
                      <a:pt x="10" y="11"/>
                      <a:pt x="11" y="10"/>
                    </a:cubicBezTo>
                    <a:cubicBezTo>
                      <a:pt x="11" y="9"/>
                      <a:pt x="11" y="8"/>
                      <a:pt x="10" y="6"/>
                    </a:cubicBezTo>
                    <a:cubicBezTo>
                      <a:pt x="9" y="5"/>
                      <a:pt x="8" y="3"/>
                      <a:pt x="7" y="2"/>
                    </a:cubicBezTo>
                    <a:cubicBezTo>
                      <a:pt x="5" y="0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005"/>
              <p:cNvSpPr/>
              <p:nvPr/>
            </p:nvSpPr>
            <p:spPr bwMode="auto">
              <a:xfrm>
                <a:off x="783" y="777"/>
                <a:ext cx="3" cy="3"/>
              </a:xfrm>
              <a:custGeom>
                <a:avLst/>
                <a:gdLst>
                  <a:gd name="T0" fmla="*/ 2 w 4"/>
                  <a:gd name="T1" fmla="*/ 4 h 5"/>
                  <a:gd name="T2" fmla="*/ 2 w 4"/>
                  <a:gd name="T3" fmla="*/ 4 h 5"/>
                  <a:gd name="T4" fmla="*/ 3 w 4"/>
                  <a:gd name="T5" fmla="*/ 3 h 5"/>
                  <a:gd name="T6" fmla="*/ 3 w 4"/>
                  <a:gd name="T7" fmla="*/ 4 h 5"/>
                  <a:gd name="T8" fmla="*/ 3 w 4"/>
                  <a:gd name="T9" fmla="*/ 3 h 5"/>
                  <a:gd name="T10" fmla="*/ 4 w 4"/>
                  <a:gd name="T11" fmla="*/ 3 h 5"/>
                  <a:gd name="T12" fmla="*/ 4 w 4"/>
                  <a:gd name="T13" fmla="*/ 2 h 5"/>
                  <a:gd name="T14" fmla="*/ 4 w 4"/>
                  <a:gd name="T15" fmla="*/ 2 h 5"/>
                  <a:gd name="T16" fmla="*/ 3 w 4"/>
                  <a:gd name="T17" fmla="*/ 1 h 5"/>
                  <a:gd name="T18" fmla="*/ 2 w 4"/>
                  <a:gd name="T19" fmla="*/ 1 h 5"/>
                  <a:gd name="T20" fmla="*/ 2 w 4"/>
                  <a:gd name="T21" fmla="*/ 0 h 5"/>
                  <a:gd name="T22" fmla="*/ 1 w 4"/>
                  <a:gd name="T23" fmla="*/ 1 h 5"/>
                  <a:gd name="T24" fmla="*/ 1 w 4"/>
                  <a:gd name="T25" fmla="*/ 1 h 5"/>
                  <a:gd name="T26" fmla="*/ 1 w 4"/>
                  <a:gd name="T27" fmla="*/ 1 h 5"/>
                  <a:gd name="T28" fmla="*/ 1 w 4"/>
                  <a:gd name="T29" fmla="*/ 1 h 5"/>
                  <a:gd name="T30" fmla="*/ 0 w 4"/>
                  <a:gd name="T31" fmla="*/ 3 h 5"/>
                  <a:gd name="T32" fmla="*/ 2 w 4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0" y="3"/>
                    </a:cubicBezTo>
                    <a:cubicBezTo>
                      <a:pt x="0" y="4"/>
                      <a:pt x="2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006"/>
              <p:cNvSpPr/>
              <p:nvPr/>
            </p:nvSpPr>
            <p:spPr bwMode="auto">
              <a:xfrm>
                <a:off x="739" y="812"/>
                <a:ext cx="3" cy="2"/>
              </a:xfrm>
              <a:custGeom>
                <a:avLst/>
                <a:gdLst>
                  <a:gd name="T0" fmla="*/ 3 w 4"/>
                  <a:gd name="T1" fmla="*/ 3 h 3"/>
                  <a:gd name="T2" fmla="*/ 3 w 4"/>
                  <a:gd name="T3" fmla="*/ 2 h 3"/>
                  <a:gd name="T4" fmla="*/ 3 w 4"/>
                  <a:gd name="T5" fmla="*/ 0 h 3"/>
                  <a:gd name="T6" fmla="*/ 2 w 4"/>
                  <a:gd name="T7" fmla="*/ 0 h 3"/>
                  <a:gd name="T8" fmla="*/ 1 w 4"/>
                  <a:gd name="T9" fmla="*/ 0 h 3"/>
                  <a:gd name="T10" fmla="*/ 0 w 4"/>
                  <a:gd name="T11" fmla="*/ 2 h 3"/>
                  <a:gd name="T12" fmla="*/ 2 w 4"/>
                  <a:gd name="T13" fmla="*/ 3 h 3"/>
                  <a:gd name="T14" fmla="*/ 3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3" y="2"/>
                      <a:pt x="3" y="2"/>
                    </a:cubicBezTo>
                    <a:cubicBezTo>
                      <a:pt x="4" y="2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007"/>
              <p:cNvSpPr/>
              <p:nvPr/>
            </p:nvSpPr>
            <p:spPr bwMode="auto">
              <a:xfrm>
                <a:off x="737" y="812"/>
                <a:ext cx="3" cy="3"/>
              </a:xfrm>
              <a:custGeom>
                <a:avLst/>
                <a:gdLst>
                  <a:gd name="T0" fmla="*/ 3 w 4"/>
                  <a:gd name="T1" fmla="*/ 1 h 4"/>
                  <a:gd name="T2" fmla="*/ 1 w 4"/>
                  <a:gd name="T3" fmla="*/ 1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4 h 4"/>
                  <a:gd name="T10" fmla="*/ 3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2 h 4"/>
                  <a:gd name="T22" fmla="*/ 3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4" y="2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008"/>
              <p:cNvSpPr/>
              <p:nvPr/>
            </p:nvSpPr>
            <p:spPr bwMode="auto">
              <a:xfrm>
                <a:off x="741" y="812"/>
                <a:ext cx="7" cy="5"/>
              </a:xfrm>
              <a:custGeom>
                <a:avLst/>
                <a:gdLst>
                  <a:gd name="T0" fmla="*/ 8 w 9"/>
                  <a:gd name="T1" fmla="*/ 0 h 6"/>
                  <a:gd name="T2" fmla="*/ 6 w 9"/>
                  <a:gd name="T3" fmla="*/ 2 h 6"/>
                  <a:gd name="T4" fmla="*/ 2 w 9"/>
                  <a:gd name="T5" fmla="*/ 1 h 6"/>
                  <a:gd name="T6" fmla="*/ 1 w 9"/>
                  <a:gd name="T7" fmla="*/ 4 h 6"/>
                  <a:gd name="T8" fmla="*/ 7 w 9"/>
                  <a:gd name="T9" fmla="*/ 5 h 6"/>
                  <a:gd name="T10" fmla="*/ 9 w 9"/>
                  <a:gd name="T11" fmla="*/ 1 h 6"/>
                  <a:gd name="T12" fmla="*/ 8 w 9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8" y="0"/>
                    </a:moveTo>
                    <a:cubicBezTo>
                      <a:pt x="7" y="1"/>
                      <a:pt x="7" y="1"/>
                      <a:pt x="6" y="2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3" y="4"/>
                      <a:pt x="6" y="6"/>
                      <a:pt x="7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1009"/>
              <p:cNvSpPr/>
              <p:nvPr/>
            </p:nvSpPr>
            <p:spPr bwMode="auto">
              <a:xfrm>
                <a:off x="751" y="808"/>
                <a:ext cx="12" cy="4"/>
              </a:xfrm>
              <a:custGeom>
                <a:avLst/>
                <a:gdLst>
                  <a:gd name="T0" fmla="*/ 8 w 15"/>
                  <a:gd name="T1" fmla="*/ 0 h 5"/>
                  <a:gd name="T2" fmla="*/ 6 w 15"/>
                  <a:gd name="T3" fmla="*/ 0 h 5"/>
                  <a:gd name="T4" fmla="*/ 5 w 15"/>
                  <a:gd name="T5" fmla="*/ 2 h 5"/>
                  <a:gd name="T6" fmla="*/ 2 w 15"/>
                  <a:gd name="T7" fmla="*/ 3 h 5"/>
                  <a:gd name="T8" fmla="*/ 2 w 15"/>
                  <a:gd name="T9" fmla="*/ 5 h 5"/>
                  <a:gd name="T10" fmla="*/ 4 w 15"/>
                  <a:gd name="T11" fmla="*/ 5 h 5"/>
                  <a:gd name="T12" fmla="*/ 7 w 15"/>
                  <a:gd name="T13" fmla="*/ 2 h 5"/>
                  <a:gd name="T14" fmla="*/ 12 w 15"/>
                  <a:gd name="T15" fmla="*/ 3 h 5"/>
                  <a:gd name="T16" fmla="*/ 14 w 15"/>
                  <a:gd name="T17" fmla="*/ 3 h 5"/>
                  <a:gd name="T18" fmla="*/ 14 w 15"/>
                  <a:gd name="T19" fmla="*/ 2 h 5"/>
                  <a:gd name="T20" fmla="*/ 8 w 1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8" y="0"/>
                    </a:moveTo>
                    <a:cubicBezTo>
                      <a:pt x="8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6" y="3"/>
                      <a:pt x="7" y="2"/>
                    </a:cubicBezTo>
                    <a:cubicBezTo>
                      <a:pt x="8" y="2"/>
                      <a:pt x="10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3" y="0"/>
                      <a:pt x="11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1010"/>
              <p:cNvSpPr/>
              <p:nvPr/>
            </p:nvSpPr>
            <p:spPr bwMode="auto">
              <a:xfrm>
                <a:off x="763" y="807"/>
                <a:ext cx="2" cy="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2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011"/>
              <p:cNvSpPr/>
              <p:nvPr/>
            </p:nvSpPr>
            <p:spPr bwMode="auto">
              <a:xfrm>
                <a:off x="735" y="789"/>
                <a:ext cx="3" cy="4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3 h 5"/>
                  <a:gd name="T6" fmla="*/ 4 w 4"/>
                  <a:gd name="T7" fmla="*/ 2 h 5"/>
                  <a:gd name="T8" fmla="*/ 3 w 4"/>
                  <a:gd name="T9" fmla="*/ 1 h 5"/>
                  <a:gd name="T10" fmla="*/ 2 w 4"/>
                  <a:gd name="T11" fmla="*/ 1 h 5"/>
                  <a:gd name="T12" fmla="*/ 1 w 4"/>
                  <a:gd name="T13" fmla="*/ 1 h 5"/>
                  <a:gd name="T14" fmla="*/ 1 w 4"/>
                  <a:gd name="T15" fmla="*/ 2 h 5"/>
                  <a:gd name="T16" fmla="*/ 0 w 4"/>
                  <a:gd name="T17" fmla="*/ 4 h 5"/>
                  <a:gd name="T18" fmla="*/ 1 w 4"/>
                  <a:gd name="T19" fmla="*/ 5 h 5"/>
                  <a:gd name="T20" fmla="*/ 3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012"/>
              <p:cNvSpPr/>
              <p:nvPr/>
            </p:nvSpPr>
            <p:spPr bwMode="auto">
              <a:xfrm>
                <a:off x="734" y="794"/>
                <a:ext cx="1" cy="3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2 h 4"/>
                  <a:gd name="T4" fmla="*/ 1 w 2"/>
                  <a:gd name="T5" fmla="*/ 2 h 4"/>
                  <a:gd name="T6" fmla="*/ 0 w 2"/>
                  <a:gd name="T7" fmla="*/ 1 h 4"/>
                  <a:gd name="T8" fmla="*/ 0 w 2"/>
                  <a:gd name="T9" fmla="*/ 2 h 4"/>
                  <a:gd name="T10" fmla="*/ 0 w 2"/>
                  <a:gd name="T11" fmla="*/ 4 h 4"/>
                  <a:gd name="T12" fmla="*/ 1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013"/>
              <p:cNvSpPr/>
              <p:nvPr/>
            </p:nvSpPr>
            <p:spPr bwMode="auto">
              <a:xfrm>
                <a:off x="731" y="799"/>
                <a:ext cx="4" cy="3"/>
              </a:xfrm>
              <a:custGeom>
                <a:avLst/>
                <a:gdLst>
                  <a:gd name="T0" fmla="*/ 3 w 4"/>
                  <a:gd name="T1" fmla="*/ 3 h 4"/>
                  <a:gd name="T2" fmla="*/ 3 w 4"/>
                  <a:gd name="T3" fmla="*/ 1 h 4"/>
                  <a:gd name="T4" fmla="*/ 3 w 4"/>
                  <a:gd name="T5" fmla="*/ 1 h 4"/>
                  <a:gd name="T6" fmla="*/ 3 w 4"/>
                  <a:gd name="T7" fmla="*/ 0 h 4"/>
                  <a:gd name="T8" fmla="*/ 3 w 4"/>
                  <a:gd name="T9" fmla="*/ 1 h 4"/>
                  <a:gd name="T10" fmla="*/ 2 w 4"/>
                  <a:gd name="T11" fmla="*/ 1 h 4"/>
                  <a:gd name="T12" fmla="*/ 3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3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1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014"/>
              <p:cNvSpPr/>
              <p:nvPr/>
            </p:nvSpPr>
            <p:spPr bwMode="auto">
              <a:xfrm>
                <a:off x="794" y="795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0 h 3"/>
                  <a:gd name="T8" fmla="*/ 0 w 3"/>
                  <a:gd name="T9" fmla="*/ 0 h 3"/>
                  <a:gd name="T10" fmla="*/ 0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1 w 3"/>
                  <a:gd name="T19" fmla="*/ 2 h 3"/>
                  <a:gd name="T20" fmla="*/ 2 w 3"/>
                  <a:gd name="T21" fmla="*/ 2 h 3"/>
                  <a:gd name="T22" fmla="*/ 2 w 3"/>
                  <a:gd name="T23" fmla="*/ 2 h 3"/>
                  <a:gd name="T24" fmla="*/ 2 w 3"/>
                  <a:gd name="T25" fmla="*/ 3 h 3"/>
                  <a:gd name="T26" fmla="*/ 3 w 3"/>
                  <a:gd name="T27" fmla="*/ 2 h 3"/>
                  <a:gd name="T28" fmla="*/ 3 w 3"/>
                  <a:gd name="T29" fmla="*/ 1 h 3"/>
                  <a:gd name="T30" fmla="*/ 3 w 3"/>
                  <a:gd name="T3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0" name="Freeform 1016"/>
            <p:cNvSpPr/>
            <p:nvPr/>
          </p:nvSpPr>
          <p:spPr bwMode="auto">
            <a:xfrm>
              <a:off x="795" y="788"/>
              <a:ext cx="2" cy="5"/>
            </a:xfrm>
            <a:custGeom>
              <a:avLst/>
              <a:gdLst>
                <a:gd name="T0" fmla="*/ 2 w 3"/>
                <a:gd name="T1" fmla="*/ 1 h 7"/>
                <a:gd name="T2" fmla="*/ 0 w 3"/>
                <a:gd name="T3" fmla="*/ 1 h 7"/>
                <a:gd name="T4" fmla="*/ 0 w 3"/>
                <a:gd name="T5" fmla="*/ 2 h 7"/>
                <a:gd name="T6" fmla="*/ 1 w 3"/>
                <a:gd name="T7" fmla="*/ 3 h 7"/>
                <a:gd name="T8" fmla="*/ 1 w 3"/>
                <a:gd name="T9" fmla="*/ 5 h 7"/>
                <a:gd name="T10" fmla="*/ 1 w 3"/>
                <a:gd name="T11" fmla="*/ 5 h 7"/>
                <a:gd name="T12" fmla="*/ 3 w 3"/>
                <a:gd name="T13" fmla="*/ 6 h 7"/>
                <a:gd name="T14" fmla="*/ 3 w 3"/>
                <a:gd name="T15" fmla="*/ 3 h 7"/>
                <a:gd name="T16" fmla="*/ 3 w 3"/>
                <a:gd name="T17" fmla="*/ 2 h 7"/>
                <a:gd name="T18" fmla="*/ 2 w 3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7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2" y="7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017"/>
            <p:cNvSpPr/>
            <p:nvPr/>
          </p:nvSpPr>
          <p:spPr bwMode="auto">
            <a:xfrm>
              <a:off x="767" y="782"/>
              <a:ext cx="3" cy="3"/>
            </a:xfrm>
            <a:custGeom>
              <a:avLst/>
              <a:gdLst>
                <a:gd name="T0" fmla="*/ 1 w 4"/>
                <a:gd name="T1" fmla="*/ 4 h 4"/>
                <a:gd name="T2" fmla="*/ 2 w 4"/>
                <a:gd name="T3" fmla="*/ 3 h 4"/>
                <a:gd name="T4" fmla="*/ 3 w 4"/>
                <a:gd name="T5" fmla="*/ 2 h 4"/>
                <a:gd name="T6" fmla="*/ 2 w 4"/>
                <a:gd name="T7" fmla="*/ 1 h 4"/>
                <a:gd name="T8" fmla="*/ 0 w 4"/>
                <a:gd name="T9" fmla="*/ 1 h 4"/>
                <a:gd name="T10" fmla="*/ 0 w 4"/>
                <a:gd name="T11" fmla="*/ 2 h 4"/>
                <a:gd name="T12" fmla="*/ 0 w 4"/>
                <a:gd name="T13" fmla="*/ 3 h 4"/>
                <a:gd name="T14" fmla="*/ 0 w 4"/>
                <a:gd name="T15" fmla="*/ 3 h 4"/>
                <a:gd name="T16" fmla="*/ 0 w 4"/>
                <a:gd name="T17" fmla="*/ 3 h 4"/>
                <a:gd name="T18" fmla="*/ 1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018"/>
            <p:cNvSpPr/>
            <p:nvPr/>
          </p:nvSpPr>
          <p:spPr bwMode="auto">
            <a:xfrm>
              <a:off x="751" y="788"/>
              <a:ext cx="5" cy="3"/>
            </a:xfrm>
            <a:custGeom>
              <a:avLst/>
              <a:gdLst>
                <a:gd name="T0" fmla="*/ 2 w 6"/>
                <a:gd name="T1" fmla="*/ 3 h 4"/>
                <a:gd name="T2" fmla="*/ 3 w 6"/>
                <a:gd name="T3" fmla="*/ 3 h 4"/>
                <a:gd name="T4" fmla="*/ 3 w 6"/>
                <a:gd name="T5" fmla="*/ 3 h 4"/>
                <a:gd name="T6" fmla="*/ 3 w 6"/>
                <a:gd name="T7" fmla="*/ 3 h 4"/>
                <a:gd name="T8" fmla="*/ 4 w 6"/>
                <a:gd name="T9" fmla="*/ 4 h 4"/>
                <a:gd name="T10" fmla="*/ 5 w 6"/>
                <a:gd name="T11" fmla="*/ 1 h 4"/>
                <a:gd name="T12" fmla="*/ 5 w 6"/>
                <a:gd name="T13" fmla="*/ 0 h 4"/>
                <a:gd name="T14" fmla="*/ 3 w 6"/>
                <a:gd name="T15" fmla="*/ 0 h 4"/>
                <a:gd name="T16" fmla="*/ 2 w 6"/>
                <a:gd name="T17" fmla="*/ 1 h 4"/>
                <a:gd name="T18" fmla="*/ 2 w 6"/>
                <a:gd name="T19" fmla="*/ 1 h 4"/>
                <a:gd name="T20" fmla="*/ 2 w 6"/>
                <a:gd name="T21" fmla="*/ 1 h 4"/>
                <a:gd name="T22" fmla="*/ 1 w 6"/>
                <a:gd name="T23" fmla="*/ 1 h 4"/>
                <a:gd name="T24" fmla="*/ 2 w 6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6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2"/>
                    <a:pt x="1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019"/>
            <p:cNvSpPr/>
            <p:nvPr/>
          </p:nvSpPr>
          <p:spPr bwMode="auto">
            <a:xfrm>
              <a:off x="751" y="793"/>
              <a:ext cx="3" cy="0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2 w 3"/>
                <a:gd name="T5" fmla="*/ 0 h 1"/>
                <a:gd name="T6" fmla="*/ 2 w 3"/>
                <a:gd name="T7" fmla="*/ 0 h 1"/>
                <a:gd name="T8" fmla="*/ 2 w 3"/>
                <a:gd name="T9" fmla="*/ 0 h 1"/>
                <a:gd name="T10" fmla="*/ 1 w 3"/>
                <a:gd name="T11" fmla="*/ 0 h 1"/>
                <a:gd name="T12" fmla="*/ 1 w 3"/>
                <a:gd name="T13" fmla="*/ 0 h 1"/>
                <a:gd name="T14" fmla="*/ 1 w 3"/>
                <a:gd name="T15" fmla="*/ 1 h 1"/>
                <a:gd name="T16" fmla="*/ 2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020"/>
            <p:cNvSpPr/>
            <p:nvPr/>
          </p:nvSpPr>
          <p:spPr bwMode="auto">
            <a:xfrm>
              <a:off x="767" y="815"/>
              <a:ext cx="12" cy="27"/>
            </a:xfrm>
            <a:custGeom>
              <a:avLst/>
              <a:gdLst>
                <a:gd name="T0" fmla="*/ 1 w 16"/>
                <a:gd name="T1" fmla="*/ 3 h 35"/>
                <a:gd name="T2" fmla="*/ 14 w 16"/>
                <a:gd name="T3" fmla="*/ 34 h 35"/>
                <a:gd name="T4" fmla="*/ 15 w 16"/>
                <a:gd name="T5" fmla="*/ 33 h 35"/>
                <a:gd name="T6" fmla="*/ 3 w 16"/>
                <a:gd name="T7" fmla="*/ 2 h 35"/>
                <a:gd name="T8" fmla="*/ 1 w 16"/>
                <a:gd name="T9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5">
                  <a:moveTo>
                    <a:pt x="1" y="3"/>
                  </a:moveTo>
                  <a:cubicBezTo>
                    <a:pt x="4" y="13"/>
                    <a:pt x="8" y="24"/>
                    <a:pt x="14" y="34"/>
                  </a:cubicBezTo>
                  <a:cubicBezTo>
                    <a:pt x="14" y="35"/>
                    <a:pt x="16" y="34"/>
                    <a:pt x="15" y="33"/>
                  </a:cubicBezTo>
                  <a:cubicBezTo>
                    <a:pt x="12" y="23"/>
                    <a:pt x="7" y="12"/>
                    <a:pt x="3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021"/>
            <p:cNvSpPr/>
            <p:nvPr/>
          </p:nvSpPr>
          <p:spPr bwMode="auto">
            <a:xfrm>
              <a:off x="780" y="810"/>
              <a:ext cx="7" cy="28"/>
            </a:xfrm>
            <a:custGeom>
              <a:avLst/>
              <a:gdLst>
                <a:gd name="T0" fmla="*/ 0 w 10"/>
                <a:gd name="T1" fmla="*/ 2 h 36"/>
                <a:gd name="T2" fmla="*/ 4 w 10"/>
                <a:gd name="T3" fmla="*/ 19 h 36"/>
                <a:gd name="T4" fmla="*/ 9 w 10"/>
                <a:gd name="T5" fmla="*/ 35 h 36"/>
                <a:gd name="T6" fmla="*/ 10 w 10"/>
                <a:gd name="T7" fmla="*/ 35 h 36"/>
                <a:gd name="T8" fmla="*/ 7 w 10"/>
                <a:gd name="T9" fmla="*/ 19 h 36"/>
                <a:gd name="T10" fmla="*/ 3 w 10"/>
                <a:gd name="T11" fmla="*/ 1 h 36"/>
                <a:gd name="T12" fmla="*/ 0 w 10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6">
                  <a:moveTo>
                    <a:pt x="0" y="2"/>
                  </a:moveTo>
                  <a:cubicBezTo>
                    <a:pt x="2" y="7"/>
                    <a:pt x="3" y="13"/>
                    <a:pt x="4" y="19"/>
                  </a:cubicBezTo>
                  <a:cubicBezTo>
                    <a:pt x="5" y="24"/>
                    <a:pt x="7" y="30"/>
                    <a:pt x="9" y="35"/>
                  </a:cubicBezTo>
                  <a:cubicBezTo>
                    <a:pt x="9" y="36"/>
                    <a:pt x="10" y="36"/>
                    <a:pt x="10" y="35"/>
                  </a:cubicBezTo>
                  <a:cubicBezTo>
                    <a:pt x="9" y="30"/>
                    <a:pt x="8" y="24"/>
                    <a:pt x="7" y="19"/>
                  </a:cubicBezTo>
                  <a:cubicBezTo>
                    <a:pt x="5" y="13"/>
                    <a:pt x="5" y="7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022"/>
            <p:cNvSpPr>
              <a:spLocks noEditPoints="1"/>
            </p:cNvSpPr>
            <p:nvPr/>
          </p:nvSpPr>
          <p:spPr bwMode="auto">
            <a:xfrm>
              <a:off x="726" y="770"/>
              <a:ext cx="76" cy="80"/>
            </a:xfrm>
            <a:custGeom>
              <a:avLst/>
              <a:gdLst>
                <a:gd name="T0" fmla="*/ 89 w 100"/>
                <a:gd name="T1" fmla="*/ 10 h 106"/>
                <a:gd name="T2" fmla="*/ 78 w 100"/>
                <a:gd name="T3" fmla="*/ 4 h 106"/>
                <a:gd name="T4" fmla="*/ 56 w 100"/>
                <a:gd name="T5" fmla="*/ 6 h 106"/>
                <a:gd name="T6" fmla="*/ 41 w 100"/>
                <a:gd name="T7" fmla="*/ 12 h 106"/>
                <a:gd name="T8" fmla="*/ 22 w 100"/>
                <a:gd name="T9" fmla="*/ 20 h 106"/>
                <a:gd name="T10" fmla="*/ 7 w 100"/>
                <a:gd name="T11" fmla="*/ 23 h 106"/>
                <a:gd name="T12" fmla="*/ 1 w 100"/>
                <a:gd name="T13" fmla="*/ 49 h 106"/>
                <a:gd name="T14" fmla="*/ 4 w 100"/>
                <a:gd name="T15" fmla="*/ 59 h 106"/>
                <a:gd name="T16" fmla="*/ 15 w 100"/>
                <a:gd name="T17" fmla="*/ 69 h 106"/>
                <a:gd name="T18" fmla="*/ 28 w 100"/>
                <a:gd name="T19" fmla="*/ 87 h 106"/>
                <a:gd name="T20" fmla="*/ 57 w 100"/>
                <a:gd name="T21" fmla="*/ 102 h 106"/>
                <a:gd name="T22" fmla="*/ 76 w 100"/>
                <a:gd name="T23" fmla="*/ 99 h 106"/>
                <a:gd name="T24" fmla="*/ 91 w 100"/>
                <a:gd name="T25" fmla="*/ 94 h 106"/>
                <a:gd name="T26" fmla="*/ 95 w 100"/>
                <a:gd name="T27" fmla="*/ 93 h 106"/>
                <a:gd name="T28" fmla="*/ 97 w 100"/>
                <a:gd name="T29" fmla="*/ 87 h 106"/>
                <a:gd name="T30" fmla="*/ 96 w 100"/>
                <a:gd name="T31" fmla="*/ 60 h 106"/>
                <a:gd name="T32" fmla="*/ 98 w 100"/>
                <a:gd name="T33" fmla="*/ 25 h 106"/>
                <a:gd name="T34" fmla="*/ 19 w 100"/>
                <a:gd name="T35" fmla="*/ 67 h 106"/>
                <a:gd name="T36" fmla="*/ 46 w 100"/>
                <a:gd name="T37" fmla="*/ 93 h 106"/>
                <a:gd name="T38" fmla="*/ 27 w 100"/>
                <a:gd name="T39" fmla="*/ 69 h 106"/>
                <a:gd name="T40" fmla="*/ 50 w 100"/>
                <a:gd name="T41" fmla="*/ 101 h 106"/>
                <a:gd name="T42" fmla="*/ 37 w 100"/>
                <a:gd name="T43" fmla="*/ 92 h 106"/>
                <a:gd name="T44" fmla="*/ 25 w 100"/>
                <a:gd name="T45" fmla="*/ 72 h 106"/>
                <a:gd name="T46" fmla="*/ 37 w 100"/>
                <a:gd name="T47" fmla="*/ 72 h 106"/>
                <a:gd name="T48" fmla="*/ 51 w 100"/>
                <a:gd name="T49" fmla="*/ 100 h 106"/>
                <a:gd name="T50" fmla="*/ 46 w 100"/>
                <a:gd name="T51" fmla="*/ 81 h 106"/>
                <a:gd name="T52" fmla="*/ 40 w 100"/>
                <a:gd name="T53" fmla="*/ 61 h 106"/>
                <a:gd name="T54" fmla="*/ 61 w 100"/>
                <a:gd name="T55" fmla="*/ 97 h 106"/>
                <a:gd name="T56" fmla="*/ 63 w 100"/>
                <a:gd name="T57" fmla="*/ 97 h 106"/>
                <a:gd name="T58" fmla="*/ 57 w 100"/>
                <a:gd name="T59" fmla="*/ 55 h 106"/>
                <a:gd name="T60" fmla="*/ 83 w 100"/>
                <a:gd name="T61" fmla="*/ 71 h 106"/>
                <a:gd name="T62" fmla="*/ 70 w 100"/>
                <a:gd name="T63" fmla="*/ 75 h 106"/>
                <a:gd name="T64" fmla="*/ 80 w 100"/>
                <a:gd name="T65" fmla="*/ 48 h 106"/>
                <a:gd name="T66" fmla="*/ 94 w 100"/>
                <a:gd name="T67" fmla="*/ 70 h 106"/>
                <a:gd name="T68" fmla="*/ 91 w 100"/>
                <a:gd name="T69" fmla="*/ 60 h 106"/>
                <a:gd name="T70" fmla="*/ 89 w 100"/>
                <a:gd name="T71" fmla="*/ 67 h 106"/>
                <a:gd name="T72" fmla="*/ 91 w 100"/>
                <a:gd name="T73" fmla="*/ 89 h 106"/>
                <a:gd name="T74" fmla="*/ 91 w 100"/>
                <a:gd name="T75" fmla="*/ 43 h 106"/>
                <a:gd name="T76" fmla="*/ 92 w 100"/>
                <a:gd name="T77" fmla="*/ 36 h 106"/>
                <a:gd name="T78" fmla="*/ 85 w 100"/>
                <a:gd name="T79" fmla="*/ 42 h 106"/>
                <a:gd name="T80" fmla="*/ 60 w 100"/>
                <a:gd name="T81" fmla="*/ 50 h 106"/>
                <a:gd name="T82" fmla="*/ 16 w 100"/>
                <a:gd name="T83" fmla="*/ 65 h 106"/>
                <a:gd name="T84" fmla="*/ 4 w 100"/>
                <a:gd name="T85" fmla="*/ 53 h 106"/>
                <a:gd name="T86" fmla="*/ 6 w 100"/>
                <a:gd name="T87" fmla="*/ 27 h 106"/>
                <a:gd name="T88" fmla="*/ 28 w 100"/>
                <a:gd name="T89" fmla="*/ 24 h 106"/>
                <a:gd name="T90" fmla="*/ 28 w 100"/>
                <a:gd name="T91" fmla="*/ 27 h 106"/>
                <a:gd name="T92" fmla="*/ 30 w 100"/>
                <a:gd name="T93" fmla="*/ 27 h 106"/>
                <a:gd name="T94" fmla="*/ 30 w 100"/>
                <a:gd name="T95" fmla="*/ 24 h 106"/>
                <a:gd name="T96" fmla="*/ 42 w 100"/>
                <a:gd name="T97" fmla="*/ 17 h 106"/>
                <a:gd name="T98" fmla="*/ 58 w 100"/>
                <a:gd name="T99" fmla="*/ 10 h 106"/>
                <a:gd name="T100" fmla="*/ 59 w 100"/>
                <a:gd name="T101" fmla="*/ 14 h 106"/>
                <a:gd name="T102" fmla="*/ 59 w 100"/>
                <a:gd name="T103" fmla="*/ 18 h 106"/>
                <a:gd name="T104" fmla="*/ 62 w 100"/>
                <a:gd name="T105" fmla="*/ 15 h 106"/>
                <a:gd name="T106" fmla="*/ 69 w 100"/>
                <a:gd name="T107" fmla="*/ 5 h 106"/>
                <a:gd name="T108" fmla="*/ 85 w 100"/>
                <a:gd name="T109" fmla="*/ 11 h 106"/>
                <a:gd name="T110" fmla="*/ 90 w 100"/>
                <a:gd name="T111" fmla="*/ 18 h 106"/>
                <a:gd name="T112" fmla="*/ 90 w 100"/>
                <a:gd name="T113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" h="106">
                  <a:moveTo>
                    <a:pt x="93" y="18"/>
                  </a:moveTo>
                  <a:cubicBezTo>
                    <a:pt x="93" y="17"/>
                    <a:pt x="93" y="15"/>
                    <a:pt x="91" y="15"/>
                  </a:cubicBezTo>
                  <a:cubicBezTo>
                    <a:pt x="91" y="15"/>
                    <a:pt x="90" y="15"/>
                    <a:pt x="90" y="15"/>
                  </a:cubicBezTo>
                  <a:cubicBezTo>
                    <a:pt x="90" y="13"/>
                    <a:pt x="90" y="12"/>
                    <a:pt x="89" y="10"/>
                  </a:cubicBezTo>
                  <a:cubicBezTo>
                    <a:pt x="89" y="9"/>
                    <a:pt x="88" y="9"/>
                    <a:pt x="87" y="8"/>
                  </a:cubicBezTo>
                  <a:cubicBezTo>
                    <a:pt x="87" y="7"/>
                    <a:pt x="87" y="5"/>
                    <a:pt x="86" y="4"/>
                  </a:cubicBezTo>
                  <a:cubicBezTo>
                    <a:pt x="84" y="3"/>
                    <a:pt x="83" y="3"/>
                    <a:pt x="81" y="3"/>
                  </a:cubicBezTo>
                  <a:cubicBezTo>
                    <a:pt x="80" y="3"/>
                    <a:pt x="79" y="4"/>
                    <a:pt x="78" y="4"/>
                  </a:cubicBezTo>
                  <a:cubicBezTo>
                    <a:pt x="77" y="5"/>
                    <a:pt x="76" y="4"/>
                    <a:pt x="75" y="3"/>
                  </a:cubicBezTo>
                  <a:cubicBezTo>
                    <a:pt x="72" y="1"/>
                    <a:pt x="68" y="0"/>
                    <a:pt x="65" y="4"/>
                  </a:cubicBezTo>
                  <a:cubicBezTo>
                    <a:pt x="65" y="5"/>
                    <a:pt x="64" y="8"/>
                    <a:pt x="63" y="8"/>
                  </a:cubicBezTo>
                  <a:cubicBezTo>
                    <a:pt x="60" y="8"/>
                    <a:pt x="59" y="6"/>
                    <a:pt x="56" y="6"/>
                  </a:cubicBezTo>
                  <a:cubicBezTo>
                    <a:pt x="54" y="6"/>
                    <a:pt x="53" y="7"/>
                    <a:pt x="52" y="9"/>
                  </a:cubicBezTo>
                  <a:cubicBezTo>
                    <a:pt x="51" y="10"/>
                    <a:pt x="50" y="12"/>
                    <a:pt x="49" y="12"/>
                  </a:cubicBezTo>
                  <a:cubicBezTo>
                    <a:pt x="48" y="11"/>
                    <a:pt x="47" y="10"/>
                    <a:pt x="46" y="10"/>
                  </a:cubicBezTo>
                  <a:cubicBezTo>
                    <a:pt x="44" y="10"/>
                    <a:pt x="43" y="10"/>
                    <a:pt x="41" y="12"/>
                  </a:cubicBezTo>
                  <a:cubicBezTo>
                    <a:pt x="39" y="14"/>
                    <a:pt x="39" y="17"/>
                    <a:pt x="36" y="15"/>
                  </a:cubicBezTo>
                  <a:cubicBezTo>
                    <a:pt x="35" y="14"/>
                    <a:pt x="32" y="14"/>
                    <a:pt x="31" y="16"/>
                  </a:cubicBezTo>
                  <a:cubicBezTo>
                    <a:pt x="31" y="16"/>
                    <a:pt x="29" y="20"/>
                    <a:pt x="29" y="21"/>
                  </a:cubicBezTo>
                  <a:cubicBezTo>
                    <a:pt x="27" y="20"/>
                    <a:pt x="25" y="20"/>
                    <a:pt x="22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4" y="18"/>
                    <a:pt x="13" y="18"/>
                    <a:pt x="13" y="19"/>
                  </a:cubicBezTo>
                  <a:cubicBezTo>
                    <a:pt x="12" y="20"/>
                    <a:pt x="8" y="25"/>
                    <a:pt x="7" y="23"/>
                  </a:cubicBezTo>
                  <a:cubicBezTo>
                    <a:pt x="7" y="22"/>
                    <a:pt x="5" y="22"/>
                    <a:pt x="5" y="23"/>
                  </a:cubicBezTo>
                  <a:cubicBezTo>
                    <a:pt x="3" y="24"/>
                    <a:pt x="2" y="27"/>
                    <a:pt x="2" y="30"/>
                  </a:cubicBezTo>
                  <a:cubicBezTo>
                    <a:pt x="2" y="34"/>
                    <a:pt x="2" y="38"/>
                    <a:pt x="1" y="42"/>
                  </a:cubicBezTo>
                  <a:cubicBezTo>
                    <a:pt x="1" y="44"/>
                    <a:pt x="1" y="47"/>
                    <a:pt x="1" y="49"/>
                  </a:cubicBezTo>
                  <a:cubicBezTo>
                    <a:pt x="0" y="50"/>
                    <a:pt x="0" y="52"/>
                    <a:pt x="0" y="53"/>
                  </a:cubicBezTo>
                  <a:cubicBezTo>
                    <a:pt x="0" y="54"/>
                    <a:pt x="1" y="55"/>
                    <a:pt x="2" y="56"/>
                  </a:cubicBezTo>
                  <a:cubicBezTo>
                    <a:pt x="3" y="56"/>
                    <a:pt x="3" y="57"/>
                    <a:pt x="4" y="58"/>
                  </a:cubicBezTo>
                  <a:cubicBezTo>
                    <a:pt x="4" y="58"/>
                    <a:pt x="4" y="58"/>
                    <a:pt x="4" y="59"/>
                  </a:cubicBezTo>
                  <a:cubicBezTo>
                    <a:pt x="3" y="59"/>
                    <a:pt x="2" y="60"/>
                    <a:pt x="2" y="61"/>
                  </a:cubicBezTo>
                  <a:cubicBezTo>
                    <a:pt x="3" y="62"/>
                    <a:pt x="3" y="63"/>
                    <a:pt x="4" y="64"/>
                  </a:cubicBezTo>
                  <a:cubicBezTo>
                    <a:pt x="5" y="64"/>
                    <a:pt x="5" y="64"/>
                    <a:pt x="6" y="64"/>
                  </a:cubicBezTo>
                  <a:cubicBezTo>
                    <a:pt x="8" y="66"/>
                    <a:pt x="11" y="69"/>
                    <a:pt x="15" y="69"/>
                  </a:cubicBezTo>
                  <a:cubicBezTo>
                    <a:pt x="15" y="69"/>
                    <a:pt x="15" y="70"/>
                    <a:pt x="16" y="70"/>
                  </a:cubicBezTo>
                  <a:cubicBezTo>
                    <a:pt x="16" y="70"/>
                    <a:pt x="17" y="72"/>
                    <a:pt x="17" y="72"/>
                  </a:cubicBezTo>
                  <a:cubicBezTo>
                    <a:pt x="18" y="74"/>
                    <a:pt x="20" y="76"/>
                    <a:pt x="21" y="77"/>
                  </a:cubicBezTo>
                  <a:cubicBezTo>
                    <a:pt x="24" y="81"/>
                    <a:pt x="26" y="84"/>
                    <a:pt x="28" y="87"/>
                  </a:cubicBezTo>
                  <a:cubicBezTo>
                    <a:pt x="31" y="91"/>
                    <a:pt x="33" y="94"/>
                    <a:pt x="36" y="98"/>
                  </a:cubicBezTo>
                  <a:cubicBezTo>
                    <a:pt x="38" y="100"/>
                    <a:pt x="40" y="104"/>
                    <a:pt x="42" y="106"/>
                  </a:cubicBezTo>
                  <a:cubicBezTo>
                    <a:pt x="43" y="106"/>
                    <a:pt x="44" y="106"/>
                    <a:pt x="44" y="105"/>
                  </a:cubicBezTo>
                  <a:cubicBezTo>
                    <a:pt x="48" y="104"/>
                    <a:pt x="53" y="103"/>
                    <a:pt x="57" y="102"/>
                  </a:cubicBezTo>
                  <a:cubicBezTo>
                    <a:pt x="62" y="101"/>
                    <a:pt x="67" y="100"/>
                    <a:pt x="71" y="99"/>
                  </a:cubicBezTo>
                  <a:cubicBezTo>
                    <a:pt x="72" y="99"/>
                    <a:pt x="74" y="99"/>
                    <a:pt x="75" y="99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5" y="100"/>
                    <a:pt x="76" y="99"/>
                    <a:pt x="76" y="99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81" y="97"/>
                    <a:pt x="85" y="96"/>
                    <a:pt x="89" y="94"/>
                  </a:cubicBezTo>
                  <a:cubicBezTo>
                    <a:pt x="90" y="94"/>
                    <a:pt x="90" y="94"/>
                    <a:pt x="90" y="95"/>
                  </a:cubicBezTo>
                  <a:cubicBezTo>
                    <a:pt x="90" y="96"/>
                    <a:pt x="91" y="95"/>
                    <a:pt x="91" y="94"/>
                  </a:cubicBezTo>
                  <a:cubicBezTo>
                    <a:pt x="91" y="94"/>
                    <a:pt x="91" y="94"/>
                    <a:pt x="91" y="93"/>
                  </a:cubicBezTo>
                  <a:cubicBezTo>
                    <a:pt x="92" y="93"/>
                    <a:pt x="92" y="92"/>
                    <a:pt x="93" y="92"/>
                  </a:cubicBezTo>
                  <a:cubicBezTo>
                    <a:pt x="93" y="92"/>
                    <a:pt x="93" y="93"/>
                    <a:pt x="94" y="93"/>
                  </a:cubicBezTo>
                  <a:cubicBezTo>
                    <a:pt x="94" y="95"/>
                    <a:pt x="95" y="94"/>
                    <a:pt x="95" y="93"/>
                  </a:cubicBezTo>
                  <a:cubicBezTo>
                    <a:pt x="95" y="92"/>
                    <a:pt x="95" y="91"/>
                    <a:pt x="95" y="91"/>
                  </a:cubicBezTo>
                  <a:cubicBezTo>
                    <a:pt x="96" y="90"/>
                    <a:pt x="96" y="90"/>
                    <a:pt x="97" y="90"/>
                  </a:cubicBezTo>
                  <a:cubicBezTo>
                    <a:pt x="97" y="89"/>
                    <a:pt x="97" y="88"/>
                    <a:pt x="97" y="88"/>
                  </a:cubicBezTo>
                  <a:cubicBezTo>
                    <a:pt x="97" y="88"/>
                    <a:pt x="98" y="87"/>
                    <a:pt x="97" y="87"/>
                  </a:cubicBezTo>
                  <a:cubicBezTo>
                    <a:pt x="97" y="85"/>
                    <a:pt x="97" y="83"/>
                    <a:pt x="97" y="81"/>
                  </a:cubicBezTo>
                  <a:cubicBezTo>
                    <a:pt x="97" y="81"/>
                    <a:pt x="98" y="81"/>
                    <a:pt x="98" y="80"/>
                  </a:cubicBezTo>
                  <a:cubicBezTo>
                    <a:pt x="100" y="78"/>
                    <a:pt x="98" y="74"/>
                    <a:pt x="98" y="71"/>
                  </a:cubicBezTo>
                  <a:cubicBezTo>
                    <a:pt x="97" y="67"/>
                    <a:pt x="97" y="64"/>
                    <a:pt x="96" y="60"/>
                  </a:cubicBezTo>
                  <a:cubicBezTo>
                    <a:pt x="96" y="56"/>
                    <a:pt x="96" y="52"/>
                    <a:pt x="95" y="48"/>
                  </a:cubicBezTo>
                  <a:cubicBezTo>
                    <a:pt x="95" y="45"/>
                    <a:pt x="95" y="41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8" y="34"/>
                    <a:pt x="98" y="30"/>
                    <a:pt x="98" y="25"/>
                  </a:cubicBezTo>
                  <a:cubicBezTo>
                    <a:pt x="98" y="21"/>
                    <a:pt x="97" y="18"/>
                    <a:pt x="93" y="18"/>
                  </a:cubicBezTo>
                  <a:close/>
                  <a:moveTo>
                    <a:pt x="21" y="71"/>
                  </a:moveTo>
                  <a:cubicBezTo>
                    <a:pt x="20" y="70"/>
                    <a:pt x="19" y="68"/>
                    <a:pt x="18" y="67"/>
                  </a:cubicBezTo>
                  <a:cubicBezTo>
                    <a:pt x="18" y="67"/>
                    <a:pt x="19" y="67"/>
                    <a:pt x="19" y="67"/>
                  </a:cubicBezTo>
                  <a:cubicBezTo>
                    <a:pt x="20" y="69"/>
                    <a:pt x="21" y="71"/>
                    <a:pt x="22" y="73"/>
                  </a:cubicBezTo>
                  <a:cubicBezTo>
                    <a:pt x="22" y="72"/>
                    <a:pt x="21" y="72"/>
                    <a:pt x="21" y="71"/>
                  </a:cubicBezTo>
                  <a:close/>
                  <a:moveTo>
                    <a:pt x="51" y="100"/>
                  </a:moveTo>
                  <a:cubicBezTo>
                    <a:pt x="49" y="98"/>
                    <a:pt x="47" y="96"/>
                    <a:pt x="46" y="93"/>
                  </a:cubicBezTo>
                  <a:cubicBezTo>
                    <a:pt x="44" y="90"/>
                    <a:pt x="42" y="87"/>
                    <a:pt x="40" y="84"/>
                  </a:cubicBezTo>
                  <a:cubicBezTo>
                    <a:pt x="38" y="81"/>
                    <a:pt x="36" y="77"/>
                    <a:pt x="33" y="74"/>
                  </a:cubicBezTo>
                  <a:cubicBezTo>
                    <a:pt x="32" y="72"/>
                    <a:pt x="30" y="70"/>
                    <a:pt x="29" y="67"/>
                  </a:cubicBezTo>
                  <a:cubicBezTo>
                    <a:pt x="28" y="66"/>
                    <a:pt x="26" y="68"/>
                    <a:pt x="27" y="69"/>
                  </a:cubicBezTo>
                  <a:cubicBezTo>
                    <a:pt x="29" y="72"/>
                    <a:pt x="31" y="75"/>
                    <a:pt x="33" y="77"/>
                  </a:cubicBezTo>
                  <a:cubicBezTo>
                    <a:pt x="35" y="80"/>
                    <a:pt x="37" y="84"/>
                    <a:pt x="39" y="87"/>
                  </a:cubicBezTo>
                  <a:cubicBezTo>
                    <a:pt x="41" y="90"/>
                    <a:pt x="43" y="93"/>
                    <a:pt x="45" y="95"/>
                  </a:cubicBezTo>
                  <a:cubicBezTo>
                    <a:pt x="47" y="97"/>
                    <a:pt x="48" y="99"/>
                    <a:pt x="50" y="101"/>
                  </a:cubicBezTo>
                  <a:cubicBezTo>
                    <a:pt x="48" y="101"/>
                    <a:pt x="46" y="102"/>
                    <a:pt x="44" y="103"/>
                  </a:cubicBezTo>
                  <a:cubicBezTo>
                    <a:pt x="44" y="102"/>
                    <a:pt x="43" y="101"/>
                    <a:pt x="42" y="100"/>
                  </a:cubicBezTo>
                  <a:cubicBezTo>
                    <a:pt x="41" y="98"/>
                    <a:pt x="40" y="96"/>
                    <a:pt x="38" y="95"/>
                  </a:cubicBezTo>
                  <a:cubicBezTo>
                    <a:pt x="38" y="94"/>
                    <a:pt x="37" y="93"/>
                    <a:pt x="37" y="92"/>
                  </a:cubicBezTo>
                  <a:cubicBezTo>
                    <a:pt x="38" y="94"/>
                    <a:pt x="40" y="96"/>
                    <a:pt x="42" y="98"/>
                  </a:cubicBezTo>
                  <a:cubicBezTo>
                    <a:pt x="43" y="98"/>
                    <a:pt x="44" y="97"/>
                    <a:pt x="43" y="97"/>
                  </a:cubicBezTo>
                  <a:cubicBezTo>
                    <a:pt x="39" y="91"/>
                    <a:pt x="35" y="85"/>
                    <a:pt x="31" y="80"/>
                  </a:cubicBezTo>
                  <a:cubicBezTo>
                    <a:pt x="29" y="77"/>
                    <a:pt x="27" y="75"/>
                    <a:pt x="25" y="72"/>
                  </a:cubicBezTo>
                  <a:cubicBezTo>
                    <a:pt x="24" y="70"/>
                    <a:pt x="23" y="68"/>
                    <a:pt x="22" y="66"/>
                  </a:cubicBezTo>
                  <a:cubicBezTo>
                    <a:pt x="26" y="65"/>
                    <a:pt x="29" y="64"/>
                    <a:pt x="33" y="63"/>
                  </a:cubicBezTo>
                  <a:cubicBezTo>
                    <a:pt x="33" y="63"/>
                    <a:pt x="32" y="64"/>
                    <a:pt x="33" y="64"/>
                  </a:cubicBezTo>
                  <a:cubicBezTo>
                    <a:pt x="34" y="67"/>
                    <a:pt x="36" y="69"/>
                    <a:pt x="37" y="72"/>
                  </a:cubicBezTo>
                  <a:cubicBezTo>
                    <a:pt x="39" y="75"/>
                    <a:pt x="40" y="78"/>
                    <a:pt x="42" y="81"/>
                  </a:cubicBezTo>
                  <a:cubicBezTo>
                    <a:pt x="44" y="84"/>
                    <a:pt x="46" y="87"/>
                    <a:pt x="48" y="91"/>
                  </a:cubicBezTo>
                  <a:cubicBezTo>
                    <a:pt x="50" y="93"/>
                    <a:pt x="52" y="96"/>
                    <a:pt x="54" y="99"/>
                  </a:cubicBezTo>
                  <a:cubicBezTo>
                    <a:pt x="53" y="99"/>
                    <a:pt x="52" y="100"/>
                    <a:pt x="51" y="100"/>
                  </a:cubicBezTo>
                  <a:close/>
                  <a:moveTo>
                    <a:pt x="57" y="98"/>
                  </a:moveTo>
                  <a:cubicBezTo>
                    <a:pt x="57" y="98"/>
                    <a:pt x="57" y="98"/>
                    <a:pt x="56" y="98"/>
                  </a:cubicBezTo>
                  <a:cubicBezTo>
                    <a:pt x="55" y="96"/>
                    <a:pt x="53" y="93"/>
                    <a:pt x="52" y="91"/>
                  </a:cubicBezTo>
                  <a:cubicBezTo>
                    <a:pt x="50" y="88"/>
                    <a:pt x="48" y="84"/>
                    <a:pt x="46" y="81"/>
                  </a:cubicBezTo>
                  <a:cubicBezTo>
                    <a:pt x="44" y="78"/>
                    <a:pt x="42" y="75"/>
                    <a:pt x="41" y="72"/>
                  </a:cubicBezTo>
                  <a:cubicBezTo>
                    <a:pt x="39" y="69"/>
                    <a:pt x="37" y="66"/>
                    <a:pt x="35" y="63"/>
                  </a:cubicBezTo>
                  <a:cubicBezTo>
                    <a:pt x="35" y="63"/>
                    <a:pt x="35" y="63"/>
                    <a:pt x="34" y="63"/>
                  </a:cubicBezTo>
                  <a:cubicBezTo>
                    <a:pt x="36" y="62"/>
                    <a:pt x="38" y="61"/>
                    <a:pt x="40" y="61"/>
                  </a:cubicBezTo>
                  <a:cubicBezTo>
                    <a:pt x="41" y="60"/>
                    <a:pt x="42" y="60"/>
                    <a:pt x="43" y="60"/>
                  </a:cubicBezTo>
                  <a:cubicBezTo>
                    <a:pt x="43" y="60"/>
                    <a:pt x="43" y="61"/>
                    <a:pt x="43" y="61"/>
                  </a:cubicBezTo>
                  <a:cubicBezTo>
                    <a:pt x="45" y="68"/>
                    <a:pt x="48" y="75"/>
                    <a:pt x="51" y="81"/>
                  </a:cubicBezTo>
                  <a:cubicBezTo>
                    <a:pt x="54" y="87"/>
                    <a:pt x="57" y="92"/>
                    <a:pt x="61" y="97"/>
                  </a:cubicBezTo>
                  <a:cubicBezTo>
                    <a:pt x="60" y="97"/>
                    <a:pt x="59" y="98"/>
                    <a:pt x="57" y="98"/>
                  </a:cubicBezTo>
                  <a:close/>
                  <a:moveTo>
                    <a:pt x="73" y="95"/>
                  </a:moveTo>
                  <a:cubicBezTo>
                    <a:pt x="73" y="95"/>
                    <a:pt x="72" y="95"/>
                    <a:pt x="71" y="95"/>
                  </a:cubicBezTo>
                  <a:cubicBezTo>
                    <a:pt x="69" y="96"/>
                    <a:pt x="66" y="96"/>
                    <a:pt x="63" y="97"/>
                  </a:cubicBezTo>
                  <a:cubicBezTo>
                    <a:pt x="61" y="91"/>
                    <a:pt x="57" y="86"/>
                    <a:pt x="54" y="81"/>
                  </a:cubicBezTo>
                  <a:cubicBezTo>
                    <a:pt x="51" y="74"/>
                    <a:pt x="48" y="67"/>
                    <a:pt x="45" y="60"/>
                  </a:cubicBezTo>
                  <a:cubicBezTo>
                    <a:pt x="45" y="60"/>
                    <a:pt x="45" y="60"/>
                    <a:pt x="45" y="59"/>
                  </a:cubicBezTo>
                  <a:cubicBezTo>
                    <a:pt x="49" y="58"/>
                    <a:pt x="53" y="57"/>
                    <a:pt x="57" y="55"/>
                  </a:cubicBezTo>
                  <a:cubicBezTo>
                    <a:pt x="58" y="55"/>
                    <a:pt x="60" y="55"/>
                    <a:pt x="61" y="54"/>
                  </a:cubicBezTo>
                  <a:cubicBezTo>
                    <a:pt x="63" y="61"/>
                    <a:pt x="65" y="69"/>
                    <a:pt x="67" y="76"/>
                  </a:cubicBezTo>
                  <a:cubicBezTo>
                    <a:pt x="69" y="82"/>
                    <a:pt x="71" y="89"/>
                    <a:pt x="73" y="95"/>
                  </a:cubicBezTo>
                  <a:close/>
                  <a:moveTo>
                    <a:pt x="83" y="71"/>
                  </a:moveTo>
                  <a:cubicBezTo>
                    <a:pt x="84" y="78"/>
                    <a:pt x="86" y="84"/>
                    <a:pt x="88" y="91"/>
                  </a:cubicBezTo>
                  <a:cubicBezTo>
                    <a:pt x="87" y="91"/>
                    <a:pt x="86" y="91"/>
                    <a:pt x="85" y="92"/>
                  </a:cubicBezTo>
                  <a:cubicBezTo>
                    <a:pt x="82" y="93"/>
                    <a:pt x="79" y="94"/>
                    <a:pt x="75" y="94"/>
                  </a:cubicBezTo>
                  <a:cubicBezTo>
                    <a:pt x="74" y="88"/>
                    <a:pt x="72" y="81"/>
                    <a:pt x="70" y="75"/>
                  </a:cubicBezTo>
                  <a:cubicBezTo>
                    <a:pt x="68" y="68"/>
                    <a:pt x="66" y="61"/>
                    <a:pt x="63" y="53"/>
                  </a:cubicBezTo>
                  <a:cubicBezTo>
                    <a:pt x="64" y="53"/>
                    <a:pt x="65" y="53"/>
                    <a:pt x="65" y="53"/>
                  </a:cubicBezTo>
                  <a:cubicBezTo>
                    <a:pt x="67" y="52"/>
                    <a:pt x="70" y="51"/>
                    <a:pt x="72" y="50"/>
                  </a:cubicBezTo>
                  <a:cubicBezTo>
                    <a:pt x="74" y="50"/>
                    <a:pt x="77" y="49"/>
                    <a:pt x="80" y="48"/>
                  </a:cubicBezTo>
                  <a:cubicBezTo>
                    <a:pt x="81" y="56"/>
                    <a:pt x="82" y="64"/>
                    <a:pt x="83" y="71"/>
                  </a:cubicBezTo>
                  <a:close/>
                  <a:moveTo>
                    <a:pt x="91" y="47"/>
                  </a:moveTo>
                  <a:cubicBezTo>
                    <a:pt x="91" y="51"/>
                    <a:pt x="92" y="55"/>
                    <a:pt x="92" y="59"/>
                  </a:cubicBezTo>
                  <a:cubicBezTo>
                    <a:pt x="92" y="63"/>
                    <a:pt x="93" y="66"/>
                    <a:pt x="94" y="70"/>
                  </a:cubicBezTo>
                  <a:cubicBezTo>
                    <a:pt x="94" y="71"/>
                    <a:pt x="94" y="72"/>
                    <a:pt x="94" y="73"/>
                  </a:cubicBezTo>
                  <a:cubicBezTo>
                    <a:pt x="94" y="75"/>
                    <a:pt x="94" y="76"/>
                    <a:pt x="94" y="78"/>
                  </a:cubicBezTo>
                  <a:cubicBezTo>
                    <a:pt x="94" y="77"/>
                    <a:pt x="94" y="76"/>
                    <a:pt x="93" y="75"/>
                  </a:cubicBezTo>
                  <a:cubicBezTo>
                    <a:pt x="93" y="70"/>
                    <a:pt x="93" y="65"/>
                    <a:pt x="91" y="60"/>
                  </a:cubicBezTo>
                  <a:cubicBezTo>
                    <a:pt x="91" y="59"/>
                    <a:pt x="90" y="59"/>
                    <a:pt x="90" y="59"/>
                  </a:cubicBezTo>
                  <a:cubicBezTo>
                    <a:pt x="89" y="55"/>
                    <a:pt x="89" y="51"/>
                    <a:pt x="88" y="47"/>
                  </a:cubicBezTo>
                  <a:cubicBezTo>
                    <a:pt x="88" y="45"/>
                    <a:pt x="86" y="46"/>
                    <a:pt x="86" y="47"/>
                  </a:cubicBezTo>
                  <a:cubicBezTo>
                    <a:pt x="87" y="54"/>
                    <a:pt x="88" y="60"/>
                    <a:pt x="89" y="67"/>
                  </a:cubicBezTo>
                  <a:cubicBezTo>
                    <a:pt x="89" y="67"/>
                    <a:pt x="90" y="67"/>
                    <a:pt x="90" y="67"/>
                  </a:cubicBezTo>
                  <a:cubicBezTo>
                    <a:pt x="90" y="70"/>
                    <a:pt x="90" y="73"/>
                    <a:pt x="90" y="76"/>
                  </a:cubicBezTo>
                  <a:cubicBezTo>
                    <a:pt x="91" y="80"/>
                    <a:pt x="91" y="85"/>
                    <a:pt x="92" y="89"/>
                  </a:cubicBezTo>
                  <a:cubicBezTo>
                    <a:pt x="92" y="89"/>
                    <a:pt x="92" y="89"/>
                    <a:pt x="91" y="89"/>
                  </a:cubicBezTo>
                  <a:cubicBezTo>
                    <a:pt x="91" y="89"/>
                    <a:pt x="91" y="90"/>
                    <a:pt x="90" y="90"/>
                  </a:cubicBezTo>
                  <a:cubicBezTo>
                    <a:pt x="89" y="83"/>
                    <a:pt x="87" y="77"/>
                    <a:pt x="86" y="70"/>
                  </a:cubicBezTo>
                  <a:cubicBezTo>
                    <a:pt x="85" y="62"/>
                    <a:pt x="83" y="55"/>
                    <a:pt x="82" y="47"/>
                  </a:cubicBezTo>
                  <a:cubicBezTo>
                    <a:pt x="85" y="46"/>
                    <a:pt x="88" y="44"/>
                    <a:pt x="91" y="43"/>
                  </a:cubicBezTo>
                  <a:cubicBezTo>
                    <a:pt x="91" y="44"/>
                    <a:pt x="91" y="46"/>
                    <a:pt x="91" y="47"/>
                  </a:cubicBezTo>
                  <a:close/>
                  <a:moveTo>
                    <a:pt x="94" y="24"/>
                  </a:moveTo>
                  <a:cubicBezTo>
                    <a:pt x="95" y="26"/>
                    <a:pt x="94" y="27"/>
                    <a:pt x="94" y="28"/>
                  </a:cubicBezTo>
                  <a:cubicBezTo>
                    <a:pt x="94" y="31"/>
                    <a:pt x="94" y="34"/>
                    <a:pt x="92" y="36"/>
                  </a:cubicBezTo>
                  <a:cubicBezTo>
                    <a:pt x="92" y="36"/>
                    <a:pt x="92" y="36"/>
                    <a:pt x="92" y="37"/>
                  </a:cubicBezTo>
                  <a:cubicBezTo>
                    <a:pt x="92" y="37"/>
                    <a:pt x="92" y="37"/>
                    <a:pt x="92" y="38"/>
                  </a:cubicBezTo>
                  <a:cubicBezTo>
                    <a:pt x="92" y="38"/>
                    <a:pt x="92" y="38"/>
                    <a:pt x="92" y="39"/>
                  </a:cubicBezTo>
                  <a:cubicBezTo>
                    <a:pt x="89" y="39"/>
                    <a:pt x="86" y="41"/>
                    <a:pt x="85" y="42"/>
                  </a:cubicBezTo>
                  <a:cubicBezTo>
                    <a:pt x="80" y="44"/>
                    <a:pt x="75" y="45"/>
                    <a:pt x="71" y="47"/>
                  </a:cubicBezTo>
                  <a:cubicBezTo>
                    <a:pt x="69" y="48"/>
                    <a:pt x="67" y="48"/>
                    <a:pt x="65" y="49"/>
                  </a:cubicBezTo>
                  <a:cubicBezTo>
                    <a:pt x="64" y="49"/>
                    <a:pt x="63" y="49"/>
                    <a:pt x="62" y="50"/>
                  </a:cubicBezTo>
                  <a:cubicBezTo>
                    <a:pt x="61" y="49"/>
                    <a:pt x="60" y="50"/>
                    <a:pt x="60" y="50"/>
                  </a:cubicBezTo>
                  <a:cubicBezTo>
                    <a:pt x="59" y="51"/>
                    <a:pt x="57" y="51"/>
                    <a:pt x="56" y="51"/>
                  </a:cubicBezTo>
                  <a:cubicBezTo>
                    <a:pt x="50" y="53"/>
                    <a:pt x="44" y="55"/>
                    <a:pt x="38" y="57"/>
                  </a:cubicBezTo>
                  <a:cubicBezTo>
                    <a:pt x="32" y="59"/>
                    <a:pt x="27" y="61"/>
                    <a:pt x="21" y="63"/>
                  </a:cubicBezTo>
                  <a:cubicBezTo>
                    <a:pt x="20" y="63"/>
                    <a:pt x="18" y="64"/>
                    <a:pt x="16" y="65"/>
                  </a:cubicBezTo>
                  <a:cubicBezTo>
                    <a:pt x="16" y="65"/>
                    <a:pt x="15" y="65"/>
                    <a:pt x="15" y="65"/>
                  </a:cubicBezTo>
                  <a:cubicBezTo>
                    <a:pt x="14" y="65"/>
                    <a:pt x="13" y="65"/>
                    <a:pt x="12" y="64"/>
                  </a:cubicBezTo>
                  <a:cubicBezTo>
                    <a:pt x="10" y="63"/>
                    <a:pt x="9" y="62"/>
                    <a:pt x="8" y="61"/>
                  </a:cubicBezTo>
                  <a:cubicBezTo>
                    <a:pt x="9" y="58"/>
                    <a:pt x="6" y="54"/>
                    <a:pt x="4" y="53"/>
                  </a:cubicBezTo>
                  <a:cubicBezTo>
                    <a:pt x="3" y="53"/>
                    <a:pt x="4" y="48"/>
                    <a:pt x="4" y="47"/>
                  </a:cubicBezTo>
                  <a:cubicBezTo>
                    <a:pt x="5" y="45"/>
                    <a:pt x="5" y="42"/>
                    <a:pt x="5" y="39"/>
                  </a:cubicBezTo>
                  <a:cubicBezTo>
                    <a:pt x="5" y="36"/>
                    <a:pt x="5" y="34"/>
                    <a:pt x="5" y="31"/>
                  </a:cubicBezTo>
                  <a:cubicBezTo>
                    <a:pt x="5" y="30"/>
                    <a:pt x="5" y="28"/>
                    <a:pt x="6" y="27"/>
                  </a:cubicBezTo>
                  <a:cubicBezTo>
                    <a:pt x="8" y="29"/>
                    <a:pt x="13" y="26"/>
                    <a:pt x="15" y="23"/>
                  </a:cubicBezTo>
                  <a:cubicBezTo>
                    <a:pt x="16" y="23"/>
                    <a:pt x="17" y="24"/>
                    <a:pt x="18" y="24"/>
                  </a:cubicBezTo>
                  <a:cubicBezTo>
                    <a:pt x="21" y="24"/>
                    <a:pt x="24" y="24"/>
                    <a:pt x="26" y="24"/>
                  </a:cubicBezTo>
                  <a:cubicBezTo>
                    <a:pt x="27" y="24"/>
                    <a:pt x="27" y="24"/>
                    <a:pt x="28" y="24"/>
                  </a:cubicBezTo>
                  <a:cubicBezTo>
                    <a:pt x="28" y="24"/>
                    <a:pt x="27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6"/>
                    <a:pt x="28" y="26"/>
                  </a:cubicBezTo>
                  <a:cubicBezTo>
                    <a:pt x="28" y="26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30" y="27"/>
                    <a:pt x="30" y="27"/>
                  </a:cubicBezTo>
                  <a:cubicBezTo>
                    <a:pt x="31" y="27"/>
                    <a:pt x="31" y="26"/>
                    <a:pt x="31" y="25"/>
                  </a:cubicBezTo>
                  <a:cubicBezTo>
                    <a:pt x="31" y="25"/>
                    <a:pt x="31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2" y="23"/>
                    <a:pt x="32" y="21"/>
                    <a:pt x="33" y="19"/>
                  </a:cubicBezTo>
                  <a:cubicBezTo>
                    <a:pt x="34" y="18"/>
                    <a:pt x="36" y="20"/>
                    <a:pt x="38" y="20"/>
                  </a:cubicBezTo>
                  <a:cubicBezTo>
                    <a:pt x="40" y="20"/>
                    <a:pt x="41" y="19"/>
                    <a:pt x="42" y="17"/>
                  </a:cubicBezTo>
                  <a:cubicBezTo>
                    <a:pt x="43" y="16"/>
                    <a:pt x="43" y="15"/>
                    <a:pt x="44" y="15"/>
                  </a:cubicBezTo>
                  <a:cubicBezTo>
                    <a:pt x="45" y="14"/>
                    <a:pt x="47" y="15"/>
                    <a:pt x="48" y="16"/>
                  </a:cubicBezTo>
                  <a:cubicBezTo>
                    <a:pt x="50" y="16"/>
                    <a:pt x="51" y="16"/>
                    <a:pt x="53" y="15"/>
                  </a:cubicBezTo>
                  <a:cubicBezTo>
                    <a:pt x="54" y="13"/>
                    <a:pt x="55" y="9"/>
                    <a:pt x="58" y="10"/>
                  </a:cubicBezTo>
                  <a:cubicBezTo>
                    <a:pt x="59" y="11"/>
                    <a:pt x="60" y="11"/>
                    <a:pt x="61" y="11"/>
                  </a:cubicBezTo>
                  <a:cubicBezTo>
                    <a:pt x="61" y="11"/>
                    <a:pt x="60" y="11"/>
                    <a:pt x="60" y="11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9" y="13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7"/>
                    <a:pt x="58" y="17"/>
                  </a:cubicBezTo>
                  <a:cubicBezTo>
                    <a:pt x="58" y="17"/>
                    <a:pt x="58" y="18"/>
                    <a:pt x="59" y="18"/>
                  </a:cubicBezTo>
                  <a:cubicBezTo>
                    <a:pt x="60" y="19"/>
                    <a:pt x="61" y="17"/>
                    <a:pt x="61" y="16"/>
                  </a:cubicBezTo>
                  <a:cubicBezTo>
                    <a:pt x="61" y="16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3" y="15"/>
                    <a:pt x="63" y="15"/>
                    <a:pt x="63" y="14"/>
                  </a:cubicBezTo>
                  <a:cubicBezTo>
                    <a:pt x="64" y="14"/>
                    <a:pt x="64" y="13"/>
                    <a:pt x="64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8" y="12"/>
                    <a:pt x="67" y="7"/>
                    <a:pt x="69" y="5"/>
                  </a:cubicBezTo>
                  <a:cubicBezTo>
                    <a:pt x="71" y="4"/>
                    <a:pt x="74" y="7"/>
                    <a:pt x="74" y="8"/>
                  </a:cubicBezTo>
                  <a:cubicBezTo>
                    <a:pt x="76" y="9"/>
                    <a:pt x="78" y="8"/>
                    <a:pt x="80" y="8"/>
                  </a:cubicBezTo>
                  <a:cubicBezTo>
                    <a:pt x="81" y="7"/>
                    <a:pt x="82" y="7"/>
                    <a:pt x="83" y="7"/>
                  </a:cubicBezTo>
                  <a:cubicBezTo>
                    <a:pt x="83" y="7"/>
                    <a:pt x="84" y="11"/>
                    <a:pt x="85" y="11"/>
                  </a:cubicBezTo>
                  <a:cubicBezTo>
                    <a:pt x="85" y="12"/>
                    <a:pt x="86" y="12"/>
                    <a:pt x="87" y="13"/>
                  </a:cubicBezTo>
                  <a:cubicBezTo>
                    <a:pt x="88" y="13"/>
                    <a:pt x="87" y="17"/>
                    <a:pt x="88" y="18"/>
                  </a:cubicBezTo>
                  <a:cubicBezTo>
                    <a:pt x="88" y="19"/>
                    <a:pt x="89" y="20"/>
                    <a:pt x="90" y="19"/>
                  </a:cubicBezTo>
                  <a:cubicBezTo>
                    <a:pt x="90" y="19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7"/>
                    <a:pt x="90" y="18"/>
                  </a:cubicBezTo>
                  <a:cubicBezTo>
                    <a:pt x="90" y="19"/>
                    <a:pt x="90" y="19"/>
                    <a:pt x="90" y="20"/>
                  </a:cubicBezTo>
                  <a:cubicBezTo>
                    <a:pt x="91" y="22"/>
                    <a:pt x="92" y="22"/>
                    <a:pt x="94" y="21"/>
                  </a:cubicBezTo>
                  <a:cubicBezTo>
                    <a:pt x="94" y="21"/>
                    <a:pt x="94" y="24"/>
                    <a:pt x="9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27" name="文本框 1026"/>
          <p:cNvSpPr txBox="1"/>
          <p:nvPr/>
        </p:nvSpPr>
        <p:spPr>
          <a:xfrm>
            <a:off x="3613365" y="1849016"/>
            <a:ext cx="517320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zh-CN" altLang="en-US" sz="4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手绘风格论文答辩</a:t>
            </a:r>
            <a:endParaRPr lang="zh-CN" altLang="en-US" sz="4800" dirty="0">
              <a:solidFill>
                <a:schemeClr val="tx1">
                  <a:lumMod val="75000"/>
                  <a:lumOff val="25000"/>
                </a:schemeClr>
              </a:solidFill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1028" name="文本框 1027"/>
          <p:cNvSpPr txBox="1"/>
          <p:nvPr/>
        </p:nvSpPr>
        <p:spPr>
          <a:xfrm>
            <a:off x="3689303" y="2768981"/>
            <a:ext cx="490051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创意手绘风格论文答辩，适用于开题报告，论文答辩等场合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1029" name="文本框 1028"/>
          <p:cNvSpPr txBox="1"/>
          <p:nvPr/>
        </p:nvSpPr>
        <p:spPr>
          <a:xfrm>
            <a:off x="3613365" y="3577989"/>
            <a:ext cx="2007205" cy="3371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答辩学生：猪七爷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1030" name="文本框 1029"/>
          <p:cNvSpPr txBox="1"/>
          <p:nvPr/>
        </p:nvSpPr>
        <p:spPr>
          <a:xfrm>
            <a:off x="5620570" y="3577989"/>
            <a:ext cx="2307627" cy="3371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指导老师：猪七爷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1031" name="TextBox 38"/>
          <p:cNvSpPr txBox="1"/>
          <p:nvPr/>
        </p:nvSpPr>
        <p:spPr>
          <a:xfrm>
            <a:off x="3689303" y="1505880"/>
            <a:ext cx="4788631" cy="392415"/>
          </a:xfrm>
          <a:prstGeom prst="rect">
            <a:avLst/>
          </a:prstGeom>
        </p:spPr>
        <p:txBody>
          <a:bodyPr wrap="square" lIns="68580" tIns="34290" rIns="68580" bIns="34290" anchor="ctr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4000" b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专业：电子商务专业       学号：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10280316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pic>
        <p:nvPicPr>
          <p:cNvPr id="1034" name="Joel Hanson&amp;Sara Groves-Traveling Light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5636180" y="-851444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0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3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等腰三角形 36"/>
          <p:cNvSpPr/>
          <p:nvPr/>
        </p:nvSpPr>
        <p:spPr>
          <a:xfrm>
            <a:off x="3877878" y="1121768"/>
            <a:ext cx="1374647" cy="120183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accent1">
                <a:alpha val="6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8" name="等腰三角形 36"/>
          <p:cNvSpPr/>
          <p:nvPr/>
        </p:nvSpPr>
        <p:spPr>
          <a:xfrm rot="7176392">
            <a:off x="4723918" y="2607606"/>
            <a:ext cx="1374647" cy="120183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accent1">
                <a:alpha val="6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9" name="等腰三角形 36"/>
          <p:cNvSpPr/>
          <p:nvPr/>
        </p:nvSpPr>
        <p:spPr>
          <a:xfrm rot="14423608" flipH="1">
            <a:off x="2982301" y="2625344"/>
            <a:ext cx="1374647" cy="120183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accent1">
                <a:alpha val="65000"/>
              </a:schemeClr>
            </a:solidFill>
            <a:headEnd type="triangle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724128" y="1894823"/>
            <a:ext cx="2580493" cy="12349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01 </a:t>
            </a: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说明性文字</a:t>
            </a:r>
            <a:endParaRPr lang="en-US" altLang="zh-CN" dirty="0" smtClean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文字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说明性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文字说明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性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文字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说明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性</a:t>
            </a:r>
            <a:endParaRPr lang="en-US" altLang="zh-CN" sz="1200" dirty="0" smtClean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文字说明性文字说明性文字说明性</a:t>
            </a:r>
            <a:endParaRPr lang="zh-CN" altLang="en-US" sz="1200" dirty="0" smtClean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71600" y="1894823"/>
            <a:ext cx="2580493" cy="12349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zh-CN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02 </a:t>
            </a: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说明性文字</a:t>
            </a:r>
            <a:endParaRPr lang="en-US" altLang="zh-CN" dirty="0" smtClean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文字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说明性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文字说明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性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文字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说明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性</a:t>
            </a:r>
            <a:endParaRPr lang="en-US" altLang="zh-CN" sz="1200" dirty="0" smtClean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文字说明性文字说明性文字说明性</a:t>
            </a:r>
            <a:endParaRPr lang="zh-CN" altLang="en-US" sz="1200" dirty="0" smtClean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281753" y="3598634"/>
            <a:ext cx="2580493" cy="12349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03 </a:t>
            </a: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说明性文字</a:t>
            </a:r>
            <a:endParaRPr lang="en-US" altLang="zh-CN" dirty="0" smtClean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文字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说明性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文字说明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性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文字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说明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性</a:t>
            </a:r>
            <a:endParaRPr lang="en-US" altLang="zh-CN" sz="1200" dirty="0" smtClean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文字说明性文字说明性文字说明性</a:t>
            </a:r>
            <a:endParaRPr lang="zh-CN" altLang="en-US" sz="1200" dirty="0" smtClean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关键难点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4" name="Freeform 145"/>
          <p:cNvSpPr>
            <a:spLocks noEditPoints="1"/>
          </p:cNvSpPr>
          <p:nvPr/>
        </p:nvSpPr>
        <p:spPr bwMode="auto">
          <a:xfrm>
            <a:off x="359620" y="183849"/>
            <a:ext cx="725162" cy="619377"/>
          </a:xfrm>
          <a:custGeom>
            <a:avLst/>
            <a:gdLst>
              <a:gd name="T0" fmla="*/ 101 w 238"/>
              <a:gd name="T1" fmla="*/ 32 h 203"/>
              <a:gd name="T2" fmla="*/ 188 w 238"/>
              <a:gd name="T3" fmla="*/ 87 h 203"/>
              <a:gd name="T4" fmla="*/ 234 w 238"/>
              <a:gd name="T5" fmla="*/ 141 h 203"/>
              <a:gd name="T6" fmla="*/ 140 w 238"/>
              <a:gd name="T7" fmla="*/ 201 h 203"/>
              <a:gd name="T8" fmla="*/ 32 w 238"/>
              <a:gd name="T9" fmla="*/ 188 h 203"/>
              <a:gd name="T10" fmla="*/ 6 w 238"/>
              <a:gd name="T11" fmla="*/ 171 h 203"/>
              <a:gd name="T12" fmla="*/ 21 w 238"/>
              <a:gd name="T13" fmla="*/ 138 h 203"/>
              <a:gd name="T14" fmla="*/ 13 w 238"/>
              <a:gd name="T15" fmla="*/ 118 h 203"/>
              <a:gd name="T16" fmla="*/ 47 w 238"/>
              <a:gd name="T17" fmla="*/ 85 h 203"/>
              <a:gd name="T18" fmla="*/ 79 w 238"/>
              <a:gd name="T19" fmla="*/ 36 h 203"/>
              <a:gd name="T20" fmla="*/ 82 w 238"/>
              <a:gd name="T21" fmla="*/ 20 h 203"/>
              <a:gd name="T22" fmla="*/ 91 w 238"/>
              <a:gd name="T23" fmla="*/ 12 h 203"/>
              <a:gd name="T24" fmla="*/ 129 w 238"/>
              <a:gd name="T25" fmla="*/ 6 h 203"/>
              <a:gd name="T26" fmla="*/ 107 w 238"/>
              <a:gd name="T27" fmla="*/ 4 h 203"/>
              <a:gd name="T28" fmla="*/ 84 w 238"/>
              <a:gd name="T29" fmla="*/ 33 h 203"/>
              <a:gd name="T30" fmla="*/ 97 w 238"/>
              <a:gd name="T31" fmla="*/ 19 h 203"/>
              <a:gd name="T32" fmla="*/ 108 w 238"/>
              <a:gd name="T33" fmla="*/ 16 h 203"/>
              <a:gd name="T34" fmla="*/ 91 w 238"/>
              <a:gd name="T35" fmla="*/ 28 h 203"/>
              <a:gd name="T36" fmla="*/ 99 w 238"/>
              <a:gd name="T37" fmla="*/ 30 h 203"/>
              <a:gd name="T38" fmla="*/ 81 w 238"/>
              <a:gd name="T39" fmla="*/ 6 h 203"/>
              <a:gd name="T40" fmla="*/ 82 w 238"/>
              <a:gd name="T41" fmla="*/ 32 h 203"/>
              <a:gd name="T42" fmla="*/ 109 w 238"/>
              <a:gd name="T43" fmla="*/ 101 h 203"/>
              <a:gd name="T44" fmla="*/ 93 w 238"/>
              <a:gd name="T45" fmla="*/ 36 h 203"/>
              <a:gd name="T46" fmla="*/ 80 w 238"/>
              <a:gd name="T47" fmla="*/ 41 h 203"/>
              <a:gd name="T48" fmla="*/ 55 w 238"/>
              <a:gd name="T49" fmla="*/ 95 h 203"/>
              <a:gd name="T50" fmla="*/ 95 w 238"/>
              <a:gd name="T51" fmla="*/ 96 h 203"/>
              <a:gd name="T52" fmla="*/ 25 w 238"/>
              <a:gd name="T53" fmla="*/ 107 h 203"/>
              <a:gd name="T54" fmla="*/ 137 w 238"/>
              <a:gd name="T55" fmla="*/ 124 h 203"/>
              <a:gd name="T56" fmla="*/ 201 w 238"/>
              <a:gd name="T57" fmla="*/ 90 h 203"/>
              <a:gd name="T58" fmla="*/ 132 w 238"/>
              <a:gd name="T59" fmla="*/ 85 h 203"/>
              <a:gd name="T60" fmla="*/ 90 w 238"/>
              <a:gd name="T61" fmla="*/ 110 h 203"/>
              <a:gd name="T62" fmla="*/ 190 w 238"/>
              <a:gd name="T63" fmla="*/ 126 h 203"/>
              <a:gd name="T64" fmla="*/ 200 w 238"/>
              <a:gd name="T65" fmla="*/ 97 h 203"/>
              <a:gd name="T66" fmla="*/ 87 w 238"/>
              <a:gd name="T67" fmla="*/ 106 h 203"/>
              <a:gd name="T68" fmla="*/ 80 w 238"/>
              <a:gd name="T69" fmla="*/ 107 h 203"/>
              <a:gd name="T70" fmla="*/ 146 w 238"/>
              <a:gd name="T71" fmla="*/ 154 h 203"/>
              <a:gd name="T72" fmla="*/ 85 w 238"/>
              <a:gd name="T73" fmla="*/ 147 h 203"/>
              <a:gd name="T74" fmla="*/ 93 w 238"/>
              <a:gd name="T75" fmla="*/ 158 h 203"/>
              <a:gd name="T76" fmla="*/ 170 w 238"/>
              <a:gd name="T77" fmla="*/ 150 h 203"/>
              <a:gd name="T78" fmla="*/ 229 w 238"/>
              <a:gd name="T79" fmla="*/ 143 h 203"/>
              <a:gd name="T80" fmla="*/ 15 w 238"/>
              <a:gd name="T81" fmla="*/ 120 h 203"/>
              <a:gd name="T82" fmla="*/ 48 w 238"/>
              <a:gd name="T83" fmla="*/ 131 h 203"/>
              <a:gd name="T84" fmla="*/ 95 w 238"/>
              <a:gd name="T85" fmla="*/ 142 h 203"/>
              <a:gd name="T86" fmla="*/ 123 w 238"/>
              <a:gd name="T87" fmla="*/ 137 h 203"/>
              <a:gd name="T88" fmla="*/ 135 w 238"/>
              <a:gd name="T89" fmla="*/ 130 h 203"/>
              <a:gd name="T90" fmla="*/ 229 w 238"/>
              <a:gd name="T91" fmla="*/ 133 h 203"/>
              <a:gd name="T92" fmla="*/ 216 w 238"/>
              <a:gd name="T93" fmla="*/ 122 h 203"/>
              <a:gd name="T94" fmla="*/ 143 w 238"/>
              <a:gd name="T95" fmla="*/ 151 h 203"/>
              <a:gd name="T96" fmla="*/ 135 w 238"/>
              <a:gd name="T97" fmla="*/ 149 h 203"/>
              <a:gd name="T98" fmla="*/ 69 w 238"/>
              <a:gd name="T99" fmla="*/ 142 h 203"/>
              <a:gd name="T100" fmla="*/ 135 w 238"/>
              <a:gd name="T101" fmla="*/ 149 h 203"/>
              <a:gd name="T102" fmla="*/ 37 w 238"/>
              <a:gd name="T103" fmla="*/ 154 h 203"/>
              <a:gd name="T104" fmla="*/ 13 w 238"/>
              <a:gd name="T105" fmla="*/ 157 h 203"/>
              <a:gd name="T106" fmla="*/ 10 w 238"/>
              <a:gd name="T107" fmla="*/ 175 h 203"/>
              <a:gd name="T108" fmla="*/ 98 w 238"/>
              <a:gd name="T109" fmla="*/ 182 h 203"/>
              <a:gd name="T110" fmla="*/ 115 w 238"/>
              <a:gd name="T111" fmla="*/ 171 h 203"/>
              <a:gd name="T112" fmla="*/ 74 w 238"/>
              <a:gd name="T113" fmla="*/ 163 h 203"/>
              <a:gd name="T114" fmla="*/ 165 w 238"/>
              <a:gd name="T115" fmla="*/ 155 h 203"/>
              <a:gd name="T116" fmla="*/ 160 w 238"/>
              <a:gd name="T117" fmla="*/ 158 h 203"/>
              <a:gd name="T118" fmla="*/ 148 w 238"/>
              <a:gd name="T119" fmla="*/ 165 h 203"/>
              <a:gd name="T120" fmla="*/ 144 w 238"/>
              <a:gd name="T121" fmla="*/ 197 h 203"/>
              <a:gd name="T122" fmla="*/ 53 w 238"/>
              <a:gd name="T123" fmla="*/ 186 h 203"/>
              <a:gd name="T124" fmla="*/ 143 w 238"/>
              <a:gd name="T125" fmla="*/ 20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203">
                <a:moveTo>
                  <a:pt x="137" y="9"/>
                </a:moveTo>
                <a:cubicBezTo>
                  <a:pt x="138" y="10"/>
                  <a:pt x="137" y="11"/>
                  <a:pt x="136" y="12"/>
                </a:cubicBezTo>
                <a:cubicBezTo>
                  <a:pt x="134" y="14"/>
                  <a:pt x="132" y="16"/>
                  <a:pt x="131" y="18"/>
                </a:cubicBezTo>
                <a:cubicBezTo>
                  <a:pt x="128" y="20"/>
                  <a:pt x="123" y="21"/>
                  <a:pt x="119" y="22"/>
                </a:cubicBezTo>
                <a:cubicBezTo>
                  <a:pt x="117" y="29"/>
                  <a:pt x="111" y="32"/>
                  <a:pt x="104" y="28"/>
                </a:cubicBezTo>
                <a:cubicBezTo>
                  <a:pt x="103" y="29"/>
                  <a:pt x="102" y="31"/>
                  <a:pt x="101" y="32"/>
                </a:cubicBezTo>
                <a:cubicBezTo>
                  <a:pt x="97" y="34"/>
                  <a:pt x="92" y="32"/>
                  <a:pt x="89" y="35"/>
                </a:cubicBezTo>
                <a:cubicBezTo>
                  <a:pt x="101" y="32"/>
                  <a:pt x="114" y="36"/>
                  <a:pt x="121" y="43"/>
                </a:cubicBezTo>
                <a:cubicBezTo>
                  <a:pt x="128" y="54"/>
                  <a:pt x="126" y="73"/>
                  <a:pt x="121" y="86"/>
                </a:cubicBezTo>
                <a:cubicBezTo>
                  <a:pt x="130" y="81"/>
                  <a:pt x="143" y="84"/>
                  <a:pt x="155" y="85"/>
                </a:cubicBezTo>
                <a:cubicBezTo>
                  <a:pt x="162" y="86"/>
                  <a:pt x="168" y="86"/>
                  <a:pt x="175" y="86"/>
                </a:cubicBezTo>
                <a:cubicBezTo>
                  <a:pt x="180" y="86"/>
                  <a:pt x="184" y="87"/>
                  <a:pt x="188" y="87"/>
                </a:cubicBezTo>
                <a:cubicBezTo>
                  <a:pt x="194" y="87"/>
                  <a:pt x="204" y="89"/>
                  <a:pt x="210" y="87"/>
                </a:cubicBezTo>
                <a:cubicBezTo>
                  <a:pt x="212" y="87"/>
                  <a:pt x="213" y="88"/>
                  <a:pt x="214" y="88"/>
                </a:cubicBezTo>
                <a:cubicBezTo>
                  <a:pt x="216" y="89"/>
                  <a:pt x="218" y="90"/>
                  <a:pt x="220" y="91"/>
                </a:cubicBezTo>
                <a:cubicBezTo>
                  <a:pt x="222" y="95"/>
                  <a:pt x="223" y="102"/>
                  <a:pt x="220" y="106"/>
                </a:cubicBezTo>
                <a:cubicBezTo>
                  <a:pt x="223" y="107"/>
                  <a:pt x="228" y="107"/>
                  <a:pt x="229" y="107"/>
                </a:cubicBezTo>
                <a:cubicBezTo>
                  <a:pt x="237" y="113"/>
                  <a:pt x="238" y="130"/>
                  <a:pt x="234" y="141"/>
                </a:cubicBezTo>
                <a:cubicBezTo>
                  <a:pt x="215" y="157"/>
                  <a:pt x="194" y="172"/>
                  <a:pt x="173" y="186"/>
                </a:cubicBezTo>
                <a:cubicBezTo>
                  <a:pt x="172" y="187"/>
                  <a:pt x="172" y="187"/>
                  <a:pt x="172" y="188"/>
                </a:cubicBezTo>
                <a:cubicBezTo>
                  <a:pt x="171" y="188"/>
                  <a:pt x="171" y="188"/>
                  <a:pt x="170" y="188"/>
                </a:cubicBezTo>
                <a:cubicBezTo>
                  <a:pt x="165" y="192"/>
                  <a:pt x="159" y="195"/>
                  <a:pt x="153" y="199"/>
                </a:cubicBezTo>
                <a:cubicBezTo>
                  <a:pt x="152" y="200"/>
                  <a:pt x="149" y="202"/>
                  <a:pt x="148" y="203"/>
                </a:cubicBezTo>
                <a:cubicBezTo>
                  <a:pt x="145" y="203"/>
                  <a:pt x="143" y="202"/>
                  <a:pt x="140" y="201"/>
                </a:cubicBezTo>
                <a:cubicBezTo>
                  <a:pt x="138" y="201"/>
                  <a:pt x="135" y="202"/>
                  <a:pt x="133" y="201"/>
                </a:cubicBezTo>
                <a:cubicBezTo>
                  <a:pt x="130" y="201"/>
                  <a:pt x="128" y="201"/>
                  <a:pt x="126" y="200"/>
                </a:cubicBezTo>
                <a:cubicBezTo>
                  <a:pt x="117" y="199"/>
                  <a:pt x="105" y="198"/>
                  <a:pt x="96" y="198"/>
                </a:cubicBezTo>
                <a:cubicBezTo>
                  <a:pt x="87" y="197"/>
                  <a:pt x="80" y="197"/>
                  <a:pt x="73" y="196"/>
                </a:cubicBezTo>
                <a:cubicBezTo>
                  <a:pt x="66" y="195"/>
                  <a:pt x="58" y="192"/>
                  <a:pt x="50" y="191"/>
                </a:cubicBezTo>
                <a:cubicBezTo>
                  <a:pt x="44" y="190"/>
                  <a:pt x="39" y="189"/>
                  <a:pt x="32" y="188"/>
                </a:cubicBezTo>
                <a:cubicBezTo>
                  <a:pt x="27" y="187"/>
                  <a:pt x="20" y="185"/>
                  <a:pt x="13" y="184"/>
                </a:cubicBezTo>
                <a:cubicBezTo>
                  <a:pt x="12" y="183"/>
                  <a:pt x="10" y="183"/>
                  <a:pt x="9" y="183"/>
                </a:cubicBezTo>
                <a:cubicBezTo>
                  <a:pt x="7" y="183"/>
                  <a:pt x="6" y="182"/>
                  <a:pt x="5" y="182"/>
                </a:cubicBezTo>
                <a:cubicBezTo>
                  <a:pt x="3" y="182"/>
                  <a:pt x="2" y="183"/>
                  <a:pt x="0" y="182"/>
                </a:cubicBezTo>
                <a:cubicBezTo>
                  <a:pt x="0" y="178"/>
                  <a:pt x="4" y="175"/>
                  <a:pt x="8" y="175"/>
                </a:cubicBezTo>
                <a:cubicBezTo>
                  <a:pt x="8" y="173"/>
                  <a:pt x="6" y="173"/>
                  <a:pt x="6" y="171"/>
                </a:cubicBezTo>
                <a:cubicBezTo>
                  <a:pt x="6" y="169"/>
                  <a:pt x="8" y="168"/>
                  <a:pt x="9" y="166"/>
                </a:cubicBezTo>
                <a:cubicBezTo>
                  <a:pt x="7" y="161"/>
                  <a:pt x="11" y="157"/>
                  <a:pt x="8" y="153"/>
                </a:cubicBezTo>
                <a:cubicBezTo>
                  <a:pt x="8" y="152"/>
                  <a:pt x="9" y="152"/>
                  <a:pt x="9" y="151"/>
                </a:cubicBezTo>
                <a:cubicBezTo>
                  <a:pt x="6" y="151"/>
                  <a:pt x="3" y="151"/>
                  <a:pt x="1" y="149"/>
                </a:cubicBezTo>
                <a:cubicBezTo>
                  <a:pt x="1" y="148"/>
                  <a:pt x="1" y="147"/>
                  <a:pt x="2" y="146"/>
                </a:cubicBezTo>
                <a:cubicBezTo>
                  <a:pt x="8" y="143"/>
                  <a:pt x="16" y="141"/>
                  <a:pt x="21" y="138"/>
                </a:cubicBezTo>
                <a:cubicBezTo>
                  <a:pt x="19" y="137"/>
                  <a:pt x="15" y="137"/>
                  <a:pt x="12" y="137"/>
                </a:cubicBezTo>
                <a:cubicBezTo>
                  <a:pt x="11" y="136"/>
                  <a:pt x="10" y="136"/>
                  <a:pt x="9" y="136"/>
                </a:cubicBezTo>
                <a:cubicBezTo>
                  <a:pt x="7" y="135"/>
                  <a:pt x="5" y="136"/>
                  <a:pt x="5" y="133"/>
                </a:cubicBezTo>
                <a:cubicBezTo>
                  <a:pt x="6" y="132"/>
                  <a:pt x="8" y="130"/>
                  <a:pt x="10" y="130"/>
                </a:cubicBezTo>
                <a:cubicBezTo>
                  <a:pt x="10" y="126"/>
                  <a:pt x="14" y="124"/>
                  <a:pt x="12" y="121"/>
                </a:cubicBezTo>
                <a:cubicBezTo>
                  <a:pt x="12" y="119"/>
                  <a:pt x="13" y="119"/>
                  <a:pt x="13" y="118"/>
                </a:cubicBezTo>
                <a:cubicBezTo>
                  <a:pt x="13" y="117"/>
                  <a:pt x="11" y="115"/>
                  <a:pt x="12" y="114"/>
                </a:cubicBezTo>
                <a:cubicBezTo>
                  <a:pt x="11" y="114"/>
                  <a:pt x="10" y="113"/>
                  <a:pt x="9" y="112"/>
                </a:cubicBezTo>
                <a:cubicBezTo>
                  <a:pt x="9" y="111"/>
                  <a:pt x="10" y="109"/>
                  <a:pt x="11" y="108"/>
                </a:cubicBezTo>
                <a:cubicBezTo>
                  <a:pt x="13" y="107"/>
                  <a:pt x="19" y="107"/>
                  <a:pt x="22" y="106"/>
                </a:cubicBezTo>
                <a:cubicBezTo>
                  <a:pt x="34" y="104"/>
                  <a:pt x="45" y="103"/>
                  <a:pt x="55" y="98"/>
                </a:cubicBezTo>
                <a:cubicBezTo>
                  <a:pt x="52" y="95"/>
                  <a:pt x="49" y="90"/>
                  <a:pt x="47" y="85"/>
                </a:cubicBezTo>
                <a:cubicBezTo>
                  <a:pt x="44" y="81"/>
                  <a:pt x="42" y="75"/>
                  <a:pt x="41" y="69"/>
                </a:cubicBezTo>
                <a:cubicBezTo>
                  <a:pt x="40" y="64"/>
                  <a:pt x="42" y="58"/>
                  <a:pt x="43" y="52"/>
                </a:cubicBezTo>
                <a:cubicBezTo>
                  <a:pt x="45" y="44"/>
                  <a:pt x="50" y="36"/>
                  <a:pt x="59" y="34"/>
                </a:cubicBezTo>
                <a:cubicBezTo>
                  <a:pt x="60" y="34"/>
                  <a:pt x="61" y="35"/>
                  <a:pt x="62" y="34"/>
                </a:cubicBezTo>
                <a:cubicBezTo>
                  <a:pt x="63" y="34"/>
                  <a:pt x="65" y="34"/>
                  <a:pt x="66" y="34"/>
                </a:cubicBezTo>
                <a:cubicBezTo>
                  <a:pt x="70" y="33"/>
                  <a:pt x="75" y="35"/>
                  <a:pt x="79" y="36"/>
                </a:cubicBezTo>
                <a:cubicBezTo>
                  <a:pt x="78" y="32"/>
                  <a:pt x="78" y="28"/>
                  <a:pt x="78" y="23"/>
                </a:cubicBezTo>
                <a:cubicBezTo>
                  <a:pt x="78" y="20"/>
                  <a:pt x="77" y="18"/>
                  <a:pt x="77" y="15"/>
                </a:cubicBezTo>
                <a:cubicBezTo>
                  <a:pt x="77" y="13"/>
                  <a:pt x="78" y="11"/>
                  <a:pt x="78" y="9"/>
                </a:cubicBezTo>
                <a:cubicBezTo>
                  <a:pt x="78" y="7"/>
                  <a:pt x="77" y="6"/>
                  <a:pt x="78" y="5"/>
                </a:cubicBezTo>
                <a:cubicBezTo>
                  <a:pt x="80" y="4"/>
                  <a:pt x="83" y="4"/>
                  <a:pt x="85" y="5"/>
                </a:cubicBezTo>
                <a:cubicBezTo>
                  <a:pt x="85" y="10"/>
                  <a:pt x="82" y="14"/>
                  <a:pt x="82" y="20"/>
                </a:cubicBezTo>
                <a:cubicBezTo>
                  <a:pt x="82" y="23"/>
                  <a:pt x="82" y="26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27"/>
                  <a:pt x="83" y="23"/>
                  <a:pt x="84" y="21"/>
                </a:cubicBezTo>
                <a:cubicBezTo>
                  <a:pt x="85" y="20"/>
                  <a:pt x="86" y="19"/>
                  <a:pt x="87" y="19"/>
                </a:cubicBezTo>
                <a:cubicBezTo>
                  <a:pt x="88" y="18"/>
                  <a:pt x="88" y="18"/>
                  <a:pt x="89" y="17"/>
                </a:cubicBezTo>
                <a:cubicBezTo>
                  <a:pt x="90" y="16"/>
                  <a:pt x="90" y="14"/>
                  <a:pt x="91" y="12"/>
                </a:cubicBezTo>
                <a:cubicBezTo>
                  <a:pt x="92" y="11"/>
                  <a:pt x="94" y="9"/>
                  <a:pt x="95" y="9"/>
                </a:cubicBezTo>
                <a:cubicBezTo>
                  <a:pt x="97" y="8"/>
                  <a:pt x="99" y="9"/>
                  <a:pt x="101" y="8"/>
                </a:cubicBezTo>
                <a:cubicBezTo>
                  <a:pt x="104" y="6"/>
                  <a:pt x="104" y="4"/>
                  <a:pt x="106" y="2"/>
                </a:cubicBezTo>
                <a:cubicBezTo>
                  <a:pt x="109" y="1"/>
                  <a:pt x="114" y="0"/>
                  <a:pt x="116" y="2"/>
                </a:cubicBezTo>
                <a:cubicBezTo>
                  <a:pt x="118" y="3"/>
                  <a:pt x="119" y="6"/>
                  <a:pt x="121" y="6"/>
                </a:cubicBezTo>
                <a:cubicBezTo>
                  <a:pt x="123" y="6"/>
                  <a:pt x="126" y="6"/>
                  <a:pt x="129" y="6"/>
                </a:cubicBezTo>
                <a:cubicBezTo>
                  <a:pt x="131" y="6"/>
                  <a:pt x="133" y="7"/>
                  <a:pt x="135" y="8"/>
                </a:cubicBezTo>
                <a:cubicBezTo>
                  <a:pt x="136" y="8"/>
                  <a:pt x="137" y="8"/>
                  <a:pt x="137" y="9"/>
                </a:cubicBezTo>
                <a:close/>
                <a:moveTo>
                  <a:pt x="125" y="7"/>
                </a:moveTo>
                <a:cubicBezTo>
                  <a:pt x="124" y="7"/>
                  <a:pt x="122" y="8"/>
                  <a:pt x="121" y="8"/>
                </a:cubicBezTo>
                <a:cubicBezTo>
                  <a:pt x="119" y="8"/>
                  <a:pt x="119" y="6"/>
                  <a:pt x="117" y="6"/>
                </a:cubicBezTo>
                <a:cubicBezTo>
                  <a:pt x="115" y="3"/>
                  <a:pt x="112" y="3"/>
                  <a:pt x="107" y="4"/>
                </a:cubicBezTo>
                <a:cubicBezTo>
                  <a:pt x="104" y="6"/>
                  <a:pt x="102" y="11"/>
                  <a:pt x="97" y="10"/>
                </a:cubicBezTo>
                <a:cubicBezTo>
                  <a:pt x="96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2"/>
                  <a:pt x="94" y="12"/>
                  <a:pt x="93" y="12"/>
                </a:cubicBezTo>
                <a:cubicBezTo>
                  <a:pt x="92" y="16"/>
                  <a:pt x="90" y="19"/>
                  <a:pt x="87" y="21"/>
                </a:cubicBezTo>
                <a:cubicBezTo>
                  <a:pt x="84" y="24"/>
                  <a:pt x="84" y="30"/>
                  <a:pt x="84" y="33"/>
                </a:cubicBezTo>
                <a:cubicBezTo>
                  <a:pt x="85" y="31"/>
                  <a:pt x="88" y="29"/>
                  <a:pt x="89" y="26"/>
                </a:cubicBezTo>
                <a:cubicBezTo>
                  <a:pt x="90" y="24"/>
                  <a:pt x="90" y="21"/>
                  <a:pt x="92" y="20"/>
                </a:cubicBezTo>
                <a:cubicBezTo>
                  <a:pt x="91" y="22"/>
                  <a:pt x="90" y="23"/>
                  <a:pt x="91" y="24"/>
                </a:cubicBezTo>
                <a:cubicBezTo>
                  <a:pt x="92" y="22"/>
                  <a:pt x="94" y="21"/>
                  <a:pt x="95" y="20"/>
                </a:cubicBezTo>
                <a:cubicBezTo>
                  <a:pt x="95" y="18"/>
                  <a:pt x="97" y="14"/>
                  <a:pt x="98" y="14"/>
                </a:cubicBezTo>
                <a:cubicBezTo>
                  <a:pt x="98" y="16"/>
                  <a:pt x="97" y="17"/>
                  <a:pt x="97" y="19"/>
                </a:cubicBezTo>
                <a:cubicBezTo>
                  <a:pt x="99" y="18"/>
                  <a:pt x="102" y="15"/>
                  <a:pt x="105" y="15"/>
                </a:cubicBezTo>
                <a:cubicBezTo>
                  <a:pt x="107" y="13"/>
                  <a:pt x="111" y="12"/>
                  <a:pt x="113" y="11"/>
                </a:cubicBezTo>
                <a:cubicBezTo>
                  <a:pt x="112" y="12"/>
                  <a:pt x="111" y="13"/>
                  <a:pt x="110" y="14"/>
                </a:cubicBezTo>
                <a:cubicBezTo>
                  <a:pt x="113" y="13"/>
                  <a:pt x="117" y="14"/>
                  <a:pt x="121" y="13"/>
                </a:cubicBezTo>
                <a:cubicBezTo>
                  <a:pt x="125" y="12"/>
                  <a:pt x="128" y="10"/>
                  <a:pt x="131" y="10"/>
                </a:cubicBezTo>
                <a:cubicBezTo>
                  <a:pt x="126" y="16"/>
                  <a:pt x="115" y="14"/>
                  <a:pt x="108" y="16"/>
                </a:cubicBezTo>
                <a:cubicBezTo>
                  <a:pt x="110" y="18"/>
                  <a:pt x="114" y="19"/>
                  <a:pt x="115" y="21"/>
                </a:cubicBezTo>
                <a:cubicBezTo>
                  <a:pt x="112" y="20"/>
                  <a:pt x="109" y="18"/>
                  <a:pt x="105" y="17"/>
                </a:cubicBezTo>
                <a:cubicBezTo>
                  <a:pt x="103" y="17"/>
                  <a:pt x="101" y="19"/>
                  <a:pt x="98" y="20"/>
                </a:cubicBezTo>
                <a:cubicBezTo>
                  <a:pt x="101" y="21"/>
                  <a:pt x="104" y="22"/>
                  <a:pt x="106" y="23"/>
                </a:cubicBezTo>
                <a:cubicBezTo>
                  <a:pt x="103" y="24"/>
                  <a:pt x="99" y="21"/>
                  <a:pt x="96" y="22"/>
                </a:cubicBezTo>
                <a:cubicBezTo>
                  <a:pt x="94" y="23"/>
                  <a:pt x="92" y="25"/>
                  <a:pt x="91" y="28"/>
                </a:cubicBezTo>
                <a:cubicBezTo>
                  <a:pt x="93" y="27"/>
                  <a:pt x="97" y="26"/>
                  <a:pt x="99" y="28"/>
                </a:cubicBezTo>
                <a:cubicBezTo>
                  <a:pt x="95" y="27"/>
                  <a:pt x="92" y="29"/>
                  <a:pt x="89" y="30"/>
                </a:cubicBezTo>
                <a:cubicBezTo>
                  <a:pt x="87" y="32"/>
                  <a:pt x="85" y="35"/>
                  <a:pt x="85" y="38"/>
                </a:cubicBezTo>
                <a:cubicBezTo>
                  <a:pt x="85" y="37"/>
                  <a:pt x="86" y="36"/>
                  <a:pt x="86" y="35"/>
                </a:cubicBezTo>
                <a:cubicBezTo>
                  <a:pt x="88" y="34"/>
                  <a:pt x="89" y="32"/>
                  <a:pt x="92" y="31"/>
                </a:cubicBezTo>
                <a:cubicBezTo>
                  <a:pt x="94" y="31"/>
                  <a:pt x="97" y="31"/>
                  <a:pt x="99" y="30"/>
                </a:cubicBezTo>
                <a:cubicBezTo>
                  <a:pt x="101" y="29"/>
                  <a:pt x="102" y="26"/>
                  <a:pt x="105" y="26"/>
                </a:cubicBezTo>
                <a:cubicBezTo>
                  <a:pt x="110" y="30"/>
                  <a:pt x="116" y="27"/>
                  <a:pt x="117" y="21"/>
                </a:cubicBezTo>
                <a:cubicBezTo>
                  <a:pt x="119" y="19"/>
                  <a:pt x="123" y="20"/>
                  <a:pt x="125" y="19"/>
                </a:cubicBezTo>
                <a:cubicBezTo>
                  <a:pt x="130" y="17"/>
                  <a:pt x="132" y="13"/>
                  <a:pt x="134" y="10"/>
                </a:cubicBezTo>
                <a:cubicBezTo>
                  <a:pt x="131" y="9"/>
                  <a:pt x="129" y="7"/>
                  <a:pt x="125" y="7"/>
                </a:cubicBezTo>
                <a:close/>
                <a:moveTo>
                  <a:pt x="81" y="6"/>
                </a:moveTo>
                <a:cubicBezTo>
                  <a:pt x="78" y="12"/>
                  <a:pt x="79" y="22"/>
                  <a:pt x="80" y="29"/>
                </a:cubicBezTo>
                <a:cubicBezTo>
                  <a:pt x="81" y="23"/>
                  <a:pt x="80" y="16"/>
                  <a:pt x="82" y="11"/>
                </a:cubicBezTo>
                <a:cubicBezTo>
                  <a:pt x="82" y="9"/>
                  <a:pt x="84" y="8"/>
                  <a:pt x="82" y="6"/>
                </a:cubicBezTo>
                <a:cubicBezTo>
                  <a:pt x="82" y="5"/>
                  <a:pt x="82" y="6"/>
                  <a:pt x="81" y="6"/>
                </a:cubicBezTo>
                <a:close/>
                <a:moveTo>
                  <a:pt x="82" y="34"/>
                </a:moveTo>
                <a:cubicBezTo>
                  <a:pt x="82" y="36"/>
                  <a:pt x="83" y="33"/>
                  <a:pt x="82" y="32"/>
                </a:cubicBezTo>
                <a:cubicBezTo>
                  <a:pt x="82" y="33"/>
                  <a:pt x="82" y="33"/>
                  <a:pt x="82" y="34"/>
                </a:cubicBezTo>
                <a:close/>
                <a:moveTo>
                  <a:pt x="95" y="96"/>
                </a:moveTo>
                <a:cubicBezTo>
                  <a:pt x="97" y="97"/>
                  <a:pt x="91" y="104"/>
                  <a:pt x="89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0" y="104"/>
                  <a:pt x="92" y="105"/>
                  <a:pt x="93" y="106"/>
                </a:cubicBezTo>
                <a:cubicBezTo>
                  <a:pt x="100" y="106"/>
                  <a:pt x="105" y="104"/>
                  <a:pt x="109" y="101"/>
                </a:cubicBezTo>
                <a:cubicBezTo>
                  <a:pt x="111" y="99"/>
                  <a:pt x="112" y="98"/>
                  <a:pt x="113" y="97"/>
                </a:cubicBezTo>
                <a:cubicBezTo>
                  <a:pt x="115" y="95"/>
                  <a:pt x="117" y="90"/>
                  <a:pt x="117" y="87"/>
                </a:cubicBezTo>
                <a:cubicBezTo>
                  <a:pt x="118" y="87"/>
                  <a:pt x="118" y="86"/>
                  <a:pt x="119" y="86"/>
                </a:cubicBezTo>
                <a:cubicBezTo>
                  <a:pt x="121" y="78"/>
                  <a:pt x="124" y="69"/>
                  <a:pt x="123" y="60"/>
                </a:cubicBezTo>
                <a:cubicBezTo>
                  <a:pt x="123" y="53"/>
                  <a:pt x="121" y="45"/>
                  <a:pt x="116" y="42"/>
                </a:cubicBezTo>
                <a:cubicBezTo>
                  <a:pt x="110" y="38"/>
                  <a:pt x="101" y="34"/>
                  <a:pt x="93" y="36"/>
                </a:cubicBezTo>
                <a:cubicBezTo>
                  <a:pt x="89" y="37"/>
                  <a:pt x="85" y="39"/>
                  <a:pt x="83" y="42"/>
                </a:cubicBezTo>
                <a:cubicBezTo>
                  <a:pt x="81" y="42"/>
                  <a:pt x="80" y="43"/>
                  <a:pt x="78" y="44"/>
                </a:cubicBezTo>
                <a:cubicBezTo>
                  <a:pt x="76" y="43"/>
                  <a:pt x="75" y="43"/>
                  <a:pt x="73" y="44"/>
                </a:cubicBezTo>
                <a:cubicBezTo>
                  <a:pt x="72" y="42"/>
                  <a:pt x="70" y="43"/>
                  <a:pt x="70" y="40"/>
                </a:cubicBezTo>
                <a:cubicBezTo>
                  <a:pt x="71" y="40"/>
                  <a:pt x="71" y="40"/>
                  <a:pt x="72" y="39"/>
                </a:cubicBezTo>
                <a:cubicBezTo>
                  <a:pt x="73" y="42"/>
                  <a:pt x="78" y="42"/>
                  <a:pt x="80" y="41"/>
                </a:cubicBezTo>
                <a:cubicBezTo>
                  <a:pt x="81" y="40"/>
                  <a:pt x="80" y="39"/>
                  <a:pt x="79" y="37"/>
                </a:cubicBezTo>
                <a:cubicBezTo>
                  <a:pt x="78" y="38"/>
                  <a:pt x="76" y="37"/>
                  <a:pt x="74" y="37"/>
                </a:cubicBezTo>
                <a:cubicBezTo>
                  <a:pt x="67" y="35"/>
                  <a:pt x="57" y="36"/>
                  <a:pt x="52" y="40"/>
                </a:cubicBezTo>
                <a:cubicBezTo>
                  <a:pt x="51" y="41"/>
                  <a:pt x="50" y="42"/>
                  <a:pt x="49" y="42"/>
                </a:cubicBezTo>
                <a:cubicBezTo>
                  <a:pt x="43" y="49"/>
                  <a:pt x="42" y="65"/>
                  <a:pt x="44" y="74"/>
                </a:cubicBezTo>
                <a:cubicBezTo>
                  <a:pt x="46" y="81"/>
                  <a:pt x="49" y="90"/>
                  <a:pt x="55" y="95"/>
                </a:cubicBezTo>
                <a:cubicBezTo>
                  <a:pt x="60" y="100"/>
                  <a:pt x="64" y="104"/>
                  <a:pt x="71" y="106"/>
                </a:cubicBezTo>
                <a:cubicBezTo>
                  <a:pt x="74" y="106"/>
                  <a:pt x="77" y="105"/>
                  <a:pt x="80" y="105"/>
                </a:cubicBezTo>
                <a:cubicBezTo>
                  <a:pt x="76" y="102"/>
                  <a:pt x="73" y="99"/>
                  <a:pt x="71" y="94"/>
                </a:cubicBezTo>
                <a:cubicBezTo>
                  <a:pt x="75" y="97"/>
                  <a:pt x="77" y="102"/>
                  <a:pt x="82" y="103"/>
                </a:cubicBezTo>
                <a:cubicBezTo>
                  <a:pt x="85" y="103"/>
                  <a:pt x="87" y="103"/>
                  <a:pt x="90" y="101"/>
                </a:cubicBezTo>
                <a:cubicBezTo>
                  <a:pt x="92" y="100"/>
                  <a:pt x="94" y="95"/>
                  <a:pt x="95" y="96"/>
                </a:cubicBezTo>
                <a:close/>
                <a:moveTo>
                  <a:pt x="63" y="105"/>
                </a:moveTo>
                <a:cubicBezTo>
                  <a:pt x="62" y="103"/>
                  <a:pt x="60" y="102"/>
                  <a:pt x="58" y="100"/>
                </a:cubicBezTo>
                <a:cubicBezTo>
                  <a:pt x="58" y="100"/>
                  <a:pt x="58" y="100"/>
                  <a:pt x="57" y="100"/>
                </a:cubicBezTo>
                <a:cubicBezTo>
                  <a:pt x="57" y="100"/>
                  <a:pt x="57" y="101"/>
                  <a:pt x="56" y="100"/>
                </a:cubicBezTo>
                <a:cubicBezTo>
                  <a:pt x="49" y="103"/>
                  <a:pt x="43" y="104"/>
                  <a:pt x="35" y="106"/>
                </a:cubicBezTo>
                <a:cubicBezTo>
                  <a:pt x="32" y="106"/>
                  <a:pt x="28" y="107"/>
                  <a:pt x="25" y="107"/>
                </a:cubicBezTo>
                <a:cubicBezTo>
                  <a:pt x="21" y="108"/>
                  <a:pt x="14" y="109"/>
                  <a:pt x="11" y="112"/>
                </a:cubicBezTo>
                <a:cubicBezTo>
                  <a:pt x="22" y="115"/>
                  <a:pt x="39" y="117"/>
                  <a:pt x="50" y="116"/>
                </a:cubicBezTo>
                <a:cubicBezTo>
                  <a:pt x="53" y="117"/>
                  <a:pt x="57" y="117"/>
                  <a:pt x="62" y="117"/>
                </a:cubicBezTo>
                <a:cubicBezTo>
                  <a:pt x="69" y="118"/>
                  <a:pt x="78" y="119"/>
                  <a:pt x="86" y="120"/>
                </a:cubicBezTo>
                <a:cubicBezTo>
                  <a:pt x="100" y="121"/>
                  <a:pt x="115" y="123"/>
                  <a:pt x="129" y="124"/>
                </a:cubicBezTo>
                <a:cubicBezTo>
                  <a:pt x="132" y="124"/>
                  <a:pt x="135" y="124"/>
                  <a:pt x="137" y="124"/>
                </a:cubicBezTo>
                <a:cubicBezTo>
                  <a:pt x="139" y="124"/>
                  <a:pt x="140" y="124"/>
                  <a:pt x="140" y="123"/>
                </a:cubicBezTo>
                <a:cubicBezTo>
                  <a:pt x="141" y="123"/>
                  <a:pt x="141" y="123"/>
                  <a:pt x="142" y="123"/>
                </a:cubicBezTo>
                <a:cubicBezTo>
                  <a:pt x="154" y="117"/>
                  <a:pt x="168" y="113"/>
                  <a:pt x="179" y="106"/>
                </a:cubicBezTo>
                <a:cubicBezTo>
                  <a:pt x="180" y="106"/>
                  <a:pt x="180" y="105"/>
                  <a:pt x="181" y="106"/>
                </a:cubicBezTo>
                <a:cubicBezTo>
                  <a:pt x="190" y="100"/>
                  <a:pt x="199" y="95"/>
                  <a:pt x="208" y="90"/>
                </a:cubicBezTo>
                <a:cubicBezTo>
                  <a:pt x="206" y="91"/>
                  <a:pt x="204" y="89"/>
                  <a:pt x="201" y="90"/>
                </a:cubicBezTo>
                <a:cubicBezTo>
                  <a:pt x="197" y="89"/>
                  <a:pt x="193" y="90"/>
                  <a:pt x="189" y="90"/>
                </a:cubicBezTo>
                <a:cubicBezTo>
                  <a:pt x="187" y="90"/>
                  <a:pt x="186" y="89"/>
                  <a:pt x="184" y="89"/>
                </a:cubicBezTo>
                <a:cubicBezTo>
                  <a:pt x="182" y="88"/>
                  <a:pt x="180" y="89"/>
                  <a:pt x="178" y="88"/>
                </a:cubicBezTo>
                <a:cubicBezTo>
                  <a:pt x="174" y="88"/>
                  <a:pt x="172" y="88"/>
                  <a:pt x="169" y="88"/>
                </a:cubicBezTo>
                <a:cubicBezTo>
                  <a:pt x="167" y="88"/>
                  <a:pt x="165" y="88"/>
                  <a:pt x="163" y="88"/>
                </a:cubicBezTo>
                <a:cubicBezTo>
                  <a:pt x="154" y="87"/>
                  <a:pt x="141" y="84"/>
                  <a:pt x="132" y="85"/>
                </a:cubicBezTo>
                <a:cubicBezTo>
                  <a:pt x="132" y="85"/>
                  <a:pt x="130" y="85"/>
                  <a:pt x="130" y="85"/>
                </a:cubicBezTo>
                <a:cubicBezTo>
                  <a:pt x="126" y="85"/>
                  <a:pt x="124" y="87"/>
                  <a:pt x="120" y="88"/>
                </a:cubicBezTo>
                <a:cubicBezTo>
                  <a:pt x="117" y="95"/>
                  <a:pt x="114" y="102"/>
                  <a:pt x="108" y="105"/>
                </a:cubicBezTo>
                <a:cubicBezTo>
                  <a:pt x="103" y="108"/>
                  <a:pt x="96" y="109"/>
                  <a:pt x="90" y="106"/>
                </a:cubicBezTo>
                <a:cubicBezTo>
                  <a:pt x="90" y="108"/>
                  <a:pt x="91" y="108"/>
                  <a:pt x="91" y="109"/>
                </a:cubicBezTo>
                <a:cubicBezTo>
                  <a:pt x="91" y="109"/>
                  <a:pt x="91" y="110"/>
                  <a:pt x="90" y="110"/>
                </a:cubicBezTo>
                <a:cubicBezTo>
                  <a:pt x="88" y="111"/>
                  <a:pt x="87" y="109"/>
                  <a:pt x="85" y="110"/>
                </a:cubicBezTo>
                <a:cubicBezTo>
                  <a:pt x="83" y="110"/>
                  <a:pt x="82" y="113"/>
                  <a:pt x="79" y="112"/>
                </a:cubicBezTo>
                <a:cubicBezTo>
                  <a:pt x="79" y="110"/>
                  <a:pt x="78" y="109"/>
                  <a:pt x="78" y="108"/>
                </a:cubicBezTo>
                <a:cubicBezTo>
                  <a:pt x="72" y="109"/>
                  <a:pt x="68" y="106"/>
                  <a:pt x="63" y="105"/>
                </a:cubicBezTo>
                <a:close/>
                <a:moveTo>
                  <a:pt x="183" y="131"/>
                </a:moveTo>
                <a:cubicBezTo>
                  <a:pt x="185" y="129"/>
                  <a:pt x="187" y="127"/>
                  <a:pt x="190" y="126"/>
                </a:cubicBezTo>
                <a:cubicBezTo>
                  <a:pt x="195" y="123"/>
                  <a:pt x="200" y="120"/>
                  <a:pt x="204" y="117"/>
                </a:cubicBezTo>
                <a:cubicBezTo>
                  <a:pt x="208" y="114"/>
                  <a:pt x="214" y="111"/>
                  <a:pt x="217" y="108"/>
                </a:cubicBezTo>
                <a:cubicBezTo>
                  <a:pt x="221" y="103"/>
                  <a:pt x="221" y="92"/>
                  <a:pt x="213" y="91"/>
                </a:cubicBezTo>
                <a:cubicBezTo>
                  <a:pt x="213" y="90"/>
                  <a:pt x="212" y="91"/>
                  <a:pt x="212" y="92"/>
                </a:cubicBezTo>
                <a:cubicBezTo>
                  <a:pt x="209" y="92"/>
                  <a:pt x="207" y="93"/>
                  <a:pt x="205" y="95"/>
                </a:cubicBezTo>
                <a:cubicBezTo>
                  <a:pt x="203" y="96"/>
                  <a:pt x="201" y="96"/>
                  <a:pt x="200" y="97"/>
                </a:cubicBezTo>
                <a:cubicBezTo>
                  <a:pt x="182" y="108"/>
                  <a:pt x="163" y="116"/>
                  <a:pt x="143" y="124"/>
                </a:cubicBezTo>
                <a:cubicBezTo>
                  <a:pt x="148" y="130"/>
                  <a:pt x="151" y="143"/>
                  <a:pt x="148" y="151"/>
                </a:cubicBezTo>
                <a:cubicBezTo>
                  <a:pt x="158" y="145"/>
                  <a:pt x="171" y="137"/>
                  <a:pt x="183" y="131"/>
                </a:cubicBezTo>
                <a:close/>
                <a:moveTo>
                  <a:pt x="85" y="107"/>
                </a:moveTo>
                <a:cubicBezTo>
                  <a:pt x="86" y="107"/>
                  <a:pt x="87" y="108"/>
                  <a:pt x="88" y="107"/>
                </a:cubicBezTo>
                <a:cubicBezTo>
                  <a:pt x="87" y="107"/>
                  <a:pt x="87" y="107"/>
                  <a:pt x="87" y="106"/>
                </a:cubicBezTo>
                <a:cubicBezTo>
                  <a:pt x="86" y="106"/>
                  <a:pt x="86" y="106"/>
                  <a:pt x="85" y="107"/>
                </a:cubicBezTo>
                <a:close/>
                <a:moveTo>
                  <a:pt x="80" y="107"/>
                </a:moveTo>
                <a:cubicBezTo>
                  <a:pt x="80" y="107"/>
                  <a:pt x="80" y="108"/>
                  <a:pt x="80" y="108"/>
                </a:cubicBezTo>
                <a:cubicBezTo>
                  <a:pt x="80" y="108"/>
                  <a:pt x="80" y="109"/>
                  <a:pt x="81" y="110"/>
                </a:cubicBezTo>
                <a:cubicBezTo>
                  <a:pt x="82" y="109"/>
                  <a:pt x="83" y="108"/>
                  <a:pt x="84" y="107"/>
                </a:cubicBezTo>
                <a:cubicBezTo>
                  <a:pt x="83" y="108"/>
                  <a:pt x="82" y="107"/>
                  <a:pt x="80" y="107"/>
                </a:cubicBezTo>
                <a:close/>
                <a:moveTo>
                  <a:pt x="229" y="109"/>
                </a:moveTo>
                <a:cubicBezTo>
                  <a:pt x="226" y="108"/>
                  <a:pt x="222" y="109"/>
                  <a:pt x="219" y="109"/>
                </a:cubicBezTo>
                <a:cubicBezTo>
                  <a:pt x="216" y="113"/>
                  <a:pt x="211" y="115"/>
                  <a:pt x="207" y="117"/>
                </a:cubicBezTo>
                <a:cubicBezTo>
                  <a:pt x="204" y="119"/>
                  <a:pt x="201" y="121"/>
                  <a:pt x="199" y="123"/>
                </a:cubicBezTo>
                <a:cubicBezTo>
                  <a:pt x="193" y="127"/>
                  <a:pt x="187" y="130"/>
                  <a:pt x="181" y="134"/>
                </a:cubicBezTo>
                <a:cubicBezTo>
                  <a:pt x="170" y="140"/>
                  <a:pt x="158" y="148"/>
                  <a:pt x="146" y="154"/>
                </a:cubicBezTo>
                <a:cubicBezTo>
                  <a:pt x="144" y="154"/>
                  <a:pt x="143" y="155"/>
                  <a:pt x="142" y="155"/>
                </a:cubicBezTo>
                <a:cubicBezTo>
                  <a:pt x="142" y="155"/>
                  <a:pt x="142" y="154"/>
                  <a:pt x="142" y="155"/>
                </a:cubicBezTo>
                <a:cubicBezTo>
                  <a:pt x="139" y="153"/>
                  <a:pt x="137" y="154"/>
                  <a:pt x="133" y="154"/>
                </a:cubicBezTo>
                <a:cubicBezTo>
                  <a:pt x="130" y="153"/>
                  <a:pt x="127" y="152"/>
                  <a:pt x="125" y="152"/>
                </a:cubicBezTo>
                <a:cubicBezTo>
                  <a:pt x="121" y="151"/>
                  <a:pt x="118" y="151"/>
                  <a:pt x="115" y="151"/>
                </a:cubicBezTo>
                <a:cubicBezTo>
                  <a:pt x="104" y="148"/>
                  <a:pt x="95" y="148"/>
                  <a:pt x="85" y="147"/>
                </a:cubicBezTo>
                <a:cubicBezTo>
                  <a:pt x="78" y="146"/>
                  <a:pt x="72" y="145"/>
                  <a:pt x="65" y="144"/>
                </a:cubicBezTo>
                <a:cubicBezTo>
                  <a:pt x="51" y="142"/>
                  <a:pt x="38" y="140"/>
                  <a:pt x="24" y="138"/>
                </a:cubicBezTo>
                <a:cubicBezTo>
                  <a:pt x="20" y="141"/>
                  <a:pt x="15" y="143"/>
                  <a:pt x="11" y="145"/>
                </a:cubicBezTo>
                <a:cubicBezTo>
                  <a:pt x="8" y="146"/>
                  <a:pt x="4" y="146"/>
                  <a:pt x="4" y="149"/>
                </a:cubicBezTo>
                <a:cubicBezTo>
                  <a:pt x="16" y="148"/>
                  <a:pt x="30" y="151"/>
                  <a:pt x="43" y="152"/>
                </a:cubicBezTo>
                <a:cubicBezTo>
                  <a:pt x="60" y="153"/>
                  <a:pt x="77" y="155"/>
                  <a:pt x="93" y="158"/>
                </a:cubicBezTo>
                <a:cubicBezTo>
                  <a:pt x="100" y="159"/>
                  <a:pt x="107" y="159"/>
                  <a:pt x="113" y="160"/>
                </a:cubicBezTo>
                <a:cubicBezTo>
                  <a:pt x="121" y="160"/>
                  <a:pt x="128" y="160"/>
                  <a:pt x="135" y="161"/>
                </a:cubicBezTo>
                <a:cubicBezTo>
                  <a:pt x="137" y="162"/>
                  <a:pt x="139" y="162"/>
                  <a:pt x="142" y="163"/>
                </a:cubicBezTo>
                <a:cubicBezTo>
                  <a:pt x="144" y="163"/>
                  <a:pt x="145" y="162"/>
                  <a:pt x="147" y="163"/>
                </a:cubicBezTo>
                <a:cubicBezTo>
                  <a:pt x="148" y="162"/>
                  <a:pt x="150" y="159"/>
                  <a:pt x="153" y="161"/>
                </a:cubicBezTo>
                <a:cubicBezTo>
                  <a:pt x="158" y="157"/>
                  <a:pt x="164" y="153"/>
                  <a:pt x="170" y="150"/>
                </a:cubicBezTo>
                <a:cubicBezTo>
                  <a:pt x="175" y="146"/>
                  <a:pt x="181" y="142"/>
                  <a:pt x="187" y="139"/>
                </a:cubicBezTo>
                <a:cubicBezTo>
                  <a:pt x="192" y="135"/>
                  <a:pt x="198" y="131"/>
                  <a:pt x="204" y="128"/>
                </a:cubicBezTo>
                <a:cubicBezTo>
                  <a:pt x="210" y="124"/>
                  <a:pt x="214" y="120"/>
                  <a:pt x="220" y="116"/>
                </a:cubicBezTo>
                <a:cubicBezTo>
                  <a:pt x="222" y="114"/>
                  <a:pt x="224" y="112"/>
                  <a:pt x="227" y="112"/>
                </a:cubicBezTo>
                <a:cubicBezTo>
                  <a:pt x="228" y="113"/>
                  <a:pt x="226" y="114"/>
                  <a:pt x="225" y="115"/>
                </a:cubicBezTo>
                <a:cubicBezTo>
                  <a:pt x="232" y="121"/>
                  <a:pt x="231" y="133"/>
                  <a:pt x="229" y="143"/>
                </a:cubicBezTo>
                <a:cubicBezTo>
                  <a:pt x="237" y="135"/>
                  <a:pt x="236" y="117"/>
                  <a:pt x="229" y="109"/>
                </a:cubicBezTo>
                <a:close/>
                <a:moveTo>
                  <a:pt x="71" y="120"/>
                </a:moveTo>
                <a:cubicBezTo>
                  <a:pt x="52" y="118"/>
                  <a:pt x="32" y="119"/>
                  <a:pt x="15" y="115"/>
                </a:cubicBezTo>
                <a:cubicBezTo>
                  <a:pt x="15" y="115"/>
                  <a:pt x="15" y="115"/>
                  <a:pt x="14" y="115"/>
                </a:cubicBezTo>
                <a:cubicBezTo>
                  <a:pt x="15" y="119"/>
                  <a:pt x="20" y="115"/>
                  <a:pt x="23" y="118"/>
                </a:cubicBezTo>
                <a:cubicBezTo>
                  <a:pt x="20" y="119"/>
                  <a:pt x="16" y="117"/>
                  <a:pt x="15" y="120"/>
                </a:cubicBezTo>
                <a:cubicBezTo>
                  <a:pt x="17" y="120"/>
                  <a:pt x="19" y="121"/>
                  <a:pt x="21" y="122"/>
                </a:cubicBezTo>
                <a:cubicBezTo>
                  <a:pt x="24" y="122"/>
                  <a:pt x="26" y="122"/>
                  <a:pt x="28" y="124"/>
                </a:cubicBezTo>
                <a:cubicBezTo>
                  <a:pt x="23" y="124"/>
                  <a:pt x="19" y="121"/>
                  <a:pt x="15" y="123"/>
                </a:cubicBezTo>
                <a:cubicBezTo>
                  <a:pt x="15" y="124"/>
                  <a:pt x="15" y="124"/>
                  <a:pt x="14" y="125"/>
                </a:cubicBezTo>
                <a:cubicBezTo>
                  <a:pt x="21" y="126"/>
                  <a:pt x="27" y="126"/>
                  <a:pt x="34" y="127"/>
                </a:cubicBezTo>
                <a:cubicBezTo>
                  <a:pt x="39" y="128"/>
                  <a:pt x="43" y="130"/>
                  <a:pt x="48" y="131"/>
                </a:cubicBezTo>
                <a:cubicBezTo>
                  <a:pt x="53" y="132"/>
                  <a:pt x="59" y="132"/>
                  <a:pt x="64" y="134"/>
                </a:cubicBezTo>
                <a:cubicBezTo>
                  <a:pt x="48" y="132"/>
                  <a:pt x="29" y="126"/>
                  <a:pt x="13" y="127"/>
                </a:cubicBezTo>
                <a:cubicBezTo>
                  <a:pt x="13" y="128"/>
                  <a:pt x="13" y="128"/>
                  <a:pt x="13" y="129"/>
                </a:cubicBezTo>
                <a:cubicBezTo>
                  <a:pt x="19" y="130"/>
                  <a:pt x="24" y="132"/>
                  <a:pt x="30" y="133"/>
                </a:cubicBezTo>
                <a:cubicBezTo>
                  <a:pt x="45" y="136"/>
                  <a:pt x="61" y="137"/>
                  <a:pt x="76" y="140"/>
                </a:cubicBezTo>
                <a:cubicBezTo>
                  <a:pt x="82" y="141"/>
                  <a:pt x="89" y="141"/>
                  <a:pt x="95" y="142"/>
                </a:cubicBezTo>
                <a:cubicBezTo>
                  <a:pt x="111" y="143"/>
                  <a:pt x="125" y="145"/>
                  <a:pt x="139" y="148"/>
                </a:cubicBezTo>
                <a:cubicBezTo>
                  <a:pt x="138" y="147"/>
                  <a:pt x="138" y="144"/>
                  <a:pt x="138" y="144"/>
                </a:cubicBezTo>
                <a:cubicBezTo>
                  <a:pt x="127" y="142"/>
                  <a:pt x="113" y="141"/>
                  <a:pt x="103" y="138"/>
                </a:cubicBezTo>
                <a:cubicBezTo>
                  <a:pt x="113" y="140"/>
                  <a:pt x="128" y="141"/>
                  <a:pt x="138" y="142"/>
                </a:cubicBezTo>
                <a:cubicBezTo>
                  <a:pt x="138" y="140"/>
                  <a:pt x="138" y="140"/>
                  <a:pt x="138" y="139"/>
                </a:cubicBezTo>
                <a:cubicBezTo>
                  <a:pt x="133" y="140"/>
                  <a:pt x="127" y="138"/>
                  <a:pt x="123" y="137"/>
                </a:cubicBezTo>
                <a:cubicBezTo>
                  <a:pt x="126" y="136"/>
                  <a:pt x="131" y="138"/>
                  <a:pt x="136" y="138"/>
                </a:cubicBezTo>
                <a:cubicBezTo>
                  <a:pt x="136" y="136"/>
                  <a:pt x="137" y="134"/>
                  <a:pt x="138" y="133"/>
                </a:cubicBezTo>
                <a:cubicBezTo>
                  <a:pt x="131" y="130"/>
                  <a:pt x="122" y="132"/>
                  <a:pt x="115" y="131"/>
                </a:cubicBezTo>
                <a:cubicBezTo>
                  <a:pt x="108" y="130"/>
                  <a:pt x="100" y="128"/>
                  <a:pt x="93" y="126"/>
                </a:cubicBezTo>
                <a:cubicBezTo>
                  <a:pt x="103" y="127"/>
                  <a:pt x="112" y="130"/>
                  <a:pt x="122" y="130"/>
                </a:cubicBezTo>
                <a:cubicBezTo>
                  <a:pt x="126" y="130"/>
                  <a:pt x="131" y="130"/>
                  <a:pt x="135" y="130"/>
                </a:cubicBezTo>
                <a:cubicBezTo>
                  <a:pt x="136" y="130"/>
                  <a:pt x="138" y="131"/>
                  <a:pt x="139" y="129"/>
                </a:cubicBezTo>
                <a:cubicBezTo>
                  <a:pt x="139" y="128"/>
                  <a:pt x="137" y="127"/>
                  <a:pt x="137" y="126"/>
                </a:cubicBezTo>
                <a:cubicBezTo>
                  <a:pt x="115" y="125"/>
                  <a:pt x="93" y="122"/>
                  <a:pt x="71" y="120"/>
                </a:cubicBezTo>
                <a:close/>
                <a:moveTo>
                  <a:pt x="226" y="146"/>
                </a:moveTo>
                <a:cubicBezTo>
                  <a:pt x="225" y="144"/>
                  <a:pt x="227" y="144"/>
                  <a:pt x="227" y="142"/>
                </a:cubicBezTo>
                <a:cubicBezTo>
                  <a:pt x="228" y="140"/>
                  <a:pt x="228" y="136"/>
                  <a:pt x="229" y="133"/>
                </a:cubicBezTo>
                <a:cubicBezTo>
                  <a:pt x="229" y="125"/>
                  <a:pt x="228" y="119"/>
                  <a:pt x="223" y="116"/>
                </a:cubicBezTo>
                <a:cubicBezTo>
                  <a:pt x="221" y="117"/>
                  <a:pt x="219" y="119"/>
                  <a:pt x="217" y="120"/>
                </a:cubicBezTo>
                <a:cubicBezTo>
                  <a:pt x="222" y="128"/>
                  <a:pt x="224" y="140"/>
                  <a:pt x="221" y="149"/>
                </a:cubicBezTo>
                <a:cubicBezTo>
                  <a:pt x="223" y="148"/>
                  <a:pt x="224" y="147"/>
                  <a:pt x="226" y="146"/>
                </a:cubicBezTo>
                <a:close/>
                <a:moveTo>
                  <a:pt x="220" y="139"/>
                </a:moveTo>
                <a:cubicBezTo>
                  <a:pt x="220" y="132"/>
                  <a:pt x="219" y="125"/>
                  <a:pt x="216" y="122"/>
                </a:cubicBezTo>
                <a:cubicBezTo>
                  <a:pt x="200" y="133"/>
                  <a:pt x="183" y="143"/>
                  <a:pt x="167" y="154"/>
                </a:cubicBezTo>
                <a:cubicBezTo>
                  <a:pt x="171" y="162"/>
                  <a:pt x="174" y="173"/>
                  <a:pt x="173" y="183"/>
                </a:cubicBezTo>
                <a:cubicBezTo>
                  <a:pt x="189" y="173"/>
                  <a:pt x="203" y="162"/>
                  <a:pt x="219" y="151"/>
                </a:cubicBezTo>
                <a:cubicBezTo>
                  <a:pt x="219" y="148"/>
                  <a:pt x="221" y="143"/>
                  <a:pt x="220" y="139"/>
                </a:cubicBezTo>
                <a:close/>
                <a:moveTo>
                  <a:pt x="145" y="144"/>
                </a:moveTo>
                <a:cubicBezTo>
                  <a:pt x="145" y="146"/>
                  <a:pt x="143" y="148"/>
                  <a:pt x="143" y="151"/>
                </a:cubicBezTo>
                <a:cubicBezTo>
                  <a:pt x="146" y="150"/>
                  <a:pt x="147" y="147"/>
                  <a:pt x="147" y="144"/>
                </a:cubicBezTo>
                <a:cubicBezTo>
                  <a:pt x="148" y="138"/>
                  <a:pt x="146" y="132"/>
                  <a:pt x="144" y="128"/>
                </a:cubicBezTo>
                <a:cubicBezTo>
                  <a:pt x="143" y="128"/>
                  <a:pt x="142" y="127"/>
                  <a:pt x="142" y="126"/>
                </a:cubicBezTo>
                <a:cubicBezTo>
                  <a:pt x="140" y="127"/>
                  <a:pt x="140" y="126"/>
                  <a:pt x="139" y="126"/>
                </a:cubicBezTo>
                <a:cubicBezTo>
                  <a:pt x="141" y="132"/>
                  <a:pt x="145" y="137"/>
                  <a:pt x="145" y="144"/>
                </a:cubicBezTo>
                <a:close/>
                <a:moveTo>
                  <a:pt x="135" y="149"/>
                </a:moveTo>
                <a:cubicBezTo>
                  <a:pt x="127" y="147"/>
                  <a:pt x="119" y="146"/>
                  <a:pt x="111" y="145"/>
                </a:cubicBezTo>
                <a:cubicBezTo>
                  <a:pt x="106" y="144"/>
                  <a:pt x="101" y="144"/>
                  <a:pt x="97" y="144"/>
                </a:cubicBezTo>
                <a:cubicBezTo>
                  <a:pt x="87" y="143"/>
                  <a:pt x="78" y="141"/>
                  <a:pt x="67" y="140"/>
                </a:cubicBezTo>
                <a:cubicBezTo>
                  <a:pt x="53" y="139"/>
                  <a:pt x="39" y="137"/>
                  <a:pt x="24" y="134"/>
                </a:cubicBezTo>
                <a:cubicBezTo>
                  <a:pt x="19" y="133"/>
                  <a:pt x="10" y="129"/>
                  <a:pt x="8" y="133"/>
                </a:cubicBezTo>
                <a:cubicBezTo>
                  <a:pt x="27" y="138"/>
                  <a:pt x="48" y="140"/>
                  <a:pt x="69" y="142"/>
                </a:cubicBezTo>
                <a:cubicBezTo>
                  <a:pt x="74" y="143"/>
                  <a:pt x="79" y="144"/>
                  <a:pt x="84" y="145"/>
                </a:cubicBezTo>
                <a:cubicBezTo>
                  <a:pt x="89" y="145"/>
                  <a:pt x="94" y="146"/>
                  <a:pt x="99" y="146"/>
                </a:cubicBezTo>
                <a:cubicBezTo>
                  <a:pt x="106" y="147"/>
                  <a:pt x="114" y="149"/>
                  <a:pt x="121" y="150"/>
                </a:cubicBezTo>
                <a:cubicBezTo>
                  <a:pt x="126" y="150"/>
                  <a:pt x="133" y="151"/>
                  <a:pt x="136" y="151"/>
                </a:cubicBezTo>
                <a:cubicBezTo>
                  <a:pt x="137" y="152"/>
                  <a:pt x="139" y="152"/>
                  <a:pt x="140" y="151"/>
                </a:cubicBezTo>
                <a:cubicBezTo>
                  <a:pt x="139" y="150"/>
                  <a:pt x="137" y="149"/>
                  <a:pt x="135" y="149"/>
                </a:cubicBezTo>
                <a:close/>
                <a:moveTo>
                  <a:pt x="141" y="165"/>
                </a:moveTo>
                <a:cubicBezTo>
                  <a:pt x="136" y="165"/>
                  <a:pt x="132" y="163"/>
                  <a:pt x="128" y="162"/>
                </a:cubicBezTo>
                <a:cubicBezTo>
                  <a:pt x="121" y="162"/>
                  <a:pt x="110" y="162"/>
                  <a:pt x="101" y="161"/>
                </a:cubicBezTo>
                <a:cubicBezTo>
                  <a:pt x="93" y="160"/>
                  <a:pt x="84" y="158"/>
                  <a:pt x="76" y="158"/>
                </a:cubicBezTo>
                <a:cubicBezTo>
                  <a:pt x="67" y="157"/>
                  <a:pt x="58" y="155"/>
                  <a:pt x="48" y="155"/>
                </a:cubicBezTo>
                <a:cubicBezTo>
                  <a:pt x="44" y="154"/>
                  <a:pt x="41" y="154"/>
                  <a:pt x="37" y="154"/>
                </a:cubicBezTo>
                <a:cubicBezTo>
                  <a:pt x="30" y="153"/>
                  <a:pt x="21" y="151"/>
                  <a:pt x="12" y="151"/>
                </a:cubicBezTo>
                <a:cubicBezTo>
                  <a:pt x="11" y="152"/>
                  <a:pt x="11" y="152"/>
                  <a:pt x="10" y="153"/>
                </a:cubicBezTo>
                <a:cubicBezTo>
                  <a:pt x="10" y="156"/>
                  <a:pt x="13" y="155"/>
                  <a:pt x="15" y="155"/>
                </a:cubicBezTo>
                <a:cubicBezTo>
                  <a:pt x="17" y="155"/>
                  <a:pt x="20" y="155"/>
                  <a:pt x="22" y="155"/>
                </a:cubicBezTo>
                <a:cubicBezTo>
                  <a:pt x="26" y="155"/>
                  <a:pt x="30" y="155"/>
                  <a:pt x="32" y="157"/>
                </a:cubicBezTo>
                <a:cubicBezTo>
                  <a:pt x="26" y="157"/>
                  <a:pt x="18" y="156"/>
                  <a:pt x="13" y="157"/>
                </a:cubicBezTo>
                <a:cubicBezTo>
                  <a:pt x="17" y="158"/>
                  <a:pt x="24" y="157"/>
                  <a:pt x="28" y="160"/>
                </a:cubicBezTo>
                <a:cubicBezTo>
                  <a:pt x="23" y="160"/>
                  <a:pt x="19" y="159"/>
                  <a:pt x="11" y="159"/>
                </a:cubicBezTo>
                <a:cubicBezTo>
                  <a:pt x="10" y="161"/>
                  <a:pt x="11" y="164"/>
                  <a:pt x="12" y="166"/>
                </a:cubicBezTo>
                <a:cubicBezTo>
                  <a:pt x="29" y="168"/>
                  <a:pt x="43" y="171"/>
                  <a:pt x="59" y="174"/>
                </a:cubicBezTo>
                <a:cubicBezTo>
                  <a:pt x="43" y="172"/>
                  <a:pt x="28" y="169"/>
                  <a:pt x="10" y="168"/>
                </a:cubicBezTo>
                <a:cubicBezTo>
                  <a:pt x="7" y="170"/>
                  <a:pt x="11" y="173"/>
                  <a:pt x="10" y="175"/>
                </a:cubicBezTo>
                <a:cubicBezTo>
                  <a:pt x="16" y="176"/>
                  <a:pt x="21" y="177"/>
                  <a:pt x="26" y="178"/>
                </a:cubicBezTo>
                <a:cubicBezTo>
                  <a:pt x="42" y="182"/>
                  <a:pt x="56" y="185"/>
                  <a:pt x="72" y="186"/>
                </a:cubicBezTo>
                <a:cubicBezTo>
                  <a:pt x="93" y="187"/>
                  <a:pt x="113" y="191"/>
                  <a:pt x="136" y="193"/>
                </a:cubicBezTo>
                <a:cubicBezTo>
                  <a:pt x="138" y="194"/>
                  <a:pt x="142" y="194"/>
                  <a:pt x="144" y="194"/>
                </a:cubicBezTo>
                <a:cubicBezTo>
                  <a:pt x="144" y="193"/>
                  <a:pt x="142" y="192"/>
                  <a:pt x="142" y="189"/>
                </a:cubicBezTo>
                <a:cubicBezTo>
                  <a:pt x="129" y="187"/>
                  <a:pt x="112" y="185"/>
                  <a:pt x="98" y="182"/>
                </a:cubicBezTo>
                <a:cubicBezTo>
                  <a:pt x="95" y="182"/>
                  <a:pt x="91" y="181"/>
                  <a:pt x="88" y="180"/>
                </a:cubicBezTo>
                <a:cubicBezTo>
                  <a:pt x="108" y="182"/>
                  <a:pt x="125" y="186"/>
                  <a:pt x="143" y="187"/>
                </a:cubicBezTo>
                <a:cubicBezTo>
                  <a:pt x="141" y="182"/>
                  <a:pt x="145" y="180"/>
                  <a:pt x="144" y="175"/>
                </a:cubicBezTo>
                <a:cubicBezTo>
                  <a:pt x="140" y="175"/>
                  <a:pt x="136" y="175"/>
                  <a:pt x="131" y="174"/>
                </a:cubicBezTo>
                <a:cubicBezTo>
                  <a:pt x="127" y="174"/>
                  <a:pt x="123" y="172"/>
                  <a:pt x="120" y="172"/>
                </a:cubicBezTo>
                <a:cubicBezTo>
                  <a:pt x="118" y="172"/>
                  <a:pt x="115" y="173"/>
                  <a:pt x="115" y="171"/>
                </a:cubicBezTo>
                <a:cubicBezTo>
                  <a:pt x="120" y="170"/>
                  <a:pt x="127" y="173"/>
                  <a:pt x="133" y="173"/>
                </a:cubicBezTo>
                <a:cubicBezTo>
                  <a:pt x="137" y="173"/>
                  <a:pt x="141" y="173"/>
                  <a:pt x="144" y="174"/>
                </a:cubicBezTo>
                <a:cubicBezTo>
                  <a:pt x="145" y="172"/>
                  <a:pt x="146" y="172"/>
                  <a:pt x="145" y="171"/>
                </a:cubicBezTo>
                <a:cubicBezTo>
                  <a:pt x="141" y="170"/>
                  <a:pt x="137" y="170"/>
                  <a:pt x="132" y="170"/>
                </a:cubicBezTo>
                <a:cubicBezTo>
                  <a:pt x="127" y="170"/>
                  <a:pt x="123" y="169"/>
                  <a:pt x="118" y="169"/>
                </a:cubicBezTo>
                <a:cubicBezTo>
                  <a:pt x="102" y="167"/>
                  <a:pt x="87" y="167"/>
                  <a:pt x="74" y="163"/>
                </a:cubicBezTo>
                <a:cubicBezTo>
                  <a:pt x="87" y="164"/>
                  <a:pt x="101" y="166"/>
                  <a:pt x="115" y="167"/>
                </a:cubicBezTo>
                <a:cubicBezTo>
                  <a:pt x="126" y="167"/>
                  <a:pt x="135" y="169"/>
                  <a:pt x="145" y="168"/>
                </a:cubicBezTo>
                <a:cubicBezTo>
                  <a:pt x="145" y="167"/>
                  <a:pt x="145" y="167"/>
                  <a:pt x="145" y="165"/>
                </a:cubicBezTo>
                <a:cubicBezTo>
                  <a:pt x="143" y="165"/>
                  <a:pt x="142" y="165"/>
                  <a:pt x="141" y="165"/>
                </a:cubicBezTo>
                <a:close/>
                <a:moveTo>
                  <a:pt x="170" y="185"/>
                </a:moveTo>
                <a:cubicBezTo>
                  <a:pt x="172" y="174"/>
                  <a:pt x="170" y="162"/>
                  <a:pt x="165" y="155"/>
                </a:cubicBezTo>
                <a:cubicBezTo>
                  <a:pt x="164" y="156"/>
                  <a:pt x="163" y="156"/>
                  <a:pt x="162" y="156"/>
                </a:cubicBezTo>
                <a:cubicBezTo>
                  <a:pt x="165" y="168"/>
                  <a:pt x="168" y="177"/>
                  <a:pt x="165" y="189"/>
                </a:cubicBezTo>
                <a:cubicBezTo>
                  <a:pt x="167" y="188"/>
                  <a:pt x="169" y="187"/>
                  <a:pt x="170" y="185"/>
                </a:cubicBezTo>
                <a:close/>
                <a:moveTo>
                  <a:pt x="162" y="192"/>
                </a:moveTo>
                <a:cubicBezTo>
                  <a:pt x="163" y="190"/>
                  <a:pt x="164" y="187"/>
                  <a:pt x="164" y="186"/>
                </a:cubicBezTo>
                <a:cubicBezTo>
                  <a:pt x="165" y="177"/>
                  <a:pt x="163" y="165"/>
                  <a:pt x="160" y="158"/>
                </a:cubicBezTo>
                <a:cubicBezTo>
                  <a:pt x="157" y="160"/>
                  <a:pt x="154" y="162"/>
                  <a:pt x="151" y="164"/>
                </a:cubicBezTo>
                <a:cubicBezTo>
                  <a:pt x="155" y="175"/>
                  <a:pt x="155" y="188"/>
                  <a:pt x="152" y="198"/>
                </a:cubicBezTo>
                <a:cubicBezTo>
                  <a:pt x="154" y="195"/>
                  <a:pt x="160" y="194"/>
                  <a:pt x="162" y="192"/>
                </a:cubicBezTo>
                <a:close/>
                <a:moveTo>
                  <a:pt x="150" y="197"/>
                </a:moveTo>
                <a:cubicBezTo>
                  <a:pt x="154" y="187"/>
                  <a:pt x="153" y="172"/>
                  <a:pt x="149" y="165"/>
                </a:cubicBezTo>
                <a:cubicBezTo>
                  <a:pt x="149" y="165"/>
                  <a:pt x="149" y="164"/>
                  <a:pt x="148" y="165"/>
                </a:cubicBezTo>
                <a:cubicBezTo>
                  <a:pt x="146" y="165"/>
                  <a:pt x="147" y="168"/>
                  <a:pt x="147" y="170"/>
                </a:cubicBezTo>
                <a:cubicBezTo>
                  <a:pt x="147" y="173"/>
                  <a:pt x="147" y="176"/>
                  <a:pt x="148" y="179"/>
                </a:cubicBezTo>
                <a:cubicBezTo>
                  <a:pt x="148" y="183"/>
                  <a:pt x="148" y="187"/>
                  <a:pt x="147" y="190"/>
                </a:cubicBezTo>
                <a:cubicBezTo>
                  <a:pt x="147" y="194"/>
                  <a:pt x="145" y="198"/>
                  <a:pt x="146" y="200"/>
                </a:cubicBezTo>
                <a:cubicBezTo>
                  <a:pt x="148" y="201"/>
                  <a:pt x="149" y="198"/>
                  <a:pt x="150" y="197"/>
                </a:cubicBezTo>
                <a:close/>
                <a:moveTo>
                  <a:pt x="144" y="197"/>
                </a:moveTo>
                <a:cubicBezTo>
                  <a:pt x="142" y="196"/>
                  <a:pt x="140" y="196"/>
                  <a:pt x="138" y="196"/>
                </a:cubicBezTo>
                <a:cubicBezTo>
                  <a:pt x="137" y="196"/>
                  <a:pt x="136" y="195"/>
                  <a:pt x="135" y="195"/>
                </a:cubicBezTo>
                <a:cubicBezTo>
                  <a:pt x="132" y="194"/>
                  <a:pt x="129" y="194"/>
                  <a:pt x="127" y="194"/>
                </a:cubicBezTo>
                <a:cubicBezTo>
                  <a:pt x="118" y="194"/>
                  <a:pt x="108" y="191"/>
                  <a:pt x="99" y="191"/>
                </a:cubicBezTo>
                <a:cubicBezTo>
                  <a:pt x="96" y="191"/>
                  <a:pt x="93" y="190"/>
                  <a:pt x="89" y="189"/>
                </a:cubicBezTo>
                <a:cubicBezTo>
                  <a:pt x="77" y="188"/>
                  <a:pt x="65" y="188"/>
                  <a:pt x="53" y="186"/>
                </a:cubicBezTo>
                <a:cubicBezTo>
                  <a:pt x="44" y="185"/>
                  <a:pt x="34" y="182"/>
                  <a:pt x="26" y="180"/>
                </a:cubicBezTo>
                <a:cubicBezTo>
                  <a:pt x="23" y="180"/>
                  <a:pt x="19" y="179"/>
                  <a:pt x="16" y="178"/>
                </a:cubicBezTo>
                <a:cubicBezTo>
                  <a:pt x="12" y="178"/>
                  <a:pt x="4" y="175"/>
                  <a:pt x="4" y="180"/>
                </a:cubicBezTo>
                <a:cubicBezTo>
                  <a:pt x="29" y="184"/>
                  <a:pt x="55" y="191"/>
                  <a:pt x="81" y="194"/>
                </a:cubicBezTo>
                <a:cubicBezTo>
                  <a:pt x="84" y="194"/>
                  <a:pt x="88" y="195"/>
                  <a:pt x="91" y="195"/>
                </a:cubicBezTo>
                <a:cubicBezTo>
                  <a:pt x="107" y="196"/>
                  <a:pt x="126" y="199"/>
                  <a:pt x="143" y="200"/>
                </a:cubicBezTo>
                <a:cubicBezTo>
                  <a:pt x="143" y="199"/>
                  <a:pt x="144" y="197"/>
                  <a:pt x="144" y="1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" name="组合 442"/>
          <p:cNvGrpSpPr/>
          <p:nvPr/>
        </p:nvGrpSpPr>
        <p:grpSpPr bwMode="auto">
          <a:xfrm>
            <a:off x="3806756" y="2295543"/>
            <a:ext cx="1462581" cy="768985"/>
            <a:chOff x="7394576" y="3627438"/>
            <a:chExt cx="1077913" cy="566738"/>
          </a:xfrm>
          <a:solidFill>
            <a:schemeClr val="accent2"/>
          </a:solidFill>
        </p:grpSpPr>
        <p:sp>
          <p:nvSpPr>
            <p:cNvPr id="16" name="Freeform 100"/>
            <p:cNvSpPr/>
            <p:nvPr/>
          </p:nvSpPr>
          <p:spPr bwMode="auto">
            <a:xfrm>
              <a:off x="8123239" y="3681413"/>
              <a:ext cx="96837" cy="15875"/>
            </a:xfrm>
            <a:custGeom>
              <a:avLst/>
              <a:gdLst>
                <a:gd name="T0" fmla="*/ 31 w 31"/>
                <a:gd name="T1" fmla="*/ 2 h 5"/>
                <a:gd name="T2" fmla="*/ 30 w 31"/>
                <a:gd name="T3" fmla="*/ 5 h 5"/>
                <a:gd name="T4" fmla="*/ 0 w 31"/>
                <a:gd name="T5" fmla="*/ 4 h 5"/>
                <a:gd name="T6" fmla="*/ 12 w 31"/>
                <a:gd name="T7" fmla="*/ 1 h 5"/>
                <a:gd name="T8" fmla="*/ 18 w 31"/>
                <a:gd name="T9" fmla="*/ 0 h 5"/>
                <a:gd name="T10" fmla="*/ 26 w 31"/>
                <a:gd name="T11" fmla="*/ 2 h 5"/>
                <a:gd name="T12" fmla="*/ 31 w 31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">
                  <a:moveTo>
                    <a:pt x="31" y="2"/>
                  </a:moveTo>
                  <a:cubicBezTo>
                    <a:pt x="31" y="3"/>
                    <a:pt x="31" y="4"/>
                    <a:pt x="30" y="5"/>
                  </a:cubicBezTo>
                  <a:cubicBezTo>
                    <a:pt x="21" y="2"/>
                    <a:pt x="11" y="3"/>
                    <a:pt x="0" y="4"/>
                  </a:cubicBezTo>
                  <a:cubicBezTo>
                    <a:pt x="1" y="0"/>
                    <a:pt x="8" y="1"/>
                    <a:pt x="12" y="1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8" y="2"/>
                    <a:pt x="30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101"/>
            <p:cNvSpPr/>
            <p:nvPr/>
          </p:nvSpPr>
          <p:spPr bwMode="auto">
            <a:xfrm>
              <a:off x="8129589" y="3706813"/>
              <a:ext cx="90487" cy="15875"/>
            </a:xfrm>
            <a:custGeom>
              <a:avLst/>
              <a:gdLst>
                <a:gd name="T0" fmla="*/ 28 w 29"/>
                <a:gd name="T1" fmla="*/ 2 h 5"/>
                <a:gd name="T2" fmla="*/ 29 w 29"/>
                <a:gd name="T3" fmla="*/ 5 h 5"/>
                <a:gd name="T4" fmla="*/ 21 w 29"/>
                <a:gd name="T5" fmla="*/ 3 h 5"/>
                <a:gd name="T6" fmla="*/ 0 w 29"/>
                <a:gd name="T7" fmla="*/ 5 h 5"/>
                <a:gd name="T8" fmla="*/ 0 w 29"/>
                <a:gd name="T9" fmla="*/ 3 h 5"/>
                <a:gd name="T10" fmla="*/ 18 w 29"/>
                <a:gd name="T11" fmla="*/ 0 h 5"/>
                <a:gd name="T12" fmla="*/ 28 w 29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">
                  <a:moveTo>
                    <a:pt x="28" y="2"/>
                  </a:moveTo>
                  <a:cubicBezTo>
                    <a:pt x="28" y="2"/>
                    <a:pt x="29" y="3"/>
                    <a:pt x="29" y="5"/>
                  </a:cubicBezTo>
                  <a:cubicBezTo>
                    <a:pt x="26" y="5"/>
                    <a:pt x="23" y="3"/>
                    <a:pt x="21" y="3"/>
                  </a:cubicBezTo>
                  <a:cubicBezTo>
                    <a:pt x="13" y="2"/>
                    <a:pt x="7" y="3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13" y="0"/>
                    <a:pt x="18" y="0"/>
                  </a:cubicBezTo>
                  <a:cubicBezTo>
                    <a:pt x="22" y="1"/>
                    <a:pt x="24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102"/>
            <p:cNvSpPr/>
            <p:nvPr/>
          </p:nvSpPr>
          <p:spPr bwMode="auto">
            <a:xfrm>
              <a:off x="8145464" y="3884613"/>
              <a:ext cx="69850" cy="15875"/>
            </a:xfrm>
            <a:custGeom>
              <a:avLst/>
              <a:gdLst>
                <a:gd name="T0" fmla="*/ 21 w 22"/>
                <a:gd name="T1" fmla="*/ 1 h 5"/>
                <a:gd name="T2" fmla="*/ 22 w 22"/>
                <a:gd name="T3" fmla="*/ 3 h 5"/>
                <a:gd name="T4" fmla="*/ 20 w 22"/>
                <a:gd name="T5" fmla="*/ 5 h 5"/>
                <a:gd name="T6" fmla="*/ 0 w 22"/>
                <a:gd name="T7" fmla="*/ 3 h 5"/>
                <a:gd name="T8" fmla="*/ 5 w 22"/>
                <a:gd name="T9" fmla="*/ 1 h 5"/>
                <a:gd name="T10" fmla="*/ 21 w 22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5">
                  <a:moveTo>
                    <a:pt x="21" y="1"/>
                  </a:moveTo>
                  <a:cubicBezTo>
                    <a:pt x="21" y="2"/>
                    <a:pt x="22" y="2"/>
                    <a:pt x="22" y="3"/>
                  </a:cubicBezTo>
                  <a:cubicBezTo>
                    <a:pt x="22" y="4"/>
                    <a:pt x="21" y="4"/>
                    <a:pt x="20" y="5"/>
                  </a:cubicBezTo>
                  <a:cubicBezTo>
                    <a:pt x="15" y="2"/>
                    <a:pt x="5" y="4"/>
                    <a:pt x="0" y="3"/>
                  </a:cubicBezTo>
                  <a:cubicBezTo>
                    <a:pt x="0" y="0"/>
                    <a:pt x="4" y="1"/>
                    <a:pt x="5" y="1"/>
                  </a:cubicBezTo>
                  <a:cubicBezTo>
                    <a:pt x="9" y="0"/>
                    <a:pt x="17" y="2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103"/>
            <p:cNvSpPr/>
            <p:nvPr/>
          </p:nvSpPr>
          <p:spPr bwMode="auto">
            <a:xfrm>
              <a:off x="8145464" y="3900488"/>
              <a:ext cx="71437" cy="20637"/>
            </a:xfrm>
            <a:custGeom>
              <a:avLst/>
              <a:gdLst>
                <a:gd name="T0" fmla="*/ 22 w 23"/>
                <a:gd name="T1" fmla="*/ 3 h 7"/>
                <a:gd name="T2" fmla="*/ 22 w 23"/>
                <a:gd name="T3" fmla="*/ 7 h 7"/>
                <a:gd name="T4" fmla="*/ 8 w 23"/>
                <a:gd name="T5" fmla="*/ 4 h 7"/>
                <a:gd name="T6" fmla="*/ 0 w 23"/>
                <a:gd name="T7" fmla="*/ 3 h 7"/>
                <a:gd name="T8" fmla="*/ 22 w 2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22" y="3"/>
                  </a:moveTo>
                  <a:cubicBezTo>
                    <a:pt x="23" y="4"/>
                    <a:pt x="22" y="6"/>
                    <a:pt x="22" y="7"/>
                  </a:cubicBezTo>
                  <a:cubicBezTo>
                    <a:pt x="18" y="6"/>
                    <a:pt x="13" y="5"/>
                    <a:pt x="8" y="4"/>
                  </a:cubicBezTo>
                  <a:cubicBezTo>
                    <a:pt x="5" y="4"/>
                    <a:pt x="0" y="6"/>
                    <a:pt x="0" y="3"/>
                  </a:cubicBezTo>
                  <a:cubicBezTo>
                    <a:pt x="6" y="0"/>
                    <a:pt x="13" y="4"/>
                    <a:pt x="2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104"/>
            <p:cNvSpPr/>
            <p:nvPr/>
          </p:nvSpPr>
          <p:spPr bwMode="auto">
            <a:xfrm>
              <a:off x="8142289" y="4073526"/>
              <a:ext cx="77787" cy="19050"/>
            </a:xfrm>
            <a:custGeom>
              <a:avLst/>
              <a:gdLst>
                <a:gd name="T0" fmla="*/ 23 w 25"/>
                <a:gd name="T1" fmla="*/ 2 h 6"/>
                <a:gd name="T2" fmla="*/ 22 w 25"/>
                <a:gd name="T3" fmla="*/ 6 h 6"/>
                <a:gd name="T4" fmla="*/ 20 w 25"/>
                <a:gd name="T5" fmla="*/ 5 h 6"/>
                <a:gd name="T6" fmla="*/ 0 w 25"/>
                <a:gd name="T7" fmla="*/ 4 h 6"/>
                <a:gd name="T8" fmla="*/ 13 w 25"/>
                <a:gd name="T9" fmla="*/ 2 h 6"/>
                <a:gd name="T10" fmla="*/ 23 w 2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6">
                  <a:moveTo>
                    <a:pt x="23" y="2"/>
                  </a:moveTo>
                  <a:cubicBezTo>
                    <a:pt x="25" y="3"/>
                    <a:pt x="25" y="6"/>
                    <a:pt x="22" y="6"/>
                  </a:cubicBezTo>
                  <a:cubicBezTo>
                    <a:pt x="22" y="6"/>
                    <a:pt x="21" y="6"/>
                    <a:pt x="20" y="5"/>
                  </a:cubicBezTo>
                  <a:cubicBezTo>
                    <a:pt x="15" y="4"/>
                    <a:pt x="5" y="5"/>
                    <a:pt x="0" y="4"/>
                  </a:cubicBezTo>
                  <a:cubicBezTo>
                    <a:pt x="3" y="0"/>
                    <a:pt x="10" y="2"/>
                    <a:pt x="13" y="2"/>
                  </a:cubicBezTo>
                  <a:cubicBezTo>
                    <a:pt x="18" y="2"/>
                    <a:pt x="19" y="3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105"/>
            <p:cNvSpPr/>
            <p:nvPr/>
          </p:nvSpPr>
          <p:spPr bwMode="auto">
            <a:xfrm>
              <a:off x="8139114" y="4098926"/>
              <a:ext cx="80962" cy="22225"/>
            </a:xfrm>
            <a:custGeom>
              <a:avLst/>
              <a:gdLst>
                <a:gd name="T0" fmla="*/ 25 w 26"/>
                <a:gd name="T1" fmla="*/ 1 h 7"/>
                <a:gd name="T2" fmla="*/ 26 w 26"/>
                <a:gd name="T3" fmla="*/ 4 h 7"/>
                <a:gd name="T4" fmla="*/ 20 w 26"/>
                <a:gd name="T5" fmla="*/ 5 h 7"/>
                <a:gd name="T6" fmla="*/ 5 w 26"/>
                <a:gd name="T7" fmla="*/ 4 h 7"/>
                <a:gd name="T8" fmla="*/ 0 w 26"/>
                <a:gd name="T9" fmla="*/ 3 h 7"/>
                <a:gd name="T10" fmla="*/ 25 w 2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25" y="1"/>
                  </a:moveTo>
                  <a:cubicBezTo>
                    <a:pt x="25" y="2"/>
                    <a:pt x="26" y="3"/>
                    <a:pt x="26" y="4"/>
                  </a:cubicBezTo>
                  <a:cubicBezTo>
                    <a:pt x="25" y="7"/>
                    <a:pt x="23" y="6"/>
                    <a:pt x="20" y="5"/>
                  </a:cubicBezTo>
                  <a:cubicBezTo>
                    <a:pt x="16" y="5"/>
                    <a:pt x="10" y="4"/>
                    <a:pt x="5" y="4"/>
                  </a:cubicBezTo>
                  <a:cubicBezTo>
                    <a:pt x="3" y="4"/>
                    <a:pt x="1" y="5"/>
                    <a:pt x="0" y="3"/>
                  </a:cubicBezTo>
                  <a:cubicBezTo>
                    <a:pt x="6" y="0"/>
                    <a:pt x="17" y="5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106"/>
            <p:cNvSpPr>
              <a:spLocks noEditPoints="1"/>
            </p:cNvSpPr>
            <p:nvPr/>
          </p:nvSpPr>
          <p:spPr bwMode="auto">
            <a:xfrm>
              <a:off x="7394576" y="3627438"/>
              <a:ext cx="1077913" cy="566738"/>
            </a:xfrm>
            <a:custGeom>
              <a:avLst/>
              <a:gdLst>
                <a:gd name="T0" fmla="*/ 114 w 342"/>
                <a:gd name="T1" fmla="*/ 19 h 179"/>
                <a:gd name="T2" fmla="*/ 194 w 342"/>
                <a:gd name="T3" fmla="*/ 30 h 179"/>
                <a:gd name="T4" fmla="*/ 265 w 342"/>
                <a:gd name="T5" fmla="*/ 19 h 179"/>
                <a:gd name="T6" fmla="*/ 335 w 342"/>
                <a:gd name="T7" fmla="*/ 144 h 179"/>
                <a:gd name="T8" fmla="*/ 288 w 342"/>
                <a:gd name="T9" fmla="*/ 167 h 179"/>
                <a:gd name="T10" fmla="*/ 235 w 342"/>
                <a:gd name="T11" fmla="*/ 178 h 179"/>
                <a:gd name="T12" fmla="*/ 173 w 342"/>
                <a:gd name="T13" fmla="*/ 172 h 179"/>
                <a:gd name="T14" fmla="*/ 112 w 342"/>
                <a:gd name="T15" fmla="*/ 168 h 179"/>
                <a:gd name="T16" fmla="*/ 43 w 342"/>
                <a:gd name="T17" fmla="*/ 169 h 179"/>
                <a:gd name="T18" fmla="*/ 52 w 342"/>
                <a:gd name="T19" fmla="*/ 47 h 179"/>
                <a:gd name="T20" fmla="*/ 264 w 342"/>
                <a:gd name="T21" fmla="*/ 132 h 179"/>
                <a:gd name="T22" fmla="*/ 229 w 342"/>
                <a:gd name="T23" fmla="*/ 10 h 179"/>
                <a:gd name="T24" fmla="*/ 246 w 342"/>
                <a:gd name="T25" fmla="*/ 177 h 179"/>
                <a:gd name="T26" fmla="*/ 224 w 342"/>
                <a:gd name="T27" fmla="*/ 168 h 179"/>
                <a:gd name="T28" fmla="*/ 225 w 342"/>
                <a:gd name="T29" fmla="*/ 11 h 179"/>
                <a:gd name="T30" fmla="*/ 134 w 342"/>
                <a:gd name="T31" fmla="*/ 20 h 179"/>
                <a:gd name="T32" fmla="*/ 98 w 342"/>
                <a:gd name="T33" fmla="*/ 49 h 179"/>
                <a:gd name="T34" fmla="*/ 112 w 342"/>
                <a:gd name="T35" fmla="*/ 165 h 179"/>
                <a:gd name="T36" fmla="*/ 111 w 342"/>
                <a:gd name="T37" fmla="*/ 24 h 179"/>
                <a:gd name="T38" fmla="*/ 195 w 342"/>
                <a:gd name="T39" fmla="*/ 57 h 179"/>
                <a:gd name="T40" fmla="*/ 154 w 342"/>
                <a:gd name="T41" fmla="*/ 34 h 179"/>
                <a:gd name="T42" fmla="*/ 156 w 342"/>
                <a:gd name="T43" fmla="*/ 142 h 179"/>
                <a:gd name="T44" fmla="*/ 114 w 342"/>
                <a:gd name="T45" fmla="*/ 39 h 179"/>
                <a:gd name="T46" fmla="*/ 52 w 342"/>
                <a:gd name="T47" fmla="*/ 50 h 179"/>
                <a:gd name="T48" fmla="*/ 15 w 342"/>
                <a:gd name="T49" fmla="*/ 153 h 179"/>
                <a:gd name="T50" fmla="*/ 75 w 342"/>
                <a:gd name="T51" fmla="*/ 45 h 179"/>
                <a:gd name="T52" fmla="*/ 221 w 342"/>
                <a:gd name="T53" fmla="*/ 51 h 179"/>
                <a:gd name="T54" fmla="*/ 221 w 342"/>
                <a:gd name="T55" fmla="*/ 170 h 179"/>
                <a:gd name="T56" fmla="*/ 69 w 342"/>
                <a:gd name="T57" fmla="*/ 85 h 179"/>
                <a:gd name="T58" fmla="*/ 82 w 342"/>
                <a:gd name="T59" fmla="*/ 58 h 179"/>
                <a:gd name="T60" fmla="*/ 72 w 342"/>
                <a:gd name="T61" fmla="*/ 74 h 179"/>
                <a:gd name="T62" fmla="*/ 63 w 342"/>
                <a:gd name="T63" fmla="*/ 93 h 179"/>
                <a:gd name="T64" fmla="*/ 45 w 342"/>
                <a:gd name="T65" fmla="*/ 133 h 179"/>
                <a:gd name="T66" fmla="*/ 50 w 342"/>
                <a:gd name="T67" fmla="*/ 131 h 179"/>
                <a:gd name="T68" fmla="*/ 114 w 342"/>
                <a:gd name="T69" fmla="*/ 51 h 179"/>
                <a:gd name="T70" fmla="*/ 153 w 342"/>
                <a:gd name="T71" fmla="*/ 110 h 179"/>
                <a:gd name="T72" fmla="*/ 198 w 342"/>
                <a:gd name="T73" fmla="*/ 165 h 179"/>
                <a:gd name="T74" fmla="*/ 279 w 342"/>
                <a:gd name="T75" fmla="*/ 76 h 179"/>
                <a:gd name="T76" fmla="*/ 267 w 342"/>
                <a:gd name="T77" fmla="*/ 63 h 179"/>
                <a:gd name="T78" fmla="*/ 76 w 342"/>
                <a:gd name="T79" fmla="*/ 57 h 179"/>
                <a:gd name="T80" fmla="*/ 85 w 342"/>
                <a:gd name="T81" fmla="*/ 61 h 179"/>
                <a:gd name="T82" fmla="*/ 107 w 342"/>
                <a:gd name="T83" fmla="*/ 167 h 179"/>
                <a:gd name="T84" fmla="*/ 93 w 342"/>
                <a:gd name="T85" fmla="*/ 64 h 179"/>
                <a:gd name="T86" fmla="*/ 265 w 342"/>
                <a:gd name="T87" fmla="*/ 103 h 179"/>
                <a:gd name="T88" fmla="*/ 306 w 342"/>
                <a:gd name="T89" fmla="*/ 169 h 179"/>
                <a:gd name="T90" fmla="*/ 265 w 342"/>
                <a:gd name="T91" fmla="*/ 73 h 179"/>
                <a:gd name="T92" fmla="*/ 300 w 342"/>
                <a:gd name="T93" fmla="*/ 78 h 179"/>
                <a:gd name="T94" fmla="*/ 278 w 342"/>
                <a:gd name="T95" fmla="*/ 96 h 179"/>
                <a:gd name="T96" fmla="*/ 64 w 342"/>
                <a:gd name="T97" fmla="*/ 105 h 179"/>
                <a:gd name="T98" fmla="*/ 71 w 342"/>
                <a:gd name="T99" fmla="*/ 123 h 179"/>
                <a:gd name="T100" fmla="*/ 280 w 342"/>
                <a:gd name="T101" fmla="*/ 100 h 179"/>
                <a:gd name="T102" fmla="*/ 52 w 342"/>
                <a:gd name="T103" fmla="*/ 111 h 179"/>
                <a:gd name="T104" fmla="*/ 66 w 342"/>
                <a:gd name="T105" fmla="*/ 118 h 179"/>
                <a:gd name="T106" fmla="*/ 323 w 342"/>
                <a:gd name="T107" fmla="*/ 125 h 179"/>
                <a:gd name="T108" fmla="*/ 37 w 342"/>
                <a:gd name="T109" fmla="*/ 140 h 179"/>
                <a:gd name="T110" fmla="*/ 332 w 342"/>
                <a:gd name="T111" fmla="*/ 153 h 179"/>
                <a:gd name="T112" fmla="*/ 153 w 342"/>
                <a:gd name="T113" fmla="*/ 156 h 179"/>
                <a:gd name="T114" fmla="*/ 34 w 342"/>
                <a:gd name="T115" fmla="*/ 149 h 179"/>
                <a:gd name="T116" fmla="*/ 339 w 342"/>
                <a:gd name="T117" fmla="*/ 162 h 179"/>
                <a:gd name="T118" fmla="*/ 115 w 342"/>
                <a:gd name="T119" fmla="*/ 16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179">
                  <a:moveTo>
                    <a:pt x="79" y="39"/>
                  </a:moveTo>
                  <a:cubicBezTo>
                    <a:pt x="80" y="39"/>
                    <a:pt x="82" y="40"/>
                    <a:pt x="83" y="40"/>
                  </a:cubicBezTo>
                  <a:cubicBezTo>
                    <a:pt x="84" y="37"/>
                    <a:pt x="83" y="32"/>
                    <a:pt x="85" y="30"/>
                  </a:cubicBezTo>
                  <a:cubicBezTo>
                    <a:pt x="92" y="28"/>
                    <a:pt x="99" y="28"/>
                    <a:pt x="106" y="24"/>
                  </a:cubicBezTo>
                  <a:cubicBezTo>
                    <a:pt x="108" y="23"/>
                    <a:pt x="110" y="22"/>
                    <a:pt x="111" y="21"/>
                  </a:cubicBezTo>
                  <a:cubicBezTo>
                    <a:pt x="112" y="21"/>
                    <a:pt x="112" y="20"/>
                    <a:pt x="113" y="21"/>
                  </a:cubicBezTo>
                  <a:cubicBezTo>
                    <a:pt x="113" y="20"/>
                    <a:pt x="114" y="20"/>
                    <a:pt x="114" y="19"/>
                  </a:cubicBezTo>
                  <a:cubicBezTo>
                    <a:pt x="120" y="18"/>
                    <a:pt x="126" y="17"/>
                    <a:pt x="131" y="17"/>
                  </a:cubicBezTo>
                  <a:cubicBezTo>
                    <a:pt x="136" y="17"/>
                    <a:pt x="140" y="18"/>
                    <a:pt x="145" y="19"/>
                  </a:cubicBezTo>
                  <a:cubicBezTo>
                    <a:pt x="147" y="20"/>
                    <a:pt x="150" y="20"/>
                    <a:pt x="152" y="23"/>
                  </a:cubicBezTo>
                  <a:cubicBezTo>
                    <a:pt x="153" y="25"/>
                    <a:pt x="153" y="26"/>
                    <a:pt x="153" y="28"/>
                  </a:cubicBezTo>
                  <a:cubicBezTo>
                    <a:pt x="155" y="28"/>
                    <a:pt x="157" y="27"/>
                    <a:pt x="160" y="26"/>
                  </a:cubicBezTo>
                  <a:cubicBezTo>
                    <a:pt x="164" y="26"/>
                    <a:pt x="170" y="28"/>
                    <a:pt x="176" y="28"/>
                  </a:cubicBezTo>
                  <a:cubicBezTo>
                    <a:pt x="182" y="29"/>
                    <a:pt x="190" y="26"/>
                    <a:pt x="194" y="30"/>
                  </a:cubicBezTo>
                  <a:cubicBezTo>
                    <a:pt x="196" y="32"/>
                    <a:pt x="198" y="37"/>
                    <a:pt x="198" y="41"/>
                  </a:cubicBezTo>
                  <a:cubicBezTo>
                    <a:pt x="199" y="43"/>
                    <a:pt x="198" y="45"/>
                    <a:pt x="198" y="47"/>
                  </a:cubicBezTo>
                  <a:cubicBezTo>
                    <a:pt x="201" y="47"/>
                    <a:pt x="203" y="45"/>
                    <a:pt x="205" y="45"/>
                  </a:cubicBezTo>
                  <a:cubicBezTo>
                    <a:pt x="207" y="34"/>
                    <a:pt x="204" y="22"/>
                    <a:pt x="207" y="15"/>
                  </a:cubicBezTo>
                  <a:cubicBezTo>
                    <a:pt x="214" y="14"/>
                    <a:pt x="221" y="10"/>
                    <a:pt x="228" y="7"/>
                  </a:cubicBezTo>
                  <a:cubicBezTo>
                    <a:pt x="237" y="0"/>
                    <a:pt x="250" y="1"/>
                    <a:pt x="260" y="4"/>
                  </a:cubicBezTo>
                  <a:cubicBezTo>
                    <a:pt x="265" y="6"/>
                    <a:pt x="264" y="12"/>
                    <a:pt x="265" y="19"/>
                  </a:cubicBezTo>
                  <a:cubicBezTo>
                    <a:pt x="266" y="31"/>
                    <a:pt x="266" y="47"/>
                    <a:pt x="265" y="59"/>
                  </a:cubicBezTo>
                  <a:cubicBezTo>
                    <a:pt x="271" y="54"/>
                    <a:pt x="281" y="50"/>
                    <a:pt x="291" y="52"/>
                  </a:cubicBezTo>
                  <a:cubicBezTo>
                    <a:pt x="293" y="56"/>
                    <a:pt x="294" y="60"/>
                    <a:pt x="296" y="64"/>
                  </a:cubicBezTo>
                  <a:cubicBezTo>
                    <a:pt x="297" y="66"/>
                    <a:pt x="298" y="68"/>
                    <a:pt x="299" y="70"/>
                  </a:cubicBezTo>
                  <a:cubicBezTo>
                    <a:pt x="302" y="80"/>
                    <a:pt x="309" y="89"/>
                    <a:pt x="313" y="99"/>
                  </a:cubicBezTo>
                  <a:cubicBezTo>
                    <a:pt x="314" y="101"/>
                    <a:pt x="316" y="103"/>
                    <a:pt x="317" y="106"/>
                  </a:cubicBezTo>
                  <a:cubicBezTo>
                    <a:pt x="323" y="118"/>
                    <a:pt x="329" y="132"/>
                    <a:pt x="335" y="144"/>
                  </a:cubicBezTo>
                  <a:cubicBezTo>
                    <a:pt x="336" y="145"/>
                    <a:pt x="336" y="146"/>
                    <a:pt x="337" y="147"/>
                  </a:cubicBezTo>
                  <a:cubicBezTo>
                    <a:pt x="337" y="148"/>
                    <a:pt x="337" y="148"/>
                    <a:pt x="337" y="148"/>
                  </a:cubicBezTo>
                  <a:cubicBezTo>
                    <a:pt x="339" y="151"/>
                    <a:pt x="340" y="155"/>
                    <a:pt x="342" y="158"/>
                  </a:cubicBezTo>
                  <a:cubicBezTo>
                    <a:pt x="342" y="165"/>
                    <a:pt x="335" y="174"/>
                    <a:pt x="327" y="175"/>
                  </a:cubicBezTo>
                  <a:cubicBezTo>
                    <a:pt x="321" y="176"/>
                    <a:pt x="316" y="176"/>
                    <a:pt x="311" y="174"/>
                  </a:cubicBezTo>
                  <a:cubicBezTo>
                    <a:pt x="308" y="173"/>
                    <a:pt x="306" y="172"/>
                    <a:pt x="303" y="172"/>
                  </a:cubicBezTo>
                  <a:cubicBezTo>
                    <a:pt x="299" y="170"/>
                    <a:pt x="293" y="169"/>
                    <a:pt x="288" y="167"/>
                  </a:cubicBezTo>
                  <a:cubicBezTo>
                    <a:pt x="285" y="167"/>
                    <a:pt x="282" y="165"/>
                    <a:pt x="281" y="164"/>
                  </a:cubicBezTo>
                  <a:cubicBezTo>
                    <a:pt x="280" y="163"/>
                    <a:pt x="279" y="158"/>
                    <a:pt x="278" y="156"/>
                  </a:cubicBezTo>
                  <a:cubicBezTo>
                    <a:pt x="277" y="153"/>
                    <a:pt x="275" y="150"/>
                    <a:pt x="274" y="148"/>
                  </a:cubicBezTo>
                  <a:cubicBezTo>
                    <a:pt x="272" y="142"/>
                    <a:pt x="269" y="137"/>
                    <a:pt x="267" y="132"/>
                  </a:cubicBezTo>
                  <a:cubicBezTo>
                    <a:pt x="266" y="141"/>
                    <a:pt x="266" y="156"/>
                    <a:pt x="267" y="168"/>
                  </a:cubicBezTo>
                  <a:cubicBezTo>
                    <a:pt x="267" y="178"/>
                    <a:pt x="255" y="179"/>
                    <a:pt x="247" y="179"/>
                  </a:cubicBezTo>
                  <a:cubicBezTo>
                    <a:pt x="243" y="179"/>
                    <a:pt x="239" y="178"/>
                    <a:pt x="235" y="178"/>
                  </a:cubicBezTo>
                  <a:cubicBezTo>
                    <a:pt x="232" y="176"/>
                    <a:pt x="227" y="171"/>
                    <a:pt x="222" y="172"/>
                  </a:cubicBezTo>
                  <a:cubicBezTo>
                    <a:pt x="220" y="172"/>
                    <a:pt x="219" y="174"/>
                    <a:pt x="217" y="174"/>
                  </a:cubicBezTo>
                  <a:cubicBezTo>
                    <a:pt x="212" y="175"/>
                    <a:pt x="208" y="175"/>
                    <a:pt x="205" y="171"/>
                  </a:cubicBezTo>
                  <a:cubicBezTo>
                    <a:pt x="203" y="171"/>
                    <a:pt x="200" y="170"/>
                    <a:pt x="198" y="168"/>
                  </a:cubicBezTo>
                  <a:cubicBezTo>
                    <a:pt x="195" y="168"/>
                    <a:pt x="194" y="170"/>
                    <a:pt x="193" y="171"/>
                  </a:cubicBezTo>
                  <a:cubicBezTo>
                    <a:pt x="190" y="173"/>
                    <a:pt x="186" y="172"/>
                    <a:pt x="182" y="172"/>
                  </a:cubicBezTo>
                  <a:cubicBezTo>
                    <a:pt x="179" y="172"/>
                    <a:pt x="176" y="172"/>
                    <a:pt x="173" y="172"/>
                  </a:cubicBezTo>
                  <a:cubicBezTo>
                    <a:pt x="169" y="172"/>
                    <a:pt x="165" y="170"/>
                    <a:pt x="161" y="171"/>
                  </a:cubicBezTo>
                  <a:cubicBezTo>
                    <a:pt x="158" y="170"/>
                    <a:pt x="156" y="170"/>
                    <a:pt x="154" y="169"/>
                  </a:cubicBezTo>
                  <a:cubicBezTo>
                    <a:pt x="151" y="172"/>
                    <a:pt x="140" y="173"/>
                    <a:pt x="138" y="172"/>
                  </a:cubicBezTo>
                  <a:cubicBezTo>
                    <a:pt x="137" y="172"/>
                    <a:pt x="138" y="173"/>
                    <a:pt x="137" y="173"/>
                  </a:cubicBezTo>
                  <a:cubicBezTo>
                    <a:pt x="134" y="171"/>
                    <a:pt x="122" y="171"/>
                    <a:pt x="115" y="169"/>
                  </a:cubicBezTo>
                  <a:cubicBezTo>
                    <a:pt x="114" y="169"/>
                    <a:pt x="114" y="172"/>
                    <a:pt x="113" y="171"/>
                  </a:cubicBezTo>
                  <a:cubicBezTo>
                    <a:pt x="112" y="171"/>
                    <a:pt x="112" y="170"/>
                    <a:pt x="112" y="168"/>
                  </a:cubicBezTo>
                  <a:cubicBezTo>
                    <a:pt x="111" y="170"/>
                    <a:pt x="109" y="171"/>
                    <a:pt x="109" y="171"/>
                  </a:cubicBezTo>
                  <a:cubicBezTo>
                    <a:pt x="102" y="171"/>
                    <a:pt x="94" y="173"/>
                    <a:pt x="86" y="170"/>
                  </a:cubicBezTo>
                  <a:cubicBezTo>
                    <a:pt x="81" y="165"/>
                    <a:pt x="75" y="160"/>
                    <a:pt x="68" y="157"/>
                  </a:cubicBezTo>
                  <a:cubicBezTo>
                    <a:pt x="69" y="144"/>
                    <a:pt x="69" y="131"/>
                    <a:pt x="70" y="117"/>
                  </a:cubicBezTo>
                  <a:cubicBezTo>
                    <a:pt x="65" y="128"/>
                    <a:pt x="60" y="139"/>
                    <a:pt x="55" y="150"/>
                  </a:cubicBezTo>
                  <a:cubicBezTo>
                    <a:pt x="53" y="155"/>
                    <a:pt x="51" y="162"/>
                    <a:pt x="48" y="167"/>
                  </a:cubicBezTo>
                  <a:cubicBezTo>
                    <a:pt x="46" y="169"/>
                    <a:pt x="45" y="167"/>
                    <a:pt x="43" y="169"/>
                  </a:cubicBezTo>
                  <a:cubicBezTo>
                    <a:pt x="38" y="167"/>
                    <a:pt x="31" y="166"/>
                    <a:pt x="28" y="161"/>
                  </a:cubicBezTo>
                  <a:cubicBezTo>
                    <a:pt x="19" y="157"/>
                    <a:pt x="9" y="153"/>
                    <a:pt x="0" y="150"/>
                  </a:cubicBezTo>
                  <a:cubicBezTo>
                    <a:pt x="0" y="149"/>
                    <a:pt x="1" y="147"/>
                    <a:pt x="0" y="147"/>
                  </a:cubicBezTo>
                  <a:cubicBezTo>
                    <a:pt x="7" y="132"/>
                    <a:pt x="15" y="118"/>
                    <a:pt x="22" y="104"/>
                  </a:cubicBezTo>
                  <a:cubicBezTo>
                    <a:pt x="22" y="98"/>
                    <a:pt x="26" y="94"/>
                    <a:pt x="28" y="89"/>
                  </a:cubicBezTo>
                  <a:cubicBezTo>
                    <a:pt x="32" y="79"/>
                    <a:pt x="37" y="72"/>
                    <a:pt x="41" y="63"/>
                  </a:cubicBezTo>
                  <a:cubicBezTo>
                    <a:pt x="43" y="59"/>
                    <a:pt x="48" y="49"/>
                    <a:pt x="52" y="47"/>
                  </a:cubicBezTo>
                  <a:cubicBezTo>
                    <a:pt x="54" y="45"/>
                    <a:pt x="59" y="44"/>
                    <a:pt x="62" y="44"/>
                  </a:cubicBezTo>
                  <a:cubicBezTo>
                    <a:pt x="64" y="43"/>
                    <a:pt x="66" y="43"/>
                    <a:pt x="68" y="42"/>
                  </a:cubicBezTo>
                  <a:cubicBezTo>
                    <a:pt x="72" y="41"/>
                    <a:pt x="76" y="42"/>
                    <a:pt x="79" y="39"/>
                  </a:cubicBezTo>
                  <a:close/>
                  <a:moveTo>
                    <a:pt x="246" y="177"/>
                  </a:moveTo>
                  <a:cubicBezTo>
                    <a:pt x="252" y="177"/>
                    <a:pt x="262" y="175"/>
                    <a:pt x="264" y="171"/>
                  </a:cubicBezTo>
                  <a:cubicBezTo>
                    <a:pt x="264" y="169"/>
                    <a:pt x="264" y="164"/>
                    <a:pt x="264" y="161"/>
                  </a:cubicBezTo>
                  <a:cubicBezTo>
                    <a:pt x="264" y="153"/>
                    <a:pt x="264" y="141"/>
                    <a:pt x="264" y="132"/>
                  </a:cubicBezTo>
                  <a:cubicBezTo>
                    <a:pt x="264" y="127"/>
                    <a:pt x="263" y="121"/>
                    <a:pt x="263" y="115"/>
                  </a:cubicBezTo>
                  <a:cubicBezTo>
                    <a:pt x="263" y="103"/>
                    <a:pt x="262" y="92"/>
                    <a:pt x="262" y="80"/>
                  </a:cubicBezTo>
                  <a:cubicBezTo>
                    <a:pt x="263" y="53"/>
                    <a:pt x="264" y="32"/>
                    <a:pt x="262" y="10"/>
                  </a:cubicBezTo>
                  <a:cubicBezTo>
                    <a:pt x="261" y="10"/>
                    <a:pt x="261" y="8"/>
                    <a:pt x="261" y="8"/>
                  </a:cubicBezTo>
                  <a:cubicBezTo>
                    <a:pt x="257" y="5"/>
                    <a:pt x="253" y="5"/>
                    <a:pt x="249" y="5"/>
                  </a:cubicBezTo>
                  <a:cubicBezTo>
                    <a:pt x="246" y="4"/>
                    <a:pt x="243" y="4"/>
                    <a:pt x="241" y="4"/>
                  </a:cubicBezTo>
                  <a:cubicBezTo>
                    <a:pt x="237" y="5"/>
                    <a:pt x="230" y="6"/>
                    <a:pt x="229" y="10"/>
                  </a:cubicBezTo>
                  <a:cubicBezTo>
                    <a:pt x="227" y="15"/>
                    <a:pt x="229" y="27"/>
                    <a:pt x="229" y="32"/>
                  </a:cubicBezTo>
                  <a:cubicBezTo>
                    <a:pt x="229" y="38"/>
                    <a:pt x="229" y="45"/>
                    <a:pt x="230" y="52"/>
                  </a:cubicBezTo>
                  <a:cubicBezTo>
                    <a:pt x="231" y="60"/>
                    <a:pt x="233" y="69"/>
                    <a:pt x="233" y="79"/>
                  </a:cubicBezTo>
                  <a:cubicBezTo>
                    <a:pt x="233" y="94"/>
                    <a:pt x="234" y="112"/>
                    <a:pt x="233" y="128"/>
                  </a:cubicBezTo>
                  <a:cubicBezTo>
                    <a:pt x="232" y="131"/>
                    <a:pt x="233" y="133"/>
                    <a:pt x="233" y="137"/>
                  </a:cubicBezTo>
                  <a:cubicBezTo>
                    <a:pt x="233" y="149"/>
                    <a:pt x="232" y="161"/>
                    <a:pt x="231" y="173"/>
                  </a:cubicBezTo>
                  <a:cubicBezTo>
                    <a:pt x="235" y="175"/>
                    <a:pt x="240" y="177"/>
                    <a:pt x="246" y="177"/>
                  </a:cubicBezTo>
                  <a:close/>
                  <a:moveTo>
                    <a:pt x="208" y="19"/>
                  </a:moveTo>
                  <a:cubicBezTo>
                    <a:pt x="208" y="28"/>
                    <a:pt x="208" y="39"/>
                    <a:pt x="208" y="45"/>
                  </a:cubicBezTo>
                  <a:cubicBezTo>
                    <a:pt x="212" y="46"/>
                    <a:pt x="218" y="47"/>
                    <a:pt x="222" y="48"/>
                  </a:cubicBezTo>
                  <a:cubicBezTo>
                    <a:pt x="222" y="49"/>
                    <a:pt x="223" y="49"/>
                    <a:pt x="224" y="50"/>
                  </a:cubicBezTo>
                  <a:cubicBezTo>
                    <a:pt x="225" y="55"/>
                    <a:pt x="224" y="62"/>
                    <a:pt x="224" y="68"/>
                  </a:cubicBezTo>
                  <a:cubicBezTo>
                    <a:pt x="224" y="85"/>
                    <a:pt x="226" y="104"/>
                    <a:pt x="225" y="123"/>
                  </a:cubicBezTo>
                  <a:cubicBezTo>
                    <a:pt x="225" y="137"/>
                    <a:pt x="225" y="151"/>
                    <a:pt x="224" y="168"/>
                  </a:cubicBezTo>
                  <a:cubicBezTo>
                    <a:pt x="226" y="169"/>
                    <a:pt x="226" y="170"/>
                    <a:pt x="229" y="171"/>
                  </a:cubicBezTo>
                  <a:cubicBezTo>
                    <a:pt x="231" y="152"/>
                    <a:pt x="230" y="134"/>
                    <a:pt x="230" y="111"/>
                  </a:cubicBezTo>
                  <a:cubicBezTo>
                    <a:pt x="230" y="108"/>
                    <a:pt x="231" y="105"/>
                    <a:pt x="231" y="102"/>
                  </a:cubicBezTo>
                  <a:cubicBezTo>
                    <a:pt x="231" y="94"/>
                    <a:pt x="231" y="85"/>
                    <a:pt x="231" y="77"/>
                  </a:cubicBezTo>
                  <a:cubicBezTo>
                    <a:pt x="230" y="68"/>
                    <a:pt x="228" y="58"/>
                    <a:pt x="228" y="48"/>
                  </a:cubicBezTo>
                  <a:cubicBezTo>
                    <a:pt x="227" y="38"/>
                    <a:pt x="227" y="29"/>
                    <a:pt x="226" y="19"/>
                  </a:cubicBezTo>
                  <a:cubicBezTo>
                    <a:pt x="226" y="16"/>
                    <a:pt x="227" y="14"/>
                    <a:pt x="225" y="11"/>
                  </a:cubicBezTo>
                  <a:cubicBezTo>
                    <a:pt x="219" y="14"/>
                    <a:pt x="214" y="16"/>
                    <a:pt x="208" y="19"/>
                  </a:cubicBezTo>
                  <a:close/>
                  <a:moveTo>
                    <a:pt x="123" y="38"/>
                  </a:moveTo>
                  <a:cubicBezTo>
                    <a:pt x="128" y="39"/>
                    <a:pt x="132" y="40"/>
                    <a:pt x="137" y="40"/>
                  </a:cubicBezTo>
                  <a:cubicBezTo>
                    <a:pt x="140" y="40"/>
                    <a:pt x="145" y="39"/>
                    <a:pt x="146" y="39"/>
                  </a:cubicBezTo>
                  <a:cubicBezTo>
                    <a:pt x="147" y="39"/>
                    <a:pt x="149" y="38"/>
                    <a:pt x="150" y="37"/>
                  </a:cubicBezTo>
                  <a:cubicBezTo>
                    <a:pt x="150" y="32"/>
                    <a:pt x="150" y="27"/>
                    <a:pt x="149" y="23"/>
                  </a:cubicBezTo>
                  <a:cubicBezTo>
                    <a:pt x="145" y="22"/>
                    <a:pt x="140" y="20"/>
                    <a:pt x="134" y="20"/>
                  </a:cubicBezTo>
                  <a:cubicBezTo>
                    <a:pt x="128" y="20"/>
                    <a:pt x="117" y="20"/>
                    <a:pt x="115" y="23"/>
                  </a:cubicBezTo>
                  <a:cubicBezTo>
                    <a:pt x="113" y="25"/>
                    <a:pt x="114" y="28"/>
                    <a:pt x="114" y="31"/>
                  </a:cubicBezTo>
                  <a:cubicBezTo>
                    <a:pt x="114" y="34"/>
                    <a:pt x="113" y="36"/>
                    <a:pt x="114" y="38"/>
                  </a:cubicBezTo>
                  <a:cubicBezTo>
                    <a:pt x="116" y="35"/>
                    <a:pt x="120" y="38"/>
                    <a:pt x="123" y="38"/>
                  </a:cubicBezTo>
                  <a:close/>
                  <a:moveTo>
                    <a:pt x="86" y="34"/>
                  </a:moveTo>
                  <a:cubicBezTo>
                    <a:pt x="86" y="36"/>
                    <a:pt x="85" y="39"/>
                    <a:pt x="85" y="41"/>
                  </a:cubicBezTo>
                  <a:cubicBezTo>
                    <a:pt x="90" y="42"/>
                    <a:pt x="94" y="46"/>
                    <a:pt x="98" y="49"/>
                  </a:cubicBezTo>
                  <a:cubicBezTo>
                    <a:pt x="99" y="52"/>
                    <a:pt x="96" y="57"/>
                    <a:pt x="95" y="61"/>
                  </a:cubicBezTo>
                  <a:cubicBezTo>
                    <a:pt x="101" y="60"/>
                    <a:pt x="105" y="61"/>
                    <a:pt x="109" y="63"/>
                  </a:cubicBezTo>
                  <a:cubicBezTo>
                    <a:pt x="109" y="66"/>
                    <a:pt x="108" y="69"/>
                    <a:pt x="110" y="71"/>
                  </a:cubicBezTo>
                  <a:cubicBezTo>
                    <a:pt x="111" y="87"/>
                    <a:pt x="112" y="105"/>
                    <a:pt x="111" y="121"/>
                  </a:cubicBezTo>
                  <a:cubicBezTo>
                    <a:pt x="111" y="124"/>
                    <a:pt x="110" y="126"/>
                    <a:pt x="110" y="129"/>
                  </a:cubicBezTo>
                  <a:cubicBezTo>
                    <a:pt x="110" y="138"/>
                    <a:pt x="111" y="148"/>
                    <a:pt x="111" y="157"/>
                  </a:cubicBezTo>
                  <a:cubicBezTo>
                    <a:pt x="110" y="160"/>
                    <a:pt x="109" y="163"/>
                    <a:pt x="112" y="165"/>
                  </a:cubicBezTo>
                  <a:cubicBezTo>
                    <a:pt x="111" y="163"/>
                    <a:pt x="113" y="157"/>
                    <a:pt x="111" y="154"/>
                  </a:cubicBezTo>
                  <a:cubicBezTo>
                    <a:pt x="111" y="153"/>
                    <a:pt x="112" y="154"/>
                    <a:pt x="112" y="153"/>
                  </a:cubicBezTo>
                  <a:cubicBezTo>
                    <a:pt x="112" y="139"/>
                    <a:pt x="112" y="122"/>
                    <a:pt x="112" y="108"/>
                  </a:cubicBezTo>
                  <a:cubicBezTo>
                    <a:pt x="113" y="97"/>
                    <a:pt x="112" y="85"/>
                    <a:pt x="112" y="75"/>
                  </a:cubicBezTo>
                  <a:cubicBezTo>
                    <a:pt x="112" y="66"/>
                    <a:pt x="112" y="56"/>
                    <a:pt x="112" y="48"/>
                  </a:cubicBezTo>
                  <a:cubicBezTo>
                    <a:pt x="112" y="40"/>
                    <a:pt x="112" y="32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5" y="28"/>
                    <a:pt x="93" y="31"/>
                    <a:pt x="86" y="34"/>
                  </a:cubicBezTo>
                  <a:close/>
                  <a:moveTo>
                    <a:pt x="179" y="170"/>
                  </a:moveTo>
                  <a:cubicBezTo>
                    <a:pt x="186" y="171"/>
                    <a:pt x="192" y="169"/>
                    <a:pt x="194" y="165"/>
                  </a:cubicBezTo>
                  <a:cubicBezTo>
                    <a:pt x="195" y="157"/>
                    <a:pt x="194" y="147"/>
                    <a:pt x="194" y="139"/>
                  </a:cubicBezTo>
                  <a:cubicBezTo>
                    <a:pt x="194" y="120"/>
                    <a:pt x="194" y="103"/>
                    <a:pt x="195" y="87"/>
                  </a:cubicBezTo>
                  <a:cubicBezTo>
                    <a:pt x="196" y="79"/>
                    <a:pt x="195" y="70"/>
                    <a:pt x="195" y="61"/>
                  </a:cubicBezTo>
                  <a:cubicBezTo>
                    <a:pt x="195" y="60"/>
                    <a:pt x="195" y="58"/>
                    <a:pt x="195" y="57"/>
                  </a:cubicBezTo>
                  <a:cubicBezTo>
                    <a:pt x="195" y="55"/>
                    <a:pt x="195" y="54"/>
                    <a:pt x="195" y="52"/>
                  </a:cubicBezTo>
                  <a:cubicBezTo>
                    <a:pt x="195" y="48"/>
                    <a:pt x="197" y="39"/>
                    <a:pt x="194" y="35"/>
                  </a:cubicBezTo>
                  <a:cubicBezTo>
                    <a:pt x="193" y="33"/>
                    <a:pt x="188" y="31"/>
                    <a:pt x="185" y="31"/>
                  </a:cubicBezTo>
                  <a:cubicBezTo>
                    <a:pt x="180" y="30"/>
                    <a:pt x="176" y="31"/>
                    <a:pt x="171" y="30"/>
                  </a:cubicBezTo>
                  <a:cubicBezTo>
                    <a:pt x="166" y="29"/>
                    <a:pt x="161" y="28"/>
                    <a:pt x="158" y="29"/>
                  </a:cubicBezTo>
                  <a:cubicBezTo>
                    <a:pt x="157" y="29"/>
                    <a:pt x="154" y="30"/>
                    <a:pt x="154" y="32"/>
                  </a:cubicBezTo>
                  <a:cubicBezTo>
                    <a:pt x="153" y="32"/>
                    <a:pt x="154" y="33"/>
                    <a:pt x="154" y="34"/>
                  </a:cubicBezTo>
                  <a:cubicBezTo>
                    <a:pt x="154" y="36"/>
                    <a:pt x="154" y="40"/>
                    <a:pt x="154" y="43"/>
                  </a:cubicBezTo>
                  <a:cubicBezTo>
                    <a:pt x="154" y="44"/>
                    <a:pt x="153" y="45"/>
                    <a:pt x="153" y="46"/>
                  </a:cubicBezTo>
                  <a:cubicBezTo>
                    <a:pt x="153" y="50"/>
                    <a:pt x="153" y="54"/>
                    <a:pt x="153" y="57"/>
                  </a:cubicBezTo>
                  <a:cubicBezTo>
                    <a:pt x="153" y="66"/>
                    <a:pt x="155" y="77"/>
                    <a:pt x="155" y="88"/>
                  </a:cubicBezTo>
                  <a:cubicBezTo>
                    <a:pt x="155" y="93"/>
                    <a:pt x="155" y="98"/>
                    <a:pt x="155" y="103"/>
                  </a:cubicBezTo>
                  <a:cubicBezTo>
                    <a:pt x="155" y="108"/>
                    <a:pt x="156" y="113"/>
                    <a:pt x="156" y="118"/>
                  </a:cubicBezTo>
                  <a:cubicBezTo>
                    <a:pt x="156" y="126"/>
                    <a:pt x="156" y="134"/>
                    <a:pt x="156" y="142"/>
                  </a:cubicBezTo>
                  <a:cubicBezTo>
                    <a:pt x="155" y="150"/>
                    <a:pt x="154" y="159"/>
                    <a:pt x="156" y="167"/>
                  </a:cubicBezTo>
                  <a:cubicBezTo>
                    <a:pt x="162" y="167"/>
                    <a:pt x="171" y="169"/>
                    <a:pt x="179" y="170"/>
                  </a:cubicBezTo>
                  <a:close/>
                  <a:moveTo>
                    <a:pt x="114" y="47"/>
                  </a:moveTo>
                  <a:cubicBezTo>
                    <a:pt x="118" y="47"/>
                    <a:pt x="122" y="50"/>
                    <a:pt x="127" y="51"/>
                  </a:cubicBezTo>
                  <a:cubicBezTo>
                    <a:pt x="133" y="52"/>
                    <a:pt x="146" y="53"/>
                    <a:pt x="151" y="49"/>
                  </a:cubicBezTo>
                  <a:cubicBezTo>
                    <a:pt x="150" y="45"/>
                    <a:pt x="150" y="44"/>
                    <a:pt x="151" y="40"/>
                  </a:cubicBezTo>
                  <a:cubicBezTo>
                    <a:pt x="140" y="44"/>
                    <a:pt x="126" y="42"/>
                    <a:pt x="114" y="39"/>
                  </a:cubicBezTo>
                  <a:cubicBezTo>
                    <a:pt x="113" y="42"/>
                    <a:pt x="114" y="44"/>
                    <a:pt x="114" y="47"/>
                  </a:cubicBezTo>
                  <a:close/>
                  <a:moveTo>
                    <a:pt x="94" y="49"/>
                  </a:moveTo>
                  <a:cubicBezTo>
                    <a:pt x="90" y="47"/>
                    <a:pt x="86" y="43"/>
                    <a:pt x="80" y="43"/>
                  </a:cubicBezTo>
                  <a:cubicBezTo>
                    <a:pt x="79" y="44"/>
                    <a:pt x="77" y="45"/>
                    <a:pt x="77" y="47"/>
                  </a:cubicBezTo>
                  <a:cubicBezTo>
                    <a:pt x="84" y="47"/>
                    <a:pt x="88" y="52"/>
                    <a:pt x="94" y="55"/>
                  </a:cubicBezTo>
                  <a:cubicBezTo>
                    <a:pt x="95" y="52"/>
                    <a:pt x="96" y="51"/>
                    <a:pt x="94" y="49"/>
                  </a:cubicBezTo>
                  <a:close/>
                  <a:moveTo>
                    <a:pt x="52" y="50"/>
                  </a:moveTo>
                  <a:cubicBezTo>
                    <a:pt x="43" y="64"/>
                    <a:pt x="36" y="80"/>
                    <a:pt x="28" y="95"/>
                  </a:cubicBezTo>
                  <a:cubicBezTo>
                    <a:pt x="28" y="96"/>
                    <a:pt x="27" y="97"/>
                    <a:pt x="26" y="98"/>
                  </a:cubicBezTo>
                  <a:cubicBezTo>
                    <a:pt x="25" y="100"/>
                    <a:pt x="25" y="103"/>
                    <a:pt x="24" y="105"/>
                  </a:cubicBezTo>
                  <a:cubicBezTo>
                    <a:pt x="21" y="113"/>
                    <a:pt x="15" y="121"/>
                    <a:pt x="12" y="130"/>
                  </a:cubicBezTo>
                  <a:cubicBezTo>
                    <a:pt x="8" y="135"/>
                    <a:pt x="6" y="141"/>
                    <a:pt x="4" y="147"/>
                  </a:cubicBezTo>
                  <a:cubicBezTo>
                    <a:pt x="6" y="150"/>
                    <a:pt x="11" y="151"/>
                    <a:pt x="13" y="152"/>
                  </a:cubicBezTo>
                  <a:cubicBezTo>
                    <a:pt x="14" y="153"/>
                    <a:pt x="15" y="153"/>
                    <a:pt x="15" y="153"/>
                  </a:cubicBezTo>
                  <a:cubicBezTo>
                    <a:pt x="20" y="155"/>
                    <a:pt x="24" y="156"/>
                    <a:pt x="27" y="156"/>
                  </a:cubicBezTo>
                  <a:cubicBezTo>
                    <a:pt x="28" y="155"/>
                    <a:pt x="28" y="154"/>
                    <a:pt x="28" y="152"/>
                  </a:cubicBezTo>
                  <a:cubicBezTo>
                    <a:pt x="28" y="151"/>
                    <a:pt x="29" y="152"/>
                    <a:pt x="30" y="151"/>
                  </a:cubicBezTo>
                  <a:cubicBezTo>
                    <a:pt x="37" y="135"/>
                    <a:pt x="45" y="119"/>
                    <a:pt x="51" y="102"/>
                  </a:cubicBezTo>
                  <a:cubicBezTo>
                    <a:pt x="58" y="85"/>
                    <a:pt x="65" y="65"/>
                    <a:pt x="74" y="50"/>
                  </a:cubicBezTo>
                  <a:cubicBezTo>
                    <a:pt x="73" y="49"/>
                    <a:pt x="72" y="49"/>
                    <a:pt x="72" y="48"/>
                  </a:cubicBezTo>
                  <a:cubicBezTo>
                    <a:pt x="74" y="47"/>
                    <a:pt x="75" y="47"/>
                    <a:pt x="75" y="45"/>
                  </a:cubicBezTo>
                  <a:cubicBezTo>
                    <a:pt x="69" y="44"/>
                    <a:pt x="58" y="46"/>
                    <a:pt x="52" y="50"/>
                  </a:cubicBezTo>
                  <a:close/>
                  <a:moveTo>
                    <a:pt x="222" y="152"/>
                  </a:moveTo>
                  <a:cubicBezTo>
                    <a:pt x="223" y="137"/>
                    <a:pt x="223" y="119"/>
                    <a:pt x="223" y="105"/>
                  </a:cubicBezTo>
                  <a:cubicBezTo>
                    <a:pt x="223" y="100"/>
                    <a:pt x="222" y="96"/>
                    <a:pt x="222" y="93"/>
                  </a:cubicBezTo>
                  <a:cubicBezTo>
                    <a:pt x="222" y="91"/>
                    <a:pt x="222" y="90"/>
                    <a:pt x="222" y="88"/>
                  </a:cubicBezTo>
                  <a:cubicBezTo>
                    <a:pt x="222" y="82"/>
                    <a:pt x="222" y="76"/>
                    <a:pt x="222" y="70"/>
                  </a:cubicBezTo>
                  <a:cubicBezTo>
                    <a:pt x="222" y="65"/>
                    <a:pt x="223" y="53"/>
                    <a:pt x="221" y="51"/>
                  </a:cubicBezTo>
                  <a:cubicBezTo>
                    <a:pt x="220" y="50"/>
                    <a:pt x="211" y="48"/>
                    <a:pt x="208" y="48"/>
                  </a:cubicBezTo>
                  <a:cubicBezTo>
                    <a:pt x="208" y="48"/>
                    <a:pt x="206" y="48"/>
                    <a:pt x="205" y="49"/>
                  </a:cubicBezTo>
                  <a:cubicBezTo>
                    <a:pt x="206" y="53"/>
                    <a:pt x="205" y="58"/>
                    <a:pt x="205" y="63"/>
                  </a:cubicBezTo>
                  <a:cubicBezTo>
                    <a:pt x="205" y="68"/>
                    <a:pt x="205" y="73"/>
                    <a:pt x="205" y="77"/>
                  </a:cubicBezTo>
                  <a:cubicBezTo>
                    <a:pt x="205" y="87"/>
                    <a:pt x="206" y="97"/>
                    <a:pt x="206" y="107"/>
                  </a:cubicBezTo>
                  <a:cubicBezTo>
                    <a:pt x="207" y="128"/>
                    <a:pt x="206" y="149"/>
                    <a:pt x="205" y="169"/>
                  </a:cubicBezTo>
                  <a:cubicBezTo>
                    <a:pt x="209" y="174"/>
                    <a:pt x="217" y="172"/>
                    <a:pt x="221" y="170"/>
                  </a:cubicBezTo>
                  <a:cubicBezTo>
                    <a:pt x="223" y="164"/>
                    <a:pt x="222" y="158"/>
                    <a:pt x="222" y="152"/>
                  </a:cubicBezTo>
                  <a:close/>
                  <a:moveTo>
                    <a:pt x="68" y="115"/>
                  </a:moveTo>
                  <a:cubicBezTo>
                    <a:pt x="68" y="114"/>
                    <a:pt x="69" y="113"/>
                    <a:pt x="70" y="111"/>
                  </a:cubicBezTo>
                  <a:cubicBezTo>
                    <a:pt x="69" y="112"/>
                    <a:pt x="68" y="112"/>
                    <a:pt x="67" y="111"/>
                  </a:cubicBezTo>
                  <a:cubicBezTo>
                    <a:pt x="67" y="107"/>
                    <a:pt x="62" y="108"/>
                    <a:pt x="60" y="105"/>
                  </a:cubicBezTo>
                  <a:cubicBezTo>
                    <a:pt x="60" y="105"/>
                    <a:pt x="60" y="103"/>
                    <a:pt x="62" y="103"/>
                  </a:cubicBezTo>
                  <a:cubicBezTo>
                    <a:pt x="63" y="97"/>
                    <a:pt x="68" y="93"/>
                    <a:pt x="69" y="85"/>
                  </a:cubicBezTo>
                  <a:cubicBezTo>
                    <a:pt x="72" y="82"/>
                    <a:pt x="76" y="87"/>
                    <a:pt x="79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78" y="82"/>
                    <a:pt x="75" y="83"/>
                    <a:pt x="72" y="81"/>
                  </a:cubicBezTo>
                  <a:cubicBezTo>
                    <a:pt x="71" y="76"/>
                    <a:pt x="76" y="76"/>
                    <a:pt x="76" y="71"/>
                  </a:cubicBezTo>
                  <a:cubicBezTo>
                    <a:pt x="78" y="69"/>
                    <a:pt x="79" y="66"/>
                    <a:pt x="80" y="63"/>
                  </a:cubicBezTo>
                  <a:cubicBezTo>
                    <a:pt x="81" y="61"/>
                    <a:pt x="81" y="57"/>
                    <a:pt x="82" y="59"/>
                  </a:cubicBezTo>
                  <a:cubicBezTo>
                    <a:pt x="82" y="58"/>
                    <a:pt x="81" y="58"/>
                    <a:pt x="82" y="58"/>
                  </a:cubicBezTo>
                  <a:cubicBezTo>
                    <a:pt x="86" y="56"/>
                    <a:pt x="89" y="59"/>
                    <a:pt x="92" y="61"/>
                  </a:cubicBezTo>
                  <a:cubicBezTo>
                    <a:pt x="92" y="60"/>
                    <a:pt x="93" y="59"/>
                    <a:pt x="93" y="58"/>
                  </a:cubicBezTo>
                  <a:cubicBezTo>
                    <a:pt x="89" y="53"/>
                    <a:pt x="83" y="50"/>
                    <a:pt x="76" y="49"/>
                  </a:cubicBezTo>
                  <a:cubicBezTo>
                    <a:pt x="76" y="51"/>
                    <a:pt x="74" y="52"/>
                    <a:pt x="75" y="53"/>
                  </a:cubicBezTo>
                  <a:cubicBezTo>
                    <a:pt x="77" y="54"/>
                    <a:pt x="82" y="57"/>
                    <a:pt x="78" y="60"/>
                  </a:cubicBezTo>
                  <a:cubicBezTo>
                    <a:pt x="78" y="61"/>
                    <a:pt x="77" y="62"/>
                    <a:pt x="77" y="63"/>
                  </a:cubicBezTo>
                  <a:cubicBezTo>
                    <a:pt x="75" y="67"/>
                    <a:pt x="73" y="71"/>
                    <a:pt x="72" y="74"/>
                  </a:cubicBezTo>
                  <a:cubicBezTo>
                    <a:pt x="71" y="76"/>
                    <a:pt x="71" y="79"/>
                    <a:pt x="69" y="80"/>
                  </a:cubicBezTo>
                  <a:cubicBezTo>
                    <a:pt x="68" y="79"/>
                    <a:pt x="67" y="78"/>
                    <a:pt x="66" y="77"/>
                  </a:cubicBezTo>
                  <a:cubicBezTo>
                    <a:pt x="65" y="78"/>
                    <a:pt x="64" y="78"/>
                    <a:pt x="63" y="78"/>
                  </a:cubicBezTo>
                  <a:cubicBezTo>
                    <a:pt x="62" y="79"/>
                    <a:pt x="62" y="80"/>
                    <a:pt x="62" y="82"/>
                  </a:cubicBezTo>
                  <a:cubicBezTo>
                    <a:pt x="63" y="83"/>
                    <a:pt x="66" y="84"/>
                    <a:pt x="66" y="86"/>
                  </a:cubicBezTo>
                  <a:cubicBezTo>
                    <a:pt x="66" y="87"/>
                    <a:pt x="64" y="88"/>
                    <a:pt x="63" y="90"/>
                  </a:cubicBezTo>
                  <a:cubicBezTo>
                    <a:pt x="63" y="91"/>
                    <a:pt x="63" y="92"/>
                    <a:pt x="63" y="93"/>
                  </a:cubicBezTo>
                  <a:cubicBezTo>
                    <a:pt x="61" y="97"/>
                    <a:pt x="59" y="102"/>
                    <a:pt x="58" y="105"/>
                  </a:cubicBezTo>
                  <a:cubicBezTo>
                    <a:pt x="57" y="105"/>
                    <a:pt x="57" y="105"/>
                    <a:pt x="56" y="105"/>
                  </a:cubicBezTo>
                  <a:cubicBezTo>
                    <a:pt x="55" y="105"/>
                    <a:pt x="55" y="104"/>
                    <a:pt x="53" y="103"/>
                  </a:cubicBezTo>
                  <a:cubicBezTo>
                    <a:pt x="52" y="105"/>
                    <a:pt x="52" y="107"/>
                    <a:pt x="51" y="108"/>
                  </a:cubicBezTo>
                  <a:cubicBezTo>
                    <a:pt x="53" y="109"/>
                    <a:pt x="55" y="110"/>
                    <a:pt x="55" y="112"/>
                  </a:cubicBezTo>
                  <a:cubicBezTo>
                    <a:pt x="51" y="117"/>
                    <a:pt x="48" y="125"/>
                    <a:pt x="48" y="131"/>
                  </a:cubicBezTo>
                  <a:cubicBezTo>
                    <a:pt x="47" y="132"/>
                    <a:pt x="46" y="132"/>
                    <a:pt x="45" y="133"/>
                  </a:cubicBezTo>
                  <a:cubicBezTo>
                    <a:pt x="44" y="132"/>
                    <a:pt x="43" y="130"/>
                    <a:pt x="42" y="130"/>
                  </a:cubicBezTo>
                  <a:cubicBezTo>
                    <a:pt x="41" y="133"/>
                    <a:pt x="39" y="135"/>
                    <a:pt x="39" y="138"/>
                  </a:cubicBezTo>
                  <a:cubicBezTo>
                    <a:pt x="45" y="136"/>
                    <a:pt x="50" y="141"/>
                    <a:pt x="55" y="143"/>
                  </a:cubicBezTo>
                  <a:cubicBezTo>
                    <a:pt x="56" y="142"/>
                    <a:pt x="57" y="141"/>
                    <a:pt x="57" y="140"/>
                  </a:cubicBezTo>
                  <a:cubicBezTo>
                    <a:pt x="55" y="137"/>
                    <a:pt x="52" y="135"/>
                    <a:pt x="49" y="134"/>
                  </a:cubicBezTo>
                  <a:cubicBezTo>
                    <a:pt x="49" y="134"/>
                    <a:pt x="49" y="133"/>
                    <a:pt x="49" y="133"/>
                  </a:cubicBezTo>
                  <a:cubicBezTo>
                    <a:pt x="49" y="132"/>
                    <a:pt x="49" y="131"/>
                    <a:pt x="50" y="131"/>
                  </a:cubicBezTo>
                  <a:cubicBezTo>
                    <a:pt x="50" y="130"/>
                    <a:pt x="50" y="130"/>
                    <a:pt x="50" y="129"/>
                  </a:cubicBezTo>
                  <a:cubicBezTo>
                    <a:pt x="54" y="126"/>
                    <a:pt x="54" y="120"/>
                    <a:pt x="58" y="117"/>
                  </a:cubicBezTo>
                  <a:cubicBezTo>
                    <a:pt x="58" y="114"/>
                    <a:pt x="58" y="112"/>
                    <a:pt x="60" y="111"/>
                  </a:cubicBezTo>
                  <a:cubicBezTo>
                    <a:pt x="63" y="112"/>
                    <a:pt x="65" y="114"/>
                    <a:pt x="68" y="115"/>
                  </a:cubicBezTo>
                  <a:close/>
                  <a:moveTo>
                    <a:pt x="140" y="54"/>
                  </a:moveTo>
                  <a:cubicBezTo>
                    <a:pt x="131" y="55"/>
                    <a:pt x="122" y="52"/>
                    <a:pt x="114" y="50"/>
                  </a:cubicBezTo>
                  <a:cubicBezTo>
                    <a:pt x="114" y="50"/>
                    <a:pt x="114" y="51"/>
                    <a:pt x="114" y="51"/>
                  </a:cubicBezTo>
                  <a:cubicBezTo>
                    <a:pt x="115" y="82"/>
                    <a:pt x="113" y="115"/>
                    <a:pt x="114" y="142"/>
                  </a:cubicBezTo>
                  <a:cubicBezTo>
                    <a:pt x="115" y="141"/>
                    <a:pt x="117" y="142"/>
                    <a:pt x="117" y="142"/>
                  </a:cubicBezTo>
                  <a:cubicBezTo>
                    <a:pt x="119" y="141"/>
                    <a:pt x="119" y="142"/>
                    <a:pt x="121" y="143"/>
                  </a:cubicBezTo>
                  <a:cubicBezTo>
                    <a:pt x="122" y="143"/>
                    <a:pt x="123" y="142"/>
                    <a:pt x="124" y="143"/>
                  </a:cubicBezTo>
                  <a:cubicBezTo>
                    <a:pt x="125" y="143"/>
                    <a:pt x="126" y="143"/>
                    <a:pt x="126" y="143"/>
                  </a:cubicBezTo>
                  <a:cubicBezTo>
                    <a:pt x="135" y="145"/>
                    <a:pt x="145" y="144"/>
                    <a:pt x="153" y="143"/>
                  </a:cubicBezTo>
                  <a:cubicBezTo>
                    <a:pt x="153" y="132"/>
                    <a:pt x="154" y="121"/>
                    <a:pt x="153" y="110"/>
                  </a:cubicBezTo>
                  <a:cubicBezTo>
                    <a:pt x="152" y="101"/>
                    <a:pt x="153" y="91"/>
                    <a:pt x="152" y="82"/>
                  </a:cubicBezTo>
                  <a:cubicBezTo>
                    <a:pt x="152" y="73"/>
                    <a:pt x="150" y="62"/>
                    <a:pt x="151" y="53"/>
                  </a:cubicBezTo>
                  <a:cubicBezTo>
                    <a:pt x="147" y="52"/>
                    <a:pt x="144" y="54"/>
                    <a:pt x="140" y="54"/>
                  </a:cubicBezTo>
                  <a:close/>
                  <a:moveTo>
                    <a:pt x="197" y="51"/>
                  </a:moveTo>
                  <a:cubicBezTo>
                    <a:pt x="197" y="57"/>
                    <a:pt x="198" y="59"/>
                    <a:pt x="197" y="62"/>
                  </a:cubicBezTo>
                  <a:cubicBezTo>
                    <a:pt x="198" y="70"/>
                    <a:pt x="199" y="78"/>
                    <a:pt x="198" y="86"/>
                  </a:cubicBezTo>
                  <a:cubicBezTo>
                    <a:pt x="196" y="112"/>
                    <a:pt x="197" y="141"/>
                    <a:pt x="198" y="165"/>
                  </a:cubicBezTo>
                  <a:cubicBezTo>
                    <a:pt x="199" y="166"/>
                    <a:pt x="201" y="168"/>
                    <a:pt x="202" y="167"/>
                  </a:cubicBezTo>
                  <a:cubicBezTo>
                    <a:pt x="205" y="146"/>
                    <a:pt x="204" y="126"/>
                    <a:pt x="204" y="105"/>
                  </a:cubicBezTo>
                  <a:cubicBezTo>
                    <a:pt x="204" y="98"/>
                    <a:pt x="203" y="92"/>
                    <a:pt x="202" y="85"/>
                  </a:cubicBezTo>
                  <a:cubicBezTo>
                    <a:pt x="202" y="74"/>
                    <a:pt x="203" y="62"/>
                    <a:pt x="203" y="51"/>
                  </a:cubicBezTo>
                  <a:cubicBezTo>
                    <a:pt x="200" y="51"/>
                    <a:pt x="199" y="52"/>
                    <a:pt x="198" y="51"/>
                  </a:cubicBezTo>
                  <a:cubicBezTo>
                    <a:pt x="198" y="51"/>
                    <a:pt x="197" y="51"/>
                    <a:pt x="197" y="51"/>
                  </a:cubicBezTo>
                  <a:close/>
                  <a:moveTo>
                    <a:pt x="279" y="76"/>
                  </a:moveTo>
                  <a:cubicBezTo>
                    <a:pt x="284" y="75"/>
                    <a:pt x="291" y="72"/>
                    <a:pt x="294" y="68"/>
                  </a:cubicBezTo>
                  <a:cubicBezTo>
                    <a:pt x="296" y="65"/>
                    <a:pt x="293" y="62"/>
                    <a:pt x="292" y="60"/>
                  </a:cubicBezTo>
                  <a:cubicBezTo>
                    <a:pt x="291" y="58"/>
                    <a:pt x="290" y="55"/>
                    <a:pt x="288" y="54"/>
                  </a:cubicBezTo>
                  <a:cubicBezTo>
                    <a:pt x="287" y="54"/>
                    <a:pt x="284" y="54"/>
                    <a:pt x="281" y="54"/>
                  </a:cubicBezTo>
                  <a:cubicBezTo>
                    <a:pt x="279" y="55"/>
                    <a:pt x="276" y="55"/>
                    <a:pt x="275" y="55"/>
                  </a:cubicBezTo>
                  <a:cubicBezTo>
                    <a:pt x="272" y="56"/>
                    <a:pt x="269" y="59"/>
                    <a:pt x="267" y="60"/>
                  </a:cubicBezTo>
                  <a:cubicBezTo>
                    <a:pt x="268" y="61"/>
                    <a:pt x="266" y="62"/>
                    <a:pt x="267" y="63"/>
                  </a:cubicBezTo>
                  <a:cubicBezTo>
                    <a:pt x="266" y="63"/>
                    <a:pt x="265" y="63"/>
                    <a:pt x="265" y="64"/>
                  </a:cubicBezTo>
                  <a:cubicBezTo>
                    <a:pt x="265" y="69"/>
                    <a:pt x="268" y="73"/>
                    <a:pt x="270" y="77"/>
                  </a:cubicBezTo>
                  <a:cubicBezTo>
                    <a:pt x="273" y="76"/>
                    <a:pt x="275" y="76"/>
                    <a:pt x="279" y="76"/>
                  </a:cubicBezTo>
                  <a:close/>
                  <a:moveTo>
                    <a:pt x="73" y="56"/>
                  </a:moveTo>
                  <a:cubicBezTo>
                    <a:pt x="70" y="62"/>
                    <a:pt x="67" y="68"/>
                    <a:pt x="64" y="75"/>
                  </a:cubicBezTo>
                  <a:cubicBezTo>
                    <a:pt x="66" y="74"/>
                    <a:pt x="66" y="76"/>
                    <a:pt x="68" y="76"/>
                  </a:cubicBezTo>
                  <a:cubicBezTo>
                    <a:pt x="71" y="70"/>
                    <a:pt x="74" y="63"/>
                    <a:pt x="76" y="57"/>
                  </a:cubicBezTo>
                  <a:cubicBezTo>
                    <a:pt x="76" y="56"/>
                    <a:pt x="75" y="55"/>
                    <a:pt x="73" y="56"/>
                  </a:cubicBezTo>
                  <a:close/>
                  <a:moveTo>
                    <a:pt x="85" y="61"/>
                  </a:moveTo>
                  <a:cubicBezTo>
                    <a:pt x="83" y="63"/>
                    <a:pt x="82" y="66"/>
                    <a:pt x="80" y="70"/>
                  </a:cubicBezTo>
                  <a:cubicBezTo>
                    <a:pt x="79" y="73"/>
                    <a:pt x="76" y="76"/>
                    <a:pt x="76" y="78"/>
                  </a:cubicBezTo>
                  <a:cubicBezTo>
                    <a:pt x="77" y="81"/>
                    <a:pt x="80" y="81"/>
                    <a:pt x="81" y="83"/>
                  </a:cubicBezTo>
                  <a:cubicBezTo>
                    <a:pt x="86" y="77"/>
                    <a:pt x="88" y="70"/>
                    <a:pt x="91" y="64"/>
                  </a:cubicBezTo>
                  <a:cubicBezTo>
                    <a:pt x="89" y="62"/>
                    <a:pt x="87" y="61"/>
                    <a:pt x="85" y="61"/>
                  </a:cubicBezTo>
                  <a:close/>
                  <a:moveTo>
                    <a:pt x="93" y="64"/>
                  </a:moveTo>
                  <a:cubicBezTo>
                    <a:pt x="91" y="70"/>
                    <a:pt x="86" y="77"/>
                    <a:pt x="84" y="83"/>
                  </a:cubicBezTo>
                  <a:cubicBezTo>
                    <a:pt x="83" y="89"/>
                    <a:pt x="84" y="98"/>
                    <a:pt x="85" y="105"/>
                  </a:cubicBezTo>
                  <a:cubicBezTo>
                    <a:pt x="85" y="111"/>
                    <a:pt x="84" y="117"/>
                    <a:pt x="84" y="123"/>
                  </a:cubicBezTo>
                  <a:cubicBezTo>
                    <a:pt x="85" y="135"/>
                    <a:pt x="85" y="150"/>
                    <a:pt x="85" y="163"/>
                  </a:cubicBezTo>
                  <a:cubicBezTo>
                    <a:pt x="85" y="164"/>
                    <a:pt x="87" y="165"/>
                    <a:pt x="86" y="167"/>
                  </a:cubicBezTo>
                  <a:cubicBezTo>
                    <a:pt x="93" y="170"/>
                    <a:pt x="101" y="169"/>
                    <a:pt x="107" y="167"/>
                  </a:cubicBezTo>
                  <a:cubicBezTo>
                    <a:pt x="109" y="159"/>
                    <a:pt x="108" y="152"/>
                    <a:pt x="108" y="144"/>
                  </a:cubicBezTo>
                  <a:cubicBezTo>
                    <a:pt x="108" y="132"/>
                    <a:pt x="109" y="119"/>
                    <a:pt x="109" y="105"/>
                  </a:cubicBezTo>
                  <a:cubicBezTo>
                    <a:pt x="109" y="101"/>
                    <a:pt x="109" y="96"/>
                    <a:pt x="109" y="93"/>
                  </a:cubicBezTo>
                  <a:cubicBezTo>
                    <a:pt x="109" y="92"/>
                    <a:pt x="108" y="91"/>
                    <a:pt x="108" y="90"/>
                  </a:cubicBezTo>
                  <a:cubicBezTo>
                    <a:pt x="108" y="87"/>
                    <a:pt x="109" y="84"/>
                    <a:pt x="108" y="81"/>
                  </a:cubicBezTo>
                  <a:cubicBezTo>
                    <a:pt x="108" y="75"/>
                    <a:pt x="106" y="70"/>
                    <a:pt x="106" y="64"/>
                  </a:cubicBezTo>
                  <a:cubicBezTo>
                    <a:pt x="102" y="62"/>
                    <a:pt x="97" y="62"/>
                    <a:pt x="93" y="64"/>
                  </a:cubicBezTo>
                  <a:close/>
                  <a:moveTo>
                    <a:pt x="271" y="79"/>
                  </a:moveTo>
                  <a:cubicBezTo>
                    <a:pt x="271" y="82"/>
                    <a:pt x="272" y="83"/>
                    <a:pt x="273" y="84"/>
                  </a:cubicBezTo>
                  <a:cubicBezTo>
                    <a:pt x="274" y="84"/>
                    <a:pt x="274" y="83"/>
                    <a:pt x="276" y="83"/>
                  </a:cubicBezTo>
                  <a:cubicBezTo>
                    <a:pt x="285" y="87"/>
                    <a:pt x="306" y="80"/>
                    <a:pt x="296" y="69"/>
                  </a:cubicBezTo>
                  <a:cubicBezTo>
                    <a:pt x="292" y="77"/>
                    <a:pt x="281" y="78"/>
                    <a:pt x="271" y="79"/>
                  </a:cubicBezTo>
                  <a:close/>
                  <a:moveTo>
                    <a:pt x="265" y="96"/>
                  </a:moveTo>
                  <a:cubicBezTo>
                    <a:pt x="265" y="98"/>
                    <a:pt x="265" y="100"/>
                    <a:pt x="265" y="103"/>
                  </a:cubicBezTo>
                  <a:cubicBezTo>
                    <a:pt x="265" y="107"/>
                    <a:pt x="265" y="112"/>
                    <a:pt x="265" y="118"/>
                  </a:cubicBezTo>
                  <a:cubicBezTo>
                    <a:pt x="265" y="121"/>
                    <a:pt x="265" y="125"/>
                    <a:pt x="266" y="127"/>
                  </a:cubicBezTo>
                  <a:cubicBezTo>
                    <a:pt x="266" y="128"/>
                    <a:pt x="268" y="130"/>
                    <a:pt x="269" y="132"/>
                  </a:cubicBezTo>
                  <a:cubicBezTo>
                    <a:pt x="272" y="136"/>
                    <a:pt x="274" y="141"/>
                    <a:pt x="276" y="147"/>
                  </a:cubicBezTo>
                  <a:cubicBezTo>
                    <a:pt x="278" y="151"/>
                    <a:pt x="281" y="160"/>
                    <a:pt x="284" y="163"/>
                  </a:cubicBezTo>
                  <a:cubicBezTo>
                    <a:pt x="285" y="164"/>
                    <a:pt x="289" y="165"/>
                    <a:pt x="291" y="166"/>
                  </a:cubicBezTo>
                  <a:cubicBezTo>
                    <a:pt x="296" y="168"/>
                    <a:pt x="302" y="168"/>
                    <a:pt x="306" y="169"/>
                  </a:cubicBezTo>
                  <a:cubicBezTo>
                    <a:pt x="304" y="166"/>
                    <a:pt x="303" y="162"/>
                    <a:pt x="302" y="159"/>
                  </a:cubicBezTo>
                  <a:cubicBezTo>
                    <a:pt x="301" y="156"/>
                    <a:pt x="299" y="153"/>
                    <a:pt x="298" y="151"/>
                  </a:cubicBezTo>
                  <a:cubicBezTo>
                    <a:pt x="298" y="150"/>
                    <a:pt x="298" y="148"/>
                    <a:pt x="298" y="147"/>
                  </a:cubicBezTo>
                  <a:cubicBezTo>
                    <a:pt x="296" y="141"/>
                    <a:pt x="292" y="135"/>
                    <a:pt x="290" y="128"/>
                  </a:cubicBezTo>
                  <a:cubicBezTo>
                    <a:pt x="287" y="122"/>
                    <a:pt x="285" y="115"/>
                    <a:pt x="282" y="109"/>
                  </a:cubicBezTo>
                  <a:cubicBezTo>
                    <a:pt x="276" y="97"/>
                    <a:pt x="271" y="84"/>
                    <a:pt x="265" y="73"/>
                  </a:cubicBezTo>
                  <a:cubicBezTo>
                    <a:pt x="265" y="72"/>
                    <a:pt x="265" y="72"/>
                    <a:pt x="265" y="73"/>
                  </a:cubicBezTo>
                  <a:cubicBezTo>
                    <a:pt x="264" y="79"/>
                    <a:pt x="265" y="87"/>
                    <a:pt x="265" y="96"/>
                  </a:cubicBezTo>
                  <a:close/>
                  <a:moveTo>
                    <a:pt x="274" y="87"/>
                  </a:moveTo>
                  <a:cubicBezTo>
                    <a:pt x="276" y="89"/>
                    <a:pt x="276" y="92"/>
                    <a:pt x="278" y="94"/>
                  </a:cubicBezTo>
                  <a:cubicBezTo>
                    <a:pt x="278" y="93"/>
                    <a:pt x="278" y="93"/>
                    <a:pt x="278" y="93"/>
                  </a:cubicBezTo>
                  <a:cubicBezTo>
                    <a:pt x="280" y="93"/>
                    <a:pt x="283" y="93"/>
                    <a:pt x="285" y="93"/>
                  </a:cubicBezTo>
                  <a:cubicBezTo>
                    <a:pt x="291" y="93"/>
                    <a:pt x="299" y="87"/>
                    <a:pt x="301" y="83"/>
                  </a:cubicBezTo>
                  <a:cubicBezTo>
                    <a:pt x="302" y="81"/>
                    <a:pt x="302" y="79"/>
                    <a:pt x="300" y="78"/>
                  </a:cubicBezTo>
                  <a:cubicBezTo>
                    <a:pt x="295" y="87"/>
                    <a:pt x="283" y="86"/>
                    <a:pt x="274" y="87"/>
                  </a:cubicBezTo>
                  <a:close/>
                  <a:moveTo>
                    <a:pt x="278" y="96"/>
                  </a:moveTo>
                  <a:cubicBezTo>
                    <a:pt x="279" y="96"/>
                    <a:pt x="279" y="97"/>
                    <a:pt x="279" y="98"/>
                  </a:cubicBezTo>
                  <a:cubicBezTo>
                    <a:pt x="283" y="98"/>
                    <a:pt x="287" y="99"/>
                    <a:pt x="290" y="98"/>
                  </a:cubicBezTo>
                  <a:cubicBezTo>
                    <a:pt x="297" y="98"/>
                    <a:pt x="302" y="92"/>
                    <a:pt x="305" y="87"/>
                  </a:cubicBezTo>
                  <a:cubicBezTo>
                    <a:pt x="304" y="86"/>
                    <a:pt x="304" y="84"/>
                    <a:pt x="303" y="84"/>
                  </a:cubicBezTo>
                  <a:cubicBezTo>
                    <a:pt x="298" y="92"/>
                    <a:pt x="289" y="97"/>
                    <a:pt x="278" y="96"/>
                  </a:cubicBezTo>
                  <a:close/>
                  <a:moveTo>
                    <a:pt x="54" y="102"/>
                  </a:moveTo>
                  <a:cubicBezTo>
                    <a:pt x="55" y="102"/>
                    <a:pt x="56" y="103"/>
                    <a:pt x="57" y="102"/>
                  </a:cubicBezTo>
                  <a:cubicBezTo>
                    <a:pt x="57" y="100"/>
                    <a:pt x="60" y="96"/>
                    <a:pt x="61" y="92"/>
                  </a:cubicBezTo>
                  <a:cubicBezTo>
                    <a:pt x="62" y="90"/>
                    <a:pt x="65" y="84"/>
                    <a:pt x="60" y="84"/>
                  </a:cubicBezTo>
                  <a:cubicBezTo>
                    <a:pt x="59" y="91"/>
                    <a:pt x="56" y="95"/>
                    <a:pt x="54" y="102"/>
                  </a:cubicBezTo>
                  <a:close/>
                  <a:moveTo>
                    <a:pt x="72" y="88"/>
                  </a:moveTo>
                  <a:cubicBezTo>
                    <a:pt x="69" y="92"/>
                    <a:pt x="66" y="99"/>
                    <a:pt x="64" y="105"/>
                  </a:cubicBezTo>
                  <a:cubicBezTo>
                    <a:pt x="66" y="106"/>
                    <a:pt x="68" y="108"/>
                    <a:pt x="70" y="110"/>
                  </a:cubicBezTo>
                  <a:cubicBezTo>
                    <a:pt x="73" y="104"/>
                    <a:pt x="76" y="98"/>
                    <a:pt x="78" y="91"/>
                  </a:cubicBezTo>
                  <a:cubicBezTo>
                    <a:pt x="77" y="89"/>
                    <a:pt x="74" y="88"/>
                    <a:pt x="72" y="88"/>
                  </a:cubicBezTo>
                  <a:close/>
                  <a:moveTo>
                    <a:pt x="79" y="94"/>
                  </a:moveTo>
                  <a:cubicBezTo>
                    <a:pt x="79" y="95"/>
                    <a:pt x="79" y="96"/>
                    <a:pt x="79" y="97"/>
                  </a:cubicBezTo>
                  <a:cubicBezTo>
                    <a:pt x="77" y="101"/>
                    <a:pt x="74" y="105"/>
                    <a:pt x="73" y="109"/>
                  </a:cubicBezTo>
                  <a:cubicBezTo>
                    <a:pt x="72" y="113"/>
                    <a:pt x="72" y="118"/>
                    <a:pt x="71" y="123"/>
                  </a:cubicBezTo>
                  <a:cubicBezTo>
                    <a:pt x="71" y="135"/>
                    <a:pt x="72" y="143"/>
                    <a:pt x="70" y="154"/>
                  </a:cubicBezTo>
                  <a:cubicBezTo>
                    <a:pt x="74" y="157"/>
                    <a:pt x="78" y="160"/>
                    <a:pt x="82" y="163"/>
                  </a:cubicBezTo>
                  <a:cubicBezTo>
                    <a:pt x="83" y="155"/>
                    <a:pt x="83" y="148"/>
                    <a:pt x="83" y="139"/>
                  </a:cubicBezTo>
                  <a:cubicBezTo>
                    <a:pt x="83" y="131"/>
                    <a:pt x="82" y="123"/>
                    <a:pt x="82" y="117"/>
                  </a:cubicBezTo>
                  <a:cubicBezTo>
                    <a:pt x="82" y="109"/>
                    <a:pt x="83" y="97"/>
                    <a:pt x="82" y="89"/>
                  </a:cubicBezTo>
                  <a:cubicBezTo>
                    <a:pt x="81" y="91"/>
                    <a:pt x="80" y="92"/>
                    <a:pt x="79" y="94"/>
                  </a:cubicBezTo>
                  <a:close/>
                  <a:moveTo>
                    <a:pt x="280" y="100"/>
                  </a:moveTo>
                  <a:cubicBezTo>
                    <a:pt x="285" y="111"/>
                    <a:pt x="290" y="124"/>
                    <a:pt x="295" y="136"/>
                  </a:cubicBezTo>
                  <a:cubicBezTo>
                    <a:pt x="305" y="137"/>
                    <a:pt x="318" y="131"/>
                    <a:pt x="322" y="122"/>
                  </a:cubicBezTo>
                  <a:cubicBezTo>
                    <a:pt x="317" y="111"/>
                    <a:pt x="312" y="100"/>
                    <a:pt x="306" y="90"/>
                  </a:cubicBezTo>
                  <a:cubicBezTo>
                    <a:pt x="302" y="97"/>
                    <a:pt x="291" y="104"/>
                    <a:pt x="280" y="100"/>
                  </a:cubicBezTo>
                  <a:close/>
                  <a:moveTo>
                    <a:pt x="43" y="128"/>
                  </a:moveTo>
                  <a:cubicBezTo>
                    <a:pt x="44" y="129"/>
                    <a:pt x="44" y="129"/>
                    <a:pt x="45" y="129"/>
                  </a:cubicBezTo>
                  <a:cubicBezTo>
                    <a:pt x="47" y="123"/>
                    <a:pt x="50" y="117"/>
                    <a:pt x="52" y="111"/>
                  </a:cubicBezTo>
                  <a:cubicBezTo>
                    <a:pt x="51" y="112"/>
                    <a:pt x="51" y="111"/>
                    <a:pt x="50" y="111"/>
                  </a:cubicBezTo>
                  <a:cubicBezTo>
                    <a:pt x="48" y="117"/>
                    <a:pt x="45" y="122"/>
                    <a:pt x="43" y="128"/>
                  </a:cubicBezTo>
                  <a:close/>
                  <a:moveTo>
                    <a:pt x="62" y="115"/>
                  </a:moveTo>
                  <a:cubicBezTo>
                    <a:pt x="59" y="116"/>
                    <a:pt x="58" y="121"/>
                    <a:pt x="57" y="124"/>
                  </a:cubicBezTo>
                  <a:cubicBezTo>
                    <a:pt x="56" y="126"/>
                    <a:pt x="53" y="129"/>
                    <a:pt x="52" y="133"/>
                  </a:cubicBezTo>
                  <a:cubicBezTo>
                    <a:pt x="54" y="134"/>
                    <a:pt x="57" y="136"/>
                    <a:pt x="58" y="138"/>
                  </a:cubicBezTo>
                  <a:cubicBezTo>
                    <a:pt x="61" y="132"/>
                    <a:pt x="64" y="125"/>
                    <a:pt x="66" y="118"/>
                  </a:cubicBezTo>
                  <a:cubicBezTo>
                    <a:pt x="65" y="117"/>
                    <a:pt x="64" y="116"/>
                    <a:pt x="62" y="115"/>
                  </a:cubicBezTo>
                  <a:close/>
                  <a:moveTo>
                    <a:pt x="297" y="139"/>
                  </a:moveTo>
                  <a:cubicBezTo>
                    <a:pt x="297" y="140"/>
                    <a:pt x="297" y="141"/>
                    <a:pt x="298" y="142"/>
                  </a:cubicBezTo>
                  <a:cubicBezTo>
                    <a:pt x="298" y="141"/>
                    <a:pt x="298" y="141"/>
                    <a:pt x="299" y="140"/>
                  </a:cubicBezTo>
                  <a:cubicBezTo>
                    <a:pt x="302" y="141"/>
                    <a:pt x="306" y="140"/>
                    <a:pt x="308" y="140"/>
                  </a:cubicBezTo>
                  <a:cubicBezTo>
                    <a:pt x="314" y="139"/>
                    <a:pt x="320" y="135"/>
                    <a:pt x="323" y="132"/>
                  </a:cubicBezTo>
                  <a:cubicBezTo>
                    <a:pt x="324" y="130"/>
                    <a:pt x="326" y="127"/>
                    <a:pt x="323" y="125"/>
                  </a:cubicBezTo>
                  <a:cubicBezTo>
                    <a:pt x="317" y="134"/>
                    <a:pt x="308" y="138"/>
                    <a:pt x="297" y="139"/>
                  </a:cubicBezTo>
                  <a:close/>
                  <a:moveTo>
                    <a:pt x="326" y="131"/>
                  </a:moveTo>
                  <a:cubicBezTo>
                    <a:pt x="321" y="139"/>
                    <a:pt x="310" y="145"/>
                    <a:pt x="298" y="142"/>
                  </a:cubicBezTo>
                  <a:cubicBezTo>
                    <a:pt x="299" y="146"/>
                    <a:pt x="301" y="150"/>
                    <a:pt x="306" y="148"/>
                  </a:cubicBezTo>
                  <a:cubicBezTo>
                    <a:pt x="316" y="150"/>
                    <a:pt x="327" y="146"/>
                    <a:pt x="330" y="137"/>
                  </a:cubicBezTo>
                  <a:cubicBezTo>
                    <a:pt x="328" y="135"/>
                    <a:pt x="328" y="132"/>
                    <a:pt x="326" y="131"/>
                  </a:cubicBezTo>
                  <a:close/>
                  <a:moveTo>
                    <a:pt x="37" y="140"/>
                  </a:moveTo>
                  <a:cubicBezTo>
                    <a:pt x="36" y="142"/>
                    <a:pt x="35" y="145"/>
                    <a:pt x="34" y="147"/>
                  </a:cubicBezTo>
                  <a:cubicBezTo>
                    <a:pt x="38" y="148"/>
                    <a:pt x="41" y="147"/>
                    <a:pt x="45" y="149"/>
                  </a:cubicBezTo>
                  <a:cubicBezTo>
                    <a:pt x="47" y="150"/>
                    <a:pt x="49" y="153"/>
                    <a:pt x="51" y="154"/>
                  </a:cubicBezTo>
                  <a:cubicBezTo>
                    <a:pt x="52" y="151"/>
                    <a:pt x="53" y="150"/>
                    <a:pt x="54" y="147"/>
                  </a:cubicBezTo>
                  <a:cubicBezTo>
                    <a:pt x="50" y="143"/>
                    <a:pt x="44" y="140"/>
                    <a:pt x="37" y="140"/>
                  </a:cubicBezTo>
                  <a:close/>
                  <a:moveTo>
                    <a:pt x="313" y="160"/>
                  </a:moveTo>
                  <a:cubicBezTo>
                    <a:pt x="320" y="161"/>
                    <a:pt x="328" y="157"/>
                    <a:pt x="332" y="153"/>
                  </a:cubicBezTo>
                  <a:cubicBezTo>
                    <a:pt x="335" y="149"/>
                    <a:pt x="334" y="145"/>
                    <a:pt x="332" y="141"/>
                  </a:cubicBezTo>
                  <a:cubicBezTo>
                    <a:pt x="332" y="141"/>
                    <a:pt x="331" y="141"/>
                    <a:pt x="331" y="141"/>
                  </a:cubicBezTo>
                  <a:cubicBezTo>
                    <a:pt x="326" y="150"/>
                    <a:pt x="312" y="151"/>
                    <a:pt x="302" y="151"/>
                  </a:cubicBezTo>
                  <a:cubicBezTo>
                    <a:pt x="303" y="154"/>
                    <a:pt x="304" y="157"/>
                    <a:pt x="306" y="159"/>
                  </a:cubicBezTo>
                  <a:cubicBezTo>
                    <a:pt x="308" y="159"/>
                    <a:pt x="311" y="160"/>
                    <a:pt x="313" y="160"/>
                  </a:cubicBezTo>
                  <a:close/>
                  <a:moveTo>
                    <a:pt x="114" y="154"/>
                  </a:moveTo>
                  <a:cubicBezTo>
                    <a:pt x="125" y="157"/>
                    <a:pt x="139" y="158"/>
                    <a:pt x="153" y="156"/>
                  </a:cubicBezTo>
                  <a:cubicBezTo>
                    <a:pt x="153" y="152"/>
                    <a:pt x="153" y="149"/>
                    <a:pt x="153" y="145"/>
                  </a:cubicBezTo>
                  <a:cubicBezTo>
                    <a:pt x="139" y="147"/>
                    <a:pt x="124" y="147"/>
                    <a:pt x="115" y="144"/>
                  </a:cubicBezTo>
                  <a:cubicBezTo>
                    <a:pt x="114" y="147"/>
                    <a:pt x="114" y="150"/>
                    <a:pt x="114" y="154"/>
                  </a:cubicBezTo>
                  <a:close/>
                  <a:moveTo>
                    <a:pt x="32" y="153"/>
                  </a:moveTo>
                  <a:cubicBezTo>
                    <a:pt x="40" y="153"/>
                    <a:pt x="44" y="158"/>
                    <a:pt x="49" y="160"/>
                  </a:cubicBezTo>
                  <a:cubicBezTo>
                    <a:pt x="49" y="159"/>
                    <a:pt x="50" y="158"/>
                    <a:pt x="50" y="157"/>
                  </a:cubicBezTo>
                  <a:cubicBezTo>
                    <a:pt x="47" y="152"/>
                    <a:pt x="41" y="150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50"/>
                    <a:pt x="32" y="151"/>
                    <a:pt x="32" y="153"/>
                  </a:cubicBezTo>
                  <a:close/>
                  <a:moveTo>
                    <a:pt x="332" y="156"/>
                  </a:moveTo>
                  <a:cubicBezTo>
                    <a:pt x="326" y="163"/>
                    <a:pt x="317" y="163"/>
                    <a:pt x="307" y="162"/>
                  </a:cubicBezTo>
                  <a:cubicBezTo>
                    <a:pt x="309" y="166"/>
                    <a:pt x="310" y="171"/>
                    <a:pt x="314" y="172"/>
                  </a:cubicBezTo>
                  <a:cubicBezTo>
                    <a:pt x="316" y="173"/>
                    <a:pt x="321" y="173"/>
                    <a:pt x="323" y="173"/>
                  </a:cubicBezTo>
                  <a:cubicBezTo>
                    <a:pt x="331" y="172"/>
                    <a:pt x="337" y="168"/>
                    <a:pt x="339" y="162"/>
                  </a:cubicBezTo>
                  <a:cubicBezTo>
                    <a:pt x="341" y="158"/>
                    <a:pt x="338" y="154"/>
                    <a:pt x="336" y="150"/>
                  </a:cubicBezTo>
                  <a:cubicBezTo>
                    <a:pt x="335" y="152"/>
                    <a:pt x="333" y="155"/>
                    <a:pt x="332" y="156"/>
                  </a:cubicBezTo>
                  <a:close/>
                  <a:moveTo>
                    <a:pt x="30" y="160"/>
                  </a:moveTo>
                  <a:cubicBezTo>
                    <a:pt x="33" y="164"/>
                    <a:pt x="45" y="169"/>
                    <a:pt x="48" y="162"/>
                  </a:cubicBezTo>
                  <a:cubicBezTo>
                    <a:pt x="42" y="159"/>
                    <a:pt x="38" y="155"/>
                    <a:pt x="31" y="154"/>
                  </a:cubicBezTo>
                  <a:cubicBezTo>
                    <a:pt x="30" y="156"/>
                    <a:pt x="30" y="158"/>
                    <a:pt x="30" y="160"/>
                  </a:cubicBezTo>
                  <a:close/>
                  <a:moveTo>
                    <a:pt x="115" y="166"/>
                  </a:moveTo>
                  <a:cubicBezTo>
                    <a:pt x="119" y="167"/>
                    <a:pt x="125" y="169"/>
                    <a:pt x="132" y="169"/>
                  </a:cubicBezTo>
                  <a:cubicBezTo>
                    <a:pt x="138" y="170"/>
                    <a:pt x="149" y="171"/>
                    <a:pt x="152" y="167"/>
                  </a:cubicBezTo>
                  <a:cubicBezTo>
                    <a:pt x="153" y="165"/>
                    <a:pt x="152" y="160"/>
                    <a:pt x="152" y="159"/>
                  </a:cubicBezTo>
                  <a:cubicBezTo>
                    <a:pt x="139" y="159"/>
                    <a:pt x="125" y="160"/>
                    <a:pt x="114" y="156"/>
                  </a:cubicBezTo>
                  <a:cubicBezTo>
                    <a:pt x="114" y="160"/>
                    <a:pt x="113" y="164"/>
                    <a:pt x="115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107"/>
            <p:cNvSpPr>
              <a:spLocks noEditPoints="1"/>
            </p:cNvSpPr>
            <p:nvPr/>
          </p:nvSpPr>
          <p:spPr bwMode="auto">
            <a:xfrm>
              <a:off x="7893051" y="3754438"/>
              <a:ext cx="96838" cy="369888"/>
            </a:xfrm>
            <a:custGeom>
              <a:avLst/>
              <a:gdLst>
                <a:gd name="T0" fmla="*/ 28 w 31"/>
                <a:gd name="T1" fmla="*/ 114 h 117"/>
                <a:gd name="T2" fmla="*/ 4 w 31"/>
                <a:gd name="T3" fmla="*/ 114 h 117"/>
                <a:gd name="T4" fmla="*/ 2 w 31"/>
                <a:gd name="T5" fmla="*/ 91 h 117"/>
                <a:gd name="T6" fmla="*/ 3 w 31"/>
                <a:gd name="T7" fmla="*/ 67 h 117"/>
                <a:gd name="T8" fmla="*/ 2 w 31"/>
                <a:gd name="T9" fmla="*/ 61 h 117"/>
                <a:gd name="T10" fmla="*/ 2 w 31"/>
                <a:gd name="T11" fmla="*/ 34 h 117"/>
                <a:gd name="T12" fmla="*/ 1 w 31"/>
                <a:gd name="T13" fmla="*/ 18 h 117"/>
                <a:gd name="T14" fmla="*/ 2 w 31"/>
                <a:gd name="T15" fmla="*/ 5 h 117"/>
                <a:gd name="T16" fmla="*/ 7 w 31"/>
                <a:gd name="T17" fmla="*/ 1 h 117"/>
                <a:gd name="T18" fmla="*/ 12 w 31"/>
                <a:gd name="T19" fmla="*/ 1 h 117"/>
                <a:gd name="T20" fmla="*/ 29 w 31"/>
                <a:gd name="T21" fmla="*/ 7 h 117"/>
                <a:gd name="T22" fmla="*/ 29 w 31"/>
                <a:gd name="T23" fmla="*/ 24 h 117"/>
                <a:gd name="T24" fmla="*/ 29 w 31"/>
                <a:gd name="T25" fmla="*/ 82 h 117"/>
                <a:gd name="T26" fmla="*/ 28 w 31"/>
                <a:gd name="T27" fmla="*/ 114 h 117"/>
                <a:gd name="T28" fmla="*/ 9 w 31"/>
                <a:gd name="T29" fmla="*/ 112 h 117"/>
                <a:gd name="T30" fmla="*/ 19 w 31"/>
                <a:gd name="T31" fmla="*/ 112 h 117"/>
                <a:gd name="T32" fmla="*/ 26 w 31"/>
                <a:gd name="T33" fmla="*/ 108 h 117"/>
                <a:gd name="T34" fmla="*/ 26 w 31"/>
                <a:gd name="T35" fmla="*/ 97 h 117"/>
                <a:gd name="T36" fmla="*/ 26 w 31"/>
                <a:gd name="T37" fmla="*/ 76 h 117"/>
                <a:gd name="T38" fmla="*/ 27 w 31"/>
                <a:gd name="T39" fmla="*/ 24 h 117"/>
                <a:gd name="T40" fmla="*/ 27 w 31"/>
                <a:gd name="T41" fmla="*/ 10 h 117"/>
                <a:gd name="T42" fmla="*/ 21 w 31"/>
                <a:gd name="T43" fmla="*/ 5 h 117"/>
                <a:gd name="T44" fmla="*/ 7 w 31"/>
                <a:gd name="T45" fmla="*/ 5 h 117"/>
                <a:gd name="T46" fmla="*/ 4 w 31"/>
                <a:gd name="T47" fmla="*/ 13 h 117"/>
                <a:gd name="T48" fmla="*/ 4 w 31"/>
                <a:gd name="T49" fmla="*/ 15 h 117"/>
                <a:gd name="T50" fmla="*/ 5 w 31"/>
                <a:gd name="T51" fmla="*/ 54 h 117"/>
                <a:gd name="T52" fmla="*/ 4 w 31"/>
                <a:gd name="T53" fmla="*/ 106 h 117"/>
                <a:gd name="T54" fmla="*/ 4 w 31"/>
                <a:gd name="T55" fmla="*/ 109 h 117"/>
                <a:gd name="T56" fmla="*/ 8 w 31"/>
                <a:gd name="T57" fmla="*/ 113 h 117"/>
                <a:gd name="T58" fmla="*/ 9 w 31"/>
                <a:gd name="T59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117">
                  <a:moveTo>
                    <a:pt x="28" y="114"/>
                  </a:moveTo>
                  <a:cubicBezTo>
                    <a:pt x="22" y="117"/>
                    <a:pt x="12" y="117"/>
                    <a:pt x="4" y="114"/>
                  </a:cubicBezTo>
                  <a:cubicBezTo>
                    <a:pt x="0" y="108"/>
                    <a:pt x="2" y="100"/>
                    <a:pt x="2" y="91"/>
                  </a:cubicBezTo>
                  <a:cubicBezTo>
                    <a:pt x="2" y="83"/>
                    <a:pt x="3" y="75"/>
                    <a:pt x="3" y="67"/>
                  </a:cubicBezTo>
                  <a:cubicBezTo>
                    <a:pt x="3" y="65"/>
                    <a:pt x="2" y="63"/>
                    <a:pt x="2" y="61"/>
                  </a:cubicBezTo>
                  <a:cubicBezTo>
                    <a:pt x="3" y="51"/>
                    <a:pt x="2" y="42"/>
                    <a:pt x="2" y="34"/>
                  </a:cubicBezTo>
                  <a:cubicBezTo>
                    <a:pt x="1" y="28"/>
                    <a:pt x="1" y="23"/>
                    <a:pt x="1" y="18"/>
                  </a:cubicBezTo>
                  <a:cubicBezTo>
                    <a:pt x="2" y="14"/>
                    <a:pt x="0" y="9"/>
                    <a:pt x="2" y="5"/>
                  </a:cubicBezTo>
                  <a:cubicBezTo>
                    <a:pt x="3" y="3"/>
                    <a:pt x="6" y="1"/>
                    <a:pt x="7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9" y="1"/>
                    <a:pt x="26" y="0"/>
                    <a:pt x="29" y="7"/>
                  </a:cubicBezTo>
                  <a:cubicBezTo>
                    <a:pt x="31" y="13"/>
                    <a:pt x="29" y="19"/>
                    <a:pt x="29" y="24"/>
                  </a:cubicBezTo>
                  <a:cubicBezTo>
                    <a:pt x="28" y="41"/>
                    <a:pt x="29" y="64"/>
                    <a:pt x="29" y="82"/>
                  </a:cubicBezTo>
                  <a:cubicBezTo>
                    <a:pt x="29" y="94"/>
                    <a:pt x="30" y="104"/>
                    <a:pt x="28" y="114"/>
                  </a:cubicBezTo>
                  <a:close/>
                  <a:moveTo>
                    <a:pt x="9" y="112"/>
                  </a:moveTo>
                  <a:cubicBezTo>
                    <a:pt x="10" y="113"/>
                    <a:pt x="16" y="114"/>
                    <a:pt x="19" y="112"/>
                  </a:cubicBezTo>
                  <a:cubicBezTo>
                    <a:pt x="23" y="114"/>
                    <a:pt x="26" y="112"/>
                    <a:pt x="26" y="108"/>
                  </a:cubicBezTo>
                  <a:cubicBezTo>
                    <a:pt x="27" y="105"/>
                    <a:pt x="26" y="101"/>
                    <a:pt x="26" y="97"/>
                  </a:cubicBezTo>
                  <a:cubicBezTo>
                    <a:pt x="27" y="90"/>
                    <a:pt x="26" y="83"/>
                    <a:pt x="26" y="76"/>
                  </a:cubicBezTo>
                  <a:cubicBezTo>
                    <a:pt x="27" y="56"/>
                    <a:pt x="26" y="43"/>
                    <a:pt x="27" y="24"/>
                  </a:cubicBezTo>
                  <a:cubicBezTo>
                    <a:pt x="27" y="19"/>
                    <a:pt x="28" y="13"/>
                    <a:pt x="27" y="10"/>
                  </a:cubicBezTo>
                  <a:cubicBezTo>
                    <a:pt x="26" y="8"/>
                    <a:pt x="24" y="6"/>
                    <a:pt x="21" y="5"/>
                  </a:cubicBezTo>
                  <a:cubicBezTo>
                    <a:pt x="17" y="2"/>
                    <a:pt x="10" y="5"/>
                    <a:pt x="7" y="5"/>
                  </a:cubicBezTo>
                  <a:cubicBezTo>
                    <a:pt x="4" y="6"/>
                    <a:pt x="4" y="10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27"/>
                    <a:pt x="4" y="41"/>
                    <a:pt x="5" y="54"/>
                  </a:cubicBezTo>
                  <a:cubicBezTo>
                    <a:pt x="6" y="71"/>
                    <a:pt x="4" y="91"/>
                    <a:pt x="4" y="106"/>
                  </a:cubicBezTo>
                  <a:cubicBezTo>
                    <a:pt x="4" y="107"/>
                    <a:pt x="5" y="108"/>
                    <a:pt x="4" y="109"/>
                  </a:cubicBezTo>
                  <a:cubicBezTo>
                    <a:pt x="6" y="110"/>
                    <a:pt x="7" y="112"/>
                    <a:pt x="8" y="113"/>
                  </a:cubicBezTo>
                  <a:cubicBezTo>
                    <a:pt x="8" y="112"/>
                    <a:pt x="8" y="111"/>
                    <a:pt x="9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等腰三角形 15"/>
          <p:cNvSpPr/>
          <p:nvPr/>
        </p:nvSpPr>
        <p:spPr>
          <a:xfrm>
            <a:off x="1067903" y="1806883"/>
            <a:ext cx="2674144" cy="2674144"/>
          </a:xfrm>
          <a:prstGeom prst="triangle">
            <a:avLst/>
          </a:prstGeom>
          <a:solidFill>
            <a:srgbClr val="EFEFEF"/>
          </a:solidFill>
          <a:ln w="19050">
            <a:solidFill>
              <a:schemeClr val="accent1"/>
            </a:solidFill>
          </a:ln>
          <a:effec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</p:sp>
      <p:sp>
        <p:nvSpPr>
          <p:cNvPr id="21" name="任意多边形 20"/>
          <p:cNvSpPr/>
          <p:nvPr/>
        </p:nvSpPr>
        <p:spPr>
          <a:xfrm>
            <a:off x="2583886" y="2247180"/>
            <a:ext cx="5342772" cy="633020"/>
          </a:xfrm>
          <a:custGeom>
            <a:avLst/>
            <a:gdLst>
              <a:gd name="connsiteX0" fmla="*/ 0 w 7123696"/>
              <a:gd name="connsiteY0" fmla="*/ 140674 h 844026"/>
              <a:gd name="connsiteX1" fmla="*/ 140674 w 7123696"/>
              <a:gd name="connsiteY1" fmla="*/ 0 h 844026"/>
              <a:gd name="connsiteX2" fmla="*/ 6983022 w 7123696"/>
              <a:gd name="connsiteY2" fmla="*/ 0 h 844026"/>
              <a:gd name="connsiteX3" fmla="*/ 7123696 w 7123696"/>
              <a:gd name="connsiteY3" fmla="*/ 140674 h 844026"/>
              <a:gd name="connsiteX4" fmla="*/ 7123696 w 7123696"/>
              <a:gd name="connsiteY4" fmla="*/ 703352 h 844026"/>
              <a:gd name="connsiteX5" fmla="*/ 6983022 w 7123696"/>
              <a:gd name="connsiteY5" fmla="*/ 844026 h 844026"/>
              <a:gd name="connsiteX6" fmla="*/ 140674 w 7123696"/>
              <a:gd name="connsiteY6" fmla="*/ 844026 h 844026"/>
              <a:gd name="connsiteX7" fmla="*/ 0 w 7123696"/>
              <a:gd name="connsiteY7" fmla="*/ 703352 h 844026"/>
              <a:gd name="connsiteX8" fmla="*/ 0 w 7123696"/>
              <a:gd name="connsiteY8" fmla="*/ 140674 h 844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23696" h="844026">
                <a:moveTo>
                  <a:pt x="0" y="140674"/>
                </a:moveTo>
                <a:cubicBezTo>
                  <a:pt x="0" y="62982"/>
                  <a:pt x="62982" y="0"/>
                  <a:pt x="140674" y="0"/>
                </a:cubicBezTo>
                <a:lnTo>
                  <a:pt x="6983022" y="0"/>
                </a:lnTo>
                <a:cubicBezTo>
                  <a:pt x="7060714" y="0"/>
                  <a:pt x="7123696" y="62982"/>
                  <a:pt x="7123696" y="140674"/>
                </a:cubicBezTo>
                <a:lnTo>
                  <a:pt x="7123696" y="703352"/>
                </a:lnTo>
                <a:cubicBezTo>
                  <a:pt x="7123696" y="781044"/>
                  <a:pt x="7060714" y="844026"/>
                  <a:pt x="6983022" y="844026"/>
                </a:cubicBezTo>
                <a:lnTo>
                  <a:pt x="140674" y="844026"/>
                </a:lnTo>
                <a:cubicBezTo>
                  <a:pt x="62982" y="844026"/>
                  <a:pt x="0" y="781044"/>
                  <a:pt x="0" y="703352"/>
                </a:cubicBezTo>
                <a:lnTo>
                  <a:pt x="0" y="140674"/>
                </a:lnTo>
                <a:close/>
              </a:path>
            </a:pathLst>
          </a:custGeom>
          <a:solidFill>
            <a:srgbClr val="EFEFEF"/>
          </a:solidFill>
          <a:ln>
            <a:solidFill>
              <a:schemeClr val="accent1">
                <a:alpha val="70000"/>
              </a:schemeClr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462902" tIns="65192" rIns="65192" bIns="65192" numCol="1" spcCol="1270" anchor="ctr" anchorCtr="0">
            <a:noAutofit/>
          </a:bodyPr>
          <a:lstStyle/>
          <a:p>
            <a:pPr defTabSz="400050">
              <a:lnSpc>
                <a:spcPct val="150000"/>
              </a:lnSpc>
              <a:spcBef>
                <a:spcPct val="0"/>
              </a:spcBef>
            </a:pPr>
            <a:r>
              <a:rPr lang="zh-CN" altLang="en-US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</a:t>
            </a:r>
            <a:r>
              <a:rPr lang="zh-CN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的内容打在这里，或者通过复制您的文本后，在此框中选择粘贴，并选择只保留文字。您的内容打在这里，或者通过复制您的文本后，在此框中选择粘贴，并选择只保留文字。您的内容打</a:t>
            </a:r>
            <a:r>
              <a:rPr lang="zh-CN" altLang="en-US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在</a:t>
            </a:r>
            <a:endParaRPr lang="zh-CN" altLang="en-US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2" name="任意多边形 21"/>
          <p:cNvSpPr/>
          <p:nvPr/>
        </p:nvSpPr>
        <p:spPr>
          <a:xfrm>
            <a:off x="2583886" y="2965548"/>
            <a:ext cx="5342772" cy="633020"/>
          </a:xfrm>
          <a:custGeom>
            <a:avLst/>
            <a:gdLst>
              <a:gd name="connsiteX0" fmla="*/ 0 w 7123696"/>
              <a:gd name="connsiteY0" fmla="*/ 140674 h 844026"/>
              <a:gd name="connsiteX1" fmla="*/ 140674 w 7123696"/>
              <a:gd name="connsiteY1" fmla="*/ 0 h 844026"/>
              <a:gd name="connsiteX2" fmla="*/ 6983022 w 7123696"/>
              <a:gd name="connsiteY2" fmla="*/ 0 h 844026"/>
              <a:gd name="connsiteX3" fmla="*/ 7123696 w 7123696"/>
              <a:gd name="connsiteY3" fmla="*/ 140674 h 844026"/>
              <a:gd name="connsiteX4" fmla="*/ 7123696 w 7123696"/>
              <a:gd name="connsiteY4" fmla="*/ 703352 h 844026"/>
              <a:gd name="connsiteX5" fmla="*/ 6983022 w 7123696"/>
              <a:gd name="connsiteY5" fmla="*/ 844026 h 844026"/>
              <a:gd name="connsiteX6" fmla="*/ 140674 w 7123696"/>
              <a:gd name="connsiteY6" fmla="*/ 844026 h 844026"/>
              <a:gd name="connsiteX7" fmla="*/ 0 w 7123696"/>
              <a:gd name="connsiteY7" fmla="*/ 703352 h 844026"/>
              <a:gd name="connsiteX8" fmla="*/ 0 w 7123696"/>
              <a:gd name="connsiteY8" fmla="*/ 140674 h 844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23696" h="844026">
                <a:moveTo>
                  <a:pt x="0" y="140674"/>
                </a:moveTo>
                <a:cubicBezTo>
                  <a:pt x="0" y="62982"/>
                  <a:pt x="62982" y="0"/>
                  <a:pt x="140674" y="0"/>
                </a:cubicBezTo>
                <a:lnTo>
                  <a:pt x="6983022" y="0"/>
                </a:lnTo>
                <a:cubicBezTo>
                  <a:pt x="7060714" y="0"/>
                  <a:pt x="7123696" y="62982"/>
                  <a:pt x="7123696" y="140674"/>
                </a:cubicBezTo>
                <a:lnTo>
                  <a:pt x="7123696" y="703352"/>
                </a:lnTo>
                <a:cubicBezTo>
                  <a:pt x="7123696" y="781044"/>
                  <a:pt x="7060714" y="844026"/>
                  <a:pt x="6983022" y="844026"/>
                </a:cubicBezTo>
                <a:lnTo>
                  <a:pt x="140674" y="844026"/>
                </a:lnTo>
                <a:cubicBezTo>
                  <a:pt x="62982" y="844026"/>
                  <a:pt x="0" y="781044"/>
                  <a:pt x="0" y="703352"/>
                </a:cubicBezTo>
                <a:lnTo>
                  <a:pt x="0" y="140674"/>
                </a:lnTo>
                <a:close/>
              </a:path>
            </a:pathLst>
          </a:custGeom>
          <a:solidFill>
            <a:srgbClr val="EFEFEF"/>
          </a:solidFill>
          <a:ln>
            <a:solidFill>
              <a:schemeClr val="accent1">
                <a:alpha val="70000"/>
              </a:schemeClr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462902" tIns="65192" rIns="65192" bIns="65192" numCol="1" spcCol="1270" anchor="ctr" anchorCtr="0">
            <a:noAutofit/>
          </a:bodyPr>
          <a:lstStyle/>
          <a:p>
            <a:pPr defTabSz="400050">
              <a:lnSpc>
                <a:spcPct val="150000"/>
              </a:lnSpc>
              <a:spcBef>
                <a:spcPct val="0"/>
              </a:spcBef>
            </a:pPr>
            <a:r>
              <a:rPr lang="zh-CN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</a:t>
            </a:r>
            <a:r>
              <a:rPr lang="zh-CN" altLang="en-US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在</a:t>
            </a:r>
            <a:endParaRPr lang="zh-CN" altLang="en-US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3" name="任意多边形 22"/>
          <p:cNvSpPr/>
          <p:nvPr/>
        </p:nvSpPr>
        <p:spPr>
          <a:xfrm>
            <a:off x="2583886" y="3671475"/>
            <a:ext cx="5342772" cy="633020"/>
          </a:xfrm>
          <a:custGeom>
            <a:avLst/>
            <a:gdLst>
              <a:gd name="connsiteX0" fmla="*/ 0 w 7123696"/>
              <a:gd name="connsiteY0" fmla="*/ 140674 h 844026"/>
              <a:gd name="connsiteX1" fmla="*/ 140674 w 7123696"/>
              <a:gd name="connsiteY1" fmla="*/ 0 h 844026"/>
              <a:gd name="connsiteX2" fmla="*/ 6983022 w 7123696"/>
              <a:gd name="connsiteY2" fmla="*/ 0 h 844026"/>
              <a:gd name="connsiteX3" fmla="*/ 7123696 w 7123696"/>
              <a:gd name="connsiteY3" fmla="*/ 140674 h 844026"/>
              <a:gd name="connsiteX4" fmla="*/ 7123696 w 7123696"/>
              <a:gd name="connsiteY4" fmla="*/ 703352 h 844026"/>
              <a:gd name="connsiteX5" fmla="*/ 6983022 w 7123696"/>
              <a:gd name="connsiteY5" fmla="*/ 844026 h 844026"/>
              <a:gd name="connsiteX6" fmla="*/ 140674 w 7123696"/>
              <a:gd name="connsiteY6" fmla="*/ 844026 h 844026"/>
              <a:gd name="connsiteX7" fmla="*/ 0 w 7123696"/>
              <a:gd name="connsiteY7" fmla="*/ 703352 h 844026"/>
              <a:gd name="connsiteX8" fmla="*/ 0 w 7123696"/>
              <a:gd name="connsiteY8" fmla="*/ 140674 h 844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23696" h="844026">
                <a:moveTo>
                  <a:pt x="0" y="140674"/>
                </a:moveTo>
                <a:cubicBezTo>
                  <a:pt x="0" y="62982"/>
                  <a:pt x="62982" y="0"/>
                  <a:pt x="140674" y="0"/>
                </a:cubicBezTo>
                <a:lnTo>
                  <a:pt x="6983022" y="0"/>
                </a:lnTo>
                <a:cubicBezTo>
                  <a:pt x="7060714" y="0"/>
                  <a:pt x="7123696" y="62982"/>
                  <a:pt x="7123696" y="140674"/>
                </a:cubicBezTo>
                <a:lnTo>
                  <a:pt x="7123696" y="703352"/>
                </a:lnTo>
                <a:cubicBezTo>
                  <a:pt x="7123696" y="781044"/>
                  <a:pt x="7060714" y="844026"/>
                  <a:pt x="6983022" y="844026"/>
                </a:cubicBezTo>
                <a:lnTo>
                  <a:pt x="140674" y="844026"/>
                </a:lnTo>
                <a:cubicBezTo>
                  <a:pt x="62982" y="844026"/>
                  <a:pt x="0" y="781044"/>
                  <a:pt x="0" y="703352"/>
                </a:cubicBezTo>
                <a:lnTo>
                  <a:pt x="0" y="140674"/>
                </a:lnTo>
                <a:close/>
              </a:path>
            </a:pathLst>
          </a:custGeom>
          <a:solidFill>
            <a:srgbClr val="EFEFEF"/>
          </a:solidFill>
          <a:ln>
            <a:solidFill>
              <a:schemeClr val="accent1">
                <a:alpha val="70000"/>
              </a:schemeClr>
            </a:solidFill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462902" tIns="65192" rIns="65192" bIns="65192" numCol="1" spcCol="1270" anchor="ctr" anchorCtr="0">
            <a:noAutofit/>
          </a:bodyPr>
          <a:lstStyle/>
          <a:p>
            <a:pPr defTabSz="400050">
              <a:lnSpc>
                <a:spcPct val="150000"/>
              </a:lnSpc>
              <a:spcBef>
                <a:spcPct val="0"/>
              </a:spcBef>
            </a:pPr>
            <a:r>
              <a:rPr lang="zh-CN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</a:t>
            </a:r>
            <a:endParaRPr lang="zh-CN" altLang="en-US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4" name="TextBox 29"/>
          <p:cNvSpPr txBox="1"/>
          <p:nvPr/>
        </p:nvSpPr>
        <p:spPr>
          <a:xfrm>
            <a:off x="544166" y="1198074"/>
            <a:ext cx="8267667" cy="49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</a:t>
            </a:r>
            <a:endParaRPr lang="zh-CN" altLang="en-US" sz="105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1883430" y="2880200"/>
            <a:ext cx="461665" cy="1188098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ctr"/>
            <a:r>
              <a:rPr lang="zh-CN" altLang="en-US" sz="18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添加标题</a:t>
            </a:r>
            <a:endParaRPr lang="zh-CN" altLang="en-US" sz="18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实践难点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" name="Freeform 145"/>
          <p:cNvSpPr>
            <a:spLocks noEditPoints="1"/>
          </p:cNvSpPr>
          <p:nvPr/>
        </p:nvSpPr>
        <p:spPr bwMode="auto">
          <a:xfrm>
            <a:off x="359620" y="183849"/>
            <a:ext cx="725162" cy="619377"/>
          </a:xfrm>
          <a:custGeom>
            <a:avLst/>
            <a:gdLst>
              <a:gd name="T0" fmla="*/ 101 w 238"/>
              <a:gd name="T1" fmla="*/ 32 h 203"/>
              <a:gd name="T2" fmla="*/ 188 w 238"/>
              <a:gd name="T3" fmla="*/ 87 h 203"/>
              <a:gd name="T4" fmla="*/ 234 w 238"/>
              <a:gd name="T5" fmla="*/ 141 h 203"/>
              <a:gd name="T6" fmla="*/ 140 w 238"/>
              <a:gd name="T7" fmla="*/ 201 h 203"/>
              <a:gd name="T8" fmla="*/ 32 w 238"/>
              <a:gd name="T9" fmla="*/ 188 h 203"/>
              <a:gd name="T10" fmla="*/ 6 w 238"/>
              <a:gd name="T11" fmla="*/ 171 h 203"/>
              <a:gd name="T12" fmla="*/ 21 w 238"/>
              <a:gd name="T13" fmla="*/ 138 h 203"/>
              <a:gd name="T14" fmla="*/ 13 w 238"/>
              <a:gd name="T15" fmla="*/ 118 h 203"/>
              <a:gd name="T16" fmla="*/ 47 w 238"/>
              <a:gd name="T17" fmla="*/ 85 h 203"/>
              <a:gd name="T18" fmla="*/ 79 w 238"/>
              <a:gd name="T19" fmla="*/ 36 h 203"/>
              <a:gd name="T20" fmla="*/ 82 w 238"/>
              <a:gd name="T21" fmla="*/ 20 h 203"/>
              <a:gd name="T22" fmla="*/ 91 w 238"/>
              <a:gd name="T23" fmla="*/ 12 h 203"/>
              <a:gd name="T24" fmla="*/ 129 w 238"/>
              <a:gd name="T25" fmla="*/ 6 h 203"/>
              <a:gd name="T26" fmla="*/ 107 w 238"/>
              <a:gd name="T27" fmla="*/ 4 h 203"/>
              <a:gd name="T28" fmla="*/ 84 w 238"/>
              <a:gd name="T29" fmla="*/ 33 h 203"/>
              <a:gd name="T30" fmla="*/ 97 w 238"/>
              <a:gd name="T31" fmla="*/ 19 h 203"/>
              <a:gd name="T32" fmla="*/ 108 w 238"/>
              <a:gd name="T33" fmla="*/ 16 h 203"/>
              <a:gd name="T34" fmla="*/ 91 w 238"/>
              <a:gd name="T35" fmla="*/ 28 h 203"/>
              <a:gd name="T36" fmla="*/ 99 w 238"/>
              <a:gd name="T37" fmla="*/ 30 h 203"/>
              <a:gd name="T38" fmla="*/ 81 w 238"/>
              <a:gd name="T39" fmla="*/ 6 h 203"/>
              <a:gd name="T40" fmla="*/ 82 w 238"/>
              <a:gd name="T41" fmla="*/ 32 h 203"/>
              <a:gd name="T42" fmla="*/ 109 w 238"/>
              <a:gd name="T43" fmla="*/ 101 h 203"/>
              <a:gd name="T44" fmla="*/ 93 w 238"/>
              <a:gd name="T45" fmla="*/ 36 h 203"/>
              <a:gd name="T46" fmla="*/ 80 w 238"/>
              <a:gd name="T47" fmla="*/ 41 h 203"/>
              <a:gd name="T48" fmla="*/ 55 w 238"/>
              <a:gd name="T49" fmla="*/ 95 h 203"/>
              <a:gd name="T50" fmla="*/ 95 w 238"/>
              <a:gd name="T51" fmla="*/ 96 h 203"/>
              <a:gd name="T52" fmla="*/ 25 w 238"/>
              <a:gd name="T53" fmla="*/ 107 h 203"/>
              <a:gd name="T54" fmla="*/ 137 w 238"/>
              <a:gd name="T55" fmla="*/ 124 h 203"/>
              <a:gd name="T56" fmla="*/ 201 w 238"/>
              <a:gd name="T57" fmla="*/ 90 h 203"/>
              <a:gd name="T58" fmla="*/ 132 w 238"/>
              <a:gd name="T59" fmla="*/ 85 h 203"/>
              <a:gd name="T60" fmla="*/ 90 w 238"/>
              <a:gd name="T61" fmla="*/ 110 h 203"/>
              <a:gd name="T62" fmla="*/ 190 w 238"/>
              <a:gd name="T63" fmla="*/ 126 h 203"/>
              <a:gd name="T64" fmla="*/ 200 w 238"/>
              <a:gd name="T65" fmla="*/ 97 h 203"/>
              <a:gd name="T66" fmla="*/ 87 w 238"/>
              <a:gd name="T67" fmla="*/ 106 h 203"/>
              <a:gd name="T68" fmla="*/ 80 w 238"/>
              <a:gd name="T69" fmla="*/ 107 h 203"/>
              <a:gd name="T70" fmla="*/ 146 w 238"/>
              <a:gd name="T71" fmla="*/ 154 h 203"/>
              <a:gd name="T72" fmla="*/ 85 w 238"/>
              <a:gd name="T73" fmla="*/ 147 h 203"/>
              <a:gd name="T74" fmla="*/ 93 w 238"/>
              <a:gd name="T75" fmla="*/ 158 h 203"/>
              <a:gd name="T76" fmla="*/ 170 w 238"/>
              <a:gd name="T77" fmla="*/ 150 h 203"/>
              <a:gd name="T78" fmla="*/ 229 w 238"/>
              <a:gd name="T79" fmla="*/ 143 h 203"/>
              <a:gd name="T80" fmla="*/ 15 w 238"/>
              <a:gd name="T81" fmla="*/ 120 h 203"/>
              <a:gd name="T82" fmla="*/ 48 w 238"/>
              <a:gd name="T83" fmla="*/ 131 h 203"/>
              <a:gd name="T84" fmla="*/ 95 w 238"/>
              <a:gd name="T85" fmla="*/ 142 h 203"/>
              <a:gd name="T86" fmla="*/ 123 w 238"/>
              <a:gd name="T87" fmla="*/ 137 h 203"/>
              <a:gd name="T88" fmla="*/ 135 w 238"/>
              <a:gd name="T89" fmla="*/ 130 h 203"/>
              <a:gd name="T90" fmla="*/ 229 w 238"/>
              <a:gd name="T91" fmla="*/ 133 h 203"/>
              <a:gd name="T92" fmla="*/ 216 w 238"/>
              <a:gd name="T93" fmla="*/ 122 h 203"/>
              <a:gd name="T94" fmla="*/ 143 w 238"/>
              <a:gd name="T95" fmla="*/ 151 h 203"/>
              <a:gd name="T96" fmla="*/ 135 w 238"/>
              <a:gd name="T97" fmla="*/ 149 h 203"/>
              <a:gd name="T98" fmla="*/ 69 w 238"/>
              <a:gd name="T99" fmla="*/ 142 h 203"/>
              <a:gd name="T100" fmla="*/ 135 w 238"/>
              <a:gd name="T101" fmla="*/ 149 h 203"/>
              <a:gd name="T102" fmla="*/ 37 w 238"/>
              <a:gd name="T103" fmla="*/ 154 h 203"/>
              <a:gd name="T104" fmla="*/ 13 w 238"/>
              <a:gd name="T105" fmla="*/ 157 h 203"/>
              <a:gd name="T106" fmla="*/ 10 w 238"/>
              <a:gd name="T107" fmla="*/ 175 h 203"/>
              <a:gd name="T108" fmla="*/ 98 w 238"/>
              <a:gd name="T109" fmla="*/ 182 h 203"/>
              <a:gd name="T110" fmla="*/ 115 w 238"/>
              <a:gd name="T111" fmla="*/ 171 h 203"/>
              <a:gd name="T112" fmla="*/ 74 w 238"/>
              <a:gd name="T113" fmla="*/ 163 h 203"/>
              <a:gd name="T114" fmla="*/ 165 w 238"/>
              <a:gd name="T115" fmla="*/ 155 h 203"/>
              <a:gd name="T116" fmla="*/ 160 w 238"/>
              <a:gd name="T117" fmla="*/ 158 h 203"/>
              <a:gd name="T118" fmla="*/ 148 w 238"/>
              <a:gd name="T119" fmla="*/ 165 h 203"/>
              <a:gd name="T120" fmla="*/ 144 w 238"/>
              <a:gd name="T121" fmla="*/ 197 h 203"/>
              <a:gd name="T122" fmla="*/ 53 w 238"/>
              <a:gd name="T123" fmla="*/ 186 h 203"/>
              <a:gd name="T124" fmla="*/ 143 w 238"/>
              <a:gd name="T125" fmla="*/ 20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203">
                <a:moveTo>
                  <a:pt x="137" y="9"/>
                </a:moveTo>
                <a:cubicBezTo>
                  <a:pt x="138" y="10"/>
                  <a:pt x="137" y="11"/>
                  <a:pt x="136" y="12"/>
                </a:cubicBezTo>
                <a:cubicBezTo>
                  <a:pt x="134" y="14"/>
                  <a:pt x="132" y="16"/>
                  <a:pt x="131" y="18"/>
                </a:cubicBezTo>
                <a:cubicBezTo>
                  <a:pt x="128" y="20"/>
                  <a:pt x="123" y="21"/>
                  <a:pt x="119" y="22"/>
                </a:cubicBezTo>
                <a:cubicBezTo>
                  <a:pt x="117" y="29"/>
                  <a:pt x="111" y="32"/>
                  <a:pt x="104" y="28"/>
                </a:cubicBezTo>
                <a:cubicBezTo>
                  <a:pt x="103" y="29"/>
                  <a:pt x="102" y="31"/>
                  <a:pt x="101" y="32"/>
                </a:cubicBezTo>
                <a:cubicBezTo>
                  <a:pt x="97" y="34"/>
                  <a:pt x="92" y="32"/>
                  <a:pt x="89" y="35"/>
                </a:cubicBezTo>
                <a:cubicBezTo>
                  <a:pt x="101" y="32"/>
                  <a:pt x="114" y="36"/>
                  <a:pt x="121" y="43"/>
                </a:cubicBezTo>
                <a:cubicBezTo>
                  <a:pt x="128" y="54"/>
                  <a:pt x="126" y="73"/>
                  <a:pt x="121" y="86"/>
                </a:cubicBezTo>
                <a:cubicBezTo>
                  <a:pt x="130" y="81"/>
                  <a:pt x="143" y="84"/>
                  <a:pt x="155" y="85"/>
                </a:cubicBezTo>
                <a:cubicBezTo>
                  <a:pt x="162" y="86"/>
                  <a:pt x="168" y="86"/>
                  <a:pt x="175" y="86"/>
                </a:cubicBezTo>
                <a:cubicBezTo>
                  <a:pt x="180" y="86"/>
                  <a:pt x="184" y="87"/>
                  <a:pt x="188" y="87"/>
                </a:cubicBezTo>
                <a:cubicBezTo>
                  <a:pt x="194" y="87"/>
                  <a:pt x="204" y="89"/>
                  <a:pt x="210" y="87"/>
                </a:cubicBezTo>
                <a:cubicBezTo>
                  <a:pt x="212" y="87"/>
                  <a:pt x="213" y="88"/>
                  <a:pt x="214" y="88"/>
                </a:cubicBezTo>
                <a:cubicBezTo>
                  <a:pt x="216" y="89"/>
                  <a:pt x="218" y="90"/>
                  <a:pt x="220" y="91"/>
                </a:cubicBezTo>
                <a:cubicBezTo>
                  <a:pt x="222" y="95"/>
                  <a:pt x="223" y="102"/>
                  <a:pt x="220" y="106"/>
                </a:cubicBezTo>
                <a:cubicBezTo>
                  <a:pt x="223" y="107"/>
                  <a:pt x="228" y="107"/>
                  <a:pt x="229" y="107"/>
                </a:cubicBezTo>
                <a:cubicBezTo>
                  <a:pt x="237" y="113"/>
                  <a:pt x="238" y="130"/>
                  <a:pt x="234" y="141"/>
                </a:cubicBezTo>
                <a:cubicBezTo>
                  <a:pt x="215" y="157"/>
                  <a:pt x="194" y="172"/>
                  <a:pt x="173" y="186"/>
                </a:cubicBezTo>
                <a:cubicBezTo>
                  <a:pt x="172" y="187"/>
                  <a:pt x="172" y="187"/>
                  <a:pt x="172" y="188"/>
                </a:cubicBezTo>
                <a:cubicBezTo>
                  <a:pt x="171" y="188"/>
                  <a:pt x="171" y="188"/>
                  <a:pt x="170" y="188"/>
                </a:cubicBezTo>
                <a:cubicBezTo>
                  <a:pt x="165" y="192"/>
                  <a:pt x="159" y="195"/>
                  <a:pt x="153" y="199"/>
                </a:cubicBezTo>
                <a:cubicBezTo>
                  <a:pt x="152" y="200"/>
                  <a:pt x="149" y="202"/>
                  <a:pt x="148" y="203"/>
                </a:cubicBezTo>
                <a:cubicBezTo>
                  <a:pt x="145" y="203"/>
                  <a:pt x="143" y="202"/>
                  <a:pt x="140" y="201"/>
                </a:cubicBezTo>
                <a:cubicBezTo>
                  <a:pt x="138" y="201"/>
                  <a:pt x="135" y="202"/>
                  <a:pt x="133" y="201"/>
                </a:cubicBezTo>
                <a:cubicBezTo>
                  <a:pt x="130" y="201"/>
                  <a:pt x="128" y="201"/>
                  <a:pt x="126" y="200"/>
                </a:cubicBezTo>
                <a:cubicBezTo>
                  <a:pt x="117" y="199"/>
                  <a:pt x="105" y="198"/>
                  <a:pt x="96" y="198"/>
                </a:cubicBezTo>
                <a:cubicBezTo>
                  <a:pt x="87" y="197"/>
                  <a:pt x="80" y="197"/>
                  <a:pt x="73" y="196"/>
                </a:cubicBezTo>
                <a:cubicBezTo>
                  <a:pt x="66" y="195"/>
                  <a:pt x="58" y="192"/>
                  <a:pt x="50" y="191"/>
                </a:cubicBezTo>
                <a:cubicBezTo>
                  <a:pt x="44" y="190"/>
                  <a:pt x="39" y="189"/>
                  <a:pt x="32" y="188"/>
                </a:cubicBezTo>
                <a:cubicBezTo>
                  <a:pt x="27" y="187"/>
                  <a:pt x="20" y="185"/>
                  <a:pt x="13" y="184"/>
                </a:cubicBezTo>
                <a:cubicBezTo>
                  <a:pt x="12" y="183"/>
                  <a:pt x="10" y="183"/>
                  <a:pt x="9" y="183"/>
                </a:cubicBezTo>
                <a:cubicBezTo>
                  <a:pt x="7" y="183"/>
                  <a:pt x="6" y="182"/>
                  <a:pt x="5" y="182"/>
                </a:cubicBezTo>
                <a:cubicBezTo>
                  <a:pt x="3" y="182"/>
                  <a:pt x="2" y="183"/>
                  <a:pt x="0" y="182"/>
                </a:cubicBezTo>
                <a:cubicBezTo>
                  <a:pt x="0" y="178"/>
                  <a:pt x="4" y="175"/>
                  <a:pt x="8" y="175"/>
                </a:cubicBezTo>
                <a:cubicBezTo>
                  <a:pt x="8" y="173"/>
                  <a:pt x="6" y="173"/>
                  <a:pt x="6" y="171"/>
                </a:cubicBezTo>
                <a:cubicBezTo>
                  <a:pt x="6" y="169"/>
                  <a:pt x="8" y="168"/>
                  <a:pt x="9" y="166"/>
                </a:cubicBezTo>
                <a:cubicBezTo>
                  <a:pt x="7" y="161"/>
                  <a:pt x="11" y="157"/>
                  <a:pt x="8" y="153"/>
                </a:cubicBezTo>
                <a:cubicBezTo>
                  <a:pt x="8" y="152"/>
                  <a:pt x="9" y="152"/>
                  <a:pt x="9" y="151"/>
                </a:cubicBezTo>
                <a:cubicBezTo>
                  <a:pt x="6" y="151"/>
                  <a:pt x="3" y="151"/>
                  <a:pt x="1" y="149"/>
                </a:cubicBezTo>
                <a:cubicBezTo>
                  <a:pt x="1" y="148"/>
                  <a:pt x="1" y="147"/>
                  <a:pt x="2" y="146"/>
                </a:cubicBezTo>
                <a:cubicBezTo>
                  <a:pt x="8" y="143"/>
                  <a:pt x="16" y="141"/>
                  <a:pt x="21" y="138"/>
                </a:cubicBezTo>
                <a:cubicBezTo>
                  <a:pt x="19" y="137"/>
                  <a:pt x="15" y="137"/>
                  <a:pt x="12" y="137"/>
                </a:cubicBezTo>
                <a:cubicBezTo>
                  <a:pt x="11" y="136"/>
                  <a:pt x="10" y="136"/>
                  <a:pt x="9" y="136"/>
                </a:cubicBezTo>
                <a:cubicBezTo>
                  <a:pt x="7" y="135"/>
                  <a:pt x="5" y="136"/>
                  <a:pt x="5" y="133"/>
                </a:cubicBezTo>
                <a:cubicBezTo>
                  <a:pt x="6" y="132"/>
                  <a:pt x="8" y="130"/>
                  <a:pt x="10" y="130"/>
                </a:cubicBezTo>
                <a:cubicBezTo>
                  <a:pt x="10" y="126"/>
                  <a:pt x="14" y="124"/>
                  <a:pt x="12" y="121"/>
                </a:cubicBezTo>
                <a:cubicBezTo>
                  <a:pt x="12" y="119"/>
                  <a:pt x="13" y="119"/>
                  <a:pt x="13" y="118"/>
                </a:cubicBezTo>
                <a:cubicBezTo>
                  <a:pt x="13" y="117"/>
                  <a:pt x="11" y="115"/>
                  <a:pt x="12" y="114"/>
                </a:cubicBezTo>
                <a:cubicBezTo>
                  <a:pt x="11" y="114"/>
                  <a:pt x="10" y="113"/>
                  <a:pt x="9" y="112"/>
                </a:cubicBezTo>
                <a:cubicBezTo>
                  <a:pt x="9" y="111"/>
                  <a:pt x="10" y="109"/>
                  <a:pt x="11" y="108"/>
                </a:cubicBezTo>
                <a:cubicBezTo>
                  <a:pt x="13" y="107"/>
                  <a:pt x="19" y="107"/>
                  <a:pt x="22" y="106"/>
                </a:cubicBezTo>
                <a:cubicBezTo>
                  <a:pt x="34" y="104"/>
                  <a:pt x="45" y="103"/>
                  <a:pt x="55" y="98"/>
                </a:cubicBezTo>
                <a:cubicBezTo>
                  <a:pt x="52" y="95"/>
                  <a:pt x="49" y="90"/>
                  <a:pt x="47" y="85"/>
                </a:cubicBezTo>
                <a:cubicBezTo>
                  <a:pt x="44" y="81"/>
                  <a:pt x="42" y="75"/>
                  <a:pt x="41" y="69"/>
                </a:cubicBezTo>
                <a:cubicBezTo>
                  <a:pt x="40" y="64"/>
                  <a:pt x="42" y="58"/>
                  <a:pt x="43" y="52"/>
                </a:cubicBezTo>
                <a:cubicBezTo>
                  <a:pt x="45" y="44"/>
                  <a:pt x="50" y="36"/>
                  <a:pt x="59" y="34"/>
                </a:cubicBezTo>
                <a:cubicBezTo>
                  <a:pt x="60" y="34"/>
                  <a:pt x="61" y="35"/>
                  <a:pt x="62" y="34"/>
                </a:cubicBezTo>
                <a:cubicBezTo>
                  <a:pt x="63" y="34"/>
                  <a:pt x="65" y="34"/>
                  <a:pt x="66" y="34"/>
                </a:cubicBezTo>
                <a:cubicBezTo>
                  <a:pt x="70" y="33"/>
                  <a:pt x="75" y="35"/>
                  <a:pt x="79" y="36"/>
                </a:cubicBezTo>
                <a:cubicBezTo>
                  <a:pt x="78" y="32"/>
                  <a:pt x="78" y="28"/>
                  <a:pt x="78" y="23"/>
                </a:cubicBezTo>
                <a:cubicBezTo>
                  <a:pt x="78" y="20"/>
                  <a:pt x="77" y="18"/>
                  <a:pt x="77" y="15"/>
                </a:cubicBezTo>
                <a:cubicBezTo>
                  <a:pt x="77" y="13"/>
                  <a:pt x="78" y="11"/>
                  <a:pt x="78" y="9"/>
                </a:cubicBezTo>
                <a:cubicBezTo>
                  <a:pt x="78" y="7"/>
                  <a:pt x="77" y="6"/>
                  <a:pt x="78" y="5"/>
                </a:cubicBezTo>
                <a:cubicBezTo>
                  <a:pt x="80" y="4"/>
                  <a:pt x="83" y="4"/>
                  <a:pt x="85" y="5"/>
                </a:cubicBezTo>
                <a:cubicBezTo>
                  <a:pt x="85" y="10"/>
                  <a:pt x="82" y="14"/>
                  <a:pt x="82" y="20"/>
                </a:cubicBezTo>
                <a:cubicBezTo>
                  <a:pt x="82" y="23"/>
                  <a:pt x="82" y="26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27"/>
                  <a:pt x="83" y="23"/>
                  <a:pt x="84" y="21"/>
                </a:cubicBezTo>
                <a:cubicBezTo>
                  <a:pt x="85" y="20"/>
                  <a:pt x="86" y="19"/>
                  <a:pt x="87" y="19"/>
                </a:cubicBezTo>
                <a:cubicBezTo>
                  <a:pt x="88" y="18"/>
                  <a:pt x="88" y="18"/>
                  <a:pt x="89" y="17"/>
                </a:cubicBezTo>
                <a:cubicBezTo>
                  <a:pt x="90" y="16"/>
                  <a:pt x="90" y="14"/>
                  <a:pt x="91" y="12"/>
                </a:cubicBezTo>
                <a:cubicBezTo>
                  <a:pt x="92" y="11"/>
                  <a:pt x="94" y="9"/>
                  <a:pt x="95" y="9"/>
                </a:cubicBezTo>
                <a:cubicBezTo>
                  <a:pt x="97" y="8"/>
                  <a:pt x="99" y="9"/>
                  <a:pt x="101" y="8"/>
                </a:cubicBezTo>
                <a:cubicBezTo>
                  <a:pt x="104" y="6"/>
                  <a:pt x="104" y="4"/>
                  <a:pt x="106" y="2"/>
                </a:cubicBezTo>
                <a:cubicBezTo>
                  <a:pt x="109" y="1"/>
                  <a:pt x="114" y="0"/>
                  <a:pt x="116" y="2"/>
                </a:cubicBezTo>
                <a:cubicBezTo>
                  <a:pt x="118" y="3"/>
                  <a:pt x="119" y="6"/>
                  <a:pt x="121" y="6"/>
                </a:cubicBezTo>
                <a:cubicBezTo>
                  <a:pt x="123" y="6"/>
                  <a:pt x="126" y="6"/>
                  <a:pt x="129" y="6"/>
                </a:cubicBezTo>
                <a:cubicBezTo>
                  <a:pt x="131" y="6"/>
                  <a:pt x="133" y="7"/>
                  <a:pt x="135" y="8"/>
                </a:cubicBezTo>
                <a:cubicBezTo>
                  <a:pt x="136" y="8"/>
                  <a:pt x="137" y="8"/>
                  <a:pt x="137" y="9"/>
                </a:cubicBezTo>
                <a:close/>
                <a:moveTo>
                  <a:pt x="125" y="7"/>
                </a:moveTo>
                <a:cubicBezTo>
                  <a:pt x="124" y="7"/>
                  <a:pt x="122" y="8"/>
                  <a:pt x="121" y="8"/>
                </a:cubicBezTo>
                <a:cubicBezTo>
                  <a:pt x="119" y="8"/>
                  <a:pt x="119" y="6"/>
                  <a:pt x="117" y="6"/>
                </a:cubicBezTo>
                <a:cubicBezTo>
                  <a:pt x="115" y="3"/>
                  <a:pt x="112" y="3"/>
                  <a:pt x="107" y="4"/>
                </a:cubicBezTo>
                <a:cubicBezTo>
                  <a:pt x="104" y="6"/>
                  <a:pt x="102" y="11"/>
                  <a:pt x="97" y="10"/>
                </a:cubicBezTo>
                <a:cubicBezTo>
                  <a:pt x="96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2"/>
                  <a:pt x="94" y="12"/>
                  <a:pt x="93" y="12"/>
                </a:cubicBezTo>
                <a:cubicBezTo>
                  <a:pt x="92" y="16"/>
                  <a:pt x="90" y="19"/>
                  <a:pt x="87" y="21"/>
                </a:cubicBezTo>
                <a:cubicBezTo>
                  <a:pt x="84" y="24"/>
                  <a:pt x="84" y="30"/>
                  <a:pt x="84" y="33"/>
                </a:cubicBezTo>
                <a:cubicBezTo>
                  <a:pt x="85" y="31"/>
                  <a:pt x="88" y="29"/>
                  <a:pt x="89" y="26"/>
                </a:cubicBezTo>
                <a:cubicBezTo>
                  <a:pt x="90" y="24"/>
                  <a:pt x="90" y="21"/>
                  <a:pt x="92" y="20"/>
                </a:cubicBezTo>
                <a:cubicBezTo>
                  <a:pt x="91" y="22"/>
                  <a:pt x="90" y="23"/>
                  <a:pt x="91" y="24"/>
                </a:cubicBezTo>
                <a:cubicBezTo>
                  <a:pt x="92" y="22"/>
                  <a:pt x="94" y="21"/>
                  <a:pt x="95" y="20"/>
                </a:cubicBezTo>
                <a:cubicBezTo>
                  <a:pt x="95" y="18"/>
                  <a:pt x="97" y="14"/>
                  <a:pt x="98" y="14"/>
                </a:cubicBezTo>
                <a:cubicBezTo>
                  <a:pt x="98" y="16"/>
                  <a:pt x="97" y="17"/>
                  <a:pt x="97" y="19"/>
                </a:cubicBezTo>
                <a:cubicBezTo>
                  <a:pt x="99" y="18"/>
                  <a:pt x="102" y="15"/>
                  <a:pt x="105" y="15"/>
                </a:cubicBezTo>
                <a:cubicBezTo>
                  <a:pt x="107" y="13"/>
                  <a:pt x="111" y="12"/>
                  <a:pt x="113" y="11"/>
                </a:cubicBezTo>
                <a:cubicBezTo>
                  <a:pt x="112" y="12"/>
                  <a:pt x="111" y="13"/>
                  <a:pt x="110" y="14"/>
                </a:cubicBezTo>
                <a:cubicBezTo>
                  <a:pt x="113" y="13"/>
                  <a:pt x="117" y="14"/>
                  <a:pt x="121" y="13"/>
                </a:cubicBezTo>
                <a:cubicBezTo>
                  <a:pt x="125" y="12"/>
                  <a:pt x="128" y="10"/>
                  <a:pt x="131" y="10"/>
                </a:cubicBezTo>
                <a:cubicBezTo>
                  <a:pt x="126" y="16"/>
                  <a:pt x="115" y="14"/>
                  <a:pt x="108" y="16"/>
                </a:cubicBezTo>
                <a:cubicBezTo>
                  <a:pt x="110" y="18"/>
                  <a:pt x="114" y="19"/>
                  <a:pt x="115" y="21"/>
                </a:cubicBezTo>
                <a:cubicBezTo>
                  <a:pt x="112" y="20"/>
                  <a:pt x="109" y="18"/>
                  <a:pt x="105" y="17"/>
                </a:cubicBezTo>
                <a:cubicBezTo>
                  <a:pt x="103" y="17"/>
                  <a:pt x="101" y="19"/>
                  <a:pt x="98" y="20"/>
                </a:cubicBezTo>
                <a:cubicBezTo>
                  <a:pt x="101" y="21"/>
                  <a:pt x="104" y="22"/>
                  <a:pt x="106" y="23"/>
                </a:cubicBezTo>
                <a:cubicBezTo>
                  <a:pt x="103" y="24"/>
                  <a:pt x="99" y="21"/>
                  <a:pt x="96" y="22"/>
                </a:cubicBezTo>
                <a:cubicBezTo>
                  <a:pt x="94" y="23"/>
                  <a:pt x="92" y="25"/>
                  <a:pt x="91" y="28"/>
                </a:cubicBezTo>
                <a:cubicBezTo>
                  <a:pt x="93" y="27"/>
                  <a:pt x="97" y="26"/>
                  <a:pt x="99" y="28"/>
                </a:cubicBezTo>
                <a:cubicBezTo>
                  <a:pt x="95" y="27"/>
                  <a:pt x="92" y="29"/>
                  <a:pt x="89" y="30"/>
                </a:cubicBezTo>
                <a:cubicBezTo>
                  <a:pt x="87" y="32"/>
                  <a:pt x="85" y="35"/>
                  <a:pt x="85" y="38"/>
                </a:cubicBezTo>
                <a:cubicBezTo>
                  <a:pt x="85" y="37"/>
                  <a:pt x="86" y="36"/>
                  <a:pt x="86" y="35"/>
                </a:cubicBezTo>
                <a:cubicBezTo>
                  <a:pt x="88" y="34"/>
                  <a:pt x="89" y="32"/>
                  <a:pt x="92" y="31"/>
                </a:cubicBezTo>
                <a:cubicBezTo>
                  <a:pt x="94" y="31"/>
                  <a:pt x="97" y="31"/>
                  <a:pt x="99" y="30"/>
                </a:cubicBezTo>
                <a:cubicBezTo>
                  <a:pt x="101" y="29"/>
                  <a:pt x="102" y="26"/>
                  <a:pt x="105" y="26"/>
                </a:cubicBezTo>
                <a:cubicBezTo>
                  <a:pt x="110" y="30"/>
                  <a:pt x="116" y="27"/>
                  <a:pt x="117" y="21"/>
                </a:cubicBezTo>
                <a:cubicBezTo>
                  <a:pt x="119" y="19"/>
                  <a:pt x="123" y="20"/>
                  <a:pt x="125" y="19"/>
                </a:cubicBezTo>
                <a:cubicBezTo>
                  <a:pt x="130" y="17"/>
                  <a:pt x="132" y="13"/>
                  <a:pt x="134" y="10"/>
                </a:cubicBezTo>
                <a:cubicBezTo>
                  <a:pt x="131" y="9"/>
                  <a:pt x="129" y="7"/>
                  <a:pt x="125" y="7"/>
                </a:cubicBezTo>
                <a:close/>
                <a:moveTo>
                  <a:pt x="81" y="6"/>
                </a:moveTo>
                <a:cubicBezTo>
                  <a:pt x="78" y="12"/>
                  <a:pt x="79" y="22"/>
                  <a:pt x="80" y="29"/>
                </a:cubicBezTo>
                <a:cubicBezTo>
                  <a:pt x="81" y="23"/>
                  <a:pt x="80" y="16"/>
                  <a:pt x="82" y="11"/>
                </a:cubicBezTo>
                <a:cubicBezTo>
                  <a:pt x="82" y="9"/>
                  <a:pt x="84" y="8"/>
                  <a:pt x="82" y="6"/>
                </a:cubicBezTo>
                <a:cubicBezTo>
                  <a:pt x="82" y="5"/>
                  <a:pt x="82" y="6"/>
                  <a:pt x="81" y="6"/>
                </a:cubicBezTo>
                <a:close/>
                <a:moveTo>
                  <a:pt x="82" y="34"/>
                </a:moveTo>
                <a:cubicBezTo>
                  <a:pt x="82" y="36"/>
                  <a:pt x="83" y="33"/>
                  <a:pt x="82" y="32"/>
                </a:cubicBezTo>
                <a:cubicBezTo>
                  <a:pt x="82" y="33"/>
                  <a:pt x="82" y="33"/>
                  <a:pt x="82" y="34"/>
                </a:cubicBezTo>
                <a:close/>
                <a:moveTo>
                  <a:pt x="95" y="96"/>
                </a:moveTo>
                <a:cubicBezTo>
                  <a:pt x="97" y="97"/>
                  <a:pt x="91" y="104"/>
                  <a:pt x="89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0" y="104"/>
                  <a:pt x="92" y="105"/>
                  <a:pt x="93" y="106"/>
                </a:cubicBezTo>
                <a:cubicBezTo>
                  <a:pt x="100" y="106"/>
                  <a:pt x="105" y="104"/>
                  <a:pt x="109" y="101"/>
                </a:cubicBezTo>
                <a:cubicBezTo>
                  <a:pt x="111" y="99"/>
                  <a:pt x="112" y="98"/>
                  <a:pt x="113" y="97"/>
                </a:cubicBezTo>
                <a:cubicBezTo>
                  <a:pt x="115" y="95"/>
                  <a:pt x="117" y="90"/>
                  <a:pt x="117" y="87"/>
                </a:cubicBezTo>
                <a:cubicBezTo>
                  <a:pt x="118" y="87"/>
                  <a:pt x="118" y="86"/>
                  <a:pt x="119" y="86"/>
                </a:cubicBezTo>
                <a:cubicBezTo>
                  <a:pt x="121" y="78"/>
                  <a:pt x="124" y="69"/>
                  <a:pt x="123" y="60"/>
                </a:cubicBezTo>
                <a:cubicBezTo>
                  <a:pt x="123" y="53"/>
                  <a:pt x="121" y="45"/>
                  <a:pt x="116" y="42"/>
                </a:cubicBezTo>
                <a:cubicBezTo>
                  <a:pt x="110" y="38"/>
                  <a:pt x="101" y="34"/>
                  <a:pt x="93" y="36"/>
                </a:cubicBezTo>
                <a:cubicBezTo>
                  <a:pt x="89" y="37"/>
                  <a:pt x="85" y="39"/>
                  <a:pt x="83" y="42"/>
                </a:cubicBezTo>
                <a:cubicBezTo>
                  <a:pt x="81" y="42"/>
                  <a:pt x="80" y="43"/>
                  <a:pt x="78" y="44"/>
                </a:cubicBezTo>
                <a:cubicBezTo>
                  <a:pt x="76" y="43"/>
                  <a:pt x="75" y="43"/>
                  <a:pt x="73" y="44"/>
                </a:cubicBezTo>
                <a:cubicBezTo>
                  <a:pt x="72" y="42"/>
                  <a:pt x="70" y="43"/>
                  <a:pt x="70" y="40"/>
                </a:cubicBezTo>
                <a:cubicBezTo>
                  <a:pt x="71" y="40"/>
                  <a:pt x="71" y="40"/>
                  <a:pt x="72" y="39"/>
                </a:cubicBezTo>
                <a:cubicBezTo>
                  <a:pt x="73" y="42"/>
                  <a:pt x="78" y="42"/>
                  <a:pt x="80" y="41"/>
                </a:cubicBezTo>
                <a:cubicBezTo>
                  <a:pt x="81" y="40"/>
                  <a:pt x="80" y="39"/>
                  <a:pt x="79" y="37"/>
                </a:cubicBezTo>
                <a:cubicBezTo>
                  <a:pt x="78" y="38"/>
                  <a:pt x="76" y="37"/>
                  <a:pt x="74" y="37"/>
                </a:cubicBezTo>
                <a:cubicBezTo>
                  <a:pt x="67" y="35"/>
                  <a:pt x="57" y="36"/>
                  <a:pt x="52" y="40"/>
                </a:cubicBezTo>
                <a:cubicBezTo>
                  <a:pt x="51" y="41"/>
                  <a:pt x="50" y="42"/>
                  <a:pt x="49" y="42"/>
                </a:cubicBezTo>
                <a:cubicBezTo>
                  <a:pt x="43" y="49"/>
                  <a:pt x="42" y="65"/>
                  <a:pt x="44" y="74"/>
                </a:cubicBezTo>
                <a:cubicBezTo>
                  <a:pt x="46" y="81"/>
                  <a:pt x="49" y="90"/>
                  <a:pt x="55" y="95"/>
                </a:cubicBezTo>
                <a:cubicBezTo>
                  <a:pt x="60" y="100"/>
                  <a:pt x="64" y="104"/>
                  <a:pt x="71" y="106"/>
                </a:cubicBezTo>
                <a:cubicBezTo>
                  <a:pt x="74" y="106"/>
                  <a:pt x="77" y="105"/>
                  <a:pt x="80" y="105"/>
                </a:cubicBezTo>
                <a:cubicBezTo>
                  <a:pt x="76" y="102"/>
                  <a:pt x="73" y="99"/>
                  <a:pt x="71" y="94"/>
                </a:cubicBezTo>
                <a:cubicBezTo>
                  <a:pt x="75" y="97"/>
                  <a:pt x="77" y="102"/>
                  <a:pt x="82" y="103"/>
                </a:cubicBezTo>
                <a:cubicBezTo>
                  <a:pt x="85" y="103"/>
                  <a:pt x="87" y="103"/>
                  <a:pt x="90" y="101"/>
                </a:cubicBezTo>
                <a:cubicBezTo>
                  <a:pt x="92" y="100"/>
                  <a:pt x="94" y="95"/>
                  <a:pt x="95" y="96"/>
                </a:cubicBezTo>
                <a:close/>
                <a:moveTo>
                  <a:pt x="63" y="105"/>
                </a:moveTo>
                <a:cubicBezTo>
                  <a:pt x="62" y="103"/>
                  <a:pt x="60" y="102"/>
                  <a:pt x="58" y="100"/>
                </a:cubicBezTo>
                <a:cubicBezTo>
                  <a:pt x="58" y="100"/>
                  <a:pt x="58" y="100"/>
                  <a:pt x="57" y="100"/>
                </a:cubicBezTo>
                <a:cubicBezTo>
                  <a:pt x="57" y="100"/>
                  <a:pt x="57" y="101"/>
                  <a:pt x="56" y="100"/>
                </a:cubicBezTo>
                <a:cubicBezTo>
                  <a:pt x="49" y="103"/>
                  <a:pt x="43" y="104"/>
                  <a:pt x="35" y="106"/>
                </a:cubicBezTo>
                <a:cubicBezTo>
                  <a:pt x="32" y="106"/>
                  <a:pt x="28" y="107"/>
                  <a:pt x="25" y="107"/>
                </a:cubicBezTo>
                <a:cubicBezTo>
                  <a:pt x="21" y="108"/>
                  <a:pt x="14" y="109"/>
                  <a:pt x="11" y="112"/>
                </a:cubicBezTo>
                <a:cubicBezTo>
                  <a:pt x="22" y="115"/>
                  <a:pt x="39" y="117"/>
                  <a:pt x="50" y="116"/>
                </a:cubicBezTo>
                <a:cubicBezTo>
                  <a:pt x="53" y="117"/>
                  <a:pt x="57" y="117"/>
                  <a:pt x="62" y="117"/>
                </a:cubicBezTo>
                <a:cubicBezTo>
                  <a:pt x="69" y="118"/>
                  <a:pt x="78" y="119"/>
                  <a:pt x="86" y="120"/>
                </a:cubicBezTo>
                <a:cubicBezTo>
                  <a:pt x="100" y="121"/>
                  <a:pt x="115" y="123"/>
                  <a:pt x="129" y="124"/>
                </a:cubicBezTo>
                <a:cubicBezTo>
                  <a:pt x="132" y="124"/>
                  <a:pt x="135" y="124"/>
                  <a:pt x="137" y="124"/>
                </a:cubicBezTo>
                <a:cubicBezTo>
                  <a:pt x="139" y="124"/>
                  <a:pt x="140" y="124"/>
                  <a:pt x="140" y="123"/>
                </a:cubicBezTo>
                <a:cubicBezTo>
                  <a:pt x="141" y="123"/>
                  <a:pt x="141" y="123"/>
                  <a:pt x="142" y="123"/>
                </a:cubicBezTo>
                <a:cubicBezTo>
                  <a:pt x="154" y="117"/>
                  <a:pt x="168" y="113"/>
                  <a:pt x="179" y="106"/>
                </a:cubicBezTo>
                <a:cubicBezTo>
                  <a:pt x="180" y="106"/>
                  <a:pt x="180" y="105"/>
                  <a:pt x="181" y="106"/>
                </a:cubicBezTo>
                <a:cubicBezTo>
                  <a:pt x="190" y="100"/>
                  <a:pt x="199" y="95"/>
                  <a:pt x="208" y="90"/>
                </a:cubicBezTo>
                <a:cubicBezTo>
                  <a:pt x="206" y="91"/>
                  <a:pt x="204" y="89"/>
                  <a:pt x="201" y="90"/>
                </a:cubicBezTo>
                <a:cubicBezTo>
                  <a:pt x="197" y="89"/>
                  <a:pt x="193" y="90"/>
                  <a:pt x="189" y="90"/>
                </a:cubicBezTo>
                <a:cubicBezTo>
                  <a:pt x="187" y="90"/>
                  <a:pt x="186" y="89"/>
                  <a:pt x="184" y="89"/>
                </a:cubicBezTo>
                <a:cubicBezTo>
                  <a:pt x="182" y="88"/>
                  <a:pt x="180" y="89"/>
                  <a:pt x="178" y="88"/>
                </a:cubicBezTo>
                <a:cubicBezTo>
                  <a:pt x="174" y="88"/>
                  <a:pt x="172" y="88"/>
                  <a:pt x="169" y="88"/>
                </a:cubicBezTo>
                <a:cubicBezTo>
                  <a:pt x="167" y="88"/>
                  <a:pt x="165" y="88"/>
                  <a:pt x="163" y="88"/>
                </a:cubicBezTo>
                <a:cubicBezTo>
                  <a:pt x="154" y="87"/>
                  <a:pt x="141" y="84"/>
                  <a:pt x="132" y="85"/>
                </a:cubicBezTo>
                <a:cubicBezTo>
                  <a:pt x="132" y="85"/>
                  <a:pt x="130" y="85"/>
                  <a:pt x="130" y="85"/>
                </a:cubicBezTo>
                <a:cubicBezTo>
                  <a:pt x="126" y="85"/>
                  <a:pt x="124" y="87"/>
                  <a:pt x="120" y="88"/>
                </a:cubicBezTo>
                <a:cubicBezTo>
                  <a:pt x="117" y="95"/>
                  <a:pt x="114" y="102"/>
                  <a:pt x="108" y="105"/>
                </a:cubicBezTo>
                <a:cubicBezTo>
                  <a:pt x="103" y="108"/>
                  <a:pt x="96" y="109"/>
                  <a:pt x="90" y="106"/>
                </a:cubicBezTo>
                <a:cubicBezTo>
                  <a:pt x="90" y="108"/>
                  <a:pt x="91" y="108"/>
                  <a:pt x="91" y="109"/>
                </a:cubicBezTo>
                <a:cubicBezTo>
                  <a:pt x="91" y="109"/>
                  <a:pt x="91" y="110"/>
                  <a:pt x="90" y="110"/>
                </a:cubicBezTo>
                <a:cubicBezTo>
                  <a:pt x="88" y="111"/>
                  <a:pt x="87" y="109"/>
                  <a:pt x="85" y="110"/>
                </a:cubicBezTo>
                <a:cubicBezTo>
                  <a:pt x="83" y="110"/>
                  <a:pt x="82" y="113"/>
                  <a:pt x="79" y="112"/>
                </a:cubicBezTo>
                <a:cubicBezTo>
                  <a:pt x="79" y="110"/>
                  <a:pt x="78" y="109"/>
                  <a:pt x="78" y="108"/>
                </a:cubicBezTo>
                <a:cubicBezTo>
                  <a:pt x="72" y="109"/>
                  <a:pt x="68" y="106"/>
                  <a:pt x="63" y="105"/>
                </a:cubicBezTo>
                <a:close/>
                <a:moveTo>
                  <a:pt x="183" y="131"/>
                </a:moveTo>
                <a:cubicBezTo>
                  <a:pt x="185" y="129"/>
                  <a:pt x="187" y="127"/>
                  <a:pt x="190" y="126"/>
                </a:cubicBezTo>
                <a:cubicBezTo>
                  <a:pt x="195" y="123"/>
                  <a:pt x="200" y="120"/>
                  <a:pt x="204" y="117"/>
                </a:cubicBezTo>
                <a:cubicBezTo>
                  <a:pt x="208" y="114"/>
                  <a:pt x="214" y="111"/>
                  <a:pt x="217" y="108"/>
                </a:cubicBezTo>
                <a:cubicBezTo>
                  <a:pt x="221" y="103"/>
                  <a:pt x="221" y="92"/>
                  <a:pt x="213" y="91"/>
                </a:cubicBezTo>
                <a:cubicBezTo>
                  <a:pt x="213" y="90"/>
                  <a:pt x="212" y="91"/>
                  <a:pt x="212" y="92"/>
                </a:cubicBezTo>
                <a:cubicBezTo>
                  <a:pt x="209" y="92"/>
                  <a:pt x="207" y="93"/>
                  <a:pt x="205" y="95"/>
                </a:cubicBezTo>
                <a:cubicBezTo>
                  <a:pt x="203" y="96"/>
                  <a:pt x="201" y="96"/>
                  <a:pt x="200" y="97"/>
                </a:cubicBezTo>
                <a:cubicBezTo>
                  <a:pt x="182" y="108"/>
                  <a:pt x="163" y="116"/>
                  <a:pt x="143" y="124"/>
                </a:cubicBezTo>
                <a:cubicBezTo>
                  <a:pt x="148" y="130"/>
                  <a:pt x="151" y="143"/>
                  <a:pt x="148" y="151"/>
                </a:cubicBezTo>
                <a:cubicBezTo>
                  <a:pt x="158" y="145"/>
                  <a:pt x="171" y="137"/>
                  <a:pt x="183" y="131"/>
                </a:cubicBezTo>
                <a:close/>
                <a:moveTo>
                  <a:pt x="85" y="107"/>
                </a:moveTo>
                <a:cubicBezTo>
                  <a:pt x="86" y="107"/>
                  <a:pt x="87" y="108"/>
                  <a:pt x="88" y="107"/>
                </a:cubicBezTo>
                <a:cubicBezTo>
                  <a:pt x="87" y="107"/>
                  <a:pt x="87" y="107"/>
                  <a:pt x="87" y="106"/>
                </a:cubicBezTo>
                <a:cubicBezTo>
                  <a:pt x="86" y="106"/>
                  <a:pt x="86" y="106"/>
                  <a:pt x="85" y="107"/>
                </a:cubicBezTo>
                <a:close/>
                <a:moveTo>
                  <a:pt x="80" y="107"/>
                </a:moveTo>
                <a:cubicBezTo>
                  <a:pt x="80" y="107"/>
                  <a:pt x="80" y="108"/>
                  <a:pt x="80" y="108"/>
                </a:cubicBezTo>
                <a:cubicBezTo>
                  <a:pt x="80" y="108"/>
                  <a:pt x="80" y="109"/>
                  <a:pt x="81" y="110"/>
                </a:cubicBezTo>
                <a:cubicBezTo>
                  <a:pt x="82" y="109"/>
                  <a:pt x="83" y="108"/>
                  <a:pt x="84" y="107"/>
                </a:cubicBezTo>
                <a:cubicBezTo>
                  <a:pt x="83" y="108"/>
                  <a:pt x="82" y="107"/>
                  <a:pt x="80" y="107"/>
                </a:cubicBezTo>
                <a:close/>
                <a:moveTo>
                  <a:pt x="229" y="109"/>
                </a:moveTo>
                <a:cubicBezTo>
                  <a:pt x="226" y="108"/>
                  <a:pt x="222" y="109"/>
                  <a:pt x="219" y="109"/>
                </a:cubicBezTo>
                <a:cubicBezTo>
                  <a:pt x="216" y="113"/>
                  <a:pt x="211" y="115"/>
                  <a:pt x="207" y="117"/>
                </a:cubicBezTo>
                <a:cubicBezTo>
                  <a:pt x="204" y="119"/>
                  <a:pt x="201" y="121"/>
                  <a:pt x="199" y="123"/>
                </a:cubicBezTo>
                <a:cubicBezTo>
                  <a:pt x="193" y="127"/>
                  <a:pt x="187" y="130"/>
                  <a:pt x="181" y="134"/>
                </a:cubicBezTo>
                <a:cubicBezTo>
                  <a:pt x="170" y="140"/>
                  <a:pt x="158" y="148"/>
                  <a:pt x="146" y="154"/>
                </a:cubicBezTo>
                <a:cubicBezTo>
                  <a:pt x="144" y="154"/>
                  <a:pt x="143" y="155"/>
                  <a:pt x="142" y="155"/>
                </a:cubicBezTo>
                <a:cubicBezTo>
                  <a:pt x="142" y="155"/>
                  <a:pt x="142" y="154"/>
                  <a:pt x="142" y="155"/>
                </a:cubicBezTo>
                <a:cubicBezTo>
                  <a:pt x="139" y="153"/>
                  <a:pt x="137" y="154"/>
                  <a:pt x="133" y="154"/>
                </a:cubicBezTo>
                <a:cubicBezTo>
                  <a:pt x="130" y="153"/>
                  <a:pt x="127" y="152"/>
                  <a:pt x="125" y="152"/>
                </a:cubicBezTo>
                <a:cubicBezTo>
                  <a:pt x="121" y="151"/>
                  <a:pt x="118" y="151"/>
                  <a:pt x="115" y="151"/>
                </a:cubicBezTo>
                <a:cubicBezTo>
                  <a:pt x="104" y="148"/>
                  <a:pt x="95" y="148"/>
                  <a:pt x="85" y="147"/>
                </a:cubicBezTo>
                <a:cubicBezTo>
                  <a:pt x="78" y="146"/>
                  <a:pt x="72" y="145"/>
                  <a:pt x="65" y="144"/>
                </a:cubicBezTo>
                <a:cubicBezTo>
                  <a:pt x="51" y="142"/>
                  <a:pt x="38" y="140"/>
                  <a:pt x="24" y="138"/>
                </a:cubicBezTo>
                <a:cubicBezTo>
                  <a:pt x="20" y="141"/>
                  <a:pt x="15" y="143"/>
                  <a:pt x="11" y="145"/>
                </a:cubicBezTo>
                <a:cubicBezTo>
                  <a:pt x="8" y="146"/>
                  <a:pt x="4" y="146"/>
                  <a:pt x="4" y="149"/>
                </a:cubicBezTo>
                <a:cubicBezTo>
                  <a:pt x="16" y="148"/>
                  <a:pt x="30" y="151"/>
                  <a:pt x="43" y="152"/>
                </a:cubicBezTo>
                <a:cubicBezTo>
                  <a:pt x="60" y="153"/>
                  <a:pt x="77" y="155"/>
                  <a:pt x="93" y="158"/>
                </a:cubicBezTo>
                <a:cubicBezTo>
                  <a:pt x="100" y="159"/>
                  <a:pt x="107" y="159"/>
                  <a:pt x="113" y="160"/>
                </a:cubicBezTo>
                <a:cubicBezTo>
                  <a:pt x="121" y="160"/>
                  <a:pt x="128" y="160"/>
                  <a:pt x="135" y="161"/>
                </a:cubicBezTo>
                <a:cubicBezTo>
                  <a:pt x="137" y="162"/>
                  <a:pt x="139" y="162"/>
                  <a:pt x="142" y="163"/>
                </a:cubicBezTo>
                <a:cubicBezTo>
                  <a:pt x="144" y="163"/>
                  <a:pt x="145" y="162"/>
                  <a:pt x="147" y="163"/>
                </a:cubicBezTo>
                <a:cubicBezTo>
                  <a:pt x="148" y="162"/>
                  <a:pt x="150" y="159"/>
                  <a:pt x="153" y="161"/>
                </a:cubicBezTo>
                <a:cubicBezTo>
                  <a:pt x="158" y="157"/>
                  <a:pt x="164" y="153"/>
                  <a:pt x="170" y="150"/>
                </a:cubicBezTo>
                <a:cubicBezTo>
                  <a:pt x="175" y="146"/>
                  <a:pt x="181" y="142"/>
                  <a:pt x="187" y="139"/>
                </a:cubicBezTo>
                <a:cubicBezTo>
                  <a:pt x="192" y="135"/>
                  <a:pt x="198" y="131"/>
                  <a:pt x="204" y="128"/>
                </a:cubicBezTo>
                <a:cubicBezTo>
                  <a:pt x="210" y="124"/>
                  <a:pt x="214" y="120"/>
                  <a:pt x="220" y="116"/>
                </a:cubicBezTo>
                <a:cubicBezTo>
                  <a:pt x="222" y="114"/>
                  <a:pt x="224" y="112"/>
                  <a:pt x="227" y="112"/>
                </a:cubicBezTo>
                <a:cubicBezTo>
                  <a:pt x="228" y="113"/>
                  <a:pt x="226" y="114"/>
                  <a:pt x="225" y="115"/>
                </a:cubicBezTo>
                <a:cubicBezTo>
                  <a:pt x="232" y="121"/>
                  <a:pt x="231" y="133"/>
                  <a:pt x="229" y="143"/>
                </a:cubicBezTo>
                <a:cubicBezTo>
                  <a:pt x="237" y="135"/>
                  <a:pt x="236" y="117"/>
                  <a:pt x="229" y="109"/>
                </a:cubicBezTo>
                <a:close/>
                <a:moveTo>
                  <a:pt x="71" y="120"/>
                </a:moveTo>
                <a:cubicBezTo>
                  <a:pt x="52" y="118"/>
                  <a:pt x="32" y="119"/>
                  <a:pt x="15" y="115"/>
                </a:cubicBezTo>
                <a:cubicBezTo>
                  <a:pt x="15" y="115"/>
                  <a:pt x="15" y="115"/>
                  <a:pt x="14" y="115"/>
                </a:cubicBezTo>
                <a:cubicBezTo>
                  <a:pt x="15" y="119"/>
                  <a:pt x="20" y="115"/>
                  <a:pt x="23" y="118"/>
                </a:cubicBezTo>
                <a:cubicBezTo>
                  <a:pt x="20" y="119"/>
                  <a:pt x="16" y="117"/>
                  <a:pt x="15" y="120"/>
                </a:cubicBezTo>
                <a:cubicBezTo>
                  <a:pt x="17" y="120"/>
                  <a:pt x="19" y="121"/>
                  <a:pt x="21" y="122"/>
                </a:cubicBezTo>
                <a:cubicBezTo>
                  <a:pt x="24" y="122"/>
                  <a:pt x="26" y="122"/>
                  <a:pt x="28" y="124"/>
                </a:cubicBezTo>
                <a:cubicBezTo>
                  <a:pt x="23" y="124"/>
                  <a:pt x="19" y="121"/>
                  <a:pt x="15" y="123"/>
                </a:cubicBezTo>
                <a:cubicBezTo>
                  <a:pt x="15" y="124"/>
                  <a:pt x="15" y="124"/>
                  <a:pt x="14" y="125"/>
                </a:cubicBezTo>
                <a:cubicBezTo>
                  <a:pt x="21" y="126"/>
                  <a:pt x="27" y="126"/>
                  <a:pt x="34" y="127"/>
                </a:cubicBezTo>
                <a:cubicBezTo>
                  <a:pt x="39" y="128"/>
                  <a:pt x="43" y="130"/>
                  <a:pt x="48" y="131"/>
                </a:cubicBezTo>
                <a:cubicBezTo>
                  <a:pt x="53" y="132"/>
                  <a:pt x="59" y="132"/>
                  <a:pt x="64" y="134"/>
                </a:cubicBezTo>
                <a:cubicBezTo>
                  <a:pt x="48" y="132"/>
                  <a:pt x="29" y="126"/>
                  <a:pt x="13" y="127"/>
                </a:cubicBezTo>
                <a:cubicBezTo>
                  <a:pt x="13" y="128"/>
                  <a:pt x="13" y="128"/>
                  <a:pt x="13" y="129"/>
                </a:cubicBezTo>
                <a:cubicBezTo>
                  <a:pt x="19" y="130"/>
                  <a:pt x="24" y="132"/>
                  <a:pt x="30" y="133"/>
                </a:cubicBezTo>
                <a:cubicBezTo>
                  <a:pt x="45" y="136"/>
                  <a:pt x="61" y="137"/>
                  <a:pt x="76" y="140"/>
                </a:cubicBezTo>
                <a:cubicBezTo>
                  <a:pt x="82" y="141"/>
                  <a:pt x="89" y="141"/>
                  <a:pt x="95" y="142"/>
                </a:cubicBezTo>
                <a:cubicBezTo>
                  <a:pt x="111" y="143"/>
                  <a:pt x="125" y="145"/>
                  <a:pt x="139" y="148"/>
                </a:cubicBezTo>
                <a:cubicBezTo>
                  <a:pt x="138" y="147"/>
                  <a:pt x="138" y="144"/>
                  <a:pt x="138" y="144"/>
                </a:cubicBezTo>
                <a:cubicBezTo>
                  <a:pt x="127" y="142"/>
                  <a:pt x="113" y="141"/>
                  <a:pt x="103" y="138"/>
                </a:cubicBezTo>
                <a:cubicBezTo>
                  <a:pt x="113" y="140"/>
                  <a:pt x="128" y="141"/>
                  <a:pt x="138" y="142"/>
                </a:cubicBezTo>
                <a:cubicBezTo>
                  <a:pt x="138" y="140"/>
                  <a:pt x="138" y="140"/>
                  <a:pt x="138" y="139"/>
                </a:cubicBezTo>
                <a:cubicBezTo>
                  <a:pt x="133" y="140"/>
                  <a:pt x="127" y="138"/>
                  <a:pt x="123" y="137"/>
                </a:cubicBezTo>
                <a:cubicBezTo>
                  <a:pt x="126" y="136"/>
                  <a:pt x="131" y="138"/>
                  <a:pt x="136" y="138"/>
                </a:cubicBezTo>
                <a:cubicBezTo>
                  <a:pt x="136" y="136"/>
                  <a:pt x="137" y="134"/>
                  <a:pt x="138" y="133"/>
                </a:cubicBezTo>
                <a:cubicBezTo>
                  <a:pt x="131" y="130"/>
                  <a:pt x="122" y="132"/>
                  <a:pt x="115" y="131"/>
                </a:cubicBezTo>
                <a:cubicBezTo>
                  <a:pt x="108" y="130"/>
                  <a:pt x="100" y="128"/>
                  <a:pt x="93" y="126"/>
                </a:cubicBezTo>
                <a:cubicBezTo>
                  <a:pt x="103" y="127"/>
                  <a:pt x="112" y="130"/>
                  <a:pt x="122" y="130"/>
                </a:cubicBezTo>
                <a:cubicBezTo>
                  <a:pt x="126" y="130"/>
                  <a:pt x="131" y="130"/>
                  <a:pt x="135" y="130"/>
                </a:cubicBezTo>
                <a:cubicBezTo>
                  <a:pt x="136" y="130"/>
                  <a:pt x="138" y="131"/>
                  <a:pt x="139" y="129"/>
                </a:cubicBezTo>
                <a:cubicBezTo>
                  <a:pt x="139" y="128"/>
                  <a:pt x="137" y="127"/>
                  <a:pt x="137" y="126"/>
                </a:cubicBezTo>
                <a:cubicBezTo>
                  <a:pt x="115" y="125"/>
                  <a:pt x="93" y="122"/>
                  <a:pt x="71" y="120"/>
                </a:cubicBezTo>
                <a:close/>
                <a:moveTo>
                  <a:pt x="226" y="146"/>
                </a:moveTo>
                <a:cubicBezTo>
                  <a:pt x="225" y="144"/>
                  <a:pt x="227" y="144"/>
                  <a:pt x="227" y="142"/>
                </a:cubicBezTo>
                <a:cubicBezTo>
                  <a:pt x="228" y="140"/>
                  <a:pt x="228" y="136"/>
                  <a:pt x="229" y="133"/>
                </a:cubicBezTo>
                <a:cubicBezTo>
                  <a:pt x="229" y="125"/>
                  <a:pt x="228" y="119"/>
                  <a:pt x="223" y="116"/>
                </a:cubicBezTo>
                <a:cubicBezTo>
                  <a:pt x="221" y="117"/>
                  <a:pt x="219" y="119"/>
                  <a:pt x="217" y="120"/>
                </a:cubicBezTo>
                <a:cubicBezTo>
                  <a:pt x="222" y="128"/>
                  <a:pt x="224" y="140"/>
                  <a:pt x="221" y="149"/>
                </a:cubicBezTo>
                <a:cubicBezTo>
                  <a:pt x="223" y="148"/>
                  <a:pt x="224" y="147"/>
                  <a:pt x="226" y="146"/>
                </a:cubicBezTo>
                <a:close/>
                <a:moveTo>
                  <a:pt x="220" y="139"/>
                </a:moveTo>
                <a:cubicBezTo>
                  <a:pt x="220" y="132"/>
                  <a:pt x="219" y="125"/>
                  <a:pt x="216" y="122"/>
                </a:cubicBezTo>
                <a:cubicBezTo>
                  <a:pt x="200" y="133"/>
                  <a:pt x="183" y="143"/>
                  <a:pt x="167" y="154"/>
                </a:cubicBezTo>
                <a:cubicBezTo>
                  <a:pt x="171" y="162"/>
                  <a:pt x="174" y="173"/>
                  <a:pt x="173" y="183"/>
                </a:cubicBezTo>
                <a:cubicBezTo>
                  <a:pt x="189" y="173"/>
                  <a:pt x="203" y="162"/>
                  <a:pt x="219" y="151"/>
                </a:cubicBezTo>
                <a:cubicBezTo>
                  <a:pt x="219" y="148"/>
                  <a:pt x="221" y="143"/>
                  <a:pt x="220" y="139"/>
                </a:cubicBezTo>
                <a:close/>
                <a:moveTo>
                  <a:pt x="145" y="144"/>
                </a:moveTo>
                <a:cubicBezTo>
                  <a:pt x="145" y="146"/>
                  <a:pt x="143" y="148"/>
                  <a:pt x="143" y="151"/>
                </a:cubicBezTo>
                <a:cubicBezTo>
                  <a:pt x="146" y="150"/>
                  <a:pt x="147" y="147"/>
                  <a:pt x="147" y="144"/>
                </a:cubicBezTo>
                <a:cubicBezTo>
                  <a:pt x="148" y="138"/>
                  <a:pt x="146" y="132"/>
                  <a:pt x="144" y="128"/>
                </a:cubicBezTo>
                <a:cubicBezTo>
                  <a:pt x="143" y="128"/>
                  <a:pt x="142" y="127"/>
                  <a:pt x="142" y="126"/>
                </a:cubicBezTo>
                <a:cubicBezTo>
                  <a:pt x="140" y="127"/>
                  <a:pt x="140" y="126"/>
                  <a:pt x="139" y="126"/>
                </a:cubicBezTo>
                <a:cubicBezTo>
                  <a:pt x="141" y="132"/>
                  <a:pt x="145" y="137"/>
                  <a:pt x="145" y="144"/>
                </a:cubicBezTo>
                <a:close/>
                <a:moveTo>
                  <a:pt x="135" y="149"/>
                </a:moveTo>
                <a:cubicBezTo>
                  <a:pt x="127" y="147"/>
                  <a:pt x="119" y="146"/>
                  <a:pt x="111" y="145"/>
                </a:cubicBezTo>
                <a:cubicBezTo>
                  <a:pt x="106" y="144"/>
                  <a:pt x="101" y="144"/>
                  <a:pt x="97" y="144"/>
                </a:cubicBezTo>
                <a:cubicBezTo>
                  <a:pt x="87" y="143"/>
                  <a:pt x="78" y="141"/>
                  <a:pt x="67" y="140"/>
                </a:cubicBezTo>
                <a:cubicBezTo>
                  <a:pt x="53" y="139"/>
                  <a:pt x="39" y="137"/>
                  <a:pt x="24" y="134"/>
                </a:cubicBezTo>
                <a:cubicBezTo>
                  <a:pt x="19" y="133"/>
                  <a:pt x="10" y="129"/>
                  <a:pt x="8" y="133"/>
                </a:cubicBezTo>
                <a:cubicBezTo>
                  <a:pt x="27" y="138"/>
                  <a:pt x="48" y="140"/>
                  <a:pt x="69" y="142"/>
                </a:cubicBezTo>
                <a:cubicBezTo>
                  <a:pt x="74" y="143"/>
                  <a:pt x="79" y="144"/>
                  <a:pt x="84" y="145"/>
                </a:cubicBezTo>
                <a:cubicBezTo>
                  <a:pt x="89" y="145"/>
                  <a:pt x="94" y="146"/>
                  <a:pt x="99" y="146"/>
                </a:cubicBezTo>
                <a:cubicBezTo>
                  <a:pt x="106" y="147"/>
                  <a:pt x="114" y="149"/>
                  <a:pt x="121" y="150"/>
                </a:cubicBezTo>
                <a:cubicBezTo>
                  <a:pt x="126" y="150"/>
                  <a:pt x="133" y="151"/>
                  <a:pt x="136" y="151"/>
                </a:cubicBezTo>
                <a:cubicBezTo>
                  <a:pt x="137" y="152"/>
                  <a:pt x="139" y="152"/>
                  <a:pt x="140" y="151"/>
                </a:cubicBezTo>
                <a:cubicBezTo>
                  <a:pt x="139" y="150"/>
                  <a:pt x="137" y="149"/>
                  <a:pt x="135" y="149"/>
                </a:cubicBezTo>
                <a:close/>
                <a:moveTo>
                  <a:pt x="141" y="165"/>
                </a:moveTo>
                <a:cubicBezTo>
                  <a:pt x="136" y="165"/>
                  <a:pt x="132" y="163"/>
                  <a:pt x="128" y="162"/>
                </a:cubicBezTo>
                <a:cubicBezTo>
                  <a:pt x="121" y="162"/>
                  <a:pt x="110" y="162"/>
                  <a:pt x="101" y="161"/>
                </a:cubicBezTo>
                <a:cubicBezTo>
                  <a:pt x="93" y="160"/>
                  <a:pt x="84" y="158"/>
                  <a:pt x="76" y="158"/>
                </a:cubicBezTo>
                <a:cubicBezTo>
                  <a:pt x="67" y="157"/>
                  <a:pt x="58" y="155"/>
                  <a:pt x="48" y="155"/>
                </a:cubicBezTo>
                <a:cubicBezTo>
                  <a:pt x="44" y="154"/>
                  <a:pt x="41" y="154"/>
                  <a:pt x="37" y="154"/>
                </a:cubicBezTo>
                <a:cubicBezTo>
                  <a:pt x="30" y="153"/>
                  <a:pt x="21" y="151"/>
                  <a:pt x="12" y="151"/>
                </a:cubicBezTo>
                <a:cubicBezTo>
                  <a:pt x="11" y="152"/>
                  <a:pt x="11" y="152"/>
                  <a:pt x="10" y="153"/>
                </a:cubicBezTo>
                <a:cubicBezTo>
                  <a:pt x="10" y="156"/>
                  <a:pt x="13" y="155"/>
                  <a:pt x="15" y="155"/>
                </a:cubicBezTo>
                <a:cubicBezTo>
                  <a:pt x="17" y="155"/>
                  <a:pt x="20" y="155"/>
                  <a:pt x="22" y="155"/>
                </a:cubicBezTo>
                <a:cubicBezTo>
                  <a:pt x="26" y="155"/>
                  <a:pt x="30" y="155"/>
                  <a:pt x="32" y="157"/>
                </a:cubicBezTo>
                <a:cubicBezTo>
                  <a:pt x="26" y="157"/>
                  <a:pt x="18" y="156"/>
                  <a:pt x="13" y="157"/>
                </a:cubicBezTo>
                <a:cubicBezTo>
                  <a:pt x="17" y="158"/>
                  <a:pt x="24" y="157"/>
                  <a:pt x="28" y="160"/>
                </a:cubicBezTo>
                <a:cubicBezTo>
                  <a:pt x="23" y="160"/>
                  <a:pt x="19" y="159"/>
                  <a:pt x="11" y="159"/>
                </a:cubicBezTo>
                <a:cubicBezTo>
                  <a:pt x="10" y="161"/>
                  <a:pt x="11" y="164"/>
                  <a:pt x="12" y="166"/>
                </a:cubicBezTo>
                <a:cubicBezTo>
                  <a:pt x="29" y="168"/>
                  <a:pt x="43" y="171"/>
                  <a:pt x="59" y="174"/>
                </a:cubicBezTo>
                <a:cubicBezTo>
                  <a:pt x="43" y="172"/>
                  <a:pt x="28" y="169"/>
                  <a:pt x="10" y="168"/>
                </a:cubicBezTo>
                <a:cubicBezTo>
                  <a:pt x="7" y="170"/>
                  <a:pt x="11" y="173"/>
                  <a:pt x="10" y="175"/>
                </a:cubicBezTo>
                <a:cubicBezTo>
                  <a:pt x="16" y="176"/>
                  <a:pt x="21" y="177"/>
                  <a:pt x="26" y="178"/>
                </a:cubicBezTo>
                <a:cubicBezTo>
                  <a:pt x="42" y="182"/>
                  <a:pt x="56" y="185"/>
                  <a:pt x="72" y="186"/>
                </a:cubicBezTo>
                <a:cubicBezTo>
                  <a:pt x="93" y="187"/>
                  <a:pt x="113" y="191"/>
                  <a:pt x="136" y="193"/>
                </a:cubicBezTo>
                <a:cubicBezTo>
                  <a:pt x="138" y="194"/>
                  <a:pt x="142" y="194"/>
                  <a:pt x="144" y="194"/>
                </a:cubicBezTo>
                <a:cubicBezTo>
                  <a:pt x="144" y="193"/>
                  <a:pt x="142" y="192"/>
                  <a:pt x="142" y="189"/>
                </a:cubicBezTo>
                <a:cubicBezTo>
                  <a:pt x="129" y="187"/>
                  <a:pt x="112" y="185"/>
                  <a:pt x="98" y="182"/>
                </a:cubicBezTo>
                <a:cubicBezTo>
                  <a:pt x="95" y="182"/>
                  <a:pt x="91" y="181"/>
                  <a:pt x="88" y="180"/>
                </a:cubicBezTo>
                <a:cubicBezTo>
                  <a:pt x="108" y="182"/>
                  <a:pt x="125" y="186"/>
                  <a:pt x="143" y="187"/>
                </a:cubicBezTo>
                <a:cubicBezTo>
                  <a:pt x="141" y="182"/>
                  <a:pt x="145" y="180"/>
                  <a:pt x="144" y="175"/>
                </a:cubicBezTo>
                <a:cubicBezTo>
                  <a:pt x="140" y="175"/>
                  <a:pt x="136" y="175"/>
                  <a:pt x="131" y="174"/>
                </a:cubicBezTo>
                <a:cubicBezTo>
                  <a:pt x="127" y="174"/>
                  <a:pt x="123" y="172"/>
                  <a:pt x="120" y="172"/>
                </a:cubicBezTo>
                <a:cubicBezTo>
                  <a:pt x="118" y="172"/>
                  <a:pt x="115" y="173"/>
                  <a:pt x="115" y="171"/>
                </a:cubicBezTo>
                <a:cubicBezTo>
                  <a:pt x="120" y="170"/>
                  <a:pt x="127" y="173"/>
                  <a:pt x="133" y="173"/>
                </a:cubicBezTo>
                <a:cubicBezTo>
                  <a:pt x="137" y="173"/>
                  <a:pt x="141" y="173"/>
                  <a:pt x="144" y="174"/>
                </a:cubicBezTo>
                <a:cubicBezTo>
                  <a:pt x="145" y="172"/>
                  <a:pt x="146" y="172"/>
                  <a:pt x="145" y="171"/>
                </a:cubicBezTo>
                <a:cubicBezTo>
                  <a:pt x="141" y="170"/>
                  <a:pt x="137" y="170"/>
                  <a:pt x="132" y="170"/>
                </a:cubicBezTo>
                <a:cubicBezTo>
                  <a:pt x="127" y="170"/>
                  <a:pt x="123" y="169"/>
                  <a:pt x="118" y="169"/>
                </a:cubicBezTo>
                <a:cubicBezTo>
                  <a:pt x="102" y="167"/>
                  <a:pt x="87" y="167"/>
                  <a:pt x="74" y="163"/>
                </a:cubicBezTo>
                <a:cubicBezTo>
                  <a:pt x="87" y="164"/>
                  <a:pt x="101" y="166"/>
                  <a:pt x="115" y="167"/>
                </a:cubicBezTo>
                <a:cubicBezTo>
                  <a:pt x="126" y="167"/>
                  <a:pt x="135" y="169"/>
                  <a:pt x="145" y="168"/>
                </a:cubicBezTo>
                <a:cubicBezTo>
                  <a:pt x="145" y="167"/>
                  <a:pt x="145" y="167"/>
                  <a:pt x="145" y="165"/>
                </a:cubicBezTo>
                <a:cubicBezTo>
                  <a:pt x="143" y="165"/>
                  <a:pt x="142" y="165"/>
                  <a:pt x="141" y="165"/>
                </a:cubicBezTo>
                <a:close/>
                <a:moveTo>
                  <a:pt x="170" y="185"/>
                </a:moveTo>
                <a:cubicBezTo>
                  <a:pt x="172" y="174"/>
                  <a:pt x="170" y="162"/>
                  <a:pt x="165" y="155"/>
                </a:cubicBezTo>
                <a:cubicBezTo>
                  <a:pt x="164" y="156"/>
                  <a:pt x="163" y="156"/>
                  <a:pt x="162" y="156"/>
                </a:cubicBezTo>
                <a:cubicBezTo>
                  <a:pt x="165" y="168"/>
                  <a:pt x="168" y="177"/>
                  <a:pt x="165" y="189"/>
                </a:cubicBezTo>
                <a:cubicBezTo>
                  <a:pt x="167" y="188"/>
                  <a:pt x="169" y="187"/>
                  <a:pt x="170" y="185"/>
                </a:cubicBezTo>
                <a:close/>
                <a:moveTo>
                  <a:pt x="162" y="192"/>
                </a:moveTo>
                <a:cubicBezTo>
                  <a:pt x="163" y="190"/>
                  <a:pt x="164" y="187"/>
                  <a:pt x="164" y="186"/>
                </a:cubicBezTo>
                <a:cubicBezTo>
                  <a:pt x="165" y="177"/>
                  <a:pt x="163" y="165"/>
                  <a:pt x="160" y="158"/>
                </a:cubicBezTo>
                <a:cubicBezTo>
                  <a:pt x="157" y="160"/>
                  <a:pt x="154" y="162"/>
                  <a:pt x="151" y="164"/>
                </a:cubicBezTo>
                <a:cubicBezTo>
                  <a:pt x="155" y="175"/>
                  <a:pt x="155" y="188"/>
                  <a:pt x="152" y="198"/>
                </a:cubicBezTo>
                <a:cubicBezTo>
                  <a:pt x="154" y="195"/>
                  <a:pt x="160" y="194"/>
                  <a:pt x="162" y="192"/>
                </a:cubicBezTo>
                <a:close/>
                <a:moveTo>
                  <a:pt x="150" y="197"/>
                </a:moveTo>
                <a:cubicBezTo>
                  <a:pt x="154" y="187"/>
                  <a:pt x="153" y="172"/>
                  <a:pt x="149" y="165"/>
                </a:cubicBezTo>
                <a:cubicBezTo>
                  <a:pt x="149" y="165"/>
                  <a:pt x="149" y="164"/>
                  <a:pt x="148" y="165"/>
                </a:cubicBezTo>
                <a:cubicBezTo>
                  <a:pt x="146" y="165"/>
                  <a:pt x="147" y="168"/>
                  <a:pt x="147" y="170"/>
                </a:cubicBezTo>
                <a:cubicBezTo>
                  <a:pt x="147" y="173"/>
                  <a:pt x="147" y="176"/>
                  <a:pt x="148" y="179"/>
                </a:cubicBezTo>
                <a:cubicBezTo>
                  <a:pt x="148" y="183"/>
                  <a:pt x="148" y="187"/>
                  <a:pt x="147" y="190"/>
                </a:cubicBezTo>
                <a:cubicBezTo>
                  <a:pt x="147" y="194"/>
                  <a:pt x="145" y="198"/>
                  <a:pt x="146" y="200"/>
                </a:cubicBezTo>
                <a:cubicBezTo>
                  <a:pt x="148" y="201"/>
                  <a:pt x="149" y="198"/>
                  <a:pt x="150" y="197"/>
                </a:cubicBezTo>
                <a:close/>
                <a:moveTo>
                  <a:pt x="144" y="197"/>
                </a:moveTo>
                <a:cubicBezTo>
                  <a:pt x="142" y="196"/>
                  <a:pt x="140" y="196"/>
                  <a:pt x="138" y="196"/>
                </a:cubicBezTo>
                <a:cubicBezTo>
                  <a:pt x="137" y="196"/>
                  <a:pt x="136" y="195"/>
                  <a:pt x="135" y="195"/>
                </a:cubicBezTo>
                <a:cubicBezTo>
                  <a:pt x="132" y="194"/>
                  <a:pt x="129" y="194"/>
                  <a:pt x="127" y="194"/>
                </a:cubicBezTo>
                <a:cubicBezTo>
                  <a:pt x="118" y="194"/>
                  <a:pt x="108" y="191"/>
                  <a:pt x="99" y="191"/>
                </a:cubicBezTo>
                <a:cubicBezTo>
                  <a:pt x="96" y="191"/>
                  <a:pt x="93" y="190"/>
                  <a:pt x="89" y="189"/>
                </a:cubicBezTo>
                <a:cubicBezTo>
                  <a:pt x="77" y="188"/>
                  <a:pt x="65" y="188"/>
                  <a:pt x="53" y="186"/>
                </a:cubicBezTo>
                <a:cubicBezTo>
                  <a:pt x="44" y="185"/>
                  <a:pt x="34" y="182"/>
                  <a:pt x="26" y="180"/>
                </a:cubicBezTo>
                <a:cubicBezTo>
                  <a:pt x="23" y="180"/>
                  <a:pt x="19" y="179"/>
                  <a:pt x="16" y="178"/>
                </a:cubicBezTo>
                <a:cubicBezTo>
                  <a:pt x="12" y="178"/>
                  <a:pt x="4" y="175"/>
                  <a:pt x="4" y="180"/>
                </a:cubicBezTo>
                <a:cubicBezTo>
                  <a:pt x="29" y="184"/>
                  <a:pt x="55" y="191"/>
                  <a:pt x="81" y="194"/>
                </a:cubicBezTo>
                <a:cubicBezTo>
                  <a:pt x="84" y="194"/>
                  <a:pt x="88" y="195"/>
                  <a:pt x="91" y="195"/>
                </a:cubicBezTo>
                <a:cubicBezTo>
                  <a:pt x="107" y="196"/>
                  <a:pt x="126" y="199"/>
                  <a:pt x="143" y="200"/>
                </a:cubicBezTo>
                <a:cubicBezTo>
                  <a:pt x="143" y="199"/>
                  <a:pt x="144" y="197"/>
                  <a:pt x="144" y="1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1"/>
          <p:cNvGraphicFramePr/>
          <p:nvPr/>
        </p:nvGraphicFramePr>
        <p:xfrm>
          <a:off x="578203" y="1267400"/>
          <a:ext cx="4609271" cy="30275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pSp>
        <p:nvGrpSpPr>
          <p:cNvPr id="6" name="组合 5"/>
          <p:cNvGrpSpPr/>
          <p:nvPr/>
        </p:nvGrpSpPr>
        <p:grpSpPr>
          <a:xfrm>
            <a:off x="5522606" y="1792543"/>
            <a:ext cx="3423167" cy="2400657"/>
            <a:chOff x="544923" y="2418093"/>
            <a:chExt cx="4564222" cy="3200876"/>
          </a:xfrm>
        </p:grpSpPr>
        <p:sp>
          <p:nvSpPr>
            <p:cNvPr id="7" name="矩形 6"/>
            <p:cNvSpPr/>
            <p:nvPr/>
          </p:nvSpPr>
          <p:spPr>
            <a:xfrm>
              <a:off x="544923" y="2787425"/>
              <a:ext cx="4564222" cy="28315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</a:t>
              </a:r>
              <a:r>
                <a:rPr lang="zh-CN" altLang="en-US" sz="11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。</a:t>
              </a:r>
              <a:r>
                <a:rPr lang="zh-CN" alt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</a:t>
              </a:r>
              <a:r>
                <a:rPr lang="zh-CN" altLang="en-US" sz="11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。</a:t>
              </a:r>
              <a:r>
                <a:rPr lang="zh-CN" alt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</a:t>
              </a:r>
              <a:r>
                <a:rPr lang="zh-CN" altLang="en-US" sz="11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后</a:t>
              </a:r>
              <a:endPara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panose="020B0604020202020204" pitchFamily="34" charset="0"/>
              </a:endParaRPr>
            </a:p>
          </p:txBody>
        </p:sp>
        <p:sp>
          <p:nvSpPr>
            <p:cNvPr id="8" name="文本框 26"/>
            <p:cNvSpPr txBox="1"/>
            <p:nvPr/>
          </p:nvSpPr>
          <p:spPr>
            <a:xfrm>
              <a:off x="544923" y="2418093"/>
              <a:ext cx="1203748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9" name="文本框 8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实践难点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0" name="Freeform 145"/>
          <p:cNvSpPr>
            <a:spLocks noEditPoints="1"/>
          </p:cNvSpPr>
          <p:nvPr/>
        </p:nvSpPr>
        <p:spPr bwMode="auto">
          <a:xfrm>
            <a:off x="359620" y="183849"/>
            <a:ext cx="725162" cy="619377"/>
          </a:xfrm>
          <a:custGeom>
            <a:avLst/>
            <a:gdLst>
              <a:gd name="T0" fmla="*/ 101 w 238"/>
              <a:gd name="T1" fmla="*/ 32 h 203"/>
              <a:gd name="T2" fmla="*/ 188 w 238"/>
              <a:gd name="T3" fmla="*/ 87 h 203"/>
              <a:gd name="T4" fmla="*/ 234 w 238"/>
              <a:gd name="T5" fmla="*/ 141 h 203"/>
              <a:gd name="T6" fmla="*/ 140 w 238"/>
              <a:gd name="T7" fmla="*/ 201 h 203"/>
              <a:gd name="T8" fmla="*/ 32 w 238"/>
              <a:gd name="T9" fmla="*/ 188 h 203"/>
              <a:gd name="T10" fmla="*/ 6 w 238"/>
              <a:gd name="T11" fmla="*/ 171 h 203"/>
              <a:gd name="T12" fmla="*/ 21 w 238"/>
              <a:gd name="T13" fmla="*/ 138 h 203"/>
              <a:gd name="T14" fmla="*/ 13 w 238"/>
              <a:gd name="T15" fmla="*/ 118 h 203"/>
              <a:gd name="T16" fmla="*/ 47 w 238"/>
              <a:gd name="T17" fmla="*/ 85 h 203"/>
              <a:gd name="T18" fmla="*/ 79 w 238"/>
              <a:gd name="T19" fmla="*/ 36 h 203"/>
              <a:gd name="T20" fmla="*/ 82 w 238"/>
              <a:gd name="T21" fmla="*/ 20 h 203"/>
              <a:gd name="T22" fmla="*/ 91 w 238"/>
              <a:gd name="T23" fmla="*/ 12 h 203"/>
              <a:gd name="T24" fmla="*/ 129 w 238"/>
              <a:gd name="T25" fmla="*/ 6 h 203"/>
              <a:gd name="T26" fmla="*/ 107 w 238"/>
              <a:gd name="T27" fmla="*/ 4 h 203"/>
              <a:gd name="T28" fmla="*/ 84 w 238"/>
              <a:gd name="T29" fmla="*/ 33 h 203"/>
              <a:gd name="T30" fmla="*/ 97 w 238"/>
              <a:gd name="T31" fmla="*/ 19 h 203"/>
              <a:gd name="T32" fmla="*/ 108 w 238"/>
              <a:gd name="T33" fmla="*/ 16 h 203"/>
              <a:gd name="T34" fmla="*/ 91 w 238"/>
              <a:gd name="T35" fmla="*/ 28 h 203"/>
              <a:gd name="T36" fmla="*/ 99 w 238"/>
              <a:gd name="T37" fmla="*/ 30 h 203"/>
              <a:gd name="T38" fmla="*/ 81 w 238"/>
              <a:gd name="T39" fmla="*/ 6 h 203"/>
              <a:gd name="T40" fmla="*/ 82 w 238"/>
              <a:gd name="T41" fmla="*/ 32 h 203"/>
              <a:gd name="T42" fmla="*/ 109 w 238"/>
              <a:gd name="T43" fmla="*/ 101 h 203"/>
              <a:gd name="T44" fmla="*/ 93 w 238"/>
              <a:gd name="T45" fmla="*/ 36 h 203"/>
              <a:gd name="T46" fmla="*/ 80 w 238"/>
              <a:gd name="T47" fmla="*/ 41 h 203"/>
              <a:gd name="T48" fmla="*/ 55 w 238"/>
              <a:gd name="T49" fmla="*/ 95 h 203"/>
              <a:gd name="T50" fmla="*/ 95 w 238"/>
              <a:gd name="T51" fmla="*/ 96 h 203"/>
              <a:gd name="T52" fmla="*/ 25 w 238"/>
              <a:gd name="T53" fmla="*/ 107 h 203"/>
              <a:gd name="T54" fmla="*/ 137 w 238"/>
              <a:gd name="T55" fmla="*/ 124 h 203"/>
              <a:gd name="T56" fmla="*/ 201 w 238"/>
              <a:gd name="T57" fmla="*/ 90 h 203"/>
              <a:gd name="T58" fmla="*/ 132 w 238"/>
              <a:gd name="T59" fmla="*/ 85 h 203"/>
              <a:gd name="T60" fmla="*/ 90 w 238"/>
              <a:gd name="T61" fmla="*/ 110 h 203"/>
              <a:gd name="T62" fmla="*/ 190 w 238"/>
              <a:gd name="T63" fmla="*/ 126 h 203"/>
              <a:gd name="T64" fmla="*/ 200 w 238"/>
              <a:gd name="T65" fmla="*/ 97 h 203"/>
              <a:gd name="T66" fmla="*/ 87 w 238"/>
              <a:gd name="T67" fmla="*/ 106 h 203"/>
              <a:gd name="T68" fmla="*/ 80 w 238"/>
              <a:gd name="T69" fmla="*/ 107 h 203"/>
              <a:gd name="T70" fmla="*/ 146 w 238"/>
              <a:gd name="T71" fmla="*/ 154 h 203"/>
              <a:gd name="T72" fmla="*/ 85 w 238"/>
              <a:gd name="T73" fmla="*/ 147 h 203"/>
              <a:gd name="T74" fmla="*/ 93 w 238"/>
              <a:gd name="T75" fmla="*/ 158 h 203"/>
              <a:gd name="T76" fmla="*/ 170 w 238"/>
              <a:gd name="T77" fmla="*/ 150 h 203"/>
              <a:gd name="T78" fmla="*/ 229 w 238"/>
              <a:gd name="T79" fmla="*/ 143 h 203"/>
              <a:gd name="T80" fmla="*/ 15 w 238"/>
              <a:gd name="T81" fmla="*/ 120 h 203"/>
              <a:gd name="T82" fmla="*/ 48 w 238"/>
              <a:gd name="T83" fmla="*/ 131 h 203"/>
              <a:gd name="T84" fmla="*/ 95 w 238"/>
              <a:gd name="T85" fmla="*/ 142 h 203"/>
              <a:gd name="T86" fmla="*/ 123 w 238"/>
              <a:gd name="T87" fmla="*/ 137 h 203"/>
              <a:gd name="T88" fmla="*/ 135 w 238"/>
              <a:gd name="T89" fmla="*/ 130 h 203"/>
              <a:gd name="T90" fmla="*/ 229 w 238"/>
              <a:gd name="T91" fmla="*/ 133 h 203"/>
              <a:gd name="T92" fmla="*/ 216 w 238"/>
              <a:gd name="T93" fmla="*/ 122 h 203"/>
              <a:gd name="T94" fmla="*/ 143 w 238"/>
              <a:gd name="T95" fmla="*/ 151 h 203"/>
              <a:gd name="T96" fmla="*/ 135 w 238"/>
              <a:gd name="T97" fmla="*/ 149 h 203"/>
              <a:gd name="T98" fmla="*/ 69 w 238"/>
              <a:gd name="T99" fmla="*/ 142 h 203"/>
              <a:gd name="T100" fmla="*/ 135 w 238"/>
              <a:gd name="T101" fmla="*/ 149 h 203"/>
              <a:gd name="T102" fmla="*/ 37 w 238"/>
              <a:gd name="T103" fmla="*/ 154 h 203"/>
              <a:gd name="T104" fmla="*/ 13 w 238"/>
              <a:gd name="T105" fmla="*/ 157 h 203"/>
              <a:gd name="T106" fmla="*/ 10 w 238"/>
              <a:gd name="T107" fmla="*/ 175 h 203"/>
              <a:gd name="T108" fmla="*/ 98 w 238"/>
              <a:gd name="T109" fmla="*/ 182 h 203"/>
              <a:gd name="T110" fmla="*/ 115 w 238"/>
              <a:gd name="T111" fmla="*/ 171 h 203"/>
              <a:gd name="T112" fmla="*/ 74 w 238"/>
              <a:gd name="T113" fmla="*/ 163 h 203"/>
              <a:gd name="T114" fmla="*/ 165 w 238"/>
              <a:gd name="T115" fmla="*/ 155 h 203"/>
              <a:gd name="T116" fmla="*/ 160 w 238"/>
              <a:gd name="T117" fmla="*/ 158 h 203"/>
              <a:gd name="T118" fmla="*/ 148 w 238"/>
              <a:gd name="T119" fmla="*/ 165 h 203"/>
              <a:gd name="T120" fmla="*/ 144 w 238"/>
              <a:gd name="T121" fmla="*/ 197 h 203"/>
              <a:gd name="T122" fmla="*/ 53 w 238"/>
              <a:gd name="T123" fmla="*/ 186 h 203"/>
              <a:gd name="T124" fmla="*/ 143 w 238"/>
              <a:gd name="T125" fmla="*/ 20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203">
                <a:moveTo>
                  <a:pt x="137" y="9"/>
                </a:moveTo>
                <a:cubicBezTo>
                  <a:pt x="138" y="10"/>
                  <a:pt x="137" y="11"/>
                  <a:pt x="136" y="12"/>
                </a:cubicBezTo>
                <a:cubicBezTo>
                  <a:pt x="134" y="14"/>
                  <a:pt x="132" y="16"/>
                  <a:pt x="131" y="18"/>
                </a:cubicBezTo>
                <a:cubicBezTo>
                  <a:pt x="128" y="20"/>
                  <a:pt x="123" y="21"/>
                  <a:pt x="119" y="22"/>
                </a:cubicBezTo>
                <a:cubicBezTo>
                  <a:pt x="117" y="29"/>
                  <a:pt x="111" y="32"/>
                  <a:pt x="104" y="28"/>
                </a:cubicBezTo>
                <a:cubicBezTo>
                  <a:pt x="103" y="29"/>
                  <a:pt x="102" y="31"/>
                  <a:pt x="101" y="32"/>
                </a:cubicBezTo>
                <a:cubicBezTo>
                  <a:pt x="97" y="34"/>
                  <a:pt x="92" y="32"/>
                  <a:pt x="89" y="35"/>
                </a:cubicBezTo>
                <a:cubicBezTo>
                  <a:pt x="101" y="32"/>
                  <a:pt x="114" y="36"/>
                  <a:pt x="121" y="43"/>
                </a:cubicBezTo>
                <a:cubicBezTo>
                  <a:pt x="128" y="54"/>
                  <a:pt x="126" y="73"/>
                  <a:pt x="121" y="86"/>
                </a:cubicBezTo>
                <a:cubicBezTo>
                  <a:pt x="130" y="81"/>
                  <a:pt x="143" y="84"/>
                  <a:pt x="155" y="85"/>
                </a:cubicBezTo>
                <a:cubicBezTo>
                  <a:pt x="162" y="86"/>
                  <a:pt x="168" y="86"/>
                  <a:pt x="175" y="86"/>
                </a:cubicBezTo>
                <a:cubicBezTo>
                  <a:pt x="180" y="86"/>
                  <a:pt x="184" y="87"/>
                  <a:pt x="188" y="87"/>
                </a:cubicBezTo>
                <a:cubicBezTo>
                  <a:pt x="194" y="87"/>
                  <a:pt x="204" y="89"/>
                  <a:pt x="210" y="87"/>
                </a:cubicBezTo>
                <a:cubicBezTo>
                  <a:pt x="212" y="87"/>
                  <a:pt x="213" y="88"/>
                  <a:pt x="214" y="88"/>
                </a:cubicBezTo>
                <a:cubicBezTo>
                  <a:pt x="216" y="89"/>
                  <a:pt x="218" y="90"/>
                  <a:pt x="220" y="91"/>
                </a:cubicBezTo>
                <a:cubicBezTo>
                  <a:pt x="222" y="95"/>
                  <a:pt x="223" y="102"/>
                  <a:pt x="220" y="106"/>
                </a:cubicBezTo>
                <a:cubicBezTo>
                  <a:pt x="223" y="107"/>
                  <a:pt x="228" y="107"/>
                  <a:pt x="229" y="107"/>
                </a:cubicBezTo>
                <a:cubicBezTo>
                  <a:pt x="237" y="113"/>
                  <a:pt x="238" y="130"/>
                  <a:pt x="234" y="141"/>
                </a:cubicBezTo>
                <a:cubicBezTo>
                  <a:pt x="215" y="157"/>
                  <a:pt x="194" y="172"/>
                  <a:pt x="173" y="186"/>
                </a:cubicBezTo>
                <a:cubicBezTo>
                  <a:pt x="172" y="187"/>
                  <a:pt x="172" y="187"/>
                  <a:pt x="172" y="188"/>
                </a:cubicBezTo>
                <a:cubicBezTo>
                  <a:pt x="171" y="188"/>
                  <a:pt x="171" y="188"/>
                  <a:pt x="170" y="188"/>
                </a:cubicBezTo>
                <a:cubicBezTo>
                  <a:pt x="165" y="192"/>
                  <a:pt x="159" y="195"/>
                  <a:pt x="153" y="199"/>
                </a:cubicBezTo>
                <a:cubicBezTo>
                  <a:pt x="152" y="200"/>
                  <a:pt x="149" y="202"/>
                  <a:pt x="148" y="203"/>
                </a:cubicBezTo>
                <a:cubicBezTo>
                  <a:pt x="145" y="203"/>
                  <a:pt x="143" y="202"/>
                  <a:pt x="140" y="201"/>
                </a:cubicBezTo>
                <a:cubicBezTo>
                  <a:pt x="138" y="201"/>
                  <a:pt x="135" y="202"/>
                  <a:pt x="133" y="201"/>
                </a:cubicBezTo>
                <a:cubicBezTo>
                  <a:pt x="130" y="201"/>
                  <a:pt x="128" y="201"/>
                  <a:pt x="126" y="200"/>
                </a:cubicBezTo>
                <a:cubicBezTo>
                  <a:pt x="117" y="199"/>
                  <a:pt x="105" y="198"/>
                  <a:pt x="96" y="198"/>
                </a:cubicBezTo>
                <a:cubicBezTo>
                  <a:pt x="87" y="197"/>
                  <a:pt x="80" y="197"/>
                  <a:pt x="73" y="196"/>
                </a:cubicBezTo>
                <a:cubicBezTo>
                  <a:pt x="66" y="195"/>
                  <a:pt x="58" y="192"/>
                  <a:pt x="50" y="191"/>
                </a:cubicBezTo>
                <a:cubicBezTo>
                  <a:pt x="44" y="190"/>
                  <a:pt x="39" y="189"/>
                  <a:pt x="32" y="188"/>
                </a:cubicBezTo>
                <a:cubicBezTo>
                  <a:pt x="27" y="187"/>
                  <a:pt x="20" y="185"/>
                  <a:pt x="13" y="184"/>
                </a:cubicBezTo>
                <a:cubicBezTo>
                  <a:pt x="12" y="183"/>
                  <a:pt x="10" y="183"/>
                  <a:pt x="9" y="183"/>
                </a:cubicBezTo>
                <a:cubicBezTo>
                  <a:pt x="7" y="183"/>
                  <a:pt x="6" y="182"/>
                  <a:pt x="5" y="182"/>
                </a:cubicBezTo>
                <a:cubicBezTo>
                  <a:pt x="3" y="182"/>
                  <a:pt x="2" y="183"/>
                  <a:pt x="0" y="182"/>
                </a:cubicBezTo>
                <a:cubicBezTo>
                  <a:pt x="0" y="178"/>
                  <a:pt x="4" y="175"/>
                  <a:pt x="8" y="175"/>
                </a:cubicBezTo>
                <a:cubicBezTo>
                  <a:pt x="8" y="173"/>
                  <a:pt x="6" y="173"/>
                  <a:pt x="6" y="171"/>
                </a:cubicBezTo>
                <a:cubicBezTo>
                  <a:pt x="6" y="169"/>
                  <a:pt x="8" y="168"/>
                  <a:pt x="9" y="166"/>
                </a:cubicBezTo>
                <a:cubicBezTo>
                  <a:pt x="7" y="161"/>
                  <a:pt x="11" y="157"/>
                  <a:pt x="8" y="153"/>
                </a:cubicBezTo>
                <a:cubicBezTo>
                  <a:pt x="8" y="152"/>
                  <a:pt x="9" y="152"/>
                  <a:pt x="9" y="151"/>
                </a:cubicBezTo>
                <a:cubicBezTo>
                  <a:pt x="6" y="151"/>
                  <a:pt x="3" y="151"/>
                  <a:pt x="1" y="149"/>
                </a:cubicBezTo>
                <a:cubicBezTo>
                  <a:pt x="1" y="148"/>
                  <a:pt x="1" y="147"/>
                  <a:pt x="2" y="146"/>
                </a:cubicBezTo>
                <a:cubicBezTo>
                  <a:pt x="8" y="143"/>
                  <a:pt x="16" y="141"/>
                  <a:pt x="21" y="138"/>
                </a:cubicBezTo>
                <a:cubicBezTo>
                  <a:pt x="19" y="137"/>
                  <a:pt x="15" y="137"/>
                  <a:pt x="12" y="137"/>
                </a:cubicBezTo>
                <a:cubicBezTo>
                  <a:pt x="11" y="136"/>
                  <a:pt x="10" y="136"/>
                  <a:pt x="9" y="136"/>
                </a:cubicBezTo>
                <a:cubicBezTo>
                  <a:pt x="7" y="135"/>
                  <a:pt x="5" y="136"/>
                  <a:pt x="5" y="133"/>
                </a:cubicBezTo>
                <a:cubicBezTo>
                  <a:pt x="6" y="132"/>
                  <a:pt x="8" y="130"/>
                  <a:pt x="10" y="130"/>
                </a:cubicBezTo>
                <a:cubicBezTo>
                  <a:pt x="10" y="126"/>
                  <a:pt x="14" y="124"/>
                  <a:pt x="12" y="121"/>
                </a:cubicBezTo>
                <a:cubicBezTo>
                  <a:pt x="12" y="119"/>
                  <a:pt x="13" y="119"/>
                  <a:pt x="13" y="118"/>
                </a:cubicBezTo>
                <a:cubicBezTo>
                  <a:pt x="13" y="117"/>
                  <a:pt x="11" y="115"/>
                  <a:pt x="12" y="114"/>
                </a:cubicBezTo>
                <a:cubicBezTo>
                  <a:pt x="11" y="114"/>
                  <a:pt x="10" y="113"/>
                  <a:pt x="9" y="112"/>
                </a:cubicBezTo>
                <a:cubicBezTo>
                  <a:pt x="9" y="111"/>
                  <a:pt x="10" y="109"/>
                  <a:pt x="11" y="108"/>
                </a:cubicBezTo>
                <a:cubicBezTo>
                  <a:pt x="13" y="107"/>
                  <a:pt x="19" y="107"/>
                  <a:pt x="22" y="106"/>
                </a:cubicBezTo>
                <a:cubicBezTo>
                  <a:pt x="34" y="104"/>
                  <a:pt x="45" y="103"/>
                  <a:pt x="55" y="98"/>
                </a:cubicBezTo>
                <a:cubicBezTo>
                  <a:pt x="52" y="95"/>
                  <a:pt x="49" y="90"/>
                  <a:pt x="47" y="85"/>
                </a:cubicBezTo>
                <a:cubicBezTo>
                  <a:pt x="44" y="81"/>
                  <a:pt x="42" y="75"/>
                  <a:pt x="41" y="69"/>
                </a:cubicBezTo>
                <a:cubicBezTo>
                  <a:pt x="40" y="64"/>
                  <a:pt x="42" y="58"/>
                  <a:pt x="43" y="52"/>
                </a:cubicBezTo>
                <a:cubicBezTo>
                  <a:pt x="45" y="44"/>
                  <a:pt x="50" y="36"/>
                  <a:pt x="59" y="34"/>
                </a:cubicBezTo>
                <a:cubicBezTo>
                  <a:pt x="60" y="34"/>
                  <a:pt x="61" y="35"/>
                  <a:pt x="62" y="34"/>
                </a:cubicBezTo>
                <a:cubicBezTo>
                  <a:pt x="63" y="34"/>
                  <a:pt x="65" y="34"/>
                  <a:pt x="66" y="34"/>
                </a:cubicBezTo>
                <a:cubicBezTo>
                  <a:pt x="70" y="33"/>
                  <a:pt x="75" y="35"/>
                  <a:pt x="79" y="36"/>
                </a:cubicBezTo>
                <a:cubicBezTo>
                  <a:pt x="78" y="32"/>
                  <a:pt x="78" y="28"/>
                  <a:pt x="78" y="23"/>
                </a:cubicBezTo>
                <a:cubicBezTo>
                  <a:pt x="78" y="20"/>
                  <a:pt x="77" y="18"/>
                  <a:pt x="77" y="15"/>
                </a:cubicBezTo>
                <a:cubicBezTo>
                  <a:pt x="77" y="13"/>
                  <a:pt x="78" y="11"/>
                  <a:pt x="78" y="9"/>
                </a:cubicBezTo>
                <a:cubicBezTo>
                  <a:pt x="78" y="7"/>
                  <a:pt x="77" y="6"/>
                  <a:pt x="78" y="5"/>
                </a:cubicBezTo>
                <a:cubicBezTo>
                  <a:pt x="80" y="4"/>
                  <a:pt x="83" y="4"/>
                  <a:pt x="85" y="5"/>
                </a:cubicBezTo>
                <a:cubicBezTo>
                  <a:pt x="85" y="10"/>
                  <a:pt x="82" y="14"/>
                  <a:pt x="82" y="20"/>
                </a:cubicBezTo>
                <a:cubicBezTo>
                  <a:pt x="82" y="23"/>
                  <a:pt x="82" y="26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27"/>
                  <a:pt x="83" y="23"/>
                  <a:pt x="84" y="21"/>
                </a:cubicBezTo>
                <a:cubicBezTo>
                  <a:pt x="85" y="20"/>
                  <a:pt x="86" y="19"/>
                  <a:pt x="87" y="19"/>
                </a:cubicBezTo>
                <a:cubicBezTo>
                  <a:pt x="88" y="18"/>
                  <a:pt x="88" y="18"/>
                  <a:pt x="89" y="17"/>
                </a:cubicBezTo>
                <a:cubicBezTo>
                  <a:pt x="90" y="16"/>
                  <a:pt x="90" y="14"/>
                  <a:pt x="91" y="12"/>
                </a:cubicBezTo>
                <a:cubicBezTo>
                  <a:pt x="92" y="11"/>
                  <a:pt x="94" y="9"/>
                  <a:pt x="95" y="9"/>
                </a:cubicBezTo>
                <a:cubicBezTo>
                  <a:pt x="97" y="8"/>
                  <a:pt x="99" y="9"/>
                  <a:pt x="101" y="8"/>
                </a:cubicBezTo>
                <a:cubicBezTo>
                  <a:pt x="104" y="6"/>
                  <a:pt x="104" y="4"/>
                  <a:pt x="106" y="2"/>
                </a:cubicBezTo>
                <a:cubicBezTo>
                  <a:pt x="109" y="1"/>
                  <a:pt x="114" y="0"/>
                  <a:pt x="116" y="2"/>
                </a:cubicBezTo>
                <a:cubicBezTo>
                  <a:pt x="118" y="3"/>
                  <a:pt x="119" y="6"/>
                  <a:pt x="121" y="6"/>
                </a:cubicBezTo>
                <a:cubicBezTo>
                  <a:pt x="123" y="6"/>
                  <a:pt x="126" y="6"/>
                  <a:pt x="129" y="6"/>
                </a:cubicBezTo>
                <a:cubicBezTo>
                  <a:pt x="131" y="6"/>
                  <a:pt x="133" y="7"/>
                  <a:pt x="135" y="8"/>
                </a:cubicBezTo>
                <a:cubicBezTo>
                  <a:pt x="136" y="8"/>
                  <a:pt x="137" y="8"/>
                  <a:pt x="137" y="9"/>
                </a:cubicBezTo>
                <a:close/>
                <a:moveTo>
                  <a:pt x="125" y="7"/>
                </a:moveTo>
                <a:cubicBezTo>
                  <a:pt x="124" y="7"/>
                  <a:pt x="122" y="8"/>
                  <a:pt x="121" y="8"/>
                </a:cubicBezTo>
                <a:cubicBezTo>
                  <a:pt x="119" y="8"/>
                  <a:pt x="119" y="6"/>
                  <a:pt x="117" y="6"/>
                </a:cubicBezTo>
                <a:cubicBezTo>
                  <a:pt x="115" y="3"/>
                  <a:pt x="112" y="3"/>
                  <a:pt x="107" y="4"/>
                </a:cubicBezTo>
                <a:cubicBezTo>
                  <a:pt x="104" y="6"/>
                  <a:pt x="102" y="11"/>
                  <a:pt x="97" y="10"/>
                </a:cubicBezTo>
                <a:cubicBezTo>
                  <a:pt x="96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2"/>
                  <a:pt x="94" y="12"/>
                  <a:pt x="93" y="12"/>
                </a:cubicBezTo>
                <a:cubicBezTo>
                  <a:pt x="92" y="16"/>
                  <a:pt x="90" y="19"/>
                  <a:pt x="87" y="21"/>
                </a:cubicBezTo>
                <a:cubicBezTo>
                  <a:pt x="84" y="24"/>
                  <a:pt x="84" y="30"/>
                  <a:pt x="84" y="33"/>
                </a:cubicBezTo>
                <a:cubicBezTo>
                  <a:pt x="85" y="31"/>
                  <a:pt x="88" y="29"/>
                  <a:pt x="89" y="26"/>
                </a:cubicBezTo>
                <a:cubicBezTo>
                  <a:pt x="90" y="24"/>
                  <a:pt x="90" y="21"/>
                  <a:pt x="92" y="20"/>
                </a:cubicBezTo>
                <a:cubicBezTo>
                  <a:pt x="91" y="22"/>
                  <a:pt x="90" y="23"/>
                  <a:pt x="91" y="24"/>
                </a:cubicBezTo>
                <a:cubicBezTo>
                  <a:pt x="92" y="22"/>
                  <a:pt x="94" y="21"/>
                  <a:pt x="95" y="20"/>
                </a:cubicBezTo>
                <a:cubicBezTo>
                  <a:pt x="95" y="18"/>
                  <a:pt x="97" y="14"/>
                  <a:pt x="98" y="14"/>
                </a:cubicBezTo>
                <a:cubicBezTo>
                  <a:pt x="98" y="16"/>
                  <a:pt x="97" y="17"/>
                  <a:pt x="97" y="19"/>
                </a:cubicBezTo>
                <a:cubicBezTo>
                  <a:pt x="99" y="18"/>
                  <a:pt x="102" y="15"/>
                  <a:pt x="105" y="15"/>
                </a:cubicBezTo>
                <a:cubicBezTo>
                  <a:pt x="107" y="13"/>
                  <a:pt x="111" y="12"/>
                  <a:pt x="113" y="11"/>
                </a:cubicBezTo>
                <a:cubicBezTo>
                  <a:pt x="112" y="12"/>
                  <a:pt x="111" y="13"/>
                  <a:pt x="110" y="14"/>
                </a:cubicBezTo>
                <a:cubicBezTo>
                  <a:pt x="113" y="13"/>
                  <a:pt x="117" y="14"/>
                  <a:pt x="121" y="13"/>
                </a:cubicBezTo>
                <a:cubicBezTo>
                  <a:pt x="125" y="12"/>
                  <a:pt x="128" y="10"/>
                  <a:pt x="131" y="10"/>
                </a:cubicBezTo>
                <a:cubicBezTo>
                  <a:pt x="126" y="16"/>
                  <a:pt x="115" y="14"/>
                  <a:pt x="108" y="16"/>
                </a:cubicBezTo>
                <a:cubicBezTo>
                  <a:pt x="110" y="18"/>
                  <a:pt x="114" y="19"/>
                  <a:pt x="115" y="21"/>
                </a:cubicBezTo>
                <a:cubicBezTo>
                  <a:pt x="112" y="20"/>
                  <a:pt x="109" y="18"/>
                  <a:pt x="105" y="17"/>
                </a:cubicBezTo>
                <a:cubicBezTo>
                  <a:pt x="103" y="17"/>
                  <a:pt x="101" y="19"/>
                  <a:pt x="98" y="20"/>
                </a:cubicBezTo>
                <a:cubicBezTo>
                  <a:pt x="101" y="21"/>
                  <a:pt x="104" y="22"/>
                  <a:pt x="106" y="23"/>
                </a:cubicBezTo>
                <a:cubicBezTo>
                  <a:pt x="103" y="24"/>
                  <a:pt x="99" y="21"/>
                  <a:pt x="96" y="22"/>
                </a:cubicBezTo>
                <a:cubicBezTo>
                  <a:pt x="94" y="23"/>
                  <a:pt x="92" y="25"/>
                  <a:pt x="91" y="28"/>
                </a:cubicBezTo>
                <a:cubicBezTo>
                  <a:pt x="93" y="27"/>
                  <a:pt x="97" y="26"/>
                  <a:pt x="99" y="28"/>
                </a:cubicBezTo>
                <a:cubicBezTo>
                  <a:pt x="95" y="27"/>
                  <a:pt x="92" y="29"/>
                  <a:pt x="89" y="30"/>
                </a:cubicBezTo>
                <a:cubicBezTo>
                  <a:pt x="87" y="32"/>
                  <a:pt x="85" y="35"/>
                  <a:pt x="85" y="38"/>
                </a:cubicBezTo>
                <a:cubicBezTo>
                  <a:pt x="85" y="37"/>
                  <a:pt x="86" y="36"/>
                  <a:pt x="86" y="35"/>
                </a:cubicBezTo>
                <a:cubicBezTo>
                  <a:pt x="88" y="34"/>
                  <a:pt x="89" y="32"/>
                  <a:pt x="92" y="31"/>
                </a:cubicBezTo>
                <a:cubicBezTo>
                  <a:pt x="94" y="31"/>
                  <a:pt x="97" y="31"/>
                  <a:pt x="99" y="30"/>
                </a:cubicBezTo>
                <a:cubicBezTo>
                  <a:pt x="101" y="29"/>
                  <a:pt x="102" y="26"/>
                  <a:pt x="105" y="26"/>
                </a:cubicBezTo>
                <a:cubicBezTo>
                  <a:pt x="110" y="30"/>
                  <a:pt x="116" y="27"/>
                  <a:pt x="117" y="21"/>
                </a:cubicBezTo>
                <a:cubicBezTo>
                  <a:pt x="119" y="19"/>
                  <a:pt x="123" y="20"/>
                  <a:pt x="125" y="19"/>
                </a:cubicBezTo>
                <a:cubicBezTo>
                  <a:pt x="130" y="17"/>
                  <a:pt x="132" y="13"/>
                  <a:pt x="134" y="10"/>
                </a:cubicBezTo>
                <a:cubicBezTo>
                  <a:pt x="131" y="9"/>
                  <a:pt x="129" y="7"/>
                  <a:pt x="125" y="7"/>
                </a:cubicBezTo>
                <a:close/>
                <a:moveTo>
                  <a:pt x="81" y="6"/>
                </a:moveTo>
                <a:cubicBezTo>
                  <a:pt x="78" y="12"/>
                  <a:pt x="79" y="22"/>
                  <a:pt x="80" y="29"/>
                </a:cubicBezTo>
                <a:cubicBezTo>
                  <a:pt x="81" y="23"/>
                  <a:pt x="80" y="16"/>
                  <a:pt x="82" y="11"/>
                </a:cubicBezTo>
                <a:cubicBezTo>
                  <a:pt x="82" y="9"/>
                  <a:pt x="84" y="8"/>
                  <a:pt x="82" y="6"/>
                </a:cubicBezTo>
                <a:cubicBezTo>
                  <a:pt x="82" y="5"/>
                  <a:pt x="82" y="6"/>
                  <a:pt x="81" y="6"/>
                </a:cubicBezTo>
                <a:close/>
                <a:moveTo>
                  <a:pt x="82" y="34"/>
                </a:moveTo>
                <a:cubicBezTo>
                  <a:pt x="82" y="36"/>
                  <a:pt x="83" y="33"/>
                  <a:pt x="82" y="32"/>
                </a:cubicBezTo>
                <a:cubicBezTo>
                  <a:pt x="82" y="33"/>
                  <a:pt x="82" y="33"/>
                  <a:pt x="82" y="34"/>
                </a:cubicBezTo>
                <a:close/>
                <a:moveTo>
                  <a:pt x="95" y="96"/>
                </a:moveTo>
                <a:cubicBezTo>
                  <a:pt x="97" y="97"/>
                  <a:pt x="91" y="104"/>
                  <a:pt x="89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0" y="104"/>
                  <a:pt x="92" y="105"/>
                  <a:pt x="93" y="106"/>
                </a:cubicBezTo>
                <a:cubicBezTo>
                  <a:pt x="100" y="106"/>
                  <a:pt x="105" y="104"/>
                  <a:pt x="109" y="101"/>
                </a:cubicBezTo>
                <a:cubicBezTo>
                  <a:pt x="111" y="99"/>
                  <a:pt x="112" y="98"/>
                  <a:pt x="113" y="97"/>
                </a:cubicBezTo>
                <a:cubicBezTo>
                  <a:pt x="115" y="95"/>
                  <a:pt x="117" y="90"/>
                  <a:pt x="117" y="87"/>
                </a:cubicBezTo>
                <a:cubicBezTo>
                  <a:pt x="118" y="87"/>
                  <a:pt x="118" y="86"/>
                  <a:pt x="119" y="86"/>
                </a:cubicBezTo>
                <a:cubicBezTo>
                  <a:pt x="121" y="78"/>
                  <a:pt x="124" y="69"/>
                  <a:pt x="123" y="60"/>
                </a:cubicBezTo>
                <a:cubicBezTo>
                  <a:pt x="123" y="53"/>
                  <a:pt x="121" y="45"/>
                  <a:pt x="116" y="42"/>
                </a:cubicBezTo>
                <a:cubicBezTo>
                  <a:pt x="110" y="38"/>
                  <a:pt x="101" y="34"/>
                  <a:pt x="93" y="36"/>
                </a:cubicBezTo>
                <a:cubicBezTo>
                  <a:pt x="89" y="37"/>
                  <a:pt x="85" y="39"/>
                  <a:pt x="83" y="42"/>
                </a:cubicBezTo>
                <a:cubicBezTo>
                  <a:pt x="81" y="42"/>
                  <a:pt x="80" y="43"/>
                  <a:pt x="78" y="44"/>
                </a:cubicBezTo>
                <a:cubicBezTo>
                  <a:pt x="76" y="43"/>
                  <a:pt x="75" y="43"/>
                  <a:pt x="73" y="44"/>
                </a:cubicBezTo>
                <a:cubicBezTo>
                  <a:pt x="72" y="42"/>
                  <a:pt x="70" y="43"/>
                  <a:pt x="70" y="40"/>
                </a:cubicBezTo>
                <a:cubicBezTo>
                  <a:pt x="71" y="40"/>
                  <a:pt x="71" y="40"/>
                  <a:pt x="72" y="39"/>
                </a:cubicBezTo>
                <a:cubicBezTo>
                  <a:pt x="73" y="42"/>
                  <a:pt x="78" y="42"/>
                  <a:pt x="80" y="41"/>
                </a:cubicBezTo>
                <a:cubicBezTo>
                  <a:pt x="81" y="40"/>
                  <a:pt x="80" y="39"/>
                  <a:pt x="79" y="37"/>
                </a:cubicBezTo>
                <a:cubicBezTo>
                  <a:pt x="78" y="38"/>
                  <a:pt x="76" y="37"/>
                  <a:pt x="74" y="37"/>
                </a:cubicBezTo>
                <a:cubicBezTo>
                  <a:pt x="67" y="35"/>
                  <a:pt x="57" y="36"/>
                  <a:pt x="52" y="40"/>
                </a:cubicBezTo>
                <a:cubicBezTo>
                  <a:pt x="51" y="41"/>
                  <a:pt x="50" y="42"/>
                  <a:pt x="49" y="42"/>
                </a:cubicBezTo>
                <a:cubicBezTo>
                  <a:pt x="43" y="49"/>
                  <a:pt x="42" y="65"/>
                  <a:pt x="44" y="74"/>
                </a:cubicBezTo>
                <a:cubicBezTo>
                  <a:pt x="46" y="81"/>
                  <a:pt x="49" y="90"/>
                  <a:pt x="55" y="95"/>
                </a:cubicBezTo>
                <a:cubicBezTo>
                  <a:pt x="60" y="100"/>
                  <a:pt x="64" y="104"/>
                  <a:pt x="71" y="106"/>
                </a:cubicBezTo>
                <a:cubicBezTo>
                  <a:pt x="74" y="106"/>
                  <a:pt x="77" y="105"/>
                  <a:pt x="80" y="105"/>
                </a:cubicBezTo>
                <a:cubicBezTo>
                  <a:pt x="76" y="102"/>
                  <a:pt x="73" y="99"/>
                  <a:pt x="71" y="94"/>
                </a:cubicBezTo>
                <a:cubicBezTo>
                  <a:pt x="75" y="97"/>
                  <a:pt x="77" y="102"/>
                  <a:pt x="82" y="103"/>
                </a:cubicBezTo>
                <a:cubicBezTo>
                  <a:pt x="85" y="103"/>
                  <a:pt x="87" y="103"/>
                  <a:pt x="90" y="101"/>
                </a:cubicBezTo>
                <a:cubicBezTo>
                  <a:pt x="92" y="100"/>
                  <a:pt x="94" y="95"/>
                  <a:pt x="95" y="96"/>
                </a:cubicBezTo>
                <a:close/>
                <a:moveTo>
                  <a:pt x="63" y="105"/>
                </a:moveTo>
                <a:cubicBezTo>
                  <a:pt x="62" y="103"/>
                  <a:pt x="60" y="102"/>
                  <a:pt x="58" y="100"/>
                </a:cubicBezTo>
                <a:cubicBezTo>
                  <a:pt x="58" y="100"/>
                  <a:pt x="58" y="100"/>
                  <a:pt x="57" y="100"/>
                </a:cubicBezTo>
                <a:cubicBezTo>
                  <a:pt x="57" y="100"/>
                  <a:pt x="57" y="101"/>
                  <a:pt x="56" y="100"/>
                </a:cubicBezTo>
                <a:cubicBezTo>
                  <a:pt x="49" y="103"/>
                  <a:pt x="43" y="104"/>
                  <a:pt x="35" y="106"/>
                </a:cubicBezTo>
                <a:cubicBezTo>
                  <a:pt x="32" y="106"/>
                  <a:pt x="28" y="107"/>
                  <a:pt x="25" y="107"/>
                </a:cubicBezTo>
                <a:cubicBezTo>
                  <a:pt x="21" y="108"/>
                  <a:pt x="14" y="109"/>
                  <a:pt x="11" y="112"/>
                </a:cubicBezTo>
                <a:cubicBezTo>
                  <a:pt x="22" y="115"/>
                  <a:pt x="39" y="117"/>
                  <a:pt x="50" y="116"/>
                </a:cubicBezTo>
                <a:cubicBezTo>
                  <a:pt x="53" y="117"/>
                  <a:pt x="57" y="117"/>
                  <a:pt x="62" y="117"/>
                </a:cubicBezTo>
                <a:cubicBezTo>
                  <a:pt x="69" y="118"/>
                  <a:pt x="78" y="119"/>
                  <a:pt x="86" y="120"/>
                </a:cubicBezTo>
                <a:cubicBezTo>
                  <a:pt x="100" y="121"/>
                  <a:pt x="115" y="123"/>
                  <a:pt x="129" y="124"/>
                </a:cubicBezTo>
                <a:cubicBezTo>
                  <a:pt x="132" y="124"/>
                  <a:pt x="135" y="124"/>
                  <a:pt x="137" y="124"/>
                </a:cubicBezTo>
                <a:cubicBezTo>
                  <a:pt x="139" y="124"/>
                  <a:pt x="140" y="124"/>
                  <a:pt x="140" y="123"/>
                </a:cubicBezTo>
                <a:cubicBezTo>
                  <a:pt x="141" y="123"/>
                  <a:pt x="141" y="123"/>
                  <a:pt x="142" y="123"/>
                </a:cubicBezTo>
                <a:cubicBezTo>
                  <a:pt x="154" y="117"/>
                  <a:pt x="168" y="113"/>
                  <a:pt x="179" y="106"/>
                </a:cubicBezTo>
                <a:cubicBezTo>
                  <a:pt x="180" y="106"/>
                  <a:pt x="180" y="105"/>
                  <a:pt x="181" y="106"/>
                </a:cubicBezTo>
                <a:cubicBezTo>
                  <a:pt x="190" y="100"/>
                  <a:pt x="199" y="95"/>
                  <a:pt x="208" y="90"/>
                </a:cubicBezTo>
                <a:cubicBezTo>
                  <a:pt x="206" y="91"/>
                  <a:pt x="204" y="89"/>
                  <a:pt x="201" y="90"/>
                </a:cubicBezTo>
                <a:cubicBezTo>
                  <a:pt x="197" y="89"/>
                  <a:pt x="193" y="90"/>
                  <a:pt x="189" y="90"/>
                </a:cubicBezTo>
                <a:cubicBezTo>
                  <a:pt x="187" y="90"/>
                  <a:pt x="186" y="89"/>
                  <a:pt x="184" y="89"/>
                </a:cubicBezTo>
                <a:cubicBezTo>
                  <a:pt x="182" y="88"/>
                  <a:pt x="180" y="89"/>
                  <a:pt x="178" y="88"/>
                </a:cubicBezTo>
                <a:cubicBezTo>
                  <a:pt x="174" y="88"/>
                  <a:pt x="172" y="88"/>
                  <a:pt x="169" y="88"/>
                </a:cubicBezTo>
                <a:cubicBezTo>
                  <a:pt x="167" y="88"/>
                  <a:pt x="165" y="88"/>
                  <a:pt x="163" y="88"/>
                </a:cubicBezTo>
                <a:cubicBezTo>
                  <a:pt x="154" y="87"/>
                  <a:pt x="141" y="84"/>
                  <a:pt x="132" y="85"/>
                </a:cubicBezTo>
                <a:cubicBezTo>
                  <a:pt x="132" y="85"/>
                  <a:pt x="130" y="85"/>
                  <a:pt x="130" y="85"/>
                </a:cubicBezTo>
                <a:cubicBezTo>
                  <a:pt x="126" y="85"/>
                  <a:pt x="124" y="87"/>
                  <a:pt x="120" y="88"/>
                </a:cubicBezTo>
                <a:cubicBezTo>
                  <a:pt x="117" y="95"/>
                  <a:pt x="114" y="102"/>
                  <a:pt x="108" y="105"/>
                </a:cubicBezTo>
                <a:cubicBezTo>
                  <a:pt x="103" y="108"/>
                  <a:pt x="96" y="109"/>
                  <a:pt x="90" y="106"/>
                </a:cubicBezTo>
                <a:cubicBezTo>
                  <a:pt x="90" y="108"/>
                  <a:pt x="91" y="108"/>
                  <a:pt x="91" y="109"/>
                </a:cubicBezTo>
                <a:cubicBezTo>
                  <a:pt x="91" y="109"/>
                  <a:pt x="91" y="110"/>
                  <a:pt x="90" y="110"/>
                </a:cubicBezTo>
                <a:cubicBezTo>
                  <a:pt x="88" y="111"/>
                  <a:pt x="87" y="109"/>
                  <a:pt x="85" y="110"/>
                </a:cubicBezTo>
                <a:cubicBezTo>
                  <a:pt x="83" y="110"/>
                  <a:pt x="82" y="113"/>
                  <a:pt x="79" y="112"/>
                </a:cubicBezTo>
                <a:cubicBezTo>
                  <a:pt x="79" y="110"/>
                  <a:pt x="78" y="109"/>
                  <a:pt x="78" y="108"/>
                </a:cubicBezTo>
                <a:cubicBezTo>
                  <a:pt x="72" y="109"/>
                  <a:pt x="68" y="106"/>
                  <a:pt x="63" y="105"/>
                </a:cubicBezTo>
                <a:close/>
                <a:moveTo>
                  <a:pt x="183" y="131"/>
                </a:moveTo>
                <a:cubicBezTo>
                  <a:pt x="185" y="129"/>
                  <a:pt x="187" y="127"/>
                  <a:pt x="190" y="126"/>
                </a:cubicBezTo>
                <a:cubicBezTo>
                  <a:pt x="195" y="123"/>
                  <a:pt x="200" y="120"/>
                  <a:pt x="204" y="117"/>
                </a:cubicBezTo>
                <a:cubicBezTo>
                  <a:pt x="208" y="114"/>
                  <a:pt x="214" y="111"/>
                  <a:pt x="217" y="108"/>
                </a:cubicBezTo>
                <a:cubicBezTo>
                  <a:pt x="221" y="103"/>
                  <a:pt x="221" y="92"/>
                  <a:pt x="213" y="91"/>
                </a:cubicBezTo>
                <a:cubicBezTo>
                  <a:pt x="213" y="90"/>
                  <a:pt x="212" y="91"/>
                  <a:pt x="212" y="92"/>
                </a:cubicBezTo>
                <a:cubicBezTo>
                  <a:pt x="209" y="92"/>
                  <a:pt x="207" y="93"/>
                  <a:pt x="205" y="95"/>
                </a:cubicBezTo>
                <a:cubicBezTo>
                  <a:pt x="203" y="96"/>
                  <a:pt x="201" y="96"/>
                  <a:pt x="200" y="97"/>
                </a:cubicBezTo>
                <a:cubicBezTo>
                  <a:pt x="182" y="108"/>
                  <a:pt x="163" y="116"/>
                  <a:pt x="143" y="124"/>
                </a:cubicBezTo>
                <a:cubicBezTo>
                  <a:pt x="148" y="130"/>
                  <a:pt x="151" y="143"/>
                  <a:pt x="148" y="151"/>
                </a:cubicBezTo>
                <a:cubicBezTo>
                  <a:pt x="158" y="145"/>
                  <a:pt x="171" y="137"/>
                  <a:pt x="183" y="131"/>
                </a:cubicBezTo>
                <a:close/>
                <a:moveTo>
                  <a:pt x="85" y="107"/>
                </a:moveTo>
                <a:cubicBezTo>
                  <a:pt x="86" y="107"/>
                  <a:pt x="87" y="108"/>
                  <a:pt x="88" y="107"/>
                </a:cubicBezTo>
                <a:cubicBezTo>
                  <a:pt x="87" y="107"/>
                  <a:pt x="87" y="107"/>
                  <a:pt x="87" y="106"/>
                </a:cubicBezTo>
                <a:cubicBezTo>
                  <a:pt x="86" y="106"/>
                  <a:pt x="86" y="106"/>
                  <a:pt x="85" y="107"/>
                </a:cubicBezTo>
                <a:close/>
                <a:moveTo>
                  <a:pt x="80" y="107"/>
                </a:moveTo>
                <a:cubicBezTo>
                  <a:pt x="80" y="107"/>
                  <a:pt x="80" y="108"/>
                  <a:pt x="80" y="108"/>
                </a:cubicBezTo>
                <a:cubicBezTo>
                  <a:pt x="80" y="108"/>
                  <a:pt x="80" y="109"/>
                  <a:pt x="81" y="110"/>
                </a:cubicBezTo>
                <a:cubicBezTo>
                  <a:pt x="82" y="109"/>
                  <a:pt x="83" y="108"/>
                  <a:pt x="84" y="107"/>
                </a:cubicBezTo>
                <a:cubicBezTo>
                  <a:pt x="83" y="108"/>
                  <a:pt x="82" y="107"/>
                  <a:pt x="80" y="107"/>
                </a:cubicBezTo>
                <a:close/>
                <a:moveTo>
                  <a:pt x="229" y="109"/>
                </a:moveTo>
                <a:cubicBezTo>
                  <a:pt x="226" y="108"/>
                  <a:pt x="222" y="109"/>
                  <a:pt x="219" y="109"/>
                </a:cubicBezTo>
                <a:cubicBezTo>
                  <a:pt x="216" y="113"/>
                  <a:pt x="211" y="115"/>
                  <a:pt x="207" y="117"/>
                </a:cubicBezTo>
                <a:cubicBezTo>
                  <a:pt x="204" y="119"/>
                  <a:pt x="201" y="121"/>
                  <a:pt x="199" y="123"/>
                </a:cubicBezTo>
                <a:cubicBezTo>
                  <a:pt x="193" y="127"/>
                  <a:pt x="187" y="130"/>
                  <a:pt x="181" y="134"/>
                </a:cubicBezTo>
                <a:cubicBezTo>
                  <a:pt x="170" y="140"/>
                  <a:pt x="158" y="148"/>
                  <a:pt x="146" y="154"/>
                </a:cubicBezTo>
                <a:cubicBezTo>
                  <a:pt x="144" y="154"/>
                  <a:pt x="143" y="155"/>
                  <a:pt x="142" y="155"/>
                </a:cubicBezTo>
                <a:cubicBezTo>
                  <a:pt x="142" y="155"/>
                  <a:pt x="142" y="154"/>
                  <a:pt x="142" y="155"/>
                </a:cubicBezTo>
                <a:cubicBezTo>
                  <a:pt x="139" y="153"/>
                  <a:pt x="137" y="154"/>
                  <a:pt x="133" y="154"/>
                </a:cubicBezTo>
                <a:cubicBezTo>
                  <a:pt x="130" y="153"/>
                  <a:pt x="127" y="152"/>
                  <a:pt x="125" y="152"/>
                </a:cubicBezTo>
                <a:cubicBezTo>
                  <a:pt x="121" y="151"/>
                  <a:pt x="118" y="151"/>
                  <a:pt x="115" y="151"/>
                </a:cubicBezTo>
                <a:cubicBezTo>
                  <a:pt x="104" y="148"/>
                  <a:pt x="95" y="148"/>
                  <a:pt x="85" y="147"/>
                </a:cubicBezTo>
                <a:cubicBezTo>
                  <a:pt x="78" y="146"/>
                  <a:pt x="72" y="145"/>
                  <a:pt x="65" y="144"/>
                </a:cubicBezTo>
                <a:cubicBezTo>
                  <a:pt x="51" y="142"/>
                  <a:pt x="38" y="140"/>
                  <a:pt x="24" y="138"/>
                </a:cubicBezTo>
                <a:cubicBezTo>
                  <a:pt x="20" y="141"/>
                  <a:pt x="15" y="143"/>
                  <a:pt x="11" y="145"/>
                </a:cubicBezTo>
                <a:cubicBezTo>
                  <a:pt x="8" y="146"/>
                  <a:pt x="4" y="146"/>
                  <a:pt x="4" y="149"/>
                </a:cubicBezTo>
                <a:cubicBezTo>
                  <a:pt x="16" y="148"/>
                  <a:pt x="30" y="151"/>
                  <a:pt x="43" y="152"/>
                </a:cubicBezTo>
                <a:cubicBezTo>
                  <a:pt x="60" y="153"/>
                  <a:pt x="77" y="155"/>
                  <a:pt x="93" y="158"/>
                </a:cubicBezTo>
                <a:cubicBezTo>
                  <a:pt x="100" y="159"/>
                  <a:pt x="107" y="159"/>
                  <a:pt x="113" y="160"/>
                </a:cubicBezTo>
                <a:cubicBezTo>
                  <a:pt x="121" y="160"/>
                  <a:pt x="128" y="160"/>
                  <a:pt x="135" y="161"/>
                </a:cubicBezTo>
                <a:cubicBezTo>
                  <a:pt x="137" y="162"/>
                  <a:pt x="139" y="162"/>
                  <a:pt x="142" y="163"/>
                </a:cubicBezTo>
                <a:cubicBezTo>
                  <a:pt x="144" y="163"/>
                  <a:pt x="145" y="162"/>
                  <a:pt x="147" y="163"/>
                </a:cubicBezTo>
                <a:cubicBezTo>
                  <a:pt x="148" y="162"/>
                  <a:pt x="150" y="159"/>
                  <a:pt x="153" y="161"/>
                </a:cubicBezTo>
                <a:cubicBezTo>
                  <a:pt x="158" y="157"/>
                  <a:pt x="164" y="153"/>
                  <a:pt x="170" y="150"/>
                </a:cubicBezTo>
                <a:cubicBezTo>
                  <a:pt x="175" y="146"/>
                  <a:pt x="181" y="142"/>
                  <a:pt x="187" y="139"/>
                </a:cubicBezTo>
                <a:cubicBezTo>
                  <a:pt x="192" y="135"/>
                  <a:pt x="198" y="131"/>
                  <a:pt x="204" y="128"/>
                </a:cubicBezTo>
                <a:cubicBezTo>
                  <a:pt x="210" y="124"/>
                  <a:pt x="214" y="120"/>
                  <a:pt x="220" y="116"/>
                </a:cubicBezTo>
                <a:cubicBezTo>
                  <a:pt x="222" y="114"/>
                  <a:pt x="224" y="112"/>
                  <a:pt x="227" y="112"/>
                </a:cubicBezTo>
                <a:cubicBezTo>
                  <a:pt x="228" y="113"/>
                  <a:pt x="226" y="114"/>
                  <a:pt x="225" y="115"/>
                </a:cubicBezTo>
                <a:cubicBezTo>
                  <a:pt x="232" y="121"/>
                  <a:pt x="231" y="133"/>
                  <a:pt x="229" y="143"/>
                </a:cubicBezTo>
                <a:cubicBezTo>
                  <a:pt x="237" y="135"/>
                  <a:pt x="236" y="117"/>
                  <a:pt x="229" y="109"/>
                </a:cubicBezTo>
                <a:close/>
                <a:moveTo>
                  <a:pt x="71" y="120"/>
                </a:moveTo>
                <a:cubicBezTo>
                  <a:pt x="52" y="118"/>
                  <a:pt x="32" y="119"/>
                  <a:pt x="15" y="115"/>
                </a:cubicBezTo>
                <a:cubicBezTo>
                  <a:pt x="15" y="115"/>
                  <a:pt x="15" y="115"/>
                  <a:pt x="14" y="115"/>
                </a:cubicBezTo>
                <a:cubicBezTo>
                  <a:pt x="15" y="119"/>
                  <a:pt x="20" y="115"/>
                  <a:pt x="23" y="118"/>
                </a:cubicBezTo>
                <a:cubicBezTo>
                  <a:pt x="20" y="119"/>
                  <a:pt x="16" y="117"/>
                  <a:pt x="15" y="120"/>
                </a:cubicBezTo>
                <a:cubicBezTo>
                  <a:pt x="17" y="120"/>
                  <a:pt x="19" y="121"/>
                  <a:pt x="21" y="122"/>
                </a:cubicBezTo>
                <a:cubicBezTo>
                  <a:pt x="24" y="122"/>
                  <a:pt x="26" y="122"/>
                  <a:pt x="28" y="124"/>
                </a:cubicBezTo>
                <a:cubicBezTo>
                  <a:pt x="23" y="124"/>
                  <a:pt x="19" y="121"/>
                  <a:pt x="15" y="123"/>
                </a:cubicBezTo>
                <a:cubicBezTo>
                  <a:pt x="15" y="124"/>
                  <a:pt x="15" y="124"/>
                  <a:pt x="14" y="125"/>
                </a:cubicBezTo>
                <a:cubicBezTo>
                  <a:pt x="21" y="126"/>
                  <a:pt x="27" y="126"/>
                  <a:pt x="34" y="127"/>
                </a:cubicBezTo>
                <a:cubicBezTo>
                  <a:pt x="39" y="128"/>
                  <a:pt x="43" y="130"/>
                  <a:pt x="48" y="131"/>
                </a:cubicBezTo>
                <a:cubicBezTo>
                  <a:pt x="53" y="132"/>
                  <a:pt x="59" y="132"/>
                  <a:pt x="64" y="134"/>
                </a:cubicBezTo>
                <a:cubicBezTo>
                  <a:pt x="48" y="132"/>
                  <a:pt x="29" y="126"/>
                  <a:pt x="13" y="127"/>
                </a:cubicBezTo>
                <a:cubicBezTo>
                  <a:pt x="13" y="128"/>
                  <a:pt x="13" y="128"/>
                  <a:pt x="13" y="129"/>
                </a:cubicBezTo>
                <a:cubicBezTo>
                  <a:pt x="19" y="130"/>
                  <a:pt x="24" y="132"/>
                  <a:pt x="30" y="133"/>
                </a:cubicBezTo>
                <a:cubicBezTo>
                  <a:pt x="45" y="136"/>
                  <a:pt x="61" y="137"/>
                  <a:pt x="76" y="140"/>
                </a:cubicBezTo>
                <a:cubicBezTo>
                  <a:pt x="82" y="141"/>
                  <a:pt x="89" y="141"/>
                  <a:pt x="95" y="142"/>
                </a:cubicBezTo>
                <a:cubicBezTo>
                  <a:pt x="111" y="143"/>
                  <a:pt x="125" y="145"/>
                  <a:pt x="139" y="148"/>
                </a:cubicBezTo>
                <a:cubicBezTo>
                  <a:pt x="138" y="147"/>
                  <a:pt x="138" y="144"/>
                  <a:pt x="138" y="144"/>
                </a:cubicBezTo>
                <a:cubicBezTo>
                  <a:pt x="127" y="142"/>
                  <a:pt x="113" y="141"/>
                  <a:pt x="103" y="138"/>
                </a:cubicBezTo>
                <a:cubicBezTo>
                  <a:pt x="113" y="140"/>
                  <a:pt x="128" y="141"/>
                  <a:pt x="138" y="142"/>
                </a:cubicBezTo>
                <a:cubicBezTo>
                  <a:pt x="138" y="140"/>
                  <a:pt x="138" y="140"/>
                  <a:pt x="138" y="139"/>
                </a:cubicBezTo>
                <a:cubicBezTo>
                  <a:pt x="133" y="140"/>
                  <a:pt x="127" y="138"/>
                  <a:pt x="123" y="137"/>
                </a:cubicBezTo>
                <a:cubicBezTo>
                  <a:pt x="126" y="136"/>
                  <a:pt x="131" y="138"/>
                  <a:pt x="136" y="138"/>
                </a:cubicBezTo>
                <a:cubicBezTo>
                  <a:pt x="136" y="136"/>
                  <a:pt x="137" y="134"/>
                  <a:pt x="138" y="133"/>
                </a:cubicBezTo>
                <a:cubicBezTo>
                  <a:pt x="131" y="130"/>
                  <a:pt x="122" y="132"/>
                  <a:pt x="115" y="131"/>
                </a:cubicBezTo>
                <a:cubicBezTo>
                  <a:pt x="108" y="130"/>
                  <a:pt x="100" y="128"/>
                  <a:pt x="93" y="126"/>
                </a:cubicBezTo>
                <a:cubicBezTo>
                  <a:pt x="103" y="127"/>
                  <a:pt x="112" y="130"/>
                  <a:pt x="122" y="130"/>
                </a:cubicBezTo>
                <a:cubicBezTo>
                  <a:pt x="126" y="130"/>
                  <a:pt x="131" y="130"/>
                  <a:pt x="135" y="130"/>
                </a:cubicBezTo>
                <a:cubicBezTo>
                  <a:pt x="136" y="130"/>
                  <a:pt x="138" y="131"/>
                  <a:pt x="139" y="129"/>
                </a:cubicBezTo>
                <a:cubicBezTo>
                  <a:pt x="139" y="128"/>
                  <a:pt x="137" y="127"/>
                  <a:pt x="137" y="126"/>
                </a:cubicBezTo>
                <a:cubicBezTo>
                  <a:pt x="115" y="125"/>
                  <a:pt x="93" y="122"/>
                  <a:pt x="71" y="120"/>
                </a:cubicBezTo>
                <a:close/>
                <a:moveTo>
                  <a:pt x="226" y="146"/>
                </a:moveTo>
                <a:cubicBezTo>
                  <a:pt x="225" y="144"/>
                  <a:pt x="227" y="144"/>
                  <a:pt x="227" y="142"/>
                </a:cubicBezTo>
                <a:cubicBezTo>
                  <a:pt x="228" y="140"/>
                  <a:pt x="228" y="136"/>
                  <a:pt x="229" y="133"/>
                </a:cubicBezTo>
                <a:cubicBezTo>
                  <a:pt x="229" y="125"/>
                  <a:pt x="228" y="119"/>
                  <a:pt x="223" y="116"/>
                </a:cubicBezTo>
                <a:cubicBezTo>
                  <a:pt x="221" y="117"/>
                  <a:pt x="219" y="119"/>
                  <a:pt x="217" y="120"/>
                </a:cubicBezTo>
                <a:cubicBezTo>
                  <a:pt x="222" y="128"/>
                  <a:pt x="224" y="140"/>
                  <a:pt x="221" y="149"/>
                </a:cubicBezTo>
                <a:cubicBezTo>
                  <a:pt x="223" y="148"/>
                  <a:pt x="224" y="147"/>
                  <a:pt x="226" y="146"/>
                </a:cubicBezTo>
                <a:close/>
                <a:moveTo>
                  <a:pt x="220" y="139"/>
                </a:moveTo>
                <a:cubicBezTo>
                  <a:pt x="220" y="132"/>
                  <a:pt x="219" y="125"/>
                  <a:pt x="216" y="122"/>
                </a:cubicBezTo>
                <a:cubicBezTo>
                  <a:pt x="200" y="133"/>
                  <a:pt x="183" y="143"/>
                  <a:pt x="167" y="154"/>
                </a:cubicBezTo>
                <a:cubicBezTo>
                  <a:pt x="171" y="162"/>
                  <a:pt x="174" y="173"/>
                  <a:pt x="173" y="183"/>
                </a:cubicBezTo>
                <a:cubicBezTo>
                  <a:pt x="189" y="173"/>
                  <a:pt x="203" y="162"/>
                  <a:pt x="219" y="151"/>
                </a:cubicBezTo>
                <a:cubicBezTo>
                  <a:pt x="219" y="148"/>
                  <a:pt x="221" y="143"/>
                  <a:pt x="220" y="139"/>
                </a:cubicBezTo>
                <a:close/>
                <a:moveTo>
                  <a:pt x="145" y="144"/>
                </a:moveTo>
                <a:cubicBezTo>
                  <a:pt x="145" y="146"/>
                  <a:pt x="143" y="148"/>
                  <a:pt x="143" y="151"/>
                </a:cubicBezTo>
                <a:cubicBezTo>
                  <a:pt x="146" y="150"/>
                  <a:pt x="147" y="147"/>
                  <a:pt x="147" y="144"/>
                </a:cubicBezTo>
                <a:cubicBezTo>
                  <a:pt x="148" y="138"/>
                  <a:pt x="146" y="132"/>
                  <a:pt x="144" y="128"/>
                </a:cubicBezTo>
                <a:cubicBezTo>
                  <a:pt x="143" y="128"/>
                  <a:pt x="142" y="127"/>
                  <a:pt x="142" y="126"/>
                </a:cubicBezTo>
                <a:cubicBezTo>
                  <a:pt x="140" y="127"/>
                  <a:pt x="140" y="126"/>
                  <a:pt x="139" y="126"/>
                </a:cubicBezTo>
                <a:cubicBezTo>
                  <a:pt x="141" y="132"/>
                  <a:pt x="145" y="137"/>
                  <a:pt x="145" y="144"/>
                </a:cubicBezTo>
                <a:close/>
                <a:moveTo>
                  <a:pt x="135" y="149"/>
                </a:moveTo>
                <a:cubicBezTo>
                  <a:pt x="127" y="147"/>
                  <a:pt x="119" y="146"/>
                  <a:pt x="111" y="145"/>
                </a:cubicBezTo>
                <a:cubicBezTo>
                  <a:pt x="106" y="144"/>
                  <a:pt x="101" y="144"/>
                  <a:pt x="97" y="144"/>
                </a:cubicBezTo>
                <a:cubicBezTo>
                  <a:pt x="87" y="143"/>
                  <a:pt x="78" y="141"/>
                  <a:pt x="67" y="140"/>
                </a:cubicBezTo>
                <a:cubicBezTo>
                  <a:pt x="53" y="139"/>
                  <a:pt x="39" y="137"/>
                  <a:pt x="24" y="134"/>
                </a:cubicBezTo>
                <a:cubicBezTo>
                  <a:pt x="19" y="133"/>
                  <a:pt x="10" y="129"/>
                  <a:pt x="8" y="133"/>
                </a:cubicBezTo>
                <a:cubicBezTo>
                  <a:pt x="27" y="138"/>
                  <a:pt x="48" y="140"/>
                  <a:pt x="69" y="142"/>
                </a:cubicBezTo>
                <a:cubicBezTo>
                  <a:pt x="74" y="143"/>
                  <a:pt x="79" y="144"/>
                  <a:pt x="84" y="145"/>
                </a:cubicBezTo>
                <a:cubicBezTo>
                  <a:pt x="89" y="145"/>
                  <a:pt x="94" y="146"/>
                  <a:pt x="99" y="146"/>
                </a:cubicBezTo>
                <a:cubicBezTo>
                  <a:pt x="106" y="147"/>
                  <a:pt x="114" y="149"/>
                  <a:pt x="121" y="150"/>
                </a:cubicBezTo>
                <a:cubicBezTo>
                  <a:pt x="126" y="150"/>
                  <a:pt x="133" y="151"/>
                  <a:pt x="136" y="151"/>
                </a:cubicBezTo>
                <a:cubicBezTo>
                  <a:pt x="137" y="152"/>
                  <a:pt x="139" y="152"/>
                  <a:pt x="140" y="151"/>
                </a:cubicBezTo>
                <a:cubicBezTo>
                  <a:pt x="139" y="150"/>
                  <a:pt x="137" y="149"/>
                  <a:pt x="135" y="149"/>
                </a:cubicBezTo>
                <a:close/>
                <a:moveTo>
                  <a:pt x="141" y="165"/>
                </a:moveTo>
                <a:cubicBezTo>
                  <a:pt x="136" y="165"/>
                  <a:pt x="132" y="163"/>
                  <a:pt x="128" y="162"/>
                </a:cubicBezTo>
                <a:cubicBezTo>
                  <a:pt x="121" y="162"/>
                  <a:pt x="110" y="162"/>
                  <a:pt x="101" y="161"/>
                </a:cubicBezTo>
                <a:cubicBezTo>
                  <a:pt x="93" y="160"/>
                  <a:pt x="84" y="158"/>
                  <a:pt x="76" y="158"/>
                </a:cubicBezTo>
                <a:cubicBezTo>
                  <a:pt x="67" y="157"/>
                  <a:pt x="58" y="155"/>
                  <a:pt x="48" y="155"/>
                </a:cubicBezTo>
                <a:cubicBezTo>
                  <a:pt x="44" y="154"/>
                  <a:pt x="41" y="154"/>
                  <a:pt x="37" y="154"/>
                </a:cubicBezTo>
                <a:cubicBezTo>
                  <a:pt x="30" y="153"/>
                  <a:pt x="21" y="151"/>
                  <a:pt x="12" y="151"/>
                </a:cubicBezTo>
                <a:cubicBezTo>
                  <a:pt x="11" y="152"/>
                  <a:pt x="11" y="152"/>
                  <a:pt x="10" y="153"/>
                </a:cubicBezTo>
                <a:cubicBezTo>
                  <a:pt x="10" y="156"/>
                  <a:pt x="13" y="155"/>
                  <a:pt x="15" y="155"/>
                </a:cubicBezTo>
                <a:cubicBezTo>
                  <a:pt x="17" y="155"/>
                  <a:pt x="20" y="155"/>
                  <a:pt x="22" y="155"/>
                </a:cubicBezTo>
                <a:cubicBezTo>
                  <a:pt x="26" y="155"/>
                  <a:pt x="30" y="155"/>
                  <a:pt x="32" y="157"/>
                </a:cubicBezTo>
                <a:cubicBezTo>
                  <a:pt x="26" y="157"/>
                  <a:pt x="18" y="156"/>
                  <a:pt x="13" y="157"/>
                </a:cubicBezTo>
                <a:cubicBezTo>
                  <a:pt x="17" y="158"/>
                  <a:pt x="24" y="157"/>
                  <a:pt x="28" y="160"/>
                </a:cubicBezTo>
                <a:cubicBezTo>
                  <a:pt x="23" y="160"/>
                  <a:pt x="19" y="159"/>
                  <a:pt x="11" y="159"/>
                </a:cubicBezTo>
                <a:cubicBezTo>
                  <a:pt x="10" y="161"/>
                  <a:pt x="11" y="164"/>
                  <a:pt x="12" y="166"/>
                </a:cubicBezTo>
                <a:cubicBezTo>
                  <a:pt x="29" y="168"/>
                  <a:pt x="43" y="171"/>
                  <a:pt x="59" y="174"/>
                </a:cubicBezTo>
                <a:cubicBezTo>
                  <a:pt x="43" y="172"/>
                  <a:pt x="28" y="169"/>
                  <a:pt x="10" y="168"/>
                </a:cubicBezTo>
                <a:cubicBezTo>
                  <a:pt x="7" y="170"/>
                  <a:pt x="11" y="173"/>
                  <a:pt x="10" y="175"/>
                </a:cubicBezTo>
                <a:cubicBezTo>
                  <a:pt x="16" y="176"/>
                  <a:pt x="21" y="177"/>
                  <a:pt x="26" y="178"/>
                </a:cubicBezTo>
                <a:cubicBezTo>
                  <a:pt x="42" y="182"/>
                  <a:pt x="56" y="185"/>
                  <a:pt x="72" y="186"/>
                </a:cubicBezTo>
                <a:cubicBezTo>
                  <a:pt x="93" y="187"/>
                  <a:pt x="113" y="191"/>
                  <a:pt x="136" y="193"/>
                </a:cubicBezTo>
                <a:cubicBezTo>
                  <a:pt x="138" y="194"/>
                  <a:pt x="142" y="194"/>
                  <a:pt x="144" y="194"/>
                </a:cubicBezTo>
                <a:cubicBezTo>
                  <a:pt x="144" y="193"/>
                  <a:pt x="142" y="192"/>
                  <a:pt x="142" y="189"/>
                </a:cubicBezTo>
                <a:cubicBezTo>
                  <a:pt x="129" y="187"/>
                  <a:pt x="112" y="185"/>
                  <a:pt x="98" y="182"/>
                </a:cubicBezTo>
                <a:cubicBezTo>
                  <a:pt x="95" y="182"/>
                  <a:pt x="91" y="181"/>
                  <a:pt x="88" y="180"/>
                </a:cubicBezTo>
                <a:cubicBezTo>
                  <a:pt x="108" y="182"/>
                  <a:pt x="125" y="186"/>
                  <a:pt x="143" y="187"/>
                </a:cubicBezTo>
                <a:cubicBezTo>
                  <a:pt x="141" y="182"/>
                  <a:pt x="145" y="180"/>
                  <a:pt x="144" y="175"/>
                </a:cubicBezTo>
                <a:cubicBezTo>
                  <a:pt x="140" y="175"/>
                  <a:pt x="136" y="175"/>
                  <a:pt x="131" y="174"/>
                </a:cubicBezTo>
                <a:cubicBezTo>
                  <a:pt x="127" y="174"/>
                  <a:pt x="123" y="172"/>
                  <a:pt x="120" y="172"/>
                </a:cubicBezTo>
                <a:cubicBezTo>
                  <a:pt x="118" y="172"/>
                  <a:pt x="115" y="173"/>
                  <a:pt x="115" y="171"/>
                </a:cubicBezTo>
                <a:cubicBezTo>
                  <a:pt x="120" y="170"/>
                  <a:pt x="127" y="173"/>
                  <a:pt x="133" y="173"/>
                </a:cubicBezTo>
                <a:cubicBezTo>
                  <a:pt x="137" y="173"/>
                  <a:pt x="141" y="173"/>
                  <a:pt x="144" y="174"/>
                </a:cubicBezTo>
                <a:cubicBezTo>
                  <a:pt x="145" y="172"/>
                  <a:pt x="146" y="172"/>
                  <a:pt x="145" y="171"/>
                </a:cubicBezTo>
                <a:cubicBezTo>
                  <a:pt x="141" y="170"/>
                  <a:pt x="137" y="170"/>
                  <a:pt x="132" y="170"/>
                </a:cubicBezTo>
                <a:cubicBezTo>
                  <a:pt x="127" y="170"/>
                  <a:pt x="123" y="169"/>
                  <a:pt x="118" y="169"/>
                </a:cubicBezTo>
                <a:cubicBezTo>
                  <a:pt x="102" y="167"/>
                  <a:pt x="87" y="167"/>
                  <a:pt x="74" y="163"/>
                </a:cubicBezTo>
                <a:cubicBezTo>
                  <a:pt x="87" y="164"/>
                  <a:pt x="101" y="166"/>
                  <a:pt x="115" y="167"/>
                </a:cubicBezTo>
                <a:cubicBezTo>
                  <a:pt x="126" y="167"/>
                  <a:pt x="135" y="169"/>
                  <a:pt x="145" y="168"/>
                </a:cubicBezTo>
                <a:cubicBezTo>
                  <a:pt x="145" y="167"/>
                  <a:pt x="145" y="167"/>
                  <a:pt x="145" y="165"/>
                </a:cubicBezTo>
                <a:cubicBezTo>
                  <a:pt x="143" y="165"/>
                  <a:pt x="142" y="165"/>
                  <a:pt x="141" y="165"/>
                </a:cubicBezTo>
                <a:close/>
                <a:moveTo>
                  <a:pt x="170" y="185"/>
                </a:moveTo>
                <a:cubicBezTo>
                  <a:pt x="172" y="174"/>
                  <a:pt x="170" y="162"/>
                  <a:pt x="165" y="155"/>
                </a:cubicBezTo>
                <a:cubicBezTo>
                  <a:pt x="164" y="156"/>
                  <a:pt x="163" y="156"/>
                  <a:pt x="162" y="156"/>
                </a:cubicBezTo>
                <a:cubicBezTo>
                  <a:pt x="165" y="168"/>
                  <a:pt x="168" y="177"/>
                  <a:pt x="165" y="189"/>
                </a:cubicBezTo>
                <a:cubicBezTo>
                  <a:pt x="167" y="188"/>
                  <a:pt x="169" y="187"/>
                  <a:pt x="170" y="185"/>
                </a:cubicBezTo>
                <a:close/>
                <a:moveTo>
                  <a:pt x="162" y="192"/>
                </a:moveTo>
                <a:cubicBezTo>
                  <a:pt x="163" y="190"/>
                  <a:pt x="164" y="187"/>
                  <a:pt x="164" y="186"/>
                </a:cubicBezTo>
                <a:cubicBezTo>
                  <a:pt x="165" y="177"/>
                  <a:pt x="163" y="165"/>
                  <a:pt x="160" y="158"/>
                </a:cubicBezTo>
                <a:cubicBezTo>
                  <a:pt x="157" y="160"/>
                  <a:pt x="154" y="162"/>
                  <a:pt x="151" y="164"/>
                </a:cubicBezTo>
                <a:cubicBezTo>
                  <a:pt x="155" y="175"/>
                  <a:pt x="155" y="188"/>
                  <a:pt x="152" y="198"/>
                </a:cubicBezTo>
                <a:cubicBezTo>
                  <a:pt x="154" y="195"/>
                  <a:pt x="160" y="194"/>
                  <a:pt x="162" y="192"/>
                </a:cubicBezTo>
                <a:close/>
                <a:moveTo>
                  <a:pt x="150" y="197"/>
                </a:moveTo>
                <a:cubicBezTo>
                  <a:pt x="154" y="187"/>
                  <a:pt x="153" y="172"/>
                  <a:pt x="149" y="165"/>
                </a:cubicBezTo>
                <a:cubicBezTo>
                  <a:pt x="149" y="165"/>
                  <a:pt x="149" y="164"/>
                  <a:pt x="148" y="165"/>
                </a:cubicBezTo>
                <a:cubicBezTo>
                  <a:pt x="146" y="165"/>
                  <a:pt x="147" y="168"/>
                  <a:pt x="147" y="170"/>
                </a:cubicBezTo>
                <a:cubicBezTo>
                  <a:pt x="147" y="173"/>
                  <a:pt x="147" y="176"/>
                  <a:pt x="148" y="179"/>
                </a:cubicBezTo>
                <a:cubicBezTo>
                  <a:pt x="148" y="183"/>
                  <a:pt x="148" y="187"/>
                  <a:pt x="147" y="190"/>
                </a:cubicBezTo>
                <a:cubicBezTo>
                  <a:pt x="147" y="194"/>
                  <a:pt x="145" y="198"/>
                  <a:pt x="146" y="200"/>
                </a:cubicBezTo>
                <a:cubicBezTo>
                  <a:pt x="148" y="201"/>
                  <a:pt x="149" y="198"/>
                  <a:pt x="150" y="197"/>
                </a:cubicBezTo>
                <a:close/>
                <a:moveTo>
                  <a:pt x="144" y="197"/>
                </a:moveTo>
                <a:cubicBezTo>
                  <a:pt x="142" y="196"/>
                  <a:pt x="140" y="196"/>
                  <a:pt x="138" y="196"/>
                </a:cubicBezTo>
                <a:cubicBezTo>
                  <a:pt x="137" y="196"/>
                  <a:pt x="136" y="195"/>
                  <a:pt x="135" y="195"/>
                </a:cubicBezTo>
                <a:cubicBezTo>
                  <a:pt x="132" y="194"/>
                  <a:pt x="129" y="194"/>
                  <a:pt x="127" y="194"/>
                </a:cubicBezTo>
                <a:cubicBezTo>
                  <a:pt x="118" y="194"/>
                  <a:pt x="108" y="191"/>
                  <a:pt x="99" y="191"/>
                </a:cubicBezTo>
                <a:cubicBezTo>
                  <a:pt x="96" y="191"/>
                  <a:pt x="93" y="190"/>
                  <a:pt x="89" y="189"/>
                </a:cubicBezTo>
                <a:cubicBezTo>
                  <a:pt x="77" y="188"/>
                  <a:pt x="65" y="188"/>
                  <a:pt x="53" y="186"/>
                </a:cubicBezTo>
                <a:cubicBezTo>
                  <a:pt x="44" y="185"/>
                  <a:pt x="34" y="182"/>
                  <a:pt x="26" y="180"/>
                </a:cubicBezTo>
                <a:cubicBezTo>
                  <a:pt x="23" y="180"/>
                  <a:pt x="19" y="179"/>
                  <a:pt x="16" y="178"/>
                </a:cubicBezTo>
                <a:cubicBezTo>
                  <a:pt x="12" y="178"/>
                  <a:pt x="4" y="175"/>
                  <a:pt x="4" y="180"/>
                </a:cubicBezTo>
                <a:cubicBezTo>
                  <a:pt x="29" y="184"/>
                  <a:pt x="55" y="191"/>
                  <a:pt x="81" y="194"/>
                </a:cubicBezTo>
                <a:cubicBezTo>
                  <a:pt x="84" y="194"/>
                  <a:pt x="88" y="195"/>
                  <a:pt x="91" y="195"/>
                </a:cubicBezTo>
                <a:cubicBezTo>
                  <a:pt x="107" y="196"/>
                  <a:pt x="126" y="199"/>
                  <a:pt x="143" y="200"/>
                </a:cubicBezTo>
                <a:cubicBezTo>
                  <a:pt x="143" y="199"/>
                  <a:pt x="144" y="197"/>
                  <a:pt x="144" y="1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custDataLst>
      <p:tags r:id="rId2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406040" y="1712626"/>
            <a:ext cx="35465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研究成果及应用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2" name="矩形 51"/>
          <p:cNvSpPr>
            <a:spLocks noChangeArrowheads="1"/>
          </p:cNvSpPr>
          <p:nvPr/>
        </p:nvSpPr>
        <p:spPr bwMode="auto">
          <a:xfrm>
            <a:off x="3406040" y="2383501"/>
            <a:ext cx="4804763" cy="722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</a:t>
            </a:r>
            <a:r>
              <a:rPr lang="zh-CN" altLang="en-US" sz="10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的</a:t>
            </a:r>
            <a:endParaRPr lang="en-US" altLang="zh-CN" sz="105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3" name="Freeform 347"/>
          <p:cNvSpPr>
            <a:spLocks noEditPoints="1"/>
          </p:cNvSpPr>
          <p:nvPr/>
        </p:nvSpPr>
        <p:spPr bwMode="auto">
          <a:xfrm>
            <a:off x="1630740" y="1447281"/>
            <a:ext cx="1432413" cy="1700239"/>
          </a:xfrm>
          <a:custGeom>
            <a:avLst/>
            <a:gdLst>
              <a:gd name="T0" fmla="*/ 19 w 240"/>
              <a:gd name="T1" fmla="*/ 245 h 284"/>
              <a:gd name="T2" fmla="*/ 7 w 240"/>
              <a:gd name="T3" fmla="*/ 116 h 284"/>
              <a:gd name="T4" fmla="*/ 23 w 240"/>
              <a:gd name="T5" fmla="*/ 85 h 284"/>
              <a:gd name="T6" fmla="*/ 207 w 240"/>
              <a:gd name="T7" fmla="*/ 37 h 284"/>
              <a:gd name="T8" fmla="*/ 191 w 240"/>
              <a:gd name="T9" fmla="*/ 113 h 284"/>
              <a:gd name="T10" fmla="*/ 113 w 240"/>
              <a:gd name="T11" fmla="*/ 119 h 284"/>
              <a:gd name="T12" fmla="*/ 33 w 240"/>
              <a:gd name="T13" fmla="*/ 112 h 284"/>
              <a:gd name="T14" fmla="*/ 104 w 240"/>
              <a:gd name="T15" fmla="*/ 233 h 284"/>
              <a:gd name="T16" fmla="*/ 89 w 240"/>
              <a:gd name="T17" fmla="*/ 139 h 284"/>
              <a:gd name="T18" fmla="*/ 128 w 240"/>
              <a:gd name="T19" fmla="*/ 154 h 284"/>
              <a:gd name="T20" fmla="*/ 178 w 240"/>
              <a:gd name="T21" fmla="*/ 149 h 284"/>
              <a:gd name="T22" fmla="*/ 131 w 240"/>
              <a:gd name="T23" fmla="*/ 247 h 284"/>
              <a:gd name="T24" fmla="*/ 28 w 240"/>
              <a:gd name="T25" fmla="*/ 91 h 284"/>
              <a:gd name="T26" fmla="*/ 161 w 240"/>
              <a:gd name="T27" fmla="*/ 5 h 284"/>
              <a:gd name="T28" fmla="*/ 190 w 240"/>
              <a:gd name="T29" fmla="*/ 36 h 284"/>
              <a:gd name="T30" fmla="*/ 117 w 240"/>
              <a:gd name="T31" fmla="*/ 88 h 284"/>
              <a:gd name="T32" fmla="*/ 117 w 240"/>
              <a:gd name="T33" fmla="*/ 58 h 284"/>
              <a:gd name="T34" fmla="*/ 85 w 240"/>
              <a:gd name="T35" fmla="*/ 58 h 284"/>
              <a:gd name="T36" fmla="*/ 113 w 240"/>
              <a:gd name="T37" fmla="*/ 49 h 284"/>
              <a:gd name="T38" fmla="*/ 113 w 240"/>
              <a:gd name="T39" fmla="*/ 52 h 284"/>
              <a:gd name="T40" fmla="*/ 117 w 240"/>
              <a:gd name="T41" fmla="*/ 62 h 284"/>
              <a:gd name="T42" fmla="*/ 226 w 240"/>
              <a:gd name="T43" fmla="*/ 87 h 284"/>
              <a:gd name="T44" fmla="*/ 37 w 240"/>
              <a:gd name="T45" fmla="*/ 101 h 284"/>
              <a:gd name="T46" fmla="*/ 194 w 240"/>
              <a:gd name="T47" fmla="*/ 87 h 284"/>
              <a:gd name="T48" fmla="*/ 188 w 240"/>
              <a:gd name="T49" fmla="*/ 104 h 284"/>
              <a:gd name="T50" fmla="*/ 158 w 240"/>
              <a:gd name="T51" fmla="*/ 81 h 284"/>
              <a:gd name="T52" fmla="*/ 199 w 240"/>
              <a:gd name="T53" fmla="*/ 111 h 284"/>
              <a:gd name="T54" fmla="*/ 184 w 240"/>
              <a:gd name="T55" fmla="*/ 89 h 284"/>
              <a:gd name="T56" fmla="*/ 170 w 240"/>
              <a:gd name="T57" fmla="*/ 83 h 284"/>
              <a:gd name="T58" fmla="*/ 85 w 240"/>
              <a:gd name="T59" fmla="*/ 224 h 284"/>
              <a:gd name="T60" fmla="*/ 31 w 240"/>
              <a:gd name="T61" fmla="*/ 115 h 284"/>
              <a:gd name="T62" fmla="*/ 85 w 240"/>
              <a:gd name="T63" fmla="*/ 224 h 284"/>
              <a:gd name="T64" fmla="*/ 65 w 240"/>
              <a:gd name="T65" fmla="*/ 218 h 284"/>
              <a:gd name="T66" fmla="*/ 12 w 240"/>
              <a:gd name="T67" fmla="*/ 118 h 284"/>
              <a:gd name="T68" fmla="*/ 73 w 240"/>
              <a:gd name="T69" fmla="*/ 217 h 284"/>
              <a:gd name="T70" fmla="*/ 131 w 240"/>
              <a:gd name="T71" fmla="*/ 192 h 284"/>
              <a:gd name="T72" fmla="*/ 126 w 240"/>
              <a:gd name="T73" fmla="*/ 178 h 284"/>
              <a:gd name="T74" fmla="*/ 120 w 240"/>
              <a:gd name="T75" fmla="*/ 166 h 284"/>
              <a:gd name="T76" fmla="*/ 114 w 240"/>
              <a:gd name="T77" fmla="*/ 154 h 284"/>
              <a:gd name="T78" fmla="*/ 110 w 240"/>
              <a:gd name="T79" fmla="*/ 147 h 284"/>
              <a:gd name="T80" fmla="*/ 98 w 240"/>
              <a:gd name="T81" fmla="*/ 143 h 284"/>
              <a:gd name="T82" fmla="*/ 168 w 240"/>
              <a:gd name="T83" fmla="*/ 143 h 284"/>
              <a:gd name="T84" fmla="*/ 139 w 240"/>
              <a:gd name="T85" fmla="*/ 151 h 284"/>
              <a:gd name="T86" fmla="*/ 166 w 240"/>
              <a:gd name="T87" fmla="*/ 165 h 284"/>
              <a:gd name="T88" fmla="*/ 167 w 240"/>
              <a:gd name="T89" fmla="*/ 172 h 284"/>
              <a:gd name="T90" fmla="*/ 147 w 240"/>
              <a:gd name="T91" fmla="*/ 156 h 284"/>
              <a:gd name="T92" fmla="*/ 164 w 240"/>
              <a:gd name="T93" fmla="*/ 169 h 284"/>
              <a:gd name="T94" fmla="*/ 115 w 240"/>
              <a:gd name="T95" fmla="*/ 207 h 284"/>
              <a:gd name="T96" fmla="*/ 153 w 240"/>
              <a:gd name="T97" fmla="*/ 209 h 284"/>
              <a:gd name="T98" fmla="*/ 150 w 240"/>
              <a:gd name="T99" fmla="*/ 209 h 284"/>
              <a:gd name="T100" fmla="*/ 140 w 240"/>
              <a:gd name="T101" fmla="*/ 211 h 284"/>
              <a:gd name="T102" fmla="*/ 131 w 240"/>
              <a:gd name="T103" fmla="*/ 212 h 284"/>
              <a:gd name="T104" fmla="*/ 135 w 240"/>
              <a:gd name="T105" fmla="*/ 211 h 284"/>
              <a:gd name="T106" fmla="*/ 136 w 240"/>
              <a:gd name="T107" fmla="*/ 243 h 284"/>
              <a:gd name="T108" fmla="*/ 58 w 240"/>
              <a:gd name="T109" fmla="*/ 223 h 284"/>
              <a:gd name="T110" fmla="*/ 75 w 240"/>
              <a:gd name="T111" fmla="*/ 220 h 284"/>
              <a:gd name="T112" fmla="*/ 72 w 240"/>
              <a:gd name="T113" fmla="*/ 247 h 284"/>
              <a:gd name="T114" fmla="*/ 12 w 240"/>
              <a:gd name="T115" fmla="*/ 255 h 284"/>
              <a:gd name="T116" fmla="*/ 140 w 240"/>
              <a:gd name="T117" fmla="*/ 262 h 284"/>
              <a:gd name="T118" fmla="*/ 45 w 240"/>
              <a:gd name="T119" fmla="*/ 236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0" h="284">
                <a:moveTo>
                  <a:pt x="131" y="247"/>
                </a:moveTo>
                <a:cubicBezTo>
                  <a:pt x="135" y="252"/>
                  <a:pt x="144" y="256"/>
                  <a:pt x="143" y="265"/>
                </a:cubicBezTo>
                <a:cubicBezTo>
                  <a:pt x="132" y="272"/>
                  <a:pt x="119" y="277"/>
                  <a:pt x="104" y="280"/>
                </a:cubicBezTo>
                <a:cubicBezTo>
                  <a:pt x="74" y="283"/>
                  <a:pt x="43" y="284"/>
                  <a:pt x="16" y="273"/>
                </a:cubicBezTo>
                <a:cubicBezTo>
                  <a:pt x="11" y="272"/>
                  <a:pt x="9" y="267"/>
                  <a:pt x="4" y="266"/>
                </a:cubicBezTo>
                <a:cubicBezTo>
                  <a:pt x="1" y="260"/>
                  <a:pt x="8" y="256"/>
                  <a:pt x="12" y="252"/>
                </a:cubicBezTo>
                <a:cubicBezTo>
                  <a:pt x="14" y="250"/>
                  <a:pt x="16" y="248"/>
                  <a:pt x="19" y="245"/>
                </a:cubicBezTo>
                <a:cubicBezTo>
                  <a:pt x="25" y="242"/>
                  <a:pt x="32" y="238"/>
                  <a:pt x="38" y="235"/>
                </a:cubicBezTo>
                <a:cubicBezTo>
                  <a:pt x="39" y="235"/>
                  <a:pt x="41" y="235"/>
                  <a:pt x="42" y="234"/>
                </a:cubicBezTo>
                <a:cubicBezTo>
                  <a:pt x="44" y="233"/>
                  <a:pt x="45" y="232"/>
                  <a:pt x="47" y="232"/>
                </a:cubicBezTo>
                <a:cubicBezTo>
                  <a:pt x="48" y="226"/>
                  <a:pt x="52" y="222"/>
                  <a:pt x="57" y="220"/>
                </a:cubicBezTo>
                <a:cubicBezTo>
                  <a:pt x="49" y="200"/>
                  <a:pt x="38" y="180"/>
                  <a:pt x="29" y="158"/>
                </a:cubicBezTo>
                <a:cubicBezTo>
                  <a:pt x="24" y="148"/>
                  <a:pt x="18" y="138"/>
                  <a:pt x="13" y="128"/>
                </a:cubicBezTo>
                <a:cubicBezTo>
                  <a:pt x="12" y="124"/>
                  <a:pt x="10" y="119"/>
                  <a:pt x="7" y="116"/>
                </a:cubicBezTo>
                <a:cubicBezTo>
                  <a:pt x="6" y="115"/>
                  <a:pt x="7" y="115"/>
                  <a:pt x="6" y="114"/>
                </a:cubicBezTo>
                <a:cubicBezTo>
                  <a:pt x="6" y="113"/>
                  <a:pt x="4" y="112"/>
                  <a:pt x="3" y="111"/>
                </a:cubicBezTo>
                <a:cubicBezTo>
                  <a:pt x="3" y="110"/>
                  <a:pt x="2" y="108"/>
                  <a:pt x="2" y="106"/>
                </a:cubicBezTo>
                <a:cubicBezTo>
                  <a:pt x="1" y="101"/>
                  <a:pt x="0" y="97"/>
                  <a:pt x="3" y="92"/>
                </a:cubicBezTo>
                <a:cubicBezTo>
                  <a:pt x="4" y="91"/>
                  <a:pt x="5" y="90"/>
                  <a:pt x="6" y="88"/>
                </a:cubicBezTo>
                <a:cubicBezTo>
                  <a:pt x="10" y="86"/>
                  <a:pt x="15" y="85"/>
                  <a:pt x="19" y="84"/>
                </a:cubicBezTo>
                <a:cubicBezTo>
                  <a:pt x="20" y="84"/>
                  <a:pt x="22" y="84"/>
                  <a:pt x="23" y="85"/>
                </a:cubicBezTo>
                <a:cubicBezTo>
                  <a:pt x="32" y="79"/>
                  <a:pt x="40" y="75"/>
                  <a:pt x="51" y="71"/>
                </a:cubicBezTo>
                <a:cubicBezTo>
                  <a:pt x="75" y="58"/>
                  <a:pt x="103" y="49"/>
                  <a:pt x="125" y="35"/>
                </a:cubicBezTo>
                <a:cubicBezTo>
                  <a:pt x="125" y="27"/>
                  <a:pt x="123" y="18"/>
                  <a:pt x="126" y="12"/>
                </a:cubicBezTo>
                <a:cubicBezTo>
                  <a:pt x="130" y="7"/>
                  <a:pt x="141" y="4"/>
                  <a:pt x="148" y="2"/>
                </a:cubicBezTo>
                <a:cubicBezTo>
                  <a:pt x="153" y="1"/>
                  <a:pt x="158" y="0"/>
                  <a:pt x="164" y="3"/>
                </a:cubicBezTo>
                <a:cubicBezTo>
                  <a:pt x="171" y="12"/>
                  <a:pt x="177" y="21"/>
                  <a:pt x="183" y="30"/>
                </a:cubicBezTo>
                <a:cubicBezTo>
                  <a:pt x="191" y="33"/>
                  <a:pt x="200" y="34"/>
                  <a:pt x="207" y="37"/>
                </a:cubicBezTo>
                <a:cubicBezTo>
                  <a:pt x="209" y="38"/>
                  <a:pt x="210" y="40"/>
                  <a:pt x="212" y="41"/>
                </a:cubicBezTo>
                <a:cubicBezTo>
                  <a:pt x="223" y="46"/>
                  <a:pt x="232" y="54"/>
                  <a:pt x="239" y="62"/>
                </a:cubicBezTo>
                <a:cubicBezTo>
                  <a:pt x="238" y="65"/>
                  <a:pt x="240" y="69"/>
                  <a:pt x="239" y="73"/>
                </a:cubicBezTo>
                <a:cubicBezTo>
                  <a:pt x="237" y="80"/>
                  <a:pt x="232" y="85"/>
                  <a:pt x="227" y="90"/>
                </a:cubicBezTo>
                <a:cubicBezTo>
                  <a:pt x="222" y="95"/>
                  <a:pt x="218" y="98"/>
                  <a:pt x="211" y="102"/>
                </a:cubicBezTo>
                <a:cubicBezTo>
                  <a:pt x="209" y="104"/>
                  <a:pt x="206" y="106"/>
                  <a:pt x="202" y="107"/>
                </a:cubicBezTo>
                <a:cubicBezTo>
                  <a:pt x="204" y="114"/>
                  <a:pt x="197" y="115"/>
                  <a:pt x="191" y="113"/>
                </a:cubicBezTo>
                <a:cubicBezTo>
                  <a:pt x="188" y="115"/>
                  <a:pt x="188" y="121"/>
                  <a:pt x="184" y="122"/>
                </a:cubicBezTo>
                <a:cubicBezTo>
                  <a:pt x="180" y="123"/>
                  <a:pt x="177" y="121"/>
                  <a:pt x="173" y="120"/>
                </a:cubicBezTo>
                <a:cubicBezTo>
                  <a:pt x="168" y="120"/>
                  <a:pt x="164" y="123"/>
                  <a:pt x="159" y="124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48" y="125"/>
                  <a:pt x="135" y="127"/>
                  <a:pt x="122" y="126"/>
                </a:cubicBezTo>
                <a:cubicBezTo>
                  <a:pt x="119" y="125"/>
                  <a:pt x="114" y="125"/>
                  <a:pt x="112" y="123"/>
                </a:cubicBezTo>
                <a:cubicBezTo>
                  <a:pt x="112" y="121"/>
                  <a:pt x="112" y="120"/>
                  <a:pt x="113" y="119"/>
                </a:cubicBezTo>
                <a:cubicBezTo>
                  <a:pt x="109" y="102"/>
                  <a:pt x="114" y="85"/>
                  <a:pt x="119" y="71"/>
                </a:cubicBezTo>
                <a:cubicBezTo>
                  <a:pt x="118" y="71"/>
                  <a:pt x="115" y="73"/>
                  <a:pt x="114" y="74"/>
                </a:cubicBezTo>
                <a:cubicBezTo>
                  <a:pt x="110" y="75"/>
                  <a:pt x="106" y="76"/>
                  <a:pt x="102" y="78"/>
                </a:cubicBezTo>
                <a:cubicBezTo>
                  <a:pt x="92" y="81"/>
                  <a:pt x="80" y="87"/>
                  <a:pt x="70" y="92"/>
                </a:cubicBezTo>
                <a:cubicBezTo>
                  <a:pt x="65" y="94"/>
                  <a:pt x="60" y="96"/>
                  <a:pt x="55" y="98"/>
                </a:cubicBezTo>
                <a:cubicBezTo>
                  <a:pt x="50" y="101"/>
                  <a:pt x="45" y="103"/>
                  <a:pt x="40" y="106"/>
                </a:cubicBezTo>
                <a:cubicBezTo>
                  <a:pt x="37" y="108"/>
                  <a:pt x="35" y="110"/>
                  <a:pt x="33" y="112"/>
                </a:cubicBezTo>
                <a:cubicBezTo>
                  <a:pt x="37" y="129"/>
                  <a:pt x="47" y="142"/>
                  <a:pt x="53" y="157"/>
                </a:cubicBezTo>
                <a:cubicBezTo>
                  <a:pt x="56" y="163"/>
                  <a:pt x="58" y="169"/>
                  <a:pt x="61" y="174"/>
                </a:cubicBezTo>
                <a:cubicBezTo>
                  <a:pt x="62" y="176"/>
                  <a:pt x="64" y="177"/>
                  <a:pt x="65" y="179"/>
                </a:cubicBezTo>
                <a:cubicBezTo>
                  <a:pt x="69" y="187"/>
                  <a:pt x="72" y="195"/>
                  <a:pt x="77" y="202"/>
                </a:cubicBezTo>
                <a:cubicBezTo>
                  <a:pt x="79" y="205"/>
                  <a:pt x="80" y="208"/>
                  <a:pt x="82" y="211"/>
                </a:cubicBezTo>
                <a:cubicBezTo>
                  <a:pt x="83" y="213"/>
                  <a:pt x="85" y="214"/>
                  <a:pt x="85" y="217"/>
                </a:cubicBezTo>
                <a:cubicBezTo>
                  <a:pt x="92" y="223"/>
                  <a:pt x="103" y="224"/>
                  <a:pt x="104" y="233"/>
                </a:cubicBezTo>
                <a:cubicBezTo>
                  <a:pt x="108" y="236"/>
                  <a:pt x="113" y="236"/>
                  <a:pt x="118" y="238"/>
                </a:cubicBezTo>
                <a:cubicBezTo>
                  <a:pt x="115" y="220"/>
                  <a:pt x="113" y="207"/>
                  <a:pt x="109" y="189"/>
                </a:cubicBezTo>
                <a:cubicBezTo>
                  <a:pt x="109" y="188"/>
                  <a:pt x="111" y="188"/>
                  <a:pt x="111" y="187"/>
                </a:cubicBezTo>
                <a:cubicBezTo>
                  <a:pt x="106" y="179"/>
                  <a:pt x="101" y="168"/>
                  <a:pt x="96" y="157"/>
                </a:cubicBezTo>
                <a:cubicBezTo>
                  <a:pt x="95" y="155"/>
                  <a:pt x="93" y="152"/>
                  <a:pt x="93" y="150"/>
                </a:cubicBezTo>
                <a:cubicBezTo>
                  <a:pt x="92" y="148"/>
                  <a:pt x="92" y="145"/>
                  <a:pt x="91" y="143"/>
                </a:cubicBezTo>
                <a:cubicBezTo>
                  <a:pt x="90" y="141"/>
                  <a:pt x="89" y="140"/>
                  <a:pt x="89" y="139"/>
                </a:cubicBezTo>
                <a:cubicBezTo>
                  <a:pt x="88" y="137"/>
                  <a:pt x="85" y="133"/>
                  <a:pt x="86" y="130"/>
                </a:cubicBezTo>
                <a:cubicBezTo>
                  <a:pt x="86" y="126"/>
                  <a:pt x="95" y="120"/>
                  <a:pt x="100" y="121"/>
                </a:cubicBezTo>
                <a:cubicBezTo>
                  <a:pt x="101" y="122"/>
                  <a:pt x="102" y="123"/>
                  <a:pt x="101" y="124"/>
                </a:cubicBezTo>
                <a:cubicBezTo>
                  <a:pt x="106" y="134"/>
                  <a:pt x="111" y="144"/>
                  <a:pt x="116" y="154"/>
                </a:cubicBezTo>
                <a:cubicBezTo>
                  <a:pt x="119" y="160"/>
                  <a:pt x="124" y="168"/>
                  <a:pt x="127" y="175"/>
                </a:cubicBezTo>
                <a:cubicBezTo>
                  <a:pt x="128" y="177"/>
                  <a:pt x="129" y="181"/>
                  <a:pt x="131" y="181"/>
                </a:cubicBezTo>
                <a:cubicBezTo>
                  <a:pt x="130" y="172"/>
                  <a:pt x="131" y="161"/>
                  <a:pt x="128" y="154"/>
                </a:cubicBezTo>
                <a:cubicBezTo>
                  <a:pt x="131" y="149"/>
                  <a:pt x="135" y="142"/>
                  <a:pt x="134" y="136"/>
                </a:cubicBezTo>
                <a:cubicBezTo>
                  <a:pt x="138" y="135"/>
                  <a:pt x="139" y="140"/>
                  <a:pt x="141" y="143"/>
                </a:cubicBezTo>
                <a:cubicBezTo>
                  <a:pt x="144" y="147"/>
                  <a:pt x="146" y="150"/>
                  <a:pt x="150" y="153"/>
                </a:cubicBezTo>
                <a:cubicBezTo>
                  <a:pt x="149" y="159"/>
                  <a:pt x="151" y="164"/>
                  <a:pt x="151" y="170"/>
                </a:cubicBezTo>
                <a:cubicBezTo>
                  <a:pt x="154" y="160"/>
                  <a:pt x="159" y="149"/>
                  <a:pt x="162" y="140"/>
                </a:cubicBezTo>
                <a:cubicBezTo>
                  <a:pt x="164" y="138"/>
                  <a:pt x="169" y="140"/>
                  <a:pt x="172" y="141"/>
                </a:cubicBezTo>
                <a:cubicBezTo>
                  <a:pt x="171" y="146"/>
                  <a:pt x="175" y="147"/>
                  <a:pt x="178" y="149"/>
                </a:cubicBezTo>
                <a:cubicBezTo>
                  <a:pt x="178" y="158"/>
                  <a:pt x="171" y="164"/>
                  <a:pt x="173" y="173"/>
                </a:cubicBezTo>
                <a:cubicBezTo>
                  <a:pt x="173" y="178"/>
                  <a:pt x="166" y="180"/>
                  <a:pt x="166" y="174"/>
                </a:cubicBezTo>
                <a:cubicBezTo>
                  <a:pt x="165" y="178"/>
                  <a:pt x="164" y="182"/>
                  <a:pt x="162" y="185"/>
                </a:cubicBezTo>
                <a:cubicBezTo>
                  <a:pt x="166" y="187"/>
                  <a:pt x="161" y="195"/>
                  <a:pt x="161" y="200"/>
                </a:cubicBezTo>
                <a:cubicBezTo>
                  <a:pt x="161" y="204"/>
                  <a:pt x="161" y="207"/>
                  <a:pt x="161" y="211"/>
                </a:cubicBezTo>
                <a:cubicBezTo>
                  <a:pt x="160" y="222"/>
                  <a:pt x="159" y="233"/>
                  <a:pt x="158" y="241"/>
                </a:cubicBezTo>
                <a:cubicBezTo>
                  <a:pt x="151" y="247"/>
                  <a:pt x="139" y="247"/>
                  <a:pt x="131" y="247"/>
                </a:cubicBezTo>
                <a:close/>
                <a:moveTo>
                  <a:pt x="4" y="100"/>
                </a:moveTo>
                <a:cubicBezTo>
                  <a:pt x="3" y="102"/>
                  <a:pt x="6" y="108"/>
                  <a:pt x="7" y="110"/>
                </a:cubicBezTo>
                <a:cubicBezTo>
                  <a:pt x="8" y="110"/>
                  <a:pt x="10" y="112"/>
                  <a:pt x="11" y="113"/>
                </a:cubicBezTo>
                <a:cubicBezTo>
                  <a:pt x="19" y="117"/>
                  <a:pt x="31" y="112"/>
                  <a:pt x="31" y="105"/>
                </a:cubicBezTo>
                <a:cubicBezTo>
                  <a:pt x="31" y="105"/>
                  <a:pt x="32" y="105"/>
                  <a:pt x="32" y="105"/>
                </a:cubicBezTo>
                <a:cubicBezTo>
                  <a:pt x="32" y="104"/>
                  <a:pt x="32" y="101"/>
                  <a:pt x="32" y="101"/>
                </a:cubicBezTo>
                <a:cubicBezTo>
                  <a:pt x="32" y="97"/>
                  <a:pt x="30" y="95"/>
                  <a:pt x="28" y="91"/>
                </a:cubicBezTo>
                <a:cubicBezTo>
                  <a:pt x="25" y="90"/>
                  <a:pt x="21" y="90"/>
                  <a:pt x="17" y="88"/>
                </a:cubicBezTo>
                <a:cubicBezTo>
                  <a:pt x="12" y="88"/>
                  <a:pt x="6" y="92"/>
                  <a:pt x="5" y="96"/>
                </a:cubicBezTo>
                <a:cubicBezTo>
                  <a:pt x="5" y="96"/>
                  <a:pt x="5" y="97"/>
                  <a:pt x="5" y="97"/>
                </a:cubicBezTo>
                <a:cubicBezTo>
                  <a:pt x="5" y="97"/>
                  <a:pt x="4" y="97"/>
                  <a:pt x="4" y="97"/>
                </a:cubicBezTo>
                <a:cubicBezTo>
                  <a:pt x="5" y="99"/>
                  <a:pt x="4" y="99"/>
                  <a:pt x="4" y="100"/>
                </a:cubicBezTo>
                <a:close/>
                <a:moveTo>
                  <a:pt x="168" y="13"/>
                </a:moveTo>
                <a:cubicBezTo>
                  <a:pt x="166" y="10"/>
                  <a:pt x="164" y="7"/>
                  <a:pt x="161" y="5"/>
                </a:cubicBezTo>
                <a:cubicBezTo>
                  <a:pt x="155" y="2"/>
                  <a:pt x="151" y="4"/>
                  <a:pt x="146" y="6"/>
                </a:cubicBezTo>
                <a:cubicBezTo>
                  <a:pt x="137" y="9"/>
                  <a:pt x="127" y="10"/>
                  <a:pt x="127" y="22"/>
                </a:cubicBezTo>
                <a:cubicBezTo>
                  <a:pt x="127" y="30"/>
                  <a:pt x="130" y="41"/>
                  <a:pt x="130" y="49"/>
                </a:cubicBezTo>
                <a:cubicBezTo>
                  <a:pt x="140" y="35"/>
                  <a:pt x="158" y="31"/>
                  <a:pt x="179" y="29"/>
                </a:cubicBezTo>
                <a:cubicBezTo>
                  <a:pt x="176" y="23"/>
                  <a:pt x="172" y="18"/>
                  <a:pt x="168" y="13"/>
                </a:cubicBezTo>
                <a:close/>
                <a:moveTo>
                  <a:pt x="195" y="36"/>
                </a:moveTo>
                <a:cubicBezTo>
                  <a:pt x="194" y="36"/>
                  <a:pt x="192" y="36"/>
                  <a:pt x="190" y="36"/>
                </a:cubicBezTo>
                <a:cubicBezTo>
                  <a:pt x="186" y="34"/>
                  <a:pt x="181" y="32"/>
                  <a:pt x="176" y="32"/>
                </a:cubicBezTo>
                <a:cubicBezTo>
                  <a:pt x="170" y="32"/>
                  <a:pt x="161" y="34"/>
                  <a:pt x="156" y="36"/>
                </a:cubicBezTo>
                <a:cubicBezTo>
                  <a:pt x="148" y="38"/>
                  <a:pt x="140" y="43"/>
                  <a:pt x="135" y="48"/>
                </a:cubicBezTo>
                <a:cubicBezTo>
                  <a:pt x="134" y="49"/>
                  <a:pt x="133" y="50"/>
                  <a:pt x="132" y="51"/>
                </a:cubicBezTo>
                <a:cubicBezTo>
                  <a:pt x="128" y="55"/>
                  <a:pt x="127" y="62"/>
                  <a:pt x="124" y="68"/>
                </a:cubicBezTo>
                <a:cubicBezTo>
                  <a:pt x="123" y="71"/>
                  <a:pt x="121" y="75"/>
                  <a:pt x="119" y="78"/>
                </a:cubicBezTo>
                <a:cubicBezTo>
                  <a:pt x="118" y="81"/>
                  <a:pt x="118" y="85"/>
                  <a:pt x="117" y="88"/>
                </a:cubicBezTo>
                <a:cubicBezTo>
                  <a:pt x="115" y="97"/>
                  <a:pt x="113" y="105"/>
                  <a:pt x="115" y="116"/>
                </a:cubicBezTo>
                <a:cubicBezTo>
                  <a:pt x="114" y="114"/>
                  <a:pt x="116" y="113"/>
                  <a:pt x="116" y="111"/>
                </a:cubicBezTo>
                <a:cubicBezTo>
                  <a:pt x="123" y="106"/>
                  <a:pt x="128" y="98"/>
                  <a:pt x="136" y="92"/>
                </a:cubicBezTo>
                <a:cubicBezTo>
                  <a:pt x="142" y="86"/>
                  <a:pt x="150" y="82"/>
                  <a:pt x="159" y="77"/>
                </a:cubicBezTo>
                <a:cubicBezTo>
                  <a:pt x="180" y="66"/>
                  <a:pt x="207" y="55"/>
                  <a:pt x="233" y="60"/>
                </a:cubicBezTo>
                <a:cubicBezTo>
                  <a:pt x="223" y="49"/>
                  <a:pt x="211" y="40"/>
                  <a:pt x="195" y="36"/>
                </a:cubicBezTo>
                <a:close/>
                <a:moveTo>
                  <a:pt x="117" y="58"/>
                </a:moveTo>
                <a:cubicBezTo>
                  <a:pt x="120" y="60"/>
                  <a:pt x="120" y="61"/>
                  <a:pt x="123" y="62"/>
                </a:cubicBezTo>
                <a:cubicBezTo>
                  <a:pt x="124" y="60"/>
                  <a:pt x="124" y="59"/>
                  <a:pt x="125" y="58"/>
                </a:cubicBezTo>
                <a:cubicBezTo>
                  <a:pt x="118" y="55"/>
                  <a:pt x="119" y="46"/>
                  <a:pt x="127" y="45"/>
                </a:cubicBezTo>
                <a:cubicBezTo>
                  <a:pt x="126" y="43"/>
                  <a:pt x="127" y="41"/>
                  <a:pt x="126" y="40"/>
                </a:cubicBezTo>
                <a:cubicBezTo>
                  <a:pt x="118" y="42"/>
                  <a:pt x="115" y="49"/>
                  <a:pt x="117" y="58"/>
                </a:cubicBezTo>
                <a:close/>
                <a:moveTo>
                  <a:pt x="93" y="54"/>
                </a:moveTo>
                <a:cubicBezTo>
                  <a:pt x="91" y="55"/>
                  <a:pt x="88" y="57"/>
                  <a:pt x="85" y="58"/>
                </a:cubicBezTo>
                <a:cubicBezTo>
                  <a:pt x="65" y="67"/>
                  <a:pt x="45" y="75"/>
                  <a:pt x="26" y="86"/>
                </a:cubicBezTo>
                <a:cubicBezTo>
                  <a:pt x="28" y="85"/>
                  <a:pt x="27" y="87"/>
                  <a:pt x="29" y="87"/>
                </a:cubicBezTo>
                <a:cubicBezTo>
                  <a:pt x="30" y="87"/>
                  <a:pt x="31" y="86"/>
                  <a:pt x="33" y="85"/>
                </a:cubicBezTo>
                <a:cubicBezTo>
                  <a:pt x="36" y="83"/>
                  <a:pt x="42" y="80"/>
                  <a:pt x="45" y="79"/>
                </a:cubicBezTo>
                <a:cubicBezTo>
                  <a:pt x="50" y="76"/>
                  <a:pt x="55" y="74"/>
                  <a:pt x="61" y="72"/>
                </a:cubicBezTo>
                <a:cubicBezTo>
                  <a:pt x="70" y="68"/>
                  <a:pt x="79" y="65"/>
                  <a:pt x="87" y="61"/>
                </a:cubicBezTo>
                <a:cubicBezTo>
                  <a:pt x="96" y="57"/>
                  <a:pt x="105" y="53"/>
                  <a:pt x="113" y="49"/>
                </a:cubicBezTo>
                <a:cubicBezTo>
                  <a:pt x="114" y="47"/>
                  <a:pt x="116" y="45"/>
                  <a:pt x="115" y="44"/>
                </a:cubicBezTo>
                <a:cubicBezTo>
                  <a:pt x="109" y="48"/>
                  <a:pt x="101" y="50"/>
                  <a:pt x="93" y="54"/>
                </a:cubicBezTo>
                <a:close/>
                <a:moveTo>
                  <a:pt x="126" y="55"/>
                </a:moveTo>
                <a:cubicBezTo>
                  <a:pt x="128" y="52"/>
                  <a:pt x="129" y="50"/>
                  <a:pt x="127" y="48"/>
                </a:cubicBezTo>
                <a:cubicBezTo>
                  <a:pt x="124" y="48"/>
                  <a:pt x="123" y="54"/>
                  <a:pt x="126" y="55"/>
                </a:cubicBezTo>
                <a:close/>
                <a:moveTo>
                  <a:pt x="113" y="56"/>
                </a:moveTo>
                <a:cubicBezTo>
                  <a:pt x="114" y="55"/>
                  <a:pt x="113" y="54"/>
                  <a:pt x="113" y="52"/>
                </a:cubicBezTo>
                <a:cubicBezTo>
                  <a:pt x="113" y="52"/>
                  <a:pt x="112" y="52"/>
                  <a:pt x="112" y="52"/>
                </a:cubicBezTo>
                <a:cubicBezTo>
                  <a:pt x="101" y="57"/>
                  <a:pt x="90" y="63"/>
                  <a:pt x="78" y="67"/>
                </a:cubicBezTo>
                <a:cubicBezTo>
                  <a:pt x="75" y="69"/>
                  <a:pt x="70" y="71"/>
                  <a:pt x="66" y="72"/>
                </a:cubicBezTo>
                <a:cubicBezTo>
                  <a:pt x="62" y="74"/>
                  <a:pt x="58" y="76"/>
                  <a:pt x="54" y="78"/>
                </a:cubicBezTo>
                <a:cubicBezTo>
                  <a:pt x="48" y="80"/>
                  <a:pt x="40" y="84"/>
                  <a:pt x="35" y="87"/>
                </a:cubicBezTo>
                <a:cubicBezTo>
                  <a:pt x="28" y="90"/>
                  <a:pt x="36" y="94"/>
                  <a:pt x="37" y="98"/>
                </a:cubicBezTo>
                <a:cubicBezTo>
                  <a:pt x="63" y="85"/>
                  <a:pt x="92" y="76"/>
                  <a:pt x="117" y="62"/>
                </a:cubicBezTo>
                <a:cubicBezTo>
                  <a:pt x="115" y="61"/>
                  <a:pt x="115" y="57"/>
                  <a:pt x="113" y="56"/>
                </a:cubicBezTo>
                <a:close/>
                <a:moveTo>
                  <a:pt x="226" y="87"/>
                </a:moveTo>
                <a:cubicBezTo>
                  <a:pt x="232" y="80"/>
                  <a:pt x="238" y="73"/>
                  <a:pt x="235" y="64"/>
                </a:cubicBezTo>
                <a:cubicBezTo>
                  <a:pt x="233" y="63"/>
                  <a:pt x="232" y="62"/>
                  <a:pt x="230" y="62"/>
                </a:cubicBezTo>
                <a:cubicBezTo>
                  <a:pt x="216" y="60"/>
                  <a:pt x="200" y="63"/>
                  <a:pt x="190" y="66"/>
                </a:cubicBezTo>
                <a:cubicBezTo>
                  <a:pt x="193" y="80"/>
                  <a:pt x="201" y="91"/>
                  <a:pt x="202" y="104"/>
                </a:cubicBezTo>
                <a:cubicBezTo>
                  <a:pt x="211" y="99"/>
                  <a:pt x="219" y="95"/>
                  <a:pt x="226" y="87"/>
                </a:cubicBezTo>
                <a:close/>
                <a:moveTo>
                  <a:pt x="119" y="65"/>
                </a:moveTo>
                <a:cubicBezTo>
                  <a:pt x="119" y="65"/>
                  <a:pt x="119" y="65"/>
                  <a:pt x="119" y="65"/>
                </a:cubicBezTo>
                <a:cubicBezTo>
                  <a:pt x="117" y="66"/>
                  <a:pt x="115" y="66"/>
                  <a:pt x="113" y="67"/>
                </a:cubicBezTo>
                <a:cubicBezTo>
                  <a:pt x="108" y="68"/>
                  <a:pt x="101" y="75"/>
                  <a:pt x="95" y="76"/>
                </a:cubicBezTo>
                <a:cubicBezTo>
                  <a:pt x="89" y="78"/>
                  <a:pt x="84" y="81"/>
                  <a:pt x="78" y="83"/>
                </a:cubicBezTo>
                <a:cubicBezTo>
                  <a:pt x="72" y="86"/>
                  <a:pt x="65" y="89"/>
                  <a:pt x="60" y="91"/>
                </a:cubicBezTo>
                <a:cubicBezTo>
                  <a:pt x="52" y="95"/>
                  <a:pt x="44" y="97"/>
                  <a:pt x="37" y="101"/>
                </a:cubicBezTo>
                <a:cubicBezTo>
                  <a:pt x="37" y="102"/>
                  <a:pt x="38" y="103"/>
                  <a:pt x="37" y="105"/>
                </a:cubicBezTo>
                <a:cubicBezTo>
                  <a:pt x="50" y="97"/>
                  <a:pt x="64" y="91"/>
                  <a:pt x="78" y="85"/>
                </a:cubicBezTo>
                <a:cubicBezTo>
                  <a:pt x="87" y="81"/>
                  <a:pt x="95" y="76"/>
                  <a:pt x="106" y="74"/>
                </a:cubicBezTo>
                <a:cubicBezTo>
                  <a:pt x="111" y="72"/>
                  <a:pt x="116" y="69"/>
                  <a:pt x="122" y="66"/>
                </a:cubicBezTo>
                <a:cubicBezTo>
                  <a:pt x="121" y="65"/>
                  <a:pt x="120" y="66"/>
                  <a:pt x="119" y="65"/>
                </a:cubicBezTo>
                <a:close/>
                <a:moveTo>
                  <a:pt x="199" y="101"/>
                </a:moveTo>
                <a:cubicBezTo>
                  <a:pt x="198" y="97"/>
                  <a:pt x="196" y="92"/>
                  <a:pt x="194" y="87"/>
                </a:cubicBezTo>
                <a:cubicBezTo>
                  <a:pt x="194" y="85"/>
                  <a:pt x="194" y="83"/>
                  <a:pt x="193" y="82"/>
                </a:cubicBezTo>
                <a:cubicBezTo>
                  <a:pt x="192" y="79"/>
                  <a:pt x="190" y="77"/>
                  <a:pt x="190" y="75"/>
                </a:cubicBezTo>
                <a:cubicBezTo>
                  <a:pt x="188" y="72"/>
                  <a:pt x="188" y="70"/>
                  <a:pt x="186" y="68"/>
                </a:cubicBezTo>
                <a:cubicBezTo>
                  <a:pt x="185" y="69"/>
                  <a:pt x="183" y="69"/>
                  <a:pt x="182" y="70"/>
                </a:cubicBezTo>
                <a:cubicBezTo>
                  <a:pt x="183" y="78"/>
                  <a:pt x="189" y="88"/>
                  <a:pt x="192" y="96"/>
                </a:cubicBezTo>
                <a:cubicBezTo>
                  <a:pt x="193" y="99"/>
                  <a:pt x="193" y="101"/>
                  <a:pt x="193" y="102"/>
                </a:cubicBezTo>
                <a:cubicBezTo>
                  <a:pt x="193" y="105"/>
                  <a:pt x="190" y="106"/>
                  <a:pt x="188" y="104"/>
                </a:cubicBezTo>
                <a:cubicBezTo>
                  <a:pt x="184" y="92"/>
                  <a:pt x="178" y="84"/>
                  <a:pt x="173" y="73"/>
                </a:cubicBezTo>
                <a:cubicBezTo>
                  <a:pt x="172" y="73"/>
                  <a:pt x="171" y="74"/>
                  <a:pt x="170" y="75"/>
                </a:cubicBezTo>
                <a:cubicBezTo>
                  <a:pt x="172" y="81"/>
                  <a:pt x="175" y="87"/>
                  <a:pt x="178" y="94"/>
                </a:cubicBezTo>
                <a:cubicBezTo>
                  <a:pt x="181" y="98"/>
                  <a:pt x="184" y="104"/>
                  <a:pt x="181" y="109"/>
                </a:cubicBezTo>
                <a:cubicBezTo>
                  <a:pt x="177" y="110"/>
                  <a:pt x="173" y="104"/>
                  <a:pt x="171" y="101"/>
                </a:cubicBezTo>
                <a:cubicBezTo>
                  <a:pt x="168" y="94"/>
                  <a:pt x="165" y="85"/>
                  <a:pt x="162" y="79"/>
                </a:cubicBezTo>
                <a:cubicBezTo>
                  <a:pt x="161" y="79"/>
                  <a:pt x="159" y="80"/>
                  <a:pt x="158" y="81"/>
                </a:cubicBezTo>
                <a:cubicBezTo>
                  <a:pt x="158" y="82"/>
                  <a:pt x="159" y="81"/>
                  <a:pt x="159" y="83"/>
                </a:cubicBezTo>
                <a:cubicBezTo>
                  <a:pt x="158" y="86"/>
                  <a:pt x="161" y="90"/>
                  <a:pt x="164" y="93"/>
                </a:cubicBezTo>
                <a:cubicBezTo>
                  <a:pt x="166" y="97"/>
                  <a:pt x="168" y="102"/>
                  <a:pt x="170" y="106"/>
                </a:cubicBezTo>
                <a:cubicBezTo>
                  <a:pt x="171" y="108"/>
                  <a:pt x="173" y="110"/>
                  <a:pt x="174" y="112"/>
                </a:cubicBezTo>
                <a:cubicBezTo>
                  <a:pt x="176" y="115"/>
                  <a:pt x="178" y="120"/>
                  <a:pt x="182" y="120"/>
                </a:cubicBezTo>
                <a:cubicBezTo>
                  <a:pt x="186" y="119"/>
                  <a:pt x="185" y="114"/>
                  <a:pt x="188" y="111"/>
                </a:cubicBezTo>
                <a:cubicBezTo>
                  <a:pt x="191" y="108"/>
                  <a:pt x="196" y="111"/>
                  <a:pt x="199" y="111"/>
                </a:cubicBezTo>
                <a:cubicBezTo>
                  <a:pt x="200" y="108"/>
                  <a:pt x="200" y="104"/>
                  <a:pt x="199" y="101"/>
                </a:cubicBezTo>
                <a:close/>
                <a:moveTo>
                  <a:pt x="187" y="92"/>
                </a:moveTo>
                <a:cubicBezTo>
                  <a:pt x="184" y="85"/>
                  <a:pt x="183" y="78"/>
                  <a:pt x="178" y="73"/>
                </a:cubicBezTo>
                <a:cubicBezTo>
                  <a:pt x="178" y="72"/>
                  <a:pt x="178" y="72"/>
                  <a:pt x="178" y="71"/>
                </a:cubicBezTo>
                <a:cubicBezTo>
                  <a:pt x="178" y="71"/>
                  <a:pt x="178" y="71"/>
                  <a:pt x="177" y="71"/>
                </a:cubicBezTo>
                <a:cubicBezTo>
                  <a:pt x="177" y="71"/>
                  <a:pt x="177" y="72"/>
                  <a:pt x="176" y="72"/>
                </a:cubicBezTo>
                <a:cubicBezTo>
                  <a:pt x="178" y="78"/>
                  <a:pt x="181" y="83"/>
                  <a:pt x="184" y="89"/>
                </a:cubicBezTo>
                <a:cubicBezTo>
                  <a:pt x="187" y="93"/>
                  <a:pt x="187" y="98"/>
                  <a:pt x="190" y="101"/>
                </a:cubicBezTo>
                <a:cubicBezTo>
                  <a:pt x="191" y="97"/>
                  <a:pt x="188" y="95"/>
                  <a:pt x="187" y="92"/>
                </a:cubicBezTo>
                <a:close/>
                <a:moveTo>
                  <a:pt x="170" y="83"/>
                </a:moveTo>
                <a:cubicBezTo>
                  <a:pt x="169" y="80"/>
                  <a:pt x="169" y="77"/>
                  <a:pt x="167" y="76"/>
                </a:cubicBezTo>
                <a:cubicBezTo>
                  <a:pt x="166" y="77"/>
                  <a:pt x="164" y="76"/>
                  <a:pt x="164" y="78"/>
                </a:cubicBezTo>
                <a:cubicBezTo>
                  <a:pt x="169" y="86"/>
                  <a:pt x="172" y="99"/>
                  <a:pt x="179" y="106"/>
                </a:cubicBezTo>
                <a:cubicBezTo>
                  <a:pt x="178" y="97"/>
                  <a:pt x="173" y="90"/>
                  <a:pt x="170" y="83"/>
                </a:cubicBezTo>
                <a:close/>
                <a:moveTo>
                  <a:pt x="121" y="111"/>
                </a:moveTo>
                <a:cubicBezTo>
                  <a:pt x="118" y="114"/>
                  <a:pt x="117" y="117"/>
                  <a:pt x="116" y="121"/>
                </a:cubicBezTo>
                <a:cubicBezTo>
                  <a:pt x="126" y="125"/>
                  <a:pt x="139" y="124"/>
                  <a:pt x="149" y="122"/>
                </a:cubicBezTo>
                <a:cubicBezTo>
                  <a:pt x="157" y="121"/>
                  <a:pt x="165" y="119"/>
                  <a:pt x="171" y="117"/>
                </a:cubicBezTo>
                <a:cubicBezTo>
                  <a:pt x="165" y="106"/>
                  <a:pt x="159" y="93"/>
                  <a:pt x="155" y="82"/>
                </a:cubicBezTo>
                <a:cubicBezTo>
                  <a:pt x="141" y="90"/>
                  <a:pt x="130" y="100"/>
                  <a:pt x="121" y="111"/>
                </a:cubicBezTo>
                <a:close/>
                <a:moveTo>
                  <a:pt x="85" y="224"/>
                </a:moveTo>
                <a:cubicBezTo>
                  <a:pt x="84" y="223"/>
                  <a:pt x="83" y="221"/>
                  <a:pt x="82" y="219"/>
                </a:cubicBezTo>
                <a:cubicBezTo>
                  <a:pt x="81" y="213"/>
                  <a:pt x="78" y="211"/>
                  <a:pt x="76" y="205"/>
                </a:cubicBezTo>
                <a:cubicBezTo>
                  <a:pt x="75" y="204"/>
                  <a:pt x="74" y="202"/>
                  <a:pt x="72" y="200"/>
                </a:cubicBezTo>
                <a:cubicBezTo>
                  <a:pt x="72" y="199"/>
                  <a:pt x="72" y="199"/>
                  <a:pt x="72" y="198"/>
                </a:cubicBezTo>
                <a:cubicBezTo>
                  <a:pt x="68" y="194"/>
                  <a:pt x="67" y="187"/>
                  <a:pt x="63" y="184"/>
                </a:cubicBezTo>
                <a:cubicBezTo>
                  <a:pt x="58" y="175"/>
                  <a:pt x="54" y="165"/>
                  <a:pt x="50" y="156"/>
                </a:cubicBezTo>
                <a:cubicBezTo>
                  <a:pt x="44" y="142"/>
                  <a:pt x="36" y="130"/>
                  <a:pt x="31" y="115"/>
                </a:cubicBezTo>
                <a:cubicBezTo>
                  <a:pt x="29" y="116"/>
                  <a:pt x="28" y="117"/>
                  <a:pt x="27" y="117"/>
                </a:cubicBezTo>
                <a:cubicBezTo>
                  <a:pt x="29" y="124"/>
                  <a:pt x="33" y="131"/>
                  <a:pt x="36" y="137"/>
                </a:cubicBezTo>
                <a:cubicBezTo>
                  <a:pt x="38" y="140"/>
                  <a:pt x="39" y="143"/>
                  <a:pt x="41" y="147"/>
                </a:cubicBezTo>
                <a:cubicBezTo>
                  <a:pt x="52" y="169"/>
                  <a:pt x="61" y="192"/>
                  <a:pt x="74" y="212"/>
                </a:cubicBezTo>
                <a:cubicBezTo>
                  <a:pt x="76" y="216"/>
                  <a:pt x="79" y="219"/>
                  <a:pt x="80" y="224"/>
                </a:cubicBezTo>
                <a:cubicBezTo>
                  <a:pt x="80" y="225"/>
                  <a:pt x="79" y="225"/>
                  <a:pt x="80" y="226"/>
                </a:cubicBezTo>
                <a:cubicBezTo>
                  <a:pt x="83" y="227"/>
                  <a:pt x="83" y="225"/>
                  <a:pt x="85" y="224"/>
                </a:cubicBezTo>
                <a:close/>
                <a:moveTo>
                  <a:pt x="15" y="126"/>
                </a:moveTo>
                <a:cubicBezTo>
                  <a:pt x="16" y="128"/>
                  <a:pt x="17" y="130"/>
                  <a:pt x="18" y="132"/>
                </a:cubicBezTo>
                <a:cubicBezTo>
                  <a:pt x="21" y="136"/>
                  <a:pt x="22" y="140"/>
                  <a:pt x="25" y="144"/>
                </a:cubicBezTo>
                <a:cubicBezTo>
                  <a:pt x="34" y="161"/>
                  <a:pt x="41" y="179"/>
                  <a:pt x="49" y="195"/>
                </a:cubicBezTo>
                <a:cubicBezTo>
                  <a:pt x="54" y="204"/>
                  <a:pt x="56" y="213"/>
                  <a:pt x="61" y="220"/>
                </a:cubicBezTo>
                <a:cubicBezTo>
                  <a:pt x="61" y="222"/>
                  <a:pt x="62" y="228"/>
                  <a:pt x="66" y="226"/>
                </a:cubicBezTo>
                <a:cubicBezTo>
                  <a:pt x="66" y="223"/>
                  <a:pt x="65" y="222"/>
                  <a:pt x="65" y="218"/>
                </a:cubicBezTo>
                <a:cubicBezTo>
                  <a:pt x="60" y="213"/>
                  <a:pt x="58" y="206"/>
                  <a:pt x="55" y="199"/>
                </a:cubicBezTo>
                <a:cubicBezTo>
                  <a:pt x="53" y="196"/>
                  <a:pt x="52" y="194"/>
                  <a:pt x="50" y="190"/>
                </a:cubicBezTo>
                <a:cubicBezTo>
                  <a:pt x="49" y="187"/>
                  <a:pt x="47" y="185"/>
                  <a:pt x="45" y="182"/>
                </a:cubicBezTo>
                <a:cubicBezTo>
                  <a:pt x="44" y="178"/>
                  <a:pt x="43" y="175"/>
                  <a:pt x="41" y="172"/>
                </a:cubicBezTo>
                <a:cubicBezTo>
                  <a:pt x="39" y="165"/>
                  <a:pt x="36" y="159"/>
                  <a:pt x="33" y="153"/>
                </a:cubicBezTo>
                <a:cubicBezTo>
                  <a:pt x="30" y="146"/>
                  <a:pt x="26" y="141"/>
                  <a:pt x="23" y="135"/>
                </a:cubicBezTo>
                <a:cubicBezTo>
                  <a:pt x="20" y="129"/>
                  <a:pt x="18" y="117"/>
                  <a:pt x="12" y="118"/>
                </a:cubicBezTo>
                <a:cubicBezTo>
                  <a:pt x="13" y="121"/>
                  <a:pt x="14" y="123"/>
                  <a:pt x="15" y="126"/>
                </a:cubicBezTo>
                <a:close/>
                <a:moveTo>
                  <a:pt x="23" y="118"/>
                </a:moveTo>
                <a:cubicBezTo>
                  <a:pt x="22" y="118"/>
                  <a:pt x="21" y="118"/>
                  <a:pt x="19" y="118"/>
                </a:cubicBezTo>
                <a:cubicBezTo>
                  <a:pt x="22" y="128"/>
                  <a:pt x="27" y="137"/>
                  <a:pt x="32" y="145"/>
                </a:cubicBezTo>
                <a:cubicBezTo>
                  <a:pt x="42" y="165"/>
                  <a:pt x="48" y="185"/>
                  <a:pt x="60" y="204"/>
                </a:cubicBezTo>
                <a:cubicBezTo>
                  <a:pt x="62" y="208"/>
                  <a:pt x="64" y="213"/>
                  <a:pt x="67" y="217"/>
                </a:cubicBezTo>
                <a:cubicBezTo>
                  <a:pt x="69" y="216"/>
                  <a:pt x="72" y="218"/>
                  <a:pt x="73" y="217"/>
                </a:cubicBezTo>
                <a:cubicBezTo>
                  <a:pt x="55" y="185"/>
                  <a:pt x="41" y="150"/>
                  <a:pt x="23" y="118"/>
                </a:cubicBezTo>
                <a:close/>
                <a:moveTo>
                  <a:pt x="97" y="124"/>
                </a:moveTo>
                <a:cubicBezTo>
                  <a:pt x="91" y="126"/>
                  <a:pt x="88" y="130"/>
                  <a:pt x="90" y="136"/>
                </a:cubicBezTo>
                <a:cubicBezTo>
                  <a:pt x="91" y="138"/>
                  <a:pt x="93" y="140"/>
                  <a:pt x="94" y="143"/>
                </a:cubicBezTo>
                <a:cubicBezTo>
                  <a:pt x="96" y="149"/>
                  <a:pt x="97" y="154"/>
                  <a:pt x="100" y="160"/>
                </a:cubicBezTo>
                <a:cubicBezTo>
                  <a:pt x="104" y="170"/>
                  <a:pt x="110" y="181"/>
                  <a:pt x="115" y="190"/>
                </a:cubicBezTo>
                <a:cubicBezTo>
                  <a:pt x="118" y="192"/>
                  <a:pt x="125" y="193"/>
                  <a:pt x="131" y="192"/>
                </a:cubicBezTo>
                <a:cubicBezTo>
                  <a:pt x="131" y="191"/>
                  <a:pt x="130" y="191"/>
                  <a:pt x="131" y="190"/>
                </a:cubicBezTo>
                <a:cubicBezTo>
                  <a:pt x="130" y="191"/>
                  <a:pt x="128" y="192"/>
                  <a:pt x="127" y="191"/>
                </a:cubicBezTo>
                <a:cubicBezTo>
                  <a:pt x="127" y="189"/>
                  <a:pt x="129" y="189"/>
                  <a:pt x="130" y="186"/>
                </a:cubicBezTo>
                <a:cubicBezTo>
                  <a:pt x="128" y="185"/>
                  <a:pt x="126" y="189"/>
                  <a:pt x="125" y="187"/>
                </a:cubicBezTo>
                <a:cubicBezTo>
                  <a:pt x="125" y="185"/>
                  <a:pt x="129" y="184"/>
                  <a:pt x="127" y="182"/>
                </a:cubicBezTo>
                <a:cubicBezTo>
                  <a:pt x="126" y="183"/>
                  <a:pt x="124" y="184"/>
                  <a:pt x="123" y="184"/>
                </a:cubicBezTo>
                <a:cubicBezTo>
                  <a:pt x="123" y="181"/>
                  <a:pt x="125" y="180"/>
                  <a:pt x="126" y="178"/>
                </a:cubicBezTo>
                <a:cubicBezTo>
                  <a:pt x="125" y="177"/>
                  <a:pt x="125" y="175"/>
                  <a:pt x="124" y="174"/>
                </a:cubicBezTo>
                <a:cubicBezTo>
                  <a:pt x="122" y="175"/>
                  <a:pt x="118" y="179"/>
                  <a:pt x="116" y="177"/>
                </a:cubicBezTo>
                <a:cubicBezTo>
                  <a:pt x="118" y="175"/>
                  <a:pt x="120" y="173"/>
                  <a:pt x="123" y="172"/>
                </a:cubicBezTo>
                <a:cubicBezTo>
                  <a:pt x="123" y="171"/>
                  <a:pt x="122" y="171"/>
                  <a:pt x="122" y="170"/>
                </a:cubicBezTo>
                <a:cubicBezTo>
                  <a:pt x="121" y="170"/>
                  <a:pt x="119" y="172"/>
                  <a:pt x="118" y="171"/>
                </a:cubicBezTo>
                <a:cubicBezTo>
                  <a:pt x="117" y="169"/>
                  <a:pt x="120" y="168"/>
                  <a:pt x="121" y="167"/>
                </a:cubicBezTo>
                <a:cubicBezTo>
                  <a:pt x="120" y="167"/>
                  <a:pt x="120" y="166"/>
                  <a:pt x="120" y="166"/>
                </a:cubicBezTo>
                <a:cubicBezTo>
                  <a:pt x="120" y="166"/>
                  <a:pt x="116" y="168"/>
                  <a:pt x="116" y="166"/>
                </a:cubicBezTo>
                <a:cubicBezTo>
                  <a:pt x="116" y="164"/>
                  <a:pt x="118" y="165"/>
                  <a:pt x="118" y="163"/>
                </a:cubicBezTo>
                <a:cubicBezTo>
                  <a:pt x="117" y="163"/>
                  <a:pt x="115" y="165"/>
                  <a:pt x="114" y="164"/>
                </a:cubicBezTo>
                <a:cubicBezTo>
                  <a:pt x="114" y="162"/>
                  <a:pt x="117" y="160"/>
                  <a:pt x="116" y="159"/>
                </a:cubicBezTo>
                <a:cubicBezTo>
                  <a:pt x="115" y="159"/>
                  <a:pt x="113" y="163"/>
                  <a:pt x="111" y="160"/>
                </a:cubicBezTo>
                <a:cubicBezTo>
                  <a:pt x="112" y="159"/>
                  <a:pt x="114" y="158"/>
                  <a:pt x="115" y="156"/>
                </a:cubicBezTo>
                <a:cubicBezTo>
                  <a:pt x="114" y="156"/>
                  <a:pt x="114" y="155"/>
                  <a:pt x="114" y="154"/>
                </a:cubicBezTo>
                <a:cubicBezTo>
                  <a:pt x="111" y="154"/>
                  <a:pt x="109" y="156"/>
                  <a:pt x="107" y="157"/>
                </a:cubicBezTo>
                <a:cubicBezTo>
                  <a:pt x="107" y="157"/>
                  <a:pt x="107" y="157"/>
                  <a:pt x="106" y="156"/>
                </a:cubicBezTo>
                <a:cubicBezTo>
                  <a:pt x="107" y="153"/>
                  <a:pt x="111" y="153"/>
                  <a:pt x="112" y="151"/>
                </a:cubicBezTo>
                <a:cubicBezTo>
                  <a:pt x="112" y="151"/>
                  <a:pt x="112" y="151"/>
                  <a:pt x="112" y="150"/>
                </a:cubicBezTo>
                <a:cubicBezTo>
                  <a:pt x="111" y="150"/>
                  <a:pt x="110" y="151"/>
                  <a:pt x="108" y="151"/>
                </a:cubicBezTo>
                <a:cubicBezTo>
                  <a:pt x="108" y="150"/>
                  <a:pt x="108" y="150"/>
                  <a:pt x="108" y="149"/>
                </a:cubicBezTo>
                <a:cubicBezTo>
                  <a:pt x="108" y="148"/>
                  <a:pt x="110" y="148"/>
                  <a:pt x="110" y="147"/>
                </a:cubicBezTo>
                <a:cubicBezTo>
                  <a:pt x="109" y="146"/>
                  <a:pt x="107" y="149"/>
                  <a:pt x="105" y="148"/>
                </a:cubicBezTo>
                <a:cubicBezTo>
                  <a:pt x="106" y="146"/>
                  <a:pt x="106" y="145"/>
                  <a:pt x="108" y="145"/>
                </a:cubicBezTo>
                <a:cubicBezTo>
                  <a:pt x="108" y="144"/>
                  <a:pt x="108" y="143"/>
                  <a:pt x="107" y="143"/>
                </a:cubicBezTo>
                <a:cubicBezTo>
                  <a:pt x="106" y="144"/>
                  <a:pt x="106" y="145"/>
                  <a:pt x="104" y="145"/>
                </a:cubicBezTo>
                <a:cubicBezTo>
                  <a:pt x="104" y="143"/>
                  <a:pt x="104" y="141"/>
                  <a:pt x="106" y="141"/>
                </a:cubicBezTo>
                <a:cubicBezTo>
                  <a:pt x="106" y="140"/>
                  <a:pt x="106" y="139"/>
                  <a:pt x="105" y="139"/>
                </a:cubicBezTo>
                <a:cubicBezTo>
                  <a:pt x="103" y="140"/>
                  <a:pt x="100" y="144"/>
                  <a:pt x="98" y="143"/>
                </a:cubicBezTo>
                <a:cubicBezTo>
                  <a:pt x="100" y="140"/>
                  <a:pt x="101" y="138"/>
                  <a:pt x="105" y="137"/>
                </a:cubicBezTo>
                <a:cubicBezTo>
                  <a:pt x="102" y="132"/>
                  <a:pt x="100" y="126"/>
                  <a:pt x="97" y="124"/>
                </a:cubicBezTo>
                <a:close/>
                <a:moveTo>
                  <a:pt x="135" y="147"/>
                </a:moveTo>
                <a:cubicBezTo>
                  <a:pt x="137" y="146"/>
                  <a:pt x="138" y="145"/>
                  <a:pt x="139" y="143"/>
                </a:cubicBezTo>
                <a:cubicBezTo>
                  <a:pt x="138" y="142"/>
                  <a:pt x="137" y="141"/>
                  <a:pt x="137" y="140"/>
                </a:cubicBezTo>
                <a:cubicBezTo>
                  <a:pt x="137" y="143"/>
                  <a:pt x="135" y="144"/>
                  <a:pt x="135" y="147"/>
                </a:cubicBezTo>
                <a:close/>
                <a:moveTo>
                  <a:pt x="168" y="143"/>
                </a:moveTo>
                <a:cubicBezTo>
                  <a:pt x="167" y="143"/>
                  <a:pt x="166" y="143"/>
                  <a:pt x="165" y="142"/>
                </a:cubicBezTo>
                <a:cubicBezTo>
                  <a:pt x="165" y="143"/>
                  <a:pt x="164" y="143"/>
                  <a:pt x="164" y="144"/>
                </a:cubicBezTo>
                <a:cubicBezTo>
                  <a:pt x="165" y="145"/>
                  <a:pt x="167" y="145"/>
                  <a:pt x="169" y="145"/>
                </a:cubicBezTo>
                <a:cubicBezTo>
                  <a:pt x="169" y="143"/>
                  <a:pt x="167" y="145"/>
                  <a:pt x="168" y="143"/>
                </a:cubicBezTo>
                <a:close/>
                <a:moveTo>
                  <a:pt x="134" y="148"/>
                </a:moveTo>
                <a:cubicBezTo>
                  <a:pt x="134" y="150"/>
                  <a:pt x="132" y="155"/>
                  <a:pt x="132" y="155"/>
                </a:cubicBezTo>
                <a:cubicBezTo>
                  <a:pt x="135" y="160"/>
                  <a:pt x="136" y="152"/>
                  <a:pt x="139" y="151"/>
                </a:cubicBezTo>
                <a:cubicBezTo>
                  <a:pt x="141" y="152"/>
                  <a:pt x="142" y="154"/>
                  <a:pt x="143" y="154"/>
                </a:cubicBezTo>
                <a:cubicBezTo>
                  <a:pt x="144" y="153"/>
                  <a:pt x="145" y="153"/>
                  <a:pt x="145" y="152"/>
                </a:cubicBezTo>
                <a:cubicBezTo>
                  <a:pt x="143" y="150"/>
                  <a:pt x="142" y="147"/>
                  <a:pt x="140" y="146"/>
                </a:cubicBezTo>
                <a:cubicBezTo>
                  <a:pt x="139" y="147"/>
                  <a:pt x="136" y="149"/>
                  <a:pt x="134" y="148"/>
                </a:cubicBezTo>
                <a:close/>
                <a:moveTo>
                  <a:pt x="162" y="147"/>
                </a:moveTo>
                <a:cubicBezTo>
                  <a:pt x="160" y="153"/>
                  <a:pt x="157" y="158"/>
                  <a:pt x="155" y="165"/>
                </a:cubicBezTo>
                <a:cubicBezTo>
                  <a:pt x="158" y="167"/>
                  <a:pt x="163" y="167"/>
                  <a:pt x="166" y="165"/>
                </a:cubicBezTo>
                <a:cubicBezTo>
                  <a:pt x="167" y="160"/>
                  <a:pt x="168" y="155"/>
                  <a:pt x="169" y="149"/>
                </a:cubicBezTo>
                <a:cubicBezTo>
                  <a:pt x="167" y="148"/>
                  <a:pt x="165" y="147"/>
                  <a:pt x="162" y="147"/>
                </a:cubicBezTo>
                <a:close/>
                <a:moveTo>
                  <a:pt x="167" y="172"/>
                </a:moveTo>
                <a:cubicBezTo>
                  <a:pt x="167" y="172"/>
                  <a:pt x="167" y="174"/>
                  <a:pt x="169" y="174"/>
                </a:cubicBezTo>
                <a:cubicBezTo>
                  <a:pt x="170" y="167"/>
                  <a:pt x="172" y="159"/>
                  <a:pt x="175" y="152"/>
                </a:cubicBezTo>
                <a:cubicBezTo>
                  <a:pt x="174" y="150"/>
                  <a:pt x="173" y="150"/>
                  <a:pt x="171" y="149"/>
                </a:cubicBezTo>
                <a:cubicBezTo>
                  <a:pt x="170" y="156"/>
                  <a:pt x="168" y="165"/>
                  <a:pt x="167" y="172"/>
                </a:cubicBezTo>
                <a:close/>
                <a:moveTo>
                  <a:pt x="132" y="159"/>
                </a:moveTo>
                <a:cubicBezTo>
                  <a:pt x="133" y="171"/>
                  <a:pt x="134" y="184"/>
                  <a:pt x="136" y="192"/>
                </a:cubicBezTo>
                <a:cubicBezTo>
                  <a:pt x="137" y="192"/>
                  <a:pt x="141" y="192"/>
                  <a:pt x="142" y="192"/>
                </a:cubicBezTo>
                <a:cubicBezTo>
                  <a:pt x="143" y="191"/>
                  <a:pt x="141" y="188"/>
                  <a:pt x="142" y="186"/>
                </a:cubicBezTo>
                <a:cubicBezTo>
                  <a:pt x="145" y="186"/>
                  <a:pt x="143" y="191"/>
                  <a:pt x="145" y="192"/>
                </a:cubicBezTo>
                <a:cubicBezTo>
                  <a:pt x="148" y="190"/>
                  <a:pt x="148" y="184"/>
                  <a:pt x="147" y="180"/>
                </a:cubicBezTo>
                <a:cubicBezTo>
                  <a:pt x="149" y="172"/>
                  <a:pt x="147" y="164"/>
                  <a:pt x="147" y="156"/>
                </a:cubicBezTo>
                <a:cubicBezTo>
                  <a:pt x="145" y="157"/>
                  <a:pt x="143" y="158"/>
                  <a:pt x="142" y="157"/>
                </a:cubicBezTo>
                <a:cubicBezTo>
                  <a:pt x="142" y="164"/>
                  <a:pt x="143" y="172"/>
                  <a:pt x="143" y="180"/>
                </a:cubicBezTo>
                <a:cubicBezTo>
                  <a:pt x="139" y="173"/>
                  <a:pt x="142" y="162"/>
                  <a:pt x="138" y="155"/>
                </a:cubicBezTo>
                <a:cubicBezTo>
                  <a:pt x="138" y="158"/>
                  <a:pt x="135" y="160"/>
                  <a:pt x="132" y="159"/>
                </a:cubicBezTo>
                <a:close/>
                <a:moveTo>
                  <a:pt x="149" y="192"/>
                </a:moveTo>
                <a:cubicBezTo>
                  <a:pt x="151" y="191"/>
                  <a:pt x="153" y="191"/>
                  <a:pt x="156" y="190"/>
                </a:cubicBezTo>
                <a:cubicBezTo>
                  <a:pt x="160" y="184"/>
                  <a:pt x="163" y="177"/>
                  <a:pt x="164" y="169"/>
                </a:cubicBezTo>
                <a:cubicBezTo>
                  <a:pt x="160" y="169"/>
                  <a:pt x="156" y="169"/>
                  <a:pt x="155" y="167"/>
                </a:cubicBezTo>
                <a:cubicBezTo>
                  <a:pt x="152" y="176"/>
                  <a:pt x="150" y="183"/>
                  <a:pt x="149" y="192"/>
                </a:cubicBezTo>
                <a:close/>
                <a:moveTo>
                  <a:pt x="131" y="184"/>
                </a:moveTo>
                <a:cubicBezTo>
                  <a:pt x="132" y="185"/>
                  <a:pt x="131" y="186"/>
                  <a:pt x="133" y="187"/>
                </a:cubicBezTo>
                <a:cubicBezTo>
                  <a:pt x="132" y="185"/>
                  <a:pt x="133" y="184"/>
                  <a:pt x="132" y="183"/>
                </a:cubicBezTo>
                <a:cubicBezTo>
                  <a:pt x="131" y="183"/>
                  <a:pt x="131" y="184"/>
                  <a:pt x="131" y="184"/>
                </a:cubicBezTo>
                <a:close/>
                <a:moveTo>
                  <a:pt x="115" y="207"/>
                </a:moveTo>
                <a:cubicBezTo>
                  <a:pt x="128" y="209"/>
                  <a:pt x="137" y="210"/>
                  <a:pt x="148" y="206"/>
                </a:cubicBezTo>
                <a:cubicBezTo>
                  <a:pt x="154" y="206"/>
                  <a:pt x="155" y="204"/>
                  <a:pt x="159" y="202"/>
                </a:cubicBezTo>
                <a:cubicBezTo>
                  <a:pt x="158" y="197"/>
                  <a:pt x="160" y="195"/>
                  <a:pt x="161" y="190"/>
                </a:cubicBezTo>
                <a:cubicBezTo>
                  <a:pt x="154" y="196"/>
                  <a:pt x="143" y="194"/>
                  <a:pt x="133" y="195"/>
                </a:cubicBezTo>
                <a:cubicBezTo>
                  <a:pt x="128" y="196"/>
                  <a:pt x="117" y="195"/>
                  <a:pt x="113" y="192"/>
                </a:cubicBezTo>
                <a:cubicBezTo>
                  <a:pt x="114" y="198"/>
                  <a:pt x="114" y="202"/>
                  <a:pt x="115" y="207"/>
                </a:cubicBezTo>
                <a:close/>
                <a:moveTo>
                  <a:pt x="153" y="209"/>
                </a:moveTo>
                <a:cubicBezTo>
                  <a:pt x="154" y="212"/>
                  <a:pt x="154" y="214"/>
                  <a:pt x="154" y="217"/>
                </a:cubicBezTo>
                <a:cubicBezTo>
                  <a:pt x="156" y="217"/>
                  <a:pt x="156" y="216"/>
                  <a:pt x="158" y="216"/>
                </a:cubicBezTo>
                <a:cubicBezTo>
                  <a:pt x="158" y="212"/>
                  <a:pt x="159" y="210"/>
                  <a:pt x="158" y="206"/>
                </a:cubicBezTo>
                <a:cubicBezTo>
                  <a:pt x="157" y="207"/>
                  <a:pt x="154" y="207"/>
                  <a:pt x="153" y="209"/>
                </a:cubicBezTo>
                <a:close/>
                <a:moveTo>
                  <a:pt x="150" y="219"/>
                </a:moveTo>
                <a:cubicBezTo>
                  <a:pt x="150" y="219"/>
                  <a:pt x="150" y="219"/>
                  <a:pt x="151" y="219"/>
                </a:cubicBezTo>
                <a:cubicBezTo>
                  <a:pt x="152" y="216"/>
                  <a:pt x="152" y="210"/>
                  <a:pt x="150" y="209"/>
                </a:cubicBezTo>
                <a:cubicBezTo>
                  <a:pt x="149" y="211"/>
                  <a:pt x="149" y="216"/>
                  <a:pt x="150" y="219"/>
                </a:cubicBezTo>
                <a:close/>
                <a:moveTo>
                  <a:pt x="116" y="210"/>
                </a:moveTo>
                <a:cubicBezTo>
                  <a:pt x="116" y="213"/>
                  <a:pt x="117" y="216"/>
                  <a:pt x="117" y="220"/>
                </a:cubicBezTo>
                <a:cubicBezTo>
                  <a:pt x="119" y="220"/>
                  <a:pt x="120" y="221"/>
                  <a:pt x="120" y="220"/>
                </a:cubicBezTo>
                <a:cubicBezTo>
                  <a:pt x="121" y="218"/>
                  <a:pt x="120" y="215"/>
                  <a:pt x="120" y="211"/>
                </a:cubicBezTo>
                <a:cubicBezTo>
                  <a:pt x="118" y="210"/>
                  <a:pt x="118" y="209"/>
                  <a:pt x="116" y="210"/>
                </a:cubicBezTo>
                <a:close/>
                <a:moveTo>
                  <a:pt x="140" y="211"/>
                </a:moveTo>
                <a:cubicBezTo>
                  <a:pt x="140" y="215"/>
                  <a:pt x="139" y="218"/>
                  <a:pt x="140" y="222"/>
                </a:cubicBezTo>
                <a:cubicBezTo>
                  <a:pt x="142" y="221"/>
                  <a:pt x="145" y="222"/>
                  <a:pt x="147" y="220"/>
                </a:cubicBezTo>
                <a:cubicBezTo>
                  <a:pt x="147" y="216"/>
                  <a:pt x="147" y="214"/>
                  <a:pt x="146" y="210"/>
                </a:cubicBezTo>
                <a:cubicBezTo>
                  <a:pt x="144" y="210"/>
                  <a:pt x="142" y="211"/>
                  <a:pt x="140" y="211"/>
                </a:cubicBezTo>
                <a:close/>
                <a:moveTo>
                  <a:pt x="123" y="221"/>
                </a:moveTo>
                <a:cubicBezTo>
                  <a:pt x="126" y="222"/>
                  <a:pt x="128" y="222"/>
                  <a:pt x="132" y="222"/>
                </a:cubicBezTo>
                <a:cubicBezTo>
                  <a:pt x="131" y="219"/>
                  <a:pt x="132" y="215"/>
                  <a:pt x="131" y="212"/>
                </a:cubicBezTo>
                <a:cubicBezTo>
                  <a:pt x="129" y="211"/>
                  <a:pt x="125" y="211"/>
                  <a:pt x="123" y="211"/>
                </a:cubicBezTo>
                <a:cubicBezTo>
                  <a:pt x="123" y="213"/>
                  <a:pt x="122" y="219"/>
                  <a:pt x="123" y="221"/>
                </a:cubicBezTo>
                <a:close/>
                <a:moveTo>
                  <a:pt x="135" y="211"/>
                </a:moveTo>
                <a:cubicBezTo>
                  <a:pt x="133" y="215"/>
                  <a:pt x="134" y="219"/>
                  <a:pt x="134" y="223"/>
                </a:cubicBezTo>
                <a:cubicBezTo>
                  <a:pt x="135" y="223"/>
                  <a:pt x="137" y="223"/>
                  <a:pt x="138" y="222"/>
                </a:cubicBezTo>
                <a:cubicBezTo>
                  <a:pt x="137" y="219"/>
                  <a:pt x="138" y="215"/>
                  <a:pt x="137" y="211"/>
                </a:cubicBezTo>
                <a:cubicBezTo>
                  <a:pt x="136" y="211"/>
                  <a:pt x="135" y="211"/>
                  <a:pt x="135" y="211"/>
                </a:cubicBezTo>
                <a:close/>
                <a:moveTo>
                  <a:pt x="147" y="224"/>
                </a:moveTo>
                <a:cubicBezTo>
                  <a:pt x="147" y="224"/>
                  <a:pt x="147" y="223"/>
                  <a:pt x="146" y="224"/>
                </a:cubicBezTo>
                <a:cubicBezTo>
                  <a:pt x="138" y="227"/>
                  <a:pt x="127" y="226"/>
                  <a:pt x="118" y="223"/>
                </a:cubicBezTo>
                <a:cubicBezTo>
                  <a:pt x="119" y="228"/>
                  <a:pt x="120" y="235"/>
                  <a:pt x="121" y="240"/>
                </a:cubicBezTo>
                <a:cubicBezTo>
                  <a:pt x="122" y="241"/>
                  <a:pt x="123" y="241"/>
                  <a:pt x="124" y="242"/>
                </a:cubicBezTo>
                <a:cubicBezTo>
                  <a:pt x="126" y="242"/>
                  <a:pt x="128" y="244"/>
                  <a:pt x="131" y="244"/>
                </a:cubicBezTo>
                <a:cubicBezTo>
                  <a:pt x="133" y="244"/>
                  <a:pt x="134" y="243"/>
                  <a:pt x="136" y="243"/>
                </a:cubicBezTo>
                <a:cubicBezTo>
                  <a:pt x="142" y="243"/>
                  <a:pt x="148" y="245"/>
                  <a:pt x="153" y="241"/>
                </a:cubicBezTo>
                <a:cubicBezTo>
                  <a:pt x="156" y="235"/>
                  <a:pt x="157" y="225"/>
                  <a:pt x="157" y="219"/>
                </a:cubicBezTo>
                <a:cubicBezTo>
                  <a:pt x="154" y="221"/>
                  <a:pt x="150" y="222"/>
                  <a:pt x="147" y="224"/>
                </a:cubicBezTo>
                <a:close/>
                <a:moveTo>
                  <a:pt x="69" y="220"/>
                </a:moveTo>
                <a:cubicBezTo>
                  <a:pt x="71" y="223"/>
                  <a:pt x="72" y="230"/>
                  <a:pt x="65" y="230"/>
                </a:cubicBezTo>
                <a:cubicBezTo>
                  <a:pt x="64" y="229"/>
                  <a:pt x="63" y="229"/>
                  <a:pt x="61" y="230"/>
                </a:cubicBezTo>
                <a:cubicBezTo>
                  <a:pt x="60" y="227"/>
                  <a:pt x="60" y="223"/>
                  <a:pt x="58" y="223"/>
                </a:cubicBezTo>
                <a:cubicBezTo>
                  <a:pt x="56" y="225"/>
                  <a:pt x="49" y="227"/>
                  <a:pt x="52" y="231"/>
                </a:cubicBezTo>
                <a:cubicBezTo>
                  <a:pt x="64" y="234"/>
                  <a:pt x="81" y="235"/>
                  <a:pt x="95" y="231"/>
                </a:cubicBezTo>
                <a:cubicBezTo>
                  <a:pt x="94" y="230"/>
                  <a:pt x="96" y="231"/>
                  <a:pt x="95" y="229"/>
                </a:cubicBezTo>
                <a:cubicBezTo>
                  <a:pt x="94" y="226"/>
                  <a:pt x="90" y="223"/>
                  <a:pt x="88" y="223"/>
                </a:cubicBezTo>
                <a:cubicBezTo>
                  <a:pt x="92" y="227"/>
                  <a:pt x="84" y="231"/>
                  <a:pt x="80" y="229"/>
                </a:cubicBezTo>
                <a:cubicBezTo>
                  <a:pt x="77" y="228"/>
                  <a:pt x="76" y="225"/>
                  <a:pt x="77" y="222"/>
                </a:cubicBezTo>
                <a:cubicBezTo>
                  <a:pt x="76" y="222"/>
                  <a:pt x="76" y="221"/>
                  <a:pt x="75" y="220"/>
                </a:cubicBezTo>
                <a:cubicBezTo>
                  <a:pt x="74" y="221"/>
                  <a:pt x="72" y="220"/>
                  <a:pt x="69" y="220"/>
                </a:cubicBezTo>
                <a:close/>
                <a:moveTo>
                  <a:pt x="99" y="231"/>
                </a:moveTo>
                <a:cubicBezTo>
                  <a:pt x="98" y="232"/>
                  <a:pt x="96" y="234"/>
                  <a:pt x="95" y="234"/>
                </a:cubicBezTo>
                <a:cubicBezTo>
                  <a:pt x="84" y="239"/>
                  <a:pt x="69" y="235"/>
                  <a:pt x="55" y="236"/>
                </a:cubicBezTo>
                <a:cubicBezTo>
                  <a:pt x="54" y="235"/>
                  <a:pt x="51" y="235"/>
                  <a:pt x="49" y="234"/>
                </a:cubicBezTo>
                <a:cubicBezTo>
                  <a:pt x="49" y="236"/>
                  <a:pt x="48" y="238"/>
                  <a:pt x="48" y="240"/>
                </a:cubicBezTo>
                <a:cubicBezTo>
                  <a:pt x="52" y="244"/>
                  <a:pt x="62" y="245"/>
                  <a:pt x="72" y="247"/>
                </a:cubicBezTo>
                <a:cubicBezTo>
                  <a:pt x="78" y="247"/>
                  <a:pt x="81" y="247"/>
                  <a:pt x="87" y="246"/>
                </a:cubicBezTo>
                <a:cubicBezTo>
                  <a:pt x="90" y="245"/>
                  <a:pt x="100" y="243"/>
                  <a:pt x="101" y="241"/>
                </a:cubicBezTo>
                <a:cubicBezTo>
                  <a:pt x="103" y="237"/>
                  <a:pt x="100" y="234"/>
                  <a:pt x="100" y="231"/>
                </a:cubicBezTo>
                <a:cubicBezTo>
                  <a:pt x="99" y="231"/>
                  <a:pt x="99" y="231"/>
                  <a:pt x="99" y="231"/>
                </a:cubicBezTo>
                <a:close/>
                <a:moveTo>
                  <a:pt x="38" y="239"/>
                </a:moveTo>
                <a:cubicBezTo>
                  <a:pt x="33" y="241"/>
                  <a:pt x="30" y="243"/>
                  <a:pt x="26" y="245"/>
                </a:cubicBezTo>
                <a:cubicBezTo>
                  <a:pt x="20" y="248"/>
                  <a:pt x="17" y="250"/>
                  <a:pt x="12" y="255"/>
                </a:cubicBezTo>
                <a:cubicBezTo>
                  <a:pt x="10" y="257"/>
                  <a:pt x="7" y="261"/>
                  <a:pt x="7" y="263"/>
                </a:cubicBezTo>
                <a:cubicBezTo>
                  <a:pt x="7" y="267"/>
                  <a:pt x="15" y="269"/>
                  <a:pt x="19" y="271"/>
                </a:cubicBezTo>
                <a:cubicBezTo>
                  <a:pt x="29" y="275"/>
                  <a:pt x="41" y="278"/>
                  <a:pt x="54" y="279"/>
                </a:cubicBezTo>
                <a:cubicBezTo>
                  <a:pt x="65" y="280"/>
                  <a:pt x="70" y="278"/>
                  <a:pt x="80" y="278"/>
                </a:cubicBezTo>
                <a:cubicBezTo>
                  <a:pt x="86" y="278"/>
                  <a:pt x="92" y="278"/>
                  <a:pt x="98" y="277"/>
                </a:cubicBezTo>
                <a:cubicBezTo>
                  <a:pt x="109" y="275"/>
                  <a:pt x="118" y="274"/>
                  <a:pt x="127" y="270"/>
                </a:cubicBezTo>
                <a:cubicBezTo>
                  <a:pt x="132" y="268"/>
                  <a:pt x="137" y="265"/>
                  <a:pt x="140" y="262"/>
                </a:cubicBezTo>
                <a:cubicBezTo>
                  <a:pt x="135" y="252"/>
                  <a:pt x="124" y="247"/>
                  <a:pt x="116" y="240"/>
                </a:cubicBezTo>
                <a:cubicBezTo>
                  <a:pt x="112" y="240"/>
                  <a:pt x="110" y="238"/>
                  <a:pt x="106" y="238"/>
                </a:cubicBezTo>
                <a:cubicBezTo>
                  <a:pt x="105" y="239"/>
                  <a:pt x="105" y="240"/>
                  <a:pt x="106" y="241"/>
                </a:cubicBezTo>
                <a:cubicBezTo>
                  <a:pt x="100" y="245"/>
                  <a:pt x="92" y="248"/>
                  <a:pt x="83" y="249"/>
                </a:cubicBezTo>
                <a:cubicBezTo>
                  <a:pt x="77" y="250"/>
                  <a:pt x="72" y="249"/>
                  <a:pt x="67" y="248"/>
                </a:cubicBezTo>
                <a:cubicBezTo>
                  <a:pt x="58" y="247"/>
                  <a:pt x="50" y="247"/>
                  <a:pt x="45" y="243"/>
                </a:cubicBezTo>
                <a:cubicBezTo>
                  <a:pt x="45" y="242"/>
                  <a:pt x="47" y="238"/>
                  <a:pt x="45" y="236"/>
                </a:cubicBezTo>
                <a:cubicBezTo>
                  <a:pt x="43" y="237"/>
                  <a:pt x="40" y="238"/>
                  <a:pt x="38" y="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749659" y="2660367"/>
            <a:ext cx="13887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添加标题二</a:t>
            </a:r>
            <a:endParaRPr lang="zh-CN" altLang="en-US" sz="18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547031" y="3051046"/>
            <a:ext cx="1794045" cy="13042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您的内容打在这里，或者通过复制您的文本后，在此框中选择粘贴，并选择只保留文字。您的内容打在这里，或者通过复制您的文本后</a:t>
            </a:r>
            <a:endParaRPr lang="ms-MY" altLang="zh-CN" sz="1050" dirty="0">
              <a:solidFill>
                <a:schemeClr val="tx1">
                  <a:lumMod val="85000"/>
                  <a:lumOff val="15000"/>
                </a:schemeClr>
              </a:solidFill>
              <a:ea typeface="Open Sans Light" pitchFamily="34" charset="0"/>
              <a:cs typeface="Open Sans Light" pitchFamily="34" charset="0"/>
            </a:endParaRPr>
          </a:p>
        </p:txBody>
      </p:sp>
      <p:sp>
        <p:nvSpPr>
          <p:cNvPr id="5" name="Freeform 347"/>
          <p:cNvSpPr>
            <a:spLocks noEditPoints="1"/>
          </p:cNvSpPr>
          <p:nvPr/>
        </p:nvSpPr>
        <p:spPr bwMode="auto">
          <a:xfrm>
            <a:off x="4103508" y="1297201"/>
            <a:ext cx="1034939" cy="1228447"/>
          </a:xfrm>
          <a:custGeom>
            <a:avLst/>
            <a:gdLst>
              <a:gd name="T0" fmla="*/ 19 w 240"/>
              <a:gd name="T1" fmla="*/ 245 h 284"/>
              <a:gd name="T2" fmla="*/ 7 w 240"/>
              <a:gd name="T3" fmla="*/ 116 h 284"/>
              <a:gd name="T4" fmla="*/ 23 w 240"/>
              <a:gd name="T5" fmla="*/ 85 h 284"/>
              <a:gd name="T6" fmla="*/ 207 w 240"/>
              <a:gd name="T7" fmla="*/ 37 h 284"/>
              <a:gd name="T8" fmla="*/ 191 w 240"/>
              <a:gd name="T9" fmla="*/ 113 h 284"/>
              <a:gd name="T10" fmla="*/ 113 w 240"/>
              <a:gd name="T11" fmla="*/ 119 h 284"/>
              <a:gd name="T12" fmla="*/ 33 w 240"/>
              <a:gd name="T13" fmla="*/ 112 h 284"/>
              <a:gd name="T14" fmla="*/ 104 w 240"/>
              <a:gd name="T15" fmla="*/ 233 h 284"/>
              <a:gd name="T16" fmla="*/ 89 w 240"/>
              <a:gd name="T17" fmla="*/ 139 h 284"/>
              <a:gd name="T18" fmla="*/ 128 w 240"/>
              <a:gd name="T19" fmla="*/ 154 h 284"/>
              <a:gd name="T20" fmla="*/ 178 w 240"/>
              <a:gd name="T21" fmla="*/ 149 h 284"/>
              <a:gd name="T22" fmla="*/ 131 w 240"/>
              <a:gd name="T23" fmla="*/ 247 h 284"/>
              <a:gd name="T24" fmla="*/ 28 w 240"/>
              <a:gd name="T25" fmla="*/ 91 h 284"/>
              <a:gd name="T26" fmla="*/ 161 w 240"/>
              <a:gd name="T27" fmla="*/ 5 h 284"/>
              <a:gd name="T28" fmla="*/ 190 w 240"/>
              <a:gd name="T29" fmla="*/ 36 h 284"/>
              <a:gd name="T30" fmla="*/ 117 w 240"/>
              <a:gd name="T31" fmla="*/ 88 h 284"/>
              <a:gd name="T32" fmla="*/ 117 w 240"/>
              <a:gd name="T33" fmla="*/ 58 h 284"/>
              <a:gd name="T34" fmla="*/ 85 w 240"/>
              <a:gd name="T35" fmla="*/ 58 h 284"/>
              <a:gd name="T36" fmla="*/ 113 w 240"/>
              <a:gd name="T37" fmla="*/ 49 h 284"/>
              <a:gd name="T38" fmla="*/ 113 w 240"/>
              <a:gd name="T39" fmla="*/ 52 h 284"/>
              <a:gd name="T40" fmla="*/ 117 w 240"/>
              <a:gd name="T41" fmla="*/ 62 h 284"/>
              <a:gd name="T42" fmla="*/ 226 w 240"/>
              <a:gd name="T43" fmla="*/ 87 h 284"/>
              <a:gd name="T44" fmla="*/ 37 w 240"/>
              <a:gd name="T45" fmla="*/ 101 h 284"/>
              <a:gd name="T46" fmla="*/ 194 w 240"/>
              <a:gd name="T47" fmla="*/ 87 h 284"/>
              <a:gd name="T48" fmla="*/ 188 w 240"/>
              <a:gd name="T49" fmla="*/ 104 h 284"/>
              <a:gd name="T50" fmla="*/ 158 w 240"/>
              <a:gd name="T51" fmla="*/ 81 h 284"/>
              <a:gd name="T52" fmla="*/ 199 w 240"/>
              <a:gd name="T53" fmla="*/ 111 h 284"/>
              <a:gd name="T54" fmla="*/ 184 w 240"/>
              <a:gd name="T55" fmla="*/ 89 h 284"/>
              <a:gd name="T56" fmla="*/ 170 w 240"/>
              <a:gd name="T57" fmla="*/ 83 h 284"/>
              <a:gd name="T58" fmla="*/ 85 w 240"/>
              <a:gd name="T59" fmla="*/ 224 h 284"/>
              <a:gd name="T60" fmla="*/ 31 w 240"/>
              <a:gd name="T61" fmla="*/ 115 h 284"/>
              <a:gd name="T62" fmla="*/ 85 w 240"/>
              <a:gd name="T63" fmla="*/ 224 h 284"/>
              <a:gd name="T64" fmla="*/ 65 w 240"/>
              <a:gd name="T65" fmla="*/ 218 h 284"/>
              <a:gd name="T66" fmla="*/ 12 w 240"/>
              <a:gd name="T67" fmla="*/ 118 h 284"/>
              <a:gd name="T68" fmla="*/ 73 w 240"/>
              <a:gd name="T69" fmla="*/ 217 h 284"/>
              <a:gd name="T70" fmla="*/ 131 w 240"/>
              <a:gd name="T71" fmla="*/ 192 h 284"/>
              <a:gd name="T72" fmla="*/ 126 w 240"/>
              <a:gd name="T73" fmla="*/ 178 h 284"/>
              <a:gd name="T74" fmla="*/ 120 w 240"/>
              <a:gd name="T75" fmla="*/ 166 h 284"/>
              <a:gd name="T76" fmla="*/ 114 w 240"/>
              <a:gd name="T77" fmla="*/ 154 h 284"/>
              <a:gd name="T78" fmla="*/ 110 w 240"/>
              <a:gd name="T79" fmla="*/ 147 h 284"/>
              <a:gd name="T80" fmla="*/ 98 w 240"/>
              <a:gd name="T81" fmla="*/ 143 h 284"/>
              <a:gd name="T82" fmla="*/ 168 w 240"/>
              <a:gd name="T83" fmla="*/ 143 h 284"/>
              <a:gd name="T84" fmla="*/ 139 w 240"/>
              <a:gd name="T85" fmla="*/ 151 h 284"/>
              <a:gd name="T86" fmla="*/ 166 w 240"/>
              <a:gd name="T87" fmla="*/ 165 h 284"/>
              <a:gd name="T88" fmla="*/ 167 w 240"/>
              <a:gd name="T89" fmla="*/ 172 h 284"/>
              <a:gd name="T90" fmla="*/ 147 w 240"/>
              <a:gd name="T91" fmla="*/ 156 h 284"/>
              <a:gd name="T92" fmla="*/ 164 w 240"/>
              <a:gd name="T93" fmla="*/ 169 h 284"/>
              <a:gd name="T94" fmla="*/ 115 w 240"/>
              <a:gd name="T95" fmla="*/ 207 h 284"/>
              <a:gd name="T96" fmla="*/ 153 w 240"/>
              <a:gd name="T97" fmla="*/ 209 h 284"/>
              <a:gd name="T98" fmla="*/ 150 w 240"/>
              <a:gd name="T99" fmla="*/ 209 h 284"/>
              <a:gd name="T100" fmla="*/ 140 w 240"/>
              <a:gd name="T101" fmla="*/ 211 h 284"/>
              <a:gd name="T102" fmla="*/ 131 w 240"/>
              <a:gd name="T103" fmla="*/ 212 h 284"/>
              <a:gd name="T104" fmla="*/ 135 w 240"/>
              <a:gd name="T105" fmla="*/ 211 h 284"/>
              <a:gd name="T106" fmla="*/ 136 w 240"/>
              <a:gd name="T107" fmla="*/ 243 h 284"/>
              <a:gd name="T108" fmla="*/ 58 w 240"/>
              <a:gd name="T109" fmla="*/ 223 h 284"/>
              <a:gd name="T110" fmla="*/ 75 w 240"/>
              <a:gd name="T111" fmla="*/ 220 h 284"/>
              <a:gd name="T112" fmla="*/ 72 w 240"/>
              <a:gd name="T113" fmla="*/ 247 h 284"/>
              <a:gd name="T114" fmla="*/ 12 w 240"/>
              <a:gd name="T115" fmla="*/ 255 h 284"/>
              <a:gd name="T116" fmla="*/ 140 w 240"/>
              <a:gd name="T117" fmla="*/ 262 h 284"/>
              <a:gd name="T118" fmla="*/ 45 w 240"/>
              <a:gd name="T119" fmla="*/ 236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0" h="284">
                <a:moveTo>
                  <a:pt x="131" y="247"/>
                </a:moveTo>
                <a:cubicBezTo>
                  <a:pt x="135" y="252"/>
                  <a:pt x="144" y="256"/>
                  <a:pt x="143" y="265"/>
                </a:cubicBezTo>
                <a:cubicBezTo>
                  <a:pt x="132" y="272"/>
                  <a:pt x="119" y="277"/>
                  <a:pt x="104" y="280"/>
                </a:cubicBezTo>
                <a:cubicBezTo>
                  <a:pt x="74" y="283"/>
                  <a:pt x="43" y="284"/>
                  <a:pt x="16" y="273"/>
                </a:cubicBezTo>
                <a:cubicBezTo>
                  <a:pt x="11" y="272"/>
                  <a:pt x="9" y="267"/>
                  <a:pt x="4" y="266"/>
                </a:cubicBezTo>
                <a:cubicBezTo>
                  <a:pt x="1" y="260"/>
                  <a:pt x="8" y="256"/>
                  <a:pt x="12" y="252"/>
                </a:cubicBezTo>
                <a:cubicBezTo>
                  <a:pt x="14" y="250"/>
                  <a:pt x="16" y="248"/>
                  <a:pt x="19" y="245"/>
                </a:cubicBezTo>
                <a:cubicBezTo>
                  <a:pt x="25" y="242"/>
                  <a:pt x="32" y="238"/>
                  <a:pt x="38" y="235"/>
                </a:cubicBezTo>
                <a:cubicBezTo>
                  <a:pt x="39" y="235"/>
                  <a:pt x="41" y="235"/>
                  <a:pt x="42" y="234"/>
                </a:cubicBezTo>
                <a:cubicBezTo>
                  <a:pt x="44" y="233"/>
                  <a:pt x="45" y="232"/>
                  <a:pt x="47" y="232"/>
                </a:cubicBezTo>
                <a:cubicBezTo>
                  <a:pt x="48" y="226"/>
                  <a:pt x="52" y="222"/>
                  <a:pt x="57" y="220"/>
                </a:cubicBezTo>
                <a:cubicBezTo>
                  <a:pt x="49" y="200"/>
                  <a:pt x="38" y="180"/>
                  <a:pt x="29" y="158"/>
                </a:cubicBezTo>
                <a:cubicBezTo>
                  <a:pt x="24" y="148"/>
                  <a:pt x="18" y="138"/>
                  <a:pt x="13" y="128"/>
                </a:cubicBezTo>
                <a:cubicBezTo>
                  <a:pt x="12" y="124"/>
                  <a:pt x="10" y="119"/>
                  <a:pt x="7" y="116"/>
                </a:cubicBezTo>
                <a:cubicBezTo>
                  <a:pt x="6" y="115"/>
                  <a:pt x="7" y="115"/>
                  <a:pt x="6" y="114"/>
                </a:cubicBezTo>
                <a:cubicBezTo>
                  <a:pt x="6" y="113"/>
                  <a:pt x="4" y="112"/>
                  <a:pt x="3" y="111"/>
                </a:cubicBezTo>
                <a:cubicBezTo>
                  <a:pt x="3" y="110"/>
                  <a:pt x="2" y="108"/>
                  <a:pt x="2" y="106"/>
                </a:cubicBezTo>
                <a:cubicBezTo>
                  <a:pt x="1" y="101"/>
                  <a:pt x="0" y="97"/>
                  <a:pt x="3" y="92"/>
                </a:cubicBezTo>
                <a:cubicBezTo>
                  <a:pt x="4" y="91"/>
                  <a:pt x="5" y="90"/>
                  <a:pt x="6" y="88"/>
                </a:cubicBezTo>
                <a:cubicBezTo>
                  <a:pt x="10" y="86"/>
                  <a:pt x="15" y="85"/>
                  <a:pt x="19" y="84"/>
                </a:cubicBezTo>
                <a:cubicBezTo>
                  <a:pt x="20" y="84"/>
                  <a:pt x="22" y="84"/>
                  <a:pt x="23" y="85"/>
                </a:cubicBezTo>
                <a:cubicBezTo>
                  <a:pt x="32" y="79"/>
                  <a:pt x="40" y="75"/>
                  <a:pt x="51" y="71"/>
                </a:cubicBezTo>
                <a:cubicBezTo>
                  <a:pt x="75" y="58"/>
                  <a:pt x="103" y="49"/>
                  <a:pt x="125" y="35"/>
                </a:cubicBezTo>
                <a:cubicBezTo>
                  <a:pt x="125" y="27"/>
                  <a:pt x="123" y="18"/>
                  <a:pt x="126" y="12"/>
                </a:cubicBezTo>
                <a:cubicBezTo>
                  <a:pt x="130" y="7"/>
                  <a:pt x="141" y="4"/>
                  <a:pt x="148" y="2"/>
                </a:cubicBezTo>
                <a:cubicBezTo>
                  <a:pt x="153" y="1"/>
                  <a:pt x="158" y="0"/>
                  <a:pt x="164" y="3"/>
                </a:cubicBezTo>
                <a:cubicBezTo>
                  <a:pt x="171" y="12"/>
                  <a:pt x="177" y="21"/>
                  <a:pt x="183" y="30"/>
                </a:cubicBezTo>
                <a:cubicBezTo>
                  <a:pt x="191" y="33"/>
                  <a:pt x="200" y="34"/>
                  <a:pt x="207" y="37"/>
                </a:cubicBezTo>
                <a:cubicBezTo>
                  <a:pt x="209" y="38"/>
                  <a:pt x="210" y="40"/>
                  <a:pt x="212" y="41"/>
                </a:cubicBezTo>
                <a:cubicBezTo>
                  <a:pt x="223" y="46"/>
                  <a:pt x="232" y="54"/>
                  <a:pt x="239" y="62"/>
                </a:cubicBezTo>
                <a:cubicBezTo>
                  <a:pt x="238" y="65"/>
                  <a:pt x="240" y="69"/>
                  <a:pt x="239" y="73"/>
                </a:cubicBezTo>
                <a:cubicBezTo>
                  <a:pt x="237" y="80"/>
                  <a:pt x="232" y="85"/>
                  <a:pt x="227" y="90"/>
                </a:cubicBezTo>
                <a:cubicBezTo>
                  <a:pt x="222" y="95"/>
                  <a:pt x="218" y="98"/>
                  <a:pt x="211" y="102"/>
                </a:cubicBezTo>
                <a:cubicBezTo>
                  <a:pt x="209" y="104"/>
                  <a:pt x="206" y="106"/>
                  <a:pt x="202" y="107"/>
                </a:cubicBezTo>
                <a:cubicBezTo>
                  <a:pt x="204" y="114"/>
                  <a:pt x="197" y="115"/>
                  <a:pt x="191" y="113"/>
                </a:cubicBezTo>
                <a:cubicBezTo>
                  <a:pt x="188" y="115"/>
                  <a:pt x="188" y="121"/>
                  <a:pt x="184" y="122"/>
                </a:cubicBezTo>
                <a:cubicBezTo>
                  <a:pt x="180" y="123"/>
                  <a:pt x="177" y="121"/>
                  <a:pt x="173" y="120"/>
                </a:cubicBezTo>
                <a:cubicBezTo>
                  <a:pt x="168" y="120"/>
                  <a:pt x="164" y="123"/>
                  <a:pt x="159" y="124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48" y="125"/>
                  <a:pt x="135" y="127"/>
                  <a:pt x="122" y="126"/>
                </a:cubicBezTo>
                <a:cubicBezTo>
                  <a:pt x="119" y="125"/>
                  <a:pt x="114" y="125"/>
                  <a:pt x="112" y="123"/>
                </a:cubicBezTo>
                <a:cubicBezTo>
                  <a:pt x="112" y="121"/>
                  <a:pt x="112" y="120"/>
                  <a:pt x="113" y="119"/>
                </a:cubicBezTo>
                <a:cubicBezTo>
                  <a:pt x="109" y="102"/>
                  <a:pt x="114" y="85"/>
                  <a:pt x="119" y="71"/>
                </a:cubicBezTo>
                <a:cubicBezTo>
                  <a:pt x="118" y="71"/>
                  <a:pt x="115" y="73"/>
                  <a:pt x="114" y="74"/>
                </a:cubicBezTo>
                <a:cubicBezTo>
                  <a:pt x="110" y="75"/>
                  <a:pt x="106" y="76"/>
                  <a:pt x="102" y="78"/>
                </a:cubicBezTo>
                <a:cubicBezTo>
                  <a:pt x="92" y="81"/>
                  <a:pt x="80" y="87"/>
                  <a:pt x="70" y="92"/>
                </a:cubicBezTo>
                <a:cubicBezTo>
                  <a:pt x="65" y="94"/>
                  <a:pt x="60" y="96"/>
                  <a:pt x="55" y="98"/>
                </a:cubicBezTo>
                <a:cubicBezTo>
                  <a:pt x="50" y="101"/>
                  <a:pt x="45" y="103"/>
                  <a:pt x="40" y="106"/>
                </a:cubicBezTo>
                <a:cubicBezTo>
                  <a:pt x="37" y="108"/>
                  <a:pt x="35" y="110"/>
                  <a:pt x="33" y="112"/>
                </a:cubicBezTo>
                <a:cubicBezTo>
                  <a:pt x="37" y="129"/>
                  <a:pt x="47" y="142"/>
                  <a:pt x="53" y="157"/>
                </a:cubicBezTo>
                <a:cubicBezTo>
                  <a:pt x="56" y="163"/>
                  <a:pt x="58" y="169"/>
                  <a:pt x="61" y="174"/>
                </a:cubicBezTo>
                <a:cubicBezTo>
                  <a:pt x="62" y="176"/>
                  <a:pt x="64" y="177"/>
                  <a:pt x="65" y="179"/>
                </a:cubicBezTo>
                <a:cubicBezTo>
                  <a:pt x="69" y="187"/>
                  <a:pt x="72" y="195"/>
                  <a:pt x="77" y="202"/>
                </a:cubicBezTo>
                <a:cubicBezTo>
                  <a:pt x="79" y="205"/>
                  <a:pt x="80" y="208"/>
                  <a:pt x="82" y="211"/>
                </a:cubicBezTo>
                <a:cubicBezTo>
                  <a:pt x="83" y="213"/>
                  <a:pt x="85" y="214"/>
                  <a:pt x="85" y="217"/>
                </a:cubicBezTo>
                <a:cubicBezTo>
                  <a:pt x="92" y="223"/>
                  <a:pt x="103" y="224"/>
                  <a:pt x="104" y="233"/>
                </a:cubicBezTo>
                <a:cubicBezTo>
                  <a:pt x="108" y="236"/>
                  <a:pt x="113" y="236"/>
                  <a:pt x="118" y="238"/>
                </a:cubicBezTo>
                <a:cubicBezTo>
                  <a:pt x="115" y="220"/>
                  <a:pt x="113" y="207"/>
                  <a:pt x="109" y="189"/>
                </a:cubicBezTo>
                <a:cubicBezTo>
                  <a:pt x="109" y="188"/>
                  <a:pt x="111" y="188"/>
                  <a:pt x="111" y="187"/>
                </a:cubicBezTo>
                <a:cubicBezTo>
                  <a:pt x="106" y="179"/>
                  <a:pt x="101" y="168"/>
                  <a:pt x="96" y="157"/>
                </a:cubicBezTo>
                <a:cubicBezTo>
                  <a:pt x="95" y="155"/>
                  <a:pt x="93" y="152"/>
                  <a:pt x="93" y="150"/>
                </a:cubicBezTo>
                <a:cubicBezTo>
                  <a:pt x="92" y="148"/>
                  <a:pt x="92" y="145"/>
                  <a:pt x="91" y="143"/>
                </a:cubicBezTo>
                <a:cubicBezTo>
                  <a:pt x="90" y="141"/>
                  <a:pt x="89" y="140"/>
                  <a:pt x="89" y="139"/>
                </a:cubicBezTo>
                <a:cubicBezTo>
                  <a:pt x="88" y="137"/>
                  <a:pt x="85" y="133"/>
                  <a:pt x="86" y="130"/>
                </a:cubicBezTo>
                <a:cubicBezTo>
                  <a:pt x="86" y="126"/>
                  <a:pt x="95" y="120"/>
                  <a:pt x="100" y="121"/>
                </a:cubicBezTo>
                <a:cubicBezTo>
                  <a:pt x="101" y="122"/>
                  <a:pt x="102" y="123"/>
                  <a:pt x="101" y="124"/>
                </a:cubicBezTo>
                <a:cubicBezTo>
                  <a:pt x="106" y="134"/>
                  <a:pt x="111" y="144"/>
                  <a:pt x="116" y="154"/>
                </a:cubicBezTo>
                <a:cubicBezTo>
                  <a:pt x="119" y="160"/>
                  <a:pt x="124" y="168"/>
                  <a:pt x="127" y="175"/>
                </a:cubicBezTo>
                <a:cubicBezTo>
                  <a:pt x="128" y="177"/>
                  <a:pt x="129" y="181"/>
                  <a:pt x="131" y="181"/>
                </a:cubicBezTo>
                <a:cubicBezTo>
                  <a:pt x="130" y="172"/>
                  <a:pt x="131" y="161"/>
                  <a:pt x="128" y="154"/>
                </a:cubicBezTo>
                <a:cubicBezTo>
                  <a:pt x="131" y="149"/>
                  <a:pt x="135" y="142"/>
                  <a:pt x="134" y="136"/>
                </a:cubicBezTo>
                <a:cubicBezTo>
                  <a:pt x="138" y="135"/>
                  <a:pt x="139" y="140"/>
                  <a:pt x="141" y="143"/>
                </a:cubicBezTo>
                <a:cubicBezTo>
                  <a:pt x="144" y="147"/>
                  <a:pt x="146" y="150"/>
                  <a:pt x="150" y="153"/>
                </a:cubicBezTo>
                <a:cubicBezTo>
                  <a:pt x="149" y="159"/>
                  <a:pt x="151" y="164"/>
                  <a:pt x="151" y="170"/>
                </a:cubicBezTo>
                <a:cubicBezTo>
                  <a:pt x="154" y="160"/>
                  <a:pt x="159" y="149"/>
                  <a:pt x="162" y="140"/>
                </a:cubicBezTo>
                <a:cubicBezTo>
                  <a:pt x="164" y="138"/>
                  <a:pt x="169" y="140"/>
                  <a:pt x="172" y="141"/>
                </a:cubicBezTo>
                <a:cubicBezTo>
                  <a:pt x="171" y="146"/>
                  <a:pt x="175" y="147"/>
                  <a:pt x="178" y="149"/>
                </a:cubicBezTo>
                <a:cubicBezTo>
                  <a:pt x="178" y="158"/>
                  <a:pt x="171" y="164"/>
                  <a:pt x="173" y="173"/>
                </a:cubicBezTo>
                <a:cubicBezTo>
                  <a:pt x="173" y="178"/>
                  <a:pt x="166" y="180"/>
                  <a:pt x="166" y="174"/>
                </a:cubicBezTo>
                <a:cubicBezTo>
                  <a:pt x="165" y="178"/>
                  <a:pt x="164" y="182"/>
                  <a:pt x="162" y="185"/>
                </a:cubicBezTo>
                <a:cubicBezTo>
                  <a:pt x="166" y="187"/>
                  <a:pt x="161" y="195"/>
                  <a:pt x="161" y="200"/>
                </a:cubicBezTo>
                <a:cubicBezTo>
                  <a:pt x="161" y="204"/>
                  <a:pt x="161" y="207"/>
                  <a:pt x="161" y="211"/>
                </a:cubicBezTo>
                <a:cubicBezTo>
                  <a:pt x="160" y="222"/>
                  <a:pt x="159" y="233"/>
                  <a:pt x="158" y="241"/>
                </a:cubicBezTo>
                <a:cubicBezTo>
                  <a:pt x="151" y="247"/>
                  <a:pt x="139" y="247"/>
                  <a:pt x="131" y="247"/>
                </a:cubicBezTo>
                <a:close/>
                <a:moveTo>
                  <a:pt x="4" y="100"/>
                </a:moveTo>
                <a:cubicBezTo>
                  <a:pt x="3" y="102"/>
                  <a:pt x="6" y="108"/>
                  <a:pt x="7" y="110"/>
                </a:cubicBezTo>
                <a:cubicBezTo>
                  <a:pt x="8" y="110"/>
                  <a:pt x="10" y="112"/>
                  <a:pt x="11" y="113"/>
                </a:cubicBezTo>
                <a:cubicBezTo>
                  <a:pt x="19" y="117"/>
                  <a:pt x="31" y="112"/>
                  <a:pt x="31" y="105"/>
                </a:cubicBezTo>
                <a:cubicBezTo>
                  <a:pt x="31" y="105"/>
                  <a:pt x="32" y="105"/>
                  <a:pt x="32" y="105"/>
                </a:cubicBezTo>
                <a:cubicBezTo>
                  <a:pt x="32" y="104"/>
                  <a:pt x="32" y="101"/>
                  <a:pt x="32" y="101"/>
                </a:cubicBezTo>
                <a:cubicBezTo>
                  <a:pt x="32" y="97"/>
                  <a:pt x="30" y="95"/>
                  <a:pt x="28" y="91"/>
                </a:cubicBezTo>
                <a:cubicBezTo>
                  <a:pt x="25" y="90"/>
                  <a:pt x="21" y="90"/>
                  <a:pt x="17" y="88"/>
                </a:cubicBezTo>
                <a:cubicBezTo>
                  <a:pt x="12" y="88"/>
                  <a:pt x="6" y="92"/>
                  <a:pt x="5" y="96"/>
                </a:cubicBezTo>
                <a:cubicBezTo>
                  <a:pt x="5" y="96"/>
                  <a:pt x="5" y="97"/>
                  <a:pt x="5" y="97"/>
                </a:cubicBezTo>
                <a:cubicBezTo>
                  <a:pt x="5" y="97"/>
                  <a:pt x="4" y="97"/>
                  <a:pt x="4" y="97"/>
                </a:cubicBezTo>
                <a:cubicBezTo>
                  <a:pt x="5" y="99"/>
                  <a:pt x="4" y="99"/>
                  <a:pt x="4" y="100"/>
                </a:cubicBezTo>
                <a:close/>
                <a:moveTo>
                  <a:pt x="168" y="13"/>
                </a:moveTo>
                <a:cubicBezTo>
                  <a:pt x="166" y="10"/>
                  <a:pt x="164" y="7"/>
                  <a:pt x="161" y="5"/>
                </a:cubicBezTo>
                <a:cubicBezTo>
                  <a:pt x="155" y="2"/>
                  <a:pt x="151" y="4"/>
                  <a:pt x="146" y="6"/>
                </a:cubicBezTo>
                <a:cubicBezTo>
                  <a:pt x="137" y="9"/>
                  <a:pt x="127" y="10"/>
                  <a:pt x="127" y="22"/>
                </a:cubicBezTo>
                <a:cubicBezTo>
                  <a:pt x="127" y="30"/>
                  <a:pt x="130" y="41"/>
                  <a:pt x="130" y="49"/>
                </a:cubicBezTo>
                <a:cubicBezTo>
                  <a:pt x="140" y="35"/>
                  <a:pt x="158" y="31"/>
                  <a:pt x="179" y="29"/>
                </a:cubicBezTo>
                <a:cubicBezTo>
                  <a:pt x="176" y="23"/>
                  <a:pt x="172" y="18"/>
                  <a:pt x="168" y="13"/>
                </a:cubicBezTo>
                <a:close/>
                <a:moveTo>
                  <a:pt x="195" y="36"/>
                </a:moveTo>
                <a:cubicBezTo>
                  <a:pt x="194" y="36"/>
                  <a:pt x="192" y="36"/>
                  <a:pt x="190" y="36"/>
                </a:cubicBezTo>
                <a:cubicBezTo>
                  <a:pt x="186" y="34"/>
                  <a:pt x="181" y="32"/>
                  <a:pt x="176" y="32"/>
                </a:cubicBezTo>
                <a:cubicBezTo>
                  <a:pt x="170" y="32"/>
                  <a:pt x="161" y="34"/>
                  <a:pt x="156" y="36"/>
                </a:cubicBezTo>
                <a:cubicBezTo>
                  <a:pt x="148" y="38"/>
                  <a:pt x="140" y="43"/>
                  <a:pt x="135" y="48"/>
                </a:cubicBezTo>
                <a:cubicBezTo>
                  <a:pt x="134" y="49"/>
                  <a:pt x="133" y="50"/>
                  <a:pt x="132" y="51"/>
                </a:cubicBezTo>
                <a:cubicBezTo>
                  <a:pt x="128" y="55"/>
                  <a:pt x="127" y="62"/>
                  <a:pt x="124" y="68"/>
                </a:cubicBezTo>
                <a:cubicBezTo>
                  <a:pt x="123" y="71"/>
                  <a:pt x="121" y="75"/>
                  <a:pt x="119" y="78"/>
                </a:cubicBezTo>
                <a:cubicBezTo>
                  <a:pt x="118" y="81"/>
                  <a:pt x="118" y="85"/>
                  <a:pt x="117" y="88"/>
                </a:cubicBezTo>
                <a:cubicBezTo>
                  <a:pt x="115" y="97"/>
                  <a:pt x="113" y="105"/>
                  <a:pt x="115" y="116"/>
                </a:cubicBezTo>
                <a:cubicBezTo>
                  <a:pt x="114" y="114"/>
                  <a:pt x="116" y="113"/>
                  <a:pt x="116" y="111"/>
                </a:cubicBezTo>
                <a:cubicBezTo>
                  <a:pt x="123" y="106"/>
                  <a:pt x="128" y="98"/>
                  <a:pt x="136" y="92"/>
                </a:cubicBezTo>
                <a:cubicBezTo>
                  <a:pt x="142" y="86"/>
                  <a:pt x="150" y="82"/>
                  <a:pt x="159" y="77"/>
                </a:cubicBezTo>
                <a:cubicBezTo>
                  <a:pt x="180" y="66"/>
                  <a:pt x="207" y="55"/>
                  <a:pt x="233" y="60"/>
                </a:cubicBezTo>
                <a:cubicBezTo>
                  <a:pt x="223" y="49"/>
                  <a:pt x="211" y="40"/>
                  <a:pt x="195" y="36"/>
                </a:cubicBezTo>
                <a:close/>
                <a:moveTo>
                  <a:pt x="117" y="58"/>
                </a:moveTo>
                <a:cubicBezTo>
                  <a:pt x="120" y="60"/>
                  <a:pt x="120" y="61"/>
                  <a:pt x="123" y="62"/>
                </a:cubicBezTo>
                <a:cubicBezTo>
                  <a:pt x="124" y="60"/>
                  <a:pt x="124" y="59"/>
                  <a:pt x="125" y="58"/>
                </a:cubicBezTo>
                <a:cubicBezTo>
                  <a:pt x="118" y="55"/>
                  <a:pt x="119" y="46"/>
                  <a:pt x="127" y="45"/>
                </a:cubicBezTo>
                <a:cubicBezTo>
                  <a:pt x="126" y="43"/>
                  <a:pt x="127" y="41"/>
                  <a:pt x="126" y="40"/>
                </a:cubicBezTo>
                <a:cubicBezTo>
                  <a:pt x="118" y="42"/>
                  <a:pt x="115" y="49"/>
                  <a:pt x="117" y="58"/>
                </a:cubicBezTo>
                <a:close/>
                <a:moveTo>
                  <a:pt x="93" y="54"/>
                </a:moveTo>
                <a:cubicBezTo>
                  <a:pt x="91" y="55"/>
                  <a:pt x="88" y="57"/>
                  <a:pt x="85" y="58"/>
                </a:cubicBezTo>
                <a:cubicBezTo>
                  <a:pt x="65" y="67"/>
                  <a:pt x="45" y="75"/>
                  <a:pt x="26" y="86"/>
                </a:cubicBezTo>
                <a:cubicBezTo>
                  <a:pt x="28" y="85"/>
                  <a:pt x="27" y="87"/>
                  <a:pt x="29" y="87"/>
                </a:cubicBezTo>
                <a:cubicBezTo>
                  <a:pt x="30" y="87"/>
                  <a:pt x="31" y="86"/>
                  <a:pt x="33" y="85"/>
                </a:cubicBezTo>
                <a:cubicBezTo>
                  <a:pt x="36" y="83"/>
                  <a:pt x="42" y="80"/>
                  <a:pt x="45" y="79"/>
                </a:cubicBezTo>
                <a:cubicBezTo>
                  <a:pt x="50" y="76"/>
                  <a:pt x="55" y="74"/>
                  <a:pt x="61" y="72"/>
                </a:cubicBezTo>
                <a:cubicBezTo>
                  <a:pt x="70" y="68"/>
                  <a:pt x="79" y="65"/>
                  <a:pt x="87" y="61"/>
                </a:cubicBezTo>
                <a:cubicBezTo>
                  <a:pt x="96" y="57"/>
                  <a:pt x="105" y="53"/>
                  <a:pt x="113" y="49"/>
                </a:cubicBezTo>
                <a:cubicBezTo>
                  <a:pt x="114" y="47"/>
                  <a:pt x="116" y="45"/>
                  <a:pt x="115" y="44"/>
                </a:cubicBezTo>
                <a:cubicBezTo>
                  <a:pt x="109" y="48"/>
                  <a:pt x="101" y="50"/>
                  <a:pt x="93" y="54"/>
                </a:cubicBezTo>
                <a:close/>
                <a:moveTo>
                  <a:pt x="126" y="55"/>
                </a:moveTo>
                <a:cubicBezTo>
                  <a:pt x="128" y="52"/>
                  <a:pt x="129" y="50"/>
                  <a:pt x="127" y="48"/>
                </a:cubicBezTo>
                <a:cubicBezTo>
                  <a:pt x="124" y="48"/>
                  <a:pt x="123" y="54"/>
                  <a:pt x="126" y="55"/>
                </a:cubicBezTo>
                <a:close/>
                <a:moveTo>
                  <a:pt x="113" y="56"/>
                </a:moveTo>
                <a:cubicBezTo>
                  <a:pt x="114" y="55"/>
                  <a:pt x="113" y="54"/>
                  <a:pt x="113" y="52"/>
                </a:cubicBezTo>
                <a:cubicBezTo>
                  <a:pt x="113" y="52"/>
                  <a:pt x="112" y="52"/>
                  <a:pt x="112" y="52"/>
                </a:cubicBezTo>
                <a:cubicBezTo>
                  <a:pt x="101" y="57"/>
                  <a:pt x="90" y="63"/>
                  <a:pt x="78" y="67"/>
                </a:cubicBezTo>
                <a:cubicBezTo>
                  <a:pt x="75" y="69"/>
                  <a:pt x="70" y="71"/>
                  <a:pt x="66" y="72"/>
                </a:cubicBezTo>
                <a:cubicBezTo>
                  <a:pt x="62" y="74"/>
                  <a:pt x="58" y="76"/>
                  <a:pt x="54" y="78"/>
                </a:cubicBezTo>
                <a:cubicBezTo>
                  <a:pt x="48" y="80"/>
                  <a:pt x="40" y="84"/>
                  <a:pt x="35" y="87"/>
                </a:cubicBezTo>
                <a:cubicBezTo>
                  <a:pt x="28" y="90"/>
                  <a:pt x="36" y="94"/>
                  <a:pt x="37" y="98"/>
                </a:cubicBezTo>
                <a:cubicBezTo>
                  <a:pt x="63" y="85"/>
                  <a:pt x="92" y="76"/>
                  <a:pt x="117" y="62"/>
                </a:cubicBezTo>
                <a:cubicBezTo>
                  <a:pt x="115" y="61"/>
                  <a:pt x="115" y="57"/>
                  <a:pt x="113" y="56"/>
                </a:cubicBezTo>
                <a:close/>
                <a:moveTo>
                  <a:pt x="226" y="87"/>
                </a:moveTo>
                <a:cubicBezTo>
                  <a:pt x="232" y="80"/>
                  <a:pt x="238" y="73"/>
                  <a:pt x="235" y="64"/>
                </a:cubicBezTo>
                <a:cubicBezTo>
                  <a:pt x="233" y="63"/>
                  <a:pt x="232" y="62"/>
                  <a:pt x="230" y="62"/>
                </a:cubicBezTo>
                <a:cubicBezTo>
                  <a:pt x="216" y="60"/>
                  <a:pt x="200" y="63"/>
                  <a:pt x="190" y="66"/>
                </a:cubicBezTo>
                <a:cubicBezTo>
                  <a:pt x="193" y="80"/>
                  <a:pt x="201" y="91"/>
                  <a:pt x="202" y="104"/>
                </a:cubicBezTo>
                <a:cubicBezTo>
                  <a:pt x="211" y="99"/>
                  <a:pt x="219" y="95"/>
                  <a:pt x="226" y="87"/>
                </a:cubicBezTo>
                <a:close/>
                <a:moveTo>
                  <a:pt x="119" y="65"/>
                </a:moveTo>
                <a:cubicBezTo>
                  <a:pt x="119" y="65"/>
                  <a:pt x="119" y="65"/>
                  <a:pt x="119" y="65"/>
                </a:cubicBezTo>
                <a:cubicBezTo>
                  <a:pt x="117" y="66"/>
                  <a:pt x="115" y="66"/>
                  <a:pt x="113" y="67"/>
                </a:cubicBezTo>
                <a:cubicBezTo>
                  <a:pt x="108" y="68"/>
                  <a:pt x="101" y="75"/>
                  <a:pt x="95" y="76"/>
                </a:cubicBezTo>
                <a:cubicBezTo>
                  <a:pt x="89" y="78"/>
                  <a:pt x="84" y="81"/>
                  <a:pt x="78" y="83"/>
                </a:cubicBezTo>
                <a:cubicBezTo>
                  <a:pt x="72" y="86"/>
                  <a:pt x="65" y="89"/>
                  <a:pt x="60" y="91"/>
                </a:cubicBezTo>
                <a:cubicBezTo>
                  <a:pt x="52" y="95"/>
                  <a:pt x="44" y="97"/>
                  <a:pt x="37" y="101"/>
                </a:cubicBezTo>
                <a:cubicBezTo>
                  <a:pt x="37" y="102"/>
                  <a:pt x="38" y="103"/>
                  <a:pt x="37" y="105"/>
                </a:cubicBezTo>
                <a:cubicBezTo>
                  <a:pt x="50" y="97"/>
                  <a:pt x="64" y="91"/>
                  <a:pt x="78" y="85"/>
                </a:cubicBezTo>
                <a:cubicBezTo>
                  <a:pt x="87" y="81"/>
                  <a:pt x="95" y="76"/>
                  <a:pt x="106" y="74"/>
                </a:cubicBezTo>
                <a:cubicBezTo>
                  <a:pt x="111" y="72"/>
                  <a:pt x="116" y="69"/>
                  <a:pt x="122" y="66"/>
                </a:cubicBezTo>
                <a:cubicBezTo>
                  <a:pt x="121" y="65"/>
                  <a:pt x="120" y="66"/>
                  <a:pt x="119" y="65"/>
                </a:cubicBezTo>
                <a:close/>
                <a:moveTo>
                  <a:pt x="199" y="101"/>
                </a:moveTo>
                <a:cubicBezTo>
                  <a:pt x="198" y="97"/>
                  <a:pt x="196" y="92"/>
                  <a:pt x="194" y="87"/>
                </a:cubicBezTo>
                <a:cubicBezTo>
                  <a:pt x="194" y="85"/>
                  <a:pt x="194" y="83"/>
                  <a:pt x="193" y="82"/>
                </a:cubicBezTo>
                <a:cubicBezTo>
                  <a:pt x="192" y="79"/>
                  <a:pt x="190" y="77"/>
                  <a:pt x="190" y="75"/>
                </a:cubicBezTo>
                <a:cubicBezTo>
                  <a:pt x="188" y="72"/>
                  <a:pt x="188" y="70"/>
                  <a:pt x="186" y="68"/>
                </a:cubicBezTo>
                <a:cubicBezTo>
                  <a:pt x="185" y="69"/>
                  <a:pt x="183" y="69"/>
                  <a:pt x="182" y="70"/>
                </a:cubicBezTo>
                <a:cubicBezTo>
                  <a:pt x="183" y="78"/>
                  <a:pt x="189" y="88"/>
                  <a:pt x="192" y="96"/>
                </a:cubicBezTo>
                <a:cubicBezTo>
                  <a:pt x="193" y="99"/>
                  <a:pt x="193" y="101"/>
                  <a:pt x="193" y="102"/>
                </a:cubicBezTo>
                <a:cubicBezTo>
                  <a:pt x="193" y="105"/>
                  <a:pt x="190" y="106"/>
                  <a:pt x="188" y="104"/>
                </a:cubicBezTo>
                <a:cubicBezTo>
                  <a:pt x="184" y="92"/>
                  <a:pt x="178" y="84"/>
                  <a:pt x="173" y="73"/>
                </a:cubicBezTo>
                <a:cubicBezTo>
                  <a:pt x="172" y="73"/>
                  <a:pt x="171" y="74"/>
                  <a:pt x="170" y="75"/>
                </a:cubicBezTo>
                <a:cubicBezTo>
                  <a:pt x="172" y="81"/>
                  <a:pt x="175" y="87"/>
                  <a:pt x="178" y="94"/>
                </a:cubicBezTo>
                <a:cubicBezTo>
                  <a:pt x="181" y="98"/>
                  <a:pt x="184" y="104"/>
                  <a:pt x="181" y="109"/>
                </a:cubicBezTo>
                <a:cubicBezTo>
                  <a:pt x="177" y="110"/>
                  <a:pt x="173" y="104"/>
                  <a:pt x="171" y="101"/>
                </a:cubicBezTo>
                <a:cubicBezTo>
                  <a:pt x="168" y="94"/>
                  <a:pt x="165" y="85"/>
                  <a:pt x="162" y="79"/>
                </a:cubicBezTo>
                <a:cubicBezTo>
                  <a:pt x="161" y="79"/>
                  <a:pt x="159" y="80"/>
                  <a:pt x="158" y="81"/>
                </a:cubicBezTo>
                <a:cubicBezTo>
                  <a:pt x="158" y="82"/>
                  <a:pt x="159" y="81"/>
                  <a:pt x="159" y="83"/>
                </a:cubicBezTo>
                <a:cubicBezTo>
                  <a:pt x="158" y="86"/>
                  <a:pt x="161" y="90"/>
                  <a:pt x="164" y="93"/>
                </a:cubicBezTo>
                <a:cubicBezTo>
                  <a:pt x="166" y="97"/>
                  <a:pt x="168" y="102"/>
                  <a:pt x="170" y="106"/>
                </a:cubicBezTo>
                <a:cubicBezTo>
                  <a:pt x="171" y="108"/>
                  <a:pt x="173" y="110"/>
                  <a:pt x="174" y="112"/>
                </a:cubicBezTo>
                <a:cubicBezTo>
                  <a:pt x="176" y="115"/>
                  <a:pt x="178" y="120"/>
                  <a:pt x="182" y="120"/>
                </a:cubicBezTo>
                <a:cubicBezTo>
                  <a:pt x="186" y="119"/>
                  <a:pt x="185" y="114"/>
                  <a:pt x="188" y="111"/>
                </a:cubicBezTo>
                <a:cubicBezTo>
                  <a:pt x="191" y="108"/>
                  <a:pt x="196" y="111"/>
                  <a:pt x="199" y="111"/>
                </a:cubicBezTo>
                <a:cubicBezTo>
                  <a:pt x="200" y="108"/>
                  <a:pt x="200" y="104"/>
                  <a:pt x="199" y="101"/>
                </a:cubicBezTo>
                <a:close/>
                <a:moveTo>
                  <a:pt x="187" y="92"/>
                </a:moveTo>
                <a:cubicBezTo>
                  <a:pt x="184" y="85"/>
                  <a:pt x="183" y="78"/>
                  <a:pt x="178" y="73"/>
                </a:cubicBezTo>
                <a:cubicBezTo>
                  <a:pt x="178" y="72"/>
                  <a:pt x="178" y="72"/>
                  <a:pt x="178" y="71"/>
                </a:cubicBezTo>
                <a:cubicBezTo>
                  <a:pt x="178" y="71"/>
                  <a:pt x="178" y="71"/>
                  <a:pt x="177" y="71"/>
                </a:cubicBezTo>
                <a:cubicBezTo>
                  <a:pt x="177" y="71"/>
                  <a:pt x="177" y="72"/>
                  <a:pt x="176" y="72"/>
                </a:cubicBezTo>
                <a:cubicBezTo>
                  <a:pt x="178" y="78"/>
                  <a:pt x="181" y="83"/>
                  <a:pt x="184" y="89"/>
                </a:cubicBezTo>
                <a:cubicBezTo>
                  <a:pt x="187" y="93"/>
                  <a:pt x="187" y="98"/>
                  <a:pt x="190" y="101"/>
                </a:cubicBezTo>
                <a:cubicBezTo>
                  <a:pt x="191" y="97"/>
                  <a:pt x="188" y="95"/>
                  <a:pt x="187" y="92"/>
                </a:cubicBezTo>
                <a:close/>
                <a:moveTo>
                  <a:pt x="170" y="83"/>
                </a:moveTo>
                <a:cubicBezTo>
                  <a:pt x="169" y="80"/>
                  <a:pt x="169" y="77"/>
                  <a:pt x="167" y="76"/>
                </a:cubicBezTo>
                <a:cubicBezTo>
                  <a:pt x="166" y="77"/>
                  <a:pt x="164" y="76"/>
                  <a:pt x="164" y="78"/>
                </a:cubicBezTo>
                <a:cubicBezTo>
                  <a:pt x="169" y="86"/>
                  <a:pt x="172" y="99"/>
                  <a:pt x="179" y="106"/>
                </a:cubicBezTo>
                <a:cubicBezTo>
                  <a:pt x="178" y="97"/>
                  <a:pt x="173" y="90"/>
                  <a:pt x="170" y="83"/>
                </a:cubicBezTo>
                <a:close/>
                <a:moveTo>
                  <a:pt x="121" y="111"/>
                </a:moveTo>
                <a:cubicBezTo>
                  <a:pt x="118" y="114"/>
                  <a:pt x="117" y="117"/>
                  <a:pt x="116" y="121"/>
                </a:cubicBezTo>
                <a:cubicBezTo>
                  <a:pt x="126" y="125"/>
                  <a:pt x="139" y="124"/>
                  <a:pt x="149" y="122"/>
                </a:cubicBezTo>
                <a:cubicBezTo>
                  <a:pt x="157" y="121"/>
                  <a:pt x="165" y="119"/>
                  <a:pt x="171" y="117"/>
                </a:cubicBezTo>
                <a:cubicBezTo>
                  <a:pt x="165" y="106"/>
                  <a:pt x="159" y="93"/>
                  <a:pt x="155" y="82"/>
                </a:cubicBezTo>
                <a:cubicBezTo>
                  <a:pt x="141" y="90"/>
                  <a:pt x="130" y="100"/>
                  <a:pt x="121" y="111"/>
                </a:cubicBezTo>
                <a:close/>
                <a:moveTo>
                  <a:pt x="85" y="224"/>
                </a:moveTo>
                <a:cubicBezTo>
                  <a:pt x="84" y="223"/>
                  <a:pt x="83" y="221"/>
                  <a:pt x="82" y="219"/>
                </a:cubicBezTo>
                <a:cubicBezTo>
                  <a:pt x="81" y="213"/>
                  <a:pt x="78" y="211"/>
                  <a:pt x="76" y="205"/>
                </a:cubicBezTo>
                <a:cubicBezTo>
                  <a:pt x="75" y="204"/>
                  <a:pt x="74" y="202"/>
                  <a:pt x="72" y="200"/>
                </a:cubicBezTo>
                <a:cubicBezTo>
                  <a:pt x="72" y="199"/>
                  <a:pt x="72" y="199"/>
                  <a:pt x="72" y="198"/>
                </a:cubicBezTo>
                <a:cubicBezTo>
                  <a:pt x="68" y="194"/>
                  <a:pt x="67" y="187"/>
                  <a:pt x="63" y="184"/>
                </a:cubicBezTo>
                <a:cubicBezTo>
                  <a:pt x="58" y="175"/>
                  <a:pt x="54" y="165"/>
                  <a:pt x="50" y="156"/>
                </a:cubicBezTo>
                <a:cubicBezTo>
                  <a:pt x="44" y="142"/>
                  <a:pt x="36" y="130"/>
                  <a:pt x="31" y="115"/>
                </a:cubicBezTo>
                <a:cubicBezTo>
                  <a:pt x="29" y="116"/>
                  <a:pt x="28" y="117"/>
                  <a:pt x="27" y="117"/>
                </a:cubicBezTo>
                <a:cubicBezTo>
                  <a:pt x="29" y="124"/>
                  <a:pt x="33" y="131"/>
                  <a:pt x="36" y="137"/>
                </a:cubicBezTo>
                <a:cubicBezTo>
                  <a:pt x="38" y="140"/>
                  <a:pt x="39" y="143"/>
                  <a:pt x="41" y="147"/>
                </a:cubicBezTo>
                <a:cubicBezTo>
                  <a:pt x="52" y="169"/>
                  <a:pt x="61" y="192"/>
                  <a:pt x="74" y="212"/>
                </a:cubicBezTo>
                <a:cubicBezTo>
                  <a:pt x="76" y="216"/>
                  <a:pt x="79" y="219"/>
                  <a:pt x="80" y="224"/>
                </a:cubicBezTo>
                <a:cubicBezTo>
                  <a:pt x="80" y="225"/>
                  <a:pt x="79" y="225"/>
                  <a:pt x="80" y="226"/>
                </a:cubicBezTo>
                <a:cubicBezTo>
                  <a:pt x="83" y="227"/>
                  <a:pt x="83" y="225"/>
                  <a:pt x="85" y="224"/>
                </a:cubicBezTo>
                <a:close/>
                <a:moveTo>
                  <a:pt x="15" y="126"/>
                </a:moveTo>
                <a:cubicBezTo>
                  <a:pt x="16" y="128"/>
                  <a:pt x="17" y="130"/>
                  <a:pt x="18" y="132"/>
                </a:cubicBezTo>
                <a:cubicBezTo>
                  <a:pt x="21" y="136"/>
                  <a:pt x="22" y="140"/>
                  <a:pt x="25" y="144"/>
                </a:cubicBezTo>
                <a:cubicBezTo>
                  <a:pt x="34" y="161"/>
                  <a:pt x="41" y="179"/>
                  <a:pt x="49" y="195"/>
                </a:cubicBezTo>
                <a:cubicBezTo>
                  <a:pt x="54" y="204"/>
                  <a:pt x="56" y="213"/>
                  <a:pt x="61" y="220"/>
                </a:cubicBezTo>
                <a:cubicBezTo>
                  <a:pt x="61" y="222"/>
                  <a:pt x="62" y="228"/>
                  <a:pt x="66" y="226"/>
                </a:cubicBezTo>
                <a:cubicBezTo>
                  <a:pt x="66" y="223"/>
                  <a:pt x="65" y="222"/>
                  <a:pt x="65" y="218"/>
                </a:cubicBezTo>
                <a:cubicBezTo>
                  <a:pt x="60" y="213"/>
                  <a:pt x="58" y="206"/>
                  <a:pt x="55" y="199"/>
                </a:cubicBezTo>
                <a:cubicBezTo>
                  <a:pt x="53" y="196"/>
                  <a:pt x="52" y="194"/>
                  <a:pt x="50" y="190"/>
                </a:cubicBezTo>
                <a:cubicBezTo>
                  <a:pt x="49" y="187"/>
                  <a:pt x="47" y="185"/>
                  <a:pt x="45" y="182"/>
                </a:cubicBezTo>
                <a:cubicBezTo>
                  <a:pt x="44" y="178"/>
                  <a:pt x="43" y="175"/>
                  <a:pt x="41" y="172"/>
                </a:cubicBezTo>
                <a:cubicBezTo>
                  <a:pt x="39" y="165"/>
                  <a:pt x="36" y="159"/>
                  <a:pt x="33" y="153"/>
                </a:cubicBezTo>
                <a:cubicBezTo>
                  <a:pt x="30" y="146"/>
                  <a:pt x="26" y="141"/>
                  <a:pt x="23" y="135"/>
                </a:cubicBezTo>
                <a:cubicBezTo>
                  <a:pt x="20" y="129"/>
                  <a:pt x="18" y="117"/>
                  <a:pt x="12" y="118"/>
                </a:cubicBezTo>
                <a:cubicBezTo>
                  <a:pt x="13" y="121"/>
                  <a:pt x="14" y="123"/>
                  <a:pt x="15" y="126"/>
                </a:cubicBezTo>
                <a:close/>
                <a:moveTo>
                  <a:pt x="23" y="118"/>
                </a:moveTo>
                <a:cubicBezTo>
                  <a:pt x="22" y="118"/>
                  <a:pt x="21" y="118"/>
                  <a:pt x="19" y="118"/>
                </a:cubicBezTo>
                <a:cubicBezTo>
                  <a:pt x="22" y="128"/>
                  <a:pt x="27" y="137"/>
                  <a:pt x="32" y="145"/>
                </a:cubicBezTo>
                <a:cubicBezTo>
                  <a:pt x="42" y="165"/>
                  <a:pt x="48" y="185"/>
                  <a:pt x="60" y="204"/>
                </a:cubicBezTo>
                <a:cubicBezTo>
                  <a:pt x="62" y="208"/>
                  <a:pt x="64" y="213"/>
                  <a:pt x="67" y="217"/>
                </a:cubicBezTo>
                <a:cubicBezTo>
                  <a:pt x="69" y="216"/>
                  <a:pt x="72" y="218"/>
                  <a:pt x="73" y="217"/>
                </a:cubicBezTo>
                <a:cubicBezTo>
                  <a:pt x="55" y="185"/>
                  <a:pt x="41" y="150"/>
                  <a:pt x="23" y="118"/>
                </a:cubicBezTo>
                <a:close/>
                <a:moveTo>
                  <a:pt x="97" y="124"/>
                </a:moveTo>
                <a:cubicBezTo>
                  <a:pt x="91" y="126"/>
                  <a:pt x="88" y="130"/>
                  <a:pt x="90" y="136"/>
                </a:cubicBezTo>
                <a:cubicBezTo>
                  <a:pt x="91" y="138"/>
                  <a:pt x="93" y="140"/>
                  <a:pt x="94" y="143"/>
                </a:cubicBezTo>
                <a:cubicBezTo>
                  <a:pt x="96" y="149"/>
                  <a:pt x="97" y="154"/>
                  <a:pt x="100" y="160"/>
                </a:cubicBezTo>
                <a:cubicBezTo>
                  <a:pt x="104" y="170"/>
                  <a:pt x="110" y="181"/>
                  <a:pt x="115" y="190"/>
                </a:cubicBezTo>
                <a:cubicBezTo>
                  <a:pt x="118" y="192"/>
                  <a:pt x="125" y="193"/>
                  <a:pt x="131" y="192"/>
                </a:cubicBezTo>
                <a:cubicBezTo>
                  <a:pt x="131" y="191"/>
                  <a:pt x="130" y="191"/>
                  <a:pt x="131" y="190"/>
                </a:cubicBezTo>
                <a:cubicBezTo>
                  <a:pt x="130" y="191"/>
                  <a:pt x="128" y="192"/>
                  <a:pt x="127" y="191"/>
                </a:cubicBezTo>
                <a:cubicBezTo>
                  <a:pt x="127" y="189"/>
                  <a:pt x="129" y="189"/>
                  <a:pt x="130" y="186"/>
                </a:cubicBezTo>
                <a:cubicBezTo>
                  <a:pt x="128" y="185"/>
                  <a:pt x="126" y="189"/>
                  <a:pt x="125" y="187"/>
                </a:cubicBezTo>
                <a:cubicBezTo>
                  <a:pt x="125" y="185"/>
                  <a:pt x="129" y="184"/>
                  <a:pt x="127" y="182"/>
                </a:cubicBezTo>
                <a:cubicBezTo>
                  <a:pt x="126" y="183"/>
                  <a:pt x="124" y="184"/>
                  <a:pt x="123" y="184"/>
                </a:cubicBezTo>
                <a:cubicBezTo>
                  <a:pt x="123" y="181"/>
                  <a:pt x="125" y="180"/>
                  <a:pt x="126" y="178"/>
                </a:cubicBezTo>
                <a:cubicBezTo>
                  <a:pt x="125" y="177"/>
                  <a:pt x="125" y="175"/>
                  <a:pt x="124" y="174"/>
                </a:cubicBezTo>
                <a:cubicBezTo>
                  <a:pt x="122" y="175"/>
                  <a:pt x="118" y="179"/>
                  <a:pt x="116" y="177"/>
                </a:cubicBezTo>
                <a:cubicBezTo>
                  <a:pt x="118" y="175"/>
                  <a:pt x="120" y="173"/>
                  <a:pt x="123" y="172"/>
                </a:cubicBezTo>
                <a:cubicBezTo>
                  <a:pt x="123" y="171"/>
                  <a:pt x="122" y="171"/>
                  <a:pt x="122" y="170"/>
                </a:cubicBezTo>
                <a:cubicBezTo>
                  <a:pt x="121" y="170"/>
                  <a:pt x="119" y="172"/>
                  <a:pt x="118" y="171"/>
                </a:cubicBezTo>
                <a:cubicBezTo>
                  <a:pt x="117" y="169"/>
                  <a:pt x="120" y="168"/>
                  <a:pt x="121" y="167"/>
                </a:cubicBezTo>
                <a:cubicBezTo>
                  <a:pt x="120" y="167"/>
                  <a:pt x="120" y="166"/>
                  <a:pt x="120" y="166"/>
                </a:cubicBezTo>
                <a:cubicBezTo>
                  <a:pt x="120" y="166"/>
                  <a:pt x="116" y="168"/>
                  <a:pt x="116" y="166"/>
                </a:cubicBezTo>
                <a:cubicBezTo>
                  <a:pt x="116" y="164"/>
                  <a:pt x="118" y="165"/>
                  <a:pt x="118" y="163"/>
                </a:cubicBezTo>
                <a:cubicBezTo>
                  <a:pt x="117" y="163"/>
                  <a:pt x="115" y="165"/>
                  <a:pt x="114" y="164"/>
                </a:cubicBezTo>
                <a:cubicBezTo>
                  <a:pt x="114" y="162"/>
                  <a:pt x="117" y="160"/>
                  <a:pt x="116" y="159"/>
                </a:cubicBezTo>
                <a:cubicBezTo>
                  <a:pt x="115" y="159"/>
                  <a:pt x="113" y="163"/>
                  <a:pt x="111" y="160"/>
                </a:cubicBezTo>
                <a:cubicBezTo>
                  <a:pt x="112" y="159"/>
                  <a:pt x="114" y="158"/>
                  <a:pt x="115" y="156"/>
                </a:cubicBezTo>
                <a:cubicBezTo>
                  <a:pt x="114" y="156"/>
                  <a:pt x="114" y="155"/>
                  <a:pt x="114" y="154"/>
                </a:cubicBezTo>
                <a:cubicBezTo>
                  <a:pt x="111" y="154"/>
                  <a:pt x="109" y="156"/>
                  <a:pt x="107" y="157"/>
                </a:cubicBezTo>
                <a:cubicBezTo>
                  <a:pt x="107" y="157"/>
                  <a:pt x="107" y="157"/>
                  <a:pt x="106" y="156"/>
                </a:cubicBezTo>
                <a:cubicBezTo>
                  <a:pt x="107" y="153"/>
                  <a:pt x="111" y="153"/>
                  <a:pt x="112" y="151"/>
                </a:cubicBezTo>
                <a:cubicBezTo>
                  <a:pt x="112" y="151"/>
                  <a:pt x="112" y="151"/>
                  <a:pt x="112" y="150"/>
                </a:cubicBezTo>
                <a:cubicBezTo>
                  <a:pt x="111" y="150"/>
                  <a:pt x="110" y="151"/>
                  <a:pt x="108" y="151"/>
                </a:cubicBezTo>
                <a:cubicBezTo>
                  <a:pt x="108" y="150"/>
                  <a:pt x="108" y="150"/>
                  <a:pt x="108" y="149"/>
                </a:cubicBezTo>
                <a:cubicBezTo>
                  <a:pt x="108" y="148"/>
                  <a:pt x="110" y="148"/>
                  <a:pt x="110" y="147"/>
                </a:cubicBezTo>
                <a:cubicBezTo>
                  <a:pt x="109" y="146"/>
                  <a:pt x="107" y="149"/>
                  <a:pt x="105" y="148"/>
                </a:cubicBezTo>
                <a:cubicBezTo>
                  <a:pt x="106" y="146"/>
                  <a:pt x="106" y="145"/>
                  <a:pt x="108" y="145"/>
                </a:cubicBezTo>
                <a:cubicBezTo>
                  <a:pt x="108" y="144"/>
                  <a:pt x="108" y="143"/>
                  <a:pt x="107" y="143"/>
                </a:cubicBezTo>
                <a:cubicBezTo>
                  <a:pt x="106" y="144"/>
                  <a:pt x="106" y="145"/>
                  <a:pt x="104" y="145"/>
                </a:cubicBezTo>
                <a:cubicBezTo>
                  <a:pt x="104" y="143"/>
                  <a:pt x="104" y="141"/>
                  <a:pt x="106" y="141"/>
                </a:cubicBezTo>
                <a:cubicBezTo>
                  <a:pt x="106" y="140"/>
                  <a:pt x="106" y="139"/>
                  <a:pt x="105" y="139"/>
                </a:cubicBezTo>
                <a:cubicBezTo>
                  <a:pt x="103" y="140"/>
                  <a:pt x="100" y="144"/>
                  <a:pt x="98" y="143"/>
                </a:cubicBezTo>
                <a:cubicBezTo>
                  <a:pt x="100" y="140"/>
                  <a:pt x="101" y="138"/>
                  <a:pt x="105" y="137"/>
                </a:cubicBezTo>
                <a:cubicBezTo>
                  <a:pt x="102" y="132"/>
                  <a:pt x="100" y="126"/>
                  <a:pt x="97" y="124"/>
                </a:cubicBezTo>
                <a:close/>
                <a:moveTo>
                  <a:pt x="135" y="147"/>
                </a:moveTo>
                <a:cubicBezTo>
                  <a:pt x="137" y="146"/>
                  <a:pt x="138" y="145"/>
                  <a:pt x="139" y="143"/>
                </a:cubicBezTo>
                <a:cubicBezTo>
                  <a:pt x="138" y="142"/>
                  <a:pt x="137" y="141"/>
                  <a:pt x="137" y="140"/>
                </a:cubicBezTo>
                <a:cubicBezTo>
                  <a:pt x="137" y="143"/>
                  <a:pt x="135" y="144"/>
                  <a:pt x="135" y="147"/>
                </a:cubicBezTo>
                <a:close/>
                <a:moveTo>
                  <a:pt x="168" y="143"/>
                </a:moveTo>
                <a:cubicBezTo>
                  <a:pt x="167" y="143"/>
                  <a:pt x="166" y="143"/>
                  <a:pt x="165" y="142"/>
                </a:cubicBezTo>
                <a:cubicBezTo>
                  <a:pt x="165" y="143"/>
                  <a:pt x="164" y="143"/>
                  <a:pt x="164" y="144"/>
                </a:cubicBezTo>
                <a:cubicBezTo>
                  <a:pt x="165" y="145"/>
                  <a:pt x="167" y="145"/>
                  <a:pt x="169" y="145"/>
                </a:cubicBezTo>
                <a:cubicBezTo>
                  <a:pt x="169" y="143"/>
                  <a:pt x="167" y="145"/>
                  <a:pt x="168" y="143"/>
                </a:cubicBezTo>
                <a:close/>
                <a:moveTo>
                  <a:pt x="134" y="148"/>
                </a:moveTo>
                <a:cubicBezTo>
                  <a:pt x="134" y="150"/>
                  <a:pt x="132" y="155"/>
                  <a:pt x="132" y="155"/>
                </a:cubicBezTo>
                <a:cubicBezTo>
                  <a:pt x="135" y="160"/>
                  <a:pt x="136" y="152"/>
                  <a:pt x="139" y="151"/>
                </a:cubicBezTo>
                <a:cubicBezTo>
                  <a:pt x="141" y="152"/>
                  <a:pt x="142" y="154"/>
                  <a:pt x="143" y="154"/>
                </a:cubicBezTo>
                <a:cubicBezTo>
                  <a:pt x="144" y="153"/>
                  <a:pt x="145" y="153"/>
                  <a:pt x="145" y="152"/>
                </a:cubicBezTo>
                <a:cubicBezTo>
                  <a:pt x="143" y="150"/>
                  <a:pt x="142" y="147"/>
                  <a:pt x="140" y="146"/>
                </a:cubicBezTo>
                <a:cubicBezTo>
                  <a:pt x="139" y="147"/>
                  <a:pt x="136" y="149"/>
                  <a:pt x="134" y="148"/>
                </a:cubicBezTo>
                <a:close/>
                <a:moveTo>
                  <a:pt x="162" y="147"/>
                </a:moveTo>
                <a:cubicBezTo>
                  <a:pt x="160" y="153"/>
                  <a:pt x="157" y="158"/>
                  <a:pt x="155" y="165"/>
                </a:cubicBezTo>
                <a:cubicBezTo>
                  <a:pt x="158" y="167"/>
                  <a:pt x="163" y="167"/>
                  <a:pt x="166" y="165"/>
                </a:cubicBezTo>
                <a:cubicBezTo>
                  <a:pt x="167" y="160"/>
                  <a:pt x="168" y="155"/>
                  <a:pt x="169" y="149"/>
                </a:cubicBezTo>
                <a:cubicBezTo>
                  <a:pt x="167" y="148"/>
                  <a:pt x="165" y="147"/>
                  <a:pt x="162" y="147"/>
                </a:cubicBezTo>
                <a:close/>
                <a:moveTo>
                  <a:pt x="167" y="172"/>
                </a:moveTo>
                <a:cubicBezTo>
                  <a:pt x="167" y="172"/>
                  <a:pt x="167" y="174"/>
                  <a:pt x="169" y="174"/>
                </a:cubicBezTo>
                <a:cubicBezTo>
                  <a:pt x="170" y="167"/>
                  <a:pt x="172" y="159"/>
                  <a:pt x="175" y="152"/>
                </a:cubicBezTo>
                <a:cubicBezTo>
                  <a:pt x="174" y="150"/>
                  <a:pt x="173" y="150"/>
                  <a:pt x="171" y="149"/>
                </a:cubicBezTo>
                <a:cubicBezTo>
                  <a:pt x="170" y="156"/>
                  <a:pt x="168" y="165"/>
                  <a:pt x="167" y="172"/>
                </a:cubicBezTo>
                <a:close/>
                <a:moveTo>
                  <a:pt x="132" y="159"/>
                </a:moveTo>
                <a:cubicBezTo>
                  <a:pt x="133" y="171"/>
                  <a:pt x="134" y="184"/>
                  <a:pt x="136" y="192"/>
                </a:cubicBezTo>
                <a:cubicBezTo>
                  <a:pt x="137" y="192"/>
                  <a:pt x="141" y="192"/>
                  <a:pt x="142" y="192"/>
                </a:cubicBezTo>
                <a:cubicBezTo>
                  <a:pt x="143" y="191"/>
                  <a:pt x="141" y="188"/>
                  <a:pt x="142" y="186"/>
                </a:cubicBezTo>
                <a:cubicBezTo>
                  <a:pt x="145" y="186"/>
                  <a:pt x="143" y="191"/>
                  <a:pt x="145" y="192"/>
                </a:cubicBezTo>
                <a:cubicBezTo>
                  <a:pt x="148" y="190"/>
                  <a:pt x="148" y="184"/>
                  <a:pt x="147" y="180"/>
                </a:cubicBezTo>
                <a:cubicBezTo>
                  <a:pt x="149" y="172"/>
                  <a:pt x="147" y="164"/>
                  <a:pt x="147" y="156"/>
                </a:cubicBezTo>
                <a:cubicBezTo>
                  <a:pt x="145" y="157"/>
                  <a:pt x="143" y="158"/>
                  <a:pt x="142" y="157"/>
                </a:cubicBezTo>
                <a:cubicBezTo>
                  <a:pt x="142" y="164"/>
                  <a:pt x="143" y="172"/>
                  <a:pt x="143" y="180"/>
                </a:cubicBezTo>
                <a:cubicBezTo>
                  <a:pt x="139" y="173"/>
                  <a:pt x="142" y="162"/>
                  <a:pt x="138" y="155"/>
                </a:cubicBezTo>
                <a:cubicBezTo>
                  <a:pt x="138" y="158"/>
                  <a:pt x="135" y="160"/>
                  <a:pt x="132" y="159"/>
                </a:cubicBezTo>
                <a:close/>
                <a:moveTo>
                  <a:pt x="149" y="192"/>
                </a:moveTo>
                <a:cubicBezTo>
                  <a:pt x="151" y="191"/>
                  <a:pt x="153" y="191"/>
                  <a:pt x="156" y="190"/>
                </a:cubicBezTo>
                <a:cubicBezTo>
                  <a:pt x="160" y="184"/>
                  <a:pt x="163" y="177"/>
                  <a:pt x="164" y="169"/>
                </a:cubicBezTo>
                <a:cubicBezTo>
                  <a:pt x="160" y="169"/>
                  <a:pt x="156" y="169"/>
                  <a:pt x="155" y="167"/>
                </a:cubicBezTo>
                <a:cubicBezTo>
                  <a:pt x="152" y="176"/>
                  <a:pt x="150" y="183"/>
                  <a:pt x="149" y="192"/>
                </a:cubicBezTo>
                <a:close/>
                <a:moveTo>
                  <a:pt x="131" y="184"/>
                </a:moveTo>
                <a:cubicBezTo>
                  <a:pt x="132" y="185"/>
                  <a:pt x="131" y="186"/>
                  <a:pt x="133" y="187"/>
                </a:cubicBezTo>
                <a:cubicBezTo>
                  <a:pt x="132" y="185"/>
                  <a:pt x="133" y="184"/>
                  <a:pt x="132" y="183"/>
                </a:cubicBezTo>
                <a:cubicBezTo>
                  <a:pt x="131" y="183"/>
                  <a:pt x="131" y="184"/>
                  <a:pt x="131" y="184"/>
                </a:cubicBezTo>
                <a:close/>
                <a:moveTo>
                  <a:pt x="115" y="207"/>
                </a:moveTo>
                <a:cubicBezTo>
                  <a:pt x="128" y="209"/>
                  <a:pt x="137" y="210"/>
                  <a:pt x="148" y="206"/>
                </a:cubicBezTo>
                <a:cubicBezTo>
                  <a:pt x="154" y="206"/>
                  <a:pt x="155" y="204"/>
                  <a:pt x="159" y="202"/>
                </a:cubicBezTo>
                <a:cubicBezTo>
                  <a:pt x="158" y="197"/>
                  <a:pt x="160" y="195"/>
                  <a:pt x="161" y="190"/>
                </a:cubicBezTo>
                <a:cubicBezTo>
                  <a:pt x="154" y="196"/>
                  <a:pt x="143" y="194"/>
                  <a:pt x="133" y="195"/>
                </a:cubicBezTo>
                <a:cubicBezTo>
                  <a:pt x="128" y="196"/>
                  <a:pt x="117" y="195"/>
                  <a:pt x="113" y="192"/>
                </a:cubicBezTo>
                <a:cubicBezTo>
                  <a:pt x="114" y="198"/>
                  <a:pt x="114" y="202"/>
                  <a:pt x="115" y="207"/>
                </a:cubicBezTo>
                <a:close/>
                <a:moveTo>
                  <a:pt x="153" y="209"/>
                </a:moveTo>
                <a:cubicBezTo>
                  <a:pt x="154" y="212"/>
                  <a:pt x="154" y="214"/>
                  <a:pt x="154" y="217"/>
                </a:cubicBezTo>
                <a:cubicBezTo>
                  <a:pt x="156" y="217"/>
                  <a:pt x="156" y="216"/>
                  <a:pt x="158" y="216"/>
                </a:cubicBezTo>
                <a:cubicBezTo>
                  <a:pt x="158" y="212"/>
                  <a:pt x="159" y="210"/>
                  <a:pt x="158" y="206"/>
                </a:cubicBezTo>
                <a:cubicBezTo>
                  <a:pt x="157" y="207"/>
                  <a:pt x="154" y="207"/>
                  <a:pt x="153" y="209"/>
                </a:cubicBezTo>
                <a:close/>
                <a:moveTo>
                  <a:pt x="150" y="219"/>
                </a:moveTo>
                <a:cubicBezTo>
                  <a:pt x="150" y="219"/>
                  <a:pt x="150" y="219"/>
                  <a:pt x="151" y="219"/>
                </a:cubicBezTo>
                <a:cubicBezTo>
                  <a:pt x="152" y="216"/>
                  <a:pt x="152" y="210"/>
                  <a:pt x="150" y="209"/>
                </a:cubicBezTo>
                <a:cubicBezTo>
                  <a:pt x="149" y="211"/>
                  <a:pt x="149" y="216"/>
                  <a:pt x="150" y="219"/>
                </a:cubicBezTo>
                <a:close/>
                <a:moveTo>
                  <a:pt x="116" y="210"/>
                </a:moveTo>
                <a:cubicBezTo>
                  <a:pt x="116" y="213"/>
                  <a:pt x="117" y="216"/>
                  <a:pt x="117" y="220"/>
                </a:cubicBezTo>
                <a:cubicBezTo>
                  <a:pt x="119" y="220"/>
                  <a:pt x="120" y="221"/>
                  <a:pt x="120" y="220"/>
                </a:cubicBezTo>
                <a:cubicBezTo>
                  <a:pt x="121" y="218"/>
                  <a:pt x="120" y="215"/>
                  <a:pt x="120" y="211"/>
                </a:cubicBezTo>
                <a:cubicBezTo>
                  <a:pt x="118" y="210"/>
                  <a:pt x="118" y="209"/>
                  <a:pt x="116" y="210"/>
                </a:cubicBezTo>
                <a:close/>
                <a:moveTo>
                  <a:pt x="140" y="211"/>
                </a:moveTo>
                <a:cubicBezTo>
                  <a:pt x="140" y="215"/>
                  <a:pt x="139" y="218"/>
                  <a:pt x="140" y="222"/>
                </a:cubicBezTo>
                <a:cubicBezTo>
                  <a:pt x="142" y="221"/>
                  <a:pt x="145" y="222"/>
                  <a:pt x="147" y="220"/>
                </a:cubicBezTo>
                <a:cubicBezTo>
                  <a:pt x="147" y="216"/>
                  <a:pt x="147" y="214"/>
                  <a:pt x="146" y="210"/>
                </a:cubicBezTo>
                <a:cubicBezTo>
                  <a:pt x="144" y="210"/>
                  <a:pt x="142" y="211"/>
                  <a:pt x="140" y="211"/>
                </a:cubicBezTo>
                <a:close/>
                <a:moveTo>
                  <a:pt x="123" y="221"/>
                </a:moveTo>
                <a:cubicBezTo>
                  <a:pt x="126" y="222"/>
                  <a:pt x="128" y="222"/>
                  <a:pt x="132" y="222"/>
                </a:cubicBezTo>
                <a:cubicBezTo>
                  <a:pt x="131" y="219"/>
                  <a:pt x="132" y="215"/>
                  <a:pt x="131" y="212"/>
                </a:cubicBezTo>
                <a:cubicBezTo>
                  <a:pt x="129" y="211"/>
                  <a:pt x="125" y="211"/>
                  <a:pt x="123" y="211"/>
                </a:cubicBezTo>
                <a:cubicBezTo>
                  <a:pt x="123" y="213"/>
                  <a:pt x="122" y="219"/>
                  <a:pt x="123" y="221"/>
                </a:cubicBezTo>
                <a:close/>
                <a:moveTo>
                  <a:pt x="135" y="211"/>
                </a:moveTo>
                <a:cubicBezTo>
                  <a:pt x="133" y="215"/>
                  <a:pt x="134" y="219"/>
                  <a:pt x="134" y="223"/>
                </a:cubicBezTo>
                <a:cubicBezTo>
                  <a:pt x="135" y="223"/>
                  <a:pt x="137" y="223"/>
                  <a:pt x="138" y="222"/>
                </a:cubicBezTo>
                <a:cubicBezTo>
                  <a:pt x="137" y="219"/>
                  <a:pt x="138" y="215"/>
                  <a:pt x="137" y="211"/>
                </a:cubicBezTo>
                <a:cubicBezTo>
                  <a:pt x="136" y="211"/>
                  <a:pt x="135" y="211"/>
                  <a:pt x="135" y="211"/>
                </a:cubicBezTo>
                <a:close/>
                <a:moveTo>
                  <a:pt x="147" y="224"/>
                </a:moveTo>
                <a:cubicBezTo>
                  <a:pt x="147" y="224"/>
                  <a:pt x="147" y="223"/>
                  <a:pt x="146" y="224"/>
                </a:cubicBezTo>
                <a:cubicBezTo>
                  <a:pt x="138" y="227"/>
                  <a:pt x="127" y="226"/>
                  <a:pt x="118" y="223"/>
                </a:cubicBezTo>
                <a:cubicBezTo>
                  <a:pt x="119" y="228"/>
                  <a:pt x="120" y="235"/>
                  <a:pt x="121" y="240"/>
                </a:cubicBezTo>
                <a:cubicBezTo>
                  <a:pt x="122" y="241"/>
                  <a:pt x="123" y="241"/>
                  <a:pt x="124" y="242"/>
                </a:cubicBezTo>
                <a:cubicBezTo>
                  <a:pt x="126" y="242"/>
                  <a:pt x="128" y="244"/>
                  <a:pt x="131" y="244"/>
                </a:cubicBezTo>
                <a:cubicBezTo>
                  <a:pt x="133" y="244"/>
                  <a:pt x="134" y="243"/>
                  <a:pt x="136" y="243"/>
                </a:cubicBezTo>
                <a:cubicBezTo>
                  <a:pt x="142" y="243"/>
                  <a:pt x="148" y="245"/>
                  <a:pt x="153" y="241"/>
                </a:cubicBezTo>
                <a:cubicBezTo>
                  <a:pt x="156" y="235"/>
                  <a:pt x="157" y="225"/>
                  <a:pt x="157" y="219"/>
                </a:cubicBezTo>
                <a:cubicBezTo>
                  <a:pt x="154" y="221"/>
                  <a:pt x="150" y="222"/>
                  <a:pt x="147" y="224"/>
                </a:cubicBezTo>
                <a:close/>
                <a:moveTo>
                  <a:pt x="69" y="220"/>
                </a:moveTo>
                <a:cubicBezTo>
                  <a:pt x="71" y="223"/>
                  <a:pt x="72" y="230"/>
                  <a:pt x="65" y="230"/>
                </a:cubicBezTo>
                <a:cubicBezTo>
                  <a:pt x="64" y="229"/>
                  <a:pt x="63" y="229"/>
                  <a:pt x="61" y="230"/>
                </a:cubicBezTo>
                <a:cubicBezTo>
                  <a:pt x="60" y="227"/>
                  <a:pt x="60" y="223"/>
                  <a:pt x="58" y="223"/>
                </a:cubicBezTo>
                <a:cubicBezTo>
                  <a:pt x="56" y="225"/>
                  <a:pt x="49" y="227"/>
                  <a:pt x="52" y="231"/>
                </a:cubicBezTo>
                <a:cubicBezTo>
                  <a:pt x="64" y="234"/>
                  <a:pt x="81" y="235"/>
                  <a:pt x="95" y="231"/>
                </a:cubicBezTo>
                <a:cubicBezTo>
                  <a:pt x="94" y="230"/>
                  <a:pt x="96" y="231"/>
                  <a:pt x="95" y="229"/>
                </a:cubicBezTo>
                <a:cubicBezTo>
                  <a:pt x="94" y="226"/>
                  <a:pt x="90" y="223"/>
                  <a:pt x="88" y="223"/>
                </a:cubicBezTo>
                <a:cubicBezTo>
                  <a:pt x="92" y="227"/>
                  <a:pt x="84" y="231"/>
                  <a:pt x="80" y="229"/>
                </a:cubicBezTo>
                <a:cubicBezTo>
                  <a:pt x="77" y="228"/>
                  <a:pt x="76" y="225"/>
                  <a:pt x="77" y="222"/>
                </a:cubicBezTo>
                <a:cubicBezTo>
                  <a:pt x="76" y="222"/>
                  <a:pt x="76" y="221"/>
                  <a:pt x="75" y="220"/>
                </a:cubicBezTo>
                <a:cubicBezTo>
                  <a:pt x="74" y="221"/>
                  <a:pt x="72" y="220"/>
                  <a:pt x="69" y="220"/>
                </a:cubicBezTo>
                <a:close/>
                <a:moveTo>
                  <a:pt x="99" y="231"/>
                </a:moveTo>
                <a:cubicBezTo>
                  <a:pt x="98" y="232"/>
                  <a:pt x="96" y="234"/>
                  <a:pt x="95" y="234"/>
                </a:cubicBezTo>
                <a:cubicBezTo>
                  <a:pt x="84" y="239"/>
                  <a:pt x="69" y="235"/>
                  <a:pt x="55" y="236"/>
                </a:cubicBezTo>
                <a:cubicBezTo>
                  <a:pt x="54" y="235"/>
                  <a:pt x="51" y="235"/>
                  <a:pt x="49" y="234"/>
                </a:cubicBezTo>
                <a:cubicBezTo>
                  <a:pt x="49" y="236"/>
                  <a:pt x="48" y="238"/>
                  <a:pt x="48" y="240"/>
                </a:cubicBezTo>
                <a:cubicBezTo>
                  <a:pt x="52" y="244"/>
                  <a:pt x="62" y="245"/>
                  <a:pt x="72" y="247"/>
                </a:cubicBezTo>
                <a:cubicBezTo>
                  <a:pt x="78" y="247"/>
                  <a:pt x="81" y="247"/>
                  <a:pt x="87" y="246"/>
                </a:cubicBezTo>
                <a:cubicBezTo>
                  <a:pt x="90" y="245"/>
                  <a:pt x="100" y="243"/>
                  <a:pt x="101" y="241"/>
                </a:cubicBezTo>
                <a:cubicBezTo>
                  <a:pt x="103" y="237"/>
                  <a:pt x="100" y="234"/>
                  <a:pt x="100" y="231"/>
                </a:cubicBezTo>
                <a:cubicBezTo>
                  <a:pt x="99" y="231"/>
                  <a:pt x="99" y="231"/>
                  <a:pt x="99" y="231"/>
                </a:cubicBezTo>
                <a:close/>
                <a:moveTo>
                  <a:pt x="38" y="239"/>
                </a:moveTo>
                <a:cubicBezTo>
                  <a:pt x="33" y="241"/>
                  <a:pt x="30" y="243"/>
                  <a:pt x="26" y="245"/>
                </a:cubicBezTo>
                <a:cubicBezTo>
                  <a:pt x="20" y="248"/>
                  <a:pt x="17" y="250"/>
                  <a:pt x="12" y="255"/>
                </a:cubicBezTo>
                <a:cubicBezTo>
                  <a:pt x="10" y="257"/>
                  <a:pt x="7" y="261"/>
                  <a:pt x="7" y="263"/>
                </a:cubicBezTo>
                <a:cubicBezTo>
                  <a:pt x="7" y="267"/>
                  <a:pt x="15" y="269"/>
                  <a:pt x="19" y="271"/>
                </a:cubicBezTo>
                <a:cubicBezTo>
                  <a:pt x="29" y="275"/>
                  <a:pt x="41" y="278"/>
                  <a:pt x="54" y="279"/>
                </a:cubicBezTo>
                <a:cubicBezTo>
                  <a:pt x="65" y="280"/>
                  <a:pt x="70" y="278"/>
                  <a:pt x="80" y="278"/>
                </a:cubicBezTo>
                <a:cubicBezTo>
                  <a:pt x="86" y="278"/>
                  <a:pt x="92" y="278"/>
                  <a:pt x="98" y="277"/>
                </a:cubicBezTo>
                <a:cubicBezTo>
                  <a:pt x="109" y="275"/>
                  <a:pt x="118" y="274"/>
                  <a:pt x="127" y="270"/>
                </a:cubicBezTo>
                <a:cubicBezTo>
                  <a:pt x="132" y="268"/>
                  <a:pt x="137" y="265"/>
                  <a:pt x="140" y="262"/>
                </a:cubicBezTo>
                <a:cubicBezTo>
                  <a:pt x="135" y="252"/>
                  <a:pt x="124" y="247"/>
                  <a:pt x="116" y="240"/>
                </a:cubicBezTo>
                <a:cubicBezTo>
                  <a:pt x="112" y="240"/>
                  <a:pt x="110" y="238"/>
                  <a:pt x="106" y="238"/>
                </a:cubicBezTo>
                <a:cubicBezTo>
                  <a:pt x="105" y="239"/>
                  <a:pt x="105" y="240"/>
                  <a:pt x="106" y="241"/>
                </a:cubicBezTo>
                <a:cubicBezTo>
                  <a:pt x="100" y="245"/>
                  <a:pt x="92" y="248"/>
                  <a:pt x="83" y="249"/>
                </a:cubicBezTo>
                <a:cubicBezTo>
                  <a:pt x="77" y="250"/>
                  <a:pt x="72" y="249"/>
                  <a:pt x="67" y="248"/>
                </a:cubicBezTo>
                <a:cubicBezTo>
                  <a:pt x="58" y="247"/>
                  <a:pt x="50" y="247"/>
                  <a:pt x="45" y="243"/>
                </a:cubicBezTo>
                <a:cubicBezTo>
                  <a:pt x="45" y="242"/>
                  <a:pt x="47" y="238"/>
                  <a:pt x="45" y="236"/>
                </a:cubicBezTo>
                <a:cubicBezTo>
                  <a:pt x="43" y="237"/>
                  <a:pt x="40" y="238"/>
                  <a:pt x="38" y="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" name="Freeform 145"/>
          <p:cNvSpPr>
            <a:spLocks noEditPoints="1"/>
          </p:cNvSpPr>
          <p:nvPr/>
        </p:nvSpPr>
        <p:spPr bwMode="auto">
          <a:xfrm>
            <a:off x="6662798" y="1486914"/>
            <a:ext cx="1154444" cy="986036"/>
          </a:xfrm>
          <a:custGeom>
            <a:avLst/>
            <a:gdLst>
              <a:gd name="T0" fmla="*/ 101 w 238"/>
              <a:gd name="T1" fmla="*/ 32 h 203"/>
              <a:gd name="T2" fmla="*/ 188 w 238"/>
              <a:gd name="T3" fmla="*/ 87 h 203"/>
              <a:gd name="T4" fmla="*/ 234 w 238"/>
              <a:gd name="T5" fmla="*/ 141 h 203"/>
              <a:gd name="T6" fmla="*/ 140 w 238"/>
              <a:gd name="T7" fmla="*/ 201 h 203"/>
              <a:gd name="T8" fmla="*/ 32 w 238"/>
              <a:gd name="T9" fmla="*/ 188 h 203"/>
              <a:gd name="T10" fmla="*/ 6 w 238"/>
              <a:gd name="T11" fmla="*/ 171 h 203"/>
              <a:gd name="T12" fmla="*/ 21 w 238"/>
              <a:gd name="T13" fmla="*/ 138 h 203"/>
              <a:gd name="T14" fmla="*/ 13 w 238"/>
              <a:gd name="T15" fmla="*/ 118 h 203"/>
              <a:gd name="T16" fmla="*/ 47 w 238"/>
              <a:gd name="T17" fmla="*/ 85 h 203"/>
              <a:gd name="T18" fmla="*/ 79 w 238"/>
              <a:gd name="T19" fmla="*/ 36 h 203"/>
              <a:gd name="T20" fmla="*/ 82 w 238"/>
              <a:gd name="T21" fmla="*/ 20 h 203"/>
              <a:gd name="T22" fmla="*/ 91 w 238"/>
              <a:gd name="T23" fmla="*/ 12 h 203"/>
              <a:gd name="T24" fmla="*/ 129 w 238"/>
              <a:gd name="T25" fmla="*/ 6 h 203"/>
              <a:gd name="T26" fmla="*/ 107 w 238"/>
              <a:gd name="T27" fmla="*/ 4 h 203"/>
              <a:gd name="T28" fmla="*/ 84 w 238"/>
              <a:gd name="T29" fmla="*/ 33 h 203"/>
              <a:gd name="T30" fmla="*/ 97 w 238"/>
              <a:gd name="T31" fmla="*/ 19 h 203"/>
              <a:gd name="T32" fmla="*/ 108 w 238"/>
              <a:gd name="T33" fmla="*/ 16 h 203"/>
              <a:gd name="T34" fmla="*/ 91 w 238"/>
              <a:gd name="T35" fmla="*/ 28 h 203"/>
              <a:gd name="T36" fmla="*/ 99 w 238"/>
              <a:gd name="T37" fmla="*/ 30 h 203"/>
              <a:gd name="T38" fmla="*/ 81 w 238"/>
              <a:gd name="T39" fmla="*/ 6 h 203"/>
              <a:gd name="T40" fmla="*/ 82 w 238"/>
              <a:gd name="T41" fmla="*/ 32 h 203"/>
              <a:gd name="T42" fmla="*/ 109 w 238"/>
              <a:gd name="T43" fmla="*/ 101 h 203"/>
              <a:gd name="T44" fmla="*/ 93 w 238"/>
              <a:gd name="T45" fmla="*/ 36 h 203"/>
              <a:gd name="T46" fmla="*/ 80 w 238"/>
              <a:gd name="T47" fmla="*/ 41 h 203"/>
              <a:gd name="T48" fmla="*/ 55 w 238"/>
              <a:gd name="T49" fmla="*/ 95 h 203"/>
              <a:gd name="T50" fmla="*/ 95 w 238"/>
              <a:gd name="T51" fmla="*/ 96 h 203"/>
              <a:gd name="T52" fmla="*/ 25 w 238"/>
              <a:gd name="T53" fmla="*/ 107 h 203"/>
              <a:gd name="T54" fmla="*/ 137 w 238"/>
              <a:gd name="T55" fmla="*/ 124 h 203"/>
              <a:gd name="T56" fmla="*/ 201 w 238"/>
              <a:gd name="T57" fmla="*/ 90 h 203"/>
              <a:gd name="T58" fmla="*/ 132 w 238"/>
              <a:gd name="T59" fmla="*/ 85 h 203"/>
              <a:gd name="T60" fmla="*/ 90 w 238"/>
              <a:gd name="T61" fmla="*/ 110 h 203"/>
              <a:gd name="T62" fmla="*/ 190 w 238"/>
              <a:gd name="T63" fmla="*/ 126 h 203"/>
              <a:gd name="T64" fmla="*/ 200 w 238"/>
              <a:gd name="T65" fmla="*/ 97 h 203"/>
              <a:gd name="T66" fmla="*/ 87 w 238"/>
              <a:gd name="T67" fmla="*/ 106 h 203"/>
              <a:gd name="T68" fmla="*/ 80 w 238"/>
              <a:gd name="T69" fmla="*/ 107 h 203"/>
              <a:gd name="T70" fmla="*/ 146 w 238"/>
              <a:gd name="T71" fmla="*/ 154 h 203"/>
              <a:gd name="T72" fmla="*/ 85 w 238"/>
              <a:gd name="T73" fmla="*/ 147 h 203"/>
              <a:gd name="T74" fmla="*/ 93 w 238"/>
              <a:gd name="T75" fmla="*/ 158 h 203"/>
              <a:gd name="T76" fmla="*/ 170 w 238"/>
              <a:gd name="T77" fmla="*/ 150 h 203"/>
              <a:gd name="T78" fmla="*/ 229 w 238"/>
              <a:gd name="T79" fmla="*/ 143 h 203"/>
              <a:gd name="T80" fmla="*/ 15 w 238"/>
              <a:gd name="T81" fmla="*/ 120 h 203"/>
              <a:gd name="T82" fmla="*/ 48 w 238"/>
              <a:gd name="T83" fmla="*/ 131 h 203"/>
              <a:gd name="T84" fmla="*/ 95 w 238"/>
              <a:gd name="T85" fmla="*/ 142 h 203"/>
              <a:gd name="T86" fmla="*/ 123 w 238"/>
              <a:gd name="T87" fmla="*/ 137 h 203"/>
              <a:gd name="T88" fmla="*/ 135 w 238"/>
              <a:gd name="T89" fmla="*/ 130 h 203"/>
              <a:gd name="T90" fmla="*/ 229 w 238"/>
              <a:gd name="T91" fmla="*/ 133 h 203"/>
              <a:gd name="T92" fmla="*/ 216 w 238"/>
              <a:gd name="T93" fmla="*/ 122 h 203"/>
              <a:gd name="T94" fmla="*/ 143 w 238"/>
              <a:gd name="T95" fmla="*/ 151 h 203"/>
              <a:gd name="T96" fmla="*/ 135 w 238"/>
              <a:gd name="T97" fmla="*/ 149 h 203"/>
              <a:gd name="T98" fmla="*/ 69 w 238"/>
              <a:gd name="T99" fmla="*/ 142 h 203"/>
              <a:gd name="T100" fmla="*/ 135 w 238"/>
              <a:gd name="T101" fmla="*/ 149 h 203"/>
              <a:gd name="T102" fmla="*/ 37 w 238"/>
              <a:gd name="T103" fmla="*/ 154 h 203"/>
              <a:gd name="T104" fmla="*/ 13 w 238"/>
              <a:gd name="T105" fmla="*/ 157 h 203"/>
              <a:gd name="T106" fmla="*/ 10 w 238"/>
              <a:gd name="T107" fmla="*/ 175 h 203"/>
              <a:gd name="T108" fmla="*/ 98 w 238"/>
              <a:gd name="T109" fmla="*/ 182 h 203"/>
              <a:gd name="T110" fmla="*/ 115 w 238"/>
              <a:gd name="T111" fmla="*/ 171 h 203"/>
              <a:gd name="T112" fmla="*/ 74 w 238"/>
              <a:gd name="T113" fmla="*/ 163 h 203"/>
              <a:gd name="T114" fmla="*/ 165 w 238"/>
              <a:gd name="T115" fmla="*/ 155 h 203"/>
              <a:gd name="T116" fmla="*/ 160 w 238"/>
              <a:gd name="T117" fmla="*/ 158 h 203"/>
              <a:gd name="T118" fmla="*/ 148 w 238"/>
              <a:gd name="T119" fmla="*/ 165 h 203"/>
              <a:gd name="T120" fmla="*/ 144 w 238"/>
              <a:gd name="T121" fmla="*/ 197 h 203"/>
              <a:gd name="T122" fmla="*/ 53 w 238"/>
              <a:gd name="T123" fmla="*/ 186 h 203"/>
              <a:gd name="T124" fmla="*/ 143 w 238"/>
              <a:gd name="T125" fmla="*/ 20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203">
                <a:moveTo>
                  <a:pt x="137" y="9"/>
                </a:moveTo>
                <a:cubicBezTo>
                  <a:pt x="138" y="10"/>
                  <a:pt x="137" y="11"/>
                  <a:pt x="136" y="12"/>
                </a:cubicBezTo>
                <a:cubicBezTo>
                  <a:pt x="134" y="14"/>
                  <a:pt x="132" y="16"/>
                  <a:pt x="131" y="18"/>
                </a:cubicBezTo>
                <a:cubicBezTo>
                  <a:pt x="128" y="20"/>
                  <a:pt x="123" y="21"/>
                  <a:pt x="119" y="22"/>
                </a:cubicBezTo>
                <a:cubicBezTo>
                  <a:pt x="117" y="29"/>
                  <a:pt x="111" y="32"/>
                  <a:pt x="104" y="28"/>
                </a:cubicBezTo>
                <a:cubicBezTo>
                  <a:pt x="103" y="29"/>
                  <a:pt x="102" y="31"/>
                  <a:pt x="101" y="32"/>
                </a:cubicBezTo>
                <a:cubicBezTo>
                  <a:pt x="97" y="34"/>
                  <a:pt x="92" y="32"/>
                  <a:pt x="89" y="35"/>
                </a:cubicBezTo>
                <a:cubicBezTo>
                  <a:pt x="101" y="32"/>
                  <a:pt x="114" y="36"/>
                  <a:pt x="121" y="43"/>
                </a:cubicBezTo>
                <a:cubicBezTo>
                  <a:pt x="128" y="54"/>
                  <a:pt x="126" y="73"/>
                  <a:pt x="121" y="86"/>
                </a:cubicBezTo>
                <a:cubicBezTo>
                  <a:pt x="130" y="81"/>
                  <a:pt x="143" y="84"/>
                  <a:pt x="155" y="85"/>
                </a:cubicBezTo>
                <a:cubicBezTo>
                  <a:pt x="162" y="86"/>
                  <a:pt x="168" y="86"/>
                  <a:pt x="175" y="86"/>
                </a:cubicBezTo>
                <a:cubicBezTo>
                  <a:pt x="180" y="86"/>
                  <a:pt x="184" y="87"/>
                  <a:pt x="188" y="87"/>
                </a:cubicBezTo>
                <a:cubicBezTo>
                  <a:pt x="194" y="87"/>
                  <a:pt x="204" y="89"/>
                  <a:pt x="210" y="87"/>
                </a:cubicBezTo>
                <a:cubicBezTo>
                  <a:pt x="212" y="87"/>
                  <a:pt x="213" y="88"/>
                  <a:pt x="214" y="88"/>
                </a:cubicBezTo>
                <a:cubicBezTo>
                  <a:pt x="216" y="89"/>
                  <a:pt x="218" y="90"/>
                  <a:pt x="220" y="91"/>
                </a:cubicBezTo>
                <a:cubicBezTo>
                  <a:pt x="222" y="95"/>
                  <a:pt x="223" y="102"/>
                  <a:pt x="220" y="106"/>
                </a:cubicBezTo>
                <a:cubicBezTo>
                  <a:pt x="223" y="107"/>
                  <a:pt x="228" y="107"/>
                  <a:pt x="229" y="107"/>
                </a:cubicBezTo>
                <a:cubicBezTo>
                  <a:pt x="237" y="113"/>
                  <a:pt x="238" y="130"/>
                  <a:pt x="234" y="141"/>
                </a:cubicBezTo>
                <a:cubicBezTo>
                  <a:pt x="215" y="157"/>
                  <a:pt x="194" y="172"/>
                  <a:pt x="173" y="186"/>
                </a:cubicBezTo>
                <a:cubicBezTo>
                  <a:pt x="172" y="187"/>
                  <a:pt x="172" y="187"/>
                  <a:pt x="172" y="188"/>
                </a:cubicBezTo>
                <a:cubicBezTo>
                  <a:pt x="171" y="188"/>
                  <a:pt x="171" y="188"/>
                  <a:pt x="170" y="188"/>
                </a:cubicBezTo>
                <a:cubicBezTo>
                  <a:pt x="165" y="192"/>
                  <a:pt x="159" y="195"/>
                  <a:pt x="153" y="199"/>
                </a:cubicBezTo>
                <a:cubicBezTo>
                  <a:pt x="152" y="200"/>
                  <a:pt x="149" y="202"/>
                  <a:pt x="148" y="203"/>
                </a:cubicBezTo>
                <a:cubicBezTo>
                  <a:pt x="145" y="203"/>
                  <a:pt x="143" y="202"/>
                  <a:pt x="140" y="201"/>
                </a:cubicBezTo>
                <a:cubicBezTo>
                  <a:pt x="138" y="201"/>
                  <a:pt x="135" y="202"/>
                  <a:pt x="133" y="201"/>
                </a:cubicBezTo>
                <a:cubicBezTo>
                  <a:pt x="130" y="201"/>
                  <a:pt x="128" y="201"/>
                  <a:pt x="126" y="200"/>
                </a:cubicBezTo>
                <a:cubicBezTo>
                  <a:pt x="117" y="199"/>
                  <a:pt x="105" y="198"/>
                  <a:pt x="96" y="198"/>
                </a:cubicBezTo>
                <a:cubicBezTo>
                  <a:pt x="87" y="197"/>
                  <a:pt x="80" y="197"/>
                  <a:pt x="73" y="196"/>
                </a:cubicBezTo>
                <a:cubicBezTo>
                  <a:pt x="66" y="195"/>
                  <a:pt x="58" y="192"/>
                  <a:pt x="50" y="191"/>
                </a:cubicBezTo>
                <a:cubicBezTo>
                  <a:pt x="44" y="190"/>
                  <a:pt x="39" y="189"/>
                  <a:pt x="32" y="188"/>
                </a:cubicBezTo>
                <a:cubicBezTo>
                  <a:pt x="27" y="187"/>
                  <a:pt x="20" y="185"/>
                  <a:pt x="13" y="184"/>
                </a:cubicBezTo>
                <a:cubicBezTo>
                  <a:pt x="12" y="183"/>
                  <a:pt x="10" y="183"/>
                  <a:pt x="9" y="183"/>
                </a:cubicBezTo>
                <a:cubicBezTo>
                  <a:pt x="7" y="183"/>
                  <a:pt x="6" y="182"/>
                  <a:pt x="5" y="182"/>
                </a:cubicBezTo>
                <a:cubicBezTo>
                  <a:pt x="3" y="182"/>
                  <a:pt x="2" y="183"/>
                  <a:pt x="0" y="182"/>
                </a:cubicBezTo>
                <a:cubicBezTo>
                  <a:pt x="0" y="178"/>
                  <a:pt x="4" y="175"/>
                  <a:pt x="8" y="175"/>
                </a:cubicBezTo>
                <a:cubicBezTo>
                  <a:pt x="8" y="173"/>
                  <a:pt x="6" y="173"/>
                  <a:pt x="6" y="171"/>
                </a:cubicBezTo>
                <a:cubicBezTo>
                  <a:pt x="6" y="169"/>
                  <a:pt x="8" y="168"/>
                  <a:pt x="9" y="166"/>
                </a:cubicBezTo>
                <a:cubicBezTo>
                  <a:pt x="7" y="161"/>
                  <a:pt x="11" y="157"/>
                  <a:pt x="8" y="153"/>
                </a:cubicBezTo>
                <a:cubicBezTo>
                  <a:pt x="8" y="152"/>
                  <a:pt x="9" y="152"/>
                  <a:pt x="9" y="151"/>
                </a:cubicBezTo>
                <a:cubicBezTo>
                  <a:pt x="6" y="151"/>
                  <a:pt x="3" y="151"/>
                  <a:pt x="1" y="149"/>
                </a:cubicBezTo>
                <a:cubicBezTo>
                  <a:pt x="1" y="148"/>
                  <a:pt x="1" y="147"/>
                  <a:pt x="2" y="146"/>
                </a:cubicBezTo>
                <a:cubicBezTo>
                  <a:pt x="8" y="143"/>
                  <a:pt x="16" y="141"/>
                  <a:pt x="21" y="138"/>
                </a:cubicBezTo>
                <a:cubicBezTo>
                  <a:pt x="19" y="137"/>
                  <a:pt x="15" y="137"/>
                  <a:pt x="12" y="137"/>
                </a:cubicBezTo>
                <a:cubicBezTo>
                  <a:pt x="11" y="136"/>
                  <a:pt x="10" y="136"/>
                  <a:pt x="9" y="136"/>
                </a:cubicBezTo>
                <a:cubicBezTo>
                  <a:pt x="7" y="135"/>
                  <a:pt x="5" y="136"/>
                  <a:pt x="5" y="133"/>
                </a:cubicBezTo>
                <a:cubicBezTo>
                  <a:pt x="6" y="132"/>
                  <a:pt x="8" y="130"/>
                  <a:pt x="10" y="130"/>
                </a:cubicBezTo>
                <a:cubicBezTo>
                  <a:pt x="10" y="126"/>
                  <a:pt x="14" y="124"/>
                  <a:pt x="12" y="121"/>
                </a:cubicBezTo>
                <a:cubicBezTo>
                  <a:pt x="12" y="119"/>
                  <a:pt x="13" y="119"/>
                  <a:pt x="13" y="118"/>
                </a:cubicBezTo>
                <a:cubicBezTo>
                  <a:pt x="13" y="117"/>
                  <a:pt x="11" y="115"/>
                  <a:pt x="12" y="114"/>
                </a:cubicBezTo>
                <a:cubicBezTo>
                  <a:pt x="11" y="114"/>
                  <a:pt x="10" y="113"/>
                  <a:pt x="9" y="112"/>
                </a:cubicBezTo>
                <a:cubicBezTo>
                  <a:pt x="9" y="111"/>
                  <a:pt x="10" y="109"/>
                  <a:pt x="11" y="108"/>
                </a:cubicBezTo>
                <a:cubicBezTo>
                  <a:pt x="13" y="107"/>
                  <a:pt x="19" y="107"/>
                  <a:pt x="22" y="106"/>
                </a:cubicBezTo>
                <a:cubicBezTo>
                  <a:pt x="34" y="104"/>
                  <a:pt x="45" y="103"/>
                  <a:pt x="55" y="98"/>
                </a:cubicBezTo>
                <a:cubicBezTo>
                  <a:pt x="52" y="95"/>
                  <a:pt x="49" y="90"/>
                  <a:pt x="47" y="85"/>
                </a:cubicBezTo>
                <a:cubicBezTo>
                  <a:pt x="44" y="81"/>
                  <a:pt x="42" y="75"/>
                  <a:pt x="41" y="69"/>
                </a:cubicBezTo>
                <a:cubicBezTo>
                  <a:pt x="40" y="64"/>
                  <a:pt x="42" y="58"/>
                  <a:pt x="43" y="52"/>
                </a:cubicBezTo>
                <a:cubicBezTo>
                  <a:pt x="45" y="44"/>
                  <a:pt x="50" y="36"/>
                  <a:pt x="59" y="34"/>
                </a:cubicBezTo>
                <a:cubicBezTo>
                  <a:pt x="60" y="34"/>
                  <a:pt x="61" y="35"/>
                  <a:pt x="62" y="34"/>
                </a:cubicBezTo>
                <a:cubicBezTo>
                  <a:pt x="63" y="34"/>
                  <a:pt x="65" y="34"/>
                  <a:pt x="66" y="34"/>
                </a:cubicBezTo>
                <a:cubicBezTo>
                  <a:pt x="70" y="33"/>
                  <a:pt x="75" y="35"/>
                  <a:pt x="79" y="36"/>
                </a:cubicBezTo>
                <a:cubicBezTo>
                  <a:pt x="78" y="32"/>
                  <a:pt x="78" y="28"/>
                  <a:pt x="78" y="23"/>
                </a:cubicBezTo>
                <a:cubicBezTo>
                  <a:pt x="78" y="20"/>
                  <a:pt x="77" y="18"/>
                  <a:pt x="77" y="15"/>
                </a:cubicBezTo>
                <a:cubicBezTo>
                  <a:pt x="77" y="13"/>
                  <a:pt x="78" y="11"/>
                  <a:pt x="78" y="9"/>
                </a:cubicBezTo>
                <a:cubicBezTo>
                  <a:pt x="78" y="7"/>
                  <a:pt x="77" y="6"/>
                  <a:pt x="78" y="5"/>
                </a:cubicBezTo>
                <a:cubicBezTo>
                  <a:pt x="80" y="4"/>
                  <a:pt x="83" y="4"/>
                  <a:pt x="85" y="5"/>
                </a:cubicBezTo>
                <a:cubicBezTo>
                  <a:pt x="85" y="10"/>
                  <a:pt x="82" y="14"/>
                  <a:pt x="82" y="20"/>
                </a:cubicBezTo>
                <a:cubicBezTo>
                  <a:pt x="82" y="23"/>
                  <a:pt x="82" y="26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27"/>
                  <a:pt x="83" y="23"/>
                  <a:pt x="84" y="21"/>
                </a:cubicBezTo>
                <a:cubicBezTo>
                  <a:pt x="85" y="20"/>
                  <a:pt x="86" y="19"/>
                  <a:pt x="87" y="19"/>
                </a:cubicBezTo>
                <a:cubicBezTo>
                  <a:pt x="88" y="18"/>
                  <a:pt x="88" y="18"/>
                  <a:pt x="89" y="17"/>
                </a:cubicBezTo>
                <a:cubicBezTo>
                  <a:pt x="90" y="16"/>
                  <a:pt x="90" y="14"/>
                  <a:pt x="91" y="12"/>
                </a:cubicBezTo>
                <a:cubicBezTo>
                  <a:pt x="92" y="11"/>
                  <a:pt x="94" y="9"/>
                  <a:pt x="95" y="9"/>
                </a:cubicBezTo>
                <a:cubicBezTo>
                  <a:pt x="97" y="8"/>
                  <a:pt x="99" y="9"/>
                  <a:pt x="101" y="8"/>
                </a:cubicBezTo>
                <a:cubicBezTo>
                  <a:pt x="104" y="6"/>
                  <a:pt x="104" y="4"/>
                  <a:pt x="106" y="2"/>
                </a:cubicBezTo>
                <a:cubicBezTo>
                  <a:pt x="109" y="1"/>
                  <a:pt x="114" y="0"/>
                  <a:pt x="116" y="2"/>
                </a:cubicBezTo>
                <a:cubicBezTo>
                  <a:pt x="118" y="3"/>
                  <a:pt x="119" y="6"/>
                  <a:pt x="121" y="6"/>
                </a:cubicBezTo>
                <a:cubicBezTo>
                  <a:pt x="123" y="6"/>
                  <a:pt x="126" y="6"/>
                  <a:pt x="129" y="6"/>
                </a:cubicBezTo>
                <a:cubicBezTo>
                  <a:pt x="131" y="6"/>
                  <a:pt x="133" y="7"/>
                  <a:pt x="135" y="8"/>
                </a:cubicBezTo>
                <a:cubicBezTo>
                  <a:pt x="136" y="8"/>
                  <a:pt x="137" y="8"/>
                  <a:pt x="137" y="9"/>
                </a:cubicBezTo>
                <a:close/>
                <a:moveTo>
                  <a:pt x="125" y="7"/>
                </a:moveTo>
                <a:cubicBezTo>
                  <a:pt x="124" y="7"/>
                  <a:pt x="122" y="8"/>
                  <a:pt x="121" y="8"/>
                </a:cubicBezTo>
                <a:cubicBezTo>
                  <a:pt x="119" y="8"/>
                  <a:pt x="119" y="6"/>
                  <a:pt x="117" y="6"/>
                </a:cubicBezTo>
                <a:cubicBezTo>
                  <a:pt x="115" y="3"/>
                  <a:pt x="112" y="3"/>
                  <a:pt x="107" y="4"/>
                </a:cubicBezTo>
                <a:cubicBezTo>
                  <a:pt x="104" y="6"/>
                  <a:pt x="102" y="11"/>
                  <a:pt x="97" y="10"/>
                </a:cubicBezTo>
                <a:cubicBezTo>
                  <a:pt x="96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2"/>
                  <a:pt x="94" y="12"/>
                  <a:pt x="93" y="12"/>
                </a:cubicBezTo>
                <a:cubicBezTo>
                  <a:pt x="92" y="16"/>
                  <a:pt x="90" y="19"/>
                  <a:pt x="87" y="21"/>
                </a:cubicBezTo>
                <a:cubicBezTo>
                  <a:pt x="84" y="24"/>
                  <a:pt x="84" y="30"/>
                  <a:pt x="84" y="33"/>
                </a:cubicBezTo>
                <a:cubicBezTo>
                  <a:pt x="85" y="31"/>
                  <a:pt x="88" y="29"/>
                  <a:pt x="89" y="26"/>
                </a:cubicBezTo>
                <a:cubicBezTo>
                  <a:pt x="90" y="24"/>
                  <a:pt x="90" y="21"/>
                  <a:pt x="92" y="20"/>
                </a:cubicBezTo>
                <a:cubicBezTo>
                  <a:pt x="91" y="22"/>
                  <a:pt x="90" y="23"/>
                  <a:pt x="91" y="24"/>
                </a:cubicBezTo>
                <a:cubicBezTo>
                  <a:pt x="92" y="22"/>
                  <a:pt x="94" y="21"/>
                  <a:pt x="95" y="20"/>
                </a:cubicBezTo>
                <a:cubicBezTo>
                  <a:pt x="95" y="18"/>
                  <a:pt x="97" y="14"/>
                  <a:pt x="98" y="14"/>
                </a:cubicBezTo>
                <a:cubicBezTo>
                  <a:pt x="98" y="16"/>
                  <a:pt x="97" y="17"/>
                  <a:pt x="97" y="19"/>
                </a:cubicBezTo>
                <a:cubicBezTo>
                  <a:pt x="99" y="18"/>
                  <a:pt x="102" y="15"/>
                  <a:pt x="105" y="15"/>
                </a:cubicBezTo>
                <a:cubicBezTo>
                  <a:pt x="107" y="13"/>
                  <a:pt x="111" y="12"/>
                  <a:pt x="113" y="11"/>
                </a:cubicBezTo>
                <a:cubicBezTo>
                  <a:pt x="112" y="12"/>
                  <a:pt x="111" y="13"/>
                  <a:pt x="110" y="14"/>
                </a:cubicBezTo>
                <a:cubicBezTo>
                  <a:pt x="113" y="13"/>
                  <a:pt x="117" y="14"/>
                  <a:pt x="121" y="13"/>
                </a:cubicBezTo>
                <a:cubicBezTo>
                  <a:pt x="125" y="12"/>
                  <a:pt x="128" y="10"/>
                  <a:pt x="131" y="10"/>
                </a:cubicBezTo>
                <a:cubicBezTo>
                  <a:pt x="126" y="16"/>
                  <a:pt x="115" y="14"/>
                  <a:pt x="108" y="16"/>
                </a:cubicBezTo>
                <a:cubicBezTo>
                  <a:pt x="110" y="18"/>
                  <a:pt x="114" y="19"/>
                  <a:pt x="115" y="21"/>
                </a:cubicBezTo>
                <a:cubicBezTo>
                  <a:pt x="112" y="20"/>
                  <a:pt x="109" y="18"/>
                  <a:pt x="105" y="17"/>
                </a:cubicBezTo>
                <a:cubicBezTo>
                  <a:pt x="103" y="17"/>
                  <a:pt x="101" y="19"/>
                  <a:pt x="98" y="20"/>
                </a:cubicBezTo>
                <a:cubicBezTo>
                  <a:pt x="101" y="21"/>
                  <a:pt x="104" y="22"/>
                  <a:pt x="106" y="23"/>
                </a:cubicBezTo>
                <a:cubicBezTo>
                  <a:pt x="103" y="24"/>
                  <a:pt x="99" y="21"/>
                  <a:pt x="96" y="22"/>
                </a:cubicBezTo>
                <a:cubicBezTo>
                  <a:pt x="94" y="23"/>
                  <a:pt x="92" y="25"/>
                  <a:pt x="91" y="28"/>
                </a:cubicBezTo>
                <a:cubicBezTo>
                  <a:pt x="93" y="27"/>
                  <a:pt x="97" y="26"/>
                  <a:pt x="99" y="28"/>
                </a:cubicBezTo>
                <a:cubicBezTo>
                  <a:pt x="95" y="27"/>
                  <a:pt x="92" y="29"/>
                  <a:pt x="89" y="30"/>
                </a:cubicBezTo>
                <a:cubicBezTo>
                  <a:pt x="87" y="32"/>
                  <a:pt x="85" y="35"/>
                  <a:pt x="85" y="38"/>
                </a:cubicBezTo>
                <a:cubicBezTo>
                  <a:pt x="85" y="37"/>
                  <a:pt x="86" y="36"/>
                  <a:pt x="86" y="35"/>
                </a:cubicBezTo>
                <a:cubicBezTo>
                  <a:pt x="88" y="34"/>
                  <a:pt x="89" y="32"/>
                  <a:pt x="92" y="31"/>
                </a:cubicBezTo>
                <a:cubicBezTo>
                  <a:pt x="94" y="31"/>
                  <a:pt x="97" y="31"/>
                  <a:pt x="99" y="30"/>
                </a:cubicBezTo>
                <a:cubicBezTo>
                  <a:pt x="101" y="29"/>
                  <a:pt x="102" y="26"/>
                  <a:pt x="105" y="26"/>
                </a:cubicBezTo>
                <a:cubicBezTo>
                  <a:pt x="110" y="30"/>
                  <a:pt x="116" y="27"/>
                  <a:pt x="117" y="21"/>
                </a:cubicBezTo>
                <a:cubicBezTo>
                  <a:pt x="119" y="19"/>
                  <a:pt x="123" y="20"/>
                  <a:pt x="125" y="19"/>
                </a:cubicBezTo>
                <a:cubicBezTo>
                  <a:pt x="130" y="17"/>
                  <a:pt x="132" y="13"/>
                  <a:pt x="134" y="10"/>
                </a:cubicBezTo>
                <a:cubicBezTo>
                  <a:pt x="131" y="9"/>
                  <a:pt x="129" y="7"/>
                  <a:pt x="125" y="7"/>
                </a:cubicBezTo>
                <a:close/>
                <a:moveTo>
                  <a:pt x="81" y="6"/>
                </a:moveTo>
                <a:cubicBezTo>
                  <a:pt x="78" y="12"/>
                  <a:pt x="79" y="22"/>
                  <a:pt x="80" y="29"/>
                </a:cubicBezTo>
                <a:cubicBezTo>
                  <a:pt x="81" y="23"/>
                  <a:pt x="80" y="16"/>
                  <a:pt x="82" y="11"/>
                </a:cubicBezTo>
                <a:cubicBezTo>
                  <a:pt x="82" y="9"/>
                  <a:pt x="84" y="8"/>
                  <a:pt x="82" y="6"/>
                </a:cubicBezTo>
                <a:cubicBezTo>
                  <a:pt x="82" y="5"/>
                  <a:pt x="82" y="6"/>
                  <a:pt x="81" y="6"/>
                </a:cubicBezTo>
                <a:close/>
                <a:moveTo>
                  <a:pt x="82" y="34"/>
                </a:moveTo>
                <a:cubicBezTo>
                  <a:pt x="82" y="36"/>
                  <a:pt x="83" y="33"/>
                  <a:pt x="82" y="32"/>
                </a:cubicBezTo>
                <a:cubicBezTo>
                  <a:pt x="82" y="33"/>
                  <a:pt x="82" y="33"/>
                  <a:pt x="82" y="34"/>
                </a:cubicBezTo>
                <a:close/>
                <a:moveTo>
                  <a:pt x="95" y="96"/>
                </a:moveTo>
                <a:cubicBezTo>
                  <a:pt x="97" y="97"/>
                  <a:pt x="91" y="104"/>
                  <a:pt x="89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0" y="104"/>
                  <a:pt x="92" y="105"/>
                  <a:pt x="93" y="106"/>
                </a:cubicBezTo>
                <a:cubicBezTo>
                  <a:pt x="100" y="106"/>
                  <a:pt x="105" y="104"/>
                  <a:pt x="109" y="101"/>
                </a:cubicBezTo>
                <a:cubicBezTo>
                  <a:pt x="111" y="99"/>
                  <a:pt x="112" y="98"/>
                  <a:pt x="113" y="97"/>
                </a:cubicBezTo>
                <a:cubicBezTo>
                  <a:pt x="115" y="95"/>
                  <a:pt x="117" y="90"/>
                  <a:pt x="117" y="87"/>
                </a:cubicBezTo>
                <a:cubicBezTo>
                  <a:pt x="118" y="87"/>
                  <a:pt x="118" y="86"/>
                  <a:pt x="119" y="86"/>
                </a:cubicBezTo>
                <a:cubicBezTo>
                  <a:pt x="121" y="78"/>
                  <a:pt x="124" y="69"/>
                  <a:pt x="123" y="60"/>
                </a:cubicBezTo>
                <a:cubicBezTo>
                  <a:pt x="123" y="53"/>
                  <a:pt x="121" y="45"/>
                  <a:pt x="116" y="42"/>
                </a:cubicBezTo>
                <a:cubicBezTo>
                  <a:pt x="110" y="38"/>
                  <a:pt x="101" y="34"/>
                  <a:pt x="93" y="36"/>
                </a:cubicBezTo>
                <a:cubicBezTo>
                  <a:pt x="89" y="37"/>
                  <a:pt x="85" y="39"/>
                  <a:pt x="83" y="42"/>
                </a:cubicBezTo>
                <a:cubicBezTo>
                  <a:pt x="81" y="42"/>
                  <a:pt x="80" y="43"/>
                  <a:pt x="78" y="44"/>
                </a:cubicBezTo>
                <a:cubicBezTo>
                  <a:pt x="76" y="43"/>
                  <a:pt x="75" y="43"/>
                  <a:pt x="73" y="44"/>
                </a:cubicBezTo>
                <a:cubicBezTo>
                  <a:pt x="72" y="42"/>
                  <a:pt x="70" y="43"/>
                  <a:pt x="70" y="40"/>
                </a:cubicBezTo>
                <a:cubicBezTo>
                  <a:pt x="71" y="40"/>
                  <a:pt x="71" y="40"/>
                  <a:pt x="72" y="39"/>
                </a:cubicBezTo>
                <a:cubicBezTo>
                  <a:pt x="73" y="42"/>
                  <a:pt x="78" y="42"/>
                  <a:pt x="80" y="41"/>
                </a:cubicBezTo>
                <a:cubicBezTo>
                  <a:pt x="81" y="40"/>
                  <a:pt x="80" y="39"/>
                  <a:pt x="79" y="37"/>
                </a:cubicBezTo>
                <a:cubicBezTo>
                  <a:pt x="78" y="38"/>
                  <a:pt x="76" y="37"/>
                  <a:pt x="74" y="37"/>
                </a:cubicBezTo>
                <a:cubicBezTo>
                  <a:pt x="67" y="35"/>
                  <a:pt x="57" y="36"/>
                  <a:pt x="52" y="40"/>
                </a:cubicBezTo>
                <a:cubicBezTo>
                  <a:pt x="51" y="41"/>
                  <a:pt x="50" y="42"/>
                  <a:pt x="49" y="42"/>
                </a:cubicBezTo>
                <a:cubicBezTo>
                  <a:pt x="43" y="49"/>
                  <a:pt x="42" y="65"/>
                  <a:pt x="44" y="74"/>
                </a:cubicBezTo>
                <a:cubicBezTo>
                  <a:pt x="46" y="81"/>
                  <a:pt x="49" y="90"/>
                  <a:pt x="55" y="95"/>
                </a:cubicBezTo>
                <a:cubicBezTo>
                  <a:pt x="60" y="100"/>
                  <a:pt x="64" y="104"/>
                  <a:pt x="71" y="106"/>
                </a:cubicBezTo>
                <a:cubicBezTo>
                  <a:pt x="74" y="106"/>
                  <a:pt x="77" y="105"/>
                  <a:pt x="80" y="105"/>
                </a:cubicBezTo>
                <a:cubicBezTo>
                  <a:pt x="76" y="102"/>
                  <a:pt x="73" y="99"/>
                  <a:pt x="71" y="94"/>
                </a:cubicBezTo>
                <a:cubicBezTo>
                  <a:pt x="75" y="97"/>
                  <a:pt x="77" y="102"/>
                  <a:pt x="82" y="103"/>
                </a:cubicBezTo>
                <a:cubicBezTo>
                  <a:pt x="85" y="103"/>
                  <a:pt x="87" y="103"/>
                  <a:pt x="90" y="101"/>
                </a:cubicBezTo>
                <a:cubicBezTo>
                  <a:pt x="92" y="100"/>
                  <a:pt x="94" y="95"/>
                  <a:pt x="95" y="96"/>
                </a:cubicBezTo>
                <a:close/>
                <a:moveTo>
                  <a:pt x="63" y="105"/>
                </a:moveTo>
                <a:cubicBezTo>
                  <a:pt x="62" y="103"/>
                  <a:pt x="60" y="102"/>
                  <a:pt x="58" y="100"/>
                </a:cubicBezTo>
                <a:cubicBezTo>
                  <a:pt x="58" y="100"/>
                  <a:pt x="58" y="100"/>
                  <a:pt x="57" y="100"/>
                </a:cubicBezTo>
                <a:cubicBezTo>
                  <a:pt x="57" y="100"/>
                  <a:pt x="57" y="101"/>
                  <a:pt x="56" y="100"/>
                </a:cubicBezTo>
                <a:cubicBezTo>
                  <a:pt x="49" y="103"/>
                  <a:pt x="43" y="104"/>
                  <a:pt x="35" y="106"/>
                </a:cubicBezTo>
                <a:cubicBezTo>
                  <a:pt x="32" y="106"/>
                  <a:pt x="28" y="107"/>
                  <a:pt x="25" y="107"/>
                </a:cubicBezTo>
                <a:cubicBezTo>
                  <a:pt x="21" y="108"/>
                  <a:pt x="14" y="109"/>
                  <a:pt x="11" y="112"/>
                </a:cubicBezTo>
                <a:cubicBezTo>
                  <a:pt x="22" y="115"/>
                  <a:pt x="39" y="117"/>
                  <a:pt x="50" y="116"/>
                </a:cubicBezTo>
                <a:cubicBezTo>
                  <a:pt x="53" y="117"/>
                  <a:pt x="57" y="117"/>
                  <a:pt x="62" y="117"/>
                </a:cubicBezTo>
                <a:cubicBezTo>
                  <a:pt x="69" y="118"/>
                  <a:pt x="78" y="119"/>
                  <a:pt x="86" y="120"/>
                </a:cubicBezTo>
                <a:cubicBezTo>
                  <a:pt x="100" y="121"/>
                  <a:pt x="115" y="123"/>
                  <a:pt x="129" y="124"/>
                </a:cubicBezTo>
                <a:cubicBezTo>
                  <a:pt x="132" y="124"/>
                  <a:pt x="135" y="124"/>
                  <a:pt x="137" y="124"/>
                </a:cubicBezTo>
                <a:cubicBezTo>
                  <a:pt x="139" y="124"/>
                  <a:pt x="140" y="124"/>
                  <a:pt x="140" y="123"/>
                </a:cubicBezTo>
                <a:cubicBezTo>
                  <a:pt x="141" y="123"/>
                  <a:pt x="141" y="123"/>
                  <a:pt x="142" y="123"/>
                </a:cubicBezTo>
                <a:cubicBezTo>
                  <a:pt x="154" y="117"/>
                  <a:pt x="168" y="113"/>
                  <a:pt x="179" y="106"/>
                </a:cubicBezTo>
                <a:cubicBezTo>
                  <a:pt x="180" y="106"/>
                  <a:pt x="180" y="105"/>
                  <a:pt x="181" y="106"/>
                </a:cubicBezTo>
                <a:cubicBezTo>
                  <a:pt x="190" y="100"/>
                  <a:pt x="199" y="95"/>
                  <a:pt x="208" y="90"/>
                </a:cubicBezTo>
                <a:cubicBezTo>
                  <a:pt x="206" y="91"/>
                  <a:pt x="204" y="89"/>
                  <a:pt x="201" y="90"/>
                </a:cubicBezTo>
                <a:cubicBezTo>
                  <a:pt x="197" y="89"/>
                  <a:pt x="193" y="90"/>
                  <a:pt x="189" y="90"/>
                </a:cubicBezTo>
                <a:cubicBezTo>
                  <a:pt x="187" y="90"/>
                  <a:pt x="186" y="89"/>
                  <a:pt x="184" y="89"/>
                </a:cubicBezTo>
                <a:cubicBezTo>
                  <a:pt x="182" y="88"/>
                  <a:pt x="180" y="89"/>
                  <a:pt x="178" y="88"/>
                </a:cubicBezTo>
                <a:cubicBezTo>
                  <a:pt x="174" y="88"/>
                  <a:pt x="172" y="88"/>
                  <a:pt x="169" y="88"/>
                </a:cubicBezTo>
                <a:cubicBezTo>
                  <a:pt x="167" y="88"/>
                  <a:pt x="165" y="88"/>
                  <a:pt x="163" y="88"/>
                </a:cubicBezTo>
                <a:cubicBezTo>
                  <a:pt x="154" y="87"/>
                  <a:pt x="141" y="84"/>
                  <a:pt x="132" y="85"/>
                </a:cubicBezTo>
                <a:cubicBezTo>
                  <a:pt x="132" y="85"/>
                  <a:pt x="130" y="85"/>
                  <a:pt x="130" y="85"/>
                </a:cubicBezTo>
                <a:cubicBezTo>
                  <a:pt x="126" y="85"/>
                  <a:pt x="124" y="87"/>
                  <a:pt x="120" y="88"/>
                </a:cubicBezTo>
                <a:cubicBezTo>
                  <a:pt x="117" y="95"/>
                  <a:pt x="114" y="102"/>
                  <a:pt x="108" y="105"/>
                </a:cubicBezTo>
                <a:cubicBezTo>
                  <a:pt x="103" y="108"/>
                  <a:pt x="96" y="109"/>
                  <a:pt x="90" y="106"/>
                </a:cubicBezTo>
                <a:cubicBezTo>
                  <a:pt x="90" y="108"/>
                  <a:pt x="91" y="108"/>
                  <a:pt x="91" y="109"/>
                </a:cubicBezTo>
                <a:cubicBezTo>
                  <a:pt x="91" y="109"/>
                  <a:pt x="91" y="110"/>
                  <a:pt x="90" y="110"/>
                </a:cubicBezTo>
                <a:cubicBezTo>
                  <a:pt x="88" y="111"/>
                  <a:pt x="87" y="109"/>
                  <a:pt x="85" y="110"/>
                </a:cubicBezTo>
                <a:cubicBezTo>
                  <a:pt x="83" y="110"/>
                  <a:pt x="82" y="113"/>
                  <a:pt x="79" y="112"/>
                </a:cubicBezTo>
                <a:cubicBezTo>
                  <a:pt x="79" y="110"/>
                  <a:pt x="78" y="109"/>
                  <a:pt x="78" y="108"/>
                </a:cubicBezTo>
                <a:cubicBezTo>
                  <a:pt x="72" y="109"/>
                  <a:pt x="68" y="106"/>
                  <a:pt x="63" y="105"/>
                </a:cubicBezTo>
                <a:close/>
                <a:moveTo>
                  <a:pt x="183" y="131"/>
                </a:moveTo>
                <a:cubicBezTo>
                  <a:pt x="185" y="129"/>
                  <a:pt x="187" y="127"/>
                  <a:pt x="190" y="126"/>
                </a:cubicBezTo>
                <a:cubicBezTo>
                  <a:pt x="195" y="123"/>
                  <a:pt x="200" y="120"/>
                  <a:pt x="204" y="117"/>
                </a:cubicBezTo>
                <a:cubicBezTo>
                  <a:pt x="208" y="114"/>
                  <a:pt x="214" y="111"/>
                  <a:pt x="217" y="108"/>
                </a:cubicBezTo>
                <a:cubicBezTo>
                  <a:pt x="221" y="103"/>
                  <a:pt x="221" y="92"/>
                  <a:pt x="213" y="91"/>
                </a:cubicBezTo>
                <a:cubicBezTo>
                  <a:pt x="213" y="90"/>
                  <a:pt x="212" y="91"/>
                  <a:pt x="212" y="92"/>
                </a:cubicBezTo>
                <a:cubicBezTo>
                  <a:pt x="209" y="92"/>
                  <a:pt x="207" y="93"/>
                  <a:pt x="205" y="95"/>
                </a:cubicBezTo>
                <a:cubicBezTo>
                  <a:pt x="203" y="96"/>
                  <a:pt x="201" y="96"/>
                  <a:pt x="200" y="97"/>
                </a:cubicBezTo>
                <a:cubicBezTo>
                  <a:pt x="182" y="108"/>
                  <a:pt x="163" y="116"/>
                  <a:pt x="143" y="124"/>
                </a:cubicBezTo>
                <a:cubicBezTo>
                  <a:pt x="148" y="130"/>
                  <a:pt x="151" y="143"/>
                  <a:pt x="148" y="151"/>
                </a:cubicBezTo>
                <a:cubicBezTo>
                  <a:pt x="158" y="145"/>
                  <a:pt x="171" y="137"/>
                  <a:pt x="183" y="131"/>
                </a:cubicBezTo>
                <a:close/>
                <a:moveTo>
                  <a:pt x="85" y="107"/>
                </a:moveTo>
                <a:cubicBezTo>
                  <a:pt x="86" y="107"/>
                  <a:pt x="87" y="108"/>
                  <a:pt x="88" y="107"/>
                </a:cubicBezTo>
                <a:cubicBezTo>
                  <a:pt x="87" y="107"/>
                  <a:pt x="87" y="107"/>
                  <a:pt x="87" y="106"/>
                </a:cubicBezTo>
                <a:cubicBezTo>
                  <a:pt x="86" y="106"/>
                  <a:pt x="86" y="106"/>
                  <a:pt x="85" y="107"/>
                </a:cubicBezTo>
                <a:close/>
                <a:moveTo>
                  <a:pt x="80" y="107"/>
                </a:moveTo>
                <a:cubicBezTo>
                  <a:pt x="80" y="107"/>
                  <a:pt x="80" y="108"/>
                  <a:pt x="80" y="108"/>
                </a:cubicBezTo>
                <a:cubicBezTo>
                  <a:pt x="80" y="108"/>
                  <a:pt x="80" y="109"/>
                  <a:pt x="81" y="110"/>
                </a:cubicBezTo>
                <a:cubicBezTo>
                  <a:pt x="82" y="109"/>
                  <a:pt x="83" y="108"/>
                  <a:pt x="84" y="107"/>
                </a:cubicBezTo>
                <a:cubicBezTo>
                  <a:pt x="83" y="108"/>
                  <a:pt x="82" y="107"/>
                  <a:pt x="80" y="107"/>
                </a:cubicBezTo>
                <a:close/>
                <a:moveTo>
                  <a:pt x="229" y="109"/>
                </a:moveTo>
                <a:cubicBezTo>
                  <a:pt x="226" y="108"/>
                  <a:pt x="222" y="109"/>
                  <a:pt x="219" y="109"/>
                </a:cubicBezTo>
                <a:cubicBezTo>
                  <a:pt x="216" y="113"/>
                  <a:pt x="211" y="115"/>
                  <a:pt x="207" y="117"/>
                </a:cubicBezTo>
                <a:cubicBezTo>
                  <a:pt x="204" y="119"/>
                  <a:pt x="201" y="121"/>
                  <a:pt x="199" y="123"/>
                </a:cubicBezTo>
                <a:cubicBezTo>
                  <a:pt x="193" y="127"/>
                  <a:pt x="187" y="130"/>
                  <a:pt x="181" y="134"/>
                </a:cubicBezTo>
                <a:cubicBezTo>
                  <a:pt x="170" y="140"/>
                  <a:pt x="158" y="148"/>
                  <a:pt x="146" y="154"/>
                </a:cubicBezTo>
                <a:cubicBezTo>
                  <a:pt x="144" y="154"/>
                  <a:pt x="143" y="155"/>
                  <a:pt x="142" y="155"/>
                </a:cubicBezTo>
                <a:cubicBezTo>
                  <a:pt x="142" y="155"/>
                  <a:pt x="142" y="154"/>
                  <a:pt x="142" y="155"/>
                </a:cubicBezTo>
                <a:cubicBezTo>
                  <a:pt x="139" y="153"/>
                  <a:pt x="137" y="154"/>
                  <a:pt x="133" y="154"/>
                </a:cubicBezTo>
                <a:cubicBezTo>
                  <a:pt x="130" y="153"/>
                  <a:pt x="127" y="152"/>
                  <a:pt x="125" y="152"/>
                </a:cubicBezTo>
                <a:cubicBezTo>
                  <a:pt x="121" y="151"/>
                  <a:pt x="118" y="151"/>
                  <a:pt x="115" y="151"/>
                </a:cubicBezTo>
                <a:cubicBezTo>
                  <a:pt x="104" y="148"/>
                  <a:pt x="95" y="148"/>
                  <a:pt x="85" y="147"/>
                </a:cubicBezTo>
                <a:cubicBezTo>
                  <a:pt x="78" y="146"/>
                  <a:pt x="72" y="145"/>
                  <a:pt x="65" y="144"/>
                </a:cubicBezTo>
                <a:cubicBezTo>
                  <a:pt x="51" y="142"/>
                  <a:pt x="38" y="140"/>
                  <a:pt x="24" y="138"/>
                </a:cubicBezTo>
                <a:cubicBezTo>
                  <a:pt x="20" y="141"/>
                  <a:pt x="15" y="143"/>
                  <a:pt x="11" y="145"/>
                </a:cubicBezTo>
                <a:cubicBezTo>
                  <a:pt x="8" y="146"/>
                  <a:pt x="4" y="146"/>
                  <a:pt x="4" y="149"/>
                </a:cubicBezTo>
                <a:cubicBezTo>
                  <a:pt x="16" y="148"/>
                  <a:pt x="30" y="151"/>
                  <a:pt x="43" y="152"/>
                </a:cubicBezTo>
                <a:cubicBezTo>
                  <a:pt x="60" y="153"/>
                  <a:pt x="77" y="155"/>
                  <a:pt x="93" y="158"/>
                </a:cubicBezTo>
                <a:cubicBezTo>
                  <a:pt x="100" y="159"/>
                  <a:pt x="107" y="159"/>
                  <a:pt x="113" y="160"/>
                </a:cubicBezTo>
                <a:cubicBezTo>
                  <a:pt x="121" y="160"/>
                  <a:pt x="128" y="160"/>
                  <a:pt x="135" y="161"/>
                </a:cubicBezTo>
                <a:cubicBezTo>
                  <a:pt x="137" y="162"/>
                  <a:pt x="139" y="162"/>
                  <a:pt x="142" y="163"/>
                </a:cubicBezTo>
                <a:cubicBezTo>
                  <a:pt x="144" y="163"/>
                  <a:pt x="145" y="162"/>
                  <a:pt x="147" y="163"/>
                </a:cubicBezTo>
                <a:cubicBezTo>
                  <a:pt x="148" y="162"/>
                  <a:pt x="150" y="159"/>
                  <a:pt x="153" y="161"/>
                </a:cubicBezTo>
                <a:cubicBezTo>
                  <a:pt x="158" y="157"/>
                  <a:pt x="164" y="153"/>
                  <a:pt x="170" y="150"/>
                </a:cubicBezTo>
                <a:cubicBezTo>
                  <a:pt x="175" y="146"/>
                  <a:pt x="181" y="142"/>
                  <a:pt x="187" y="139"/>
                </a:cubicBezTo>
                <a:cubicBezTo>
                  <a:pt x="192" y="135"/>
                  <a:pt x="198" y="131"/>
                  <a:pt x="204" y="128"/>
                </a:cubicBezTo>
                <a:cubicBezTo>
                  <a:pt x="210" y="124"/>
                  <a:pt x="214" y="120"/>
                  <a:pt x="220" y="116"/>
                </a:cubicBezTo>
                <a:cubicBezTo>
                  <a:pt x="222" y="114"/>
                  <a:pt x="224" y="112"/>
                  <a:pt x="227" y="112"/>
                </a:cubicBezTo>
                <a:cubicBezTo>
                  <a:pt x="228" y="113"/>
                  <a:pt x="226" y="114"/>
                  <a:pt x="225" y="115"/>
                </a:cubicBezTo>
                <a:cubicBezTo>
                  <a:pt x="232" y="121"/>
                  <a:pt x="231" y="133"/>
                  <a:pt x="229" y="143"/>
                </a:cubicBezTo>
                <a:cubicBezTo>
                  <a:pt x="237" y="135"/>
                  <a:pt x="236" y="117"/>
                  <a:pt x="229" y="109"/>
                </a:cubicBezTo>
                <a:close/>
                <a:moveTo>
                  <a:pt x="71" y="120"/>
                </a:moveTo>
                <a:cubicBezTo>
                  <a:pt x="52" y="118"/>
                  <a:pt x="32" y="119"/>
                  <a:pt x="15" y="115"/>
                </a:cubicBezTo>
                <a:cubicBezTo>
                  <a:pt x="15" y="115"/>
                  <a:pt x="15" y="115"/>
                  <a:pt x="14" y="115"/>
                </a:cubicBezTo>
                <a:cubicBezTo>
                  <a:pt x="15" y="119"/>
                  <a:pt x="20" y="115"/>
                  <a:pt x="23" y="118"/>
                </a:cubicBezTo>
                <a:cubicBezTo>
                  <a:pt x="20" y="119"/>
                  <a:pt x="16" y="117"/>
                  <a:pt x="15" y="120"/>
                </a:cubicBezTo>
                <a:cubicBezTo>
                  <a:pt x="17" y="120"/>
                  <a:pt x="19" y="121"/>
                  <a:pt x="21" y="122"/>
                </a:cubicBezTo>
                <a:cubicBezTo>
                  <a:pt x="24" y="122"/>
                  <a:pt x="26" y="122"/>
                  <a:pt x="28" y="124"/>
                </a:cubicBezTo>
                <a:cubicBezTo>
                  <a:pt x="23" y="124"/>
                  <a:pt x="19" y="121"/>
                  <a:pt x="15" y="123"/>
                </a:cubicBezTo>
                <a:cubicBezTo>
                  <a:pt x="15" y="124"/>
                  <a:pt x="15" y="124"/>
                  <a:pt x="14" y="125"/>
                </a:cubicBezTo>
                <a:cubicBezTo>
                  <a:pt x="21" y="126"/>
                  <a:pt x="27" y="126"/>
                  <a:pt x="34" y="127"/>
                </a:cubicBezTo>
                <a:cubicBezTo>
                  <a:pt x="39" y="128"/>
                  <a:pt x="43" y="130"/>
                  <a:pt x="48" y="131"/>
                </a:cubicBezTo>
                <a:cubicBezTo>
                  <a:pt x="53" y="132"/>
                  <a:pt x="59" y="132"/>
                  <a:pt x="64" y="134"/>
                </a:cubicBezTo>
                <a:cubicBezTo>
                  <a:pt x="48" y="132"/>
                  <a:pt x="29" y="126"/>
                  <a:pt x="13" y="127"/>
                </a:cubicBezTo>
                <a:cubicBezTo>
                  <a:pt x="13" y="128"/>
                  <a:pt x="13" y="128"/>
                  <a:pt x="13" y="129"/>
                </a:cubicBezTo>
                <a:cubicBezTo>
                  <a:pt x="19" y="130"/>
                  <a:pt x="24" y="132"/>
                  <a:pt x="30" y="133"/>
                </a:cubicBezTo>
                <a:cubicBezTo>
                  <a:pt x="45" y="136"/>
                  <a:pt x="61" y="137"/>
                  <a:pt x="76" y="140"/>
                </a:cubicBezTo>
                <a:cubicBezTo>
                  <a:pt x="82" y="141"/>
                  <a:pt x="89" y="141"/>
                  <a:pt x="95" y="142"/>
                </a:cubicBezTo>
                <a:cubicBezTo>
                  <a:pt x="111" y="143"/>
                  <a:pt x="125" y="145"/>
                  <a:pt x="139" y="148"/>
                </a:cubicBezTo>
                <a:cubicBezTo>
                  <a:pt x="138" y="147"/>
                  <a:pt x="138" y="144"/>
                  <a:pt x="138" y="144"/>
                </a:cubicBezTo>
                <a:cubicBezTo>
                  <a:pt x="127" y="142"/>
                  <a:pt x="113" y="141"/>
                  <a:pt x="103" y="138"/>
                </a:cubicBezTo>
                <a:cubicBezTo>
                  <a:pt x="113" y="140"/>
                  <a:pt x="128" y="141"/>
                  <a:pt x="138" y="142"/>
                </a:cubicBezTo>
                <a:cubicBezTo>
                  <a:pt x="138" y="140"/>
                  <a:pt x="138" y="140"/>
                  <a:pt x="138" y="139"/>
                </a:cubicBezTo>
                <a:cubicBezTo>
                  <a:pt x="133" y="140"/>
                  <a:pt x="127" y="138"/>
                  <a:pt x="123" y="137"/>
                </a:cubicBezTo>
                <a:cubicBezTo>
                  <a:pt x="126" y="136"/>
                  <a:pt x="131" y="138"/>
                  <a:pt x="136" y="138"/>
                </a:cubicBezTo>
                <a:cubicBezTo>
                  <a:pt x="136" y="136"/>
                  <a:pt x="137" y="134"/>
                  <a:pt x="138" y="133"/>
                </a:cubicBezTo>
                <a:cubicBezTo>
                  <a:pt x="131" y="130"/>
                  <a:pt x="122" y="132"/>
                  <a:pt x="115" y="131"/>
                </a:cubicBezTo>
                <a:cubicBezTo>
                  <a:pt x="108" y="130"/>
                  <a:pt x="100" y="128"/>
                  <a:pt x="93" y="126"/>
                </a:cubicBezTo>
                <a:cubicBezTo>
                  <a:pt x="103" y="127"/>
                  <a:pt x="112" y="130"/>
                  <a:pt x="122" y="130"/>
                </a:cubicBezTo>
                <a:cubicBezTo>
                  <a:pt x="126" y="130"/>
                  <a:pt x="131" y="130"/>
                  <a:pt x="135" y="130"/>
                </a:cubicBezTo>
                <a:cubicBezTo>
                  <a:pt x="136" y="130"/>
                  <a:pt x="138" y="131"/>
                  <a:pt x="139" y="129"/>
                </a:cubicBezTo>
                <a:cubicBezTo>
                  <a:pt x="139" y="128"/>
                  <a:pt x="137" y="127"/>
                  <a:pt x="137" y="126"/>
                </a:cubicBezTo>
                <a:cubicBezTo>
                  <a:pt x="115" y="125"/>
                  <a:pt x="93" y="122"/>
                  <a:pt x="71" y="120"/>
                </a:cubicBezTo>
                <a:close/>
                <a:moveTo>
                  <a:pt x="226" y="146"/>
                </a:moveTo>
                <a:cubicBezTo>
                  <a:pt x="225" y="144"/>
                  <a:pt x="227" y="144"/>
                  <a:pt x="227" y="142"/>
                </a:cubicBezTo>
                <a:cubicBezTo>
                  <a:pt x="228" y="140"/>
                  <a:pt x="228" y="136"/>
                  <a:pt x="229" y="133"/>
                </a:cubicBezTo>
                <a:cubicBezTo>
                  <a:pt x="229" y="125"/>
                  <a:pt x="228" y="119"/>
                  <a:pt x="223" y="116"/>
                </a:cubicBezTo>
                <a:cubicBezTo>
                  <a:pt x="221" y="117"/>
                  <a:pt x="219" y="119"/>
                  <a:pt x="217" y="120"/>
                </a:cubicBezTo>
                <a:cubicBezTo>
                  <a:pt x="222" y="128"/>
                  <a:pt x="224" y="140"/>
                  <a:pt x="221" y="149"/>
                </a:cubicBezTo>
                <a:cubicBezTo>
                  <a:pt x="223" y="148"/>
                  <a:pt x="224" y="147"/>
                  <a:pt x="226" y="146"/>
                </a:cubicBezTo>
                <a:close/>
                <a:moveTo>
                  <a:pt x="220" y="139"/>
                </a:moveTo>
                <a:cubicBezTo>
                  <a:pt x="220" y="132"/>
                  <a:pt x="219" y="125"/>
                  <a:pt x="216" y="122"/>
                </a:cubicBezTo>
                <a:cubicBezTo>
                  <a:pt x="200" y="133"/>
                  <a:pt x="183" y="143"/>
                  <a:pt x="167" y="154"/>
                </a:cubicBezTo>
                <a:cubicBezTo>
                  <a:pt x="171" y="162"/>
                  <a:pt x="174" y="173"/>
                  <a:pt x="173" y="183"/>
                </a:cubicBezTo>
                <a:cubicBezTo>
                  <a:pt x="189" y="173"/>
                  <a:pt x="203" y="162"/>
                  <a:pt x="219" y="151"/>
                </a:cubicBezTo>
                <a:cubicBezTo>
                  <a:pt x="219" y="148"/>
                  <a:pt x="221" y="143"/>
                  <a:pt x="220" y="139"/>
                </a:cubicBezTo>
                <a:close/>
                <a:moveTo>
                  <a:pt x="145" y="144"/>
                </a:moveTo>
                <a:cubicBezTo>
                  <a:pt x="145" y="146"/>
                  <a:pt x="143" y="148"/>
                  <a:pt x="143" y="151"/>
                </a:cubicBezTo>
                <a:cubicBezTo>
                  <a:pt x="146" y="150"/>
                  <a:pt x="147" y="147"/>
                  <a:pt x="147" y="144"/>
                </a:cubicBezTo>
                <a:cubicBezTo>
                  <a:pt x="148" y="138"/>
                  <a:pt x="146" y="132"/>
                  <a:pt x="144" y="128"/>
                </a:cubicBezTo>
                <a:cubicBezTo>
                  <a:pt x="143" y="128"/>
                  <a:pt x="142" y="127"/>
                  <a:pt x="142" y="126"/>
                </a:cubicBezTo>
                <a:cubicBezTo>
                  <a:pt x="140" y="127"/>
                  <a:pt x="140" y="126"/>
                  <a:pt x="139" y="126"/>
                </a:cubicBezTo>
                <a:cubicBezTo>
                  <a:pt x="141" y="132"/>
                  <a:pt x="145" y="137"/>
                  <a:pt x="145" y="144"/>
                </a:cubicBezTo>
                <a:close/>
                <a:moveTo>
                  <a:pt x="135" y="149"/>
                </a:moveTo>
                <a:cubicBezTo>
                  <a:pt x="127" y="147"/>
                  <a:pt x="119" y="146"/>
                  <a:pt x="111" y="145"/>
                </a:cubicBezTo>
                <a:cubicBezTo>
                  <a:pt x="106" y="144"/>
                  <a:pt x="101" y="144"/>
                  <a:pt x="97" y="144"/>
                </a:cubicBezTo>
                <a:cubicBezTo>
                  <a:pt x="87" y="143"/>
                  <a:pt x="78" y="141"/>
                  <a:pt x="67" y="140"/>
                </a:cubicBezTo>
                <a:cubicBezTo>
                  <a:pt x="53" y="139"/>
                  <a:pt x="39" y="137"/>
                  <a:pt x="24" y="134"/>
                </a:cubicBezTo>
                <a:cubicBezTo>
                  <a:pt x="19" y="133"/>
                  <a:pt x="10" y="129"/>
                  <a:pt x="8" y="133"/>
                </a:cubicBezTo>
                <a:cubicBezTo>
                  <a:pt x="27" y="138"/>
                  <a:pt x="48" y="140"/>
                  <a:pt x="69" y="142"/>
                </a:cubicBezTo>
                <a:cubicBezTo>
                  <a:pt x="74" y="143"/>
                  <a:pt x="79" y="144"/>
                  <a:pt x="84" y="145"/>
                </a:cubicBezTo>
                <a:cubicBezTo>
                  <a:pt x="89" y="145"/>
                  <a:pt x="94" y="146"/>
                  <a:pt x="99" y="146"/>
                </a:cubicBezTo>
                <a:cubicBezTo>
                  <a:pt x="106" y="147"/>
                  <a:pt x="114" y="149"/>
                  <a:pt x="121" y="150"/>
                </a:cubicBezTo>
                <a:cubicBezTo>
                  <a:pt x="126" y="150"/>
                  <a:pt x="133" y="151"/>
                  <a:pt x="136" y="151"/>
                </a:cubicBezTo>
                <a:cubicBezTo>
                  <a:pt x="137" y="152"/>
                  <a:pt x="139" y="152"/>
                  <a:pt x="140" y="151"/>
                </a:cubicBezTo>
                <a:cubicBezTo>
                  <a:pt x="139" y="150"/>
                  <a:pt x="137" y="149"/>
                  <a:pt x="135" y="149"/>
                </a:cubicBezTo>
                <a:close/>
                <a:moveTo>
                  <a:pt x="141" y="165"/>
                </a:moveTo>
                <a:cubicBezTo>
                  <a:pt x="136" y="165"/>
                  <a:pt x="132" y="163"/>
                  <a:pt x="128" y="162"/>
                </a:cubicBezTo>
                <a:cubicBezTo>
                  <a:pt x="121" y="162"/>
                  <a:pt x="110" y="162"/>
                  <a:pt x="101" y="161"/>
                </a:cubicBezTo>
                <a:cubicBezTo>
                  <a:pt x="93" y="160"/>
                  <a:pt x="84" y="158"/>
                  <a:pt x="76" y="158"/>
                </a:cubicBezTo>
                <a:cubicBezTo>
                  <a:pt x="67" y="157"/>
                  <a:pt x="58" y="155"/>
                  <a:pt x="48" y="155"/>
                </a:cubicBezTo>
                <a:cubicBezTo>
                  <a:pt x="44" y="154"/>
                  <a:pt x="41" y="154"/>
                  <a:pt x="37" y="154"/>
                </a:cubicBezTo>
                <a:cubicBezTo>
                  <a:pt x="30" y="153"/>
                  <a:pt x="21" y="151"/>
                  <a:pt x="12" y="151"/>
                </a:cubicBezTo>
                <a:cubicBezTo>
                  <a:pt x="11" y="152"/>
                  <a:pt x="11" y="152"/>
                  <a:pt x="10" y="153"/>
                </a:cubicBezTo>
                <a:cubicBezTo>
                  <a:pt x="10" y="156"/>
                  <a:pt x="13" y="155"/>
                  <a:pt x="15" y="155"/>
                </a:cubicBezTo>
                <a:cubicBezTo>
                  <a:pt x="17" y="155"/>
                  <a:pt x="20" y="155"/>
                  <a:pt x="22" y="155"/>
                </a:cubicBezTo>
                <a:cubicBezTo>
                  <a:pt x="26" y="155"/>
                  <a:pt x="30" y="155"/>
                  <a:pt x="32" y="157"/>
                </a:cubicBezTo>
                <a:cubicBezTo>
                  <a:pt x="26" y="157"/>
                  <a:pt x="18" y="156"/>
                  <a:pt x="13" y="157"/>
                </a:cubicBezTo>
                <a:cubicBezTo>
                  <a:pt x="17" y="158"/>
                  <a:pt x="24" y="157"/>
                  <a:pt x="28" y="160"/>
                </a:cubicBezTo>
                <a:cubicBezTo>
                  <a:pt x="23" y="160"/>
                  <a:pt x="19" y="159"/>
                  <a:pt x="11" y="159"/>
                </a:cubicBezTo>
                <a:cubicBezTo>
                  <a:pt x="10" y="161"/>
                  <a:pt x="11" y="164"/>
                  <a:pt x="12" y="166"/>
                </a:cubicBezTo>
                <a:cubicBezTo>
                  <a:pt x="29" y="168"/>
                  <a:pt x="43" y="171"/>
                  <a:pt x="59" y="174"/>
                </a:cubicBezTo>
                <a:cubicBezTo>
                  <a:pt x="43" y="172"/>
                  <a:pt x="28" y="169"/>
                  <a:pt x="10" y="168"/>
                </a:cubicBezTo>
                <a:cubicBezTo>
                  <a:pt x="7" y="170"/>
                  <a:pt x="11" y="173"/>
                  <a:pt x="10" y="175"/>
                </a:cubicBezTo>
                <a:cubicBezTo>
                  <a:pt x="16" y="176"/>
                  <a:pt x="21" y="177"/>
                  <a:pt x="26" y="178"/>
                </a:cubicBezTo>
                <a:cubicBezTo>
                  <a:pt x="42" y="182"/>
                  <a:pt x="56" y="185"/>
                  <a:pt x="72" y="186"/>
                </a:cubicBezTo>
                <a:cubicBezTo>
                  <a:pt x="93" y="187"/>
                  <a:pt x="113" y="191"/>
                  <a:pt x="136" y="193"/>
                </a:cubicBezTo>
                <a:cubicBezTo>
                  <a:pt x="138" y="194"/>
                  <a:pt x="142" y="194"/>
                  <a:pt x="144" y="194"/>
                </a:cubicBezTo>
                <a:cubicBezTo>
                  <a:pt x="144" y="193"/>
                  <a:pt x="142" y="192"/>
                  <a:pt x="142" y="189"/>
                </a:cubicBezTo>
                <a:cubicBezTo>
                  <a:pt x="129" y="187"/>
                  <a:pt x="112" y="185"/>
                  <a:pt x="98" y="182"/>
                </a:cubicBezTo>
                <a:cubicBezTo>
                  <a:pt x="95" y="182"/>
                  <a:pt x="91" y="181"/>
                  <a:pt x="88" y="180"/>
                </a:cubicBezTo>
                <a:cubicBezTo>
                  <a:pt x="108" y="182"/>
                  <a:pt x="125" y="186"/>
                  <a:pt x="143" y="187"/>
                </a:cubicBezTo>
                <a:cubicBezTo>
                  <a:pt x="141" y="182"/>
                  <a:pt x="145" y="180"/>
                  <a:pt x="144" y="175"/>
                </a:cubicBezTo>
                <a:cubicBezTo>
                  <a:pt x="140" y="175"/>
                  <a:pt x="136" y="175"/>
                  <a:pt x="131" y="174"/>
                </a:cubicBezTo>
                <a:cubicBezTo>
                  <a:pt x="127" y="174"/>
                  <a:pt x="123" y="172"/>
                  <a:pt x="120" y="172"/>
                </a:cubicBezTo>
                <a:cubicBezTo>
                  <a:pt x="118" y="172"/>
                  <a:pt x="115" y="173"/>
                  <a:pt x="115" y="171"/>
                </a:cubicBezTo>
                <a:cubicBezTo>
                  <a:pt x="120" y="170"/>
                  <a:pt x="127" y="173"/>
                  <a:pt x="133" y="173"/>
                </a:cubicBezTo>
                <a:cubicBezTo>
                  <a:pt x="137" y="173"/>
                  <a:pt x="141" y="173"/>
                  <a:pt x="144" y="174"/>
                </a:cubicBezTo>
                <a:cubicBezTo>
                  <a:pt x="145" y="172"/>
                  <a:pt x="146" y="172"/>
                  <a:pt x="145" y="171"/>
                </a:cubicBezTo>
                <a:cubicBezTo>
                  <a:pt x="141" y="170"/>
                  <a:pt x="137" y="170"/>
                  <a:pt x="132" y="170"/>
                </a:cubicBezTo>
                <a:cubicBezTo>
                  <a:pt x="127" y="170"/>
                  <a:pt x="123" y="169"/>
                  <a:pt x="118" y="169"/>
                </a:cubicBezTo>
                <a:cubicBezTo>
                  <a:pt x="102" y="167"/>
                  <a:pt x="87" y="167"/>
                  <a:pt x="74" y="163"/>
                </a:cubicBezTo>
                <a:cubicBezTo>
                  <a:pt x="87" y="164"/>
                  <a:pt x="101" y="166"/>
                  <a:pt x="115" y="167"/>
                </a:cubicBezTo>
                <a:cubicBezTo>
                  <a:pt x="126" y="167"/>
                  <a:pt x="135" y="169"/>
                  <a:pt x="145" y="168"/>
                </a:cubicBezTo>
                <a:cubicBezTo>
                  <a:pt x="145" y="167"/>
                  <a:pt x="145" y="167"/>
                  <a:pt x="145" y="165"/>
                </a:cubicBezTo>
                <a:cubicBezTo>
                  <a:pt x="143" y="165"/>
                  <a:pt x="142" y="165"/>
                  <a:pt x="141" y="165"/>
                </a:cubicBezTo>
                <a:close/>
                <a:moveTo>
                  <a:pt x="170" y="185"/>
                </a:moveTo>
                <a:cubicBezTo>
                  <a:pt x="172" y="174"/>
                  <a:pt x="170" y="162"/>
                  <a:pt x="165" y="155"/>
                </a:cubicBezTo>
                <a:cubicBezTo>
                  <a:pt x="164" y="156"/>
                  <a:pt x="163" y="156"/>
                  <a:pt x="162" y="156"/>
                </a:cubicBezTo>
                <a:cubicBezTo>
                  <a:pt x="165" y="168"/>
                  <a:pt x="168" y="177"/>
                  <a:pt x="165" y="189"/>
                </a:cubicBezTo>
                <a:cubicBezTo>
                  <a:pt x="167" y="188"/>
                  <a:pt x="169" y="187"/>
                  <a:pt x="170" y="185"/>
                </a:cubicBezTo>
                <a:close/>
                <a:moveTo>
                  <a:pt x="162" y="192"/>
                </a:moveTo>
                <a:cubicBezTo>
                  <a:pt x="163" y="190"/>
                  <a:pt x="164" y="187"/>
                  <a:pt x="164" y="186"/>
                </a:cubicBezTo>
                <a:cubicBezTo>
                  <a:pt x="165" y="177"/>
                  <a:pt x="163" y="165"/>
                  <a:pt x="160" y="158"/>
                </a:cubicBezTo>
                <a:cubicBezTo>
                  <a:pt x="157" y="160"/>
                  <a:pt x="154" y="162"/>
                  <a:pt x="151" y="164"/>
                </a:cubicBezTo>
                <a:cubicBezTo>
                  <a:pt x="155" y="175"/>
                  <a:pt x="155" y="188"/>
                  <a:pt x="152" y="198"/>
                </a:cubicBezTo>
                <a:cubicBezTo>
                  <a:pt x="154" y="195"/>
                  <a:pt x="160" y="194"/>
                  <a:pt x="162" y="192"/>
                </a:cubicBezTo>
                <a:close/>
                <a:moveTo>
                  <a:pt x="150" y="197"/>
                </a:moveTo>
                <a:cubicBezTo>
                  <a:pt x="154" y="187"/>
                  <a:pt x="153" y="172"/>
                  <a:pt x="149" y="165"/>
                </a:cubicBezTo>
                <a:cubicBezTo>
                  <a:pt x="149" y="165"/>
                  <a:pt x="149" y="164"/>
                  <a:pt x="148" y="165"/>
                </a:cubicBezTo>
                <a:cubicBezTo>
                  <a:pt x="146" y="165"/>
                  <a:pt x="147" y="168"/>
                  <a:pt x="147" y="170"/>
                </a:cubicBezTo>
                <a:cubicBezTo>
                  <a:pt x="147" y="173"/>
                  <a:pt x="147" y="176"/>
                  <a:pt x="148" y="179"/>
                </a:cubicBezTo>
                <a:cubicBezTo>
                  <a:pt x="148" y="183"/>
                  <a:pt x="148" y="187"/>
                  <a:pt x="147" y="190"/>
                </a:cubicBezTo>
                <a:cubicBezTo>
                  <a:pt x="147" y="194"/>
                  <a:pt x="145" y="198"/>
                  <a:pt x="146" y="200"/>
                </a:cubicBezTo>
                <a:cubicBezTo>
                  <a:pt x="148" y="201"/>
                  <a:pt x="149" y="198"/>
                  <a:pt x="150" y="197"/>
                </a:cubicBezTo>
                <a:close/>
                <a:moveTo>
                  <a:pt x="144" y="197"/>
                </a:moveTo>
                <a:cubicBezTo>
                  <a:pt x="142" y="196"/>
                  <a:pt x="140" y="196"/>
                  <a:pt x="138" y="196"/>
                </a:cubicBezTo>
                <a:cubicBezTo>
                  <a:pt x="137" y="196"/>
                  <a:pt x="136" y="195"/>
                  <a:pt x="135" y="195"/>
                </a:cubicBezTo>
                <a:cubicBezTo>
                  <a:pt x="132" y="194"/>
                  <a:pt x="129" y="194"/>
                  <a:pt x="127" y="194"/>
                </a:cubicBezTo>
                <a:cubicBezTo>
                  <a:pt x="118" y="194"/>
                  <a:pt x="108" y="191"/>
                  <a:pt x="99" y="191"/>
                </a:cubicBezTo>
                <a:cubicBezTo>
                  <a:pt x="96" y="191"/>
                  <a:pt x="93" y="190"/>
                  <a:pt x="89" y="189"/>
                </a:cubicBezTo>
                <a:cubicBezTo>
                  <a:pt x="77" y="188"/>
                  <a:pt x="65" y="188"/>
                  <a:pt x="53" y="186"/>
                </a:cubicBezTo>
                <a:cubicBezTo>
                  <a:pt x="44" y="185"/>
                  <a:pt x="34" y="182"/>
                  <a:pt x="26" y="180"/>
                </a:cubicBezTo>
                <a:cubicBezTo>
                  <a:pt x="23" y="180"/>
                  <a:pt x="19" y="179"/>
                  <a:pt x="16" y="178"/>
                </a:cubicBezTo>
                <a:cubicBezTo>
                  <a:pt x="12" y="178"/>
                  <a:pt x="4" y="175"/>
                  <a:pt x="4" y="180"/>
                </a:cubicBezTo>
                <a:cubicBezTo>
                  <a:pt x="29" y="184"/>
                  <a:pt x="55" y="191"/>
                  <a:pt x="81" y="194"/>
                </a:cubicBezTo>
                <a:cubicBezTo>
                  <a:pt x="84" y="194"/>
                  <a:pt x="88" y="195"/>
                  <a:pt x="91" y="195"/>
                </a:cubicBezTo>
                <a:cubicBezTo>
                  <a:pt x="107" y="196"/>
                  <a:pt x="126" y="199"/>
                  <a:pt x="143" y="200"/>
                </a:cubicBezTo>
                <a:cubicBezTo>
                  <a:pt x="143" y="199"/>
                  <a:pt x="144" y="197"/>
                  <a:pt x="144" y="1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1122451" y="1566446"/>
            <a:ext cx="1517603" cy="797916"/>
            <a:chOff x="7394576" y="3627438"/>
            <a:chExt cx="1077913" cy="566738"/>
          </a:xfrm>
          <a:solidFill>
            <a:schemeClr val="accent1"/>
          </a:solidFill>
        </p:grpSpPr>
        <p:sp>
          <p:nvSpPr>
            <p:cNvPr id="8" name="Freeform 100"/>
            <p:cNvSpPr/>
            <p:nvPr/>
          </p:nvSpPr>
          <p:spPr bwMode="auto">
            <a:xfrm>
              <a:off x="8123238" y="3681413"/>
              <a:ext cx="96838" cy="15875"/>
            </a:xfrm>
            <a:custGeom>
              <a:avLst/>
              <a:gdLst>
                <a:gd name="T0" fmla="*/ 31 w 31"/>
                <a:gd name="T1" fmla="*/ 2 h 5"/>
                <a:gd name="T2" fmla="*/ 30 w 31"/>
                <a:gd name="T3" fmla="*/ 5 h 5"/>
                <a:gd name="T4" fmla="*/ 0 w 31"/>
                <a:gd name="T5" fmla="*/ 4 h 5"/>
                <a:gd name="T6" fmla="*/ 12 w 31"/>
                <a:gd name="T7" fmla="*/ 1 h 5"/>
                <a:gd name="T8" fmla="*/ 18 w 31"/>
                <a:gd name="T9" fmla="*/ 0 h 5"/>
                <a:gd name="T10" fmla="*/ 26 w 31"/>
                <a:gd name="T11" fmla="*/ 2 h 5"/>
                <a:gd name="T12" fmla="*/ 31 w 31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">
                  <a:moveTo>
                    <a:pt x="31" y="2"/>
                  </a:moveTo>
                  <a:cubicBezTo>
                    <a:pt x="31" y="3"/>
                    <a:pt x="31" y="4"/>
                    <a:pt x="30" y="5"/>
                  </a:cubicBezTo>
                  <a:cubicBezTo>
                    <a:pt x="21" y="2"/>
                    <a:pt x="11" y="3"/>
                    <a:pt x="0" y="4"/>
                  </a:cubicBezTo>
                  <a:cubicBezTo>
                    <a:pt x="1" y="0"/>
                    <a:pt x="8" y="1"/>
                    <a:pt x="12" y="1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8" y="2"/>
                    <a:pt x="30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9" name="Freeform 101"/>
            <p:cNvSpPr/>
            <p:nvPr/>
          </p:nvSpPr>
          <p:spPr bwMode="auto">
            <a:xfrm>
              <a:off x="8129588" y="3706813"/>
              <a:ext cx="90488" cy="15875"/>
            </a:xfrm>
            <a:custGeom>
              <a:avLst/>
              <a:gdLst>
                <a:gd name="T0" fmla="*/ 28 w 29"/>
                <a:gd name="T1" fmla="*/ 2 h 5"/>
                <a:gd name="T2" fmla="*/ 29 w 29"/>
                <a:gd name="T3" fmla="*/ 5 h 5"/>
                <a:gd name="T4" fmla="*/ 21 w 29"/>
                <a:gd name="T5" fmla="*/ 3 h 5"/>
                <a:gd name="T6" fmla="*/ 0 w 29"/>
                <a:gd name="T7" fmla="*/ 5 h 5"/>
                <a:gd name="T8" fmla="*/ 0 w 29"/>
                <a:gd name="T9" fmla="*/ 3 h 5"/>
                <a:gd name="T10" fmla="*/ 18 w 29"/>
                <a:gd name="T11" fmla="*/ 0 h 5"/>
                <a:gd name="T12" fmla="*/ 28 w 29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">
                  <a:moveTo>
                    <a:pt x="28" y="2"/>
                  </a:moveTo>
                  <a:cubicBezTo>
                    <a:pt x="28" y="2"/>
                    <a:pt x="29" y="3"/>
                    <a:pt x="29" y="5"/>
                  </a:cubicBezTo>
                  <a:cubicBezTo>
                    <a:pt x="26" y="5"/>
                    <a:pt x="23" y="3"/>
                    <a:pt x="21" y="3"/>
                  </a:cubicBezTo>
                  <a:cubicBezTo>
                    <a:pt x="13" y="2"/>
                    <a:pt x="7" y="3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13" y="0"/>
                    <a:pt x="18" y="0"/>
                  </a:cubicBezTo>
                  <a:cubicBezTo>
                    <a:pt x="22" y="1"/>
                    <a:pt x="24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0" name="Freeform 102"/>
            <p:cNvSpPr/>
            <p:nvPr/>
          </p:nvSpPr>
          <p:spPr bwMode="auto">
            <a:xfrm>
              <a:off x="8145463" y="3884613"/>
              <a:ext cx="69850" cy="15875"/>
            </a:xfrm>
            <a:custGeom>
              <a:avLst/>
              <a:gdLst>
                <a:gd name="T0" fmla="*/ 21 w 22"/>
                <a:gd name="T1" fmla="*/ 1 h 5"/>
                <a:gd name="T2" fmla="*/ 22 w 22"/>
                <a:gd name="T3" fmla="*/ 3 h 5"/>
                <a:gd name="T4" fmla="*/ 20 w 22"/>
                <a:gd name="T5" fmla="*/ 5 h 5"/>
                <a:gd name="T6" fmla="*/ 0 w 22"/>
                <a:gd name="T7" fmla="*/ 3 h 5"/>
                <a:gd name="T8" fmla="*/ 5 w 22"/>
                <a:gd name="T9" fmla="*/ 1 h 5"/>
                <a:gd name="T10" fmla="*/ 21 w 22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5">
                  <a:moveTo>
                    <a:pt x="21" y="1"/>
                  </a:moveTo>
                  <a:cubicBezTo>
                    <a:pt x="21" y="2"/>
                    <a:pt x="22" y="2"/>
                    <a:pt x="22" y="3"/>
                  </a:cubicBezTo>
                  <a:cubicBezTo>
                    <a:pt x="22" y="4"/>
                    <a:pt x="21" y="4"/>
                    <a:pt x="20" y="5"/>
                  </a:cubicBezTo>
                  <a:cubicBezTo>
                    <a:pt x="15" y="2"/>
                    <a:pt x="5" y="4"/>
                    <a:pt x="0" y="3"/>
                  </a:cubicBezTo>
                  <a:cubicBezTo>
                    <a:pt x="0" y="0"/>
                    <a:pt x="4" y="1"/>
                    <a:pt x="5" y="1"/>
                  </a:cubicBezTo>
                  <a:cubicBezTo>
                    <a:pt x="9" y="0"/>
                    <a:pt x="17" y="2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1" name="Freeform 103"/>
            <p:cNvSpPr/>
            <p:nvPr/>
          </p:nvSpPr>
          <p:spPr bwMode="auto">
            <a:xfrm>
              <a:off x="8145463" y="3900488"/>
              <a:ext cx="71438" cy="20638"/>
            </a:xfrm>
            <a:custGeom>
              <a:avLst/>
              <a:gdLst>
                <a:gd name="T0" fmla="*/ 22 w 23"/>
                <a:gd name="T1" fmla="*/ 3 h 7"/>
                <a:gd name="T2" fmla="*/ 22 w 23"/>
                <a:gd name="T3" fmla="*/ 7 h 7"/>
                <a:gd name="T4" fmla="*/ 8 w 23"/>
                <a:gd name="T5" fmla="*/ 4 h 7"/>
                <a:gd name="T6" fmla="*/ 0 w 23"/>
                <a:gd name="T7" fmla="*/ 3 h 7"/>
                <a:gd name="T8" fmla="*/ 22 w 2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22" y="3"/>
                  </a:moveTo>
                  <a:cubicBezTo>
                    <a:pt x="23" y="4"/>
                    <a:pt x="22" y="6"/>
                    <a:pt x="22" y="7"/>
                  </a:cubicBezTo>
                  <a:cubicBezTo>
                    <a:pt x="18" y="6"/>
                    <a:pt x="13" y="5"/>
                    <a:pt x="8" y="4"/>
                  </a:cubicBezTo>
                  <a:cubicBezTo>
                    <a:pt x="5" y="4"/>
                    <a:pt x="0" y="6"/>
                    <a:pt x="0" y="3"/>
                  </a:cubicBezTo>
                  <a:cubicBezTo>
                    <a:pt x="6" y="0"/>
                    <a:pt x="13" y="4"/>
                    <a:pt x="2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2" name="Freeform 104"/>
            <p:cNvSpPr/>
            <p:nvPr/>
          </p:nvSpPr>
          <p:spPr bwMode="auto">
            <a:xfrm>
              <a:off x="8142288" y="4073525"/>
              <a:ext cx="77788" cy="19050"/>
            </a:xfrm>
            <a:custGeom>
              <a:avLst/>
              <a:gdLst>
                <a:gd name="T0" fmla="*/ 23 w 25"/>
                <a:gd name="T1" fmla="*/ 2 h 6"/>
                <a:gd name="T2" fmla="*/ 22 w 25"/>
                <a:gd name="T3" fmla="*/ 6 h 6"/>
                <a:gd name="T4" fmla="*/ 20 w 25"/>
                <a:gd name="T5" fmla="*/ 5 h 6"/>
                <a:gd name="T6" fmla="*/ 0 w 25"/>
                <a:gd name="T7" fmla="*/ 4 h 6"/>
                <a:gd name="T8" fmla="*/ 13 w 25"/>
                <a:gd name="T9" fmla="*/ 2 h 6"/>
                <a:gd name="T10" fmla="*/ 23 w 2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6">
                  <a:moveTo>
                    <a:pt x="23" y="2"/>
                  </a:moveTo>
                  <a:cubicBezTo>
                    <a:pt x="25" y="3"/>
                    <a:pt x="25" y="6"/>
                    <a:pt x="22" y="6"/>
                  </a:cubicBezTo>
                  <a:cubicBezTo>
                    <a:pt x="22" y="6"/>
                    <a:pt x="21" y="6"/>
                    <a:pt x="20" y="5"/>
                  </a:cubicBezTo>
                  <a:cubicBezTo>
                    <a:pt x="15" y="4"/>
                    <a:pt x="5" y="5"/>
                    <a:pt x="0" y="4"/>
                  </a:cubicBezTo>
                  <a:cubicBezTo>
                    <a:pt x="3" y="0"/>
                    <a:pt x="10" y="2"/>
                    <a:pt x="13" y="2"/>
                  </a:cubicBezTo>
                  <a:cubicBezTo>
                    <a:pt x="18" y="2"/>
                    <a:pt x="19" y="3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3" name="Freeform 105"/>
            <p:cNvSpPr/>
            <p:nvPr/>
          </p:nvSpPr>
          <p:spPr bwMode="auto">
            <a:xfrm>
              <a:off x="8139113" y="4098925"/>
              <a:ext cx="80963" cy="22225"/>
            </a:xfrm>
            <a:custGeom>
              <a:avLst/>
              <a:gdLst>
                <a:gd name="T0" fmla="*/ 25 w 26"/>
                <a:gd name="T1" fmla="*/ 1 h 7"/>
                <a:gd name="T2" fmla="*/ 26 w 26"/>
                <a:gd name="T3" fmla="*/ 4 h 7"/>
                <a:gd name="T4" fmla="*/ 20 w 26"/>
                <a:gd name="T5" fmla="*/ 5 h 7"/>
                <a:gd name="T6" fmla="*/ 5 w 26"/>
                <a:gd name="T7" fmla="*/ 4 h 7"/>
                <a:gd name="T8" fmla="*/ 0 w 26"/>
                <a:gd name="T9" fmla="*/ 3 h 7"/>
                <a:gd name="T10" fmla="*/ 25 w 2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25" y="1"/>
                  </a:moveTo>
                  <a:cubicBezTo>
                    <a:pt x="25" y="2"/>
                    <a:pt x="26" y="3"/>
                    <a:pt x="26" y="4"/>
                  </a:cubicBezTo>
                  <a:cubicBezTo>
                    <a:pt x="25" y="7"/>
                    <a:pt x="23" y="6"/>
                    <a:pt x="20" y="5"/>
                  </a:cubicBezTo>
                  <a:cubicBezTo>
                    <a:pt x="16" y="5"/>
                    <a:pt x="10" y="4"/>
                    <a:pt x="5" y="4"/>
                  </a:cubicBezTo>
                  <a:cubicBezTo>
                    <a:pt x="3" y="4"/>
                    <a:pt x="1" y="5"/>
                    <a:pt x="0" y="3"/>
                  </a:cubicBezTo>
                  <a:cubicBezTo>
                    <a:pt x="6" y="0"/>
                    <a:pt x="17" y="5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4" name="Freeform 106"/>
            <p:cNvSpPr>
              <a:spLocks noEditPoints="1"/>
            </p:cNvSpPr>
            <p:nvPr/>
          </p:nvSpPr>
          <p:spPr bwMode="auto">
            <a:xfrm>
              <a:off x="7394576" y="3627438"/>
              <a:ext cx="1077913" cy="566738"/>
            </a:xfrm>
            <a:custGeom>
              <a:avLst/>
              <a:gdLst>
                <a:gd name="T0" fmla="*/ 114 w 342"/>
                <a:gd name="T1" fmla="*/ 19 h 179"/>
                <a:gd name="T2" fmla="*/ 194 w 342"/>
                <a:gd name="T3" fmla="*/ 30 h 179"/>
                <a:gd name="T4" fmla="*/ 265 w 342"/>
                <a:gd name="T5" fmla="*/ 19 h 179"/>
                <a:gd name="T6" fmla="*/ 335 w 342"/>
                <a:gd name="T7" fmla="*/ 144 h 179"/>
                <a:gd name="T8" fmla="*/ 288 w 342"/>
                <a:gd name="T9" fmla="*/ 167 h 179"/>
                <a:gd name="T10" fmla="*/ 235 w 342"/>
                <a:gd name="T11" fmla="*/ 178 h 179"/>
                <a:gd name="T12" fmla="*/ 173 w 342"/>
                <a:gd name="T13" fmla="*/ 172 h 179"/>
                <a:gd name="T14" fmla="*/ 112 w 342"/>
                <a:gd name="T15" fmla="*/ 168 h 179"/>
                <a:gd name="T16" fmla="*/ 43 w 342"/>
                <a:gd name="T17" fmla="*/ 169 h 179"/>
                <a:gd name="T18" fmla="*/ 52 w 342"/>
                <a:gd name="T19" fmla="*/ 47 h 179"/>
                <a:gd name="T20" fmla="*/ 264 w 342"/>
                <a:gd name="T21" fmla="*/ 132 h 179"/>
                <a:gd name="T22" fmla="*/ 229 w 342"/>
                <a:gd name="T23" fmla="*/ 10 h 179"/>
                <a:gd name="T24" fmla="*/ 246 w 342"/>
                <a:gd name="T25" fmla="*/ 177 h 179"/>
                <a:gd name="T26" fmla="*/ 224 w 342"/>
                <a:gd name="T27" fmla="*/ 168 h 179"/>
                <a:gd name="T28" fmla="*/ 225 w 342"/>
                <a:gd name="T29" fmla="*/ 11 h 179"/>
                <a:gd name="T30" fmla="*/ 134 w 342"/>
                <a:gd name="T31" fmla="*/ 20 h 179"/>
                <a:gd name="T32" fmla="*/ 98 w 342"/>
                <a:gd name="T33" fmla="*/ 49 h 179"/>
                <a:gd name="T34" fmla="*/ 112 w 342"/>
                <a:gd name="T35" fmla="*/ 165 h 179"/>
                <a:gd name="T36" fmla="*/ 111 w 342"/>
                <a:gd name="T37" fmla="*/ 24 h 179"/>
                <a:gd name="T38" fmla="*/ 195 w 342"/>
                <a:gd name="T39" fmla="*/ 57 h 179"/>
                <a:gd name="T40" fmla="*/ 154 w 342"/>
                <a:gd name="T41" fmla="*/ 34 h 179"/>
                <a:gd name="T42" fmla="*/ 156 w 342"/>
                <a:gd name="T43" fmla="*/ 142 h 179"/>
                <a:gd name="T44" fmla="*/ 114 w 342"/>
                <a:gd name="T45" fmla="*/ 39 h 179"/>
                <a:gd name="T46" fmla="*/ 52 w 342"/>
                <a:gd name="T47" fmla="*/ 50 h 179"/>
                <a:gd name="T48" fmla="*/ 15 w 342"/>
                <a:gd name="T49" fmla="*/ 153 h 179"/>
                <a:gd name="T50" fmla="*/ 75 w 342"/>
                <a:gd name="T51" fmla="*/ 45 h 179"/>
                <a:gd name="T52" fmla="*/ 221 w 342"/>
                <a:gd name="T53" fmla="*/ 51 h 179"/>
                <a:gd name="T54" fmla="*/ 221 w 342"/>
                <a:gd name="T55" fmla="*/ 170 h 179"/>
                <a:gd name="T56" fmla="*/ 69 w 342"/>
                <a:gd name="T57" fmla="*/ 85 h 179"/>
                <a:gd name="T58" fmla="*/ 82 w 342"/>
                <a:gd name="T59" fmla="*/ 58 h 179"/>
                <a:gd name="T60" fmla="*/ 72 w 342"/>
                <a:gd name="T61" fmla="*/ 74 h 179"/>
                <a:gd name="T62" fmla="*/ 63 w 342"/>
                <a:gd name="T63" fmla="*/ 93 h 179"/>
                <a:gd name="T64" fmla="*/ 45 w 342"/>
                <a:gd name="T65" fmla="*/ 133 h 179"/>
                <a:gd name="T66" fmla="*/ 50 w 342"/>
                <a:gd name="T67" fmla="*/ 131 h 179"/>
                <a:gd name="T68" fmla="*/ 114 w 342"/>
                <a:gd name="T69" fmla="*/ 51 h 179"/>
                <a:gd name="T70" fmla="*/ 153 w 342"/>
                <a:gd name="T71" fmla="*/ 110 h 179"/>
                <a:gd name="T72" fmla="*/ 198 w 342"/>
                <a:gd name="T73" fmla="*/ 165 h 179"/>
                <a:gd name="T74" fmla="*/ 279 w 342"/>
                <a:gd name="T75" fmla="*/ 76 h 179"/>
                <a:gd name="T76" fmla="*/ 267 w 342"/>
                <a:gd name="T77" fmla="*/ 63 h 179"/>
                <a:gd name="T78" fmla="*/ 76 w 342"/>
                <a:gd name="T79" fmla="*/ 57 h 179"/>
                <a:gd name="T80" fmla="*/ 85 w 342"/>
                <a:gd name="T81" fmla="*/ 61 h 179"/>
                <a:gd name="T82" fmla="*/ 107 w 342"/>
                <a:gd name="T83" fmla="*/ 167 h 179"/>
                <a:gd name="T84" fmla="*/ 93 w 342"/>
                <a:gd name="T85" fmla="*/ 64 h 179"/>
                <a:gd name="T86" fmla="*/ 265 w 342"/>
                <a:gd name="T87" fmla="*/ 103 h 179"/>
                <a:gd name="T88" fmla="*/ 306 w 342"/>
                <a:gd name="T89" fmla="*/ 169 h 179"/>
                <a:gd name="T90" fmla="*/ 265 w 342"/>
                <a:gd name="T91" fmla="*/ 73 h 179"/>
                <a:gd name="T92" fmla="*/ 300 w 342"/>
                <a:gd name="T93" fmla="*/ 78 h 179"/>
                <a:gd name="T94" fmla="*/ 278 w 342"/>
                <a:gd name="T95" fmla="*/ 96 h 179"/>
                <a:gd name="T96" fmla="*/ 64 w 342"/>
                <a:gd name="T97" fmla="*/ 105 h 179"/>
                <a:gd name="T98" fmla="*/ 71 w 342"/>
                <a:gd name="T99" fmla="*/ 123 h 179"/>
                <a:gd name="T100" fmla="*/ 280 w 342"/>
                <a:gd name="T101" fmla="*/ 100 h 179"/>
                <a:gd name="T102" fmla="*/ 52 w 342"/>
                <a:gd name="T103" fmla="*/ 111 h 179"/>
                <a:gd name="T104" fmla="*/ 66 w 342"/>
                <a:gd name="T105" fmla="*/ 118 h 179"/>
                <a:gd name="T106" fmla="*/ 323 w 342"/>
                <a:gd name="T107" fmla="*/ 125 h 179"/>
                <a:gd name="T108" fmla="*/ 37 w 342"/>
                <a:gd name="T109" fmla="*/ 140 h 179"/>
                <a:gd name="T110" fmla="*/ 332 w 342"/>
                <a:gd name="T111" fmla="*/ 153 h 179"/>
                <a:gd name="T112" fmla="*/ 153 w 342"/>
                <a:gd name="T113" fmla="*/ 156 h 179"/>
                <a:gd name="T114" fmla="*/ 34 w 342"/>
                <a:gd name="T115" fmla="*/ 149 h 179"/>
                <a:gd name="T116" fmla="*/ 339 w 342"/>
                <a:gd name="T117" fmla="*/ 162 h 179"/>
                <a:gd name="T118" fmla="*/ 115 w 342"/>
                <a:gd name="T119" fmla="*/ 16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179">
                  <a:moveTo>
                    <a:pt x="79" y="39"/>
                  </a:moveTo>
                  <a:cubicBezTo>
                    <a:pt x="80" y="39"/>
                    <a:pt x="82" y="40"/>
                    <a:pt x="83" y="40"/>
                  </a:cubicBezTo>
                  <a:cubicBezTo>
                    <a:pt x="84" y="37"/>
                    <a:pt x="83" y="32"/>
                    <a:pt x="85" y="30"/>
                  </a:cubicBezTo>
                  <a:cubicBezTo>
                    <a:pt x="92" y="28"/>
                    <a:pt x="99" y="28"/>
                    <a:pt x="106" y="24"/>
                  </a:cubicBezTo>
                  <a:cubicBezTo>
                    <a:pt x="108" y="23"/>
                    <a:pt x="110" y="22"/>
                    <a:pt x="111" y="21"/>
                  </a:cubicBezTo>
                  <a:cubicBezTo>
                    <a:pt x="112" y="21"/>
                    <a:pt x="112" y="20"/>
                    <a:pt x="113" y="21"/>
                  </a:cubicBezTo>
                  <a:cubicBezTo>
                    <a:pt x="113" y="20"/>
                    <a:pt x="114" y="20"/>
                    <a:pt x="114" y="19"/>
                  </a:cubicBezTo>
                  <a:cubicBezTo>
                    <a:pt x="120" y="18"/>
                    <a:pt x="126" y="17"/>
                    <a:pt x="131" y="17"/>
                  </a:cubicBezTo>
                  <a:cubicBezTo>
                    <a:pt x="136" y="17"/>
                    <a:pt x="140" y="18"/>
                    <a:pt x="145" y="19"/>
                  </a:cubicBezTo>
                  <a:cubicBezTo>
                    <a:pt x="147" y="20"/>
                    <a:pt x="150" y="20"/>
                    <a:pt x="152" y="23"/>
                  </a:cubicBezTo>
                  <a:cubicBezTo>
                    <a:pt x="153" y="25"/>
                    <a:pt x="153" y="26"/>
                    <a:pt x="153" y="28"/>
                  </a:cubicBezTo>
                  <a:cubicBezTo>
                    <a:pt x="155" y="28"/>
                    <a:pt x="157" y="27"/>
                    <a:pt x="160" y="26"/>
                  </a:cubicBezTo>
                  <a:cubicBezTo>
                    <a:pt x="164" y="26"/>
                    <a:pt x="170" y="28"/>
                    <a:pt x="176" y="28"/>
                  </a:cubicBezTo>
                  <a:cubicBezTo>
                    <a:pt x="182" y="29"/>
                    <a:pt x="190" y="26"/>
                    <a:pt x="194" y="30"/>
                  </a:cubicBezTo>
                  <a:cubicBezTo>
                    <a:pt x="196" y="32"/>
                    <a:pt x="198" y="37"/>
                    <a:pt x="198" y="41"/>
                  </a:cubicBezTo>
                  <a:cubicBezTo>
                    <a:pt x="199" y="43"/>
                    <a:pt x="198" y="45"/>
                    <a:pt x="198" y="47"/>
                  </a:cubicBezTo>
                  <a:cubicBezTo>
                    <a:pt x="201" y="47"/>
                    <a:pt x="203" y="45"/>
                    <a:pt x="205" y="45"/>
                  </a:cubicBezTo>
                  <a:cubicBezTo>
                    <a:pt x="207" y="34"/>
                    <a:pt x="204" y="22"/>
                    <a:pt x="207" y="15"/>
                  </a:cubicBezTo>
                  <a:cubicBezTo>
                    <a:pt x="214" y="14"/>
                    <a:pt x="221" y="10"/>
                    <a:pt x="228" y="7"/>
                  </a:cubicBezTo>
                  <a:cubicBezTo>
                    <a:pt x="237" y="0"/>
                    <a:pt x="250" y="1"/>
                    <a:pt x="260" y="4"/>
                  </a:cubicBezTo>
                  <a:cubicBezTo>
                    <a:pt x="265" y="6"/>
                    <a:pt x="264" y="12"/>
                    <a:pt x="265" y="19"/>
                  </a:cubicBezTo>
                  <a:cubicBezTo>
                    <a:pt x="266" y="31"/>
                    <a:pt x="266" y="47"/>
                    <a:pt x="265" y="59"/>
                  </a:cubicBezTo>
                  <a:cubicBezTo>
                    <a:pt x="271" y="54"/>
                    <a:pt x="281" y="50"/>
                    <a:pt x="291" y="52"/>
                  </a:cubicBezTo>
                  <a:cubicBezTo>
                    <a:pt x="293" y="56"/>
                    <a:pt x="294" y="60"/>
                    <a:pt x="296" y="64"/>
                  </a:cubicBezTo>
                  <a:cubicBezTo>
                    <a:pt x="297" y="66"/>
                    <a:pt x="298" y="68"/>
                    <a:pt x="299" y="70"/>
                  </a:cubicBezTo>
                  <a:cubicBezTo>
                    <a:pt x="302" y="80"/>
                    <a:pt x="309" y="89"/>
                    <a:pt x="313" y="99"/>
                  </a:cubicBezTo>
                  <a:cubicBezTo>
                    <a:pt x="314" y="101"/>
                    <a:pt x="316" y="103"/>
                    <a:pt x="317" y="106"/>
                  </a:cubicBezTo>
                  <a:cubicBezTo>
                    <a:pt x="323" y="118"/>
                    <a:pt x="329" y="132"/>
                    <a:pt x="335" y="144"/>
                  </a:cubicBezTo>
                  <a:cubicBezTo>
                    <a:pt x="336" y="145"/>
                    <a:pt x="336" y="146"/>
                    <a:pt x="337" y="147"/>
                  </a:cubicBezTo>
                  <a:cubicBezTo>
                    <a:pt x="337" y="148"/>
                    <a:pt x="337" y="148"/>
                    <a:pt x="337" y="148"/>
                  </a:cubicBezTo>
                  <a:cubicBezTo>
                    <a:pt x="339" y="151"/>
                    <a:pt x="340" y="155"/>
                    <a:pt x="342" y="158"/>
                  </a:cubicBezTo>
                  <a:cubicBezTo>
                    <a:pt x="342" y="165"/>
                    <a:pt x="335" y="174"/>
                    <a:pt x="327" y="175"/>
                  </a:cubicBezTo>
                  <a:cubicBezTo>
                    <a:pt x="321" y="176"/>
                    <a:pt x="316" y="176"/>
                    <a:pt x="311" y="174"/>
                  </a:cubicBezTo>
                  <a:cubicBezTo>
                    <a:pt x="308" y="173"/>
                    <a:pt x="306" y="172"/>
                    <a:pt x="303" y="172"/>
                  </a:cubicBezTo>
                  <a:cubicBezTo>
                    <a:pt x="299" y="170"/>
                    <a:pt x="293" y="169"/>
                    <a:pt x="288" y="167"/>
                  </a:cubicBezTo>
                  <a:cubicBezTo>
                    <a:pt x="285" y="167"/>
                    <a:pt x="282" y="165"/>
                    <a:pt x="281" y="164"/>
                  </a:cubicBezTo>
                  <a:cubicBezTo>
                    <a:pt x="280" y="163"/>
                    <a:pt x="279" y="158"/>
                    <a:pt x="278" y="156"/>
                  </a:cubicBezTo>
                  <a:cubicBezTo>
                    <a:pt x="277" y="153"/>
                    <a:pt x="275" y="150"/>
                    <a:pt x="274" y="148"/>
                  </a:cubicBezTo>
                  <a:cubicBezTo>
                    <a:pt x="272" y="142"/>
                    <a:pt x="269" y="137"/>
                    <a:pt x="267" y="132"/>
                  </a:cubicBezTo>
                  <a:cubicBezTo>
                    <a:pt x="266" y="141"/>
                    <a:pt x="266" y="156"/>
                    <a:pt x="267" y="168"/>
                  </a:cubicBezTo>
                  <a:cubicBezTo>
                    <a:pt x="267" y="178"/>
                    <a:pt x="255" y="179"/>
                    <a:pt x="247" y="179"/>
                  </a:cubicBezTo>
                  <a:cubicBezTo>
                    <a:pt x="243" y="179"/>
                    <a:pt x="239" y="178"/>
                    <a:pt x="235" y="178"/>
                  </a:cubicBezTo>
                  <a:cubicBezTo>
                    <a:pt x="232" y="176"/>
                    <a:pt x="227" y="171"/>
                    <a:pt x="222" y="172"/>
                  </a:cubicBezTo>
                  <a:cubicBezTo>
                    <a:pt x="220" y="172"/>
                    <a:pt x="219" y="174"/>
                    <a:pt x="217" y="174"/>
                  </a:cubicBezTo>
                  <a:cubicBezTo>
                    <a:pt x="212" y="175"/>
                    <a:pt x="208" y="175"/>
                    <a:pt x="205" y="171"/>
                  </a:cubicBezTo>
                  <a:cubicBezTo>
                    <a:pt x="203" y="171"/>
                    <a:pt x="200" y="170"/>
                    <a:pt x="198" y="168"/>
                  </a:cubicBezTo>
                  <a:cubicBezTo>
                    <a:pt x="195" y="168"/>
                    <a:pt x="194" y="170"/>
                    <a:pt x="193" y="171"/>
                  </a:cubicBezTo>
                  <a:cubicBezTo>
                    <a:pt x="190" y="173"/>
                    <a:pt x="186" y="172"/>
                    <a:pt x="182" y="172"/>
                  </a:cubicBezTo>
                  <a:cubicBezTo>
                    <a:pt x="179" y="172"/>
                    <a:pt x="176" y="172"/>
                    <a:pt x="173" y="172"/>
                  </a:cubicBezTo>
                  <a:cubicBezTo>
                    <a:pt x="169" y="172"/>
                    <a:pt x="165" y="170"/>
                    <a:pt x="161" y="171"/>
                  </a:cubicBezTo>
                  <a:cubicBezTo>
                    <a:pt x="158" y="170"/>
                    <a:pt x="156" y="170"/>
                    <a:pt x="154" y="169"/>
                  </a:cubicBezTo>
                  <a:cubicBezTo>
                    <a:pt x="151" y="172"/>
                    <a:pt x="140" y="173"/>
                    <a:pt x="138" y="172"/>
                  </a:cubicBezTo>
                  <a:cubicBezTo>
                    <a:pt x="137" y="172"/>
                    <a:pt x="138" y="173"/>
                    <a:pt x="137" y="173"/>
                  </a:cubicBezTo>
                  <a:cubicBezTo>
                    <a:pt x="134" y="171"/>
                    <a:pt x="122" y="171"/>
                    <a:pt x="115" y="169"/>
                  </a:cubicBezTo>
                  <a:cubicBezTo>
                    <a:pt x="114" y="169"/>
                    <a:pt x="114" y="172"/>
                    <a:pt x="113" y="171"/>
                  </a:cubicBezTo>
                  <a:cubicBezTo>
                    <a:pt x="112" y="171"/>
                    <a:pt x="112" y="170"/>
                    <a:pt x="112" y="168"/>
                  </a:cubicBezTo>
                  <a:cubicBezTo>
                    <a:pt x="111" y="170"/>
                    <a:pt x="109" y="171"/>
                    <a:pt x="109" y="171"/>
                  </a:cubicBezTo>
                  <a:cubicBezTo>
                    <a:pt x="102" y="171"/>
                    <a:pt x="94" y="173"/>
                    <a:pt x="86" y="170"/>
                  </a:cubicBezTo>
                  <a:cubicBezTo>
                    <a:pt x="81" y="165"/>
                    <a:pt x="75" y="160"/>
                    <a:pt x="68" y="157"/>
                  </a:cubicBezTo>
                  <a:cubicBezTo>
                    <a:pt x="69" y="144"/>
                    <a:pt x="69" y="131"/>
                    <a:pt x="70" y="117"/>
                  </a:cubicBezTo>
                  <a:cubicBezTo>
                    <a:pt x="65" y="128"/>
                    <a:pt x="60" y="139"/>
                    <a:pt x="55" y="150"/>
                  </a:cubicBezTo>
                  <a:cubicBezTo>
                    <a:pt x="53" y="155"/>
                    <a:pt x="51" y="162"/>
                    <a:pt x="48" y="167"/>
                  </a:cubicBezTo>
                  <a:cubicBezTo>
                    <a:pt x="46" y="169"/>
                    <a:pt x="45" y="167"/>
                    <a:pt x="43" y="169"/>
                  </a:cubicBezTo>
                  <a:cubicBezTo>
                    <a:pt x="38" y="167"/>
                    <a:pt x="31" y="166"/>
                    <a:pt x="28" y="161"/>
                  </a:cubicBezTo>
                  <a:cubicBezTo>
                    <a:pt x="19" y="157"/>
                    <a:pt x="9" y="153"/>
                    <a:pt x="0" y="150"/>
                  </a:cubicBezTo>
                  <a:cubicBezTo>
                    <a:pt x="0" y="149"/>
                    <a:pt x="1" y="147"/>
                    <a:pt x="0" y="147"/>
                  </a:cubicBezTo>
                  <a:cubicBezTo>
                    <a:pt x="7" y="132"/>
                    <a:pt x="15" y="118"/>
                    <a:pt x="22" y="104"/>
                  </a:cubicBezTo>
                  <a:cubicBezTo>
                    <a:pt x="22" y="98"/>
                    <a:pt x="26" y="94"/>
                    <a:pt x="28" y="89"/>
                  </a:cubicBezTo>
                  <a:cubicBezTo>
                    <a:pt x="32" y="79"/>
                    <a:pt x="37" y="72"/>
                    <a:pt x="41" y="63"/>
                  </a:cubicBezTo>
                  <a:cubicBezTo>
                    <a:pt x="43" y="59"/>
                    <a:pt x="48" y="49"/>
                    <a:pt x="52" y="47"/>
                  </a:cubicBezTo>
                  <a:cubicBezTo>
                    <a:pt x="54" y="45"/>
                    <a:pt x="59" y="44"/>
                    <a:pt x="62" y="44"/>
                  </a:cubicBezTo>
                  <a:cubicBezTo>
                    <a:pt x="64" y="43"/>
                    <a:pt x="66" y="43"/>
                    <a:pt x="68" y="42"/>
                  </a:cubicBezTo>
                  <a:cubicBezTo>
                    <a:pt x="72" y="41"/>
                    <a:pt x="76" y="42"/>
                    <a:pt x="79" y="39"/>
                  </a:cubicBezTo>
                  <a:close/>
                  <a:moveTo>
                    <a:pt x="246" y="177"/>
                  </a:moveTo>
                  <a:cubicBezTo>
                    <a:pt x="252" y="177"/>
                    <a:pt x="262" y="175"/>
                    <a:pt x="264" y="171"/>
                  </a:cubicBezTo>
                  <a:cubicBezTo>
                    <a:pt x="264" y="169"/>
                    <a:pt x="264" y="164"/>
                    <a:pt x="264" y="161"/>
                  </a:cubicBezTo>
                  <a:cubicBezTo>
                    <a:pt x="264" y="153"/>
                    <a:pt x="264" y="141"/>
                    <a:pt x="264" y="132"/>
                  </a:cubicBezTo>
                  <a:cubicBezTo>
                    <a:pt x="264" y="127"/>
                    <a:pt x="263" y="121"/>
                    <a:pt x="263" y="115"/>
                  </a:cubicBezTo>
                  <a:cubicBezTo>
                    <a:pt x="263" y="103"/>
                    <a:pt x="262" y="92"/>
                    <a:pt x="262" y="80"/>
                  </a:cubicBezTo>
                  <a:cubicBezTo>
                    <a:pt x="263" y="53"/>
                    <a:pt x="264" y="32"/>
                    <a:pt x="262" y="10"/>
                  </a:cubicBezTo>
                  <a:cubicBezTo>
                    <a:pt x="261" y="10"/>
                    <a:pt x="261" y="8"/>
                    <a:pt x="261" y="8"/>
                  </a:cubicBezTo>
                  <a:cubicBezTo>
                    <a:pt x="257" y="5"/>
                    <a:pt x="253" y="5"/>
                    <a:pt x="249" y="5"/>
                  </a:cubicBezTo>
                  <a:cubicBezTo>
                    <a:pt x="246" y="4"/>
                    <a:pt x="243" y="4"/>
                    <a:pt x="241" y="4"/>
                  </a:cubicBezTo>
                  <a:cubicBezTo>
                    <a:pt x="237" y="5"/>
                    <a:pt x="230" y="6"/>
                    <a:pt x="229" y="10"/>
                  </a:cubicBezTo>
                  <a:cubicBezTo>
                    <a:pt x="227" y="15"/>
                    <a:pt x="229" y="27"/>
                    <a:pt x="229" y="32"/>
                  </a:cubicBezTo>
                  <a:cubicBezTo>
                    <a:pt x="229" y="38"/>
                    <a:pt x="229" y="45"/>
                    <a:pt x="230" y="52"/>
                  </a:cubicBezTo>
                  <a:cubicBezTo>
                    <a:pt x="231" y="60"/>
                    <a:pt x="233" y="69"/>
                    <a:pt x="233" y="79"/>
                  </a:cubicBezTo>
                  <a:cubicBezTo>
                    <a:pt x="233" y="94"/>
                    <a:pt x="234" y="112"/>
                    <a:pt x="233" y="128"/>
                  </a:cubicBezTo>
                  <a:cubicBezTo>
                    <a:pt x="232" y="131"/>
                    <a:pt x="233" y="133"/>
                    <a:pt x="233" y="137"/>
                  </a:cubicBezTo>
                  <a:cubicBezTo>
                    <a:pt x="233" y="149"/>
                    <a:pt x="232" y="161"/>
                    <a:pt x="231" y="173"/>
                  </a:cubicBezTo>
                  <a:cubicBezTo>
                    <a:pt x="235" y="175"/>
                    <a:pt x="240" y="177"/>
                    <a:pt x="246" y="177"/>
                  </a:cubicBezTo>
                  <a:close/>
                  <a:moveTo>
                    <a:pt x="208" y="19"/>
                  </a:moveTo>
                  <a:cubicBezTo>
                    <a:pt x="208" y="28"/>
                    <a:pt x="208" y="39"/>
                    <a:pt x="208" y="45"/>
                  </a:cubicBezTo>
                  <a:cubicBezTo>
                    <a:pt x="212" y="46"/>
                    <a:pt x="218" y="47"/>
                    <a:pt x="222" y="48"/>
                  </a:cubicBezTo>
                  <a:cubicBezTo>
                    <a:pt x="222" y="49"/>
                    <a:pt x="223" y="49"/>
                    <a:pt x="224" y="50"/>
                  </a:cubicBezTo>
                  <a:cubicBezTo>
                    <a:pt x="225" y="55"/>
                    <a:pt x="224" y="62"/>
                    <a:pt x="224" y="68"/>
                  </a:cubicBezTo>
                  <a:cubicBezTo>
                    <a:pt x="224" y="85"/>
                    <a:pt x="226" y="104"/>
                    <a:pt x="225" y="123"/>
                  </a:cubicBezTo>
                  <a:cubicBezTo>
                    <a:pt x="225" y="137"/>
                    <a:pt x="225" y="151"/>
                    <a:pt x="224" y="168"/>
                  </a:cubicBezTo>
                  <a:cubicBezTo>
                    <a:pt x="226" y="169"/>
                    <a:pt x="226" y="170"/>
                    <a:pt x="229" y="171"/>
                  </a:cubicBezTo>
                  <a:cubicBezTo>
                    <a:pt x="231" y="152"/>
                    <a:pt x="230" y="134"/>
                    <a:pt x="230" y="111"/>
                  </a:cubicBezTo>
                  <a:cubicBezTo>
                    <a:pt x="230" y="108"/>
                    <a:pt x="231" y="105"/>
                    <a:pt x="231" y="102"/>
                  </a:cubicBezTo>
                  <a:cubicBezTo>
                    <a:pt x="231" y="94"/>
                    <a:pt x="231" y="85"/>
                    <a:pt x="231" y="77"/>
                  </a:cubicBezTo>
                  <a:cubicBezTo>
                    <a:pt x="230" y="68"/>
                    <a:pt x="228" y="58"/>
                    <a:pt x="228" y="48"/>
                  </a:cubicBezTo>
                  <a:cubicBezTo>
                    <a:pt x="227" y="38"/>
                    <a:pt x="227" y="29"/>
                    <a:pt x="226" y="19"/>
                  </a:cubicBezTo>
                  <a:cubicBezTo>
                    <a:pt x="226" y="16"/>
                    <a:pt x="227" y="14"/>
                    <a:pt x="225" y="11"/>
                  </a:cubicBezTo>
                  <a:cubicBezTo>
                    <a:pt x="219" y="14"/>
                    <a:pt x="214" y="16"/>
                    <a:pt x="208" y="19"/>
                  </a:cubicBezTo>
                  <a:close/>
                  <a:moveTo>
                    <a:pt x="123" y="38"/>
                  </a:moveTo>
                  <a:cubicBezTo>
                    <a:pt x="128" y="39"/>
                    <a:pt x="132" y="40"/>
                    <a:pt x="137" y="40"/>
                  </a:cubicBezTo>
                  <a:cubicBezTo>
                    <a:pt x="140" y="40"/>
                    <a:pt x="145" y="39"/>
                    <a:pt x="146" y="39"/>
                  </a:cubicBezTo>
                  <a:cubicBezTo>
                    <a:pt x="147" y="39"/>
                    <a:pt x="149" y="38"/>
                    <a:pt x="150" y="37"/>
                  </a:cubicBezTo>
                  <a:cubicBezTo>
                    <a:pt x="150" y="32"/>
                    <a:pt x="150" y="27"/>
                    <a:pt x="149" y="23"/>
                  </a:cubicBezTo>
                  <a:cubicBezTo>
                    <a:pt x="145" y="22"/>
                    <a:pt x="140" y="20"/>
                    <a:pt x="134" y="20"/>
                  </a:cubicBezTo>
                  <a:cubicBezTo>
                    <a:pt x="128" y="20"/>
                    <a:pt x="117" y="20"/>
                    <a:pt x="115" y="23"/>
                  </a:cubicBezTo>
                  <a:cubicBezTo>
                    <a:pt x="113" y="25"/>
                    <a:pt x="114" y="28"/>
                    <a:pt x="114" y="31"/>
                  </a:cubicBezTo>
                  <a:cubicBezTo>
                    <a:pt x="114" y="34"/>
                    <a:pt x="113" y="36"/>
                    <a:pt x="114" y="38"/>
                  </a:cubicBezTo>
                  <a:cubicBezTo>
                    <a:pt x="116" y="35"/>
                    <a:pt x="120" y="38"/>
                    <a:pt x="123" y="38"/>
                  </a:cubicBezTo>
                  <a:close/>
                  <a:moveTo>
                    <a:pt x="86" y="34"/>
                  </a:moveTo>
                  <a:cubicBezTo>
                    <a:pt x="86" y="36"/>
                    <a:pt x="85" y="39"/>
                    <a:pt x="85" y="41"/>
                  </a:cubicBezTo>
                  <a:cubicBezTo>
                    <a:pt x="90" y="42"/>
                    <a:pt x="94" y="46"/>
                    <a:pt x="98" y="49"/>
                  </a:cubicBezTo>
                  <a:cubicBezTo>
                    <a:pt x="99" y="52"/>
                    <a:pt x="96" y="57"/>
                    <a:pt x="95" y="61"/>
                  </a:cubicBezTo>
                  <a:cubicBezTo>
                    <a:pt x="101" y="60"/>
                    <a:pt x="105" y="61"/>
                    <a:pt x="109" y="63"/>
                  </a:cubicBezTo>
                  <a:cubicBezTo>
                    <a:pt x="109" y="66"/>
                    <a:pt x="108" y="69"/>
                    <a:pt x="110" y="71"/>
                  </a:cubicBezTo>
                  <a:cubicBezTo>
                    <a:pt x="111" y="87"/>
                    <a:pt x="112" y="105"/>
                    <a:pt x="111" y="121"/>
                  </a:cubicBezTo>
                  <a:cubicBezTo>
                    <a:pt x="111" y="124"/>
                    <a:pt x="110" y="126"/>
                    <a:pt x="110" y="129"/>
                  </a:cubicBezTo>
                  <a:cubicBezTo>
                    <a:pt x="110" y="138"/>
                    <a:pt x="111" y="148"/>
                    <a:pt x="111" y="157"/>
                  </a:cubicBezTo>
                  <a:cubicBezTo>
                    <a:pt x="110" y="160"/>
                    <a:pt x="109" y="163"/>
                    <a:pt x="112" y="165"/>
                  </a:cubicBezTo>
                  <a:cubicBezTo>
                    <a:pt x="111" y="163"/>
                    <a:pt x="113" y="157"/>
                    <a:pt x="111" y="154"/>
                  </a:cubicBezTo>
                  <a:cubicBezTo>
                    <a:pt x="111" y="153"/>
                    <a:pt x="112" y="154"/>
                    <a:pt x="112" y="153"/>
                  </a:cubicBezTo>
                  <a:cubicBezTo>
                    <a:pt x="112" y="139"/>
                    <a:pt x="112" y="122"/>
                    <a:pt x="112" y="108"/>
                  </a:cubicBezTo>
                  <a:cubicBezTo>
                    <a:pt x="113" y="97"/>
                    <a:pt x="112" y="85"/>
                    <a:pt x="112" y="75"/>
                  </a:cubicBezTo>
                  <a:cubicBezTo>
                    <a:pt x="112" y="66"/>
                    <a:pt x="112" y="56"/>
                    <a:pt x="112" y="48"/>
                  </a:cubicBezTo>
                  <a:cubicBezTo>
                    <a:pt x="112" y="40"/>
                    <a:pt x="112" y="32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5" y="28"/>
                    <a:pt x="93" y="31"/>
                    <a:pt x="86" y="34"/>
                  </a:cubicBezTo>
                  <a:close/>
                  <a:moveTo>
                    <a:pt x="179" y="170"/>
                  </a:moveTo>
                  <a:cubicBezTo>
                    <a:pt x="186" y="171"/>
                    <a:pt x="192" y="169"/>
                    <a:pt x="194" y="165"/>
                  </a:cubicBezTo>
                  <a:cubicBezTo>
                    <a:pt x="195" y="157"/>
                    <a:pt x="194" y="147"/>
                    <a:pt x="194" y="139"/>
                  </a:cubicBezTo>
                  <a:cubicBezTo>
                    <a:pt x="194" y="120"/>
                    <a:pt x="194" y="103"/>
                    <a:pt x="195" y="87"/>
                  </a:cubicBezTo>
                  <a:cubicBezTo>
                    <a:pt x="196" y="79"/>
                    <a:pt x="195" y="70"/>
                    <a:pt x="195" y="61"/>
                  </a:cubicBezTo>
                  <a:cubicBezTo>
                    <a:pt x="195" y="60"/>
                    <a:pt x="195" y="58"/>
                    <a:pt x="195" y="57"/>
                  </a:cubicBezTo>
                  <a:cubicBezTo>
                    <a:pt x="195" y="55"/>
                    <a:pt x="195" y="54"/>
                    <a:pt x="195" y="52"/>
                  </a:cubicBezTo>
                  <a:cubicBezTo>
                    <a:pt x="195" y="48"/>
                    <a:pt x="197" y="39"/>
                    <a:pt x="194" y="35"/>
                  </a:cubicBezTo>
                  <a:cubicBezTo>
                    <a:pt x="193" y="33"/>
                    <a:pt x="188" y="31"/>
                    <a:pt x="185" y="31"/>
                  </a:cubicBezTo>
                  <a:cubicBezTo>
                    <a:pt x="180" y="30"/>
                    <a:pt x="176" y="31"/>
                    <a:pt x="171" y="30"/>
                  </a:cubicBezTo>
                  <a:cubicBezTo>
                    <a:pt x="166" y="29"/>
                    <a:pt x="161" y="28"/>
                    <a:pt x="158" y="29"/>
                  </a:cubicBezTo>
                  <a:cubicBezTo>
                    <a:pt x="157" y="29"/>
                    <a:pt x="154" y="30"/>
                    <a:pt x="154" y="32"/>
                  </a:cubicBezTo>
                  <a:cubicBezTo>
                    <a:pt x="153" y="32"/>
                    <a:pt x="154" y="33"/>
                    <a:pt x="154" y="34"/>
                  </a:cubicBezTo>
                  <a:cubicBezTo>
                    <a:pt x="154" y="36"/>
                    <a:pt x="154" y="40"/>
                    <a:pt x="154" y="43"/>
                  </a:cubicBezTo>
                  <a:cubicBezTo>
                    <a:pt x="154" y="44"/>
                    <a:pt x="153" y="45"/>
                    <a:pt x="153" y="46"/>
                  </a:cubicBezTo>
                  <a:cubicBezTo>
                    <a:pt x="153" y="50"/>
                    <a:pt x="153" y="54"/>
                    <a:pt x="153" y="57"/>
                  </a:cubicBezTo>
                  <a:cubicBezTo>
                    <a:pt x="153" y="66"/>
                    <a:pt x="155" y="77"/>
                    <a:pt x="155" y="88"/>
                  </a:cubicBezTo>
                  <a:cubicBezTo>
                    <a:pt x="155" y="93"/>
                    <a:pt x="155" y="98"/>
                    <a:pt x="155" y="103"/>
                  </a:cubicBezTo>
                  <a:cubicBezTo>
                    <a:pt x="155" y="108"/>
                    <a:pt x="156" y="113"/>
                    <a:pt x="156" y="118"/>
                  </a:cubicBezTo>
                  <a:cubicBezTo>
                    <a:pt x="156" y="126"/>
                    <a:pt x="156" y="134"/>
                    <a:pt x="156" y="142"/>
                  </a:cubicBezTo>
                  <a:cubicBezTo>
                    <a:pt x="155" y="150"/>
                    <a:pt x="154" y="159"/>
                    <a:pt x="156" y="167"/>
                  </a:cubicBezTo>
                  <a:cubicBezTo>
                    <a:pt x="162" y="167"/>
                    <a:pt x="171" y="169"/>
                    <a:pt x="179" y="170"/>
                  </a:cubicBezTo>
                  <a:close/>
                  <a:moveTo>
                    <a:pt x="114" y="47"/>
                  </a:moveTo>
                  <a:cubicBezTo>
                    <a:pt x="118" y="47"/>
                    <a:pt x="122" y="50"/>
                    <a:pt x="127" y="51"/>
                  </a:cubicBezTo>
                  <a:cubicBezTo>
                    <a:pt x="133" y="52"/>
                    <a:pt x="146" y="53"/>
                    <a:pt x="151" y="49"/>
                  </a:cubicBezTo>
                  <a:cubicBezTo>
                    <a:pt x="150" y="45"/>
                    <a:pt x="150" y="44"/>
                    <a:pt x="151" y="40"/>
                  </a:cubicBezTo>
                  <a:cubicBezTo>
                    <a:pt x="140" y="44"/>
                    <a:pt x="126" y="42"/>
                    <a:pt x="114" y="39"/>
                  </a:cubicBezTo>
                  <a:cubicBezTo>
                    <a:pt x="113" y="42"/>
                    <a:pt x="114" y="44"/>
                    <a:pt x="114" y="47"/>
                  </a:cubicBezTo>
                  <a:close/>
                  <a:moveTo>
                    <a:pt x="94" y="49"/>
                  </a:moveTo>
                  <a:cubicBezTo>
                    <a:pt x="90" y="47"/>
                    <a:pt x="86" y="43"/>
                    <a:pt x="80" y="43"/>
                  </a:cubicBezTo>
                  <a:cubicBezTo>
                    <a:pt x="79" y="44"/>
                    <a:pt x="77" y="45"/>
                    <a:pt x="77" y="47"/>
                  </a:cubicBezTo>
                  <a:cubicBezTo>
                    <a:pt x="84" y="47"/>
                    <a:pt x="88" y="52"/>
                    <a:pt x="94" y="55"/>
                  </a:cubicBezTo>
                  <a:cubicBezTo>
                    <a:pt x="95" y="52"/>
                    <a:pt x="96" y="51"/>
                    <a:pt x="94" y="49"/>
                  </a:cubicBezTo>
                  <a:close/>
                  <a:moveTo>
                    <a:pt x="52" y="50"/>
                  </a:moveTo>
                  <a:cubicBezTo>
                    <a:pt x="43" y="64"/>
                    <a:pt x="36" y="80"/>
                    <a:pt x="28" y="95"/>
                  </a:cubicBezTo>
                  <a:cubicBezTo>
                    <a:pt x="28" y="96"/>
                    <a:pt x="27" y="97"/>
                    <a:pt x="26" y="98"/>
                  </a:cubicBezTo>
                  <a:cubicBezTo>
                    <a:pt x="25" y="100"/>
                    <a:pt x="25" y="103"/>
                    <a:pt x="24" y="105"/>
                  </a:cubicBezTo>
                  <a:cubicBezTo>
                    <a:pt x="21" y="113"/>
                    <a:pt x="15" y="121"/>
                    <a:pt x="12" y="130"/>
                  </a:cubicBezTo>
                  <a:cubicBezTo>
                    <a:pt x="8" y="135"/>
                    <a:pt x="6" y="141"/>
                    <a:pt x="4" y="147"/>
                  </a:cubicBezTo>
                  <a:cubicBezTo>
                    <a:pt x="6" y="150"/>
                    <a:pt x="11" y="151"/>
                    <a:pt x="13" y="152"/>
                  </a:cubicBezTo>
                  <a:cubicBezTo>
                    <a:pt x="14" y="153"/>
                    <a:pt x="15" y="153"/>
                    <a:pt x="15" y="153"/>
                  </a:cubicBezTo>
                  <a:cubicBezTo>
                    <a:pt x="20" y="155"/>
                    <a:pt x="24" y="156"/>
                    <a:pt x="27" y="156"/>
                  </a:cubicBezTo>
                  <a:cubicBezTo>
                    <a:pt x="28" y="155"/>
                    <a:pt x="28" y="154"/>
                    <a:pt x="28" y="152"/>
                  </a:cubicBezTo>
                  <a:cubicBezTo>
                    <a:pt x="28" y="151"/>
                    <a:pt x="29" y="152"/>
                    <a:pt x="30" y="151"/>
                  </a:cubicBezTo>
                  <a:cubicBezTo>
                    <a:pt x="37" y="135"/>
                    <a:pt x="45" y="119"/>
                    <a:pt x="51" y="102"/>
                  </a:cubicBezTo>
                  <a:cubicBezTo>
                    <a:pt x="58" y="85"/>
                    <a:pt x="65" y="65"/>
                    <a:pt x="74" y="50"/>
                  </a:cubicBezTo>
                  <a:cubicBezTo>
                    <a:pt x="73" y="49"/>
                    <a:pt x="72" y="49"/>
                    <a:pt x="72" y="48"/>
                  </a:cubicBezTo>
                  <a:cubicBezTo>
                    <a:pt x="74" y="47"/>
                    <a:pt x="75" y="47"/>
                    <a:pt x="75" y="45"/>
                  </a:cubicBezTo>
                  <a:cubicBezTo>
                    <a:pt x="69" y="44"/>
                    <a:pt x="58" y="46"/>
                    <a:pt x="52" y="50"/>
                  </a:cubicBezTo>
                  <a:close/>
                  <a:moveTo>
                    <a:pt x="222" y="152"/>
                  </a:moveTo>
                  <a:cubicBezTo>
                    <a:pt x="223" y="137"/>
                    <a:pt x="223" y="119"/>
                    <a:pt x="223" y="105"/>
                  </a:cubicBezTo>
                  <a:cubicBezTo>
                    <a:pt x="223" y="100"/>
                    <a:pt x="222" y="96"/>
                    <a:pt x="222" y="93"/>
                  </a:cubicBezTo>
                  <a:cubicBezTo>
                    <a:pt x="222" y="91"/>
                    <a:pt x="222" y="90"/>
                    <a:pt x="222" y="88"/>
                  </a:cubicBezTo>
                  <a:cubicBezTo>
                    <a:pt x="222" y="82"/>
                    <a:pt x="222" y="76"/>
                    <a:pt x="222" y="70"/>
                  </a:cubicBezTo>
                  <a:cubicBezTo>
                    <a:pt x="222" y="65"/>
                    <a:pt x="223" y="53"/>
                    <a:pt x="221" y="51"/>
                  </a:cubicBezTo>
                  <a:cubicBezTo>
                    <a:pt x="220" y="50"/>
                    <a:pt x="211" y="48"/>
                    <a:pt x="208" y="48"/>
                  </a:cubicBezTo>
                  <a:cubicBezTo>
                    <a:pt x="208" y="48"/>
                    <a:pt x="206" y="48"/>
                    <a:pt x="205" y="49"/>
                  </a:cubicBezTo>
                  <a:cubicBezTo>
                    <a:pt x="206" y="53"/>
                    <a:pt x="205" y="58"/>
                    <a:pt x="205" y="63"/>
                  </a:cubicBezTo>
                  <a:cubicBezTo>
                    <a:pt x="205" y="68"/>
                    <a:pt x="205" y="73"/>
                    <a:pt x="205" y="77"/>
                  </a:cubicBezTo>
                  <a:cubicBezTo>
                    <a:pt x="205" y="87"/>
                    <a:pt x="206" y="97"/>
                    <a:pt x="206" y="107"/>
                  </a:cubicBezTo>
                  <a:cubicBezTo>
                    <a:pt x="207" y="128"/>
                    <a:pt x="206" y="149"/>
                    <a:pt x="205" y="169"/>
                  </a:cubicBezTo>
                  <a:cubicBezTo>
                    <a:pt x="209" y="174"/>
                    <a:pt x="217" y="172"/>
                    <a:pt x="221" y="170"/>
                  </a:cubicBezTo>
                  <a:cubicBezTo>
                    <a:pt x="223" y="164"/>
                    <a:pt x="222" y="158"/>
                    <a:pt x="222" y="152"/>
                  </a:cubicBezTo>
                  <a:close/>
                  <a:moveTo>
                    <a:pt x="68" y="115"/>
                  </a:moveTo>
                  <a:cubicBezTo>
                    <a:pt x="68" y="114"/>
                    <a:pt x="69" y="113"/>
                    <a:pt x="70" y="111"/>
                  </a:cubicBezTo>
                  <a:cubicBezTo>
                    <a:pt x="69" y="112"/>
                    <a:pt x="68" y="112"/>
                    <a:pt x="67" y="111"/>
                  </a:cubicBezTo>
                  <a:cubicBezTo>
                    <a:pt x="67" y="107"/>
                    <a:pt x="62" y="108"/>
                    <a:pt x="60" y="105"/>
                  </a:cubicBezTo>
                  <a:cubicBezTo>
                    <a:pt x="60" y="105"/>
                    <a:pt x="60" y="103"/>
                    <a:pt x="62" y="103"/>
                  </a:cubicBezTo>
                  <a:cubicBezTo>
                    <a:pt x="63" y="97"/>
                    <a:pt x="68" y="93"/>
                    <a:pt x="69" y="85"/>
                  </a:cubicBezTo>
                  <a:cubicBezTo>
                    <a:pt x="72" y="82"/>
                    <a:pt x="76" y="87"/>
                    <a:pt x="79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78" y="82"/>
                    <a:pt x="75" y="83"/>
                    <a:pt x="72" y="81"/>
                  </a:cubicBezTo>
                  <a:cubicBezTo>
                    <a:pt x="71" y="76"/>
                    <a:pt x="76" y="76"/>
                    <a:pt x="76" y="71"/>
                  </a:cubicBezTo>
                  <a:cubicBezTo>
                    <a:pt x="78" y="69"/>
                    <a:pt x="79" y="66"/>
                    <a:pt x="80" y="63"/>
                  </a:cubicBezTo>
                  <a:cubicBezTo>
                    <a:pt x="81" y="61"/>
                    <a:pt x="81" y="57"/>
                    <a:pt x="82" y="59"/>
                  </a:cubicBezTo>
                  <a:cubicBezTo>
                    <a:pt x="82" y="58"/>
                    <a:pt x="81" y="58"/>
                    <a:pt x="82" y="58"/>
                  </a:cubicBezTo>
                  <a:cubicBezTo>
                    <a:pt x="86" y="56"/>
                    <a:pt x="89" y="59"/>
                    <a:pt x="92" y="61"/>
                  </a:cubicBezTo>
                  <a:cubicBezTo>
                    <a:pt x="92" y="60"/>
                    <a:pt x="93" y="59"/>
                    <a:pt x="93" y="58"/>
                  </a:cubicBezTo>
                  <a:cubicBezTo>
                    <a:pt x="89" y="53"/>
                    <a:pt x="83" y="50"/>
                    <a:pt x="76" y="49"/>
                  </a:cubicBezTo>
                  <a:cubicBezTo>
                    <a:pt x="76" y="51"/>
                    <a:pt x="74" y="52"/>
                    <a:pt x="75" y="53"/>
                  </a:cubicBezTo>
                  <a:cubicBezTo>
                    <a:pt x="77" y="54"/>
                    <a:pt x="82" y="57"/>
                    <a:pt x="78" y="60"/>
                  </a:cubicBezTo>
                  <a:cubicBezTo>
                    <a:pt x="78" y="61"/>
                    <a:pt x="77" y="62"/>
                    <a:pt x="77" y="63"/>
                  </a:cubicBezTo>
                  <a:cubicBezTo>
                    <a:pt x="75" y="67"/>
                    <a:pt x="73" y="71"/>
                    <a:pt x="72" y="74"/>
                  </a:cubicBezTo>
                  <a:cubicBezTo>
                    <a:pt x="71" y="76"/>
                    <a:pt x="71" y="79"/>
                    <a:pt x="69" y="80"/>
                  </a:cubicBezTo>
                  <a:cubicBezTo>
                    <a:pt x="68" y="79"/>
                    <a:pt x="67" y="78"/>
                    <a:pt x="66" y="77"/>
                  </a:cubicBezTo>
                  <a:cubicBezTo>
                    <a:pt x="65" y="78"/>
                    <a:pt x="64" y="78"/>
                    <a:pt x="63" y="78"/>
                  </a:cubicBezTo>
                  <a:cubicBezTo>
                    <a:pt x="62" y="79"/>
                    <a:pt x="62" y="80"/>
                    <a:pt x="62" y="82"/>
                  </a:cubicBezTo>
                  <a:cubicBezTo>
                    <a:pt x="63" y="83"/>
                    <a:pt x="66" y="84"/>
                    <a:pt x="66" y="86"/>
                  </a:cubicBezTo>
                  <a:cubicBezTo>
                    <a:pt x="66" y="87"/>
                    <a:pt x="64" y="88"/>
                    <a:pt x="63" y="90"/>
                  </a:cubicBezTo>
                  <a:cubicBezTo>
                    <a:pt x="63" y="91"/>
                    <a:pt x="63" y="92"/>
                    <a:pt x="63" y="93"/>
                  </a:cubicBezTo>
                  <a:cubicBezTo>
                    <a:pt x="61" y="97"/>
                    <a:pt x="59" y="102"/>
                    <a:pt x="58" y="105"/>
                  </a:cubicBezTo>
                  <a:cubicBezTo>
                    <a:pt x="57" y="105"/>
                    <a:pt x="57" y="105"/>
                    <a:pt x="56" y="105"/>
                  </a:cubicBezTo>
                  <a:cubicBezTo>
                    <a:pt x="55" y="105"/>
                    <a:pt x="55" y="104"/>
                    <a:pt x="53" y="103"/>
                  </a:cubicBezTo>
                  <a:cubicBezTo>
                    <a:pt x="52" y="105"/>
                    <a:pt x="52" y="107"/>
                    <a:pt x="51" y="108"/>
                  </a:cubicBezTo>
                  <a:cubicBezTo>
                    <a:pt x="53" y="109"/>
                    <a:pt x="55" y="110"/>
                    <a:pt x="55" y="112"/>
                  </a:cubicBezTo>
                  <a:cubicBezTo>
                    <a:pt x="51" y="117"/>
                    <a:pt x="48" y="125"/>
                    <a:pt x="48" y="131"/>
                  </a:cubicBezTo>
                  <a:cubicBezTo>
                    <a:pt x="47" y="132"/>
                    <a:pt x="46" y="132"/>
                    <a:pt x="45" y="133"/>
                  </a:cubicBezTo>
                  <a:cubicBezTo>
                    <a:pt x="44" y="132"/>
                    <a:pt x="43" y="130"/>
                    <a:pt x="42" y="130"/>
                  </a:cubicBezTo>
                  <a:cubicBezTo>
                    <a:pt x="41" y="133"/>
                    <a:pt x="39" y="135"/>
                    <a:pt x="39" y="138"/>
                  </a:cubicBezTo>
                  <a:cubicBezTo>
                    <a:pt x="45" y="136"/>
                    <a:pt x="50" y="141"/>
                    <a:pt x="55" y="143"/>
                  </a:cubicBezTo>
                  <a:cubicBezTo>
                    <a:pt x="56" y="142"/>
                    <a:pt x="57" y="141"/>
                    <a:pt x="57" y="140"/>
                  </a:cubicBezTo>
                  <a:cubicBezTo>
                    <a:pt x="55" y="137"/>
                    <a:pt x="52" y="135"/>
                    <a:pt x="49" y="134"/>
                  </a:cubicBezTo>
                  <a:cubicBezTo>
                    <a:pt x="49" y="134"/>
                    <a:pt x="49" y="133"/>
                    <a:pt x="49" y="133"/>
                  </a:cubicBezTo>
                  <a:cubicBezTo>
                    <a:pt x="49" y="132"/>
                    <a:pt x="49" y="131"/>
                    <a:pt x="50" y="131"/>
                  </a:cubicBezTo>
                  <a:cubicBezTo>
                    <a:pt x="50" y="130"/>
                    <a:pt x="50" y="130"/>
                    <a:pt x="50" y="129"/>
                  </a:cubicBezTo>
                  <a:cubicBezTo>
                    <a:pt x="54" y="126"/>
                    <a:pt x="54" y="120"/>
                    <a:pt x="58" y="117"/>
                  </a:cubicBezTo>
                  <a:cubicBezTo>
                    <a:pt x="58" y="114"/>
                    <a:pt x="58" y="112"/>
                    <a:pt x="60" y="111"/>
                  </a:cubicBezTo>
                  <a:cubicBezTo>
                    <a:pt x="63" y="112"/>
                    <a:pt x="65" y="114"/>
                    <a:pt x="68" y="115"/>
                  </a:cubicBezTo>
                  <a:close/>
                  <a:moveTo>
                    <a:pt x="140" y="54"/>
                  </a:moveTo>
                  <a:cubicBezTo>
                    <a:pt x="131" y="55"/>
                    <a:pt x="122" y="52"/>
                    <a:pt x="114" y="50"/>
                  </a:cubicBezTo>
                  <a:cubicBezTo>
                    <a:pt x="114" y="50"/>
                    <a:pt x="114" y="51"/>
                    <a:pt x="114" y="51"/>
                  </a:cubicBezTo>
                  <a:cubicBezTo>
                    <a:pt x="115" y="82"/>
                    <a:pt x="113" y="115"/>
                    <a:pt x="114" y="142"/>
                  </a:cubicBezTo>
                  <a:cubicBezTo>
                    <a:pt x="115" y="141"/>
                    <a:pt x="117" y="142"/>
                    <a:pt x="117" y="142"/>
                  </a:cubicBezTo>
                  <a:cubicBezTo>
                    <a:pt x="119" y="141"/>
                    <a:pt x="119" y="142"/>
                    <a:pt x="121" y="143"/>
                  </a:cubicBezTo>
                  <a:cubicBezTo>
                    <a:pt x="122" y="143"/>
                    <a:pt x="123" y="142"/>
                    <a:pt x="124" y="143"/>
                  </a:cubicBezTo>
                  <a:cubicBezTo>
                    <a:pt x="125" y="143"/>
                    <a:pt x="126" y="143"/>
                    <a:pt x="126" y="143"/>
                  </a:cubicBezTo>
                  <a:cubicBezTo>
                    <a:pt x="135" y="145"/>
                    <a:pt x="145" y="144"/>
                    <a:pt x="153" y="143"/>
                  </a:cubicBezTo>
                  <a:cubicBezTo>
                    <a:pt x="153" y="132"/>
                    <a:pt x="154" y="121"/>
                    <a:pt x="153" y="110"/>
                  </a:cubicBezTo>
                  <a:cubicBezTo>
                    <a:pt x="152" y="101"/>
                    <a:pt x="153" y="91"/>
                    <a:pt x="152" y="82"/>
                  </a:cubicBezTo>
                  <a:cubicBezTo>
                    <a:pt x="152" y="73"/>
                    <a:pt x="150" y="62"/>
                    <a:pt x="151" y="53"/>
                  </a:cubicBezTo>
                  <a:cubicBezTo>
                    <a:pt x="147" y="52"/>
                    <a:pt x="144" y="54"/>
                    <a:pt x="140" y="54"/>
                  </a:cubicBezTo>
                  <a:close/>
                  <a:moveTo>
                    <a:pt x="197" y="51"/>
                  </a:moveTo>
                  <a:cubicBezTo>
                    <a:pt x="197" y="57"/>
                    <a:pt x="198" y="59"/>
                    <a:pt x="197" y="62"/>
                  </a:cubicBezTo>
                  <a:cubicBezTo>
                    <a:pt x="198" y="70"/>
                    <a:pt x="199" y="78"/>
                    <a:pt x="198" y="86"/>
                  </a:cubicBezTo>
                  <a:cubicBezTo>
                    <a:pt x="196" y="112"/>
                    <a:pt x="197" y="141"/>
                    <a:pt x="198" y="165"/>
                  </a:cubicBezTo>
                  <a:cubicBezTo>
                    <a:pt x="199" y="166"/>
                    <a:pt x="201" y="168"/>
                    <a:pt x="202" y="167"/>
                  </a:cubicBezTo>
                  <a:cubicBezTo>
                    <a:pt x="205" y="146"/>
                    <a:pt x="204" y="126"/>
                    <a:pt x="204" y="105"/>
                  </a:cubicBezTo>
                  <a:cubicBezTo>
                    <a:pt x="204" y="98"/>
                    <a:pt x="203" y="92"/>
                    <a:pt x="202" y="85"/>
                  </a:cubicBezTo>
                  <a:cubicBezTo>
                    <a:pt x="202" y="74"/>
                    <a:pt x="203" y="62"/>
                    <a:pt x="203" y="51"/>
                  </a:cubicBezTo>
                  <a:cubicBezTo>
                    <a:pt x="200" y="51"/>
                    <a:pt x="199" y="52"/>
                    <a:pt x="198" y="51"/>
                  </a:cubicBezTo>
                  <a:cubicBezTo>
                    <a:pt x="198" y="51"/>
                    <a:pt x="197" y="51"/>
                    <a:pt x="197" y="51"/>
                  </a:cubicBezTo>
                  <a:close/>
                  <a:moveTo>
                    <a:pt x="279" y="76"/>
                  </a:moveTo>
                  <a:cubicBezTo>
                    <a:pt x="284" y="75"/>
                    <a:pt x="291" y="72"/>
                    <a:pt x="294" y="68"/>
                  </a:cubicBezTo>
                  <a:cubicBezTo>
                    <a:pt x="296" y="65"/>
                    <a:pt x="293" y="62"/>
                    <a:pt x="292" y="60"/>
                  </a:cubicBezTo>
                  <a:cubicBezTo>
                    <a:pt x="291" y="58"/>
                    <a:pt x="290" y="55"/>
                    <a:pt x="288" y="54"/>
                  </a:cubicBezTo>
                  <a:cubicBezTo>
                    <a:pt x="287" y="54"/>
                    <a:pt x="284" y="54"/>
                    <a:pt x="281" y="54"/>
                  </a:cubicBezTo>
                  <a:cubicBezTo>
                    <a:pt x="279" y="55"/>
                    <a:pt x="276" y="55"/>
                    <a:pt x="275" y="55"/>
                  </a:cubicBezTo>
                  <a:cubicBezTo>
                    <a:pt x="272" y="56"/>
                    <a:pt x="269" y="59"/>
                    <a:pt x="267" y="60"/>
                  </a:cubicBezTo>
                  <a:cubicBezTo>
                    <a:pt x="268" y="61"/>
                    <a:pt x="266" y="62"/>
                    <a:pt x="267" y="63"/>
                  </a:cubicBezTo>
                  <a:cubicBezTo>
                    <a:pt x="266" y="63"/>
                    <a:pt x="265" y="63"/>
                    <a:pt x="265" y="64"/>
                  </a:cubicBezTo>
                  <a:cubicBezTo>
                    <a:pt x="265" y="69"/>
                    <a:pt x="268" y="73"/>
                    <a:pt x="270" y="77"/>
                  </a:cubicBezTo>
                  <a:cubicBezTo>
                    <a:pt x="273" y="76"/>
                    <a:pt x="275" y="76"/>
                    <a:pt x="279" y="76"/>
                  </a:cubicBezTo>
                  <a:close/>
                  <a:moveTo>
                    <a:pt x="73" y="56"/>
                  </a:moveTo>
                  <a:cubicBezTo>
                    <a:pt x="70" y="62"/>
                    <a:pt x="67" y="68"/>
                    <a:pt x="64" y="75"/>
                  </a:cubicBezTo>
                  <a:cubicBezTo>
                    <a:pt x="66" y="74"/>
                    <a:pt x="66" y="76"/>
                    <a:pt x="68" y="76"/>
                  </a:cubicBezTo>
                  <a:cubicBezTo>
                    <a:pt x="71" y="70"/>
                    <a:pt x="74" y="63"/>
                    <a:pt x="76" y="57"/>
                  </a:cubicBezTo>
                  <a:cubicBezTo>
                    <a:pt x="76" y="56"/>
                    <a:pt x="75" y="55"/>
                    <a:pt x="73" y="56"/>
                  </a:cubicBezTo>
                  <a:close/>
                  <a:moveTo>
                    <a:pt x="85" y="61"/>
                  </a:moveTo>
                  <a:cubicBezTo>
                    <a:pt x="83" y="63"/>
                    <a:pt x="82" y="66"/>
                    <a:pt x="80" y="70"/>
                  </a:cubicBezTo>
                  <a:cubicBezTo>
                    <a:pt x="79" y="73"/>
                    <a:pt x="76" y="76"/>
                    <a:pt x="76" y="78"/>
                  </a:cubicBezTo>
                  <a:cubicBezTo>
                    <a:pt x="77" y="81"/>
                    <a:pt x="80" y="81"/>
                    <a:pt x="81" y="83"/>
                  </a:cubicBezTo>
                  <a:cubicBezTo>
                    <a:pt x="86" y="77"/>
                    <a:pt x="88" y="70"/>
                    <a:pt x="91" y="64"/>
                  </a:cubicBezTo>
                  <a:cubicBezTo>
                    <a:pt x="89" y="62"/>
                    <a:pt x="87" y="61"/>
                    <a:pt x="85" y="61"/>
                  </a:cubicBezTo>
                  <a:close/>
                  <a:moveTo>
                    <a:pt x="93" y="64"/>
                  </a:moveTo>
                  <a:cubicBezTo>
                    <a:pt x="91" y="70"/>
                    <a:pt x="86" y="77"/>
                    <a:pt x="84" y="83"/>
                  </a:cubicBezTo>
                  <a:cubicBezTo>
                    <a:pt x="83" y="89"/>
                    <a:pt x="84" y="98"/>
                    <a:pt x="85" y="105"/>
                  </a:cubicBezTo>
                  <a:cubicBezTo>
                    <a:pt x="85" y="111"/>
                    <a:pt x="84" y="117"/>
                    <a:pt x="84" y="123"/>
                  </a:cubicBezTo>
                  <a:cubicBezTo>
                    <a:pt x="85" y="135"/>
                    <a:pt x="85" y="150"/>
                    <a:pt x="85" y="163"/>
                  </a:cubicBezTo>
                  <a:cubicBezTo>
                    <a:pt x="85" y="164"/>
                    <a:pt x="87" y="165"/>
                    <a:pt x="86" y="167"/>
                  </a:cubicBezTo>
                  <a:cubicBezTo>
                    <a:pt x="93" y="170"/>
                    <a:pt x="101" y="169"/>
                    <a:pt x="107" y="167"/>
                  </a:cubicBezTo>
                  <a:cubicBezTo>
                    <a:pt x="109" y="159"/>
                    <a:pt x="108" y="152"/>
                    <a:pt x="108" y="144"/>
                  </a:cubicBezTo>
                  <a:cubicBezTo>
                    <a:pt x="108" y="132"/>
                    <a:pt x="109" y="119"/>
                    <a:pt x="109" y="105"/>
                  </a:cubicBezTo>
                  <a:cubicBezTo>
                    <a:pt x="109" y="101"/>
                    <a:pt x="109" y="96"/>
                    <a:pt x="109" y="93"/>
                  </a:cubicBezTo>
                  <a:cubicBezTo>
                    <a:pt x="109" y="92"/>
                    <a:pt x="108" y="91"/>
                    <a:pt x="108" y="90"/>
                  </a:cubicBezTo>
                  <a:cubicBezTo>
                    <a:pt x="108" y="87"/>
                    <a:pt x="109" y="84"/>
                    <a:pt x="108" y="81"/>
                  </a:cubicBezTo>
                  <a:cubicBezTo>
                    <a:pt x="108" y="75"/>
                    <a:pt x="106" y="70"/>
                    <a:pt x="106" y="64"/>
                  </a:cubicBezTo>
                  <a:cubicBezTo>
                    <a:pt x="102" y="62"/>
                    <a:pt x="97" y="62"/>
                    <a:pt x="93" y="64"/>
                  </a:cubicBezTo>
                  <a:close/>
                  <a:moveTo>
                    <a:pt x="271" y="79"/>
                  </a:moveTo>
                  <a:cubicBezTo>
                    <a:pt x="271" y="82"/>
                    <a:pt x="272" y="83"/>
                    <a:pt x="273" y="84"/>
                  </a:cubicBezTo>
                  <a:cubicBezTo>
                    <a:pt x="274" y="84"/>
                    <a:pt x="274" y="83"/>
                    <a:pt x="276" y="83"/>
                  </a:cubicBezTo>
                  <a:cubicBezTo>
                    <a:pt x="285" y="87"/>
                    <a:pt x="306" y="80"/>
                    <a:pt x="296" y="69"/>
                  </a:cubicBezTo>
                  <a:cubicBezTo>
                    <a:pt x="292" y="77"/>
                    <a:pt x="281" y="78"/>
                    <a:pt x="271" y="79"/>
                  </a:cubicBezTo>
                  <a:close/>
                  <a:moveTo>
                    <a:pt x="265" y="96"/>
                  </a:moveTo>
                  <a:cubicBezTo>
                    <a:pt x="265" y="98"/>
                    <a:pt x="265" y="100"/>
                    <a:pt x="265" y="103"/>
                  </a:cubicBezTo>
                  <a:cubicBezTo>
                    <a:pt x="265" y="107"/>
                    <a:pt x="265" y="112"/>
                    <a:pt x="265" y="118"/>
                  </a:cubicBezTo>
                  <a:cubicBezTo>
                    <a:pt x="265" y="121"/>
                    <a:pt x="265" y="125"/>
                    <a:pt x="266" y="127"/>
                  </a:cubicBezTo>
                  <a:cubicBezTo>
                    <a:pt x="266" y="128"/>
                    <a:pt x="268" y="130"/>
                    <a:pt x="269" y="132"/>
                  </a:cubicBezTo>
                  <a:cubicBezTo>
                    <a:pt x="272" y="136"/>
                    <a:pt x="274" y="141"/>
                    <a:pt x="276" y="147"/>
                  </a:cubicBezTo>
                  <a:cubicBezTo>
                    <a:pt x="278" y="151"/>
                    <a:pt x="281" y="160"/>
                    <a:pt x="284" y="163"/>
                  </a:cubicBezTo>
                  <a:cubicBezTo>
                    <a:pt x="285" y="164"/>
                    <a:pt x="289" y="165"/>
                    <a:pt x="291" y="166"/>
                  </a:cubicBezTo>
                  <a:cubicBezTo>
                    <a:pt x="296" y="168"/>
                    <a:pt x="302" y="168"/>
                    <a:pt x="306" y="169"/>
                  </a:cubicBezTo>
                  <a:cubicBezTo>
                    <a:pt x="304" y="166"/>
                    <a:pt x="303" y="162"/>
                    <a:pt x="302" y="159"/>
                  </a:cubicBezTo>
                  <a:cubicBezTo>
                    <a:pt x="301" y="156"/>
                    <a:pt x="299" y="153"/>
                    <a:pt x="298" y="151"/>
                  </a:cubicBezTo>
                  <a:cubicBezTo>
                    <a:pt x="298" y="150"/>
                    <a:pt x="298" y="148"/>
                    <a:pt x="298" y="147"/>
                  </a:cubicBezTo>
                  <a:cubicBezTo>
                    <a:pt x="296" y="141"/>
                    <a:pt x="292" y="135"/>
                    <a:pt x="290" y="128"/>
                  </a:cubicBezTo>
                  <a:cubicBezTo>
                    <a:pt x="287" y="122"/>
                    <a:pt x="285" y="115"/>
                    <a:pt x="282" y="109"/>
                  </a:cubicBezTo>
                  <a:cubicBezTo>
                    <a:pt x="276" y="97"/>
                    <a:pt x="271" y="84"/>
                    <a:pt x="265" y="73"/>
                  </a:cubicBezTo>
                  <a:cubicBezTo>
                    <a:pt x="265" y="72"/>
                    <a:pt x="265" y="72"/>
                    <a:pt x="265" y="73"/>
                  </a:cubicBezTo>
                  <a:cubicBezTo>
                    <a:pt x="264" y="79"/>
                    <a:pt x="265" y="87"/>
                    <a:pt x="265" y="96"/>
                  </a:cubicBezTo>
                  <a:close/>
                  <a:moveTo>
                    <a:pt x="274" y="87"/>
                  </a:moveTo>
                  <a:cubicBezTo>
                    <a:pt x="276" y="89"/>
                    <a:pt x="276" y="92"/>
                    <a:pt x="278" y="94"/>
                  </a:cubicBezTo>
                  <a:cubicBezTo>
                    <a:pt x="278" y="93"/>
                    <a:pt x="278" y="93"/>
                    <a:pt x="278" y="93"/>
                  </a:cubicBezTo>
                  <a:cubicBezTo>
                    <a:pt x="280" y="93"/>
                    <a:pt x="283" y="93"/>
                    <a:pt x="285" y="93"/>
                  </a:cubicBezTo>
                  <a:cubicBezTo>
                    <a:pt x="291" y="93"/>
                    <a:pt x="299" y="87"/>
                    <a:pt x="301" y="83"/>
                  </a:cubicBezTo>
                  <a:cubicBezTo>
                    <a:pt x="302" y="81"/>
                    <a:pt x="302" y="79"/>
                    <a:pt x="300" y="78"/>
                  </a:cubicBezTo>
                  <a:cubicBezTo>
                    <a:pt x="295" y="87"/>
                    <a:pt x="283" y="86"/>
                    <a:pt x="274" y="87"/>
                  </a:cubicBezTo>
                  <a:close/>
                  <a:moveTo>
                    <a:pt x="278" y="96"/>
                  </a:moveTo>
                  <a:cubicBezTo>
                    <a:pt x="279" y="96"/>
                    <a:pt x="279" y="97"/>
                    <a:pt x="279" y="98"/>
                  </a:cubicBezTo>
                  <a:cubicBezTo>
                    <a:pt x="283" y="98"/>
                    <a:pt x="287" y="99"/>
                    <a:pt x="290" y="98"/>
                  </a:cubicBezTo>
                  <a:cubicBezTo>
                    <a:pt x="297" y="98"/>
                    <a:pt x="302" y="92"/>
                    <a:pt x="305" y="87"/>
                  </a:cubicBezTo>
                  <a:cubicBezTo>
                    <a:pt x="304" y="86"/>
                    <a:pt x="304" y="84"/>
                    <a:pt x="303" y="84"/>
                  </a:cubicBezTo>
                  <a:cubicBezTo>
                    <a:pt x="298" y="92"/>
                    <a:pt x="289" y="97"/>
                    <a:pt x="278" y="96"/>
                  </a:cubicBezTo>
                  <a:close/>
                  <a:moveTo>
                    <a:pt x="54" y="102"/>
                  </a:moveTo>
                  <a:cubicBezTo>
                    <a:pt x="55" y="102"/>
                    <a:pt x="56" y="103"/>
                    <a:pt x="57" y="102"/>
                  </a:cubicBezTo>
                  <a:cubicBezTo>
                    <a:pt x="57" y="100"/>
                    <a:pt x="60" y="96"/>
                    <a:pt x="61" y="92"/>
                  </a:cubicBezTo>
                  <a:cubicBezTo>
                    <a:pt x="62" y="90"/>
                    <a:pt x="65" y="84"/>
                    <a:pt x="60" y="84"/>
                  </a:cubicBezTo>
                  <a:cubicBezTo>
                    <a:pt x="59" y="91"/>
                    <a:pt x="56" y="95"/>
                    <a:pt x="54" y="102"/>
                  </a:cubicBezTo>
                  <a:close/>
                  <a:moveTo>
                    <a:pt x="72" y="88"/>
                  </a:moveTo>
                  <a:cubicBezTo>
                    <a:pt x="69" y="92"/>
                    <a:pt x="66" y="99"/>
                    <a:pt x="64" y="105"/>
                  </a:cubicBezTo>
                  <a:cubicBezTo>
                    <a:pt x="66" y="106"/>
                    <a:pt x="68" y="108"/>
                    <a:pt x="70" y="110"/>
                  </a:cubicBezTo>
                  <a:cubicBezTo>
                    <a:pt x="73" y="104"/>
                    <a:pt x="76" y="98"/>
                    <a:pt x="78" y="91"/>
                  </a:cubicBezTo>
                  <a:cubicBezTo>
                    <a:pt x="77" y="89"/>
                    <a:pt x="74" y="88"/>
                    <a:pt x="72" y="88"/>
                  </a:cubicBezTo>
                  <a:close/>
                  <a:moveTo>
                    <a:pt x="79" y="94"/>
                  </a:moveTo>
                  <a:cubicBezTo>
                    <a:pt x="79" y="95"/>
                    <a:pt x="79" y="96"/>
                    <a:pt x="79" y="97"/>
                  </a:cubicBezTo>
                  <a:cubicBezTo>
                    <a:pt x="77" y="101"/>
                    <a:pt x="74" y="105"/>
                    <a:pt x="73" y="109"/>
                  </a:cubicBezTo>
                  <a:cubicBezTo>
                    <a:pt x="72" y="113"/>
                    <a:pt x="72" y="118"/>
                    <a:pt x="71" y="123"/>
                  </a:cubicBezTo>
                  <a:cubicBezTo>
                    <a:pt x="71" y="135"/>
                    <a:pt x="72" y="143"/>
                    <a:pt x="70" y="154"/>
                  </a:cubicBezTo>
                  <a:cubicBezTo>
                    <a:pt x="74" y="157"/>
                    <a:pt x="78" y="160"/>
                    <a:pt x="82" y="163"/>
                  </a:cubicBezTo>
                  <a:cubicBezTo>
                    <a:pt x="83" y="155"/>
                    <a:pt x="83" y="148"/>
                    <a:pt x="83" y="139"/>
                  </a:cubicBezTo>
                  <a:cubicBezTo>
                    <a:pt x="83" y="131"/>
                    <a:pt x="82" y="123"/>
                    <a:pt x="82" y="117"/>
                  </a:cubicBezTo>
                  <a:cubicBezTo>
                    <a:pt x="82" y="109"/>
                    <a:pt x="83" y="97"/>
                    <a:pt x="82" y="89"/>
                  </a:cubicBezTo>
                  <a:cubicBezTo>
                    <a:pt x="81" y="91"/>
                    <a:pt x="80" y="92"/>
                    <a:pt x="79" y="94"/>
                  </a:cubicBezTo>
                  <a:close/>
                  <a:moveTo>
                    <a:pt x="280" y="100"/>
                  </a:moveTo>
                  <a:cubicBezTo>
                    <a:pt x="285" y="111"/>
                    <a:pt x="290" y="124"/>
                    <a:pt x="295" y="136"/>
                  </a:cubicBezTo>
                  <a:cubicBezTo>
                    <a:pt x="305" y="137"/>
                    <a:pt x="318" y="131"/>
                    <a:pt x="322" y="122"/>
                  </a:cubicBezTo>
                  <a:cubicBezTo>
                    <a:pt x="317" y="111"/>
                    <a:pt x="312" y="100"/>
                    <a:pt x="306" y="90"/>
                  </a:cubicBezTo>
                  <a:cubicBezTo>
                    <a:pt x="302" y="97"/>
                    <a:pt x="291" y="104"/>
                    <a:pt x="280" y="100"/>
                  </a:cubicBezTo>
                  <a:close/>
                  <a:moveTo>
                    <a:pt x="43" y="128"/>
                  </a:moveTo>
                  <a:cubicBezTo>
                    <a:pt x="44" y="129"/>
                    <a:pt x="44" y="129"/>
                    <a:pt x="45" y="129"/>
                  </a:cubicBezTo>
                  <a:cubicBezTo>
                    <a:pt x="47" y="123"/>
                    <a:pt x="50" y="117"/>
                    <a:pt x="52" y="111"/>
                  </a:cubicBezTo>
                  <a:cubicBezTo>
                    <a:pt x="51" y="112"/>
                    <a:pt x="51" y="111"/>
                    <a:pt x="50" y="111"/>
                  </a:cubicBezTo>
                  <a:cubicBezTo>
                    <a:pt x="48" y="117"/>
                    <a:pt x="45" y="122"/>
                    <a:pt x="43" y="128"/>
                  </a:cubicBezTo>
                  <a:close/>
                  <a:moveTo>
                    <a:pt x="62" y="115"/>
                  </a:moveTo>
                  <a:cubicBezTo>
                    <a:pt x="59" y="116"/>
                    <a:pt x="58" y="121"/>
                    <a:pt x="57" y="124"/>
                  </a:cubicBezTo>
                  <a:cubicBezTo>
                    <a:pt x="56" y="126"/>
                    <a:pt x="53" y="129"/>
                    <a:pt x="52" y="133"/>
                  </a:cubicBezTo>
                  <a:cubicBezTo>
                    <a:pt x="54" y="134"/>
                    <a:pt x="57" y="136"/>
                    <a:pt x="58" y="138"/>
                  </a:cubicBezTo>
                  <a:cubicBezTo>
                    <a:pt x="61" y="132"/>
                    <a:pt x="64" y="125"/>
                    <a:pt x="66" y="118"/>
                  </a:cubicBezTo>
                  <a:cubicBezTo>
                    <a:pt x="65" y="117"/>
                    <a:pt x="64" y="116"/>
                    <a:pt x="62" y="115"/>
                  </a:cubicBezTo>
                  <a:close/>
                  <a:moveTo>
                    <a:pt x="297" y="139"/>
                  </a:moveTo>
                  <a:cubicBezTo>
                    <a:pt x="297" y="140"/>
                    <a:pt x="297" y="141"/>
                    <a:pt x="298" y="142"/>
                  </a:cubicBezTo>
                  <a:cubicBezTo>
                    <a:pt x="298" y="141"/>
                    <a:pt x="298" y="141"/>
                    <a:pt x="299" y="140"/>
                  </a:cubicBezTo>
                  <a:cubicBezTo>
                    <a:pt x="302" y="141"/>
                    <a:pt x="306" y="140"/>
                    <a:pt x="308" y="140"/>
                  </a:cubicBezTo>
                  <a:cubicBezTo>
                    <a:pt x="314" y="139"/>
                    <a:pt x="320" y="135"/>
                    <a:pt x="323" y="132"/>
                  </a:cubicBezTo>
                  <a:cubicBezTo>
                    <a:pt x="324" y="130"/>
                    <a:pt x="326" y="127"/>
                    <a:pt x="323" y="125"/>
                  </a:cubicBezTo>
                  <a:cubicBezTo>
                    <a:pt x="317" y="134"/>
                    <a:pt x="308" y="138"/>
                    <a:pt x="297" y="139"/>
                  </a:cubicBezTo>
                  <a:close/>
                  <a:moveTo>
                    <a:pt x="326" y="131"/>
                  </a:moveTo>
                  <a:cubicBezTo>
                    <a:pt x="321" y="139"/>
                    <a:pt x="310" y="145"/>
                    <a:pt x="298" y="142"/>
                  </a:cubicBezTo>
                  <a:cubicBezTo>
                    <a:pt x="299" y="146"/>
                    <a:pt x="301" y="150"/>
                    <a:pt x="306" y="148"/>
                  </a:cubicBezTo>
                  <a:cubicBezTo>
                    <a:pt x="316" y="150"/>
                    <a:pt x="327" y="146"/>
                    <a:pt x="330" y="137"/>
                  </a:cubicBezTo>
                  <a:cubicBezTo>
                    <a:pt x="328" y="135"/>
                    <a:pt x="328" y="132"/>
                    <a:pt x="326" y="131"/>
                  </a:cubicBezTo>
                  <a:close/>
                  <a:moveTo>
                    <a:pt x="37" y="140"/>
                  </a:moveTo>
                  <a:cubicBezTo>
                    <a:pt x="36" y="142"/>
                    <a:pt x="35" y="145"/>
                    <a:pt x="34" y="147"/>
                  </a:cubicBezTo>
                  <a:cubicBezTo>
                    <a:pt x="38" y="148"/>
                    <a:pt x="41" y="147"/>
                    <a:pt x="45" y="149"/>
                  </a:cubicBezTo>
                  <a:cubicBezTo>
                    <a:pt x="47" y="150"/>
                    <a:pt x="49" y="153"/>
                    <a:pt x="51" y="154"/>
                  </a:cubicBezTo>
                  <a:cubicBezTo>
                    <a:pt x="52" y="151"/>
                    <a:pt x="53" y="150"/>
                    <a:pt x="54" y="147"/>
                  </a:cubicBezTo>
                  <a:cubicBezTo>
                    <a:pt x="50" y="143"/>
                    <a:pt x="44" y="140"/>
                    <a:pt x="37" y="140"/>
                  </a:cubicBezTo>
                  <a:close/>
                  <a:moveTo>
                    <a:pt x="313" y="160"/>
                  </a:moveTo>
                  <a:cubicBezTo>
                    <a:pt x="320" y="161"/>
                    <a:pt x="328" y="157"/>
                    <a:pt x="332" y="153"/>
                  </a:cubicBezTo>
                  <a:cubicBezTo>
                    <a:pt x="335" y="149"/>
                    <a:pt x="334" y="145"/>
                    <a:pt x="332" y="141"/>
                  </a:cubicBezTo>
                  <a:cubicBezTo>
                    <a:pt x="332" y="141"/>
                    <a:pt x="331" y="141"/>
                    <a:pt x="331" y="141"/>
                  </a:cubicBezTo>
                  <a:cubicBezTo>
                    <a:pt x="326" y="150"/>
                    <a:pt x="312" y="151"/>
                    <a:pt x="302" y="151"/>
                  </a:cubicBezTo>
                  <a:cubicBezTo>
                    <a:pt x="303" y="154"/>
                    <a:pt x="304" y="157"/>
                    <a:pt x="306" y="159"/>
                  </a:cubicBezTo>
                  <a:cubicBezTo>
                    <a:pt x="308" y="159"/>
                    <a:pt x="311" y="160"/>
                    <a:pt x="313" y="160"/>
                  </a:cubicBezTo>
                  <a:close/>
                  <a:moveTo>
                    <a:pt x="114" y="154"/>
                  </a:moveTo>
                  <a:cubicBezTo>
                    <a:pt x="125" y="157"/>
                    <a:pt x="139" y="158"/>
                    <a:pt x="153" y="156"/>
                  </a:cubicBezTo>
                  <a:cubicBezTo>
                    <a:pt x="153" y="152"/>
                    <a:pt x="153" y="149"/>
                    <a:pt x="153" y="145"/>
                  </a:cubicBezTo>
                  <a:cubicBezTo>
                    <a:pt x="139" y="147"/>
                    <a:pt x="124" y="147"/>
                    <a:pt x="115" y="144"/>
                  </a:cubicBezTo>
                  <a:cubicBezTo>
                    <a:pt x="114" y="147"/>
                    <a:pt x="114" y="150"/>
                    <a:pt x="114" y="154"/>
                  </a:cubicBezTo>
                  <a:close/>
                  <a:moveTo>
                    <a:pt x="32" y="153"/>
                  </a:moveTo>
                  <a:cubicBezTo>
                    <a:pt x="40" y="153"/>
                    <a:pt x="44" y="158"/>
                    <a:pt x="49" y="160"/>
                  </a:cubicBezTo>
                  <a:cubicBezTo>
                    <a:pt x="49" y="159"/>
                    <a:pt x="50" y="158"/>
                    <a:pt x="50" y="157"/>
                  </a:cubicBezTo>
                  <a:cubicBezTo>
                    <a:pt x="47" y="152"/>
                    <a:pt x="41" y="150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50"/>
                    <a:pt x="32" y="151"/>
                    <a:pt x="32" y="153"/>
                  </a:cubicBezTo>
                  <a:close/>
                  <a:moveTo>
                    <a:pt x="332" y="156"/>
                  </a:moveTo>
                  <a:cubicBezTo>
                    <a:pt x="326" y="163"/>
                    <a:pt x="317" y="163"/>
                    <a:pt x="307" y="162"/>
                  </a:cubicBezTo>
                  <a:cubicBezTo>
                    <a:pt x="309" y="166"/>
                    <a:pt x="310" y="171"/>
                    <a:pt x="314" y="172"/>
                  </a:cubicBezTo>
                  <a:cubicBezTo>
                    <a:pt x="316" y="173"/>
                    <a:pt x="321" y="173"/>
                    <a:pt x="323" y="173"/>
                  </a:cubicBezTo>
                  <a:cubicBezTo>
                    <a:pt x="331" y="172"/>
                    <a:pt x="337" y="168"/>
                    <a:pt x="339" y="162"/>
                  </a:cubicBezTo>
                  <a:cubicBezTo>
                    <a:pt x="341" y="158"/>
                    <a:pt x="338" y="154"/>
                    <a:pt x="336" y="150"/>
                  </a:cubicBezTo>
                  <a:cubicBezTo>
                    <a:pt x="335" y="152"/>
                    <a:pt x="333" y="155"/>
                    <a:pt x="332" y="156"/>
                  </a:cubicBezTo>
                  <a:close/>
                  <a:moveTo>
                    <a:pt x="30" y="160"/>
                  </a:moveTo>
                  <a:cubicBezTo>
                    <a:pt x="33" y="164"/>
                    <a:pt x="45" y="169"/>
                    <a:pt x="48" y="162"/>
                  </a:cubicBezTo>
                  <a:cubicBezTo>
                    <a:pt x="42" y="159"/>
                    <a:pt x="38" y="155"/>
                    <a:pt x="31" y="154"/>
                  </a:cubicBezTo>
                  <a:cubicBezTo>
                    <a:pt x="30" y="156"/>
                    <a:pt x="30" y="158"/>
                    <a:pt x="30" y="160"/>
                  </a:cubicBezTo>
                  <a:close/>
                  <a:moveTo>
                    <a:pt x="115" y="166"/>
                  </a:moveTo>
                  <a:cubicBezTo>
                    <a:pt x="119" y="167"/>
                    <a:pt x="125" y="169"/>
                    <a:pt x="132" y="169"/>
                  </a:cubicBezTo>
                  <a:cubicBezTo>
                    <a:pt x="138" y="170"/>
                    <a:pt x="149" y="171"/>
                    <a:pt x="152" y="167"/>
                  </a:cubicBezTo>
                  <a:cubicBezTo>
                    <a:pt x="153" y="165"/>
                    <a:pt x="152" y="160"/>
                    <a:pt x="152" y="159"/>
                  </a:cubicBezTo>
                  <a:cubicBezTo>
                    <a:pt x="139" y="159"/>
                    <a:pt x="125" y="160"/>
                    <a:pt x="114" y="156"/>
                  </a:cubicBezTo>
                  <a:cubicBezTo>
                    <a:pt x="114" y="160"/>
                    <a:pt x="113" y="164"/>
                    <a:pt x="115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5" name="Freeform 107"/>
            <p:cNvSpPr>
              <a:spLocks noEditPoints="1"/>
            </p:cNvSpPr>
            <p:nvPr/>
          </p:nvSpPr>
          <p:spPr bwMode="auto">
            <a:xfrm>
              <a:off x="7893051" y="3754438"/>
              <a:ext cx="96838" cy="369888"/>
            </a:xfrm>
            <a:custGeom>
              <a:avLst/>
              <a:gdLst>
                <a:gd name="T0" fmla="*/ 28 w 31"/>
                <a:gd name="T1" fmla="*/ 114 h 117"/>
                <a:gd name="T2" fmla="*/ 4 w 31"/>
                <a:gd name="T3" fmla="*/ 114 h 117"/>
                <a:gd name="T4" fmla="*/ 2 w 31"/>
                <a:gd name="T5" fmla="*/ 91 h 117"/>
                <a:gd name="T6" fmla="*/ 3 w 31"/>
                <a:gd name="T7" fmla="*/ 67 h 117"/>
                <a:gd name="T8" fmla="*/ 2 w 31"/>
                <a:gd name="T9" fmla="*/ 61 h 117"/>
                <a:gd name="T10" fmla="*/ 2 w 31"/>
                <a:gd name="T11" fmla="*/ 34 h 117"/>
                <a:gd name="T12" fmla="*/ 1 w 31"/>
                <a:gd name="T13" fmla="*/ 18 h 117"/>
                <a:gd name="T14" fmla="*/ 2 w 31"/>
                <a:gd name="T15" fmla="*/ 5 h 117"/>
                <a:gd name="T16" fmla="*/ 7 w 31"/>
                <a:gd name="T17" fmla="*/ 1 h 117"/>
                <a:gd name="T18" fmla="*/ 12 w 31"/>
                <a:gd name="T19" fmla="*/ 1 h 117"/>
                <a:gd name="T20" fmla="*/ 29 w 31"/>
                <a:gd name="T21" fmla="*/ 7 h 117"/>
                <a:gd name="T22" fmla="*/ 29 w 31"/>
                <a:gd name="T23" fmla="*/ 24 h 117"/>
                <a:gd name="T24" fmla="*/ 29 w 31"/>
                <a:gd name="T25" fmla="*/ 82 h 117"/>
                <a:gd name="T26" fmla="*/ 28 w 31"/>
                <a:gd name="T27" fmla="*/ 114 h 117"/>
                <a:gd name="T28" fmla="*/ 9 w 31"/>
                <a:gd name="T29" fmla="*/ 112 h 117"/>
                <a:gd name="T30" fmla="*/ 19 w 31"/>
                <a:gd name="T31" fmla="*/ 112 h 117"/>
                <a:gd name="T32" fmla="*/ 26 w 31"/>
                <a:gd name="T33" fmla="*/ 108 h 117"/>
                <a:gd name="T34" fmla="*/ 26 w 31"/>
                <a:gd name="T35" fmla="*/ 97 h 117"/>
                <a:gd name="T36" fmla="*/ 26 w 31"/>
                <a:gd name="T37" fmla="*/ 76 h 117"/>
                <a:gd name="T38" fmla="*/ 27 w 31"/>
                <a:gd name="T39" fmla="*/ 24 h 117"/>
                <a:gd name="T40" fmla="*/ 27 w 31"/>
                <a:gd name="T41" fmla="*/ 10 h 117"/>
                <a:gd name="T42" fmla="*/ 21 w 31"/>
                <a:gd name="T43" fmla="*/ 5 h 117"/>
                <a:gd name="T44" fmla="*/ 7 w 31"/>
                <a:gd name="T45" fmla="*/ 5 h 117"/>
                <a:gd name="T46" fmla="*/ 4 w 31"/>
                <a:gd name="T47" fmla="*/ 13 h 117"/>
                <a:gd name="T48" fmla="*/ 4 w 31"/>
                <a:gd name="T49" fmla="*/ 15 h 117"/>
                <a:gd name="T50" fmla="*/ 5 w 31"/>
                <a:gd name="T51" fmla="*/ 54 h 117"/>
                <a:gd name="T52" fmla="*/ 4 w 31"/>
                <a:gd name="T53" fmla="*/ 106 h 117"/>
                <a:gd name="T54" fmla="*/ 4 w 31"/>
                <a:gd name="T55" fmla="*/ 109 h 117"/>
                <a:gd name="T56" fmla="*/ 8 w 31"/>
                <a:gd name="T57" fmla="*/ 113 h 117"/>
                <a:gd name="T58" fmla="*/ 9 w 31"/>
                <a:gd name="T59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117">
                  <a:moveTo>
                    <a:pt x="28" y="114"/>
                  </a:moveTo>
                  <a:cubicBezTo>
                    <a:pt x="22" y="117"/>
                    <a:pt x="12" y="117"/>
                    <a:pt x="4" y="114"/>
                  </a:cubicBezTo>
                  <a:cubicBezTo>
                    <a:pt x="0" y="108"/>
                    <a:pt x="2" y="100"/>
                    <a:pt x="2" y="91"/>
                  </a:cubicBezTo>
                  <a:cubicBezTo>
                    <a:pt x="2" y="83"/>
                    <a:pt x="3" y="75"/>
                    <a:pt x="3" y="67"/>
                  </a:cubicBezTo>
                  <a:cubicBezTo>
                    <a:pt x="3" y="65"/>
                    <a:pt x="2" y="63"/>
                    <a:pt x="2" y="61"/>
                  </a:cubicBezTo>
                  <a:cubicBezTo>
                    <a:pt x="3" y="51"/>
                    <a:pt x="2" y="42"/>
                    <a:pt x="2" y="34"/>
                  </a:cubicBezTo>
                  <a:cubicBezTo>
                    <a:pt x="1" y="28"/>
                    <a:pt x="1" y="23"/>
                    <a:pt x="1" y="18"/>
                  </a:cubicBezTo>
                  <a:cubicBezTo>
                    <a:pt x="2" y="14"/>
                    <a:pt x="0" y="9"/>
                    <a:pt x="2" y="5"/>
                  </a:cubicBezTo>
                  <a:cubicBezTo>
                    <a:pt x="3" y="3"/>
                    <a:pt x="6" y="1"/>
                    <a:pt x="7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9" y="1"/>
                    <a:pt x="26" y="0"/>
                    <a:pt x="29" y="7"/>
                  </a:cubicBezTo>
                  <a:cubicBezTo>
                    <a:pt x="31" y="13"/>
                    <a:pt x="29" y="19"/>
                    <a:pt x="29" y="24"/>
                  </a:cubicBezTo>
                  <a:cubicBezTo>
                    <a:pt x="28" y="41"/>
                    <a:pt x="29" y="64"/>
                    <a:pt x="29" y="82"/>
                  </a:cubicBezTo>
                  <a:cubicBezTo>
                    <a:pt x="29" y="94"/>
                    <a:pt x="30" y="104"/>
                    <a:pt x="28" y="114"/>
                  </a:cubicBezTo>
                  <a:close/>
                  <a:moveTo>
                    <a:pt x="9" y="112"/>
                  </a:moveTo>
                  <a:cubicBezTo>
                    <a:pt x="10" y="113"/>
                    <a:pt x="16" y="114"/>
                    <a:pt x="19" y="112"/>
                  </a:cubicBezTo>
                  <a:cubicBezTo>
                    <a:pt x="23" y="114"/>
                    <a:pt x="26" y="112"/>
                    <a:pt x="26" y="108"/>
                  </a:cubicBezTo>
                  <a:cubicBezTo>
                    <a:pt x="27" y="105"/>
                    <a:pt x="26" y="101"/>
                    <a:pt x="26" y="97"/>
                  </a:cubicBezTo>
                  <a:cubicBezTo>
                    <a:pt x="27" y="90"/>
                    <a:pt x="26" y="83"/>
                    <a:pt x="26" y="76"/>
                  </a:cubicBezTo>
                  <a:cubicBezTo>
                    <a:pt x="27" y="56"/>
                    <a:pt x="26" y="43"/>
                    <a:pt x="27" y="24"/>
                  </a:cubicBezTo>
                  <a:cubicBezTo>
                    <a:pt x="27" y="19"/>
                    <a:pt x="28" y="13"/>
                    <a:pt x="27" y="10"/>
                  </a:cubicBezTo>
                  <a:cubicBezTo>
                    <a:pt x="26" y="8"/>
                    <a:pt x="24" y="6"/>
                    <a:pt x="21" y="5"/>
                  </a:cubicBezTo>
                  <a:cubicBezTo>
                    <a:pt x="17" y="2"/>
                    <a:pt x="10" y="5"/>
                    <a:pt x="7" y="5"/>
                  </a:cubicBezTo>
                  <a:cubicBezTo>
                    <a:pt x="4" y="6"/>
                    <a:pt x="4" y="10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27"/>
                    <a:pt x="4" y="41"/>
                    <a:pt x="5" y="54"/>
                  </a:cubicBezTo>
                  <a:cubicBezTo>
                    <a:pt x="6" y="71"/>
                    <a:pt x="4" y="91"/>
                    <a:pt x="4" y="106"/>
                  </a:cubicBezTo>
                  <a:cubicBezTo>
                    <a:pt x="4" y="107"/>
                    <a:pt x="5" y="108"/>
                    <a:pt x="4" y="109"/>
                  </a:cubicBezTo>
                  <a:cubicBezTo>
                    <a:pt x="6" y="110"/>
                    <a:pt x="7" y="112"/>
                    <a:pt x="8" y="113"/>
                  </a:cubicBezTo>
                  <a:cubicBezTo>
                    <a:pt x="8" y="112"/>
                    <a:pt x="8" y="111"/>
                    <a:pt x="9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8" name="文本框 17"/>
          <p:cNvSpPr txBox="1"/>
          <p:nvPr/>
        </p:nvSpPr>
        <p:spPr>
          <a:xfrm>
            <a:off x="1200422" y="2639020"/>
            <a:ext cx="13887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添加标题</a:t>
            </a:r>
            <a:r>
              <a:rPr lang="zh-CN" altLang="en-US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一</a:t>
            </a:r>
            <a:endParaRPr lang="zh-CN" altLang="en-US" sz="18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997794" y="3029699"/>
            <a:ext cx="1794045" cy="13042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您的内容打在这里，或者通过复制您的文本后，在此框中选择粘贴，并选择只保留文字。您的内容打在这里，或者通过复制您的文本后</a:t>
            </a:r>
            <a:endParaRPr lang="ms-MY" altLang="zh-CN" sz="1050" dirty="0">
              <a:solidFill>
                <a:schemeClr val="tx1">
                  <a:lumMod val="85000"/>
                  <a:lumOff val="15000"/>
                </a:schemeClr>
              </a:solidFill>
              <a:ea typeface="Open Sans Light" pitchFamily="34" charset="0"/>
              <a:cs typeface="Open Sans Light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501524" y="2660367"/>
            <a:ext cx="13887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添加标题三</a:t>
            </a:r>
            <a:endParaRPr lang="zh-CN" altLang="en-US" sz="18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6298896" y="3051046"/>
            <a:ext cx="1794045" cy="13042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您的内容打在这里，或者通过复制您的文本后，在此框中选择粘贴，并选择只保留文字。您的内容打在这里，或者通过复制您的文本后</a:t>
            </a:r>
            <a:endParaRPr lang="ms-MY" altLang="zh-CN" sz="1050" dirty="0">
              <a:solidFill>
                <a:schemeClr val="tx1">
                  <a:lumMod val="85000"/>
                  <a:lumOff val="15000"/>
                </a:schemeClr>
              </a:solidFill>
              <a:ea typeface="Open Sans Light" pitchFamily="34" charset="0"/>
              <a:cs typeface="Open Sans Light" pitchFamily="34" charset="0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研究成果及应用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3" name="Freeform 347"/>
          <p:cNvSpPr>
            <a:spLocks noEditPoints="1"/>
          </p:cNvSpPr>
          <p:nvPr/>
        </p:nvSpPr>
        <p:spPr bwMode="auto">
          <a:xfrm>
            <a:off x="600851" y="139417"/>
            <a:ext cx="602711" cy="715403"/>
          </a:xfrm>
          <a:custGeom>
            <a:avLst/>
            <a:gdLst>
              <a:gd name="T0" fmla="*/ 19 w 240"/>
              <a:gd name="T1" fmla="*/ 245 h 284"/>
              <a:gd name="T2" fmla="*/ 7 w 240"/>
              <a:gd name="T3" fmla="*/ 116 h 284"/>
              <a:gd name="T4" fmla="*/ 23 w 240"/>
              <a:gd name="T5" fmla="*/ 85 h 284"/>
              <a:gd name="T6" fmla="*/ 207 w 240"/>
              <a:gd name="T7" fmla="*/ 37 h 284"/>
              <a:gd name="T8" fmla="*/ 191 w 240"/>
              <a:gd name="T9" fmla="*/ 113 h 284"/>
              <a:gd name="T10" fmla="*/ 113 w 240"/>
              <a:gd name="T11" fmla="*/ 119 h 284"/>
              <a:gd name="T12" fmla="*/ 33 w 240"/>
              <a:gd name="T13" fmla="*/ 112 h 284"/>
              <a:gd name="T14" fmla="*/ 104 w 240"/>
              <a:gd name="T15" fmla="*/ 233 h 284"/>
              <a:gd name="T16" fmla="*/ 89 w 240"/>
              <a:gd name="T17" fmla="*/ 139 h 284"/>
              <a:gd name="T18" fmla="*/ 128 w 240"/>
              <a:gd name="T19" fmla="*/ 154 h 284"/>
              <a:gd name="T20" fmla="*/ 178 w 240"/>
              <a:gd name="T21" fmla="*/ 149 h 284"/>
              <a:gd name="T22" fmla="*/ 131 w 240"/>
              <a:gd name="T23" fmla="*/ 247 h 284"/>
              <a:gd name="T24" fmla="*/ 28 w 240"/>
              <a:gd name="T25" fmla="*/ 91 h 284"/>
              <a:gd name="T26" fmla="*/ 161 w 240"/>
              <a:gd name="T27" fmla="*/ 5 h 284"/>
              <a:gd name="T28" fmla="*/ 190 w 240"/>
              <a:gd name="T29" fmla="*/ 36 h 284"/>
              <a:gd name="T30" fmla="*/ 117 w 240"/>
              <a:gd name="T31" fmla="*/ 88 h 284"/>
              <a:gd name="T32" fmla="*/ 117 w 240"/>
              <a:gd name="T33" fmla="*/ 58 h 284"/>
              <a:gd name="T34" fmla="*/ 85 w 240"/>
              <a:gd name="T35" fmla="*/ 58 h 284"/>
              <a:gd name="T36" fmla="*/ 113 w 240"/>
              <a:gd name="T37" fmla="*/ 49 h 284"/>
              <a:gd name="T38" fmla="*/ 113 w 240"/>
              <a:gd name="T39" fmla="*/ 52 h 284"/>
              <a:gd name="T40" fmla="*/ 117 w 240"/>
              <a:gd name="T41" fmla="*/ 62 h 284"/>
              <a:gd name="T42" fmla="*/ 226 w 240"/>
              <a:gd name="T43" fmla="*/ 87 h 284"/>
              <a:gd name="T44" fmla="*/ 37 w 240"/>
              <a:gd name="T45" fmla="*/ 101 h 284"/>
              <a:gd name="T46" fmla="*/ 194 w 240"/>
              <a:gd name="T47" fmla="*/ 87 h 284"/>
              <a:gd name="T48" fmla="*/ 188 w 240"/>
              <a:gd name="T49" fmla="*/ 104 h 284"/>
              <a:gd name="T50" fmla="*/ 158 w 240"/>
              <a:gd name="T51" fmla="*/ 81 h 284"/>
              <a:gd name="T52" fmla="*/ 199 w 240"/>
              <a:gd name="T53" fmla="*/ 111 h 284"/>
              <a:gd name="T54" fmla="*/ 184 w 240"/>
              <a:gd name="T55" fmla="*/ 89 h 284"/>
              <a:gd name="T56" fmla="*/ 170 w 240"/>
              <a:gd name="T57" fmla="*/ 83 h 284"/>
              <a:gd name="T58" fmla="*/ 85 w 240"/>
              <a:gd name="T59" fmla="*/ 224 h 284"/>
              <a:gd name="T60" fmla="*/ 31 w 240"/>
              <a:gd name="T61" fmla="*/ 115 h 284"/>
              <a:gd name="T62" fmla="*/ 85 w 240"/>
              <a:gd name="T63" fmla="*/ 224 h 284"/>
              <a:gd name="T64" fmla="*/ 65 w 240"/>
              <a:gd name="T65" fmla="*/ 218 h 284"/>
              <a:gd name="T66" fmla="*/ 12 w 240"/>
              <a:gd name="T67" fmla="*/ 118 h 284"/>
              <a:gd name="T68" fmla="*/ 73 w 240"/>
              <a:gd name="T69" fmla="*/ 217 h 284"/>
              <a:gd name="T70" fmla="*/ 131 w 240"/>
              <a:gd name="T71" fmla="*/ 192 h 284"/>
              <a:gd name="T72" fmla="*/ 126 w 240"/>
              <a:gd name="T73" fmla="*/ 178 h 284"/>
              <a:gd name="T74" fmla="*/ 120 w 240"/>
              <a:gd name="T75" fmla="*/ 166 h 284"/>
              <a:gd name="T76" fmla="*/ 114 w 240"/>
              <a:gd name="T77" fmla="*/ 154 h 284"/>
              <a:gd name="T78" fmla="*/ 110 w 240"/>
              <a:gd name="T79" fmla="*/ 147 h 284"/>
              <a:gd name="T80" fmla="*/ 98 w 240"/>
              <a:gd name="T81" fmla="*/ 143 h 284"/>
              <a:gd name="T82" fmla="*/ 168 w 240"/>
              <a:gd name="T83" fmla="*/ 143 h 284"/>
              <a:gd name="T84" fmla="*/ 139 w 240"/>
              <a:gd name="T85" fmla="*/ 151 h 284"/>
              <a:gd name="T86" fmla="*/ 166 w 240"/>
              <a:gd name="T87" fmla="*/ 165 h 284"/>
              <a:gd name="T88" fmla="*/ 167 w 240"/>
              <a:gd name="T89" fmla="*/ 172 h 284"/>
              <a:gd name="T90" fmla="*/ 147 w 240"/>
              <a:gd name="T91" fmla="*/ 156 h 284"/>
              <a:gd name="T92" fmla="*/ 164 w 240"/>
              <a:gd name="T93" fmla="*/ 169 h 284"/>
              <a:gd name="T94" fmla="*/ 115 w 240"/>
              <a:gd name="T95" fmla="*/ 207 h 284"/>
              <a:gd name="T96" fmla="*/ 153 w 240"/>
              <a:gd name="T97" fmla="*/ 209 h 284"/>
              <a:gd name="T98" fmla="*/ 150 w 240"/>
              <a:gd name="T99" fmla="*/ 209 h 284"/>
              <a:gd name="T100" fmla="*/ 140 w 240"/>
              <a:gd name="T101" fmla="*/ 211 h 284"/>
              <a:gd name="T102" fmla="*/ 131 w 240"/>
              <a:gd name="T103" fmla="*/ 212 h 284"/>
              <a:gd name="T104" fmla="*/ 135 w 240"/>
              <a:gd name="T105" fmla="*/ 211 h 284"/>
              <a:gd name="T106" fmla="*/ 136 w 240"/>
              <a:gd name="T107" fmla="*/ 243 h 284"/>
              <a:gd name="T108" fmla="*/ 58 w 240"/>
              <a:gd name="T109" fmla="*/ 223 h 284"/>
              <a:gd name="T110" fmla="*/ 75 w 240"/>
              <a:gd name="T111" fmla="*/ 220 h 284"/>
              <a:gd name="T112" fmla="*/ 72 w 240"/>
              <a:gd name="T113" fmla="*/ 247 h 284"/>
              <a:gd name="T114" fmla="*/ 12 w 240"/>
              <a:gd name="T115" fmla="*/ 255 h 284"/>
              <a:gd name="T116" fmla="*/ 140 w 240"/>
              <a:gd name="T117" fmla="*/ 262 h 284"/>
              <a:gd name="T118" fmla="*/ 45 w 240"/>
              <a:gd name="T119" fmla="*/ 236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0" h="284">
                <a:moveTo>
                  <a:pt x="131" y="247"/>
                </a:moveTo>
                <a:cubicBezTo>
                  <a:pt x="135" y="252"/>
                  <a:pt x="144" y="256"/>
                  <a:pt x="143" y="265"/>
                </a:cubicBezTo>
                <a:cubicBezTo>
                  <a:pt x="132" y="272"/>
                  <a:pt x="119" y="277"/>
                  <a:pt x="104" y="280"/>
                </a:cubicBezTo>
                <a:cubicBezTo>
                  <a:pt x="74" y="283"/>
                  <a:pt x="43" y="284"/>
                  <a:pt x="16" y="273"/>
                </a:cubicBezTo>
                <a:cubicBezTo>
                  <a:pt x="11" y="272"/>
                  <a:pt x="9" y="267"/>
                  <a:pt x="4" y="266"/>
                </a:cubicBezTo>
                <a:cubicBezTo>
                  <a:pt x="1" y="260"/>
                  <a:pt x="8" y="256"/>
                  <a:pt x="12" y="252"/>
                </a:cubicBezTo>
                <a:cubicBezTo>
                  <a:pt x="14" y="250"/>
                  <a:pt x="16" y="248"/>
                  <a:pt x="19" y="245"/>
                </a:cubicBezTo>
                <a:cubicBezTo>
                  <a:pt x="25" y="242"/>
                  <a:pt x="32" y="238"/>
                  <a:pt x="38" y="235"/>
                </a:cubicBezTo>
                <a:cubicBezTo>
                  <a:pt x="39" y="235"/>
                  <a:pt x="41" y="235"/>
                  <a:pt x="42" y="234"/>
                </a:cubicBezTo>
                <a:cubicBezTo>
                  <a:pt x="44" y="233"/>
                  <a:pt x="45" y="232"/>
                  <a:pt x="47" y="232"/>
                </a:cubicBezTo>
                <a:cubicBezTo>
                  <a:pt x="48" y="226"/>
                  <a:pt x="52" y="222"/>
                  <a:pt x="57" y="220"/>
                </a:cubicBezTo>
                <a:cubicBezTo>
                  <a:pt x="49" y="200"/>
                  <a:pt x="38" y="180"/>
                  <a:pt x="29" y="158"/>
                </a:cubicBezTo>
                <a:cubicBezTo>
                  <a:pt x="24" y="148"/>
                  <a:pt x="18" y="138"/>
                  <a:pt x="13" y="128"/>
                </a:cubicBezTo>
                <a:cubicBezTo>
                  <a:pt x="12" y="124"/>
                  <a:pt x="10" y="119"/>
                  <a:pt x="7" y="116"/>
                </a:cubicBezTo>
                <a:cubicBezTo>
                  <a:pt x="6" y="115"/>
                  <a:pt x="7" y="115"/>
                  <a:pt x="6" y="114"/>
                </a:cubicBezTo>
                <a:cubicBezTo>
                  <a:pt x="6" y="113"/>
                  <a:pt x="4" y="112"/>
                  <a:pt x="3" y="111"/>
                </a:cubicBezTo>
                <a:cubicBezTo>
                  <a:pt x="3" y="110"/>
                  <a:pt x="2" y="108"/>
                  <a:pt x="2" y="106"/>
                </a:cubicBezTo>
                <a:cubicBezTo>
                  <a:pt x="1" y="101"/>
                  <a:pt x="0" y="97"/>
                  <a:pt x="3" y="92"/>
                </a:cubicBezTo>
                <a:cubicBezTo>
                  <a:pt x="4" y="91"/>
                  <a:pt x="5" y="90"/>
                  <a:pt x="6" y="88"/>
                </a:cubicBezTo>
                <a:cubicBezTo>
                  <a:pt x="10" y="86"/>
                  <a:pt x="15" y="85"/>
                  <a:pt x="19" y="84"/>
                </a:cubicBezTo>
                <a:cubicBezTo>
                  <a:pt x="20" y="84"/>
                  <a:pt x="22" y="84"/>
                  <a:pt x="23" y="85"/>
                </a:cubicBezTo>
                <a:cubicBezTo>
                  <a:pt x="32" y="79"/>
                  <a:pt x="40" y="75"/>
                  <a:pt x="51" y="71"/>
                </a:cubicBezTo>
                <a:cubicBezTo>
                  <a:pt x="75" y="58"/>
                  <a:pt x="103" y="49"/>
                  <a:pt x="125" y="35"/>
                </a:cubicBezTo>
                <a:cubicBezTo>
                  <a:pt x="125" y="27"/>
                  <a:pt x="123" y="18"/>
                  <a:pt x="126" y="12"/>
                </a:cubicBezTo>
                <a:cubicBezTo>
                  <a:pt x="130" y="7"/>
                  <a:pt x="141" y="4"/>
                  <a:pt x="148" y="2"/>
                </a:cubicBezTo>
                <a:cubicBezTo>
                  <a:pt x="153" y="1"/>
                  <a:pt x="158" y="0"/>
                  <a:pt x="164" y="3"/>
                </a:cubicBezTo>
                <a:cubicBezTo>
                  <a:pt x="171" y="12"/>
                  <a:pt x="177" y="21"/>
                  <a:pt x="183" y="30"/>
                </a:cubicBezTo>
                <a:cubicBezTo>
                  <a:pt x="191" y="33"/>
                  <a:pt x="200" y="34"/>
                  <a:pt x="207" y="37"/>
                </a:cubicBezTo>
                <a:cubicBezTo>
                  <a:pt x="209" y="38"/>
                  <a:pt x="210" y="40"/>
                  <a:pt x="212" y="41"/>
                </a:cubicBezTo>
                <a:cubicBezTo>
                  <a:pt x="223" y="46"/>
                  <a:pt x="232" y="54"/>
                  <a:pt x="239" y="62"/>
                </a:cubicBezTo>
                <a:cubicBezTo>
                  <a:pt x="238" y="65"/>
                  <a:pt x="240" y="69"/>
                  <a:pt x="239" y="73"/>
                </a:cubicBezTo>
                <a:cubicBezTo>
                  <a:pt x="237" y="80"/>
                  <a:pt x="232" y="85"/>
                  <a:pt x="227" y="90"/>
                </a:cubicBezTo>
                <a:cubicBezTo>
                  <a:pt x="222" y="95"/>
                  <a:pt x="218" y="98"/>
                  <a:pt x="211" y="102"/>
                </a:cubicBezTo>
                <a:cubicBezTo>
                  <a:pt x="209" y="104"/>
                  <a:pt x="206" y="106"/>
                  <a:pt x="202" y="107"/>
                </a:cubicBezTo>
                <a:cubicBezTo>
                  <a:pt x="204" y="114"/>
                  <a:pt x="197" y="115"/>
                  <a:pt x="191" y="113"/>
                </a:cubicBezTo>
                <a:cubicBezTo>
                  <a:pt x="188" y="115"/>
                  <a:pt x="188" y="121"/>
                  <a:pt x="184" y="122"/>
                </a:cubicBezTo>
                <a:cubicBezTo>
                  <a:pt x="180" y="123"/>
                  <a:pt x="177" y="121"/>
                  <a:pt x="173" y="120"/>
                </a:cubicBezTo>
                <a:cubicBezTo>
                  <a:pt x="168" y="120"/>
                  <a:pt x="164" y="123"/>
                  <a:pt x="159" y="124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48" y="125"/>
                  <a:pt x="135" y="127"/>
                  <a:pt x="122" y="126"/>
                </a:cubicBezTo>
                <a:cubicBezTo>
                  <a:pt x="119" y="125"/>
                  <a:pt x="114" y="125"/>
                  <a:pt x="112" y="123"/>
                </a:cubicBezTo>
                <a:cubicBezTo>
                  <a:pt x="112" y="121"/>
                  <a:pt x="112" y="120"/>
                  <a:pt x="113" y="119"/>
                </a:cubicBezTo>
                <a:cubicBezTo>
                  <a:pt x="109" y="102"/>
                  <a:pt x="114" y="85"/>
                  <a:pt x="119" y="71"/>
                </a:cubicBezTo>
                <a:cubicBezTo>
                  <a:pt x="118" y="71"/>
                  <a:pt x="115" y="73"/>
                  <a:pt x="114" y="74"/>
                </a:cubicBezTo>
                <a:cubicBezTo>
                  <a:pt x="110" y="75"/>
                  <a:pt x="106" y="76"/>
                  <a:pt x="102" y="78"/>
                </a:cubicBezTo>
                <a:cubicBezTo>
                  <a:pt x="92" y="81"/>
                  <a:pt x="80" y="87"/>
                  <a:pt x="70" y="92"/>
                </a:cubicBezTo>
                <a:cubicBezTo>
                  <a:pt x="65" y="94"/>
                  <a:pt x="60" y="96"/>
                  <a:pt x="55" y="98"/>
                </a:cubicBezTo>
                <a:cubicBezTo>
                  <a:pt x="50" y="101"/>
                  <a:pt x="45" y="103"/>
                  <a:pt x="40" y="106"/>
                </a:cubicBezTo>
                <a:cubicBezTo>
                  <a:pt x="37" y="108"/>
                  <a:pt x="35" y="110"/>
                  <a:pt x="33" y="112"/>
                </a:cubicBezTo>
                <a:cubicBezTo>
                  <a:pt x="37" y="129"/>
                  <a:pt x="47" y="142"/>
                  <a:pt x="53" y="157"/>
                </a:cubicBezTo>
                <a:cubicBezTo>
                  <a:pt x="56" y="163"/>
                  <a:pt x="58" y="169"/>
                  <a:pt x="61" y="174"/>
                </a:cubicBezTo>
                <a:cubicBezTo>
                  <a:pt x="62" y="176"/>
                  <a:pt x="64" y="177"/>
                  <a:pt x="65" y="179"/>
                </a:cubicBezTo>
                <a:cubicBezTo>
                  <a:pt x="69" y="187"/>
                  <a:pt x="72" y="195"/>
                  <a:pt x="77" y="202"/>
                </a:cubicBezTo>
                <a:cubicBezTo>
                  <a:pt x="79" y="205"/>
                  <a:pt x="80" y="208"/>
                  <a:pt x="82" y="211"/>
                </a:cubicBezTo>
                <a:cubicBezTo>
                  <a:pt x="83" y="213"/>
                  <a:pt x="85" y="214"/>
                  <a:pt x="85" y="217"/>
                </a:cubicBezTo>
                <a:cubicBezTo>
                  <a:pt x="92" y="223"/>
                  <a:pt x="103" y="224"/>
                  <a:pt x="104" y="233"/>
                </a:cubicBezTo>
                <a:cubicBezTo>
                  <a:pt x="108" y="236"/>
                  <a:pt x="113" y="236"/>
                  <a:pt x="118" y="238"/>
                </a:cubicBezTo>
                <a:cubicBezTo>
                  <a:pt x="115" y="220"/>
                  <a:pt x="113" y="207"/>
                  <a:pt x="109" y="189"/>
                </a:cubicBezTo>
                <a:cubicBezTo>
                  <a:pt x="109" y="188"/>
                  <a:pt x="111" y="188"/>
                  <a:pt x="111" y="187"/>
                </a:cubicBezTo>
                <a:cubicBezTo>
                  <a:pt x="106" y="179"/>
                  <a:pt x="101" y="168"/>
                  <a:pt x="96" y="157"/>
                </a:cubicBezTo>
                <a:cubicBezTo>
                  <a:pt x="95" y="155"/>
                  <a:pt x="93" y="152"/>
                  <a:pt x="93" y="150"/>
                </a:cubicBezTo>
                <a:cubicBezTo>
                  <a:pt x="92" y="148"/>
                  <a:pt x="92" y="145"/>
                  <a:pt x="91" y="143"/>
                </a:cubicBezTo>
                <a:cubicBezTo>
                  <a:pt x="90" y="141"/>
                  <a:pt x="89" y="140"/>
                  <a:pt x="89" y="139"/>
                </a:cubicBezTo>
                <a:cubicBezTo>
                  <a:pt x="88" y="137"/>
                  <a:pt x="85" y="133"/>
                  <a:pt x="86" y="130"/>
                </a:cubicBezTo>
                <a:cubicBezTo>
                  <a:pt x="86" y="126"/>
                  <a:pt x="95" y="120"/>
                  <a:pt x="100" y="121"/>
                </a:cubicBezTo>
                <a:cubicBezTo>
                  <a:pt x="101" y="122"/>
                  <a:pt x="102" y="123"/>
                  <a:pt x="101" y="124"/>
                </a:cubicBezTo>
                <a:cubicBezTo>
                  <a:pt x="106" y="134"/>
                  <a:pt x="111" y="144"/>
                  <a:pt x="116" y="154"/>
                </a:cubicBezTo>
                <a:cubicBezTo>
                  <a:pt x="119" y="160"/>
                  <a:pt x="124" y="168"/>
                  <a:pt x="127" y="175"/>
                </a:cubicBezTo>
                <a:cubicBezTo>
                  <a:pt x="128" y="177"/>
                  <a:pt x="129" y="181"/>
                  <a:pt x="131" y="181"/>
                </a:cubicBezTo>
                <a:cubicBezTo>
                  <a:pt x="130" y="172"/>
                  <a:pt x="131" y="161"/>
                  <a:pt x="128" y="154"/>
                </a:cubicBezTo>
                <a:cubicBezTo>
                  <a:pt x="131" y="149"/>
                  <a:pt x="135" y="142"/>
                  <a:pt x="134" y="136"/>
                </a:cubicBezTo>
                <a:cubicBezTo>
                  <a:pt x="138" y="135"/>
                  <a:pt x="139" y="140"/>
                  <a:pt x="141" y="143"/>
                </a:cubicBezTo>
                <a:cubicBezTo>
                  <a:pt x="144" y="147"/>
                  <a:pt x="146" y="150"/>
                  <a:pt x="150" y="153"/>
                </a:cubicBezTo>
                <a:cubicBezTo>
                  <a:pt x="149" y="159"/>
                  <a:pt x="151" y="164"/>
                  <a:pt x="151" y="170"/>
                </a:cubicBezTo>
                <a:cubicBezTo>
                  <a:pt x="154" y="160"/>
                  <a:pt x="159" y="149"/>
                  <a:pt x="162" y="140"/>
                </a:cubicBezTo>
                <a:cubicBezTo>
                  <a:pt x="164" y="138"/>
                  <a:pt x="169" y="140"/>
                  <a:pt x="172" y="141"/>
                </a:cubicBezTo>
                <a:cubicBezTo>
                  <a:pt x="171" y="146"/>
                  <a:pt x="175" y="147"/>
                  <a:pt x="178" y="149"/>
                </a:cubicBezTo>
                <a:cubicBezTo>
                  <a:pt x="178" y="158"/>
                  <a:pt x="171" y="164"/>
                  <a:pt x="173" y="173"/>
                </a:cubicBezTo>
                <a:cubicBezTo>
                  <a:pt x="173" y="178"/>
                  <a:pt x="166" y="180"/>
                  <a:pt x="166" y="174"/>
                </a:cubicBezTo>
                <a:cubicBezTo>
                  <a:pt x="165" y="178"/>
                  <a:pt x="164" y="182"/>
                  <a:pt x="162" y="185"/>
                </a:cubicBezTo>
                <a:cubicBezTo>
                  <a:pt x="166" y="187"/>
                  <a:pt x="161" y="195"/>
                  <a:pt x="161" y="200"/>
                </a:cubicBezTo>
                <a:cubicBezTo>
                  <a:pt x="161" y="204"/>
                  <a:pt x="161" y="207"/>
                  <a:pt x="161" y="211"/>
                </a:cubicBezTo>
                <a:cubicBezTo>
                  <a:pt x="160" y="222"/>
                  <a:pt x="159" y="233"/>
                  <a:pt x="158" y="241"/>
                </a:cubicBezTo>
                <a:cubicBezTo>
                  <a:pt x="151" y="247"/>
                  <a:pt x="139" y="247"/>
                  <a:pt x="131" y="247"/>
                </a:cubicBezTo>
                <a:close/>
                <a:moveTo>
                  <a:pt x="4" y="100"/>
                </a:moveTo>
                <a:cubicBezTo>
                  <a:pt x="3" y="102"/>
                  <a:pt x="6" y="108"/>
                  <a:pt x="7" y="110"/>
                </a:cubicBezTo>
                <a:cubicBezTo>
                  <a:pt x="8" y="110"/>
                  <a:pt x="10" y="112"/>
                  <a:pt x="11" y="113"/>
                </a:cubicBezTo>
                <a:cubicBezTo>
                  <a:pt x="19" y="117"/>
                  <a:pt x="31" y="112"/>
                  <a:pt x="31" y="105"/>
                </a:cubicBezTo>
                <a:cubicBezTo>
                  <a:pt x="31" y="105"/>
                  <a:pt x="32" y="105"/>
                  <a:pt x="32" y="105"/>
                </a:cubicBezTo>
                <a:cubicBezTo>
                  <a:pt x="32" y="104"/>
                  <a:pt x="32" y="101"/>
                  <a:pt x="32" y="101"/>
                </a:cubicBezTo>
                <a:cubicBezTo>
                  <a:pt x="32" y="97"/>
                  <a:pt x="30" y="95"/>
                  <a:pt x="28" y="91"/>
                </a:cubicBezTo>
                <a:cubicBezTo>
                  <a:pt x="25" y="90"/>
                  <a:pt x="21" y="90"/>
                  <a:pt x="17" y="88"/>
                </a:cubicBezTo>
                <a:cubicBezTo>
                  <a:pt x="12" y="88"/>
                  <a:pt x="6" y="92"/>
                  <a:pt x="5" y="96"/>
                </a:cubicBezTo>
                <a:cubicBezTo>
                  <a:pt x="5" y="96"/>
                  <a:pt x="5" y="97"/>
                  <a:pt x="5" y="97"/>
                </a:cubicBezTo>
                <a:cubicBezTo>
                  <a:pt x="5" y="97"/>
                  <a:pt x="4" y="97"/>
                  <a:pt x="4" y="97"/>
                </a:cubicBezTo>
                <a:cubicBezTo>
                  <a:pt x="5" y="99"/>
                  <a:pt x="4" y="99"/>
                  <a:pt x="4" y="100"/>
                </a:cubicBezTo>
                <a:close/>
                <a:moveTo>
                  <a:pt x="168" y="13"/>
                </a:moveTo>
                <a:cubicBezTo>
                  <a:pt x="166" y="10"/>
                  <a:pt x="164" y="7"/>
                  <a:pt x="161" y="5"/>
                </a:cubicBezTo>
                <a:cubicBezTo>
                  <a:pt x="155" y="2"/>
                  <a:pt x="151" y="4"/>
                  <a:pt x="146" y="6"/>
                </a:cubicBezTo>
                <a:cubicBezTo>
                  <a:pt x="137" y="9"/>
                  <a:pt x="127" y="10"/>
                  <a:pt x="127" y="22"/>
                </a:cubicBezTo>
                <a:cubicBezTo>
                  <a:pt x="127" y="30"/>
                  <a:pt x="130" y="41"/>
                  <a:pt x="130" y="49"/>
                </a:cubicBezTo>
                <a:cubicBezTo>
                  <a:pt x="140" y="35"/>
                  <a:pt x="158" y="31"/>
                  <a:pt x="179" y="29"/>
                </a:cubicBezTo>
                <a:cubicBezTo>
                  <a:pt x="176" y="23"/>
                  <a:pt x="172" y="18"/>
                  <a:pt x="168" y="13"/>
                </a:cubicBezTo>
                <a:close/>
                <a:moveTo>
                  <a:pt x="195" y="36"/>
                </a:moveTo>
                <a:cubicBezTo>
                  <a:pt x="194" y="36"/>
                  <a:pt x="192" y="36"/>
                  <a:pt x="190" y="36"/>
                </a:cubicBezTo>
                <a:cubicBezTo>
                  <a:pt x="186" y="34"/>
                  <a:pt x="181" y="32"/>
                  <a:pt x="176" y="32"/>
                </a:cubicBezTo>
                <a:cubicBezTo>
                  <a:pt x="170" y="32"/>
                  <a:pt x="161" y="34"/>
                  <a:pt x="156" y="36"/>
                </a:cubicBezTo>
                <a:cubicBezTo>
                  <a:pt x="148" y="38"/>
                  <a:pt x="140" y="43"/>
                  <a:pt x="135" y="48"/>
                </a:cubicBezTo>
                <a:cubicBezTo>
                  <a:pt x="134" y="49"/>
                  <a:pt x="133" y="50"/>
                  <a:pt x="132" y="51"/>
                </a:cubicBezTo>
                <a:cubicBezTo>
                  <a:pt x="128" y="55"/>
                  <a:pt x="127" y="62"/>
                  <a:pt x="124" y="68"/>
                </a:cubicBezTo>
                <a:cubicBezTo>
                  <a:pt x="123" y="71"/>
                  <a:pt x="121" y="75"/>
                  <a:pt x="119" y="78"/>
                </a:cubicBezTo>
                <a:cubicBezTo>
                  <a:pt x="118" y="81"/>
                  <a:pt x="118" y="85"/>
                  <a:pt x="117" y="88"/>
                </a:cubicBezTo>
                <a:cubicBezTo>
                  <a:pt x="115" y="97"/>
                  <a:pt x="113" y="105"/>
                  <a:pt x="115" y="116"/>
                </a:cubicBezTo>
                <a:cubicBezTo>
                  <a:pt x="114" y="114"/>
                  <a:pt x="116" y="113"/>
                  <a:pt x="116" y="111"/>
                </a:cubicBezTo>
                <a:cubicBezTo>
                  <a:pt x="123" y="106"/>
                  <a:pt x="128" y="98"/>
                  <a:pt x="136" y="92"/>
                </a:cubicBezTo>
                <a:cubicBezTo>
                  <a:pt x="142" y="86"/>
                  <a:pt x="150" y="82"/>
                  <a:pt x="159" y="77"/>
                </a:cubicBezTo>
                <a:cubicBezTo>
                  <a:pt x="180" y="66"/>
                  <a:pt x="207" y="55"/>
                  <a:pt x="233" y="60"/>
                </a:cubicBezTo>
                <a:cubicBezTo>
                  <a:pt x="223" y="49"/>
                  <a:pt x="211" y="40"/>
                  <a:pt x="195" y="36"/>
                </a:cubicBezTo>
                <a:close/>
                <a:moveTo>
                  <a:pt x="117" y="58"/>
                </a:moveTo>
                <a:cubicBezTo>
                  <a:pt x="120" y="60"/>
                  <a:pt x="120" y="61"/>
                  <a:pt x="123" y="62"/>
                </a:cubicBezTo>
                <a:cubicBezTo>
                  <a:pt x="124" y="60"/>
                  <a:pt x="124" y="59"/>
                  <a:pt x="125" y="58"/>
                </a:cubicBezTo>
                <a:cubicBezTo>
                  <a:pt x="118" y="55"/>
                  <a:pt x="119" y="46"/>
                  <a:pt x="127" y="45"/>
                </a:cubicBezTo>
                <a:cubicBezTo>
                  <a:pt x="126" y="43"/>
                  <a:pt x="127" y="41"/>
                  <a:pt x="126" y="40"/>
                </a:cubicBezTo>
                <a:cubicBezTo>
                  <a:pt x="118" y="42"/>
                  <a:pt x="115" y="49"/>
                  <a:pt x="117" y="58"/>
                </a:cubicBezTo>
                <a:close/>
                <a:moveTo>
                  <a:pt x="93" y="54"/>
                </a:moveTo>
                <a:cubicBezTo>
                  <a:pt x="91" y="55"/>
                  <a:pt x="88" y="57"/>
                  <a:pt x="85" y="58"/>
                </a:cubicBezTo>
                <a:cubicBezTo>
                  <a:pt x="65" y="67"/>
                  <a:pt x="45" y="75"/>
                  <a:pt x="26" y="86"/>
                </a:cubicBezTo>
                <a:cubicBezTo>
                  <a:pt x="28" y="85"/>
                  <a:pt x="27" y="87"/>
                  <a:pt x="29" y="87"/>
                </a:cubicBezTo>
                <a:cubicBezTo>
                  <a:pt x="30" y="87"/>
                  <a:pt x="31" y="86"/>
                  <a:pt x="33" y="85"/>
                </a:cubicBezTo>
                <a:cubicBezTo>
                  <a:pt x="36" y="83"/>
                  <a:pt x="42" y="80"/>
                  <a:pt x="45" y="79"/>
                </a:cubicBezTo>
                <a:cubicBezTo>
                  <a:pt x="50" y="76"/>
                  <a:pt x="55" y="74"/>
                  <a:pt x="61" y="72"/>
                </a:cubicBezTo>
                <a:cubicBezTo>
                  <a:pt x="70" y="68"/>
                  <a:pt x="79" y="65"/>
                  <a:pt x="87" y="61"/>
                </a:cubicBezTo>
                <a:cubicBezTo>
                  <a:pt x="96" y="57"/>
                  <a:pt x="105" y="53"/>
                  <a:pt x="113" y="49"/>
                </a:cubicBezTo>
                <a:cubicBezTo>
                  <a:pt x="114" y="47"/>
                  <a:pt x="116" y="45"/>
                  <a:pt x="115" y="44"/>
                </a:cubicBezTo>
                <a:cubicBezTo>
                  <a:pt x="109" y="48"/>
                  <a:pt x="101" y="50"/>
                  <a:pt x="93" y="54"/>
                </a:cubicBezTo>
                <a:close/>
                <a:moveTo>
                  <a:pt x="126" y="55"/>
                </a:moveTo>
                <a:cubicBezTo>
                  <a:pt x="128" y="52"/>
                  <a:pt x="129" y="50"/>
                  <a:pt x="127" y="48"/>
                </a:cubicBezTo>
                <a:cubicBezTo>
                  <a:pt x="124" y="48"/>
                  <a:pt x="123" y="54"/>
                  <a:pt x="126" y="55"/>
                </a:cubicBezTo>
                <a:close/>
                <a:moveTo>
                  <a:pt x="113" y="56"/>
                </a:moveTo>
                <a:cubicBezTo>
                  <a:pt x="114" y="55"/>
                  <a:pt x="113" y="54"/>
                  <a:pt x="113" y="52"/>
                </a:cubicBezTo>
                <a:cubicBezTo>
                  <a:pt x="113" y="52"/>
                  <a:pt x="112" y="52"/>
                  <a:pt x="112" y="52"/>
                </a:cubicBezTo>
                <a:cubicBezTo>
                  <a:pt x="101" y="57"/>
                  <a:pt x="90" y="63"/>
                  <a:pt x="78" y="67"/>
                </a:cubicBezTo>
                <a:cubicBezTo>
                  <a:pt x="75" y="69"/>
                  <a:pt x="70" y="71"/>
                  <a:pt x="66" y="72"/>
                </a:cubicBezTo>
                <a:cubicBezTo>
                  <a:pt x="62" y="74"/>
                  <a:pt x="58" y="76"/>
                  <a:pt x="54" y="78"/>
                </a:cubicBezTo>
                <a:cubicBezTo>
                  <a:pt x="48" y="80"/>
                  <a:pt x="40" y="84"/>
                  <a:pt x="35" y="87"/>
                </a:cubicBezTo>
                <a:cubicBezTo>
                  <a:pt x="28" y="90"/>
                  <a:pt x="36" y="94"/>
                  <a:pt x="37" y="98"/>
                </a:cubicBezTo>
                <a:cubicBezTo>
                  <a:pt x="63" y="85"/>
                  <a:pt x="92" y="76"/>
                  <a:pt x="117" y="62"/>
                </a:cubicBezTo>
                <a:cubicBezTo>
                  <a:pt x="115" y="61"/>
                  <a:pt x="115" y="57"/>
                  <a:pt x="113" y="56"/>
                </a:cubicBezTo>
                <a:close/>
                <a:moveTo>
                  <a:pt x="226" y="87"/>
                </a:moveTo>
                <a:cubicBezTo>
                  <a:pt x="232" y="80"/>
                  <a:pt x="238" y="73"/>
                  <a:pt x="235" y="64"/>
                </a:cubicBezTo>
                <a:cubicBezTo>
                  <a:pt x="233" y="63"/>
                  <a:pt x="232" y="62"/>
                  <a:pt x="230" y="62"/>
                </a:cubicBezTo>
                <a:cubicBezTo>
                  <a:pt x="216" y="60"/>
                  <a:pt x="200" y="63"/>
                  <a:pt x="190" y="66"/>
                </a:cubicBezTo>
                <a:cubicBezTo>
                  <a:pt x="193" y="80"/>
                  <a:pt x="201" y="91"/>
                  <a:pt x="202" y="104"/>
                </a:cubicBezTo>
                <a:cubicBezTo>
                  <a:pt x="211" y="99"/>
                  <a:pt x="219" y="95"/>
                  <a:pt x="226" y="87"/>
                </a:cubicBezTo>
                <a:close/>
                <a:moveTo>
                  <a:pt x="119" y="65"/>
                </a:moveTo>
                <a:cubicBezTo>
                  <a:pt x="119" y="65"/>
                  <a:pt x="119" y="65"/>
                  <a:pt x="119" y="65"/>
                </a:cubicBezTo>
                <a:cubicBezTo>
                  <a:pt x="117" y="66"/>
                  <a:pt x="115" y="66"/>
                  <a:pt x="113" y="67"/>
                </a:cubicBezTo>
                <a:cubicBezTo>
                  <a:pt x="108" y="68"/>
                  <a:pt x="101" y="75"/>
                  <a:pt x="95" y="76"/>
                </a:cubicBezTo>
                <a:cubicBezTo>
                  <a:pt x="89" y="78"/>
                  <a:pt x="84" y="81"/>
                  <a:pt x="78" y="83"/>
                </a:cubicBezTo>
                <a:cubicBezTo>
                  <a:pt x="72" y="86"/>
                  <a:pt x="65" y="89"/>
                  <a:pt x="60" y="91"/>
                </a:cubicBezTo>
                <a:cubicBezTo>
                  <a:pt x="52" y="95"/>
                  <a:pt x="44" y="97"/>
                  <a:pt x="37" y="101"/>
                </a:cubicBezTo>
                <a:cubicBezTo>
                  <a:pt x="37" y="102"/>
                  <a:pt x="38" y="103"/>
                  <a:pt x="37" y="105"/>
                </a:cubicBezTo>
                <a:cubicBezTo>
                  <a:pt x="50" y="97"/>
                  <a:pt x="64" y="91"/>
                  <a:pt x="78" y="85"/>
                </a:cubicBezTo>
                <a:cubicBezTo>
                  <a:pt x="87" y="81"/>
                  <a:pt x="95" y="76"/>
                  <a:pt x="106" y="74"/>
                </a:cubicBezTo>
                <a:cubicBezTo>
                  <a:pt x="111" y="72"/>
                  <a:pt x="116" y="69"/>
                  <a:pt x="122" y="66"/>
                </a:cubicBezTo>
                <a:cubicBezTo>
                  <a:pt x="121" y="65"/>
                  <a:pt x="120" y="66"/>
                  <a:pt x="119" y="65"/>
                </a:cubicBezTo>
                <a:close/>
                <a:moveTo>
                  <a:pt x="199" y="101"/>
                </a:moveTo>
                <a:cubicBezTo>
                  <a:pt x="198" y="97"/>
                  <a:pt x="196" y="92"/>
                  <a:pt x="194" y="87"/>
                </a:cubicBezTo>
                <a:cubicBezTo>
                  <a:pt x="194" y="85"/>
                  <a:pt x="194" y="83"/>
                  <a:pt x="193" y="82"/>
                </a:cubicBezTo>
                <a:cubicBezTo>
                  <a:pt x="192" y="79"/>
                  <a:pt x="190" y="77"/>
                  <a:pt x="190" y="75"/>
                </a:cubicBezTo>
                <a:cubicBezTo>
                  <a:pt x="188" y="72"/>
                  <a:pt x="188" y="70"/>
                  <a:pt x="186" y="68"/>
                </a:cubicBezTo>
                <a:cubicBezTo>
                  <a:pt x="185" y="69"/>
                  <a:pt x="183" y="69"/>
                  <a:pt x="182" y="70"/>
                </a:cubicBezTo>
                <a:cubicBezTo>
                  <a:pt x="183" y="78"/>
                  <a:pt x="189" y="88"/>
                  <a:pt x="192" y="96"/>
                </a:cubicBezTo>
                <a:cubicBezTo>
                  <a:pt x="193" y="99"/>
                  <a:pt x="193" y="101"/>
                  <a:pt x="193" y="102"/>
                </a:cubicBezTo>
                <a:cubicBezTo>
                  <a:pt x="193" y="105"/>
                  <a:pt x="190" y="106"/>
                  <a:pt x="188" y="104"/>
                </a:cubicBezTo>
                <a:cubicBezTo>
                  <a:pt x="184" y="92"/>
                  <a:pt x="178" y="84"/>
                  <a:pt x="173" y="73"/>
                </a:cubicBezTo>
                <a:cubicBezTo>
                  <a:pt x="172" y="73"/>
                  <a:pt x="171" y="74"/>
                  <a:pt x="170" y="75"/>
                </a:cubicBezTo>
                <a:cubicBezTo>
                  <a:pt x="172" y="81"/>
                  <a:pt x="175" y="87"/>
                  <a:pt x="178" y="94"/>
                </a:cubicBezTo>
                <a:cubicBezTo>
                  <a:pt x="181" y="98"/>
                  <a:pt x="184" y="104"/>
                  <a:pt x="181" y="109"/>
                </a:cubicBezTo>
                <a:cubicBezTo>
                  <a:pt x="177" y="110"/>
                  <a:pt x="173" y="104"/>
                  <a:pt x="171" y="101"/>
                </a:cubicBezTo>
                <a:cubicBezTo>
                  <a:pt x="168" y="94"/>
                  <a:pt x="165" y="85"/>
                  <a:pt x="162" y="79"/>
                </a:cubicBezTo>
                <a:cubicBezTo>
                  <a:pt x="161" y="79"/>
                  <a:pt x="159" y="80"/>
                  <a:pt x="158" y="81"/>
                </a:cubicBezTo>
                <a:cubicBezTo>
                  <a:pt x="158" y="82"/>
                  <a:pt x="159" y="81"/>
                  <a:pt x="159" y="83"/>
                </a:cubicBezTo>
                <a:cubicBezTo>
                  <a:pt x="158" y="86"/>
                  <a:pt x="161" y="90"/>
                  <a:pt x="164" y="93"/>
                </a:cubicBezTo>
                <a:cubicBezTo>
                  <a:pt x="166" y="97"/>
                  <a:pt x="168" y="102"/>
                  <a:pt x="170" y="106"/>
                </a:cubicBezTo>
                <a:cubicBezTo>
                  <a:pt x="171" y="108"/>
                  <a:pt x="173" y="110"/>
                  <a:pt x="174" y="112"/>
                </a:cubicBezTo>
                <a:cubicBezTo>
                  <a:pt x="176" y="115"/>
                  <a:pt x="178" y="120"/>
                  <a:pt x="182" y="120"/>
                </a:cubicBezTo>
                <a:cubicBezTo>
                  <a:pt x="186" y="119"/>
                  <a:pt x="185" y="114"/>
                  <a:pt x="188" y="111"/>
                </a:cubicBezTo>
                <a:cubicBezTo>
                  <a:pt x="191" y="108"/>
                  <a:pt x="196" y="111"/>
                  <a:pt x="199" y="111"/>
                </a:cubicBezTo>
                <a:cubicBezTo>
                  <a:pt x="200" y="108"/>
                  <a:pt x="200" y="104"/>
                  <a:pt x="199" y="101"/>
                </a:cubicBezTo>
                <a:close/>
                <a:moveTo>
                  <a:pt x="187" y="92"/>
                </a:moveTo>
                <a:cubicBezTo>
                  <a:pt x="184" y="85"/>
                  <a:pt x="183" y="78"/>
                  <a:pt x="178" y="73"/>
                </a:cubicBezTo>
                <a:cubicBezTo>
                  <a:pt x="178" y="72"/>
                  <a:pt x="178" y="72"/>
                  <a:pt x="178" y="71"/>
                </a:cubicBezTo>
                <a:cubicBezTo>
                  <a:pt x="178" y="71"/>
                  <a:pt x="178" y="71"/>
                  <a:pt x="177" y="71"/>
                </a:cubicBezTo>
                <a:cubicBezTo>
                  <a:pt x="177" y="71"/>
                  <a:pt x="177" y="72"/>
                  <a:pt x="176" y="72"/>
                </a:cubicBezTo>
                <a:cubicBezTo>
                  <a:pt x="178" y="78"/>
                  <a:pt x="181" y="83"/>
                  <a:pt x="184" y="89"/>
                </a:cubicBezTo>
                <a:cubicBezTo>
                  <a:pt x="187" y="93"/>
                  <a:pt x="187" y="98"/>
                  <a:pt x="190" y="101"/>
                </a:cubicBezTo>
                <a:cubicBezTo>
                  <a:pt x="191" y="97"/>
                  <a:pt x="188" y="95"/>
                  <a:pt x="187" y="92"/>
                </a:cubicBezTo>
                <a:close/>
                <a:moveTo>
                  <a:pt x="170" y="83"/>
                </a:moveTo>
                <a:cubicBezTo>
                  <a:pt x="169" y="80"/>
                  <a:pt x="169" y="77"/>
                  <a:pt x="167" y="76"/>
                </a:cubicBezTo>
                <a:cubicBezTo>
                  <a:pt x="166" y="77"/>
                  <a:pt x="164" y="76"/>
                  <a:pt x="164" y="78"/>
                </a:cubicBezTo>
                <a:cubicBezTo>
                  <a:pt x="169" y="86"/>
                  <a:pt x="172" y="99"/>
                  <a:pt x="179" y="106"/>
                </a:cubicBezTo>
                <a:cubicBezTo>
                  <a:pt x="178" y="97"/>
                  <a:pt x="173" y="90"/>
                  <a:pt x="170" y="83"/>
                </a:cubicBezTo>
                <a:close/>
                <a:moveTo>
                  <a:pt x="121" y="111"/>
                </a:moveTo>
                <a:cubicBezTo>
                  <a:pt x="118" y="114"/>
                  <a:pt x="117" y="117"/>
                  <a:pt x="116" y="121"/>
                </a:cubicBezTo>
                <a:cubicBezTo>
                  <a:pt x="126" y="125"/>
                  <a:pt x="139" y="124"/>
                  <a:pt x="149" y="122"/>
                </a:cubicBezTo>
                <a:cubicBezTo>
                  <a:pt x="157" y="121"/>
                  <a:pt x="165" y="119"/>
                  <a:pt x="171" y="117"/>
                </a:cubicBezTo>
                <a:cubicBezTo>
                  <a:pt x="165" y="106"/>
                  <a:pt x="159" y="93"/>
                  <a:pt x="155" y="82"/>
                </a:cubicBezTo>
                <a:cubicBezTo>
                  <a:pt x="141" y="90"/>
                  <a:pt x="130" y="100"/>
                  <a:pt x="121" y="111"/>
                </a:cubicBezTo>
                <a:close/>
                <a:moveTo>
                  <a:pt x="85" y="224"/>
                </a:moveTo>
                <a:cubicBezTo>
                  <a:pt x="84" y="223"/>
                  <a:pt x="83" y="221"/>
                  <a:pt x="82" y="219"/>
                </a:cubicBezTo>
                <a:cubicBezTo>
                  <a:pt x="81" y="213"/>
                  <a:pt x="78" y="211"/>
                  <a:pt x="76" y="205"/>
                </a:cubicBezTo>
                <a:cubicBezTo>
                  <a:pt x="75" y="204"/>
                  <a:pt x="74" y="202"/>
                  <a:pt x="72" y="200"/>
                </a:cubicBezTo>
                <a:cubicBezTo>
                  <a:pt x="72" y="199"/>
                  <a:pt x="72" y="199"/>
                  <a:pt x="72" y="198"/>
                </a:cubicBezTo>
                <a:cubicBezTo>
                  <a:pt x="68" y="194"/>
                  <a:pt x="67" y="187"/>
                  <a:pt x="63" y="184"/>
                </a:cubicBezTo>
                <a:cubicBezTo>
                  <a:pt x="58" y="175"/>
                  <a:pt x="54" y="165"/>
                  <a:pt x="50" y="156"/>
                </a:cubicBezTo>
                <a:cubicBezTo>
                  <a:pt x="44" y="142"/>
                  <a:pt x="36" y="130"/>
                  <a:pt x="31" y="115"/>
                </a:cubicBezTo>
                <a:cubicBezTo>
                  <a:pt x="29" y="116"/>
                  <a:pt x="28" y="117"/>
                  <a:pt x="27" y="117"/>
                </a:cubicBezTo>
                <a:cubicBezTo>
                  <a:pt x="29" y="124"/>
                  <a:pt x="33" y="131"/>
                  <a:pt x="36" y="137"/>
                </a:cubicBezTo>
                <a:cubicBezTo>
                  <a:pt x="38" y="140"/>
                  <a:pt x="39" y="143"/>
                  <a:pt x="41" y="147"/>
                </a:cubicBezTo>
                <a:cubicBezTo>
                  <a:pt x="52" y="169"/>
                  <a:pt x="61" y="192"/>
                  <a:pt x="74" y="212"/>
                </a:cubicBezTo>
                <a:cubicBezTo>
                  <a:pt x="76" y="216"/>
                  <a:pt x="79" y="219"/>
                  <a:pt x="80" y="224"/>
                </a:cubicBezTo>
                <a:cubicBezTo>
                  <a:pt x="80" y="225"/>
                  <a:pt x="79" y="225"/>
                  <a:pt x="80" y="226"/>
                </a:cubicBezTo>
                <a:cubicBezTo>
                  <a:pt x="83" y="227"/>
                  <a:pt x="83" y="225"/>
                  <a:pt x="85" y="224"/>
                </a:cubicBezTo>
                <a:close/>
                <a:moveTo>
                  <a:pt x="15" y="126"/>
                </a:moveTo>
                <a:cubicBezTo>
                  <a:pt x="16" y="128"/>
                  <a:pt x="17" y="130"/>
                  <a:pt x="18" y="132"/>
                </a:cubicBezTo>
                <a:cubicBezTo>
                  <a:pt x="21" y="136"/>
                  <a:pt x="22" y="140"/>
                  <a:pt x="25" y="144"/>
                </a:cubicBezTo>
                <a:cubicBezTo>
                  <a:pt x="34" y="161"/>
                  <a:pt x="41" y="179"/>
                  <a:pt x="49" y="195"/>
                </a:cubicBezTo>
                <a:cubicBezTo>
                  <a:pt x="54" y="204"/>
                  <a:pt x="56" y="213"/>
                  <a:pt x="61" y="220"/>
                </a:cubicBezTo>
                <a:cubicBezTo>
                  <a:pt x="61" y="222"/>
                  <a:pt x="62" y="228"/>
                  <a:pt x="66" y="226"/>
                </a:cubicBezTo>
                <a:cubicBezTo>
                  <a:pt x="66" y="223"/>
                  <a:pt x="65" y="222"/>
                  <a:pt x="65" y="218"/>
                </a:cubicBezTo>
                <a:cubicBezTo>
                  <a:pt x="60" y="213"/>
                  <a:pt x="58" y="206"/>
                  <a:pt x="55" y="199"/>
                </a:cubicBezTo>
                <a:cubicBezTo>
                  <a:pt x="53" y="196"/>
                  <a:pt x="52" y="194"/>
                  <a:pt x="50" y="190"/>
                </a:cubicBezTo>
                <a:cubicBezTo>
                  <a:pt x="49" y="187"/>
                  <a:pt x="47" y="185"/>
                  <a:pt x="45" y="182"/>
                </a:cubicBezTo>
                <a:cubicBezTo>
                  <a:pt x="44" y="178"/>
                  <a:pt x="43" y="175"/>
                  <a:pt x="41" y="172"/>
                </a:cubicBezTo>
                <a:cubicBezTo>
                  <a:pt x="39" y="165"/>
                  <a:pt x="36" y="159"/>
                  <a:pt x="33" y="153"/>
                </a:cubicBezTo>
                <a:cubicBezTo>
                  <a:pt x="30" y="146"/>
                  <a:pt x="26" y="141"/>
                  <a:pt x="23" y="135"/>
                </a:cubicBezTo>
                <a:cubicBezTo>
                  <a:pt x="20" y="129"/>
                  <a:pt x="18" y="117"/>
                  <a:pt x="12" y="118"/>
                </a:cubicBezTo>
                <a:cubicBezTo>
                  <a:pt x="13" y="121"/>
                  <a:pt x="14" y="123"/>
                  <a:pt x="15" y="126"/>
                </a:cubicBezTo>
                <a:close/>
                <a:moveTo>
                  <a:pt x="23" y="118"/>
                </a:moveTo>
                <a:cubicBezTo>
                  <a:pt x="22" y="118"/>
                  <a:pt x="21" y="118"/>
                  <a:pt x="19" y="118"/>
                </a:cubicBezTo>
                <a:cubicBezTo>
                  <a:pt x="22" y="128"/>
                  <a:pt x="27" y="137"/>
                  <a:pt x="32" y="145"/>
                </a:cubicBezTo>
                <a:cubicBezTo>
                  <a:pt x="42" y="165"/>
                  <a:pt x="48" y="185"/>
                  <a:pt x="60" y="204"/>
                </a:cubicBezTo>
                <a:cubicBezTo>
                  <a:pt x="62" y="208"/>
                  <a:pt x="64" y="213"/>
                  <a:pt x="67" y="217"/>
                </a:cubicBezTo>
                <a:cubicBezTo>
                  <a:pt x="69" y="216"/>
                  <a:pt x="72" y="218"/>
                  <a:pt x="73" y="217"/>
                </a:cubicBezTo>
                <a:cubicBezTo>
                  <a:pt x="55" y="185"/>
                  <a:pt x="41" y="150"/>
                  <a:pt x="23" y="118"/>
                </a:cubicBezTo>
                <a:close/>
                <a:moveTo>
                  <a:pt x="97" y="124"/>
                </a:moveTo>
                <a:cubicBezTo>
                  <a:pt x="91" y="126"/>
                  <a:pt x="88" y="130"/>
                  <a:pt x="90" y="136"/>
                </a:cubicBezTo>
                <a:cubicBezTo>
                  <a:pt x="91" y="138"/>
                  <a:pt x="93" y="140"/>
                  <a:pt x="94" y="143"/>
                </a:cubicBezTo>
                <a:cubicBezTo>
                  <a:pt x="96" y="149"/>
                  <a:pt x="97" y="154"/>
                  <a:pt x="100" y="160"/>
                </a:cubicBezTo>
                <a:cubicBezTo>
                  <a:pt x="104" y="170"/>
                  <a:pt x="110" y="181"/>
                  <a:pt x="115" y="190"/>
                </a:cubicBezTo>
                <a:cubicBezTo>
                  <a:pt x="118" y="192"/>
                  <a:pt x="125" y="193"/>
                  <a:pt x="131" y="192"/>
                </a:cubicBezTo>
                <a:cubicBezTo>
                  <a:pt x="131" y="191"/>
                  <a:pt x="130" y="191"/>
                  <a:pt x="131" y="190"/>
                </a:cubicBezTo>
                <a:cubicBezTo>
                  <a:pt x="130" y="191"/>
                  <a:pt x="128" y="192"/>
                  <a:pt x="127" y="191"/>
                </a:cubicBezTo>
                <a:cubicBezTo>
                  <a:pt x="127" y="189"/>
                  <a:pt x="129" y="189"/>
                  <a:pt x="130" y="186"/>
                </a:cubicBezTo>
                <a:cubicBezTo>
                  <a:pt x="128" y="185"/>
                  <a:pt x="126" y="189"/>
                  <a:pt x="125" y="187"/>
                </a:cubicBezTo>
                <a:cubicBezTo>
                  <a:pt x="125" y="185"/>
                  <a:pt x="129" y="184"/>
                  <a:pt x="127" y="182"/>
                </a:cubicBezTo>
                <a:cubicBezTo>
                  <a:pt x="126" y="183"/>
                  <a:pt x="124" y="184"/>
                  <a:pt x="123" y="184"/>
                </a:cubicBezTo>
                <a:cubicBezTo>
                  <a:pt x="123" y="181"/>
                  <a:pt x="125" y="180"/>
                  <a:pt x="126" y="178"/>
                </a:cubicBezTo>
                <a:cubicBezTo>
                  <a:pt x="125" y="177"/>
                  <a:pt x="125" y="175"/>
                  <a:pt x="124" y="174"/>
                </a:cubicBezTo>
                <a:cubicBezTo>
                  <a:pt x="122" y="175"/>
                  <a:pt x="118" y="179"/>
                  <a:pt x="116" y="177"/>
                </a:cubicBezTo>
                <a:cubicBezTo>
                  <a:pt x="118" y="175"/>
                  <a:pt x="120" y="173"/>
                  <a:pt x="123" y="172"/>
                </a:cubicBezTo>
                <a:cubicBezTo>
                  <a:pt x="123" y="171"/>
                  <a:pt x="122" y="171"/>
                  <a:pt x="122" y="170"/>
                </a:cubicBezTo>
                <a:cubicBezTo>
                  <a:pt x="121" y="170"/>
                  <a:pt x="119" y="172"/>
                  <a:pt x="118" y="171"/>
                </a:cubicBezTo>
                <a:cubicBezTo>
                  <a:pt x="117" y="169"/>
                  <a:pt x="120" y="168"/>
                  <a:pt x="121" y="167"/>
                </a:cubicBezTo>
                <a:cubicBezTo>
                  <a:pt x="120" y="167"/>
                  <a:pt x="120" y="166"/>
                  <a:pt x="120" y="166"/>
                </a:cubicBezTo>
                <a:cubicBezTo>
                  <a:pt x="120" y="166"/>
                  <a:pt x="116" y="168"/>
                  <a:pt x="116" y="166"/>
                </a:cubicBezTo>
                <a:cubicBezTo>
                  <a:pt x="116" y="164"/>
                  <a:pt x="118" y="165"/>
                  <a:pt x="118" y="163"/>
                </a:cubicBezTo>
                <a:cubicBezTo>
                  <a:pt x="117" y="163"/>
                  <a:pt x="115" y="165"/>
                  <a:pt x="114" y="164"/>
                </a:cubicBezTo>
                <a:cubicBezTo>
                  <a:pt x="114" y="162"/>
                  <a:pt x="117" y="160"/>
                  <a:pt x="116" y="159"/>
                </a:cubicBezTo>
                <a:cubicBezTo>
                  <a:pt x="115" y="159"/>
                  <a:pt x="113" y="163"/>
                  <a:pt x="111" y="160"/>
                </a:cubicBezTo>
                <a:cubicBezTo>
                  <a:pt x="112" y="159"/>
                  <a:pt x="114" y="158"/>
                  <a:pt x="115" y="156"/>
                </a:cubicBezTo>
                <a:cubicBezTo>
                  <a:pt x="114" y="156"/>
                  <a:pt x="114" y="155"/>
                  <a:pt x="114" y="154"/>
                </a:cubicBezTo>
                <a:cubicBezTo>
                  <a:pt x="111" y="154"/>
                  <a:pt x="109" y="156"/>
                  <a:pt x="107" y="157"/>
                </a:cubicBezTo>
                <a:cubicBezTo>
                  <a:pt x="107" y="157"/>
                  <a:pt x="107" y="157"/>
                  <a:pt x="106" y="156"/>
                </a:cubicBezTo>
                <a:cubicBezTo>
                  <a:pt x="107" y="153"/>
                  <a:pt x="111" y="153"/>
                  <a:pt x="112" y="151"/>
                </a:cubicBezTo>
                <a:cubicBezTo>
                  <a:pt x="112" y="151"/>
                  <a:pt x="112" y="151"/>
                  <a:pt x="112" y="150"/>
                </a:cubicBezTo>
                <a:cubicBezTo>
                  <a:pt x="111" y="150"/>
                  <a:pt x="110" y="151"/>
                  <a:pt x="108" y="151"/>
                </a:cubicBezTo>
                <a:cubicBezTo>
                  <a:pt x="108" y="150"/>
                  <a:pt x="108" y="150"/>
                  <a:pt x="108" y="149"/>
                </a:cubicBezTo>
                <a:cubicBezTo>
                  <a:pt x="108" y="148"/>
                  <a:pt x="110" y="148"/>
                  <a:pt x="110" y="147"/>
                </a:cubicBezTo>
                <a:cubicBezTo>
                  <a:pt x="109" y="146"/>
                  <a:pt x="107" y="149"/>
                  <a:pt x="105" y="148"/>
                </a:cubicBezTo>
                <a:cubicBezTo>
                  <a:pt x="106" y="146"/>
                  <a:pt x="106" y="145"/>
                  <a:pt x="108" y="145"/>
                </a:cubicBezTo>
                <a:cubicBezTo>
                  <a:pt x="108" y="144"/>
                  <a:pt x="108" y="143"/>
                  <a:pt x="107" y="143"/>
                </a:cubicBezTo>
                <a:cubicBezTo>
                  <a:pt x="106" y="144"/>
                  <a:pt x="106" y="145"/>
                  <a:pt x="104" y="145"/>
                </a:cubicBezTo>
                <a:cubicBezTo>
                  <a:pt x="104" y="143"/>
                  <a:pt x="104" y="141"/>
                  <a:pt x="106" y="141"/>
                </a:cubicBezTo>
                <a:cubicBezTo>
                  <a:pt x="106" y="140"/>
                  <a:pt x="106" y="139"/>
                  <a:pt x="105" y="139"/>
                </a:cubicBezTo>
                <a:cubicBezTo>
                  <a:pt x="103" y="140"/>
                  <a:pt x="100" y="144"/>
                  <a:pt x="98" y="143"/>
                </a:cubicBezTo>
                <a:cubicBezTo>
                  <a:pt x="100" y="140"/>
                  <a:pt x="101" y="138"/>
                  <a:pt x="105" y="137"/>
                </a:cubicBezTo>
                <a:cubicBezTo>
                  <a:pt x="102" y="132"/>
                  <a:pt x="100" y="126"/>
                  <a:pt x="97" y="124"/>
                </a:cubicBezTo>
                <a:close/>
                <a:moveTo>
                  <a:pt x="135" y="147"/>
                </a:moveTo>
                <a:cubicBezTo>
                  <a:pt x="137" y="146"/>
                  <a:pt x="138" y="145"/>
                  <a:pt x="139" y="143"/>
                </a:cubicBezTo>
                <a:cubicBezTo>
                  <a:pt x="138" y="142"/>
                  <a:pt x="137" y="141"/>
                  <a:pt x="137" y="140"/>
                </a:cubicBezTo>
                <a:cubicBezTo>
                  <a:pt x="137" y="143"/>
                  <a:pt x="135" y="144"/>
                  <a:pt x="135" y="147"/>
                </a:cubicBezTo>
                <a:close/>
                <a:moveTo>
                  <a:pt x="168" y="143"/>
                </a:moveTo>
                <a:cubicBezTo>
                  <a:pt x="167" y="143"/>
                  <a:pt x="166" y="143"/>
                  <a:pt x="165" y="142"/>
                </a:cubicBezTo>
                <a:cubicBezTo>
                  <a:pt x="165" y="143"/>
                  <a:pt x="164" y="143"/>
                  <a:pt x="164" y="144"/>
                </a:cubicBezTo>
                <a:cubicBezTo>
                  <a:pt x="165" y="145"/>
                  <a:pt x="167" y="145"/>
                  <a:pt x="169" y="145"/>
                </a:cubicBezTo>
                <a:cubicBezTo>
                  <a:pt x="169" y="143"/>
                  <a:pt x="167" y="145"/>
                  <a:pt x="168" y="143"/>
                </a:cubicBezTo>
                <a:close/>
                <a:moveTo>
                  <a:pt x="134" y="148"/>
                </a:moveTo>
                <a:cubicBezTo>
                  <a:pt x="134" y="150"/>
                  <a:pt x="132" y="155"/>
                  <a:pt x="132" y="155"/>
                </a:cubicBezTo>
                <a:cubicBezTo>
                  <a:pt x="135" y="160"/>
                  <a:pt x="136" y="152"/>
                  <a:pt x="139" y="151"/>
                </a:cubicBezTo>
                <a:cubicBezTo>
                  <a:pt x="141" y="152"/>
                  <a:pt x="142" y="154"/>
                  <a:pt x="143" y="154"/>
                </a:cubicBezTo>
                <a:cubicBezTo>
                  <a:pt x="144" y="153"/>
                  <a:pt x="145" y="153"/>
                  <a:pt x="145" y="152"/>
                </a:cubicBezTo>
                <a:cubicBezTo>
                  <a:pt x="143" y="150"/>
                  <a:pt x="142" y="147"/>
                  <a:pt x="140" y="146"/>
                </a:cubicBezTo>
                <a:cubicBezTo>
                  <a:pt x="139" y="147"/>
                  <a:pt x="136" y="149"/>
                  <a:pt x="134" y="148"/>
                </a:cubicBezTo>
                <a:close/>
                <a:moveTo>
                  <a:pt x="162" y="147"/>
                </a:moveTo>
                <a:cubicBezTo>
                  <a:pt x="160" y="153"/>
                  <a:pt x="157" y="158"/>
                  <a:pt x="155" y="165"/>
                </a:cubicBezTo>
                <a:cubicBezTo>
                  <a:pt x="158" y="167"/>
                  <a:pt x="163" y="167"/>
                  <a:pt x="166" y="165"/>
                </a:cubicBezTo>
                <a:cubicBezTo>
                  <a:pt x="167" y="160"/>
                  <a:pt x="168" y="155"/>
                  <a:pt x="169" y="149"/>
                </a:cubicBezTo>
                <a:cubicBezTo>
                  <a:pt x="167" y="148"/>
                  <a:pt x="165" y="147"/>
                  <a:pt x="162" y="147"/>
                </a:cubicBezTo>
                <a:close/>
                <a:moveTo>
                  <a:pt x="167" y="172"/>
                </a:moveTo>
                <a:cubicBezTo>
                  <a:pt x="167" y="172"/>
                  <a:pt x="167" y="174"/>
                  <a:pt x="169" y="174"/>
                </a:cubicBezTo>
                <a:cubicBezTo>
                  <a:pt x="170" y="167"/>
                  <a:pt x="172" y="159"/>
                  <a:pt x="175" y="152"/>
                </a:cubicBezTo>
                <a:cubicBezTo>
                  <a:pt x="174" y="150"/>
                  <a:pt x="173" y="150"/>
                  <a:pt x="171" y="149"/>
                </a:cubicBezTo>
                <a:cubicBezTo>
                  <a:pt x="170" y="156"/>
                  <a:pt x="168" y="165"/>
                  <a:pt x="167" y="172"/>
                </a:cubicBezTo>
                <a:close/>
                <a:moveTo>
                  <a:pt x="132" y="159"/>
                </a:moveTo>
                <a:cubicBezTo>
                  <a:pt x="133" y="171"/>
                  <a:pt x="134" y="184"/>
                  <a:pt x="136" y="192"/>
                </a:cubicBezTo>
                <a:cubicBezTo>
                  <a:pt x="137" y="192"/>
                  <a:pt x="141" y="192"/>
                  <a:pt x="142" y="192"/>
                </a:cubicBezTo>
                <a:cubicBezTo>
                  <a:pt x="143" y="191"/>
                  <a:pt x="141" y="188"/>
                  <a:pt x="142" y="186"/>
                </a:cubicBezTo>
                <a:cubicBezTo>
                  <a:pt x="145" y="186"/>
                  <a:pt x="143" y="191"/>
                  <a:pt x="145" y="192"/>
                </a:cubicBezTo>
                <a:cubicBezTo>
                  <a:pt x="148" y="190"/>
                  <a:pt x="148" y="184"/>
                  <a:pt x="147" y="180"/>
                </a:cubicBezTo>
                <a:cubicBezTo>
                  <a:pt x="149" y="172"/>
                  <a:pt x="147" y="164"/>
                  <a:pt x="147" y="156"/>
                </a:cubicBezTo>
                <a:cubicBezTo>
                  <a:pt x="145" y="157"/>
                  <a:pt x="143" y="158"/>
                  <a:pt x="142" y="157"/>
                </a:cubicBezTo>
                <a:cubicBezTo>
                  <a:pt x="142" y="164"/>
                  <a:pt x="143" y="172"/>
                  <a:pt x="143" y="180"/>
                </a:cubicBezTo>
                <a:cubicBezTo>
                  <a:pt x="139" y="173"/>
                  <a:pt x="142" y="162"/>
                  <a:pt x="138" y="155"/>
                </a:cubicBezTo>
                <a:cubicBezTo>
                  <a:pt x="138" y="158"/>
                  <a:pt x="135" y="160"/>
                  <a:pt x="132" y="159"/>
                </a:cubicBezTo>
                <a:close/>
                <a:moveTo>
                  <a:pt x="149" y="192"/>
                </a:moveTo>
                <a:cubicBezTo>
                  <a:pt x="151" y="191"/>
                  <a:pt x="153" y="191"/>
                  <a:pt x="156" y="190"/>
                </a:cubicBezTo>
                <a:cubicBezTo>
                  <a:pt x="160" y="184"/>
                  <a:pt x="163" y="177"/>
                  <a:pt x="164" y="169"/>
                </a:cubicBezTo>
                <a:cubicBezTo>
                  <a:pt x="160" y="169"/>
                  <a:pt x="156" y="169"/>
                  <a:pt x="155" y="167"/>
                </a:cubicBezTo>
                <a:cubicBezTo>
                  <a:pt x="152" y="176"/>
                  <a:pt x="150" y="183"/>
                  <a:pt x="149" y="192"/>
                </a:cubicBezTo>
                <a:close/>
                <a:moveTo>
                  <a:pt x="131" y="184"/>
                </a:moveTo>
                <a:cubicBezTo>
                  <a:pt x="132" y="185"/>
                  <a:pt x="131" y="186"/>
                  <a:pt x="133" y="187"/>
                </a:cubicBezTo>
                <a:cubicBezTo>
                  <a:pt x="132" y="185"/>
                  <a:pt x="133" y="184"/>
                  <a:pt x="132" y="183"/>
                </a:cubicBezTo>
                <a:cubicBezTo>
                  <a:pt x="131" y="183"/>
                  <a:pt x="131" y="184"/>
                  <a:pt x="131" y="184"/>
                </a:cubicBezTo>
                <a:close/>
                <a:moveTo>
                  <a:pt x="115" y="207"/>
                </a:moveTo>
                <a:cubicBezTo>
                  <a:pt x="128" y="209"/>
                  <a:pt x="137" y="210"/>
                  <a:pt x="148" y="206"/>
                </a:cubicBezTo>
                <a:cubicBezTo>
                  <a:pt x="154" y="206"/>
                  <a:pt x="155" y="204"/>
                  <a:pt x="159" y="202"/>
                </a:cubicBezTo>
                <a:cubicBezTo>
                  <a:pt x="158" y="197"/>
                  <a:pt x="160" y="195"/>
                  <a:pt x="161" y="190"/>
                </a:cubicBezTo>
                <a:cubicBezTo>
                  <a:pt x="154" y="196"/>
                  <a:pt x="143" y="194"/>
                  <a:pt x="133" y="195"/>
                </a:cubicBezTo>
                <a:cubicBezTo>
                  <a:pt x="128" y="196"/>
                  <a:pt x="117" y="195"/>
                  <a:pt x="113" y="192"/>
                </a:cubicBezTo>
                <a:cubicBezTo>
                  <a:pt x="114" y="198"/>
                  <a:pt x="114" y="202"/>
                  <a:pt x="115" y="207"/>
                </a:cubicBezTo>
                <a:close/>
                <a:moveTo>
                  <a:pt x="153" y="209"/>
                </a:moveTo>
                <a:cubicBezTo>
                  <a:pt x="154" y="212"/>
                  <a:pt x="154" y="214"/>
                  <a:pt x="154" y="217"/>
                </a:cubicBezTo>
                <a:cubicBezTo>
                  <a:pt x="156" y="217"/>
                  <a:pt x="156" y="216"/>
                  <a:pt x="158" y="216"/>
                </a:cubicBezTo>
                <a:cubicBezTo>
                  <a:pt x="158" y="212"/>
                  <a:pt x="159" y="210"/>
                  <a:pt x="158" y="206"/>
                </a:cubicBezTo>
                <a:cubicBezTo>
                  <a:pt x="157" y="207"/>
                  <a:pt x="154" y="207"/>
                  <a:pt x="153" y="209"/>
                </a:cubicBezTo>
                <a:close/>
                <a:moveTo>
                  <a:pt x="150" y="219"/>
                </a:moveTo>
                <a:cubicBezTo>
                  <a:pt x="150" y="219"/>
                  <a:pt x="150" y="219"/>
                  <a:pt x="151" y="219"/>
                </a:cubicBezTo>
                <a:cubicBezTo>
                  <a:pt x="152" y="216"/>
                  <a:pt x="152" y="210"/>
                  <a:pt x="150" y="209"/>
                </a:cubicBezTo>
                <a:cubicBezTo>
                  <a:pt x="149" y="211"/>
                  <a:pt x="149" y="216"/>
                  <a:pt x="150" y="219"/>
                </a:cubicBezTo>
                <a:close/>
                <a:moveTo>
                  <a:pt x="116" y="210"/>
                </a:moveTo>
                <a:cubicBezTo>
                  <a:pt x="116" y="213"/>
                  <a:pt x="117" y="216"/>
                  <a:pt x="117" y="220"/>
                </a:cubicBezTo>
                <a:cubicBezTo>
                  <a:pt x="119" y="220"/>
                  <a:pt x="120" y="221"/>
                  <a:pt x="120" y="220"/>
                </a:cubicBezTo>
                <a:cubicBezTo>
                  <a:pt x="121" y="218"/>
                  <a:pt x="120" y="215"/>
                  <a:pt x="120" y="211"/>
                </a:cubicBezTo>
                <a:cubicBezTo>
                  <a:pt x="118" y="210"/>
                  <a:pt x="118" y="209"/>
                  <a:pt x="116" y="210"/>
                </a:cubicBezTo>
                <a:close/>
                <a:moveTo>
                  <a:pt x="140" y="211"/>
                </a:moveTo>
                <a:cubicBezTo>
                  <a:pt x="140" y="215"/>
                  <a:pt x="139" y="218"/>
                  <a:pt x="140" y="222"/>
                </a:cubicBezTo>
                <a:cubicBezTo>
                  <a:pt x="142" y="221"/>
                  <a:pt x="145" y="222"/>
                  <a:pt x="147" y="220"/>
                </a:cubicBezTo>
                <a:cubicBezTo>
                  <a:pt x="147" y="216"/>
                  <a:pt x="147" y="214"/>
                  <a:pt x="146" y="210"/>
                </a:cubicBezTo>
                <a:cubicBezTo>
                  <a:pt x="144" y="210"/>
                  <a:pt x="142" y="211"/>
                  <a:pt x="140" y="211"/>
                </a:cubicBezTo>
                <a:close/>
                <a:moveTo>
                  <a:pt x="123" y="221"/>
                </a:moveTo>
                <a:cubicBezTo>
                  <a:pt x="126" y="222"/>
                  <a:pt x="128" y="222"/>
                  <a:pt x="132" y="222"/>
                </a:cubicBezTo>
                <a:cubicBezTo>
                  <a:pt x="131" y="219"/>
                  <a:pt x="132" y="215"/>
                  <a:pt x="131" y="212"/>
                </a:cubicBezTo>
                <a:cubicBezTo>
                  <a:pt x="129" y="211"/>
                  <a:pt x="125" y="211"/>
                  <a:pt x="123" y="211"/>
                </a:cubicBezTo>
                <a:cubicBezTo>
                  <a:pt x="123" y="213"/>
                  <a:pt x="122" y="219"/>
                  <a:pt x="123" y="221"/>
                </a:cubicBezTo>
                <a:close/>
                <a:moveTo>
                  <a:pt x="135" y="211"/>
                </a:moveTo>
                <a:cubicBezTo>
                  <a:pt x="133" y="215"/>
                  <a:pt x="134" y="219"/>
                  <a:pt x="134" y="223"/>
                </a:cubicBezTo>
                <a:cubicBezTo>
                  <a:pt x="135" y="223"/>
                  <a:pt x="137" y="223"/>
                  <a:pt x="138" y="222"/>
                </a:cubicBezTo>
                <a:cubicBezTo>
                  <a:pt x="137" y="219"/>
                  <a:pt x="138" y="215"/>
                  <a:pt x="137" y="211"/>
                </a:cubicBezTo>
                <a:cubicBezTo>
                  <a:pt x="136" y="211"/>
                  <a:pt x="135" y="211"/>
                  <a:pt x="135" y="211"/>
                </a:cubicBezTo>
                <a:close/>
                <a:moveTo>
                  <a:pt x="147" y="224"/>
                </a:moveTo>
                <a:cubicBezTo>
                  <a:pt x="147" y="224"/>
                  <a:pt x="147" y="223"/>
                  <a:pt x="146" y="224"/>
                </a:cubicBezTo>
                <a:cubicBezTo>
                  <a:pt x="138" y="227"/>
                  <a:pt x="127" y="226"/>
                  <a:pt x="118" y="223"/>
                </a:cubicBezTo>
                <a:cubicBezTo>
                  <a:pt x="119" y="228"/>
                  <a:pt x="120" y="235"/>
                  <a:pt x="121" y="240"/>
                </a:cubicBezTo>
                <a:cubicBezTo>
                  <a:pt x="122" y="241"/>
                  <a:pt x="123" y="241"/>
                  <a:pt x="124" y="242"/>
                </a:cubicBezTo>
                <a:cubicBezTo>
                  <a:pt x="126" y="242"/>
                  <a:pt x="128" y="244"/>
                  <a:pt x="131" y="244"/>
                </a:cubicBezTo>
                <a:cubicBezTo>
                  <a:pt x="133" y="244"/>
                  <a:pt x="134" y="243"/>
                  <a:pt x="136" y="243"/>
                </a:cubicBezTo>
                <a:cubicBezTo>
                  <a:pt x="142" y="243"/>
                  <a:pt x="148" y="245"/>
                  <a:pt x="153" y="241"/>
                </a:cubicBezTo>
                <a:cubicBezTo>
                  <a:pt x="156" y="235"/>
                  <a:pt x="157" y="225"/>
                  <a:pt x="157" y="219"/>
                </a:cubicBezTo>
                <a:cubicBezTo>
                  <a:pt x="154" y="221"/>
                  <a:pt x="150" y="222"/>
                  <a:pt x="147" y="224"/>
                </a:cubicBezTo>
                <a:close/>
                <a:moveTo>
                  <a:pt x="69" y="220"/>
                </a:moveTo>
                <a:cubicBezTo>
                  <a:pt x="71" y="223"/>
                  <a:pt x="72" y="230"/>
                  <a:pt x="65" y="230"/>
                </a:cubicBezTo>
                <a:cubicBezTo>
                  <a:pt x="64" y="229"/>
                  <a:pt x="63" y="229"/>
                  <a:pt x="61" y="230"/>
                </a:cubicBezTo>
                <a:cubicBezTo>
                  <a:pt x="60" y="227"/>
                  <a:pt x="60" y="223"/>
                  <a:pt x="58" y="223"/>
                </a:cubicBezTo>
                <a:cubicBezTo>
                  <a:pt x="56" y="225"/>
                  <a:pt x="49" y="227"/>
                  <a:pt x="52" y="231"/>
                </a:cubicBezTo>
                <a:cubicBezTo>
                  <a:pt x="64" y="234"/>
                  <a:pt x="81" y="235"/>
                  <a:pt x="95" y="231"/>
                </a:cubicBezTo>
                <a:cubicBezTo>
                  <a:pt x="94" y="230"/>
                  <a:pt x="96" y="231"/>
                  <a:pt x="95" y="229"/>
                </a:cubicBezTo>
                <a:cubicBezTo>
                  <a:pt x="94" y="226"/>
                  <a:pt x="90" y="223"/>
                  <a:pt x="88" y="223"/>
                </a:cubicBezTo>
                <a:cubicBezTo>
                  <a:pt x="92" y="227"/>
                  <a:pt x="84" y="231"/>
                  <a:pt x="80" y="229"/>
                </a:cubicBezTo>
                <a:cubicBezTo>
                  <a:pt x="77" y="228"/>
                  <a:pt x="76" y="225"/>
                  <a:pt x="77" y="222"/>
                </a:cubicBezTo>
                <a:cubicBezTo>
                  <a:pt x="76" y="222"/>
                  <a:pt x="76" y="221"/>
                  <a:pt x="75" y="220"/>
                </a:cubicBezTo>
                <a:cubicBezTo>
                  <a:pt x="74" y="221"/>
                  <a:pt x="72" y="220"/>
                  <a:pt x="69" y="220"/>
                </a:cubicBezTo>
                <a:close/>
                <a:moveTo>
                  <a:pt x="99" y="231"/>
                </a:moveTo>
                <a:cubicBezTo>
                  <a:pt x="98" y="232"/>
                  <a:pt x="96" y="234"/>
                  <a:pt x="95" y="234"/>
                </a:cubicBezTo>
                <a:cubicBezTo>
                  <a:pt x="84" y="239"/>
                  <a:pt x="69" y="235"/>
                  <a:pt x="55" y="236"/>
                </a:cubicBezTo>
                <a:cubicBezTo>
                  <a:pt x="54" y="235"/>
                  <a:pt x="51" y="235"/>
                  <a:pt x="49" y="234"/>
                </a:cubicBezTo>
                <a:cubicBezTo>
                  <a:pt x="49" y="236"/>
                  <a:pt x="48" y="238"/>
                  <a:pt x="48" y="240"/>
                </a:cubicBezTo>
                <a:cubicBezTo>
                  <a:pt x="52" y="244"/>
                  <a:pt x="62" y="245"/>
                  <a:pt x="72" y="247"/>
                </a:cubicBezTo>
                <a:cubicBezTo>
                  <a:pt x="78" y="247"/>
                  <a:pt x="81" y="247"/>
                  <a:pt x="87" y="246"/>
                </a:cubicBezTo>
                <a:cubicBezTo>
                  <a:pt x="90" y="245"/>
                  <a:pt x="100" y="243"/>
                  <a:pt x="101" y="241"/>
                </a:cubicBezTo>
                <a:cubicBezTo>
                  <a:pt x="103" y="237"/>
                  <a:pt x="100" y="234"/>
                  <a:pt x="100" y="231"/>
                </a:cubicBezTo>
                <a:cubicBezTo>
                  <a:pt x="99" y="231"/>
                  <a:pt x="99" y="231"/>
                  <a:pt x="99" y="231"/>
                </a:cubicBezTo>
                <a:close/>
                <a:moveTo>
                  <a:pt x="38" y="239"/>
                </a:moveTo>
                <a:cubicBezTo>
                  <a:pt x="33" y="241"/>
                  <a:pt x="30" y="243"/>
                  <a:pt x="26" y="245"/>
                </a:cubicBezTo>
                <a:cubicBezTo>
                  <a:pt x="20" y="248"/>
                  <a:pt x="17" y="250"/>
                  <a:pt x="12" y="255"/>
                </a:cubicBezTo>
                <a:cubicBezTo>
                  <a:pt x="10" y="257"/>
                  <a:pt x="7" y="261"/>
                  <a:pt x="7" y="263"/>
                </a:cubicBezTo>
                <a:cubicBezTo>
                  <a:pt x="7" y="267"/>
                  <a:pt x="15" y="269"/>
                  <a:pt x="19" y="271"/>
                </a:cubicBezTo>
                <a:cubicBezTo>
                  <a:pt x="29" y="275"/>
                  <a:pt x="41" y="278"/>
                  <a:pt x="54" y="279"/>
                </a:cubicBezTo>
                <a:cubicBezTo>
                  <a:pt x="65" y="280"/>
                  <a:pt x="70" y="278"/>
                  <a:pt x="80" y="278"/>
                </a:cubicBezTo>
                <a:cubicBezTo>
                  <a:pt x="86" y="278"/>
                  <a:pt x="92" y="278"/>
                  <a:pt x="98" y="277"/>
                </a:cubicBezTo>
                <a:cubicBezTo>
                  <a:pt x="109" y="275"/>
                  <a:pt x="118" y="274"/>
                  <a:pt x="127" y="270"/>
                </a:cubicBezTo>
                <a:cubicBezTo>
                  <a:pt x="132" y="268"/>
                  <a:pt x="137" y="265"/>
                  <a:pt x="140" y="262"/>
                </a:cubicBezTo>
                <a:cubicBezTo>
                  <a:pt x="135" y="252"/>
                  <a:pt x="124" y="247"/>
                  <a:pt x="116" y="240"/>
                </a:cubicBezTo>
                <a:cubicBezTo>
                  <a:pt x="112" y="240"/>
                  <a:pt x="110" y="238"/>
                  <a:pt x="106" y="238"/>
                </a:cubicBezTo>
                <a:cubicBezTo>
                  <a:pt x="105" y="239"/>
                  <a:pt x="105" y="240"/>
                  <a:pt x="106" y="241"/>
                </a:cubicBezTo>
                <a:cubicBezTo>
                  <a:pt x="100" y="245"/>
                  <a:pt x="92" y="248"/>
                  <a:pt x="83" y="249"/>
                </a:cubicBezTo>
                <a:cubicBezTo>
                  <a:pt x="77" y="250"/>
                  <a:pt x="72" y="249"/>
                  <a:pt x="67" y="248"/>
                </a:cubicBezTo>
                <a:cubicBezTo>
                  <a:pt x="58" y="247"/>
                  <a:pt x="50" y="247"/>
                  <a:pt x="45" y="243"/>
                </a:cubicBezTo>
                <a:cubicBezTo>
                  <a:pt x="45" y="242"/>
                  <a:pt x="47" y="238"/>
                  <a:pt x="45" y="236"/>
                </a:cubicBezTo>
                <a:cubicBezTo>
                  <a:pt x="43" y="237"/>
                  <a:pt x="40" y="238"/>
                  <a:pt x="38" y="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ferris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706087" y="1734800"/>
            <a:ext cx="1874095" cy="1699058"/>
            <a:chOff x="7496176" y="2630488"/>
            <a:chExt cx="985838" cy="893763"/>
          </a:xfrm>
          <a:solidFill>
            <a:schemeClr val="accent1"/>
          </a:solidFill>
        </p:grpSpPr>
        <p:sp>
          <p:nvSpPr>
            <p:cNvPr id="3" name="Freeform 17"/>
            <p:cNvSpPr>
              <a:spLocks noEditPoints="1"/>
            </p:cNvSpPr>
            <p:nvPr/>
          </p:nvSpPr>
          <p:spPr bwMode="auto">
            <a:xfrm>
              <a:off x="7713663" y="2768600"/>
              <a:ext cx="106363" cy="88900"/>
            </a:xfrm>
            <a:custGeom>
              <a:avLst/>
              <a:gdLst>
                <a:gd name="T0" fmla="*/ 34 w 34"/>
                <a:gd name="T1" fmla="*/ 2 h 28"/>
                <a:gd name="T2" fmla="*/ 31 w 34"/>
                <a:gd name="T3" fmla="*/ 4 h 28"/>
                <a:gd name="T4" fmla="*/ 26 w 34"/>
                <a:gd name="T5" fmla="*/ 28 h 28"/>
                <a:gd name="T6" fmla="*/ 24 w 34"/>
                <a:gd name="T7" fmla="*/ 28 h 28"/>
                <a:gd name="T8" fmla="*/ 24 w 34"/>
                <a:gd name="T9" fmla="*/ 27 h 28"/>
                <a:gd name="T10" fmla="*/ 20 w 34"/>
                <a:gd name="T11" fmla="*/ 27 h 28"/>
                <a:gd name="T12" fmla="*/ 17 w 34"/>
                <a:gd name="T13" fmla="*/ 13 h 28"/>
                <a:gd name="T14" fmla="*/ 12 w 34"/>
                <a:gd name="T15" fmla="*/ 25 h 28"/>
                <a:gd name="T16" fmla="*/ 7 w 34"/>
                <a:gd name="T17" fmla="*/ 26 h 28"/>
                <a:gd name="T18" fmla="*/ 5 w 34"/>
                <a:gd name="T19" fmla="*/ 13 h 28"/>
                <a:gd name="T20" fmla="*/ 2 w 34"/>
                <a:gd name="T21" fmla="*/ 4 h 28"/>
                <a:gd name="T22" fmla="*/ 3 w 34"/>
                <a:gd name="T23" fmla="*/ 1 h 28"/>
                <a:gd name="T24" fmla="*/ 9 w 34"/>
                <a:gd name="T25" fmla="*/ 1 h 28"/>
                <a:gd name="T26" fmla="*/ 10 w 34"/>
                <a:gd name="T27" fmla="*/ 18 h 28"/>
                <a:gd name="T28" fmla="*/ 16 w 34"/>
                <a:gd name="T29" fmla="*/ 8 h 28"/>
                <a:gd name="T30" fmla="*/ 20 w 34"/>
                <a:gd name="T31" fmla="*/ 9 h 28"/>
                <a:gd name="T32" fmla="*/ 23 w 34"/>
                <a:gd name="T33" fmla="*/ 24 h 28"/>
                <a:gd name="T34" fmla="*/ 1 w 34"/>
                <a:gd name="T35" fmla="*/ 2 h 28"/>
                <a:gd name="T36" fmla="*/ 2 w 34"/>
                <a:gd name="T37" fmla="*/ 1 h 28"/>
                <a:gd name="T38" fmla="*/ 1 w 34"/>
                <a:gd name="T39" fmla="*/ 3 h 28"/>
                <a:gd name="T40" fmla="*/ 3 w 34"/>
                <a:gd name="T41" fmla="*/ 3 h 28"/>
                <a:gd name="T42" fmla="*/ 5 w 34"/>
                <a:gd name="T43" fmla="*/ 3 h 28"/>
                <a:gd name="T44" fmla="*/ 3 w 34"/>
                <a:gd name="T45" fmla="*/ 3 h 28"/>
                <a:gd name="T46" fmla="*/ 7 w 34"/>
                <a:gd name="T47" fmla="*/ 9 h 28"/>
                <a:gd name="T48" fmla="*/ 7 w 34"/>
                <a:gd name="T49" fmla="*/ 13 h 28"/>
                <a:gd name="T50" fmla="*/ 7 w 34"/>
                <a:gd name="T51" fmla="*/ 14 h 28"/>
                <a:gd name="T52" fmla="*/ 8 w 34"/>
                <a:gd name="T53" fmla="*/ 10 h 28"/>
                <a:gd name="T54" fmla="*/ 8 w 34"/>
                <a:gd name="T55" fmla="*/ 9 h 28"/>
                <a:gd name="T56" fmla="*/ 8 w 34"/>
                <a:gd name="T57" fmla="*/ 20 h 28"/>
                <a:gd name="T58" fmla="*/ 8 w 34"/>
                <a:gd name="T59" fmla="*/ 23 h 28"/>
                <a:gd name="T60" fmla="*/ 8 w 34"/>
                <a:gd name="T61" fmla="*/ 23 h 28"/>
                <a:gd name="T62" fmla="*/ 8 w 34"/>
                <a:gd name="T63" fmla="*/ 25 h 28"/>
                <a:gd name="T64" fmla="*/ 10 w 34"/>
                <a:gd name="T65" fmla="*/ 24 h 28"/>
                <a:gd name="T66" fmla="*/ 12 w 34"/>
                <a:gd name="T67" fmla="*/ 22 h 28"/>
                <a:gd name="T68" fmla="*/ 11 w 34"/>
                <a:gd name="T69" fmla="*/ 24 h 28"/>
                <a:gd name="T70" fmla="*/ 14 w 34"/>
                <a:gd name="T71" fmla="*/ 18 h 28"/>
                <a:gd name="T72" fmla="*/ 15 w 34"/>
                <a:gd name="T73" fmla="*/ 12 h 28"/>
                <a:gd name="T74" fmla="*/ 17 w 34"/>
                <a:gd name="T75" fmla="*/ 9 h 28"/>
                <a:gd name="T76" fmla="*/ 17 w 34"/>
                <a:gd name="T77" fmla="*/ 10 h 28"/>
                <a:gd name="T78" fmla="*/ 19 w 34"/>
                <a:gd name="T79" fmla="*/ 14 h 28"/>
                <a:gd name="T80" fmla="*/ 19 w 34"/>
                <a:gd name="T81" fmla="*/ 14 h 28"/>
                <a:gd name="T82" fmla="*/ 20 w 34"/>
                <a:gd name="T83" fmla="*/ 10 h 28"/>
                <a:gd name="T84" fmla="*/ 20 w 34"/>
                <a:gd name="T85" fmla="*/ 24 h 28"/>
                <a:gd name="T86" fmla="*/ 21 w 34"/>
                <a:gd name="T87" fmla="*/ 24 h 28"/>
                <a:gd name="T88" fmla="*/ 23 w 34"/>
                <a:gd name="T89" fmla="*/ 25 h 28"/>
                <a:gd name="T90" fmla="*/ 23 w 34"/>
                <a:gd name="T91" fmla="*/ 25 h 28"/>
                <a:gd name="T92" fmla="*/ 24 w 34"/>
                <a:gd name="T93" fmla="*/ 25 h 28"/>
                <a:gd name="T94" fmla="*/ 24 w 34"/>
                <a:gd name="T95" fmla="*/ 25 h 28"/>
                <a:gd name="T96" fmla="*/ 24 w 34"/>
                <a:gd name="T97" fmla="*/ 24 h 28"/>
                <a:gd name="T98" fmla="*/ 26 w 34"/>
                <a:gd name="T99" fmla="*/ 18 h 28"/>
                <a:gd name="T100" fmla="*/ 30 w 34"/>
                <a:gd name="T101" fmla="*/ 3 h 28"/>
                <a:gd name="T102" fmla="*/ 31 w 34"/>
                <a:gd name="T103" fmla="*/ 3 h 28"/>
                <a:gd name="T104" fmla="*/ 30 w 34"/>
                <a:gd name="T105" fmla="*/ 2 h 28"/>
                <a:gd name="T106" fmla="*/ 33 w 34"/>
                <a:gd name="T10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28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31" y="0"/>
                    <a:pt x="33" y="0"/>
                    <a:pt x="33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30" y="6"/>
                    <a:pt x="30" y="8"/>
                  </a:cubicBezTo>
                  <a:cubicBezTo>
                    <a:pt x="29" y="11"/>
                    <a:pt x="29" y="13"/>
                    <a:pt x="28" y="16"/>
                  </a:cubicBezTo>
                  <a:cubicBezTo>
                    <a:pt x="28" y="20"/>
                    <a:pt x="27" y="22"/>
                    <a:pt x="27" y="22"/>
                  </a:cubicBezTo>
                  <a:cubicBezTo>
                    <a:pt x="27" y="23"/>
                    <a:pt x="26" y="25"/>
                    <a:pt x="26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4" y="27"/>
                    <a:pt x="24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5"/>
                    <a:pt x="19" y="24"/>
                  </a:cubicBezTo>
                  <a:cubicBezTo>
                    <a:pt x="19" y="22"/>
                    <a:pt x="18" y="21"/>
                    <a:pt x="18" y="20"/>
                  </a:cubicBezTo>
                  <a:cubicBezTo>
                    <a:pt x="18" y="20"/>
                    <a:pt x="18" y="19"/>
                    <a:pt x="18" y="18"/>
                  </a:cubicBezTo>
                  <a:cubicBezTo>
                    <a:pt x="18" y="17"/>
                    <a:pt x="17" y="15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6" y="13"/>
                    <a:pt x="16" y="14"/>
                    <a:pt x="15" y="16"/>
                  </a:cubicBezTo>
                  <a:cubicBezTo>
                    <a:pt x="14" y="20"/>
                    <a:pt x="13" y="23"/>
                    <a:pt x="13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9" y="27"/>
                    <a:pt x="8" y="27"/>
                    <a:pt x="7" y="26"/>
                  </a:cubicBezTo>
                  <a:cubicBezTo>
                    <a:pt x="7" y="26"/>
                    <a:pt x="7" y="25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2"/>
                    <a:pt x="7" y="19"/>
                    <a:pt x="6" y="15"/>
                  </a:cubicBezTo>
                  <a:cubicBezTo>
                    <a:pt x="6" y="14"/>
                    <a:pt x="6" y="13"/>
                    <a:pt x="5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7"/>
                    <a:pt x="5" y="5"/>
                    <a:pt x="5" y="5"/>
                  </a:cubicBezTo>
                  <a:cubicBezTo>
                    <a:pt x="5" y="5"/>
                    <a:pt x="4" y="4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4"/>
                    <a:pt x="9" y="6"/>
                  </a:cubicBezTo>
                  <a:cubicBezTo>
                    <a:pt x="9" y="9"/>
                    <a:pt x="10" y="12"/>
                    <a:pt x="10" y="14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20"/>
                    <a:pt x="10" y="22"/>
                    <a:pt x="10" y="22"/>
                  </a:cubicBezTo>
                  <a:cubicBezTo>
                    <a:pt x="11" y="22"/>
                    <a:pt x="11" y="21"/>
                    <a:pt x="12" y="18"/>
                  </a:cubicBezTo>
                  <a:cubicBezTo>
                    <a:pt x="13" y="15"/>
                    <a:pt x="14" y="12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9" y="7"/>
                    <a:pt x="20" y="7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1" y="17"/>
                    <a:pt x="22" y="21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4" y="23"/>
                    <a:pt x="24" y="23"/>
                  </a:cubicBezTo>
                  <a:cubicBezTo>
                    <a:pt x="24" y="22"/>
                    <a:pt x="24" y="21"/>
                    <a:pt x="24" y="19"/>
                  </a:cubicBezTo>
                  <a:cubicBezTo>
                    <a:pt x="25" y="15"/>
                    <a:pt x="26" y="9"/>
                    <a:pt x="26" y="0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3"/>
                  </a:ln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3" y="3"/>
                  </a:ln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6"/>
                  </a:cubicBezTo>
                  <a:close/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lnTo>
                    <a:pt x="7" y="13"/>
                  </a:ln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3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2"/>
                    <a:pt x="8" y="11"/>
                    <a:pt x="8" y="9"/>
                  </a:cubicBezTo>
                  <a:close/>
                  <a:moveTo>
                    <a:pt x="8" y="20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20"/>
                    <a:pt x="8" y="20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lnTo>
                    <a:pt x="8" y="23"/>
                  </a:lnTo>
                  <a:close/>
                  <a:moveTo>
                    <a:pt x="8" y="25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4"/>
                  </a:cubicBezTo>
                  <a:close/>
                  <a:moveTo>
                    <a:pt x="12" y="21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3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3"/>
                    <a:pt x="13" y="23"/>
                    <a:pt x="13" y="22"/>
                  </a:cubicBezTo>
                  <a:cubicBezTo>
                    <a:pt x="13" y="20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9"/>
                    <a:pt x="12" y="21"/>
                  </a:cubicBezTo>
                  <a:close/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lose/>
                  <a:moveTo>
                    <a:pt x="19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5"/>
                    <a:pt x="19" y="14"/>
                    <a:pt x="19" y="14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lose/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5"/>
                  </a:cubicBezTo>
                  <a:close/>
                  <a:moveTo>
                    <a:pt x="24" y="25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5"/>
                  </a:cubicBezTo>
                  <a:close/>
                  <a:moveTo>
                    <a:pt x="24" y="23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3"/>
                    <a:pt x="25" y="22"/>
                  </a:cubicBezTo>
                  <a:cubicBezTo>
                    <a:pt x="25" y="22"/>
                    <a:pt x="25" y="20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8"/>
                    <a:pt x="25" y="19"/>
                    <a:pt x="25" y="20"/>
                  </a:cubicBezTo>
                  <a:cubicBezTo>
                    <a:pt x="25" y="21"/>
                    <a:pt x="25" y="22"/>
                    <a:pt x="24" y="23"/>
                  </a:cubicBezTo>
                  <a:close/>
                  <a:moveTo>
                    <a:pt x="30" y="2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"/>
                  </a:move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30" y="1"/>
                    <a:pt x="3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" name="Freeform 18"/>
            <p:cNvSpPr>
              <a:spLocks noEditPoints="1"/>
            </p:cNvSpPr>
            <p:nvPr/>
          </p:nvSpPr>
          <p:spPr bwMode="auto">
            <a:xfrm>
              <a:off x="7816851" y="2774950"/>
              <a:ext cx="76200" cy="82550"/>
            </a:xfrm>
            <a:custGeom>
              <a:avLst/>
              <a:gdLst>
                <a:gd name="T0" fmla="*/ 21 w 24"/>
                <a:gd name="T1" fmla="*/ 10 h 26"/>
                <a:gd name="T2" fmla="*/ 5 w 24"/>
                <a:gd name="T3" fmla="*/ 12 h 26"/>
                <a:gd name="T4" fmla="*/ 4 w 24"/>
                <a:gd name="T5" fmla="*/ 17 h 26"/>
                <a:gd name="T6" fmla="*/ 5 w 24"/>
                <a:gd name="T7" fmla="*/ 19 h 26"/>
                <a:gd name="T8" fmla="*/ 18 w 24"/>
                <a:gd name="T9" fmla="*/ 19 h 26"/>
                <a:gd name="T10" fmla="*/ 24 w 24"/>
                <a:gd name="T11" fmla="*/ 21 h 26"/>
                <a:gd name="T12" fmla="*/ 18 w 24"/>
                <a:gd name="T13" fmla="*/ 24 h 26"/>
                <a:gd name="T14" fmla="*/ 1 w 24"/>
                <a:gd name="T15" fmla="*/ 21 h 26"/>
                <a:gd name="T16" fmla="*/ 6 w 24"/>
                <a:gd name="T17" fmla="*/ 1 h 26"/>
                <a:gd name="T18" fmla="*/ 1 w 24"/>
                <a:gd name="T19" fmla="*/ 13 h 26"/>
                <a:gd name="T20" fmla="*/ 1 w 24"/>
                <a:gd name="T21" fmla="*/ 13 h 26"/>
                <a:gd name="T22" fmla="*/ 2 w 24"/>
                <a:gd name="T23" fmla="*/ 8 h 26"/>
                <a:gd name="T24" fmla="*/ 1 w 24"/>
                <a:gd name="T25" fmla="*/ 11 h 26"/>
                <a:gd name="T26" fmla="*/ 2 w 24"/>
                <a:gd name="T27" fmla="*/ 17 h 26"/>
                <a:gd name="T28" fmla="*/ 3 w 24"/>
                <a:gd name="T29" fmla="*/ 19 h 26"/>
                <a:gd name="T30" fmla="*/ 3 w 24"/>
                <a:gd name="T31" fmla="*/ 11 h 26"/>
                <a:gd name="T32" fmla="*/ 4 w 24"/>
                <a:gd name="T33" fmla="*/ 11 h 26"/>
                <a:gd name="T34" fmla="*/ 4 w 24"/>
                <a:gd name="T35" fmla="*/ 5 h 26"/>
                <a:gd name="T36" fmla="*/ 4 w 24"/>
                <a:gd name="T37" fmla="*/ 9 h 26"/>
                <a:gd name="T38" fmla="*/ 4 w 24"/>
                <a:gd name="T39" fmla="*/ 8 h 26"/>
                <a:gd name="T40" fmla="*/ 14 w 24"/>
                <a:gd name="T41" fmla="*/ 9 h 26"/>
                <a:gd name="T42" fmla="*/ 15 w 24"/>
                <a:gd name="T43" fmla="*/ 5 h 26"/>
                <a:gd name="T44" fmla="*/ 4 w 24"/>
                <a:gd name="T45" fmla="*/ 6 h 26"/>
                <a:gd name="T46" fmla="*/ 4 w 24"/>
                <a:gd name="T47" fmla="*/ 23 h 26"/>
                <a:gd name="T48" fmla="*/ 5 w 24"/>
                <a:gd name="T49" fmla="*/ 4 h 26"/>
                <a:gd name="T50" fmla="*/ 5 w 24"/>
                <a:gd name="T51" fmla="*/ 4 h 26"/>
                <a:gd name="T52" fmla="*/ 5 w 24"/>
                <a:gd name="T53" fmla="*/ 11 h 26"/>
                <a:gd name="T54" fmla="*/ 6 w 24"/>
                <a:gd name="T55" fmla="*/ 2 h 26"/>
                <a:gd name="T56" fmla="*/ 6 w 24"/>
                <a:gd name="T57" fmla="*/ 1 h 26"/>
                <a:gd name="T58" fmla="*/ 11 w 24"/>
                <a:gd name="T59" fmla="*/ 11 h 26"/>
                <a:gd name="T60" fmla="*/ 6 w 24"/>
                <a:gd name="T61" fmla="*/ 10 h 26"/>
                <a:gd name="T62" fmla="*/ 11 w 24"/>
                <a:gd name="T63" fmla="*/ 9 h 26"/>
                <a:gd name="T64" fmla="*/ 9 w 24"/>
                <a:gd name="T65" fmla="*/ 3 h 26"/>
                <a:gd name="T66" fmla="*/ 7 w 24"/>
                <a:gd name="T67" fmla="*/ 1 h 26"/>
                <a:gd name="T68" fmla="*/ 11 w 24"/>
                <a:gd name="T69" fmla="*/ 0 h 26"/>
                <a:gd name="T70" fmla="*/ 9 w 24"/>
                <a:gd name="T71" fmla="*/ 24 h 26"/>
                <a:gd name="T72" fmla="*/ 9 w 24"/>
                <a:gd name="T73" fmla="*/ 2 h 26"/>
                <a:gd name="T74" fmla="*/ 10 w 24"/>
                <a:gd name="T75" fmla="*/ 2 h 26"/>
                <a:gd name="T76" fmla="*/ 11 w 24"/>
                <a:gd name="T77" fmla="*/ 24 h 26"/>
                <a:gd name="T78" fmla="*/ 11 w 24"/>
                <a:gd name="T79" fmla="*/ 25 h 26"/>
                <a:gd name="T80" fmla="*/ 14 w 24"/>
                <a:gd name="T81" fmla="*/ 25 h 26"/>
                <a:gd name="T82" fmla="*/ 13 w 24"/>
                <a:gd name="T83" fmla="*/ 2 h 26"/>
                <a:gd name="T84" fmla="*/ 12 w 24"/>
                <a:gd name="T85" fmla="*/ 3 h 26"/>
                <a:gd name="T86" fmla="*/ 16 w 24"/>
                <a:gd name="T87" fmla="*/ 4 h 26"/>
                <a:gd name="T88" fmla="*/ 13 w 24"/>
                <a:gd name="T89" fmla="*/ 2 h 26"/>
                <a:gd name="T90" fmla="*/ 15 w 24"/>
                <a:gd name="T91" fmla="*/ 10 h 26"/>
                <a:gd name="T92" fmla="*/ 16 w 24"/>
                <a:gd name="T93" fmla="*/ 11 h 26"/>
                <a:gd name="T94" fmla="*/ 16 w 24"/>
                <a:gd name="T95" fmla="*/ 22 h 26"/>
                <a:gd name="T96" fmla="*/ 16 w 24"/>
                <a:gd name="T97" fmla="*/ 25 h 26"/>
                <a:gd name="T98" fmla="*/ 17 w 24"/>
                <a:gd name="T99" fmla="*/ 5 h 26"/>
                <a:gd name="T100" fmla="*/ 17 w 24"/>
                <a:gd name="T101" fmla="*/ 21 h 26"/>
                <a:gd name="T102" fmla="*/ 17 w 24"/>
                <a:gd name="T103" fmla="*/ 6 h 26"/>
                <a:gd name="T104" fmla="*/ 17 w 24"/>
                <a:gd name="T105" fmla="*/ 6 h 26"/>
                <a:gd name="T106" fmla="*/ 18 w 24"/>
                <a:gd name="T107" fmla="*/ 18 h 26"/>
                <a:gd name="T108" fmla="*/ 19 w 24"/>
                <a:gd name="T109" fmla="*/ 22 h 26"/>
                <a:gd name="T110" fmla="*/ 19 w 24"/>
                <a:gd name="T111" fmla="*/ 8 h 26"/>
                <a:gd name="T112" fmla="*/ 19 w 24"/>
                <a:gd name="T113" fmla="*/ 21 h 26"/>
                <a:gd name="T114" fmla="*/ 19 w 24"/>
                <a:gd name="T115" fmla="*/ 21 h 26"/>
                <a:gd name="T116" fmla="*/ 21 w 24"/>
                <a:gd name="T117" fmla="*/ 20 h 26"/>
                <a:gd name="T118" fmla="*/ 22 w 24"/>
                <a:gd name="T119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" h="26">
                  <a:moveTo>
                    <a:pt x="12" y="0"/>
                  </a:moveTo>
                  <a:cubicBezTo>
                    <a:pt x="13" y="0"/>
                    <a:pt x="15" y="1"/>
                    <a:pt x="17" y="2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21" y="7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0" y="12"/>
                    <a:pt x="7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4" y="14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6" y="21"/>
                    <a:pt x="7" y="22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4" y="23"/>
                    <a:pt x="16" y="21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8" y="17"/>
                    <a:pt x="19" y="16"/>
                  </a:cubicBezTo>
                  <a:cubicBezTo>
                    <a:pt x="20" y="16"/>
                    <a:pt x="20" y="17"/>
                    <a:pt x="21" y="17"/>
                  </a:cubicBezTo>
                  <a:cubicBezTo>
                    <a:pt x="22" y="19"/>
                    <a:pt x="23" y="20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3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1" y="22"/>
                    <a:pt x="20" y="22"/>
                  </a:cubicBezTo>
                  <a:cubicBezTo>
                    <a:pt x="20" y="22"/>
                    <a:pt x="19" y="23"/>
                    <a:pt x="18" y="24"/>
                  </a:cubicBezTo>
                  <a:cubicBezTo>
                    <a:pt x="17" y="25"/>
                    <a:pt x="16" y="25"/>
                    <a:pt x="14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4" y="24"/>
                    <a:pt x="3" y="23"/>
                  </a:cubicBezTo>
                  <a:cubicBezTo>
                    <a:pt x="2" y="22"/>
                    <a:pt x="2" y="21"/>
                    <a:pt x="1" y="21"/>
                  </a:cubicBezTo>
                  <a:cubicBezTo>
                    <a:pt x="1" y="20"/>
                    <a:pt x="1" y="19"/>
                    <a:pt x="0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1" y="6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2" y="0"/>
                  </a:cubicBezTo>
                  <a:close/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3"/>
                    <a:pt x="1" y="13"/>
                  </a:cubicBezTo>
                  <a:close/>
                  <a:moveTo>
                    <a:pt x="2" y="8"/>
                  </a:moveTo>
                  <a:cubicBezTo>
                    <a:pt x="1" y="8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2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3" y="11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7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6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6" y="6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5" y="6"/>
                    <a:pt x="4" y="7"/>
                    <a:pt x="4" y="7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23"/>
                  </a:move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4" y="2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8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1" y="11"/>
                    <a:pt x="6" y="10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8" y="9"/>
                    <a:pt x="6" y="9"/>
                  </a:cubicBezTo>
                  <a:close/>
                  <a:moveTo>
                    <a:pt x="7" y="4"/>
                  </a:move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4"/>
                    <a:pt x="7" y="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7" y="1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3"/>
                    <a:pt x="8" y="23"/>
                    <a:pt x="8" y="23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lose/>
                  <a:moveTo>
                    <a:pt x="11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4"/>
                    <a:pt x="11" y="24"/>
                  </a:cubicBezTo>
                  <a:close/>
                  <a:moveTo>
                    <a:pt x="12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3" y="25"/>
                    <a:pt x="12" y="25"/>
                  </a:cubicBezTo>
                  <a:close/>
                  <a:moveTo>
                    <a:pt x="13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lose/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3"/>
                  </a:cubicBezTo>
                  <a:close/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lose/>
                  <a:moveTo>
                    <a:pt x="15" y="11"/>
                  </a:moveTo>
                  <a:cubicBezTo>
                    <a:pt x="15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5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8" y="21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1"/>
                  </a:cubicBezTo>
                  <a:close/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lnTo>
                    <a:pt x="17" y="6"/>
                  </a:ln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8" y="22"/>
                    <a:pt x="18" y="23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19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lose/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lose/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2" y="20"/>
                    <a:pt x="2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" name="Freeform 19"/>
            <p:cNvSpPr>
              <a:spLocks noEditPoints="1"/>
            </p:cNvSpPr>
            <p:nvPr/>
          </p:nvSpPr>
          <p:spPr bwMode="auto">
            <a:xfrm>
              <a:off x="7896226" y="2736850"/>
              <a:ext cx="44450" cy="120650"/>
            </a:xfrm>
            <a:custGeom>
              <a:avLst/>
              <a:gdLst>
                <a:gd name="T0" fmla="*/ 8 w 14"/>
                <a:gd name="T1" fmla="*/ 0 h 38"/>
                <a:gd name="T2" fmla="*/ 9 w 14"/>
                <a:gd name="T3" fmla="*/ 21 h 38"/>
                <a:gd name="T4" fmla="*/ 14 w 14"/>
                <a:gd name="T5" fmla="*/ 33 h 38"/>
                <a:gd name="T6" fmla="*/ 13 w 14"/>
                <a:gd name="T7" fmla="*/ 38 h 38"/>
                <a:gd name="T8" fmla="*/ 0 w 14"/>
                <a:gd name="T9" fmla="*/ 36 h 38"/>
                <a:gd name="T10" fmla="*/ 1 w 14"/>
                <a:gd name="T11" fmla="*/ 32 h 38"/>
                <a:gd name="T12" fmla="*/ 4 w 14"/>
                <a:gd name="T13" fmla="*/ 32 h 38"/>
                <a:gd name="T14" fmla="*/ 4 w 14"/>
                <a:gd name="T15" fmla="*/ 4 h 38"/>
                <a:gd name="T16" fmla="*/ 1 w 14"/>
                <a:gd name="T17" fmla="*/ 36 h 38"/>
                <a:gd name="T18" fmla="*/ 1 w 14"/>
                <a:gd name="T19" fmla="*/ 36 h 38"/>
                <a:gd name="T20" fmla="*/ 1 w 14"/>
                <a:gd name="T21" fmla="*/ 34 h 38"/>
                <a:gd name="T22" fmla="*/ 2 w 14"/>
                <a:gd name="T23" fmla="*/ 2 h 38"/>
                <a:gd name="T24" fmla="*/ 3 w 14"/>
                <a:gd name="T25" fmla="*/ 3 h 38"/>
                <a:gd name="T26" fmla="*/ 2 w 14"/>
                <a:gd name="T27" fmla="*/ 2 h 38"/>
                <a:gd name="T28" fmla="*/ 3 w 14"/>
                <a:gd name="T29" fmla="*/ 2 h 38"/>
                <a:gd name="T30" fmla="*/ 3 w 14"/>
                <a:gd name="T31" fmla="*/ 1 h 38"/>
                <a:gd name="T32" fmla="*/ 3 w 14"/>
                <a:gd name="T33" fmla="*/ 34 h 38"/>
                <a:gd name="T34" fmla="*/ 3 w 14"/>
                <a:gd name="T35" fmla="*/ 35 h 38"/>
                <a:gd name="T36" fmla="*/ 5 w 14"/>
                <a:gd name="T37" fmla="*/ 35 h 38"/>
                <a:gd name="T38" fmla="*/ 4 w 14"/>
                <a:gd name="T39" fmla="*/ 34 h 38"/>
                <a:gd name="T40" fmla="*/ 4 w 14"/>
                <a:gd name="T41" fmla="*/ 34 h 38"/>
                <a:gd name="T42" fmla="*/ 5 w 14"/>
                <a:gd name="T43" fmla="*/ 1 h 38"/>
                <a:gd name="T44" fmla="*/ 6 w 14"/>
                <a:gd name="T45" fmla="*/ 1 h 38"/>
                <a:gd name="T46" fmla="*/ 6 w 14"/>
                <a:gd name="T47" fmla="*/ 31 h 38"/>
                <a:gd name="T48" fmla="*/ 6 w 14"/>
                <a:gd name="T49" fmla="*/ 30 h 38"/>
                <a:gd name="T50" fmla="*/ 6 w 14"/>
                <a:gd name="T51" fmla="*/ 14 h 38"/>
                <a:gd name="T52" fmla="*/ 6 w 14"/>
                <a:gd name="T53" fmla="*/ 14 h 38"/>
                <a:gd name="T54" fmla="*/ 6 w 14"/>
                <a:gd name="T55" fmla="*/ 9 h 38"/>
                <a:gd name="T56" fmla="*/ 6 w 14"/>
                <a:gd name="T57" fmla="*/ 6 h 38"/>
                <a:gd name="T58" fmla="*/ 6 w 14"/>
                <a:gd name="T59" fmla="*/ 7 h 38"/>
                <a:gd name="T60" fmla="*/ 6 w 14"/>
                <a:gd name="T61" fmla="*/ 20 h 38"/>
                <a:gd name="T62" fmla="*/ 6 w 14"/>
                <a:gd name="T63" fmla="*/ 20 h 38"/>
                <a:gd name="T64" fmla="*/ 7 w 14"/>
                <a:gd name="T65" fmla="*/ 3 h 38"/>
                <a:gd name="T66" fmla="*/ 8 w 14"/>
                <a:gd name="T67" fmla="*/ 2 h 38"/>
                <a:gd name="T68" fmla="*/ 7 w 14"/>
                <a:gd name="T69" fmla="*/ 23 h 38"/>
                <a:gd name="T70" fmla="*/ 8 w 14"/>
                <a:gd name="T71" fmla="*/ 32 h 38"/>
                <a:gd name="T72" fmla="*/ 8 w 14"/>
                <a:gd name="T73" fmla="*/ 12 h 38"/>
                <a:gd name="T74" fmla="*/ 8 w 14"/>
                <a:gd name="T75" fmla="*/ 13 h 38"/>
                <a:gd name="T76" fmla="*/ 8 w 14"/>
                <a:gd name="T77" fmla="*/ 14 h 38"/>
                <a:gd name="T78" fmla="*/ 8 w 14"/>
                <a:gd name="T79" fmla="*/ 13 h 38"/>
                <a:gd name="T80" fmla="*/ 8 w 14"/>
                <a:gd name="T81" fmla="*/ 15 h 38"/>
                <a:gd name="T82" fmla="*/ 10 w 14"/>
                <a:gd name="T83" fmla="*/ 35 h 38"/>
                <a:gd name="T84" fmla="*/ 13 w 14"/>
                <a:gd name="T85" fmla="*/ 35 h 38"/>
                <a:gd name="T86" fmla="*/ 12 w 14"/>
                <a:gd name="T87" fmla="*/ 36 h 38"/>
                <a:gd name="T88" fmla="*/ 12 w 14"/>
                <a:gd name="T89" fmla="*/ 36 h 38"/>
                <a:gd name="T90" fmla="*/ 12 w 14"/>
                <a:gd name="T91" fmla="*/ 33 h 38"/>
                <a:gd name="T92" fmla="*/ 13 w 14"/>
                <a:gd name="T93" fmla="*/ 33 h 38"/>
                <a:gd name="T94" fmla="*/ 12 w 14"/>
                <a:gd name="T95" fmla="*/ 37 h 38"/>
                <a:gd name="T96" fmla="*/ 13 w 14"/>
                <a:gd name="T97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" h="38"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2"/>
                    <a:pt x="9" y="4"/>
                    <a:pt x="9" y="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3"/>
                    <a:pt x="12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6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8"/>
                    <a:pt x="12" y="38"/>
                    <a:pt x="1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5"/>
                    <a:pt x="0" y="34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3" y="32"/>
                  </a:cubicBezTo>
                  <a:cubicBezTo>
                    <a:pt x="3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1"/>
                  </a:cubicBezTo>
                  <a:cubicBezTo>
                    <a:pt x="5" y="31"/>
                    <a:pt x="5" y="27"/>
                    <a:pt x="5" y="21"/>
                  </a:cubicBezTo>
                  <a:cubicBezTo>
                    <a:pt x="5" y="19"/>
                    <a:pt x="5" y="13"/>
                    <a:pt x="5" y="5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2" y="1"/>
                    <a:pt x="2" y="0"/>
                    <a:pt x="2" y="0"/>
                  </a:cubicBezTo>
                  <a:close/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lose/>
                  <a:moveTo>
                    <a:pt x="1" y="3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3" y="1"/>
                  </a:lnTo>
                  <a:close/>
                  <a:moveTo>
                    <a:pt x="3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lose/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5"/>
                    <a:pt x="4" y="35"/>
                    <a:pt x="3" y="35"/>
                  </a:cubicBezTo>
                  <a:close/>
                  <a:moveTo>
                    <a:pt x="4" y="34"/>
                  </a:move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5" y="1"/>
                  </a:lnTo>
                  <a:close/>
                  <a:moveTo>
                    <a:pt x="6" y="30"/>
                  </a:move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1"/>
                    <a:pt x="6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6" y="20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0"/>
                    <a:pt x="7" y="19"/>
                  </a:cubicBezTo>
                  <a:cubicBezTo>
                    <a:pt x="7" y="19"/>
                    <a:pt x="7" y="19"/>
                    <a:pt x="6" y="20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8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6"/>
                    <a:pt x="8" y="23"/>
                    <a:pt x="8" y="23"/>
                  </a:cubicBezTo>
                  <a:close/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lose/>
                  <a:moveTo>
                    <a:pt x="8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lnTo>
                    <a:pt x="8" y="13"/>
                  </a:ln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12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1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lnTo>
                    <a:pt x="12" y="35"/>
                  </a:lnTo>
                  <a:close/>
                  <a:moveTo>
                    <a:pt x="11" y="36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1" y="36"/>
                    <a:pt x="11" y="36"/>
                  </a:cubicBezTo>
                  <a:close/>
                  <a:moveTo>
                    <a:pt x="12" y="33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4"/>
                    <a:pt x="12" y="34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lnTo>
                    <a:pt x="12" y="33"/>
                  </a:lnTo>
                  <a:close/>
                  <a:moveTo>
                    <a:pt x="12" y="37"/>
                  </a:move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7"/>
                    <a:pt x="12" y="37"/>
                    <a:pt x="1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6" name="Freeform 20"/>
            <p:cNvSpPr>
              <a:spLocks noEditPoints="1"/>
            </p:cNvSpPr>
            <p:nvPr/>
          </p:nvSpPr>
          <p:spPr bwMode="auto">
            <a:xfrm>
              <a:off x="7947026" y="2768600"/>
              <a:ext cx="87313" cy="88900"/>
            </a:xfrm>
            <a:custGeom>
              <a:avLst/>
              <a:gdLst>
                <a:gd name="T0" fmla="*/ 21 w 28"/>
                <a:gd name="T1" fmla="*/ 3 h 28"/>
                <a:gd name="T2" fmla="*/ 23 w 28"/>
                <a:gd name="T3" fmla="*/ 5 h 28"/>
                <a:gd name="T4" fmla="*/ 19 w 28"/>
                <a:gd name="T5" fmla="*/ 9 h 28"/>
                <a:gd name="T6" fmla="*/ 8 w 28"/>
                <a:gd name="T7" fmla="*/ 6 h 28"/>
                <a:gd name="T8" fmla="*/ 4 w 28"/>
                <a:gd name="T9" fmla="*/ 12 h 28"/>
                <a:gd name="T10" fmla="*/ 4 w 28"/>
                <a:gd name="T11" fmla="*/ 18 h 28"/>
                <a:gd name="T12" fmla="*/ 21 w 28"/>
                <a:gd name="T13" fmla="*/ 19 h 28"/>
                <a:gd name="T14" fmla="*/ 24 w 28"/>
                <a:gd name="T15" fmla="*/ 17 h 28"/>
                <a:gd name="T16" fmla="*/ 25 w 28"/>
                <a:gd name="T17" fmla="*/ 18 h 28"/>
                <a:gd name="T18" fmla="*/ 25 w 28"/>
                <a:gd name="T19" fmla="*/ 25 h 28"/>
                <a:gd name="T20" fmla="*/ 12 w 28"/>
                <a:gd name="T21" fmla="*/ 28 h 28"/>
                <a:gd name="T22" fmla="*/ 0 w 28"/>
                <a:gd name="T23" fmla="*/ 11 h 28"/>
                <a:gd name="T24" fmla="*/ 2 w 28"/>
                <a:gd name="T25" fmla="*/ 15 h 28"/>
                <a:gd name="T26" fmla="*/ 2 w 28"/>
                <a:gd name="T27" fmla="*/ 14 h 28"/>
                <a:gd name="T28" fmla="*/ 3 w 28"/>
                <a:gd name="T29" fmla="*/ 10 h 28"/>
                <a:gd name="T30" fmla="*/ 3 w 28"/>
                <a:gd name="T31" fmla="*/ 17 h 28"/>
                <a:gd name="T32" fmla="*/ 3 w 28"/>
                <a:gd name="T33" fmla="*/ 20 h 28"/>
                <a:gd name="T34" fmla="*/ 3 w 28"/>
                <a:gd name="T35" fmla="*/ 22 h 28"/>
                <a:gd name="T36" fmla="*/ 5 w 28"/>
                <a:gd name="T37" fmla="*/ 24 h 28"/>
                <a:gd name="T38" fmla="*/ 4 w 28"/>
                <a:gd name="T39" fmla="*/ 8 h 28"/>
                <a:gd name="T40" fmla="*/ 4 w 28"/>
                <a:gd name="T41" fmla="*/ 21 h 28"/>
                <a:gd name="T42" fmla="*/ 4 w 28"/>
                <a:gd name="T43" fmla="*/ 21 h 28"/>
                <a:gd name="T44" fmla="*/ 5 w 28"/>
                <a:gd name="T45" fmla="*/ 24 h 28"/>
                <a:gd name="T46" fmla="*/ 6 w 28"/>
                <a:gd name="T47" fmla="*/ 24 h 28"/>
                <a:gd name="T48" fmla="*/ 5 w 28"/>
                <a:gd name="T49" fmla="*/ 3 h 28"/>
                <a:gd name="T50" fmla="*/ 6 w 28"/>
                <a:gd name="T51" fmla="*/ 2 h 28"/>
                <a:gd name="T52" fmla="*/ 11 w 28"/>
                <a:gd name="T53" fmla="*/ 0 h 28"/>
                <a:gd name="T54" fmla="*/ 11 w 28"/>
                <a:gd name="T55" fmla="*/ 26 h 28"/>
                <a:gd name="T56" fmla="*/ 10 w 28"/>
                <a:gd name="T57" fmla="*/ 25 h 28"/>
                <a:gd name="T58" fmla="*/ 7 w 28"/>
                <a:gd name="T59" fmla="*/ 24 h 28"/>
                <a:gd name="T60" fmla="*/ 8 w 28"/>
                <a:gd name="T61" fmla="*/ 4 h 28"/>
                <a:gd name="T62" fmla="*/ 10 w 28"/>
                <a:gd name="T63" fmla="*/ 3 h 28"/>
                <a:gd name="T64" fmla="*/ 12 w 28"/>
                <a:gd name="T65" fmla="*/ 3 h 28"/>
                <a:gd name="T66" fmla="*/ 12 w 28"/>
                <a:gd name="T67" fmla="*/ 4 h 28"/>
                <a:gd name="T68" fmla="*/ 12 w 28"/>
                <a:gd name="T69" fmla="*/ 4 h 28"/>
                <a:gd name="T70" fmla="*/ 13 w 28"/>
                <a:gd name="T71" fmla="*/ 27 h 28"/>
                <a:gd name="T72" fmla="*/ 15 w 28"/>
                <a:gd name="T73" fmla="*/ 3 h 28"/>
                <a:gd name="T74" fmla="*/ 15 w 28"/>
                <a:gd name="T75" fmla="*/ 3 h 28"/>
                <a:gd name="T76" fmla="*/ 16 w 28"/>
                <a:gd name="T77" fmla="*/ 25 h 28"/>
                <a:gd name="T78" fmla="*/ 16 w 28"/>
                <a:gd name="T79" fmla="*/ 3 h 28"/>
                <a:gd name="T80" fmla="*/ 15 w 28"/>
                <a:gd name="T81" fmla="*/ 1 h 28"/>
                <a:gd name="T82" fmla="*/ 17 w 28"/>
                <a:gd name="T83" fmla="*/ 26 h 28"/>
                <a:gd name="T84" fmla="*/ 17 w 28"/>
                <a:gd name="T85" fmla="*/ 3 h 28"/>
                <a:gd name="T86" fmla="*/ 17 w 28"/>
                <a:gd name="T87" fmla="*/ 3 h 28"/>
                <a:gd name="T88" fmla="*/ 17 w 28"/>
                <a:gd name="T89" fmla="*/ 24 h 28"/>
                <a:gd name="T90" fmla="*/ 20 w 28"/>
                <a:gd name="T91" fmla="*/ 4 h 28"/>
                <a:gd name="T92" fmla="*/ 20 w 28"/>
                <a:gd name="T93" fmla="*/ 22 h 28"/>
                <a:gd name="T94" fmla="*/ 23 w 28"/>
                <a:gd name="T95" fmla="*/ 5 h 28"/>
                <a:gd name="T96" fmla="*/ 23 w 28"/>
                <a:gd name="T97" fmla="*/ 19 h 28"/>
                <a:gd name="T98" fmla="*/ 24 w 28"/>
                <a:gd name="T99" fmla="*/ 18 h 28"/>
                <a:gd name="T100" fmla="*/ 27 w 28"/>
                <a:gd name="T101" fmla="*/ 22 h 28"/>
                <a:gd name="T102" fmla="*/ 25 w 28"/>
                <a:gd name="T103" fmla="*/ 23 h 28"/>
                <a:gd name="T104" fmla="*/ 25 w 28"/>
                <a:gd name="T10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0"/>
                    <a:pt x="18" y="1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6"/>
                    <a:pt x="22" y="7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0" y="9"/>
                    <a:pt x="20" y="10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5"/>
                    <a:pt x="8" y="6"/>
                  </a:cubicBezTo>
                  <a:cubicBezTo>
                    <a:pt x="6" y="6"/>
                    <a:pt x="6" y="7"/>
                    <a:pt x="5" y="9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6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1"/>
                    <a:pt x="6" y="22"/>
                    <a:pt x="8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3" y="24"/>
                    <a:pt x="16" y="24"/>
                    <a:pt x="18" y="23"/>
                  </a:cubicBezTo>
                  <a:cubicBezTo>
                    <a:pt x="20" y="21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2" y="17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7"/>
                    <a:pt x="25" y="18"/>
                  </a:cubicBezTo>
                  <a:cubicBezTo>
                    <a:pt x="26" y="18"/>
                    <a:pt x="26" y="19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3"/>
                    <a:pt x="28" y="23"/>
                    <a:pt x="27" y="23"/>
                  </a:cubicBezTo>
                  <a:cubicBezTo>
                    <a:pt x="27" y="23"/>
                    <a:pt x="26" y="24"/>
                    <a:pt x="25" y="25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19" y="26"/>
                    <a:pt x="18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8"/>
                    <a:pt x="10" y="28"/>
                    <a:pt x="8" y="27"/>
                  </a:cubicBezTo>
                  <a:cubicBezTo>
                    <a:pt x="6" y="26"/>
                    <a:pt x="4" y="25"/>
                    <a:pt x="4" y="25"/>
                  </a:cubicBezTo>
                  <a:cubicBezTo>
                    <a:pt x="1" y="21"/>
                    <a:pt x="0" y="19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10" y="0"/>
                    <a:pt x="12" y="0"/>
                    <a:pt x="14" y="0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6"/>
                    <a:pt x="2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lose/>
                  <a:moveTo>
                    <a:pt x="4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4" y="9"/>
                  </a:cubicBezTo>
                  <a:close/>
                  <a:moveTo>
                    <a:pt x="3" y="16"/>
                  </a:moveTo>
                  <a:cubicBezTo>
                    <a:pt x="3" y="16"/>
                    <a:pt x="3" y="16"/>
                    <a:pt x="3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7"/>
                    <a:pt x="3" y="16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4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3" y="22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lose/>
                  <a:moveTo>
                    <a:pt x="4" y="21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4" y="21"/>
                    <a:pt x="4" y="21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5" y="24"/>
                  </a:moveTo>
                  <a:cubicBezTo>
                    <a:pt x="5" y="25"/>
                    <a:pt x="6" y="26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6"/>
                    <a:pt x="6" y="25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8" y="1"/>
                    <a:pt x="6" y="2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5"/>
                    <a:pt x="8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7" y="24"/>
                  </a:cubicBezTo>
                  <a:close/>
                  <a:moveTo>
                    <a:pt x="8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2" y="2"/>
                    <a:pt x="11" y="2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4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7"/>
                    <a:pt x="12" y="27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5" y="3"/>
                  </a:lnTo>
                  <a:close/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lose/>
                  <a:moveTo>
                    <a:pt x="16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6"/>
                  </a:cubicBezTo>
                  <a:close/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8" y="23"/>
                    <a:pt x="17" y="24"/>
                    <a:pt x="17" y="24"/>
                  </a:cubicBezTo>
                  <a:close/>
                  <a:moveTo>
                    <a:pt x="20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0" y="21"/>
                    <a:pt x="20" y="22"/>
                  </a:cubicBezTo>
                  <a:close/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3" y="19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5" y="20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1"/>
                    <a:pt x="26" y="20"/>
                    <a:pt x="25" y="19"/>
                  </a:cubicBezTo>
                  <a:lnTo>
                    <a:pt x="24" y="18"/>
                  </a:lnTo>
                  <a:close/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5" y="22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7" name="Freeform 21"/>
            <p:cNvSpPr>
              <a:spLocks noEditPoints="1"/>
            </p:cNvSpPr>
            <p:nvPr/>
          </p:nvSpPr>
          <p:spPr bwMode="auto">
            <a:xfrm>
              <a:off x="8037513" y="2781300"/>
              <a:ext cx="73025" cy="76200"/>
            </a:xfrm>
            <a:custGeom>
              <a:avLst/>
              <a:gdLst>
                <a:gd name="T0" fmla="*/ 20 w 23"/>
                <a:gd name="T1" fmla="*/ 3 h 24"/>
                <a:gd name="T2" fmla="*/ 22 w 23"/>
                <a:gd name="T3" fmla="*/ 6 h 24"/>
                <a:gd name="T4" fmla="*/ 23 w 23"/>
                <a:gd name="T5" fmla="*/ 7 h 24"/>
                <a:gd name="T6" fmla="*/ 23 w 23"/>
                <a:gd name="T7" fmla="*/ 10 h 24"/>
                <a:gd name="T8" fmla="*/ 14 w 23"/>
                <a:gd name="T9" fmla="*/ 24 h 24"/>
                <a:gd name="T10" fmla="*/ 1 w 23"/>
                <a:gd name="T11" fmla="*/ 17 h 24"/>
                <a:gd name="T12" fmla="*/ 8 w 23"/>
                <a:gd name="T13" fmla="*/ 1 h 24"/>
                <a:gd name="T14" fmla="*/ 1 w 23"/>
                <a:gd name="T15" fmla="*/ 15 h 24"/>
                <a:gd name="T16" fmla="*/ 2 w 23"/>
                <a:gd name="T17" fmla="*/ 16 h 24"/>
                <a:gd name="T18" fmla="*/ 3 w 23"/>
                <a:gd name="T19" fmla="*/ 19 h 24"/>
                <a:gd name="T20" fmla="*/ 3 w 23"/>
                <a:gd name="T21" fmla="*/ 8 h 24"/>
                <a:gd name="T22" fmla="*/ 3 w 23"/>
                <a:gd name="T23" fmla="*/ 7 h 24"/>
                <a:gd name="T24" fmla="*/ 3 w 23"/>
                <a:gd name="T25" fmla="*/ 13 h 24"/>
                <a:gd name="T26" fmla="*/ 3 w 23"/>
                <a:gd name="T27" fmla="*/ 13 h 24"/>
                <a:gd name="T28" fmla="*/ 3 w 23"/>
                <a:gd name="T29" fmla="*/ 20 h 24"/>
                <a:gd name="T30" fmla="*/ 4 w 23"/>
                <a:gd name="T31" fmla="*/ 15 h 24"/>
                <a:gd name="T32" fmla="*/ 11 w 23"/>
                <a:gd name="T33" fmla="*/ 21 h 24"/>
                <a:gd name="T34" fmla="*/ 19 w 23"/>
                <a:gd name="T35" fmla="*/ 14 h 24"/>
                <a:gd name="T36" fmla="*/ 17 w 23"/>
                <a:gd name="T37" fmla="*/ 7 h 24"/>
                <a:gd name="T38" fmla="*/ 6 w 23"/>
                <a:gd name="T39" fmla="*/ 8 h 24"/>
                <a:gd name="T40" fmla="*/ 4 w 23"/>
                <a:gd name="T41" fmla="*/ 21 h 24"/>
                <a:gd name="T42" fmla="*/ 5 w 23"/>
                <a:gd name="T43" fmla="*/ 21 h 24"/>
                <a:gd name="T44" fmla="*/ 6 w 23"/>
                <a:gd name="T45" fmla="*/ 6 h 24"/>
                <a:gd name="T46" fmla="*/ 6 w 23"/>
                <a:gd name="T47" fmla="*/ 3 h 24"/>
                <a:gd name="T48" fmla="*/ 9 w 23"/>
                <a:gd name="T49" fmla="*/ 1 h 24"/>
                <a:gd name="T50" fmla="*/ 12 w 23"/>
                <a:gd name="T51" fmla="*/ 1 h 24"/>
                <a:gd name="T52" fmla="*/ 7 w 23"/>
                <a:gd name="T53" fmla="*/ 3 h 24"/>
                <a:gd name="T54" fmla="*/ 6 w 23"/>
                <a:gd name="T55" fmla="*/ 6 h 24"/>
                <a:gd name="T56" fmla="*/ 7 w 23"/>
                <a:gd name="T57" fmla="*/ 22 h 24"/>
                <a:gd name="T58" fmla="*/ 8 w 23"/>
                <a:gd name="T59" fmla="*/ 22 h 24"/>
                <a:gd name="T60" fmla="*/ 8 w 23"/>
                <a:gd name="T61" fmla="*/ 22 h 24"/>
                <a:gd name="T62" fmla="*/ 8 w 23"/>
                <a:gd name="T63" fmla="*/ 22 h 24"/>
                <a:gd name="T64" fmla="*/ 13 w 23"/>
                <a:gd name="T65" fmla="*/ 2 h 24"/>
                <a:gd name="T66" fmla="*/ 9 w 23"/>
                <a:gd name="T67" fmla="*/ 4 h 24"/>
                <a:gd name="T68" fmla="*/ 14 w 23"/>
                <a:gd name="T69" fmla="*/ 3 h 24"/>
                <a:gd name="T70" fmla="*/ 13 w 23"/>
                <a:gd name="T71" fmla="*/ 23 h 24"/>
                <a:gd name="T72" fmla="*/ 14 w 23"/>
                <a:gd name="T73" fmla="*/ 23 h 24"/>
                <a:gd name="T74" fmla="*/ 15 w 23"/>
                <a:gd name="T75" fmla="*/ 1 h 24"/>
                <a:gd name="T76" fmla="*/ 14 w 23"/>
                <a:gd name="T77" fmla="*/ 0 h 24"/>
                <a:gd name="T78" fmla="*/ 14 w 23"/>
                <a:gd name="T79" fmla="*/ 2 h 24"/>
                <a:gd name="T80" fmla="*/ 14 w 23"/>
                <a:gd name="T81" fmla="*/ 2 h 24"/>
                <a:gd name="T82" fmla="*/ 14 w 23"/>
                <a:gd name="T83" fmla="*/ 2 h 24"/>
                <a:gd name="T84" fmla="*/ 16 w 23"/>
                <a:gd name="T85" fmla="*/ 23 h 24"/>
                <a:gd name="T86" fmla="*/ 17 w 23"/>
                <a:gd name="T87" fmla="*/ 5 h 24"/>
                <a:gd name="T88" fmla="*/ 17 w 23"/>
                <a:gd name="T89" fmla="*/ 2 h 24"/>
                <a:gd name="T90" fmla="*/ 18 w 23"/>
                <a:gd name="T91" fmla="*/ 4 h 24"/>
                <a:gd name="T92" fmla="*/ 19 w 23"/>
                <a:gd name="T93" fmla="*/ 5 h 24"/>
                <a:gd name="T94" fmla="*/ 19 w 23"/>
                <a:gd name="T95" fmla="*/ 5 h 24"/>
                <a:gd name="T96" fmla="*/ 20 w 23"/>
                <a:gd name="T97" fmla="*/ 6 h 24"/>
                <a:gd name="T98" fmla="*/ 22 w 23"/>
                <a:gd name="T99" fmla="*/ 17 h 24"/>
                <a:gd name="T100" fmla="*/ 22 w 23"/>
                <a:gd name="T101" fmla="*/ 16 h 24"/>
                <a:gd name="T102" fmla="*/ 22 w 23"/>
                <a:gd name="T103" fmla="*/ 16 h 24"/>
                <a:gd name="T104" fmla="*/ 22 w 23"/>
                <a:gd name="T105" fmla="*/ 15 h 24"/>
                <a:gd name="T106" fmla="*/ 22 w 23"/>
                <a:gd name="T107" fmla="*/ 13 h 24"/>
                <a:gd name="T108" fmla="*/ 23 w 23"/>
                <a:gd name="T109" fmla="*/ 10 h 24"/>
                <a:gd name="T110" fmla="*/ 23 w 23"/>
                <a:gd name="T111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" h="24">
                  <a:moveTo>
                    <a:pt x="1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8" y="2"/>
                    <a:pt x="20" y="3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8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4"/>
                    <a:pt x="23" y="15"/>
                  </a:cubicBezTo>
                  <a:cubicBezTo>
                    <a:pt x="23" y="16"/>
                    <a:pt x="21" y="18"/>
                    <a:pt x="18" y="22"/>
                  </a:cubicBezTo>
                  <a:cubicBezTo>
                    <a:pt x="17" y="23"/>
                    <a:pt x="16" y="24"/>
                    <a:pt x="14" y="24"/>
                  </a:cubicBezTo>
                  <a:cubicBezTo>
                    <a:pt x="13" y="24"/>
                    <a:pt x="12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8" y="24"/>
                    <a:pt x="5" y="23"/>
                  </a:cubicBezTo>
                  <a:cubicBezTo>
                    <a:pt x="2" y="20"/>
                    <a:pt x="1" y="18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3"/>
                    <a:pt x="1" y="10"/>
                  </a:cubicBezTo>
                  <a:cubicBezTo>
                    <a:pt x="1" y="9"/>
                    <a:pt x="2" y="8"/>
                    <a:pt x="2" y="7"/>
                  </a:cubicBezTo>
                  <a:cubicBezTo>
                    <a:pt x="4" y="4"/>
                    <a:pt x="6" y="2"/>
                    <a:pt x="8" y="1"/>
                  </a:cubicBezTo>
                  <a:cubicBezTo>
                    <a:pt x="10" y="0"/>
                    <a:pt x="12" y="0"/>
                    <a:pt x="13" y="0"/>
                  </a:cubicBezTo>
                  <a:close/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2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7"/>
                    <a:pt x="2" y="16"/>
                    <a:pt x="2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19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7"/>
                    <a:pt x="6" y="18"/>
                  </a:cubicBezTo>
                  <a:cubicBezTo>
                    <a:pt x="6" y="18"/>
                    <a:pt x="6" y="19"/>
                    <a:pt x="8" y="19"/>
                  </a:cubicBezTo>
                  <a:cubicBezTo>
                    <a:pt x="8" y="20"/>
                    <a:pt x="9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4" y="20"/>
                    <a:pt x="15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9" y="15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9" y="8"/>
                    <a:pt x="17" y="7"/>
                  </a:cubicBezTo>
                  <a:cubicBezTo>
                    <a:pt x="16" y="6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7" y="6"/>
                    <a:pt x="7" y="7"/>
                    <a:pt x="6" y="8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1"/>
                    <a:pt x="4" y="13"/>
                    <a:pt x="4" y="15"/>
                  </a:cubicBezTo>
                  <a:close/>
                  <a:moveTo>
                    <a:pt x="5" y="21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6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6" y="21"/>
                    <a:pt x="5" y="21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7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1"/>
                    <a:pt x="7" y="1"/>
                    <a:pt x="6" y="3"/>
                  </a:cubicBezTo>
                  <a:close/>
                  <a:moveTo>
                    <a:pt x="6" y="4"/>
                  </a:moveTo>
                  <a:cubicBezTo>
                    <a:pt x="6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6" y="5"/>
                  </a:lnTo>
                  <a:close/>
                  <a:moveTo>
                    <a:pt x="7" y="22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lose/>
                  <a:moveTo>
                    <a:pt x="8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lose/>
                  <a:moveTo>
                    <a:pt x="9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0" y="2"/>
                    <a:pt x="9" y="2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3"/>
                    <a:pt x="9" y="4"/>
                    <a:pt x="9" y="4"/>
                  </a:cubicBezTo>
                  <a:close/>
                  <a:moveTo>
                    <a:pt x="13" y="23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  <a:moveTo>
                    <a:pt x="14" y="1"/>
                  </a:move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lose/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lose/>
                  <a:moveTo>
                    <a:pt x="14" y="2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5" y="2"/>
                    <a:pt x="14" y="2"/>
                  </a:cubicBezTo>
                  <a:close/>
                  <a:moveTo>
                    <a:pt x="15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5" y="23"/>
                    <a:pt x="15" y="23"/>
                  </a:cubicBezTo>
                  <a:close/>
                  <a:moveTo>
                    <a:pt x="16" y="4"/>
                  </a:move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5"/>
                    <a:pt x="19" y="5"/>
                  </a:cubicBezTo>
                  <a:close/>
                  <a:moveTo>
                    <a:pt x="21" y="17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2" y="16"/>
                  </a:ln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4"/>
                  </a:cubicBezTo>
                  <a:close/>
                  <a:moveTo>
                    <a:pt x="23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8" name="Freeform 22"/>
            <p:cNvSpPr>
              <a:spLocks noEditPoints="1"/>
            </p:cNvSpPr>
            <p:nvPr/>
          </p:nvSpPr>
          <p:spPr bwMode="auto">
            <a:xfrm>
              <a:off x="8113713" y="2774950"/>
              <a:ext cx="119063" cy="79375"/>
            </a:xfrm>
            <a:custGeom>
              <a:avLst/>
              <a:gdLst>
                <a:gd name="T0" fmla="*/ 18 w 38"/>
                <a:gd name="T1" fmla="*/ 4 h 25"/>
                <a:gd name="T2" fmla="*/ 35 w 38"/>
                <a:gd name="T3" fmla="*/ 20 h 25"/>
                <a:gd name="T4" fmla="*/ 29 w 38"/>
                <a:gd name="T5" fmla="*/ 25 h 25"/>
                <a:gd name="T6" fmla="*/ 28 w 38"/>
                <a:gd name="T7" fmla="*/ 21 h 25"/>
                <a:gd name="T8" fmla="*/ 28 w 38"/>
                <a:gd name="T9" fmla="*/ 9 h 25"/>
                <a:gd name="T10" fmla="*/ 20 w 38"/>
                <a:gd name="T11" fmla="*/ 17 h 25"/>
                <a:gd name="T12" fmla="*/ 15 w 38"/>
                <a:gd name="T13" fmla="*/ 20 h 25"/>
                <a:gd name="T14" fmla="*/ 17 w 38"/>
                <a:gd name="T15" fmla="*/ 8 h 25"/>
                <a:gd name="T16" fmla="*/ 9 w 38"/>
                <a:gd name="T17" fmla="*/ 21 h 25"/>
                <a:gd name="T18" fmla="*/ 8 w 38"/>
                <a:gd name="T19" fmla="*/ 25 h 25"/>
                <a:gd name="T20" fmla="*/ 5 w 38"/>
                <a:gd name="T21" fmla="*/ 5 h 25"/>
                <a:gd name="T22" fmla="*/ 1 w 38"/>
                <a:gd name="T23" fmla="*/ 1 h 25"/>
                <a:gd name="T24" fmla="*/ 2 w 38"/>
                <a:gd name="T25" fmla="*/ 21 h 25"/>
                <a:gd name="T26" fmla="*/ 2 w 38"/>
                <a:gd name="T27" fmla="*/ 2 h 25"/>
                <a:gd name="T28" fmla="*/ 3 w 38"/>
                <a:gd name="T29" fmla="*/ 22 h 25"/>
                <a:gd name="T30" fmla="*/ 3 w 38"/>
                <a:gd name="T31" fmla="*/ 23 h 25"/>
                <a:gd name="T32" fmla="*/ 8 w 38"/>
                <a:gd name="T33" fmla="*/ 23 h 25"/>
                <a:gd name="T34" fmla="*/ 5 w 38"/>
                <a:gd name="T35" fmla="*/ 1 h 25"/>
                <a:gd name="T36" fmla="*/ 6 w 38"/>
                <a:gd name="T37" fmla="*/ 21 h 25"/>
                <a:gd name="T38" fmla="*/ 6 w 38"/>
                <a:gd name="T39" fmla="*/ 2 h 25"/>
                <a:gd name="T40" fmla="*/ 6 w 38"/>
                <a:gd name="T41" fmla="*/ 8 h 25"/>
                <a:gd name="T42" fmla="*/ 7 w 38"/>
                <a:gd name="T43" fmla="*/ 4 h 25"/>
                <a:gd name="T44" fmla="*/ 8 w 38"/>
                <a:gd name="T45" fmla="*/ 20 h 25"/>
                <a:gd name="T46" fmla="*/ 8 w 38"/>
                <a:gd name="T47" fmla="*/ 1 h 25"/>
                <a:gd name="T48" fmla="*/ 8 w 38"/>
                <a:gd name="T49" fmla="*/ 8 h 25"/>
                <a:gd name="T50" fmla="*/ 8 w 38"/>
                <a:gd name="T51" fmla="*/ 1 h 25"/>
                <a:gd name="T52" fmla="*/ 8 w 38"/>
                <a:gd name="T53" fmla="*/ 10 h 25"/>
                <a:gd name="T54" fmla="*/ 8 w 38"/>
                <a:gd name="T55" fmla="*/ 22 h 25"/>
                <a:gd name="T56" fmla="*/ 9 w 38"/>
                <a:gd name="T57" fmla="*/ 24 h 25"/>
                <a:gd name="T58" fmla="*/ 9 w 38"/>
                <a:gd name="T59" fmla="*/ 3 h 25"/>
                <a:gd name="T60" fmla="*/ 9 w 38"/>
                <a:gd name="T61" fmla="*/ 4 h 25"/>
                <a:gd name="T62" fmla="*/ 9 w 38"/>
                <a:gd name="T63" fmla="*/ 22 h 25"/>
                <a:gd name="T64" fmla="*/ 10 w 38"/>
                <a:gd name="T65" fmla="*/ 21 h 25"/>
                <a:gd name="T66" fmla="*/ 15 w 38"/>
                <a:gd name="T67" fmla="*/ 3 h 25"/>
                <a:gd name="T68" fmla="*/ 14 w 38"/>
                <a:gd name="T69" fmla="*/ 4 h 25"/>
                <a:gd name="T70" fmla="*/ 15 w 38"/>
                <a:gd name="T71" fmla="*/ 2 h 25"/>
                <a:gd name="T72" fmla="*/ 16 w 38"/>
                <a:gd name="T73" fmla="*/ 3 h 25"/>
                <a:gd name="T74" fmla="*/ 16 w 38"/>
                <a:gd name="T75" fmla="*/ 4 h 25"/>
                <a:gd name="T76" fmla="*/ 17 w 38"/>
                <a:gd name="T77" fmla="*/ 16 h 25"/>
                <a:gd name="T78" fmla="*/ 18 w 38"/>
                <a:gd name="T79" fmla="*/ 7 h 25"/>
                <a:gd name="T80" fmla="*/ 18 w 38"/>
                <a:gd name="T81" fmla="*/ 22 h 25"/>
                <a:gd name="T82" fmla="*/ 19 w 38"/>
                <a:gd name="T83" fmla="*/ 5 h 25"/>
                <a:gd name="T84" fmla="*/ 19 w 38"/>
                <a:gd name="T85" fmla="*/ 8 h 25"/>
                <a:gd name="T86" fmla="*/ 19 w 38"/>
                <a:gd name="T87" fmla="*/ 19 h 25"/>
                <a:gd name="T88" fmla="*/ 21 w 38"/>
                <a:gd name="T89" fmla="*/ 4 h 25"/>
                <a:gd name="T90" fmla="*/ 25 w 38"/>
                <a:gd name="T91" fmla="*/ 4 h 25"/>
                <a:gd name="T92" fmla="*/ 26 w 38"/>
                <a:gd name="T93" fmla="*/ 3 h 25"/>
                <a:gd name="T94" fmla="*/ 29 w 38"/>
                <a:gd name="T95" fmla="*/ 3 h 25"/>
                <a:gd name="T96" fmla="*/ 29 w 38"/>
                <a:gd name="T97" fmla="*/ 7 h 25"/>
                <a:gd name="T98" fmla="*/ 31 w 38"/>
                <a:gd name="T99" fmla="*/ 7 h 25"/>
                <a:gd name="T100" fmla="*/ 31 w 38"/>
                <a:gd name="T101" fmla="*/ 22 h 25"/>
                <a:gd name="T102" fmla="*/ 31 w 38"/>
                <a:gd name="T103" fmla="*/ 8 h 25"/>
                <a:gd name="T104" fmla="*/ 32 w 38"/>
                <a:gd name="T105" fmla="*/ 15 h 25"/>
                <a:gd name="T106" fmla="*/ 32 w 38"/>
                <a:gd name="T107" fmla="*/ 10 h 25"/>
                <a:gd name="T108" fmla="*/ 32 w 38"/>
                <a:gd name="T109" fmla="*/ 19 h 25"/>
                <a:gd name="T110" fmla="*/ 32 w 38"/>
                <a:gd name="T111" fmla="*/ 22 h 25"/>
                <a:gd name="T112" fmla="*/ 34 w 38"/>
                <a:gd name="T113" fmla="*/ 20 h 25"/>
                <a:gd name="T114" fmla="*/ 35 w 38"/>
                <a:gd name="T115" fmla="*/ 22 h 25"/>
                <a:gd name="T116" fmla="*/ 36 w 38"/>
                <a:gd name="T1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" h="25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6" y="1"/>
                    <a:pt x="17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1" y="3"/>
                    <a:pt x="24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7" y="1"/>
                    <a:pt x="28" y="2"/>
                    <a:pt x="29" y="3"/>
                  </a:cubicBezTo>
                  <a:cubicBezTo>
                    <a:pt x="32" y="5"/>
                    <a:pt x="33" y="7"/>
                    <a:pt x="33" y="8"/>
                  </a:cubicBezTo>
                  <a:cubicBezTo>
                    <a:pt x="34" y="9"/>
                    <a:pt x="34" y="12"/>
                    <a:pt x="35" y="18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0"/>
                    <a:pt x="36" y="20"/>
                    <a:pt x="37" y="20"/>
                  </a:cubicBezTo>
                  <a:cubicBezTo>
                    <a:pt x="38" y="20"/>
                    <a:pt x="38" y="21"/>
                    <a:pt x="38" y="23"/>
                  </a:cubicBezTo>
                  <a:cubicBezTo>
                    <a:pt x="38" y="24"/>
                    <a:pt x="38" y="24"/>
                    <a:pt x="38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30" y="21"/>
                    <a:pt x="31" y="20"/>
                    <a:pt x="30" y="20"/>
                  </a:cubicBezTo>
                  <a:cubicBezTo>
                    <a:pt x="30" y="17"/>
                    <a:pt x="30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0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8"/>
                    <a:pt x="26" y="7"/>
                    <a:pt x="24" y="7"/>
                  </a:cubicBezTo>
                  <a:cubicBezTo>
                    <a:pt x="22" y="7"/>
                    <a:pt x="21" y="8"/>
                    <a:pt x="21" y="9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9"/>
                    <a:pt x="21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2"/>
                    <a:pt x="22" y="23"/>
                    <a:pt x="2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2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6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6" y="9"/>
                    <a:pt x="16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7"/>
                    <a:pt x="14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1" y="25"/>
                    <a:pt x="10" y="25"/>
                  </a:cubicBezTo>
                  <a:cubicBezTo>
                    <a:pt x="10" y="25"/>
                    <a:pt x="9" y="25"/>
                    <a:pt x="8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2" y="20"/>
                  </a:cubicBezTo>
                  <a:cubicBezTo>
                    <a:pt x="2" y="20"/>
                    <a:pt x="3" y="20"/>
                    <a:pt x="4" y="20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4" y="0"/>
                    <a:pt x="6" y="0"/>
                    <a:pt x="9" y="0"/>
                  </a:cubicBezTo>
                  <a:close/>
                  <a:moveTo>
                    <a:pt x="2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2"/>
                    <a:pt x="1" y="22"/>
                  </a:cubicBezTo>
                  <a:cubicBezTo>
                    <a:pt x="1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1"/>
                    <a:pt x="2" y="21"/>
                    <a:pt x="2" y="21"/>
                  </a:cubicBezTo>
                  <a:close/>
                  <a:moveTo>
                    <a:pt x="2" y="3"/>
                  </a:move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2" y="3"/>
                    <a:pt x="2" y="3"/>
                  </a:cubicBezTo>
                  <a:close/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3" y="2"/>
                  </a:lnTo>
                  <a:close/>
                  <a:moveTo>
                    <a:pt x="2" y="21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2" y="21"/>
                    <a:pt x="2" y="21"/>
                  </a:cubicBezTo>
                  <a:close/>
                  <a:moveTo>
                    <a:pt x="3" y="23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lose/>
                  <a:moveTo>
                    <a:pt x="4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4" y="23"/>
                    <a:pt x="5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5" y="21"/>
                  </a:move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lnTo>
                    <a:pt x="5" y="21"/>
                  </a:lnTo>
                  <a:close/>
                  <a:moveTo>
                    <a:pt x="6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19"/>
                  </a:cubicBezTo>
                  <a:close/>
                  <a:moveTo>
                    <a:pt x="6" y="2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4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8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lose/>
                  <a:moveTo>
                    <a:pt x="7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8" y="20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8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lose/>
                  <a:moveTo>
                    <a:pt x="9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lnTo>
                    <a:pt x="9" y="22"/>
                  </a:lnTo>
                  <a:close/>
                  <a:moveTo>
                    <a:pt x="8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8" y="24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lose/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0" y="2"/>
                    <a:pt x="10" y="3"/>
                  </a:cubicBezTo>
                  <a:close/>
                  <a:moveTo>
                    <a:pt x="11" y="3"/>
                  </a:moveTo>
                  <a:cubicBezTo>
                    <a:pt x="11" y="4"/>
                    <a:pt x="12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lose/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4" y="1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3"/>
                    <a:pt x="15" y="3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6" y="3"/>
                    <a:pt x="16" y="3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3"/>
                    <a:pt x="18" y="13"/>
                    <a:pt x="17" y="13"/>
                  </a:cubicBezTo>
                  <a:close/>
                  <a:moveTo>
                    <a:pt x="18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19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lose/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3"/>
                    <a:pt x="22" y="3"/>
                    <a:pt x="22" y="3"/>
                  </a:cubicBezTo>
                  <a:close/>
                  <a:moveTo>
                    <a:pt x="25" y="4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7" y="4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lose/>
                  <a:moveTo>
                    <a:pt x="26" y="2"/>
                  </a:moveTo>
                  <a:cubicBezTo>
                    <a:pt x="26" y="2"/>
                    <a:pt x="26" y="2"/>
                    <a:pt x="27" y="2"/>
                  </a:cubicBezTo>
                  <a:cubicBezTo>
                    <a:pt x="27" y="3"/>
                    <a:pt x="27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lose/>
                  <a:moveTo>
                    <a:pt x="27" y="6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6"/>
                    <a:pt x="28" y="6"/>
                  </a:cubicBezTo>
                  <a:lnTo>
                    <a:pt x="27" y="6"/>
                  </a:lnTo>
                  <a:close/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1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5"/>
                  </a:cubicBezTo>
                  <a:close/>
                  <a:moveTo>
                    <a:pt x="30" y="23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2" y="23"/>
                    <a:pt x="32" y="23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2"/>
                    <a:pt x="30" y="22"/>
                    <a:pt x="30" y="23"/>
                  </a:cubicBezTo>
                  <a:close/>
                  <a:moveTo>
                    <a:pt x="31" y="8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8"/>
                    <a:pt x="31" y="8"/>
                  </a:cubicBezTo>
                  <a:close/>
                  <a:moveTo>
                    <a:pt x="32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7"/>
                  </a:move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lose/>
                  <a:moveTo>
                    <a:pt x="32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2" y="22"/>
                    <a:pt x="32" y="22"/>
                    <a:pt x="32" y="22"/>
                  </a:cubicBezTo>
                  <a:close/>
                  <a:moveTo>
                    <a:pt x="33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lose/>
                  <a:moveTo>
                    <a:pt x="36" y="21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9" name="Freeform 23"/>
            <p:cNvSpPr>
              <a:spLocks noEditPoints="1"/>
            </p:cNvSpPr>
            <p:nvPr/>
          </p:nvSpPr>
          <p:spPr bwMode="auto">
            <a:xfrm>
              <a:off x="8239126" y="2774950"/>
              <a:ext cx="76200" cy="82550"/>
            </a:xfrm>
            <a:custGeom>
              <a:avLst/>
              <a:gdLst>
                <a:gd name="T0" fmla="*/ 21 w 24"/>
                <a:gd name="T1" fmla="*/ 10 h 26"/>
                <a:gd name="T2" fmla="*/ 5 w 24"/>
                <a:gd name="T3" fmla="*/ 12 h 26"/>
                <a:gd name="T4" fmla="*/ 4 w 24"/>
                <a:gd name="T5" fmla="*/ 17 h 26"/>
                <a:gd name="T6" fmla="*/ 5 w 24"/>
                <a:gd name="T7" fmla="*/ 19 h 26"/>
                <a:gd name="T8" fmla="*/ 18 w 24"/>
                <a:gd name="T9" fmla="*/ 19 h 26"/>
                <a:gd name="T10" fmla="*/ 24 w 24"/>
                <a:gd name="T11" fmla="*/ 21 h 26"/>
                <a:gd name="T12" fmla="*/ 18 w 24"/>
                <a:gd name="T13" fmla="*/ 24 h 26"/>
                <a:gd name="T14" fmla="*/ 2 w 24"/>
                <a:gd name="T15" fmla="*/ 21 h 26"/>
                <a:gd name="T16" fmla="*/ 6 w 24"/>
                <a:gd name="T17" fmla="*/ 1 h 26"/>
                <a:gd name="T18" fmla="*/ 1 w 24"/>
                <a:gd name="T19" fmla="*/ 13 h 26"/>
                <a:gd name="T20" fmla="*/ 1 w 24"/>
                <a:gd name="T21" fmla="*/ 13 h 26"/>
                <a:gd name="T22" fmla="*/ 2 w 24"/>
                <a:gd name="T23" fmla="*/ 8 h 26"/>
                <a:gd name="T24" fmla="*/ 1 w 24"/>
                <a:gd name="T25" fmla="*/ 11 h 26"/>
                <a:gd name="T26" fmla="*/ 2 w 24"/>
                <a:gd name="T27" fmla="*/ 17 h 26"/>
                <a:gd name="T28" fmla="*/ 3 w 24"/>
                <a:gd name="T29" fmla="*/ 19 h 26"/>
                <a:gd name="T30" fmla="*/ 4 w 24"/>
                <a:gd name="T31" fmla="*/ 11 h 26"/>
                <a:gd name="T32" fmla="*/ 4 w 24"/>
                <a:gd name="T33" fmla="*/ 11 h 26"/>
                <a:gd name="T34" fmla="*/ 4 w 24"/>
                <a:gd name="T35" fmla="*/ 5 h 26"/>
                <a:gd name="T36" fmla="*/ 4 w 24"/>
                <a:gd name="T37" fmla="*/ 9 h 26"/>
                <a:gd name="T38" fmla="*/ 4 w 24"/>
                <a:gd name="T39" fmla="*/ 8 h 26"/>
                <a:gd name="T40" fmla="*/ 14 w 24"/>
                <a:gd name="T41" fmla="*/ 9 h 26"/>
                <a:gd name="T42" fmla="*/ 15 w 24"/>
                <a:gd name="T43" fmla="*/ 5 h 26"/>
                <a:gd name="T44" fmla="*/ 4 w 24"/>
                <a:gd name="T45" fmla="*/ 6 h 26"/>
                <a:gd name="T46" fmla="*/ 4 w 24"/>
                <a:gd name="T47" fmla="*/ 23 h 26"/>
                <a:gd name="T48" fmla="*/ 5 w 24"/>
                <a:gd name="T49" fmla="*/ 4 h 26"/>
                <a:gd name="T50" fmla="*/ 5 w 24"/>
                <a:gd name="T51" fmla="*/ 4 h 26"/>
                <a:gd name="T52" fmla="*/ 5 w 24"/>
                <a:gd name="T53" fmla="*/ 11 h 26"/>
                <a:gd name="T54" fmla="*/ 6 w 24"/>
                <a:gd name="T55" fmla="*/ 2 h 26"/>
                <a:gd name="T56" fmla="*/ 6 w 24"/>
                <a:gd name="T57" fmla="*/ 1 h 26"/>
                <a:gd name="T58" fmla="*/ 11 w 24"/>
                <a:gd name="T59" fmla="*/ 11 h 26"/>
                <a:gd name="T60" fmla="*/ 6 w 24"/>
                <a:gd name="T61" fmla="*/ 10 h 26"/>
                <a:gd name="T62" fmla="*/ 11 w 24"/>
                <a:gd name="T63" fmla="*/ 9 h 26"/>
                <a:gd name="T64" fmla="*/ 9 w 24"/>
                <a:gd name="T65" fmla="*/ 3 h 26"/>
                <a:gd name="T66" fmla="*/ 8 w 24"/>
                <a:gd name="T67" fmla="*/ 1 h 26"/>
                <a:gd name="T68" fmla="*/ 11 w 24"/>
                <a:gd name="T69" fmla="*/ 0 h 26"/>
                <a:gd name="T70" fmla="*/ 9 w 24"/>
                <a:gd name="T71" fmla="*/ 24 h 26"/>
                <a:gd name="T72" fmla="*/ 10 w 24"/>
                <a:gd name="T73" fmla="*/ 2 h 26"/>
                <a:gd name="T74" fmla="*/ 10 w 24"/>
                <a:gd name="T75" fmla="*/ 2 h 26"/>
                <a:gd name="T76" fmla="*/ 11 w 24"/>
                <a:gd name="T77" fmla="*/ 24 h 26"/>
                <a:gd name="T78" fmla="*/ 11 w 24"/>
                <a:gd name="T79" fmla="*/ 25 h 26"/>
                <a:gd name="T80" fmla="*/ 15 w 24"/>
                <a:gd name="T81" fmla="*/ 25 h 26"/>
                <a:gd name="T82" fmla="*/ 14 w 24"/>
                <a:gd name="T83" fmla="*/ 2 h 26"/>
                <a:gd name="T84" fmla="*/ 13 w 24"/>
                <a:gd name="T85" fmla="*/ 3 h 26"/>
                <a:gd name="T86" fmla="*/ 16 w 24"/>
                <a:gd name="T87" fmla="*/ 4 h 26"/>
                <a:gd name="T88" fmla="*/ 13 w 24"/>
                <a:gd name="T89" fmla="*/ 2 h 26"/>
                <a:gd name="T90" fmla="*/ 16 w 24"/>
                <a:gd name="T91" fmla="*/ 10 h 26"/>
                <a:gd name="T92" fmla="*/ 16 w 24"/>
                <a:gd name="T93" fmla="*/ 11 h 26"/>
                <a:gd name="T94" fmla="*/ 16 w 24"/>
                <a:gd name="T95" fmla="*/ 22 h 26"/>
                <a:gd name="T96" fmla="*/ 16 w 24"/>
                <a:gd name="T97" fmla="*/ 25 h 26"/>
                <a:gd name="T98" fmla="*/ 17 w 24"/>
                <a:gd name="T99" fmla="*/ 5 h 26"/>
                <a:gd name="T100" fmla="*/ 17 w 24"/>
                <a:gd name="T101" fmla="*/ 21 h 26"/>
                <a:gd name="T102" fmla="*/ 17 w 24"/>
                <a:gd name="T103" fmla="*/ 6 h 26"/>
                <a:gd name="T104" fmla="*/ 18 w 24"/>
                <a:gd name="T105" fmla="*/ 18 h 26"/>
                <a:gd name="T106" fmla="*/ 19 w 24"/>
                <a:gd name="T107" fmla="*/ 18 h 26"/>
                <a:gd name="T108" fmla="*/ 19 w 24"/>
                <a:gd name="T109" fmla="*/ 22 h 26"/>
                <a:gd name="T110" fmla="*/ 19 w 24"/>
                <a:gd name="T111" fmla="*/ 8 h 26"/>
                <a:gd name="T112" fmla="*/ 19 w 24"/>
                <a:gd name="T113" fmla="*/ 21 h 26"/>
                <a:gd name="T114" fmla="*/ 20 w 24"/>
                <a:gd name="T115" fmla="*/ 21 h 26"/>
                <a:gd name="T116" fmla="*/ 20 w 24"/>
                <a:gd name="T117" fmla="*/ 21 h 26"/>
                <a:gd name="T118" fmla="*/ 23 w 24"/>
                <a:gd name="T119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" h="26">
                  <a:moveTo>
                    <a:pt x="12" y="0"/>
                  </a:moveTo>
                  <a:cubicBezTo>
                    <a:pt x="13" y="0"/>
                    <a:pt x="15" y="1"/>
                    <a:pt x="17" y="2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21" y="7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0" y="12"/>
                    <a:pt x="7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10" y="23"/>
                    <a:pt x="11" y="23"/>
                    <a:pt x="13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5" y="23"/>
                    <a:pt x="16" y="21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9" y="17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2" y="19"/>
                    <a:pt x="23" y="20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3"/>
                    <a:pt x="23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1" y="22"/>
                    <a:pt x="21" y="22"/>
                  </a:cubicBezTo>
                  <a:cubicBezTo>
                    <a:pt x="20" y="22"/>
                    <a:pt x="20" y="23"/>
                    <a:pt x="18" y="24"/>
                  </a:cubicBezTo>
                  <a:cubicBezTo>
                    <a:pt x="18" y="25"/>
                    <a:pt x="16" y="25"/>
                    <a:pt x="15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4" y="24"/>
                    <a:pt x="3" y="23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20"/>
                    <a:pt x="1" y="19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2" y="6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2" y="0"/>
                  </a:cubicBezTo>
                  <a:close/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1" y="13"/>
                    <a:pt x="1" y="13"/>
                  </a:cubicBezTo>
                  <a:close/>
                  <a:moveTo>
                    <a:pt x="2" y="8"/>
                  </a:moveTo>
                  <a:cubicBezTo>
                    <a:pt x="1" y="8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2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2" y="18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7" y="8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6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5" y="6"/>
                    <a:pt x="5" y="7"/>
                    <a:pt x="4" y="7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5" y="23"/>
                  </a:move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9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2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1" y="11"/>
                    <a:pt x="6" y="10"/>
                  </a:cubicBezTo>
                  <a:close/>
                  <a:moveTo>
                    <a:pt x="7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8" y="9"/>
                    <a:pt x="7" y="9"/>
                  </a:cubicBezTo>
                  <a:close/>
                  <a:moveTo>
                    <a:pt x="7" y="4"/>
                  </a:move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4"/>
                    <a:pt x="7" y="4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8" y="1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8" y="23"/>
                    <a:pt x="8" y="23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lose/>
                  <a:moveTo>
                    <a:pt x="13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3" y="25"/>
                    <a:pt x="13" y="25"/>
                  </a:cubicBezTo>
                  <a:close/>
                  <a:moveTo>
                    <a:pt x="13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2"/>
                    <a:pt x="13" y="1"/>
                  </a:cubicBezTo>
                  <a:close/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3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22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lose/>
                  <a:moveTo>
                    <a:pt x="16" y="25"/>
                  </a:moveTo>
                  <a:cubicBezTo>
                    <a:pt x="16" y="25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5"/>
                  </a:cubicBezTo>
                  <a:close/>
                  <a:moveTo>
                    <a:pt x="16" y="5"/>
                  </a:move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18" y="21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7" y="20"/>
                    <a:pt x="17" y="21"/>
                  </a:cubicBezTo>
                  <a:close/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lose/>
                  <a:moveTo>
                    <a:pt x="18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8" y="22"/>
                    <a:pt x="18" y="23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19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lose/>
                  <a:moveTo>
                    <a:pt x="20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21"/>
                    <a:pt x="20" y="21"/>
                  </a:cubicBezTo>
                  <a:close/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2" y="20"/>
                    <a:pt x="2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0" name="Freeform 24"/>
            <p:cNvSpPr>
              <a:spLocks noEditPoints="1"/>
            </p:cNvSpPr>
            <p:nvPr/>
          </p:nvSpPr>
          <p:spPr bwMode="auto">
            <a:xfrm>
              <a:off x="7826376" y="2930525"/>
              <a:ext cx="76200" cy="115888"/>
            </a:xfrm>
            <a:custGeom>
              <a:avLst/>
              <a:gdLst>
                <a:gd name="T0" fmla="*/ 3 w 24"/>
                <a:gd name="T1" fmla="*/ 1 h 37"/>
                <a:gd name="T2" fmla="*/ 5 w 24"/>
                <a:gd name="T3" fmla="*/ 0 h 37"/>
                <a:gd name="T4" fmla="*/ 7 w 24"/>
                <a:gd name="T5" fmla="*/ 1 h 37"/>
                <a:gd name="T6" fmla="*/ 9 w 24"/>
                <a:gd name="T7" fmla="*/ 12 h 37"/>
                <a:gd name="T8" fmla="*/ 23 w 24"/>
                <a:gd name="T9" fmla="*/ 19 h 37"/>
                <a:gd name="T10" fmla="*/ 12 w 24"/>
                <a:gd name="T11" fmla="*/ 35 h 37"/>
                <a:gd name="T12" fmla="*/ 5 w 24"/>
                <a:gd name="T13" fmla="*/ 37 h 37"/>
                <a:gd name="T14" fmla="*/ 3 w 24"/>
                <a:gd name="T15" fmla="*/ 34 h 37"/>
                <a:gd name="T16" fmla="*/ 3 w 24"/>
                <a:gd name="T17" fmla="*/ 27 h 37"/>
                <a:gd name="T18" fmla="*/ 3 w 24"/>
                <a:gd name="T19" fmla="*/ 15 h 37"/>
                <a:gd name="T20" fmla="*/ 3 w 24"/>
                <a:gd name="T21" fmla="*/ 5 h 37"/>
                <a:gd name="T22" fmla="*/ 0 w 24"/>
                <a:gd name="T23" fmla="*/ 2 h 37"/>
                <a:gd name="T24" fmla="*/ 0 w 24"/>
                <a:gd name="T25" fmla="*/ 0 h 37"/>
                <a:gd name="T26" fmla="*/ 1 w 24"/>
                <a:gd name="T27" fmla="*/ 2 h 37"/>
                <a:gd name="T28" fmla="*/ 1 w 24"/>
                <a:gd name="T29" fmla="*/ 2 h 37"/>
                <a:gd name="T30" fmla="*/ 1 w 24"/>
                <a:gd name="T31" fmla="*/ 2 h 37"/>
                <a:gd name="T32" fmla="*/ 3 w 24"/>
                <a:gd name="T33" fmla="*/ 3 h 37"/>
                <a:gd name="T34" fmla="*/ 3 w 24"/>
                <a:gd name="T35" fmla="*/ 33 h 37"/>
                <a:gd name="T36" fmla="*/ 4 w 24"/>
                <a:gd name="T37" fmla="*/ 3 h 37"/>
                <a:gd name="T38" fmla="*/ 3 w 24"/>
                <a:gd name="T39" fmla="*/ 3 h 37"/>
                <a:gd name="T40" fmla="*/ 4 w 24"/>
                <a:gd name="T41" fmla="*/ 34 h 37"/>
                <a:gd name="T42" fmla="*/ 5 w 24"/>
                <a:gd name="T43" fmla="*/ 35 h 37"/>
                <a:gd name="T44" fmla="*/ 5 w 24"/>
                <a:gd name="T45" fmla="*/ 1 h 37"/>
                <a:gd name="T46" fmla="*/ 5 w 24"/>
                <a:gd name="T47" fmla="*/ 3 h 37"/>
                <a:gd name="T48" fmla="*/ 5 w 24"/>
                <a:gd name="T49" fmla="*/ 8 h 37"/>
                <a:gd name="T50" fmla="*/ 6 w 24"/>
                <a:gd name="T51" fmla="*/ 34 h 37"/>
                <a:gd name="T52" fmla="*/ 6 w 24"/>
                <a:gd name="T53" fmla="*/ 31 h 37"/>
                <a:gd name="T54" fmla="*/ 6 w 24"/>
                <a:gd name="T55" fmla="*/ 32 h 37"/>
                <a:gd name="T56" fmla="*/ 6 w 24"/>
                <a:gd name="T57" fmla="*/ 1 h 37"/>
                <a:gd name="T58" fmla="*/ 7 w 24"/>
                <a:gd name="T59" fmla="*/ 28 h 37"/>
                <a:gd name="T60" fmla="*/ 20 w 24"/>
                <a:gd name="T61" fmla="*/ 26 h 37"/>
                <a:gd name="T62" fmla="*/ 8 w 24"/>
                <a:gd name="T63" fmla="*/ 17 h 37"/>
                <a:gd name="T64" fmla="*/ 8 w 24"/>
                <a:gd name="T65" fmla="*/ 34 h 37"/>
                <a:gd name="T66" fmla="*/ 8 w 24"/>
                <a:gd name="T67" fmla="*/ 31 h 37"/>
                <a:gd name="T68" fmla="*/ 9 w 24"/>
                <a:gd name="T69" fmla="*/ 15 h 37"/>
                <a:gd name="T70" fmla="*/ 10 w 24"/>
                <a:gd name="T71" fmla="*/ 15 h 37"/>
                <a:gd name="T72" fmla="*/ 12 w 24"/>
                <a:gd name="T73" fmla="*/ 14 h 37"/>
                <a:gd name="T74" fmla="*/ 12 w 24"/>
                <a:gd name="T75" fmla="*/ 34 h 37"/>
                <a:gd name="T76" fmla="*/ 12 w 24"/>
                <a:gd name="T77" fmla="*/ 34 h 37"/>
                <a:gd name="T78" fmla="*/ 15 w 24"/>
                <a:gd name="T79" fmla="*/ 13 h 37"/>
                <a:gd name="T80" fmla="*/ 16 w 24"/>
                <a:gd name="T81" fmla="*/ 33 h 37"/>
                <a:gd name="T82" fmla="*/ 16 w 24"/>
                <a:gd name="T83" fmla="*/ 35 h 37"/>
                <a:gd name="T84" fmla="*/ 19 w 24"/>
                <a:gd name="T85" fmla="*/ 17 h 37"/>
                <a:gd name="T86" fmla="*/ 16 w 24"/>
                <a:gd name="T87" fmla="*/ 31 h 37"/>
                <a:gd name="T88" fmla="*/ 17 w 24"/>
                <a:gd name="T89" fmla="*/ 31 h 37"/>
                <a:gd name="T90" fmla="*/ 20 w 24"/>
                <a:gd name="T91" fmla="*/ 32 h 37"/>
                <a:gd name="T92" fmla="*/ 21 w 24"/>
                <a:gd name="T93" fmla="*/ 30 h 37"/>
                <a:gd name="T94" fmla="*/ 21 w 24"/>
                <a:gd name="T95" fmla="*/ 21 h 37"/>
                <a:gd name="T96" fmla="*/ 21 w 24"/>
                <a:gd name="T97" fmla="*/ 31 h 37"/>
                <a:gd name="T98" fmla="*/ 21 w 24"/>
                <a:gd name="T99" fmla="*/ 31 h 37"/>
                <a:gd name="T100" fmla="*/ 23 w 24"/>
                <a:gd name="T101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3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8" y="7"/>
                    <a:pt x="8" y="10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8" y="13"/>
                    <a:pt x="18" y="13"/>
                    <a:pt x="19" y="15"/>
                  </a:cubicBezTo>
                  <a:cubicBezTo>
                    <a:pt x="21" y="16"/>
                    <a:pt x="22" y="18"/>
                    <a:pt x="23" y="19"/>
                  </a:cubicBezTo>
                  <a:cubicBezTo>
                    <a:pt x="23" y="20"/>
                    <a:pt x="24" y="22"/>
                    <a:pt x="24" y="24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8"/>
                    <a:pt x="22" y="29"/>
                    <a:pt x="22" y="29"/>
                  </a:cubicBezTo>
                  <a:cubicBezTo>
                    <a:pt x="22" y="31"/>
                    <a:pt x="21" y="32"/>
                    <a:pt x="18" y="34"/>
                  </a:cubicBezTo>
                  <a:cubicBezTo>
                    <a:pt x="18" y="35"/>
                    <a:pt x="16" y="35"/>
                    <a:pt x="12" y="35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7" y="35"/>
                    <a:pt x="7" y="35"/>
                    <a:pt x="7" y="3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7"/>
                    <a:pt x="5" y="37"/>
                  </a:cubicBezTo>
                  <a:cubicBezTo>
                    <a:pt x="4" y="37"/>
                    <a:pt x="4" y="37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6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0"/>
                    <a:pt x="3" y="28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3" y="19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lose/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2"/>
                  </a:lnTo>
                  <a:close/>
                  <a:moveTo>
                    <a:pt x="3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lose/>
                  <a:moveTo>
                    <a:pt x="3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34"/>
                  </a:move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lnTo>
                    <a:pt x="4" y="34"/>
                  </a:lnTo>
                  <a:close/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lose/>
                  <a:moveTo>
                    <a:pt x="5" y="6"/>
                  </a:move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34"/>
                  </a:move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4"/>
                    <a:pt x="5" y="34"/>
                  </a:cubicBezTo>
                  <a:close/>
                  <a:moveTo>
                    <a:pt x="6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1"/>
                    <a:pt x="6" y="31"/>
                    <a:pt x="6" y="31"/>
                  </a:cubicBezTo>
                  <a:close/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  <a:moveTo>
                    <a:pt x="7" y="24"/>
                  </a:moveTo>
                  <a:cubicBezTo>
                    <a:pt x="7" y="25"/>
                    <a:pt x="7" y="26"/>
                    <a:pt x="7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2"/>
                    <a:pt x="15" y="31"/>
                    <a:pt x="18" y="30"/>
                  </a:cubicBezTo>
                  <a:cubicBezTo>
                    <a:pt x="18" y="29"/>
                    <a:pt x="19" y="28"/>
                    <a:pt x="20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3"/>
                    <a:pt x="20" y="22"/>
                    <a:pt x="19" y="20"/>
                  </a:cubicBezTo>
                  <a:cubicBezTo>
                    <a:pt x="19" y="19"/>
                    <a:pt x="18" y="18"/>
                    <a:pt x="17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3" y="15"/>
                    <a:pt x="11" y="16"/>
                    <a:pt x="8" y="17"/>
                  </a:cubicBezTo>
                  <a:cubicBezTo>
                    <a:pt x="8" y="17"/>
                    <a:pt x="8" y="18"/>
                    <a:pt x="8" y="20"/>
                  </a:cubicBezTo>
                  <a:cubicBezTo>
                    <a:pt x="7" y="22"/>
                    <a:pt x="7" y="23"/>
                    <a:pt x="7" y="24"/>
                  </a:cubicBezTo>
                  <a:close/>
                  <a:moveTo>
                    <a:pt x="8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8" y="34"/>
                    <a:pt x="8" y="34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4"/>
                  </a:cubicBezTo>
                  <a:close/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4" y="34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2" y="33"/>
                    <a:pt x="12" y="34"/>
                  </a:cubicBezTo>
                  <a:close/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lose/>
                  <a:moveTo>
                    <a:pt x="16" y="35"/>
                  </a:move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5"/>
                    <a:pt x="18" y="16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lose/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lose/>
                  <a:moveTo>
                    <a:pt x="18" y="33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9" y="32"/>
                    <a:pt x="18" y="33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1" y="30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1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lose/>
                  <a:moveTo>
                    <a:pt x="21" y="31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2" y="31"/>
                    <a:pt x="22" y="30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1" y="29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lose/>
                  <a:moveTo>
                    <a:pt x="22" y="19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19"/>
                    <a:pt x="2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1" name="Freeform 25"/>
            <p:cNvSpPr>
              <a:spLocks noEditPoints="1"/>
            </p:cNvSpPr>
            <p:nvPr/>
          </p:nvSpPr>
          <p:spPr bwMode="auto">
            <a:xfrm>
              <a:off x="7908926" y="2959100"/>
              <a:ext cx="77788" cy="84138"/>
            </a:xfrm>
            <a:custGeom>
              <a:avLst/>
              <a:gdLst>
                <a:gd name="T0" fmla="*/ 18 w 25"/>
                <a:gd name="T1" fmla="*/ 5 h 27"/>
                <a:gd name="T2" fmla="*/ 21 w 25"/>
                <a:gd name="T3" fmla="*/ 19 h 27"/>
                <a:gd name="T4" fmla="*/ 23 w 25"/>
                <a:gd name="T5" fmla="*/ 26 h 27"/>
                <a:gd name="T6" fmla="*/ 11 w 25"/>
                <a:gd name="T7" fmla="*/ 27 h 27"/>
                <a:gd name="T8" fmla="*/ 1 w 25"/>
                <a:gd name="T9" fmla="*/ 23 h 27"/>
                <a:gd name="T10" fmla="*/ 3 w 25"/>
                <a:gd name="T11" fmla="*/ 12 h 27"/>
                <a:gd name="T12" fmla="*/ 12 w 25"/>
                <a:gd name="T13" fmla="*/ 10 h 27"/>
                <a:gd name="T14" fmla="*/ 14 w 25"/>
                <a:gd name="T15" fmla="*/ 6 h 27"/>
                <a:gd name="T16" fmla="*/ 4 w 25"/>
                <a:gd name="T17" fmla="*/ 8 h 27"/>
                <a:gd name="T18" fmla="*/ 0 w 25"/>
                <a:gd name="T19" fmla="*/ 9 h 27"/>
                <a:gd name="T20" fmla="*/ 2 w 25"/>
                <a:gd name="T21" fmla="*/ 7 h 27"/>
                <a:gd name="T22" fmla="*/ 2 w 25"/>
                <a:gd name="T23" fmla="*/ 7 h 27"/>
                <a:gd name="T24" fmla="*/ 3 w 25"/>
                <a:gd name="T25" fmla="*/ 3 h 27"/>
                <a:gd name="T26" fmla="*/ 3 w 25"/>
                <a:gd name="T27" fmla="*/ 3 h 27"/>
                <a:gd name="T28" fmla="*/ 3 w 25"/>
                <a:gd name="T29" fmla="*/ 23 h 27"/>
                <a:gd name="T30" fmla="*/ 3 w 25"/>
                <a:gd name="T31" fmla="*/ 25 h 27"/>
                <a:gd name="T32" fmla="*/ 8 w 25"/>
                <a:gd name="T33" fmla="*/ 27 h 27"/>
                <a:gd name="T34" fmla="*/ 4 w 25"/>
                <a:gd name="T35" fmla="*/ 13 h 27"/>
                <a:gd name="T36" fmla="*/ 4 w 25"/>
                <a:gd name="T37" fmla="*/ 13 h 27"/>
                <a:gd name="T38" fmla="*/ 5 w 25"/>
                <a:gd name="T39" fmla="*/ 21 h 27"/>
                <a:gd name="T40" fmla="*/ 9 w 25"/>
                <a:gd name="T41" fmla="*/ 23 h 27"/>
                <a:gd name="T42" fmla="*/ 17 w 25"/>
                <a:gd name="T43" fmla="*/ 20 h 27"/>
                <a:gd name="T44" fmla="*/ 10 w 25"/>
                <a:gd name="T45" fmla="*/ 13 h 27"/>
                <a:gd name="T46" fmla="*/ 7 w 25"/>
                <a:gd name="T47" fmla="*/ 2 h 27"/>
                <a:gd name="T48" fmla="*/ 8 w 25"/>
                <a:gd name="T49" fmla="*/ 1 h 27"/>
                <a:gd name="T50" fmla="*/ 9 w 25"/>
                <a:gd name="T51" fmla="*/ 25 h 27"/>
                <a:gd name="T52" fmla="*/ 9 w 25"/>
                <a:gd name="T53" fmla="*/ 3 h 27"/>
                <a:gd name="T54" fmla="*/ 10 w 25"/>
                <a:gd name="T55" fmla="*/ 3 h 27"/>
                <a:gd name="T56" fmla="*/ 11 w 25"/>
                <a:gd name="T57" fmla="*/ 1 h 27"/>
                <a:gd name="T58" fmla="*/ 11 w 25"/>
                <a:gd name="T59" fmla="*/ 1 h 27"/>
                <a:gd name="T60" fmla="*/ 15 w 25"/>
                <a:gd name="T61" fmla="*/ 24 h 27"/>
                <a:gd name="T62" fmla="*/ 15 w 25"/>
                <a:gd name="T63" fmla="*/ 1 h 27"/>
                <a:gd name="T64" fmla="*/ 15 w 25"/>
                <a:gd name="T65" fmla="*/ 2 h 27"/>
                <a:gd name="T66" fmla="*/ 17 w 25"/>
                <a:gd name="T67" fmla="*/ 18 h 27"/>
                <a:gd name="T68" fmla="*/ 17 w 25"/>
                <a:gd name="T69" fmla="*/ 18 h 27"/>
                <a:gd name="T70" fmla="*/ 17 w 25"/>
                <a:gd name="T71" fmla="*/ 16 h 27"/>
                <a:gd name="T72" fmla="*/ 17 w 25"/>
                <a:gd name="T73" fmla="*/ 16 h 27"/>
                <a:gd name="T74" fmla="*/ 19 w 25"/>
                <a:gd name="T75" fmla="*/ 14 h 27"/>
                <a:gd name="T76" fmla="*/ 19 w 25"/>
                <a:gd name="T77" fmla="*/ 15 h 27"/>
                <a:gd name="T78" fmla="*/ 19 w 25"/>
                <a:gd name="T79" fmla="*/ 13 h 27"/>
                <a:gd name="T80" fmla="*/ 19 w 25"/>
                <a:gd name="T81" fmla="*/ 16 h 27"/>
                <a:gd name="T82" fmla="*/ 19 w 25"/>
                <a:gd name="T83" fmla="*/ 18 h 27"/>
                <a:gd name="T84" fmla="*/ 20 w 25"/>
                <a:gd name="T85" fmla="*/ 24 h 27"/>
                <a:gd name="T86" fmla="*/ 20 w 25"/>
                <a:gd name="T87" fmla="*/ 24 h 27"/>
                <a:gd name="T88" fmla="*/ 20 w 25"/>
                <a:gd name="T89" fmla="*/ 11 h 27"/>
                <a:gd name="T90" fmla="*/ 21 w 25"/>
                <a:gd name="T91" fmla="*/ 24 h 27"/>
                <a:gd name="T92" fmla="*/ 21 w 25"/>
                <a:gd name="T93" fmla="*/ 25 h 27"/>
                <a:gd name="T94" fmla="*/ 21 w 25"/>
                <a:gd name="T95" fmla="*/ 23 h 27"/>
                <a:gd name="T96" fmla="*/ 22 w 25"/>
                <a:gd name="T97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7">
                  <a:moveTo>
                    <a:pt x="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5" y="1"/>
                  </a:cubicBezTo>
                  <a:cubicBezTo>
                    <a:pt x="17" y="2"/>
                    <a:pt x="18" y="4"/>
                    <a:pt x="18" y="5"/>
                  </a:cubicBezTo>
                  <a:cubicBezTo>
                    <a:pt x="19" y="6"/>
                    <a:pt x="20" y="7"/>
                    <a:pt x="20" y="9"/>
                  </a:cubicBezTo>
                  <a:cubicBezTo>
                    <a:pt x="20" y="10"/>
                    <a:pt x="21" y="11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1"/>
                    <a:pt x="22" y="22"/>
                  </a:cubicBezTo>
                  <a:cubicBezTo>
                    <a:pt x="24" y="24"/>
                    <a:pt x="24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5"/>
                    <a:pt x="24" y="25"/>
                    <a:pt x="23" y="26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19" y="26"/>
                    <a:pt x="17" y="24"/>
                  </a:cubicBezTo>
                  <a:cubicBezTo>
                    <a:pt x="13" y="26"/>
                    <a:pt x="11" y="27"/>
                    <a:pt x="11" y="27"/>
                  </a:cubicBezTo>
                  <a:cubicBezTo>
                    <a:pt x="10" y="27"/>
                    <a:pt x="9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7"/>
                    <a:pt x="4" y="26"/>
                    <a:pt x="2" y="25"/>
                  </a:cubicBezTo>
                  <a:cubicBezTo>
                    <a:pt x="2" y="25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5"/>
                    <a:pt x="2" y="14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6" y="10"/>
                    <a:pt x="8" y="10"/>
                    <a:pt x="10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7"/>
                    <a:pt x="14" y="6"/>
                  </a:cubicBezTo>
                  <a:cubicBezTo>
                    <a:pt x="13" y="5"/>
                    <a:pt x="12" y="4"/>
                    <a:pt x="10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1" y="4"/>
                    <a:pt x="2" y="2"/>
                    <a:pt x="4" y="1"/>
                  </a:cubicBezTo>
                  <a:cubicBezTo>
                    <a:pt x="5" y="0"/>
                    <a:pt x="5" y="0"/>
                    <a:pt x="6" y="0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lose/>
                  <a:moveTo>
                    <a:pt x="3" y="23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4" y="26"/>
                    <a:pt x="6" y="27"/>
                  </a:cubicBezTo>
                  <a:cubicBezTo>
                    <a:pt x="6" y="27"/>
                    <a:pt x="7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7"/>
                    <a:pt x="6" y="26"/>
                  </a:cubicBezTo>
                  <a:cubicBezTo>
                    <a:pt x="5" y="26"/>
                    <a:pt x="4" y="26"/>
                    <a:pt x="4" y="25"/>
                  </a:cubicBezTo>
                  <a:lnTo>
                    <a:pt x="3" y="25"/>
                  </a:ln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lose/>
                  <a:moveTo>
                    <a:pt x="4" y="17"/>
                  </a:moveTo>
                  <a:cubicBezTo>
                    <a:pt x="4" y="19"/>
                    <a:pt x="4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7" y="23"/>
                    <a:pt x="9" y="23"/>
                  </a:cubicBezTo>
                  <a:cubicBezTo>
                    <a:pt x="9" y="24"/>
                    <a:pt x="9" y="24"/>
                    <a:pt x="10" y="24"/>
                  </a:cubicBezTo>
                  <a:cubicBezTo>
                    <a:pt x="10" y="24"/>
                    <a:pt x="12" y="23"/>
                    <a:pt x="16" y="21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19"/>
                    <a:pt x="16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5" y="14"/>
                  </a:cubicBezTo>
                  <a:cubicBezTo>
                    <a:pt x="12" y="14"/>
                    <a:pt x="11" y="13"/>
                    <a:pt x="10" y="13"/>
                  </a:cubicBezTo>
                  <a:cubicBezTo>
                    <a:pt x="7" y="14"/>
                    <a:pt x="6" y="15"/>
                    <a:pt x="5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lose/>
                  <a:moveTo>
                    <a:pt x="9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lnTo>
                    <a:pt x="9" y="3"/>
                  </a:ln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9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2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lose/>
                  <a:moveTo>
                    <a:pt x="20" y="23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20" y="23"/>
                    <a:pt x="20" y="23"/>
                  </a:cubicBezTo>
                  <a:close/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21" y="24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lose/>
                  <a:moveTo>
                    <a:pt x="21" y="2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1" y="23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2" name="Freeform 26"/>
            <p:cNvSpPr>
              <a:spLocks noEditPoints="1"/>
            </p:cNvSpPr>
            <p:nvPr/>
          </p:nvSpPr>
          <p:spPr bwMode="auto">
            <a:xfrm>
              <a:off x="7989888" y="2959100"/>
              <a:ext cx="88900" cy="87313"/>
            </a:xfrm>
            <a:custGeom>
              <a:avLst/>
              <a:gdLst>
                <a:gd name="T0" fmla="*/ 21 w 28"/>
                <a:gd name="T1" fmla="*/ 3 h 28"/>
                <a:gd name="T2" fmla="*/ 23 w 28"/>
                <a:gd name="T3" fmla="*/ 5 h 28"/>
                <a:gd name="T4" fmla="*/ 19 w 28"/>
                <a:gd name="T5" fmla="*/ 9 h 28"/>
                <a:gd name="T6" fmla="*/ 8 w 28"/>
                <a:gd name="T7" fmla="*/ 6 h 28"/>
                <a:gd name="T8" fmla="*/ 4 w 28"/>
                <a:gd name="T9" fmla="*/ 12 h 28"/>
                <a:gd name="T10" fmla="*/ 4 w 28"/>
                <a:gd name="T11" fmla="*/ 18 h 28"/>
                <a:gd name="T12" fmla="*/ 21 w 28"/>
                <a:gd name="T13" fmla="*/ 19 h 28"/>
                <a:gd name="T14" fmla="*/ 24 w 28"/>
                <a:gd name="T15" fmla="*/ 16 h 28"/>
                <a:gd name="T16" fmla="*/ 25 w 28"/>
                <a:gd name="T17" fmla="*/ 18 h 28"/>
                <a:gd name="T18" fmla="*/ 25 w 28"/>
                <a:gd name="T19" fmla="*/ 25 h 28"/>
                <a:gd name="T20" fmla="*/ 12 w 28"/>
                <a:gd name="T21" fmla="*/ 28 h 28"/>
                <a:gd name="T22" fmla="*/ 0 w 28"/>
                <a:gd name="T23" fmla="*/ 11 h 28"/>
                <a:gd name="T24" fmla="*/ 2 w 28"/>
                <a:gd name="T25" fmla="*/ 15 h 28"/>
                <a:gd name="T26" fmla="*/ 2 w 28"/>
                <a:gd name="T27" fmla="*/ 14 h 28"/>
                <a:gd name="T28" fmla="*/ 3 w 28"/>
                <a:gd name="T29" fmla="*/ 10 h 28"/>
                <a:gd name="T30" fmla="*/ 3 w 28"/>
                <a:gd name="T31" fmla="*/ 17 h 28"/>
                <a:gd name="T32" fmla="*/ 3 w 28"/>
                <a:gd name="T33" fmla="*/ 20 h 28"/>
                <a:gd name="T34" fmla="*/ 3 w 28"/>
                <a:gd name="T35" fmla="*/ 22 h 28"/>
                <a:gd name="T36" fmla="*/ 5 w 28"/>
                <a:gd name="T37" fmla="*/ 24 h 28"/>
                <a:gd name="T38" fmla="*/ 4 w 28"/>
                <a:gd name="T39" fmla="*/ 8 h 28"/>
                <a:gd name="T40" fmla="*/ 4 w 28"/>
                <a:gd name="T41" fmla="*/ 21 h 28"/>
                <a:gd name="T42" fmla="*/ 4 w 28"/>
                <a:gd name="T43" fmla="*/ 21 h 28"/>
                <a:gd name="T44" fmla="*/ 5 w 28"/>
                <a:gd name="T45" fmla="*/ 24 h 28"/>
                <a:gd name="T46" fmla="*/ 6 w 28"/>
                <a:gd name="T47" fmla="*/ 24 h 28"/>
                <a:gd name="T48" fmla="*/ 5 w 28"/>
                <a:gd name="T49" fmla="*/ 3 h 28"/>
                <a:gd name="T50" fmla="*/ 6 w 28"/>
                <a:gd name="T51" fmla="*/ 2 h 28"/>
                <a:gd name="T52" fmla="*/ 11 w 28"/>
                <a:gd name="T53" fmla="*/ 0 h 28"/>
                <a:gd name="T54" fmla="*/ 11 w 28"/>
                <a:gd name="T55" fmla="*/ 26 h 28"/>
                <a:gd name="T56" fmla="*/ 10 w 28"/>
                <a:gd name="T57" fmla="*/ 25 h 28"/>
                <a:gd name="T58" fmla="*/ 7 w 28"/>
                <a:gd name="T59" fmla="*/ 24 h 28"/>
                <a:gd name="T60" fmla="*/ 8 w 28"/>
                <a:gd name="T61" fmla="*/ 4 h 28"/>
                <a:gd name="T62" fmla="*/ 10 w 28"/>
                <a:gd name="T63" fmla="*/ 3 h 28"/>
                <a:gd name="T64" fmla="*/ 12 w 28"/>
                <a:gd name="T65" fmla="*/ 3 h 28"/>
                <a:gd name="T66" fmla="*/ 12 w 28"/>
                <a:gd name="T67" fmla="*/ 4 h 28"/>
                <a:gd name="T68" fmla="*/ 12 w 28"/>
                <a:gd name="T69" fmla="*/ 4 h 28"/>
                <a:gd name="T70" fmla="*/ 13 w 28"/>
                <a:gd name="T71" fmla="*/ 27 h 28"/>
                <a:gd name="T72" fmla="*/ 15 w 28"/>
                <a:gd name="T73" fmla="*/ 3 h 28"/>
                <a:gd name="T74" fmla="*/ 15 w 28"/>
                <a:gd name="T75" fmla="*/ 3 h 28"/>
                <a:gd name="T76" fmla="*/ 16 w 28"/>
                <a:gd name="T77" fmla="*/ 25 h 28"/>
                <a:gd name="T78" fmla="*/ 16 w 28"/>
                <a:gd name="T79" fmla="*/ 3 h 28"/>
                <a:gd name="T80" fmla="*/ 15 w 28"/>
                <a:gd name="T81" fmla="*/ 1 h 28"/>
                <a:gd name="T82" fmla="*/ 17 w 28"/>
                <a:gd name="T83" fmla="*/ 26 h 28"/>
                <a:gd name="T84" fmla="*/ 17 w 28"/>
                <a:gd name="T85" fmla="*/ 3 h 28"/>
                <a:gd name="T86" fmla="*/ 17 w 28"/>
                <a:gd name="T87" fmla="*/ 3 h 28"/>
                <a:gd name="T88" fmla="*/ 17 w 28"/>
                <a:gd name="T89" fmla="*/ 24 h 28"/>
                <a:gd name="T90" fmla="*/ 20 w 28"/>
                <a:gd name="T91" fmla="*/ 4 h 28"/>
                <a:gd name="T92" fmla="*/ 20 w 28"/>
                <a:gd name="T93" fmla="*/ 22 h 28"/>
                <a:gd name="T94" fmla="*/ 23 w 28"/>
                <a:gd name="T95" fmla="*/ 5 h 28"/>
                <a:gd name="T96" fmla="*/ 23 w 28"/>
                <a:gd name="T97" fmla="*/ 19 h 28"/>
                <a:gd name="T98" fmla="*/ 25 w 28"/>
                <a:gd name="T99" fmla="*/ 18 h 28"/>
                <a:gd name="T100" fmla="*/ 27 w 28"/>
                <a:gd name="T101" fmla="*/ 22 h 28"/>
                <a:gd name="T102" fmla="*/ 25 w 28"/>
                <a:gd name="T103" fmla="*/ 23 h 28"/>
                <a:gd name="T104" fmla="*/ 25 w 28"/>
                <a:gd name="T10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0"/>
                    <a:pt x="18" y="1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6"/>
                    <a:pt x="22" y="7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0" y="9"/>
                    <a:pt x="20" y="10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5"/>
                    <a:pt x="8" y="6"/>
                  </a:cubicBezTo>
                  <a:cubicBezTo>
                    <a:pt x="6" y="6"/>
                    <a:pt x="6" y="7"/>
                    <a:pt x="5" y="9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6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1"/>
                    <a:pt x="6" y="22"/>
                    <a:pt x="8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3" y="24"/>
                    <a:pt x="16" y="24"/>
                    <a:pt x="18" y="23"/>
                  </a:cubicBezTo>
                  <a:cubicBezTo>
                    <a:pt x="20" y="21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2" y="17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7"/>
                    <a:pt x="25" y="18"/>
                  </a:cubicBezTo>
                  <a:cubicBezTo>
                    <a:pt x="26" y="18"/>
                    <a:pt x="26" y="19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3"/>
                    <a:pt x="28" y="23"/>
                    <a:pt x="27" y="23"/>
                  </a:cubicBezTo>
                  <a:cubicBezTo>
                    <a:pt x="27" y="23"/>
                    <a:pt x="26" y="24"/>
                    <a:pt x="25" y="25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19" y="26"/>
                    <a:pt x="18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8"/>
                    <a:pt x="10" y="28"/>
                    <a:pt x="8" y="27"/>
                  </a:cubicBezTo>
                  <a:cubicBezTo>
                    <a:pt x="6" y="26"/>
                    <a:pt x="4" y="25"/>
                    <a:pt x="4" y="25"/>
                  </a:cubicBezTo>
                  <a:cubicBezTo>
                    <a:pt x="1" y="21"/>
                    <a:pt x="0" y="19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10" y="0"/>
                    <a:pt x="12" y="0"/>
                    <a:pt x="14" y="0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6"/>
                    <a:pt x="2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lose/>
                  <a:moveTo>
                    <a:pt x="4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4" y="9"/>
                  </a:cubicBezTo>
                  <a:close/>
                  <a:moveTo>
                    <a:pt x="3" y="16"/>
                  </a:moveTo>
                  <a:cubicBezTo>
                    <a:pt x="3" y="16"/>
                    <a:pt x="3" y="16"/>
                    <a:pt x="3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7"/>
                    <a:pt x="3" y="16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4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3" y="22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lose/>
                  <a:moveTo>
                    <a:pt x="4" y="21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4" y="21"/>
                    <a:pt x="4" y="21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5" y="24"/>
                  </a:moveTo>
                  <a:cubicBezTo>
                    <a:pt x="5" y="25"/>
                    <a:pt x="6" y="26"/>
                    <a:pt x="8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8" y="26"/>
                    <a:pt x="6" y="25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8" y="1"/>
                    <a:pt x="6" y="2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5"/>
                    <a:pt x="8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7" y="24"/>
                  </a:cubicBezTo>
                  <a:close/>
                  <a:moveTo>
                    <a:pt x="8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3" y="2"/>
                    <a:pt x="12" y="2"/>
                    <a:pt x="11" y="2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3"/>
                    <a:pt x="12" y="4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7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7"/>
                    <a:pt x="12" y="27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5" y="3"/>
                  </a:lnTo>
                  <a:close/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lose/>
                  <a:moveTo>
                    <a:pt x="16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6"/>
                  </a:cubicBezTo>
                  <a:close/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8" y="23"/>
                    <a:pt x="17" y="24"/>
                    <a:pt x="17" y="24"/>
                  </a:cubicBezTo>
                  <a:close/>
                  <a:moveTo>
                    <a:pt x="20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0" y="21"/>
                    <a:pt x="20" y="22"/>
                  </a:cubicBezTo>
                  <a:close/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3" y="19"/>
                  </a:cubicBezTo>
                  <a:close/>
                  <a:moveTo>
                    <a:pt x="25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5" y="20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1"/>
                    <a:pt x="26" y="20"/>
                    <a:pt x="25" y="19"/>
                  </a:cubicBezTo>
                  <a:lnTo>
                    <a:pt x="25" y="18"/>
                  </a:lnTo>
                  <a:close/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5" y="22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3" name="Freeform 27"/>
            <p:cNvSpPr>
              <a:spLocks noEditPoints="1"/>
            </p:cNvSpPr>
            <p:nvPr/>
          </p:nvSpPr>
          <p:spPr bwMode="auto">
            <a:xfrm>
              <a:off x="8078788" y="2927350"/>
              <a:ext cx="85725" cy="122238"/>
            </a:xfrm>
            <a:custGeom>
              <a:avLst/>
              <a:gdLst>
                <a:gd name="T0" fmla="*/ 7 w 27"/>
                <a:gd name="T1" fmla="*/ 3 h 39"/>
                <a:gd name="T2" fmla="*/ 17 w 27"/>
                <a:gd name="T3" fmla="*/ 12 h 39"/>
                <a:gd name="T4" fmla="*/ 24 w 27"/>
                <a:gd name="T5" fmla="*/ 12 h 39"/>
                <a:gd name="T6" fmla="*/ 24 w 27"/>
                <a:gd name="T7" fmla="*/ 16 h 39"/>
                <a:gd name="T8" fmla="*/ 22 w 27"/>
                <a:gd name="T9" fmla="*/ 18 h 39"/>
                <a:gd name="T10" fmla="*/ 22 w 27"/>
                <a:gd name="T11" fmla="*/ 33 h 39"/>
                <a:gd name="T12" fmla="*/ 27 w 27"/>
                <a:gd name="T13" fmla="*/ 39 h 39"/>
                <a:gd name="T14" fmla="*/ 15 w 27"/>
                <a:gd name="T15" fmla="*/ 25 h 39"/>
                <a:gd name="T16" fmla="*/ 10 w 27"/>
                <a:gd name="T17" fmla="*/ 25 h 39"/>
                <a:gd name="T18" fmla="*/ 9 w 27"/>
                <a:gd name="T19" fmla="*/ 32 h 39"/>
                <a:gd name="T20" fmla="*/ 13 w 27"/>
                <a:gd name="T21" fmla="*/ 36 h 39"/>
                <a:gd name="T22" fmla="*/ 12 w 27"/>
                <a:gd name="T23" fmla="*/ 38 h 39"/>
                <a:gd name="T24" fmla="*/ 2 w 27"/>
                <a:gd name="T25" fmla="*/ 35 h 39"/>
                <a:gd name="T26" fmla="*/ 3 w 27"/>
                <a:gd name="T27" fmla="*/ 35 h 39"/>
                <a:gd name="T28" fmla="*/ 4 w 27"/>
                <a:gd name="T29" fmla="*/ 34 h 39"/>
                <a:gd name="T30" fmla="*/ 3 w 27"/>
                <a:gd name="T31" fmla="*/ 33 h 39"/>
                <a:gd name="T32" fmla="*/ 6 w 27"/>
                <a:gd name="T33" fmla="*/ 28 h 39"/>
                <a:gd name="T34" fmla="*/ 0 w 27"/>
                <a:gd name="T35" fmla="*/ 2 h 39"/>
                <a:gd name="T36" fmla="*/ 1 w 27"/>
                <a:gd name="T37" fmla="*/ 0 h 39"/>
                <a:gd name="T38" fmla="*/ 3 w 27"/>
                <a:gd name="T39" fmla="*/ 4 h 39"/>
                <a:gd name="T40" fmla="*/ 4 w 27"/>
                <a:gd name="T41" fmla="*/ 3 h 39"/>
                <a:gd name="T42" fmla="*/ 4 w 27"/>
                <a:gd name="T43" fmla="*/ 35 h 39"/>
                <a:gd name="T44" fmla="*/ 7 w 27"/>
                <a:gd name="T45" fmla="*/ 35 h 39"/>
                <a:gd name="T46" fmla="*/ 7 w 27"/>
                <a:gd name="T47" fmla="*/ 36 h 39"/>
                <a:gd name="T48" fmla="*/ 6 w 27"/>
                <a:gd name="T49" fmla="*/ 2 h 39"/>
                <a:gd name="T50" fmla="*/ 6 w 27"/>
                <a:gd name="T51" fmla="*/ 10 h 39"/>
                <a:gd name="T52" fmla="*/ 6 w 27"/>
                <a:gd name="T53" fmla="*/ 15 h 39"/>
                <a:gd name="T54" fmla="*/ 7 w 27"/>
                <a:gd name="T55" fmla="*/ 35 h 39"/>
                <a:gd name="T56" fmla="*/ 7 w 27"/>
                <a:gd name="T57" fmla="*/ 23 h 39"/>
                <a:gd name="T58" fmla="*/ 8 w 27"/>
                <a:gd name="T59" fmla="*/ 27 h 39"/>
                <a:gd name="T60" fmla="*/ 7 w 27"/>
                <a:gd name="T61" fmla="*/ 26 h 39"/>
                <a:gd name="T62" fmla="*/ 7 w 27"/>
                <a:gd name="T63" fmla="*/ 32 h 39"/>
                <a:gd name="T64" fmla="*/ 8 w 27"/>
                <a:gd name="T65" fmla="*/ 29 h 39"/>
                <a:gd name="T66" fmla="*/ 9 w 27"/>
                <a:gd name="T67" fmla="*/ 23 h 39"/>
                <a:gd name="T68" fmla="*/ 9 w 27"/>
                <a:gd name="T69" fmla="*/ 35 h 39"/>
                <a:gd name="T70" fmla="*/ 10 w 27"/>
                <a:gd name="T71" fmla="*/ 36 h 39"/>
                <a:gd name="T72" fmla="*/ 11 w 27"/>
                <a:gd name="T73" fmla="*/ 35 h 39"/>
                <a:gd name="T74" fmla="*/ 11 w 27"/>
                <a:gd name="T75" fmla="*/ 24 h 39"/>
                <a:gd name="T76" fmla="*/ 11 w 27"/>
                <a:gd name="T77" fmla="*/ 37 h 39"/>
                <a:gd name="T78" fmla="*/ 12 w 27"/>
                <a:gd name="T79" fmla="*/ 34 h 39"/>
                <a:gd name="T80" fmla="*/ 15 w 27"/>
                <a:gd name="T81" fmla="*/ 23 h 39"/>
                <a:gd name="T82" fmla="*/ 16 w 27"/>
                <a:gd name="T83" fmla="*/ 25 h 39"/>
                <a:gd name="T84" fmla="*/ 16 w 27"/>
                <a:gd name="T85" fmla="*/ 25 h 39"/>
                <a:gd name="T86" fmla="*/ 22 w 27"/>
                <a:gd name="T87" fmla="*/ 16 h 39"/>
                <a:gd name="T88" fmla="*/ 19 w 27"/>
                <a:gd name="T89" fmla="*/ 16 h 39"/>
                <a:gd name="T90" fmla="*/ 18 w 27"/>
                <a:gd name="T91" fmla="*/ 15 h 39"/>
                <a:gd name="T92" fmla="*/ 18 w 27"/>
                <a:gd name="T93" fmla="*/ 14 h 39"/>
                <a:gd name="T94" fmla="*/ 18 w 27"/>
                <a:gd name="T95" fmla="*/ 13 h 39"/>
                <a:gd name="T96" fmla="*/ 19 w 27"/>
                <a:gd name="T97" fmla="*/ 32 h 39"/>
                <a:gd name="T98" fmla="*/ 19 w 27"/>
                <a:gd name="T99" fmla="*/ 11 h 39"/>
                <a:gd name="T100" fmla="*/ 19 w 27"/>
                <a:gd name="T101" fmla="*/ 27 h 39"/>
                <a:gd name="T102" fmla="*/ 21 w 27"/>
                <a:gd name="T103" fmla="*/ 34 h 39"/>
                <a:gd name="T104" fmla="*/ 24 w 27"/>
                <a:gd name="T105" fmla="*/ 14 h 39"/>
                <a:gd name="T106" fmla="*/ 23 w 27"/>
                <a:gd name="T107" fmla="*/ 38 h 39"/>
                <a:gd name="T108" fmla="*/ 26 w 27"/>
                <a:gd name="T109" fmla="*/ 38 h 39"/>
                <a:gd name="T110" fmla="*/ 23 w 27"/>
                <a:gd name="T111" fmla="*/ 35 h 39"/>
                <a:gd name="T112" fmla="*/ 25 w 27"/>
                <a:gd name="T113" fmla="*/ 35 h 39"/>
                <a:gd name="T114" fmla="*/ 26 w 27"/>
                <a:gd name="T115" fmla="*/ 35 h 39"/>
                <a:gd name="T116" fmla="*/ 26 w 27"/>
                <a:gd name="T117" fmla="*/ 35 h 39"/>
                <a:gd name="T118" fmla="*/ 26 w 27"/>
                <a:gd name="T119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" h="3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8" y="6"/>
                    <a:pt x="8" y="10"/>
                  </a:cubicBezTo>
                  <a:cubicBezTo>
                    <a:pt x="8" y="16"/>
                    <a:pt x="8" y="20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1"/>
                    <a:pt x="13" y="19"/>
                    <a:pt x="17" y="16"/>
                  </a:cubicBezTo>
                  <a:cubicBezTo>
                    <a:pt x="17" y="16"/>
                    <a:pt x="17" y="15"/>
                    <a:pt x="17" y="12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1"/>
                    <a:pt x="25" y="11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2"/>
                    <a:pt x="26" y="13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9" y="25"/>
                    <a:pt x="22" y="31"/>
                  </a:cubicBezTo>
                  <a:cubicBezTo>
                    <a:pt x="22" y="32"/>
                    <a:pt x="23" y="33"/>
                    <a:pt x="23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3" y="34"/>
                    <a:pt x="24" y="34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6"/>
                    <a:pt x="27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5" y="38"/>
                    <a:pt x="24" y="38"/>
                    <a:pt x="21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19" y="37"/>
                  </a:cubicBezTo>
                  <a:cubicBezTo>
                    <a:pt x="19" y="35"/>
                    <a:pt x="19" y="34"/>
                    <a:pt x="18" y="32"/>
                  </a:cubicBezTo>
                  <a:cubicBezTo>
                    <a:pt x="18" y="31"/>
                    <a:pt x="17" y="28"/>
                    <a:pt x="15" y="25"/>
                  </a:cubicBezTo>
                  <a:cubicBezTo>
                    <a:pt x="15" y="24"/>
                    <a:pt x="14" y="23"/>
                    <a:pt x="14" y="23"/>
                  </a:cubicBezTo>
                  <a:cubicBezTo>
                    <a:pt x="13" y="23"/>
                    <a:pt x="12" y="24"/>
                    <a:pt x="11" y="25"/>
                  </a:cubicBezTo>
                  <a:cubicBezTo>
                    <a:pt x="11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9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7"/>
                    <a:pt x="9" y="27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3"/>
                    <a:pt x="10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6" y="37"/>
                    <a:pt x="4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37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4" y="33"/>
                    <a:pt x="5" y="33"/>
                  </a:cubicBezTo>
                  <a:cubicBezTo>
                    <a:pt x="5" y="32"/>
                    <a:pt x="6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6" y="32"/>
                  </a:cubicBezTo>
                  <a:cubicBezTo>
                    <a:pt x="6" y="32"/>
                    <a:pt x="6" y="31"/>
                    <a:pt x="6" y="28"/>
                  </a:cubicBezTo>
                  <a:cubicBezTo>
                    <a:pt x="6" y="24"/>
                    <a:pt x="5" y="22"/>
                    <a:pt x="5" y="21"/>
                  </a:cubicBezTo>
                  <a:cubicBezTo>
                    <a:pt x="5" y="13"/>
                    <a:pt x="4" y="8"/>
                    <a:pt x="4" y="6"/>
                  </a:cubicBezTo>
                  <a:cubicBezTo>
                    <a:pt x="4" y="6"/>
                    <a:pt x="4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7" y="35"/>
                    <a:pt x="7" y="35"/>
                  </a:cubicBezTo>
                  <a:cubicBezTo>
                    <a:pt x="5" y="35"/>
                    <a:pt x="4" y="35"/>
                    <a:pt x="3" y="35"/>
                  </a:cubicBezTo>
                  <a:close/>
                  <a:moveTo>
                    <a:pt x="5" y="36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9" y="36"/>
                    <a:pt x="7" y="36"/>
                  </a:cubicBezTo>
                  <a:lnTo>
                    <a:pt x="5" y="36"/>
                  </a:ln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lose/>
                  <a:moveTo>
                    <a:pt x="7" y="27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lose/>
                  <a:moveTo>
                    <a:pt x="7" y="25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5"/>
                    <a:pt x="7" y="25"/>
                  </a:cubicBezTo>
                  <a:close/>
                  <a:moveTo>
                    <a:pt x="7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lose/>
                  <a:moveTo>
                    <a:pt x="8" y="29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29"/>
                  </a:cubicBezTo>
                  <a:close/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3"/>
                  </a:cubicBezTo>
                  <a:close/>
                  <a:moveTo>
                    <a:pt x="9" y="35"/>
                  </a:move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lose/>
                  <a:moveTo>
                    <a:pt x="9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9" y="36"/>
                  </a:cubicBezTo>
                  <a:close/>
                  <a:moveTo>
                    <a:pt x="10" y="35"/>
                  </a:move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0" y="34"/>
                    <a:pt x="10" y="35"/>
                  </a:cubicBezTo>
                  <a:close/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1" y="24"/>
                    <a:pt x="11" y="24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lose/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lose/>
                  <a:moveTo>
                    <a:pt x="15" y="23"/>
                  </a:moveTo>
                  <a:cubicBezTo>
                    <a:pt x="15" y="23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7"/>
                    <a:pt x="17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7"/>
                    <a:pt x="16" y="25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20" y="18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0" y="17"/>
                    <a:pt x="19" y="18"/>
                    <a:pt x="17" y="19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6"/>
                    <a:pt x="17" y="17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4"/>
                  </a:cubicBezTo>
                  <a:close/>
                  <a:moveTo>
                    <a:pt x="18" y="30"/>
                  </a:move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1"/>
                    <a:pt x="19" y="31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1"/>
                    <a:pt x="19" y="30"/>
                  </a:cubicBezTo>
                  <a:lnTo>
                    <a:pt x="18" y="30"/>
                  </a:ln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20" y="33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0" y="33"/>
                    <a:pt x="20" y="33"/>
                  </a:cubicBezTo>
                  <a:close/>
                  <a:moveTo>
                    <a:pt x="22" y="14"/>
                  </a:moveTo>
                  <a:cubicBezTo>
                    <a:pt x="22" y="14"/>
                    <a:pt x="23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lose/>
                  <a:moveTo>
                    <a:pt x="23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lose/>
                  <a:moveTo>
                    <a:pt x="23" y="35"/>
                  </a:moveTo>
                  <a:cubicBezTo>
                    <a:pt x="23" y="35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lnTo>
                    <a:pt x="23" y="35"/>
                  </a:lnTo>
                  <a:close/>
                  <a:moveTo>
                    <a:pt x="25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5" y="36"/>
                    <a:pt x="25" y="36"/>
                  </a:cubicBezTo>
                  <a:lnTo>
                    <a:pt x="25" y="35"/>
                  </a:lnTo>
                  <a:close/>
                  <a:moveTo>
                    <a:pt x="26" y="35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lnTo>
                    <a:pt x="26" y="35"/>
                  </a:lnTo>
                  <a:close/>
                  <a:moveTo>
                    <a:pt x="26" y="36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37"/>
                    <a:pt x="27" y="37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4" name="Freeform 28"/>
            <p:cNvSpPr>
              <a:spLocks noEditPoints="1"/>
            </p:cNvSpPr>
            <p:nvPr/>
          </p:nvSpPr>
          <p:spPr bwMode="auto">
            <a:xfrm>
              <a:off x="8177213" y="2930525"/>
              <a:ext cx="19050" cy="112713"/>
            </a:xfrm>
            <a:custGeom>
              <a:avLst/>
              <a:gdLst>
                <a:gd name="T0" fmla="*/ 6 w 6"/>
                <a:gd name="T1" fmla="*/ 33 h 36"/>
                <a:gd name="T2" fmla="*/ 4 w 6"/>
                <a:gd name="T3" fmla="*/ 36 h 36"/>
                <a:gd name="T4" fmla="*/ 2 w 6"/>
                <a:gd name="T5" fmla="*/ 30 h 36"/>
                <a:gd name="T6" fmla="*/ 6 w 6"/>
                <a:gd name="T7" fmla="*/ 5 h 36"/>
                <a:gd name="T8" fmla="*/ 6 w 6"/>
                <a:gd name="T9" fmla="*/ 18 h 36"/>
                <a:gd name="T10" fmla="*/ 6 w 6"/>
                <a:gd name="T11" fmla="*/ 22 h 36"/>
                <a:gd name="T12" fmla="*/ 3 w 6"/>
                <a:gd name="T13" fmla="*/ 24 h 36"/>
                <a:gd name="T14" fmla="*/ 2 w 6"/>
                <a:gd name="T15" fmla="*/ 25 h 36"/>
                <a:gd name="T16" fmla="*/ 2 w 6"/>
                <a:gd name="T17" fmla="*/ 24 h 36"/>
                <a:gd name="T18" fmla="*/ 2 w 6"/>
                <a:gd name="T19" fmla="*/ 23 h 36"/>
                <a:gd name="T20" fmla="*/ 1 w 6"/>
                <a:gd name="T21" fmla="*/ 5 h 36"/>
                <a:gd name="T22" fmla="*/ 1 w 6"/>
                <a:gd name="T23" fmla="*/ 1 h 36"/>
                <a:gd name="T24" fmla="*/ 3 w 6"/>
                <a:gd name="T25" fmla="*/ 0 h 36"/>
                <a:gd name="T26" fmla="*/ 1 w 6"/>
                <a:gd name="T27" fmla="*/ 32 h 36"/>
                <a:gd name="T28" fmla="*/ 1 w 6"/>
                <a:gd name="T29" fmla="*/ 6 h 36"/>
                <a:gd name="T30" fmla="*/ 2 w 6"/>
                <a:gd name="T31" fmla="*/ 7 h 36"/>
                <a:gd name="T32" fmla="*/ 1 w 6"/>
                <a:gd name="T33" fmla="*/ 7 h 36"/>
                <a:gd name="T34" fmla="*/ 2 w 6"/>
                <a:gd name="T35" fmla="*/ 8 h 36"/>
                <a:gd name="T36" fmla="*/ 2 w 6"/>
                <a:gd name="T37" fmla="*/ 11 h 36"/>
                <a:gd name="T38" fmla="*/ 2 w 6"/>
                <a:gd name="T39" fmla="*/ 2 h 36"/>
                <a:gd name="T40" fmla="*/ 2 w 6"/>
                <a:gd name="T41" fmla="*/ 2 h 36"/>
                <a:gd name="T42" fmla="*/ 2 w 6"/>
                <a:gd name="T43" fmla="*/ 17 h 36"/>
                <a:gd name="T44" fmla="*/ 3 w 6"/>
                <a:gd name="T45" fmla="*/ 19 h 36"/>
                <a:gd name="T46" fmla="*/ 2 w 6"/>
                <a:gd name="T47" fmla="*/ 17 h 36"/>
                <a:gd name="T48" fmla="*/ 2 w 6"/>
                <a:gd name="T49" fmla="*/ 21 h 36"/>
                <a:gd name="T50" fmla="*/ 2 w 6"/>
                <a:gd name="T51" fmla="*/ 21 h 36"/>
                <a:gd name="T52" fmla="*/ 4 w 6"/>
                <a:gd name="T53" fmla="*/ 32 h 36"/>
                <a:gd name="T54" fmla="*/ 3 w 6"/>
                <a:gd name="T55" fmla="*/ 11 h 36"/>
                <a:gd name="T56" fmla="*/ 3 w 6"/>
                <a:gd name="T57" fmla="*/ 12 h 36"/>
                <a:gd name="T58" fmla="*/ 3 w 6"/>
                <a:gd name="T59" fmla="*/ 14 h 36"/>
                <a:gd name="T60" fmla="*/ 3 w 6"/>
                <a:gd name="T61" fmla="*/ 14 h 36"/>
                <a:gd name="T62" fmla="*/ 4 w 6"/>
                <a:gd name="T63" fmla="*/ 31 h 36"/>
                <a:gd name="T64" fmla="*/ 3 w 6"/>
                <a:gd name="T65" fmla="*/ 19 h 36"/>
                <a:gd name="T66" fmla="*/ 4 w 6"/>
                <a:gd name="T67" fmla="*/ 19 h 36"/>
                <a:gd name="T68" fmla="*/ 3 w 6"/>
                <a:gd name="T69" fmla="*/ 33 h 36"/>
                <a:gd name="T70" fmla="*/ 4 w 6"/>
                <a:gd name="T71" fmla="*/ 33 h 36"/>
                <a:gd name="T72" fmla="*/ 4 w 6"/>
                <a:gd name="T73" fmla="*/ 4 h 36"/>
                <a:gd name="T74" fmla="*/ 4 w 6"/>
                <a:gd name="T75" fmla="*/ 9 h 36"/>
                <a:gd name="T76" fmla="*/ 4 w 6"/>
                <a:gd name="T77" fmla="*/ 6 h 36"/>
                <a:gd name="T78" fmla="*/ 4 w 6"/>
                <a:gd name="T79" fmla="*/ 4 h 36"/>
                <a:gd name="T80" fmla="*/ 4 w 6"/>
                <a:gd name="T81" fmla="*/ 4 h 36"/>
                <a:gd name="T82" fmla="*/ 5 w 6"/>
                <a:gd name="T83" fmla="*/ 21 h 36"/>
                <a:gd name="T84" fmla="*/ 4 w 6"/>
                <a:gd name="T85" fmla="*/ 22 h 36"/>
                <a:gd name="T86" fmla="*/ 5 w 6"/>
                <a:gd name="T87" fmla="*/ 10 h 36"/>
                <a:gd name="T88" fmla="*/ 5 w 6"/>
                <a:gd name="T89" fmla="*/ 9 h 36"/>
                <a:gd name="T90" fmla="*/ 5 w 6"/>
                <a:gd name="T91" fmla="*/ 3 h 36"/>
                <a:gd name="T92" fmla="*/ 5 w 6"/>
                <a:gd name="T93" fmla="*/ 2 h 36"/>
                <a:gd name="T94" fmla="*/ 5 w 6"/>
                <a:gd name="T95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36">
                  <a:moveTo>
                    <a:pt x="2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4" y="30"/>
                    <a:pt x="5" y="31"/>
                    <a:pt x="6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5" y="34"/>
                    <a:pt x="3" y="3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1" y="35"/>
                    <a:pt x="0" y="35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2"/>
                    <a:pt x="1" y="31"/>
                    <a:pt x="2" y="30"/>
                  </a:cubicBezTo>
                  <a:close/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6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4"/>
                    <a:pt x="6" y="16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5"/>
                    <a:pt x="2" y="25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1" y="25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ubicBezTo>
                    <a:pt x="1" y="22"/>
                    <a:pt x="1" y="18"/>
                    <a:pt x="1" y="10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lose/>
                  <a:moveTo>
                    <a:pt x="1" y="3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3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lose/>
                  <a:moveTo>
                    <a:pt x="2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  <a:moveTo>
                    <a:pt x="2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1"/>
                    <a:pt x="2" y="2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4" y="32"/>
                    <a:pt x="4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3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3"/>
                    <a:pt x="3" y="14"/>
                  </a:cubicBezTo>
                  <a:close/>
                  <a:moveTo>
                    <a:pt x="3" y="31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3" y="31"/>
                  </a:cubicBezTo>
                  <a:close/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3" y="19"/>
                  </a:lnTo>
                  <a:close/>
                  <a:moveTo>
                    <a:pt x="3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3" y="33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4" y="22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5" name="Freeform 34"/>
            <p:cNvSpPr/>
            <p:nvPr/>
          </p:nvSpPr>
          <p:spPr bwMode="auto">
            <a:xfrm>
              <a:off x="8186738" y="3138488"/>
              <a:ext cx="15875" cy="12700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0 w 5"/>
                <a:gd name="T5" fmla="*/ 3 h 4"/>
                <a:gd name="T6" fmla="*/ 3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1" y="0"/>
                    <a:pt x="5" y="2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6" name="Freeform 35"/>
            <p:cNvSpPr/>
            <p:nvPr/>
          </p:nvSpPr>
          <p:spPr bwMode="auto">
            <a:xfrm>
              <a:off x="8132763" y="3144838"/>
              <a:ext cx="6350" cy="9525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2 h 3"/>
                <a:gd name="T4" fmla="*/ 0 w 2"/>
                <a:gd name="T5" fmla="*/ 1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7" name="Freeform 36"/>
            <p:cNvSpPr/>
            <p:nvPr/>
          </p:nvSpPr>
          <p:spPr bwMode="auto">
            <a:xfrm>
              <a:off x="8120063" y="3148013"/>
              <a:ext cx="6350" cy="6350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8" name="Freeform 37"/>
            <p:cNvSpPr/>
            <p:nvPr/>
          </p:nvSpPr>
          <p:spPr bwMode="auto">
            <a:xfrm>
              <a:off x="8110538" y="3135313"/>
              <a:ext cx="9525" cy="12700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1 h 4"/>
                <a:gd name="T4" fmla="*/ 2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2" y="0"/>
                    <a:pt x="3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9" name="Freeform 38"/>
            <p:cNvSpPr/>
            <p:nvPr/>
          </p:nvSpPr>
          <p:spPr bwMode="auto">
            <a:xfrm>
              <a:off x="8091488" y="3160713"/>
              <a:ext cx="9525" cy="9525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3 h 3"/>
                <a:gd name="T4" fmla="*/ 0 w 3"/>
                <a:gd name="T5" fmla="*/ 1 h 3"/>
                <a:gd name="T6" fmla="*/ 1 w 3"/>
                <a:gd name="T7" fmla="*/ 0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0" name="Freeform 39"/>
            <p:cNvSpPr/>
            <p:nvPr/>
          </p:nvSpPr>
          <p:spPr bwMode="auto">
            <a:xfrm>
              <a:off x="8091488" y="3154363"/>
              <a:ext cx="6350" cy="6350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1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1" name="Freeform 40"/>
            <p:cNvSpPr>
              <a:spLocks noEditPoints="1"/>
            </p:cNvSpPr>
            <p:nvPr/>
          </p:nvSpPr>
          <p:spPr bwMode="auto">
            <a:xfrm>
              <a:off x="7496176" y="2630488"/>
              <a:ext cx="985838" cy="893763"/>
            </a:xfrm>
            <a:custGeom>
              <a:avLst/>
              <a:gdLst>
                <a:gd name="T0" fmla="*/ 268 w 313"/>
                <a:gd name="T1" fmla="*/ 2 h 283"/>
                <a:gd name="T2" fmla="*/ 300 w 313"/>
                <a:gd name="T3" fmla="*/ 48 h 283"/>
                <a:gd name="T4" fmla="*/ 301 w 313"/>
                <a:gd name="T5" fmla="*/ 150 h 283"/>
                <a:gd name="T6" fmla="*/ 277 w 313"/>
                <a:gd name="T7" fmla="*/ 276 h 283"/>
                <a:gd name="T8" fmla="*/ 228 w 313"/>
                <a:gd name="T9" fmla="*/ 273 h 283"/>
                <a:gd name="T10" fmla="*/ 47 w 313"/>
                <a:gd name="T11" fmla="*/ 272 h 283"/>
                <a:gd name="T12" fmla="*/ 24 w 313"/>
                <a:gd name="T13" fmla="*/ 229 h 283"/>
                <a:gd name="T14" fmla="*/ 3 w 313"/>
                <a:gd name="T15" fmla="*/ 266 h 283"/>
                <a:gd name="T16" fmla="*/ 30 w 313"/>
                <a:gd name="T17" fmla="*/ 48 h 283"/>
                <a:gd name="T18" fmla="*/ 33 w 313"/>
                <a:gd name="T19" fmla="*/ 139 h 283"/>
                <a:gd name="T20" fmla="*/ 39 w 313"/>
                <a:gd name="T21" fmla="*/ 33 h 283"/>
                <a:gd name="T22" fmla="*/ 233 w 313"/>
                <a:gd name="T23" fmla="*/ 178 h 283"/>
                <a:gd name="T24" fmla="*/ 149 w 313"/>
                <a:gd name="T25" fmla="*/ 177 h 283"/>
                <a:gd name="T26" fmla="*/ 28 w 313"/>
                <a:gd name="T27" fmla="*/ 181 h 283"/>
                <a:gd name="T28" fmla="*/ 156 w 313"/>
                <a:gd name="T29" fmla="*/ 183 h 283"/>
                <a:gd name="T30" fmla="*/ 307 w 313"/>
                <a:gd name="T31" fmla="*/ 185 h 283"/>
                <a:gd name="T32" fmla="*/ 291 w 313"/>
                <a:gd name="T33" fmla="*/ 118 h 283"/>
                <a:gd name="T34" fmla="*/ 286 w 313"/>
                <a:gd name="T35" fmla="*/ 171 h 283"/>
                <a:gd name="T36" fmla="*/ 45 w 313"/>
                <a:gd name="T37" fmla="*/ 11 h 283"/>
                <a:gd name="T38" fmla="*/ 257 w 313"/>
                <a:gd name="T39" fmla="*/ 11 h 283"/>
                <a:gd name="T40" fmla="*/ 32 w 313"/>
                <a:gd name="T41" fmla="*/ 4 h 283"/>
                <a:gd name="T42" fmla="*/ 264 w 313"/>
                <a:gd name="T43" fmla="*/ 14 h 283"/>
                <a:gd name="T44" fmla="*/ 72 w 313"/>
                <a:gd name="T45" fmla="*/ 13 h 283"/>
                <a:gd name="T46" fmla="*/ 44 w 313"/>
                <a:gd name="T47" fmla="*/ 115 h 283"/>
                <a:gd name="T48" fmla="*/ 233 w 313"/>
                <a:gd name="T49" fmla="*/ 168 h 283"/>
                <a:gd name="T50" fmla="*/ 262 w 313"/>
                <a:gd name="T51" fmla="*/ 243 h 283"/>
                <a:gd name="T52" fmla="*/ 261 w 313"/>
                <a:gd name="T53" fmla="*/ 279 h 283"/>
                <a:gd name="T54" fmla="*/ 261 w 313"/>
                <a:gd name="T55" fmla="*/ 232 h 283"/>
                <a:gd name="T56" fmla="*/ 260 w 313"/>
                <a:gd name="T57" fmla="*/ 243 h 283"/>
                <a:gd name="T58" fmla="*/ 255 w 313"/>
                <a:gd name="T59" fmla="*/ 252 h 283"/>
                <a:gd name="T60" fmla="*/ 254 w 313"/>
                <a:gd name="T61" fmla="*/ 246 h 283"/>
                <a:gd name="T62" fmla="*/ 240 w 313"/>
                <a:gd name="T63" fmla="*/ 235 h 283"/>
                <a:gd name="T64" fmla="*/ 252 w 313"/>
                <a:gd name="T65" fmla="*/ 206 h 283"/>
                <a:gd name="T66" fmla="*/ 251 w 313"/>
                <a:gd name="T67" fmla="*/ 246 h 283"/>
                <a:gd name="T68" fmla="*/ 244 w 313"/>
                <a:gd name="T69" fmla="*/ 244 h 283"/>
                <a:gd name="T70" fmla="*/ 237 w 313"/>
                <a:gd name="T71" fmla="*/ 255 h 283"/>
                <a:gd name="T72" fmla="*/ 92 w 313"/>
                <a:gd name="T73" fmla="*/ 243 h 283"/>
                <a:gd name="T74" fmla="*/ 214 w 313"/>
                <a:gd name="T75" fmla="*/ 186 h 283"/>
                <a:gd name="T76" fmla="*/ 112 w 313"/>
                <a:gd name="T77" fmla="*/ 184 h 283"/>
                <a:gd name="T78" fmla="*/ 233 w 313"/>
                <a:gd name="T79" fmla="*/ 241 h 283"/>
                <a:gd name="T80" fmla="*/ 197 w 313"/>
                <a:gd name="T81" fmla="*/ 173 h 283"/>
                <a:gd name="T82" fmla="*/ 201 w 313"/>
                <a:gd name="T83" fmla="*/ 168 h 283"/>
                <a:gd name="T84" fmla="*/ 111 w 313"/>
                <a:gd name="T85" fmla="*/ 168 h 283"/>
                <a:gd name="T86" fmla="*/ 165 w 313"/>
                <a:gd name="T87" fmla="*/ 175 h 283"/>
                <a:gd name="T88" fmla="*/ 86 w 313"/>
                <a:gd name="T89" fmla="*/ 243 h 283"/>
                <a:gd name="T90" fmla="*/ 84 w 313"/>
                <a:gd name="T91" fmla="*/ 243 h 283"/>
                <a:gd name="T92" fmla="*/ 79 w 313"/>
                <a:gd name="T93" fmla="*/ 247 h 283"/>
                <a:gd name="T94" fmla="*/ 59 w 313"/>
                <a:gd name="T95" fmla="*/ 239 h 283"/>
                <a:gd name="T96" fmla="*/ 69 w 313"/>
                <a:gd name="T97" fmla="*/ 252 h 283"/>
                <a:gd name="T98" fmla="*/ 73 w 313"/>
                <a:gd name="T99" fmla="*/ 249 h 283"/>
                <a:gd name="T100" fmla="*/ 54 w 313"/>
                <a:gd name="T101" fmla="*/ 276 h 283"/>
                <a:gd name="T102" fmla="*/ 30 w 313"/>
                <a:gd name="T103" fmla="*/ 118 h 283"/>
                <a:gd name="T104" fmla="*/ 11 w 313"/>
                <a:gd name="T105" fmla="*/ 249 h 283"/>
                <a:gd name="T106" fmla="*/ 28 w 313"/>
                <a:gd name="T107" fmla="*/ 60 h 283"/>
                <a:gd name="T108" fmla="*/ 9 w 313"/>
                <a:gd name="T109" fmla="*/ 229 h 283"/>
                <a:gd name="T110" fmla="*/ 27 w 313"/>
                <a:gd name="T111" fmla="*/ 19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283">
                  <a:moveTo>
                    <a:pt x="27" y="2"/>
                  </a:moveTo>
                  <a:cubicBezTo>
                    <a:pt x="28" y="1"/>
                    <a:pt x="29" y="1"/>
                    <a:pt x="31" y="0"/>
                  </a:cubicBezTo>
                  <a:cubicBezTo>
                    <a:pt x="33" y="1"/>
                    <a:pt x="36" y="0"/>
                    <a:pt x="39" y="1"/>
                  </a:cubicBezTo>
                  <a:cubicBezTo>
                    <a:pt x="41" y="1"/>
                    <a:pt x="43" y="1"/>
                    <a:pt x="45" y="1"/>
                  </a:cubicBezTo>
                  <a:cubicBezTo>
                    <a:pt x="83" y="1"/>
                    <a:pt x="124" y="2"/>
                    <a:pt x="171" y="2"/>
                  </a:cubicBezTo>
                  <a:cubicBezTo>
                    <a:pt x="186" y="2"/>
                    <a:pt x="203" y="2"/>
                    <a:pt x="219" y="2"/>
                  </a:cubicBezTo>
                  <a:cubicBezTo>
                    <a:pt x="235" y="2"/>
                    <a:pt x="246" y="3"/>
                    <a:pt x="259" y="1"/>
                  </a:cubicBezTo>
                  <a:cubicBezTo>
                    <a:pt x="261" y="2"/>
                    <a:pt x="265" y="2"/>
                    <a:pt x="268" y="2"/>
                  </a:cubicBezTo>
                  <a:cubicBezTo>
                    <a:pt x="270" y="2"/>
                    <a:pt x="272" y="0"/>
                    <a:pt x="274" y="2"/>
                  </a:cubicBezTo>
                  <a:cubicBezTo>
                    <a:pt x="280" y="2"/>
                    <a:pt x="286" y="2"/>
                    <a:pt x="291" y="2"/>
                  </a:cubicBezTo>
                  <a:cubicBezTo>
                    <a:pt x="292" y="2"/>
                    <a:pt x="293" y="1"/>
                    <a:pt x="294" y="1"/>
                  </a:cubicBezTo>
                  <a:cubicBezTo>
                    <a:pt x="294" y="1"/>
                    <a:pt x="294" y="2"/>
                    <a:pt x="295" y="2"/>
                  </a:cubicBezTo>
                  <a:cubicBezTo>
                    <a:pt x="295" y="2"/>
                    <a:pt x="297" y="2"/>
                    <a:pt x="298" y="2"/>
                  </a:cubicBezTo>
                  <a:cubicBezTo>
                    <a:pt x="299" y="4"/>
                    <a:pt x="299" y="6"/>
                    <a:pt x="298" y="8"/>
                  </a:cubicBezTo>
                  <a:cubicBezTo>
                    <a:pt x="300" y="17"/>
                    <a:pt x="298" y="27"/>
                    <a:pt x="299" y="36"/>
                  </a:cubicBezTo>
                  <a:cubicBezTo>
                    <a:pt x="300" y="40"/>
                    <a:pt x="300" y="44"/>
                    <a:pt x="300" y="48"/>
                  </a:cubicBezTo>
                  <a:cubicBezTo>
                    <a:pt x="300" y="50"/>
                    <a:pt x="300" y="52"/>
                    <a:pt x="300" y="54"/>
                  </a:cubicBezTo>
                  <a:cubicBezTo>
                    <a:pt x="300" y="55"/>
                    <a:pt x="299" y="56"/>
                    <a:pt x="299" y="57"/>
                  </a:cubicBezTo>
                  <a:cubicBezTo>
                    <a:pt x="299" y="59"/>
                    <a:pt x="300" y="60"/>
                    <a:pt x="300" y="62"/>
                  </a:cubicBezTo>
                  <a:cubicBezTo>
                    <a:pt x="301" y="66"/>
                    <a:pt x="300" y="69"/>
                    <a:pt x="301" y="73"/>
                  </a:cubicBezTo>
                  <a:cubicBezTo>
                    <a:pt x="301" y="81"/>
                    <a:pt x="301" y="88"/>
                    <a:pt x="301" y="95"/>
                  </a:cubicBezTo>
                  <a:cubicBezTo>
                    <a:pt x="301" y="98"/>
                    <a:pt x="301" y="99"/>
                    <a:pt x="301" y="101"/>
                  </a:cubicBezTo>
                  <a:cubicBezTo>
                    <a:pt x="302" y="109"/>
                    <a:pt x="301" y="117"/>
                    <a:pt x="301" y="125"/>
                  </a:cubicBezTo>
                  <a:cubicBezTo>
                    <a:pt x="301" y="133"/>
                    <a:pt x="300" y="142"/>
                    <a:pt x="301" y="150"/>
                  </a:cubicBezTo>
                  <a:cubicBezTo>
                    <a:pt x="301" y="159"/>
                    <a:pt x="301" y="167"/>
                    <a:pt x="300" y="176"/>
                  </a:cubicBezTo>
                  <a:cubicBezTo>
                    <a:pt x="304" y="177"/>
                    <a:pt x="306" y="175"/>
                    <a:pt x="309" y="176"/>
                  </a:cubicBezTo>
                  <a:cubicBezTo>
                    <a:pt x="313" y="177"/>
                    <a:pt x="313" y="183"/>
                    <a:pt x="311" y="187"/>
                  </a:cubicBezTo>
                  <a:cubicBezTo>
                    <a:pt x="309" y="187"/>
                    <a:pt x="308" y="188"/>
                    <a:pt x="307" y="187"/>
                  </a:cubicBezTo>
                  <a:cubicBezTo>
                    <a:pt x="294" y="187"/>
                    <a:pt x="283" y="186"/>
                    <a:pt x="271" y="186"/>
                  </a:cubicBezTo>
                  <a:cubicBezTo>
                    <a:pt x="271" y="190"/>
                    <a:pt x="271" y="194"/>
                    <a:pt x="271" y="197"/>
                  </a:cubicBezTo>
                  <a:cubicBezTo>
                    <a:pt x="272" y="217"/>
                    <a:pt x="274" y="236"/>
                    <a:pt x="274" y="256"/>
                  </a:cubicBezTo>
                  <a:cubicBezTo>
                    <a:pt x="275" y="264"/>
                    <a:pt x="275" y="271"/>
                    <a:pt x="277" y="276"/>
                  </a:cubicBezTo>
                  <a:cubicBezTo>
                    <a:pt x="274" y="280"/>
                    <a:pt x="267" y="280"/>
                    <a:pt x="262" y="282"/>
                  </a:cubicBezTo>
                  <a:cubicBezTo>
                    <a:pt x="260" y="280"/>
                    <a:pt x="256" y="280"/>
                    <a:pt x="255" y="276"/>
                  </a:cubicBezTo>
                  <a:cubicBezTo>
                    <a:pt x="255" y="274"/>
                    <a:pt x="256" y="272"/>
                    <a:pt x="256" y="269"/>
                  </a:cubicBezTo>
                  <a:cubicBezTo>
                    <a:pt x="256" y="264"/>
                    <a:pt x="255" y="259"/>
                    <a:pt x="255" y="255"/>
                  </a:cubicBezTo>
                  <a:cubicBezTo>
                    <a:pt x="253" y="254"/>
                    <a:pt x="250" y="255"/>
                    <a:pt x="248" y="255"/>
                  </a:cubicBezTo>
                  <a:cubicBezTo>
                    <a:pt x="247" y="261"/>
                    <a:pt x="246" y="267"/>
                    <a:pt x="245" y="273"/>
                  </a:cubicBezTo>
                  <a:cubicBezTo>
                    <a:pt x="241" y="274"/>
                    <a:pt x="235" y="273"/>
                    <a:pt x="230" y="274"/>
                  </a:cubicBezTo>
                  <a:cubicBezTo>
                    <a:pt x="229" y="274"/>
                    <a:pt x="229" y="273"/>
                    <a:pt x="228" y="273"/>
                  </a:cubicBezTo>
                  <a:cubicBezTo>
                    <a:pt x="227" y="267"/>
                    <a:pt x="231" y="261"/>
                    <a:pt x="231" y="255"/>
                  </a:cubicBezTo>
                  <a:cubicBezTo>
                    <a:pt x="214" y="254"/>
                    <a:pt x="199" y="255"/>
                    <a:pt x="185" y="255"/>
                  </a:cubicBezTo>
                  <a:cubicBezTo>
                    <a:pt x="159" y="255"/>
                    <a:pt x="136" y="255"/>
                    <a:pt x="108" y="255"/>
                  </a:cubicBezTo>
                  <a:cubicBezTo>
                    <a:pt x="95" y="255"/>
                    <a:pt x="83" y="254"/>
                    <a:pt x="71" y="254"/>
                  </a:cubicBezTo>
                  <a:cubicBezTo>
                    <a:pt x="70" y="261"/>
                    <a:pt x="69" y="269"/>
                    <a:pt x="69" y="277"/>
                  </a:cubicBezTo>
                  <a:cubicBezTo>
                    <a:pt x="69" y="279"/>
                    <a:pt x="69" y="281"/>
                    <a:pt x="68" y="283"/>
                  </a:cubicBezTo>
                  <a:cubicBezTo>
                    <a:pt x="63" y="282"/>
                    <a:pt x="58" y="281"/>
                    <a:pt x="54" y="281"/>
                  </a:cubicBezTo>
                  <a:cubicBezTo>
                    <a:pt x="52" y="277"/>
                    <a:pt x="49" y="275"/>
                    <a:pt x="47" y="272"/>
                  </a:cubicBezTo>
                  <a:cubicBezTo>
                    <a:pt x="51" y="242"/>
                    <a:pt x="53" y="211"/>
                    <a:pt x="57" y="184"/>
                  </a:cubicBezTo>
                  <a:cubicBezTo>
                    <a:pt x="51" y="183"/>
                    <a:pt x="38" y="183"/>
                    <a:pt x="30" y="183"/>
                  </a:cubicBezTo>
                  <a:cubicBezTo>
                    <a:pt x="29" y="191"/>
                    <a:pt x="28" y="197"/>
                    <a:pt x="27" y="204"/>
                  </a:cubicBezTo>
                  <a:cubicBezTo>
                    <a:pt x="27" y="207"/>
                    <a:pt x="26" y="210"/>
                    <a:pt x="26" y="213"/>
                  </a:cubicBezTo>
                  <a:cubicBezTo>
                    <a:pt x="26" y="215"/>
                    <a:pt x="26" y="216"/>
                    <a:pt x="26" y="218"/>
                  </a:cubicBezTo>
                  <a:cubicBezTo>
                    <a:pt x="26" y="220"/>
                    <a:pt x="25" y="222"/>
                    <a:pt x="25" y="223"/>
                  </a:cubicBezTo>
                  <a:cubicBezTo>
                    <a:pt x="25" y="225"/>
                    <a:pt x="25" y="226"/>
                    <a:pt x="25" y="227"/>
                  </a:cubicBezTo>
                  <a:cubicBezTo>
                    <a:pt x="25" y="228"/>
                    <a:pt x="25" y="229"/>
                    <a:pt x="24" y="229"/>
                  </a:cubicBezTo>
                  <a:cubicBezTo>
                    <a:pt x="24" y="230"/>
                    <a:pt x="25" y="231"/>
                    <a:pt x="24" y="232"/>
                  </a:cubicBezTo>
                  <a:cubicBezTo>
                    <a:pt x="24" y="233"/>
                    <a:pt x="24" y="235"/>
                    <a:pt x="23" y="236"/>
                  </a:cubicBezTo>
                  <a:cubicBezTo>
                    <a:pt x="23" y="245"/>
                    <a:pt x="21" y="256"/>
                    <a:pt x="20" y="266"/>
                  </a:cubicBezTo>
                  <a:cubicBezTo>
                    <a:pt x="20" y="268"/>
                    <a:pt x="21" y="270"/>
                    <a:pt x="20" y="272"/>
                  </a:cubicBezTo>
                  <a:cubicBezTo>
                    <a:pt x="17" y="272"/>
                    <a:pt x="14" y="273"/>
                    <a:pt x="11" y="273"/>
                  </a:cubicBezTo>
                  <a:cubicBezTo>
                    <a:pt x="8" y="273"/>
                    <a:pt x="4" y="272"/>
                    <a:pt x="2" y="272"/>
                  </a:cubicBezTo>
                  <a:cubicBezTo>
                    <a:pt x="0" y="271"/>
                    <a:pt x="3" y="269"/>
                    <a:pt x="2" y="268"/>
                  </a:cubicBezTo>
                  <a:cubicBezTo>
                    <a:pt x="1" y="266"/>
                    <a:pt x="3" y="267"/>
                    <a:pt x="3" y="266"/>
                  </a:cubicBezTo>
                  <a:cubicBezTo>
                    <a:pt x="4" y="244"/>
                    <a:pt x="8" y="223"/>
                    <a:pt x="10" y="201"/>
                  </a:cubicBezTo>
                  <a:cubicBezTo>
                    <a:pt x="11" y="194"/>
                    <a:pt x="13" y="185"/>
                    <a:pt x="13" y="182"/>
                  </a:cubicBezTo>
                  <a:cubicBezTo>
                    <a:pt x="15" y="161"/>
                    <a:pt x="17" y="138"/>
                    <a:pt x="20" y="115"/>
                  </a:cubicBezTo>
                  <a:cubicBezTo>
                    <a:pt x="22" y="104"/>
                    <a:pt x="22" y="92"/>
                    <a:pt x="24" y="81"/>
                  </a:cubicBezTo>
                  <a:cubicBezTo>
                    <a:pt x="24" y="75"/>
                    <a:pt x="25" y="70"/>
                    <a:pt x="26" y="64"/>
                  </a:cubicBezTo>
                  <a:cubicBezTo>
                    <a:pt x="26" y="56"/>
                    <a:pt x="28" y="48"/>
                    <a:pt x="28" y="38"/>
                  </a:cubicBezTo>
                  <a:cubicBezTo>
                    <a:pt x="27" y="25"/>
                    <a:pt x="28" y="15"/>
                    <a:pt x="27" y="2"/>
                  </a:cubicBezTo>
                  <a:close/>
                  <a:moveTo>
                    <a:pt x="30" y="48"/>
                  </a:moveTo>
                  <a:cubicBezTo>
                    <a:pt x="31" y="52"/>
                    <a:pt x="31" y="57"/>
                    <a:pt x="31" y="61"/>
                  </a:cubicBezTo>
                  <a:cubicBezTo>
                    <a:pt x="32" y="68"/>
                    <a:pt x="32" y="72"/>
                    <a:pt x="32" y="76"/>
                  </a:cubicBezTo>
                  <a:cubicBezTo>
                    <a:pt x="32" y="78"/>
                    <a:pt x="32" y="79"/>
                    <a:pt x="32" y="82"/>
                  </a:cubicBezTo>
                  <a:cubicBezTo>
                    <a:pt x="31" y="88"/>
                    <a:pt x="32" y="95"/>
                    <a:pt x="32" y="101"/>
                  </a:cubicBezTo>
                  <a:cubicBezTo>
                    <a:pt x="32" y="105"/>
                    <a:pt x="33" y="110"/>
                    <a:pt x="33" y="114"/>
                  </a:cubicBezTo>
                  <a:cubicBezTo>
                    <a:pt x="33" y="115"/>
                    <a:pt x="32" y="115"/>
                    <a:pt x="32" y="116"/>
                  </a:cubicBezTo>
                  <a:cubicBezTo>
                    <a:pt x="32" y="121"/>
                    <a:pt x="33" y="128"/>
                    <a:pt x="33" y="131"/>
                  </a:cubicBezTo>
                  <a:cubicBezTo>
                    <a:pt x="33" y="133"/>
                    <a:pt x="33" y="136"/>
                    <a:pt x="33" y="139"/>
                  </a:cubicBezTo>
                  <a:cubicBezTo>
                    <a:pt x="33" y="150"/>
                    <a:pt x="34" y="160"/>
                    <a:pt x="34" y="170"/>
                  </a:cubicBezTo>
                  <a:cubicBezTo>
                    <a:pt x="36" y="169"/>
                    <a:pt x="39" y="167"/>
                    <a:pt x="42" y="165"/>
                  </a:cubicBezTo>
                  <a:cubicBezTo>
                    <a:pt x="43" y="151"/>
                    <a:pt x="41" y="134"/>
                    <a:pt x="41" y="119"/>
                  </a:cubicBezTo>
                  <a:cubicBezTo>
                    <a:pt x="41" y="114"/>
                    <a:pt x="41" y="109"/>
                    <a:pt x="41" y="104"/>
                  </a:cubicBezTo>
                  <a:cubicBezTo>
                    <a:pt x="41" y="98"/>
                    <a:pt x="41" y="92"/>
                    <a:pt x="41" y="86"/>
                  </a:cubicBezTo>
                  <a:cubicBezTo>
                    <a:pt x="41" y="79"/>
                    <a:pt x="41" y="73"/>
                    <a:pt x="41" y="67"/>
                  </a:cubicBezTo>
                  <a:cubicBezTo>
                    <a:pt x="41" y="61"/>
                    <a:pt x="40" y="55"/>
                    <a:pt x="40" y="49"/>
                  </a:cubicBezTo>
                  <a:cubicBezTo>
                    <a:pt x="39" y="44"/>
                    <a:pt x="40" y="38"/>
                    <a:pt x="39" y="33"/>
                  </a:cubicBezTo>
                  <a:cubicBezTo>
                    <a:pt x="39" y="26"/>
                    <a:pt x="38" y="19"/>
                    <a:pt x="39" y="12"/>
                  </a:cubicBezTo>
                  <a:cubicBezTo>
                    <a:pt x="37" y="11"/>
                    <a:pt x="36" y="9"/>
                    <a:pt x="34" y="8"/>
                  </a:cubicBezTo>
                  <a:cubicBezTo>
                    <a:pt x="32" y="7"/>
                    <a:pt x="30" y="5"/>
                    <a:pt x="29" y="5"/>
                  </a:cubicBezTo>
                  <a:cubicBezTo>
                    <a:pt x="30" y="18"/>
                    <a:pt x="30" y="34"/>
                    <a:pt x="30" y="48"/>
                  </a:cubicBezTo>
                  <a:close/>
                  <a:moveTo>
                    <a:pt x="308" y="179"/>
                  </a:moveTo>
                  <a:cubicBezTo>
                    <a:pt x="293" y="178"/>
                    <a:pt x="277" y="178"/>
                    <a:pt x="260" y="178"/>
                  </a:cubicBezTo>
                  <a:cubicBezTo>
                    <a:pt x="253" y="178"/>
                    <a:pt x="246" y="177"/>
                    <a:pt x="241" y="177"/>
                  </a:cubicBezTo>
                  <a:cubicBezTo>
                    <a:pt x="238" y="177"/>
                    <a:pt x="236" y="178"/>
                    <a:pt x="233" y="178"/>
                  </a:cubicBezTo>
                  <a:cubicBezTo>
                    <a:pt x="232" y="178"/>
                    <a:pt x="231" y="177"/>
                    <a:pt x="230" y="177"/>
                  </a:cubicBezTo>
                  <a:cubicBezTo>
                    <a:pt x="229" y="177"/>
                    <a:pt x="228" y="178"/>
                    <a:pt x="228" y="178"/>
                  </a:cubicBezTo>
                  <a:cubicBezTo>
                    <a:pt x="219" y="178"/>
                    <a:pt x="210" y="177"/>
                    <a:pt x="202" y="177"/>
                  </a:cubicBezTo>
                  <a:cubicBezTo>
                    <a:pt x="201" y="177"/>
                    <a:pt x="200" y="178"/>
                    <a:pt x="199" y="178"/>
                  </a:cubicBezTo>
                  <a:cubicBezTo>
                    <a:pt x="199" y="178"/>
                    <a:pt x="198" y="177"/>
                    <a:pt x="197" y="177"/>
                  </a:cubicBezTo>
                  <a:cubicBezTo>
                    <a:pt x="196" y="177"/>
                    <a:pt x="194" y="178"/>
                    <a:pt x="193" y="178"/>
                  </a:cubicBezTo>
                  <a:cubicBezTo>
                    <a:pt x="188" y="178"/>
                    <a:pt x="183" y="178"/>
                    <a:pt x="178" y="177"/>
                  </a:cubicBezTo>
                  <a:cubicBezTo>
                    <a:pt x="168" y="177"/>
                    <a:pt x="158" y="177"/>
                    <a:pt x="149" y="177"/>
                  </a:cubicBezTo>
                  <a:cubicBezTo>
                    <a:pt x="145" y="177"/>
                    <a:pt x="141" y="178"/>
                    <a:pt x="138" y="177"/>
                  </a:cubicBezTo>
                  <a:cubicBezTo>
                    <a:pt x="136" y="176"/>
                    <a:pt x="134" y="176"/>
                    <a:pt x="132" y="177"/>
                  </a:cubicBezTo>
                  <a:cubicBezTo>
                    <a:pt x="128" y="177"/>
                    <a:pt x="124" y="175"/>
                    <a:pt x="120" y="177"/>
                  </a:cubicBezTo>
                  <a:cubicBezTo>
                    <a:pt x="113" y="175"/>
                    <a:pt x="103" y="175"/>
                    <a:pt x="94" y="176"/>
                  </a:cubicBezTo>
                  <a:cubicBezTo>
                    <a:pt x="86" y="176"/>
                    <a:pt x="78" y="175"/>
                    <a:pt x="70" y="175"/>
                  </a:cubicBezTo>
                  <a:cubicBezTo>
                    <a:pt x="57" y="176"/>
                    <a:pt x="42" y="176"/>
                    <a:pt x="30" y="176"/>
                  </a:cubicBezTo>
                  <a:cubicBezTo>
                    <a:pt x="28" y="175"/>
                    <a:pt x="18" y="174"/>
                    <a:pt x="19" y="178"/>
                  </a:cubicBezTo>
                  <a:cubicBezTo>
                    <a:pt x="19" y="183"/>
                    <a:pt x="25" y="181"/>
                    <a:pt x="28" y="181"/>
                  </a:cubicBezTo>
                  <a:cubicBezTo>
                    <a:pt x="32" y="181"/>
                    <a:pt x="37" y="181"/>
                    <a:pt x="41" y="181"/>
                  </a:cubicBezTo>
                  <a:cubicBezTo>
                    <a:pt x="43" y="181"/>
                    <a:pt x="45" y="180"/>
                    <a:pt x="47" y="180"/>
                  </a:cubicBezTo>
                  <a:cubicBezTo>
                    <a:pt x="48" y="180"/>
                    <a:pt x="51" y="181"/>
                    <a:pt x="52" y="181"/>
                  </a:cubicBezTo>
                  <a:cubicBezTo>
                    <a:pt x="61" y="182"/>
                    <a:pt x="69" y="181"/>
                    <a:pt x="77" y="181"/>
                  </a:cubicBezTo>
                  <a:cubicBezTo>
                    <a:pt x="84" y="182"/>
                    <a:pt x="90" y="181"/>
                    <a:pt x="96" y="181"/>
                  </a:cubicBezTo>
                  <a:cubicBezTo>
                    <a:pt x="102" y="181"/>
                    <a:pt x="107" y="182"/>
                    <a:pt x="113" y="182"/>
                  </a:cubicBezTo>
                  <a:cubicBezTo>
                    <a:pt x="124" y="182"/>
                    <a:pt x="135" y="182"/>
                    <a:pt x="147" y="182"/>
                  </a:cubicBezTo>
                  <a:cubicBezTo>
                    <a:pt x="150" y="182"/>
                    <a:pt x="153" y="183"/>
                    <a:pt x="156" y="183"/>
                  </a:cubicBezTo>
                  <a:cubicBezTo>
                    <a:pt x="168" y="183"/>
                    <a:pt x="181" y="182"/>
                    <a:pt x="193" y="183"/>
                  </a:cubicBezTo>
                  <a:cubicBezTo>
                    <a:pt x="196" y="183"/>
                    <a:pt x="199" y="183"/>
                    <a:pt x="201" y="183"/>
                  </a:cubicBezTo>
                  <a:cubicBezTo>
                    <a:pt x="204" y="183"/>
                    <a:pt x="206" y="184"/>
                    <a:pt x="208" y="184"/>
                  </a:cubicBezTo>
                  <a:cubicBezTo>
                    <a:pt x="211" y="184"/>
                    <a:pt x="214" y="184"/>
                    <a:pt x="218" y="184"/>
                  </a:cubicBezTo>
                  <a:cubicBezTo>
                    <a:pt x="231" y="184"/>
                    <a:pt x="247" y="184"/>
                    <a:pt x="259" y="183"/>
                  </a:cubicBezTo>
                  <a:cubicBezTo>
                    <a:pt x="263" y="183"/>
                    <a:pt x="267" y="185"/>
                    <a:pt x="270" y="183"/>
                  </a:cubicBezTo>
                  <a:cubicBezTo>
                    <a:pt x="271" y="184"/>
                    <a:pt x="272" y="184"/>
                    <a:pt x="274" y="184"/>
                  </a:cubicBezTo>
                  <a:cubicBezTo>
                    <a:pt x="285" y="185"/>
                    <a:pt x="295" y="184"/>
                    <a:pt x="307" y="185"/>
                  </a:cubicBezTo>
                  <a:cubicBezTo>
                    <a:pt x="309" y="184"/>
                    <a:pt x="310" y="180"/>
                    <a:pt x="308" y="179"/>
                  </a:cubicBezTo>
                  <a:close/>
                  <a:moveTo>
                    <a:pt x="299" y="137"/>
                  </a:moveTo>
                  <a:cubicBezTo>
                    <a:pt x="299" y="110"/>
                    <a:pt x="299" y="83"/>
                    <a:pt x="297" y="55"/>
                  </a:cubicBezTo>
                  <a:cubicBezTo>
                    <a:pt x="297" y="39"/>
                    <a:pt x="297" y="23"/>
                    <a:pt x="296" y="7"/>
                  </a:cubicBezTo>
                  <a:cubicBezTo>
                    <a:pt x="292" y="8"/>
                    <a:pt x="291" y="12"/>
                    <a:pt x="288" y="14"/>
                  </a:cubicBezTo>
                  <a:cubicBezTo>
                    <a:pt x="291" y="37"/>
                    <a:pt x="290" y="56"/>
                    <a:pt x="291" y="77"/>
                  </a:cubicBezTo>
                  <a:cubicBezTo>
                    <a:pt x="291" y="81"/>
                    <a:pt x="290" y="85"/>
                    <a:pt x="290" y="89"/>
                  </a:cubicBezTo>
                  <a:cubicBezTo>
                    <a:pt x="290" y="100"/>
                    <a:pt x="291" y="108"/>
                    <a:pt x="291" y="118"/>
                  </a:cubicBezTo>
                  <a:cubicBezTo>
                    <a:pt x="292" y="126"/>
                    <a:pt x="291" y="135"/>
                    <a:pt x="291" y="144"/>
                  </a:cubicBezTo>
                  <a:cubicBezTo>
                    <a:pt x="291" y="153"/>
                    <a:pt x="290" y="162"/>
                    <a:pt x="290" y="170"/>
                  </a:cubicBezTo>
                  <a:cubicBezTo>
                    <a:pt x="292" y="173"/>
                    <a:pt x="295" y="174"/>
                    <a:pt x="298" y="175"/>
                  </a:cubicBezTo>
                  <a:cubicBezTo>
                    <a:pt x="299" y="164"/>
                    <a:pt x="298" y="151"/>
                    <a:pt x="299" y="137"/>
                  </a:cubicBezTo>
                  <a:close/>
                  <a:moveTo>
                    <a:pt x="295" y="176"/>
                  </a:moveTo>
                  <a:cubicBezTo>
                    <a:pt x="294" y="175"/>
                    <a:pt x="292" y="174"/>
                    <a:pt x="290" y="173"/>
                  </a:cubicBezTo>
                  <a:cubicBezTo>
                    <a:pt x="289" y="174"/>
                    <a:pt x="289" y="174"/>
                    <a:pt x="288" y="174"/>
                  </a:cubicBezTo>
                  <a:cubicBezTo>
                    <a:pt x="287" y="173"/>
                    <a:pt x="287" y="172"/>
                    <a:pt x="286" y="171"/>
                  </a:cubicBezTo>
                  <a:cubicBezTo>
                    <a:pt x="272" y="169"/>
                    <a:pt x="252" y="170"/>
                    <a:pt x="238" y="169"/>
                  </a:cubicBezTo>
                  <a:cubicBezTo>
                    <a:pt x="237" y="170"/>
                    <a:pt x="236" y="169"/>
                    <a:pt x="236" y="170"/>
                  </a:cubicBezTo>
                  <a:cubicBezTo>
                    <a:pt x="235" y="170"/>
                    <a:pt x="234" y="170"/>
                    <a:pt x="233" y="170"/>
                  </a:cubicBezTo>
                  <a:cubicBezTo>
                    <a:pt x="233" y="173"/>
                    <a:pt x="231" y="174"/>
                    <a:pt x="229" y="175"/>
                  </a:cubicBezTo>
                  <a:cubicBezTo>
                    <a:pt x="252" y="176"/>
                    <a:pt x="277" y="176"/>
                    <a:pt x="295" y="176"/>
                  </a:cubicBezTo>
                  <a:close/>
                  <a:moveTo>
                    <a:pt x="41" y="10"/>
                  </a:moveTo>
                  <a:cubicBezTo>
                    <a:pt x="41" y="11"/>
                    <a:pt x="42" y="9"/>
                    <a:pt x="43" y="10"/>
                  </a:cubicBezTo>
                  <a:cubicBezTo>
                    <a:pt x="43" y="10"/>
                    <a:pt x="44" y="11"/>
                    <a:pt x="45" y="11"/>
                  </a:cubicBezTo>
                  <a:cubicBezTo>
                    <a:pt x="46" y="11"/>
                    <a:pt x="47" y="10"/>
                    <a:pt x="48" y="10"/>
                  </a:cubicBezTo>
                  <a:cubicBezTo>
                    <a:pt x="49" y="10"/>
                    <a:pt x="51" y="11"/>
                    <a:pt x="52" y="11"/>
                  </a:cubicBezTo>
                  <a:cubicBezTo>
                    <a:pt x="53" y="11"/>
                    <a:pt x="54" y="11"/>
                    <a:pt x="55" y="11"/>
                  </a:cubicBezTo>
                  <a:cubicBezTo>
                    <a:pt x="79" y="11"/>
                    <a:pt x="101" y="11"/>
                    <a:pt x="124" y="11"/>
                  </a:cubicBezTo>
                  <a:cubicBezTo>
                    <a:pt x="125" y="11"/>
                    <a:pt x="127" y="11"/>
                    <a:pt x="128" y="11"/>
                  </a:cubicBezTo>
                  <a:cubicBezTo>
                    <a:pt x="139" y="11"/>
                    <a:pt x="149" y="11"/>
                    <a:pt x="161" y="11"/>
                  </a:cubicBezTo>
                  <a:cubicBezTo>
                    <a:pt x="183" y="12"/>
                    <a:pt x="199" y="11"/>
                    <a:pt x="218" y="12"/>
                  </a:cubicBezTo>
                  <a:cubicBezTo>
                    <a:pt x="231" y="12"/>
                    <a:pt x="246" y="12"/>
                    <a:pt x="257" y="11"/>
                  </a:cubicBezTo>
                  <a:cubicBezTo>
                    <a:pt x="267" y="13"/>
                    <a:pt x="277" y="12"/>
                    <a:pt x="287" y="12"/>
                  </a:cubicBezTo>
                  <a:cubicBezTo>
                    <a:pt x="288" y="9"/>
                    <a:pt x="292" y="7"/>
                    <a:pt x="294" y="4"/>
                  </a:cubicBezTo>
                  <a:cubicBezTo>
                    <a:pt x="275" y="3"/>
                    <a:pt x="254" y="5"/>
                    <a:pt x="237" y="4"/>
                  </a:cubicBezTo>
                  <a:cubicBezTo>
                    <a:pt x="228" y="4"/>
                    <a:pt x="218" y="4"/>
                    <a:pt x="208" y="4"/>
                  </a:cubicBezTo>
                  <a:cubicBezTo>
                    <a:pt x="186" y="4"/>
                    <a:pt x="170" y="3"/>
                    <a:pt x="149" y="3"/>
                  </a:cubicBezTo>
                  <a:cubicBezTo>
                    <a:pt x="116" y="3"/>
                    <a:pt x="91" y="3"/>
                    <a:pt x="58" y="3"/>
                  </a:cubicBezTo>
                  <a:cubicBezTo>
                    <a:pt x="50" y="3"/>
                    <a:pt x="41" y="2"/>
                    <a:pt x="36" y="5"/>
                  </a:cubicBezTo>
                  <a:cubicBezTo>
                    <a:pt x="34" y="4"/>
                    <a:pt x="33" y="4"/>
                    <a:pt x="32" y="4"/>
                  </a:cubicBezTo>
                  <a:cubicBezTo>
                    <a:pt x="34" y="6"/>
                    <a:pt x="37" y="9"/>
                    <a:pt x="41" y="10"/>
                  </a:cubicBezTo>
                  <a:close/>
                  <a:moveTo>
                    <a:pt x="288" y="106"/>
                  </a:moveTo>
                  <a:cubicBezTo>
                    <a:pt x="288" y="97"/>
                    <a:pt x="289" y="88"/>
                    <a:pt x="288" y="79"/>
                  </a:cubicBezTo>
                  <a:cubicBezTo>
                    <a:pt x="289" y="76"/>
                    <a:pt x="288" y="72"/>
                    <a:pt x="288" y="68"/>
                  </a:cubicBezTo>
                  <a:cubicBezTo>
                    <a:pt x="288" y="65"/>
                    <a:pt x="288" y="61"/>
                    <a:pt x="288" y="58"/>
                  </a:cubicBezTo>
                  <a:cubicBezTo>
                    <a:pt x="288" y="43"/>
                    <a:pt x="288" y="29"/>
                    <a:pt x="286" y="14"/>
                  </a:cubicBezTo>
                  <a:cubicBezTo>
                    <a:pt x="282" y="14"/>
                    <a:pt x="278" y="14"/>
                    <a:pt x="275" y="14"/>
                  </a:cubicBezTo>
                  <a:cubicBezTo>
                    <a:pt x="271" y="14"/>
                    <a:pt x="267" y="14"/>
                    <a:pt x="264" y="14"/>
                  </a:cubicBezTo>
                  <a:cubicBezTo>
                    <a:pt x="261" y="14"/>
                    <a:pt x="258" y="13"/>
                    <a:pt x="257" y="15"/>
                  </a:cubicBezTo>
                  <a:cubicBezTo>
                    <a:pt x="256" y="14"/>
                    <a:pt x="254" y="14"/>
                    <a:pt x="252" y="14"/>
                  </a:cubicBezTo>
                  <a:cubicBezTo>
                    <a:pt x="242" y="13"/>
                    <a:pt x="228" y="14"/>
                    <a:pt x="216" y="14"/>
                  </a:cubicBezTo>
                  <a:cubicBezTo>
                    <a:pt x="205" y="13"/>
                    <a:pt x="194" y="14"/>
                    <a:pt x="185" y="14"/>
                  </a:cubicBezTo>
                  <a:cubicBezTo>
                    <a:pt x="173" y="13"/>
                    <a:pt x="161" y="13"/>
                    <a:pt x="149" y="13"/>
                  </a:cubicBezTo>
                  <a:cubicBezTo>
                    <a:pt x="143" y="13"/>
                    <a:pt x="138" y="13"/>
                    <a:pt x="133" y="13"/>
                  </a:cubicBezTo>
                  <a:cubicBezTo>
                    <a:pt x="130" y="13"/>
                    <a:pt x="127" y="13"/>
                    <a:pt x="124" y="13"/>
                  </a:cubicBezTo>
                  <a:cubicBezTo>
                    <a:pt x="107" y="13"/>
                    <a:pt x="88" y="13"/>
                    <a:pt x="72" y="13"/>
                  </a:cubicBezTo>
                  <a:cubicBezTo>
                    <a:pt x="64" y="13"/>
                    <a:pt x="57" y="12"/>
                    <a:pt x="51" y="12"/>
                  </a:cubicBezTo>
                  <a:cubicBezTo>
                    <a:pt x="50" y="13"/>
                    <a:pt x="49" y="13"/>
                    <a:pt x="48" y="13"/>
                  </a:cubicBezTo>
                  <a:cubicBezTo>
                    <a:pt x="47" y="13"/>
                    <a:pt x="46" y="12"/>
                    <a:pt x="45" y="12"/>
                  </a:cubicBezTo>
                  <a:cubicBezTo>
                    <a:pt x="43" y="12"/>
                    <a:pt x="42" y="13"/>
                    <a:pt x="40" y="13"/>
                  </a:cubicBezTo>
                  <a:cubicBezTo>
                    <a:pt x="40" y="25"/>
                    <a:pt x="42" y="39"/>
                    <a:pt x="42" y="49"/>
                  </a:cubicBezTo>
                  <a:cubicBezTo>
                    <a:pt x="42" y="54"/>
                    <a:pt x="43" y="59"/>
                    <a:pt x="43" y="65"/>
                  </a:cubicBezTo>
                  <a:cubicBezTo>
                    <a:pt x="43" y="73"/>
                    <a:pt x="43" y="81"/>
                    <a:pt x="43" y="89"/>
                  </a:cubicBezTo>
                  <a:cubicBezTo>
                    <a:pt x="43" y="98"/>
                    <a:pt x="44" y="107"/>
                    <a:pt x="44" y="115"/>
                  </a:cubicBezTo>
                  <a:cubicBezTo>
                    <a:pt x="44" y="122"/>
                    <a:pt x="44" y="130"/>
                    <a:pt x="44" y="138"/>
                  </a:cubicBezTo>
                  <a:cubicBezTo>
                    <a:pt x="44" y="147"/>
                    <a:pt x="45" y="155"/>
                    <a:pt x="44" y="164"/>
                  </a:cubicBezTo>
                  <a:cubicBezTo>
                    <a:pt x="76" y="165"/>
                    <a:pt x="110" y="165"/>
                    <a:pt x="140" y="166"/>
                  </a:cubicBezTo>
                  <a:cubicBezTo>
                    <a:pt x="156" y="166"/>
                    <a:pt x="170" y="167"/>
                    <a:pt x="185" y="166"/>
                  </a:cubicBezTo>
                  <a:cubicBezTo>
                    <a:pt x="185" y="161"/>
                    <a:pt x="190" y="160"/>
                    <a:pt x="192" y="157"/>
                  </a:cubicBezTo>
                  <a:cubicBezTo>
                    <a:pt x="197" y="156"/>
                    <a:pt x="202" y="159"/>
                    <a:pt x="207" y="161"/>
                  </a:cubicBezTo>
                  <a:cubicBezTo>
                    <a:pt x="212" y="161"/>
                    <a:pt x="217" y="161"/>
                    <a:pt x="220" y="157"/>
                  </a:cubicBezTo>
                  <a:cubicBezTo>
                    <a:pt x="227" y="158"/>
                    <a:pt x="231" y="163"/>
                    <a:pt x="233" y="168"/>
                  </a:cubicBezTo>
                  <a:cubicBezTo>
                    <a:pt x="251" y="168"/>
                    <a:pt x="269" y="168"/>
                    <a:pt x="288" y="169"/>
                  </a:cubicBezTo>
                  <a:cubicBezTo>
                    <a:pt x="289" y="149"/>
                    <a:pt x="289" y="127"/>
                    <a:pt x="288" y="106"/>
                  </a:cubicBezTo>
                  <a:close/>
                  <a:moveTo>
                    <a:pt x="272" y="245"/>
                  </a:moveTo>
                  <a:cubicBezTo>
                    <a:pt x="271" y="227"/>
                    <a:pt x="270" y="208"/>
                    <a:pt x="269" y="186"/>
                  </a:cubicBezTo>
                  <a:cubicBezTo>
                    <a:pt x="265" y="186"/>
                    <a:pt x="264" y="186"/>
                    <a:pt x="261" y="186"/>
                  </a:cubicBezTo>
                  <a:cubicBezTo>
                    <a:pt x="259" y="193"/>
                    <a:pt x="261" y="202"/>
                    <a:pt x="261" y="211"/>
                  </a:cubicBezTo>
                  <a:cubicBezTo>
                    <a:pt x="261" y="216"/>
                    <a:pt x="261" y="222"/>
                    <a:pt x="261" y="227"/>
                  </a:cubicBezTo>
                  <a:cubicBezTo>
                    <a:pt x="261" y="233"/>
                    <a:pt x="262" y="238"/>
                    <a:pt x="262" y="243"/>
                  </a:cubicBezTo>
                  <a:cubicBezTo>
                    <a:pt x="262" y="254"/>
                    <a:pt x="262" y="264"/>
                    <a:pt x="263" y="274"/>
                  </a:cubicBezTo>
                  <a:cubicBezTo>
                    <a:pt x="263" y="276"/>
                    <a:pt x="263" y="278"/>
                    <a:pt x="264" y="279"/>
                  </a:cubicBezTo>
                  <a:cubicBezTo>
                    <a:pt x="267" y="279"/>
                    <a:pt x="270" y="277"/>
                    <a:pt x="272" y="276"/>
                  </a:cubicBezTo>
                  <a:cubicBezTo>
                    <a:pt x="273" y="267"/>
                    <a:pt x="273" y="255"/>
                    <a:pt x="272" y="245"/>
                  </a:cubicBezTo>
                  <a:close/>
                  <a:moveTo>
                    <a:pt x="261" y="254"/>
                  </a:moveTo>
                  <a:cubicBezTo>
                    <a:pt x="260" y="256"/>
                    <a:pt x="258" y="255"/>
                    <a:pt x="257" y="255"/>
                  </a:cubicBezTo>
                  <a:cubicBezTo>
                    <a:pt x="256" y="260"/>
                    <a:pt x="258" y="269"/>
                    <a:pt x="257" y="275"/>
                  </a:cubicBezTo>
                  <a:cubicBezTo>
                    <a:pt x="259" y="277"/>
                    <a:pt x="260" y="278"/>
                    <a:pt x="261" y="279"/>
                  </a:cubicBezTo>
                  <a:cubicBezTo>
                    <a:pt x="261" y="272"/>
                    <a:pt x="261" y="262"/>
                    <a:pt x="261" y="254"/>
                  </a:cubicBezTo>
                  <a:close/>
                  <a:moveTo>
                    <a:pt x="260" y="232"/>
                  </a:moveTo>
                  <a:cubicBezTo>
                    <a:pt x="259" y="216"/>
                    <a:pt x="260" y="202"/>
                    <a:pt x="258" y="186"/>
                  </a:cubicBezTo>
                  <a:cubicBezTo>
                    <a:pt x="256" y="186"/>
                    <a:pt x="256" y="186"/>
                    <a:pt x="254" y="186"/>
                  </a:cubicBezTo>
                  <a:cubicBezTo>
                    <a:pt x="254" y="200"/>
                    <a:pt x="255" y="213"/>
                    <a:pt x="256" y="228"/>
                  </a:cubicBezTo>
                  <a:cubicBezTo>
                    <a:pt x="256" y="233"/>
                    <a:pt x="256" y="238"/>
                    <a:pt x="257" y="242"/>
                  </a:cubicBezTo>
                  <a:cubicBezTo>
                    <a:pt x="258" y="242"/>
                    <a:pt x="259" y="241"/>
                    <a:pt x="260" y="241"/>
                  </a:cubicBezTo>
                  <a:cubicBezTo>
                    <a:pt x="261" y="239"/>
                    <a:pt x="259" y="235"/>
                    <a:pt x="261" y="232"/>
                  </a:cubicBezTo>
                  <a:cubicBezTo>
                    <a:pt x="261" y="232"/>
                    <a:pt x="261" y="232"/>
                    <a:pt x="261" y="232"/>
                  </a:cubicBezTo>
                  <a:cubicBezTo>
                    <a:pt x="261" y="232"/>
                    <a:pt x="260" y="232"/>
                    <a:pt x="260" y="232"/>
                  </a:cubicBezTo>
                  <a:close/>
                  <a:moveTo>
                    <a:pt x="261" y="248"/>
                  </a:moveTo>
                  <a:cubicBezTo>
                    <a:pt x="260" y="248"/>
                    <a:pt x="258" y="248"/>
                    <a:pt x="257" y="248"/>
                  </a:cubicBezTo>
                  <a:cubicBezTo>
                    <a:pt x="257" y="250"/>
                    <a:pt x="257" y="251"/>
                    <a:pt x="257" y="252"/>
                  </a:cubicBezTo>
                  <a:cubicBezTo>
                    <a:pt x="259" y="251"/>
                    <a:pt x="260" y="253"/>
                    <a:pt x="261" y="251"/>
                  </a:cubicBezTo>
                  <a:cubicBezTo>
                    <a:pt x="260" y="251"/>
                    <a:pt x="261" y="249"/>
                    <a:pt x="261" y="248"/>
                  </a:cubicBezTo>
                  <a:close/>
                  <a:moveTo>
                    <a:pt x="260" y="243"/>
                  </a:moveTo>
                  <a:cubicBezTo>
                    <a:pt x="259" y="244"/>
                    <a:pt x="257" y="243"/>
                    <a:pt x="256" y="244"/>
                  </a:cubicBezTo>
                  <a:cubicBezTo>
                    <a:pt x="256" y="244"/>
                    <a:pt x="257" y="245"/>
                    <a:pt x="257" y="246"/>
                  </a:cubicBezTo>
                  <a:cubicBezTo>
                    <a:pt x="258" y="245"/>
                    <a:pt x="259" y="246"/>
                    <a:pt x="261" y="246"/>
                  </a:cubicBezTo>
                  <a:cubicBezTo>
                    <a:pt x="260" y="245"/>
                    <a:pt x="260" y="244"/>
                    <a:pt x="260" y="243"/>
                  </a:cubicBezTo>
                  <a:close/>
                  <a:moveTo>
                    <a:pt x="255" y="248"/>
                  </a:moveTo>
                  <a:cubicBezTo>
                    <a:pt x="254" y="248"/>
                    <a:pt x="253" y="248"/>
                    <a:pt x="253" y="248"/>
                  </a:cubicBezTo>
                  <a:cubicBezTo>
                    <a:pt x="254" y="250"/>
                    <a:pt x="253" y="250"/>
                    <a:pt x="253" y="252"/>
                  </a:cubicBezTo>
                  <a:cubicBezTo>
                    <a:pt x="254" y="252"/>
                    <a:pt x="254" y="252"/>
                    <a:pt x="255" y="252"/>
                  </a:cubicBezTo>
                  <a:cubicBezTo>
                    <a:pt x="255" y="250"/>
                    <a:pt x="255" y="249"/>
                    <a:pt x="255" y="248"/>
                  </a:cubicBezTo>
                  <a:close/>
                  <a:moveTo>
                    <a:pt x="253" y="211"/>
                  </a:moveTo>
                  <a:cubicBezTo>
                    <a:pt x="252" y="222"/>
                    <a:pt x="250" y="232"/>
                    <a:pt x="250" y="242"/>
                  </a:cubicBezTo>
                  <a:cubicBezTo>
                    <a:pt x="251" y="241"/>
                    <a:pt x="253" y="242"/>
                    <a:pt x="255" y="241"/>
                  </a:cubicBezTo>
                  <a:cubicBezTo>
                    <a:pt x="254" y="231"/>
                    <a:pt x="254" y="221"/>
                    <a:pt x="253" y="211"/>
                  </a:cubicBezTo>
                  <a:close/>
                  <a:moveTo>
                    <a:pt x="253" y="243"/>
                  </a:moveTo>
                  <a:cubicBezTo>
                    <a:pt x="253" y="244"/>
                    <a:pt x="253" y="245"/>
                    <a:pt x="253" y="246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4" y="245"/>
                    <a:pt x="254" y="243"/>
                    <a:pt x="253" y="243"/>
                  </a:cubicBezTo>
                  <a:close/>
                  <a:moveTo>
                    <a:pt x="252" y="206"/>
                  </a:moveTo>
                  <a:cubicBezTo>
                    <a:pt x="252" y="205"/>
                    <a:pt x="253" y="206"/>
                    <a:pt x="253" y="204"/>
                  </a:cubicBezTo>
                  <a:cubicBezTo>
                    <a:pt x="252" y="199"/>
                    <a:pt x="253" y="191"/>
                    <a:pt x="252" y="186"/>
                  </a:cubicBezTo>
                  <a:cubicBezTo>
                    <a:pt x="251" y="186"/>
                    <a:pt x="248" y="185"/>
                    <a:pt x="247" y="186"/>
                  </a:cubicBezTo>
                  <a:cubicBezTo>
                    <a:pt x="246" y="190"/>
                    <a:pt x="246" y="195"/>
                    <a:pt x="246" y="200"/>
                  </a:cubicBezTo>
                  <a:cubicBezTo>
                    <a:pt x="245" y="206"/>
                    <a:pt x="243" y="213"/>
                    <a:pt x="242" y="220"/>
                  </a:cubicBezTo>
                  <a:cubicBezTo>
                    <a:pt x="241" y="225"/>
                    <a:pt x="241" y="232"/>
                    <a:pt x="240" y="235"/>
                  </a:cubicBezTo>
                  <a:cubicBezTo>
                    <a:pt x="240" y="237"/>
                    <a:pt x="240" y="239"/>
                    <a:pt x="239" y="241"/>
                  </a:cubicBezTo>
                  <a:cubicBezTo>
                    <a:pt x="237" y="240"/>
                    <a:pt x="238" y="238"/>
                    <a:pt x="238" y="236"/>
                  </a:cubicBezTo>
                  <a:cubicBezTo>
                    <a:pt x="238" y="235"/>
                    <a:pt x="238" y="233"/>
                    <a:pt x="239" y="231"/>
                  </a:cubicBezTo>
                  <a:cubicBezTo>
                    <a:pt x="240" y="217"/>
                    <a:pt x="245" y="202"/>
                    <a:pt x="245" y="186"/>
                  </a:cubicBezTo>
                  <a:cubicBezTo>
                    <a:pt x="244" y="186"/>
                    <a:pt x="243" y="186"/>
                    <a:pt x="242" y="186"/>
                  </a:cubicBezTo>
                  <a:cubicBezTo>
                    <a:pt x="239" y="203"/>
                    <a:pt x="237" y="225"/>
                    <a:pt x="234" y="241"/>
                  </a:cubicBezTo>
                  <a:cubicBezTo>
                    <a:pt x="239" y="241"/>
                    <a:pt x="244" y="241"/>
                    <a:pt x="248" y="241"/>
                  </a:cubicBezTo>
                  <a:cubicBezTo>
                    <a:pt x="249" y="230"/>
                    <a:pt x="252" y="218"/>
                    <a:pt x="252" y="206"/>
                  </a:cubicBezTo>
                  <a:close/>
                  <a:moveTo>
                    <a:pt x="249" y="249"/>
                  </a:moveTo>
                  <a:cubicBezTo>
                    <a:pt x="249" y="250"/>
                    <a:pt x="249" y="251"/>
                    <a:pt x="249" y="252"/>
                  </a:cubicBezTo>
                  <a:cubicBezTo>
                    <a:pt x="250" y="252"/>
                    <a:pt x="250" y="252"/>
                    <a:pt x="251" y="252"/>
                  </a:cubicBezTo>
                  <a:cubicBezTo>
                    <a:pt x="251" y="251"/>
                    <a:pt x="251" y="250"/>
                    <a:pt x="251" y="248"/>
                  </a:cubicBezTo>
                  <a:cubicBezTo>
                    <a:pt x="250" y="248"/>
                    <a:pt x="250" y="249"/>
                    <a:pt x="249" y="249"/>
                  </a:cubicBezTo>
                  <a:close/>
                  <a:moveTo>
                    <a:pt x="251" y="244"/>
                  </a:moveTo>
                  <a:cubicBezTo>
                    <a:pt x="249" y="244"/>
                    <a:pt x="249" y="245"/>
                    <a:pt x="249" y="246"/>
                  </a:cubicBezTo>
                  <a:cubicBezTo>
                    <a:pt x="249" y="246"/>
                    <a:pt x="250" y="246"/>
                    <a:pt x="251" y="246"/>
                  </a:cubicBezTo>
                  <a:cubicBezTo>
                    <a:pt x="251" y="245"/>
                    <a:pt x="251" y="244"/>
                    <a:pt x="251" y="244"/>
                  </a:cubicBezTo>
                  <a:close/>
                  <a:moveTo>
                    <a:pt x="244" y="249"/>
                  </a:moveTo>
                  <a:cubicBezTo>
                    <a:pt x="245" y="250"/>
                    <a:pt x="244" y="251"/>
                    <a:pt x="244" y="252"/>
                  </a:cubicBezTo>
                  <a:cubicBezTo>
                    <a:pt x="244" y="252"/>
                    <a:pt x="246" y="252"/>
                    <a:pt x="247" y="252"/>
                  </a:cubicBezTo>
                  <a:cubicBezTo>
                    <a:pt x="247" y="251"/>
                    <a:pt x="247" y="250"/>
                    <a:pt x="247" y="248"/>
                  </a:cubicBezTo>
                  <a:cubicBezTo>
                    <a:pt x="246" y="248"/>
                    <a:pt x="245" y="248"/>
                    <a:pt x="244" y="249"/>
                  </a:cubicBezTo>
                  <a:close/>
                  <a:moveTo>
                    <a:pt x="246" y="243"/>
                  </a:moveTo>
                  <a:cubicBezTo>
                    <a:pt x="246" y="244"/>
                    <a:pt x="245" y="244"/>
                    <a:pt x="244" y="244"/>
                  </a:cubicBezTo>
                  <a:cubicBezTo>
                    <a:pt x="244" y="244"/>
                    <a:pt x="244" y="246"/>
                    <a:pt x="244" y="246"/>
                  </a:cubicBezTo>
                  <a:cubicBezTo>
                    <a:pt x="245" y="245"/>
                    <a:pt x="246" y="247"/>
                    <a:pt x="247" y="246"/>
                  </a:cubicBezTo>
                  <a:cubicBezTo>
                    <a:pt x="246" y="245"/>
                    <a:pt x="247" y="243"/>
                    <a:pt x="246" y="243"/>
                  </a:cubicBezTo>
                  <a:close/>
                  <a:moveTo>
                    <a:pt x="237" y="255"/>
                  </a:moveTo>
                  <a:cubicBezTo>
                    <a:pt x="235" y="260"/>
                    <a:pt x="234" y="266"/>
                    <a:pt x="232" y="272"/>
                  </a:cubicBezTo>
                  <a:cubicBezTo>
                    <a:pt x="237" y="272"/>
                    <a:pt x="239" y="272"/>
                    <a:pt x="243" y="272"/>
                  </a:cubicBezTo>
                  <a:cubicBezTo>
                    <a:pt x="245" y="267"/>
                    <a:pt x="246" y="261"/>
                    <a:pt x="246" y="255"/>
                  </a:cubicBezTo>
                  <a:cubicBezTo>
                    <a:pt x="243" y="254"/>
                    <a:pt x="241" y="254"/>
                    <a:pt x="237" y="255"/>
                  </a:cubicBezTo>
                  <a:close/>
                  <a:moveTo>
                    <a:pt x="242" y="244"/>
                  </a:moveTo>
                  <a:cubicBezTo>
                    <a:pt x="236" y="242"/>
                    <a:pt x="231" y="243"/>
                    <a:pt x="225" y="244"/>
                  </a:cubicBezTo>
                  <a:cubicBezTo>
                    <a:pt x="219" y="244"/>
                    <a:pt x="213" y="243"/>
                    <a:pt x="206" y="243"/>
                  </a:cubicBezTo>
                  <a:cubicBezTo>
                    <a:pt x="205" y="243"/>
                    <a:pt x="203" y="243"/>
                    <a:pt x="201" y="243"/>
                  </a:cubicBezTo>
                  <a:cubicBezTo>
                    <a:pt x="192" y="243"/>
                    <a:pt x="186" y="243"/>
                    <a:pt x="178" y="243"/>
                  </a:cubicBezTo>
                  <a:cubicBezTo>
                    <a:pt x="172" y="242"/>
                    <a:pt x="159" y="244"/>
                    <a:pt x="150" y="243"/>
                  </a:cubicBezTo>
                  <a:cubicBezTo>
                    <a:pt x="145" y="242"/>
                    <a:pt x="139" y="243"/>
                    <a:pt x="134" y="243"/>
                  </a:cubicBezTo>
                  <a:cubicBezTo>
                    <a:pt x="118" y="243"/>
                    <a:pt x="105" y="243"/>
                    <a:pt x="92" y="243"/>
                  </a:cubicBezTo>
                  <a:cubicBezTo>
                    <a:pt x="92" y="246"/>
                    <a:pt x="92" y="249"/>
                    <a:pt x="93" y="252"/>
                  </a:cubicBezTo>
                  <a:cubicBezTo>
                    <a:pt x="106" y="253"/>
                    <a:pt x="121" y="252"/>
                    <a:pt x="136" y="252"/>
                  </a:cubicBezTo>
                  <a:cubicBezTo>
                    <a:pt x="174" y="252"/>
                    <a:pt x="202" y="252"/>
                    <a:pt x="242" y="252"/>
                  </a:cubicBezTo>
                  <a:cubicBezTo>
                    <a:pt x="242" y="250"/>
                    <a:pt x="243" y="247"/>
                    <a:pt x="242" y="244"/>
                  </a:cubicBezTo>
                  <a:close/>
                  <a:moveTo>
                    <a:pt x="240" y="186"/>
                  </a:moveTo>
                  <a:cubicBezTo>
                    <a:pt x="240" y="186"/>
                    <a:pt x="240" y="186"/>
                    <a:pt x="239" y="186"/>
                  </a:cubicBezTo>
                  <a:cubicBezTo>
                    <a:pt x="234" y="186"/>
                    <a:pt x="230" y="186"/>
                    <a:pt x="226" y="186"/>
                  </a:cubicBezTo>
                  <a:cubicBezTo>
                    <a:pt x="221" y="186"/>
                    <a:pt x="217" y="186"/>
                    <a:pt x="214" y="186"/>
                  </a:cubicBezTo>
                  <a:cubicBezTo>
                    <a:pt x="206" y="185"/>
                    <a:pt x="196" y="185"/>
                    <a:pt x="189" y="186"/>
                  </a:cubicBezTo>
                  <a:cubicBezTo>
                    <a:pt x="185" y="186"/>
                    <a:pt x="181" y="185"/>
                    <a:pt x="177" y="185"/>
                  </a:cubicBezTo>
                  <a:cubicBezTo>
                    <a:pt x="174" y="185"/>
                    <a:pt x="170" y="185"/>
                    <a:pt x="167" y="186"/>
                  </a:cubicBezTo>
                  <a:cubicBezTo>
                    <a:pt x="167" y="185"/>
                    <a:pt x="166" y="185"/>
                    <a:pt x="165" y="185"/>
                  </a:cubicBezTo>
                  <a:cubicBezTo>
                    <a:pt x="161" y="184"/>
                    <a:pt x="156" y="185"/>
                    <a:pt x="152" y="185"/>
                  </a:cubicBezTo>
                  <a:cubicBezTo>
                    <a:pt x="143" y="185"/>
                    <a:pt x="134" y="184"/>
                    <a:pt x="124" y="184"/>
                  </a:cubicBezTo>
                  <a:cubicBezTo>
                    <a:pt x="121" y="184"/>
                    <a:pt x="117" y="183"/>
                    <a:pt x="115" y="183"/>
                  </a:cubicBezTo>
                  <a:cubicBezTo>
                    <a:pt x="113" y="183"/>
                    <a:pt x="113" y="185"/>
                    <a:pt x="112" y="184"/>
                  </a:cubicBezTo>
                  <a:cubicBezTo>
                    <a:pt x="102" y="184"/>
                    <a:pt x="87" y="183"/>
                    <a:pt x="78" y="183"/>
                  </a:cubicBezTo>
                  <a:cubicBezTo>
                    <a:pt x="77" y="198"/>
                    <a:pt x="75" y="211"/>
                    <a:pt x="73" y="226"/>
                  </a:cubicBezTo>
                  <a:cubicBezTo>
                    <a:pt x="73" y="231"/>
                    <a:pt x="72" y="236"/>
                    <a:pt x="72" y="240"/>
                  </a:cubicBezTo>
                  <a:cubicBezTo>
                    <a:pt x="76" y="241"/>
                    <a:pt x="81" y="241"/>
                    <a:pt x="86" y="241"/>
                  </a:cubicBezTo>
                  <a:cubicBezTo>
                    <a:pt x="93" y="241"/>
                    <a:pt x="99" y="241"/>
                    <a:pt x="105" y="241"/>
                  </a:cubicBezTo>
                  <a:cubicBezTo>
                    <a:pt x="119" y="241"/>
                    <a:pt x="132" y="241"/>
                    <a:pt x="144" y="241"/>
                  </a:cubicBezTo>
                  <a:cubicBezTo>
                    <a:pt x="158" y="241"/>
                    <a:pt x="169" y="242"/>
                    <a:pt x="181" y="241"/>
                  </a:cubicBezTo>
                  <a:cubicBezTo>
                    <a:pt x="197" y="241"/>
                    <a:pt x="216" y="242"/>
                    <a:pt x="233" y="241"/>
                  </a:cubicBezTo>
                  <a:cubicBezTo>
                    <a:pt x="235" y="222"/>
                    <a:pt x="238" y="204"/>
                    <a:pt x="240" y="186"/>
                  </a:cubicBezTo>
                  <a:close/>
                  <a:moveTo>
                    <a:pt x="233" y="255"/>
                  </a:moveTo>
                  <a:cubicBezTo>
                    <a:pt x="233" y="256"/>
                    <a:pt x="233" y="257"/>
                    <a:pt x="232" y="258"/>
                  </a:cubicBezTo>
                  <a:cubicBezTo>
                    <a:pt x="232" y="262"/>
                    <a:pt x="228" y="267"/>
                    <a:pt x="231" y="270"/>
                  </a:cubicBezTo>
                  <a:cubicBezTo>
                    <a:pt x="232" y="265"/>
                    <a:pt x="234" y="260"/>
                    <a:pt x="235" y="255"/>
                  </a:cubicBezTo>
                  <a:cubicBezTo>
                    <a:pt x="234" y="254"/>
                    <a:pt x="234" y="255"/>
                    <a:pt x="233" y="255"/>
                  </a:cubicBezTo>
                  <a:close/>
                  <a:moveTo>
                    <a:pt x="187" y="170"/>
                  </a:moveTo>
                  <a:cubicBezTo>
                    <a:pt x="190" y="172"/>
                    <a:pt x="193" y="173"/>
                    <a:pt x="197" y="173"/>
                  </a:cubicBezTo>
                  <a:cubicBezTo>
                    <a:pt x="207" y="175"/>
                    <a:pt x="222" y="176"/>
                    <a:pt x="230" y="172"/>
                  </a:cubicBezTo>
                  <a:cubicBezTo>
                    <a:pt x="232" y="169"/>
                    <a:pt x="229" y="165"/>
                    <a:pt x="227" y="163"/>
                  </a:cubicBezTo>
                  <a:cubicBezTo>
                    <a:pt x="226" y="165"/>
                    <a:pt x="225" y="167"/>
                    <a:pt x="224" y="168"/>
                  </a:cubicBezTo>
                  <a:cubicBezTo>
                    <a:pt x="214" y="173"/>
                    <a:pt x="202" y="170"/>
                    <a:pt x="193" y="166"/>
                  </a:cubicBezTo>
                  <a:cubicBezTo>
                    <a:pt x="192" y="165"/>
                    <a:pt x="191" y="164"/>
                    <a:pt x="190" y="162"/>
                  </a:cubicBezTo>
                  <a:cubicBezTo>
                    <a:pt x="188" y="164"/>
                    <a:pt x="187" y="166"/>
                    <a:pt x="187" y="170"/>
                  </a:cubicBezTo>
                  <a:close/>
                  <a:moveTo>
                    <a:pt x="197" y="165"/>
                  </a:moveTo>
                  <a:cubicBezTo>
                    <a:pt x="198" y="166"/>
                    <a:pt x="200" y="167"/>
                    <a:pt x="201" y="168"/>
                  </a:cubicBezTo>
                  <a:cubicBezTo>
                    <a:pt x="210" y="170"/>
                    <a:pt x="226" y="170"/>
                    <a:pt x="224" y="161"/>
                  </a:cubicBezTo>
                  <a:cubicBezTo>
                    <a:pt x="220" y="158"/>
                    <a:pt x="218" y="162"/>
                    <a:pt x="214" y="163"/>
                  </a:cubicBezTo>
                  <a:cubicBezTo>
                    <a:pt x="210" y="164"/>
                    <a:pt x="206" y="163"/>
                    <a:pt x="202" y="162"/>
                  </a:cubicBezTo>
                  <a:cubicBezTo>
                    <a:pt x="199" y="161"/>
                    <a:pt x="194" y="157"/>
                    <a:pt x="192" y="162"/>
                  </a:cubicBezTo>
                  <a:cubicBezTo>
                    <a:pt x="193" y="164"/>
                    <a:pt x="194" y="164"/>
                    <a:pt x="197" y="165"/>
                  </a:cubicBezTo>
                  <a:close/>
                  <a:moveTo>
                    <a:pt x="185" y="169"/>
                  </a:moveTo>
                  <a:cubicBezTo>
                    <a:pt x="168" y="168"/>
                    <a:pt x="154" y="168"/>
                    <a:pt x="141" y="168"/>
                  </a:cubicBezTo>
                  <a:cubicBezTo>
                    <a:pt x="133" y="168"/>
                    <a:pt x="121" y="167"/>
                    <a:pt x="111" y="168"/>
                  </a:cubicBezTo>
                  <a:cubicBezTo>
                    <a:pt x="106" y="166"/>
                    <a:pt x="97" y="167"/>
                    <a:pt x="91" y="167"/>
                  </a:cubicBezTo>
                  <a:cubicBezTo>
                    <a:pt x="84" y="167"/>
                    <a:pt x="78" y="166"/>
                    <a:pt x="72" y="166"/>
                  </a:cubicBezTo>
                  <a:cubicBezTo>
                    <a:pt x="63" y="166"/>
                    <a:pt x="54" y="166"/>
                    <a:pt x="45" y="166"/>
                  </a:cubicBezTo>
                  <a:cubicBezTo>
                    <a:pt x="43" y="167"/>
                    <a:pt x="41" y="169"/>
                    <a:pt x="38" y="170"/>
                  </a:cubicBezTo>
                  <a:cubicBezTo>
                    <a:pt x="37" y="171"/>
                    <a:pt x="34" y="171"/>
                    <a:pt x="33" y="173"/>
                  </a:cubicBezTo>
                  <a:cubicBezTo>
                    <a:pt x="53" y="174"/>
                    <a:pt x="75" y="174"/>
                    <a:pt x="98" y="174"/>
                  </a:cubicBezTo>
                  <a:cubicBezTo>
                    <a:pt x="107" y="174"/>
                    <a:pt x="115" y="174"/>
                    <a:pt x="123" y="174"/>
                  </a:cubicBezTo>
                  <a:cubicBezTo>
                    <a:pt x="135" y="174"/>
                    <a:pt x="152" y="173"/>
                    <a:pt x="165" y="175"/>
                  </a:cubicBezTo>
                  <a:cubicBezTo>
                    <a:pt x="174" y="176"/>
                    <a:pt x="183" y="174"/>
                    <a:pt x="192" y="175"/>
                  </a:cubicBezTo>
                  <a:cubicBezTo>
                    <a:pt x="190" y="173"/>
                    <a:pt x="186" y="172"/>
                    <a:pt x="185" y="169"/>
                  </a:cubicBezTo>
                  <a:close/>
                  <a:moveTo>
                    <a:pt x="86" y="249"/>
                  </a:moveTo>
                  <a:cubicBezTo>
                    <a:pt x="86" y="251"/>
                    <a:pt x="85" y="251"/>
                    <a:pt x="85" y="252"/>
                  </a:cubicBezTo>
                  <a:cubicBezTo>
                    <a:pt x="87" y="252"/>
                    <a:pt x="89" y="252"/>
                    <a:pt x="90" y="253"/>
                  </a:cubicBezTo>
                  <a:cubicBezTo>
                    <a:pt x="93" y="248"/>
                    <a:pt x="88" y="249"/>
                    <a:pt x="86" y="249"/>
                  </a:cubicBezTo>
                  <a:close/>
                  <a:moveTo>
                    <a:pt x="90" y="243"/>
                  </a:moveTo>
                  <a:cubicBezTo>
                    <a:pt x="88" y="242"/>
                    <a:pt x="87" y="243"/>
                    <a:pt x="86" y="243"/>
                  </a:cubicBezTo>
                  <a:cubicBezTo>
                    <a:pt x="86" y="245"/>
                    <a:pt x="86" y="246"/>
                    <a:pt x="86" y="247"/>
                  </a:cubicBezTo>
                  <a:cubicBezTo>
                    <a:pt x="87" y="247"/>
                    <a:pt x="88" y="247"/>
                    <a:pt x="90" y="247"/>
                  </a:cubicBezTo>
                  <a:cubicBezTo>
                    <a:pt x="90" y="245"/>
                    <a:pt x="90" y="244"/>
                    <a:pt x="90" y="243"/>
                  </a:cubicBezTo>
                  <a:close/>
                  <a:moveTo>
                    <a:pt x="84" y="243"/>
                  </a:moveTo>
                  <a:cubicBezTo>
                    <a:pt x="83" y="243"/>
                    <a:pt x="81" y="243"/>
                    <a:pt x="81" y="243"/>
                  </a:cubicBezTo>
                  <a:cubicBezTo>
                    <a:pt x="81" y="245"/>
                    <a:pt x="80" y="245"/>
                    <a:pt x="80" y="247"/>
                  </a:cubicBezTo>
                  <a:cubicBezTo>
                    <a:pt x="82" y="247"/>
                    <a:pt x="83" y="247"/>
                    <a:pt x="84" y="247"/>
                  </a:cubicBezTo>
                  <a:cubicBezTo>
                    <a:pt x="84" y="246"/>
                    <a:pt x="84" y="244"/>
                    <a:pt x="84" y="243"/>
                  </a:cubicBezTo>
                  <a:close/>
                  <a:moveTo>
                    <a:pt x="80" y="249"/>
                  </a:moveTo>
                  <a:cubicBezTo>
                    <a:pt x="80" y="250"/>
                    <a:pt x="80" y="251"/>
                    <a:pt x="80" y="252"/>
                  </a:cubicBezTo>
                  <a:cubicBezTo>
                    <a:pt x="81" y="253"/>
                    <a:pt x="82" y="251"/>
                    <a:pt x="84" y="252"/>
                  </a:cubicBezTo>
                  <a:cubicBezTo>
                    <a:pt x="84" y="251"/>
                    <a:pt x="84" y="250"/>
                    <a:pt x="84" y="249"/>
                  </a:cubicBezTo>
                  <a:cubicBezTo>
                    <a:pt x="83" y="249"/>
                    <a:pt x="82" y="249"/>
                    <a:pt x="80" y="249"/>
                  </a:cubicBezTo>
                  <a:close/>
                  <a:moveTo>
                    <a:pt x="75" y="243"/>
                  </a:moveTo>
                  <a:cubicBezTo>
                    <a:pt x="75" y="245"/>
                    <a:pt x="74" y="246"/>
                    <a:pt x="75" y="247"/>
                  </a:cubicBezTo>
                  <a:cubicBezTo>
                    <a:pt x="76" y="246"/>
                    <a:pt x="78" y="247"/>
                    <a:pt x="79" y="247"/>
                  </a:cubicBezTo>
                  <a:cubicBezTo>
                    <a:pt x="79" y="245"/>
                    <a:pt x="78" y="244"/>
                    <a:pt x="79" y="243"/>
                  </a:cubicBezTo>
                  <a:cubicBezTo>
                    <a:pt x="77" y="243"/>
                    <a:pt x="76" y="243"/>
                    <a:pt x="75" y="243"/>
                  </a:cubicBezTo>
                  <a:close/>
                  <a:moveTo>
                    <a:pt x="75" y="249"/>
                  </a:moveTo>
                  <a:cubicBezTo>
                    <a:pt x="75" y="250"/>
                    <a:pt x="75" y="251"/>
                    <a:pt x="75" y="252"/>
                  </a:cubicBezTo>
                  <a:cubicBezTo>
                    <a:pt x="77" y="252"/>
                    <a:pt x="77" y="252"/>
                    <a:pt x="78" y="252"/>
                  </a:cubicBezTo>
                  <a:cubicBezTo>
                    <a:pt x="80" y="249"/>
                    <a:pt x="77" y="249"/>
                    <a:pt x="75" y="249"/>
                  </a:cubicBezTo>
                  <a:close/>
                  <a:moveTo>
                    <a:pt x="66" y="183"/>
                  </a:moveTo>
                  <a:cubicBezTo>
                    <a:pt x="64" y="200"/>
                    <a:pt x="62" y="219"/>
                    <a:pt x="59" y="239"/>
                  </a:cubicBezTo>
                  <a:cubicBezTo>
                    <a:pt x="58" y="245"/>
                    <a:pt x="59" y="252"/>
                    <a:pt x="57" y="258"/>
                  </a:cubicBezTo>
                  <a:cubicBezTo>
                    <a:pt x="56" y="265"/>
                    <a:pt x="56" y="273"/>
                    <a:pt x="56" y="278"/>
                  </a:cubicBezTo>
                  <a:cubicBezTo>
                    <a:pt x="59" y="278"/>
                    <a:pt x="62" y="279"/>
                    <a:pt x="65" y="280"/>
                  </a:cubicBezTo>
                  <a:cubicBezTo>
                    <a:pt x="66" y="278"/>
                    <a:pt x="67" y="277"/>
                    <a:pt x="66" y="274"/>
                  </a:cubicBezTo>
                  <a:cubicBezTo>
                    <a:pt x="67" y="275"/>
                    <a:pt x="67" y="274"/>
                    <a:pt x="67" y="273"/>
                  </a:cubicBezTo>
                  <a:cubicBezTo>
                    <a:pt x="68" y="268"/>
                    <a:pt x="68" y="260"/>
                    <a:pt x="69" y="255"/>
                  </a:cubicBezTo>
                  <a:cubicBezTo>
                    <a:pt x="68" y="254"/>
                    <a:pt x="67" y="254"/>
                    <a:pt x="67" y="253"/>
                  </a:cubicBezTo>
                  <a:cubicBezTo>
                    <a:pt x="68" y="252"/>
                    <a:pt x="69" y="253"/>
                    <a:pt x="69" y="252"/>
                  </a:cubicBezTo>
                  <a:cubicBezTo>
                    <a:pt x="71" y="229"/>
                    <a:pt x="74" y="204"/>
                    <a:pt x="76" y="183"/>
                  </a:cubicBezTo>
                  <a:cubicBezTo>
                    <a:pt x="76" y="183"/>
                    <a:pt x="76" y="183"/>
                    <a:pt x="76" y="183"/>
                  </a:cubicBezTo>
                  <a:cubicBezTo>
                    <a:pt x="72" y="183"/>
                    <a:pt x="70" y="182"/>
                    <a:pt x="66" y="183"/>
                  </a:cubicBezTo>
                  <a:close/>
                  <a:moveTo>
                    <a:pt x="73" y="243"/>
                  </a:moveTo>
                  <a:cubicBezTo>
                    <a:pt x="72" y="243"/>
                    <a:pt x="73" y="244"/>
                    <a:pt x="72" y="244"/>
                  </a:cubicBezTo>
                  <a:cubicBezTo>
                    <a:pt x="72" y="245"/>
                    <a:pt x="71" y="246"/>
                    <a:pt x="72" y="247"/>
                  </a:cubicBezTo>
                  <a:cubicBezTo>
                    <a:pt x="74" y="248"/>
                    <a:pt x="73" y="245"/>
                    <a:pt x="73" y="243"/>
                  </a:cubicBezTo>
                  <a:close/>
                  <a:moveTo>
                    <a:pt x="73" y="249"/>
                  </a:moveTo>
                  <a:cubicBezTo>
                    <a:pt x="72" y="249"/>
                    <a:pt x="72" y="249"/>
                    <a:pt x="71" y="249"/>
                  </a:cubicBezTo>
                  <a:cubicBezTo>
                    <a:pt x="71" y="251"/>
                    <a:pt x="71" y="252"/>
                    <a:pt x="71" y="253"/>
                  </a:cubicBezTo>
                  <a:cubicBezTo>
                    <a:pt x="72" y="253"/>
                    <a:pt x="72" y="252"/>
                    <a:pt x="73" y="252"/>
                  </a:cubicBezTo>
                  <a:cubicBezTo>
                    <a:pt x="73" y="251"/>
                    <a:pt x="73" y="251"/>
                    <a:pt x="73" y="249"/>
                  </a:cubicBezTo>
                  <a:close/>
                  <a:moveTo>
                    <a:pt x="59" y="184"/>
                  </a:moveTo>
                  <a:cubicBezTo>
                    <a:pt x="58" y="195"/>
                    <a:pt x="55" y="210"/>
                    <a:pt x="54" y="223"/>
                  </a:cubicBezTo>
                  <a:cubicBezTo>
                    <a:pt x="52" y="239"/>
                    <a:pt x="51" y="254"/>
                    <a:pt x="49" y="271"/>
                  </a:cubicBezTo>
                  <a:cubicBezTo>
                    <a:pt x="50" y="272"/>
                    <a:pt x="51" y="275"/>
                    <a:pt x="54" y="276"/>
                  </a:cubicBezTo>
                  <a:cubicBezTo>
                    <a:pt x="54" y="271"/>
                    <a:pt x="55" y="265"/>
                    <a:pt x="56" y="259"/>
                  </a:cubicBezTo>
                  <a:cubicBezTo>
                    <a:pt x="56" y="256"/>
                    <a:pt x="56" y="252"/>
                    <a:pt x="57" y="249"/>
                  </a:cubicBezTo>
                  <a:cubicBezTo>
                    <a:pt x="58" y="226"/>
                    <a:pt x="62" y="206"/>
                    <a:pt x="64" y="183"/>
                  </a:cubicBezTo>
                  <a:cubicBezTo>
                    <a:pt x="64" y="183"/>
                    <a:pt x="64" y="183"/>
                    <a:pt x="64" y="183"/>
                  </a:cubicBezTo>
                  <a:cubicBezTo>
                    <a:pt x="62" y="183"/>
                    <a:pt x="59" y="183"/>
                    <a:pt x="59" y="184"/>
                  </a:cubicBezTo>
                  <a:close/>
                  <a:moveTo>
                    <a:pt x="31" y="131"/>
                  </a:moveTo>
                  <a:cubicBezTo>
                    <a:pt x="30" y="129"/>
                    <a:pt x="31" y="126"/>
                    <a:pt x="31" y="124"/>
                  </a:cubicBezTo>
                  <a:cubicBezTo>
                    <a:pt x="30" y="122"/>
                    <a:pt x="30" y="120"/>
                    <a:pt x="30" y="118"/>
                  </a:cubicBezTo>
                  <a:cubicBezTo>
                    <a:pt x="29" y="109"/>
                    <a:pt x="30" y="100"/>
                    <a:pt x="29" y="92"/>
                  </a:cubicBezTo>
                  <a:cubicBezTo>
                    <a:pt x="28" y="109"/>
                    <a:pt x="26" y="130"/>
                    <a:pt x="24" y="145"/>
                  </a:cubicBezTo>
                  <a:cubicBezTo>
                    <a:pt x="23" y="154"/>
                    <a:pt x="21" y="164"/>
                    <a:pt x="21" y="173"/>
                  </a:cubicBezTo>
                  <a:cubicBezTo>
                    <a:pt x="24" y="173"/>
                    <a:pt x="28" y="174"/>
                    <a:pt x="32" y="173"/>
                  </a:cubicBezTo>
                  <a:cubicBezTo>
                    <a:pt x="32" y="158"/>
                    <a:pt x="31" y="144"/>
                    <a:pt x="31" y="131"/>
                  </a:cubicBezTo>
                  <a:close/>
                  <a:moveTo>
                    <a:pt x="9" y="265"/>
                  </a:moveTo>
                  <a:cubicBezTo>
                    <a:pt x="10" y="263"/>
                    <a:pt x="9" y="262"/>
                    <a:pt x="10" y="260"/>
                  </a:cubicBezTo>
                  <a:cubicBezTo>
                    <a:pt x="10" y="256"/>
                    <a:pt x="11" y="253"/>
                    <a:pt x="11" y="249"/>
                  </a:cubicBezTo>
                  <a:cubicBezTo>
                    <a:pt x="13" y="228"/>
                    <a:pt x="17" y="204"/>
                    <a:pt x="18" y="183"/>
                  </a:cubicBezTo>
                  <a:cubicBezTo>
                    <a:pt x="15" y="181"/>
                    <a:pt x="16" y="176"/>
                    <a:pt x="16" y="174"/>
                  </a:cubicBezTo>
                  <a:cubicBezTo>
                    <a:pt x="17" y="173"/>
                    <a:pt x="18" y="173"/>
                    <a:pt x="19" y="173"/>
                  </a:cubicBezTo>
                  <a:cubicBezTo>
                    <a:pt x="21" y="162"/>
                    <a:pt x="21" y="150"/>
                    <a:pt x="23" y="141"/>
                  </a:cubicBezTo>
                  <a:cubicBezTo>
                    <a:pt x="24" y="139"/>
                    <a:pt x="24" y="136"/>
                    <a:pt x="24" y="133"/>
                  </a:cubicBezTo>
                  <a:cubicBezTo>
                    <a:pt x="24" y="116"/>
                    <a:pt x="28" y="97"/>
                    <a:pt x="28" y="80"/>
                  </a:cubicBezTo>
                  <a:cubicBezTo>
                    <a:pt x="30" y="77"/>
                    <a:pt x="30" y="73"/>
                    <a:pt x="30" y="69"/>
                  </a:cubicBezTo>
                  <a:cubicBezTo>
                    <a:pt x="29" y="65"/>
                    <a:pt x="29" y="62"/>
                    <a:pt x="28" y="60"/>
                  </a:cubicBezTo>
                  <a:cubicBezTo>
                    <a:pt x="28" y="67"/>
                    <a:pt x="26" y="75"/>
                    <a:pt x="26" y="83"/>
                  </a:cubicBezTo>
                  <a:cubicBezTo>
                    <a:pt x="24" y="88"/>
                    <a:pt x="24" y="93"/>
                    <a:pt x="24" y="98"/>
                  </a:cubicBezTo>
                  <a:cubicBezTo>
                    <a:pt x="22" y="113"/>
                    <a:pt x="20" y="130"/>
                    <a:pt x="19" y="141"/>
                  </a:cubicBezTo>
                  <a:cubicBezTo>
                    <a:pt x="18" y="144"/>
                    <a:pt x="18" y="146"/>
                    <a:pt x="18" y="149"/>
                  </a:cubicBezTo>
                  <a:cubicBezTo>
                    <a:pt x="16" y="168"/>
                    <a:pt x="13" y="185"/>
                    <a:pt x="12" y="203"/>
                  </a:cubicBezTo>
                  <a:cubicBezTo>
                    <a:pt x="12" y="203"/>
                    <a:pt x="12" y="204"/>
                    <a:pt x="12" y="205"/>
                  </a:cubicBezTo>
                  <a:cubicBezTo>
                    <a:pt x="11" y="212"/>
                    <a:pt x="10" y="218"/>
                    <a:pt x="9" y="224"/>
                  </a:cubicBezTo>
                  <a:cubicBezTo>
                    <a:pt x="9" y="226"/>
                    <a:pt x="9" y="228"/>
                    <a:pt x="9" y="229"/>
                  </a:cubicBezTo>
                  <a:cubicBezTo>
                    <a:pt x="9" y="232"/>
                    <a:pt x="8" y="232"/>
                    <a:pt x="8" y="234"/>
                  </a:cubicBezTo>
                  <a:cubicBezTo>
                    <a:pt x="7" y="236"/>
                    <a:pt x="8" y="236"/>
                    <a:pt x="8" y="236"/>
                  </a:cubicBezTo>
                  <a:cubicBezTo>
                    <a:pt x="8" y="237"/>
                    <a:pt x="8" y="236"/>
                    <a:pt x="7" y="237"/>
                  </a:cubicBezTo>
                  <a:cubicBezTo>
                    <a:pt x="7" y="239"/>
                    <a:pt x="8" y="237"/>
                    <a:pt x="8" y="239"/>
                  </a:cubicBezTo>
                  <a:cubicBezTo>
                    <a:pt x="6" y="248"/>
                    <a:pt x="6" y="257"/>
                    <a:pt x="4" y="267"/>
                  </a:cubicBezTo>
                  <a:cubicBezTo>
                    <a:pt x="5" y="268"/>
                    <a:pt x="7" y="269"/>
                    <a:pt x="8" y="269"/>
                  </a:cubicBezTo>
                  <a:cubicBezTo>
                    <a:pt x="9" y="268"/>
                    <a:pt x="8" y="266"/>
                    <a:pt x="9" y="265"/>
                  </a:cubicBezTo>
                  <a:close/>
                  <a:moveTo>
                    <a:pt x="27" y="192"/>
                  </a:moveTo>
                  <a:cubicBezTo>
                    <a:pt x="25" y="188"/>
                    <a:pt x="27" y="186"/>
                    <a:pt x="28" y="183"/>
                  </a:cubicBezTo>
                  <a:cubicBezTo>
                    <a:pt x="28" y="183"/>
                    <a:pt x="28" y="183"/>
                    <a:pt x="28" y="183"/>
                  </a:cubicBezTo>
                  <a:cubicBezTo>
                    <a:pt x="26" y="183"/>
                    <a:pt x="22" y="182"/>
                    <a:pt x="20" y="183"/>
                  </a:cubicBezTo>
                  <a:cubicBezTo>
                    <a:pt x="19" y="188"/>
                    <a:pt x="19" y="192"/>
                    <a:pt x="18" y="197"/>
                  </a:cubicBezTo>
                  <a:cubicBezTo>
                    <a:pt x="16" y="218"/>
                    <a:pt x="13" y="248"/>
                    <a:pt x="11" y="271"/>
                  </a:cubicBezTo>
                  <a:cubicBezTo>
                    <a:pt x="14" y="271"/>
                    <a:pt x="15" y="269"/>
                    <a:pt x="18" y="269"/>
                  </a:cubicBezTo>
                  <a:cubicBezTo>
                    <a:pt x="20" y="245"/>
                    <a:pt x="24" y="214"/>
                    <a:pt x="27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2" name="Freeform 41"/>
            <p:cNvSpPr/>
            <p:nvPr/>
          </p:nvSpPr>
          <p:spPr bwMode="auto">
            <a:xfrm>
              <a:off x="7608888" y="30781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3" name="Freeform 42"/>
            <p:cNvSpPr/>
            <p:nvPr/>
          </p:nvSpPr>
          <p:spPr bwMode="auto">
            <a:xfrm>
              <a:off x="7599363" y="3087688"/>
              <a:ext cx="6350" cy="6350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24" name="Freeform 145"/>
          <p:cNvSpPr>
            <a:spLocks noEditPoints="1"/>
          </p:cNvSpPr>
          <p:nvPr/>
        </p:nvSpPr>
        <p:spPr bwMode="auto">
          <a:xfrm>
            <a:off x="2725832" y="1550591"/>
            <a:ext cx="491392" cy="419709"/>
          </a:xfrm>
          <a:custGeom>
            <a:avLst/>
            <a:gdLst>
              <a:gd name="T0" fmla="*/ 101 w 238"/>
              <a:gd name="T1" fmla="*/ 32 h 203"/>
              <a:gd name="T2" fmla="*/ 188 w 238"/>
              <a:gd name="T3" fmla="*/ 87 h 203"/>
              <a:gd name="T4" fmla="*/ 234 w 238"/>
              <a:gd name="T5" fmla="*/ 141 h 203"/>
              <a:gd name="T6" fmla="*/ 140 w 238"/>
              <a:gd name="T7" fmla="*/ 201 h 203"/>
              <a:gd name="T8" fmla="*/ 32 w 238"/>
              <a:gd name="T9" fmla="*/ 188 h 203"/>
              <a:gd name="T10" fmla="*/ 6 w 238"/>
              <a:gd name="T11" fmla="*/ 171 h 203"/>
              <a:gd name="T12" fmla="*/ 21 w 238"/>
              <a:gd name="T13" fmla="*/ 138 h 203"/>
              <a:gd name="T14" fmla="*/ 13 w 238"/>
              <a:gd name="T15" fmla="*/ 118 h 203"/>
              <a:gd name="T16" fmla="*/ 47 w 238"/>
              <a:gd name="T17" fmla="*/ 85 h 203"/>
              <a:gd name="T18" fmla="*/ 79 w 238"/>
              <a:gd name="T19" fmla="*/ 36 h 203"/>
              <a:gd name="T20" fmla="*/ 82 w 238"/>
              <a:gd name="T21" fmla="*/ 20 h 203"/>
              <a:gd name="T22" fmla="*/ 91 w 238"/>
              <a:gd name="T23" fmla="*/ 12 h 203"/>
              <a:gd name="T24" fmla="*/ 129 w 238"/>
              <a:gd name="T25" fmla="*/ 6 h 203"/>
              <a:gd name="T26" fmla="*/ 107 w 238"/>
              <a:gd name="T27" fmla="*/ 4 h 203"/>
              <a:gd name="T28" fmla="*/ 84 w 238"/>
              <a:gd name="T29" fmla="*/ 33 h 203"/>
              <a:gd name="T30" fmla="*/ 97 w 238"/>
              <a:gd name="T31" fmla="*/ 19 h 203"/>
              <a:gd name="T32" fmla="*/ 108 w 238"/>
              <a:gd name="T33" fmla="*/ 16 h 203"/>
              <a:gd name="T34" fmla="*/ 91 w 238"/>
              <a:gd name="T35" fmla="*/ 28 h 203"/>
              <a:gd name="T36" fmla="*/ 99 w 238"/>
              <a:gd name="T37" fmla="*/ 30 h 203"/>
              <a:gd name="T38" fmla="*/ 81 w 238"/>
              <a:gd name="T39" fmla="*/ 6 h 203"/>
              <a:gd name="T40" fmla="*/ 82 w 238"/>
              <a:gd name="T41" fmla="*/ 32 h 203"/>
              <a:gd name="T42" fmla="*/ 109 w 238"/>
              <a:gd name="T43" fmla="*/ 101 h 203"/>
              <a:gd name="T44" fmla="*/ 93 w 238"/>
              <a:gd name="T45" fmla="*/ 36 h 203"/>
              <a:gd name="T46" fmla="*/ 80 w 238"/>
              <a:gd name="T47" fmla="*/ 41 h 203"/>
              <a:gd name="T48" fmla="*/ 55 w 238"/>
              <a:gd name="T49" fmla="*/ 95 h 203"/>
              <a:gd name="T50" fmla="*/ 95 w 238"/>
              <a:gd name="T51" fmla="*/ 96 h 203"/>
              <a:gd name="T52" fmla="*/ 25 w 238"/>
              <a:gd name="T53" fmla="*/ 107 h 203"/>
              <a:gd name="T54" fmla="*/ 137 w 238"/>
              <a:gd name="T55" fmla="*/ 124 h 203"/>
              <a:gd name="T56" fmla="*/ 201 w 238"/>
              <a:gd name="T57" fmla="*/ 90 h 203"/>
              <a:gd name="T58" fmla="*/ 132 w 238"/>
              <a:gd name="T59" fmla="*/ 85 h 203"/>
              <a:gd name="T60" fmla="*/ 90 w 238"/>
              <a:gd name="T61" fmla="*/ 110 h 203"/>
              <a:gd name="T62" fmla="*/ 190 w 238"/>
              <a:gd name="T63" fmla="*/ 126 h 203"/>
              <a:gd name="T64" fmla="*/ 200 w 238"/>
              <a:gd name="T65" fmla="*/ 97 h 203"/>
              <a:gd name="T66" fmla="*/ 87 w 238"/>
              <a:gd name="T67" fmla="*/ 106 h 203"/>
              <a:gd name="T68" fmla="*/ 80 w 238"/>
              <a:gd name="T69" fmla="*/ 107 h 203"/>
              <a:gd name="T70" fmla="*/ 146 w 238"/>
              <a:gd name="T71" fmla="*/ 154 h 203"/>
              <a:gd name="T72" fmla="*/ 85 w 238"/>
              <a:gd name="T73" fmla="*/ 147 h 203"/>
              <a:gd name="T74" fmla="*/ 93 w 238"/>
              <a:gd name="T75" fmla="*/ 158 h 203"/>
              <a:gd name="T76" fmla="*/ 170 w 238"/>
              <a:gd name="T77" fmla="*/ 150 h 203"/>
              <a:gd name="T78" fmla="*/ 229 w 238"/>
              <a:gd name="T79" fmla="*/ 143 h 203"/>
              <a:gd name="T80" fmla="*/ 15 w 238"/>
              <a:gd name="T81" fmla="*/ 120 h 203"/>
              <a:gd name="T82" fmla="*/ 48 w 238"/>
              <a:gd name="T83" fmla="*/ 131 h 203"/>
              <a:gd name="T84" fmla="*/ 95 w 238"/>
              <a:gd name="T85" fmla="*/ 142 h 203"/>
              <a:gd name="T86" fmla="*/ 123 w 238"/>
              <a:gd name="T87" fmla="*/ 137 h 203"/>
              <a:gd name="T88" fmla="*/ 135 w 238"/>
              <a:gd name="T89" fmla="*/ 130 h 203"/>
              <a:gd name="T90" fmla="*/ 229 w 238"/>
              <a:gd name="T91" fmla="*/ 133 h 203"/>
              <a:gd name="T92" fmla="*/ 216 w 238"/>
              <a:gd name="T93" fmla="*/ 122 h 203"/>
              <a:gd name="T94" fmla="*/ 143 w 238"/>
              <a:gd name="T95" fmla="*/ 151 h 203"/>
              <a:gd name="T96" fmla="*/ 135 w 238"/>
              <a:gd name="T97" fmla="*/ 149 h 203"/>
              <a:gd name="T98" fmla="*/ 69 w 238"/>
              <a:gd name="T99" fmla="*/ 142 h 203"/>
              <a:gd name="T100" fmla="*/ 135 w 238"/>
              <a:gd name="T101" fmla="*/ 149 h 203"/>
              <a:gd name="T102" fmla="*/ 37 w 238"/>
              <a:gd name="T103" fmla="*/ 154 h 203"/>
              <a:gd name="T104" fmla="*/ 13 w 238"/>
              <a:gd name="T105" fmla="*/ 157 h 203"/>
              <a:gd name="T106" fmla="*/ 10 w 238"/>
              <a:gd name="T107" fmla="*/ 175 h 203"/>
              <a:gd name="T108" fmla="*/ 98 w 238"/>
              <a:gd name="T109" fmla="*/ 182 h 203"/>
              <a:gd name="T110" fmla="*/ 115 w 238"/>
              <a:gd name="T111" fmla="*/ 171 h 203"/>
              <a:gd name="T112" fmla="*/ 74 w 238"/>
              <a:gd name="T113" fmla="*/ 163 h 203"/>
              <a:gd name="T114" fmla="*/ 165 w 238"/>
              <a:gd name="T115" fmla="*/ 155 h 203"/>
              <a:gd name="T116" fmla="*/ 160 w 238"/>
              <a:gd name="T117" fmla="*/ 158 h 203"/>
              <a:gd name="T118" fmla="*/ 148 w 238"/>
              <a:gd name="T119" fmla="*/ 165 h 203"/>
              <a:gd name="T120" fmla="*/ 144 w 238"/>
              <a:gd name="T121" fmla="*/ 197 h 203"/>
              <a:gd name="T122" fmla="*/ 53 w 238"/>
              <a:gd name="T123" fmla="*/ 186 h 203"/>
              <a:gd name="T124" fmla="*/ 143 w 238"/>
              <a:gd name="T125" fmla="*/ 20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203">
                <a:moveTo>
                  <a:pt x="137" y="9"/>
                </a:moveTo>
                <a:cubicBezTo>
                  <a:pt x="138" y="10"/>
                  <a:pt x="137" y="11"/>
                  <a:pt x="136" y="12"/>
                </a:cubicBezTo>
                <a:cubicBezTo>
                  <a:pt x="134" y="14"/>
                  <a:pt x="132" y="16"/>
                  <a:pt x="131" y="18"/>
                </a:cubicBezTo>
                <a:cubicBezTo>
                  <a:pt x="128" y="20"/>
                  <a:pt x="123" y="21"/>
                  <a:pt x="119" y="22"/>
                </a:cubicBezTo>
                <a:cubicBezTo>
                  <a:pt x="117" y="29"/>
                  <a:pt x="111" y="32"/>
                  <a:pt x="104" y="28"/>
                </a:cubicBezTo>
                <a:cubicBezTo>
                  <a:pt x="103" y="29"/>
                  <a:pt x="102" y="31"/>
                  <a:pt x="101" y="32"/>
                </a:cubicBezTo>
                <a:cubicBezTo>
                  <a:pt x="97" y="34"/>
                  <a:pt x="92" y="32"/>
                  <a:pt x="89" y="35"/>
                </a:cubicBezTo>
                <a:cubicBezTo>
                  <a:pt x="101" y="32"/>
                  <a:pt x="114" y="36"/>
                  <a:pt x="121" y="43"/>
                </a:cubicBezTo>
                <a:cubicBezTo>
                  <a:pt x="128" y="54"/>
                  <a:pt x="126" y="73"/>
                  <a:pt x="121" y="86"/>
                </a:cubicBezTo>
                <a:cubicBezTo>
                  <a:pt x="130" y="81"/>
                  <a:pt x="143" y="84"/>
                  <a:pt x="155" y="85"/>
                </a:cubicBezTo>
                <a:cubicBezTo>
                  <a:pt x="162" y="86"/>
                  <a:pt x="168" y="86"/>
                  <a:pt x="175" y="86"/>
                </a:cubicBezTo>
                <a:cubicBezTo>
                  <a:pt x="180" y="86"/>
                  <a:pt x="184" y="87"/>
                  <a:pt x="188" y="87"/>
                </a:cubicBezTo>
                <a:cubicBezTo>
                  <a:pt x="194" y="87"/>
                  <a:pt x="204" y="89"/>
                  <a:pt x="210" y="87"/>
                </a:cubicBezTo>
                <a:cubicBezTo>
                  <a:pt x="212" y="87"/>
                  <a:pt x="213" y="88"/>
                  <a:pt x="214" y="88"/>
                </a:cubicBezTo>
                <a:cubicBezTo>
                  <a:pt x="216" y="89"/>
                  <a:pt x="218" y="90"/>
                  <a:pt x="220" y="91"/>
                </a:cubicBezTo>
                <a:cubicBezTo>
                  <a:pt x="222" y="95"/>
                  <a:pt x="223" y="102"/>
                  <a:pt x="220" y="106"/>
                </a:cubicBezTo>
                <a:cubicBezTo>
                  <a:pt x="223" y="107"/>
                  <a:pt x="228" y="107"/>
                  <a:pt x="229" y="107"/>
                </a:cubicBezTo>
                <a:cubicBezTo>
                  <a:pt x="237" y="113"/>
                  <a:pt x="238" y="130"/>
                  <a:pt x="234" y="141"/>
                </a:cubicBezTo>
                <a:cubicBezTo>
                  <a:pt x="215" y="157"/>
                  <a:pt x="194" y="172"/>
                  <a:pt x="173" y="186"/>
                </a:cubicBezTo>
                <a:cubicBezTo>
                  <a:pt x="172" y="187"/>
                  <a:pt x="172" y="187"/>
                  <a:pt x="172" y="188"/>
                </a:cubicBezTo>
                <a:cubicBezTo>
                  <a:pt x="171" y="188"/>
                  <a:pt x="171" y="188"/>
                  <a:pt x="170" y="188"/>
                </a:cubicBezTo>
                <a:cubicBezTo>
                  <a:pt x="165" y="192"/>
                  <a:pt x="159" y="195"/>
                  <a:pt x="153" y="199"/>
                </a:cubicBezTo>
                <a:cubicBezTo>
                  <a:pt x="152" y="200"/>
                  <a:pt x="149" y="202"/>
                  <a:pt x="148" y="203"/>
                </a:cubicBezTo>
                <a:cubicBezTo>
                  <a:pt x="145" y="203"/>
                  <a:pt x="143" y="202"/>
                  <a:pt x="140" y="201"/>
                </a:cubicBezTo>
                <a:cubicBezTo>
                  <a:pt x="138" y="201"/>
                  <a:pt x="135" y="202"/>
                  <a:pt x="133" y="201"/>
                </a:cubicBezTo>
                <a:cubicBezTo>
                  <a:pt x="130" y="201"/>
                  <a:pt x="128" y="201"/>
                  <a:pt x="126" y="200"/>
                </a:cubicBezTo>
                <a:cubicBezTo>
                  <a:pt x="117" y="199"/>
                  <a:pt x="105" y="198"/>
                  <a:pt x="96" y="198"/>
                </a:cubicBezTo>
                <a:cubicBezTo>
                  <a:pt x="87" y="197"/>
                  <a:pt x="80" y="197"/>
                  <a:pt x="73" y="196"/>
                </a:cubicBezTo>
                <a:cubicBezTo>
                  <a:pt x="66" y="195"/>
                  <a:pt x="58" y="192"/>
                  <a:pt x="50" y="191"/>
                </a:cubicBezTo>
                <a:cubicBezTo>
                  <a:pt x="44" y="190"/>
                  <a:pt x="39" y="189"/>
                  <a:pt x="32" y="188"/>
                </a:cubicBezTo>
                <a:cubicBezTo>
                  <a:pt x="27" y="187"/>
                  <a:pt x="20" y="185"/>
                  <a:pt x="13" y="184"/>
                </a:cubicBezTo>
                <a:cubicBezTo>
                  <a:pt x="12" y="183"/>
                  <a:pt x="10" y="183"/>
                  <a:pt x="9" y="183"/>
                </a:cubicBezTo>
                <a:cubicBezTo>
                  <a:pt x="7" y="183"/>
                  <a:pt x="6" y="182"/>
                  <a:pt x="5" y="182"/>
                </a:cubicBezTo>
                <a:cubicBezTo>
                  <a:pt x="3" y="182"/>
                  <a:pt x="2" y="183"/>
                  <a:pt x="0" y="182"/>
                </a:cubicBezTo>
                <a:cubicBezTo>
                  <a:pt x="0" y="178"/>
                  <a:pt x="4" y="175"/>
                  <a:pt x="8" y="175"/>
                </a:cubicBezTo>
                <a:cubicBezTo>
                  <a:pt x="8" y="173"/>
                  <a:pt x="6" y="173"/>
                  <a:pt x="6" y="171"/>
                </a:cubicBezTo>
                <a:cubicBezTo>
                  <a:pt x="6" y="169"/>
                  <a:pt x="8" y="168"/>
                  <a:pt x="9" y="166"/>
                </a:cubicBezTo>
                <a:cubicBezTo>
                  <a:pt x="7" y="161"/>
                  <a:pt x="11" y="157"/>
                  <a:pt x="8" y="153"/>
                </a:cubicBezTo>
                <a:cubicBezTo>
                  <a:pt x="8" y="152"/>
                  <a:pt x="9" y="152"/>
                  <a:pt x="9" y="151"/>
                </a:cubicBezTo>
                <a:cubicBezTo>
                  <a:pt x="6" y="151"/>
                  <a:pt x="3" y="151"/>
                  <a:pt x="1" y="149"/>
                </a:cubicBezTo>
                <a:cubicBezTo>
                  <a:pt x="1" y="148"/>
                  <a:pt x="1" y="147"/>
                  <a:pt x="2" y="146"/>
                </a:cubicBezTo>
                <a:cubicBezTo>
                  <a:pt x="8" y="143"/>
                  <a:pt x="16" y="141"/>
                  <a:pt x="21" y="138"/>
                </a:cubicBezTo>
                <a:cubicBezTo>
                  <a:pt x="19" y="137"/>
                  <a:pt x="15" y="137"/>
                  <a:pt x="12" y="137"/>
                </a:cubicBezTo>
                <a:cubicBezTo>
                  <a:pt x="11" y="136"/>
                  <a:pt x="10" y="136"/>
                  <a:pt x="9" y="136"/>
                </a:cubicBezTo>
                <a:cubicBezTo>
                  <a:pt x="7" y="135"/>
                  <a:pt x="5" y="136"/>
                  <a:pt x="5" y="133"/>
                </a:cubicBezTo>
                <a:cubicBezTo>
                  <a:pt x="6" y="132"/>
                  <a:pt x="8" y="130"/>
                  <a:pt x="10" y="130"/>
                </a:cubicBezTo>
                <a:cubicBezTo>
                  <a:pt x="10" y="126"/>
                  <a:pt x="14" y="124"/>
                  <a:pt x="12" y="121"/>
                </a:cubicBezTo>
                <a:cubicBezTo>
                  <a:pt x="12" y="119"/>
                  <a:pt x="13" y="119"/>
                  <a:pt x="13" y="118"/>
                </a:cubicBezTo>
                <a:cubicBezTo>
                  <a:pt x="13" y="117"/>
                  <a:pt x="11" y="115"/>
                  <a:pt x="12" y="114"/>
                </a:cubicBezTo>
                <a:cubicBezTo>
                  <a:pt x="11" y="114"/>
                  <a:pt x="10" y="113"/>
                  <a:pt x="9" y="112"/>
                </a:cubicBezTo>
                <a:cubicBezTo>
                  <a:pt x="9" y="111"/>
                  <a:pt x="10" y="109"/>
                  <a:pt x="11" y="108"/>
                </a:cubicBezTo>
                <a:cubicBezTo>
                  <a:pt x="13" y="107"/>
                  <a:pt x="19" y="107"/>
                  <a:pt x="22" y="106"/>
                </a:cubicBezTo>
                <a:cubicBezTo>
                  <a:pt x="34" y="104"/>
                  <a:pt x="45" y="103"/>
                  <a:pt x="55" y="98"/>
                </a:cubicBezTo>
                <a:cubicBezTo>
                  <a:pt x="52" y="95"/>
                  <a:pt x="49" y="90"/>
                  <a:pt x="47" y="85"/>
                </a:cubicBezTo>
                <a:cubicBezTo>
                  <a:pt x="44" y="81"/>
                  <a:pt x="42" y="75"/>
                  <a:pt x="41" y="69"/>
                </a:cubicBezTo>
                <a:cubicBezTo>
                  <a:pt x="40" y="64"/>
                  <a:pt x="42" y="58"/>
                  <a:pt x="43" y="52"/>
                </a:cubicBezTo>
                <a:cubicBezTo>
                  <a:pt x="45" y="44"/>
                  <a:pt x="50" y="36"/>
                  <a:pt x="59" y="34"/>
                </a:cubicBezTo>
                <a:cubicBezTo>
                  <a:pt x="60" y="34"/>
                  <a:pt x="61" y="35"/>
                  <a:pt x="62" y="34"/>
                </a:cubicBezTo>
                <a:cubicBezTo>
                  <a:pt x="63" y="34"/>
                  <a:pt x="65" y="34"/>
                  <a:pt x="66" y="34"/>
                </a:cubicBezTo>
                <a:cubicBezTo>
                  <a:pt x="70" y="33"/>
                  <a:pt x="75" y="35"/>
                  <a:pt x="79" y="36"/>
                </a:cubicBezTo>
                <a:cubicBezTo>
                  <a:pt x="78" y="32"/>
                  <a:pt x="78" y="28"/>
                  <a:pt x="78" y="23"/>
                </a:cubicBezTo>
                <a:cubicBezTo>
                  <a:pt x="78" y="20"/>
                  <a:pt x="77" y="18"/>
                  <a:pt x="77" y="15"/>
                </a:cubicBezTo>
                <a:cubicBezTo>
                  <a:pt x="77" y="13"/>
                  <a:pt x="78" y="11"/>
                  <a:pt x="78" y="9"/>
                </a:cubicBezTo>
                <a:cubicBezTo>
                  <a:pt x="78" y="7"/>
                  <a:pt x="77" y="6"/>
                  <a:pt x="78" y="5"/>
                </a:cubicBezTo>
                <a:cubicBezTo>
                  <a:pt x="80" y="4"/>
                  <a:pt x="83" y="4"/>
                  <a:pt x="85" y="5"/>
                </a:cubicBezTo>
                <a:cubicBezTo>
                  <a:pt x="85" y="10"/>
                  <a:pt x="82" y="14"/>
                  <a:pt x="82" y="20"/>
                </a:cubicBezTo>
                <a:cubicBezTo>
                  <a:pt x="82" y="23"/>
                  <a:pt x="82" y="26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27"/>
                  <a:pt x="83" y="23"/>
                  <a:pt x="84" y="21"/>
                </a:cubicBezTo>
                <a:cubicBezTo>
                  <a:pt x="85" y="20"/>
                  <a:pt x="86" y="19"/>
                  <a:pt x="87" y="19"/>
                </a:cubicBezTo>
                <a:cubicBezTo>
                  <a:pt x="88" y="18"/>
                  <a:pt x="88" y="18"/>
                  <a:pt x="89" y="17"/>
                </a:cubicBezTo>
                <a:cubicBezTo>
                  <a:pt x="90" y="16"/>
                  <a:pt x="90" y="14"/>
                  <a:pt x="91" y="12"/>
                </a:cubicBezTo>
                <a:cubicBezTo>
                  <a:pt x="92" y="11"/>
                  <a:pt x="94" y="9"/>
                  <a:pt x="95" y="9"/>
                </a:cubicBezTo>
                <a:cubicBezTo>
                  <a:pt x="97" y="8"/>
                  <a:pt x="99" y="9"/>
                  <a:pt x="101" y="8"/>
                </a:cubicBezTo>
                <a:cubicBezTo>
                  <a:pt x="104" y="6"/>
                  <a:pt x="104" y="4"/>
                  <a:pt x="106" y="2"/>
                </a:cubicBezTo>
                <a:cubicBezTo>
                  <a:pt x="109" y="1"/>
                  <a:pt x="114" y="0"/>
                  <a:pt x="116" y="2"/>
                </a:cubicBezTo>
                <a:cubicBezTo>
                  <a:pt x="118" y="3"/>
                  <a:pt x="119" y="6"/>
                  <a:pt x="121" y="6"/>
                </a:cubicBezTo>
                <a:cubicBezTo>
                  <a:pt x="123" y="6"/>
                  <a:pt x="126" y="6"/>
                  <a:pt x="129" y="6"/>
                </a:cubicBezTo>
                <a:cubicBezTo>
                  <a:pt x="131" y="6"/>
                  <a:pt x="133" y="7"/>
                  <a:pt x="135" y="8"/>
                </a:cubicBezTo>
                <a:cubicBezTo>
                  <a:pt x="136" y="8"/>
                  <a:pt x="137" y="8"/>
                  <a:pt x="137" y="9"/>
                </a:cubicBezTo>
                <a:close/>
                <a:moveTo>
                  <a:pt x="125" y="7"/>
                </a:moveTo>
                <a:cubicBezTo>
                  <a:pt x="124" y="7"/>
                  <a:pt x="122" y="8"/>
                  <a:pt x="121" y="8"/>
                </a:cubicBezTo>
                <a:cubicBezTo>
                  <a:pt x="119" y="8"/>
                  <a:pt x="119" y="6"/>
                  <a:pt x="117" y="6"/>
                </a:cubicBezTo>
                <a:cubicBezTo>
                  <a:pt x="115" y="3"/>
                  <a:pt x="112" y="3"/>
                  <a:pt x="107" y="4"/>
                </a:cubicBezTo>
                <a:cubicBezTo>
                  <a:pt x="104" y="6"/>
                  <a:pt x="102" y="11"/>
                  <a:pt x="97" y="10"/>
                </a:cubicBezTo>
                <a:cubicBezTo>
                  <a:pt x="96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2"/>
                  <a:pt x="94" y="12"/>
                  <a:pt x="93" y="12"/>
                </a:cubicBezTo>
                <a:cubicBezTo>
                  <a:pt x="92" y="16"/>
                  <a:pt x="90" y="19"/>
                  <a:pt x="87" y="21"/>
                </a:cubicBezTo>
                <a:cubicBezTo>
                  <a:pt x="84" y="24"/>
                  <a:pt x="84" y="30"/>
                  <a:pt x="84" y="33"/>
                </a:cubicBezTo>
                <a:cubicBezTo>
                  <a:pt x="85" y="31"/>
                  <a:pt x="88" y="29"/>
                  <a:pt x="89" y="26"/>
                </a:cubicBezTo>
                <a:cubicBezTo>
                  <a:pt x="90" y="24"/>
                  <a:pt x="90" y="21"/>
                  <a:pt x="92" y="20"/>
                </a:cubicBezTo>
                <a:cubicBezTo>
                  <a:pt x="91" y="22"/>
                  <a:pt x="90" y="23"/>
                  <a:pt x="91" y="24"/>
                </a:cubicBezTo>
                <a:cubicBezTo>
                  <a:pt x="92" y="22"/>
                  <a:pt x="94" y="21"/>
                  <a:pt x="95" y="20"/>
                </a:cubicBezTo>
                <a:cubicBezTo>
                  <a:pt x="95" y="18"/>
                  <a:pt x="97" y="14"/>
                  <a:pt x="98" y="14"/>
                </a:cubicBezTo>
                <a:cubicBezTo>
                  <a:pt x="98" y="16"/>
                  <a:pt x="97" y="17"/>
                  <a:pt x="97" y="19"/>
                </a:cubicBezTo>
                <a:cubicBezTo>
                  <a:pt x="99" y="18"/>
                  <a:pt x="102" y="15"/>
                  <a:pt x="105" y="15"/>
                </a:cubicBezTo>
                <a:cubicBezTo>
                  <a:pt x="107" y="13"/>
                  <a:pt x="111" y="12"/>
                  <a:pt x="113" y="11"/>
                </a:cubicBezTo>
                <a:cubicBezTo>
                  <a:pt x="112" y="12"/>
                  <a:pt x="111" y="13"/>
                  <a:pt x="110" y="14"/>
                </a:cubicBezTo>
                <a:cubicBezTo>
                  <a:pt x="113" y="13"/>
                  <a:pt x="117" y="14"/>
                  <a:pt x="121" y="13"/>
                </a:cubicBezTo>
                <a:cubicBezTo>
                  <a:pt x="125" y="12"/>
                  <a:pt x="128" y="10"/>
                  <a:pt x="131" y="10"/>
                </a:cubicBezTo>
                <a:cubicBezTo>
                  <a:pt x="126" y="16"/>
                  <a:pt x="115" y="14"/>
                  <a:pt x="108" y="16"/>
                </a:cubicBezTo>
                <a:cubicBezTo>
                  <a:pt x="110" y="18"/>
                  <a:pt x="114" y="19"/>
                  <a:pt x="115" y="21"/>
                </a:cubicBezTo>
                <a:cubicBezTo>
                  <a:pt x="112" y="20"/>
                  <a:pt x="109" y="18"/>
                  <a:pt x="105" y="17"/>
                </a:cubicBezTo>
                <a:cubicBezTo>
                  <a:pt x="103" y="17"/>
                  <a:pt x="101" y="19"/>
                  <a:pt x="98" y="20"/>
                </a:cubicBezTo>
                <a:cubicBezTo>
                  <a:pt x="101" y="21"/>
                  <a:pt x="104" y="22"/>
                  <a:pt x="106" y="23"/>
                </a:cubicBezTo>
                <a:cubicBezTo>
                  <a:pt x="103" y="24"/>
                  <a:pt x="99" y="21"/>
                  <a:pt x="96" y="22"/>
                </a:cubicBezTo>
                <a:cubicBezTo>
                  <a:pt x="94" y="23"/>
                  <a:pt x="92" y="25"/>
                  <a:pt x="91" y="28"/>
                </a:cubicBezTo>
                <a:cubicBezTo>
                  <a:pt x="93" y="27"/>
                  <a:pt x="97" y="26"/>
                  <a:pt x="99" y="28"/>
                </a:cubicBezTo>
                <a:cubicBezTo>
                  <a:pt x="95" y="27"/>
                  <a:pt x="92" y="29"/>
                  <a:pt x="89" y="30"/>
                </a:cubicBezTo>
                <a:cubicBezTo>
                  <a:pt x="87" y="32"/>
                  <a:pt x="85" y="35"/>
                  <a:pt x="85" y="38"/>
                </a:cubicBezTo>
                <a:cubicBezTo>
                  <a:pt x="85" y="37"/>
                  <a:pt x="86" y="36"/>
                  <a:pt x="86" y="35"/>
                </a:cubicBezTo>
                <a:cubicBezTo>
                  <a:pt x="88" y="34"/>
                  <a:pt x="89" y="32"/>
                  <a:pt x="92" y="31"/>
                </a:cubicBezTo>
                <a:cubicBezTo>
                  <a:pt x="94" y="31"/>
                  <a:pt x="97" y="31"/>
                  <a:pt x="99" y="30"/>
                </a:cubicBezTo>
                <a:cubicBezTo>
                  <a:pt x="101" y="29"/>
                  <a:pt x="102" y="26"/>
                  <a:pt x="105" y="26"/>
                </a:cubicBezTo>
                <a:cubicBezTo>
                  <a:pt x="110" y="30"/>
                  <a:pt x="116" y="27"/>
                  <a:pt x="117" y="21"/>
                </a:cubicBezTo>
                <a:cubicBezTo>
                  <a:pt x="119" y="19"/>
                  <a:pt x="123" y="20"/>
                  <a:pt x="125" y="19"/>
                </a:cubicBezTo>
                <a:cubicBezTo>
                  <a:pt x="130" y="17"/>
                  <a:pt x="132" y="13"/>
                  <a:pt x="134" y="10"/>
                </a:cubicBezTo>
                <a:cubicBezTo>
                  <a:pt x="131" y="9"/>
                  <a:pt x="129" y="7"/>
                  <a:pt x="125" y="7"/>
                </a:cubicBezTo>
                <a:close/>
                <a:moveTo>
                  <a:pt x="81" y="6"/>
                </a:moveTo>
                <a:cubicBezTo>
                  <a:pt x="78" y="12"/>
                  <a:pt x="79" y="22"/>
                  <a:pt x="80" y="29"/>
                </a:cubicBezTo>
                <a:cubicBezTo>
                  <a:pt x="81" y="23"/>
                  <a:pt x="80" y="16"/>
                  <a:pt x="82" y="11"/>
                </a:cubicBezTo>
                <a:cubicBezTo>
                  <a:pt x="82" y="9"/>
                  <a:pt x="84" y="8"/>
                  <a:pt x="82" y="6"/>
                </a:cubicBezTo>
                <a:cubicBezTo>
                  <a:pt x="82" y="5"/>
                  <a:pt x="82" y="6"/>
                  <a:pt x="81" y="6"/>
                </a:cubicBezTo>
                <a:close/>
                <a:moveTo>
                  <a:pt x="82" y="34"/>
                </a:moveTo>
                <a:cubicBezTo>
                  <a:pt x="82" y="36"/>
                  <a:pt x="83" y="33"/>
                  <a:pt x="82" y="32"/>
                </a:cubicBezTo>
                <a:cubicBezTo>
                  <a:pt x="82" y="33"/>
                  <a:pt x="82" y="33"/>
                  <a:pt x="82" y="34"/>
                </a:cubicBezTo>
                <a:close/>
                <a:moveTo>
                  <a:pt x="95" y="96"/>
                </a:moveTo>
                <a:cubicBezTo>
                  <a:pt x="97" y="97"/>
                  <a:pt x="91" y="104"/>
                  <a:pt x="89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0" y="104"/>
                  <a:pt x="92" y="105"/>
                  <a:pt x="93" y="106"/>
                </a:cubicBezTo>
                <a:cubicBezTo>
                  <a:pt x="100" y="106"/>
                  <a:pt x="105" y="104"/>
                  <a:pt x="109" y="101"/>
                </a:cubicBezTo>
                <a:cubicBezTo>
                  <a:pt x="111" y="99"/>
                  <a:pt x="112" y="98"/>
                  <a:pt x="113" y="97"/>
                </a:cubicBezTo>
                <a:cubicBezTo>
                  <a:pt x="115" y="95"/>
                  <a:pt x="117" y="90"/>
                  <a:pt x="117" y="87"/>
                </a:cubicBezTo>
                <a:cubicBezTo>
                  <a:pt x="118" y="87"/>
                  <a:pt x="118" y="86"/>
                  <a:pt x="119" y="86"/>
                </a:cubicBezTo>
                <a:cubicBezTo>
                  <a:pt x="121" y="78"/>
                  <a:pt x="124" y="69"/>
                  <a:pt x="123" y="60"/>
                </a:cubicBezTo>
                <a:cubicBezTo>
                  <a:pt x="123" y="53"/>
                  <a:pt x="121" y="45"/>
                  <a:pt x="116" y="42"/>
                </a:cubicBezTo>
                <a:cubicBezTo>
                  <a:pt x="110" y="38"/>
                  <a:pt x="101" y="34"/>
                  <a:pt x="93" y="36"/>
                </a:cubicBezTo>
                <a:cubicBezTo>
                  <a:pt x="89" y="37"/>
                  <a:pt x="85" y="39"/>
                  <a:pt x="83" y="42"/>
                </a:cubicBezTo>
                <a:cubicBezTo>
                  <a:pt x="81" y="42"/>
                  <a:pt x="80" y="43"/>
                  <a:pt x="78" y="44"/>
                </a:cubicBezTo>
                <a:cubicBezTo>
                  <a:pt x="76" y="43"/>
                  <a:pt x="75" y="43"/>
                  <a:pt x="73" y="44"/>
                </a:cubicBezTo>
                <a:cubicBezTo>
                  <a:pt x="72" y="42"/>
                  <a:pt x="70" y="43"/>
                  <a:pt x="70" y="40"/>
                </a:cubicBezTo>
                <a:cubicBezTo>
                  <a:pt x="71" y="40"/>
                  <a:pt x="71" y="40"/>
                  <a:pt x="72" y="39"/>
                </a:cubicBezTo>
                <a:cubicBezTo>
                  <a:pt x="73" y="42"/>
                  <a:pt x="78" y="42"/>
                  <a:pt x="80" y="41"/>
                </a:cubicBezTo>
                <a:cubicBezTo>
                  <a:pt x="81" y="40"/>
                  <a:pt x="80" y="39"/>
                  <a:pt x="79" y="37"/>
                </a:cubicBezTo>
                <a:cubicBezTo>
                  <a:pt x="78" y="38"/>
                  <a:pt x="76" y="37"/>
                  <a:pt x="74" y="37"/>
                </a:cubicBezTo>
                <a:cubicBezTo>
                  <a:pt x="67" y="35"/>
                  <a:pt x="57" y="36"/>
                  <a:pt x="52" y="40"/>
                </a:cubicBezTo>
                <a:cubicBezTo>
                  <a:pt x="51" y="41"/>
                  <a:pt x="50" y="42"/>
                  <a:pt x="49" y="42"/>
                </a:cubicBezTo>
                <a:cubicBezTo>
                  <a:pt x="43" y="49"/>
                  <a:pt x="42" y="65"/>
                  <a:pt x="44" y="74"/>
                </a:cubicBezTo>
                <a:cubicBezTo>
                  <a:pt x="46" y="81"/>
                  <a:pt x="49" y="90"/>
                  <a:pt x="55" y="95"/>
                </a:cubicBezTo>
                <a:cubicBezTo>
                  <a:pt x="60" y="100"/>
                  <a:pt x="64" y="104"/>
                  <a:pt x="71" y="106"/>
                </a:cubicBezTo>
                <a:cubicBezTo>
                  <a:pt x="74" y="106"/>
                  <a:pt x="77" y="105"/>
                  <a:pt x="80" y="105"/>
                </a:cubicBezTo>
                <a:cubicBezTo>
                  <a:pt x="76" y="102"/>
                  <a:pt x="73" y="99"/>
                  <a:pt x="71" y="94"/>
                </a:cubicBezTo>
                <a:cubicBezTo>
                  <a:pt x="75" y="97"/>
                  <a:pt x="77" y="102"/>
                  <a:pt x="82" y="103"/>
                </a:cubicBezTo>
                <a:cubicBezTo>
                  <a:pt x="85" y="103"/>
                  <a:pt x="87" y="103"/>
                  <a:pt x="90" y="101"/>
                </a:cubicBezTo>
                <a:cubicBezTo>
                  <a:pt x="92" y="100"/>
                  <a:pt x="94" y="95"/>
                  <a:pt x="95" y="96"/>
                </a:cubicBezTo>
                <a:close/>
                <a:moveTo>
                  <a:pt x="63" y="105"/>
                </a:moveTo>
                <a:cubicBezTo>
                  <a:pt x="62" y="103"/>
                  <a:pt x="60" y="102"/>
                  <a:pt x="58" y="100"/>
                </a:cubicBezTo>
                <a:cubicBezTo>
                  <a:pt x="58" y="100"/>
                  <a:pt x="58" y="100"/>
                  <a:pt x="57" y="100"/>
                </a:cubicBezTo>
                <a:cubicBezTo>
                  <a:pt x="57" y="100"/>
                  <a:pt x="57" y="101"/>
                  <a:pt x="56" y="100"/>
                </a:cubicBezTo>
                <a:cubicBezTo>
                  <a:pt x="49" y="103"/>
                  <a:pt x="43" y="104"/>
                  <a:pt x="35" y="106"/>
                </a:cubicBezTo>
                <a:cubicBezTo>
                  <a:pt x="32" y="106"/>
                  <a:pt x="28" y="107"/>
                  <a:pt x="25" y="107"/>
                </a:cubicBezTo>
                <a:cubicBezTo>
                  <a:pt x="21" y="108"/>
                  <a:pt x="14" y="109"/>
                  <a:pt x="11" y="112"/>
                </a:cubicBezTo>
                <a:cubicBezTo>
                  <a:pt x="22" y="115"/>
                  <a:pt x="39" y="117"/>
                  <a:pt x="50" y="116"/>
                </a:cubicBezTo>
                <a:cubicBezTo>
                  <a:pt x="53" y="117"/>
                  <a:pt x="57" y="117"/>
                  <a:pt x="62" y="117"/>
                </a:cubicBezTo>
                <a:cubicBezTo>
                  <a:pt x="69" y="118"/>
                  <a:pt x="78" y="119"/>
                  <a:pt x="86" y="120"/>
                </a:cubicBezTo>
                <a:cubicBezTo>
                  <a:pt x="100" y="121"/>
                  <a:pt x="115" y="123"/>
                  <a:pt x="129" y="124"/>
                </a:cubicBezTo>
                <a:cubicBezTo>
                  <a:pt x="132" y="124"/>
                  <a:pt x="135" y="124"/>
                  <a:pt x="137" y="124"/>
                </a:cubicBezTo>
                <a:cubicBezTo>
                  <a:pt x="139" y="124"/>
                  <a:pt x="140" y="124"/>
                  <a:pt x="140" y="123"/>
                </a:cubicBezTo>
                <a:cubicBezTo>
                  <a:pt x="141" y="123"/>
                  <a:pt x="141" y="123"/>
                  <a:pt x="142" y="123"/>
                </a:cubicBezTo>
                <a:cubicBezTo>
                  <a:pt x="154" y="117"/>
                  <a:pt x="168" y="113"/>
                  <a:pt x="179" y="106"/>
                </a:cubicBezTo>
                <a:cubicBezTo>
                  <a:pt x="180" y="106"/>
                  <a:pt x="180" y="105"/>
                  <a:pt x="181" y="106"/>
                </a:cubicBezTo>
                <a:cubicBezTo>
                  <a:pt x="190" y="100"/>
                  <a:pt x="199" y="95"/>
                  <a:pt x="208" y="90"/>
                </a:cubicBezTo>
                <a:cubicBezTo>
                  <a:pt x="206" y="91"/>
                  <a:pt x="204" y="89"/>
                  <a:pt x="201" y="90"/>
                </a:cubicBezTo>
                <a:cubicBezTo>
                  <a:pt x="197" y="89"/>
                  <a:pt x="193" y="90"/>
                  <a:pt x="189" y="90"/>
                </a:cubicBezTo>
                <a:cubicBezTo>
                  <a:pt x="187" y="90"/>
                  <a:pt x="186" y="89"/>
                  <a:pt x="184" y="89"/>
                </a:cubicBezTo>
                <a:cubicBezTo>
                  <a:pt x="182" y="88"/>
                  <a:pt x="180" y="89"/>
                  <a:pt x="178" y="88"/>
                </a:cubicBezTo>
                <a:cubicBezTo>
                  <a:pt x="174" y="88"/>
                  <a:pt x="172" y="88"/>
                  <a:pt x="169" y="88"/>
                </a:cubicBezTo>
                <a:cubicBezTo>
                  <a:pt x="167" y="88"/>
                  <a:pt x="165" y="88"/>
                  <a:pt x="163" y="88"/>
                </a:cubicBezTo>
                <a:cubicBezTo>
                  <a:pt x="154" y="87"/>
                  <a:pt x="141" y="84"/>
                  <a:pt x="132" y="85"/>
                </a:cubicBezTo>
                <a:cubicBezTo>
                  <a:pt x="132" y="85"/>
                  <a:pt x="130" y="85"/>
                  <a:pt x="130" y="85"/>
                </a:cubicBezTo>
                <a:cubicBezTo>
                  <a:pt x="126" y="85"/>
                  <a:pt x="124" y="87"/>
                  <a:pt x="120" y="88"/>
                </a:cubicBezTo>
                <a:cubicBezTo>
                  <a:pt x="117" y="95"/>
                  <a:pt x="114" y="102"/>
                  <a:pt x="108" y="105"/>
                </a:cubicBezTo>
                <a:cubicBezTo>
                  <a:pt x="103" y="108"/>
                  <a:pt x="96" y="109"/>
                  <a:pt x="90" y="106"/>
                </a:cubicBezTo>
                <a:cubicBezTo>
                  <a:pt x="90" y="108"/>
                  <a:pt x="91" y="108"/>
                  <a:pt x="91" y="109"/>
                </a:cubicBezTo>
                <a:cubicBezTo>
                  <a:pt x="91" y="109"/>
                  <a:pt x="91" y="110"/>
                  <a:pt x="90" y="110"/>
                </a:cubicBezTo>
                <a:cubicBezTo>
                  <a:pt x="88" y="111"/>
                  <a:pt x="87" y="109"/>
                  <a:pt x="85" y="110"/>
                </a:cubicBezTo>
                <a:cubicBezTo>
                  <a:pt x="83" y="110"/>
                  <a:pt x="82" y="113"/>
                  <a:pt x="79" y="112"/>
                </a:cubicBezTo>
                <a:cubicBezTo>
                  <a:pt x="79" y="110"/>
                  <a:pt x="78" y="109"/>
                  <a:pt x="78" y="108"/>
                </a:cubicBezTo>
                <a:cubicBezTo>
                  <a:pt x="72" y="109"/>
                  <a:pt x="68" y="106"/>
                  <a:pt x="63" y="105"/>
                </a:cubicBezTo>
                <a:close/>
                <a:moveTo>
                  <a:pt x="183" y="131"/>
                </a:moveTo>
                <a:cubicBezTo>
                  <a:pt x="185" y="129"/>
                  <a:pt x="187" y="127"/>
                  <a:pt x="190" y="126"/>
                </a:cubicBezTo>
                <a:cubicBezTo>
                  <a:pt x="195" y="123"/>
                  <a:pt x="200" y="120"/>
                  <a:pt x="204" y="117"/>
                </a:cubicBezTo>
                <a:cubicBezTo>
                  <a:pt x="208" y="114"/>
                  <a:pt x="214" y="111"/>
                  <a:pt x="217" y="108"/>
                </a:cubicBezTo>
                <a:cubicBezTo>
                  <a:pt x="221" y="103"/>
                  <a:pt x="221" y="92"/>
                  <a:pt x="213" y="91"/>
                </a:cubicBezTo>
                <a:cubicBezTo>
                  <a:pt x="213" y="90"/>
                  <a:pt x="212" y="91"/>
                  <a:pt x="212" y="92"/>
                </a:cubicBezTo>
                <a:cubicBezTo>
                  <a:pt x="209" y="92"/>
                  <a:pt x="207" y="93"/>
                  <a:pt x="205" y="95"/>
                </a:cubicBezTo>
                <a:cubicBezTo>
                  <a:pt x="203" y="96"/>
                  <a:pt x="201" y="96"/>
                  <a:pt x="200" y="97"/>
                </a:cubicBezTo>
                <a:cubicBezTo>
                  <a:pt x="182" y="108"/>
                  <a:pt x="163" y="116"/>
                  <a:pt x="143" y="124"/>
                </a:cubicBezTo>
                <a:cubicBezTo>
                  <a:pt x="148" y="130"/>
                  <a:pt x="151" y="143"/>
                  <a:pt x="148" y="151"/>
                </a:cubicBezTo>
                <a:cubicBezTo>
                  <a:pt x="158" y="145"/>
                  <a:pt x="171" y="137"/>
                  <a:pt x="183" y="131"/>
                </a:cubicBezTo>
                <a:close/>
                <a:moveTo>
                  <a:pt x="85" y="107"/>
                </a:moveTo>
                <a:cubicBezTo>
                  <a:pt x="86" y="107"/>
                  <a:pt x="87" y="108"/>
                  <a:pt x="88" y="107"/>
                </a:cubicBezTo>
                <a:cubicBezTo>
                  <a:pt x="87" y="107"/>
                  <a:pt x="87" y="107"/>
                  <a:pt x="87" y="106"/>
                </a:cubicBezTo>
                <a:cubicBezTo>
                  <a:pt x="86" y="106"/>
                  <a:pt x="86" y="106"/>
                  <a:pt x="85" y="107"/>
                </a:cubicBezTo>
                <a:close/>
                <a:moveTo>
                  <a:pt x="80" y="107"/>
                </a:moveTo>
                <a:cubicBezTo>
                  <a:pt x="80" y="107"/>
                  <a:pt x="80" y="108"/>
                  <a:pt x="80" y="108"/>
                </a:cubicBezTo>
                <a:cubicBezTo>
                  <a:pt x="80" y="108"/>
                  <a:pt x="80" y="109"/>
                  <a:pt x="81" y="110"/>
                </a:cubicBezTo>
                <a:cubicBezTo>
                  <a:pt x="82" y="109"/>
                  <a:pt x="83" y="108"/>
                  <a:pt x="84" y="107"/>
                </a:cubicBezTo>
                <a:cubicBezTo>
                  <a:pt x="83" y="108"/>
                  <a:pt x="82" y="107"/>
                  <a:pt x="80" y="107"/>
                </a:cubicBezTo>
                <a:close/>
                <a:moveTo>
                  <a:pt x="229" y="109"/>
                </a:moveTo>
                <a:cubicBezTo>
                  <a:pt x="226" y="108"/>
                  <a:pt x="222" y="109"/>
                  <a:pt x="219" y="109"/>
                </a:cubicBezTo>
                <a:cubicBezTo>
                  <a:pt x="216" y="113"/>
                  <a:pt x="211" y="115"/>
                  <a:pt x="207" y="117"/>
                </a:cubicBezTo>
                <a:cubicBezTo>
                  <a:pt x="204" y="119"/>
                  <a:pt x="201" y="121"/>
                  <a:pt x="199" y="123"/>
                </a:cubicBezTo>
                <a:cubicBezTo>
                  <a:pt x="193" y="127"/>
                  <a:pt x="187" y="130"/>
                  <a:pt x="181" y="134"/>
                </a:cubicBezTo>
                <a:cubicBezTo>
                  <a:pt x="170" y="140"/>
                  <a:pt x="158" y="148"/>
                  <a:pt x="146" y="154"/>
                </a:cubicBezTo>
                <a:cubicBezTo>
                  <a:pt x="144" y="154"/>
                  <a:pt x="143" y="155"/>
                  <a:pt x="142" y="155"/>
                </a:cubicBezTo>
                <a:cubicBezTo>
                  <a:pt x="142" y="155"/>
                  <a:pt x="142" y="154"/>
                  <a:pt x="142" y="155"/>
                </a:cubicBezTo>
                <a:cubicBezTo>
                  <a:pt x="139" y="153"/>
                  <a:pt x="137" y="154"/>
                  <a:pt x="133" y="154"/>
                </a:cubicBezTo>
                <a:cubicBezTo>
                  <a:pt x="130" y="153"/>
                  <a:pt x="127" y="152"/>
                  <a:pt x="125" y="152"/>
                </a:cubicBezTo>
                <a:cubicBezTo>
                  <a:pt x="121" y="151"/>
                  <a:pt x="118" y="151"/>
                  <a:pt x="115" y="151"/>
                </a:cubicBezTo>
                <a:cubicBezTo>
                  <a:pt x="104" y="148"/>
                  <a:pt x="95" y="148"/>
                  <a:pt x="85" y="147"/>
                </a:cubicBezTo>
                <a:cubicBezTo>
                  <a:pt x="78" y="146"/>
                  <a:pt x="72" y="145"/>
                  <a:pt x="65" y="144"/>
                </a:cubicBezTo>
                <a:cubicBezTo>
                  <a:pt x="51" y="142"/>
                  <a:pt x="38" y="140"/>
                  <a:pt x="24" y="138"/>
                </a:cubicBezTo>
                <a:cubicBezTo>
                  <a:pt x="20" y="141"/>
                  <a:pt x="15" y="143"/>
                  <a:pt x="11" y="145"/>
                </a:cubicBezTo>
                <a:cubicBezTo>
                  <a:pt x="8" y="146"/>
                  <a:pt x="4" y="146"/>
                  <a:pt x="4" y="149"/>
                </a:cubicBezTo>
                <a:cubicBezTo>
                  <a:pt x="16" y="148"/>
                  <a:pt x="30" y="151"/>
                  <a:pt x="43" y="152"/>
                </a:cubicBezTo>
                <a:cubicBezTo>
                  <a:pt x="60" y="153"/>
                  <a:pt x="77" y="155"/>
                  <a:pt x="93" y="158"/>
                </a:cubicBezTo>
                <a:cubicBezTo>
                  <a:pt x="100" y="159"/>
                  <a:pt x="107" y="159"/>
                  <a:pt x="113" y="160"/>
                </a:cubicBezTo>
                <a:cubicBezTo>
                  <a:pt x="121" y="160"/>
                  <a:pt x="128" y="160"/>
                  <a:pt x="135" y="161"/>
                </a:cubicBezTo>
                <a:cubicBezTo>
                  <a:pt x="137" y="162"/>
                  <a:pt x="139" y="162"/>
                  <a:pt x="142" y="163"/>
                </a:cubicBezTo>
                <a:cubicBezTo>
                  <a:pt x="144" y="163"/>
                  <a:pt x="145" y="162"/>
                  <a:pt x="147" y="163"/>
                </a:cubicBezTo>
                <a:cubicBezTo>
                  <a:pt x="148" y="162"/>
                  <a:pt x="150" y="159"/>
                  <a:pt x="153" y="161"/>
                </a:cubicBezTo>
                <a:cubicBezTo>
                  <a:pt x="158" y="157"/>
                  <a:pt x="164" y="153"/>
                  <a:pt x="170" y="150"/>
                </a:cubicBezTo>
                <a:cubicBezTo>
                  <a:pt x="175" y="146"/>
                  <a:pt x="181" y="142"/>
                  <a:pt x="187" y="139"/>
                </a:cubicBezTo>
                <a:cubicBezTo>
                  <a:pt x="192" y="135"/>
                  <a:pt x="198" y="131"/>
                  <a:pt x="204" y="128"/>
                </a:cubicBezTo>
                <a:cubicBezTo>
                  <a:pt x="210" y="124"/>
                  <a:pt x="214" y="120"/>
                  <a:pt x="220" y="116"/>
                </a:cubicBezTo>
                <a:cubicBezTo>
                  <a:pt x="222" y="114"/>
                  <a:pt x="224" y="112"/>
                  <a:pt x="227" y="112"/>
                </a:cubicBezTo>
                <a:cubicBezTo>
                  <a:pt x="228" y="113"/>
                  <a:pt x="226" y="114"/>
                  <a:pt x="225" y="115"/>
                </a:cubicBezTo>
                <a:cubicBezTo>
                  <a:pt x="232" y="121"/>
                  <a:pt x="231" y="133"/>
                  <a:pt x="229" y="143"/>
                </a:cubicBezTo>
                <a:cubicBezTo>
                  <a:pt x="237" y="135"/>
                  <a:pt x="236" y="117"/>
                  <a:pt x="229" y="109"/>
                </a:cubicBezTo>
                <a:close/>
                <a:moveTo>
                  <a:pt x="71" y="120"/>
                </a:moveTo>
                <a:cubicBezTo>
                  <a:pt x="52" y="118"/>
                  <a:pt x="32" y="119"/>
                  <a:pt x="15" y="115"/>
                </a:cubicBezTo>
                <a:cubicBezTo>
                  <a:pt x="15" y="115"/>
                  <a:pt x="15" y="115"/>
                  <a:pt x="14" y="115"/>
                </a:cubicBezTo>
                <a:cubicBezTo>
                  <a:pt x="15" y="119"/>
                  <a:pt x="20" y="115"/>
                  <a:pt x="23" y="118"/>
                </a:cubicBezTo>
                <a:cubicBezTo>
                  <a:pt x="20" y="119"/>
                  <a:pt x="16" y="117"/>
                  <a:pt x="15" y="120"/>
                </a:cubicBezTo>
                <a:cubicBezTo>
                  <a:pt x="17" y="120"/>
                  <a:pt x="19" y="121"/>
                  <a:pt x="21" y="122"/>
                </a:cubicBezTo>
                <a:cubicBezTo>
                  <a:pt x="24" y="122"/>
                  <a:pt x="26" y="122"/>
                  <a:pt x="28" y="124"/>
                </a:cubicBezTo>
                <a:cubicBezTo>
                  <a:pt x="23" y="124"/>
                  <a:pt x="19" y="121"/>
                  <a:pt x="15" y="123"/>
                </a:cubicBezTo>
                <a:cubicBezTo>
                  <a:pt x="15" y="124"/>
                  <a:pt x="15" y="124"/>
                  <a:pt x="14" y="125"/>
                </a:cubicBezTo>
                <a:cubicBezTo>
                  <a:pt x="21" y="126"/>
                  <a:pt x="27" y="126"/>
                  <a:pt x="34" y="127"/>
                </a:cubicBezTo>
                <a:cubicBezTo>
                  <a:pt x="39" y="128"/>
                  <a:pt x="43" y="130"/>
                  <a:pt x="48" y="131"/>
                </a:cubicBezTo>
                <a:cubicBezTo>
                  <a:pt x="53" y="132"/>
                  <a:pt x="59" y="132"/>
                  <a:pt x="64" y="134"/>
                </a:cubicBezTo>
                <a:cubicBezTo>
                  <a:pt x="48" y="132"/>
                  <a:pt x="29" y="126"/>
                  <a:pt x="13" y="127"/>
                </a:cubicBezTo>
                <a:cubicBezTo>
                  <a:pt x="13" y="128"/>
                  <a:pt x="13" y="128"/>
                  <a:pt x="13" y="129"/>
                </a:cubicBezTo>
                <a:cubicBezTo>
                  <a:pt x="19" y="130"/>
                  <a:pt x="24" y="132"/>
                  <a:pt x="30" y="133"/>
                </a:cubicBezTo>
                <a:cubicBezTo>
                  <a:pt x="45" y="136"/>
                  <a:pt x="61" y="137"/>
                  <a:pt x="76" y="140"/>
                </a:cubicBezTo>
                <a:cubicBezTo>
                  <a:pt x="82" y="141"/>
                  <a:pt x="89" y="141"/>
                  <a:pt x="95" y="142"/>
                </a:cubicBezTo>
                <a:cubicBezTo>
                  <a:pt x="111" y="143"/>
                  <a:pt x="125" y="145"/>
                  <a:pt x="139" y="148"/>
                </a:cubicBezTo>
                <a:cubicBezTo>
                  <a:pt x="138" y="147"/>
                  <a:pt x="138" y="144"/>
                  <a:pt x="138" y="144"/>
                </a:cubicBezTo>
                <a:cubicBezTo>
                  <a:pt x="127" y="142"/>
                  <a:pt x="113" y="141"/>
                  <a:pt x="103" y="138"/>
                </a:cubicBezTo>
                <a:cubicBezTo>
                  <a:pt x="113" y="140"/>
                  <a:pt x="128" y="141"/>
                  <a:pt x="138" y="142"/>
                </a:cubicBezTo>
                <a:cubicBezTo>
                  <a:pt x="138" y="140"/>
                  <a:pt x="138" y="140"/>
                  <a:pt x="138" y="139"/>
                </a:cubicBezTo>
                <a:cubicBezTo>
                  <a:pt x="133" y="140"/>
                  <a:pt x="127" y="138"/>
                  <a:pt x="123" y="137"/>
                </a:cubicBezTo>
                <a:cubicBezTo>
                  <a:pt x="126" y="136"/>
                  <a:pt x="131" y="138"/>
                  <a:pt x="136" y="138"/>
                </a:cubicBezTo>
                <a:cubicBezTo>
                  <a:pt x="136" y="136"/>
                  <a:pt x="137" y="134"/>
                  <a:pt x="138" y="133"/>
                </a:cubicBezTo>
                <a:cubicBezTo>
                  <a:pt x="131" y="130"/>
                  <a:pt x="122" y="132"/>
                  <a:pt x="115" y="131"/>
                </a:cubicBezTo>
                <a:cubicBezTo>
                  <a:pt x="108" y="130"/>
                  <a:pt x="100" y="128"/>
                  <a:pt x="93" y="126"/>
                </a:cubicBezTo>
                <a:cubicBezTo>
                  <a:pt x="103" y="127"/>
                  <a:pt x="112" y="130"/>
                  <a:pt x="122" y="130"/>
                </a:cubicBezTo>
                <a:cubicBezTo>
                  <a:pt x="126" y="130"/>
                  <a:pt x="131" y="130"/>
                  <a:pt x="135" y="130"/>
                </a:cubicBezTo>
                <a:cubicBezTo>
                  <a:pt x="136" y="130"/>
                  <a:pt x="138" y="131"/>
                  <a:pt x="139" y="129"/>
                </a:cubicBezTo>
                <a:cubicBezTo>
                  <a:pt x="139" y="128"/>
                  <a:pt x="137" y="127"/>
                  <a:pt x="137" y="126"/>
                </a:cubicBezTo>
                <a:cubicBezTo>
                  <a:pt x="115" y="125"/>
                  <a:pt x="93" y="122"/>
                  <a:pt x="71" y="120"/>
                </a:cubicBezTo>
                <a:close/>
                <a:moveTo>
                  <a:pt x="226" y="146"/>
                </a:moveTo>
                <a:cubicBezTo>
                  <a:pt x="225" y="144"/>
                  <a:pt x="227" y="144"/>
                  <a:pt x="227" y="142"/>
                </a:cubicBezTo>
                <a:cubicBezTo>
                  <a:pt x="228" y="140"/>
                  <a:pt x="228" y="136"/>
                  <a:pt x="229" y="133"/>
                </a:cubicBezTo>
                <a:cubicBezTo>
                  <a:pt x="229" y="125"/>
                  <a:pt x="228" y="119"/>
                  <a:pt x="223" y="116"/>
                </a:cubicBezTo>
                <a:cubicBezTo>
                  <a:pt x="221" y="117"/>
                  <a:pt x="219" y="119"/>
                  <a:pt x="217" y="120"/>
                </a:cubicBezTo>
                <a:cubicBezTo>
                  <a:pt x="222" y="128"/>
                  <a:pt x="224" y="140"/>
                  <a:pt x="221" y="149"/>
                </a:cubicBezTo>
                <a:cubicBezTo>
                  <a:pt x="223" y="148"/>
                  <a:pt x="224" y="147"/>
                  <a:pt x="226" y="146"/>
                </a:cubicBezTo>
                <a:close/>
                <a:moveTo>
                  <a:pt x="220" y="139"/>
                </a:moveTo>
                <a:cubicBezTo>
                  <a:pt x="220" y="132"/>
                  <a:pt x="219" y="125"/>
                  <a:pt x="216" y="122"/>
                </a:cubicBezTo>
                <a:cubicBezTo>
                  <a:pt x="200" y="133"/>
                  <a:pt x="183" y="143"/>
                  <a:pt x="167" y="154"/>
                </a:cubicBezTo>
                <a:cubicBezTo>
                  <a:pt x="171" y="162"/>
                  <a:pt x="174" y="173"/>
                  <a:pt x="173" y="183"/>
                </a:cubicBezTo>
                <a:cubicBezTo>
                  <a:pt x="189" y="173"/>
                  <a:pt x="203" y="162"/>
                  <a:pt x="219" y="151"/>
                </a:cubicBezTo>
                <a:cubicBezTo>
                  <a:pt x="219" y="148"/>
                  <a:pt x="221" y="143"/>
                  <a:pt x="220" y="139"/>
                </a:cubicBezTo>
                <a:close/>
                <a:moveTo>
                  <a:pt x="145" y="144"/>
                </a:moveTo>
                <a:cubicBezTo>
                  <a:pt x="145" y="146"/>
                  <a:pt x="143" y="148"/>
                  <a:pt x="143" y="151"/>
                </a:cubicBezTo>
                <a:cubicBezTo>
                  <a:pt x="146" y="150"/>
                  <a:pt x="147" y="147"/>
                  <a:pt x="147" y="144"/>
                </a:cubicBezTo>
                <a:cubicBezTo>
                  <a:pt x="148" y="138"/>
                  <a:pt x="146" y="132"/>
                  <a:pt x="144" y="128"/>
                </a:cubicBezTo>
                <a:cubicBezTo>
                  <a:pt x="143" y="128"/>
                  <a:pt x="142" y="127"/>
                  <a:pt x="142" y="126"/>
                </a:cubicBezTo>
                <a:cubicBezTo>
                  <a:pt x="140" y="127"/>
                  <a:pt x="140" y="126"/>
                  <a:pt x="139" y="126"/>
                </a:cubicBezTo>
                <a:cubicBezTo>
                  <a:pt x="141" y="132"/>
                  <a:pt x="145" y="137"/>
                  <a:pt x="145" y="144"/>
                </a:cubicBezTo>
                <a:close/>
                <a:moveTo>
                  <a:pt x="135" y="149"/>
                </a:moveTo>
                <a:cubicBezTo>
                  <a:pt x="127" y="147"/>
                  <a:pt x="119" y="146"/>
                  <a:pt x="111" y="145"/>
                </a:cubicBezTo>
                <a:cubicBezTo>
                  <a:pt x="106" y="144"/>
                  <a:pt x="101" y="144"/>
                  <a:pt x="97" y="144"/>
                </a:cubicBezTo>
                <a:cubicBezTo>
                  <a:pt x="87" y="143"/>
                  <a:pt x="78" y="141"/>
                  <a:pt x="67" y="140"/>
                </a:cubicBezTo>
                <a:cubicBezTo>
                  <a:pt x="53" y="139"/>
                  <a:pt x="39" y="137"/>
                  <a:pt x="24" y="134"/>
                </a:cubicBezTo>
                <a:cubicBezTo>
                  <a:pt x="19" y="133"/>
                  <a:pt x="10" y="129"/>
                  <a:pt x="8" y="133"/>
                </a:cubicBezTo>
                <a:cubicBezTo>
                  <a:pt x="27" y="138"/>
                  <a:pt x="48" y="140"/>
                  <a:pt x="69" y="142"/>
                </a:cubicBezTo>
                <a:cubicBezTo>
                  <a:pt x="74" y="143"/>
                  <a:pt x="79" y="144"/>
                  <a:pt x="84" y="145"/>
                </a:cubicBezTo>
                <a:cubicBezTo>
                  <a:pt x="89" y="145"/>
                  <a:pt x="94" y="146"/>
                  <a:pt x="99" y="146"/>
                </a:cubicBezTo>
                <a:cubicBezTo>
                  <a:pt x="106" y="147"/>
                  <a:pt x="114" y="149"/>
                  <a:pt x="121" y="150"/>
                </a:cubicBezTo>
                <a:cubicBezTo>
                  <a:pt x="126" y="150"/>
                  <a:pt x="133" y="151"/>
                  <a:pt x="136" y="151"/>
                </a:cubicBezTo>
                <a:cubicBezTo>
                  <a:pt x="137" y="152"/>
                  <a:pt x="139" y="152"/>
                  <a:pt x="140" y="151"/>
                </a:cubicBezTo>
                <a:cubicBezTo>
                  <a:pt x="139" y="150"/>
                  <a:pt x="137" y="149"/>
                  <a:pt x="135" y="149"/>
                </a:cubicBezTo>
                <a:close/>
                <a:moveTo>
                  <a:pt x="141" y="165"/>
                </a:moveTo>
                <a:cubicBezTo>
                  <a:pt x="136" y="165"/>
                  <a:pt x="132" y="163"/>
                  <a:pt x="128" y="162"/>
                </a:cubicBezTo>
                <a:cubicBezTo>
                  <a:pt x="121" y="162"/>
                  <a:pt x="110" y="162"/>
                  <a:pt x="101" y="161"/>
                </a:cubicBezTo>
                <a:cubicBezTo>
                  <a:pt x="93" y="160"/>
                  <a:pt x="84" y="158"/>
                  <a:pt x="76" y="158"/>
                </a:cubicBezTo>
                <a:cubicBezTo>
                  <a:pt x="67" y="157"/>
                  <a:pt x="58" y="155"/>
                  <a:pt x="48" y="155"/>
                </a:cubicBezTo>
                <a:cubicBezTo>
                  <a:pt x="44" y="154"/>
                  <a:pt x="41" y="154"/>
                  <a:pt x="37" y="154"/>
                </a:cubicBezTo>
                <a:cubicBezTo>
                  <a:pt x="30" y="153"/>
                  <a:pt x="21" y="151"/>
                  <a:pt x="12" y="151"/>
                </a:cubicBezTo>
                <a:cubicBezTo>
                  <a:pt x="11" y="152"/>
                  <a:pt x="11" y="152"/>
                  <a:pt x="10" y="153"/>
                </a:cubicBezTo>
                <a:cubicBezTo>
                  <a:pt x="10" y="156"/>
                  <a:pt x="13" y="155"/>
                  <a:pt x="15" y="155"/>
                </a:cubicBezTo>
                <a:cubicBezTo>
                  <a:pt x="17" y="155"/>
                  <a:pt x="20" y="155"/>
                  <a:pt x="22" y="155"/>
                </a:cubicBezTo>
                <a:cubicBezTo>
                  <a:pt x="26" y="155"/>
                  <a:pt x="30" y="155"/>
                  <a:pt x="32" y="157"/>
                </a:cubicBezTo>
                <a:cubicBezTo>
                  <a:pt x="26" y="157"/>
                  <a:pt x="18" y="156"/>
                  <a:pt x="13" y="157"/>
                </a:cubicBezTo>
                <a:cubicBezTo>
                  <a:pt x="17" y="158"/>
                  <a:pt x="24" y="157"/>
                  <a:pt x="28" y="160"/>
                </a:cubicBezTo>
                <a:cubicBezTo>
                  <a:pt x="23" y="160"/>
                  <a:pt x="19" y="159"/>
                  <a:pt x="11" y="159"/>
                </a:cubicBezTo>
                <a:cubicBezTo>
                  <a:pt x="10" y="161"/>
                  <a:pt x="11" y="164"/>
                  <a:pt x="12" y="166"/>
                </a:cubicBezTo>
                <a:cubicBezTo>
                  <a:pt x="29" y="168"/>
                  <a:pt x="43" y="171"/>
                  <a:pt x="59" y="174"/>
                </a:cubicBezTo>
                <a:cubicBezTo>
                  <a:pt x="43" y="172"/>
                  <a:pt x="28" y="169"/>
                  <a:pt x="10" y="168"/>
                </a:cubicBezTo>
                <a:cubicBezTo>
                  <a:pt x="7" y="170"/>
                  <a:pt x="11" y="173"/>
                  <a:pt x="10" y="175"/>
                </a:cubicBezTo>
                <a:cubicBezTo>
                  <a:pt x="16" y="176"/>
                  <a:pt x="21" y="177"/>
                  <a:pt x="26" y="178"/>
                </a:cubicBezTo>
                <a:cubicBezTo>
                  <a:pt x="42" y="182"/>
                  <a:pt x="56" y="185"/>
                  <a:pt x="72" y="186"/>
                </a:cubicBezTo>
                <a:cubicBezTo>
                  <a:pt x="93" y="187"/>
                  <a:pt x="113" y="191"/>
                  <a:pt x="136" y="193"/>
                </a:cubicBezTo>
                <a:cubicBezTo>
                  <a:pt x="138" y="194"/>
                  <a:pt x="142" y="194"/>
                  <a:pt x="144" y="194"/>
                </a:cubicBezTo>
                <a:cubicBezTo>
                  <a:pt x="144" y="193"/>
                  <a:pt x="142" y="192"/>
                  <a:pt x="142" y="189"/>
                </a:cubicBezTo>
                <a:cubicBezTo>
                  <a:pt x="129" y="187"/>
                  <a:pt x="112" y="185"/>
                  <a:pt x="98" y="182"/>
                </a:cubicBezTo>
                <a:cubicBezTo>
                  <a:pt x="95" y="182"/>
                  <a:pt x="91" y="181"/>
                  <a:pt x="88" y="180"/>
                </a:cubicBezTo>
                <a:cubicBezTo>
                  <a:pt x="108" y="182"/>
                  <a:pt x="125" y="186"/>
                  <a:pt x="143" y="187"/>
                </a:cubicBezTo>
                <a:cubicBezTo>
                  <a:pt x="141" y="182"/>
                  <a:pt x="145" y="180"/>
                  <a:pt x="144" y="175"/>
                </a:cubicBezTo>
                <a:cubicBezTo>
                  <a:pt x="140" y="175"/>
                  <a:pt x="136" y="175"/>
                  <a:pt x="131" y="174"/>
                </a:cubicBezTo>
                <a:cubicBezTo>
                  <a:pt x="127" y="174"/>
                  <a:pt x="123" y="172"/>
                  <a:pt x="120" y="172"/>
                </a:cubicBezTo>
                <a:cubicBezTo>
                  <a:pt x="118" y="172"/>
                  <a:pt x="115" y="173"/>
                  <a:pt x="115" y="171"/>
                </a:cubicBezTo>
                <a:cubicBezTo>
                  <a:pt x="120" y="170"/>
                  <a:pt x="127" y="173"/>
                  <a:pt x="133" y="173"/>
                </a:cubicBezTo>
                <a:cubicBezTo>
                  <a:pt x="137" y="173"/>
                  <a:pt x="141" y="173"/>
                  <a:pt x="144" y="174"/>
                </a:cubicBezTo>
                <a:cubicBezTo>
                  <a:pt x="145" y="172"/>
                  <a:pt x="146" y="172"/>
                  <a:pt x="145" y="171"/>
                </a:cubicBezTo>
                <a:cubicBezTo>
                  <a:pt x="141" y="170"/>
                  <a:pt x="137" y="170"/>
                  <a:pt x="132" y="170"/>
                </a:cubicBezTo>
                <a:cubicBezTo>
                  <a:pt x="127" y="170"/>
                  <a:pt x="123" y="169"/>
                  <a:pt x="118" y="169"/>
                </a:cubicBezTo>
                <a:cubicBezTo>
                  <a:pt x="102" y="167"/>
                  <a:pt x="87" y="167"/>
                  <a:pt x="74" y="163"/>
                </a:cubicBezTo>
                <a:cubicBezTo>
                  <a:pt x="87" y="164"/>
                  <a:pt x="101" y="166"/>
                  <a:pt x="115" y="167"/>
                </a:cubicBezTo>
                <a:cubicBezTo>
                  <a:pt x="126" y="167"/>
                  <a:pt x="135" y="169"/>
                  <a:pt x="145" y="168"/>
                </a:cubicBezTo>
                <a:cubicBezTo>
                  <a:pt x="145" y="167"/>
                  <a:pt x="145" y="167"/>
                  <a:pt x="145" y="165"/>
                </a:cubicBezTo>
                <a:cubicBezTo>
                  <a:pt x="143" y="165"/>
                  <a:pt x="142" y="165"/>
                  <a:pt x="141" y="165"/>
                </a:cubicBezTo>
                <a:close/>
                <a:moveTo>
                  <a:pt x="170" y="185"/>
                </a:moveTo>
                <a:cubicBezTo>
                  <a:pt x="172" y="174"/>
                  <a:pt x="170" y="162"/>
                  <a:pt x="165" y="155"/>
                </a:cubicBezTo>
                <a:cubicBezTo>
                  <a:pt x="164" y="156"/>
                  <a:pt x="163" y="156"/>
                  <a:pt x="162" y="156"/>
                </a:cubicBezTo>
                <a:cubicBezTo>
                  <a:pt x="165" y="168"/>
                  <a:pt x="168" y="177"/>
                  <a:pt x="165" y="189"/>
                </a:cubicBezTo>
                <a:cubicBezTo>
                  <a:pt x="167" y="188"/>
                  <a:pt x="169" y="187"/>
                  <a:pt x="170" y="185"/>
                </a:cubicBezTo>
                <a:close/>
                <a:moveTo>
                  <a:pt x="162" y="192"/>
                </a:moveTo>
                <a:cubicBezTo>
                  <a:pt x="163" y="190"/>
                  <a:pt x="164" y="187"/>
                  <a:pt x="164" y="186"/>
                </a:cubicBezTo>
                <a:cubicBezTo>
                  <a:pt x="165" y="177"/>
                  <a:pt x="163" y="165"/>
                  <a:pt x="160" y="158"/>
                </a:cubicBezTo>
                <a:cubicBezTo>
                  <a:pt x="157" y="160"/>
                  <a:pt x="154" y="162"/>
                  <a:pt x="151" y="164"/>
                </a:cubicBezTo>
                <a:cubicBezTo>
                  <a:pt x="155" y="175"/>
                  <a:pt x="155" y="188"/>
                  <a:pt x="152" y="198"/>
                </a:cubicBezTo>
                <a:cubicBezTo>
                  <a:pt x="154" y="195"/>
                  <a:pt x="160" y="194"/>
                  <a:pt x="162" y="192"/>
                </a:cubicBezTo>
                <a:close/>
                <a:moveTo>
                  <a:pt x="150" y="197"/>
                </a:moveTo>
                <a:cubicBezTo>
                  <a:pt x="154" y="187"/>
                  <a:pt x="153" y="172"/>
                  <a:pt x="149" y="165"/>
                </a:cubicBezTo>
                <a:cubicBezTo>
                  <a:pt x="149" y="165"/>
                  <a:pt x="149" y="164"/>
                  <a:pt x="148" y="165"/>
                </a:cubicBezTo>
                <a:cubicBezTo>
                  <a:pt x="146" y="165"/>
                  <a:pt x="147" y="168"/>
                  <a:pt x="147" y="170"/>
                </a:cubicBezTo>
                <a:cubicBezTo>
                  <a:pt x="147" y="173"/>
                  <a:pt x="147" y="176"/>
                  <a:pt x="148" y="179"/>
                </a:cubicBezTo>
                <a:cubicBezTo>
                  <a:pt x="148" y="183"/>
                  <a:pt x="148" y="187"/>
                  <a:pt x="147" y="190"/>
                </a:cubicBezTo>
                <a:cubicBezTo>
                  <a:pt x="147" y="194"/>
                  <a:pt x="145" y="198"/>
                  <a:pt x="146" y="200"/>
                </a:cubicBezTo>
                <a:cubicBezTo>
                  <a:pt x="148" y="201"/>
                  <a:pt x="149" y="198"/>
                  <a:pt x="150" y="197"/>
                </a:cubicBezTo>
                <a:close/>
                <a:moveTo>
                  <a:pt x="144" y="197"/>
                </a:moveTo>
                <a:cubicBezTo>
                  <a:pt x="142" y="196"/>
                  <a:pt x="140" y="196"/>
                  <a:pt x="138" y="196"/>
                </a:cubicBezTo>
                <a:cubicBezTo>
                  <a:pt x="137" y="196"/>
                  <a:pt x="136" y="195"/>
                  <a:pt x="135" y="195"/>
                </a:cubicBezTo>
                <a:cubicBezTo>
                  <a:pt x="132" y="194"/>
                  <a:pt x="129" y="194"/>
                  <a:pt x="127" y="194"/>
                </a:cubicBezTo>
                <a:cubicBezTo>
                  <a:pt x="118" y="194"/>
                  <a:pt x="108" y="191"/>
                  <a:pt x="99" y="191"/>
                </a:cubicBezTo>
                <a:cubicBezTo>
                  <a:pt x="96" y="191"/>
                  <a:pt x="93" y="190"/>
                  <a:pt x="89" y="189"/>
                </a:cubicBezTo>
                <a:cubicBezTo>
                  <a:pt x="77" y="188"/>
                  <a:pt x="65" y="188"/>
                  <a:pt x="53" y="186"/>
                </a:cubicBezTo>
                <a:cubicBezTo>
                  <a:pt x="44" y="185"/>
                  <a:pt x="34" y="182"/>
                  <a:pt x="26" y="180"/>
                </a:cubicBezTo>
                <a:cubicBezTo>
                  <a:pt x="23" y="180"/>
                  <a:pt x="19" y="179"/>
                  <a:pt x="16" y="178"/>
                </a:cubicBezTo>
                <a:cubicBezTo>
                  <a:pt x="12" y="178"/>
                  <a:pt x="4" y="175"/>
                  <a:pt x="4" y="180"/>
                </a:cubicBezTo>
                <a:cubicBezTo>
                  <a:pt x="29" y="184"/>
                  <a:pt x="55" y="191"/>
                  <a:pt x="81" y="194"/>
                </a:cubicBezTo>
                <a:cubicBezTo>
                  <a:pt x="84" y="194"/>
                  <a:pt x="88" y="195"/>
                  <a:pt x="91" y="195"/>
                </a:cubicBezTo>
                <a:cubicBezTo>
                  <a:pt x="107" y="196"/>
                  <a:pt x="126" y="199"/>
                  <a:pt x="143" y="200"/>
                </a:cubicBezTo>
                <a:cubicBezTo>
                  <a:pt x="143" y="199"/>
                  <a:pt x="144" y="197"/>
                  <a:pt x="144" y="1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4" name="Freeform 93"/>
          <p:cNvSpPr>
            <a:spLocks noEditPoints="1"/>
          </p:cNvSpPr>
          <p:nvPr/>
        </p:nvSpPr>
        <p:spPr bwMode="auto">
          <a:xfrm>
            <a:off x="5859147" y="1399677"/>
            <a:ext cx="537595" cy="511768"/>
          </a:xfrm>
          <a:custGeom>
            <a:avLst/>
            <a:gdLst>
              <a:gd name="T0" fmla="*/ 183 w 283"/>
              <a:gd name="T1" fmla="*/ 84 h 269"/>
              <a:gd name="T2" fmla="*/ 234 w 283"/>
              <a:gd name="T3" fmla="*/ 19 h 269"/>
              <a:gd name="T4" fmla="*/ 240 w 283"/>
              <a:gd name="T5" fmla="*/ 49 h 269"/>
              <a:gd name="T6" fmla="*/ 242 w 283"/>
              <a:gd name="T7" fmla="*/ 72 h 269"/>
              <a:gd name="T8" fmla="*/ 264 w 283"/>
              <a:gd name="T9" fmla="*/ 205 h 269"/>
              <a:gd name="T10" fmla="*/ 58 w 283"/>
              <a:gd name="T11" fmla="*/ 261 h 269"/>
              <a:gd name="T12" fmla="*/ 2 w 283"/>
              <a:gd name="T13" fmla="*/ 139 h 269"/>
              <a:gd name="T14" fmla="*/ 86 w 283"/>
              <a:gd name="T15" fmla="*/ 96 h 269"/>
              <a:gd name="T16" fmla="*/ 233 w 283"/>
              <a:gd name="T17" fmla="*/ 3 h 269"/>
              <a:gd name="T18" fmla="*/ 227 w 283"/>
              <a:gd name="T19" fmla="*/ 40 h 269"/>
              <a:gd name="T20" fmla="*/ 263 w 283"/>
              <a:gd name="T21" fmla="*/ 36 h 269"/>
              <a:gd name="T22" fmla="*/ 79 w 283"/>
              <a:gd name="T23" fmla="*/ 54 h 269"/>
              <a:gd name="T24" fmla="*/ 213 w 283"/>
              <a:gd name="T25" fmla="*/ 46 h 269"/>
              <a:gd name="T26" fmla="*/ 83 w 283"/>
              <a:gd name="T27" fmla="*/ 50 h 269"/>
              <a:gd name="T28" fmla="*/ 80 w 283"/>
              <a:gd name="T29" fmla="*/ 53 h 269"/>
              <a:gd name="T30" fmla="*/ 113 w 283"/>
              <a:gd name="T31" fmla="*/ 115 h 269"/>
              <a:gd name="T32" fmla="*/ 94 w 283"/>
              <a:gd name="T33" fmla="*/ 62 h 269"/>
              <a:gd name="T34" fmla="*/ 155 w 283"/>
              <a:gd name="T35" fmla="*/ 74 h 269"/>
              <a:gd name="T36" fmla="*/ 201 w 283"/>
              <a:gd name="T37" fmla="*/ 66 h 269"/>
              <a:gd name="T38" fmla="*/ 88 w 283"/>
              <a:gd name="T39" fmla="*/ 117 h 269"/>
              <a:gd name="T40" fmla="*/ 223 w 283"/>
              <a:gd name="T41" fmla="*/ 86 h 269"/>
              <a:gd name="T42" fmla="*/ 176 w 283"/>
              <a:gd name="T43" fmla="*/ 108 h 269"/>
              <a:gd name="T44" fmla="*/ 196 w 283"/>
              <a:gd name="T45" fmla="*/ 158 h 269"/>
              <a:gd name="T46" fmla="*/ 205 w 283"/>
              <a:gd name="T47" fmla="*/ 228 h 269"/>
              <a:gd name="T48" fmla="*/ 258 w 283"/>
              <a:gd name="T49" fmla="*/ 127 h 269"/>
              <a:gd name="T50" fmla="*/ 193 w 283"/>
              <a:gd name="T51" fmla="*/ 138 h 269"/>
              <a:gd name="T52" fmla="*/ 189 w 283"/>
              <a:gd name="T53" fmla="*/ 117 h 269"/>
              <a:gd name="T54" fmla="*/ 172 w 283"/>
              <a:gd name="T55" fmla="*/ 119 h 269"/>
              <a:gd name="T56" fmla="*/ 181 w 283"/>
              <a:gd name="T57" fmla="*/ 135 h 269"/>
              <a:gd name="T58" fmla="*/ 138 w 283"/>
              <a:gd name="T59" fmla="*/ 121 h 269"/>
              <a:gd name="T60" fmla="*/ 52 w 283"/>
              <a:gd name="T61" fmla="*/ 152 h 269"/>
              <a:gd name="T62" fmla="*/ 34 w 283"/>
              <a:gd name="T63" fmla="*/ 138 h 269"/>
              <a:gd name="T64" fmla="*/ 190 w 283"/>
              <a:gd name="T65" fmla="*/ 142 h 269"/>
              <a:gd name="T66" fmla="*/ 102 w 283"/>
              <a:gd name="T67" fmla="*/ 153 h 269"/>
              <a:gd name="T68" fmla="*/ 103 w 283"/>
              <a:gd name="T69" fmla="*/ 149 h 269"/>
              <a:gd name="T70" fmla="*/ 235 w 283"/>
              <a:gd name="T71" fmla="*/ 226 h 269"/>
              <a:gd name="T72" fmla="*/ 65 w 283"/>
              <a:gd name="T73" fmla="*/ 158 h 269"/>
              <a:gd name="T74" fmla="*/ 96 w 283"/>
              <a:gd name="T75" fmla="*/ 153 h 269"/>
              <a:gd name="T76" fmla="*/ 111 w 283"/>
              <a:gd name="T77" fmla="*/ 160 h 269"/>
              <a:gd name="T78" fmla="*/ 110 w 283"/>
              <a:gd name="T79" fmla="*/ 166 h 269"/>
              <a:gd name="T80" fmla="*/ 180 w 283"/>
              <a:gd name="T81" fmla="*/ 169 h 269"/>
              <a:gd name="T82" fmla="*/ 90 w 283"/>
              <a:gd name="T83" fmla="*/ 171 h 269"/>
              <a:gd name="T84" fmla="*/ 197 w 283"/>
              <a:gd name="T85" fmla="*/ 175 h 269"/>
              <a:gd name="T86" fmla="*/ 150 w 283"/>
              <a:gd name="T87" fmla="*/ 184 h 269"/>
              <a:gd name="T88" fmla="*/ 73 w 283"/>
              <a:gd name="T89" fmla="*/ 196 h 269"/>
              <a:gd name="T90" fmla="*/ 109 w 283"/>
              <a:gd name="T91" fmla="*/ 199 h 269"/>
              <a:gd name="T92" fmla="*/ 159 w 283"/>
              <a:gd name="T93" fmla="*/ 203 h 269"/>
              <a:gd name="T94" fmla="*/ 187 w 283"/>
              <a:gd name="T95" fmla="*/ 203 h 269"/>
              <a:gd name="T96" fmla="*/ 74 w 283"/>
              <a:gd name="T97" fmla="*/ 204 h 269"/>
              <a:gd name="T98" fmla="*/ 204 w 283"/>
              <a:gd name="T99" fmla="*/ 227 h 269"/>
              <a:gd name="T100" fmla="*/ 138 w 283"/>
              <a:gd name="T101" fmla="*/ 214 h 269"/>
              <a:gd name="T102" fmla="*/ 92 w 283"/>
              <a:gd name="T103" fmla="*/ 216 h 269"/>
              <a:gd name="T104" fmla="*/ 127 w 283"/>
              <a:gd name="T105" fmla="*/ 219 h 269"/>
              <a:gd name="T106" fmla="*/ 76 w 283"/>
              <a:gd name="T107" fmla="*/ 237 h 269"/>
              <a:gd name="T108" fmla="*/ 169 w 283"/>
              <a:gd name="T109" fmla="*/ 238 h 269"/>
              <a:gd name="T110" fmla="*/ 79 w 283"/>
              <a:gd name="T111" fmla="*/ 227 h 269"/>
              <a:gd name="T112" fmla="*/ 73 w 283"/>
              <a:gd name="T113" fmla="*/ 229 h 269"/>
              <a:gd name="T114" fmla="*/ 212 w 283"/>
              <a:gd name="T115" fmla="*/ 231 h 269"/>
              <a:gd name="T116" fmla="*/ 209 w 283"/>
              <a:gd name="T117" fmla="*/ 240 h 269"/>
              <a:gd name="T118" fmla="*/ 112 w 283"/>
              <a:gd name="T119" fmla="*/ 260 h 269"/>
              <a:gd name="T120" fmla="*/ 206 w 283"/>
              <a:gd name="T121" fmla="*/ 247 h 269"/>
              <a:gd name="T122" fmla="*/ 98 w 283"/>
              <a:gd name="T123" fmla="*/ 264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3" h="269">
                <a:moveTo>
                  <a:pt x="121" y="116"/>
                </a:moveTo>
                <a:cubicBezTo>
                  <a:pt x="123" y="115"/>
                  <a:pt x="123" y="115"/>
                  <a:pt x="124" y="115"/>
                </a:cubicBezTo>
                <a:cubicBezTo>
                  <a:pt x="121" y="112"/>
                  <a:pt x="118" y="108"/>
                  <a:pt x="116" y="103"/>
                </a:cubicBezTo>
                <a:cubicBezTo>
                  <a:pt x="112" y="93"/>
                  <a:pt x="115" y="76"/>
                  <a:pt x="121" y="69"/>
                </a:cubicBezTo>
                <a:cubicBezTo>
                  <a:pt x="125" y="64"/>
                  <a:pt x="132" y="62"/>
                  <a:pt x="139" y="63"/>
                </a:cubicBezTo>
                <a:cubicBezTo>
                  <a:pt x="140" y="64"/>
                  <a:pt x="141" y="64"/>
                  <a:pt x="143" y="64"/>
                </a:cubicBezTo>
                <a:cubicBezTo>
                  <a:pt x="145" y="65"/>
                  <a:pt x="146" y="67"/>
                  <a:pt x="148" y="68"/>
                </a:cubicBezTo>
                <a:cubicBezTo>
                  <a:pt x="149" y="69"/>
                  <a:pt x="151" y="69"/>
                  <a:pt x="153" y="69"/>
                </a:cubicBezTo>
                <a:cubicBezTo>
                  <a:pt x="155" y="63"/>
                  <a:pt x="158" y="59"/>
                  <a:pt x="161" y="54"/>
                </a:cubicBezTo>
                <a:cubicBezTo>
                  <a:pt x="163" y="53"/>
                  <a:pt x="166" y="54"/>
                  <a:pt x="167" y="56"/>
                </a:cubicBezTo>
                <a:cubicBezTo>
                  <a:pt x="167" y="57"/>
                  <a:pt x="167" y="57"/>
                  <a:pt x="167" y="58"/>
                </a:cubicBezTo>
                <a:cubicBezTo>
                  <a:pt x="163" y="60"/>
                  <a:pt x="161" y="64"/>
                  <a:pt x="159" y="67"/>
                </a:cubicBezTo>
                <a:cubicBezTo>
                  <a:pt x="162" y="67"/>
                  <a:pt x="165" y="67"/>
                  <a:pt x="168" y="68"/>
                </a:cubicBezTo>
                <a:cubicBezTo>
                  <a:pt x="170" y="69"/>
                  <a:pt x="170" y="69"/>
                  <a:pt x="171" y="70"/>
                </a:cubicBezTo>
                <a:cubicBezTo>
                  <a:pt x="172" y="70"/>
                  <a:pt x="174" y="70"/>
                  <a:pt x="174" y="71"/>
                </a:cubicBezTo>
                <a:cubicBezTo>
                  <a:pt x="175" y="71"/>
                  <a:pt x="175" y="72"/>
                  <a:pt x="176" y="73"/>
                </a:cubicBezTo>
                <a:cubicBezTo>
                  <a:pt x="177" y="74"/>
                  <a:pt x="178" y="74"/>
                  <a:pt x="179" y="76"/>
                </a:cubicBezTo>
                <a:cubicBezTo>
                  <a:pt x="180" y="78"/>
                  <a:pt x="182" y="82"/>
                  <a:pt x="183" y="84"/>
                </a:cubicBezTo>
                <a:cubicBezTo>
                  <a:pt x="183" y="87"/>
                  <a:pt x="183" y="90"/>
                  <a:pt x="182" y="93"/>
                </a:cubicBezTo>
                <a:cubicBezTo>
                  <a:pt x="182" y="97"/>
                  <a:pt x="180" y="100"/>
                  <a:pt x="179" y="104"/>
                </a:cubicBezTo>
                <a:cubicBezTo>
                  <a:pt x="182" y="102"/>
                  <a:pt x="185" y="100"/>
                  <a:pt x="189" y="99"/>
                </a:cubicBezTo>
                <a:cubicBezTo>
                  <a:pt x="189" y="98"/>
                  <a:pt x="189" y="98"/>
                  <a:pt x="189" y="97"/>
                </a:cubicBezTo>
                <a:cubicBezTo>
                  <a:pt x="191" y="93"/>
                  <a:pt x="193" y="88"/>
                  <a:pt x="195" y="83"/>
                </a:cubicBezTo>
                <a:cubicBezTo>
                  <a:pt x="196" y="81"/>
                  <a:pt x="198" y="77"/>
                  <a:pt x="199" y="73"/>
                </a:cubicBezTo>
                <a:cubicBezTo>
                  <a:pt x="199" y="72"/>
                  <a:pt x="200" y="70"/>
                  <a:pt x="200" y="70"/>
                </a:cubicBezTo>
                <a:cubicBezTo>
                  <a:pt x="200" y="69"/>
                  <a:pt x="198" y="67"/>
                  <a:pt x="199" y="66"/>
                </a:cubicBezTo>
                <a:cubicBezTo>
                  <a:pt x="200" y="65"/>
                  <a:pt x="202" y="64"/>
                  <a:pt x="203" y="64"/>
                </a:cubicBezTo>
                <a:cubicBezTo>
                  <a:pt x="206" y="58"/>
                  <a:pt x="208" y="52"/>
                  <a:pt x="212" y="46"/>
                </a:cubicBezTo>
                <a:cubicBezTo>
                  <a:pt x="211" y="45"/>
                  <a:pt x="212" y="44"/>
                  <a:pt x="212" y="43"/>
                </a:cubicBezTo>
                <a:cubicBezTo>
                  <a:pt x="210" y="39"/>
                  <a:pt x="209" y="35"/>
                  <a:pt x="210" y="30"/>
                </a:cubicBezTo>
                <a:cubicBezTo>
                  <a:pt x="211" y="19"/>
                  <a:pt x="222" y="14"/>
                  <a:pt x="229" y="7"/>
                </a:cubicBezTo>
                <a:cubicBezTo>
                  <a:pt x="229" y="6"/>
                  <a:pt x="230" y="5"/>
                  <a:pt x="231" y="4"/>
                </a:cubicBezTo>
                <a:cubicBezTo>
                  <a:pt x="232" y="3"/>
                  <a:pt x="232" y="2"/>
                  <a:pt x="233" y="0"/>
                </a:cubicBezTo>
                <a:cubicBezTo>
                  <a:pt x="233" y="0"/>
                  <a:pt x="233" y="0"/>
                  <a:pt x="234" y="0"/>
                </a:cubicBezTo>
                <a:cubicBezTo>
                  <a:pt x="234" y="2"/>
                  <a:pt x="235" y="4"/>
                  <a:pt x="235" y="6"/>
                </a:cubicBezTo>
                <a:cubicBezTo>
                  <a:pt x="237" y="10"/>
                  <a:pt x="235" y="15"/>
                  <a:pt x="234" y="19"/>
                </a:cubicBezTo>
                <a:cubicBezTo>
                  <a:pt x="234" y="19"/>
                  <a:pt x="233" y="21"/>
                  <a:pt x="233" y="21"/>
                </a:cubicBezTo>
                <a:cubicBezTo>
                  <a:pt x="234" y="20"/>
                  <a:pt x="236" y="19"/>
                  <a:pt x="237" y="17"/>
                </a:cubicBezTo>
                <a:cubicBezTo>
                  <a:pt x="238" y="15"/>
                  <a:pt x="237" y="12"/>
                  <a:pt x="240" y="14"/>
                </a:cubicBezTo>
                <a:cubicBezTo>
                  <a:pt x="240" y="15"/>
                  <a:pt x="239" y="15"/>
                  <a:pt x="239" y="16"/>
                </a:cubicBezTo>
                <a:cubicBezTo>
                  <a:pt x="239" y="29"/>
                  <a:pt x="232" y="38"/>
                  <a:pt x="224" y="46"/>
                </a:cubicBezTo>
                <a:cubicBezTo>
                  <a:pt x="223" y="45"/>
                  <a:pt x="223" y="46"/>
                  <a:pt x="223" y="46"/>
                </a:cubicBezTo>
                <a:cubicBezTo>
                  <a:pt x="222" y="46"/>
                  <a:pt x="223" y="47"/>
                  <a:pt x="223" y="47"/>
                </a:cubicBezTo>
                <a:cubicBezTo>
                  <a:pt x="222" y="48"/>
                  <a:pt x="222" y="48"/>
                  <a:pt x="221" y="48"/>
                </a:cubicBezTo>
                <a:cubicBezTo>
                  <a:pt x="219" y="54"/>
                  <a:pt x="217" y="63"/>
                  <a:pt x="215" y="68"/>
                </a:cubicBezTo>
                <a:cubicBezTo>
                  <a:pt x="215" y="69"/>
                  <a:pt x="216" y="70"/>
                  <a:pt x="216" y="72"/>
                </a:cubicBezTo>
                <a:cubicBezTo>
                  <a:pt x="215" y="73"/>
                  <a:pt x="214" y="73"/>
                  <a:pt x="213" y="73"/>
                </a:cubicBezTo>
                <a:cubicBezTo>
                  <a:pt x="211" y="79"/>
                  <a:pt x="208" y="85"/>
                  <a:pt x="206" y="91"/>
                </a:cubicBezTo>
                <a:cubicBezTo>
                  <a:pt x="211" y="90"/>
                  <a:pt x="216" y="87"/>
                  <a:pt x="221" y="86"/>
                </a:cubicBezTo>
                <a:cubicBezTo>
                  <a:pt x="223" y="80"/>
                  <a:pt x="227" y="74"/>
                  <a:pt x="230" y="67"/>
                </a:cubicBezTo>
                <a:cubicBezTo>
                  <a:pt x="230" y="66"/>
                  <a:pt x="229" y="66"/>
                  <a:pt x="229" y="65"/>
                </a:cubicBezTo>
                <a:cubicBezTo>
                  <a:pt x="230" y="64"/>
                  <a:pt x="230" y="63"/>
                  <a:pt x="231" y="63"/>
                </a:cubicBezTo>
                <a:cubicBezTo>
                  <a:pt x="235" y="59"/>
                  <a:pt x="238" y="55"/>
                  <a:pt x="241" y="50"/>
                </a:cubicBezTo>
                <a:cubicBezTo>
                  <a:pt x="240" y="50"/>
                  <a:pt x="240" y="50"/>
                  <a:pt x="240" y="49"/>
                </a:cubicBezTo>
                <a:cubicBezTo>
                  <a:pt x="241" y="48"/>
                  <a:pt x="242" y="47"/>
                  <a:pt x="242" y="47"/>
                </a:cubicBezTo>
                <a:cubicBezTo>
                  <a:pt x="244" y="44"/>
                  <a:pt x="244" y="40"/>
                  <a:pt x="246" y="36"/>
                </a:cubicBezTo>
                <a:cubicBezTo>
                  <a:pt x="247" y="33"/>
                  <a:pt x="250" y="28"/>
                  <a:pt x="252" y="24"/>
                </a:cubicBezTo>
                <a:cubicBezTo>
                  <a:pt x="254" y="22"/>
                  <a:pt x="255" y="18"/>
                  <a:pt x="257" y="21"/>
                </a:cubicBezTo>
                <a:cubicBezTo>
                  <a:pt x="258" y="22"/>
                  <a:pt x="256" y="22"/>
                  <a:pt x="257" y="23"/>
                </a:cubicBezTo>
                <a:cubicBezTo>
                  <a:pt x="254" y="24"/>
                  <a:pt x="253" y="27"/>
                  <a:pt x="252" y="30"/>
                </a:cubicBezTo>
                <a:cubicBezTo>
                  <a:pt x="254" y="28"/>
                  <a:pt x="256" y="24"/>
                  <a:pt x="257" y="22"/>
                </a:cubicBezTo>
                <a:cubicBezTo>
                  <a:pt x="258" y="21"/>
                  <a:pt x="259" y="22"/>
                  <a:pt x="260" y="23"/>
                </a:cubicBezTo>
                <a:cubicBezTo>
                  <a:pt x="261" y="23"/>
                  <a:pt x="262" y="23"/>
                  <a:pt x="262" y="23"/>
                </a:cubicBezTo>
                <a:cubicBezTo>
                  <a:pt x="263" y="23"/>
                  <a:pt x="263" y="24"/>
                  <a:pt x="264" y="24"/>
                </a:cubicBezTo>
                <a:cubicBezTo>
                  <a:pt x="266" y="25"/>
                  <a:pt x="267" y="25"/>
                  <a:pt x="268" y="27"/>
                </a:cubicBezTo>
                <a:cubicBezTo>
                  <a:pt x="265" y="31"/>
                  <a:pt x="264" y="36"/>
                  <a:pt x="262" y="40"/>
                </a:cubicBezTo>
                <a:cubicBezTo>
                  <a:pt x="260" y="43"/>
                  <a:pt x="258" y="46"/>
                  <a:pt x="256" y="48"/>
                </a:cubicBezTo>
                <a:cubicBezTo>
                  <a:pt x="255" y="49"/>
                  <a:pt x="254" y="50"/>
                  <a:pt x="253" y="51"/>
                </a:cubicBezTo>
                <a:cubicBezTo>
                  <a:pt x="253" y="51"/>
                  <a:pt x="254" y="51"/>
                  <a:pt x="253" y="53"/>
                </a:cubicBezTo>
                <a:cubicBezTo>
                  <a:pt x="252" y="53"/>
                  <a:pt x="252" y="54"/>
                  <a:pt x="251" y="53"/>
                </a:cubicBezTo>
                <a:cubicBezTo>
                  <a:pt x="248" y="58"/>
                  <a:pt x="247" y="64"/>
                  <a:pt x="244" y="68"/>
                </a:cubicBezTo>
                <a:cubicBezTo>
                  <a:pt x="246" y="70"/>
                  <a:pt x="244" y="72"/>
                  <a:pt x="242" y="72"/>
                </a:cubicBezTo>
                <a:cubicBezTo>
                  <a:pt x="239" y="76"/>
                  <a:pt x="237" y="80"/>
                  <a:pt x="234" y="84"/>
                </a:cubicBezTo>
                <a:cubicBezTo>
                  <a:pt x="243" y="83"/>
                  <a:pt x="250" y="84"/>
                  <a:pt x="259" y="86"/>
                </a:cubicBezTo>
                <a:cubicBezTo>
                  <a:pt x="261" y="88"/>
                  <a:pt x="262" y="89"/>
                  <a:pt x="264" y="90"/>
                </a:cubicBezTo>
                <a:cubicBezTo>
                  <a:pt x="265" y="90"/>
                  <a:pt x="266" y="90"/>
                  <a:pt x="266" y="90"/>
                </a:cubicBezTo>
                <a:cubicBezTo>
                  <a:pt x="268" y="92"/>
                  <a:pt x="270" y="94"/>
                  <a:pt x="271" y="97"/>
                </a:cubicBezTo>
                <a:cubicBezTo>
                  <a:pt x="273" y="99"/>
                  <a:pt x="273" y="101"/>
                  <a:pt x="274" y="103"/>
                </a:cubicBezTo>
                <a:cubicBezTo>
                  <a:pt x="272" y="114"/>
                  <a:pt x="265" y="120"/>
                  <a:pt x="262" y="130"/>
                </a:cubicBezTo>
                <a:cubicBezTo>
                  <a:pt x="262" y="130"/>
                  <a:pt x="262" y="131"/>
                  <a:pt x="261" y="132"/>
                </a:cubicBezTo>
                <a:cubicBezTo>
                  <a:pt x="260" y="134"/>
                  <a:pt x="259" y="137"/>
                  <a:pt x="259" y="139"/>
                </a:cubicBezTo>
                <a:cubicBezTo>
                  <a:pt x="259" y="142"/>
                  <a:pt x="258" y="143"/>
                  <a:pt x="259" y="145"/>
                </a:cubicBezTo>
                <a:cubicBezTo>
                  <a:pt x="262" y="145"/>
                  <a:pt x="264" y="146"/>
                  <a:pt x="267" y="145"/>
                </a:cubicBezTo>
                <a:cubicBezTo>
                  <a:pt x="268" y="145"/>
                  <a:pt x="270" y="146"/>
                  <a:pt x="272" y="146"/>
                </a:cubicBezTo>
                <a:cubicBezTo>
                  <a:pt x="275" y="147"/>
                  <a:pt x="279" y="149"/>
                  <a:pt x="281" y="152"/>
                </a:cubicBezTo>
                <a:cubicBezTo>
                  <a:pt x="281" y="153"/>
                  <a:pt x="281" y="153"/>
                  <a:pt x="281" y="153"/>
                </a:cubicBezTo>
                <a:cubicBezTo>
                  <a:pt x="281" y="153"/>
                  <a:pt x="281" y="153"/>
                  <a:pt x="281" y="154"/>
                </a:cubicBezTo>
                <a:cubicBezTo>
                  <a:pt x="283" y="163"/>
                  <a:pt x="281" y="173"/>
                  <a:pt x="279" y="181"/>
                </a:cubicBezTo>
                <a:cubicBezTo>
                  <a:pt x="277" y="186"/>
                  <a:pt x="274" y="190"/>
                  <a:pt x="272" y="195"/>
                </a:cubicBezTo>
                <a:cubicBezTo>
                  <a:pt x="269" y="198"/>
                  <a:pt x="267" y="202"/>
                  <a:pt x="264" y="205"/>
                </a:cubicBezTo>
                <a:cubicBezTo>
                  <a:pt x="263" y="207"/>
                  <a:pt x="261" y="208"/>
                  <a:pt x="260" y="210"/>
                </a:cubicBezTo>
                <a:cubicBezTo>
                  <a:pt x="260" y="211"/>
                  <a:pt x="260" y="211"/>
                  <a:pt x="260" y="211"/>
                </a:cubicBezTo>
                <a:cubicBezTo>
                  <a:pt x="257" y="215"/>
                  <a:pt x="253" y="217"/>
                  <a:pt x="250" y="221"/>
                </a:cubicBezTo>
                <a:cubicBezTo>
                  <a:pt x="250" y="221"/>
                  <a:pt x="250" y="221"/>
                  <a:pt x="249" y="221"/>
                </a:cubicBezTo>
                <a:cubicBezTo>
                  <a:pt x="243" y="227"/>
                  <a:pt x="235" y="232"/>
                  <a:pt x="226" y="235"/>
                </a:cubicBezTo>
                <a:cubicBezTo>
                  <a:pt x="227" y="236"/>
                  <a:pt x="228" y="237"/>
                  <a:pt x="229" y="238"/>
                </a:cubicBezTo>
                <a:cubicBezTo>
                  <a:pt x="231" y="240"/>
                  <a:pt x="231" y="244"/>
                  <a:pt x="232" y="246"/>
                </a:cubicBezTo>
                <a:cubicBezTo>
                  <a:pt x="231" y="246"/>
                  <a:pt x="231" y="247"/>
                  <a:pt x="231" y="248"/>
                </a:cubicBezTo>
                <a:cubicBezTo>
                  <a:pt x="230" y="251"/>
                  <a:pt x="228" y="253"/>
                  <a:pt x="224" y="255"/>
                </a:cubicBezTo>
                <a:cubicBezTo>
                  <a:pt x="218" y="260"/>
                  <a:pt x="209" y="262"/>
                  <a:pt x="198" y="262"/>
                </a:cubicBezTo>
                <a:cubicBezTo>
                  <a:pt x="189" y="262"/>
                  <a:pt x="180" y="263"/>
                  <a:pt x="172" y="260"/>
                </a:cubicBezTo>
                <a:cubicBezTo>
                  <a:pt x="169" y="260"/>
                  <a:pt x="167" y="259"/>
                  <a:pt x="164" y="258"/>
                </a:cubicBezTo>
                <a:cubicBezTo>
                  <a:pt x="162" y="258"/>
                  <a:pt x="161" y="258"/>
                  <a:pt x="160" y="257"/>
                </a:cubicBezTo>
                <a:cubicBezTo>
                  <a:pt x="157" y="258"/>
                  <a:pt x="154" y="257"/>
                  <a:pt x="152" y="257"/>
                </a:cubicBezTo>
                <a:cubicBezTo>
                  <a:pt x="151" y="257"/>
                  <a:pt x="150" y="257"/>
                  <a:pt x="150" y="258"/>
                </a:cubicBezTo>
                <a:cubicBezTo>
                  <a:pt x="140" y="262"/>
                  <a:pt x="130" y="266"/>
                  <a:pt x="119" y="268"/>
                </a:cubicBezTo>
                <a:cubicBezTo>
                  <a:pt x="114" y="268"/>
                  <a:pt x="109" y="269"/>
                  <a:pt x="105" y="269"/>
                </a:cubicBezTo>
                <a:cubicBezTo>
                  <a:pt x="88" y="267"/>
                  <a:pt x="72" y="269"/>
                  <a:pt x="58" y="261"/>
                </a:cubicBezTo>
                <a:cubicBezTo>
                  <a:pt x="58" y="261"/>
                  <a:pt x="58" y="262"/>
                  <a:pt x="57" y="261"/>
                </a:cubicBezTo>
                <a:cubicBezTo>
                  <a:pt x="55" y="260"/>
                  <a:pt x="53" y="259"/>
                  <a:pt x="51" y="257"/>
                </a:cubicBezTo>
                <a:cubicBezTo>
                  <a:pt x="51" y="257"/>
                  <a:pt x="52" y="257"/>
                  <a:pt x="52" y="256"/>
                </a:cubicBezTo>
                <a:cubicBezTo>
                  <a:pt x="50" y="253"/>
                  <a:pt x="51" y="250"/>
                  <a:pt x="50" y="247"/>
                </a:cubicBezTo>
                <a:cubicBezTo>
                  <a:pt x="51" y="245"/>
                  <a:pt x="51" y="244"/>
                  <a:pt x="51" y="242"/>
                </a:cubicBezTo>
                <a:cubicBezTo>
                  <a:pt x="52" y="241"/>
                  <a:pt x="52" y="238"/>
                  <a:pt x="53" y="237"/>
                </a:cubicBezTo>
                <a:cubicBezTo>
                  <a:pt x="53" y="236"/>
                  <a:pt x="51" y="236"/>
                  <a:pt x="50" y="234"/>
                </a:cubicBezTo>
                <a:cubicBezTo>
                  <a:pt x="52" y="230"/>
                  <a:pt x="56" y="227"/>
                  <a:pt x="59" y="224"/>
                </a:cubicBezTo>
                <a:cubicBezTo>
                  <a:pt x="59" y="223"/>
                  <a:pt x="58" y="222"/>
                  <a:pt x="57" y="222"/>
                </a:cubicBezTo>
                <a:cubicBezTo>
                  <a:pt x="53" y="218"/>
                  <a:pt x="51" y="210"/>
                  <a:pt x="48" y="205"/>
                </a:cubicBezTo>
                <a:cubicBezTo>
                  <a:pt x="48" y="200"/>
                  <a:pt x="45" y="195"/>
                  <a:pt x="46" y="189"/>
                </a:cubicBezTo>
                <a:cubicBezTo>
                  <a:pt x="46" y="185"/>
                  <a:pt x="47" y="182"/>
                  <a:pt x="49" y="178"/>
                </a:cubicBezTo>
                <a:cubicBezTo>
                  <a:pt x="46" y="177"/>
                  <a:pt x="45" y="174"/>
                  <a:pt x="42" y="173"/>
                </a:cubicBezTo>
                <a:cubicBezTo>
                  <a:pt x="42" y="173"/>
                  <a:pt x="42" y="172"/>
                  <a:pt x="42" y="172"/>
                </a:cubicBezTo>
                <a:cubicBezTo>
                  <a:pt x="35" y="165"/>
                  <a:pt x="27" y="159"/>
                  <a:pt x="19" y="153"/>
                </a:cubicBezTo>
                <a:cubicBezTo>
                  <a:pt x="19" y="153"/>
                  <a:pt x="19" y="152"/>
                  <a:pt x="18" y="152"/>
                </a:cubicBezTo>
                <a:cubicBezTo>
                  <a:pt x="17" y="152"/>
                  <a:pt x="17" y="151"/>
                  <a:pt x="16" y="150"/>
                </a:cubicBezTo>
                <a:cubicBezTo>
                  <a:pt x="12" y="146"/>
                  <a:pt x="7" y="143"/>
                  <a:pt x="2" y="139"/>
                </a:cubicBezTo>
                <a:cubicBezTo>
                  <a:pt x="1" y="139"/>
                  <a:pt x="1" y="139"/>
                  <a:pt x="0" y="138"/>
                </a:cubicBezTo>
                <a:cubicBezTo>
                  <a:pt x="1" y="135"/>
                  <a:pt x="1" y="133"/>
                  <a:pt x="2" y="130"/>
                </a:cubicBezTo>
                <a:cubicBezTo>
                  <a:pt x="3" y="130"/>
                  <a:pt x="5" y="129"/>
                  <a:pt x="5" y="128"/>
                </a:cubicBezTo>
                <a:cubicBezTo>
                  <a:pt x="8" y="127"/>
                  <a:pt x="10" y="127"/>
                  <a:pt x="13" y="126"/>
                </a:cubicBezTo>
                <a:cubicBezTo>
                  <a:pt x="14" y="125"/>
                  <a:pt x="15" y="123"/>
                  <a:pt x="17" y="123"/>
                </a:cubicBezTo>
                <a:cubicBezTo>
                  <a:pt x="17" y="123"/>
                  <a:pt x="17" y="123"/>
                  <a:pt x="17" y="124"/>
                </a:cubicBezTo>
                <a:cubicBezTo>
                  <a:pt x="18" y="123"/>
                  <a:pt x="18" y="124"/>
                  <a:pt x="19" y="124"/>
                </a:cubicBezTo>
                <a:cubicBezTo>
                  <a:pt x="25" y="129"/>
                  <a:pt x="31" y="133"/>
                  <a:pt x="37" y="139"/>
                </a:cubicBezTo>
                <a:cubicBezTo>
                  <a:pt x="42" y="142"/>
                  <a:pt x="46" y="146"/>
                  <a:pt x="51" y="149"/>
                </a:cubicBezTo>
                <a:cubicBezTo>
                  <a:pt x="54" y="153"/>
                  <a:pt x="58" y="156"/>
                  <a:pt x="62" y="159"/>
                </a:cubicBezTo>
                <a:cubicBezTo>
                  <a:pt x="63" y="158"/>
                  <a:pt x="65" y="156"/>
                  <a:pt x="67" y="155"/>
                </a:cubicBezTo>
                <a:cubicBezTo>
                  <a:pt x="65" y="146"/>
                  <a:pt x="64" y="133"/>
                  <a:pt x="61" y="124"/>
                </a:cubicBezTo>
                <a:cubicBezTo>
                  <a:pt x="60" y="112"/>
                  <a:pt x="58" y="100"/>
                  <a:pt x="55" y="88"/>
                </a:cubicBezTo>
                <a:cubicBezTo>
                  <a:pt x="54" y="86"/>
                  <a:pt x="54" y="83"/>
                  <a:pt x="54" y="80"/>
                </a:cubicBezTo>
                <a:cubicBezTo>
                  <a:pt x="53" y="76"/>
                  <a:pt x="52" y="71"/>
                  <a:pt x="52" y="67"/>
                </a:cubicBezTo>
                <a:cubicBezTo>
                  <a:pt x="53" y="66"/>
                  <a:pt x="53" y="65"/>
                  <a:pt x="55" y="65"/>
                </a:cubicBezTo>
                <a:cubicBezTo>
                  <a:pt x="56" y="66"/>
                  <a:pt x="57" y="68"/>
                  <a:pt x="58" y="69"/>
                </a:cubicBezTo>
                <a:cubicBezTo>
                  <a:pt x="68" y="77"/>
                  <a:pt x="77" y="87"/>
                  <a:pt x="86" y="96"/>
                </a:cubicBezTo>
                <a:cubicBezTo>
                  <a:pt x="91" y="99"/>
                  <a:pt x="94" y="104"/>
                  <a:pt x="99" y="107"/>
                </a:cubicBezTo>
                <a:cubicBezTo>
                  <a:pt x="95" y="99"/>
                  <a:pt x="91" y="92"/>
                  <a:pt x="88" y="84"/>
                </a:cubicBezTo>
                <a:cubicBezTo>
                  <a:pt x="84" y="78"/>
                  <a:pt x="81" y="73"/>
                  <a:pt x="78" y="66"/>
                </a:cubicBezTo>
                <a:cubicBezTo>
                  <a:pt x="78" y="64"/>
                  <a:pt x="77" y="61"/>
                  <a:pt x="76" y="58"/>
                </a:cubicBezTo>
                <a:cubicBezTo>
                  <a:pt x="76" y="54"/>
                  <a:pt x="75" y="51"/>
                  <a:pt x="75" y="47"/>
                </a:cubicBezTo>
                <a:cubicBezTo>
                  <a:pt x="74" y="45"/>
                  <a:pt x="74" y="43"/>
                  <a:pt x="75" y="42"/>
                </a:cubicBezTo>
                <a:cubicBezTo>
                  <a:pt x="79" y="44"/>
                  <a:pt x="81" y="47"/>
                  <a:pt x="84" y="49"/>
                </a:cubicBezTo>
                <a:cubicBezTo>
                  <a:pt x="86" y="50"/>
                  <a:pt x="87" y="51"/>
                  <a:pt x="89" y="53"/>
                </a:cubicBezTo>
                <a:cubicBezTo>
                  <a:pt x="91" y="55"/>
                  <a:pt x="92" y="56"/>
                  <a:pt x="94" y="58"/>
                </a:cubicBezTo>
                <a:cubicBezTo>
                  <a:pt x="96" y="63"/>
                  <a:pt x="100" y="69"/>
                  <a:pt x="102" y="74"/>
                </a:cubicBezTo>
                <a:cubicBezTo>
                  <a:pt x="105" y="81"/>
                  <a:pt x="108" y="88"/>
                  <a:pt x="112" y="94"/>
                </a:cubicBezTo>
                <a:cubicBezTo>
                  <a:pt x="113" y="97"/>
                  <a:pt x="114" y="101"/>
                  <a:pt x="115" y="103"/>
                </a:cubicBezTo>
                <a:cubicBezTo>
                  <a:pt x="116" y="106"/>
                  <a:pt x="118" y="107"/>
                  <a:pt x="118" y="110"/>
                </a:cubicBezTo>
                <a:cubicBezTo>
                  <a:pt x="119" y="109"/>
                  <a:pt x="118" y="110"/>
                  <a:pt x="119" y="111"/>
                </a:cubicBezTo>
                <a:cubicBezTo>
                  <a:pt x="119" y="112"/>
                  <a:pt x="121" y="113"/>
                  <a:pt x="121" y="116"/>
                </a:cubicBezTo>
                <a:close/>
                <a:moveTo>
                  <a:pt x="232" y="5"/>
                </a:moveTo>
                <a:cubicBezTo>
                  <a:pt x="232" y="5"/>
                  <a:pt x="232" y="5"/>
                  <a:pt x="233" y="5"/>
                </a:cubicBezTo>
                <a:cubicBezTo>
                  <a:pt x="232" y="4"/>
                  <a:pt x="233" y="4"/>
                  <a:pt x="233" y="3"/>
                </a:cubicBezTo>
                <a:cubicBezTo>
                  <a:pt x="233" y="4"/>
                  <a:pt x="232" y="4"/>
                  <a:pt x="232" y="5"/>
                </a:cubicBezTo>
                <a:close/>
                <a:moveTo>
                  <a:pt x="224" y="19"/>
                </a:moveTo>
                <a:cubicBezTo>
                  <a:pt x="226" y="14"/>
                  <a:pt x="231" y="12"/>
                  <a:pt x="231" y="6"/>
                </a:cubicBezTo>
                <a:cubicBezTo>
                  <a:pt x="230" y="7"/>
                  <a:pt x="230" y="9"/>
                  <a:pt x="229" y="10"/>
                </a:cubicBezTo>
                <a:cubicBezTo>
                  <a:pt x="228" y="11"/>
                  <a:pt x="226" y="11"/>
                  <a:pt x="225" y="12"/>
                </a:cubicBezTo>
                <a:cubicBezTo>
                  <a:pt x="224" y="13"/>
                  <a:pt x="223" y="14"/>
                  <a:pt x="222" y="15"/>
                </a:cubicBezTo>
                <a:cubicBezTo>
                  <a:pt x="221" y="16"/>
                  <a:pt x="219" y="16"/>
                  <a:pt x="218" y="18"/>
                </a:cubicBezTo>
                <a:cubicBezTo>
                  <a:pt x="217" y="18"/>
                  <a:pt x="217" y="20"/>
                  <a:pt x="216" y="21"/>
                </a:cubicBezTo>
                <a:cubicBezTo>
                  <a:pt x="216" y="21"/>
                  <a:pt x="215" y="21"/>
                  <a:pt x="215" y="21"/>
                </a:cubicBezTo>
                <a:cubicBezTo>
                  <a:pt x="211" y="26"/>
                  <a:pt x="209" y="37"/>
                  <a:pt x="214" y="42"/>
                </a:cubicBezTo>
                <a:cubicBezTo>
                  <a:pt x="214" y="38"/>
                  <a:pt x="213" y="33"/>
                  <a:pt x="216" y="31"/>
                </a:cubicBezTo>
                <a:cubicBezTo>
                  <a:pt x="215" y="35"/>
                  <a:pt x="215" y="40"/>
                  <a:pt x="216" y="43"/>
                </a:cubicBezTo>
                <a:cubicBezTo>
                  <a:pt x="220" y="44"/>
                  <a:pt x="219" y="38"/>
                  <a:pt x="222" y="36"/>
                </a:cubicBezTo>
                <a:cubicBezTo>
                  <a:pt x="222" y="40"/>
                  <a:pt x="220" y="43"/>
                  <a:pt x="219" y="45"/>
                </a:cubicBezTo>
                <a:cubicBezTo>
                  <a:pt x="221" y="43"/>
                  <a:pt x="224" y="41"/>
                  <a:pt x="226" y="38"/>
                </a:cubicBezTo>
                <a:cubicBezTo>
                  <a:pt x="226" y="36"/>
                  <a:pt x="226" y="34"/>
                  <a:pt x="227" y="33"/>
                </a:cubicBezTo>
                <a:cubicBezTo>
                  <a:pt x="227" y="38"/>
                  <a:pt x="225" y="42"/>
                  <a:pt x="222" y="44"/>
                </a:cubicBezTo>
                <a:cubicBezTo>
                  <a:pt x="225" y="44"/>
                  <a:pt x="225" y="42"/>
                  <a:pt x="227" y="40"/>
                </a:cubicBezTo>
                <a:cubicBezTo>
                  <a:pt x="229" y="37"/>
                  <a:pt x="232" y="36"/>
                  <a:pt x="233" y="32"/>
                </a:cubicBezTo>
                <a:cubicBezTo>
                  <a:pt x="235" y="29"/>
                  <a:pt x="236" y="25"/>
                  <a:pt x="237" y="21"/>
                </a:cubicBezTo>
                <a:cubicBezTo>
                  <a:pt x="238" y="20"/>
                  <a:pt x="237" y="21"/>
                  <a:pt x="237" y="20"/>
                </a:cubicBezTo>
                <a:cubicBezTo>
                  <a:pt x="237" y="20"/>
                  <a:pt x="238" y="20"/>
                  <a:pt x="237" y="19"/>
                </a:cubicBezTo>
                <a:cubicBezTo>
                  <a:pt x="235" y="20"/>
                  <a:pt x="234" y="23"/>
                  <a:pt x="231" y="23"/>
                </a:cubicBezTo>
                <a:cubicBezTo>
                  <a:pt x="231" y="21"/>
                  <a:pt x="233" y="19"/>
                  <a:pt x="233" y="17"/>
                </a:cubicBezTo>
                <a:cubicBezTo>
                  <a:pt x="234" y="15"/>
                  <a:pt x="234" y="13"/>
                  <a:pt x="234" y="11"/>
                </a:cubicBezTo>
                <a:cubicBezTo>
                  <a:pt x="234" y="11"/>
                  <a:pt x="234" y="11"/>
                  <a:pt x="234" y="10"/>
                </a:cubicBezTo>
                <a:cubicBezTo>
                  <a:pt x="234" y="9"/>
                  <a:pt x="235" y="7"/>
                  <a:pt x="234" y="6"/>
                </a:cubicBezTo>
                <a:cubicBezTo>
                  <a:pt x="232" y="11"/>
                  <a:pt x="231" y="16"/>
                  <a:pt x="228" y="19"/>
                </a:cubicBezTo>
                <a:cubicBezTo>
                  <a:pt x="227" y="20"/>
                  <a:pt x="226" y="22"/>
                  <a:pt x="224" y="22"/>
                </a:cubicBezTo>
                <a:cubicBezTo>
                  <a:pt x="227" y="19"/>
                  <a:pt x="231" y="15"/>
                  <a:pt x="231" y="10"/>
                </a:cubicBezTo>
                <a:cubicBezTo>
                  <a:pt x="229" y="13"/>
                  <a:pt x="227" y="17"/>
                  <a:pt x="224" y="19"/>
                </a:cubicBezTo>
                <a:close/>
                <a:moveTo>
                  <a:pt x="250" y="30"/>
                </a:moveTo>
                <a:cubicBezTo>
                  <a:pt x="248" y="35"/>
                  <a:pt x="245" y="43"/>
                  <a:pt x="244" y="48"/>
                </a:cubicBezTo>
                <a:cubicBezTo>
                  <a:pt x="246" y="49"/>
                  <a:pt x="248" y="50"/>
                  <a:pt x="251" y="50"/>
                </a:cubicBezTo>
                <a:cubicBezTo>
                  <a:pt x="252" y="49"/>
                  <a:pt x="252" y="49"/>
                  <a:pt x="253" y="48"/>
                </a:cubicBezTo>
                <a:cubicBezTo>
                  <a:pt x="257" y="45"/>
                  <a:pt x="260" y="40"/>
                  <a:pt x="263" y="36"/>
                </a:cubicBezTo>
                <a:cubicBezTo>
                  <a:pt x="263" y="34"/>
                  <a:pt x="264" y="32"/>
                  <a:pt x="265" y="30"/>
                </a:cubicBezTo>
                <a:cubicBezTo>
                  <a:pt x="265" y="29"/>
                  <a:pt x="266" y="28"/>
                  <a:pt x="265" y="27"/>
                </a:cubicBezTo>
                <a:cubicBezTo>
                  <a:pt x="263" y="33"/>
                  <a:pt x="260" y="38"/>
                  <a:pt x="257" y="42"/>
                </a:cubicBezTo>
                <a:cubicBezTo>
                  <a:pt x="255" y="43"/>
                  <a:pt x="254" y="45"/>
                  <a:pt x="253" y="45"/>
                </a:cubicBezTo>
                <a:cubicBezTo>
                  <a:pt x="256" y="41"/>
                  <a:pt x="260" y="36"/>
                  <a:pt x="262" y="31"/>
                </a:cubicBezTo>
                <a:cubicBezTo>
                  <a:pt x="263" y="30"/>
                  <a:pt x="264" y="27"/>
                  <a:pt x="263" y="25"/>
                </a:cubicBezTo>
                <a:cubicBezTo>
                  <a:pt x="261" y="26"/>
                  <a:pt x="260" y="28"/>
                  <a:pt x="260" y="30"/>
                </a:cubicBezTo>
                <a:cubicBezTo>
                  <a:pt x="259" y="32"/>
                  <a:pt x="258" y="35"/>
                  <a:pt x="257" y="36"/>
                </a:cubicBezTo>
                <a:cubicBezTo>
                  <a:pt x="257" y="32"/>
                  <a:pt x="259" y="29"/>
                  <a:pt x="260" y="26"/>
                </a:cubicBezTo>
                <a:cubicBezTo>
                  <a:pt x="259" y="27"/>
                  <a:pt x="258" y="29"/>
                  <a:pt x="257" y="30"/>
                </a:cubicBezTo>
                <a:cubicBezTo>
                  <a:pt x="256" y="32"/>
                  <a:pt x="256" y="33"/>
                  <a:pt x="254" y="34"/>
                </a:cubicBezTo>
                <a:cubicBezTo>
                  <a:pt x="254" y="30"/>
                  <a:pt x="258" y="28"/>
                  <a:pt x="259" y="24"/>
                </a:cubicBezTo>
                <a:cubicBezTo>
                  <a:pt x="258" y="23"/>
                  <a:pt x="257" y="25"/>
                  <a:pt x="256" y="26"/>
                </a:cubicBezTo>
                <a:cubicBezTo>
                  <a:pt x="255" y="29"/>
                  <a:pt x="253" y="31"/>
                  <a:pt x="252" y="33"/>
                </a:cubicBezTo>
                <a:cubicBezTo>
                  <a:pt x="252" y="34"/>
                  <a:pt x="251" y="37"/>
                  <a:pt x="250" y="37"/>
                </a:cubicBezTo>
                <a:cubicBezTo>
                  <a:pt x="248" y="35"/>
                  <a:pt x="250" y="31"/>
                  <a:pt x="250" y="30"/>
                </a:cubicBezTo>
                <a:close/>
                <a:moveTo>
                  <a:pt x="77" y="54"/>
                </a:moveTo>
                <a:cubicBezTo>
                  <a:pt x="77" y="54"/>
                  <a:pt x="78" y="54"/>
                  <a:pt x="79" y="54"/>
                </a:cubicBezTo>
                <a:cubicBezTo>
                  <a:pt x="79" y="53"/>
                  <a:pt x="79" y="53"/>
                  <a:pt x="78" y="52"/>
                </a:cubicBezTo>
                <a:cubicBezTo>
                  <a:pt x="79" y="50"/>
                  <a:pt x="81" y="51"/>
                  <a:pt x="82" y="52"/>
                </a:cubicBezTo>
                <a:cubicBezTo>
                  <a:pt x="81" y="50"/>
                  <a:pt x="81" y="49"/>
                  <a:pt x="81" y="48"/>
                </a:cubicBezTo>
                <a:cubicBezTo>
                  <a:pt x="79" y="47"/>
                  <a:pt x="78" y="45"/>
                  <a:pt x="76" y="44"/>
                </a:cubicBezTo>
                <a:cubicBezTo>
                  <a:pt x="76" y="48"/>
                  <a:pt x="77" y="50"/>
                  <a:pt x="77" y="54"/>
                </a:cubicBezTo>
                <a:close/>
                <a:moveTo>
                  <a:pt x="219" y="46"/>
                </a:moveTo>
                <a:cubicBezTo>
                  <a:pt x="218" y="46"/>
                  <a:pt x="216" y="45"/>
                  <a:pt x="215" y="45"/>
                </a:cubicBezTo>
                <a:cubicBezTo>
                  <a:pt x="216" y="46"/>
                  <a:pt x="218" y="47"/>
                  <a:pt x="219" y="46"/>
                </a:cubicBezTo>
                <a:close/>
                <a:moveTo>
                  <a:pt x="207" y="58"/>
                </a:moveTo>
                <a:cubicBezTo>
                  <a:pt x="206" y="60"/>
                  <a:pt x="205" y="63"/>
                  <a:pt x="204" y="66"/>
                </a:cubicBezTo>
                <a:cubicBezTo>
                  <a:pt x="205" y="66"/>
                  <a:pt x="205" y="67"/>
                  <a:pt x="206" y="68"/>
                </a:cubicBezTo>
                <a:cubicBezTo>
                  <a:pt x="209" y="64"/>
                  <a:pt x="211" y="58"/>
                  <a:pt x="213" y="53"/>
                </a:cubicBezTo>
                <a:cubicBezTo>
                  <a:pt x="212" y="53"/>
                  <a:pt x="212" y="54"/>
                  <a:pt x="212" y="54"/>
                </a:cubicBezTo>
                <a:cubicBezTo>
                  <a:pt x="211" y="53"/>
                  <a:pt x="210" y="53"/>
                  <a:pt x="210" y="52"/>
                </a:cubicBezTo>
                <a:cubicBezTo>
                  <a:pt x="211" y="52"/>
                  <a:pt x="211" y="52"/>
                  <a:pt x="211" y="52"/>
                </a:cubicBezTo>
                <a:cubicBezTo>
                  <a:pt x="212" y="52"/>
                  <a:pt x="212" y="53"/>
                  <a:pt x="213" y="52"/>
                </a:cubicBezTo>
                <a:cubicBezTo>
                  <a:pt x="214" y="50"/>
                  <a:pt x="214" y="49"/>
                  <a:pt x="215" y="47"/>
                </a:cubicBezTo>
                <a:cubicBezTo>
                  <a:pt x="214" y="47"/>
                  <a:pt x="214" y="46"/>
                  <a:pt x="213" y="46"/>
                </a:cubicBezTo>
                <a:cubicBezTo>
                  <a:pt x="211" y="50"/>
                  <a:pt x="209" y="53"/>
                  <a:pt x="207" y="58"/>
                </a:cubicBezTo>
                <a:close/>
                <a:moveTo>
                  <a:pt x="216" y="48"/>
                </a:moveTo>
                <a:cubicBezTo>
                  <a:pt x="213" y="55"/>
                  <a:pt x="211" y="62"/>
                  <a:pt x="208" y="69"/>
                </a:cubicBezTo>
                <a:cubicBezTo>
                  <a:pt x="209" y="69"/>
                  <a:pt x="211" y="70"/>
                  <a:pt x="212" y="69"/>
                </a:cubicBezTo>
                <a:cubicBezTo>
                  <a:pt x="213" y="69"/>
                  <a:pt x="213" y="68"/>
                  <a:pt x="213" y="68"/>
                </a:cubicBezTo>
                <a:cubicBezTo>
                  <a:pt x="215" y="62"/>
                  <a:pt x="218" y="55"/>
                  <a:pt x="219" y="49"/>
                </a:cubicBezTo>
                <a:cubicBezTo>
                  <a:pt x="218" y="48"/>
                  <a:pt x="217" y="48"/>
                  <a:pt x="216" y="48"/>
                </a:cubicBezTo>
                <a:close/>
                <a:moveTo>
                  <a:pt x="251" y="52"/>
                </a:moveTo>
                <a:cubicBezTo>
                  <a:pt x="251" y="52"/>
                  <a:pt x="250" y="51"/>
                  <a:pt x="250" y="51"/>
                </a:cubicBezTo>
                <a:cubicBezTo>
                  <a:pt x="247" y="52"/>
                  <a:pt x="246" y="49"/>
                  <a:pt x="243" y="49"/>
                </a:cubicBezTo>
                <a:cubicBezTo>
                  <a:pt x="244" y="49"/>
                  <a:pt x="243" y="50"/>
                  <a:pt x="243" y="50"/>
                </a:cubicBezTo>
                <a:cubicBezTo>
                  <a:pt x="245" y="51"/>
                  <a:pt x="248" y="52"/>
                  <a:pt x="251" y="52"/>
                </a:cubicBezTo>
                <a:close/>
                <a:moveTo>
                  <a:pt x="83" y="50"/>
                </a:moveTo>
                <a:cubicBezTo>
                  <a:pt x="83" y="51"/>
                  <a:pt x="84" y="52"/>
                  <a:pt x="84" y="53"/>
                </a:cubicBezTo>
                <a:cubicBezTo>
                  <a:pt x="84" y="54"/>
                  <a:pt x="83" y="54"/>
                  <a:pt x="82" y="54"/>
                </a:cubicBezTo>
                <a:cubicBezTo>
                  <a:pt x="85" y="57"/>
                  <a:pt x="87" y="62"/>
                  <a:pt x="92" y="62"/>
                </a:cubicBezTo>
                <a:cubicBezTo>
                  <a:pt x="95" y="57"/>
                  <a:pt x="86" y="55"/>
                  <a:pt x="85" y="51"/>
                </a:cubicBezTo>
                <a:cubicBezTo>
                  <a:pt x="84" y="52"/>
                  <a:pt x="83" y="50"/>
                  <a:pt x="83" y="50"/>
                </a:cubicBezTo>
                <a:close/>
                <a:moveTo>
                  <a:pt x="241" y="51"/>
                </a:moveTo>
                <a:cubicBezTo>
                  <a:pt x="240" y="53"/>
                  <a:pt x="238" y="56"/>
                  <a:pt x="237" y="57"/>
                </a:cubicBezTo>
                <a:cubicBezTo>
                  <a:pt x="236" y="60"/>
                  <a:pt x="231" y="63"/>
                  <a:pt x="235" y="66"/>
                </a:cubicBezTo>
                <a:cubicBezTo>
                  <a:pt x="236" y="64"/>
                  <a:pt x="237" y="63"/>
                  <a:pt x="237" y="61"/>
                </a:cubicBezTo>
                <a:cubicBezTo>
                  <a:pt x="239" y="60"/>
                  <a:pt x="240" y="58"/>
                  <a:pt x="240" y="57"/>
                </a:cubicBezTo>
                <a:cubicBezTo>
                  <a:pt x="241" y="55"/>
                  <a:pt x="243" y="53"/>
                  <a:pt x="242" y="51"/>
                </a:cubicBezTo>
                <a:cubicBezTo>
                  <a:pt x="242" y="51"/>
                  <a:pt x="242" y="51"/>
                  <a:pt x="241" y="51"/>
                </a:cubicBezTo>
                <a:close/>
                <a:moveTo>
                  <a:pt x="244" y="53"/>
                </a:moveTo>
                <a:cubicBezTo>
                  <a:pt x="241" y="57"/>
                  <a:pt x="238" y="62"/>
                  <a:pt x="236" y="67"/>
                </a:cubicBezTo>
                <a:cubicBezTo>
                  <a:pt x="237" y="68"/>
                  <a:pt x="239" y="69"/>
                  <a:pt x="242" y="68"/>
                </a:cubicBezTo>
                <a:cubicBezTo>
                  <a:pt x="245" y="64"/>
                  <a:pt x="246" y="59"/>
                  <a:pt x="249" y="53"/>
                </a:cubicBezTo>
                <a:cubicBezTo>
                  <a:pt x="247" y="53"/>
                  <a:pt x="246" y="53"/>
                  <a:pt x="244" y="53"/>
                </a:cubicBezTo>
                <a:close/>
                <a:moveTo>
                  <a:pt x="80" y="68"/>
                </a:moveTo>
                <a:cubicBezTo>
                  <a:pt x="86" y="69"/>
                  <a:pt x="81" y="60"/>
                  <a:pt x="81" y="58"/>
                </a:cubicBezTo>
                <a:cubicBezTo>
                  <a:pt x="83" y="59"/>
                  <a:pt x="83" y="61"/>
                  <a:pt x="84" y="63"/>
                </a:cubicBezTo>
                <a:cubicBezTo>
                  <a:pt x="85" y="63"/>
                  <a:pt x="85" y="64"/>
                  <a:pt x="86" y="63"/>
                </a:cubicBezTo>
                <a:cubicBezTo>
                  <a:pt x="86" y="63"/>
                  <a:pt x="86" y="62"/>
                  <a:pt x="86" y="61"/>
                </a:cubicBezTo>
                <a:cubicBezTo>
                  <a:pt x="84" y="58"/>
                  <a:pt x="83" y="55"/>
                  <a:pt x="80" y="53"/>
                </a:cubicBezTo>
                <a:cubicBezTo>
                  <a:pt x="80" y="55"/>
                  <a:pt x="80" y="56"/>
                  <a:pt x="78" y="56"/>
                </a:cubicBezTo>
                <a:cubicBezTo>
                  <a:pt x="78" y="56"/>
                  <a:pt x="78" y="55"/>
                  <a:pt x="77" y="56"/>
                </a:cubicBezTo>
                <a:cubicBezTo>
                  <a:pt x="79" y="59"/>
                  <a:pt x="78" y="65"/>
                  <a:pt x="80" y="68"/>
                </a:cubicBezTo>
                <a:close/>
                <a:moveTo>
                  <a:pt x="162" y="56"/>
                </a:moveTo>
                <a:cubicBezTo>
                  <a:pt x="162" y="57"/>
                  <a:pt x="164" y="58"/>
                  <a:pt x="166" y="56"/>
                </a:cubicBezTo>
                <a:cubicBezTo>
                  <a:pt x="164" y="56"/>
                  <a:pt x="163" y="54"/>
                  <a:pt x="162" y="56"/>
                </a:cubicBezTo>
                <a:close/>
                <a:moveTo>
                  <a:pt x="152" y="75"/>
                </a:moveTo>
                <a:cubicBezTo>
                  <a:pt x="154" y="76"/>
                  <a:pt x="153" y="74"/>
                  <a:pt x="153" y="73"/>
                </a:cubicBezTo>
                <a:cubicBezTo>
                  <a:pt x="156" y="67"/>
                  <a:pt x="160" y="63"/>
                  <a:pt x="164" y="58"/>
                </a:cubicBezTo>
                <a:cubicBezTo>
                  <a:pt x="162" y="58"/>
                  <a:pt x="162" y="57"/>
                  <a:pt x="160" y="57"/>
                </a:cubicBezTo>
                <a:cubicBezTo>
                  <a:pt x="157" y="62"/>
                  <a:pt x="154" y="68"/>
                  <a:pt x="152" y="75"/>
                </a:cubicBezTo>
                <a:close/>
                <a:moveTo>
                  <a:pt x="91" y="64"/>
                </a:moveTo>
                <a:cubicBezTo>
                  <a:pt x="90" y="64"/>
                  <a:pt x="89" y="63"/>
                  <a:pt x="88" y="63"/>
                </a:cubicBezTo>
                <a:cubicBezTo>
                  <a:pt x="89" y="68"/>
                  <a:pt x="94" y="74"/>
                  <a:pt x="96" y="79"/>
                </a:cubicBezTo>
                <a:cubicBezTo>
                  <a:pt x="97" y="80"/>
                  <a:pt x="97" y="81"/>
                  <a:pt x="98" y="82"/>
                </a:cubicBezTo>
                <a:cubicBezTo>
                  <a:pt x="99" y="86"/>
                  <a:pt x="100" y="88"/>
                  <a:pt x="102" y="92"/>
                </a:cubicBezTo>
                <a:cubicBezTo>
                  <a:pt x="106" y="98"/>
                  <a:pt x="109" y="105"/>
                  <a:pt x="112" y="111"/>
                </a:cubicBezTo>
                <a:cubicBezTo>
                  <a:pt x="112" y="113"/>
                  <a:pt x="113" y="114"/>
                  <a:pt x="113" y="115"/>
                </a:cubicBezTo>
                <a:cubicBezTo>
                  <a:pt x="113" y="115"/>
                  <a:pt x="113" y="115"/>
                  <a:pt x="113" y="116"/>
                </a:cubicBezTo>
                <a:cubicBezTo>
                  <a:pt x="111" y="115"/>
                  <a:pt x="111" y="113"/>
                  <a:pt x="110" y="112"/>
                </a:cubicBezTo>
                <a:cubicBezTo>
                  <a:pt x="109" y="108"/>
                  <a:pt x="107" y="105"/>
                  <a:pt x="106" y="102"/>
                </a:cubicBezTo>
                <a:cubicBezTo>
                  <a:pt x="104" y="99"/>
                  <a:pt x="102" y="96"/>
                  <a:pt x="101" y="92"/>
                </a:cubicBezTo>
                <a:cubicBezTo>
                  <a:pt x="96" y="84"/>
                  <a:pt x="92" y="74"/>
                  <a:pt x="87" y="65"/>
                </a:cubicBezTo>
                <a:cubicBezTo>
                  <a:pt x="86" y="65"/>
                  <a:pt x="86" y="65"/>
                  <a:pt x="85" y="65"/>
                </a:cubicBezTo>
                <a:cubicBezTo>
                  <a:pt x="85" y="68"/>
                  <a:pt x="83" y="70"/>
                  <a:pt x="81" y="70"/>
                </a:cubicBezTo>
                <a:cubicBezTo>
                  <a:pt x="89" y="83"/>
                  <a:pt x="96" y="98"/>
                  <a:pt x="103" y="111"/>
                </a:cubicBezTo>
                <a:cubicBezTo>
                  <a:pt x="106" y="114"/>
                  <a:pt x="108" y="117"/>
                  <a:pt x="111" y="119"/>
                </a:cubicBezTo>
                <a:cubicBezTo>
                  <a:pt x="112" y="118"/>
                  <a:pt x="112" y="117"/>
                  <a:pt x="113" y="116"/>
                </a:cubicBezTo>
                <a:cubicBezTo>
                  <a:pt x="114" y="115"/>
                  <a:pt x="117" y="116"/>
                  <a:pt x="118" y="116"/>
                </a:cubicBezTo>
                <a:cubicBezTo>
                  <a:pt x="118" y="114"/>
                  <a:pt x="117" y="113"/>
                  <a:pt x="116" y="111"/>
                </a:cubicBezTo>
                <a:cubicBezTo>
                  <a:pt x="116" y="110"/>
                  <a:pt x="116" y="109"/>
                  <a:pt x="115" y="108"/>
                </a:cubicBezTo>
                <a:cubicBezTo>
                  <a:pt x="115" y="105"/>
                  <a:pt x="113" y="103"/>
                  <a:pt x="112" y="101"/>
                </a:cubicBezTo>
                <a:cubicBezTo>
                  <a:pt x="110" y="96"/>
                  <a:pt x="108" y="91"/>
                  <a:pt x="106" y="86"/>
                </a:cubicBezTo>
                <a:cubicBezTo>
                  <a:pt x="103" y="81"/>
                  <a:pt x="100" y="76"/>
                  <a:pt x="98" y="72"/>
                </a:cubicBezTo>
                <a:cubicBezTo>
                  <a:pt x="97" y="69"/>
                  <a:pt x="95" y="66"/>
                  <a:pt x="95" y="64"/>
                </a:cubicBezTo>
                <a:cubicBezTo>
                  <a:pt x="95" y="63"/>
                  <a:pt x="94" y="62"/>
                  <a:pt x="94" y="62"/>
                </a:cubicBezTo>
                <a:cubicBezTo>
                  <a:pt x="93" y="63"/>
                  <a:pt x="92" y="64"/>
                  <a:pt x="91" y="64"/>
                </a:cubicBezTo>
                <a:close/>
                <a:moveTo>
                  <a:pt x="147" y="70"/>
                </a:moveTo>
                <a:cubicBezTo>
                  <a:pt x="146" y="69"/>
                  <a:pt x="145" y="68"/>
                  <a:pt x="144" y="67"/>
                </a:cubicBezTo>
                <a:cubicBezTo>
                  <a:pt x="136" y="63"/>
                  <a:pt x="125" y="64"/>
                  <a:pt x="122" y="70"/>
                </a:cubicBezTo>
                <a:cubicBezTo>
                  <a:pt x="121" y="72"/>
                  <a:pt x="120" y="74"/>
                  <a:pt x="119" y="76"/>
                </a:cubicBezTo>
                <a:cubicBezTo>
                  <a:pt x="119" y="78"/>
                  <a:pt x="118" y="80"/>
                  <a:pt x="117" y="82"/>
                </a:cubicBezTo>
                <a:cubicBezTo>
                  <a:pt x="117" y="83"/>
                  <a:pt x="117" y="84"/>
                  <a:pt x="117" y="85"/>
                </a:cubicBezTo>
                <a:cubicBezTo>
                  <a:pt x="117" y="85"/>
                  <a:pt x="117" y="86"/>
                  <a:pt x="116" y="86"/>
                </a:cubicBezTo>
                <a:cubicBezTo>
                  <a:pt x="115" y="90"/>
                  <a:pt x="117" y="95"/>
                  <a:pt x="118" y="99"/>
                </a:cubicBezTo>
                <a:cubicBezTo>
                  <a:pt x="118" y="99"/>
                  <a:pt x="118" y="100"/>
                  <a:pt x="118" y="100"/>
                </a:cubicBezTo>
                <a:cubicBezTo>
                  <a:pt x="119" y="106"/>
                  <a:pt x="123" y="112"/>
                  <a:pt x="127" y="115"/>
                </a:cubicBezTo>
                <a:cubicBezTo>
                  <a:pt x="140" y="115"/>
                  <a:pt x="155" y="115"/>
                  <a:pt x="168" y="115"/>
                </a:cubicBezTo>
                <a:cubicBezTo>
                  <a:pt x="171" y="113"/>
                  <a:pt x="175" y="109"/>
                  <a:pt x="177" y="104"/>
                </a:cubicBezTo>
                <a:cubicBezTo>
                  <a:pt x="179" y="101"/>
                  <a:pt x="181" y="97"/>
                  <a:pt x="181" y="93"/>
                </a:cubicBezTo>
                <a:cubicBezTo>
                  <a:pt x="181" y="88"/>
                  <a:pt x="181" y="83"/>
                  <a:pt x="179" y="79"/>
                </a:cubicBezTo>
                <a:cubicBezTo>
                  <a:pt x="177" y="75"/>
                  <a:pt x="174" y="73"/>
                  <a:pt x="171" y="71"/>
                </a:cubicBezTo>
                <a:cubicBezTo>
                  <a:pt x="167" y="69"/>
                  <a:pt x="161" y="67"/>
                  <a:pt x="157" y="70"/>
                </a:cubicBezTo>
                <a:cubicBezTo>
                  <a:pt x="156" y="72"/>
                  <a:pt x="155" y="73"/>
                  <a:pt x="155" y="74"/>
                </a:cubicBezTo>
                <a:cubicBezTo>
                  <a:pt x="156" y="73"/>
                  <a:pt x="157" y="70"/>
                  <a:pt x="160" y="72"/>
                </a:cubicBezTo>
                <a:cubicBezTo>
                  <a:pt x="160" y="73"/>
                  <a:pt x="158" y="72"/>
                  <a:pt x="158" y="73"/>
                </a:cubicBezTo>
                <a:cubicBezTo>
                  <a:pt x="157" y="75"/>
                  <a:pt x="154" y="78"/>
                  <a:pt x="150" y="78"/>
                </a:cubicBezTo>
                <a:cubicBezTo>
                  <a:pt x="148" y="77"/>
                  <a:pt x="145" y="76"/>
                  <a:pt x="145" y="74"/>
                </a:cubicBezTo>
                <a:cubicBezTo>
                  <a:pt x="147" y="75"/>
                  <a:pt x="148" y="77"/>
                  <a:pt x="151" y="76"/>
                </a:cubicBezTo>
                <a:cubicBezTo>
                  <a:pt x="151" y="74"/>
                  <a:pt x="152" y="72"/>
                  <a:pt x="152" y="70"/>
                </a:cubicBezTo>
                <a:cubicBezTo>
                  <a:pt x="150" y="71"/>
                  <a:pt x="149" y="70"/>
                  <a:pt x="147" y="70"/>
                </a:cubicBezTo>
                <a:close/>
                <a:moveTo>
                  <a:pt x="231" y="65"/>
                </a:moveTo>
                <a:cubicBezTo>
                  <a:pt x="231" y="66"/>
                  <a:pt x="232" y="66"/>
                  <a:pt x="232" y="67"/>
                </a:cubicBezTo>
                <a:cubicBezTo>
                  <a:pt x="233" y="68"/>
                  <a:pt x="236" y="69"/>
                  <a:pt x="237" y="71"/>
                </a:cubicBezTo>
                <a:cubicBezTo>
                  <a:pt x="239" y="71"/>
                  <a:pt x="242" y="72"/>
                  <a:pt x="243" y="70"/>
                </a:cubicBezTo>
                <a:cubicBezTo>
                  <a:pt x="242" y="69"/>
                  <a:pt x="241" y="70"/>
                  <a:pt x="240" y="70"/>
                </a:cubicBezTo>
                <a:cubicBezTo>
                  <a:pt x="238" y="70"/>
                  <a:pt x="236" y="69"/>
                  <a:pt x="235" y="68"/>
                </a:cubicBezTo>
                <a:cubicBezTo>
                  <a:pt x="234" y="68"/>
                  <a:pt x="234" y="68"/>
                  <a:pt x="234" y="68"/>
                </a:cubicBezTo>
                <a:cubicBezTo>
                  <a:pt x="234" y="66"/>
                  <a:pt x="232" y="66"/>
                  <a:pt x="232" y="64"/>
                </a:cubicBezTo>
                <a:cubicBezTo>
                  <a:pt x="232" y="65"/>
                  <a:pt x="231" y="64"/>
                  <a:pt x="231" y="65"/>
                </a:cubicBezTo>
                <a:close/>
                <a:moveTo>
                  <a:pt x="202" y="66"/>
                </a:moveTo>
                <a:cubicBezTo>
                  <a:pt x="202" y="66"/>
                  <a:pt x="202" y="66"/>
                  <a:pt x="201" y="66"/>
                </a:cubicBezTo>
                <a:cubicBezTo>
                  <a:pt x="200" y="68"/>
                  <a:pt x="203" y="68"/>
                  <a:pt x="202" y="70"/>
                </a:cubicBezTo>
                <a:cubicBezTo>
                  <a:pt x="204" y="70"/>
                  <a:pt x="204" y="71"/>
                  <a:pt x="206" y="71"/>
                </a:cubicBezTo>
                <a:cubicBezTo>
                  <a:pt x="207" y="72"/>
                  <a:pt x="210" y="72"/>
                  <a:pt x="211" y="72"/>
                </a:cubicBezTo>
                <a:cubicBezTo>
                  <a:pt x="212" y="71"/>
                  <a:pt x="215" y="72"/>
                  <a:pt x="214" y="70"/>
                </a:cubicBezTo>
                <a:cubicBezTo>
                  <a:pt x="209" y="73"/>
                  <a:pt x="204" y="70"/>
                  <a:pt x="202" y="66"/>
                </a:cubicBezTo>
                <a:close/>
                <a:moveTo>
                  <a:pt x="58" y="93"/>
                </a:moveTo>
                <a:cubicBezTo>
                  <a:pt x="58" y="93"/>
                  <a:pt x="58" y="93"/>
                  <a:pt x="58" y="94"/>
                </a:cubicBezTo>
                <a:cubicBezTo>
                  <a:pt x="58" y="94"/>
                  <a:pt x="58" y="95"/>
                  <a:pt x="59" y="95"/>
                </a:cubicBezTo>
                <a:cubicBezTo>
                  <a:pt x="60" y="105"/>
                  <a:pt x="61" y="114"/>
                  <a:pt x="63" y="123"/>
                </a:cubicBezTo>
                <a:cubicBezTo>
                  <a:pt x="65" y="128"/>
                  <a:pt x="65" y="133"/>
                  <a:pt x="66" y="138"/>
                </a:cubicBezTo>
                <a:cubicBezTo>
                  <a:pt x="67" y="141"/>
                  <a:pt x="68" y="144"/>
                  <a:pt x="67" y="148"/>
                </a:cubicBezTo>
                <a:cubicBezTo>
                  <a:pt x="69" y="150"/>
                  <a:pt x="68" y="152"/>
                  <a:pt x="69" y="154"/>
                </a:cubicBezTo>
                <a:cubicBezTo>
                  <a:pt x="74" y="152"/>
                  <a:pt x="78" y="151"/>
                  <a:pt x="84" y="150"/>
                </a:cubicBezTo>
                <a:cubicBezTo>
                  <a:pt x="82" y="140"/>
                  <a:pt x="79" y="129"/>
                  <a:pt x="77" y="119"/>
                </a:cubicBezTo>
                <a:cubicBezTo>
                  <a:pt x="77" y="116"/>
                  <a:pt x="75" y="113"/>
                  <a:pt x="75" y="110"/>
                </a:cubicBezTo>
                <a:cubicBezTo>
                  <a:pt x="75" y="109"/>
                  <a:pt x="75" y="108"/>
                  <a:pt x="76" y="107"/>
                </a:cubicBezTo>
                <a:cubicBezTo>
                  <a:pt x="79" y="107"/>
                  <a:pt x="81" y="110"/>
                  <a:pt x="83" y="112"/>
                </a:cubicBezTo>
                <a:cubicBezTo>
                  <a:pt x="85" y="114"/>
                  <a:pt x="86" y="116"/>
                  <a:pt x="88" y="117"/>
                </a:cubicBezTo>
                <a:cubicBezTo>
                  <a:pt x="93" y="123"/>
                  <a:pt x="100" y="129"/>
                  <a:pt x="105" y="135"/>
                </a:cubicBezTo>
                <a:cubicBezTo>
                  <a:pt x="106" y="135"/>
                  <a:pt x="105" y="135"/>
                  <a:pt x="106" y="136"/>
                </a:cubicBezTo>
                <a:cubicBezTo>
                  <a:pt x="106" y="137"/>
                  <a:pt x="107" y="137"/>
                  <a:pt x="108" y="138"/>
                </a:cubicBezTo>
                <a:cubicBezTo>
                  <a:pt x="109" y="139"/>
                  <a:pt x="109" y="141"/>
                  <a:pt x="112" y="142"/>
                </a:cubicBezTo>
                <a:cubicBezTo>
                  <a:pt x="111" y="140"/>
                  <a:pt x="109" y="139"/>
                  <a:pt x="109" y="138"/>
                </a:cubicBezTo>
                <a:cubicBezTo>
                  <a:pt x="106" y="133"/>
                  <a:pt x="107" y="126"/>
                  <a:pt x="109" y="121"/>
                </a:cubicBezTo>
                <a:cubicBezTo>
                  <a:pt x="107" y="119"/>
                  <a:pt x="105" y="117"/>
                  <a:pt x="104" y="114"/>
                </a:cubicBezTo>
                <a:cubicBezTo>
                  <a:pt x="95" y="108"/>
                  <a:pt x="88" y="99"/>
                  <a:pt x="81" y="92"/>
                </a:cubicBezTo>
                <a:cubicBezTo>
                  <a:pt x="76" y="88"/>
                  <a:pt x="72" y="83"/>
                  <a:pt x="67" y="79"/>
                </a:cubicBezTo>
                <a:cubicBezTo>
                  <a:pt x="63" y="75"/>
                  <a:pt x="58" y="71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3" y="75"/>
                  <a:pt x="56" y="85"/>
                  <a:pt x="58" y="93"/>
                </a:cubicBezTo>
                <a:close/>
                <a:moveTo>
                  <a:pt x="223" y="86"/>
                </a:moveTo>
                <a:cubicBezTo>
                  <a:pt x="226" y="85"/>
                  <a:pt x="229" y="84"/>
                  <a:pt x="232" y="84"/>
                </a:cubicBezTo>
                <a:cubicBezTo>
                  <a:pt x="235" y="81"/>
                  <a:pt x="238" y="76"/>
                  <a:pt x="240" y="72"/>
                </a:cubicBezTo>
                <a:cubicBezTo>
                  <a:pt x="238" y="72"/>
                  <a:pt x="237" y="72"/>
                  <a:pt x="236" y="70"/>
                </a:cubicBezTo>
                <a:cubicBezTo>
                  <a:pt x="234" y="71"/>
                  <a:pt x="233" y="69"/>
                  <a:pt x="231" y="68"/>
                </a:cubicBezTo>
                <a:cubicBezTo>
                  <a:pt x="228" y="74"/>
                  <a:pt x="225" y="80"/>
                  <a:pt x="223" y="86"/>
                </a:cubicBezTo>
                <a:close/>
                <a:moveTo>
                  <a:pt x="201" y="71"/>
                </a:moveTo>
                <a:cubicBezTo>
                  <a:pt x="197" y="80"/>
                  <a:pt x="194" y="89"/>
                  <a:pt x="191" y="97"/>
                </a:cubicBezTo>
                <a:cubicBezTo>
                  <a:pt x="194" y="97"/>
                  <a:pt x="195" y="95"/>
                  <a:pt x="197" y="94"/>
                </a:cubicBezTo>
                <a:cubicBezTo>
                  <a:pt x="200" y="93"/>
                  <a:pt x="203" y="93"/>
                  <a:pt x="204" y="91"/>
                </a:cubicBezTo>
                <a:cubicBezTo>
                  <a:pt x="204" y="90"/>
                  <a:pt x="205" y="90"/>
                  <a:pt x="205" y="89"/>
                </a:cubicBezTo>
                <a:cubicBezTo>
                  <a:pt x="206" y="88"/>
                  <a:pt x="206" y="87"/>
                  <a:pt x="206" y="86"/>
                </a:cubicBezTo>
                <a:cubicBezTo>
                  <a:pt x="207" y="84"/>
                  <a:pt x="208" y="82"/>
                  <a:pt x="208" y="81"/>
                </a:cubicBezTo>
                <a:cubicBezTo>
                  <a:pt x="209" y="78"/>
                  <a:pt x="210" y="76"/>
                  <a:pt x="211" y="74"/>
                </a:cubicBezTo>
                <a:cubicBezTo>
                  <a:pt x="208" y="73"/>
                  <a:pt x="204" y="72"/>
                  <a:pt x="201" y="71"/>
                </a:cubicBezTo>
                <a:close/>
                <a:moveTo>
                  <a:pt x="263" y="114"/>
                </a:moveTo>
                <a:cubicBezTo>
                  <a:pt x="264" y="111"/>
                  <a:pt x="266" y="108"/>
                  <a:pt x="267" y="105"/>
                </a:cubicBezTo>
                <a:cubicBezTo>
                  <a:pt x="268" y="102"/>
                  <a:pt x="269" y="100"/>
                  <a:pt x="268" y="97"/>
                </a:cubicBezTo>
                <a:cubicBezTo>
                  <a:pt x="266" y="95"/>
                  <a:pt x="265" y="93"/>
                  <a:pt x="263" y="92"/>
                </a:cubicBezTo>
                <a:cubicBezTo>
                  <a:pt x="262" y="91"/>
                  <a:pt x="260" y="90"/>
                  <a:pt x="259" y="89"/>
                </a:cubicBezTo>
                <a:cubicBezTo>
                  <a:pt x="244" y="83"/>
                  <a:pt x="223" y="86"/>
                  <a:pt x="209" y="91"/>
                </a:cubicBezTo>
                <a:cubicBezTo>
                  <a:pt x="209" y="91"/>
                  <a:pt x="208" y="92"/>
                  <a:pt x="208" y="92"/>
                </a:cubicBezTo>
                <a:cubicBezTo>
                  <a:pt x="202" y="94"/>
                  <a:pt x="196" y="96"/>
                  <a:pt x="192" y="99"/>
                </a:cubicBezTo>
                <a:cubicBezTo>
                  <a:pt x="186" y="102"/>
                  <a:pt x="181" y="104"/>
                  <a:pt x="176" y="108"/>
                </a:cubicBezTo>
                <a:cubicBezTo>
                  <a:pt x="176" y="110"/>
                  <a:pt x="174" y="111"/>
                  <a:pt x="173" y="113"/>
                </a:cubicBezTo>
                <a:cubicBezTo>
                  <a:pt x="172" y="114"/>
                  <a:pt x="171" y="114"/>
                  <a:pt x="171" y="115"/>
                </a:cubicBezTo>
                <a:cubicBezTo>
                  <a:pt x="173" y="115"/>
                  <a:pt x="176" y="115"/>
                  <a:pt x="179" y="115"/>
                </a:cubicBezTo>
                <a:cubicBezTo>
                  <a:pt x="182" y="112"/>
                  <a:pt x="186" y="108"/>
                  <a:pt x="190" y="107"/>
                </a:cubicBezTo>
                <a:cubicBezTo>
                  <a:pt x="193" y="106"/>
                  <a:pt x="200" y="108"/>
                  <a:pt x="201" y="110"/>
                </a:cubicBezTo>
                <a:cubicBezTo>
                  <a:pt x="202" y="112"/>
                  <a:pt x="200" y="114"/>
                  <a:pt x="201" y="116"/>
                </a:cubicBezTo>
                <a:cubicBezTo>
                  <a:pt x="202" y="116"/>
                  <a:pt x="203" y="117"/>
                  <a:pt x="203" y="118"/>
                </a:cubicBezTo>
                <a:cubicBezTo>
                  <a:pt x="204" y="119"/>
                  <a:pt x="205" y="121"/>
                  <a:pt x="205" y="123"/>
                </a:cubicBezTo>
                <a:cubicBezTo>
                  <a:pt x="204" y="125"/>
                  <a:pt x="203" y="127"/>
                  <a:pt x="200" y="127"/>
                </a:cubicBezTo>
                <a:cubicBezTo>
                  <a:pt x="198" y="130"/>
                  <a:pt x="199" y="132"/>
                  <a:pt x="199" y="134"/>
                </a:cubicBezTo>
                <a:cubicBezTo>
                  <a:pt x="197" y="137"/>
                  <a:pt x="193" y="138"/>
                  <a:pt x="194" y="141"/>
                </a:cubicBezTo>
                <a:cubicBezTo>
                  <a:pt x="196" y="141"/>
                  <a:pt x="198" y="145"/>
                  <a:pt x="196" y="147"/>
                </a:cubicBezTo>
                <a:cubicBezTo>
                  <a:pt x="194" y="147"/>
                  <a:pt x="194" y="147"/>
                  <a:pt x="193" y="147"/>
                </a:cubicBezTo>
                <a:cubicBezTo>
                  <a:pt x="193" y="147"/>
                  <a:pt x="192" y="148"/>
                  <a:pt x="192" y="149"/>
                </a:cubicBezTo>
                <a:cubicBezTo>
                  <a:pt x="193" y="149"/>
                  <a:pt x="193" y="149"/>
                  <a:pt x="193" y="150"/>
                </a:cubicBezTo>
                <a:cubicBezTo>
                  <a:pt x="193" y="151"/>
                  <a:pt x="192" y="151"/>
                  <a:pt x="192" y="152"/>
                </a:cubicBezTo>
                <a:cubicBezTo>
                  <a:pt x="193" y="154"/>
                  <a:pt x="194" y="154"/>
                  <a:pt x="196" y="154"/>
                </a:cubicBezTo>
                <a:cubicBezTo>
                  <a:pt x="197" y="156"/>
                  <a:pt x="197" y="157"/>
                  <a:pt x="196" y="158"/>
                </a:cubicBezTo>
                <a:cubicBezTo>
                  <a:pt x="201" y="157"/>
                  <a:pt x="203" y="165"/>
                  <a:pt x="197" y="164"/>
                </a:cubicBezTo>
                <a:cubicBezTo>
                  <a:pt x="196" y="165"/>
                  <a:pt x="196" y="168"/>
                  <a:pt x="198" y="168"/>
                </a:cubicBezTo>
                <a:cubicBezTo>
                  <a:pt x="198" y="169"/>
                  <a:pt x="197" y="169"/>
                  <a:pt x="196" y="170"/>
                </a:cubicBezTo>
                <a:cubicBezTo>
                  <a:pt x="197" y="171"/>
                  <a:pt x="197" y="172"/>
                  <a:pt x="197" y="173"/>
                </a:cubicBezTo>
                <a:cubicBezTo>
                  <a:pt x="199" y="173"/>
                  <a:pt x="201" y="174"/>
                  <a:pt x="201" y="176"/>
                </a:cubicBezTo>
                <a:cubicBezTo>
                  <a:pt x="201" y="177"/>
                  <a:pt x="199" y="178"/>
                  <a:pt x="199" y="180"/>
                </a:cubicBezTo>
                <a:cubicBezTo>
                  <a:pt x="198" y="181"/>
                  <a:pt x="197" y="181"/>
                  <a:pt x="195" y="182"/>
                </a:cubicBezTo>
                <a:cubicBezTo>
                  <a:pt x="196" y="184"/>
                  <a:pt x="195" y="185"/>
                  <a:pt x="195" y="187"/>
                </a:cubicBezTo>
                <a:cubicBezTo>
                  <a:pt x="196" y="188"/>
                  <a:pt x="195" y="190"/>
                  <a:pt x="194" y="191"/>
                </a:cubicBezTo>
                <a:cubicBezTo>
                  <a:pt x="195" y="193"/>
                  <a:pt x="196" y="194"/>
                  <a:pt x="196" y="196"/>
                </a:cubicBezTo>
                <a:cubicBezTo>
                  <a:pt x="195" y="197"/>
                  <a:pt x="194" y="197"/>
                  <a:pt x="195" y="198"/>
                </a:cubicBezTo>
                <a:cubicBezTo>
                  <a:pt x="197" y="197"/>
                  <a:pt x="203" y="195"/>
                  <a:pt x="206" y="197"/>
                </a:cubicBezTo>
                <a:cubicBezTo>
                  <a:pt x="207" y="199"/>
                  <a:pt x="208" y="200"/>
                  <a:pt x="209" y="201"/>
                </a:cubicBezTo>
                <a:cubicBezTo>
                  <a:pt x="213" y="202"/>
                  <a:pt x="217" y="201"/>
                  <a:pt x="218" y="204"/>
                </a:cubicBezTo>
                <a:cubicBezTo>
                  <a:pt x="219" y="206"/>
                  <a:pt x="217" y="208"/>
                  <a:pt x="217" y="210"/>
                </a:cubicBezTo>
                <a:cubicBezTo>
                  <a:pt x="216" y="211"/>
                  <a:pt x="218" y="214"/>
                  <a:pt x="217" y="215"/>
                </a:cubicBezTo>
                <a:cubicBezTo>
                  <a:pt x="215" y="219"/>
                  <a:pt x="213" y="222"/>
                  <a:pt x="210" y="226"/>
                </a:cubicBezTo>
                <a:cubicBezTo>
                  <a:pt x="209" y="227"/>
                  <a:pt x="207" y="227"/>
                  <a:pt x="205" y="228"/>
                </a:cubicBezTo>
                <a:cubicBezTo>
                  <a:pt x="210" y="228"/>
                  <a:pt x="215" y="231"/>
                  <a:pt x="220" y="232"/>
                </a:cubicBezTo>
                <a:cubicBezTo>
                  <a:pt x="221" y="231"/>
                  <a:pt x="225" y="231"/>
                  <a:pt x="226" y="230"/>
                </a:cubicBezTo>
                <a:cubicBezTo>
                  <a:pt x="231" y="228"/>
                  <a:pt x="235" y="224"/>
                  <a:pt x="239" y="221"/>
                </a:cubicBezTo>
                <a:cubicBezTo>
                  <a:pt x="243" y="219"/>
                  <a:pt x="246" y="217"/>
                  <a:pt x="249" y="214"/>
                </a:cubicBezTo>
                <a:cubicBezTo>
                  <a:pt x="252" y="212"/>
                  <a:pt x="254" y="209"/>
                  <a:pt x="255" y="207"/>
                </a:cubicBezTo>
                <a:cubicBezTo>
                  <a:pt x="261" y="200"/>
                  <a:pt x="268" y="193"/>
                  <a:pt x="272" y="185"/>
                </a:cubicBezTo>
                <a:cubicBezTo>
                  <a:pt x="273" y="180"/>
                  <a:pt x="274" y="175"/>
                  <a:pt x="276" y="170"/>
                </a:cubicBezTo>
                <a:cubicBezTo>
                  <a:pt x="276" y="168"/>
                  <a:pt x="277" y="166"/>
                  <a:pt x="277" y="163"/>
                </a:cubicBezTo>
                <a:cubicBezTo>
                  <a:pt x="277" y="158"/>
                  <a:pt x="275" y="153"/>
                  <a:pt x="274" y="149"/>
                </a:cubicBezTo>
                <a:cubicBezTo>
                  <a:pt x="270" y="146"/>
                  <a:pt x="263" y="148"/>
                  <a:pt x="259" y="147"/>
                </a:cubicBezTo>
                <a:cubicBezTo>
                  <a:pt x="251" y="144"/>
                  <a:pt x="253" y="133"/>
                  <a:pt x="255" y="130"/>
                </a:cubicBezTo>
                <a:cubicBezTo>
                  <a:pt x="255" y="131"/>
                  <a:pt x="254" y="131"/>
                  <a:pt x="255" y="131"/>
                </a:cubicBezTo>
                <a:cubicBezTo>
                  <a:pt x="255" y="129"/>
                  <a:pt x="257" y="128"/>
                  <a:pt x="256" y="127"/>
                </a:cubicBezTo>
                <a:cubicBezTo>
                  <a:pt x="256" y="128"/>
                  <a:pt x="256" y="129"/>
                  <a:pt x="255" y="130"/>
                </a:cubicBezTo>
                <a:cubicBezTo>
                  <a:pt x="257" y="124"/>
                  <a:pt x="260" y="119"/>
                  <a:pt x="263" y="114"/>
                </a:cubicBezTo>
                <a:close/>
                <a:moveTo>
                  <a:pt x="268" y="106"/>
                </a:moveTo>
                <a:cubicBezTo>
                  <a:pt x="269" y="109"/>
                  <a:pt x="265" y="112"/>
                  <a:pt x="265" y="116"/>
                </a:cubicBezTo>
                <a:cubicBezTo>
                  <a:pt x="263" y="119"/>
                  <a:pt x="261" y="123"/>
                  <a:pt x="258" y="127"/>
                </a:cubicBezTo>
                <a:cubicBezTo>
                  <a:pt x="256" y="132"/>
                  <a:pt x="254" y="137"/>
                  <a:pt x="255" y="142"/>
                </a:cubicBezTo>
                <a:cubicBezTo>
                  <a:pt x="256" y="142"/>
                  <a:pt x="256" y="144"/>
                  <a:pt x="257" y="144"/>
                </a:cubicBezTo>
                <a:cubicBezTo>
                  <a:pt x="256" y="142"/>
                  <a:pt x="257" y="140"/>
                  <a:pt x="257" y="138"/>
                </a:cubicBezTo>
                <a:cubicBezTo>
                  <a:pt x="259" y="133"/>
                  <a:pt x="261" y="128"/>
                  <a:pt x="263" y="123"/>
                </a:cubicBezTo>
                <a:cubicBezTo>
                  <a:pt x="266" y="117"/>
                  <a:pt x="271" y="113"/>
                  <a:pt x="271" y="106"/>
                </a:cubicBezTo>
                <a:cubicBezTo>
                  <a:pt x="272" y="104"/>
                  <a:pt x="271" y="100"/>
                  <a:pt x="270" y="98"/>
                </a:cubicBezTo>
                <a:cubicBezTo>
                  <a:pt x="270" y="101"/>
                  <a:pt x="270" y="104"/>
                  <a:pt x="268" y="106"/>
                </a:cubicBezTo>
                <a:close/>
                <a:moveTo>
                  <a:pt x="191" y="108"/>
                </a:moveTo>
                <a:cubicBezTo>
                  <a:pt x="190" y="108"/>
                  <a:pt x="189" y="109"/>
                  <a:pt x="188" y="109"/>
                </a:cubicBezTo>
                <a:cubicBezTo>
                  <a:pt x="185" y="110"/>
                  <a:pt x="182" y="112"/>
                  <a:pt x="182" y="115"/>
                </a:cubicBezTo>
                <a:cubicBezTo>
                  <a:pt x="185" y="115"/>
                  <a:pt x="193" y="114"/>
                  <a:pt x="192" y="119"/>
                </a:cubicBezTo>
                <a:cubicBezTo>
                  <a:pt x="192" y="120"/>
                  <a:pt x="191" y="123"/>
                  <a:pt x="189" y="123"/>
                </a:cubicBezTo>
                <a:cubicBezTo>
                  <a:pt x="189" y="122"/>
                  <a:pt x="187" y="121"/>
                  <a:pt x="186" y="122"/>
                </a:cubicBezTo>
                <a:cubicBezTo>
                  <a:pt x="187" y="123"/>
                  <a:pt x="187" y="125"/>
                  <a:pt x="186" y="126"/>
                </a:cubicBezTo>
                <a:cubicBezTo>
                  <a:pt x="186" y="127"/>
                  <a:pt x="187" y="127"/>
                  <a:pt x="187" y="128"/>
                </a:cubicBezTo>
                <a:cubicBezTo>
                  <a:pt x="183" y="130"/>
                  <a:pt x="188" y="134"/>
                  <a:pt x="185" y="137"/>
                </a:cubicBezTo>
                <a:cubicBezTo>
                  <a:pt x="188" y="137"/>
                  <a:pt x="189" y="137"/>
                  <a:pt x="191" y="137"/>
                </a:cubicBezTo>
                <a:cubicBezTo>
                  <a:pt x="191" y="137"/>
                  <a:pt x="192" y="137"/>
                  <a:pt x="193" y="138"/>
                </a:cubicBezTo>
                <a:cubicBezTo>
                  <a:pt x="195" y="137"/>
                  <a:pt x="197" y="135"/>
                  <a:pt x="198" y="133"/>
                </a:cubicBezTo>
                <a:cubicBezTo>
                  <a:pt x="198" y="131"/>
                  <a:pt x="197" y="127"/>
                  <a:pt x="200" y="126"/>
                </a:cubicBezTo>
                <a:cubicBezTo>
                  <a:pt x="201" y="126"/>
                  <a:pt x="201" y="126"/>
                  <a:pt x="202" y="126"/>
                </a:cubicBezTo>
                <a:cubicBezTo>
                  <a:pt x="202" y="124"/>
                  <a:pt x="203" y="123"/>
                  <a:pt x="203" y="122"/>
                </a:cubicBezTo>
                <a:cubicBezTo>
                  <a:pt x="204" y="118"/>
                  <a:pt x="198" y="116"/>
                  <a:pt x="200" y="111"/>
                </a:cubicBezTo>
                <a:cubicBezTo>
                  <a:pt x="198" y="108"/>
                  <a:pt x="194" y="107"/>
                  <a:pt x="191" y="108"/>
                </a:cubicBezTo>
                <a:close/>
                <a:moveTo>
                  <a:pt x="77" y="111"/>
                </a:moveTo>
                <a:cubicBezTo>
                  <a:pt x="78" y="114"/>
                  <a:pt x="78" y="117"/>
                  <a:pt x="79" y="120"/>
                </a:cubicBezTo>
                <a:cubicBezTo>
                  <a:pt x="82" y="130"/>
                  <a:pt x="84" y="140"/>
                  <a:pt x="86" y="150"/>
                </a:cubicBezTo>
                <a:cubicBezTo>
                  <a:pt x="89" y="150"/>
                  <a:pt x="93" y="150"/>
                  <a:pt x="95" y="151"/>
                </a:cubicBezTo>
                <a:cubicBezTo>
                  <a:pt x="95" y="148"/>
                  <a:pt x="97" y="143"/>
                  <a:pt x="100" y="142"/>
                </a:cubicBezTo>
                <a:cubicBezTo>
                  <a:pt x="103" y="141"/>
                  <a:pt x="106" y="142"/>
                  <a:pt x="109" y="141"/>
                </a:cubicBezTo>
                <a:cubicBezTo>
                  <a:pt x="104" y="135"/>
                  <a:pt x="98" y="130"/>
                  <a:pt x="93" y="124"/>
                </a:cubicBezTo>
                <a:cubicBezTo>
                  <a:pt x="93" y="124"/>
                  <a:pt x="93" y="124"/>
                  <a:pt x="92" y="124"/>
                </a:cubicBezTo>
                <a:cubicBezTo>
                  <a:pt x="90" y="121"/>
                  <a:pt x="88" y="119"/>
                  <a:pt x="85" y="117"/>
                </a:cubicBezTo>
                <a:cubicBezTo>
                  <a:pt x="83" y="114"/>
                  <a:pt x="80" y="110"/>
                  <a:pt x="77" y="109"/>
                </a:cubicBezTo>
                <a:cubicBezTo>
                  <a:pt x="76" y="110"/>
                  <a:pt x="77" y="110"/>
                  <a:pt x="77" y="111"/>
                </a:cubicBezTo>
                <a:close/>
                <a:moveTo>
                  <a:pt x="189" y="117"/>
                </a:moveTo>
                <a:cubicBezTo>
                  <a:pt x="186" y="116"/>
                  <a:pt x="183" y="116"/>
                  <a:pt x="180" y="116"/>
                </a:cubicBezTo>
                <a:cubicBezTo>
                  <a:pt x="161" y="116"/>
                  <a:pt x="141" y="116"/>
                  <a:pt x="123" y="117"/>
                </a:cubicBezTo>
                <a:cubicBezTo>
                  <a:pt x="123" y="117"/>
                  <a:pt x="123" y="118"/>
                  <a:pt x="122" y="118"/>
                </a:cubicBezTo>
                <a:cubicBezTo>
                  <a:pt x="122" y="118"/>
                  <a:pt x="122" y="117"/>
                  <a:pt x="121" y="117"/>
                </a:cubicBezTo>
                <a:cubicBezTo>
                  <a:pt x="119" y="118"/>
                  <a:pt x="117" y="116"/>
                  <a:pt x="115" y="117"/>
                </a:cubicBezTo>
                <a:cubicBezTo>
                  <a:pt x="113" y="118"/>
                  <a:pt x="113" y="119"/>
                  <a:pt x="112" y="120"/>
                </a:cubicBezTo>
                <a:cubicBezTo>
                  <a:pt x="112" y="121"/>
                  <a:pt x="113" y="121"/>
                  <a:pt x="112" y="122"/>
                </a:cubicBezTo>
                <a:cubicBezTo>
                  <a:pt x="112" y="123"/>
                  <a:pt x="111" y="121"/>
                  <a:pt x="111" y="122"/>
                </a:cubicBezTo>
                <a:cubicBezTo>
                  <a:pt x="107" y="128"/>
                  <a:pt x="108" y="139"/>
                  <a:pt x="115" y="142"/>
                </a:cubicBezTo>
                <a:cubicBezTo>
                  <a:pt x="132" y="140"/>
                  <a:pt x="153" y="142"/>
                  <a:pt x="169" y="141"/>
                </a:cubicBezTo>
                <a:cubicBezTo>
                  <a:pt x="176" y="141"/>
                  <a:pt x="184" y="141"/>
                  <a:pt x="191" y="140"/>
                </a:cubicBezTo>
                <a:cubicBezTo>
                  <a:pt x="191" y="139"/>
                  <a:pt x="188" y="139"/>
                  <a:pt x="186" y="139"/>
                </a:cubicBezTo>
                <a:cubicBezTo>
                  <a:pt x="176" y="139"/>
                  <a:pt x="167" y="138"/>
                  <a:pt x="156" y="138"/>
                </a:cubicBezTo>
                <a:cubicBezTo>
                  <a:pt x="143" y="139"/>
                  <a:pt x="128" y="137"/>
                  <a:pt x="115" y="139"/>
                </a:cubicBezTo>
                <a:cubicBezTo>
                  <a:pt x="110" y="135"/>
                  <a:pt x="111" y="126"/>
                  <a:pt x="114" y="121"/>
                </a:cubicBezTo>
                <a:cubicBezTo>
                  <a:pt x="116" y="119"/>
                  <a:pt x="119" y="120"/>
                  <a:pt x="122" y="120"/>
                </a:cubicBezTo>
                <a:cubicBezTo>
                  <a:pt x="126" y="120"/>
                  <a:pt x="130" y="120"/>
                  <a:pt x="134" y="120"/>
                </a:cubicBezTo>
                <a:cubicBezTo>
                  <a:pt x="149" y="119"/>
                  <a:pt x="160" y="119"/>
                  <a:pt x="172" y="119"/>
                </a:cubicBezTo>
                <a:cubicBezTo>
                  <a:pt x="178" y="119"/>
                  <a:pt x="183" y="120"/>
                  <a:pt x="188" y="120"/>
                </a:cubicBezTo>
                <a:cubicBezTo>
                  <a:pt x="189" y="120"/>
                  <a:pt x="189" y="120"/>
                  <a:pt x="190" y="120"/>
                </a:cubicBezTo>
                <a:cubicBezTo>
                  <a:pt x="191" y="119"/>
                  <a:pt x="190" y="117"/>
                  <a:pt x="189" y="117"/>
                </a:cubicBezTo>
                <a:close/>
                <a:moveTo>
                  <a:pt x="138" y="121"/>
                </a:moveTo>
                <a:cubicBezTo>
                  <a:pt x="131" y="122"/>
                  <a:pt x="123" y="121"/>
                  <a:pt x="117" y="122"/>
                </a:cubicBezTo>
                <a:cubicBezTo>
                  <a:pt x="116" y="123"/>
                  <a:pt x="117" y="125"/>
                  <a:pt x="116" y="125"/>
                </a:cubicBezTo>
                <a:cubicBezTo>
                  <a:pt x="120" y="126"/>
                  <a:pt x="126" y="124"/>
                  <a:pt x="129" y="126"/>
                </a:cubicBezTo>
                <a:cubicBezTo>
                  <a:pt x="124" y="126"/>
                  <a:pt x="121" y="127"/>
                  <a:pt x="116" y="127"/>
                </a:cubicBezTo>
                <a:cubicBezTo>
                  <a:pt x="117" y="128"/>
                  <a:pt x="115" y="131"/>
                  <a:pt x="117" y="132"/>
                </a:cubicBezTo>
                <a:cubicBezTo>
                  <a:pt x="117" y="133"/>
                  <a:pt x="115" y="133"/>
                  <a:pt x="116" y="134"/>
                </a:cubicBezTo>
                <a:cubicBezTo>
                  <a:pt x="119" y="133"/>
                  <a:pt x="123" y="134"/>
                  <a:pt x="127" y="134"/>
                </a:cubicBezTo>
                <a:cubicBezTo>
                  <a:pt x="124" y="135"/>
                  <a:pt x="120" y="134"/>
                  <a:pt x="116" y="135"/>
                </a:cubicBezTo>
                <a:cubicBezTo>
                  <a:pt x="117" y="136"/>
                  <a:pt x="117" y="136"/>
                  <a:pt x="117" y="137"/>
                </a:cubicBezTo>
                <a:cubicBezTo>
                  <a:pt x="127" y="137"/>
                  <a:pt x="136" y="136"/>
                  <a:pt x="145" y="137"/>
                </a:cubicBezTo>
                <a:cubicBezTo>
                  <a:pt x="157" y="138"/>
                  <a:pt x="172" y="137"/>
                  <a:pt x="184" y="137"/>
                </a:cubicBezTo>
                <a:cubicBezTo>
                  <a:pt x="184" y="136"/>
                  <a:pt x="184" y="136"/>
                  <a:pt x="184" y="135"/>
                </a:cubicBezTo>
                <a:cubicBezTo>
                  <a:pt x="183" y="135"/>
                  <a:pt x="181" y="135"/>
                  <a:pt x="182" y="134"/>
                </a:cubicBezTo>
                <a:cubicBezTo>
                  <a:pt x="181" y="134"/>
                  <a:pt x="182" y="135"/>
                  <a:pt x="181" y="135"/>
                </a:cubicBezTo>
                <a:cubicBezTo>
                  <a:pt x="175" y="134"/>
                  <a:pt x="168" y="135"/>
                  <a:pt x="162" y="134"/>
                </a:cubicBezTo>
                <a:cubicBezTo>
                  <a:pt x="167" y="133"/>
                  <a:pt x="173" y="133"/>
                  <a:pt x="179" y="133"/>
                </a:cubicBezTo>
                <a:cubicBezTo>
                  <a:pt x="181" y="133"/>
                  <a:pt x="183" y="134"/>
                  <a:pt x="184" y="133"/>
                </a:cubicBezTo>
                <a:cubicBezTo>
                  <a:pt x="182" y="131"/>
                  <a:pt x="177" y="133"/>
                  <a:pt x="175" y="132"/>
                </a:cubicBezTo>
                <a:cubicBezTo>
                  <a:pt x="177" y="131"/>
                  <a:pt x="181" y="131"/>
                  <a:pt x="184" y="131"/>
                </a:cubicBezTo>
                <a:cubicBezTo>
                  <a:pt x="183" y="129"/>
                  <a:pt x="183" y="129"/>
                  <a:pt x="184" y="128"/>
                </a:cubicBezTo>
                <a:cubicBezTo>
                  <a:pt x="178" y="127"/>
                  <a:pt x="172" y="128"/>
                  <a:pt x="166" y="129"/>
                </a:cubicBezTo>
                <a:cubicBezTo>
                  <a:pt x="159" y="129"/>
                  <a:pt x="152" y="129"/>
                  <a:pt x="146" y="129"/>
                </a:cubicBezTo>
                <a:cubicBezTo>
                  <a:pt x="141" y="129"/>
                  <a:pt x="135" y="129"/>
                  <a:pt x="130" y="130"/>
                </a:cubicBezTo>
                <a:cubicBezTo>
                  <a:pt x="129" y="130"/>
                  <a:pt x="128" y="131"/>
                  <a:pt x="127" y="130"/>
                </a:cubicBezTo>
                <a:cubicBezTo>
                  <a:pt x="138" y="127"/>
                  <a:pt x="149" y="129"/>
                  <a:pt x="162" y="128"/>
                </a:cubicBezTo>
                <a:cubicBezTo>
                  <a:pt x="169" y="127"/>
                  <a:pt x="174" y="127"/>
                  <a:pt x="180" y="127"/>
                </a:cubicBezTo>
                <a:cubicBezTo>
                  <a:pt x="182" y="127"/>
                  <a:pt x="184" y="127"/>
                  <a:pt x="184" y="126"/>
                </a:cubicBezTo>
                <a:cubicBezTo>
                  <a:pt x="181" y="124"/>
                  <a:pt x="175" y="126"/>
                  <a:pt x="171" y="125"/>
                </a:cubicBezTo>
                <a:cubicBezTo>
                  <a:pt x="174" y="125"/>
                  <a:pt x="181" y="124"/>
                  <a:pt x="185" y="124"/>
                </a:cubicBezTo>
                <a:cubicBezTo>
                  <a:pt x="185" y="123"/>
                  <a:pt x="184" y="122"/>
                  <a:pt x="185" y="122"/>
                </a:cubicBezTo>
                <a:cubicBezTo>
                  <a:pt x="185" y="122"/>
                  <a:pt x="185" y="121"/>
                  <a:pt x="185" y="121"/>
                </a:cubicBezTo>
                <a:cubicBezTo>
                  <a:pt x="170" y="120"/>
                  <a:pt x="153" y="121"/>
                  <a:pt x="138" y="121"/>
                </a:cubicBezTo>
                <a:close/>
                <a:moveTo>
                  <a:pt x="25" y="131"/>
                </a:moveTo>
                <a:cubicBezTo>
                  <a:pt x="24" y="130"/>
                  <a:pt x="22" y="128"/>
                  <a:pt x="20" y="127"/>
                </a:cubicBezTo>
                <a:cubicBezTo>
                  <a:pt x="20" y="126"/>
                  <a:pt x="18" y="126"/>
                  <a:pt x="17" y="124"/>
                </a:cubicBezTo>
                <a:cubicBezTo>
                  <a:pt x="14" y="128"/>
                  <a:pt x="7" y="128"/>
                  <a:pt x="4" y="131"/>
                </a:cubicBezTo>
                <a:cubicBezTo>
                  <a:pt x="12" y="140"/>
                  <a:pt x="21" y="148"/>
                  <a:pt x="31" y="155"/>
                </a:cubicBezTo>
                <a:cubicBezTo>
                  <a:pt x="36" y="160"/>
                  <a:pt x="43" y="165"/>
                  <a:pt x="48" y="171"/>
                </a:cubicBezTo>
                <a:cubicBezTo>
                  <a:pt x="50" y="171"/>
                  <a:pt x="50" y="172"/>
                  <a:pt x="51" y="173"/>
                </a:cubicBezTo>
                <a:cubicBezTo>
                  <a:pt x="53" y="167"/>
                  <a:pt x="57" y="164"/>
                  <a:pt x="60" y="160"/>
                </a:cubicBezTo>
                <a:cubicBezTo>
                  <a:pt x="60" y="160"/>
                  <a:pt x="60" y="160"/>
                  <a:pt x="60" y="159"/>
                </a:cubicBezTo>
                <a:cubicBezTo>
                  <a:pt x="57" y="160"/>
                  <a:pt x="55" y="163"/>
                  <a:pt x="51" y="163"/>
                </a:cubicBezTo>
                <a:cubicBezTo>
                  <a:pt x="53" y="161"/>
                  <a:pt x="56" y="160"/>
                  <a:pt x="58" y="158"/>
                </a:cubicBezTo>
                <a:cubicBezTo>
                  <a:pt x="58" y="157"/>
                  <a:pt x="57" y="157"/>
                  <a:pt x="57" y="157"/>
                </a:cubicBezTo>
                <a:cubicBezTo>
                  <a:pt x="56" y="157"/>
                  <a:pt x="54" y="159"/>
                  <a:pt x="53" y="158"/>
                </a:cubicBezTo>
                <a:cubicBezTo>
                  <a:pt x="53" y="157"/>
                  <a:pt x="55" y="157"/>
                  <a:pt x="56" y="156"/>
                </a:cubicBezTo>
                <a:cubicBezTo>
                  <a:pt x="54" y="154"/>
                  <a:pt x="52" y="158"/>
                  <a:pt x="51" y="156"/>
                </a:cubicBezTo>
                <a:cubicBezTo>
                  <a:pt x="52" y="155"/>
                  <a:pt x="53" y="155"/>
                  <a:pt x="54" y="154"/>
                </a:cubicBezTo>
                <a:cubicBezTo>
                  <a:pt x="53" y="152"/>
                  <a:pt x="50" y="155"/>
                  <a:pt x="49" y="154"/>
                </a:cubicBezTo>
                <a:cubicBezTo>
                  <a:pt x="49" y="153"/>
                  <a:pt x="51" y="153"/>
                  <a:pt x="52" y="152"/>
                </a:cubicBezTo>
                <a:cubicBezTo>
                  <a:pt x="51" y="152"/>
                  <a:pt x="51" y="151"/>
                  <a:pt x="50" y="151"/>
                </a:cubicBezTo>
                <a:cubicBezTo>
                  <a:pt x="49" y="152"/>
                  <a:pt x="47" y="153"/>
                  <a:pt x="46" y="152"/>
                </a:cubicBezTo>
                <a:cubicBezTo>
                  <a:pt x="46" y="150"/>
                  <a:pt x="49" y="151"/>
                  <a:pt x="49" y="150"/>
                </a:cubicBezTo>
                <a:cubicBezTo>
                  <a:pt x="49" y="149"/>
                  <a:pt x="48" y="149"/>
                  <a:pt x="48" y="148"/>
                </a:cubicBezTo>
                <a:cubicBezTo>
                  <a:pt x="46" y="149"/>
                  <a:pt x="45" y="150"/>
                  <a:pt x="43" y="150"/>
                </a:cubicBezTo>
                <a:cubicBezTo>
                  <a:pt x="41" y="151"/>
                  <a:pt x="39" y="153"/>
                  <a:pt x="37" y="153"/>
                </a:cubicBezTo>
                <a:cubicBezTo>
                  <a:pt x="39" y="150"/>
                  <a:pt x="43" y="149"/>
                  <a:pt x="46" y="147"/>
                </a:cubicBezTo>
                <a:cubicBezTo>
                  <a:pt x="45" y="146"/>
                  <a:pt x="45" y="146"/>
                  <a:pt x="44" y="145"/>
                </a:cubicBezTo>
                <a:cubicBezTo>
                  <a:pt x="42" y="146"/>
                  <a:pt x="41" y="147"/>
                  <a:pt x="40" y="147"/>
                </a:cubicBezTo>
                <a:cubicBezTo>
                  <a:pt x="39" y="145"/>
                  <a:pt x="42" y="145"/>
                  <a:pt x="42" y="144"/>
                </a:cubicBezTo>
                <a:cubicBezTo>
                  <a:pt x="42" y="144"/>
                  <a:pt x="42" y="143"/>
                  <a:pt x="41" y="143"/>
                </a:cubicBezTo>
                <a:cubicBezTo>
                  <a:pt x="40" y="144"/>
                  <a:pt x="38" y="145"/>
                  <a:pt x="37" y="144"/>
                </a:cubicBezTo>
                <a:cubicBezTo>
                  <a:pt x="37" y="143"/>
                  <a:pt x="39" y="143"/>
                  <a:pt x="40" y="142"/>
                </a:cubicBezTo>
                <a:cubicBezTo>
                  <a:pt x="39" y="142"/>
                  <a:pt x="39" y="141"/>
                  <a:pt x="38" y="141"/>
                </a:cubicBezTo>
                <a:cubicBezTo>
                  <a:pt x="37" y="142"/>
                  <a:pt x="35" y="143"/>
                  <a:pt x="33" y="143"/>
                </a:cubicBezTo>
                <a:cubicBezTo>
                  <a:pt x="34" y="141"/>
                  <a:pt x="35" y="140"/>
                  <a:pt x="37" y="140"/>
                </a:cubicBezTo>
                <a:cubicBezTo>
                  <a:pt x="36" y="138"/>
                  <a:pt x="32" y="142"/>
                  <a:pt x="31" y="140"/>
                </a:cubicBezTo>
                <a:cubicBezTo>
                  <a:pt x="32" y="139"/>
                  <a:pt x="33" y="139"/>
                  <a:pt x="34" y="138"/>
                </a:cubicBezTo>
                <a:cubicBezTo>
                  <a:pt x="34" y="138"/>
                  <a:pt x="33" y="137"/>
                  <a:pt x="33" y="137"/>
                </a:cubicBezTo>
                <a:cubicBezTo>
                  <a:pt x="29" y="139"/>
                  <a:pt x="26" y="139"/>
                  <a:pt x="24" y="141"/>
                </a:cubicBezTo>
                <a:cubicBezTo>
                  <a:pt x="23" y="141"/>
                  <a:pt x="23" y="141"/>
                  <a:pt x="23" y="140"/>
                </a:cubicBezTo>
                <a:cubicBezTo>
                  <a:pt x="25" y="138"/>
                  <a:pt x="29" y="138"/>
                  <a:pt x="31" y="135"/>
                </a:cubicBezTo>
                <a:cubicBezTo>
                  <a:pt x="29" y="134"/>
                  <a:pt x="27" y="132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lose/>
                <a:moveTo>
                  <a:pt x="2" y="137"/>
                </a:moveTo>
                <a:cubicBezTo>
                  <a:pt x="18" y="150"/>
                  <a:pt x="34" y="163"/>
                  <a:pt x="49" y="176"/>
                </a:cubicBezTo>
                <a:cubicBezTo>
                  <a:pt x="50" y="176"/>
                  <a:pt x="50" y="175"/>
                  <a:pt x="50" y="174"/>
                </a:cubicBezTo>
                <a:cubicBezTo>
                  <a:pt x="49" y="174"/>
                  <a:pt x="49" y="173"/>
                  <a:pt x="48" y="172"/>
                </a:cubicBezTo>
                <a:cubicBezTo>
                  <a:pt x="48" y="171"/>
                  <a:pt x="47" y="171"/>
                  <a:pt x="46" y="171"/>
                </a:cubicBezTo>
                <a:cubicBezTo>
                  <a:pt x="44" y="168"/>
                  <a:pt x="41" y="165"/>
                  <a:pt x="37" y="163"/>
                </a:cubicBezTo>
                <a:cubicBezTo>
                  <a:pt x="33" y="159"/>
                  <a:pt x="30" y="156"/>
                  <a:pt x="25" y="153"/>
                </a:cubicBezTo>
                <a:cubicBezTo>
                  <a:pt x="21" y="150"/>
                  <a:pt x="18" y="146"/>
                  <a:pt x="14" y="143"/>
                </a:cubicBezTo>
                <a:cubicBezTo>
                  <a:pt x="12" y="140"/>
                  <a:pt x="8" y="137"/>
                  <a:pt x="5" y="135"/>
                </a:cubicBezTo>
                <a:cubicBezTo>
                  <a:pt x="5" y="134"/>
                  <a:pt x="4" y="133"/>
                  <a:pt x="3" y="133"/>
                </a:cubicBezTo>
                <a:cubicBezTo>
                  <a:pt x="2" y="134"/>
                  <a:pt x="2" y="136"/>
                  <a:pt x="2" y="137"/>
                </a:cubicBezTo>
                <a:close/>
                <a:moveTo>
                  <a:pt x="190" y="142"/>
                </a:moveTo>
                <a:cubicBezTo>
                  <a:pt x="183" y="141"/>
                  <a:pt x="177" y="142"/>
                  <a:pt x="171" y="142"/>
                </a:cubicBezTo>
                <a:cubicBezTo>
                  <a:pt x="166" y="142"/>
                  <a:pt x="162" y="143"/>
                  <a:pt x="157" y="143"/>
                </a:cubicBezTo>
                <a:cubicBezTo>
                  <a:pt x="153" y="143"/>
                  <a:pt x="148" y="142"/>
                  <a:pt x="144" y="143"/>
                </a:cubicBezTo>
                <a:cubicBezTo>
                  <a:pt x="135" y="143"/>
                  <a:pt x="127" y="142"/>
                  <a:pt x="117" y="143"/>
                </a:cubicBezTo>
                <a:cubicBezTo>
                  <a:pt x="112" y="143"/>
                  <a:pt x="106" y="143"/>
                  <a:pt x="101" y="143"/>
                </a:cubicBezTo>
                <a:cubicBezTo>
                  <a:pt x="101" y="144"/>
                  <a:pt x="101" y="145"/>
                  <a:pt x="102" y="146"/>
                </a:cubicBezTo>
                <a:cubicBezTo>
                  <a:pt x="108" y="146"/>
                  <a:pt x="118" y="145"/>
                  <a:pt x="126" y="146"/>
                </a:cubicBezTo>
                <a:cubicBezTo>
                  <a:pt x="130" y="145"/>
                  <a:pt x="137" y="146"/>
                  <a:pt x="141" y="146"/>
                </a:cubicBezTo>
                <a:cubicBezTo>
                  <a:pt x="154" y="143"/>
                  <a:pt x="171" y="145"/>
                  <a:pt x="186" y="145"/>
                </a:cubicBezTo>
                <a:cubicBezTo>
                  <a:pt x="188" y="145"/>
                  <a:pt x="190" y="145"/>
                  <a:pt x="192" y="145"/>
                </a:cubicBezTo>
                <a:cubicBezTo>
                  <a:pt x="193" y="145"/>
                  <a:pt x="194" y="146"/>
                  <a:pt x="195" y="144"/>
                </a:cubicBezTo>
                <a:cubicBezTo>
                  <a:pt x="194" y="143"/>
                  <a:pt x="192" y="142"/>
                  <a:pt x="190" y="142"/>
                </a:cubicBezTo>
                <a:close/>
                <a:moveTo>
                  <a:pt x="100" y="157"/>
                </a:moveTo>
                <a:cubicBezTo>
                  <a:pt x="99" y="155"/>
                  <a:pt x="99" y="154"/>
                  <a:pt x="99" y="152"/>
                </a:cubicBezTo>
                <a:cubicBezTo>
                  <a:pt x="99" y="149"/>
                  <a:pt x="100" y="146"/>
                  <a:pt x="99" y="145"/>
                </a:cubicBezTo>
                <a:cubicBezTo>
                  <a:pt x="96" y="148"/>
                  <a:pt x="96" y="156"/>
                  <a:pt x="100" y="157"/>
                </a:cubicBezTo>
                <a:close/>
                <a:moveTo>
                  <a:pt x="107" y="152"/>
                </a:moveTo>
                <a:cubicBezTo>
                  <a:pt x="106" y="152"/>
                  <a:pt x="103" y="152"/>
                  <a:pt x="102" y="153"/>
                </a:cubicBezTo>
                <a:cubicBezTo>
                  <a:pt x="102" y="154"/>
                  <a:pt x="104" y="153"/>
                  <a:pt x="105" y="154"/>
                </a:cubicBezTo>
                <a:cubicBezTo>
                  <a:pt x="110" y="154"/>
                  <a:pt x="118" y="155"/>
                  <a:pt x="122" y="155"/>
                </a:cubicBezTo>
                <a:cubicBezTo>
                  <a:pt x="122" y="154"/>
                  <a:pt x="124" y="155"/>
                  <a:pt x="125" y="154"/>
                </a:cubicBezTo>
                <a:cubicBezTo>
                  <a:pt x="127" y="155"/>
                  <a:pt x="130" y="154"/>
                  <a:pt x="132" y="154"/>
                </a:cubicBezTo>
                <a:cubicBezTo>
                  <a:pt x="131" y="154"/>
                  <a:pt x="131" y="154"/>
                  <a:pt x="131" y="154"/>
                </a:cubicBezTo>
                <a:cubicBezTo>
                  <a:pt x="132" y="155"/>
                  <a:pt x="132" y="154"/>
                  <a:pt x="132" y="154"/>
                </a:cubicBezTo>
                <a:cubicBezTo>
                  <a:pt x="150" y="154"/>
                  <a:pt x="172" y="153"/>
                  <a:pt x="191" y="153"/>
                </a:cubicBezTo>
                <a:cubicBezTo>
                  <a:pt x="191" y="153"/>
                  <a:pt x="191" y="152"/>
                  <a:pt x="190" y="152"/>
                </a:cubicBezTo>
                <a:cubicBezTo>
                  <a:pt x="184" y="150"/>
                  <a:pt x="176" y="151"/>
                  <a:pt x="170" y="151"/>
                </a:cubicBezTo>
                <a:cubicBezTo>
                  <a:pt x="169" y="151"/>
                  <a:pt x="168" y="151"/>
                  <a:pt x="168" y="150"/>
                </a:cubicBezTo>
                <a:cubicBezTo>
                  <a:pt x="174" y="150"/>
                  <a:pt x="179" y="150"/>
                  <a:pt x="185" y="150"/>
                </a:cubicBezTo>
                <a:cubicBezTo>
                  <a:pt x="187" y="150"/>
                  <a:pt x="190" y="151"/>
                  <a:pt x="192" y="150"/>
                </a:cubicBezTo>
                <a:cubicBezTo>
                  <a:pt x="189" y="149"/>
                  <a:pt x="182" y="149"/>
                  <a:pt x="180" y="149"/>
                </a:cubicBezTo>
                <a:cubicBezTo>
                  <a:pt x="183" y="148"/>
                  <a:pt x="187" y="148"/>
                  <a:pt x="191" y="148"/>
                </a:cubicBezTo>
                <a:cubicBezTo>
                  <a:pt x="191" y="148"/>
                  <a:pt x="191" y="147"/>
                  <a:pt x="192" y="147"/>
                </a:cubicBezTo>
                <a:cubicBezTo>
                  <a:pt x="178" y="147"/>
                  <a:pt x="160" y="145"/>
                  <a:pt x="146" y="146"/>
                </a:cubicBezTo>
                <a:cubicBezTo>
                  <a:pt x="131" y="148"/>
                  <a:pt x="117" y="147"/>
                  <a:pt x="102" y="147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6" y="150"/>
                  <a:pt x="110" y="149"/>
                  <a:pt x="113" y="149"/>
                </a:cubicBezTo>
                <a:cubicBezTo>
                  <a:pt x="111" y="150"/>
                  <a:pt x="106" y="150"/>
                  <a:pt x="102" y="151"/>
                </a:cubicBezTo>
                <a:cubicBezTo>
                  <a:pt x="109" y="152"/>
                  <a:pt x="118" y="150"/>
                  <a:pt x="124" y="151"/>
                </a:cubicBezTo>
                <a:cubicBezTo>
                  <a:pt x="119" y="152"/>
                  <a:pt x="112" y="152"/>
                  <a:pt x="107" y="152"/>
                </a:cubicBezTo>
                <a:close/>
                <a:moveTo>
                  <a:pt x="278" y="168"/>
                </a:moveTo>
                <a:cubicBezTo>
                  <a:pt x="278" y="170"/>
                  <a:pt x="277" y="173"/>
                  <a:pt x="276" y="176"/>
                </a:cubicBezTo>
                <a:cubicBezTo>
                  <a:pt x="275" y="177"/>
                  <a:pt x="275" y="179"/>
                  <a:pt x="274" y="181"/>
                </a:cubicBezTo>
                <a:cubicBezTo>
                  <a:pt x="274" y="182"/>
                  <a:pt x="274" y="182"/>
                  <a:pt x="273" y="183"/>
                </a:cubicBezTo>
                <a:cubicBezTo>
                  <a:pt x="273" y="184"/>
                  <a:pt x="273" y="185"/>
                  <a:pt x="272" y="187"/>
                </a:cubicBezTo>
                <a:cubicBezTo>
                  <a:pt x="270" y="192"/>
                  <a:pt x="267" y="197"/>
                  <a:pt x="263" y="200"/>
                </a:cubicBezTo>
                <a:cubicBezTo>
                  <a:pt x="261" y="203"/>
                  <a:pt x="259" y="205"/>
                  <a:pt x="257" y="208"/>
                </a:cubicBezTo>
                <a:cubicBezTo>
                  <a:pt x="256" y="209"/>
                  <a:pt x="254" y="210"/>
                  <a:pt x="253" y="212"/>
                </a:cubicBezTo>
                <a:cubicBezTo>
                  <a:pt x="252" y="213"/>
                  <a:pt x="251" y="214"/>
                  <a:pt x="250" y="216"/>
                </a:cubicBezTo>
                <a:cubicBezTo>
                  <a:pt x="249" y="216"/>
                  <a:pt x="248" y="217"/>
                  <a:pt x="247" y="217"/>
                </a:cubicBezTo>
                <a:cubicBezTo>
                  <a:pt x="247" y="218"/>
                  <a:pt x="246" y="218"/>
                  <a:pt x="246" y="219"/>
                </a:cubicBezTo>
                <a:cubicBezTo>
                  <a:pt x="245" y="220"/>
                  <a:pt x="243" y="220"/>
                  <a:pt x="242" y="221"/>
                </a:cubicBezTo>
                <a:cubicBezTo>
                  <a:pt x="241" y="222"/>
                  <a:pt x="240" y="223"/>
                  <a:pt x="239" y="224"/>
                </a:cubicBezTo>
                <a:cubicBezTo>
                  <a:pt x="238" y="225"/>
                  <a:pt x="236" y="226"/>
                  <a:pt x="235" y="226"/>
                </a:cubicBezTo>
                <a:cubicBezTo>
                  <a:pt x="231" y="229"/>
                  <a:pt x="227" y="232"/>
                  <a:pt x="222" y="233"/>
                </a:cubicBezTo>
                <a:cubicBezTo>
                  <a:pt x="223" y="233"/>
                  <a:pt x="224" y="234"/>
                  <a:pt x="225" y="235"/>
                </a:cubicBezTo>
                <a:cubicBezTo>
                  <a:pt x="227" y="233"/>
                  <a:pt x="229" y="233"/>
                  <a:pt x="230" y="232"/>
                </a:cubicBezTo>
                <a:cubicBezTo>
                  <a:pt x="232" y="231"/>
                  <a:pt x="234" y="230"/>
                  <a:pt x="236" y="230"/>
                </a:cubicBezTo>
                <a:cubicBezTo>
                  <a:pt x="242" y="225"/>
                  <a:pt x="248" y="220"/>
                  <a:pt x="254" y="215"/>
                </a:cubicBezTo>
                <a:cubicBezTo>
                  <a:pt x="255" y="213"/>
                  <a:pt x="257" y="212"/>
                  <a:pt x="258" y="210"/>
                </a:cubicBezTo>
                <a:cubicBezTo>
                  <a:pt x="260" y="208"/>
                  <a:pt x="261" y="207"/>
                  <a:pt x="262" y="205"/>
                </a:cubicBezTo>
                <a:cubicBezTo>
                  <a:pt x="263" y="204"/>
                  <a:pt x="263" y="204"/>
                  <a:pt x="264" y="204"/>
                </a:cubicBezTo>
                <a:cubicBezTo>
                  <a:pt x="266" y="202"/>
                  <a:pt x="267" y="198"/>
                  <a:pt x="268" y="196"/>
                </a:cubicBezTo>
                <a:cubicBezTo>
                  <a:pt x="270" y="194"/>
                  <a:pt x="272" y="192"/>
                  <a:pt x="273" y="190"/>
                </a:cubicBezTo>
                <a:cubicBezTo>
                  <a:pt x="274" y="188"/>
                  <a:pt x="275" y="186"/>
                  <a:pt x="276" y="184"/>
                </a:cubicBezTo>
                <a:cubicBezTo>
                  <a:pt x="278" y="178"/>
                  <a:pt x="279" y="175"/>
                  <a:pt x="280" y="169"/>
                </a:cubicBezTo>
                <a:cubicBezTo>
                  <a:pt x="280" y="168"/>
                  <a:pt x="280" y="167"/>
                  <a:pt x="280" y="166"/>
                </a:cubicBezTo>
                <a:cubicBezTo>
                  <a:pt x="281" y="162"/>
                  <a:pt x="281" y="158"/>
                  <a:pt x="280" y="155"/>
                </a:cubicBezTo>
                <a:cubicBezTo>
                  <a:pt x="280" y="153"/>
                  <a:pt x="277" y="150"/>
                  <a:pt x="276" y="150"/>
                </a:cubicBezTo>
                <a:cubicBezTo>
                  <a:pt x="278" y="156"/>
                  <a:pt x="279" y="161"/>
                  <a:pt x="278" y="168"/>
                </a:cubicBezTo>
                <a:close/>
                <a:moveTo>
                  <a:pt x="74" y="154"/>
                </a:moveTo>
                <a:cubicBezTo>
                  <a:pt x="71" y="155"/>
                  <a:pt x="68" y="157"/>
                  <a:pt x="65" y="158"/>
                </a:cubicBezTo>
                <a:cubicBezTo>
                  <a:pt x="54" y="167"/>
                  <a:pt x="44" y="184"/>
                  <a:pt x="49" y="204"/>
                </a:cubicBezTo>
                <a:cubicBezTo>
                  <a:pt x="50" y="209"/>
                  <a:pt x="54" y="213"/>
                  <a:pt x="56" y="218"/>
                </a:cubicBezTo>
                <a:cubicBezTo>
                  <a:pt x="57" y="219"/>
                  <a:pt x="58" y="221"/>
                  <a:pt x="59" y="221"/>
                </a:cubicBezTo>
                <a:cubicBezTo>
                  <a:pt x="60" y="222"/>
                  <a:pt x="60" y="221"/>
                  <a:pt x="61" y="222"/>
                </a:cubicBezTo>
                <a:cubicBezTo>
                  <a:pt x="62" y="224"/>
                  <a:pt x="60" y="225"/>
                  <a:pt x="59" y="226"/>
                </a:cubicBezTo>
                <a:cubicBezTo>
                  <a:pt x="57" y="228"/>
                  <a:pt x="55" y="231"/>
                  <a:pt x="54" y="232"/>
                </a:cubicBezTo>
                <a:cubicBezTo>
                  <a:pt x="54" y="233"/>
                  <a:pt x="54" y="234"/>
                  <a:pt x="55" y="235"/>
                </a:cubicBezTo>
                <a:cubicBezTo>
                  <a:pt x="60" y="230"/>
                  <a:pt x="65" y="225"/>
                  <a:pt x="72" y="222"/>
                </a:cubicBezTo>
                <a:cubicBezTo>
                  <a:pt x="72" y="219"/>
                  <a:pt x="74" y="216"/>
                  <a:pt x="74" y="215"/>
                </a:cubicBezTo>
                <a:cubicBezTo>
                  <a:pt x="71" y="215"/>
                  <a:pt x="70" y="211"/>
                  <a:pt x="68" y="209"/>
                </a:cubicBezTo>
                <a:cubicBezTo>
                  <a:pt x="65" y="203"/>
                  <a:pt x="63" y="196"/>
                  <a:pt x="65" y="189"/>
                </a:cubicBezTo>
                <a:cubicBezTo>
                  <a:pt x="66" y="186"/>
                  <a:pt x="67" y="181"/>
                  <a:pt x="68" y="179"/>
                </a:cubicBezTo>
                <a:cubicBezTo>
                  <a:pt x="70" y="177"/>
                  <a:pt x="74" y="174"/>
                  <a:pt x="75" y="173"/>
                </a:cubicBezTo>
                <a:cubicBezTo>
                  <a:pt x="83" y="169"/>
                  <a:pt x="92" y="169"/>
                  <a:pt x="100" y="172"/>
                </a:cubicBezTo>
                <a:cubicBezTo>
                  <a:pt x="102" y="171"/>
                  <a:pt x="101" y="168"/>
                  <a:pt x="101" y="167"/>
                </a:cubicBezTo>
                <a:cubicBezTo>
                  <a:pt x="102" y="163"/>
                  <a:pt x="104" y="161"/>
                  <a:pt x="106" y="159"/>
                </a:cubicBezTo>
                <a:cubicBezTo>
                  <a:pt x="103" y="159"/>
                  <a:pt x="101" y="158"/>
                  <a:pt x="99" y="159"/>
                </a:cubicBezTo>
                <a:cubicBezTo>
                  <a:pt x="97" y="158"/>
                  <a:pt x="96" y="155"/>
                  <a:pt x="96" y="153"/>
                </a:cubicBezTo>
                <a:cubicBezTo>
                  <a:pt x="89" y="151"/>
                  <a:pt x="81" y="152"/>
                  <a:pt x="74" y="154"/>
                </a:cubicBezTo>
                <a:close/>
                <a:moveTo>
                  <a:pt x="193" y="155"/>
                </a:moveTo>
                <a:cubicBezTo>
                  <a:pt x="189" y="155"/>
                  <a:pt x="186" y="155"/>
                  <a:pt x="183" y="155"/>
                </a:cubicBezTo>
                <a:cubicBezTo>
                  <a:pt x="181" y="155"/>
                  <a:pt x="179" y="155"/>
                  <a:pt x="176" y="155"/>
                </a:cubicBezTo>
                <a:cubicBezTo>
                  <a:pt x="172" y="155"/>
                  <a:pt x="169" y="155"/>
                  <a:pt x="166" y="155"/>
                </a:cubicBezTo>
                <a:cubicBezTo>
                  <a:pt x="158" y="155"/>
                  <a:pt x="149" y="155"/>
                  <a:pt x="141" y="156"/>
                </a:cubicBezTo>
                <a:cubicBezTo>
                  <a:pt x="136" y="156"/>
                  <a:pt x="131" y="155"/>
                  <a:pt x="126" y="155"/>
                </a:cubicBezTo>
                <a:cubicBezTo>
                  <a:pt x="125" y="155"/>
                  <a:pt x="123" y="156"/>
                  <a:pt x="122" y="156"/>
                </a:cubicBezTo>
                <a:cubicBezTo>
                  <a:pt x="116" y="156"/>
                  <a:pt x="109" y="156"/>
                  <a:pt x="103" y="155"/>
                </a:cubicBezTo>
                <a:cubicBezTo>
                  <a:pt x="103" y="156"/>
                  <a:pt x="101" y="157"/>
                  <a:pt x="102" y="157"/>
                </a:cubicBezTo>
                <a:cubicBezTo>
                  <a:pt x="104" y="157"/>
                  <a:pt x="108" y="157"/>
                  <a:pt x="109" y="158"/>
                </a:cubicBezTo>
                <a:cubicBezTo>
                  <a:pt x="122" y="158"/>
                  <a:pt x="134" y="158"/>
                  <a:pt x="147" y="158"/>
                </a:cubicBezTo>
                <a:cubicBezTo>
                  <a:pt x="152" y="158"/>
                  <a:pt x="156" y="158"/>
                  <a:pt x="160" y="158"/>
                </a:cubicBezTo>
                <a:cubicBezTo>
                  <a:pt x="166" y="158"/>
                  <a:pt x="172" y="158"/>
                  <a:pt x="179" y="158"/>
                </a:cubicBezTo>
                <a:cubicBezTo>
                  <a:pt x="184" y="158"/>
                  <a:pt x="191" y="159"/>
                  <a:pt x="195" y="158"/>
                </a:cubicBezTo>
                <a:cubicBezTo>
                  <a:pt x="196" y="156"/>
                  <a:pt x="194" y="155"/>
                  <a:pt x="193" y="155"/>
                </a:cubicBezTo>
                <a:close/>
                <a:moveTo>
                  <a:pt x="198" y="160"/>
                </a:moveTo>
                <a:cubicBezTo>
                  <a:pt x="171" y="159"/>
                  <a:pt x="138" y="160"/>
                  <a:pt x="111" y="160"/>
                </a:cubicBezTo>
                <a:cubicBezTo>
                  <a:pt x="111" y="161"/>
                  <a:pt x="111" y="161"/>
                  <a:pt x="111" y="162"/>
                </a:cubicBezTo>
                <a:cubicBezTo>
                  <a:pt x="128" y="162"/>
                  <a:pt x="147" y="161"/>
                  <a:pt x="164" y="162"/>
                </a:cubicBezTo>
                <a:cubicBezTo>
                  <a:pt x="169" y="162"/>
                  <a:pt x="174" y="162"/>
                  <a:pt x="179" y="162"/>
                </a:cubicBezTo>
                <a:cubicBezTo>
                  <a:pt x="182" y="162"/>
                  <a:pt x="185" y="162"/>
                  <a:pt x="189" y="162"/>
                </a:cubicBezTo>
                <a:cubicBezTo>
                  <a:pt x="191" y="162"/>
                  <a:pt x="194" y="163"/>
                  <a:pt x="197" y="163"/>
                </a:cubicBezTo>
                <a:cubicBezTo>
                  <a:pt x="197" y="163"/>
                  <a:pt x="199" y="162"/>
                  <a:pt x="199" y="161"/>
                </a:cubicBezTo>
                <a:cubicBezTo>
                  <a:pt x="199" y="161"/>
                  <a:pt x="198" y="161"/>
                  <a:pt x="198" y="160"/>
                </a:cubicBezTo>
                <a:close/>
                <a:moveTo>
                  <a:pt x="107" y="160"/>
                </a:moveTo>
                <a:cubicBezTo>
                  <a:pt x="104" y="162"/>
                  <a:pt x="103" y="166"/>
                  <a:pt x="103" y="170"/>
                </a:cubicBezTo>
                <a:cubicBezTo>
                  <a:pt x="103" y="171"/>
                  <a:pt x="104" y="171"/>
                  <a:pt x="104" y="171"/>
                </a:cubicBezTo>
                <a:cubicBezTo>
                  <a:pt x="103" y="171"/>
                  <a:pt x="103" y="172"/>
                  <a:pt x="103" y="172"/>
                </a:cubicBezTo>
                <a:cubicBezTo>
                  <a:pt x="104" y="174"/>
                  <a:pt x="106" y="177"/>
                  <a:pt x="109" y="177"/>
                </a:cubicBezTo>
                <a:cubicBezTo>
                  <a:pt x="108" y="174"/>
                  <a:pt x="106" y="170"/>
                  <a:pt x="105" y="167"/>
                </a:cubicBezTo>
                <a:cubicBezTo>
                  <a:pt x="106" y="165"/>
                  <a:pt x="107" y="163"/>
                  <a:pt x="109" y="161"/>
                </a:cubicBezTo>
                <a:cubicBezTo>
                  <a:pt x="108" y="161"/>
                  <a:pt x="108" y="160"/>
                  <a:pt x="107" y="160"/>
                </a:cubicBezTo>
                <a:close/>
                <a:moveTo>
                  <a:pt x="149" y="163"/>
                </a:moveTo>
                <a:cubicBezTo>
                  <a:pt x="135" y="163"/>
                  <a:pt x="121" y="163"/>
                  <a:pt x="110" y="164"/>
                </a:cubicBezTo>
                <a:cubicBezTo>
                  <a:pt x="110" y="165"/>
                  <a:pt x="110" y="165"/>
                  <a:pt x="110" y="166"/>
                </a:cubicBezTo>
                <a:cubicBezTo>
                  <a:pt x="116" y="166"/>
                  <a:pt x="121" y="166"/>
                  <a:pt x="126" y="166"/>
                </a:cubicBezTo>
                <a:cubicBezTo>
                  <a:pt x="128" y="166"/>
                  <a:pt x="130" y="165"/>
                  <a:pt x="131" y="166"/>
                </a:cubicBezTo>
                <a:cubicBezTo>
                  <a:pt x="124" y="166"/>
                  <a:pt x="118" y="167"/>
                  <a:pt x="110" y="167"/>
                </a:cubicBezTo>
                <a:cubicBezTo>
                  <a:pt x="110" y="169"/>
                  <a:pt x="110" y="169"/>
                  <a:pt x="110" y="170"/>
                </a:cubicBezTo>
                <a:cubicBezTo>
                  <a:pt x="117" y="170"/>
                  <a:pt x="125" y="169"/>
                  <a:pt x="130" y="170"/>
                </a:cubicBezTo>
                <a:cubicBezTo>
                  <a:pt x="124" y="171"/>
                  <a:pt x="117" y="171"/>
                  <a:pt x="110" y="172"/>
                </a:cubicBezTo>
                <a:cubicBezTo>
                  <a:pt x="111" y="172"/>
                  <a:pt x="111" y="173"/>
                  <a:pt x="111" y="173"/>
                </a:cubicBezTo>
                <a:cubicBezTo>
                  <a:pt x="113" y="174"/>
                  <a:pt x="117" y="175"/>
                  <a:pt x="119" y="174"/>
                </a:cubicBezTo>
                <a:cubicBezTo>
                  <a:pt x="129" y="176"/>
                  <a:pt x="143" y="174"/>
                  <a:pt x="154" y="174"/>
                </a:cubicBezTo>
                <a:cubicBezTo>
                  <a:pt x="156" y="175"/>
                  <a:pt x="158" y="174"/>
                  <a:pt x="161" y="174"/>
                </a:cubicBezTo>
                <a:cubicBezTo>
                  <a:pt x="162" y="174"/>
                  <a:pt x="164" y="174"/>
                  <a:pt x="166" y="174"/>
                </a:cubicBezTo>
                <a:cubicBezTo>
                  <a:pt x="170" y="174"/>
                  <a:pt x="175" y="174"/>
                  <a:pt x="179" y="174"/>
                </a:cubicBezTo>
                <a:cubicBezTo>
                  <a:pt x="185" y="174"/>
                  <a:pt x="191" y="175"/>
                  <a:pt x="196" y="173"/>
                </a:cubicBezTo>
                <a:cubicBezTo>
                  <a:pt x="196" y="172"/>
                  <a:pt x="196" y="172"/>
                  <a:pt x="196" y="171"/>
                </a:cubicBezTo>
                <a:cubicBezTo>
                  <a:pt x="184" y="171"/>
                  <a:pt x="170" y="172"/>
                  <a:pt x="159" y="169"/>
                </a:cubicBezTo>
                <a:cubicBezTo>
                  <a:pt x="172" y="170"/>
                  <a:pt x="180" y="170"/>
                  <a:pt x="192" y="170"/>
                </a:cubicBezTo>
                <a:cubicBezTo>
                  <a:pt x="193" y="170"/>
                  <a:pt x="194" y="171"/>
                  <a:pt x="195" y="170"/>
                </a:cubicBezTo>
                <a:cubicBezTo>
                  <a:pt x="191" y="169"/>
                  <a:pt x="184" y="170"/>
                  <a:pt x="180" y="169"/>
                </a:cubicBezTo>
                <a:cubicBezTo>
                  <a:pt x="185" y="168"/>
                  <a:pt x="190" y="169"/>
                  <a:pt x="195" y="168"/>
                </a:cubicBezTo>
                <a:cubicBezTo>
                  <a:pt x="195" y="166"/>
                  <a:pt x="193" y="167"/>
                  <a:pt x="191" y="167"/>
                </a:cubicBezTo>
                <a:cubicBezTo>
                  <a:pt x="190" y="166"/>
                  <a:pt x="188" y="166"/>
                  <a:pt x="187" y="166"/>
                </a:cubicBezTo>
                <a:cubicBezTo>
                  <a:pt x="188" y="165"/>
                  <a:pt x="195" y="167"/>
                  <a:pt x="195" y="163"/>
                </a:cubicBezTo>
                <a:cubicBezTo>
                  <a:pt x="179" y="164"/>
                  <a:pt x="165" y="162"/>
                  <a:pt x="149" y="163"/>
                </a:cubicBezTo>
                <a:close/>
                <a:moveTo>
                  <a:pt x="73" y="179"/>
                </a:moveTo>
                <a:cubicBezTo>
                  <a:pt x="74" y="179"/>
                  <a:pt x="74" y="179"/>
                  <a:pt x="74" y="180"/>
                </a:cubicBezTo>
                <a:cubicBezTo>
                  <a:pt x="75" y="183"/>
                  <a:pt x="74" y="186"/>
                  <a:pt x="74" y="189"/>
                </a:cubicBezTo>
                <a:cubicBezTo>
                  <a:pt x="75" y="191"/>
                  <a:pt x="75" y="194"/>
                  <a:pt x="75" y="196"/>
                </a:cubicBezTo>
                <a:cubicBezTo>
                  <a:pt x="76" y="202"/>
                  <a:pt x="77" y="208"/>
                  <a:pt x="77" y="213"/>
                </a:cubicBezTo>
                <a:cubicBezTo>
                  <a:pt x="80" y="212"/>
                  <a:pt x="82" y="212"/>
                  <a:pt x="84" y="210"/>
                </a:cubicBezTo>
                <a:cubicBezTo>
                  <a:pt x="83" y="207"/>
                  <a:pt x="81" y="202"/>
                  <a:pt x="81" y="198"/>
                </a:cubicBezTo>
                <a:cubicBezTo>
                  <a:pt x="81" y="189"/>
                  <a:pt x="82" y="178"/>
                  <a:pt x="89" y="176"/>
                </a:cubicBezTo>
                <a:cubicBezTo>
                  <a:pt x="89" y="175"/>
                  <a:pt x="89" y="173"/>
                  <a:pt x="88" y="171"/>
                </a:cubicBezTo>
                <a:cubicBezTo>
                  <a:pt x="81" y="172"/>
                  <a:pt x="75" y="174"/>
                  <a:pt x="73" y="179"/>
                </a:cubicBezTo>
                <a:close/>
                <a:moveTo>
                  <a:pt x="91" y="176"/>
                </a:moveTo>
                <a:cubicBezTo>
                  <a:pt x="93" y="175"/>
                  <a:pt x="96" y="174"/>
                  <a:pt x="98" y="173"/>
                </a:cubicBezTo>
                <a:cubicBezTo>
                  <a:pt x="96" y="172"/>
                  <a:pt x="93" y="172"/>
                  <a:pt x="90" y="171"/>
                </a:cubicBezTo>
                <a:cubicBezTo>
                  <a:pt x="90" y="173"/>
                  <a:pt x="91" y="175"/>
                  <a:pt x="91" y="176"/>
                </a:cubicBezTo>
                <a:close/>
                <a:moveTo>
                  <a:pt x="94" y="176"/>
                </a:moveTo>
                <a:cubicBezTo>
                  <a:pt x="98" y="176"/>
                  <a:pt x="102" y="177"/>
                  <a:pt x="105" y="177"/>
                </a:cubicBezTo>
                <a:cubicBezTo>
                  <a:pt x="103" y="176"/>
                  <a:pt x="102" y="174"/>
                  <a:pt x="101" y="173"/>
                </a:cubicBezTo>
                <a:cubicBezTo>
                  <a:pt x="99" y="174"/>
                  <a:pt x="97" y="175"/>
                  <a:pt x="94" y="176"/>
                </a:cubicBezTo>
                <a:close/>
                <a:moveTo>
                  <a:pt x="197" y="175"/>
                </a:moveTo>
                <a:cubicBezTo>
                  <a:pt x="176" y="175"/>
                  <a:pt x="154" y="175"/>
                  <a:pt x="132" y="176"/>
                </a:cubicBezTo>
                <a:cubicBezTo>
                  <a:pt x="128" y="176"/>
                  <a:pt x="124" y="176"/>
                  <a:pt x="120" y="176"/>
                </a:cubicBezTo>
                <a:cubicBezTo>
                  <a:pt x="119" y="176"/>
                  <a:pt x="118" y="176"/>
                  <a:pt x="116" y="176"/>
                </a:cubicBezTo>
                <a:cubicBezTo>
                  <a:pt x="114" y="176"/>
                  <a:pt x="113" y="174"/>
                  <a:pt x="112" y="176"/>
                </a:cubicBezTo>
                <a:cubicBezTo>
                  <a:pt x="113" y="176"/>
                  <a:pt x="112" y="176"/>
                  <a:pt x="112" y="177"/>
                </a:cubicBezTo>
                <a:cubicBezTo>
                  <a:pt x="119" y="177"/>
                  <a:pt x="124" y="178"/>
                  <a:pt x="131" y="178"/>
                </a:cubicBezTo>
                <a:cubicBezTo>
                  <a:pt x="132" y="178"/>
                  <a:pt x="131" y="177"/>
                  <a:pt x="132" y="177"/>
                </a:cubicBezTo>
                <a:cubicBezTo>
                  <a:pt x="144" y="178"/>
                  <a:pt x="158" y="177"/>
                  <a:pt x="170" y="177"/>
                </a:cubicBezTo>
                <a:cubicBezTo>
                  <a:pt x="175" y="178"/>
                  <a:pt x="182" y="177"/>
                  <a:pt x="188" y="177"/>
                </a:cubicBezTo>
                <a:cubicBezTo>
                  <a:pt x="191" y="177"/>
                  <a:pt x="199" y="178"/>
                  <a:pt x="198" y="175"/>
                </a:cubicBezTo>
                <a:cubicBezTo>
                  <a:pt x="198" y="175"/>
                  <a:pt x="198" y="175"/>
                  <a:pt x="198" y="175"/>
                </a:cubicBezTo>
                <a:cubicBezTo>
                  <a:pt x="198" y="175"/>
                  <a:pt x="198" y="175"/>
                  <a:pt x="197" y="175"/>
                </a:cubicBezTo>
                <a:close/>
                <a:moveTo>
                  <a:pt x="177" y="183"/>
                </a:moveTo>
                <a:cubicBezTo>
                  <a:pt x="167" y="182"/>
                  <a:pt x="157" y="181"/>
                  <a:pt x="147" y="180"/>
                </a:cubicBezTo>
                <a:cubicBezTo>
                  <a:pt x="145" y="180"/>
                  <a:pt x="142" y="180"/>
                  <a:pt x="140" y="180"/>
                </a:cubicBezTo>
                <a:cubicBezTo>
                  <a:pt x="131" y="179"/>
                  <a:pt x="123" y="179"/>
                  <a:pt x="114" y="179"/>
                </a:cubicBezTo>
                <a:cubicBezTo>
                  <a:pt x="112" y="179"/>
                  <a:pt x="111" y="178"/>
                  <a:pt x="110" y="178"/>
                </a:cubicBezTo>
                <a:cubicBezTo>
                  <a:pt x="103" y="178"/>
                  <a:pt x="98" y="178"/>
                  <a:pt x="91" y="178"/>
                </a:cubicBezTo>
                <a:cubicBezTo>
                  <a:pt x="91" y="178"/>
                  <a:pt x="91" y="177"/>
                  <a:pt x="91" y="177"/>
                </a:cubicBezTo>
                <a:cubicBezTo>
                  <a:pt x="91" y="178"/>
                  <a:pt x="91" y="178"/>
                  <a:pt x="91" y="179"/>
                </a:cubicBezTo>
                <a:cubicBezTo>
                  <a:pt x="88" y="177"/>
                  <a:pt x="87" y="180"/>
                  <a:pt x="85" y="181"/>
                </a:cubicBezTo>
                <a:cubicBezTo>
                  <a:pt x="81" y="190"/>
                  <a:pt x="81" y="202"/>
                  <a:pt x="86" y="210"/>
                </a:cubicBezTo>
                <a:cubicBezTo>
                  <a:pt x="93" y="211"/>
                  <a:pt x="99" y="210"/>
                  <a:pt x="106" y="210"/>
                </a:cubicBezTo>
                <a:cubicBezTo>
                  <a:pt x="101" y="209"/>
                  <a:pt x="95" y="210"/>
                  <a:pt x="89" y="209"/>
                </a:cubicBezTo>
                <a:cubicBezTo>
                  <a:pt x="88" y="208"/>
                  <a:pt x="89" y="208"/>
                  <a:pt x="89" y="207"/>
                </a:cubicBezTo>
                <a:cubicBezTo>
                  <a:pt x="82" y="199"/>
                  <a:pt x="84" y="188"/>
                  <a:pt x="88" y="179"/>
                </a:cubicBezTo>
                <a:cubicBezTo>
                  <a:pt x="90" y="179"/>
                  <a:pt x="92" y="180"/>
                  <a:pt x="93" y="180"/>
                </a:cubicBezTo>
                <a:cubicBezTo>
                  <a:pt x="94" y="180"/>
                  <a:pt x="95" y="180"/>
                  <a:pt x="96" y="180"/>
                </a:cubicBezTo>
                <a:cubicBezTo>
                  <a:pt x="100" y="181"/>
                  <a:pt x="103" y="181"/>
                  <a:pt x="106" y="181"/>
                </a:cubicBezTo>
                <a:cubicBezTo>
                  <a:pt x="122" y="181"/>
                  <a:pt x="136" y="182"/>
                  <a:pt x="150" y="184"/>
                </a:cubicBezTo>
                <a:cubicBezTo>
                  <a:pt x="153" y="183"/>
                  <a:pt x="157" y="184"/>
                  <a:pt x="160" y="184"/>
                </a:cubicBezTo>
                <a:cubicBezTo>
                  <a:pt x="167" y="185"/>
                  <a:pt x="174" y="185"/>
                  <a:pt x="180" y="186"/>
                </a:cubicBezTo>
                <a:cubicBezTo>
                  <a:pt x="180" y="184"/>
                  <a:pt x="179" y="183"/>
                  <a:pt x="177" y="183"/>
                </a:cubicBezTo>
                <a:close/>
                <a:moveTo>
                  <a:pt x="148" y="179"/>
                </a:moveTo>
                <a:cubicBezTo>
                  <a:pt x="146" y="179"/>
                  <a:pt x="147" y="179"/>
                  <a:pt x="148" y="179"/>
                </a:cubicBezTo>
                <a:cubicBezTo>
                  <a:pt x="154" y="179"/>
                  <a:pt x="160" y="180"/>
                  <a:pt x="166" y="180"/>
                </a:cubicBezTo>
                <a:cubicBezTo>
                  <a:pt x="169" y="181"/>
                  <a:pt x="172" y="181"/>
                  <a:pt x="175" y="181"/>
                </a:cubicBezTo>
                <a:cubicBezTo>
                  <a:pt x="177" y="182"/>
                  <a:pt x="179" y="181"/>
                  <a:pt x="180" y="182"/>
                </a:cubicBezTo>
                <a:cubicBezTo>
                  <a:pt x="183" y="181"/>
                  <a:pt x="187" y="180"/>
                  <a:pt x="189" y="178"/>
                </a:cubicBezTo>
                <a:cubicBezTo>
                  <a:pt x="175" y="179"/>
                  <a:pt x="161" y="179"/>
                  <a:pt x="148" y="179"/>
                </a:cubicBezTo>
                <a:close/>
                <a:moveTo>
                  <a:pt x="191" y="180"/>
                </a:moveTo>
                <a:cubicBezTo>
                  <a:pt x="187" y="180"/>
                  <a:pt x="185" y="182"/>
                  <a:pt x="181" y="183"/>
                </a:cubicBezTo>
                <a:cubicBezTo>
                  <a:pt x="181" y="184"/>
                  <a:pt x="182" y="184"/>
                  <a:pt x="182" y="185"/>
                </a:cubicBezTo>
                <a:cubicBezTo>
                  <a:pt x="187" y="183"/>
                  <a:pt x="193" y="182"/>
                  <a:pt x="197" y="179"/>
                </a:cubicBezTo>
                <a:cubicBezTo>
                  <a:pt x="195" y="179"/>
                  <a:pt x="194" y="178"/>
                  <a:pt x="192" y="178"/>
                </a:cubicBezTo>
                <a:cubicBezTo>
                  <a:pt x="192" y="179"/>
                  <a:pt x="192" y="179"/>
                  <a:pt x="191" y="180"/>
                </a:cubicBezTo>
                <a:close/>
                <a:moveTo>
                  <a:pt x="67" y="190"/>
                </a:moveTo>
                <a:cubicBezTo>
                  <a:pt x="69" y="192"/>
                  <a:pt x="71" y="194"/>
                  <a:pt x="73" y="196"/>
                </a:cubicBezTo>
                <a:cubicBezTo>
                  <a:pt x="73" y="191"/>
                  <a:pt x="72" y="185"/>
                  <a:pt x="71" y="181"/>
                </a:cubicBezTo>
                <a:cubicBezTo>
                  <a:pt x="70" y="184"/>
                  <a:pt x="68" y="186"/>
                  <a:pt x="67" y="190"/>
                </a:cubicBezTo>
                <a:close/>
                <a:moveTo>
                  <a:pt x="152" y="195"/>
                </a:moveTo>
                <a:cubicBezTo>
                  <a:pt x="161" y="194"/>
                  <a:pt x="169" y="194"/>
                  <a:pt x="180" y="193"/>
                </a:cubicBezTo>
                <a:cubicBezTo>
                  <a:pt x="181" y="191"/>
                  <a:pt x="180" y="188"/>
                  <a:pt x="179" y="187"/>
                </a:cubicBezTo>
                <a:cubicBezTo>
                  <a:pt x="171" y="186"/>
                  <a:pt x="164" y="187"/>
                  <a:pt x="158" y="186"/>
                </a:cubicBezTo>
                <a:cubicBezTo>
                  <a:pt x="154" y="186"/>
                  <a:pt x="150" y="185"/>
                  <a:pt x="147" y="185"/>
                </a:cubicBezTo>
                <a:cubicBezTo>
                  <a:pt x="142" y="184"/>
                  <a:pt x="137" y="183"/>
                  <a:pt x="132" y="183"/>
                </a:cubicBezTo>
                <a:cubicBezTo>
                  <a:pt x="118" y="183"/>
                  <a:pt x="104" y="183"/>
                  <a:pt x="90" y="181"/>
                </a:cubicBezTo>
                <a:cubicBezTo>
                  <a:pt x="89" y="184"/>
                  <a:pt x="91" y="185"/>
                  <a:pt x="91" y="187"/>
                </a:cubicBezTo>
                <a:cubicBezTo>
                  <a:pt x="100" y="188"/>
                  <a:pt x="106" y="187"/>
                  <a:pt x="114" y="187"/>
                </a:cubicBezTo>
                <a:cubicBezTo>
                  <a:pt x="114" y="188"/>
                  <a:pt x="116" y="188"/>
                  <a:pt x="116" y="189"/>
                </a:cubicBezTo>
                <a:cubicBezTo>
                  <a:pt x="106" y="188"/>
                  <a:pt x="98" y="188"/>
                  <a:pt x="91" y="188"/>
                </a:cubicBezTo>
                <a:cubicBezTo>
                  <a:pt x="90" y="191"/>
                  <a:pt x="93" y="190"/>
                  <a:pt x="95" y="190"/>
                </a:cubicBezTo>
                <a:cubicBezTo>
                  <a:pt x="99" y="191"/>
                  <a:pt x="105" y="191"/>
                  <a:pt x="109" y="191"/>
                </a:cubicBezTo>
                <a:cubicBezTo>
                  <a:pt x="105" y="192"/>
                  <a:pt x="96" y="192"/>
                  <a:pt x="92" y="191"/>
                </a:cubicBezTo>
                <a:cubicBezTo>
                  <a:pt x="91" y="194"/>
                  <a:pt x="91" y="195"/>
                  <a:pt x="92" y="198"/>
                </a:cubicBezTo>
                <a:cubicBezTo>
                  <a:pt x="98" y="199"/>
                  <a:pt x="105" y="199"/>
                  <a:pt x="109" y="199"/>
                </a:cubicBezTo>
                <a:cubicBezTo>
                  <a:pt x="109" y="199"/>
                  <a:pt x="109" y="199"/>
                  <a:pt x="109" y="199"/>
                </a:cubicBezTo>
                <a:cubicBezTo>
                  <a:pt x="116" y="199"/>
                  <a:pt x="123" y="199"/>
                  <a:pt x="130" y="200"/>
                </a:cubicBezTo>
                <a:cubicBezTo>
                  <a:pt x="117" y="199"/>
                  <a:pt x="104" y="200"/>
                  <a:pt x="91" y="200"/>
                </a:cubicBezTo>
                <a:cubicBezTo>
                  <a:pt x="92" y="200"/>
                  <a:pt x="91" y="201"/>
                  <a:pt x="91" y="202"/>
                </a:cubicBezTo>
                <a:cubicBezTo>
                  <a:pt x="94" y="202"/>
                  <a:pt x="99" y="203"/>
                  <a:pt x="102" y="203"/>
                </a:cubicBezTo>
                <a:cubicBezTo>
                  <a:pt x="98" y="204"/>
                  <a:pt x="94" y="203"/>
                  <a:pt x="91" y="203"/>
                </a:cubicBezTo>
                <a:cubicBezTo>
                  <a:pt x="91" y="205"/>
                  <a:pt x="92" y="206"/>
                  <a:pt x="92" y="208"/>
                </a:cubicBezTo>
                <a:cubicBezTo>
                  <a:pt x="101" y="208"/>
                  <a:pt x="107" y="209"/>
                  <a:pt x="116" y="210"/>
                </a:cubicBezTo>
                <a:cubicBezTo>
                  <a:pt x="117" y="210"/>
                  <a:pt x="117" y="210"/>
                  <a:pt x="117" y="210"/>
                </a:cubicBezTo>
                <a:cubicBezTo>
                  <a:pt x="129" y="212"/>
                  <a:pt x="144" y="212"/>
                  <a:pt x="158" y="213"/>
                </a:cubicBezTo>
                <a:cubicBezTo>
                  <a:pt x="162" y="213"/>
                  <a:pt x="167" y="212"/>
                  <a:pt x="169" y="213"/>
                </a:cubicBezTo>
                <a:cubicBezTo>
                  <a:pt x="173" y="213"/>
                  <a:pt x="177" y="213"/>
                  <a:pt x="181" y="213"/>
                </a:cubicBezTo>
                <a:cubicBezTo>
                  <a:pt x="181" y="212"/>
                  <a:pt x="180" y="211"/>
                  <a:pt x="180" y="209"/>
                </a:cubicBezTo>
                <a:cubicBezTo>
                  <a:pt x="181" y="208"/>
                  <a:pt x="182" y="208"/>
                  <a:pt x="181" y="207"/>
                </a:cubicBezTo>
                <a:cubicBezTo>
                  <a:pt x="176" y="206"/>
                  <a:pt x="170" y="207"/>
                  <a:pt x="166" y="205"/>
                </a:cubicBezTo>
                <a:cubicBezTo>
                  <a:pt x="171" y="205"/>
                  <a:pt x="177" y="206"/>
                  <a:pt x="182" y="206"/>
                </a:cubicBezTo>
                <a:cubicBezTo>
                  <a:pt x="181" y="205"/>
                  <a:pt x="181" y="205"/>
                  <a:pt x="181" y="204"/>
                </a:cubicBezTo>
                <a:cubicBezTo>
                  <a:pt x="173" y="203"/>
                  <a:pt x="166" y="203"/>
                  <a:pt x="159" y="203"/>
                </a:cubicBezTo>
                <a:cubicBezTo>
                  <a:pt x="153" y="203"/>
                  <a:pt x="149" y="203"/>
                  <a:pt x="144" y="203"/>
                </a:cubicBezTo>
                <a:cubicBezTo>
                  <a:pt x="142" y="203"/>
                  <a:pt x="140" y="204"/>
                  <a:pt x="139" y="203"/>
                </a:cubicBezTo>
                <a:cubicBezTo>
                  <a:pt x="151" y="201"/>
                  <a:pt x="166" y="203"/>
                  <a:pt x="180" y="203"/>
                </a:cubicBezTo>
                <a:cubicBezTo>
                  <a:pt x="180" y="201"/>
                  <a:pt x="182" y="200"/>
                  <a:pt x="181" y="199"/>
                </a:cubicBezTo>
                <a:cubicBezTo>
                  <a:pt x="181" y="195"/>
                  <a:pt x="174" y="197"/>
                  <a:pt x="171" y="196"/>
                </a:cubicBezTo>
                <a:cubicBezTo>
                  <a:pt x="174" y="195"/>
                  <a:pt x="177" y="195"/>
                  <a:pt x="180" y="195"/>
                </a:cubicBezTo>
                <a:cubicBezTo>
                  <a:pt x="175" y="194"/>
                  <a:pt x="169" y="195"/>
                  <a:pt x="164" y="195"/>
                </a:cubicBezTo>
                <a:cubicBezTo>
                  <a:pt x="161" y="195"/>
                  <a:pt x="158" y="195"/>
                  <a:pt x="155" y="195"/>
                </a:cubicBezTo>
                <a:cubicBezTo>
                  <a:pt x="154" y="196"/>
                  <a:pt x="153" y="195"/>
                  <a:pt x="152" y="195"/>
                </a:cubicBezTo>
                <a:close/>
                <a:moveTo>
                  <a:pt x="181" y="187"/>
                </a:moveTo>
                <a:cubicBezTo>
                  <a:pt x="181" y="189"/>
                  <a:pt x="182" y="190"/>
                  <a:pt x="182" y="191"/>
                </a:cubicBezTo>
                <a:cubicBezTo>
                  <a:pt x="182" y="192"/>
                  <a:pt x="181" y="193"/>
                  <a:pt x="181" y="194"/>
                </a:cubicBezTo>
                <a:cubicBezTo>
                  <a:pt x="181" y="196"/>
                  <a:pt x="183" y="197"/>
                  <a:pt x="183" y="200"/>
                </a:cubicBezTo>
                <a:cubicBezTo>
                  <a:pt x="181" y="202"/>
                  <a:pt x="183" y="205"/>
                  <a:pt x="183" y="207"/>
                </a:cubicBezTo>
                <a:cubicBezTo>
                  <a:pt x="182" y="208"/>
                  <a:pt x="181" y="210"/>
                  <a:pt x="182" y="212"/>
                </a:cubicBezTo>
                <a:cubicBezTo>
                  <a:pt x="187" y="210"/>
                  <a:pt x="190" y="207"/>
                  <a:pt x="193" y="205"/>
                </a:cubicBezTo>
                <a:cubicBezTo>
                  <a:pt x="194" y="203"/>
                  <a:pt x="195" y="202"/>
                  <a:pt x="194" y="200"/>
                </a:cubicBezTo>
                <a:cubicBezTo>
                  <a:pt x="191" y="200"/>
                  <a:pt x="189" y="202"/>
                  <a:pt x="187" y="203"/>
                </a:cubicBezTo>
                <a:cubicBezTo>
                  <a:pt x="187" y="200"/>
                  <a:pt x="192" y="200"/>
                  <a:pt x="193" y="198"/>
                </a:cubicBezTo>
                <a:cubicBezTo>
                  <a:pt x="192" y="198"/>
                  <a:pt x="191" y="200"/>
                  <a:pt x="189" y="199"/>
                </a:cubicBezTo>
                <a:cubicBezTo>
                  <a:pt x="191" y="198"/>
                  <a:pt x="192" y="196"/>
                  <a:pt x="194" y="195"/>
                </a:cubicBezTo>
                <a:cubicBezTo>
                  <a:pt x="194" y="194"/>
                  <a:pt x="193" y="193"/>
                  <a:pt x="193" y="192"/>
                </a:cubicBezTo>
                <a:cubicBezTo>
                  <a:pt x="190" y="192"/>
                  <a:pt x="189" y="194"/>
                  <a:pt x="186" y="194"/>
                </a:cubicBezTo>
                <a:cubicBezTo>
                  <a:pt x="187" y="192"/>
                  <a:pt x="196" y="191"/>
                  <a:pt x="193" y="187"/>
                </a:cubicBezTo>
                <a:cubicBezTo>
                  <a:pt x="192" y="188"/>
                  <a:pt x="191" y="189"/>
                  <a:pt x="190" y="189"/>
                </a:cubicBezTo>
                <a:cubicBezTo>
                  <a:pt x="191" y="187"/>
                  <a:pt x="193" y="186"/>
                  <a:pt x="194" y="184"/>
                </a:cubicBezTo>
                <a:cubicBezTo>
                  <a:pt x="194" y="184"/>
                  <a:pt x="194" y="183"/>
                  <a:pt x="193" y="183"/>
                </a:cubicBezTo>
                <a:cubicBezTo>
                  <a:pt x="189" y="184"/>
                  <a:pt x="185" y="185"/>
                  <a:pt x="181" y="187"/>
                </a:cubicBezTo>
                <a:close/>
                <a:moveTo>
                  <a:pt x="66" y="194"/>
                </a:moveTo>
                <a:cubicBezTo>
                  <a:pt x="68" y="197"/>
                  <a:pt x="72" y="199"/>
                  <a:pt x="74" y="202"/>
                </a:cubicBezTo>
                <a:cubicBezTo>
                  <a:pt x="74" y="200"/>
                  <a:pt x="73" y="200"/>
                  <a:pt x="73" y="198"/>
                </a:cubicBezTo>
                <a:cubicBezTo>
                  <a:pt x="71" y="196"/>
                  <a:pt x="69" y="194"/>
                  <a:pt x="67" y="192"/>
                </a:cubicBezTo>
                <a:cubicBezTo>
                  <a:pt x="67" y="193"/>
                  <a:pt x="66" y="193"/>
                  <a:pt x="66" y="194"/>
                </a:cubicBezTo>
                <a:close/>
                <a:moveTo>
                  <a:pt x="71" y="210"/>
                </a:moveTo>
                <a:cubicBezTo>
                  <a:pt x="73" y="212"/>
                  <a:pt x="74" y="213"/>
                  <a:pt x="76" y="214"/>
                </a:cubicBezTo>
                <a:cubicBezTo>
                  <a:pt x="75" y="211"/>
                  <a:pt x="75" y="207"/>
                  <a:pt x="74" y="204"/>
                </a:cubicBezTo>
                <a:cubicBezTo>
                  <a:pt x="71" y="202"/>
                  <a:pt x="69" y="199"/>
                  <a:pt x="67" y="197"/>
                </a:cubicBezTo>
                <a:cubicBezTo>
                  <a:pt x="66" y="202"/>
                  <a:pt x="68" y="207"/>
                  <a:pt x="71" y="210"/>
                </a:cubicBezTo>
                <a:close/>
                <a:moveTo>
                  <a:pt x="206" y="225"/>
                </a:moveTo>
                <a:cubicBezTo>
                  <a:pt x="207" y="225"/>
                  <a:pt x="208" y="226"/>
                  <a:pt x="208" y="225"/>
                </a:cubicBezTo>
                <a:cubicBezTo>
                  <a:pt x="210" y="225"/>
                  <a:pt x="211" y="222"/>
                  <a:pt x="212" y="220"/>
                </a:cubicBezTo>
                <a:cubicBezTo>
                  <a:pt x="214" y="218"/>
                  <a:pt x="215" y="217"/>
                  <a:pt x="216" y="215"/>
                </a:cubicBezTo>
                <a:cubicBezTo>
                  <a:pt x="216" y="212"/>
                  <a:pt x="215" y="209"/>
                  <a:pt x="217" y="206"/>
                </a:cubicBezTo>
                <a:cubicBezTo>
                  <a:pt x="216" y="203"/>
                  <a:pt x="215" y="203"/>
                  <a:pt x="212" y="203"/>
                </a:cubicBezTo>
                <a:cubicBezTo>
                  <a:pt x="210" y="203"/>
                  <a:pt x="208" y="202"/>
                  <a:pt x="207" y="201"/>
                </a:cubicBezTo>
                <a:cubicBezTo>
                  <a:pt x="205" y="199"/>
                  <a:pt x="205" y="198"/>
                  <a:pt x="203" y="197"/>
                </a:cubicBezTo>
                <a:cubicBezTo>
                  <a:pt x="200" y="197"/>
                  <a:pt x="198" y="198"/>
                  <a:pt x="195" y="200"/>
                </a:cubicBezTo>
                <a:cubicBezTo>
                  <a:pt x="196" y="200"/>
                  <a:pt x="195" y="202"/>
                  <a:pt x="196" y="203"/>
                </a:cubicBezTo>
                <a:cubicBezTo>
                  <a:pt x="198" y="202"/>
                  <a:pt x="202" y="202"/>
                  <a:pt x="202" y="206"/>
                </a:cubicBezTo>
                <a:cubicBezTo>
                  <a:pt x="201" y="208"/>
                  <a:pt x="198" y="208"/>
                  <a:pt x="196" y="210"/>
                </a:cubicBezTo>
                <a:cubicBezTo>
                  <a:pt x="201" y="212"/>
                  <a:pt x="206" y="213"/>
                  <a:pt x="209" y="217"/>
                </a:cubicBezTo>
                <a:cubicBezTo>
                  <a:pt x="211" y="221"/>
                  <a:pt x="207" y="223"/>
                  <a:pt x="203" y="222"/>
                </a:cubicBezTo>
                <a:cubicBezTo>
                  <a:pt x="203" y="223"/>
                  <a:pt x="202" y="224"/>
                  <a:pt x="202" y="225"/>
                </a:cubicBezTo>
                <a:cubicBezTo>
                  <a:pt x="203" y="225"/>
                  <a:pt x="203" y="226"/>
                  <a:pt x="204" y="227"/>
                </a:cubicBezTo>
                <a:cubicBezTo>
                  <a:pt x="205" y="226"/>
                  <a:pt x="205" y="226"/>
                  <a:pt x="206" y="225"/>
                </a:cubicBezTo>
                <a:close/>
                <a:moveTo>
                  <a:pt x="198" y="204"/>
                </a:moveTo>
                <a:cubicBezTo>
                  <a:pt x="194" y="206"/>
                  <a:pt x="188" y="211"/>
                  <a:pt x="183" y="213"/>
                </a:cubicBezTo>
                <a:cubicBezTo>
                  <a:pt x="183" y="214"/>
                  <a:pt x="184" y="214"/>
                  <a:pt x="185" y="215"/>
                </a:cubicBezTo>
                <a:cubicBezTo>
                  <a:pt x="190" y="211"/>
                  <a:pt x="196" y="209"/>
                  <a:pt x="200" y="205"/>
                </a:cubicBezTo>
                <a:cubicBezTo>
                  <a:pt x="200" y="204"/>
                  <a:pt x="199" y="204"/>
                  <a:pt x="198" y="204"/>
                </a:cubicBezTo>
                <a:close/>
                <a:moveTo>
                  <a:pt x="195" y="211"/>
                </a:moveTo>
                <a:cubicBezTo>
                  <a:pt x="192" y="213"/>
                  <a:pt x="188" y="214"/>
                  <a:pt x="185" y="217"/>
                </a:cubicBezTo>
                <a:cubicBezTo>
                  <a:pt x="192" y="216"/>
                  <a:pt x="198" y="217"/>
                  <a:pt x="206" y="216"/>
                </a:cubicBezTo>
                <a:cubicBezTo>
                  <a:pt x="203" y="213"/>
                  <a:pt x="198" y="212"/>
                  <a:pt x="195" y="211"/>
                </a:cubicBezTo>
                <a:close/>
                <a:moveTo>
                  <a:pt x="176" y="215"/>
                </a:moveTo>
                <a:cubicBezTo>
                  <a:pt x="168" y="215"/>
                  <a:pt x="158" y="214"/>
                  <a:pt x="148" y="214"/>
                </a:cubicBezTo>
                <a:cubicBezTo>
                  <a:pt x="141" y="214"/>
                  <a:pt x="133" y="213"/>
                  <a:pt x="126" y="213"/>
                </a:cubicBezTo>
                <a:cubicBezTo>
                  <a:pt x="112" y="211"/>
                  <a:pt x="96" y="212"/>
                  <a:pt x="84" y="212"/>
                </a:cubicBezTo>
                <a:cubicBezTo>
                  <a:pt x="83" y="213"/>
                  <a:pt x="81" y="213"/>
                  <a:pt x="81" y="214"/>
                </a:cubicBezTo>
                <a:cubicBezTo>
                  <a:pt x="96" y="212"/>
                  <a:pt x="108" y="213"/>
                  <a:pt x="122" y="213"/>
                </a:cubicBezTo>
                <a:cubicBezTo>
                  <a:pt x="124" y="213"/>
                  <a:pt x="126" y="214"/>
                  <a:pt x="129" y="214"/>
                </a:cubicBezTo>
                <a:cubicBezTo>
                  <a:pt x="131" y="214"/>
                  <a:pt x="135" y="214"/>
                  <a:pt x="138" y="214"/>
                </a:cubicBezTo>
                <a:cubicBezTo>
                  <a:pt x="142" y="214"/>
                  <a:pt x="146" y="215"/>
                  <a:pt x="151" y="215"/>
                </a:cubicBezTo>
                <a:cubicBezTo>
                  <a:pt x="155" y="215"/>
                  <a:pt x="159" y="215"/>
                  <a:pt x="162" y="215"/>
                </a:cubicBezTo>
                <a:cubicBezTo>
                  <a:pt x="167" y="216"/>
                  <a:pt x="172" y="216"/>
                  <a:pt x="176" y="217"/>
                </a:cubicBezTo>
                <a:cubicBezTo>
                  <a:pt x="178" y="217"/>
                  <a:pt x="181" y="217"/>
                  <a:pt x="183" y="215"/>
                </a:cubicBezTo>
                <a:cubicBezTo>
                  <a:pt x="181" y="215"/>
                  <a:pt x="178" y="215"/>
                  <a:pt x="176" y="215"/>
                </a:cubicBezTo>
                <a:close/>
                <a:moveTo>
                  <a:pt x="191" y="218"/>
                </a:moveTo>
                <a:cubicBezTo>
                  <a:pt x="183" y="219"/>
                  <a:pt x="175" y="218"/>
                  <a:pt x="169" y="217"/>
                </a:cubicBezTo>
                <a:cubicBezTo>
                  <a:pt x="166" y="217"/>
                  <a:pt x="164" y="217"/>
                  <a:pt x="161" y="217"/>
                </a:cubicBezTo>
                <a:cubicBezTo>
                  <a:pt x="156" y="216"/>
                  <a:pt x="150" y="216"/>
                  <a:pt x="143" y="216"/>
                </a:cubicBezTo>
                <a:cubicBezTo>
                  <a:pt x="137" y="216"/>
                  <a:pt x="131" y="215"/>
                  <a:pt x="125" y="214"/>
                </a:cubicBezTo>
                <a:cubicBezTo>
                  <a:pt x="123" y="216"/>
                  <a:pt x="119" y="215"/>
                  <a:pt x="116" y="214"/>
                </a:cubicBezTo>
                <a:cubicBezTo>
                  <a:pt x="115" y="214"/>
                  <a:pt x="114" y="215"/>
                  <a:pt x="114" y="215"/>
                </a:cubicBezTo>
                <a:cubicBezTo>
                  <a:pt x="112" y="215"/>
                  <a:pt x="110" y="215"/>
                  <a:pt x="109" y="214"/>
                </a:cubicBezTo>
                <a:cubicBezTo>
                  <a:pt x="101" y="214"/>
                  <a:pt x="92" y="214"/>
                  <a:pt x="83" y="215"/>
                </a:cubicBezTo>
                <a:cubicBezTo>
                  <a:pt x="81" y="215"/>
                  <a:pt x="78" y="215"/>
                  <a:pt x="76" y="216"/>
                </a:cubicBezTo>
                <a:cubicBezTo>
                  <a:pt x="74" y="217"/>
                  <a:pt x="74" y="219"/>
                  <a:pt x="74" y="221"/>
                </a:cubicBezTo>
                <a:cubicBezTo>
                  <a:pt x="80" y="219"/>
                  <a:pt x="85" y="217"/>
                  <a:pt x="90" y="217"/>
                </a:cubicBezTo>
                <a:cubicBezTo>
                  <a:pt x="91" y="216"/>
                  <a:pt x="92" y="216"/>
                  <a:pt x="92" y="216"/>
                </a:cubicBezTo>
                <a:cubicBezTo>
                  <a:pt x="104" y="214"/>
                  <a:pt x="117" y="216"/>
                  <a:pt x="127" y="218"/>
                </a:cubicBezTo>
                <a:cubicBezTo>
                  <a:pt x="130" y="217"/>
                  <a:pt x="135" y="218"/>
                  <a:pt x="140" y="218"/>
                </a:cubicBezTo>
                <a:cubicBezTo>
                  <a:pt x="144" y="219"/>
                  <a:pt x="148" y="219"/>
                  <a:pt x="152" y="219"/>
                </a:cubicBezTo>
                <a:cubicBezTo>
                  <a:pt x="159" y="219"/>
                  <a:pt x="167" y="220"/>
                  <a:pt x="174" y="221"/>
                </a:cubicBezTo>
                <a:cubicBezTo>
                  <a:pt x="179" y="221"/>
                  <a:pt x="184" y="220"/>
                  <a:pt x="189" y="221"/>
                </a:cubicBezTo>
                <a:cubicBezTo>
                  <a:pt x="191" y="221"/>
                  <a:pt x="193" y="221"/>
                  <a:pt x="196" y="221"/>
                </a:cubicBezTo>
                <a:cubicBezTo>
                  <a:pt x="198" y="221"/>
                  <a:pt x="206" y="221"/>
                  <a:pt x="207" y="220"/>
                </a:cubicBezTo>
                <a:cubicBezTo>
                  <a:pt x="208" y="219"/>
                  <a:pt x="207" y="218"/>
                  <a:pt x="207" y="217"/>
                </a:cubicBezTo>
                <a:cubicBezTo>
                  <a:pt x="202" y="218"/>
                  <a:pt x="195" y="218"/>
                  <a:pt x="191" y="218"/>
                </a:cubicBezTo>
                <a:close/>
                <a:moveTo>
                  <a:pt x="66" y="250"/>
                </a:moveTo>
                <a:cubicBezTo>
                  <a:pt x="73" y="253"/>
                  <a:pt x="79" y="255"/>
                  <a:pt x="86" y="254"/>
                </a:cubicBezTo>
                <a:cubicBezTo>
                  <a:pt x="95" y="254"/>
                  <a:pt x="104" y="249"/>
                  <a:pt x="113" y="247"/>
                </a:cubicBezTo>
                <a:cubicBezTo>
                  <a:pt x="117" y="246"/>
                  <a:pt x="121" y="245"/>
                  <a:pt x="126" y="245"/>
                </a:cubicBezTo>
                <a:cubicBezTo>
                  <a:pt x="134" y="244"/>
                  <a:pt x="141" y="247"/>
                  <a:pt x="147" y="246"/>
                </a:cubicBezTo>
                <a:cubicBezTo>
                  <a:pt x="148" y="245"/>
                  <a:pt x="150" y="244"/>
                  <a:pt x="151" y="242"/>
                </a:cubicBezTo>
                <a:cubicBezTo>
                  <a:pt x="152" y="237"/>
                  <a:pt x="148" y="232"/>
                  <a:pt x="146" y="230"/>
                </a:cubicBezTo>
                <a:cubicBezTo>
                  <a:pt x="145" y="229"/>
                  <a:pt x="143" y="228"/>
                  <a:pt x="142" y="227"/>
                </a:cubicBezTo>
                <a:cubicBezTo>
                  <a:pt x="137" y="223"/>
                  <a:pt x="131" y="222"/>
                  <a:pt x="127" y="219"/>
                </a:cubicBezTo>
                <a:cubicBezTo>
                  <a:pt x="116" y="217"/>
                  <a:pt x="103" y="215"/>
                  <a:pt x="92" y="217"/>
                </a:cubicBezTo>
                <a:cubicBezTo>
                  <a:pt x="82" y="219"/>
                  <a:pt x="74" y="222"/>
                  <a:pt x="67" y="227"/>
                </a:cubicBezTo>
                <a:cubicBezTo>
                  <a:pt x="62" y="230"/>
                  <a:pt x="59" y="233"/>
                  <a:pt x="56" y="236"/>
                </a:cubicBezTo>
                <a:cubicBezTo>
                  <a:pt x="56" y="238"/>
                  <a:pt x="56" y="238"/>
                  <a:pt x="55" y="239"/>
                </a:cubicBezTo>
                <a:cubicBezTo>
                  <a:pt x="56" y="240"/>
                  <a:pt x="55" y="241"/>
                  <a:pt x="56" y="241"/>
                </a:cubicBezTo>
                <a:cubicBezTo>
                  <a:pt x="58" y="238"/>
                  <a:pt x="60" y="235"/>
                  <a:pt x="64" y="234"/>
                </a:cubicBezTo>
                <a:cubicBezTo>
                  <a:pt x="64" y="230"/>
                  <a:pt x="67" y="229"/>
                  <a:pt x="70" y="228"/>
                </a:cubicBezTo>
                <a:cubicBezTo>
                  <a:pt x="70" y="227"/>
                  <a:pt x="70" y="227"/>
                  <a:pt x="71" y="226"/>
                </a:cubicBezTo>
                <a:cubicBezTo>
                  <a:pt x="76" y="223"/>
                  <a:pt x="85" y="222"/>
                  <a:pt x="90" y="225"/>
                </a:cubicBezTo>
                <a:cubicBezTo>
                  <a:pt x="98" y="223"/>
                  <a:pt x="106" y="223"/>
                  <a:pt x="115" y="223"/>
                </a:cubicBezTo>
                <a:cubicBezTo>
                  <a:pt x="118" y="223"/>
                  <a:pt x="122" y="223"/>
                  <a:pt x="126" y="224"/>
                </a:cubicBezTo>
                <a:cubicBezTo>
                  <a:pt x="127" y="224"/>
                  <a:pt x="129" y="224"/>
                  <a:pt x="129" y="225"/>
                </a:cubicBezTo>
                <a:cubicBezTo>
                  <a:pt x="128" y="227"/>
                  <a:pt x="126" y="225"/>
                  <a:pt x="124" y="225"/>
                </a:cubicBezTo>
                <a:cubicBezTo>
                  <a:pt x="122" y="225"/>
                  <a:pt x="120" y="225"/>
                  <a:pt x="118" y="225"/>
                </a:cubicBezTo>
                <a:cubicBezTo>
                  <a:pt x="109" y="225"/>
                  <a:pt x="99" y="224"/>
                  <a:pt x="91" y="227"/>
                </a:cubicBezTo>
                <a:cubicBezTo>
                  <a:pt x="91" y="228"/>
                  <a:pt x="91" y="230"/>
                  <a:pt x="90" y="231"/>
                </a:cubicBezTo>
                <a:cubicBezTo>
                  <a:pt x="88" y="233"/>
                  <a:pt x="84" y="235"/>
                  <a:pt x="80" y="236"/>
                </a:cubicBezTo>
                <a:cubicBezTo>
                  <a:pt x="79" y="236"/>
                  <a:pt x="77" y="236"/>
                  <a:pt x="76" y="237"/>
                </a:cubicBezTo>
                <a:cubicBezTo>
                  <a:pt x="75" y="237"/>
                  <a:pt x="73" y="237"/>
                  <a:pt x="72" y="237"/>
                </a:cubicBezTo>
                <a:cubicBezTo>
                  <a:pt x="69" y="237"/>
                  <a:pt x="66" y="236"/>
                  <a:pt x="65" y="235"/>
                </a:cubicBezTo>
                <a:cubicBezTo>
                  <a:pt x="62" y="237"/>
                  <a:pt x="59" y="239"/>
                  <a:pt x="57" y="243"/>
                </a:cubicBezTo>
                <a:cubicBezTo>
                  <a:pt x="60" y="246"/>
                  <a:pt x="63" y="248"/>
                  <a:pt x="66" y="250"/>
                </a:cubicBezTo>
                <a:close/>
                <a:moveTo>
                  <a:pt x="181" y="221"/>
                </a:moveTo>
                <a:cubicBezTo>
                  <a:pt x="180" y="221"/>
                  <a:pt x="179" y="222"/>
                  <a:pt x="177" y="222"/>
                </a:cubicBezTo>
                <a:cubicBezTo>
                  <a:pt x="162" y="222"/>
                  <a:pt x="146" y="220"/>
                  <a:pt x="131" y="219"/>
                </a:cubicBezTo>
                <a:cubicBezTo>
                  <a:pt x="134" y="221"/>
                  <a:pt x="139" y="222"/>
                  <a:pt x="142" y="225"/>
                </a:cubicBezTo>
                <a:cubicBezTo>
                  <a:pt x="146" y="225"/>
                  <a:pt x="151" y="225"/>
                  <a:pt x="156" y="225"/>
                </a:cubicBezTo>
                <a:cubicBezTo>
                  <a:pt x="158" y="225"/>
                  <a:pt x="160" y="225"/>
                  <a:pt x="161" y="226"/>
                </a:cubicBezTo>
                <a:cubicBezTo>
                  <a:pt x="156" y="225"/>
                  <a:pt x="150" y="227"/>
                  <a:pt x="144" y="226"/>
                </a:cubicBezTo>
                <a:cubicBezTo>
                  <a:pt x="145" y="228"/>
                  <a:pt x="146" y="228"/>
                  <a:pt x="147" y="229"/>
                </a:cubicBezTo>
                <a:cubicBezTo>
                  <a:pt x="151" y="233"/>
                  <a:pt x="153" y="239"/>
                  <a:pt x="155" y="245"/>
                </a:cubicBezTo>
                <a:cubicBezTo>
                  <a:pt x="157" y="245"/>
                  <a:pt x="158" y="245"/>
                  <a:pt x="160" y="245"/>
                </a:cubicBezTo>
                <a:cubicBezTo>
                  <a:pt x="175" y="245"/>
                  <a:pt x="189" y="243"/>
                  <a:pt x="202" y="244"/>
                </a:cubicBezTo>
                <a:cubicBezTo>
                  <a:pt x="202" y="242"/>
                  <a:pt x="203" y="241"/>
                  <a:pt x="202" y="240"/>
                </a:cubicBezTo>
                <a:cubicBezTo>
                  <a:pt x="194" y="239"/>
                  <a:pt x="182" y="239"/>
                  <a:pt x="175" y="239"/>
                </a:cubicBezTo>
                <a:cubicBezTo>
                  <a:pt x="173" y="239"/>
                  <a:pt x="171" y="239"/>
                  <a:pt x="169" y="238"/>
                </a:cubicBezTo>
                <a:cubicBezTo>
                  <a:pt x="179" y="239"/>
                  <a:pt x="190" y="239"/>
                  <a:pt x="201" y="238"/>
                </a:cubicBezTo>
                <a:cubicBezTo>
                  <a:pt x="200" y="237"/>
                  <a:pt x="198" y="237"/>
                  <a:pt x="196" y="237"/>
                </a:cubicBezTo>
                <a:cubicBezTo>
                  <a:pt x="193" y="236"/>
                  <a:pt x="190" y="237"/>
                  <a:pt x="188" y="237"/>
                </a:cubicBezTo>
                <a:cubicBezTo>
                  <a:pt x="192" y="236"/>
                  <a:pt x="197" y="236"/>
                  <a:pt x="201" y="236"/>
                </a:cubicBezTo>
                <a:cubicBezTo>
                  <a:pt x="202" y="235"/>
                  <a:pt x="201" y="233"/>
                  <a:pt x="201" y="232"/>
                </a:cubicBezTo>
                <a:cubicBezTo>
                  <a:pt x="198" y="231"/>
                  <a:pt x="196" y="231"/>
                  <a:pt x="193" y="231"/>
                </a:cubicBezTo>
                <a:cubicBezTo>
                  <a:pt x="192" y="231"/>
                  <a:pt x="190" y="232"/>
                  <a:pt x="189" y="231"/>
                </a:cubicBezTo>
                <a:cubicBezTo>
                  <a:pt x="192" y="231"/>
                  <a:pt x="197" y="230"/>
                  <a:pt x="200" y="231"/>
                </a:cubicBezTo>
                <a:cubicBezTo>
                  <a:pt x="201" y="229"/>
                  <a:pt x="202" y="229"/>
                  <a:pt x="202" y="227"/>
                </a:cubicBezTo>
                <a:cubicBezTo>
                  <a:pt x="196" y="226"/>
                  <a:pt x="190" y="228"/>
                  <a:pt x="185" y="227"/>
                </a:cubicBezTo>
                <a:cubicBezTo>
                  <a:pt x="191" y="227"/>
                  <a:pt x="195" y="226"/>
                  <a:pt x="201" y="226"/>
                </a:cubicBezTo>
                <a:cubicBezTo>
                  <a:pt x="200" y="225"/>
                  <a:pt x="201" y="223"/>
                  <a:pt x="201" y="223"/>
                </a:cubicBezTo>
                <a:cubicBezTo>
                  <a:pt x="194" y="222"/>
                  <a:pt x="188" y="222"/>
                  <a:pt x="181" y="221"/>
                </a:cubicBezTo>
                <a:close/>
                <a:moveTo>
                  <a:pt x="79" y="227"/>
                </a:moveTo>
                <a:cubicBezTo>
                  <a:pt x="80" y="227"/>
                  <a:pt x="80" y="228"/>
                  <a:pt x="81" y="227"/>
                </a:cubicBezTo>
                <a:cubicBezTo>
                  <a:pt x="81" y="227"/>
                  <a:pt x="81" y="226"/>
                  <a:pt x="82" y="225"/>
                </a:cubicBezTo>
                <a:cubicBezTo>
                  <a:pt x="81" y="225"/>
                  <a:pt x="81" y="225"/>
                  <a:pt x="80" y="225"/>
                </a:cubicBezTo>
                <a:cubicBezTo>
                  <a:pt x="79" y="226"/>
                  <a:pt x="79" y="227"/>
                  <a:pt x="79" y="227"/>
                </a:cubicBezTo>
                <a:close/>
                <a:moveTo>
                  <a:pt x="87" y="227"/>
                </a:moveTo>
                <a:cubicBezTo>
                  <a:pt x="88" y="234"/>
                  <a:pt x="74" y="236"/>
                  <a:pt x="68" y="233"/>
                </a:cubicBezTo>
                <a:cubicBezTo>
                  <a:pt x="68" y="232"/>
                  <a:pt x="67" y="231"/>
                  <a:pt x="68" y="230"/>
                </a:cubicBezTo>
                <a:cubicBezTo>
                  <a:pt x="67" y="230"/>
                  <a:pt x="65" y="232"/>
                  <a:pt x="66" y="234"/>
                </a:cubicBezTo>
                <a:cubicBezTo>
                  <a:pt x="70" y="238"/>
                  <a:pt x="89" y="235"/>
                  <a:pt x="89" y="228"/>
                </a:cubicBezTo>
                <a:cubicBezTo>
                  <a:pt x="89" y="226"/>
                  <a:pt x="87" y="225"/>
                  <a:pt x="85" y="225"/>
                </a:cubicBezTo>
                <a:cubicBezTo>
                  <a:pt x="87" y="226"/>
                  <a:pt x="86" y="226"/>
                  <a:pt x="87" y="227"/>
                </a:cubicBezTo>
                <a:close/>
                <a:moveTo>
                  <a:pt x="76" y="227"/>
                </a:moveTo>
                <a:cubicBezTo>
                  <a:pt x="76" y="227"/>
                  <a:pt x="77" y="227"/>
                  <a:pt x="78" y="227"/>
                </a:cubicBezTo>
                <a:cubicBezTo>
                  <a:pt x="78" y="227"/>
                  <a:pt x="78" y="226"/>
                  <a:pt x="78" y="225"/>
                </a:cubicBezTo>
                <a:cubicBezTo>
                  <a:pt x="76" y="225"/>
                  <a:pt x="76" y="226"/>
                  <a:pt x="76" y="227"/>
                </a:cubicBezTo>
                <a:close/>
                <a:moveTo>
                  <a:pt x="82" y="228"/>
                </a:moveTo>
                <a:cubicBezTo>
                  <a:pt x="82" y="228"/>
                  <a:pt x="83" y="228"/>
                  <a:pt x="84" y="228"/>
                </a:cubicBezTo>
                <a:cubicBezTo>
                  <a:pt x="83" y="229"/>
                  <a:pt x="84" y="229"/>
                  <a:pt x="84" y="229"/>
                </a:cubicBezTo>
                <a:cubicBezTo>
                  <a:pt x="85" y="228"/>
                  <a:pt x="84" y="227"/>
                  <a:pt x="83" y="226"/>
                </a:cubicBezTo>
                <a:cubicBezTo>
                  <a:pt x="83" y="227"/>
                  <a:pt x="82" y="227"/>
                  <a:pt x="82" y="228"/>
                </a:cubicBezTo>
                <a:close/>
                <a:moveTo>
                  <a:pt x="72" y="227"/>
                </a:moveTo>
                <a:cubicBezTo>
                  <a:pt x="73" y="228"/>
                  <a:pt x="72" y="229"/>
                  <a:pt x="73" y="229"/>
                </a:cubicBezTo>
                <a:cubicBezTo>
                  <a:pt x="73" y="228"/>
                  <a:pt x="75" y="228"/>
                  <a:pt x="75" y="226"/>
                </a:cubicBezTo>
                <a:cubicBezTo>
                  <a:pt x="74" y="226"/>
                  <a:pt x="73" y="227"/>
                  <a:pt x="72" y="227"/>
                </a:cubicBezTo>
                <a:close/>
                <a:moveTo>
                  <a:pt x="70" y="230"/>
                </a:moveTo>
                <a:cubicBezTo>
                  <a:pt x="70" y="230"/>
                  <a:pt x="70" y="230"/>
                  <a:pt x="70" y="231"/>
                </a:cubicBezTo>
                <a:cubicBezTo>
                  <a:pt x="70" y="231"/>
                  <a:pt x="71" y="231"/>
                  <a:pt x="71" y="231"/>
                </a:cubicBezTo>
                <a:cubicBezTo>
                  <a:pt x="71" y="230"/>
                  <a:pt x="71" y="229"/>
                  <a:pt x="71" y="229"/>
                </a:cubicBezTo>
                <a:cubicBezTo>
                  <a:pt x="70" y="229"/>
                  <a:pt x="70" y="230"/>
                  <a:pt x="70" y="230"/>
                </a:cubicBezTo>
                <a:close/>
                <a:moveTo>
                  <a:pt x="167" y="258"/>
                </a:moveTo>
                <a:cubicBezTo>
                  <a:pt x="168" y="258"/>
                  <a:pt x="169" y="258"/>
                  <a:pt x="170" y="258"/>
                </a:cubicBezTo>
                <a:cubicBezTo>
                  <a:pt x="174" y="259"/>
                  <a:pt x="178" y="260"/>
                  <a:pt x="181" y="261"/>
                </a:cubicBezTo>
                <a:cubicBezTo>
                  <a:pt x="183" y="261"/>
                  <a:pt x="185" y="260"/>
                  <a:pt x="188" y="261"/>
                </a:cubicBezTo>
                <a:cubicBezTo>
                  <a:pt x="197" y="261"/>
                  <a:pt x="205" y="260"/>
                  <a:pt x="212" y="259"/>
                </a:cubicBezTo>
                <a:cubicBezTo>
                  <a:pt x="215" y="258"/>
                  <a:pt x="218" y="257"/>
                  <a:pt x="220" y="256"/>
                </a:cubicBezTo>
                <a:cubicBezTo>
                  <a:pt x="223" y="255"/>
                  <a:pt x="225" y="253"/>
                  <a:pt x="227" y="252"/>
                </a:cubicBezTo>
                <a:cubicBezTo>
                  <a:pt x="227" y="251"/>
                  <a:pt x="229" y="250"/>
                  <a:pt x="230" y="248"/>
                </a:cubicBezTo>
                <a:cubicBezTo>
                  <a:pt x="230" y="244"/>
                  <a:pt x="230" y="241"/>
                  <a:pt x="227" y="238"/>
                </a:cubicBezTo>
                <a:cubicBezTo>
                  <a:pt x="226" y="238"/>
                  <a:pt x="225" y="237"/>
                  <a:pt x="224" y="236"/>
                </a:cubicBezTo>
                <a:cubicBezTo>
                  <a:pt x="221" y="234"/>
                  <a:pt x="216" y="233"/>
                  <a:pt x="212" y="231"/>
                </a:cubicBezTo>
                <a:cubicBezTo>
                  <a:pt x="208" y="230"/>
                  <a:pt x="206" y="229"/>
                  <a:pt x="203" y="229"/>
                </a:cubicBezTo>
                <a:cubicBezTo>
                  <a:pt x="203" y="229"/>
                  <a:pt x="203" y="230"/>
                  <a:pt x="202" y="230"/>
                </a:cubicBezTo>
                <a:cubicBezTo>
                  <a:pt x="203" y="231"/>
                  <a:pt x="203" y="232"/>
                  <a:pt x="203" y="233"/>
                </a:cubicBezTo>
                <a:cubicBezTo>
                  <a:pt x="211" y="234"/>
                  <a:pt x="219" y="236"/>
                  <a:pt x="225" y="241"/>
                </a:cubicBezTo>
                <a:cubicBezTo>
                  <a:pt x="225" y="243"/>
                  <a:pt x="227" y="244"/>
                  <a:pt x="227" y="247"/>
                </a:cubicBezTo>
                <a:cubicBezTo>
                  <a:pt x="226" y="248"/>
                  <a:pt x="224" y="249"/>
                  <a:pt x="224" y="250"/>
                </a:cubicBezTo>
                <a:cubicBezTo>
                  <a:pt x="221" y="252"/>
                  <a:pt x="217" y="255"/>
                  <a:pt x="212" y="256"/>
                </a:cubicBezTo>
                <a:cubicBezTo>
                  <a:pt x="211" y="256"/>
                  <a:pt x="210" y="256"/>
                  <a:pt x="209" y="256"/>
                </a:cubicBezTo>
                <a:cubicBezTo>
                  <a:pt x="201" y="257"/>
                  <a:pt x="191" y="258"/>
                  <a:pt x="183" y="258"/>
                </a:cubicBezTo>
                <a:cubicBezTo>
                  <a:pt x="180" y="258"/>
                  <a:pt x="177" y="257"/>
                  <a:pt x="175" y="256"/>
                </a:cubicBezTo>
                <a:cubicBezTo>
                  <a:pt x="170" y="256"/>
                  <a:pt x="165" y="255"/>
                  <a:pt x="161" y="253"/>
                </a:cubicBezTo>
                <a:cubicBezTo>
                  <a:pt x="161" y="254"/>
                  <a:pt x="161" y="255"/>
                  <a:pt x="161" y="256"/>
                </a:cubicBezTo>
                <a:cubicBezTo>
                  <a:pt x="163" y="256"/>
                  <a:pt x="165" y="257"/>
                  <a:pt x="167" y="258"/>
                </a:cubicBezTo>
                <a:close/>
                <a:moveTo>
                  <a:pt x="203" y="234"/>
                </a:moveTo>
                <a:cubicBezTo>
                  <a:pt x="203" y="235"/>
                  <a:pt x="202" y="236"/>
                  <a:pt x="203" y="237"/>
                </a:cubicBezTo>
                <a:cubicBezTo>
                  <a:pt x="204" y="237"/>
                  <a:pt x="208" y="237"/>
                  <a:pt x="210" y="236"/>
                </a:cubicBezTo>
                <a:cubicBezTo>
                  <a:pt x="208" y="235"/>
                  <a:pt x="206" y="235"/>
                  <a:pt x="203" y="234"/>
                </a:cubicBezTo>
                <a:close/>
                <a:moveTo>
                  <a:pt x="209" y="240"/>
                </a:moveTo>
                <a:cubicBezTo>
                  <a:pt x="212" y="239"/>
                  <a:pt x="214" y="239"/>
                  <a:pt x="217" y="238"/>
                </a:cubicBezTo>
                <a:cubicBezTo>
                  <a:pt x="213" y="235"/>
                  <a:pt x="207" y="239"/>
                  <a:pt x="203" y="238"/>
                </a:cubicBezTo>
                <a:cubicBezTo>
                  <a:pt x="204" y="241"/>
                  <a:pt x="206" y="240"/>
                  <a:pt x="209" y="240"/>
                </a:cubicBezTo>
                <a:close/>
                <a:moveTo>
                  <a:pt x="219" y="239"/>
                </a:moveTo>
                <a:cubicBezTo>
                  <a:pt x="214" y="240"/>
                  <a:pt x="211" y="241"/>
                  <a:pt x="204" y="241"/>
                </a:cubicBezTo>
                <a:cubicBezTo>
                  <a:pt x="204" y="242"/>
                  <a:pt x="203" y="243"/>
                  <a:pt x="203" y="244"/>
                </a:cubicBezTo>
                <a:cubicBezTo>
                  <a:pt x="206" y="243"/>
                  <a:pt x="207" y="245"/>
                  <a:pt x="208" y="247"/>
                </a:cubicBezTo>
                <a:cubicBezTo>
                  <a:pt x="207" y="248"/>
                  <a:pt x="207" y="248"/>
                  <a:pt x="206" y="250"/>
                </a:cubicBezTo>
                <a:cubicBezTo>
                  <a:pt x="191" y="252"/>
                  <a:pt x="178" y="251"/>
                  <a:pt x="163" y="253"/>
                </a:cubicBezTo>
                <a:cubicBezTo>
                  <a:pt x="167" y="253"/>
                  <a:pt x="173" y="255"/>
                  <a:pt x="177" y="256"/>
                </a:cubicBezTo>
                <a:cubicBezTo>
                  <a:pt x="183" y="257"/>
                  <a:pt x="191" y="256"/>
                  <a:pt x="198" y="255"/>
                </a:cubicBezTo>
                <a:cubicBezTo>
                  <a:pt x="209" y="255"/>
                  <a:pt x="222" y="254"/>
                  <a:pt x="225" y="245"/>
                </a:cubicBezTo>
                <a:cubicBezTo>
                  <a:pt x="224" y="243"/>
                  <a:pt x="222" y="240"/>
                  <a:pt x="219" y="239"/>
                </a:cubicBezTo>
                <a:close/>
                <a:moveTo>
                  <a:pt x="52" y="251"/>
                </a:moveTo>
                <a:cubicBezTo>
                  <a:pt x="58" y="254"/>
                  <a:pt x="63" y="256"/>
                  <a:pt x="69" y="258"/>
                </a:cubicBezTo>
                <a:cubicBezTo>
                  <a:pt x="72" y="259"/>
                  <a:pt x="75" y="259"/>
                  <a:pt x="78" y="260"/>
                </a:cubicBezTo>
                <a:cubicBezTo>
                  <a:pt x="84" y="261"/>
                  <a:pt x="90" y="261"/>
                  <a:pt x="95" y="261"/>
                </a:cubicBezTo>
                <a:cubicBezTo>
                  <a:pt x="101" y="262"/>
                  <a:pt x="106" y="261"/>
                  <a:pt x="112" y="260"/>
                </a:cubicBezTo>
                <a:cubicBezTo>
                  <a:pt x="117" y="260"/>
                  <a:pt x="122" y="259"/>
                  <a:pt x="127" y="258"/>
                </a:cubicBezTo>
                <a:cubicBezTo>
                  <a:pt x="129" y="257"/>
                  <a:pt x="131" y="256"/>
                  <a:pt x="133" y="256"/>
                </a:cubicBezTo>
                <a:cubicBezTo>
                  <a:pt x="136" y="255"/>
                  <a:pt x="140" y="253"/>
                  <a:pt x="143" y="251"/>
                </a:cubicBezTo>
                <a:cubicBezTo>
                  <a:pt x="147" y="250"/>
                  <a:pt x="151" y="248"/>
                  <a:pt x="153" y="246"/>
                </a:cubicBezTo>
                <a:cubicBezTo>
                  <a:pt x="153" y="245"/>
                  <a:pt x="153" y="243"/>
                  <a:pt x="152" y="242"/>
                </a:cubicBezTo>
                <a:cubicBezTo>
                  <a:pt x="152" y="244"/>
                  <a:pt x="150" y="245"/>
                  <a:pt x="149" y="246"/>
                </a:cubicBezTo>
                <a:cubicBezTo>
                  <a:pt x="143" y="250"/>
                  <a:pt x="133" y="246"/>
                  <a:pt x="127" y="246"/>
                </a:cubicBezTo>
                <a:cubicBezTo>
                  <a:pt x="125" y="246"/>
                  <a:pt x="124" y="247"/>
                  <a:pt x="122" y="247"/>
                </a:cubicBezTo>
                <a:cubicBezTo>
                  <a:pt x="121" y="247"/>
                  <a:pt x="119" y="247"/>
                  <a:pt x="118" y="247"/>
                </a:cubicBezTo>
                <a:cubicBezTo>
                  <a:pt x="112" y="249"/>
                  <a:pt x="108" y="250"/>
                  <a:pt x="103" y="252"/>
                </a:cubicBezTo>
                <a:cubicBezTo>
                  <a:pt x="101" y="252"/>
                  <a:pt x="99" y="253"/>
                  <a:pt x="97" y="254"/>
                </a:cubicBezTo>
                <a:cubicBezTo>
                  <a:pt x="90" y="257"/>
                  <a:pt x="82" y="257"/>
                  <a:pt x="74" y="255"/>
                </a:cubicBezTo>
                <a:cubicBezTo>
                  <a:pt x="68" y="253"/>
                  <a:pt x="64" y="251"/>
                  <a:pt x="60" y="247"/>
                </a:cubicBezTo>
                <a:cubicBezTo>
                  <a:pt x="57" y="245"/>
                  <a:pt x="54" y="243"/>
                  <a:pt x="53" y="241"/>
                </a:cubicBezTo>
                <a:cubicBezTo>
                  <a:pt x="53" y="241"/>
                  <a:pt x="53" y="241"/>
                  <a:pt x="53" y="241"/>
                </a:cubicBezTo>
                <a:cubicBezTo>
                  <a:pt x="52" y="244"/>
                  <a:pt x="52" y="247"/>
                  <a:pt x="52" y="251"/>
                </a:cubicBezTo>
                <a:close/>
                <a:moveTo>
                  <a:pt x="199" y="249"/>
                </a:moveTo>
                <a:cubicBezTo>
                  <a:pt x="201" y="249"/>
                  <a:pt x="206" y="249"/>
                  <a:pt x="206" y="247"/>
                </a:cubicBezTo>
                <a:cubicBezTo>
                  <a:pt x="206" y="246"/>
                  <a:pt x="204" y="245"/>
                  <a:pt x="202" y="245"/>
                </a:cubicBezTo>
                <a:cubicBezTo>
                  <a:pt x="199" y="245"/>
                  <a:pt x="192" y="245"/>
                  <a:pt x="189" y="245"/>
                </a:cubicBezTo>
                <a:cubicBezTo>
                  <a:pt x="181" y="245"/>
                  <a:pt x="171" y="246"/>
                  <a:pt x="163" y="246"/>
                </a:cubicBezTo>
                <a:cubicBezTo>
                  <a:pt x="160" y="246"/>
                  <a:pt x="158" y="246"/>
                  <a:pt x="155" y="247"/>
                </a:cubicBezTo>
                <a:cubicBezTo>
                  <a:pt x="155" y="250"/>
                  <a:pt x="161" y="248"/>
                  <a:pt x="161" y="251"/>
                </a:cubicBezTo>
                <a:cubicBezTo>
                  <a:pt x="172" y="251"/>
                  <a:pt x="186" y="250"/>
                  <a:pt x="199" y="249"/>
                </a:cubicBezTo>
                <a:close/>
                <a:moveTo>
                  <a:pt x="53" y="257"/>
                </a:moveTo>
                <a:cubicBezTo>
                  <a:pt x="55" y="259"/>
                  <a:pt x="58" y="260"/>
                  <a:pt x="61" y="261"/>
                </a:cubicBezTo>
                <a:cubicBezTo>
                  <a:pt x="65" y="263"/>
                  <a:pt x="68" y="264"/>
                  <a:pt x="73" y="265"/>
                </a:cubicBezTo>
                <a:cubicBezTo>
                  <a:pt x="83" y="266"/>
                  <a:pt x="92" y="267"/>
                  <a:pt x="101" y="268"/>
                </a:cubicBezTo>
                <a:cubicBezTo>
                  <a:pt x="117" y="268"/>
                  <a:pt x="135" y="263"/>
                  <a:pt x="147" y="257"/>
                </a:cubicBezTo>
                <a:cubicBezTo>
                  <a:pt x="151" y="256"/>
                  <a:pt x="154" y="254"/>
                  <a:pt x="154" y="249"/>
                </a:cubicBezTo>
                <a:cubicBezTo>
                  <a:pt x="154" y="249"/>
                  <a:pt x="154" y="249"/>
                  <a:pt x="153" y="249"/>
                </a:cubicBezTo>
                <a:cubicBezTo>
                  <a:pt x="147" y="251"/>
                  <a:pt x="141" y="254"/>
                  <a:pt x="135" y="256"/>
                </a:cubicBezTo>
                <a:cubicBezTo>
                  <a:pt x="132" y="257"/>
                  <a:pt x="130" y="259"/>
                  <a:pt x="127" y="259"/>
                </a:cubicBezTo>
                <a:cubicBezTo>
                  <a:pt x="125" y="259"/>
                  <a:pt x="124" y="260"/>
                  <a:pt x="122" y="260"/>
                </a:cubicBezTo>
                <a:cubicBezTo>
                  <a:pt x="115" y="262"/>
                  <a:pt x="107" y="263"/>
                  <a:pt x="98" y="263"/>
                </a:cubicBezTo>
                <a:cubicBezTo>
                  <a:pt x="97" y="264"/>
                  <a:pt x="98" y="264"/>
                  <a:pt x="98" y="264"/>
                </a:cubicBezTo>
                <a:cubicBezTo>
                  <a:pt x="96" y="263"/>
                  <a:pt x="95" y="264"/>
                  <a:pt x="93" y="264"/>
                </a:cubicBezTo>
                <a:cubicBezTo>
                  <a:pt x="93" y="264"/>
                  <a:pt x="93" y="264"/>
                  <a:pt x="93" y="264"/>
                </a:cubicBezTo>
                <a:cubicBezTo>
                  <a:pt x="92" y="264"/>
                  <a:pt x="93" y="264"/>
                  <a:pt x="92" y="263"/>
                </a:cubicBezTo>
                <a:cubicBezTo>
                  <a:pt x="78" y="263"/>
                  <a:pt x="61" y="261"/>
                  <a:pt x="52" y="253"/>
                </a:cubicBezTo>
                <a:cubicBezTo>
                  <a:pt x="52" y="255"/>
                  <a:pt x="54" y="255"/>
                  <a:pt x="53" y="257"/>
                </a:cubicBezTo>
                <a:close/>
                <a:moveTo>
                  <a:pt x="153" y="255"/>
                </a:moveTo>
                <a:cubicBezTo>
                  <a:pt x="155" y="255"/>
                  <a:pt x="158" y="256"/>
                  <a:pt x="159" y="255"/>
                </a:cubicBezTo>
                <a:cubicBezTo>
                  <a:pt x="160" y="251"/>
                  <a:pt x="158" y="250"/>
                  <a:pt x="156" y="250"/>
                </a:cubicBezTo>
                <a:cubicBezTo>
                  <a:pt x="155" y="252"/>
                  <a:pt x="155" y="254"/>
                  <a:pt x="15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5994920" y="3027619"/>
            <a:ext cx="327377" cy="409678"/>
            <a:chOff x="4713288" y="508000"/>
            <a:chExt cx="568325" cy="711200"/>
          </a:xfrm>
          <a:solidFill>
            <a:schemeClr val="accent1"/>
          </a:solidFill>
        </p:grpSpPr>
        <p:sp>
          <p:nvSpPr>
            <p:cNvPr id="36" name="Freeform 119"/>
            <p:cNvSpPr>
              <a:spLocks noEditPoints="1"/>
            </p:cNvSpPr>
            <p:nvPr/>
          </p:nvSpPr>
          <p:spPr bwMode="auto">
            <a:xfrm>
              <a:off x="5051426" y="919163"/>
              <a:ext cx="195263" cy="115888"/>
            </a:xfrm>
            <a:custGeom>
              <a:avLst/>
              <a:gdLst>
                <a:gd name="T0" fmla="*/ 50 w 62"/>
                <a:gd name="T1" fmla="*/ 31 h 37"/>
                <a:gd name="T2" fmla="*/ 42 w 62"/>
                <a:gd name="T3" fmla="*/ 30 h 37"/>
                <a:gd name="T4" fmla="*/ 34 w 62"/>
                <a:gd name="T5" fmla="*/ 30 h 37"/>
                <a:gd name="T6" fmla="*/ 26 w 62"/>
                <a:gd name="T7" fmla="*/ 31 h 37"/>
                <a:gd name="T8" fmla="*/ 13 w 62"/>
                <a:gd name="T9" fmla="*/ 35 h 37"/>
                <a:gd name="T10" fmla="*/ 5 w 62"/>
                <a:gd name="T11" fmla="*/ 34 h 37"/>
                <a:gd name="T12" fmla="*/ 5 w 62"/>
                <a:gd name="T13" fmla="*/ 28 h 37"/>
                <a:gd name="T14" fmla="*/ 0 w 62"/>
                <a:gd name="T15" fmla="*/ 22 h 37"/>
                <a:gd name="T16" fmla="*/ 4 w 62"/>
                <a:gd name="T17" fmla="*/ 14 h 37"/>
                <a:gd name="T18" fmla="*/ 26 w 62"/>
                <a:gd name="T19" fmla="*/ 0 h 37"/>
                <a:gd name="T20" fmla="*/ 38 w 62"/>
                <a:gd name="T21" fmla="*/ 0 h 37"/>
                <a:gd name="T22" fmla="*/ 52 w 62"/>
                <a:gd name="T23" fmla="*/ 3 h 37"/>
                <a:gd name="T24" fmla="*/ 62 w 62"/>
                <a:gd name="T25" fmla="*/ 10 h 37"/>
                <a:gd name="T26" fmla="*/ 61 w 62"/>
                <a:gd name="T27" fmla="*/ 16 h 37"/>
                <a:gd name="T28" fmla="*/ 58 w 62"/>
                <a:gd name="T29" fmla="*/ 21 h 37"/>
                <a:gd name="T30" fmla="*/ 57 w 62"/>
                <a:gd name="T31" fmla="*/ 27 h 37"/>
                <a:gd name="T32" fmla="*/ 50 w 62"/>
                <a:gd name="T33" fmla="*/ 31 h 37"/>
                <a:gd name="T34" fmla="*/ 15 w 62"/>
                <a:gd name="T35" fmla="*/ 32 h 37"/>
                <a:gd name="T36" fmla="*/ 30 w 62"/>
                <a:gd name="T37" fmla="*/ 28 h 37"/>
                <a:gd name="T38" fmla="*/ 35 w 62"/>
                <a:gd name="T39" fmla="*/ 29 h 37"/>
                <a:gd name="T40" fmla="*/ 38 w 62"/>
                <a:gd name="T41" fmla="*/ 28 h 37"/>
                <a:gd name="T42" fmla="*/ 46 w 62"/>
                <a:gd name="T43" fmla="*/ 28 h 37"/>
                <a:gd name="T44" fmla="*/ 55 w 62"/>
                <a:gd name="T45" fmla="*/ 28 h 37"/>
                <a:gd name="T46" fmla="*/ 56 w 62"/>
                <a:gd name="T47" fmla="*/ 22 h 37"/>
                <a:gd name="T48" fmla="*/ 60 w 62"/>
                <a:gd name="T49" fmla="*/ 14 h 37"/>
                <a:gd name="T50" fmla="*/ 59 w 62"/>
                <a:gd name="T51" fmla="*/ 10 h 37"/>
                <a:gd name="T52" fmla="*/ 48 w 62"/>
                <a:gd name="T53" fmla="*/ 3 h 37"/>
                <a:gd name="T54" fmla="*/ 42 w 62"/>
                <a:gd name="T55" fmla="*/ 3 h 37"/>
                <a:gd name="T56" fmla="*/ 35 w 62"/>
                <a:gd name="T57" fmla="*/ 1 h 37"/>
                <a:gd name="T58" fmla="*/ 11 w 62"/>
                <a:gd name="T59" fmla="*/ 9 h 37"/>
                <a:gd name="T60" fmla="*/ 5 w 62"/>
                <a:gd name="T61" fmla="*/ 15 h 37"/>
                <a:gd name="T62" fmla="*/ 2 w 62"/>
                <a:gd name="T63" fmla="*/ 22 h 37"/>
                <a:gd name="T64" fmla="*/ 4 w 62"/>
                <a:gd name="T65" fmla="*/ 23 h 37"/>
                <a:gd name="T66" fmla="*/ 7 w 62"/>
                <a:gd name="T67" fmla="*/ 28 h 37"/>
                <a:gd name="T68" fmla="*/ 7 w 62"/>
                <a:gd name="T69" fmla="*/ 34 h 37"/>
                <a:gd name="T70" fmla="*/ 15 w 62"/>
                <a:gd name="T71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37">
                  <a:moveTo>
                    <a:pt x="50" y="31"/>
                  </a:moveTo>
                  <a:cubicBezTo>
                    <a:pt x="48" y="30"/>
                    <a:pt x="45" y="30"/>
                    <a:pt x="42" y="30"/>
                  </a:cubicBezTo>
                  <a:cubicBezTo>
                    <a:pt x="39" y="29"/>
                    <a:pt x="37" y="30"/>
                    <a:pt x="34" y="30"/>
                  </a:cubicBezTo>
                  <a:cubicBezTo>
                    <a:pt x="32" y="30"/>
                    <a:pt x="29" y="30"/>
                    <a:pt x="26" y="31"/>
                  </a:cubicBezTo>
                  <a:cubicBezTo>
                    <a:pt x="21" y="32"/>
                    <a:pt x="18" y="33"/>
                    <a:pt x="13" y="35"/>
                  </a:cubicBezTo>
                  <a:cubicBezTo>
                    <a:pt x="10" y="36"/>
                    <a:pt x="7" y="37"/>
                    <a:pt x="5" y="34"/>
                  </a:cubicBezTo>
                  <a:cubicBezTo>
                    <a:pt x="4" y="32"/>
                    <a:pt x="5" y="30"/>
                    <a:pt x="5" y="28"/>
                  </a:cubicBezTo>
                  <a:cubicBezTo>
                    <a:pt x="4" y="26"/>
                    <a:pt x="1" y="24"/>
                    <a:pt x="0" y="22"/>
                  </a:cubicBezTo>
                  <a:cubicBezTo>
                    <a:pt x="0" y="18"/>
                    <a:pt x="2" y="16"/>
                    <a:pt x="4" y="14"/>
                  </a:cubicBezTo>
                  <a:cubicBezTo>
                    <a:pt x="9" y="8"/>
                    <a:pt x="18" y="3"/>
                    <a:pt x="26" y="0"/>
                  </a:cubicBezTo>
                  <a:cubicBezTo>
                    <a:pt x="30" y="0"/>
                    <a:pt x="35" y="0"/>
                    <a:pt x="38" y="0"/>
                  </a:cubicBezTo>
                  <a:cubicBezTo>
                    <a:pt x="43" y="1"/>
                    <a:pt x="48" y="1"/>
                    <a:pt x="52" y="3"/>
                  </a:cubicBezTo>
                  <a:cubicBezTo>
                    <a:pt x="56" y="5"/>
                    <a:pt x="59" y="8"/>
                    <a:pt x="62" y="10"/>
                  </a:cubicBezTo>
                  <a:cubicBezTo>
                    <a:pt x="62" y="12"/>
                    <a:pt x="62" y="15"/>
                    <a:pt x="61" y="16"/>
                  </a:cubicBezTo>
                  <a:cubicBezTo>
                    <a:pt x="60" y="18"/>
                    <a:pt x="58" y="19"/>
                    <a:pt x="58" y="21"/>
                  </a:cubicBezTo>
                  <a:cubicBezTo>
                    <a:pt x="57" y="23"/>
                    <a:pt x="58" y="26"/>
                    <a:pt x="57" y="27"/>
                  </a:cubicBezTo>
                  <a:cubicBezTo>
                    <a:pt x="56" y="30"/>
                    <a:pt x="52" y="31"/>
                    <a:pt x="50" y="31"/>
                  </a:cubicBezTo>
                  <a:close/>
                  <a:moveTo>
                    <a:pt x="15" y="32"/>
                  </a:moveTo>
                  <a:cubicBezTo>
                    <a:pt x="20" y="30"/>
                    <a:pt x="26" y="29"/>
                    <a:pt x="30" y="28"/>
                  </a:cubicBezTo>
                  <a:cubicBezTo>
                    <a:pt x="32" y="28"/>
                    <a:pt x="33" y="29"/>
                    <a:pt x="35" y="29"/>
                  </a:cubicBezTo>
                  <a:cubicBezTo>
                    <a:pt x="36" y="29"/>
                    <a:pt x="37" y="28"/>
                    <a:pt x="38" y="28"/>
                  </a:cubicBezTo>
                  <a:cubicBezTo>
                    <a:pt x="40" y="28"/>
                    <a:pt x="43" y="28"/>
                    <a:pt x="46" y="28"/>
                  </a:cubicBezTo>
                  <a:cubicBezTo>
                    <a:pt x="49" y="29"/>
                    <a:pt x="53" y="31"/>
                    <a:pt x="55" y="28"/>
                  </a:cubicBezTo>
                  <a:cubicBezTo>
                    <a:pt x="56" y="26"/>
                    <a:pt x="55" y="24"/>
                    <a:pt x="56" y="22"/>
                  </a:cubicBezTo>
                  <a:cubicBezTo>
                    <a:pt x="56" y="19"/>
                    <a:pt x="60" y="17"/>
                    <a:pt x="60" y="14"/>
                  </a:cubicBezTo>
                  <a:cubicBezTo>
                    <a:pt x="60" y="13"/>
                    <a:pt x="60" y="12"/>
                    <a:pt x="59" y="10"/>
                  </a:cubicBezTo>
                  <a:cubicBezTo>
                    <a:pt x="56" y="8"/>
                    <a:pt x="52" y="5"/>
                    <a:pt x="48" y="3"/>
                  </a:cubicBezTo>
                  <a:cubicBezTo>
                    <a:pt x="46" y="3"/>
                    <a:pt x="44" y="3"/>
                    <a:pt x="42" y="3"/>
                  </a:cubicBezTo>
                  <a:cubicBezTo>
                    <a:pt x="40" y="2"/>
                    <a:pt x="37" y="2"/>
                    <a:pt x="35" y="1"/>
                  </a:cubicBezTo>
                  <a:cubicBezTo>
                    <a:pt x="26" y="1"/>
                    <a:pt x="17" y="5"/>
                    <a:pt x="11" y="9"/>
                  </a:cubicBezTo>
                  <a:cubicBezTo>
                    <a:pt x="9" y="11"/>
                    <a:pt x="6" y="13"/>
                    <a:pt x="5" y="15"/>
                  </a:cubicBezTo>
                  <a:cubicBezTo>
                    <a:pt x="4" y="16"/>
                    <a:pt x="2" y="20"/>
                    <a:pt x="2" y="22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5" y="25"/>
                    <a:pt x="6" y="26"/>
                    <a:pt x="7" y="28"/>
                  </a:cubicBezTo>
                  <a:cubicBezTo>
                    <a:pt x="6" y="30"/>
                    <a:pt x="6" y="32"/>
                    <a:pt x="7" y="34"/>
                  </a:cubicBezTo>
                  <a:cubicBezTo>
                    <a:pt x="10" y="35"/>
                    <a:pt x="13" y="33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7" name="Freeform 120"/>
            <p:cNvSpPr>
              <a:spLocks noEditPoints="1"/>
            </p:cNvSpPr>
            <p:nvPr/>
          </p:nvSpPr>
          <p:spPr bwMode="auto">
            <a:xfrm>
              <a:off x="5064126" y="933450"/>
              <a:ext cx="166688" cy="85725"/>
            </a:xfrm>
            <a:custGeom>
              <a:avLst/>
              <a:gdLst>
                <a:gd name="T0" fmla="*/ 49 w 53"/>
                <a:gd name="T1" fmla="*/ 20 h 27"/>
                <a:gd name="T2" fmla="*/ 43 w 53"/>
                <a:gd name="T3" fmla="*/ 21 h 27"/>
                <a:gd name="T4" fmla="*/ 19 w 53"/>
                <a:gd name="T5" fmla="*/ 21 h 27"/>
                <a:gd name="T6" fmla="*/ 14 w 53"/>
                <a:gd name="T7" fmla="*/ 22 h 27"/>
                <a:gd name="T8" fmla="*/ 9 w 53"/>
                <a:gd name="T9" fmla="*/ 24 h 27"/>
                <a:gd name="T10" fmla="*/ 5 w 53"/>
                <a:gd name="T11" fmla="*/ 24 h 27"/>
                <a:gd name="T12" fmla="*/ 4 w 53"/>
                <a:gd name="T13" fmla="*/ 18 h 27"/>
                <a:gd name="T14" fmla="*/ 1 w 53"/>
                <a:gd name="T15" fmla="*/ 17 h 27"/>
                <a:gd name="T16" fmla="*/ 3 w 53"/>
                <a:gd name="T17" fmla="*/ 11 h 27"/>
                <a:gd name="T18" fmla="*/ 45 w 53"/>
                <a:gd name="T19" fmla="*/ 4 h 27"/>
                <a:gd name="T20" fmla="*/ 53 w 53"/>
                <a:gd name="T21" fmla="*/ 9 h 27"/>
                <a:gd name="T22" fmla="*/ 49 w 53"/>
                <a:gd name="T23" fmla="*/ 20 h 27"/>
                <a:gd name="T24" fmla="*/ 51 w 53"/>
                <a:gd name="T25" fmla="*/ 10 h 27"/>
                <a:gd name="T26" fmla="*/ 51 w 53"/>
                <a:gd name="T27" fmla="*/ 9 h 27"/>
                <a:gd name="T28" fmla="*/ 50 w 53"/>
                <a:gd name="T29" fmla="*/ 7 h 27"/>
                <a:gd name="T30" fmla="*/ 44 w 53"/>
                <a:gd name="T31" fmla="*/ 4 h 27"/>
                <a:gd name="T32" fmla="*/ 31 w 53"/>
                <a:gd name="T33" fmla="*/ 4 h 27"/>
                <a:gd name="T34" fmla="*/ 12 w 53"/>
                <a:gd name="T35" fmla="*/ 7 h 27"/>
                <a:gd name="T36" fmla="*/ 3 w 53"/>
                <a:gd name="T37" fmla="*/ 16 h 27"/>
                <a:gd name="T38" fmla="*/ 7 w 53"/>
                <a:gd name="T39" fmla="*/ 24 h 27"/>
                <a:gd name="T40" fmla="*/ 13 w 53"/>
                <a:gd name="T41" fmla="*/ 21 h 27"/>
                <a:gd name="T42" fmla="*/ 24 w 53"/>
                <a:gd name="T43" fmla="*/ 18 h 27"/>
                <a:gd name="T44" fmla="*/ 28 w 53"/>
                <a:gd name="T45" fmla="*/ 18 h 27"/>
                <a:gd name="T46" fmla="*/ 46 w 53"/>
                <a:gd name="T47" fmla="*/ 19 h 27"/>
                <a:gd name="T48" fmla="*/ 51 w 53"/>
                <a:gd name="T4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27">
                  <a:moveTo>
                    <a:pt x="49" y="20"/>
                  </a:moveTo>
                  <a:cubicBezTo>
                    <a:pt x="47" y="21"/>
                    <a:pt x="45" y="21"/>
                    <a:pt x="43" y="21"/>
                  </a:cubicBezTo>
                  <a:cubicBezTo>
                    <a:pt x="35" y="20"/>
                    <a:pt x="27" y="19"/>
                    <a:pt x="19" y="21"/>
                  </a:cubicBezTo>
                  <a:cubicBezTo>
                    <a:pt x="17" y="21"/>
                    <a:pt x="16" y="22"/>
                    <a:pt x="14" y="22"/>
                  </a:cubicBezTo>
                  <a:cubicBezTo>
                    <a:pt x="12" y="23"/>
                    <a:pt x="11" y="24"/>
                    <a:pt x="9" y="24"/>
                  </a:cubicBezTo>
                  <a:cubicBezTo>
                    <a:pt x="10" y="26"/>
                    <a:pt x="6" y="27"/>
                    <a:pt x="5" y="24"/>
                  </a:cubicBezTo>
                  <a:cubicBezTo>
                    <a:pt x="4" y="23"/>
                    <a:pt x="5" y="20"/>
                    <a:pt x="4" y="18"/>
                  </a:cubicBezTo>
                  <a:cubicBezTo>
                    <a:pt x="3" y="18"/>
                    <a:pt x="2" y="17"/>
                    <a:pt x="1" y="17"/>
                  </a:cubicBezTo>
                  <a:cubicBezTo>
                    <a:pt x="0" y="15"/>
                    <a:pt x="3" y="12"/>
                    <a:pt x="3" y="11"/>
                  </a:cubicBezTo>
                  <a:cubicBezTo>
                    <a:pt x="12" y="2"/>
                    <a:pt x="31" y="0"/>
                    <a:pt x="45" y="4"/>
                  </a:cubicBezTo>
                  <a:cubicBezTo>
                    <a:pt x="49" y="5"/>
                    <a:pt x="52" y="5"/>
                    <a:pt x="53" y="9"/>
                  </a:cubicBezTo>
                  <a:cubicBezTo>
                    <a:pt x="50" y="12"/>
                    <a:pt x="48" y="15"/>
                    <a:pt x="49" y="20"/>
                  </a:cubicBezTo>
                  <a:close/>
                  <a:moveTo>
                    <a:pt x="51" y="10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0" y="9"/>
                    <a:pt x="50" y="7"/>
                    <a:pt x="50" y="7"/>
                  </a:cubicBezTo>
                  <a:cubicBezTo>
                    <a:pt x="49" y="6"/>
                    <a:pt x="45" y="5"/>
                    <a:pt x="44" y="4"/>
                  </a:cubicBezTo>
                  <a:cubicBezTo>
                    <a:pt x="40" y="4"/>
                    <a:pt x="36" y="4"/>
                    <a:pt x="31" y="4"/>
                  </a:cubicBezTo>
                  <a:cubicBezTo>
                    <a:pt x="24" y="4"/>
                    <a:pt x="17" y="5"/>
                    <a:pt x="12" y="7"/>
                  </a:cubicBezTo>
                  <a:cubicBezTo>
                    <a:pt x="8" y="9"/>
                    <a:pt x="4" y="12"/>
                    <a:pt x="3" y="16"/>
                  </a:cubicBezTo>
                  <a:cubicBezTo>
                    <a:pt x="6" y="17"/>
                    <a:pt x="6" y="21"/>
                    <a:pt x="7" y="24"/>
                  </a:cubicBezTo>
                  <a:cubicBezTo>
                    <a:pt x="9" y="23"/>
                    <a:pt x="11" y="22"/>
                    <a:pt x="13" y="21"/>
                  </a:cubicBezTo>
                  <a:cubicBezTo>
                    <a:pt x="17" y="19"/>
                    <a:pt x="20" y="19"/>
                    <a:pt x="24" y="18"/>
                  </a:cubicBezTo>
                  <a:cubicBezTo>
                    <a:pt x="26" y="18"/>
                    <a:pt x="27" y="18"/>
                    <a:pt x="28" y="18"/>
                  </a:cubicBezTo>
                  <a:cubicBezTo>
                    <a:pt x="35" y="18"/>
                    <a:pt x="41" y="20"/>
                    <a:pt x="46" y="19"/>
                  </a:cubicBezTo>
                  <a:cubicBezTo>
                    <a:pt x="47" y="15"/>
                    <a:pt x="48" y="12"/>
                    <a:pt x="5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8" name="Freeform 121"/>
            <p:cNvSpPr>
              <a:spLocks noEditPoints="1"/>
            </p:cNvSpPr>
            <p:nvPr/>
          </p:nvSpPr>
          <p:spPr bwMode="auto">
            <a:xfrm>
              <a:off x="5045076" y="744538"/>
              <a:ext cx="141288" cy="63500"/>
            </a:xfrm>
            <a:custGeom>
              <a:avLst/>
              <a:gdLst>
                <a:gd name="T0" fmla="*/ 6 w 45"/>
                <a:gd name="T1" fmla="*/ 4 h 20"/>
                <a:gd name="T2" fmla="*/ 34 w 45"/>
                <a:gd name="T3" fmla="*/ 2 h 20"/>
                <a:gd name="T4" fmla="*/ 38 w 45"/>
                <a:gd name="T5" fmla="*/ 0 h 20"/>
                <a:gd name="T6" fmla="*/ 44 w 45"/>
                <a:gd name="T7" fmla="*/ 6 h 20"/>
                <a:gd name="T8" fmla="*/ 28 w 45"/>
                <a:gd name="T9" fmla="*/ 19 h 20"/>
                <a:gd name="T10" fmla="*/ 13 w 45"/>
                <a:gd name="T11" fmla="*/ 20 h 20"/>
                <a:gd name="T12" fmla="*/ 1 w 45"/>
                <a:gd name="T13" fmla="*/ 16 h 20"/>
                <a:gd name="T14" fmla="*/ 6 w 45"/>
                <a:gd name="T15" fmla="*/ 4 h 20"/>
                <a:gd name="T16" fmla="*/ 29 w 45"/>
                <a:gd name="T17" fmla="*/ 5 h 20"/>
                <a:gd name="T18" fmla="*/ 17 w 45"/>
                <a:gd name="T19" fmla="*/ 7 h 20"/>
                <a:gd name="T20" fmla="*/ 12 w 45"/>
                <a:gd name="T21" fmla="*/ 6 h 20"/>
                <a:gd name="T22" fmla="*/ 7 w 45"/>
                <a:gd name="T23" fmla="*/ 6 h 20"/>
                <a:gd name="T24" fmla="*/ 3 w 45"/>
                <a:gd name="T25" fmla="*/ 11 h 20"/>
                <a:gd name="T26" fmla="*/ 3 w 45"/>
                <a:gd name="T27" fmla="*/ 16 h 20"/>
                <a:gd name="T28" fmla="*/ 6 w 45"/>
                <a:gd name="T29" fmla="*/ 17 h 20"/>
                <a:gd name="T30" fmla="*/ 32 w 45"/>
                <a:gd name="T31" fmla="*/ 16 h 20"/>
                <a:gd name="T32" fmla="*/ 37 w 45"/>
                <a:gd name="T33" fmla="*/ 14 h 20"/>
                <a:gd name="T34" fmla="*/ 42 w 45"/>
                <a:gd name="T35" fmla="*/ 7 h 20"/>
                <a:gd name="T36" fmla="*/ 37 w 45"/>
                <a:gd name="T37" fmla="*/ 3 h 20"/>
                <a:gd name="T38" fmla="*/ 29 w 45"/>
                <a:gd name="T3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20">
                  <a:moveTo>
                    <a:pt x="6" y="4"/>
                  </a:moveTo>
                  <a:cubicBezTo>
                    <a:pt x="15" y="6"/>
                    <a:pt x="25" y="4"/>
                    <a:pt x="34" y="2"/>
                  </a:cubicBezTo>
                  <a:cubicBezTo>
                    <a:pt x="35" y="1"/>
                    <a:pt x="37" y="0"/>
                    <a:pt x="38" y="0"/>
                  </a:cubicBezTo>
                  <a:cubicBezTo>
                    <a:pt x="40" y="2"/>
                    <a:pt x="41" y="5"/>
                    <a:pt x="44" y="6"/>
                  </a:cubicBezTo>
                  <a:cubicBezTo>
                    <a:pt x="45" y="13"/>
                    <a:pt x="35" y="18"/>
                    <a:pt x="28" y="19"/>
                  </a:cubicBezTo>
                  <a:cubicBezTo>
                    <a:pt x="23" y="20"/>
                    <a:pt x="18" y="20"/>
                    <a:pt x="13" y="20"/>
                  </a:cubicBezTo>
                  <a:cubicBezTo>
                    <a:pt x="8" y="19"/>
                    <a:pt x="3" y="19"/>
                    <a:pt x="1" y="16"/>
                  </a:cubicBezTo>
                  <a:cubicBezTo>
                    <a:pt x="0" y="11"/>
                    <a:pt x="3" y="6"/>
                    <a:pt x="6" y="4"/>
                  </a:cubicBezTo>
                  <a:close/>
                  <a:moveTo>
                    <a:pt x="29" y="5"/>
                  </a:moveTo>
                  <a:cubicBezTo>
                    <a:pt x="25" y="5"/>
                    <a:pt x="21" y="7"/>
                    <a:pt x="17" y="7"/>
                  </a:cubicBezTo>
                  <a:cubicBezTo>
                    <a:pt x="15" y="7"/>
                    <a:pt x="14" y="6"/>
                    <a:pt x="12" y="6"/>
                  </a:cubicBezTo>
                  <a:cubicBezTo>
                    <a:pt x="10" y="6"/>
                    <a:pt x="8" y="6"/>
                    <a:pt x="7" y="6"/>
                  </a:cubicBezTo>
                  <a:cubicBezTo>
                    <a:pt x="5" y="7"/>
                    <a:pt x="4" y="9"/>
                    <a:pt x="3" y="11"/>
                  </a:cubicBezTo>
                  <a:cubicBezTo>
                    <a:pt x="2" y="13"/>
                    <a:pt x="2" y="14"/>
                    <a:pt x="3" y="16"/>
                  </a:cubicBezTo>
                  <a:cubicBezTo>
                    <a:pt x="4" y="16"/>
                    <a:pt x="5" y="16"/>
                    <a:pt x="6" y="17"/>
                  </a:cubicBezTo>
                  <a:cubicBezTo>
                    <a:pt x="12" y="18"/>
                    <a:pt x="25" y="19"/>
                    <a:pt x="32" y="16"/>
                  </a:cubicBezTo>
                  <a:cubicBezTo>
                    <a:pt x="34" y="15"/>
                    <a:pt x="36" y="15"/>
                    <a:pt x="37" y="14"/>
                  </a:cubicBezTo>
                  <a:cubicBezTo>
                    <a:pt x="39" y="13"/>
                    <a:pt x="43" y="10"/>
                    <a:pt x="42" y="7"/>
                  </a:cubicBezTo>
                  <a:cubicBezTo>
                    <a:pt x="41" y="6"/>
                    <a:pt x="39" y="4"/>
                    <a:pt x="37" y="3"/>
                  </a:cubicBezTo>
                  <a:cubicBezTo>
                    <a:pt x="35" y="4"/>
                    <a:pt x="32" y="4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9" name="Freeform 122"/>
            <p:cNvSpPr>
              <a:spLocks noEditPoints="1"/>
            </p:cNvSpPr>
            <p:nvPr/>
          </p:nvSpPr>
          <p:spPr bwMode="auto">
            <a:xfrm>
              <a:off x="5060951" y="757238"/>
              <a:ext cx="112713" cy="38100"/>
            </a:xfrm>
            <a:custGeom>
              <a:avLst/>
              <a:gdLst>
                <a:gd name="T0" fmla="*/ 2 w 36"/>
                <a:gd name="T1" fmla="*/ 4 h 12"/>
                <a:gd name="T2" fmla="*/ 16 w 36"/>
                <a:gd name="T3" fmla="*/ 4 h 12"/>
                <a:gd name="T4" fmla="*/ 19 w 36"/>
                <a:gd name="T5" fmla="*/ 4 h 12"/>
                <a:gd name="T6" fmla="*/ 26 w 36"/>
                <a:gd name="T7" fmla="*/ 3 h 12"/>
                <a:gd name="T8" fmla="*/ 32 w 36"/>
                <a:gd name="T9" fmla="*/ 0 h 12"/>
                <a:gd name="T10" fmla="*/ 33 w 36"/>
                <a:gd name="T11" fmla="*/ 6 h 12"/>
                <a:gd name="T12" fmla="*/ 31 w 36"/>
                <a:gd name="T13" fmla="*/ 7 h 12"/>
                <a:gd name="T14" fmla="*/ 25 w 36"/>
                <a:gd name="T15" fmla="*/ 11 h 12"/>
                <a:gd name="T16" fmla="*/ 19 w 36"/>
                <a:gd name="T17" fmla="*/ 12 h 12"/>
                <a:gd name="T18" fmla="*/ 10 w 36"/>
                <a:gd name="T19" fmla="*/ 12 h 12"/>
                <a:gd name="T20" fmla="*/ 2 w 36"/>
                <a:gd name="T21" fmla="*/ 11 h 12"/>
                <a:gd name="T22" fmla="*/ 2 w 36"/>
                <a:gd name="T23" fmla="*/ 4 h 12"/>
                <a:gd name="T24" fmla="*/ 16 w 36"/>
                <a:gd name="T25" fmla="*/ 10 h 12"/>
                <a:gd name="T26" fmla="*/ 32 w 36"/>
                <a:gd name="T27" fmla="*/ 5 h 12"/>
                <a:gd name="T28" fmla="*/ 32 w 36"/>
                <a:gd name="T29" fmla="*/ 4 h 12"/>
                <a:gd name="T30" fmla="*/ 31 w 36"/>
                <a:gd name="T31" fmla="*/ 2 h 12"/>
                <a:gd name="T32" fmla="*/ 30 w 36"/>
                <a:gd name="T33" fmla="*/ 3 h 12"/>
                <a:gd name="T34" fmla="*/ 23 w 36"/>
                <a:gd name="T35" fmla="*/ 5 h 12"/>
                <a:gd name="T36" fmla="*/ 13 w 36"/>
                <a:gd name="T37" fmla="*/ 6 h 12"/>
                <a:gd name="T38" fmla="*/ 3 w 36"/>
                <a:gd name="T39" fmla="*/ 6 h 12"/>
                <a:gd name="T40" fmla="*/ 3 w 36"/>
                <a:gd name="T41" fmla="*/ 7 h 12"/>
                <a:gd name="T42" fmla="*/ 3 w 36"/>
                <a:gd name="T43" fmla="*/ 9 h 12"/>
                <a:gd name="T44" fmla="*/ 16 w 36"/>
                <a:gd name="T4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2">
                  <a:moveTo>
                    <a:pt x="2" y="4"/>
                  </a:moveTo>
                  <a:cubicBezTo>
                    <a:pt x="7" y="4"/>
                    <a:pt x="12" y="5"/>
                    <a:pt x="16" y="4"/>
                  </a:cubicBezTo>
                  <a:cubicBezTo>
                    <a:pt x="17" y="4"/>
                    <a:pt x="18" y="4"/>
                    <a:pt x="19" y="4"/>
                  </a:cubicBezTo>
                  <a:cubicBezTo>
                    <a:pt x="21" y="4"/>
                    <a:pt x="23" y="3"/>
                    <a:pt x="26" y="3"/>
                  </a:cubicBezTo>
                  <a:cubicBezTo>
                    <a:pt x="28" y="1"/>
                    <a:pt x="30" y="1"/>
                    <a:pt x="32" y="0"/>
                  </a:cubicBezTo>
                  <a:cubicBezTo>
                    <a:pt x="33" y="3"/>
                    <a:pt x="36" y="4"/>
                    <a:pt x="33" y="6"/>
                  </a:cubicBezTo>
                  <a:cubicBezTo>
                    <a:pt x="33" y="7"/>
                    <a:pt x="32" y="7"/>
                    <a:pt x="31" y="7"/>
                  </a:cubicBezTo>
                  <a:cubicBezTo>
                    <a:pt x="29" y="9"/>
                    <a:pt x="27" y="10"/>
                    <a:pt x="25" y="11"/>
                  </a:cubicBezTo>
                  <a:cubicBezTo>
                    <a:pt x="23" y="12"/>
                    <a:pt x="21" y="12"/>
                    <a:pt x="19" y="12"/>
                  </a:cubicBezTo>
                  <a:cubicBezTo>
                    <a:pt x="16" y="12"/>
                    <a:pt x="12" y="11"/>
                    <a:pt x="10" y="12"/>
                  </a:cubicBezTo>
                  <a:cubicBezTo>
                    <a:pt x="8" y="11"/>
                    <a:pt x="5" y="11"/>
                    <a:pt x="2" y="11"/>
                  </a:cubicBezTo>
                  <a:cubicBezTo>
                    <a:pt x="0" y="9"/>
                    <a:pt x="1" y="5"/>
                    <a:pt x="2" y="4"/>
                  </a:cubicBezTo>
                  <a:close/>
                  <a:moveTo>
                    <a:pt x="16" y="10"/>
                  </a:moveTo>
                  <a:cubicBezTo>
                    <a:pt x="21" y="12"/>
                    <a:pt x="28" y="8"/>
                    <a:pt x="32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1" y="3"/>
                    <a:pt x="31" y="3"/>
                    <a:pt x="31" y="2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8" y="4"/>
                    <a:pt x="25" y="5"/>
                    <a:pt x="23" y="5"/>
                  </a:cubicBezTo>
                  <a:cubicBezTo>
                    <a:pt x="19" y="6"/>
                    <a:pt x="15" y="6"/>
                    <a:pt x="13" y="6"/>
                  </a:cubicBezTo>
                  <a:cubicBezTo>
                    <a:pt x="9" y="6"/>
                    <a:pt x="6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7" y="10"/>
                    <a:pt x="11" y="10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0" name="Freeform 123"/>
            <p:cNvSpPr>
              <a:spLocks noEditPoints="1"/>
            </p:cNvSpPr>
            <p:nvPr/>
          </p:nvSpPr>
          <p:spPr bwMode="auto">
            <a:xfrm>
              <a:off x="5064126" y="687388"/>
              <a:ext cx="82550" cy="57150"/>
            </a:xfrm>
            <a:custGeom>
              <a:avLst/>
              <a:gdLst>
                <a:gd name="T0" fmla="*/ 13 w 26"/>
                <a:gd name="T1" fmla="*/ 0 h 18"/>
                <a:gd name="T2" fmla="*/ 20 w 26"/>
                <a:gd name="T3" fmla="*/ 1 h 18"/>
                <a:gd name="T4" fmla="*/ 21 w 26"/>
                <a:gd name="T5" fmla="*/ 3 h 18"/>
                <a:gd name="T6" fmla="*/ 24 w 26"/>
                <a:gd name="T7" fmla="*/ 5 h 18"/>
                <a:gd name="T8" fmla="*/ 23 w 26"/>
                <a:gd name="T9" fmla="*/ 13 h 18"/>
                <a:gd name="T10" fmla="*/ 14 w 26"/>
                <a:gd name="T11" fmla="*/ 17 h 18"/>
                <a:gd name="T12" fmla="*/ 8 w 26"/>
                <a:gd name="T13" fmla="*/ 18 h 18"/>
                <a:gd name="T14" fmla="*/ 7 w 26"/>
                <a:gd name="T15" fmla="*/ 17 h 18"/>
                <a:gd name="T16" fmla="*/ 2 w 26"/>
                <a:gd name="T17" fmla="*/ 12 h 18"/>
                <a:gd name="T18" fmla="*/ 13 w 26"/>
                <a:gd name="T19" fmla="*/ 0 h 18"/>
                <a:gd name="T20" fmla="*/ 9 w 26"/>
                <a:gd name="T21" fmla="*/ 4 h 18"/>
                <a:gd name="T22" fmla="*/ 4 w 26"/>
                <a:gd name="T23" fmla="*/ 9 h 18"/>
                <a:gd name="T24" fmla="*/ 8 w 26"/>
                <a:gd name="T25" fmla="*/ 16 h 18"/>
                <a:gd name="T26" fmla="*/ 22 w 26"/>
                <a:gd name="T27" fmla="*/ 12 h 18"/>
                <a:gd name="T28" fmla="*/ 18 w 26"/>
                <a:gd name="T29" fmla="*/ 2 h 18"/>
                <a:gd name="T30" fmla="*/ 9 w 26"/>
                <a:gd name="T3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18">
                  <a:moveTo>
                    <a:pt x="13" y="0"/>
                  </a:moveTo>
                  <a:cubicBezTo>
                    <a:pt x="15" y="1"/>
                    <a:pt x="19" y="0"/>
                    <a:pt x="20" y="1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2" y="3"/>
                    <a:pt x="23" y="4"/>
                    <a:pt x="24" y="5"/>
                  </a:cubicBezTo>
                  <a:cubicBezTo>
                    <a:pt x="26" y="7"/>
                    <a:pt x="25" y="10"/>
                    <a:pt x="23" y="13"/>
                  </a:cubicBezTo>
                  <a:cubicBezTo>
                    <a:pt x="21" y="16"/>
                    <a:pt x="18" y="17"/>
                    <a:pt x="14" y="17"/>
                  </a:cubicBezTo>
                  <a:cubicBezTo>
                    <a:pt x="12" y="18"/>
                    <a:pt x="9" y="18"/>
                    <a:pt x="8" y="18"/>
                  </a:cubicBezTo>
                  <a:cubicBezTo>
                    <a:pt x="8" y="18"/>
                    <a:pt x="7" y="17"/>
                    <a:pt x="7" y="17"/>
                  </a:cubicBezTo>
                  <a:cubicBezTo>
                    <a:pt x="4" y="16"/>
                    <a:pt x="2" y="14"/>
                    <a:pt x="2" y="12"/>
                  </a:cubicBezTo>
                  <a:cubicBezTo>
                    <a:pt x="0" y="6"/>
                    <a:pt x="9" y="2"/>
                    <a:pt x="13" y="0"/>
                  </a:cubicBezTo>
                  <a:close/>
                  <a:moveTo>
                    <a:pt x="9" y="4"/>
                  </a:moveTo>
                  <a:cubicBezTo>
                    <a:pt x="7" y="5"/>
                    <a:pt x="4" y="7"/>
                    <a:pt x="4" y="9"/>
                  </a:cubicBezTo>
                  <a:cubicBezTo>
                    <a:pt x="3" y="13"/>
                    <a:pt x="6" y="15"/>
                    <a:pt x="8" y="16"/>
                  </a:cubicBezTo>
                  <a:cubicBezTo>
                    <a:pt x="12" y="17"/>
                    <a:pt x="20" y="14"/>
                    <a:pt x="22" y="12"/>
                  </a:cubicBezTo>
                  <a:cubicBezTo>
                    <a:pt x="26" y="7"/>
                    <a:pt x="22" y="5"/>
                    <a:pt x="18" y="2"/>
                  </a:cubicBezTo>
                  <a:cubicBezTo>
                    <a:pt x="15" y="2"/>
                    <a:pt x="11" y="3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1" name="Freeform 124"/>
            <p:cNvSpPr>
              <a:spLocks noEditPoints="1"/>
            </p:cNvSpPr>
            <p:nvPr/>
          </p:nvSpPr>
          <p:spPr bwMode="auto">
            <a:xfrm>
              <a:off x="5083176" y="696913"/>
              <a:ext cx="60325" cy="38100"/>
            </a:xfrm>
            <a:custGeom>
              <a:avLst/>
              <a:gdLst>
                <a:gd name="T0" fmla="*/ 13 w 19"/>
                <a:gd name="T1" fmla="*/ 2 h 12"/>
                <a:gd name="T2" fmla="*/ 6 w 19"/>
                <a:gd name="T3" fmla="*/ 11 h 12"/>
                <a:gd name="T4" fmla="*/ 4 w 19"/>
                <a:gd name="T5" fmla="*/ 2 h 12"/>
                <a:gd name="T6" fmla="*/ 12 w 19"/>
                <a:gd name="T7" fmla="*/ 2 h 12"/>
                <a:gd name="T8" fmla="*/ 13 w 19"/>
                <a:gd name="T9" fmla="*/ 2 h 12"/>
                <a:gd name="T10" fmla="*/ 13 w 19"/>
                <a:gd name="T11" fmla="*/ 4 h 12"/>
                <a:gd name="T12" fmla="*/ 6 w 19"/>
                <a:gd name="T13" fmla="*/ 4 h 12"/>
                <a:gd name="T14" fmla="*/ 3 w 19"/>
                <a:gd name="T15" fmla="*/ 6 h 12"/>
                <a:gd name="T16" fmla="*/ 13 w 19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2">
                  <a:moveTo>
                    <a:pt x="13" y="2"/>
                  </a:moveTo>
                  <a:cubicBezTo>
                    <a:pt x="19" y="8"/>
                    <a:pt x="11" y="11"/>
                    <a:pt x="6" y="11"/>
                  </a:cubicBezTo>
                  <a:cubicBezTo>
                    <a:pt x="1" y="11"/>
                    <a:pt x="0" y="5"/>
                    <a:pt x="4" y="2"/>
                  </a:cubicBezTo>
                  <a:cubicBezTo>
                    <a:pt x="7" y="1"/>
                    <a:pt x="10" y="0"/>
                    <a:pt x="12" y="2"/>
                  </a:cubicBezTo>
                  <a:cubicBezTo>
                    <a:pt x="13" y="2"/>
                    <a:pt x="13" y="1"/>
                    <a:pt x="13" y="2"/>
                  </a:cubicBezTo>
                  <a:close/>
                  <a:moveTo>
                    <a:pt x="13" y="4"/>
                  </a:moveTo>
                  <a:cubicBezTo>
                    <a:pt x="12" y="2"/>
                    <a:pt x="9" y="2"/>
                    <a:pt x="6" y="4"/>
                  </a:cubicBezTo>
                  <a:cubicBezTo>
                    <a:pt x="5" y="3"/>
                    <a:pt x="4" y="5"/>
                    <a:pt x="3" y="6"/>
                  </a:cubicBezTo>
                  <a:cubicBezTo>
                    <a:pt x="2" y="12"/>
                    <a:pt x="17" y="9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2" name="Freeform 125"/>
            <p:cNvSpPr>
              <a:spLocks noEditPoints="1"/>
            </p:cNvSpPr>
            <p:nvPr/>
          </p:nvSpPr>
          <p:spPr bwMode="auto">
            <a:xfrm>
              <a:off x="4713288" y="508000"/>
              <a:ext cx="568325" cy="711200"/>
            </a:xfrm>
            <a:custGeom>
              <a:avLst/>
              <a:gdLst>
                <a:gd name="T0" fmla="*/ 84 w 180"/>
                <a:gd name="T1" fmla="*/ 0 h 225"/>
                <a:gd name="T2" fmla="*/ 151 w 180"/>
                <a:gd name="T3" fmla="*/ 52 h 225"/>
                <a:gd name="T4" fmla="*/ 103 w 180"/>
                <a:gd name="T5" fmla="*/ 214 h 225"/>
                <a:gd name="T6" fmla="*/ 19 w 180"/>
                <a:gd name="T7" fmla="*/ 219 h 225"/>
                <a:gd name="T8" fmla="*/ 139 w 180"/>
                <a:gd name="T9" fmla="*/ 206 h 225"/>
                <a:gd name="T10" fmla="*/ 94 w 180"/>
                <a:gd name="T11" fmla="*/ 130 h 225"/>
                <a:gd name="T12" fmla="*/ 166 w 180"/>
                <a:gd name="T13" fmla="*/ 87 h 225"/>
                <a:gd name="T14" fmla="*/ 70 w 180"/>
                <a:gd name="T15" fmla="*/ 102 h 225"/>
                <a:gd name="T16" fmla="*/ 83 w 180"/>
                <a:gd name="T17" fmla="*/ 128 h 225"/>
                <a:gd name="T18" fmla="*/ 96 w 180"/>
                <a:gd name="T19" fmla="*/ 106 h 225"/>
                <a:gd name="T20" fmla="*/ 104 w 180"/>
                <a:gd name="T21" fmla="*/ 109 h 225"/>
                <a:gd name="T22" fmla="*/ 86 w 180"/>
                <a:gd name="T23" fmla="*/ 202 h 225"/>
                <a:gd name="T24" fmla="*/ 155 w 180"/>
                <a:gd name="T25" fmla="*/ 100 h 225"/>
                <a:gd name="T26" fmla="*/ 47 w 180"/>
                <a:gd name="T27" fmla="*/ 69 h 225"/>
                <a:gd name="T28" fmla="*/ 58 w 180"/>
                <a:gd name="T29" fmla="*/ 155 h 225"/>
                <a:gd name="T30" fmla="*/ 127 w 180"/>
                <a:gd name="T31" fmla="*/ 46 h 225"/>
                <a:gd name="T32" fmla="*/ 109 w 180"/>
                <a:gd name="T33" fmla="*/ 29 h 225"/>
                <a:gd name="T34" fmla="*/ 32 w 180"/>
                <a:gd name="T35" fmla="*/ 112 h 225"/>
                <a:gd name="T36" fmla="*/ 62 w 180"/>
                <a:gd name="T37" fmla="*/ 33 h 225"/>
                <a:gd name="T38" fmla="*/ 35 w 180"/>
                <a:gd name="T39" fmla="*/ 35 h 225"/>
                <a:gd name="T40" fmla="*/ 54 w 180"/>
                <a:gd name="T41" fmla="*/ 26 h 225"/>
                <a:gd name="T42" fmla="*/ 86 w 180"/>
                <a:gd name="T43" fmla="*/ 10 h 225"/>
                <a:gd name="T44" fmla="*/ 62 w 180"/>
                <a:gd name="T45" fmla="*/ 120 h 225"/>
                <a:gd name="T46" fmla="*/ 86 w 180"/>
                <a:gd name="T47" fmla="*/ 12 h 225"/>
                <a:gd name="T48" fmla="*/ 42 w 180"/>
                <a:gd name="T49" fmla="*/ 30 h 225"/>
                <a:gd name="T50" fmla="*/ 79 w 180"/>
                <a:gd name="T51" fmla="*/ 58 h 225"/>
                <a:gd name="T52" fmla="*/ 74 w 180"/>
                <a:gd name="T53" fmla="*/ 203 h 225"/>
                <a:gd name="T54" fmla="*/ 72 w 180"/>
                <a:gd name="T55" fmla="*/ 218 h 225"/>
                <a:gd name="T56" fmla="*/ 68 w 180"/>
                <a:gd name="T57" fmla="*/ 199 h 225"/>
                <a:gd name="T58" fmla="*/ 65 w 180"/>
                <a:gd name="T59" fmla="*/ 193 h 225"/>
                <a:gd name="T60" fmla="*/ 65 w 180"/>
                <a:gd name="T61" fmla="*/ 35 h 225"/>
                <a:gd name="T62" fmla="*/ 57 w 180"/>
                <a:gd name="T63" fmla="*/ 148 h 225"/>
                <a:gd name="T64" fmla="*/ 58 w 180"/>
                <a:gd name="T65" fmla="*/ 223 h 225"/>
                <a:gd name="T66" fmla="*/ 64 w 180"/>
                <a:gd name="T67" fmla="*/ 173 h 225"/>
                <a:gd name="T68" fmla="*/ 58 w 180"/>
                <a:gd name="T69" fmla="*/ 40 h 225"/>
                <a:gd name="T70" fmla="*/ 46 w 180"/>
                <a:gd name="T71" fmla="*/ 52 h 225"/>
                <a:gd name="T72" fmla="*/ 31 w 180"/>
                <a:gd name="T73" fmla="*/ 89 h 225"/>
                <a:gd name="T74" fmla="*/ 30 w 180"/>
                <a:gd name="T75" fmla="*/ 121 h 225"/>
                <a:gd name="T76" fmla="*/ 48 w 180"/>
                <a:gd name="T77" fmla="*/ 153 h 225"/>
                <a:gd name="T78" fmla="*/ 49 w 180"/>
                <a:gd name="T79" fmla="*/ 177 h 225"/>
                <a:gd name="T80" fmla="*/ 48 w 180"/>
                <a:gd name="T81" fmla="*/ 189 h 225"/>
                <a:gd name="T82" fmla="*/ 42 w 180"/>
                <a:gd name="T83" fmla="*/ 204 h 225"/>
                <a:gd name="T84" fmla="*/ 48 w 180"/>
                <a:gd name="T85" fmla="*/ 176 h 225"/>
                <a:gd name="T86" fmla="*/ 40 w 180"/>
                <a:gd name="T87" fmla="*/ 161 h 225"/>
                <a:gd name="T88" fmla="*/ 45 w 180"/>
                <a:gd name="T89" fmla="*/ 180 h 225"/>
                <a:gd name="T90" fmla="*/ 42 w 180"/>
                <a:gd name="T91" fmla="*/ 197 h 225"/>
                <a:gd name="T92" fmla="*/ 35 w 180"/>
                <a:gd name="T93" fmla="*/ 167 h 225"/>
                <a:gd name="T94" fmla="*/ 37 w 180"/>
                <a:gd name="T95" fmla="*/ 190 h 225"/>
                <a:gd name="T96" fmla="*/ 39 w 180"/>
                <a:gd name="T97" fmla="*/ 161 h 225"/>
                <a:gd name="T98" fmla="*/ 37 w 180"/>
                <a:gd name="T99" fmla="*/ 179 h 225"/>
                <a:gd name="T100" fmla="*/ 29 w 180"/>
                <a:gd name="T101" fmla="*/ 81 h 225"/>
                <a:gd name="T102" fmla="*/ 18 w 180"/>
                <a:gd name="T103" fmla="*/ 198 h 225"/>
                <a:gd name="T104" fmla="*/ 12 w 180"/>
                <a:gd name="T105" fmla="*/ 197 h 225"/>
                <a:gd name="T106" fmla="*/ 29 w 180"/>
                <a:gd name="T107" fmla="*/ 81 h 225"/>
                <a:gd name="T108" fmla="*/ 28 w 180"/>
                <a:gd name="T109" fmla="*/ 103 h 225"/>
                <a:gd name="T110" fmla="*/ 20 w 180"/>
                <a:gd name="T111" fmla="*/ 164 h 225"/>
                <a:gd name="T112" fmla="*/ 17 w 180"/>
                <a:gd name="T113" fmla="*/ 163 h 225"/>
                <a:gd name="T114" fmla="*/ 17 w 180"/>
                <a:gd name="T115" fmla="*/ 184 h 225"/>
                <a:gd name="T116" fmla="*/ 12 w 180"/>
                <a:gd name="T117" fmla="*/ 173 h 225"/>
                <a:gd name="T118" fmla="*/ 11 w 180"/>
                <a:gd name="T119" fmla="*/ 173 h 225"/>
                <a:gd name="T120" fmla="*/ 12 w 180"/>
                <a:gd name="T121" fmla="*/ 19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225">
                  <a:moveTo>
                    <a:pt x="15" y="142"/>
                  </a:moveTo>
                  <a:cubicBezTo>
                    <a:pt x="16" y="137"/>
                    <a:pt x="16" y="131"/>
                    <a:pt x="17" y="126"/>
                  </a:cubicBezTo>
                  <a:cubicBezTo>
                    <a:pt x="17" y="113"/>
                    <a:pt x="15" y="92"/>
                    <a:pt x="17" y="75"/>
                  </a:cubicBezTo>
                  <a:cubicBezTo>
                    <a:pt x="17" y="72"/>
                    <a:pt x="17" y="68"/>
                    <a:pt x="18" y="65"/>
                  </a:cubicBezTo>
                  <a:cubicBezTo>
                    <a:pt x="19" y="59"/>
                    <a:pt x="21" y="54"/>
                    <a:pt x="24" y="50"/>
                  </a:cubicBezTo>
                  <a:cubicBezTo>
                    <a:pt x="27" y="43"/>
                    <a:pt x="31" y="37"/>
                    <a:pt x="36" y="33"/>
                  </a:cubicBezTo>
                  <a:cubicBezTo>
                    <a:pt x="37" y="32"/>
                    <a:pt x="38" y="30"/>
                    <a:pt x="40" y="30"/>
                  </a:cubicBezTo>
                  <a:cubicBezTo>
                    <a:pt x="39" y="25"/>
                    <a:pt x="41" y="20"/>
                    <a:pt x="43" y="16"/>
                  </a:cubicBezTo>
                  <a:cubicBezTo>
                    <a:pt x="47" y="10"/>
                    <a:pt x="53" y="6"/>
                    <a:pt x="61" y="4"/>
                  </a:cubicBezTo>
                  <a:cubicBezTo>
                    <a:pt x="63" y="3"/>
                    <a:pt x="66" y="2"/>
                    <a:pt x="69" y="2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78" y="0"/>
                    <a:pt x="79" y="0"/>
                    <a:pt x="80" y="0"/>
                  </a:cubicBezTo>
                  <a:cubicBezTo>
                    <a:pt x="81" y="0"/>
                    <a:pt x="83" y="0"/>
                    <a:pt x="84" y="0"/>
                  </a:cubicBezTo>
                  <a:cubicBezTo>
                    <a:pt x="88" y="1"/>
                    <a:pt x="92" y="3"/>
                    <a:pt x="95" y="5"/>
                  </a:cubicBezTo>
                  <a:cubicBezTo>
                    <a:pt x="97" y="6"/>
                    <a:pt x="99" y="7"/>
                    <a:pt x="100" y="9"/>
                  </a:cubicBezTo>
                  <a:cubicBezTo>
                    <a:pt x="103" y="11"/>
                    <a:pt x="106" y="14"/>
                    <a:pt x="108" y="17"/>
                  </a:cubicBezTo>
                  <a:cubicBezTo>
                    <a:pt x="110" y="19"/>
                    <a:pt x="111" y="21"/>
                    <a:pt x="112" y="23"/>
                  </a:cubicBezTo>
                  <a:cubicBezTo>
                    <a:pt x="115" y="24"/>
                    <a:pt x="118" y="24"/>
                    <a:pt x="120" y="25"/>
                  </a:cubicBezTo>
                  <a:cubicBezTo>
                    <a:pt x="121" y="25"/>
                    <a:pt x="121" y="26"/>
                    <a:pt x="122" y="26"/>
                  </a:cubicBezTo>
                  <a:cubicBezTo>
                    <a:pt x="123" y="27"/>
                    <a:pt x="124" y="27"/>
                    <a:pt x="125" y="27"/>
                  </a:cubicBezTo>
                  <a:cubicBezTo>
                    <a:pt x="126" y="28"/>
                    <a:pt x="127" y="29"/>
                    <a:pt x="129" y="29"/>
                  </a:cubicBezTo>
                  <a:cubicBezTo>
                    <a:pt x="129" y="29"/>
                    <a:pt x="130" y="30"/>
                    <a:pt x="129" y="30"/>
                  </a:cubicBezTo>
                  <a:cubicBezTo>
                    <a:pt x="132" y="32"/>
                    <a:pt x="135" y="32"/>
                    <a:pt x="137" y="33"/>
                  </a:cubicBezTo>
                  <a:cubicBezTo>
                    <a:pt x="139" y="35"/>
                    <a:pt x="143" y="39"/>
                    <a:pt x="144" y="41"/>
                  </a:cubicBezTo>
                  <a:cubicBezTo>
                    <a:pt x="145" y="43"/>
                    <a:pt x="146" y="46"/>
                    <a:pt x="147" y="49"/>
                  </a:cubicBezTo>
                  <a:cubicBezTo>
                    <a:pt x="149" y="50"/>
                    <a:pt x="150" y="51"/>
                    <a:pt x="151" y="52"/>
                  </a:cubicBezTo>
                  <a:cubicBezTo>
                    <a:pt x="162" y="65"/>
                    <a:pt x="167" y="82"/>
                    <a:pt x="171" y="101"/>
                  </a:cubicBezTo>
                  <a:cubicBezTo>
                    <a:pt x="172" y="103"/>
                    <a:pt x="173" y="104"/>
                    <a:pt x="172" y="106"/>
                  </a:cubicBezTo>
                  <a:cubicBezTo>
                    <a:pt x="176" y="111"/>
                    <a:pt x="177" y="119"/>
                    <a:pt x="179" y="127"/>
                  </a:cubicBezTo>
                  <a:cubicBezTo>
                    <a:pt x="179" y="133"/>
                    <a:pt x="179" y="140"/>
                    <a:pt x="179" y="147"/>
                  </a:cubicBezTo>
                  <a:cubicBezTo>
                    <a:pt x="180" y="150"/>
                    <a:pt x="180" y="152"/>
                    <a:pt x="180" y="155"/>
                  </a:cubicBezTo>
                  <a:cubicBezTo>
                    <a:pt x="180" y="158"/>
                    <a:pt x="179" y="160"/>
                    <a:pt x="179" y="163"/>
                  </a:cubicBezTo>
                  <a:cubicBezTo>
                    <a:pt x="178" y="173"/>
                    <a:pt x="177" y="183"/>
                    <a:pt x="175" y="192"/>
                  </a:cubicBezTo>
                  <a:cubicBezTo>
                    <a:pt x="173" y="198"/>
                    <a:pt x="169" y="202"/>
                    <a:pt x="165" y="205"/>
                  </a:cubicBezTo>
                  <a:cubicBezTo>
                    <a:pt x="164" y="206"/>
                    <a:pt x="164" y="206"/>
                    <a:pt x="164" y="207"/>
                  </a:cubicBezTo>
                  <a:cubicBezTo>
                    <a:pt x="162" y="207"/>
                    <a:pt x="161" y="207"/>
                    <a:pt x="159" y="207"/>
                  </a:cubicBezTo>
                  <a:cubicBezTo>
                    <a:pt x="149" y="206"/>
                    <a:pt x="141" y="208"/>
                    <a:pt x="132" y="208"/>
                  </a:cubicBezTo>
                  <a:cubicBezTo>
                    <a:pt x="130" y="208"/>
                    <a:pt x="128" y="208"/>
                    <a:pt x="126" y="208"/>
                  </a:cubicBezTo>
                  <a:cubicBezTo>
                    <a:pt x="119" y="209"/>
                    <a:pt x="111" y="211"/>
                    <a:pt x="103" y="214"/>
                  </a:cubicBezTo>
                  <a:cubicBezTo>
                    <a:pt x="95" y="218"/>
                    <a:pt x="86" y="222"/>
                    <a:pt x="76" y="220"/>
                  </a:cubicBezTo>
                  <a:cubicBezTo>
                    <a:pt x="75" y="220"/>
                    <a:pt x="75" y="221"/>
                    <a:pt x="75" y="221"/>
                  </a:cubicBezTo>
                  <a:cubicBezTo>
                    <a:pt x="73" y="218"/>
                    <a:pt x="69" y="221"/>
                    <a:pt x="68" y="222"/>
                  </a:cubicBezTo>
                  <a:cubicBezTo>
                    <a:pt x="66" y="222"/>
                    <a:pt x="64" y="223"/>
                    <a:pt x="62" y="223"/>
                  </a:cubicBezTo>
                  <a:cubicBezTo>
                    <a:pt x="60" y="224"/>
                    <a:pt x="58" y="225"/>
                    <a:pt x="57" y="225"/>
                  </a:cubicBezTo>
                  <a:cubicBezTo>
                    <a:pt x="55" y="224"/>
                    <a:pt x="52" y="222"/>
                    <a:pt x="50" y="221"/>
                  </a:cubicBezTo>
                  <a:cubicBezTo>
                    <a:pt x="50" y="220"/>
                    <a:pt x="49" y="219"/>
                    <a:pt x="48" y="218"/>
                  </a:cubicBezTo>
                  <a:cubicBezTo>
                    <a:pt x="47" y="221"/>
                    <a:pt x="43" y="222"/>
                    <a:pt x="40" y="223"/>
                  </a:cubicBezTo>
                  <a:cubicBezTo>
                    <a:pt x="38" y="222"/>
                    <a:pt x="33" y="223"/>
                    <a:pt x="31" y="223"/>
                  </a:cubicBezTo>
                  <a:cubicBezTo>
                    <a:pt x="30" y="223"/>
                    <a:pt x="30" y="222"/>
                    <a:pt x="29" y="222"/>
                  </a:cubicBezTo>
                  <a:cubicBezTo>
                    <a:pt x="29" y="222"/>
                    <a:pt x="28" y="222"/>
                    <a:pt x="27" y="222"/>
                  </a:cubicBezTo>
                  <a:cubicBezTo>
                    <a:pt x="26" y="222"/>
                    <a:pt x="25" y="221"/>
                    <a:pt x="24" y="220"/>
                  </a:cubicBezTo>
                  <a:cubicBezTo>
                    <a:pt x="23" y="220"/>
                    <a:pt x="21" y="220"/>
                    <a:pt x="19" y="219"/>
                  </a:cubicBezTo>
                  <a:cubicBezTo>
                    <a:pt x="18" y="219"/>
                    <a:pt x="17" y="218"/>
                    <a:pt x="16" y="218"/>
                  </a:cubicBezTo>
                  <a:cubicBezTo>
                    <a:pt x="15" y="217"/>
                    <a:pt x="14" y="217"/>
                    <a:pt x="13" y="217"/>
                  </a:cubicBezTo>
                  <a:cubicBezTo>
                    <a:pt x="12" y="216"/>
                    <a:pt x="11" y="215"/>
                    <a:pt x="10" y="214"/>
                  </a:cubicBezTo>
                  <a:cubicBezTo>
                    <a:pt x="7" y="212"/>
                    <a:pt x="3" y="210"/>
                    <a:pt x="2" y="207"/>
                  </a:cubicBezTo>
                  <a:cubicBezTo>
                    <a:pt x="2" y="202"/>
                    <a:pt x="1" y="197"/>
                    <a:pt x="1" y="192"/>
                  </a:cubicBezTo>
                  <a:cubicBezTo>
                    <a:pt x="1" y="189"/>
                    <a:pt x="2" y="186"/>
                    <a:pt x="0" y="184"/>
                  </a:cubicBezTo>
                  <a:cubicBezTo>
                    <a:pt x="2" y="174"/>
                    <a:pt x="7" y="164"/>
                    <a:pt x="9" y="155"/>
                  </a:cubicBezTo>
                  <a:cubicBezTo>
                    <a:pt x="10" y="153"/>
                    <a:pt x="11" y="152"/>
                    <a:pt x="11" y="151"/>
                  </a:cubicBezTo>
                  <a:cubicBezTo>
                    <a:pt x="11" y="148"/>
                    <a:pt x="11" y="146"/>
                    <a:pt x="12" y="144"/>
                  </a:cubicBezTo>
                  <a:cubicBezTo>
                    <a:pt x="13" y="143"/>
                    <a:pt x="14" y="142"/>
                    <a:pt x="15" y="142"/>
                  </a:cubicBezTo>
                  <a:close/>
                  <a:moveTo>
                    <a:pt x="99" y="215"/>
                  </a:moveTo>
                  <a:cubicBezTo>
                    <a:pt x="105" y="212"/>
                    <a:pt x="111" y="210"/>
                    <a:pt x="118" y="209"/>
                  </a:cubicBezTo>
                  <a:cubicBezTo>
                    <a:pt x="125" y="207"/>
                    <a:pt x="132" y="207"/>
                    <a:pt x="139" y="206"/>
                  </a:cubicBezTo>
                  <a:cubicBezTo>
                    <a:pt x="142" y="206"/>
                    <a:pt x="146" y="206"/>
                    <a:pt x="149" y="206"/>
                  </a:cubicBezTo>
                  <a:cubicBezTo>
                    <a:pt x="152" y="205"/>
                    <a:pt x="156" y="206"/>
                    <a:pt x="160" y="206"/>
                  </a:cubicBezTo>
                  <a:cubicBezTo>
                    <a:pt x="165" y="205"/>
                    <a:pt x="168" y="201"/>
                    <a:pt x="171" y="198"/>
                  </a:cubicBezTo>
                  <a:cubicBezTo>
                    <a:pt x="172" y="195"/>
                    <a:pt x="173" y="191"/>
                    <a:pt x="174" y="188"/>
                  </a:cubicBezTo>
                  <a:cubicBezTo>
                    <a:pt x="176" y="181"/>
                    <a:pt x="177" y="174"/>
                    <a:pt x="178" y="166"/>
                  </a:cubicBezTo>
                  <a:cubicBezTo>
                    <a:pt x="178" y="161"/>
                    <a:pt x="179" y="156"/>
                    <a:pt x="179" y="153"/>
                  </a:cubicBezTo>
                  <a:cubicBezTo>
                    <a:pt x="178" y="144"/>
                    <a:pt x="179" y="137"/>
                    <a:pt x="178" y="130"/>
                  </a:cubicBezTo>
                  <a:cubicBezTo>
                    <a:pt x="176" y="119"/>
                    <a:pt x="175" y="107"/>
                    <a:pt x="166" y="105"/>
                  </a:cubicBezTo>
                  <a:cubicBezTo>
                    <a:pt x="155" y="106"/>
                    <a:pt x="145" y="102"/>
                    <a:pt x="135" y="104"/>
                  </a:cubicBezTo>
                  <a:cubicBezTo>
                    <a:pt x="129" y="104"/>
                    <a:pt x="123" y="105"/>
                    <a:pt x="117" y="107"/>
                  </a:cubicBezTo>
                  <a:cubicBezTo>
                    <a:pt x="114" y="107"/>
                    <a:pt x="111" y="108"/>
                    <a:pt x="109" y="110"/>
                  </a:cubicBezTo>
                  <a:cubicBezTo>
                    <a:pt x="106" y="111"/>
                    <a:pt x="103" y="112"/>
                    <a:pt x="101" y="114"/>
                  </a:cubicBezTo>
                  <a:cubicBezTo>
                    <a:pt x="97" y="118"/>
                    <a:pt x="95" y="123"/>
                    <a:pt x="94" y="130"/>
                  </a:cubicBezTo>
                  <a:cubicBezTo>
                    <a:pt x="93" y="133"/>
                    <a:pt x="92" y="137"/>
                    <a:pt x="92" y="140"/>
                  </a:cubicBezTo>
                  <a:cubicBezTo>
                    <a:pt x="92" y="146"/>
                    <a:pt x="92" y="153"/>
                    <a:pt x="92" y="160"/>
                  </a:cubicBezTo>
                  <a:cubicBezTo>
                    <a:pt x="92" y="166"/>
                    <a:pt x="91" y="172"/>
                    <a:pt x="91" y="178"/>
                  </a:cubicBezTo>
                  <a:cubicBezTo>
                    <a:pt x="89" y="192"/>
                    <a:pt x="89" y="208"/>
                    <a:pt x="82" y="217"/>
                  </a:cubicBezTo>
                  <a:cubicBezTo>
                    <a:pt x="81" y="218"/>
                    <a:pt x="80" y="219"/>
                    <a:pt x="80" y="220"/>
                  </a:cubicBezTo>
                  <a:cubicBezTo>
                    <a:pt x="87" y="219"/>
                    <a:pt x="94" y="217"/>
                    <a:pt x="99" y="215"/>
                  </a:cubicBezTo>
                  <a:close/>
                  <a:moveTo>
                    <a:pt x="157" y="102"/>
                  </a:moveTo>
                  <a:cubicBezTo>
                    <a:pt x="155" y="102"/>
                    <a:pt x="153" y="102"/>
                    <a:pt x="152" y="102"/>
                  </a:cubicBezTo>
                  <a:cubicBezTo>
                    <a:pt x="151" y="102"/>
                    <a:pt x="150" y="103"/>
                    <a:pt x="151" y="103"/>
                  </a:cubicBezTo>
                  <a:cubicBezTo>
                    <a:pt x="157" y="103"/>
                    <a:pt x="163" y="103"/>
                    <a:pt x="168" y="103"/>
                  </a:cubicBezTo>
                  <a:cubicBezTo>
                    <a:pt x="169" y="103"/>
                    <a:pt x="170" y="105"/>
                    <a:pt x="170" y="104"/>
                  </a:cubicBezTo>
                  <a:cubicBezTo>
                    <a:pt x="169" y="99"/>
                    <a:pt x="163" y="102"/>
                    <a:pt x="157" y="102"/>
                  </a:cubicBezTo>
                  <a:close/>
                  <a:moveTo>
                    <a:pt x="166" y="87"/>
                  </a:moveTo>
                  <a:cubicBezTo>
                    <a:pt x="165" y="83"/>
                    <a:pt x="164" y="79"/>
                    <a:pt x="163" y="75"/>
                  </a:cubicBezTo>
                  <a:cubicBezTo>
                    <a:pt x="162" y="73"/>
                    <a:pt x="161" y="72"/>
                    <a:pt x="160" y="70"/>
                  </a:cubicBezTo>
                  <a:cubicBezTo>
                    <a:pt x="157" y="62"/>
                    <a:pt x="152" y="53"/>
                    <a:pt x="145" y="49"/>
                  </a:cubicBezTo>
                  <a:cubicBezTo>
                    <a:pt x="141" y="47"/>
                    <a:pt x="136" y="48"/>
                    <a:pt x="131" y="48"/>
                  </a:cubicBezTo>
                  <a:cubicBezTo>
                    <a:pt x="128" y="48"/>
                    <a:pt x="125" y="48"/>
                    <a:pt x="122" y="48"/>
                  </a:cubicBezTo>
                  <a:cubicBezTo>
                    <a:pt x="119" y="48"/>
                    <a:pt x="115" y="47"/>
                    <a:pt x="111" y="48"/>
                  </a:cubicBezTo>
                  <a:cubicBezTo>
                    <a:pt x="106" y="48"/>
                    <a:pt x="101" y="50"/>
                    <a:pt x="97" y="52"/>
                  </a:cubicBezTo>
                  <a:cubicBezTo>
                    <a:pt x="92" y="54"/>
                    <a:pt x="89" y="56"/>
                    <a:pt x="85" y="59"/>
                  </a:cubicBezTo>
                  <a:cubicBezTo>
                    <a:pt x="84" y="61"/>
                    <a:pt x="83" y="62"/>
                    <a:pt x="81" y="63"/>
                  </a:cubicBezTo>
                  <a:cubicBezTo>
                    <a:pt x="80" y="66"/>
                    <a:pt x="77" y="69"/>
                    <a:pt x="76" y="72"/>
                  </a:cubicBezTo>
                  <a:cubicBezTo>
                    <a:pt x="75" y="74"/>
                    <a:pt x="74" y="77"/>
                    <a:pt x="74" y="80"/>
                  </a:cubicBezTo>
                  <a:cubicBezTo>
                    <a:pt x="73" y="83"/>
                    <a:pt x="72" y="85"/>
                    <a:pt x="72" y="88"/>
                  </a:cubicBezTo>
                  <a:cubicBezTo>
                    <a:pt x="71" y="92"/>
                    <a:pt x="70" y="97"/>
                    <a:pt x="70" y="102"/>
                  </a:cubicBezTo>
                  <a:cubicBezTo>
                    <a:pt x="68" y="112"/>
                    <a:pt x="67" y="121"/>
                    <a:pt x="67" y="131"/>
                  </a:cubicBezTo>
                  <a:cubicBezTo>
                    <a:pt x="68" y="135"/>
                    <a:pt x="68" y="140"/>
                    <a:pt x="69" y="144"/>
                  </a:cubicBezTo>
                  <a:cubicBezTo>
                    <a:pt x="70" y="160"/>
                    <a:pt x="69" y="175"/>
                    <a:pt x="69" y="191"/>
                  </a:cubicBezTo>
                  <a:cubicBezTo>
                    <a:pt x="70" y="202"/>
                    <a:pt x="67" y="212"/>
                    <a:pt x="64" y="221"/>
                  </a:cubicBezTo>
                  <a:cubicBezTo>
                    <a:pt x="67" y="221"/>
                    <a:pt x="68" y="219"/>
                    <a:pt x="71" y="218"/>
                  </a:cubicBezTo>
                  <a:cubicBezTo>
                    <a:pt x="72" y="214"/>
                    <a:pt x="73" y="210"/>
                    <a:pt x="74" y="206"/>
                  </a:cubicBezTo>
                  <a:cubicBezTo>
                    <a:pt x="71" y="204"/>
                    <a:pt x="72" y="200"/>
                    <a:pt x="72" y="198"/>
                  </a:cubicBezTo>
                  <a:cubicBezTo>
                    <a:pt x="73" y="195"/>
                    <a:pt x="76" y="192"/>
                    <a:pt x="77" y="189"/>
                  </a:cubicBezTo>
                  <a:cubicBezTo>
                    <a:pt x="78" y="187"/>
                    <a:pt x="78" y="185"/>
                    <a:pt x="78" y="183"/>
                  </a:cubicBezTo>
                  <a:cubicBezTo>
                    <a:pt x="78" y="181"/>
                    <a:pt x="79" y="179"/>
                    <a:pt x="79" y="177"/>
                  </a:cubicBezTo>
                  <a:cubicBezTo>
                    <a:pt x="81" y="170"/>
                    <a:pt x="82" y="162"/>
                    <a:pt x="82" y="153"/>
                  </a:cubicBezTo>
                  <a:cubicBezTo>
                    <a:pt x="82" y="149"/>
                    <a:pt x="83" y="146"/>
                    <a:pt x="83" y="142"/>
                  </a:cubicBezTo>
                  <a:cubicBezTo>
                    <a:pt x="84" y="137"/>
                    <a:pt x="83" y="133"/>
                    <a:pt x="83" y="128"/>
                  </a:cubicBezTo>
                  <a:cubicBezTo>
                    <a:pt x="84" y="119"/>
                    <a:pt x="88" y="109"/>
                    <a:pt x="94" y="105"/>
                  </a:cubicBezTo>
                  <a:cubicBezTo>
                    <a:pt x="98" y="103"/>
                    <a:pt x="102" y="102"/>
                    <a:pt x="107" y="101"/>
                  </a:cubicBezTo>
                  <a:cubicBezTo>
                    <a:pt x="120" y="99"/>
                    <a:pt x="134" y="98"/>
                    <a:pt x="147" y="99"/>
                  </a:cubicBezTo>
                  <a:cubicBezTo>
                    <a:pt x="149" y="99"/>
                    <a:pt x="151" y="98"/>
                    <a:pt x="152" y="98"/>
                  </a:cubicBezTo>
                  <a:cubicBezTo>
                    <a:pt x="154" y="98"/>
                    <a:pt x="156" y="98"/>
                    <a:pt x="157" y="97"/>
                  </a:cubicBezTo>
                  <a:cubicBezTo>
                    <a:pt x="159" y="97"/>
                    <a:pt x="160" y="95"/>
                    <a:pt x="162" y="96"/>
                  </a:cubicBezTo>
                  <a:cubicBezTo>
                    <a:pt x="163" y="96"/>
                    <a:pt x="165" y="96"/>
                    <a:pt x="166" y="97"/>
                  </a:cubicBezTo>
                  <a:cubicBezTo>
                    <a:pt x="167" y="98"/>
                    <a:pt x="167" y="100"/>
                    <a:pt x="169" y="100"/>
                  </a:cubicBezTo>
                  <a:cubicBezTo>
                    <a:pt x="169" y="95"/>
                    <a:pt x="167" y="91"/>
                    <a:pt x="166" y="87"/>
                  </a:cubicBezTo>
                  <a:close/>
                  <a:moveTo>
                    <a:pt x="155" y="100"/>
                  </a:moveTo>
                  <a:cubicBezTo>
                    <a:pt x="147" y="101"/>
                    <a:pt x="135" y="100"/>
                    <a:pt x="126" y="101"/>
                  </a:cubicBezTo>
                  <a:cubicBezTo>
                    <a:pt x="123" y="101"/>
                    <a:pt x="119" y="101"/>
                    <a:pt x="115" y="102"/>
                  </a:cubicBezTo>
                  <a:cubicBezTo>
                    <a:pt x="108" y="102"/>
                    <a:pt x="101" y="104"/>
                    <a:pt x="96" y="106"/>
                  </a:cubicBezTo>
                  <a:cubicBezTo>
                    <a:pt x="93" y="107"/>
                    <a:pt x="91" y="110"/>
                    <a:pt x="89" y="112"/>
                  </a:cubicBezTo>
                  <a:cubicBezTo>
                    <a:pt x="85" y="120"/>
                    <a:pt x="85" y="129"/>
                    <a:pt x="84" y="139"/>
                  </a:cubicBezTo>
                  <a:cubicBezTo>
                    <a:pt x="84" y="144"/>
                    <a:pt x="84" y="148"/>
                    <a:pt x="84" y="153"/>
                  </a:cubicBezTo>
                  <a:cubicBezTo>
                    <a:pt x="83" y="163"/>
                    <a:pt x="82" y="173"/>
                    <a:pt x="80" y="181"/>
                  </a:cubicBezTo>
                  <a:cubicBezTo>
                    <a:pt x="81" y="181"/>
                    <a:pt x="82" y="182"/>
                    <a:pt x="84" y="182"/>
                  </a:cubicBezTo>
                  <a:cubicBezTo>
                    <a:pt x="84" y="174"/>
                    <a:pt x="85" y="165"/>
                    <a:pt x="86" y="156"/>
                  </a:cubicBezTo>
                  <a:cubicBezTo>
                    <a:pt x="86" y="147"/>
                    <a:pt x="88" y="138"/>
                    <a:pt x="89" y="130"/>
                  </a:cubicBezTo>
                  <a:cubicBezTo>
                    <a:pt x="89" y="127"/>
                    <a:pt x="89" y="124"/>
                    <a:pt x="90" y="121"/>
                  </a:cubicBezTo>
                  <a:cubicBezTo>
                    <a:pt x="91" y="118"/>
                    <a:pt x="92" y="116"/>
                    <a:pt x="93" y="114"/>
                  </a:cubicBezTo>
                  <a:cubicBezTo>
                    <a:pt x="97" y="109"/>
                    <a:pt x="105" y="107"/>
                    <a:pt x="111" y="105"/>
                  </a:cubicBezTo>
                  <a:cubicBezTo>
                    <a:pt x="112" y="105"/>
                    <a:pt x="113" y="104"/>
                    <a:pt x="114" y="104"/>
                  </a:cubicBezTo>
                  <a:cubicBezTo>
                    <a:pt x="114" y="105"/>
                    <a:pt x="113" y="105"/>
                    <a:pt x="112" y="106"/>
                  </a:cubicBezTo>
                  <a:cubicBezTo>
                    <a:pt x="109" y="107"/>
                    <a:pt x="107" y="108"/>
                    <a:pt x="104" y="109"/>
                  </a:cubicBezTo>
                  <a:cubicBezTo>
                    <a:pt x="102" y="110"/>
                    <a:pt x="99" y="110"/>
                    <a:pt x="97" y="112"/>
                  </a:cubicBezTo>
                  <a:cubicBezTo>
                    <a:pt x="94" y="114"/>
                    <a:pt x="91" y="119"/>
                    <a:pt x="90" y="124"/>
                  </a:cubicBezTo>
                  <a:cubicBezTo>
                    <a:pt x="89" y="128"/>
                    <a:pt x="90" y="133"/>
                    <a:pt x="89" y="138"/>
                  </a:cubicBezTo>
                  <a:cubicBezTo>
                    <a:pt x="89" y="143"/>
                    <a:pt x="88" y="148"/>
                    <a:pt x="87" y="153"/>
                  </a:cubicBezTo>
                  <a:cubicBezTo>
                    <a:pt x="86" y="160"/>
                    <a:pt x="86" y="167"/>
                    <a:pt x="86" y="175"/>
                  </a:cubicBezTo>
                  <a:cubicBezTo>
                    <a:pt x="85" y="178"/>
                    <a:pt x="86" y="180"/>
                    <a:pt x="85" y="183"/>
                  </a:cubicBezTo>
                  <a:cubicBezTo>
                    <a:pt x="87" y="183"/>
                    <a:pt x="87" y="186"/>
                    <a:pt x="87" y="188"/>
                  </a:cubicBezTo>
                  <a:cubicBezTo>
                    <a:pt x="87" y="189"/>
                    <a:pt x="85" y="190"/>
                    <a:pt x="85" y="191"/>
                  </a:cubicBezTo>
                  <a:cubicBezTo>
                    <a:pt x="84" y="196"/>
                    <a:pt x="86" y="203"/>
                    <a:pt x="83" y="206"/>
                  </a:cubicBezTo>
                  <a:cubicBezTo>
                    <a:pt x="82" y="207"/>
                    <a:pt x="81" y="206"/>
                    <a:pt x="80" y="207"/>
                  </a:cubicBezTo>
                  <a:cubicBezTo>
                    <a:pt x="79" y="211"/>
                    <a:pt x="78" y="215"/>
                    <a:pt x="76" y="219"/>
                  </a:cubicBezTo>
                  <a:cubicBezTo>
                    <a:pt x="78" y="220"/>
                    <a:pt x="79" y="218"/>
                    <a:pt x="80" y="217"/>
                  </a:cubicBezTo>
                  <a:cubicBezTo>
                    <a:pt x="83" y="213"/>
                    <a:pt x="84" y="208"/>
                    <a:pt x="86" y="202"/>
                  </a:cubicBezTo>
                  <a:cubicBezTo>
                    <a:pt x="86" y="199"/>
                    <a:pt x="88" y="195"/>
                    <a:pt x="88" y="191"/>
                  </a:cubicBezTo>
                  <a:cubicBezTo>
                    <a:pt x="89" y="188"/>
                    <a:pt x="89" y="184"/>
                    <a:pt x="89" y="179"/>
                  </a:cubicBezTo>
                  <a:cubicBezTo>
                    <a:pt x="89" y="175"/>
                    <a:pt x="90" y="171"/>
                    <a:pt x="90" y="168"/>
                  </a:cubicBezTo>
                  <a:cubicBezTo>
                    <a:pt x="91" y="159"/>
                    <a:pt x="91" y="151"/>
                    <a:pt x="91" y="143"/>
                  </a:cubicBezTo>
                  <a:cubicBezTo>
                    <a:pt x="91" y="135"/>
                    <a:pt x="93" y="128"/>
                    <a:pt x="94" y="120"/>
                  </a:cubicBezTo>
                  <a:cubicBezTo>
                    <a:pt x="97" y="115"/>
                    <a:pt x="100" y="113"/>
                    <a:pt x="105" y="110"/>
                  </a:cubicBezTo>
                  <a:cubicBezTo>
                    <a:pt x="107" y="109"/>
                    <a:pt x="109" y="108"/>
                    <a:pt x="111" y="107"/>
                  </a:cubicBezTo>
                  <a:cubicBezTo>
                    <a:pt x="116" y="105"/>
                    <a:pt x="122" y="104"/>
                    <a:pt x="128" y="103"/>
                  </a:cubicBezTo>
                  <a:cubicBezTo>
                    <a:pt x="133" y="102"/>
                    <a:pt x="139" y="101"/>
                    <a:pt x="145" y="102"/>
                  </a:cubicBezTo>
                  <a:cubicBezTo>
                    <a:pt x="148" y="101"/>
                    <a:pt x="154" y="102"/>
                    <a:pt x="157" y="100"/>
                  </a:cubicBezTo>
                  <a:cubicBezTo>
                    <a:pt x="159" y="100"/>
                    <a:pt x="161" y="101"/>
                    <a:pt x="164" y="100"/>
                  </a:cubicBezTo>
                  <a:cubicBezTo>
                    <a:pt x="164" y="99"/>
                    <a:pt x="163" y="98"/>
                    <a:pt x="164" y="98"/>
                  </a:cubicBezTo>
                  <a:cubicBezTo>
                    <a:pt x="162" y="95"/>
                    <a:pt x="159" y="99"/>
                    <a:pt x="155" y="100"/>
                  </a:cubicBezTo>
                  <a:close/>
                  <a:moveTo>
                    <a:pt x="146" y="102"/>
                  </a:moveTo>
                  <a:cubicBezTo>
                    <a:pt x="147" y="102"/>
                    <a:pt x="148" y="103"/>
                    <a:pt x="148" y="102"/>
                  </a:cubicBezTo>
                  <a:cubicBezTo>
                    <a:pt x="147" y="102"/>
                    <a:pt x="147" y="102"/>
                    <a:pt x="146" y="102"/>
                  </a:cubicBezTo>
                  <a:close/>
                  <a:moveTo>
                    <a:pt x="137" y="35"/>
                  </a:moveTo>
                  <a:cubicBezTo>
                    <a:pt x="133" y="33"/>
                    <a:pt x="127" y="31"/>
                    <a:pt x="120" y="31"/>
                  </a:cubicBezTo>
                  <a:cubicBezTo>
                    <a:pt x="118" y="31"/>
                    <a:pt x="115" y="30"/>
                    <a:pt x="113" y="30"/>
                  </a:cubicBezTo>
                  <a:cubicBezTo>
                    <a:pt x="111" y="30"/>
                    <a:pt x="109" y="30"/>
                    <a:pt x="106" y="31"/>
                  </a:cubicBezTo>
                  <a:cubicBezTo>
                    <a:pt x="100" y="31"/>
                    <a:pt x="93" y="31"/>
                    <a:pt x="87" y="32"/>
                  </a:cubicBezTo>
                  <a:cubicBezTo>
                    <a:pt x="79" y="34"/>
                    <a:pt x="71" y="36"/>
                    <a:pt x="65" y="39"/>
                  </a:cubicBezTo>
                  <a:cubicBezTo>
                    <a:pt x="63" y="41"/>
                    <a:pt x="61" y="43"/>
                    <a:pt x="59" y="46"/>
                  </a:cubicBezTo>
                  <a:cubicBezTo>
                    <a:pt x="57" y="48"/>
                    <a:pt x="56" y="50"/>
                    <a:pt x="54" y="52"/>
                  </a:cubicBezTo>
                  <a:cubicBezTo>
                    <a:pt x="54" y="54"/>
                    <a:pt x="53" y="55"/>
                    <a:pt x="52" y="56"/>
                  </a:cubicBezTo>
                  <a:cubicBezTo>
                    <a:pt x="50" y="60"/>
                    <a:pt x="49" y="64"/>
                    <a:pt x="47" y="69"/>
                  </a:cubicBezTo>
                  <a:cubicBezTo>
                    <a:pt x="47" y="74"/>
                    <a:pt x="45" y="80"/>
                    <a:pt x="46" y="87"/>
                  </a:cubicBezTo>
                  <a:cubicBezTo>
                    <a:pt x="46" y="90"/>
                    <a:pt x="47" y="93"/>
                    <a:pt x="48" y="96"/>
                  </a:cubicBezTo>
                  <a:cubicBezTo>
                    <a:pt x="49" y="99"/>
                    <a:pt x="49" y="102"/>
                    <a:pt x="50" y="105"/>
                  </a:cubicBezTo>
                  <a:cubicBezTo>
                    <a:pt x="50" y="117"/>
                    <a:pt x="51" y="129"/>
                    <a:pt x="52" y="141"/>
                  </a:cubicBezTo>
                  <a:cubicBezTo>
                    <a:pt x="52" y="149"/>
                    <a:pt x="52" y="156"/>
                    <a:pt x="52" y="163"/>
                  </a:cubicBezTo>
                  <a:cubicBezTo>
                    <a:pt x="51" y="171"/>
                    <a:pt x="51" y="178"/>
                    <a:pt x="51" y="185"/>
                  </a:cubicBezTo>
                  <a:cubicBezTo>
                    <a:pt x="50" y="188"/>
                    <a:pt x="49" y="194"/>
                    <a:pt x="50" y="196"/>
                  </a:cubicBezTo>
                  <a:cubicBezTo>
                    <a:pt x="50" y="197"/>
                    <a:pt x="50" y="198"/>
                    <a:pt x="50" y="198"/>
                  </a:cubicBezTo>
                  <a:cubicBezTo>
                    <a:pt x="50" y="201"/>
                    <a:pt x="50" y="204"/>
                    <a:pt x="49" y="206"/>
                  </a:cubicBezTo>
                  <a:cubicBezTo>
                    <a:pt x="49" y="209"/>
                    <a:pt x="48" y="212"/>
                    <a:pt x="48" y="214"/>
                  </a:cubicBezTo>
                  <a:cubicBezTo>
                    <a:pt x="48" y="218"/>
                    <a:pt x="51" y="220"/>
                    <a:pt x="54" y="222"/>
                  </a:cubicBezTo>
                  <a:cubicBezTo>
                    <a:pt x="59" y="207"/>
                    <a:pt x="58" y="189"/>
                    <a:pt x="59" y="174"/>
                  </a:cubicBezTo>
                  <a:cubicBezTo>
                    <a:pt x="59" y="168"/>
                    <a:pt x="59" y="160"/>
                    <a:pt x="58" y="155"/>
                  </a:cubicBezTo>
                  <a:cubicBezTo>
                    <a:pt x="58" y="154"/>
                    <a:pt x="58" y="152"/>
                    <a:pt x="57" y="151"/>
                  </a:cubicBezTo>
                  <a:cubicBezTo>
                    <a:pt x="57" y="150"/>
                    <a:pt x="55" y="149"/>
                    <a:pt x="55" y="148"/>
                  </a:cubicBezTo>
                  <a:cubicBezTo>
                    <a:pt x="55" y="147"/>
                    <a:pt x="54" y="146"/>
                    <a:pt x="54" y="145"/>
                  </a:cubicBezTo>
                  <a:cubicBezTo>
                    <a:pt x="54" y="142"/>
                    <a:pt x="55" y="137"/>
                    <a:pt x="56" y="134"/>
                  </a:cubicBezTo>
                  <a:cubicBezTo>
                    <a:pt x="55" y="133"/>
                    <a:pt x="54" y="127"/>
                    <a:pt x="55" y="126"/>
                  </a:cubicBezTo>
                  <a:cubicBezTo>
                    <a:pt x="55" y="125"/>
                    <a:pt x="56" y="125"/>
                    <a:pt x="57" y="124"/>
                  </a:cubicBezTo>
                  <a:cubicBezTo>
                    <a:pt x="56" y="111"/>
                    <a:pt x="60" y="98"/>
                    <a:pt x="63" y="84"/>
                  </a:cubicBezTo>
                  <a:cubicBezTo>
                    <a:pt x="64" y="76"/>
                    <a:pt x="69" y="69"/>
                    <a:pt x="71" y="62"/>
                  </a:cubicBezTo>
                  <a:cubicBezTo>
                    <a:pt x="73" y="60"/>
                    <a:pt x="74" y="58"/>
                    <a:pt x="76" y="56"/>
                  </a:cubicBezTo>
                  <a:cubicBezTo>
                    <a:pt x="82" y="51"/>
                    <a:pt x="89" y="48"/>
                    <a:pt x="99" y="46"/>
                  </a:cubicBezTo>
                  <a:cubicBezTo>
                    <a:pt x="101" y="46"/>
                    <a:pt x="103" y="45"/>
                    <a:pt x="105" y="45"/>
                  </a:cubicBezTo>
                  <a:cubicBezTo>
                    <a:pt x="110" y="44"/>
                    <a:pt x="115" y="44"/>
                    <a:pt x="119" y="45"/>
                  </a:cubicBezTo>
                  <a:cubicBezTo>
                    <a:pt x="121" y="46"/>
                    <a:pt x="124" y="46"/>
                    <a:pt x="127" y="46"/>
                  </a:cubicBezTo>
                  <a:cubicBezTo>
                    <a:pt x="133" y="46"/>
                    <a:pt x="141" y="45"/>
                    <a:pt x="145" y="48"/>
                  </a:cubicBezTo>
                  <a:cubicBezTo>
                    <a:pt x="146" y="48"/>
                    <a:pt x="146" y="48"/>
                    <a:pt x="146" y="47"/>
                  </a:cubicBezTo>
                  <a:cubicBezTo>
                    <a:pt x="143" y="43"/>
                    <a:pt x="141" y="39"/>
                    <a:pt x="137" y="35"/>
                  </a:cubicBezTo>
                  <a:close/>
                  <a:moveTo>
                    <a:pt x="116" y="28"/>
                  </a:moveTo>
                  <a:cubicBezTo>
                    <a:pt x="113" y="27"/>
                    <a:pt x="111" y="27"/>
                    <a:pt x="108" y="27"/>
                  </a:cubicBezTo>
                  <a:cubicBezTo>
                    <a:pt x="104" y="27"/>
                    <a:pt x="100" y="27"/>
                    <a:pt x="97" y="28"/>
                  </a:cubicBezTo>
                  <a:cubicBezTo>
                    <a:pt x="92" y="28"/>
                    <a:pt x="86" y="29"/>
                    <a:pt x="81" y="30"/>
                  </a:cubicBezTo>
                  <a:cubicBezTo>
                    <a:pt x="76" y="31"/>
                    <a:pt x="71" y="31"/>
                    <a:pt x="67" y="34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3" y="32"/>
                    <a:pt x="74" y="33"/>
                    <a:pt x="76" y="33"/>
                  </a:cubicBezTo>
                  <a:cubicBezTo>
                    <a:pt x="77" y="33"/>
                    <a:pt x="78" y="32"/>
                    <a:pt x="79" y="32"/>
                  </a:cubicBezTo>
                  <a:cubicBezTo>
                    <a:pt x="83" y="31"/>
                    <a:pt x="86" y="30"/>
                    <a:pt x="90" y="30"/>
                  </a:cubicBezTo>
                  <a:cubicBezTo>
                    <a:pt x="96" y="29"/>
                    <a:pt x="103" y="29"/>
                    <a:pt x="109" y="29"/>
                  </a:cubicBezTo>
                  <a:cubicBezTo>
                    <a:pt x="110" y="29"/>
                    <a:pt x="111" y="28"/>
                    <a:pt x="112" y="28"/>
                  </a:cubicBezTo>
                  <a:cubicBezTo>
                    <a:pt x="116" y="28"/>
                    <a:pt x="120" y="30"/>
                    <a:pt x="124" y="29"/>
                  </a:cubicBezTo>
                  <a:cubicBezTo>
                    <a:pt x="121" y="29"/>
                    <a:pt x="119" y="28"/>
                    <a:pt x="116" y="28"/>
                  </a:cubicBezTo>
                  <a:close/>
                  <a:moveTo>
                    <a:pt x="118" y="26"/>
                  </a:moveTo>
                  <a:cubicBezTo>
                    <a:pt x="118" y="26"/>
                    <a:pt x="120" y="27"/>
                    <a:pt x="120" y="27"/>
                  </a:cubicBezTo>
                  <a:cubicBezTo>
                    <a:pt x="119" y="26"/>
                    <a:pt x="118" y="26"/>
                    <a:pt x="118" y="26"/>
                  </a:cubicBezTo>
                  <a:close/>
                  <a:moveTo>
                    <a:pt x="48" y="103"/>
                  </a:moveTo>
                  <a:cubicBezTo>
                    <a:pt x="47" y="97"/>
                    <a:pt x="44" y="92"/>
                    <a:pt x="44" y="85"/>
                  </a:cubicBezTo>
                  <a:cubicBezTo>
                    <a:pt x="43" y="81"/>
                    <a:pt x="44" y="77"/>
                    <a:pt x="45" y="73"/>
                  </a:cubicBezTo>
                  <a:cubicBezTo>
                    <a:pt x="46" y="64"/>
                    <a:pt x="50" y="55"/>
                    <a:pt x="53" y="49"/>
                  </a:cubicBezTo>
                  <a:cubicBezTo>
                    <a:pt x="49" y="52"/>
                    <a:pt x="47" y="56"/>
                    <a:pt x="44" y="60"/>
                  </a:cubicBezTo>
                  <a:cubicBezTo>
                    <a:pt x="41" y="64"/>
                    <a:pt x="39" y="69"/>
                    <a:pt x="37" y="74"/>
                  </a:cubicBezTo>
                  <a:cubicBezTo>
                    <a:pt x="33" y="85"/>
                    <a:pt x="32" y="99"/>
                    <a:pt x="32" y="112"/>
                  </a:cubicBezTo>
                  <a:cubicBezTo>
                    <a:pt x="32" y="114"/>
                    <a:pt x="32" y="115"/>
                    <a:pt x="32" y="116"/>
                  </a:cubicBezTo>
                  <a:cubicBezTo>
                    <a:pt x="32" y="118"/>
                    <a:pt x="33" y="119"/>
                    <a:pt x="32" y="121"/>
                  </a:cubicBezTo>
                  <a:cubicBezTo>
                    <a:pt x="32" y="122"/>
                    <a:pt x="32" y="123"/>
                    <a:pt x="32" y="124"/>
                  </a:cubicBezTo>
                  <a:cubicBezTo>
                    <a:pt x="32" y="126"/>
                    <a:pt x="32" y="128"/>
                    <a:pt x="32" y="129"/>
                  </a:cubicBezTo>
                  <a:cubicBezTo>
                    <a:pt x="32" y="134"/>
                    <a:pt x="35" y="139"/>
                    <a:pt x="34" y="142"/>
                  </a:cubicBezTo>
                  <a:cubicBezTo>
                    <a:pt x="32" y="145"/>
                    <a:pt x="27" y="146"/>
                    <a:pt x="24" y="145"/>
                  </a:cubicBezTo>
                  <a:cubicBezTo>
                    <a:pt x="17" y="143"/>
                    <a:pt x="21" y="133"/>
                    <a:pt x="24" y="129"/>
                  </a:cubicBezTo>
                  <a:cubicBezTo>
                    <a:pt x="23" y="127"/>
                    <a:pt x="25" y="125"/>
                    <a:pt x="25" y="123"/>
                  </a:cubicBezTo>
                  <a:cubicBezTo>
                    <a:pt x="25" y="120"/>
                    <a:pt x="24" y="117"/>
                    <a:pt x="24" y="115"/>
                  </a:cubicBezTo>
                  <a:cubicBezTo>
                    <a:pt x="24" y="112"/>
                    <a:pt x="24" y="110"/>
                    <a:pt x="24" y="108"/>
                  </a:cubicBezTo>
                  <a:cubicBezTo>
                    <a:pt x="24" y="97"/>
                    <a:pt x="26" y="86"/>
                    <a:pt x="29" y="76"/>
                  </a:cubicBezTo>
                  <a:cubicBezTo>
                    <a:pt x="31" y="65"/>
                    <a:pt x="36" y="57"/>
                    <a:pt x="41" y="49"/>
                  </a:cubicBezTo>
                  <a:cubicBezTo>
                    <a:pt x="48" y="44"/>
                    <a:pt x="53" y="37"/>
                    <a:pt x="62" y="33"/>
                  </a:cubicBezTo>
                  <a:cubicBezTo>
                    <a:pt x="70" y="30"/>
                    <a:pt x="79" y="29"/>
                    <a:pt x="89" y="28"/>
                  </a:cubicBezTo>
                  <a:cubicBezTo>
                    <a:pt x="92" y="27"/>
                    <a:pt x="95" y="26"/>
                    <a:pt x="97" y="26"/>
                  </a:cubicBezTo>
                  <a:cubicBezTo>
                    <a:pt x="100" y="25"/>
                    <a:pt x="104" y="25"/>
                    <a:pt x="107" y="25"/>
                  </a:cubicBezTo>
                  <a:cubicBezTo>
                    <a:pt x="110" y="26"/>
                    <a:pt x="114" y="26"/>
                    <a:pt x="117" y="26"/>
                  </a:cubicBezTo>
                  <a:cubicBezTo>
                    <a:pt x="114" y="26"/>
                    <a:pt x="111" y="24"/>
                    <a:pt x="107" y="24"/>
                  </a:cubicBezTo>
                  <a:cubicBezTo>
                    <a:pt x="105" y="23"/>
                    <a:pt x="103" y="23"/>
                    <a:pt x="101" y="23"/>
                  </a:cubicBezTo>
                  <a:cubicBezTo>
                    <a:pt x="100" y="23"/>
                    <a:pt x="99" y="22"/>
                    <a:pt x="99" y="22"/>
                  </a:cubicBezTo>
                  <a:cubicBezTo>
                    <a:pt x="96" y="22"/>
                    <a:pt x="93" y="22"/>
                    <a:pt x="90" y="22"/>
                  </a:cubicBezTo>
                  <a:cubicBezTo>
                    <a:pt x="79" y="22"/>
                    <a:pt x="67" y="24"/>
                    <a:pt x="57" y="28"/>
                  </a:cubicBezTo>
                  <a:cubicBezTo>
                    <a:pt x="56" y="30"/>
                    <a:pt x="59" y="33"/>
                    <a:pt x="57" y="34"/>
                  </a:cubicBezTo>
                  <a:cubicBezTo>
                    <a:pt x="57" y="34"/>
                    <a:pt x="55" y="35"/>
                    <a:pt x="54" y="35"/>
                  </a:cubicBezTo>
                  <a:cubicBezTo>
                    <a:pt x="50" y="35"/>
                    <a:pt x="43" y="34"/>
                    <a:pt x="40" y="31"/>
                  </a:cubicBezTo>
                  <a:cubicBezTo>
                    <a:pt x="39" y="33"/>
                    <a:pt x="37" y="34"/>
                    <a:pt x="35" y="35"/>
                  </a:cubicBezTo>
                  <a:cubicBezTo>
                    <a:pt x="30" y="41"/>
                    <a:pt x="26" y="48"/>
                    <a:pt x="23" y="55"/>
                  </a:cubicBezTo>
                  <a:cubicBezTo>
                    <a:pt x="19" y="62"/>
                    <a:pt x="18" y="71"/>
                    <a:pt x="18" y="80"/>
                  </a:cubicBezTo>
                  <a:cubicBezTo>
                    <a:pt x="17" y="93"/>
                    <a:pt x="18" y="107"/>
                    <a:pt x="19" y="121"/>
                  </a:cubicBezTo>
                  <a:cubicBezTo>
                    <a:pt x="19" y="126"/>
                    <a:pt x="19" y="131"/>
                    <a:pt x="18" y="136"/>
                  </a:cubicBezTo>
                  <a:cubicBezTo>
                    <a:pt x="18" y="137"/>
                    <a:pt x="17" y="137"/>
                    <a:pt x="17" y="138"/>
                  </a:cubicBezTo>
                  <a:cubicBezTo>
                    <a:pt x="17" y="140"/>
                    <a:pt x="17" y="143"/>
                    <a:pt x="16" y="145"/>
                  </a:cubicBezTo>
                  <a:cubicBezTo>
                    <a:pt x="26" y="150"/>
                    <a:pt x="40" y="149"/>
                    <a:pt x="50" y="145"/>
                  </a:cubicBezTo>
                  <a:cubicBezTo>
                    <a:pt x="50" y="130"/>
                    <a:pt x="48" y="117"/>
                    <a:pt x="48" y="103"/>
                  </a:cubicBezTo>
                  <a:close/>
                  <a:moveTo>
                    <a:pt x="110" y="22"/>
                  </a:moveTo>
                  <a:cubicBezTo>
                    <a:pt x="106" y="15"/>
                    <a:pt x="98" y="7"/>
                    <a:pt x="89" y="6"/>
                  </a:cubicBezTo>
                  <a:cubicBezTo>
                    <a:pt x="85" y="5"/>
                    <a:pt x="82" y="5"/>
                    <a:pt x="79" y="6"/>
                  </a:cubicBezTo>
                  <a:cubicBezTo>
                    <a:pt x="72" y="7"/>
                    <a:pt x="64" y="9"/>
                    <a:pt x="59" y="13"/>
                  </a:cubicBezTo>
                  <a:cubicBezTo>
                    <a:pt x="57" y="17"/>
                    <a:pt x="54" y="22"/>
                    <a:pt x="54" y="26"/>
                  </a:cubicBezTo>
                  <a:cubicBezTo>
                    <a:pt x="54" y="29"/>
                    <a:pt x="54" y="32"/>
                    <a:pt x="55" y="33"/>
                  </a:cubicBezTo>
                  <a:cubicBezTo>
                    <a:pt x="56" y="32"/>
                    <a:pt x="56" y="31"/>
                    <a:pt x="56" y="31"/>
                  </a:cubicBezTo>
                  <a:cubicBezTo>
                    <a:pt x="55" y="27"/>
                    <a:pt x="56" y="23"/>
                    <a:pt x="58" y="20"/>
                  </a:cubicBezTo>
                  <a:cubicBezTo>
                    <a:pt x="60" y="15"/>
                    <a:pt x="64" y="14"/>
                    <a:pt x="69" y="12"/>
                  </a:cubicBezTo>
                  <a:cubicBezTo>
                    <a:pt x="73" y="12"/>
                    <a:pt x="77" y="8"/>
                    <a:pt x="82" y="8"/>
                  </a:cubicBezTo>
                  <a:cubicBezTo>
                    <a:pt x="86" y="7"/>
                    <a:pt x="89" y="9"/>
                    <a:pt x="93" y="10"/>
                  </a:cubicBezTo>
                  <a:cubicBezTo>
                    <a:pt x="95" y="11"/>
                    <a:pt x="96" y="11"/>
                    <a:pt x="98" y="12"/>
                  </a:cubicBezTo>
                  <a:cubicBezTo>
                    <a:pt x="100" y="13"/>
                    <a:pt x="103" y="17"/>
                    <a:pt x="104" y="19"/>
                  </a:cubicBezTo>
                  <a:cubicBezTo>
                    <a:pt x="105" y="20"/>
                    <a:pt x="107" y="20"/>
                    <a:pt x="107" y="22"/>
                  </a:cubicBezTo>
                  <a:cubicBezTo>
                    <a:pt x="108" y="22"/>
                    <a:pt x="109" y="23"/>
                    <a:pt x="110" y="22"/>
                  </a:cubicBezTo>
                  <a:cubicBezTo>
                    <a:pt x="110" y="22"/>
                    <a:pt x="110" y="22"/>
                    <a:pt x="110" y="22"/>
                  </a:cubicBezTo>
                  <a:close/>
                  <a:moveTo>
                    <a:pt x="101" y="17"/>
                  </a:moveTo>
                  <a:cubicBezTo>
                    <a:pt x="96" y="14"/>
                    <a:pt x="92" y="11"/>
                    <a:pt x="86" y="10"/>
                  </a:cubicBezTo>
                  <a:cubicBezTo>
                    <a:pt x="90" y="12"/>
                    <a:pt x="94" y="15"/>
                    <a:pt x="95" y="21"/>
                  </a:cubicBezTo>
                  <a:cubicBezTo>
                    <a:pt x="99" y="21"/>
                    <a:pt x="101" y="21"/>
                    <a:pt x="105" y="22"/>
                  </a:cubicBezTo>
                  <a:cubicBezTo>
                    <a:pt x="105" y="22"/>
                    <a:pt x="105" y="21"/>
                    <a:pt x="105" y="21"/>
                  </a:cubicBezTo>
                  <a:cubicBezTo>
                    <a:pt x="104" y="20"/>
                    <a:pt x="102" y="18"/>
                    <a:pt x="101" y="17"/>
                  </a:cubicBezTo>
                  <a:close/>
                  <a:moveTo>
                    <a:pt x="89" y="53"/>
                  </a:moveTo>
                  <a:cubicBezTo>
                    <a:pt x="87" y="54"/>
                    <a:pt x="85" y="55"/>
                    <a:pt x="83" y="57"/>
                  </a:cubicBezTo>
                  <a:cubicBezTo>
                    <a:pt x="80" y="59"/>
                    <a:pt x="80" y="60"/>
                    <a:pt x="78" y="62"/>
                  </a:cubicBezTo>
                  <a:cubicBezTo>
                    <a:pt x="76" y="65"/>
                    <a:pt x="75" y="67"/>
                    <a:pt x="73" y="70"/>
                  </a:cubicBezTo>
                  <a:cubicBezTo>
                    <a:pt x="73" y="72"/>
                    <a:pt x="72" y="73"/>
                    <a:pt x="71" y="75"/>
                  </a:cubicBezTo>
                  <a:cubicBezTo>
                    <a:pt x="70" y="77"/>
                    <a:pt x="70" y="79"/>
                    <a:pt x="69" y="81"/>
                  </a:cubicBezTo>
                  <a:cubicBezTo>
                    <a:pt x="69" y="82"/>
                    <a:pt x="68" y="84"/>
                    <a:pt x="68" y="86"/>
                  </a:cubicBezTo>
                  <a:cubicBezTo>
                    <a:pt x="66" y="92"/>
                    <a:pt x="65" y="98"/>
                    <a:pt x="64" y="104"/>
                  </a:cubicBezTo>
                  <a:cubicBezTo>
                    <a:pt x="63" y="110"/>
                    <a:pt x="62" y="115"/>
                    <a:pt x="62" y="120"/>
                  </a:cubicBezTo>
                  <a:cubicBezTo>
                    <a:pt x="62" y="123"/>
                    <a:pt x="61" y="126"/>
                    <a:pt x="62" y="128"/>
                  </a:cubicBezTo>
                  <a:cubicBezTo>
                    <a:pt x="62" y="129"/>
                    <a:pt x="63" y="130"/>
                    <a:pt x="63" y="131"/>
                  </a:cubicBezTo>
                  <a:cubicBezTo>
                    <a:pt x="63" y="133"/>
                    <a:pt x="63" y="134"/>
                    <a:pt x="63" y="135"/>
                  </a:cubicBezTo>
                  <a:cubicBezTo>
                    <a:pt x="63" y="136"/>
                    <a:pt x="64" y="138"/>
                    <a:pt x="65" y="140"/>
                  </a:cubicBezTo>
                  <a:cubicBezTo>
                    <a:pt x="65" y="140"/>
                    <a:pt x="66" y="141"/>
                    <a:pt x="66" y="142"/>
                  </a:cubicBezTo>
                  <a:cubicBezTo>
                    <a:pt x="66" y="143"/>
                    <a:pt x="66" y="144"/>
                    <a:pt x="67" y="144"/>
                  </a:cubicBezTo>
                  <a:cubicBezTo>
                    <a:pt x="63" y="125"/>
                    <a:pt x="68" y="107"/>
                    <a:pt x="70" y="90"/>
                  </a:cubicBezTo>
                  <a:cubicBezTo>
                    <a:pt x="70" y="86"/>
                    <a:pt x="71" y="83"/>
                    <a:pt x="72" y="79"/>
                  </a:cubicBezTo>
                  <a:cubicBezTo>
                    <a:pt x="73" y="76"/>
                    <a:pt x="74" y="72"/>
                    <a:pt x="75" y="69"/>
                  </a:cubicBezTo>
                  <a:cubicBezTo>
                    <a:pt x="82" y="59"/>
                    <a:pt x="91" y="51"/>
                    <a:pt x="103" y="48"/>
                  </a:cubicBezTo>
                  <a:cubicBezTo>
                    <a:pt x="98" y="48"/>
                    <a:pt x="93" y="50"/>
                    <a:pt x="89" y="53"/>
                  </a:cubicBezTo>
                  <a:close/>
                  <a:moveTo>
                    <a:pt x="88" y="13"/>
                  </a:moveTo>
                  <a:cubicBezTo>
                    <a:pt x="87" y="13"/>
                    <a:pt x="87" y="12"/>
                    <a:pt x="86" y="12"/>
                  </a:cubicBezTo>
                  <a:cubicBezTo>
                    <a:pt x="83" y="10"/>
                    <a:pt x="81" y="11"/>
                    <a:pt x="79" y="12"/>
                  </a:cubicBezTo>
                  <a:cubicBezTo>
                    <a:pt x="76" y="12"/>
                    <a:pt x="72" y="12"/>
                    <a:pt x="69" y="13"/>
                  </a:cubicBezTo>
                  <a:cubicBezTo>
                    <a:pt x="68" y="14"/>
                    <a:pt x="68" y="14"/>
                    <a:pt x="67" y="14"/>
                  </a:cubicBezTo>
                  <a:cubicBezTo>
                    <a:pt x="66" y="15"/>
                    <a:pt x="64" y="16"/>
                    <a:pt x="62" y="16"/>
                  </a:cubicBezTo>
                  <a:cubicBezTo>
                    <a:pt x="60" y="19"/>
                    <a:pt x="57" y="23"/>
                    <a:pt x="57" y="26"/>
                  </a:cubicBezTo>
                  <a:cubicBezTo>
                    <a:pt x="67" y="21"/>
                    <a:pt x="80" y="21"/>
                    <a:pt x="94" y="20"/>
                  </a:cubicBezTo>
                  <a:cubicBezTo>
                    <a:pt x="93" y="17"/>
                    <a:pt x="91" y="15"/>
                    <a:pt x="88" y="13"/>
                  </a:cubicBezTo>
                  <a:close/>
                  <a:moveTo>
                    <a:pt x="87" y="3"/>
                  </a:moveTo>
                  <a:cubicBezTo>
                    <a:pt x="86" y="3"/>
                    <a:pt x="86" y="3"/>
                    <a:pt x="85" y="2"/>
                  </a:cubicBezTo>
                  <a:cubicBezTo>
                    <a:pt x="83" y="2"/>
                    <a:pt x="81" y="2"/>
                    <a:pt x="79" y="2"/>
                  </a:cubicBezTo>
                  <a:cubicBezTo>
                    <a:pt x="74" y="1"/>
                    <a:pt x="71" y="3"/>
                    <a:pt x="66" y="4"/>
                  </a:cubicBezTo>
                  <a:cubicBezTo>
                    <a:pt x="59" y="6"/>
                    <a:pt x="53" y="8"/>
                    <a:pt x="48" y="13"/>
                  </a:cubicBezTo>
                  <a:cubicBezTo>
                    <a:pt x="45" y="17"/>
                    <a:pt x="39" y="23"/>
                    <a:pt x="42" y="30"/>
                  </a:cubicBezTo>
                  <a:cubicBezTo>
                    <a:pt x="45" y="33"/>
                    <a:pt x="50" y="33"/>
                    <a:pt x="53" y="33"/>
                  </a:cubicBezTo>
                  <a:cubicBezTo>
                    <a:pt x="51" y="25"/>
                    <a:pt x="55" y="15"/>
                    <a:pt x="59" y="11"/>
                  </a:cubicBezTo>
                  <a:cubicBezTo>
                    <a:pt x="66" y="6"/>
                    <a:pt x="81" y="2"/>
                    <a:pt x="90" y="4"/>
                  </a:cubicBezTo>
                  <a:cubicBezTo>
                    <a:pt x="89" y="3"/>
                    <a:pt x="88" y="4"/>
                    <a:pt x="87" y="3"/>
                  </a:cubicBezTo>
                  <a:close/>
                  <a:moveTo>
                    <a:pt x="79" y="55"/>
                  </a:moveTo>
                  <a:cubicBezTo>
                    <a:pt x="78" y="57"/>
                    <a:pt x="76" y="60"/>
                    <a:pt x="75" y="62"/>
                  </a:cubicBezTo>
                  <a:cubicBezTo>
                    <a:pt x="72" y="68"/>
                    <a:pt x="69" y="72"/>
                    <a:pt x="67" y="78"/>
                  </a:cubicBezTo>
                  <a:cubicBezTo>
                    <a:pt x="66" y="80"/>
                    <a:pt x="65" y="84"/>
                    <a:pt x="64" y="87"/>
                  </a:cubicBezTo>
                  <a:cubicBezTo>
                    <a:pt x="60" y="97"/>
                    <a:pt x="58" y="112"/>
                    <a:pt x="58" y="125"/>
                  </a:cubicBezTo>
                  <a:cubicBezTo>
                    <a:pt x="59" y="125"/>
                    <a:pt x="60" y="125"/>
                    <a:pt x="61" y="125"/>
                  </a:cubicBezTo>
                  <a:cubicBezTo>
                    <a:pt x="60" y="120"/>
                    <a:pt x="61" y="115"/>
                    <a:pt x="61" y="111"/>
                  </a:cubicBezTo>
                  <a:cubicBezTo>
                    <a:pt x="63" y="93"/>
                    <a:pt x="68" y="78"/>
                    <a:pt x="74" y="64"/>
                  </a:cubicBezTo>
                  <a:cubicBezTo>
                    <a:pt x="76" y="62"/>
                    <a:pt x="78" y="60"/>
                    <a:pt x="79" y="58"/>
                  </a:cubicBezTo>
                  <a:cubicBezTo>
                    <a:pt x="82" y="55"/>
                    <a:pt x="87" y="53"/>
                    <a:pt x="89" y="50"/>
                  </a:cubicBezTo>
                  <a:cubicBezTo>
                    <a:pt x="86" y="52"/>
                    <a:pt x="82" y="53"/>
                    <a:pt x="79" y="55"/>
                  </a:cubicBezTo>
                  <a:close/>
                  <a:moveTo>
                    <a:pt x="82" y="190"/>
                  </a:moveTo>
                  <a:cubicBezTo>
                    <a:pt x="82" y="190"/>
                    <a:pt x="84" y="190"/>
                    <a:pt x="85" y="189"/>
                  </a:cubicBezTo>
                  <a:cubicBezTo>
                    <a:pt x="85" y="188"/>
                    <a:pt x="86" y="185"/>
                    <a:pt x="84" y="184"/>
                  </a:cubicBezTo>
                  <a:cubicBezTo>
                    <a:pt x="83" y="183"/>
                    <a:pt x="82" y="184"/>
                    <a:pt x="81" y="183"/>
                  </a:cubicBezTo>
                  <a:cubicBezTo>
                    <a:pt x="80" y="185"/>
                    <a:pt x="79" y="186"/>
                    <a:pt x="79" y="188"/>
                  </a:cubicBezTo>
                  <a:cubicBezTo>
                    <a:pt x="80" y="188"/>
                    <a:pt x="81" y="190"/>
                    <a:pt x="82" y="190"/>
                  </a:cubicBezTo>
                  <a:close/>
                  <a:moveTo>
                    <a:pt x="82" y="201"/>
                  </a:moveTo>
                  <a:cubicBezTo>
                    <a:pt x="81" y="204"/>
                    <a:pt x="75" y="203"/>
                    <a:pt x="75" y="199"/>
                  </a:cubicBezTo>
                  <a:cubicBezTo>
                    <a:pt x="75" y="199"/>
                    <a:pt x="76" y="199"/>
                    <a:pt x="76" y="198"/>
                  </a:cubicBezTo>
                  <a:cubicBezTo>
                    <a:pt x="77" y="196"/>
                    <a:pt x="77" y="195"/>
                    <a:pt x="77" y="193"/>
                  </a:cubicBezTo>
                  <a:cubicBezTo>
                    <a:pt x="75" y="195"/>
                    <a:pt x="72" y="199"/>
                    <a:pt x="74" y="203"/>
                  </a:cubicBezTo>
                  <a:cubicBezTo>
                    <a:pt x="74" y="203"/>
                    <a:pt x="74" y="203"/>
                    <a:pt x="75" y="203"/>
                  </a:cubicBezTo>
                  <a:cubicBezTo>
                    <a:pt x="76" y="204"/>
                    <a:pt x="78" y="205"/>
                    <a:pt x="80" y="204"/>
                  </a:cubicBezTo>
                  <a:cubicBezTo>
                    <a:pt x="80" y="205"/>
                    <a:pt x="81" y="205"/>
                    <a:pt x="82" y="205"/>
                  </a:cubicBezTo>
                  <a:cubicBezTo>
                    <a:pt x="83" y="202"/>
                    <a:pt x="83" y="198"/>
                    <a:pt x="83" y="195"/>
                  </a:cubicBezTo>
                  <a:cubicBezTo>
                    <a:pt x="82" y="198"/>
                    <a:pt x="83" y="199"/>
                    <a:pt x="82" y="201"/>
                  </a:cubicBezTo>
                  <a:close/>
                  <a:moveTo>
                    <a:pt x="79" y="191"/>
                  </a:moveTo>
                  <a:cubicBezTo>
                    <a:pt x="80" y="193"/>
                    <a:pt x="76" y="198"/>
                    <a:pt x="77" y="200"/>
                  </a:cubicBezTo>
                  <a:cubicBezTo>
                    <a:pt x="77" y="201"/>
                    <a:pt x="79" y="202"/>
                    <a:pt x="80" y="201"/>
                  </a:cubicBezTo>
                  <a:cubicBezTo>
                    <a:pt x="81" y="201"/>
                    <a:pt x="81" y="198"/>
                    <a:pt x="81" y="197"/>
                  </a:cubicBezTo>
                  <a:cubicBezTo>
                    <a:pt x="82" y="195"/>
                    <a:pt x="82" y="194"/>
                    <a:pt x="82" y="192"/>
                  </a:cubicBezTo>
                  <a:cubicBezTo>
                    <a:pt x="81" y="191"/>
                    <a:pt x="80" y="190"/>
                    <a:pt x="79" y="191"/>
                  </a:cubicBezTo>
                  <a:close/>
                  <a:moveTo>
                    <a:pt x="75" y="206"/>
                  </a:moveTo>
                  <a:cubicBezTo>
                    <a:pt x="74" y="210"/>
                    <a:pt x="73" y="214"/>
                    <a:pt x="72" y="218"/>
                  </a:cubicBezTo>
                  <a:cubicBezTo>
                    <a:pt x="73" y="218"/>
                    <a:pt x="74" y="218"/>
                    <a:pt x="75" y="218"/>
                  </a:cubicBezTo>
                  <a:cubicBezTo>
                    <a:pt x="76" y="215"/>
                    <a:pt x="78" y="211"/>
                    <a:pt x="79" y="206"/>
                  </a:cubicBezTo>
                  <a:cubicBezTo>
                    <a:pt x="77" y="206"/>
                    <a:pt x="76" y="206"/>
                    <a:pt x="75" y="206"/>
                  </a:cubicBezTo>
                  <a:close/>
                  <a:moveTo>
                    <a:pt x="67" y="35"/>
                  </a:moveTo>
                  <a:cubicBezTo>
                    <a:pt x="66" y="36"/>
                    <a:pt x="66" y="36"/>
                    <a:pt x="66" y="37"/>
                  </a:cubicBezTo>
                  <a:cubicBezTo>
                    <a:pt x="67" y="36"/>
                    <a:pt x="68" y="36"/>
                    <a:pt x="68" y="35"/>
                  </a:cubicBezTo>
                  <a:cubicBezTo>
                    <a:pt x="68" y="35"/>
                    <a:pt x="67" y="35"/>
                    <a:pt x="67" y="35"/>
                  </a:cubicBezTo>
                  <a:close/>
                  <a:moveTo>
                    <a:pt x="59" y="222"/>
                  </a:moveTo>
                  <a:cubicBezTo>
                    <a:pt x="60" y="222"/>
                    <a:pt x="61" y="222"/>
                    <a:pt x="62" y="221"/>
                  </a:cubicBezTo>
                  <a:cubicBezTo>
                    <a:pt x="62" y="221"/>
                    <a:pt x="62" y="220"/>
                    <a:pt x="62" y="219"/>
                  </a:cubicBezTo>
                  <a:cubicBezTo>
                    <a:pt x="62" y="219"/>
                    <a:pt x="63" y="219"/>
                    <a:pt x="63" y="219"/>
                  </a:cubicBezTo>
                  <a:cubicBezTo>
                    <a:pt x="64" y="217"/>
                    <a:pt x="64" y="215"/>
                    <a:pt x="64" y="213"/>
                  </a:cubicBezTo>
                  <a:cubicBezTo>
                    <a:pt x="66" y="209"/>
                    <a:pt x="67" y="204"/>
                    <a:pt x="68" y="199"/>
                  </a:cubicBezTo>
                  <a:cubicBezTo>
                    <a:pt x="68" y="197"/>
                    <a:pt x="68" y="194"/>
                    <a:pt x="68" y="191"/>
                  </a:cubicBezTo>
                  <a:cubicBezTo>
                    <a:pt x="68" y="175"/>
                    <a:pt x="68" y="160"/>
                    <a:pt x="67" y="145"/>
                  </a:cubicBezTo>
                  <a:cubicBezTo>
                    <a:pt x="67" y="148"/>
                    <a:pt x="64" y="149"/>
                    <a:pt x="63" y="151"/>
                  </a:cubicBezTo>
                  <a:cubicBezTo>
                    <a:pt x="63" y="152"/>
                    <a:pt x="63" y="157"/>
                    <a:pt x="64" y="158"/>
                  </a:cubicBezTo>
                  <a:cubicBezTo>
                    <a:pt x="64" y="159"/>
                    <a:pt x="65" y="159"/>
                    <a:pt x="65" y="160"/>
                  </a:cubicBezTo>
                  <a:cubicBezTo>
                    <a:pt x="65" y="161"/>
                    <a:pt x="63" y="163"/>
                    <a:pt x="63" y="164"/>
                  </a:cubicBezTo>
                  <a:cubicBezTo>
                    <a:pt x="63" y="165"/>
                    <a:pt x="64" y="165"/>
                    <a:pt x="65" y="167"/>
                  </a:cubicBezTo>
                  <a:cubicBezTo>
                    <a:pt x="65" y="168"/>
                    <a:pt x="65" y="169"/>
                    <a:pt x="64" y="170"/>
                  </a:cubicBezTo>
                  <a:cubicBezTo>
                    <a:pt x="66" y="172"/>
                    <a:pt x="66" y="175"/>
                    <a:pt x="64" y="177"/>
                  </a:cubicBezTo>
                  <a:cubicBezTo>
                    <a:pt x="66" y="179"/>
                    <a:pt x="65" y="182"/>
                    <a:pt x="64" y="183"/>
                  </a:cubicBezTo>
                  <a:cubicBezTo>
                    <a:pt x="64" y="184"/>
                    <a:pt x="65" y="185"/>
                    <a:pt x="65" y="187"/>
                  </a:cubicBezTo>
                  <a:cubicBezTo>
                    <a:pt x="65" y="188"/>
                    <a:pt x="63" y="189"/>
                    <a:pt x="63" y="190"/>
                  </a:cubicBezTo>
                  <a:cubicBezTo>
                    <a:pt x="63" y="191"/>
                    <a:pt x="65" y="192"/>
                    <a:pt x="65" y="193"/>
                  </a:cubicBezTo>
                  <a:cubicBezTo>
                    <a:pt x="65" y="195"/>
                    <a:pt x="64" y="195"/>
                    <a:pt x="63" y="197"/>
                  </a:cubicBezTo>
                  <a:cubicBezTo>
                    <a:pt x="63" y="198"/>
                    <a:pt x="64" y="200"/>
                    <a:pt x="64" y="202"/>
                  </a:cubicBezTo>
                  <a:cubicBezTo>
                    <a:pt x="64" y="203"/>
                    <a:pt x="63" y="204"/>
                    <a:pt x="63" y="205"/>
                  </a:cubicBezTo>
                  <a:cubicBezTo>
                    <a:pt x="63" y="206"/>
                    <a:pt x="64" y="208"/>
                    <a:pt x="64" y="209"/>
                  </a:cubicBezTo>
                  <a:cubicBezTo>
                    <a:pt x="64" y="211"/>
                    <a:pt x="61" y="211"/>
                    <a:pt x="61" y="213"/>
                  </a:cubicBezTo>
                  <a:cubicBezTo>
                    <a:pt x="61" y="214"/>
                    <a:pt x="62" y="216"/>
                    <a:pt x="62" y="218"/>
                  </a:cubicBezTo>
                  <a:cubicBezTo>
                    <a:pt x="61" y="218"/>
                    <a:pt x="60" y="219"/>
                    <a:pt x="59" y="220"/>
                  </a:cubicBezTo>
                  <a:cubicBezTo>
                    <a:pt x="59" y="221"/>
                    <a:pt x="59" y="222"/>
                    <a:pt x="59" y="222"/>
                  </a:cubicBezTo>
                  <a:close/>
                  <a:moveTo>
                    <a:pt x="65" y="34"/>
                  </a:moveTo>
                  <a:cubicBezTo>
                    <a:pt x="63" y="34"/>
                    <a:pt x="59" y="36"/>
                    <a:pt x="57" y="38"/>
                  </a:cubicBezTo>
                  <a:cubicBezTo>
                    <a:pt x="58" y="38"/>
                    <a:pt x="58" y="38"/>
                    <a:pt x="59" y="39"/>
                  </a:cubicBezTo>
                  <a:cubicBezTo>
                    <a:pt x="61" y="38"/>
                    <a:pt x="60" y="36"/>
                    <a:pt x="62" y="35"/>
                  </a:cubicBezTo>
                  <a:cubicBezTo>
                    <a:pt x="63" y="35"/>
                    <a:pt x="64" y="36"/>
                    <a:pt x="65" y="35"/>
                  </a:cubicBezTo>
                  <a:cubicBezTo>
                    <a:pt x="65" y="35"/>
                    <a:pt x="66" y="34"/>
                    <a:pt x="65" y="34"/>
                  </a:cubicBezTo>
                  <a:close/>
                  <a:moveTo>
                    <a:pt x="62" y="37"/>
                  </a:moveTo>
                  <a:cubicBezTo>
                    <a:pt x="62" y="38"/>
                    <a:pt x="61" y="39"/>
                    <a:pt x="61" y="39"/>
                  </a:cubicBezTo>
                  <a:cubicBezTo>
                    <a:pt x="62" y="39"/>
                    <a:pt x="64" y="38"/>
                    <a:pt x="65" y="37"/>
                  </a:cubicBezTo>
                  <a:cubicBezTo>
                    <a:pt x="64" y="37"/>
                    <a:pt x="64" y="37"/>
                    <a:pt x="62" y="37"/>
                  </a:cubicBezTo>
                  <a:close/>
                  <a:moveTo>
                    <a:pt x="63" y="149"/>
                  </a:moveTo>
                  <a:cubicBezTo>
                    <a:pt x="63" y="148"/>
                    <a:pt x="64" y="147"/>
                    <a:pt x="65" y="146"/>
                  </a:cubicBezTo>
                  <a:cubicBezTo>
                    <a:pt x="65" y="143"/>
                    <a:pt x="64" y="141"/>
                    <a:pt x="63" y="139"/>
                  </a:cubicBezTo>
                  <a:cubicBezTo>
                    <a:pt x="63" y="138"/>
                    <a:pt x="62" y="136"/>
                    <a:pt x="61" y="136"/>
                  </a:cubicBezTo>
                  <a:cubicBezTo>
                    <a:pt x="63" y="139"/>
                    <a:pt x="65" y="146"/>
                    <a:pt x="60" y="147"/>
                  </a:cubicBezTo>
                  <a:cubicBezTo>
                    <a:pt x="60" y="147"/>
                    <a:pt x="58" y="147"/>
                    <a:pt x="57" y="146"/>
                  </a:cubicBezTo>
                  <a:cubicBezTo>
                    <a:pt x="56" y="143"/>
                    <a:pt x="57" y="140"/>
                    <a:pt x="56" y="137"/>
                  </a:cubicBezTo>
                  <a:cubicBezTo>
                    <a:pt x="57" y="140"/>
                    <a:pt x="55" y="146"/>
                    <a:pt x="57" y="148"/>
                  </a:cubicBezTo>
                  <a:cubicBezTo>
                    <a:pt x="59" y="148"/>
                    <a:pt x="61" y="149"/>
                    <a:pt x="63" y="149"/>
                  </a:cubicBezTo>
                  <a:close/>
                  <a:moveTo>
                    <a:pt x="64" y="173"/>
                  </a:moveTo>
                  <a:cubicBezTo>
                    <a:pt x="64" y="172"/>
                    <a:pt x="63" y="172"/>
                    <a:pt x="63" y="171"/>
                  </a:cubicBezTo>
                  <a:cubicBezTo>
                    <a:pt x="62" y="169"/>
                    <a:pt x="63" y="169"/>
                    <a:pt x="63" y="168"/>
                  </a:cubicBezTo>
                  <a:cubicBezTo>
                    <a:pt x="63" y="166"/>
                    <a:pt x="62" y="166"/>
                    <a:pt x="61" y="165"/>
                  </a:cubicBezTo>
                  <a:cubicBezTo>
                    <a:pt x="61" y="163"/>
                    <a:pt x="63" y="161"/>
                    <a:pt x="63" y="160"/>
                  </a:cubicBezTo>
                  <a:cubicBezTo>
                    <a:pt x="63" y="159"/>
                    <a:pt x="62" y="159"/>
                    <a:pt x="62" y="158"/>
                  </a:cubicBezTo>
                  <a:cubicBezTo>
                    <a:pt x="61" y="156"/>
                    <a:pt x="63" y="153"/>
                    <a:pt x="62" y="150"/>
                  </a:cubicBezTo>
                  <a:cubicBezTo>
                    <a:pt x="61" y="150"/>
                    <a:pt x="60" y="150"/>
                    <a:pt x="59" y="150"/>
                  </a:cubicBezTo>
                  <a:cubicBezTo>
                    <a:pt x="61" y="162"/>
                    <a:pt x="60" y="171"/>
                    <a:pt x="60" y="183"/>
                  </a:cubicBezTo>
                  <a:cubicBezTo>
                    <a:pt x="60" y="188"/>
                    <a:pt x="60" y="194"/>
                    <a:pt x="59" y="200"/>
                  </a:cubicBezTo>
                  <a:cubicBezTo>
                    <a:pt x="59" y="206"/>
                    <a:pt x="58" y="211"/>
                    <a:pt x="57" y="216"/>
                  </a:cubicBezTo>
                  <a:cubicBezTo>
                    <a:pt x="57" y="219"/>
                    <a:pt x="55" y="222"/>
                    <a:pt x="58" y="223"/>
                  </a:cubicBezTo>
                  <a:cubicBezTo>
                    <a:pt x="58" y="221"/>
                    <a:pt x="57" y="221"/>
                    <a:pt x="58" y="219"/>
                  </a:cubicBezTo>
                  <a:cubicBezTo>
                    <a:pt x="58" y="218"/>
                    <a:pt x="60" y="217"/>
                    <a:pt x="61" y="216"/>
                  </a:cubicBezTo>
                  <a:cubicBezTo>
                    <a:pt x="61" y="215"/>
                    <a:pt x="59" y="213"/>
                    <a:pt x="60" y="212"/>
                  </a:cubicBezTo>
                  <a:cubicBezTo>
                    <a:pt x="60" y="211"/>
                    <a:pt x="62" y="210"/>
                    <a:pt x="62" y="209"/>
                  </a:cubicBezTo>
                  <a:cubicBezTo>
                    <a:pt x="62" y="207"/>
                    <a:pt x="61" y="206"/>
                    <a:pt x="61" y="204"/>
                  </a:cubicBezTo>
                  <a:cubicBezTo>
                    <a:pt x="61" y="203"/>
                    <a:pt x="63" y="202"/>
                    <a:pt x="63" y="201"/>
                  </a:cubicBezTo>
                  <a:cubicBezTo>
                    <a:pt x="63" y="199"/>
                    <a:pt x="62" y="198"/>
                    <a:pt x="62" y="197"/>
                  </a:cubicBezTo>
                  <a:cubicBezTo>
                    <a:pt x="62" y="196"/>
                    <a:pt x="63" y="195"/>
                    <a:pt x="63" y="194"/>
                  </a:cubicBezTo>
                  <a:cubicBezTo>
                    <a:pt x="63" y="193"/>
                    <a:pt x="62" y="191"/>
                    <a:pt x="62" y="190"/>
                  </a:cubicBezTo>
                  <a:cubicBezTo>
                    <a:pt x="62" y="189"/>
                    <a:pt x="64" y="187"/>
                    <a:pt x="64" y="186"/>
                  </a:cubicBezTo>
                  <a:cubicBezTo>
                    <a:pt x="64" y="185"/>
                    <a:pt x="62" y="184"/>
                    <a:pt x="62" y="183"/>
                  </a:cubicBezTo>
                  <a:cubicBezTo>
                    <a:pt x="63" y="182"/>
                    <a:pt x="63" y="181"/>
                    <a:pt x="64" y="180"/>
                  </a:cubicBezTo>
                  <a:cubicBezTo>
                    <a:pt x="61" y="178"/>
                    <a:pt x="64" y="175"/>
                    <a:pt x="64" y="173"/>
                  </a:cubicBezTo>
                  <a:close/>
                  <a:moveTo>
                    <a:pt x="59" y="135"/>
                  </a:moveTo>
                  <a:cubicBezTo>
                    <a:pt x="58" y="135"/>
                    <a:pt x="58" y="135"/>
                    <a:pt x="58" y="135"/>
                  </a:cubicBezTo>
                  <a:cubicBezTo>
                    <a:pt x="59" y="138"/>
                    <a:pt x="57" y="143"/>
                    <a:pt x="59" y="145"/>
                  </a:cubicBezTo>
                  <a:cubicBezTo>
                    <a:pt x="64" y="145"/>
                    <a:pt x="61" y="137"/>
                    <a:pt x="59" y="135"/>
                  </a:cubicBezTo>
                  <a:close/>
                  <a:moveTo>
                    <a:pt x="56" y="127"/>
                  </a:moveTo>
                  <a:cubicBezTo>
                    <a:pt x="56" y="130"/>
                    <a:pt x="56" y="132"/>
                    <a:pt x="57" y="134"/>
                  </a:cubicBezTo>
                  <a:cubicBezTo>
                    <a:pt x="58" y="133"/>
                    <a:pt x="60" y="134"/>
                    <a:pt x="60" y="133"/>
                  </a:cubicBezTo>
                  <a:cubicBezTo>
                    <a:pt x="61" y="133"/>
                    <a:pt x="60" y="132"/>
                    <a:pt x="61" y="133"/>
                  </a:cubicBezTo>
                  <a:cubicBezTo>
                    <a:pt x="62" y="129"/>
                    <a:pt x="60" y="125"/>
                    <a:pt x="56" y="127"/>
                  </a:cubicBezTo>
                  <a:close/>
                  <a:moveTo>
                    <a:pt x="58" y="40"/>
                  </a:moveTo>
                  <a:cubicBezTo>
                    <a:pt x="58" y="41"/>
                    <a:pt x="57" y="42"/>
                    <a:pt x="58" y="42"/>
                  </a:cubicBezTo>
                  <a:cubicBezTo>
                    <a:pt x="58" y="41"/>
                    <a:pt x="59" y="41"/>
                    <a:pt x="60" y="40"/>
                  </a:cubicBezTo>
                  <a:cubicBezTo>
                    <a:pt x="59" y="40"/>
                    <a:pt x="58" y="40"/>
                    <a:pt x="58" y="40"/>
                  </a:cubicBezTo>
                  <a:close/>
                  <a:moveTo>
                    <a:pt x="52" y="42"/>
                  </a:moveTo>
                  <a:cubicBezTo>
                    <a:pt x="54" y="43"/>
                    <a:pt x="55" y="41"/>
                    <a:pt x="55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0"/>
                    <a:pt x="57" y="39"/>
                    <a:pt x="57" y="38"/>
                  </a:cubicBezTo>
                  <a:cubicBezTo>
                    <a:pt x="55" y="39"/>
                    <a:pt x="53" y="40"/>
                    <a:pt x="52" y="42"/>
                  </a:cubicBezTo>
                  <a:close/>
                  <a:moveTo>
                    <a:pt x="31" y="118"/>
                  </a:moveTo>
                  <a:cubicBezTo>
                    <a:pt x="31" y="111"/>
                    <a:pt x="30" y="104"/>
                    <a:pt x="31" y="97"/>
                  </a:cubicBezTo>
                  <a:cubicBezTo>
                    <a:pt x="31" y="92"/>
                    <a:pt x="32" y="86"/>
                    <a:pt x="33" y="81"/>
                  </a:cubicBezTo>
                  <a:cubicBezTo>
                    <a:pt x="34" y="75"/>
                    <a:pt x="37" y="70"/>
                    <a:pt x="39" y="65"/>
                  </a:cubicBezTo>
                  <a:cubicBezTo>
                    <a:pt x="42" y="59"/>
                    <a:pt x="46" y="54"/>
                    <a:pt x="50" y="49"/>
                  </a:cubicBezTo>
                  <a:cubicBezTo>
                    <a:pt x="52" y="48"/>
                    <a:pt x="54" y="45"/>
                    <a:pt x="56" y="43"/>
                  </a:cubicBezTo>
                  <a:cubicBezTo>
                    <a:pt x="51" y="44"/>
                    <a:pt x="51" y="48"/>
                    <a:pt x="48" y="49"/>
                  </a:cubicBezTo>
                  <a:cubicBezTo>
                    <a:pt x="47" y="51"/>
                    <a:pt x="47" y="52"/>
                    <a:pt x="46" y="52"/>
                  </a:cubicBezTo>
                  <a:cubicBezTo>
                    <a:pt x="45" y="53"/>
                    <a:pt x="44" y="52"/>
                    <a:pt x="43" y="53"/>
                  </a:cubicBezTo>
                  <a:cubicBezTo>
                    <a:pt x="44" y="55"/>
                    <a:pt x="43" y="56"/>
                    <a:pt x="41" y="57"/>
                  </a:cubicBezTo>
                  <a:cubicBezTo>
                    <a:pt x="40" y="59"/>
                    <a:pt x="39" y="61"/>
                    <a:pt x="37" y="62"/>
                  </a:cubicBezTo>
                  <a:cubicBezTo>
                    <a:pt x="37" y="65"/>
                    <a:pt x="36" y="66"/>
                    <a:pt x="35" y="67"/>
                  </a:cubicBezTo>
                  <a:cubicBezTo>
                    <a:pt x="35" y="68"/>
                    <a:pt x="36" y="69"/>
                    <a:pt x="36" y="70"/>
                  </a:cubicBezTo>
                  <a:cubicBezTo>
                    <a:pt x="35" y="71"/>
                    <a:pt x="34" y="71"/>
                    <a:pt x="34" y="72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5"/>
                    <a:pt x="33" y="76"/>
                    <a:pt x="32" y="77"/>
                  </a:cubicBezTo>
                  <a:cubicBezTo>
                    <a:pt x="32" y="78"/>
                    <a:pt x="33" y="78"/>
                    <a:pt x="33" y="80"/>
                  </a:cubicBezTo>
                  <a:cubicBezTo>
                    <a:pt x="32" y="80"/>
                    <a:pt x="31" y="80"/>
                    <a:pt x="31" y="81"/>
                  </a:cubicBezTo>
                  <a:cubicBezTo>
                    <a:pt x="31" y="82"/>
                    <a:pt x="32" y="82"/>
                    <a:pt x="31" y="84"/>
                  </a:cubicBezTo>
                  <a:cubicBezTo>
                    <a:pt x="31" y="85"/>
                    <a:pt x="29" y="84"/>
                    <a:pt x="29" y="86"/>
                  </a:cubicBezTo>
                  <a:cubicBezTo>
                    <a:pt x="29" y="87"/>
                    <a:pt x="30" y="87"/>
                    <a:pt x="31" y="89"/>
                  </a:cubicBezTo>
                  <a:cubicBezTo>
                    <a:pt x="30" y="90"/>
                    <a:pt x="28" y="91"/>
                    <a:pt x="29" y="92"/>
                  </a:cubicBezTo>
                  <a:cubicBezTo>
                    <a:pt x="29" y="94"/>
                    <a:pt x="31" y="93"/>
                    <a:pt x="31" y="95"/>
                  </a:cubicBezTo>
                  <a:cubicBezTo>
                    <a:pt x="30" y="96"/>
                    <a:pt x="29" y="96"/>
                    <a:pt x="28" y="97"/>
                  </a:cubicBezTo>
                  <a:cubicBezTo>
                    <a:pt x="29" y="97"/>
                    <a:pt x="29" y="98"/>
                    <a:pt x="29" y="99"/>
                  </a:cubicBezTo>
                  <a:cubicBezTo>
                    <a:pt x="29" y="100"/>
                    <a:pt x="28" y="100"/>
                    <a:pt x="28" y="101"/>
                  </a:cubicBezTo>
                  <a:cubicBezTo>
                    <a:pt x="29" y="102"/>
                    <a:pt x="30" y="103"/>
                    <a:pt x="30" y="104"/>
                  </a:cubicBezTo>
                  <a:cubicBezTo>
                    <a:pt x="30" y="105"/>
                    <a:pt x="28" y="104"/>
                    <a:pt x="28" y="105"/>
                  </a:cubicBezTo>
                  <a:cubicBezTo>
                    <a:pt x="27" y="107"/>
                    <a:pt x="30" y="108"/>
                    <a:pt x="30" y="110"/>
                  </a:cubicBezTo>
                  <a:cubicBezTo>
                    <a:pt x="29" y="111"/>
                    <a:pt x="28" y="111"/>
                    <a:pt x="27" y="111"/>
                  </a:cubicBezTo>
                  <a:cubicBezTo>
                    <a:pt x="28" y="113"/>
                    <a:pt x="30" y="113"/>
                    <a:pt x="30" y="114"/>
                  </a:cubicBezTo>
                  <a:cubicBezTo>
                    <a:pt x="30" y="115"/>
                    <a:pt x="29" y="116"/>
                    <a:pt x="28" y="117"/>
                  </a:cubicBezTo>
                  <a:cubicBezTo>
                    <a:pt x="28" y="118"/>
                    <a:pt x="30" y="118"/>
                    <a:pt x="30" y="120"/>
                  </a:cubicBezTo>
                  <a:cubicBezTo>
                    <a:pt x="30" y="120"/>
                    <a:pt x="29" y="121"/>
                    <a:pt x="30" y="121"/>
                  </a:cubicBezTo>
                  <a:cubicBezTo>
                    <a:pt x="30" y="121"/>
                    <a:pt x="30" y="119"/>
                    <a:pt x="31" y="118"/>
                  </a:cubicBezTo>
                  <a:close/>
                  <a:moveTo>
                    <a:pt x="48" y="46"/>
                  </a:moveTo>
                  <a:cubicBezTo>
                    <a:pt x="50" y="45"/>
                    <a:pt x="50" y="45"/>
                    <a:pt x="51" y="43"/>
                  </a:cubicBezTo>
                  <a:cubicBezTo>
                    <a:pt x="50" y="44"/>
                    <a:pt x="48" y="45"/>
                    <a:pt x="48" y="46"/>
                  </a:cubicBezTo>
                  <a:close/>
                  <a:moveTo>
                    <a:pt x="50" y="148"/>
                  </a:moveTo>
                  <a:cubicBezTo>
                    <a:pt x="46" y="148"/>
                    <a:pt x="43" y="149"/>
                    <a:pt x="39" y="150"/>
                  </a:cubicBezTo>
                  <a:cubicBezTo>
                    <a:pt x="40" y="151"/>
                    <a:pt x="41" y="151"/>
                    <a:pt x="41" y="153"/>
                  </a:cubicBezTo>
                  <a:cubicBezTo>
                    <a:pt x="45" y="152"/>
                    <a:pt x="47" y="151"/>
                    <a:pt x="50" y="150"/>
                  </a:cubicBezTo>
                  <a:cubicBezTo>
                    <a:pt x="50" y="149"/>
                    <a:pt x="50" y="148"/>
                    <a:pt x="50" y="148"/>
                  </a:cubicBezTo>
                  <a:close/>
                  <a:moveTo>
                    <a:pt x="48" y="153"/>
                  </a:moveTo>
                  <a:cubicBezTo>
                    <a:pt x="49" y="153"/>
                    <a:pt x="49" y="154"/>
                    <a:pt x="50" y="155"/>
                  </a:cubicBezTo>
                  <a:cubicBezTo>
                    <a:pt x="50" y="154"/>
                    <a:pt x="50" y="152"/>
                    <a:pt x="50" y="152"/>
                  </a:cubicBezTo>
                  <a:cubicBezTo>
                    <a:pt x="50" y="152"/>
                    <a:pt x="49" y="152"/>
                    <a:pt x="48" y="153"/>
                  </a:cubicBezTo>
                  <a:close/>
                  <a:moveTo>
                    <a:pt x="49" y="158"/>
                  </a:moveTo>
                  <a:cubicBezTo>
                    <a:pt x="49" y="159"/>
                    <a:pt x="48" y="160"/>
                    <a:pt x="47" y="161"/>
                  </a:cubicBezTo>
                  <a:cubicBezTo>
                    <a:pt x="48" y="162"/>
                    <a:pt x="48" y="164"/>
                    <a:pt x="49" y="165"/>
                  </a:cubicBezTo>
                  <a:cubicBezTo>
                    <a:pt x="50" y="163"/>
                    <a:pt x="51" y="160"/>
                    <a:pt x="49" y="158"/>
                  </a:cubicBezTo>
                  <a:close/>
                  <a:moveTo>
                    <a:pt x="49" y="168"/>
                  </a:moveTo>
                  <a:cubicBezTo>
                    <a:pt x="48" y="169"/>
                    <a:pt x="47" y="170"/>
                    <a:pt x="46" y="172"/>
                  </a:cubicBezTo>
                  <a:cubicBezTo>
                    <a:pt x="47" y="172"/>
                    <a:pt x="48" y="174"/>
                    <a:pt x="49" y="174"/>
                  </a:cubicBezTo>
                  <a:cubicBezTo>
                    <a:pt x="50" y="173"/>
                    <a:pt x="50" y="170"/>
                    <a:pt x="50" y="168"/>
                  </a:cubicBezTo>
                  <a:cubicBezTo>
                    <a:pt x="50" y="168"/>
                    <a:pt x="49" y="168"/>
                    <a:pt x="49" y="168"/>
                  </a:cubicBezTo>
                  <a:close/>
                  <a:moveTo>
                    <a:pt x="49" y="177"/>
                  </a:moveTo>
                  <a:cubicBezTo>
                    <a:pt x="48" y="178"/>
                    <a:pt x="47" y="179"/>
                    <a:pt x="46" y="180"/>
                  </a:cubicBezTo>
                  <a:cubicBezTo>
                    <a:pt x="47" y="181"/>
                    <a:pt x="48" y="182"/>
                    <a:pt x="49" y="183"/>
                  </a:cubicBezTo>
                  <a:cubicBezTo>
                    <a:pt x="49" y="181"/>
                    <a:pt x="50" y="178"/>
                    <a:pt x="49" y="177"/>
                  </a:cubicBezTo>
                  <a:close/>
                  <a:moveTo>
                    <a:pt x="49" y="156"/>
                  </a:moveTo>
                  <a:cubicBezTo>
                    <a:pt x="49" y="155"/>
                    <a:pt x="48" y="154"/>
                    <a:pt x="48" y="153"/>
                  </a:cubicBezTo>
                  <a:cubicBezTo>
                    <a:pt x="46" y="153"/>
                    <a:pt x="45" y="155"/>
                    <a:pt x="44" y="157"/>
                  </a:cubicBezTo>
                  <a:cubicBezTo>
                    <a:pt x="45" y="158"/>
                    <a:pt x="45" y="159"/>
                    <a:pt x="46" y="160"/>
                  </a:cubicBezTo>
                  <a:cubicBezTo>
                    <a:pt x="47" y="159"/>
                    <a:pt x="48" y="157"/>
                    <a:pt x="49" y="156"/>
                  </a:cubicBezTo>
                  <a:close/>
                  <a:moveTo>
                    <a:pt x="49" y="185"/>
                  </a:moveTo>
                  <a:cubicBezTo>
                    <a:pt x="47" y="184"/>
                    <a:pt x="47" y="182"/>
                    <a:pt x="45" y="181"/>
                  </a:cubicBezTo>
                  <a:cubicBezTo>
                    <a:pt x="44" y="183"/>
                    <a:pt x="43" y="184"/>
                    <a:pt x="42" y="186"/>
                  </a:cubicBezTo>
                  <a:cubicBezTo>
                    <a:pt x="43" y="187"/>
                    <a:pt x="44" y="189"/>
                    <a:pt x="46" y="191"/>
                  </a:cubicBezTo>
                  <a:cubicBezTo>
                    <a:pt x="47" y="189"/>
                    <a:pt x="48" y="188"/>
                    <a:pt x="49" y="185"/>
                  </a:cubicBezTo>
                  <a:close/>
                  <a:moveTo>
                    <a:pt x="46" y="192"/>
                  </a:moveTo>
                  <a:cubicBezTo>
                    <a:pt x="47" y="192"/>
                    <a:pt x="47" y="194"/>
                    <a:pt x="48" y="194"/>
                  </a:cubicBezTo>
                  <a:cubicBezTo>
                    <a:pt x="48" y="192"/>
                    <a:pt x="49" y="190"/>
                    <a:pt x="48" y="189"/>
                  </a:cubicBezTo>
                  <a:cubicBezTo>
                    <a:pt x="48" y="190"/>
                    <a:pt x="47" y="191"/>
                    <a:pt x="46" y="192"/>
                  </a:cubicBezTo>
                  <a:close/>
                  <a:moveTo>
                    <a:pt x="48" y="167"/>
                  </a:moveTo>
                  <a:cubicBezTo>
                    <a:pt x="48" y="165"/>
                    <a:pt x="47" y="164"/>
                    <a:pt x="46" y="162"/>
                  </a:cubicBezTo>
                  <a:cubicBezTo>
                    <a:pt x="45" y="163"/>
                    <a:pt x="44" y="165"/>
                    <a:pt x="43" y="166"/>
                  </a:cubicBezTo>
                  <a:cubicBezTo>
                    <a:pt x="44" y="167"/>
                    <a:pt x="45" y="169"/>
                    <a:pt x="46" y="170"/>
                  </a:cubicBezTo>
                  <a:cubicBezTo>
                    <a:pt x="47" y="169"/>
                    <a:pt x="48" y="168"/>
                    <a:pt x="48" y="167"/>
                  </a:cubicBezTo>
                  <a:close/>
                  <a:moveTo>
                    <a:pt x="47" y="200"/>
                  </a:moveTo>
                  <a:cubicBezTo>
                    <a:pt x="46" y="200"/>
                    <a:pt x="46" y="200"/>
                    <a:pt x="46" y="200"/>
                  </a:cubicBezTo>
                  <a:cubicBezTo>
                    <a:pt x="44" y="202"/>
                    <a:pt x="40" y="202"/>
                    <a:pt x="37" y="201"/>
                  </a:cubicBezTo>
                  <a:cubicBezTo>
                    <a:pt x="36" y="200"/>
                    <a:pt x="34" y="198"/>
                    <a:pt x="32" y="198"/>
                  </a:cubicBezTo>
                  <a:cubicBezTo>
                    <a:pt x="33" y="206"/>
                    <a:pt x="31" y="215"/>
                    <a:pt x="32" y="220"/>
                  </a:cubicBezTo>
                  <a:cubicBezTo>
                    <a:pt x="34" y="222"/>
                    <a:pt x="38" y="222"/>
                    <a:pt x="39" y="220"/>
                  </a:cubicBezTo>
                  <a:cubicBezTo>
                    <a:pt x="41" y="215"/>
                    <a:pt x="41" y="208"/>
                    <a:pt x="42" y="204"/>
                  </a:cubicBezTo>
                  <a:cubicBezTo>
                    <a:pt x="43" y="209"/>
                    <a:pt x="41" y="216"/>
                    <a:pt x="41" y="221"/>
                  </a:cubicBezTo>
                  <a:cubicBezTo>
                    <a:pt x="43" y="221"/>
                    <a:pt x="45" y="219"/>
                    <a:pt x="46" y="217"/>
                  </a:cubicBezTo>
                  <a:cubicBezTo>
                    <a:pt x="47" y="216"/>
                    <a:pt x="46" y="216"/>
                    <a:pt x="46" y="216"/>
                  </a:cubicBezTo>
                  <a:cubicBezTo>
                    <a:pt x="46" y="215"/>
                    <a:pt x="47" y="215"/>
                    <a:pt x="47" y="214"/>
                  </a:cubicBezTo>
                  <a:cubicBezTo>
                    <a:pt x="47" y="209"/>
                    <a:pt x="49" y="205"/>
                    <a:pt x="48" y="199"/>
                  </a:cubicBezTo>
                  <a:cubicBezTo>
                    <a:pt x="48" y="199"/>
                    <a:pt x="48" y="198"/>
                    <a:pt x="48" y="198"/>
                  </a:cubicBezTo>
                  <a:cubicBezTo>
                    <a:pt x="48" y="199"/>
                    <a:pt x="47" y="199"/>
                    <a:pt x="47" y="200"/>
                  </a:cubicBezTo>
                  <a:close/>
                  <a:moveTo>
                    <a:pt x="48" y="196"/>
                  </a:moveTo>
                  <a:cubicBezTo>
                    <a:pt x="47" y="195"/>
                    <a:pt x="46" y="194"/>
                    <a:pt x="46" y="193"/>
                  </a:cubicBezTo>
                  <a:cubicBezTo>
                    <a:pt x="45" y="194"/>
                    <a:pt x="43" y="195"/>
                    <a:pt x="43" y="196"/>
                  </a:cubicBezTo>
                  <a:cubicBezTo>
                    <a:pt x="44" y="197"/>
                    <a:pt x="45" y="198"/>
                    <a:pt x="46" y="198"/>
                  </a:cubicBezTo>
                  <a:cubicBezTo>
                    <a:pt x="47" y="198"/>
                    <a:pt x="48" y="197"/>
                    <a:pt x="48" y="196"/>
                  </a:cubicBezTo>
                  <a:close/>
                  <a:moveTo>
                    <a:pt x="48" y="176"/>
                  </a:moveTo>
                  <a:cubicBezTo>
                    <a:pt x="47" y="174"/>
                    <a:pt x="46" y="174"/>
                    <a:pt x="46" y="172"/>
                  </a:cubicBezTo>
                  <a:cubicBezTo>
                    <a:pt x="45" y="173"/>
                    <a:pt x="44" y="174"/>
                    <a:pt x="43" y="176"/>
                  </a:cubicBezTo>
                  <a:cubicBezTo>
                    <a:pt x="44" y="177"/>
                    <a:pt x="44" y="178"/>
                    <a:pt x="46" y="179"/>
                  </a:cubicBezTo>
                  <a:cubicBezTo>
                    <a:pt x="46" y="178"/>
                    <a:pt x="47" y="177"/>
                    <a:pt x="48" y="176"/>
                  </a:cubicBezTo>
                  <a:close/>
                  <a:moveTo>
                    <a:pt x="36" y="61"/>
                  </a:moveTo>
                  <a:cubicBezTo>
                    <a:pt x="39" y="60"/>
                    <a:pt x="39" y="57"/>
                    <a:pt x="40" y="55"/>
                  </a:cubicBezTo>
                  <a:cubicBezTo>
                    <a:pt x="40" y="54"/>
                    <a:pt x="41" y="54"/>
                    <a:pt x="42" y="54"/>
                  </a:cubicBezTo>
                  <a:cubicBezTo>
                    <a:pt x="41" y="51"/>
                    <a:pt x="44" y="52"/>
                    <a:pt x="46" y="50"/>
                  </a:cubicBezTo>
                  <a:cubicBezTo>
                    <a:pt x="47" y="49"/>
                    <a:pt x="46" y="48"/>
                    <a:pt x="47" y="46"/>
                  </a:cubicBezTo>
                  <a:cubicBezTo>
                    <a:pt x="43" y="50"/>
                    <a:pt x="39" y="55"/>
                    <a:pt x="36" y="61"/>
                  </a:cubicBezTo>
                  <a:close/>
                  <a:moveTo>
                    <a:pt x="45" y="161"/>
                  </a:moveTo>
                  <a:cubicBezTo>
                    <a:pt x="45" y="160"/>
                    <a:pt x="44" y="159"/>
                    <a:pt x="43" y="157"/>
                  </a:cubicBezTo>
                  <a:cubicBezTo>
                    <a:pt x="42" y="159"/>
                    <a:pt x="41" y="160"/>
                    <a:pt x="40" y="161"/>
                  </a:cubicBezTo>
                  <a:cubicBezTo>
                    <a:pt x="41" y="162"/>
                    <a:pt x="41" y="164"/>
                    <a:pt x="42" y="165"/>
                  </a:cubicBezTo>
                  <a:cubicBezTo>
                    <a:pt x="43" y="164"/>
                    <a:pt x="45" y="163"/>
                    <a:pt x="45" y="161"/>
                  </a:cubicBezTo>
                  <a:close/>
                  <a:moveTo>
                    <a:pt x="42" y="167"/>
                  </a:moveTo>
                  <a:cubicBezTo>
                    <a:pt x="42" y="168"/>
                    <a:pt x="39" y="170"/>
                    <a:pt x="39" y="171"/>
                  </a:cubicBezTo>
                  <a:cubicBezTo>
                    <a:pt x="38" y="171"/>
                    <a:pt x="40" y="172"/>
                    <a:pt x="40" y="173"/>
                  </a:cubicBezTo>
                  <a:cubicBezTo>
                    <a:pt x="41" y="174"/>
                    <a:pt x="41" y="174"/>
                    <a:pt x="42" y="175"/>
                  </a:cubicBezTo>
                  <a:cubicBezTo>
                    <a:pt x="43" y="174"/>
                    <a:pt x="44" y="172"/>
                    <a:pt x="45" y="171"/>
                  </a:cubicBezTo>
                  <a:cubicBezTo>
                    <a:pt x="44" y="170"/>
                    <a:pt x="43" y="168"/>
                    <a:pt x="42" y="167"/>
                  </a:cubicBezTo>
                  <a:close/>
                  <a:moveTo>
                    <a:pt x="45" y="180"/>
                  </a:moveTo>
                  <a:cubicBezTo>
                    <a:pt x="44" y="179"/>
                    <a:pt x="43" y="177"/>
                    <a:pt x="42" y="176"/>
                  </a:cubicBezTo>
                  <a:cubicBezTo>
                    <a:pt x="41" y="178"/>
                    <a:pt x="39" y="179"/>
                    <a:pt x="39" y="180"/>
                  </a:cubicBezTo>
                  <a:cubicBezTo>
                    <a:pt x="39" y="182"/>
                    <a:pt x="40" y="183"/>
                    <a:pt x="41" y="185"/>
                  </a:cubicBezTo>
                  <a:cubicBezTo>
                    <a:pt x="43" y="183"/>
                    <a:pt x="44" y="182"/>
                    <a:pt x="45" y="180"/>
                  </a:cubicBezTo>
                  <a:close/>
                  <a:moveTo>
                    <a:pt x="45" y="192"/>
                  </a:moveTo>
                  <a:cubicBezTo>
                    <a:pt x="44" y="190"/>
                    <a:pt x="42" y="189"/>
                    <a:pt x="42" y="187"/>
                  </a:cubicBezTo>
                  <a:cubicBezTo>
                    <a:pt x="40" y="188"/>
                    <a:pt x="39" y="189"/>
                    <a:pt x="38" y="191"/>
                  </a:cubicBezTo>
                  <a:cubicBezTo>
                    <a:pt x="39" y="192"/>
                    <a:pt x="40" y="194"/>
                    <a:pt x="42" y="195"/>
                  </a:cubicBezTo>
                  <a:cubicBezTo>
                    <a:pt x="43" y="194"/>
                    <a:pt x="44" y="193"/>
                    <a:pt x="45" y="192"/>
                  </a:cubicBezTo>
                  <a:close/>
                  <a:moveTo>
                    <a:pt x="43" y="155"/>
                  </a:moveTo>
                  <a:cubicBezTo>
                    <a:pt x="43" y="155"/>
                    <a:pt x="43" y="155"/>
                    <a:pt x="43" y="155"/>
                  </a:cubicBezTo>
                  <a:cubicBezTo>
                    <a:pt x="43" y="155"/>
                    <a:pt x="44" y="154"/>
                    <a:pt x="44" y="154"/>
                  </a:cubicBezTo>
                  <a:cubicBezTo>
                    <a:pt x="44" y="155"/>
                    <a:pt x="43" y="154"/>
                    <a:pt x="43" y="155"/>
                  </a:cubicBezTo>
                  <a:close/>
                  <a:moveTo>
                    <a:pt x="42" y="197"/>
                  </a:moveTo>
                  <a:cubicBezTo>
                    <a:pt x="41" y="198"/>
                    <a:pt x="40" y="198"/>
                    <a:pt x="39" y="199"/>
                  </a:cubicBezTo>
                  <a:cubicBezTo>
                    <a:pt x="41" y="200"/>
                    <a:pt x="43" y="200"/>
                    <a:pt x="44" y="199"/>
                  </a:cubicBezTo>
                  <a:cubicBezTo>
                    <a:pt x="43" y="198"/>
                    <a:pt x="43" y="197"/>
                    <a:pt x="42" y="197"/>
                  </a:cubicBezTo>
                  <a:close/>
                  <a:moveTo>
                    <a:pt x="41" y="154"/>
                  </a:moveTo>
                  <a:cubicBezTo>
                    <a:pt x="40" y="155"/>
                    <a:pt x="38" y="155"/>
                    <a:pt x="37" y="155"/>
                  </a:cubicBezTo>
                  <a:cubicBezTo>
                    <a:pt x="37" y="157"/>
                    <a:pt x="39" y="158"/>
                    <a:pt x="39" y="160"/>
                  </a:cubicBezTo>
                  <a:cubicBezTo>
                    <a:pt x="41" y="159"/>
                    <a:pt x="44" y="156"/>
                    <a:pt x="41" y="154"/>
                  </a:cubicBezTo>
                  <a:close/>
                  <a:moveTo>
                    <a:pt x="42" y="165"/>
                  </a:moveTo>
                  <a:cubicBezTo>
                    <a:pt x="41" y="164"/>
                    <a:pt x="40" y="163"/>
                    <a:pt x="39" y="162"/>
                  </a:cubicBezTo>
                  <a:cubicBezTo>
                    <a:pt x="39" y="163"/>
                    <a:pt x="36" y="165"/>
                    <a:pt x="36" y="166"/>
                  </a:cubicBezTo>
                  <a:cubicBezTo>
                    <a:pt x="36" y="168"/>
                    <a:pt x="37" y="169"/>
                    <a:pt x="38" y="170"/>
                  </a:cubicBezTo>
                  <a:cubicBezTo>
                    <a:pt x="39" y="168"/>
                    <a:pt x="41" y="167"/>
                    <a:pt x="42" y="165"/>
                  </a:cubicBezTo>
                  <a:close/>
                  <a:moveTo>
                    <a:pt x="38" y="171"/>
                  </a:moveTo>
                  <a:cubicBezTo>
                    <a:pt x="37" y="172"/>
                    <a:pt x="36" y="173"/>
                    <a:pt x="35" y="174"/>
                  </a:cubicBezTo>
                  <a:cubicBezTo>
                    <a:pt x="36" y="172"/>
                    <a:pt x="37" y="171"/>
                    <a:pt x="37" y="171"/>
                  </a:cubicBezTo>
                  <a:cubicBezTo>
                    <a:pt x="36" y="170"/>
                    <a:pt x="36" y="168"/>
                    <a:pt x="35" y="167"/>
                  </a:cubicBezTo>
                  <a:cubicBezTo>
                    <a:pt x="35" y="169"/>
                    <a:pt x="35" y="170"/>
                    <a:pt x="34" y="173"/>
                  </a:cubicBezTo>
                  <a:cubicBezTo>
                    <a:pt x="35" y="175"/>
                    <a:pt x="37" y="177"/>
                    <a:pt x="38" y="179"/>
                  </a:cubicBezTo>
                  <a:cubicBezTo>
                    <a:pt x="39" y="178"/>
                    <a:pt x="40" y="177"/>
                    <a:pt x="41" y="176"/>
                  </a:cubicBezTo>
                  <a:cubicBezTo>
                    <a:pt x="40" y="174"/>
                    <a:pt x="39" y="173"/>
                    <a:pt x="38" y="171"/>
                  </a:cubicBezTo>
                  <a:close/>
                  <a:moveTo>
                    <a:pt x="41" y="196"/>
                  </a:moveTo>
                  <a:cubicBezTo>
                    <a:pt x="39" y="195"/>
                    <a:pt x="39" y="192"/>
                    <a:pt x="37" y="191"/>
                  </a:cubicBezTo>
                  <a:cubicBezTo>
                    <a:pt x="36" y="193"/>
                    <a:pt x="36" y="193"/>
                    <a:pt x="35" y="194"/>
                  </a:cubicBezTo>
                  <a:cubicBezTo>
                    <a:pt x="36" y="196"/>
                    <a:pt x="37" y="197"/>
                    <a:pt x="39" y="198"/>
                  </a:cubicBezTo>
                  <a:cubicBezTo>
                    <a:pt x="39" y="198"/>
                    <a:pt x="41" y="197"/>
                    <a:pt x="41" y="196"/>
                  </a:cubicBezTo>
                  <a:close/>
                  <a:moveTo>
                    <a:pt x="41" y="185"/>
                  </a:moveTo>
                  <a:cubicBezTo>
                    <a:pt x="39" y="184"/>
                    <a:pt x="39" y="182"/>
                    <a:pt x="38" y="181"/>
                  </a:cubicBezTo>
                  <a:cubicBezTo>
                    <a:pt x="37" y="183"/>
                    <a:pt x="35" y="184"/>
                    <a:pt x="34" y="186"/>
                  </a:cubicBezTo>
                  <a:cubicBezTo>
                    <a:pt x="35" y="187"/>
                    <a:pt x="36" y="188"/>
                    <a:pt x="37" y="190"/>
                  </a:cubicBezTo>
                  <a:cubicBezTo>
                    <a:pt x="39" y="189"/>
                    <a:pt x="40" y="187"/>
                    <a:pt x="41" y="185"/>
                  </a:cubicBezTo>
                  <a:close/>
                  <a:moveTo>
                    <a:pt x="13" y="149"/>
                  </a:moveTo>
                  <a:cubicBezTo>
                    <a:pt x="13" y="150"/>
                    <a:pt x="15" y="151"/>
                    <a:pt x="15" y="152"/>
                  </a:cubicBezTo>
                  <a:cubicBezTo>
                    <a:pt x="22" y="153"/>
                    <a:pt x="27" y="154"/>
                    <a:pt x="34" y="154"/>
                  </a:cubicBezTo>
                  <a:cubicBezTo>
                    <a:pt x="35" y="153"/>
                    <a:pt x="34" y="153"/>
                    <a:pt x="35" y="153"/>
                  </a:cubicBezTo>
                  <a:cubicBezTo>
                    <a:pt x="35" y="153"/>
                    <a:pt x="35" y="153"/>
                    <a:pt x="36" y="154"/>
                  </a:cubicBezTo>
                  <a:cubicBezTo>
                    <a:pt x="37" y="153"/>
                    <a:pt x="39" y="153"/>
                    <a:pt x="40" y="153"/>
                  </a:cubicBezTo>
                  <a:cubicBezTo>
                    <a:pt x="40" y="152"/>
                    <a:pt x="39" y="151"/>
                    <a:pt x="39" y="150"/>
                  </a:cubicBezTo>
                  <a:cubicBezTo>
                    <a:pt x="31" y="151"/>
                    <a:pt x="23" y="149"/>
                    <a:pt x="16" y="148"/>
                  </a:cubicBezTo>
                  <a:cubicBezTo>
                    <a:pt x="16" y="147"/>
                    <a:pt x="14" y="147"/>
                    <a:pt x="13" y="146"/>
                  </a:cubicBezTo>
                  <a:cubicBezTo>
                    <a:pt x="13" y="147"/>
                    <a:pt x="13" y="147"/>
                    <a:pt x="12" y="148"/>
                  </a:cubicBezTo>
                  <a:cubicBezTo>
                    <a:pt x="13" y="148"/>
                    <a:pt x="13" y="149"/>
                    <a:pt x="13" y="149"/>
                  </a:cubicBezTo>
                  <a:close/>
                  <a:moveTo>
                    <a:pt x="39" y="161"/>
                  </a:moveTo>
                  <a:cubicBezTo>
                    <a:pt x="38" y="159"/>
                    <a:pt x="37" y="158"/>
                    <a:pt x="36" y="156"/>
                  </a:cubicBezTo>
                  <a:cubicBezTo>
                    <a:pt x="36" y="159"/>
                    <a:pt x="36" y="162"/>
                    <a:pt x="36" y="165"/>
                  </a:cubicBezTo>
                  <a:cubicBezTo>
                    <a:pt x="36" y="163"/>
                    <a:pt x="38" y="163"/>
                    <a:pt x="39" y="161"/>
                  </a:cubicBezTo>
                  <a:close/>
                  <a:moveTo>
                    <a:pt x="37" y="179"/>
                  </a:moveTo>
                  <a:cubicBezTo>
                    <a:pt x="36" y="178"/>
                    <a:pt x="35" y="175"/>
                    <a:pt x="34" y="174"/>
                  </a:cubicBezTo>
                  <a:cubicBezTo>
                    <a:pt x="34" y="179"/>
                    <a:pt x="32" y="185"/>
                    <a:pt x="31" y="189"/>
                  </a:cubicBezTo>
                  <a:cubicBezTo>
                    <a:pt x="32" y="190"/>
                    <a:pt x="33" y="192"/>
                    <a:pt x="34" y="193"/>
                  </a:cubicBezTo>
                  <a:cubicBezTo>
                    <a:pt x="35" y="192"/>
                    <a:pt x="36" y="192"/>
                    <a:pt x="37" y="190"/>
                  </a:cubicBezTo>
                  <a:cubicBezTo>
                    <a:pt x="36" y="189"/>
                    <a:pt x="35" y="187"/>
                    <a:pt x="34" y="186"/>
                  </a:cubicBezTo>
                  <a:cubicBezTo>
                    <a:pt x="33" y="186"/>
                    <a:pt x="33" y="187"/>
                    <a:pt x="33" y="187"/>
                  </a:cubicBezTo>
                  <a:cubicBezTo>
                    <a:pt x="33" y="186"/>
                    <a:pt x="33" y="185"/>
                    <a:pt x="34" y="184"/>
                  </a:cubicBezTo>
                  <a:cubicBezTo>
                    <a:pt x="34" y="184"/>
                    <a:pt x="34" y="185"/>
                    <a:pt x="34" y="185"/>
                  </a:cubicBezTo>
                  <a:cubicBezTo>
                    <a:pt x="34" y="183"/>
                    <a:pt x="38" y="181"/>
                    <a:pt x="37" y="179"/>
                  </a:cubicBezTo>
                  <a:close/>
                  <a:moveTo>
                    <a:pt x="34" y="195"/>
                  </a:moveTo>
                  <a:cubicBezTo>
                    <a:pt x="34" y="195"/>
                    <a:pt x="33" y="197"/>
                    <a:pt x="32" y="196"/>
                  </a:cubicBezTo>
                  <a:cubicBezTo>
                    <a:pt x="33" y="195"/>
                    <a:pt x="33" y="195"/>
                    <a:pt x="34" y="194"/>
                  </a:cubicBezTo>
                  <a:cubicBezTo>
                    <a:pt x="33" y="193"/>
                    <a:pt x="32" y="191"/>
                    <a:pt x="31" y="190"/>
                  </a:cubicBezTo>
                  <a:cubicBezTo>
                    <a:pt x="31" y="192"/>
                    <a:pt x="31" y="194"/>
                    <a:pt x="32" y="197"/>
                  </a:cubicBezTo>
                  <a:cubicBezTo>
                    <a:pt x="34" y="197"/>
                    <a:pt x="35" y="198"/>
                    <a:pt x="37" y="199"/>
                  </a:cubicBezTo>
                  <a:cubicBezTo>
                    <a:pt x="37" y="197"/>
                    <a:pt x="35" y="196"/>
                    <a:pt x="34" y="195"/>
                  </a:cubicBezTo>
                  <a:close/>
                  <a:moveTo>
                    <a:pt x="29" y="81"/>
                  </a:moveTo>
                  <a:cubicBezTo>
                    <a:pt x="30" y="80"/>
                    <a:pt x="31" y="78"/>
                    <a:pt x="30" y="76"/>
                  </a:cubicBezTo>
                  <a:cubicBezTo>
                    <a:pt x="31" y="75"/>
                    <a:pt x="31" y="75"/>
                    <a:pt x="32" y="75"/>
                  </a:cubicBezTo>
                  <a:cubicBezTo>
                    <a:pt x="32" y="73"/>
                    <a:pt x="32" y="70"/>
                    <a:pt x="34" y="69"/>
                  </a:cubicBezTo>
                  <a:cubicBezTo>
                    <a:pt x="32" y="66"/>
                    <a:pt x="36" y="65"/>
                    <a:pt x="35" y="62"/>
                  </a:cubicBezTo>
                  <a:cubicBezTo>
                    <a:pt x="32" y="67"/>
                    <a:pt x="31" y="74"/>
                    <a:pt x="29" y="81"/>
                  </a:cubicBezTo>
                  <a:close/>
                  <a:moveTo>
                    <a:pt x="18" y="198"/>
                  </a:moveTo>
                  <a:cubicBezTo>
                    <a:pt x="21" y="199"/>
                    <a:pt x="26" y="201"/>
                    <a:pt x="28" y="199"/>
                  </a:cubicBezTo>
                  <a:cubicBezTo>
                    <a:pt x="31" y="197"/>
                    <a:pt x="30" y="196"/>
                    <a:pt x="29" y="193"/>
                  </a:cubicBezTo>
                  <a:cubicBezTo>
                    <a:pt x="29" y="191"/>
                    <a:pt x="30" y="188"/>
                    <a:pt x="30" y="186"/>
                  </a:cubicBezTo>
                  <a:cubicBezTo>
                    <a:pt x="31" y="184"/>
                    <a:pt x="31" y="182"/>
                    <a:pt x="32" y="179"/>
                  </a:cubicBezTo>
                  <a:cubicBezTo>
                    <a:pt x="33" y="171"/>
                    <a:pt x="35" y="164"/>
                    <a:pt x="34" y="155"/>
                  </a:cubicBezTo>
                  <a:cubicBezTo>
                    <a:pt x="30" y="155"/>
                    <a:pt x="26" y="155"/>
                    <a:pt x="22" y="155"/>
                  </a:cubicBezTo>
                  <a:cubicBezTo>
                    <a:pt x="22" y="161"/>
                    <a:pt x="21" y="167"/>
                    <a:pt x="23" y="173"/>
                  </a:cubicBezTo>
                  <a:cubicBezTo>
                    <a:pt x="23" y="173"/>
                    <a:pt x="22" y="173"/>
                    <a:pt x="22" y="174"/>
                  </a:cubicBezTo>
                  <a:cubicBezTo>
                    <a:pt x="22" y="177"/>
                    <a:pt x="20" y="180"/>
                    <a:pt x="21" y="183"/>
                  </a:cubicBezTo>
                  <a:cubicBezTo>
                    <a:pt x="21" y="183"/>
                    <a:pt x="20" y="183"/>
                    <a:pt x="20" y="183"/>
                  </a:cubicBezTo>
                  <a:cubicBezTo>
                    <a:pt x="18" y="189"/>
                    <a:pt x="14" y="191"/>
                    <a:pt x="12" y="195"/>
                  </a:cubicBezTo>
                  <a:cubicBezTo>
                    <a:pt x="14" y="196"/>
                    <a:pt x="16" y="197"/>
                    <a:pt x="18" y="198"/>
                  </a:cubicBezTo>
                  <a:close/>
                  <a:moveTo>
                    <a:pt x="22" y="140"/>
                  </a:moveTo>
                  <a:cubicBezTo>
                    <a:pt x="22" y="144"/>
                    <a:pt x="31" y="145"/>
                    <a:pt x="32" y="141"/>
                  </a:cubicBezTo>
                  <a:cubicBezTo>
                    <a:pt x="33" y="138"/>
                    <a:pt x="30" y="132"/>
                    <a:pt x="30" y="130"/>
                  </a:cubicBezTo>
                  <a:cubicBezTo>
                    <a:pt x="30" y="133"/>
                    <a:pt x="31" y="137"/>
                    <a:pt x="30" y="139"/>
                  </a:cubicBezTo>
                  <a:cubicBezTo>
                    <a:pt x="29" y="141"/>
                    <a:pt x="26" y="141"/>
                    <a:pt x="25" y="139"/>
                  </a:cubicBezTo>
                  <a:cubicBezTo>
                    <a:pt x="24" y="137"/>
                    <a:pt x="25" y="133"/>
                    <a:pt x="24" y="131"/>
                  </a:cubicBezTo>
                  <a:cubicBezTo>
                    <a:pt x="23" y="134"/>
                    <a:pt x="21" y="136"/>
                    <a:pt x="22" y="140"/>
                  </a:cubicBezTo>
                  <a:close/>
                  <a:moveTo>
                    <a:pt x="31" y="206"/>
                  </a:moveTo>
                  <a:cubicBezTo>
                    <a:pt x="31" y="205"/>
                    <a:pt x="31" y="202"/>
                    <a:pt x="30" y="200"/>
                  </a:cubicBezTo>
                  <a:cubicBezTo>
                    <a:pt x="29" y="201"/>
                    <a:pt x="29" y="202"/>
                    <a:pt x="27" y="202"/>
                  </a:cubicBezTo>
                  <a:cubicBezTo>
                    <a:pt x="25" y="202"/>
                    <a:pt x="22" y="201"/>
                    <a:pt x="21" y="200"/>
                  </a:cubicBezTo>
                  <a:cubicBezTo>
                    <a:pt x="18" y="200"/>
                    <a:pt x="16" y="199"/>
                    <a:pt x="14" y="198"/>
                  </a:cubicBezTo>
                  <a:cubicBezTo>
                    <a:pt x="13" y="198"/>
                    <a:pt x="13" y="197"/>
                    <a:pt x="12" y="197"/>
                  </a:cubicBezTo>
                  <a:cubicBezTo>
                    <a:pt x="11" y="204"/>
                    <a:pt x="12" y="209"/>
                    <a:pt x="13" y="214"/>
                  </a:cubicBezTo>
                  <a:cubicBezTo>
                    <a:pt x="17" y="218"/>
                    <a:pt x="23" y="218"/>
                    <a:pt x="28" y="220"/>
                  </a:cubicBezTo>
                  <a:cubicBezTo>
                    <a:pt x="29" y="220"/>
                    <a:pt x="29" y="220"/>
                    <a:pt x="30" y="220"/>
                  </a:cubicBezTo>
                  <a:cubicBezTo>
                    <a:pt x="31" y="216"/>
                    <a:pt x="31" y="211"/>
                    <a:pt x="31" y="206"/>
                  </a:cubicBezTo>
                  <a:close/>
                  <a:moveTo>
                    <a:pt x="26" y="123"/>
                  </a:moveTo>
                  <a:cubicBezTo>
                    <a:pt x="26" y="124"/>
                    <a:pt x="25" y="128"/>
                    <a:pt x="26" y="128"/>
                  </a:cubicBezTo>
                  <a:cubicBezTo>
                    <a:pt x="26" y="129"/>
                    <a:pt x="29" y="128"/>
                    <a:pt x="30" y="128"/>
                  </a:cubicBezTo>
                  <a:cubicBezTo>
                    <a:pt x="31" y="126"/>
                    <a:pt x="30" y="125"/>
                    <a:pt x="30" y="123"/>
                  </a:cubicBezTo>
                  <a:cubicBezTo>
                    <a:pt x="28" y="122"/>
                    <a:pt x="28" y="122"/>
                    <a:pt x="26" y="123"/>
                  </a:cubicBezTo>
                  <a:close/>
                  <a:moveTo>
                    <a:pt x="29" y="81"/>
                  </a:moveTo>
                  <a:cubicBezTo>
                    <a:pt x="29" y="82"/>
                    <a:pt x="28" y="83"/>
                    <a:pt x="29" y="84"/>
                  </a:cubicBezTo>
                  <a:cubicBezTo>
                    <a:pt x="29" y="84"/>
                    <a:pt x="30" y="84"/>
                    <a:pt x="30" y="83"/>
                  </a:cubicBezTo>
                  <a:cubicBezTo>
                    <a:pt x="29" y="82"/>
                    <a:pt x="29" y="81"/>
                    <a:pt x="29" y="81"/>
                  </a:cubicBezTo>
                  <a:close/>
                  <a:moveTo>
                    <a:pt x="26" y="130"/>
                  </a:moveTo>
                  <a:cubicBezTo>
                    <a:pt x="25" y="132"/>
                    <a:pt x="26" y="136"/>
                    <a:pt x="26" y="138"/>
                  </a:cubicBezTo>
                  <a:cubicBezTo>
                    <a:pt x="27" y="139"/>
                    <a:pt x="27" y="139"/>
                    <a:pt x="28" y="139"/>
                  </a:cubicBezTo>
                  <a:cubicBezTo>
                    <a:pt x="30" y="137"/>
                    <a:pt x="30" y="129"/>
                    <a:pt x="26" y="130"/>
                  </a:cubicBezTo>
                  <a:close/>
                  <a:moveTo>
                    <a:pt x="28" y="87"/>
                  </a:moveTo>
                  <a:cubicBezTo>
                    <a:pt x="28" y="88"/>
                    <a:pt x="27" y="89"/>
                    <a:pt x="28" y="90"/>
                  </a:cubicBezTo>
                  <a:cubicBezTo>
                    <a:pt x="29" y="89"/>
                    <a:pt x="29" y="88"/>
                    <a:pt x="28" y="87"/>
                  </a:cubicBezTo>
                  <a:close/>
                  <a:moveTo>
                    <a:pt x="26" y="121"/>
                  </a:moveTo>
                  <a:cubicBezTo>
                    <a:pt x="27" y="121"/>
                    <a:pt x="28" y="120"/>
                    <a:pt x="28" y="119"/>
                  </a:cubicBezTo>
                  <a:cubicBezTo>
                    <a:pt x="28" y="119"/>
                    <a:pt x="27" y="118"/>
                    <a:pt x="27" y="118"/>
                  </a:cubicBezTo>
                  <a:cubicBezTo>
                    <a:pt x="27" y="116"/>
                    <a:pt x="27" y="116"/>
                    <a:pt x="28" y="114"/>
                  </a:cubicBezTo>
                  <a:cubicBezTo>
                    <a:pt x="26" y="113"/>
                    <a:pt x="25" y="110"/>
                    <a:pt x="28" y="110"/>
                  </a:cubicBezTo>
                  <a:cubicBezTo>
                    <a:pt x="27" y="108"/>
                    <a:pt x="26" y="105"/>
                    <a:pt x="28" y="103"/>
                  </a:cubicBezTo>
                  <a:cubicBezTo>
                    <a:pt x="28" y="102"/>
                    <a:pt x="27" y="102"/>
                    <a:pt x="27" y="101"/>
                  </a:cubicBezTo>
                  <a:cubicBezTo>
                    <a:pt x="27" y="100"/>
                    <a:pt x="28" y="100"/>
                    <a:pt x="28" y="99"/>
                  </a:cubicBezTo>
                  <a:cubicBezTo>
                    <a:pt x="28" y="97"/>
                    <a:pt x="27" y="95"/>
                    <a:pt x="28" y="95"/>
                  </a:cubicBezTo>
                  <a:cubicBezTo>
                    <a:pt x="28" y="94"/>
                    <a:pt x="27" y="91"/>
                    <a:pt x="27" y="91"/>
                  </a:cubicBezTo>
                  <a:cubicBezTo>
                    <a:pt x="25" y="98"/>
                    <a:pt x="25" y="111"/>
                    <a:pt x="26" y="121"/>
                  </a:cubicBezTo>
                  <a:close/>
                  <a:moveTo>
                    <a:pt x="20" y="170"/>
                  </a:moveTo>
                  <a:cubicBezTo>
                    <a:pt x="19" y="170"/>
                    <a:pt x="18" y="171"/>
                    <a:pt x="16" y="171"/>
                  </a:cubicBezTo>
                  <a:cubicBezTo>
                    <a:pt x="17" y="173"/>
                    <a:pt x="17" y="175"/>
                    <a:pt x="18" y="176"/>
                  </a:cubicBezTo>
                  <a:cubicBezTo>
                    <a:pt x="21" y="175"/>
                    <a:pt x="22" y="173"/>
                    <a:pt x="20" y="170"/>
                  </a:cubicBezTo>
                  <a:close/>
                  <a:moveTo>
                    <a:pt x="20" y="164"/>
                  </a:moveTo>
                  <a:cubicBezTo>
                    <a:pt x="20" y="165"/>
                    <a:pt x="19" y="165"/>
                    <a:pt x="18" y="165"/>
                  </a:cubicBezTo>
                  <a:cubicBezTo>
                    <a:pt x="19" y="166"/>
                    <a:pt x="19" y="168"/>
                    <a:pt x="20" y="168"/>
                  </a:cubicBezTo>
                  <a:cubicBezTo>
                    <a:pt x="21" y="167"/>
                    <a:pt x="21" y="165"/>
                    <a:pt x="20" y="164"/>
                  </a:cubicBezTo>
                  <a:close/>
                  <a:moveTo>
                    <a:pt x="19" y="155"/>
                  </a:moveTo>
                  <a:cubicBezTo>
                    <a:pt x="18" y="157"/>
                    <a:pt x="16" y="159"/>
                    <a:pt x="16" y="160"/>
                  </a:cubicBezTo>
                  <a:cubicBezTo>
                    <a:pt x="17" y="160"/>
                    <a:pt x="18" y="160"/>
                    <a:pt x="19" y="159"/>
                  </a:cubicBezTo>
                  <a:cubicBezTo>
                    <a:pt x="19" y="159"/>
                    <a:pt x="18" y="158"/>
                    <a:pt x="19" y="157"/>
                  </a:cubicBezTo>
                  <a:cubicBezTo>
                    <a:pt x="19" y="158"/>
                    <a:pt x="19" y="158"/>
                    <a:pt x="20" y="158"/>
                  </a:cubicBezTo>
                  <a:cubicBezTo>
                    <a:pt x="20" y="158"/>
                    <a:pt x="21" y="155"/>
                    <a:pt x="19" y="155"/>
                  </a:cubicBezTo>
                  <a:close/>
                  <a:moveTo>
                    <a:pt x="19" y="177"/>
                  </a:moveTo>
                  <a:cubicBezTo>
                    <a:pt x="19" y="178"/>
                    <a:pt x="19" y="179"/>
                    <a:pt x="20" y="179"/>
                  </a:cubicBezTo>
                  <a:cubicBezTo>
                    <a:pt x="20" y="178"/>
                    <a:pt x="20" y="178"/>
                    <a:pt x="20" y="177"/>
                  </a:cubicBezTo>
                  <a:cubicBezTo>
                    <a:pt x="20" y="177"/>
                    <a:pt x="19" y="177"/>
                    <a:pt x="19" y="177"/>
                  </a:cubicBezTo>
                  <a:close/>
                  <a:moveTo>
                    <a:pt x="20" y="160"/>
                  </a:moveTo>
                  <a:cubicBezTo>
                    <a:pt x="19" y="160"/>
                    <a:pt x="18" y="161"/>
                    <a:pt x="17" y="161"/>
                  </a:cubicBezTo>
                  <a:cubicBezTo>
                    <a:pt x="18" y="161"/>
                    <a:pt x="17" y="162"/>
                    <a:pt x="17" y="163"/>
                  </a:cubicBezTo>
                  <a:cubicBezTo>
                    <a:pt x="17" y="164"/>
                    <a:pt x="18" y="163"/>
                    <a:pt x="17" y="164"/>
                  </a:cubicBezTo>
                  <a:cubicBezTo>
                    <a:pt x="19" y="164"/>
                    <a:pt x="21" y="162"/>
                    <a:pt x="20" y="160"/>
                  </a:cubicBezTo>
                  <a:close/>
                  <a:moveTo>
                    <a:pt x="19" y="169"/>
                  </a:moveTo>
                  <a:cubicBezTo>
                    <a:pt x="18" y="168"/>
                    <a:pt x="18" y="166"/>
                    <a:pt x="17" y="166"/>
                  </a:cubicBezTo>
                  <a:cubicBezTo>
                    <a:pt x="16" y="166"/>
                    <a:pt x="16" y="166"/>
                    <a:pt x="15" y="166"/>
                  </a:cubicBezTo>
                  <a:cubicBezTo>
                    <a:pt x="15" y="168"/>
                    <a:pt x="15" y="169"/>
                    <a:pt x="16" y="170"/>
                  </a:cubicBezTo>
                  <a:cubicBezTo>
                    <a:pt x="17" y="170"/>
                    <a:pt x="18" y="170"/>
                    <a:pt x="19" y="169"/>
                  </a:cubicBezTo>
                  <a:close/>
                  <a:moveTo>
                    <a:pt x="17" y="178"/>
                  </a:moveTo>
                  <a:cubicBezTo>
                    <a:pt x="16" y="179"/>
                    <a:pt x="15" y="179"/>
                    <a:pt x="14" y="180"/>
                  </a:cubicBezTo>
                  <a:cubicBezTo>
                    <a:pt x="15" y="181"/>
                    <a:pt x="15" y="182"/>
                    <a:pt x="16" y="183"/>
                  </a:cubicBezTo>
                  <a:cubicBezTo>
                    <a:pt x="17" y="183"/>
                    <a:pt x="18" y="182"/>
                    <a:pt x="19" y="181"/>
                  </a:cubicBezTo>
                  <a:cubicBezTo>
                    <a:pt x="18" y="180"/>
                    <a:pt x="18" y="179"/>
                    <a:pt x="17" y="178"/>
                  </a:cubicBezTo>
                  <a:close/>
                  <a:moveTo>
                    <a:pt x="17" y="184"/>
                  </a:moveTo>
                  <a:cubicBezTo>
                    <a:pt x="17" y="185"/>
                    <a:pt x="17" y="185"/>
                    <a:pt x="17" y="185"/>
                  </a:cubicBezTo>
                  <a:cubicBezTo>
                    <a:pt x="18" y="185"/>
                    <a:pt x="18" y="184"/>
                    <a:pt x="18" y="184"/>
                  </a:cubicBezTo>
                  <a:cubicBezTo>
                    <a:pt x="17" y="184"/>
                    <a:pt x="17" y="184"/>
                    <a:pt x="17" y="184"/>
                  </a:cubicBezTo>
                  <a:close/>
                  <a:moveTo>
                    <a:pt x="12" y="152"/>
                  </a:moveTo>
                  <a:cubicBezTo>
                    <a:pt x="9" y="161"/>
                    <a:pt x="5" y="171"/>
                    <a:pt x="2" y="182"/>
                  </a:cubicBezTo>
                  <a:cubicBezTo>
                    <a:pt x="1" y="189"/>
                    <a:pt x="7" y="190"/>
                    <a:pt x="11" y="194"/>
                  </a:cubicBezTo>
                  <a:cubicBezTo>
                    <a:pt x="10" y="190"/>
                    <a:pt x="9" y="186"/>
                    <a:pt x="9" y="182"/>
                  </a:cubicBezTo>
                  <a:cubicBezTo>
                    <a:pt x="8" y="182"/>
                    <a:pt x="7" y="181"/>
                    <a:pt x="7" y="181"/>
                  </a:cubicBezTo>
                  <a:cubicBezTo>
                    <a:pt x="8" y="180"/>
                    <a:pt x="8" y="181"/>
                    <a:pt x="8" y="181"/>
                  </a:cubicBezTo>
                  <a:cubicBezTo>
                    <a:pt x="8" y="169"/>
                    <a:pt x="14" y="162"/>
                    <a:pt x="18" y="154"/>
                  </a:cubicBezTo>
                  <a:cubicBezTo>
                    <a:pt x="16" y="154"/>
                    <a:pt x="14" y="153"/>
                    <a:pt x="12" y="152"/>
                  </a:cubicBezTo>
                  <a:close/>
                  <a:moveTo>
                    <a:pt x="16" y="172"/>
                  </a:moveTo>
                  <a:cubicBezTo>
                    <a:pt x="14" y="172"/>
                    <a:pt x="13" y="173"/>
                    <a:pt x="12" y="173"/>
                  </a:cubicBezTo>
                  <a:cubicBezTo>
                    <a:pt x="12" y="175"/>
                    <a:pt x="13" y="176"/>
                    <a:pt x="14" y="178"/>
                  </a:cubicBezTo>
                  <a:cubicBezTo>
                    <a:pt x="15" y="178"/>
                    <a:pt x="16" y="177"/>
                    <a:pt x="17" y="177"/>
                  </a:cubicBezTo>
                  <a:cubicBezTo>
                    <a:pt x="17" y="175"/>
                    <a:pt x="16" y="173"/>
                    <a:pt x="16" y="172"/>
                  </a:cubicBezTo>
                  <a:close/>
                  <a:moveTo>
                    <a:pt x="14" y="166"/>
                  </a:moveTo>
                  <a:cubicBezTo>
                    <a:pt x="14" y="165"/>
                    <a:pt x="16" y="165"/>
                    <a:pt x="17" y="164"/>
                  </a:cubicBezTo>
                  <a:cubicBezTo>
                    <a:pt x="17" y="163"/>
                    <a:pt x="16" y="162"/>
                    <a:pt x="16" y="161"/>
                  </a:cubicBezTo>
                  <a:cubicBezTo>
                    <a:pt x="15" y="163"/>
                    <a:pt x="14" y="164"/>
                    <a:pt x="14" y="166"/>
                  </a:cubicBezTo>
                  <a:close/>
                  <a:moveTo>
                    <a:pt x="15" y="185"/>
                  </a:moveTo>
                  <a:cubicBezTo>
                    <a:pt x="14" y="185"/>
                    <a:pt x="14" y="185"/>
                    <a:pt x="13" y="186"/>
                  </a:cubicBezTo>
                  <a:cubicBezTo>
                    <a:pt x="13" y="187"/>
                    <a:pt x="14" y="188"/>
                    <a:pt x="15" y="189"/>
                  </a:cubicBezTo>
                  <a:cubicBezTo>
                    <a:pt x="16" y="188"/>
                    <a:pt x="17" y="186"/>
                    <a:pt x="15" y="185"/>
                  </a:cubicBezTo>
                  <a:close/>
                  <a:moveTo>
                    <a:pt x="14" y="167"/>
                  </a:moveTo>
                  <a:cubicBezTo>
                    <a:pt x="12" y="167"/>
                    <a:pt x="11" y="170"/>
                    <a:pt x="11" y="173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2" y="173"/>
                    <a:pt x="14" y="171"/>
                    <a:pt x="15" y="171"/>
                  </a:cubicBezTo>
                  <a:cubicBezTo>
                    <a:pt x="15" y="169"/>
                    <a:pt x="14" y="168"/>
                    <a:pt x="14" y="167"/>
                  </a:cubicBezTo>
                  <a:close/>
                  <a:moveTo>
                    <a:pt x="13" y="180"/>
                  </a:moveTo>
                  <a:cubicBezTo>
                    <a:pt x="13" y="180"/>
                    <a:pt x="12" y="181"/>
                    <a:pt x="11" y="181"/>
                  </a:cubicBezTo>
                  <a:cubicBezTo>
                    <a:pt x="11" y="182"/>
                    <a:pt x="12" y="183"/>
                    <a:pt x="12" y="185"/>
                  </a:cubicBezTo>
                  <a:cubicBezTo>
                    <a:pt x="13" y="184"/>
                    <a:pt x="14" y="184"/>
                    <a:pt x="15" y="184"/>
                  </a:cubicBezTo>
                  <a:cubicBezTo>
                    <a:pt x="14" y="182"/>
                    <a:pt x="14" y="181"/>
                    <a:pt x="13" y="180"/>
                  </a:cubicBezTo>
                  <a:close/>
                  <a:moveTo>
                    <a:pt x="12" y="186"/>
                  </a:moveTo>
                  <a:cubicBezTo>
                    <a:pt x="11" y="186"/>
                    <a:pt x="11" y="187"/>
                    <a:pt x="11" y="186"/>
                  </a:cubicBezTo>
                  <a:cubicBezTo>
                    <a:pt x="11" y="185"/>
                    <a:pt x="12" y="186"/>
                    <a:pt x="12" y="185"/>
                  </a:cubicBezTo>
                  <a:cubicBezTo>
                    <a:pt x="11" y="184"/>
                    <a:pt x="11" y="183"/>
                    <a:pt x="10" y="182"/>
                  </a:cubicBezTo>
                  <a:cubicBezTo>
                    <a:pt x="10" y="186"/>
                    <a:pt x="11" y="189"/>
                    <a:pt x="12" y="192"/>
                  </a:cubicBezTo>
                  <a:cubicBezTo>
                    <a:pt x="15" y="191"/>
                    <a:pt x="13" y="188"/>
                    <a:pt x="12" y="186"/>
                  </a:cubicBezTo>
                  <a:close/>
                  <a:moveTo>
                    <a:pt x="13" y="179"/>
                  </a:moveTo>
                  <a:cubicBezTo>
                    <a:pt x="12" y="177"/>
                    <a:pt x="12" y="175"/>
                    <a:pt x="11" y="174"/>
                  </a:cubicBezTo>
                  <a:cubicBezTo>
                    <a:pt x="10" y="175"/>
                    <a:pt x="10" y="178"/>
                    <a:pt x="11" y="180"/>
                  </a:cubicBezTo>
                  <a:cubicBezTo>
                    <a:pt x="11" y="180"/>
                    <a:pt x="12" y="179"/>
                    <a:pt x="13" y="179"/>
                  </a:cubicBezTo>
                  <a:close/>
                  <a:moveTo>
                    <a:pt x="11" y="197"/>
                  </a:moveTo>
                  <a:cubicBezTo>
                    <a:pt x="9" y="193"/>
                    <a:pt x="5" y="192"/>
                    <a:pt x="2" y="189"/>
                  </a:cubicBezTo>
                  <a:cubicBezTo>
                    <a:pt x="2" y="193"/>
                    <a:pt x="3" y="197"/>
                    <a:pt x="3" y="201"/>
                  </a:cubicBezTo>
                  <a:cubicBezTo>
                    <a:pt x="3" y="202"/>
                    <a:pt x="3" y="203"/>
                    <a:pt x="3" y="204"/>
                  </a:cubicBezTo>
                  <a:cubicBezTo>
                    <a:pt x="3" y="207"/>
                    <a:pt x="5" y="208"/>
                    <a:pt x="6" y="210"/>
                  </a:cubicBezTo>
                  <a:cubicBezTo>
                    <a:pt x="8" y="210"/>
                    <a:pt x="10" y="212"/>
                    <a:pt x="12" y="213"/>
                  </a:cubicBezTo>
                  <a:cubicBezTo>
                    <a:pt x="10" y="207"/>
                    <a:pt x="10" y="202"/>
                    <a:pt x="11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3" name="Freeform 126"/>
            <p:cNvSpPr>
              <a:spLocks noEditPoints="1"/>
            </p:cNvSpPr>
            <p:nvPr/>
          </p:nvSpPr>
          <p:spPr bwMode="auto">
            <a:xfrm>
              <a:off x="5102226" y="1028700"/>
              <a:ext cx="106363" cy="47625"/>
            </a:xfrm>
            <a:custGeom>
              <a:avLst/>
              <a:gdLst>
                <a:gd name="T0" fmla="*/ 30 w 34"/>
                <a:gd name="T1" fmla="*/ 14 h 15"/>
                <a:gd name="T2" fmla="*/ 17 w 34"/>
                <a:gd name="T3" fmla="*/ 14 h 15"/>
                <a:gd name="T4" fmla="*/ 13 w 34"/>
                <a:gd name="T5" fmla="*/ 15 h 15"/>
                <a:gd name="T6" fmla="*/ 7 w 34"/>
                <a:gd name="T7" fmla="*/ 15 h 15"/>
                <a:gd name="T8" fmla="*/ 2 w 34"/>
                <a:gd name="T9" fmla="*/ 5 h 15"/>
                <a:gd name="T10" fmla="*/ 24 w 34"/>
                <a:gd name="T11" fmla="*/ 1 h 15"/>
                <a:gd name="T12" fmla="*/ 28 w 34"/>
                <a:gd name="T13" fmla="*/ 2 h 15"/>
                <a:gd name="T14" fmla="*/ 33 w 34"/>
                <a:gd name="T15" fmla="*/ 4 h 15"/>
                <a:gd name="T16" fmla="*/ 30 w 34"/>
                <a:gd name="T17" fmla="*/ 14 h 15"/>
                <a:gd name="T18" fmla="*/ 22 w 34"/>
                <a:gd name="T19" fmla="*/ 4 h 15"/>
                <a:gd name="T20" fmla="*/ 13 w 34"/>
                <a:gd name="T21" fmla="*/ 5 h 15"/>
                <a:gd name="T22" fmla="*/ 11 w 34"/>
                <a:gd name="T23" fmla="*/ 4 h 15"/>
                <a:gd name="T24" fmla="*/ 6 w 34"/>
                <a:gd name="T25" fmla="*/ 7 h 15"/>
                <a:gd name="T26" fmla="*/ 8 w 34"/>
                <a:gd name="T27" fmla="*/ 10 h 15"/>
                <a:gd name="T28" fmla="*/ 28 w 34"/>
                <a:gd name="T29" fmla="*/ 10 h 15"/>
                <a:gd name="T30" fmla="*/ 29 w 34"/>
                <a:gd name="T31" fmla="*/ 5 h 15"/>
                <a:gd name="T32" fmla="*/ 22 w 34"/>
                <a:gd name="T3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15">
                  <a:moveTo>
                    <a:pt x="30" y="14"/>
                  </a:moveTo>
                  <a:cubicBezTo>
                    <a:pt x="26" y="15"/>
                    <a:pt x="22" y="14"/>
                    <a:pt x="17" y="14"/>
                  </a:cubicBezTo>
                  <a:cubicBezTo>
                    <a:pt x="16" y="14"/>
                    <a:pt x="15" y="15"/>
                    <a:pt x="13" y="15"/>
                  </a:cubicBezTo>
                  <a:cubicBezTo>
                    <a:pt x="11" y="15"/>
                    <a:pt x="9" y="15"/>
                    <a:pt x="7" y="15"/>
                  </a:cubicBezTo>
                  <a:cubicBezTo>
                    <a:pt x="5" y="13"/>
                    <a:pt x="0" y="10"/>
                    <a:pt x="2" y="5"/>
                  </a:cubicBezTo>
                  <a:cubicBezTo>
                    <a:pt x="8" y="1"/>
                    <a:pt x="16" y="0"/>
                    <a:pt x="24" y="1"/>
                  </a:cubicBezTo>
                  <a:cubicBezTo>
                    <a:pt x="26" y="1"/>
                    <a:pt x="27" y="2"/>
                    <a:pt x="28" y="2"/>
                  </a:cubicBezTo>
                  <a:cubicBezTo>
                    <a:pt x="30" y="3"/>
                    <a:pt x="32" y="3"/>
                    <a:pt x="33" y="4"/>
                  </a:cubicBezTo>
                  <a:cubicBezTo>
                    <a:pt x="34" y="8"/>
                    <a:pt x="32" y="12"/>
                    <a:pt x="30" y="14"/>
                  </a:cubicBezTo>
                  <a:close/>
                  <a:moveTo>
                    <a:pt x="22" y="4"/>
                  </a:moveTo>
                  <a:cubicBezTo>
                    <a:pt x="19" y="4"/>
                    <a:pt x="16" y="5"/>
                    <a:pt x="13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7" y="6"/>
                    <a:pt x="6" y="7"/>
                  </a:cubicBezTo>
                  <a:cubicBezTo>
                    <a:pt x="6" y="8"/>
                    <a:pt x="7" y="9"/>
                    <a:pt x="8" y="10"/>
                  </a:cubicBezTo>
                  <a:cubicBezTo>
                    <a:pt x="15" y="10"/>
                    <a:pt x="21" y="9"/>
                    <a:pt x="28" y="10"/>
                  </a:cubicBezTo>
                  <a:cubicBezTo>
                    <a:pt x="29" y="9"/>
                    <a:pt x="29" y="7"/>
                    <a:pt x="29" y="5"/>
                  </a:cubicBezTo>
                  <a:cubicBezTo>
                    <a:pt x="27" y="5"/>
                    <a:pt x="24" y="4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6529907" y="1513955"/>
            <a:ext cx="2395801" cy="705145"/>
            <a:chOff x="2979323" y="1026214"/>
            <a:chExt cx="2395801" cy="705145"/>
          </a:xfrm>
        </p:grpSpPr>
        <p:sp>
          <p:nvSpPr>
            <p:cNvPr id="45" name="TextBox 28"/>
            <p:cNvSpPr txBox="1"/>
            <p:nvPr/>
          </p:nvSpPr>
          <p:spPr>
            <a:xfrm>
              <a:off x="2979323" y="1026214"/>
              <a:ext cx="1513926" cy="276999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r>
                <a:rPr lang="zh-CN" altLang="en-US" sz="12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en-A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6" name="TextBox 29"/>
            <p:cNvSpPr txBox="1"/>
            <p:nvPr/>
          </p:nvSpPr>
          <p:spPr>
            <a:xfrm>
              <a:off x="2985797" y="1247059"/>
              <a:ext cx="2389327" cy="484300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9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</a:t>
              </a:r>
              <a:endParaRPr lang="id-ID" altLang="zh-CN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itchFamily="34" charset="0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6529907" y="3049958"/>
            <a:ext cx="2395801" cy="705145"/>
            <a:chOff x="2979323" y="1026214"/>
            <a:chExt cx="2395801" cy="705145"/>
          </a:xfrm>
        </p:grpSpPr>
        <p:sp>
          <p:nvSpPr>
            <p:cNvPr id="49" name="TextBox 28"/>
            <p:cNvSpPr txBox="1"/>
            <p:nvPr/>
          </p:nvSpPr>
          <p:spPr>
            <a:xfrm>
              <a:off x="2979323" y="1026214"/>
              <a:ext cx="1513926" cy="276999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r>
                <a:rPr lang="zh-CN" altLang="en-US" sz="12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en-A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50" name="TextBox 29"/>
            <p:cNvSpPr txBox="1"/>
            <p:nvPr/>
          </p:nvSpPr>
          <p:spPr>
            <a:xfrm>
              <a:off x="2985797" y="1247059"/>
              <a:ext cx="2389327" cy="484300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9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</a:t>
              </a:r>
              <a:endParaRPr lang="id-ID" altLang="zh-CN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itchFamily="34" charset="0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228236" y="1539601"/>
            <a:ext cx="2401293" cy="705145"/>
            <a:chOff x="2985797" y="1026214"/>
            <a:chExt cx="2401293" cy="705145"/>
          </a:xfrm>
        </p:grpSpPr>
        <p:sp>
          <p:nvSpPr>
            <p:cNvPr id="62" name="TextBox 28"/>
            <p:cNvSpPr txBox="1"/>
            <p:nvPr/>
          </p:nvSpPr>
          <p:spPr>
            <a:xfrm>
              <a:off x="3548537" y="1026214"/>
              <a:ext cx="1838553" cy="276999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pPr algn="r"/>
              <a:r>
                <a:rPr lang="zh-CN" altLang="en-US" sz="12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en-A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3" name="TextBox 29"/>
            <p:cNvSpPr txBox="1"/>
            <p:nvPr/>
          </p:nvSpPr>
          <p:spPr>
            <a:xfrm>
              <a:off x="2985797" y="1247059"/>
              <a:ext cx="2389327" cy="484300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9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</a:t>
              </a:r>
              <a:endParaRPr lang="id-ID" altLang="zh-CN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itchFamily="34" charset="0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228236" y="2979234"/>
            <a:ext cx="2401293" cy="705145"/>
            <a:chOff x="2985797" y="1026214"/>
            <a:chExt cx="2401293" cy="705145"/>
          </a:xfrm>
        </p:grpSpPr>
        <p:sp>
          <p:nvSpPr>
            <p:cNvPr id="70" name="TextBox 28"/>
            <p:cNvSpPr txBox="1"/>
            <p:nvPr/>
          </p:nvSpPr>
          <p:spPr>
            <a:xfrm>
              <a:off x="3548537" y="1026214"/>
              <a:ext cx="1838553" cy="276999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pPr algn="r"/>
              <a:r>
                <a:rPr lang="zh-CN" altLang="en-US" sz="12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en-A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1" name="TextBox 29"/>
            <p:cNvSpPr txBox="1"/>
            <p:nvPr/>
          </p:nvSpPr>
          <p:spPr>
            <a:xfrm>
              <a:off x="2985797" y="1247059"/>
              <a:ext cx="2389327" cy="484300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9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</a:t>
              </a:r>
              <a:endParaRPr lang="id-ID" altLang="zh-CN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itchFamily="34" charset="0"/>
              </a:endParaRPr>
            </a:p>
          </p:txBody>
        </p:sp>
      </p:grpSp>
      <p:sp>
        <p:nvSpPr>
          <p:cNvPr id="72" name="Freeform 106"/>
          <p:cNvSpPr>
            <a:spLocks noEditPoints="1"/>
          </p:cNvSpPr>
          <p:nvPr/>
        </p:nvSpPr>
        <p:spPr bwMode="auto">
          <a:xfrm>
            <a:off x="2722286" y="3012744"/>
            <a:ext cx="647416" cy="340394"/>
          </a:xfrm>
          <a:custGeom>
            <a:avLst/>
            <a:gdLst>
              <a:gd name="T0" fmla="*/ 114 w 342"/>
              <a:gd name="T1" fmla="*/ 19 h 179"/>
              <a:gd name="T2" fmla="*/ 194 w 342"/>
              <a:gd name="T3" fmla="*/ 30 h 179"/>
              <a:gd name="T4" fmla="*/ 265 w 342"/>
              <a:gd name="T5" fmla="*/ 19 h 179"/>
              <a:gd name="T6" fmla="*/ 335 w 342"/>
              <a:gd name="T7" fmla="*/ 144 h 179"/>
              <a:gd name="T8" fmla="*/ 288 w 342"/>
              <a:gd name="T9" fmla="*/ 167 h 179"/>
              <a:gd name="T10" fmla="*/ 235 w 342"/>
              <a:gd name="T11" fmla="*/ 178 h 179"/>
              <a:gd name="T12" fmla="*/ 173 w 342"/>
              <a:gd name="T13" fmla="*/ 172 h 179"/>
              <a:gd name="T14" fmla="*/ 112 w 342"/>
              <a:gd name="T15" fmla="*/ 168 h 179"/>
              <a:gd name="T16" fmla="*/ 43 w 342"/>
              <a:gd name="T17" fmla="*/ 169 h 179"/>
              <a:gd name="T18" fmla="*/ 52 w 342"/>
              <a:gd name="T19" fmla="*/ 47 h 179"/>
              <a:gd name="T20" fmla="*/ 264 w 342"/>
              <a:gd name="T21" fmla="*/ 132 h 179"/>
              <a:gd name="T22" fmla="*/ 229 w 342"/>
              <a:gd name="T23" fmla="*/ 10 h 179"/>
              <a:gd name="T24" fmla="*/ 246 w 342"/>
              <a:gd name="T25" fmla="*/ 177 h 179"/>
              <a:gd name="T26" fmla="*/ 224 w 342"/>
              <a:gd name="T27" fmla="*/ 168 h 179"/>
              <a:gd name="T28" fmla="*/ 225 w 342"/>
              <a:gd name="T29" fmla="*/ 11 h 179"/>
              <a:gd name="T30" fmla="*/ 134 w 342"/>
              <a:gd name="T31" fmla="*/ 20 h 179"/>
              <a:gd name="T32" fmla="*/ 98 w 342"/>
              <a:gd name="T33" fmla="*/ 49 h 179"/>
              <a:gd name="T34" fmla="*/ 112 w 342"/>
              <a:gd name="T35" fmla="*/ 165 h 179"/>
              <a:gd name="T36" fmla="*/ 111 w 342"/>
              <a:gd name="T37" fmla="*/ 24 h 179"/>
              <a:gd name="T38" fmla="*/ 195 w 342"/>
              <a:gd name="T39" fmla="*/ 57 h 179"/>
              <a:gd name="T40" fmla="*/ 154 w 342"/>
              <a:gd name="T41" fmla="*/ 34 h 179"/>
              <a:gd name="T42" fmla="*/ 156 w 342"/>
              <a:gd name="T43" fmla="*/ 142 h 179"/>
              <a:gd name="T44" fmla="*/ 114 w 342"/>
              <a:gd name="T45" fmla="*/ 39 h 179"/>
              <a:gd name="T46" fmla="*/ 52 w 342"/>
              <a:gd name="T47" fmla="*/ 50 h 179"/>
              <a:gd name="T48" fmla="*/ 15 w 342"/>
              <a:gd name="T49" fmla="*/ 153 h 179"/>
              <a:gd name="T50" fmla="*/ 75 w 342"/>
              <a:gd name="T51" fmla="*/ 45 h 179"/>
              <a:gd name="T52" fmla="*/ 221 w 342"/>
              <a:gd name="T53" fmla="*/ 51 h 179"/>
              <a:gd name="T54" fmla="*/ 221 w 342"/>
              <a:gd name="T55" fmla="*/ 170 h 179"/>
              <a:gd name="T56" fmla="*/ 69 w 342"/>
              <a:gd name="T57" fmla="*/ 85 h 179"/>
              <a:gd name="T58" fmla="*/ 82 w 342"/>
              <a:gd name="T59" fmla="*/ 58 h 179"/>
              <a:gd name="T60" fmla="*/ 72 w 342"/>
              <a:gd name="T61" fmla="*/ 74 h 179"/>
              <a:gd name="T62" fmla="*/ 63 w 342"/>
              <a:gd name="T63" fmla="*/ 93 h 179"/>
              <a:gd name="T64" fmla="*/ 45 w 342"/>
              <a:gd name="T65" fmla="*/ 133 h 179"/>
              <a:gd name="T66" fmla="*/ 50 w 342"/>
              <a:gd name="T67" fmla="*/ 131 h 179"/>
              <a:gd name="T68" fmla="*/ 114 w 342"/>
              <a:gd name="T69" fmla="*/ 51 h 179"/>
              <a:gd name="T70" fmla="*/ 153 w 342"/>
              <a:gd name="T71" fmla="*/ 110 h 179"/>
              <a:gd name="T72" fmla="*/ 198 w 342"/>
              <a:gd name="T73" fmla="*/ 165 h 179"/>
              <a:gd name="T74" fmla="*/ 279 w 342"/>
              <a:gd name="T75" fmla="*/ 76 h 179"/>
              <a:gd name="T76" fmla="*/ 267 w 342"/>
              <a:gd name="T77" fmla="*/ 63 h 179"/>
              <a:gd name="T78" fmla="*/ 76 w 342"/>
              <a:gd name="T79" fmla="*/ 57 h 179"/>
              <a:gd name="T80" fmla="*/ 85 w 342"/>
              <a:gd name="T81" fmla="*/ 61 h 179"/>
              <a:gd name="T82" fmla="*/ 107 w 342"/>
              <a:gd name="T83" fmla="*/ 167 h 179"/>
              <a:gd name="T84" fmla="*/ 93 w 342"/>
              <a:gd name="T85" fmla="*/ 64 h 179"/>
              <a:gd name="T86" fmla="*/ 265 w 342"/>
              <a:gd name="T87" fmla="*/ 103 h 179"/>
              <a:gd name="T88" fmla="*/ 306 w 342"/>
              <a:gd name="T89" fmla="*/ 169 h 179"/>
              <a:gd name="T90" fmla="*/ 265 w 342"/>
              <a:gd name="T91" fmla="*/ 73 h 179"/>
              <a:gd name="T92" fmla="*/ 300 w 342"/>
              <a:gd name="T93" fmla="*/ 78 h 179"/>
              <a:gd name="T94" fmla="*/ 278 w 342"/>
              <a:gd name="T95" fmla="*/ 96 h 179"/>
              <a:gd name="T96" fmla="*/ 64 w 342"/>
              <a:gd name="T97" fmla="*/ 105 h 179"/>
              <a:gd name="T98" fmla="*/ 71 w 342"/>
              <a:gd name="T99" fmla="*/ 123 h 179"/>
              <a:gd name="T100" fmla="*/ 280 w 342"/>
              <a:gd name="T101" fmla="*/ 100 h 179"/>
              <a:gd name="T102" fmla="*/ 52 w 342"/>
              <a:gd name="T103" fmla="*/ 111 h 179"/>
              <a:gd name="T104" fmla="*/ 66 w 342"/>
              <a:gd name="T105" fmla="*/ 118 h 179"/>
              <a:gd name="T106" fmla="*/ 323 w 342"/>
              <a:gd name="T107" fmla="*/ 125 h 179"/>
              <a:gd name="T108" fmla="*/ 37 w 342"/>
              <a:gd name="T109" fmla="*/ 140 h 179"/>
              <a:gd name="T110" fmla="*/ 332 w 342"/>
              <a:gd name="T111" fmla="*/ 153 h 179"/>
              <a:gd name="T112" fmla="*/ 153 w 342"/>
              <a:gd name="T113" fmla="*/ 156 h 179"/>
              <a:gd name="T114" fmla="*/ 34 w 342"/>
              <a:gd name="T115" fmla="*/ 149 h 179"/>
              <a:gd name="T116" fmla="*/ 339 w 342"/>
              <a:gd name="T117" fmla="*/ 162 h 179"/>
              <a:gd name="T118" fmla="*/ 115 w 342"/>
              <a:gd name="T119" fmla="*/ 166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179">
                <a:moveTo>
                  <a:pt x="79" y="39"/>
                </a:moveTo>
                <a:cubicBezTo>
                  <a:pt x="80" y="39"/>
                  <a:pt x="82" y="40"/>
                  <a:pt x="83" y="40"/>
                </a:cubicBezTo>
                <a:cubicBezTo>
                  <a:pt x="84" y="37"/>
                  <a:pt x="83" y="32"/>
                  <a:pt x="85" y="30"/>
                </a:cubicBezTo>
                <a:cubicBezTo>
                  <a:pt x="92" y="28"/>
                  <a:pt x="99" y="28"/>
                  <a:pt x="106" y="24"/>
                </a:cubicBezTo>
                <a:cubicBezTo>
                  <a:pt x="108" y="23"/>
                  <a:pt x="110" y="22"/>
                  <a:pt x="111" y="21"/>
                </a:cubicBezTo>
                <a:cubicBezTo>
                  <a:pt x="112" y="21"/>
                  <a:pt x="112" y="20"/>
                  <a:pt x="113" y="21"/>
                </a:cubicBezTo>
                <a:cubicBezTo>
                  <a:pt x="113" y="20"/>
                  <a:pt x="114" y="20"/>
                  <a:pt x="114" y="19"/>
                </a:cubicBezTo>
                <a:cubicBezTo>
                  <a:pt x="120" y="18"/>
                  <a:pt x="126" y="17"/>
                  <a:pt x="131" y="17"/>
                </a:cubicBezTo>
                <a:cubicBezTo>
                  <a:pt x="136" y="17"/>
                  <a:pt x="140" y="18"/>
                  <a:pt x="145" y="19"/>
                </a:cubicBezTo>
                <a:cubicBezTo>
                  <a:pt x="147" y="20"/>
                  <a:pt x="150" y="20"/>
                  <a:pt x="152" y="23"/>
                </a:cubicBezTo>
                <a:cubicBezTo>
                  <a:pt x="153" y="25"/>
                  <a:pt x="153" y="26"/>
                  <a:pt x="153" y="28"/>
                </a:cubicBezTo>
                <a:cubicBezTo>
                  <a:pt x="155" y="28"/>
                  <a:pt x="157" y="27"/>
                  <a:pt x="160" y="26"/>
                </a:cubicBezTo>
                <a:cubicBezTo>
                  <a:pt x="164" y="26"/>
                  <a:pt x="170" y="28"/>
                  <a:pt x="176" y="28"/>
                </a:cubicBezTo>
                <a:cubicBezTo>
                  <a:pt x="182" y="29"/>
                  <a:pt x="190" y="26"/>
                  <a:pt x="194" y="30"/>
                </a:cubicBezTo>
                <a:cubicBezTo>
                  <a:pt x="196" y="32"/>
                  <a:pt x="198" y="37"/>
                  <a:pt x="198" y="41"/>
                </a:cubicBezTo>
                <a:cubicBezTo>
                  <a:pt x="199" y="43"/>
                  <a:pt x="198" y="45"/>
                  <a:pt x="198" y="47"/>
                </a:cubicBezTo>
                <a:cubicBezTo>
                  <a:pt x="201" y="47"/>
                  <a:pt x="203" y="45"/>
                  <a:pt x="205" y="45"/>
                </a:cubicBezTo>
                <a:cubicBezTo>
                  <a:pt x="207" y="34"/>
                  <a:pt x="204" y="22"/>
                  <a:pt x="207" y="15"/>
                </a:cubicBezTo>
                <a:cubicBezTo>
                  <a:pt x="214" y="14"/>
                  <a:pt x="221" y="10"/>
                  <a:pt x="228" y="7"/>
                </a:cubicBezTo>
                <a:cubicBezTo>
                  <a:pt x="237" y="0"/>
                  <a:pt x="250" y="1"/>
                  <a:pt x="260" y="4"/>
                </a:cubicBezTo>
                <a:cubicBezTo>
                  <a:pt x="265" y="6"/>
                  <a:pt x="264" y="12"/>
                  <a:pt x="265" y="19"/>
                </a:cubicBezTo>
                <a:cubicBezTo>
                  <a:pt x="266" y="31"/>
                  <a:pt x="266" y="47"/>
                  <a:pt x="265" y="59"/>
                </a:cubicBezTo>
                <a:cubicBezTo>
                  <a:pt x="271" y="54"/>
                  <a:pt x="281" y="50"/>
                  <a:pt x="291" y="52"/>
                </a:cubicBezTo>
                <a:cubicBezTo>
                  <a:pt x="293" y="56"/>
                  <a:pt x="294" y="60"/>
                  <a:pt x="296" y="64"/>
                </a:cubicBezTo>
                <a:cubicBezTo>
                  <a:pt x="297" y="66"/>
                  <a:pt x="298" y="68"/>
                  <a:pt x="299" y="70"/>
                </a:cubicBezTo>
                <a:cubicBezTo>
                  <a:pt x="302" y="80"/>
                  <a:pt x="309" y="89"/>
                  <a:pt x="313" y="99"/>
                </a:cubicBezTo>
                <a:cubicBezTo>
                  <a:pt x="314" y="101"/>
                  <a:pt x="316" y="103"/>
                  <a:pt x="317" y="106"/>
                </a:cubicBezTo>
                <a:cubicBezTo>
                  <a:pt x="323" y="118"/>
                  <a:pt x="329" y="132"/>
                  <a:pt x="335" y="144"/>
                </a:cubicBezTo>
                <a:cubicBezTo>
                  <a:pt x="336" y="145"/>
                  <a:pt x="336" y="146"/>
                  <a:pt x="337" y="147"/>
                </a:cubicBezTo>
                <a:cubicBezTo>
                  <a:pt x="337" y="148"/>
                  <a:pt x="337" y="148"/>
                  <a:pt x="337" y="148"/>
                </a:cubicBezTo>
                <a:cubicBezTo>
                  <a:pt x="339" y="151"/>
                  <a:pt x="340" y="155"/>
                  <a:pt x="342" y="158"/>
                </a:cubicBezTo>
                <a:cubicBezTo>
                  <a:pt x="342" y="165"/>
                  <a:pt x="335" y="174"/>
                  <a:pt x="327" y="175"/>
                </a:cubicBezTo>
                <a:cubicBezTo>
                  <a:pt x="321" y="176"/>
                  <a:pt x="316" y="176"/>
                  <a:pt x="311" y="174"/>
                </a:cubicBezTo>
                <a:cubicBezTo>
                  <a:pt x="308" y="173"/>
                  <a:pt x="306" y="172"/>
                  <a:pt x="303" y="172"/>
                </a:cubicBezTo>
                <a:cubicBezTo>
                  <a:pt x="299" y="170"/>
                  <a:pt x="293" y="169"/>
                  <a:pt x="288" y="167"/>
                </a:cubicBezTo>
                <a:cubicBezTo>
                  <a:pt x="285" y="167"/>
                  <a:pt x="282" y="165"/>
                  <a:pt x="281" y="164"/>
                </a:cubicBezTo>
                <a:cubicBezTo>
                  <a:pt x="280" y="163"/>
                  <a:pt x="279" y="158"/>
                  <a:pt x="278" y="156"/>
                </a:cubicBezTo>
                <a:cubicBezTo>
                  <a:pt x="277" y="153"/>
                  <a:pt x="275" y="150"/>
                  <a:pt x="274" y="148"/>
                </a:cubicBezTo>
                <a:cubicBezTo>
                  <a:pt x="272" y="142"/>
                  <a:pt x="269" y="137"/>
                  <a:pt x="267" y="132"/>
                </a:cubicBezTo>
                <a:cubicBezTo>
                  <a:pt x="266" y="141"/>
                  <a:pt x="266" y="156"/>
                  <a:pt x="267" y="168"/>
                </a:cubicBezTo>
                <a:cubicBezTo>
                  <a:pt x="267" y="178"/>
                  <a:pt x="255" y="179"/>
                  <a:pt x="247" y="179"/>
                </a:cubicBezTo>
                <a:cubicBezTo>
                  <a:pt x="243" y="179"/>
                  <a:pt x="239" y="178"/>
                  <a:pt x="235" y="178"/>
                </a:cubicBezTo>
                <a:cubicBezTo>
                  <a:pt x="232" y="176"/>
                  <a:pt x="227" y="171"/>
                  <a:pt x="222" y="172"/>
                </a:cubicBezTo>
                <a:cubicBezTo>
                  <a:pt x="220" y="172"/>
                  <a:pt x="219" y="174"/>
                  <a:pt x="217" y="174"/>
                </a:cubicBezTo>
                <a:cubicBezTo>
                  <a:pt x="212" y="175"/>
                  <a:pt x="208" y="175"/>
                  <a:pt x="205" y="171"/>
                </a:cubicBezTo>
                <a:cubicBezTo>
                  <a:pt x="203" y="171"/>
                  <a:pt x="200" y="170"/>
                  <a:pt x="198" y="168"/>
                </a:cubicBezTo>
                <a:cubicBezTo>
                  <a:pt x="195" y="168"/>
                  <a:pt x="194" y="170"/>
                  <a:pt x="193" y="171"/>
                </a:cubicBezTo>
                <a:cubicBezTo>
                  <a:pt x="190" y="173"/>
                  <a:pt x="186" y="172"/>
                  <a:pt x="182" y="172"/>
                </a:cubicBezTo>
                <a:cubicBezTo>
                  <a:pt x="179" y="172"/>
                  <a:pt x="176" y="172"/>
                  <a:pt x="173" y="172"/>
                </a:cubicBezTo>
                <a:cubicBezTo>
                  <a:pt x="169" y="172"/>
                  <a:pt x="165" y="170"/>
                  <a:pt x="161" y="171"/>
                </a:cubicBezTo>
                <a:cubicBezTo>
                  <a:pt x="158" y="170"/>
                  <a:pt x="156" y="170"/>
                  <a:pt x="154" y="169"/>
                </a:cubicBezTo>
                <a:cubicBezTo>
                  <a:pt x="151" y="172"/>
                  <a:pt x="140" y="173"/>
                  <a:pt x="138" y="172"/>
                </a:cubicBezTo>
                <a:cubicBezTo>
                  <a:pt x="137" y="172"/>
                  <a:pt x="138" y="173"/>
                  <a:pt x="137" y="173"/>
                </a:cubicBezTo>
                <a:cubicBezTo>
                  <a:pt x="134" y="171"/>
                  <a:pt x="122" y="171"/>
                  <a:pt x="115" y="169"/>
                </a:cubicBezTo>
                <a:cubicBezTo>
                  <a:pt x="114" y="169"/>
                  <a:pt x="114" y="172"/>
                  <a:pt x="113" y="171"/>
                </a:cubicBezTo>
                <a:cubicBezTo>
                  <a:pt x="112" y="171"/>
                  <a:pt x="112" y="170"/>
                  <a:pt x="112" y="168"/>
                </a:cubicBezTo>
                <a:cubicBezTo>
                  <a:pt x="111" y="170"/>
                  <a:pt x="109" y="171"/>
                  <a:pt x="109" y="171"/>
                </a:cubicBezTo>
                <a:cubicBezTo>
                  <a:pt x="102" y="171"/>
                  <a:pt x="94" y="173"/>
                  <a:pt x="86" y="170"/>
                </a:cubicBezTo>
                <a:cubicBezTo>
                  <a:pt x="81" y="165"/>
                  <a:pt x="75" y="160"/>
                  <a:pt x="68" y="157"/>
                </a:cubicBezTo>
                <a:cubicBezTo>
                  <a:pt x="69" y="144"/>
                  <a:pt x="69" y="131"/>
                  <a:pt x="70" y="117"/>
                </a:cubicBezTo>
                <a:cubicBezTo>
                  <a:pt x="65" y="128"/>
                  <a:pt x="60" y="139"/>
                  <a:pt x="55" y="150"/>
                </a:cubicBezTo>
                <a:cubicBezTo>
                  <a:pt x="53" y="155"/>
                  <a:pt x="51" y="162"/>
                  <a:pt x="48" y="167"/>
                </a:cubicBezTo>
                <a:cubicBezTo>
                  <a:pt x="46" y="169"/>
                  <a:pt x="45" y="167"/>
                  <a:pt x="43" y="169"/>
                </a:cubicBezTo>
                <a:cubicBezTo>
                  <a:pt x="38" y="167"/>
                  <a:pt x="31" y="166"/>
                  <a:pt x="28" y="161"/>
                </a:cubicBezTo>
                <a:cubicBezTo>
                  <a:pt x="19" y="157"/>
                  <a:pt x="9" y="153"/>
                  <a:pt x="0" y="150"/>
                </a:cubicBezTo>
                <a:cubicBezTo>
                  <a:pt x="0" y="149"/>
                  <a:pt x="1" y="147"/>
                  <a:pt x="0" y="147"/>
                </a:cubicBezTo>
                <a:cubicBezTo>
                  <a:pt x="7" y="132"/>
                  <a:pt x="15" y="118"/>
                  <a:pt x="22" y="104"/>
                </a:cubicBezTo>
                <a:cubicBezTo>
                  <a:pt x="22" y="98"/>
                  <a:pt x="26" y="94"/>
                  <a:pt x="28" y="89"/>
                </a:cubicBezTo>
                <a:cubicBezTo>
                  <a:pt x="32" y="79"/>
                  <a:pt x="37" y="72"/>
                  <a:pt x="41" y="63"/>
                </a:cubicBezTo>
                <a:cubicBezTo>
                  <a:pt x="43" y="59"/>
                  <a:pt x="48" y="49"/>
                  <a:pt x="52" y="47"/>
                </a:cubicBezTo>
                <a:cubicBezTo>
                  <a:pt x="54" y="45"/>
                  <a:pt x="59" y="44"/>
                  <a:pt x="62" y="44"/>
                </a:cubicBezTo>
                <a:cubicBezTo>
                  <a:pt x="64" y="43"/>
                  <a:pt x="66" y="43"/>
                  <a:pt x="68" y="42"/>
                </a:cubicBezTo>
                <a:cubicBezTo>
                  <a:pt x="72" y="41"/>
                  <a:pt x="76" y="42"/>
                  <a:pt x="79" y="39"/>
                </a:cubicBezTo>
                <a:close/>
                <a:moveTo>
                  <a:pt x="246" y="177"/>
                </a:moveTo>
                <a:cubicBezTo>
                  <a:pt x="252" y="177"/>
                  <a:pt x="262" y="175"/>
                  <a:pt x="264" y="171"/>
                </a:cubicBezTo>
                <a:cubicBezTo>
                  <a:pt x="264" y="169"/>
                  <a:pt x="264" y="164"/>
                  <a:pt x="264" y="161"/>
                </a:cubicBezTo>
                <a:cubicBezTo>
                  <a:pt x="264" y="153"/>
                  <a:pt x="264" y="141"/>
                  <a:pt x="264" y="132"/>
                </a:cubicBezTo>
                <a:cubicBezTo>
                  <a:pt x="264" y="127"/>
                  <a:pt x="263" y="121"/>
                  <a:pt x="263" y="115"/>
                </a:cubicBezTo>
                <a:cubicBezTo>
                  <a:pt x="263" y="103"/>
                  <a:pt x="262" y="92"/>
                  <a:pt x="262" y="80"/>
                </a:cubicBezTo>
                <a:cubicBezTo>
                  <a:pt x="263" y="53"/>
                  <a:pt x="264" y="32"/>
                  <a:pt x="262" y="10"/>
                </a:cubicBezTo>
                <a:cubicBezTo>
                  <a:pt x="261" y="10"/>
                  <a:pt x="261" y="8"/>
                  <a:pt x="261" y="8"/>
                </a:cubicBezTo>
                <a:cubicBezTo>
                  <a:pt x="257" y="5"/>
                  <a:pt x="253" y="5"/>
                  <a:pt x="249" y="5"/>
                </a:cubicBezTo>
                <a:cubicBezTo>
                  <a:pt x="246" y="4"/>
                  <a:pt x="243" y="4"/>
                  <a:pt x="241" y="4"/>
                </a:cubicBezTo>
                <a:cubicBezTo>
                  <a:pt x="237" y="5"/>
                  <a:pt x="230" y="6"/>
                  <a:pt x="229" y="10"/>
                </a:cubicBezTo>
                <a:cubicBezTo>
                  <a:pt x="227" y="15"/>
                  <a:pt x="229" y="27"/>
                  <a:pt x="229" y="32"/>
                </a:cubicBezTo>
                <a:cubicBezTo>
                  <a:pt x="229" y="38"/>
                  <a:pt x="229" y="45"/>
                  <a:pt x="230" y="52"/>
                </a:cubicBezTo>
                <a:cubicBezTo>
                  <a:pt x="231" y="60"/>
                  <a:pt x="233" y="69"/>
                  <a:pt x="233" y="79"/>
                </a:cubicBezTo>
                <a:cubicBezTo>
                  <a:pt x="233" y="94"/>
                  <a:pt x="234" y="112"/>
                  <a:pt x="233" y="128"/>
                </a:cubicBezTo>
                <a:cubicBezTo>
                  <a:pt x="232" y="131"/>
                  <a:pt x="233" y="133"/>
                  <a:pt x="233" y="137"/>
                </a:cubicBezTo>
                <a:cubicBezTo>
                  <a:pt x="233" y="149"/>
                  <a:pt x="232" y="161"/>
                  <a:pt x="231" y="173"/>
                </a:cubicBezTo>
                <a:cubicBezTo>
                  <a:pt x="235" y="175"/>
                  <a:pt x="240" y="177"/>
                  <a:pt x="246" y="177"/>
                </a:cubicBezTo>
                <a:close/>
                <a:moveTo>
                  <a:pt x="208" y="19"/>
                </a:moveTo>
                <a:cubicBezTo>
                  <a:pt x="208" y="28"/>
                  <a:pt x="208" y="39"/>
                  <a:pt x="208" y="45"/>
                </a:cubicBezTo>
                <a:cubicBezTo>
                  <a:pt x="212" y="46"/>
                  <a:pt x="218" y="47"/>
                  <a:pt x="222" y="48"/>
                </a:cubicBezTo>
                <a:cubicBezTo>
                  <a:pt x="222" y="49"/>
                  <a:pt x="223" y="49"/>
                  <a:pt x="224" y="50"/>
                </a:cubicBezTo>
                <a:cubicBezTo>
                  <a:pt x="225" y="55"/>
                  <a:pt x="224" y="62"/>
                  <a:pt x="224" y="68"/>
                </a:cubicBezTo>
                <a:cubicBezTo>
                  <a:pt x="224" y="85"/>
                  <a:pt x="226" y="104"/>
                  <a:pt x="225" y="123"/>
                </a:cubicBezTo>
                <a:cubicBezTo>
                  <a:pt x="225" y="137"/>
                  <a:pt x="225" y="151"/>
                  <a:pt x="224" y="168"/>
                </a:cubicBezTo>
                <a:cubicBezTo>
                  <a:pt x="226" y="169"/>
                  <a:pt x="226" y="170"/>
                  <a:pt x="229" y="171"/>
                </a:cubicBezTo>
                <a:cubicBezTo>
                  <a:pt x="231" y="152"/>
                  <a:pt x="230" y="134"/>
                  <a:pt x="230" y="111"/>
                </a:cubicBezTo>
                <a:cubicBezTo>
                  <a:pt x="230" y="108"/>
                  <a:pt x="231" y="105"/>
                  <a:pt x="231" y="102"/>
                </a:cubicBezTo>
                <a:cubicBezTo>
                  <a:pt x="231" y="94"/>
                  <a:pt x="231" y="85"/>
                  <a:pt x="231" y="77"/>
                </a:cubicBezTo>
                <a:cubicBezTo>
                  <a:pt x="230" y="68"/>
                  <a:pt x="228" y="58"/>
                  <a:pt x="228" y="48"/>
                </a:cubicBezTo>
                <a:cubicBezTo>
                  <a:pt x="227" y="38"/>
                  <a:pt x="227" y="29"/>
                  <a:pt x="226" y="19"/>
                </a:cubicBezTo>
                <a:cubicBezTo>
                  <a:pt x="226" y="16"/>
                  <a:pt x="227" y="14"/>
                  <a:pt x="225" y="11"/>
                </a:cubicBezTo>
                <a:cubicBezTo>
                  <a:pt x="219" y="14"/>
                  <a:pt x="214" y="16"/>
                  <a:pt x="208" y="19"/>
                </a:cubicBezTo>
                <a:close/>
                <a:moveTo>
                  <a:pt x="123" y="38"/>
                </a:moveTo>
                <a:cubicBezTo>
                  <a:pt x="128" y="39"/>
                  <a:pt x="132" y="40"/>
                  <a:pt x="137" y="40"/>
                </a:cubicBezTo>
                <a:cubicBezTo>
                  <a:pt x="140" y="40"/>
                  <a:pt x="145" y="39"/>
                  <a:pt x="146" y="39"/>
                </a:cubicBezTo>
                <a:cubicBezTo>
                  <a:pt x="147" y="39"/>
                  <a:pt x="149" y="38"/>
                  <a:pt x="150" y="37"/>
                </a:cubicBezTo>
                <a:cubicBezTo>
                  <a:pt x="150" y="32"/>
                  <a:pt x="150" y="27"/>
                  <a:pt x="149" y="23"/>
                </a:cubicBezTo>
                <a:cubicBezTo>
                  <a:pt x="145" y="22"/>
                  <a:pt x="140" y="20"/>
                  <a:pt x="134" y="20"/>
                </a:cubicBezTo>
                <a:cubicBezTo>
                  <a:pt x="128" y="20"/>
                  <a:pt x="117" y="20"/>
                  <a:pt x="115" y="23"/>
                </a:cubicBezTo>
                <a:cubicBezTo>
                  <a:pt x="113" y="25"/>
                  <a:pt x="114" y="28"/>
                  <a:pt x="114" y="31"/>
                </a:cubicBezTo>
                <a:cubicBezTo>
                  <a:pt x="114" y="34"/>
                  <a:pt x="113" y="36"/>
                  <a:pt x="114" y="38"/>
                </a:cubicBezTo>
                <a:cubicBezTo>
                  <a:pt x="116" y="35"/>
                  <a:pt x="120" y="38"/>
                  <a:pt x="123" y="38"/>
                </a:cubicBezTo>
                <a:close/>
                <a:moveTo>
                  <a:pt x="86" y="34"/>
                </a:moveTo>
                <a:cubicBezTo>
                  <a:pt x="86" y="36"/>
                  <a:pt x="85" y="39"/>
                  <a:pt x="85" y="41"/>
                </a:cubicBezTo>
                <a:cubicBezTo>
                  <a:pt x="90" y="42"/>
                  <a:pt x="94" y="46"/>
                  <a:pt x="98" y="49"/>
                </a:cubicBezTo>
                <a:cubicBezTo>
                  <a:pt x="99" y="52"/>
                  <a:pt x="96" y="57"/>
                  <a:pt x="95" y="61"/>
                </a:cubicBezTo>
                <a:cubicBezTo>
                  <a:pt x="101" y="60"/>
                  <a:pt x="105" y="61"/>
                  <a:pt x="109" y="63"/>
                </a:cubicBezTo>
                <a:cubicBezTo>
                  <a:pt x="109" y="66"/>
                  <a:pt x="108" y="69"/>
                  <a:pt x="110" y="71"/>
                </a:cubicBezTo>
                <a:cubicBezTo>
                  <a:pt x="111" y="87"/>
                  <a:pt x="112" y="105"/>
                  <a:pt x="111" y="121"/>
                </a:cubicBezTo>
                <a:cubicBezTo>
                  <a:pt x="111" y="124"/>
                  <a:pt x="110" y="126"/>
                  <a:pt x="110" y="129"/>
                </a:cubicBezTo>
                <a:cubicBezTo>
                  <a:pt x="110" y="138"/>
                  <a:pt x="111" y="148"/>
                  <a:pt x="111" y="157"/>
                </a:cubicBezTo>
                <a:cubicBezTo>
                  <a:pt x="110" y="160"/>
                  <a:pt x="109" y="163"/>
                  <a:pt x="112" y="165"/>
                </a:cubicBezTo>
                <a:cubicBezTo>
                  <a:pt x="111" y="163"/>
                  <a:pt x="113" y="157"/>
                  <a:pt x="111" y="154"/>
                </a:cubicBezTo>
                <a:cubicBezTo>
                  <a:pt x="111" y="153"/>
                  <a:pt x="112" y="154"/>
                  <a:pt x="112" y="153"/>
                </a:cubicBezTo>
                <a:cubicBezTo>
                  <a:pt x="112" y="139"/>
                  <a:pt x="112" y="122"/>
                  <a:pt x="112" y="108"/>
                </a:cubicBezTo>
                <a:cubicBezTo>
                  <a:pt x="113" y="97"/>
                  <a:pt x="112" y="85"/>
                  <a:pt x="112" y="75"/>
                </a:cubicBezTo>
                <a:cubicBezTo>
                  <a:pt x="112" y="66"/>
                  <a:pt x="112" y="56"/>
                  <a:pt x="112" y="48"/>
                </a:cubicBezTo>
                <a:cubicBezTo>
                  <a:pt x="112" y="40"/>
                  <a:pt x="112" y="32"/>
                  <a:pt x="111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05" y="28"/>
                  <a:pt x="93" y="31"/>
                  <a:pt x="86" y="34"/>
                </a:cubicBezTo>
                <a:close/>
                <a:moveTo>
                  <a:pt x="179" y="170"/>
                </a:moveTo>
                <a:cubicBezTo>
                  <a:pt x="186" y="171"/>
                  <a:pt x="192" y="169"/>
                  <a:pt x="194" y="165"/>
                </a:cubicBezTo>
                <a:cubicBezTo>
                  <a:pt x="195" y="157"/>
                  <a:pt x="194" y="147"/>
                  <a:pt x="194" y="139"/>
                </a:cubicBezTo>
                <a:cubicBezTo>
                  <a:pt x="194" y="120"/>
                  <a:pt x="194" y="103"/>
                  <a:pt x="195" y="87"/>
                </a:cubicBezTo>
                <a:cubicBezTo>
                  <a:pt x="196" y="79"/>
                  <a:pt x="195" y="70"/>
                  <a:pt x="195" y="61"/>
                </a:cubicBezTo>
                <a:cubicBezTo>
                  <a:pt x="195" y="60"/>
                  <a:pt x="195" y="58"/>
                  <a:pt x="195" y="57"/>
                </a:cubicBezTo>
                <a:cubicBezTo>
                  <a:pt x="195" y="55"/>
                  <a:pt x="195" y="54"/>
                  <a:pt x="195" y="52"/>
                </a:cubicBezTo>
                <a:cubicBezTo>
                  <a:pt x="195" y="48"/>
                  <a:pt x="197" y="39"/>
                  <a:pt x="194" y="35"/>
                </a:cubicBezTo>
                <a:cubicBezTo>
                  <a:pt x="193" y="33"/>
                  <a:pt x="188" y="31"/>
                  <a:pt x="185" y="31"/>
                </a:cubicBezTo>
                <a:cubicBezTo>
                  <a:pt x="180" y="30"/>
                  <a:pt x="176" y="31"/>
                  <a:pt x="171" y="30"/>
                </a:cubicBezTo>
                <a:cubicBezTo>
                  <a:pt x="166" y="29"/>
                  <a:pt x="161" y="28"/>
                  <a:pt x="158" y="29"/>
                </a:cubicBezTo>
                <a:cubicBezTo>
                  <a:pt x="157" y="29"/>
                  <a:pt x="154" y="30"/>
                  <a:pt x="154" y="32"/>
                </a:cubicBezTo>
                <a:cubicBezTo>
                  <a:pt x="153" y="32"/>
                  <a:pt x="154" y="33"/>
                  <a:pt x="154" y="34"/>
                </a:cubicBezTo>
                <a:cubicBezTo>
                  <a:pt x="154" y="36"/>
                  <a:pt x="154" y="40"/>
                  <a:pt x="154" y="43"/>
                </a:cubicBezTo>
                <a:cubicBezTo>
                  <a:pt x="154" y="44"/>
                  <a:pt x="153" y="45"/>
                  <a:pt x="153" y="46"/>
                </a:cubicBezTo>
                <a:cubicBezTo>
                  <a:pt x="153" y="50"/>
                  <a:pt x="153" y="54"/>
                  <a:pt x="153" y="57"/>
                </a:cubicBezTo>
                <a:cubicBezTo>
                  <a:pt x="153" y="66"/>
                  <a:pt x="155" y="77"/>
                  <a:pt x="155" y="88"/>
                </a:cubicBezTo>
                <a:cubicBezTo>
                  <a:pt x="155" y="93"/>
                  <a:pt x="155" y="98"/>
                  <a:pt x="155" y="103"/>
                </a:cubicBezTo>
                <a:cubicBezTo>
                  <a:pt x="155" y="108"/>
                  <a:pt x="156" y="113"/>
                  <a:pt x="156" y="118"/>
                </a:cubicBezTo>
                <a:cubicBezTo>
                  <a:pt x="156" y="126"/>
                  <a:pt x="156" y="134"/>
                  <a:pt x="156" y="142"/>
                </a:cubicBezTo>
                <a:cubicBezTo>
                  <a:pt x="155" y="150"/>
                  <a:pt x="154" y="159"/>
                  <a:pt x="156" y="167"/>
                </a:cubicBezTo>
                <a:cubicBezTo>
                  <a:pt x="162" y="167"/>
                  <a:pt x="171" y="169"/>
                  <a:pt x="179" y="170"/>
                </a:cubicBezTo>
                <a:close/>
                <a:moveTo>
                  <a:pt x="114" y="47"/>
                </a:moveTo>
                <a:cubicBezTo>
                  <a:pt x="118" y="47"/>
                  <a:pt x="122" y="50"/>
                  <a:pt x="127" y="51"/>
                </a:cubicBezTo>
                <a:cubicBezTo>
                  <a:pt x="133" y="52"/>
                  <a:pt x="146" y="53"/>
                  <a:pt x="151" y="49"/>
                </a:cubicBezTo>
                <a:cubicBezTo>
                  <a:pt x="150" y="45"/>
                  <a:pt x="150" y="44"/>
                  <a:pt x="151" y="40"/>
                </a:cubicBezTo>
                <a:cubicBezTo>
                  <a:pt x="140" y="44"/>
                  <a:pt x="126" y="42"/>
                  <a:pt x="114" y="39"/>
                </a:cubicBezTo>
                <a:cubicBezTo>
                  <a:pt x="113" y="42"/>
                  <a:pt x="114" y="44"/>
                  <a:pt x="114" y="47"/>
                </a:cubicBezTo>
                <a:close/>
                <a:moveTo>
                  <a:pt x="94" y="49"/>
                </a:moveTo>
                <a:cubicBezTo>
                  <a:pt x="90" y="47"/>
                  <a:pt x="86" y="43"/>
                  <a:pt x="80" y="43"/>
                </a:cubicBezTo>
                <a:cubicBezTo>
                  <a:pt x="79" y="44"/>
                  <a:pt x="77" y="45"/>
                  <a:pt x="77" y="47"/>
                </a:cubicBezTo>
                <a:cubicBezTo>
                  <a:pt x="84" y="47"/>
                  <a:pt x="88" y="52"/>
                  <a:pt x="94" y="55"/>
                </a:cubicBezTo>
                <a:cubicBezTo>
                  <a:pt x="95" y="52"/>
                  <a:pt x="96" y="51"/>
                  <a:pt x="94" y="49"/>
                </a:cubicBezTo>
                <a:close/>
                <a:moveTo>
                  <a:pt x="52" y="50"/>
                </a:moveTo>
                <a:cubicBezTo>
                  <a:pt x="43" y="64"/>
                  <a:pt x="36" y="80"/>
                  <a:pt x="28" y="95"/>
                </a:cubicBezTo>
                <a:cubicBezTo>
                  <a:pt x="28" y="96"/>
                  <a:pt x="27" y="97"/>
                  <a:pt x="26" y="98"/>
                </a:cubicBezTo>
                <a:cubicBezTo>
                  <a:pt x="25" y="100"/>
                  <a:pt x="25" y="103"/>
                  <a:pt x="24" y="105"/>
                </a:cubicBezTo>
                <a:cubicBezTo>
                  <a:pt x="21" y="113"/>
                  <a:pt x="15" y="121"/>
                  <a:pt x="12" y="130"/>
                </a:cubicBezTo>
                <a:cubicBezTo>
                  <a:pt x="8" y="135"/>
                  <a:pt x="6" y="141"/>
                  <a:pt x="4" y="147"/>
                </a:cubicBezTo>
                <a:cubicBezTo>
                  <a:pt x="6" y="150"/>
                  <a:pt x="11" y="151"/>
                  <a:pt x="13" y="152"/>
                </a:cubicBezTo>
                <a:cubicBezTo>
                  <a:pt x="14" y="153"/>
                  <a:pt x="15" y="153"/>
                  <a:pt x="15" y="153"/>
                </a:cubicBezTo>
                <a:cubicBezTo>
                  <a:pt x="20" y="155"/>
                  <a:pt x="24" y="156"/>
                  <a:pt x="27" y="156"/>
                </a:cubicBezTo>
                <a:cubicBezTo>
                  <a:pt x="28" y="155"/>
                  <a:pt x="28" y="154"/>
                  <a:pt x="28" y="152"/>
                </a:cubicBezTo>
                <a:cubicBezTo>
                  <a:pt x="28" y="151"/>
                  <a:pt x="29" y="152"/>
                  <a:pt x="30" y="151"/>
                </a:cubicBezTo>
                <a:cubicBezTo>
                  <a:pt x="37" y="135"/>
                  <a:pt x="45" y="119"/>
                  <a:pt x="51" y="102"/>
                </a:cubicBezTo>
                <a:cubicBezTo>
                  <a:pt x="58" y="85"/>
                  <a:pt x="65" y="65"/>
                  <a:pt x="74" y="50"/>
                </a:cubicBezTo>
                <a:cubicBezTo>
                  <a:pt x="73" y="49"/>
                  <a:pt x="72" y="49"/>
                  <a:pt x="72" y="48"/>
                </a:cubicBezTo>
                <a:cubicBezTo>
                  <a:pt x="74" y="47"/>
                  <a:pt x="75" y="47"/>
                  <a:pt x="75" y="45"/>
                </a:cubicBezTo>
                <a:cubicBezTo>
                  <a:pt x="69" y="44"/>
                  <a:pt x="58" y="46"/>
                  <a:pt x="52" y="50"/>
                </a:cubicBezTo>
                <a:close/>
                <a:moveTo>
                  <a:pt x="222" y="152"/>
                </a:moveTo>
                <a:cubicBezTo>
                  <a:pt x="223" y="137"/>
                  <a:pt x="223" y="119"/>
                  <a:pt x="223" y="105"/>
                </a:cubicBezTo>
                <a:cubicBezTo>
                  <a:pt x="223" y="100"/>
                  <a:pt x="222" y="96"/>
                  <a:pt x="222" y="93"/>
                </a:cubicBezTo>
                <a:cubicBezTo>
                  <a:pt x="222" y="91"/>
                  <a:pt x="222" y="90"/>
                  <a:pt x="222" y="88"/>
                </a:cubicBezTo>
                <a:cubicBezTo>
                  <a:pt x="222" y="82"/>
                  <a:pt x="222" y="76"/>
                  <a:pt x="222" y="70"/>
                </a:cubicBezTo>
                <a:cubicBezTo>
                  <a:pt x="222" y="65"/>
                  <a:pt x="223" y="53"/>
                  <a:pt x="221" y="51"/>
                </a:cubicBezTo>
                <a:cubicBezTo>
                  <a:pt x="220" y="50"/>
                  <a:pt x="211" y="48"/>
                  <a:pt x="208" y="48"/>
                </a:cubicBezTo>
                <a:cubicBezTo>
                  <a:pt x="208" y="48"/>
                  <a:pt x="206" y="48"/>
                  <a:pt x="205" y="49"/>
                </a:cubicBezTo>
                <a:cubicBezTo>
                  <a:pt x="206" y="53"/>
                  <a:pt x="205" y="58"/>
                  <a:pt x="205" y="63"/>
                </a:cubicBezTo>
                <a:cubicBezTo>
                  <a:pt x="205" y="68"/>
                  <a:pt x="205" y="73"/>
                  <a:pt x="205" y="77"/>
                </a:cubicBezTo>
                <a:cubicBezTo>
                  <a:pt x="205" y="87"/>
                  <a:pt x="206" y="97"/>
                  <a:pt x="206" y="107"/>
                </a:cubicBezTo>
                <a:cubicBezTo>
                  <a:pt x="207" y="128"/>
                  <a:pt x="206" y="149"/>
                  <a:pt x="205" y="169"/>
                </a:cubicBezTo>
                <a:cubicBezTo>
                  <a:pt x="209" y="174"/>
                  <a:pt x="217" y="172"/>
                  <a:pt x="221" y="170"/>
                </a:cubicBezTo>
                <a:cubicBezTo>
                  <a:pt x="223" y="164"/>
                  <a:pt x="222" y="158"/>
                  <a:pt x="222" y="152"/>
                </a:cubicBezTo>
                <a:close/>
                <a:moveTo>
                  <a:pt x="68" y="115"/>
                </a:moveTo>
                <a:cubicBezTo>
                  <a:pt x="68" y="114"/>
                  <a:pt x="69" y="113"/>
                  <a:pt x="70" y="111"/>
                </a:cubicBezTo>
                <a:cubicBezTo>
                  <a:pt x="69" y="112"/>
                  <a:pt x="68" y="112"/>
                  <a:pt x="67" y="111"/>
                </a:cubicBezTo>
                <a:cubicBezTo>
                  <a:pt x="67" y="107"/>
                  <a:pt x="62" y="108"/>
                  <a:pt x="60" y="105"/>
                </a:cubicBezTo>
                <a:cubicBezTo>
                  <a:pt x="60" y="105"/>
                  <a:pt x="60" y="103"/>
                  <a:pt x="62" y="103"/>
                </a:cubicBezTo>
                <a:cubicBezTo>
                  <a:pt x="63" y="97"/>
                  <a:pt x="68" y="93"/>
                  <a:pt x="69" y="85"/>
                </a:cubicBezTo>
                <a:cubicBezTo>
                  <a:pt x="72" y="82"/>
                  <a:pt x="76" y="87"/>
                  <a:pt x="79" y="88"/>
                </a:cubicBezTo>
                <a:cubicBezTo>
                  <a:pt x="80" y="87"/>
                  <a:pt x="81" y="86"/>
                  <a:pt x="81" y="85"/>
                </a:cubicBezTo>
                <a:cubicBezTo>
                  <a:pt x="78" y="82"/>
                  <a:pt x="75" y="83"/>
                  <a:pt x="72" y="81"/>
                </a:cubicBezTo>
                <a:cubicBezTo>
                  <a:pt x="71" y="76"/>
                  <a:pt x="76" y="76"/>
                  <a:pt x="76" y="71"/>
                </a:cubicBezTo>
                <a:cubicBezTo>
                  <a:pt x="78" y="69"/>
                  <a:pt x="79" y="66"/>
                  <a:pt x="80" y="63"/>
                </a:cubicBezTo>
                <a:cubicBezTo>
                  <a:pt x="81" y="61"/>
                  <a:pt x="81" y="57"/>
                  <a:pt x="82" y="59"/>
                </a:cubicBezTo>
                <a:cubicBezTo>
                  <a:pt x="82" y="58"/>
                  <a:pt x="81" y="58"/>
                  <a:pt x="82" y="58"/>
                </a:cubicBezTo>
                <a:cubicBezTo>
                  <a:pt x="86" y="56"/>
                  <a:pt x="89" y="59"/>
                  <a:pt x="92" y="61"/>
                </a:cubicBezTo>
                <a:cubicBezTo>
                  <a:pt x="92" y="60"/>
                  <a:pt x="93" y="59"/>
                  <a:pt x="93" y="58"/>
                </a:cubicBezTo>
                <a:cubicBezTo>
                  <a:pt x="89" y="53"/>
                  <a:pt x="83" y="50"/>
                  <a:pt x="76" y="49"/>
                </a:cubicBezTo>
                <a:cubicBezTo>
                  <a:pt x="76" y="51"/>
                  <a:pt x="74" y="52"/>
                  <a:pt x="75" y="53"/>
                </a:cubicBezTo>
                <a:cubicBezTo>
                  <a:pt x="77" y="54"/>
                  <a:pt x="82" y="57"/>
                  <a:pt x="78" y="60"/>
                </a:cubicBezTo>
                <a:cubicBezTo>
                  <a:pt x="78" y="61"/>
                  <a:pt x="77" y="62"/>
                  <a:pt x="77" y="63"/>
                </a:cubicBezTo>
                <a:cubicBezTo>
                  <a:pt x="75" y="67"/>
                  <a:pt x="73" y="71"/>
                  <a:pt x="72" y="74"/>
                </a:cubicBezTo>
                <a:cubicBezTo>
                  <a:pt x="71" y="76"/>
                  <a:pt x="71" y="79"/>
                  <a:pt x="69" y="80"/>
                </a:cubicBezTo>
                <a:cubicBezTo>
                  <a:pt x="68" y="79"/>
                  <a:pt x="67" y="78"/>
                  <a:pt x="66" y="77"/>
                </a:cubicBezTo>
                <a:cubicBezTo>
                  <a:pt x="65" y="78"/>
                  <a:pt x="64" y="78"/>
                  <a:pt x="63" y="78"/>
                </a:cubicBezTo>
                <a:cubicBezTo>
                  <a:pt x="62" y="79"/>
                  <a:pt x="62" y="80"/>
                  <a:pt x="62" y="82"/>
                </a:cubicBezTo>
                <a:cubicBezTo>
                  <a:pt x="63" y="83"/>
                  <a:pt x="66" y="84"/>
                  <a:pt x="66" y="86"/>
                </a:cubicBezTo>
                <a:cubicBezTo>
                  <a:pt x="66" y="87"/>
                  <a:pt x="64" y="88"/>
                  <a:pt x="63" y="90"/>
                </a:cubicBezTo>
                <a:cubicBezTo>
                  <a:pt x="63" y="91"/>
                  <a:pt x="63" y="92"/>
                  <a:pt x="63" y="93"/>
                </a:cubicBezTo>
                <a:cubicBezTo>
                  <a:pt x="61" y="97"/>
                  <a:pt x="59" y="102"/>
                  <a:pt x="58" y="105"/>
                </a:cubicBezTo>
                <a:cubicBezTo>
                  <a:pt x="57" y="105"/>
                  <a:pt x="57" y="105"/>
                  <a:pt x="56" y="105"/>
                </a:cubicBezTo>
                <a:cubicBezTo>
                  <a:pt x="55" y="105"/>
                  <a:pt x="55" y="104"/>
                  <a:pt x="53" y="103"/>
                </a:cubicBezTo>
                <a:cubicBezTo>
                  <a:pt x="52" y="105"/>
                  <a:pt x="52" y="107"/>
                  <a:pt x="51" y="108"/>
                </a:cubicBezTo>
                <a:cubicBezTo>
                  <a:pt x="53" y="109"/>
                  <a:pt x="55" y="110"/>
                  <a:pt x="55" y="112"/>
                </a:cubicBezTo>
                <a:cubicBezTo>
                  <a:pt x="51" y="117"/>
                  <a:pt x="48" y="125"/>
                  <a:pt x="48" y="131"/>
                </a:cubicBezTo>
                <a:cubicBezTo>
                  <a:pt x="47" y="132"/>
                  <a:pt x="46" y="132"/>
                  <a:pt x="45" y="133"/>
                </a:cubicBezTo>
                <a:cubicBezTo>
                  <a:pt x="44" y="132"/>
                  <a:pt x="43" y="130"/>
                  <a:pt x="42" y="130"/>
                </a:cubicBezTo>
                <a:cubicBezTo>
                  <a:pt x="41" y="133"/>
                  <a:pt x="39" y="135"/>
                  <a:pt x="39" y="138"/>
                </a:cubicBezTo>
                <a:cubicBezTo>
                  <a:pt x="45" y="136"/>
                  <a:pt x="50" y="141"/>
                  <a:pt x="55" y="143"/>
                </a:cubicBezTo>
                <a:cubicBezTo>
                  <a:pt x="56" y="142"/>
                  <a:pt x="57" y="141"/>
                  <a:pt x="57" y="140"/>
                </a:cubicBezTo>
                <a:cubicBezTo>
                  <a:pt x="55" y="137"/>
                  <a:pt x="52" y="135"/>
                  <a:pt x="49" y="134"/>
                </a:cubicBezTo>
                <a:cubicBezTo>
                  <a:pt x="49" y="134"/>
                  <a:pt x="49" y="133"/>
                  <a:pt x="49" y="133"/>
                </a:cubicBezTo>
                <a:cubicBezTo>
                  <a:pt x="49" y="132"/>
                  <a:pt x="49" y="131"/>
                  <a:pt x="50" y="131"/>
                </a:cubicBezTo>
                <a:cubicBezTo>
                  <a:pt x="50" y="130"/>
                  <a:pt x="50" y="130"/>
                  <a:pt x="50" y="129"/>
                </a:cubicBezTo>
                <a:cubicBezTo>
                  <a:pt x="54" y="126"/>
                  <a:pt x="54" y="120"/>
                  <a:pt x="58" y="117"/>
                </a:cubicBezTo>
                <a:cubicBezTo>
                  <a:pt x="58" y="114"/>
                  <a:pt x="58" y="112"/>
                  <a:pt x="60" y="111"/>
                </a:cubicBezTo>
                <a:cubicBezTo>
                  <a:pt x="63" y="112"/>
                  <a:pt x="65" y="114"/>
                  <a:pt x="68" y="115"/>
                </a:cubicBezTo>
                <a:close/>
                <a:moveTo>
                  <a:pt x="140" y="54"/>
                </a:moveTo>
                <a:cubicBezTo>
                  <a:pt x="131" y="55"/>
                  <a:pt x="122" y="52"/>
                  <a:pt x="114" y="50"/>
                </a:cubicBezTo>
                <a:cubicBezTo>
                  <a:pt x="114" y="50"/>
                  <a:pt x="114" y="51"/>
                  <a:pt x="114" y="51"/>
                </a:cubicBezTo>
                <a:cubicBezTo>
                  <a:pt x="115" y="82"/>
                  <a:pt x="113" y="115"/>
                  <a:pt x="114" y="142"/>
                </a:cubicBezTo>
                <a:cubicBezTo>
                  <a:pt x="115" y="141"/>
                  <a:pt x="117" y="142"/>
                  <a:pt x="117" y="142"/>
                </a:cubicBezTo>
                <a:cubicBezTo>
                  <a:pt x="119" y="141"/>
                  <a:pt x="119" y="142"/>
                  <a:pt x="121" y="143"/>
                </a:cubicBezTo>
                <a:cubicBezTo>
                  <a:pt x="122" y="143"/>
                  <a:pt x="123" y="142"/>
                  <a:pt x="124" y="143"/>
                </a:cubicBezTo>
                <a:cubicBezTo>
                  <a:pt x="125" y="143"/>
                  <a:pt x="126" y="143"/>
                  <a:pt x="126" y="143"/>
                </a:cubicBezTo>
                <a:cubicBezTo>
                  <a:pt x="135" y="145"/>
                  <a:pt x="145" y="144"/>
                  <a:pt x="153" y="143"/>
                </a:cubicBezTo>
                <a:cubicBezTo>
                  <a:pt x="153" y="132"/>
                  <a:pt x="154" y="121"/>
                  <a:pt x="153" y="110"/>
                </a:cubicBezTo>
                <a:cubicBezTo>
                  <a:pt x="152" y="101"/>
                  <a:pt x="153" y="91"/>
                  <a:pt x="152" y="82"/>
                </a:cubicBezTo>
                <a:cubicBezTo>
                  <a:pt x="152" y="73"/>
                  <a:pt x="150" y="62"/>
                  <a:pt x="151" y="53"/>
                </a:cubicBezTo>
                <a:cubicBezTo>
                  <a:pt x="147" y="52"/>
                  <a:pt x="144" y="54"/>
                  <a:pt x="140" y="54"/>
                </a:cubicBezTo>
                <a:close/>
                <a:moveTo>
                  <a:pt x="197" y="51"/>
                </a:moveTo>
                <a:cubicBezTo>
                  <a:pt x="197" y="57"/>
                  <a:pt x="198" y="59"/>
                  <a:pt x="197" y="62"/>
                </a:cubicBezTo>
                <a:cubicBezTo>
                  <a:pt x="198" y="70"/>
                  <a:pt x="199" y="78"/>
                  <a:pt x="198" y="86"/>
                </a:cubicBezTo>
                <a:cubicBezTo>
                  <a:pt x="196" y="112"/>
                  <a:pt x="197" y="141"/>
                  <a:pt x="198" y="165"/>
                </a:cubicBezTo>
                <a:cubicBezTo>
                  <a:pt x="199" y="166"/>
                  <a:pt x="201" y="168"/>
                  <a:pt x="202" y="167"/>
                </a:cubicBezTo>
                <a:cubicBezTo>
                  <a:pt x="205" y="146"/>
                  <a:pt x="204" y="126"/>
                  <a:pt x="204" y="105"/>
                </a:cubicBezTo>
                <a:cubicBezTo>
                  <a:pt x="204" y="98"/>
                  <a:pt x="203" y="92"/>
                  <a:pt x="202" y="85"/>
                </a:cubicBezTo>
                <a:cubicBezTo>
                  <a:pt x="202" y="74"/>
                  <a:pt x="203" y="62"/>
                  <a:pt x="203" y="51"/>
                </a:cubicBezTo>
                <a:cubicBezTo>
                  <a:pt x="200" y="51"/>
                  <a:pt x="199" y="52"/>
                  <a:pt x="198" y="51"/>
                </a:cubicBezTo>
                <a:cubicBezTo>
                  <a:pt x="198" y="51"/>
                  <a:pt x="197" y="51"/>
                  <a:pt x="197" y="51"/>
                </a:cubicBezTo>
                <a:close/>
                <a:moveTo>
                  <a:pt x="279" y="76"/>
                </a:moveTo>
                <a:cubicBezTo>
                  <a:pt x="284" y="75"/>
                  <a:pt x="291" y="72"/>
                  <a:pt x="294" y="68"/>
                </a:cubicBezTo>
                <a:cubicBezTo>
                  <a:pt x="296" y="65"/>
                  <a:pt x="293" y="62"/>
                  <a:pt x="292" y="60"/>
                </a:cubicBezTo>
                <a:cubicBezTo>
                  <a:pt x="291" y="58"/>
                  <a:pt x="290" y="55"/>
                  <a:pt x="288" y="54"/>
                </a:cubicBezTo>
                <a:cubicBezTo>
                  <a:pt x="287" y="54"/>
                  <a:pt x="284" y="54"/>
                  <a:pt x="281" y="54"/>
                </a:cubicBezTo>
                <a:cubicBezTo>
                  <a:pt x="279" y="55"/>
                  <a:pt x="276" y="55"/>
                  <a:pt x="275" y="55"/>
                </a:cubicBezTo>
                <a:cubicBezTo>
                  <a:pt x="272" y="56"/>
                  <a:pt x="269" y="59"/>
                  <a:pt x="267" y="60"/>
                </a:cubicBezTo>
                <a:cubicBezTo>
                  <a:pt x="268" y="61"/>
                  <a:pt x="266" y="62"/>
                  <a:pt x="267" y="63"/>
                </a:cubicBezTo>
                <a:cubicBezTo>
                  <a:pt x="266" y="63"/>
                  <a:pt x="265" y="63"/>
                  <a:pt x="265" y="64"/>
                </a:cubicBezTo>
                <a:cubicBezTo>
                  <a:pt x="265" y="69"/>
                  <a:pt x="268" y="73"/>
                  <a:pt x="270" y="77"/>
                </a:cubicBezTo>
                <a:cubicBezTo>
                  <a:pt x="273" y="76"/>
                  <a:pt x="275" y="76"/>
                  <a:pt x="279" y="76"/>
                </a:cubicBezTo>
                <a:close/>
                <a:moveTo>
                  <a:pt x="73" y="56"/>
                </a:moveTo>
                <a:cubicBezTo>
                  <a:pt x="70" y="62"/>
                  <a:pt x="67" y="68"/>
                  <a:pt x="64" y="75"/>
                </a:cubicBezTo>
                <a:cubicBezTo>
                  <a:pt x="66" y="74"/>
                  <a:pt x="66" y="76"/>
                  <a:pt x="68" y="76"/>
                </a:cubicBezTo>
                <a:cubicBezTo>
                  <a:pt x="71" y="70"/>
                  <a:pt x="74" y="63"/>
                  <a:pt x="76" y="57"/>
                </a:cubicBezTo>
                <a:cubicBezTo>
                  <a:pt x="76" y="56"/>
                  <a:pt x="75" y="55"/>
                  <a:pt x="73" y="56"/>
                </a:cubicBezTo>
                <a:close/>
                <a:moveTo>
                  <a:pt x="85" y="61"/>
                </a:moveTo>
                <a:cubicBezTo>
                  <a:pt x="83" y="63"/>
                  <a:pt x="82" y="66"/>
                  <a:pt x="80" y="70"/>
                </a:cubicBezTo>
                <a:cubicBezTo>
                  <a:pt x="79" y="73"/>
                  <a:pt x="76" y="76"/>
                  <a:pt x="76" y="78"/>
                </a:cubicBezTo>
                <a:cubicBezTo>
                  <a:pt x="77" y="81"/>
                  <a:pt x="80" y="81"/>
                  <a:pt x="81" y="83"/>
                </a:cubicBezTo>
                <a:cubicBezTo>
                  <a:pt x="86" y="77"/>
                  <a:pt x="88" y="70"/>
                  <a:pt x="91" y="64"/>
                </a:cubicBezTo>
                <a:cubicBezTo>
                  <a:pt x="89" y="62"/>
                  <a:pt x="87" y="61"/>
                  <a:pt x="85" y="61"/>
                </a:cubicBezTo>
                <a:close/>
                <a:moveTo>
                  <a:pt x="93" y="64"/>
                </a:moveTo>
                <a:cubicBezTo>
                  <a:pt x="91" y="70"/>
                  <a:pt x="86" y="77"/>
                  <a:pt x="84" y="83"/>
                </a:cubicBezTo>
                <a:cubicBezTo>
                  <a:pt x="83" y="89"/>
                  <a:pt x="84" y="98"/>
                  <a:pt x="85" y="105"/>
                </a:cubicBezTo>
                <a:cubicBezTo>
                  <a:pt x="85" y="111"/>
                  <a:pt x="84" y="117"/>
                  <a:pt x="84" y="123"/>
                </a:cubicBezTo>
                <a:cubicBezTo>
                  <a:pt x="85" y="135"/>
                  <a:pt x="85" y="150"/>
                  <a:pt x="85" y="163"/>
                </a:cubicBezTo>
                <a:cubicBezTo>
                  <a:pt x="85" y="164"/>
                  <a:pt x="87" y="165"/>
                  <a:pt x="86" y="167"/>
                </a:cubicBezTo>
                <a:cubicBezTo>
                  <a:pt x="93" y="170"/>
                  <a:pt x="101" y="169"/>
                  <a:pt x="107" y="167"/>
                </a:cubicBezTo>
                <a:cubicBezTo>
                  <a:pt x="109" y="159"/>
                  <a:pt x="108" y="152"/>
                  <a:pt x="108" y="144"/>
                </a:cubicBezTo>
                <a:cubicBezTo>
                  <a:pt x="108" y="132"/>
                  <a:pt x="109" y="119"/>
                  <a:pt x="109" y="105"/>
                </a:cubicBezTo>
                <a:cubicBezTo>
                  <a:pt x="109" y="101"/>
                  <a:pt x="109" y="96"/>
                  <a:pt x="109" y="93"/>
                </a:cubicBezTo>
                <a:cubicBezTo>
                  <a:pt x="109" y="92"/>
                  <a:pt x="108" y="91"/>
                  <a:pt x="108" y="90"/>
                </a:cubicBezTo>
                <a:cubicBezTo>
                  <a:pt x="108" y="87"/>
                  <a:pt x="109" y="84"/>
                  <a:pt x="108" y="81"/>
                </a:cubicBezTo>
                <a:cubicBezTo>
                  <a:pt x="108" y="75"/>
                  <a:pt x="106" y="70"/>
                  <a:pt x="106" y="64"/>
                </a:cubicBezTo>
                <a:cubicBezTo>
                  <a:pt x="102" y="62"/>
                  <a:pt x="97" y="62"/>
                  <a:pt x="93" y="64"/>
                </a:cubicBezTo>
                <a:close/>
                <a:moveTo>
                  <a:pt x="271" y="79"/>
                </a:moveTo>
                <a:cubicBezTo>
                  <a:pt x="271" y="82"/>
                  <a:pt x="272" y="83"/>
                  <a:pt x="273" y="84"/>
                </a:cubicBezTo>
                <a:cubicBezTo>
                  <a:pt x="274" y="84"/>
                  <a:pt x="274" y="83"/>
                  <a:pt x="276" y="83"/>
                </a:cubicBezTo>
                <a:cubicBezTo>
                  <a:pt x="285" y="87"/>
                  <a:pt x="306" y="80"/>
                  <a:pt x="296" y="69"/>
                </a:cubicBezTo>
                <a:cubicBezTo>
                  <a:pt x="292" y="77"/>
                  <a:pt x="281" y="78"/>
                  <a:pt x="271" y="79"/>
                </a:cubicBezTo>
                <a:close/>
                <a:moveTo>
                  <a:pt x="265" y="96"/>
                </a:moveTo>
                <a:cubicBezTo>
                  <a:pt x="265" y="98"/>
                  <a:pt x="265" y="100"/>
                  <a:pt x="265" y="103"/>
                </a:cubicBezTo>
                <a:cubicBezTo>
                  <a:pt x="265" y="107"/>
                  <a:pt x="265" y="112"/>
                  <a:pt x="265" y="118"/>
                </a:cubicBezTo>
                <a:cubicBezTo>
                  <a:pt x="265" y="121"/>
                  <a:pt x="265" y="125"/>
                  <a:pt x="266" y="127"/>
                </a:cubicBezTo>
                <a:cubicBezTo>
                  <a:pt x="266" y="128"/>
                  <a:pt x="268" y="130"/>
                  <a:pt x="269" y="132"/>
                </a:cubicBezTo>
                <a:cubicBezTo>
                  <a:pt x="272" y="136"/>
                  <a:pt x="274" y="141"/>
                  <a:pt x="276" y="147"/>
                </a:cubicBezTo>
                <a:cubicBezTo>
                  <a:pt x="278" y="151"/>
                  <a:pt x="281" y="160"/>
                  <a:pt x="284" y="163"/>
                </a:cubicBezTo>
                <a:cubicBezTo>
                  <a:pt x="285" y="164"/>
                  <a:pt x="289" y="165"/>
                  <a:pt x="291" y="166"/>
                </a:cubicBezTo>
                <a:cubicBezTo>
                  <a:pt x="296" y="168"/>
                  <a:pt x="302" y="168"/>
                  <a:pt x="306" y="169"/>
                </a:cubicBezTo>
                <a:cubicBezTo>
                  <a:pt x="304" y="166"/>
                  <a:pt x="303" y="162"/>
                  <a:pt x="302" y="159"/>
                </a:cubicBezTo>
                <a:cubicBezTo>
                  <a:pt x="301" y="156"/>
                  <a:pt x="299" y="153"/>
                  <a:pt x="298" y="151"/>
                </a:cubicBezTo>
                <a:cubicBezTo>
                  <a:pt x="298" y="150"/>
                  <a:pt x="298" y="148"/>
                  <a:pt x="298" y="147"/>
                </a:cubicBezTo>
                <a:cubicBezTo>
                  <a:pt x="296" y="141"/>
                  <a:pt x="292" y="135"/>
                  <a:pt x="290" y="128"/>
                </a:cubicBezTo>
                <a:cubicBezTo>
                  <a:pt x="287" y="122"/>
                  <a:pt x="285" y="115"/>
                  <a:pt x="282" y="109"/>
                </a:cubicBezTo>
                <a:cubicBezTo>
                  <a:pt x="276" y="97"/>
                  <a:pt x="271" y="84"/>
                  <a:pt x="265" y="73"/>
                </a:cubicBezTo>
                <a:cubicBezTo>
                  <a:pt x="265" y="72"/>
                  <a:pt x="265" y="72"/>
                  <a:pt x="265" y="73"/>
                </a:cubicBezTo>
                <a:cubicBezTo>
                  <a:pt x="264" y="79"/>
                  <a:pt x="265" y="87"/>
                  <a:pt x="265" y="96"/>
                </a:cubicBezTo>
                <a:close/>
                <a:moveTo>
                  <a:pt x="274" y="87"/>
                </a:moveTo>
                <a:cubicBezTo>
                  <a:pt x="276" y="89"/>
                  <a:pt x="276" y="92"/>
                  <a:pt x="278" y="94"/>
                </a:cubicBezTo>
                <a:cubicBezTo>
                  <a:pt x="278" y="93"/>
                  <a:pt x="278" y="93"/>
                  <a:pt x="278" y="93"/>
                </a:cubicBezTo>
                <a:cubicBezTo>
                  <a:pt x="280" y="93"/>
                  <a:pt x="283" y="93"/>
                  <a:pt x="285" y="93"/>
                </a:cubicBezTo>
                <a:cubicBezTo>
                  <a:pt x="291" y="93"/>
                  <a:pt x="299" y="87"/>
                  <a:pt x="301" y="83"/>
                </a:cubicBezTo>
                <a:cubicBezTo>
                  <a:pt x="302" y="81"/>
                  <a:pt x="302" y="79"/>
                  <a:pt x="300" y="78"/>
                </a:cubicBezTo>
                <a:cubicBezTo>
                  <a:pt x="295" y="87"/>
                  <a:pt x="283" y="86"/>
                  <a:pt x="274" y="87"/>
                </a:cubicBezTo>
                <a:close/>
                <a:moveTo>
                  <a:pt x="278" y="96"/>
                </a:moveTo>
                <a:cubicBezTo>
                  <a:pt x="279" y="96"/>
                  <a:pt x="279" y="97"/>
                  <a:pt x="279" y="98"/>
                </a:cubicBezTo>
                <a:cubicBezTo>
                  <a:pt x="283" y="98"/>
                  <a:pt x="287" y="99"/>
                  <a:pt x="290" y="98"/>
                </a:cubicBezTo>
                <a:cubicBezTo>
                  <a:pt x="297" y="98"/>
                  <a:pt x="302" y="92"/>
                  <a:pt x="305" y="87"/>
                </a:cubicBezTo>
                <a:cubicBezTo>
                  <a:pt x="304" y="86"/>
                  <a:pt x="304" y="84"/>
                  <a:pt x="303" y="84"/>
                </a:cubicBezTo>
                <a:cubicBezTo>
                  <a:pt x="298" y="92"/>
                  <a:pt x="289" y="97"/>
                  <a:pt x="278" y="96"/>
                </a:cubicBezTo>
                <a:close/>
                <a:moveTo>
                  <a:pt x="54" y="102"/>
                </a:moveTo>
                <a:cubicBezTo>
                  <a:pt x="55" y="102"/>
                  <a:pt x="56" y="103"/>
                  <a:pt x="57" y="102"/>
                </a:cubicBezTo>
                <a:cubicBezTo>
                  <a:pt x="57" y="100"/>
                  <a:pt x="60" y="96"/>
                  <a:pt x="61" y="92"/>
                </a:cubicBezTo>
                <a:cubicBezTo>
                  <a:pt x="62" y="90"/>
                  <a:pt x="65" y="84"/>
                  <a:pt x="60" y="84"/>
                </a:cubicBezTo>
                <a:cubicBezTo>
                  <a:pt x="59" y="91"/>
                  <a:pt x="56" y="95"/>
                  <a:pt x="54" y="102"/>
                </a:cubicBezTo>
                <a:close/>
                <a:moveTo>
                  <a:pt x="72" y="88"/>
                </a:moveTo>
                <a:cubicBezTo>
                  <a:pt x="69" y="92"/>
                  <a:pt x="66" y="99"/>
                  <a:pt x="64" y="105"/>
                </a:cubicBezTo>
                <a:cubicBezTo>
                  <a:pt x="66" y="106"/>
                  <a:pt x="68" y="108"/>
                  <a:pt x="70" y="110"/>
                </a:cubicBezTo>
                <a:cubicBezTo>
                  <a:pt x="73" y="104"/>
                  <a:pt x="76" y="98"/>
                  <a:pt x="78" y="91"/>
                </a:cubicBezTo>
                <a:cubicBezTo>
                  <a:pt x="77" y="89"/>
                  <a:pt x="74" y="88"/>
                  <a:pt x="72" y="88"/>
                </a:cubicBezTo>
                <a:close/>
                <a:moveTo>
                  <a:pt x="79" y="94"/>
                </a:moveTo>
                <a:cubicBezTo>
                  <a:pt x="79" y="95"/>
                  <a:pt x="79" y="96"/>
                  <a:pt x="79" y="97"/>
                </a:cubicBezTo>
                <a:cubicBezTo>
                  <a:pt x="77" y="101"/>
                  <a:pt x="74" y="105"/>
                  <a:pt x="73" y="109"/>
                </a:cubicBezTo>
                <a:cubicBezTo>
                  <a:pt x="72" y="113"/>
                  <a:pt x="72" y="118"/>
                  <a:pt x="71" y="123"/>
                </a:cubicBezTo>
                <a:cubicBezTo>
                  <a:pt x="71" y="135"/>
                  <a:pt x="72" y="143"/>
                  <a:pt x="70" y="154"/>
                </a:cubicBezTo>
                <a:cubicBezTo>
                  <a:pt x="74" y="157"/>
                  <a:pt x="78" y="160"/>
                  <a:pt x="82" y="163"/>
                </a:cubicBezTo>
                <a:cubicBezTo>
                  <a:pt x="83" y="155"/>
                  <a:pt x="83" y="148"/>
                  <a:pt x="83" y="139"/>
                </a:cubicBezTo>
                <a:cubicBezTo>
                  <a:pt x="83" y="131"/>
                  <a:pt x="82" y="123"/>
                  <a:pt x="82" y="117"/>
                </a:cubicBezTo>
                <a:cubicBezTo>
                  <a:pt x="82" y="109"/>
                  <a:pt x="83" y="97"/>
                  <a:pt x="82" y="89"/>
                </a:cubicBezTo>
                <a:cubicBezTo>
                  <a:pt x="81" y="91"/>
                  <a:pt x="80" y="92"/>
                  <a:pt x="79" y="94"/>
                </a:cubicBezTo>
                <a:close/>
                <a:moveTo>
                  <a:pt x="280" y="100"/>
                </a:moveTo>
                <a:cubicBezTo>
                  <a:pt x="285" y="111"/>
                  <a:pt x="290" y="124"/>
                  <a:pt x="295" y="136"/>
                </a:cubicBezTo>
                <a:cubicBezTo>
                  <a:pt x="305" y="137"/>
                  <a:pt x="318" y="131"/>
                  <a:pt x="322" y="122"/>
                </a:cubicBezTo>
                <a:cubicBezTo>
                  <a:pt x="317" y="111"/>
                  <a:pt x="312" y="100"/>
                  <a:pt x="306" y="90"/>
                </a:cubicBezTo>
                <a:cubicBezTo>
                  <a:pt x="302" y="97"/>
                  <a:pt x="291" y="104"/>
                  <a:pt x="280" y="100"/>
                </a:cubicBezTo>
                <a:close/>
                <a:moveTo>
                  <a:pt x="43" y="128"/>
                </a:moveTo>
                <a:cubicBezTo>
                  <a:pt x="44" y="129"/>
                  <a:pt x="44" y="129"/>
                  <a:pt x="45" y="129"/>
                </a:cubicBezTo>
                <a:cubicBezTo>
                  <a:pt x="47" y="123"/>
                  <a:pt x="50" y="117"/>
                  <a:pt x="52" y="111"/>
                </a:cubicBezTo>
                <a:cubicBezTo>
                  <a:pt x="51" y="112"/>
                  <a:pt x="51" y="111"/>
                  <a:pt x="50" y="111"/>
                </a:cubicBezTo>
                <a:cubicBezTo>
                  <a:pt x="48" y="117"/>
                  <a:pt x="45" y="122"/>
                  <a:pt x="43" y="128"/>
                </a:cubicBezTo>
                <a:close/>
                <a:moveTo>
                  <a:pt x="62" y="115"/>
                </a:moveTo>
                <a:cubicBezTo>
                  <a:pt x="59" y="116"/>
                  <a:pt x="58" y="121"/>
                  <a:pt x="57" y="124"/>
                </a:cubicBezTo>
                <a:cubicBezTo>
                  <a:pt x="56" y="126"/>
                  <a:pt x="53" y="129"/>
                  <a:pt x="52" y="133"/>
                </a:cubicBezTo>
                <a:cubicBezTo>
                  <a:pt x="54" y="134"/>
                  <a:pt x="57" y="136"/>
                  <a:pt x="58" y="138"/>
                </a:cubicBezTo>
                <a:cubicBezTo>
                  <a:pt x="61" y="132"/>
                  <a:pt x="64" y="125"/>
                  <a:pt x="66" y="118"/>
                </a:cubicBezTo>
                <a:cubicBezTo>
                  <a:pt x="65" y="117"/>
                  <a:pt x="64" y="116"/>
                  <a:pt x="62" y="115"/>
                </a:cubicBezTo>
                <a:close/>
                <a:moveTo>
                  <a:pt x="297" y="139"/>
                </a:moveTo>
                <a:cubicBezTo>
                  <a:pt x="297" y="140"/>
                  <a:pt x="297" y="141"/>
                  <a:pt x="298" y="142"/>
                </a:cubicBezTo>
                <a:cubicBezTo>
                  <a:pt x="298" y="141"/>
                  <a:pt x="298" y="141"/>
                  <a:pt x="299" y="140"/>
                </a:cubicBezTo>
                <a:cubicBezTo>
                  <a:pt x="302" y="141"/>
                  <a:pt x="306" y="140"/>
                  <a:pt x="308" y="140"/>
                </a:cubicBezTo>
                <a:cubicBezTo>
                  <a:pt x="314" y="139"/>
                  <a:pt x="320" y="135"/>
                  <a:pt x="323" y="132"/>
                </a:cubicBezTo>
                <a:cubicBezTo>
                  <a:pt x="324" y="130"/>
                  <a:pt x="326" y="127"/>
                  <a:pt x="323" y="125"/>
                </a:cubicBezTo>
                <a:cubicBezTo>
                  <a:pt x="317" y="134"/>
                  <a:pt x="308" y="138"/>
                  <a:pt x="297" y="139"/>
                </a:cubicBezTo>
                <a:close/>
                <a:moveTo>
                  <a:pt x="326" y="131"/>
                </a:moveTo>
                <a:cubicBezTo>
                  <a:pt x="321" y="139"/>
                  <a:pt x="310" y="145"/>
                  <a:pt x="298" y="142"/>
                </a:cubicBezTo>
                <a:cubicBezTo>
                  <a:pt x="299" y="146"/>
                  <a:pt x="301" y="150"/>
                  <a:pt x="306" y="148"/>
                </a:cubicBezTo>
                <a:cubicBezTo>
                  <a:pt x="316" y="150"/>
                  <a:pt x="327" y="146"/>
                  <a:pt x="330" y="137"/>
                </a:cubicBezTo>
                <a:cubicBezTo>
                  <a:pt x="328" y="135"/>
                  <a:pt x="328" y="132"/>
                  <a:pt x="326" y="131"/>
                </a:cubicBezTo>
                <a:close/>
                <a:moveTo>
                  <a:pt x="37" y="140"/>
                </a:moveTo>
                <a:cubicBezTo>
                  <a:pt x="36" y="142"/>
                  <a:pt x="35" y="145"/>
                  <a:pt x="34" y="147"/>
                </a:cubicBezTo>
                <a:cubicBezTo>
                  <a:pt x="38" y="148"/>
                  <a:pt x="41" y="147"/>
                  <a:pt x="45" y="149"/>
                </a:cubicBezTo>
                <a:cubicBezTo>
                  <a:pt x="47" y="150"/>
                  <a:pt x="49" y="153"/>
                  <a:pt x="51" y="154"/>
                </a:cubicBezTo>
                <a:cubicBezTo>
                  <a:pt x="52" y="151"/>
                  <a:pt x="53" y="150"/>
                  <a:pt x="54" y="147"/>
                </a:cubicBezTo>
                <a:cubicBezTo>
                  <a:pt x="50" y="143"/>
                  <a:pt x="44" y="140"/>
                  <a:pt x="37" y="140"/>
                </a:cubicBezTo>
                <a:close/>
                <a:moveTo>
                  <a:pt x="313" y="160"/>
                </a:moveTo>
                <a:cubicBezTo>
                  <a:pt x="320" y="161"/>
                  <a:pt x="328" y="157"/>
                  <a:pt x="332" y="153"/>
                </a:cubicBezTo>
                <a:cubicBezTo>
                  <a:pt x="335" y="149"/>
                  <a:pt x="334" y="145"/>
                  <a:pt x="332" y="141"/>
                </a:cubicBezTo>
                <a:cubicBezTo>
                  <a:pt x="332" y="141"/>
                  <a:pt x="331" y="141"/>
                  <a:pt x="331" y="141"/>
                </a:cubicBezTo>
                <a:cubicBezTo>
                  <a:pt x="326" y="150"/>
                  <a:pt x="312" y="151"/>
                  <a:pt x="302" y="151"/>
                </a:cubicBezTo>
                <a:cubicBezTo>
                  <a:pt x="303" y="154"/>
                  <a:pt x="304" y="157"/>
                  <a:pt x="306" y="159"/>
                </a:cubicBezTo>
                <a:cubicBezTo>
                  <a:pt x="308" y="159"/>
                  <a:pt x="311" y="160"/>
                  <a:pt x="313" y="160"/>
                </a:cubicBezTo>
                <a:close/>
                <a:moveTo>
                  <a:pt x="114" y="154"/>
                </a:moveTo>
                <a:cubicBezTo>
                  <a:pt x="125" y="157"/>
                  <a:pt x="139" y="158"/>
                  <a:pt x="153" y="156"/>
                </a:cubicBezTo>
                <a:cubicBezTo>
                  <a:pt x="153" y="152"/>
                  <a:pt x="153" y="149"/>
                  <a:pt x="153" y="145"/>
                </a:cubicBezTo>
                <a:cubicBezTo>
                  <a:pt x="139" y="147"/>
                  <a:pt x="124" y="147"/>
                  <a:pt x="115" y="144"/>
                </a:cubicBezTo>
                <a:cubicBezTo>
                  <a:pt x="114" y="147"/>
                  <a:pt x="114" y="150"/>
                  <a:pt x="114" y="154"/>
                </a:cubicBezTo>
                <a:close/>
                <a:moveTo>
                  <a:pt x="32" y="153"/>
                </a:moveTo>
                <a:cubicBezTo>
                  <a:pt x="40" y="153"/>
                  <a:pt x="44" y="158"/>
                  <a:pt x="49" y="160"/>
                </a:cubicBezTo>
                <a:cubicBezTo>
                  <a:pt x="49" y="159"/>
                  <a:pt x="50" y="158"/>
                  <a:pt x="50" y="157"/>
                </a:cubicBezTo>
                <a:cubicBezTo>
                  <a:pt x="47" y="152"/>
                  <a:pt x="41" y="150"/>
                  <a:pt x="34" y="149"/>
                </a:cubicBezTo>
                <a:cubicBezTo>
                  <a:pt x="34" y="149"/>
                  <a:pt x="33" y="149"/>
                  <a:pt x="33" y="149"/>
                </a:cubicBezTo>
                <a:cubicBezTo>
                  <a:pt x="33" y="150"/>
                  <a:pt x="32" y="151"/>
                  <a:pt x="32" y="153"/>
                </a:cubicBezTo>
                <a:close/>
                <a:moveTo>
                  <a:pt x="332" y="156"/>
                </a:moveTo>
                <a:cubicBezTo>
                  <a:pt x="326" y="163"/>
                  <a:pt x="317" y="163"/>
                  <a:pt x="307" y="162"/>
                </a:cubicBezTo>
                <a:cubicBezTo>
                  <a:pt x="309" y="166"/>
                  <a:pt x="310" y="171"/>
                  <a:pt x="314" y="172"/>
                </a:cubicBezTo>
                <a:cubicBezTo>
                  <a:pt x="316" y="173"/>
                  <a:pt x="321" y="173"/>
                  <a:pt x="323" y="173"/>
                </a:cubicBezTo>
                <a:cubicBezTo>
                  <a:pt x="331" y="172"/>
                  <a:pt x="337" y="168"/>
                  <a:pt x="339" y="162"/>
                </a:cubicBezTo>
                <a:cubicBezTo>
                  <a:pt x="341" y="158"/>
                  <a:pt x="338" y="154"/>
                  <a:pt x="336" y="150"/>
                </a:cubicBezTo>
                <a:cubicBezTo>
                  <a:pt x="335" y="152"/>
                  <a:pt x="333" y="155"/>
                  <a:pt x="332" y="156"/>
                </a:cubicBezTo>
                <a:close/>
                <a:moveTo>
                  <a:pt x="30" y="160"/>
                </a:moveTo>
                <a:cubicBezTo>
                  <a:pt x="33" y="164"/>
                  <a:pt x="45" y="169"/>
                  <a:pt x="48" y="162"/>
                </a:cubicBezTo>
                <a:cubicBezTo>
                  <a:pt x="42" y="159"/>
                  <a:pt x="38" y="155"/>
                  <a:pt x="31" y="154"/>
                </a:cubicBezTo>
                <a:cubicBezTo>
                  <a:pt x="30" y="156"/>
                  <a:pt x="30" y="158"/>
                  <a:pt x="30" y="160"/>
                </a:cubicBezTo>
                <a:close/>
                <a:moveTo>
                  <a:pt x="115" y="166"/>
                </a:moveTo>
                <a:cubicBezTo>
                  <a:pt x="119" y="167"/>
                  <a:pt x="125" y="169"/>
                  <a:pt x="132" y="169"/>
                </a:cubicBezTo>
                <a:cubicBezTo>
                  <a:pt x="138" y="170"/>
                  <a:pt x="149" y="171"/>
                  <a:pt x="152" y="167"/>
                </a:cubicBezTo>
                <a:cubicBezTo>
                  <a:pt x="153" y="165"/>
                  <a:pt x="152" y="160"/>
                  <a:pt x="152" y="159"/>
                </a:cubicBezTo>
                <a:cubicBezTo>
                  <a:pt x="139" y="159"/>
                  <a:pt x="125" y="160"/>
                  <a:pt x="114" y="156"/>
                </a:cubicBezTo>
                <a:cubicBezTo>
                  <a:pt x="114" y="160"/>
                  <a:pt x="113" y="164"/>
                  <a:pt x="115" y="1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研究成果及应用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2" name="Freeform 347"/>
          <p:cNvSpPr>
            <a:spLocks noEditPoints="1"/>
          </p:cNvSpPr>
          <p:nvPr/>
        </p:nvSpPr>
        <p:spPr bwMode="auto">
          <a:xfrm>
            <a:off x="600851" y="139417"/>
            <a:ext cx="602711" cy="715403"/>
          </a:xfrm>
          <a:custGeom>
            <a:avLst/>
            <a:gdLst>
              <a:gd name="T0" fmla="*/ 19 w 240"/>
              <a:gd name="T1" fmla="*/ 245 h 284"/>
              <a:gd name="T2" fmla="*/ 7 w 240"/>
              <a:gd name="T3" fmla="*/ 116 h 284"/>
              <a:gd name="T4" fmla="*/ 23 w 240"/>
              <a:gd name="T5" fmla="*/ 85 h 284"/>
              <a:gd name="T6" fmla="*/ 207 w 240"/>
              <a:gd name="T7" fmla="*/ 37 h 284"/>
              <a:gd name="T8" fmla="*/ 191 w 240"/>
              <a:gd name="T9" fmla="*/ 113 h 284"/>
              <a:gd name="T10" fmla="*/ 113 w 240"/>
              <a:gd name="T11" fmla="*/ 119 h 284"/>
              <a:gd name="T12" fmla="*/ 33 w 240"/>
              <a:gd name="T13" fmla="*/ 112 h 284"/>
              <a:gd name="T14" fmla="*/ 104 w 240"/>
              <a:gd name="T15" fmla="*/ 233 h 284"/>
              <a:gd name="T16" fmla="*/ 89 w 240"/>
              <a:gd name="T17" fmla="*/ 139 h 284"/>
              <a:gd name="T18" fmla="*/ 128 w 240"/>
              <a:gd name="T19" fmla="*/ 154 h 284"/>
              <a:gd name="T20" fmla="*/ 178 w 240"/>
              <a:gd name="T21" fmla="*/ 149 h 284"/>
              <a:gd name="T22" fmla="*/ 131 w 240"/>
              <a:gd name="T23" fmla="*/ 247 h 284"/>
              <a:gd name="T24" fmla="*/ 28 w 240"/>
              <a:gd name="T25" fmla="*/ 91 h 284"/>
              <a:gd name="T26" fmla="*/ 161 w 240"/>
              <a:gd name="T27" fmla="*/ 5 h 284"/>
              <a:gd name="T28" fmla="*/ 190 w 240"/>
              <a:gd name="T29" fmla="*/ 36 h 284"/>
              <a:gd name="T30" fmla="*/ 117 w 240"/>
              <a:gd name="T31" fmla="*/ 88 h 284"/>
              <a:gd name="T32" fmla="*/ 117 w 240"/>
              <a:gd name="T33" fmla="*/ 58 h 284"/>
              <a:gd name="T34" fmla="*/ 85 w 240"/>
              <a:gd name="T35" fmla="*/ 58 h 284"/>
              <a:gd name="T36" fmla="*/ 113 w 240"/>
              <a:gd name="T37" fmla="*/ 49 h 284"/>
              <a:gd name="T38" fmla="*/ 113 w 240"/>
              <a:gd name="T39" fmla="*/ 52 h 284"/>
              <a:gd name="T40" fmla="*/ 117 w 240"/>
              <a:gd name="T41" fmla="*/ 62 h 284"/>
              <a:gd name="T42" fmla="*/ 226 w 240"/>
              <a:gd name="T43" fmla="*/ 87 h 284"/>
              <a:gd name="T44" fmla="*/ 37 w 240"/>
              <a:gd name="T45" fmla="*/ 101 h 284"/>
              <a:gd name="T46" fmla="*/ 194 w 240"/>
              <a:gd name="T47" fmla="*/ 87 h 284"/>
              <a:gd name="T48" fmla="*/ 188 w 240"/>
              <a:gd name="T49" fmla="*/ 104 h 284"/>
              <a:gd name="T50" fmla="*/ 158 w 240"/>
              <a:gd name="T51" fmla="*/ 81 h 284"/>
              <a:gd name="T52" fmla="*/ 199 w 240"/>
              <a:gd name="T53" fmla="*/ 111 h 284"/>
              <a:gd name="T54" fmla="*/ 184 w 240"/>
              <a:gd name="T55" fmla="*/ 89 h 284"/>
              <a:gd name="T56" fmla="*/ 170 w 240"/>
              <a:gd name="T57" fmla="*/ 83 h 284"/>
              <a:gd name="T58" fmla="*/ 85 w 240"/>
              <a:gd name="T59" fmla="*/ 224 h 284"/>
              <a:gd name="T60" fmla="*/ 31 w 240"/>
              <a:gd name="T61" fmla="*/ 115 h 284"/>
              <a:gd name="T62" fmla="*/ 85 w 240"/>
              <a:gd name="T63" fmla="*/ 224 h 284"/>
              <a:gd name="T64" fmla="*/ 65 w 240"/>
              <a:gd name="T65" fmla="*/ 218 h 284"/>
              <a:gd name="T66" fmla="*/ 12 w 240"/>
              <a:gd name="T67" fmla="*/ 118 h 284"/>
              <a:gd name="T68" fmla="*/ 73 w 240"/>
              <a:gd name="T69" fmla="*/ 217 h 284"/>
              <a:gd name="T70" fmla="*/ 131 w 240"/>
              <a:gd name="T71" fmla="*/ 192 h 284"/>
              <a:gd name="T72" fmla="*/ 126 w 240"/>
              <a:gd name="T73" fmla="*/ 178 h 284"/>
              <a:gd name="T74" fmla="*/ 120 w 240"/>
              <a:gd name="T75" fmla="*/ 166 h 284"/>
              <a:gd name="T76" fmla="*/ 114 w 240"/>
              <a:gd name="T77" fmla="*/ 154 h 284"/>
              <a:gd name="T78" fmla="*/ 110 w 240"/>
              <a:gd name="T79" fmla="*/ 147 h 284"/>
              <a:gd name="T80" fmla="*/ 98 w 240"/>
              <a:gd name="T81" fmla="*/ 143 h 284"/>
              <a:gd name="T82" fmla="*/ 168 w 240"/>
              <a:gd name="T83" fmla="*/ 143 h 284"/>
              <a:gd name="T84" fmla="*/ 139 w 240"/>
              <a:gd name="T85" fmla="*/ 151 h 284"/>
              <a:gd name="T86" fmla="*/ 166 w 240"/>
              <a:gd name="T87" fmla="*/ 165 h 284"/>
              <a:gd name="T88" fmla="*/ 167 w 240"/>
              <a:gd name="T89" fmla="*/ 172 h 284"/>
              <a:gd name="T90" fmla="*/ 147 w 240"/>
              <a:gd name="T91" fmla="*/ 156 h 284"/>
              <a:gd name="T92" fmla="*/ 164 w 240"/>
              <a:gd name="T93" fmla="*/ 169 h 284"/>
              <a:gd name="T94" fmla="*/ 115 w 240"/>
              <a:gd name="T95" fmla="*/ 207 h 284"/>
              <a:gd name="T96" fmla="*/ 153 w 240"/>
              <a:gd name="T97" fmla="*/ 209 h 284"/>
              <a:gd name="T98" fmla="*/ 150 w 240"/>
              <a:gd name="T99" fmla="*/ 209 h 284"/>
              <a:gd name="T100" fmla="*/ 140 w 240"/>
              <a:gd name="T101" fmla="*/ 211 h 284"/>
              <a:gd name="T102" fmla="*/ 131 w 240"/>
              <a:gd name="T103" fmla="*/ 212 h 284"/>
              <a:gd name="T104" fmla="*/ 135 w 240"/>
              <a:gd name="T105" fmla="*/ 211 h 284"/>
              <a:gd name="T106" fmla="*/ 136 w 240"/>
              <a:gd name="T107" fmla="*/ 243 h 284"/>
              <a:gd name="T108" fmla="*/ 58 w 240"/>
              <a:gd name="T109" fmla="*/ 223 h 284"/>
              <a:gd name="T110" fmla="*/ 75 w 240"/>
              <a:gd name="T111" fmla="*/ 220 h 284"/>
              <a:gd name="T112" fmla="*/ 72 w 240"/>
              <a:gd name="T113" fmla="*/ 247 h 284"/>
              <a:gd name="T114" fmla="*/ 12 w 240"/>
              <a:gd name="T115" fmla="*/ 255 h 284"/>
              <a:gd name="T116" fmla="*/ 140 w 240"/>
              <a:gd name="T117" fmla="*/ 262 h 284"/>
              <a:gd name="T118" fmla="*/ 45 w 240"/>
              <a:gd name="T119" fmla="*/ 236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0" h="284">
                <a:moveTo>
                  <a:pt x="131" y="247"/>
                </a:moveTo>
                <a:cubicBezTo>
                  <a:pt x="135" y="252"/>
                  <a:pt x="144" y="256"/>
                  <a:pt x="143" y="265"/>
                </a:cubicBezTo>
                <a:cubicBezTo>
                  <a:pt x="132" y="272"/>
                  <a:pt x="119" y="277"/>
                  <a:pt x="104" y="280"/>
                </a:cubicBezTo>
                <a:cubicBezTo>
                  <a:pt x="74" y="283"/>
                  <a:pt x="43" y="284"/>
                  <a:pt x="16" y="273"/>
                </a:cubicBezTo>
                <a:cubicBezTo>
                  <a:pt x="11" y="272"/>
                  <a:pt x="9" y="267"/>
                  <a:pt x="4" y="266"/>
                </a:cubicBezTo>
                <a:cubicBezTo>
                  <a:pt x="1" y="260"/>
                  <a:pt x="8" y="256"/>
                  <a:pt x="12" y="252"/>
                </a:cubicBezTo>
                <a:cubicBezTo>
                  <a:pt x="14" y="250"/>
                  <a:pt x="16" y="248"/>
                  <a:pt x="19" y="245"/>
                </a:cubicBezTo>
                <a:cubicBezTo>
                  <a:pt x="25" y="242"/>
                  <a:pt x="32" y="238"/>
                  <a:pt x="38" y="235"/>
                </a:cubicBezTo>
                <a:cubicBezTo>
                  <a:pt x="39" y="235"/>
                  <a:pt x="41" y="235"/>
                  <a:pt x="42" y="234"/>
                </a:cubicBezTo>
                <a:cubicBezTo>
                  <a:pt x="44" y="233"/>
                  <a:pt x="45" y="232"/>
                  <a:pt x="47" y="232"/>
                </a:cubicBezTo>
                <a:cubicBezTo>
                  <a:pt x="48" y="226"/>
                  <a:pt x="52" y="222"/>
                  <a:pt x="57" y="220"/>
                </a:cubicBezTo>
                <a:cubicBezTo>
                  <a:pt x="49" y="200"/>
                  <a:pt x="38" y="180"/>
                  <a:pt x="29" y="158"/>
                </a:cubicBezTo>
                <a:cubicBezTo>
                  <a:pt x="24" y="148"/>
                  <a:pt x="18" y="138"/>
                  <a:pt x="13" y="128"/>
                </a:cubicBezTo>
                <a:cubicBezTo>
                  <a:pt x="12" y="124"/>
                  <a:pt x="10" y="119"/>
                  <a:pt x="7" y="116"/>
                </a:cubicBezTo>
                <a:cubicBezTo>
                  <a:pt x="6" y="115"/>
                  <a:pt x="7" y="115"/>
                  <a:pt x="6" y="114"/>
                </a:cubicBezTo>
                <a:cubicBezTo>
                  <a:pt x="6" y="113"/>
                  <a:pt x="4" y="112"/>
                  <a:pt x="3" y="111"/>
                </a:cubicBezTo>
                <a:cubicBezTo>
                  <a:pt x="3" y="110"/>
                  <a:pt x="2" y="108"/>
                  <a:pt x="2" y="106"/>
                </a:cubicBezTo>
                <a:cubicBezTo>
                  <a:pt x="1" y="101"/>
                  <a:pt x="0" y="97"/>
                  <a:pt x="3" y="92"/>
                </a:cubicBezTo>
                <a:cubicBezTo>
                  <a:pt x="4" y="91"/>
                  <a:pt x="5" y="90"/>
                  <a:pt x="6" y="88"/>
                </a:cubicBezTo>
                <a:cubicBezTo>
                  <a:pt x="10" y="86"/>
                  <a:pt x="15" y="85"/>
                  <a:pt x="19" y="84"/>
                </a:cubicBezTo>
                <a:cubicBezTo>
                  <a:pt x="20" y="84"/>
                  <a:pt x="22" y="84"/>
                  <a:pt x="23" y="85"/>
                </a:cubicBezTo>
                <a:cubicBezTo>
                  <a:pt x="32" y="79"/>
                  <a:pt x="40" y="75"/>
                  <a:pt x="51" y="71"/>
                </a:cubicBezTo>
                <a:cubicBezTo>
                  <a:pt x="75" y="58"/>
                  <a:pt x="103" y="49"/>
                  <a:pt x="125" y="35"/>
                </a:cubicBezTo>
                <a:cubicBezTo>
                  <a:pt x="125" y="27"/>
                  <a:pt x="123" y="18"/>
                  <a:pt x="126" y="12"/>
                </a:cubicBezTo>
                <a:cubicBezTo>
                  <a:pt x="130" y="7"/>
                  <a:pt x="141" y="4"/>
                  <a:pt x="148" y="2"/>
                </a:cubicBezTo>
                <a:cubicBezTo>
                  <a:pt x="153" y="1"/>
                  <a:pt x="158" y="0"/>
                  <a:pt x="164" y="3"/>
                </a:cubicBezTo>
                <a:cubicBezTo>
                  <a:pt x="171" y="12"/>
                  <a:pt x="177" y="21"/>
                  <a:pt x="183" y="30"/>
                </a:cubicBezTo>
                <a:cubicBezTo>
                  <a:pt x="191" y="33"/>
                  <a:pt x="200" y="34"/>
                  <a:pt x="207" y="37"/>
                </a:cubicBezTo>
                <a:cubicBezTo>
                  <a:pt x="209" y="38"/>
                  <a:pt x="210" y="40"/>
                  <a:pt x="212" y="41"/>
                </a:cubicBezTo>
                <a:cubicBezTo>
                  <a:pt x="223" y="46"/>
                  <a:pt x="232" y="54"/>
                  <a:pt x="239" y="62"/>
                </a:cubicBezTo>
                <a:cubicBezTo>
                  <a:pt x="238" y="65"/>
                  <a:pt x="240" y="69"/>
                  <a:pt x="239" y="73"/>
                </a:cubicBezTo>
                <a:cubicBezTo>
                  <a:pt x="237" y="80"/>
                  <a:pt x="232" y="85"/>
                  <a:pt x="227" y="90"/>
                </a:cubicBezTo>
                <a:cubicBezTo>
                  <a:pt x="222" y="95"/>
                  <a:pt x="218" y="98"/>
                  <a:pt x="211" y="102"/>
                </a:cubicBezTo>
                <a:cubicBezTo>
                  <a:pt x="209" y="104"/>
                  <a:pt x="206" y="106"/>
                  <a:pt x="202" y="107"/>
                </a:cubicBezTo>
                <a:cubicBezTo>
                  <a:pt x="204" y="114"/>
                  <a:pt x="197" y="115"/>
                  <a:pt x="191" y="113"/>
                </a:cubicBezTo>
                <a:cubicBezTo>
                  <a:pt x="188" y="115"/>
                  <a:pt x="188" y="121"/>
                  <a:pt x="184" y="122"/>
                </a:cubicBezTo>
                <a:cubicBezTo>
                  <a:pt x="180" y="123"/>
                  <a:pt x="177" y="121"/>
                  <a:pt x="173" y="120"/>
                </a:cubicBezTo>
                <a:cubicBezTo>
                  <a:pt x="168" y="120"/>
                  <a:pt x="164" y="123"/>
                  <a:pt x="159" y="124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48" y="125"/>
                  <a:pt x="135" y="127"/>
                  <a:pt x="122" y="126"/>
                </a:cubicBezTo>
                <a:cubicBezTo>
                  <a:pt x="119" y="125"/>
                  <a:pt x="114" y="125"/>
                  <a:pt x="112" y="123"/>
                </a:cubicBezTo>
                <a:cubicBezTo>
                  <a:pt x="112" y="121"/>
                  <a:pt x="112" y="120"/>
                  <a:pt x="113" y="119"/>
                </a:cubicBezTo>
                <a:cubicBezTo>
                  <a:pt x="109" y="102"/>
                  <a:pt x="114" y="85"/>
                  <a:pt x="119" y="71"/>
                </a:cubicBezTo>
                <a:cubicBezTo>
                  <a:pt x="118" y="71"/>
                  <a:pt x="115" y="73"/>
                  <a:pt x="114" y="74"/>
                </a:cubicBezTo>
                <a:cubicBezTo>
                  <a:pt x="110" y="75"/>
                  <a:pt x="106" y="76"/>
                  <a:pt x="102" y="78"/>
                </a:cubicBezTo>
                <a:cubicBezTo>
                  <a:pt x="92" y="81"/>
                  <a:pt x="80" y="87"/>
                  <a:pt x="70" y="92"/>
                </a:cubicBezTo>
                <a:cubicBezTo>
                  <a:pt x="65" y="94"/>
                  <a:pt x="60" y="96"/>
                  <a:pt x="55" y="98"/>
                </a:cubicBezTo>
                <a:cubicBezTo>
                  <a:pt x="50" y="101"/>
                  <a:pt x="45" y="103"/>
                  <a:pt x="40" y="106"/>
                </a:cubicBezTo>
                <a:cubicBezTo>
                  <a:pt x="37" y="108"/>
                  <a:pt x="35" y="110"/>
                  <a:pt x="33" y="112"/>
                </a:cubicBezTo>
                <a:cubicBezTo>
                  <a:pt x="37" y="129"/>
                  <a:pt x="47" y="142"/>
                  <a:pt x="53" y="157"/>
                </a:cubicBezTo>
                <a:cubicBezTo>
                  <a:pt x="56" y="163"/>
                  <a:pt x="58" y="169"/>
                  <a:pt x="61" y="174"/>
                </a:cubicBezTo>
                <a:cubicBezTo>
                  <a:pt x="62" y="176"/>
                  <a:pt x="64" y="177"/>
                  <a:pt x="65" y="179"/>
                </a:cubicBezTo>
                <a:cubicBezTo>
                  <a:pt x="69" y="187"/>
                  <a:pt x="72" y="195"/>
                  <a:pt x="77" y="202"/>
                </a:cubicBezTo>
                <a:cubicBezTo>
                  <a:pt x="79" y="205"/>
                  <a:pt x="80" y="208"/>
                  <a:pt x="82" y="211"/>
                </a:cubicBezTo>
                <a:cubicBezTo>
                  <a:pt x="83" y="213"/>
                  <a:pt x="85" y="214"/>
                  <a:pt x="85" y="217"/>
                </a:cubicBezTo>
                <a:cubicBezTo>
                  <a:pt x="92" y="223"/>
                  <a:pt x="103" y="224"/>
                  <a:pt x="104" y="233"/>
                </a:cubicBezTo>
                <a:cubicBezTo>
                  <a:pt x="108" y="236"/>
                  <a:pt x="113" y="236"/>
                  <a:pt x="118" y="238"/>
                </a:cubicBezTo>
                <a:cubicBezTo>
                  <a:pt x="115" y="220"/>
                  <a:pt x="113" y="207"/>
                  <a:pt x="109" y="189"/>
                </a:cubicBezTo>
                <a:cubicBezTo>
                  <a:pt x="109" y="188"/>
                  <a:pt x="111" y="188"/>
                  <a:pt x="111" y="187"/>
                </a:cubicBezTo>
                <a:cubicBezTo>
                  <a:pt x="106" y="179"/>
                  <a:pt x="101" y="168"/>
                  <a:pt x="96" y="157"/>
                </a:cubicBezTo>
                <a:cubicBezTo>
                  <a:pt x="95" y="155"/>
                  <a:pt x="93" y="152"/>
                  <a:pt x="93" y="150"/>
                </a:cubicBezTo>
                <a:cubicBezTo>
                  <a:pt x="92" y="148"/>
                  <a:pt x="92" y="145"/>
                  <a:pt x="91" y="143"/>
                </a:cubicBezTo>
                <a:cubicBezTo>
                  <a:pt x="90" y="141"/>
                  <a:pt x="89" y="140"/>
                  <a:pt x="89" y="139"/>
                </a:cubicBezTo>
                <a:cubicBezTo>
                  <a:pt x="88" y="137"/>
                  <a:pt x="85" y="133"/>
                  <a:pt x="86" y="130"/>
                </a:cubicBezTo>
                <a:cubicBezTo>
                  <a:pt x="86" y="126"/>
                  <a:pt x="95" y="120"/>
                  <a:pt x="100" y="121"/>
                </a:cubicBezTo>
                <a:cubicBezTo>
                  <a:pt x="101" y="122"/>
                  <a:pt x="102" y="123"/>
                  <a:pt x="101" y="124"/>
                </a:cubicBezTo>
                <a:cubicBezTo>
                  <a:pt x="106" y="134"/>
                  <a:pt x="111" y="144"/>
                  <a:pt x="116" y="154"/>
                </a:cubicBezTo>
                <a:cubicBezTo>
                  <a:pt x="119" y="160"/>
                  <a:pt x="124" y="168"/>
                  <a:pt x="127" y="175"/>
                </a:cubicBezTo>
                <a:cubicBezTo>
                  <a:pt x="128" y="177"/>
                  <a:pt x="129" y="181"/>
                  <a:pt x="131" y="181"/>
                </a:cubicBezTo>
                <a:cubicBezTo>
                  <a:pt x="130" y="172"/>
                  <a:pt x="131" y="161"/>
                  <a:pt x="128" y="154"/>
                </a:cubicBezTo>
                <a:cubicBezTo>
                  <a:pt x="131" y="149"/>
                  <a:pt x="135" y="142"/>
                  <a:pt x="134" y="136"/>
                </a:cubicBezTo>
                <a:cubicBezTo>
                  <a:pt x="138" y="135"/>
                  <a:pt x="139" y="140"/>
                  <a:pt x="141" y="143"/>
                </a:cubicBezTo>
                <a:cubicBezTo>
                  <a:pt x="144" y="147"/>
                  <a:pt x="146" y="150"/>
                  <a:pt x="150" y="153"/>
                </a:cubicBezTo>
                <a:cubicBezTo>
                  <a:pt x="149" y="159"/>
                  <a:pt x="151" y="164"/>
                  <a:pt x="151" y="170"/>
                </a:cubicBezTo>
                <a:cubicBezTo>
                  <a:pt x="154" y="160"/>
                  <a:pt x="159" y="149"/>
                  <a:pt x="162" y="140"/>
                </a:cubicBezTo>
                <a:cubicBezTo>
                  <a:pt x="164" y="138"/>
                  <a:pt x="169" y="140"/>
                  <a:pt x="172" y="141"/>
                </a:cubicBezTo>
                <a:cubicBezTo>
                  <a:pt x="171" y="146"/>
                  <a:pt x="175" y="147"/>
                  <a:pt x="178" y="149"/>
                </a:cubicBezTo>
                <a:cubicBezTo>
                  <a:pt x="178" y="158"/>
                  <a:pt x="171" y="164"/>
                  <a:pt x="173" y="173"/>
                </a:cubicBezTo>
                <a:cubicBezTo>
                  <a:pt x="173" y="178"/>
                  <a:pt x="166" y="180"/>
                  <a:pt x="166" y="174"/>
                </a:cubicBezTo>
                <a:cubicBezTo>
                  <a:pt x="165" y="178"/>
                  <a:pt x="164" y="182"/>
                  <a:pt x="162" y="185"/>
                </a:cubicBezTo>
                <a:cubicBezTo>
                  <a:pt x="166" y="187"/>
                  <a:pt x="161" y="195"/>
                  <a:pt x="161" y="200"/>
                </a:cubicBezTo>
                <a:cubicBezTo>
                  <a:pt x="161" y="204"/>
                  <a:pt x="161" y="207"/>
                  <a:pt x="161" y="211"/>
                </a:cubicBezTo>
                <a:cubicBezTo>
                  <a:pt x="160" y="222"/>
                  <a:pt x="159" y="233"/>
                  <a:pt x="158" y="241"/>
                </a:cubicBezTo>
                <a:cubicBezTo>
                  <a:pt x="151" y="247"/>
                  <a:pt x="139" y="247"/>
                  <a:pt x="131" y="247"/>
                </a:cubicBezTo>
                <a:close/>
                <a:moveTo>
                  <a:pt x="4" y="100"/>
                </a:moveTo>
                <a:cubicBezTo>
                  <a:pt x="3" y="102"/>
                  <a:pt x="6" y="108"/>
                  <a:pt x="7" y="110"/>
                </a:cubicBezTo>
                <a:cubicBezTo>
                  <a:pt x="8" y="110"/>
                  <a:pt x="10" y="112"/>
                  <a:pt x="11" y="113"/>
                </a:cubicBezTo>
                <a:cubicBezTo>
                  <a:pt x="19" y="117"/>
                  <a:pt x="31" y="112"/>
                  <a:pt x="31" y="105"/>
                </a:cubicBezTo>
                <a:cubicBezTo>
                  <a:pt x="31" y="105"/>
                  <a:pt x="32" y="105"/>
                  <a:pt x="32" y="105"/>
                </a:cubicBezTo>
                <a:cubicBezTo>
                  <a:pt x="32" y="104"/>
                  <a:pt x="32" y="101"/>
                  <a:pt x="32" y="101"/>
                </a:cubicBezTo>
                <a:cubicBezTo>
                  <a:pt x="32" y="97"/>
                  <a:pt x="30" y="95"/>
                  <a:pt x="28" y="91"/>
                </a:cubicBezTo>
                <a:cubicBezTo>
                  <a:pt x="25" y="90"/>
                  <a:pt x="21" y="90"/>
                  <a:pt x="17" y="88"/>
                </a:cubicBezTo>
                <a:cubicBezTo>
                  <a:pt x="12" y="88"/>
                  <a:pt x="6" y="92"/>
                  <a:pt x="5" y="96"/>
                </a:cubicBezTo>
                <a:cubicBezTo>
                  <a:pt x="5" y="96"/>
                  <a:pt x="5" y="97"/>
                  <a:pt x="5" y="97"/>
                </a:cubicBezTo>
                <a:cubicBezTo>
                  <a:pt x="5" y="97"/>
                  <a:pt x="4" y="97"/>
                  <a:pt x="4" y="97"/>
                </a:cubicBezTo>
                <a:cubicBezTo>
                  <a:pt x="5" y="99"/>
                  <a:pt x="4" y="99"/>
                  <a:pt x="4" y="100"/>
                </a:cubicBezTo>
                <a:close/>
                <a:moveTo>
                  <a:pt x="168" y="13"/>
                </a:moveTo>
                <a:cubicBezTo>
                  <a:pt x="166" y="10"/>
                  <a:pt x="164" y="7"/>
                  <a:pt x="161" y="5"/>
                </a:cubicBezTo>
                <a:cubicBezTo>
                  <a:pt x="155" y="2"/>
                  <a:pt x="151" y="4"/>
                  <a:pt x="146" y="6"/>
                </a:cubicBezTo>
                <a:cubicBezTo>
                  <a:pt x="137" y="9"/>
                  <a:pt x="127" y="10"/>
                  <a:pt x="127" y="22"/>
                </a:cubicBezTo>
                <a:cubicBezTo>
                  <a:pt x="127" y="30"/>
                  <a:pt x="130" y="41"/>
                  <a:pt x="130" y="49"/>
                </a:cubicBezTo>
                <a:cubicBezTo>
                  <a:pt x="140" y="35"/>
                  <a:pt x="158" y="31"/>
                  <a:pt x="179" y="29"/>
                </a:cubicBezTo>
                <a:cubicBezTo>
                  <a:pt x="176" y="23"/>
                  <a:pt x="172" y="18"/>
                  <a:pt x="168" y="13"/>
                </a:cubicBezTo>
                <a:close/>
                <a:moveTo>
                  <a:pt x="195" y="36"/>
                </a:moveTo>
                <a:cubicBezTo>
                  <a:pt x="194" y="36"/>
                  <a:pt x="192" y="36"/>
                  <a:pt x="190" y="36"/>
                </a:cubicBezTo>
                <a:cubicBezTo>
                  <a:pt x="186" y="34"/>
                  <a:pt x="181" y="32"/>
                  <a:pt x="176" y="32"/>
                </a:cubicBezTo>
                <a:cubicBezTo>
                  <a:pt x="170" y="32"/>
                  <a:pt x="161" y="34"/>
                  <a:pt x="156" y="36"/>
                </a:cubicBezTo>
                <a:cubicBezTo>
                  <a:pt x="148" y="38"/>
                  <a:pt x="140" y="43"/>
                  <a:pt x="135" y="48"/>
                </a:cubicBezTo>
                <a:cubicBezTo>
                  <a:pt x="134" y="49"/>
                  <a:pt x="133" y="50"/>
                  <a:pt x="132" y="51"/>
                </a:cubicBezTo>
                <a:cubicBezTo>
                  <a:pt x="128" y="55"/>
                  <a:pt x="127" y="62"/>
                  <a:pt x="124" y="68"/>
                </a:cubicBezTo>
                <a:cubicBezTo>
                  <a:pt x="123" y="71"/>
                  <a:pt x="121" y="75"/>
                  <a:pt x="119" y="78"/>
                </a:cubicBezTo>
                <a:cubicBezTo>
                  <a:pt x="118" y="81"/>
                  <a:pt x="118" y="85"/>
                  <a:pt x="117" y="88"/>
                </a:cubicBezTo>
                <a:cubicBezTo>
                  <a:pt x="115" y="97"/>
                  <a:pt x="113" y="105"/>
                  <a:pt x="115" y="116"/>
                </a:cubicBezTo>
                <a:cubicBezTo>
                  <a:pt x="114" y="114"/>
                  <a:pt x="116" y="113"/>
                  <a:pt x="116" y="111"/>
                </a:cubicBezTo>
                <a:cubicBezTo>
                  <a:pt x="123" y="106"/>
                  <a:pt x="128" y="98"/>
                  <a:pt x="136" y="92"/>
                </a:cubicBezTo>
                <a:cubicBezTo>
                  <a:pt x="142" y="86"/>
                  <a:pt x="150" y="82"/>
                  <a:pt x="159" y="77"/>
                </a:cubicBezTo>
                <a:cubicBezTo>
                  <a:pt x="180" y="66"/>
                  <a:pt x="207" y="55"/>
                  <a:pt x="233" y="60"/>
                </a:cubicBezTo>
                <a:cubicBezTo>
                  <a:pt x="223" y="49"/>
                  <a:pt x="211" y="40"/>
                  <a:pt x="195" y="36"/>
                </a:cubicBezTo>
                <a:close/>
                <a:moveTo>
                  <a:pt x="117" y="58"/>
                </a:moveTo>
                <a:cubicBezTo>
                  <a:pt x="120" y="60"/>
                  <a:pt x="120" y="61"/>
                  <a:pt x="123" y="62"/>
                </a:cubicBezTo>
                <a:cubicBezTo>
                  <a:pt x="124" y="60"/>
                  <a:pt x="124" y="59"/>
                  <a:pt x="125" y="58"/>
                </a:cubicBezTo>
                <a:cubicBezTo>
                  <a:pt x="118" y="55"/>
                  <a:pt x="119" y="46"/>
                  <a:pt x="127" y="45"/>
                </a:cubicBezTo>
                <a:cubicBezTo>
                  <a:pt x="126" y="43"/>
                  <a:pt x="127" y="41"/>
                  <a:pt x="126" y="40"/>
                </a:cubicBezTo>
                <a:cubicBezTo>
                  <a:pt x="118" y="42"/>
                  <a:pt x="115" y="49"/>
                  <a:pt x="117" y="58"/>
                </a:cubicBezTo>
                <a:close/>
                <a:moveTo>
                  <a:pt x="93" y="54"/>
                </a:moveTo>
                <a:cubicBezTo>
                  <a:pt x="91" y="55"/>
                  <a:pt x="88" y="57"/>
                  <a:pt x="85" y="58"/>
                </a:cubicBezTo>
                <a:cubicBezTo>
                  <a:pt x="65" y="67"/>
                  <a:pt x="45" y="75"/>
                  <a:pt x="26" y="86"/>
                </a:cubicBezTo>
                <a:cubicBezTo>
                  <a:pt x="28" y="85"/>
                  <a:pt x="27" y="87"/>
                  <a:pt x="29" y="87"/>
                </a:cubicBezTo>
                <a:cubicBezTo>
                  <a:pt x="30" y="87"/>
                  <a:pt x="31" y="86"/>
                  <a:pt x="33" y="85"/>
                </a:cubicBezTo>
                <a:cubicBezTo>
                  <a:pt x="36" y="83"/>
                  <a:pt x="42" y="80"/>
                  <a:pt x="45" y="79"/>
                </a:cubicBezTo>
                <a:cubicBezTo>
                  <a:pt x="50" y="76"/>
                  <a:pt x="55" y="74"/>
                  <a:pt x="61" y="72"/>
                </a:cubicBezTo>
                <a:cubicBezTo>
                  <a:pt x="70" y="68"/>
                  <a:pt x="79" y="65"/>
                  <a:pt x="87" y="61"/>
                </a:cubicBezTo>
                <a:cubicBezTo>
                  <a:pt x="96" y="57"/>
                  <a:pt x="105" y="53"/>
                  <a:pt x="113" y="49"/>
                </a:cubicBezTo>
                <a:cubicBezTo>
                  <a:pt x="114" y="47"/>
                  <a:pt x="116" y="45"/>
                  <a:pt x="115" y="44"/>
                </a:cubicBezTo>
                <a:cubicBezTo>
                  <a:pt x="109" y="48"/>
                  <a:pt x="101" y="50"/>
                  <a:pt x="93" y="54"/>
                </a:cubicBezTo>
                <a:close/>
                <a:moveTo>
                  <a:pt x="126" y="55"/>
                </a:moveTo>
                <a:cubicBezTo>
                  <a:pt x="128" y="52"/>
                  <a:pt x="129" y="50"/>
                  <a:pt x="127" y="48"/>
                </a:cubicBezTo>
                <a:cubicBezTo>
                  <a:pt x="124" y="48"/>
                  <a:pt x="123" y="54"/>
                  <a:pt x="126" y="55"/>
                </a:cubicBezTo>
                <a:close/>
                <a:moveTo>
                  <a:pt x="113" y="56"/>
                </a:moveTo>
                <a:cubicBezTo>
                  <a:pt x="114" y="55"/>
                  <a:pt x="113" y="54"/>
                  <a:pt x="113" y="52"/>
                </a:cubicBezTo>
                <a:cubicBezTo>
                  <a:pt x="113" y="52"/>
                  <a:pt x="112" y="52"/>
                  <a:pt x="112" y="52"/>
                </a:cubicBezTo>
                <a:cubicBezTo>
                  <a:pt x="101" y="57"/>
                  <a:pt x="90" y="63"/>
                  <a:pt x="78" y="67"/>
                </a:cubicBezTo>
                <a:cubicBezTo>
                  <a:pt x="75" y="69"/>
                  <a:pt x="70" y="71"/>
                  <a:pt x="66" y="72"/>
                </a:cubicBezTo>
                <a:cubicBezTo>
                  <a:pt x="62" y="74"/>
                  <a:pt x="58" y="76"/>
                  <a:pt x="54" y="78"/>
                </a:cubicBezTo>
                <a:cubicBezTo>
                  <a:pt x="48" y="80"/>
                  <a:pt x="40" y="84"/>
                  <a:pt x="35" y="87"/>
                </a:cubicBezTo>
                <a:cubicBezTo>
                  <a:pt x="28" y="90"/>
                  <a:pt x="36" y="94"/>
                  <a:pt x="37" y="98"/>
                </a:cubicBezTo>
                <a:cubicBezTo>
                  <a:pt x="63" y="85"/>
                  <a:pt x="92" y="76"/>
                  <a:pt x="117" y="62"/>
                </a:cubicBezTo>
                <a:cubicBezTo>
                  <a:pt x="115" y="61"/>
                  <a:pt x="115" y="57"/>
                  <a:pt x="113" y="56"/>
                </a:cubicBezTo>
                <a:close/>
                <a:moveTo>
                  <a:pt x="226" y="87"/>
                </a:moveTo>
                <a:cubicBezTo>
                  <a:pt x="232" y="80"/>
                  <a:pt x="238" y="73"/>
                  <a:pt x="235" y="64"/>
                </a:cubicBezTo>
                <a:cubicBezTo>
                  <a:pt x="233" y="63"/>
                  <a:pt x="232" y="62"/>
                  <a:pt x="230" y="62"/>
                </a:cubicBezTo>
                <a:cubicBezTo>
                  <a:pt x="216" y="60"/>
                  <a:pt x="200" y="63"/>
                  <a:pt x="190" y="66"/>
                </a:cubicBezTo>
                <a:cubicBezTo>
                  <a:pt x="193" y="80"/>
                  <a:pt x="201" y="91"/>
                  <a:pt x="202" y="104"/>
                </a:cubicBezTo>
                <a:cubicBezTo>
                  <a:pt x="211" y="99"/>
                  <a:pt x="219" y="95"/>
                  <a:pt x="226" y="87"/>
                </a:cubicBezTo>
                <a:close/>
                <a:moveTo>
                  <a:pt x="119" y="65"/>
                </a:moveTo>
                <a:cubicBezTo>
                  <a:pt x="119" y="65"/>
                  <a:pt x="119" y="65"/>
                  <a:pt x="119" y="65"/>
                </a:cubicBezTo>
                <a:cubicBezTo>
                  <a:pt x="117" y="66"/>
                  <a:pt x="115" y="66"/>
                  <a:pt x="113" y="67"/>
                </a:cubicBezTo>
                <a:cubicBezTo>
                  <a:pt x="108" y="68"/>
                  <a:pt x="101" y="75"/>
                  <a:pt x="95" y="76"/>
                </a:cubicBezTo>
                <a:cubicBezTo>
                  <a:pt x="89" y="78"/>
                  <a:pt x="84" y="81"/>
                  <a:pt x="78" y="83"/>
                </a:cubicBezTo>
                <a:cubicBezTo>
                  <a:pt x="72" y="86"/>
                  <a:pt x="65" y="89"/>
                  <a:pt x="60" y="91"/>
                </a:cubicBezTo>
                <a:cubicBezTo>
                  <a:pt x="52" y="95"/>
                  <a:pt x="44" y="97"/>
                  <a:pt x="37" y="101"/>
                </a:cubicBezTo>
                <a:cubicBezTo>
                  <a:pt x="37" y="102"/>
                  <a:pt x="38" y="103"/>
                  <a:pt x="37" y="105"/>
                </a:cubicBezTo>
                <a:cubicBezTo>
                  <a:pt x="50" y="97"/>
                  <a:pt x="64" y="91"/>
                  <a:pt x="78" y="85"/>
                </a:cubicBezTo>
                <a:cubicBezTo>
                  <a:pt x="87" y="81"/>
                  <a:pt x="95" y="76"/>
                  <a:pt x="106" y="74"/>
                </a:cubicBezTo>
                <a:cubicBezTo>
                  <a:pt x="111" y="72"/>
                  <a:pt x="116" y="69"/>
                  <a:pt x="122" y="66"/>
                </a:cubicBezTo>
                <a:cubicBezTo>
                  <a:pt x="121" y="65"/>
                  <a:pt x="120" y="66"/>
                  <a:pt x="119" y="65"/>
                </a:cubicBezTo>
                <a:close/>
                <a:moveTo>
                  <a:pt x="199" y="101"/>
                </a:moveTo>
                <a:cubicBezTo>
                  <a:pt x="198" y="97"/>
                  <a:pt x="196" y="92"/>
                  <a:pt x="194" y="87"/>
                </a:cubicBezTo>
                <a:cubicBezTo>
                  <a:pt x="194" y="85"/>
                  <a:pt x="194" y="83"/>
                  <a:pt x="193" y="82"/>
                </a:cubicBezTo>
                <a:cubicBezTo>
                  <a:pt x="192" y="79"/>
                  <a:pt x="190" y="77"/>
                  <a:pt x="190" y="75"/>
                </a:cubicBezTo>
                <a:cubicBezTo>
                  <a:pt x="188" y="72"/>
                  <a:pt x="188" y="70"/>
                  <a:pt x="186" y="68"/>
                </a:cubicBezTo>
                <a:cubicBezTo>
                  <a:pt x="185" y="69"/>
                  <a:pt x="183" y="69"/>
                  <a:pt x="182" y="70"/>
                </a:cubicBezTo>
                <a:cubicBezTo>
                  <a:pt x="183" y="78"/>
                  <a:pt x="189" y="88"/>
                  <a:pt x="192" y="96"/>
                </a:cubicBezTo>
                <a:cubicBezTo>
                  <a:pt x="193" y="99"/>
                  <a:pt x="193" y="101"/>
                  <a:pt x="193" y="102"/>
                </a:cubicBezTo>
                <a:cubicBezTo>
                  <a:pt x="193" y="105"/>
                  <a:pt x="190" y="106"/>
                  <a:pt x="188" y="104"/>
                </a:cubicBezTo>
                <a:cubicBezTo>
                  <a:pt x="184" y="92"/>
                  <a:pt x="178" y="84"/>
                  <a:pt x="173" y="73"/>
                </a:cubicBezTo>
                <a:cubicBezTo>
                  <a:pt x="172" y="73"/>
                  <a:pt x="171" y="74"/>
                  <a:pt x="170" y="75"/>
                </a:cubicBezTo>
                <a:cubicBezTo>
                  <a:pt x="172" y="81"/>
                  <a:pt x="175" y="87"/>
                  <a:pt x="178" y="94"/>
                </a:cubicBezTo>
                <a:cubicBezTo>
                  <a:pt x="181" y="98"/>
                  <a:pt x="184" y="104"/>
                  <a:pt x="181" y="109"/>
                </a:cubicBezTo>
                <a:cubicBezTo>
                  <a:pt x="177" y="110"/>
                  <a:pt x="173" y="104"/>
                  <a:pt x="171" y="101"/>
                </a:cubicBezTo>
                <a:cubicBezTo>
                  <a:pt x="168" y="94"/>
                  <a:pt x="165" y="85"/>
                  <a:pt x="162" y="79"/>
                </a:cubicBezTo>
                <a:cubicBezTo>
                  <a:pt x="161" y="79"/>
                  <a:pt x="159" y="80"/>
                  <a:pt x="158" y="81"/>
                </a:cubicBezTo>
                <a:cubicBezTo>
                  <a:pt x="158" y="82"/>
                  <a:pt x="159" y="81"/>
                  <a:pt x="159" y="83"/>
                </a:cubicBezTo>
                <a:cubicBezTo>
                  <a:pt x="158" y="86"/>
                  <a:pt x="161" y="90"/>
                  <a:pt x="164" y="93"/>
                </a:cubicBezTo>
                <a:cubicBezTo>
                  <a:pt x="166" y="97"/>
                  <a:pt x="168" y="102"/>
                  <a:pt x="170" y="106"/>
                </a:cubicBezTo>
                <a:cubicBezTo>
                  <a:pt x="171" y="108"/>
                  <a:pt x="173" y="110"/>
                  <a:pt x="174" y="112"/>
                </a:cubicBezTo>
                <a:cubicBezTo>
                  <a:pt x="176" y="115"/>
                  <a:pt x="178" y="120"/>
                  <a:pt x="182" y="120"/>
                </a:cubicBezTo>
                <a:cubicBezTo>
                  <a:pt x="186" y="119"/>
                  <a:pt x="185" y="114"/>
                  <a:pt x="188" y="111"/>
                </a:cubicBezTo>
                <a:cubicBezTo>
                  <a:pt x="191" y="108"/>
                  <a:pt x="196" y="111"/>
                  <a:pt x="199" y="111"/>
                </a:cubicBezTo>
                <a:cubicBezTo>
                  <a:pt x="200" y="108"/>
                  <a:pt x="200" y="104"/>
                  <a:pt x="199" y="101"/>
                </a:cubicBezTo>
                <a:close/>
                <a:moveTo>
                  <a:pt x="187" y="92"/>
                </a:moveTo>
                <a:cubicBezTo>
                  <a:pt x="184" y="85"/>
                  <a:pt x="183" y="78"/>
                  <a:pt x="178" y="73"/>
                </a:cubicBezTo>
                <a:cubicBezTo>
                  <a:pt x="178" y="72"/>
                  <a:pt x="178" y="72"/>
                  <a:pt x="178" y="71"/>
                </a:cubicBezTo>
                <a:cubicBezTo>
                  <a:pt x="178" y="71"/>
                  <a:pt x="178" y="71"/>
                  <a:pt x="177" y="71"/>
                </a:cubicBezTo>
                <a:cubicBezTo>
                  <a:pt x="177" y="71"/>
                  <a:pt x="177" y="72"/>
                  <a:pt x="176" y="72"/>
                </a:cubicBezTo>
                <a:cubicBezTo>
                  <a:pt x="178" y="78"/>
                  <a:pt x="181" y="83"/>
                  <a:pt x="184" y="89"/>
                </a:cubicBezTo>
                <a:cubicBezTo>
                  <a:pt x="187" y="93"/>
                  <a:pt x="187" y="98"/>
                  <a:pt x="190" y="101"/>
                </a:cubicBezTo>
                <a:cubicBezTo>
                  <a:pt x="191" y="97"/>
                  <a:pt x="188" y="95"/>
                  <a:pt x="187" y="92"/>
                </a:cubicBezTo>
                <a:close/>
                <a:moveTo>
                  <a:pt x="170" y="83"/>
                </a:moveTo>
                <a:cubicBezTo>
                  <a:pt x="169" y="80"/>
                  <a:pt x="169" y="77"/>
                  <a:pt x="167" y="76"/>
                </a:cubicBezTo>
                <a:cubicBezTo>
                  <a:pt x="166" y="77"/>
                  <a:pt x="164" y="76"/>
                  <a:pt x="164" y="78"/>
                </a:cubicBezTo>
                <a:cubicBezTo>
                  <a:pt x="169" y="86"/>
                  <a:pt x="172" y="99"/>
                  <a:pt x="179" y="106"/>
                </a:cubicBezTo>
                <a:cubicBezTo>
                  <a:pt x="178" y="97"/>
                  <a:pt x="173" y="90"/>
                  <a:pt x="170" y="83"/>
                </a:cubicBezTo>
                <a:close/>
                <a:moveTo>
                  <a:pt x="121" y="111"/>
                </a:moveTo>
                <a:cubicBezTo>
                  <a:pt x="118" y="114"/>
                  <a:pt x="117" y="117"/>
                  <a:pt x="116" y="121"/>
                </a:cubicBezTo>
                <a:cubicBezTo>
                  <a:pt x="126" y="125"/>
                  <a:pt x="139" y="124"/>
                  <a:pt x="149" y="122"/>
                </a:cubicBezTo>
                <a:cubicBezTo>
                  <a:pt x="157" y="121"/>
                  <a:pt x="165" y="119"/>
                  <a:pt x="171" y="117"/>
                </a:cubicBezTo>
                <a:cubicBezTo>
                  <a:pt x="165" y="106"/>
                  <a:pt x="159" y="93"/>
                  <a:pt x="155" y="82"/>
                </a:cubicBezTo>
                <a:cubicBezTo>
                  <a:pt x="141" y="90"/>
                  <a:pt x="130" y="100"/>
                  <a:pt x="121" y="111"/>
                </a:cubicBezTo>
                <a:close/>
                <a:moveTo>
                  <a:pt x="85" y="224"/>
                </a:moveTo>
                <a:cubicBezTo>
                  <a:pt x="84" y="223"/>
                  <a:pt x="83" y="221"/>
                  <a:pt x="82" y="219"/>
                </a:cubicBezTo>
                <a:cubicBezTo>
                  <a:pt x="81" y="213"/>
                  <a:pt x="78" y="211"/>
                  <a:pt x="76" y="205"/>
                </a:cubicBezTo>
                <a:cubicBezTo>
                  <a:pt x="75" y="204"/>
                  <a:pt x="74" y="202"/>
                  <a:pt x="72" y="200"/>
                </a:cubicBezTo>
                <a:cubicBezTo>
                  <a:pt x="72" y="199"/>
                  <a:pt x="72" y="199"/>
                  <a:pt x="72" y="198"/>
                </a:cubicBezTo>
                <a:cubicBezTo>
                  <a:pt x="68" y="194"/>
                  <a:pt x="67" y="187"/>
                  <a:pt x="63" y="184"/>
                </a:cubicBezTo>
                <a:cubicBezTo>
                  <a:pt x="58" y="175"/>
                  <a:pt x="54" y="165"/>
                  <a:pt x="50" y="156"/>
                </a:cubicBezTo>
                <a:cubicBezTo>
                  <a:pt x="44" y="142"/>
                  <a:pt x="36" y="130"/>
                  <a:pt x="31" y="115"/>
                </a:cubicBezTo>
                <a:cubicBezTo>
                  <a:pt x="29" y="116"/>
                  <a:pt x="28" y="117"/>
                  <a:pt x="27" y="117"/>
                </a:cubicBezTo>
                <a:cubicBezTo>
                  <a:pt x="29" y="124"/>
                  <a:pt x="33" y="131"/>
                  <a:pt x="36" y="137"/>
                </a:cubicBezTo>
                <a:cubicBezTo>
                  <a:pt x="38" y="140"/>
                  <a:pt x="39" y="143"/>
                  <a:pt x="41" y="147"/>
                </a:cubicBezTo>
                <a:cubicBezTo>
                  <a:pt x="52" y="169"/>
                  <a:pt x="61" y="192"/>
                  <a:pt x="74" y="212"/>
                </a:cubicBezTo>
                <a:cubicBezTo>
                  <a:pt x="76" y="216"/>
                  <a:pt x="79" y="219"/>
                  <a:pt x="80" y="224"/>
                </a:cubicBezTo>
                <a:cubicBezTo>
                  <a:pt x="80" y="225"/>
                  <a:pt x="79" y="225"/>
                  <a:pt x="80" y="226"/>
                </a:cubicBezTo>
                <a:cubicBezTo>
                  <a:pt x="83" y="227"/>
                  <a:pt x="83" y="225"/>
                  <a:pt x="85" y="224"/>
                </a:cubicBezTo>
                <a:close/>
                <a:moveTo>
                  <a:pt x="15" y="126"/>
                </a:moveTo>
                <a:cubicBezTo>
                  <a:pt x="16" y="128"/>
                  <a:pt x="17" y="130"/>
                  <a:pt x="18" y="132"/>
                </a:cubicBezTo>
                <a:cubicBezTo>
                  <a:pt x="21" y="136"/>
                  <a:pt x="22" y="140"/>
                  <a:pt x="25" y="144"/>
                </a:cubicBezTo>
                <a:cubicBezTo>
                  <a:pt x="34" y="161"/>
                  <a:pt x="41" y="179"/>
                  <a:pt x="49" y="195"/>
                </a:cubicBezTo>
                <a:cubicBezTo>
                  <a:pt x="54" y="204"/>
                  <a:pt x="56" y="213"/>
                  <a:pt x="61" y="220"/>
                </a:cubicBezTo>
                <a:cubicBezTo>
                  <a:pt x="61" y="222"/>
                  <a:pt x="62" y="228"/>
                  <a:pt x="66" y="226"/>
                </a:cubicBezTo>
                <a:cubicBezTo>
                  <a:pt x="66" y="223"/>
                  <a:pt x="65" y="222"/>
                  <a:pt x="65" y="218"/>
                </a:cubicBezTo>
                <a:cubicBezTo>
                  <a:pt x="60" y="213"/>
                  <a:pt x="58" y="206"/>
                  <a:pt x="55" y="199"/>
                </a:cubicBezTo>
                <a:cubicBezTo>
                  <a:pt x="53" y="196"/>
                  <a:pt x="52" y="194"/>
                  <a:pt x="50" y="190"/>
                </a:cubicBezTo>
                <a:cubicBezTo>
                  <a:pt x="49" y="187"/>
                  <a:pt x="47" y="185"/>
                  <a:pt x="45" y="182"/>
                </a:cubicBezTo>
                <a:cubicBezTo>
                  <a:pt x="44" y="178"/>
                  <a:pt x="43" y="175"/>
                  <a:pt x="41" y="172"/>
                </a:cubicBezTo>
                <a:cubicBezTo>
                  <a:pt x="39" y="165"/>
                  <a:pt x="36" y="159"/>
                  <a:pt x="33" y="153"/>
                </a:cubicBezTo>
                <a:cubicBezTo>
                  <a:pt x="30" y="146"/>
                  <a:pt x="26" y="141"/>
                  <a:pt x="23" y="135"/>
                </a:cubicBezTo>
                <a:cubicBezTo>
                  <a:pt x="20" y="129"/>
                  <a:pt x="18" y="117"/>
                  <a:pt x="12" y="118"/>
                </a:cubicBezTo>
                <a:cubicBezTo>
                  <a:pt x="13" y="121"/>
                  <a:pt x="14" y="123"/>
                  <a:pt x="15" y="126"/>
                </a:cubicBezTo>
                <a:close/>
                <a:moveTo>
                  <a:pt x="23" y="118"/>
                </a:moveTo>
                <a:cubicBezTo>
                  <a:pt x="22" y="118"/>
                  <a:pt x="21" y="118"/>
                  <a:pt x="19" y="118"/>
                </a:cubicBezTo>
                <a:cubicBezTo>
                  <a:pt x="22" y="128"/>
                  <a:pt x="27" y="137"/>
                  <a:pt x="32" y="145"/>
                </a:cubicBezTo>
                <a:cubicBezTo>
                  <a:pt x="42" y="165"/>
                  <a:pt x="48" y="185"/>
                  <a:pt x="60" y="204"/>
                </a:cubicBezTo>
                <a:cubicBezTo>
                  <a:pt x="62" y="208"/>
                  <a:pt x="64" y="213"/>
                  <a:pt x="67" y="217"/>
                </a:cubicBezTo>
                <a:cubicBezTo>
                  <a:pt x="69" y="216"/>
                  <a:pt x="72" y="218"/>
                  <a:pt x="73" y="217"/>
                </a:cubicBezTo>
                <a:cubicBezTo>
                  <a:pt x="55" y="185"/>
                  <a:pt x="41" y="150"/>
                  <a:pt x="23" y="118"/>
                </a:cubicBezTo>
                <a:close/>
                <a:moveTo>
                  <a:pt x="97" y="124"/>
                </a:moveTo>
                <a:cubicBezTo>
                  <a:pt x="91" y="126"/>
                  <a:pt x="88" y="130"/>
                  <a:pt x="90" y="136"/>
                </a:cubicBezTo>
                <a:cubicBezTo>
                  <a:pt x="91" y="138"/>
                  <a:pt x="93" y="140"/>
                  <a:pt x="94" y="143"/>
                </a:cubicBezTo>
                <a:cubicBezTo>
                  <a:pt x="96" y="149"/>
                  <a:pt x="97" y="154"/>
                  <a:pt x="100" y="160"/>
                </a:cubicBezTo>
                <a:cubicBezTo>
                  <a:pt x="104" y="170"/>
                  <a:pt x="110" y="181"/>
                  <a:pt x="115" y="190"/>
                </a:cubicBezTo>
                <a:cubicBezTo>
                  <a:pt x="118" y="192"/>
                  <a:pt x="125" y="193"/>
                  <a:pt x="131" y="192"/>
                </a:cubicBezTo>
                <a:cubicBezTo>
                  <a:pt x="131" y="191"/>
                  <a:pt x="130" y="191"/>
                  <a:pt x="131" y="190"/>
                </a:cubicBezTo>
                <a:cubicBezTo>
                  <a:pt x="130" y="191"/>
                  <a:pt x="128" y="192"/>
                  <a:pt x="127" y="191"/>
                </a:cubicBezTo>
                <a:cubicBezTo>
                  <a:pt x="127" y="189"/>
                  <a:pt x="129" y="189"/>
                  <a:pt x="130" y="186"/>
                </a:cubicBezTo>
                <a:cubicBezTo>
                  <a:pt x="128" y="185"/>
                  <a:pt x="126" y="189"/>
                  <a:pt x="125" y="187"/>
                </a:cubicBezTo>
                <a:cubicBezTo>
                  <a:pt x="125" y="185"/>
                  <a:pt x="129" y="184"/>
                  <a:pt x="127" y="182"/>
                </a:cubicBezTo>
                <a:cubicBezTo>
                  <a:pt x="126" y="183"/>
                  <a:pt x="124" y="184"/>
                  <a:pt x="123" y="184"/>
                </a:cubicBezTo>
                <a:cubicBezTo>
                  <a:pt x="123" y="181"/>
                  <a:pt x="125" y="180"/>
                  <a:pt x="126" y="178"/>
                </a:cubicBezTo>
                <a:cubicBezTo>
                  <a:pt x="125" y="177"/>
                  <a:pt x="125" y="175"/>
                  <a:pt x="124" y="174"/>
                </a:cubicBezTo>
                <a:cubicBezTo>
                  <a:pt x="122" y="175"/>
                  <a:pt x="118" y="179"/>
                  <a:pt x="116" y="177"/>
                </a:cubicBezTo>
                <a:cubicBezTo>
                  <a:pt x="118" y="175"/>
                  <a:pt x="120" y="173"/>
                  <a:pt x="123" y="172"/>
                </a:cubicBezTo>
                <a:cubicBezTo>
                  <a:pt x="123" y="171"/>
                  <a:pt x="122" y="171"/>
                  <a:pt x="122" y="170"/>
                </a:cubicBezTo>
                <a:cubicBezTo>
                  <a:pt x="121" y="170"/>
                  <a:pt x="119" y="172"/>
                  <a:pt x="118" y="171"/>
                </a:cubicBezTo>
                <a:cubicBezTo>
                  <a:pt x="117" y="169"/>
                  <a:pt x="120" y="168"/>
                  <a:pt x="121" y="167"/>
                </a:cubicBezTo>
                <a:cubicBezTo>
                  <a:pt x="120" y="167"/>
                  <a:pt x="120" y="166"/>
                  <a:pt x="120" y="166"/>
                </a:cubicBezTo>
                <a:cubicBezTo>
                  <a:pt x="120" y="166"/>
                  <a:pt x="116" y="168"/>
                  <a:pt x="116" y="166"/>
                </a:cubicBezTo>
                <a:cubicBezTo>
                  <a:pt x="116" y="164"/>
                  <a:pt x="118" y="165"/>
                  <a:pt x="118" y="163"/>
                </a:cubicBezTo>
                <a:cubicBezTo>
                  <a:pt x="117" y="163"/>
                  <a:pt x="115" y="165"/>
                  <a:pt x="114" y="164"/>
                </a:cubicBezTo>
                <a:cubicBezTo>
                  <a:pt x="114" y="162"/>
                  <a:pt x="117" y="160"/>
                  <a:pt x="116" y="159"/>
                </a:cubicBezTo>
                <a:cubicBezTo>
                  <a:pt x="115" y="159"/>
                  <a:pt x="113" y="163"/>
                  <a:pt x="111" y="160"/>
                </a:cubicBezTo>
                <a:cubicBezTo>
                  <a:pt x="112" y="159"/>
                  <a:pt x="114" y="158"/>
                  <a:pt x="115" y="156"/>
                </a:cubicBezTo>
                <a:cubicBezTo>
                  <a:pt x="114" y="156"/>
                  <a:pt x="114" y="155"/>
                  <a:pt x="114" y="154"/>
                </a:cubicBezTo>
                <a:cubicBezTo>
                  <a:pt x="111" y="154"/>
                  <a:pt x="109" y="156"/>
                  <a:pt x="107" y="157"/>
                </a:cubicBezTo>
                <a:cubicBezTo>
                  <a:pt x="107" y="157"/>
                  <a:pt x="107" y="157"/>
                  <a:pt x="106" y="156"/>
                </a:cubicBezTo>
                <a:cubicBezTo>
                  <a:pt x="107" y="153"/>
                  <a:pt x="111" y="153"/>
                  <a:pt x="112" y="151"/>
                </a:cubicBezTo>
                <a:cubicBezTo>
                  <a:pt x="112" y="151"/>
                  <a:pt x="112" y="151"/>
                  <a:pt x="112" y="150"/>
                </a:cubicBezTo>
                <a:cubicBezTo>
                  <a:pt x="111" y="150"/>
                  <a:pt x="110" y="151"/>
                  <a:pt x="108" y="151"/>
                </a:cubicBezTo>
                <a:cubicBezTo>
                  <a:pt x="108" y="150"/>
                  <a:pt x="108" y="150"/>
                  <a:pt x="108" y="149"/>
                </a:cubicBezTo>
                <a:cubicBezTo>
                  <a:pt x="108" y="148"/>
                  <a:pt x="110" y="148"/>
                  <a:pt x="110" y="147"/>
                </a:cubicBezTo>
                <a:cubicBezTo>
                  <a:pt x="109" y="146"/>
                  <a:pt x="107" y="149"/>
                  <a:pt x="105" y="148"/>
                </a:cubicBezTo>
                <a:cubicBezTo>
                  <a:pt x="106" y="146"/>
                  <a:pt x="106" y="145"/>
                  <a:pt x="108" y="145"/>
                </a:cubicBezTo>
                <a:cubicBezTo>
                  <a:pt x="108" y="144"/>
                  <a:pt x="108" y="143"/>
                  <a:pt x="107" y="143"/>
                </a:cubicBezTo>
                <a:cubicBezTo>
                  <a:pt x="106" y="144"/>
                  <a:pt x="106" y="145"/>
                  <a:pt x="104" y="145"/>
                </a:cubicBezTo>
                <a:cubicBezTo>
                  <a:pt x="104" y="143"/>
                  <a:pt x="104" y="141"/>
                  <a:pt x="106" y="141"/>
                </a:cubicBezTo>
                <a:cubicBezTo>
                  <a:pt x="106" y="140"/>
                  <a:pt x="106" y="139"/>
                  <a:pt x="105" y="139"/>
                </a:cubicBezTo>
                <a:cubicBezTo>
                  <a:pt x="103" y="140"/>
                  <a:pt x="100" y="144"/>
                  <a:pt x="98" y="143"/>
                </a:cubicBezTo>
                <a:cubicBezTo>
                  <a:pt x="100" y="140"/>
                  <a:pt x="101" y="138"/>
                  <a:pt x="105" y="137"/>
                </a:cubicBezTo>
                <a:cubicBezTo>
                  <a:pt x="102" y="132"/>
                  <a:pt x="100" y="126"/>
                  <a:pt x="97" y="124"/>
                </a:cubicBezTo>
                <a:close/>
                <a:moveTo>
                  <a:pt x="135" y="147"/>
                </a:moveTo>
                <a:cubicBezTo>
                  <a:pt x="137" y="146"/>
                  <a:pt x="138" y="145"/>
                  <a:pt x="139" y="143"/>
                </a:cubicBezTo>
                <a:cubicBezTo>
                  <a:pt x="138" y="142"/>
                  <a:pt x="137" y="141"/>
                  <a:pt x="137" y="140"/>
                </a:cubicBezTo>
                <a:cubicBezTo>
                  <a:pt x="137" y="143"/>
                  <a:pt x="135" y="144"/>
                  <a:pt x="135" y="147"/>
                </a:cubicBezTo>
                <a:close/>
                <a:moveTo>
                  <a:pt x="168" y="143"/>
                </a:moveTo>
                <a:cubicBezTo>
                  <a:pt x="167" y="143"/>
                  <a:pt x="166" y="143"/>
                  <a:pt x="165" y="142"/>
                </a:cubicBezTo>
                <a:cubicBezTo>
                  <a:pt x="165" y="143"/>
                  <a:pt x="164" y="143"/>
                  <a:pt x="164" y="144"/>
                </a:cubicBezTo>
                <a:cubicBezTo>
                  <a:pt x="165" y="145"/>
                  <a:pt x="167" y="145"/>
                  <a:pt x="169" y="145"/>
                </a:cubicBezTo>
                <a:cubicBezTo>
                  <a:pt x="169" y="143"/>
                  <a:pt x="167" y="145"/>
                  <a:pt x="168" y="143"/>
                </a:cubicBezTo>
                <a:close/>
                <a:moveTo>
                  <a:pt x="134" y="148"/>
                </a:moveTo>
                <a:cubicBezTo>
                  <a:pt x="134" y="150"/>
                  <a:pt x="132" y="155"/>
                  <a:pt x="132" y="155"/>
                </a:cubicBezTo>
                <a:cubicBezTo>
                  <a:pt x="135" y="160"/>
                  <a:pt x="136" y="152"/>
                  <a:pt x="139" y="151"/>
                </a:cubicBezTo>
                <a:cubicBezTo>
                  <a:pt x="141" y="152"/>
                  <a:pt x="142" y="154"/>
                  <a:pt x="143" y="154"/>
                </a:cubicBezTo>
                <a:cubicBezTo>
                  <a:pt x="144" y="153"/>
                  <a:pt x="145" y="153"/>
                  <a:pt x="145" y="152"/>
                </a:cubicBezTo>
                <a:cubicBezTo>
                  <a:pt x="143" y="150"/>
                  <a:pt x="142" y="147"/>
                  <a:pt x="140" y="146"/>
                </a:cubicBezTo>
                <a:cubicBezTo>
                  <a:pt x="139" y="147"/>
                  <a:pt x="136" y="149"/>
                  <a:pt x="134" y="148"/>
                </a:cubicBezTo>
                <a:close/>
                <a:moveTo>
                  <a:pt x="162" y="147"/>
                </a:moveTo>
                <a:cubicBezTo>
                  <a:pt x="160" y="153"/>
                  <a:pt x="157" y="158"/>
                  <a:pt x="155" y="165"/>
                </a:cubicBezTo>
                <a:cubicBezTo>
                  <a:pt x="158" y="167"/>
                  <a:pt x="163" y="167"/>
                  <a:pt x="166" y="165"/>
                </a:cubicBezTo>
                <a:cubicBezTo>
                  <a:pt x="167" y="160"/>
                  <a:pt x="168" y="155"/>
                  <a:pt x="169" y="149"/>
                </a:cubicBezTo>
                <a:cubicBezTo>
                  <a:pt x="167" y="148"/>
                  <a:pt x="165" y="147"/>
                  <a:pt x="162" y="147"/>
                </a:cubicBezTo>
                <a:close/>
                <a:moveTo>
                  <a:pt x="167" y="172"/>
                </a:moveTo>
                <a:cubicBezTo>
                  <a:pt x="167" y="172"/>
                  <a:pt x="167" y="174"/>
                  <a:pt x="169" y="174"/>
                </a:cubicBezTo>
                <a:cubicBezTo>
                  <a:pt x="170" y="167"/>
                  <a:pt x="172" y="159"/>
                  <a:pt x="175" y="152"/>
                </a:cubicBezTo>
                <a:cubicBezTo>
                  <a:pt x="174" y="150"/>
                  <a:pt x="173" y="150"/>
                  <a:pt x="171" y="149"/>
                </a:cubicBezTo>
                <a:cubicBezTo>
                  <a:pt x="170" y="156"/>
                  <a:pt x="168" y="165"/>
                  <a:pt x="167" y="172"/>
                </a:cubicBezTo>
                <a:close/>
                <a:moveTo>
                  <a:pt x="132" y="159"/>
                </a:moveTo>
                <a:cubicBezTo>
                  <a:pt x="133" y="171"/>
                  <a:pt x="134" y="184"/>
                  <a:pt x="136" y="192"/>
                </a:cubicBezTo>
                <a:cubicBezTo>
                  <a:pt x="137" y="192"/>
                  <a:pt x="141" y="192"/>
                  <a:pt x="142" y="192"/>
                </a:cubicBezTo>
                <a:cubicBezTo>
                  <a:pt x="143" y="191"/>
                  <a:pt x="141" y="188"/>
                  <a:pt x="142" y="186"/>
                </a:cubicBezTo>
                <a:cubicBezTo>
                  <a:pt x="145" y="186"/>
                  <a:pt x="143" y="191"/>
                  <a:pt x="145" y="192"/>
                </a:cubicBezTo>
                <a:cubicBezTo>
                  <a:pt x="148" y="190"/>
                  <a:pt x="148" y="184"/>
                  <a:pt x="147" y="180"/>
                </a:cubicBezTo>
                <a:cubicBezTo>
                  <a:pt x="149" y="172"/>
                  <a:pt x="147" y="164"/>
                  <a:pt x="147" y="156"/>
                </a:cubicBezTo>
                <a:cubicBezTo>
                  <a:pt x="145" y="157"/>
                  <a:pt x="143" y="158"/>
                  <a:pt x="142" y="157"/>
                </a:cubicBezTo>
                <a:cubicBezTo>
                  <a:pt x="142" y="164"/>
                  <a:pt x="143" y="172"/>
                  <a:pt x="143" y="180"/>
                </a:cubicBezTo>
                <a:cubicBezTo>
                  <a:pt x="139" y="173"/>
                  <a:pt x="142" y="162"/>
                  <a:pt x="138" y="155"/>
                </a:cubicBezTo>
                <a:cubicBezTo>
                  <a:pt x="138" y="158"/>
                  <a:pt x="135" y="160"/>
                  <a:pt x="132" y="159"/>
                </a:cubicBezTo>
                <a:close/>
                <a:moveTo>
                  <a:pt x="149" y="192"/>
                </a:moveTo>
                <a:cubicBezTo>
                  <a:pt x="151" y="191"/>
                  <a:pt x="153" y="191"/>
                  <a:pt x="156" y="190"/>
                </a:cubicBezTo>
                <a:cubicBezTo>
                  <a:pt x="160" y="184"/>
                  <a:pt x="163" y="177"/>
                  <a:pt x="164" y="169"/>
                </a:cubicBezTo>
                <a:cubicBezTo>
                  <a:pt x="160" y="169"/>
                  <a:pt x="156" y="169"/>
                  <a:pt x="155" y="167"/>
                </a:cubicBezTo>
                <a:cubicBezTo>
                  <a:pt x="152" y="176"/>
                  <a:pt x="150" y="183"/>
                  <a:pt x="149" y="192"/>
                </a:cubicBezTo>
                <a:close/>
                <a:moveTo>
                  <a:pt x="131" y="184"/>
                </a:moveTo>
                <a:cubicBezTo>
                  <a:pt x="132" y="185"/>
                  <a:pt x="131" y="186"/>
                  <a:pt x="133" y="187"/>
                </a:cubicBezTo>
                <a:cubicBezTo>
                  <a:pt x="132" y="185"/>
                  <a:pt x="133" y="184"/>
                  <a:pt x="132" y="183"/>
                </a:cubicBezTo>
                <a:cubicBezTo>
                  <a:pt x="131" y="183"/>
                  <a:pt x="131" y="184"/>
                  <a:pt x="131" y="184"/>
                </a:cubicBezTo>
                <a:close/>
                <a:moveTo>
                  <a:pt x="115" y="207"/>
                </a:moveTo>
                <a:cubicBezTo>
                  <a:pt x="128" y="209"/>
                  <a:pt x="137" y="210"/>
                  <a:pt x="148" y="206"/>
                </a:cubicBezTo>
                <a:cubicBezTo>
                  <a:pt x="154" y="206"/>
                  <a:pt x="155" y="204"/>
                  <a:pt x="159" y="202"/>
                </a:cubicBezTo>
                <a:cubicBezTo>
                  <a:pt x="158" y="197"/>
                  <a:pt x="160" y="195"/>
                  <a:pt x="161" y="190"/>
                </a:cubicBezTo>
                <a:cubicBezTo>
                  <a:pt x="154" y="196"/>
                  <a:pt x="143" y="194"/>
                  <a:pt x="133" y="195"/>
                </a:cubicBezTo>
                <a:cubicBezTo>
                  <a:pt x="128" y="196"/>
                  <a:pt x="117" y="195"/>
                  <a:pt x="113" y="192"/>
                </a:cubicBezTo>
                <a:cubicBezTo>
                  <a:pt x="114" y="198"/>
                  <a:pt x="114" y="202"/>
                  <a:pt x="115" y="207"/>
                </a:cubicBezTo>
                <a:close/>
                <a:moveTo>
                  <a:pt x="153" y="209"/>
                </a:moveTo>
                <a:cubicBezTo>
                  <a:pt x="154" y="212"/>
                  <a:pt x="154" y="214"/>
                  <a:pt x="154" y="217"/>
                </a:cubicBezTo>
                <a:cubicBezTo>
                  <a:pt x="156" y="217"/>
                  <a:pt x="156" y="216"/>
                  <a:pt x="158" y="216"/>
                </a:cubicBezTo>
                <a:cubicBezTo>
                  <a:pt x="158" y="212"/>
                  <a:pt x="159" y="210"/>
                  <a:pt x="158" y="206"/>
                </a:cubicBezTo>
                <a:cubicBezTo>
                  <a:pt x="157" y="207"/>
                  <a:pt x="154" y="207"/>
                  <a:pt x="153" y="209"/>
                </a:cubicBezTo>
                <a:close/>
                <a:moveTo>
                  <a:pt x="150" y="219"/>
                </a:moveTo>
                <a:cubicBezTo>
                  <a:pt x="150" y="219"/>
                  <a:pt x="150" y="219"/>
                  <a:pt x="151" y="219"/>
                </a:cubicBezTo>
                <a:cubicBezTo>
                  <a:pt x="152" y="216"/>
                  <a:pt x="152" y="210"/>
                  <a:pt x="150" y="209"/>
                </a:cubicBezTo>
                <a:cubicBezTo>
                  <a:pt x="149" y="211"/>
                  <a:pt x="149" y="216"/>
                  <a:pt x="150" y="219"/>
                </a:cubicBezTo>
                <a:close/>
                <a:moveTo>
                  <a:pt x="116" y="210"/>
                </a:moveTo>
                <a:cubicBezTo>
                  <a:pt x="116" y="213"/>
                  <a:pt x="117" y="216"/>
                  <a:pt x="117" y="220"/>
                </a:cubicBezTo>
                <a:cubicBezTo>
                  <a:pt x="119" y="220"/>
                  <a:pt x="120" y="221"/>
                  <a:pt x="120" y="220"/>
                </a:cubicBezTo>
                <a:cubicBezTo>
                  <a:pt x="121" y="218"/>
                  <a:pt x="120" y="215"/>
                  <a:pt x="120" y="211"/>
                </a:cubicBezTo>
                <a:cubicBezTo>
                  <a:pt x="118" y="210"/>
                  <a:pt x="118" y="209"/>
                  <a:pt x="116" y="210"/>
                </a:cubicBezTo>
                <a:close/>
                <a:moveTo>
                  <a:pt x="140" y="211"/>
                </a:moveTo>
                <a:cubicBezTo>
                  <a:pt x="140" y="215"/>
                  <a:pt x="139" y="218"/>
                  <a:pt x="140" y="222"/>
                </a:cubicBezTo>
                <a:cubicBezTo>
                  <a:pt x="142" y="221"/>
                  <a:pt x="145" y="222"/>
                  <a:pt x="147" y="220"/>
                </a:cubicBezTo>
                <a:cubicBezTo>
                  <a:pt x="147" y="216"/>
                  <a:pt x="147" y="214"/>
                  <a:pt x="146" y="210"/>
                </a:cubicBezTo>
                <a:cubicBezTo>
                  <a:pt x="144" y="210"/>
                  <a:pt x="142" y="211"/>
                  <a:pt x="140" y="211"/>
                </a:cubicBezTo>
                <a:close/>
                <a:moveTo>
                  <a:pt x="123" y="221"/>
                </a:moveTo>
                <a:cubicBezTo>
                  <a:pt x="126" y="222"/>
                  <a:pt x="128" y="222"/>
                  <a:pt x="132" y="222"/>
                </a:cubicBezTo>
                <a:cubicBezTo>
                  <a:pt x="131" y="219"/>
                  <a:pt x="132" y="215"/>
                  <a:pt x="131" y="212"/>
                </a:cubicBezTo>
                <a:cubicBezTo>
                  <a:pt x="129" y="211"/>
                  <a:pt x="125" y="211"/>
                  <a:pt x="123" y="211"/>
                </a:cubicBezTo>
                <a:cubicBezTo>
                  <a:pt x="123" y="213"/>
                  <a:pt x="122" y="219"/>
                  <a:pt x="123" y="221"/>
                </a:cubicBezTo>
                <a:close/>
                <a:moveTo>
                  <a:pt x="135" y="211"/>
                </a:moveTo>
                <a:cubicBezTo>
                  <a:pt x="133" y="215"/>
                  <a:pt x="134" y="219"/>
                  <a:pt x="134" y="223"/>
                </a:cubicBezTo>
                <a:cubicBezTo>
                  <a:pt x="135" y="223"/>
                  <a:pt x="137" y="223"/>
                  <a:pt x="138" y="222"/>
                </a:cubicBezTo>
                <a:cubicBezTo>
                  <a:pt x="137" y="219"/>
                  <a:pt x="138" y="215"/>
                  <a:pt x="137" y="211"/>
                </a:cubicBezTo>
                <a:cubicBezTo>
                  <a:pt x="136" y="211"/>
                  <a:pt x="135" y="211"/>
                  <a:pt x="135" y="211"/>
                </a:cubicBezTo>
                <a:close/>
                <a:moveTo>
                  <a:pt x="147" y="224"/>
                </a:moveTo>
                <a:cubicBezTo>
                  <a:pt x="147" y="224"/>
                  <a:pt x="147" y="223"/>
                  <a:pt x="146" y="224"/>
                </a:cubicBezTo>
                <a:cubicBezTo>
                  <a:pt x="138" y="227"/>
                  <a:pt x="127" y="226"/>
                  <a:pt x="118" y="223"/>
                </a:cubicBezTo>
                <a:cubicBezTo>
                  <a:pt x="119" y="228"/>
                  <a:pt x="120" y="235"/>
                  <a:pt x="121" y="240"/>
                </a:cubicBezTo>
                <a:cubicBezTo>
                  <a:pt x="122" y="241"/>
                  <a:pt x="123" y="241"/>
                  <a:pt x="124" y="242"/>
                </a:cubicBezTo>
                <a:cubicBezTo>
                  <a:pt x="126" y="242"/>
                  <a:pt x="128" y="244"/>
                  <a:pt x="131" y="244"/>
                </a:cubicBezTo>
                <a:cubicBezTo>
                  <a:pt x="133" y="244"/>
                  <a:pt x="134" y="243"/>
                  <a:pt x="136" y="243"/>
                </a:cubicBezTo>
                <a:cubicBezTo>
                  <a:pt x="142" y="243"/>
                  <a:pt x="148" y="245"/>
                  <a:pt x="153" y="241"/>
                </a:cubicBezTo>
                <a:cubicBezTo>
                  <a:pt x="156" y="235"/>
                  <a:pt x="157" y="225"/>
                  <a:pt x="157" y="219"/>
                </a:cubicBezTo>
                <a:cubicBezTo>
                  <a:pt x="154" y="221"/>
                  <a:pt x="150" y="222"/>
                  <a:pt x="147" y="224"/>
                </a:cubicBezTo>
                <a:close/>
                <a:moveTo>
                  <a:pt x="69" y="220"/>
                </a:moveTo>
                <a:cubicBezTo>
                  <a:pt x="71" y="223"/>
                  <a:pt x="72" y="230"/>
                  <a:pt x="65" y="230"/>
                </a:cubicBezTo>
                <a:cubicBezTo>
                  <a:pt x="64" y="229"/>
                  <a:pt x="63" y="229"/>
                  <a:pt x="61" y="230"/>
                </a:cubicBezTo>
                <a:cubicBezTo>
                  <a:pt x="60" y="227"/>
                  <a:pt x="60" y="223"/>
                  <a:pt x="58" y="223"/>
                </a:cubicBezTo>
                <a:cubicBezTo>
                  <a:pt x="56" y="225"/>
                  <a:pt x="49" y="227"/>
                  <a:pt x="52" y="231"/>
                </a:cubicBezTo>
                <a:cubicBezTo>
                  <a:pt x="64" y="234"/>
                  <a:pt x="81" y="235"/>
                  <a:pt x="95" y="231"/>
                </a:cubicBezTo>
                <a:cubicBezTo>
                  <a:pt x="94" y="230"/>
                  <a:pt x="96" y="231"/>
                  <a:pt x="95" y="229"/>
                </a:cubicBezTo>
                <a:cubicBezTo>
                  <a:pt x="94" y="226"/>
                  <a:pt x="90" y="223"/>
                  <a:pt x="88" y="223"/>
                </a:cubicBezTo>
                <a:cubicBezTo>
                  <a:pt x="92" y="227"/>
                  <a:pt x="84" y="231"/>
                  <a:pt x="80" y="229"/>
                </a:cubicBezTo>
                <a:cubicBezTo>
                  <a:pt x="77" y="228"/>
                  <a:pt x="76" y="225"/>
                  <a:pt x="77" y="222"/>
                </a:cubicBezTo>
                <a:cubicBezTo>
                  <a:pt x="76" y="222"/>
                  <a:pt x="76" y="221"/>
                  <a:pt x="75" y="220"/>
                </a:cubicBezTo>
                <a:cubicBezTo>
                  <a:pt x="74" y="221"/>
                  <a:pt x="72" y="220"/>
                  <a:pt x="69" y="220"/>
                </a:cubicBezTo>
                <a:close/>
                <a:moveTo>
                  <a:pt x="99" y="231"/>
                </a:moveTo>
                <a:cubicBezTo>
                  <a:pt x="98" y="232"/>
                  <a:pt x="96" y="234"/>
                  <a:pt x="95" y="234"/>
                </a:cubicBezTo>
                <a:cubicBezTo>
                  <a:pt x="84" y="239"/>
                  <a:pt x="69" y="235"/>
                  <a:pt x="55" y="236"/>
                </a:cubicBezTo>
                <a:cubicBezTo>
                  <a:pt x="54" y="235"/>
                  <a:pt x="51" y="235"/>
                  <a:pt x="49" y="234"/>
                </a:cubicBezTo>
                <a:cubicBezTo>
                  <a:pt x="49" y="236"/>
                  <a:pt x="48" y="238"/>
                  <a:pt x="48" y="240"/>
                </a:cubicBezTo>
                <a:cubicBezTo>
                  <a:pt x="52" y="244"/>
                  <a:pt x="62" y="245"/>
                  <a:pt x="72" y="247"/>
                </a:cubicBezTo>
                <a:cubicBezTo>
                  <a:pt x="78" y="247"/>
                  <a:pt x="81" y="247"/>
                  <a:pt x="87" y="246"/>
                </a:cubicBezTo>
                <a:cubicBezTo>
                  <a:pt x="90" y="245"/>
                  <a:pt x="100" y="243"/>
                  <a:pt x="101" y="241"/>
                </a:cubicBezTo>
                <a:cubicBezTo>
                  <a:pt x="103" y="237"/>
                  <a:pt x="100" y="234"/>
                  <a:pt x="100" y="231"/>
                </a:cubicBezTo>
                <a:cubicBezTo>
                  <a:pt x="99" y="231"/>
                  <a:pt x="99" y="231"/>
                  <a:pt x="99" y="231"/>
                </a:cubicBezTo>
                <a:close/>
                <a:moveTo>
                  <a:pt x="38" y="239"/>
                </a:moveTo>
                <a:cubicBezTo>
                  <a:pt x="33" y="241"/>
                  <a:pt x="30" y="243"/>
                  <a:pt x="26" y="245"/>
                </a:cubicBezTo>
                <a:cubicBezTo>
                  <a:pt x="20" y="248"/>
                  <a:pt x="17" y="250"/>
                  <a:pt x="12" y="255"/>
                </a:cubicBezTo>
                <a:cubicBezTo>
                  <a:pt x="10" y="257"/>
                  <a:pt x="7" y="261"/>
                  <a:pt x="7" y="263"/>
                </a:cubicBezTo>
                <a:cubicBezTo>
                  <a:pt x="7" y="267"/>
                  <a:pt x="15" y="269"/>
                  <a:pt x="19" y="271"/>
                </a:cubicBezTo>
                <a:cubicBezTo>
                  <a:pt x="29" y="275"/>
                  <a:pt x="41" y="278"/>
                  <a:pt x="54" y="279"/>
                </a:cubicBezTo>
                <a:cubicBezTo>
                  <a:pt x="65" y="280"/>
                  <a:pt x="70" y="278"/>
                  <a:pt x="80" y="278"/>
                </a:cubicBezTo>
                <a:cubicBezTo>
                  <a:pt x="86" y="278"/>
                  <a:pt x="92" y="278"/>
                  <a:pt x="98" y="277"/>
                </a:cubicBezTo>
                <a:cubicBezTo>
                  <a:pt x="109" y="275"/>
                  <a:pt x="118" y="274"/>
                  <a:pt x="127" y="270"/>
                </a:cubicBezTo>
                <a:cubicBezTo>
                  <a:pt x="132" y="268"/>
                  <a:pt x="137" y="265"/>
                  <a:pt x="140" y="262"/>
                </a:cubicBezTo>
                <a:cubicBezTo>
                  <a:pt x="135" y="252"/>
                  <a:pt x="124" y="247"/>
                  <a:pt x="116" y="240"/>
                </a:cubicBezTo>
                <a:cubicBezTo>
                  <a:pt x="112" y="240"/>
                  <a:pt x="110" y="238"/>
                  <a:pt x="106" y="238"/>
                </a:cubicBezTo>
                <a:cubicBezTo>
                  <a:pt x="105" y="239"/>
                  <a:pt x="105" y="240"/>
                  <a:pt x="106" y="241"/>
                </a:cubicBezTo>
                <a:cubicBezTo>
                  <a:pt x="100" y="245"/>
                  <a:pt x="92" y="248"/>
                  <a:pt x="83" y="249"/>
                </a:cubicBezTo>
                <a:cubicBezTo>
                  <a:pt x="77" y="250"/>
                  <a:pt x="72" y="249"/>
                  <a:pt x="67" y="248"/>
                </a:cubicBezTo>
                <a:cubicBezTo>
                  <a:pt x="58" y="247"/>
                  <a:pt x="50" y="247"/>
                  <a:pt x="45" y="243"/>
                </a:cubicBezTo>
                <a:cubicBezTo>
                  <a:pt x="45" y="242"/>
                  <a:pt x="47" y="238"/>
                  <a:pt x="45" y="236"/>
                </a:cubicBezTo>
                <a:cubicBezTo>
                  <a:pt x="43" y="237"/>
                  <a:pt x="40" y="238"/>
                  <a:pt x="38" y="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conveyor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"/>
          <p:cNvSpPr>
            <a:spLocks noChangeArrowheads="1"/>
          </p:cNvSpPr>
          <p:nvPr/>
        </p:nvSpPr>
        <p:spPr bwMode="auto">
          <a:xfrm>
            <a:off x="1078046" y="1494264"/>
            <a:ext cx="4132164" cy="532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</a:t>
            </a:r>
            <a:r>
              <a:rPr lang="zh-CN" alt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文字，您</a:t>
            </a: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的内容打在这里</a:t>
            </a:r>
            <a:endParaRPr lang="en-US" altLang="zh-CN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4936601" y="901712"/>
            <a:ext cx="2947767" cy="4153255"/>
            <a:chOff x="4936601" y="957990"/>
            <a:chExt cx="2947767" cy="4153255"/>
          </a:xfrm>
          <a:noFill/>
        </p:grpSpPr>
        <p:sp>
          <p:nvSpPr>
            <p:cNvPr id="16" name="Freeform 5"/>
            <p:cNvSpPr/>
            <p:nvPr/>
          </p:nvSpPr>
          <p:spPr bwMode="auto">
            <a:xfrm>
              <a:off x="5184992" y="957990"/>
              <a:ext cx="2590145" cy="1192575"/>
            </a:xfrm>
            <a:custGeom>
              <a:avLst/>
              <a:gdLst>
                <a:gd name="T0" fmla="*/ 1118 w 1175"/>
                <a:gd name="T1" fmla="*/ 389 h 541"/>
                <a:gd name="T2" fmla="*/ 456 w 1175"/>
                <a:gd name="T3" fmla="*/ 104 h 541"/>
                <a:gd name="T4" fmla="*/ 0 w 1175"/>
                <a:gd name="T5" fmla="*/ 541 h 541"/>
                <a:gd name="T6" fmla="*/ 1175 w 1175"/>
                <a:gd name="T7" fmla="*/ 541 h 541"/>
                <a:gd name="T8" fmla="*/ 1118 w 1175"/>
                <a:gd name="T9" fmla="*/ 389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5" h="541">
                  <a:moveTo>
                    <a:pt x="1118" y="389"/>
                  </a:moveTo>
                  <a:cubicBezTo>
                    <a:pt x="895" y="0"/>
                    <a:pt x="456" y="104"/>
                    <a:pt x="456" y="104"/>
                  </a:cubicBezTo>
                  <a:cubicBezTo>
                    <a:pt x="126" y="200"/>
                    <a:pt x="25" y="389"/>
                    <a:pt x="0" y="541"/>
                  </a:cubicBezTo>
                  <a:cubicBezTo>
                    <a:pt x="1175" y="541"/>
                    <a:pt x="1175" y="541"/>
                    <a:pt x="1175" y="541"/>
                  </a:cubicBezTo>
                  <a:cubicBezTo>
                    <a:pt x="1150" y="449"/>
                    <a:pt x="1118" y="389"/>
                    <a:pt x="1118" y="38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/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7" name="Freeform 6"/>
            <p:cNvSpPr/>
            <p:nvPr/>
          </p:nvSpPr>
          <p:spPr bwMode="auto">
            <a:xfrm>
              <a:off x="4954557" y="2164419"/>
              <a:ext cx="2929811" cy="984584"/>
            </a:xfrm>
            <a:custGeom>
              <a:avLst/>
              <a:gdLst>
                <a:gd name="T0" fmla="*/ 118 w 1330"/>
                <a:gd name="T1" fmla="*/ 225 h 447"/>
                <a:gd name="T2" fmla="*/ 102 w 1330"/>
                <a:gd name="T3" fmla="*/ 281 h 447"/>
                <a:gd name="T4" fmla="*/ 8 w 1330"/>
                <a:gd name="T5" fmla="*/ 434 h 447"/>
                <a:gd name="T6" fmla="*/ 0 w 1330"/>
                <a:gd name="T7" fmla="*/ 447 h 447"/>
                <a:gd name="T8" fmla="*/ 1250 w 1330"/>
                <a:gd name="T9" fmla="*/ 447 h 447"/>
                <a:gd name="T10" fmla="*/ 1280 w 1330"/>
                <a:gd name="T11" fmla="*/ 0 h 447"/>
                <a:gd name="T12" fmla="*/ 105 w 1330"/>
                <a:gd name="T13" fmla="*/ 0 h 447"/>
                <a:gd name="T14" fmla="*/ 118 w 1330"/>
                <a:gd name="T15" fmla="*/ 22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0" h="447">
                  <a:moveTo>
                    <a:pt x="118" y="225"/>
                  </a:moveTo>
                  <a:cubicBezTo>
                    <a:pt x="121" y="237"/>
                    <a:pt x="116" y="242"/>
                    <a:pt x="102" y="281"/>
                  </a:cubicBezTo>
                  <a:cubicBezTo>
                    <a:pt x="89" y="321"/>
                    <a:pt x="18" y="422"/>
                    <a:pt x="8" y="434"/>
                  </a:cubicBezTo>
                  <a:cubicBezTo>
                    <a:pt x="5" y="438"/>
                    <a:pt x="2" y="442"/>
                    <a:pt x="0" y="447"/>
                  </a:cubicBezTo>
                  <a:cubicBezTo>
                    <a:pt x="1250" y="447"/>
                    <a:pt x="1250" y="447"/>
                    <a:pt x="1250" y="447"/>
                  </a:cubicBezTo>
                  <a:cubicBezTo>
                    <a:pt x="1330" y="289"/>
                    <a:pt x="1311" y="119"/>
                    <a:pt x="1280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85" y="125"/>
                    <a:pt x="118" y="225"/>
                    <a:pt x="118" y="225"/>
                  </a:cubicBezTo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/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8" name="Freeform 7"/>
            <p:cNvSpPr/>
            <p:nvPr/>
          </p:nvSpPr>
          <p:spPr bwMode="auto">
            <a:xfrm>
              <a:off x="4936601" y="3149003"/>
              <a:ext cx="2772697" cy="984584"/>
            </a:xfrm>
            <a:custGeom>
              <a:avLst/>
              <a:gdLst>
                <a:gd name="T0" fmla="*/ 1 w 1258"/>
                <a:gd name="T1" fmla="*/ 25 h 447"/>
                <a:gd name="T2" fmla="*/ 20 w 1258"/>
                <a:gd name="T3" fmla="*/ 65 h 447"/>
                <a:gd name="T4" fmla="*/ 117 w 1258"/>
                <a:gd name="T5" fmla="*/ 80 h 447"/>
                <a:gd name="T6" fmla="*/ 131 w 1258"/>
                <a:gd name="T7" fmla="*/ 109 h 447"/>
                <a:gd name="T8" fmla="*/ 110 w 1258"/>
                <a:gd name="T9" fmla="*/ 130 h 447"/>
                <a:gd name="T10" fmla="*/ 100 w 1258"/>
                <a:gd name="T11" fmla="*/ 151 h 447"/>
                <a:gd name="T12" fmla="*/ 110 w 1258"/>
                <a:gd name="T13" fmla="*/ 175 h 447"/>
                <a:gd name="T14" fmla="*/ 138 w 1258"/>
                <a:gd name="T15" fmla="*/ 216 h 447"/>
                <a:gd name="T16" fmla="*/ 130 w 1258"/>
                <a:gd name="T17" fmla="*/ 228 h 447"/>
                <a:gd name="T18" fmla="*/ 122 w 1258"/>
                <a:gd name="T19" fmla="*/ 246 h 447"/>
                <a:gd name="T20" fmla="*/ 124 w 1258"/>
                <a:gd name="T21" fmla="*/ 273 h 447"/>
                <a:gd name="T22" fmla="*/ 170 w 1258"/>
                <a:gd name="T23" fmla="*/ 315 h 447"/>
                <a:gd name="T24" fmla="*/ 171 w 1258"/>
                <a:gd name="T25" fmla="*/ 329 h 447"/>
                <a:gd name="T26" fmla="*/ 179 w 1258"/>
                <a:gd name="T27" fmla="*/ 447 h 447"/>
                <a:gd name="T28" fmla="*/ 1116 w 1258"/>
                <a:gd name="T29" fmla="*/ 447 h 447"/>
                <a:gd name="T30" fmla="*/ 1083 w 1258"/>
                <a:gd name="T31" fmla="*/ 331 h 447"/>
                <a:gd name="T32" fmla="*/ 1190 w 1258"/>
                <a:gd name="T33" fmla="*/ 101 h 447"/>
                <a:gd name="T34" fmla="*/ 1258 w 1258"/>
                <a:gd name="T35" fmla="*/ 0 h 447"/>
                <a:gd name="T36" fmla="*/ 8 w 1258"/>
                <a:gd name="T37" fmla="*/ 0 h 447"/>
                <a:gd name="T38" fmla="*/ 1 w 1258"/>
                <a:gd name="T39" fmla="*/ 2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8" h="447">
                  <a:moveTo>
                    <a:pt x="1" y="25"/>
                  </a:moveTo>
                  <a:cubicBezTo>
                    <a:pt x="0" y="43"/>
                    <a:pt x="7" y="58"/>
                    <a:pt x="20" y="65"/>
                  </a:cubicBezTo>
                  <a:cubicBezTo>
                    <a:pt x="33" y="73"/>
                    <a:pt x="117" y="80"/>
                    <a:pt x="117" y="80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09"/>
                    <a:pt x="117" y="122"/>
                    <a:pt x="110" y="130"/>
                  </a:cubicBezTo>
                  <a:cubicBezTo>
                    <a:pt x="104" y="139"/>
                    <a:pt x="102" y="143"/>
                    <a:pt x="100" y="151"/>
                  </a:cubicBezTo>
                  <a:cubicBezTo>
                    <a:pt x="99" y="160"/>
                    <a:pt x="105" y="169"/>
                    <a:pt x="110" y="175"/>
                  </a:cubicBezTo>
                  <a:cubicBezTo>
                    <a:pt x="114" y="182"/>
                    <a:pt x="138" y="216"/>
                    <a:pt x="138" y="216"/>
                  </a:cubicBezTo>
                  <a:cubicBezTo>
                    <a:pt x="138" y="216"/>
                    <a:pt x="134" y="222"/>
                    <a:pt x="130" y="228"/>
                  </a:cubicBezTo>
                  <a:cubicBezTo>
                    <a:pt x="125" y="235"/>
                    <a:pt x="122" y="246"/>
                    <a:pt x="122" y="246"/>
                  </a:cubicBezTo>
                  <a:cubicBezTo>
                    <a:pt x="119" y="254"/>
                    <a:pt x="119" y="263"/>
                    <a:pt x="124" y="273"/>
                  </a:cubicBezTo>
                  <a:cubicBezTo>
                    <a:pt x="130" y="282"/>
                    <a:pt x="165" y="309"/>
                    <a:pt x="170" y="315"/>
                  </a:cubicBezTo>
                  <a:cubicBezTo>
                    <a:pt x="174" y="322"/>
                    <a:pt x="171" y="329"/>
                    <a:pt x="171" y="329"/>
                  </a:cubicBezTo>
                  <a:cubicBezTo>
                    <a:pt x="154" y="381"/>
                    <a:pt x="165" y="422"/>
                    <a:pt x="179" y="447"/>
                  </a:cubicBezTo>
                  <a:cubicBezTo>
                    <a:pt x="1116" y="447"/>
                    <a:pt x="1116" y="447"/>
                    <a:pt x="1116" y="447"/>
                  </a:cubicBezTo>
                  <a:cubicBezTo>
                    <a:pt x="1100" y="402"/>
                    <a:pt x="1088" y="361"/>
                    <a:pt x="1083" y="331"/>
                  </a:cubicBezTo>
                  <a:cubicBezTo>
                    <a:pt x="1068" y="232"/>
                    <a:pt x="1190" y="101"/>
                    <a:pt x="1190" y="101"/>
                  </a:cubicBezTo>
                  <a:cubicBezTo>
                    <a:pt x="1218" y="68"/>
                    <a:pt x="1240" y="34"/>
                    <a:pt x="125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7"/>
                    <a:pt x="2" y="14"/>
                    <a:pt x="1" y="25"/>
                  </a:cubicBezTo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/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9" name="Freeform 8"/>
            <p:cNvSpPr/>
            <p:nvPr/>
          </p:nvSpPr>
          <p:spPr bwMode="auto">
            <a:xfrm>
              <a:off x="5331632" y="4126661"/>
              <a:ext cx="2471934" cy="984584"/>
            </a:xfrm>
            <a:custGeom>
              <a:avLst/>
              <a:gdLst>
                <a:gd name="T0" fmla="*/ 22 w 1122"/>
                <a:gd name="T1" fmla="*/ 29 h 447"/>
                <a:gd name="T2" fmla="*/ 291 w 1122"/>
                <a:gd name="T3" fmla="*/ 13 h 447"/>
                <a:gd name="T4" fmla="*/ 357 w 1122"/>
                <a:gd name="T5" fmla="*/ 227 h 447"/>
                <a:gd name="T6" fmla="*/ 353 w 1122"/>
                <a:gd name="T7" fmla="*/ 227 h 447"/>
                <a:gd name="T8" fmla="*/ 140 w 1122"/>
                <a:gd name="T9" fmla="*/ 447 h 447"/>
                <a:gd name="T10" fmla="*/ 1055 w 1122"/>
                <a:gd name="T11" fmla="*/ 447 h 447"/>
                <a:gd name="T12" fmla="*/ 1122 w 1122"/>
                <a:gd name="T13" fmla="*/ 447 h 447"/>
                <a:gd name="T14" fmla="*/ 1038 w 1122"/>
                <a:gd name="T15" fmla="*/ 224 h 447"/>
                <a:gd name="T16" fmla="*/ 937 w 1122"/>
                <a:gd name="T17" fmla="*/ 0 h 447"/>
                <a:gd name="T18" fmla="*/ 0 w 1122"/>
                <a:gd name="T19" fmla="*/ 0 h 447"/>
                <a:gd name="T20" fmla="*/ 22 w 1122"/>
                <a:gd name="T21" fmla="*/ 2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2" h="447">
                  <a:moveTo>
                    <a:pt x="22" y="29"/>
                  </a:moveTo>
                  <a:cubicBezTo>
                    <a:pt x="73" y="71"/>
                    <a:pt x="257" y="9"/>
                    <a:pt x="291" y="13"/>
                  </a:cubicBezTo>
                  <a:cubicBezTo>
                    <a:pt x="316" y="17"/>
                    <a:pt x="345" y="158"/>
                    <a:pt x="357" y="227"/>
                  </a:cubicBezTo>
                  <a:cubicBezTo>
                    <a:pt x="353" y="227"/>
                    <a:pt x="353" y="227"/>
                    <a:pt x="353" y="227"/>
                  </a:cubicBezTo>
                  <a:cubicBezTo>
                    <a:pt x="353" y="227"/>
                    <a:pt x="194" y="418"/>
                    <a:pt x="140" y="447"/>
                  </a:cubicBezTo>
                  <a:cubicBezTo>
                    <a:pt x="1055" y="447"/>
                    <a:pt x="1055" y="447"/>
                    <a:pt x="1055" y="447"/>
                  </a:cubicBezTo>
                  <a:cubicBezTo>
                    <a:pt x="1122" y="447"/>
                    <a:pt x="1122" y="447"/>
                    <a:pt x="1122" y="447"/>
                  </a:cubicBezTo>
                  <a:cubicBezTo>
                    <a:pt x="1038" y="224"/>
                    <a:pt x="1038" y="224"/>
                    <a:pt x="1038" y="224"/>
                  </a:cubicBezTo>
                  <a:cubicBezTo>
                    <a:pt x="1004" y="162"/>
                    <a:pt x="965" y="76"/>
                    <a:pt x="9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5"/>
                    <a:pt x="18" y="25"/>
                    <a:pt x="22" y="2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/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21" name="TextBox 46"/>
          <p:cNvSpPr txBox="1"/>
          <p:nvPr/>
        </p:nvSpPr>
        <p:spPr bwMode="auto">
          <a:xfrm>
            <a:off x="6265034" y="2427986"/>
            <a:ext cx="1056700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r>
              <a:rPr lang="zh-CN" altLang="en-US" spc="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添加标题</a:t>
            </a:r>
            <a:endParaRPr lang="zh-CN" altLang="en-US" spc="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2" name="TextBox 47"/>
          <p:cNvSpPr txBox="1"/>
          <p:nvPr/>
        </p:nvSpPr>
        <p:spPr bwMode="auto">
          <a:xfrm>
            <a:off x="5891112" y="3437351"/>
            <a:ext cx="1056700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r>
              <a:rPr lang="zh-CN" altLang="en-US" spc="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添加标题</a:t>
            </a:r>
            <a:endParaRPr lang="zh-CN" altLang="en-US" spc="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3" name="TextBox 48"/>
          <p:cNvSpPr txBox="1"/>
          <p:nvPr/>
        </p:nvSpPr>
        <p:spPr bwMode="auto">
          <a:xfrm>
            <a:off x="6327554" y="4470560"/>
            <a:ext cx="1056700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r>
              <a:rPr lang="zh-CN" altLang="en-US" spc="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添加标题</a:t>
            </a:r>
            <a:endParaRPr lang="zh-CN" altLang="en-US" spc="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4" name="任意多边形 23"/>
          <p:cNvSpPr/>
          <p:nvPr/>
        </p:nvSpPr>
        <p:spPr>
          <a:xfrm>
            <a:off x="1095310" y="2101512"/>
            <a:ext cx="6679826" cy="47211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accent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5" name="矩形 1"/>
          <p:cNvSpPr>
            <a:spLocks noChangeArrowheads="1"/>
          </p:cNvSpPr>
          <p:nvPr/>
        </p:nvSpPr>
        <p:spPr bwMode="auto">
          <a:xfrm>
            <a:off x="1078046" y="2470467"/>
            <a:ext cx="3876511" cy="532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</a:t>
            </a:r>
            <a:r>
              <a:rPr lang="zh-CN" alt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文字，您</a:t>
            </a: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的内容打在这里</a:t>
            </a:r>
            <a:endParaRPr lang="en-US" altLang="zh-CN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6" name="任意多边形 25"/>
          <p:cNvSpPr/>
          <p:nvPr/>
        </p:nvSpPr>
        <p:spPr>
          <a:xfrm>
            <a:off x="1095310" y="3089555"/>
            <a:ext cx="6613988" cy="46746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accent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7" name="矩形 1"/>
          <p:cNvSpPr>
            <a:spLocks noChangeArrowheads="1"/>
          </p:cNvSpPr>
          <p:nvPr/>
        </p:nvSpPr>
        <p:spPr bwMode="auto">
          <a:xfrm>
            <a:off x="1078046" y="3478579"/>
            <a:ext cx="4074503" cy="532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</a:t>
            </a:r>
            <a:r>
              <a:rPr lang="zh-CN" alt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文字，您</a:t>
            </a: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的内容打在这里</a:t>
            </a:r>
            <a:endParaRPr lang="en-US" altLang="zh-CN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8" name="任意多边形 27"/>
          <p:cNvSpPr/>
          <p:nvPr/>
        </p:nvSpPr>
        <p:spPr>
          <a:xfrm>
            <a:off x="1095311" y="4077132"/>
            <a:ext cx="6302752" cy="43093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accent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9" name="矩形 1"/>
          <p:cNvSpPr>
            <a:spLocks noChangeArrowheads="1"/>
          </p:cNvSpPr>
          <p:nvPr/>
        </p:nvSpPr>
        <p:spPr bwMode="auto">
          <a:xfrm>
            <a:off x="1078046" y="4486691"/>
            <a:ext cx="4822191" cy="532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</a:t>
            </a:r>
            <a:r>
              <a:rPr lang="zh-CN" alt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文字</a:t>
            </a: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，</a:t>
            </a:r>
            <a:r>
              <a:rPr lang="zh-CN" alt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</a:t>
            </a: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的内容打在这里</a:t>
            </a:r>
            <a:endParaRPr lang="en-US" altLang="zh-CN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0" name="任意多边形 29"/>
          <p:cNvSpPr/>
          <p:nvPr/>
        </p:nvSpPr>
        <p:spPr>
          <a:xfrm>
            <a:off x="1095311" y="5061893"/>
            <a:ext cx="6708255" cy="45867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accent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TextBox 40"/>
          <p:cNvSpPr txBox="1"/>
          <p:nvPr/>
        </p:nvSpPr>
        <p:spPr bwMode="auto">
          <a:xfrm>
            <a:off x="5846351" y="1511853"/>
            <a:ext cx="1056700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r>
              <a:rPr lang="zh-CN" altLang="en-US" spc="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添加标题</a:t>
            </a:r>
            <a:endParaRPr lang="zh-CN" altLang="en-US" spc="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研究成果及应用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4" name="Freeform 347"/>
          <p:cNvSpPr>
            <a:spLocks noEditPoints="1"/>
          </p:cNvSpPr>
          <p:nvPr/>
        </p:nvSpPr>
        <p:spPr bwMode="auto">
          <a:xfrm>
            <a:off x="600851" y="139417"/>
            <a:ext cx="602711" cy="715403"/>
          </a:xfrm>
          <a:custGeom>
            <a:avLst/>
            <a:gdLst>
              <a:gd name="T0" fmla="*/ 19 w 240"/>
              <a:gd name="T1" fmla="*/ 245 h 284"/>
              <a:gd name="T2" fmla="*/ 7 w 240"/>
              <a:gd name="T3" fmla="*/ 116 h 284"/>
              <a:gd name="T4" fmla="*/ 23 w 240"/>
              <a:gd name="T5" fmla="*/ 85 h 284"/>
              <a:gd name="T6" fmla="*/ 207 w 240"/>
              <a:gd name="T7" fmla="*/ 37 h 284"/>
              <a:gd name="T8" fmla="*/ 191 w 240"/>
              <a:gd name="T9" fmla="*/ 113 h 284"/>
              <a:gd name="T10" fmla="*/ 113 w 240"/>
              <a:gd name="T11" fmla="*/ 119 h 284"/>
              <a:gd name="T12" fmla="*/ 33 w 240"/>
              <a:gd name="T13" fmla="*/ 112 h 284"/>
              <a:gd name="T14" fmla="*/ 104 w 240"/>
              <a:gd name="T15" fmla="*/ 233 h 284"/>
              <a:gd name="T16" fmla="*/ 89 w 240"/>
              <a:gd name="T17" fmla="*/ 139 h 284"/>
              <a:gd name="T18" fmla="*/ 128 w 240"/>
              <a:gd name="T19" fmla="*/ 154 h 284"/>
              <a:gd name="T20" fmla="*/ 178 w 240"/>
              <a:gd name="T21" fmla="*/ 149 h 284"/>
              <a:gd name="T22" fmla="*/ 131 w 240"/>
              <a:gd name="T23" fmla="*/ 247 h 284"/>
              <a:gd name="T24" fmla="*/ 28 w 240"/>
              <a:gd name="T25" fmla="*/ 91 h 284"/>
              <a:gd name="T26" fmla="*/ 161 w 240"/>
              <a:gd name="T27" fmla="*/ 5 h 284"/>
              <a:gd name="T28" fmla="*/ 190 w 240"/>
              <a:gd name="T29" fmla="*/ 36 h 284"/>
              <a:gd name="T30" fmla="*/ 117 w 240"/>
              <a:gd name="T31" fmla="*/ 88 h 284"/>
              <a:gd name="T32" fmla="*/ 117 w 240"/>
              <a:gd name="T33" fmla="*/ 58 h 284"/>
              <a:gd name="T34" fmla="*/ 85 w 240"/>
              <a:gd name="T35" fmla="*/ 58 h 284"/>
              <a:gd name="T36" fmla="*/ 113 w 240"/>
              <a:gd name="T37" fmla="*/ 49 h 284"/>
              <a:gd name="T38" fmla="*/ 113 w 240"/>
              <a:gd name="T39" fmla="*/ 52 h 284"/>
              <a:gd name="T40" fmla="*/ 117 w 240"/>
              <a:gd name="T41" fmla="*/ 62 h 284"/>
              <a:gd name="T42" fmla="*/ 226 w 240"/>
              <a:gd name="T43" fmla="*/ 87 h 284"/>
              <a:gd name="T44" fmla="*/ 37 w 240"/>
              <a:gd name="T45" fmla="*/ 101 h 284"/>
              <a:gd name="T46" fmla="*/ 194 w 240"/>
              <a:gd name="T47" fmla="*/ 87 h 284"/>
              <a:gd name="T48" fmla="*/ 188 w 240"/>
              <a:gd name="T49" fmla="*/ 104 h 284"/>
              <a:gd name="T50" fmla="*/ 158 w 240"/>
              <a:gd name="T51" fmla="*/ 81 h 284"/>
              <a:gd name="T52" fmla="*/ 199 w 240"/>
              <a:gd name="T53" fmla="*/ 111 h 284"/>
              <a:gd name="T54" fmla="*/ 184 w 240"/>
              <a:gd name="T55" fmla="*/ 89 h 284"/>
              <a:gd name="T56" fmla="*/ 170 w 240"/>
              <a:gd name="T57" fmla="*/ 83 h 284"/>
              <a:gd name="T58" fmla="*/ 85 w 240"/>
              <a:gd name="T59" fmla="*/ 224 h 284"/>
              <a:gd name="T60" fmla="*/ 31 w 240"/>
              <a:gd name="T61" fmla="*/ 115 h 284"/>
              <a:gd name="T62" fmla="*/ 85 w 240"/>
              <a:gd name="T63" fmla="*/ 224 h 284"/>
              <a:gd name="T64" fmla="*/ 65 w 240"/>
              <a:gd name="T65" fmla="*/ 218 h 284"/>
              <a:gd name="T66" fmla="*/ 12 w 240"/>
              <a:gd name="T67" fmla="*/ 118 h 284"/>
              <a:gd name="T68" fmla="*/ 73 w 240"/>
              <a:gd name="T69" fmla="*/ 217 h 284"/>
              <a:gd name="T70" fmla="*/ 131 w 240"/>
              <a:gd name="T71" fmla="*/ 192 h 284"/>
              <a:gd name="T72" fmla="*/ 126 w 240"/>
              <a:gd name="T73" fmla="*/ 178 h 284"/>
              <a:gd name="T74" fmla="*/ 120 w 240"/>
              <a:gd name="T75" fmla="*/ 166 h 284"/>
              <a:gd name="T76" fmla="*/ 114 w 240"/>
              <a:gd name="T77" fmla="*/ 154 h 284"/>
              <a:gd name="T78" fmla="*/ 110 w 240"/>
              <a:gd name="T79" fmla="*/ 147 h 284"/>
              <a:gd name="T80" fmla="*/ 98 w 240"/>
              <a:gd name="T81" fmla="*/ 143 h 284"/>
              <a:gd name="T82" fmla="*/ 168 w 240"/>
              <a:gd name="T83" fmla="*/ 143 h 284"/>
              <a:gd name="T84" fmla="*/ 139 w 240"/>
              <a:gd name="T85" fmla="*/ 151 h 284"/>
              <a:gd name="T86" fmla="*/ 166 w 240"/>
              <a:gd name="T87" fmla="*/ 165 h 284"/>
              <a:gd name="T88" fmla="*/ 167 w 240"/>
              <a:gd name="T89" fmla="*/ 172 h 284"/>
              <a:gd name="T90" fmla="*/ 147 w 240"/>
              <a:gd name="T91" fmla="*/ 156 h 284"/>
              <a:gd name="T92" fmla="*/ 164 w 240"/>
              <a:gd name="T93" fmla="*/ 169 h 284"/>
              <a:gd name="T94" fmla="*/ 115 w 240"/>
              <a:gd name="T95" fmla="*/ 207 h 284"/>
              <a:gd name="T96" fmla="*/ 153 w 240"/>
              <a:gd name="T97" fmla="*/ 209 h 284"/>
              <a:gd name="T98" fmla="*/ 150 w 240"/>
              <a:gd name="T99" fmla="*/ 209 h 284"/>
              <a:gd name="T100" fmla="*/ 140 w 240"/>
              <a:gd name="T101" fmla="*/ 211 h 284"/>
              <a:gd name="T102" fmla="*/ 131 w 240"/>
              <a:gd name="T103" fmla="*/ 212 h 284"/>
              <a:gd name="T104" fmla="*/ 135 w 240"/>
              <a:gd name="T105" fmla="*/ 211 h 284"/>
              <a:gd name="T106" fmla="*/ 136 w 240"/>
              <a:gd name="T107" fmla="*/ 243 h 284"/>
              <a:gd name="T108" fmla="*/ 58 w 240"/>
              <a:gd name="T109" fmla="*/ 223 h 284"/>
              <a:gd name="T110" fmla="*/ 75 w 240"/>
              <a:gd name="T111" fmla="*/ 220 h 284"/>
              <a:gd name="T112" fmla="*/ 72 w 240"/>
              <a:gd name="T113" fmla="*/ 247 h 284"/>
              <a:gd name="T114" fmla="*/ 12 w 240"/>
              <a:gd name="T115" fmla="*/ 255 h 284"/>
              <a:gd name="T116" fmla="*/ 140 w 240"/>
              <a:gd name="T117" fmla="*/ 262 h 284"/>
              <a:gd name="T118" fmla="*/ 45 w 240"/>
              <a:gd name="T119" fmla="*/ 236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0" h="284">
                <a:moveTo>
                  <a:pt x="131" y="247"/>
                </a:moveTo>
                <a:cubicBezTo>
                  <a:pt x="135" y="252"/>
                  <a:pt x="144" y="256"/>
                  <a:pt x="143" y="265"/>
                </a:cubicBezTo>
                <a:cubicBezTo>
                  <a:pt x="132" y="272"/>
                  <a:pt x="119" y="277"/>
                  <a:pt x="104" y="280"/>
                </a:cubicBezTo>
                <a:cubicBezTo>
                  <a:pt x="74" y="283"/>
                  <a:pt x="43" y="284"/>
                  <a:pt x="16" y="273"/>
                </a:cubicBezTo>
                <a:cubicBezTo>
                  <a:pt x="11" y="272"/>
                  <a:pt x="9" y="267"/>
                  <a:pt x="4" y="266"/>
                </a:cubicBezTo>
                <a:cubicBezTo>
                  <a:pt x="1" y="260"/>
                  <a:pt x="8" y="256"/>
                  <a:pt x="12" y="252"/>
                </a:cubicBezTo>
                <a:cubicBezTo>
                  <a:pt x="14" y="250"/>
                  <a:pt x="16" y="248"/>
                  <a:pt x="19" y="245"/>
                </a:cubicBezTo>
                <a:cubicBezTo>
                  <a:pt x="25" y="242"/>
                  <a:pt x="32" y="238"/>
                  <a:pt x="38" y="235"/>
                </a:cubicBezTo>
                <a:cubicBezTo>
                  <a:pt x="39" y="235"/>
                  <a:pt x="41" y="235"/>
                  <a:pt x="42" y="234"/>
                </a:cubicBezTo>
                <a:cubicBezTo>
                  <a:pt x="44" y="233"/>
                  <a:pt x="45" y="232"/>
                  <a:pt x="47" y="232"/>
                </a:cubicBezTo>
                <a:cubicBezTo>
                  <a:pt x="48" y="226"/>
                  <a:pt x="52" y="222"/>
                  <a:pt x="57" y="220"/>
                </a:cubicBezTo>
                <a:cubicBezTo>
                  <a:pt x="49" y="200"/>
                  <a:pt x="38" y="180"/>
                  <a:pt x="29" y="158"/>
                </a:cubicBezTo>
                <a:cubicBezTo>
                  <a:pt x="24" y="148"/>
                  <a:pt x="18" y="138"/>
                  <a:pt x="13" y="128"/>
                </a:cubicBezTo>
                <a:cubicBezTo>
                  <a:pt x="12" y="124"/>
                  <a:pt x="10" y="119"/>
                  <a:pt x="7" y="116"/>
                </a:cubicBezTo>
                <a:cubicBezTo>
                  <a:pt x="6" y="115"/>
                  <a:pt x="7" y="115"/>
                  <a:pt x="6" y="114"/>
                </a:cubicBezTo>
                <a:cubicBezTo>
                  <a:pt x="6" y="113"/>
                  <a:pt x="4" y="112"/>
                  <a:pt x="3" y="111"/>
                </a:cubicBezTo>
                <a:cubicBezTo>
                  <a:pt x="3" y="110"/>
                  <a:pt x="2" y="108"/>
                  <a:pt x="2" y="106"/>
                </a:cubicBezTo>
                <a:cubicBezTo>
                  <a:pt x="1" y="101"/>
                  <a:pt x="0" y="97"/>
                  <a:pt x="3" y="92"/>
                </a:cubicBezTo>
                <a:cubicBezTo>
                  <a:pt x="4" y="91"/>
                  <a:pt x="5" y="90"/>
                  <a:pt x="6" y="88"/>
                </a:cubicBezTo>
                <a:cubicBezTo>
                  <a:pt x="10" y="86"/>
                  <a:pt x="15" y="85"/>
                  <a:pt x="19" y="84"/>
                </a:cubicBezTo>
                <a:cubicBezTo>
                  <a:pt x="20" y="84"/>
                  <a:pt x="22" y="84"/>
                  <a:pt x="23" y="85"/>
                </a:cubicBezTo>
                <a:cubicBezTo>
                  <a:pt x="32" y="79"/>
                  <a:pt x="40" y="75"/>
                  <a:pt x="51" y="71"/>
                </a:cubicBezTo>
                <a:cubicBezTo>
                  <a:pt x="75" y="58"/>
                  <a:pt x="103" y="49"/>
                  <a:pt x="125" y="35"/>
                </a:cubicBezTo>
                <a:cubicBezTo>
                  <a:pt x="125" y="27"/>
                  <a:pt x="123" y="18"/>
                  <a:pt x="126" y="12"/>
                </a:cubicBezTo>
                <a:cubicBezTo>
                  <a:pt x="130" y="7"/>
                  <a:pt x="141" y="4"/>
                  <a:pt x="148" y="2"/>
                </a:cubicBezTo>
                <a:cubicBezTo>
                  <a:pt x="153" y="1"/>
                  <a:pt x="158" y="0"/>
                  <a:pt x="164" y="3"/>
                </a:cubicBezTo>
                <a:cubicBezTo>
                  <a:pt x="171" y="12"/>
                  <a:pt x="177" y="21"/>
                  <a:pt x="183" y="30"/>
                </a:cubicBezTo>
                <a:cubicBezTo>
                  <a:pt x="191" y="33"/>
                  <a:pt x="200" y="34"/>
                  <a:pt x="207" y="37"/>
                </a:cubicBezTo>
                <a:cubicBezTo>
                  <a:pt x="209" y="38"/>
                  <a:pt x="210" y="40"/>
                  <a:pt x="212" y="41"/>
                </a:cubicBezTo>
                <a:cubicBezTo>
                  <a:pt x="223" y="46"/>
                  <a:pt x="232" y="54"/>
                  <a:pt x="239" y="62"/>
                </a:cubicBezTo>
                <a:cubicBezTo>
                  <a:pt x="238" y="65"/>
                  <a:pt x="240" y="69"/>
                  <a:pt x="239" y="73"/>
                </a:cubicBezTo>
                <a:cubicBezTo>
                  <a:pt x="237" y="80"/>
                  <a:pt x="232" y="85"/>
                  <a:pt x="227" y="90"/>
                </a:cubicBezTo>
                <a:cubicBezTo>
                  <a:pt x="222" y="95"/>
                  <a:pt x="218" y="98"/>
                  <a:pt x="211" y="102"/>
                </a:cubicBezTo>
                <a:cubicBezTo>
                  <a:pt x="209" y="104"/>
                  <a:pt x="206" y="106"/>
                  <a:pt x="202" y="107"/>
                </a:cubicBezTo>
                <a:cubicBezTo>
                  <a:pt x="204" y="114"/>
                  <a:pt x="197" y="115"/>
                  <a:pt x="191" y="113"/>
                </a:cubicBezTo>
                <a:cubicBezTo>
                  <a:pt x="188" y="115"/>
                  <a:pt x="188" y="121"/>
                  <a:pt x="184" y="122"/>
                </a:cubicBezTo>
                <a:cubicBezTo>
                  <a:pt x="180" y="123"/>
                  <a:pt x="177" y="121"/>
                  <a:pt x="173" y="120"/>
                </a:cubicBezTo>
                <a:cubicBezTo>
                  <a:pt x="168" y="120"/>
                  <a:pt x="164" y="123"/>
                  <a:pt x="159" y="124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48" y="125"/>
                  <a:pt x="135" y="127"/>
                  <a:pt x="122" y="126"/>
                </a:cubicBezTo>
                <a:cubicBezTo>
                  <a:pt x="119" y="125"/>
                  <a:pt x="114" y="125"/>
                  <a:pt x="112" y="123"/>
                </a:cubicBezTo>
                <a:cubicBezTo>
                  <a:pt x="112" y="121"/>
                  <a:pt x="112" y="120"/>
                  <a:pt x="113" y="119"/>
                </a:cubicBezTo>
                <a:cubicBezTo>
                  <a:pt x="109" y="102"/>
                  <a:pt x="114" y="85"/>
                  <a:pt x="119" y="71"/>
                </a:cubicBezTo>
                <a:cubicBezTo>
                  <a:pt x="118" y="71"/>
                  <a:pt x="115" y="73"/>
                  <a:pt x="114" y="74"/>
                </a:cubicBezTo>
                <a:cubicBezTo>
                  <a:pt x="110" y="75"/>
                  <a:pt x="106" y="76"/>
                  <a:pt x="102" y="78"/>
                </a:cubicBezTo>
                <a:cubicBezTo>
                  <a:pt x="92" y="81"/>
                  <a:pt x="80" y="87"/>
                  <a:pt x="70" y="92"/>
                </a:cubicBezTo>
                <a:cubicBezTo>
                  <a:pt x="65" y="94"/>
                  <a:pt x="60" y="96"/>
                  <a:pt x="55" y="98"/>
                </a:cubicBezTo>
                <a:cubicBezTo>
                  <a:pt x="50" y="101"/>
                  <a:pt x="45" y="103"/>
                  <a:pt x="40" y="106"/>
                </a:cubicBezTo>
                <a:cubicBezTo>
                  <a:pt x="37" y="108"/>
                  <a:pt x="35" y="110"/>
                  <a:pt x="33" y="112"/>
                </a:cubicBezTo>
                <a:cubicBezTo>
                  <a:pt x="37" y="129"/>
                  <a:pt x="47" y="142"/>
                  <a:pt x="53" y="157"/>
                </a:cubicBezTo>
                <a:cubicBezTo>
                  <a:pt x="56" y="163"/>
                  <a:pt x="58" y="169"/>
                  <a:pt x="61" y="174"/>
                </a:cubicBezTo>
                <a:cubicBezTo>
                  <a:pt x="62" y="176"/>
                  <a:pt x="64" y="177"/>
                  <a:pt x="65" y="179"/>
                </a:cubicBezTo>
                <a:cubicBezTo>
                  <a:pt x="69" y="187"/>
                  <a:pt x="72" y="195"/>
                  <a:pt x="77" y="202"/>
                </a:cubicBezTo>
                <a:cubicBezTo>
                  <a:pt x="79" y="205"/>
                  <a:pt x="80" y="208"/>
                  <a:pt x="82" y="211"/>
                </a:cubicBezTo>
                <a:cubicBezTo>
                  <a:pt x="83" y="213"/>
                  <a:pt x="85" y="214"/>
                  <a:pt x="85" y="217"/>
                </a:cubicBezTo>
                <a:cubicBezTo>
                  <a:pt x="92" y="223"/>
                  <a:pt x="103" y="224"/>
                  <a:pt x="104" y="233"/>
                </a:cubicBezTo>
                <a:cubicBezTo>
                  <a:pt x="108" y="236"/>
                  <a:pt x="113" y="236"/>
                  <a:pt x="118" y="238"/>
                </a:cubicBezTo>
                <a:cubicBezTo>
                  <a:pt x="115" y="220"/>
                  <a:pt x="113" y="207"/>
                  <a:pt x="109" y="189"/>
                </a:cubicBezTo>
                <a:cubicBezTo>
                  <a:pt x="109" y="188"/>
                  <a:pt x="111" y="188"/>
                  <a:pt x="111" y="187"/>
                </a:cubicBezTo>
                <a:cubicBezTo>
                  <a:pt x="106" y="179"/>
                  <a:pt x="101" y="168"/>
                  <a:pt x="96" y="157"/>
                </a:cubicBezTo>
                <a:cubicBezTo>
                  <a:pt x="95" y="155"/>
                  <a:pt x="93" y="152"/>
                  <a:pt x="93" y="150"/>
                </a:cubicBezTo>
                <a:cubicBezTo>
                  <a:pt x="92" y="148"/>
                  <a:pt x="92" y="145"/>
                  <a:pt x="91" y="143"/>
                </a:cubicBezTo>
                <a:cubicBezTo>
                  <a:pt x="90" y="141"/>
                  <a:pt x="89" y="140"/>
                  <a:pt x="89" y="139"/>
                </a:cubicBezTo>
                <a:cubicBezTo>
                  <a:pt x="88" y="137"/>
                  <a:pt x="85" y="133"/>
                  <a:pt x="86" y="130"/>
                </a:cubicBezTo>
                <a:cubicBezTo>
                  <a:pt x="86" y="126"/>
                  <a:pt x="95" y="120"/>
                  <a:pt x="100" y="121"/>
                </a:cubicBezTo>
                <a:cubicBezTo>
                  <a:pt x="101" y="122"/>
                  <a:pt x="102" y="123"/>
                  <a:pt x="101" y="124"/>
                </a:cubicBezTo>
                <a:cubicBezTo>
                  <a:pt x="106" y="134"/>
                  <a:pt x="111" y="144"/>
                  <a:pt x="116" y="154"/>
                </a:cubicBezTo>
                <a:cubicBezTo>
                  <a:pt x="119" y="160"/>
                  <a:pt x="124" y="168"/>
                  <a:pt x="127" y="175"/>
                </a:cubicBezTo>
                <a:cubicBezTo>
                  <a:pt x="128" y="177"/>
                  <a:pt x="129" y="181"/>
                  <a:pt x="131" y="181"/>
                </a:cubicBezTo>
                <a:cubicBezTo>
                  <a:pt x="130" y="172"/>
                  <a:pt x="131" y="161"/>
                  <a:pt x="128" y="154"/>
                </a:cubicBezTo>
                <a:cubicBezTo>
                  <a:pt x="131" y="149"/>
                  <a:pt x="135" y="142"/>
                  <a:pt x="134" y="136"/>
                </a:cubicBezTo>
                <a:cubicBezTo>
                  <a:pt x="138" y="135"/>
                  <a:pt x="139" y="140"/>
                  <a:pt x="141" y="143"/>
                </a:cubicBezTo>
                <a:cubicBezTo>
                  <a:pt x="144" y="147"/>
                  <a:pt x="146" y="150"/>
                  <a:pt x="150" y="153"/>
                </a:cubicBezTo>
                <a:cubicBezTo>
                  <a:pt x="149" y="159"/>
                  <a:pt x="151" y="164"/>
                  <a:pt x="151" y="170"/>
                </a:cubicBezTo>
                <a:cubicBezTo>
                  <a:pt x="154" y="160"/>
                  <a:pt x="159" y="149"/>
                  <a:pt x="162" y="140"/>
                </a:cubicBezTo>
                <a:cubicBezTo>
                  <a:pt x="164" y="138"/>
                  <a:pt x="169" y="140"/>
                  <a:pt x="172" y="141"/>
                </a:cubicBezTo>
                <a:cubicBezTo>
                  <a:pt x="171" y="146"/>
                  <a:pt x="175" y="147"/>
                  <a:pt x="178" y="149"/>
                </a:cubicBezTo>
                <a:cubicBezTo>
                  <a:pt x="178" y="158"/>
                  <a:pt x="171" y="164"/>
                  <a:pt x="173" y="173"/>
                </a:cubicBezTo>
                <a:cubicBezTo>
                  <a:pt x="173" y="178"/>
                  <a:pt x="166" y="180"/>
                  <a:pt x="166" y="174"/>
                </a:cubicBezTo>
                <a:cubicBezTo>
                  <a:pt x="165" y="178"/>
                  <a:pt x="164" y="182"/>
                  <a:pt x="162" y="185"/>
                </a:cubicBezTo>
                <a:cubicBezTo>
                  <a:pt x="166" y="187"/>
                  <a:pt x="161" y="195"/>
                  <a:pt x="161" y="200"/>
                </a:cubicBezTo>
                <a:cubicBezTo>
                  <a:pt x="161" y="204"/>
                  <a:pt x="161" y="207"/>
                  <a:pt x="161" y="211"/>
                </a:cubicBezTo>
                <a:cubicBezTo>
                  <a:pt x="160" y="222"/>
                  <a:pt x="159" y="233"/>
                  <a:pt x="158" y="241"/>
                </a:cubicBezTo>
                <a:cubicBezTo>
                  <a:pt x="151" y="247"/>
                  <a:pt x="139" y="247"/>
                  <a:pt x="131" y="247"/>
                </a:cubicBezTo>
                <a:close/>
                <a:moveTo>
                  <a:pt x="4" y="100"/>
                </a:moveTo>
                <a:cubicBezTo>
                  <a:pt x="3" y="102"/>
                  <a:pt x="6" y="108"/>
                  <a:pt x="7" y="110"/>
                </a:cubicBezTo>
                <a:cubicBezTo>
                  <a:pt x="8" y="110"/>
                  <a:pt x="10" y="112"/>
                  <a:pt x="11" y="113"/>
                </a:cubicBezTo>
                <a:cubicBezTo>
                  <a:pt x="19" y="117"/>
                  <a:pt x="31" y="112"/>
                  <a:pt x="31" y="105"/>
                </a:cubicBezTo>
                <a:cubicBezTo>
                  <a:pt x="31" y="105"/>
                  <a:pt x="32" y="105"/>
                  <a:pt x="32" y="105"/>
                </a:cubicBezTo>
                <a:cubicBezTo>
                  <a:pt x="32" y="104"/>
                  <a:pt x="32" y="101"/>
                  <a:pt x="32" y="101"/>
                </a:cubicBezTo>
                <a:cubicBezTo>
                  <a:pt x="32" y="97"/>
                  <a:pt x="30" y="95"/>
                  <a:pt x="28" y="91"/>
                </a:cubicBezTo>
                <a:cubicBezTo>
                  <a:pt x="25" y="90"/>
                  <a:pt x="21" y="90"/>
                  <a:pt x="17" y="88"/>
                </a:cubicBezTo>
                <a:cubicBezTo>
                  <a:pt x="12" y="88"/>
                  <a:pt x="6" y="92"/>
                  <a:pt x="5" y="96"/>
                </a:cubicBezTo>
                <a:cubicBezTo>
                  <a:pt x="5" y="96"/>
                  <a:pt x="5" y="97"/>
                  <a:pt x="5" y="97"/>
                </a:cubicBezTo>
                <a:cubicBezTo>
                  <a:pt x="5" y="97"/>
                  <a:pt x="4" y="97"/>
                  <a:pt x="4" y="97"/>
                </a:cubicBezTo>
                <a:cubicBezTo>
                  <a:pt x="5" y="99"/>
                  <a:pt x="4" y="99"/>
                  <a:pt x="4" y="100"/>
                </a:cubicBezTo>
                <a:close/>
                <a:moveTo>
                  <a:pt x="168" y="13"/>
                </a:moveTo>
                <a:cubicBezTo>
                  <a:pt x="166" y="10"/>
                  <a:pt x="164" y="7"/>
                  <a:pt x="161" y="5"/>
                </a:cubicBezTo>
                <a:cubicBezTo>
                  <a:pt x="155" y="2"/>
                  <a:pt x="151" y="4"/>
                  <a:pt x="146" y="6"/>
                </a:cubicBezTo>
                <a:cubicBezTo>
                  <a:pt x="137" y="9"/>
                  <a:pt x="127" y="10"/>
                  <a:pt x="127" y="22"/>
                </a:cubicBezTo>
                <a:cubicBezTo>
                  <a:pt x="127" y="30"/>
                  <a:pt x="130" y="41"/>
                  <a:pt x="130" y="49"/>
                </a:cubicBezTo>
                <a:cubicBezTo>
                  <a:pt x="140" y="35"/>
                  <a:pt x="158" y="31"/>
                  <a:pt x="179" y="29"/>
                </a:cubicBezTo>
                <a:cubicBezTo>
                  <a:pt x="176" y="23"/>
                  <a:pt x="172" y="18"/>
                  <a:pt x="168" y="13"/>
                </a:cubicBezTo>
                <a:close/>
                <a:moveTo>
                  <a:pt x="195" y="36"/>
                </a:moveTo>
                <a:cubicBezTo>
                  <a:pt x="194" y="36"/>
                  <a:pt x="192" y="36"/>
                  <a:pt x="190" y="36"/>
                </a:cubicBezTo>
                <a:cubicBezTo>
                  <a:pt x="186" y="34"/>
                  <a:pt x="181" y="32"/>
                  <a:pt x="176" y="32"/>
                </a:cubicBezTo>
                <a:cubicBezTo>
                  <a:pt x="170" y="32"/>
                  <a:pt x="161" y="34"/>
                  <a:pt x="156" y="36"/>
                </a:cubicBezTo>
                <a:cubicBezTo>
                  <a:pt x="148" y="38"/>
                  <a:pt x="140" y="43"/>
                  <a:pt x="135" y="48"/>
                </a:cubicBezTo>
                <a:cubicBezTo>
                  <a:pt x="134" y="49"/>
                  <a:pt x="133" y="50"/>
                  <a:pt x="132" y="51"/>
                </a:cubicBezTo>
                <a:cubicBezTo>
                  <a:pt x="128" y="55"/>
                  <a:pt x="127" y="62"/>
                  <a:pt x="124" y="68"/>
                </a:cubicBezTo>
                <a:cubicBezTo>
                  <a:pt x="123" y="71"/>
                  <a:pt x="121" y="75"/>
                  <a:pt x="119" y="78"/>
                </a:cubicBezTo>
                <a:cubicBezTo>
                  <a:pt x="118" y="81"/>
                  <a:pt x="118" y="85"/>
                  <a:pt x="117" y="88"/>
                </a:cubicBezTo>
                <a:cubicBezTo>
                  <a:pt x="115" y="97"/>
                  <a:pt x="113" y="105"/>
                  <a:pt x="115" y="116"/>
                </a:cubicBezTo>
                <a:cubicBezTo>
                  <a:pt x="114" y="114"/>
                  <a:pt x="116" y="113"/>
                  <a:pt x="116" y="111"/>
                </a:cubicBezTo>
                <a:cubicBezTo>
                  <a:pt x="123" y="106"/>
                  <a:pt x="128" y="98"/>
                  <a:pt x="136" y="92"/>
                </a:cubicBezTo>
                <a:cubicBezTo>
                  <a:pt x="142" y="86"/>
                  <a:pt x="150" y="82"/>
                  <a:pt x="159" y="77"/>
                </a:cubicBezTo>
                <a:cubicBezTo>
                  <a:pt x="180" y="66"/>
                  <a:pt x="207" y="55"/>
                  <a:pt x="233" y="60"/>
                </a:cubicBezTo>
                <a:cubicBezTo>
                  <a:pt x="223" y="49"/>
                  <a:pt x="211" y="40"/>
                  <a:pt x="195" y="36"/>
                </a:cubicBezTo>
                <a:close/>
                <a:moveTo>
                  <a:pt x="117" y="58"/>
                </a:moveTo>
                <a:cubicBezTo>
                  <a:pt x="120" y="60"/>
                  <a:pt x="120" y="61"/>
                  <a:pt x="123" y="62"/>
                </a:cubicBezTo>
                <a:cubicBezTo>
                  <a:pt x="124" y="60"/>
                  <a:pt x="124" y="59"/>
                  <a:pt x="125" y="58"/>
                </a:cubicBezTo>
                <a:cubicBezTo>
                  <a:pt x="118" y="55"/>
                  <a:pt x="119" y="46"/>
                  <a:pt x="127" y="45"/>
                </a:cubicBezTo>
                <a:cubicBezTo>
                  <a:pt x="126" y="43"/>
                  <a:pt x="127" y="41"/>
                  <a:pt x="126" y="40"/>
                </a:cubicBezTo>
                <a:cubicBezTo>
                  <a:pt x="118" y="42"/>
                  <a:pt x="115" y="49"/>
                  <a:pt x="117" y="58"/>
                </a:cubicBezTo>
                <a:close/>
                <a:moveTo>
                  <a:pt x="93" y="54"/>
                </a:moveTo>
                <a:cubicBezTo>
                  <a:pt x="91" y="55"/>
                  <a:pt x="88" y="57"/>
                  <a:pt x="85" y="58"/>
                </a:cubicBezTo>
                <a:cubicBezTo>
                  <a:pt x="65" y="67"/>
                  <a:pt x="45" y="75"/>
                  <a:pt x="26" y="86"/>
                </a:cubicBezTo>
                <a:cubicBezTo>
                  <a:pt x="28" y="85"/>
                  <a:pt x="27" y="87"/>
                  <a:pt x="29" y="87"/>
                </a:cubicBezTo>
                <a:cubicBezTo>
                  <a:pt x="30" y="87"/>
                  <a:pt x="31" y="86"/>
                  <a:pt x="33" y="85"/>
                </a:cubicBezTo>
                <a:cubicBezTo>
                  <a:pt x="36" y="83"/>
                  <a:pt x="42" y="80"/>
                  <a:pt x="45" y="79"/>
                </a:cubicBezTo>
                <a:cubicBezTo>
                  <a:pt x="50" y="76"/>
                  <a:pt x="55" y="74"/>
                  <a:pt x="61" y="72"/>
                </a:cubicBezTo>
                <a:cubicBezTo>
                  <a:pt x="70" y="68"/>
                  <a:pt x="79" y="65"/>
                  <a:pt x="87" y="61"/>
                </a:cubicBezTo>
                <a:cubicBezTo>
                  <a:pt x="96" y="57"/>
                  <a:pt x="105" y="53"/>
                  <a:pt x="113" y="49"/>
                </a:cubicBezTo>
                <a:cubicBezTo>
                  <a:pt x="114" y="47"/>
                  <a:pt x="116" y="45"/>
                  <a:pt x="115" y="44"/>
                </a:cubicBezTo>
                <a:cubicBezTo>
                  <a:pt x="109" y="48"/>
                  <a:pt x="101" y="50"/>
                  <a:pt x="93" y="54"/>
                </a:cubicBezTo>
                <a:close/>
                <a:moveTo>
                  <a:pt x="126" y="55"/>
                </a:moveTo>
                <a:cubicBezTo>
                  <a:pt x="128" y="52"/>
                  <a:pt x="129" y="50"/>
                  <a:pt x="127" y="48"/>
                </a:cubicBezTo>
                <a:cubicBezTo>
                  <a:pt x="124" y="48"/>
                  <a:pt x="123" y="54"/>
                  <a:pt x="126" y="55"/>
                </a:cubicBezTo>
                <a:close/>
                <a:moveTo>
                  <a:pt x="113" y="56"/>
                </a:moveTo>
                <a:cubicBezTo>
                  <a:pt x="114" y="55"/>
                  <a:pt x="113" y="54"/>
                  <a:pt x="113" y="52"/>
                </a:cubicBezTo>
                <a:cubicBezTo>
                  <a:pt x="113" y="52"/>
                  <a:pt x="112" y="52"/>
                  <a:pt x="112" y="52"/>
                </a:cubicBezTo>
                <a:cubicBezTo>
                  <a:pt x="101" y="57"/>
                  <a:pt x="90" y="63"/>
                  <a:pt x="78" y="67"/>
                </a:cubicBezTo>
                <a:cubicBezTo>
                  <a:pt x="75" y="69"/>
                  <a:pt x="70" y="71"/>
                  <a:pt x="66" y="72"/>
                </a:cubicBezTo>
                <a:cubicBezTo>
                  <a:pt x="62" y="74"/>
                  <a:pt x="58" y="76"/>
                  <a:pt x="54" y="78"/>
                </a:cubicBezTo>
                <a:cubicBezTo>
                  <a:pt x="48" y="80"/>
                  <a:pt x="40" y="84"/>
                  <a:pt x="35" y="87"/>
                </a:cubicBezTo>
                <a:cubicBezTo>
                  <a:pt x="28" y="90"/>
                  <a:pt x="36" y="94"/>
                  <a:pt x="37" y="98"/>
                </a:cubicBezTo>
                <a:cubicBezTo>
                  <a:pt x="63" y="85"/>
                  <a:pt x="92" y="76"/>
                  <a:pt x="117" y="62"/>
                </a:cubicBezTo>
                <a:cubicBezTo>
                  <a:pt x="115" y="61"/>
                  <a:pt x="115" y="57"/>
                  <a:pt x="113" y="56"/>
                </a:cubicBezTo>
                <a:close/>
                <a:moveTo>
                  <a:pt x="226" y="87"/>
                </a:moveTo>
                <a:cubicBezTo>
                  <a:pt x="232" y="80"/>
                  <a:pt x="238" y="73"/>
                  <a:pt x="235" y="64"/>
                </a:cubicBezTo>
                <a:cubicBezTo>
                  <a:pt x="233" y="63"/>
                  <a:pt x="232" y="62"/>
                  <a:pt x="230" y="62"/>
                </a:cubicBezTo>
                <a:cubicBezTo>
                  <a:pt x="216" y="60"/>
                  <a:pt x="200" y="63"/>
                  <a:pt x="190" y="66"/>
                </a:cubicBezTo>
                <a:cubicBezTo>
                  <a:pt x="193" y="80"/>
                  <a:pt x="201" y="91"/>
                  <a:pt x="202" y="104"/>
                </a:cubicBezTo>
                <a:cubicBezTo>
                  <a:pt x="211" y="99"/>
                  <a:pt x="219" y="95"/>
                  <a:pt x="226" y="87"/>
                </a:cubicBezTo>
                <a:close/>
                <a:moveTo>
                  <a:pt x="119" y="65"/>
                </a:moveTo>
                <a:cubicBezTo>
                  <a:pt x="119" y="65"/>
                  <a:pt x="119" y="65"/>
                  <a:pt x="119" y="65"/>
                </a:cubicBezTo>
                <a:cubicBezTo>
                  <a:pt x="117" y="66"/>
                  <a:pt x="115" y="66"/>
                  <a:pt x="113" y="67"/>
                </a:cubicBezTo>
                <a:cubicBezTo>
                  <a:pt x="108" y="68"/>
                  <a:pt x="101" y="75"/>
                  <a:pt x="95" y="76"/>
                </a:cubicBezTo>
                <a:cubicBezTo>
                  <a:pt x="89" y="78"/>
                  <a:pt x="84" y="81"/>
                  <a:pt x="78" y="83"/>
                </a:cubicBezTo>
                <a:cubicBezTo>
                  <a:pt x="72" y="86"/>
                  <a:pt x="65" y="89"/>
                  <a:pt x="60" y="91"/>
                </a:cubicBezTo>
                <a:cubicBezTo>
                  <a:pt x="52" y="95"/>
                  <a:pt x="44" y="97"/>
                  <a:pt x="37" y="101"/>
                </a:cubicBezTo>
                <a:cubicBezTo>
                  <a:pt x="37" y="102"/>
                  <a:pt x="38" y="103"/>
                  <a:pt x="37" y="105"/>
                </a:cubicBezTo>
                <a:cubicBezTo>
                  <a:pt x="50" y="97"/>
                  <a:pt x="64" y="91"/>
                  <a:pt x="78" y="85"/>
                </a:cubicBezTo>
                <a:cubicBezTo>
                  <a:pt x="87" y="81"/>
                  <a:pt x="95" y="76"/>
                  <a:pt x="106" y="74"/>
                </a:cubicBezTo>
                <a:cubicBezTo>
                  <a:pt x="111" y="72"/>
                  <a:pt x="116" y="69"/>
                  <a:pt x="122" y="66"/>
                </a:cubicBezTo>
                <a:cubicBezTo>
                  <a:pt x="121" y="65"/>
                  <a:pt x="120" y="66"/>
                  <a:pt x="119" y="65"/>
                </a:cubicBezTo>
                <a:close/>
                <a:moveTo>
                  <a:pt x="199" y="101"/>
                </a:moveTo>
                <a:cubicBezTo>
                  <a:pt x="198" y="97"/>
                  <a:pt x="196" y="92"/>
                  <a:pt x="194" y="87"/>
                </a:cubicBezTo>
                <a:cubicBezTo>
                  <a:pt x="194" y="85"/>
                  <a:pt x="194" y="83"/>
                  <a:pt x="193" y="82"/>
                </a:cubicBezTo>
                <a:cubicBezTo>
                  <a:pt x="192" y="79"/>
                  <a:pt x="190" y="77"/>
                  <a:pt x="190" y="75"/>
                </a:cubicBezTo>
                <a:cubicBezTo>
                  <a:pt x="188" y="72"/>
                  <a:pt x="188" y="70"/>
                  <a:pt x="186" y="68"/>
                </a:cubicBezTo>
                <a:cubicBezTo>
                  <a:pt x="185" y="69"/>
                  <a:pt x="183" y="69"/>
                  <a:pt x="182" y="70"/>
                </a:cubicBezTo>
                <a:cubicBezTo>
                  <a:pt x="183" y="78"/>
                  <a:pt x="189" y="88"/>
                  <a:pt x="192" y="96"/>
                </a:cubicBezTo>
                <a:cubicBezTo>
                  <a:pt x="193" y="99"/>
                  <a:pt x="193" y="101"/>
                  <a:pt x="193" y="102"/>
                </a:cubicBezTo>
                <a:cubicBezTo>
                  <a:pt x="193" y="105"/>
                  <a:pt x="190" y="106"/>
                  <a:pt x="188" y="104"/>
                </a:cubicBezTo>
                <a:cubicBezTo>
                  <a:pt x="184" y="92"/>
                  <a:pt x="178" y="84"/>
                  <a:pt x="173" y="73"/>
                </a:cubicBezTo>
                <a:cubicBezTo>
                  <a:pt x="172" y="73"/>
                  <a:pt x="171" y="74"/>
                  <a:pt x="170" y="75"/>
                </a:cubicBezTo>
                <a:cubicBezTo>
                  <a:pt x="172" y="81"/>
                  <a:pt x="175" y="87"/>
                  <a:pt x="178" y="94"/>
                </a:cubicBezTo>
                <a:cubicBezTo>
                  <a:pt x="181" y="98"/>
                  <a:pt x="184" y="104"/>
                  <a:pt x="181" y="109"/>
                </a:cubicBezTo>
                <a:cubicBezTo>
                  <a:pt x="177" y="110"/>
                  <a:pt x="173" y="104"/>
                  <a:pt x="171" y="101"/>
                </a:cubicBezTo>
                <a:cubicBezTo>
                  <a:pt x="168" y="94"/>
                  <a:pt x="165" y="85"/>
                  <a:pt x="162" y="79"/>
                </a:cubicBezTo>
                <a:cubicBezTo>
                  <a:pt x="161" y="79"/>
                  <a:pt x="159" y="80"/>
                  <a:pt x="158" y="81"/>
                </a:cubicBezTo>
                <a:cubicBezTo>
                  <a:pt x="158" y="82"/>
                  <a:pt x="159" y="81"/>
                  <a:pt x="159" y="83"/>
                </a:cubicBezTo>
                <a:cubicBezTo>
                  <a:pt x="158" y="86"/>
                  <a:pt x="161" y="90"/>
                  <a:pt x="164" y="93"/>
                </a:cubicBezTo>
                <a:cubicBezTo>
                  <a:pt x="166" y="97"/>
                  <a:pt x="168" y="102"/>
                  <a:pt x="170" y="106"/>
                </a:cubicBezTo>
                <a:cubicBezTo>
                  <a:pt x="171" y="108"/>
                  <a:pt x="173" y="110"/>
                  <a:pt x="174" y="112"/>
                </a:cubicBezTo>
                <a:cubicBezTo>
                  <a:pt x="176" y="115"/>
                  <a:pt x="178" y="120"/>
                  <a:pt x="182" y="120"/>
                </a:cubicBezTo>
                <a:cubicBezTo>
                  <a:pt x="186" y="119"/>
                  <a:pt x="185" y="114"/>
                  <a:pt x="188" y="111"/>
                </a:cubicBezTo>
                <a:cubicBezTo>
                  <a:pt x="191" y="108"/>
                  <a:pt x="196" y="111"/>
                  <a:pt x="199" y="111"/>
                </a:cubicBezTo>
                <a:cubicBezTo>
                  <a:pt x="200" y="108"/>
                  <a:pt x="200" y="104"/>
                  <a:pt x="199" y="101"/>
                </a:cubicBezTo>
                <a:close/>
                <a:moveTo>
                  <a:pt x="187" y="92"/>
                </a:moveTo>
                <a:cubicBezTo>
                  <a:pt x="184" y="85"/>
                  <a:pt x="183" y="78"/>
                  <a:pt x="178" y="73"/>
                </a:cubicBezTo>
                <a:cubicBezTo>
                  <a:pt x="178" y="72"/>
                  <a:pt x="178" y="72"/>
                  <a:pt x="178" y="71"/>
                </a:cubicBezTo>
                <a:cubicBezTo>
                  <a:pt x="178" y="71"/>
                  <a:pt x="178" y="71"/>
                  <a:pt x="177" y="71"/>
                </a:cubicBezTo>
                <a:cubicBezTo>
                  <a:pt x="177" y="71"/>
                  <a:pt x="177" y="72"/>
                  <a:pt x="176" y="72"/>
                </a:cubicBezTo>
                <a:cubicBezTo>
                  <a:pt x="178" y="78"/>
                  <a:pt x="181" y="83"/>
                  <a:pt x="184" y="89"/>
                </a:cubicBezTo>
                <a:cubicBezTo>
                  <a:pt x="187" y="93"/>
                  <a:pt x="187" y="98"/>
                  <a:pt x="190" y="101"/>
                </a:cubicBezTo>
                <a:cubicBezTo>
                  <a:pt x="191" y="97"/>
                  <a:pt x="188" y="95"/>
                  <a:pt x="187" y="92"/>
                </a:cubicBezTo>
                <a:close/>
                <a:moveTo>
                  <a:pt x="170" y="83"/>
                </a:moveTo>
                <a:cubicBezTo>
                  <a:pt x="169" y="80"/>
                  <a:pt x="169" y="77"/>
                  <a:pt x="167" y="76"/>
                </a:cubicBezTo>
                <a:cubicBezTo>
                  <a:pt x="166" y="77"/>
                  <a:pt x="164" y="76"/>
                  <a:pt x="164" y="78"/>
                </a:cubicBezTo>
                <a:cubicBezTo>
                  <a:pt x="169" y="86"/>
                  <a:pt x="172" y="99"/>
                  <a:pt x="179" y="106"/>
                </a:cubicBezTo>
                <a:cubicBezTo>
                  <a:pt x="178" y="97"/>
                  <a:pt x="173" y="90"/>
                  <a:pt x="170" y="83"/>
                </a:cubicBezTo>
                <a:close/>
                <a:moveTo>
                  <a:pt x="121" y="111"/>
                </a:moveTo>
                <a:cubicBezTo>
                  <a:pt x="118" y="114"/>
                  <a:pt x="117" y="117"/>
                  <a:pt x="116" y="121"/>
                </a:cubicBezTo>
                <a:cubicBezTo>
                  <a:pt x="126" y="125"/>
                  <a:pt x="139" y="124"/>
                  <a:pt x="149" y="122"/>
                </a:cubicBezTo>
                <a:cubicBezTo>
                  <a:pt x="157" y="121"/>
                  <a:pt x="165" y="119"/>
                  <a:pt x="171" y="117"/>
                </a:cubicBezTo>
                <a:cubicBezTo>
                  <a:pt x="165" y="106"/>
                  <a:pt x="159" y="93"/>
                  <a:pt x="155" y="82"/>
                </a:cubicBezTo>
                <a:cubicBezTo>
                  <a:pt x="141" y="90"/>
                  <a:pt x="130" y="100"/>
                  <a:pt x="121" y="111"/>
                </a:cubicBezTo>
                <a:close/>
                <a:moveTo>
                  <a:pt x="85" y="224"/>
                </a:moveTo>
                <a:cubicBezTo>
                  <a:pt x="84" y="223"/>
                  <a:pt x="83" y="221"/>
                  <a:pt x="82" y="219"/>
                </a:cubicBezTo>
                <a:cubicBezTo>
                  <a:pt x="81" y="213"/>
                  <a:pt x="78" y="211"/>
                  <a:pt x="76" y="205"/>
                </a:cubicBezTo>
                <a:cubicBezTo>
                  <a:pt x="75" y="204"/>
                  <a:pt x="74" y="202"/>
                  <a:pt x="72" y="200"/>
                </a:cubicBezTo>
                <a:cubicBezTo>
                  <a:pt x="72" y="199"/>
                  <a:pt x="72" y="199"/>
                  <a:pt x="72" y="198"/>
                </a:cubicBezTo>
                <a:cubicBezTo>
                  <a:pt x="68" y="194"/>
                  <a:pt x="67" y="187"/>
                  <a:pt x="63" y="184"/>
                </a:cubicBezTo>
                <a:cubicBezTo>
                  <a:pt x="58" y="175"/>
                  <a:pt x="54" y="165"/>
                  <a:pt x="50" y="156"/>
                </a:cubicBezTo>
                <a:cubicBezTo>
                  <a:pt x="44" y="142"/>
                  <a:pt x="36" y="130"/>
                  <a:pt x="31" y="115"/>
                </a:cubicBezTo>
                <a:cubicBezTo>
                  <a:pt x="29" y="116"/>
                  <a:pt x="28" y="117"/>
                  <a:pt x="27" y="117"/>
                </a:cubicBezTo>
                <a:cubicBezTo>
                  <a:pt x="29" y="124"/>
                  <a:pt x="33" y="131"/>
                  <a:pt x="36" y="137"/>
                </a:cubicBezTo>
                <a:cubicBezTo>
                  <a:pt x="38" y="140"/>
                  <a:pt x="39" y="143"/>
                  <a:pt x="41" y="147"/>
                </a:cubicBezTo>
                <a:cubicBezTo>
                  <a:pt x="52" y="169"/>
                  <a:pt x="61" y="192"/>
                  <a:pt x="74" y="212"/>
                </a:cubicBezTo>
                <a:cubicBezTo>
                  <a:pt x="76" y="216"/>
                  <a:pt x="79" y="219"/>
                  <a:pt x="80" y="224"/>
                </a:cubicBezTo>
                <a:cubicBezTo>
                  <a:pt x="80" y="225"/>
                  <a:pt x="79" y="225"/>
                  <a:pt x="80" y="226"/>
                </a:cubicBezTo>
                <a:cubicBezTo>
                  <a:pt x="83" y="227"/>
                  <a:pt x="83" y="225"/>
                  <a:pt x="85" y="224"/>
                </a:cubicBezTo>
                <a:close/>
                <a:moveTo>
                  <a:pt x="15" y="126"/>
                </a:moveTo>
                <a:cubicBezTo>
                  <a:pt x="16" y="128"/>
                  <a:pt x="17" y="130"/>
                  <a:pt x="18" y="132"/>
                </a:cubicBezTo>
                <a:cubicBezTo>
                  <a:pt x="21" y="136"/>
                  <a:pt x="22" y="140"/>
                  <a:pt x="25" y="144"/>
                </a:cubicBezTo>
                <a:cubicBezTo>
                  <a:pt x="34" y="161"/>
                  <a:pt x="41" y="179"/>
                  <a:pt x="49" y="195"/>
                </a:cubicBezTo>
                <a:cubicBezTo>
                  <a:pt x="54" y="204"/>
                  <a:pt x="56" y="213"/>
                  <a:pt x="61" y="220"/>
                </a:cubicBezTo>
                <a:cubicBezTo>
                  <a:pt x="61" y="222"/>
                  <a:pt x="62" y="228"/>
                  <a:pt x="66" y="226"/>
                </a:cubicBezTo>
                <a:cubicBezTo>
                  <a:pt x="66" y="223"/>
                  <a:pt x="65" y="222"/>
                  <a:pt x="65" y="218"/>
                </a:cubicBezTo>
                <a:cubicBezTo>
                  <a:pt x="60" y="213"/>
                  <a:pt x="58" y="206"/>
                  <a:pt x="55" y="199"/>
                </a:cubicBezTo>
                <a:cubicBezTo>
                  <a:pt x="53" y="196"/>
                  <a:pt x="52" y="194"/>
                  <a:pt x="50" y="190"/>
                </a:cubicBezTo>
                <a:cubicBezTo>
                  <a:pt x="49" y="187"/>
                  <a:pt x="47" y="185"/>
                  <a:pt x="45" y="182"/>
                </a:cubicBezTo>
                <a:cubicBezTo>
                  <a:pt x="44" y="178"/>
                  <a:pt x="43" y="175"/>
                  <a:pt x="41" y="172"/>
                </a:cubicBezTo>
                <a:cubicBezTo>
                  <a:pt x="39" y="165"/>
                  <a:pt x="36" y="159"/>
                  <a:pt x="33" y="153"/>
                </a:cubicBezTo>
                <a:cubicBezTo>
                  <a:pt x="30" y="146"/>
                  <a:pt x="26" y="141"/>
                  <a:pt x="23" y="135"/>
                </a:cubicBezTo>
                <a:cubicBezTo>
                  <a:pt x="20" y="129"/>
                  <a:pt x="18" y="117"/>
                  <a:pt x="12" y="118"/>
                </a:cubicBezTo>
                <a:cubicBezTo>
                  <a:pt x="13" y="121"/>
                  <a:pt x="14" y="123"/>
                  <a:pt x="15" y="126"/>
                </a:cubicBezTo>
                <a:close/>
                <a:moveTo>
                  <a:pt x="23" y="118"/>
                </a:moveTo>
                <a:cubicBezTo>
                  <a:pt x="22" y="118"/>
                  <a:pt x="21" y="118"/>
                  <a:pt x="19" y="118"/>
                </a:cubicBezTo>
                <a:cubicBezTo>
                  <a:pt x="22" y="128"/>
                  <a:pt x="27" y="137"/>
                  <a:pt x="32" y="145"/>
                </a:cubicBezTo>
                <a:cubicBezTo>
                  <a:pt x="42" y="165"/>
                  <a:pt x="48" y="185"/>
                  <a:pt x="60" y="204"/>
                </a:cubicBezTo>
                <a:cubicBezTo>
                  <a:pt x="62" y="208"/>
                  <a:pt x="64" y="213"/>
                  <a:pt x="67" y="217"/>
                </a:cubicBezTo>
                <a:cubicBezTo>
                  <a:pt x="69" y="216"/>
                  <a:pt x="72" y="218"/>
                  <a:pt x="73" y="217"/>
                </a:cubicBezTo>
                <a:cubicBezTo>
                  <a:pt x="55" y="185"/>
                  <a:pt x="41" y="150"/>
                  <a:pt x="23" y="118"/>
                </a:cubicBezTo>
                <a:close/>
                <a:moveTo>
                  <a:pt x="97" y="124"/>
                </a:moveTo>
                <a:cubicBezTo>
                  <a:pt x="91" y="126"/>
                  <a:pt x="88" y="130"/>
                  <a:pt x="90" y="136"/>
                </a:cubicBezTo>
                <a:cubicBezTo>
                  <a:pt x="91" y="138"/>
                  <a:pt x="93" y="140"/>
                  <a:pt x="94" y="143"/>
                </a:cubicBezTo>
                <a:cubicBezTo>
                  <a:pt x="96" y="149"/>
                  <a:pt x="97" y="154"/>
                  <a:pt x="100" y="160"/>
                </a:cubicBezTo>
                <a:cubicBezTo>
                  <a:pt x="104" y="170"/>
                  <a:pt x="110" y="181"/>
                  <a:pt x="115" y="190"/>
                </a:cubicBezTo>
                <a:cubicBezTo>
                  <a:pt x="118" y="192"/>
                  <a:pt x="125" y="193"/>
                  <a:pt x="131" y="192"/>
                </a:cubicBezTo>
                <a:cubicBezTo>
                  <a:pt x="131" y="191"/>
                  <a:pt x="130" y="191"/>
                  <a:pt x="131" y="190"/>
                </a:cubicBezTo>
                <a:cubicBezTo>
                  <a:pt x="130" y="191"/>
                  <a:pt x="128" y="192"/>
                  <a:pt x="127" y="191"/>
                </a:cubicBezTo>
                <a:cubicBezTo>
                  <a:pt x="127" y="189"/>
                  <a:pt x="129" y="189"/>
                  <a:pt x="130" y="186"/>
                </a:cubicBezTo>
                <a:cubicBezTo>
                  <a:pt x="128" y="185"/>
                  <a:pt x="126" y="189"/>
                  <a:pt x="125" y="187"/>
                </a:cubicBezTo>
                <a:cubicBezTo>
                  <a:pt x="125" y="185"/>
                  <a:pt x="129" y="184"/>
                  <a:pt x="127" y="182"/>
                </a:cubicBezTo>
                <a:cubicBezTo>
                  <a:pt x="126" y="183"/>
                  <a:pt x="124" y="184"/>
                  <a:pt x="123" y="184"/>
                </a:cubicBezTo>
                <a:cubicBezTo>
                  <a:pt x="123" y="181"/>
                  <a:pt x="125" y="180"/>
                  <a:pt x="126" y="178"/>
                </a:cubicBezTo>
                <a:cubicBezTo>
                  <a:pt x="125" y="177"/>
                  <a:pt x="125" y="175"/>
                  <a:pt x="124" y="174"/>
                </a:cubicBezTo>
                <a:cubicBezTo>
                  <a:pt x="122" y="175"/>
                  <a:pt x="118" y="179"/>
                  <a:pt x="116" y="177"/>
                </a:cubicBezTo>
                <a:cubicBezTo>
                  <a:pt x="118" y="175"/>
                  <a:pt x="120" y="173"/>
                  <a:pt x="123" y="172"/>
                </a:cubicBezTo>
                <a:cubicBezTo>
                  <a:pt x="123" y="171"/>
                  <a:pt x="122" y="171"/>
                  <a:pt x="122" y="170"/>
                </a:cubicBezTo>
                <a:cubicBezTo>
                  <a:pt x="121" y="170"/>
                  <a:pt x="119" y="172"/>
                  <a:pt x="118" y="171"/>
                </a:cubicBezTo>
                <a:cubicBezTo>
                  <a:pt x="117" y="169"/>
                  <a:pt x="120" y="168"/>
                  <a:pt x="121" y="167"/>
                </a:cubicBezTo>
                <a:cubicBezTo>
                  <a:pt x="120" y="167"/>
                  <a:pt x="120" y="166"/>
                  <a:pt x="120" y="166"/>
                </a:cubicBezTo>
                <a:cubicBezTo>
                  <a:pt x="120" y="166"/>
                  <a:pt x="116" y="168"/>
                  <a:pt x="116" y="166"/>
                </a:cubicBezTo>
                <a:cubicBezTo>
                  <a:pt x="116" y="164"/>
                  <a:pt x="118" y="165"/>
                  <a:pt x="118" y="163"/>
                </a:cubicBezTo>
                <a:cubicBezTo>
                  <a:pt x="117" y="163"/>
                  <a:pt x="115" y="165"/>
                  <a:pt x="114" y="164"/>
                </a:cubicBezTo>
                <a:cubicBezTo>
                  <a:pt x="114" y="162"/>
                  <a:pt x="117" y="160"/>
                  <a:pt x="116" y="159"/>
                </a:cubicBezTo>
                <a:cubicBezTo>
                  <a:pt x="115" y="159"/>
                  <a:pt x="113" y="163"/>
                  <a:pt x="111" y="160"/>
                </a:cubicBezTo>
                <a:cubicBezTo>
                  <a:pt x="112" y="159"/>
                  <a:pt x="114" y="158"/>
                  <a:pt x="115" y="156"/>
                </a:cubicBezTo>
                <a:cubicBezTo>
                  <a:pt x="114" y="156"/>
                  <a:pt x="114" y="155"/>
                  <a:pt x="114" y="154"/>
                </a:cubicBezTo>
                <a:cubicBezTo>
                  <a:pt x="111" y="154"/>
                  <a:pt x="109" y="156"/>
                  <a:pt x="107" y="157"/>
                </a:cubicBezTo>
                <a:cubicBezTo>
                  <a:pt x="107" y="157"/>
                  <a:pt x="107" y="157"/>
                  <a:pt x="106" y="156"/>
                </a:cubicBezTo>
                <a:cubicBezTo>
                  <a:pt x="107" y="153"/>
                  <a:pt x="111" y="153"/>
                  <a:pt x="112" y="151"/>
                </a:cubicBezTo>
                <a:cubicBezTo>
                  <a:pt x="112" y="151"/>
                  <a:pt x="112" y="151"/>
                  <a:pt x="112" y="150"/>
                </a:cubicBezTo>
                <a:cubicBezTo>
                  <a:pt x="111" y="150"/>
                  <a:pt x="110" y="151"/>
                  <a:pt x="108" y="151"/>
                </a:cubicBezTo>
                <a:cubicBezTo>
                  <a:pt x="108" y="150"/>
                  <a:pt x="108" y="150"/>
                  <a:pt x="108" y="149"/>
                </a:cubicBezTo>
                <a:cubicBezTo>
                  <a:pt x="108" y="148"/>
                  <a:pt x="110" y="148"/>
                  <a:pt x="110" y="147"/>
                </a:cubicBezTo>
                <a:cubicBezTo>
                  <a:pt x="109" y="146"/>
                  <a:pt x="107" y="149"/>
                  <a:pt x="105" y="148"/>
                </a:cubicBezTo>
                <a:cubicBezTo>
                  <a:pt x="106" y="146"/>
                  <a:pt x="106" y="145"/>
                  <a:pt x="108" y="145"/>
                </a:cubicBezTo>
                <a:cubicBezTo>
                  <a:pt x="108" y="144"/>
                  <a:pt x="108" y="143"/>
                  <a:pt x="107" y="143"/>
                </a:cubicBezTo>
                <a:cubicBezTo>
                  <a:pt x="106" y="144"/>
                  <a:pt x="106" y="145"/>
                  <a:pt x="104" y="145"/>
                </a:cubicBezTo>
                <a:cubicBezTo>
                  <a:pt x="104" y="143"/>
                  <a:pt x="104" y="141"/>
                  <a:pt x="106" y="141"/>
                </a:cubicBezTo>
                <a:cubicBezTo>
                  <a:pt x="106" y="140"/>
                  <a:pt x="106" y="139"/>
                  <a:pt x="105" y="139"/>
                </a:cubicBezTo>
                <a:cubicBezTo>
                  <a:pt x="103" y="140"/>
                  <a:pt x="100" y="144"/>
                  <a:pt x="98" y="143"/>
                </a:cubicBezTo>
                <a:cubicBezTo>
                  <a:pt x="100" y="140"/>
                  <a:pt x="101" y="138"/>
                  <a:pt x="105" y="137"/>
                </a:cubicBezTo>
                <a:cubicBezTo>
                  <a:pt x="102" y="132"/>
                  <a:pt x="100" y="126"/>
                  <a:pt x="97" y="124"/>
                </a:cubicBezTo>
                <a:close/>
                <a:moveTo>
                  <a:pt x="135" y="147"/>
                </a:moveTo>
                <a:cubicBezTo>
                  <a:pt x="137" y="146"/>
                  <a:pt x="138" y="145"/>
                  <a:pt x="139" y="143"/>
                </a:cubicBezTo>
                <a:cubicBezTo>
                  <a:pt x="138" y="142"/>
                  <a:pt x="137" y="141"/>
                  <a:pt x="137" y="140"/>
                </a:cubicBezTo>
                <a:cubicBezTo>
                  <a:pt x="137" y="143"/>
                  <a:pt x="135" y="144"/>
                  <a:pt x="135" y="147"/>
                </a:cubicBezTo>
                <a:close/>
                <a:moveTo>
                  <a:pt x="168" y="143"/>
                </a:moveTo>
                <a:cubicBezTo>
                  <a:pt x="167" y="143"/>
                  <a:pt x="166" y="143"/>
                  <a:pt x="165" y="142"/>
                </a:cubicBezTo>
                <a:cubicBezTo>
                  <a:pt x="165" y="143"/>
                  <a:pt x="164" y="143"/>
                  <a:pt x="164" y="144"/>
                </a:cubicBezTo>
                <a:cubicBezTo>
                  <a:pt x="165" y="145"/>
                  <a:pt x="167" y="145"/>
                  <a:pt x="169" y="145"/>
                </a:cubicBezTo>
                <a:cubicBezTo>
                  <a:pt x="169" y="143"/>
                  <a:pt x="167" y="145"/>
                  <a:pt x="168" y="143"/>
                </a:cubicBezTo>
                <a:close/>
                <a:moveTo>
                  <a:pt x="134" y="148"/>
                </a:moveTo>
                <a:cubicBezTo>
                  <a:pt x="134" y="150"/>
                  <a:pt x="132" y="155"/>
                  <a:pt x="132" y="155"/>
                </a:cubicBezTo>
                <a:cubicBezTo>
                  <a:pt x="135" y="160"/>
                  <a:pt x="136" y="152"/>
                  <a:pt x="139" y="151"/>
                </a:cubicBezTo>
                <a:cubicBezTo>
                  <a:pt x="141" y="152"/>
                  <a:pt x="142" y="154"/>
                  <a:pt x="143" y="154"/>
                </a:cubicBezTo>
                <a:cubicBezTo>
                  <a:pt x="144" y="153"/>
                  <a:pt x="145" y="153"/>
                  <a:pt x="145" y="152"/>
                </a:cubicBezTo>
                <a:cubicBezTo>
                  <a:pt x="143" y="150"/>
                  <a:pt x="142" y="147"/>
                  <a:pt x="140" y="146"/>
                </a:cubicBezTo>
                <a:cubicBezTo>
                  <a:pt x="139" y="147"/>
                  <a:pt x="136" y="149"/>
                  <a:pt x="134" y="148"/>
                </a:cubicBezTo>
                <a:close/>
                <a:moveTo>
                  <a:pt x="162" y="147"/>
                </a:moveTo>
                <a:cubicBezTo>
                  <a:pt x="160" y="153"/>
                  <a:pt x="157" y="158"/>
                  <a:pt x="155" y="165"/>
                </a:cubicBezTo>
                <a:cubicBezTo>
                  <a:pt x="158" y="167"/>
                  <a:pt x="163" y="167"/>
                  <a:pt x="166" y="165"/>
                </a:cubicBezTo>
                <a:cubicBezTo>
                  <a:pt x="167" y="160"/>
                  <a:pt x="168" y="155"/>
                  <a:pt x="169" y="149"/>
                </a:cubicBezTo>
                <a:cubicBezTo>
                  <a:pt x="167" y="148"/>
                  <a:pt x="165" y="147"/>
                  <a:pt x="162" y="147"/>
                </a:cubicBezTo>
                <a:close/>
                <a:moveTo>
                  <a:pt x="167" y="172"/>
                </a:moveTo>
                <a:cubicBezTo>
                  <a:pt x="167" y="172"/>
                  <a:pt x="167" y="174"/>
                  <a:pt x="169" y="174"/>
                </a:cubicBezTo>
                <a:cubicBezTo>
                  <a:pt x="170" y="167"/>
                  <a:pt x="172" y="159"/>
                  <a:pt x="175" y="152"/>
                </a:cubicBezTo>
                <a:cubicBezTo>
                  <a:pt x="174" y="150"/>
                  <a:pt x="173" y="150"/>
                  <a:pt x="171" y="149"/>
                </a:cubicBezTo>
                <a:cubicBezTo>
                  <a:pt x="170" y="156"/>
                  <a:pt x="168" y="165"/>
                  <a:pt x="167" y="172"/>
                </a:cubicBezTo>
                <a:close/>
                <a:moveTo>
                  <a:pt x="132" y="159"/>
                </a:moveTo>
                <a:cubicBezTo>
                  <a:pt x="133" y="171"/>
                  <a:pt x="134" y="184"/>
                  <a:pt x="136" y="192"/>
                </a:cubicBezTo>
                <a:cubicBezTo>
                  <a:pt x="137" y="192"/>
                  <a:pt x="141" y="192"/>
                  <a:pt x="142" y="192"/>
                </a:cubicBezTo>
                <a:cubicBezTo>
                  <a:pt x="143" y="191"/>
                  <a:pt x="141" y="188"/>
                  <a:pt x="142" y="186"/>
                </a:cubicBezTo>
                <a:cubicBezTo>
                  <a:pt x="145" y="186"/>
                  <a:pt x="143" y="191"/>
                  <a:pt x="145" y="192"/>
                </a:cubicBezTo>
                <a:cubicBezTo>
                  <a:pt x="148" y="190"/>
                  <a:pt x="148" y="184"/>
                  <a:pt x="147" y="180"/>
                </a:cubicBezTo>
                <a:cubicBezTo>
                  <a:pt x="149" y="172"/>
                  <a:pt x="147" y="164"/>
                  <a:pt x="147" y="156"/>
                </a:cubicBezTo>
                <a:cubicBezTo>
                  <a:pt x="145" y="157"/>
                  <a:pt x="143" y="158"/>
                  <a:pt x="142" y="157"/>
                </a:cubicBezTo>
                <a:cubicBezTo>
                  <a:pt x="142" y="164"/>
                  <a:pt x="143" y="172"/>
                  <a:pt x="143" y="180"/>
                </a:cubicBezTo>
                <a:cubicBezTo>
                  <a:pt x="139" y="173"/>
                  <a:pt x="142" y="162"/>
                  <a:pt x="138" y="155"/>
                </a:cubicBezTo>
                <a:cubicBezTo>
                  <a:pt x="138" y="158"/>
                  <a:pt x="135" y="160"/>
                  <a:pt x="132" y="159"/>
                </a:cubicBezTo>
                <a:close/>
                <a:moveTo>
                  <a:pt x="149" y="192"/>
                </a:moveTo>
                <a:cubicBezTo>
                  <a:pt x="151" y="191"/>
                  <a:pt x="153" y="191"/>
                  <a:pt x="156" y="190"/>
                </a:cubicBezTo>
                <a:cubicBezTo>
                  <a:pt x="160" y="184"/>
                  <a:pt x="163" y="177"/>
                  <a:pt x="164" y="169"/>
                </a:cubicBezTo>
                <a:cubicBezTo>
                  <a:pt x="160" y="169"/>
                  <a:pt x="156" y="169"/>
                  <a:pt x="155" y="167"/>
                </a:cubicBezTo>
                <a:cubicBezTo>
                  <a:pt x="152" y="176"/>
                  <a:pt x="150" y="183"/>
                  <a:pt x="149" y="192"/>
                </a:cubicBezTo>
                <a:close/>
                <a:moveTo>
                  <a:pt x="131" y="184"/>
                </a:moveTo>
                <a:cubicBezTo>
                  <a:pt x="132" y="185"/>
                  <a:pt x="131" y="186"/>
                  <a:pt x="133" y="187"/>
                </a:cubicBezTo>
                <a:cubicBezTo>
                  <a:pt x="132" y="185"/>
                  <a:pt x="133" y="184"/>
                  <a:pt x="132" y="183"/>
                </a:cubicBezTo>
                <a:cubicBezTo>
                  <a:pt x="131" y="183"/>
                  <a:pt x="131" y="184"/>
                  <a:pt x="131" y="184"/>
                </a:cubicBezTo>
                <a:close/>
                <a:moveTo>
                  <a:pt x="115" y="207"/>
                </a:moveTo>
                <a:cubicBezTo>
                  <a:pt x="128" y="209"/>
                  <a:pt x="137" y="210"/>
                  <a:pt x="148" y="206"/>
                </a:cubicBezTo>
                <a:cubicBezTo>
                  <a:pt x="154" y="206"/>
                  <a:pt x="155" y="204"/>
                  <a:pt x="159" y="202"/>
                </a:cubicBezTo>
                <a:cubicBezTo>
                  <a:pt x="158" y="197"/>
                  <a:pt x="160" y="195"/>
                  <a:pt x="161" y="190"/>
                </a:cubicBezTo>
                <a:cubicBezTo>
                  <a:pt x="154" y="196"/>
                  <a:pt x="143" y="194"/>
                  <a:pt x="133" y="195"/>
                </a:cubicBezTo>
                <a:cubicBezTo>
                  <a:pt x="128" y="196"/>
                  <a:pt x="117" y="195"/>
                  <a:pt x="113" y="192"/>
                </a:cubicBezTo>
                <a:cubicBezTo>
                  <a:pt x="114" y="198"/>
                  <a:pt x="114" y="202"/>
                  <a:pt x="115" y="207"/>
                </a:cubicBezTo>
                <a:close/>
                <a:moveTo>
                  <a:pt x="153" y="209"/>
                </a:moveTo>
                <a:cubicBezTo>
                  <a:pt x="154" y="212"/>
                  <a:pt x="154" y="214"/>
                  <a:pt x="154" y="217"/>
                </a:cubicBezTo>
                <a:cubicBezTo>
                  <a:pt x="156" y="217"/>
                  <a:pt x="156" y="216"/>
                  <a:pt x="158" y="216"/>
                </a:cubicBezTo>
                <a:cubicBezTo>
                  <a:pt x="158" y="212"/>
                  <a:pt x="159" y="210"/>
                  <a:pt x="158" y="206"/>
                </a:cubicBezTo>
                <a:cubicBezTo>
                  <a:pt x="157" y="207"/>
                  <a:pt x="154" y="207"/>
                  <a:pt x="153" y="209"/>
                </a:cubicBezTo>
                <a:close/>
                <a:moveTo>
                  <a:pt x="150" y="219"/>
                </a:moveTo>
                <a:cubicBezTo>
                  <a:pt x="150" y="219"/>
                  <a:pt x="150" y="219"/>
                  <a:pt x="151" y="219"/>
                </a:cubicBezTo>
                <a:cubicBezTo>
                  <a:pt x="152" y="216"/>
                  <a:pt x="152" y="210"/>
                  <a:pt x="150" y="209"/>
                </a:cubicBezTo>
                <a:cubicBezTo>
                  <a:pt x="149" y="211"/>
                  <a:pt x="149" y="216"/>
                  <a:pt x="150" y="219"/>
                </a:cubicBezTo>
                <a:close/>
                <a:moveTo>
                  <a:pt x="116" y="210"/>
                </a:moveTo>
                <a:cubicBezTo>
                  <a:pt x="116" y="213"/>
                  <a:pt x="117" y="216"/>
                  <a:pt x="117" y="220"/>
                </a:cubicBezTo>
                <a:cubicBezTo>
                  <a:pt x="119" y="220"/>
                  <a:pt x="120" y="221"/>
                  <a:pt x="120" y="220"/>
                </a:cubicBezTo>
                <a:cubicBezTo>
                  <a:pt x="121" y="218"/>
                  <a:pt x="120" y="215"/>
                  <a:pt x="120" y="211"/>
                </a:cubicBezTo>
                <a:cubicBezTo>
                  <a:pt x="118" y="210"/>
                  <a:pt x="118" y="209"/>
                  <a:pt x="116" y="210"/>
                </a:cubicBezTo>
                <a:close/>
                <a:moveTo>
                  <a:pt x="140" y="211"/>
                </a:moveTo>
                <a:cubicBezTo>
                  <a:pt x="140" y="215"/>
                  <a:pt x="139" y="218"/>
                  <a:pt x="140" y="222"/>
                </a:cubicBezTo>
                <a:cubicBezTo>
                  <a:pt x="142" y="221"/>
                  <a:pt x="145" y="222"/>
                  <a:pt x="147" y="220"/>
                </a:cubicBezTo>
                <a:cubicBezTo>
                  <a:pt x="147" y="216"/>
                  <a:pt x="147" y="214"/>
                  <a:pt x="146" y="210"/>
                </a:cubicBezTo>
                <a:cubicBezTo>
                  <a:pt x="144" y="210"/>
                  <a:pt x="142" y="211"/>
                  <a:pt x="140" y="211"/>
                </a:cubicBezTo>
                <a:close/>
                <a:moveTo>
                  <a:pt x="123" y="221"/>
                </a:moveTo>
                <a:cubicBezTo>
                  <a:pt x="126" y="222"/>
                  <a:pt x="128" y="222"/>
                  <a:pt x="132" y="222"/>
                </a:cubicBezTo>
                <a:cubicBezTo>
                  <a:pt x="131" y="219"/>
                  <a:pt x="132" y="215"/>
                  <a:pt x="131" y="212"/>
                </a:cubicBezTo>
                <a:cubicBezTo>
                  <a:pt x="129" y="211"/>
                  <a:pt x="125" y="211"/>
                  <a:pt x="123" y="211"/>
                </a:cubicBezTo>
                <a:cubicBezTo>
                  <a:pt x="123" y="213"/>
                  <a:pt x="122" y="219"/>
                  <a:pt x="123" y="221"/>
                </a:cubicBezTo>
                <a:close/>
                <a:moveTo>
                  <a:pt x="135" y="211"/>
                </a:moveTo>
                <a:cubicBezTo>
                  <a:pt x="133" y="215"/>
                  <a:pt x="134" y="219"/>
                  <a:pt x="134" y="223"/>
                </a:cubicBezTo>
                <a:cubicBezTo>
                  <a:pt x="135" y="223"/>
                  <a:pt x="137" y="223"/>
                  <a:pt x="138" y="222"/>
                </a:cubicBezTo>
                <a:cubicBezTo>
                  <a:pt x="137" y="219"/>
                  <a:pt x="138" y="215"/>
                  <a:pt x="137" y="211"/>
                </a:cubicBezTo>
                <a:cubicBezTo>
                  <a:pt x="136" y="211"/>
                  <a:pt x="135" y="211"/>
                  <a:pt x="135" y="211"/>
                </a:cubicBezTo>
                <a:close/>
                <a:moveTo>
                  <a:pt x="147" y="224"/>
                </a:moveTo>
                <a:cubicBezTo>
                  <a:pt x="147" y="224"/>
                  <a:pt x="147" y="223"/>
                  <a:pt x="146" y="224"/>
                </a:cubicBezTo>
                <a:cubicBezTo>
                  <a:pt x="138" y="227"/>
                  <a:pt x="127" y="226"/>
                  <a:pt x="118" y="223"/>
                </a:cubicBezTo>
                <a:cubicBezTo>
                  <a:pt x="119" y="228"/>
                  <a:pt x="120" y="235"/>
                  <a:pt x="121" y="240"/>
                </a:cubicBezTo>
                <a:cubicBezTo>
                  <a:pt x="122" y="241"/>
                  <a:pt x="123" y="241"/>
                  <a:pt x="124" y="242"/>
                </a:cubicBezTo>
                <a:cubicBezTo>
                  <a:pt x="126" y="242"/>
                  <a:pt x="128" y="244"/>
                  <a:pt x="131" y="244"/>
                </a:cubicBezTo>
                <a:cubicBezTo>
                  <a:pt x="133" y="244"/>
                  <a:pt x="134" y="243"/>
                  <a:pt x="136" y="243"/>
                </a:cubicBezTo>
                <a:cubicBezTo>
                  <a:pt x="142" y="243"/>
                  <a:pt x="148" y="245"/>
                  <a:pt x="153" y="241"/>
                </a:cubicBezTo>
                <a:cubicBezTo>
                  <a:pt x="156" y="235"/>
                  <a:pt x="157" y="225"/>
                  <a:pt x="157" y="219"/>
                </a:cubicBezTo>
                <a:cubicBezTo>
                  <a:pt x="154" y="221"/>
                  <a:pt x="150" y="222"/>
                  <a:pt x="147" y="224"/>
                </a:cubicBezTo>
                <a:close/>
                <a:moveTo>
                  <a:pt x="69" y="220"/>
                </a:moveTo>
                <a:cubicBezTo>
                  <a:pt x="71" y="223"/>
                  <a:pt x="72" y="230"/>
                  <a:pt x="65" y="230"/>
                </a:cubicBezTo>
                <a:cubicBezTo>
                  <a:pt x="64" y="229"/>
                  <a:pt x="63" y="229"/>
                  <a:pt x="61" y="230"/>
                </a:cubicBezTo>
                <a:cubicBezTo>
                  <a:pt x="60" y="227"/>
                  <a:pt x="60" y="223"/>
                  <a:pt x="58" y="223"/>
                </a:cubicBezTo>
                <a:cubicBezTo>
                  <a:pt x="56" y="225"/>
                  <a:pt x="49" y="227"/>
                  <a:pt x="52" y="231"/>
                </a:cubicBezTo>
                <a:cubicBezTo>
                  <a:pt x="64" y="234"/>
                  <a:pt x="81" y="235"/>
                  <a:pt x="95" y="231"/>
                </a:cubicBezTo>
                <a:cubicBezTo>
                  <a:pt x="94" y="230"/>
                  <a:pt x="96" y="231"/>
                  <a:pt x="95" y="229"/>
                </a:cubicBezTo>
                <a:cubicBezTo>
                  <a:pt x="94" y="226"/>
                  <a:pt x="90" y="223"/>
                  <a:pt x="88" y="223"/>
                </a:cubicBezTo>
                <a:cubicBezTo>
                  <a:pt x="92" y="227"/>
                  <a:pt x="84" y="231"/>
                  <a:pt x="80" y="229"/>
                </a:cubicBezTo>
                <a:cubicBezTo>
                  <a:pt x="77" y="228"/>
                  <a:pt x="76" y="225"/>
                  <a:pt x="77" y="222"/>
                </a:cubicBezTo>
                <a:cubicBezTo>
                  <a:pt x="76" y="222"/>
                  <a:pt x="76" y="221"/>
                  <a:pt x="75" y="220"/>
                </a:cubicBezTo>
                <a:cubicBezTo>
                  <a:pt x="74" y="221"/>
                  <a:pt x="72" y="220"/>
                  <a:pt x="69" y="220"/>
                </a:cubicBezTo>
                <a:close/>
                <a:moveTo>
                  <a:pt x="99" y="231"/>
                </a:moveTo>
                <a:cubicBezTo>
                  <a:pt x="98" y="232"/>
                  <a:pt x="96" y="234"/>
                  <a:pt x="95" y="234"/>
                </a:cubicBezTo>
                <a:cubicBezTo>
                  <a:pt x="84" y="239"/>
                  <a:pt x="69" y="235"/>
                  <a:pt x="55" y="236"/>
                </a:cubicBezTo>
                <a:cubicBezTo>
                  <a:pt x="54" y="235"/>
                  <a:pt x="51" y="235"/>
                  <a:pt x="49" y="234"/>
                </a:cubicBezTo>
                <a:cubicBezTo>
                  <a:pt x="49" y="236"/>
                  <a:pt x="48" y="238"/>
                  <a:pt x="48" y="240"/>
                </a:cubicBezTo>
                <a:cubicBezTo>
                  <a:pt x="52" y="244"/>
                  <a:pt x="62" y="245"/>
                  <a:pt x="72" y="247"/>
                </a:cubicBezTo>
                <a:cubicBezTo>
                  <a:pt x="78" y="247"/>
                  <a:pt x="81" y="247"/>
                  <a:pt x="87" y="246"/>
                </a:cubicBezTo>
                <a:cubicBezTo>
                  <a:pt x="90" y="245"/>
                  <a:pt x="100" y="243"/>
                  <a:pt x="101" y="241"/>
                </a:cubicBezTo>
                <a:cubicBezTo>
                  <a:pt x="103" y="237"/>
                  <a:pt x="100" y="234"/>
                  <a:pt x="100" y="231"/>
                </a:cubicBezTo>
                <a:cubicBezTo>
                  <a:pt x="99" y="231"/>
                  <a:pt x="99" y="231"/>
                  <a:pt x="99" y="231"/>
                </a:cubicBezTo>
                <a:close/>
                <a:moveTo>
                  <a:pt x="38" y="239"/>
                </a:moveTo>
                <a:cubicBezTo>
                  <a:pt x="33" y="241"/>
                  <a:pt x="30" y="243"/>
                  <a:pt x="26" y="245"/>
                </a:cubicBezTo>
                <a:cubicBezTo>
                  <a:pt x="20" y="248"/>
                  <a:pt x="17" y="250"/>
                  <a:pt x="12" y="255"/>
                </a:cubicBezTo>
                <a:cubicBezTo>
                  <a:pt x="10" y="257"/>
                  <a:pt x="7" y="261"/>
                  <a:pt x="7" y="263"/>
                </a:cubicBezTo>
                <a:cubicBezTo>
                  <a:pt x="7" y="267"/>
                  <a:pt x="15" y="269"/>
                  <a:pt x="19" y="271"/>
                </a:cubicBezTo>
                <a:cubicBezTo>
                  <a:pt x="29" y="275"/>
                  <a:pt x="41" y="278"/>
                  <a:pt x="54" y="279"/>
                </a:cubicBezTo>
                <a:cubicBezTo>
                  <a:pt x="65" y="280"/>
                  <a:pt x="70" y="278"/>
                  <a:pt x="80" y="278"/>
                </a:cubicBezTo>
                <a:cubicBezTo>
                  <a:pt x="86" y="278"/>
                  <a:pt x="92" y="278"/>
                  <a:pt x="98" y="277"/>
                </a:cubicBezTo>
                <a:cubicBezTo>
                  <a:pt x="109" y="275"/>
                  <a:pt x="118" y="274"/>
                  <a:pt x="127" y="270"/>
                </a:cubicBezTo>
                <a:cubicBezTo>
                  <a:pt x="132" y="268"/>
                  <a:pt x="137" y="265"/>
                  <a:pt x="140" y="262"/>
                </a:cubicBezTo>
                <a:cubicBezTo>
                  <a:pt x="135" y="252"/>
                  <a:pt x="124" y="247"/>
                  <a:pt x="116" y="240"/>
                </a:cubicBezTo>
                <a:cubicBezTo>
                  <a:pt x="112" y="240"/>
                  <a:pt x="110" y="238"/>
                  <a:pt x="106" y="238"/>
                </a:cubicBezTo>
                <a:cubicBezTo>
                  <a:pt x="105" y="239"/>
                  <a:pt x="105" y="240"/>
                  <a:pt x="106" y="241"/>
                </a:cubicBezTo>
                <a:cubicBezTo>
                  <a:pt x="100" y="245"/>
                  <a:pt x="92" y="248"/>
                  <a:pt x="83" y="249"/>
                </a:cubicBezTo>
                <a:cubicBezTo>
                  <a:pt x="77" y="250"/>
                  <a:pt x="72" y="249"/>
                  <a:pt x="67" y="248"/>
                </a:cubicBezTo>
                <a:cubicBezTo>
                  <a:pt x="58" y="247"/>
                  <a:pt x="50" y="247"/>
                  <a:pt x="45" y="243"/>
                </a:cubicBezTo>
                <a:cubicBezTo>
                  <a:pt x="45" y="242"/>
                  <a:pt x="47" y="238"/>
                  <a:pt x="45" y="236"/>
                </a:cubicBezTo>
                <a:cubicBezTo>
                  <a:pt x="43" y="237"/>
                  <a:pt x="40" y="238"/>
                  <a:pt x="38" y="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840139" y="1730212"/>
            <a:ext cx="47414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3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论文总结</a:t>
            </a:r>
            <a:endParaRPr lang="zh-CN" altLang="en-US" sz="3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2" name="矩形 51"/>
          <p:cNvSpPr>
            <a:spLocks noChangeArrowheads="1"/>
          </p:cNvSpPr>
          <p:nvPr/>
        </p:nvSpPr>
        <p:spPr bwMode="auto">
          <a:xfrm>
            <a:off x="776874" y="2401087"/>
            <a:ext cx="4804763" cy="722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</a:t>
            </a:r>
            <a:r>
              <a:rPr lang="zh-CN" altLang="en-US" sz="10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的</a:t>
            </a:r>
            <a:endParaRPr lang="en-US" altLang="zh-CN" sz="105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5" name="Freeform 93"/>
          <p:cNvSpPr>
            <a:spLocks noEditPoints="1"/>
          </p:cNvSpPr>
          <p:nvPr/>
        </p:nvSpPr>
        <p:spPr bwMode="auto">
          <a:xfrm>
            <a:off x="5994822" y="1539510"/>
            <a:ext cx="1629225" cy="1550954"/>
          </a:xfrm>
          <a:custGeom>
            <a:avLst/>
            <a:gdLst>
              <a:gd name="T0" fmla="*/ 183 w 283"/>
              <a:gd name="T1" fmla="*/ 84 h 269"/>
              <a:gd name="T2" fmla="*/ 234 w 283"/>
              <a:gd name="T3" fmla="*/ 19 h 269"/>
              <a:gd name="T4" fmla="*/ 240 w 283"/>
              <a:gd name="T5" fmla="*/ 49 h 269"/>
              <a:gd name="T6" fmla="*/ 242 w 283"/>
              <a:gd name="T7" fmla="*/ 72 h 269"/>
              <a:gd name="T8" fmla="*/ 264 w 283"/>
              <a:gd name="T9" fmla="*/ 205 h 269"/>
              <a:gd name="T10" fmla="*/ 58 w 283"/>
              <a:gd name="T11" fmla="*/ 261 h 269"/>
              <a:gd name="T12" fmla="*/ 2 w 283"/>
              <a:gd name="T13" fmla="*/ 139 h 269"/>
              <a:gd name="T14" fmla="*/ 86 w 283"/>
              <a:gd name="T15" fmla="*/ 96 h 269"/>
              <a:gd name="T16" fmla="*/ 233 w 283"/>
              <a:gd name="T17" fmla="*/ 3 h 269"/>
              <a:gd name="T18" fmla="*/ 227 w 283"/>
              <a:gd name="T19" fmla="*/ 40 h 269"/>
              <a:gd name="T20" fmla="*/ 263 w 283"/>
              <a:gd name="T21" fmla="*/ 36 h 269"/>
              <a:gd name="T22" fmla="*/ 79 w 283"/>
              <a:gd name="T23" fmla="*/ 54 h 269"/>
              <a:gd name="T24" fmla="*/ 213 w 283"/>
              <a:gd name="T25" fmla="*/ 46 h 269"/>
              <a:gd name="T26" fmla="*/ 83 w 283"/>
              <a:gd name="T27" fmla="*/ 50 h 269"/>
              <a:gd name="T28" fmla="*/ 80 w 283"/>
              <a:gd name="T29" fmla="*/ 53 h 269"/>
              <a:gd name="T30" fmla="*/ 113 w 283"/>
              <a:gd name="T31" fmla="*/ 115 h 269"/>
              <a:gd name="T32" fmla="*/ 94 w 283"/>
              <a:gd name="T33" fmla="*/ 62 h 269"/>
              <a:gd name="T34" fmla="*/ 155 w 283"/>
              <a:gd name="T35" fmla="*/ 74 h 269"/>
              <a:gd name="T36" fmla="*/ 201 w 283"/>
              <a:gd name="T37" fmla="*/ 66 h 269"/>
              <a:gd name="T38" fmla="*/ 88 w 283"/>
              <a:gd name="T39" fmla="*/ 117 h 269"/>
              <a:gd name="T40" fmla="*/ 223 w 283"/>
              <a:gd name="T41" fmla="*/ 86 h 269"/>
              <a:gd name="T42" fmla="*/ 176 w 283"/>
              <a:gd name="T43" fmla="*/ 108 h 269"/>
              <a:gd name="T44" fmla="*/ 196 w 283"/>
              <a:gd name="T45" fmla="*/ 158 h 269"/>
              <a:gd name="T46" fmla="*/ 205 w 283"/>
              <a:gd name="T47" fmla="*/ 228 h 269"/>
              <a:gd name="T48" fmla="*/ 258 w 283"/>
              <a:gd name="T49" fmla="*/ 127 h 269"/>
              <a:gd name="T50" fmla="*/ 193 w 283"/>
              <a:gd name="T51" fmla="*/ 138 h 269"/>
              <a:gd name="T52" fmla="*/ 189 w 283"/>
              <a:gd name="T53" fmla="*/ 117 h 269"/>
              <a:gd name="T54" fmla="*/ 172 w 283"/>
              <a:gd name="T55" fmla="*/ 119 h 269"/>
              <a:gd name="T56" fmla="*/ 181 w 283"/>
              <a:gd name="T57" fmla="*/ 135 h 269"/>
              <a:gd name="T58" fmla="*/ 138 w 283"/>
              <a:gd name="T59" fmla="*/ 121 h 269"/>
              <a:gd name="T60" fmla="*/ 52 w 283"/>
              <a:gd name="T61" fmla="*/ 152 h 269"/>
              <a:gd name="T62" fmla="*/ 34 w 283"/>
              <a:gd name="T63" fmla="*/ 138 h 269"/>
              <a:gd name="T64" fmla="*/ 190 w 283"/>
              <a:gd name="T65" fmla="*/ 142 h 269"/>
              <a:gd name="T66" fmla="*/ 102 w 283"/>
              <a:gd name="T67" fmla="*/ 153 h 269"/>
              <a:gd name="T68" fmla="*/ 103 w 283"/>
              <a:gd name="T69" fmla="*/ 149 h 269"/>
              <a:gd name="T70" fmla="*/ 235 w 283"/>
              <a:gd name="T71" fmla="*/ 226 h 269"/>
              <a:gd name="T72" fmla="*/ 65 w 283"/>
              <a:gd name="T73" fmla="*/ 158 h 269"/>
              <a:gd name="T74" fmla="*/ 96 w 283"/>
              <a:gd name="T75" fmla="*/ 153 h 269"/>
              <a:gd name="T76" fmla="*/ 111 w 283"/>
              <a:gd name="T77" fmla="*/ 160 h 269"/>
              <a:gd name="T78" fmla="*/ 110 w 283"/>
              <a:gd name="T79" fmla="*/ 166 h 269"/>
              <a:gd name="T80" fmla="*/ 180 w 283"/>
              <a:gd name="T81" fmla="*/ 169 h 269"/>
              <a:gd name="T82" fmla="*/ 90 w 283"/>
              <a:gd name="T83" fmla="*/ 171 h 269"/>
              <a:gd name="T84" fmla="*/ 197 w 283"/>
              <a:gd name="T85" fmla="*/ 175 h 269"/>
              <a:gd name="T86" fmla="*/ 150 w 283"/>
              <a:gd name="T87" fmla="*/ 184 h 269"/>
              <a:gd name="T88" fmla="*/ 73 w 283"/>
              <a:gd name="T89" fmla="*/ 196 h 269"/>
              <a:gd name="T90" fmla="*/ 109 w 283"/>
              <a:gd name="T91" fmla="*/ 199 h 269"/>
              <a:gd name="T92" fmla="*/ 159 w 283"/>
              <a:gd name="T93" fmla="*/ 203 h 269"/>
              <a:gd name="T94" fmla="*/ 187 w 283"/>
              <a:gd name="T95" fmla="*/ 203 h 269"/>
              <a:gd name="T96" fmla="*/ 74 w 283"/>
              <a:gd name="T97" fmla="*/ 204 h 269"/>
              <a:gd name="T98" fmla="*/ 204 w 283"/>
              <a:gd name="T99" fmla="*/ 227 h 269"/>
              <a:gd name="T100" fmla="*/ 138 w 283"/>
              <a:gd name="T101" fmla="*/ 214 h 269"/>
              <a:gd name="T102" fmla="*/ 92 w 283"/>
              <a:gd name="T103" fmla="*/ 216 h 269"/>
              <a:gd name="T104" fmla="*/ 127 w 283"/>
              <a:gd name="T105" fmla="*/ 219 h 269"/>
              <a:gd name="T106" fmla="*/ 76 w 283"/>
              <a:gd name="T107" fmla="*/ 237 h 269"/>
              <a:gd name="T108" fmla="*/ 169 w 283"/>
              <a:gd name="T109" fmla="*/ 238 h 269"/>
              <a:gd name="T110" fmla="*/ 79 w 283"/>
              <a:gd name="T111" fmla="*/ 227 h 269"/>
              <a:gd name="T112" fmla="*/ 73 w 283"/>
              <a:gd name="T113" fmla="*/ 229 h 269"/>
              <a:gd name="T114" fmla="*/ 212 w 283"/>
              <a:gd name="T115" fmla="*/ 231 h 269"/>
              <a:gd name="T116" fmla="*/ 209 w 283"/>
              <a:gd name="T117" fmla="*/ 240 h 269"/>
              <a:gd name="T118" fmla="*/ 112 w 283"/>
              <a:gd name="T119" fmla="*/ 260 h 269"/>
              <a:gd name="T120" fmla="*/ 206 w 283"/>
              <a:gd name="T121" fmla="*/ 247 h 269"/>
              <a:gd name="T122" fmla="*/ 98 w 283"/>
              <a:gd name="T123" fmla="*/ 264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3" h="269">
                <a:moveTo>
                  <a:pt x="121" y="116"/>
                </a:moveTo>
                <a:cubicBezTo>
                  <a:pt x="123" y="115"/>
                  <a:pt x="123" y="115"/>
                  <a:pt x="124" y="115"/>
                </a:cubicBezTo>
                <a:cubicBezTo>
                  <a:pt x="121" y="112"/>
                  <a:pt x="118" y="108"/>
                  <a:pt x="116" y="103"/>
                </a:cubicBezTo>
                <a:cubicBezTo>
                  <a:pt x="112" y="93"/>
                  <a:pt x="115" y="76"/>
                  <a:pt x="121" y="69"/>
                </a:cubicBezTo>
                <a:cubicBezTo>
                  <a:pt x="125" y="64"/>
                  <a:pt x="132" y="62"/>
                  <a:pt x="139" y="63"/>
                </a:cubicBezTo>
                <a:cubicBezTo>
                  <a:pt x="140" y="64"/>
                  <a:pt x="141" y="64"/>
                  <a:pt x="143" y="64"/>
                </a:cubicBezTo>
                <a:cubicBezTo>
                  <a:pt x="145" y="65"/>
                  <a:pt x="146" y="67"/>
                  <a:pt x="148" y="68"/>
                </a:cubicBezTo>
                <a:cubicBezTo>
                  <a:pt x="149" y="69"/>
                  <a:pt x="151" y="69"/>
                  <a:pt x="153" y="69"/>
                </a:cubicBezTo>
                <a:cubicBezTo>
                  <a:pt x="155" y="63"/>
                  <a:pt x="158" y="59"/>
                  <a:pt x="161" y="54"/>
                </a:cubicBezTo>
                <a:cubicBezTo>
                  <a:pt x="163" y="53"/>
                  <a:pt x="166" y="54"/>
                  <a:pt x="167" y="56"/>
                </a:cubicBezTo>
                <a:cubicBezTo>
                  <a:pt x="167" y="57"/>
                  <a:pt x="167" y="57"/>
                  <a:pt x="167" y="58"/>
                </a:cubicBezTo>
                <a:cubicBezTo>
                  <a:pt x="163" y="60"/>
                  <a:pt x="161" y="64"/>
                  <a:pt x="159" y="67"/>
                </a:cubicBezTo>
                <a:cubicBezTo>
                  <a:pt x="162" y="67"/>
                  <a:pt x="165" y="67"/>
                  <a:pt x="168" y="68"/>
                </a:cubicBezTo>
                <a:cubicBezTo>
                  <a:pt x="170" y="69"/>
                  <a:pt x="170" y="69"/>
                  <a:pt x="171" y="70"/>
                </a:cubicBezTo>
                <a:cubicBezTo>
                  <a:pt x="172" y="70"/>
                  <a:pt x="174" y="70"/>
                  <a:pt x="174" y="71"/>
                </a:cubicBezTo>
                <a:cubicBezTo>
                  <a:pt x="175" y="71"/>
                  <a:pt x="175" y="72"/>
                  <a:pt x="176" y="73"/>
                </a:cubicBezTo>
                <a:cubicBezTo>
                  <a:pt x="177" y="74"/>
                  <a:pt x="178" y="74"/>
                  <a:pt x="179" y="76"/>
                </a:cubicBezTo>
                <a:cubicBezTo>
                  <a:pt x="180" y="78"/>
                  <a:pt x="182" y="82"/>
                  <a:pt x="183" y="84"/>
                </a:cubicBezTo>
                <a:cubicBezTo>
                  <a:pt x="183" y="87"/>
                  <a:pt x="183" y="90"/>
                  <a:pt x="182" y="93"/>
                </a:cubicBezTo>
                <a:cubicBezTo>
                  <a:pt x="182" y="97"/>
                  <a:pt x="180" y="100"/>
                  <a:pt x="179" y="104"/>
                </a:cubicBezTo>
                <a:cubicBezTo>
                  <a:pt x="182" y="102"/>
                  <a:pt x="185" y="100"/>
                  <a:pt x="189" y="99"/>
                </a:cubicBezTo>
                <a:cubicBezTo>
                  <a:pt x="189" y="98"/>
                  <a:pt x="189" y="98"/>
                  <a:pt x="189" y="97"/>
                </a:cubicBezTo>
                <a:cubicBezTo>
                  <a:pt x="191" y="93"/>
                  <a:pt x="193" y="88"/>
                  <a:pt x="195" y="83"/>
                </a:cubicBezTo>
                <a:cubicBezTo>
                  <a:pt x="196" y="81"/>
                  <a:pt x="198" y="77"/>
                  <a:pt x="199" y="73"/>
                </a:cubicBezTo>
                <a:cubicBezTo>
                  <a:pt x="199" y="72"/>
                  <a:pt x="200" y="70"/>
                  <a:pt x="200" y="70"/>
                </a:cubicBezTo>
                <a:cubicBezTo>
                  <a:pt x="200" y="69"/>
                  <a:pt x="198" y="67"/>
                  <a:pt x="199" y="66"/>
                </a:cubicBezTo>
                <a:cubicBezTo>
                  <a:pt x="200" y="65"/>
                  <a:pt x="202" y="64"/>
                  <a:pt x="203" y="64"/>
                </a:cubicBezTo>
                <a:cubicBezTo>
                  <a:pt x="206" y="58"/>
                  <a:pt x="208" y="52"/>
                  <a:pt x="212" y="46"/>
                </a:cubicBezTo>
                <a:cubicBezTo>
                  <a:pt x="211" y="45"/>
                  <a:pt x="212" y="44"/>
                  <a:pt x="212" y="43"/>
                </a:cubicBezTo>
                <a:cubicBezTo>
                  <a:pt x="210" y="39"/>
                  <a:pt x="209" y="35"/>
                  <a:pt x="210" y="30"/>
                </a:cubicBezTo>
                <a:cubicBezTo>
                  <a:pt x="211" y="19"/>
                  <a:pt x="222" y="14"/>
                  <a:pt x="229" y="7"/>
                </a:cubicBezTo>
                <a:cubicBezTo>
                  <a:pt x="229" y="6"/>
                  <a:pt x="230" y="5"/>
                  <a:pt x="231" y="4"/>
                </a:cubicBezTo>
                <a:cubicBezTo>
                  <a:pt x="232" y="3"/>
                  <a:pt x="232" y="2"/>
                  <a:pt x="233" y="0"/>
                </a:cubicBezTo>
                <a:cubicBezTo>
                  <a:pt x="233" y="0"/>
                  <a:pt x="233" y="0"/>
                  <a:pt x="234" y="0"/>
                </a:cubicBezTo>
                <a:cubicBezTo>
                  <a:pt x="234" y="2"/>
                  <a:pt x="235" y="4"/>
                  <a:pt x="235" y="6"/>
                </a:cubicBezTo>
                <a:cubicBezTo>
                  <a:pt x="237" y="10"/>
                  <a:pt x="235" y="15"/>
                  <a:pt x="234" y="19"/>
                </a:cubicBezTo>
                <a:cubicBezTo>
                  <a:pt x="234" y="19"/>
                  <a:pt x="233" y="21"/>
                  <a:pt x="233" y="21"/>
                </a:cubicBezTo>
                <a:cubicBezTo>
                  <a:pt x="234" y="20"/>
                  <a:pt x="236" y="19"/>
                  <a:pt x="237" y="17"/>
                </a:cubicBezTo>
                <a:cubicBezTo>
                  <a:pt x="238" y="15"/>
                  <a:pt x="237" y="12"/>
                  <a:pt x="240" y="14"/>
                </a:cubicBezTo>
                <a:cubicBezTo>
                  <a:pt x="240" y="15"/>
                  <a:pt x="239" y="15"/>
                  <a:pt x="239" y="16"/>
                </a:cubicBezTo>
                <a:cubicBezTo>
                  <a:pt x="239" y="29"/>
                  <a:pt x="232" y="38"/>
                  <a:pt x="224" y="46"/>
                </a:cubicBezTo>
                <a:cubicBezTo>
                  <a:pt x="223" y="45"/>
                  <a:pt x="223" y="46"/>
                  <a:pt x="223" y="46"/>
                </a:cubicBezTo>
                <a:cubicBezTo>
                  <a:pt x="222" y="46"/>
                  <a:pt x="223" y="47"/>
                  <a:pt x="223" y="47"/>
                </a:cubicBezTo>
                <a:cubicBezTo>
                  <a:pt x="222" y="48"/>
                  <a:pt x="222" y="48"/>
                  <a:pt x="221" y="48"/>
                </a:cubicBezTo>
                <a:cubicBezTo>
                  <a:pt x="219" y="54"/>
                  <a:pt x="217" y="63"/>
                  <a:pt x="215" y="68"/>
                </a:cubicBezTo>
                <a:cubicBezTo>
                  <a:pt x="215" y="69"/>
                  <a:pt x="216" y="70"/>
                  <a:pt x="216" y="72"/>
                </a:cubicBezTo>
                <a:cubicBezTo>
                  <a:pt x="215" y="73"/>
                  <a:pt x="214" y="73"/>
                  <a:pt x="213" y="73"/>
                </a:cubicBezTo>
                <a:cubicBezTo>
                  <a:pt x="211" y="79"/>
                  <a:pt x="208" y="85"/>
                  <a:pt x="206" y="91"/>
                </a:cubicBezTo>
                <a:cubicBezTo>
                  <a:pt x="211" y="90"/>
                  <a:pt x="216" y="87"/>
                  <a:pt x="221" y="86"/>
                </a:cubicBezTo>
                <a:cubicBezTo>
                  <a:pt x="223" y="80"/>
                  <a:pt x="227" y="74"/>
                  <a:pt x="230" y="67"/>
                </a:cubicBezTo>
                <a:cubicBezTo>
                  <a:pt x="230" y="66"/>
                  <a:pt x="229" y="66"/>
                  <a:pt x="229" y="65"/>
                </a:cubicBezTo>
                <a:cubicBezTo>
                  <a:pt x="230" y="64"/>
                  <a:pt x="230" y="63"/>
                  <a:pt x="231" y="63"/>
                </a:cubicBezTo>
                <a:cubicBezTo>
                  <a:pt x="235" y="59"/>
                  <a:pt x="238" y="55"/>
                  <a:pt x="241" y="50"/>
                </a:cubicBezTo>
                <a:cubicBezTo>
                  <a:pt x="240" y="50"/>
                  <a:pt x="240" y="50"/>
                  <a:pt x="240" y="49"/>
                </a:cubicBezTo>
                <a:cubicBezTo>
                  <a:pt x="241" y="48"/>
                  <a:pt x="242" y="47"/>
                  <a:pt x="242" y="47"/>
                </a:cubicBezTo>
                <a:cubicBezTo>
                  <a:pt x="244" y="44"/>
                  <a:pt x="244" y="40"/>
                  <a:pt x="246" y="36"/>
                </a:cubicBezTo>
                <a:cubicBezTo>
                  <a:pt x="247" y="33"/>
                  <a:pt x="250" y="28"/>
                  <a:pt x="252" y="24"/>
                </a:cubicBezTo>
                <a:cubicBezTo>
                  <a:pt x="254" y="22"/>
                  <a:pt x="255" y="18"/>
                  <a:pt x="257" y="21"/>
                </a:cubicBezTo>
                <a:cubicBezTo>
                  <a:pt x="258" y="22"/>
                  <a:pt x="256" y="22"/>
                  <a:pt x="257" y="23"/>
                </a:cubicBezTo>
                <a:cubicBezTo>
                  <a:pt x="254" y="24"/>
                  <a:pt x="253" y="27"/>
                  <a:pt x="252" y="30"/>
                </a:cubicBezTo>
                <a:cubicBezTo>
                  <a:pt x="254" y="28"/>
                  <a:pt x="256" y="24"/>
                  <a:pt x="257" y="22"/>
                </a:cubicBezTo>
                <a:cubicBezTo>
                  <a:pt x="258" y="21"/>
                  <a:pt x="259" y="22"/>
                  <a:pt x="260" y="23"/>
                </a:cubicBezTo>
                <a:cubicBezTo>
                  <a:pt x="261" y="23"/>
                  <a:pt x="262" y="23"/>
                  <a:pt x="262" y="23"/>
                </a:cubicBezTo>
                <a:cubicBezTo>
                  <a:pt x="263" y="23"/>
                  <a:pt x="263" y="24"/>
                  <a:pt x="264" y="24"/>
                </a:cubicBezTo>
                <a:cubicBezTo>
                  <a:pt x="266" y="25"/>
                  <a:pt x="267" y="25"/>
                  <a:pt x="268" y="27"/>
                </a:cubicBezTo>
                <a:cubicBezTo>
                  <a:pt x="265" y="31"/>
                  <a:pt x="264" y="36"/>
                  <a:pt x="262" y="40"/>
                </a:cubicBezTo>
                <a:cubicBezTo>
                  <a:pt x="260" y="43"/>
                  <a:pt x="258" y="46"/>
                  <a:pt x="256" y="48"/>
                </a:cubicBezTo>
                <a:cubicBezTo>
                  <a:pt x="255" y="49"/>
                  <a:pt x="254" y="50"/>
                  <a:pt x="253" y="51"/>
                </a:cubicBezTo>
                <a:cubicBezTo>
                  <a:pt x="253" y="51"/>
                  <a:pt x="254" y="51"/>
                  <a:pt x="253" y="53"/>
                </a:cubicBezTo>
                <a:cubicBezTo>
                  <a:pt x="252" y="53"/>
                  <a:pt x="252" y="54"/>
                  <a:pt x="251" y="53"/>
                </a:cubicBezTo>
                <a:cubicBezTo>
                  <a:pt x="248" y="58"/>
                  <a:pt x="247" y="64"/>
                  <a:pt x="244" y="68"/>
                </a:cubicBezTo>
                <a:cubicBezTo>
                  <a:pt x="246" y="70"/>
                  <a:pt x="244" y="72"/>
                  <a:pt x="242" y="72"/>
                </a:cubicBezTo>
                <a:cubicBezTo>
                  <a:pt x="239" y="76"/>
                  <a:pt x="237" y="80"/>
                  <a:pt x="234" y="84"/>
                </a:cubicBezTo>
                <a:cubicBezTo>
                  <a:pt x="243" y="83"/>
                  <a:pt x="250" y="84"/>
                  <a:pt x="259" y="86"/>
                </a:cubicBezTo>
                <a:cubicBezTo>
                  <a:pt x="261" y="88"/>
                  <a:pt x="262" y="89"/>
                  <a:pt x="264" y="90"/>
                </a:cubicBezTo>
                <a:cubicBezTo>
                  <a:pt x="265" y="90"/>
                  <a:pt x="266" y="90"/>
                  <a:pt x="266" y="90"/>
                </a:cubicBezTo>
                <a:cubicBezTo>
                  <a:pt x="268" y="92"/>
                  <a:pt x="270" y="94"/>
                  <a:pt x="271" y="97"/>
                </a:cubicBezTo>
                <a:cubicBezTo>
                  <a:pt x="273" y="99"/>
                  <a:pt x="273" y="101"/>
                  <a:pt x="274" y="103"/>
                </a:cubicBezTo>
                <a:cubicBezTo>
                  <a:pt x="272" y="114"/>
                  <a:pt x="265" y="120"/>
                  <a:pt x="262" y="130"/>
                </a:cubicBezTo>
                <a:cubicBezTo>
                  <a:pt x="262" y="130"/>
                  <a:pt x="262" y="131"/>
                  <a:pt x="261" y="132"/>
                </a:cubicBezTo>
                <a:cubicBezTo>
                  <a:pt x="260" y="134"/>
                  <a:pt x="259" y="137"/>
                  <a:pt x="259" y="139"/>
                </a:cubicBezTo>
                <a:cubicBezTo>
                  <a:pt x="259" y="142"/>
                  <a:pt x="258" y="143"/>
                  <a:pt x="259" y="145"/>
                </a:cubicBezTo>
                <a:cubicBezTo>
                  <a:pt x="262" y="145"/>
                  <a:pt x="264" y="146"/>
                  <a:pt x="267" y="145"/>
                </a:cubicBezTo>
                <a:cubicBezTo>
                  <a:pt x="268" y="145"/>
                  <a:pt x="270" y="146"/>
                  <a:pt x="272" y="146"/>
                </a:cubicBezTo>
                <a:cubicBezTo>
                  <a:pt x="275" y="147"/>
                  <a:pt x="279" y="149"/>
                  <a:pt x="281" y="152"/>
                </a:cubicBezTo>
                <a:cubicBezTo>
                  <a:pt x="281" y="153"/>
                  <a:pt x="281" y="153"/>
                  <a:pt x="281" y="153"/>
                </a:cubicBezTo>
                <a:cubicBezTo>
                  <a:pt x="281" y="153"/>
                  <a:pt x="281" y="153"/>
                  <a:pt x="281" y="154"/>
                </a:cubicBezTo>
                <a:cubicBezTo>
                  <a:pt x="283" y="163"/>
                  <a:pt x="281" y="173"/>
                  <a:pt x="279" y="181"/>
                </a:cubicBezTo>
                <a:cubicBezTo>
                  <a:pt x="277" y="186"/>
                  <a:pt x="274" y="190"/>
                  <a:pt x="272" y="195"/>
                </a:cubicBezTo>
                <a:cubicBezTo>
                  <a:pt x="269" y="198"/>
                  <a:pt x="267" y="202"/>
                  <a:pt x="264" y="205"/>
                </a:cubicBezTo>
                <a:cubicBezTo>
                  <a:pt x="263" y="207"/>
                  <a:pt x="261" y="208"/>
                  <a:pt x="260" y="210"/>
                </a:cubicBezTo>
                <a:cubicBezTo>
                  <a:pt x="260" y="211"/>
                  <a:pt x="260" y="211"/>
                  <a:pt x="260" y="211"/>
                </a:cubicBezTo>
                <a:cubicBezTo>
                  <a:pt x="257" y="215"/>
                  <a:pt x="253" y="217"/>
                  <a:pt x="250" y="221"/>
                </a:cubicBezTo>
                <a:cubicBezTo>
                  <a:pt x="250" y="221"/>
                  <a:pt x="250" y="221"/>
                  <a:pt x="249" y="221"/>
                </a:cubicBezTo>
                <a:cubicBezTo>
                  <a:pt x="243" y="227"/>
                  <a:pt x="235" y="232"/>
                  <a:pt x="226" y="235"/>
                </a:cubicBezTo>
                <a:cubicBezTo>
                  <a:pt x="227" y="236"/>
                  <a:pt x="228" y="237"/>
                  <a:pt x="229" y="238"/>
                </a:cubicBezTo>
                <a:cubicBezTo>
                  <a:pt x="231" y="240"/>
                  <a:pt x="231" y="244"/>
                  <a:pt x="232" y="246"/>
                </a:cubicBezTo>
                <a:cubicBezTo>
                  <a:pt x="231" y="246"/>
                  <a:pt x="231" y="247"/>
                  <a:pt x="231" y="248"/>
                </a:cubicBezTo>
                <a:cubicBezTo>
                  <a:pt x="230" y="251"/>
                  <a:pt x="228" y="253"/>
                  <a:pt x="224" y="255"/>
                </a:cubicBezTo>
                <a:cubicBezTo>
                  <a:pt x="218" y="260"/>
                  <a:pt x="209" y="262"/>
                  <a:pt x="198" y="262"/>
                </a:cubicBezTo>
                <a:cubicBezTo>
                  <a:pt x="189" y="262"/>
                  <a:pt x="180" y="263"/>
                  <a:pt x="172" y="260"/>
                </a:cubicBezTo>
                <a:cubicBezTo>
                  <a:pt x="169" y="260"/>
                  <a:pt x="167" y="259"/>
                  <a:pt x="164" y="258"/>
                </a:cubicBezTo>
                <a:cubicBezTo>
                  <a:pt x="162" y="258"/>
                  <a:pt x="161" y="258"/>
                  <a:pt x="160" y="257"/>
                </a:cubicBezTo>
                <a:cubicBezTo>
                  <a:pt x="157" y="258"/>
                  <a:pt x="154" y="257"/>
                  <a:pt x="152" y="257"/>
                </a:cubicBezTo>
                <a:cubicBezTo>
                  <a:pt x="151" y="257"/>
                  <a:pt x="150" y="257"/>
                  <a:pt x="150" y="258"/>
                </a:cubicBezTo>
                <a:cubicBezTo>
                  <a:pt x="140" y="262"/>
                  <a:pt x="130" y="266"/>
                  <a:pt x="119" y="268"/>
                </a:cubicBezTo>
                <a:cubicBezTo>
                  <a:pt x="114" y="268"/>
                  <a:pt x="109" y="269"/>
                  <a:pt x="105" y="269"/>
                </a:cubicBezTo>
                <a:cubicBezTo>
                  <a:pt x="88" y="267"/>
                  <a:pt x="72" y="269"/>
                  <a:pt x="58" y="261"/>
                </a:cubicBezTo>
                <a:cubicBezTo>
                  <a:pt x="58" y="261"/>
                  <a:pt x="58" y="262"/>
                  <a:pt x="57" y="261"/>
                </a:cubicBezTo>
                <a:cubicBezTo>
                  <a:pt x="55" y="260"/>
                  <a:pt x="53" y="259"/>
                  <a:pt x="51" y="257"/>
                </a:cubicBezTo>
                <a:cubicBezTo>
                  <a:pt x="51" y="257"/>
                  <a:pt x="52" y="257"/>
                  <a:pt x="52" y="256"/>
                </a:cubicBezTo>
                <a:cubicBezTo>
                  <a:pt x="50" y="253"/>
                  <a:pt x="51" y="250"/>
                  <a:pt x="50" y="247"/>
                </a:cubicBezTo>
                <a:cubicBezTo>
                  <a:pt x="51" y="245"/>
                  <a:pt x="51" y="244"/>
                  <a:pt x="51" y="242"/>
                </a:cubicBezTo>
                <a:cubicBezTo>
                  <a:pt x="52" y="241"/>
                  <a:pt x="52" y="238"/>
                  <a:pt x="53" y="237"/>
                </a:cubicBezTo>
                <a:cubicBezTo>
                  <a:pt x="53" y="236"/>
                  <a:pt x="51" y="236"/>
                  <a:pt x="50" y="234"/>
                </a:cubicBezTo>
                <a:cubicBezTo>
                  <a:pt x="52" y="230"/>
                  <a:pt x="56" y="227"/>
                  <a:pt x="59" y="224"/>
                </a:cubicBezTo>
                <a:cubicBezTo>
                  <a:pt x="59" y="223"/>
                  <a:pt x="58" y="222"/>
                  <a:pt x="57" y="222"/>
                </a:cubicBezTo>
                <a:cubicBezTo>
                  <a:pt x="53" y="218"/>
                  <a:pt x="51" y="210"/>
                  <a:pt x="48" y="205"/>
                </a:cubicBezTo>
                <a:cubicBezTo>
                  <a:pt x="48" y="200"/>
                  <a:pt x="45" y="195"/>
                  <a:pt x="46" y="189"/>
                </a:cubicBezTo>
                <a:cubicBezTo>
                  <a:pt x="46" y="185"/>
                  <a:pt x="47" y="182"/>
                  <a:pt x="49" y="178"/>
                </a:cubicBezTo>
                <a:cubicBezTo>
                  <a:pt x="46" y="177"/>
                  <a:pt x="45" y="174"/>
                  <a:pt x="42" y="173"/>
                </a:cubicBezTo>
                <a:cubicBezTo>
                  <a:pt x="42" y="173"/>
                  <a:pt x="42" y="172"/>
                  <a:pt x="42" y="172"/>
                </a:cubicBezTo>
                <a:cubicBezTo>
                  <a:pt x="35" y="165"/>
                  <a:pt x="27" y="159"/>
                  <a:pt x="19" y="153"/>
                </a:cubicBezTo>
                <a:cubicBezTo>
                  <a:pt x="19" y="153"/>
                  <a:pt x="19" y="152"/>
                  <a:pt x="18" y="152"/>
                </a:cubicBezTo>
                <a:cubicBezTo>
                  <a:pt x="17" y="152"/>
                  <a:pt x="17" y="151"/>
                  <a:pt x="16" y="150"/>
                </a:cubicBezTo>
                <a:cubicBezTo>
                  <a:pt x="12" y="146"/>
                  <a:pt x="7" y="143"/>
                  <a:pt x="2" y="139"/>
                </a:cubicBezTo>
                <a:cubicBezTo>
                  <a:pt x="1" y="139"/>
                  <a:pt x="1" y="139"/>
                  <a:pt x="0" y="138"/>
                </a:cubicBezTo>
                <a:cubicBezTo>
                  <a:pt x="1" y="135"/>
                  <a:pt x="1" y="133"/>
                  <a:pt x="2" y="130"/>
                </a:cubicBezTo>
                <a:cubicBezTo>
                  <a:pt x="3" y="130"/>
                  <a:pt x="5" y="129"/>
                  <a:pt x="5" y="128"/>
                </a:cubicBezTo>
                <a:cubicBezTo>
                  <a:pt x="8" y="127"/>
                  <a:pt x="10" y="127"/>
                  <a:pt x="13" y="126"/>
                </a:cubicBezTo>
                <a:cubicBezTo>
                  <a:pt x="14" y="125"/>
                  <a:pt x="15" y="123"/>
                  <a:pt x="17" y="123"/>
                </a:cubicBezTo>
                <a:cubicBezTo>
                  <a:pt x="17" y="123"/>
                  <a:pt x="17" y="123"/>
                  <a:pt x="17" y="124"/>
                </a:cubicBezTo>
                <a:cubicBezTo>
                  <a:pt x="18" y="123"/>
                  <a:pt x="18" y="124"/>
                  <a:pt x="19" y="124"/>
                </a:cubicBezTo>
                <a:cubicBezTo>
                  <a:pt x="25" y="129"/>
                  <a:pt x="31" y="133"/>
                  <a:pt x="37" y="139"/>
                </a:cubicBezTo>
                <a:cubicBezTo>
                  <a:pt x="42" y="142"/>
                  <a:pt x="46" y="146"/>
                  <a:pt x="51" y="149"/>
                </a:cubicBezTo>
                <a:cubicBezTo>
                  <a:pt x="54" y="153"/>
                  <a:pt x="58" y="156"/>
                  <a:pt x="62" y="159"/>
                </a:cubicBezTo>
                <a:cubicBezTo>
                  <a:pt x="63" y="158"/>
                  <a:pt x="65" y="156"/>
                  <a:pt x="67" y="155"/>
                </a:cubicBezTo>
                <a:cubicBezTo>
                  <a:pt x="65" y="146"/>
                  <a:pt x="64" y="133"/>
                  <a:pt x="61" y="124"/>
                </a:cubicBezTo>
                <a:cubicBezTo>
                  <a:pt x="60" y="112"/>
                  <a:pt x="58" y="100"/>
                  <a:pt x="55" y="88"/>
                </a:cubicBezTo>
                <a:cubicBezTo>
                  <a:pt x="54" y="86"/>
                  <a:pt x="54" y="83"/>
                  <a:pt x="54" y="80"/>
                </a:cubicBezTo>
                <a:cubicBezTo>
                  <a:pt x="53" y="76"/>
                  <a:pt x="52" y="71"/>
                  <a:pt x="52" y="67"/>
                </a:cubicBezTo>
                <a:cubicBezTo>
                  <a:pt x="53" y="66"/>
                  <a:pt x="53" y="65"/>
                  <a:pt x="55" y="65"/>
                </a:cubicBezTo>
                <a:cubicBezTo>
                  <a:pt x="56" y="66"/>
                  <a:pt x="57" y="68"/>
                  <a:pt x="58" y="69"/>
                </a:cubicBezTo>
                <a:cubicBezTo>
                  <a:pt x="68" y="77"/>
                  <a:pt x="77" y="87"/>
                  <a:pt x="86" y="96"/>
                </a:cubicBezTo>
                <a:cubicBezTo>
                  <a:pt x="91" y="99"/>
                  <a:pt x="94" y="104"/>
                  <a:pt x="99" y="107"/>
                </a:cubicBezTo>
                <a:cubicBezTo>
                  <a:pt x="95" y="99"/>
                  <a:pt x="91" y="92"/>
                  <a:pt x="88" y="84"/>
                </a:cubicBezTo>
                <a:cubicBezTo>
                  <a:pt x="84" y="78"/>
                  <a:pt x="81" y="73"/>
                  <a:pt x="78" y="66"/>
                </a:cubicBezTo>
                <a:cubicBezTo>
                  <a:pt x="78" y="64"/>
                  <a:pt x="77" y="61"/>
                  <a:pt x="76" y="58"/>
                </a:cubicBezTo>
                <a:cubicBezTo>
                  <a:pt x="76" y="54"/>
                  <a:pt x="75" y="51"/>
                  <a:pt x="75" y="47"/>
                </a:cubicBezTo>
                <a:cubicBezTo>
                  <a:pt x="74" y="45"/>
                  <a:pt x="74" y="43"/>
                  <a:pt x="75" y="42"/>
                </a:cubicBezTo>
                <a:cubicBezTo>
                  <a:pt x="79" y="44"/>
                  <a:pt x="81" y="47"/>
                  <a:pt x="84" y="49"/>
                </a:cubicBezTo>
                <a:cubicBezTo>
                  <a:pt x="86" y="50"/>
                  <a:pt x="87" y="51"/>
                  <a:pt x="89" y="53"/>
                </a:cubicBezTo>
                <a:cubicBezTo>
                  <a:pt x="91" y="55"/>
                  <a:pt x="92" y="56"/>
                  <a:pt x="94" y="58"/>
                </a:cubicBezTo>
                <a:cubicBezTo>
                  <a:pt x="96" y="63"/>
                  <a:pt x="100" y="69"/>
                  <a:pt x="102" y="74"/>
                </a:cubicBezTo>
                <a:cubicBezTo>
                  <a:pt x="105" y="81"/>
                  <a:pt x="108" y="88"/>
                  <a:pt x="112" y="94"/>
                </a:cubicBezTo>
                <a:cubicBezTo>
                  <a:pt x="113" y="97"/>
                  <a:pt x="114" y="101"/>
                  <a:pt x="115" y="103"/>
                </a:cubicBezTo>
                <a:cubicBezTo>
                  <a:pt x="116" y="106"/>
                  <a:pt x="118" y="107"/>
                  <a:pt x="118" y="110"/>
                </a:cubicBezTo>
                <a:cubicBezTo>
                  <a:pt x="119" y="109"/>
                  <a:pt x="118" y="110"/>
                  <a:pt x="119" y="111"/>
                </a:cubicBezTo>
                <a:cubicBezTo>
                  <a:pt x="119" y="112"/>
                  <a:pt x="121" y="113"/>
                  <a:pt x="121" y="116"/>
                </a:cubicBezTo>
                <a:close/>
                <a:moveTo>
                  <a:pt x="232" y="5"/>
                </a:moveTo>
                <a:cubicBezTo>
                  <a:pt x="232" y="5"/>
                  <a:pt x="232" y="5"/>
                  <a:pt x="233" y="5"/>
                </a:cubicBezTo>
                <a:cubicBezTo>
                  <a:pt x="232" y="4"/>
                  <a:pt x="233" y="4"/>
                  <a:pt x="233" y="3"/>
                </a:cubicBezTo>
                <a:cubicBezTo>
                  <a:pt x="233" y="4"/>
                  <a:pt x="232" y="4"/>
                  <a:pt x="232" y="5"/>
                </a:cubicBezTo>
                <a:close/>
                <a:moveTo>
                  <a:pt x="224" y="19"/>
                </a:moveTo>
                <a:cubicBezTo>
                  <a:pt x="226" y="14"/>
                  <a:pt x="231" y="12"/>
                  <a:pt x="231" y="6"/>
                </a:cubicBezTo>
                <a:cubicBezTo>
                  <a:pt x="230" y="7"/>
                  <a:pt x="230" y="9"/>
                  <a:pt x="229" y="10"/>
                </a:cubicBezTo>
                <a:cubicBezTo>
                  <a:pt x="228" y="11"/>
                  <a:pt x="226" y="11"/>
                  <a:pt x="225" y="12"/>
                </a:cubicBezTo>
                <a:cubicBezTo>
                  <a:pt x="224" y="13"/>
                  <a:pt x="223" y="14"/>
                  <a:pt x="222" y="15"/>
                </a:cubicBezTo>
                <a:cubicBezTo>
                  <a:pt x="221" y="16"/>
                  <a:pt x="219" y="16"/>
                  <a:pt x="218" y="18"/>
                </a:cubicBezTo>
                <a:cubicBezTo>
                  <a:pt x="217" y="18"/>
                  <a:pt x="217" y="20"/>
                  <a:pt x="216" y="21"/>
                </a:cubicBezTo>
                <a:cubicBezTo>
                  <a:pt x="216" y="21"/>
                  <a:pt x="215" y="21"/>
                  <a:pt x="215" y="21"/>
                </a:cubicBezTo>
                <a:cubicBezTo>
                  <a:pt x="211" y="26"/>
                  <a:pt x="209" y="37"/>
                  <a:pt x="214" y="42"/>
                </a:cubicBezTo>
                <a:cubicBezTo>
                  <a:pt x="214" y="38"/>
                  <a:pt x="213" y="33"/>
                  <a:pt x="216" y="31"/>
                </a:cubicBezTo>
                <a:cubicBezTo>
                  <a:pt x="215" y="35"/>
                  <a:pt x="215" y="40"/>
                  <a:pt x="216" y="43"/>
                </a:cubicBezTo>
                <a:cubicBezTo>
                  <a:pt x="220" y="44"/>
                  <a:pt x="219" y="38"/>
                  <a:pt x="222" y="36"/>
                </a:cubicBezTo>
                <a:cubicBezTo>
                  <a:pt x="222" y="40"/>
                  <a:pt x="220" y="43"/>
                  <a:pt x="219" y="45"/>
                </a:cubicBezTo>
                <a:cubicBezTo>
                  <a:pt x="221" y="43"/>
                  <a:pt x="224" y="41"/>
                  <a:pt x="226" y="38"/>
                </a:cubicBezTo>
                <a:cubicBezTo>
                  <a:pt x="226" y="36"/>
                  <a:pt x="226" y="34"/>
                  <a:pt x="227" y="33"/>
                </a:cubicBezTo>
                <a:cubicBezTo>
                  <a:pt x="227" y="38"/>
                  <a:pt x="225" y="42"/>
                  <a:pt x="222" y="44"/>
                </a:cubicBezTo>
                <a:cubicBezTo>
                  <a:pt x="225" y="44"/>
                  <a:pt x="225" y="42"/>
                  <a:pt x="227" y="40"/>
                </a:cubicBezTo>
                <a:cubicBezTo>
                  <a:pt x="229" y="37"/>
                  <a:pt x="232" y="36"/>
                  <a:pt x="233" y="32"/>
                </a:cubicBezTo>
                <a:cubicBezTo>
                  <a:pt x="235" y="29"/>
                  <a:pt x="236" y="25"/>
                  <a:pt x="237" y="21"/>
                </a:cubicBezTo>
                <a:cubicBezTo>
                  <a:pt x="238" y="20"/>
                  <a:pt x="237" y="21"/>
                  <a:pt x="237" y="20"/>
                </a:cubicBezTo>
                <a:cubicBezTo>
                  <a:pt x="237" y="20"/>
                  <a:pt x="238" y="20"/>
                  <a:pt x="237" y="19"/>
                </a:cubicBezTo>
                <a:cubicBezTo>
                  <a:pt x="235" y="20"/>
                  <a:pt x="234" y="23"/>
                  <a:pt x="231" y="23"/>
                </a:cubicBezTo>
                <a:cubicBezTo>
                  <a:pt x="231" y="21"/>
                  <a:pt x="233" y="19"/>
                  <a:pt x="233" y="17"/>
                </a:cubicBezTo>
                <a:cubicBezTo>
                  <a:pt x="234" y="15"/>
                  <a:pt x="234" y="13"/>
                  <a:pt x="234" y="11"/>
                </a:cubicBezTo>
                <a:cubicBezTo>
                  <a:pt x="234" y="11"/>
                  <a:pt x="234" y="11"/>
                  <a:pt x="234" y="10"/>
                </a:cubicBezTo>
                <a:cubicBezTo>
                  <a:pt x="234" y="9"/>
                  <a:pt x="235" y="7"/>
                  <a:pt x="234" y="6"/>
                </a:cubicBezTo>
                <a:cubicBezTo>
                  <a:pt x="232" y="11"/>
                  <a:pt x="231" y="16"/>
                  <a:pt x="228" y="19"/>
                </a:cubicBezTo>
                <a:cubicBezTo>
                  <a:pt x="227" y="20"/>
                  <a:pt x="226" y="22"/>
                  <a:pt x="224" y="22"/>
                </a:cubicBezTo>
                <a:cubicBezTo>
                  <a:pt x="227" y="19"/>
                  <a:pt x="231" y="15"/>
                  <a:pt x="231" y="10"/>
                </a:cubicBezTo>
                <a:cubicBezTo>
                  <a:pt x="229" y="13"/>
                  <a:pt x="227" y="17"/>
                  <a:pt x="224" y="19"/>
                </a:cubicBezTo>
                <a:close/>
                <a:moveTo>
                  <a:pt x="250" y="30"/>
                </a:moveTo>
                <a:cubicBezTo>
                  <a:pt x="248" y="35"/>
                  <a:pt x="245" y="43"/>
                  <a:pt x="244" y="48"/>
                </a:cubicBezTo>
                <a:cubicBezTo>
                  <a:pt x="246" y="49"/>
                  <a:pt x="248" y="50"/>
                  <a:pt x="251" y="50"/>
                </a:cubicBezTo>
                <a:cubicBezTo>
                  <a:pt x="252" y="49"/>
                  <a:pt x="252" y="49"/>
                  <a:pt x="253" y="48"/>
                </a:cubicBezTo>
                <a:cubicBezTo>
                  <a:pt x="257" y="45"/>
                  <a:pt x="260" y="40"/>
                  <a:pt x="263" y="36"/>
                </a:cubicBezTo>
                <a:cubicBezTo>
                  <a:pt x="263" y="34"/>
                  <a:pt x="264" y="32"/>
                  <a:pt x="265" y="30"/>
                </a:cubicBezTo>
                <a:cubicBezTo>
                  <a:pt x="265" y="29"/>
                  <a:pt x="266" y="28"/>
                  <a:pt x="265" y="27"/>
                </a:cubicBezTo>
                <a:cubicBezTo>
                  <a:pt x="263" y="33"/>
                  <a:pt x="260" y="38"/>
                  <a:pt x="257" y="42"/>
                </a:cubicBezTo>
                <a:cubicBezTo>
                  <a:pt x="255" y="43"/>
                  <a:pt x="254" y="45"/>
                  <a:pt x="253" y="45"/>
                </a:cubicBezTo>
                <a:cubicBezTo>
                  <a:pt x="256" y="41"/>
                  <a:pt x="260" y="36"/>
                  <a:pt x="262" y="31"/>
                </a:cubicBezTo>
                <a:cubicBezTo>
                  <a:pt x="263" y="30"/>
                  <a:pt x="264" y="27"/>
                  <a:pt x="263" y="25"/>
                </a:cubicBezTo>
                <a:cubicBezTo>
                  <a:pt x="261" y="26"/>
                  <a:pt x="260" y="28"/>
                  <a:pt x="260" y="30"/>
                </a:cubicBezTo>
                <a:cubicBezTo>
                  <a:pt x="259" y="32"/>
                  <a:pt x="258" y="35"/>
                  <a:pt x="257" y="36"/>
                </a:cubicBezTo>
                <a:cubicBezTo>
                  <a:pt x="257" y="32"/>
                  <a:pt x="259" y="29"/>
                  <a:pt x="260" y="26"/>
                </a:cubicBezTo>
                <a:cubicBezTo>
                  <a:pt x="259" y="27"/>
                  <a:pt x="258" y="29"/>
                  <a:pt x="257" y="30"/>
                </a:cubicBezTo>
                <a:cubicBezTo>
                  <a:pt x="256" y="32"/>
                  <a:pt x="256" y="33"/>
                  <a:pt x="254" y="34"/>
                </a:cubicBezTo>
                <a:cubicBezTo>
                  <a:pt x="254" y="30"/>
                  <a:pt x="258" y="28"/>
                  <a:pt x="259" y="24"/>
                </a:cubicBezTo>
                <a:cubicBezTo>
                  <a:pt x="258" y="23"/>
                  <a:pt x="257" y="25"/>
                  <a:pt x="256" y="26"/>
                </a:cubicBezTo>
                <a:cubicBezTo>
                  <a:pt x="255" y="29"/>
                  <a:pt x="253" y="31"/>
                  <a:pt x="252" y="33"/>
                </a:cubicBezTo>
                <a:cubicBezTo>
                  <a:pt x="252" y="34"/>
                  <a:pt x="251" y="37"/>
                  <a:pt x="250" y="37"/>
                </a:cubicBezTo>
                <a:cubicBezTo>
                  <a:pt x="248" y="35"/>
                  <a:pt x="250" y="31"/>
                  <a:pt x="250" y="30"/>
                </a:cubicBezTo>
                <a:close/>
                <a:moveTo>
                  <a:pt x="77" y="54"/>
                </a:moveTo>
                <a:cubicBezTo>
                  <a:pt x="77" y="54"/>
                  <a:pt x="78" y="54"/>
                  <a:pt x="79" y="54"/>
                </a:cubicBezTo>
                <a:cubicBezTo>
                  <a:pt x="79" y="53"/>
                  <a:pt x="79" y="53"/>
                  <a:pt x="78" y="52"/>
                </a:cubicBezTo>
                <a:cubicBezTo>
                  <a:pt x="79" y="50"/>
                  <a:pt x="81" y="51"/>
                  <a:pt x="82" y="52"/>
                </a:cubicBezTo>
                <a:cubicBezTo>
                  <a:pt x="81" y="50"/>
                  <a:pt x="81" y="49"/>
                  <a:pt x="81" y="48"/>
                </a:cubicBezTo>
                <a:cubicBezTo>
                  <a:pt x="79" y="47"/>
                  <a:pt x="78" y="45"/>
                  <a:pt x="76" y="44"/>
                </a:cubicBezTo>
                <a:cubicBezTo>
                  <a:pt x="76" y="48"/>
                  <a:pt x="77" y="50"/>
                  <a:pt x="77" y="54"/>
                </a:cubicBezTo>
                <a:close/>
                <a:moveTo>
                  <a:pt x="219" y="46"/>
                </a:moveTo>
                <a:cubicBezTo>
                  <a:pt x="218" y="46"/>
                  <a:pt x="216" y="45"/>
                  <a:pt x="215" y="45"/>
                </a:cubicBezTo>
                <a:cubicBezTo>
                  <a:pt x="216" y="46"/>
                  <a:pt x="218" y="47"/>
                  <a:pt x="219" y="46"/>
                </a:cubicBezTo>
                <a:close/>
                <a:moveTo>
                  <a:pt x="207" y="58"/>
                </a:moveTo>
                <a:cubicBezTo>
                  <a:pt x="206" y="60"/>
                  <a:pt x="205" y="63"/>
                  <a:pt x="204" y="66"/>
                </a:cubicBezTo>
                <a:cubicBezTo>
                  <a:pt x="205" y="66"/>
                  <a:pt x="205" y="67"/>
                  <a:pt x="206" y="68"/>
                </a:cubicBezTo>
                <a:cubicBezTo>
                  <a:pt x="209" y="64"/>
                  <a:pt x="211" y="58"/>
                  <a:pt x="213" y="53"/>
                </a:cubicBezTo>
                <a:cubicBezTo>
                  <a:pt x="212" y="53"/>
                  <a:pt x="212" y="54"/>
                  <a:pt x="212" y="54"/>
                </a:cubicBezTo>
                <a:cubicBezTo>
                  <a:pt x="211" y="53"/>
                  <a:pt x="210" y="53"/>
                  <a:pt x="210" y="52"/>
                </a:cubicBezTo>
                <a:cubicBezTo>
                  <a:pt x="211" y="52"/>
                  <a:pt x="211" y="52"/>
                  <a:pt x="211" y="52"/>
                </a:cubicBezTo>
                <a:cubicBezTo>
                  <a:pt x="212" y="52"/>
                  <a:pt x="212" y="53"/>
                  <a:pt x="213" y="52"/>
                </a:cubicBezTo>
                <a:cubicBezTo>
                  <a:pt x="214" y="50"/>
                  <a:pt x="214" y="49"/>
                  <a:pt x="215" y="47"/>
                </a:cubicBezTo>
                <a:cubicBezTo>
                  <a:pt x="214" y="47"/>
                  <a:pt x="214" y="46"/>
                  <a:pt x="213" y="46"/>
                </a:cubicBezTo>
                <a:cubicBezTo>
                  <a:pt x="211" y="50"/>
                  <a:pt x="209" y="53"/>
                  <a:pt x="207" y="58"/>
                </a:cubicBezTo>
                <a:close/>
                <a:moveTo>
                  <a:pt x="216" y="48"/>
                </a:moveTo>
                <a:cubicBezTo>
                  <a:pt x="213" y="55"/>
                  <a:pt x="211" y="62"/>
                  <a:pt x="208" y="69"/>
                </a:cubicBezTo>
                <a:cubicBezTo>
                  <a:pt x="209" y="69"/>
                  <a:pt x="211" y="70"/>
                  <a:pt x="212" y="69"/>
                </a:cubicBezTo>
                <a:cubicBezTo>
                  <a:pt x="213" y="69"/>
                  <a:pt x="213" y="68"/>
                  <a:pt x="213" y="68"/>
                </a:cubicBezTo>
                <a:cubicBezTo>
                  <a:pt x="215" y="62"/>
                  <a:pt x="218" y="55"/>
                  <a:pt x="219" y="49"/>
                </a:cubicBezTo>
                <a:cubicBezTo>
                  <a:pt x="218" y="48"/>
                  <a:pt x="217" y="48"/>
                  <a:pt x="216" y="48"/>
                </a:cubicBezTo>
                <a:close/>
                <a:moveTo>
                  <a:pt x="251" y="52"/>
                </a:moveTo>
                <a:cubicBezTo>
                  <a:pt x="251" y="52"/>
                  <a:pt x="250" y="51"/>
                  <a:pt x="250" y="51"/>
                </a:cubicBezTo>
                <a:cubicBezTo>
                  <a:pt x="247" y="52"/>
                  <a:pt x="246" y="49"/>
                  <a:pt x="243" y="49"/>
                </a:cubicBezTo>
                <a:cubicBezTo>
                  <a:pt x="244" y="49"/>
                  <a:pt x="243" y="50"/>
                  <a:pt x="243" y="50"/>
                </a:cubicBezTo>
                <a:cubicBezTo>
                  <a:pt x="245" y="51"/>
                  <a:pt x="248" y="52"/>
                  <a:pt x="251" y="52"/>
                </a:cubicBezTo>
                <a:close/>
                <a:moveTo>
                  <a:pt x="83" y="50"/>
                </a:moveTo>
                <a:cubicBezTo>
                  <a:pt x="83" y="51"/>
                  <a:pt x="84" y="52"/>
                  <a:pt x="84" y="53"/>
                </a:cubicBezTo>
                <a:cubicBezTo>
                  <a:pt x="84" y="54"/>
                  <a:pt x="83" y="54"/>
                  <a:pt x="82" y="54"/>
                </a:cubicBezTo>
                <a:cubicBezTo>
                  <a:pt x="85" y="57"/>
                  <a:pt x="87" y="62"/>
                  <a:pt x="92" y="62"/>
                </a:cubicBezTo>
                <a:cubicBezTo>
                  <a:pt x="95" y="57"/>
                  <a:pt x="86" y="55"/>
                  <a:pt x="85" y="51"/>
                </a:cubicBezTo>
                <a:cubicBezTo>
                  <a:pt x="84" y="52"/>
                  <a:pt x="83" y="50"/>
                  <a:pt x="83" y="50"/>
                </a:cubicBezTo>
                <a:close/>
                <a:moveTo>
                  <a:pt x="241" y="51"/>
                </a:moveTo>
                <a:cubicBezTo>
                  <a:pt x="240" y="53"/>
                  <a:pt x="238" y="56"/>
                  <a:pt x="237" y="57"/>
                </a:cubicBezTo>
                <a:cubicBezTo>
                  <a:pt x="236" y="60"/>
                  <a:pt x="231" y="63"/>
                  <a:pt x="235" y="66"/>
                </a:cubicBezTo>
                <a:cubicBezTo>
                  <a:pt x="236" y="64"/>
                  <a:pt x="237" y="63"/>
                  <a:pt x="237" y="61"/>
                </a:cubicBezTo>
                <a:cubicBezTo>
                  <a:pt x="239" y="60"/>
                  <a:pt x="240" y="58"/>
                  <a:pt x="240" y="57"/>
                </a:cubicBezTo>
                <a:cubicBezTo>
                  <a:pt x="241" y="55"/>
                  <a:pt x="243" y="53"/>
                  <a:pt x="242" y="51"/>
                </a:cubicBezTo>
                <a:cubicBezTo>
                  <a:pt x="242" y="51"/>
                  <a:pt x="242" y="51"/>
                  <a:pt x="241" y="51"/>
                </a:cubicBezTo>
                <a:close/>
                <a:moveTo>
                  <a:pt x="244" y="53"/>
                </a:moveTo>
                <a:cubicBezTo>
                  <a:pt x="241" y="57"/>
                  <a:pt x="238" y="62"/>
                  <a:pt x="236" y="67"/>
                </a:cubicBezTo>
                <a:cubicBezTo>
                  <a:pt x="237" y="68"/>
                  <a:pt x="239" y="69"/>
                  <a:pt x="242" y="68"/>
                </a:cubicBezTo>
                <a:cubicBezTo>
                  <a:pt x="245" y="64"/>
                  <a:pt x="246" y="59"/>
                  <a:pt x="249" y="53"/>
                </a:cubicBezTo>
                <a:cubicBezTo>
                  <a:pt x="247" y="53"/>
                  <a:pt x="246" y="53"/>
                  <a:pt x="244" y="53"/>
                </a:cubicBezTo>
                <a:close/>
                <a:moveTo>
                  <a:pt x="80" y="68"/>
                </a:moveTo>
                <a:cubicBezTo>
                  <a:pt x="86" y="69"/>
                  <a:pt x="81" y="60"/>
                  <a:pt x="81" y="58"/>
                </a:cubicBezTo>
                <a:cubicBezTo>
                  <a:pt x="83" y="59"/>
                  <a:pt x="83" y="61"/>
                  <a:pt x="84" y="63"/>
                </a:cubicBezTo>
                <a:cubicBezTo>
                  <a:pt x="85" y="63"/>
                  <a:pt x="85" y="64"/>
                  <a:pt x="86" y="63"/>
                </a:cubicBezTo>
                <a:cubicBezTo>
                  <a:pt x="86" y="63"/>
                  <a:pt x="86" y="62"/>
                  <a:pt x="86" y="61"/>
                </a:cubicBezTo>
                <a:cubicBezTo>
                  <a:pt x="84" y="58"/>
                  <a:pt x="83" y="55"/>
                  <a:pt x="80" y="53"/>
                </a:cubicBezTo>
                <a:cubicBezTo>
                  <a:pt x="80" y="55"/>
                  <a:pt x="80" y="56"/>
                  <a:pt x="78" y="56"/>
                </a:cubicBezTo>
                <a:cubicBezTo>
                  <a:pt x="78" y="56"/>
                  <a:pt x="78" y="55"/>
                  <a:pt x="77" y="56"/>
                </a:cubicBezTo>
                <a:cubicBezTo>
                  <a:pt x="79" y="59"/>
                  <a:pt x="78" y="65"/>
                  <a:pt x="80" y="68"/>
                </a:cubicBezTo>
                <a:close/>
                <a:moveTo>
                  <a:pt x="162" y="56"/>
                </a:moveTo>
                <a:cubicBezTo>
                  <a:pt x="162" y="57"/>
                  <a:pt x="164" y="58"/>
                  <a:pt x="166" y="56"/>
                </a:cubicBezTo>
                <a:cubicBezTo>
                  <a:pt x="164" y="56"/>
                  <a:pt x="163" y="54"/>
                  <a:pt x="162" y="56"/>
                </a:cubicBezTo>
                <a:close/>
                <a:moveTo>
                  <a:pt x="152" y="75"/>
                </a:moveTo>
                <a:cubicBezTo>
                  <a:pt x="154" y="76"/>
                  <a:pt x="153" y="74"/>
                  <a:pt x="153" y="73"/>
                </a:cubicBezTo>
                <a:cubicBezTo>
                  <a:pt x="156" y="67"/>
                  <a:pt x="160" y="63"/>
                  <a:pt x="164" y="58"/>
                </a:cubicBezTo>
                <a:cubicBezTo>
                  <a:pt x="162" y="58"/>
                  <a:pt x="162" y="57"/>
                  <a:pt x="160" y="57"/>
                </a:cubicBezTo>
                <a:cubicBezTo>
                  <a:pt x="157" y="62"/>
                  <a:pt x="154" y="68"/>
                  <a:pt x="152" y="75"/>
                </a:cubicBezTo>
                <a:close/>
                <a:moveTo>
                  <a:pt x="91" y="64"/>
                </a:moveTo>
                <a:cubicBezTo>
                  <a:pt x="90" y="64"/>
                  <a:pt x="89" y="63"/>
                  <a:pt x="88" y="63"/>
                </a:cubicBezTo>
                <a:cubicBezTo>
                  <a:pt x="89" y="68"/>
                  <a:pt x="94" y="74"/>
                  <a:pt x="96" y="79"/>
                </a:cubicBezTo>
                <a:cubicBezTo>
                  <a:pt x="97" y="80"/>
                  <a:pt x="97" y="81"/>
                  <a:pt x="98" y="82"/>
                </a:cubicBezTo>
                <a:cubicBezTo>
                  <a:pt x="99" y="86"/>
                  <a:pt x="100" y="88"/>
                  <a:pt x="102" y="92"/>
                </a:cubicBezTo>
                <a:cubicBezTo>
                  <a:pt x="106" y="98"/>
                  <a:pt x="109" y="105"/>
                  <a:pt x="112" y="111"/>
                </a:cubicBezTo>
                <a:cubicBezTo>
                  <a:pt x="112" y="113"/>
                  <a:pt x="113" y="114"/>
                  <a:pt x="113" y="115"/>
                </a:cubicBezTo>
                <a:cubicBezTo>
                  <a:pt x="113" y="115"/>
                  <a:pt x="113" y="115"/>
                  <a:pt x="113" y="116"/>
                </a:cubicBezTo>
                <a:cubicBezTo>
                  <a:pt x="111" y="115"/>
                  <a:pt x="111" y="113"/>
                  <a:pt x="110" y="112"/>
                </a:cubicBezTo>
                <a:cubicBezTo>
                  <a:pt x="109" y="108"/>
                  <a:pt x="107" y="105"/>
                  <a:pt x="106" y="102"/>
                </a:cubicBezTo>
                <a:cubicBezTo>
                  <a:pt x="104" y="99"/>
                  <a:pt x="102" y="96"/>
                  <a:pt x="101" y="92"/>
                </a:cubicBezTo>
                <a:cubicBezTo>
                  <a:pt x="96" y="84"/>
                  <a:pt x="92" y="74"/>
                  <a:pt x="87" y="65"/>
                </a:cubicBezTo>
                <a:cubicBezTo>
                  <a:pt x="86" y="65"/>
                  <a:pt x="86" y="65"/>
                  <a:pt x="85" y="65"/>
                </a:cubicBezTo>
                <a:cubicBezTo>
                  <a:pt x="85" y="68"/>
                  <a:pt x="83" y="70"/>
                  <a:pt x="81" y="70"/>
                </a:cubicBezTo>
                <a:cubicBezTo>
                  <a:pt x="89" y="83"/>
                  <a:pt x="96" y="98"/>
                  <a:pt x="103" y="111"/>
                </a:cubicBezTo>
                <a:cubicBezTo>
                  <a:pt x="106" y="114"/>
                  <a:pt x="108" y="117"/>
                  <a:pt x="111" y="119"/>
                </a:cubicBezTo>
                <a:cubicBezTo>
                  <a:pt x="112" y="118"/>
                  <a:pt x="112" y="117"/>
                  <a:pt x="113" y="116"/>
                </a:cubicBezTo>
                <a:cubicBezTo>
                  <a:pt x="114" y="115"/>
                  <a:pt x="117" y="116"/>
                  <a:pt x="118" y="116"/>
                </a:cubicBezTo>
                <a:cubicBezTo>
                  <a:pt x="118" y="114"/>
                  <a:pt x="117" y="113"/>
                  <a:pt x="116" y="111"/>
                </a:cubicBezTo>
                <a:cubicBezTo>
                  <a:pt x="116" y="110"/>
                  <a:pt x="116" y="109"/>
                  <a:pt x="115" y="108"/>
                </a:cubicBezTo>
                <a:cubicBezTo>
                  <a:pt x="115" y="105"/>
                  <a:pt x="113" y="103"/>
                  <a:pt x="112" y="101"/>
                </a:cubicBezTo>
                <a:cubicBezTo>
                  <a:pt x="110" y="96"/>
                  <a:pt x="108" y="91"/>
                  <a:pt x="106" y="86"/>
                </a:cubicBezTo>
                <a:cubicBezTo>
                  <a:pt x="103" y="81"/>
                  <a:pt x="100" y="76"/>
                  <a:pt x="98" y="72"/>
                </a:cubicBezTo>
                <a:cubicBezTo>
                  <a:pt x="97" y="69"/>
                  <a:pt x="95" y="66"/>
                  <a:pt x="95" y="64"/>
                </a:cubicBezTo>
                <a:cubicBezTo>
                  <a:pt x="95" y="63"/>
                  <a:pt x="94" y="62"/>
                  <a:pt x="94" y="62"/>
                </a:cubicBezTo>
                <a:cubicBezTo>
                  <a:pt x="93" y="63"/>
                  <a:pt x="92" y="64"/>
                  <a:pt x="91" y="64"/>
                </a:cubicBezTo>
                <a:close/>
                <a:moveTo>
                  <a:pt x="147" y="70"/>
                </a:moveTo>
                <a:cubicBezTo>
                  <a:pt x="146" y="69"/>
                  <a:pt x="145" y="68"/>
                  <a:pt x="144" y="67"/>
                </a:cubicBezTo>
                <a:cubicBezTo>
                  <a:pt x="136" y="63"/>
                  <a:pt x="125" y="64"/>
                  <a:pt x="122" y="70"/>
                </a:cubicBezTo>
                <a:cubicBezTo>
                  <a:pt x="121" y="72"/>
                  <a:pt x="120" y="74"/>
                  <a:pt x="119" y="76"/>
                </a:cubicBezTo>
                <a:cubicBezTo>
                  <a:pt x="119" y="78"/>
                  <a:pt x="118" y="80"/>
                  <a:pt x="117" y="82"/>
                </a:cubicBezTo>
                <a:cubicBezTo>
                  <a:pt x="117" y="83"/>
                  <a:pt x="117" y="84"/>
                  <a:pt x="117" y="85"/>
                </a:cubicBezTo>
                <a:cubicBezTo>
                  <a:pt x="117" y="85"/>
                  <a:pt x="117" y="86"/>
                  <a:pt x="116" y="86"/>
                </a:cubicBezTo>
                <a:cubicBezTo>
                  <a:pt x="115" y="90"/>
                  <a:pt x="117" y="95"/>
                  <a:pt x="118" y="99"/>
                </a:cubicBezTo>
                <a:cubicBezTo>
                  <a:pt x="118" y="99"/>
                  <a:pt x="118" y="100"/>
                  <a:pt x="118" y="100"/>
                </a:cubicBezTo>
                <a:cubicBezTo>
                  <a:pt x="119" y="106"/>
                  <a:pt x="123" y="112"/>
                  <a:pt x="127" y="115"/>
                </a:cubicBezTo>
                <a:cubicBezTo>
                  <a:pt x="140" y="115"/>
                  <a:pt x="155" y="115"/>
                  <a:pt x="168" y="115"/>
                </a:cubicBezTo>
                <a:cubicBezTo>
                  <a:pt x="171" y="113"/>
                  <a:pt x="175" y="109"/>
                  <a:pt x="177" y="104"/>
                </a:cubicBezTo>
                <a:cubicBezTo>
                  <a:pt x="179" y="101"/>
                  <a:pt x="181" y="97"/>
                  <a:pt x="181" y="93"/>
                </a:cubicBezTo>
                <a:cubicBezTo>
                  <a:pt x="181" y="88"/>
                  <a:pt x="181" y="83"/>
                  <a:pt x="179" y="79"/>
                </a:cubicBezTo>
                <a:cubicBezTo>
                  <a:pt x="177" y="75"/>
                  <a:pt x="174" y="73"/>
                  <a:pt x="171" y="71"/>
                </a:cubicBezTo>
                <a:cubicBezTo>
                  <a:pt x="167" y="69"/>
                  <a:pt x="161" y="67"/>
                  <a:pt x="157" y="70"/>
                </a:cubicBezTo>
                <a:cubicBezTo>
                  <a:pt x="156" y="72"/>
                  <a:pt x="155" y="73"/>
                  <a:pt x="155" y="74"/>
                </a:cubicBezTo>
                <a:cubicBezTo>
                  <a:pt x="156" y="73"/>
                  <a:pt x="157" y="70"/>
                  <a:pt x="160" y="72"/>
                </a:cubicBezTo>
                <a:cubicBezTo>
                  <a:pt x="160" y="73"/>
                  <a:pt x="158" y="72"/>
                  <a:pt x="158" y="73"/>
                </a:cubicBezTo>
                <a:cubicBezTo>
                  <a:pt x="157" y="75"/>
                  <a:pt x="154" y="78"/>
                  <a:pt x="150" y="78"/>
                </a:cubicBezTo>
                <a:cubicBezTo>
                  <a:pt x="148" y="77"/>
                  <a:pt x="145" y="76"/>
                  <a:pt x="145" y="74"/>
                </a:cubicBezTo>
                <a:cubicBezTo>
                  <a:pt x="147" y="75"/>
                  <a:pt x="148" y="77"/>
                  <a:pt x="151" y="76"/>
                </a:cubicBezTo>
                <a:cubicBezTo>
                  <a:pt x="151" y="74"/>
                  <a:pt x="152" y="72"/>
                  <a:pt x="152" y="70"/>
                </a:cubicBezTo>
                <a:cubicBezTo>
                  <a:pt x="150" y="71"/>
                  <a:pt x="149" y="70"/>
                  <a:pt x="147" y="70"/>
                </a:cubicBezTo>
                <a:close/>
                <a:moveTo>
                  <a:pt x="231" y="65"/>
                </a:moveTo>
                <a:cubicBezTo>
                  <a:pt x="231" y="66"/>
                  <a:pt x="232" y="66"/>
                  <a:pt x="232" y="67"/>
                </a:cubicBezTo>
                <a:cubicBezTo>
                  <a:pt x="233" y="68"/>
                  <a:pt x="236" y="69"/>
                  <a:pt x="237" y="71"/>
                </a:cubicBezTo>
                <a:cubicBezTo>
                  <a:pt x="239" y="71"/>
                  <a:pt x="242" y="72"/>
                  <a:pt x="243" y="70"/>
                </a:cubicBezTo>
                <a:cubicBezTo>
                  <a:pt x="242" y="69"/>
                  <a:pt x="241" y="70"/>
                  <a:pt x="240" y="70"/>
                </a:cubicBezTo>
                <a:cubicBezTo>
                  <a:pt x="238" y="70"/>
                  <a:pt x="236" y="69"/>
                  <a:pt x="235" y="68"/>
                </a:cubicBezTo>
                <a:cubicBezTo>
                  <a:pt x="234" y="68"/>
                  <a:pt x="234" y="68"/>
                  <a:pt x="234" y="68"/>
                </a:cubicBezTo>
                <a:cubicBezTo>
                  <a:pt x="234" y="66"/>
                  <a:pt x="232" y="66"/>
                  <a:pt x="232" y="64"/>
                </a:cubicBezTo>
                <a:cubicBezTo>
                  <a:pt x="232" y="65"/>
                  <a:pt x="231" y="64"/>
                  <a:pt x="231" y="65"/>
                </a:cubicBezTo>
                <a:close/>
                <a:moveTo>
                  <a:pt x="202" y="66"/>
                </a:moveTo>
                <a:cubicBezTo>
                  <a:pt x="202" y="66"/>
                  <a:pt x="202" y="66"/>
                  <a:pt x="201" y="66"/>
                </a:cubicBezTo>
                <a:cubicBezTo>
                  <a:pt x="200" y="68"/>
                  <a:pt x="203" y="68"/>
                  <a:pt x="202" y="70"/>
                </a:cubicBezTo>
                <a:cubicBezTo>
                  <a:pt x="204" y="70"/>
                  <a:pt x="204" y="71"/>
                  <a:pt x="206" y="71"/>
                </a:cubicBezTo>
                <a:cubicBezTo>
                  <a:pt x="207" y="72"/>
                  <a:pt x="210" y="72"/>
                  <a:pt x="211" y="72"/>
                </a:cubicBezTo>
                <a:cubicBezTo>
                  <a:pt x="212" y="71"/>
                  <a:pt x="215" y="72"/>
                  <a:pt x="214" y="70"/>
                </a:cubicBezTo>
                <a:cubicBezTo>
                  <a:pt x="209" y="73"/>
                  <a:pt x="204" y="70"/>
                  <a:pt x="202" y="66"/>
                </a:cubicBezTo>
                <a:close/>
                <a:moveTo>
                  <a:pt x="58" y="93"/>
                </a:moveTo>
                <a:cubicBezTo>
                  <a:pt x="58" y="93"/>
                  <a:pt x="58" y="93"/>
                  <a:pt x="58" y="94"/>
                </a:cubicBezTo>
                <a:cubicBezTo>
                  <a:pt x="58" y="94"/>
                  <a:pt x="58" y="95"/>
                  <a:pt x="59" y="95"/>
                </a:cubicBezTo>
                <a:cubicBezTo>
                  <a:pt x="60" y="105"/>
                  <a:pt x="61" y="114"/>
                  <a:pt x="63" y="123"/>
                </a:cubicBezTo>
                <a:cubicBezTo>
                  <a:pt x="65" y="128"/>
                  <a:pt x="65" y="133"/>
                  <a:pt x="66" y="138"/>
                </a:cubicBezTo>
                <a:cubicBezTo>
                  <a:pt x="67" y="141"/>
                  <a:pt x="68" y="144"/>
                  <a:pt x="67" y="148"/>
                </a:cubicBezTo>
                <a:cubicBezTo>
                  <a:pt x="69" y="150"/>
                  <a:pt x="68" y="152"/>
                  <a:pt x="69" y="154"/>
                </a:cubicBezTo>
                <a:cubicBezTo>
                  <a:pt x="74" y="152"/>
                  <a:pt x="78" y="151"/>
                  <a:pt x="84" y="150"/>
                </a:cubicBezTo>
                <a:cubicBezTo>
                  <a:pt x="82" y="140"/>
                  <a:pt x="79" y="129"/>
                  <a:pt x="77" y="119"/>
                </a:cubicBezTo>
                <a:cubicBezTo>
                  <a:pt x="77" y="116"/>
                  <a:pt x="75" y="113"/>
                  <a:pt x="75" y="110"/>
                </a:cubicBezTo>
                <a:cubicBezTo>
                  <a:pt x="75" y="109"/>
                  <a:pt x="75" y="108"/>
                  <a:pt x="76" y="107"/>
                </a:cubicBezTo>
                <a:cubicBezTo>
                  <a:pt x="79" y="107"/>
                  <a:pt x="81" y="110"/>
                  <a:pt x="83" y="112"/>
                </a:cubicBezTo>
                <a:cubicBezTo>
                  <a:pt x="85" y="114"/>
                  <a:pt x="86" y="116"/>
                  <a:pt x="88" y="117"/>
                </a:cubicBezTo>
                <a:cubicBezTo>
                  <a:pt x="93" y="123"/>
                  <a:pt x="100" y="129"/>
                  <a:pt x="105" y="135"/>
                </a:cubicBezTo>
                <a:cubicBezTo>
                  <a:pt x="106" y="135"/>
                  <a:pt x="105" y="135"/>
                  <a:pt x="106" y="136"/>
                </a:cubicBezTo>
                <a:cubicBezTo>
                  <a:pt x="106" y="137"/>
                  <a:pt x="107" y="137"/>
                  <a:pt x="108" y="138"/>
                </a:cubicBezTo>
                <a:cubicBezTo>
                  <a:pt x="109" y="139"/>
                  <a:pt x="109" y="141"/>
                  <a:pt x="112" y="142"/>
                </a:cubicBezTo>
                <a:cubicBezTo>
                  <a:pt x="111" y="140"/>
                  <a:pt x="109" y="139"/>
                  <a:pt x="109" y="138"/>
                </a:cubicBezTo>
                <a:cubicBezTo>
                  <a:pt x="106" y="133"/>
                  <a:pt x="107" y="126"/>
                  <a:pt x="109" y="121"/>
                </a:cubicBezTo>
                <a:cubicBezTo>
                  <a:pt x="107" y="119"/>
                  <a:pt x="105" y="117"/>
                  <a:pt x="104" y="114"/>
                </a:cubicBezTo>
                <a:cubicBezTo>
                  <a:pt x="95" y="108"/>
                  <a:pt x="88" y="99"/>
                  <a:pt x="81" y="92"/>
                </a:cubicBezTo>
                <a:cubicBezTo>
                  <a:pt x="76" y="88"/>
                  <a:pt x="72" y="83"/>
                  <a:pt x="67" y="79"/>
                </a:cubicBezTo>
                <a:cubicBezTo>
                  <a:pt x="63" y="75"/>
                  <a:pt x="58" y="71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3" y="75"/>
                  <a:pt x="56" y="85"/>
                  <a:pt x="58" y="93"/>
                </a:cubicBezTo>
                <a:close/>
                <a:moveTo>
                  <a:pt x="223" y="86"/>
                </a:moveTo>
                <a:cubicBezTo>
                  <a:pt x="226" y="85"/>
                  <a:pt x="229" y="84"/>
                  <a:pt x="232" y="84"/>
                </a:cubicBezTo>
                <a:cubicBezTo>
                  <a:pt x="235" y="81"/>
                  <a:pt x="238" y="76"/>
                  <a:pt x="240" y="72"/>
                </a:cubicBezTo>
                <a:cubicBezTo>
                  <a:pt x="238" y="72"/>
                  <a:pt x="237" y="72"/>
                  <a:pt x="236" y="70"/>
                </a:cubicBezTo>
                <a:cubicBezTo>
                  <a:pt x="234" y="71"/>
                  <a:pt x="233" y="69"/>
                  <a:pt x="231" y="68"/>
                </a:cubicBezTo>
                <a:cubicBezTo>
                  <a:pt x="228" y="74"/>
                  <a:pt x="225" y="80"/>
                  <a:pt x="223" y="86"/>
                </a:cubicBezTo>
                <a:close/>
                <a:moveTo>
                  <a:pt x="201" y="71"/>
                </a:moveTo>
                <a:cubicBezTo>
                  <a:pt x="197" y="80"/>
                  <a:pt x="194" y="89"/>
                  <a:pt x="191" y="97"/>
                </a:cubicBezTo>
                <a:cubicBezTo>
                  <a:pt x="194" y="97"/>
                  <a:pt x="195" y="95"/>
                  <a:pt x="197" y="94"/>
                </a:cubicBezTo>
                <a:cubicBezTo>
                  <a:pt x="200" y="93"/>
                  <a:pt x="203" y="93"/>
                  <a:pt x="204" y="91"/>
                </a:cubicBezTo>
                <a:cubicBezTo>
                  <a:pt x="204" y="90"/>
                  <a:pt x="205" y="90"/>
                  <a:pt x="205" y="89"/>
                </a:cubicBezTo>
                <a:cubicBezTo>
                  <a:pt x="206" y="88"/>
                  <a:pt x="206" y="87"/>
                  <a:pt x="206" y="86"/>
                </a:cubicBezTo>
                <a:cubicBezTo>
                  <a:pt x="207" y="84"/>
                  <a:pt x="208" y="82"/>
                  <a:pt x="208" y="81"/>
                </a:cubicBezTo>
                <a:cubicBezTo>
                  <a:pt x="209" y="78"/>
                  <a:pt x="210" y="76"/>
                  <a:pt x="211" y="74"/>
                </a:cubicBezTo>
                <a:cubicBezTo>
                  <a:pt x="208" y="73"/>
                  <a:pt x="204" y="72"/>
                  <a:pt x="201" y="71"/>
                </a:cubicBezTo>
                <a:close/>
                <a:moveTo>
                  <a:pt x="263" y="114"/>
                </a:moveTo>
                <a:cubicBezTo>
                  <a:pt x="264" y="111"/>
                  <a:pt x="266" y="108"/>
                  <a:pt x="267" y="105"/>
                </a:cubicBezTo>
                <a:cubicBezTo>
                  <a:pt x="268" y="102"/>
                  <a:pt x="269" y="100"/>
                  <a:pt x="268" y="97"/>
                </a:cubicBezTo>
                <a:cubicBezTo>
                  <a:pt x="266" y="95"/>
                  <a:pt x="265" y="93"/>
                  <a:pt x="263" y="92"/>
                </a:cubicBezTo>
                <a:cubicBezTo>
                  <a:pt x="262" y="91"/>
                  <a:pt x="260" y="90"/>
                  <a:pt x="259" y="89"/>
                </a:cubicBezTo>
                <a:cubicBezTo>
                  <a:pt x="244" y="83"/>
                  <a:pt x="223" y="86"/>
                  <a:pt x="209" y="91"/>
                </a:cubicBezTo>
                <a:cubicBezTo>
                  <a:pt x="209" y="91"/>
                  <a:pt x="208" y="92"/>
                  <a:pt x="208" y="92"/>
                </a:cubicBezTo>
                <a:cubicBezTo>
                  <a:pt x="202" y="94"/>
                  <a:pt x="196" y="96"/>
                  <a:pt x="192" y="99"/>
                </a:cubicBezTo>
                <a:cubicBezTo>
                  <a:pt x="186" y="102"/>
                  <a:pt x="181" y="104"/>
                  <a:pt x="176" y="108"/>
                </a:cubicBezTo>
                <a:cubicBezTo>
                  <a:pt x="176" y="110"/>
                  <a:pt x="174" y="111"/>
                  <a:pt x="173" y="113"/>
                </a:cubicBezTo>
                <a:cubicBezTo>
                  <a:pt x="172" y="114"/>
                  <a:pt x="171" y="114"/>
                  <a:pt x="171" y="115"/>
                </a:cubicBezTo>
                <a:cubicBezTo>
                  <a:pt x="173" y="115"/>
                  <a:pt x="176" y="115"/>
                  <a:pt x="179" y="115"/>
                </a:cubicBezTo>
                <a:cubicBezTo>
                  <a:pt x="182" y="112"/>
                  <a:pt x="186" y="108"/>
                  <a:pt x="190" y="107"/>
                </a:cubicBezTo>
                <a:cubicBezTo>
                  <a:pt x="193" y="106"/>
                  <a:pt x="200" y="108"/>
                  <a:pt x="201" y="110"/>
                </a:cubicBezTo>
                <a:cubicBezTo>
                  <a:pt x="202" y="112"/>
                  <a:pt x="200" y="114"/>
                  <a:pt x="201" y="116"/>
                </a:cubicBezTo>
                <a:cubicBezTo>
                  <a:pt x="202" y="116"/>
                  <a:pt x="203" y="117"/>
                  <a:pt x="203" y="118"/>
                </a:cubicBezTo>
                <a:cubicBezTo>
                  <a:pt x="204" y="119"/>
                  <a:pt x="205" y="121"/>
                  <a:pt x="205" y="123"/>
                </a:cubicBezTo>
                <a:cubicBezTo>
                  <a:pt x="204" y="125"/>
                  <a:pt x="203" y="127"/>
                  <a:pt x="200" y="127"/>
                </a:cubicBezTo>
                <a:cubicBezTo>
                  <a:pt x="198" y="130"/>
                  <a:pt x="199" y="132"/>
                  <a:pt x="199" y="134"/>
                </a:cubicBezTo>
                <a:cubicBezTo>
                  <a:pt x="197" y="137"/>
                  <a:pt x="193" y="138"/>
                  <a:pt x="194" y="141"/>
                </a:cubicBezTo>
                <a:cubicBezTo>
                  <a:pt x="196" y="141"/>
                  <a:pt x="198" y="145"/>
                  <a:pt x="196" y="147"/>
                </a:cubicBezTo>
                <a:cubicBezTo>
                  <a:pt x="194" y="147"/>
                  <a:pt x="194" y="147"/>
                  <a:pt x="193" y="147"/>
                </a:cubicBezTo>
                <a:cubicBezTo>
                  <a:pt x="193" y="147"/>
                  <a:pt x="192" y="148"/>
                  <a:pt x="192" y="149"/>
                </a:cubicBezTo>
                <a:cubicBezTo>
                  <a:pt x="193" y="149"/>
                  <a:pt x="193" y="149"/>
                  <a:pt x="193" y="150"/>
                </a:cubicBezTo>
                <a:cubicBezTo>
                  <a:pt x="193" y="151"/>
                  <a:pt x="192" y="151"/>
                  <a:pt x="192" y="152"/>
                </a:cubicBezTo>
                <a:cubicBezTo>
                  <a:pt x="193" y="154"/>
                  <a:pt x="194" y="154"/>
                  <a:pt x="196" y="154"/>
                </a:cubicBezTo>
                <a:cubicBezTo>
                  <a:pt x="197" y="156"/>
                  <a:pt x="197" y="157"/>
                  <a:pt x="196" y="158"/>
                </a:cubicBezTo>
                <a:cubicBezTo>
                  <a:pt x="201" y="157"/>
                  <a:pt x="203" y="165"/>
                  <a:pt x="197" y="164"/>
                </a:cubicBezTo>
                <a:cubicBezTo>
                  <a:pt x="196" y="165"/>
                  <a:pt x="196" y="168"/>
                  <a:pt x="198" y="168"/>
                </a:cubicBezTo>
                <a:cubicBezTo>
                  <a:pt x="198" y="169"/>
                  <a:pt x="197" y="169"/>
                  <a:pt x="196" y="170"/>
                </a:cubicBezTo>
                <a:cubicBezTo>
                  <a:pt x="197" y="171"/>
                  <a:pt x="197" y="172"/>
                  <a:pt x="197" y="173"/>
                </a:cubicBezTo>
                <a:cubicBezTo>
                  <a:pt x="199" y="173"/>
                  <a:pt x="201" y="174"/>
                  <a:pt x="201" y="176"/>
                </a:cubicBezTo>
                <a:cubicBezTo>
                  <a:pt x="201" y="177"/>
                  <a:pt x="199" y="178"/>
                  <a:pt x="199" y="180"/>
                </a:cubicBezTo>
                <a:cubicBezTo>
                  <a:pt x="198" y="181"/>
                  <a:pt x="197" y="181"/>
                  <a:pt x="195" y="182"/>
                </a:cubicBezTo>
                <a:cubicBezTo>
                  <a:pt x="196" y="184"/>
                  <a:pt x="195" y="185"/>
                  <a:pt x="195" y="187"/>
                </a:cubicBezTo>
                <a:cubicBezTo>
                  <a:pt x="196" y="188"/>
                  <a:pt x="195" y="190"/>
                  <a:pt x="194" y="191"/>
                </a:cubicBezTo>
                <a:cubicBezTo>
                  <a:pt x="195" y="193"/>
                  <a:pt x="196" y="194"/>
                  <a:pt x="196" y="196"/>
                </a:cubicBezTo>
                <a:cubicBezTo>
                  <a:pt x="195" y="197"/>
                  <a:pt x="194" y="197"/>
                  <a:pt x="195" y="198"/>
                </a:cubicBezTo>
                <a:cubicBezTo>
                  <a:pt x="197" y="197"/>
                  <a:pt x="203" y="195"/>
                  <a:pt x="206" y="197"/>
                </a:cubicBezTo>
                <a:cubicBezTo>
                  <a:pt x="207" y="199"/>
                  <a:pt x="208" y="200"/>
                  <a:pt x="209" y="201"/>
                </a:cubicBezTo>
                <a:cubicBezTo>
                  <a:pt x="213" y="202"/>
                  <a:pt x="217" y="201"/>
                  <a:pt x="218" y="204"/>
                </a:cubicBezTo>
                <a:cubicBezTo>
                  <a:pt x="219" y="206"/>
                  <a:pt x="217" y="208"/>
                  <a:pt x="217" y="210"/>
                </a:cubicBezTo>
                <a:cubicBezTo>
                  <a:pt x="216" y="211"/>
                  <a:pt x="218" y="214"/>
                  <a:pt x="217" y="215"/>
                </a:cubicBezTo>
                <a:cubicBezTo>
                  <a:pt x="215" y="219"/>
                  <a:pt x="213" y="222"/>
                  <a:pt x="210" y="226"/>
                </a:cubicBezTo>
                <a:cubicBezTo>
                  <a:pt x="209" y="227"/>
                  <a:pt x="207" y="227"/>
                  <a:pt x="205" y="228"/>
                </a:cubicBezTo>
                <a:cubicBezTo>
                  <a:pt x="210" y="228"/>
                  <a:pt x="215" y="231"/>
                  <a:pt x="220" y="232"/>
                </a:cubicBezTo>
                <a:cubicBezTo>
                  <a:pt x="221" y="231"/>
                  <a:pt x="225" y="231"/>
                  <a:pt x="226" y="230"/>
                </a:cubicBezTo>
                <a:cubicBezTo>
                  <a:pt x="231" y="228"/>
                  <a:pt x="235" y="224"/>
                  <a:pt x="239" y="221"/>
                </a:cubicBezTo>
                <a:cubicBezTo>
                  <a:pt x="243" y="219"/>
                  <a:pt x="246" y="217"/>
                  <a:pt x="249" y="214"/>
                </a:cubicBezTo>
                <a:cubicBezTo>
                  <a:pt x="252" y="212"/>
                  <a:pt x="254" y="209"/>
                  <a:pt x="255" y="207"/>
                </a:cubicBezTo>
                <a:cubicBezTo>
                  <a:pt x="261" y="200"/>
                  <a:pt x="268" y="193"/>
                  <a:pt x="272" y="185"/>
                </a:cubicBezTo>
                <a:cubicBezTo>
                  <a:pt x="273" y="180"/>
                  <a:pt x="274" y="175"/>
                  <a:pt x="276" y="170"/>
                </a:cubicBezTo>
                <a:cubicBezTo>
                  <a:pt x="276" y="168"/>
                  <a:pt x="277" y="166"/>
                  <a:pt x="277" y="163"/>
                </a:cubicBezTo>
                <a:cubicBezTo>
                  <a:pt x="277" y="158"/>
                  <a:pt x="275" y="153"/>
                  <a:pt x="274" y="149"/>
                </a:cubicBezTo>
                <a:cubicBezTo>
                  <a:pt x="270" y="146"/>
                  <a:pt x="263" y="148"/>
                  <a:pt x="259" y="147"/>
                </a:cubicBezTo>
                <a:cubicBezTo>
                  <a:pt x="251" y="144"/>
                  <a:pt x="253" y="133"/>
                  <a:pt x="255" y="130"/>
                </a:cubicBezTo>
                <a:cubicBezTo>
                  <a:pt x="255" y="131"/>
                  <a:pt x="254" y="131"/>
                  <a:pt x="255" y="131"/>
                </a:cubicBezTo>
                <a:cubicBezTo>
                  <a:pt x="255" y="129"/>
                  <a:pt x="257" y="128"/>
                  <a:pt x="256" y="127"/>
                </a:cubicBezTo>
                <a:cubicBezTo>
                  <a:pt x="256" y="128"/>
                  <a:pt x="256" y="129"/>
                  <a:pt x="255" y="130"/>
                </a:cubicBezTo>
                <a:cubicBezTo>
                  <a:pt x="257" y="124"/>
                  <a:pt x="260" y="119"/>
                  <a:pt x="263" y="114"/>
                </a:cubicBezTo>
                <a:close/>
                <a:moveTo>
                  <a:pt x="268" y="106"/>
                </a:moveTo>
                <a:cubicBezTo>
                  <a:pt x="269" y="109"/>
                  <a:pt x="265" y="112"/>
                  <a:pt x="265" y="116"/>
                </a:cubicBezTo>
                <a:cubicBezTo>
                  <a:pt x="263" y="119"/>
                  <a:pt x="261" y="123"/>
                  <a:pt x="258" y="127"/>
                </a:cubicBezTo>
                <a:cubicBezTo>
                  <a:pt x="256" y="132"/>
                  <a:pt x="254" y="137"/>
                  <a:pt x="255" y="142"/>
                </a:cubicBezTo>
                <a:cubicBezTo>
                  <a:pt x="256" y="142"/>
                  <a:pt x="256" y="144"/>
                  <a:pt x="257" y="144"/>
                </a:cubicBezTo>
                <a:cubicBezTo>
                  <a:pt x="256" y="142"/>
                  <a:pt x="257" y="140"/>
                  <a:pt x="257" y="138"/>
                </a:cubicBezTo>
                <a:cubicBezTo>
                  <a:pt x="259" y="133"/>
                  <a:pt x="261" y="128"/>
                  <a:pt x="263" y="123"/>
                </a:cubicBezTo>
                <a:cubicBezTo>
                  <a:pt x="266" y="117"/>
                  <a:pt x="271" y="113"/>
                  <a:pt x="271" y="106"/>
                </a:cubicBezTo>
                <a:cubicBezTo>
                  <a:pt x="272" y="104"/>
                  <a:pt x="271" y="100"/>
                  <a:pt x="270" y="98"/>
                </a:cubicBezTo>
                <a:cubicBezTo>
                  <a:pt x="270" y="101"/>
                  <a:pt x="270" y="104"/>
                  <a:pt x="268" y="106"/>
                </a:cubicBezTo>
                <a:close/>
                <a:moveTo>
                  <a:pt x="191" y="108"/>
                </a:moveTo>
                <a:cubicBezTo>
                  <a:pt x="190" y="108"/>
                  <a:pt x="189" y="109"/>
                  <a:pt x="188" y="109"/>
                </a:cubicBezTo>
                <a:cubicBezTo>
                  <a:pt x="185" y="110"/>
                  <a:pt x="182" y="112"/>
                  <a:pt x="182" y="115"/>
                </a:cubicBezTo>
                <a:cubicBezTo>
                  <a:pt x="185" y="115"/>
                  <a:pt x="193" y="114"/>
                  <a:pt x="192" y="119"/>
                </a:cubicBezTo>
                <a:cubicBezTo>
                  <a:pt x="192" y="120"/>
                  <a:pt x="191" y="123"/>
                  <a:pt x="189" y="123"/>
                </a:cubicBezTo>
                <a:cubicBezTo>
                  <a:pt x="189" y="122"/>
                  <a:pt x="187" y="121"/>
                  <a:pt x="186" y="122"/>
                </a:cubicBezTo>
                <a:cubicBezTo>
                  <a:pt x="187" y="123"/>
                  <a:pt x="187" y="125"/>
                  <a:pt x="186" y="126"/>
                </a:cubicBezTo>
                <a:cubicBezTo>
                  <a:pt x="186" y="127"/>
                  <a:pt x="187" y="127"/>
                  <a:pt x="187" y="128"/>
                </a:cubicBezTo>
                <a:cubicBezTo>
                  <a:pt x="183" y="130"/>
                  <a:pt x="188" y="134"/>
                  <a:pt x="185" y="137"/>
                </a:cubicBezTo>
                <a:cubicBezTo>
                  <a:pt x="188" y="137"/>
                  <a:pt x="189" y="137"/>
                  <a:pt x="191" y="137"/>
                </a:cubicBezTo>
                <a:cubicBezTo>
                  <a:pt x="191" y="137"/>
                  <a:pt x="192" y="137"/>
                  <a:pt x="193" y="138"/>
                </a:cubicBezTo>
                <a:cubicBezTo>
                  <a:pt x="195" y="137"/>
                  <a:pt x="197" y="135"/>
                  <a:pt x="198" y="133"/>
                </a:cubicBezTo>
                <a:cubicBezTo>
                  <a:pt x="198" y="131"/>
                  <a:pt x="197" y="127"/>
                  <a:pt x="200" y="126"/>
                </a:cubicBezTo>
                <a:cubicBezTo>
                  <a:pt x="201" y="126"/>
                  <a:pt x="201" y="126"/>
                  <a:pt x="202" y="126"/>
                </a:cubicBezTo>
                <a:cubicBezTo>
                  <a:pt x="202" y="124"/>
                  <a:pt x="203" y="123"/>
                  <a:pt x="203" y="122"/>
                </a:cubicBezTo>
                <a:cubicBezTo>
                  <a:pt x="204" y="118"/>
                  <a:pt x="198" y="116"/>
                  <a:pt x="200" y="111"/>
                </a:cubicBezTo>
                <a:cubicBezTo>
                  <a:pt x="198" y="108"/>
                  <a:pt x="194" y="107"/>
                  <a:pt x="191" y="108"/>
                </a:cubicBezTo>
                <a:close/>
                <a:moveTo>
                  <a:pt x="77" y="111"/>
                </a:moveTo>
                <a:cubicBezTo>
                  <a:pt x="78" y="114"/>
                  <a:pt x="78" y="117"/>
                  <a:pt x="79" y="120"/>
                </a:cubicBezTo>
                <a:cubicBezTo>
                  <a:pt x="82" y="130"/>
                  <a:pt x="84" y="140"/>
                  <a:pt x="86" y="150"/>
                </a:cubicBezTo>
                <a:cubicBezTo>
                  <a:pt x="89" y="150"/>
                  <a:pt x="93" y="150"/>
                  <a:pt x="95" y="151"/>
                </a:cubicBezTo>
                <a:cubicBezTo>
                  <a:pt x="95" y="148"/>
                  <a:pt x="97" y="143"/>
                  <a:pt x="100" y="142"/>
                </a:cubicBezTo>
                <a:cubicBezTo>
                  <a:pt x="103" y="141"/>
                  <a:pt x="106" y="142"/>
                  <a:pt x="109" y="141"/>
                </a:cubicBezTo>
                <a:cubicBezTo>
                  <a:pt x="104" y="135"/>
                  <a:pt x="98" y="130"/>
                  <a:pt x="93" y="124"/>
                </a:cubicBezTo>
                <a:cubicBezTo>
                  <a:pt x="93" y="124"/>
                  <a:pt x="93" y="124"/>
                  <a:pt x="92" y="124"/>
                </a:cubicBezTo>
                <a:cubicBezTo>
                  <a:pt x="90" y="121"/>
                  <a:pt x="88" y="119"/>
                  <a:pt x="85" y="117"/>
                </a:cubicBezTo>
                <a:cubicBezTo>
                  <a:pt x="83" y="114"/>
                  <a:pt x="80" y="110"/>
                  <a:pt x="77" y="109"/>
                </a:cubicBezTo>
                <a:cubicBezTo>
                  <a:pt x="76" y="110"/>
                  <a:pt x="77" y="110"/>
                  <a:pt x="77" y="111"/>
                </a:cubicBezTo>
                <a:close/>
                <a:moveTo>
                  <a:pt x="189" y="117"/>
                </a:moveTo>
                <a:cubicBezTo>
                  <a:pt x="186" y="116"/>
                  <a:pt x="183" y="116"/>
                  <a:pt x="180" y="116"/>
                </a:cubicBezTo>
                <a:cubicBezTo>
                  <a:pt x="161" y="116"/>
                  <a:pt x="141" y="116"/>
                  <a:pt x="123" y="117"/>
                </a:cubicBezTo>
                <a:cubicBezTo>
                  <a:pt x="123" y="117"/>
                  <a:pt x="123" y="118"/>
                  <a:pt x="122" y="118"/>
                </a:cubicBezTo>
                <a:cubicBezTo>
                  <a:pt x="122" y="118"/>
                  <a:pt x="122" y="117"/>
                  <a:pt x="121" y="117"/>
                </a:cubicBezTo>
                <a:cubicBezTo>
                  <a:pt x="119" y="118"/>
                  <a:pt x="117" y="116"/>
                  <a:pt x="115" y="117"/>
                </a:cubicBezTo>
                <a:cubicBezTo>
                  <a:pt x="113" y="118"/>
                  <a:pt x="113" y="119"/>
                  <a:pt x="112" y="120"/>
                </a:cubicBezTo>
                <a:cubicBezTo>
                  <a:pt x="112" y="121"/>
                  <a:pt x="113" y="121"/>
                  <a:pt x="112" y="122"/>
                </a:cubicBezTo>
                <a:cubicBezTo>
                  <a:pt x="112" y="123"/>
                  <a:pt x="111" y="121"/>
                  <a:pt x="111" y="122"/>
                </a:cubicBezTo>
                <a:cubicBezTo>
                  <a:pt x="107" y="128"/>
                  <a:pt x="108" y="139"/>
                  <a:pt x="115" y="142"/>
                </a:cubicBezTo>
                <a:cubicBezTo>
                  <a:pt x="132" y="140"/>
                  <a:pt x="153" y="142"/>
                  <a:pt x="169" y="141"/>
                </a:cubicBezTo>
                <a:cubicBezTo>
                  <a:pt x="176" y="141"/>
                  <a:pt x="184" y="141"/>
                  <a:pt x="191" y="140"/>
                </a:cubicBezTo>
                <a:cubicBezTo>
                  <a:pt x="191" y="139"/>
                  <a:pt x="188" y="139"/>
                  <a:pt x="186" y="139"/>
                </a:cubicBezTo>
                <a:cubicBezTo>
                  <a:pt x="176" y="139"/>
                  <a:pt x="167" y="138"/>
                  <a:pt x="156" y="138"/>
                </a:cubicBezTo>
                <a:cubicBezTo>
                  <a:pt x="143" y="139"/>
                  <a:pt x="128" y="137"/>
                  <a:pt x="115" y="139"/>
                </a:cubicBezTo>
                <a:cubicBezTo>
                  <a:pt x="110" y="135"/>
                  <a:pt x="111" y="126"/>
                  <a:pt x="114" y="121"/>
                </a:cubicBezTo>
                <a:cubicBezTo>
                  <a:pt x="116" y="119"/>
                  <a:pt x="119" y="120"/>
                  <a:pt x="122" y="120"/>
                </a:cubicBezTo>
                <a:cubicBezTo>
                  <a:pt x="126" y="120"/>
                  <a:pt x="130" y="120"/>
                  <a:pt x="134" y="120"/>
                </a:cubicBezTo>
                <a:cubicBezTo>
                  <a:pt x="149" y="119"/>
                  <a:pt x="160" y="119"/>
                  <a:pt x="172" y="119"/>
                </a:cubicBezTo>
                <a:cubicBezTo>
                  <a:pt x="178" y="119"/>
                  <a:pt x="183" y="120"/>
                  <a:pt x="188" y="120"/>
                </a:cubicBezTo>
                <a:cubicBezTo>
                  <a:pt x="189" y="120"/>
                  <a:pt x="189" y="120"/>
                  <a:pt x="190" y="120"/>
                </a:cubicBezTo>
                <a:cubicBezTo>
                  <a:pt x="191" y="119"/>
                  <a:pt x="190" y="117"/>
                  <a:pt x="189" y="117"/>
                </a:cubicBezTo>
                <a:close/>
                <a:moveTo>
                  <a:pt x="138" y="121"/>
                </a:moveTo>
                <a:cubicBezTo>
                  <a:pt x="131" y="122"/>
                  <a:pt x="123" y="121"/>
                  <a:pt x="117" y="122"/>
                </a:cubicBezTo>
                <a:cubicBezTo>
                  <a:pt x="116" y="123"/>
                  <a:pt x="117" y="125"/>
                  <a:pt x="116" y="125"/>
                </a:cubicBezTo>
                <a:cubicBezTo>
                  <a:pt x="120" y="126"/>
                  <a:pt x="126" y="124"/>
                  <a:pt x="129" y="126"/>
                </a:cubicBezTo>
                <a:cubicBezTo>
                  <a:pt x="124" y="126"/>
                  <a:pt x="121" y="127"/>
                  <a:pt x="116" y="127"/>
                </a:cubicBezTo>
                <a:cubicBezTo>
                  <a:pt x="117" y="128"/>
                  <a:pt x="115" y="131"/>
                  <a:pt x="117" y="132"/>
                </a:cubicBezTo>
                <a:cubicBezTo>
                  <a:pt x="117" y="133"/>
                  <a:pt x="115" y="133"/>
                  <a:pt x="116" y="134"/>
                </a:cubicBezTo>
                <a:cubicBezTo>
                  <a:pt x="119" y="133"/>
                  <a:pt x="123" y="134"/>
                  <a:pt x="127" y="134"/>
                </a:cubicBezTo>
                <a:cubicBezTo>
                  <a:pt x="124" y="135"/>
                  <a:pt x="120" y="134"/>
                  <a:pt x="116" y="135"/>
                </a:cubicBezTo>
                <a:cubicBezTo>
                  <a:pt x="117" y="136"/>
                  <a:pt x="117" y="136"/>
                  <a:pt x="117" y="137"/>
                </a:cubicBezTo>
                <a:cubicBezTo>
                  <a:pt x="127" y="137"/>
                  <a:pt x="136" y="136"/>
                  <a:pt x="145" y="137"/>
                </a:cubicBezTo>
                <a:cubicBezTo>
                  <a:pt x="157" y="138"/>
                  <a:pt x="172" y="137"/>
                  <a:pt x="184" y="137"/>
                </a:cubicBezTo>
                <a:cubicBezTo>
                  <a:pt x="184" y="136"/>
                  <a:pt x="184" y="136"/>
                  <a:pt x="184" y="135"/>
                </a:cubicBezTo>
                <a:cubicBezTo>
                  <a:pt x="183" y="135"/>
                  <a:pt x="181" y="135"/>
                  <a:pt x="182" y="134"/>
                </a:cubicBezTo>
                <a:cubicBezTo>
                  <a:pt x="181" y="134"/>
                  <a:pt x="182" y="135"/>
                  <a:pt x="181" y="135"/>
                </a:cubicBezTo>
                <a:cubicBezTo>
                  <a:pt x="175" y="134"/>
                  <a:pt x="168" y="135"/>
                  <a:pt x="162" y="134"/>
                </a:cubicBezTo>
                <a:cubicBezTo>
                  <a:pt x="167" y="133"/>
                  <a:pt x="173" y="133"/>
                  <a:pt x="179" y="133"/>
                </a:cubicBezTo>
                <a:cubicBezTo>
                  <a:pt x="181" y="133"/>
                  <a:pt x="183" y="134"/>
                  <a:pt x="184" y="133"/>
                </a:cubicBezTo>
                <a:cubicBezTo>
                  <a:pt x="182" y="131"/>
                  <a:pt x="177" y="133"/>
                  <a:pt x="175" y="132"/>
                </a:cubicBezTo>
                <a:cubicBezTo>
                  <a:pt x="177" y="131"/>
                  <a:pt x="181" y="131"/>
                  <a:pt x="184" y="131"/>
                </a:cubicBezTo>
                <a:cubicBezTo>
                  <a:pt x="183" y="129"/>
                  <a:pt x="183" y="129"/>
                  <a:pt x="184" y="128"/>
                </a:cubicBezTo>
                <a:cubicBezTo>
                  <a:pt x="178" y="127"/>
                  <a:pt x="172" y="128"/>
                  <a:pt x="166" y="129"/>
                </a:cubicBezTo>
                <a:cubicBezTo>
                  <a:pt x="159" y="129"/>
                  <a:pt x="152" y="129"/>
                  <a:pt x="146" y="129"/>
                </a:cubicBezTo>
                <a:cubicBezTo>
                  <a:pt x="141" y="129"/>
                  <a:pt x="135" y="129"/>
                  <a:pt x="130" y="130"/>
                </a:cubicBezTo>
                <a:cubicBezTo>
                  <a:pt x="129" y="130"/>
                  <a:pt x="128" y="131"/>
                  <a:pt x="127" y="130"/>
                </a:cubicBezTo>
                <a:cubicBezTo>
                  <a:pt x="138" y="127"/>
                  <a:pt x="149" y="129"/>
                  <a:pt x="162" y="128"/>
                </a:cubicBezTo>
                <a:cubicBezTo>
                  <a:pt x="169" y="127"/>
                  <a:pt x="174" y="127"/>
                  <a:pt x="180" y="127"/>
                </a:cubicBezTo>
                <a:cubicBezTo>
                  <a:pt x="182" y="127"/>
                  <a:pt x="184" y="127"/>
                  <a:pt x="184" y="126"/>
                </a:cubicBezTo>
                <a:cubicBezTo>
                  <a:pt x="181" y="124"/>
                  <a:pt x="175" y="126"/>
                  <a:pt x="171" y="125"/>
                </a:cubicBezTo>
                <a:cubicBezTo>
                  <a:pt x="174" y="125"/>
                  <a:pt x="181" y="124"/>
                  <a:pt x="185" y="124"/>
                </a:cubicBezTo>
                <a:cubicBezTo>
                  <a:pt x="185" y="123"/>
                  <a:pt x="184" y="122"/>
                  <a:pt x="185" y="122"/>
                </a:cubicBezTo>
                <a:cubicBezTo>
                  <a:pt x="185" y="122"/>
                  <a:pt x="185" y="121"/>
                  <a:pt x="185" y="121"/>
                </a:cubicBezTo>
                <a:cubicBezTo>
                  <a:pt x="170" y="120"/>
                  <a:pt x="153" y="121"/>
                  <a:pt x="138" y="121"/>
                </a:cubicBezTo>
                <a:close/>
                <a:moveTo>
                  <a:pt x="25" y="131"/>
                </a:moveTo>
                <a:cubicBezTo>
                  <a:pt x="24" y="130"/>
                  <a:pt x="22" y="128"/>
                  <a:pt x="20" y="127"/>
                </a:cubicBezTo>
                <a:cubicBezTo>
                  <a:pt x="20" y="126"/>
                  <a:pt x="18" y="126"/>
                  <a:pt x="17" y="124"/>
                </a:cubicBezTo>
                <a:cubicBezTo>
                  <a:pt x="14" y="128"/>
                  <a:pt x="7" y="128"/>
                  <a:pt x="4" y="131"/>
                </a:cubicBezTo>
                <a:cubicBezTo>
                  <a:pt x="12" y="140"/>
                  <a:pt x="21" y="148"/>
                  <a:pt x="31" y="155"/>
                </a:cubicBezTo>
                <a:cubicBezTo>
                  <a:pt x="36" y="160"/>
                  <a:pt x="43" y="165"/>
                  <a:pt x="48" y="171"/>
                </a:cubicBezTo>
                <a:cubicBezTo>
                  <a:pt x="50" y="171"/>
                  <a:pt x="50" y="172"/>
                  <a:pt x="51" y="173"/>
                </a:cubicBezTo>
                <a:cubicBezTo>
                  <a:pt x="53" y="167"/>
                  <a:pt x="57" y="164"/>
                  <a:pt x="60" y="160"/>
                </a:cubicBezTo>
                <a:cubicBezTo>
                  <a:pt x="60" y="160"/>
                  <a:pt x="60" y="160"/>
                  <a:pt x="60" y="159"/>
                </a:cubicBezTo>
                <a:cubicBezTo>
                  <a:pt x="57" y="160"/>
                  <a:pt x="55" y="163"/>
                  <a:pt x="51" y="163"/>
                </a:cubicBezTo>
                <a:cubicBezTo>
                  <a:pt x="53" y="161"/>
                  <a:pt x="56" y="160"/>
                  <a:pt x="58" y="158"/>
                </a:cubicBezTo>
                <a:cubicBezTo>
                  <a:pt x="58" y="157"/>
                  <a:pt x="57" y="157"/>
                  <a:pt x="57" y="157"/>
                </a:cubicBezTo>
                <a:cubicBezTo>
                  <a:pt x="56" y="157"/>
                  <a:pt x="54" y="159"/>
                  <a:pt x="53" y="158"/>
                </a:cubicBezTo>
                <a:cubicBezTo>
                  <a:pt x="53" y="157"/>
                  <a:pt x="55" y="157"/>
                  <a:pt x="56" y="156"/>
                </a:cubicBezTo>
                <a:cubicBezTo>
                  <a:pt x="54" y="154"/>
                  <a:pt x="52" y="158"/>
                  <a:pt x="51" y="156"/>
                </a:cubicBezTo>
                <a:cubicBezTo>
                  <a:pt x="52" y="155"/>
                  <a:pt x="53" y="155"/>
                  <a:pt x="54" y="154"/>
                </a:cubicBezTo>
                <a:cubicBezTo>
                  <a:pt x="53" y="152"/>
                  <a:pt x="50" y="155"/>
                  <a:pt x="49" y="154"/>
                </a:cubicBezTo>
                <a:cubicBezTo>
                  <a:pt x="49" y="153"/>
                  <a:pt x="51" y="153"/>
                  <a:pt x="52" y="152"/>
                </a:cubicBezTo>
                <a:cubicBezTo>
                  <a:pt x="51" y="152"/>
                  <a:pt x="51" y="151"/>
                  <a:pt x="50" y="151"/>
                </a:cubicBezTo>
                <a:cubicBezTo>
                  <a:pt x="49" y="152"/>
                  <a:pt x="47" y="153"/>
                  <a:pt x="46" y="152"/>
                </a:cubicBezTo>
                <a:cubicBezTo>
                  <a:pt x="46" y="150"/>
                  <a:pt x="49" y="151"/>
                  <a:pt x="49" y="150"/>
                </a:cubicBezTo>
                <a:cubicBezTo>
                  <a:pt x="49" y="149"/>
                  <a:pt x="48" y="149"/>
                  <a:pt x="48" y="148"/>
                </a:cubicBezTo>
                <a:cubicBezTo>
                  <a:pt x="46" y="149"/>
                  <a:pt x="45" y="150"/>
                  <a:pt x="43" y="150"/>
                </a:cubicBezTo>
                <a:cubicBezTo>
                  <a:pt x="41" y="151"/>
                  <a:pt x="39" y="153"/>
                  <a:pt x="37" y="153"/>
                </a:cubicBezTo>
                <a:cubicBezTo>
                  <a:pt x="39" y="150"/>
                  <a:pt x="43" y="149"/>
                  <a:pt x="46" y="147"/>
                </a:cubicBezTo>
                <a:cubicBezTo>
                  <a:pt x="45" y="146"/>
                  <a:pt x="45" y="146"/>
                  <a:pt x="44" y="145"/>
                </a:cubicBezTo>
                <a:cubicBezTo>
                  <a:pt x="42" y="146"/>
                  <a:pt x="41" y="147"/>
                  <a:pt x="40" y="147"/>
                </a:cubicBezTo>
                <a:cubicBezTo>
                  <a:pt x="39" y="145"/>
                  <a:pt x="42" y="145"/>
                  <a:pt x="42" y="144"/>
                </a:cubicBezTo>
                <a:cubicBezTo>
                  <a:pt x="42" y="144"/>
                  <a:pt x="42" y="143"/>
                  <a:pt x="41" y="143"/>
                </a:cubicBezTo>
                <a:cubicBezTo>
                  <a:pt x="40" y="144"/>
                  <a:pt x="38" y="145"/>
                  <a:pt x="37" y="144"/>
                </a:cubicBezTo>
                <a:cubicBezTo>
                  <a:pt x="37" y="143"/>
                  <a:pt x="39" y="143"/>
                  <a:pt x="40" y="142"/>
                </a:cubicBezTo>
                <a:cubicBezTo>
                  <a:pt x="39" y="142"/>
                  <a:pt x="39" y="141"/>
                  <a:pt x="38" y="141"/>
                </a:cubicBezTo>
                <a:cubicBezTo>
                  <a:pt x="37" y="142"/>
                  <a:pt x="35" y="143"/>
                  <a:pt x="33" y="143"/>
                </a:cubicBezTo>
                <a:cubicBezTo>
                  <a:pt x="34" y="141"/>
                  <a:pt x="35" y="140"/>
                  <a:pt x="37" y="140"/>
                </a:cubicBezTo>
                <a:cubicBezTo>
                  <a:pt x="36" y="138"/>
                  <a:pt x="32" y="142"/>
                  <a:pt x="31" y="140"/>
                </a:cubicBezTo>
                <a:cubicBezTo>
                  <a:pt x="32" y="139"/>
                  <a:pt x="33" y="139"/>
                  <a:pt x="34" y="138"/>
                </a:cubicBezTo>
                <a:cubicBezTo>
                  <a:pt x="34" y="138"/>
                  <a:pt x="33" y="137"/>
                  <a:pt x="33" y="137"/>
                </a:cubicBezTo>
                <a:cubicBezTo>
                  <a:pt x="29" y="139"/>
                  <a:pt x="26" y="139"/>
                  <a:pt x="24" y="141"/>
                </a:cubicBezTo>
                <a:cubicBezTo>
                  <a:pt x="23" y="141"/>
                  <a:pt x="23" y="141"/>
                  <a:pt x="23" y="140"/>
                </a:cubicBezTo>
                <a:cubicBezTo>
                  <a:pt x="25" y="138"/>
                  <a:pt x="29" y="138"/>
                  <a:pt x="31" y="135"/>
                </a:cubicBezTo>
                <a:cubicBezTo>
                  <a:pt x="29" y="134"/>
                  <a:pt x="27" y="132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lose/>
                <a:moveTo>
                  <a:pt x="2" y="137"/>
                </a:moveTo>
                <a:cubicBezTo>
                  <a:pt x="18" y="150"/>
                  <a:pt x="34" y="163"/>
                  <a:pt x="49" y="176"/>
                </a:cubicBezTo>
                <a:cubicBezTo>
                  <a:pt x="50" y="176"/>
                  <a:pt x="50" y="175"/>
                  <a:pt x="50" y="174"/>
                </a:cubicBezTo>
                <a:cubicBezTo>
                  <a:pt x="49" y="174"/>
                  <a:pt x="49" y="173"/>
                  <a:pt x="48" y="172"/>
                </a:cubicBezTo>
                <a:cubicBezTo>
                  <a:pt x="48" y="171"/>
                  <a:pt x="47" y="171"/>
                  <a:pt x="46" y="171"/>
                </a:cubicBezTo>
                <a:cubicBezTo>
                  <a:pt x="44" y="168"/>
                  <a:pt x="41" y="165"/>
                  <a:pt x="37" y="163"/>
                </a:cubicBezTo>
                <a:cubicBezTo>
                  <a:pt x="33" y="159"/>
                  <a:pt x="30" y="156"/>
                  <a:pt x="25" y="153"/>
                </a:cubicBezTo>
                <a:cubicBezTo>
                  <a:pt x="21" y="150"/>
                  <a:pt x="18" y="146"/>
                  <a:pt x="14" y="143"/>
                </a:cubicBezTo>
                <a:cubicBezTo>
                  <a:pt x="12" y="140"/>
                  <a:pt x="8" y="137"/>
                  <a:pt x="5" y="135"/>
                </a:cubicBezTo>
                <a:cubicBezTo>
                  <a:pt x="5" y="134"/>
                  <a:pt x="4" y="133"/>
                  <a:pt x="3" y="133"/>
                </a:cubicBezTo>
                <a:cubicBezTo>
                  <a:pt x="2" y="134"/>
                  <a:pt x="2" y="136"/>
                  <a:pt x="2" y="137"/>
                </a:cubicBezTo>
                <a:close/>
                <a:moveTo>
                  <a:pt x="190" y="142"/>
                </a:moveTo>
                <a:cubicBezTo>
                  <a:pt x="183" y="141"/>
                  <a:pt x="177" y="142"/>
                  <a:pt x="171" y="142"/>
                </a:cubicBezTo>
                <a:cubicBezTo>
                  <a:pt x="166" y="142"/>
                  <a:pt x="162" y="143"/>
                  <a:pt x="157" y="143"/>
                </a:cubicBezTo>
                <a:cubicBezTo>
                  <a:pt x="153" y="143"/>
                  <a:pt x="148" y="142"/>
                  <a:pt x="144" y="143"/>
                </a:cubicBezTo>
                <a:cubicBezTo>
                  <a:pt x="135" y="143"/>
                  <a:pt x="127" y="142"/>
                  <a:pt x="117" y="143"/>
                </a:cubicBezTo>
                <a:cubicBezTo>
                  <a:pt x="112" y="143"/>
                  <a:pt x="106" y="143"/>
                  <a:pt x="101" y="143"/>
                </a:cubicBezTo>
                <a:cubicBezTo>
                  <a:pt x="101" y="144"/>
                  <a:pt x="101" y="145"/>
                  <a:pt x="102" y="146"/>
                </a:cubicBezTo>
                <a:cubicBezTo>
                  <a:pt x="108" y="146"/>
                  <a:pt x="118" y="145"/>
                  <a:pt x="126" y="146"/>
                </a:cubicBezTo>
                <a:cubicBezTo>
                  <a:pt x="130" y="145"/>
                  <a:pt x="137" y="146"/>
                  <a:pt x="141" y="146"/>
                </a:cubicBezTo>
                <a:cubicBezTo>
                  <a:pt x="154" y="143"/>
                  <a:pt x="171" y="145"/>
                  <a:pt x="186" y="145"/>
                </a:cubicBezTo>
                <a:cubicBezTo>
                  <a:pt x="188" y="145"/>
                  <a:pt x="190" y="145"/>
                  <a:pt x="192" y="145"/>
                </a:cubicBezTo>
                <a:cubicBezTo>
                  <a:pt x="193" y="145"/>
                  <a:pt x="194" y="146"/>
                  <a:pt x="195" y="144"/>
                </a:cubicBezTo>
                <a:cubicBezTo>
                  <a:pt x="194" y="143"/>
                  <a:pt x="192" y="142"/>
                  <a:pt x="190" y="142"/>
                </a:cubicBezTo>
                <a:close/>
                <a:moveTo>
                  <a:pt x="100" y="157"/>
                </a:moveTo>
                <a:cubicBezTo>
                  <a:pt x="99" y="155"/>
                  <a:pt x="99" y="154"/>
                  <a:pt x="99" y="152"/>
                </a:cubicBezTo>
                <a:cubicBezTo>
                  <a:pt x="99" y="149"/>
                  <a:pt x="100" y="146"/>
                  <a:pt x="99" y="145"/>
                </a:cubicBezTo>
                <a:cubicBezTo>
                  <a:pt x="96" y="148"/>
                  <a:pt x="96" y="156"/>
                  <a:pt x="100" y="157"/>
                </a:cubicBezTo>
                <a:close/>
                <a:moveTo>
                  <a:pt x="107" y="152"/>
                </a:moveTo>
                <a:cubicBezTo>
                  <a:pt x="106" y="152"/>
                  <a:pt x="103" y="152"/>
                  <a:pt x="102" y="153"/>
                </a:cubicBezTo>
                <a:cubicBezTo>
                  <a:pt x="102" y="154"/>
                  <a:pt x="104" y="153"/>
                  <a:pt x="105" y="154"/>
                </a:cubicBezTo>
                <a:cubicBezTo>
                  <a:pt x="110" y="154"/>
                  <a:pt x="118" y="155"/>
                  <a:pt x="122" y="155"/>
                </a:cubicBezTo>
                <a:cubicBezTo>
                  <a:pt x="122" y="154"/>
                  <a:pt x="124" y="155"/>
                  <a:pt x="125" y="154"/>
                </a:cubicBezTo>
                <a:cubicBezTo>
                  <a:pt x="127" y="155"/>
                  <a:pt x="130" y="154"/>
                  <a:pt x="132" y="154"/>
                </a:cubicBezTo>
                <a:cubicBezTo>
                  <a:pt x="131" y="154"/>
                  <a:pt x="131" y="154"/>
                  <a:pt x="131" y="154"/>
                </a:cubicBezTo>
                <a:cubicBezTo>
                  <a:pt x="132" y="155"/>
                  <a:pt x="132" y="154"/>
                  <a:pt x="132" y="154"/>
                </a:cubicBezTo>
                <a:cubicBezTo>
                  <a:pt x="150" y="154"/>
                  <a:pt x="172" y="153"/>
                  <a:pt x="191" y="153"/>
                </a:cubicBezTo>
                <a:cubicBezTo>
                  <a:pt x="191" y="153"/>
                  <a:pt x="191" y="152"/>
                  <a:pt x="190" y="152"/>
                </a:cubicBezTo>
                <a:cubicBezTo>
                  <a:pt x="184" y="150"/>
                  <a:pt x="176" y="151"/>
                  <a:pt x="170" y="151"/>
                </a:cubicBezTo>
                <a:cubicBezTo>
                  <a:pt x="169" y="151"/>
                  <a:pt x="168" y="151"/>
                  <a:pt x="168" y="150"/>
                </a:cubicBezTo>
                <a:cubicBezTo>
                  <a:pt x="174" y="150"/>
                  <a:pt x="179" y="150"/>
                  <a:pt x="185" y="150"/>
                </a:cubicBezTo>
                <a:cubicBezTo>
                  <a:pt x="187" y="150"/>
                  <a:pt x="190" y="151"/>
                  <a:pt x="192" y="150"/>
                </a:cubicBezTo>
                <a:cubicBezTo>
                  <a:pt x="189" y="149"/>
                  <a:pt x="182" y="149"/>
                  <a:pt x="180" y="149"/>
                </a:cubicBezTo>
                <a:cubicBezTo>
                  <a:pt x="183" y="148"/>
                  <a:pt x="187" y="148"/>
                  <a:pt x="191" y="148"/>
                </a:cubicBezTo>
                <a:cubicBezTo>
                  <a:pt x="191" y="148"/>
                  <a:pt x="191" y="147"/>
                  <a:pt x="192" y="147"/>
                </a:cubicBezTo>
                <a:cubicBezTo>
                  <a:pt x="178" y="147"/>
                  <a:pt x="160" y="145"/>
                  <a:pt x="146" y="146"/>
                </a:cubicBezTo>
                <a:cubicBezTo>
                  <a:pt x="131" y="148"/>
                  <a:pt x="117" y="147"/>
                  <a:pt x="102" y="147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6" y="150"/>
                  <a:pt x="110" y="149"/>
                  <a:pt x="113" y="149"/>
                </a:cubicBezTo>
                <a:cubicBezTo>
                  <a:pt x="111" y="150"/>
                  <a:pt x="106" y="150"/>
                  <a:pt x="102" y="151"/>
                </a:cubicBezTo>
                <a:cubicBezTo>
                  <a:pt x="109" y="152"/>
                  <a:pt x="118" y="150"/>
                  <a:pt x="124" y="151"/>
                </a:cubicBezTo>
                <a:cubicBezTo>
                  <a:pt x="119" y="152"/>
                  <a:pt x="112" y="152"/>
                  <a:pt x="107" y="152"/>
                </a:cubicBezTo>
                <a:close/>
                <a:moveTo>
                  <a:pt x="278" y="168"/>
                </a:moveTo>
                <a:cubicBezTo>
                  <a:pt x="278" y="170"/>
                  <a:pt x="277" y="173"/>
                  <a:pt x="276" y="176"/>
                </a:cubicBezTo>
                <a:cubicBezTo>
                  <a:pt x="275" y="177"/>
                  <a:pt x="275" y="179"/>
                  <a:pt x="274" y="181"/>
                </a:cubicBezTo>
                <a:cubicBezTo>
                  <a:pt x="274" y="182"/>
                  <a:pt x="274" y="182"/>
                  <a:pt x="273" y="183"/>
                </a:cubicBezTo>
                <a:cubicBezTo>
                  <a:pt x="273" y="184"/>
                  <a:pt x="273" y="185"/>
                  <a:pt x="272" y="187"/>
                </a:cubicBezTo>
                <a:cubicBezTo>
                  <a:pt x="270" y="192"/>
                  <a:pt x="267" y="197"/>
                  <a:pt x="263" y="200"/>
                </a:cubicBezTo>
                <a:cubicBezTo>
                  <a:pt x="261" y="203"/>
                  <a:pt x="259" y="205"/>
                  <a:pt x="257" y="208"/>
                </a:cubicBezTo>
                <a:cubicBezTo>
                  <a:pt x="256" y="209"/>
                  <a:pt x="254" y="210"/>
                  <a:pt x="253" y="212"/>
                </a:cubicBezTo>
                <a:cubicBezTo>
                  <a:pt x="252" y="213"/>
                  <a:pt x="251" y="214"/>
                  <a:pt x="250" y="216"/>
                </a:cubicBezTo>
                <a:cubicBezTo>
                  <a:pt x="249" y="216"/>
                  <a:pt x="248" y="217"/>
                  <a:pt x="247" y="217"/>
                </a:cubicBezTo>
                <a:cubicBezTo>
                  <a:pt x="247" y="218"/>
                  <a:pt x="246" y="218"/>
                  <a:pt x="246" y="219"/>
                </a:cubicBezTo>
                <a:cubicBezTo>
                  <a:pt x="245" y="220"/>
                  <a:pt x="243" y="220"/>
                  <a:pt x="242" y="221"/>
                </a:cubicBezTo>
                <a:cubicBezTo>
                  <a:pt x="241" y="222"/>
                  <a:pt x="240" y="223"/>
                  <a:pt x="239" y="224"/>
                </a:cubicBezTo>
                <a:cubicBezTo>
                  <a:pt x="238" y="225"/>
                  <a:pt x="236" y="226"/>
                  <a:pt x="235" y="226"/>
                </a:cubicBezTo>
                <a:cubicBezTo>
                  <a:pt x="231" y="229"/>
                  <a:pt x="227" y="232"/>
                  <a:pt x="222" y="233"/>
                </a:cubicBezTo>
                <a:cubicBezTo>
                  <a:pt x="223" y="233"/>
                  <a:pt x="224" y="234"/>
                  <a:pt x="225" y="235"/>
                </a:cubicBezTo>
                <a:cubicBezTo>
                  <a:pt x="227" y="233"/>
                  <a:pt x="229" y="233"/>
                  <a:pt x="230" y="232"/>
                </a:cubicBezTo>
                <a:cubicBezTo>
                  <a:pt x="232" y="231"/>
                  <a:pt x="234" y="230"/>
                  <a:pt x="236" y="230"/>
                </a:cubicBezTo>
                <a:cubicBezTo>
                  <a:pt x="242" y="225"/>
                  <a:pt x="248" y="220"/>
                  <a:pt x="254" y="215"/>
                </a:cubicBezTo>
                <a:cubicBezTo>
                  <a:pt x="255" y="213"/>
                  <a:pt x="257" y="212"/>
                  <a:pt x="258" y="210"/>
                </a:cubicBezTo>
                <a:cubicBezTo>
                  <a:pt x="260" y="208"/>
                  <a:pt x="261" y="207"/>
                  <a:pt x="262" y="205"/>
                </a:cubicBezTo>
                <a:cubicBezTo>
                  <a:pt x="263" y="204"/>
                  <a:pt x="263" y="204"/>
                  <a:pt x="264" y="204"/>
                </a:cubicBezTo>
                <a:cubicBezTo>
                  <a:pt x="266" y="202"/>
                  <a:pt x="267" y="198"/>
                  <a:pt x="268" y="196"/>
                </a:cubicBezTo>
                <a:cubicBezTo>
                  <a:pt x="270" y="194"/>
                  <a:pt x="272" y="192"/>
                  <a:pt x="273" y="190"/>
                </a:cubicBezTo>
                <a:cubicBezTo>
                  <a:pt x="274" y="188"/>
                  <a:pt x="275" y="186"/>
                  <a:pt x="276" y="184"/>
                </a:cubicBezTo>
                <a:cubicBezTo>
                  <a:pt x="278" y="178"/>
                  <a:pt x="279" y="175"/>
                  <a:pt x="280" y="169"/>
                </a:cubicBezTo>
                <a:cubicBezTo>
                  <a:pt x="280" y="168"/>
                  <a:pt x="280" y="167"/>
                  <a:pt x="280" y="166"/>
                </a:cubicBezTo>
                <a:cubicBezTo>
                  <a:pt x="281" y="162"/>
                  <a:pt x="281" y="158"/>
                  <a:pt x="280" y="155"/>
                </a:cubicBezTo>
                <a:cubicBezTo>
                  <a:pt x="280" y="153"/>
                  <a:pt x="277" y="150"/>
                  <a:pt x="276" y="150"/>
                </a:cubicBezTo>
                <a:cubicBezTo>
                  <a:pt x="278" y="156"/>
                  <a:pt x="279" y="161"/>
                  <a:pt x="278" y="168"/>
                </a:cubicBezTo>
                <a:close/>
                <a:moveTo>
                  <a:pt x="74" y="154"/>
                </a:moveTo>
                <a:cubicBezTo>
                  <a:pt x="71" y="155"/>
                  <a:pt x="68" y="157"/>
                  <a:pt x="65" y="158"/>
                </a:cubicBezTo>
                <a:cubicBezTo>
                  <a:pt x="54" y="167"/>
                  <a:pt x="44" y="184"/>
                  <a:pt x="49" y="204"/>
                </a:cubicBezTo>
                <a:cubicBezTo>
                  <a:pt x="50" y="209"/>
                  <a:pt x="54" y="213"/>
                  <a:pt x="56" y="218"/>
                </a:cubicBezTo>
                <a:cubicBezTo>
                  <a:pt x="57" y="219"/>
                  <a:pt x="58" y="221"/>
                  <a:pt x="59" y="221"/>
                </a:cubicBezTo>
                <a:cubicBezTo>
                  <a:pt x="60" y="222"/>
                  <a:pt x="60" y="221"/>
                  <a:pt x="61" y="222"/>
                </a:cubicBezTo>
                <a:cubicBezTo>
                  <a:pt x="62" y="224"/>
                  <a:pt x="60" y="225"/>
                  <a:pt x="59" y="226"/>
                </a:cubicBezTo>
                <a:cubicBezTo>
                  <a:pt x="57" y="228"/>
                  <a:pt x="55" y="231"/>
                  <a:pt x="54" y="232"/>
                </a:cubicBezTo>
                <a:cubicBezTo>
                  <a:pt x="54" y="233"/>
                  <a:pt x="54" y="234"/>
                  <a:pt x="55" y="235"/>
                </a:cubicBezTo>
                <a:cubicBezTo>
                  <a:pt x="60" y="230"/>
                  <a:pt x="65" y="225"/>
                  <a:pt x="72" y="222"/>
                </a:cubicBezTo>
                <a:cubicBezTo>
                  <a:pt x="72" y="219"/>
                  <a:pt x="74" y="216"/>
                  <a:pt x="74" y="215"/>
                </a:cubicBezTo>
                <a:cubicBezTo>
                  <a:pt x="71" y="215"/>
                  <a:pt x="70" y="211"/>
                  <a:pt x="68" y="209"/>
                </a:cubicBezTo>
                <a:cubicBezTo>
                  <a:pt x="65" y="203"/>
                  <a:pt x="63" y="196"/>
                  <a:pt x="65" y="189"/>
                </a:cubicBezTo>
                <a:cubicBezTo>
                  <a:pt x="66" y="186"/>
                  <a:pt x="67" y="181"/>
                  <a:pt x="68" y="179"/>
                </a:cubicBezTo>
                <a:cubicBezTo>
                  <a:pt x="70" y="177"/>
                  <a:pt x="74" y="174"/>
                  <a:pt x="75" y="173"/>
                </a:cubicBezTo>
                <a:cubicBezTo>
                  <a:pt x="83" y="169"/>
                  <a:pt x="92" y="169"/>
                  <a:pt x="100" y="172"/>
                </a:cubicBezTo>
                <a:cubicBezTo>
                  <a:pt x="102" y="171"/>
                  <a:pt x="101" y="168"/>
                  <a:pt x="101" y="167"/>
                </a:cubicBezTo>
                <a:cubicBezTo>
                  <a:pt x="102" y="163"/>
                  <a:pt x="104" y="161"/>
                  <a:pt x="106" y="159"/>
                </a:cubicBezTo>
                <a:cubicBezTo>
                  <a:pt x="103" y="159"/>
                  <a:pt x="101" y="158"/>
                  <a:pt x="99" y="159"/>
                </a:cubicBezTo>
                <a:cubicBezTo>
                  <a:pt x="97" y="158"/>
                  <a:pt x="96" y="155"/>
                  <a:pt x="96" y="153"/>
                </a:cubicBezTo>
                <a:cubicBezTo>
                  <a:pt x="89" y="151"/>
                  <a:pt x="81" y="152"/>
                  <a:pt x="74" y="154"/>
                </a:cubicBezTo>
                <a:close/>
                <a:moveTo>
                  <a:pt x="193" y="155"/>
                </a:moveTo>
                <a:cubicBezTo>
                  <a:pt x="189" y="155"/>
                  <a:pt x="186" y="155"/>
                  <a:pt x="183" y="155"/>
                </a:cubicBezTo>
                <a:cubicBezTo>
                  <a:pt x="181" y="155"/>
                  <a:pt x="179" y="155"/>
                  <a:pt x="176" y="155"/>
                </a:cubicBezTo>
                <a:cubicBezTo>
                  <a:pt x="172" y="155"/>
                  <a:pt x="169" y="155"/>
                  <a:pt x="166" y="155"/>
                </a:cubicBezTo>
                <a:cubicBezTo>
                  <a:pt x="158" y="155"/>
                  <a:pt x="149" y="155"/>
                  <a:pt x="141" y="156"/>
                </a:cubicBezTo>
                <a:cubicBezTo>
                  <a:pt x="136" y="156"/>
                  <a:pt x="131" y="155"/>
                  <a:pt x="126" y="155"/>
                </a:cubicBezTo>
                <a:cubicBezTo>
                  <a:pt x="125" y="155"/>
                  <a:pt x="123" y="156"/>
                  <a:pt x="122" y="156"/>
                </a:cubicBezTo>
                <a:cubicBezTo>
                  <a:pt x="116" y="156"/>
                  <a:pt x="109" y="156"/>
                  <a:pt x="103" y="155"/>
                </a:cubicBezTo>
                <a:cubicBezTo>
                  <a:pt x="103" y="156"/>
                  <a:pt x="101" y="157"/>
                  <a:pt x="102" y="157"/>
                </a:cubicBezTo>
                <a:cubicBezTo>
                  <a:pt x="104" y="157"/>
                  <a:pt x="108" y="157"/>
                  <a:pt x="109" y="158"/>
                </a:cubicBezTo>
                <a:cubicBezTo>
                  <a:pt x="122" y="158"/>
                  <a:pt x="134" y="158"/>
                  <a:pt x="147" y="158"/>
                </a:cubicBezTo>
                <a:cubicBezTo>
                  <a:pt x="152" y="158"/>
                  <a:pt x="156" y="158"/>
                  <a:pt x="160" y="158"/>
                </a:cubicBezTo>
                <a:cubicBezTo>
                  <a:pt x="166" y="158"/>
                  <a:pt x="172" y="158"/>
                  <a:pt x="179" y="158"/>
                </a:cubicBezTo>
                <a:cubicBezTo>
                  <a:pt x="184" y="158"/>
                  <a:pt x="191" y="159"/>
                  <a:pt x="195" y="158"/>
                </a:cubicBezTo>
                <a:cubicBezTo>
                  <a:pt x="196" y="156"/>
                  <a:pt x="194" y="155"/>
                  <a:pt x="193" y="155"/>
                </a:cubicBezTo>
                <a:close/>
                <a:moveTo>
                  <a:pt x="198" y="160"/>
                </a:moveTo>
                <a:cubicBezTo>
                  <a:pt x="171" y="159"/>
                  <a:pt x="138" y="160"/>
                  <a:pt x="111" y="160"/>
                </a:cubicBezTo>
                <a:cubicBezTo>
                  <a:pt x="111" y="161"/>
                  <a:pt x="111" y="161"/>
                  <a:pt x="111" y="162"/>
                </a:cubicBezTo>
                <a:cubicBezTo>
                  <a:pt x="128" y="162"/>
                  <a:pt x="147" y="161"/>
                  <a:pt x="164" y="162"/>
                </a:cubicBezTo>
                <a:cubicBezTo>
                  <a:pt x="169" y="162"/>
                  <a:pt x="174" y="162"/>
                  <a:pt x="179" y="162"/>
                </a:cubicBezTo>
                <a:cubicBezTo>
                  <a:pt x="182" y="162"/>
                  <a:pt x="185" y="162"/>
                  <a:pt x="189" y="162"/>
                </a:cubicBezTo>
                <a:cubicBezTo>
                  <a:pt x="191" y="162"/>
                  <a:pt x="194" y="163"/>
                  <a:pt x="197" y="163"/>
                </a:cubicBezTo>
                <a:cubicBezTo>
                  <a:pt x="197" y="163"/>
                  <a:pt x="199" y="162"/>
                  <a:pt x="199" y="161"/>
                </a:cubicBezTo>
                <a:cubicBezTo>
                  <a:pt x="199" y="161"/>
                  <a:pt x="198" y="161"/>
                  <a:pt x="198" y="160"/>
                </a:cubicBezTo>
                <a:close/>
                <a:moveTo>
                  <a:pt x="107" y="160"/>
                </a:moveTo>
                <a:cubicBezTo>
                  <a:pt x="104" y="162"/>
                  <a:pt x="103" y="166"/>
                  <a:pt x="103" y="170"/>
                </a:cubicBezTo>
                <a:cubicBezTo>
                  <a:pt x="103" y="171"/>
                  <a:pt x="104" y="171"/>
                  <a:pt x="104" y="171"/>
                </a:cubicBezTo>
                <a:cubicBezTo>
                  <a:pt x="103" y="171"/>
                  <a:pt x="103" y="172"/>
                  <a:pt x="103" y="172"/>
                </a:cubicBezTo>
                <a:cubicBezTo>
                  <a:pt x="104" y="174"/>
                  <a:pt x="106" y="177"/>
                  <a:pt x="109" y="177"/>
                </a:cubicBezTo>
                <a:cubicBezTo>
                  <a:pt x="108" y="174"/>
                  <a:pt x="106" y="170"/>
                  <a:pt x="105" y="167"/>
                </a:cubicBezTo>
                <a:cubicBezTo>
                  <a:pt x="106" y="165"/>
                  <a:pt x="107" y="163"/>
                  <a:pt x="109" y="161"/>
                </a:cubicBezTo>
                <a:cubicBezTo>
                  <a:pt x="108" y="161"/>
                  <a:pt x="108" y="160"/>
                  <a:pt x="107" y="160"/>
                </a:cubicBezTo>
                <a:close/>
                <a:moveTo>
                  <a:pt x="149" y="163"/>
                </a:moveTo>
                <a:cubicBezTo>
                  <a:pt x="135" y="163"/>
                  <a:pt x="121" y="163"/>
                  <a:pt x="110" y="164"/>
                </a:cubicBezTo>
                <a:cubicBezTo>
                  <a:pt x="110" y="165"/>
                  <a:pt x="110" y="165"/>
                  <a:pt x="110" y="166"/>
                </a:cubicBezTo>
                <a:cubicBezTo>
                  <a:pt x="116" y="166"/>
                  <a:pt x="121" y="166"/>
                  <a:pt x="126" y="166"/>
                </a:cubicBezTo>
                <a:cubicBezTo>
                  <a:pt x="128" y="166"/>
                  <a:pt x="130" y="165"/>
                  <a:pt x="131" y="166"/>
                </a:cubicBezTo>
                <a:cubicBezTo>
                  <a:pt x="124" y="166"/>
                  <a:pt x="118" y="167"/>
                  <a:pt x="110" y="167"/>
                </a:cubicBezTo>
                <a:cubicBezTo>
                  <a:pt x="110" y="169"/>
                  <a:pt x="110" y="169"/>
                  <a:pt x="110" y="170"/>
                </a:cubicBezTo>
                <a:cubicBezTo>
                  <a:pt x="117" y="170"/>
                  <a:pt x="125" y="169"/>
                  <a:pt x="130" y="170"/>
                </a:cubicBezTo>
                <a:cubicBezTo>
                  <a:pt x="124" y="171"/>
                  <a:pt x="117" y="171"/>
                  <a:pt x="110" y="172"/>
                </a:cubicBezTo>
                <a:cubicBezTo>
                  <a:pt x="111" y="172"/>
                  <a:pt x="111" y="173"/>
                  <a:pt x="111" y="173"/>
                </a:cubicBezTo>
                <a:cubicBezTo>
                  <a:pt x="113" y="174"/>
                  <a:pt x="117" y="175"/>
                  <a:pt x="119" y="174"/>
                </a:cubicBezTo>
                <a:cubicBezTo>
                  <a:pt x="129" y="176"/>
                  <a:pt x="143" y="174"/>
                  <a:pt x="154" y="174"/>
                </a:cubicBezTo>
                <a:cubicBezTo>
                  <a:pt x="156" y="175"/>
                  <a:pt x="158" y="174"/>
                  <a:pt x="161" y="174"/>
                </a:cubicBezTo>
                <a:cubicBezTo>
                  <a:pt x="162" y="174"/>
                  <a:pt x="164" y="174"/>
                  <a:pt x="166" y="174"/>
                </a:cubicBezTo>
                <a:cubicBezTo>
                  <a:pt x="170" y="174"/>
                  <a:pt x="175" y="174"/>
                  <a:pt x="179" y="174"/>
                </a:cubicBezTo>
                <a:cubicBezTo>
                  <a:pt x="185" y="174"/>
                  <a:pt x="191" y="175"/>
                  <a:pt x="196" y="173"/>
                </a:cubicBezTo>
                <a:cubicBezTo>
                  <a:pt x="196" y="172"/>
                  <a:pt x="196" y="172"/>
                  <a:pt x="196" y="171"/>
                </a:cubicBezTo>
                <a:cubicBezTo>
                  <a:pt x="184" y="171"/>
                  <a:pt x="170" y="172"/>
                  <a:pt x="159" y="169"/>
                </a:cubicBezTo>
                <a:cubicBezTo>
                  <a:pt x="172" y="170"/>
                  <a:pt x="180" y="170"/>
                  <a:pt x="192" y="170"/>
                </a:cubicBezTo>
                <a:cubicBezTo>
                  <a:pt x="193" y="170"/>
                  <a:pt x="194" y="171"/>
                  <a:pt x="195" y="170"/>
                </a:cubicBezTo>
                <a:cubicBezTo>
                  <a:pt x="191" y="169"/>
                  <a:pt x="184" y="170"/>
                  <a:pt x="180" y="169"/>
                </a:cubicBezTo>
                <a:cubicBezTo>
                  <a:pt x="185" y="168"/>
                  <a:pt x="190" y="169"/>
                  <a:pt x="195" y="168"/>
                </a:cubicBezTo>
                <a:cubicBezTo>
                  <a:pt x="195" y="166"/>
                  <a:pt x="193" y="167"/>
                  <a:pt x="191" y="167"/>
                </a:cubicBezTo>
                <a:cubicBezTo>
                  <a:pt x="190" y="166"/>
                  <a:pt x="188" y="166"/>
                  <a:pt x="187" y="166"/>
                </a:cubicBezTo>
                <a:cubicBezTo>
                  <a:pt x="188" y="165"/>
                  <a:pt x="195" y="167"/>
                  <a:pt x="195" y="163"/>
                </a:cubicBezTo>
                <a:cubicBezTo>
                  <a:pt x="179" y="164"/>
                  <a:pt x="165" y="162"/>
                  <a:pt x="149" y="163"/>
                </a:cubicBezTo>
                <a:close/>
                <a:moveTo>
                  <a:pt x="73" y="179"/>
                </a:moveTo>
                <a:cubicBezTo>
                  <a:pt x="74" y="179"/>
                  <a:pt x="74" y="179"/>
                  <a:pt x="74" y="180"/>
                </a:cubicBezTo>
                <a:cubicBezTo>
                  <a:pt x="75" y="183"/>
                  <a:pt x="74" y="186"/>
                  <a:pt x="74" y="189"/>
                </a:cubicBezTo>
                <a:cubicBezTo>
                  <a:pt x="75" y="191"/>
                  <a:pt x="75" y="194"/>
                  <a:pt x="75" y="196"/>
                </a:cubicBezTo>
                <a:cubicBezTo>
                  <a:pt x="76" y="202"/>
                  <a:pt x="77" y="208"/>
                  <a:pt x="77" y="213"/>
                </a:cubicBezTo>
                <a:cubicBezTo>
                  <a:pt x="80" y="212"/>
                  <a:pt x="82" y="212"/>
                  <a:pt x="84" y="210"/>
                </a:cubicBezTo>
                <a:cubicBezTo>
                  <a:pt x="83" y="207"/>
                  <a:pt x="81" y="202"/>
                  <a:pt x="81" y="198"/>
                </a:cubicBezTo>
                <a:cubicBezTo>
                  <a:pt x="81" y="189"/>
                  <a:pt x="82" y="178"/>
                  <a:pt x="89" y="176"/>
                </a:cubicBezTo>
                <a:cubicBezTo>
                  <a:pt x="89" y="175"/>
                  <a:pt x="89" y="173"/>
                  <a:pt x="88" y="171"/>
                </a:cubicBezTo>
                <a:cubicBezTo>
                  <a:pt x="81" y="172"/>
                  <a:pt x="75" y="174"/>
                  <a:pt x="73" y="179"/>
                </a:cubicBezTo>
                <a:close/>
                <a:moveTo>
                  <a:pt x="91" y="176"/>
                </a:moveTo>
                <a:cubicBezTo>
                  <a:pt x="93" y="175"/>
                  <a:pt x="96" y="174"/>
                  <a:pt x="98" y="173"/>
                </a:cubicBezTo>
                <a:cubicBezTo>
                  <a:pt x="96" y="172"/>
                  <a:pt x="93" y="172"/>
                  <a:pt x="90" y="171"/>
                </a:cubicBezTo>
                <a:cubicBezTo>
                  <a:pt x="90" y="173"/>
                  <a:pt x="91" y="175"/>
                  <a:pt x="91" y="176"/>
                </a:cubicBezTo>
                <a:close/>
                <a:moveTo>
                  <a:pt x="94" y="176"/>
                </a:moveTo>
                <a:cubicBezTo>
                  <a:pt x="98" y="176"/>
                  <a:pt x="102" y="177"/>
                  <a:pt x="105" y="177"/>
                </a:cubicBezTo>
                <a:cubicBezTo>
                  <a:pt x="103" y="176"/>
                  <a:pt x="102" y="174"/>
                  <a:pt x="101" y="173"/>
                </a:cubicBezTo>
                <a:cubicBezTo>
                  <a:pt x="99" y="174"/>
                  <a:pt x="97" y="175"/>
                  <a:pt x="94" y="176"/>
                </a:cubicBezTo>
                <a:close/>
                <a:moveTo>
                  <a:pt x="197" y="175"/>
                </a:moveTo>
                <a:cubicBezTo>
                  <a:pt x="176" y="175"/>
                  <a:pt x="154" y="175"/>
                  <a:pt x="132" y="176"/>
                </a:cubicBezTo>
                <a:cubicBezTo>
                  <a:pt x="128" y="176"/>
                  <a:pt x="124" y="176"/>
                  <a:pt x="120" y="176"/>
                </a:cubicBezTo>
                <a:cubicBezTo>
                  <a:pt x="119" y="176"/>
                  <a:pt x="118" y="176"/>
                  <a:pt x="116" y="176"/>
                </a:cubicBezTo>
                <a:cubicBezTo>
                  <a:pt x="114" y="176"/>
                  <a:pt x="113" y="174"/>
                  <a:pt x="112" y="176"/>
                </a:cubicBezTo>
                <a:cubicBezTo>
                  <a:pt x="113" y="176"/>
                  <a:pt x="112" y="176"/>
                  <a:pt x="112" y="177"/>
                </a:cubicBezTo>
                <a:cubicBezTo>
                  <a:pt x="119" y="177"/>
                  <a:pt x="124" y="178"/>
                  <a:pt x="131" y="178"/>
                </a:cubicBezTo>
                <a:cubicBezTo>
                  <a:pt x="132" y="178"/>
                  <a:pt x="131" y="177"/>
                  <a:pt x="132" y="177"/>
                </a:cubicBezTo>
                <a:cubicBezTo>
                  <a:pt x="144" y="178"/>
                  <a:pt x="158" y="177"/>
                  <a:pt x="170" y="177"/>
                </a:cubicBezTo>
                <a:cubicBezTo>
                  <a:pt x="175" y="178"/>
                  <a:pt x="182" y="177"/>
                  <a:pt x="188" y="177"/>
                </a:cubicBezTo>
                <a:cubicBezTo>
                  <a:pt x="191" y="177"/>
                  <a:pt x="199" y="178"/>
                  <a:pt x="198" y="175"/>
                </a:cubicBezTo>
                <a:cubicBezTo>
                  <a:pt x="198" y="175"/>
                  <a:pt x="198" y="175"/>
                  <a:pt x="198" y="175"/>
                </a:cubicBezTo>
                <a:cubicBezTo>
                  <a:pt x="198" y="175"/>
                  <a:pt x="198" y="175"/>
                  <a:pt x="197" y="175"/>
                </a:cubicBezTo>
                <a:close/>
                <a:moveTo>
                  <a:pt x="177" y="183"/>
                </a:moveTo>
                <a:cubicBezTo>
                  <a:pt x="167" y="182"/>
                  <a:pt x="157" y="181"/>
                  <a:pt x="147" y="180"/>
                </a:cubicBezTo>
                <a:cubicBezTo>
                  <a:pt x="145" y="180"/>
                  <a:pt x="142" y="180"/>
                  <a:pt x="140" y="180"/>
                </a:cubicBezTo>
                <a:cubicBezTo>
                  <a:pt x="131" y="179"/>
                  <a:pt x="123" y="179"/>
                  <a:pt x="114" y="179"/>
                </a:cubicBezTo>
                <a:cubicBezTo>
                  <a:pt x="112" y="179"/>
                  <a:pt x="111" y="178"/>
                  <a:pt x="110" y="178"/>
                </a:cubicBezTo>
                <a:cubicBezTo>
                  <a:pt x="103" y="178"/>
                  <a:pt x="98" y="178"/>
                  <a:pt x="91" y="178"/>
                </a:cubicBezTo>
                <a:cubicBezTo>
                  <a:pt x="91" y="178"/>
                  <a:pt x="91" y="177"/>
                  <a:pt x="91" y="177"/>
                </a:cubicBezTo>
                <a:cubicBezTo>
                  <a:pt x="91" y="178"/>
                  <a:pt x="91" y="178"/>
                  <a:pt x="91" y="179"/>
                </a:cubicBezTo>
                <a:cubicBezTo>
                  <a:pt x="88" y="177"/>
                  <a:pt x="87" y="180"/>
                  <a:pt x="85" y="181"/>
                </a:cubicBezTo>
                <a:cubicBezTo>
                  <a:pt x="81" y="190"/>
                  <a:pt x="81" y="202"/>
                  <a:pt x="86" y="210"/>
                </a:cubicBezTo>
                <a:cubicBezTo>
                  <a:pt x="93" y="211"/>
                  <a:pt x="99" y="210"/>
                  <a:pt x="106" y="210"/>
                </a:cubicBezTo>
                <a:cubicBezTo>
                  <a:pt x="101" y="209"/>
                  <a:pt x="95" y="210"/>
                  <a:pt x="89" y="209"/>
                </a:cubicBezTo>
                <a:cubicBezTo>
                  <a:pt x="88" y="208"/>
                  <a:pt x="89" y="208"/>
                  <a:pt x="89" y="207"/>
                </a:cubicBezTo>
                <a:cubicBezTo>
                  <a:pt x="82" y="199"/>
                  <a:pt x="84" y="188"/>
                  <a:pt x="88" y="179"/>
                </a:cubicBezTo>
                <a:cubicBezTo>
                  <a:pt x="90" y="179"/>
                  <a:pt x="92" y="180"/>
                  <a:pt x="93" y="180"/>
                </a:cubicBezTo>
                <a:cubicBezTo>
                  <a:pt x="94" y="180"/>
                  <a:pt x="95" y="180"/>
                  <a:pt x="96" y="180"/>
                </a:cubicBezTo>
                <a:cubicBezTo>
                  <a:pt x="100" y="181"/>
                  <a:pt x="103" y="181"/>
                  <a:pt x="106" y="181"/>
                </a:cubicBezTo>
                <a:cubicBezTo>
                  <a:pt x="122" y="181"/>
                  <a:pt x="136" y="182"/>
                  <a:pt x="150" y="184"/>
                </a:cubicBezTo>
                <a:cubicBezTo>
                  <a:pt x="153" y="183"/>
                  <a:pt x="157" y="184"/>
                  <a:pt x="160" y="184"/>
                </a:cubicBezTo>
                <a:cubicBezTo>
                  <a:pt x="167" y="185"/>
                  <a:pt x="174" y="185"/>
                  <a:pt x="180" y="186"/>
                </a:cubicBezTo>
                <a:cubicBezTo>
                  <a:pt x="180" y="184"/>
                  <a:pt x="179" y="183"/>
                  <a:pt x="177" y="183"/>
                </a:cubicBezTo>
                <a:close/>
                <a:moveTo>
                  <a:pt x="148" y="179"/>
                </a:moveTo>
                <a:cubicBezTo>
                  <a:pt x="146" y="179"/>
                  <a:pt x="147" y="179"/>
                  <a:pt x="148" y="179"/>
                </a:cubicBezTo>
                <a:cubicBezTo>
                  <a:pt x="154" y="179"/>
                  <a:pt x="160" y="180"/>
                  <a:pt x="166" y="180"/>
                </a:cubicBezTo>
                <a:cubicBezTo>
                  <a:pt x="169" y="181"/>
                  <a:pt x="172" y="181"/>
                  <a:pt x="175" y="181"/>
                </a:cubicBezTo>
                <a:cubicBezTo>
                  <a:pt x="177" y="182"/>
                  <a:pt x="179" y="181"/>
                  <a:pt x="180" y="182"/>
                </a:cubicBezTo>
                <a:cubicBezTo>
                  <a:pt x="183" y="181"/>
                  <a:pt x="187" y="180"/>
                  <a:pt x="189" y="178"/>
                </a:cubicBezTo>
                <a:cubicBezTo>
                  <a:pt x="175" y="179"/>
                  <a:pt x="161" y="179"/>
                  <a:pt x="148" y="179"/>
                </a:cubicBezTo>
                <a:close/>
                <a:moveTo>
                  <a:pt x="191" y="180"/>
                </a:moveTo>
                <a:cubicBezTo>
                  <a:pt x="187" y="180"/>
                  <a:pt x="185" y="182"/>
                  <a:pt x="181" y="183"/>
                </a:cubicBezTo>
                <a:cubicBezTo>
                  <a:pt x="181" y="184"/>
                  <a:pt x="182" y="184"/>
                  <a:pt x="182" y="185"/>
                </a:cubicBezTo>
                <a:cubicBezTo>
                  <a:pt x="187" y="183"/>
                  <a:pt x="193" y="182"/>
                  <a:pt x="197" y="179"/>
                </a:cubicBezTo>
                <a:cubicBezTo>
                  <a:pt x="195" y="179"/>
                  <a:pt x="194" y="178"/>
                  <a:pt x="192" y="178"/>
                </a:cubicBezTo>
                <a:cubicBezTo>
                  <a:pt x="192" y="179"/>
                  <a:pt x="192" y="179"/>
                  <a:pt x="191" y="180"/>
                </a:cubicBezTo>
                <a:close/>
                <a:moveTo>
                  <a:pt x="67" y="190"/>
                </a:moveTo>
                <a:cubicBezTo>
                  <a:pt x="69" y="192"/>
                  <a:pt x="71" y="194"/>
                  <a:pt x="73" y="196"/>
                </a:cubicBezTo>
                <a:cubicBezTo>
                  <a:pt x="73" y="191"/>
                  <a:pt x="72" y="185"/>
                  <a:pt x="71" y="181"/>
                </a:cubicBezTo>
                <a:cubicBezTo>
                  <a:pt x="70" y="184"/>
                  <a:pt x="68" y="186"/>
                  <a:pt x="67" y="190"/>
                </a:cubicBezTo>
                <a:close/>
                <a:moveTo>
                  <a:pt x="152" y="195"/>
                </a:moveTo>
                <a:cubicBezTo>
                  <a:pt x="161" y="194"/>
                  <a:pt x="169" y="194"/>
                  <a:pt x="180" y="193"/>
                </a:cubicBezTo>
                <a:cubicBezTo>
                  <a:pt x="181" y="191"/>
                  <a:pt x="180" y="188"/>
                  <a:pt x="179" y="187"/>
                </a:cubicBezTo>
                <a:cubicBezTo>
                  <a:pt x="171" y="186"/>
                  <a:pt x="164" y="187"/>
                  <a:pt x="158" y="186"/>
                </a:cubicBezTo>
                <a:cubicBezTo>
                  <a:pt x="154" y="186"/>
                  <a:pt x="150" y="185"/>
                  <a:pt x="147" y="185"/>
                </a:cubicBezTo>
                <a:cubicBezTo>
                  <a:pt x="142" y="184"/>
                  <a:pt x="137" y="183"/>
                  <a:pt x="132" y="183"/>
                </a:cubicBezTo>
                <a:cubicBezTo>
                  <a:pt x="118" y="183"/>
                  <a:pt x="104" y="183"/>
                  <a:pt x="90" y="181"/>
                </a:cubicBezTo>
                <a:cubicBezTo>
                  <a:pt x="89" y="184"/>
                  <a:pt x="91" y="185"/>
                  <a:pt x="91" y="187"/>
                </a:cubicBezTo>
                <a:cubicBezTo>
                  <a:pt x="100" y="188"/>
                  <a:pt x="106" y="187"/>
                  <a:pt x="114" y="187"/>
                </a:cubicBezTo>
                <a:cubicBezTo>
                  <a:pt x="114" y="188"/>
                  <a:pt x="116" y="188"/>
                  <a:pt x="116" y="189"/>
                </a:cubicBezTo>
                <a:cubicBezTo>
                  <a:pt x="106" y="188"/>
                  <a:pt x="98" y="188"/>
                  <a:pt x="91" y="188"/>
                </a:cubicBezTo>
                <a:cubicBezTo>
                  <a:pt x="90" y="191"/>
                  <a:pt x="93" y="190"/>
                  <a:pt x="95" y="190"/>
                </a:cubicBezTo>
                <a:cubicBezTo>
                  <a:pt x="99" y="191"/>
                  <a:pt x="105" y="191"/>
                  <a:pt x="109" y="191"/>
                </a:cubicBezTo>
                <a:cubicBezTo>
                  <a:pt x="105" y="192"/>
                  <a:pt x="96" y="192"/>
                  <a:pt x="92" y="191"/>
                </a:cubicBezTo>
                <a:cubicBezTo>
                  <a:pt x="91" y="194"/>
                  <a:pt x="91" y="195"/>
                  <a:pt x="92" y="198"/>
                </a:cubicBezTo>
                <a:cubicBezTo>
                  <a:pt x="98" y="199"/>
                  <a:pt x="105" y="199"/>
                  <a:pt x="109" y="199"/>
                </a:cubicBezTo>
                <a:cubicBezTo>
                  <a:pt x="109" y="199"/>
                  <a:pt x="109" y="199"/>
                  <a:pt x="109" y="199"/>
                </a:cubicBezTo>
                <a:cubicBezTo>
                  <a:pt x="116" y="199"/>
                  <a:pt x="123" y="199"/>
                  <a:pt x="130" y="200"/>
                </a:cubicBezTo>
                <a:cubicBezTo>
                  <a:pt x="117" y="199"/>
                  <a:pt x="104" y="200"/>
                  <a:pt x="91" y="200"/>
                </a:cubicBezTo>
                <a:cubicBezTo>
                  <a:pt x="92" y="200"/>
                  <a:pt x="91" y="201"/>
                  <a:pt x="91" y="202"/>
                </a:cubicBezTo>
                <a:cubicBezTo>
                  <a:pt x="94" y="202"/>
                  <a:pt x="99" y="203"/>
                  <a:pt x="102" y="203"/>
                </a:cubicBezTo>
                <a:cubicBezTo>
                  <a:pt x="98" y="204"/>
                  <a:pt x="94" y="203"/>
                  <a:pt x="91" y="203"/>
                </a:cubicBezTo>
                <a:cubicBezTo>
                  <a:pt x="91" y="205"/>
                  <a:pt x="92" y="206"/>
                  <a:pt x="92" y="208"/>
                </a:cubicBezTo>
                <a:cubicBezTo>
                  <a:pt x="101" y="208"/>
                  <a:pt x="107" y="209"/>
                  <a:pt x="116" y="210"/>
                </a:cubicBezTo>
                <a:cubicBezTo>
                  <a:pt x="117" y="210"/>
                  <a:pt x="117" y="210"/>
                  <a:pt x="117" y="210"/>
                </a:cubicBezTo>
                <a:cubicBezTo>
                  <a:pt x="129" y="212"/>
                  <a:pt x="144" y="212"/>
                  <a:pt x="158" y="213"/>
                </a:cubicBezTo>
                <a:cubicBezTo>
                  <a:pt x="162" y="213"/>
                  <a:pt x="167" y="212"/>
                  <a:pt x="169" y="213"/>
                </a:cubicBezTo>
                <a:cubicBezTo>
                  <a:pt x="173" y="213"/>
                  <a:pt x="177" y="213"/>
                  <a:pt x="181" y="213"/>
                </a:cubicBezTo>
                <a:cubicBezTo>
                  <a:pt x="181" y="212"/>
                  <a:pt x="180" y="211"/>
                  <a:pt x="180" y="209"/>
                </a:cubicBezTo>
                <a:cubicBezTo>
                  <a:pt x="181" y="208"/>
                  <a:pt x="182" y="208"/>
                  <a:pt x="181" y="207"/>
                </a:cubicBezTo>
                <a:cubicBezTo>
                  <a:pt x="176" y="206"/>
                  <a:pt x="170" y="207"/>
                  <a:pt x="166" y="205"/>
                </a:cubicBezTo>
                <a:cubicBezTo>
                  <a:pt x="171" y="205"/>
                  <a:pt x="177" y="206"/>
                  <a:pt x="182" y="206"/>
                </a:cubicBezTo>
                <a:cubicBezTo>
                  <a:pt x="181" y="205"/>
                  <a:pt x="181" y="205"/>
                  <a:pt x="181" y="204"/>
                </a:cubicBezTo>
                <a:cubicBezTo>
                  <a:pt x="173" y="203"/>
                  <a:pt x="166" y="203"/>
                  <a:pt x="159" y="203"/>
                </a:cubicBezTo>
                <a:cubicBezTo>
                  <a:pt x="153" y="203"/>
                  <a:pt x="149" y="203"/>
                  <a:pt x="144" y="203"/>
                </a:cubicBezTo>
                <a:cubicBezTo>
                  <a:pt x="142" y="203"/>
                  <a:pt x="140" y="204"/>
                  <a:pt x="139" y="203"/>
                </a:cubicBezTo>
                <a:cubicBezTo>
                  <a:pt x="151" y="201"/>
                  <a:pt x="166" y="203"/>
                  <a:pt x="180" y="203"/>
                </a:cubicBezTo>
                <a:cubicBezTo>
                  <a:pt x="180" y="201"/>
                  <a:pt x="182" y="200"/>
                  <a:pt x="181" y="199"/>
                </a:cubicBezTo>
                <a:cubicBezTo>
                  <a:pt x="181" y="195"/>
                  <a:pt x="174" y="197"/>
                  <a:pt x="171" y="196"/>
                </a:cubicBezTo>
                <a:cubicBezTo>
                  <a:pt x="174" y="195"/>
                  <a:pt x="177" y="195"/>
                  <a:pt x="180" y="195"/>
                </a:cubicBezTo>
                <a:cubicBezTo>
                  <a:pt x="175" y="194"/>
                  <a:pt x="169" y="195"/>
                  <a:pt x="164" y="195"/>
                </a:cubicBezTo>
                <a:cubicBezTo>
                  <a:pt x="161" y="195"/>
                  <a:pt x="158" y="195"/>
                  <a:pt x="155" y="195"/>
                </a:cubicBezTo>
                <a:cubicBezTo>
                  <a:pt x="154" y="196"/>
                  <a:pt x="153" y="195"/>
                  <a:pt x="152" y="195"/>
                </a:cubicBezTo>
                <a:close/>
                <a:moveTo>
                  <a:pt x="181" y="187"/>
                </a:moveTo>
                <a:cubicBezTo>
                  <a:pt x="181" y="189"/>
                  <a:pt x="182" y="190"/>
                  <a:pt x="182" y="191"/>
                </a:cubicBezTo>
                <a:cubicBezTo>
                  <a:pt x="182" y="192"/>
                  <a:pt x="181" y="193"/>
                  <a:pt x="181" y="194"/>
                </a:cubicBezTo>
                <a:cubicBezTo>
                  <a:pt x="181" y="196"/>
                  <a:pt x="183" y="197"/>
                  <a:pt x="183" y="200"/>
                </a:cubicBezTo>
                <a:cubicBezTo>
                  <a:pt x="181" y="202"/>
                  <a:pt x="183" y="205"/>
                  <a:pt x="183" y="207"/>
                </a:cubicBezTo>
                <a:cubicBezTo>
                  <a:pt x="182" y="208"/>
                  <a:pt x="181" y="210"/>
                  <a:pt x="182" y="212"/>
                </a:cubicBezTo>
                <a:cubicBezTo>
                  <a:pt x="187" y="210"/>
                  <a:pt x="190" y="207"/>
                  <a:pt x="193" y="205"/>
                </a:cubicBezTo>
                <a:cubicBezTo>
                  <a:pt x="194" y="203"/>
                  <a:pt x="195" y="202"/>
                  <a:pt x="194" y="200"/>
                </a:cubicBezTo>
                <a:cubicBezTo>
                  <a:pt x="191" y="200"/>
                  <a:pt x="189" y="202"/>
                  <a:pt x="187" y="203"/>
                </a:cubicBezTo>
                <a:cubicBezTo>
                  <a:pt x="187" y="200"/>
                  <a:pt x="192" y="200"/>
                  <a:pt x="193" y="198"/>
                </a:cubicBezTo>
                <a:cubicBezTo>
                  <a:pt x="192" y="198"/>
                  <a:pt x="191" y="200"/>
                  <a:pt x="189" y="199"/>
                </a:cubicBezTo>
                <a:cubicBezTo>
                  <a:pt x="191" y="198"/>
                  <a:pt x="192" y="196"/>
                  <a:pt x="194" y="195"/>
                </a:cubicBezTo>
                <a:cubicBezTo>
                  <a:pt x="194" y="194"/>
                  <a:pt x="193" y="193"/>
                  <a:pt x="193" y="192"/>
                </a:cubicBezTo>
                <a:cubicBezTo>
                  <a:pt x="190" y="192"/>
                  <a:pt x="189" y="194"/>
                  <a:pt x="186" y="194"/>
                </a:cubicBezTo>
                <a:cubicBezTo>
                  <a:pt x="187" y="192"/>
                  <a:pt x="196" y="191"/>
                  <a:pt x="193" y="187"/>
                </a:cubicBezTo>
                <a:cubicBezTo>
                  <a:pt x="192" y="188"/>
                  <a:pt x="191" y="189"/>
                  <a:pt x="190" y="189"/>
                </a:cubicBezTo>
                <a:cubicBezTo>
                  <a:pt x="191" y="187"/>
                  <a:pt x="193" y="186"/>
                  <a:pt x="194" y="184"/>
                </a:cubicBezTo>
                <a:cubicBezTo>
                  <a:pt x="194" y="184"/>
                  <a:pt x="194" y="183"/>
                  <a:pt x="193" y="183"/>
                </a:cubicBezTo>
                <a:cubicBezTo>
                  <a:pt x="189" y="184"/>
                  <a:pt x="185" y="185"/>
                  <a:pt x="181" y="187"/>
                </a:cubicBezTo>
                <a:close/>
                <a:moveTo>
                  <a:pt x="66" y="194"/>
                </a:moveTo>
                <a:cubicBezTo>
                  <a:pt x="68" y="197"/>
                  <a:pt x="72" y="199"/>
                  <a:pt x="74" y="202"/>
                </a:cubicBezTo>
                <a:cubicBezTo>
                  <a:pt x="74" y="200"/>
                  <a:pt x="73" y="200"/>
                  <a:pt x="73" y="198"/>
                </a:cubicBezTo>
                <a:cubicBezTo>
                  <a:pt x="71" y="196"/>
                  <a:pt x="69" y="194"/>
                  <a:pt x="67" y="192"/>
                </a:cubicBezTo>
                <a:cubicBezTo>
                  <a:pt x="67" y="193"/>
                  <a:pt x="66" y="193"/>
                  <a:pt x="66" y="194"/>
                </a:cubicBezTo>
                <a:close/>
                <a:moveTo>
                  <a:pt x="71" y="210"/>
                </a:moveTo>
                <a:cubicBezTo>
                  <a:pt x="73" y="212"/>
                  <a:pt x="74" y="213"/>
                  <a:pt x="76" y="214"/>
                </a:cubicBezTo>
                <a:cubicBezTo>
                  <a:pt x="75" y="211"/>
                  <a:pt x="75" y="207"/>
                  <a:pt x="74" y="204"/>
                </a:cubicBezTo>
                <a:cubicBezTo>
                  <a:pt x="71" y="202"/>
                  <a:pt x="69" y="199"/>
                  <a:pt x="67" y="197"/>
                </a:cubicBezTo>
                <a:cubicBezTo>
                  <a:pt x="66" y="202"/>
                  <a:pt x="68" y="207"/>
                  <a:pt x="71" y="210"/>
                </a:cubicBezTo>
                <a:close/>
                <a:moveTo>
                  <a:pt x="206" y="225"/>
                </a:moveTo>
                <a:cubicBezTo>
                  <a:pt x="207" y="225"/>
                  <a:pt x="208" y="226"/>
                  <a:pt x="208" y="225"/>
                </a:cubicBezTo>
                <a:cubicBezTo>
                  <a:pt x="210" y="225"/>
                  <a:pt x="211" y="222"/>
                  <a:pt x="212" y="220"/>
                </a:cubicBezTo>
                <a:cubicBezTo>
                  <a:pt x="214" y="218"/>
                  <a:pt x="215" y="217"/>
                  <a:pt x="216" y="215"/>
                </a:cubicBezTo>
                <a:cubicBezTo>
                  <a:pt x="216" y="212"/>
                  <a:pt x="215" y="209"/>
                  <a:pt x="217" y="206"/>
                </a:cubicBezTo>
                <a:cubicBezTo>
                  <a:pt x="216" y="203"/>
                  <a:pt x="215" y="203"/>
                  <a:pt x="212" y="203"/>
                </a:cubicBezTo>
                <a:cubicBezTo>
                  <a:pt x="210" y="203"/>
                  <a:pt x="208" y="202"/>
                  <a:pt x="207" y="201"/>
                </a:cubicBezTo>
                <a:cubicBezTo>
                  <a:pt x="205" y="199"/>
                  <a:pt x="205" y="198"/>
                  <a:pt x="203" y="197"/>
                </a:cubicBezTo>
                <a:cubicBezTo>
                  <a:pt x="200" y="197"/>
                  <a:pt x="198" y="198"/>
                  <a:pt x="195" y="200"/>
                </a:cubicBezTo>
                <a:cubicBezTo>
                  <a:pt x="196" y="200"/>
                  <a:pt x="195" y="202"/>
                  <a:pt x="196" y="203"/>
                </a:cubicBezTo>
                <a:cubicBezTo>
                  <a:pt x="198" y="202"/>
                  <a:pt x="202" y="202"/>
                  <a:pt x="202" y="206"/>
                </a:cubicBezTo>
                <a:cubicBezTo>
                  <a:pt x="201" y="208"/>
                  <a:pt x="198" y="208"/>
                  <a:pt x="196" y="210"/>
                </a:cubicBezTo>
                <a:cubicBezTo>
                  <a:pt x="201" y="212"/>
                  <a:pt x="206" y="213"/>
                  <a:pt x="209" y="217"/>
                </a:cubicBezTo>
                <a:cubicBezTo>
                  <a:pt x="211" y="221"/>
                  <a:pt x="207" y="223"/>
                  <a:pt x="203" y="222"/>
                </a:cubicBezTo>
                <a:cubicBezTo>
                  <a:pt x="203" y="223"/>
                  <a:pt x="202" y="224"/>
                  <a:pt x="202" y="225"/>
                </a:cubicBezTo>
                <a:cubicBezTo>
                  <a:pt x="203" y="225"/>
                  <a:pt x="203" y="226"/>
                  <a:pt x="204" y="227"/>
                </a:cubicBezTo>
                <a:cubicBezTo>
                  <a:pt x="205" y="226"/>
                  <a:pt x="205" y="226"/>
                  <a:pt x="206" y="225"/>
                </a:cubicBezTo>
                <a:close/>
                <a:moveTo>
                  <a:pt x="198" y="204"/>
                </a:moveTo>
                <a:cubicBezTo>
                  <a:pt x="194" y="206"/>
                  <a:pt x="188" y="211"/>
                  <a:pt x="183" y="213"/>
                </a:cubicBezTo>
                <a:cubicBezTo>
                  <a:pt x="183" y="214"/>
                  <a:pt x="184" y="214"/>
                  <a:pt x="185" y="215"/>
                </a:cubicBezTo>
                <a:cubicBezTo>
                  <a:pt x="190" y="211"/>
                  <a:pt x="196" y="209"/>
                  <a:pt x="200" y="205"/>
                </a:cubicBezTo>
                <a:cubicBezTo>
                  <a:pt x="200" y="204"/>
                  <a:pt x="199" y="204"/>
                  <a:pt x="198" y="204"/>
                </a:cubicBezTo>
                <a:close/>
                <a:moveTo>
                  <a:pt x="195" y="211"/>
                </a:moveTo>
                <a:cubicBezTo>
                  <a:pt x="192" y="213"/>
                  <a:pt x="188" y="214"/>
                  <a:pt x="185" y="217"/>
                </a:cubicBezTo>
                <a:cubicBezTo>
                  <a:pt x="192" y="216"/>
                  <a:pt x="198" y="217"/>
                  <a:pt x="206" y="216"/>
                </a:cubicBezTo>
                <a:cubicBezTo>
                  <a:pt x="203" y="213"/>
                  <a:pt x="198" y="212"/>
                  <a:pt x="195" y="211"/>
                </a:cubicBezTo>
                <a:close/>
                <a:moveTo>
                  <a:pt x="176" y="215"/>
                </a:moveTo>
                <a:cubicBezTo>
                  <a:pt x="168" y="215"/>
                  <a:pt x="158" y="214"/>
                  <a:pt x="148" y="214"/>
                </a:cubicBezTo>
                <a:cubicBezTo>
                  <a:pt x="141" y="214"/>
                  <a:pt x="133" y="213"/>
                  <a:pt x="126" y="213"/>
                </a:cubicBezTo>
                <a:cubicBezTo>
                  <a:pt x="112" y="211"/>
                  <a:pt x="96" y="212"/>
                  <a:pt x="84" y="212"/>
                </a:cubicBezTo>
                <a:cubicBezTo>
                  <a:pt x="83" y="213"/>
                  <a:pt x="81" y="213"/>
                  <a:pt x="81" y="214"/>
                </a:cubicBezTo>
                <a:cubicBezTo>
                  <a:pt x="96" y="212"/>
                  <a:pt x="108" y="213"/>
                  <a:pt x="122" y="213"/>
                </a:cubicBezTo>
                <a:cubicBezTo>
                  <a:pt x="124" y="213"/>
                  <a:pt x="126" y="214"/>
                  <a:pt x="129" y="214"/>
                </a:cubicBezTo>
                <a:cubicBezTo>
                  <a:pt x="131" y="214"/>
                  <a:pt x="135" y="214"/>
                  <a:pt x="138" y="214"/>
                </a:cubicBezTo>
                <a:cubicBezTo>
                  <a:pt x="142" y="214"/>
                  <a:pt x="146" y="215"/>
                  <a:pt x="151" y="215"/>
                </a:cubicBezTo>
                <a:cubicBezTo>
                  <a:pt x="155" y="215"/>
                  <a:pt x="159" y="215"/>
                  <a:pt x="162" y="215"/>
                </a:cubicBezTo>
                <a:cubicBezTo>
                  <a:pt x="167" y="216"/>
                  <a:pt x="172" y="216"/>
                  <a:pt x="176" y="217"/>
                </a:cubicBezTo>
                <a:cubicBezTo>
                  <a:pt x="178" y="217"/>
                  <a:pt x="181" y="217"/>
                  <a:pt x="183" y="215"/>
                </a:cubicBezTo>
                <a:cubicBezTo>
                  <a:pt x="181" y="215"/>
                  <a:pt x="178" y="215"/>
                  <a:pt x="176" y="215"/>
                </a:cubicBezTo>
                <a:close/>
                <a:moveTo>
                  <a:pt x="191" y="218"/>
                </a:moveTo>
                <a:cubicBezTo>
                  <a:pt x="183" y="219"/>
                  <a:pt x="175" y="218"/>
                  <a:pt x="169" y="217"/>
                </a:cubicBezTo>
                <a:cubicBezTo>
                  <a:pt x="166" y="217"/>
                  <a:pt x="164" y="217"/>
                  <a:pt x="161" y="217"/>
                </a:cubicBezTo>
                <a:cubicBezTo>
                  <a:pt x="156" y="216"/>
                  <a:pt x="150" y="216"/>
                  <a:pt x="143" y="216"/>
                </a:cubicBezTo>
                <a:cubicBezTo>
                  <a:pt x="137" y="216"/>
                  <a:pt x="131" y="215"/>
                  <a:pt x="125" y="214"/>
                </a:cubicBezTo>
                <a:cubicBezTo>
                  <a:pt x="123" y="216"/>
                  <a:pt x="119" y="215"/>
                  <a:pt x="116" y="214"/>
                </a:cubicBezTo>
                <a:cubicBezTo>
                  <a:pt x="115" y="214"/>
                  <a:pt x="114" y="215"/>
                  <a:pt x="114" y="215"/>
                </a:cubicBezTo>
                <a:cubicBezTo>
                  <a:pt x="112" y="215"/>
                  <a:pt x="110" y="215"/>
                  <a:pt x="109" y="214"/>
                </a:cubicBezTo>
                <a:cubicBezTo>
                  <a:pt x="101" y="214"/>
                  <a:pt x="92" y="214"/>
                  <a:pt x="83" y="215"/>
                </a:cubicBezTo>
                <a:cubicBezTo>
                  <a:pt x="81" y="215"/>
                  <a:pt x="78" y="215"/>
                  <a:pt x="76" y="216"/>
                </a:cubicBezTo>
                <a:cubicBezTo>
                  <a:pt x="74" y="217"/>
                  <a:pt x="74" y="219"/>
                  <a:pt x="74" y="221"/>
                </a:cubicBezTo>
                <a:cubicBezTo>
                  <a:pt x="80" y="219"/>
                  <a:pt x="85" y="217"/>
                  <a:pt x="90" y="217"/>
                </a:cubicBezTo>
                <a:cubicBezTo>
                  <a:pt x="91" y="216"/>
                  <a:pt x="92" y="216"/>
                  <a:pt x="92" y="216"/>
                </a:cubicBezTo>
                <a:cubicBezTo>
                  <a:pt x="104" y="214"/>
                  <a:pt x="117" y="216"/>
                  <a:pt x="127" y="218"/>
                </a:cubicBezTo>
                <a:cubicBezTo>
                  <a:pt x="130" y="217"/>
                  <a:pt x="135" y="218"/>
                  <a:pt x="140" y="218"/>
                </a:cubicBezTo>
                <a:cubicBezTo>
                  <a:pt x="144" y="219"/>
                  <a:pt x="148" y="219"/>
                  <a:pt x="152" y="219"/>
                </a:cubicBezTo>
                <a:cubicBezTo>
                  <a:pt x="159" y="219"/>
                  <a:pt x="167" y="220"/>
                  <a:pt x="174" y="221"/>
                </a:cubicBezTo>
                <a:cubicBezTo>
                  <a:pt x="179" y="221"/>
                  <a:pt x="184" y="220"/>
                  <a:pt x="189" y="221"/>
                </a:cubicBezTo>
                <a:cubicBezTo>
                  <a:pt x="191" y="221"/>
                  <a:pt x="193" y="221"/>
                  <a:pt x="196" y="221"/>
                </a:cubicBezTo>
                <a:cubicBezTo>
                  <a:pt x="198" y="221"/>
                  <a:pt x="206" y="221"/>
                  <a:pt x="207" y="220"/>
                </a:cubicBezTo>
                <a:cubicBezTo>
                  <a:pt x="208" y="219"/>
                  <a:pt x="207" y="218"/>
                  <a:pt x="207" y="217"/>
                </a:cubicBezTo>
                <a:cubicBezTo>
                  <a:pt x="202" y="218"/>
                  <a:pt x="195" y="218"/>
                  <a:pt x="191" y="218"/>
                </a:cubicBezTo>
                <a:close/>
                <a:moveTo>
                  <a:pt x="66" y="250"/>
                </a:moveTo>
                <a:cubicBezTo>
                  <a:pt x="73" y="253"/>
                  <a:pt x="79" y="255"/>
                  <a:pt x="86" y="254"/>
                </a:cubicBezTo>
                <a:cubicBezTo>
                  <a:pt x="95" y="254"/>
                  <a:pt x="104" y="249"/>
                  <a:pt x="113" y="247"/>
                </a:cubicBezTo>
                <a:cubicBezTo>
                  <a:pt x="117" y="246"/>
                  <a:pt x="121" y="245"/>
                  <a:pt x="126" y="245"/>
                </a:cubicBezTo>
                <a:cubicBezTo>
                  <a:pt x="134" y="244"/>
                  <a:pt x="141" y="247"/>
                  <a:pt x="147" y="246"/>
                </a:cubicBezTo>
                <a:cubicBezTo>
                  <a:pt x="148" y="245"/>
                  <a:pt x="150" y="244"/>
                  <a:pt x="151" y="242"/>
                </a:cubicBezTo>
                <a:cubicBezTo>
                  <a:pt x="152" y="237"/>
                  <a:pt x="148" y="232"/>
                  <a:pt x="146" y="230"/>
                </a:cubicBezTo>
                <a:cubicBezTo>
                  <a:pt x="145" y="229"/>
                  <a:pt x="143" y="228"/>
                  <a:pt x="142" y="227"/>
                </a:cubicBezTo>
                <a:cubicBezTo>
                  <a:pt x="137" y="223"/>
                  <a:pt x="131" y="222"/>
                  <a:pt x="127" y="219"/>
                </a:cubicBezTo>
                <a:cubicBezTo>
                  <a:pt x="116" y="217"/>
                  <a:pt x="103" y="215"/>
                  <a:pt x="92" y="217"/>
                </a:cubicBezTo>
                <a:cubicBezTo>
                  <a:pt x="82" y="219"/>
                  <a:pt x="74" y="222"/>
                  <a:pt x="67" y="227"/>
                </a:cubicBezTo>
                <a:cubicBezTo>
                  <a:pt x="62" y="230"/>
                  <a:pt x="59" y="233"/>
                  <a:pt x="56" y="236"/>
                </a:cubicBezTo>
                <a:cubicBezTo>
                  <a:pt x="56" y="238"/>
                  <a:pt x="56" y="238"/>
                  <a:pt x="55" y="239"/>
                </a:cubicBezTo>
                <a:cubicBezTo>
                  <a:pt x="56" y="240"/>
                  <a:pt x="55" y="241"/>
                  <a:pt x="56" y="241"/>
                </a:cubicBezTo>
                <a:cubicBezTo>
                  <a:pt x="58" y="238"/>
                  <a:pt x="60" y="235"/>
                  <a:pt x="64" y="234"/>
                </a:cubicBezTo>
                <a:cubicBezTo>
                  <a:pt x="64" y="230"/>
                  <a:pt x="67" y="229"/>
                  <a:pt x="70" y="228"/>
                </a:cubicBezTo>
                <a:cubicBezTo>
                  <a:pt x="70" y="227"/>
                  <a:pt x="70" y="227"/>
                  <a:pt x="71" y="226"/>
                </a:cubicBezTo>
                <a:cubicBezTo>
                  <a:pt x="76" y="223"/>
                  <a:pt x="85" y="222"/>
                  <a:pt x="90" y="225"/>
                </a:cubicBezTo>
                <a:cubicBezTo>
                  <a:pt x="98" y="223"/>
                  <a:pt x="106" y="223"/>
                  <a:pt x="115" y="223"/>
                </a:cubicBezTo>
                <a:cubicBezTo>
                  <a:pt x="118" y="223"/>
                  <a:pt x="122" y="223"/>
                  <a:pt x="126" y="224"/>
                </a:cubicBezTo>
                <a:cubicBezTo>
                  <a:pt x="127" y="224"/>
                  <a:pt x="129" y="224"/>
                  <a:pt x="129" y="225"/>
                </a:cubicBezTo>
                <a:cubicBezTo>
                  <a:pt x="128" y="227"/>
                  <a:pt x="126" y="225"/>
                  <a:pt x="124" y="225"/>
                </a:cubicBezTo>
                <a:cubicBezTo>
                  <a:pt x="122" y="225"/>
                  <a:pt x="120" y="225"/>
                  <a:pt x="118" y="225"/>
                </a:cubicBezTo>
                <a:cubicBezTo>
                  <a:pt x="109" y="225"/>
                  <a:pt x="99" y="224"/>
                  <a:pt x="91" y="227"/>
                </a:cubicBezTo>
                <a:cubicBezTo>
                  <a:pt x="91" y="228"/>
                  <a:pt x="91" y="230"/>
                  <a:pt x="90" y="231"/>
                </a:cubicBezTo>
                <a:cubicBezTo>
                  <a:pt x="88" y="233"/>
                  <a:pt x="84" y="235"/>
                  <a:pt x="80" y="236"/>
                </a:cubicBezTo>
                <a:cubicBezTo>
                  <a:pt x="79" y="236"/>
                  <a:pt x="77" y="236"/>
                  <a:pt x="76" y="237"/>
                </a:cubicBezTo>
                <a:cubicBezTo>
                  <a:pt x="75" y="237"/>
                  <a:pt x="73" y="237"/>
                  <a:pt x="72" y="237"/>
                </a:cubicBezTo>
                <a:cubicBezTo>
                  <a:pt x="69" y="237"/>
                  <a:pt x="66" y="236"/>
                  <a:pt x="65" y="235"/>
                </a:cubicBezTo>
                <a:cubicBezTo>
                  <a:pt x="62" y="237"/>
                  <a:pt x="59" y="239"/>
                  <a:pt x="57" y="243"/>
                </a:cubicBezTo>
                <a:cubicBezTo>
                  <a:pt x="60" y="246"/>
                  <a:pt x="63" y="248"/>
                  <a:pt x="66" y="250"/>
                </a:cubicBezTo>
                <a:close/>
                <a:moveTo>
                  <a:pt x="181" y="221"/>
                </a:moveTo>
                <a:cubicBezTo>
                  <a:pt x="180" y="221"/>
                  <a:pt x="179" y="222"/>
                  <a:pt x="177" y="222"/>
                </a:cubicBezTo>
                <a:cubicBezTo>
                  <a:pt x="162" y="222"/>
                  <a:pt x="146" y="220"/>
                  <a:pt x="131" y="219"/>
                </a:cubicBezTo>
                <a:cubicBezTo>
                  <a:pt x="134" y="221"/>
                  <a:pt x="139" y="222"/>
                  <a:pt x="142" y="225"/>
                </a:cubicBezTo>
                <a:cubicBezTo>
                  <a:pt x="146" y="225"/>
                  <a:pt x="151" y="225"/>
                  <a:pt x="156" y="225"/>
                </a:cubicBezTo>
                <a:cubicBezTo>
                  <a:pt x="158" y="225"/>
                  <a:pt x="160" y="225"/>
                  <a:pt x="161" y="226"/>
                </a:cubicBezTo>
                <a:cubicBezTo>
                  <a:pt x="156" y="225"/>
                  <a:pt x="150" y="227"/>
                  <a:pt x="144" y="226"/>
                </a:cubicBezTo>
                <a:cubicBezTo>
                  <a:pt x="145" y="228"/>
                  <a:pt x="146" y="228"/>
                  <a:pt x="147" y="229"/>
                </a:cubicBezTo>
                <a:cubicBezTo>
                  <a:pt x="151" y="233"/>
                  <a:pt x="153" y="239"/>
                  <a:pt x="155" y="245"/>
                </a:cubicBezTo>
                <a:cubicBezTo>
                  <a:pt x="157" y="245"/>
                  <a:pt x="158" y="245"/>
                  <a:pt x="160" y="245"/>
                </a:cubicBezTo>
                <a:cubicBezTo>
                  <a:pt x="175" y="245"/>
                  <a:pt x="189" y="243"/>
                  <a:pt x="202" y="244"/>
                </a:cubicBezTo>
                <a:cubicBezTo>
                  <a:pt x="202" y="242"/>
                  <a:pt x="203" y="241"/>
                  <a:pt x="202" y="240"/>
                </a:cubicBezTo>
                <a:cubicBezTo>
                  <a:pt x="194" y="239"/>
                  <a:pt x="182" y="239"/>
                  <a:pt x="175" y="239"/>
                </a:cubicBezTo>
                <a:cubicBezTo>
                  <a:pt x="173" y="239"/>
                  <a:pt x="171" y="239"/>
                  <a:pt x="169" y="238"/>
                </a:cubicBezTo>
                <a:cubicBezTo>
                  <a:pt x="179" y="239"/>
                  <a:pt x="190" y="239"/>
                  <a:pt x="201" y="238"/>
                </a:cubicBezTo>
                <a:cubicBezTo>
                  <a:pt x="200" y="237"/>
                  <a:pt x="198" y="237"/>
                  <a:pt x="196" y="237"/>
                </a:cubicBezTo>
                <a:cubicBezTo>
                  <a:pt x="193" y="236"/>
                  <a:pt x="190" y="237"/>
                  <a:pt x="188" y="237"/>
                </a:cubicBezTo>
                <a:cubicBezTo>
                  <a:pt x="192" y="236"/>
                  <a:pt x="197" y="236"/>
                  <a:pt x="201" y="236"/>
                </a:cubicBezTo>
                <a:cubicBezTo>
                  <a:pt x="202" y="235"/>
                  <a:pt x="201" y="233"/>
                  <a:pt x="201" y="232"/>
                </a:cubicBezTo>
                <a:cubicBezTo>
                  <a:pt x="198" y="231"/>
                  <a:pt x="196" y="231"/>
                  <a:pt x="193" y="231"/>
                </a:cubicBezTo>
                <a:cubicBezTo>
                  <a:pt x="192" y="231"/>
                  <a:pt x="190" y="232"/>
                  <a:pt x="189" y="231"/>
                </a:cubicBezTo>
                <a:cubicBezTo>
                  <a:pt x="192" y="231"/>
                  <a:pt x="197" y="230"/>
                  <a:pt x="200" y="231"/>
                </a:cubicBezTo>
                <a:cubicBezTo>
                  <a:pt x="201" y="229"/>
                  <a:pt x="202" y="229"/>
                  <a:pt x="202" y="227"/>
                </a:cubicBezTo>
                <a:cubicBezTo>
                  <a:pt x="196" y="226"/>
                  <a:pt x="190" y="228"/>
                  <a:pt x="185" y="227"/>
                </a:cubicBezTo>
                <a:cubicBezTo>
                  <a:pt x="191" y="227"/>
                  <a:pt x="195" y="226"/>
                  <a:pt x="201" y="226"/>
                </a:cubicBezTo>
                <a:cubicBezTo>
                  <a:pt x="200" y="225"/>
                  <a:pt x="201" y="223"/>
                  <a:pt x="201" y="223"/>
                </a:cubicBezTo>
                <a:cubicBezTo>
                  <a:pt x="194" y="222"/>
                  <a:pt x="188" y="222"/>
                  <a:pt x="181" y="221"/>
                </a:cubicBezTo>
                <a:close/>
                <a:moveTo>
                  <a:pt x="79" y="227"/>
                </a:moveTo>
                <a:cubicBezTo>
                  <a:pt x="80" y="227"/>
                  <a:pt x="80" y="228"/>
                  <a:pt x="81" y="227"/>
                </a:cubicBezTo>
                <a:cubicBezTo>
                  <a:pt x="81" y="227"/>
                  <a:pt x="81" y="226"/>
                  <a:pt x="82" y="225"/>
                </a:cubicBezTo>
                <a:cubicBezTo>
                  <a:pt x="81" y="225"/>
                  <a:pt x="81" y="225"/>
                  <a:pt x="80" y="225"/>
                </a:cubicBezTo>
                <a:cubicBezTo>
                  <a:pt x="79" y="226"/>
                  <a:pt x="79" y="227"/>
                  <a:pt x="79" y="227"/>
                </a:cubicBezTo>
                <a:close/>
                <a:moveTo>
                  <a:pt x="87" y="227"/>
                </a:moveTo>
                <a:cubicBezTo>
                  <a:pt x="88" y="234"/>
                  <a:pt x="74" y="236"/>
                  <a:pt x="68" y="233"/>
                </a:cubicBezTo>
                <a:cubicBezTo>
                  <a:pt x="68" y="232"/>
                  <a:pt x="67" y="231"/>
                  <a:pt x="68" y="230"/>
                </a:cubicBezTo>
                <a:cubicBezTo>
                  <a:pt x="67" y="230"/>
                  <a:pt x="65" y="232"/>
                  <a:pt x="66" y="234"/>
                </a:cubicBezTo>
                <a:cubicBezTo>
                  <a:pt x="70" y="238"/>
                  <a:pt x="89" y="235"/>
                  <a:pt x="89" y="228"/>
                </a:cubicBezTo>
                <a:cubicBezTo>
                  <a:pt x="89" y="226"/>
                  <a:pt x="87" y="225"/>
                  <a:pt x="85" y="225"/>
                </a:cubicBezTo>
                <a:cubicBezTo>
                  <a:pt x="87" y="226"/>
                  <a:pt x="86" y="226"/>
                  <a:pt x="87" y="227"/>
                </a:cubicBezTo>
                <a:close/>
                <a:moveTo>
                  <a:pt x="76" y="227"/>
                </a:moveTo>
                <a:cubicBezTo>
                  <a:pt x="76" y="227"/>
                  <a:pt x="77" y="227"/>
                  <a:pt x="78" y="227"/>
                </a:cubicBezTo>
                <a:cubicBezTo>
                  <a:pt x="78" y="227"/>
                  <a:pt x="78" y="226"/>
                  <a:pt x="78" y="225"/>
                </a:cubicBezTo>
                <a:cubicBezTo>
                  <a:pt x="76" y="225"/>
                  <a:pt x="76" y="226"/>
                  <a:pt x="76" y="227"/>
                </a:cubicBezTo>
                <a:close/>
                <a:moveTo>
                  <a:pt x="82" y="228"/>
                </a:moveTo>
                <a:cubicBezTo>
                  <a:pt x="82" y="228"/>
                  <a:pt x="83" y="228"/>
                  <a:pt x="84" y="228"/>
                </a:cubicBezTo>
                <a:cubicBezTo>
                  <a:pt x="83" y="229"/>
                  <a:pt x="84" y="229"/>
                  <a:pt x="84" y="229"/>
                </a:cubicBezTo>
                <a:cubicBezTo>
                  <a:pt x="85" y="228"/>
                  <a:pt x="84" y="227"/>
                  <a:pt x="83" y="226"/>
                </a:cubicBezTo>
                <a:cubicBezTo>
                  <a:pt x="83" y="227"/>
                  <a:pt x="82" y="227"/>
                  <a:pt x="82" y="228"/>
                </a:cubicBezTo>
                <a:close/>
                <a:moveTo>
                  <a:pt x="72" y="227"/>
                </a:moveTo>
                <a:cubicBezTo>
                  <a:pt x="73" y="228"/>
                  <a:pt x="72" y="229"/>
                  <a:pt x="73" y="229"/>
                </a:cubicBezTo>
                <a:cubicBezTo>
                  <a:pt x="73" y="228"/>
                  <a:pt x="75" y="228"/>
                  <a:pt x="75" y="226"/>
                </a:cubicBezTo>
                <a:cubicBezTo>
                  <a:pt x="74" y="226"/>
                  <a:pt x="73" y="227"/>
                  <a:pt x="72" y="227"/>
                </a:cubicBezTo>
                <a:close/>
                <a:moveTo>
                  <a:pt x="70" y="230"/>
                </a:moveTo>
                <a:cubicBezTo>
                  <a:pt x="70" y="230"/>
                  <a:pt x="70" y="230"/>
                  <a:pt x="70" y="231"/>
                </a:cubicBezTo>
                <a:cubicBezTo>
                  <a:pt x="70" y="231"/>
                  <a:pt x="71" y="231"/>
                  <a:pt x="71" y="231"/>
                </a:cubicBezTo>
                <a:cubicBezTo>
                  <a:pt x="71" y="230"/>
                  <a:pt x="71" y="229"/>
                  <a:pt x="71" y="229"/>
                </a:cubicBezTo>
                <a:cubicBezTo>
                  <a:pt x="70" y="229"/>
                  <a:pt x="70" y="230"/>
                  <a:pt x="70" y="230"/>
                </a:cubicBezTo>
                <a:close/>
                <a:moveTo>
                  <a:pt x="167" y="258"/>
                </a:moveTo>
                <a:cubicBezTo>
                  <a:pt x="168" y="258"/>
                  <a:pt x="169" y="258"/>
                  <a:pt x="170" y="258"/>
                </a:cubicBezTo>
                <a:cubicBezTo>
                  <a:pt x="174" y="259"/>
                  <a:pt x="178" y="260"/>
                  <a:pt x="181" y="261"/>
                </a:cubicBezTo>
                <a:cubicBezTo>
                  <a:pt x="183" y="261"/>
                  <a:pt x="185" y="260"/>
                  <a:pt x="188" y="261"/>
                </a:cubicBezTo>
                <a:cubicBezTo>
                  <a:pt x="197" y="261"/>
                  <a:pt x="205" y="260"/>
                  <a:pt x="212" y="259"/>
                </a:cubicBezTo>
                <a:cubicBezTo>
                  <a:pt x="215" y="258"/>
                  <a:pt x="218" y="257"/>
                  <a:pt x="220" y="256"/>
                </a:cubicBezTo>
                <a:cubicBezTo>
                  <a:pt x="223" y="255"/>
                  <a:pt x="225" y="253"/>
                  <a:pt x="227" y="252"/>
                </a:cubicBezTo>
                <a:cubicBezTo>
                  <a:pt x="227" y="251"/>
                  <a:pt x="229" y="250"/>
                  <a:pt x="230" y="248"/>
                </a:cubicBezTo>
                <a:cubicBezTo>
                  <a:pt x="230" y="244"/>
                  <a:pt x="230" y="241"/>
                  <a:pt x="227" y="238"/>
                </a:cubicBezTo>
                <a:cubicBezTo>
                  <a:pt x="226" y="238"/>
                  <a:pt x="225" y="237"/>
                  <a:pt x="224" y="236"/>
                </a:cubicBezTo>
                <a:cubicBezTo>
                  <a:pt x="221" y="234"/>
                  <a:pt x="216" y="233"/>
                  <a:pt x="212" y="231"/>
                </a:cubicBezTo>
                <a:cubicBezTo>
                  <a:pt x="208" y="230"/>
                  <a:pt x="206" y="229"/>
                  <a:pt x="203" y="229"/>
                </a:cubicBezTo>
                <a:cubicBezTo>
                  <a:pt x="203" y="229"/>
                  <a:pt x="203" y="230"/>
                  <a:pt x="202" y="230"/>
                </a:cubicBezTo>
                <a:cubicBezTo>
                  <a:pt x="203" y="231"/>
                  <a:pt x="203" y="232"/>
                  <a:pt x="203" y="233"/>
                </a:cubicBezTo>
                <a:cubicBezTo>
                  <a:pt x="211" y="234"/>
                  <a:pt x="219" y="236"/>
                  <a:pt x="225" y="241"/>
                </a:cubicBezTo>
                <a:cubicBezTo>
                  <a:pt x="225" y="243"/>
                  <a:pt x="227" y="244"/>
                  <a:pt x="227" y="247"/>
                </a:cubicBezTo>
                <a:cubicBezTo>
                  <a:pt x="226" y="248"/>
                  <a:pt x="224" y="249"/>
                  <a:pt x="224" y="250"/>
                </a:cubicBezTo>
                <a:cubicBezTo>
                  <a:pt x="221" y="252"/>
                  <a:pt x="217" y="255"/>
                  <a:pt x="212" y="256"/>
                </a:cubicBezTo>
                <a:cubicBezTo>
                  <a:pt x="211" y="256"/>
                  <a:pt x="210" y="256"/>
                  <a:pt x="209" y="256"/>
                </a:cubicBezTo>
                <a:cubicBezTo>
                  <a:pt x="201" y="257"/>
                  <a:pt x="191" y="258"/>
                  <a:pt x="183" y="258"/>
                </a:cubicBezTo>
                <a:cubicBezTo>
                  <a:pt x="180" y="258"/>
                  <a:pt x="177" y="257"/>
                  <a:pt x="175" y="256"/>
                </a:cubicBezTo>
                <a:cubicBezTo>
                  <a:pt x="170" y="256"/>
                  <a:pt x="165" y="255"/>
                  <a:pt x="161" y="253"/>
                </a:cubicBezTo>
                <a:cubicBezTo>
                  <a:pt x="161" y="254"/>
                  <a:pt x="161" y="255"/>
                  <a:pt x="161" y="256"/>
                </a:cubicBezTo>
                <a:cubicBezTo>
                  <a:pt x="163" y="256"/>
                  <a:pt x="165" y="257"/>
                  <a:pt x="167" y="258"/>
                </a:cubicBezTo>
                <a:close/>
                <a:moveTo>
                  <a:pt x="203" y="234"/>
                </a:moveTo>
                <a:cubicBezTo>
                  <a:pt x="203" y="235"/>
                  <a:pt x="202" y="236"/>
                  <a:pt x="203" y="237"/>
                </a:cubicBezTo>
                <a:cubicBezTo>
                  <a:pt x="204" y="237"/>
                  <a:pt x="208" y="237"/>
                  <a:pt x="210" y="236"/>
                </a:cubicBezTo>
                <a:cubicBezTo>
                  <a:pt x="208" y="235"/>
                  <a:pt x="206" y="235"/>
                  <a:pt x="203" y="234"/>
                </a:cubicBezTo>
                <a:close/>
                <a:moveTo>
                  <a:pt x="209" y="240"/>
                </a:moveTo>
                <a:cubicBezTo>
                  <a:pt x="212" y="239"/>
                  <a:pt x="214" y="239"/>
                  <a:pt x="217" y="238"/>
                </a:cubicBezTo>
                <a:cubicBezTo>
                  <a:pt x="213" y="235"/>
                  <a:pt x="207" y="239"/>
                  <a:pt x="203" y="238"/>
                </a:cubicBezTo>
                <a:cubicBezTo>
                  <a:pt x="204" y="241"/>
                  <a:pt x="206" y="240"/>
                  <a:pt x="209" y="240"/>
                </a:cubicBezTo>
                <a:close/>
                <a:moveTo>
                  <a:pt x="219" y="239"/>
                </a:moveTo>
                <a:cubicBezTo>
                  <a:pt x="214" y="240"/>
                  <a:pt x="211" y="241"/>
                  <a:pt x="204" y="241"/>
                </a:cubicBezTo>
                <a:cubicBezTo>
                  <a:pt x="204" y="242"/>
                  <a:pt x="203" y="243"/>
                  <a:pt x="203" y="244"/>
                </a:cubicBezTo>
                <a:cubicBezTo>
                  <a:pt x="206" y="243"/>
                  <a:pt x="207" y="245"/>
                  <a:pt x="208" y="247"/>
                </a:cubicBezTo>
                <a:cubicBezTo>
                  <a:pt x="207" y="248"/>
                  <a:pt x="207" y="248"/>
                  <a:pt x="206" y="250"/>
                </a:cubicBezTo>
                <a:cubicBezTo>
                  <a:pt x="191" y="252"/>
                  <a:pt x="178" y="251"/>
                  <a:pt x="163" y="253"/>
                </a:cubicBezTo>
                <a:cubicBezTo>
                  <a:pt x="167" y="253"/>
                  <a:pt x="173" y="255"/>
                  <a:pt x="177" y="256"/>
                </a:cubicBezTo>
                <a:cubicBezTo>
                  <a:pt x="183" y="257"/>
                  <a:pt x="191" y="256"/>
                  <a:pt x="198" y="255"/>
                </a:cubicBezTo>
                <a:cubicBezTo>
                  <a:pt x="209" y="255"/>
                  <a:pt x="222" y="254"/>
                  <a:pt x="225" y="245"/>
                </a:cubicBezTo>
                <a:cubicBezTo>
                  <a:pt x="224" y="243"/>
                  <a:pt x="222" y="240"/>
                  <a:pt x="219" y="239"/>
                </a:cubicBezTo>
                <a:close/>
                <a:moveTo>
                  <a:pt x="52" y="251"/>
                </a:moveTo>
                <a:cubicBezTo>
                  <a:pt x="58" y="254"/>
                  <a:pt x="63" y="256"/>
                  <a:pt x="69" y="258"/>
                </a:cubicBezTo>
                <a:cubicBezTo>
                  <a:pt x="72" y="259"/>
                  <a:pt x="75" y="259"/>
                  <a:pt x="78" y="260"/>
                </a:cubicBezTo>
                <a:cubicBezTo>
                  <a:pt x="84" y="261"/>
                  <a:pt x="90" y="261"/>
                  <a:pt x="95" y="261"/>
                </a:cubicBezTo>
                <a:cubicBezTo>
                  <a:pt x="101" y="262"/>
                  <a:pt x="106" y="261"/>
                  <a:pt x="112" y="260"/>
                </a:cubicBezTo>
                <a:cubicBezTo>
                  <a:pt x="117" y="260"/>
                  <a:pt x="122" y="259"/>
                  <a:pt x="127" y="258"/>
                </a:cubicBezTo>
                <a:cubicBezTo>
                  <a:pt x="129" y="257"/>
                  <a:pt x="131" y="256"/>
                  <a:pt x="133" y="256"/>
                </a:cubicBezTo>
                <a:cubicBezTo>
                  <a:pt x="136" y="255"/>
                  <a:pt x="140" y="253"/>
                  <a:pt x="143" y="251"/>
                </a:cubicBezTo>
                <a:cubicBezTo>
                  <a:pt x="147" y="250"/>
                  <a:pt x="151" y="248"/>
                  <a:pt x="153" y="246"/>
                </a:cubicBezTo>
                <a:cubicBezTo>
                  <a:pt x="153" y="245"/>
                  <a:pt x="153" y="243"/>
                  <a:pt x="152" y="242"/>
                </a:cubicBezTo>
                <a:cubicBezTo>
                  <a:pt x="152" y="244"/>
                  <a:pt x="150" y="245"/>
                  <a:pt x="149" y="246"/>
                </a:cubicBezTo>
                <a:cubicBezTo>
                  <a:pt x="143" y="250"/>
                  <a:pt x="133" y="246"/>
                  <a:pt x="127" y="246"/>
                </a:cubicBezTo>
                <a:cubicBezTo>
                  <a:pt x="125" y="246"/>
                  <a:pt x="124" y="247"/>
                  <a:pt x="122" y="247"/>
                </a:cubicBezTo>
                <a:cubicBezTo>
                  <a:pt x="121" y="247"/>
                  <a:pt x="119" y="247"/>
                  <a:pt x="118" y="247"/>
                </a:cubicBezTo>
                <a:cubicBezTo>
                  <a:pt x="112" y="249"/>
                  <a:pt x="108" y="250"/>
                  <a:pt x="103" y="252"/>
                </a:cubicBezTo>
                <a:cubicBezTo>
                  <a:pt x="101" y="252"/>
                  <a:pt x="99" y="253"/>
                  <a:pt x="97" y="254"/>
                </a:cubicBezTo>
                <a:cubicBezTo>
                  <a:pt x="90" y="257"/>
                  <a:pt x="82" y="257"/>
                  <a:pt x="74" y="255"/>
                </a:cubicBezTo>
                <a:cubicBezTo>
                  <a:pt x="68" y="253"/>
                  <a:pt x="64" y="251"/>
                  <a:pt x="60" y="247"/>
                </a:cubicBezTo>
                <a:cubicBezTo>
                  <a:pt x="57" y="245"/>
                  <a:pt x="54" y="243"/>
                  <a:pt x="53" y="241"/>
                </a:cubicBezTo>
                <a:cubicBezTo>
                  <a:pt x="53" y="241"/>
                  <a:pt x="53" y="241"/>
                  <a:pt x="53" y="241"/>
                </a:cubicBezTo>
                <a:cubicBezTo>
                  <a:pt x="52" y="244"/>
                  <a:pt x="52" y="247"/>
                  <a:pt x="52" y="251"/>
                </a:cubicBezTo>
                <a:close/>
                <a:moveTo>
                  <a:pt x="199" y="249"/>
                </a:moveTo>
                <a:cubicBezTo>
                  <a:pt x="201" y="249"/>
                  <a:pt x="206" y="249"/>
                  <a:pt x="206" y="247"/>
                </a:cubicBezTo>
                <a:cubicBezTo>
                  <a:pt x="206" y="246"/>
                  <a:pt x="204" y="245"/>
                  <a:pt x="202" y="245"/>
                </a:cubicBezTo>
                <a:cubicBezTo>
                  <a:pt x="199" y="245"/>
                  <a:pt x="192" y="245"/>
                  <a:pt x="189" y="245"/>
                </a:cubicBezTo>
                <a:cubicBezTo>
                  <a:pt x="181" y="245"/>
                  <a:pt x="171" y="246"/>
                  <a:pt x="163" y="246"/>
                </a:cubicBezTo>
                <a:cubicBezTo>
                  <a:pt x="160" y="246"/>
                  <a:pt x="158" y="246"/>
                  <a:pt x="155" y="247"/>
                </a:cubicBezTo>
                <a:cubicBezTo>
                  <a:pt x="155" y="250"/>
                  <a:pt x="161" y="248"/>
                  <a:pt x="161" y="251"/>
                </a:cubicBezTo>
                <a:cubicBezTo>
                  <a:pt x="172" y="251"/>
                  <a:pt x="186" y="250"/>
                  <a:pt x="199" y="249"/>
                </a:cubicBezTo>
                <a:close/>
                <a:moveTo>
                  <a:pt x="53" y="257"/>
                </a:moveTo>
                <a:cubicBezTo>
                  <a:pt x="55" y="259"/>
                  <a:pt x="58" y="260"/>
                  <a:pt x="61" y="261"/>
                </a:cubicBezTo>
                <a:cubicBezTo>
                  <a:pt x="65" y="263"/>
                  <a:pt x="68" y="264"/>
                  <a:pt x="73" y="265"/>
                </a:cubicBezTo>
                <a:cubicBezTo>
                  <a:pt x="83" y="266"/>
                  <a:pt x="92" y="267"/>
                  <a:pt x="101" y="268"/>
                </a:cubicBezTo>
                <a:cubicBezTo>
                  <a:pt x="117" y="268"/>
                  <a:pt x="135" y="263"/>
                  <a:pt x="147" y="257"/>
                </a:cubicBezTo>
                <a:cubicBezTo>
                  <a:pt x="151" y="256"/>
                  <a:pt x="154" y="254"/>
                  <a:pt x="154" y="249"/>
                </a:cubicBezTo>
                <a:cubicBezTo>
                  <a:pt x="154" y="249"/>
                  <a:pt x="154" y="249"/>
                  <a:pt x="153" y="249"/>
                </a:cubicBezTo>
                <a:cubicBezTo>
                  <a:pt x="147" y="251"/>
                  <a:pt x="141" y="254"/>
                  <a:pt x="135" y="256"/>
                </a:cubicBezTo>
                <a:cubicBezTo>
                  <a:pt x="132" y="257"/>
                  <a:pt x="130" y="259"/>
                  <a:pt x="127" y="259"/>
                </a:cubicBezTo>
                <a:cubicBezTo>
                  <a:pt x="125" y="259"/>
                  <a:pt x="124" y="260"/>
                  <a:pt x="122" y="260"/>
                </a:cubicBezTo>
                <a:cubicBezTo>
                  <a:pt x="115" y="262"/>
                  <a:pt x="107" y="263"/>
                  <a:pt x="98" y="263"/>
                </a:cubicBezTo>
                <a:cubicBezTo>
                  <a:pt x="97" y="264"/>
                  <a:pt x="98" y="264"/>
                  <a:pt x="98" y="264"/>
                </a:cubicBezTo>
                <a:cubicBezTo>
                  <a:pt x="96" y="263"/>
                  <a:pt x="95" y="264"/>
                  <a:pt x="93" y="264"/>
                </a:cubicBezTo>
                <a:cubicBezTo>
                  <a:pt x="93" y="264"/>
                  <a:pt x="93" y="264"/>
                  <a:pt x="93" y="264"/>
                </a:cubicBezTo>
                <a:cubicBezTo>
                  <a:pt x="92" y="264"/>
                  <a:pt x="93" y="264"/>
                  <a:pt x="92" y="263"/>
                </a:cubicBezTo>
                <a:cubicBezTo>
                  <a:pt x="78" y="263"/>
                  <a:pt x="61" y="261"/>
                  <a:pt x="52" y="253"/>
                </a:cubicBezTo>
                <a:cubicBezTo>
                  <a:pt x="52" y="255"/>
                  <a:pt x="54" y="255"/>
                  <a:pt x="53" y="257"/>
                </a:cubicBezTo>
                <a:close/>
                <a:moveTo>
                  <a:pt x="153" y="255"/>
                </a:moveTo>
                <a:cubicBezTo>
                  <a:pt x="155" y="255"/>
                  <a:pt x="158" y="256"/>
                  <a:pt x="159" y="255"/>
                </a:cubicBezTo>
                <a:cubicBezTo>
                  <a:pt x="160" y="251"/>
                  <a:pt x="158" y="250"/>
                  <a:pt x="156" y="250"/>
                </a:cubicBezTo>
                <a:cubicBezTo>
                  <a:pt x="155" y="252"/>
                  <a:pt x="155" y="254"/>
                  <a:pt x="15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3"/>
          <p:cNvPicPr>
            <a:picLocks noChangeAspect="1" noChangeArrowheads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" r="7205" b="57679"/>
          <a:stretch>
            <a:fillRect/>
          </a:stretch>
        </p:blipFill>
        <p:spPr bwMode="auto">
          <a:xfrm rot="10800000" flipV="1">
            <a:off x="1342733" y="1233944"/>
            <a:ext cx="2437183" cy="1479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" name="Picture 3"/>
          <p:cNvPicPr>
            <a:picLocks noChangeAspect="1" noChangeArrowheads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" r="7205" b="57679"/>
          <a:stretch>
            <a:fillRect/>
          </a:stretch>
        </p:blipFill>
        <p:spPr bwMode="auto">
          <a:xfrm rot="10800000" flipV="1">
            <a:off x="5440584" y="1229399"/>
            <a:ext cx="2437183" cy="1479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6" name="Picture 3"/>
          <p:cNvPicPr>
            <a:picLocks noChangeAspect="1" noChangeArrowheads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" r="7205" b="57679"/>
          <a:stretch>
            <a:fillRect/>
          </a:stretch>
        </p:blipFill>
        <p:spPr bwMode="auto">
          <a:xfrm rot="10800000">
            <a:off x="5440294" y="4444391"/>
            <a:ext cx="2437183" cy="1479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3" name="Picture 3"/>
          <p:cNvPicPr>
            <a:picLocks noChangeAspect="1" noChangeArrowheads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" r="7205" b="57679"/>
          <a:stretch>
            <a:fillRect/>
          </a:stretch>
        </p:blipFill>
        <p:spPr bwMode="auto">
          <a:xfrm rot="10800000">
            <a:off x="1333803" y="4444391"/>
            <a:ext cx="2437183" cy="1479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" name="组合 2"/>
          <p:cNvGrpSpPr/>
          <p:nvPr/>
        </p:nvGrpSpPr>
        <p:grpSpPr>
          <a:xfrm>
            <a:off x="2553997" y="809074"/>
            <a:ext cx="2316037" cy="1455537"/>
            <a:chOff x="2553997" y="673380"/>
            <a:chExt cx="2316037" cy="1455537"/>
          </a:xfrm>
        </p:grpSpPr>
        <p:sp>
          <p:nvSpPr>
            <p:cNvPr id="7" name="饼形 6"/>
            <p:cNvSpPr/>
            <p:nvPr/>
          </p:nvSpPr>
          <p:spPr>
            <a:xfrm rot="18000000">
              <a:off x="2509367" y="730470"/>
              <a:ext cx="1118976" cy="1029715"/>
            </a:xfrm>
            <a:prstGeom prst="pie">
              <a:avLst>
                <a:gd name="adj1" fmla="val 14391128"/>
                <a:gd name="adj2" fmla="val 16989792"/>
              </a:avLst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5" name="右箭头 4"/>
            <p:cNvSpPr/>
            <p:nvPr/>
          </p:nvSpPr>
          <p:spPr>
            <a:xfrm rot="2510246">
              <a:off x="2626647" y="673380"/>
              <a:ext cx="2243387" cy="1455537"/>
            </a:xfrm>
            <a:custGeom>
              <a:avLst/>
              <a:gdLst>
                <a:gd name="connsiteX0" fmla="*/ 0 w 1475967"/>
                <a:gd name="connsiteY0" fmla="*/ 363884 h 1455537"/>
                <a:gd name="connsiteX1" fmla="*/ 748199 w 1475967"/>
                <a:gd name="connsiteY1" fmla="*/ 363884 h 1455537"/>
                <a:gd name="connsiteX2" fmla="*/ 748199 w 1475967"/>
                <a:gd name="connsiteY2" fmla="*/ 0 h 1455537"/>
                <a:gd name="connsiteX3" fmla="*/ 1475967 w 1475967"/>
                <a:gd name="connsiteY3" fmla="*/ 727769 h 1455537"/>
                <a:gd name="connsiteX4" fmla="*/ 748199 w 1475967"/>
                <a:gd name="connsiteY4" fmla="*/ 1455537 h 1455537"/>
                <a:gd name="connsiteX5" fmla="*/ 748199 w 1475967"/>
                <a:gd name="connsiteY5" fmla="*/ 1091653 h 1455537"/>
                <a:gd name="connsiteX6" fmla="*/ 0 w 1475967"/>
                <a:gd name="connsiteY6" fmla="*/ 1091653 h 1455537"/>
                <a:gd name="connsiteX7" fmla="*/ 0 w 1475967"/>
                <a:gd name="connsiteY7" fmla="*/ 363884 h 1455537"/>
                <a:gd name="connsiteX0-1" fmla="*/ 762655 w 2238622"/>
                <a:gd name="connsiteY0-2" fmla="*/ 363884 h 1455537"/>
                <a:gd name="connsiteX1-3" fmla="*/ 1510854 w 2238622"/>
                <a:gd name="connsiteY1-4" fmla="*/ 363884 h 1455537"/>
                <a:gd name="connsiteX2-5" fmla="*/ 1510854 w 2238622"/>
                <a:gd name="connsiteY2-6" fmla="*/ 0 h 1455537"/>
                <a:gd name="connsiteX3-7" fmla="*/ 2238622 w 2238622"/>
                <a:gd name="connsiteY3-8" fmla="*/ 727769 h 1455537"/>
                <a:gd name="connsiteX4-9" fmla="*/ 1510854 w 2238622"/>
                <a:gd name="connsiteY4-10" fmla="*/ 1455537 h 1455537"/>
                <a:gd name="connsiteX5-11" fmla="*/ 1510854 w 2238622"/>
                <a:gd name="connsiteY5-12" fmla="*/ 1091653 h 1455537"/>
                <a:gd name="connsiteX6-13" fmla="*/ 0 w 2238622"/>
                <a:gd name="connsiteY6-14" fmla="*/ 1058508 h 1455537"/>
                <a:gd name="connsiteX7-15" fmla="*/ 762655 w 2238622"/>
                <a:gd name="connsiteY7-16" fmla="*/ 363884 h 1455537"/>
                <a:gd name="connsiteX0-17" fmla="*/ 767420 w 2243387"/>
                <a:gd name="connsiteY0-18" fmla="*/ 363884 h 1455537"/>
                <a:gd name="connsiteX1-19" fmla="*/ 1515619 w 2243387"/>
                <a:gd name="connsiteY1-20" fmla="*/ 363884 h 1455537"/>
                <a:gd name="connsiteX2-21" fmla="*/ 1515619 w 2243387"/>
                <a:gd name="connsiteY2-22" fmla="*/ 0 h 1455537"/>
                <a:gd name="connsiteX3-23" fmla="*/ 2243387 w 2243387"/>
                <a:gd name="connsiteY3-24" fmla="*/ 727769 h 1455537"/>
                <a:gd name="connsiteX4-25" fmla="*/ 1515619 w 2243387"/>
                <a:gd name="connsiteY4-26" fmla="*/ 1455537 h 1455537"/>
                <a:gd name="connsiteX5-27" fmla="*/ 1515619 w 2243387"/>
                <a:gd name="connsiteY5-28" fmla="*/ 1091653 h 1455537"/>
                <a:gd name="connsiteX6-29" fmla="*/ 0 w 2243387"/>
                <a:gd name="connsiteY6-30" fmla="*/ 1053186 h 1455537"/>
                <a:gd name="connsiteX7-31" fmla="*/ 767420 w 2243387"/>
                <a:gd name="connsiteY7-32" fmla="*/ 363884 h 14555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2243387" h="1455537">
                  <a:moveTo>
                    <a:pt x="767420" y="363884"/>
                  </a:moveTo>
                  <a:lnTo>
                    <a:pt x="1515619" y="363884"/>
                  </a:lnTo>
                  <a:lnTo>
                    <a:pt x="1515619" y="0"/>
                  </a:lnTo>
                  <a:lnTo>
                    <a:pt x="2243387" y="727769"/>
                  </a:lnTo>
                  <a:lnTo>
                    <a:pt x="1515619" y="1455537"/>
                  </a:lnTo>
                  <a:lnTo>
                    <a:pt x="1515619" y="1091653"/>
                  </a:lnTo>
                  <a:lnTo>
                    <a:pt x="0" y="1053186"/>
                  </a:lnTo>
                  <a:lnTo>
                    <a:pt x="767420" y="363884"/>
                  </a:lnTo>
                  <a:close/>
                </a:path>
              </a:pathLst>
            </a:cu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340240" y="809074"/>
            <a:ext cx="2316030" cy="1455537"/>
            <a:chOff x="4340240" y="673380"/>
            <a:chExt cx="2316030" cy="1455537"/>
          </a:xfrm>
          <a:noFill/>
        </p:grpSpPr>
        <p:sp>
          <p:nvSpPr>
            <p:cNvPr id="11" name="饼形 10"/>
            <p:cNvSpPr/>
            <p:nvPr/>
          </p:nvSpPr>
          <p:spPr>
            <a:xfrm rot="3600000" flipH="1">
              <a:off x="5581925" y="730470"/>
              <a:ext cx="1118976" cy="1029715"/>
            </a:xfrm>
            <a:prstGeom prst="pie">
              <a:avLst>
                <a:gd name="adj1" fmla="val 14391128"/>
                <a:gd name="adj2" fmla="val 16989792"/>
              </a:avLst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0" name="右箭头 4"/>
            <p:cNvSpPr/>
            <p:nvPr/>
          </p:nvSpPr>
          <p:spPr>
            <a:xfrm rot="19089754" flipH="1">
              <a:off x="4340240" y="673380"/>
              <a:ext cx="2243387" cy="1455537"/>
            </a:xfrm>
            <a:custGeom>
              <a:avLst/>
              <a:gdLst>
                <a:gd name="connsiteX0" fmla="*/ 0 w 1475967"/>
                <a:gd name="connsiteY0" fmla="*/ 363884 h 1455537"/>
                <a:gd name="connsiteX1" fmla="*/ 748199 w 1475967"/>
                <a:gd name="connsiteY1" fmla="*/ 363884 h 1455537"/>
                <a:gd name="connsiteX2" fmla="*/ 748199 w 1475967"/>
                <a:gd name="connsiteY2" fmla="*/ 0 h 1455537"/>
                <a:gd name="connsiteX3" fmla="*/ 1475967 w 1475967"/>
                <a:gd name="connsiteY3" fmla="*/ 727769 h 1455537"/>
                <a:gd name="connsiteX4" fmla="*/ 748199 w 1475967"/>
                <a:gd name="connsiteY4" fmla="*/ 1455537 h 1455537"/>
                <a:gd name="connsiteX5" fmla="*/ 748199 w 1475967"/>
                <a:gd name="connsiteY5" fmla="*/ 1091653 h 1455537"/>
                <a:gd name="connsiteX6" fmla="*/ 0 w 1475967"/>
                <a:gd name="connsiteY6" fmla="*/ 1091653 h 1455537"/>
                <a:gd name="connsiteX7" fmla="*/ 0 w 1475967"/>
                <a:gd name="connsiteY7" fmla="*/ 363884 h 1455537"/>
                <a:gd name="connsiteX0-1" fmla="*/ 762655 w 2238622"/>
                <a:gd name="connsiteY0-2" fmla="*/ 363884 h 1455537"/>
                <a:gd name="connsiteX1-3" fmla="*/ 1510854 w 2238622"/>
                <a:gd name="connsiteY1-4" fmla="*/ 363884 h 1455537"/>
                <a:gd name="connsiteX2-5" fmla="*/ 1510854 w 2238622"/>
                <a:gd name="connsiteY2-6" fmla="*/ 0 h 1455537"/>
                <a:gd name="connsiteX3-7" fmla="*/ 2238622 w 2238622"/>
                <a:gd name="connsiteY3-8" fmla="*/ 727769 h 1455537"/>
                <a:gd name="connsiteX4-9" fmla="*/ 1510854 w 2238622"/>
                <a:gd name="connsiteY4-10" fmla="*/ 1455537 h 1455537"/>
                <a:gd name="connsiteX5-11" fmla="*/ 1510854 w 2238622"/>
                <a:gd name="connsiteY5-12" fmla="*/ 1091653 h 1455537"/>
                <a:gd name="connsiteX6-13" fmla="*/ 0 w 2238622"/>
                <a:gd name="connsiteY6-14" fmla="*/ 1058508 h 1455537"/>
                <a:gd name="connsiteX7-15" fmla="*/ 762655 w 2238622"/>
                <a:gd name="connsiteY7-16" fmla="*/ 363884 h 1455537"/>
                <a:gd name="connsiteX0-17" fmla="*/ 767420 w 2243387"/>
                <a:gd name="connsiteY0-18" fmla="*/ 363884 h 1455537"/>
                <a:gd name="connsiteX1-19" fmla="*/ 1515619 w 2243387"/>
                <a:gd name="connsiteY1-20" fmla="*/ 363884 h 1455537"/>
                <a:gd name="connsiteX2-21" fmla="*/ 1515619 w 2243387"/>
                <a:gd name="connsiteY2-22" fmla="*/ 0 h 1455537"/>
                <a:gd name="connsiteX3-23" fmla="*/ 2243387 w 2243387"/>
                <a:gd name="connsiteY3-24" fmla="*/ 727769 h 1455537"/>
                <a:gd name="connsiteX4-25" fmla="*/ 1515619 w 2243387"/>
                <a:gd name="connsiteY4-26" fmla="*/ 1455537 h 1455537"/>
                <a:gd name="connsiteX5-27" fmla="*/ 1515619 w 2243387"/>
                <a:gd name="connsiteY5-28" fmla="*/ 1091653 h 1455537"/>
                <a:gd name="connsiteX6-29" fmla="*/ 0 w 2243387"/>
                <a:gd name="connsiteY6-30" fmla="*/ 1053186 h 1455537"/>
                <a:gd name="connsiteX7-31" fmla="*/ 767420 w 2243387"/>
                <a:gd name="connsiteY7-32" fmla="*/ 363884 h 14555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2243387" h="1455537">
                  <a:moveTo>
                    <a:pt x="767420" y="363884"/>
                  </a:moveTo>
                  <a:lnTo>
                    <a:pt x="1515619" y="363884"/>
                  </a:lnTo>
                  <a:lnTo>
                    <a:pt x="1515619" y="0"/>
                  </a:lnTo>
                  <a:lnTo>
                    <a:pt x="2243387" y="727769"/>
                  </a:lnTo>
                  <a:lnTo>
                    <a:pt x="1515619" y="1455537"/>
                  </a:lnTo>
                  <a:lnTo>
                    <a:pt x="1515619" y="1091653"/>
                  </a:lnTo>
                  <a:lnTo>
                    <a:pt x="0" y="1053186"/>
                  </a:lnTo>
                  <a:lnTo>
                    <a:pt x="767420" y="363884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2553997" y="3569587"/>
            <a:ext cx="2316037" cy="1455537"/>
            <a:chOff x="2553997" y="3433893"/>
            <a:chExt cx="2316037" cy="1455537"/>
          </a:xfrm>
        </p:grpSpPr>
        <p:sp>
          <p:nvSpPr>
            <p:cNvPr id="14" name="饼形 13"/>
            <p:cNvSpPr/>
            <p:nvPr/>
          </p:nvSpPr>
          <p:spPr>
            <a:xfrm rot="3600000" flipV="1">
              <a:off x="2509367" y="3802627"/>
              <a:ext cx="1118976" cy="1029715"/>
            </a:xfrm>
            <a:prstGeom prst="pie">
              <a:avLst>
                <a:gd name="adj1" fmla="val 14391128"/>
                <a:gd name="adj2" fmla="val 16989792"/>
              </a:avLst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3" name="右箭头 4"/>
            <p:cNvSpPr/>
            <p:nvPr/>
          </p:nvSpPr>
          <p:spPr>
            <a:xfrm rot="19089754" flipV="1">
              <a:off x="2626647" y="3433893"/>
              <a:ext cx="2243387" cy="1455537"/>
            </a:xfrm>
            <a:custGeom>
              <a:avLst/>
              <a:gdLst>
                <a:gd name="connsiteX0" fmla="*/ 0 w 1475967"/>
                <a:gd name="connsiteY0" fmla="*/ 363884 h 1455537"/>
                <a:gd name="connsiteX1" fmla="*/ 748199 w 1475967"/>
                <a:gd name="connsiteY1" fmla="*/ 363884 h 1455537"/>
                <a:gd name="connsiteX2" fmla="*/ 748199 w 1475967"/>
                <a:gd name="connsiteY2" fmla="*/ 0 h 1455537"/>
                <a:gd name="connsiteX3" fmla="*/ 1475967 w 1475967"/>
                <a:gd name="connsiteY3" fmla="*/ 727769 h 1455537"/>
                <a:gd name="connsiteX4" fmla="*/ 748199 w 1475967"/>
                <a:gd name="connsiteY4" fmla="*/ 1455537 h 1455537"/>
                <a:gd name="connsiteX5" fmla="*/ 748199 w 1475967"/>
                <a:gd name="connsiteY5" fmla="*/ 1091653 h 1455537"/>
                <a:gd name="connsiteX6" fmla="*/ 0 w 1475967"/>
                <a:gd name="connsiteY6" fmla="*/ 1091653 h 1455537"/>
                <a:gd name="connsiteX7" fmla="*/ 0 w 1475967"/>
                <a:gd name="connsiteY7" fmla="*/ 363884 h 1455537"/>
                <a:gd name="connsiteX0-1" fmla="*/ 762655 w 2238622"/>
                <a:gd name="connsiteY0-2" fmla="*/ 363884 h 1455537"/>
                <a:gd name="connsiteX1-3" fmla="*/ 1510854 w 2238622"/>
                <a:gd name="connsiteY1-4" fmla="*/ 363884 h 1455537"/>
                <a:gd name="connsiteX2-5" fmla="*/ 1510854 w 2238622"/>
                <a:gd name="connsiteY2-6" fmla="*/ 0 h 1455537"/>
                <a:gd name="connsiteX3-7" fmla="*/ 2238622 w 2238622"/>
                <a:gd name="connsiteY3-8" fmla="*/ 727769 h 1455537"/>
                <a:gd name="connsiteX4-9" fmla="*/ 1510854 w 2238622"/>
                <a:gd name="connsiteY4-10" fmla="*/ 1455537 h 1455537"/>
                <a:gd name="connsiteX5-11" fmla="*/ 1510854 w 2238622"/>
                <a:gd name="connsiteY5-12" fmla="*/ 1091653 h 1455537"/>
                <a:gd name="connsiteX6-13" fmla="*/ 0 w 2238622"/>
                <a:gd name="connsiteY6-14" fmla="*/ 1058508 h 1455537"/>
                <a:gd name="connsiteX7-15" fmla="*/ 762655 w 2238622"/>
                <a:gd name="connsiteY7-16" fmla="*/ 363884 h 1455537"/>
                <a:gd name="connsiteX0-17" fmla="*/ 767420 w 2243387"/>
                <a:gd name="connsiteY0-18" fmla="*/ 363884 h 1455537"/>
                <a:gd name="connsiteX1-19" fmla="*/ 1515619 w 2243387"/>
                <a:gd name="connsiteY1-20" fmla="*/ 363884 h 1455537"/>
                <a:gd name="connsiteX2-21" fmla="*/ 1515619 w 2243387"/>
                <a:gd name="connsiteY2-22" fmla="*/ 0 h 1455537"/>
                <a:gd name="connsiteX3-23" fmla="*/ 2243387 w 2243387"/>
                <a:gd name="connsiteY3-24" fmla="*/ 727769 h 1455537"/>
                <a:gd name="connsiteX4-25" fmla="*/ 1515619 w 2243387"/>
                <a:gd name="connsiteY4-26" fmla="*/ 1455537 h 1455537"/>
                <a:gd name="connsiteX5-27" fmla="*/ 1515619 w 2243387"/>
                <a:gd name="connsiteY5-28" fmla="*/ 1091653 h 1455537"/>
                <a:gd name="connsiteX6-29" fmla="*/ 0 w 2243387"/>
                <a:gd name="connsiteY6-30" fmla="*/ 1053186 h 1455537"/>
                <a:gd name="connsiteX7-31" fmla="*/ 767420 w 2243387"/>
                <a:gd name="connsiteY7-32" fmla="*/ 363884 h 14555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2243387" h="1455537">
                  <a:moveTo>
                    <a:pt x="767420" y="363884"/>
                  </a:moveTo>
                  <a:lnTo>
                    <a:pt x="1515619" y="363884"/>
                  </a:lnTo>
                  <a:lnTo>
                    <a:pt x="1515619" y="0"/>
                  </a:lnTo>
                  <a:lnTo>
                    <a:pt x="2243387" y="727769"/>
                  </a:lnTo>
                  <a:lnTo>
                    <a:pt x="1515619" y="1455537"/>
                  </a:lnTo>
                  <a:lnTo>
                    <a:pt x="1515619" y="1091653"/>
                  </a:lnTo>
                  <a:lnTo>
                    <a:pt x="0" y="1053186"/>
                  </a:lnTo>
                  <a:lnTo>
                    <a:pt x="767420" y="363884"/>
                  </a:lnTo>
                  <a:close/>
                </a:path>
              </a:pathLst>
            </a:cu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4340240" y="3569587"/>
            <a:ext cx="2316030" cy="1455537"/>
            <a:chOff x="4340240" y="3433893"/>
            <a:chExt cx="2316030" cy="1455537"/>
          </a:xfrm>
          <a:noFill/>
        </p:grpSpPr>
        <p:sp>
          <p:nvSpPr>
            <p:cNvPr id="17" name="饼形 16"/>
            <p:cNvSpPr/>
            <p:nvPr/>
          </p:nvSpPr>
          <p:spPr>
            <a:xfrm rot="18000000" flipH="1" flipV="1">
              <a:off x="5581925" y="3802627"/>
              <a:ext cx="1118976" cy="1029715"/>
            </a:xfrm>
            <a:prstGeom prst="pie">
              <a:avLst>
                <a:gd name="adj1" fmla="val 14391128"/>
                <a:gd name="adj2" fmla="val 16989792"/>
              </a:avLst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6" name="右箭头 4"/>
            <p:cNvSpPr/>
            <p:nvPr/>
          </p:nvSpPr>
          <p:spPr>
            <a:xfrm rot="2510246" flipH="1" flipV="1">
              <a:off x="4340240" y="3433893"/>
              <a:ext cx="2243387" cy="1455537"/>
            </a:xfrm>
            <a:custGeom>
              <a:avLst/>
              <a:gdLst>
                <a:gd name="connsiteX0" fmla="*/ 0 w 1475967"/>
                <a:gd name="connsiteY0" fmla="*/ 363884 h 1455537"/>
                <a:gd name="connsiteX1" fmla="*/ 748199 w 1475967"/>
                <a:gd name="connsiteY1" fmla="*/ 363884 h 1455537"/>
                <a:gd name="connsiteX2" fmla="*/ 748199 w 1475967"/>
                <a:gd name="connsiteY2" fmla="*/ 0 h 1455537"/>
                <a:gd name="connsiteX3" fmla="*/ 1475967 w 1475967"/>
                <a:gd name="connsiteY3" fmla="*/ 727769 h 1455537"/>
                <a:gd name="connsiteX4" fmla="*/ 748199 w 1475967"/>
                <a:gd name="connsiteY4" fmla="*/ 1455537 h 1455537"/>
                <a:gd name="connsiteX5" fmla="*/ 748199 w 1475967"/>
                <a:gd name="connsiteY5" fmla="*/ 1091653 h 1455537"/>
                <a:gd name="connsiteX6" fmla="*/ 0 w 1475967"/>
                <a:gd name="connsiteY6" fmla="*/ 1091653 h 1455537"/>
                <a:gd name="connsiteX7" fmla="*/ 0 w 1475967"/>
                <a:gd name="connsiteY7" fmla="*/ 363884 h 1455537"/>
                <a:gd name="connsiteX0-1" fmla="*/ 762655 w 2238622"/>
                <a:gd name="connsiteY0-2" fmla="*/ 363884 h 1455537"/>
                <a:gd name="connsiteX1-3" fmla="*/ 1510854 w 2238622"/>
                <a:gd name="connsiteY1-4" fmla="*/ 363884 h 1455537"/>
                <a:gd name="connsiteX2-5" fmla="*/ 1510854 w 2238622"/>
                <a:gd name="connsiteY2-6" fmla="*/ 0 h 1455537"/>
                <a:gd name="connsiteX3-7" fmla="*/ 2238622 w 2238622"/>
                <a:gd name="connsiteY3-8" fmla="*/ 727769 h 1455537"/>
                <a:gd name="connsiteX4-9" fmla="*/ 1510854 w 2238622"/>
                <a:gd name="connsiteY4-10" fmla="*/ 1455537 h 1455537"/>
                <a:gd name="connsiteX5-11" fmla="*/ 1510854 w 2238622"/>
                <a:gd name="connsiteY5-12" fmla="*/ 1091653 h 1455537"/>
                <a:gd name="connsiteX6-13" fmla="*/ 0 w 2238622"/>
                <a:gd name="connsiteY6-14" fmla="*/ 1058508 h 1455537"/>
                <a:gd name="connsiteX7-15" fmla="*/ 762655 w 2238622"/>
                <a:gd name="connsiteY7-16" fmla="*/ 363884 h 1455537"/>
                <a:gd name="connsiteX0-17" fmla="*/ 767420 w 2243387"/>
                <a:gd name="connsiteY0-18" fmla="*/ 363884 h 1455537"/>
                <a:gd name="connsiteX1-19" fmla="*/ 1515619 w 2243387"/>
                <a:gd name="connsiteY1-20" fmla="*/ 363884 h 1455537"/>
                <a:gd name="connsiteX2-21" fmla="*/ 1515619 w 2243387"/>
                <a:gd name="connsiteY2-22" fmla="*/ 0 h 1455537"/>
                <a:gd name="connsiteX3-23" fmla="*/ 2243387 w 2243387"/>
                <a:gd name="connsiteY3-24" fmla="*/ 727769 h 1455537"/>
                <a:gd name="connsiteX4-25" fmla="*/ 1515619 w 2243387"/>
                <a:gd name="connsiteY4-26" fmla="*/ 1455537 h 1455537"/>
                <a:gd name="connsiteX5-27" fmla="*/ 1515619 w 2243387"/>
                <a:gd name="connsiteY5-28" fmla="*/ 1091653 h 1455537"/>
                <a:gd name="connsiteX6-29" fmla="*/ 0 w 2243387"/>
                <a:gd name="connsiteY6-30" fmla="*/ 1053186 h 1455537"/>
                <a:gd name="connsiteX7-31" fmla="*/ 767420 w 2243387"/>
                <a:gd name="connsiteY7-32" fmla="*/ 363884 h 14555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2243387" h="1455537">
                  <a:moveTo>
                    <a:pt x="767420" y="363884"/>
                  </a:moveTo>
                  <a:lnTo>
                    <a:pt x="1515619" y="363884"/>
                  </a:lnTo>
                  <a:lnTo>
                    <a:pt x="1515619" y="0"/>
                  </a:lnTo>
                  <a:lnTo>
                    <a:pt x="2243387" y="727769"/>
                  </a:lnTo>
                  <a:lnTo>
                    <a:pt x="1515619" y="1455537"/>
                  </a:lnTo>
                  <a:lnTo>
                    <a:pt x="1515619" y="1091653"/>
                  </a:lnTo>
                  <a:lnTo>
                    <a:pt x="0" y="1053186"/>
                  </a:lnTo>
                  <a:lnTo>
                    <a:pt x="767420" y="363884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32" name="矩形 31"/>
          <p:cNvSpPr/>
          <p:nvPr/>
        </p:nvSpPr>
        <p:spPr>
          <a:xfrm>
            <a:off x="3652047" y="2648460"/>
            <a:ext cx="20313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点击添加标题</a:t>
            </a:r>
            <a:endParaRPr lang="zh-CN" altLang="en-US" sz="24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5931146" y="1510738"/>
            <a:ext cx="2247011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</a:t>
            </a:r>
            <a:endParaRPr lang="zh-CN" altLang="en-US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5947110" y="3439387"/>
            <a:ext cx="2247011" cy="825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</a:t>
            </a:r>
            <a:endParaRPr lang="zh-CN" altLang="en-US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1115616" y="1547262"/>
            <a:ext cx="2247011" cy="825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</a:t>
            </a:r>
            <a:endParaRPr lang="zh-CN" altLang="en-US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1131580" y="3475911"/>
            <a:ext cx="2247011" cy="825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1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</a:t>
            </a:r>
            <a:endParaRPr lang="zh-CN" altLang="en-US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点击此处添加标题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Freeform 93"/>
          <p:cNvSpPr>
            <a:spLocks noEditPoints="1"/>
          </p:cNvSpPr>
          <p:nvPr/>
        </p:nvSpPr>
        <p:spPr bwMode="auto">
          <a:xfrm>
            <a:off x="404878" y="134412"/>
            <a:ext cx="721038" cy="686398"/>
          </a:xfrm>
          <a:custGeom>
            <a:avLst/>
            <a:gdLst>
              <a:gd name="T0" fmla="*/ 183 w 283"/>
              <a:gd name="T1" fmla="*/ 84 h 269"/>
              <a:gd name="T2" fmla="*/ 234 w 283"/>
              <a:gd name="T3" fmla="*/ 19 h 269"/>
              <a:gd name="T4" fmla="*/ 240 w 283"/>
              <a:gd name="T5" fmla="*/ 49 h 269"/>
              <a:gd name="T6" fmla="*/ 242 w 283"/>
              <a:gd name="T7" fmla="*/ 72 h 269"/>
              <a:gd name="T8" fmla="*/ 264 w 283"/>
              <a:gd name="T9" fmla="*/ 205 h 269"/>
              <a:gd name="T10" fmla="*/ 58 w 283"/>
              <a:gd name="T11" fmla="*/ 261 h 269"/>
              <a:gd name="T12" fmla="*/ 2 w 283"/>
              <a:gd name="T13" fmla="*/ 139 h 269"/>
              <a:gd name="T14" fmla="*/ 86 w 283"/>
              <a:gd name="T15" fmla="*/ 96 h 269"/>
              <a:gd name="T16" fmla="*/ 233 w 283"/>
              <a:gd name="T17" fmla="*/ 3 h 269"/>
              <a:gd name="T18" fmla="*/ 227 w 283"/>
              <a:gd name="T19" fmla="*/ 40 h 269"/>
              <a:gd name="T20" fmla="*/ 263 w 283"/>
              <a:gd name="T21" fmla="*/ 36 h 269"/>
              <a:gd name="T22" fmla="*/ 79 w 283"/>
              <a:gd name="T23" fmla="*/ 54 h 269"/>
              <a:gd name="T24" fmla="*/ 213 w 283"/>
              <a:gd name="T25" fmla="*/ 46 h 269"/>
              <a:gd name="T26" fmla="*/ 83 w 283"/>
              <a:gd name="T27" fmla="*/ 50 h 269"/>
              <a:gd name="T28" fmla="*/ 80 w 283"/>
              <a:gd name="T29" fmla="*/ 53 h 269"/>
              <a:gd name="T30" fmla="*/ 113 w 283"/>
              <a:gd name="T31" fmla="*/ 115 h 269"/>
              <a:gd name="T32" fmla="*/ 94 w 283"/>
              <a:gd name="T33" fmla="*/ 62 h 269"/>
              <a:gd name="T34" fmla="*/ 155 w 283"/>
              <a:gd name="T35" fmla="*/ 74 h 269"/>
              <a:gd name="T36" fmla="*/ 201 w 283"/>
              <a:gd name="T37" fmla="*/ 66 h 269"/>
              <a:gd name="T38" fmla="*/ 88 w 283"/>
              <a:gd name="T39" fmla="*/ 117 h 269"/>
              <a:gd name="T40" fmla="*/ 223 w 283"/>
              <a:gd name="T41" fmla="*/ 86 h 269"/>
              <a:gd name="T42" fmla="*/ 176 w 283"/>
              <a:gd name="T43" fmla="*/ 108 h 269"/>
              <a:gd name="T44" fmla="*/ 196 w 283"/>
              <a:gd name="T45" fmla="*/ 158 h 269"/>
              <a:gd name="T46" fmla="*/ 205 w 283"/>
              <a:gd name="T47" fmla="*/ 228 h 269"/>
              <a:gd name="T48" fmla="*/ 258 w 283"/>
              <a:gd name="T49" fmla="*/ 127 h 269"/>
              <a:gd name="T50" fmla="*/ 193 w 283"/>
              <a:gd name="T51" fmla="*/ 138 h 269"/>
              <a:gd name="T52" fmla="*/ 189 w 283"/>
              <a:gd name="T53" fmla="*/ 117 h 269"/>
              <a:gd name="T54" fmla="*/ 172 w 283"/>
              <a:gd name="T55" fmla="*/ 119 h 269"/>
              <a:gd name="T56" fmla="*/ 181 w 283"/>
              <a:gd name="T57" fmla="*/ 135 h 269"/>
              <a:gd name="T58" fmla="*/ 138 w 283"/>
              <a:gd name="T59" fmla="*/ 121 h 269"/>
              <a:gd name="T60" fmla="*/ 52 w 283"/>
              <a:gd name="T61" fmla="*/ 152 h 269"/>
              <a:gd name="T62" fmla="*/ 34 w 283"/>
              <a:gd name="T63" fmla="*/ 138 h 269"/>
              <a:gd name="T64" fmla="*/ 190 w 283"/>
              <a:gd name="T65" fmla="*/ 142 h 269"/>
              <a:gd name="T66" fmla="*/ 102 w 283"/>
              <a:gd name="T67" fmla="*/ 153 h 269"/>
              <a:gd name="T68" fmla="*/ 103 w 283"/>
              <a:gd name="T69" fmla="*/ 149 h 269"/>
              <a:gd name="T70" fmla="*/ 235 w 283"/>
              <a:gd name="T71" fmla="*/ 226 h 269"/>
              <a:gd name="T72" fmla="*/ 65 w 283"/>
              <a:gd name="T73" fmla="*/ 158 h 269"/>
              <a:gd name="T74" fmla="*/ 96 w 283"/>
              <a:gd name="T75" fmla="*/ 153 h 269"/>
              <a:gd name="T76" fmla="*/ 111 w 283"/>
              <a:gd name="T77" fmla="*/ 160 h 269"/>
              <a:gd name="T78" fmla="*/ 110 w 283"/>
              <a:gd name="T79" fmla="*/ 166 h 269"/>
              <a:gd name="T80" fmla="*/ 180 w 283"/>
              <a:gd name="T81" fmla="*/ 169 h 269"/>
              <a:gd name="T82" fmla="*/ 90 w 283"/>
              <a:gd name="T83" fmla="*/ 171 h 269"/>
              <a:gd name="T84" fmla="*/ 197 w 283"/>
              <a:gd name="T85" fmla="*/ 175 h 269"/>
              <a:gd name="T86" fmla="*/ 150 w 283"/>
              <a:gd name="T87" fmla="*/ 184 h 269"/>
              <a:gd name="T88" fmla="*/ 73 w 283"/>
              <a:gd name="T89" fmla="*/ 196 h 269"/>
              <a:gd name="T90" fmla="*/ 109 w 283"/>
              <a:gd name="T91" fmla="*/ 199 h 269"/>
              <a:gd name="T92" fmla="*/ 159 w 283"/>
              <a:gd name="T93" fmla="*/ 203 h 269"/>
              <a:gd name="T94" fmla="*/ 187 w 283"/>
              <a:gd name="T95" fmla="*/ 203 h 269"/>
              <a:gd name="T96" fmla="*/ 74 w 283"/>
              <a:gd name="T97" fmla="*/ 204 h 269"/>
              <a:gd name="T98" fmla="*/ 204 w 283"/>
              <a:gd name="T99" fmla="*/ 227 h 269"/>
              <a:gd name="T100" fmla="*/ 138 w 283"/>
              <a:gd name="T101" fmla="*/ 214 h 269"/>
              <a:gd name="T102" fmla="*/ 92 w 283"/>
              <a:gd name="T103" fmla="*/ 216 h 269"/>
              <a:gd name="T104" fmla="*/ 127 w 283"/>
              <a:gd name="T105" fmla="*/ 219 h 269"/>
              <a:gd name="T106" fmla="*/ 76 w 283"/>
              <a:gd name="T107" fmla="*/ 237 h 269"/>
              <a:gd name="T108" fmla="*/ 169 w 283"/>
              <a:gd name="T109" fmla="*/ 238 h 269"/>
              <a:gd name="T110" fmla="*/ 79 w 283"/>
              <a:gd name="T111" fmla="*/ 227 h 269"/>
              <a:gd name="T112" fmla="*/ 73 w 283"/>
              <a:gd name="T113" fmla="*/ 229 h 269"/>
              <a:gd name="T114" fmla="*/ 212 w 283"/>
              <a:gd name="T115" fmla="*/ 231 h 269"/>
              <a:gd name="T116" fmla="*/ 209 w 283"/>
              <a:gd name="T117" fmla="*/ 240 h 269"/>
              <a:gd name="T118" fmla="*/ 112 w 283"/>
              <a:gd name="T119" fmla="*/ 260 h 269"/>
              <a:gd name="T120" fmla="*/ 206 w 283"/>
              <a:gd name="T121" fmla="*/ 247 h 269"/>
              <a:gd name="T122" fmla="*/ 98 w 283"/>
              <a:gd name="T123" fmla="*/ 264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3" h="269">
                <a:moveTo>
                  <a:pt x="121" y="116"/>
                </a:moveTo>
                <a:cubicBezTo>
                  <a:pt x="123" y="115"/>
                  <a:pt x="123" y="115"/>
                  <a:pt x="124" y="115"/>
                </a:cubicBezTo>
                <a:cubicBezTo>
                  <a:pt x="121" y="112"/>
                  <a:pt x="118" y="108"/>
                  <a:pt x="116" y="103"/>
                </a:cubicBezTo>
                <a:cubicBezTo>
                  <a:pt x="112" y="93"/>
                  <a:pt x="115" y="76"/>
                  <a:pt x="121" y="69"/>
                </a:cubicBezTo>
                <a:cubicBezTo>
                  <a:pt x="125" y="64"/>
                  <a:pt x="132" y="62"/>
                  <a:pt x="139" y="63"/>
                </a:cubicBezTo>
                <a:cubicBezTo>
                  <a:pt x="140" y="64"/>
                  <a:pt x="141" y="64"/>
                  <a:pt x="143" y="64"/>
                </a:cubicBezTo>
                <a:cubicBezTo>
                  <a:pt x="145" y="65"/>
                  <a:pt x="146" y="67"/>
                  <a:pt x="148" y="68"/>
                </a:cubicBezTo>
                <a:cubicBezTo>
                  <a:pt x="149" y="69"/>
                  <a:pt x="151" y="69"/>
                  <a:pt x="153" y="69"/>
                </a:cubicBezTo>
                <a:cubicBezTo>
                  <a:pt x="155" y="63"/>
                  <a:pt x="158" y="59"/>
                  <a:pt x="161" y="54"/>
                </a:cubicBezTo>
                <a:cubicBezTo>
                  <a:pt x="163" y="53"/>
                  <a:pt x="166" y="54"/>
                  <a:pt x="167" y="56"/>
                </a:cubicBezTo>
                <a:cubicBezTo>
                  <a:pt x="167" y="57"/>
                  <a:pt x="167" y="57"/>
                  <a:pt x="167" y="58"/>
                </a:cubicBezTo>
                <a:cubicBezTo>
                  <a:pt x="163" y="60"/>
                  <a:pt x="161" y="64"/>
                  <a:pt x="159" y="67"/>
                </a:cubicBezTo>
                <a:cubicBezTo>
                  <a:pt x="162" y="67"/>
                  <a:pt x="165" y="67"/>
                  <a:pt x="168" y="68"/>
                </a:cubicBezTo>
                <a:cubicBezTo>
                  <a:pt x="170" y="69"/>
                  <a:pt x="170" y="69"/>
                  <a:pt x="171" y="70"/>
                </a:cubicBezTo>
                <a:cubicBezTo>
                  <a:pt x="172" y="70"/>
                  <a:pt x="174" y="70"/>
                  <a:pt x="174" y="71"/>
                </a:cubicBezTo>
                <a:cubicBezTo>
                  <a:pt x="175" y="71"/>
                  <a:pt x="175" y="72"/>
                  <a:pt x="176" y="73"/>
                </a:cubicBezTo>
                <a:cubicBezTo>
                  <a:pt x="177" y="74"/>
                  <a:pt x="178" y="74"/>
                  <a:pt x="179" y="76"/>
                </a:cubicBezTo>
                <a:cubicBezTo>
                  <a:pt x="180" y="78"/>
                  <a:pt x="182" y="82"/>
                  <a:pt x="183" y="84"/>
                </a:cubicBezTo>
                <a:cubicBezTo>
                  <a:pt x="183" y="87"/>
                  <a:pt x="183" y="90"/>
                  <a:pt x="182" y="93"/>
                </a:cubicBezTo>
                <a:cubicBezTo>
                  <a:pt x="182" y="97"/>
                  <a:pt x="180" y="100"/>
                  <a:pt x="179" y="104"/>
                </a:cubicBezTo>
                <a:cubicBezTo>
                  <a:pt x="182" y="102"/>
                  <a:pt x="185" y="100"/>
                  <a:pt x="189" y="99"/>
                </a:cubicBezTo>
                <a:cubicBezTo>
                  <a:pt x="189" y="98"/>
                  <a:pt x="189" y="98"/>
                  <a:pt x="189" y="97"/>
                </a:cubicBezTo>
                <a:cubicBezTo>
                  <a:pt x="191" y="93"/>
                  <a:pt x="193" y="88"/>
                  <a:pt x="195" y="83"/>
                </a:cubicBezTo>
                <a:cubicBezTo>
                  <a:pt x="196" y="81"/>
                  <a:pt x="198" y="77"/>
                  <a:pt x="199" y="73"/>
                </a:cubicBezTo>
                <a:cubicBezTo>
                  <a:pt x="199" y="72"/>
                  <a:pt x="200" y="70"/>
                  <a:pt x="200" y="70"/>
                </a:cubicBezTo>
                <a:cubicBezTo>
                  <a:pt x="200" y="69"/>
                  <a:pt x="198" y="67"/>
                  <a:pt x="199" y="66"/>
                </a:cubicBezTo>
                <a:cubicBezTo>
                  <a:pt x="200" y="65"/>
                  <a:pt x="202" y="64"/>
                  <a:pt x="203" y="64"/>
                </a:cubicBezTo>
                <a:cubicBezTo>
                  <a:pt x="206" y="58"/>
                  <a:pt x="208" y="52"/>
                  <a:pt x="212" y="46"/>
                </a:cubicBezTo>
                <a:cubicBezTo>
                  <a:pt x="211" y="45"/>
                  <a:pt x="212" y="44"/>
                  <a:pt x="212" y="43"/>
                </a:cubicBezTo>
                <a:cubicBezTo>
                  <a:pt x="210" y="39"/>
                  <a:pt x="209" y="35"/>
                  <a:pt x="210" y="30"/>
                </a:cubicBezTo>
                <a:cubicBezTo>
                  <a:pt x="211" y="19"/>
                  <a:pt x="222" y="14"/>
                  <a:pt x="229" y="7"/>
                </a:cubicBezTo>
                <a:cubicBezTo>
                  <a:pt x="229" y="6"/>
                  <a:pt x="230" y="5"/>
                  <a:pt x="231" y="4"/>
                </a:cubicBezTo>
                <a:cubicBezTo>
                  <a:pt x="232" y="3"/>
                  <a:pt x="232" y="2"/>
                  <a:pt x="233" y="0"/>
                </a:cubicBezTo>
                <a:cubicBezTo>
                  <a:pt x="233" y="0"/>
                  <a:pt x="233" y="0"/>
                  <a:pt x="234" y="0"/>
                </a:cubicBezTo>
                <a:cubicBezTo>
                  <a:pt x="234" y="2"/>
                  <a:pt x="235" y="4"/>
                  <a:pt x="235" y="6"/>
                </a:cubicBezTo>
                <a:cubicBezTo>
                  <a:pt x="237" y="10"/>
                  <a:pt x="235" y="15"/>
                  <a:pt x="234" y="19"/>
                </a:cubicBezTo>
                <a:cubicBezTo>
                  <a:pt x="234" y="19"/>
                  <a:pt x="233" y="21"/>
                  <a:pt x="233" y="21"/>
                </a:cubicBezTo>
                <a:cubicBezTo>
                  <a:pt x="234" y="20"/>
                  <a:pt x="236" y="19"/>
                  <a:pt x="237" y="17"/>
                </a:cubicBezTo>
                <a:cubicBezTo>
                  <a:pt x="238" y="15"/>
                  <a:pt x="237" y="12"/>
                  <a:pt x="240" y="14"/>
                </a:cubicBezTo>
                <a:cubicBezTo>
                  <a:pt x="240" y="15"/>
                  <a:pt x="239" y="15"/>
                  <a:pt x="239" y="16"/>
                </a:cubicBezTo>
                <a:cubicBezTo>
                  <a:pt x="239" y="29"/>
                  <a:pt x="232" y="38"/>
                  <a:pt x="224" y="46"/>
                </a:cubicBezTo>
                <a:cubicBezTo>
                  <a:pt x="223" y="45"/>
                  <a:pt x="223" y="46"/>
                  <a:pt x="223" y="46"/>
                </a:cubicBezTo>
                <a:cubicBezTo>
                  <a:pt x="222" y="46"/>
                  <a:pt x="223" y="47"/>
                  <a:pt x="223" y="47"/>
                </a:cubicBezTo>
                <a:cubicBezTo>
                  <a:pt x="222" y="48"/>
                  <a:pt x="222" y="48"/>
                  <a:pt x="221" y="48"/>
                </a:cubicBezTo>
                <a:cubicBezTo>
                  <a:pt x="219" y="54"/>
                  <a:pt x="217" y="63"/>
                  <a:pt x="215" y="68"/>
                </a:cubicBezTo>
                <a:cubicBezTo>
                  <a:pt x="215" y="69"/>
                  <a:pt x="216" y="70"/>
                  <a:pt x="216" y="72"/>
                </a:cubicBezTo>
                <a:cubicBezTo>
                  <a:pt x="215" y="73"/>
                  <a:pt x="214" y="73"/>
                  <a:pt x="213" y="73"/>
                </a:cubicBezTo>
                <a:cubicBezTo>
                  <a:pt x="211" y="79"/>
                  <a:pt x="208" y="85"/>
                  <a:pt x="206" y="91"/>
                </a:cubicBezTo>
                <a:cubicBezTo>
                  <a:pt x="211" y="90"/>
                  <a:pt x="216" y="87"/>
                  <a:pt x="221" y="86"/>
                </a:cubicBezTo>
                <a:cubicBezTo>
                  <a:pt x="223" y="80"/>
                  <a:pt x="227" y="74"/>
                  <a:pt x="230" y="67"/>
                </a:cubicBezTo>
                <a:cubicBezTo>
                  <a:pt x="230" y="66"/>
                  <a:pt x="229" y="66"/>
                  <a:pt x="229" y="65"/>
                </a:cubicBezTo>
                <a:cubicBezTo>
                  <a:pt x="230" y="64"/>
                  <a:pt x="230" y="63"/>
                  <a:pt x="231" y="63"/>
                </a:cubicBezTo>
                <a:cubicBezTo>
                  <a:pt x="235" y="59"/>
                  <a:pt x="238" y="55"/>
                  <a:pt x="241" y="50"/>
                </a:cubicBezTo>
                <a:cubicBezTo>
                  <a:pt x="240" y="50"/>
                  <a:pt x="240" y="50"/>
                  <a:pt x="240" y="49"/>
                </a:cubicBezTo>
                <a:cubicBezTo>
                  <a:pt x="241" y="48"/>
                  <a:pt x="242" y="47"/>
                  <a:pt x="242" y="47"/>
                </a:cubicBezTo>
                <a:cubicBezTo>
                  <a:pt x="244" y="44"/>
                  <a:pt x="244" y="40"/>
                  <a:pt x="246" y="36"/>
                </a:cubicBezTo>
                <a:cubicBezTo>
                  <a:pt x="247" y="33"/>
                  <a:pt x="250" y="28"/>
                  <a:pt x="252" y="24"/>
                </a:cubicBezTo>
                <a:cubicBezTo>
                  <a:pt x="254" y="22"/>
                  <a:pt x="255" y="18"/>
                  <a:pt x="257" y="21"/>
                </a:cubicBezTo>
                <a:cubicBezTo>
                  <a:pt x="258" y="22"/>
                  <a:pt x="256" y="22"/>
                  <a:pt x="257" y="23"/>
                </a:cubicBezTo>
                <a:cubicBezTo>
                  <a:pt x="254" y="24"/>
                  <a:pt x="253" y="27"/>
                  <a:pt x="252" y="30"/>
                </a:cubicBezTo>
                <a:cubicBezTo>
                  <a:pt x="254" y="28"/>
                  <a:pt x="256" y="24"/>
                  <a:pt x="257" y="22"/>
                </a:cubicBezTo>
                <a:cubicBezTo>
                  <a:pt x="258" y="21"/>
                  <a:pt x="259" y="22"/>
                  <a:pt x="260" y="23"/>
                </a:cubicBezTo>
                <a:cubicBezTo>
                  <a:pt x="261" y="23"/>
                  <a:pt x="262" y="23"/>
                  <a:pt x="262" y="23"/>
                </a:cubicBezTo>
                <a:cubicBezTo>
                  <a:pt x="263" y="23"/>
                  <a:pt x="263" y="24"/>
                  <a:pt x="264" y="24"/>
                </a:cubicBezTo>
                <a:cubicBezTo>
                  <a:pt x="266" y="25"/>
                  <a:pt x="267" y="25"/>
                  <a:pt x="268" y="27"/>
                </a:cubicBezTo>
                <a:cubicBezTo>
                  <a:pt x="265" y="31"/>
                  <a:pt x="264" y="36"/>
                  <a:pt x="262" y="40"/>
                </a:cubicBezTo>
                <a:cubicBezTo>
                  <a:pt x="260" y="43"/>
                  <a:pt x="258" y="46"/>
                  <a:pt x="256" y="48"/>
                </a:cubicBezTo>
                <a:cubicBezTo>
                  <a:pt x="255" y="49"/>
                  <a:pt x="254" y="50"/>
                  <a:pt x="253" y="51"/>
                </a:cubicBezTo>
                <a:cubicBezTo>
                  <a:pt x="253" y="51"/>
                  <a:pt x="254" y="51"/>
                  <a:pt x="253" y="53"/>
                </a:cubicBezTo>
                <a:cubicBezTo>
                  <a:pt x="252" y="53"/>
                  <a:pt x="252" y="54"/>
                  <a:pt x="251" y="53"/>
                </a:cubicBezTo>
                <a:cubicBezTo>
                  <a:pt x="248" y="58"/>
                  <a:pt x="247" y="64"/>
                  <a:pt x="244" y="68"/>
                </a:cubicBezTo>
                <a:cubicBezTo>
                  <a:pt x="246" y="70"/>
                  <a:pt x="244" y="72"/>
                  <a:pt x="242" y="72"/>
                </a:cubicBezTo>
                <a:cubicBezTo>
                  <a:pt x="239" y="76"/>
                  <a:pt x="237" y="80"/>
                  <a:pt x="234" y="84"/>
                </a:cubicBezTo>
                <a:cubicBezTo>
                  <a:pt x="243" y="83"/>
                  <a:pt x="250" y="84"/>
                  <a:pt x="259" y="86"/>
                </a:cubicBezTo>
                <a:cubicBezTo>
                  <a:pt x="261" y="88"/>
                  <a:pt x="262" y="89"/>
                  <a:pt x="264" y="90"/>
                </a:cubicBezTo>
                <a:cubicBezTo>
                  <a:pt x="265" y="90"/>
                  <a:pt x="266" y="90"/>
                  <a:pt x="266" y="90"/>
                </a:cubicBezTo>
                <a:cubicBezTo>
                  <a:pt x="268" y="92"/>
                  <a:pt x="270" y="94"/>
                  <a:pt x="271" y="97"/>
                </a:cubicBezTo>
                <a:cubicBezTo>
                  <a:pt x="273" y="99"/>
                  <a:pt x="273" y="101"/>
                  <a:pt x="274" y="103"/>
                </a:cubicBezTo>
                <a:cubicBezTo>
                  <a:pt x="272" y="114"/>
                  <a:pt x="265" y="120"/>
                  <a:pt x="262" y="130"/>
                </a:cubicBezTo>
                <a:cubicBezTo>
                  <a:pt x="262" y="130"/>
                  <a:pt x="262" y="131"/>
                  <a:pt x="261" y="132"/>
                </a:cubicBezTo>
                <a:cubicBezTo>
                  <a:pt x="260" y="134"/>
                  <a:pt x="259" y="137"/>
                  <a:pt x="259" y="139"/>
                </a:cubicBezTo>
                <a:cubicBezTo>
                  <a:pt x="259" y="142"/>
                  <a:pt x="258" y="143"/>
                  <a:pt x="259" y="145"/>
                </a:cubicBezTo>
                <a:cubicBezTo>
                  <a:pt x="262" y="145"/>
                  <a:pt x="264" y="146"/>
                  <a:pt x="267" y="145"/>
                </a:cubicBezTo>
                <a:cubicBezTo>
                  <a:pt x="268" y="145"/>
                  <a:pt x="270" y="146"/>
                  <a:pt x="272" y="146"/>
                </a:cubicBezTo>
                <a:cubicBezTo>
                  <a:pt x="275" y="147"/>
                  <a:pt x="279" y="149"/>
                  <a:pt x="281" y="152"/>
                </a:cubicBezTo>
                <a:cubicBezTo>
                  <a:pt x="281" y="153"/>
                  <a:pt x="281" y="153"/>
                  <a:pt x="281" y="153"/>
                </a:cubicBezTo>
                <a:cubicBezTo>
                  <a:pt x="281" y="153"/>
                  <a:pt x="281" y="153"/>
                  <a:pt x="281" y="154"/>
                </a:cubicBezTo>
                <a:cubicBezTo>
                  <a:pt x="283" y="163"/>
                  <a:pt x="281" y="173"/>
                  <a:pt x="279" y="181"/>
                </a:cubicBezTo>
                <a:cubicBezTo>
                  <a:pt x="277" y="186"/>
                  <a:pt x="274" y="190"/>
                  <a:pt x="272" y="195"/>
                </a:cubicBezTo>
                <a:cubicBezTo>
                  <a:pt x="269" y="198"/>
                  <a:pt x="267" y="202"/>
                  <a:pt x="264" y="205"/>
                </a:cubicBezTo>
                <a:cubicBezTo>
                  <a:pt x="263" y="207"/>
                  <a:pt x="261" y="208"/>
                  <a:pt x="260" y="210"/>
                </a:cubicBezTo>
                <a:cubicBezTo>
                  <a:pt x="260" y="211"/>
                  <a:pt x="260" y="211"/>
                  <a:pt x="260" y="211"/>
                </a:cubicBezTo>
                <a:cubicBezTo>
                  <a:pt x="257" y="215"/>
                  <a:pt x="253" y="217"/>
                  <a:pt x="250" y="221"/>
                </a:cubicBezTo>
                <a:cubicBezTo>
                  <a:pt x="250" y="221"/>
                  <a:pt x="250" y="221"/>
                  <a:pt x="249" y="221"/>
                </a:cubicBezTo>
                <a:cubicBezTo>
                  <a:pt x="243" y="227"/>
                  <a:pt x="235" y="232"/>
                  <a:pt x="226" y="235"/>
                </a:cubicBezTo>
                <a:cubicBezTo>
                  <a:pt x="227" y="236"/>
                  <a:pt x="228" y="237"/>
                  <a:pt x="229" y="238"/>
                </a:cubicBezTo>
                <a:cubicBezTo>
                  <a:pt x="231" y="240"/>
                  <a:pt x="231" y="244"/>
                  <a:pt x="232" y="246"/>
                </a:cubicBezTo>
                <a:cubicBezTo>
                  <a:pt x="231" y="246"/>
                  <a:pt x="231" y="247"/>
                  <a:pt x="231" y="248"/>
                </a:cubicBezTo>
                <a:cubicBezTo>
                  <a:pt x="230" y="251"/>
                  <a:pt x="228" y="253"/>
                  <a:pt x="224" y="255"/>
                </a:cubicBezTo>
                <a:cubicBezTo>
                  <a:pt x="218" y="260"/>
                  <a:pt x="209" y="262"/>
                  <a:pt x="198" y="262"/>
                </a:cubicBezTo>
                <a:cubicBezTo>
                  <a:pt x="189" y="262"/>
                  <a:pt x="180" y="263"/>
                  <a:pt x="172" y="260"/>
                </a:cubicBezTo>
                <a:cubicBezTo>
                  <a:pt x="169" y="260"/>
                  <a:pt x="167" y="259"/>
                  <a:pt x="164" y="258"/>
                </a:cubicBezTo>
                <a:cubicBezTo>
                  <a:pt x="162" y="258"/>
                  <a:pt x="161" y="258"/>
                  <a:pt x="160" y="257"/>
                </a:cubicBezTo>
                <a:cubicBezTo>
                  <a:pt x="157" y="258"/>
                  <a:pt x="154" y="257"/>
                  <a:pt x="152" y="257"/>
                </a:cubicBezTo>
                <a:cubicBezTo>
                  <a:pt x="151" y="257"/>
                  <a:pt x="150" y="257"/>
                  <a:pt x="150" y="258"/>
                </a:cubicBezTo>
                <a:cubicBezTo>
                  <a:pt x="140" y="262"/>
                  <a:pt x="130" y="266"/>
                  <a:pt x="119" y="268"/>
                </a:cubicBezTo>
                <a:cubicBezTo>
                  <a:pt x="114" y="268"/>
                  <a:pt x="109" y="269"/>
                  <a:pt x="105" y="269"/>
                </a:cubicBezTo>
                <a:cubicBezTo>
                  <a:pt x="88" y="267"/>
                  <a:pt x="72" y="269"/>
                  <a:pt x="58" y="261"/>
                </a:cubicBezTo>
                <a:cubicBezTo>
                  <a:pt x="58" y="261"/>
                  <a:pt x="58" y="262"/>
                  <a:pt x="57" y="261"/>
                </a:cubicBezTo>
                <a:cubicBezTo>
                  <a:pt x="55" y="260"/>
                  <a:pt x="53" y="259"/>
                  <a:pt x="51" y="257"/>
                </a:cubicBezTo>
                <a:cubicBezTo>
                  <a:pt x="51" y="257"/>
                  <a:pt x="52" y="257"/>
                  <a:pt x="52" y="256"/>
                </a:cubicBezTo>
                <a:cubicBezTo>
                  <a:pt x="50" y="253"/>
                  <a:pt x="51" y="250"/>
                  <a:pt x="50" y="247"/>
                </a:cubicBezTo>
                <a:cubicBezTo>
                  <a:pt x="51" y="245"/>
                  <a:pt x="51" y="244"/>
                  <a:pt x="51" y="242"/>
                </a:cubicBezTo>
                <a:cubicBezTo>
                  <a:pt x="52" y="241"/>
                  <a:pt x="52" y="238"/>
                  <a:pt x="53" y="237"/>
                </a:cubicBezTo>
                <a:cubicBezTo>
                  <a:pt x="53" y="236"/>
                  <a:pt x="51" y="236"/>
                  <a:pt x="50" y="234"/>
                </a:cubicBezTo>
                <a:cubicBezTo>
                  <a:pt x="52" y="230"/>
                  <a:pt x="56" y="227"/>
                  <a:pt x="59" y="224"/>
                </a:cubicBezTo>
                <a:cubicBezTo>
                  <a:pt x="59" y="223"/>
                  <a:pt x="58" y="222"/>
                  <a:pt x="57" y="222"/>
                </a:cubicBezTo>
                <a:cubicBezTo>
                  <a:pt x="53" y="218"/>
                  <a:pt x="51" y="210"/>
                  <a:pt x="48" y="205"/>
                </a:cubicBezTo>
                <a:cubicBezTo>
                  <a:pt x="48" y="200"/>
                  <a:pt x="45" y="195"/>
                  <a:pt x="46" y="189"/>
                </a:cubicBezTo>
                <a:cubicBezTo>
                  <a:pt x="46" y="185"/>
                  <a:pt x="47" y="182"/>
                  <a:pt x="49" y="178"/>
                </a:cubicBezTo>
                <a:cubicBezTo>
                  <a:pt x="46" y="177"/>
                  <a:pt x="45" y="174"/>
                  <a:pt x="42" y="173"/>
                </a:cubicBezTo>
                <a:cubicBezTo>
                  <a:pt x="42" y="173"/>
                  <a:pt x="42" y="172"/>
                  <a:pt x="42" y="172"/>
                </a:cubicBezTo>
                <a:cubicBezTo>
                  <a:pt x="35" y="165"/>
                  <a:pt x="27" y="159"/>
                  <a:pt x="19" y="153"/>
                </a:cubicBezTo>
                <a:cubicBezTo>
                  <a:pt x="19" y="153"/>
                  <a:pt x="19" y="152"/>
                  <a:pt x="18" y="152"/>
                </a:cubicBezTo>
                <a:cubicBezTo>
                  <a:pt x="17" y="152"/>
                  <a:pt x="17" y="151"/>
                  <a:pt x="16" y="150"/>
                </a:cubicBezTo>
                <a:cubicBezTo>
                  <a:pt x="12" y="146"/>
                  <a:pt x="7" y="143"/>
                  <a:pt x="2" y="139"/>
                </a:cubicBezTo>
                <a:cubicBezTo>
                  <a:pt x="1" y="139"/>
                  <a:pt x="1" y="139"/>
                  <a:pt x="0" y="138"/>
                </a:cubicBezTo>
                <a:cubicBezTo>
                  <a:pt x="1" y="135"/>
                  <a:pt x="1" y="133"/>
                  <a:pt x="2" y="130"/>
                </a:cubicBezTo>
                <a:cubicBezTo>
                  <a:pt x="3" y="130"/>
                  <a:pt x="5" y="129"/>
                  <a:pt x="5" y="128"/>
                </a:cubicBezTo>
                <a:cubicBezTo>
                  <a:pt x="8" y="127"/>
                  <a:pt x="10" y="127"/>
                  <a:pt x="13" y="126"/>
                </a:cubicBezTo>
                <a:cubicBezTo>
                  <a:pt x="14" y="125"/>
                  <a:pt x="15" y="123"/>
                  <a:pt x="17" y="123"/>
                </a:cubicBezTo>
                <a:cubicBezTo>
                  <a:pt x="17" y="123"/>
                  <a:pt x="17" y="123"/>
                  <a:pt x="17" y="124"/>
                </a:cubicBezTo>
                <a:cubicBezTo>
                  <a:pt x="18" y="123"/>
                  <a:pt x="18" y="124"/>
                  <a:pt x="19" y="124"/>
                </a:cubicBezTo>
                <a:cubicBezTo>
                  <a:pt x="25" y="129"/>
                  <a:pt x="31" y="133"/>
                  <a:pt x="37" y="139"/>
                </a:cubicBezTo>
                <a:cubicBezTo>
                  <a:pt x="42" y="142"/>
                  <a:pt x="46" y="146"/>
                  <a:pt x="51" y="149"/>
                </a:cubicBezTo>
                <a:cubicBezTo>
                  <a:pt x="54" y="153"/>
                  <a:pt x="58" y="156"/>
                  <a:pt x="62" y="159"/>
                </a:cubicBezTo>
                <a:cubicBezTo>
                  <a:pt x="63" y="158"/>
                  <a:pt x="65" y="156"/>
                  <a:pt x="67" y="155"/>
                </a:cubicBezTo>
                <a:cubicBezTo>
                  <a:pt x="65" y="146"/>
                  <a:pt x="64" y="133"/>
                  <a:pt x="61" y="124"/>
                </a:cubicBezTo>
                <a:cubicBezTo>
                  <a:pt x="60" y="112"/>
                  <a:pt x="58" y="100"/>
                  <a:pt x="55" y="88"/>
                </a:cubicBezTo>
                <a:cubicBezTo>
                  <a:pt x="54" y="86"/>
                  <a:pt x="54" y="83"/>
                  <a:pt x="54" y="80"/>
                </a:cubicBezTo>
                <a:cubicBezTo>
                  <a:pt x="53" y="76"/>
                  <a:pt x="52" y="71"/>
                  <a:pt x="52" y="67"/>
                </a:cubicBezTo>
                <a:cubicBezTo>
                  <a:pt x="53" y="66"/>
                  <a:pt x="53" y="65"/>
                  <a:pt x="55" y="65"/>
                </a:cubicBezTo>
                <a:cubicBezTo>
                  <a:pt x="56" y="66"/>
                  <a:pt x="57" y="68"/>
                  <a:pt x="58" y="69"/>
                </a:cubicBezTo>
                <a:cubicBezTo>
                  <a:pt x="68" y="77"/>
                  <a:pt x="77" y="87"/>
                  <a:pt x="86" y="96"/>
                </a:cubicBezTo>
                <a:cubicBezTo>
                  <a:pt x="91" y="99"/>
                  <a:pt x="94" y="104"/>
                  <a:pt x="99" y="107"/>
                </a:cubicBezTo>
                <a:cubicBezTo>
                  <a:pt x="95" y="99"/>
                  <a:pt x="91" y="92"/>
                  <a:pt x="88" y="84"/>
                </a:cubicBezTo>
                <a:cubicBezTo>
                  <a:pt x="84" y="78"/>
                  <a:pt x="81" y="73"/>
                  <a:pt x="78" y="66"/>
                </a:cubicBezTo>
                <a:cubicBezTo>
                  <a:pt x="78" y="64"/>
                  <a:pt x="77" y="61"/>
                  <a:pt x="76" y="58"/>
                </a:cubicBezTo>
                <a:cubicBezTo>
                  <a:pt x="76" y="54"/>
                  <a:pt x="75" y="51"/>
                  <a:pt x="75" y="47"/>
                </a:cubicBezTo>
                <a:cubicBezTo>
                  <a:pt x="74" y="45"/>
                  <a:pt x="74" y="43"/>
                  <a:pt x="75" y="42"/>
                </a:cubicBezTo>
                <a:cubicBezTo>
                  <a:pt x="79" y="44"/>
                  <a:pt x="81" y="47"/>
                  <a:pt x="84" y="49"/>
                </a:cubicBezTo>
                <a:cubicBezTo>
                  <a:pt x="86" y="50"/>
                  <a:pt x="87" y="51"/>
                  <a:pt x="89" y="53"/>
                </a:cubicBezTo>
                <a:cubicBezTo>
                  <a:pt x="91" y="55"/>
                  <a:pt x="92" y="56"/>
                  <a:pt x="94" y="58"/>
                </a:cubicBezTo>
                <a:cubicBezTo>
                  <a:pt x="96" y="63"/>
                  <a:pt x="100" y="69"/>
                  <a:pt x="102" y="74"/>
                </a:cubicBezTo>
                <a:cubicBezTo>
                  <a:pt x="105" y="81"/>
                  <a:pt x="108" y="88"/>
                  <a:pt x="112" y="94"/>
                </a:cubicBezTo>
                <a:cubicBezTo>
                  <a:pt x="113" y="97"/>
                  <a:pt x="114" y="101"/>
                  <a:pt x="115" y="103"/>
                </a:cubicBezTo>
                <a:cubicBezTo>
                  <a:pt x="116" y="106"/>
                  <a:pt x="118" y="107"/>
                  <a:pt x="118" y="110"/>
                </a:cubicBezTo>
                <a:cubicBezTo>
                  <a:pt x="119" y="109"/>
                  <a:pt x="118" y="110"/>
                  <a:pt x="119" y="111"/>
                </a:cubicBezTo>
                <a:cubicBezTo>
                  <a:pt x="119" y="112"/>
                  <a:pt x="121" y="113"/>
                  <a:pt x="121" y="116"/>
                </a:cubicBezTo>
                <a:close/>
                <a:moveTo>
                  <a:pt x="232" y="5"/>
                </a:moveTo>
                <a:cubicBezTo>
                  <a:pt x="232" y="5"/>
                  <a:pt x="232" y="5"/>
                  <a:pt x="233" y="5"/>
                </a:cubicBezTo>
                <a:cubicBezTo>
                  <a:pt x="232" y="4"/>
                  <a:pt x="233" y="4"/>
                  <a:pt x="233" y="3"/>
                </a:cubicBezTo>
                <a:cubicBezTo>
                  <a:pt x="233" y="4"/>
                  <a:pt x="232" y="4"/>
                  <a:pt x="232" y="5"/>
                </a:cubicBezTo>
                <a:close/>
                <a:moveTo>
                  <a:pt x="224" y="19"/>
                </a:moveTo>
                <a:cubicBezTo>
                  <a:pt x="226" y="14"/>
                  <a:pt x="231" y="12"/>
                  <a:pt x="231" y="6"/>
                </a:cubicBezTo>
                <a:cubicBezTo>
                  <a:pt x="230" y="7"/>
                  <a:pt x="230" y="9"/>
                  <a:pt x="229" y="10"/>
                </a:cubicBezTo>
                <a:cubicBezTo>
                  <a:pt x="228" y="11"/>
                  <a:pt x="226" y="11"/>
                  <a:pt x="225" y="12"/>
                </a:cubicBezTo>
                <a:cubicBezTo>
                  <a:pt x="224" y="13"/>
                  <a:pt x="223" y="14"/>
                  <a:pt x="222" y="15"/>
                </a:cubicBezTo>
                <a:cubicBezTo>
                  <a:pt x="221" y="16"/>
                  <a:pt x="219" y="16"/>
                  <a:pt x="218" y="18"/>
                </a:cubicBezTo>
                <a:cubicBezTo>
                  <a:pt x="217" y="18"/>
                  <a:pt x="217" y="20"/>
                  <a:pt x="216" y="21"/>
                </a:cubicBezTo>
                <a:cubicBezTo>
                  <a:pt x="216" y="21"/>
                  <a:pt x="215" y="21"/>
                  <a:pt x="215" y="21"/>
                </a:cubicBezTo>
                <a:cubicBezTo>
                  <a:pt x="211" y="26"/>
                  <a:pt x="209" y="37"/>
                  <a:pt x="214" y="42"/>
                </a:cubicBezTo>
                <a:cubicBezTo>
                  <a:pt x="214" y="38"/>
                  <a:pt x="213" y="33"/>
                  <a:pt x="216" y="31"/>
                </a:cubicBezTo>
                <a:cubicBezTo>
                  <a:pt x="215" y="35"/>
                  <a:pt x="215" y="40"/>
                  <a:pt x="216" y="43"/>
                </a:cubicBezTo>
                <a:cubicBezTo>
                  <a:pt x="220" y="44"/>
                  <a:pt x="219" y="38"/>
                  <a:pt x="222" y="36"/>
                </a:cubicBezTo>
                <a:cubicBezTo>
                  <a:pt x="222" y="40"/>
                  <a:pt x="220" y="43"/>
                  <a:pt x="219" y="45"/>
                </a:cubicBezTo>
                <a:cubicBezTo>
                  <a:pt x="221" y="43"/>
                  <a:pt x="224" y="41"/>
                  <a:pt x="226" y="38"/>
                </a:cubicBezTo>
                <a:cubicBezTo>
                  <a:pt x="226" y="36"/>
                  <a:pt x="226" y="34"/>
                  <a:pt x="227" y="33"/>
                </a:cubicBezTo>
                <a:cubicBezTo>
                  <a:pt x="227" y="38"/>
                  <a:pt x="225" y="42"/>
                  <a:pt x="222" y="44"/>
                </a:cubicBezTo>
                <a:cubicBezTo>
                  <a:pt x="225" y="44"/>
                  <a:pt x="225" y="42"/>
                  <a:pt x="227" y="40"/>
                </a:cubicBezTo>
                <a:cubicBezTo>
                  <a:pt x="229" y="37"/>
                  <a:pt x="232" y="36"/>
                  <a:pt x="233" y="32"/>
                </a:cubicBezTo>
                <a:cubicBezTo>
                  <a:pt x="235" y="29"/>
                  <a:pt x="236" y="25"/>
                  <a:pt x="237" y="21"/>
                </a:cubicBezTo>
                <a:cubicBezTo>
                  <a:pt x="238" y="20"/>
                  <a:pt x="237" y="21"/>
                  <a:pt x="237" y="20"/>
                </a:cubicBezTo>
                <a:cubicBezTo>
                  <a:pt x="237" y="20"/>
                  <a:pt x="238" y="20"/>
                  <a:pt x="237" y="19"/>
                </a:cubicBezTo>
                <a:cubicBezTo>
                  <a:pt x="235" y="20"/>
                  <a:pt x="234" y="23"/>
                  <a:pt x="231" y="23"/>
                </a:cubicBezTo>
                <a:cubicBezTo>
                  <a:pt x="231" y="21"/>
                  <a:pt x="233" y="19"/>
                  <a:pt x="233" y="17"/>
                </a:cubicBezTo>
                <a:cubicBezTo>
                  <a:pt x="234" y="15"/>
                  <a:pt x="234" y="13"/>
                  <a:pt x="234" y="11"/>
                </a:cubicBezTo>
                <a:cubicBezTo>
                  <a:pt x="234" y="11"/>
                  <a:pt x="234" y="11"/>
                  <a:pt x="234" y="10"/>
                </a:cubicBezTo>
                <a:cubicBezTo>
                  <a:pt x="234" y="9"/>
                  <a:pt x="235" y="7"/>
                  <a:pt x="234" y="6"/>
                </a:cubicBezTo>
                <a:cubicBezTo>
                  <a:pt x="232" y="11"/>
                  <a:pt x="231" y="16"/>
                  <a:pt x="228" y="19"/>
                </a:cubicBezTo>
                <a:cubicBezTo>
                  <a:pt x="227" y="20"/>
                  <a:pt x="226" y="22"/>
                  <a:pt x="224" y="22"/>
                </a:cubicBezTo>
                <a:cubicBezTo>
                  <a:pt x="227" y="19"/>
                  <a:pt x="231" y="15"/>
                  <a:pt x="231" y="10"/>
                </a:cubicBezTo>
                <a:cubicBezTo>
                  <a:pt x="229" y="13"/>
                  <a:pt x="227" y="17"/>
                  <a:pt x="224" y="19"/>
                </a:cubicBezTo>
                <a:close/>
                <a:moveTo>
                  <a:pt x="250" y="30"/>
                </a:moveTo>
                <a:cubicBezTo>
                  <a:pt x="248" y="35"/>
                  <a:pt x="245" y="43"/>
                  <a:pt x="244" y="48"/>
                </a:cubicBezTo>
                <a:cubicBezTo>
                  <a:pt x="246" y="49"/>
                  <a:pt x="248" y="50"/>
                  <a:pt x="251" y="50"/>
                </a:cubicBezTo>
                <a:cubicBezTo>
                  <a:pt x="252" y="49"/>
                  <a:pt x="252" y="49"/>
                  <a:pt x="253" y="48"/>
                </a:cubicBezTo>
                <a:cubicBezTo>
                  <a:pt x="257" y="45"/>
                  <a:pt x="260" y="40"/>
                  <a:pt x="263" y="36"/>
                </a:cubicBezTo>
                <a:cubicBezTo>
                  <a:pt x="263" y="34"/>
                  <a:pt x="264" y="32"/>
                  <a:pt x="265" y="30"/>
                </a:cubicBezTo>
                <a:cubicBezTo>
                  <a:pt x="265" y="29"/>
                  <a:pt x="266" y="28"/>
                  <a:pt x="265" y="27"/>
                </a:cubicBezTo>
                <a:cubicBezTo>
                  <a:pt x="263" y="33"/>
                  <a:pt x="260" y="38"/>
                  <a:pt x="257" y="42"/>
                </a:cubicBezTo>
                <a:cubicBezTo>
                  <a:pt x="255" y="43"/>
                  <a:pt x="254" y="45"/>
                  <a:pt x="253" y="45"/>
                </a:cubicBezTo>
                <a:cubicBezTo>
                  <a:pt x="256" y="41"/>
                  <a:pt x="260" y="36"/>
                  <a:pt x="262" y="31"/>
                </a:cubicBezTo>
                <a:cubicBezTo>
                  <a:pt x="263" y="30"/>
                  <a:pt x="264" y="27"/>
                  <a:pt x="263" y="25"/>
                </a:cubicBezTo>
                <a:cubicBezTo>
                  <a:pt x="261" y="26"/>
                  <a:pt x="260" y="28"/>
                  <a:pt x="260" y="30"/>
                </a:cubicBezTo>
                <a:cubicBezTo>
                  <a:pt x="259" y="32"/>
                  <a:pt x="258" y="35"/>
                  <a:pt x="257" y="36"/>
                </a:cubicBezTo>
                <a:cubicBezTo>
                  <a:pt x="257" y="32"/>
                  <a:pt x="259" y="29"/>
                  <a:pt x="260" y="26"/>
                </a:cubicBezTo>
                <a:cubicBezTo>
                  <a:pt x="259" y="27"/>
                  <a:pt x="258" y="29"/>
                  <a:pt x="257" y="30"/>
                </a:cubicBezTo>
                <a:cubicBezTo>
                  <a:pt x="256" y="32"/>
                  <a:pt x="256" y="33"/>
                  <a:pt x="254" y="34"/>
                </a:cubicBezTo>
                <a:cubicBezTo>
                  <a:pt x="254" y="30"/>
                  <a:pt x="258" y="28"/>
                  <a:pt x="259" y="24"/>
                </a:cubicBezTo>
                <a:cubicBezTo>
                  <a:pt x="258" y="23"/>
                  <a:pt x="257" y="25"/>
                  <a:pt x="256" y="26"/>
                </a:cubicBezTo>
                <a:cubicBezTo>
                  <a:pt x="255" y="29"/>
                  <a:pt x="253" y="31"/>
                  <a:pt x="252" y="33"/>
                </a:cubicBezTo>
                <a:cubicBezTo>
                  <a:pt x="252" y="34"/>
                  <a:pt x="251" y="37"/>
                  <a:pt x="250" y="37"/>
                </a:cubicBezTo>
                <a:cubicBezTo>
                  <a:pt x="248" y="35"/>
                  <a:pt x="250" y="31"/>
                  <a:pt x="250" y="30"/>
                </a:cubicBezTo>
                <a:close/>
                <a:moveTo>
                  <a:pt x="77" y="54"/>
                </a:moveTo>
                <a:cubicBezTo>
                  <a:pt x="77" y="54"/>
                  <a:pt x="78" y="54"/>
                  <a:pt x="79" y="54"/>
                </a:cubicBezTo>
                <a:cubicBezTo>
                  <a:pt x="79" y="53"/>
                  <a:pt x="79" y="53"/>
                  <a:pt x="78" y="52"/>
                </a:cubicBezTo>
                <a:cubicBezTo>
                  <a:pt x="79" y="50"/>
                  <a:pt x="81" y="51"/>
                  <a:pt x="82" y="52"/>
                </a:cubicBezTo>
                <a:cubicBezTo>
                  <a:pt x="81" y="50"/>
                  <a:pt x="81" y="49"/>
                  <a:pt x="81" y="48"/>
                </a:cubicBezTo>
                <a:cubicBezTo>
                  <a:pt x="79" y="47"/>
                  <a:pt x="78" y="45"/>
                  <a:pt x="76" y="44"/>
                </a:cubicBezTo>
                <a:cubicBezTo>
                  <a:pt x="76" y="48"/>
                  <a:pt x="77" y="50"/>
                  <a:pt x="77" y="54"/>
                </a:cubicBezTo>
                <a:close/>
                <a:moveTo>
                  <a:pt x="219" y="46"/>
                </a:moveTo>
                <a:cubicBezTo>
                  <a:pt x="218" y="46"/>
                  <a:pt x="216" y="45"/>
                  <a:pt x="215" y="45"/>
                </a:cubicBezTo>
                <a:cubicBezTo>
                  <a:pt x="216" y="46"/>
                  <a:pt x="218" y="47"/>
                  <a:pt x="219" y="46"/>
                </a:cubicBezTo>
                <a:close/>
                <a:moveTo>
                  <a:pt x="207" y="58"/>
                </a:moveTo>
                <a:cubicBezTo>
                  <a:pt x="206" y="60"/>
                  <a:pt x="205" y="63"/>
                  <a:pt x="204" y="66"/>
                </a:cubicBezTo>
                <a:cubicBezTo>
                  <a:pt x="205" y="66"/>
                  <a:pt x="205" y="67"/>
                  <a:pt x="206" y="68"/>
                </a:cubicBezTo>
                <a:cubicBezTo>
                  <a:pt x="209" y="64"/>
                  <a:pt x="211" y="58"/>
                  <a:pt x="213" y="53"/>
                </a:cubicBezTo>
                <a:cubicBezTo>
                  <a:pt x="212" y="53"/>
                  <a:pt x="212" y="54"/>
                  <a:pt x="212" y="54"/>
                </a:cubicBezTo>
                <a:cubicBezTo>
                  <a:pt x="211" y="53"/>
                  <a:pt x="210" y="53"/>
                  <a:pt x="210" y="52"/>
                </a:cubicBezTo>
                <a:cubicBezTo>
                  <a:pt x="211" y="52"/>
                  <a:pt x="211" y="52"/>
                  <a:pt x="211" y="52"/>
                </a:cubicBezTo>
                <a:cubicBezTo>
                  <a:pt x="212" y="52"/>
                  <a:pt x="212" y="53"/>
                  <a:pt x="213" y="52"/>
                </a:cubicBezTo>
                <a:cubicBezTo>
                  <a:pt x="214" y="50"/>
                  <a:pt x="214" y="49"/>
                  <a:pt x="215" y="47"/>
                </a:cubicBezTo>
                <a:cubicBezTo>
                  <a:pt x="214" y="47"/>
                  <a:pt x="214" y="46"/>
                  <a:pt x="213" y="46"/>
                </a:cubicBezTo>
                <a:cubicBezTo>
                  <a:pt x="211" y="50"/>
                  <a:pt x="209" y="53"/>
                  <a:pt x="207" y="58"/>
                </a:cubicBezTo>
                <a:close/>
                <a:moveTo>
                  <a:pt x="216" y="48"/>
                </a:moveTo>
                <a:cubicBezTo>
                  <a:pt x="213" y="55"/>
                  <a:pt x="211" y="62"/>
                  <a:pt x="208" y="69"/>
                </a:cubicBezTo>
                <a:cubicBezTo>
                  <a:pt x="209" y="69"/>
                  <a:pt x="211" y="70"/>
                  <a:pt x="212" y="69"/>
                </a:cubicBezTo>
                <a:cubicBezTo>
                  <a:pt x="213" y="69"/>
                  <a:pt x="213" y="68"/>
                  <a:pt x="213" y="68"/>
                </a:cubicBezTo>
                <a:cubicBezTo>
                  <a:pt x="215" y="62"/>
                  <a:pt x="218" y="55"/>
                  <a:pt x="219" y="49"/>
                </a:cubicBezTo>
                <a:cubicBezTo>
                  <a:pt x="218" y="48"/>
                  <a:pt x="217" y="48"/>
                  <a:pt x="216" y="48"/>
                </a:cubicBezTo>
                <a:close/>
                <a:moveTo>
                  <a:pt x="251" y="52"/>
                </a:moveTo>
                <a:cubicBezTo>
                  <a:pt x="251" y="52"/>
                  <a:pt x="250" y="51"/>
                  <a:pt x="250" y="51"/>
                </a:cubicBezTo>
                <a:cubicBezTo>
                  <a:pt x="247" y="52"/>
                  <a:pt x="246" y="49"/>
                  <a:pt x="243" y="49"/>
                </a:cubicBezTo>
                <a:cubicBezTo>
                  <a:pt x="244" y="49"/>
                  <a:pt x="243" y="50"/>
                  <a:pt x="243" y="50"/>
                </a:cubicBezTo>
                <a:cubicBezTo>
                  <a:pt x="245" y="51"/>
                  <a:pt x="248" y="52"/>
                  <a:pt x="251" y="52"/>
                </a:cubicBezTo>
                <a:close/>
                <a:moveTo>
                  <a:pt x="83" y="50"/>
                </a:moveTo>
                <a:cubicBezTo>
                  <a:pt x="83" y="51"/>
                  <a:pt x="84" y="52"/>
                  <a:pt x="84" y="53"/>
                </a:cubicBezTo>
                <a:cubicBezTo>
                  <a:pt x="84" y="54"/>
                  <a:pt x="83" y="54"/>
                  <a:pt x="82" y="54"/>
                </a:cubicBezTo>
                <a:cubicBezTo>
                  <a:pt x="85" y="57"/>
                  <a:pt x="87" y="62"/>
                  <a:pt x="92" y="62"/>
                </a:cubicBezTo>
                <a:cubicBezTo>
                  <a:pt x="95" y="57"/>
                  <a:pt x="86" y="55"/>
                  <a:pt x="85" y="51"/>
                </a:cubicBezTo>
                <a:cubicBezTo>
                  <a:pt x="84" y="52"/>
                  <a:pt x="83" y="50"/>
                  <a:pt x="83" y="50"/>
                </a:cubicBezTo>
                <a:close/>
                <a:moveTo>
                  <a:pt x="241" y="51"/>
                </a:moveTo>
                <a:cubicBezTo>
                  <a:pt x="240" y="53"/>
                  <a:pt x="238" y="56"/>
                  <a:pt x="237" y="57"/>
                </a:cubicBezTo>
                <a:cubicBezTo>
                  <a:pt x="236" y="60"/>
                  <a:pt x="231" y="63"/>
                  <a:pt x="235" y="66"/>
                </a:cubicBezTo>
                <a:cubicBezTo>
                  <a:pt x="236" y="64"/>
                  <a:pt x="237" y="63"/>
                  <a:pt x="237" y="61"/>
                </a:cubicBezTo>
                <a:cubicBezTo>
                  <a:pt x="239" y="60"/>
                  <a:pt x="240" y="58"/>
                  <a:pt x="240" y="57"/>
                </a:cubicBezTo>
                <a:cubicBezTo>
                  <a:pt x="241" y="55"/>
                  <a:pt x="243" y="53"/>
                  <a:pt x="242" y="51"/>
                </a:cubicBezTo>
                <a:cubicBezTo>
                  <a:pt x="242" y="51"/>
                  <a:pt x="242" y="51"/>
                  <a:pt x="241" y="51"/>
                </a:cubicBezTo>
                <a:close/>
                <a:moveTo>
                  <a:pt x="244" y="53"/>
                </a:moveTo>
                <a:cubicBezTo>
                  <a:pt x="241" y="57"/>
                  <a:pt x="238" y="62"/>
                  <a:pt x="236" y="67"/>
                </a:cubicBezTo>
                <a:cubicBezTo>
                  <a:pt x="237" y="68"/>
                  <a:pt x="239" y="69"/>
                  <a:pt x="242" y="68"/>
                </a:cubicBezTo>
                <a:cubicBezTo>
                  <a:pt x="245" y="64"/>
                  <a:pt x="246" y="59"/>
                  <a:pt x="249" y="53"/>
                </a:cubicBezTo>
                <a:cubicBezTo>
                  <a:pt x="247" y="53"/>
                  <a:pt x="246" y="53"/>
                  <a:pt x="244" y="53"/>
                </a:cubicBezTo>
                <a:close/>
                <a:moveTo>
                  <a:pt x="80" y="68"/>
                </a:moveTo>
                <a:cubicBezTo>
                  <a:pt x="86" y="69"/>
                  <a:pt x="81" y="60"/>
                  <a:pt x="81" y="58"/>
                </a:cubicBezTo>
                <a:cubicBezTo>
                  <a:pt x="83" y="59"/>
                  <a:pt x="83" y="61"/>
                  <a:pt x="84" y="63"/>
                </a:cubicBezTo>
                <a:cubicBezTo>
                  <a:pt x="85" y="63"/>
                  <a:pt x="85" y="64"/>
                  <a:pt x="86" y="63"/>
                </a:cubicBezTo>
                <a:cubicBezTo>
                  <a:pt x="86" y="63"/>
                  <a:pt x="86" y="62"/>
                  <a:pt x="86" y="61"/>
                </a:cubicBezTo>
                <a:cubicBezTo>
                  <a:pt x="84" y="58"/>
                  <a:pt x="83" y="55"/>
                  <a:pt x="80" y="53"/>
                </a:cubicBezTo>
                <a:cubicBezTo>
                  <a:pt x="80" y="55"/>
                  <a:pt x="80" y="56"/>
                  <a:pt x="78" y="56"/>
                </a:cubicBezTo>
                <a:cubicBezTo>
                  <a:pt x="78" y="56"/>
                  <a:pt x="78" y="55"/>
                  <a:pt x="77" y="56"/>
                </a:cubicBezTo>
                <a:cubicBezTo>
                  <a:pt x="79" y="59"/>
                  <a:pt x="78" y="65"/>
                  <a:pt x="80" y="68"/>
                </a:cubicBezTo>
                <a:close/>
                <a:moveTo>
                  <a:pt x="162" y="56"/>
                </a:moveTo>
                <a:cubicBezTo>
                  <a:pt x="162" y="57"/>
                  <a:pt x="164" y="58"/>
                  <a:pt x="166" y="56"/>
                </a:cubicBezTo>
                <a:cubicBezTo>
                  <a:pt x="164" y="56"/>
                  <a:pt x="163" y="54"/>
                  <a:pt x="162" y="56"/>
                </a:cubicBezTo>
                <a:close/>
                <a:moveTo>
                  <a:pt x="152" y="75"/>
                </a:moveTo>
                <a:cubicBezTo>
                  <a:pt x="154" y="76"/>
                  <a:pt x="153" y="74"/>
                  <a:pt x="153" y="73"/>
                </a:cubicBezTo>
                <a:cubicBezTo>
                  <a:pt x="156" y="67"/>
                  <a:pt x="160" y="63"/>
                  <a:pt x="164" y="58"/>
                </a:cubicBezTo>
                <a:cubicBezTo>
                  <a:pt x="162" y="58"/>
                  <a:pt x="162" y="57"/>
                  <a:pt x="160" y="57"/>
                </a:cubicBezTo>
                <a:cubicBezTo>
                  <a:pt x="157" y="62"/>
                  <a:pt x="154" y="68"/>
                  <a:pt x="152" y="75"/>
                </a:cubicBezTo>
                <a:close/>
                <a:moveTo>
                  <a:pt x="91" y="64"/>
                </a:moveTo>
                <a:cubicBezTo>
                  <a:pt x="90" y="64"/>
                  <a:pt x="89" y="63"/>
                  <a:pt x="88" y="63"/>
                </a:cubicBezTo>
                <a:cubicBezTo>
                  <a:pt x="89" y="68"/>
                  <a:pt x="94" y="74"/>
                  <a:pt x="96" y="79"/>
                </a:cubicBezTo>
                <a:cubicBezTo>
                  <a:pt x="97" y="80"/>
                  <a:pt x="97" y="81"/>
                  <a:pt x="98" y="82"/>
                </a:cubicBezTo>
                <a:cubicBezTo>
                  <a:pt x="99" y="86"/>
                  <a:pt x="100" y="88"/>
                  <a:pt x="102" y="92"/>
                </a:cubicBezTo>
                <a:cubicBezTo>
                  <a:pt x="106" y="98"/>
                  <a:pt x="109" y="105"/>
                  <a:pt x="112" y="111"/>
                </a:cubicBezTo>
                <a:cubicBezTo>
                  <a:pt x="112" y="113"/>
                  <a:pt x="113" y="114"/>
                  <a:pt x="113" y="115"/>
                </a:cubicBezTo>
                <a:cubicBezTo>
                  <a:pt x="113" y="115"/>
                  <a:pt x="113" y="115"/>
                  <a:pt x="113" y="116"/>
                </a:cubicBezTo>
                <a:cubicBezTo>
                  <a:pt x="111" y="115"/>
                  <a:pt x="111" y="113"/>
                  <a:pt x="110" y="112"/>
                </a:cubicBezTo>
                <a:cubicBezTo>
                  <a:pt x="109" y="108"/>
                  <a:pt x="107" y="105"/>
                  <a:pt x="106" y="102"/>
                </a:cubicBezTo>
                <a:cubicBezTo>
                  <a:pt x="104" y="99"/>
                  <a:pt x="102" y="96"/>
                  <a:pt x="101" y="92"/>
                </a:cubicBezTo>
                <a:cubicBezTo>
                  <a:pt x="96" y="84"/>
                  <a:pt x="92" y="74"/>
                  <a:pt x="87" y="65"/>
                </a:cubicBezTo>
                <a:cubicBezTo>
                  <a:pt x="86" y="65"/>
                  <a:pt x="86" y="65"/>
                  <a:pt x="85" y="65"/>
                </a:cubicBezTo>
                <a:cubicBezTo>
                  <a:pt x="85" y="68"/>
                  <a:pt x="83" y="70"/>
                  <a:pt x="81" y="70"/>
                </a:cubicBezTo>
                <a:cubicBezTo>
                  <a:pt x="89" y="83"/>
                  <a:pt x="96" y="98"/>
                  <a:pt x="103" y="111"/>
                </a:cubicBezTo>
                <a:cubicBezTo>
                  <a:pt x="106" y="114"/>
                  <a:pt x="108" y="117"/>
                  <a:pt x="111" y="119"/>
                </a:cubicBezTo>
                <a:cubicBezTo>
                  <a:pt x="112" y="118"/>
                  <a:pt x="112" y="117"/>
                  <a:pt x="113" y="116"/>
                </a:cubicBezTo>
                <a:cubicBezTo>
                  <a:pt x="114" y="115"/>
                  <a:pt x="117" y="116"/>
                  <a:pt x="118" y="116"/>
                </a:cubicBezTo>
                <a:cubicBezTo>
                  <a:pt x="118" y="114"/>
                  <a:pt x="117" y="113"/>
                  <a:pt x="116" y="111"/>
                </a:cubicBezTo>
                <a:cubicBezTo>
                  <a:pt x="116" y="110"/>
                  <a:pt x="116" y="109"/>
                  <a:pt x="115" y="108"/>
                </a:cubicBezTo>
                <a:cubicBezTo>
                  <a:pt x="115" y="105"/>
                  <a:pt x="113" y="103"/>
                  <a:pt x="112" y="101"/>
                </a:cubicBezTo>
                <a:cubicBezTo>
                  <a:pt x="110" y="96"/>
                  <a:pt x="108" y="91"/>
                  <a:pt x="106" y="86"/>
                </a:cubicBezTo>
                <a:cubicBezTo>
                  <a:pt x="103" y="81"/>
                  <a:pt x="100" y="76"/>
                  <a:pt x="98" y="72"/>
                </a:cubicBezTo>
                <a:cubicBezTo>
                  <a:pt x="97" y="69"/>
                  <a:pt x="95" y="66"/>
                  <a:pt x="95" y="64"/>
                </a:cubicBezTo>
                <a:cubicBezTo>
                  <a:pt x="95" y="63"/>
                  <a:pt x="94" y="62"/>
                  <a:pt x="94" y="62"/>
                </a:cubicBezTo>
                <a:cubicBezTo>
                  <a:pt x="93" y="63"/>
                  <a:pt x="92" y="64"/>
                  <a:pt x="91" y="64"/>
                </a:cubicBezTo>
                <a:close/>
                <a:moveTo>
                  <a:pt x="147" y="70"/>
                </a:moveTo>
                <a:cubicBezTo>
                  <a:pt x="146" y="69"/>
                  <a:pt x="145" y="68"/>
                  <a:pt x="144" y="67"/>
                </a:cubicBezTo>
                <a:cubicBezTo>
                  <a:pt x="136" y="63"/>
                  <a:pt x="125" y="64"/>
                  <a:pt x="122" y="70"/>
                </a:cubicBezTo>
                <a:cubicBezTo>
                  <a:pt x="121" y="72"/>
                  <a:pt x="120" y="74"/>
                  <a:pt x="119" y="76"/>
                </a:cubicBezTo>
                <a:cubicBezTo>
                  <a:pt x="119" y="78"/>
                  <a:pt x="118" y="80"/>
                  <a:pt x="117" y="82"/>
                </a:cubicBezTo>
                <a:cubicBezTo>
                  <a:pt x="117" y="83"/>
                  <a:pt x="117" y="84"/>
                  <a:pt x="117" y="85"/>
                </a:cubicBezTo>
                <a:cubicBezTo>
                  <a:pt x="117" y="85"/>
                  <a:pt x="117" y="86"/>
                  <a:pt x="116" y="86"/>
                </a:cubicBezTo>
                <a:cubicBezTo>
                  <a:pt x="115" y="90"/>
                  <a:pt x="117" y="95"/>
                  <a:pt x="118" y="99"/>
                </a:cubicBezTo>
                <a:cubicBezTo>
                  <a:pt x="118" y="99"/>
                  <a:pt x="118" y="100"/>
                  <a:pt x="118" y="100"/>
                </a:cubicBezTo>
                <a:cubicBezTo>
                  <a:pt x="119" y="106"/>
                  <a:pt x="123" y="112"/>
                  <a:pt x="127" y="115"/>
                </a:cubicBezTo>
                <a:cubicBezTo>
                  <a:pt x="140" y="115"/>
                  <a:pt x="155" y="115"/>
                  <a:pt x="168" y="115"/>
                </a:cubicBezTo>
                <a:cubicBezTo>
                  <a:pt x="171" y="113"/>
                  <a:pt x="175" y="109"/>
                  <a:pt x="177" y="104"/>
                </a:cubicBezTo>
                <a:cubicBezTo>
                  <a:pt x="179" y="101"/>
                  <a:pt x="181" y="97"/>
                  <a:pt x="181" y="93"/>
                </a:cubicBezTo>
                <a:cubicBezTo>
                  <a:pt x="181" y="88"/>
                  <a:pt x="181" y="83"/>
                  <a:pt x="179" y="79"/>
                </a:cubicBezTo>
                <a:cubicBezTo>
                  <a:pt x="177" y="75"/>
                  <a:pt x="174" y="73"/>
                  <a:pt x="171" y="71"/>
                </a:cubicBezTo>
                <a:cubicBezTo>
                  <a:pt x="167" y="69"/>
                  <a:pt x="161" y="67"/>
                  <a:pt x="157" y="70"/>
                </a:cubicBezTo>
                <a:cubicBezTo>
                  <a:pt x="156" y="72"/>
                  <a:pt x="155" y="73"/>
                  <a:pt x="155" y="74"/>
                </a:cubicBezTo>
                <a:cubicBezTo>
                  <a:pt x="156" y="73"/>
                  <a:pt x="157" y="70"/>
                  <a:pt x="160" y="72"/>
                </a:cubicBezTo>
                <a:cubicBezTo>
                  <a:pt x="160" y="73"/>
                  <a:pt x="158" y="72"/>
                  <a:pt x="158" y="73"/>
                </a:cubicBezTo>
                <a:cubicBezTo>
                  <a:pt x="157" y="75"/>
                  <a:pt x="154" y="78"/>
                  <a:pt x="150" y="78"/>
                </a:cubicBezTo>
                <a:cubicBezTo>
                  <a:pt x="148" y="77"/>
                  <a:pt x="145" y="76"/>
                  <a:pt x="145" y="74"/>
                </a:cubicBezTo>
                <a:cubicBezTo>
                  <a:pt x="147" y="75"/>
                  <a:pt x="148" y="77"/>
                  <a:pt x="151" y="76"/>
                </a:cubicBezTo>
                <a:cubicBezTo>
                  <a:pt x="151" y="74"/>
                  <a:pt x="152" y="72"/>
                  <a:pt x="152" y="70"/>
                </a:cubicBezTo>
                <a:cubicBezTo>
                  <a:pt x="150" y="71"/>
                  <a:pt x="149" y="70"/>
                  <a:pt x="147" y="70"/>
                </a:cubicBezTo>
                <a:close/>
                <a:moveTo>
                  <a:pt x="231" y="65"/>
                </a:moveTo>
                <a:cubicBezTo>
                  <a:pt x="231" y="66"/>
                  <a:pt x="232" y="66"/>
                  <a:pt x="232" y="67"/>
                </a:cubicBezTo>
                <a:cubicBezTo>
                  <a:pt x="233" y="68"/>
                  <a:pt x="236" y="69"/>
                  <a:pt x="237" y="71"/>
                </a:cubicBezTo>
                <a:cubicBezTo>
                  <a:pt x="239" y="71"/>
                  <a:pt x="242" y="72"/>
                  <a:pt x="243" y="70"/>
                </a:cubicBezTo>
                <a:cubicBezTo>
                  <a:pt x="242" y="69"/>
                  <a:pt x="241" y="70"/>
                  <a:pt x="240" y="70"/>
                </a:cubicBezTo>
                <a:cubicBezTo>
                  <a:pt x="238" y="70"/>
                  <a:pt x="236" y="69"/>
                  <a:pt x="235" y="68"/>
                </a:cubicBezTo>
                <a:cubicBezTo>
                  <a:pt x="234" y="68"/>
                  <a:pt x="234" y="68"/>
                  <a:pt x="234" y="68"/>
                </a:cubicBezTo>
                <a:cubicBezTo>
                  <a:pt x="234" y="66"/>
                  <a:pt x="232" y="66"/>
                  <a:pt x="232" y="64"/>
                </a:cubicBezTo>
                <a:cubicBezTo>
                  <a:pt x="232" y="65"/>
                  <a:pt x="231" y="64"/>
                  <a:pt x="231" y="65"/>
                </a:cubicBezTo>
                <a:close/>
                <a:moveTo>
                  <a:pt x="202" y="66"/>
                </a:moveTo>
                <a:cubicBezTo>
                  <a:pt x="202" y="66"/>
                  <a:pt x="202" y="66"/>
                  <a:pt x="201" y="66"/>
                </a:cubicBezTo>
                <a:cubicBezTo>
                  <a:pt x="200" y="68"/>
                  <a:pt x="203" y="68"/>
                  <a:pt x="202" y="70"/>
                </a:cubicBezTo>
                <a:cubicBezTo>
                  <a:pt x="204" y="70"/>
                  <a:pt x="204" y="71"/>
                  <a:pt x="206" y="71"/>
                </a:cubicBezTo>
                <a:cubicBezTo>
                  <a:pt x="207" y="72"/>
                  <a:pt x="210" y="72"/>
                  <a:pt x="211" y="72"/>
                </a:cubicBezTo>
                <a:cubicBezTo>
                  <a:pt x="212" y="71"/>
                  <a:pt x="215" y="72"/>
                  <a:pt x="214" y="70"/>
                </a:cubicBezTo>
                <a:cubicBezTo>
                  <a:pt x="209" y="73"/>
                  <a:pt x="204" y="70"/>
                  <a:pt x="202" y="66"/>
                </a:cubicBezTo>
                <a:close/>
                <a:moveTo>
                  <a:pt x="58" y="93"/>
                </a:moveTo>
                <a:cubicBezTo>
                  <a:pt x="58" y="93"/>
                  <a:pt x="58" y="93"/>
                  <a:pt x="58" y="94"/>
                </a:cubicBezTo>
                <a:cubicBezTo>
                  <a:pt x="58" y="94"/>
                  <a:pt x="58" y="95"/>
                  <a:pt x="59" y="95"/>
                </a:cubicBezTo>
                <a:cubicBezTo>
                  <a:pt x="60" y="105"/>
                  <a:pt x="61" y="114"/>
                  <a:pt x="63" y="123"/>
                </a:cubicBezTo>
                <a:cubicBezTo>
                  <a:pt x="65" y="128"/>
                  <a:pt x="65" y="133"/>
                  <a:pt x="66" y="138"/>
                </a:cubicBezTo>
                <a:cubicBezTo>
                  <a:pt x="67" y="141"/>
                  <a:pt x="68" y="144"/>
                  <a:pt x="67" y="148"/>
                </a:cubicBezTo>
                <a:cubicBezTo>
                  <a:pt x="69" y="150"/>
                  <a:pt x="68" y="152"/>
                  <a:pt x="69" y="154"/>
                </a:cubicBezTo>
                <a:cubicBezTo>
                  <a:pt x="74" y="152"/>
                  <a:pt x="78" y="151"/>
                  <a:pt x="84" y="150"/>
                </a:cubicBezTo>
                <a:cubicBezTo>
                  <a:pt x="82" y="140"/>
                  <a:pt x="79" y="129"/>
                  <a:pt x="77" y="119"/>
                </a:cubicBezTo>
                <a:cubicBezTo>
                  <a:pt x="77" y="116"/>
                  <a:pt x="75" y="113"/>
                  <a:pt x="75" y="110"/>
                </a:cubicBezTo>
                <a:cubicBezTo>
                  <a:pt x="75" y="109"/>
                  <a:pt x="75" y="108"/>
                  <a:pt x="76" y="107"/>
                </a:cubicBezTo>
                <a:cubicBezTo>
                  <a:pt x="79" y="107"/>
                  <a:pt x="81" y="110"/>
                  <a:pt x="83" y="112"/>
                </a:cubicBezTo>
                <a:cubicBezTo>
                  <a:pt x="85" y="114"/>
                  <a:pt x="86" y="116"/>
                  <a:pt x="88" y="117"/>
                </a:cubicBezTo>
                <a:cubicBezTo>
                  <a:pt x="93" y="123"/>
                  <a:pt x="100" y="129"/>
                  <a:pt x="105" y="135"/>
                </a:cubicBezTo>
                <a:cubicBezTo>
                  <a:pt x="106" y="135"/>
                  <a:pt x="105" y="135"/>
                  <a:pt x="106" y="136"/>
                </a:cubicBezTo>
                <a:cubicBezTo>
                  <a:pt x="106" y="137"/>
                  <a:pt x="107" y="137"/>
                  <a:pt x="108" y="138"/>
                </a:cubicBezTo>
                <a:cubicBezTo>
                  <a:pt x="109" y="139"/>
                  <a:pt x="109" y="141"/>
                  <a:pt x="112" y="142"/>
                </a:cubicBezTo>
                <a:cubicBezTo>
                  <a:pt x="111" y="140"/>
                  <a:pt x="109" y="139"/>
                  <a:pt x="109" y="138"/>
                </a:cubicBezTo>
                <a:cubicBezTo>
                  <a:pt x="106" y="133"/>
                  <a:pt x="107" y="126"/>
                  <a:pt x="109" y="121"/>
                </a:cubicBezTo>
                <a:cubicBezTo>
                  <a:pt x="107" y="119"/>
                  <a:pt x="105" y="117"/>
                  <a:pt x="104" y="114"/>
                </a:cubicBezTo>
                <a:cubicBezTo>
                  <a:pt x="95" y="108"/>
                  <a:pt x="88" y="99"/>
                  <a:pt x="81" y="92"/>
                </a:cubicBezTo>
                <a:cubicBezTo>
                  <a:pt x="76" y="88"/>
                  <a:pt x="72" y="83"/>
                  <a:pt x="67" y="79"/>
                </a:cubicBezTo>
                <a:cubicBezTo>
                  <a:pt x="63" y="75"/>
                  <a:pt x="58" y="71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3" y="75"/>
                  <a:pt x="56" y="85"/>
                  <a:pt x="58" y="93"/>
                </a:cubicBezTo>
                <a:close/>
                <a:moveTo>
                  <a:pt x="223" y="86"/>
                </a:moveTo>
                <a:cubicBezTo>
                  <a:pt x="226" y="85"/>
                  <a:pt x="229" y="84"/>
                  <a:pt x="232" y="84"/>
                </a:cubicBezTo>
                <a:cubicBezTo>
                  <a:pt x="235" y="81"/>
                  <a:pt x="238" y="76"/>
                  <a:pt x="240" y="72"/>
                </a:cubicBezTo>
                <a:cubicBezTo>
                  <a:pt x="238" y="72"/>
                  <a:pt x="237" y="72"/>
                  <a:pt x="236" y="70"/>
                </a:cubicBezTo>
                <a:cubicBezTo>
                  <a:pt x="234" y="71"/>
                  <a:pt x="233" y="69"/>
                  <a:pt x="231" y="68"/>
                </a:cubicBezTo>
                <a:cubicBezTo>
                  <a:pt x="228" y="74"/>
                  <a:pt x="225" y="80"/>
                  <a:pt x="223" y="86"/>
                </a:cubicBezTo>
                <a:close/>
                <a:moveTo>
                  <a:pt x="201" y="71"/>
                </a:moveTo>
                <a:cubicBezTo>
                  <a:pt x="197" y="80"/>
                  <a:pt x="194" y="89"/>
                  <a:pt x="191" y="97"/>
                </a:cubicBezTo>
                <a:cubicBezTo>
                  <a:pt x="194" y="97"/>
                  <a:pt x="195" y="95"/>
                  <a:pt x="197" y="94"/>
                </a:cubicBezTo>
                <a:cubicBezTo>
                  <a:pt x="200" y="93"/>
                  <a:pt x="203" y="93"/>
                  <a:pt x="204" y="91"/>
                </a:cubicBezTo>
                <a:cubicBezTo>
                  <a:pt x="204" y="90"/>
                  <a:pt x="205" y="90"/>
                  <a:pt x="205" y="89"/>
                </a:cubicBezTo>
                <a:cubicBezTo>
                  <a:pt x="206" y="88"/>
                  <a:pt x="206" y="87"/>
                  <a:pt x="206" y="86"/>
                </a:cubicBezTo>
                <a:cubicBezTo>
                  <a:pt x="207" y="84"/>
                  <a:pt x="208" y="82"/>
                  <a:pt x="208" y="81"/>
                </a:cubicBezTo>
                <a:cubicBezTo>
                  <a:pt x="209" y="78"/>
                  <a:pt x="210" y="76"/>
                  <a:pt x="211" y="74"/>
                </a:cubicBezTo>
                <a:cubicBezTo>
                  <a:pt x="208" y="73"/>
                  <a:pt x="204" y="72"/>
                  <a:pt x="201" y="71"/>
                </a:cubicBezTo>
                <a:close/>
                <a:moveTo>
                  <a:pt x="263" y="114"/>
                </a:moveTo>
                <a:cubicBezTo>
                  <a:pt x="264" y="111"/>
                  <a:pt x="266" y="108"/>
                  <a:pt x="267" y="105"/>
                </a:cubicBezTo>
                <a:cubicBezTo>
                  <a:pt x="268" y="102"/>
                  <a:pt x="269" y="100"/>
                  <a:pt x="268" y="97"/>
                </a:cubicBezTo>
                <a:cubicBezTo>
                  <a:pt x="266" y="95"/>
                  <a:pt x="265" y="93"/>
                  <a:pt x="263" y="92"/>
                </a:cubicBezTo>
                <a:cubicBezTo>
                  <a:pt x="262" y="91"/>
                  <a:pt x="260" y="90"/>
                  <a:pt x="259" y="89"/>
                </a:cubicBezTo>
                <a:cubicBezTo>
                  <a:pt x="244" y="83"/>
                  <a:pt x="223" y="86"/>
                  <a:pt x="209" y="91"/>
                </a:cubicBezTo>
                <a:cubicBezTo>
                  <a:pt x="209" y="91"/>
                  <a:pt x="208" y="92"/>
                  <a:pt x="208" y="92"/>
                </a:cubicBezTo>
                <a:cubicBezTo>
                  <a:pt x="202" y="94"/>
                  <a:pt x="196" y="96"/>
                  <a:pt x="192" y="99"/>
                </a:cubicBezTo>
                <a:cubicBezTo>
                  <a:pt x="186" y="102"/>
                  <a:pt x="181" y="104"/>
                  <a:pt x="176" y="108"/>
                </a:cubicBezTo>
                <a:cubicBezTo>
                  <a:pt x="176" y="110"/>
                  <a:pt x="174" y="111"/>
                  <a:pt x="173" y="113"/>
                </a:cubicBezTo>
                <a:cubicBezTo>
                  <a:pt x="172" y="114"/>
                  <a:pt x="171" y="114"/>
                  <a:pt x="171" y="115"/>
                </a:cubicBezTo>
                <a:cubicBezTo>
                  <a:pt x="173" y="115"/>
                  <a:pt x="176" y="115"/>
                  <a:pt x="179" y="115"/>
                </a:cubicBezTo>
                <a:cubicBezTo>
                  <a:pt x="182" y="112"/>
                  <a:pt x="186" y="108"/>
                  <a:pt x="190" y="107"/>
                </a:cubicBezTo>
                <a:cubicBezTo>
                  <a:pt x="193" y="106"/>
                  <a:pt x="200" y="108"/>
                  <a:pt x="201" y="110"/>
                </a:cubicBezTo>
                <a:cubicBezTo>
                  <a:pt x="202" y="112"/>
                  <a:pt x="200" y="114"/>
                  <a:pt x="201" y="116"/>
                </a:cubicBezTo>
                <a:cubicBezTo>
                  <a:pt x="202" y="116"/>
                  <a:pt x="203" y="117"/>
                  <a:pt x="203" y="118"/>
                </a:cubicBezTo>
                <a:cubicBezTo>
                  <a:pt x="204" y="119"/>
                  <a:pt x="205" y="121"/>
                  <a:pt x="205" y="123"/>
                </a:cubicBezTo>
                <a:cubicBezTo>
                  <a:pt x="204" y="125"/>
                  <a:pt x="203" y="127"/>
                  <a:pt x="200" y="127"/>
                </a:cubicBezTo>
                <a:cubicBezTo>
                  <a:pt x="198" y="130"/>
                  <a:pt x="199" y="132"/>
                  <a:pt x="199" y="134"/>
                </a:cubicBezTo>
                <a:cubicBezTo>
                  <a:pt x="197" y="137"/>
                  <a:pt x="193" y="138"/>
                  <a:pt x="194" y="141"/>
                </a:cubicBezTo>
                <a:cubicBezTo>
                  <a:pt x="196" y="141"/>
                  <a:pt x="198" y="145"/>
                  <a:pt x="196" y="147"/>
                </a:cubicBezTo>
                <a:cubicBezTo>
                  <a:pt x="194" y="147"/>
                  <a:pt x="194" y="147"/>
                  <a:pt x="193" y="147"/>
                </a:cubicBezTo>
                <a:cubicBezTo>
                  <a:pt x="193" y="147"/>
                  <a:pt x="192" y="148"/>
                  <a:pt x="192" y="149"/>
                </a:cubicBezTo>
                <a:cubicBezTo>
                  <a:pt x="193" y="149"/>
                  <a:pt x="193" y="149"/>
                  <a:pt x="193" y="150"/>
                </a:cubicBezTo>
                <a:cubicBezTo>
                  <a:pt x="193" y="151"/>
                  <a:pt x="192" y="151"/>
                  <a:pt x="192" y="152"/>
                </a:cubicBezTo>
                <a:cubicBezTo>
                  <a:pt x="193" y="154"/>
                  <a:pt x="194" y="154"/>
                  <a:pt x="196" y="154"/>
                </a:cubicBezTo>
                <a:cubicBezTo>
                  <a:pt x="197" y="156"/>
                  <a:pt x="197" y="157"/>
                  <a:pt x="196" y="158"/>
                </a:cubicBezTo>
                <a:cubicBezTo>
                  <a:pt x="201" y="157"/>
                  <a:pt x="203" y="165"/>
                  <a:pt x="197" y="164"/>
                </a:cubicBezTo>
                <a:cubicBezTo>
                  <a:pt x="196" y="165"/>
                  <a:pt x="196" y="168"/>
                  <a:pt x="198" y="168"/>
                </a:cubicBezTo>
                <a:cubicBezTo>
                  <a:pt x="198" y="169"/>
                  <a:pt x="197" y="169"/>
                  <a:pt x="196" y="170"/>
                </a:cubicBezTo>
                <a:cubicBezTo>
                  <a:pt x="197" y="171"/>
                  <a:pt x="197" y="172"/>
                  <a:pt x="197" y="173"/>
                </a:cubicBezTo>
                <a:cubicBezTo>
                  <a:pt x="199" y="173"/>
                  <a:pt x="201" y="174"/>
                  <a:pt x="201" y="176"/>
                </a:cubicBezTo>
                <a:cubicBezTo>
                  <a:pt x="201" y="177"/>
                  <a:pt x="199" y="178"/>
                  <a:pt x="199" y="180"/>
                </a:cubicBezTo>
                <a:cubicBezTo>
                  <a:pt x="198" y="181"/>
                  <a:pt x="197" y="181"/>
                  <a:pt x="195" y="182"/>
                </a:cubicBezTo>
                <a:cubicBezTo>
                  <a:pt x="196" y="184"/>
                  <a:pt x="195" y="185"/>
                  <a:pt x="195" y="187"/>
                </a:cubicBezTo>
                <a:cubicBezTo>
                  <a:pt x="196" y="188"/>
                  <a:pt x="195" y="190"/>
                  <a:pt x="194" y="191"/>
                </a:cubicBezTo>
                <a:cubicBezTo>
                  <a:pt x="195" y="193"/>
                  <a:pt x="196" y="194"/>
                  <a:pt x="196" y="196"/>
                </a:cubicBezTo>
                <a:cubicBezTo>
                  <a:pt x="195" y="197"/>
                  <a:pt x="194" y="197"/>
                  <a:pt x="195" y="198"/>
                </a:cubicBezTo>
                <a:cubicBezTo>
                  <a:pt x="197" y="197"/>
                  <a:pt x="203" y="195"/>
                  <a:pt x="206" y="197"/>
                </a:cubicBezTo>
                <a:cubicBezTo>
                  <a:pt x="207" y="199"/>
                  <a:pt x="208" y="200"/>
                  <a:pt x="209" y="201"/>
                </a:cubicBezTo>
                <a:cubicBezTo>
                  <a:pt x="213" y="202"/>
                  <a:pt x="217" y="201"/>
                  <a:pt x="218" y="204"/>
                </a:cubicBezTo>
                <a:cubicBezTo>
                  <a:pt x="219" y="206"/>
                  <a:pt x="217" y="208"/>
                  <a:pt x="217" y="210"/>
                </a:cubicBezTo>
                <a:cubicBezTo>
                  <a:pt x="216" y="211"/>
                  <a:pt x="218" y="214"/>
                  <a:pt x="217" y="215"/>
                </a:cubicBezTo>
                <a:cubicBezTo>
                  <a:pt x="215" y="219"/>
                  <a:pt x="213" y="222"/>
                  <a:pt x="210" y="226"/>
                </a:cubicBezTo>
                <a:cubicBezTo>
                  <a:pt x="209" y="227"/>
                  <a:pt x="207" y="227"/>
                  <a:pt x="205" y="228"/>
                </a:cubicBezTo>
                <a:cubicBezTo>
                  <a:pt x="210" y="228"/>
                  <a:pt x="215" y="231"/>
                  <a:pt x="220" y="232"/>
                </a:cubicBezTo>
                <a:cubicBezTo>
                  <a:pt x="221" y="231"/>
                  <a:pt x="225" y="231"/>
                  <a:pt x="226" y="230"/>
                </a:cubicBezTo>
                <a:cubicBezTo>
                  <a:pt x="231" y="228"/>
                  <a:pt x="235" y="224"/>
                  <a:pt x="239" y="221"/>
                </a:cubicBezTo>
                <a:cubicBezTo>
                  <a:pt x="243" y="219"/>
                  <a:pt x="246" y="217"/>
                  <a:pt x="249" y="214"/>
                </a:cubicBezTo>
                <a:cubicBezTo>
                  <a:pt x="252" y="212"/>
                  <a:pt x="254" y="209"/>
                  <a:pt x="255" y="207"/>
                </a:cubicBezTo>
                <a:cubicBezTo>
                  <a:pt x="261" y="200"/>
                  <a:pt x="268" y="193"/>
                  <a:pt x="272" y="185"/>
                </a:cubicBezTo>
                <a:cubicBezTo>
                  <a:pt x="273" y="180"/>
                  <a:pt x="274" y="175"/>
                  <a:pt x="276" y="170"/>
                </a:cubicBezTo>
                <a:cubicBezTo>
                  <a:pt x="276" y="168"/>
                  <a:pt x="277" y="166"/>
                  <a:pt x="277" y="163"/>
                </a:cubicBezTo>
                <a:cubicBezTo>
                  <a:pt x="277" y="158"/>
                  <a:pt x="275" y="153"/>
                  <a:pt x="274" y="149"/>
                </a:cubicBezTo>
                <a:cubicBezTo>
                  <a:pt x="270" y="146"/>
                  <a:pt x="263" y="148"/>
                  <a:pt x="259" y="147"/>
                </a:cubicBezTo>
                <a:cubicBezTo>
                  <a:pt x="251" y="144"/>
                  <a:pt x="253" y="133"/>
                  <a:pt x="255" y="130"/>
                </a:cubicBezTo>
                <a:cubicBezTo>
                  <a:pt x="255" y="131"/>
                  <a:pt x="254" y="131"/>
                  <a:pt x="255" y="131"/>
                </a:cubicBezTo>
                <a:cubicBezTo>
                  <a:pt x="255" y="129"/>
                  <a:pt x="257" y="128"/>
                  <a:pt x="256" y="127"/>
                </a:cubicBezTo>
                <a:cubicBezTo>
                  <a:pt x="256" y="128"/>
                  <a:pt x="256" y="129"/>
                  <a:pt x="255" y="130"/>
                </a:cubicBezTo>
                <a:cubicBezTo>
                  <a:pt x="257" y="124"/>
                  <a:pt x="260" y="119"/>
                  <a:pt x="263" y="114"/>
                </a:cubicBezTo>
                <a:close/>
                <a:moveTo>
                  <a:pt x="268" y="106"/>
                </a:moveTo>
                <a:cubicBezTo>
                  <a:pt x="269" y="109"/>
                  <a:pt x="265" y="112"/>
                  <a:pt x="265" y="116"/>
                </a:cubicBezTo>
                <a:cubicBezTo>
                  <a:pt x="263" y="119"/>
                  <a:pt x="261" y="123"/>
                  <a:pt x="258" y="127"/>
                </a:cubicBezTo>
                <a:cubicBezTo>
                  <a:pt x="256" y="132"/>
                  <a:pt x="254" y="137"/>
                  <a:pt x="255" y="142"/>
                </a:cubicBezTo>
                <a:cubicBezTo>
                  <a:pt x="256" y="142"/>
                  <a:pt x="256" y="144"/>
                  <a:pt x="257" y="144"/>
                </a:cubicBezTo>
                <a:cubicBezTo>
                  <a:pt x="256" y="142"/>
                  <a:pt x="257" y="140"/>
                  <a:pt x="257" y="138"/>
                </a:cubicBezTo>
                <a:cubicBezTo>
                  <a:pt x="259" y="133"/>
                  <a:pt x="261" y="128"/>
                  <a:pt x="263" y="123"/>
                </a:cubicBezTo>
                <a:cubicBezTo>
                  <a:pt x="266" y="117"/>
                  <a:pt x="271" y="113"/>
                  <a:pt x="271" y="106"/>
                </a:cubicBezTo>
                <a:cubicBezTo>
                  <a:pt x="272" y="104"/>
                  <a:pt x="271" y="100"/>
                  <a:pt x="270" y="98"/>
                </a:cubicBezTo>
                <a:cubicBezTo>
                  <a:pt x="270" y="101"/>
                  <a:pt x="270" y="104"/>
                  <a:pt x="268" y="106"/>
                </a:cubicBezTo>
                <a:close/>
                <a:moveTo>
                  <a:pt x="191" y="108"/>
                </a:moveTo>
                <a:cubicBezTo>
                  <a:pt x="190" y="108"/>
                  <a:pt x="189" y="109"/>
                  <a:pt x="188" y="109"/>
                </a:cubicBezTo>
                <a:cubicBezTo>
                  <a:pt x="185" y="110"/>
                  <a:pt x="182" y="112"/>
                  <a:pt x="182" y="115"/>
                </a:cubicBezTo>
                <a:cubicBezTo>
                  <a:pt x="185" y="115"/>
                  <a:pt x="193" y="114"/>
                  <a:pt x="192" y="119"/>
                </a:cubicBezTo>
                <a:cubicBezTo>
                  <a:pt x="192" y="120"/>
                  <a:pt x="191" y="123"/>
                  <a:pt x="189" y="123"/>
                </a:cubicBezTo>
                <a:cubicBezTo>
                  <a:pt x="189" y="122"/>
                  <a:pt x="187" y="121"/>
                  <a:pt x="186" y="122"/>
                </a:cubicBezTo>
                <a:cubicBezTo>
                  <a:pt x="187" y="123"/>
                  <a:pt x="187" y="125"/>
                  <a:pt x="186" y="126"/>
                </a:cubicBezTo>
                <a:cubicBezTo>
                  <a:pt x="186" y="127"/>
                  <a:pt x="187" y="127"/>
                  <a:pt x="187" y="128"/>
                </a:cubicBezTo>
                <a:cubicBezTo>
                  <a:pt x="183" y="130"/>
                  <a:pt x="188" y="134"/>
                  <a:pt x="185" y="137"/>
                </a:cubicBezTo>
                <a:cubicBezTo>
                  <a:pt x="188" y="137"/>
                  <a:pt x="189" y="137"/>
                  <a:pt x="191" y="137"/>
                </a:cubicBezTo>
                <a:cubicBezTo>
                  <a:pt x="191" y="137"/>
                  <a:pt x="192" y="137"/>
                  <a:pt x="193" y="138"/>
                </a:cubicBezTo>
                <a:cubicBezTo>
                  <a:pt x="195" y="137"/>
                  <a:pt x="197" y="135"/>
                  <a:pt x="198" y="133"/>
                </a:cubicBezTo>
                <a:cubicBezTo>
                  <a:pt x="198" y="131"/>
                  <a:pt x="197" y="127"/>
                  <a:pt x="200" y="126"/>
                </a:cubicBezTo>
                <a:cubicBezTo>
                  <a:pt x="201" y="126"/>
                  <a:pt x="201" y="126"/>
                  <a:pt x="202" y="126"/>
                </a:cubicBezTo>
                <a:cubicBezTo>
                  <a:pt x="202" y="124"/>
                  <a:pt x="203" y="123"/>
                  <a:pt x="203" y="122"/>
                </a:cubicBezTo>
                <a:cubicBezTo>
                  <a:pt x="204" y="118"/>
                  <a:pt x="198" y="116"/>
                  <a:pt x="200" y="111"/>
                </a:cubicBezTo>
                <a:cubicBezTo>
                  <a:pt x="198" y="108"/>
                  <a:pt x="194" y="107"/>
                  <a:pt x="191" y="108"/>
                </a:cubicBezTo>
                <a:close/>
                <a:moveTo>
                  <a:pt x="77" y="111"/>
                </a:moveTo>
                <a:cubicBezTo>
                  <a:pt x="78" y="114"/>
                  <a:pt x="78" y="117"/>
                  <a:pt x="79" y="120"/>
                </a:cubicBezTo>
                <a:cubicBezTo>
                  <a:pt x="82" y="130"/>
                  <a:pt x="84" y="140"/>
                  <a:pt x="86" y="150"/>
                </a:cubicBezTo>
                <a:cubicBezTo>
                  <a:pt x="89" y="150"/>
                  <a:pt x="93" y="150"/>
                  <a:pt x="95" y="151"/>
                </a:cubicBezTo>
                <a:cubicBezTo>
                  <a:pt x="95" y="148"/>
                  <a:pt x="97" y="143"/>
                  <a:pt x="100" y="142"/>
                </a:cubicBezTo>
                <a:cubicBezTo>
                  <a:pt x="103" y="141"/>
                  <a:pt x="106" y="142"/>
                  <a:pt x="109" y="141"/>
                </a:cubicBezTo>
                <a:cubicBezTo>
                  <a:pt x="104" y="135"/>
                  <a:pt x="98" y="130"/>
                  <a:pt x="93" y="124"/>
                </a:cubicBezTo>
                <a:cubicBezTo>
                  <a:pt x="93" y="124"/>
                  <a:pt x="93" y="124"/>
                  <a:pt x="92" y="124"/>
                </a:cubicBezTo>
                <a:cubicBezTo>
                  <a:pt x="90" y="121"/>
                  <a:pt x="88" y="119"/>
                  <a:pt x="85" y="117"/>
                </a:cubicBezTo>
                <a:cubicBezTo>
                  <a:pt x="83" y="114"/>
                  <a:pt x="80" y="110"/>
                  <a:pt x="77" y="109"/>
                </a:cubicBezTo>
                <a:cubicBezTo>
                  <a:pt x="76" y="110"/>
                  <a:pt x="77" y="110"/>
                  <a:pt x="77" y="111"/>
                </a:cubicBezTo>
                <a:close/>
                <a:moveTo>
                  <a:pt x="189" y="117"/>
                </a:moveTo>
                <a:cubicBezTo>
                  <a:pt x="186" y="116"/>
                  <a:pt x="183" y="116"/>
                  <a:pt x="180" y="116"/>
                </a:cubicBezTo>
                <a:cubicBezTo>
                  <a:pt x="161" y="116"/>
                  <a:pt x="141" y="116"/>
                  <a:pt x="123" y="117"/>
                </a:cubicBezTo>
                <a:cubicBezTo>
                  <a:pt x="123" y="117"/>
                  <a:pt x="123" y="118"/>
                  <a:pt x="122" y="118"/>
                </a:cubicBezTo>
                <a:cubicBezTo>
                  <a:pt x="122" y="118"/>
                  <a:pt x="122" y="117"/>
                  <a:pt x="121" y="117"/>
                </a:cubicBezTo>
                <a:cubicBezTo>
                  <a:pt x="119" y="118"/>
                  <a:pt x="117" y="116"/>
                  <a:pt x="115" y="117"/>
                </a:cubicBezTo>
                <a:cubicBezTo>
                  <a:pt x="113" y="118"/>
                  <a:pt x="113" y="119"/>
                  <a:pt x="112" y="120"/>
                </a:cubicBezTo>
                <a:cubicBezTo>
                  <a:pt x="112" y="121"/>
                  <a:pt x="113" y="121"/>
                  <a:pt x="112" y="122"/>
                </a:cubicBezTo>
                <a:cubicBezTo>
                  <a:pt x="112" y="123"/>
                  <a:pt x="111" y="121"/>
                  <a:pt x="111" y="122"/>
                </a:cubicBezTo>
                <a:cubicBezTo>
                  <a:pt x="107" y="128"/>
                  <a:pt x="108" y="139"/>
                  <a:pt x="115" y="142"/>
                </a:cubicBezTo>
                <a:cubicBezTo>
                  <a:pt x="132" y="140"/>
                  <a:pt x="153" y="142"/>
                  <a:pt x="169" y="141"/>
                </a:cubicBezTo>
                <a:cubicBezTo>
                  <a:pt x="176" y="141"/>
                  <a:pt x="184" y="141"/>
                  <a:pt x="191" y="140"/>
                </a:cubicBezTo>
                <a:cubicBezTo>
                  <a:pt x="191" y="139"/>
                  <a:pt x="188" y="139"/>
                  <a:pt x="186" y="139"/>
                </a:cubicBezTo>
                <a:cubicBezTo>
                  <a:pt x="176" y="139"/>
                  <a:pt x="167" y="138"/>
                  <a:pt x="156" y="138"/>
                </a:cubicBezTo>
                <a:cubicBezTo>
                  <a:pt x="143" y="139"/>
                  <a:pt x="128" y="137"/>
                  <a:pt x="115" y="139"/>
                </a:cubicBezTo>
                <a:cubicBezTo>
                  <a:pt x="110" y="135"/>
                  <a:pt x="111" y="126"/>
                  <a:pt x="114" y="121"/>
                </a:cubicBezTo>
                <a:cubicBezTo>
                  <a:pt x="116" y="119"/>
                  <a:pt x="119" y="120"/>
                  <a:pt x="122" y="120"/>
                </a:cubicBezTo>
                <a:cubicBezTo>
                  <a:pt x="126" y="120"/>
                  <a:pt x="130" y="120"/>
                  <a:pt x="134" y="120"/>
                </a:cubicBezTo>
                <a:cubicBezTo>
                  <a:pt x="149" y="119"/>
                  <a:pt x="160" y="119"/>
                  <a:pt x="172" y="119"/>
                </a:cubicBezTo>
                <a:cubicBezTo>
                  <a:pt x="178" y="119"/>
                  <a:pt x="183" y="120"/>
                  <a:pt x="188" y="120"/>
                </a:cubicBezTo>
                <a:cubicBezTo>
                  <a:pt x="189" y="120"/>
                  <a:pt x="189" y="120"/>
                  <a:pt x="190" y="120"/>
                </a:cubicBezTo>
                <a:cubicBezTo>
                  <a:pt x="191" y="119"/>
                  <a:pt x="190" y="117"/>
                  <a:pt x="189" y="117"/>
                </a:cubicBezTo>
                <a:close/>
                <a:moveTo>
                  <a:pt x="138" y="121"/>
                </a:moveTo>
                <a:cubicBezTo>
                  <a:pt x="131" y="122"/>
                  <a:pt x="123" y="121"/>
                  <a:pt x="117" y="122"/>
                </a:cubicBezTo>
                <a:cubicBezTo>
                  <a:pt x="116" y="123"/>
                  <a:pt x="117" y="125"/>
                  <a:pt x="116" y="125"/>
                </a:cubicBezTo>
                <a:cubicBezTo>
                  <a:pt x="120" y="126"/>
                  <a:pt x="126" y="124"/>
                  <a:pt x="129" y="126"/>
                </a:cubicBezTo>
                <a:cubicBezTo>
                  <a:pt x="124" y="126"/>
                  <a:pt x="121" y="127"/>
                  <a:pt x="116" y="127"/>
                </a:cubicBezTo>
                <a:cubicBezTo>
                  <a:pt x="117" y="128"/>
                  <a:pt x="115" y="131"/>
                  <a:pt x="117" y="132"/>
                </a:cubicBezTo>
                <a:cubicBezTo>
                  <a:pt x="117" y="133"/>
                  <a:pt x="115" y="133"/>
                  <a:pt x="116" y="134"/>
                </a:cubicBezTo>
                <a:cubicBezTo>
                  <a:pt x="119" y="133"/>
                  <a:pt x="123" y="134"/>
                  <a:pt x="127" y="134"/>
                </a:cubicBezTo>
                <a:cubicBezTo>
                  <a:pt x="124" y="135"/>
                  <a:pt x="120" y="134"/>
                  <a:pt x="116" y="135"/>
                </a:cubicBezTo>
                <a:cubicBezTo>
                  <a:pt x="117" y="136"/>
                  <a:pt x="117" y="136"/>
                  <a:pt x="117" y="137"/>
                </a:cubicBezTo>
                <a:cubicBezTo>
                  <a:pt x="127" y="137"/>
                  <a:pt x="136" y="136"/>
                  <a:pt x="145" y="137"/>
                </a:cubicBezTo>
                <a:cubicBezTo>
                  <a:pt x="157" y="138"/>
                  <a:pt x="172" y="137"/>
                  <a:pt x="184" y="137"/>
                </a:cubicBezTo>
                <a:cubicBezTo>
                  <a:pt x="184" y="136"/>
                  <a:pt x="184" y="136"/>
                  <a:pt x="184" y="135"/>
                </a:cubicBezTo>
                <a:cubicBezTo>
                  <a:pt x="183" y="135"/>
                  <a:pt x="181" y="135"/>
                  <a:pt x="182" y="134"/>
                </a:cubicBezTo>
                <a:cubicBezTo>
                  <a:pt x="181" y="134"/>
                  <a:pt x="182" y="135"/>
                  <a:pt x="181" y="135"/>
                </a:cubicBezTo>
                <a:cubicBezTo>
                  <a:pt x="175" y="134"/>
                  <a:pt x="168" y="135"/>
                  <a:pt x="162" y="134"/>
                </a:cubicBezTo>
                <a:cubicBezTo>
                  <a:pt x="167" y="133"/>
                  <a:pt x="173" y="133"/>
                  <a:pt x="179" y="133"/>
                </a:cubicBezTo>
                <a:cubicBezTo>
                  <a:pt x="181" y="133"/>
                  <a:pt x="183" y="134"/>
                  <a:pt x="184" y="133"/>
                </a:cubicBezTo>
                <a:cubicBezTo>
                  <a:pt x="182" y="131"/>
                  <a:pt x="177" y="133"/>
                  <a:pt x="175" y="132"/>
                </a:cubicBezTo>
                <a:cubicBezTo>
                  <a:pt x="177" y="131"/>
                  <a:pt x="181" y="131"/>
                  <a:pt x="184" y="131"/>
                </a:cubicBezTo>
                <a:cubicBezTo>
                  <a:pt x="183" y="129"/>
                  <a:pt x="183" y="129"/>
                  <a:pt x="184" y="128"/>
                </a:cubicBezTo>
                <a:cubicBezTo>
                  <a:pt x="178" y="127"/>
                  <a:pt x="172" y="128"/>
                  <a:pt x="166" y="129"/>
                </a:cubicBezTo>
                <a:cubicBezTo>
                  <a:pt x="159" y="129"/>
                  <a:pt x="152" y="129"/>
                  <a:pt x="146" y="129"/>
                </a:cubicBezTo>
                <a:cubicBezTo>
                  <a:pt x="141" y="129"/>
                  <a:pt x="135" y="129"/>
                  <a:pt x="130" y="130"/>
                </a:cubicBezTo>
                <a:cubicBezTo>
                  <a:pt x="129" y="130"/>
                  <a:pt x="128" y="131"/>
                  <a:pt x="127" y="130"/>
                </a:cubicBezTo>
                <a:cubicBezTo>
                  <a:pt x="138" y="127"/>
                  <a:pt x="149" y="129"/>
                  <a:pt x="162" y="128"/>
                </a:cubicBezTo>
                <a:cubicBezTo>
                  <a:pt x="169" y="127"/>
                  <a:pt x="174" y="127"/>
                  <a:pt x="180" y="127"/>
                </a:cubicBezTo>
                <a:cubicBezTo>
                  <a:pt x="182" y="127"/>
                  <a:pt x="184" y="127"/>
                  <a:pt x="184" y="126"/>
                </a:cubicBezTo>
                <a:cubicBezTo>
                  <a:pt x="181" y="124"/>
                  <a:pt x="175" y="126"/>
                  <a:pt x="171" y="125"/>
                </a:cubicBezTo>
                <a:cubicBezTo>
                  <a:pt x="174" y="125"/>
                  <a:pt x="181" y="124"/>
                  <a:pt x="185" y="124"/>
                </a:cubicBezTo>
                <a:cubicBezTo>
                  <a:pt x="185" y="123"/>
                  <a:pt x="184" y="122"/>
                  <a:pt x="185" y="122"/>
                </a:cubicBezTo>
                <a:cubicBezTo>
                  <a:pt x="185" y="122"/>
                  <a:pt x="185" y="121"/>
                  <a:pt x="185" y="121"/>
                </a:cubicBezTo>
                <a:cubicBezTo>
                  <a:pt x="170" y="120"/>
                  <a:pt x="153" y="121"/>
                  <a:pt x="138" y="121"/>
                </a:cubicBezTo>
                <a:close/>
                <a:moveTo>
                  <a:pt x="25" y="131"/>
                </a:moveTo>
                <a:cubicBezTo>
                  <a:pt x="24" y="130"/>
                  <a:pt x="22" y="128"/>
                  <a:pt x="20" y="127"/>
                </a:cubicBezTo>
                <a:cubicBezTo>
                  <a:pt x="20" y="126"/>
                  <a:pt x="18" y="126"/>
                  <a:pt x="17" y="124"/>
                </a:cubicBezTo>
                <a:cubicBezTo>
                  <a:pt x="14" y="128"/>
                  <a:pt x="7" y="128"/>
                  <a:pt x="4" y="131"/>
                </a:cubicBezTo>
                <a:cubicBezTo>
                  <a:pt x="12" y="140"/>
                  <a:pt x="21" y="148"/>
                  <a:pt x="31" y="155"/>
                </a:cubicBezTo>
                <a:cubicBezTo>
                  <a:pt x="36" y="160"/>
                  <a:pt x="43" y="165"/>
                  <a:pt x="48" y="171"/>
                </a:cubicBezTo>
                <a:cubicBezTo>
                  <a:pt x="50" y="171"/>
                  <a:pt x="50" y="172"/>
                  <a:pt x="51" y="173"/>
                </a:cubicBezTo>
                <a:cubicBezTo>
                  <a:pt x="53" y="167"/>
                  <a:pt x="57" y="164"/>
                  <a:pt x="60" y="160"/>
                </a:cubicBezTo>
                <a:cubicBezTo>
                  <a:pt x="60" y="160"/>
                  <a:pt x="60" y="160"/>
                  <a:pt x="60" y="159"/>
                </a:cubicBezTo>
                <a:cubicBezTo>
                  <a:pt x="57" y="160"/>
                  <a:pt x="55" y="163"/>
                  <a:pt x="51" y="163"/>
                </a:cubicBezTo>
                <a:cubicBezTo>
                  <a:pt x="53" y="161"/>
                  <a:pt x="56" y="160"/>
                  <a:pt x="58" y="158"/>
                </a:cubicBezTo>
                <a:cubicBezTo>
                  <a:pt x="58" y="157"/>
                  <a:pt x="57" y="157"/>
                  <a:pt x="57" y="157"/>
                </a:cubicBezTo>
                <a:cubicBezTo>
                  <a:pt x="56" y="157"/>
                  <a:pt x="54" y="159"/>
                  <a:pt x="53" y="158"/>
                </a:cubicBezTo>
                <a:cubicBezTo>
                  <a:pt x="53" y="157"/>
                  <a:pt x="55" y="157"/>
                  <a:pt x="56" y="156"/>
                </a:cubicBezTo>
                <a:cubicBezTo>
                  <a:pt x="54" y="154"/>
                  <a:pt x="52" y="158"/>
                  <a:pt x="51" y="156"/>
                </a:cubicBezTo>
                <a:cubicBezTo>
                  <a:pt x="52" y="155"/>
                  <a:pt x="53" y="155"/>
                  <a:pt x="54" y="154"/>
                </a:cubicBezTo>
                <a:cubicBezTo>
                  <a:pt x="53" y="152"/>
                  <a:pt x="50" y="155"/>
                  <a:pt x="49" y="154"/>
                </a:cubicBezTo>
                <a:cubicBezTo>
                  <a:pt x="49" y="153"/>
                  <a:pt x="51" y="153"/>
                  <a:pt x="52" y="152"/>
                </a:cubicBezTo>
                <a:cubicBezTo>
                  <a:pt x="51" y="152"/>
                  <a:pt x="51" y="151"/>
                  <a:pt x="50" y="151"/>
                </a:cubicBezTo>
                <a:cubicBezTo>
                  <a:pt x="49" y="152"/>
                  <a:pt x="47" y="153"/>
                  <a:pt x="46" y="152"/>
                </a:cubicBezTo>
                <a:cubicBezTo>
                  <a:pt x="46" y="150"/>
                  <a:pt x="49" y="151"/>
                  <a:pt x="49" y="150"/>
                </a:cubicBezTo>
                <a:cubicBezTo>
                  <a:pt x="49" y="149"/>
                  <a:pt x="48" y="149"/>
                  <a:pt x="48" y="148"/>
                </a:cubicBezTo>
                <a:cubicBezTo>
                  <a:pt x="46" y="149"/>
                  <a:pt x="45" y="150"/>
                  <a:pt x="43" y="150"/>
                </a:cubicBezTo>
                <a:cubicBezTo>
                  <a:pt x="41" y="151"/>
                  <a:pt x="39" y="153"/>
                  <a:pt x="37" y="153"/>
                </a:cubicBezTo>
                <a:cubicBezTo>
                  <a:pt x="39" y="150"/>
                  <a:pt x="43" y="149"/>
                  <a:pt x="46" y="147"/>
                </a:cubicBezTo>
                <a:cubicBezTo>
                  <a:pt x="45" y="146"/>
                  <a:pt x="45" y="146"/>
                  <a:pt x="44" y="145"/>
                </a:cubicBezTo>
                <a:cubicBezTo>
                  <a:pt x="42" y="146"/>
                  <a:pt x="41" y="147"/>
                  <a:pt x="40" y="147"/>
                </a:cubicBezTo>
                <a:cubicBezTo>
                  <a:pt x="39" y="145"/>
                  <a:pt x="42" y="145"/>
                  <a:pt x="42" y="144"/>
                </a:cubicBezTo>
                <a:cubicBezTo>
                  <a:pt x="42" y="144"/>
                  <a:pt x="42" y="143"/>
                  <a:pt x="41" y="143"/>
                </a:cubicBezTo>
                <a:cubicBezTo>
                  <a:pt x="40" y="144"/>
                  <a:pt x="38" y="145"/>
                  <a:pt x="37" y="144"/>
                </a:cubicBezTo>
                <a:cubicBezTo>
                  <a:pt x="37" y="143"/>
                  <a:pt x="39" y="143"/>
                  <a:pt x="40" y="142"/>
                </a:cubicBezTo>
                <a:cubicBezTo>
                  <a:pt x="39" y="142"/>
                  <a:pt x="39" y="141"/>
                  <a:pt x="38" y="141"/>
                </a:cubicBezTo>
                <a:cubicBezTo>
                  <a:pt x="37" y="142"/>
                  <a:pt x="35" y="143"/>
                  <a:pt x="33" y="143"/>
                </a:cubicBezTo>
                <a:cubicBezTo>
                  <a:pt x="34" y="141"/>
                  <a:pt x="35" y="140"/>
                  <a:pt x="37" y="140"/>
                </a:cubicBezTo>
                <a:cubicBezTo>
                  <a:pt x="36" y="138"/>
                  <a:pt x="32" y="142"/>
                  <a:pt x="31" y="140"/>
                </a:cubicBezTo>
                <a:cubicBezTo>
                  <a:pt x="32" y="139"/>
                  <a:pt x="33" y="139"/>
                  <a:pt x="34" y="138"/>
                </a:cubicBezTo>
                <a:cubicBezTo>
                  <a:pt x="34" y="138"/>
                  <a:pt x="33" y="137"/>
                  <a:pt x="33" y="137"/>
                </a:cubicBezTo>
                <a:cubicBezTo>
                  <a:pt x="29" y="139"/>
                  <a:pt x="26" y="139"/>
                  <a:pt x="24" y="141"/>
                </a:cubicBezTo>
                <a:cubicBezTo>
                  <a:pt x="23" y="141"/>
                  <a:pt x="23" y="141"/>
                  <a:pt x="23" y="140"/>
                </a:cubicBezTo>
                <a:cubicBezTo>
                  <a:pt x="25" y="138"/>
                  <a:pt x="29" y="138"/>
                  <a:pt x="31" y="135"/>
                </a:cubicBezTo>
                <a:cubicBezTo>
                  <a:pt x="29" y="134"/>
                  <a:pt x="27" y="132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lose/>
                <a:moveTo>
                  <a:pt x="2" y="137"/>
                </a:moveTo>
                <a:cubicBezTo>
                  <a:pt x="18" y="150"/>
                  <a:pt x="34" y="163"/>
                  <a:pt x="49" y="176"/>
                </a:cubicBezTo>
                <a:cubicBezTo>
                  <a:pt x="50" y="176"/>
                  <a:pt x="50" y="175"/>
                  <a:pt x="50" y="174"/>
                </a:cubicBezTo>
                <a:cubicBezTo>
                  <a:pt x="49" y="174"/>
                  <a:pt x="49" y="173"/>
                  <a:pt x="48" y="172"/>
                </a:cubicBezTo>
                <a:cubicBezTo>
                  <a:pt x="48" y="171"/>
                  <a:pt x="47" y="171"/>
                  <a:pt x="46" y="171"/>
                </a:cubicBezTo>
                <a:cubicBezTo>
                  <a:pt x="44" y="168"/>
                  <a:pt x="41" y="165"/>
                  <a:pt x="37" y="163"/>
                </a:cubicBezTo>
                <a:cubicBezTo>
                  <a:pt x="33" y="159"/>
                  <a:pt x="30" y="156"/>
                  <a:pt x="25" y="153"/>
                </a:cubicBezTo>
                <a:cubicBezTo>
                  <a:pt x="21" y="150"/>
                  <a:pt x="18" y="146"/>
                  <a:pt x="14" y="143"/>
                </a:cubicBezTo>
                <a:cubicBezTo>
                  <a:pt x="12" y="140"/>
                  <a:pt x="8" y="137"/>
                  <a:pt x="5" y="135"/>
                </a:cubicBezTo>
                <a:cubicBezTo>
                  <a:pt x="5" y="134"/>
                  <a:pt x="4" y="133"/>
                  <a:pt x="3" y="133"/>
                </a:cubicBezTo>
                <a:cubicBezTo>
                  <a:pt x="2" y="134"/>
                  <a:pt x="2" y="136"/>
                  <a:pt x="2" y="137"/>
                </a:cubicBezTo>
                <a:close/>
                <a:moveTo>
                  <a:pt x="190" y="142"/>
                </a:moveTo>
                <a:cubicBezTo>
                  <a:pt x="183" y="141"/>
                  <a:pt x="177" y="142"/>
                  <a:pt x="171" y="142"/>
                </a:cubicBezTo>
                <a:cubicBezTo>
                  <a:pt x="166" y="142"/>
                  <a:pt x="162" y="143"/>
                  <a:pt x="157" y="143"/>
                </a:cubicBezTo>
                <a:cubicBezTo>
                  <a:pt x="153" y="143"/>
                  <a:pt x="148" y="142"/>
                  <a:pt x="144" y="143"/>
                </a:cubicBezTo>
                <a:cubicBezTo>
                  <a:pt x="135" y="143"/>
                  <a:pt x="127" y="142"/>
                  <a:pt x="117" y="143"/>
                </a:cubicBezTo>
                <a:cubicBezTo>
                  <a:pt x="112" y="143"/>
                  <a:pt x="106" y="143"/>
                  <a:pt x="101" y="143"/>
                </a:cubicBezTo>
                <a:cubicBezTo>
                  <a:pt x="101" y="144"/>
                  <a:pt x="101" y="145"/>
                  <a:pt x="102" y="146"/>
                </a:cubicBezTo>
                <a:cubicBezTo>
                  <a:pt x="108" y="146"/>
                  <a:pt x="118" y="145"/>
                  <a:pt x="126" y="146"/>
                </a:cubicBezTo>
                <a:cubicBezTo>
                  <a:pt x="130" y="145"/>
                  <a:pt x="137" y="146"/>
                  <a:pt x="141" y="146"/>
                </a:cubicBezTo>
                <a:cubicBezTo>
                  <a:pt x="154" y="143"/>
                  <a:pt x="171" y="145"/>
                  <a:pt x="186" y="145"/>
                </a:cubicBezTo>
                <a:cubicBezTo>
                  <a:pt x="188" y="145"/>
                  <a:pt x="190" y="145"/>
                  <a:pt x="192" y="145"/>
                </a:cubicBezTo>
                <a:cubicBezTo>
                  <a:pt x="193" y="145"/>
                  <a:pt x="194" y="146"/>
                  <a:pt x="195" y="144"/>
                </a:cubicBezTo>
                <a:cubicBezTo>
                  <a:pt x="194" y="143"/>
                  <a:pt x="192" y="142"/>
                  <a:pt x="190" y="142"/>
                </a:cubicBezTo>
                <a:close/>
                <a:moveTo>
                  <a:pt x="100" y="157"/>
                </a:moveTo>
                <a:cubicBezTo>
                  <a:pt x="99" y="155"/>
                  <a:pt x="99" y="154"/>
                  <a:pt x="99" y="152"/>
                </a:cubicBezTo>
                <a:cubicBezTo>
                  <a:pt x="99" y="149"/>
                  <a:pt x="100" y="146"/>
                  <a:pt x="99" y="145"/>
                </a:cubicBezTo>
                <a:cubicBezTo>
                  <a:pt x="96" y="148"/>
                  <a:pt x="96" y="156"/>
                  <a:pt x="100" y="157"/>
                </a:cubicBezTo>
                <a:close/>
                <a:moveTo>
                  <a:pt x="107" y="152"/>
                </a:moveTo>
                <a:cubicBezTo>
                  <a:pt x="106" y="152"/>
                  <a:pt x="103" y="152"/>
                  <a:pt x="102" y="153"/>
                </a:cubicBezTo>
                <a:cubicBezTo>
                  <a:pt x="102" y="154"/>
                  <a:pt x="104" y="153"/>
                  <a:pt x="105" y="154"/>
                </a:cubicBezTo>
                <a:cubicBezTo>
                  <a:pt x="110" y="154"/>
                  <a:pt x="118" y="155"/>
                  <a:pt x="122" y="155"/>
                </a:cubicBezTo>
                <a:cubicBezTo>
                  <a:pt x="122" y="154"/>
                  <a:pt x="124" y="155"/>
                  <a:pt x="125" y="154"/>
                </a:cubicBezTo>
                <a:cubicBezTo>
                  <a:pt x="127" y="155"/>
                  <a:pt x="130" y="154"/>
                  <a:pt x="132" y="154"/>
                </a:cubicBezTo>
                <a:cubicBezTo>
                  <a:pt x="131" y="154"/>
                  <a:pt x="131" y="154"/>
                  <a:pt x="131" y="154"/>
                </a:cubicBezTo>
                <a:cubicBezTo>
                  <a:pt x="132" y="155"/>
                  <a:pt x="132" y="154"/>
                  <a:pt x="132" y="154"/>
                </a:cubicBezTo>
                <a:cubicBezTo>
                  <a:pt x="150" y="154"/>
                  <a:pt x="172" y="153"/>
                  <a:pt x="191" y="153"/>
                </a:cubicBezTo>
                <a:cubicBezTo>
                  <a:pt x="191" y="153"/>
                  <a:pt x="191" y="152"/>
                  <a:pt x="190" y="152"/>
                </a:cubicBezTo>
                <a:cubicBezTo>
                  <a:pt x="184" y="150"/>
                  <a:pt x="176" y="151"/>
                  <a:pt x="170" y="151"/>
                </a:cubicBezTo>
                <a:cubicBezTo>
                  <a:pt x="169" y="151"/>
                  <a:pt x="168" y="151"/>
                  <a:pt x="168" y="150"/>
                </a:cubicBezTo>
                <a:cubicBezTo>
                  <a:pt x="174" y="150"/>
                  <a:pt x="179" y="150"/>
                  <a:pt x="185" y="150"/>
                </a:cubicBezTo>
                <a:cubicBezTo>
                  <a:pt x="187" y="150"/>
                  <a:pt x="190" y="151"/>
                  <a:pt x="192" y="150"/>
                </a:cubicBezTo>
                <a:cubicBezTo>
                  <a:pt x="189" y="149"/>
                  <a:pt x="182" y="149"/>
                  <a:pt x="180" y="149"/>
                </a:cubicBezTo>
                <a:cubicBezTo>
                  <a:pt x="183" y="148"/>
                  <a:pt x="187" y="148"/>
                  <a:pt x="191" y="148"/>
                </a:cubicBezTo>
                <a:cubicBezTo>
                  <a:pt x="191" y="148"/>
                  <a:pt x="191" y="147"/>
                  <a:pt x="192" y="147"/>
                </a:cubicBezTo>
                <a:cubicBezTo>
                  <a:pt x="178" y="147"/>
                  <a:pt x="160" y="145"/>
                  <a:pt x="146" y="146"/>
                </a:cubicBezTo>
                <a:cubicBezTo>
                  <a:pt x="131" y="148"/>
                  <a:pt x="117" y="147"/>
                  <a:pt x="102" y="147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6" y="150"/>
                  <a:pt x="110" y="149"/>
                  <a:pt x="113" y="149"/>
                </a:cubicBezTo>
                <a:cubicBezTo>
                  <a:pt x="111" y="150"/>
                  <a:pt x="106" y="150"/>
                  <a:pt x="102" y="151"/>
                </a:cubicBezTo>
                <a:cubicBezTo>
                  <a:pt x="109" y="152"/>
                  <a:pt x="118" y="150"/>
                  <a:pt x="124" y="151"/>
                </a:cubicBezTo>
                <a:cubicBezTo>
                  <a:pt x="119" y="152"/>
                  <a:pt x="112" y="152"/>
                  <a:pt x="107" y="152"/>
                </a:cubicBezTo>
                <a:close/>
                <a:moveTo>
                  <a:pt x="278" y="168"/>
                </a:moveTo>
                <a:cubicBezTo>
                  <a:pt x="278" y="170"/>
                  <a:pt x="277" y="173"/>
                  <a:pt x="276" y="176"/>
                </a:cubicBezTo>
                <a:cubicBezTo>
                  <a:pt x="275" y="177"/>
                  <a:pt x="275" y="179"/>
                  <a:pt x="274" y="181"/>
                </a:cubicBezTo>
                <a:cubicBezTo>
                  <a:pt x="274" y="182"/>
                  <a:pt x="274" y="182"/>
                  <a:pt x="273" y="183"/>
                </a:cubicBezTo>
                <a:cubicBezTo>
                  <a:pt x="273" y="184"/>
                  <a:pt x="273" y="185"/>
                  <a:pt x="272" y="187"/>
                </a:cubicBezTo>
                <a:cubicBezTo>
                  <a:pt x="270" y="192"/>
                  <a:pt x="267" y="197"/>
                  <a:pt x="263" y="200"/>
                </a:cubicBezTo>
                <a:cubicBezTo>
                  <a:pt x="261" y="203"/>
                  <a:pt x="259" y="205"/>
                  <a:pt x="257" y="208"/>
                </a:cubicBezTo>
                <a:cubicBezTo>
                  <a:pt x="256" y="209"/>
                  <a:pt x="254" y="210"/>
                  <a:pt x="253" y="212"/>
                </a:cubicBezTo>
                <a:cubicBezTo>
                  <a:pt x="252" y="213"/>
                  <a:pt x="251" y="214"/>
                  <a:pt x="250" y="216"/>
                </a:cubicBezTo>
                <a:cubicBezTo>
                  <a:pt x="249" y="216"/>
                  <a:pt x="248" y="217"/>
                  <a:pt x="247" y="217"/>
                </a:cubicBezTo>
                <a:cubicBezTo>
                  <a:pt x="247" y="218"/>
                  <a:pt x="246" y="218"/>
                  <a:pt x="246" y="219"/>
                </a:cubicBezTo>
                <a:cubicBezTo>
                  <a:pt x="245" y="220"/>
                  <a:pt x="243" y="220"/>
                  <a:pt x="242" y="221"/>
                </a:cubicBezTo>
                <a:cubicBezTo>
                  <a:pt x="241" y="222"/>
                  <a:pt x="240" y="223"/>
                  <a:pt x="239" y="224"/>
                </a:cubicBezTo>
                <a:cubicBezTo>
                  <a:pt x="238" y="225"/>
                  <a:pt x="236" y="226"/>
                  <a:pt x="235" y="226"/>
                </a:cubicBezTo>
                <a:cubicBezTo>
                  <a:pt x="231" y="229"/>
                  <a:pt x="227" y="232"/>
                  <a:pt x="222" y="233"/>
                </a:cubicBezTo>
                <a:cubicBezTo>
                  <a:pt x="223" y="233"/>
                  <a:pt x="224" y="234"/>
                  <a:pt x="225" y="235"/>
                </a:cubicBezTo>
                <a:cubicBezTo>
                  <a:pt x="227" y="233"/>
                  <a:pt x="229" y="233"/>
                  <a:pt x="230" y="232"/>
                </a:cubicBezTo>
                <a:cubicBezTo>
                  <a:pt x="232" y="231"/>
                  <a:pt x="234" y="230"/>
                  <a:pt x="236" y="230"/>
                </a:cubicBezTo>
                <a:cubicBezTo>
                  <a:pt x="242" y="225"/>
                  <a:pt x="248" y="220"/>
                  <a:pt x="254" y="215"/>
                </a:cubicBezTo>
                <a:cubicBezTo>
                  <a:pt x="255" y="213"/>
                  <a:pt x="257" y="212"/>
                  <a:pt x="258" y="210"/>
                </a:cubicBezTo>
                <a:cubicBezTo>
                  <a:pt x="260" y="208"/>
                  <a:pt x="261" y="207"/>
                  <a:pt x="262" y="205"/>
                </a:cubicBezTo>
                <a:cubicBezTo>
                  <a:pt x="263" y="204"/>
                  <a:pt x="263" y="204"/>
                  <a:pt x="264" y="204"/>
                </a:cubicBezTo>
                <a:cubicBezTo>
                  <a:pt x="266" y="202"/>
                  <a:pt x="267" y="198"/>
                  <a:pt x="268" y="196"/>
                </a:cubicBezTo>
                <a:cubicBezTo>
                  <a:pt x="270" y="194"/>
                  <a:pt x="272" y="192"/>
                  <a:pt x="273" y="190"/>
                </a:cubicBezTo>
                <a:cubicBezTo>
                  <a:pt x="274" y="188"/>
                  <a:pt x="275" y="186"/>
                  <a:pt x="276" y="184"/>
                </a:cubicBezTo>
                <a:cubicBezTo>
                  <a:pt x="278" y="178"/>
                  <a:pt x="279" y="175"/>
                  <a:pt x="280" y="169"/>
                </a:cubicBezTo>
                <a:cubicBezTo>
                  <a:pt x="280" y="168"/>
                  <a:pt x="280" y="167"/>
                  <a:pt x="280" y="166"/>
                </a:cubicBezTo>
                <a:cubicBezTo>
                  <a:pt x="281" y="162"/>
                  <a:pt x="281" y="158"/>
                  <a:pt x="280" y="155"/>
                </a:cubicBezTo>
                <a:cubicBezTo>
                  <a:pt x="280" y="153"/>
                  <a:pt x="277" y="150"/>
                  <a:pt x="276" y="150"/>
                </a:cubicBezTo>
                <a:cubicBezTo>
                  <a:pt x="278" y="156"/>
                  <a:pt x="279" y="161"/>
                  <a:pt x="278" y="168"/>
                </a:cubicBezTo>
                <a:close/>
                <a:moveTo>
                  <a:pt x="74" y="154"/>
                </a:moveTo>
                <a:cubicBezTo>
                  <a:pt x="71" y="155"/>
                  <a:pt x="68" y="157"/>
                  <a:pt x="65" y="158"/>
                </a:cubicBezTo>
                <a:cubicBezTo>
                  <a:pt x="54" y="167"/>
                  <a:pt x="44" y="184"/>
                  <a:pt x="49" y="204"/>
                </a:cubicBezTo>
                <a:cubicBezTo>
                  <a:pt x="50" y="209"/>
                  <a:pt x="54" y="213"/>
                  <a:pt x="56" y="218"/>
                </a:cubicBezTo>
                <a:cubicBezTo>
                  <a:pt x="57" y="219"/>
                  <a:pt x="58" y="221"/>
                  <a:pt x="59" y="221"/>
                </a:cubicBezTo>
                <a:cubicBezTo>
                  <a:pt x="60" y="222"/>
                  <a:pt x="60" y="221"/>
                  <a:pt x="61" y="222"/>
                </a:cubicBezTo>
                <a:cubicBezTo>
                  <a:pt x="62" y="224"/>
                  <a:pt x="60" y="225"/>
                  <a:pt x="59" y="226"/>
                </a:cubicBezTo>
                <a:cubicBezTo>
                  <a:pt x="57" y="228"/>
                  <a:pt x="55" y="231"/>
                  <a:pt x="54" y="232"/>
                </a:cubicBezTo>
                <a:cubicBezTo>
                  <a:pt x="54" y="233"/>
                  <a:pt x="54" y="234"/>
                  <a:pt x="55" y="235"/>
                </a:cubicBezTo>
                <a:cubicBezTo>
                  <a:pt x="60" y="230"/>
                  <a:pt x="65" y="225"/>
                  <a:pt x="72" y="222"/>
                </a:cubicBezTo>
                <a:cubicBezTo>
                  <a:pt x="72" y="219"/>
                  <a:pt x="74" y="216"/>
                  <a:pt x="74" y="215"/>
                </a:cubicBezTo>
                <a:cubicBezTo>
                  <a:pt x="71" y="215"/>
                  <a:pt x="70" y="211"/>
                  <a:pt x="68" y="209"/>
                </a:cubicBezTo>
                <a:cubicBezTo>
                  <a:pt x="65" y="203"/>
                  <a:pt x="63" y="196"/>
                  <a:pt x="65" y="189"/>
                </a:cubicBezTo>
                <a:cubicBezTo>
                  <a:pt x="66" y="186"/>
                  <a:pt x="67" y="181"/>
                  <a:pt x="68" y="179"/>
                </a:cubicBezTo>
                <a:cubicBezTo>
                  <a:pt x="70" y="177"/>
                  <a:pt x="74" y="174"/>
                  <a:pt x="75" y="173"/>
                </a:cubicBezTo>
                <a:cubicBezTo>
                  <a:pt x="83" y="169"/>
                  <a:pt x="92" y="169"/>
                  <a:pt x="100" y="172"/>
                </a:cubicBezTo>
                <a:cubicBezTo>
                  <a:pt x="102" y="171"/>
                  <a:pt x="101" y="168"/>
                  <a:pt x="101" y="167"/>
                </a:cubicBezTo>
                <a:cubicBezTo>
                  <a:pt x="102" y="163"/>
                  <a:pt x="104" y="161"/>
                  <a:pt x="106" y="159"/>
                </a:cubicBezTo>
                <a:cubicBezTo>
                  <a:pt x="103" y="159"/>
                  <a:pt x="101" y="158"/>
                  <a:pt x="99" y="159"/>
                </a:cubicBezTo>
                <a:cubicBezTo>
                  <a:pt x="97" y="158"/>
                  <a:pt x="96" y="155"/>
                  <a:pt x="96" y="153"/>
                </a:cubicBezTo>
                <a:cubicBezTo>
                  <a:pt x="89" y="151"/>
                  <a:pt x="81" y="152"/>
                  <a:pt x="74" y="154"/>
                </a:cubicBezTo>
                <a:close/>
                <a:moveTo>
                  <a:pt x="193" y="155"/>
                </a:moveTo>
                <a:cubicBezTo>
                  <a:pt x="189" y="155"/>
                  <a:pt x="186" y="155"/>
                  <a:pt x="183" y="155"/>
                </a:cubicBezTo>
                <a:cubicBezTo>
                  <a:pt x="181" y="155"/>
                  <a:pt x="179" y="155"/>
                  <a:pt x="176" y="155"/>
                </a:cubicBezTo>
                <a:cubicBezTo>
                  <a:pt x="172" y="155"/>
                  <a:pt x="169" y="155"/>
                  <a:pt x="166" y="155"/>
                </a:cubicBezTo>
                <a:cubicBezTo>
                  <a:pt x="158" y="155"/>
                  <a:pt x="149" y="155"/>
                  <a:pt x="141" y="156"/>
                </a:cubicBezTo>
                <a:cubicBezTo>
                  <a:pt x="136" y="156"/>
                  <a:pt x="131" y="155"/>
                  <a:pt x="126" y="155"/>
                </a:cubicBezTo>
                <a:cubicBezTo>
                  <a:pt x="125" y="155"/>
                  <a:pt x="123" y="156"/>
                  <a:pt x="122" y="156"/>
                </a:cubicBezTo>
                <a:cubicBezTo>
                  <a:pt x="116" y="156"/>
                  <a:pt x="109" y="156"/>
                  <a:pt x="103" y="155"/>
                </a:cubicBezTo>
                <a:cubicBezTo>
                  <a:pt x="103" y="156"/>
                  <a:pt x="101" y="157"/>
                  <a:pt x="102" y="157"/>
                </a:cubicBezTo>
                <a:cubicBezTo>
                  <a:pt x="104" y="157"/>
                  <a:pt x="108" y="157"/>
                  <a:pt x="109" y="158"/>
                </a:cubicBezTo>
                <a:cubicBezTo>
                  <a:pt x="122" y="158"/>
                  <a:pt x="134" y="158"/>
                  <a:pt x="147" y="158"/>
                </a:cubicBezTo>
                <a:cubicBezTo>
                  <a:pt x="152" y="158"/>
                  <a:pt x="156" y="158"/>
                  <a:pt x="160" y="158"/>
                </a:cubicBezTo>
                <a:cubicBezTo>
                  <a:pt x="166" y="158"/>
                  <a:pt x="172" y="158"/>
                  <a:pt x="179" y="158"/>
                </a:cubicBezTo>
                <a:cubicBezTo>
                  <a:pt x="184" y="158"/>
                  <a:pt x="191" y="159"/>
                  <a:pt x="195" y="158"/>
                </a:cubicBezTo>
                <a:cubicBezTo>
                  <a:pt x="196" y="156"/>
                  <a:pt x="194" y="155"/>
                  <a:pt x="193" y="155"/>
                </a:cubicBezTo>
                <a:close/>
                <a:moveTo>
                  <a:pt x="198" y="160"/>
                </a:moveTo>
                <a:cubicBezTo>
                  <a:pt x="171" y="159"/>
                  <a:pt x="138" y="160"/>
                  <a:pt x="111" y="160"/>
                </a:cubicBezTo>
                <a:cubicBezTo>
                  <a:pt x="111" y="161"/>
                  <a:pt x="111" y="161"/>
                  <a:pt x="111" y="162"/>
                </a:cubicBezTo>
                <a:cubicBezTo>
                  <a:pt x="128" y="162"/>
                  <a:pt x="147" y="161"/>
                  <a:pt x="164" y="162"/>
                </a:cubicBezTo>
                <a:cubicBezTo>
                  <a:pt x="169" y="162"/>
                  <a:pt x="174" y="162"/>
                  <a:pt x="179" y="162"/>
                </a:cubicBezTo>
                <a:cubicBezTo>
                  <a:pt x="182" y="162"/>
                  <a:pt x="185" y="162"/>
                  <a:pt x="189" y="162"/>
                </a:cubicBezTo>
                <a:cubicBezTo>
                  <a:pt x="191" y="162"/>
                  <a:pt x="194" y="163"/>
                  <a:pt x="197" y="163"/>
                </a:cubicBezTo>
                <a:cubicBezTo>
                  <a:pt x="197" y="163"/>
                  <a:pt x="199" y="162"/>
                  <a:pt x="199" y="161"/>
                </a:cubicBezTo>
                <a:cubicBezTo>
                  <a:pt x="199" y="161"/>
                  <a:pt x="198" y="161"/>
                  <a:pt x="198" y="160"/>
                </a:cubicBezTo>
                <a:close/>
                <a:moveTo>
                  <a:pt x="107" y="160"/>
                </a:moveTo>
                <a:cubicBezTo>
                  <a:pt x="104" y="162"/>
                  <a:pt x="103" y="166"/>
                  <a:pt x="103" y="170"/>
                </a:cubicBezTo>
                <a:cubicBezTo>
                  <a:pt x="103" y="171"/>
                  <a:pt x="104" y="171"/>
                  <a:pt x="104" y="171"/>
                </a:cubicBezTo>
                <a:cubicBezTo>
                  <a:pt x="103" y="171"/>
                  <a:pt x="103" y="172"/>
                  <a:pt x="103" y="172"/>
                </a:cubicBezTo>
                <a:cubicBezTo>
                  <a:pt x="104" y="174"/>
                  <a:pt x="106" y="177"/>
                  <a:pt x="109" y="177"/>
                </a:cubicBezTo>
                <a:cubicBezTo>
                  <a:pt x="108" y="174"/>
                  <a:pt x="106" y="170"/>
                  <a:pt x="105" y="167"/>
                </a:cubicBezTo>
                <a:cubicBezTo>
                  <a:pt x="106" y="165"/>
                  <a:pt x="107" y="163"/>
                  <a:pt x="109" y="161"/>
                </a:cubicBezTo>
                <a:cubicBezTo>
                  <a:pt x="108" y="161"/>
                  <a:pt x="108" y="160"/>
                  <a:pt x="107" y="160"/>
                </a:cubicBezTo>
                <a:close/>
                <a:moveTo>
                  <a:pt x="149" y="163"/>
                </a:moveTo>
                <a:cubicBezTo>
                  <a:pt x="135" y="163"/>
                  <a:pt x="121" y="163"/>
                  <a:pt x="110" y="164"/>
                </a:cubicBezTo>
                <a:cubicBezTo>
                  <a:pt x="110" y="165"/>
                  <a:pt x="110" y="165"/>
                  <a:pt x="110" y="166"/>
                </a:cubicBezTo>
                <a:cubicBezTo>
                  <a:pt x="116" y="166"/>
                  <a:pt x="121" y="166"/>
                  <a:pt x="126" y="166"/>
                </a:cubicBezTo>
                <a:cubicBezTo>
                  <a:pt x="128" y="166"/>
                  <a:pt x="130" y="165"/>
                  <a:pt x="131" y="166"/>
                </a:cubicBezTo>
                <a:cubicBezTo>
                  <a:pt x="124" y="166"/>
                  <a:pt x="118" y="167"/>
                  <a:pt x="110" y="167"/>
                </a:cubicBezTo>
                <a:cubicBezTo>
                  <a:pt x="110" y="169"/>
                  <a:pt x="110" y="169"/>
                  <a:pt x="110" y="170"/>
                </a:cubicBezTo>
                <a:cubicBezTo>
                  <a:pt x="117" y="170"/>
                  <a:pt x="125" y="169"/>
                  <a:pt x="130" y="170"/>
                </a:cubicBezTo>
                <a:cubicBezTo>
                  <a:pt x="124" y="171"/>
                  <a:pt x="117" y="171"/>
                  <a:pt x="110" y="172"/>
                </a:cubicBezTo>
                <a:cubicBezTo>
                  <a:pt x="111" y="172"/>
                  <a:pt x="111" y="173"/>
                  <a:pt x="111" y="173"/>
                </a:cubicBezTo>
                <a:cubicBezTo>
                  <a:pt x="113" y="174"/>
                  <a:pt x="117" y="175"/>
                  <a:pt x="119" y="174"/>
                </a:cubicBezTo>
                <a:cubicBezTo>
                  <a:pt x="129" y="176"/>
                  <a:pt x="143" y="174"/>
                  <a:pt x="154" y="174"/>
                </a:cubicBezTo>
                <a:cubicBezTo>
                  <a:pt x="156" y="175"/>
                  <a:pt x="158" y="174"/>
                  <a:pt x="161" y="174"/>
                </a:cubicBezTo>
                <a:cubicBezTo>
                  <a:pt x="162" y="174"/>
                  <a:pt x="164" y="174"/>
                  <a:pt x="166" y="174"/>
                </a:cubicBezTo>
                <a:cubicBezTo>
                  <a:pt x="170" y="174"/>
                  <a:pt x="175" y="174"/>
                  <a:pt x="179" y="174"/>
                </a:cubicBezTo>
                <a:cubicBezTo>
                  <a:pt x="185" y="174"/>
                  <a:pt x="191" y="175"/>
                  <a:pt x="196" y="173"/>
                </a:cubicBezTo>
                <a:cubicBezTo>
                  <a:pt x="196" y="172"/>
                  <a:pt x="196" y="172"/>
                  <a:pt x="196" y="171"/>
                </a:cubicBezTo>
                <a:cubicBezTo>
                  <a:pt x="184" y="171"/>
                  <a:pt x="170" y="172"/>
                  <a:pt x="159" y="169"/>
                </a:cubicBezTo>
                <a:cubicBezTo>
                  <a:pt x="172" y="170"/>
                  <a:pt x="180" y="170"/>
                  <a:pt x="192" y="170"/>
                </a:cubicBezTo>
                <a:cubicBezTo>
                  <a:pt x="193" y="170"/>
                  <a:pt x="194" y="171"/>
                  <a:pt x="195" y="170"/>
                </a:cubicBezTo>
                <a:cubicBezTo>
                  <a:pt x="191" y="169"/>
                  <a:pt x="184" y="170"/>
                  <a:pt x="180" y="169"/>
                </a:cubicBezTo>
                <a:cubicBezTo>
                  <a:pt x="185" y="168"/>
                  <a:pt x="190" y="169"/>
                  <a:pt x="195" y="168"/>
                </a:cubicBezTo>
                <a:cubicBezTo>
                  <a:pt x="195" y="166"/>
                  <a:pt x="193" y="167"/>
                  <a:pt x="191" y="167"/>
                </a:cubicBezTo>
                <a:cubicBezTo>
                  <a:pt x="190" y="166"/>
                  <a:pt x="188" y="166"/>
                  <a:pt x="187" y="166"/>
                </a:cubicBezTo>
                <a:cubicBezTo>
                  <a:pt x="188" y="165"/>
                  <a:pt x="195" y="167"/>
                  <a:pt x="195" y="163"/>
                </a:cubicBezTo>
                <a:cubicBezTo>
                  <a:pt x="179" y="164"/>
                  <a:pt x="165" y="162"/>
                  <a:pt x="149" y="163"/>
                </a:cubicBezTo>
                <a:close/>
                <a:moveTo>
                  <a:pt x="73" y="179"/>
                </a:moveTo>
                <a:cubicBezTo>
                  <a:pt x="74" y="179"/>
                  <a:pt x="74" y="179"/>
                  <a:pt x="74" y="180"/>
                </a:cubicBezTo>
                <a:cubicBezTo>
                  <a:pt x="75" y="183"/>
                  <a:pt x="74" y="186"/>
                  <a:pt x="74" y="189"/>
                </a:cubicBezTo>
                <a:cubicBezTo>
                  <a:pt x="75" y="191"/>
                  <a:pt x="75" y="194"/>
                  <a:pt x="75" y="196"/>
                </a:cubicBezTo>
                <a:cubicBezTo>
                  <a:pt x="76" y="202"/>
                  <a:pt x="77" y="208"/>
                  <a:pt x="77" y="213"/>
                </a:cubicBezTo>
                <a:cubicBezTo>
                  <a:pt x="80" y="212"/>
                  <a:pt x="82" y="212"/>
                  <a:pt x="84" y="210"/>
                </a:cubicBezTo>
                <a:cubicBezTo>
                  <a:pt x="83" y="207"/>
                  <a:pt x="81" y="202"/>
                  <a:pt x="81" y="198"/>
                </a:cubicBezTo>
                <a:cubicBezTo>
                  <a:pt x="81" y="189"/>
                  <a:pt x="82" y="178"/>
                  <a:pt x="89" y="176"/>
                </a:cubicBezTo>
                <a:cubicBezTo>
                  <a:pt x="89" y="175"/>
                  <a:pt x="89" y="173"/>
                  <a:pt x="88" y="171"/>
                </a:cubicBezTo>
                <a:cubicBezTo>
                  <a:pt x="81" y="172"/>
                  <a:pt x="75" y="174"/>
                  <a:pt x="73" y="179"/>
                </a:cubicBezTo>
                <a:close/>
                <a:moveTo>
                  <a:pt x="91" y="176"/>
                </a:moveTo>
                <a:cubicBezTo>
                  <a:pt x="93" y="175"/>
                  <a:pt x="96" y="174"/>
                  <a:pt x="98" y="173"/>
                </a:cubicBezTo>
                <a:cubicBezTo>
                  <a:pt x="96" y="172"/>
                  <a:pt x="93" y="172"/>
                  <a:pt x="90" y="171"/>
                </a:cubicBezTo>
                <a:cubicBezTo>
                  <a:pt x="90" y="173"/>
                  <a:pt x="91" y="175"/>
                  <a:pt x="91" y="176"/>
                </a:cubicBezTo>
                <a:close/>
                <a:moveTo>
                  <a:pt x="94" y="176"/>
                </a:moveTo>
                <a:cubicBezTo>
                  <a:pt x="98" y="176"/>
                  <a:pt x="102" y="177"/>
                  <a:pt x="105" y="177"/>
                </a:cubicBezTo>
                <a:cubicBezTo>
                  <a:pt x="103" y="176"/>
                  <a:pt x="102" y="174"/>
                  <a:pt x="101" y="173"/>
                </a:cubicBezTo>
                <a:cubicBezTo>
                  <a:pt x="99" y="174"/>
                  <a:pt x="97" y="175"/>
                  <a:pt x="94" y="176"/>
                </a:cubicBezTo>
                <a:close/>
                <a:moveTo>
                  <a:pt x="197" y="175"/>
                </a:moveTo>
                <a:cubicBezTo>
                  <a:pt x="176" y="175"/>
                  <a:pt x="154" y="175"/>
                  <a:pt x="132" y="176"/>
                </a:cubicBezTo>
                <a:cubicBezTo>
                  <a:pt x="128" y="176"/>
                  <a:pt x="124" y="176"/>
                  <a:pt x="120" y="176"/>
                </a:cubicBezTo>
                <a:cubicBezTo>
                  <a:pt x="119" y="176"/>
                  <a:pt x="118" y="176"/>
                  <a:pt x="116" y="176"/>
                </a:cubicBezTo>
                <a:cubicBezTo>
                  <a:pt x="114" y="176"/>
                  <a:pt x="113" y="174"/>
                  <a:pt x="112" y="176"/>
                </a:cubicBezTo>
                <a:cubicBezTo>
                  <a:pt x="113" y="176"/>
                  <a:pt x="112" y="176"/>
                  <a:pt x="112" y="177"/>
                </a:cubicBezTo>
                <a:cubicBezTo>
                  <a:pt x="119" y="177"/>
                  <a:pt x="124" y="178"/>
                  <a:pt x="131" y="178"/>
                </a:cubicBezTo>
                <a:cubicBezTo>
                  <a:pt x="132" y="178"/>
                  <a:pt x="131" y="177"/>
                  <a:pt x="132" y="177"/>
                </a:cubicBezTo>
                <a:cubicBezTo>
                  <a:pt x="144" y="178"/>
                  <a:pt x="158" y="177"/>
                  <a:pt x="170" y="177"/>
                </a:cubicBezTo>
                <a:cubicBezTo>
                  <a:pt x="175" y="178"/>
                  <a:pt x="182" y="177"/>
                  <a:pt x="188" y="177"/>
                </a:cubicBezTo>
                <a:cubicBezTo>
                  <a:pt x="191" y="177"/>
                  <a:pt x="199" y="178"/>
                  <a:pt x="198" y="175"/>
                </a:cubicBezTo>
                <a:cubicBezTo>
                  <a:pt x="198" y="175"/>
                  <a:pt x="198" y="175"/>
                  <a:pt x="198" y="175"/>
                </a:cubicBezTo>
                <a:cubicBezTo>
                  <a:pt x="198" y="175"/>
                  <a:pt x="198" y="175"/>
                  <a:pt x="197" y="175"/>
                </a:cubicBezTo>
                <a:close/>
                <a:moveTo>
                  <a:pt x="177" y="183"/>
                </a:moveTo>
                <a:cubicBezTo>
                  <a:pt x="167" y="182"/>
                  <a:pt x="157" y="181"/>
                  <a:pt x="147" y="180"/>
                </a:cubicBezTo>
                <a:cubicBezTo>
                  <a:pt x="145" y="180"/>
                  <a:pt x="142" y="180"/>
                  <a:pt x="140" y="180"/>
                </a:cubicBezTo>
                <a:cubicBezTo>
                  <a:pt x="131" y="179"/>
                  <a:pt x="123" y="179"/>
                  <a:pt x="114" y="179"/>
                </a:cubicBezTo>
                <a:cubicBezTo>
                  <a:pt x="112" y="179"/>
                  <a:pt x="111" y="178"/>
                  <a:pt x="110" y="178"/>
                </a:cubicBezTo>
                <a:cubicBezTo>
                  <a:pt x="103" y="178"/>
                  <a:pt x="98" y="178"/>
                  <a:pt x="91" y="178"/>
                </a:cubicBezTo>
                <a:cubicBezTo>
                  <a:pt x="91" y="178"/>
                  <a:pt x="91" y="177"/>
                  <a:pt x="91" y="177"/>
                </a:cubicBezTo>
                <a:cubicBezTo>
                  <a:pt x="91" y="178"/>
                  <a:pt x="91" y="178"/>
                  <a:pt x="91" y="179"/>
                </a:cubicBezTo>
                <a:cubicBezTo>
                  <a:pt x="88" y="177"/>
                  <a:pt x="87" y="180"/>
                  <a:pt x="85" y="181"/>
                </a:cubicBezTo>
                <a:cubicBezTo>
                  <a:pt x="81" y="190"/>
                  <a:pt x="81" y="202"/>
                  <a:pt x="86" y="210"/>
                </a:cubicBezTo>
                <a:cubicBezTo>
                  <a:pt x="93" y="211"/>
                  <a:pt x="99" y="210"/>
                  <a:pt x="106" y="210"/>
                </a:cubicBezTo>
                <a:cubicBezTo>
                  <a:pt x="101" y="209"/>
                  <a:pt x="95" y="210"/>
                  <a:pt x="89" y="209"/>
                </a:cubicBezTo>
                <a:cubicBezTo>
                  <a:pt x="88" y="208"/>
                  <a:pt x="89" y="208"/>
                  <a:pt x="89" y="207"/>
                </a:cubicBezTo>
                <a:cubicBezTo>
                  <a:pt x="82" y="199"/>
                  <a:pt x="84" y="188"/>
                  <a:pt x="88" y="179"/>
                </a:cubicBezTo>
                <a:cubicBezTo>
                  <a:pt x="90" y="179"/>
                  <a:pt x="92" y="180"/>
                  <a:pt x="93" y="180"/>
                </a:cubicBezTo>
                <a:cubicBezTo>
                  <a:pt x="94" y="180"/>
                  <a:pt x="95" y="180"/>
                  <a:pt x="96" y="180"/>
                </a:cubicBezTo>
                <a:cubicBezTo>
                  <a:pt x="100" y="181"/>
                  <a:pt x="103" y="181"/>
                  <a:pt x="106" y="181"/>
                </a:cubicBezTo>
                <a:cubicBezTo>
                  <a:pt x="122" y="181"/>
                  <a:pt x="136" y="182"/>
                  <a:pt x="150" y="184"/>
                </a:cubicBezTo>
                <a:cubicBezTo>
                  <a:pt x="153" y="183"/>
                  <a:pt x="157" y="184"/>
                  <a:pt x="160" y="184"/>
                </a:cubicBezTo>
                <a:cubicBezTo>
                  <a:pt x="167" y="185"/>
                  <a:pt x="174" y="185"/>
                  <a:pt x="180" y="186"/>
                </a:cubicBezTo>
                <a:cubicBezTo>
                  <a:pt x="180" y="184"/>
                  <a:pt x="179" y="183"/>
                  <a:pt x="177" y="183"/>
                </a:cubicBezTo>
                <a:close/>
                <a:moveTo>
                  <a:pt x="148" y="179"/>
                </a:moveTo>
                <a:cubicBezTo>
                  <a:pt x="146" y="179"/>
                  <a:pt x="147" y="179"/>
                  <a:pt x="148" y="179"/>
                </a:cubicBezTo>
                <a:cubicBezTo>
                  <a:pt x="154" y="179"/>
                  <a:pt x="160" y="180"/>
                  <a:pt x="166" y="180"/>
                </a:cubicBezTo>
                <a:cubicBezTo>
                  <a:pt x="169" y="181"/>
                  <a:pt x="172" y="181"/>
                  <a:pt x="175" y="181"/>
                </a:cubicBezTo>
                <a:cubicBezTo>
                  <a:pt x="177" y="182"/>
                  <a:pt x="179" y="181"/>
                  <a:pt x="180" y="182"/>
                </a:cubicBezTo>
                <a:cubicBezTo>
                  <a:pt x="183" y="181"/>
                  <a:pt x="187" y="180"/>
                  <a:pt x="189" y="178"/>
                </a:cubicBezTo>
                <a:cubicBezTo>
                  <a:pt x="175" y="179"/>
                  <a:pt x="161" y="179"/>
                  <a:pt x="148" y="179"/>
                </a:cubicBezTo>
                <a:close/>
                <a:moveTo>
                  <a:pt x="191" y="180"/>
                </a:moveTo>
                <a:cubicBezTo>
                  <a:pt x="187" y="180"/>
                  <a:pt x="185" y="182"/>
                  <a:pt x="181" y="183"/>
                </a:cubicBezTo>
                <a:cubicBezTo>
                  <a:pt x="181" y="184"/>
                  <a:pt x="182" y="184"/>
                  <a:pt x="182" y="185"/>
                </a:cubicBezTo>
                <a:cubicBezTo>
                  <a:pt x="187" y="183"/>
                  <a:pt x="193" y="182"/>
                  <a:pt x="197" y="179"/>
                </a:cubicBezTo>
                <a:cubicBezTo>
                  <a:pt x="195" y="179"/>
                  <a:pt x="194" y="178"/>
                  <a:pt x="192" y="178"/>
                </a:cubicBezTo>
                <a:cubicBezTo>
                  <a:pt x="192" y="179"/>
                  <a:pt x="192" y="179"/>
                  <a:pt x="191" y="180"/>
                </a:cubicBezTo>
                <a:close/>
                <a:moveTo>
                  <a:pt x="67" y="190"/>
                </a:moveTo>
                <a:cubicBezTo>
                  <a:pt x="69" y="192"/>
                  <a:pt x="71" y="194"/>
                  <a:pt x="73" y="196"/>
                </a:cubicBezTo>
                <a:cubicBezTo>
                  <a:pt x="73" y="191"/>
                  <a:pt x="72" y="185"/>
                  <a:pt x="71" y="181"/>
                </a:cubicBezTo>
                <a:cubicBezTo>
                  <a:pt x="70" y="184"/>
                  <a:pt x="68" y="186"/>
                  <a:pt x="67" y="190"/>
                </a:cubicBezTo>
                <a:close/>
                <a:moveTo>
                  <a:pt x="152" y="195"/>
                </a:moveTo>
                <a:cubicBezTo>
                  <a:pt x="161" y="194"/>
                  <a:pt x="169" y="194"/>
                  <a:pt x="180" y="193"/>
                </a:cubicBezTo>
                <a:cubicBezTo>
                  <a:pt x="181" y="191"/>
                  <a:pt x="180" y="188"/>
                  <a:pt x="179" y="187"/>
                </a:cubicBezTo>
                <a:cubicBezTo>
                  <a:pt x="171" y="186"/>
                  <a:pt x="164" y="187"/>
                  <a:pt x="158" y="186"/>
                </a:cubicBezTo>
                <a:cubicBezTo>
                  <a:pt x="154" y="186"/>
                  <a:pt x="150" y="185"/>
                  <a:pt x="147" y="185"/>
                </a:cubicBezTo>
                <a:cubicBezTo>
                  <a:pt x="142" y="184"/>
                  <a:pt x="137" y="183"/>
                  <a:pt x="132" y="183"/>
                </a:cubicBezTo>
                <a:cubicBezTo>
                  <a:pt x="118" y="183"/>
                  <a:pt x="104" y="183"/>
                  <a:pt x="90" y="181"/>
                </a:cubicBezTo>
                <a:cubicBezTo>
                  <a:pt x="89" y="184"/>
                  <a:pt x="91" y="185"/>
                  <a:pt x="91" y="187"/>
                </a:cubicBezTo>
                <a:cubicBezTo>
                  <a:pt x="100" y="188"/>
                  <a:pt x="106" y="187"/>
                  <a:pt x="114" y="187"/>
                </a:cubicBezTo>
                <a:cubicBezTo>
                  <a:pt x="114" y="188"/>
                  <a:pt x="116" y="188"/>
                  <a:pt x="116" y="189"/>
                </a:cubicBezTo>
                <a:cubicBezTo>
                  <a:pt x="106" y="188"/>
                  <a:pt x="98" y="188"/>
                  <a:pt x="91" y="188"/>
                </a:cubicBezTo>
                <a:cubicBezTo>
                  <a:pt x="90" y="191"/>
                  <a:pt x="93" y="190"/>
                  <a:pt x="95" y="190"/>
                </a:cubicBezTo>
                <a:cubicBezTo>
                  <a:pt x="99" y="191"/>
                  <a:pt x="105" y="191"/>
                  <a:pt x="109" y="191"/>
                </a:cubicBezTo>
                <a:cubicBezTo>
                  <a:pt x="105" y="192"/>
                  <a:pt x="96" y="192"/>
                  <a:pt x="92" y="191"/>
                </a:cubicBezTo>
                <a:cubicBezTo>
                  <a:pt x="91" y="194"/>
                  <a:pt x="91" y="195"/>
                  <a:pt x="92" y="198"/>
                </a:cubicBezTo>
                <a:cubicBezTo>
                  <a:pt x="98" y="199"/>
                  <a:pt x="105" y="199"/>
                  <a:pt x="109" y="199"/>
                </a:cubicBezTo>
                <a:cubicBezTo>
                  <a:pt x="109" y="199"/>
                  <a:pt x="109" y="199"/>
                  <a:pt x="109" y="199"/>
                </a:cubicBezTo>
                <a:cubicBezTo>
                  <a:pt x="116" y="199"/>
                  <a:pt x="123" y="199"/>
                  <a:pt x="130" y="200"/>
                </a:cubicBezTo>
                <a:cubicBezTo>
                  <a:pt x="117" y="199"/>
                  <a:pt x="104" y="200"/>
                  <a:pt x="91" y="200"/>
                </a:cubicBezTo>
                <a:cubicBezTo>
                  <a:pt x="92" y="200"/>
                  <a:pt x="91" y="201"/>
                  <a:pt x="91" y="202"/>
                </a:cubicBezTo>
                <a:cubicBezTo>
                  <a:pt x="94" y="202"/>
                  <a:pt x="99" y="203"/>
                  <a:pt x="102" y="203"/>
                </a:cubicBezTo>
                <a:cubicBezTo>
                  <a:pt x="98" y="204"/>
                  <a:pt x="94" y="203"/>
                  <a:pt x="91" y="203"/>
                </a:cubicBezTo>
                <a:cubicBezTo>
                  <a:pt x="91" y="205"/>
                  <a:pt x="92" y="206"/>
                  <a:pt x="92" y="208"/>
                </a:cubicBezTo>
                <a:cubicBezTo>
                  <a:pt x="101" y="208"/>
                  <a:pt x="107" y="209"/>
                  <a:pt x="116" y="210"/>
                </a:cubicBezTo>
                <a:cubicBezTo>
                  <a:pt x="117" y="210"/>
                  <a:pt x="117" y="210"/>
                  <a:pt x="117" y="210"/>
                </a:cubicBezTo>
                <a:cubicBezTo>
                  <a:pt x="129" y="212"/>
                  <a:pt x="144" y="212"/>
                  <a:pt x="158" y="213"/>
                </a:cubicBezTo>
                <a:cubicBezTo>
                  <a:pt x="162" y="213"/>
                  <a:pt x="167" y="212"/>
                  <a:pt x="169" y="213"/>
                </a:cubicBezTo>
                <a:cubicBezTo>
                  <a:pt x="173" y="213"/>
                  <a:pt x="177" y="213"/>
                  <a:pt x="181" y="213"/>
                </a:cubicBezTo>
                <a:cubicBezTo>
                  <a:pt x="181" y="212"/>
                  <a:pt x="180" y="211"/>
                  <a:pt x="180" y="209"/>
                </a:cubicBezTo>
                <a:cubicBezTo>
                  <a:pt x="181" y="208"/>
                  <a:pt x="182" y="208"/>
                  <a:pt x="181" y="207"/>
                </a:cubicBezTo>
                <a:cubicBezTo>
                  <a:pt x="176" y="206"/>
                  <a:pt x="170" y="207"/>
                  <a:pt x="166" y="205"/>
                </a:cubicBezTo>
                <a:cubicBezTo>
                  <a:pt x="171" y="205"/>
                  <a:pt x="177" y="206"/>
                  <a:pt x="182" y="206"/>
                </a:cubicBezTo>
                <a:cubicBezTo>
                  <a:pt x="181" y="205"/>
                  <a:pt x="181" y="205"/>
                  <a:pt x="181" y="204"/>
                </a:cubicBezTo>
                <a:cubicBezTo>
                  <a:pt x="173" y="203"/>
                  <a:pt x="166" y="203"/>
                  <a:pt x="159" y="203"/>
                </a:cubicBezTo>
                <a:cubicBezTo>
                  <a:pt x="153" y="203"/>
                  <a:pt x="149" y="203"/>
                  <a:pt x="144" y="203"/>
                </a:cubicBezTo>
                <a:cubicBezTo>
                  <a:pt x="142" y="203"/>
                  <a:pt x="140" y="204"/>
                  <a:pt x="139" y="203"/>
                </a:cubicBezTo>
                <a:cubicBezTo>
                  <a:pt x="151" y="201"/>
                  <a:pt x="166" y="203"/>
                  <a:pt x="180" y="203"/>
                </a:cubicBezTo>
                <a:cubicBezTo>
                  <a:pt x="180" y="201"/>
                  <a:pt x="182" y="200"/>
                  <a:pt x="181" y="199"/>
                </a:cubicBezTo>
                <a:cubicBezTo>
                  <a:pt x="181" y="195"/>
                  <a:pt x="174" y="197"/>
                  <a:pt x="171" y="196"/>
                </a:cubicBezTo>
                <a:cubicBezTo>
                  <a:pt x="174" y="195"/>
                  <a:pt x="177" y="195"/>
                  <a:pt x="180" y="195"/>
                </a:cubicBezTo>
                <a:cubicBezTo>
                  <a:pt x="175" y="194"/>
                  <a:pt x="169" y="195"/>
                  <a:pt x="164" y="195"/>
                </a:cubicBezTo>
                <a:cubicBezTo>
                  <a:pt x="161" y="195"/>
                  <a:pt x="158" y="195"/>
                  <a:pt x="155" y="195"/>
                </a:cubicBezTo>
                <a:cubicBezTo>
                  <a:pt x="154" y="196"/>
                  <a:pt x="153" y="195"/>
                  <a:pt x="152" y="195"/>
                </a:cubicBezTo>
                <a:close/>
                <a:moveTo>
                  <a:pt x="181" y="187"/>
                </a:moveTo>
                <a:cubicBezTo>
                  <a:pt x="181" y="189"/>
                  <a:pt x="182" y="190"/>
                  <a:pt x="182" y="191"/>
                </a:cubicBezTo>
                <a:cubicBezTo>
                  <a:pt x="182" y="192"/>
                  <a:pt x="181" y="193"/>
                  <a:pt x="181" y="194"/>
                </a:cubicBezTo>
                <a:cubicBezTo>
                  <a:pt x="181" y="196"/>
                  <a:pt x="183" y="197"/>
                  <a:pt x="183" y="200"/>
                </a:cubicBezTo>
                <a:cubicBezTo>
                  <a:pt x="181" y="202"/>
                  <a:pt x="183" y="205"/>
                  <a:pt x="183" y="207"/>
                </a:cubicBezTo>
                <a:cubicBezTo>
                  <a:pt x="182" y="208"/>
                  <a:pt x="181" y="210"/>
                  <a:pt x="182" y="212"/>
                </a:cubicBezTo>
                <a:cubicBezTo>
                  <a:pt x="187" y="210"/>
                  <a:pt x="190" y="207"/>
                  <a:pt x="193" y="205"/>
                </a:cubicBezTo>
                <a:cubicBezTo>
                  <a:pt x="194" y="203"/>
                  <a:pt x="195" y="202"/>
                  <a:pt x="194" y="200"/>
                </a:cubicBezTo>
                <a:cubicBezTo>
                  <a:pt x="191" y="200"/>
                  <a:pt x="189" y="202"/>
                  <a:pt x="187" y="203"/>
                </a:cubicBezTo>
                <a:cubicBezTo>
                  <a:pt x="187" y="200"/>
                  <a:pt x="192" y="200"/>
                  <a:pt x="193" y="198"/>
                </a:cubicBezTo>
                <a:cubicBezTo>
                  <a:pt x="192" y="198"/>
                  <a:pt x="191" y="200"/>
                  <a:pt x="189" y="199"/>
                </a:cubicBezTo>
                <a:cubicBezTo>
                  <a:pt x="191" y="198"/>
                  <a:pt x="192" y="196"/>
                  <a:pt x="194" y="195"/>
                </a:cubicBezTo>
                <a:cubicBezTo>
                  <a:pt x="194" y="194"/>
                  <a:pt x="193" y="193"/>
                  <a:pt x="193" y="192"/>
                </a:cubicBezTo>
                <a:cubicBezTo>
                  <a:pt x="190" y="192"/>
                  <a:pt x="189" y="194"/>
                  <a:pt x="186" y="194"/>
                </a:cubicBezTo>
                <a:cubicBezTo>
                  <a:pt x="187" y="192"/>
                  <a:pt x="196" y="191"/>
                  <a:pt x="193" y="187"/>
                </a:cubicBezTo>
                <a:cubicBezTo>
                  <a:pt x="192" y="188"/>
                  <a:pt x="191" y="189"/>
                  <a:pt x="190" y="189"/>
                </a:cubicBezTo>
                <a:cubicBezTo>
                  <a:pt x="191" y="187"/>
                  <a:pt x="193" y="186"/>
                  <a:pt x="194" y="184"/>
                </a:cubicBezTo>
                <a:cubicBezTo>
                  <a:pt x="194" y="184"/>
                  <a:pt x="194" y="183"/>
                  <a:pt x="193" y="183"/>
                </a:cubicBezTo>
                <a:cubicBezTo>
                  <a:pt x="189" y="184"/>
                  <a:pt x="185" y="185"/>
                  <a:pt x="181" y="187"/>
                </a:cubicBezTo>
                <a:close/>
                <a:moveTo>
                  <a:pt x="66" y="194"/>
                </a:moveTo>
                <a:cubicBezTo>
                  <a:pt x="68" y="197"/>
                  <a:pt x="72" y="199"/>
                  <a:pt x="74" y="202"/>
                </a:cubicBezTo>
                <a:cubicBezTo>
                  <a:pt x="74" y="200"/>
                  <a:pt x="73" y="200"/>
                  <a:pt x="73" y="198"/>
                </a:cubicBezTo>
                <a:cubicBezTo>
                  <a:pt x="71" y="196"/>
                  <a:pt x="69" y="194"/>
                  <a:pt x="67" y="192"/>
                </a:cubicBezTo>
                <a:cubicBezTo>
                  <a:pt x="67" y="193"/>
                  <a:pt x="66" y="193"/>
                  <a:pt x="66" y="194"/>
                </a:cubicBezTo>
                <a:close/>
                <a:moveTo>
                  <a:pt x="71" y="210"/>
                </a:moveTo>
                <a:cubicBezTo>
                  <a:pt x="73" y="212"/>
                  <a:pt x="74" y="213"/>
                  <a:pt x="76" y="214"/>
                </a:cubicBezTo>
                <a:cubicBezTo>
                  <a:pt x="75" y="211"/>
                  <a:pt x="75" y="207"/>
                  <a:pt x="74" y="204"/>
                </a:cubicBezTo>
                <a:cubicBezTo>
                  <a:pt x="71" y="202"/>
                  <a:pt x="69" y="199"/>
                  <a:pt x="67" y="197"/>
                </a:cubicBezTo>
                <a:cubicBezTo>
                  <a:pt x="66" y="202"/>
                  <a:pt x="68" y="207"/>
                  <a:pt x="71" y="210"/>
                </a:cubicBezTo>
                <a:close/>
                <a:moveTo>
                  <a:pt x="206" y="225"/>
                </a:moveTo>
                <a:cubicBezTo>
                  <a:pt x="207" y="225"/>
                  <a:pt x="208" y="226"/>
                  <a:pt x="208" y="225"/>
                </a:cubicBezTo>
                <a:cubicBezTo>
                  <a:pt x="210" y="225"/>
                  <a:pt x="211" y="222"/>
                  <a:pt x="212" y="220"/>
                </a:cubicBezTo>
                <a:cubicBezTo>
                  <a:pt x="214" y="218"/>
                  <a:pt x="215" y="217"/>
                  <a:pt x="216" y="215"/>
                </a:cubicBezTo>
                <a:cubicBezTo>
                  <a:pt x="216" y="212"/>
                  <a:pt x="215" y="209"/>
                  <a:pt x="217" y="206"/>
                </a:cubicBezTo>
                <a:cubicBezTo>
                  <a:pt x="216" y="203"/>
                  <a:pt x="215" y="203"/>
                  <a:pt x="212" y="203"/>
                </a:cubicBezTo>
                <a:cubicBezTo>
                  <a:pt x="210" y="203"/>
                  <a:pt x="208" y="202"/>
                  <a:pt x="207" y="201"/>
                </a:cubicBezTo>
                <a:cubicBezTo>
                  <a:pt x="205" y="199"/>
                  <a:pt x="205" y="198"/>
                  <a:pt x="203" y="197"/>
                </a:cubicBezTo>
                <a:cubicBezTo>
                  <a:pt x="200" y="197"/>
                  <a:pt x="198" y="198"/>
                  <a:pt x="195" y="200"/>
                </a:cubicBezTo>
                <a:cubicBezTo>
                  <a:pt x="196" y="200"/>
                  <a:pt x="195" y="202"/>
                  <a:pt x="196" y="203"/>
                </a:cubicBezTo>
                <a:cubicBezTo>
                  <a:pt x="198" y="202"/>
                  <a:pt x="202" y="202"/>
                  <a:pt x="202" y="206"/>
                </a:cubicBezTo>
                <a:cubicBezTo>
                  <a:pt x="201" y="208"/>
                  <a:pt x="198" y="208"/>
                  <a:pt x="196" y="210"/>
                </a:cubicBezTo>
                <a:cubicBezTo>
                  <a:pt x="201" y="212"/>
                  <a:pt x="206" y="213"/>
                  <a:pt x="209" y="217"/>
                </a:cubicBezTo>
                <a:cubicBezTo>
                  <a:pt x="211" y="221"/>
                  <a:pt x="207" y="223"/>
                  <a:pt x="203" y="222"/>
                </a:cubicBezTo>
                <a:cubicBezTo>
                  <a:pt x="203" y="223"/>
                  <a:pt x="202" y="224"/>
                  <a:pt x="202" y="225"/>
                </a:cubicBezTo>
                <a:cubicBezTo>
                  <a:pt x="203" y="225"/>
                  <a:pt x="203" y="226"/>
                  <a:pt x="204" y="227"/>
                </a:cubicBezTo>
                <a:cubicBezTo>
                  <a:pt x="205" y="226"/>
                  <a:pt x="205" y="226"/>
                  <a:pt x="206" y="225"/>
                </a:cubicBezTo>
                <a:close/>
                <a:moveTo>
                  <a:pt x="198" y="204"/>
                </a:moveTo>
                <a:cubicBezTo>
                  <a:pt x="194" y="206"/>
                  <a:pt x="188" y="211"/>
                  <a:pt x="183" y="213"/>
                </a:cubicBezTo>
                <a:cubicBezTo>
                  <a:pt x="183" y="214"/>
                  <a:pt x="184" y="214"/>
                  <a:pt x="185" y="215"/>
                </a:cubicBezTo>
                <a:cubicBezTo>
                  <a:pt x="190" y="211"/>
                  <a:pt x="196" y="209"/>
                  <a:pt x="200" y="205"/>
                </a:cubicBezTo>
                <a:cubicBezTo>
                  <a:pt x="200" y="204"/>
                  <a:pt x="199" y="204"/>
                  <a:pt x="198" y="204"/>
                </a:cubicBezTo>
                <a:close/>
                <a:moveTo>
                  <a:pt x="195" y="211"/>
                </a:moveTo>
                <a:cubicBezTo>
                  <a:pt x="192" y="213"/>
                  <a:pt x="188" y="214"/>
                  <a:pt x="185" y="217"/>
                </a:cubicBezTo>
                <a:cubicBezTo>
                  <a:pt x="192" y="216"/>
                  <a:pt x="198" y="217"/>
                  <a:pt x="206" y="216"/>
                </a:cubicBezTo>
                <a:cubicBezTo>
                  <a:pt x="203" y="213"/>
                  <a:pt x="198" y="212"/>
                  <a:pt x="195" y="211"/>
                </a:cubicBezTo>
                <a:close/>
                <a:moveTo>
                  <a:pt x="176" y="215"/>
                </a:moveTo>
                <a:cubicBezTo>
                  <a:pt x="168" y="215"/>
                  <a:pt x="158" y="214"/>
                  <a:pt x="148" y="214"/>
                </a:cubicBezTo>
                <a:cubicBezTo>
                  <a:pt x="141" y="214"/>
                  <a:pt x="133" y="213"/>
                  <a:pt x="126" y="213"/>
                </a:cubicBezTo>
                <a:cubicBezTo>
                  <a:pt x="112" y="211"/>
                  <a:pt x="96" y="212"/>
                  <a:pt x="84" y="212"/>
                </a:cubicBezTo>
                <a:cubicBezTo>
                  <a:pt x="83" y="213"/>
                  <a:pt x="81" y="213"/>
                  <a:pt x="81" y="214"/>
                </a:cubicBezTo>
                <a:cubicBezTo>
                  <a:pt x="96" y="212"/>
                  <a:pt x="108" y="213"/>
                  <a:pt x="122" y="213"/>
                </a:cubicBezTo>
                <a:cubicBezTo>
                  <a:pt x="124" y="213"/>
                  <a:pt x="126" y="214"/>
                  <a:pt x="129" y="214"/>
                </a:cubicBezTo>
                <a:cubicBezTo>
                  <a:pt x="131" y="214"/>
                  <a:pt x="135" y="214"/>
                  <a:pt x="138" y="214"/>
                </a:cubicBezTo>
                <a:cubicBezTo>
                  <a:pt x="142" y="214"/>
                  <a:pt x="146" y="215"/>
                  <a:pt x="151" y="215"/>
                </a:cubicBezTo>
                <a:cubicBezTo>
                  <a:pt x="155" y="215"/>
                  <a:pt x="159" y="215"/>
                  <a:pt x="162" y="215"/>
                </a:cubicBezTo>
                <a:cubicBezTo>
                  <a:pt x="167" y="216"/>
                  <a:pt x="172" y="216"/>
                  <a:pt x="176" y="217"/>
                </a:cubicBezTo>
                <a:cubicBezTo>
                  <a:pt x="178" y="217"/>
                  <a:pt x="181" y="217"/>
                  <a:pt x="183" y="215"/>
                </a:cubicBezTo>
                <a:cubicBezTo>
                  <a:pt x="181" y="215"/>
                  <a:pt x="178" y="215"/>
                  <a:pt x="176" y="215"/>
                </a:cubicBezTo>
                <a:close/>
                <a:moveTo>
                  <a:pt x="191" y="218"/>
                </a:moveTo>
                <a:cubicBezTo>
                  <a:pt x="183" y="219"/>
                  <a:pt x="175" y="218"/>
                  <a:pt x="169" y="217"/>
                </a:cubicBezTo>
                <a:cubicBezTo>
                  <a:pt x="166" y="217"/>
                  <a:pt x="164" y="217"/>
                  <a:pt x="161" y="217"/>
                </a:cubicBezTo>
                <a:cubicBezTo>
                  <a:pt x="156" y="216"/>
                  <a:pt x="150" y="216"/>
                  <a:pt x="143" y="216"/>
                </a:cubicBezTo>
                <a:cubicBezTo>
                  <a:pt x="137" y="216"/>
                  <a:pt x="131" y="215"/>
                  <a:pt x="125" y="214"/>
                </a:cubicBezTo>
                <a:cubicBezTo>
                  <a:pt x="123" y="216"/>
                  <a:pt x="119" y="215"/>
                  <a:pt x="116" y="214"/>
                </a:cubicBezTo>
                <a:cubicBezTo>
                  <a:pt x="115" y="214"/>
                  <a:pt x="114" y="215"/>
                  <a:pt x="114" y="215"/>
                </a:cubicBezTo>
                <a:cubicBezTo>
                  <a:pt x="112" y="215"/>
                  <a:pt x="110" y="215"/>
                  <a:pt x="109" y="214"/>
                </a:cubicBezTo>
                <a:cubicBezTo>
                  <a:pt x="101" y="214"/>
                  <a:pt x="92" y="214"/>
                  <a:pt x="83" y="215"/>
                </a:cubicBezTo>
                <a:cubicBezTo>
                  <a:pt x="81" y="215"/>
                  <a:pt x="78" y="215"/>
                  <a:pt x="76" y="216"/>
                </a:cubicBezTo>
                <a:cubicBezTo>
                  <a:pt x="74" y="217"/>
                  <a:pt x="74" y="219"/>
                  <a:pt x="74" y="221"/>
                </a:cubicBezTo>
                <a:cubicBezTo>
                  <a:pt x="80" y="219"/>
                  <a:pt x="85" y="217"/>
                  <a:pt x="90" y="217"/>
                </a:cubicBezTo>
                <a:cubicBezTo>
                  <a:pt x="91" y="216"/>
                  <a:pt x="92" y="216"/>
                  <a:pt x="92" y="216"/>
                </a:cubicBezTo>
                <a:cubicBezTo>
                  <a:pt x="104" y="214"/>
                  <a:pt x="117" y="216"/>
                  <a:pt x="127" y="218"/>
                </a:cubicBezTo>
                <a:cubicBezTo>
                  <a:pt x="130" y="217"/>
                  <a:pt x="135" y="218"/>
                  <a:pt x="140" y="218"/>
                </a:cubicBezTo>
                <a:cubicBezTo>
                  <a:pt x="144" y="219"/>
                  <a:pt x="148" y="219"/>
                  <a:pt x="152" y="219"/>
                </a:cubicBezTo>
                <a:cubicBezTo>
                  <a:pt x="159" y="219"/>
                  <a:pt x="167" y="220"/>
                  <a:pt x="174" y="221"/>
                </a:cubicBezTo>
                <a:cubicBezTo>
                  <a:pt x="179" y="221"/>
                  <a:pt x="184" y="220"/>
                  <a:pt x="189" y="221"/>
                </a:cubicBezTo>
                <a:cubicBezTo>
                  <a:pt x="191" y="221"/>
                  <a:pt x="193" y="221"/>
                  <a:pt x="196" y="221"/>
                </a:cubicBezTo>
                <a:cubicBezTo>
                  <a:pt x="198" y="221"/>
                  <a:pt x="206" y="221"/>
                  <a:pt x="207" y="220"/>
                </a:cubicBezTo>
                <a:cubicBezTo>
                  <a:pt x="208" y="219"/>
                  <a:pt x="207" y="218"/>
                  <a:pt x="207" y="217"/>
                </a:cubicBezTo>
                <a:cubicBezTo>
                  <a:pt x="202" y="218"/>
                  <a:pt x="195" y="218"/>
                  <a:pt x="191" y="218"/>
                </a:cubicBezTo>
                <a:close/>
                <a:moveTo>
                  <a:pt x="66" y="250"/>
                </a:moveTo>
                <a:cubicBezTo>
                  <a:pt x="73" y="253"/>
                  <a:pt x="79" y="255"/>
                  <a:pt x="86" y="254"/>
                </a:cubicBezTo>
                <a:cubicBezTo>
                  <a:pt x="95" y="254"/>
                  <a:pt x="104" y="249"/>
                  <a:pt x="113" y="247"/>
                </a:cubicBezTo>
                <a:cubicBezTo>
                  <a:pt x="117" y="246"/>
                  <a:pt x="121" y="245"/>
                  <a:pt x="126" y="245"/>
                </a:cubicBezTo>
                <a:cubicBezTo>
                  <a:pt x="134" y="244"/>
                  <a:pt x="141" y="247"/>
                  <a:pt x="147" y="246"/>
                </a:cubicBezTo>
                <a:cubicBezTo>
                  <a:pt x="148" y="245"/>
                  <a:pt x="150" y="244"/>
                  <a:pt x="151" y="242"/>
                </a:cubicBezTo>
                <a:cubicBezTo>
                  <a:pt x="152" y="237"/>
                  <a:pt x="148" y="232"/>
                  <a:pt x="146" y="230"/>
                </a:cubicBezTo>
                <a:cubicBezTo>
                  <a:pt x="145" y="229"/>
                  <a:pt x="143" y="228"/>
                  <a:pt x="142" y="227"/>
                </a:cubicBezTo>
                <a:cubicBezTo>
                  <a:pt x="137" y="223"/>
                  <a:pt x="131" y="222"/>
                  <a:pt x="127" y="219"/>
                </a:cubicBezTo>
                <a:cubicBezTo>
                  <a:pt x="116" y="217"/>
                  <a:pt x="103" y="215"/>
                  <a:pt x="92" y="217"/>
                </a:cubicBezTo>
                <a:cubicBezTo>
                  <a:pt x="82" y="219"/>
                  <a:pt x="74" y="222"/>
                  <a:pt x="67" y="227"/>
                </a:cubicBezTo>
                <a:cubicBezTo>
                  <a:pt x="62" y="230"/>
                  <a:pt x="59" y="233"/>
                  <a:pt x="56" y="236"/>
                </a:cubicBezTo>
                <a:cubicBezTo>
                  <a:pt x="56" y="238"/>
                  <a:pt x="56" y="238"/>
                  <a:pt x="55" y="239"/>
                </a:cubicBezTo>
                <a:cubicBezTo>
                  <a:pt x="56" y="240"/>
                  <a:pt x="55" y="241"/>
                  <a:pt x="56" y="241"/>
                </a:cubicBezTo>
                <a:cubicBezTo>
                  <a:pt x="58" y="238"/>
                  <a:pt x="60" y="235"/>
                  <a:pt x="64" y="234"/>
                </a:cubicBezTo>
                <a:cubicBezTo>
                  <a:pt x="64" y="230"/>
                  <a:pt x="67" y="229"/>
                  <a:pt x="70" y="228"/>
                </a:cubicBezTo>
                <a:cubicBezTo>
                  <a:pt x="70" y="227"/>
                  <a:pt x="70" y="227"/>
                  <a:pt x="71" y="226"/>
                </a:cubicBezTo>
                <a:cubicBezTo>
                  <a:pt x="76" y="223"/>
                  <a:pt x="85" y="222"/>
                  <a:pt x="90" y="225"/>
                </a:cubicBezTo>
                <a:cubicBezTo>
                  <a:pt x="98" y="223"/>
                  <a:pt x="106" y="223"/>
                  <a:pt x="115" y="223"/>
                </a:cubicBezTo>
                <a:cubicBezTo>
                  <a:pt x="118" y="223"/>
                  <a:pt x="122" y="223"/>
                  <a:pt x="126" y="224"/>
                </a:cubicBezTo>
                <a:cubicBezTo>
                  <a:pt x="127" y="224"/>
                  <a:pt x="129" y="224"/>
                  <a:pt x="129" y="225"/>
                </a:cubicBezTo>
                <a:cubicBezTo>
                  <a:pt x="128" y="227"/>
                  <a:pt x="126" y="225"/>
                  <a:pt x="124" y="225"/>
                </a:cubicBezTo>
                <a:cubicBezTo>
                  <a:pt x="122" y="225"/>
                  <a:pt x="120" y="225"/>
                  <a:pt x="118" y="225"/>
                </a:cubicBezTo>
                <a:cubicBezTo>
                  <a:pt x="109" y="225"/>
                  <a:pt x="99" y="224"/>
                  <a:pt x="91" y="227"/>
                </a:cubicBezTo>
                <a:cubicBezTo>
                  <a:pt x="91" y="228"/>
                  <a:pt x="91" y="230"/>
                  <a:pt x="90" y="231"/>
                </a:cubicBezTo>
                <a:cubicBezTo>
                  <a:pt x="88" y="233"/>
                  <a:pt x="84" y="235"/>
                  <a:pt x="80" y="236"/>
                </a:cubicBezTo>
                <a:cubicBezTo>
                  <a:pt x="79" y="236"/>
                  <a:pt x="77" y="236"/>
                  <a:pt x="76" y="237"/>
                </a:cubicBezTo>
                <a:cubicBezTo>
                  <a:pt x="75" y="237"/>
                  <a:pt x="73" y="237"/>
                  <a:pt x="72" y="237"/>
                </a:cubicBezTo>
                <a:cubicBezTo>
                  <a:pt x="69" y="237"/>
                  <a:pt x="66" y="236"/>
                  <a:pt x="65" y="235"/>
                </a:cubicBezTo>
                <a:cubicBezTo>
                  <a:pt x="62" y="237"/>
                  <a:pt x="59" y="239"/>
                  <a:pt x="57" y="243"/>
                </a:cubicBezTo>
                <a:cubicBezTo>
                  <a:pt x="60" y="246"/>
                  <a:pt x="63" y="248"/>
                  <a:pt x="66" y="250"/>
                </a:cubicBezTo>
                <a:close/>
                <a:moveTo>
                  <a:pt x="181" y="221"/>
                </a:moveTo>
                <a:cubicBezTo>
                  <a:pt x="180" y="221"/>
                  <a:pt x="179" y="222"/>
                  <a:pt x="177" y="222"/>
                </a:cubicBezTo>
                <a:cubicBezTo>
                  <a:pt x="162" y="222"/>
                  <a:pt x="146" y="220"/>
                  <a:pt x="131" y="219"/>
                </a:cubicBezTo>
                <a:cubicBezTo>
                  <a:pt x="134" y="221"/>
                  <a:pt x="139" y="222"/>
                  <a:pt x="142" y="225"/>
                </a:cubicBezTo>
                <a:cubicBezTo>
                  <a:pt x="146" y="225"/>
                  <a:pt x="151" y="225"/>
                  <a:pt x="156" y="225"/>
                </a:cubicBezTo>
                <a:cubicBezTo>
                  <a:pt x="158" y="225"/>
                  <a:pt x="160" y="225"/>
                  <a:pt x="161" y="226"/>
                </a:cubicBezTo>
                <a:cubicBezTo>
                  <a:pt x="156" y="225"/>
                  <a:pt x="150" y="227"/>
                  <a:pt x="144" y="226"/>
                </a:cubicBezTo>
                <a:cubicBezTo>
                  <a:pt x="145" y="228"/>
                  <a:pt x="146" y="228"/>
                  <a:pt x="147" y="229"/>
                </a:cubicBezTo>
                <a:cubicBezTo>
                  <a:pt x="151" y="233"/>
                  <a:pt x="153" y="239"/>
                  <a:pt x="155" y="245"/>
                </a:cubicBezTo>
                <a:cubicBezTo>
                  <a:pt x="157" y="245"/>
                  <a:pt x="158" y="245"/>
                  <a:pt x="160" y="245"/>
                </a:cubicBezTo>
                <a:cubicBezTo>
                  <a:pt x="175" y="245"/>
                  <a:pt x="189" y="243"/>
                  <a:pt x="202" y="244"/>
                </a:cubicBezTo>
                <a:cubicBezTo>
                  <a:pt x="202" y="242"/>
                  <a:pt x="203" y="241"/>
                  <a:pt x="202" y="240"/>
                </a:cubicBezTo>
                <a:cubicBezTo>
                  <a:pt x="194" y="239"/>
                  <a:pt x="182" y="239"/>
                  <a:pt x="175" y="239"/>
                </a:cubicBezTo>
                <a:cubicBezTo>
                  <a:pt x="173" y="239"/>
                  <a:pt x="171" y="239"/>
                  <a:pt x="169" y="238"/>
                </a:cubicBezTo>
                <a:cubicBezTo>
                  <a:pt x="179" y="239"/>
                  <a:pt x="190" y="239"/>
                  <a:pt x="201" y="238"/>
                </a:cubicBezTo>
                <a:cubicBezTo>
                  <a:pt x="200" y="237"/>
                  <a:pt x="198" y="237"/>
                  <a:pt x="196" y="237"/>
                </a:cubicBezTo>
                <a:cubicBezTo>
                  <a:pt x="193" y="236"/>
                  <a:pt x="190" y="237"/>
                  <a:pt x="188" y="237"/>
                </a:cubicBezTo>
                <a:cubicBezTo>
                  <a:pt x="192" y="236"/>
                  <a:pt x="197" y="236"/>
                  <a:pt x="201" y="236"/>
                </a:cubicBezTo>
                <a:cubicBezTo>
                  <a:pt x="202" y="235"/>
                  <a:pt x="201" y="233"/>
                  <a:pt x="201" y="232"/>
                </a:cubicBezTo>
                <a:cubicBezTo>
                  <a:pt x="198" y="231"/>
                  <a:pt x="196" y="231"/>
                  <a:pt x="193" y="231"/>
                </a:cubicBezTo>
                <a:cubicBezTo>
                  <a:pt x="192" y="231"/>
                  <a:pt x="190" y="232"/>
                  <a:pt x="189" y="231"/>
                </a:cubicBezTo>
                <a:cubicBezTo>
                  <a:pt x="192" y="231"/>
                  <a:pt x="197" y="230"/>
                  <a:pt x="200" y="231"/>
                </a:cubicBezTo>
                <a:cubicBezTo>
                  <a:pt x="201" y="229"/>
                  <a:pt x="202" y="229"/>
                  <a:pt x="202" y="227"/>
                </a:cubicBezTo>
                <a:cubicBezTo>
                  <a:pt x="196" y="226"/>
                  <a:pt x="190" y="228"/>
                  <a:pt x="185" y="227"/>
                </a:cubicBezTo>
                <a:cubicBezTo>
                  <a:pt x="191" y="227"/>
                  <a:pt x="195" y="226"/>
                  <a:pt x="201" y="226"/>
                </a:cubicBezTo>
                <a:cubicBezTo>
                  <a:pt x="200" y="225"/>
                  <a:pt x="201" y="223"/>
                  <a:pt x="201" y="223"/>
                </a:cubicBezTo>
                <a:cubicBezTo>
                  <a:pt x="194" y="222"/>
                  <a:pt x="188" y="222"/>
                  <a:pt x="181" y="221"/>
                </a:cubicBezTo>
                <a:close/>
                <a:moveTo>
                  <a:pt x="79" y="227"/>
                </a:moveTo>
                <a:cubicBezTo>
                  <a:pt x="80" y="227"/>
                  <a:pt x="80" y="228"/>
                  <a:pt x="81" y="227"/>
                </a:cubicBezTo>
                <a:cubicBezTo>
                  <a:pt x="81" y="227"/>
                  <a:pt x="81" y="226"/>
                  <a:pt x="82" y="225"/>
                </a:cubicBezTo>
                <a:cubicBezTo>
                  <a:pt x="81" y="225"/>
                  <a:pt x="81" y="225"/>
                  <a:pt x="80" y="225"/>
                </a:cubicBezTo>
                <a:cubicBezTo>
                  <a:pt x="79" y="226"/>
                  <a:pt x="79" y="227"/>
                  <a:pt x="79" y="227"/>
                </a:cubicBezTo>
                <a:close/>
                <a:moveTo>
                  <a:pt x="87" y="227"/>
                </a:moveTo>
                <a:cubicBezTo>
                  <a:pt x="88" y="234"/>
                  <a:pt x="74" y="236"/>
                  <a:pt x="68" y="233"/>
                </a:cubicBezTo>
                <a:cubicBezTo>
                  <a:pt x="68" y="232"/>
                  <a:pt x="67" y="231"/>
                  <a:pt x="68" y="230"/>
                </a:cubicBezTo>
                <a:cubicBezTo>
                  <a:pt x="67" y="230"/>
                  <a:pt x="65" y="232"/>
                  <a:pt x="66" y="234"/>
                </a:cubicBezTo>
                <a:cubicBezTo>
                  <a:pt x="70" y="238"/>
                  <a:pt x="89" y="235"/>
                  <a:pt x="89" y="228"/>
                </a:cubicBezTo>
                <a:cubicBezTo>
                  <a:pt x="89" y="226"/>
                  <a:pt x="87" y="225"/>
                  <a:pt x="85" y="225"/>
                </a:cubicBezTo>
                <a:cubicBezTo>
                  <a:pt x="87" y="226"/>
                  <a:pt x="86" y="226"/>
                  <a:pt x="87" y="227"/>
                </a:cubicBezTo>
                <a:close/>
                <a:moveTo>
                  <a:pt x="76" y="227"/>
                </a:moveTo>
                <a:cubicBezTo>
                  <a:pt x="76" y="227"/>
                  <a:pt x="77" y="227"/>
                  <a:pt x="78" y="227"/>
                </a:cubicBezTo>
                <a:cubicBezTo>
                  <a:pt x="78" y="227"/>
                  <a:pt x="78" y="226"/>
                  <a:pt x="78" y="225"/>
                </a:cubicBezTo>
                <a:cubicBezTo>
                  <a:pt x="76" y="225"/>
                  <a:pt x="76" y="226"/>
                  <a:pt x="76" y="227"/>
                </a:cubicBezTo>
                <a:close/>
                <a:moveTo>
                  <a:pt x="82" y="228"/>
                </a:moveTo>
                <a:cubicBezTo>
                  <a:pt x="82" y="228"/>
                  <a:pt x="83" y="228"/>
                  <a:pt x="84" y="228"/>
                </a:cubicBezTo>
                <a:cubicBezTo>
                  <a:pt x="83" y="229"/>
                  <a:pt x="84" y="229"/>
                  <a:pt x="84" y="229"/>
                </a:cubicBezTo>
                <a:cubicBezTo>
                  <a:pt x="85" y="228"/>
                  <a:pt x="84" y="227"/>
                  <a:pt x="83" y="226"/>
                </a:cubicBezTo>
                <a:cubicBezTo>
                  <a:pt x="83" y="227"/>
                  <a:pt x="82" y="227"/>
                  <a:pt x="82" y="228"/>
                </a:cubicBezTo>
                <a:close/>
                <a:moveTo>
                  <a:pt x="72" y="227"/>
                </a:moveTo>
                <a:cubicBezTo>
                  <a:pt x="73" y="228"/>
                  <a:pt x="72" y="229"/>
                  <a:pt x="73" y="229"/>
                </a:cubicBezTo>
                <a:cubicBezTo>
                  <a:pt x="73" y="228"/>
                  <a:pt x="75" y="228"/>
                  <a:pt x="75" y="226"/>
                </a:cubicBezTo>
                <a:cubicBezTo>
                  <a:pt x="74" y="226"/>
                  <a:pt x="73" y="227"/>
                  <a:pt x="72" y="227"/>
                </a:cubicBezTo>
                <a:close/>
                <a:moveTo>
                  <a:pt x="70" y="230"/>
                </a:moveTo>
                <a:cubicBezTo>
                  <a:pt x="70" y="230"/>
                  <a:pt x="70" y="230"/>
                  <a:pt x="70" y="231"/>
                </a:cubicBezTo>
                <a:cubicBezTo>
                  <a:pt x="70" y="231"/>
                  <a:pt x="71" y="231"/>
                  <a:pt x="71" y="231"/>
                </a:cubicBezTo>
                <a:cubicBezTo>
                  <a:pt x="71" y="230"/>
                  <a:pt x="71" y="229"/>
                  <a:pt x="71" y="229"/>
                </a:cubicBezTo>
                <a:cubicBezTo>
                  <a:pt x="70" y="229"/>
                  <a:pt x="70" y="230"/>
                  <a:pt x="70" y="230"/>
                </a:cubicBezTo>
                <a:close/>
                <a:moveTo>
                  <a:pt x="167" y="258"/>
                </a:moveTo>
                <a:cubicBezTo>
                  <a:pt x="168" y="258"/>
                  <a:pt x="169" y="258"/>
                  <a:pt x="170" y="258"/>
                </a:cubicBezTo>
                <a:cubicBezTo>
                  <a:pt x="174" y="259"/>
                  <a:pt x="178" y="260"/>
                  <a:pt x="181" y="261"/>
                </a:cubicBezTo>
                <a:cubicBezTo>
                  <a:pt x="183" y="261"/>
                  <a:pt x="185" y="260"/>
                  <a:pt x="188" y="261"/>
                </a:cubicBezTo>
                <a:cubicBezTo>
                  <a:pt x="197" y="261"/>
                  <a:pt x="205" y="260"/>
                  <a:pt x="212" y="259"/>
                </a:cubicBezTo>
                <a:cubicBezTo>
                  <a:pt x="215" y="258"/>
                  <a:pt x="218" y="257"/>
                  <a:pt x="220" y="256"/>
                </a:cubicBezTo>
                <a:cubicBezTo>
                  <a:pt x="223" y="255"/>
                  <a:pt x="225" y="253"/>
                  <a:pt x="227" y="252"/>
                </a:cubicBezTo>
                <a:cubicBezTo>
                  <a:pt x="227" y="251"/>
                  <a:pt x="229" y="250"/>
                  <a:pt x="230" y="248"/>
                </a:cubicBezTo>
                <a:cubicBezTo>
                  <a:pt x="230" y="244"/>
                  <a:pt x="230" y="241"/>
                  <a:pt x="227" y="238"/>
                </a:cubicBezTo>
                <a:cubicBezTo>
                  <a:pt x="226" y="238"/>
                  <a:pt x="225" y="237"/>
                  <a:pt x="224" y="236"/>
                </a:cubicBezTo>
                <a:cubicBezTo>
                  <a:pt x="221" y="234"/>
                  <a:pt x="216" y="233"/>
                  <a:pt x="212" y="231"/>
                </a:cubicBezTo>
                <a:cubicBezTo>
                  <a:pt x="208" y="230"/>
                  <a:pt x="206" y="229"/>
                  <a:pt x="203" y="229"/>
                </a:cubicBezTo>
                <a:cubicBezTo>
                  <a:pt x="203" y="229"/>
                  <a:pt x="203" y="230"/>
                  <a:pt x="202" y="230"/>
                </a:cubicBezTo>
                <a:cubicBezTo>
                  <a:pt x="203" y="231"/>
                  <a:pt x="203" y="232"/>
                  <a:pt x="203" y="233"/>
                </a:cubicBezTo>
                <a:cubicBezTo>
                  <a:pt x="211" y="234"/>
                  <a:pt x="219" y="236"/>
                  <a:pt x="225" y="241"/>
                </a:cubicBezTo>
                <a:cubicBezTo>
                  <a:pt x="225" y="243"/>
                  <a:pt x="227" y="244"/>
                  <a:pt x="227" y="247"/>
                </a:cubicBezTo>
                <a:cubicBezTo>
                  <a:pt x="226" y="248"/>
                  <a:pt x="224" y="249"/>
                  <a:pt x="224" y="250"/>
                </a:cubicBezTo>
                <a:cubicBezTo>
                  <a:pt x="221" y="252"/>
                  <a:pt x="217" y="255"/>
                  <a:pt x="212" y="256"/>
                </a:cubicBezTo>
                <a:cubicBezTo>
                  <a:pt x="211" y="256"/>
                  <a:pt x="210" y="256"/>
                  <a:pt x="209" y="256"/>
                </a:cubicBezTo>
                <a:cubicBezTo>
                  <a:pt x="201" y="257"/>
                  <a:pt x="191" y="258"/>
                  <a:pt x="183" y="258"/>
                </a:cubicBezTo>
                <a:cubicBezTo>
                  <a:pt x="180" y="258"/>
                  <a:pt x="177" y="257"/>
                  <a:pt x="175" y="256"/>
                </a:cubicBezTo>
                <a:cubicBezTo>
                  <a:pt x="170" y="256"/>
                  <a:pt x="165" y="255"/>
                  <a:pt x="161" y="253"/>
                </a:cubicBezTo>
                <a:cubicBezTo>
                  <a:pt x="161" y="254"/>
                  <a:pt x="161" y="255"/>
                  <a:pt x="161" y="256"/>
                </a:cubicBezTo>
                <a:cubicBezTo>
                  <a:pt x="163" y="256"/>
                  <a:pt x="165" y="257"/>
                  <a:pt x="167" y="258"/>
                </a:cubicBezTo>
                <a:close/>
                <a:moveTo>
                  <a:pt x="203" y="234"/>
                </a:moveTo>
                <a:cubicBezTo>
                  <a:pt x="203" y="235"/>
                  <a:pt x="202" y="236"/>
                  <a:pt x="203" y="237"/>
                </a:cubicBezTo>
                <a:cubicBezTo>
                  <a:pt x="204" y="237"/>
                  <a:pt x="208" y="237"/>
                  <a:pt x="210" y="236"/>
                </a:cubicBezTo>
                <a:cubicBezTo>
                  <a:pt x="208" y="235"/>
                  <a:pt x="206" y="235"/>
                  <a:pt x="203" y="234"/>
                </a:cubicBezTo>
                <a:close/>
                <a:moveTo>
                  <a:pt x="209" y="240"/>
                </a:moveTo>
                <a:cubicBezTo>
                  <a:pt x="212" y="239"/>
                  <a:pt x="214" y="239"/>
                  <a:pt x="217" y="238"/>
                </a:cubicBezTo>
                <a:cubicBezTo>
                  <a:pt x="213" y="235"/>
                  <a:pt x="207" y="239"/>
                  <a:pt x="203" y="238"/>
                </a:cubicBezTo>
                <a:cubicBezTo>
                  <a:pt x="204" y="241"/>
                  <a:pt x="206" y="240"/>
                  <a:pt x="209" y="240"/>
                </a:cubicBezTo>
                <a:close/>
                <a:moveTo>
                  <a:pt x="219" y="239"/>
                </a:moveTo>
                <a:cubicBezTo>
                  <a:pt x="214" y="240"/>
                  <a:pt x="211" y="241"/>
                  <a:pt x="204" y="241"/>
                </a:cubicBezTo>
                <a:cubicBezTo>
                  <a:pt x="204" y="242"/>
                  <a:pt x="203" y="243"/>
                  <a:pt x="203" y="244"/>
                </a:cubicBezTo>
                <a:cubicBezTo>
                  <a:pt x="206" y="243"/>
                  <a:pt x="207" y="245"/>
                  <a:pt x="208" y="247"/>
                </a:cubicBezTo>
                <a:cubicBezTo>
                  <a:pt x="207" y="248"/>
                  <a:pt x="207" y="248"/>
                  <a:pt x="206" y="250"/>
                </a:cubicBezTo>
                <a:cubicBezTo>
                  <a:pt x="191" y="252"/>
                  <a:pt x="178" y="251"/>
                  <a:pt x="163" y="253"/>
                </a:cubicBezTo>
                <a:cubicBezTo>
                  <a:pt x="167" y="253"/>
                  <a:pt x="173" y="255"/>
                  <a:pt x="177" y="256"/>
                </a:cubicBezTo>
                <a:cubicBezTo>
                  <a:pt x="183" y="257"/>
                  <a:pt x="191" y="256"/>
                  <a:pt x="198" y="255"/>
                </a:cubicBezTo>
                <a:cubicBezTo>
                  <a:pt x="209" y="255"/>
                  <a:pt x="222" y="254"/>
                  <a:pt x="225" y="245"/>
                </a:cubicBezTo>
                <a:cubicBezTo>
                  <a:pt x="224" y="243"/>
                  <a:pt x="222" y="240"/>
                  <a:pt x="219" y="239"/>
                </a:cubicBezTo>
                <a:close/>
                <a:moveTo>
                  <a:pt x="52" y="251"/>
                </a:moveTo>
                <a:cubicBezTo>
                  <a:pt x="58" y="254"/>
                  <a:pt x="63" y="256"/>
                  <a:pt x="69" y="258"/>
                </a:cubicBezTo>
                <a:cubicBezTo>
                  <a:pt x="72" y="259"/>
                  <a:pt x="75" y="259"/>
                  <a:pt x="78" y="260"/>
                </a:cubicBezTo>
                <a:cubicBezTo>
                  <a:pt x="84" y="261"/>
                  <a:pt x="90" y="261"/>
                  <a:pt x="95" y="261"/>
                </a:cubicBezTo>
                <a:cubicBezTo>
                  <a:pt x="101" y="262"/>
                  <a:pt x="106" y="261"/>
                  <a:pt x="112" y="260"/>
                </a:cubicBezTo>
                <a:cubicBezTo>
                  <a:pt x="117" y="260"/>
                  <a:pt x="122" y="259"/>
                  <a:pt x="127" y="258"/>
                </a:cubicBezTo>
                <a:cubicBezTo>
                  <a:pt x="129" y="257"/>
                  <a:pt x="131" y="256"/>
                  <a:pt x="133" y="256"/>
                </a:cubicBezTo>
                <a:cubicBezTo>
                  <a:pt x="136" y="255"/>
                  <a:pt x="140" y="253"/>
                  <a:pt x="143" y="251"/>
                </a:cubicBezTo>
                <a:cubicBezTo>
                  <a:pt x="147" y="250"/>
                  <a:pt x="151" y="248"/>
                  <a:pt x="153" y="246"/>
                </a:cubicBezTo>
                <a:cubicBezTo>
                  <a:pt x="153" y="245"/>
                  <a:pt x="153" y="243"/>
                  <a:pt x="152" y="242"/>
                </a:cubicBezTo>
                <a:cubicBezTo>
                  <a:pt x="152" y="244"/>
                  <a:pt x="150" y="245"/>
                  <a:pt x="149" y="246"/>
                </a:cubicBezTo>
                <a:cubicBezTo>
                  <a:pt x="143" y="250"/>
                  <a:pt x="133" y="246"/>
                  <a:pt x="127" y="246"/>
                </a:cubicBezTo>
                <a:cubicBezTo>
                  <a:pt x="125" y="246"/>
                  <a:pt x="124" y="247"/>
                  <a:pt x="122" y="247"/>
                </a:cubicBezTo>
                <a:cubicBezTo>
                  <a:pt x="121" y="247"/>
                  <a:pt x="119" y="247"/>
                  <a:pt x="118" y="247"/>
                </a:cubicBezTo>
                <a:cubicBezTo>
                  <a:pt x="112" y="249"/>
                  <a:pt x="108" y="250"/>
                  <a:pt x="103" y="252"/>
                </a:cubicBezTo>
                <a:cubicBezTo>
                  <a:pt x="101" y="252"/>
                  <a:pt x="99" y="253"/>
                  <a:pt x="97" y="254"/>
                </a:cubicBezTo>
                <a:cubicBezTo>
                  <a:pt x="90" y="257"/>
                  <a:pt x="82" y="257"/>
                  <a:pt x="74" y="255"/>
                </a:cubicBezTo>
                <a:cubicBezTo>
                  <a:pt x="68" y="253"/>
                  <a:pt x="64" y="251"/>
                  <a:pt x="60" y="247"/>
                </a:cubicBezTo>
                <a:cubicBezTo>
                  <a:pt x="57" y="245"/>
                  <a:pt x="54" y="243"/>
                  <a:pt x="53" y="241"/>
                </a:cubicBezTo>
                <a:cubicBezTo>
                  <a:pt x="53" y="241"/>
                  <a:pt x="53" y="241"/>
                  <a:pt x="53" y="241"/>
                </a:cubicBezTo>
                <a:cubicBezTo>
                  <a:pt x="52" y="244"/>
                  <a:pt x="52" y="247"/>
                  <a:pt x="52" y="251"/>
                </a:cubicBezTo>
                <a:close/>
                <a:moveTo>
                  <a:pt x="199" y="249"/>
                </a:moveTo>
                <a:cubicBezTo>
                  <a:pt x="201" y="249"/>
                  <a:pt x="206" y="249"/>
                  <a:pt x="206" y="247"/>
                </a:cubicBezTo>
                <a:cubicBezTo>
                  <a:pt x="206" y="246"/>
                  <a:pt x="204" y="245"/>
                  <a:pt x="202" y="245"/>
                </a:cubicBezTo>
                <a:cubicBezTo>
                  <a:pt x="199" y="245"/>
                  <a:pt x="192" y="245"/>
                  <a:pt x="189" y="245"/>
                </a:cubicBezTo>
                <a:cubicBezTo>
                  <a:pt x="181" y="245"/>
                  <a:pt x="171" y="246"/>
                  <a:pt x="163" y="246"/>
                </a:cubicBezTo>
                <a:cubicBezTo>
                  <a:pt x="160" y="246"/>
                  <a:pt x="158" y="246"/>
                  <a:pt x="155" y="247"/>
                </a:cubicBezTo>
                <a:cubicBezTo>
                  <a:pt x="155" y="250"/>
                  <a:pt x="161" y="248"/>
                  <a:pt x="161" y="251"/>
                </a:cubicBezTo>
                <a:cubicBezTo>
                  <a:pt x="172" y="251"/>
                  <a:pt x="186" y="250"/>
                  <a:pt x="199" y="249"/>
                </a:cubicBezTo>
                <a:close/>
                <a:moveTo>
                  <a:pt x="53" y="257"/>
                </a:moveTo>
                <a:cubicBezTo>
                  <a:pt x="55" y="259"/>
                  <a:pt x="58" y="260"/>
                  <a:pt x="61" y="261"/>
                </a:cubicBezTo>
                <a:cubicBezTo>
                  <a:pt x="65" y="263"/>
                  <a:pt x="68" y="264"/>
                  <a:pt x="73" y="265"/>
                </a:cubicBezTo>
                <a:cubicBezTo>
                  <a:pt x="83" y="266"/>
                  <a:pt x="92" y="267"/>
                  <a:pt x="101" y="268"/>
                </a:cubicBezTo>
                <a:cubicBezTo>
                  <a:pt x="117" y="268"/>
                  <a:pt x="135" y="263"/>
                  <a:pt x="147" y="257"/>
                </a:cubicBezTo>
                <a:cubicBezTo>
                  <a:pt x="151" y="256"/>
                  <a:pt x="154" y="254"/>
                  <a:pt x="154" y="249"/>
                </a:cubicBezTo>
                <a:cubicBezTo>
                  <a:pt x="154" y="249"/>
                  <a:pt x="154" y="249"/>
                  <a:pt x="153" y="249"/>
                </a:cubicBezTo>
                <a:cubicBezTo>
                  <a:pt x="147" y="251"/>
                  <a:pt x="141" y="254"/>
                  <a:pt x="135" y="256"/>
                </a:cubicBezTo>
                <a:cubicBezTo>
                  <a:pt x="132" y="257"/>
                  <a:pt x="130" y="259"/>
                  <a:pt x="127" y="259"/>
                </a:cubicBezTo>
                <a:cubicBezTo>
                  <a:pt x="125" y="259"/>
                  <a:pt x="124" y="260"/>
                  <a:pt x="122" y="260"/>
                </a:cubicBezTo>
                <a:cubicBezTo>
                  <a:pt x="115" y="262"/>
                  <a:pt x="107" y="263"/>
                  <a:pt x="98" y="263"/>
                </a:cubicBezTo>
                <a:cubicBezTo>
                  <a:pt x="97" y="264"/>
                  <a:pt x="98" y="264"/>
                  <a:pt x="98" y="264"/>
                </a:cubicBezTo>
                <a:cubicBezTo>
                  <a:pt x="96" y="263"/>
                  <a:pt x="95" y="264"/>
                  <a:pt x="93" y="264"/>
                </a:cubicBezTo>
                <a:cubicBezTo>
                  <a:pt x="93" y="264"/>
                  <a:pt x="93" y="264"/>
                  <a:pt x="93" y="264"/>
                </a:cubicBezTo>
                <a:cubicBezTo>
                  <a:pt x="92" y="264"/>
                  <a:pt x="93" y="264"/>
                  <a:pt x="92" y="263"/>
                </a:cubicBezTo>
                <a:cubicBezTo>
                  <a:pt x="78" y="263"/>
                  <a:pt x="61" y="261"/>
                  <a:pt x="52" y="253"/>
                </a:cubicBezTo>
                <a:cubicBezTo>
                  <a:pt x="52" y="255"/>
                  <a:pt x="54" y="255"/>
                  <a:pt x="53" y="257"/>
                </a:cubicBezTo>
                <a:close/>
                <a:moveTo>
                  <a:pt x="153" y="255"/>
                </a:moveTo>
                <a:cubicBezTo>
                  <a:pt x="155" y="255"/>
                  <a:pt x="158" y="256"/>
                  <a:pt x="159" y="255"/>
                </a:cubicBezTo>
                <a:cubicBezTo>
                  <a:pt x="160" y="251"/>
                  <a:pt x="158" y="250"/>
                  <a:pt x="156" y="250"/>
                </a:cubicBezTo>
                <a:cubicBezTo>
                  <a:pt x="155" y="252"/>
                  <a:pt x="155" y="254"/>
                  <a:pt x="15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箭头连接符 5"/>
          <p:cNvCxnSpPr>
            <a:cxnSpLocks noChangeShapeType="1"/>
          </p:cNvCxnSpPr>
          <p:nvPr/>
        </p:nvCxnSpPr>
        <p:spPr bwMode="auto">
          <a:xfrm>
            <a:off x="3779044" y="2423787"/>
            <a:ext cx="0" cy="585788"/>
          </a:xfrm>
          <a:prstGeom prst="straightConnector1">
            <a:avLst/>
          </a:prstGeom>
          <a:noFill/>
          <a:ln w="19050" algn="ctr">
            <a:solidFill>
              <a:schemeClr val="accent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" name="直接箭头连接符 6"/>
          <p:cNvCxnSpPr>
            <a:cxnSpLocks noChangeShapeType="1"/>
          </p:cNvCxnSpPr>
          <p:nvPr/>
        </p:nvCxnSpPr>
        <p:spPr bwMode="auto">
          <a:xfrm>
            <a:off x="6941344" y="2423787"/>
            <a:ext cx="0" cy="585788"/>
          </a:xfrm>
          <a:prstGeom prst="straightConnector1">
            <a:avLst/>
          </a:prstGeom>
          <a:noFill/>
          <a:ln w="19050" algn="ctr">
            <a:solidFill>
              <a:schemeClr val="accent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" name="直接箭头连接符 7"/>
          <p:cNvCxnSpPr>
            <a:cxnSpLocks noChangeShapeType="1"/>
          </p:cNvCxnSpPr>
          <p:nvPr/>
        </p:nvCxnSpPr>
        <p:spPr bwMode="auto">
          <a:xfrm>
            <a:off x="2199085" y="2423787"/>
            <a:ext cx="0" cy="585788"/>
          </a:xfrm>
          <a:prstGeom prst="straightConnector1">
            <a:avLst/>
          </a:prstGeom>
          <a:noFill/>
          <a:ln w="19050" algn="ctr">
            <a:solidFill>
              <a:schemeClr val="accent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" name="直接箭头连接符 8"/>
          <p:cNvCxnSpPr>
            <a:cxnSpLocks noChangeShapeType="1"/>
          </p:cNvCxnSpPr>
          <p:nvPr/>
        </p:nvCxnSpPr>
        <p:spPr bwMode="auto">
          <a:xfrm>
            <a:off x="5360194" y="2423787"/>
            <a:ext cx="0" cy="585788"/>
          </a:xfrm>
          <a:prstGeom prst="straightConnector1">
            <a:avLst/>
          </a:prstGeom>
          <a:noFill/>
          <a:ln w="19050" algn="ctr">
            <a:solidFill>
              <a:schemeClr val="accent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" name="环形箭头 5"/>
          <p:cNvSpPr/>
          <p:nvPr/>
        </p:nvSpPr>
        <p:spPr>
          <a:xfrm flipH="1">
            <a:off x="1559719" y="1261738"/>
            <a:ext cx="1278731" cy="1278731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accent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cs typeface="+mn-ea"/>
                <a:sym typeface="+mn-lt"/>
              </a:rPr>
              <a:t>标题</a:t>
            </a:r>
            <a:endParaRPr lang="zh-CN" altLang="en-US" sz="15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" name="TextBox 31"/>
          <p:cNvSpPr txBox="1"/>
          <p:nvPr/>
        </p:nvSpPr>
        <p:spPr>
          <a:xfrm>
            <a:off x="1477566" y="302029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</a:t>
            </a:r>
            <a:r>
              <a:rPr lang="zh-CN" alt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保留</a:t>
            </a:r>
            <a:endParaRPr lang="zh-CN" altLang="en-US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8" name="环形箭头 7"/>
          <p:cNvSpPr/>
          <p:nvPr/>
        </p:nvSpPr>
        <p:spPr>
          <a:xfrm flipH="1">
            <a:off x="3140869" y="1261738"/>
            <a:ext cx="1278731" cy="1278731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accent1"/>
            </a:solidFill>
            <a:miter lim="800000"/>
          </a:ln>
          <a:effectLst/>
        </p:spPr>
        <p:txBody>
          <a:bodyPr wrap="none"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+mn-ea"/>
                <a:cs typeface="+mn-ea"/>
                <a:sym typeface="+mn-lt"/>
              </a:rPr>
              <a:t>标题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+mn-ea"/>
              <a:cs typeface="+mn-ea"/>
              <a:sym typeface="+mn-lt"/>
            </a:endParaRPr>
          </a:p>
        </p:txBody>
      </p:sp>
      <p:sp>
        <p:nvSpPr>
          <p:cNvPr id="9" name="TextBox 31"/>
          <p:cNvSpPr txBox="1"/>
          <p:nvPr/>
        </p:nvSpPr>
        <p:spPr>
          <a:xfrm>
            <a:off x="3058716" y="3020291"/>
            <a:ext cx="1408509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</a:t>
            </a:r>
            <a:endParaRPr lang="zh-CN" altLang="en-US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0" name="环形箭头 9"/>
          <p:cNvSpPr/>
          <p:nvPr/>
        </p:nvSpPr>
        <p:spPr>
          <a:xfrm flipH="1">
            <a:off x="4722019" y="1261738"/>
            <a:ext cx="1277541" cy="1278731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accent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cs typeface="+mn-ea"/>
                <a:sym typeface="+mn-lt"/>
              </a:rPr>
              <a:t>标题</a:t>
            </a:r>
            <a:endParaRPr lang="zh-CN" altLang="en-US" sz="15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1" name="TextBox 31"/>
          <p:cNvSpPr txBox="1"/>
          <p:nvPr/>
        </p:nvSpPr>
        <p:spPr>
          <a:xfrm>
            <a:off x="4638675" y="3020291"/>
            <a:ext cx="1409700" cy="1056123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</a:t>
            </a:r>
            <a:endParaRPr lang="zh-CN" altLang="en-US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2" name="环形箭头 11"/>
          <p:cNvSpPr/>
          <p:nvPr/>
        </p:nvSpPr>
        <p:spPr>
          <a:xfrm flipH="1">
            <a:off x="6301979" y="1261738"/>
            <a:ext cx="1278731" cy="1278731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accent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cs typeface="+mn-ea"/>
                <a:sym typeface="+mn-lt"/>
              </a:rPr>
              <a:t>标题</a:t>
            </a:r>
            <a:endParaRPr lang="zh-CN" altLang="en-US" sz="15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3" name="TextBox 31"/>
          <p:cNvSpPr txBox="1"/>
          <p:nvPr/>
        </p:nvSpPr>
        <p:spPr>
          <a:xfrm>
            <a:off x="6219825" y="3020291"/>
            <a:ext cx="1409700" cy="1056123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</a:t>
            </a:r>
            <a:endParaRPr lang="zh-CN" altLang="en-US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点击此处添加标题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Freeform 93"/>
          <p:cNvSpPr>
            <a:spLocks noEditPoints="1"/>
          </p:cNvSpPr>
          <p:nvPr/>
        </p:nvSpPr>
        <p:spPr bwMode="auto">
          <a:xfrm>
            <a:off x="404878" y="134412"/>
            <a:ext cx="721038" cy="686398"/>
          </a:xfrm>
          <a:custGeom>
            <a:avLst/>
            <a:gdLst>
              <a:gd name="T0" fmla="*/ 183 w 283"/>
              <a:gd name="T1" fmla="*/ 84 h 269"/>
              <a:gd name="T2" fmla="*/ 234 w 283"/>
              <a:gd name="T3" fmla="*/ 19 h 269"/>
              <a:gd name="T4" fmla="*/ 240 w 283"/>
              <a:gd name="T5" fmla="*/ 49 h 269"/>
              <a:gd name="T6" fmla="*/ 242 w 283"/>
              <a:gd name="T7" fmla="*/ 72 h 269"/>
              <a:gd name="T8" fmla="*/ 264 w 283"/>
              <a:gd name="T9" fmla="*/ 205 h 269"/>
              <a:gd name="T10" fmla="*/ 58 w 283"/>
              <a:gd name="T11" fmla="*/ 261 h 269"/>
              <a:gd name="T12" fmla="*/ 2 w 283"/>
              <a:gd name="T13" fmla="*/ 139 h 269"/>
              <a:gd name="T14" fmla="*/ 86 w 283"/>
              <a:gd name="T15" fmla="*/ 96 h 269"/>
              <a:gd name="T16" fmla="*/ 233 w 283"/>
              <a:gd name="T17" fmla="*/ 3 h 269"/>
              <a:gd name="T18" fmla="*/ 227 w 283"/>
              <a:gd name="T19" fmla="*/ 40 h 269"/>
              <a:gd name="T20" fmla="*/ 263 w 283"/>
              <a:gd name="T21" fmla="*/ 36 h 269"/>
              <a:gd name="T22" fmla="*/ 79 w 283"/>
              <a:gd name="T23" fmla="*/ 54 h 269"/>
              <a:gd name="T24" fmla="*/ 213 w 283"/>
              <a:gd name="T25" fmla="*/ 46 h 269"/>
              <a:gd name="T26" fmla="*/ 83 w 283"/>
              <a:gd name="T27" fmla="*/ 50 h 269"/>
              <a:gd name="T28" fmla="*/ 80 w 283"/>
              <a:gd name="T29" fmla="*/ 53 h 269"/>
              <a:gd name="T30" fmla="*/ 113 w 283"/>
              <a:gd name="T31" fmla="*/ 115 h 269"/>
              <a:gd name="T32" fmla="*/ 94 w 283"/>
              <a:gd name="T33" fmla="*/ 62 h 269"/>
              <a:gd name="T34" fmla="*/ 155 w 283"/>
              <a:gd name="T35" fmla="*/ 74 h 269"/>
              <a:gd name="T36" fmla="*/ 201 w 283"/>
              <a:gd name="T37" fmla="*/ 66 h 269"/>
              <a:gd name="T38" fmla="*/ 88 w 283"/>
              <a:gd name="T39" fmla="*/ 117 h 269"/>
              <a:gd name="T40" fmla="*/ 223 w 283"/>
              <a:gd name="T41" fmla="*/ 86 h 269"/>
              <a:gd name="T42" fmla="*/ 176 w 283"/>
              <a:gd name="T43" fmla="*/ 108 h 269"/>
              <a:gd name="T44" fmla="*/ 196 w 283"/>
              <a:gd name="T45" fmla="*/ 158 h 269"/>
              <a:gd name="T46" fmla="*/ 205 w 283"/>
              <a:gd name="T47" fmla="*/ 228 h 269"/>
              <a:gd name="T48" fmla="*/ 258 w 283"/>
              <a:gd name="T49" fmla="*/ 127 h 269"/>
              <a:gd name="T50" fmla="*/ 193 w 283"/>
              <a:gd name="T51" fmla="*/ 138 h 269"/>
              <a:gd name="T52" fmla="*/ 189 w 283"/>
              <a:gd name="T53" fmla="*/ 117 h 269"/>
              <a:gd name="T54" fmla="*/ 172 w 283"/>
              <a:gd name="T55" fmla="*/ 119 h 269"/>
              <a:gd name="T56" fmla="*/ 181 w 283"/>
              <a:gd name="T57" fmla="*/ 135 h 269"/>
              <a:gd name="T58" fmla="*/ 138 w 283"/>
              <a:gd name="T59" fmla="*/ 121 h 269"/>
              <a:gd name="T60" fmla="*/ 52 w 283"/>
              <a:gd name="T61" fmla="*/ 152 h 269"/>
              <a:gd name="T62" fmla="*/ 34 w 283"/>
              <a:gd name="T63" fmla="*/ 138 h 269"/>
              <a:gd name="T64" fmla="*/ 190 w 283"/>
              <a:gd name="T65" fmla="*/ 142 h 269"/>
              <a:gd name="T66" fmla="*/ 102 w 283"/>
              <a:gd name="T67" fmla="*/ 153 h 269"/>
              <a:gd name="T68" fmla="*/ 103 w 283"/>
              <a:gd name="T69" fmla="*/ 149 h 269"/>
              <a:gd name="T70" fmla="*/ 235 w 283"/>
              <a:gd name="T71" fmla="*/ 226 h 269"/>
              <a:gd name="T72" fmla="*/ 65 w 283"/>
              <a:gd name="T73" fmla="*/ 158 h 269"/>
              <a:gd name="T74" fmla="*/ 96 w 283"/>
              <a:gd name="T75" fmla="*/ 153 h 269"/>
              <a:gd name="T76" fmla="*/ 111 w 283"/>
              <a:gd name="T77" fmla="*/ 160 h 269"/>
              <a:gd name="T78" fmla="*/ 110 w 283"/>
              <a:gd name="T79" fmla="*/ 166 h 269"/>
              <a:gd name="T80" fmla="*/ 180 w 283"/>
              <a:gd name="T81" fmla="*/ 169 h 269"/>
              <a:gd name="T82" fmla="*/ 90 w 283"/>
              <a:gd name="T83" fmla="*/ 171 h 269"/>
              <a:gd name="T84" fmla="*/ 197 w 283"/>
              <a:gd name="T85" fmla="*/ 175 h 269"/>
              <a:gd name="T86" fmla="*/ 150 w 283"/>
              <a:gd name="T87" fmla="*/ 184 h 269"/>
              <a:gd name="T88" fmla="*/ 73 w 283"/>
              <a:gd name="T89" fmla="*/ 196 h 269"/>
              <a:gd name="T90" fmla="*/ 109 w 283"/>
              <a:gd name="T91" fmla="*/ 199 h 269"/>
              <a:gd name="T92" fmla="*/ 159 w 283"/>
              <a:gd name="T93" fmla="*/ 203 h 269"/>
              <a:gd name="T94" fmla="*/ 187 w 283"/>
              <a:gd name="T95" fmla="*/ 203 h 269"/>
              <a:gd name="T96" fmla="*/ 74 w 283"/>
              <a:gd name="T97" fmla="*/ 204 h 269"/>
              <a:gd name="T98" fmla="*/ 204 w 283"/>
              <a:gd name="T99" fmla="*/ 227 h 269"/>
              <a:gd name="T100" fmla="*/ 138 w 283"/>
              <a:gd name="T101" fmla="*/ 214 h 269"/>
              <a:gd name="T102" fmla="*/ 92 w 283"/>
              <a:gd name="T103" fmla="*/ 216 h 269"/>
              <a:gd name="T104" fmla="*/ 127 w 283"/>
              <a:gd name="T105" fmla="*/ 219 h 269"/>
              <a:gd name="T106" fmla="*/ 76 w 283"/>
              <a:gd name="T107" fmla="*/ 237 h 269"/>
              <a:gd name="T108" fmla="*/ 169 w 283"/>
              <a:gd name="T109" fmla="*/ 238 h 269"/>
              <a:gd name="T110" fmla="*/ 79 w 283"/>
              <a:gd name="T111" fmla="*/ 227 h 269"/>
              <a:gd name="T112" fmla="*/ 73 w 283"/>
              <a:gd name="T113" fmla="*/ 229 h 269"/>
              <a:gd name="T114" fmla="*/ 212 w 283"/>
              <a:gd name="T115" fmla="*/ 231 h 269"/>
              <a:gd name="T116" fmla="*/ 209 w 283"/>
              <a:gd name="T117" fmla="*/ 240 h 269"/>
              <a:gd name="T118" fmla="*/ 112 w 283"/>
              <a:gd name="T119" fmla="*/ 260 h 269"/>
              <a:gd name="T120" fmla="*/ 206 w 283"/>
              <a:gd name="T121" fmla="*/ 247 h 269"/>
              <a:gd name="T122" fmla="*/ 98 w 283"/>
              <a:gd name="T123" fmla="*/ 264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3" h="269">
                <a:moveTo>
                  <a:pt x="121" y="116"/>
                </a:moveTo>
                <a:cubicBezTo>
                  <a:pt x="123" y="115"/>
                  <a:pt x="123" y="115"/>
                  <a:pt x="124" y="115"/>
                </a:cubicBezTo>
                <a:cubicBezTo>
                  <a:pt x="121" y="112"/>
                  <a:pt x="118" y="108"/>
                  <a:pt x="116" y="103"/>
                </a:cubicBezTo>
                <a:cubicBezTo>
                  <a:pt x="112" y="93"/>
                  <a:pt x="115" y="76"/>
                  <a:pt x="121" y="69"/>
                </a:cubicBezTo>
                <a:cubicBezTo>
                  <a:pt x="125" y="64"/>
                  <a:pt x="132" y="62"/>
                  <a:pt x="139" y="63"/>
                </a:cubicBezTo>
                <a:cubicBezTo>
                  <a:pt x="140" y="64"/>
                  <a:pt x="141" y="64"/>
                  <a:pt x="143" y="64"/>
                </a:cubicBezTo>
                <a:cubicBezTo>
                  <a:pt x="145" y="65"/>
                  <a:pt x="146" y="67"/>
                  <a:pt x="148" y="68"/>
                </a:cubicBezTo>
                <a:cubicBezTo>
                  <a:pt x="149" y="69"/>
                  <a:pt x="151" y="69"/>
                  <a:pt x="153" y="69"/>
                </a:cubicBezTo>
                <a:cubicBezTo>
                  <a:pt x="155" y="63"/>
                  <a:pt x="158" y="59"/>
                  <a:pt x="161" y="54"/>
                </a:cubicBezTo>
                <a:cubicBezTo>
                  <a:pt x="163" y="53"/>
                  <a:pt x="166" y="54"/>
                  <a:pt x="167" y="56"/>
                </a:cubicBezTo>
                <a:cubicBezTo>
                  <a:pt x="167" y="57"/>
                  <a:pt x="167" y="57"/>
                  <a:pt x="167" y="58"/>
                </a:cubicBezTo>
                <a:cubicBezTo>
                  <a:pt x="163" y="60"/>
                  <a:pt x="161" y="64"/>
                  <a:pt x="159" y="67"/>
                </a:cubicBezTo>
                <a:cubicBezTo>
                  <a:pt x="162" y="67"/>
                  <a:pt x="165" y="67"/>
                  <a:pt x="168" y="68"/>
                </a:cubicBezTo>
                <a:cubicBezTo>
                  <a:pt x="170" y="69"/>
                  <a:pt x="170" y="69"/>
                  <a:pt x="171" y="70"/>
                </a:cubicBezTo>
                <a:cubicBezTo>
                  <a:pt x="172" y="70"/>
                  <a:pt x="174" y="70"/>
                  <a:pt x="174" y="71"/>
                </a:cubicBezTo>
                <a:cubicBezTo>
                  <a:pt x="175" y="71"/>
                  <a:pt x="175" y="72"/>
                  <a:pt x="176" y="73"/>
                </a:cubicBezTo>
                <a:cubicBezTo>
                  <a:pt x="177" y="74"/>
                  <a:pt x="178" y="74"/>
                  <a:pt x="179" y="76"/>
                </a:cubicBezTo>
                <a:cubicBezTo>
                  <a:pt x="180" y="78"/>
                  <a:pt x="182" y="82"/>
                  <a:pt x="183" y="84"/>
                </a:cubicBezTo>
                <a:cubicBezTo>
                  <a:pt x="183" y="87"/>
                  <a:pt x="183" y="90"/>
                  <a:pt x="182" y="93"/>
                </a:cubicBezTo>
                <a:cubicBezTo>
                  <a:pt x="182" y="97"/>
                  <a:pt x="180" y="100"/>
                  <a:pt x="179" y="104"/>
                </a:cubicBezTo>
                <a:cubicBezTo>
                  <a:pt x="182" y="102"/>
                  <a:pt x="185" y="100"/>
                  <a:pt x="189" y="99"/>
                </a:cubicBezTo>
                <a:cubicBezTo>
                  <a:pt x="189" y="98"/>
                  <a:pt x="189" y="98"/>
                  <a:pt x="189" y="97"/>
                </a:cubicBezTo>
                <a:cubicBezTo>
                  <a:pt x="191" y="93"/>
                  <a:pt x="193" y="88"/>
                  <a:pt x="195" y="83"/>
                </a:cubicBezTo>
                <a:cubicBezTo>
                  <a:pt x="196" y="81"/>
                  <a:pt x="198" y="77"/>
                  <a:pt x="199" y="73"/>
                </a:cubicBezTo>
                <a:cubicBezTo>
                  <a:pt x="199" y="72"/>
                  <a:pt x="200" y="70"/>
                  <a:pt x="200" y="70"/>
                </a:cubicBezTo>
                <a:cubicBezTo>
                  <a:pt x="200" y="69"/>
                  <a:pt x="198" y="67"/>
                  <a:pt x="199" y="66"/>
                </a:cubicBezTo>
                <a:cubicBezTo>
                  <a:pt x="200" y="65"/>
                  <a:pt x="202" y="64"/>
                  <a:pt x="203" y="64"/>
                </a:cubicBezTo>
                <a:cubicBezTo>
                  <a:pt x="206" y="58"/>
                  <a:pt x="208" y="52"/>
                  <a:pt x="212" y="46"/>
                </a:cubicBezTo>
                <a:cubicBezTo>
                  <a:pt x="211" y="45"/>
                  <a:pt x="212" y="44"/>
                  <a:pt x="212" y="43"/>
                </a:cubicBezTo>
                <a:cubicBezTo>
                  <a:pt x="210" y="39"/>
                  <a:pt x="209" y="35"/>
                  <a:pt x="210" y="30"/>
                </a:cubicBezTo>
                <a:cubicBezTo>
                  <a:pt x="211" y="19"/>
                  <a:pt x="222" y="14"/>
                  <a:pt x="229" y="7"/>
                </a:cubicBezTo>
                <a:cubicBezTo>
                  <a:pt x="229" y="6"/>
                  <a:pt x="230" y="5"/>
                  <a:pt x="231" y="4"/>
                </a:cubicBezTo>
                <a:cubicBezTo>
                  <a:pt x="232" y="3"/>
                  <a:pt x="232" y="2"/>
                  <a:pt x="233" y="0"/>
                </a:cubicBezTo>
                <a:cubicBezTo>
                  <a:pt x="233" y="0"/>
                  <a:pt x="233" y="0"/>
                  <a:pt x="234" y="0"/>
                </a:cubicBezTo>
                <a:cubicBezTo>
                  <a:pt x="234" y="2"/>
                  <a:pt x="235" y="4"/>
                  <a:pt x="235" y="6"/>
                </a:cubicBezTo>
                <a:cubicBezTo>
                  <a:pt x="237" y="10"/>
                  <a:pt x="235" y="15"/>
                  <a:pt x="234" y="19"/>
                </a:cubicBezTo>
                <a:cubicBezTo>
                  <a:pt x="234" y="19"/>
                  <a:pt x="233" y="21"/>
                  <a:pt x="233" y="21"/>
                </a:cubicBezTo>
                <a:cubicBezTo>
                  <a:pt x="234" y="20"/>
                  <a:pt x="236" y="19"/>
                  <a:pt x="237" y="17"/>
                </a:cubicBezTo>
                <a:cubicBezTo>
                  <a:pt x="238" y="15"/>
                  <a:pt x="237" y="12"/>
                  <a:pt x="240" y="14"/>
                </a:cubicBezTo>
                <a:cubicBezTo>
                  <a:pt x="240" y="15"/>
                  <a:pt x="239" y="15"/>
                  <a:pt x="239" y="16"/>
                </a:cubicBezTo>
                <a:cubicBezTo>
                  <a:pt x="239" y="29"/>
                  <a:pt x="232" y="38"/>
                  <a:pt x="224" y="46"/>
                </a:cubicBezTo>
                <a:cubicBezTo>
                  <a:pt x="223" y="45"/>
                  <a:pt x="223" y="46"/>
                  <a:pt x="223" y="46"/>
                </a:cubicBezTo>
                <a:cubicBezTo>
                  <a:pt x="222" y="46"/>
                  <a:pt x="223" y="47"/>
                  <a:pt x="223" y="47"/>
                </a:cubicBezTo>
                <a:cubicBezTo>
                  <a:pt x="222" y="48"/>
                  <a:pt x="222" y="48"/>
                  <a:pt x="221" y="48"/>
                </a:cubicBezTo>
                <a:cubicBezTo>
                  <a:pt x="219" y="54"/>
                  <a:pt x="217" y="63"/>
                  <a:pt x="215" y="68"/>
                </a:cubicBezTo>
                <a:cubicBezTo>
                  <a:pt x="215" y="69"/>
                  <a:pt x="216" y="70"/>
                  <a:pt x="216" y="72"/>
                </a:cubicBezTo>
                <a:cubicBezTo>
                  <a:pt x="215" y="73"/>
                  <a:pt x="214" y="73"/>
                  <a:pt x="213" y="73"/>
                </a:cubicBezTo>
                <a:cubicBezTo>
                  <a:pt x="211" y="79"/>
                  <a:pt x="208" y="85"/>
                  <a:pt x="206" y="91"/>
                </a:cubicBezTo>
                <a:cubicBezTo>
                  <a:pt x="211" y="90"/>
                  <a:pt x="216" y="87"/>
                  <a:pt x="221" y="86"/>
                </a:cubicBezTo>
                <a:cubicBezTo>
                  <a:pt x="223" y="80"/>
                  <a:pt x="227" y="74"/>
                  <a:pt x="230" y="67"/>
                </a:cubicBezTo>
                <a:cubicBezTo>
                  <a:pt x="230" y="66"/>
                  <a:pt x="229" y="66"/>
                  <a:pt x="229" y="65"/>
                </a:cubicBezTo>
                <a:cubicBezTo>
                  <a:pt x="230" y="64"/>
                  <a:pt x="230" y="63"/>
                  <a:pt x="231" y="63"/>
                </a:cubicBezTo>
                <a:cubicBezTo>
                  <a:pt x="235" y="59"/>
                  <a:pt x="238" y="55"/>
                  <a:pt x="241" y="50"/>
                </a:cubicBezTo>
                <a:cubicBezTo>
                  <a:pt x="240" y="50"/>
                  <a:pt x="240" y="50"/>
                  <a:pt x="240" y="49"/>
                </a:cubicBezTo>
                <a:cubicBezTo>
                  <a:pt x="241" y="48"/>
                  <a:pt x="242" y="47"/>
                  <a:pt x="242" y="47"/>
                </a:cubicBezTo>
                <a:cubicBezTo>
                  <a:pt x="244" y="44"/>
                  <a:pt x="244" y="40"/>
                  <a:pt x="246" y="36"/>
                </a:cubicBezTo>
                <a:cubicBezTo>
                  <a:pt x="247" y="33"/>
                  <a:pt x="250" y="28"/>
                  <a:pt x="252" y="24"/>
                </a:cubicBezTo>
                <a:cubicBezTo>
                  <a:pt x="254" y="22"/>
                  <a:pt x="255" y="18"/>
                  <a:pt x="257" y="21"/>
                </a:cubicBezTo>
                <a:cubicBezTo>
                  <a:pt x="258" y="22"/>
                  <a:pt x="256" y="22"/>
                  <a:pt x="257" y="23"/>
                </a:cubicBezTo>
                <a:cubicBezTo>
                  <a:pt x="254" y="24"/>
                  <a:pt x="253" y="27"/>
                  <a:pt x="252" y="30"/>
                </a:cubicBezTo>
                <a:cubicBezTo>
                  <a:pt x="254" y="28"/>
                  <a:pt x="256" y="24"/>
                  <a:pt x="257" y="22"/>
                </a:cubicBezTo>
                <a:cubicBezTo>
                  <a:pt x="258" y="21"/>
                  <a:pt x="259" y="22"/>
                  <a:pt x="260" y="23"/>
                </a:cubicBezTo>
                <a:cubicBezTo>
                  <a:pt x="261" y="23"/>
                  <a:pt x="262" y="23"/>
                  <a:pt x="262" y="23"/>
                </a:cubicBezTo>
                <a:cubicBezTo>
                  <a:pt x="263" y="23"/>
                  <a:pt x="263" y="24"/>
                  <a:pt x="264" y="24"/>
                </a:cubicBezTo>
                <a:cubicBezTo>
                  <a:pt x="266" y="25"/>
                  <a:pt x="267" y="25"/>
                  <a:pt x="268" y="27"/>
                </a:cubicBezTo>
                <a:cubicBezTo>
                  <a:pt x="265" y="31"/>
                  <a:pt x="264" y="36"/>
                  <a:pt x="262" y="40"/>
                </a:cubicBezTo>
                <a:cubicBezTo>
                  <a:pt x="260" y="43"/>
                  <a:pt x="258" y="46"/>
                  <a:pt x="256" y="48"/>
                </a:cubicBezTo>
                <a:cubicBezTo>
                  <a:pt x="255" y="49"/>
                  <a:pt x="254" y="50"/>
                  <a:pt x="253" y="51"/>
                </a:cubicBezTo>
                <a:cubicBezTo>
                  <a:pt x="253" y="51"/>
                  <a:pt x="254" y="51"/>
                  <a:pt x="253" y="53"/>
                </a:cubicBezTo>
                <a:cubicBezTo>
                  <a:pt x="252" y="53"/>
                  <a:pt x="252" y="54"/>
                  <a:pt x="251" y="53"/>
                </a:cubicBezTo>
                <a:cubicBezTo>
                  <a:pt x="248" y="58"/>
                  <a:pt x="247" y="64"/>
                  <a:pt x="244" y="68"/>
                </a:cubicBezTo>
                <a:cubicBezTo>
                  <a:pt x="246" y="70"/>
                  <a:pt x="244" y="72"/>
                  <a:pt x="242" y="72"/>
                </a:cubicBezTo>
                <a:cubicBezTo>
                  <a:pt x="239" y="76"/>
                  <a:pt x="237" y="80"/>
                  <a:pt x="234" y="84"/>
                </a:cubicBezTo>
                <a:cubicBezTo>
                  <a:pt x="243" y="83"/>
                  <a:pt x="250" y="84"/>
                  <a:pt x="259" y="86"/>
                </a:cubicBezTo>
                <a:cubicBezTo>
                  <a:pt x="261" y="88"/>
                  <a:pt x="262" y="89"/>
                  <a:pt x="264" y="90"/>
                </a:cubicBezTo>
                <a:cubicBezTo>
                  <a:pt x="265" y="90"/>
                  <a:pt x="266" y="90"/>
                  <a:pt x="266" y="90"/>
                </a:cubicBezTo>
                <a:cubicBezTo>
                  <a:pt x="268" y="92"/>
                  <a:pt x="270" y="94"/>
                  <a:pt x="271" y="97"/>
                </a:cubicBezTo>
                <a:cubicBezTo>
                  <a:pt x="273" y="99"/>
                  <a:pt x="273" y="101"/>
                  <a:pt x="274" y="103"/>
                </a:cubicBezTo>
                <a:cubicBezTo>
                  <a:pt x="272" y="114"/>
                  <a:pt x="265" y="120"/>
                  <a:pt x="262" y="130"/>
                </a:cubicBezTo>
                <a:cubicBezTo>
                  <a:pt x="262" y="130"/>
                  <a:pt x="262" y="131"/>
                  <a:pt x="261" y="132"/>
                </a:cubicBezTo>
                <a:cubicBezTo>
                  <a:pt x="260" y="134"/>
                  <a:pt x="259" y="137"/>
                  <a:pt x="259" y="139"/>
                </a:cubicBezTo>
                <a:cubicBezTo>
                  <a:pt x="259" y="142"/>
                  <a:pt x="258" y="143"/>
                  <a:pt x="259" y="145"/>
                </a:cubicBezTo>
                <a:cubicBezTo>
                  <a:pt x="262" y="145"/>
                  <a:pt x="264" y="146"/>
                  <a:pt x="267" y="145"/>
                </a:cubicBezTo>
                <a:cubicBezTo>
                  <a:pt x="268" y="145"/>
                  <a:pt x="270" y="146"/>
                  <a:pt x="272" y="146"/>
                </a:cubicBezTo>
                <a:cubicBezTo>
                  <a:pt x="275" y="147"/>
                  <a:pt x="279" y="149"/>
                  <a:pt x="281" y="152"/>
                </a:cubicBezTo>
                <a:cubicBezTo>
                  <a:pt x="281" y="153"/>
                  <a:pt x="281" y="153"/>
                  <a:pt x="281" y="153"/>
                </a:cubicBezTo>
                <a:cubicBezTo>
                  <a:pt x="281" y="153"/>
                  <a:pt x="281" y="153"/>
                  <a:pt x="281" y="154"/>
                </a:cubicBezTo>
                <a:cubicBezTo>
                  <a:pt x="283" y="163"/>
                  <a:pt x="281" y="173"/>
                  <a:pt x="279" y="181"/>
                </a:cubicBezTo>
                <a:cubicBezTo>
                  <a:pt x="277" y="186"/>
                  <a:pt x="274" y="190"/>
                  <a:pt x="272" y="195"/>
                </a:cubicBezTo>
                <a:cubicBezTo>
                  <a:pt x="269" y="198"/>
                  <a:pt x="267" y="202"/>
                  <a:pt x="264" y="205"/>
                </a:cubicBezTo>
                <a:cubicBezTo>
                  <a:pt x="263" y="207"/>
                  <a:pt x="261" y="208"/>
                  <a:pt x="260" y="210"/>
                </a:cubicBezTo>
                <a:cubicBezTo>
                  <a:pt x="260" y="211"/>
                  <a:pt x="260" y="211"/>
                  <a:pt x="260" y="211"/>
                </a:cubicBezTo>
                <a:cubicBezTo>
                  <a:pt x="257" y="215"/>
                  <a:pt x="253" y="217"/>
                  <a:pt x="250" y="221"/>
                </a:cubicBezTo>
                <a:cubicBezTo>
                  <a:pt x="250" y="221"/>
                  <a:pt x="250" y="221"/>
                  <a:pt x="249" y="221"/>
                </a:cubicBezTo>
                <a:cubicBezTo>
                  <a:pt x="243" y="227"/>
                  <a:pt x="235" y="232"/>
                  <a:pt x="226" y="235"/>
                </a:cubicBezTo>
                <a:cubicBezTo>
                  <a:pt x="227" y="236"/>
                  <a:pt x="228" y="237"/>
                  <a:pt x="229" y="238"/>
                </a:cubicBezTo>
                <a:cubicBezTo>
                  <a:pt x="231" y="240"/>
                  <a:pt x="231" y="244"/>
                  <a:pt x="232" y="246"/>
                </a:cubicBezTo>
                <a:cubicBezTo>
                  <a:pt x="231" y="246"/>
                  <a:pt x="231" y="247"/>
                  <a:pt x="231" y="248"/>
                </a:cubicBezTo>
                <a:cubicBezTo>
                  <a:pt x="230" y="251"/>
                  <a:pt x="228" y="253"/>
                  <a:pt x="224" y="255"/>
                </a:cubicBezTo>
                <a:cubicBezTo>
                  <a:pt x="218" y="260"/>
                  <a:pt x="209" y="262"/>
                  <a:pt x="198" y="262"/>
                </a:cubicBezTo>
                <a:cubicBezTo>
                  <a:pt x="189" y="262"/>
                  <a:pt x="180" y="263"/>
                  <a:pt x="172" y="260"/>
                </a:cubicBezTo>
                <a:cubicBezTo>
                  <a:pt x="169" y="260"/>
                  <a:pt x="167" y="259"/>
                  <a:pt x="164" y="258"/>
                </a:cubicBezTo>
                <a:cubicBezTo>
                  <a:pt x="162" y="258"/>
                  <a:pt x="161" y="258"/>
                  <a:pt x="160" y="257"/>
                </a:cubicBezTo>
                <a:cubicBezTo>
                  <a:pt x="157" y="258"/>
                  <a:pt x="154" y="257"/>
                  <a:pt x="152" y="257"/>
                </a:cubicBezTo>
                <a:cubicBezTo>
                  <a:pt x="151" y="257"/>
                  <a:pt x="150" y="257"/>
                  <a:pt x="150" y="258"/>
                </a:cubicBezTo>
                <a:cubicBezTo>
                  <a:pt x="140" y="262"/>
                  <a:pt x="130" y="266"/>
                  <a:pt x="119" y="268"/>
                </a:cubicBezTo>
                <a:cubicBezTo>
                  <a:pt x="114" y="268"/>
                  <a:pt x="109" y="269"/>
                  <a:pt x="105" y="269"/>
                </a:cubicBezTo>
                <a:cubicBezTo>
                  <a:pt x="88" y="267"/>
                  <a:pt x="72" y="269"/>
                  <a:pt x="58" y="261"/>
                </a:cubicBezTo>
                <a:cubicBezTo>
                  <a:pt x="58" y="261"/>
                  <a:pt x="58" y="262"/>
                  <a:pt x="57" y="261"/>
                </a:cubicBezTo>
                <a:cubicBezTo>
                  <a:pt x="55" y="260"/>
                  <a:pt x="53" y="259"/>
                  <a:pt x="51" y="257"/>
                </a:cubicBezTo>
                <a:cubicBezTo>
                  <a:pt x="51" y="257"/>
                  <a:pt x="52" y="257"/>
                  <a:pt x="52" y="256"/>
                </a:cubicBezTo>
                <a:cubicBezTo>
                  <a:pt x="50" y="253"/>
                  <a:pt x="51" y="250"/>
                  <a:pt x="50" y="247"/>
                </a:cubicBezTo>
                <a:cubicBezTo>
                  <a:pt x="51" y="245"/>
                  <a:pt x="51" y="244"/>
                  <a:pt x="51" y="242"/>
                </a:cubicBezTo>
                <a:cubicBezTo>
                  <a:pt x="52" y="241"/>
                  <a:pt x="52" y="238"/>
                  <a:pt x="53" y="237"/>
                </a:cubicBezTo>
                <a:cubicBezTo>
                  <a:pt x="53" y="236"/>
                  <a:pt x="51" y="236"/>
                  <a:pt x="50" y="234"/>
                </a:cubicBezTo>
                <a:cubicBezTo>
                  <a:pt x="52" y="230"/>
                  <a:pt x="56" y="227"/>
                  <a:pt x="59" y="224"/>
                </a:cubicBezTo>
                <a:cubicBezTo>
                  <a:pt x="59" y="223"/>
                  <a:pt x="58" y="222"/>
                  <a:pt x="57" y="222"/>
                </a:cubicBezTo>
                <a:cubicBezTo>
                  <a:pt x="53" y="218"/>
                  <a:pt x="51" y="210"/>
                  <a:pt x="48" y="205"/>
                </a:cubicBezTo>
                <a:cubicBezTo>
                  <a:pt x="48" y="200"/>
                  <a:pt x="45" y="195"/>
                  <a:pt x="46" y="189"/>
                </a:cubicBezTo>
                <a:cubicBezTo>
                  <a:pt x="46" y="185"/>
                  <a:pt x="47" y="182"/>
                  <a:pt x="49" y="178"/>
                </a:cubicBezTo>
                <a:cubicBezTo>
                  <a:pt x="46" y="177"/>
                  <a:pt x="45" y="174"/>
                  <a:pt x="42" y="173"/>
                </a:cubicBezTo>
                <a:cubicBezTo>
                  <a:pt x="42" y="173"/>
                  <a:pt x="42" y="172"/>
                  <a:pt x="42" y="172"/>
                </a:cubicBezTo>
                <a:cubicBezTo>
                  <a:pt x="35" y="165"/>
                  <a:pt x="27" y="159"/>
                  <a:pt x="19" y="153"/>
                </a:cubicBezTo>
                <a:cubicBezTo>
                  <a:pt x="19" y="153"/>
                  <a:pt x="19" y="152"/>
                  <a:pt x="18" y="152"/>
                </a:cubicBezTo>
                <a:cubicBezTo>
                  <a:pt x="17" y="152"/>
                  <a:pt x="17" y="151"/>
                  <a:pt x="16" y="150"/>
                </a:cubicBezTo>
                <a:cubicBezTo>
                  <a:pt x="12" y="146"/>
                  <a:pt x="7" y="143"/>
                  <a:pt x="2" y="139"/>
                </a:cubicBezTo>
                <a:cubicBezTo>
                  <a:pt x="1" y="139"/>
                  <a:pt x="1" y="139"/>
                  <a:pt x="0" y="138"/>
                </a:cubicBezTo>
                <a:cubicBezTo>
                  <a:pt x="1" y="135"/>
                  <a:pt x="1" y="133"/>
                  <a:pt x="2" y="130"/>
                </a:cubicBezTo>
                <a:cubicBezTo>
                  <a:pt x="3" y="130"/>
                  <a:pt x="5" y="129"/>
                  <a:pt x="5" y="128"/>
                </a:cubicBezTo>
                <a:cubicBezTo>
                  <a:pt x="8" y="127"/>
                  <a:pt x="10" y="127"/>
                  <a:pt x="13" y="126"/>
                </a:cubicBezTo>
                <a:cubicBezTo>
                  <a:pt x="14" y="125"/>
                  <a:pt x="15" y="123"/>
                  <a:pt x="17" y="123"/>
                </a:cubicBezTo>
                <a:cubicBezTo>
                  <a:pt x="17" y="123"/>
                  <a:pt x="17" y="123"/>
                  <a:pt x="17" y="124"/>
                </a:cubicBezTo>
                <a:cubicBezTo>
                  <a:pt x="18" y="123"/>
                  <a:pt x="18" y="124"/>
                  <a:pt x="19" y="124"/>
                </a:cubicBezTo>
                <a:cubicBezTo>
                  <a:pt x="25" y="129"/>
                  <a:pt x="31" y="133"/>
                  <a:pt x="37" y="139"/>
                </a:cubicBezTo>
                <a:cubicBezTo>
                  <a:pt x="42" y="142"/>
                  <a:pt x="46" y="146"/>
                  <a:pt x="51" y="149"/>
                </a:cubicBezTo>
                <a:cubicBezTo>
                  <a:pt x="54" y="153"/>
                  <a:pt x="58" y="156"/>
                  <a:pt x="62" y="159"/>
                </a:cubicBezTo>
                <a:cubicBezTo>
                  <a:pt x="63" y="158"/>
                  <a:pt x="65" y="156"/>
                  <a:pt x="67" y="155"/>
                </a:cubicBezTo>
                <a:cubicBezTo>
                  <a:pt x="65" y="146"/>
                  <a:pt x="64" y="133"/>
                  <a:pt x="61" y="124"/>
                </a:cubicBezTo>
                <a:cubicBezTo>
                  <a:pt x="60" y="112"/>
                  <a:pt x="58" y="100"/>
                  <a:pt x="55" y="88"/>
                </a:cubicBezTo>
                <a:cubicBezTo>
                  <a:pt x="54" y="86"/>
                  <a:pt x="54" y="83"/>
                  <a:pt x="54" y="80"/>
                </a:cubicBezTo>
                <a:cubicBezTo>
                  <a:pt x="53" y="76"/>
                  <a:pt x="52" y="71"/>
                  <a:pt x="52" y="67"/>
                </a:cubicBezTo>
                <a:cubicBezTo>
                  <a:pt x="53" y="66"/>
                  <a:pt x="53" y="65"/>
                  <a:pt x="55" y="65"/>
                </a:cubicBezTo>
                <a:cubicBezTo>
                  <a:pt x="56" y="66"/>
                  <a:pt x="57" y="68"/>
                  <a:pt x="58" y="69"/>
                </a:cubicBezTo>
                <a:cubicBezTo>
                  <a:pt x="68" y="77"/>
                  <a:pt x="77" y="87"/>
                  <a:pt x="86" y="96"/>
                </a:cubicBezTo>
                <a:cubicBezTo>
                  <a:pt x="91" y="99"/>
                  <a:pt x="94" y="104"/>
                  <a:pt x="99" y="107"/>
                </a:cubicBezTo>
                <a:cubicBezTo>
                  <a:pt x="95" y="99"/>
                  <a:pt x="91" y="92"/>
                  <a:pt x="88" y="84"/>
                </a:cubicBezTo>
                <a:cubicBezTo>
                  <a:pt x="84" y="78"/>
                  <a:pt x="81" y="73"/>
                  <a:pt x="78" y="66"/>
                </a:cubicBezTo>
                <a:cubicBezTo>
                  <a:pt x="78" y="64"/>
                  <a:pt x="77" y="61"/>
                  <a:pt x="76" y="58"/>
                </a:cubicBezTo>
                <a:cubicBezTo>
                  <a:pt x="76" y="54"/>
                  <a:pt x="75" y="51"/>
                  <a:pt x="75" y="47"/>
                </a:cubicBezTo>
                <a:cubicBezTo>
                  <a:pt x="74" y="45"/>
                  <a:pt x="74" y="43"/>
                  <a:pt x="75" y="42"/>
                </a:cubicBezTo>
                <a:cubicBezTo>
                  <a:pt x="79" y="44"/>
                  <a:pt x="81" y="47"/>
                  <a:pt x="84" y="49"/>
                </a:cubicBezTo>
                <a:cubicBezTo>
                  <a:pt x="86" y="50"/>
                  <a:pt x="87" y="51"/>
                  <a:pt x="89" y="53"/>
                </a:cubicBezTo>
                <a:cubicBezTo>
                  <a:pt x="91" y="55"/>
                  <a:pt x="92" y="56"/>
                  <a:pt x="94" y="58"/>
                </a:cubicBezTo>
                <a:cubicBezTo>
                  <a:pt x="96" y="63"/>
                  <a:pt x="100" y="69"/>
                  <a:pt x="102" y="74"/>
                </a:cubicBezTo>
                <a:cubicBezTo>
                  <a:pt x="105" y="81"/>
                  <a:pt x="108" y="88"/>
                  <a:pt x="112" y="94"/>
                </a:cubicBezTo>
                <a:cubicBezTo>
                  <a:pt x="113" y="97"/>
                  <a:pt x="114" y="101"/>
                  <a:pt x="115" y="103"/>
                </a:cubicBezTo>
                <a:cubicBezTo>
                  <a:pt x="116" y="106"/>
                  <a:pt x="118" y="107"/>
                  <a:pt x="118" y="110"/>
                </a:cubicBezTo>
                <a:cubicBezTo>
                  <a:pt x="119" y="109"/>
                  <a:pt x="118" y="110"/>
                  <a:pt x="119" y="111"/>
                </a:cubicBezTo>
                <a:cubicBezTo>
                  <a:pt x="119" y="112"/>
                  <a:pt x="121" y="113"/>
                  <a:pt x="121" y="116"/>
                </a:cubicBezTo>
                <a:close/>
                <a:moveTo>
                  <a:pt x="232" y="5"/>
                </a:moveTo>
                <a:cubicBezTo>
                  <a:pt x="232" y="5"/>
                  <a:pt x="232" y="5"/>
                  <a:pt x="233" y="5"/>
                </a:cubicBezTo>
                <a:cubicBezTo>
                  <a:pt x="232" y="4"/>
                  <a:pt x="233" y="4"/>
                  <a:pt x="233" y="3"/>
                </a:cubicBezTo>
                <a:cubicBezTo>
                  <a:pt x="233" y="4"/>
                  <a:pt x="232" y="4"/>
                  <a:pt x="232" y="5"/>
                </a:cubicBezTo>
                <a:close/>
                <a:moveTo>
                  <a:pt x="224" y="19"/>
                </a:moveTo>
                <a:cubicBezTo>
                  <a:pt x="226" y="14"/>
                  <a:pt x="231" y="12"/>
                  <a:pt x="231" y="6"/>
                </a:cubicBezTo>
                <a:cubicBezTo>
                  <a:pt x="230" y="7"/>
                  <a:pt x="230" y="9"/>
                  <a:pt x="229" y="10"/>
                </a:cubicBezTo>
                <a:cubicBezTo>
                  <a:pt x="228" y="11"/>
                  <a:pt x="226" y="11"/>
                  <a:pt x="225" y="12"/>
                </a:cubicBezTo>
                <a:cubicBezTo>
                  <a:pt x="224" y="13"/>
                  <a:pt x="223" y="14"/>
                  <a:pt x="222" y="15"/>
                </a:cubicBezTo>
                <a:cubicBezTo>
                  <a:pt x="221" y="16"/>
                  <a:pt x="219" y="16"/>
                  <a:pt x="218" y="18"/>
                </a:cubicBezTo>
                <a:cubicBezTo>
                  <a:pt x="217" y="18"/>
                  <a:pt x="217" y="20"/>
                  <a:pt x="216" y="21"/>
                </a:cubicBezTo>
                <a:cubicBezTo>
                  <a:pt x="216" y="21"/>
                  <a:pt x="215" y="21"/>
                  <a:pt x="215" y="21"/>
                </a:cubicBezTo>
                <a:cubicBezTo>
                  <a:pt x="211" y="26"/>
                  <a:pt x="209" y="37"/>
                  <a:pt x="214" y="42"/>
                </a:cubicBezTo>
                <a:cubicBezTo>
                  <a:pt x="214" y="38"/>
                  <a:pt x="213" y="33"/>
                  <a:pt x="216" y="31"/>
                </a:cubicBezTo>
                <a:cubicBezTo>
                  <a:pt x="215" y="35"/>
                  <a:pt x="215" y="40"/>
                  <a:pt x="216" y="43"/>
                </a:cubicBezTo>
                <a:cubicBezTo>
                  <a:pt x="220" y="44"/>
                  <a:pt x="219" y="38"/>
                  <a:pt x="222" y="36"/>
                </a:cubicBezTo>
                <a:cubicBezTo>
                  <a:pt x="222" y="40"/>
                  <a:pt x="220" y="43"/>
                  <a:pt x="219" y="45"/>
                </a:cubicBezTo>
                <a:cubicBezTo>
                  <a:pt x="221" y="43"/>
                  <a:pt x="224" y="41"/>
                  <a:pt x="226" y="38"/>
                </a:cubicBezTo>
                <a:cubicBezTo>
                  <a:pt x="226" y="36"/>
                  <a:pt x="226" y="34"/>
                  <a:pt x="227" y="33"/>
                </a:cubicBezTo>
                <a:cubicBezTo>
                  <a:pt x="227" y="38"/>
                  <a:pt x="225" y="42"/>
                  <a:pt x="222" y="44"/>
                </a:cubicBezTo>
                <a:cubicBezTo>
                  <a:pt x="225" y="44"/>
                  <a:pt x="225" y="42"/>
                  <a:pt x="227" y="40"/>
                </a:cubicBezTo>
                <a:cubicBezTo>
                  <a:pt x="229" y="37"/>
                  <a:pt x="232" y="36"/>
                  <a:pt x="233" y="32"/>
                </a:cubicBezTo>
                <a:cubicBezTo>
                  <a:pt x="235" y="29"/>
                  <a:pt x="236" y="25"/>
                  <a:pt x="237" y="21"/>
                </a:cubicBezTo>
                <a:cubicBezTo>
                  <a:pt x="238" y="20"/>
                  <a:pt x="237" y="21"/>
                  <a:pt x="237" y="20"/>
                </a:cubicBezTo>
                <a:cubicBezTo>
                  <a:pt x="237" y="20"/>
                  <a:pt x="238" y="20"/>
                  <a:pt x="237" y="19"/>
                </a:cubicBezTo>
                <a:cubicBezTo>
                  <a:pt x="235" y="20"/>
                  <a:pt x="234" y="23"/>
                  <a:pt x="231" y="23"/>
                </a:cubicBezTo>
                <a:cubicBezTo>
                  <a:pt x="231" y="21"/>
                  <a:pt x="233" y="19"/>
                  <a:pt x="233" y="17"/>
                </a:cubicBezTo>
                <a:cubicBezTo>
                  <a:pt x="234" y="15"/>
                  <a:pt x="234" y="13"/>
                  <a:pt x="234" y="11"/>
                </a:cubicBezTo>
                <a:cubicBezTo>
                  <a:pt x="234" y="11"/>
                  <a:pt x="234" y="11"/>
                  <a:pt x="234" y="10"/>
                </a:cubicBezTo>
                <a:cubicBezTo>
                  <a:pt x="234" y="9"/>
                  <a:pt x="235" y="7"/>
                  <a:pt x="234" y="6"/>
                </a:cubicBezTo>
                <a:cubicBezTo>
                  <a:pt x="232" y="11"/>
                  <a:pt x="231" y="16"/>
                  <a:pt x="228" y="19"/>
                </a:cubicBezTo>
                <a:cubicBezTo>
                  <a:pt x="227" y="20"/>
                  <a:pt x="226" y="22"/>
                  <a:pt x="224" y="22"/>
                </a:cubicBezTo>
                <a:cubicBezTo>
                  <a:pt x="227" y="19"/>
                  <a:pt x="231" y="15"/>
                  <a:pt x="231" y="10"/>
                </a:cubicBezTo>
                <a:cubicBezTo>
                  <a:pt x="229" y="13"/>
                  <a:pt x="227" y="17"/>
                  <a:pt x="224" y="19"/>
                </a:cubicBezTo>
                <a:close/>
                <a:moveTo>
                  <a:pt x="250" y="30"/>
                </a:moveTo>
                <a:cubicBezTo>
                  <a:pt x="248" y="35"/>
                  <a:pt x="245" y="43"/>
                  <a:pt x="244" y="48"/>
                </a:cubicBezTo>
                <a:cubicBezTo>
                  <a:pt x="246" y="49"/>
                  <a:pt x="248" y="50"/>
                  <a:pt x="251" y="50"/>
                </a:cubicBezTo>
                <a:cubicBezTo>
                  <a:pt x="252" y="49"/>
                  <a:pt x="252" y="49"/>
                  <a:pt x="253" y="48"/>
                </a:cubicBezTo>
                <a:cubicBezTo>
                  <a:pt x="257" y="45"/>
                  <a:pt x="260" y="40"/>
                  <a:pt x="263" y="36"/>
                </a:cubicBezTo>
                <a:cubicBezTo>
                  <a:pt x="263" y="34"/>
                  <a:pt x="264" y="32"/>
                  <a:pt x="265" y="30"/>
                </a:cubicBezTo>
                <a:cubicBezTo>
                  <a:pt x="265" y="29"/>
                  <a:pt x="266" y="28"/>
                  <a:pt x="265" y="27"/>
                </a:cubicBezTo>
                <a:cubicBezTo>
                  <a:pt x="263" y="33"/>
                  <a:pt x="260" y="38"/>
                  <a:pt x="257" y="42"/>
                </a:cubicBezTo>
                <a:cubicBezTo>
                  <a:pt x="255" y="43"/>
                  <a:pt x="254" y="45"/>
                  <a:pt x="253" y="45"/>
                </a:cubicBezTo>
                <a:cubicBezTo>
                  <a:pt x="256" y="41"/>
                  <a:pt x="260" y="36"/>
                  <a:pt x="262" y="31"/>
                </a:cubicBezTo>
                <a:cubicBezTo>
                  <a:pt x="263" y="30"/>
                  <a:pt x="264" y="27"/>
                  <a:pt x="263" y="25"/>
                </a:cubicBezTo>
                <a:cubicBezTo>
                  <a:pt x="261" y="26"/>
                  <a:pt x="260" y="28"/>
                  <a:pt x="260" y="30"/>
                </a:cubicBezTo>
                <a:cubicBezTo>
                  <a:pt x="259" y="32"/>
                  <a:pt x="258" y="35"/>
                  <a:pt x="257" y="36"/>
                </a:cubicBezTo>
                <a:cubicBezTo>
                  <a:pt x="257" y="32"/>
                  <a:pt x="259" y="29"/>
                  <a:pt x="260" y="26"/>
                </a:cubicBezTo>
                <a:cubicBezTo>
                  <a:pt x="259" y="27"/>
                  <a:pt x="258" y="29"/>
                  <a:pt x="257" y="30"/>
                </a:cubicBezTo>
                <a:cubicBezTo>
                  <a:pt x="256" y="32"/>
                  <a:pt x="256" y="33"/>
                  <a:pt x="254" y="34"/>
                </a:cubicBezTo>
                <a:cubicBezTo>
                  <a:pt x="254" y="30"/>
                  <a:pt x="258" y="28"/>
                  <a:pt x="259" y="24"/>
                </a:cubicBezTo>
                <a:cubicBezTo>
                  <a:pt x="258" y="23"/>
                  <a:pt x="257" y="25"/>
                  <a:pt x="256" y="26"/>
                </a:cubicBezTo>
                <a:cubicBezTo>
                  <a:pt x="255" y="29"/>
                  <a:pt x="253" y="31"/>
                  <a:pt x="252" y="33"/>
                </a:cubicBezTo>
                <a:cubicBezTo>
                  <a:pt x="252" y="34"/>
                  <a:pt x="251" y="37"/>
                  <a:pt x="250" y="37"/>
                </a:cubicBezTo>
                <a:cubicBezTo>
                  <a:pt x="248" y="35"/>
                  <a:pt x="250" y="31"/>
                  <a:pt x="250" y="30"/>
                </a:cubicBezTo>
                <a:close/>
                <a:moveTo>
                  <a:pt x="77" y="54"/>
                </a:moveTo>
                <a:cubicBezTo>
                  <a:pt x="77" y="54"/>
                  <a:pt x="78" y="54"/>
                  <a:pt x="79" y="54"/>
                </a:cubicBezTo>
                <a:cubicBezTo>
                  <a:pt x="79" y="53"/>
                  <a:pt x="79" y="53"/>
                  <a:pt x="78" y="52"/>
                </a:cubicBezTo>
                <a:cubicBezTo>
                  <a:pt x="79" y="50"/>
                  <a:pt x="81" y="51"/>
                  <a:pt x="82" y="52"/>
                </a:cubicBezTo>
                <a:cubicBezTo>
                  <a:pt x="81" y="50"/>
                  <a:pt x="81" y="49"/>
                  <a:pt x="81" y="48"/>
                </a:cubicBezTo>
                <a:cubicBezTo>
                  <a:pt x="79" y="47"/>
                  <a:pt x="78" y="45"/>
                  <a:pt x="76" y="44"/>
                </a:cubicBezTo>
                <a:cubicBezTo>
                  <a:pt x="76" y="48"/>
                  <a:pt x="77" y="50"/>
                  <a:pt x="77" y="54"/>
                </a:cubicBezTo>
                <a:close/>
                <a:moveTo>
                  <a:pt x="219" y="46"/>
                </a:moveTo>
                <a:cubicBezTo>
                  <a:pt x="218" y="46"/>
                  <a:pt x="216" y="45"/>
                  <a:pt x="215" y="45"/>
                </a:cubicBezTo>
                <a:cubicBezTo>
                  <a:pt x="216" y="46"/>
                  <a:pt x="218" y="47"/>
                  <a:pt x="219" y="46"/>
                </a:cubicBezTo>
                <a:close/>
                <a:moveTo>
                  <a:pt x="207" y="58"/>
                </a:moveTo>
                <a:cubicBezTo>
                  <a:pt x="206" y="60"/>
                  <a:pt x="205" y="63"/>
                  <a:pt x="204" y="66"/>
                </a:cubicBezTo>
                <a:cubicBezTo>
                  <a:pt x="205" y="66"/>
                  <a:pt x="205" y="67"/>
                  <a:pt x="206" y="68"/>
                </a:cubicBezTo>
                <a:cubicBezTo>
                  <a:pt x="209" y="64"/>
                  <a:pt x="211" y="58"/>
                  <a:pt x="213" y="53"/>
                </a:cubicBezTo>
                <a:cubicBezTo>
                  <a:pt x="212" y="53"/>
                  <a:pt x="212" y="54"/>
                  <a:pt x="212" y="54"/>
                </a:cubicBezTo>
                <a:cubicBezTo>
                  <a:pt x="211" y="53"/>
                  <a:pt x="210" y="53"/>
                  <a:pt x="210" y="52"/>
                </a:cubicBezTo>
                <a:cubicBezTo>
                  <a:pt x="211" y="52"/>
                  <a:pt x="211" y="52"/>
                  <a:pt x="211" y="52"/>
                </a:cubicBezTo>
                <a:cubicBezTo>
                  <a:pt x="212" y="52"/>
                  <a:pt x="212" y="53"/>
                  <a:pt x="213" y="52"/>
                </a:cubicBezTo>
                <a:cubicBezTo>
                  <a:pt x="214" y="50"/>
                  <a:pt x="214" y="49"/>
                  <a:pt x="215" y="47"/>
                </a:cubicBezTo>
                <a:cubicBezTo>
                  <a:pt x="214" y="47"/>
                  <a:pt x="214" y="46"/>
                  <a:pt x="213" y="46"/>
                </a:cubicBezTo>
                <a:cubicBezTo>
                  <a:pt x="211" y="50"/>
                  <a:pt x="209" y="53"/>
                  <a:pt x="207" y="58"/>
                </a:cubicBezTo>
                <a:close/>
                <a:moveTo>
                  <a:pt x="216" y="48"/>
                </a:moveTo>
                <a:cubicBezTo>
                  <a:pt x="213" y="55"/>
                  <a:pt x="211" y="62"/>
                  <a:pt x="208" y="69"/>
                </a:cubicBezTo>
                <a:cubicBezTo>
                  <a:pt x="209" y="69"/>
                  <a:pt x="211" y="70"/>
                  <a:pt x="212" y="69"/>
                </a:cubicBezTo>
                <a:cubicBezTo>
                  <a:pt x="213" y="69"/>
                  <a:pt x="213" y="68"/>
                  <a:pt x="213" y="68"/>
                </a:cubicBezTo>
                <a:cubicBezTo>
                  <a:pt x="215" y="62"/>
                  <a:pt x="218" y="55"/>
                  <a:pt x="219" y="49"/>
                </a:cubicBezTo>
                <a:cubicBezTo>
                  <a:pt x="218" y="48"/>
                  <a:pt x="217" y="48"/>
                  <a:pt x="216" y="48"/>
                </a:cubicBezTo>
                <a:close/>
                <a:moveTo>
                  <a:pt x="251" y="52"/>
                </a:moveTo>
                <a:cubicBezTo>
                  <a:pt x="251" y="52"/>
                  <a:pt x="250" y="51"/>
                  <a:pt x="250" y="51"/>
                </a:cubicBezTo>
                <a:cubicBezTo>
                  <a:pt x="247" y="52"/>
                  <a:pt x="246" y="49"/>
                  <a:pt x="243" y="49"/>
                </a:cubicBezTo>
                <a:cubicBezTo>
                  <a:pt x="244" y="49"/>
                  <a:pt x="243" y="50"/>
                  <a:pt x="243" y="50"/>
                </a:cubicBezTo>
                <a:cubicBezTo>
                  <a:pt x="245" y="51"/>
                  <a:pt x="248" y="52"/>
                  <a:pt x="251" y="52"/>
                </a:cubicBezTo>
                <a:close/>
                <a:moveTo>
                  <a:pt x="83" y="50"/>
                </a:moveTo>
                <a:cubicBezTo>
                  <a:pt x="83" y="51"/>
                  <a:pt x="84" y="52"/>
                  <a:pt x="84" y="53"/>
                </a:cubicBezTo>
                <a:cubicBezTo>
                  <a:pt x="84" y="54"/>
                  <a:pt x="83" y="54"/>
                  <a:pt x="82" y="54"/>
                </a:cubicBezTo>
                <a:cubicBezTo>
                  <a:pt x="85" y="57"/>
                  <a:pt x="87" y="62"/>
                  <a:pt x="92" y="62"/>
                </a:cubicBezTo>
                <a:cubicBezTo>
                  <a:pt x="95" y="57"/>
                  <a:pt x="86" y="55"/>
                  <a:pt x="85" y="51"/>
                </a:cubicBezTo>
                <a:cubicBezTo>
                  <a:pt x="84" y="52"/>
                  <a:pt x="83" y="50"/>
                  <a:pt x="83" y="50"/>
                </a:cubicBezTo>
                <a:close/>
                <a:moveTo>
                  <a:pt x="241" y="51"/>
                </a:moveTo>
                <a:cubicBezTo>
                  <a:pt x="240" y="53"/>
                  <a:pt x="238" y="56"/>
                  <a:pt x="237" y="57"/>
                </a:cubicBezTo>
                <a:cubicBezTo>
                  <a:pt x="236" y="60"/>
                  <a:pt x="231" y="63"/>
                  <a:pt x="235" y="66"/>
                </a:cubicBezTo>
                <a:cubicBezTo>
                  <a:pt x="236" y="64"/>
                  <a:pt x="237" y="63"/>
                  <a:pt x="237" y="61"/>
                </a:cubicBezTo>
                <a:cubicBezTo>
                  <a:pt x="239" y="60"/>
                  <a:pt x="240" y="58"/>
                  <a:pt x="240" y="57"/>
                </a:cubicBezTo>
                <a:cubicBezTo>
                  <a:pt x="241" y="55"/>
                  <a:pt x="243" y="53"/>
                  <a:pt x="242" y="51"/>
                </a:cubicBezTo>
                <a:cubicBezTo>
                  <a:pt x="242" y="51"/>
                  <a:pt x="242" y="51"/>
                  <a:pt x="241" y="51"/>
                </a:cubicBezTo>
                <a:close/>
                <a:moveTo>
                  <a:pt x="244" y="53"/>
                </a:moveTo>
                <a:cubicBezTo>
                  <a:pt x="241" y="57"/>
                  <a:pt x="238" y="62"/>
                  <a:pt x="236" y="67"/>
                </a:cubicBezTo>
                <a:cubicBezTo>
                  <a:pt x="237" y="68"/>
                  <a:pt x="239" y="69"/>
                  <a:pt x="242" y="68"/>
                </a:cubicBezTo>
                <a:cubicBezTo>
                  <a:pt x="245" y="64"/>
                  <a:pt x="246" y="59"/>
                  <a:pt x="249" y="53"/>
                </a:cubicBezTo>
                <a:cubicBezTo>
                  <a:pt x="247" y="53"/>
                  <a:pt x="246" y="53"/>
                  <a:pt x="244" y="53"/>
                </a:cubicBezTo>
                <a:close/>
                <a:moveTo>
                  <a:pt x="80" y="68"/>
                </a:moveTo>
                <a:cubicBezTo>
                  <a:pt x="86" y="69"/>
                  <a:pt x="81" y="60"/>
                  <a:pt x="81" y="58"/>
                </a:cubicBezTo>
                <a:cubicBezTo>
                  <a:pt x="83" y="59"/>
                  <a:pt x="83" y="61"/>
                  <a:pt x="84" y="63"/>
                </a:cubicBezTo>
                <a:cubicBezTo>
                  <a:pt x="85" y="63"/>
                  <a:pt x="85" y="64"/>
                  <a:pt x="86" y="63"/>
                </a:cubicBezTo>
                <a:cubicBezTo>
                  <a:pt x="86" y="63"/>
                  <a:pt x="86" y="62"/>
                  <a:pt x="86" y="61"/>
                </a:cubicBezTo>
                <a:cubicBezTo>
                  <a:pt x="84" y="58"/>
                  <a:pt x="83" y="55"/>
                  <a:pt x="80" y="53"/>
                </a:cubicBezTo>
                <a:cubicBezTo>
                  <a:pt x="80" y="55"/>
                  <a:pt x="80" y="56"/>
                  <a:pt x="78" y="56"/>
                </a:cubicBezTo>
                <a:cubicBezTo>
                  <a:pt x="78" y="56"/>
                  <a:pt x="78" y="55"/>
                  <a:pt x="77" y="56"/>
                </a:cubicBezTo>
                <a:cubicBezTo>
                  <a:pt x="79" y="59"/>
                  <a:pt x="78" y="65"/>
                  <a:pt x="80" y="68"/>
                </a:cubicBezTo>
                <a:close/>
                <a:moveTo>
                  <a:pt x="162" y="56"/>
                </a:moveTo>
                <a:cubicBezTo>
                  <a:pt x="162" y="57"/>
                  <a:pt x="164" y="58"/>
                  <a:pt x="166" y="56"/>
                </a:cubicBezTo>
                <a:cubicBezTo>
                  <a:pt x="164" y="56"/>
                  <a:pt x="163" y="54"/>
                  <a:pt x="162" y="56"/>
                </a:cubicBezTo>
                <a:close/>
                <a:moveTo>
                  <a:pt x="152" y="75"/>
                </a:moveTo>
                <a:cubicBezTo>
                  <a:pt x="154" y="76"/>
                  <a:pt x="153" y="74"/>
                  <a:pt x="153" y="73"/>
                </a:cubicBezTo>
                <a:cubicBezTo>
                  <a:pt x="156" y="67"/>
                  <a:pt x="160" y="63"/>
                  <a:pt x="164" y="58"/>
                </a:cubicBezTo>
                <a:cubicBezTo>
                  <a:pt x="162" y="58"/>
                  <a:pt x="162" y="57"/>
                  <a:pt x="160" y="57"/>
                </a:cubicBezTo>
                <a:cubicBezTo>
                  <a:pt x="157" y="62"/>
                  <a:pt x="154" y="68"/>
                  <a:pt x="152" y="75"/>
                </a:cubicBezTo>
                <a:close/>
                <a:moveTo>
                  <a:pt x="91" y="64"/>
                </a:moveTo>
                <a:cubicBezTo>
                  <a:pt x="90" y="64"/>
                  <a:pt x="89" y="63"/>
                  <a:pt x="88" y="63"/>
                </a:cubicBezTo>
                <a:cubicBezTo>
                  <a:pt x="89" y="68"/>
                  <a:pt x="94" y="74"/>
                  <a:pt x="96" y="79"/>
                </a:cubicBezTo>
                <a:cubicBezTo>
                  <a:pt x="97" y="80"/>
                  <a:pt x="97" y="81"/>
                  <a:pt x="98" y="82"/>
                </a:cubicBezTo>
                <a:cubicBezTo>
                  <a:pt x="99" y="86"/>
                  <a:pt x="100" y="88"/>
                  <a:pt x="102" y="92"/>
                </a:cubicBezTo>
                <a:cubicBezTo>
                  <a:pt x="106" y="98"/>
                  <a:pt x="109" y="105"/>
                  <a:pt x="112" y="111"/>
                </a:cubicBezTo>
                <a:cubicBezTo>
                  <a:pt x="112" y="113"/>
                  <a:pt x="113" y="114"/>
                  <a:pt x="113" y="115"/>
                </a:cubicBezTo>
                <a:cubicBezTo>
                  <a:pt x="113" y="115"/>
                  <a:pt x="113" y="115"/>
                  <a:pt x="113" y="116"/>
                </a:cubicBezTo>
                <a:cubicBezTo>
                  <a:pt x="111" y="115"/>
                  <a:pt x="111" y="113"/>
                  <a:pt x="110" y="112"/>
                </a:cubicBezTo>
                <a:cubicBezTo>
                  <a:pt x="109" y="108"/>
                  <a:pt x="107" y="105"/>
                  <a:pt x="106" y="102"/>
                </a:cubicBezTo>
                <a:cubicBezTo>
                  <a:pt x="104" y="99"/>
                  <a:pt x="102" y="96"/>
                  <a:pt x="101" y="92"/>
                </a:cubicBezTo>
                <a:cubicBezTo>
                  <a:pt x="96" y="84"/>
                  <a:pt x="92" y="74"/>
                  <a:pt x="87" y="65"/>
                </a:cubicBezTo>
                <a:cubicBezTo>
                  <a:pt x="86" y="65"/>
                  <a:pt x="86" y="65"/>
                  <a:pt x="85" y="65"/>
                </a:cubicBezTo>
                <a:cubicBezTo>
                  <a:pt x="85" y="68"/>
                  <a:pt x="83" y="70"/>
                  <a:pt x="81" y="70"/>
                </a:cubicBezTo>
                <a:cubicBezTo>
                  <a:pt x="89" y="83"/>
                  <a:pt x="96" y="98"/>
                  <a:pt x="103" y="111"/>
                </a:cubicBezTo>
                <a:cubicBezTo>
                  <a:pt x="106" y="114"/>
                  <a:pt x="108" y="117"/>
                  <a:pt x="111" y="119"/>
                </a:cubicBezTo>
                <a:cubicBezTo>
                  <a:pt x="112" y="118"/>
                  <a:pt x="112" y="117"/>
                  <a:pt x="113" y="116"/>
                </a:cubicBezTo>
                <a:cubicBezTo>
                  <a:pt x="114" y="115"/>
                  <a:pt x="117" y="116"/>
                  <a:pt x="118" y="116"/>
                </a:cubicBezTo>
                <a:cubicBezTo>
                  <a:pt x="118" y="114"/>
                  <a:pt x="117" y="113"/>
                  <a:pt x="116" y="111"/>
                </a:cubicBezTo>
                <a:cubicBezTo>
                  <a:pt x="116" y="110"/>
                  <a:pt x="116" y="109"/>
                  <a:pt x="115" y="108"/>
                </a:cubicBezTo>
                <a:cubicBezTo>
                  <a:pt x="115" y="105"/>
                  <a:pt x="113" y="103"/>
                  <a:pt x="112" y="101"/>
                </a:cubicBezTo>
                <a:cubicBezTo>
                  <a:pt x="110" y="96"/>
                  <a:pt x="108" y="91"/>
                  <a:pt x="106" y="86"/>
                </a:cubicBezTo>
                <a:cubicBezTo>
                  <a:pt x="103" y="81"/>
                  <a:pt x="100" y="76"/>
                  <a:pt x="98" y="72"/>
                </a:cubicBezTo>
                <a:cubicBezTo>
                  <a:pt x="97" y="69"/>
                  <a:pt x="95" y="66"/>
                  <a:pt x="95" y="64"/>
                </a:cubicBezTo>
                <a:cubicBezTo>
                  <a:pt x="95" y="63"/>
                  <a:pt x="94" y="62"/>
                  <a:pt x="94" y="62"/>
                </a:cubicBezTo>
                <a:cubicBezTo>
                  <a:pt x="93" y="63"/>
                  <a:pt x="92" y="64"/>
                  <a:pt x="91" y="64"/>
                </a:cubicBezTo>
                <a:close/>
                <a:moveTo>
                  <a:pt x="147" y="70"/>
                </a:moveTo>
                <a:cubicBezTo>
                  <a:pt x="146" y="69"/>
                  <a:pt x="145" y="68"/>
                  <a:pt x="144" y="67"/>
                </a:cubicBezTo>
                <a:cubicBezTo>
                  <a:pt x="136" y="63"/>
                  <a:pt x="125" y="64"/>
                  <a:pt x="122" y="70"/>
                </a:cubicBezTo>
                <a:cubicBezTo>
                  <a:pt x="121" y="72"/>
                  <a:pt x="120" y="74"/>
                  <a:pt x="119" y="76"/>
                </a:cubicBezTo>
                <a:cubicBezTo>
                  <a:pt x="119" y="78"/>
                  <a:pt x="118" y="80"/>
                  <a:pt x="117" y="82"/>
                </a:cubicBezTo>
                <a:cubicBezTo>
                  <a:pt x="117" y="83"/>
                  <a:pt x="117" y="84"/>
                  <a:pt x="117" y="85"/>
                </a:cubicBezTo>
                <a:cubicBezTo>
                  <a:pt x="117" y="85"/>
                  <a:pt x="117" y="86"/>
                  <a:pt x="116" y="86"/>
                </a:cubicBezTo>
                <a:cubicBezTo>
                  <a:pt x="115" y="90"/>
                  <a:pt x="117" y="95"/>
                  <a:pt x="118" y="99"/>
                </a:cubicBezTo>
                <a:cubicBezTo>
                  <a:pt x="118" y="99"/>
                  <a:pt x="118" y="100"/>
                  <a:pt x="118" y="100"/>
                </a:cubicBezTo>
                <a:cubicBezTo>
                  <a:pt x="119" y="106"/>
                  <a:pt x="123" y="112"/>
                  <a:pt x="127" y="115"/>
                </a:cubicBezTo>
                <a:cubicBezTo>
                  <a:pt x="140" y="115"/>
                  <a:pt x="155" y="115"/>
                  <a:pt x="168" y="115"/>
                </a:cubicBezTo>
                <a:cubicBezTo>
                  <a:pt x="171" y="113"/>
                  <a:pt x="175" y="109"/>
                  <a:pt x="177" y="104"/>
                </a:cubicBezTo>
                <a:cubicBezTo>
                  <a:pt x="179" y="101"/>
                  <a:pt x="181" y="97"/>
                  <a:pt x="181" y="93"/>
                </a:cubicBezTo>
                <a:cubicBezTo>
                  <a:pt x="181" y="88"/>
                  <a:pt x="181" y="83"/>
                  <a:pt x="179" y="79"/>
                </a:cubicBezTo>
                <a:cubicBezTo>
                  <a:pt x="177" y="75"/>
                  <a:pt x="174" y="73"/>
                  <a:pt x="171" y="71"/>
                </a:cubicBezTo>
                <a:cubicBezTo>
                  <a:pt x="167" y="69"/>
                  <a:pt x="161" y="67"/>
                  <a:pt x="157" y="70"/>
                </a:cubicBezTo>
                <a:cubicBezTo>
                  <a:pt x="156" y="72"/>
                  <a:pt x="155" y="73"/>
                  <a:pt x="155" y="74"/>
                </a:cubicBezTo>
                <a:cubicBezTo>
                  <a:pt x="156" y="73"/>
                  <a:pt x="157" y="70"/>
                  <a:pt x="160" y="72"/>
                </a:cubicBezTo>
                <a:cubicBezTo>
                  <a:pt x="160" y="73"/>
                  <a:pt x="158" y="72"/>
                  <a:pt x="158" y="73"/>
                </a:cubicBezTo>
                <a:cubicBezTo>
                  <a:pt x="157" y="75"/>
                  <a:pt x="154" y="78"/>
                  <a:pt x="150" y="78"/>
                </a:cubicBezTo>
                <a:cubicBezTo>
                  <a:pt x="148" y="77"/>
                  <a:pt x="145" y="76"/>
                  <a:pt x="145" y="74"/>
                </a:cubicBezTo>
                <a:cubicBezTo>
                  <a:pt x="147" y="75"/>
                  <a:pt x="148" y="77"/>
                  <a:pt x="151" y="76"/>
                </a:cubicBezTo>
                <a:cubicBezTo>
                  <a:pt x="151" y="74"/>
                  <a:pt x="152" y="72"/>
                  <a:pt x="152" y="70"/>
                </a:cubicBezTo>
                <a:cubicBezTo>
                  <a:pt x="150" y="71"/>
                  <a:pt x="149" y="70"/>
                  <a:pt x="147" y="70"/>
                </a:cubicBezTo>
                <a:close/>
                <a:moveTo>
                  <a:pt x="231" y="65"/>
                </a:moveTo>
                <a:cubicBezTo>
                  <a:pt x="231" y="66"/>
                  <a:pt x="232" y="66"/>
                  <a:pt x="232" y="67"/>
                </a:cubicBezTo>
                <a:cubicBezTo>
                  <a:pt x="233" y="68"/>
                  <a:pt x="236" y="69"/>
                  <a:pt x="237" y="71"/>
                </a:cubicBezTo>
                <a:cubicBezTo>
                  <a:pt x="239" y="71"/>
                  <a:pt x="242" y="72"/>
                  <a:pt x="243" y="70"/>
                </a:cubicBezTo>
                <a:cubicBezTo>
                  <a:pt x="242" y="69"/>
                  <a:pt x="241" y="70"/>
                  <a:pt x="240" y="70"/>
                </a:cubicBezTo>
                <a:cubicBezTo>
                  <a:pt x="238" y="70"/>
                  <a:pt x="236" y="69"/>
                  <a:pt x="235" y="68"/>
                </a:cubicBezTo>
                <a:cubicBezTo>
                  <a:pt x="234" y="68"/>
                  <a:pt x="234" y="68"/>
                  <a:pt x="234" y="68"/>
                </a:cubicBezTo>
                <a:cubicBezTo>
                  <a:pt x="234" y="66"/>
                  <a:pt x="232" y="66"/>
                  <a:pt x="232" y="64"/>
                </a:cubicBezTo>
                <a:cubicBezTo>
                  <a:pt x="232" y="65"/>
                  <a:pt x="231" y="64"/>
                  <a:pt x="231" y="65"/>
                </a:cubicBezTo>
                <a:close/>
                <a:moveTo>
                  <a:pt x="202" y="66"/>
                </a:moveTo>
                <a:cubicBezTo>
                  <a:pt x="202" y="66"/>
                  <a:pt x="202" y="66"/>
                  <a:pt x="201" y="66"/>
                </a:cubicBezTo>
                <a:cubicBezTo>
                  <a:pt x="200" y="68"/>
                  <a:pt x="203" y="68"/>
                  <a:pt x="202" y="70"/>
                </a:cubicBezTo>
                <a:cubicBezTo>
                  <a:pt x="204" y="70"/>
                  <a:pt x="204" y="71"/>
                  <a:pt x="206" y="71"/>
                </a:cubicBezTo>
                <a:cubicBezTo>
                  <a:pt x="207" y="72"/>
                  <a:pt x="210" y="72"/>
                  <a:pt x="211" y="72"/>
                </a:cubicBezTo>
                <a:cubicBezTo>
                  <a:pt x="212" y="71"/>
                  <a:pt x="215" y="72"/>
                  <a:pt x="214" y="70"/>
                </a:cubicBezTo>
                <a:cubicBezTo>
                  <a:pt x="209" y="73"/>
                  <a:pt x="204" y="70"/>
                  <a:pt x="202" y="66"/>
                </a:cubicBezTo>
                <a:close/>
                <a:moveTo>
                  <a:pt x="58" y="93"/>
                </a:moveTo>
                <a:cubicBezTo>
                  <a:pt x="58" y="93"/>
                  <a:pt x="58" y="93"/>
                  <a:pt x="58" y="94"/>
                </a:cubicBezTo>
                <a:cubicBezTo>
                  <a:pt x="58" y="94"/>
                  <a:pt x="58" y="95"/>
                  <a:pt x="59" y="95"/>
                </a:cubicBezTo>
                <a:cubicBezTo>
                  <a:pt x="60" y="105"/>
                  <a:pt x="61" y="114"/>
                  <a:pt x="63" y="123"/>
                </a:cubicBezTo>
                <a:cubicBezTo>
                  <a:pt x="65" y="128"/>
                  <a:pt x="65" y="133"/>
                  <a:pt x="66" y="138"/>
                </a:cubicBezTo>
                <a:cubicBezTo>
                  <a:pt x="67" y="141"/>
                  <a:pt x="68" y="144"/>
                  <a:pt x="67" y="148"/>
                </a:cubicBezTo>
                <a:cubicBezTo>
                  <a:pt x="69" y="150"/>
                  <a:pt x="68" y="152"/>
                  <a:pt x="69" y="154"/>
                </a:cubicBezTo>
                <a:cubicBezTo>
                  <a:pt x="74" y="152"/>
                  <a:pt x="78" y="151"/>
                  <a:pt x="84" y="150"/>
                </a:cubicBezTo>
                <a:cubicBezTo>
                  <a:pt x="82" y="140"/>
                  <a:pt x="79" y="129"/>
                  <a:pt x="77" y="119"/>
                </a:cubicBezTo>
                <a:cubicBezTo>
                  <a:pt x="77" y="116"/>
                  <a:pt x="75" y="113"/>
                  <a:pt x="75" y="110"/>
                </a:cubicBezTo>
                <a:cubicBezTo>
                  <a:pt x="75" y="109"/>
                  <a:pt x="75" y="108"/>
                  <a:pt x="76" y="107"/>
                </a:cubicBezTo>
                <a:cubicBezTo>
                  <a:pt x="79" y="107"/>
                  <a:pt x="81" y="110"/>
                  <a:pt x="83" y="112"/>
                </a:cubicBezTo>
                <a:cubicBezTo>
                  <a:pt x="85" y="114"/>
                  <a:pt x="86" y="116"/>
                  <a:pt x="88" y="117"/>
                </a:cubicBezTo>
                <a:cubicBezTo>
                  <a:pt x="93" y="123"/>
                  <a:pt x="100" y="129"/>
                  <a:pt x="105" y="135"/>
                </a:cubicBezTo>
                <a:cubicBezTo>
                  <a:pt x="106" y="135"/>
                  <a:pt x="105" y="135"/>
                  <a:pt x="106" y="136"/>
                </a:cubicBezTo>
                <a:cubicBezTo>
                  <a:pt x="106" y="137"/>
                  <a:pt x="107" y="137"/>
                  <a:pt x="108" y="138"/>
                </a:cubicBezTo>
                <a:cubicBezTo>
                  <a:pt x="109" y="139"/>
                  <a:pt x="109" y="141"/>
                  <a:pt x="112" y="142"/>
                </a:cubicBezTo>
                <a:cubicBezTo>
                  <a:pt x="111" y="140"/>
                  <a:pt x="109" y="139"/>
                  <a:pt x="109" y="138"/>
                </a:cubicBezTo>
                <a:cubicBezTo>
                  <a:pt x="106" y="133"/>
                  <a:pt x="107" y="126"/>
                  <a:pt x="109" y="121"/>
                </a:cubicBezTo>
                <a:cubicBezTo>
                  <a:pt x="107" y="119"/>
                  <a:pt x="105" y="117"/>
                  <a:pt x="104" y="114"/>
                </a:cubicBezTo>
                <a:cubicBezTo>
                  <a:pt x="95" y="108"/>
                  <a:pt x="88" y="99"/>
                  <a:pt x="81" y="92"/>
                </a:cubicBezTo>
                <a:cubicBezTo>
                  <a:pt x="76" y="88"/>
                  <a:pt x="72" y="83"/>
                  <a:pt x="67" y="79"/>
                </a:cubicBezTo>
                <a:cubicBezTo>
                  <a:pt x="63" y="75"/>
                  <a:pt x="58" y="71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3" y="75"/>
                  <a:pt x="56" y="85"/>
                  <a:pt x="58" y="93"/>
                </a:cubicBezTo>
                <a:close/>
                <a:moveTo>
                  <a:pt x="223" y="86"/>
                </a:moveTo>
                <a:cubicBezTo>
                  <a:pt x="226" y="85"/>
                  <a:pt x="229" y="84"/>
                  <a:pt x="232" y="84"/>
                </a:cubicBezTo>
                <a:cubicBezTo>
                  <a:pt x="235" y="81"/>
                  <a:pt x="238" y="76"/>
                  <a:pt x="240" y="72"/>
                </a:cubicBezTo>
                <a:cubicBezTo>
                  <a:pt x="238" y="72"/>
                  <a:pt x="237" y="72"/>
                  <a:pt x="236" y="70"/>
                </a:cubicBezTo>
                <a:cubicBezTo>
                  <a:pt x="234" y="71"/>
                  <a:pt x="233" y="69"/>
                  <a:pt x="231" y="68"/>
                </a:cubicBezTo>
                <a:cubicBezTo>
                  <a:pt x="228" y="74"/>
                  <a:pt x="225" y="80"/>
                  <a:pt x="223" y="86"/>
                </a:cubicBezTo>
                <a:close/>
                <a:moveTo>
                  <a:pt x="201" y="71"/>
                </a:moveTo>
                <a:cubicBezTo>
                  <a:pt x="197" y="80"/>
                  <a:pt x="194" y="89"/>
                  <a:pt x="191" y="97"/>
                </a:cubicBezTo>
                <a:cubicBezTo>
                  <a:pt x="194" y="97"/>
                  <a:pt x="195" y="95"/>
                  <a:pt x="197" y="94"/>
                </a:cubicBezTo>
                <a:cubicBezTo>
                  <a:pt x="200" y="93"/>
                  <a:pt x="203" y="93"/>
                  <a:pt x="204" y="91"/>
                </a:cubicBezTo>
                <a:cubicBezTo>
                  <a:pt x="204" y="90"/>
                  <a:pt x="205" y="90"/>
                  <a:pt x="205" y="89"/>
                </a:cubicBezTo>
                <a:cubicBezTo>
                  <a:pt x="206" y="88"/>
                  <a:pt x="206" y="87"/>
                  <a:pt x="206" y="86"/>
                </a:cubicBezTo>
                <a:cubicBezTo>
                  <a:pt x="207" y="84"/>
                  <a:pt x="208" y="82"/>
                  <a:pt x="208" y="81"/>
                </a:cubicBezTo>
                <a:cubicBezTo>
                  <a:pt x="209" y="78"/>
                  <a:pt x="210" y="76"/>
                  <a:pt x="211" y="74"/>
                </a:cubicBezTo>
                <a:cubicBezTo>
                  <a:pt x="208" y="73"/>
                  <a:pt x="204" y="72"/>
                  <a:pt x="201" y="71"/>
                </a:cubicBezTo>
                <a:close/>
                <a:moveTo>
                  <a:pt x="263" y="114"/>
                </a:moveTo>
                <a:cubicBezTo>
                  <a:pt x="264" y="111"/>
                  <a:pt x="266" y="108"/>
                  <a:pt x="267" y="105"/>
                </a:cubicBezTo>
                <a:cubicBezTo>
                  <a:pt x="268" y="102"/>
                  <a:pt x="269" y="100"/>
                  <a:pt x="268" y="97"/>
                </a:cubicBezTo>
                <a:cubicBezTo>
                  <a:pt x="266" y="95"/>
                  <a:pt x="265" y="93"/>
                  <a:pt x="263" y="92"/>
                </a:cubicBezTo>
                <a:cubicBezTo>
                  <a:pt x="262" y="91"/>
                  <a:pt x="260" y="90"/>
                  <a:pt x="259" y="89"/>
                </a:cubicBezTo>
                <a:cubicBezTo>
                  <a:pt x="244" y="83"/>
                  <a:pt x="223" y="86"/>
                  <a:pt x="209" y="91"/>
                </a:cubicBezTo>
                <a:cubicBezTo>
                  <a:pt x="209" y="91"/>
                  <a:pt x="208" y="92"/>
                  <a:pt x="208" y="92"/>
                </a:cubicBezTo>
                <a:cubicBezTo>
                  <a:pt x="202" y="94"/>
                  <a:pt x="196" y="96"/>
                  <a:pt x="192" y="99"/>
                </a:cubicBezTo>
                <a:cubicBezTo>
                  <a:pt x="186" y="102"/>
                  <a:pt x="181" y="104"/>
                  <a:pt x="176" y="108"/>
                </a:cubicBezTo>
                <a:cubicBezTo>
                  <a:pt x="176" y="110"/>
                  <a:pt x="174" y="111"/>
                  <a:pt x="173" y="113"/>
                </a:cubicBezTo>
                <a:cubicBezTo>
                  <a:pt x="172" y="114"/>
                  <a:pt x="171" y="114"/>
                  <a:pt x="171" y="115"/>
                </a:cubicBezTo>
                <a:cubicBezTo>
                  <a:pt x="173" y="115"/>
                  <a:pt x="176" y="115"/>
                  <a:pt x="179" y="115"/>
                </a:cubicBezTo>
                <a:cubicBezTo>
                  <a:pt x="182" y="112"/>
                  <a:pt x="186" y="108"/>
                  <a:pt x="190" y="107"/>
                </a:cubicBezTo>
                <a:cubicBezTo>
                  <a:pt x="193" y="106"/>
                  <a:pt x="200" y="108"/>
                  <a:pt x="201" y="110"/>
                </a:cubicBezTo>
                <a:cubicBezTo>
                  <a:pt x="202" y="112"/>
                  <a:pt x="200" y="114"/>
                  <a:pt x="201" y="116"/>
                </a:cubicBezTo>
                <a:cubicBezTo>
                  <a:pt x="202" y="116"/>
                  <a:pt x="203" y="117"/>
                  <a:pt x="203" y="118"/>
                </a:cubicBezTo>
                <a:cubicBezTo>
                  <a:pt x="204" y="119"/>
                  <a:pt x="205" y="121"/>
                  <a:pt x="205" y="123"/>
                </a:cubicBezTo>
                <a:cubicBezTo>
                  <a:pt x="204" y="125"/>
                  <a:pt x="203" y="127"/>
                  <a:pt x="200" y="127"/>
                </a:cubicBezTo>
                <a:cubicBezTo>
                  <a:pt x="198" y="130"/>
                  <a:pt x="199" y="132"/>
                  <a:pt x="199" y="134"/>
                </a:cubicBezTo>
                <a:cubicBezTo>
                  <a:pt x="197" y="137"/>
                  <a:pt x="193" y="138"/>
                  <a:pt x="194" y="141"/>
                </a:cubicBezTo>
                <a:cubicBezTo>
                  <a:pt x="196" y="141"/>
                  <a:pt x="198" y="145"/>
                  <a:pt x="196" y="147"/>
                </a:cubicBezTo>
                <a:cubicBezTo>
                  <a:pt x="194" y="147"/>
                  <a:pt x="194" y="147"/>
                  <a:pt x="193" y="147"/>
                </a:cubicBezTo>
                <a:cubicBezTo>
                  <a:pt x="193" y="147"/>
                  <a:pt x="192" y="148"/>
                  <a:pt x="192" y="149"/>
                </a:cubicBezTo>
                <a:cubicBezTo>
                  <a:pt x="193" y="149"/>
                  <a:pt x="193" y="149"/>
                  <a:pt x="193" y="150"/>
                </a:cubicBezTo>
                <a:cubicBezTo>
                  <a:pt x="193" y="151"/>
                  <a:pt x="192" y="151"/>
                  <a:pt x="192" y="152"/>
                </a:cubicBezTo>
                <a:cubicBezTo>
                  <a:pt x="193" y="154"/>
                  <a:pt x="194" y="154"/>
                  <a:pt x="196" y="154"/>
                </a:cubicBezTo>
                <a:cubicBezTo>
                  <a:pt x="197" y="156"/>
                  <a:pt x="197" y="157"/>
                  <a:pt x="196" y="158"/>
                </a:cubicBezTo>
                <a:cubicBezTo>
                  <a:pt x="201" y="157"/>
                  <a:pt x="203" y="165"/>
                  <a:pt x="197" y="164"/>
                </a:cubicBezTo>
                <a:cubicBezTo>
                  <a:pt x="196" y="165"/>
                  <a:pt x="196" y="168"/>
                  <a:pt x="198" y="168"/>
                </a:cubicBezTo>
                <a:cubicBezTo>
                  <a:pt x="198" y="169"/>
                  <a:pt x="197" y="169"/>
                  <a:pt x="196" y="170"/>
                </a:cubicBezTo>
                <a:cubicBezTo>
                  <a:pt x="197" y="171"/>
                  <a:pt x="197" y="172"/>
                  <a:pt x="197" y="173"/>
                </a:cubicBezTo>
                <a:cubicBezTo>
                  <a:pt x="199" y="173"/>
                  <a:pt x="201" y="174"/>
                  <a:pt x="201" y="176"/>
                </a:cubicBezTo>
                <a:cubicBezTo>
                  <a:pt x="201" y="177"/>
                  <a:pt x="199" y="178"/>
                  <a:pt x="199" y="180"/>
                </a:cubicBezTo>
                <a:cubicBezTo>
                  <a:pt x="198" y="181"/>
                  <a:pt x="197" y="181"/>
                  <a:pt x="195" y="182"/>
                </a:cubicBezTo>
                <a:cubicBezTo>
                  <a:pt x="196" y="184"/>
                  <a:pt x="195" y="185"/>
                  <a:pt x="195" y="187"/>
                </a:cubicBezTo>
                <a:cubicBezTo>
                  <a:pt x="196" y="188"/>
                  <a:pt x="195" y="190"/>
                  <a:pt x="194" y="191"/>
                </a:cubicBezTo>
                <a:cubicBezTo>
                  <a:pt x="195" y="193"/>
                  <a:pt x="196" y="194"/>
                  <a:pt x="196" y="196"/>
                </a:cubicBezTo>
                <a:cubicBezTo>
                  <a:pt x="195" y="197"/>
                  <a:pt x="194" y="197"/>
                  <a:pt x="195" y="198"/>
                </a:cubicBezTo>
                <a:cubicBezTo>
                  <a:pt x="197" y="197"/>
                  <a:pt x="203" y="195"/>
                  <a:pt x="206" y="197"/>
                </a:cubicBezTo>
                <a:cubicBezTo>
                  <a:pt x="207" y="199"/>
                  <a:pt x="208" y="200"/>
                  <a:pt x="209" y="201"/>
                </a:cubicBezTo>
                <a:cubicBezTo>
                  <a:pt x="213" y="202"/>
                  <a:pt x="217" y="201"/>
                  <a:pt x="218" y="204"/>
                </a:cubicBezTo>
                <a:cubicBezTo>
                  <a:pt x="219" y="206"/>
                  <a:pt x="217" y="208"/>
                  <a:pt x="217" y="210"/>
                </a:cubicBezTo>
                <a:cubicBezTo>
                  <a:pt x="216" y="211"/>
                  <a:pt x="218" y="214"/>
                  <a:pt x="217" y="215"/>
                </a:cubicBezTo>
                <a:cubicBezTo>
                  <a:pt x="215" y="219"/>
                  <a:pt x="213" y="222"/>
                  <a:pt x="210" y="226"/>
                </a:cubicBezTo>
                <a:cubicBezTo>
                  <a:pt x="209" y="227"/>
                  <a:pt x="207" y="227"/>
                  <a:pt x="205" y="228"/>
                </a:cubicBezTo>
                <a:cubicBezTo>
                  <a:pt x="210" y="228"/>
                  <a:pt x="215" y="231"/>
                  <a:pt x="220" y="232"/>
                </a:cubicBezTo>
                <a:cubicBezTo>
                  <a:pt x="221" y="231"/>
                  <a:pt x="225" y="231"/>
                  <a:pt x="226" y="230"/>
                </a:cubicBezTo>
                <a:cubicBezTo>
                  <a:pt x="231" y="228"/>
                  <a:pt x="235" y="224"/>
                  <a:pt x="239" y="221"/>
                </a:cubicBezTo>
                <a:cubicBezTo>
                  <a:pt x="243" y="219"/>
                  <a:pt x="246" y="217"/>
                  <a:pt x="249" y="214"/>
                </a:cubicBezTo>
                <a:cubicBezTo>
                  <a:pt x="252" y="212"/>
                  <a:pt x="254" y="209"/>
                  <a:pt x="255" y="207"/>
                </a:cubicBezTo>
                <a:cubicBezTo>
                  <a:pt x="261" y="200"/>
                  <a:pt x="268" y="193"/>
                  <a:pt x="272" y="185"/>
                </a:cubicBezTo>
                <a:cubicBezTo>
                  <a:pt x="273" y="180"/>
                  <a:pt x="274" y="175"/>
                  <a:pt x="276" y="170"/>
                </a:cubicBezTo>
                <a:cubicBezTo>
                  <a:pt x="276" y="168"/>
                  <a:pt x="277" y="166"/>
                  <a:pt x="277" y="163"/>
                </a:cubicBezTo>
                <a:cubicBezTo>
                  <a:pt x="277" y="158"/>
                  <a:pt x="275" y="153"/>
                  <a:pt x="274" y="149"/>
                </a:cubicBezTo>
                <a:cubicBezTo>
                  <a:pt x="270" y="146"/>
                  <a:pt x="263" y="148"/>
                  <a:pt x="259" y="147"/>
                </a:cubicBezTo>
                <a:cubicBezTo>
                  <a:pt x="251" y="144"/>
                  <a:pt x="253" y="133"/>
                  <a:pt x="255" y="130"/>
                </a:cubicBezTo>
                <a:cubicBezTo>
                  <a:pt x="255" y="131"/>
                  <a:pt x="254" y="131"/>
                  <a:pt x="255" y="131"/>
                </a:cubicBezTo>
                <a:cubicBezTo>
                  <a:pt x="255" y="129"/>
                  <a:pt x="257" y="128"/>
                  <a:pt x="256" y="127"/>
                </a:cubicBezTo>
                <a:cubicBezTo>
                  <a:pt x="256" y="128"/>
                  <a:pt x="256" y="129"/>
                  <a:pt x="255" y="130"/>
                </a:cubicBezTo>
                <a:cubicBezTo>
                  <a:pt x="257" y="124"/>
                  <a:pt x="260" y="119"/>
                  <a:pt x="263" y="114"/>
                </a:cubicBezTo>
                <a:close/>
                <a:moveTo>
                  <a:pt x="268" y="106"/>
                </a:moveTo>
                <a:cubicBezTo>
                  <a:pt x="269" y="109"/>
                  <a:pt x="265" y="112"/>
                  <a:pt x="265" y="116"/>
                </a:cubicBezTo>
                <a:cubicBezTo>
                  <a:pt x="263" y="119"/>
                  <a:pt x="261" y="123"/>
                  <a:pt x="258" y="127"/>
                </a:cubicBezTo>
                <a:cubicBezTo>
                  <a:pt x="256" y="132"/>
                  <a:pt x="254" y="137"/>
                  <a:pt x="255" y="142"/>
                </a:cubicBezTo>
                <a:cubicBezTo>
                  <a:pt x="256" y="142"/>
                  <a:pt x="256" y="144"/>
                  <a:pt x="257" y="144"/>
                </a:cubicBezTo>
                <a:cubicBezTo>
                  <a:pt x="256" y="142"/>
                  <a:pt x="257" y="140"/>
                  <a:pt x="257" y="138"/>
                </a:cubicBezTo>
                <a:cubicBezTo>
                  <a:pt x="259" y="133"/>
                  <a:pt x="261" y="128"/>
                  <a:pt x="263" y="123"/>
                </a:cubicBezTo>
                <a:cubicBezTo>
                  <a:pt x="266" y="117"/>
                  <a:pt x="271" y="113"/>
                  <a:pt x="271" y="106"/>
                </a:cubicBezTo>
                <a:cubicBezTo>
                  <a:pt x="272" y="104"/>
                  <a:pt x="271" y="100"/>
                  <a:pt x="270" y="98"/>
                </a:cubicBezTo>
                <a:cubicBezTo>
                  <a:pt x="270" y="101"/>
                  <a:pt x="270" y="104"/>
                  <a:pt x="268" y="106"/>
                </a:cubicBezTo>
                <a:close/>
                <a:moveTo>
                  <a:pt x="191" y="108"/>
                </a:moveTo>
                <a:cubicBezTo>
                  <a:pt x="190" y="108"/>
                  <a:pt x="189" y="109"/>
                  <a:pt x="188" y="109"/>
                </a:cubicBezTo>
                <a:cubicBezTo>
                  <a:pt x="185" y="110"/>
                  <a:pt x="182" y="112"/>
                  <a:pt x="182" y="115"/>
                </a:cubicBezTo>
                <a:cubicBezTo>
                  <a:pt x="185" y="115"/>
                  <a:pt x="193" y="114"/>
                  <a:pt x="192" y="119"/>
                </a:cubicBezTo>
                <a:cubicBezTo>
                  <a:pt x="192" y="120"/>
                  <a:pt x="191" y="123"/>
                  <a:pt x="189" y="123"/>
                </a:cubicBezTo>
                <a:cubicBezTo>
                  <a:pt x="189" y="122"/>
                  <a:pt x="187" y="121"/>
                  <a:pt x="186" y="122"/>
                </a:cubicBezTo>
                <a:cubicBezTo>
                  <a:pt x="187" y="123"/>
                  <a:pt x="187" y="125"/>
                  <a:pt x="186" y="126"/>
                </a:cubicBezTo>
                <a:cubicBezTo>
                  <a:pt x="186" y="127"/>
                  <a:pt x="187" y="127"/>
                  <a:pt x="187" y="128"/>
                </a:cubicBezTo>
                <a:cubicBezTo>
                  <a:pt x="183" y="130"/>
                  <a:pt x="188" y="134"/>
                  <a:pt x="185" y="137"/>
                </a:cubicBezTo>
                <a:cubicBezTo>
                  <a:pt x="188" y="137"/>
                  <a:pt x="189" y="137"/>
                  <a:pt x="191" y="137"/>
                </a:cubicBezTo>
                <a:cubicBezTo>
                  <a:pt x="191" y="137"/>
                  <a:pt x="192" y="137"/>
                  <a:pt x="193" y="138"/>
                </a:cubicBezTo>
                <a:cubicBezTo>
                  <a:pt x="195" y="137"/>
                  <a:pt x="197" y="135"/>
                  <a:pt x="198" y="133"/>
                </a:cubicBezTo>
                <a:cubicBezTo>
                  <a:pt x="198" y="131"/>
                  <a:pt x="197" y="127"/>
                  <a:pt x="200" y="126"/>
                </a:cubicBezTo>
                <a:cubicBezTo>
                  <a:pt x="201" y="126"/>
                  <a:pt x="201" y="126"/>
                  <a:pt x="202" y="126"/>
                </a:cubicBezTo>
                <a:cubicBezTo>
                  <a:pt x="202" y="124"/>
                  <a:pt x="203" y="123"/>
                  <a:pt x="203" y="122"/>
                </a:cubicBezTo>
                <a:cubicBezTo>
                  <a:pt x="204" y="118"/>
                  <a:pt x="198" y="116"/>
                  <a:pt x="200" y="111"/>
                </a:cubicBezTo>
                <a:cubicBezTo>
                  <a:pt x="198" y="108"/>
                  <a:pt x="194" y="107"/>
                  <a:pt x="191" y="108"/>
                </a:cubicBezTo>
                <a:close/>
                <a:moveTo>
                  <a:pt x="77" y="111"/>
                </a:moveTo>
                <a:cubicBezTo>
                  <a:pt x="78" y="114"/>
                  <a:pt x="78" y="117"/>
                  <a:pt x="79" y="120"/>
                </a:cubicBezTo>
                <a:cubicBezTo>
                  <a:pt x="82" y="130"/>
                  <a:pt x="84" y="140"/>
                  <a:pt x="86" y="150"/>
                </a:cubicBezTo>
                <a:cubicBezTo>
                  <a:pt x="89" y="150"/>
                  <a:pt x="93" y="150"/>
                  <a:pt x="95" y="151"/>
                </a:cubicBezTo>
                <a:cubicBezTo>
                  <a:pt x="95" y="148"/>
                  <a:pt x="97" y="143"/>
                  <a:pt x="100" y="142"/>
                </a:cubicBezTo>
                <a:cubicBezTo>
                  <a:pt x="103" y="141"/>
                  <a:pt x="106" y="142"/>
                  <a:pt x="109" y="141"/>
                </a:cubicBezTo>
                <a:cubicBezTo>
                  <a:pt x="104" y="135"/>
                  <a:pt x="98" y="130"/>
                  <a:pt x="93" y="124"/>
                </a:cubicBezTo>
                <a:cubicBezTo>
                  <a:pt x="93" y="124"/>
                  <a:pt x="93" y="124"/>
                  <a:pt x="92" y="124"/>
                </a:cubicBezTo>
                <a:cubicBezTo>
                  <a:pt x="90" y="121"/>
                  <a:pt x="88" y="119"/>
                  <a:pt x="85" y="117"/>
                </a:cubicBezTo>
                <a:cubicBezTo>
                  <a:pt x="83" y="114"/>
                  <a:pt x="80" y="110"/>
                  <a:pt x="77" y="109"/>
                </a:cubicBezTo>
                <a:cubicBezTo>
                  <a:pt x="76" y="110"/>
                  <a:pt x="77" y="110"/>
                  <a:pt x="77" y="111"/>
                </a:cubicBezTo>
                <a:close/>
                <a:moveTo>
                  <a:pt x="189" y="117"/>
                </a:moveTo>
                <a:cubicBezTo>
                  <a:pt x="186" y="116"/>
                  <a:pt x="183" y="116"/>
                  <a:pt x="180" y="116"/>
                </a:cubicBezTo>
                <a:cubicBezTo>
                  <a:pt x="161" y="116"/>
                  <a:pt x="141" y="116"/>
                  <a:pt x="123" y="117"/>
                </a:cubicBezTo>
                <a:cubicBezTo>
                  <a:pt x="123" y="117"/>
                  <a:pt x="123" y="118"/>
                  <a:pt x="122" y="118"/>
                </a:cubicBezTo>
                <a:cubicBezTo>
                  <a:pt x="122" y="118"/>
                  <a:pt x="122" y="117"/>
                  <a:pt x="121" y="117"/>
                </a:cubicBezTo>
                <a:cubicBezTo>
                  <a:pt x="119" y="118"/>
                  <a:pt x="117" y="116"/>
                  <a:pt x="115" y="117"/>
                </a:cubicBezTo>
                <a:cubicBezTo>
                  <a:pt x="113" y="118"/>
                  <a:pt x="113" y="119"/>
                  <a:pt x="112" y="120"/>
                </a:cubicBezTo>
                <a:cubicBezTo>
                  <a:pt x="112" y="121"/>
                  <a:pt x="113" y="121"/>
                  <a:pt x="112" y="122"/>
                </a:cubicBezTo>
                <a:cubicBezTo>
                  <a:pt x="112" y="123"/>
                  <a:pt x="111" y="121"/>
                  <a:pt x="111" y="122"/>
                </a:cubicBezTo>
                <a:cubicBezTo>
                  <a:pt x="107" y="128"/>
                  <a:pt x="108" y="139"/>
                  <a:pt x="115" y="142"/>
                </a:cubicBezTo>
                <a:cubicBezTo>
                  <a:pt x="132" y="140"/>
                  <a:pt x="153" y="142"/>
                  <a:pt x="169" y="141"/>
                </a:cubicBezTo>
                <a:cubicBezTo>
                  <a:pt x="176" y="141"/>
                  <a:pt x="184" y="141"/>
                  <a:pt x="191" y="140"/>
                </a:cubicBezTo>
                <a:cubicBezTo>
                  <a:pt x="191" y="139"/>
                  <a:pt x="188" y="139"/>
                  <a:pt x="186" y="139"/>
                </a:cubicBezTo>
                <a:cubicBezTo>
                  <a:pt x="176" y="139"/>
                  <a:pt x="167" y="138"/>
                  <a:pt x="156" y="138"/>
                </a:cubicBezTo>
                <a:cubicBezTo>
                  <a:pt x="143" y="139"/>
                  <a:pt x="128" y="137"/>
                  <a:pt x="115" y="139"/>
                </a:cubicBezTo>
                <a:cubicBezTo>
                  <a:pt x="110" y="135"/>
                  <a:pt x="111" y="126"/>
                  <a:pt x="114" y="121"/>
                </a:cubicBezTo>
                <a:cubicBezTo>
                  <a:pt x="116" y="119"/>
                  <a:pt x="119" y="120"/>
                  <a:pt x="122" y="120"/>
                </a:cubicBezTo>
                <a:cubicBezTo>
                  <a:pt x="126" y="120"/>
                  <a:pt x="130" y="120"/>
                  <a:pt x="134" y="120"/>
                </a:cubicBezTo>
                <a:cubicBezTo>
                  <a:pt x="149" y="119"/>
                  <a:pt x="160" y="119"/>
                  <a:pt x="172" y="119"/>
                </a:cubicBezTo>
                <a:cubicBezTo>
                  <a:pt x="178" y="119"/>
                  <a:pt x="183" y="120"/>
                  <a:pt x="188" y="120"/>
                </a:cubicBezTo>
                <a:cubicBezTo>
                  <a:pt x="189" y="120"/>
                  <a:pt x="189" y="120"/>
                  <a:pt x="190" y="120"/>
                </a:cubicBezTo>
                <a:cubicBezTo>
                  <a:pt x="191" y="119"/>
                  <a:pt x="190" y="117"/>
                  <a:pt x="189" y="117"/>
                </a:cubicBezTo>
                <a:close/>
                <a:moveTo>
                  <a:pt x="138" y="121"/>
                </a:moveTo>
                <a:cubicBezTo>
                  <a:pt x="131" y="122"/>
                  <a:pt x="123" y="121"/>
                  <a:pt x="117" y="122"/>
                </a:cubicBezTo>
                <a:cubicBezTo>
                  <a:pt x="116" y="123"/>
                  <a:pt x="117" y="125"/>
                  <a:pt x="116" y="125"/>
                </a:cubicBezTo>
                <a:cubicBezTo>
                  <a:pt x="120" y="126"/>
                  <a:pt x="126" y="124"/>
                  <a:pt x="129" y="126"/>
                </a:cubicBezTo>
                <a:cubicBezTo>
                  <a:pt x="124" y="126"/>
                  <a:pt x="121" y="127"/>
                  <a:pt x="116" y="127"/>
                </a:cubicBezTo>
                <a:cubicBezTo>
                  <a:pt x="117" y="128"/>
                  <a:pt x="115" y="131"/>
                  <a:pt x="117" y="132"/>
                </a:cubicBezTo>
                <a:cubicBezTo>
                  <a:pt x="117" y="133"/>
                  <a:pt x="115" y="133"/>
                  <a:pt x="116" y="134"/>
                </a:cubicBezTo>
                <a:cubicBezTo>
                  <a:pt x="119" y="133"/>
                  <a:pt x="123" y="134"/>
                  <a:pt x="127" y="134"/>
                </a:cubicBezTo>
                <a:cubicBezTo>
                  <a:pt x="124" y="135"/>
                  <a:pt x="120" y="134"/>
                  <a:pt x="116" y="135"/>
                </a:cubicBezTo>
                <a:cubicBezTo>
                  <a:pt x="117" y="136"/>
                  <a:pt x="117" y="136"/>
                  <a:pt x="117" y="137"/>
                </a:cubicBezTo>
                <a:cubicBezTo>
                  <a:pt x="127" y="137"/>
                  <a:pt x="136" y="136"/>
                  <a:pt x="145" y="137"/>
                </a:cubicBezTo>
                <a:cubicBezTo>
                  <a:pt x="157" y="138"/>
                  <a:pt x="172" y="137"/>
                  <a:pt x="184" y="137"/>
                </a:cubicBezTo>
                <a:cubicBezTo>
                  <a:pt x="184" y="136"/>
                  <a:pt x="184" y="136"/>
                  <a:pt x="184" y="135"/>
                </a:cubicBezTo>
                <a:cubicBezTo>
                  <a:pt x="183" y="135"/>
                  <a:pt x="181" y="135"/>
                  <a:pt x="182" y="134"/>
                </a:cubicBezTo>
                <a:cubicBezTo>
                  <a:pt x="181" y="134"/>
                  <a:pt x="182" y="135"/>
                  <a:pt x="181" y="135"/>
                </a:cubicBezTo>
                <a:cubicBezTo>
                  <a:pt x="175" y="134"/>
                  <a:pt x="168" y="135"/>
                  <a:pt x="162" y="134"/>
                </a:cubicBezTo>
                <a:cubicBezTo>
                  <a:pt x="167" y="133"/>
                  <a:pt x="173" y="133"/>
                  <a:pt x="179" y="133"/>
                </a:cubicBezTo>
                <a:cubicBezTo>
                  <a:pt x="181" y="133"/>
                  <a:pt x="183" y="134"/>
                  <a:pt x="184" y="133"/>
                </a:cubicBezTo>
                <a:cubicBezTo>
                  <a:pt x="182" y="131"/>
                  <a:pt x="177" y="133"/>
                  <a:pt x="175" y="132"/>
                </a:cubicBezTo>
                <a:cubicBezTo>
                  <a:pt x="177" y="131"/>
                  <a:pt x="181" y="131"/>
                  <a:pt x="184" y="131"/>
                </a:cubicBezTo>
                <a:cubicBezTo>
                  <a:pt x="183" y="129"/>
                  <a:pt x="183" y="129"/>
                  <a:pt x="184" y="128"/>
                </a:cubicBezTo>
                <a:cubicBezTo>
                  <a:pt x="178" y="127"/>
                  <a:pt x="172" y="128"/>
                  <a:pt x="166" y="129"/>
                </a:cubicBezTo>
                <a:cubicBezTo>
                  <a:pt x="159" y="129"/>
                  <a:pt x="152" y="129"/>
                  <a:pt x="146" y="129"/>
                </a:cubicBezTo>
                <a:cubicBezTo>
                  <a:pt x="141" y="129"/>
                  <a:pt x="135" y="129"/>
                  <a:pt x="130" y="130"/>
                </a:cubicBezTo>
                <a:cubicBezTo>
                  <a:pt x="129" y="130"/>
                  <a:pt x="128" y="131"/>
                  <a:pt x="127" y="130"/>
                </a:cubicBezTo>
                <a:cubicBezTo>
                  <a:pt x="138" y="127"/>
                  <a:pt x="149" y="129"/>
                  <a:pt x="162" y="128"/>
                </a:cubicBezTo>
                <a:cubicBezTo>
                  <a:pt x="169" y="127"/>
                  <a:pt x="174" y="127"/>
                  <a:pt x="180" y="127"/>
                </a:cubicBezTo>
                <a:cubicBezTo>
                  <a:pt x="182" y="127"/>
                  <a:pt x="184" y="127"/>
                  <a:pt x="184" y="126"/>
                </a:cubicBezTo>
                <a:cubicBezTo>
                  <a:pt x="181" y="124"/>
                  <a:pt x="175" y="126"/>
                  <a:pt x="171" y="125"/>
                </a:cubicBezTo>
                <a:cubicBezTo>
                  <a:pt x="174" y="125"/>
                  <a:pt x="181" y="124"/>
                  <a:pt x="185" y="124"/>
                </a:cubicBezTo>
                <a:cubicBezTo>
                  <a:pt x="185" y="123"/>
                  <a:pt x="184" y="122"/>
                  <a:pt x="185" y="122"/>
                </a:cubicBezTo>
                <a:cubicBezTo>
                  <a:pt x="185" y="122"/>
                  <a:pt x="185" y="121"/>
                  <a:pt x="185" y="121"/>
                </a:cubicBezTo>
                <a:cubicBezTo>
                  <a:pt x="170" y="120"/>
                  <a:pt x="153" y="121"/>
                  <a:pt x="138" y="121"/>
                </a:cubicBezTo>
                <a:close/>
                <a:moveTo>
                  <a:pt x="25" y="131"/>
                </a:moveTo>
                <a:cubicBezTo>
                  <a:pt x="24" y="130"/>
                  <a:pt x="22" y="128"/>
                  <a:pt x="20" y="127"/>
                </a:cubicBezTo>
                <a:cubicBezTo>
                  <a:pt x="20" y="126"/>
                  <a:pt x="18" y="126"/>
                  <a:pt x="17" y="124"/>
                </a:cubicBezTo>
                <a:cubicBezTo>
                  <a:pt x="14" y="128"/>
                  <a:pt x="7" y="128"/>
                  <a:pt x="4" y="131"/>
                </a:cubicBezTo>
                <a:cubicBezTo>
                  <a:pt x="12" y="140"/>
                  <a:pt x="21" y="148"/>
                  <a:pt x="31" y="155"/>
                </a:cubicBezTo>
                <a:cubicBezTo>
                  <a:pt x="36" y="160"/>
                  <a:pt x="43" y="165"/>
                  <a:pt x="48" y="171"/>
                </a:cubicBezTo>
                <a:cubicBezTo>
                  <a:pt x="50" y="171"/>
                  <a:pt x="50" y="172"/>
                  <a:pt x="51" y="173"/>
                </a:cubicBezTo>
                <a:cubicBezTo>
                  <a:pt x="53" y="167"/>
                  <a:pt x="57" y="164"/>
                  <a:pt x="60" y="160"/>
                </a:cubicBezTo>
                <a:cubicBezTo>
                  <a:pt x="60" y="160"/>
                  <a:pt x="60" y="160"/>
                  <a:pt x="60" y="159"/>
                </a:cubicBezTo>
                <a:cubicBezTo>
                  <a:pt x="57" y="160"/>
                  <a:pt x="55" y="163"/>
                  <a:pt x="51" y="163"/>
                </a:cubicBezTo>
                <a:cubicBezTo>
                  <a:pt x="53" y="161"/>
                  <a:pt x="56" y="160"/>
                  <a:pt x="58" y="158"/>
                </a:cubicBezTo>
                <a:cubicBezTo>
                  <a:pt x="58" y="157"/>
                  <a:pt x="57" y="157"/>
                  <a:pt x="57" y="157"/>
                </a:cubicBezTo>
                <a:cubicBezTo>
                  <a:pt x="56" y="157"/>
                  <a:pt x="54" y="159"/>
                  <a:pt x="53" y="158"/>
                </a:cubicBezTo>
                <a:cubicBezTo>
                  <a:pt x="53" y="157"/>
                  <a:pt x="55" y="157"/>
                  <a:pt x="56" y="156"/>
                </a:cubicBezTo>
                <a:cubicBezTo>
                  <a:pt x="54" y="154"/>
                  <a:pt x="52" y="158"/>
                  <a:pt x="51" y="156"/>
                </a:cubicBezTo>
                <a:cubicBezTo>
                  <a:pt x="52" y="155"/>
                  <a:pt x="53" y="155"/>
                  <a:pt x="54" y="154"/>
                </a:cubicBezTo>
                <a:cubicBezTo>
                  <a:pt x="53" y="152"/>
                  <a:pt x="50" y="155"/>
                  <a:pt x="49" y="154"/>
                </a:cubicBezTo>
                <a:cubicBezTo>
                  <a:pt x="49" y="153"/>
                  <a:pt x="51" y="153"/>
                  <a:pt x="52" y="152"/>
                </a:cubicBezTo>
                <a:cubicBezTo>
                  <a:pt x="51" y="152"/>
                  <a:pt x="51" y="151"/>
                  <a:pt x="50" y="151"/>
                </a:cubicBezTo>
                <a:cubicBezTo>
                  <a:pt x="49" y="152"/>
                  <a:pt x="47" y="153"/>
                  <a:pt x="46" y="152"/>
                </a:cubicBezTo>
                <a:cubicBezTo>
                  <a:pt x="46" y="150"/>
                  <a:pt x="49" y="151"/>
                  <a:pt x="49" y="150"/>
                </a:cubicBezTo>
                <a:cubicBezTo>
                  <a:pt x="49" y="149"/>
                  <a:pt x="48" y="149"/>
                  <a:pt x="48" y="148"/>
                </a:cubicBezTo>
                <a:cubicBezTo>
                  <a:pt x="46" y="149"/>
                  <a:pt x="45" y="150"/>
                  <a:pt x="43" y="150"/>
                </a:cubicBezTo>
                <a:cubicBezTo>
                  <a:pt x="41" y="151"/>
                  <a:pt x="39" y="153"/>
                  <a:pt x="37" y="153"/>
                </a:cubicBezTo>
                <a:cubicBezTo>
                  <a:pt x="39" y="150"/>
                  <a:pt x="43" y="149"/>
                  <a:pt x="46" y="147"/>
                </a:cubicBezTo>
                <a:cubicBezTo>
                  <a:pt x="45" y="146"/>
                  <a:pt x="45" y="146"/>
                  <a:pt x="44" y="145"/>
                </a:cubicBezTo>
                <a:cubicBezTo>
                  <a:pt x="42" y="146"/>
                  <a:pt x="41" y="147"/>
                  <a:pt x="40" y="147"/>
                </a:cubicBezTo>
                <a:cubicBezTo>
                  <a:pt x="39" y="145"/>
                  <a:pt x="42" y="145"/>
                  <a:pt x="42" y="144"/>
                </a:cubicBezTo>
                <a:cubicBezTo>
                  <a:pt x="42" y="144"/>
                  <a:pt x="42" y="143"/>
                  <a:pt x="41" y="143"/>
                </a:cubicBezTo>
                <a:cubicBezTo>
                  <a:pt x="40" y="144"/>
                  <a:pt x="38" y="145"/>
                  <a:pt x="37" y="144"/>
                </a:cubicBezTo>
                <a:cubicBezTo>
                  <a:pt x="37" y="143"/>
                  <a:pt x="39" y="143"/>
                  <a:pt x="40" y="142"/>
                </a:cubicBezTo>
                <a:cubicBezTo>
                  <a:pt x="39" y="142"/>
                  <a:pt x="39" y="141"/>
                  <a:pt x="38" y="141"/>
                </a:cubicBezTo>
                <a:cubicBezTo>
                  <a:pt x="37" y="142"/>
                  <a:pt x="35" y="143"/>
                  <a:pt x="33" y="143"/>
                </a:cubicBezTo>
                <a:cubicBezTo>
                  <a:pt x="34" y="141"/>
                  <a:pt x="35" y="140"/>
                  <a:pt x="37" y="140"/>
                </a:cubicBezTo>
                <a:cubicBezTo>
                  <a:pt x="36" y="138"/>
                  <a:pt x="32" y="142"/>
                  <a:pt x="31" y="140"/>
                </a:cubicBezTo>
                <a:cubicBezTo>
                  <a:pt x="32" y="139"/>
                  <a:pt x="33" y="139"/>
                  <a:pt x="34" y="138"/>
                </a:cubicBezTo>
                <a:cubicBezTo>
                  <a:pt x="34" y="138"/>
                  <a:pt x="33" y="137"/>
                  <a:pt x="33" y="137"/>
                </a:cubicBezTo>
                <a:cubicBezTo>
                  <a:pt x="29" y="139"/>
                  <a:pt x="26" y="139"/>
                  <a:pt x="24" y="141"/>
                </a:cubicBezTo>
                <a:cubicBezTo>
                  <a:pt x="23" y="141"/>
                  <a:pt x="23" y="141"/>
                  <a:pt x="23" y="140"/>
                </a:cubicBezTo>
                <a:cubicBezTo>
                  <a:pt x="25" y="138"/>
                  <a:pt x="29" y="138"/>
                  <a:pt x="31" y="135"/>
                </a:cubicBezTo>
                <a:cubicBezTo>
                  <a:pt x="29" y="134"/>
                  <a:pt x="27" y="132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lose/>
                <a:moveTo>
                  <a:pt x="2" y="137"/>
                </a:moveTo>
                <a:cubicBezTo>
                  <a:pt x="18" y="150"/>
                  <a:pt x="34" y="163"/>
                  <a:pt x="49" y="176"/>
                </a:cubicBezTo>
                <a:cubicBezTo>
                  <a:pt x="50" y="176"/>
                  <a:pt x="50" y="175"/>
                  <a:pt x="50" y="174"/>
                </a:cubicBezTo>
                <a:cubicBezTo>
                  <a:pt x="49" y="174"/>
                  <a:pt x="49" y="173"/>
                  <a:pt x="48" y="172"/>
                </a:cubicBezTo>
                <a:cubicBezTo>
                  <a:pt x="48" y="171"/>
                  <a:pt x="47" y="171"/>
                  <a:pt x="46" y="171"/>
                </a:cubicBezTo>
                <a:cubicBezTo>
                  <a:pt x="44" y="168"/>
                  <a:pt x="41" y="165"/>
                  <a:pt x="37" y="163"/>
                </a:cubicBezTo>
                <a:cubicBezTo>
                  <a:pt x="33" y="159"/>
                  <a:pt x="30" y="156"/>
                  <a:pt x="25" y="153"/>
                </a:cubicBezTo>
                <a:cubicBezTo>
                  <a:pt x="21" y="150"/>
                  <a:pt x="18" y="146"/>
                  <a:pt x="14" y="143"/>
                </a:cubicBezTo>
                <a:cubicBezTo>
                  <a:pt x="12" y="140"/>
                  <a:pt x="8" y="137"/>
                  <a:pt x="5" y="135"/>
                </a:cubicBezTo>
                <a:cubicBezTo>
                  <a:pt x="5" y="134"/>
                  <a:pt x="4" y="133"/>
                  <a:pt x="3" y="133"/>
                </a:cubicBezTo>
                <a:cubicBezTo>
                  <a:pt x="2" y="134"/>
                  <a:pt x="2" y="136"/>
                  <a:pt x="2" y="137"/>
                </a:cubicBezTo>
                <a:close/>
                <a:moveTo>
                  <a:pt x="190" y="142"/>
                </a:moveTo>
                <a:cubicBezTo>
                  <a:pt x="183" y="141"/>
                  <a:pt x="177" y="142"/>
                  <a:pt x="171" y="142"/>
                </a:cubicBezTo>
                <a:cubicBezTo>
                  <a:pt x="166" y="142"/>
                  <a:pt x="162" y="143"/>
                  <a:pt x="157" y="143"/>
                </a:cubicBezTo>
                <a:cubicBezTo>
                  <a:pt x="153" y="143"/>
                  <a:pt x="148" y="142"/>
                  <a:pt x="144" y="143"/>
                </a:cubicBezTo>
                <a:cubicBezTo>
                  <a:pt x="135" y="143"/>
                  <a:pt x="127" y="142"/>
                  <a:pt x="117" y="143"/>
                </a:cubicBezTo>
                <a:cubicBezTo>
                  <a:pt x="112" y="143"/>
                  <a:pt x="106" y="143"/>
                  <a:pt x="101" y="143"/>
                </a:cubicBezTo>
                <a:cubicBezTo>
                  <a:pt x="101" y="144"/>
                  <a:pt x="101" y="145"/>
                  <a:pt x="102" y="146"/>
                </a:cubicBezTo>
                <a:cubicBezTo>
                  <a:pt x="108" y="146"/>
                  <a:pt x="118" y="145"/>
                  <a:pt x="126" y="146"/>
                </a:cubicBezTo>
                <a:cubicBezTo>
                  <a:pt x="130" y="145"/>
                  <a:pt x="137" y="146"/>
                  <a:pt x="141" y="146"/>
                </a:cubicBezTo>
                <a:cubicBezTo>
                  <a:pt x="154" y="143"/>
                  <a:pt x="171" y="145"/>
                  <a:pt x="186" y="145"/>
                </a:cubicBezTo>
                <a:cubicBezTo>
                  <a:pt x="188" y="145"/>
                  <a:pt x="190" y="145"/>
                  <a:pt x="192" y="145"/>
                </a:cubicBezTo>
                <a:cubicBezTo>
                  <a:pt x="193" y="145"/>
                  <a:pt x="194" y="146"/>
                  <a:pt x="195" y="144"/>
                </a:cubicBezTo>
                <a:cubicBezTo>
                  <a:pt x="194" y="143"/>
                  <a:pt x="192" y="142"/>
                  <a:pt x="190" y="142"/>
                </a:cubicBezTo>
                <a:close/>
                <a:moveTo>
                  <a:pt x="100" y="157"/>
                </a:moveTo>
                <a:cubicBezTo>
                  <a:pt x="99" y="155"/>
                  <a:pt x="99" y="154"/>
                  <a:pt x="99" y="152"/>
                </a:cubicBezTo>
                <a:cubicBezTo>
                  <a:pt x="99" y="149"/>
                  <a:pt x="100" y="146"/>
                  <a:pt x="99" y="145"/>
                </a:cubicBezTo>
                <a:cubicBezTo>
                  <a:pt x="96" y="148"/>
                  <a:pt x="96" y="156"/>
                  <a:pt x="100" y="157"/>
                </a:cubicBezTo>
                <a:close/>
                <a:moveTo>
                  <a:pt x="107" y="152"/>
                </a:moveTo>
                <a:cubicBezTo>
                  <a:pt x="106" y="152"/>
                  <a:pt x="103" y="152"/>
                  <a:pt x="102" y="153"/>
                </a:cubicBezTo>
                <a:cubicBezTo>
                  <a:pt x="102" y="154"/>
                  <a:pt x="104" y="153"/>
                  <a:pt x="105" y="154"/>
                </a:cubicBezTo>
                <a:cubicBezTo>
                  <a:pt x="110" y="154"/>
                  <a:pt x="118" y="155"/>
                  <a:pt x="122" y="155"/>
                </a:cubicBezTo>
                <a:cubicBezTo>
                  <a:pt x="122" y="154"/>
                  <a:pt x="124" y="155"/>
                  <a:pt x="125" y="154"/>
                </a:cubicBezTo>
                <a:cubicBezTo>
                  <a:pt x="127" y="155"/>
                  <a:pt x="130" y="154"/>
                  <a:pt x="132" y="154"/>
                </a:cubicBezTo>
                <a:cubicBezTo>
                  <a:pt x="131" y="154"/>
                  <a:pt x="131" y="154"/>
                  <a:pt x="131" y="154"/>
                </a:cubicBezTo>
                <a:cubicBezTo>
                  <a:pt x="132" y="155"/>
                  <a:pt x="132" y="154"/>
                  <a:pt x="132" y="154"/>
                </a:cubicBezTo>
                <a:cubicBezTo>
                  <a:pt x="150" y="154"/>
                  <a:pt x="172" y="153"/>
                  <a:pt x="191" y="153"/>
                </a:cubicBezTo>
                <a:cubicBezTo>
                  <a:pt x="191" y="153"/>
                  <a:pt x="191" y="152"/>
                  <a:pt x="190" y="152"/>
                </a:cubicBezTo>
                <a:cubicBezTo>
                  <a:pt x="184" y="150"/>
                  <a:pt x="176" y="151"/>
                  <a:pt x="170" y="151"/>
                </a:cubicBezTo>
                <a:cubicBezTo>
                  <a:pt x="169" y="151"/>
                  <a:pt x="168" y="151"/>
                  <a:pt x="168" y="150"/>
                </a:cubicBezTo>
                <a:cubicBezTo>
                  <a:pt x="174" y="150"/>
                  <a:pt x="179" y="150"/>
                  <a:pt x="185" y="150"/>
                </a:cubicBezTo>
                <a:cubicBezTo>
                  <a:pt x="187" y="150"/>
                  <a:pt x="190" y="151"/>
                  <a:pt x="192" y="150"/>
                </a:cubicBezTo>
                <a:cubicBezTo>
                  <a:pt x="189" y="149"/>
                  <a:pt x="182" y="149"/>
                  <a:pt x="180" y="149"/>
                </a:cubicBezTo>
                <a:cubicBezTo>
                  <a:pt x="183" y="148"/>
                  <a:pt x="187" y="148"/>
                  <a:pt x="191" y="148"/>
                </a:cubicBezTo>
                <a:cubicBezTo>
                  <a:pt x="191" y="148"/>
                  <a:pt x="191" y="147"/>
                  <a:pt x="192" y="147"/>
                </a:cubicBezTo>
                <a:cubicBezTo>
                  <a:pt x="178" y="147"/>
                  <a:pt x="160" y="145"/>
                  <a:pt x="146" y="146"/>
                </a:cubicBezTo>
                <a:cubicBezTo>
                  <a:pt x="131" y="148"/>
                  <a:pt x="117" y="147"/>
                  <a:pt x="102" y="147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6" y="150"/>
                  <a:pt x="110" y="149"/>
                  <a:pt x="113" y="149"/>
                </a:cubicBezTo>
                <a:cubicBezTo>
                  <a:pt x="111" y="150"/>
                  <a:pt x="106" y="150"/>
                  <a:pt x="102" y="151"/>
                </a:cubicBezTo>
                <a:cubicBezTo>
                  <a:pt x="109" y="152"/>
                  <a:pt x="118" y="150"/>
                  <a:pt x="124" y="151"/>
                </a:cubicBezTo>
                <a:cubicBezTo>
                  <a:pt x="119" y="152"/>
                  <a:pt x="112" y="152"/>
                  <a:pt x="107" y="152"/>
                </a:cubicBezTo>
                <a:close/>
                <a:moveTo>
                  <a:pt x="278" y="168"/>
                </a:moveTo>
                <a:cubicBezTo>
                  <a:pt x="278" y="170"/>
                  <a:pt x="277" y="173"/>
                  <a:pt x="276" y="176"/>
                </a:cubicBezTo>
                <a:cubicBezTo>
                  <a:pt x="275" y="177"/>
                  <a:pt x="275" y="179"/>
                  <a:pt x="274" y="181"/>
                </a:cubicBezTo>
                <a:cubicBezTo>
                  <a:pt x="274" y="182"/>
                  <a:pt x="274" y="182"/>
                  <a:pt x="273" y="183"/>
                </a:cubicBezTo>
                <a:cubicBezTo>
                  <a:pt x="273" y="184"/>
                  <a:pt x="273" y="185"/>
                  <a:pt x="272" y="187"/>
                </a:cubicBezTo>
                <a:cubicBezTo>
                  <a:pt x="270" y="192"/>
                  <a:pt x="267" y="197"/>
                  <a:pt x="263" y="200"/>
                </a:cubicBezTo>
                <a:cubicBezTo>
                  <a:pt x="261" y="203"/>
                  <a:pt x="259" y="205"/>
                  <a:pt x="257" y="208"/>
                </a:cubicBezTo>
                <a:cubicBezTo>
                  <a:pt x="256" y="209"/>
                  <a:pt x="254" y="210"/>
                  <a:pt x="253" y="212"/>
                </a:cubicBezTo>
                <a:cubicBezTo>
                  <a:pt x="252" y="213"/>
                  <a:pt x="251" y="214"/>
                  <a:pt x="250" y="216"/>
                </a:cubicBezTo>
                <a:cubicBezTo>
                  <a:pt x="249" y="216"/>
                  <a:pt x="248" y="217"/>
                  <a:pt x="247" y="217"/>
                </a:cubicBezTo>
                <a:cubicBezTo>
                  <a:pt x="247" y="218"/>
                  <a:pt x="246" y="218"/>
                  <a:pt x="246" y="219"/>
                </a:cubicBezTo>
                <a:cubicBezTo>
                  <a:pt x="245" y="220"/>
                  <a:pt x="243" y="220"/>
                  <a:pt x="242" y="221"/>
                </a:cubicBezTo>
                <a:cubicBezTo>
                  <a:pt x="241" y="222"/>
                  <a:pt x="240" y="223"/>
                  <a:pt x="239" y="224"/>
                </a:cubicBezTo>
                <a:cubicBezTo>
                  <a:pt x="238" y="225"/>
                  <a:pt x="236" y="226"/>
                  <a:pt x="235" y="226"/>
                </a:cubicBezTo>
                <a:cubicBezTo>
                  <a:pt x="231" y="229"/>
                  <a:pt x="227" y="232"/>
                  <a:pt x="222" y="233"/>
                </a:cubicBezTo>
                <a:cubicBezTo>
                  <a:pt x="223" y="233"/>
                  <a:pt x="224" y="234"/>
                  <a:pt x="225" y="235"/>
                </a:cubicBezTo>
                <a:cubicBezTo>
                  <a:pt x="227" y="233"/>
                  <a:pt x="229" y="233"/>
                  <a:pt x="230" y="232"/>
                </a:cubicBezTo>
                <a:cubicBezTo>
                  <a:pt x="232" y="231"/>
                  <a:pt x="234" y="230"/>
                  <a:pt x="236" y="230"/>
                </a:cubicBezTo>
                <a:cubicBezTo>
                  <a:pt x="242" y="225"/>
                  <a:pt x="248" y="220"/>
                  <a:pt x="254" y="215"/>
                </a:cubicBezTo>
                <a:cubicBezTo>
                  <a:pt x="255" y="213"/>
                  <a:pt x="257" y="212"/>
                  <a:pt x="258" y="210"/>
                </a:cubicBezTo>
                <a:cubicBezTo>
                  <a:pt x="260" y="208"/>
                  <a:pt x="261" y="207"/>
                  <a:pt x="262" y="205"/>
                </a:cubicBezTo>
                <a:cubicBezTo>
                  <a:pt x="263" y="204"/>
                  <a:pt x="263" y="204"/>
                  <a:pt x="264" y="204"/>
                </a:cubicBezTo>
                <a:cubicBezTo>
                  <a:pt x="266" y="202"/>
                  <a:pt x="267" y="198"/>
                  <a:pt x="268" y="196"/>
                </a:cubicBezTo>
                <a:cubicBezTo>
                  <a:pt x="270" y="194"/>
                  <a:pt x="272" y="192"/>
                  <a:pt x="273" y="190"/>
                </a:cubicBezTo>
                <a:cubicBezTo>
                  <a:pt x="274" y="188"/>
                  <a:pt x="275" y="186"/>
                  <a:pt x="276" y="184"/>
                </a:cubicBezTo>
                <a:cubicBezTo>
                  <a:pt x="278" y="178"/>
                  <a:pt x="279" y="175"/>
                  <a:pt x="280" y="169"/>
                </a:cubicBezTo>
                <a:cubicBezTo>
                  <a:pt x="280" y="168"/>
                  <a:pt x="280" y="167"/>
                  <a:pt x="280" y="166"/>
                </a:cubicBezTo>
                <a:cubicBezTo>
                  <a:pt x="281" y="162"/>
                  <a:pt x="281" y="158"/>
                  <a:pt x="280" y="155"/>
                </a:cubicBezTo>
                <a:cubicBezTo>
                  <a:pt x="280" y="153"/>
                  <a:pt x="277" y="150"/>
                  <a:pt x="276" y="150"/>
                </a:cubicBezTo>
                <a:cubicBezTo>
                  <a:pt x="278" y="156"/>
                  <a:pt x="279" y="161"/>
                  <a:pt x="278" y="168"/>
                </a:cubicBezTo>
                <a:close/>
                <a:moveTo>
                  <a:pt x="74" y="154"/>
                </a:moveTo>
                <a:cubicBezTo>
                  <a:pt x="71" y="155"/>
                  <a:pt x="68" y="157"/>
                  <a:pt x="65" y="158"/>
                </a:cubicBezTo>
                <a:cubicBezTo>
                  <a:pt x="54" y="167"/>
                  <a:pt x="44" y="184"/>
                  <a:pt x="49" y="204"/>
                </a:cubicBezTo>
                <a:cubicBezTo>
                  <a:pt x="50" y="209"/>
                  <a:pt x="54" y="213"/>
                  <a:pt x="56" y="218"/>
                </a:cubicBezTo>
                <a:cubicBezTo>
                  <a:pt x="57" y="219"/>
                  <a:pt x="58" y="221"/>
                  <a:pt x="59" y="221"/>
                </a:cubicBezTo>
                <a:cubicBezTo>
                  <a:pt x="60" y="222"/>
                  <a:pt x="60" y="221"/>
                  <a:pt x="61" y="222"/>
                </a:cubicBezTo>
                <a:cubicBezTo>
                  <a:pt x="62" y="224"/>
                  <a:pt x="60" y="225"/>
                  <a:pt x="59" y="226"/>
                </a:cubicBezTo>
                <a:cubicBezTo>
                  <a:pt x="57" y="228"/>
                  <a:pt x="55" y="231"/>
                  <a:pt x="54" y="232"/>
                </a:cubicBezTo>
                <a:cubicBezTo>
                  <a:pt x="54" y="233"/>
                  <a:pt x="54" y="234"/>
                  <a:pt x="55" y="235"/>
                </a:cubicBezTo>
                <a:cubicBezTo>
                  <a:pt x="60" y="230"/>
                  <a:pt x="65" y="225"/>
                  <a:pt x="72" y="222"/>
                </a:cubicBezTo>
                <a:cubicBezTo>
                  <a:pt x="72" y="219"/>
                  <a:pt x="74" y="216"/>
                  <a:pt x="74" y="215"/>
                </a:cubicBezTo>
                <a:cubicBezTo>
                  <a:pt x="71" y="215"/>
                  <a:pt x="70" y="211"/>
                  <a:pt x="68" y="209"/>
                </a:cubicBezTo>
                <a:cubicBezTo>
                  <a:pt x="65" y="203"/>
                  <a:pt x="63" y="196"/>
                  <a:pt x="65" y="189"/>
                </a:cubicBezTo>
                <a:cubicBezTo>
                  <a:pt x="66" y="186"/>
                  <a:pt x="67" y="181"/>
                  <a:pt x="68" y="179"/>
                </a:cubicBezTo>
                <a:cubicBezTo>
                  <a:pt x="70" y="177"/>
                  <a:pt x="74" y="174"/>
                  <a:pt x="75" y="173"/>
                </a:cubicBezTo>
                <a:cubicBezTo>
                  <a:pt x="83" y="169"/>
                  <a:pt x="92" y="169"/>
                  <a:pt x="100" y="172"/>
                </a:cubicBezTo>
                <a:cubicBezTo>
                  <a:pt x="102" y="171"/>
                  <a:pt x="101" y="168"/>
                  <a:pt x="101" y="167"/>
                </a:cubicBezTo>
                <a:cubicBezTo>
                  <a:pt x="102" y="163"/>
                  <a:pt x="104" y="161"/>
                  <a:pt x="106" y="159"/>
                </a:cubicBezTo>
                <a:cubicBezTo>
                  <a:pt x="103" y="159"/>
                  <a:pt x="101" y="158"/>
                  <a:pt x="99" y="159"/>
                </a:cubicBezTo>
                <a:cubicBezTo>
                  <a:pt x="97" y="158"/>
                  <a:pt x="96" y="155"/>
                  <a:pt x="96" y="153"/>
                </a:cubicBezTo>
                <a:cubicBezTo>
                  <a:pt x="89" y="151"/>
                  <a:pt x="81" y="152"/>
                  <a:pt x="74" y="154"/>
                </a:cubicBezTo>
                <a:close/>
                <a:moveTo>
                  <a:pt x="193" y="155"/>
                </a:moveTo>
                <a:cubicBezTo>
                  <a:pt x="189" y="155"/>
                  <a:pt x="186" y="155"/>
                  <a:pt x="183" y="155"/>
                </a:cubicBezTo>
                <a:cubicBezTo>
                  <a:pt x="181" y="155"/>
                  <a:pt x="179" y="155"/>
                  <a:pt x="176" y="155"/>
                </a:cubicBezTo>
                <a:cubicBezTo>
                  <a:pt x="172" y="155"/>
                  <a:pt x="169" y="155"/>
                  <a:pt x="166" y="155"/>
                </a:cubicBezTo>
                <a:cubicBezTo>
                  <a:pt x="158" y="155"/>
                  <a:pt x="149" y="155"/>
                  <a:pt x="141" y="156"/>
                </a:cubicBezTo>
                <a:cubicBezTo>
                  <a:pt x="136" y="156"/>
                  <a:pt x="131" y="155"/>
                  <a:pt x="126" y="155"/>
                </a:cubicBezTo>
                <a:cubicBezTo>
                  <a:pt x="125" y="155"/>
                  <a:pt x="123" y="156"/>
                  <a:pt x="122" y="156"/>
                </a:cubicBezTo>
                <a:cubicBezTo>
                  <a:pt x="116" y="156"/>
                  <a:pt x="109" y="156"/>
                  <a:pt x="103" y="155"/>
                </a:cubicBezTo>
                <a:cubicBezTo>
                  <a:pt x="103" y="156"/>
                  <a:pt x="101" y="157"/>
                  <a:pt x="102" y="157"/>
                </a:cubicBezTo>
                <a:cubicBezTo>
                  <a:pt x="104" y="157"/>
                  <a:pt x="108" y="157"/>
                  <a:pt x="109" y="158"/>
                </a:cubicBezTo>
                <a:cubicBezTo>
                  <a:pt x="122" y="158"/>
                  <a:pt x="134" y="158"/>
                  <a:pt x="147" y="158"/>
                </a:cubicBezTo>
                <a:cubicBezTo>
                  <a:pt x="152" y="158"/>
                  <a:pt x="156" y="158"/>
                  <a:pt x="160" y="158"/>
                </a:cubicBezTo>
                <a:cubicBezTo>
                  <a:pt x="166" y="158"/>
                  <a:pt x="172" y="158"/>
                  <a:pt x="179" y="158"/>
                </a:cubicBezTo>
                <a:cubicBezTo>
                  <a:pt x="184" y="158"/>
                  <a:pt x="191" y="159"/>
                  <a:pt x="195" y="158"/>
                </a:cubicBezTo>
                <a:cubicBezTo>
                  <a:pt x="196" y="156"/>
                  <a:pt x="194" y="155"/>
                  <a:pt x="193" y="155"/>
                </a:cubicBezTo>
                <a:close/>
                <a:moveTo>
                  <a:pt x="198" y="160"/>
                </a:moveTo>
                <a:cubicBezTo>
                  <a:pt x="171" y="159"/>
                  <a:pt x="138" y="160"/>
                  <a:pt x="111" y="160"/>
                </a:cubicBezTo>
                <a:cubicBezTo>
                  <a:pt x="111" y="161"/>
                  <a:pt x="111" y="161"/>
                  <a:pt x="111" y="162"/>
                </a:cubicBezTo>
                <a:cubicBezTo>
                  <a:pt x="128" y="162"/>
                  <a:pt x="147" y="161"/>
                  <a:pt x="164" y="162"/>
                </a:cubicBezTo>
                <a:cubicBezTo>
                  <a:pt x="169" y="162"/>
                  <a:pt x="174" y="162"/>
                  <a:pt x="179" y="162"/>
                </a:cubicBezTo>
                <a:cubicBezTo>
                  <a:pt x="182" y="162"/>
                  <a:pt x="185" y="162"/>
                  <a:pt x="189" y="162"/>
                </a:cubicBezTo>
                <a:cubicBezTo>
                  <a:pt x="191" y="162"/>
                  <a:pt x="194" y="163"/>
                  <a:pt x="197" y="163"/>
                </a:cubicBezTo>
                <a:cubicBezTo>
                  <a:pt x="197" y="163"/>
                  <a:pt x="199" y="162"/>
                  <a:pt x="199" y="161"/>
                </a:cubicBezTo>
                <a:cubicBezTo>
                  <a:pt x="199" y="161"/>
                  <a:pt x="198" y="161"/>
                  <a:pt x="198" y="160"/>
                </a:cubicBezTo>
                <a:close/>
                <a:moveTo>
                  <a:pt x="107" y="160"/>
                </a:moveTo>
                <a:cubicBezTo>
                  <a:pt x="104" y="162"/>
                  <a:pt x="103" y="166"/>
                  <a:pt x="103" y="170"/>
                </a:cubicBezTo>
                <a:cubicBezTo>
                  <a:pt x="103" y="171"/>
                  <a:pt x="104" y="171"/>
                  <a:pt x="104" y="171"/>
                </a:cubicBezTo>
                <a:cubicBezTo>
                  <a:pt x="103" y="171"/>
                  <a:pt x="103" y="172"/>
                  <a:pt x="103" y="172"/>
                </a:cubicBezTo>
                <a:cubicBezTo>
                  <a:pt x="104" y="174"/>
                  <a:pt x="106" y="177"/>
                  <a:pt x="109" y="177"/>
                </a:cubicBezTo>
                <a:cubicBezTo>
                  <a:pt x="108" y="174"/>
                  <a:pt x="106" y="170"/>
                  <a:pt x="105" y="167"/>
                </a:cubicBezTo>
                <a:cubicBezTo>
                  <a:pt x="106" y="165"/>
                  <a:pt x="107" y="163"/>
                  <a:pt x="109" y="161"/>
                </a:cubicBezTo>
                <a:cubicBezTo>
                  <a:pt x="108" y="161"/>
                  <a:pt x="108" y="160"/>
                  <a:pt x="107" y="160"/>
                </a:cubicBezTo>
                <a:close/>
                <a:moveTo>
                  <a:pt x="149" y="163"/>
                </a:moveTo>
                <a:cubicBezTo>
                  <a:pt x="135" y="163"/>
                  <a:pt x="121" y="163"/>
                  <a:pt x="110" y="164"/>
                </a:cubicBezTo>
                <a:cubicBezTo>
                  <a:pt x="110" y="165"/>
                  <a:pt x="110" y="165"/>
                  <a:pt x="110" y="166"/>
                </a:cubicBezTo>
                <a:cubicBezTo>
                  <a:pt x="116" y="166"/>
                  <a:pt x="121" y="166"/>
                  <a:pt x="126" y="166"/>
                </a:cubicBezTo>
                <a:cubicBezTo>
                  <a:pt x="128" y="166"/>
                  <a:pt x="130" y="165"/>
                  <a:pt x="131" y="166"/>
                </a:cubicBezTo>
                <a:cubicBezTo>
                  <a:pt x="124" y="166"/>
                  <a:pt x="118" y="167"/>
                  <a:pt x="110" y="167"/>
                </a:cubicBezTo>
                <a:cubicBezTo>
                  <a:pt x="110" y="169"/>
                  <a:pt x="110" y="169"/>
                  <a:pt x="110" y="170"/>
                </a:cubicBezTo>
                <a:cubicBezTo>
                  <a:pt x="117" y="170"/>
                  <a:pt x="125" y="169"/>
                  <a:pt x="130" y="170"/>
                </a:cubicBezTo>
                <a:cubicBezTo>
                  <a:pt x="124" y="171"/>
                  <a:pt x="117" y="171"/>
                  <a:pt x="110" y="172"/>
                </a:cubicBezTo>
                <a:cubicBezTo>
                  <a:pt x="111" y="172"/>
                  <a:pt x="111" y="173"/>
                  <a:pt x="111" y="173"/>
                </a:cubicBezTo>
                <a:cubicBezTo>
                  <a:pt x="113" y="174"/>
                  <a:pt x="117" y="175"/>
                  <a:pt x="119" y="174"/>
                </a:cubicBezTo>
                <a:cubicBezTo>
                  <a:pt x="129" y="176"/>
                  <a:pt x="143" y="174"/>
                  <a:pt x="154" y="174"/>
                </a:cubicBezTo>
                <a:cubicBezTo>
                  <a:pt x="156" y="175"/>
                  <a:pt x="158" y="174"/>
                  <a:pt x="161" y="174"/>
                </a:cubicBezTo>
                <a:cubicBezTo>
                  <a:pt x="162" y="174"/>
                  <a:pt x="164" y="174"/>
                  <a:pt x="166" y="174"/>
                </a:cubicBezTo>
                <a:cubicBezTo>
                  <a:pt x="170" y="174"/>
                  <a:pt x="175" y="174"/>
                  <a:pt x="179" y="174"/>
                </a:cubicBezTo>
                <a:cubicBezTo>
                  <a:pt x="185" y="174"/>
                  <a:pt x="191" y="175"/>
                  <a:pt x="196" y="173"/>
                </a:cubicBezTo>
                <a:cubicBezTo>
                  <a:pt x="196" y="172"/>
                  <a:pt x="196" y="172"/>
                  <a:pt x="196" y="171"/>
                </a:cubicBezTo>
                <a:cubicBezTo>
                  <a:pt x="184" y="171"/>
                  <a:pt x="170" y="172"/>
                  <a:pt x="159" y="169"/>
                </a:cubicBezTo>
                <a:cubicBezTo>
                  <a:pt x="172" y="170"/>
                  <a:pt x="180" y="170"/>
                  <a:pt x="192" y="170"/>
                </a:cubicBezTo>
                <a:cubicBezTo>
                  <a:pt x="193" y="170"/>
                  <a:pt x="194" y="171"/>
                  <a:pt x="195" y="170"/>
                </a:cubicBezTo>
                <a:cubicBezTo>
                  <a:pt x="191" y="169"/>
                  <a:pt x="184" y="170"/>
                  <a:pt x="180" y="169"/>
                </a:cubicBezTo>
                <a:cubicBezTo>
                  <a:pt x="185" y="168"/>
                  <a:pt x="190" y="169"/>
                  <a:pt x="195" y="168"/>
                </a:cubicBezTo>
                <a:cubicBezTo>
                  <a:pt x="195" y="166"/>
                  <a:pt x="193" y="167"/>
                  <a:pt x="191" y="167"/>
                </a:cubicBezTo>
                <a:cubicBezTo>
                  <a:pt x="190" y="166"/>
                  <a:pt x="188" y="166"/>
                  <a:pt x="187" y="166"/>
                </a:cubicBezTo>
                <a:cubicBezTo>
                  <a:pt x="188" y="165"/>
                  <a:pt x="195" y="167"/>
                  <a:pt x="195" y="163"/>
                </a:cubicBezTo>
                <a:cubicBezTo>
                  <a:pt x="179" y="164"/>
                  <a:pt x="165" y="162"/>
                  <a:pt x="149" y="163"/>
                </a:cubicBezTo>
                <a:close/>
                <a:moveTo>
                  <a:pt x="73" y="179"/>
                </a:moveTo>
                <a:cubicBezTo>
                  <a:pt x="74" y="179"/>
                  <a:pt x="74" y="179"/>
                  <a:pt x="74" y="180"/>
                </a:cubicBezTo>
                <a:cubicBezTo>
                  <a:pt x="75" y="183"/>
                  <a:pt x="74" y="186"/>
                  <a:pt x="74" y="189"/>
                </a:cubicBezTo>
                <a:cubicBezTo>
                  <a:pt x="75" y="191"/>
                  <a:pt x="75" y="194"/>
                  <a:pt x="75" y="196"/>
                </a:cubicBezTo>
                <a:cubicBezTo>
                  <a:pt x="76" y="202"/>
                  <a:pt x="77" y="208"/>
                  <a:pt x="77" y="213"/>
                </a:cubicBezTo>
                <a:cubicBezTo>
                  <a:pt x="80" y="212"/>
                  <a:pt x="82" y="212"/>
                  <a:pt x="84" y="210"/>
                </a:cubicBezTo>
                <a:cubicBezTo>
                  <a:pt x="83" y="207"/>
                  <a:pt x="81" y="202"/>
                  <a:pt x="81" y="198"/>
                </a:cubicBezTo>
                <a:cubicBezTo>
                  <a:pt x="81" y="189"/>
                  <a:pt x="82" y="178"/>
                  <a:pt x="89" y="176"/>
                </a:cubicBezTo>
                <a:cubicBezTo>
                  <a:pt x="89" y="175"/>
                  <a:pt x="89" y="173"/>
                  <a:pt x="88" y="171"/>
                </a:cubicBezTo>
                <a:cubicBezTo>
                  <a:pt x="81" y="172"/>
                  <a:pt x="75" y="174"/>
                  <a:pt x="73" y="179"/>
                </a:cubicBezTo>
                <a:close/>
                <a:moveTo>
                  <a:pt x="91" y="176"/>
                </a:moveTo>
                <a:cubicBezTo>
                  <a:pt x="93" y="175"/>
                  <a:pt x="96" y="174"/>
                  <a:pt x="98" y="173"/>
                </a:cubicBezTo>
                <a:cubicBezTo>
                  <a:pt x="96" y="172"/>
                  <a:pt x="93" y="172"/>
                  <a:pt x="90" y="171"/>
                </a:cubicBezTo>
                <a:cubicBezTo>
                  <a:pt x="90" y="173"/>
                  <a:pt x="91" y="175"/>
                  <a:pt x="91" y="176"/>
                </a:cubicBezTo>
                <a:close/>
                <a:moveTo>
                  <a:pt x="94" y="176"/>
                </a:moveTo>
                <a:cubicBezTo>
                  <a:pt x="98" y="176"/>
                  <a:pt x="102" y="177"/>
                  <a:pt x="105" y="177"/>
                </a:cubicBezTo>
                <a:cubicBezTo>
                  <a:pt x="103" y="176"/>
                  <a:pt x="102" y="174"/>
                  <a:pt x="101" y="173"/>
                </a:cubicBezTo>
                <a:cubicBezTo>
                  <a:pt x="99" y="174"/>
                  <a:pt x="97" y="175"/>
                  <a:pt x="94" y="176"/>
                </a:cubicBezTo>
                <a:close/>
                <a:moveTo>
                  <a:pt x="197" y="175"/>
                </a:moveTo>
                <a:cubicBezTo>
                  <a:pt x="176" y="175"/>
                  <a:pt x="154" y="175"/>
                  <a:pt x="132" y="176"/>
                </a:cubicBezTo>
                <a:cubicBezTo>
                  <a:pt x="128" y="176"/>
                  <a:pt x="124" y="176"/>
                  <a:pt x="120" y="176"/>
                </a:cubicBezTo>
                <a:cubicBezTo>
                  <a:pt x="119" y="176"/>
                  <a:pt x="118" y="176"/>
                  <a:pt x="116" y="176"/>
                </a:cubicBezTo>
                <a:cubicBezTo>
                  <a:pt x="114" y="176"/>
                  <a:pt x="113" y="174"/>
                  <a:pt x="112" y="176"/>
                </a:cubicBezTo>
                <a:cubicBezTo>
                  <a:pt x="113" y="176"/>
                  <a:pt x="112" y="176"/>
                  <a:pt x="112" y="177"/>
                </a:cubicBezTo>
                <a:cubicBezTo>
                  <a:pt x="119" y="177"/>
                  <a:pt x="124" y="178"/>
                  <a:pt x="131" y="178"/>
                </a:cubicBezTo>
                <a:cubicBezTo>
                  <a:pt x="132" y="178"/>
                  <a:pt x="131" y="177"/>
                  <a:pt x="132" y="177"/>
                </a:cubicBezTo>
                <a:cubicBezTo>
                  <a:pt x="144" y="178"/>
                  <a:pt x="158" y="177"/>
                  <a:pt x="170" y="177"/>
                </a:cubicBezTo>
                <a:cubicBezTo>
                  <a:pt x="175" y="178"/>
                  <a:pt x="182" y="177"/>
                  <a:pt x="188" y="177"/>
                </a:cubicBezTo>
                <a:cubicBezTo>
                  <a:pt x="191" y="177"/>
                  <a:pt x="199" y="178"/>
                  <a:pt x="198" y="175"/>
                </a:cubicBezTo>
                <a:cubicBezTo>
                  <a:pt x="198" y="175"/>
                  <a:pt x="198" y="175"/>
                  <a:pt x="198" y="175"/>
                </a:cubicBezTo>
                <a:cubicBezTo>
                  <a:pt x="198" y="175"/>
                  <a:pt x="198" y="175"/>
                  <a:pt x="197" y="175"/>
                </a:cubicBezTo>
                <a:close/>
                <a:moveTo>
                  <a:pt x="177" y="183"/>
                </a:moveTo>
                <a:cubicBezTo>
                  <a:pt x="167" y="182"/>
                  <a:pt x="157" y="181"/>
                  <a:pt x="147" y="180"/>
                </a:cubicBezTo>
                <a:cubicBezTo>
                  <a:pt x="145" y="180"/>
                  <a:pt x="142" y="180"/>
                  <a:pt x="140" y="180"/>
                </a:cubicBezTo>
                <a:cubicBezTo>
                  <a:pt x="131" y="179"/>
                  <a:pt x="123" y="179"/>
                  <a:pt x="114" y="179"/>
                </a:cubicBezTo>
                <a:cubicBezTo>
                  <a:pt x="112" y="179"/>
                  <a:pt x="111" y="178"/>
                  <a:pt x="110" y="178"/>
                </a:cubicBezTo>
                <a:cubicBezTo>
                  <a:pt x="103" y="178"/>
                  <a:pt x="98" y="178"/>
                  <a:pt x="91" y="178"/>
                </a:cubicBezTo>
                <a:cubicBezTo>
                  <a:pt x="91" y="178"/>
                  <a:pt x="91" y="177"/>
                  <a:pt x="91" y="177"/>
                </a:cubicBezTo>
                <a:cubicBezTo>
                  <a:pt x="91" y="178"/>
                  <a:pt x="91" y="178"/>
                  <a:pt x="91" y="179"/>
                </a:cubicBezTo>
                <a:cubicBezTo>
                  <a:pt x="88" y="177"/>
                  <a:pt x="87" y="180"/>
                  <a:pt x="85" y="181"/>
                </a:cubicBezTo>
                <a:cubicBezTo>
                  <a:pt x="81" y="190"/>
                  <a:pt x="81" y="202"/>
                  <a:pt x="86" y="210"/>
                </a:cubicBezTo>
                <a:cubicBezTo>
                  <a:pt x="93" y="211"/>
                  <a:pt x="99" y="210"/>
                  <a:pt x="106" y="210"/>
                </a:cubicBezTo>
                <a:cubicBezTo>
                  <a:pt x="101" y="209"/>
                  <a:pt x="95" y="210"/>
                  <a:pt x="89" y="209"/>
                </a:cubicBezTo>
                <a:cubicBezTo>
                  <a:pt x="88" y="208"/>
                  <a:pt x="89" y="208"/>
                  <a:pt x="89" y="207"/>
                </a:cubicBezTo>
                <a:cubicBezTo>
                  <a:pt x="82" y="199"/>
                  <a:pt x="84" y="188"/>
                  <a:pt x="88" y="179"/>
                </a:cubicBezTo>
                <a:cubicBezTo>
                  <a:pt x="90" y="179"/>
                  <a:pt x="92" y="180"/>
                  <a:pt x="93" y="180"/>
                </a:cubicBezTo>
                <a:cubicBezTo>
                  <a:pt x="94" y="180"/>
                  <a:pt x="95" y="180"/>
                  <a:pt x="96" y="180"/>
                </a:cubicBezTo>
                <a:cubicBezTo>
                  <a:pt x="100" y="181"/>
                  <a:pt x="103" y="181"/>
                  <a:pt x="106" y="181"/>
                </a:cubicBezTo>
                <a:cubicBezTo>
                  <a:pt x="122" y="181"/>
                  <a:pt x="136" y="182"/>
                  <a:pt x="150" y="184"/>
                </a:cubicBezTo>
                <a:cubicBezTo>
                  <a:pt x="153" y="183"/>
                  <a:pt x="157" y="184"/>
                  <a:pt x="160" y="184"/>
                </a:cubicBezTo>
                <a:cubicBezTo>
                  <a:pt x="167" y="185"/>
                  <a:pt x="174" y="185"/>
                  <a:pt x="180" y="186"/>
                </a:cubicBezTo>
                <a:cubicBezTo>
                  <a:pt x="180" y="184"/>
                  <a:pt x="179" y="183"/>
                  <a:pt x="177" y="183"/>
                </a:cubicBezTo>
                <a:close/>
                <a:moveTo>
                  <a:pt x="148" y="179"/>
                </a:moveTo>
                <a:cubicBezTo>
                  <a:pt x="146" y="179"/>
                  <a:pt x="147" y="179"/>
                  <a:pt x="148" y="179"/>
                </a:cubicBezTo>
                <a:cubicBezTo>
                  <a:pt x="154" y="179"/>
                  <a:pt x="160" y="180"/>
                  <a:pt x="166" y="180"/>
                </a:cubicBezTo>
                <a:cubicBezTo>
                  <a:pt x="169" y="181"/>
                  <a:pt x="172" y="181"/>
                  <a:pt x="175" y="181"/>
                </a:cubicBezTo>
                <a:cubicBezTo>
                  <a:pt x="177" y="182"/>
                  <a:pt x="179" y="181"/>
                  <a:pt x="180" y="182"/>
                </a:cubicBezTo>
                <a:cubicBezTo>
                  <a:pt x="183" y="181"/>
                  <a:pt x="187" y="180"/>
                  <a:pt x="189" y="178"/>
                </a:cubicBezTo>
                <a:cubicBezTo>
                  <a:pt x="175" y="179"/>
                  <a:pt x="161" y="179"/>
                  <a:pt x="148" y="179"/>
                </a:cubicBezTo>
                <a:close/>
                <a:moveTo>
                  <a:pt x="191" y="180"/>
                </a:moveTo>
                <a:cubicBezTo>
                  <a:pt x="187" y="180"/>
                  <a:pt x="185" y="182"/>
                  <a:pt x="181" y="183"/>
                </a:cubicBezTo>
                <a:cubicBezTo>
                  <a:pt x="181" y="184"/>
                  <a:pt x="182" y="184"/>
                  <a:pt x="182" y="185"/>
                </a:cubicBezTo>
                <a:cubicBezTo>
                  <a:pt x="187" y="183"/>
                  <a:pt x="193" y="182"/>
                  <a:pt x="197" y="179"/>
                </a:cubicBezTo>
                <a:cubicBezTo>
                  <a:pt x="195" y="179"/>
                  <a:pt x="194" y="178"/>
                  <a:pt x="192" y="178"/>
                </a:cubicBezTo>
                <a:cubicBezTo>
                  <a:pt x="192" y="179"/>
                  <a:pt x="192" y="179"/>
                  <a:pt x="191" y="180"/>
                </a:cubicBezTo>
                <a:close/>
                <a:moveTo>
                  <a:pt x="67" y="190"/>
                </a:moveTo>
                <a:cubicBezTo>
                  <a:pt x="69" y="192"/>
                  <a:pt x="71" y="194"/>
                  <a:pt x="73" y="196"/>
                </a:cubicBezTo>
                <a:cubicBezTo>
                  <a:pt x="73" y="191"/>
                  <a:pt x="72" y="185"/>
                  <a:pt x="71" y="181"/>
                </a:cubicBezTo>
                <a:cubicBezTo>
                  <a:pt x="70" y="184"/>
                  <a:pt x="68" y="186"/>
                  <a:pt x="67" y="190"/>
                </a:cubicBezTo>
                <a:close/>
                <a:moveTo>
                  <a:pt x="152" y="195"/>
                </a:moveTo>
                <a:cubicBezTo>
                  <a:pt x="161" y="194"/>
                  <a:pt x="169" y="194"/>
                  <a:pt x="180" y="193"/>
                </a:cubicBezTo>
                <a:cubicBezTo>
                  <a:pt x="181" y="191"/>
                  <a:pt x="180" y="188"/>
                  <a:pt x="179" y="187"/>
                </a:cubicBezTo>
                <a:cubicBezTo>
                  <a:pt x="171" y="186"/>
                  <a:pt x="164" y="187"/>
                  <a:pt x="158" y="186"/>
                </a:cubicBezTo>
                <a:cubicBezTo>
                  <a:pt x="154" y="186"/>
                  <a:pt x="150" y="185"/>
                  <a:pt x="147" y="185"/>
                </a:cubicBezTo>
                <a:cubicBezTo>
                  <a:pt x="142" y="184"/>
                  <a:pt x="137" y="183"/>
                  <a:pt x="132" y="183"/>
                </a:cubicBezTo>
                <a:cubicBezTo>
                  <a:pt x="118" y="183"/>
                  <a:pt x="104" y="183"/>
                  <a:pt x="90" y="181"/>
                </a:cubicBezTo>
                <a:cubicBezTo>
                  <a:pt x="89" y="184"/>
                  <a:pt x="91" y="185"/>
                  <a:pt x="91" y="187"/>
                </a:cubicBezTo>
                <a:cubicBezTo>
                  <a:pt x="100" y="188"/>
                  <a:pt x="106" y="187"/>
                  <a:pt x="114" y="187"/>
                </a:cubicBezTo>
                <a:cubicBezTo>
                  <a:pt x="114" y="188"/>
                  <a:pt x="116" y="188"/>
                  <a:pt x="116" y="189"/>
                </a:cubicBezTo>
                <a:cubicBezTo>
                  <a:pt x="106" y="188"/>
                  <a:pt x="98" y="188"/>
                  <a:pt x="91" y="188"/>
                </a:cubicBezTo>
                <a:cubicBezTo>
                  <a:pt x="90" y="191"/>
                  <a:pt x="93" y="190"/>
                  <a:pt x="95" y="190"/>
                </a:cubicBezTo>
                <a:cubicBezTo>
                  <a:pt x="99" y="191"/>
                  <a:pt x="105" y="191"/>
                  <a:pt x="109" y="191"/>
                </a:cubicBezTo>
                <a:cubicBezTo>
                  <a:pt x="105" y="192"/>
                  <a:pt x="96" y="192"/>
                  <a:pt x="92" y="191"/>
                </a:cubicBezTo>
                <a:cubicBezTo>
                  <a:pt x="91" y="194"/>
                  <a:pt x="91" y="195"/>
                  <a:pt x="92" y="198"/>
                </a:cubicBezTo>
                <a:cubicBezTo>
                  <a:pt x="98" y="199"/>
                  <a:pt x="105" y="199"/>
                  <a:pt x="109" y="199"/>
                </a:cubicBezTo>
                <a:cubicBezTo>
                  <a:pt x="109" y="199"/>
                  <a:pt x="109" y="199"/>
                  <a:pt x="109" y="199"/>
                </a:cubicBezTo>
                <a:cubicBezTo>
                  <a:pt x="116" y="199"/>
                  <a:pt x="123" y="199"/>
                  <a:pt x="130" y="200"/>
                </a:cubicBezTo>
                <a:cubicBezTo>
                  <a:pt x="117" y="199"/>
                  <a:pt x="104" y="200"/>
                  <a:pt x="91" y="200"/>
                </a:cubicBezTo>
                <a:cubicBezTo>
                  <a:pt x="92" y="200"/>
                  <a:pt x="91" y="201"/>
                  <a:pt x="91" y="202"/>
                </a:cubicBezTo>
                <a:cubicBezTo>
                  <a:pt x="94" y="202"/>
                  <a:pt x="99" y="203"/>
                  <a:pt x="102" y="203"/>
                </a:cubicBezTo>
                <a:cubicBezTo>
                  <a:pt x="98" y="204"/>
                  <a:pt x="94" y="203"/>
                  <a:pt x="91" y="203"/>
                </a:cubicBezTo>
                <a:cubicBezTo>
                  <a:pt x="91" y="205"/>
                  <a:pt x="92" y="206"/>
                  <a:pt x="92" y="208"/>
                </a:cubicBezTo>
                <a:cubicBezTo>
                  <a:pt x="101" y="208"/>
                  <a:pt x="107" y="209"/>
                  <a:pt x="116" y="210"/>
                </a:cubicBezTo>
                <a:cubicBezTo>
                  <a:pt x="117" y="210"/>
                  <a:pt x="117" y="210"/>
                  <a:pt x="117" y="210"/>
                </a:cubicBezTo>
                <a:cubicBezTo>
                  <a:pt x="129" y="212"/>
                  <a:pt x="144" y="212"/>
                  <a:pt x="158" y="213"/>
                </a:cubicBezTo>
                <a:cubicBezTo>
                  <a:pt x="162" y="213"/>
                  <a:pt x="167" y="212"/>
                  <a:pt x="169" y="213"/>
                </a:cubicBezTo>
                <a:cubicBezTo>
                  <a:pt x="173" y="213"/>
                  <a:pt x="177" y="213"/>
                  <a:pt x="181" y="213"/>
                </a:cubicBezTo>
                <a:cubicBezTo>
                  <a:pt x="181" y="212"/>
                  <a:pt x="180" y="211"/>
                  <a:pt x="180" y="209"/>
                </a:cubicBezTo>
                <a:cubicBezTo>
                  <a:pt x="181" y="208"/>
                  <a:pt x="182" y="208"/>
                  <a:pt x="181" y="207"/>
                </a:cubicBezTo>
                <a:cubicBezTo>
                  <a:pt x="176" y="206"/>
                  <a:pt x="170" y="207"/>
                  <a:pt x="166" y="205"/>
                </a:cubicBezTo>
                <a:cubicBezTo>
                  <a:pt x="171" y="205"/>
                  <a:pt x="177" y="206"/>
                  <a:pt x="182" y="206"/>
                </a:cubicBezTo>
                <a:cubicBezTo>
                  <a:pt x="181" y="205"/>
                  <a:pt x="181" y="205"/>
                  <a:pt x="181" y="204"/>
                </a:cubicBezTo>
                <a:cubicBezTo>
                  <a:pt x="173" y="203"/>
                  <a:pt x="166" y="203"/>
                  <a:pt x="159" y="203"/>
                </a:cubicBezTo>
                <a:cubicBezTo>
                  <a:pt x="153" y="203"/>
                  <a:pt x="149" y="203"/>
                  <a:pt x="144" y="203"/>
                </a:cubicBezTo>
                <a:cubicBezTo>
                  <a:pt x="142" y="203"/>
                  <a:pt x="140" y="204"/>
                  <a:pt x="139" y="203"/>
                </a:cubicBezTo>
                <a:cubicBezTo>
                  <a:pt x="151" y="201"/>
                  <a:pt x="166" y="203"/>
                  <a:pt x="180" y="203"/>
                </a:cubicBezTo>
                <a:cubicBezTo>
                  <a:pt x="180" y="201"/>
                  <a:pt x="182" y="200"/>
                  <a:pt x="181" y="199"/>
                </a:cubicBezTo>
                <a:cubicBezTo>
                  <a:pt x="181" y="195"/>
                  <a:pt x="174" y="197"/>
                  <a:pt x="171" y="196"/>
                </a:cubicBezTo>
                <a:cubicBezTo>
                  <a:pt x="174" y="195"/>
                  <a:pt x="177" y="195"/>
                  <a:pt x="180" y="195"/>
                </a:cubicBezTo>
                <a:cubicBezTo>
                  <a:pt x="175" y="194"/>
                  <a:pt x="169" y="195"/>
                  <a:pt x="164" y="195"/>
                </a:cubicBezTo>
                <a:cubicBezTo>
                  <a:pt x="161" y="195"/>
                  <a:pt x="158" y="195"/>
                  <a:pt x="155" y="195"/>
                </a:cubicBezTo>
                <a:cubicBezTo>
                  <a:pt x="154" y="196"/>
                  <a:pt x="153" y="195"/>
                  <a:pt x="152" y="195"/>
                </a:cubicBezTo>
                <a:close/>
                <a:moveTo>
                  <a:pt x="181" y="187"/>
                </a:moveTo>
                <a:cubicBezTo>
                  <a:pt x="181" y="189"/>
                  <a:pt x="182" y="190"/>
                  <a:pt x="182" y="191"/>
                </a:cubicBezTo>
                <a:cubicBezTo>
                  <a:pt x="182" y="192"/>
                  <a:pt x="181" y="193"/>
                  <a:pt x="181" y="194"/>
                </a:cubicBezTo>
                <a:cubicBezTo>
                  <a:pt x="181" y="196"/>
                  <a:pt x="183" y="197"/>
                  <a:pt x="183" y="200"/>
                </a:cubicBezTo>
                <a:cubicBezTo>
                  <a:pt x="181" y="202"/>
                  <a:pt x="183" y="205"/>
                  <a:pt x="183" y="207"/>
                </a:cubicBezTo>
                <a:cubicBezTo>
                  <a:pt x="182" y="208"/>
                  <a:pt x="181" y="210"/>
                  <a:pt x="182" y="212"/>
                </a:cubicBezTo>
                <a:cubicBezTo>
                  <a:pt x="187" y="210"/>
                  <a:pt x="190" y="207"/>
                  <a:pt x="193" y="205"/>
                </a:cubicBezTo>
                <a:cubicBezTo>
                  <a:pt x="194" y="203"/>
                  <a:pt x="195" y="202"/>
                  <a:pt x="194" y="200"/>
                </a:cubicBezTo>
                <a:cubicBezTo>
                  <a:pt x="191" y="200"/>
                  <a:pt x="189" y="202"/>
                  <a:pt x="187" y="203"/>
                </a:cubicBezTo>
                <a:cubicBezTo>
                  <a:pt x="187" y="200"/>
                  <a:pt x="192" y="200"/>
                  <a:pt x="193" y="198"/>
                </a:cubicBezTo>
                <a:cubicBezTo>
                  <a:pt x="192" y="198"/>
                  <a:pt x="191" y="200"/>
                  <a:pt x="189" y="199"/>
                </a:cubicBezTo>
                <a:cubicBezTo>
                  <a:pt x="191" y="198"/>
                  <a:pt x="192" y="196"/>
                  <a:pt x="194" y="195"/>
                </a:cubicBezTo>
                <a:cubicBezTo>
                  <a:pt x="194" y="194"/>
                  <a:pt x="193" y="193"/>
                  <a:pt x="193" y="192"/>
                </a:cubicBezTo>
                <a:cubicBezTo>
                  <a:pt x="190" y="192"/>
                  <a:pt x="189" y="194"/>
                  <a:pt x="186" y="194"/>
                </a:cubicBezTo>
                <a:cubicBezTo>
                  <a:pt x="187" y="192"/>
                  <a:pt x="196" y="191"/>
                  <a:pt x="193" y="187"/>
                </a:cubicBezTo>
                <a:cubicBezTo>
                  <a:pt x="192" y="188"/>
                  <a:pt x="191" y="189"/>
                  <a:pt x="190" y="189"/>
                </a:cubicBezTo>
                <a:cubicBezTo>
                  <a:pt x="191" y="187"/>
                  <a:pt x="193" y="186"/>
                  <a:pt x="194" y="184"/>
                </a:cubicBezTo>
                <a:cubicBezTo>
                  <a:pt x="194" y="184"/>
                  <a:pt x="194" y="183"/>
                  <a:pt x="193" y="183"/>
                </a:cubicBezTo>
                <a:cubicBezTo>
                  <a:pt x="189" y="184"/>
                  <a:pt x="185" y="185"/>
                  <a:pt x="181" y="187"/>
                </a:cubicBezTo>
                <a:close/>
                <a:moveTo>
                  <a:pt x="66" y="194"/>
                </a:moveTo>
                <a:cubicBezTo>
                  <a:pt x="68" y="197"/>
                  <a:pt x="72" y="199"/>
                  <a:pt x="74" y="202"/>
                </a:cubicBezTo>
                <a:cubicBezTo>
                  <a:pt x="74" y="200"/>
                  <a:pt x="73" y="200"/>
                  <a:pt x="73" y="198"/>
                </a:cubicBezTo>
                <a:cubicBezTo>
                  <a:pt x="71" y="196"/>
                  <a:pt x="69" y="194"/>
                  <a:pt x="67" y="192"/>
                </a:cubicBezTo>
                <a:cubicBezTo>
                  <a:pt x="67" y="193"/>
                  <a:pt x="66" y="193"/>
                  <a:pt x="66" y="194"/>
                </a:cubicBezTo>
                <a:close/>
                <a:moveTo>
                  <a:pt x="71" y="210"/>
                </a:moveTo>
                <a:cubicBezTo>
                  <a:pt x="73" y="212"/>
                  <a:pt x="74" y="213"/>
                  <a:pt x="76" y="214"/>
                </a:cubicBezTo>
                <a:cubicBezTo>
                  <a:pt x="75" y="211"/>
                  <a:pt x="75" y="207"/>
                  <a:pt x="74" y="204"/>
                </a:cubicBezTo>
                <a:cubicBezTo>
                  <a:pt x="71" y="202"/>
                  <a:pt x="69" y="199"/>
                  <a:pt x="67" y="197"/>
                </a:cubicBezTo>
                <a:cubicBezTo>
                  <a:pt x="66" y="202"/>
                  <a:pt x="68" y="207"/>
                  <a:pt x="71" y="210"/>
                </a:cubicBezTo>
                <a:close/>
                <a:moveTo>
                  <a:pt x="206" y="225"/>
                </a:moveTo>
                <a:cubicBezTo>
                  <a:pt x="207" y="225"/>
                  <a:pt x="208" y="226"/>
                  <a:pt x="208" y="225"/>
                </a:cubicBezTo>
                <a:cubicBezTo>
                  <a:pt x="210" y="225"/>
                  <a:pt x="211" y="222"/>
                  <a:pt x="212" y="220"/>
                </a:cubicBezTo>
                <a:cubicBezTo>
                  <a:pt x="214" y="218"/>
                  <a:pt x="215" y="217"/>
                  <a:pt x="216" y="215"/>
                </a:cubicBezTo>
                <a:cubicBezTo>
                  <a:pt x="216" y="212"/>
                  <a:pt x="215" y="209"/>
                  <a:pt x="217" y="206"/>
                </a:cubicBezTo>
                <a:cubicBezTo>
                  <a:pt x="216" y="203"/>
                  <a:pt x="215" y="203"/>
                  <a:pt x="212" y="203"/>
                </a:cubicBezTo>
                <a:cubicBezTo>
                  <a:pt x="210" y="203"/>
                  <a:pt x="208" y="202"/>
                  <a:pt x="207" y="201"/>
                </a:cubicBezTo>
                <a:cubicBezTo>
                  <a:pt x="205" y="199"/>
                  <a:pt x="205" y="198"/>
                  <a:pt x="203" y="197"/>
                </a:cubicBezTo>
                <a:cubicBezTo>
                  <a:pt x="200" y="197"/>
                  <a:pt x="198" y="198"/>
                  <a:pt x="195" y="200"/>
                </a:cubicBezTo>
                <a:cubicBezTo>
                  <a:pt x="196" y="200"/>
                  <a:pt x="195" y="202"/>
                  <a:pt x="196" y="203"/>
                </a:cubicBezTo>
                <a:cubicBezTo>
                  <a:pt x="198" y="202"/>
                  <a:pt x="202" y="202"/>
                  <a:pt x="202" y="206"/>
                </a:cubicBezTo>
                <a:cubicBezTo>
                  <a:pt x="201" y="208"/>
                  <a:pt x="198" y="208"/>
                  <a:pt x="196" y="210"/>
                </a:cubicBezTo>
                <a:cubicBezTo>
                  <a:pt x="201" y="212"/>
                  <a:pt x="206" y="213"/>
                  <a:pt x="209" y="217"/>
                </a:cubicBezTo>
                <a:cubicBezTo>
                  <a:pt x="211" y="221"/>
                  <a:pt x="207" y="223"/>
                  <a:pt x="203" y="222"/>
                </a:cubicBezTo>
                <a:cubicBezTo>
                  <a:pt x="203" y="223"/>
                  <a:pt x="202" y="224"/>
                  <a:pt x="202" y="225"/>
                </a:cubicBezTo>
                <a:cubicBezTo>
                  <a:pt x="203" y="225"/>
                  <a:pt x="203" y="226"/>
                  <a:pt x="204" y="227"/>
                </a:cubicBezTo>
                <a:cubicBezTo>
                  <a:pt x="205" y="226"/>
                  <a:pt x="205" y="226"/>
                  <a:pt x="206" y="225"/>
                </a:cubicBezTo>
                <a:close/>
                <a:moveTo>
                  <a:pt x="198" y="204"/>
                </a:moveTo>
                <a:cubicBezTo>
                  <a:pt x="194" y="206"/>
                  <a:pt x="188" y="211"/>
                  <a:pt x="183" y="213"/>
                </a:cubicBezTo>
                <a:cubicBezTo>
                  <a:pt x="183" y="214"/>
                  <a:pt x="184" y="214"/>
                  <a:pt x="185" y="215"/>
                </a:cubicBezTo>
                <a:cubicBezTo>
                  <a:pt x="190" y="211"/>
                  <a:pt x="196" y="209"/>
                  <a:pt x="200" y="205"/>
                </a:cubicBezTo>
                <a:cubicBezTo>
                  <a:pt x="200" y="204"/>
                  <a:pt x="199" y="204"/>
                  <a:pt x="198" y="204"/>
                </a:cubicBezTo>
                <a:close/>
                <a:moveTo>
                  <a:pt x="195" y="211"/>
                </a:moveTo>
                <a:cubicBezTo>
                  <a:pt x="192" y="213"/>
                  <a:pt x="188" y="214"/>
                  <a:pt x="185" y="217"/>
                </a:cubicBezTo>
                <a:cubicBezTo>
                  <a:pt x="192" y="216"/>
                  <a:pt x="198" y="217"/>
                  <a:pt x="206" y="216"/>
                </a:cubicBezTo>
                <a:cubicBezTo>
                  <a:pt x="203" y="213"/>
                  <a:pt x="198" y="212"/>
                  <a:pt x="195" y="211"/>
                </a:cubicBezTo>
                <a:close/>
                <a:moveTo>
                  <a:pt x="176" y="215"/>
                </a:moveTo>
                <a:cubicBezTo>
                  <a:pt x="168" y="215"/>
                  <a:pt x="158" y="214"/>
                  <a:pt x="148" y="214"/>
                </a:cubicBezTo>
                <a:cubicBezTo>
                  <a:pt x="141" y="214"/>
                  <a:pt x="133" y="213"/>
                  <a:pt x="126" y="213"/>
                </a:cubicBezTo>
                <a:cubicBezTo>
                  <a:pt x="112" y="211"/>
                  <a:pt x="96" y="212"/>
                  <a:pt x="84" y="212"/>
                </a:cubicBezTo>
                <a:cubicBezTo>
                  <a:pt x="83" y="213"/>
                  <a:pt x="81" y="213"/>
                  <a:pt x="81" y="214"/>
                </a:cubicBezTo>
                <a:cubicBezTo>
                  <a:pt x="96" y="212"/>
                  <a:pt x="108" y="213"/>
                  <a:pt x="122" y="213"/>
                </a:cubicBezTo>
                <a:cubicBezTo>
                  <a:pt x="124" y="213"/>
                  <a:pt x="126" y="214"/>
                  <a:pt x="129" y="214"/>
                </a:cubicBezTo>
                <a:cubicBezTo>
                  <a:pt x="131" y="214"/>
                  <a:pt x="135" y="214"/>
                  <a:pt x="138" y="214"/>
                </a:cubicBezTo>
                <a:cubicBezTo>
                  <a:pt x="142" y="214"/>
                  <a:pt x="146" y="215"/>
                  <a:pt x="151" y="215"/>
                </a:cubicBezTo>
                <a:cubicBezTo>
                  <a:pt x="155" y="215"/>
                  <a:pt x="159" y="215"/>
                  <a:pt x="162" y="215"/>
                </a:cubicBezTo>
                <a:cubicBezTo>
                  <a:pt x="167" y="216"/>
                  <a:pt x="172" y="216"/>
                  <a:pt x="176" y="217"/>
                </a:cubicBezTo>
                <a:cubicBezTo>
                  <a:pt x="178" y="217"/>
                  <a:pt x="181" y="217"/>
                  <a:pt x="183" y="215"/>
                </a:cubicBezTo>
                <a:cubicBezTo>
                  <a:pt x="181" y="215"/>
                  <a:pt x="178" y="215"/>
                  <a:pt x="176" y="215"/>
                </a:cubicBezTo>
                <a:close/>
                <a:moveTo>
                  <a:pt x="191" y="218"/>
                </a:moveTo>
                <a:cubicBezTo>
                  <a:pt x="183" y="219"/>
                  <a:pt x="175" y="218"/>
                  <a:pt x="169" y="217"/>
                </a:cubicBezTo>
                <a:cubicBezTo>
                  <a:pt x="166" y="217"/>
                  <a:pt x="164" y="217"/>
                  <a:pt x="161" y="217"/>
                </a:cubicBezTo>
                <a:cubicBezTo>
                  <a:pt x="156" y="216"/>
                  <a:pt x="150" y="216"/>
                  <a:pt x="143" y="216"/>
                </a:cubicBezTo>
                <a:cubicBezTo>
                  <a:pt x="137" y="216"/>
                  <a:pt x="131" y="215"/>
                  <a:pt x="125" y="214"/>
                </a:cubicBezTo>
                <a:cubicBezTo>
                  <a:pt x="123" y="216"/>
                  <a:pt x="119" y="215"/>
                  <a:pt x="116" y="214"/>
                </a:cubicBezTo>
                <a:cubicBezTo>
                  <a:pt x="115" y="214"/>
                  <a:pt x="114" y="215"/>
                  <a:pt x="114" y="215"/>
                </a:cubicBezTo>
                <a:cubicBezTo>
                  <a:pt x="112" y="215"/>
                  <a:pt x="110" y="215"/>
                  <a:pt x="109" y="214"/>
                </a:cubicBezTo>
                <a:cubicBezTo>
                  <a:pt x="101" y="214"/>
                  <a:pt x="92" y="214"/>
                  <a:pt x="83" y="215"/>
                </a:cubicBezTo>
                <a:cubicBezTo>
                  <a:pt x="81" y="215"/>
                  <a:pt x="78" y="215"/>
                  <a:pt x="76" y="216"/>
                </a:cubicBezTo>
                <a:cubicBezTo>
                  <a:pt x="74" y="217"/>
                  <a:pt x="74" y="219"/>
                  <a:pt x="74" y="221"/>
                </a:cubicBezTo>
                <a:cubicBezTo>
                  <a:pt x="80" y="219"/>
                  <a:pt x="85" y="217"/>
                  <a:pt x="90" y="217"/>
                </a:cubicBezTo>
                <a:cubicBezTo>
                  <a:pt x="91" y="216"/>
                  <a:pt x="92" y="216"/>
                  <a:pt x="92" y="216"/>
                </a:cubicBezTo>
                <a:cubicBezTo>
                  <a:pt x="104" y="214"/>
                  <a:pt x="117" y="216"/>
                  <a:pt x="127" y="218"/>
                </a:cubicBezTo>
                <a:cubicBezTo>
                  <a:pt x="130" y="217"/>
                  <a:pt x="135" y="218"/>
                  <a:pt x="140" y="218"/>
                </a:cubicBezTo>
                <a:cubicBezTo>
                  <a:pt x="144" y="219"/>
                  <a:pt x="148" y="219"/>
                  <a:pt x="152" y="219"/>
                </a:cubicBezTo>
                <a:cubicBezTo>
                  <a:pt x="159" y="219"/>
                  <a:pt x="167" y="220"/>
                  <a:pt x="174" y="221"/>
                </a:cubicBezTo>
                <a:cubicBezTo>
                  <a:pt x="179" y="221"/>
                  <a:pt x="184" y="220"/>
                  <a:pt x="189" y="221"/>
                </a:cubicBezTo>
                <a:cubicBezTo>
                  <a:pt x="191" y="221"/>
                  <a:pt x="193" y="221"/>
                  <a:pt x="196" y="221"/>
                </a:cubicBezTo>
                <a:cubicBezTo>
                  <a:pt x="198" y="221"/>
                  <a:pt x="206" y="221"/>
                  <a:pt x="207" y="220"/>
                </a:cubicBezTo>
                <a:cubicBezTo>
                  <a:pt x="208" y="219"/>
                  <a:pt x="207" y="218"/>
                  <a:pt x="207" y="217"/>
                </a:cubicBezTo>
                <a:cubicBezTo>
                  <a:pt x="202" y="218"/>
                  <a:pt x="195" y="218"/>
                  <a:pt x="191" y="218"/>
                </a:cubicBezTo>
                <a:close/>
                <a:moveTo>
                  <a:pt x="66" y="250"/>
                </a:moveTo>
                <a:cubicBezTo>
                  <a:pt x="73" y="253"/>
                  <a:pt x="79" y="255"/>
                  <a:pt x="86" y="254"/>
                </a:cubicBezTo>
                <a:cubicBezTo>
                  <a:pt x="95" y="254"/>
                  <a:pt x="104" y="249"/>
                  <a:pt x="113" y="247"/>
                </a:cubicBezTo>
                <a:cubicBezTo>
                  <a:pt x="117" y="246"/>
                  <a:pt x="121" y="245"/>
                  <a:pt x="126" y="245"/>
                </a:cubicBezTo>
                <a:cubicBezTo>
                  <a:pt x="134" y="244"/>
                  <a:pt x="141" y="247"/>
                  <a:pt x="147" y="246"/>
                </a:cubicBezTo>
                <a:cubicBezTo>
                  <a:pt x="148" y="245"/>
                  <a:pt x="150" y="244"/>
                  <a:pt x="151" y="242"/>
                </a:cubicBezTo>
                <a:cubicBezTo>
                  <a:pt x="152" y="237"/>
                  <a:pt x="148" y="232"/>
                  <a:pt x="146" y="230"/>
                </a:cubicBezTo>
                <a:cubicBezTo>
                  <a:pt x="145" y="229"/>
                  <a:pt x="143" y="228"/>
                  <a:pt x="142" y="227"/>
                </a:cubicBezTo>
                <a:cubicBezTo>
                  <a:pt x="137" y="223"/>
                  <a:pt x="131" y="222"/>
                  <a:pt x="127" y="219"/>
                </a:cubicBezTo>
                <a:cubicBezTo>
                  <a:pt x="116" y="217"/>
                  <a:pt x="103" y="215"/>
                  <a:pt x="92" y="217"/>
                </a:cubicBezTo>
                <a:cubicBezTo>
                  <a:pt x="82" y="219"/>
                  <a:pt x="74" y="222"/>
                  <a:pt x="67" y="227"/>
                </a:cubicBezTo>
                <a:cubicBezTo>
                  <a:pt x="62" y="230"/>
                  <a:pt x="59" y="233"/>
                  <a:pt x="56" y="236"/>
                </a:cubicBezTo>
                <a:cubicBezTo>
                  <a:pt x="56" y="238"/>
                  <a:pt x="56" y="238"/>
                  <a:pt x="55" y="239"/>
                </a:cubicBezTo>
                <a:cubicBezTo>
                  <a:pt x="56" y="240"/>
                  <a:pt x="55" y="241"/>
                  <a:pt x="56" y="241"/>
                </a:cubicBezTo>
                <a:cubicBezTo>
                  <a:pt x="58" y="238"/>
                  <a:pt x="60" y="235"/>
                  <a:pt x="64" y="234"/>
                </a:cubicBezTo>
                <a:cubicBezTo>
                  <a:pt x="64" y="230"/>
                  <a:pt x="67" y="229"/>
                  <a:pt x="70" y="228"/>
                </a:cubicBezTo>
                <a:cubicBezTo>
                  <a:pt x="70" y="227"/>
                  <a:pt x="70" y="227"/>
                  <a:pt x="71" y="226"/>
                </a:cubicBezTo>
                <a:cubicBezTo>
                  <a:pt x="76" y="223"/>
                  <a:pt x="85" y="222"/>
                  <a:pt x="90" y="225"/>
                </a:cubicBezTo>
                <a:cubicBezTo>
                  <a:pt x="98" y="223"/>
                  <a:pt x="106" y="223"/>
                  <a:pt x="115" y="223"/>
                </a:cubicBezTo>
                <a:cubicBezTo>
                  <a:pt x="118" y="223"/>
                  <a:pt x="122" y="223"/>
                  <a:pt x="126" y="224"/>
                </a:cubicBezTo>
                <a:cubicBezTo>
                  <a:pt x="127" y="224"/>
                  <a:pt x="129" y="224"/>
                  <a:pt x="129" y="225"/>
                </a:cubicBezTo>
                <a:cubicBezTo>
                  <a:pt x="128" y="227"/>
                  <a:pt x="126" y="225"/>
                  <a:pt x="124" y="225"/>
                </a:cubicBezTo>
                <a:cubicBezTo>
                  <a:pt x="122" y="225"/>
                  <a:pt x="120" y="225"/>
                  <a:pt x="118" y="225"/>
                </a:cubicBezTo>
                <a:cubicBezTo>
                  <a:pt x="109" y="225"/>
                  <a:pt x="99" y="224"/>
                  <a:pt x="91" y="227"/>
                </a:cubicBezTo>
                <a:cubicBezTo>
                  <a:pt x="91" y="228"/>
                  <a:pt x="91" y="230"/>
                  <a:pt x="90" y="231"/>
                </a:cubicBezTo>
                <a:cubicBezTo>
                  <a:pt x="88" y="233"/>
                  <a:pt x="84" y="235"/>
                  <a:pt x="80" y="236"/>
                </a:cubicBezTo>
                <a:cubicBezTo>
                  <a:pt x="79" y="236"/>
                  <a:pt x="77" y="236"/>
                  <a:pt x="76" y="237"/>
                </a:cubicBezTo>
                <a:cubicBezTo>
                  <a:pt x="75" y="237"/>
                  <a:pt x="73" y="237"/>
                  <a:pt x="72" y="237"/>
                </a:cubicBezTo>
                <a:cubicBezTo>
                  <a:pt x="69" y="237"/>
                  <a:pt x="66" y="236"/>
                  <a:pt x="65" y="235"/>
                </a:cubicBezTo>
                <a:cubicBezTo>
                  <a:pt x="62" y="237"/>
                  <a:pt x="59" y="239"/>
                  <a:pt x="57" y="243"/>
                </a:cubicBezTo>
                <a:cubicBezTo>
                  <a:pt x="60" y="246"/>
                  <a:pt x="63" y="248"/>
                  <a:pt x="66" y="250"/>
                </a:cubicBezTo>
                <a:close/>
                <a:moveTo>
                  <a:pt x="181" y="221"/>
                </a:moveTo>
                <a:cubicBezTo>
                  <a:pt x="180" y="221"/>
                  <a:pt x="179" y="222"/>
                  <a:pt x="177" y="222"/>
                </a:cubicBezTo>
                <a:cubicBezTo>
                  <a:pt x="162" y="222"/>
                  <a:pt x="146" y="220"/>
                  <a:pt x="131" y="219"/>
                </a:cubicBezTo>
                <a:cubicBezTo>
                  <a:pt x="134" y="221"/>
                  <a:pt x="139" y="222"/>
                  <a:pt x="142" y="225"/>
                </a:cubicBezTo>
                <a:cubicBezTo>
                  <a:pt x="146" y="225"/>
                  <a:pt x="151" y="225"/>
                  <a:pt x="156" y="225"/>
                </a:cubicBezTo>
                <a:cubicBezTo>
                  <a:pt x="158" y="225"/>
                  <a:pt x="160" y="225"/>
                  <a:pt x="161" y="226"/>
                </a:cubicBezTo>
                <a:cubicBezTo>
                  <a:pt x="156" y="225"/>
                  <a:pt x="150" y="227"/>
                  <a:pt x="144" y="226"/>
                </a:cubicBezTo>
                <a:cubicBezTo>
                  <a:pt x="145" y="228"/>
                  <a:pt x="146" y="228"/>
                  <a:pt x="147" y="229"/>
                </a:cubicBezTo>
                <a:cubicBezTo>
                  <a:pt x="151" y="233"/>
                  <a:pt x="153" y="239"/>
                  <a:pt x="155" y="245"/>
                </a:cubicBezTo>
                <a:cubicBezTo>
                  <a:pt x="157" y="245"/>
                  <a:pt x="158" y="245"/>
                  <a:pt x="160" y="245"/>
                </a:cubicBezTo>
                <a:cubicBezTo>
                  <a:pt x="175" y="245"/>
                  <a:pt x="189" y="243"/>
                  <a:pt x="202" y="244"/>
                </a:cubicBezTo>
                <a:cubicBezTo>
                  <a:pt x="202" y="242"/>
                  <a:pt x="203" y="241"/>
                  <a:pt x="202" y="240"/>
                </a:cubicBezTo>
                <a:cubicBezTo>
                  <a:pt x="194" y="239"/>
                  <a:pt x="182" y="239"/>
                  <a:pt x="175" y="239"/>
                </a:cubicBezTo>
                <a:cubicBezTo>
                  <a:pt x="173" y="239"/>
                  <a:pt x="171" y="239"/>
                  <a:pt x="169" y="238"/>
                </a:cubicBezTo>
                <a:cubicBezTo>
                  <a:pt x="179" y="239"/>
                  <a:pt x="190" y="239"/>
                  <a:pt x="201" y="238"/>
                </a:cubicBezTo>
                <a:cubicBezTo>
                  <a:pt x="200" y="237"/>
                  <a:pt x="198" y="237"/>
                  <a:pt x="196" y="237"/>
                </a:cubicBezTo>
                <a:cubicBezTo>
                  <a:pt x="193" y="236"/>
                  <a:pt x="190" y="237"/>
                  <a:pt x="188" y="237"/>
                </a:cubicBezTo>
                <a:cubicBezTo>
                  <a:pt x="192" y="236"/>
                  <a:pt x="197" y="236"/>
                  <a:pt x="201" y="236"/>
                </a:cubicBezTo>
                <a:cubicBezTo>
                  <a:pt x="202" y="235"/>
                  <a:pt x="201" y="233"/>
                  <a:pt x="201" y="232"/>
                </a:cubicBezTo>
                <a:cubicBezTo>
                  <a:pt x="198" y="231"/>
                  <a:pt x="196" y="231"/>
                  <a:pt x="193" y="231"/>
                </a:cubicBezTo>
                <a:cubicBezTo>
                  <a:pt x="192" y="231"/>
                  <a:pt x="190" y="232"/>
                  <a:pt x="189" y="231"/>
                </a:cubicBezTo>
                <a:cubicBezTo>
                  <a:pt x="192" y="231"/>
                  <a:pt x="197" y="230"/>
                  <a:pt x="200" y="231"/>
                </a:cubicBezTo>
                <a:cubicBezTo>
                  <a:pt x="201" y="229"/>
                  <a:pt x="202" y="229"/>
                  <a:pt x="202" y="227"/>
                </a:cubicBezTo>
                <a:cubicBezTo>
                  <a:pt x="196" y="226"/>
                  <a:pt x="190" y="228"/>
                  <a:pt x="185" y="227"/>
                </a:cubicBezTo>
                <a:cubicBezTo>
                  <a:pt x="191" y="227"/>
                  <a:pt x="195" y="226"/>
                  <a:pt x="201" y="226"/>
                </a:cubicBezTo>
                <a:cubicBezTo>
                  <a:pt x="200" y="225"/>
                  <a:pt x="201" y="223"/>
                  <a:pt x="201" y="223"/>
                </a:cubicBezTo>
                <a:cubicBezTo>
                  <a:pt x="194" y="222"/>
                  <a:pt x="188" y="222"/>
                  <a:pt x="181" y="221"/>
                </a:cubicBezTo>
                <a:close/>
                <a:moveTo>
                  <a:pt x="79" y="227"/>
                </a:moveTo>
                <a:cubicBezTo>
                  <a:pt x="80" y="227"/>
                  <a:pt x="80" y="228"/>
                  <a:pt x="81" y="227"/>
                </a:cubicBezTo>
                <a:cubicBezTo>
                  <a:pt x="81" y="227"/>
                  <a:pt x="81" y="226"/>
                  <a:pt x="82" y="225"/>
                </a:cubicBezTo>
                <a:cubicBezTo>
                  <a:pt x="81" y="225"/>
                  <a:pt x="81" y="225"/>
                  <a:pt x="80" y="225"/>
                </a:cubicBezTo>
                <a:cubicBezTo>
                  <a:pt x="79" y="226"/>
                  <a:pt x="79" y="227"/>
                  <a:pt x="79" y="227"/>
                </a:cubicBezTo>
                <a:close/>
                <a:moveTo>
                  <a:pt x="87" y="227"/>
                </a:moveTo>
                <a:cubicBezTo>
                  <a:pt x="88" y="234"/>
                  <a:pt x="74" y="236"/>
                  <a:pt x="68" y="233"/>
                </a:cubicBezTo>
                <a:cubicBezTo>
                  <a:pt x="68" y="232"/>
                  <a:pt x="67" y="231"/>
                  <a:pt x="68" y="230"/>
                </a:cubicBezTo>
                <a:cubicBezTo>
                  <a:pt x="67" y="230"/>
                  <a:pt x="65" y="232"/>
                  <a:pt x="66" y="234"/>
                </a:cubicBezTo>
                <a:cubicBezTo>
                  <a:pt x="70" y="238"/>
                  <a:pt x="89" y="235"/>
                  <a:pt x="89" y="228"/>
                </a:cubicBezTo>
                <a:cubicBezTo>
                  <a:pt x="89" y="226"/>
                  <a:pt x="87" y="225"/>
                  <a:pt x="85" y="225"/>
                </a:cubicBezTo>
                <a:cubicBezTo>
                  <a:pt x="87" y="226"/>
                  <a:pt x="86" y="226"/>
                  <a:pt x="87" y="227"/>
                </a:cubicBezTo>
                <a:close/>
                <a:moveTo>
                  <a:pt x="76" y="227"/>
                </a:moveTo>
                <a:cubicBezTo>
                  <a:pt x="76" y="227"/>
                  <a:pt x="77" y="227"/>
                  <a:pt x="78" y="227"/>
                </a:cubicBezTo>
                <a:cubicBezTo>
                  <a:pt x="78" y="227"/>
                  <a:pt x="78" y="226"/>
                  <a:pt x="78" y="225"/>
                </a:cubicBezTo>
                <a:cubicBezTo>
                  <a:pt x="76" y="225"/>
                  <a:pt x="76" y="226"/>
                  <a:pt x="76" y="227"/>
                </a:cubicBezTo>
                <a:close/>
                <a:moveTo>
                  <a:pt x="82" y="228"/>
                </a:moveTo>
                <a:cubicBezTo>
                  <a:pt x="82" y="228"/>
                  <a:pt x="83" y="228"/>
                  <a:pt x="84" y="228"/>
                </a:cubicBezTo>
                <a:cubicBezTo>
                  <a:pt x="83" y="229"/>
                  <a:pt x="84" y="229"/>
                  <a:pt x="84" y="229"/>
                </a:cubicBezTo>
                <a:cubicBezTo>
                  <a:pt x="85" y="228"/>
                  <a:pt x="84" y="227"/>
                  <a:pt x="83" y="226"/>
                </a:cubicBezTo>
                <a:cubicBezTo>
                  <a:pt x="83" y="227"/>
                  <a:pt x="82" y="227"/>
                  <a:pt x="82" y="228"/>
                </a:cubicBezTo>
                <a:close/>
                <a:moveTo>
                  <a:pt x="72" y="227"/>
                </a:moveTo>
                <a:cubicBezTo>
                  <a:pt x="73" y="228"/>
                  <a:pt x="72" y="229"/>
                  <a:pt x="73" y="229"/>
                </a:cubicBezTo>
                <a:cubicBezTo>
                  <a:pt x="73" y="228"/>
                  <a:pt x="75" y="228"/>
                  <a:pt x="75" y="226"/>
                </a:cubicBezTo>
                <a:cubicBezTo>
                  <a:pt x="74" y="226"/>
                  <a:pt x="73" y="227"/>
                  <a:pt x="72" y="227"/>
                </a:cubicBezTo>
                <a:close/>
                <a:moveTo>
                  <a:pt x="70" y="230"/>
                </a:moveTo>
                <a:cubicBezTo>
                  <a:pt x="70" y="230"/>
                  <a:pt x="70" y="230"/>
                  <a:pt x="70" y="231"/>
                </a:cubicBezTo>
                <a:cubicBezTo>
                  <a:pt x="70" y="231"/>
                  <a:pt x="71" y="231"/>
                  <a:pt x="71" y="231"/>
                </a:cubicBezTo>
                <a:cubicBezTo>
                  <a:pt x="71" y="230"/>
                  <a:pt x="71" y="229"/>
                  <a:pt x="71" y="229"/>
                </a:cubicBezTo>
                <a:cubicBezTo>
                  <a:pt x="70" y="229"/>
                  <a:pt x="70" y="230"/>
                  <a:pt x="70" y="230"/>
                </a:cubicBezTo>
                <a:close/>
                <a:moveTo>
                  <a:pt x="167" y="258"/>
                </a:moveTo>
                <a:cubicBezTo>
                  <a:pt x="168" y="258"/>
                  <a:pt x="169" y="258"/>
                  <a:pt x="170" y="258"/>
                </a:cubicBezTo>
                <a:cubicBezTo>
                  <a:pt x="174" y="259"/>
                  <a:pt x="178" y="260"/>
                  <a:pt x="181" y="261"/>
                </a:cubicBezTo>
                <a:cubicBezTo>
                  <a:pt x="183" y="261"/>
                  <a:pt x="185" y="260"/>
                  <a:pt x="188" y="261"/>
                </a:cubicBezTo>
                <a:cubicBezTo>
                  <a:pt x="197" y="261"/>
                  <a:pt x="205" y="260"/>
                  <a:pt x="212" y="259"/>
                </a:cubicBezTo>
                <a:cubicBezTo>
                  <a:pt x="215" y="258"/>
                  <a:pt x="218" y="257"/>
                  <a:pt x="220" y="256"/>
                </a:cubicBezTo>
                <a:cubicBezTo>
                  <a:pt x="223" y="255"/>
                  <a:pt x="225" y="253"/>
                  <a:pt x="227" y="252"/>
                </a:cubicBezTo>
                <a:cubicBezTo>
                  <a:pt x="227" y="251"/>
                  <a:pt x="229" y="250"/>
                  <a:pt x="230" y="248"/>
                </a:cubicBezTo>
                <a:cubicBezTo>
                  <a:pt x="230" y="244"/>
                  <a:pt x="230" y="241"/>
                  <a:pt x="227" y="238"/>
                </a:cubicBezTo>
                <a:cubicBezTo>
                  <a:pt x="226" y="238"/>
                  <a:pt x="225" y="237"/>
                  <a:pt x="224" y="236"/>
                </a:cubicBezTo>
                <a:cubicBezTo>
                  <a:pt x="221" y="234"/>
                  <a:pt x="216" y="233"/>
                  <a:pt x="212" y="231"/>
                </a:cubicBezTo>
                <a:cubicBezTo>
                  <a:pt x="208" y="230"/>
                  <a:pt x="206" y="229"/>
                  <a:pt x="203" y="229"/>
                </a:cubicBezTo>
                <a:cubicBezTo>
                  <a:pt x="203" y="229"/>
                  <a:pt x="203" y="230"/>
                  <a:pt x="202" y="230"/>
                </a:cubicBezTo>
                <a:cubicBezTo>
                  <a:pt x="203" y="231"/>
                  <a:pt x="203" y="232"/>
                  <a:pt x="203" y="233"/>
                </a:cubicBezTo>
                <a:cubicBezTo>
                  <a:pt x="211" y="234"/>
                  <a:pt x="219" y="236"/>
                  <a:pt x="225" y="241"/>
                </a:cubicBezTo>
                <a:cubicBezTo>
                  <a:pt x="225" y="243"/>
                  <a:pt x="227" y="244"/>
                  <a:pt x="227" y="247"/>
                </a:cubicBezTo>
                <a:cubicBezTo>
                  <a:pt x="226" y="248"/>
                  <a:pt x="224" y="249"/>
                  <a:pt x="224" y="250"/>
                </a:cubicBezTo>
                <a:cubicBezTo>
                  <a:pt x="221" y="252"/>
                  <a:pt x="217" y="255"/>
                  <a:pt x="212" y="256"/>
                </a:cubicBezTo>
                <a:cubicBezTo>
                  <a:pt x="211" y="256"/>
                  <a:pt x="210" y="256"/>
                  <a:pt x="209" y="256"/>
                </a:cubicBezTo>
                <a:cubicBezTo>
                  <a:pt x="201" y="257"/>
                  <a:pt x="191" y="258"/>
                  <a:pt x="183" y="258"/>
                </a:cubicBezTo>
                <a:cubicBezTo>
                  <a:pt x="180" y="258"/>
                  <a:pt x="177" y="257"/>
                  <a:pt x="175" y="256"/>
                </a:cubicBezTo>
                <a:cubicBezTo>
                  <a:pt x="170" y="256"/>
                  <a:pt x="165" y="255"/>
                  <a:pt x="161" y="253"/>
                </a:cubicBezTo>
                <a:cubicBezTo>
                  <a:pt x="161" y="254"/>
                  <a:pt x="161" y="255"/>
                  <a:pt x="161" y="256"/>
                </a:cubicBezTo>
                <a:cubicBezTo>
                  <a:pt x="163" y="256"/>
                  <a:pt x="165" y="257"/>
                  <a:pt x="167" y="258"/>
                </a:cubicBezTo>
                <a:close/>
                <a:moveTo>
                  <a:pt x="203" y="234"/>
                </a:moveTo>
                <a:cubicBezTo>
                  <a:pt x="203" y="235"/>
                  <a:pt x="202" y="236"/>
                  <a:pt x="203" y="237"/>
                </a:cubicBezTo>
                <a:cubicBezTo>
                  <a:pt x="204" y="237"/>
                  <a:pt x="208" y="237"/>
                  <a:pt x="210" y="236"/>
                </a:cubicBezTo>
                <a:cubicBezTo>
                  <a:pt x="208" y="235"/>
                  <a:pt x="206" y="235"/>
                  <a:pt x="203" y="234"/>
                </a:cubicBezTo>
                <a:close/>
                <a:moveTo>
                  <a:pt x="209" y="240"/>
                </a:moveTo>
                <a:cubicBezTo>
                  <a:pt x="212" y="239"/>
                  <a:pt x="214" y="239"/>
                  <a:pt x="217" y="238"/>
                </a:cubicBezTo>
                <a:cubicBezTo>
                  <a:pt x="213" y="235"/>
                  <a:pt x="207" y="239"/>
                  <a:pt x="203" y="238"/>
                </a:cubicBezTo>
                <a:cubicBezTo>
                  <a:pt x="204" y="241"/>
                  <a:pt x="206" y="240"/>
                  <a:pt x="209" y="240"/>
                </a:cubicBezTo>
                <a:close/>
                <a:moveTo>
                  <a:pt x="219" y="239"/>
                </a:moveTo>
                <a:cubicBezTo>
                  <a:pt x="214" y="240"/>
                  <a:pt x="211" y="241"/>
                  <a:pt x="204" y="241"/>
                </a:cubicBezTo>
                <a:cubicBezTo>
                  <a:pt x="204" y="242"/>
                  <a:pt x="203" y="243"/>
                  <a:pt x="203" y="244"/>
                </a:cubicBezTo>
                <a:cubicBezTo>
                  <a:pt x="206" y="243"/>
                  <a:pt x="207" y="245"/>
                  <a:pt x="208" y="247"/>
                </a:cubicBezTo>
                <a:cubicBezTo>
                  <a:pt x="207" y="248"/>
                  <a:pt x="207" y="248"/>
                  <a:pt x="206" y="250"/>
                </a:cubicBezTo>
                <a:cubicBezTo>
                  <a:pt x="191" y="252"/>
                  <a:pt x="178" y="251"/>
                  <a:pt x="163" y="253"/>
                </a:cubicBezTo>
                <a:cubicBezTo>
                  <a:pt x="167" y="253"/>
                  <a:pt x="173" y="255"/>
                  <a:pt x="177" y="256"/>
                </a:cubicBezTo>
                <a:cubicBezTo>
                  <a:pt x="183" y="257"/>
                  <a:pt x="191" y="256"/>
                  <a:pt x="198" y="255"/>
                </a:cubicBezTo>
                <a:cubicBezTo>
                  <a:pt x="209" y="255"/>
                  <a:pt x="222" y="254"/>
                  <a:pt x="225" y="245"/>
                </a:cubicBezTo>
                <a:cubicBezTo>
                  <a:pt x="224" y="243"/>
                  <a:pt x="222" y="240"/>
                  <a:pt x="219" y="239"/>
                </a:cubicBezTo>
                <a:close/>
                <a:moveTo>
                  <a:pt x="52" y="251"/>
                </a:moveTo>
                <a:cubicBezTo>
                  <a:pt x="58" y="254"/>
                  <a:pt x="63" y="256"/>
                  <a:pt x="69" y="258"/>
                </a:cubicBezTo>
                <a:cubicBezTo>
                  <a:pt x="72" y="259"/>
                  <a:pt x="75" y="259"/>
                  <a:pt x="78" y="260"/>
                </a:cubicBezTo>
                <a:cubicBezTo>
                  <a:pt x="84" y="261"/>
                  <a:pt x="90" y="261"/>
                  <a:pt x="95" y="261"/>
                </a:cubicBezTo>
                <a:cubicBezTo>
                  <a:pt x="101" y="262"/>
                  <a:pt x="106" y="261"/>
                  <a:pt x="112" y="260"/>
                </a:cubicBezTo>
                <a:cubicBezTo>
                  <a:pt x="117" y="260"/>
                  <a:pt x="122" y="259"/>
                  <a:pt x="127" y="258"/>
                </a:cubicBezTo>
                <a:cubicBezTo>
                  <a:pt x="129" y="257"/>
                  <a:pt x="131" y="256"/>
                  <a:pt x="133" y="256"/>
                </a:cubicBezTo>
                <a:cubicBezTo>
                  <a:pt x="136" y="255"/>
                  <a:pt x="140" y="253"/>
                  <a:pt x="143" y="251"/>
                </a:cubicBezTo>
                <a:cubicBezTo>
                  <a:pt x="147" y="250"/>
                  <a:pt x="151" y="248"/>
                  <a:pt x="153" y="246"/>
                </a:cubicBezTo>
                <a:cubicBezTo>
                  <a:pt x="153" y="245"/>
                  <a:pt x="153" y="243"/>
                  <a:pt x="152" y="242"/>
                </a:cubicBezTo>
                <a:cubicBezTo>
                  <a:pt x="152" y="244"/>
                  <a:pt x="150" y="245"/>
                  <a:pt x="149" y="246"/>
                </a:cubicBezTo>
                <a:cubicBezTo>
                  <a:pt x="143" y="250"/>
                  <a:pt x="133" y="246"/>
                  <a:pt x="127" y="246"/>
                </a:cubicBezTo>
                <a:cubicBezTo>
                  <a:pt x="125" y="246"/>
                  <a:pt x="124" y="247"/>
                  <a:pt x="122" y="247"/>
                </a:cubicBezTo>
                <a:cubicBezTo>
                  <a:pt x="121" y="247"/>
                  <a:pt x="119" y="247"/>
                  <a:pt x="118" y="247"/>
                </a:cubicBezTo>
                <a:cubicBezTo>
                  <a:pt x="112" y="249"/>
                  <a:pt x="108" y="250"/>
                  <a:pt x="103" y="252"/>
                </a:cubicBezTo>
                <a:cubicBezTo>
                  <a:pt x="101" y="252"/>
                  <a:pt x="99" y="253"/>
                  <a:pt x="97" y="254"/>
                </a:cubicBezTo>
                <a:cubicBezTo>
                  <a:pt x="90" y="257"/>
                  <a:pt x="82" y="257"/>
                  <a:pt x="74" y="255"/>
                </a:cubicBezTo>
                <a:cubicBezTo>
                  <a:pt x="68" y="253"/>
                  <a:pt x="64" y="251"/>
                  <a:pt x="60" y="247"/>
                </a:cubicBezTo>
                <a:cubicBezTo>
                  <a:pt x="57" y="245"/>
                  <a:pt x="54" y="243"/>
                  <a:pt x="53" y="241"/>
                </a:cubicBezTo>
                <a:cubicBezTo>
                  <a:pt x="53" y="241"/>
                  <a:pt x="53" y="241"/>
                  <a:pt x="53" y="241"/>
                </a:cubicBezTo>
                <a:cubicBezTo>
                  <a:pt x="52" y="244"/>
                  <a:pt x="52" y="247"/>
                  <a:pt x="52" y="251"/>
                </a:cubicBezTo>
                <a:close/>
                <a:moveTo>
                  <a:pt x="199" y="249"/>
                </a:moveTo>
                <a:cubicBezTo>
                  <a:pt x="201" y="249"/>
                  <a:pt x="206" y="249"/>
                  <a:pt x="206" y="247"/>
                </a:cubicBezTo>
                <a:cubicBezTo>
                  <a:pt x="206" y="246"/>
                  <a:pt x="204" y="245"/>
                  <a:pt x="202" y="245"/>
                </a:cubicBezTo>
                <a:cubicBezTo>
                  <a:pt x="199" y="245"/>
                  <a:pt x="192" y="245"/>
                  <a:pt x="189" y="245"/>
                </a:cubicBezTo>
                <a:cubicBezTo>
                  <a:pt x="181" y="245"/>
                  <a:pt x="171" y="246"/>
                  <a:pt x="163" y="246"/>
                </a:cubicBezTo>
                <a:cubicBezTo>
                  <a:pt x="160" y="246"/>
                  <a:pt x="158" y="246"/>
                  <a:pt x="155" y="247"/>
                </a:cubicBezTo>
                <a:cubicBezTo>
                  <a:pt x="155" y="250"/>
                  <a:pt x="161" y="248"/>
                  <a:pt x="161" y="251"/>
                </a:cubicBezTo>
                <a:cubicBezTo>
                  <a:pt x="172" y="251"/>
                  <a:pt x="186" y="250"/>
                  <a:pt x="199" y="249"/>
                </a:cubicBezTo>
                <a:close/>
                <a:moveTo>
                  <a:pt x="53" y="257"/>
                </a:moveTo>
                <a:cubicBezTo>
                  <a:pt x="55" y="259"/>
                  <a:pt x="58" y="260"/>
                  <a:pt x="61" y="261"/>
                </a:cubicBezTo>
                <a:cubicBezTo>
                  <a:pt x="65" y="263"/>
                  <a:pt x="68" y="264"/>
                  <a:pt x="73" y="265"/>
                </a:cubicBezTo>
                <a:cubicBezTo>
                  <a:pt x="83" y="266"/>
                  <a:pt x="92" y="267"/>
                  <a:pt x="101" y="268"/>
                </a:cubicBezTo>
                <a:cubicBezTo>
                  <a:pt x="117" y="268"/>
                  <a:pt x="135" y="263"/>
                  <a:pt x="147" y="257"/>
                </a:cubicBezTo>
                <a:cubicBezTo>
                  <a:pt x="151" y="256"/>
                  <a:pt x="154" y="254"/>
                  <a:pt x="154" y="249"/>
                </a:cubicBezTo>
                <a:cubicBezTo>
                  <a:pt x="154" y="249"/>
                  <a:pt x="154" y="249"/>
                  <a:pt x="153" y="249"/>
                </a:cubicBezTo>
                <a:cubicBezTo>
                  <a:pt x="147" y="251"/>
                  <a:pt x="141" y="254"/>
                  <a:pt x="135" y="256"/>
                </a:cubicBezTo>
                <a:cubicBezTo>
                  <a:pt x="132" y="257"/>
                  <a:pt x="130" y="259"/>
                  <a:pt x="127" y="259"/>
                </a:cubicBezTo>
                <a:cubicBezTo>
                  <a:pt x="125" y="259"/>
                  <a:pt x="124" y="260"/>
                  <a:pt x="122" y="260"/>
                </a:cubicBezTo>
                <a:cubicBezTo>
                  <a:pt x="115" y="262"/>
                  <a:pt x="107" y="263"/>
                  <a:pt x="98" y="263"/>
                </a:cubicBezTo>
                <a:cubicBezTo>
                  <a:pt x="97" y="264"/>
                  <a:pt x="98" y="264"/>
                  <a:pt x="98" y="264"/>
                </a:cubicBezTo>
                <a:cubicBezTo>
                  <a:pt x="96" y="263"/>
                  <a:pt x="95" y="264"/>
                  <a:pt x="93" y="264"/>
                </a:cubicBezTo>
                <a:cubicBezTo>
                  <a:pt x="93" y="264"/>
                  <a:pt x="93" y="264"/>
                  <a:pt x="93" y="264"/>
                </a:cubicBezTo>
                <a:cubicBezTo>
                  <a:pt x="92" y="264"/>
                  <a:pt x="93" y="264"/>
                  <a:pt x="92" y="263"/>
                </a:cubicBezTo>
                <a:cubicBezTo>
                  <a:pt x="78" y="263"/>
                  <a:pt x="61" y="261"/>
                  <a:pt x="52" y="253"/>
                </a:cubicBezTo>
                <a:cubicBezTo>
                  <a:pt x="52" y="255"/>
                  <a:pt x="54" y="255"/>
                  <a:pt x="53" y="257"/>
                </a:cubicBezTo>
                <a:close/>
                <a:moveTo>
                  <a:pt x="153" y="255"/>
                </a:moveTo>
                <a:cubicBezTo>
                  <a:pt x="155" y="255"/>
                  <a:pt x="158" y="256"/>
                  <a:pt x="159" y="255"/>
                </a:cubicBezTo>
                <a:cubicBezTo>
                  <a:pt x="160" y="251"/>
                  <a:pt x="158" y="250"/>
                  <a:pt x="156" y="250"/>
                </a:cubicBezTo>
                <a:cubicBezTo>
                  <a:pt x="155" y="252"/>
                  <a:pt x="155" y="254"/>
                  <a:pt x="15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984754" y="164649"/>
            <a:ext cx="13355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目录页</a:t>
            </a:r>
            <a:endParaRPr lang="zh-CN" altLang="en-US" sz="28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1061475" y="688864"/>
            <a:ext cx="1080000" cy="0"/>
          </a:xfrm>
          <a:prstGeom prst="line">
            <a:avLst/>
          </a:prstGeom>
          <a:ln w="95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组合 67"/>
          <p:cNvGrpSpPr/>
          <p:nvPr/>
        </p:nvGrpSpPr>
        <p:grpSpPr>
          <a:xfrm>
            <a:off x="70942" y="1746368"/>
            <a:ext cx="2765362" cy="959996"/>
            <a:chOff x="219753" y="1976522"/>
            <a:chExt cx="2765362" cy="959996"/>
          </a:xfrm>
        </p:grpSpPr>
        <p:sp>
          <p:nvSpPr>
            <p:cNvPr id="69" name="文本框 38"/>
            <p:cNvSpPr txBox="1"/>
            <p:nvPr/>
          </p:nvSpPr>
          <p:spPr>
            <a:xfrm>
              <a:off x="219753" y="2474853"/>
              <a:ext cx="2741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24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CONTENTS</a:t>
              </a:r>
              <a:endPara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文本框 11"/>
            <p:cNvSpPr txBox="1"/>
            <p:nvPr/>
          </p:nvSpPr>
          <p:spPr>
            <a:xfrm>
              <a:off x="1979712" y="1976522"/>
              <a:ext cx="100540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目录</a:t>
              </a:r>
              <a:endParaRPr lang="zh-CN" altLang="en-US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71" name="文本框 18"/>
          <p:cNvSpPr txBox="1"/>
          <p:nvPr/>
        </p:nvSpPr>
        <p:spPr>
          <a:xfrm>
            <a:off x="3796691" y="1884166"/>
            <a:ext cx="20700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论文综述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72" name="组合 71"/>
          <p:cNvGrpSpPr/>
          <p:nvPr/>
        </p:nvGrpSpPr>
        <p:grpSpPr>
          <a:xfrm>
            <a:off x="3348057" y="1817614"/>
            <a:ext cx="441457" cy="523220"/>
            <a:chOff x="3541630" y="2047768"/>
            <a:chExt cx="441457" cy="523220"/>
          </a:xfrm>
        </p:grpSpPr>
        <p:sp>
          <p:nvSpPr>
            <p:cNvPr id="73" name="文本框 16"/>
            <p:cNvSpPr txBox="1"/>
            <p:nvPr/>
          </p:nvSpPr>
          <p:spPr>
            <a:xfrm>
              <a:off x="3541630" y="2047768"/>
              <a:ext cx="34496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2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1</a:t>
              </a:r>
              <a:endPara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cxnSp>
          <p:nvCxnSpPr>
            <p:cNvPr id="74" name="直接连接符 73"/>
            <p:cNvCxnSpPr/>
            <p:nvPr/>
          </p:nvCxnSpPr>
          <p:spPr>
            <a:xfrm flipH="1">
              <a:off x="3736631" y="2227402"/>
              <a:ext cx="246456" cy="24645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5" name="文本框 21"/>
          <p:cNvSpPr txBox="1"/>
          <p:nvPr/>
        </p:nvSpPr>
        <p:spPr>
          <a:xfrm>
            <a:off x="6383374" y="1908943"/>
            <a:ext cx="20700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研究成果及应用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76" name="组合 75"/>
          <p:cNvGrpSpPr/>
          <p:nvPr/>
        </p:nvGrpSpPr>
        <p:grpSpPr>
          <a:xfrm>
            <a:off x="5902758" y="1827832"/>
            <a:ext cx="474395" cy="523220"/>
            <a:chOff x="6096331" y="2057986"/>
            <a:chExt cx="474395" cy="523220"/>
          </a:xfrm>
        </p:grpSpPr>
        <p:sp>
          <p:nvSpPr>
            <p:cNvPr id="77" name="文本框 20"/>
            <p:cNvSpPr txBox="1"/>
            <p:nvPr/>
          </p:nvSpPr>
          <p:spPr>
            <a:xfrm>
              <a:off x="6096331" y="2057986"/>
              <a:ext cx="34817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2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3</a:t>
              </a:r>
              <a:endPara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cxnSp>
          <p:nvCxnSpPr>
            <p:cNvPr id="78" name="直接连接符 77"/>
            <p:cNvCxnSpPr/>
            <p:nvPr/>
          </p:nvCxnSpPr>
          <p:spPr>
            <a:xfrm flipH="1">
              <a:off x="6324270" y="2227402"/>
              <a:ext cx="246456" cy="24645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9" name="文本框 24"/>
          <p:cNvSpPr txBox="1"/>
          <p:nvPr/>
        </p:nvSpPr>
        <p:spPr>
          <a:xfrm>
            <a:off x="3796691" y="2821632"/>
            <a:ext cx="20700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关键技术及难点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80" name="组合 79"/>
          <p:cNvGrpSpPr/>
          <p:nvPr/>
        </p:nvGrpSpPr>
        <p:grpSpPr>
          <a:xfrm>
            <a:off x="3345652" y="2755080"/>
            <a:ext cx="443862" cy="523220"/>
            <a:chOff x="3539225" y="2627150"/>
            <a:chExt cx="443862" cy="523220"/>
          </a:xfrm>
        </p:grpSpPr>
        <p:sp>
          <p:nvSpPr>
            <p:cNvPr id="81" name="文本框 23"/>
            <p:cNvSpPr txBox="1"/>
            <p:nvPr/>
          </p:nvSpPr>
          <p:spPr>
            <a:xfrm>
              <a:off x="3539225" y="2627150"/>
              <a:ext cx="3497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2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2</a:t>
              </a:r>
              <a:endPara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cxnSp>
          <p:nvCxnSpPr>
            <p:cNvPr id="82" name="直接连接符 81"/>
            <p:cNvCxnSpPr/>
            <p:nvPr/>
          </p:nvCxnSpPr>
          <p:spPr>
            <a:xfrm flipH="1">
              <a:off x="3736631" y="2806784"/>
              <a:ext cx="246456" cy="24645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3" name="文本框 27"/>
          <p:cNvSpPr txBox="1"/>
          <p:nvPr/>
        </p:nvSpPr>
        <p:spPr>
          <a:xfrm>
            <a:off x="6383374" y="2846409"/>
            <a:ext cx="20700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论文总结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84" name="组合 83"/>
          <p:cNvGrpSpPr/>
          <p:nvPr/>
        </p:nvGrpSpPr>
        <p:grpSpPr>
          <a:xfrm>
            <a:off x="5901957" y="2765298"/>
            <a:ext cx="475196" cy="523220"/>
            <a:chOff x="6095530" y="2637368"/>
            <a:chExt cx="475196" cy="523220"/>
          </a:xfrm>
        </p:grpSpPr>
        <p:sp>
          <p:nvSpPr>
            <p:cNvPr id="85" name="文本框 26"/>
            <p:cNvSpPr txBox="1"/>
            <p:nvPr/>
          </p:nvSpPr>
          <p:spPr>
            <a:xfrm>
              <a:off x="6095530" y="2637368"/>
              <a:ext cx="3497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2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4</a:t>
              </a:r>
              <a:endPara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cxnSp>
          <p:nvCxnSpPr>
            <p:cNvPr id="86" name="直接连接符 85"/>
            <p:cNvCxnSpPr/>
            <p:nvPr/>
          </p:nvCxnSpPr>
          <p:spPr>
            <a:xfrm flipH="1">
              <a:off x="6324270" y="2806784"/>
              <a:ext cx="246456" cy="24645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5" name="直接连接符 94"/>
          <p:cNvCxnSpPr/>
          <p:nvPr/>
        </p:nvCxnSpPr>
        <p:spPr>
          <a:xfrm>
            <a:off x="3084887" y="1909117"/>
            <a:ext cx="0" cy="1547234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组合 33"/>
          <p:cNvGrpSpPr/>
          <p:nvPr/>
        </p:nvGrpSpPr>
        <p:grpSpPr>
          <a:xfrm>
            <a:off x="190530" y="264291"/>
            <a:ext cx="805628" cy="423578"/>
            <a:chOff x="7394576" y="3627438"/>
            <a:chExt cx="1077913" cy="566738"/>
          </a:xfrm>
          <a:solidFill>
            <a:schemeClr val="accent2"/>
          </a:solidFill>
        </p:grpSpPr>
        <p:sp>
          <p:nvSpPr>
            <p:cNvPr id="35" name="Freeform 100"/>
            <p:cNvSpPr/>
            <p:nvPr/>
          </p:nvSpPr>
          <p:spPr bwMode="auto">
            <a:xfrm>
              <a:off x="8123238" y="3681413"/>
              <a:ext cx="96838" cy="15875"/>
            </a:xfrm>
            <a:custGeom>
              <a:avLst/>
              <a:gdLst>
                <a:gd name="T0" fmla="*/ 31 w 31"/>
                <a:gd name="T1" fmla="*/ 2 h 5"/>
                <a:gd name="T2" fmla="*/ 30 w 31"/>
                <a:gd name="T3" fmla="*/ 5 h 5"/>
                <a:gd name="T4" fmla="*/ 0 w 31"/>
                <a:gd name="T5" fmla="*/ 4 h 5"/>
                <a:gd name="T6" fmla="*/ 12 w 31"/>
                <a:gd name="T7" fmla="*/ 1 h 5"/>
                <a:gd name="T8" fmla="*/ 18 w 31"/>
                <a:gd name="T9" fmla="*/ 0 h 5"/>
                <a:gd name="T10" fmla="*/ 26 w 31"/>
                <a:gd name="T11" fmla="*/ 2 h 5"/>
                <a:gd name="T12" fmla="*/ 31 w 31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">
                  <a:moveTo>
                    <a:pt x="31" y="2"/>
                  </a:moveTo>
                  <a:cubicBezTo>
                    <a:pt x="31" y="3"/>
                    <a:pt x="31" y="4"/>
                    <a:pt x="30" y="5"/>
                  </a:cubicBezTo>
                  <a:cubicBezTo>
                    <a:pt x="21" y="2"/>
                    <a:pt x="11" y="3"/>
                    <a:pt x="0" y="4"/>
                  </a:cubicBezTo>
                  <a:cubicBezTo>
                    <a:pt x="1" y="0"/>
                    <a:pt x="8" y="1"/>
                    <a:pt x="12" y="1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8" y="2"/>
                    <a:pt x="30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6" name="Freeform 101"/>
            <p:cNvSpPr/>
            <p:nvPr/>
          </p:nvSpPr>
          <p:spPr bwMode="auto">
            <a:xfrm>
              <a:off x="8129588" y="3706813"/>
              <a:ext cx="90488" cy="15875"/>
            </a:xfrm>
            <a:custGeom>
              <a:avLst/>
              <a:gdLst>
                <a:gd name="T0" fmla="*/ 28 w 29"/>
                <a:gd name="T1" fmla="*/ 2 h 5"/>
                <a:gd name="T2" fmla="*/ 29 w 29"/>
                <a:gd name="T3" fmla="*/ 5 h 5"/>
                <a:gd name="T4" fmla="*/ 21 w 29"/>
                <a:gd name="T5" fmla="*/ 3 h 5"/>
                <a:gd name="T6" fmla="*/ 0 w 29"/>
                <a:gd name="T7" fmla="*/ 5 h 5"/>
                <a:gd name="T8" fmla="*/ 0 w 29"/>
                <a:gd name="T9" fmla="*/ 3 h 5"/>
                <a:gd name="T10" fmla="*/ 18 w 29"/>
                <a:gd name="T11" fmla="*/ 0 h 5"/>
                <a:gd name="T12" fmla="*/ 28 w 29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">
                  <a:moveTo>
                    <a:pt x="28" y="2"/>
                  </a:moveTo>
                  <a:cubicBezTo>
                    <a:pt x="28" y="2"/>
                    <a:pt x="29" y="3"/>
                    <a:pt x="29" y="5"/>
                  </a:cubicBezTo>
                  <a:cubicBezTo>
                    <a:pt x="26" y="5"/>
                    <a:pt x="23" y="3"/>
                    <a:pt x="21" y="3"/>
                  </a:cubicBezTo>
                  <a:cubicBezTo>
                    <a:pt x="13" y="2"/>
                    <a:pt x="7" y="3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13" y="0"/>
                    <a:pt x="18" y="0"/>
                  </a:cubicBezTo>
                  <a:cubicBezTo>
                    <a:pt x="22" y="1"/>
                    <a:pt x="24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7" name="Freeform 102"/>
            <p:cNvSpPr/>
            <p:nvPr/>
          </p:nvSpPr>
          <p:spPr bwMode="auto">
            <a:xfrm>
              <a:off x="8145463" y="3884613"/>
              <a:ext cx="69850" cy="15875"/>
            </a:xfrm>
            <a:custGeom>
              <a:avLst/>
              <a:gdLst>
                <a:gd name="T0" fmla="*/ 21 w 22"/>
                <a:gd name="T1" fmla="*/ 1 h 5"/>
                <a:gd name="T2" fmla="*/ 22 w 22"/>
                <a:gd name="T3" fmla="*/ 3 h 5"/>
                <a:gd name="T4" fmla="*/ 20 w 22"/>
                <a:gd name="T5" fmla="*/ 5 h 5"/>
                <a:gd name="T6" fmla="*/ 0 w 22"/>
                <a:gd name="T7" fmla="*/ 3 h 5"/>
                <a:gd name="T8" fmla="*/ 5 w 22"/>
                <a:gd name="T9" fmla="*/ 1 h 5"/>
                <a:gd name="T10" fmla="*/ 21 w 22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5">
                  <a:moveTo>
                    <a:pt x="21" y="1"/>
                  </a:moveTo>
                  <a:cubicBezTo>
                    <a:pt x="21" y="2"/>
                    <a:pt x="22" y="2"/>
                    <a:pt x="22" y="3"/>
                  </a:cubicBezTo>
                  <a:cubicBezTo>
                    <a:pt x="22" y="4"/>
                    <a:pt x="21" y="4"/>
                    <a:pt x="20" y="5"/>
                  </a:cubicBezTo>
                  <a:cubicBezTo>
                    <a:pt x="15" y="2"/>
                    <a:pt x="5" y="4"/>
                    <a:pt x="0" y="3"/>
                  </a:cubicBezTo>
                  <a:cubicBezTo>
                    <a:pt x="0" y="0"/>
                    <a:pt x="4" y="1"/>
                    <a:pt x="5" y="1"/>
                  </a:cubicBezTo>
                  <a:cubicBezTo>
                    <a:pt x="9" y="0"/>
                    <a:pt x="17" y="2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8" name="Freeform 103"/>
            <p:cNvSpPr/>
            <p:nvPr/>
          </p:nvSpPr>
          <p:spPr bwMode="auto">
            <a:xfrm>
              <a:off x="8145463" y="3900488"/>
              <a:ext cx="71438" cy="20638"/>
            </a:xfrm>
            <a:custGeom>
              <a:avLst/>
              <a:gdLst>
                <a:gd name="T0" fmla="*/ 22 w 23"/>
                <a:gd name="T1" fmla="*/ 3 h 7"/>
                <a:gd name="T2" fmla="*/ 22 w 23"/>
                <a:gd name="T3" fmla="*/ 7 h 7"/>
                <a:gd name="T4" fmla="*/ 8 w 23"/>
                <a:gd name="T5" fmla="*/ 4 h 7"/>
                <a:gd name="T6" fmla="*/ 0 w 23"/>
                <a:gd name="T7" fmla="*/ 3 h 7"/>
                <a:gd name="T8" fmla="*/ 22 w 2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22" y="3"/>
                  </a:moveTo>
                  <a:cubicBezTo>
                    <a:pt x="23" y="4"/>
                    <a:pt x="22" y="6"/>
                    <a:pt x="22" y="7"/>
                  </a:cubicBezTo>
                  <a:cubicBezTo>
                    <a:pt x="18" y="6"/>
                    <a:pt x="13" y="5"/>
                    <a:pt x="8" y="4"/>
                  </a:cubicBezTo>
                  <a:cubicBezTo>
                    <a:pt x="5" y="4"/>
                    <a:pt x="0" y="6"/>
                    <a:pt x="0" y="3"/>
                  </a:cubicBezTo>
                  <a:cubicBezTo>
                    <a:pt x="6" y="0"/>
                    <a:pt x="13" y="4"/>
                    <a:pt x="2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9" name="Freeform 104"/>
            <p:cNvSpPr/>
            <p:nvPr/>
          </p:nvSpPr>
          <p:spPr bwMode="auto">
            <a:xfrm>
              <a:off x="8142288" y="4073525"/>
              <a:ext cx="77788" cy="19050"/>
            </a:xfrm>
            <a:custGeom>
              <a:avLst/>
              <a:gdLst>
                <a:gd name="T0" fmla="*/ 23 w 25"/>
                <a:gd name="T1" fmla="*/ 2 h 6"/>
                <a:gd name="T2" fmla="*/ 22 w 25"/>
                <a:gd name="T3" fmla="*/ 6 h 6"/>
                <a:gd name="T4" fmla="*/ 20 w 25"/>
                <a:gd name="T5" fmla="*/ 5 h 6"/>
                <a:gd name="T6" fmla="*/ 0 w 25"/>
                <a:gd name="T7" fmla="*/ 4 h 6"/>
                <a:gd name="T8" fmla="*/ 13 w 25"/>
                <a:gd name="T9" fmla="*/ 2 h 6"/>
                <a:gd name="T10" fmla="*/ 23 w 2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6">
                  <a:moveTo>
                    <a:pt x="23" y="2"/>
                  </a:moveTo>
                  <a:cubicBezTo>
                    <a:pt x="25" y="3"/>
                    <a:pt x="25" y="6"/>
                    <a:pt x="22" y="6"/>
                  </a:cubicBezTo>
                  <a:cubicBezTo>
                    <a:pt x="22" y="6"/>
                    <a:pt x="21" y="6"/>
                    <a:pt x="20" y="5"/>
                  </a:cubicBezTo>
                  <a:cubicBezTo>
                    <a:pt x="15" y="4"/>
                    <a:pt x="5" y="5"/>
                    <a:pt x="0" y="4"/>
                  </a:cubicBezTo>
                  <a:cubicBezTo>
                    <a:pt x="3" y="0"/>
                    <a:pt x="10" y="2"/>
                    <a:pt x="13" y="2"/>
                  </a:cubicBezTo>
                  <a:cubicBezTo>
                    <a:pt x="18" y="2"/>
                    <a:pt x="19" y="3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0" name="Freeform 105"/>
            <p:cNvSpPr/>
            <p:nvPr/>
          </p:nvSpPr>
          <p:spPr bwMode="auto">
            <a:xfrm>
              <a:off x="8139113" y="4098925"/>
              <a:ext cx="80963" cy="22225"/>
            </a:xfrm>
            <a:custGeom>
              <a:avLst/>
              <a:gdLst>
                <a:gd name="T0" fmla="*/ 25 w 26"/>
                <a:gd name="T1" fmla="*/ 1 h 7"/>
                <a:gd name="T2" fmla="*/ 26 w 26"/>
                <a:gd name="T3" fmla="*/ 4 h 7"/>
                <a:gd name="T4" fmla="*/ 20 w 26"/>
                <a:gd name="T5" fmla="*/ 5 h 7"/>
                <a:gd name="T6" fmla="*/ 5 w 26"/>
                <a:gd name="T7" fmla="*/ 4 h 7"/>
                <a:gd name="T8" fmla="*/ 0 w 26"/>
                <a:gd name="T9" fmla="*/ 3 h 7"/>
                <a:gd name="T10" fmla="*/ 25 w 2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25" y="1"/>
                  </a:moveTo>
                  <a:cubicBezTo>
                    <a:pt x="25" y="2"/>
                    <a:pt x="26" y="3"/>
                    <a:pt x="26" y="4"/>
                  </a:cubicBezTo>
                  <a:cubicBezTo>
                    <a:pt x="25" y="7"/>
                    <a:pt x="23" y="6"/>
                    <a:pt x="20" y="5"/>
                  </a:cubicBezTo>
                  <a:cubicBezTo>
                    <a:pt x="16" y="5"/>
                    <a:pt x="10" y="4"/>
                    <a:pt x="5" y="4"/>
                  </a:cubicBezTo>
                  <a:cubicBezTo>
                    <a:pt x="3" y="4"/>
                    <a:pt x="1" y="5"/>
                    <a:pt x="0" y="3"/>
                  </a:cubicBezTo>
                  <a:cubicBezTo>
                    <a:pt x="6" y="0"/>
                    <a:pt x="17" y="5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1" name="Freeform 106"/>
            <p:cNvSpPr>
              <a:spLocks noEditPoints="1"/>
            </p:cNvSpPr>
            <p:nvPr/>
          </p:nvSpPr>
          <p:spPr bwMode="auto">
            <a:xfrm>
              <a:off x="7394576" y="3627438"/>
              <a:ext cx="1077913" cy="566738"/>
            </a:xfrm>
            <a:custGeom>
              <a:avLst/>
              <a:gdLst>
                <a:gd name="T0" fmla="*/ 114 w 342"/>
                <a:gd name="T1" fmla="*/ 19 h 179"/>
                <a:gd name="T2" fmla="*/ 194 w 342"/>
                <a:gd name="T3" fmla="*/ 30 h 179"/>
                <a:gd name="T4" fmla="*/ 265 w 342"/>
                <a:gd name="T5" fmla="*/ 19 h 179"/>
                <a:gd name="T6" fmla="*/ 335 w 342"/>
                <a:gd name="T7" fmla="*/ 144 h 179"/>
                <a:gd name="T8" fmla="*/ 288 w 342"/>
                <a:gd name="T9" fmla="*/ 167 h 179"/>
                <a:gd name="T10" fmla="*/ 235 w 342"/>
                <a:gd name="T11" fmla="*/ 178 h 179"/>
                <a:gd name="T12" fmla="*/ 173 w 342"/>
                <a:gd name="T13" fmla="*/ 172 h 179"/>
                <a:gd name="T14" fmla="*/ 112 w 342"/>
                <a:gd name="T15" fmla="*/ 168 h 179"/>
                <a:gd name="T16" fmla="*/ 43 w 342"/>
                <a:gd name="T17" fmla="*/ 169 h 179"/>
                <a:gd name="T18" fmla="*/ 52 w 342"/>
                <a:gd name="T19" fmla="*/ 47 h 179"/>
                <a:gd name="T20" fmla="*/ 264 w 342"/>
                <a:gd name="T21" fmla="*/ 132 h 179"/>
                <a:gd name="T22" fmla="*/ 229 w 342"/>
                <a:gd name="T23" fmla="*/ 10 h 179"/>
                <a:gd name="T24" fmla="*/ 246 w 342"/>
                <a:gd name="T25" fmla="*/ 177 h 179"/>
                <a:gd name="T26" fmla="*/ 224 w 342"/>
                <a:gd name="T27" fmla="*/ 168 h 179"/>
                <a:gd name="T28" fmla="*/ 225 w 342"/>
                <a:gd name="T29" fmla="*/ 11 h 179"/>
                <a:gd name="T30" fmla="*/ 134 w 342"/>
                <a:gd name="T31" fmla="*/ 20 h 179"/>
                <a:gd name="T32" fmla="*/ 98 w 342"/>
                <a:gd name="T33" fmla="*/ 49 h 179"/>
                <a:gd name="T34" fmla="*/ 112 w 342"/>
                <a:gd name="T35" fmla="*/ 165 h 179"/>
                <a:gd name="T36" fmla="*/ 111 w 342"/>
                <a:gd name="T37" fmla="*/ 24 h 179"/>
                <a:gd name="T38" fmla="*/ 195 w 342"/>
                <a:gd name="T39" fmla="*/ 57 h 179"/>
                <a:gd name="T40" fmla="*/ 154 w 342"/>
                <a:gd name="T41" fmla="*/ 34 h 179"/>
                <a:gd name="T42" fmla="*/ 156 w 342"/>
                <a:gd name="T43" fmla="*/ 142 h 179"/>
                <a:gd name="T44" fmla="*/ 114 w 342"/>
                <a:gd name="T45" fmla="*/ 39 h 179"/>
                <a:gd name="T46" fmla="*/ 52 w 342"/>
                <a:gd name="T47" fmla="*/ 50 h 179"/>
                <a:gd name="T48" fmla="*/ 15 w 342"/>
                <a:gd name="T49" fmla="*/ 153 h 179"/>
                <a:gd name="T50" fmla="*/ 75 w 342"/>
                <a:gd name="T51" fmla="*/ 45 h 179"/>
                <a:gd name="T52" fmla="*/ 221 w 342"/>
                <a:gd name="T53" fmla="*/ 51 h 179"/>
                <a:gd name="T54" fmla="*/ 221 w 342"/>
                <a:gd name="T55" fmla="*/ 170 h 179"/>
                <a:gd name="T56" fmla="*/ 69 w 342"/>
                <a:gd name="T57" fmla="*/ 85 h 179"/>
                <a:gd name="T58" fmla="*/ 82 w 342"/>
                <a:gd name="T59" fmla="*/ 58 h 179"/>
                <a:gd name="T60" fmla="*/ 72 w 342"/>
                <a:gd name="T61" fmla="*/ 74 h 179"/>
                <a:gd name="T62" fmla="*/ 63 w 342"/>
                <a:gd name="T63" fmla="*/ 93 h 179"/>
                <a:gd name="T64" fmla="*/ 45 w 342"/>
                <a:gd name="T65" fmla="*/ 133 h 179"/>
                <a:gd name="T66" fmla="*/ 50 w 342"/>
                <a:gd name="T67" fmla="*/ 131 h 179"/>
                <a:gd name="T68" fmla="*/ 114 w 342"/>
                <a:gd name="T69" fmla="*/ 51 h 179"/>
                <a:gd name="T70" fmla="*/ 153 w 342"/>
                <a:gd name="T71" fmla="*/ 110 h 179"/>
                <a:gd name="T72" fmla="*/ 198 w 342"/>
                <a:gd name="T73" fmla="*/ 165 h 179"/>
                <a:gd name="T74" fmla="*/ 279 w 342"/>
                <a:gd name="T75" fmla="*/ 76 h 179"/>
                <a:gd name="T76" fmla="*/ 267 w 342"/>
                <a:gd name="T77" fmla="*/ 63 h 179"/>
                <a:gd name="T78" fmla="*/ 76 w 342"/>
                <a:gd name="T79" fmla="*/ 57 h 179"/>
                <a:gd name="T80" fmla="*/ 85 w 342"/>
                <a:gd name="T81" fmla="*/ 61 h 179"/>
                <a:gd name="T82" fmla="*/ 107 w 342"/>
                <a:gd name="T83" fmla="*/ 167 h 179"/>
                <a:gd name="T84" fmla="*/ 93 w 342"/>
                <a:gd name="T85" fmla="*/ 64 h 179"/>
                <a:gd name="T86" fmla="*/ 265 w 342"/>
                <a:gd name="T87" fmla="*/ 103 h 179"/>
                <a:gd name="T88" fmla="*/ 306 w 342"/>
                <a:gd name="T89" fmla="*/ 169 h 179"/>
                <a:gd name="T90" fmla="*/ 265 w 342"/>
                <a:gd name="T91" fmla="*/ 73 h 179"/>
                <a:gd name="T92" fmla="*/ 300 w 342"/>
                <a:gd name="T93" fmla="*/ 78 h 179"/>
                <a:gd name="T94" fmla="*/ 278 w 342"/>
                <a:gd name="T95" fmla="*/ 96 h 179"/>
                <a:gd name="T96" fmla="*/ 64 w 342"/>
                <a:gd name="T97" fmla="*/ 105 h 179"/>
                <a:gd name="T98" fmla="*/ 71 w 342"/>
                <a:gd name="T99" fmla="*/ 123 h 179"/>
                <a:gd name="T100" fmla="*/ 280 w 342"/>
                <a:gd name="T101" fmla="*/ 100 h 179"/>
                <a:gd name="T102" fmla="*/ 52 w 342"/>
                <a:gd name="T103" fmla="*/ 111 h 179"/>
                <a:gd name="T104" fmla="*/ 66 w 342"/>
                <a:gd name="T105" fmla="*/ 118 h 179"/>
                <a:gd name="T106" fmla="*/ 323 w 342"/>
                <a:gd name="T107" fmla="*/ 125 h 179"/>
                <a:gd name="T108" fmla="*/ 37 w 342"/>
                <a:gd name="T109" fmla="*/ 140 h 179"/>
                <a:gd name="T110" fmla="*/ 332 w 342"/>
                <a:gd name="T111" fmla="*/ 153 h 179"/>
                <a:gd name="T112" fmla="*/ 153 w 342"/>
                <a:gd name="T113" fmla="*/ 156 h 179"/>
                <a:gd name="T114" fmla="*/ 34 w 342"/>
                <a:gd name="T115" fmla="*/ 149 h 179"/>
                <a:gd name="T116" fmla="*/ 339 w 342"/>
                <a:gd name="T117" fmla="*/ 162 h 179"/>
                <a:gd name="T118" fmla="*/ 115 w 342"/>
                <a:gd name="T119" fmla="*/ 16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179">
                  <a:moveTo>
                    <a:pt x="79" y="39"/>
                  </a:moveTo>
                  <a:cubicBezTo>
                    <a:pt x="80" y="39"/>
                    <a:pt x="82" y="40"/>
                    <a:pt x="83" y="40"/>
                  </a:cubicBezTo>
                  <a:cubicBezTo>
                    <a:pt x="84" y="37"/>
                    <a:pt x="83" y="32"/>
                    <a:pt x="85" y="30"/>
                  </a:cubicBezTo>
                  <a:cubicBezTo>
                    <a:pt x="92" y="28"/>
                    <a:pt x="99" y="28"/>
                    <a:pt x="106" y="24"/>
                  </a:cubicBezTo>
                  <a:cubicBezTo>
                    <a:pt x="108" y="23"/>
                    <a:pt x="110" y="22"/>
                    <a:pt x="111" y="21"/>
                  </a:cubicBezTo>
                  <a:cubicBezTo>
                    <a:pt x="112" y="21"/>
                    <a:pt x="112" y="20"/>
                    <a:pt x="113" y="21"/>
                  </a:cubicBezTo>
                  <a:cubicBezTo>
                    <a:pt x="113" y="20"/>
                    <a:pt x="114" y="20"/>
                    <a:pt x="114" y="19"/>
                  </a:cubicBezTo>
                  <a:cubicBezTo>
                    <a:pt x="120" y="18"/>
                    <a:pt x="126" y="17"/>
                    <a:pt x="131" y="17"/>
                  </a:cubicBezTo>
                  <a:cubicBezTo>
                    <a:pt x="136" y="17"/>
                    <a:pt x="140" y="18"/>
                    <a:pt x="145" y="19"/>
                  </a:cubicBezTo>
                  <a:cubicBezTo>
                    <a:pt x="147" y="20"/>
                    <a:pt x="150" y="20"/>
                    <a:pt x="152" y="23"/>
                  </a:cubicBezTo>
                  <a:cubicBezTo>
                    <a:pt x="153" y="25"/>
                    <a:pt x="153" y="26"/>
                    <a:pt x="153" y="28"/>
                  </a:cubicBezTo>
                  <a:cubicBezTo>
                    <a:pt x="155" y="28"/>
                    <a:pt x="157" y="27"/>
                    <a:pt x="160" y="26"/>
                  </a:cubicBezTo>
                  <a:cubicBezTo>
                    <a:pt x="164" y="26"/>
                    <a:pt x="170" y="28"/>
                    <a:pt x="176" y="28"/>
                  </a:cubicBezTo>
                  <a:cubicBezTo>
                    <a:pt x="182" y="29"/>
                    <a:pt x="190" y="26"/>
                    <a:pt x="194" y="30"/>
                  </a:cubicBezTo>
                  <a:cubicBezTo>
                    <a:pt x="196" y="32"/>
                    <a:pt x="198" y="37"/>
                    <a:pt x="198" y="41"/>
                  </a:cubicBezTo>
                  <a:cubicBezTo>
                    <a:pt x="199" y="43"/>
                    <a:pt x="198" y="45"/>
                    <a:pt x="198" y="47"/>
                  </a:cubicBezTo>
                  <a:cubicBezTo>
                    <a:pt x="201" y="47"/>
                    <a:pt x="203" y="45"/>
                    <a:pt x="205" y="45"/>
                  </a:cubicBezTo>
                  <a:cubicBezTo>
                    <a:pt x="207" y="34"/>
                    <a:pt x="204" y="22"/>
                    <a:pt x="207" y="15"/>
                  </a:cubicBezTo>
                  <a:cubicBezTo>
                    <a:pt x="214" y="14"/>
                    <a:pt x="221" y="10"/>
                    <a:pt x="228" y="7"/>
                  </a:cubicBezTo>
                  <a:cubicBezTo>
                    <a:pt x="237" y="0"/>
                    <a:pt x="250" y="1"/>
                    <a:pt x="260" y="4"/>
                  </a:cubicBezTo>
                  <a:cubicBezTo>
                    <a:pt x="265" y="6"/>
                    <a:pt x="264" y="12"/>
                    <a:pt x="265" y="19"/>
                  </a:cubicBezTo>
                  <a:cubicBezTo>
                    <a:pt x="266" y="31"/>
                    <a:pt x="266" y="47"/>
                    <a:pt x="265" y="59"/>
                  </a:cubicBezTo>
                  <a:cubicBezTo>
                    <a:pt x="271" y="54"/>
                    <a:pt x="281" y="50"/>
                    <a:pt x="291" y="52"/>
                  </a:cubicBezTo>
                  <a:cubicBezTo>
                    <a:pt x="293" y="56"/>
                    <a:pt x="294" y="60"/>
                    <a:pt x="296" y="64"/>
                  </a:cubicBezTo>
                  <a:cubicBezTo>
                    <a:pt x="297" y="66"/>
                    <a:pt x="298" y="68"/>
                    <a:pt x="299" y="70"/>
                  </a:cubicBezTo>
                  <a:cubicBezTo>
                    <a:pt x="302" y="80"/>
                    <a:pt x="309" y="89"/>
                    <a:pt x="313" y="99"/>
                  </a:cubicBezTo>
                  <a:cubicBezTo>
                    <a:pt x="314" y="101"/>
                    <a:pt x="316" y="103"/>
                    <a:pt x="317" y="106"/>
                  </a:cubicBezTo>
                  <a:cubicBezTo>
                    <a:pt x="323" y="118"/>
                    <a:pt x="329" y="132"/>
                    <a:pt x="335" y="144"/>
                  </a:cubicBezTo>
                  <a:cubicBezTo>
                    <a:pt x="336" y="145"/>
                    <a:pt x="336" y="146"/>
                    <a:pt x="337" y="147"/>
                  </a:cubicBezTo>
                  <a:cubicBezTo>
                    <a:pt x="337" y="148"/>
                    <a:pt x="337" y="148"/>
                    <a:pt x="337" y="148"/>
                  </a:cubicBezTo>
                  <a:cubicBezTo>
                    <a:pt x="339" y="151"/>
                    <a:pt x="340" y="155"/>
                    <a:pt x="342" y="158"/>
                  </a:cubicBezTo>
                  <a:cubicBezTo>
                    <a:pt x="342" y="165"/>
                    <a:pt x="335" y="174"/>
                    <a:pt x="327" y="175"/>
                  </a:cubicBezTo>
                  <a:cubicBezTo>
                    <a:pt x="321" y="176"/>
                    <a:pt x="316" y="176"/>
                    <a:pt x="311" y="174"/>
                  </a:cubicBezTo>
                  <a:cubicBezTo>
                    <a:pt x="308" y="173"/>
                    <a:pt x="306" y="172"/>
                    <a:pt x="303" y="172"/>
                  </a:cubicBezTo>
                  <a:cubicBezTo>
                    <a:pt x="299" y="170"/>
                    <a:pt x="293" y="169"/>
                    <a:pt x="288" y="167"/>
                  </a:cubicBezTo>
                  <a:cubicBezTo>
                    <a:pt x="285" y="167"/>
                    <a:pt x="282" y="165"/>
                    <a:pt x="281" y="164"/>
                  </a:cubicBezTo>
                  <a:cubicBezTo>
                    <a:pt x="280" y="163"/>
                    <a:pt x="279" y="158"/>
                    <a:pt x="278" y="156"/>
                  </a:cubicBezTo>
                  <a:cubicBezTo>
                    <a:pt x="277" y="153"/>
                    <a:pt x="275" y="150"/>
                    <a:pt x="274" y="148"/>
                  </a:cubicBezTo>
                  <a:cubicBezTo>
                    <a:pt x="272" y="142"/>
                    <a:pt x="269" y="137"/>
                    <a:pt x="267" y="132"/>
                  </a:cubicBezTo>
                  <a:cubicBezTo>
                    <a:pt x="266" y="141"/>
                    <a:pt x="266" y="156"/>
                    <a:pt x="267" y="168"/>
                  </a:cubicBezTo>
                  <a:cubicBezTo>
                    <a:pt x="267" y="178"/>
                    <a:pt x="255" y="179"/>
                    <a:pt x="247" y="179"/>
                  </a:cubicBezTo>
                  <a:cubicBezTo>
                    <a:pt x="243" y="179"/>
                    <a:pt x="239" y="178"/>
                    <a:pt x="235" y="178"/>
                  </a:cubicBezTo>
                  <a:cubicBezTo>
                    <a:pt x="232" y="176"/>
                    <a:pt x="227" y="171"/>
                    <a:pt x="222" y="172"/>
                  </a:cubicBezTo>
                  <a:cubicBezTo>
                    <a:pt x="220" y="172"/>
                    <a:pt x="219" y="174"/>
                    <a:pt x="217" y="174"/>
                  </a:cubicBezTo>
                  <a:cubicBezTo>
                    <a:pt x="212" y="175"/>
                    <a:pt x="208" y="175"/>
                    <a:pt x="205" y="171"/>
                  </a:cubicBezTo>
                  <a:cubicBezTo>
                    <a:pt x="203" y="171"/>
                    <a:pt x="200" y="170"/>
                    <a:pt x="198" y="168"/>
                  </a:cubicBezTo>
                  <a:cubicBezTo>
                    <a:pt x="195" y="168"/>
                    <a:pt x="194" y="170"/>
                    <a:pt x="193" y="171"/>
                  </a:cubicBezTo>
                  <a:cubicBezTo>
                    <a:pt x="190" y="173"/>
                    <a:pt x="186" y="172"/>
                    <a:pt x="182" y="172"/>
                  </a:cubicBezTo>
                  <a:cubicBezTo>
                    <a:pt x="179" y="172"/>
                    <a:pt x="176" y="172"/>
                    <a:pt x="173" y="172"/>
                  </a:cubicBezTo>
                  <a:cubicBezTo>
                    <a:pt x="169" y="172"/>
                    <a:pt x="165" y="170"/>
                    <a:pt x="161" y="171"/>
                  </a:cubicBezTo>
                  <a:cubicBezTo>
                    <a:pt x="158" y="170"/>
                    <a:pt x="156" y="170"/>
                    <a:pt x="154" y="169"/>
                  </a:cubicBezTo>
                  <a:cubicBezTo>
                    <a:pt x="151" y="172"/>
                    <a:pt x="140" y="173"/>
                    <a:pt x="138" y="172"/>
                  </a:cubicBezTo>
                  <a:cubicBezTo>
                    <a:pt x="137" y="172"/>
                    <a:pt x="138" y="173"/>
                    <a:pt x="137" y="173"/>
                  </a:cubicBezTo>
                  <a:cubicBezTo>
                    <a:pt x="134" y="171"/>
                    <a:pt x="122" y="171"/>
                    <a:pt x="115" y="169"/>
                  </a:cubicBezTo>
                  <a:cubicBezTo>
                    <a:pt x="114" y="169"/>
                    <a:pt x="114" y="172"/>
                    <a:pt x="113" y="171"/>
                  </a:cubicBezTo>
                  <a:cubicBezTo>
                    <a:pt x="112" y="171"/>
                    <a:pt x="112" y="170"/>
                    <a:pt x="112" y="168"/>
                  </a:cubicBezTo>
                  <a:cubicBezTo>
                    <a:pt x="111" y="170"/>
                    <a:pt x="109" y="171"/>
                    <a:pt x="109" y="171"/>
                  </a:cubicBezTo>
                  <a:cubicBezTo>
                    <a:pt x="102" y="171"/>
                    <a:pt x="94" y="173"/>
                    <a:pt x="86" y="170"/>
                  </a:cubicBezTo>
                  <a:cubicBezTo>
                    <a:pt x="81" y="165"/>
                    <a:pt x="75" y="160"/>
                    <a:pt x="68" y="157"/>
                  </a:cubicBezTo>
                  <a:cubicBezTo>
                    <a:pt x="69" y="144"/>
                    <a:pt x="69" y="131"/>
                    <a:pt x="70" y="117"/>
                  </a:cubicBezTo>
                  <a:cubicBezTo>
                    <a:pt x="65" y="128"/>
                    <a:pt x="60" y="139"/>
                    <a:pt x="55" y="150"/>
                  </a:cubicBezTo>
                  <a:cubicBezTo>
                    <a:pt x="53" y="155"/>
                    <a:pt x="51" y="162"/>
                    <a:pt x="48" y="167"/>
                  </a:cubicBezTo>
                  <a:cubicBezTo>
                    <a:pt x="46" y="169"/>
                    <a:pt x="45" y="167"/>
                    <a:pt x="43" y="169"/>
                  </a:cubicBezTo>
                  <a:cubicBezTo>
                    <a:pt x="38" y="167"/>
                    <a:pt x="31" y="166"/>
                    <a:pt x="28" y="161"/>
                  </a:cubicBezTo>
                  <a:cubicBezTo>
                    <a:pt x="19" y="157"/>
                    <a:pt x="9" y="153"/>
                    <a:pt x="0" y="150"/>
                  </a:cubicBezTo>
                  <a:cubicBezTo>
                    <a:pt x="0" y="149"/>
                    <a:pt x="1" y="147"/>
                    <a:pt x="0" y="147"/>
                  </a:cubicBezTo>
                  <a:cubicBezTo>
                    <a:pt x="7" y="132"/>
                    <a:pt x="15" y="118"/>
                    <a:pt x="22" y="104"/>
                  </a:cubicBezTo>
                  <a:cubicBezTo>
                    <a:pt x="22" y="98"/>
                    <a:pt x="26" y="94"/>
                    <a:pt x="28" y="89"/>
                  </a:cubicBezTo>
                  <a:cubicBezTo>
                    <a:pt x="32" y="79"/>
                    <a:pt x="37" y="72"/>
                    <a:pt x="41" y="63"/>
                  </a:cubicBezTo>
                  <a:cubicBezTo>
                    <a:pt x="43" y="59"/>
                    <a:pt x="48" y="49"/>
                    <a:pt x="52" y="47"/>
                  </a:cubicBezTo>
                  <a:cubicBezTo>
                    <a:pt x="54" y="45"/>
                    <a:pt x="59" y="44"/>
                    <a:pt x="62" y="44"/>
                  </a:cubicBezTo>
                  <a:cubicBezTo>
                    <a:pt x="64" y="43"/>
                    <a:pt x="66" y="43"/>
                    <a:pt x="68" y="42"/>
                  </a:cubicBezTo>
                  <a:cubicBezTo>
                    <a:pt x="72" y="41"/>
                    <a:pt x="76" y="42"/>
                    <a:pt x="79" y="39"/>
                  </a:cubicBezTo>
                  <a:close/>
                  <a:moveTo>
                    <a:pt x="246" y="177"/>
                  </a:moveTo>
                  <a:cubicBezTo>
                    <a:pt x="252" y="177"/>
                    <a:pt x="262" y="175"/>
                    <a:pt x="264" y="171"/>
                  </a:cubicBezTo>
                  <a:cubicBezTo>
                    <a:pt x="264" y="169"/>
                    <a:pt x="264" y="164"/>
                    <a:pt x="264" y="161"/>
                  </a:cubicBezTo>
                  <a:cubicBezTo>
                    <a:pt x="264" y="153"/>
                    <a:pt x="264" y="141"/>
                    <a:pt x="264" y="132"/>
                  </a:cubicBezTo>
                  <a:cubicBezTo>
                    <a:pt x="264" y="127"/>
                    <a:pt x="263" y="121"/>
                    <a:pt x="263" y="115"/>
                  </a:cubicBezTo>
                  <a:cubicBezTo>
                    <a:pt x="263" y="103"/>
                    <a:pt x="262" y="92"/>
                    <a:pt x="262" y="80"/>
                  </a:cubicBezTo>
                  <a:cubicBezTo>
                    <a:pt x="263" y="53"/>
                    <a:pt x="264" y="32"/>
                    <a:pt x="262" y="10"/>
                  </a:cubicBezTo>
                  <a:cubicBezTo>
                    <a:pt x="261" y="10"/>
                    <a:pt x="261" y="8"/>
                    <a:pt x="261" y="8"/>
                  </a:cubicBezTo>
                  <a:cubicBezTo>
                    <a:pt x="257" y="5"/>
                    <a:pt x="253" y="5"/>
                    <a:pt x="249" y="5"/>
                  </a:cubicBezTo>
                  <a:cubicBezTo>
                    <a:pt x="246" y="4"/>
                    <a:pt x="243" y="4"/>
                    <a:pt x="241" y="4"/>
                  </a:cubicBezTo>
                  <a:cubicBezTo>
                    <a:pt x="237" y="5"/>
                    <a:pt x="230" y="6"/>
                    <a:pt x="229" y="10"/>
                  </a:cubicBezTo>
                  <a:cubicBezTo>
                    <a:pt x="227" y="15"/>
                    <a:pt x="229" y="27"/>
                    <a:pt x="229" y="32"/>
                  </a:cubicBezTo>
                  <a:cubicBezTo>
                    <a:pt x="229" y="38"/>
                    <a:pt x="229" y="45"/>
                    <a:pt x="230" y="52"/>
                  </a:cubicBezTo>
                  <a:cubicBezTo>
                    <a:pt x="231" y="60"/>
                    <a:pt x="233" y="69"/>
                    <a:pt x="233" y="79"/>
                  </a:cubicBezTo>
                  <a:cubicBezTo>
                    <a:pt x="233" y="94"/>
                    <a:pt x="234" y="112"/>
                    <a:pt x="233" y="128"/>
                  </a:cubicBezTo>
                  <a:cubicBezTo>
                    <a:pt x="232" y="131"/>
                    <a:pt x="233" y="133"/>
                    <a:pt x="233" y="137"/>
                  </a:cubicBezTo>
                  <a:cubicBezTo>
                    <a:pt x="233" y="149"/>
                    <a:pt x="232" y="161"/>
                    <a:pt x="231" y="173"/>
                  </a:cubicBezTo>
                  <a:cubicBezTo>
                    <a:pt x="235" y="175"/>
                    <a:pt x="240" y="177"/>
                    <a:pt x="246" y="177"/>
                  </a:cubicBezTo>
                  <a:close/>
                  <a:moveTo>
                    <a:pt x="208" y="19"/>
                  </a:moveTo>
                  <a:cubicBezTo>
                    <a:pt x="208" y="28"/>
                    <a:pt x="208" y="39"/>
                    <a:pt x="208" y="45"/>
                  </a:cubicBezTo>
                  <a:cubicBezTo>
                    <a:pt x="212" y="46"/>
                    <a:pt x="218" y="47"/>
                    <a:pt x="222" y="48"/>
                  </a:cubicBezTo>
                  <a:cubicBezTo>
                    <a:pt x="222" y="49"/>
                    <a:pt x="223" y="49"/>
                    <a:pt x="224" y="50"/>
                  </a:cubicBezTo>
                  <a:cubicBezTo>
                    <a:pt x="225" y="55"/>
                    <a:pt x="224" y="62"/>
                    <a:pt x="224" y="68"/>
                  </a:cubicBezTo>
                  <a:cubicBezTo>
                    <a:pt x="224" y="85"/>
                    <a:pt x="226" y="104"/>
                    <a:pt x="225" y="123"/>
                  </a:cubicBezTo>
                  <a:cubicBezTo>
                    <a:pt x="225" y="137"/>
                    <a:pt x="225" y="151"/>
                    <a:pt x="224" y="168"/>
                  </a:cubicBezTo>
                  <a:cubicBezTo>
                    <a:pt x="226" y="169"/>
                    <a:pt x="226" y="170"/>
                    <a:pt x="229" y="171"/>
                  </a:cubicBezTo>
                  <a:cubicBezTo>
                    <a:pt x="231" y="152"/>
                    <a:pt x="230" y="134"/>
                    <a:pt x="230" y="111"/>
                  </a:cubicBezTo>
                  <a:cubicBezTo>
                    <a:pt x="230" y="108"/>
                    <a:pt x="231" y="105"/>
                    <a:pt x="231" y="102"/>
                  </a:cubicBezTo>
                  <a:cubicBezTo>
                    <a:pt x="231" y="94"/>
                    <a:pt x="231" y="85"/>
                    <a:pt x="231" y="77"/>
                  </a:cubicBezTo>
                  <a:cubicBezTo>
                    <a:pt x="230" y="68"/>
                    <a:pt x="228" y="58"/>
                    <a:pt x="228" y="48"/>
                  </a:cubicBezTo>
                  <a:cubicBezTo>
                    <a:pt x="227" y="38"/>
                    <a:pt x="227" y="29"/>
                    <a:pt x="226" y="19"/>
                  </a:cubicBezTo>
                  <a:cubicBezTo>
                    <a:pt x="226" y="16"/>
                    <a:pt x="227" y="14"/>
                    <a:pt x="225" y="11"/>
                  </a:cubicBezTo>
                  <a:cubicBezTo>
                    <a:pt x="219" y="14"/>
                    <a:pt x="214" y="16"/>
                    <a:pt x="208" y="19"/>
                  </a:cubicBezTo>
                  <a:close/>
                  <a:moveTo>
                    <a:pt x="123" y="38"/>
                  </a:moveTo>
                  <a:cubicBezTo>
                    <a:pt x="128" y="39"/>
                    <a:pt x="132" y="40"/>
                    <a:pt x="137" y="40"/>
                  </a:cubicBezTo>
                  <a:cubicBezTo>
                    <a:pt x="140" y="40"/>
                    <a:pt x="145" y="39"/>
                    <a:pt x="146" y="39"/>
                  </a:cubicBezTo>
                  <a:cubicBezTo>
                    <a:pt x="147" y="39"/>
                    <a:pt x="149" y="38"/>
                    <a:pt x="150" y="37"/>
                  </a:cubicBezTo>
                  <a:cubicBezTo>
                    <a:pt x="150" y="32"/>
                    <a:pt x="150" y="27"/>
                    <a:pt x="149" y="23"/>
                  </a:cubicBezTo>
                  <a:cubicBezTo>
                    <a:pt x="145" y="22"/>
                    <a:pt x="140" y="20"/>
                    <a:pt x="134" y="20"/>
                  </a:cubicBezTo>
                  <a:cubicBezTo>
                    <a:pt x="128" y="20"/>
                    <a:pt x="117" y="20"/>
                    <a:pt x="115" y="23"/>
                  </a:cubicBezTo>
                  <a:cubicBezTo>
                    <a:pt x="113" y="25"/>
                    <a:pt x="114" y="28"/>
                    <a:pt x="114" y="31"/>
                  </a:cubicBezTo>
                  <a:cubicBezTo>
                    <a:pt x="114" y="34"/>
                    <a:pt x="113" y="36"/>
                    <a:pt x="114" y="38"/>
                  </a:cubicBezTo>
                  <a:cubicBezTo>
                    <a:pt x="116" y="35"/>
                    <a:pt x="120" y="38"/>
                    <a:pt x="123" y="38"/>
                  </a:cubicBezTo>
                  <a:close/>
                  <a:moveTo>
                    <a:pt x="86" y="34"/>
                  </a:moveTo>
                  <a:cubicBezTo>
                    <a:pt x="86" y="36"/>
                    <a:pt x="85" y="39"/>
                    <a:pt x="85" y="41"/>
                  </a:cubicBezTo>
                  <a:cubicBezTo>
                    <a:pt x="90" y="42"/>
                    <a:pt x="94" y="46"/>
                    <a:pt x="98" y="49"/>
                  </a:cubicBezTo>
                  <a:cubicBezTo>
                    <a:pt x="99" y="52"/>
                    <a:pt x="96" y="57"/>
                    <a:pt x="95" y="61"/>
                  </a:cubicBezTo>
                  <a:cubicBezTo>
                    <a:pt x="101" y="60"/>
                    <a:pt x="105" y="61"/>
                    <a:pt x="109" y="63"/>
                  </a:cubicBezTo>
                  <a:cubicBezTo>
                    <a:pt x="109" y="66"/>
                    <a:pt x="108" y="69"/>
                    <a:pt x="110" y="71"/>
                  </a:cubicBezTo>
                  <a:cubicBezTo>
                    <a:pt x="111" y="87"/>
                    <a:pt x="112" y="105"/>
                    <a:pt x="111" y="121"/>
                  </a:cubicBezTo>
                  <a:cubicBezTo>
                    <a:pt x="111" y="124"/>
                    <a:pt x="110" y="126"/>
                    <a:pt x="110" y="129"/>
                  </a:cubicBezTo>
                  <a:cubicBezTo>
                    <a:pt x="110" y="138"/>
                    <a:pt x="111" y="148"/>
                    <a:pt x="111" y="157"/>
                  </a:cubicBezTo>
                  <a:cubicBezTo>
                    <a:pt x="110" y="160"/>
                    <a:pt x="109" y="163"/>
                    <a:pt x="112" y="165"/>
                  </a:cubicBezTo>
                  <a:cubicBezTo>
                    <a:pt x="111" y="163"/>
                    <a:pt x="113" y="157"/>
                    <a:pt x="111" y="154"/>
                  </a:cubicBezTo>
                  <a:cubicBezTo>
                    <a:pt x="111" y="153"/>
                    <a:pt x="112" y="154"/>
                    <a:pt x="112" y="153"/>
                  </a:cubicBezTo>
                  <a:cubicBezTo>
                    <a:pt x="112" y="139"/>
                    <a:pt x="112" y="122"/>
                    <a:pt x="112" y="108"/>
                  </a:cubicBezTo>
                  <a:cubicBezTo>
                    <a:pt x="113" y="97"/>
                    <a:pt x="112" y="85"/>
                    <a:pt x="112" y="75"/>
                  </a:cubicBezTo>
                  <a:cubicBezTo>
                    <a:pt x="112" y="66"/>
                    <a:pt x="112" y="56"/>
                    <a:pt x="112" y="48"/>
                  </a:cubicBezTo>
                  <a:cubicBezTo>
                    <a:pt x="112" y="40"/>
                    <a:pt x="112" y="32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5" y="28"/>
                    <a:pt x="93" y="31"/>
                    <a:pt x="86" y="34"/>
                  </a:cubicBezTo>
                  <a:close/>
                  <a:moveTo>
                    <a:pt x="179" y="170"/>
                  </a:moveTo>
                  <a:cubicBezTo>
                    <a:pt x="186" y="171"/>
                    <a:pt x="192" y="169"/>
                    <a:pt x="194" y="165"/>
                  </a:cubicBezTo>
                  <a:cubicBezTo>
                    <a:pt x="195" y="157"/>
                    <a:pt x="194" y="147"/>
                    <a:pt x="194" y="139"/>
                  </a:cubicBezTo>
                  <a:cubicBezTo>
                    <a:pt x="194" y="120"/>
                    <a:pt x="194" y="103"/>
                    <a:pt x="195" y="87"/>
                  </a:cubicBezTo>
                  <a:cubicBezTo>
                    <a:pt x="196" y="79"/>
                    <a:pt x="195" y="70"/>
                    <a:pt x="195" y="61"/>
                  </a:cubicBezTo>
                  <a:cubicBezTo>
                    <a:pt x="195" y="60"/>
                    <a:pt x="195" y="58"/>
                    <a:pt x="195" y="57"/>
                  </a:cubicBezTo>
                  <a:cubicBezTo>
                    <a:pt x="195" y="55"/>
                    <a:pt x="195" y="54"/>
                    <a:pt x="195" y="52"/>
                  </a:cubicBezTo>
                  <a:cubicBezTo>
                    <a:pt x="195" y="48"/>
                    <a:pt x="197" y="39"/>
                    <a:pt x="194" y="35"/>
                  </a:cubicBezTo>
                  <a:cubicBezTo>
                    <a:pt x="193" y="33"/>
                    <a:pt x="188" y="31"/>
                    <a:pt x="185" y="31"/>
                  </a:cubicBezTo>
                  <a:cubicBezTo>
                    <a:pt x="180" y="30"/>
                    <a:pt x="176" y="31"/>
                    <a:pt x="171" y="30"/>
                  </a:cubicBezTo>
                  <a:cubicBezTo>
                    <a:pt x="166" y="29"/>
                    <a:pt x="161" y="28"/>
                    <a:pt x="158" y="29"/>
                  </a:cubicBezTo>
                  <a:cubicBezTo>
                    <a:pt x="157" y="29"/>
                    <a:pt x="154" y="30"/>
                    <a:pt x="154" y="32"/>
                  </a:cubicBezTo>
                  <a:cubicBezTo>
                    <a:pt x="153" y="32"/>
                    <a:pt x="154" y="33"/>
                    <a:pt x="154" y="34"/>
                  </a:cubicBezTo>
                  <a:cubicBezTo>
                    <a:pt x="154" y="36"/>
                    <a:pt x="154" y="40"/>
                    <a:pt x="154" y="43"/>
                  </a:cubicBezTo>
                  <a:cubicBezTo>
                    <a:pt x="154" y="44"/>
                    <a:pt x="153" y="45"/>
                    <a:pt x="153" y="46"/>
                  </a:cubicBezTo>
                  <a:cubicBezTo>
                    <a:pt x="153" y="50"/>
                    <a:pt x="153" y="54"/>
                    <a:pt x="153" y="57"/>
                  </a:cubicBezTo>
                  <a:cubicBezTo>
                    <a:pt x="153" y="66"/>
                    <a:pt x="155" y="77"/>
                    <a:pt x="155" y="88"/>
                  </a:cubicBezTo>
                  <a:cubicBezTo>
                    <a:pt x="155" y="93"/>
                    <a:pt x="155" y="98"/>
                    <a:pt x="155" y="103"/>
                  </a:cubicBezTo>
                  <a:cubicBezTo>
                    <a:pt x="155" y="108"/>
                    <a:pt x="156" y="113"/>
                    <a:pt x="156" y="118"/>
                  </a:cubicBezTo>
                  <a:cubicBezTo>
                    <a:pt x="156" y="126"/>
                    <a:pt x="156" y="134"/>
                    <a:pt x="156" y="142"/>
                  </a:cubicBezTo>
                  <a:cubicBezTo>
                    <a:pt x="155" y="150"/>
                    <a:pt x="154" y="159"/>
                    <a:pt x="156" y="167"/>
                  </a:cubicBezTo>
                  <a:cubicBezTo>
                    <a:pt x="162" y="167"/>
                    <a:pt x="171" y="169"/>
                    <a:pt x="179" y="170"/>
                  </a:cubicBezTo>
                  <a:close/>
                  <a:moveTo>
                    <a:pt x="114" y="47"/>
                  </a:moveTo>
                  <a:cubicBezTo>
                    <a:pt x="118" y="47"/>
                    <a:pt x="122" y="50"/>
                    <a:pt x="127" y="51"/>
                  </a:cubicBezTo>
                  <a:cubicBezTo>
                    <a:pt x="133" y="52"/>
                    <a:pt x="146" y="53"/>
                    <a:pt x="151" y="49"/>
                  </a:cubicBezTo>
                  <a:cubicBezTo>
                    <a:pt x="150" y="45"/>
                    <a:pt x="150" y="44"/>
                    <a:pt x="151" y="40"/>
                  </a:cubicBezTo>
                  <a:cubicBezTo>
                    <a:pt x="140" y="44"/>
                    <a:pt x="126" y="42"/>
                    <a:pt x="114" y="39"/>
                  </a:cubicBezTo>
                  <a:cubicBezTo>
                    <a:pt x="113" y="42"/>
                    <a:pt x="114" y="44"/>
                    <a:pt x="114" y="47"/>
                  </a:cubicBezTo>
                  <a:close/>
                  <a:moveTo>
                    <a:pt x="94" y="49"/>
                  </a:moveTo>
                  <a:cubicBezTo>
                    <a:pt x="90" y="47"/>
                    <a:pt x="86" y="43"/>
                    <a:pt x="80" y="43"/>
                  </a:cubicBezTo>
                  <a:cubicBezTo>
                    <a:pt x="79" y="44"/>
                    <a:pt x="77" y="45"/>
                    <a:pt x="77" y="47"/>
                  </a:cubicBezTo>
                  <a:cubicBezTo>
                    <a:pt x="84" y="47"/>
                    <a:pt x="88" y="52"/>
                    <a:pt x="94" y="55"/>
                  </a:cubicBezTo>
                  <a:cubicBezTo>
                    <a:pt x="95" y="52"/>
                    <a:pt x="96" y="51"/>
                    <a:pt x="94" y="49"/>
                  </a:cubicBezTo>
                  <a:close/>
                  <a:moveTo>
                    <a:pt x="52" y="50"/>
                  </a:moveTo>
                  <a:cubicBezTo>
                    <a:pt x="43" y="64"/>
                    <a:pt x="36" y="80"/>
                    <a:pt x="28" y="95"/>
                  </a:cubicBezTo>
                  <a:cubicBezTo>
                    <a:pt x="28" y="96"/>
                    <a:pt x="27" y="97"/>
                    <a:pt x="26" y="98"/>
                  </a:cubicBezTo>
                  <a:cubicBezTo>
                    <a:pt x="25" y="100"/>
                    <a:pt x="25" y="103"/>
                    <a:pt x="24" y="105"/>
                  </a:cubicBezTo>
                  <a:cubicBezTo>
                    <a:pt x="21" y="113"/>
                    <a:pt x="15" y="121"/>
                    <a:pt x="12" y="130"/>
                  </a:cubicBezTo>
                  <a:cubicBezTo>
                    <a:pt x="8" y="135"/>
                    <a:pt x="6" y="141"/>
                    <a:pt x="4" y="147"/>
                  </a:cubicBezTo>
                  <a:cubicBezTo>
                    <a:pt x="6" y="150"/>
                    <a:pt x="11" y="151"/>
                    <a:pt x="13" y="152"/>
                  </a:cubicBezTo>
                  <a:cubicBezTo>
                    <a:pt x="14" y="153"/>
                    <a:pt x="15" y="153"/>
                    <a:pt x="15" y="153"/>
                  </a:cubicBezTo>
                  <a:cubicBezTo>
                    <a:pt x="20" y="155"/>
                    <a:pt x="24" y="156"/>
                    <a:pt x="27" y="156"/>
                  </a:cubicBezTo>
                  <a:cubicBezTo>
                    <a:pt x="28" y="155"/>
                    <a:pt x="28" y="154"/>
                    <a:pt x="28" y="152"/>
                  </a:cubicBezTo>
                  <a:cubicBezTo>
                    <a:pt x="28" y="151"/>
                    <a:pt x="29" y="152"/>
                    <a:pt x="30" y="151"/>
                  </a:cubicBezTo>
                  <a:cubicBezTo>
                    <a:pt x="37" y="135"/>
                    <a:pt x="45" y="119"/>
                    <a:pt x="51" y="102"/>
                  </a:cubicBezTo>
                  <a:cubicBezTo>
                    <a:pt x="58" y="85"/>
                    <a:pt x="65" y="65"/>
                    <a:pt x="74" y="50"/>
                  </a:cubicBezTo>
                  <a:cubicBezTo>
                    <a:pt x="73" y="49"/>
                    <a:pt x="72" y="49"/>
                    <a:pt x="72" y="48"/>
                  </a:cubicBezTo>
                  <a:cubicBezTo>
                    <a:pt x="74" y="47"/>
                    <a:pt x="75" y="47"/>
                    <a:pt x="75" y="45"/>
                  </a:cubicBezTo>
                  <a:cubicBezTo>
                    <a:pt x="69" y="44"/>
                    <a:pt x="58" y="46"/>
                    <a:pt x="52" y="50"/>
                  </a:cubicBezTo>
                  <a:close/>
                  <a:moveTo>
                    <a:pt x="222" y="152"/>
                  </a:moveTo>
                  <a:cubicBezTo>
                    <a:pt x="223" y="137"/>
                    <a:pt x="223" y="119"/>
                    <a:pt x="223" y="105"/>
                  </a:cubicBezTo>
                  <a:cubicBezTo>
                    <a:pt x="223" y="100"/>
                    <a:pt x="222" y="96"/>
                    <a:pt x="222" y="93"/>
                  </a:cubicBezTo>
                  <a:cubicBezTo>
                    <a:pt x="222" y="91"/>
                    <a:pt x="222" y="90"/>
                    <a:pt x="222" y="88"/>
                  </a:cubicBezTo>
                  <a:cubicBezTo>
                    <a:pt x="222" y="82"/>
                    <a:pt x="222" y="76"/>
                    <a:pt x="222" y="70"/>
                  </a:cubicBezTo>
                  <a:cubicBezTo>
                    <a:pt x="222" y="65"/>
                    <a:pt x="223" y="53"/>
                    <a:pt x="221" y="51"/>
                  </a:cubicBezTo>
                  <a:cubicBezTo>
                    <a:pt x="220" y="50"/>
                    <a:pt x="211" y="48"/>
                    <a:pt x="208" y="48"/>
                  </a:cubicBezTo>
                  <a:cubicBezTo>
                    <a:pt x="208" y="48"/>
                    <a:pt x="206" y="48"/>
                    <a:pt x="205" y="49"/>
                  </a:cubicBezTo>
                  <a:cubicBezTo>
                    <a:pt x="206" y="53"/>
                    <a:pt x="205" y="58"/>
                    <a:pt x="205" y="63"/>
                  </a:cubicBezTo>
                  <a:cubicBezTo>
                    <a:pt x="205" y="68"/>
                    <a:pt x="205" y="73"/>
                    <a:pt x="205" y="77"/>
                  </a:cubicBezTo>
                  <a:cubicBezTo>
                    <a:pt x="205" y="87"/>
                    <a:pt x="206" y="97"/>
                    <a:pt x="206" y="107"/>
                  </a:cubicBezTo>
                  <a:cubicBezTo>
                    <a:pt x="207" y="128"/>
                    <a:pt x="206" y="149"/>
                    <a:pt x="205" y="169"/>
                  </a:cubicBezTo>
                  <a:cubicBezTo>
                    <a:pt x="209" y="174"/>
                    <a:pt x="217" y="172"/>
                    <a:pt x="221" y="170"/>
                  </a:cubicBezTo>
                  <a:cubicBezTo>
                    <a:pt x="223" y="164"/>
                    <a:pt x="222" y="158"/>
                    <a:pt x="222" y="152"/>
                  </a:cubicBezTo>
                  <a:close/>
                  <a:moveTo>
                    <a:pt x="68" y="115"/>
                  </a:moveTo>
                  <a:cubicBezTo>
                    <a:pt x="68" y="114"/>
                    <a:pt x="69" y="113"/>
                    <a:pt x="70" y="111"/>
                  </a:cubicBezTo>
                  <a:cubicBezTo>
                    <a:pt x="69" y="112"/>
                    <a:pt x="68" y="112"/>
                    <a:pt x="67" y="111"/>
                  </a:cubicBezTo>
                  <a:cubicBezTo>
                    <a:pt x="67" y="107"/>
                    <a:pt x="62" y="108"/>
                    <a:pt x="60" y="105"/>
                  </a:cubicBezTo>
                  <a:cubicBezTo>
                    <a:pt x="60" y="105"/>
                    <a:pt x="60" y="103"/>
                    <a:pt x="62" y="103"/>
                  </a:cubicBezTo>
                  <a:cubicBezTo>
                    <a:pt x="63" y="97"/>
                    <a:pt x="68" y="93"/>
                    <a:pt x="69" y="85"/>
                  </a:cubicBezTo>
                  <a:cubicBezTo>
                    <a:pt x="72" y="82"/>
                    <a:pt x="76" y="87"/>
                    <a:pt x="79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78" y="82"/>
                    <a:pt x="75" y="83"/>
                    <a:pt x="72" y="81"/>
                  </a:cubicBezTo>
                  <a:cubicBezTo>
                    <a:pt x="71" y="76"/>
                    <a:pt x="76" y="76"/>
                    <a:pt x="76" y="71"/>
                  </a:cubicBezTo>
                  <a:cubicBezTo>
                    <a:pt x="78" y="69"/>
                    <a:pt x="79" y="66"/>
                    <a:pt x="80" y="63"/>
                  </a:cubicBezTo>
                  <a:cubicBezTo>
                    <a:pt x="81" y="61"/>
                    <a:pt x="81" y="57"/>
                    <a:pt x="82" y="59"/>
                  </a:cubicBezTo>
                  <a:cubicBezTo>
                    <a:pt x="82" y="58"/>
                    <a:pt x="81" y="58"/>
                    <a:pt x="82" y="58"/>
                  </a:cubicBezTo>
                  <a:cubicBezTo>
                    <a:pt x="86" y="56"/>
                    <a:pt x="89" y="59"/>
                    <a:pt x="92" y="61"/>
                  </a:cubicBezTo>
                  <a:cubicBezTo>
                    <a:pt x="92" y="60"/>
                    <a:pt x="93" y="59"/>
                    <a:pt x="93" y="58"/>
                  </a:cubicBezTo>
                  <a:cubicBezTo>
                    <a:pt x="89" y="53"/>
                    <a:pt x="83" y="50"/>
                    <a:pt x="76" y="49"/>
                  </a:cubicBezTo>
                  <a:cubicBezTo>
                    <a:pt x="76" y="51"/>
                    <a:pt x="74" y="52"/>
                    <a:pt x="75" y="53"/>
                  </a:cubicBezTo>
                  <a:cubicBezTo>
                    <a:pt x="77" y="54"/>
                    <a:pt x="82" y="57"/>
                    <a:pt x="78" y="60"/>
                  </a:cubicBezTo>
                  <a:cubicBezTo>
                    <a:pt x="78" y="61"/>
                    <a:pt x="77" y="62"/>
                    <a:pt x="77" y="63"/>
                  </a:cubicBezTo>
                  <a:cubicBezTo>
                    <a:pt x="75" y="67"/>
                    <a:pt x="73" y="71"/>
                    <a:pt x="72" y="74"/>
                  </a:cubicBezTo>
                  <a:cubicBezTo>
                    <a:pt x="71" y="76"/>
                    <a:pt x="71" y="79"/>
                    <a:pt x="69" y="80"/>
                  </a:cubicBezTo>
                  <a:cubicBezTo>
                    <a:pt x="68" y="79"/>
                    <a:pt x="67" y="78"/>
                    <a:pt x="66" y="77"/>
                  </a:cubicBezTo>
                  <a:cubicBezTo>
                    <a:pt x="65" y="78"/>
                    <a:pt x="64" y="78"/>
                    <a:pt x="63" y="78"/>
                  </a:cubicBezTo>
                  <a:cubicBezTo>
                    <a:pt x="62" y="79"/>
                    <a:pt x="62" y="80"/>
                    <a:pt x="62" y="82"/>
                  </a:cubicBezTo>
                  <a:cubicBezTo>
                    <a:pt x="63" y="83"/>
                    <a:pt x="66" y="84"/>
                    <a:pt x="66" y="86"/>
                  </a:cubicBezTo>
                  <a:cubicBezTo>
                    <a:pt x="66" y="87"/>
                    <a:pt x="64" y="88"/>
                    <a:pt x="63" y="90"/>
                  </a:cubicBezTo>
                  <a:cubicBezTo>
                    <a:pt x="63" y="91"/>
                    <a:pt x="63" y="92"/>
                    <a:pt x="63" y="93"/>
                  </a:cubicBezTo>
                  <a:cubicBezTo>
                    <a:pt x="61" y="97"/>
                    <a:pt x="59" y="102"/>
                    <a:pt x="58" y="105"/>
                  </a:cubicBezTo>
                  <a:cubicBezTo>
                    <a:pt x="57" y="105"/>
                    <a:pt x="57" y="105"/>
                    <a:pt x="56" y="105"/>
                  </a:cubicBezTo>
                  <a:cubicBezTo>
                    <a:pt x="55" y="105"/>
                    <a:pt x="55" y="104"/>
                    <a:pt x="53" y="103"/>
                  </a:cubicBezTo>
                  <a:cubicBezTo>
                    <a:pt x="52" y="105"/>
                    <a:pt x="52" y="107"/>
                    <a:pt x="51" y="108"/>
                  </a:cubicBezTo>
                  <a:cubicBezTo>
                    <a:pt x="53" y="109"/>
                    <a:pt x="55" y="110"/>
                    <a:pt x="55" y="112"/>
                  </a:cubicBezTo>
                  <a:cubicBezTo>
                    <a:pt x="51" y="117"/>
                    <a:pt x="48" y="125"/>
                    <a:pt x="48" y="131"/>
                  </a:cubicBezTo>
                  <a:cubicBezTo>
                    <a:pt x="47" y="132"/>
                    <a:pt x="46" y="132"/>
                    <a:pt x="45" y="133"/>
                  </a:cubicBezTo>
                  <a:cubicBezTo>
                    <a:pt x="44" y="132"/>
                    <a:pt x="43" y="130"/>
                    <a:pt x="42" y="130"/>
                  </a:cubicBezTo>
                  <a:cubicBezTo>
                    <a:pt x="41" y="133"/>
                    <a:pt x="39" y="135"/>
                    <a:pt x="39" y="138"/>
                  </a:cubicBezTo>
                  <a:cubicBezTo>
                    <a:pt x="45" y="136"/>
                    <a:pt x="50" y="141"/>
                    <a:pt x="55" y="143"/>
                  </a:cubicBezTo>
                  <a:cubicBezTo>
                    <a:pt x="56" y="142"/>
                    <a:pt x="57" y="141"/>
                    <a:pt x="57" y="140"/>
                  </a:cubicBezTo>
                  <a:cubicBezTo>
                    <a:pt x="55" y="137"/>
                    <a:pt x="52" y="135"/>
                    <a:pt x="49" y="134"/>
                  </a:cubicBezTo>
                  <a:cubicBezTo>
                    <a:pt x="49" y="134"/>
                    <a:pt x="49" y="133"/>
                    <a:pt x="49" y="133"/>
                  </a:cubicBezTo>
                  <a:cubicBezTo>
                    <a:pt x="49" y="132"/>
                    <a:pt x="49" y="131"/>
                    <a:pt x="50" y="131"/>
                  </a:cubicBezTo>
                  <a:cubicBezTo>
                    <a:pt x="50" y="130"/>
                    <a:pt x="50" y="130"/>
                    <a:pt x="50" y="129"/>
                  </a:cubicBezTo>
                  <a:cubicBezTo>
                    <a:pt x="54" y="126"/>
                    <a:pt x="54" y="120"/>
                    <a:pt x="58" y="117"/>
                  </a:cubicBezTo>
                  <a:cubicBezTo>
                    <a:pt x="58" y="114"/>
                    <a:pt x="58" y="112"/>
                    <a:pt x="60" y="111"/>
                  </a:cubicBezTo>
                  <a:cubicBezTo>
                    <a:pt x="63" y="112"/>
                    <a:pt x="65" y="114"/>
                    <a:pt x="68" y="115"/>
                  </a:cubicBezTo>
                  <a:close/>
                  <a:moveTo>
                    <a:pt x="140" y="54"/>
                  </a:moveTo>
                  <a:cubicBezTo>
                    <a:pt x="131" y="55"/>
                    <a:pt x="122" y="52"/>
                    <a:pt x="114" y="50"/>
                  </a:cubicBezTo>
                  <a:cubicBezTo>
                    <a:pt x="114" y="50"/>
                    <a:pt x="114" y="51"/>
                    <a:pt x="114" y="51"/>
                  </a:cubicBezTo>
                  <a:cubicBezTo>
                    <a:pt x="115" y="82"/>
                    <a:pt x="113" y="115"/>
                    <a:pt x="114" y="142"/>
                  </a:cubicBezTo>
                  <a:cubicBezTo>
                    <a:pt x="115" y="141"/>
                    <a:pt x="117" y="142"/>
                    <a:pt x="117" y="142"/>
                  </a:cubicBezTo>
                  <a:cubicBezTo>
                    <a:pt x="119" y="141"/>
                    <a:pt x="119" y="142"/>
                    <a:pt x="121" y="143"/>
                  </a:cubicBezTo>
                  <a:cubicBezTo>
                    <a:pt x="122" y="143"/>
                    <a:pt x="123" y="142"/>
                    <a:pt x="124" y="143"/>
                  </a:cubicBezTo>
                  <a:cubicBezTo>
                    <a:pt x="125" y="143"/>
                    <a:pt x="126" y="143"/>
                    <a:pt x="126" y="143"/>
                  </a:cubicBezTo>
                  <a:cubicBezTo>
                    <a:pt x="135" y="145"/>
                    <a:pt x="145" y="144"/>
                    <a:pt x="153" y="143"/>
                  </a:cubicBezTo>
                  <a:cubicBezTo>
                    <a:pt x="153" y="132"/>
                    <a:pt x="154" y="121"/>
                    <a:pt x="153" y="110"/>
                  </a:cubicBezTo>
                  <a:cubicBezTo>
                    <a:pt x="152" y="101"/>
                    <a:pt x="153" y="91"/>
                    <a:pt x="152" y="82"/>
                  </a:cubicBezTo>
                  <a:cubicBezTo>
                    <a:pt x="152" y="73"/>
                    <a:pt x="150" y="62"/>
                    <a:pt x="151" y="53"/>
                  </a:cubicBezTo>
                  <a:cubicBezTo>
                    <a:pt x="147" y="52"/>
                    <a:pt x="144" y="54"/>
                    <a:pt x="140" y="54"/>
                  </a:cubicBezTo>
                  <a:close/>
                  <a:moveTo>
                    <a:pt x="197" y="51"/>
                  </a:moveTo>
                  <a:cubicBezTo>
                    <a:pt x="197" y="57"/>
                    <a:pt x="198" y="59"/>
                    <a:pt x="197" y="62"/>
                  </a:cubicBezTo>
                  <a:cubicBezTo>
                    <a:pt x="198" y="70"/>
                    <a:pt x="199" y="78"/>
                    <a:pt x="198" y="86"/>
                  </a:cubicBezTo>
                  <a:cubicBezTo>
                    <a:pt x="196" y="112"/>
                    <a:pt x="197" y="141"/>
                    <a:pt x="198" y="165"/>
                  </a:cubicBezTo>
                  <a:cubicBezTo>
                    <a:pt x="199" y="166"/>
                    <a:pt x="201" y="168"/>
                    <a:pt x="202" y="167"/>
                  </a:cubicBezTo>
                  <a:cubicBezTo>
                    <a:pt x="205" y="146"/>
                    <a:pt x="204" y="126"/>
                    <a:pt x="204" y="105"/>
                  </a:cubicBezTo>
                  <a:cubicBezTo>
                    <a:pt x="204" y="98"/>
                    <a:pt x="203" y="92"/>
                    <a:pt x="202" y="85"/>
                  </a:cubicBezTo>
                  <a:cubicBezTo>
                    <a:pt x="202" y="74"/>
                    <a:pt x="203" y="62"/>
                    <a:pt x="203" y="51"/>
                  </a:cubicBezTo>
                  <a:cubicBezTo>
                    <a:pt x="200" y="51"/>
                    <a:pt x="199" y="52"/>
                    <a:pt x="198" y="51"/>
                  </a:cubicBezTo>
                  <a:cubicBezTo>
                    <a:pt x="198" y="51"/>
                    <a:pt x="197" y="51"/>
                    <a:pt x="197" y="51"/>
                  </a:cubicBezTo>
                  <a:close/>
                  <a:moveTo>
                    <a:pt x="279" y="76"/>
                  </a:moveTo>
                  <a:cubicBezTo>
                    <a:pt x="284" y="75"/>
                    <a:pt x="291" y="72"/>
                    <a:pt x="294" y="68"/>
                  </a:cubicBezTo>
                  <a:cubicBezTo>
                    <a:pt x="296" y="65"/>
                    <a:pt x="293" y="62"/>
                    <a:pt x="292" y="60"/>
                  </a:cubicBezTo>
                  <a:cubicBezTo>
                    <a:pt x="291" y="58"/>
                    <a:pt x="290" y="55"/>
                    <a:pt x="288" y="54"/>
                  </a:cubicBezTo>
                  <a:cubicBezTo>
                    <a:pt x="287" y="54"/>
                    <a:pt x="284" y="54"/>
                    <a:pt x="281" y="54"/>
                  </a:cubicBezTo>
                  <a:cubicBezTo>
                    <a:pt x="279" y="55"/>
                    <a:pt x="276" y="55"/>
                    <a:pt x="275" y="55"/>
                  </a:cubicBezTo>
                  <a:cubicBezTo>
                    <a:pt x="272" y="56"/>
                    <a:pt x="269" y="59"/>
                    <a:pt x="267" y="60"/>
                  </a:cubicBezTo>
                  <a:cubicBezTo>
                    <a:pt x="268" y="61"/>
                    <a:pt x="266" y="62"/>
                    <a:pt x="267" y="63"/>
                  </a:cubicBezTo>
                  <a:cubicBezTo>
                    <a:pt x="266" y="63"/>
                    <a:pt x="265" y="63"/>
                    <a:pt x="265" y="64"/>
                  </a:cubicBezTo>
                  <a:cubicBezTo>
                    <a:pt x="265" y="69"/>
                    <a:pt x="268" y="73"/>
                    <a:pt x="270" y="77"/>
                  </a:cubicBezTo>
                  <a:cubicBezTo>
                    <a:pt x="273" y="76"/>
                    <a:pt x="275" y="76"/>
                    <a:pt x="279" y="76"/>
                  </a:cubicBezTo>
                  <a:close/>
                  <a:moveTo>
                    <a:pt x="73" y="56"/>
                  </a:moveTo>
                  <a:cubicBezTo>
                    <a:pt x="70" y="62"/>
                    <a:pt x="67" y="68"/>
                    <a:pt x="64" y="75"/>
                  </a:cubicBezTo>
                  <a:cubicBezTo>
                    <a:pt x="66" y="74"/>
                    <a:pt x="66" y="76"/>
                    <a:pt x="68" y="76"/>
                  </a:cubicBezTo>
                  <a:cubicBezTo>
                    <a:pt x="71" y="70"/>
                    <a:pt x="74" y="63"/>
                    <a:pt x="76" y="57"/>
                  </a:cubicBezTo>
                  <a:cubicBezTo>
                    <a:pt x="76" y="56"/>
                    <a:pt x="75" y="55"/>
                    <a:pt x="73" y="56"/>
                  </a:cubicBezTo>
                  <a:close/>
                  <a:moveTo>
                    <a:pt x="85" y="61"/>
                  </a:moveTo>
                  <a:cubicBezTo>
                    <a:pt x="83" y="63"/>
                    <a:pt x="82" y="66"/>
                    <a:pt x="80" y="70"/>
                  </a:cubicBezTo>
                  <a:cubicBezTo>
                    <a:pt x="79" y="73"/>
                    <a:pt x="76" y="76"/>
                    <a:pt x="76" y="78"/>
                  </a:cubicBezTo>
                  <a:cubicBezTo>
                    <a:pt x="77" y="81"/>
                    <a:pt x="80" y="81"/>
                    <a:pt x="81" y="83"/>
                  </a:cubicBezTo>
                  <a:cubicBezTo>
                    <a:pt x="86" y="77"/>
                    <a:pt x="88" y="70"/>
                    <a:pt x="91" y="64"/>
                  </a:cubicBezTo>
                  <a:cubicBezTo>
                    <a:pt x="89" y="62"/>
                    <a:pt x="87" y="61"/>
                    <a:pt x="85" y="61"/>
                  </a:cubicBezTo>
                  <a:close/>
                  <a:moveTo>
                    <a:pt x="93" y="64"/>
                  </a:moveTo>
                  <a:cubicBezTo>
                    <a:pt x="91" y="70"/>
                    <a:pt x="86" y="77"/>
                    <a:pt x="84" y="83"/>
                  </a:cubicBezTo>
                  <a:cubicBezTo>
                    <a:pt x="83" y="89"/>
                    <a:pt x="84" y="98"/>
                    <a:pt x="85" y="105"/>
                  </a:cubicBezTo>
                  <a:cubicBezTo>
                    <a:pt x="85" y="111"/>
                    <a:pt x="84" y="117"/>
                    <a:pt x="84" y="123"/>
                  </a:cubicBezTo>
                  <a:cubicBezTo>
                    <a:pt x="85" y="135"/>
                    <a:pt x="85" y="150"/>
                    <a:pt x="85" y="163"/>
                  </a:cubicBezTo>
                  <a:cubicBezTo>
                    <a:pt x="85" y="164"/>
                    <a:pt x="87" y="165"/>
                    <a:pt x="86" y="167"/>
                  </a:cubicBezTo>
                  <a:cubicBezTo>
                    <a:pt x="93" y="170"/>
                    <a:pt x="101" y="169"/>
                    <a:pt x="107" y="167"/>
                  </a:cubicBezTo>
                  <a:cubicBezTo>
                    <a:pt x="109" y="159"/>
                    <a:pt x="108" y="152"/>
                    <a:pt x="108" y="144"/>
                  </a:cubicBezTo>
                  <a:cubicBezTo>
                    <a:pt x="108" y="132"/>
                    <a:pt x="109" y="119"/>
                    <a:pt x="109" y="105"/>
                  </a:cubicBezTo>
                  <a:cubicBezTo>
                    <a:pt x="109" y="101"/>
                    <a:pt x="109" y="96"/>
                    <a:pt x="109" y="93"/>
                  </a:cubicBezTo>
                  <a:cubicBezTo>
                    <a:pt x="109" y="92"/>
                    <a:pt x="108" y="91"/>
                    <a:pt x="108" y="90"/>
                  </a:cubicBezTo>
                  <a:cubicBezTo>
                    <a:pt x="108" y="87"/>
                    <a:pt x="109" y="84"/>
                    <a:pt x="108" y="81"/>
                  </a:cubicBezTo>
                  <a:cubicBezTo>
                    <a:pt x="108" y="75"/>
                    <a:pt x="106" y="70"/>
                    <a:pt x="106" y="64"/>
                  </a:cubicBezTo>
                  <a:cubicBezTo>
                    <a:pt x="102" y="62"/>
                    <a:pt x="97" y="62"/>
                    <a:pt x="93" y="64"/>
                  </a:cubicBezTo>
                  <a:close/>
                  <a:moveTo>
                    <a:pt x="271" y="79"/>
                  </a:moveTo>
                  <a:cubicBezTo>
                    <a:pt x="271" y="82"/>
                    <a:pt x="272" y="83"/>
                    <a:pt x="273" y="84"/>
                  </a:cubicBezTo>
                  <a:cubicBezTo>
                    <a:pt x="274" y="84"/>
                    <a:pt x="274" y="83"/>
                    <a:pt x="276" y="83"/>
                  </a:cubicBezTo>
                  <a:cubicBezTo>
                    <a:pt x="285" y="87"/>
                    <a:pt x="306" y="80"/>
                    <a:pt x="296" y="69"/>
                  </a:cubicBezTo>
                  <a:cubicBezTo>
                    <a:pt x="292" y="77"/>
                    <a:pt x="281" y="78"/>
                    <a:pt x="271" y="79"/>
                  </a:cubicBezTo>
                  <a:close/>
                  <a:moveTo>
                    <a:pt x="265" y="96"/>
                  </a:moveTo>
                  <a:cubicBezTo>
                    <a:pt x="265" y="98"/>
                    <a:pt x="265" y="100"/>
                    <a:pt x="265" y="103"/>
                  </a:cubicBezTo>
                  <a:cubicBezTo>
                    <a:pt x="265" y="107"/>
                    <a:pt x="265" y="112"/>
                    <a:pt x="265" y="118"/>
                  </a:cubicBezTo>
                  <a:cubicBezTo>
                    <a:pt x="265" y="121"/>
                    <a:pt x="265" y="125"/>
                    <a:pt x="266" y="127"/>
                  </a:cubicBezTo>
                  <a:cubicBezTo>
                    <a:pt x="266" y="128"/>
                    <a:pt x="268" y="130"/>
                    <a:pt x="269" y="132"/>
                  </a:cubicBezTo>
                  <a:cubicBezTo>
                    <a:pt x="272" y="136"/>
                    <a:pt x="274" y="141"/>
                    <a:pt x="276" y="147"/>
                  </a:cubicBezTo>
                  <a:cubicBezTo>
                    <a:pt x="278" y="151"/>
                    <a:pt x="281" y="160"/>
                    <a:pt x="284" y="163"/>
                  </a:cubicBezTo>
                  <a:cubicBezTo>
                    <a:pt x="285" y="164"/>
                    <a:pt x="289" y="165"/>
                    <a:pt x="291" y="166"/>
                  </a:cubicBezTo>
                  <a:cubicBezTo>
                    <a:pt x="296" y="168"/>
                    <a:pt x="302" y="168"/>
                    <a:pt x="306" y="169"/>
                  </a:cubicBezTo>
                  <a:cubicBezTo>
                    <a:pt x="304" y="166"/>
                    <a:pt x="303" y="162"/>
                    <a:pt x="302" y="159"/>
                  </a:cubicBezTo>
                  <a:cubicBezTo>
                    <a:pt x="301" y="156"/>
                    <a:pt x="299" y="153"/>
                    <a:pt x="298" y="151"/>
                  </a:cubicBezTo>
                  <a:cubicBezTo>
                    <a:pt x="298" y="150"/>
                    <a:pt x="298" y="148"/>
                    <a:pt x="298" y="147"/>
                  </a:cubicBezTo>
                  <a:cubicBezTo>
                    <a:pt x="296" y="141"/>
                    <a:pt x="292" y="135"/>
                    <a:pt x="290" y="128"/>
                  </a:cubicBezTo>
                  <a:cubicBezTo>
                    <a:pt x="287" y="122"/>
                    <a:pt x="285" y="115"/>
                    <a:pt x="282" y="109"/>
                  </a:cubicBezTo>
                  <a:cubicBezTo>
                    <a:pt x="276" y="97"/>
                    <a:pt x="271" y="84"/>
                    <a:pt x="265" y="73"/>
                  </a:cubicBezTo>
                  <a:cubicBezTo>
                    <a:pt x="265" y="72"/>
                    <a:pt x="265" y="72"/>
                    <a:pt x="265" y="73"/>
                  </a:cubicBezTo>
                  <a:cubicBezTo>
                    <a:pt x="264" y="79"/>
                    <a:pt x="265" y="87"/>
                    <a:pt x="265" y="96"/>
                  </a:cubicBezTo>
                  <a:close/>
                  <a:moveTo>
                    <a:pt x="274" y="87"/>
                  </a:moveTo>
                  <a:cubicBezTo>
                    <a:pt x="276" y="89"/>
                    <a:pt x="276" y="92"/>
                    <a:pt x="278" y="94"/>
                  </a:cubicBezTo>
                  <a:cubicBezTo>
                    <a:pt x="278" y="93"/>
                    <a:pt x="278" y="93"/>
                    <a:pt x="278" y="93"/>
                  </a:cubicBezTo>
                  <a:cubicBezTo>
                    <a:pt x="280" y="93"/>
                    <a:pt x="283" y="93"/>
                    <a:pt x="285" y="93"/>
                  </a:cubicBezTo>
                  <a:cubicBezTo>
                    <a:pt x="291" y="93"/>
                    <a:pt x="299" y="87"/>
                    <a:pt x="301" y="83"/>
                  </a:cubicBezTo>
                  <a:cubicBezTo>
                    <a:pt x="302" y="81"/>
                    <a:pt x="302" y="79"/>
                    <a:pt x="300" y="78"/>
                  </a:cubicBezTo>
                  <a:cubicBezTo>
                    <a:pt x="295" y="87"/>
                    <a:pt x="283" y="86"/>
                    <a:pt x="274" y="87"/>
                  </a:cubicBezTo>
                  <a:close/>
                  <a:moveTo>
                    <a:pt x="278" y="96"/>
                  </a:moveTo>
                  <a:cubicBezTo>
                    <a:pt x="279" y="96"/>
                    <a:pt x="279" y="97"/>
                    <a:pt x="279" y="98"/>
                  </a:cubicBezTo>
                  <a:cubicBezTo>
                    <a:pt x="283" y="98"/>
                    <a:pt x="287" y="99"/>
                    <a:pt x="290" y="98"/>
                  </a:cubicBezTo>
                  <a:cubicBezTo>
                    <a:pt x="297" y="98"/>
                    <a:pt x="302" y="92"/>
                    <a:pt x="305" y="87"/>
                  </a:cubicBezTo>
                  <a:cubicBezTo>
                    <a:pt x="304" y="86"/>
                    <a:pt x="304" y="84"/>
                    <a:pt x="303" y="84"/>
                  </a:cubicBezTo>
                  <a:cubicBezTo>
                    <a:pt x="298" y="92"/>
                    <a:pt x="289" y="97"/>
                    <a:pt x="278" y="96"/>
                  </a:cubicBezTo>
                  <a:close/>
                  <a:moveTo>
                    <a:pt x="54" y="102"/>
                  </a:moveTo>
                  <a:cubicBezTo>
                    <a:pt x="55" y="102"/>
                    <a:pt x="56" y="103"/>
                    <a:pt x="57" y="102"/>
                  </a:cubicBezTo>
                  <a:cubicBezTo>
                    <a:pt x="57" y="100"/>
                    <a:pt x="60" y="96"/>
                    <a:pt x="61" y="92"/>
                  </a:cubicBezTo>
                  <a:cubicBezTo>
                    <a:pt x="62" y="90"/>
                    <a:pt x="65" y="84"/>
                    <a:pt x="60" y="84"/>
                  </a:cubicBezTo>
                  <a:cubicBezTo>
                    <a:pt x="59" y="91"/>
                    <a:pt x="56" y="95"/>
                    <a:pt x="54" y="102"/>
                  </a:cubicBezTo>
                  <a:close/>
                  <a:moveTo>
                    <a:pt x="72" y="88"/>
                  </a:moveTo>
                  <a:cubicBezTo>
                    <a:pt x="69" y="92"/>
                    <a:pt x="66" y="99"/>
                    <a:pt x="64" y="105"/>
                  </a:cubicBezTo>
                  <a:cubicBezTo>
                    <a:pt x="66" y="106"/>
                    <a:pt x="68" y="108"/>
                    <a:pt x="70" y="110"/>
                  </a:cubicBezTo>
                  <a:cubicBezTo>
                    <a:pt x="73" y="104"/>
                    <a:pt x="76" y="98"/>
                    <a:pt x="78" y="91"/>
                  </a:cubicBezTo>
                  <a:cubicBezTo>
                    <a:pt x="77" y="89"/>
                    <a:pt x="74" y="88"/>
                    <a:pt x="72" y="88"/>
                  </a:cubicBezTo>
                  <a:close/>
                  <a:moveTo>
                    <a:pt x="79" y="94"/>
                  </a:moveTo>
                  <a:cubicBezTo>
                    <a:pt x="79" y="95"/>
                    <a:pt x="79" y="96"/>
                    <a:pt x="79" y="97"/>
                  </a:cubicBezTo>
                  <a:cubicBezTo>
                    <a:pt x="77" y="101"/>
                    <a:pt x="74" y="105"/>
                    <a:pt x="73" y="109"/>
                  </a:cubicBezTo>
                  <a:cubicBezTo>
                    <a:pt x="72" y="113"/>
                    <a:pt x="72" y="118"/>
                    <a:pt x="71" y="123"/>
                  </a:cubicBezTo>
                  <a:cubicBezTo>
                    <a:pt x="71" y="135"/>
                    <a:pt x="72" y="143"/>
                    <a:pt x="70" y="154"/>
                  </a:cubicBezTo>
                  <a:cubicBezTo>
                    <a:pt x="74" y="157"/>
                    <a:pt x="78" y="160"/>
                    <a:pt x="82" y="163"/>
                  </a:cubicBezTo>
                  <a:cubicBezTo>
                    <a:pt x="83" y="155"/>
                    <a:pt x="83" y="148"/>
                    <a:pt x="83" y="139"/>
                  </a:cubicBezTo>
                  <a:cubicBezTo>
                    <a:pt x="83" y="131"/>
                    <a:pt x="82" y="123"/>
                    <a:pt x="82" y="117"/>
                  </a:cubicBezTo>
                  <a:cubicBezTo>
                    <a:pt x="82" y="109"/>
                    <a:pt x="83" y="97"/>
                    <a:pt x="82" y="89"/>
                  </a:cubicBezTo>
                  <a:cubicBezTo>
                    <a:pt x="81" y="91"/>
                    <a:pt x="80" y="92"/>
                    <a:pt x="79" y="94"/>
                  </a:cubicBezTo>
                  <a:close/>
                  <a:moveTo>
                    <a:pt x="280" y="100"/>
                  </a:moveTo>
                  <a:cubicBezTo>
                    <a:pt x="285" y="111"/>
                    <a:pt x="290" y="124"/>
                    <a:pt x="295" y="136"/>
                  </a:cubicBezTo>
                  <a:cubicBezTo>
                    <a:pt x="305" y="137"/>
                    <a:pt x="318" y="131"/>
                    <a:pt x="322" y="122"/>
                  </a:cubicBezTo>
                  <a:cubicBezTo>
                    <a:pt x="317" y="111"/>
                    <a:pt x="312" y="100"/>
                    <a:pt x="306" y="90"/>
                  </a:cubicBezTo>
                  <a:cubicBezTo>
                    <a:pt x="302" y="97"/>
                    <a:pt x="291" y="104"/>
                    <a:pt x="280" y="100"/>
                  </a:cubicBezTo>
                  <a:close/>
                  <a:moveTo>
                    <a:pt x="43" y="128"/>
                  </a:moveTo>
                  <a:cubicBezTo>
                    <a:pt x="44" y="129"/>
                    <a:pt x="44" y="129"/>
                    <a:pt x="45" y="129"/>
                  </a:cubicBezTo>
                  <a:cubicBezTo>
                    <a:pt x="47" y="123"/>
                    <a:pt x="50" y="117"/>
                    <a:pt x="52" y="111"/>
                  </a:cubicBezTo>
                  <a:cubicBezTo>
                    <a:pt x="51" y="112"/>
                    <a:pt x="51" y="111"/>
                    <a:pt x="50" y="111"/>
                  </a:cubicBezTo>
                  <a:cubicBezTo>
                    <a:pt x="48" y="117"/>
                    <a:pt x="45" y="122"/>
                    <a:pt x="43" y="128"/>
                  </a:cubicBezTo>
                  <a:close/>
                  <a:moveTo>
                    <a:pt x="62" y="115"/>
                  </a:moveTo>
                  <a:cubicBezTo>
                    <a:pt x="59" y="116"/>
                    <a:pt x="58" y="121"/>
                    <a:pt x="57" y="124"/>
                  </a:cubicBezTo>
                  <a:cubicBezTo>
                    <a:pt x="56" y="126"/>
                    <a:pt x="53" y="129"/>
                    <a:pt x="52" y="133"/>
                  </a:cubicBezTo>
                  <a:cubicBezTo>
                    <a:pt x="54" y="134"/>
                    <a:pt x="57" y="136"/>
                    <a:pt x="58" y="138"/>
                  </a:cubicBezTo>
                  <a:cubicBezTo>
                    <a:pt x="61" y="132"/>
                    <a:pt x="64" y="125"/>
                    <a:pt x="66" y="118"/>
                  </a:cubicBezTo>
                  <a:cubicBezTo>
                    <a:pt x="65" y="117"/>
                    <a:pt x="64" y="116"/>
                    <a:pt x="62" y="115"/>
                  </a:cubicBezTo>
                  <a:close/>
                  <a:moveTo>
                    <a:pt x="297" y="139"/>
                  </a:moveTo>
                  <a:cubicBezTo>
                    <a:pt x="297" y="140"/>
                    <a:pt x="297" y="141"/>
                    <a:pt x="298" y="142"/>
                  </a:cubicBezTo>
                  <a:cubicBezTo>
                    <a:pt x="298" y="141"/>
                    <a:pt x="298" y="141"/>
                    <a:pt x="299" y="140"/>
                  </a:cubicBezTo>
                  <a:cubicBezTo>
                    <a:pt x="302" y="141"/>
                    <a:pt x="306" y="140"/>
                    <a:pt x="308" y="140"/>
                  </a:cubicBezTo>
                  <a:cubicBezTo>
                    <a:pt x="314" y="139"/>
                    <a:pt x="320" y="135"/>
                    <a:pt x="323" y="132"/>
                  </a:cubicBezTo>
                  <a:cubicBezTo>
                    <a:pt x="324" y="130"/>
                    <a:pt x="326" y="127"/>
                    <a:pt x="323" y="125"/>
                  </a:cubicBezTo>
                  <a:cubicBezTo>
                    <a:pt x="317" y="134"/>
                    <a:pt x="308" y="138"/>
                    <a:pt x="297" y="139"/>
                  </a:cubicBezTo>
                  <a:close/>
                  <a:moveTo>
                    <a:pt x="326" y="131"/>
                  </a:moveTo>
                  <a:cubicBezTo>
                    <a:pt x="321" y="139"/>
                    <a:pt x="310" y="145"/>
                    <a:pt x="298" y="142"/>
                  </a:cubicBezTo>
                  <a:cubicBezTo>
                    <a:pt x="299" y="146"/>
                    <a:pt x="301" y="150"/>
                    <a:pt x="306" y="148"/>
                  </a:cubicBezTo>
                  <a:cubicBezTo>
                    <a:pt x="316" y="150"/>
                    <a:pt x="327" y="146"/>
                    <a:pt x="330" y="137"/>
                  </a:cubicBezTo>
                  <a:cubicBezTo>
                    <a:pt x="328" y="135"/>
                    <a:pt x="328" y="132"/>
                    <a:pt x="326" y="131"/>
                  </a:cubicBezTo>
                  <a:close/>
                  <a:moveTo>
                    <a:pt x="37" y="140"/>
                  </a:moveTo>
                  <a:cubicBezTo>
                    <a:pt x="36" y="142"/>
                    <a:pt x="35" y="145"/>
                    <a:pt x="34" y="147"/>
                  </a:cubicBezTo>
                  <a:cubicBezTo>
                    <a:pt x="38" y="148"/>
                    <a:pt x="41" y="147"/>
                    <a:pt x="45" y="149"/>
                  </a:cubicBezTo>
                  <a:cubicBezTo>
                    <a:pt x="47" y="150"/>
                    <a:pt x="49" y="153"/>
                    <a:pt x="51" y="154"/>
                  </a:cubicBezTo>
                  <a:cubicBezTo>
                    <a:pt x="52" y="151"/>
                    <a:pt x="53" y="150"/>
                    <a:pt x="54" y="147"/>
                  </a:cubicBezTo>
                  <a:cubicBezTo>
                    <a:pt x="50" y="143"/>
                    <a:pt x="44" y="140"/>
                    <a:pt x="37" y="140"/>
                  </a:cubicBezTo>
                  <a:close/>
                  <a:moveTo>
                    <a:pt x="313" y="160"/>
                  </a:moveTo>
                  <a:cubicBezTo>
                    <a:pt x="320" y="161"/>
                    <a:pt x="328" y="157"/>
                    <a:pt x="332" y="153"/>
                  </a:cubicBezTo>
                  <a:cubicBezTo>
                    <a:pt x="335" y="149"/>
                    <a:pt x="334" y="145"/>
                    <a:pt x="332" y="141"/>
                  </a:cubicBezTo>
                  <a:cubicBezTo>
                    <a:pt x="332" y="141"/>
                    <a:pt x="331" y="141"/>
                    <a:pt x="331" y="141"/>
                  </a:cubicBezTo>
                  <a:cubicBezTo>
                    <a:pt x="326" y="150"/>
                    <a:pt x="312" y="151"/>
                    <a:pt x="302" y="151"/>
                  </a:cubicBezTo>
                  <a:cubicBezTo>
                    <a:pt x="303" y="154"/>
                    <a:pt x="304" y="157"/>
                    <a:pt x="306" y="159"/>
                  </a:cubicBezTo>
                  <a:cubicBezTo>
                    <a:pt x="308" y="159"/>
                    <a:pt x="311" y="160"/>
                    <a:pt x="313" y="160"/>
                  </a:cubicBezTo>
                  <a:close/>
                  <a:moveTo>
                    <a:pt x="114" y="154"/>
                  </a:moveTo>
                  <a:cubicBezTo>
                    <a:pt x="125" y="157"/>
                    <a:pt x="139" y="158"/>
                    <a:pt x="153" y="156"/>
                  </a:cubicBezTo>
                  <a:cubicBezTo>
                    <a:pt x="153" y="152"/>
                    <a:pt x="153" y="149"/>
                    <a:pt x="153" y="145"/>
                  </a:cubicBezTo>
                  <a:cubicBezTo>
                    <a:pt x="139" y="147"/>
                    <a:pt x="124" y="147"/>
                    <a:pt x="115" y="144"/>
                  </a:cubicBezTo>
                  <a:cubicBezTo>
                    <a:pt x="114" y="147"/>
                    <a:pt x="114" y="150"/>
                    <a:pt x="114" y="154"/>
                  </a:cubicBezTo>
                  <a:close/>
                  <a:moveTo>
                    <a:pt x="32" y="153"/>
                  </a:moveTo>
                  <a:cubicBezTo>
                    <a:pt x="40" y="153"/>
                    <a:pt x="44" y="158"/>
                    <a:pt x="49" y="160"/>
                  </a:cubicBezTo>
                  <a:cubicBezTo>
                    <a:pt x="49" y="159"/>
                    <a:pt x="50" y="158"/>
                    <a:pt x="50" y="157"/>
                  </a:cubicBezTo>
                  <a:cubicBezTo>
                    <a:pt x="47" y="152"/>
                    <a:pt x="41" y="150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50"/>
                    <a:pt x="32" y="151"/>
                    <a:pt x="32" y="153"/>
                  </a:cubicBezTo>
                  <a:close/>
                  <a:moveTo>
                    <a:pt x="332" y="156"/>
                  </a:moveTo>
                  <a:cubicBezTo>
                    <a:pt x="326" y="163"/>
                    <a:pt x="317" y="163"/>
                    <a:pt x="307" y="162"/>
                  </a:cubicBezTo>
                  <a:cubicBezTo>
                    <a:pt x="309" y="166"/>
                    <a:pt x="310" y="171"/>
                    <a:pt x="314" y="172"/>
                  </a:cubicBezTo>
                  <a:cubicBezTo>
                    <a:pt x="316" y="173"/>
                    <a:pt x="321" y="173"/>
                    <a:pt x="323" y="173"/>
                  </a:cubicBezTo>
                  <a:cubicBezTo>
                    <a:pt x="331" y="172"/>
                    <a:pt x="337" y="168"/>
                    <a:pt x="339" y="162"/>
                  </a:cubicBezTo>
                  <a:cubicBezTo>
                    <a:pt x="341" y="158"/>
                    <a:pt x="338" y="154"/>
                    <a:pt x="336" y="150"/>
                  </a:cubicBezTo>
                  <a:cubicBezTo>
                    <a:pt x="335" y="152"/>
                    <a:pt x="333" y="155"/>
                    <a:pt x="332" y="156"/>
                  </a:cubicBezTo>
                  <a:close/>
                  <a:moveTo>
                    <a:pt x="30" y="160"/>
                  </a:moveTo>
                  <a:cubicBezTo>
                    <a:pt x="33" y="164"/>
                    <a:pt x="45" y="169"/>
                    <a:pt x="48" y="162"/>
                  </a:cubicBezTo>
                  <a:cubicBezTo>
                    <a:pt x="42" y="159"/>
                    <a:pt x="38" y="155"/>
                    <a:pt x="31" y="154"/>
                  </a:cubicBezTo>
                  <a:cubicBezTo>
                    <a:pt x="30" y="156"/>
                    <a:pt x="30" y="158"/>
                    <a:pt x="30" y="160"/>
                  </a:cubicBezTo>
                  <a:close/>
                  <a:moveTo>
                    <a:pt x="115" y="166"/>
                  </a:moveTo>
                  <a:cubicBezTo>
                    <a:pt x="119" y="167"/>
                    <a:pt x="125" y="169"/>
                    <a:pt x="132" y="169"/>
                  </a:cubicBezTo>
                  <a:cubicBezTo>
                    <a:pt x="138" y="170"/>
                    <a:pt x="149" y="171"/>
                    <a:pt x="152" y="167"/>
                  </a:cubicBezTo>
                  <a:cubicBezTo>
                    <a:pt x="153" y="165"/>
                    <a:pt x="152" y="160"/>
                    <a:pt x="152" y="159"/>
                  </a:cubicBezTo>
                  <a:cubicBezTo>
                    <a:pt x="139" y="159"/>
                    <a:pt x="125" y="160"/>
                    <a:pt x="114" y="156"/>
                  </a:cubicBezTo>
                  <a:cubicBezTo>
                    <a:pt x="114" y="160"/>
                    <a:pt x="113" y="164"/>
                    <a:pt x="115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2" name="Freeform 107"/>
            <p:cNvSpPr>
              <a:spLocks noEditPoints="1"/>
            </p:cNvSpPr>
            <p:nvPr/>
          </p:nvSpPr>
          <p:spPr bwMode="auto">
            <a:xfrm>
              <a:off x="7893051" y="3754438"/>
              <a:ext cx="96838" cy="369888"/>
            </a:xfrm>
            <a:custGeom>
              <a:avLst/>
              <a:gdLst>
                <a:gd name="T0" fmla="*/ 28 w 31"/>
                <a:gd name="T1" fmla="*/ 114 h 117"/>
                <a:gd name="T2" fmla="*/ 4 w 31"/>
                <a:gd name="T3" fmla="*/ 114 h 117"/>
                <a:gd name="T4" fmla="*/ 2 w 31"/>
                <a:gd name="T5" fmla="*/ 91 h 117"/>
                <a:gd name="T6" fmla="*/ 3 w 31"/>
                <a:gd name="T7" fmla="*/ 67 h 117"/>
                <a:gd name="T8" fmla="*/ 2 w 31"/>
                <a:gd name="T9" fmla="*/ 61 h 117"/>
                <a:gd name="T10" fmla="*/ 2 w 31"/>
                <a:gd name="T11" fmla="*/ 34 h 117"/>
                <a:gd name="T12" fmla="*/ 1 w 31"/>
                <a:gd name="T13" fmla="*/ 18 h 117"/>
                <a:gd name="T14" fmla="*/ 2 w 31"/>
                <a:gd name="T15" fmla="*/ 5 h 117"/>
                <a:gd name="T16" fmla="*/ 7 w 31"/>
                <a:gd name="T17" fmla="*/ 1 h 117"/>
                <a:gd name="T18" fmla="*/ 12 w 31"/>
                <a:gd name="T19" fmla="*/ 1 h 117"/>
                <a:gd name="T20" fmla="*/ 29 w 31"/>
                <a:gd name="T21" fmla="*/ 7 h 117"/>
                <a:gd name="T22" fmla="*/ 29 w 31"/>
                <a:gd name="T23" fmla="*/ 24 h 117"/>
                <a:gd name="T24" fmla="*/ 29 w 31"/>
                <a:gd name="T25" fmla="*/ 82 h 117"/>
                <a:gd name="T26" fmla="*/ 28 w 31"/>
                <a:gd name="T27" fmla="*/ 114 h 117"/>
                <a:gd name="T28" fmla="*/ 9 w 31"/>
                <a:gd name="T29" fmla="*/ 112 h 117"/>
                <a:gd name="T30" fmla="*/ 19 w 31"/>
                <a:gd name="T31" fmla="*/ 112 h 117"/>
                <a:gd name="T32" fmla="*/ 26 w 31"/>
                <a:gd name="T33" fmla="*/ 108 h 117"/>
                <a:gd name="T34" fmla="*/ 26 w 31"/>
                <a:gd name="T35" fmla="*/ 97 h 117"/>
                <a:gd name="T36" fmla="*/ 26 w 31"/>
                <a:gd name="T37" fmla="*/ 76 h 117"/>
                <a:gd name="T38" fmla="*/ 27 w 31"/>
                <a:gd name="T39" fmla="*/ 24 h 117"/>
                <a:gd name="T40" fmla="*/ 27 w 31"/>
                <a:gd name="T41" fmla="*/ 10 h 117"/>
                <a:gd name="T42" fmla="*/ 21 w 31"/>
                <a:gd name="T43" fmla="*/ 5 h 117"/>
                <a:gd name="T44" fmla="*/ 7 w 31"/>
                <a:gd name="T45" fmla="*/ 5 h 117"/>
                <a:gd name="T46" fmla="*/ 4 w 31"/>
                <a:gd name="T47" fmla="*/ 13 h 117"/>
                <a:gd name="T48" fmla="*/ 4 w 31"/>
                <a:gd name="T49" fmla="*/ 15 h 117"/>
                <a:gd name="T50" fmla="*/ 5 w 31"/>
                <a:gd name="T51" fmla="*/ 54 h 117"/>
                <a:gd name="T52" fmla="*/ 4 w 31"/>
                <a:gd name="T53" fmla="*/ 106 h 117"/>
                <a:gd name="T54" fmla="*/ 4 w 31"/>
                <a:gd name="T55" fmla="*/ 109 h 117"/>
                <a:gd name="T56" fmla="*/ 8 w 31"/>
                <a:gd name="T57" fmla="*/ 113 h 117"/>
                <a:gd name="T58" fmla="*/ 9 w 31"/>
                <a:gd name="T59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117">
                  <a:moveTo>
                    <a:pt x="28" y="114"/>
                  </a:moveTo>
                  <a:cubicBezTo>
                    <a:pt x="22" y="117"/>
                    <a:pt x="12" y="117"/>
                    <a:pt x="4" y="114"/>
                  </a:cubicBezTo>
                  <a:cubicBezTo>
                    <a:pt x="0" y="108"/>
                    <a:pt x="2" y="100"/>
                    <a:pt x="2" y="91"/>
                  </a:cubicBezTo>
                  <a:cubicBezTo>
                    <a:pt x="2" y="83"/>
                    <a:pt x="3" y="75"/>
                    <a:pt x="3" y="67"/>
                  </a:cubicBezTo>
                  <a:cubicBezTo>
                    <a:pt x="3" y="65"/>
                    <a:pt x="2" y="63"/>
                    <a:pt x="2" y="61"/>
                  </a:cubicBezTo>
                  <a:cubicBezTo>
                    <a:pt x="3" y="51"/>
                    <a:pt x="2" y="42"/>
                    <a:pt x="2" y="34"/>
                  </a:cubicBezTo>
                  <a:cubicBezTo>
                    <a:pt x="1" y="28"/>
                    <a:pt x="1" y="23"/>
                    <a:pt x="1" y="18"/>
                  </a:cubicBezTo>
                  <a:cubicBezTo>
                    <a:pt x="2" y="14"/>
                    <a:pt x="0" y="9"/>
                    <a:pt x="2" y="5"/>
                  </a:cubicBezTo>
                  <a:cubicBezTo>
                    <a:pt x="3" y="3"/>
                    <a:pt x="6" y="1"/>
                    <a:pt x="7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9" y="1"/>
                    <a:pt x="26" y="0"/>
                    <a:pt x="29" y="7"/>
                  </a:cubicBezTo>
                  <a:cubicBezTo>
                    <a:pt x="31" y="13"/>
                    <a:pt x="29" y="19"/>
                    <a:pt x="29" y="24"/>
                  </a:cubicBezTo>
                  <a:cubicBezTo>
                    <a:pt x="28" y="41"/>
                    <a:pt x="29" y="64"/>
                    <a:pt x="29" y="82"/>
                  </a:cubicBezTo>
                  <a:cubicBezTo>
                    <a:pt x="29" y="94"/>
                    <a:pt x="30" y="104"/>
                    <a:pt x="28" y="114"/>
                  </a:cubicBezTo>
                  <a:close/>
                  <a:moveTo>
                    <a:pt x="9" y="112"/>
                  </a:moveTo>
                  <a:cubicBezTo>
                    <a:pt x="10" y="113"/>
                    <a:pt x="16" y="114"/>
                    <a:pt x="19" y="112"/>
                  </a:cubicBezTo>
                  <a:cubicBezTo>
                    <a:pt x="23" y="114"/>
                    <a:pt x="26" y="112"/>
                    <a:pt x="26" y="108"/>
                  </a:cubicBezTo>
                  <a:cubicBezTo>
                    <a:pt x="27" y="105"/>
                    <a:pt x="26" y="101"/>
                    <a:pt x="26" y="97"/>
                  </a:cubicBezTo>
                  <a:cubicBezTo>
                    <a:pt x="27" y="90"/>
                    <a:pt x="26" y="83"/>
                    <a:pt x="26" y="76"/>
                  </a:cubicBezTo>
                  <a:cubicBezTo>
                    <a:pt x="27" y="56"/>
                    <a:pt x="26" y="43"/>
                    <a:pt x="27" y="24"/>
                  </a:cubicBezTo>
                  <a:cubicBezTo>
                    <a:pt x="27" y="19"/>
                    <a:pt x="28" y="13"/>
                    <a:pt x="27" y="10"/>
                  </a:cubicBezTo>
                  <a:cubicBezTo>
                    <a:pt x="26" y="8"/>
                    <a:pt x="24" y="6"/>
                    <a:pt x="21" y="5"/>
                  </a:cubicBezTo>
                  <a:cubicBezTo>
                    <a:pt x="17" y="2"/>
                    <a:pt x="10" y="5"/>
                    <a:pt x="7" y="5"/>
                  </a:cubicBezTo>
                  <a:cubicBezTo>
                    <a:pt x="4" y="6"/>
                    <a:pt x="4" y="10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27"/>
                    <a:pt x="4" y="41"/>
                    <a:pt x="5" y="54"/>
                  </a:cubicBezTo>
                  <a:cubicBezTo>
                    <a:pt x="6" y="71"/>
                    <a:pt x="4" y="91"/>
                    <a:pt x="4" y="106"/>
                  </a:cubicBezTo>
                  <a:cubicBezTo>
                    <a:pt x="4" y="107"/>
                    <a:pt x="5" y="108"/>
                    <a:pt x="4" y="109"/>
                  </a:cubicBezTo>
                  <a:cubicBezTo>
                    <a:pt x="6" y="110"/>
                    <a:pt x="7" y="112"/>
                    <a:pt x="8" y="113"/>
                  </a:cubicBezTo>
                  <a:cubicBezTo>
                    <a:pt x="8" y="112"/>
                    <a:pt x="8" y="111"/>
                    <a:pt x="9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" name="Group 211"/>
          <p:cNvGrpSpPr>
            <a:grpSpLocks noChangeAspect="1"/>
          </p:cNvGrpSpPr>
          <p:nvPr/>
        </p:nvGrpSpPr>
        <p:grpSpPr bwMode="auto">
          <a:xfrm>
            <a:off x="495186" y="966565"/>
            <a:ext cx="2594377" cy="3149825"/>
            <a:chOff x="350" y="398"/>
            <a:chExt cx="1887" cy="2291"/>
          </a:xfrm>
          <a:solidFill>
            <a:schemeClr val="accent1"/>
          </a:solidFill>
        </p:grpSpPr>
        <p:grpSp>
          <p:nvGrpSpPr>
            <p:cNvPr id="216" name="Group 412"/>
            <p:cNvGrpSpPr/>
            <p:nvPr/>
          </p:nvGrpSpPr>
          <p:grpSpPr bwMode="auto">
            <a:xfrm>
              <a:off x="408" y="428"/>
              <a:ext cx="1829" cy="2226"/>
              <a:chOff x="408" y="428"/>
              <a:chExt cx="1829" cy="2226"/>
            </a:xfrm>
            <a:grpFill/>
          </p:grpSpPr>
          <p:sp>
            <p:nvSpPr>
              <p:cNvPr id="827" name="Freeform 212"/>
              <p:cNvSpPr>
                <a:spLocks noEditPoints="1"/>
              </p:cNvSpPr>
              <p:nvPr/>
            </p:nvSpPr>
            <p:spPr bwMode="auto">
              <a:xfrm>
                <a:off x="865" y="1801"/>
                <a:ext cx="240" cy="233"/>
              </a:xfrm>
              <a:custGeom>
                <a:avLst/>
                <a:gdLst>
                  <a:gd name="T0" fmla="*/ 52 w 315"/>
                  <a:gd name="T1" fmla="*/ 123 h 306"/>
                  <a:gd name="T2" fmla="*/ 125 w 315"/>
                  <a:gd name="T3" fmla="*/ 250 h 306"/>
                  <a:gd name="T4" fmla="*/ 233 w 315"/>
                  <a:gd name="T5" fmla="*/ 232 h 306"/>
                  <a:gd name="T6" fmla="*/ 274 w 315"/>
                  <a:gd name="T7" fmla="*/ 99 h 306"/>
                  <a:gd name="T8" fmla="*/ 237 w 315"/>
                  <a:gd name="T9" fmla="*/ 57 h 306"/>
                  <a:gd name="T10" fmla="*/ 197 w 315"/>
                  <a:gd name="T11" fmla="*/ 62 h 306"/>
                  <a:gd name="T12" fmla="*/ 229 w 315"/>
                  <a:gd name="T13" fmla="*/ 118 h 306"/>
                  <a:gd name="T14" fmla="*/ 225 w 315"/>
                  <a:gd name="T15" fmla="*/ 184 h 306"/>
                  <a:gd name="T16" fmla="*/ 162 w 315"/>
                  <a:gd name="T17" fmla="*/ 52 h 306"/>
                  <a:gd name="T18" fmla="*/ 190 w 315"/>
                  <a:gd name="T19" fmla="*/ 60 h 306"/>
                  <a:gd name="T20" fmla="*/ 153 w 315"/>
                  <a:gd name="T21" fmla="*/ 56 h 306"/>
                  <a:gd name="T22" fmla="*/ 157 w 315"/>
                  <a:gd name="T23" fmla="*/ 81 h 306"/>
                  <a:gd name="T24" fmla="*/ 194 w 315"/>
                  <a:gd name="T25" fmla="*/ 70 h 306"/>
                  <a:gd name="T26" fmla="*/ 204 w 315"/>
                  <a:gd name="T27" fmla="*/ 105 h 306"/>
                  <a:gd name="T28" fmla="*/ 201 w 315"/>
                  <a:gd name="T29" fmla="*/ 74 h 306"/>
                  <a:gd name="T30" fmla="*/ 164 w 315"/>
                  <a:gd name="T31" fmla="*/ 101 h 306"/>
                  <a:gd name="T32" fmla="*/ 185 w 315"/>
                  <a:gd name="T33" fmla="*/ 85 h 306"/>
                  <a:gd name="T34" fmla="*/ 208 w 315"/>
                  <a:gd name="T35" fmla="*/ 84 h 306"/>
                  <a:gd name="T36" fmla="*/ 195 w 315"/>
                  <a:gd name="T37" fmla="*/ 137 h 306"/>
                  <a:gd name="T38" fmla="*/ 196 w 315"/>
                  <a:gd name="T39" fmla="*/ 88 h 306"/>
                  <a:gd name="T40" fmla="*/ 154 w 315"/>
                  <a:gd name="T41" fmla="*/ 149 h 306"/>
                  <a:gd name="T42" fmla="*/ 96 w 315"/>
                  <a:gd name="T43" fmla="*/ 202 h 306"/>
                  <a:gd name="T44" fmla="*/ 135 w 315"/>
                  <a:gd name="T45" fmla="*/ 126 h 306"/>
                  <a:gd name="T46" fmla="*/ 271 w 315"/>
                  <a:gd name="T47" fmla="*/ 107 h 306"/>
                  <a:gd name="T48" fmla="*/ 118 w 315"/>
                  <a:gd name="T49" fmla="*/ 123 h 306"/>
                  <a:gd name="T50" fmla="*/ 86 w 315"/>
                  <a:gd name="T51" fmla="*/ 133 h 306"/>
                  <a:gd name="T52" fmla="*/ 65 w 315"/>
                  <a:gd name="T53" fmla="*/ 101 h 306"/>
                  <a:gd name="T54" fmla="*/ 219 w 315"/>
                  <a:gd name="T55" fmla="*/ 107 h 306"/>
                  <a:gd name="T56" fmla="*/ 124 w 315"/>
                  <a:gd name="T57" fmla="*/ 136 h 306"/>
                  <a:gd name="T58" fmla="*/ 294 w 315"/>
                  <a:gd name="T59" fmla="*/ 132 h 306"/>
                  <a:gd name="T60" fmla="*/ 231 w 315"/>
                  <a:gd name="T61" fmla="*/ 129 h 306"/>
                  <a:gd name="T62" fmla="*/ 285 w 315"/>
                  <a:gd name="T63" fmla="*/ 117 h 306"/>
                  <a:gd name="T64" fmla="*/ 58 w 315"/>
                  <a:gd name="T65" fmla="*/ 118 h 306"/>
                  <a:gd name="T66" fmla="*/ 135 w 315"/>
                  <a:gd name="T67" fmla="*/ 224 h 306"/>
                  <a:gd name="T68" fmla="*/ 159 w 315"/>
                  <a:gd name="T69" fmla="*/ 149 h 306"/>
                  <a:gd name="T70" fmla="*/ 217 w 315"/>
                  <a:gd name="T71" fmla="*/ 144 h 306"/>
                  <a:gd name="T72" fmla="*/ 200 w 315"/>
                  <a:gd name="T73" fmla="*/ 124 h 306"/>
                  <a:gd name="T74" fmla="*/ 76 w 315"/>
                  <a:gd name="T75" fmla="*/ 130 h 306"/>
                  <a:gd name="T76" fmla="*/ 57 w 315"/>
                  <a:gd name="T77" fmla="*/ 134 h 306"/>
                  <a:gd name="T78" fmla="*/ 203 w 315"/>
                  <a:gd name="T79" fmla="*/ 136 h 306"/>
                  <a:gd name="T80" fmla="*/ 306 w 315"/>
                  <a:gd name="T81" fmla="*/ 163 h 306"/>
                  <a:gd name="T82" fmla="*/ 99 w 315"/>
                  <a:gd name="T83" fmla="*/ 141 h 306"/>
                  <a:gd name="T84" fmla="*/ 107 w 315"/>
                  <a:gd name="T85" fmla="*/ 179 h 306"/>
                  <a:gd name="T86" fmla="*/ 74 w 315"/>
                  <a:gd name="T87" fmla="*/ 187 h 306"/>
                  <a:gd name="T88" fmla="*/ 290 w 315"/>
                  <a:gd name="T89" fmla="*/ 147 h 306"/>
                  <a:gd name="T90" fmla="*/ 211 w 315"/>
                  <a:gd name="T91" fmla="*/ 155 h 306"/>
                  <a:gd name="T92" fmla="*/ 289 w 315"/>
                  <a:gd name="T93" fmla="*/ 152 h 306"/>
                  <a:gd name="T94" fmla="*/ 76 w 315"/>
                  <a:gd name="T95" fmla="*/ 165 h 306"/>
                  <a:gd name="T96" fmla="*/ 295 w 315"/>
                  <a:gd name="T97" fmla="*/ 160 h 306"/>
                  <a:gd name="T98" fmla="*/ 140 w 315"/>
                  <a:gd name="T99" fmla="*/ 163 h 306"/>
                  <a:gd name="T100" fmla="*/ 93 w 315"/>
                  <a:gd name="T101" fmla="*/ 168 h 306"/>
                  <a:gd name="T102" fmla="*/ 32 w 315"/>
                  <a:gd name="T103" fmla="*/ 207 h 306"/>
                  <a:gd name="T104" fmla="*/ 48 w 315"/>
                  <a:gd name="T105" fmla="*/ 173 h 306"/>
                  <a:gd name="T106" fmla="*/ 235 w 315"/>
                  <a:gd name="T107" fmla="*/ 172 h 306"/>
                  <a:gd name="T108" fmla="*/ 76 w 315"/>
                  <a:gd name="T109" fmla="*/ 184 h 306"/>
                  <a:gd name="T110" fmla="*/ 81 w 315"/>
                  <a:gd name="T111" fmla="*/ 185 h 306"/>
                  <a:gd name="T112" fmla="*/ 31 w 315"/>
                  <a:gd name="T113" fmla="*/ 188 h 306"/>
                  <a:gd name="T114" fmla="*/ 57 w 315"/>
                  <a:gd name="T115" fmla="*/ 219 h 306"/>
                  <a:gd name="T116" fmla="*/ 31 w 315"/>
                  <a:gd name="T117" fmla="*/ 202 h 306"/>
                  <a:gd name="T118" fmla="*/ 89 w 315"/>
                  <a:gd name="T119" fmla="*/ 209 h 306"/>
                  <a:gd name="T120" fmla="*/ 101 w 315"/>
                  <a:gd name="T121" fmla="*/ 253 h 306"/>
                  <a:gd name="T122" fmla="*/ 96 w 315"/>
                  <a:gd name="T123" fmla="*/ 23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5" h="306">
                    <a:moveTo>
                      <a:pt x="194" y="0"/>
                    </a:moveTo>
                    <a:cubicBezTo>
                      <a:pt x="185" y="0"/>
                      <a:pt x="174" y="5"/>
                      <a:pt x="172" y="14"/>
                    </a:cubicBezTo>
                    <a:cubicBezTo>
                      <a:pt x="172" y="14"/>
                      <a:pt x="171" y="16"/>
                      <a:pt x="170" y="18"/>
                    </a:cubicBezTo>
                    <a:cubicBezTo>
                      <a:pt x="169" y="21"/>
                      <a:pt x="168" y="23"/>
                      <a:pt x="168" y="25"/>
                    </a:cubicBezTo>
                    <a:cubicBezTo>
                      <a:pt x="168" y="28"/>
                      <a:pt x="168" y="29"/>
                      <a:pt x="167" y="30"/>
                    </a:cubicBezTo>
                    <a:cubicBezTo>
                      <a:pt x="166" y="32"/>
                      <a:pt x="165" y="33"/>
                      <a:pt x="166" y="33"/>
                    </a:cubicBezTo>
                    <a:cubicBezTo>
                      <a:pt x="166" y="33"/>
                      <a:pt x="165" y="34"/>
                      <a:pt x="165" y="34"/>
                    </a:cubicBezTo>
                    <a:cubicBezTo>
                      <a:pt x="165" y="34"/>
                      <a:pt x="165" y="35"/>
                      <a:pt x="165" y="35"/>
                    </a:cubicBezTo>
                    <a:cubicBezTo>
                      <a:pt x="165" y="35"/>
                      <a:pt x="164" y="37"/>
                      <a:pt x="163" y="39"/>
                    </a:cubicBezTo>
                    <a:cubicBezTo>
                      <a:pt x="162" y="40"/>
                      <a:pt x="161" y="43"/>
                      <a:pt x="161" y="43"/>
                    </a:cubicBezTo>
                    <a:cubicBezTo>
                      <a:pt x="160" y="44"/>
                      <a:pt x="159" y="46"/>
                      <a:pt x="159" y="46"/>
                    </a:cubicBezTo>
                    <a:cubicBezTo>
                      <a:pt x="158" y="48"/>
                      <a:pt x="158" y="48"/>
                      <a:pt x="158" y="48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6"/>
                      <a:pt x="156" y="45"/>
                      <a:pt x="155" y="45"/>
                    </a:cubicBezTo>
                    <a:cubicBezTo>
                      <a:pt x="155" y="45"/>
                      <a:pt x="154" y="45"/>
                      <a:pt x="154" y="44"/>
                    </a:cubicBezTo>
                    <a:cubicBezTo>
                      <a:pt x="153" y="44"/>
                      <a:pt x="151" y="43"/>
                      <a:pt x="151" y="43"/>
                    </a:cubicBezTo>
                    <a:cubicBezTo>
                      <a:pt x="133" y="41"/>
                      <a:pt x="119" y="46"/>
                      <a:pt x="105" y="58"/>
                    </a:cubicBezTo>
                    <a:cubicBezTo>
                      <a:pt x="99" y="62"/>
                      <a:pt x="95" y="68"/>
                      <a:pt x="90" y="74"/>
                    </a:cubicBezTo>
                    <a:cubicBezTo>
                      <a:pt x="90" y="75"/>
                      <a:pt x="89" y="77"/>
                      <a:pt x="88" y="78"/>
                    </a:cubicBezTo>
                    <a:cubicBezTo>
                      <a:pt x="88" y="79"/>
                      <a:pt x="87" y="81"/>
                      <a:pt x="87" y="81"/>
                    </a:cubicBezTo>
                    <a:cubicBezTo>
                      <a:pt x="86" y="81"/>
                      <a:pt x="86" y="82"/>
                      <a:pt x="86" y="82"/>
                    </a:cubicBezTo>
                    <a:cubicBezTo>
                      <a:pt x="87" y="82"/>
                      <a:pt x="86" y="83"/>
                      <a:pt x="86" y="83"/>
                    </a:cubicBezTo>
                    <a:cubicBezTo>
                      <a:pt x="85" y="84"/>
                      <a:pt x="85" y="84"/>
                      <a:pt x="85" y="84"/>
                    </a:cubicBezTo>
                    <a:cubicBezTo>
                      <a:pt x="85" y="85"/>
                      <a:pt x="84" y="86"/>
                      <a:pt x="84" y="87"/>
                    </a:cubicBezTo>
                    <a:cubicBezTo>
                      <a:pt x="83" y="87"/>
                      <a:pt x="82" y="89"/>
                      <a:pt x="82" y="90"/>
                    </a:cubicBezTo>
                    <a:cubicBezTo>
                      <a:pt x="81" y="93"/>
                      <a:pt x="80" y="95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80" y="95"/>
                      <a:pt x="80" y="96"/>
                      <a:pt x="79" y="96"/>
                    </a:cubicBezTo>
                    <a:cubicBezTo>
                      <a:pt x="79" y="97"/>
                      <a:pt x="79" y="98"/>
                      <a:pt x="79" y="99"/>
                    </a:cubicBezTo>
                    <a:cubicBezTo>
                      <a:pt x="78" y="99"/>
                      <a:pt x="78" y="100"/>
                      <a:pt x="78" y="100"/>
                    </a:cubicBezTo>
                    <a:cubicBezTo>
                      <a:pt x="78" y="100"/>
                      <a:pt x="78" y="100"/>
                      <a:pt x="77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100"/>
                      <a:pt x="77" y="100"/>
                      <a:pt x="76" y="100"/>
                    </a:cubicBezTo>
                    <a:cubicBezTo>
                      <a:pt x="76" y="100"/>
                      <a:pt x="75" y="100"/>
                      <a:pt x="74" y="99"/>
                    </a:cubicBezTo>
                    <a:cubicBezTo>
                      <a:pt x="73" y="99"/>
                      <a:pt x="72" y="98"/>
                      <a:pt x="72" y="98"/>
                    </a:cubicBezTo>
                    <a:cubicBezTo>
                      <a:pt x="71" y="98"/>
                      <a:pt x="70" y="98"/>
                      <a:pt x="69" y="98"/>
                    </a:cubicBezTo>
                    <a:cubicBezTo>
                      <a:pt x="66" y="98"/>
                      <a:pt x="64" y="98"/>
                      <a:pt x="62" y="99"/>
                    </a:cubicBezTo>
                    <a:cubicBezTo>
                      <a:pt x="61" y="99"/>
                      <a:pt x="60" y="99"/>
                      <a:pt x="60" y="99"/>
                    </a:cubicBezTo>
                    <a:cubicBezTo>
                      <a:pt x="60" y="99"/>
                      <a:pt x="60" y="100"/>
                      <a:pt x="60" y="100"/>
                    </a:cubicBezTo>
                    <a:cubicBezTo>
                      <a:pt x="60" y="100"/>
                      <a:pt x="59" y="100"/>
                      <a:pt x="58" y="101"/>
                    </a:cubicBezTo>
                    <a:cubicBezTo>
                      <a:pt x="57" y="101"/>
                      <a:pt x="56" y="102"/>
                      <a:pt x="55" y="102"/>
                    </a:cubicBezTo>
                    <a:cubicBezTo>
                      <a:pt x="54" y="104"/>
                      <a:pt x="52" y="106"/>
                      <a:pt x="52" y="108"/>
                    </a:cubicBezTo>
                    <a:cubicBezTo>
                      <a:pt x="52" y="109"/>
                      <a:pt x="52" y="110"/>
                      <a:pt x="52" y="110"/>
                    </a:cubicBezTo>
                    <a:cubicBezTo>
                      <a:pt x="51" y="110"/>
                      <a:pt x="51" y="111"/>
                      <a:pt x="51" y="112"/>
                    </a:cubicBezTo>
                    <a:cubicBezTo>
                      <a:pt x="51" y="112"/>
                      <a:pt x="51" y="114"/>
                      <a:pt x="51" y="115"/>
                    </a:cubicBezTo>
                    <a:cubicBezTo>
                      <a:pt x="50" y="116"/>
                      <a:pt x="50" y="119"/>
                      <a:pt x="51" y="120"/>
                    </a:cubicBezTo>
                    <a:cubicBezTo>
                      <a:pt x="51" y="121"/>
                      <a:pt x="52" y="122"/>
                      <a:pt x="52" y="123"/>
                    </a:cubicBezTo>
                    <a:cubicBezTo>
                      <a:pt x="53" y="125"/>
                      <a:pt x="54" y="126"/>
                      <a:pt x="55" y="127"/>
                    </a:cubicBezTo>
                    <a:cubicBezTo>
                      <a:pt x="56" y="129"/>
                      <a:pt x="56" y="130"/>
                      <a:pt x="55" y="132"/>
                    </a:cubicBezTo>
                    <a:cubicBezTo>
                      <a:pt x="54" y="132"/>
                      <a:pt x="54" y="133"/>
                      <a:pt x="54" y="133"/>
                    </a:cubicBezTo>
                    <a:cubicBezTo>
                      <a:pt x="54" y="133"/>
                      <a:pt x="53" y="135"/>
                      <a:pt x="52" y="136"/>
                    </a:cubicBezTo>
                    <a:cubicBezTo>
                      <a:pt x="52" y="137"/>
                      <a:pt x="51" y="139"/>
                      <a:pt x="51" y="139"/>
                    </a:cubicBezTo>
                    <a:cubicBezTo>
                      <a:pt x="51" y="140"/>
                      <a:pt x="50" y="140"/>
                      <a:pt x="49" y="140"/>
                    </a:cubicBezTo>
                    <a:cubicBezTo>
                      <a:pt x="48" y="140"/>
                      <a:pt x="47" y="140"/>
                      <a:pt x="46" y="141"/>
                    </a:cubicBezTo>
                    <a:cubicBezTo>
                      <a:pt x="46" y="141"/>
                      <a:pt x="45" y="141"/>
                      <a:pt x="44" y="141"/>
                    </a:cubicBezTo>
                    <a:cubicBezTo>
                      <a:pt x="42" y="141"/>
                      <a:pt x="38" y="144"/>
                      <a:pt x="36" y="148"/>
                    </a:cubicBezTo>
                    <a:cubicBezTo>
                      <a:pt x="35" y="150"/>
                      <a:pt x="35" y="151"/>
                      <a:pt x="34" y="155"/>
                    </a:cubicBezTo>
                    <a:cubicBezTo>
                      <a:pt x="34" y="159"/>
                      <a:pt x="35" y="160"/>
                      <a:pt x="36" y="162"/>
                    </a:cubicBezTo>
                    <a:cubicBezTo>
                      <a:pt x="37" y="163"/>
                      <a:pt x="37" y="163"/>
                      <a:pt x="36" y="163"/>
                    </a:cubicBezTo>
                    <a:cubicBezTo>
                      <a:pt x="36" y="163"/>
                      <a:pt x="36" y="164"/>
                      <a:pt x="36" y="164"/>
                    </a:cubicBezTo>
                    <a:cubicBezTo>
                      <a:pt x="36" y="164"/>
                      <a:pt x="35" y="165"/>
                      <a:pt x="35" y="165"/>
                    </a:cubicBezTo>
                    <a:cubicBezTo>
                      <a:pt x="34" y="166"/>
                      <a:pt x="34" y="167"/>
                      <a:pt x="34" y="167"/>
                    </a:cubicBezTo>
                    <a:cubicBezTo>
                      <a:pt x="34" y="167"/>
                      <a:pt x="33" y="168"/>
                      <a:pt x="32" y="169"/>
                    </a:cubicBezTo>
                    <a:cubicBezTo>
                      <a:pt x="28" y="175"/>
                      <a:pt x="26" y="178"/>
                      <a:pt x="25" y="180"/>
                    </a:cubicBezTo>
                    <a:cubicBezTo>
                      <a:pt x="21" y="185"/>
                      <a:pt x="19" y="190"/>
                      <a:pt x="16" y="196"/>
                    </a:cubicBezTo>
                    <a:cubicBezTo>
                      <a:pt x="15" y="199"/>
                      <a:pt x="13" y="204"/>
                      <a:pt x="12" y="206"/>
                    </a:cubicBezTo>
                    <a:cubicBezTo>
                      <a:pt x="12" y="207"/>
                      <a:pt x="12" y="208"/>
                      <a:pt x="12" y="209"/>
                    </a:cubicBezTo>
                    <a:cubicBezTo>
                      <a:pt x="12" y="209"/>
                      <a:pt x="11" y="210"/>
                      <a:pt x="12" y="210"/>
                    </a:cubicBezTo>
                    <a:cubicBezTo>
                      <a:pt x="12" y="210"/>
                      <a:pt x="12" y="211"/>
                      <a:pt x="11" y="211"/>
                    </a:cubicBezTo>
                    <a:cubicBezTo>
                      <a:pt x="11" y="211"/>
                      <a:pt x="11" y="211"/>
                      <a:pt x="11" y="212"/>
                    </a:cubicBezTo>
                    <a:cubicBezTo>
                      <a:pt x="11" y="213"/>
                      <a:pt x="10" y="214"/>
                      <a:pt x="10" y="214"/>
                    </a:cubicBezTo>
                    <a:cubicBezTo>
                      <a:pt x="10" y="214"/>
                      <a:pt x="10" y="215"/>
                      <a:pt x="10" y="216"/>
                    </a:cubicBezTo>
                    <a:cubicBezTo>
                      <a:pt x="9" y="218"/>
                      <a:pt x="8" y="221"/>
                      <a:pt x="6" y="225"/>
                    </a:cubicBezTo>
                    <a:cubicBezTo>
                      <a:pt x="6" y="226"/>
                      <a:pt x="6" y="227"/>
                      <a:pt x="6" y="228"/>
                    </a:cubicBezTo>
                    <a:cubicBezTo>
                      <a:pt x="5" y="229"/>
                      <a:pt x="5" y="230"/>
                      <a:pt x="5" y="230"/>
                    </a:cubicBezTo>
                    <a:cubicBezTo>
                      <a:pt x="5" y="230"/>
                      <a:pt x="5" y="231"/>
                      <a:pt x="5" y="231"/>
                    </a:cubicBezTo>
                    <a:cubicBezTo>
                      <a:pt x="5" y="232"/>
                      <a:pt x="5" y="232"/>
                      <a:pt x="4" y="232"/>
                    </a:cubicBezTo>
                    <a:cubicBezTo>
                      <a:pt x="4" y="232"/>
                      <a:pt x="4" y="233"/>
                      <a:pt x="4" y="234"/>
                    </a:cubicBezTo>
                    <a:cubicBezTo>
                      <a:pt x="4" y="234"/>
                      <a:pt x="4" y="235"/>
                      <a:pt x="4" y="235"/>
                    </a:cubicBezTo>
                    <a:cubicBezTo>
                      <a:pt x="3" y="235"/>
                      <a:pt x="3" y="235"/>
                      <a:pt x="3" y="235"/>
                    </a:cubicBezTo>
                    <a:cubicBezTo>
                      <a:pt x="3" y="235"/>
                      <a:pt x="3" y="237"/>
                      <a:pt x="3" y="239"/>
                    </a:cubicBezTo>
                    <a:cubicBezTo>
                      <a:pt x="0" y="281"/>
                      <a:pt x="19" y="306"/>
                      <a:pt x="62" y="304"/>
                    </a:cubicBezTo>
                    <a:cubicBezTo>
                      <a:pt x="65" y="304"/>
                      <a:pt x="68" y="304"/>
                      <a:pt x="70" y="303"/>
                    </a:cubicBezTo>
                    <a:cubicBezTo>
                      <a:pt x="71" y="302"/>
                      <a:pt x="72" y="302"/>
                      <a:pt x="73" y="302"/>
                    </a:cubicBezTo>
                    <a:cubicBezTo>
                      <a:pt x="83" y="298"/>
                      <a:pt x="95" y="289"/>
                      <a:pt x="102" y="281"/>
                    </a:cubicBezTo>
                    <a:cubicBezTo>
                      <a:pt x="103" y="279"/>
                      <a:pt x="105" y="277"/>
                      <a:pt x="106" y="276"/>
                    </a:cubicBezTo>
                    <a:cubicBezTo>
                      <a:pt x="108" y="274"/>
                      <a:pt x="111" y="272"/>
                      <a:pt x="113" y="269"/>
                    </a:cubicBezTo>
                    <a:cubicBezTo>
                      <a:pt x="113" y="268"/>
                      <a:pt x="114" y="267"/>
                      <a:pt x="115" y="267"/>
                    </a:cubicBezTo>
                    <a:cubicBezTo>
                      <a:pt x="115" y="266"/>
                      <a:pt x="118" y="262"/>
                      <a:pt x="118" y="262"/>
                    </a:cubicBezTo>
                    <a:cubicBezTo>
                      <a:pt x="118" y="261"/>
                      <a:pt x="119" y="260"/>
                      <a:pt x="120" y="258"/>
                    </a:cubicBezTo>
                    <a:cubicBezTo>
                      <a:pt x="121" y="257"/>
                      <a:pt x="123" y="255"/>
                      <a:pt x="123" y="254"/>
                    </a:cubicBezTo>
                    <a:cubicBezTo>
                      <a:pt x="123" y="253"/>
                      <a:pt x="124" y="252"/>
                      <a:pt x="124" y="252"/>
                    </a:cubicBezTo>
                    <a:cubicBezTo>
                      <a:pt x="124" y="251"/>
                      <a:pt x="125" y="251"/>
                      <a:pt x="125" y="251"/>
                    </a:cubicBezTo>
                    <a:cubicBezTo>
                      <a:pt x="125" y="250"/>
                      <a:pt x="125" y="250"/>
                      <a:pt x="125" y="250"/>
                    </a:cubicBezTo>
                    <a:cubicBezTo>
                      <a:pt x="125" y="250"/>
                      <a:pt x="126" y="249"/>
                      <a:pt x="127" y="248"/>
                    </a:cubicBezTo>
                    <a:cubicBezTo>
                      <a:pt x="127" y="247"/>
                      <a:pt x="128" y="245"/>
                      <a:pt x="129" y="244"/>
                    </a:cubicBezTo>
                    <a:cubicBezTo>
                      <a:pt x="129" y="244"/>
                      <a:pt x="130" y="242"/>
                      <a:pt x="130" y="242"/>
                    </a:cubicBezTo>
                    <a:cubicBezTo>
                      <a:pt x="131" y="240"/>
                      <a:pt x="133" y="236"/>
                      <a:pt x="133" y="235"/>
                    </a:cubicBezTo>
                    <a:cubicBezTo>
                      <a:pt x="133" y="235"/>
                      <a:pt x="134" y="234"/>
                      <a:pt x="134" y="234"/>
                    </a:cubicBezTo>
                    <a:cubicBezTo>
                      <a:pt x="134" y="233"/>
                      <a:pt x="135" y="233"/>
                      <a:pt x="135" y="232"/>
                    </a:cubicBezTo>
                    <a:cubicBezTo>
                      <a:pt x="135" y="231"/>
                      <a:pt x="135" y="231"/>
                      <a:pt x="135" y="231"/>
                    </a:cubicBezTo>
                    <a:cubicBezTo>
                      <a:pt x="136" y="231"/>
                      <a:pt x="136" y="230"/>
                      <a:pt x="136" y="229"/>
                    </a:cubicBezTo>
                    <a:cubicBezTo>
                      <a:pt x="136" y="229"/>
                      <a:pt x="136" y="227"/>
                      <a:pt x="136" y="226"/>
                    </a:cubicBezTo>
                    <a:cubicBezTo>
                      <a:pt x="137" y="225"/>
                      <a:pt x="138" y="223"/>
                      <a:pt x="138" y="222"/>
                    </a:cubicBezTo>
                    <a:cubicBezTo>
                      <a:pt x="139" y="220"/>
                      <a:pt x="140" y="218"/>
                      <a:pt x="140" y="217"/>
                    </a:cubicBezTo>
                    <a:cubicBezTo>
                      <a:pt x="140" y="216"/>
                      <a:pt x="141" y="215"/>
                      <a:pt x="141" y="213"/>
                    </a:cubicBezTo>
                    <a:cubicBezTo>
                      <a:pt x="142" y="211"/>
                      <a:pt x="144" y="206"/>
                      <a:pt x="145" y="204"/>
                    </a:cubicBezTo>
                    <a:cubicBezTo>
                      <a:pt x="145" y="203"/>
                      <a:pt x="145" y="202"/>
                      <a:pt x="145" y="202"/>
                    </a:cubicBezTo>
                    <a:cubicBezTo>
                      <a:pt x="145" y="201"/>
                      <a:pt x="146" y="201"/>
                      <a:pt x="146" y="200"/>
                    </a:cubicBezTo>
                    <a:cubicBezTo>
                      <a:pt x="146" y="200"/>
                      <a:pt x="146" y="199"/>
                      <a:pt x="146" y="199"/>
                    </a:cubicBezTo>
                    <a:cubicBezTo>
                      <a:pt x="146" y="199"/>
                      <a:pt x="146" y="198"/>
                      <a:pt x="146" y="198"/>
                    </a:cubicBezTo>
                    <a:cubicBezTo>
                      <a:pt x="147" y="198"/>
                      <a:pt x="148" y="196"/>
                      <a:pt x="148" y="194"/>
                    </a:cubicBezTo>
                    <a:cubicBezTo>
                      <a:pt x="148" y="193"/>
                      <a:pt x="149" y="191"/>
                      <a:pt x="149" y="190"/>
                    </a:cubicBezTo>
                    <a:cubicBezTo>
                      <a:pt x="150" y="189"/>
                      <a:pt x="151" y="187"/>
                      <a:pt x="152" y="184"/>
                    </a:cubicBezTo>
                    <a:cubicBezTo>
                      <a:pt x="153" y="179"/>
                      <a:pt x="156" y="174"/>
                      <a:pt x="158" y="171"/>
                    </a:cubicBezTo>
                    <a:cubicBezTo>
                      <a:pt x="159" y="169"/>
                      <a:pt x="159" y="168"/>
                      <a:pt x="160" y="167"/>
                    </a:cubicBezTo>
                    <a:cubicBezTo>
                      <a:pt x="160" y="166"/>
                      <a:pt x="161" y="164"/>
                      <a:pt x="161" y="164"/>
                    </a:cubicBezTo>
                    <a:cubicBezTo>
                      <a:pt x="161" y="163"/>
                      <a:pt x="162" y="162"/>
                      <a:pt x="162" y="162"/>
                    </a:cubicBezTo>
                    <a:cubicBezTo>
                      <a:pt x="162" y="161"/>
                      <a:pt x="163" y="159"/>
                      <a:pt x="164" y="158"/>
                    </a:cubicBezTo>
                    <a:cubicBezTo>
                      <a:pt x="165" y="156"/>
                      <a:pt x="165" y="154"/>
                      <a:pt x="165" y="154"/>
                    </a:cubicBezTo>
                    <a:cubicBezTo>
                      <a:pt x="165" y="154"/>
                      <a:pt x="166" y="153"/>
                      <a:pt x="166" y="153"/>
                    </a:cubicBezTo>
                    <a:cubicBezTo>
                      <a:pt x="166" y="152"/>
                      <a:pt x="167" y="150"/>
                      <a:pt x="168" y="148"/>
                    </a:cubicBezTo>
                    <a:cubicBezTo>
                      <a:pt x="169" y="146"/>
                      <a:pt x="169" y="144"/>
                      <a:pt x="170" y="143"/>
                    </a:cubicBezTo>
                    <a:cubicBezTo>
                      <a:pt x="170" y="142"/>
                      <a:pt x="171" y="140"/>
                      <a:pt x="171" y="138"/>
                    </a:cubicBezTo>
                    <a:cubicBezTo>
                      <a:pt x="171" y="137"/>
                      <a:pt x="172" y="135"/>
                      <a:pt x="172" y="134"/>
                    </a:cubicBezTo>
                    <a:cubicBezTo>
                      <a:pt x="173" y="133"/>
                      <a:pt x="173" y="131"/>
                      <a:pt x="173" y="131"/>
                    </a:cubicBezTo>
                    <a:cubicBezTo>
                      <a:pt x="173" y="130"/>
                      <a:pt x="173" y="130"/>
                      <a:pt x="174" y="130"/>
                    </a:cubicBezTo>
                    <a:cubicBezTo>
                      <a:pt x="174" y="130"/>
                      <a:pt x="174" y="130"/>
                      <a:pt x="174" y="130"/>
                    </a:cubicBezTo>
                    <a:cubicBezTo>
                      <a:pt x="174" y="131"/>
                      <a:pt x="174" y="131"/>
                      <a:pt x="176" y="135"/>
                    </a:cubicBezTo>
                    <a:cubicBezTo>
                      <a:pt x="177" y="137"/>
                      <a:pt x="177" y="138"/>
                      <a:pt x="178" y="140"/>
                    </a:cubicBezTo>
                    <a:cubicBezTo>
                      <a:pt x="178" y="141"/>
                      <a:pt x="179" y="143"/>
                      <a:pt x="179" y="144"/>
                    </a:cubicBezTo>
                    <a:cubicBezTo>
                      <a:pt x="181" y="147"/>
                      <a:pt x="181" y="147"/>
                      <a:pt x="181" y="147"/>
                    </a:cubicBezTo>
                    <a:cubicBezTo>
                      <a:pt x="181" y="148"/>
                      <a:pt x="181" y="148"/>
                      <a:pt x="181" y="149"/>
                    </a:cubicBezTo>
                    <a:cubicBezTo>
                      <a:pt x="182" y="150"/>
                      <a:pt x="183" y="153"/>
                      <a:pt x="183" y="155"/>
                    </a:cubicBezTo>
                    <a:cubicBezTo>
                      <a:pt x="183" y="155"/>
                      <a:pt x="183" y="156"/>
                      <a:pt x="184" y="157"/>
                    </a:cubicBezTo>
                    <a:cubicBezTo>
                      <a:pt x="184" y="157"/>
                      <a:pt x="185" y="160"/>
                      <a:pt x="185" y="162"/>
                    </a:cubicBezTo>
                    <a:cubicBezTo>
                      <a:pt x="186" y="163"/>
                      <a:pt x="187" y="166"/>
                      <a:pt x="188" y="167"/>
                    </a:cubicBezTo>
                    <a:cubicBezTo>
                      <a:pt x="195" y="184"/>
                      <a:pt x="204" y="203"/>
                      <a:pt x="217" y="217"/>
                    </a:cubicBezTo>
                    <a:cubicBezTo>
                      <a:pt x="219" y="219"/>
                      <a:pt x="222" y="222"/>
                      <a:pt x="222" y="222"/>
                    </a:cubicBezTo>
                    <a:cubicBezTo>
                      <a:pt x="223" y="224"/>
                      <a:pt x="228" y="228"/>
                      <a:pt x="231" y="231"/>
                    </a:cubicBezTo>
                    <a:cubicBezTo>
                      <a:pt x="232" y="231"/>
                      <a:pt x="233" y="232"/>
                      <a:pt x="233" y="232"/>
                    </a:cubicBezTo>
                    <a:cubicBezTo>
                      <a:pt x="234" y="233"/>
                      <a:pt x="237" y="235"/>
                      <a:pt x="238" y="236"/>
                    </a:cubicBezTo>
                    <a:cubicBezTo>
                      <a:pt x="240" y="237"/>
                      <a:pt x="247" y="240"/>
                      <a:pt x="247" y="240"/>
                    </a:cubicBezTo>
                    <a:cubicBezTo>
                      <a:pt x="248" y="240"/>
                      <a:pt x="248" y="241"/>
                      <a:pt x="249" y="241"/>
                    </a:cubicBezTo>
                    <a:cubicBezTo>
                      <a:pt x="250" y="242"/>
                      <a:pt x="252" y="242"/>
                      <a:pt x="253" y="243"/>
                    </a:cubicBezTo>
                    <a:cubicBezTo>
                      <a:pt x="277" y="250"/>
                      <a:pt x="298" y="242"/>
                      <a:pt x="310" y="221"/>
                    </a:cubicBezTo>
                    <a:cubicBezTo>
                      <a:pt x="310" y="220"/>
                      <a:pt x="311" y="219"/>
                      <a:pt x="311" y="219"/>
                    </a:cubicBezTo>
                    <a:cubicBezTo>
                      <a:pt x="311" y="219"/>
                      <a:pt x="313" y="212"/>
                      <a:pt x="314" y="209"/>
                    </a:cubicBezTo>
                    <a:cubicBezTo>
                      <a:pt x="314" y="208"/>
                      <a:pt x="314" y="205"/>
                      <a:pt x="314" y="202"/>
                    </a:cubicBezTo>
                    <a:cubicBezTo>
                      <a:pt x="314" y="200"/>
                      <a:pt x="314" y="198"/>
                      <a:pt x="314" y="198"/>
                    </a:cubicBezTo>
                    <a:cubicBezTo>
                      <a:pt x="315" y="198"/>
                      <a:pt x="314" y="198"/>
                      <a:pt x="314" y="197"/>
                    </a:cubicBezTo>
                    <a:cubicBezTo>
                      <a:pt x="314" y="197"/>
                      <a:pt x="314" y="194"/>
                      <a:pt x="314" y="191"/>
                    </a:cubicBezTo>
                    <a:cubicBezTo>
                      <a:pt x="313" y="184"/>
                      <a:pt x="313" y="184"/>
                      <a:pt x="313" y="183"/>
                    </a:cubicBezTo>
                    <a:cubicBezTo>
                      <a:pt x="313" y="182"/>
                      <a:pt x="312" y="180"/>
                      <a:pt x="312" y="180"/>
                    </a:cubicBezTo>
                    <a:cubicBezTo>
                      <a:pt x="312" y="179"/>
                      <a:pt x="312" y="177"/>
                      <a:pt x="311" y="177"/>
                    </a:cubicBezTo>
                    <a:cubicBezTo>
                      <a:pt x="311" y="176"/>
                      <a:pt x="311" y="175"/>
                      <a:pt x="311" y="175"/>
                    </a:cubicBezTo>
                    <a:cubicBezTo>
                      <a:pt x="311" y="175"/>
                      <a:pt x="311" y="175"/>
                      <a:pt x="311" y="174"/>
                    </a:cubicBezTo>
                    <a:cubicBezTo>
                      <a:pt x="310" y="174"/>
                      <a:pt x="309" y="168"/>
                      <a:pt x="310" y="168"/>
                    </a:cubicBezTo>
                    <a:cubicBezTo>
                      <a:pt x="310" y="167"/>
                      <a:pt x="310" y="164"/>
                      <a:pt x="309" y="163"/>
                    </a:cubicBezTo>
                    <a:cubicBezTo>
                      <a:pt x="308" y="162"/>
                      <a:pt x="307" y="160"/>
                      <a:pt x="307" y="159"/>
                    </a:cubicBezTo>
                    <a:cubicBezTo>
                      <a:pt x="308" y="158"/>
                      <a:pt x="307" y="157"/>
                      <a:pt x="307" y="157"/>
                    </a:cubicBezTo>
                    <a:cubicBezTo>
                      <a:pt x="306" y="158"/>
                      <a:pt x="305" y="156"/>
                      <a:pt x="305" y="155"/>
                    </a:cubicBezTo>
                    <a:cubicBezTo>
                      <a:pt x="305" y="155"/>
                      <a:pt x="304" y="154"/>
                      <a:pt x="304" y="154"/>
                    </a:cubicBezTo>
                    <a:cubicBezTo>
                      <a:pt x="303" y="153"/>
                      <a:pt x="303" y="153"/>
                      <a:pt x="303" y="152"/>
                    </a:cubicBezTo>
                    <a:cubicBezTo>
                      <a:pt x="303" y="152"/>
                      <a:pt x="303" y="151"/>
                      <a:pt x="303" y="151"/>
                    </a:cubicBezTo>
                    <a:cubicBezTo>
                      <a:pt x="302" y="151"/>
                      <a:pt x="302" y="151"/>
                      <a:pt x="301" y="150"/>
                    </a:cubicBezTo>
                    <a:cubicBezTo>
                      <a:pt x="301" y="149"/>
                      <a:pt x="300" y="148"/>
                      <a:pt x="300" y="148"/>
                    </a:cubicBezTo>
                    <a:cubicBezTo>
                      <a:pt x="300" y="148"/>
                      <a:pt x="300" y="147"/>
                      <a:pt x="299" y="146"/>
                    </a:cubicBezTo>
                    <a:cubicBezTo>
                      <a:pt x="299" y="145"/>
                      <a:pt x="298" y="143"/>
                      <a:pt x="297" y="142"/>
                    </a:cubicBezTo>
                    <a:cubicBezTo>
                      <a:pt x="297" y="142"/>
                      <a:pt x="296" y="141"/>
                      <a:pt x="296" y="141"/>
                    </a:cubicBezTo>
                    <a:cubicBezTo>
                      <a:pt x="296" y="141"/>
                      <a:pt x="296" y="140"/>
                      <a:pt x="295" y="140"/>
                    </a:cubicBezTo>
                    <a:cubicBezTo>
                      <a:pt x="295" y="139"/>
                      <a:pt x="295" y="139"/>
                      <a:pt x="295" y="138"/>
                    </a:cubicBezTo>
                    <a:cubicBezTo>
                      <a:pt x="297" y="138"/>
                      <a:pt x="297" y="137"/>
                      <a:pt x="298" y="134"/>
                    </a:cubicBezTo>
                    <a:cubicBezTo>
                      <a:pt x="298" y="132"/>
                      <a:pt x="299" y="130"/>
                      <a:pt x="298" y="129"/>
                    </a:cubicBezTo>
                    <a:cubicBezTo>
                      <a:pt x="298" y="127"/>
                      <a:pt x="298" y="126"/>
                      <a:pt x="298" y="126"/>
                    </a:cubicBezTo>
                    <a:cubicBezTo>
                      <a:pt x="298" y="126"/>
                      <a:pt x="298" y="124"/>
                      <a:pt x="298" y="123"/>
                    </a:cubicBezTo>
                    <a:cubicBezTo>
                      <a:pt x="298" y="121"/>
                      <a:pt x="298" y="119"/>
                      <a:pt x="297" y="119"/>
                    </a:cubicBezTo>
                    <a:cubicBezTo>
                      <a:pt x="297" y="119"/>
                      <a:pt x="297" y="118"/>
                      <a:pt x="296" y="118"/>
                    </a:cubicBezTo>
                    <a:cubicBezTo>
                      <a:pt x="296" y="118"/>
                      <a:pt x="295" y="117"/>
                      <a:pt x="295" y="116"/>
                    </a:cubicBezTo>
                    <a:cubicBezTo>
                      <a:pt x="295" y="115"/>
                      <a:pt x="294" y="114"/>
                      <a:pt x="293" y="114"/>
                    </a:cubicBezTo>
                    <a:cubicBezTo>
                      <a:pt x="293" y="114"/>
                      <a:pt x="292" y="113"/>
                      <a:pt x="292" y="113"/>
                    </a:cubicBezTo>
                    <a:cubicBezTo>
                      <a:pt x="291" y="112"/>
                      <a:pt x="290" y="111"/>
                      <a:pt x="288" y="111"/>
                    </a:cubicBezTo>
                    <a:cubicBezTo>
                      <a:pt x="286" y="110"/>
                      <a:pt x="285" y="110"/>
                      <a:pt x="281" y="109"/>
                    </a:cubicBezTo>
                    <a:cubicBezTo>
                      <a:pt x="279" y="109"/>
                      <a:pt x="278" y="108"/>
                      <a:pt x="278" y="107"/>
                    </a:cubicBezTo>
                    <a:cubicBezTo>
                      <a:pt x="278" y="106"/>
                      <a:pt x="277" y="105"/>
                      <a:pt x="277" y="104"/>
                    </a:cubicBezTo>
                    <a:cubicBezTo>
                      <a:pt x="276" y="103"/>
                      <a:pt x="276" y="102"/>
                      <a:pt x="276" y="101"/>
                    </a:cubicBezTo>
                    <a:cubicBezTo>
                      <a:pt x="276" y="101"/>
                      <a:pt x="276" y="100"/>
                      <a:pt x="275" y="100"/>
                    </a:cubicBezTo>
                    <a:cubicBezTo>
                      <a:pt x="275" y="100"/>
                      <a:pt x="274" y="100"/>
                      <a:pt x="274" y="99"/>
                    </a:cubicBezTo>
                    <a:cubicBezTo>
                      <a:pt x="274" y="99"/>
                      <a:pt x="273" y="98"/>
                      <a:pt x="273" y="97"/>
                    </a:cubicBezTo>
                    <a:cubicBezTo>
                      <a:pt x="272" y="97"/>
                      <a:pt x="272" y="96"/>
                      <a:pt x="272" y="96"/>
                    </a:cubicBezTo>
                    <a:cubicBezTo>
                      <a:pt x="273" y="96"/>
                      <a:pt x="275" y="93"/>
                      <a:pt x="275" y="91"/>
                    </a:cubicBezTo>
                    <a:cubicBezTo>
                      <a:pt x="276" y="89"/>
                      <a:pt x="275" y="83"/>
                      <a:pt x="275" y="83"/>
                    </a:cubicBezTo>
                    <a:cubicBezTo>
                      <a:pt x="274" y="82"/>
                      <a:pt x="274" y="81"/>
                      <a:pt x="274" y="80"/>
                    </a:cubicBezTo>
                    <a:cubicBezTo>
                      <a:pt x="273" y="72"/>
                      <a:pt x="267" y="65"/>
                      <a:pt x="258" y="67"/>
                    </a:cubicBezTo>
                    <a:cubicBezTo>
                      <a:pt x="258" y="68"/>
                      <a:pt x="257" y="68"/>
                      <a:pt x="257" y="68"/>
                    </a:cubicBezTo>
                    <a:cubicBezTo>
                      <a:pt x="256" y="68"/>
                      <a:pt x="256" y="68"/>
                      <a:pt x="255" y="67"/>
                    </a:cubicBezTo>
                    <a:cubicBezTo>
                      <a:pt x="254" y="66"/>
                      <a:pt x="254" y="65"/>
                      <a:pt x="253" y="65"/>
                    </a:cubicBezTo>
                    <a:cubicBezTo>
                      <a:pt x="253" y="65"/>
                      <a:pt x="253" y="64"/>
                      <a:pt x="253" y="63"/>
                    </a:cubicBezTo>
                    <a:cubicBezTo>
                      <a:pt x="253" y="62"/>
                      <a:pt x="249" y="54"/>
                      <a:pt x="248" y="53"/>
                    </a:cubicBezTo>
                    <a:cubicBezTo>
                      <a:pt x="248" y="53"/>
                      <a:pt x="247" y="52"/>
                      <a:pt x="247" y="52"/>
                    </a:cubicBezTo>
                    <a:cubicBezTo>
                      <a:pt x="247" y="51"/>
                      <a:pt x="247" y="51"/>
                      <a:pt x="247" y="51"/>
                    </a:cubicBezTo>
                    <a:cubicBezTo>
                      <a:pt x="246" y="50"/>
                      <a:pt x="246" y="50"/>
                      <a:pt x="246" y="49"/>
                    </a:cubicBezTo>
                    <a:cubicBezTo>
                      <a:pt x="234" y="29"/>
                      <a:pt x="222" y="9"/>
                      <a:pt x="200" y="1"/>
                    </a:cubicBezTo>
                    <a:cubicBezTo>
                      <a:pt x="198" y="0"/>
                      <a:pt x="196" y="0"/>
                      <a:pt x="194" y="0"/>
                    </a:cubicBezTo>
                    <a:close/>
                    <a:moveTo>
                      <a:pt x="195" y="4"/>
                    </a:moveTo>
                    <a:cubicBezTo>
                      <a:pt x="198" y="4"/>
                      <a:pt x="202" y="5"/>
                      <a:pt x="205" y="6"/>
                    </a:cubicBezTo>
                    <a:cubicBezTo>
                      <a:pt x="217" y="14"/>
                      <a:pt x="225" y="25"/>
                      <a:pt x="235" y="37"/>
                    </a:cubicBezTo>
                    <a:cubicBezTo>
                      <a:pt x="235" y="37"/>
                      <a:pt x="236" y="38"/>
                      <a:pt x="236" y="39"/>
                    </a:cubicBezTo>
                    <a:cubicBezTo>
                      <a:pt x="238" y="43"/>
                      <a:pt x="244" y="48"/>
                      <a:pt x="242" y="52"/>
                    </a:cubicBezTo>
                    <a:cubicBezTo>
                      <a:pt x="242" y="52"/>
                      <a:pt x="241" y="52"/>
                      <a:pt x="241" y="52"/>
                    </a:cubicBezTo>
                    <a:cubicBezTo>
                      <a:pt x="241" y="52"/>
                      <a:pt x="241" y="53"/>
                      <a:pt x="240" y="53"/>
                    </a:cubicBezTo>
                    <a:cubicBezTo>
                      <a:pt x="240" y="53"/>
                      <a:pt x="239" y="54"/>
                      <a:pt x="239" y="54"/>
                    </a:cubicBezTo>
                    <a:cubicBezTo>
                      <a:pt x="239" y="54"/>
                      <a:pt x="236" y="50"/>
                      <a:pt x="236" y="49"/>
                    </a:cubicBezTo>
                    <a:cubicBezTo>
                      <a:pt x="236" y="49"/>
                      <a:pt x="236" y="49"/>
                      <a:pt x="236" y="49"/>
                    </a:cubicBezTo>
                    <a:cubicBezTo>
                      <a:pt x="236" y="49"/>
                      <a:pt x="235" y="48"/>
                      <a:pt x="235" y="47"/>
                    </a:cubicBezTo>
                    <a:cubicBezTo>
                      <a:pt x="234" y="44"/>
                      <a:pt x="233" y="42"/>
                      <a:pt x="229" y="37"/>
                    </a:cubicBezTo>
                    <a:cubicBezTo>
                      <a:pt x="221" y="26"/>
                      <a:pt x="207" y="16"/>
                      <a:pt x="194" y="12"/>
                    </a:cubicBezTo>
                    <a:cubicBezTo>
                      <a:pt x="186" y="10"/>
                      <a:pt x="181" y="12"/>
                      <a:pt x="175" y="19"/>
                    </a:cubicBezTo>
                    <a:cubicBezTo>
                      <a:pt x="173" y="22"/>
                      <a:pt x="172" y="22"/>
                      <a:pt x="173" y="21"/>
                    </a:cubicBezTo>
                    <a:cubicBezTo>
                      <a:pt x="173" y="20"/>
                      <a:pt x="173" y="19"/>
                      <a:pt x="173" y="18"/>
                    </a:cubicBezTo>
                    <a:cubicBezTo>
                      <a:pt x="173" y="18"/>
                      <a:pt x="174" y="17"/>
                      <a:pt x="174" y="17"/>
                    </a:cubicBezTo>
                    <a:cubicBezTo>
                      <a:pt x="174" y="15"/>
                      <a:pt x="175" y="14"/>
                      <a:pt x="175" y="13"/>
                    </a:cubicBezTo>
                    <a:cubicBezTo>
                      <a:pt x="176" y="13"/>
                      <a:pt x="176" y="12"/>
                      <a:pt x="177" y="11"/>
                    </a:cubicBezTo>
                    <a:cubicBezTo>
                      <a:pt x="181" y="7"/>
                      <a:pt x="188" y="5"/>
                      <a:pt x="195" y="4"/>
                    </a:cubicBezTo>
                    <a:cubicBezTo>
                      <a:pt x="195" y="4"/>
                      <a:pt x="195" y="4"/>
                      <a:pt x="195" y="4"/>
                    </a:cubicBezTo>
                    <a:close/>
                    <a:moveTo>
                      <a:pt x="190" y="15"/>
                    </a:moveTo>
                    <a:cubicBezTo>
                      <a:pt x="203" y="15"/>
                      <a:pt x="220" y="31"/>
                      <a:pt x="227" y="41"/>
                    </a:cubicBezTo>
                    <a:cubicBezTo>
                      <a:pt x="228" y="41"/>
                      <a:pt x="229" y="43"/>
                      <a:pt x="230" y="45"/>
                    </a:cubicBezTo>
                    <a:cubicBezTo>
                      <a:pt x="231" y="46"/>
                      <a:pt x="232" y="48"/>
                      <a:pt x="232" y="48"/>
                    </a:cubicBezTo>
                    <a:cubicBezTo>
                      <a:pt x="233" y="49"/>
                      <a:pt x="234" y="51"/>
                      <a:pt x="234" y="51"/>
                    </a:cubicBezTo>
                    <a:cubicBezTo>
                      <a:pt x="235" y="52"/>
                      <a:pt x="235" y="53"/>
                      <a:pt x="236" y="54"/>
                    </a:cubicBezTo>
                    <a:cubicBezTo>
                      <a:pt x="236" y="54"/>
                      <a:pt x="236" y="55"/>
                      <a:pt x="236" y="55"/>
                    </a:cubicBezTo>
                    <a:cubicBezTo>
                      <a:pt x="236" y="55"/>
                      <a:pt x="236" y="56"/>
                      <a:pt x="237" y="56"/>
                    </a:cubicBezTo>
                    <a:cubicBezTo>
                      <a:pt x="237" y="56"/>
                      <a:pt x="237" y="56"/>
                      <a:pt x="237" y="57"/>
                    </a:cubicBezTo>
                    <a:cubicBezTo>
                      <a:pt x="237" y="57"/>
                      <a:pt x="237" y="57"/>
                      <a:pt x="237" y="57"/>
                    </a:cubicBezTo>
                    <a:cubicBezTo>
                      <a:pt x="238" y="57"/>
                      <a:pt x="238" y="57"/>
                      <a:pt x="238" y="58"/>
                    </a:cubicBezTo>
                    <a:cubicBezTo>
                      <a:pt x="238" y="59"/>
                      <a:pt x="238" y="59"/>
                      <a:pt x="238" y="59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7" y="60"/>
                      <a:pt x="236" y="59"/>
                      <a:pt x="236" y="58"/>
                    </a:cubicBezTo>
                    <a:cubicBezTo>
                      <a:pt x="236" y="58"/>
                      <a:pt x="235" y="57"/>
                      <a:pt x="234" y="56"/>
                    </a:cubicBezTo>
                    <a:cubicBezTo>
                      <a:pt x="233" y="55"/>
                      <a:pt x="231" y="53"/>
                      <a:pt x="230" y="52"/>
                    </a:cubicBezTo>
                    <a:cubicBezTo>
                      <a:pt x="229" y="51"/>
                      <a:pt x="229" y="51"/>
                      <a:pt x="228" y="51"/>
                    </a:cubicBezTo>
                    <a:cubicBezTo>
                      <a:pt x="228" y="51"/>
                      <a:pt x="227" y="50"/>
                      <a:pt x="227" y="49"/>
                    </a:cubicBezTo>
                    <a:cubicBezTo>
                      <a:pt x="223" y="44"/>
                      <a:pt x="210" y="38"/>
                      <a:pt x="205" y="37"/>
                    </a:cubicBezTo>
                    <a:cubicBezTo>
                      <a:pt x="204" y="37"/>
                      <a:pt x="203" y="37"/>
                      <a:pt x="202" y="36"/>
                    </a:cubicBezTo>
                    <a:cubicBezTo>
                      <a:pt x="200" y="35"/>
                      <a:pt x="197" y="34"/>
                      <a:pt x="191" y="33"/>
                    </a:cubicBezTo>
                    <a:cubicBezTo>
                      <a:pt x="189" y="33"/>
                      <a:pt x="182" y="33"/>
                      <a:pt x="181" y="33"/>
                    </a:cubicBezTo>
                    <a:cubicBezTo>
                      <a:pt x="180" y="34"/>
                      <a:pt x="178" y="34"/>
                      <a:pt x="178" y="34"/>
                    </a:cubicBezTo>
                    <a:cubicBezTo>
                      <a:pt x="177" y="35"/>
                      <a:pt x="176" y="35"/>
                      <a:pt x="176" y="35"/>
                    </a:cubicBezTo>
                    <a:cubicBezTo>
                      <a:pt x="176" y="34"/>
                      <a:pt x="176" y="35"/>
                      <a:pt x="176" y="35"/>
                    </a:cubicBezTo>
                    <a:cubicBezTo>
                      <a:pt x="176" y="35"/>
                      <a:pt x="176" y="36"/>
                      <a:pt x="175" y="36"/>
                    </a:cubicBezTo>
                    <a:cubicBezTo>
                      <a:pt x="175" y="36"/>
                      <a:pt x="174" y="36"/>
                      <a:pt x="174" y="34"/>
                    </a:cubicBezTo>
                    <a:cubicBezTo>
                      <a:pt x="174" y="33"/>
                      <a:pt x="173" y="32"/>
                      <a:pt x="173" y="32"/>
                    </a:cubicBezTo>
                    <a:cubicBezTo>
                      <a:pt x="173" y="32"/>
                      <a:pt x="173" y="29"/>
                      <a:pt x="174" y="28"/>
                    </a:cubicBezTo>
                    <a:cubicBezTo>
                      <a:pt x="174" y="28"/>
                      <a:pt x="174" y="28"/>
                      <a:pt x="174" y="27"/>
                    </a:cubicBezTo>
                    <a:cubicBezTo>
                      <a:pt x="178" y="18"/>
                      <a:pt x="183" y="15"/>
                      <a:pt x="190" y="15"/>
                    </a:cubicBezTo>
                    <a:close/>
                    <a:moveTo>
                      <a:pt x="170" y="34"/>
                    </a:moveTo>
                    <a:cubicBezTo>
                      <a:pt x="170" y="33"/>
                      <a:pt x="171" y="34"/>
                      <a:pt x="171" y="35"/>
                    </a:cubicBezTo>
                    <a:cubicBezTo>
                      <a:pt x="172" y="35"/>
                      <a:pt x="172" y="37"/>
                      <a:pt x="172" y="37"/>
                    </a:cubicBezTo>
                    <a:cubicBezTo>
                      <a:pt x="172" y="38"/>
                      <a:pt x="172" y="39"/>
                      <a:pt x="172" y="39"/>
                    </a:cubicBezTo>
                    <a:cubicBezTo>
                      <a:pt x="172" y="39"/>
                      <a:pt x="173" y="40"/>
                      <a:pt x="173" y="40"/>
                    </a:cubicBezTo>
                    <a:cubicBezTo>
                      <a:pt x="173" y="41"/>
                      <a:pt x="173" y="42"/>
                      <a:pt x="173" y="42"/>
                    </a:cubicBezTo>
                    <a:cubicBezTo>
                      <a:pt x="173" y="42"/>
                      <a:pt x="174" y="43"/>
                      <a:pt x="174" y="45"/>
                    </a:cubicBezTo>
                    <a:cubicBezTo>
                      <a:pt x="176" y="48"/>
                      <a:pt x="177" y="52"/>
                      <a:pt x="177" y="53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8" y="55"/>
                      <a:pt x="179" y="56"/>
                      <a:pt x="179" y="57"/>
                    </a:cubicBezTo>
                    <a:cubicBezTo>
                      <a:pt x="179" y="58"/>
                      <a:pt x="180" y="60"/>
                      <a:pt x="180" y="60"/>
                    </a:cubicBezTo>
                    <a:cubicBezTo>
                      <a:pt x="180" y="60"/>
                      <a:pt x="180" y="60"/>
                      <a:pt x="180" y="61"/>
                    </a:cubicBezTo>
                    <a:cubicBezTo>
                      <a:pt x="180" y="61"/>
                      <a:pt x="180" y="62"/>
                      <a:pt x="180" y="61"/>
                    </a:cubicBezTo>
                    <a:cubicBezTo>
                      <a:pt x="181" y="61"/>
                      <a:pt x="181" y="62"/>
                      <a:pt x="181" y="62"/>
                    </a:cubicBezTo>
                    <a:cubicBezTo>
                      <a:pt x="181" y="64"/>
                      <a:pt x="182" y="66"/>
                      <a:pt x="184" y="66"/>
                    </a:cubicBezTo>
                    <a:cubicBezTo>
                      <a:pt x="185" y="66"/>
                      <a:pt x="185" y="66"/>
                      <a:pt x="185" y="67"/>
                    </a:cubicBezTo>
                    <a:cubicBezTo>
                      <a:pt x="185" y="68"/>
                      <a:pt x="188" y="70"/>
                      <a:pt x="190" y="70"/>
                    </a:cubicBezTo>
                    <a:cubicBezTo>
                      <a:pt x="191" y="70"/>
                      <a:pt x="191" y="70"/>
                      <a:pt x="190" y="69"/>
                    </a:cubicBezTo>
                    <a:cubicBezTo>
                      <a:pt x="190" y="69"/>
                      <a:pt x="189" y="68"/>
                      <a:pt x="189" y="68"/>
                    </a:cubicBezTo>
                    <a:cubicBezTo>
                      <a:pt x="187" y="67"/>
                      <a:pt x="187" y="66"/>
                      <a:pt x="188" y="66"/>
                    </a:cubicBezTo>
                    <a:cubicBezTo>
                      <a:pt x="189" y="66"/>
                      <a:pt x="190" y="66"/>
                      <a:pt x="190" y="66"/>
                    </a:cubicBezTo>
                    <a:cubicBezTo>
                      <a:pt x="190" y="65"/>
                      <a:pt x="190" y="65"/>
                      <a:pt x="189" y="65"/>
                    </a:cubicBezTo>
                    <a:cubicBezTo>
                      <a:pt x="188" y="64"/>
                      <a:pt x="188" y="64"/>
                      <a:pt x="188" y="64"/>
                    </a:cubicBezTo>
                    <a:cubicBezTo>
                      <a:pt x="188" y="64"/>
                      <a:pt x="189" y="63"/>
                      <a:pt x="190" y="63"/>
                    </a:cubicBezTo>
                    <a:cubicBezTo>
                      <a:pt x="192" y="62"/>
                      <a:pt x="193" y="62"/>
                      <a:pt x="197" y="62"/>
                    </a:cubicBezTo>
                    <a:cubicBezTo>
                      <a:pt x="202" y="62"/>
                      <a:pt x="204" y="62"/>
                      <a:pt x="205" y="64"/>
                    </a:cubicBezTo>
                    <a:cubicBezTo>
                      <a:pt x="206" y="65"/>
                      <a:pt x="206" y="66"/>
                      <a:pt x="206" y="66"/>
                    </a:cubicBezTo>
                    <a:cubicBezTo>
                      <a:pt x="207" y="66"/>
                      <a:pt x="207" y="66"/>
                      <a:pt x="207" y="66"/>
                    </a:cubicBezTo>
                    <a:cubicBezTo>
                      <a:pt x="207" y="66"/>
                      <a:pt x="207" y="67"/>
                      <a:pt x="207" y="67"/>
                    </a:cubicBezTo>
                    <a:cubicBezTo>
                      <a:pt x="207" y="67"/>
                      <a:pt x="208" y="68"/>
                      <a:pt x="209" y="71"/>
                    </a:cubicBezTo>
                    <a:cubicBezTo>
                      <a:pt x="210" y="72"/>
                      <a:pt x="211" y="73"/>
                      <a:pt x="212" y="74"/>
                    </a:cubicBezTo>
                    <a:cubicBezTo>
                      <a:pt x="214" y="76"/>
                      <a:pt x="214" y="77"/>
                      <a:pt x="213" y="77"/>
                    </a:cubicBezTo>
                    <a:cubicBezTo>
                      <a:pt x="212" y="77"/>
                      <a:pt x="212" y="77"/>
                      <a:pt x="212" y="77"/>
                    </a:cubicBezTo>
                    <a:cubicBezTo>
                      <a:pt x="212" y="76"/>
                      <a:pt x="212" y="76"/>
                      <a:pt x="212" y="76"/>
                    </a:cubicBezTo>
                    <a:cubicBezTo>
                      <a:pt x="211" y="76"/>
                      <a:pt x="211" y="76"/>
                      <a:pt x="211" y="76"/>
                    </a:cubicBezTo>
                    <a:cubicBezTo>
                      <a:pt x="211" y="75"/>
                      <a:pt x="211" y="75"/>
                      <a:pt x="210" y="75"/>
                    </a:cubicBezTo>
                    <a:cubicBezTo>
                      <a:pt x="208" y="75"/>
                      <a:pt x="208" y="76"/>
                      <a:pt x="210" y="77"/>
                    </a:cubicBezTo>
                    <a:cubicBezTo>
                      <a:pt x="211" y="78"/>
                      <a:pt x="211" y="78"/>
                      <a:pt x="210" y="79"/>
                    </a:cubicBezTo>
                    <a:cubicBezTo>
                      <a:pt x="209" y="79"/>
                      <a:pt x="206" y="79"/>
                      <a:pt x="206" y="78"/>
                    </a:cubicBezTo>
                    <a:cubicBezTo>
                      <a:pt x="206" y="77"/>
                      <a:pt x="206" y="77"/>
                      <a:pt x="205" y="77"/>
                    </a:cubicBezTo>
                    <a:cubicBezTo>
                      <a:pt x="204" y="77"/>
                      <a:pt x="204" y="77"/>
                      <a:pt x="205" y="78"/>
                    </a:cubicBezTo>
                    <a:cubicBezTo>
                      <a:pt x="205" y="78"/>
                      <a:pt x="205" y="78"/>
                      <a:pt x="205" y="79"/>
                    </a:cubicBezTo>
                    <a:cubicBezTo>
                      <a:pt x="205" y="79"/>
                      <a:pt x="205" y="80"/>
                      <a:pt x="204" y="80"/>
                    </a:cubicBezTo>
                    <a:cubicBezTo>
                      <a:pt x="203" y="81"/>
                      <a:pt x="202" y="81"/>
                      <a:pt x="198" y="81"/>
                    </a:cubicBezTo>
                    <a:cubicBezTo>
                      <a:pt x="193" y="81"/>
                      <a:pt x="193" y="81"/>
                      <a:pt x="193" y="81"/>
                    </a:cubicBezTo>
                    <a:cubicBezTo>
                      <a:pt x="192" y="83"/>
                      <a:pt x="192" y="83"/>
                      <a:pt x="192" y="83"/>
                    </a:cubicBezTo>
                    <a:cubicBezTo>
                      <a:pt x="191" y="84"/>
                      <a:pt x="191" y="86"/>
                      <a:pt x="192" y="91"/>
                    </a:cubicBezTo>
                    <a:cubicBezTo>
                      <a:pt x="192" y="94"/>
                      <a:pt x="193" y="96"/>
                      <a:pt x="196" y="103"/>
                    </a:cubicBezTo>
                    <a:cubicBezTo>
                      <a:pt x="197" y="105"/>
                      <a:pt x="198" y="107"/>
                      <a:pt x="198" y="107"/>
                    </a:cubicBezTo>
                    <a:cubicBezTo>
                      <a:pt x="198" y="107"/>
                      <a:pt x="198" y="108"/>
                      <a:pt x="199" y="108"/>
                    </a:cubicBezTo>
                    <a:cubicBezTo>
                      <a:pt x="199" y="109"/>
                      <a:pt x="200" y="109"/>
                      <a:pt x="199" y="109"/>
                    </a:cubicBezTo>
                    <a:cubicBezTo>
                      <a:pt x="199" y="109"/>
                      <a:pt x="200" y="110"/>
                      <a:pt x="200" y="110"/>
                    </a:cubicBezTo>
                    <a:cubicBezTo>
                      <a:pt x="201" y="112"/>
                      <a:pt x="202" y="115"/>
                      <a:pt x="202" y="115"/>
                    </a:cubicBezTo>
                    <a:cubicBezTo>
                      <a:pt x="202" y="115"/>
                      <a:pt x="202" y="116"/>
                      <a:pt x="202" y="116"/>
                    </a:cubicBezTo>
                    <a:cubicBezTo>
                      <a:pt x="203" y="117"/>
                      <a:pt x="205" y="116"/>
                      <a:pt x="207" y="115"/>
                    </a:cubicBezTo>
                    <a:cubicBezTo>
                      <a:pt x="208" y="115"/>
                      <a:pt x="210" y="114"/>
                      <a:pt x="210" y="114"/>
                    </a:cubicBezTo>
                    <a:cubicBezTo>
                      <a:pt x="210" y="114"/>
                      <a:pt x="211" y="114"/>
                      <a:pt x="212" y="114"/>
                    </a:cubicBezTo>
                    <a:cubicBezTo>
                      <a:pt x="213" y="113"/>
                      <a:pt x="215" y="113"/>
                      <a:pt x="215" y="113"/>
                    </a:cubicBezTo>
                    <a:cubicBezTo>
                      <a:pt x="216" y="113"/>
                      <a:pt x="217" y="113"/>
                      <a:pt x="218" y="112"/>
                    </a:cubicBezTo>
                    <a:cubicBezTo>
                      <a:pt x="218" y="112"/>
                      <a:pt x="218" y="112"/>
                      <a:pt x="219" y="113"/>
                    </a:cubicBezTo>
                    <a:cubicBezTo>
                      <a:pt x="220" y="114"/>
                      <a:pt x="221" y="115"/>
                      <a:pt x="221" y="115"/>
                    </a:cubicBezTo>
                    <a:cubicBezTo>
                      <a:pt x="221" y="116"/>
                      <a:pt x="222" y="117"/>
                      <a:pt x="223" y="117"/>
                    </a:cubicBezTo>
                    <a:cubicBezTo>
                      <a:pt x="223" y="116"/>
                      <a:pt x="223" y="116"/>
                      <a:pt x="222" y="115"/>
                    </a:cubicBezTo>
                    <a:cubicBezTo>
                      <a:pt x="222" y="114"/>
                      <a:pt x="222" y="113"/>
                      <a:pt x="222" y="113"/>
                    </a:cubicBezTo>
                    <a:cubicBezTo>
                      <a:pt x="222" y="111"/>
                      <a:pt x="222" y="111"/>
                      <a:pt x="222" y="112"/>
                    </a:cubicBezTo>
                    <a:cubicBezTo>
                      <a:pt x="223" y="112"/>
                      <a:pt x="223" y="113"/>
                      <a:pt x="223" y="114"/>
                    </a:cubicBezTo>
                    <a:cubicBezTo>
                      <a:pt x="224" y="116"/>
                      <a:pt x="226" y="118"/>
                      <a:pt x="226" y="118"/>
                    </a:cubicBezTo>
                    <a:cubicBezTo>
                      <a:pt x="227" y="118"/>
                      <a:pt x="227" y="117"/>
                      <a:pt x="226" y="115"/>
                    </a:cubicBezTo>
                    <a:cubicBezTo>
                      <a:pt x="225" y="114"/>
                      <a:pt x="225" y="110"/>
                      <a:pt x="225" y="111"/>
                    </a:cubicBezTo>
                    <a:cubicBezTo>
                      <a:pt x="225" y="111"/>
                      <a:pt x="226" y="112"/>
                      <a:pt x="227" y="114"/>
                    </a:cubicBezTo>
                    <a:cubicBezTo>
                      <a:pt x="227" y="116"/>
                      <a:pt x="228" y="117"/>
                      <a:pt x="228" y="117"/>
                    </a:cubicBezTo>
                    <a:cubicBezTo>
                      <a:pt x="228" y="117"/>
                      <a:pt x="229" y="118"/>
                      <a:pt x="229" y="118"/>
                    </a:cubicBezTo>
                    <a:cubicBezTo>
                      <a:pt x="229" y="119"/>
                      <a:pt x="230" y="120"/>
                      <a:pt x="230" y="120"/>
                    </a:cubicBezTo>
                    <a:cubicBezTo>
                      <a:pt x="230" y="121"/>
                      <a:pt x="230" y="121"/>
                      <a:pt x="230" y="121"/>
                    </a:cubicBezTo>
                    <a:cubicBezTo>
                      <a:pt x="230" y="121"/>
                      <a:pt x="229" y="121"/>
                      <a:pt x="229" y="120"/>
                    </a:cubicBezTo>
                    <a:cubicBezTo>
                      <a:pt x="228" y="119"/>
                      <a:pt x="228" y="119"/>
                      <a:pt x="228" y="120"/>
                    </a:cubicBezTo>
                    <a:cubicBezTo>
                      <a:pt x="228" y="122"/>
                      <a:pt x="225" y="122"/>
                      <a:pt x="225" y="120"/>
                    </a:cubicBezTo>
                    <a:cubicBezTo>
                      <a:pt x="225" y="120"/>
                      <a:pt x="224" y="119"/>
                      <a:pt x="223" y="119"/>
                    </a:cubicBezTo>
                    <a:cubicBezTo>
                      <a:pt x="222" y="120"/>
                      <a:pt x="223" y="121"/>
                      <a:pt x="223" y="122"/>
                    </a:cubicBezTo>
                    <a:cubicBezTo>
                      <a:pt x="224" y="123"/>
                      <a:pt x="224" y="123"/>
                      <a:pt x="223" y="123"/>
                    </a:cubicBezTo>
                    <a:cubicBezTo>
                      <a:pt x="222" y="124"/>
                      <a:pt x="221" y="124"/>
                      <a:pt x="220" y="122"/>
                    </a:cubicBezTo>
                    <a:cubicBezTo>
                      <a:pt x="218" y="121"/>
                      <a:pt x="218" y="121"/>
                      <a:pt x="215" y="121"/>
                    </a:cubicBezTo>
                    <a:cubicBezTo>
                      <a:pt x="211" y="121"/>
                      <a:pt x="208" y="122"/>
                      <a:pt x="206" y="125"/>
                    </a:cubicBezTo>
                    <a:cubicBezTo>
                      <a:pt x="205" y="126"/>
                      <a:pt x="205" y="127"/>
                      <a:pt x="205" y="130"/>
                    </a:cubicBezTo>
                    <a:cubicBezTo>
                      <a:pt x="205" y="133"/>
                      <a:pt x="206" y="134"/>
                      <a:pt x="206" y="135"/>
                    </a:cubicBezTo>
                    <a:cubicBezTo>
                      <a:pt x="206" y="136"/>
                      <a:pt x="207" y="137"/>
                      <a:pt x="207" y="138"/>
                    </a:cubicBezTo>
                    <a:cubicBezTo>
                      <a:pt x="207" y="139"/>
                      <a:pt x="208" y="142"/>
                      <a:pt x="209" y="145"/>
                    </a:cubicBezTo>
                    <a:cubicBezTo>
                      <a:pt x="210" y="146"/>
                      <a:pt x="210" y="148"/>
                      <a:pt x="211" y="149"/>
                    </a:cubicBezTo>
                    <a:cubicBezTo>
                      <a:pt x="211" y="150"/>
                      <a:pt x="211" y="151"/>
                      <a:pt x="212" y="151"/>
                    </a:cubicBezTo>
                    <a:cubicBezTo>
                      <a:pt x="212" y="151"/>
                      <a:pt x="212" y="152"/>
                      <a:pt x="212" y="152"/>
                    </a:cubicBezTo>
                    <a:cubicBezTo>
                      <a:pt x="213" y="153"/>
                      <a:pt x="213" y="154"/>
                      <a:pt x="214" y="155"/>
                    </a:cubicBezTo>
                    <a:cubicBezTo>
                      <a:pt x="214" y="157"/>
                      <a:pt x="215" y="157"/>
                      <a:pt x="216" y="158"/>
                    </a:cubicBezTo>
                    <a:cubicBezTo>
                      <a:pt x="217" y="158"/>
                      <a:pt x="218" y="159"/>
                      <a:pt x="218" y="159"/>
                    </a:cubicBezTo>
                    <a:cubicBezTo>
                      <a:pt x="219" y="160"/>
                      <a:pt x="223" y="160"/>
                      <a:pt x="225" y="158"/>
                    </a:cubicBezTo>
                    <a:cubicBezTo>
                      <a:pt x="226" y="158"/>
                      <a:pt x="227" y="157"/>
                      <a:pt x="227" y="157"/>
                    </a:cubicBezTo>
                    <a:cubicBezTo>
                      <a:pt x="228" y="156"/>
                      <a:pt x="229" y="156"/>
                      <a:pt x="231" y="156"/>
                    </a:cubicBezTo>
                    <a:cubicBezTo>
                      <a:pt x="232" y="155"/>
                      <a:pt x="232" y="155"/>
                      <a:pt x="232" y="155"/>
                    </a:cubicBezTo>
                    <a:cubicBezTo>
                      <a:pt x="233" y="158"/>
                      <a:pt x="233" y="158"/>
                      <a:pt x="233" y="158"/>
                    </a:cubicBezTo>
                    <a:cubicBezTo>
                      <a:pt x="233" y="159"/>
                      <a:pt x="233" y="160"/>
                      <a:pt x="234" y="160"/>
                    </a:cubicBezTo>
                    <a:cubicBezTo>
                      <a:pt x="234" y="160"/>
                      <a:pt x="234" y="161"/>
                      <a:pt x="234" y="161"/>
                    </a:cubicBezTo>
                    <a:cubicBezTo>
                      <a:pt x="234" y="162"/>
                      <a:pt x="235" y="162"/>
                      <a:pt x="236" y="161"/>
                    </a:cubicBezTo>
                    <a:cubicBezTo>
                      <a:pt x="237" y="161"/>
                      <a:pt x="237" y="160"/>
                      <a:pt x="237" y="160"/>
                    </a:cubicBezTo>
                    <a:cubicBezTo>
                      <a:pt x="237" y="160"/>
                      <a:pt x="236" y="159"/>
                      <a:pt x="236" y="158"/>
                    </a:cubicBezTo>
                    <a:cubicBezTo>
                      <a:pt x="236" y="157"/>
                      <a:pt x="235" y="156"/>
                      <a:pt x="235" y="155"/>
                    </a:cubicBezTo>
                    <a:cubicBezTo>
                      <a:pt x="235" y="154"/>
                      <a:pt x="236" y="154"/>
                      <a:pt x="237" y="155"/>
                    </a:cubicBezTo>
                    <a:cubicBezTo>
                      <a:pt x="237" y="156"/>
                      <a:pt x="238" y="157"/>
                      <a:pt x="238" y="158"/>
                    </a:cubicBezTo>
                    <a:cubicBezTo>
                      <a:pt x="238" y="161"/>
                      <a:pt x="238" y="161"/>
                      <a:pt x="239" y="160"/>
                    </a:cubicBezTo>
                    <a:cubicBezTo>
                      <a:pt x="240" y="160"/>
                      <a:pt x="240" y="159"/>
                      <a:pt x="240" y="157"/>
                    </a:cubicBezTo>
                    <a:cubicBezTo>
                      <a:pt x="240" y="154"/>
                      <a:pt x="240" y="153"/>
                      <a:pt x="242" y="154"/>
                    </a:cubicBezTo>
                    <a:cubicBezTo>
                      <a:pt x="242" y="155"/>
                      <a:pt x="242" y="155"/>
                      <a:pt x="242" y="158"/>
                    </a:cubicBezTo>
                    <a:cubicBezTo>
                      <a:pt x="242" y="164"/>
                      <a:pt x="241" y="169"/>
                      <a:pt x="239" y="172"/>
                    </a:cubicBezTo>
                    <a:cubicBezTo>
                      <a:pt x="238" y="173"/>
                      <a:pt x="237" y="176"/>
                      <a:pt x="236" y="177"/>
                    </a:cubicBezTo>
                    <a:cubicBezTo>
                      <a:pt x="235" y="180"/>
                      <a:pt x="233" y="182"/>
                      <a:pt x="230" y="186"/>
                    </a:cubicBezTo>
                    <a:cubicBezTo>
                      <a:pt x="229" y="187"/>
                      <a:pt x="228" y="188"/>
                      <a:pt x="228" y="188"/>
                    </a:cubicBezTo>
                    <a:cubicBezTo>
                      <a:pt x="228" y="188"/>
                      <a:pt x="228" y="188"/>
                      <a:pt x="227" y="188"/>
                    </a:cubicBezTo>
                    <a:cubicBezTo>
                      <a:pt x="227" y="187"/>
                      <a:pt x="227" y="187"/>
                      <a:pt x="228" y="186"/>
                    </a:cubicBezTo>
                    <a:cubicBezTo>
                      <a:pt x="229" y="185"/>
                      <a:pt x="230" y="183"/>
                      <a:pt x="229" y="183"/>
                    </a:cubicBezTo>
                    <a:cubicBezTo>
                      <a:pt x="228" y="182"/>
                      <a:pt x="227" y="182"/>
                      <a:pt x="226" y="183"/>
                    </a:cubicBezTo>
                    <a:cubicBezTo>
                      <a:pt x="226" y="184"/>
                      <a:pt x="226" y="184"/>
                      <a:pt x="225" y="184"/>
                    </a:cubicBezTo>
                    <a:cubicBezTo>
                      <a:pt x="225" y="184"/>
                      <a:pt x="225" y="184"/>
                      <a:pt x="225" y="184"/>
                    </a:cubicBezTo>
                    <a:cubicBezTo>
                      <a:pt x="225" y="184"/>
                      <a:pt x="224" y="185"/>
                      <a:pt x="224" y="185"/>
                    </a:cubicBezTo>
                    <a:cubicBezTo>
                      <a:pt x="224" y="185"/>
                      <a:pt x="224" y="185"/>
                      <a:pt x="224" y="185"/>
                    </a:cubicBezTo>
                    <a:cubicBezTo>
                      <a:pt x="224" y="186"/>
                      <a:pt x="224" y="186"/>
                      <a:pt x="223" y="186"/>
                    </a:cubicBezTo>
                    <a:cubicBezTo>
                      <a:pt x="223" y="186"/>
                      <a:pt x="223" y="186"/>
                      <a:pt x="223" y="186"/>
                    </a:cubicBezTo>
                    <a:cubicBezTo>
                      <a:pt x="223" y="185"/>
                      <a:pt x="222" y="185"/>
                      <a:pt x="222" y="184"/>
                    </a:cubicBezTo>
                    <a:cubicBezTo>
                      <a:pt x="222" y="184"/>
                      <a:pt x="221" y="183"/>
                      <a:pt x="221" y="183"/>
                    </a:cubicBezTo>
                    <a:cubicBezTo>
                      <a:pt x="221" y="181"/>
                      <a:pt x="216" y="183"/>
                      <a:pt x="216" y="184"/>
                    </a:cubicBezTo>
                    <a:cubicBezTo>
                      <a:pt x="216" y="185"/>
                      <a:pt x="215" y="184"/>
                      <a:pt x="214" y="182"/>
                    </a:cubicBezTo>
                    <a:cubicBezTo>
                      <a:pt x="213" y="181"/>
                      <a:pt x="212" y="179"/>
                      <a:pt x="212" y="179"/>
                    </a:cubicBezTo>
                    <a:cubicBezTo>
                      <a:pt x="211" y="179"/>
                      <a:pt x="211" y="178"/>
                      <a:pt x="210" y="175"/>
                    </a:cubicBezTo>
                    <a:cubicBezTo>
                      <a:pt x="209" y="171"/>
                      <a:pt x="208" y="168"/>
                      <a:pt x="207" y="166"/>
                    </a:cubicBezTo>
                    <a:cubicBezTo>
                      <a:pt x="207" y="165"/>
                      <a:pt x="206" y="162"/>
                      <a:pt x="205" y="160"/>
                    </a:cubicBezTo>
                    <a:cubicBezTo>
                      <a:pt x="204" y="158"/>
                      <a:pt x="204" y="156"/>
                      <a:pt x="204" y="155"/>
                    </a:cubicBezTo>
                    <a:cubicBezTo>
                      <a:pt x="204" y="155"/>
                      <a:pt x="203" y="154"/>
                      <a:pt x="203" y="154"/>
                    </a:cubicBezTo>
                    <a:cubicBezTo>
                      <a:pt x="203" y="153"/>
                      <a:pt x="203" y="152"/>
                      <a:pt x="203" y="152"/>
                    </a:cubicBezTo>
                    <a:cubicBezTo>
                      <a:pt x="202" y="151"/>
                      <a:pt x="202" y="150"/>
                      <a:pt x="202" y="149"/>
                    </a:cubicBezTo>
                    <a:cubicBezTo>
                      <a:pt x="202" y="147"/>
                      <a:pt x="202" y="146"/>
                      <a:pt x="202" y="146"/>
                    </a:cubicBezTo>
                    <a:cubicBezTo>
                      <a:pt x="202" y="146"/>
                      <a:pt x="202" y="146"/>
                      <a:pt x="201" y="145"/>
                    </a:cubicBezTo>
                    <a:cubicBezTo>
                      <a:pt x="201" y="145"/>
                      <a:pt x="200" y="144"/>
                      <a:pt x="200" y="142"/>
                    </a:cubicBezTo>
                    <a:cubicBezTo>
                      <a:pt x="200" y="141"/>
                      <a:pt x="199" y="140"/>
                      <a:pt x="199" y="140"/>
                    </a:cubicBezTo>
                    <a:cubicBezTo>
                      <a:pt x="199" y="138"/>
                      <a:pt x="198" y="137"/>
                      <a:pt x="198" y="135"/>
                    </a:cubicBezTo>
                    <a:cubicBezTo>
                      <a:pt x="197" y="135"/>
                      <a:pt x="196" y="131"/>
                      <a:pt x="195" y="129"/>
                    </a:cubicBezTo>
                    <a:cubicBezTo>
                      <a:pt x="193" y="126"/>
                      <a:pt x="192" y="123"/>
                      <a:pt x="192" y="123"/>
                    </a:cubicBezTo>
                    <a:cubicBezTo>
                      <a:pt x="192" y="123"/>
                      <a:pt x="192" y="122"/>
                      <a:pt x="191" y="122"/>
                    </a:cubicBezTo>
                    <a:cubicBezTo>
                      <a:pt x="191" y="122"/>
                      <a:pt x="191" y="121"/>
                      <a:pt x="190" y="120"/>
                    </a:cubicBezTo>
                    <a:cubicBezTo>
                      <a:pt x="190" y="120"/>
                      <a:pt x="190" y="119"/>
                      <a:pt x="189" y="118"/>
                    </a:cubicBezTo>
                    <a:cubicBezTo>
                      <a:pt x="189" y="117"/>
                      <a:pt x="188" y="116"/>
                      <a:pt x="188" y="116"/>
                    </a:cubicBezTo>
                    <a:cubicBezTo>
                      <a:pt x="188" y="115"/>
                      <a:pt x="187" y="113"/>
                      <a:pt x="187" y="112"/>
                    </a:cubicBezTo>
                    <a:cubicBezTo>
                      <a:pt x="186" y="111"/>
                      <a:pt x="185" y="109"/>
                      <a:pt x="185" y="108"/>
                    </a:cubicBezTo>
                    <a:cubicBezTo>
                      <a:pt x="185" y="107"/>
                      <a:pt x="184" y="106"/>
                      <a:pt x="184" y="105"/>
                    </a:cubicBezTo>
                    <a:cubicBezTo>
                      <a:pt x="183" y="103"/>
                      <a:pt x="182" y="102"/>
                      <a:pt x="182" y="102"/>
                    </a:cubicBezTo>
                    <a:cubicBezTo>
                      <a:pt x="182" y="101"/>
                      <a:pt x="182" y="100"/>
                      <a:pt x="181" y="99"/>
                    </a:cubicBezTo>
                    <a:cubicBezTo>
                      <a:pt x="181" y="98"/>
                      <a:pt x="180" y="97"/>
                      <a:pt x="180" y="97"/>
                    </a:cubicBezTo>
                    <a:cubicBezTo>
                      <a:pt x="180" y="97"/>
                      <a:pt x="180" y="96"/>
                      <a:pt x="179" y="95"/>
                    </a:cubicBezTo>
                    <a:cubicBezTo>
                      <a:pt x="179" y="94"/>
                      <a:pt x="178" y="91"/>
                      <a:pt x="177" y="89"/>
                    </a:cubicBezTo>
                    <a:cubicBezTo>
                      <a:pt x="175" y="82"/>
                      <a:pt x="175" y="82"/>
                      <a:pt x="174" y="80"/>
                    </a:cubicBezTo>
                    <a:cubicBezTo>
                      <a:pt x="171" y="75"/>
                      <a:pt x="171" y="74"/>
                      <a:pt x="171" y="71"/>
                    </a:cubicBezTo>
                    <a:cubicBezTo>
                      <a:pt x="171" y="68"/>
                      <a:pt x="170" y="66"/>
                      <a:pt x="169" y="62"/>
                    </a:cubicBezTo>
                    <a:cubicBezTo>
                      <a:pt x="168" y="61"/>
                      <a:pt x="167" y="59"/>
                      <a:pt x="167" y="58"/>
                    </a:cubicBezTo>
                    <a:cubicBezTo>
                      <a:pt x="167" y="58"/>
                      <a:pt x="166" y="57"/>
                      <a:pt x="166" y="57"/>
                    </a:cubicBezTo>
                    <a:cubicBezTo>
                      <a:pt x="166" y="56"/>
                      <a:pt x="166" y="56"/>
                      <a:pt x="166" y="56"/>
                    </a:cubicBezTo>
                    <a:cubicBezTo>
                      <a:pt x="166" y="56"/>
                      <a:pt x="165" y="56"/>
                      <a:pt x="165" y="56"/>
                    </a:cubicBezTo>
                    <a:cubicBezTo>
                      <a:pt x="165" y="55"/>
                      <a:pt x="165" y="55"/>
                      <a:pt x="165" y="55"/>
                    </a:cubicBezTo>
                    <a:cubicBezTo>
                      <a:pt x="165" y="55"/>
                      <a:pt x="164" y="55"/>
                      <a:pt x="164" y="55"/>
                    </a:cubicBezTo>
                    <a:cubicBezTo>
                      <a:pt x="164" y="54"/>
                      <a:pt x="164" y="54"/>
                      <a:pt x="164" y="54"/>
                    </a:cubicBezTo>
                    <a:cubicBezTo>
                      <a:pt x="164" y="54"/>
                      <a:pt x="163" y="53"/>
                      <a:pt x="162" y="52"/>
                    </a:cubicBezTo>
                    <a:cubicBezTo>
                      <a:pt x="160" y="50"/>
                      <a:pt x="159" y="49"/>
                      <a:pt x="161" y="48"/>
                    </a:cubicBezTo>
                    <a:cubicBezTo>
                      <a:pt x="161" y="48"/>
                      <a:pt x="161" y="48"/>
                      <a:pt x="161" y="47"/>
                    </a:cubicBezTo>
                    <a:cubicBezTo>
                      <a:pt x="161" y="47"/>
                      <a:pt x="162" y="47"/>
                      <a:pt x="162" y="47"/>
                    </a:cubicBezTo>
                    <a:cubicBezTo>
                      <a:pt x="162" y="47"/>
                      <a:pt x="163" y="46"/>
                      <a:pt x="163" y="45"/>
                    </a:cubicBezTo>
                    <a:cubicBezTo>
                      <a:pt x="164" y="44"/>
                      <a:pt x="164" y="44"/>
                      <a:pt x="164" y="43"/>
                    </a:cubicBezTo>
                    <a:cubicBezTo>
                      <a:pt x="165" y="43"/>
                      <a:pt x="168" y="37"/>
                      <a:pt x="169" y="35"/>
                    </a:cubicBezTo>
                    <a:cubicBezTo>
                      <a:pt x="169" y="35"/>
                      <a:pt x="169" y="34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lose/>
                    <a:moveTo>
                      <a:pt x="188" y="36"/>
                    </a:moveTo>
                    <a:cubicBezTo>
                      <a:pt x="192" y="36"/>
                      <a:pt x="194" y="37"/>
                      <a:pt x="198" y="38"/>
                    </a:cubicBezTo>
                    <a:cubicBezTo>
                      <a:pt x="210" y="40"/>
                      <a:pt x="220" y="46"/>
                      <a:pt x="229" y="55"/>
                    </a:cubicBezTo>
                    <a:cubicBezTo>
                      <a:pt x="230" y="56"/>
                      <a:pt x="231" y="58"/>
                      <a:pt x="232" y="58"/>
                    </a:cubicBezTo>
                    <a:cubicBezTo>
                      <a:pt x="232" y="58"/>
                      <a:pt x="233" y="58"/>
                      <a:pt x="233" y="58"/>
                    </a:cubicBezTo>
                    <a:cubicBezTo>
                      <a:pt x="232" y="59"/>
                      <a:pt x="233" y="60"/>
                      <a:pt x="234" y="60"/>
                    </a:cubicBezTo>
                    <a:cubicBezTo>
                      <a:pt x="234" y="60"/>
                      <a:pt x="234" y="60"/>
                      <a:pt x="234" y="61"/>
                    </a:cubicBezTo>
                    <a:cubicBezTo>
                      <a:pt x="234" y="61"/>
                      <a:pt x="235" y="62"/>
                      <a:pt x="235" y="62"/>
                    </a:cubicBezTo>
                    <a:cubicBezTo>
                      <a:pt x="235" y="62"/>
                      <a:pt x="236" y="62"/>
                      <a:pt x="236" y="62"/>
                    </a:cubicBezTo>
                    <a:cubicBezTo>
                      <a:pt x="236" y="63"/>
                      <a:pt x="236" y="63"/>
                      <a:pt x="236" y="63"/>
                    </a:cubicBezTo>
                    <a:cubicBezTo>
                      <a:pt x="237" y="64"/>
                      <a:pt x="237" y="64"/>
                      <a:pt x="237" y="64"/>
                    </a:cubicBezTo>
                    <a:cubicBezTo>
                      <a:pt x="237" y="65"/>
                      <a:pt x="237" y="65"/>
                      <a:pt x="237" y="65"/>
                    </a:cubicBezTo>
                    <a:cubicBezTo>
                      <a:pt x="238" y="65"/>
                      <a:pt x="238" y="65"/>
                      <a:pt x="238" y="65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9" y="66"/>
                      <a:pt x="240" y="69"/>
                      <a:pt x="240" y="70"/>
                    </a:cubicBezTo>
                    <a:cubicBezTo>
                      <a:pt x="240" y="71"/>
                      <a:pt x="240" y="71"/>
                      <a:pt x="240" y="72"/>
                    </a:cubicBezTo>
                    <a:cubicBezTo>
                      <a:pt x="240" y="72"/>
                      <a:pt x="240" y="72"/>
                      <a:pt x="240" y="72"/>
                    </a:cubicBezTo>
                    <a:cubicBezTo>
                      <a:pt x="239" y="72"/>
                      <a:pt x="239" y="72"/>
                      <a:pt x="238" y="72"/>
                    </a:cubicBezTo>
                    <a:cubicBezTo>
                      <a:pt x="238" y="72"/>
                      <a:pt x="237" y="73"/>
                      <a:pt x="237" y="73"/>
                    </a:cubicBezTo>
                    <a:cubicBezTo>
                      <a:pt x="236" y="73"/>
                      <a:pt x="236" y="73"/>
                      <a:pt x="236" y="73"/>
                    </a:cubicBezTo>
                    <a:cubicBezTo>
                      <a:pt x="236" y="72"/>
                      <a:pt x="236" y="72"/>
                      <a:pt x="236" y="72"/>
                    </a:cubicBezTo>
                    <a:cubicBezTo>
                      <a:pt x="236" y="72"/>
                      <a:pt x="236" y="72"/>
                      <a:pt x="236" y="71"/>
                    </a:cubicBezTo>
                    <a:cubicBezTo>
                      <a:pt x="236" y="70"/>
                      <a:pt x="235" y="69"/>
                      <a:pt x="234" y="68"/>
                    </a:cubicBezTo>
                    <a:cubicBezTo>
                      <a:pt x="233" y="66"/>
                      <a:pt x="232" y="66"/>
                      <a:pt x="230" y="66"/>
                    </a:cubicBezTo>
                    <a:cubicBezTo>
                      <a:pt x="230" y="66"/>
                      <a:pt x="229" y="66"/>
                      <a:pt x="228" y="66"/>
                    </a:cubicBezTo>
                    <a:cubicBezTo>
                      <a:pt x="228" y="66"/>
                      <a:pt x="227" y="66"/>
                      <a:pt x="227" y="67"/>
                    </a:cubicBezTo>
                    <a:cubicBezTo>
                      <a:pt x="226" y="67"/>
                      <a:pt x="225" y="67"/>
                      <a:pt x="224" y="68"/>
                    </a:cubicBezTo>
                    <a:cubicBezTo>
                      <a:pt x="224" y="68"/>
                      <a:pt x="223" y="68"/>
                      <a:pt x="223" y="69"/>
                    </a:cubicBezTo>
                    <a:cubicBezTo>
                      <a:pt x="223" y="69"/>
                      <a:pt x="219" y="70"/>
                      <a:pt x="215" y="70"/>
                    </a:cubicBezTo>
                    <a:cubicBezTo>
                      <a:pt x="213" y="70"/>
                      <a:pt x="212" y="70"/>
                      <a:pt x="212" y="70"/>
                    </a:cubicBezTo>
                    <a:cubicBezTo>
                      <a:pt x="212" y="70"/>
                      <a:pt x="212" y="69"/>
                      <a:pt x="212" y="69"/>
                    </a:cubicBezTo>
                    <a:cubicBezTo>
                      <a:pt x="211" y="69"/>
                      <a:pt x="211" y="69"/>
                      <a:pt x="211" y="69"/>
                    </a:cubicBezTo>
                    <a:cubicBezTo>
                      <a:pt x="212" y="68"/>
                      <a:pt x="212" y="68"/>
                      <a:pt x="211" y="67"/>
                    </a:cubicBezTo>
                    <a:cubicBezTo>
                      <a:pt x="211" y="66"/>
                      <a:pt x="210" y="66"/>
                      <a:pt x="210" y="66"/>
                    </a:cubicBezTo>
                    <a:cubicBezTo>
                      <a:pt x="210" y="65"/>
                      <a:pt x="208" y="62"/>
                      <a:pt x="207" y="62"/>
                    </a:cubicBezTo>
                    <a:cubicBezTo>
                      <a:pt x="207" y="62"/>
                      <a:pt x="206" y="61"/>
                      <a:pt x="206" y="61"/>
                    </a:cubicBezTo>
                    <a:cubicBezTo>
                      <a:pt x="206" y="61"/>
                      <a:pt x="206" y="61"/>
                      <a:pt x="206" y="61"/>
                    </a:cubicBezTo>
                    <a:cubicBezTo>
                      <a:pt x="205" y="61"/>
                      <a:pt x="205" y="61"/>
                      <a:pt x="204" y="61"/>
                    </a:cubicBezTo>
                    <a:cubicBezTo>
                      <a:pt x="203" y="59"/>
                      <a:pt x="192" y="59"/>
                      <a:pt x="190" y="60"/>
                    </a:cubicBezTo>
                    <a:cubicBezTo>
                      <a:pt x="190" y="61"/>
                      <a:pt x="189" y="61"/>
                      <a:pt x="189" y="61"/>
                    </a:cubicBezTo>
                    <a:cubicBezTo>
                      <a:pt x="187" y="60"/>
                      <a:pt x="184" y="59"/>
                      <a:pt x="183" y="58"/>
                    </a:cubicBezTo>
                    <a:cubicBezTo>
                      <a:pt x="183" y="58"/>
                      <a:pt x="181" y="54"/>
                      <a:pt x="181" y="54"/>
                    </a:cubicBezTo>
                    <a:cubicBezTo>
                      <a:pt x="181" y="53"/>
                      <a:pt x="181" y="53"/>
                      <a:pt x="180" y="52"/>
                    </a:cubicBezTo>
                    <a:cubicBezTo>
                      <a:pt x="180" y="51"/>
                      <a:pt x="179" y="50"/>
                      <a:pt x="180" y="49"/>
                    </a:cubicBezTo>
                    <a:cubicBezTo>
                      <a:pt x="180" y="49"/>
                      <a:pt x="180" y="49"/>
                      <a:pt x="179" y="49"/>
                    </a:cubicBezTo>
                    <a:cubicBezTo>
                      <a:pt x="179" y="49"/>
                      <a:pt x="179" y="48"/>
                      <a:pt x="179" y="48"/>
                    </a:cubicBezTo>
                    <a:cubicBezTo>
                      <a:pt x="179" y="47"/>
                      <a:pt x="179" y="47"/>
                      <a:pt x="179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8" y="46"/>
                      <a:pt x="177" y="43"/>
                      <a:pt x="176" y="42"/>
                    </a:cubicBezTo>
                    <a:cubicBezTo>
                      <a:pt x="176" y="41"/>
                      <a:pt x="176" y="40"/>
                      <a:pt x="175" y="40"/>
                    </a:cubicBezTo>
                    <a:cubicBezTo>
                      <a:pt x="175" y="39"/>
                      <a:pt x="175" y="39"/>
                      <a:pt x="178" y="38"/>
                    </a:cubicBezTo>
                    <a:cubicBezTo>
                      <a:pt x="180" y="36"/>
                      <a:pt x="180" y="36"/>
                      <a:pt x="186" y="36"/>
                    </a:cubicBezTo>
                    <a:cubicBezTo>
                      <a:pt x="187" y="36"/>
                      <a:pt x="187" y="36"/>
                      <a:pt x="188" y="36"/>
                    </a:cubicBezTo>
                    <a:close/>
                    <a:moveTo>
                      <a:pt x="141" y="45"/>
                    </a:moveTo>
                    <a:cubicBezTo>
                      <a:pt x="145" y="45"/>
                      <a:pt x="148" y="45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2" y="47"/>
                      <a:pt x="156" y="50"/>
                      <a:pt x="156" y="51"/>
                    </a:cubicBezTo>
                    <a:cubicBezTo>
                      <a:pt x="156" y="51"/>
                      <a:pt x="157" y="52"/>
                      <a:pt x="157" y="52"/>
                    </a:cubicBezTo>
                    <a:cubicBezTo>
                      <a:pt x="158" y="53"/>
                      <a:pt x="158" y="54"/>
                      <a:pt x="158" y="54"/>
                    </a:cubicBezTo>
                    <a:cubicBezTo>
                      <a:pt x="158" y="54"/>
                      <a:pt x="159" y="55"/>
                      <a:pt x="159" y="55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9" y="55"/>
                      <a:pt x="160" y="56"/>
                      <a:pt x="160" y="56"/>
                    </a:cubicBezTo>
                    <a:cubicBezTo>
                      <a:pt x="161" y="56"/>
                      <a:pt x="161" y="57"/>
                      <a:pt x="162" y="58"/>
                    </a:cubicBezTo>
                    <a:cubicBezTo>
                      <a:pt x="162" y="59"/>
                      <a:pt x="163" y="60"/>
                      <a:pt x="163" y="60"/>
                    </a:cubicBezTo>
                    <a:cubicBezTo>
                      <a:pt x="164" y="60"/>
                      <a:pt x="164" y="61"/>
                      <a:pt x="164" y="61"/>
                    </a:cubicBezTo>
                    <a:cubicBezTo>
                      <a:pt x="164" y="61"/>
                      <a:pt x="164" y="61"/>
                      <a:pt x="164" y="61"/>
                    </a:cubicBezTo>
                    <a:cubicBezTo>
                      <a:pt x="164" y="61"/>
                      <a:pt x="165" y="62"/>
                      <a:pt x="165" y="62"/>
                    </a:cubicBezTo>
                    <a:cubicBezTo>
                      <a:pt x="165" y="62"/>
                      <a:pt x="165" y="63"/>
                      <a:pt x="165" y="63"/>
                    </a:cubicBezTo>
                    <a:cubicBezTo>
                      <a:pt x="165" y="63"/>
                      <a:pt x="166" y="65"/>
                      <a:pt x="166" y="66"/>
                    </a:cubicBezTo>
                    <a:cubicBezTo>
                      <a:pt x="167" y="68"/>
                      <a:pt x="167" y="69"/>
                      <a:pt x="167" y="70"/>
                    </a:cubicBezTo>
                    <a:cubicBezTo>
                      <a:pt x="168" y="70"/>
                      <a:pt x="168" y="71"/>
                      <a:pt x="168" y="71"/>
                    </a:cubicBezTo>
                    <a:cubicBezTo>
                      <a:pt x="168" y="72"/>
                      <a:pt x="168" y="73"/>
                      <a:pt x="168" y="73"/>
                    </a:cubicBezTo>
                    <a:cubicBezTo>
                      <a:pt x="168" y="73"/>
                      <a:pt x="168" y="74"/>
                      <a:pt x="168" y="74"/>
                    </a:cubicBezTo>
                    <a:cubicBezTo>
                      <a:pt x="168" y="75"/>
                      <a:pt x="168" y="75"/>
                      <a:pt x="168" y="74"/>
                    </a:cubicBezTo>
                    <a:cubicBezTo>
                      <a:pt x="167" y="73"/>
                      <a:pt x="167" y="72"/>
                      <a:pt x="166" y="72"/>
                    </a:cubicBezTo>
                    <a:cubicBezTo>
                      <a:pt x="166" y="71"/>
                      <a:pt x="166" y="70"/>
                      <a:pt x="166" y="70"/>
                    </a:cubicBezTo>
                    <a:cubicBezTo>
                      <a:pt x="166" y="70"/>
                      <a:pt x="166" y="69"/>
                      <a:pt x="165" y="69"/>
                    </a:cubicBezTo>
                    <a:cubicBezTo>
                      <a:pt x="165" y="69"/>
                      <a:pt x="165" y="69"/>
                      <a:pt x="165" y="68"/>
                    </a:cubicBezTo>
                    <a:cubicBezTo>
                      <a:pt x="164" y="68"/>
                      <a:pt x="164" y="67"/>
                      <a:pt x="163" y="67"/>
                    </a:cubicBezTo>
                    <a:cubicBezTo>
                      <a:pt x="163" y="66"/>
                      <a:pt x="163" y="66"/>
                      <a:pt x="162" y="65"/>
                    </a:cubicBezTo>
                    <a:cubicBezTo>
                      <a:pt x="162" y="64"/>
                      <a:pt x="160" y="61"/>
                      <a:pt x="158" y="60"/>
                    </a:cubicBezTo>
                    <a:cubicBezTo>
                      <a:pt x="158" y="60"/>
                      <a:pt x="157" y="59"/>
                      <a:pt x="157" y="59"/>
                    </a:cubicBezTo>
                    <a:cubicBezTo>
                      <a:pt x="157" y="59"/>
                      <a:pt x="157" y="58"/>
                      <a:pt x="156" y="58"/>
                    </a:cubicBezTo>
                    <a:cubicBezTo>
                      <a:pt x="156" y="58"/>
                      <a:pt x="155" y="58"/>
                      <a:pt x="155" y="57"/>
                    </a:cubicBezTo>
                    <a:cubicBezTo>
                      <a:pt x="155" y="57"/>
                      <a:pt x="154" y="56"/>
                      <a:pt x="154" y="56"/>
                    </a:cubicBezTo>
                    <a:cubicBezTo>
                      <a:pt x="154" y="56"/>
                      <a:pt x="153" y="56"/>
                      <a:pt x="153" y="56"/>
                    </a:cubicBezTo>
                    <a:cubicBezTo>
                      <a:pt x="134" y="46"/>
                      <a:pt x="111" y="61"/>
                      <a:pt x="104" y="79"/>
                    </a:cubicBezTo>
                    <a:cubicBezTo>
                      <a:pt x="104" y="80"/>
                      <a:pt x="103" y="82"/>
                      <a:pt x="103" y="84"/>
                    </a:cubicBezTo>
                    <a:cubicBezTo>
                      <a:pt x="103" y="85"/>
                      <a:pt x="102" y="87"/>
                      <a:pt x="102" y="87"/>
                    </a:cubicBezTo>
                    <a:cubicBezTo>
                      <a:pt x="102" y="88"/>
                      <a:pt x="102" y="88"/>
                      <a:pt x="102" y="89"/>
                    </a:cubicBezTo>
                    <a:cubicBezTo>
                      <a:pt x="101" y="89"/>
                      <a:pt x="101" y="92"/>
                      <a:pt x="101" y="94"/>
                    </a:cubicBezTo>
                    <a:cubicBezTo>
                      <a:pt x="101" y="94"/>
                      <a:pt x="101" y="95"/>
                      <a:pt x="101" y="96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4"/>
                      <a:pt x="94" y="88"/>
                      <a:pt x="94" y="88"/>
                    </a:cubicBezTo>
                    <a:cubicBezTo>
                      <a:pt x="88" y="79"/>
                      <a:pt x="96" y="70"/>
                      <a:pt x="103" y="65"/>
                    </a:cubicBezTo>
                    <a:cubicBezTo>
                      <a:pt x="104" y="64"/>
                      <a:pt x="105" y="63"/>
                      <a:pt x="105" y="63"/>
                    </a:cubicBezTo>
                    <a:cubicBezTo>
                      <a:pt x="105" y="63"/>
                      <a:pt x="106" y="62"/>
                      <a:pt x="107" y="61"/>
                    </a:cubicBezTo>
                    <a:cubicBezTo>
                      <a:pt x="114" y="54"/>
                      <a:pt x="129" y="45"/>
                      <a:pt x="141" y="45"/>
                    </a:cubicBezTo>
                    <a:close/>
                    <a:moveTo>
                      <a:pt x="245" y="54"/>
                    </a:moveTo>
                    <a:cubicBezTo>
                      <a:pt x="246" y="54"/>
                      <a:pt x="246" y="55"/>
                      <a:pt x="245" y="56"/>
                    </a:cubicBezTo>
                    <a:cubicBezTo>
                      <a:pt x="244" y="56"/>
                      <a:pt x="244" y="58"/>
                      <a:pt x="244" y="58"/>
                    </a:cubicBezTo>
                    <a:cubicBezTo>
                      <a:pt x="244" y="59"/>
                      <a:pt x="244" y="60"/>
                      <a:pt x="244" y="60"/>
                    </a:cubicBezTo>
                    <a:cubicBezTo>
                      <a:pt x="243" y="60"/>
                      <a:pt x="243" y="64"/>
                      <a:pt x="243" y="65"/>
                    </a:cubicBezTo>
                    <a:cubicBezTo>
                      <a:pt x="244" y="65"/>
                      <a:pt x="244" y="66"/>
                      <a:pt x="244" y="66"/>
                    </a:cubicBezTo>
                    <a:cubicBezTo>
                      <a:pt x="245" y="66"/>
                      <a:pt x="245" y="64"/>
                      <a:pt x="246" y="61"/>
                    </a:cubicBezTo>
                    <a:cubicBezTo>
                      <a:pt x="246" y="56"/>
                      <a:pt x="246" y="56"/>
                      <a:pt x="248" y="59"/>
                    </a:cubicBezTo>
                    <a:cubicBezTo>
                      <a:pt x="249" y="61"/>
                      <a:pt x="249" y="63"/>
                      <a:pt x="249" y="63"/>
                    </a:cubicBezTo>
                    <a:cubicBezTo>
                      <a:pt x="247" y="63"/>
                      <a:pt x="246" y="68"/>
                      <a:pt x="248" y="69"/>
                    </a:cubicBezTo>
                    <a:cubicBezTo>
                      <a:pt x="248" y="69"/>
                      <a:pt x="248" y="69"/>
                      <a:pt x="248" y="69"/>
                    </a:cubicBezTo>
                    <a:cubicBezTo>
                      <a:pt x="248" y="68"/>
                      <a:pt x="249" y="68"/>
                      <a:pt x="249" y="67"/>
                    </a:cubicBezTo>
                    <a:cubicBezTo>
                      <a:pt x="250" y="67"/>
                      <a:pt x="250" y="66"/>
                      <a:pt x="250" y="66"/>
                    </a:cubicBezTo>
                    <a:cubicBezTo>
                      <a:pt x="250" y="65"/>
                      <a:pt x="250" y="65"/>
                      <a:pt x="251" y="66"/>
                    </a:cubicBezTo>
                    <a:cubicBezTo>
                      <a:pt x="253" y="68"/>
                      <a:pt x="253" y="69"/>
                      <a:pt x="253" y="69"/>
                    </a:cubicBezTo>
                    <a:cubicBezTo>
                      <a:pt x="252" y="70"/>
                      <a:pt x="249" y="71"/>
                      <a:pt x="248" y="70"/>
                    </a:cubicBezTo>
                    <a:cubicBezTo>
                      <a:pt x="248" y="69"/>
                      <a:pt x="246" y="70"/>
                      <a:pt x="246" y="71"/>
                    </a:cubicBezTo>
                    <a:cubicBezTo>
                      <a:pt x="245" y="72"/>
                      <a:pt x="245" y="72"/>
                      <a:pt x="244" y="69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41" y="68"/>
                      <a:pt x="241" y="59"/>
                      <a:pt x="242" y="57"/>
                    </a:cubicBezTo>
                    <a:cubicBezTo>
                      <a:pt x="242" y="55"/>
                      <a:pt x="244" y="54"/>
                      <a:pt x="245" y="54"/>
                    </a:cubicBezTo>
                    <a:close/>
                    <a:moveTo>
                      <a:pt x="139" y="56"/>
                    </a:moveTo>
                    <a:cubicBezTo>
                      <a:pt x="143" y="56"/>
                      <a:pt x="147" y="57"/>
                      <a:pt x="151" y="59"/>
                    </a:cubicBezTo>
                    <a:cubicBezTo>
                      <a:pt x="153" y="60"/>
                      <a:pt x="156" y="63"/>
                      <a:pt x="158" y="65"/>
                    </a:cubicBezTo>
                    <a:cubicBezTo>
                      <a:pt x="158" y="66"/>
                      <a:pt x="159" y="68"/>
                      <a:pt x="160" y="69"/>
                    </a:cubicBezTo>
                    <a:cubicBezTo>
                      <a:pt x="162" y="70"/>
                      <a:pt x="163" y="72"/>
                      <a:pt x="163" y="73"/>
                    </a:cubicBezTo>
                    <a:cubicBezTo>
                      <a:pt x="163" y="73"/>
                      <a:pt x="164" y="74"/>
                      <a:pt x="164" y="74"/>
                    </a:cubicBezTo>
                    <a:cubicBezTo>
                      <a:pt x="165" y="75"/>
                      <a:pt x="165" y="75"/>
                      <a:pt x="165" y="76"/>
                    </a:cubicBezTo>
                    <a:cubicBezTo>
                      <a:pt x="165" y="76"/>
                      <a:pt x="165" y="76"/>
                      <a:pt x="165" y="76"/>
                    </a:cubicBezTo>
                    <a:cubicBezTo>
                      <a:pt x="166" y="76"/>
                      <a:pt x="166" y="76"/>
                      <a:pt x="166" y="77"/>
                    </a:cubicBezTo>
                    <a:cubicBezTo>
                      <a:pt x="166" y="78"/>
                      <a:pt x="166" y="80"/>
                      <a:pt x="166" y="81"/>
                    </a:cubicBezTo>
                    <a:cubicBezTo>
                      <a:pt x="169" y="94"/>
                      <a:pt x="164" y="87"/>
                      <a:pt x="159" y="83"/>
                    </a:cubicBezTo>
                    <a:cubicBezTo>
                      <a:pt x="158" y="83"/>
                      <a:pt x="158" y="82"/>
                      <a:pt x="158" y="82"/>
                    </a:cubicBezTo>
                    <a:cubicBezTo>
                      <a:pt x="158" y="82"/>
                      <a:pt x="158" y="81"/>
                      <a:pt x="157" y="81"/>
                    </a:cubicBezTo>
                    <a:cubicBezTo>
                      <a:pt x="157" y="81"/>
                      <a:pt x="156" y="80"/>
                      <a:pt x="156" y="80"/>
                    </a:cubicBezTo>
                    <a:cubicBezTo>
                      <a:pt x="155" y="79"/>
                      <a:pt x="155" y="79"/>
                      <a:pt x="155" y="79"/>
                    </a:cubicBezTo>
                    <a:cubicBezTo>
                      <a:pt x="154" y="79"/>
                      <a:pt x="154" y="78"/>
                      <a:pt x="154" y="78"/>
                    </a:cubicBezTo>
                    <a:cubicBezTo>
                      <a:pt x="146" y="71"/>
                      <a:pt x="130" y="74"/>
                      <a:pt x="122" y="78"/>
                    </a:cubicBezTo>
                    <a:cubicBezTo>
                      <a:pt x="119" y="80"/>
                      <a:pt x="109" y="90"/>
                      <a:pt x="108" y="94"/>
                    </a:cubicBezTo>
                    <a:cubicBezTo>
                      <a:pt x="107" y="95"/>
                      <a:pt x="106" y="96"/>
                      <a:pt x="106" y="96"/>
                    </a:cubicBezTo>
                    <a:cubicBezTo>
                      <a:pt x="106" y="96"/>
                      <a:pt x="105" y="97"/>
                      <a:pt x="105" y="97"/>
                    </a:cubicBezTo>
                    <a:cubicBezTo>
                      <a:pt x="105" y="97"/>
                      <a:pt x="105" y="98"/>
                      <a:pt x="105" y="98"/>
                    </a:cubicBezTo>
                    <a:cubicBezTo>
                      <a:pt x="104" y="99"/>
                      <a:pt x="103" y="100"/>
                      <a:pt x="103" y="100"/>
                    </a:cubicBezTo>
                    <a:cubicBezTo>
                      <a:pt x="103" y="101"/>
                      <a:pt x="103" y="101"/>
                      <a:pt x="102" y="101"/>
                    </a:cubicBezTo>
                    <a:cubicBezTo>
                      <a:pt x="102" y="101"/>
                      <a:pt x="102" y="101"/>
                      <a:pt x="102" y="101"/>
                    </a:cubicBezTo>
                    <a:cubicBezTo>
                      <a:pt x="102" y="101"/>
                      <a:pt x="102" y="100"/>
                      <a:pt x="103" y="99"/>
                    </a:cubicBezTo>
                    <a:cubicBezTo>
                      <a:pt x="103" y="99"/>
                      <a:pt x="103" y="97"/>
                      <a:pt x="104" y="97"/>
                    </a:cubicBezTo>
                    <a:cubicBezTo>
                      <a:pt x="104" y="96"/>
                      <a:pt x="104" y="95"/>
                      <a:pt x="104" y="94"/>
                    </a:cubicBezTo>
                    <a:cubicBezTo>
                      <a:pt x="105" y="93"/>
                      <a:pt x="105" y="91"/>
                      <a:pt x="105" y="90"/>
                    </a:cubicBezTo>
                    <a:cubicBezTo>
                      <a:pt x="106" y="89"/>
                      <a:pt x="106" y="87"/>
                      <a:pt x="106" y="87"/>
                    </a:cubicBezTo>
                    <a:cubicBezTo>
                      <a:pt x="106" y="85"/>
                      <a:pt x="107" y="82"/>
                      <a:pt x="107" y="81"/>
                    </a:cubicBezTo>
                    <a:cubicBezTo>
                      <a:pt x="108" y="81"/>
                      <a:pt x="108" y="80"/>
                      <a:pt x="107" y="80"/>
                    </a:cubicBezTo>
                    <a:cubicBezTo>
                      <a:pt x="107" y="80"/>
                      <a:pt x="109" y="77"/>
                      <a:pt x="110" y="75"/>
                    </a:cubicBezTo>
                    <a:cubicBezTo>
                      <a:pt x="112" y="73"/>
                      <a:pt x="115" y="69"/>
                      <a:pt x="117" y="68"/>
                    </a:cubicBezTo>
                    <a:cubicBezTo>
                      <a:pt x="124" y="61"/>
                      <a:pt x="131" y="56"/>
                      <a:pt x="139" y="56"/>
                    </a:cubicBezTo>
                    <a:close/>
                    <a:moveTo>
                      <a:pt x="195" y="64"/>
                    </a:moveTo>
                    <a:cubicBezTo>
                      <a:pt x="194" y="64"/>
                      <a:pt x="194" y="64"/>
                      <a:pt x="194" y="64"/>
                    </a:cubicBezTo>
                    <a:cubicBezTo>
                      <a:pt x="192" y="64"/>
                      <a:pt x="192" y="64"/>
                      <a:pt x="192" y="65"/>
                    </a:cubicBezTo>
                    <a:cubicBezTo>
                      <a:pt x="192" y="65"/>
                      <a:pt x="192" y="66"/>
                      <a:pt x="195" y="66"/>
                    </a:cubicBezTo>
                    <a:cubicBezTo>
                      <a:pt x="196" y="66"/>
                      <a:pt x="197" y="65"/>
                      <a:pt x="197" y="65"/>
                    </a:cubicBezTo>
                    <a:cubicBezTo>
                      <a:pt x="197" y="65"/>
                      <a:pt x="197" y="65"/>
                      <a:pt x="196" y="65"/>
                    </a:cubicBezTo>
                    <a:cubicBezTo>
                      <a:pt x="196" y="65"/>
                      <a:pt x="196" y="65"/>
                      <a:pt x="196" y="64"/>
                    </a:cubicBezTo>
                    <a:cubicBezTo>
                      <a:pt x="196" y="64"/>
                      <a:pt x="195" y="64"/>
                      <a:pt x="195" y="64"/>
                    </a:cubicBezTo>
                    <a:close/>
                    <a:moveTo>
                      <a:pt x="199" y="66"/>
                    </a:moveTo>
                    <a:cubicBezTo>
                      <a:pt x="198" y="66"/>
                      <a:pt x="198" y="66"/>
                      <a:pt x="200" y="67"/>
                    </a:cubicBezTo>
                    <a:cubicBezTo>
                      <a:pt x="201" y="69"/>
                      <a:pt x="202" y="69"/>
                      <a:pt x="202" y="68"/>
                    </a:cubicBezTo>
                    <a:cubicBezTo>
                      <a:pt x="202" y="68"/>
                      <a:pt x="200" y="66"/>
                      <a:pt x="199" y="66"/>
                    </a:cubicBezTo>
                    <a:close/>
                    <a:moveTo>
                      <a:pt x="230" y="69"/>
                    </a:moveTo>
                    <a:cubicBezTo>
                      <a:pt x="231" y="69"/>
                      <a:pt x="232" y="69"/>
                      <a:pt x="233" y="70"/>
                    </a:cubicBezTo>
                    <a:cubicBezTo>
                      <a:pt x="233" y="71"/>
                      <a:pt x="234" y="71"/>
                      <a:pt x="234" y="72"/>
                    </a:cubicBezTo>
                    <a:cubicBezTo>
                      <a:pt x="234" y="73"/>
                      <a:pt x="232" y="74"/>
                      <a:pt x="229" y="74"/>
                    </a:cubicBezTo>
                    <a:cubicBezTo>
                      <a:pt x="227" y="75"/>
                      <a:pt x="226" y="75"/>
                      <a:pt x="225" y="76"/>
                    </a:cubicBezTo>
                    <a:cubicBezTo>
                      <a:pt x="224" y="76"/>
                      <a:pt x="216" y="76"/>
                      <a:pt x="216" y="76"/>
                    </a:cubicBezTo>
                    <a:cubicBezTo>
                      <a:pt x="216" y="75"/>
                      <a:pt x="216" y="75"/>
                      <a:pt x="216" y="74"/>
                    </a:cubicBezTo>
                    <a:cubicBezTo>
                      <a:pt x="215" y="73"/>
                      <a:pt x="215" y="73"/>
                      <a:pt x="215" y="73"/>
                    </a:cubicBezTo>
                    <a:cubicBezTo>
                      <a:pt x="215" y="72"/>
                      <a:pt x="217" y="72"/>
                      <a:pt x="220" y="71"/>
                    </a:cubicBezTo>
                    <a:cubicBezTo>
                      <a:pt x="223" y="71"/>
                      <a:pt x="224" y="71"/>
                      <a:pt x="226" y="70"/>
                    </a:cubicBezTo>
                    <a:cubicBezTo>
                      <a:pt x="227" y="69"/>
                      <a:pt x="229" y="69"/>
                      <a:pt x="230" y="69"/>
                    </a:cubicBezTo>
                    <a:close/>
                    <a:moveTo>
                      <a:pt x="194" y="69"/>
                    </a:moveTo>
                    <a:cubicBezTo>
                      <a:pt x="192" y="69"/>
                      <a:pt x="192" y="69"/>
                      <a:pt x="193" y="70"/>
                    </a:cubicBezTo>
                    <a:cubicBezTo>
                      <a:pt x="193" y="70"/>
                      <a:pt x="194" y="70"/>
                      <a:pt x="194" y="70"/>
                    </a:cubicBezTo>
                    <a:cubicBezTo>
                      <a:pt x="195" y="70"/>
                      <a:pt x="196" y="71"/>
                      <a:pt x="197" y="71"/>
                    </a:cubicBezTo>
                    <a:cubicBezTo>
                      <a:pt x="197" y="71"/>
                      <a:pt x="198" y="71"/>
                      <a:pt x="198" y="71"/>
                    </a:cubicBezTo>
                    <a:cubicBezTo>
                      <a:pt x="200" y="71"/>
                      <a:pt x="200" y="70"/>
                      <a:pt x="199" y="70"/>
                    </a:cubicBezTo>
                    <a:cubicBezTo>
                      <a:pt x="199" y="70"/>
                      <a:pt x="198" y="70"/>
                      <a:pt x="197" y="70"/>
                    </a:cubicBezTo>
                    <a:cubicBezTo>
                      <a:pt x="196" y="69"/>
                      <a:pt x="194" y="69"/>
                      <a:pt x="194" y="69"/>
                    </a:cubicBezTo>
                    <a:close/>
                    <a:moveTo>
                      <a:pt x="205" y="69"/>
                    </a:moveTo>
                    <a:cubicBezTo>
                      <a:pt x="204" y="69"/>
                      <a:pt x="204" y="69"/>
                      <a:pt x="204" y="70"/>
                    </a:cubicBezTo>
                    <a:cubicBezTo>
                      <a:pt x="204" y="71"/>
                      <a:pt x="206" y="73"/>
                      <a:pt x="206" y="73"/>
                    </a:cubicBezTo>
                    <a:cubicBezTo>
                      <a:pt x="206" y="73"/>
                      <a:pt x="207" y="73"/>
                      <a:pt x="207" y="73"/>
                    </a:cubicBezTo>
                    <a:cubicBezTo>
                      <a:pt x="207" y="74"/>
                      <a:pt x="207" y="74"/>
                      <a:pt x="207" y="73"/>
                    </a:cubicBezTo>
                    <a:cubicBezTo>
                      <a:pt x="209" y="73"/>
                      <a:pt x="208" y="72"/>
                      <a:pt x="207" y="70"/>
                    </a:cubicBezTo>
                    <a:cubicBezTo>
                      <a:pt x="206" y="70"/>
                      <a:pt x="205" y="69"/>
                      <a:pt x="205" y="69"/>
                    </a:cubicBezTo>
                    <a:close/>
                    <a:moveTo>
                      <a:pt x="184" y="69"/>
                    </a:moveTo>
                    <a:cubicBezTo>
                      <a:pt x="183" y="69"/>
                      <a:pt x="182" y="72"/>
                      <a:pt x="183" y="73"/>
                    </a:cubicBezTo>
                    <a:cubicBezTo>
                      <a:pt x="183" y="74"/>
                      <a:pt x="183" y="74"/>
                      <a:pt x="183" y="74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84" y="72"/>
                      <a:pt x="184" y="71"/>
                      <a:pt x="185" y="71"/>
                    </a:cubicBezTo>
                    <a:cubicBezTo>
                      <a:pt x="185" y="70"/>
                      <a:pt x="185" y="69"/>
                      <a:pt x="184" y="69"/>
                    </a:cubicBezTo>
                    <a:close/>
                    <a:moveTo>
                      <a:pt x="187" y="70"/>
                    </a:moveTo>
                    <a:cubicBezTo>
                      <a:pt x="186" y="70"/>
                      <a:pt x="186" y="71"/>
                      <a:pt x="186" y="71"/>
                    </a:cubicBezTo>
                    <a:cubicBezTo>
                      <a:pt x="186" y="72"/>
                      <a:pt x="187" y="72"/>
                      <a:pt x="187" y="72"/>
                    </a:cubicBezTo>
                    <a:cubicBezTo>
                      <a:pt x="189" y="72"/>
                      <a:pt x="189" y="72"/>
                      <a:pt x="188" y="71"/>
                    </a:cubicBezTo>
                    <a:cubicBezTo>
                      <a:pt x="187" y="70"/>
                      <a:pt x="187" y="70"/>
                      <a:pt x="187" y="70"/>
                    </a:cubicBezTo>
                    <a:close/>
                    <a:moveTo>
                      <a:pt x="262" y="71"/>
                    </a:moveTo>
                    <a:cubicBezTo>
                      <a:pt x="268" y="70"/>
                      <a:pt x="270" y="75"/>
                      <a:pt x="272" y="80"/>
                    </a:cubicBezTo>
                    <a:cubicBezTo>
                      <a:pt x="273" y="82"/>
                      <a:pt x="273" y="85"/>
                      <a:pt x="273" y="89"/>
                    </a:cubicBezTo>
                    <a:cubicBezTo>
                      <a:pt x="272" y="91"/>
                      <a:pt x="272" y="92"/>
                      <a:pt x="269" y="94"/>
                    </a:cubicBezTo>
                    <a:cubicBezTo>
                      <a:pt x="269" y="94"/>
                      <a:pt x="268" y="95"/>
                      <a:pt x="267" y="95"/>
                    </a:cubicBezTo>
                    <a:cubicBezTo>
                      <a:pt x="267" y="95"/>
                      <a:pt x="265" y="97"/>
                      <a:pt x="263" y="98"/>
                    </a:cubicBezTo>
                    <a:cubicBezTo>
                      <a:pt x="259" y="100"/>
                      <a:pt x="254" y="101"/>
                      <a:pt x="251" y="101"/>
                    </a:cubicBezTo>
                    <a:cubicBezTo>
                      <a:pt x="250" y="101"/>
                      <a:pt x="248" y="102"/>
                      <a:pt x="246" y="103"/>
                    </a:cubicBezTo>
                    <a:cubicBezTo>
                      <a:pt x="240" y="105"/>
                      <a:pt x="239" y="105"/>
                      <a:pt x="233" y="106"/>
                    </a:cubicBezTo>
                    <a:cubicBezTo>
                      <a:pt x="227" y="107"/>
                      <a:pt x="223" y="108"/>
                      <a:pt x="222" y="108"/>
                    </a:cubicBezTo>
                    <a:cubicBezTo>
                      <a:pt x="221" y="109"/>
                      <a:pt x="214" y="111"/>
                      <a:pt x="212" y="111"/>
                    </a:cubicBezTo>
                    <a:cubicBezTo>
                      <a:pt x="211" y="111"/>
                      <a:pt x="209" y="112"/>
                      <a:pt x="207" y="113"/>
                    </a:cubicBezTo>
                    <a:cubicBezTo>
                      <a:pt x="206" y="113"/>
                      <a:pt x="205" y="113"/>
                      <a:pt x="205" y="113"/>
                    </a:cubicBezTo>
                    <a:cubicBezTo>
                      <a:pt x="205" y="112"/>
                      <a:pt x="204" y="112"/>
                      <a:pt x="204" y="112"/>
                    </a:cubicBezTo>
                    <a:cubicBezTo>
                      <a:pt x="203" y="111"/>
                      <a:pt x="203" y="111"/>
                      <a:pt x="205" y="110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6" y="109"/>
                      <a:pt x="207" y="108"/>
                      <a:pt x="207" y="108"/>
                    </a:cubicBezTo>
                    <a:cubicBezTo>
                      <a:pt x="207" y="108"/>
                      <a:pt x="208" y="108"/>
                      <a:pt x="208" y="108"/>
                    </a:cubicBezTo>
                    <a:cubicBezTo>
                      <a:pt x="208" y="108"/>
                      <a:pt x="209" y="108"/>
                      <a:pt x="209" y="108"/>
                    </a:cubicBezTo>
                    <a:cubicBezTo>
                      <a:pt x="210" y="108"/>
                      <a:pt x="211" y="108"/>
                      <a:pt x="211" y="107"/>
                    </a:cubicBezTo>
                    <a:cubicBezTo>
                      <a:pt x="211" y="107"/>
                      <a:pt x="205" y="107"/>
                      <a:pt x="204" y="108"/>
                    </a:cubicBezTo>
                    <a:cubicBezTo>
                      <a:pt x="203" y="108"/>
                      <a:pt x="203" y="108"/>
                      <a:pt x="202" y="107"/>
                    </a:cubicBezTo>
                    <a:cubicBezTo>
                      <a:pt x="202" y="107"/>
                      <a:pt x="202" y="107"/>
                      <a:pt x="202" y="106"/>
                    </a:cubicBezTo>
                    <a:cubicBezTo>
                      <a:pt x="202" y="106"/>
                      <a:pt x="204" y="105"/>
                      <a:pt x="204" y="105"/>
                    </a:cubicBezTo>
                    <a:cubicBezTo>
                      <a:pt x="205" y="105"/>
                      <a:pt x="207" y="105"/>
                      <a:pt x="209" y="104"/>
                    </a:cubicBezTo>
                    <a:cubicBezTo>
                      <a:pt x="211" y="104"/>
                      <a:pt x="215" y="103"/>
                      <a:pt x="217" y="103"/>
                    </a:cubicBezTo>
                    <a:cubicBezTo>
                      <a:pt x="225" y="102"/>
                      <a:pt x="226" y="102"/>
                      <a:pt x="234" y="99"/>
                    </a:cubicBezTo>
                    <a:cubicBezTo>
                      <a:pt x="237" y="98"/>
                      <a:pt x="241" y="97"/>
                      <a:pt x="243" y="97"/>
                    </a:cubicBezTo>
                    <a:cubicBezTo>
                      <a:pt x="246" y="96"/>
                      <a:pt x="247" y="96"/>
                      <a:pt x="252" y="95"/>
                    </a:cubicBezTo>
                    <a:cubicBezTo>
                      <a:pt x="253" y="94"/>
                      <a:pt x="255" y="94"/>
                      <a:pt x="257" y="94"/>
                    </a:cubicBezTo>
                    <a:cubicBezTo>
                      <a:pt x="261" y="93"/>
                      <a:pt x="262" y="93"/>
                      <a:pt x="264" y="90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6" y="84"/>
                      <a:pt x="266" y="84"/>
                      <a:pt x="266" y="84"/>
                    </a:cubicBezTo>
                    <a:cubicBezTo>
                      <a:pt x="266" y="79"/>
                      <a:pt x="266" y="79"/>
                      <a:pt x="266" y="79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4" y="78"/>
                      <a:pt x="263" y="78"/>
                      <a:pt x="260" y="78"/>
                    </a:cubicBezTo>
                    <a:cubicBezTo>
                      <a:pt x="252" y="78"/>
                      <a:pt x="245" y="79"/>
                      <a:pt x="244" y="79"/>
                    </a:cubicBezTo>
                    <a:cubicBezTo>
                      <a:pt x="243" y="80"/>
                      <a:pt x="241" y="80"/>
                      <a:pt x="240" y="81"/>
                    </a:cubicBezTo>
                    <a:cubicBezTo>
                      <a:pt x="239" y="81"/>
                      <a:pt x="237" y="81"/>
                      <a:pt x="237" y="81"/>
                    </a:cubicBezTo>
                    <a:cubicBezTo>
                      <a:pt x="236" y="82"/>
                      <a:pt x="235" y="82"/>
                      <a:pt x="235" y="82"/>
                    </a:cubicBezTo>
                    <a:cubicBezTo>
                      <a:pt x="234" y="82"/>
                      <a:pt x="233" y="82"/>
                      <a:pt x="233" y="82"/>
                    </a:cubicBezTo>
                    <a:cubicBezTo>
                      <a:pt x="233" y="82"/>
                      <a:pt x="233" y="82"/>
                      <a:pt x="232" y="82"/>
                    </a:cubicBezTo>
                    <a:cubicBezTo>
                      <a:pt x="232" y="82"/>
                      <a:pt x="232" y="82"/>
                      <a:pt x="231" y="83"/>
                    </a:cubicBezTo>
                    <a:cubicBezTo>
                      <a:pt x="231" y="83"/>
                      <a:pt x="229" y="83"/>
                      <a:pt x="228" y="84"/>
                    </a:cubicBezTo>
                    <a:cubicBezTo>
                      <a:pt x="226" y="84"/>
                      <a:pt x="223" y="84"/>
                      <a:pt x="220" y="85"/>
                    </a:cubicBezTo>
                    <a:cubicBezTo>
                      <a:pt x="218" y="86"/>
                      <a:pt x="214" y="86"/>
                      <a:pt x="213" y="86"/>
                    </a:cubicBezTo>
                    <a:cubicBezTo>
                      <a:pt x="212" y="86"/>
                      <a:pt x="210" y="87"/>
                      <a:pt x="210" y="87"/>
                    </a:cubicBezTo>
                    <a:cubicBezTo>
                      <a:pt x="209" y="87"/>
                      <a:pt x="208" y="87"/>
                      <a:pt x="208" y="87"/>
                    </a:cubicBezTo>
                    <a:cubicBezTo>
                      <a:pt x="208" y="87"/>
                      <a:pt x="206" y="88"/>
                      <a:pt x="204" y="89"/>
                    </a:cubicBezTo>
                    <a:cubicBezTo>
                      <a:pt x="200" y="90"/>
                      <a:pt x="198" y="90"/>
                      <a:pt x="199" y="89"/>
                    </a:cubicBezTo>
                    <a:cubicBezTo>
                      <a:pt x="199" y="88"/>
                      <a:pt x="199" y="88"/>
                      <a:pt x="199" y="88"/>
                    </a:cubicBezTo>
                    <a:cubicBezTo>
                      <a:pt x="199" y="88"/>
                      <a:pt x="200" y="88"/>
                      <a:pt x="200" y="87"/>
                    </a:cubicBezTo>
                    <a:cubicBezTo>
                      <a:pt x="201" y="86"/>
                      <a:pt x="201" y="86"/>
                      <a:pt x="199" y="86"/>
                    </a:cubicBezTo>
                    <a:cubicBezTo>
                      <a:pt x="198" y="86"/>
                      <a:pt x="198" y="85"/>
                      <a:pt x="198" y="85"/>
                    </a:cubicBezTo>
                    <a:cubicBezTo>
                      <a:pt x="198" y="84"/>
                      <a:pt x="199" y="83"/>
                      <a:pt x="201" y="83"/>
                    </a:cubicBezTo>
                    <a:cubicBezTo>
                      <a:pt x="202" y="83"/>
                      <a:pt x="205" y="82"/>
                      <a:pt x="207" y="82"/>
                    </a:cubicBezTo>
                    <a:cubicBezTo>
                      <a:pt x="208" y="81"/>
                      <a:pt x="211" y="81"/>
                      <a:pt x="212" y="81"/>
                    </a:cubicBezTo>
                    <a:cubicBezTo>
                      <a:pt x="213" y="80"/>
                      <a:pt x="214" y="80"/>
                      <a:pt x="214" y="80"/>
                    </a:cubicBezTo>
                    <a:cubicBezTo>
                      <a:pt x="214" y="80"/>
                      <a:pt x="215" y="80"/>
                      <a:pt x="216" y="80"/>
                    </a:cubicBezTo>
                    <a:cubicBezTo>
                      <a:pt x="216" y="79"/>
                      <a:pt x="218" y="79"/>
                      <a:pt x="219" y="79"/>
                    </a:cubicBezTo>
                    <a:cubicBezTo>
                      <a:pt x="220" y="79"/>
                      <a:pt x="222" y="78"/>
                      <a:pt x="222" y="78"/>
                    </a:cubicBezTo>
                    <a:cubicBezTo>
                      <a:pt x="223" y="78"/>
                      <a:pt x="225" y="77"/>
                      <a:pt x="227" y="77"/>
                    </a:cubicBezTo>
                    <a:cubicBezTo>
                      <a:pt x="228" y="77"/>
                      <a:pt x="231" y="77"/>
                      <a:pt x="232" y="76"/>
                    </a:cubicBezTo>
                    <a:cubicBezTo>
                      <a:pt x="234" y="76"/>
                      <a:pt x="236" y="75"/>
                      <a:pt x="237" y="75"/>
                    </a:cubicBezTo>
                    <a:cubicBezTo>
                      <a:pt x="238" y="75"/>
                      <a:pt x="239" y="75"/>
                      <a:pt x="240" y="75"/>
                    </a:cubicBezTo>
                    <a:cubicBezTo>
                      <a:pt x="241" y="74"/>
                      <a:pt x="244" y="74"/>
                      <a:pt x="246" y="73"/>
                    </a:cubicBezTo>
                    <a:cubicBezTo>
                      <a:pt x="248" y="73"/>
                      <a:pt x="250" y="73"/>
                      <a:pt x="251" y="72"/>
                    </a:cubicBezTo>
                    <a:cubicBezTo>
                      <a:pt x="253" y="71"/>
                      <a:pt x="257" y="71"/>
                      <a:pt x="261" y="71"/>
                    </a:cubicBezTo>
                    <a:cubicBezTo>
                      <a:pt x="262" y="71"/>
                      <a:pt x="262" y="71"/>
                      <a:pt x="262" y="71"/>
                    </a:cubicBezTo>
                    <a:close/>
                    <a:moveTo>
                      <a:pt x="201" y="72"/>
                    </a:moveTo>
                    <a:cubicBezTo>
                      <a:pt x="200" y="72"/>
                      <a:pt x="200" y="74"/>
                      <a:pt x="201" y="74"/>
                    </a:cubicBezTo>
                    <a:cubicBezTo>
                      <a:pt x="201" y="74"/>
                      <a:pt x="202" y="74"/>
                      <a:pt x="202" y="75"/>
                    </a:cubicBezTo>
                    <a:cubicBezTo>
                      <a:pt x="203" y="75"/>
                      <a:pt x="203" y="75"/>
                      <a:pt x="204" y="75"/>
                    </a:cubicBezTo>
                    <a:cubicBezTo>
                      <a:pt x="204" y="75"/>
                      <a:pt x="204" y="75"/>
                      <a:pt x="204" y="74"/>
                    </a:cubicBezTo>
                    <a:cubicBezTo>
                      <a:pt x="203" y="73"/>
                      <a:pt x="202" y="72"/>
                      <a:pt x="201" y="72"/>
                    </a:cubicBezTo>
                    <a:close/>
                    <a:moveTo>
                      <a:pt x="259" y="73"/>
                    </a:moveTo>
                    <a:cubicBezTo>
                      <a:pt x="257" y="73"/>
                      <a:pt x="257" y="74"/>
                      <a:pt x="256" y="74"/>
                    </a:cubicBezTo>
                    <a:cubicBezTo>
                      <a:pt x="255" y="75"/>
                      <a:pt x="255" y="75"/>
                      <a:pt x="259" y="75"/>
                    </a:cubicBezTo>
                    <a:cubicBezTo>
                      <a:pt x="261" y="75"/>
                      <a:pt x="263" y="75"/>
                      <a:pt x="263" y="75"/>
                    </a:cubicBezTo>
                    <a:cubicBezTo>
                      <a:pt x="263" y="74"/>
                      <a:pt x="262" y="73"/>
                      <a:pt x="259" y="73"/>
                    </a:cubicBezTo>
                    <a:cubicBezTo>
                      <a:pt x="259" y="73"/>
                      <a:pt x="259" y="73"/>
                      <a:pt x="259" y="73"/>
                    </a:cubicBezTo>
                    <a:close/>
                    <a:moveTo>
                      <a:pt x="187" y="75"/>
                    </a:moveTo>
                    <a:cubicBezTo>
                      <a:pt x="186" y="75"/>
                      <a:pt x="186" y="75"/>
                      <a:pt x="186" y="77"/>
                    </a:cubicBezTo>
                    <a:cubicBezTo>
                      <a:pt x="186" y="78"/>
                      <a:pt x="187" y="80"/>
                      <a:pt x="187" y="80"/>
                    </a:cubicBezTo>
                    <a:cubicBezTo>
                      <a:pt x="187" y="80"/>
                      <a:pt x="187" y="81"/>
                      <a:pt x="187" y="81"/>
                    </a:cubicBezTo>
                    <a:cubicBezTo>
                      <a:pt x="187" y="81"/>
                      <a:pt x="187" y="82"/>
                      <a:pt x="188" y="82"/>
                    </a:cubicBezTo>
                    <a:cubicBezTo>
                      <a:pt x="189" y="82"/>
                      <a:pt x="189" y="82"/>
                      <a:pt x="189" y="79"/>
                    </a:cubicBezTo>
                    <a:cubicBezTo>
                      <a:pt x="188" y="77"/>
                      <a:pt x="187" y="75"/>
                      <a:pt x="187" y="75"/>
                    </a:cubicBezTo>
                    <a:close/>
                    <a:moveTo>
                      <a:pt x="250" y="75"/>
                    </a:moveTo>
                    <a:cubicBezTo>
                      <a:pt x="247" y="75"/>
                      <a:pt x="244" y="76"/>
                      <a:pt x="245" y="77"/>
                    </a:cubicBezTo>
                    <a:cubicBezTo>
                      <a:pt x="246" y="77"/>
                      <a:pt x="250" y="77"/>
                      <a:pt x="251" y="76"/>
                    </a:cubicBezTo>
                    <a:cubicBezTo>
                      <a:pt x="253" y="76"/>
                      <a:pt x="252" y="75"/>
                      <a:pt x="251" y="75"/>
                    </a:cubicBezTo>
                    <a:cubicBezTo>
                      <a:pt x="251" y="75"/>
                      <a:pt x="250" y="75"/>
                      <a:pt x="250" y="75"/>
                    </a:cubicBezTo>
                    <a:cubicBezTo>
                      <a:pt x="250" y="75"/>
                      <a:pt x="250" y="75"/>
                      <a:pt x="250" y="75"/>
                    </a:cubicBezTo>
                    <a:close/>
                    <a:moveTo>
                      <a:pt x="266" y="75"/>
                    </a:move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5" y="76"/>
                      <a:pt x="264" y="76"/>
                      <a:pt x="265" y="76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6" y="77"/>
                      <a:pt x="266" y="77"/>
                      <a:pt x="267" y="78"/>
                    </a:cubicBezTo>
                    <a:cubicBezTo>
                      <a:pt x="268" y="79"/>
                      <a:pt x="269" y="79"/>
                      <a:pt x="269" y="78"/>
                    </a:cubicBezTo>
                    <a:cubicBezTo>
                      <a:pt x="268" y="77"/>
                      <a:pt x="268" y="75"/>
                      <a:pt x="267" y="75"/>
                    </a:cubicBezTo>
                    <a:cubicBezTo>
                      <a:pt x="267" y="75"/>
                      <a:pt x="267" y="75"/>
                      <a:pt x="267" y="75"/>
                    </a:cubicBezTo>
                    <a:cubicBezTo>
                      <a:pt x="266" y="75"/>
                      <a:pt x="266" y="75"/>
                      <a:pt x="266" y="75"/>
                    </a:cubicBezTo>
                    <a:close/>
                    <a:moveTo>
                      <a:pt x="240" y="76"/>
                    </a:moveTo>
                    <a:cubicBezTo>
                      <a:pt x="239" y="76"/>
                      <a:pt x="235" y="78"/>
                      <a:pt x="235" y="78"/>
                    </a:cubicBezTo>
                    <a:cubicBezTo>
                      <a:pt x="236" y="79"/>
                      <a:pt x="235" y="79"/>
                      <a:pt x="235" y="78"/>
                    </a:cubicBezTo>
                    <a:cubicBezTo>
                      <a:pt x="234" y="78"/>
                      <a:pt x="234" y="79"/>
                      <a:pt x="235" y="79"/>
                    </a:cubicBezTo>
                    <a:cubicBezTo>
                      <a:pt x="235" y="79"/>
                      <a:pt x="235" y="79"/>
                      <a:pt x="236" y="79"/>
                    </a:cubicBezTo>
                    <a:cubicBezTo>
                      <a:pt x="236" y="79"/>
                      <a:pt x="238" y="78"/>
                      <a:pt x="238" y="78"/>
                    </a:cubicBezTo>
                    <a:cubicBezTo>
                      <a:pt x="238" y="78"/>
                      <a:pt x="239" y="78"/>
                      <a:pt x="239" y="78"/>
                    </a:cubicBezTo>
                    <a:cubicBezTo>
                      <a:pt x="239" y="78"/>
                      <a:pt x="240" y="77"/>
                      <a:pt x="241" y="77"/>
                    </a:cubicBezTo>
                    <a:cubicBezTo>
                      <a:pt x="242" y="76"/>
                      <a:pt x="242" y="76"/>
                      <a:pt x="242" y="76"/>
                    </a:cubicBezTo>
                    <a:lnTo>
                      <a:pt x="240" y="76"/>
                    </a:lnTo>
                    <a:close/>
                    <a:moveTo>
                      <a:pt x="136" y="77"/>
                    </a:moveTo>
                    <a:cubicBezTo>
                      <a:pt x="142" y="77"/>
                      <a:pt x="148" y="78"/>
                      <a:pt x="152" y="81"/>
                    </a:cubicBezTo>
                    <a:cubicBezTo>
                      <a:pt x="153" y="81"/>
                      <a:pt x="153" y="82"/>
                      <a:pt x="154" y="82"/>
                    </a:cubicBezTo>
                    <a:cubicBezTo>
                      <a:pt x="159" y="87"/>
                      <a:pt x="165" y="94"/>
                      <a:pt x="164" y="101"/>
                    </a:cubicBezTo>
                    <a:cubicBezTo>
                      <a:pt x="163" y="103"/>
                      <a:pt x="162" y="105"/>
                      <a:pt x="160" y="105"/>
                    </a:cubicBezTo>
                    <a:cubicBezTo>
                      <a:pt x="159" y="106"/>
                      <a:pt x="158" y="106"/>
                      <a:pt x="157" y="106"/>
                    </a:cubicBezTo>
                    <a:cubicBezTo>
                      <a:pt x="156" y="106"/>
                      <a:pt x="153" y="107"/>
                      <a:pt x="151" y="107"/>
                    </a:cubicBezTo>
                    <a:cubicBezTo>
                      <a:pt x="147" y="107"/>
                      <a:pt x="145" y="107"/>
                      <a:pt x="144" y="108"/>
                    </a:cubicBezTo>
                    <a:cubicBezTo>
                      <a:pt x="143" y="108"/>
                      <a:pt x="142" y="109"/>
                      <a:pt x="142" y="109"/>
                    </a:cubicBezTo>
                    <a:cubicBezTo>
                      <a:pt x="140" y="109"/>
                      <a:pt x="136" y="111"/>
                      <a:pt x="133" y="114"/>
                    </a:cubicBezTo>
                    <a:cubicBezTo>
                      <a:pt x="132" y="116"/>
                      <a:pt x="130" y="117"/>
                      <a:pt x="130" y="118"/>
                    </a:cubicBezTo>
                    <a:cubicBezTo>
                      <a:pt x="130" y="119"/>
                      <a:pt x="129" y="119"/>
                      <a:pt x="129" y="120"/>
                    </a:cubicBezTo>
                    <a:cubicBezTo>
                      <a:pt x="128" y="121"/>
                      <a:pt x="127" y="123"/>
                      <a:pt x="128" y="122"/>
                    </a:cubicBezTo>
                    <a:cubicBezTo>
                      <a:pt x="128" y="122"/>
                      <a:pt x="128" y="123"/>
                      <a:pt x="128" y="123"/>
                    </a:cubicBezTo>
                    <a:cubicBezTo>
                      <a:pt x="128" y="124"/>
                      <a:pt x="127" y="125"/>
                      <a:pt x="127" y="125"/>
                    </a:cubicBezTo>
                    <a:cubicBezTo>
                      <a:pt x="127" y="125"/>
                      <a:pt x="122" y="122"/>
                      <a:pt x="121" y="121"/>
                    </a:cubicBezTo>
                    <a:cubicBezTo>
                      <a:pt x="121" y="121"/>
                      <a:pt x="120" y="121"/>
                      <a:pt x="120" y="121"/>
                    </a:cubicBezTo>
                    <a:cubicBezTo>
                      <a:pt x="120" y="121"/>
                      <a:pt x="119" y="120"/>
                      <a:pt x="118" y="119"/>
                    </a:cubicBezTo>
                    <a:cubicBezTo>
                      <a:pt x="117" y="119"/>
                      <a:pt x="116" y="118"/>
                      <a:pt x="116" y="118"/>
                    </a:cubicBezTo>
                    <a:cubicBezTo>
                      <a:pt x="116" y="118"/>
                      <a:pt x="115" y="118"/>
                      <a:pt x="115" y="118"/>
                    </a:cubicBezTo>
                    <a:cubicBezTo>
                      <a:pt x="114" y="117"/>
                      <a:pt x="112" y="116"/>
                      <a:pt x="111" y="116"/>
                    </a:cubicBezTo>
                    <a:cubicBezTo>
                      <a:pt x="108" y="115"/>
                      <a:pt x="102" y="111"/>
                      <a:pt x="102" y="111"/>
                    </a:cubicBezTo>
                    <a:cubicBezTo>
                      <a:pt x="103" y="111"/>
                      <a:pt x="103" y="110"/>
                      <a:pt x="103" y="108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5" y="103"/>
                      <a:pt x="105" y="103"/>
                      <a:pt x="105" y="103"/>
                    </a:cubicBezTo>
                    <a:cubicBezTo>
                      <a:pt x="106" y="102"/>
                      <a:pt x="107" y="100"/>
                      <a:pt x="108" y="100"/>
                    </a:cubicBezTo>
                    <a:cubicBezTo>
                      <a:pt x="108" y="99"/>
                      <a:pt x="108" y="99"/>
                      <a:pt x="109" y="99"/>
                    </a:cubicBezTo>
                    <a:cubicBezTo>
                      <a:pt x="109" y="99"/>
                      <a:pt x="109" y="98"/>
                      <a:pt x="110" y="97"/>
                    </a:cubicBezTo>
                    <a:cubicBezTo>
                      <a:pt x="110" y="97"/>
                      <a:pt x="110" y="96"/>
                      <a:pt x="110" y="96"/>
                    </a:cubicBezTo>
                    <a:cubicBezTo>
                      <a:pt x="111" y="96"/>
                      <a:pt x="111" y="95"/>
                      <a:pt x="111" y="94"/>
                    </a:cubicBezTo>
                    <a:cubicBezTo>
                      <a:pt x="111" y="94"/>
                      <a:pt x="111" y="94"/>
                      <a:pt x="112" y="94"/>
                    </a:cubicBezTo>
                    <a:cubicBezTo>
                      <a:pt x="112" y="94"/>
                      <a:pt x="112" y="94"/>
                      <a:pt x="112" y="93"/>
                    </a:cubicBezTo>
                    <a:cubicBezTo>
                      <a:pt x="112" y="91"/>
                      <a:pt x="116" y="86"/>
                      <a:pt x="120" y="83"/>
                    </a:cubicBezTo>
                    <a:cubicBezTo>
                      <a:pt x="120" y="83"/>
                      <a:pt x="121" y="82"/>
                      <a:pt x="121" y="82"/>
                    </a:cubicBezTo>
                    <a:cubicBezTo>
                      <a:pt x="125" y="78"/>
                      <a:pt x="130" y="77"/>
                      <a:pt x="136" y="77"/>
                    </a:cubicBezTo>
                    <a:close/>
                    <a:moveTo>
                      <a:pt x="231" y="78"/>
                    </a:moveTo>
                    <a:cubicBezTo>
                      <a:pt x="230" y="78"/>
                      <a:pt x="227" y="79"/>
                      <a:pt x="227" y="80"/>
                    </a:cubicBezTo>
                    <a:cubicBezTo>
                      <a:pt x="226" y="80"/>
                      <a:pt x="226" y="80"/>
                      <a:pt x="225" y="80"/>
                    </a:cubicBezTo>
                    <a:cubicBezTo>
                      <a:pt x="225" y="81"/>
                      <a:pt x="224" y="81"/>
                      <a:pt x="224" y="81"/>
                    </a:cubicBezTo>
                    <a:cubicBezTo>
                      <a:pt x="225" y="82"/>
                      <a:pt x="225" y="82"/>
                      <a:pt x="226" y="81"/>
                    </a:cubicBezTo>
                    <a:cubicBezTo>
                      <a:pt x="226" y="81"/>
                      <a:pt x="228" y="81"/>
                      <a:pt x="229" y="80"/>
                    </a:cubicBezTo>
                    <a:cubicBezTo>
                      <a:pt x="230" y="80"/>
                      <a:pt x="231" y="79"/>
                      <a:pt x="231" y="79"/>
                    </a:cubicBezTo>
                    <a:cubicBezTo>
                      <a:pt x="231" y="78"/>
                      <a:pt x="231" y="78"/>
                      <a:pt x="231" y="78"/>
                    </a:cubicBezTo>
                    <a:close/>
                    <a:moveTo>
                      <a:pt x="183" y="80"/>
                    </a:moveTo>
                    <a:cubicBezTo>
                      <a:pt x="183" y="80"/>
                      <a:pt x="183" y="80"/>
                      <a:pt x="183" y="83"/>
                    </a:cubicBezTo>
                    <a:cubicBezTo>
                      <a:pt x="183" y="85"/>
                      <a:pt x="183" y="87"/>
                      <a:pt x="183" y="87"/>
                    </a:cubicBezTo>
                    <a:cubicBezTo>
                      <a:pt x="183" y="88"/>
                      <a:pt x="183" y="88"/>
                      <a:pt x="183" y="89"/>
                    </a:cubicBezTo>
                    <a:cubicBezTo>
                      <a:pt x="183" y="89"/>
                      <a:pt x="184" y="89"/>
                      <a:pt x="184" y="89"/>
                    </a:cubicBezTo>
                    <a:cubicBezTo>
                      <a:pt x="185" y="89"/>
                      <a:pt x="185" y="89"/>
                      <a:pt x="186" y="88"/>
                    </a:cubicBezTo>
                    <a:cubicBezTo>
                      <a:pt x="186" y="87"/>
                      <a:pt x="186" y="87"/>
                      <a:pt x="185" y="87"/>
                    </a:cubicBezTo>
                    <a:cubicBezTo>
                      <a:pt x="185" y="87"/>
                      <a:pt x="185" y="86"/>
                      <a:pt x="185" y="85"/>
                    </a:cubicBezTo>
                    <a:cubicBezTo>
                      <a:pt x="184" y="80"/>
                      <a:pt x="184" y="80"/>
                      <a:pt x="183" y="80"/>
                    </a:cubicBezTo>
                    <a:close/>
                    <a:moveTo>
                      <a:pt x="256" y="80"/>
                    </a:moveTo>
                    <a:cubicBezTo>
                      <a:pt x="259" y="80"/>
                      <a:pt x="262" y="81"/>
                      <a:pt x="263" y="82"/>
                    </a:cubicBezTo>
                    <a:cubicBezTo>
                      <a:pt x="264" y="83"/>
                      <a:pt x="263" y="86"/>
                      <a:pt x="262" y="88"/>
                    </a:cubicBezTo>
                    <a:cubicBezTo>
                      <a:pt x="261" y="89"/>
                      <a:pt x="260" y="90"/>
                      <a:pt x="258" y="91"/>
                    </a:cubicBezTo>
                    <a:cubicBezTo>
                      <a:pt x="258" y="91"/>
                      <a:pt x="257" y="91"/>
                      <a:pt x="257" y="91"/>
                    </a:cubicBezTo>
                    <a:cubicBezTo>
                      <a:pt x="256" y="92"/>
                      <a:pt x="256" y="92"/>
                      <a:pt x="255" y="92"/>
                    </a:cubicBezTo>
                    <a:cubicBezTo>
                      <a:pt x="255" y="92"/>
                      <a:pt x="254" y="92"/>
                      <a:pt x="253" y="92"/>
                    </a:cubicBezTo>
                    <a:cubicBezTo>
                      <a:pt x="250" y="93"/>
                      <a:pt x="245" y="94"/>
                      <a:pt x="242" y="94"/>
                    </a:cubicBezTo>
                    <a:cubicBezTo>
                      <a:pt x="239" y="95"/>
                      <a:pt x="237" y="95"/>
                      <a:pt x="237" y="95"/>
                    </a:cubicBezTo>
                    <a:cubicBezTo>
                      <a:pt x="236" y="96"/>
                      <a:pt x="233" y="97"/>
                      <a:pt x="232" y="97"/>
                    </a:cubicBezTo>
                    <a:cubicBezTo>
                      <a:pt x="231" y="97"/>
                      <a:pt x="229" y="98"/>
                      <a:pt x="228" y="98"/>
                    </a:cubicBezTo>
                    <a:cubicBezTo>
                      <a:pt x="225" y="99"/>
                      <a:pt x="222" y="100"/>
                      <a:pt x="217" y="100"/>
                    </a:cubicBezTo>
                    <a:cubicBezTo>
                      <a:pt x="214" y="100"/>
                      <a:pt x="213" y="101"/>
                      <a:pt x="212" y="101"/>
                    </a:cubicBezTo>
                    <a:cubicBezTo>
                      <a:pt x="211" y="102"/>
                      <a:pt x="210" y="102"/>
                      <a:pt x="208" y="102"/>
                    </a:cubicBezTo>
                    <a:cubicBezTo>
                      <a:pt x="206" y="102"/>
                      <a:pt x="204" y="103"/>
                      <a:pt x="203" y="103"/>
                    </a:cubicBezTo>
                    <a:cubicBezTo>
                      <a:pt x="202" y="104"/>
                      <a:pt x="202" y="104"/>
                      <a:pt x="202" y="104"/>
                    </a:cubicBezTo>
                    <a:cubicBezTo>
                      <a:pt x="202" y="103"/>
                      <a:pt x="202" y="103"/>
                      <a:pt x="202" y="103"/>
                    </a:cubicBezTo>
                    <a:cubicBezTo>
                      <a:pt x="201" y="102"/>
                      <a:pt x="201" y="101"/>
                      <a:pt x="200" y="95"/>
                    </a:cubicBezTo>
                    <a:cubicBezTo>
                      <a:pt x="200" y="92"/>
                      <a:pt x="200" y="92"/>
                      <a:pt x="203" y="91"/>
                    </a:cubicBezTo>
                    <a:cubicBezTo>
                      <a:pt x="204" y="91"/>
                      <a:pt x="206" y="90"/>
                      <a:pt x="206" y="90"/>
                    </a:cubicBezTo>
                    <a:cubicBezTo>
                      <a:pt x="207" y="90"/>
                      <a:pt x="209" y="89"/>
                      <a:pt x="211" y="89"/>
                    </a:cubicBezTo>
                    <a:cubicBezTo>
                      <a:pt x="216" y="88"/>
                      <a:pt x="221" y="87"/>
                      <a:pt x="224" y="86"/>
                    </a:cubicBezTo>
                    <a:cubicBezTo>
                      <a:pt x="229" y="85"/>
                      <a:pt x="230" y="85"/>
                      <a:pt x="231" y="85"/>
                    </a:cubicBezTo>
                    <a:cubicBezTo>
                      <a:pt x="232" y="85"/>
                      <a:pt x="233" y="85"/>
                      <a:pt x="234" y="84"/>
                    </a:cubicBezTo>
                    <a:cubicBezTo>
                      <a:pt x="238" y="83"/>
                      <a:pt x="245" y="81"/>
                      <a:pt x="251" y="81"/>
                    </a:cubicBezTo>
                    <a:cubicBezTo>
                      <a:pt x="253" y="81"/>
                      <a:pt x="255" y="81"/>
                      <a:pt x="255" y="80"/>
                    </a:cubicBezTo>
                    <a:cubicBezTo>
                      <a:pt x="255" y="80"/>
                      <a:pt x="256" y="80"/>
                      <a:pt x="256" y="80"/>
                    </a:cubicBezTo>
                    <a:close/>
                    <a:moveTo>
                      <a:pt x="235" y="81"/>
                    </a:moveTo>
                    <a:cubicBezTo>
                      <a:pt x="235" y="81"/>
                      <a:pt x="235" y="81"/>
                      <a:pt x="235" y="81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6" y="81"/>
                      <a:pt x="236" y="81"/>
                      <a:pt x="236" y="81"/>
                    </a:cubicBezTo>
                    <a:cubicBezTo>
                      <a:pt x="235" y="81"/>
                      <a:pt x="235" y="81"/>
                      <a:pt x="235" y="81"/>
                    </a:cubicBezTo>
                    <a:close/>
                    <a:moveTo>
                      <a:pt x="269" y="81"/>
                    </a:moveTo>
                    <a:cubicBezTo>
                      <a:pt x="269" y="81"/>
                      <a:pt x="268" y="83"/>
                      <a:pt x="269" y="85"/>
                    </a:cubicBezTo>
                    <a:cubicBezTo>
                      <a:pt x="269" y="86"/>
                      <a:pt x="269" y="86"/>
                      <a:pt x="270" y="86"/>
                    </a:cubicBezTo>
                    <a:cubicBezTo>
                      <a:pt x="271" y="86"/>
                      <a:pt x="271" y="86"/>
                      <a:pt x="271" y="85"/>
                    </a:cubicBezTo>
                    <a:cubicBezTo>
                      <a:pt x="271" y="83"/>
                      <a:pt x="270" y="81"/>
                      <a:pt x="269" y="81"/>
                    </a:cubicBezTo>
                    <a:close/>
                    <a:moveTo>
                      <a:pt x="220" y="81"/>
                    </a:moveTo>
                    <a:cubicBezTo>
                      <a:pt x="219" y="81"/>
                      <a:pt x="217" y="82"/>
                      <a:pt x="215" y="82"/>
                    </a:cubicBezTo>
                    <a:cubicBezTo>
                      <a:pt x="215" y="82"/>
                      <a:pt x="213" y="83"/>
                      <a:pt x="213" y="83"/>
                    </a:cubicBezTo>
                    <a:cubicBezTo>
                      <a:pt x="212" y="82"/>
                      <a:pt x="212" y="83"/>
                      <a:pt x="212" y="83"/>
                    </a:cubicBezTo>
                    <a:cubicBezTo>
                      <a:pt x="212" y="85"/>
                      <a:pt x="212" y="85"/>
                      <a:pt x="214" y="84"/>
                    </a:cubicBezTo>
                    <a:cubicBezTo>
                      <a:pt x="216" y="84"/>
                      <a:pt x="220" y="82"/>
                      <a:pt x="220" y="82"/>
                    </a:cubicBezTo>
                    <a:cubicBezTo>
                      <a:pt x="220" y="82"/>
                      <a:pt x="220" y="81"/>
                      <a:pt x="220" y="81"/>
                    </a:cubicBezTo>
                    <a:cubicBezTo>
                      <a:pt x="220" y="81"/>
                      <a:pt x="220" y="81"/>
                      <a:pt x="220" y="81"/>
                    </a:cubicBezTo>
                    <a:close/>
                    <a:moveTo>
                      <a:pt x="208" y="84"/>
                    </a:moveTo>
                    <a:cubicBezTo>
                      <a:pt x="207" y="84"/>
                      <a:pt x="206" y="84"/>
                      <a:pt x="206" y="84"/>
                    </a:cubicBezTo>
                    <a:cubicBezTo>
                      <a:pt x="205" y="85"/>
                      <a:pt x="204" y="85"/>
                      <a:pt x="203" y="85"/>
                    </a:cubicBezTo>
                    <a:cubicBezTo>
                      <a:pt x="203" y="86"/>
                      <a:pt x="202" y="86"/>
                      <a:pt x="203" y="86"/>
                    </a:cubicBezTo>
                    <a:cubicBezTo>
                      <a:pt x="203" y="87"/>
                      <a:pt x="204" y="87"/>
                      <a:pt x="204" y="86"/>
                    </a:cubicBezTo>
                    <a:cubicBezTo>
                      <a:pt x="204" y="86"/>
                      <a:pt x="205" y="86"/>
                      <a:pt x="205" y="86"/>
                    </a:cubicBezTo>
                    <a:cubicBezTo>
                      <a:pt x="208" y="85"/>
                      <a:pt x="210" y="85"/>
                      <a:pt x="210" y="84"/>
                    </a:cubicBezTo>
                    <a:cubicBezTo>
                      <a:pt x="210" y="84"/>
                      <a:pt x="209" y="84"/>
                      <a:pt x="208" y="84"/>
                    </a:cubicBezTo>
                    <a:close/>
                    <a:moveTo>
                      <a:pt x="188" y="84"/>
                    </a:moveTo>
                    <a:cubicBezTo>
                      <a:pt x="187" y="84"/>
                      <a:pt x="187" y="85"/>
                      <a:pt x="187" y="86"/>
                    </a:cubicBezTo>
                    <a:cubicBezTo>
                      <a:pt x="188" y="89"/>
                      <a:pt x="188" y="90"/>
                      <a:pt x="188" y="90"/>
                    </a:cubicBezTo>
                    <a:cubicBezTo>
                      <a:pt x="189" y="91"/>
                      <a:pt x="189" y="91"/>
                      <a:pt x="189" y="90"/>
                    </a:cubicBezTo>
                    <a:cubicBezTo>
                      <a:pt x="190" y="89"/>
                      <a:pt x="190" y="86"/>
                      <a:pt x="189" y="85"/>
                    </a:cubicBezTo>
                    <a:cubicBezTo>
                      <a:pt x="189" y="85"/>
                      <a:pt x="189" y="84"/>
                      <a:pt x="188" y="84"/>
                    </a:cubicBezTo>
                    <a:cubicBezTo>
                      <a:pt x="188" y="84"/>
                      <a:pt x="188" y="84"/>
                      <a:pt x="188" y="84"/>
                    </a:cubicBezTo>
                    <a:close/>
                    <a:moveTo>
                      <a:pt x="173" y="85"/>
                    </a:moveTo>
                    <a:cubicBezTo>
                      <a:pt x="173" y="85"/>
                      <a:pt x="173" y="85"/>
                      <a:pt x="173" y="85"/>
                    </a:cubicBezTo>
                    <a:cubicBezTo>
                      <a:pt x="173" y="85"/>
                      <a:pt x="173" y="85"/>
                      <a:pt x="173" y="86"/>
                    </a:cubicBezTo>
                    <a:cubicBezTo>
                      <a:pt x="174" y="87"/>
                      <a:pt x="174" y="88"/>
                      <a:pt x="174" y="88"/>
                    </a:cubicBezTo>
                    <a:cubicBezTo>
                      <a:pt x="175" y="90"/>
                      <a:pt x="175" y="91"/>
                      <a:pt x="175" y="91"/>
                    </a:cubicBezTo>
                    <a:cubicBezTo>
                      <a:pt x="175" y="91"/>
                      <a:pt x="175" y="91"/>
                      <a:pt x="175" y="91"/>
                    </a:cubicBezTo>
                    <a:cubicBezTo>
                      <a:pt x="175" y="91"/>
                      <a:pt x="175" y="92"/>
                      <a:pt x="175" y="92"/>
                    </a:cubicBezTo>
                    <a:cubicBezTo>
                      <a:pt x="175" y="92"/>
                      <a:pt x="175" y="92"/>
                      <a:pt x="175" y="93"/>
                    </a:cubicBezTo>
                    <a:cubicBezTo>
                      <a:pt x="175" y="93"/>
                      <a:pt x="175" y="93"/>
                      <a:pt x="176" y="93"/>
                    </a:cubicBezTo>
                    <a:cubicBezTo>
                      <a:pt x="176" y="93"/>
                      <a:pt x="176" y="93"/>
                      <a:pt x="176" y="94"/>
                    </a:cubicBezTo>
                    <a:cubicBezTo>
                      <a:pt x="176" y="94"/>
                      <a:pt x="176" y="94"/>
                      <a:pt x="176" y="94"/>
                    </a:cubicBezTo>
                    <a:cubicBezTo>
                      <a:pt x="176" y="94"/>
                      <a:pt x="176" y="95"/>
                      <a:pt x="176" y="95"/>
                    </a:cubicBezTo>
                    <a:cubicBezTo>
                      <a:pt x="176" y="95"/>
                      <a:pt x="176" y="96"/>
                      <a:pt x="176" y="96"/>
                    </a:cubicBezTo>
                    <a:cubicBezTo>
                      <a:pt x="177" y="96"/>
                      <a:pt x="177" y="97"/>
                      <a:pt x="178" y="99"/>
                    </a:cubicBezTo>
                    <a:cubicBezTo>
                      <a:pt x="178" y="100"/>
                      <a:pt x="178" y="101"/>
                      <a:pt x="179" y="101"/>
                    </a:cubicBezTo>
                    <a:cubicBezTo>
                      <a:pt x="179" y="101"/>
                      <a:pt x="179" y="101"/>
                      <a:pt x="179" y="101"/>
                    </a:cubicBezTo>
                    <a:cubicBezTo>
                      <a:pt x="179" y="102"/>
                      <a:pt x="179" y="103"/>
                      <a:pt x="179" y="104"/>
                    </a:cubicBezTo>
                    <a:cubicBezTo>
                      <a:pt x="180" y="105"/>
                      <a:pt x="180" y="106"/>
                      <a:pt x="180" y="106"/>
                    </a:cubicBezTo>
                    <a:cubicBezTo>
                      <a:pt x="181" y="107"/>
                      <a:pt x="182" y="110"/>
                      <a:pt x="183" y="110"/>
                    </a:cubicBezTo>
                    <a:cubicBezTo>
                      <a:pt x="183" y="110"/>
                      <a:pt x="183" y="110"/>
                      <a:pt x="183" y="111"/>
                    </a:cubicBezTo>
                    <a:cubicBezTo>
                      <a:pt x="183" y="111"/>
                      <a:pt x="183" y="111"/>
                      <a:pt x="183" y="111"/>
                    </a:cubicBezTo>
                    <a:cubicBezTo>
                      <a:pt x="183" y="111"/>
                      <a:pt x="185" y="114"/>
                      <a:pt x="184" y="114"/>
                    </a:cubicBezTo>
                    <a:cubicBezTo>
                      <a:pt x="184" y="115"/>
                      <a:pt x="184" y="115"/>
                      <a:pt x="185" y="115"/>
                    </a:cubicBezTo>
                    <a:cubicBezTo>
                      <a:pt x="185" y="115"/>
                      <a:pt x="186" y="116"/>
                      <a:pt x="186" y="117"/>
                    </a:cubicBezTo>
                    <a:cubicBezTo>
                      <a:pt x="186" y="117"/>
                      <a:pt x="186" y="117"/>
                      <a:pt x="186" y="117"/>
                    </a:cubicBezTo>
                    <a:cubicBezTo>
                      <a:pt x="186" y="118"/>
                      <a:pt x="186" y="118"/>
                      <a:pt x="186" y="118"/>
                    </a:cubicBezTo>
                    <a:cubicBezTo>
                      <a:pt x="186" y="119"/>
                      <a:pt x="188" y="123"/>
                      <a:pt x="189" y="125"/>
                    </a:cubicBezTo>
                    <a:cubicBezTo>
                      <a:pt x="192" y="130"/>
                      <a:pt x="193" y="132"/>
                      <a:pt x="194" y="133"/>
                    </a:cubicBezTo>
                    <a:cubicBezTo>
                      <a:pt x="194" y="133"/>
                      <a:pt x="194" y="133"/>
                      <a:pt x="194" y="133"/>
                    </a:cubicBezTo>
                    <a:cubicBezTo>
                      <a:pt x="193" y="133"/>
                      <a:pt x="193" y="133"/>
                      <a:pt x="194" y="133"/>
                    </a:cubicBezTo>
                    <a:cubicBezTo>
                      <a:pt x="194" y="134"/>
                      <a:pt x="195" y="136"/>
                      <a:pt x="194" y="136"/>
                    </a:cubicBezTo>
                    <a:cubicBezTo>
                      <a:pt x="194" y="136"/>
                      <a:pt x="194" y="136"/>
                      <a:pt x="194" y="136"/>
                    </a:cubicBezTo>
                    <a:cubicBezTo>
                      <a:pt x="195" y="137"/>
                      <a:pt x="195" y="137"/>
                      <a:pt x="195" y="13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95" y="138"/>
                      <a:pt x="197" y="143"/>
                      <a:pt x="198" y="148"/>
                    </a:cubicBezTo>
                    <a:cubicBezTo>
                      <a:pt x="199" y="151"/>
                      <a:pt x="200" y="153"/>
                      <a:pt x="200" y="153"/>
                    </a:cubicBezTo>
                    <a:cubicBezTo>
                      <a:pt x="201" y="155"/>
                      <a:pt x="202" y="159"/>
                      <a:pt x="203" y="163"/>
                    </a:cubicBezTo>
                    <a:cubicBezTo>
                      <a:pt x="203" y="165"/>
                      <a:pt x="203" y="167"/>
                      <a:pt x="204" y="167"/>
                    </a:cubicBezTo>
                    <a:cubicBezTo>
                      <a:pt x="206" y="174"/>
                      <a:pt x="210" y="180"/>
                      <a:pt x="212" y="186"/>
                    </a:cubicBezTo>
                    <a:cubicBezTo>
                      <a:pt x="212" y="186"/>
                      <a:pt x="212" y="187"/>
                      <a:pt x="213" y="187"/>
                    </a:cubicBezTo>
                    <a:cubicBezTo>
                      <a:pt x="213" y="187"/>
                      <a:pt x="214" y="188"/>
                      <a:pt x="215" y="189"/>
                    </a:cubicBezTo>
                    <a:cubicBezTo>
                      <a:pt x="215" y="191"/>
                      <a:pt x="216" y="192"/>
                      <a:pt x="217" y="192"/>
                    </a:cubicBezTo>
                    <a:cubicBezTo>
                      <a:pt x="217" y="192"/>
                      <a:pt x="218" y="193"/>
                      <a:pt x="218" y="194"/>
                    </a:cubicBezTo>
                    <a:cubicBezTo>
                      <a:pt x="219" y="195"/>
                      <a:pt x="223" y="199"/>
                      <a:pt x="225" y="200"/>
                    </a:cubicBezTo>
                    <a:cubicBezTo>
                      <a:pt x="225" y="201"/>
                      <a:pt x="226" y="202"/>
                      <a:pt x="228" y="204"/>
                    </a:cubicBezTo>
                    <a:cubicBezTo>
                      <a:pt x="247" y="225"/>
                      <a:pt x="279" y="230"/>
                      <a:pt x="302" y="210"/>
                    </a:cubicBezTo>
                    <a:cubicBezTo>
                      <a:pt x="306" y="205"/>
                      <a:pt x="308" y="196"/>
                      <a:pt x="309" y="189"/>
                    </a:cubicBezTo>
                    <a:cubicBezTo>
                      <a:pt x="310" y="185"/>
                      <a:pt x="310" y="186"/>
                      <a:pt x="310" y="190"/>
                    </a:cubicBezTo>
                    <a:cubicBezTo>
                      <a:pt x="310" y="192"/>
                      <a:pt x="310" y="194"/>
                      <a:pt x="311" y="196"/>
                    </a:cubicBezTo>
                    <a:cubicBezTo>
                      <a:pt x="311" y="203"/>
                      <a:pt x="311" y="206"/>
                      <a:pt x="310" y="208"/>
                    </a:cubicBezTo>
                    <a:cubicBezTo>
                      <a:pt x="310" y="208"/>
                      <a:pt x="310" y="210"/>
                      <a:pt x="310" y="211"/>
                    </a:cubicBezTo>
                    <a:cubicBezTo>
                      <a:pt x="309" y="213"/>
                      <a:pt x="309" y="215"/>
                      <a:pt x="308" y="217"/>
                    </a:cubicBezTo>
                    <a:cubicBezTo>
                      <a:pt x="301" y="231"/>
                      <a:pt x="291" y="238"/>
                      <a:pt x="276" y="241"/>
                    </a:cubicBezTo>
                    <a:cubicBezTo>
                      <a:pt x="270" y="243"/>
                      <a:pt x="259" y="242"/>
                      <a:pt x="254" y="240"/>
                    </a:cubicBezTo>
                    <a:cubicBezTo>
                      <a:pt x="253" y="239"/>
                      <a:pt x="252" y="239"/>
                      <a:pt x="252" y="239"/>
                    </a:cubicBezTo>
                    <a:cubicBezTo>
                      <a:pt x="251" y="239"/>
                      <a:pt x="244" y="236"/>
                      <a:pt x="241" y="234"/>
                    </a:cubicBezTo>
                    <a:cubicBezTo>
                      <a:pt x="238" y="232"/>
                      <a:pt x="233" y="229"/>
                      <a:pt x="233" y="228"/>
                    </a:cubicBezTo>
                    <a:cubicBezTo>
                      <a:pt x="233" y="228"/>
                      <a:pt x="232" y="228"/>
                      <a:pt x="231" y="227"/>
                    </a:cubicBezTo>
                    <a:cubicBezTo>
                      <a:pt x="230" y="226"/>
                      <a:pt x="228" y="225"/>
                      <a:pt x="227" y="223"/>
                    </a:cubicBezTo>
                    <a:cubicBezTo>
                      <a:pt x="226" y="222"/>
                      <a:pt x="223" y="219"/>
                      <a:pt x="221" y="216"/>
                    </a:cubicBezTo>
                    <a:cubicBezTo>
                      <a:pt x="207" y="201"/>
                      <a:pt x="198" y="182"/>
                      <a:pt x="189" y="163"/>
                    </a:cubicBezTo>
                    <a:cubicBezTo>
                      <a:pt x="188" y="160"/>
                      <a:pt x="187" y="157"/>
                      <a:pt x="186" y="154"/>
                    </a:cubicBezTo>
                    <a:cubicBezTo>
                      <a:pt x="185" y="151"/>
                      <a:pt x="185" y="149"/>
                      <a:pt x="185" y="148"/>
                    </a:cubicBezTo>
                    <a:cubicBezTo>
                      <a:pt x="184" y="148"/>
                      <a:pt x="184" y="148"/>
                      <a:pt x="184" y="147"/>
                    </a:cubicBezTo>
                    <a:cubicBezTo>
                      <a:pt x="184" y="147"/>
                      <a:pt x="184" y="147"/>
                      <a:pt x="184" y="147"/>
                    </a:cubicBezTo>
                    <a:cubicBezTo>
                      <a:pt x="184" y="146"/>
                      <a:pt x="184" y="146"/>
                      <a:pt x="184" y="146"/>
                    </a:cubicBezTo>
                    <a:cubicBezTo>
                      <a:pt x="184" y="146"/>
                      <a:pt x="184" y="146"/>
                      <a:pt x="183" y="145"/>
                    </a:cubicBezTo>
                    <a:cubicBezTo>
                      <a:pt x="183" y="144"/>
                      <a:pt x="182" y="143"/>
                      <a:pt x="182" y="142"/>
                    </a:cubicBezTo>
                    <a:cubicBezTo>
                      <a:pt x="182" y="142"/>
                      <a:pt x="182" y="141"/>
                      <a:pt x="181" y="140"/>
                    </a:cubicBezTo>
                    <a:cubicBezTo>
                      <a:pt x="181" y="140"/>
                      <a:pt x="181" y="139"/>
                      <a:pt x="181" y="139"/>
                    </a:cubicBezTo>
                    <a:cubicBezTo>
                      <a:pt x="181" y="138"/>
                      <a:pt x="180" y="137"/>
                      <a:pt x="179" y="136"/>
                    </a:cubicBezTo>
                    <a:cubicBezTo>
                      <a:pt x="178" y="134"/>
                      <a:pt x="178" y="133"/>
                      <a:pt x="175" y="128"/>
                    </a:cubicBezTo>
                    <a:cubicBezTo>
                      <a:pt x="174" y="125"/>
                      <a:pt x="174" y="125"/>
                      <a:pt x="174" y="125"/>
                    </a:cubicBezTo>
                    <a:cubicBezTo>
                      <a:pt x="174" y="113"/>
                      <a:pt x="174" y="113"/>
                      <a:pt x="174" y="113"/>
                    </a:cubicBezTo>
                    <a:cubicBezTo>
                      <a:pt x="174" y="106"/>
                      <a:pt x="174" y="99"/>
                      <a:pt x="174" y="96"/>
                    </a:cubicBezTo>
                    <a:cubicBezTo>
                      <a:pt x="173" y="94"/>
                      <a:pt x="173" y="90"/>
                      <a:pt x="173" y="88"/>
                    </a:cubicBezTo>
                    <a:cubicBezTo>
                      <a:pt x="173" y="86"/>
                      <a:pt x="173" y="85"/>
                      <a:pt x="173" y="85"/>
                    </a:cubicBezTo>
                    <a:close/>
                    <a:moveTo>
                      <a:pt x="194" y="86"/>
                    </a:moveTo>
                    <a:cubicBezTo>
                      <a:pt x="194" y="86"/>
                      <a:pt x="195" y="86"/>
                      <a:pt x="195" y="86"/>
                    </a:cubicBezTo>
                    <a:cubicBezTo>
                      <a:pt x="196" y="87"/>
                      <a:pt x="196" y="88"/>
                      <a:pt x="196" y="88"/>
                    </a:cubicBezTo>
                    <a:cubicBezTo>
                      <a:pt x="196" y="88"/>
                      <a:pt x="196" y="89"/>
                      <a:pt x="196" y="89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4"/>
                      <a:pt x="197" y="96"/>
                      <a:pt x="198" y="98"/>
                    </a:cubicBezTo>
                    <a:cubicBezTo>
                      <a:pt x="199" y="99"/>
                      <a:pt x="200" y="104"/>
                      <a:pt x="200" y="104"/>
                    </a:cubicBezTo>
                    <a:cubicBezTo>
                      <a:pt x="200" y="105"/>
                      <a:pt x="199" y="105"/>
                      <a:pt x="199" y="104"/>
                    </a:cubicBezTo>
                    <a:cubicBezTo>
                      <a:pt x="198" y="103"/>
                      <a:pt x="198" y="102"/>
                      <a:pt x="197" y="99"/>
                    </a:cubicBezTo>
                    <a:cubicBezTo>
                      <a:pt x="196" y="97"/>
                      <a:pt x="196" y="96"/>
                      <a:pt x="196" y="95"/>
                    </a:cubicBezTo>
                    <a:cubicBezTo>
                      <a:pt x="196" y="95"/>
                      <a:pt x="195" y="95"/>
                      <a:pt x="195" y="94"/>
                    </a:cubicBezTo>
                    <a:cubicBezTo>
                      <a:pt x="195" y="94"/>
                      <a:pt x="195" y="94"/>
                      <a:pt x="195" y="94"/>
                    </a:cubicBezTo>
                    <a:cubicBezTo>
                      <a:pt x="194" y="94"/>
                      <a:pt x="193" y="87"/>
                      <a:pt x="194" y="86"/>
                    </a:cubicBezTo>
                    <a:cubicBezTo>
                      <a:pt x="194" y="86"/>
                      <a:pt x="194" y="86"/>
                      <a:pt x="194" y="86"/>
                    </a:cubicBezTo>
                    <a:close/>
                    <a:moveTo>
                      <a:pt x="88" y="87"/>
                    </a:moveTo>
                    <a:cubicBezTo>
                      <a:pt x="88" y="87"/>
                      <a:pt x="89" y="88"/>
                      <a:pt x="89" y="90"/>
                    </a:cubicBezTo>
                    <a:cubicBezTo>
                      <a:pt x="90" y="94"/>
                      <a:pt x="94" y="100"/>
                      <a:pt x="96" y="10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7" y="101"/>
                      <a:pt x="97" y="102"/>
                      <a:pt x="98" y="103"/>
                    </a:cubicBezTo>
                    <a:cubicBezTo>
                      <a:pt x="99" y="104"/>
                      <a:pt x="99" y="105"/>
                      <a:pt x="99" y="106"/>
                    </a:cubicBezTo>
                    <a:cubicBezTo>
                      <a:pt x="99" y="107"/>
                      <a:pt x="99" y="108"/>
                      <a:pt x="99" y="109"/>
                    </a:cubicBezTo>
                    <a:cubicBezTo>
                      <a:pt x="100" y="110"/>
                      <a:pt x="100" y="110"/>
                      <a:pt x="99" y="110"/>
                    </a:cubicBezTo>
                    <a:cubicBezTo>
                      <a:pt x="98" y="110"/>
                      <a:pt x="94" y="108"/>
                      <a:pt x="89" y="105"/>
                    </a:cubicBezTo>
                    <a:cubicBezTo>
                      <a:pt x="86" y="104"/>
                      <a:pt x="84" y="103"/>
                      <a:pt x="84" y="103"/>
                    </a:cubicBezTo>
                    <a:cubicBezTo>
                      <a:pt x="83" y="103"/>
                      <a:pt x="81" y="101"/>
                      <a:pt x="81" y="100"/>
                    </a:cubicBezTo>
                    <a:cubicBezTo>
                      <a:pt x="81" y="99"/>
                      <a:pt x="84" y="93"/>
                      <a:pt x="85" y="91"/>
                    </a:cubicBezTo>
                    <a:cubicBezTo>
                      <a:pt x="85" y="90"/>
                      <a:pt x="86" y="89"/>
                      <a:pt x="86" y="88"/>
                    </a:cubicBezTo>
                    <a:cubicBezTo>
                      <a:pt x="87" y="87"/>
                      <a:pt x="87" y="87"/>
                      <a:pt x="88" y="87"/>
                    </a:cubicBezTo>
                    <a:close/>
                    <a:moveTo>
                      <a:pt x="269" y="88"/>
                    </a:moveTo>
                    <a:cubicBezTo>
                      <a:pt x="269" y="88"/>
                      <a:pt x="269" y="88"/>
                      <a:pt x="269" y="89"/>
                    </a:cubicBezTo>
                    <a:cubicBezTo>
                      <a:pt x="269" y="89"/>
                      <a:pt x="269" y="89"/>
                      <a:pt x="268" y="89"/>
                    </a:cubicBezTo>
                    <a:cubicBezTo>
                      <a:pt x="268" y="89"/>
                      <a:pt x="267" y="91"/>
                      <a:pt x="267" y="92"/>
                    </a:cubicBezTo>
                    <a:cubicBezTo>
                      <a:pt x="267" y="93"/>
                      <a:pt x="268" y="93"/>
                      <a:pt x="269" y="91"/>
                    </a:cubicBezTo>
                    <a:cubicBezTo>
                      <a:pt x="271" y="89"/>
                      <a:pt x="271" y="89"/>
                      <a:pt x="270" y="88"/>
                    </a:cubicBezTo>
                    <a:cubicBezTo>
                      <a:pt x="269" y="88"/>
                      <a:pt x="269" y="88"/>
                      <a:pt x="269" y="88"/>
                    </a:cubicBezTo>
                    <a:close/>
                    <a:moveTo>
                      <a:pt x="170" y="90"/>
                    </a:moveTo>
                    <a:cubicBezTo>
                      <a:pt x="170" y="90"/>
                      <a:pt x="170" y="91"/>
                      <a:pt x="171" y="92"/>
                    </a:cubicBezTo>
                    <a:cubicBezTo>
                      <a:pt x="171" y="96"/>
                      <a:pt x="172" y="107"/>
                      <a:pt x="171" y="109"/>
                    </a:cubicBezTo>
                    <a:cubicBezTo>
                      <a:pt x="170" y="110"/>
                      <a:pt x="170" y="111"/>
                      <a:pt x="170" y="111"/>
                    </a:cubicBezTo>
                    <a:cubicBezTo>
                      <a:pt x="170" y="112"/>
                      <a:pt x="170" y="112"/>
                      <a:pt x="170" y="112"/>
                    </a:cubicBezTo>
                    <a:cubicBezTo>
                      <a:pt x="170" y="112"/>
                      <a:pt x="169" y="113"/>
                      <a:pt x="169" y="115"/>
                    </a:cubicBezTo>
                    <a:cubicBezTo>
                      <a:pt x="169" y="116"/>
                      <a:pt x="169" y="117"/>
                      <a:pt x="169" y="118"/>
                    </a:cubicBezTo>
                    <a:cubicBezTo>
                      <a:pt x="169" y="118"/>
                      <a:pt x="168" y="119"/>
                      <a:pt x="168" y="120"/>
                    </a:cubicBezTo>
                    <a:cubicBezTo>
                      <a:pt x="168" y="121"/>
                      <a:pt x="163" y="131"/>
                      <a:pt x="161" y="134"/>
                    </a:cubicBezTo>
                    <a:cubicBezTo>
                      <a:pt x="160" y="136"/>
                      <a:pt x="159" y="138"/>
                      <a:pt x="159" y="139"/>
                    </a:cubicBezTo>
                    <a:cubicBezTo>
                      <a:pt x="158" y="140"/>
                      <a:pt x="157" y="142"/>
                      <a:pt x="156" y="144"/>
                    </a:cubicBezTo>
                    <a:cubicBezTo>
                      <a:pt x="155" y="145"/>
                      <a:pt x="154" y="147"/>
                      <a:pt x="154" y="147"/>
                    </a:cubicBezTo>
                    <a:cubicBezTo>
                      <a:pt x="154" y="148"/>
                      <a:pt x="154" y="148"/>
                      <a:pt x="154" y="148"/>
                    </a:cubicBezTo>
                    <a:cubicBezTo>
                      <a:pt x="154" y="149"/>
                      <a:pt x="154" y="149"/>
                      <a:pt x="154" y="149"/>
                    </a:cubicBezTo>
                    <a:cubicBezTo>
                      <a:pt x="154" y="150"/>
                      <a:pt x="153" y="150"/>
                      <a:pt x="153" y="150"/>
                    </a:cubicBezTo>
                    <a:cubicBezTo>
                      <a:pt x="153" y="150"/>
                      <a:pt x="153" y="151"/>
                      <a:pt x="153" y="151"/>
                    </a:cubicBezTo>
                    <a:cubicBezTo>
                      <a:pt x="153" y="151"/>
                      <a:pt x="153" y="152"/>
                      <a:pt x="152" y="152"/>
                    </a:cubicBezTo>
                    <a:cubicBezTo>
                      <a:pt x="152" y="153"/>
                      <a:pt x="152" y="154"/>
                      <a:pt x="151" y="155"/>
                    </a:cubicBezTo>
                    <a:cubicBezTo>
                      <a:pt x="151" y="157"/>
                      <a:pt x="149" y="162"/>
                      <a:pt x="148" y="163"/>
                    </a:cubicBezTo>
                    <a:cubicBezTo>
                      <a:pt x="148" y="164"/>
                      <a:pt x="147" y="165"/>
                      <a:pt x="147" y="166"/>
                    </a:cubicBezTo>
                    <a:cubicBezTo>
                      <a:pt x="147" y="167"/>
                      <a:pt x="146" y="168"/>
                      <a:pt x="146" y="169"/>
                    </a:cubicBezTo>
                    <a:cubicBezTo>
                      <a:pt x="145" y="170"/>
                      <a:pt x="145" y="172"/>
                      <a:pt x="145" y="173"/>
                    </a:cubicBezTo>
                    <a:cubicBezTo>
                      <a:pt x="144" y="175"/>
                      <a:pt x="143" y="179"/>
                      <a:pt x="140" y="184"/>
                    </a:cubicBezTo>
                    <a:cubicBezTo>
                      <a:pt x="137" y="191"/>
                      <a:pt x="136" y="194"/>
                      <a:pt x="133" y="198"/>
                    </a:cubicBezTo>
                    <a:cubicBezTo>
                      <a:pt x="133" y="199"/>
                      <a:pt x="132" y="201"/>
                      <a:pt x="131" y="202"/>
                    </a:cubicBezTo>
                    <a:cubicBezTo>
                      <a:pt x="130" y="205"/>
                      <a:pt x="127" y="211"/>
                      <a:pt x="126" y="213"/>
                    </a:cubicBezTo>
                    <a:cubicBezTo>
                      <a:pt x="125" y="214"/>
                      <a:pt x="124" y="215"/>
                      <a:pt x="124" y="216"/>
                    </a:cubicBezTo>
                    <a:cubicBezTo>
                      <a:pt x="124" y="216"/>
                      <a:pt x="124" y="217"/>
                      <a:pt x="123" y="218"/>
                    </a:cubicBezTo>
                    <a:cubicBezTo>
                      <a:pt x="120" y="227"/>
                      <a:pt x="116" y="236"/>
                      <a:pt x="110" y="244"/>
                    </a:cubicBezTo>
                    <a:cubicBezTo>
                      <a:pt x="110" y="245"/>
                      <a:pt x="109" y="245"/>
                      <a:pt x="109" y="245"/>
                    </a:cubicBezTo>
                    <a:cubicBezTo>
                      <a:pt x="109" y="245"/>
                      <a:pt x="110" y="244"/>
                      <a:pt x="110" y="243"/>
                    </a:cubicBezTo>
                    <a:cubicBezTo>
                      <a:pt x="111" y="242"/>
                      <a:pt x="111" y="241"/>
                      <a:pt x="111" y="241"/>
                    </a:cubicBezTo>
                    <a:cubicBezTo>
                      <a:pt x="110" y="241"/>
                      <a:pt x="110" y="240"/>
                      <a:pt x="110" y="240"/>
                    </a:cubicBezTo>
                    <a:cubicBezTo>
                      <a:pt x="109" y="240"/>
                      <a:pt x="107" y="245"/>
                      <a:pt x="107" y="246"/>
                    </a:cubicBezTo>
                    <a:cubicBezTo>
                      <a:pt x="107" y="247"/>
                      <a:pt x="107" y="248"/>
                      <a:pt x="106" y="249"/>
                    </a:cubicBezTo>
                    <a:cubicBezTo>
                      <a:pt x="105" y="250"/>
                      <a:pt x="104" y="250"/>
                      <a:pt x="104" y="248"/>
                    </a:cubicBezTo>
                    <a:cubicBezTo>
                      <a:pt x="104" y="248"/>
                      <a:pt x="103" y="246"/>
                      <a:pt x="101" y="245"/>
                    </a:cubicBezTo>
                    <a:cubicBezTo>
                      <a:pt x="97" y="241"/>
                      <a:pt x="93" y="237"/>
                      <a:pt x="91" y="234"/>
                    </a:cubicBezTo>
                    <a:cubicBezTo>
                      <a:pt x="90" y="232"/>
                      <a:pt x="89" y="231"/>
                      <a:pt x="89" y="231"/>
                    </a:cubicBezTo>
                    <a:cubicBezTo>
                      <a:pt x="89" y="231"/>
                      <a:pt x="91" y="230"/>
                      <a:pt x="92" y="229"/>
                    </a:cubicBezTo>
                    <a:cubicBezTo>
                      <a:pt x="93" y="229"/>
                      <a:pt x="94" y="228"/>
                      <a:pt x="94" y="228"/>
                    </a:cubicBezTo>
                    <a:cubicBezTo>
                      <a:pt x="94" y="228"/>
                      <a:pt x="94" y="227"/>
                      <a:pt x="93" y="226"/>
                    </a:cubicBezTo>
                    <a:cubicBezTo>
                      <a:pt x="92" y="225"/>
                      <a:pt x="92" y="223"/>
                      <a:pt x="92" y="223"/>
                    </a:cubicBezTo>
                    <a:cubicBezTo>
                      <a:pt x="92" y="222"/>
                      <a:pt x="91" y="222"/>
                      <a:pt x="91" y="221"/>
                    </a:cubicBezTo>
                    <a:cubicBezTo>
                      <a:pt x="90" y="220"/>
                      <a:pt x="90" y="220"/>
                      <a:pt x="90" y="220"/>
                    </a:cubicBezTo>
                    <a:cubicBezTo>
                      <a:pt x="89" y="221"/>
                      <a:pt x="89" y="221"/>
                      <a:pt x="89" y="221"/>
                    </a:cubicBezTo>
                    <a:cubicBezTo>
                      <a:pt x="88" y="222"/>
                      <a:pt x="88" y="223"/>
                      <a:pt x="90" y="225"/>
                    </a:cubicBezTo>
                    <a:cubicBezTo>
                      <a:pt x="91" y="227"/>
                      <a:pt x="91" y="228"/>
                      <a:pt x="88" y="228"/>
                    </a:cubicBezTo>
                    <a:cubicBezTo>
                      <a:pt x="87" y="228"/>
                      <a:pt x="86" y="224"/>
                      <a:pt x="85" y="220"/>
                    </a:cubicBezTo>
                    <a:cubicBezTo>
                      <a:pt x="84" y="217"/>
                      <a:pt x="84" y="215"/>
                      <a:pt x="84" y="211"/>
                    </a:cubicBezTo>
                    <a:cubicBezTo>
                      <a:pt x="84" y="206"/>
                      <a:pt x="84" y="205"/>
                      <a:pt x="85" y="203"/>
                    </a:cubicBezTo>
                    <a:cubicBezTo>
                      <a:pt x="85" y="202"/>
                      <a:pt x="86" y="201"/>
                      <a:pt x="86" y="200"/>
                    </a:cubicBezTo>
                    <a:cubicBezTo>
                      <a:pt x="86" y="199"/>
                      <a:pt x="87" y="199"/>
                      <a:pt x="88" y="199"/>
                    </a:cubicBezTo>
                    <a:cubicBezTo>
                      <a:pt x="88" y="199"/>
                      <a:pt x="89" y="200"/>
                      <a:pt x="89" y="200"/>
                    </a:cubicBezTo>
                    <a:cubicBezTo>
                      <a:pt x="89" y="200"/>
                      <a:pt x="89" y="200"/>
                      <a:pt x="88" y="201"/>
                    </a:cubicBezTo>
                    <a:cubicBezTo>
                      <a:pt x="88" y="202"/>
                      <a:pt x="88" y="203"/>
                      <a:pt x="89" y="205"/>
                    </a:cubicBezTo>
                    <a:cubicBezTo>
                      <a:pt x="89" y="207"/>
                      <a:pt x="89" y="207"/>
                      <a:pt x="89" y="207"/>
                    </a:cubicBezTo>
                    <a:cubicBezTo>
                      <a:pt x="90" y="206"/>
                      <a:pt x="90" y="206"/>
                      <a:pt x="90" y="206"/>
                    </a:cubicBezTo>
                    <a:cubicBezTo>
                      <a:pt x="91" y="206"/>
                      <a:pt x="91" y="205"/>
                      <a:pt x="91" y="204"/>
                    </a:cubicBezTo>
                    <a:cubicBezTo>
                      <a:pt x="91" y="202"/>
                      <a:pt x="91" y="202"/>
                      <a:pt x="93" y="201"/>
                    </a:cubicBezTo>
                    <a:cubicBezTo>
                      <a:pt x="94" y="201"/>
                      <a:pt x="95" y="201"/>
                      <a:pt x="96" y="202"/>
                    </a:cubicBezTo>
                    <a:cubicBezTo>
                      <a:pt x="97" y="202"/>
                      <a:pt x="98" y="203"/>
                      <a:pt x="99" y="203"/>
                    </a:cubicBezTo>
                    <a:cubicBezTo>
                      <a:pt x="100" y="204"/>
                      <a:pt x="102" y="205"/>
                      <a:pt x="104" y="206"/>
                    </a:cubicBezTo>
                    <a:cubicBezTo>
                      <a:pt x="108" y="209"/>
                      <a:pt x="110" y="210"/>
                      <a:pt x="112" y="210"/>
                    </a:cubicBezTo>
                    <a:cubicBezTo>
                      <a:pt x="115" y="210"/>
                      <a:pt x="116" y="209"/>
                      <a:pt x="117" y="205"/>
                    </a:cubicBezTo>
                    <a:cubicBezTo>
                      <a:pt x="118" y="204"/>
                      <a:pt x="119" y="202"/>
                      <a:pt x="119" y="201"/>
                    </a:cubicBezTo>
                    <a:cubicBezTo>
                      <a:pt x="120" y="200"/>
                      <a:pt x="120" y="199"/>
                      <a:pt x="120" y="199"/>
                    </a:cubicBezTo>
                    <a:cubicBezTo>
                      <a:pt x="120" y="198"/>
                      <a:pt x="120" y="197"/>
                      <a:pt x="121" y="196"/>
                    </a:cubicBezTo>
                    <a:cubicBezTo>
                      <a:pt x="121" y="196"/>
                      <a:pt x="122" y="195"/>
                      <a:pt x="122" y="194"/>
                    </a:cubicBezTo>
                    <a:cubicBezTo>
                      <a:pt x="122" y="194"/>
                      <a:pt x="122" y="193"/>
                      <a:pt x="123" y="192"/>
                    </a:cubicBezTo>
                    <a:cubicBezTo>
                      <a:pt x="123" y="191"/>
                      <a:pt x="124" y="190"/>
                      <a:pt x="124" y="189"/>
                    </a:cubicBezTo>
                    <a:cubicBezTo>
                      <a:pt x="125" y="188"/>
                      <a:pt x="125" y="187"/>
                      <a:pt x="126" y="187"/>
                    </a:cubicBezTo>
                    <a:cubicBezTo>
                      <a:pt x="126" y="186"/>
                      <a:pt x="127" y="185"/>
                      <a:pt x="127" y="184"/>
                    </a:cubicBezTo>
                    <a:cubicBezTo>
                      <a:pt x="128" y="183"/>
                      <a:pt x="128" y="182"/>
                      <a:pt x="128" y="182"/>
                    </a:cubicBezTo>
                    <a:cubicBezTo>
                      <a:pt x="129" y="182"/>
                      <a:pt x="129" y="181"/>
                      <a:pt x="128" y="180"/>
                    </a:cubicBezTo>
                    <a:cubicBezTo>
                      <a:pt x="127" y="180"/>
                      <a:pt x="127" y="179"/>
                      <a:pt x="126" y="179"/>
                    </a:cubicBezTo>
                    <a:cubicBezTo>
                      <a:pt x="126" y="179"/>
                      <a:pt x="125" y="178"/>
                      <a:pt x="124" y="178"/>
                    </a:cubicBezTo>
                    <a:cubicBezTo>
                      <a:pt x="123" y="177"/>
                      <a:pt x="123" y="177"/>
                      <a:pt x="122" y="177"/>
                    </a:cubicBezTo>
                    <a:cubicBezTo>
                      <a:pt x="122" y="176"/>
                      <a:pt x="121" y="176"/>
                      <a:pt x="120" y="175"/>
                    </a:cubicBezTo>
                    <a:cubicBezTo>
                      <a:pt x="119" y="175"/>
                      <a:pt x="118" y="174"/>
                      <a:pt x="118" y="174"/>
                    </a:cubicBezTo>
                    <a:cubicBezTo>
                      <a:pt x="117" y="173"/>
                      <a:pt x="117" y="173"/>
                      <a:pt x="117" y="173"/>
                    </a:cubicBezTo>
                    <a:cubicBezTo>
                      <a:pt x="117" y="173"/>
                      <a:pt x="116" y="172"/>
                      <a:pt x="115" y="172"/>
                    </a:cubicBezTo>
                    <a:cubicBezTo>
                      <a:pt x="114" y="171"/>
                      <a:pt x="112" y="170"/>
                      <a:pt x="110" y="169"/>
                    </a:cubicBezTo>
                    <a:cubicBezTo>
                      <a:pt x="109" y="169"/>
                      <a:pt x="107" y="168"/>
                      <a:pt x="106" y="167"/>
                    </a:cubicBezTo>
                    <a:cubicBezTo>
                      <a:pt x="104" y="166"/>
                      <a:pt x="104" y="166"/>
                      <a:pt x="104" y="164"/>
                    </a:cubicBezTo>
                    <a:cubicBezTo>
                      <a:pt x="104" y="163"/>
                      <a:pt x="105" y="162"/>
                      <a:pt x="107" y="161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13" y="160"/>
                      <a:pt x="113" y="160"/>
                      <a:pt x="113" y="160"/>
                    </a:cubicBezTo>
                    <a:cubicBezTo>
                      <a:pt x="115" y="161"/>
                      <a:pt x="116" y="161"/>
                      <a:pt x="117" y="161"/>
                    </a:cubicBezTo>
                    <a:cubicBezTo>
                      <a:pt x="117" y="161"/>
                      <a:pt x="118" y="162"/>
                      <a:pt x="120" y="163"/>
                    </a:cubicBezTo>
                    <a:cubicBezTo>
                      <a:pt x="123" y="166"/>
                      <a:pt x="128" y="168"/>
                      <a:pt x="130" y="168"/>
                    </a:cubicBezTo>
                    <a:cubicBezTo>
                      <a:pt x="131" y="168"/>
                      <a:pt x="133" y="167"/>
                      <a:pt x="134" y="164"/>
                    </a:cubicBezTo>
                    <a:cubicBezTo>
                      <a:pt x="134" y="162"/>
                      <a:pt x="135" y="161"/>
                      <a:pt x="136" y="160"/>
                    </a:cubicBezTo>
                    <a:cubicBezTo>
                      <a:pt x="137" y="159"/>
                      <a:pt x="137" y="158"/>
                      <a:pt x="137" y="157"/>
                    </a:cubicBezTo>
                    <a:cubicBezTo>
                      <a:pt x="138" y="154"/>
                      <a:pt x="139" y="150"/>
                      <a:pt x="141" y="147"/>
                    </a:cubicBezTo>
                    <a:cubicBezTo>
                      <a:pt x="141" y="146"/>
                      <a:pt x="142" y="145"/>
                      <a:pt x="142" y="144"/>
                    </a:cubicBezTo>
                    <a:cubicBezTo>
                      <a:pt x="142" y="144"/>
                      <a:pt x="142" y="143"/>
                      <a:pt x="142" y="143"/>
                    </a:cubicBezTo>
                    <a:cubicBezTo>
                      <a:pt x="143" y="142"/>
                      <a:pt x="144" y="139"/>
                      <a:pt x="144" y="138"/>
                    </a:cubicBezTo>
                    <a:cubicBezTo>
                      <a:pt x="144" y="138"/>
                      <a:pt x="144" y="137"/>
                      <a:pt x="145" y="136"/>
                    </a:cubicBezTo>
                    <a:cubicBezTo>
                      <a:pt x="145" y="135"/>
                      <a:pt x="145" y="134"/>
                      <a:pt x="145" y="133"/>
                    </a:cubicBezTo>
                    <a:cubicBezTo>
                      <a:pt x="145" y="132"/>
                      <a:pt x="144" y="131"/>
                      <a:pt x="143" y="131"/>
                    </a:cubicBezTo>
                    <a:cubicBezTo>
                      <a:pt x="143" y="131"/>
                      <a:pt x="143" y="131"/>
                      <a:pt x="143" y="131"/>
                    </a:cubicBezTo>
                    <a:cubicBezTo>
                      <a:pt x="142" y="130"/>
                      <a:pt x="142" y="130"/>
                      <a:pt x="140" y="130"/>
                    </a:cubicBezTo>
                    <a:cubicBezTo>
                      <a:pt x="138" y="129"/>
                      <a:pt x="137" y="128"/>
                      <a:pt x="137" y="127"/>
                    </a:cubicBezTo>
                    <a:cubicBezTo>
                      <a:pt x="137" y="126"/>
                      <a:pt x="137" y="125"/>
                      <a:pt x="137" y="125"/>
                    </a:cubicBezTo>
                    <a:cubicBezTo>
                      <a:pt x="137" y="125"/>
                      <a:pt x="138" y="125"/>
                      <a:pt x="138" y="124"/>
                    </a:cubicBezTo>
                    <a:cubicBezTo>
                      <a:pt x="138" y="124"/>
                      <a:pt x="137" y="123"/>
                      <a:pt x="137" y="124"/>
                    </a:cubicBezTo>
                    <a:cubicBezTo>
                      <a:pt x="135" y="124"/>
                      <a:pt x="135" y="124"/>
                      <a:pt x="135" y="126"/>
                    </a:cubicBezTo>
                    <a:cubicBezTo>
                      <a:pt x="135" y="128"/>
                      <a:pt x="135" y="128"/>
                      <a:pt x="134" y="128"/>
                    </a:cubicBezTo>
                    <a:cubicBezTo>
                      <a:pt x="134" y="127"/>
                      <a:pt x="133" y="127"/>
                      <a:pt x="133" y="127"/>
                    </a:cubicBezTo>
                    <a:cubicBezTo>
                      <a:pt x="133" y="127"/>
                      <a:pt x="132" y="127"/>
                      <a:pt x="131" y="126"/>
                    </a:cubicBezTo>
                    <a:cubicBezTo>
                      <a:pt x="131" y="126"/>
                      <a:pt x="130" y="125"/>
                      <a:pt x="130" y="125"/>
                    </a:cubicBezTo>
                    <a:cubicBezTo>
                      <a:pt x="129" y="125"/>
                      <a:pt x="129" y="124"/>
                      <a:pt x="131" y="121"/>
                    </a:cubicBezTo>
                    <a:cubicBezTo>
                      <a:pt x="132" y="119"/>
                      <a:pt x="137" y="115"/>
                      <a:pt x="139" y="113"/>
                    </a:cubicBezTo>
                    <a:cubicBezTo>
                      <a:pt x="144" y="110"/>
                      <a:pt x="144" y="110"/>
                      <a:pt x="150" y="109"/>
                    </a:cubicBezTo>
                    <a:cubicBezTo>
                      <a:pt x="155" y="109"/>
                      <a:pt x="157" y="109"/>
                      <a:pt x="160" y="108"/>
                    </a:cubicBezTo>
                    <a:cubicBezTo>
                      <a:pt x="160" y="108"/>
                      <a:pt x="160" y="108"/>
                      <a:pt x="160" y="112"/>
                    </a:cubicBezTo>
                    <a:cubicBezTo>
                      <a:pt x="160" y="115"/>
                      <a:pt x="160" y="115"/>
                      <a:pt x="161" y="117"/>
                    </a:cubicBezTo>
                    <a:cubicBezTo>
                      <a:pt x="163" y="119"/>
                      <a:pt x="163" y="119"/>
                      <a:pt x="163" y="118"/>
                    </a:cubicBezTo>
                    <a:cubicBezTo>
                      <a:pt x="164" y="117"/>
                      <a:pt x="165" y="109"/>
                      <a:pt x="164" y="108"/>
                    </a:cubicBezTo>
                    <a:cubicBezTo>
                      <a:pt x="164" y="107"/>
                      <a:pt x="164" y="107"/>
                      <a:pt x="166" y="103"/>
                    </a:cubicBezTo>
                    <a:cubicBezTo>
                      <a:pt x="167" y="101"/>
                      <a:pt x="168" y="99"/>
                      <a:pt x="168" y="97"/>
                    </a:cubicBezTo>
                    <a:cubicBezTo>
                      <a:pt x="169" y="95"/>
                      <a:pt x="169" y="92"/>
                      <a:pt x="170" y="90"/>
                    </a:cubicBezTo>
                    <a:close/>
                    <a:moveTo>
                      <a:pt x="186" y="93"/>
                    </a:moveTo>
                    <a:cubicBezTo>
                      <a:pt x="185" y="93"/>
                      <a:pt x="185" y="94"/>
                      <a:pt x="185" y="96"/>
                    </a:cubicBezTo>
                    <a:cubicBezTo>
                      <a:pt x="185" y="97"/>
                      <a:pt x="185" y="99"/>
                      <a:pt x="186" y="100"/>
                    </a:cubicBezTo>
                    <a:cubicBezTo>
                      <a:pt x="187" y="102"/>
                      <a:pt x="188" y="102"/>
                      <a:pt x="187" y="99"/>
                    </a:cubicBezTo>
                    <a:cubicBezTo>
                      <a:pt x="187" y="95"/>
                      <a:pt x="186" y="93"/>
                      <a:pt x="186" y="93"/>
                    </a:cubicBezTo>
                    <a:close/>
                    <a:moveTo>
                      <a:pt x="264" y="94"/>
                    </a:moveTo>
                    <a:cubicBezTo>
                      <a:pt x="263" y="94"/>
                      <a:pt x="259" y="96"/>
                      <a:pt x="259" y="97"/>
                    </a:cubicBezTo>
                    <a:cubicBezTo>
                      <a:pt x="259" y="98"/>
                      <a:pt x="262" y="97"/>
                      <a:pt x="262" y="97"/>
                    </a:cubicBezTo>
                    <a:cubicBezTo>
                      <a:pt x="263" y="96"/>
                      <a:pt x="264" y="96"/>
                      <a:pt x="264" y="95"/>
                    </a:cubicBezTo>
                    <a:cubicBezTo>
                      <a:pt x="266" y="95"/>
                      <a:pt x="266" y="94"/>
                      <a:pt x="265" y="94"/>
                    </a:cubicBezTo>
                    <a:cubicBezTo>
                      <a:pt x="265" y="94"/>
                      <a:pt x="265" y="94"/>
                      <a:pt x="264" y="94"/>
                    </a:cubicBezTo>
                    <a:close/>
                    <a:moveTo>
                      <a:pt x="189" y="94"/>
                    </a:moveTo>
                    <a:cubicBezTo>
                      <a:pt x="189" y="94"/>
                      <a:pt x="189" y="94"/>
                      <a:pt x="189" y="94"/>
                    </a:cubicBezTo>
                    <a:cubicBezTo>
                      <a:pt x="189" y="94"/>
                      <a:pt x="189" y="98"/>
                      <a:pt x="190" y="99"/>
                    </a:cubicBezTo>
                    <a:cubicBezTo>
                      <a:pt x="190" y="100"/>
                      <a:pt x="191" y="100"/>
                      <a:pt x="191" y="100"/>
                    </a:cubicBezTo>
                    <a:cubicBezTo>
                      <a:pt x="192" y="100"/>
                      <a:pt x="192" y="97"/>
                      <a:pt x="191" y="96"/>
                    </a:cubicBezTo>
                    <a:cubicBezTo>
                      <a:pt x="190" y="95"/>
                      <a:pt x="190" y="94"/>
                      <a:pt x="189" y="94"/>
                    </a:cubicBezTo>
                    <a:close/>
                    <a:moveTo>
                      <a:pt x="254" y="97"/>
                    </a:moveTo>
                    <a:cubicBezTo>
                      <a:pt x="254" y="97"/>
                      <a:pt x="254" y="97"/>
                      <a:pt x="253" y="97"/>
                    </a:cubicBezTo>
                    <a:cubicBezTo>
                      <a:pt x="252" y="97"/>
                      <a:pt x="251" y="98"/>
                      <a:pt x="250" y="98"/>
                    </a:cubicBezTo>
                    <a:cubicBezTo>
                      <a:pt x="249" y="98"/>
                      <a:pt x="248" y="100"/>
                      <a:pt x="248" y="100"/>
                    </a:cubicBezTo>
                    <a:cubicBezTo>
                      <a:pt x="248" y="101"/>
                      <a:pt x="251" y="101"/>
                      <a:pt x="251" y="100"/>
                    </a:cubicBezTo>
                    <a:cubicBezTo>
                      <a:pt x="252" y="100"/>
                      <a:pt x="253" y="100"/>
                      <a:pt x="254" y="99"/>
                    </a:cubicBezTo>
                    <a:cubicBezTo>
                      <a:pt x="255" y="99"/>
                      <a:pt x="255" y="99"/>
                      <a:pt x="255" y="98"/>
                    </a:cubicBezTo>
                    <a:cubicBezTo>
                      <a:pt x="255" y="97"/>
                      <a:pt x="255" y="97"/>
                      <a:pt x="254" y="97"/>
                    </a:cubicBezTo>
                    <a:close/>
                    <a:moveTo>
                      <a:pt x="269" y="98"/>
                    </a:moveTo>
                    <a:cubicBezTo>
                      <a:pt x="270" y="98"/>
                      <a:pt x="271" y="99"/>
                      <a:pt x="272" y="102"/>
                    </a:cubicBezTo>
                    <a:cubicBezTo>
                      <a:pt x="273" y="103"/>
                      <a:pt x="274" y="105"/>
                      <a:pt x="275" y="106"/>
                    </a:cubicBezTo>
                    <a:cubicBezTo>
                      <a:pt x="275" y="107"/>
                      <a:pt x="276" y="109"/>
                      <a:pt x="276" y="109"/>
                    </a:cubicBezTo>
                    <a:cubicBezTo>
                      <a:pt x="276" y="110"/>
                      <a:pt x="276" y="110"/>
                      <a:pt x="275" y="110"/>
                    </a:cubicBezTo>
                    <a:cubicBezTo>
                      <a:pt x="273" y="110"/>
                      <a:pt x="272" y="109"/>
                      <a:pt x="272" y="108"/>
                    </a:cubicBezTo>
                    <a:cubicBezTo>
                      <a:pt x="272" y="107"/>
                      <a:pt x="271" y="107"/>
                      <a:pt x="271" y="107"/>
                    </a:cubicBezTo>
                    <a:cubicBezTo>
                      <a:pt x="269" y="106"/>
                      <a:pt x="269" y="107"/>
                      <a:pt x="270" y="110"/>
                    </a:cubicBezTo>
                    <a:cubicBezTo>
                      <a:pt x="271" y="110"/>
                      <a:pt x="270" y="110"/>
                      <a:pt x="268" y="111"/>
                    </a:cubicBezTo>
                    <a:cubicBezTo>
                      <a:pt x="262" y="112"/>
                      <a:pt x="262" y="112"/>
                      <a:pt x="261" y="111"/>
                    </a:cubicBezTo>
                    <a:cubicBezTo>
                      <a:pt x="260" y="111"/>
                      <a:pt x="260" y="110"/>
                      <a:pt x="260" y="110"/>
                    </a:cubicBezTo>
                    <a:cubicBezTo>
                      <a:pt x="260" y="110"/>
                      <a:pt x="258" y="108"/>
                      <a:pt x="258" y="108"/>
                    </a:cubicBezTo>
                    <a:cubicBezTo>
                      <a:pt x="257" y="108"/>
                      <a:pt x="257" y="109"/>
                      <a:pt x="258" y="111"/>
                    </a:cubicBezTo>
                    <a:cubicBezTo>
                      <a:pt x="259" y="113"/>
                      <a:pt x="259" y="113"/>
                      <a:pt x="257" y="114"/>
                    </a:cubicBezTo>
                    <a:cubicBezTo>
                      <a:pt x="256" y="114"/>
                      <a:pt x="256" y="114"/>
                      <a:pt x="255" y="112"/>
                    </a:cubicBezTo>
                    <a:cubicBezTo>
                      <a:pt x="255" y="111"/>
                      <a:pt x="255" y="111"/>
                      <a:pt x="254" y="111"/>
                    </a:cubicBezTo>
                    <a:cubicBezTo>
                      <a:pt x="253" y="111"/>
                      <a:pt x="253" y="112"/>
                      <a:pt x="253" y="113"/>
                    </a:cubicBezTo>
                    <a:cubicBezTo>
                      <a:pt x="254" y="114"/>
                      <a:pt x="254" y="114"/>
                      <a:pt x="253" y="114"/>
                    </a:cubicBezTo>
                    <a:cubicBezTo>
                      <a:pt x="252" y="115"/>
                      <a:pt x="251" y="115"/>
                      <a:pt x="250" y="113"/>
                    </a:cubicBezTo>
                    <a:cubicBezTo>
                      <a:pt x="250" y="112"/>
                      <a:pt x="250" y="111"/>
                      <a:pt x="250" y="111"/>
                    </a:cubicBezTo>
                    <a:cubicBezTo>
                      <a:pt x="250" y="111"/>
                      <a:pt x="249" y="110"/>
                      <a:pt x="249" y="109"/>
                    </a:cubicBezTo>
                    <a:cubicBezTo>
                      <a:pt x="248" y="108"/>
                      <a:pt x="247" y="107"/>
                      <a:pt x="247" y="106"/>
                    </a:cubicBezTo>
                    <a:cubicBezTo>
                      <a:pt x="247" y="105"/>
                      <a:pt x="247" y="105"/>
                      <a:pt x="249" y="105"/>
                    </a:cubicBezTo>
                    <a:cubicBezTo>
                      <a:pt x="251" y="105"/>
                      <a:pt x="251" y="106"/>
                      <a:pt x="252" y="108"/>
                    </a:cubicBezTo>
                    <a:cubicBezTo>
                      <a:pt x="252" y="109"/>
                      <a:pt x="252" y="109"/>
                      <a:pt x="253" y="109"/>
                    </a:cubicBezTo>
                    <a:cubicBezTo>
                      <a:pt x="254" y="109"/>
                      <a:pt x="254" y="109"/>
                      <a:pt x="254" y="108"/>
                    </a:cubicBezTo>
                    <a:cubicBezTo>
                      <a:pt x="254" y="105"/>
                      <a:pt x="254" y="105"/>
                      <a:pt x="254" y="105"/>
                    </a:cubicBezTo>
                    <a:cubicBezTo>
                      <a:pt x="255" y="105"/>
                      <a:pt x="255" y="105"/>
                      <a:pt x="255" y="106"/>
                    </a:cubicBezTo>
                    <a:cubicBezTo>
                      <a:pt x="256" y="107"/>
                      <a:pt x="256" y="107"/>
                      <a:pt x="256" y="106"/>
                    </a:cubicBezTo>
                    <a:cubicBezTo>
                      <a:pt x="257" y="106"/>
                      <a:pt x="257" y="105"/>
                      <a:pt x="257" y="104"/>
                    </a:cubicBezTo>
                    <a:cubicBezTo>
                      <a:pt x="257" y="104"/>
                      <a:pt x="257" y="103"/>
                      <a:pt x="257" y="103"/>
                    </a:cubicBezTo>
                    <a:cubicBezTo>
                      <a:pt x="257" y="103"/>
                      <a:pt x="259" y="103"/>
                      <a:pt x="261" y="102"/>
                    </a:cubicBezTo>
                    <a:cubicBezTo>
                      <a:pt x="265" y="100"/>
                      <a:pt x="266" y="100"/>
                      <a:pt x="267" y="102"/>
                    </a:cubicBezTo>
                    <a:cubicBezTo>
                      <a:pt x="268" y="103"/>
                      <a:pt x="269" y="103"/>
                      <a:pt x="269" y="103"/>
                    </a:cubicBezTo>
                    <a:cubicBezTo>
                      <a:pt x="270" y="103"/>
                      <a:pt x="269" y="101"/>
                      <a:pt x="269" y="100"/>
                    </a:cubicBezTo>
                    <a:cubicBezTo>
                      <a:pt x="268" y="99"/>
                      <a:pt x="268" y="98"/>
                      <a:pt x="269" y="98"/>
                    </a:cubicBezTo>
                    <a:close/>
                    <a:moveTo>
                      <a:pt x="244" y="99"/>
                    </a:moveTo>
                    <a:cubicBezTo>
                      <a:pt x="243" y="99"/>
                      <a:pt x="243" y="100"/>
                      <a:pt x="243" y="100"/>
                    </a:cubicBezTo>
                    <a:cubicBezTo>
                      <a:pt x="244" y="100"/>
                      <a:pt x="244" y="100"/>
                      <a:pt x="243" y="100"/>
                    </a:cubicBezTo>
                    <a:cubicBezTo>
                      <a:pt x="241" y="100"/>
                      <a:pt x="238" y="101"/>
                      <a:pt x="238" y="101"/>
                    </a:cubicBezTo>
                    <a:cubicBezTo>
                      <a:pt x="238" y="102"/>
                      <a:pt x="240" y="102"/>
                      <a:pt x="243" y="101"/>
                    </a:cubicBezTo>
                    <a:cubicBezTo>
                      <a:pt x="246" y="101"/>
                      <a:pt x="246" y="100"/>
                      <a:pt x="245" y="100"/>
                    </a:cubicBezTo>
                    <a:cubicBezTo>
                      <a:pt x="245" y="100"/>
                      <a:pt x="244" y="99"/>
                      <a:pt x="244" y="99"/>
                    </a:cubicBezTo>
                    <a:close/>
                    <a:moveTo>
                      <a:pt x="67" y="100"/>
                    </a:moveTo>
                    <a:cubicBezTo>
                      <a:pt x="68" y="100"/>
                      <a:pt x="69" y="100"/>
                      <a:pt x="71" y="101"/>
                    </a:cubicBezTo>
                    <a:cubicBezTo>
                      <a:pt x="73" y="101"/>
                      <a:pt x="75" y="102"/>
                      <a:pt x="79" y="103"/>
                    </a:cubicBezTo>
                    <a:cubicBezTo>
                      <a:pt x="82" y="104"/>
                      <a:pt x="82" y="105"/>
                      <a:pt x="83" y="106"/>
                    </a:cubicBezTo>
                    <a:cubicBezTo>
                      <a:pt x="85" y="107"/>
                      <a:pt x="87" y="108"/>
                      <a:pt x="90" y="109"/>
                    </a:cubicBezTo>
                    <a:cubicBezTo>
                      <a:pt x="91" y="109"/>
                      <a:pt x="93" y="110"/>
                      <a:pt x="94" y="111"/>
                    </a:cubicBezTo>
                    <a:cubicBezTo>
                      <a:pt x="95" y="111"/>
                      <a:pt x="97" y="112"/>
                      <a:pt x="97" y="112"/>
                    </a:cubicBezTo>
                    <a:cubicBezTo>
                      <a:pt x="98" y="112"/>
                      <a:pt x="108" y="117"/>
                      <a:pt x="110" y="118"/>
                    </a:cubicBezTo>
                    <a:cubicBezTo>
                      <a:pt x="111" y="119"/>
                      <a:pt x="112" y="119"/>
                      <a:pt x="112" y="119"/>
                    </a:cubicBezTo>
                    <a:cubicBezTo>
                      <a:pt x="112" y="119"/>
                      <a:pt x="114" y="120"/>
                      <a:pt x="115" y="121"/>
                    </a:cubicBezTo>
                    <a:cubicBezTo>
                      <a:pt x="116" y="122"/>
                      <a:pt x="117" y="123"/>
                      <a:pt x="118" y="123"/>
                    </a:cubicBezTo>
                    <a:cubicBezTo>
                      <a:pt x="118" y="123"/>
                      <a:pt x="118" y="123"/>
                      <a:pt x="119" y="123"/>
                    </a:cubicBezTo>
                    <a:cubicBezTo>
                      <a:pt x="120" y="124"/>
                      <a:pt x="122" y="126"/>
                      <a:pt x="124" y="126"/>
                    </a:cubicBezTo>
                    <a:cubicBezTo>
                      <a:pt x="125" y="126"/>
                      <a:pt x="126" y="127"/>
                      <a:pt x="127" y="127"/>
                    </a:cubicBezTo>
                    <a:cubicBezTo>
                      <a:pt x="127" y="127"/>
                      <a:pt x="128" y="127"/>
                      <a:pt x="128" y="127"/>
                    </a:cubicBezTo>
                    <a:cubicBezTo>
                      <a:pt x="129" y="127"/>
                      <a:pt x="130" y="128"/>
                      <a:pt x="130" y="128"/>
                    </a:cubicBezTo>
                    <a:cubicBezTo>
                      <a:pt x="130" y="128"/>
                      <a:pt x="130" y="128"/>
                      <a:pt x="130" y="128"/>
                    </a:cubicBezTo>
                    <a:cubicBezTo>
                      <a:pt x="131" y="128"/>
                      <a:pt x="132" y="129"/>
                      <a:pt x="134" y="130"/>
                    </a:cubicBezTo>
                    <a:cubicBezTo>
                      <a:pt x="135" y="131"/>
                      <a:pt x="136" y="131"/>
                      <a:pt x="136" y="131"/>
                    </a:cubicBezTo>
                    <a:cubicBezTo>
                      <a:pt x="137" y="131"/>
                      <a:pt x="137" y="131"/>
                      <a:pt x="137" y="132"/>
                    </a:cubicBezTo>
                    <a:cubicBezTo>
                      <a:pt x="137" y="132"/>
                      <a:pt x="137" y="132"/>
                      <a:pt x="138" y="132"/>
                    </a:cubicBezTo>
                    <a:cubicBezTo>
                      <a:pt x="138" y="132"/>
                      <a:pt x="138" y="132"/>
                      <a:pt x="138" y="133"/>
                    </a:cubicBezTo>
                    <a:cubicBezTo>
                      <a:pt x="138" y="134"/>
                      <a:pt x="138" y="134"/>
                      <a:pt x="137" y="135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7" y="136"/>
                      <a:pt x="137" y="136"/>
                      <a:pt x="137" y="136"/>
                    </a:cubicBezTo>
                    <a:cubicBezTo>
                      <a:pt x="138" y="137"/>
                      <a:pt x="138" y="137"/>
                      <a:pt x="137" y="138"/>
                    </a:cubicBezTo>
                    <a:cubicBezTo>
                      <a:pt x="137" y="138"/>
                      <a:pt x="136" y="138"/>
                      <a:pt x="137" y="138"/>
                    </a:cubicBezTo>
                    <a:cubicBezTo>
                      <a:pt x="137" y="137"/>
                      <a:pt x="137" y="137"/>
                      <a:pt x="136" y="137"/>
                    </a:cubicBezTo>
                    <a:cubicBezTo>
                      <a:pt x="136" y="137"/>
                      <a:pt x="136" y="137"/>
                      <a:pt x="136" y="137"/>
                    </a:cubicBezTo>
                    <a:cubicBezTo>
                      <a:pt x="136" y="137"/>
                      <a:pt x="134" y="137"/>
                      <a:pt x="133" y="136"/>
                    </a:cubicBezTo>
                    <a:cubicBezTo>
                      <a:pt x="133" y="136"/>
                      <a:pt x="132" y="136"/>
                      <a:pt x="131" y="136"/>
                    </a:cubicBezTo>
                    <a:cubicBezTo>
                      <a:pt x="131" y="136"/>
                      <a:pt x="129" y="135"/>
                      <a:pt x="127" y="134"/>
                    </a:cubicBezTo>
                    <a:cubicBezTo>
                      <a:pt x="125" y="133"/>
                      <a:pt x="123" y="132"/>
                      <a:pt x="122" y="132"/>
                    </a:cubicBezTo>
                    <a:cubicBezTo>
                      <a:pt x="119" y="129"/>
                      <a:pt x="113" y="127"/>
                      <a:pt x="109" y="126"/>
                    </a:cubicBezTo>
                    <a:cubicBezTo>
                      <a:pt x="108" y="125"/>
                      <a:pt x="105" y="124"/>
                      <a:pt x="104" y="123"/>
                    </a:cubicBezTo>
                    <a:cubicBezTo>
                      <a:pt x="102" y="122"/>
                      <a:pt x="100" y="121"/>
                      <a:pt x="98" y="120"/>
                    </a:cubicBezTo>
                    <a:cubicBezTo>
                      <a:pt x="97" y="119"/>
                      <a:pt x="95" y="118"/>
                      <a:pt x="95" y="118"/>
                    </a:cubicBezTo>
                    <a:cubicBezTo>
                      <a:pt x="94" y="118"/>
                      <a:pt x="93" y="117"/>
                      <a:pt x="93" y="117"/>
                    </a:cubicBezTo>
                    <a:cubicBezTo>
                      <a:pt x="91" y="116"/>
                      <a:pt x="88" y="115"/>
                      <a:pt x="87" y="114"/>
                    </a:cubicBezTo>
                    <a:cubicBezTo>
                      <a:pt x="87" y="114"/>
                      <a:pt x="86" y="114"/>
                      <a:pt x="86" y="114"/>
                    </a:cubicBezTo>
                    <a:cubicBezTo>
                      <a:pt x="86" y="114"/>
                      <a:pt x="85" y="114"/>
                      <a:pt x="85" y="114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4" y="113"/>
                      <a:pt x="84" y="113"/>
                      <a:pt x="84" y="113"/>
                    </a:cubicBezTo>
                    <a:cubicBezTo>
                      <a:pt x="83" y="113"/>
                      <a:pt x="77" y="110"/>
                      <a:pt x="76" y="110"/>
                    </a:cubicBezTo>
                    <a:cubicBezTo>
                      <a:pt x="75" y="110"/>
                      <a:pt x="75" y="110"/>
                      <a:pt x="75" y="110"/>
                    </a:cubicBezTo>
                    <a:cubicBezTo>
                      <a:pt x="75" y="109"/>
                      <a:pt x="74" y="109"/>
                      <a:pt x="74" y="109"/>
                    </a:cubicBezTo>
                    <a:cubicBezTo>
                      <a:pt x="73" y="109"/>
                      <a:pt x="72" y="109"/>
                      <a:pt x="72" y="109"/>
                    </a:cubicBezTo>
                    <a:cubicBezTo>
                      <a:pt x="72" y="108"/>
                      <a:pt x="63" y="108"/>
                      <a:pt x="61" y="109"/>
                    </a:cubicBezTo>
                    <a:cubicBezTo>
                      <a:pt x="59" y="109"/>
                      <a:pt x="58" y="111"/>
                      <a:pt x="58" y="113"/>
                    </a:cubicBezTo>
                    <a:cubicBezTo>
                      <a:pt x="58" y="113"/>
                      <a:pt x="58" y="114"/>
                      <a:pt x="58" y="114"/>
                    </a:cubicBezTo>
                    <a:cubicBezTo>
                      <a:pt x="58" y="114"/>
                      <a:pt x="59" y="114"/>
                      <a:pt x="59" y="114"/>
                    </a:cubicBezTo>
                    <a:cubicBezTo>
                      <a:pt x="59" y="115"/>
                      <a:pt x="60" y="116"/>
                      <a:pt x="61" y="117"/>
                    </a:cubicBezTo>
                    <a:cubicBezTo>
                      <a:pt x="63" y="119"/>
                      <a:pt x="65" y="121"/>
                      <a:pt x="68" y="123"/>
                    </a:cubicBezTo>
                    <a:cubicBezTo>
                      <a:pt x="70" y="124"/>
                      <a:pt x="71" y="124"/>
                      <a:pt x="71" y="125"/>
                    </a:cubicBezTo>
                    <a:cubicBezTo>
                      <a:pt x="71" y="125"/>
                      <a:pt x="73" y="126"/>
                      <a:pt x="75" y="127"/>
                    </a:cubicBezTo>
                    <a:cubicBezTo>
                      <a:pt x="77" y="127"/>
                      <a:pt x="78" y="128"/>
                      <a:pt x="78" y="129"/>
                    </a:cubicBezTo>
                    <a:cubicBezTo>
                      <a:pt x="79" y="129"/>
                      <a:pt x="85" y="132"/>
                      <a:pt x="86" y="132"/>
                    </a:cubicBezTo>
                    <a:cubicBezTo>
                      <a:pt x="86" y="132"/>
                      <a:pt x="86" y="132"/>
                      <a:pt x="86" y="133"/>
                    </a:cubicBezTo>
                    <a:cubicBezTo>
                      <a:pt x="86" y="133"/>
                      <a:pt x="86" y="133"/>
                      <a:pt x="87" y="133"/>
                    </a:cubicBezTo>
                    <a:cubicBezTo>
                      <a:pt x="87" y="133"/>
                      <a:pt x="89" y="133"/>
                      <a:pt x="90" y="134"/>
                    </a:cubicBezTo>
                    <a:cubicBezTo>
                      <a:pt x="91" y="134"/>
                      <a:pt x="91" y="134"/>
                      <a:pt x="91" y="134"/>
                    </a:cubicBezTo>
                    <a:cubicBezTo>
                      <a:pt x="92" y="134"/>
                      <a:pt x="92" y="135"/>
                      <a:pt x="93" y="135"/>
                    </a:cubicBezTo>
                    <a:cubicBezTo>
                      <a:pt x="93" y="135"/>
                      <a:pt x="94" y="135"/>
                      <a:pt x="95" y="136"/>
                    </a:cubicBezTo>
                    <a:cubicBezTo>
                      <a:pt x="96" y="136"/>
                      <a:pt x="97" y="136"/>
                      <a:pt x="97" y="137"/>
                    </a:cubicBezTo>
                    <a:cubicBezTo>
                      <a:pt x="97" y="137"/>
                      <a:pt x="98" y="137"/>
                      <a:pt x="99" y="137"/>
                    </a:cubicBezTo>
                    <a:cubicBezTo>
                      <a:pt x="99" y="137"/>
                      <a:pt x="99" y="137"/>
                      <a:pt x="99" y="137"/>
                    </a:cubicBezTo>
                    <a:cubicBezTo>
                      <a:pt x="99" y="137"/>
                      <a:pt x="100" y="138"/>
                      <a:pt x="100" y="138"/>
                    </a:cubicBezTo>
                    <a:cubicBezTo>
                      <a:pt x="101" y="138"/>
                      <a:pt x="105" y="140"/>
                      <a:pt x="106" y="140"/>
                    </a:cubicBezTo>
                    <a:cubicBezTo>
                      <a:pt x="106" y="141"/>
                      <a:pt x="109" y="142"/>
                      <a:pt x="118" y="147"/>
                    </a:cubicBezTo>
                    <a:cubicBezTo>
                      <a:pt x="121" y="148"/>
                      <a:pt x="123" y="149"/>
                      <a:pt x="123" y="149"/>
                    </a:cubicBezTo>
                    <a:cubicBezTo>
                      <a:pt x="123" y="149"/>
                      <a:pt x="124" y="150"/>
                      <a:pt x="126" y="151"/>
                    </a:cubicBezTo>
                    <a:cubicBezTo>
                      <a:pt x="127" y="151"/>
                      <a:pt x="128" y="152"/>
                      <a:pt x="129" y="153"/>
                    </a:cubicBezTo>
                    <a:cubicBezTo>
                      <a:pt x="129" y="153"/>
                      <a:pt x="130" y="153"/>
                      <a:pt x="130" y="153"/>
                    </a:cubicBezTo>
                    <a:cubicBezTo>
                      <a:pt x="131" y="153"/>
                      <a:pt x="131" y="154"/>
                      <a:pt x="131" y="155"/>
                    </a:cubicBezTo>
                    <a:cubicBezTo>
                      <a:pt x="131" y="156"/>
                      <a:pt x="131" y="156"/>
                      <a:pt x="130" y="156"/>
                    </a:cubicBezTo>
                    <a:cubicBezTo>
                      <a:pt x="128" y="155"/>
                      <a:pt x="128" y="156"/>
                      <a:pt x="129" y="157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60"/>
                      <a:pt x="129" y="160"/>
                      <a:pt x="129" y="160"/>
                    </a:cubicBezTo>
                    <a:cubicBezTo>
                      <a:pt x="128" y="161"/>
                      <a:pt x="128" y="162"/>
                      <a:pt x="127" y="162"/>
                    </a:cubicBezTo>
                    <a:cubicBezTo>
                      <a:pt x="127" y="163"/>
                      <a:pt x="126" y="163"/>
                      <a:pt x="123" y="160"/>
                    </a:cubicBezTo>
                    <a:cubicBezTo>
                      <a:pt x="122" y="159"/>
                      <a:pt x="120" y="158"/>
                      <a:pt x="119" y="157"/>
                    </a:cubicBezTo>
                    <a:cubicBezTo>
                      <a:pt x="118" y="156"/>
                      <a:pt x="117" y="155"/>
                      <a:pt x="117" y="155"/>
                    </a:cubicBezTo>
                    <a:cubicBezTo>
                      <a:pt x="116" y="155"/>
                      <a:pt x="112" y="153"/>
                      <a:pt x="112" y="153"/>
                    </a:cubicBezTo>
                    <a:cubicBezTo>
                      <a:pt x="112" y="153"/>
                      <a:pt x="111" y="152"/>
                      <a:pt x="111" y="152"/>
                    </a:cubicBezTo>
                    <a:cubicBezTo>
                      <a:pt x="110" y="151"/>
                      <a:pt x="106" y="149"/>
                      <a:pt x="105" y="149"/>
                    </a:cubicBezTo>
                    <a:cubicBezTo>
                      <a:pt x="104" y="149"/>
                      <a:pt x="104" y="148"/>
                      <a:pt x="104" y="148"/>
                    </a:cubicBezTo>
                    <a:cubicBezTo>
                      <a:pt x="104" y="148"/>
                      <a:pt x="104" y="148"/>
                      <a:pt x="104" y="148"/>
                    </a:cubicBezTo>
                    <a:cubicBezTo>
                      <a:pt x="103" y="148"/>
                      <a:pt x="102" y="148"/>
                      <a:pt x="96" y="144"/>
                    </a:cubicBezTo>
                    <a:cubicBezTo>
                      <a:pt x="94" y="144"/>
                      <a:pt x="90" y="142"/>
                      <a:pt x="88" y="141"/>
                    </a:cubicBezTo>
                    <a:cubicBezTo>
                      <a:pt x="86" y="141"/>
                      <a:pt x="82" y="139"/>
                      <a:pt x="80" y="138"/>
                    </a:cubicBezTo>
                    <a:cubicBezTo>
                      <a:pt x="77" y="137"/>
                      <a:pt x="75" y="136"/>
                      <a:pt x="75" y="136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74" y="136"/>
                      <a:pt x="71" y="134"/>
                      <a:pt x="69" y="133"/>
                    </a:cubicBezTo>
                    <a:cubicBezTo>
                      <a:pt x="67" y="132"/>
                      <a:pt x="64" y="131"/>
                      <a:pt x="63" y="130"/>
                    </a:cubicBezTo>
                    <a:cubicBezTo>
                      <a:pt x="63" y="129"/>
                      <a:pt x="62" y="129"/>
                      <a:pt x="62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8"/>
                      <a:pt x="61" y="128"/>
                      <a:pt x="60" y="128"/>
                    </a:cubicBezTo>
                    <a:cubicBezTo>
                      <a:pt x="59" y="128"/>
                      <a:pt x="56" y="124"/>
                      <a:pt x="55" y="122"/>
                    </a:cubicBezTo>
                    <a:cubicBezTo>
                      <a:pt x="54" y="119"/>
                      <a:pt x="53" y="118"/>
                      <a:pt x="53" y="114"/>
                    </a:cubicBezTo>
                    <a:cubicBezTo>
                      <a:pt x="53" y="112"/>
                      <a:pt x="54" y="110"/>
                      <a:pt x="54" y="109"/>
                    </a:cubicBezTo>
                    <a:cubicBezTo>
                      <a:pt x="54" y="108"/>
                      <a:pt x="55" y="107"/>
                      <a:pt x="55" y="107"/>
                    </a:cubicBezTo>
                    <a:cubicBezTo>
                      <a:pt x="55" y="106"/>
                      <a:pt x="58" y="103"/>
                      <a:pt x="59" y="103"/>
                    </a:cubicBezTo>
                    <a:cubicBezTo>
                      <a:pt x="59" y="103"/>
                      <a:pt x="60" y="103"/>
                      <a:pt x="60" y="103"/>
                    </a:cubicBezTo>
                    <a:cubicBezTo>
                      <a:pt x="60" y="102"/>
                      <a:pt x="62" y="101"/>
                      <a:pt x="62" y="101"/>
                    </a:cubicBezTo>
                    <a:cubicBezTo>
                      <a:pt x="63" y="101"/>
                      <a:pt x="64" y="101"/>
                      <a:pt x="65" y="101"/>
                    </a:cubicBezTo>
                    <a:cubicBezTo>
                      <a:pt x="66" y="100"/>
                      <a:pt x="66" y="100"/>
                      <a:pt x="67" y="100"/>
                    </a:cubicBezTo>
                    <a:close/>
                    <a:moveTo>
                      <a:pt x="230" y="102"/>
                    </a:moveTo>
                    <a:cubicBezTo>
                      <a:pt x="230" y="102"/>
                      <a:pt x="229" y="102"/>
                      <a:pt x="229" y="102"/>
                    </a:cubicBezTo>
                    <a:cubicBezTo>
                      <a:pt x="227" y="102"/>
                      <a:pt x="225" y="104"/>
                      <a:pt x="225" y="105"/>
                    </a:cubicBezTo>
                    <a:cubicBezTo>
                      <a:pt x="226" y="105"/>
                      <a:pt x="230" y="105"/>
                      <a:pt x="231" y="104"/>
                    </a:cubicBezTo>
                    <a:cubicBezTo>
                      <a:pt x="231" y="104"/>
                      <a:pt x="232" y="104"/>
                      <a:pt x="232" y="104"/>
                    </a:cubicBezTo>
                    <a:cubicBezTo>
                      <a:pt x="233" y="104"/>
                      <a:pt x="233" y="103"/>
                      <a:pt x="232" y="102"/>
                    </a:cubicBezTo>
                    <a:cubicBezTo>
                      <a:pt x="231" y="102"/>
                      <a:pt x="230" y="102"/>
                      <a:pt x="230" y="102"/>
                    </a:cubicBezTo>
                    <a:close/>
                    <a:moveTo>
                      <a:pt x="65" y="103"/>
                    </a:moveTo>
                    <a:cubicBezTo>
                      <a:pt x="64" y="103"/>
                      <a:pt x="63" y="103"/>
                      <a:pt x="62" y="103"/>
                    </a:cubicBezTo>
                    <a:cubicBezTo>
                      <a:pt x="61" y="104"/>
                      <a:pt x="59" y="106"/>
                      <a:pt x="59" y="106"/>
                    </a:cubicBezTo>
                    <a:cubicBezTo>
                      <a:pt x="59" y="107"/>
                      <a:pt x="59" y="107"/>
                      <a:pt x="61" y="106"/>
                    </a:cubicBezTo>
                    <a:cubicBezTo>
                      <a:pt x="61" y="106"/>
                      <a:pt x="63" y="105"/>
                      <a:pt x="64" y="105"/>
                    </a:cubicBezTo>
                    <a:cubicBezTo>
                      <a:pt x="66" y="105"/>
                      <a:pt x="66" y="105"/>
                      <a:pt x="66" y="104"/>
                    </a:cubicBezTo>
                    <a:cubicBezTo>
                      <a:pt x="66" y="103"/>
                      <a:pt x="66" y="103"/>
                      <a:pt x="65" y="103"/>
                    </a:cubicBezTo>
                    <a:close/>
                    <a:moveTo>
                      <a:pt x="193" y="104"/>
                    </a:moveTo>
                    <a:cubicBezTo>
                      <a:pt x="192" y="104"/>
                      <a:pt x="192" y="104"/>
                      <a:pt x="192" y="104"/>
                    </a:cubicBezTo>
                    <a:cubicBezTo>
                      <a:pt x="192" y="104"/>
                      <a:pt x="192" y="104"/>
                      <a:pt x="191" y="104"/>
                    </a:cubicBezTo>
                    <a:cubicBezTo>
                      <a:pt x="190" y="105"/>
                      <a:pt x="190" y="105"/>
                      <a:pt x="191" y="107"/>
                    </a:cubicBezTo>
                    <a:cubicBezTo>
                      <a:pt x="192" y="107"/>
                      <a:pt x="192" y="108"/>
                      <a:pt x="192" y="108"/>
                    </a:cubicBezTo>
                    <a:cubicBezTo>
                      <a:pt x="192" y="108"/>
                      <a:pt x="193" y="109"/>
                      <a:pt x="193" y="109"/>
                    </a:cubicBezTo>
                    <a:cubicBezTo>
                      <a:pt x="195" y="112"/>
                      <a:pt x="196" y="110"/>
                      <a:pt x="194" y="107"/>
                    </a:cubicBezTo>
                    <a:cubicBezTo>
                      <a:pt x="194" y="106"/>
                      <a:pt x="194" y="105"/>
                      <a:pt x="194" y="105"/>
                    </a:cubicBezTo>
                    <a:cubicBezTo>
                      <a:pt x="193" y="104"/>
                      <a:pt x="193" y="104"/>
                      <a:pt x="193" y="104"/>
                    </a:cubicBezTo>
                    <a:close/>
                    <a:moveTo>
                      <a:pt x="71" y="104"/>
                    </a:moveTo>
                    <a:cubicBezTo>
                      <a:pt x="69" y="104"/>
                      <a:pt x="68" y="104"/>
                      <a:pt x="68" y="104"/>
                    </a:cubicBezTo>
                    <a:cubicBezTo>
                      <a:pt x="68" y="104"/>
                      <a:pt x="69" y="105"/>
                      <a:pt x="69" y="105"/>
                    </a:cubicBezTo>
                    <a:cubicBezTo>
                      <a:pt x="69" y="105"/>
                      <a:pt x="70" y="105"/>
                      <a:pt x="70" y="105"/>
                    </a:cubicBezTo>
                    <a:cubicBezTo>
                      <a:pt x="70" y="105"/>
                      <a:pt x="70" y="105"/>
                      <a:pt x="71" y="106"/>
                    </a:cubicBezTo>
                    <a:cubicBezTo>
                      <a:pt x="73" y="106"/>
                      <a:pt x="74" y="106"/>
                      <a:pt x="74" y="105"/>
                    </a:cubicBezTo>
                    <a:cubicBezTo>
                      <a:pt x="74" y="105"/>
                      <a:pt x="73" y="104"/>
                      <a:pt x="73" y="104"/>
                    </a:cubicBezTo>
                    <a:cubicBezTo>
                      <a:pt x="73" y="104"/>
                      <a:pt x="72" y="104"/>
                      <a:pt x="71" y="104"/>
                    </a:cubicBezTo>
                    <a:close/>
                    <a:moveTo>
                      <a:pt x="189" y="105"/>
                    </a:moveTo>
                    <a:cubicBezTo>
                      <a:pt x="189" y="105"/>
                      <a:pt x="188" y="105"/>
                      <a:pt x="188" y="105"/>
                    </a:cubicBezTo>
                    <a:cubicBezTo>
                      <a:pt x="187" y="105"/>
                      <a:pt x="187" y="105"/>
                      <a:pt x="187" y="106"/>
                    </a:cubicBezTo>
                    <a:cubicBezTo>
                      <a:pt x="187" y="108"/>
                      <a:pt x="188" y="110"/>
                      <a:pt x="189" y="110"/>
                    </a:cubicBezTo>
                    <a:cubicBezTo>
                      <a:pt x="189" y="110"/>
                      <a:pt x="190" y="111"/>
                      <a:pt x="190" y="111"/>
                    </a:cubicBezTo>
                    <a:cubicBezTo>
                      <a:pt x="190" y="112"/>
                      <a:pt x="190" y="112"/>
                      <a:pt x="190" y="113"/>
                    </a:cubicBezTo>
                    <a:cubicBezTo>
                      <a:pt x="191" y="114"/>
                      <a:pt x="193" y="114"/>
                      <a:pt x="193" y="113"/>
                    </a:cubicBezTo>
                    <a:cubicBezTo>
                      <a:pt x="193" y="113"/>
                      <a:pt x="192" y="112"/>
                      <a:pt x="192" y="112"/>
                    </a:cubicBezTo>
                    <a:cubicBezTo>
                      <a:pt x="191" y="111"/>
                      <a:pt x="191" y="111"/>
                      <a:pt x="191" y="110"/>
                    </a:cubicBezTo>
                    <a:cubicBezTo>
                      <a:pt x="191" y="109"/>
                      <a:pt x="191" y="107"/>
                      <a:pt x="190" y="106"/>
                    </a:cubicBezTo>
                    <a:cubicBezTo>
                      <a:pt x="190" y="105"/>
                      <a:pt x="189" y="105"/>
                      <a:pt x="189" y="105"/>
                    </a:cubicBezTo>
                    <a:close/>
                    <a:moveTo>
                      <a:pt x="218" y="105"/>
                    </a:moveTo>
                    <a:cubicBezTo>
                      <a:pt x="217" y="105"/>
                      <a:pt x="215" y="105"/>
                      <a:pt x="214" y="106"/>
                    </a:cubicBezTo>
                    <a:cubicBezTo>
                      <a:pt x="214" y="106"/>
                      <a:pt x="214" y="107"/>
                      <a:pt x="214" y="107"/>
                    </a:cubicBezTo>
                    <a:cubicBezTo>
                      <a:pt x="215" y="107"/>
                      <a:pt x="216" y="107"/>
                      <a:pt x="219" y="107"/>
                    </a:cubicBezTo>
                    <a:cubicBezTo>
                      <a:pt x="220" y="106"/>
                      <a:pt x="221" y="106"/>
                      <a:pt x="221" y="105"/>
                    </a:cubicBezTo>
                    <a:cubicBezTo>
                      <a:pt x="221" y="105"/>
                      <a:pt x="221" y="105"/>
                      <a:pt x="219" y="105"/>
                    </a:cubicBezTo>
                    <a:cubicBezTo>
                      <a:pt x="219" y="105"/>
                      <a:pt x="218" y="105"/>
                      <a:pt x="218" y="105"/>
                    </a:cubicBezTo>
                    <a:close/>
                    <a:moveTo>
                      <a:pt x="78" y="107"/>
                    </a:moveTo>
                    <a:cubicBezTo>
                      <a:pt x="78" y="107"/>
                      <a:pt x="78" y="107"/>
                      <a:pt x="77" y="107"/>
                    </a:cubicBezTo>
                    <a:cubicBezTo>
                      <a:pt x="77" y="107"/>
                      <a:pt x="77" y="108"/>
                      <a:pt x="79" y="108"/>
                    </a:cubicBezTo>
                    <a:cubicBezTo>
                      <a:pt x="80" y="109"/>
                      <a:pt x="81" y="109"/>
                      <a:pt x="82" y="110"/>
                    </a:cubicBezTo>
                    <a:cubicBezTo>
                      <a:pt x="82" y="110"/>
                      <a:pt x="83" y="110"/>
                      <a:pt x="83" y="109"/>
                    </a:cubicBezTo>
                    <a:cubicBezTo>
                      <a:pt x="83" y="108"/>
                      <a:pt x="80" y="107"/>
                      <a:pt x="78" y="107"/>
                    </a:cubicBezTo>
                    <a:cubicBezTo>
                      <a:pt x="78" y="107"/>
                      <a:pt x="78" y="107"/>
                      <a:pt x="78" y="107"/>
                    </a:cubicBezTo>
                    <a:close/>
                    <a:moveTo>
                      <a:pt x="242" y="107"/>
                    </a:moveTo>
                    <a:cubicBezTo>
                      <a:pt x="245" y="107"/>
                      <a:pt x="245" y="107"/>
                      <a:pt x="245" y="107"/>
                    </a:cubicBezTo>
                    <a:cubicBezTo>
                      <a:pt x="247" y="111"/>
                      <a:pt x="247" y="111"/>
                      <a:pt x="247" y="111"/>
                    </a:cubicBezTo>
                    <a:cubicBezTo>
                      <a:pt x="248" y="113"/>
                      <a:pt x="248" y="115"/>
                      <a:pt x="248" y="115"/>
                    </a:cubicBezTo>
                    <a:cubicBezTo>
                      <a:pt x="248" y="115"/>
                      <a:pt x="248" y="116"/>
                      <a:pt x="248" y="116"/>
                    </a:cubicBezTo>
                    <a:cubicBezTo>
                      <a:pt x="246" y="117"/>
                      <a:pt x="240" y="119"/>
                      <a:pt x="238" y="119"/>
                    </a:cubicBezTo>
                    <a:cubicBezTo>
                      <a:pt x="237" y="119"/>
                      <a:pt x="235" y="120"/>
                      <a:pt x="235" y="120"/>
                    </a:cubicBezTo>
                    <a:cubicBezTo>
                      <a:pt x="234" y="120"/>
                      <a:pt x="233" y="120"/>
                      <a:pt x="233" y="120"/>
                    </a:cubicBezTo>
                    <a:cubicBezTo>
                      <a:pt x="232" y="119"/>
                      <a:pt x="232" y="119"/>
                      <a:pt x="233" y="119"/>
                    </a:cubicBezTo>
                    <a:cubicBezTo>
                      <a:pt x="233" y="119"/>
                      <a:pt x="233" y="119"/>
                      <a:pt x="232" y="118"/>
                    </a:cubicBezTo>
                    <a:cubicBezTo>
                      <a:pt x="231" y="118"/>
                      <a:pt x="228" y="111"/>
                      <a:pt x="228" y="110"/>
                    </a:cubicBezTo>
                    <a:cubicBezTo>
                      <a:pt x="228" y="110"/>
                      <a:pt x="229" y="110"/>
                      <a:pt x="232" y="109"/>
                    </a:cubicBezTo>
                    <a:cubicBezTo>
                      <a:pt x="233" y="109"/>
                      <a:pt x="236" y="108"/>
                      <a:pt x="237" y="108"/>
                    </a:cubicBezTo>
                    <a:cubicBezTo>
                      <a:pt x="239" y="107"/>
                      <a:pt x="240" y="107"/>
                      <a:pt x="242" y="107"/>
                    </a:cubicBezTo>
                    <a:close/>
                    <a:moveTo>
                      <a:pt x="57" y="108"/>
                    </a:moveTo>
                    <a:cubicBezTo>
                      <a:pt x="56" y="108"/>
                      <a:pt x="55" y="111"/>
                      <a:pt x="56" y="114"/>
                    </a:cubicBezTo>
                    <a:cubicBezTo>
                      <a:pt x="56" y="115"/>
                      <a:pt x="56" y="116"/>
                      <a:pt x="57" y="116"/>
                    </a:cubicBezTo>
                    <a:cubicBezTo>
                      <a:pt x="57" y="116"/>
                      <a:pt x="57" y="115"/>
                      <a:pt x="57" y="115"/>
                    </a:cubicBezTo>
                    <a:cubicBezTo>
                      <a:pt x="56" y="113"/>
                      <a:pt x="56" y="110"/>
                      <a:pt x="57" y="110"/>
                    </a:cubicBezTo>
                    <a:cubicBezTo>
                      <a:pt x="58" y="109"/>
                      <a:pt x="58" y="108"/>
                      <a:pt x="57" y="108"/>
                    </a:cubicBezTo>
                    <a:cubicBezTo>
                      <a:pt x="57" y="108"/>
                      <a:pt x="57" y="108"/>
                      <a:pt x="57" y="108"/>
                    </a:cubicBezTo>
                    <a:close/>
                    <a:moveTo>
                      <a:pt x="66" y="110"/>
                    </a:moveTo>
                    <a:cubicBezTo>
                      <a:pt x="68" y="110"/>
                      <a:pt x="71" y="111"/>
                      <a:pt x="74" y="112"/>
                    </a:cubicBezTo>
                    <a:cubicBezTo>
                      <a:pt x="75" y="112"/>
                      <a:pt x="76" y="113"/>
                      <a:pt x="77" y="113"/>
                    </a:cubicBezTo>
                    <a:cubicBezTo>
                      <a:pt x="78" y="114"/>
                      <a:pt x="79" y="114"/>
                      <a:pt x="80" y="115"/>
                    </a:cubicBezTo>
                    <a:cubicBezTo>
                      <a:pt x="80" y="115"/>
                      <a:pt x="82" y="115"/>
                      <a:pt x="82" y="116"/>
                    </a:cubicBezTo>
                    <a:cubicBezTo>
                      <a:pt x="83" y="116"/>
                      <a:pt x="84" y="116"/>
                      <a:pt x="84" y="117"/>
                    </a:cubicBezTo>
                    <a:cubicBezTo>
                      <a:pt x="84" y="117"/>
                      <a:pt x="85" y="117"/>
                      <a:pt x="85" y="117"/>
                    </a:cubicBezTo>
                    <a:cubicBezTo>
                      <a:pt x="85" y="117"/>
                      <a:pt x="86" y="117"/>
                      <a:pt x="86" y="117"/>
                    </a:cubicBezTo>
                    <a:cubicBezTo>
                      <a:pt x="86" y="117"/>
                      <a:pt x="86" y="117"/>
                      <a:pt x="87" y="117"/>
                    </a:cubicBezTo>
                    <a:cubicBezTo>
                      <a:pt x="87" y="117"/>
                      <a:pt x="88" y="118"/>
                      <a:pt x="89" y="118"/>
                    </a:cubicBezTo>
                    <a:cubicBezTo>
                      <a:pt x="89" y="119"/>
                      <a:pt x="90" y="119"/>
                      <a:pt x="91" y="119"/>
                    </a:cubicBezTo>
                    <a:cubicBezTo>
                      <a:pt x="91" y="119"/>
                      <a:pt x="96" y="122"/>
                      <a:pt x="97" y="122"/>
                    </a:cubicBezTo>
                    <a:cubicBezTo>
                      <a:pt x="97" y="123"/>
                      <a:pt x="98" y="123"/>
                      <a:pt x="98" y="123"/>
                    </a:cubicBezTo>
                    <a:cubicBezTo>
                      <a:pt x="99" y="123"/>
                      <a:pt x="103" y="125"/>
                      <a:pt x="105" y="126"/>
                    </a:cubicBezTo>
                    <a:cubicBezTo>
                      <a:pt x="105" y="127"/>
                      <a:pt x="108" y="128"/>
                      <a:pt x="110" y="129"/>
                    </a:cubicBezTo>
                    <a:cubicBezTo>
                      <a:pt x="114" y="132"/>
                      <a:pt x="119" y="134"/>
                      <a:pt x="124" y="136"/>
                    </a:cubicBezTo>
                    <a:cubicBezTo>
                      <a:pt x="126" y="137"/>
                      <a:pt x="127" y="137"/>
                      <a:pt x="133" y="140"/>
                    </a:cubicBezTo>
                    <a:cubicBezTo>
                      <a:pt x="136" y="141"/>
                      <a:pt x="136" y="142"/>
                      <a:pt x="136" y="142"/>
                    </a:cubicBezTo>
                    <a:cubicBezTo>
                      <a:pt x="135" y="142"/>
                      <a:pt x="135" y="143"/>
                      <a:pt x="136" y="143"/>
                    </a:cubicBezTo>
                    <a:cubicBezTo>
                      <a:pt x="136" y="143"/>
                      <a:pt x="136" y="143"/>
                      <a:pt x="135" y="143"/>
                    </a:cubicBezTo>
                    <a:cubicBezTo>
                      <a:pt x="135" y="143"/>
                      <a:pt x="135" y="143"/>
                      <a:pt x="135" y="143"/>
                    </a:cubicBezTo>
                    <a:cubicBezTo>
                      <a:pt x="135" y="144"/>
                      <a:pt x="135" y="144"/>
                      <a:pt x="135" y="144"/>
                    </a:cubicBezTo>
                    <a:cubicBezTo>
                      <a:pt x="135" y="145"/>
                      <a:pt x="135" y="146"/>
                      <a:pt x="134" y="146"/>
                    </a:cubicBezTo>
                    <a:cubicBezTo>
                      <a:pt x="134" y="147"/>
                      <a:pt x="134" y="148"/>
                      <a:pt x="134" y="149"/>
                    </a:cubicBezTo>
                    <a:cubicBezTo>
                      <a:pt x="133" y="151"/>
                      <a:pt x="133" y="152"/>
                      <a:pt x="132" y="151"/>
                    </a:cubicBezTo>
                    <a:cubicBezTo>
                      <a:pt x="131" y="150"/>
                      <a:pt x="126" y="147"/>
                      <a:pt x="125" y="147"/>
                    </a:cubicBezTo>
                    <a:cubicBezTo>
                      <a:pt x="125" y="147"/>
                      <a:pt x="124" y="147"/>
                      <a:pt x="124" y="147"/>
                    </a:cubicBezTo>
                    <a:cubicBezTo>
                      <a:pt x="124" y="147"/>
                      <a:pt x="123" y="146"/>
                      <a:pt x="121" y="146"/>
                    </a:cubicBezTo>
                    <a:cubicBezTo>
                      <a:pt x="120" y="145"/>
                      <a:pt x="119" y="145"/>
                      <a:pt x="119" y="145"/>
                    </a:cubicBezTo>
                    <a:cubicBezTo>
                      <a:pt x="119" y="145"/>
                      <a:pt x="119" y="144"/>
                      <a:pt x="118" y="144"/>
                    </a:cubicBezTo>
                    <a:cubicBezTo>
                      <a:pt x="118" y="144"/>
                      <a:pt x="117" y="144"/>
                      <a:pt x="117" y="143"/>
                    </a:cubicBezTo>
                    <a:cubicBezTo>
                      <a:pt x="116" y="143"/>
                      <a:pt x="115" y="143"/>
                      <a:pt x="115" y="142"/>
                    </a:cubicBezTo>
                    <a:cubicBezTo>
                      <a:pt x="114" y="142"/>
                      <a:pt x="113" y="141"/>
                      <a:pt x="112" y="141"/>
                    </a:cubicBezTo>
                    <a:cubicBezTo>
                      <a:pt x="111" y="141"/>
                      <a:pt x="109" y="140"/>
                      <a:pt x="108" y="139"/>
                    </a:cubicBezTo>
                    <a:cubicBezTo>
                      <a:pt x="107" y="138"/>
                      <a:pt x="105" y="137"/>
                      <a:pt x="105" y="137"/>
                    </a:cubicBezTo>
                    <a:cubicBezTo>
                      <a:pt x="103" y="136"/>
                      <a:pt x="93" y="131"/>
                      <a:pt x="91" y="131"/>
                    </a:cubicBezTo>
                    <a:cubicBezTo>
                      <a:pt x="90" y="131"/>
                      <a:pt x="90" y="131"/>
                      <a:pt x="89" y="131"/>
                    </a:cubicBezTo>
                    <a:cubicBezTo>
                      <a:pt x="89" y="130"/>
                      <a:pt x="88" y="130"/>
                      <a:pt x="88" y="130"/>
                    </a:cubicBezTo>
                    <a:cubicBezTo>
                      <a:pt x="87" y="129"/>
                      <a:pt x="86" y="129"/>
                      <a:pt x="85" y="129"/>
                    </a:cubicBezTo>
                    <a:cubicBezTo>
                      <a:pt x="85" y="129"/>
                      <a:pt x="83" y="128"/>
                      <a:pt x="81" y="127"/>
                    </a:cubicBezTo>
                    <a:cubicBezTo>
                      <a:pt x="78" y="126"/>
                      <a:pt x="75" y="125"/>
                      <a:pt x="74" y="124"/>
                    </a:cubicBezTo>
                    <a:cubicBezTo>
                      <a:pt x="74" y="124"/>
                      <a:pt x="73" y="124"/>
                      <a:pt x="73" y="123"/>
                    </a:cubicBezTo>
                    <a:cubicBezTo>
                      <a:pt x="68" y="121"/>
                      <a:pt x="65" y="119"/>
                      <a:pt x="64" y="117"/>
                    </a:cubicBezTo>
                    <a:cubicBezTo>
                      <a:pt x="62" y="115"/>
                      <a:pt x="62" y="115"/>
                      <a:pt x="62" y="113"/>
                    </a:cubicBezTo>
                    <a:cubicBezTo>
                      <a:pt x="62" y="111"/>
                      <a:pt x="62" y="111"/>
                      <a:pt x="65" y="110"/>
                    </a:cubicBezTo>
                    <a:cubicBezTo>
                      <a:pt x="65" y="110"/>
                      <a:pt x="65" y="110"/>
                      <a:pt x="66" y="110"/>
                    </a:cubicBezTo>
                    <a:close/>
                    <a:moveTo>
                      <a:pt x="88" y="110"/>
                    </a:moveTo>
                    <a:cubicBezTo>
                      <a:pt x="87" y="110"/>
                      <a:pt x="87" y="111"/>
                      <a:pt x="87" y="111"/>
                    </a:cubicBezTo>
                    <a:cubicBezTo>
                      <a:pt x="87" y="111"/>
                      <a:pt x="87" y="111"/>
                      <a:pt x="88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8" y="111"/>
                      <a:pt x="89" y="112"/>
                      <a:pt x="90" y="113"/>
                    </a:cubicBezTo>
                    <a:cubicBezTo>
                      <a:pt x="91" y="114"/>
                      <a:pt x="92" y="114"/>
                      <a:pt x="92" y="115"/>
                    </a:cubicBezTo>
                    <a:cubicBezTo>
                      <a:pt x="92" y="115"/>
                      <a:pt x="94" y="115"/>
                      <a:pt x="94" y="115"/>
                    </a:cubicBezTo>
                    <a:cubicBezTo>
                      <a:pt x="94" y="115"/>
                      <a:pt x="94" y="114"/>
                      <a:pt x="93" y="114"/>
                    </a:cubicBezTo>
                    <a:cubicBezTo>
                      <a:pt x="92" y="112"/>
                      <a:pt x="90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8" y="110"/>
                      <a:pt x="88" y="110"/>
                    </a:cubicBezTo>
                    <a:close/>
                    <a:moveTo>
                      <a:pt x="280" y="113"/>
                    </a:moveTo>
                    <a:cubicBezTo>
                      <a:pt x="286" y="113"/>
                      <a:pt x="287" y="113"/>
                      <a:pt x="288" y="114"/>
                    </a:cubicBezTo>
                    <a:cubicBezTo>
                      <a:pt x="291" y="115"/>
                      <a:pt x="292" y="117"/>
                      <a:pt x="294" y="119"/>
                    </a:cubicBezTo>
                    <a:cubicBezTo>
                      <a:pt x="295" y="121"/>
                      <a:pt x="295" y="121"/>
                      <a:pt x="295" y="121"/>
                    </a:cubicBezTo>
                    <a:cubicBezTo>
                      <a:pt x="295" y="126"/>
                      <a:pt x="295" y="126"/>
                      <a:pt x="295" y="126"/>
                    </a:cubicBezTo>
                    <a:cubicBezTo>
                      <a:pt x="295" y="128"/>
                      <a:pt x="295" y="131"/>
                      <a:pt x="294" y="132"/>
                    </a:cubicBezTo>
                    <a:cubicBezTo>
                      <a:pt x="294" y="134"/>
                      <a:pt x="292" y="136"/>
                      <a:pt x="290" y="136"/>
                    </a:cubicBezTo>
                    <a:cubicBezTo>
                      <a:pt x="289" y="137"/>
                      <a:pt x="288" y="137"/>
                      <a:pt x="288" y="137"/>
                    </a:cubicBezTo>
                    <a:cubicBezTo>
                      <a:pt x="288" y="137"/>
                      <a:pt x="288" y="138"/>
                      <a:pt x="287" y="138"/>
                    </a:cubicBezTo>
                    <a:cubicBezTo>
                      <a:pt x="286" y="138"/>
                      <a:pt x="285" y="139"/>
                      <a:pt x="283" y="140"/>
                    </a:cubicBezTo>
                    <a:cubicBezTo>
                      <a:pt x="282" y="140"/>
                      <a:pt x="280" y="141"/>
                      <a:pt x="280" y="141"/>
                    </a:cubicBezTo>
                    <a:cubicBezTo>
                      <a:pt x="278" y="141"/>
                      <a:pt x="275" y="142"/>
                      <a:pt x="273" y="143"/>
                    </a:cubicBezTo>
                    <a:cubicBezTo>
                      <a:pt x="271" y="144"/>
                      <a:pt x="270" y="144"/>
                      <a:pt x="268" y="144"/>
                    </a:cubicBezTo>
                    <a:cubicBezTo>
                      <a:pt x="265" y="144"/>
                      <a:pt x="264" y="144"/>
                      <a:pt x="259" y="145"/>
                    </a:cubicBezTo>
                    <a:cubicBezTo>
                      <a:pt x="257" y="146"/>
                      <a:pt x="255" y="146"/>
                      <a:pt x="254" y="147"/>
                    </a:cubicBezTo>
                    <a:cubicBezTo>
                      <a:pt x="253" y="147"/>
                      <a:pt x="252" y="148"/>
                      <a:pt x="250" y="148"/>
                    </a:cubicBezTo>
                    <a:cubicBezTo>
                      <a:pt x="249" y="149"/>
                      <a:pt x="248" y="149"/>
                      <a:pt x="247" y="149"/>
                    </a:cubicBezTo>
                    <a:cubicBezTo>
                      <a:pt x="244" y="150"/>
                      <a:pt x="243" y="150"/>
                      <a:pt x="242" y="150"/>
                    </a:cubicBezTo>
                    <a:cubicBezTo>
                      <a:pt x="242" y="151"/>
                      <a:pt x="240" y="151"/>
                      <a:pt x="236" y="151"/>
                    </a:cubicBezTo>
                    <a:cubicBezTo>
                      <a:pt x="233" y="152"/>
                      <a:pt x="230" y="152"/>
                      <a:pt x="230" y="152"/>
                    </a:cubicBezTo>
                    <a:cubicBezTo>
                      <a:pt x="230" y="152"/>
                      <a:pt x="228" y="153"/>
                      <a:pt x="227" y="153"/>
                    </a:cubicBezTo>
                    <a:cubicBezTo>
                      <a:pt x="226" y="154"/>
                      <a:pt x="224" y="155"/>
                      <a:pt x="223" y="155"/>
                    </a:cubicBezTo>
                    <a:cubicBezTo>
                      <a:pt x="221" y="157"/>
                      <a:pt x="221" y="157"/>
                      <a:pt x="221" y="156"/>
                    </a:cubicBezTo>
                    <a:cubicBezTo>
                      <a:pt x="220" y="155"/>
                      <a:pt x="221" y="154"/>
                      <a:pt x="221" y="154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3"/>
                      <a:pt x="222" y="153"/>
                      <a:pt x="222" y="153"/>
                    </a:cubicBezTo>
                    <a:cubicBezTo>
                      <a:pt x="222" y="153"/>
                      <a:pt x="223" y="153"/>
                      <a:pt x="223" y="153"/>
                    </a:cubicBezTo>
                    <a:cubicBezTo>
                      <a:pt x="224" y="152"/>
                      <a:pt x="224" y="152"/>
                      <a:pt x="224" y="152"/>
                    </a:cubicBezTo>
                    <a:cubicBezTo>
                      <a:pt x="223" y="151"/>
                      <a:pt x="223" y="151"/>
                      <a:pt x="221" y="151"/>
                    </a:cubicBezTo>
                    <a:cubicBezTo>
                      <a:pt x="219" y="151"/>
                      <a:pt x="219" y="151"/>
                      <a:pt x="219" y="150"/>
                    </a:cubicBezTo>
                    <a:cubicBezTo>
                      <a:pt x="219" y="149"/>
                      <a:pt x="227" y="145"/>
                      <a:pt x="233" y="144"/>
                    </a:cubicBezTo>
                    <a:cubicBezTo>
                      <a:pt x="233" y="144"/>
                      <a:pt x="236" y="143"/>
                      <a:pt x="239" y="142"/>
                    </a:cubicBezTo>
                    <a:cubicBezTo>
                      <a:pt x="242" y="142"/>
                      <a:pt x="246" y="141"/>
                      <a:pt x="248" y="141"/>
                    </a:cubicBezTo>
                    <a:cubicBezTo>
                      <a:pt x="252" y="140"/>
                      <a:pt x="256" y="140"/>
                      <a:pt x="259" y="139"/>
                    </a:cubicBezTo>
                    <a:cubicBezTo>
                      <a:pt x="260" y="139"/>
                      <a:pt x="262" y="139"/>
                      <a:pt x="264" y="138"/>
                    </a:cubicBezTo>
                    <a:cubicBezTo>
                      <a:pt x="266" y="138"/>
                      <a:pt x="268" y="137"/>
                      <a:pt x="268" y="137"/>
                    </a:cubicBezTo>
                    <a:cubicBezTo>
                      <a:pt x="269" y="137"/>
                      <a:pt x="270" y="137"/>
                      <a:pt x="271" y="137"/>
                    </a:cubicBezTo>
                    <a:cubicBezTo>
                      <a:pt x="273" y="137"/>
                      <a:pt x="277" y="136"/>
                      <a:pt x="279" y="135"/>
                    </a:cubicBezTo>
                    <a:cubicBezTo>
                      <a:pt x="280" y="134"/>
                      <a:pt x="282" y="134"/>
                      <a:pt x="283" y="133"/>
                    </a:cubicBezTo>
                    <a:cubicBezTo>
                      <a:pt x="285" y="133"/>
                      <a:pt x="288" y="130"/>
                      <a:pt x="289" y="128"/>
                    </a:cubicBezTo>
                    <a:cubicBezTo>
                      <a:pt x="289" y="128"/>
                      <a:pt x="289" y="126"/>
                      <a:pt x="289" y="126"/>
                    </a:cubicBezTo>
                    <a:cubicBezTo>
                      <a:pt x="289" y="124"/>
                      <a:pt x="288" y="121"/>
                      <a:pt x="287" y="120"/>
                    </a:cubicBezTo>
                    <a:cubicBezTo>
                      <a:pt x="285" y="120"/>
                      <a:pt x="274" y="120"/>
                      <a:pt x="272" y="120"/>
                    </a:cubicBezTo>
                    <a:cubicBezTo>
                      <a:pt x="270" y="121"/>
                      <a:pt x="267" y="121"/>
                      <a:pt x="264" y="122"/>
                    </a:cubicBezTo>
                    <a:cubicBezTo>
                      <a:pt x="262" y="122"/>
                      <a:pt x="260" y="123"/>
                      <a:pt x="259" y="123"/>
                    </a:cubicBezTo>
                    <a:cubicBezTo>
                      <a:pt x="258" y="124"/>
                      <a:pt x="256" y="124"/>
                      <a:pt x="256" y="124"/>
                    </a:cubicBezTo>
                    <a:cubicBezTo>
                      <a:pt x="256" y="124"/>
                      <a:pt x="254" y="125"/>
                      <a:pt x="253" y="125"/>
                    </a:cubicBezTo>
                    <a:cubicBezTo>
                      <a:pt x="252" y="125"/>
                      <a:pt x="250" y="126"/>
                      <a:pt x="249" y="126"/>
                    </a:cubicBezTo>
                    <a:cubicBezTo>
                      <a:pt x="248" y="126"/>
                      <a:pt x="248" y="126"/>
                      <a:pt x="248" y="126"/>
                    </a:cubicBezTo>
                    <a:cubicBezTo>
                      <a:pt x="248" y="126"/>
                      <a:pt x="247" y="127"/>
                      <a:pt x="246" y="127"/>
                    </a:cubicBezTo>
                    <a:cubicBezTo>
                      <a:pt x="246" y="127"/>
                      <a:pt x="245" y="127"/>
                      <a:pt x="245" y="127"/>
                    </a:cubicBezTo>
                    <a:cubicBezTo>
                      <a:pt x="244" y="127"/>
                      <a:pt x="242" y="128"/>
                      <a:pt x="238" y="128"/>
                    </a:cubicBezTo>
                    <a:cubicBezTo>
                      <a:pt x="236" y="128"/>
                      <a:pt x="233" y="129"/>
                      <a:pt x="231" y="129"/>
                    </a:cubicBezTo>
                    <a:cubicBezTo>
                      <a:pt x="227" y="130"/>
                      <a:pt x="226" y="131"/>
                      <a:pt x="226" y="131"/>
                    </a:cubicBezTo>
                    <a:cubicBezTo>
                      <a:pt x="225" y="131"/>
                      <a:pt x="224" y="131"/>
                      <a:pt x="222" y="131"/>
                    </a:cubicBezTo>
                    <a:cubicBezTo>
                      <a:pt x="213" y="132"/>
                      <a:pt x="211" y="132"/>
                      <a:pt x="211" y="132"/>
                    </a:cubicBezTo>
                    <a:cubicBezTo>
                      <a:pt x="211" y="132"/>
                      <a:pt x="212" y="131"/>
                      <a:pt x="213" y="131"/>
                    </a:cubicBezTo>
                    <a:cubicBezTo>
                      <a:pt x="216" y="131"/>
                      <a:pt x="217" y="130"/>
                      <a:pt x="217" y="130"/>
                    </a:cubicBezTo>
                    <a:cubicBezTo>
                      <a:pt x="217" y="129"/>
                      <a:pt x="215" y="129"/>
                      <a:pt x="213" y="130"/>
                    </a:cubicBezTo>
                    <a:cubicBezTo>
                      <a:pt x="212" y="131"/>
                      <a:pt x="212" y="131"/>
                      <a:pt x="212" y="130"/>
                    </a:cubicBezTo>
                    <a:cubicBezTo>
                      <a:pt x="211" y="129"/>
                      <a:pt x="211" y="128"/>
                      <a:pt x="212" y="128"/>
                    </a:cubicBezTo>
                    <a:cubicBezTo>
                      <a:pt x="212" y="128"/>
                      <a:pt x="213" y="128"/>
                      <a:pt x="213" y="128"/>
                    </a:cubicBezTo>
                    <a:cubicBezTo>
                      <a:pt x="213" y="128"/>
                      <a:pt x="214" y="127"/>
                      <a:pt x="215" y="127"/>
                    </a:cubicBezTo>
                    <a:cubicBezTo>
                      <a:pt x="219" y="127"/>
                      <a:pt x="223" y="126"/>
                      <a:pt x="225" y="126"/>
                    </a:cubicBezTo>
                    <a:cubicBezTo>
                      <a:pt x="226" y="125"/>
                      <a:pt x="228" y="125"/>
                      <a:pt x="230" y="125"/>
                    </a:cubicBezTo>
                    <a:cubicBezTo>
                      <a:pt x="231" y="124"/>
                      <a:pt x="233" y="124"/>
                      <a:pt x="233" y="124"/>
                    </a:cubicBezTo>
                    <a:cubicBezTo>
                      <a:pt x="233" y="124"/>
                      <a:pt x="244" y="120"/>
                      <a:pt x="245" y="120"/>
                    </a:cubicBezTo>
                    <a:cubicBezTo>
                      <a:pt x="245" y="120"/>
                      <a:pt x="246" y="119"/>
                      <a:pt x="247" y="119"/>
                    </a:cubicBezTo>
                    <a:cubicBezTo>
                      <a:pt x="248" y="118"/>
                      <a:pt x="249" y="118"/>
                      <a:pt x="250" y="118"/>
                    </a:cubicBezTo>
                    <a:cubicBezTo>
                      <a:pt x="250" y="118"/>
                      <a:pt x="250" y="118"/>
                      <a:pt x="250" y="118"/>
                    </a:cubicBezTo>
                    <a:cubicBezTo>
                      <a:pt x="250" y="117"/>
                      <a:pt x="251" y="117"/>
                      <a:pt x="252" y="117"/>
                    </a:cubicBezTo>
                    <a:cubicBezTo>
                      <a:pt x="253" y="117"/>
                      <a:pt x="254" y="116"/>
                      <a:pt x="255" y="116"/>
                    </a:cubicBezTo>
                    <a:cubicBezTo>
                      <a:pt x="256" y="116"/>
                      <a:pt x="257" y="115"/>
                      <a:pt x="258" y="115"/>
                    </a:cubicBezTo>
                    <a:cubicBezTo>
                      <a:pt x="261" y="114"/>
                      <a:pt x="262" y="114"/>
                      <a:pt x="268" y="113"/>
                    </a:cubicBezTo>
                    <a:cubicBezTo>
                      <a:pt x="271" y="113"/>
                      <a:pt x="277" y="113"/>
                      <a:pt x="280" y="113"/>
                    </a:cubicBezTo>
                    <a:close/>
                    <a:moveTo>
                      <a:pt x="195" y="114"/>
                    </a:move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95" y="115"/>
                      <a:pt x="195" y="115"/>
                      <a:pt x="196" y="116"/>
                    </a:cubicBezTo>
                    <a:cubicBezTo>
                      <a:pt x="196" y="117"/>
                      <a:pt x="197" y="118"/>
                      <a:pt x="197" y="119"/>
                    </a:cubicBezTo>
                    <a:cubicBezTo>
                      <a:pt x="197" y="120"/>
                      <a:pt x="197" y="121"/>
                      <a:pt x="197" y="121"/>
                    </a:cubicBezTo>
                    <a:cubicBezTo>
                      <a:pt x="198" y="122"/>
                      <a:pt x="198" y="122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198" y="118"/>
                      <a:pt x="197" y="117"/>
                    </a:cubicBezTo>
                    <a:cubicBezTo>
                      <a:pt x="196" y="115"/>
                      <a:pt x="195" y="114"/>
                      <a:pt x="195" y="114"/>
                    </a:cubicBezTo>
                    <a:cubicBezTo>
                      <a:pt x="195" y="114"/>
                      <a:pt x="195" y="114"/>
                      <a:pt x="195" y="114"/>
                    </a:cubicBezTo>
                    <a:close/>
                    <a:moveTo>
                      <a:pt x="280" y="114"/>
                    </a:moveTo>
                    <a:cubicBezTo>
                      <a:pt x="280" y="114"/>
                      <a:pt x="280" y="114"/>
                      <a:pt x="280" y="114"/>
                    </a:cubicBezTo>
                    <a:cubicBezTo>
                      <a:pt x="280" y="114"/>
                      <a:pt x="279" y="115"/>
                      <a:pt x="277" y="115"/>
                    </a:cubicBezTo>
                    <a:cubicBezTo>
                      <a:pt x="276" y="115"/>
                      <a:pt x="274" y="115"/>
                      <a:pt x="273" y="116"/>
                    </a:cubicBezTo>
                    <a:cubicBezTo>
                      <a:pt x="271" y="117"/>
                      <a:pt x="271" y="117"/>
                      <a:pt x="271" y="117"/>
                    </a:cubicBezTo>
                    <a:cubicBezTo>
                      <a:pt x="273" y="117"/>
                      <a:pt x="273" y="117"/>
                      <a:pt x="273" y="117"/>
                    </a:cubicBezTo>
                    <a:cubicBezTo>
                      <a:pt x="281" y="116"/>
                      <a:pt x="282" y="116"/>
                      <a:pt x="282" y="115"/>
                    </a:cubicBezTo>
                    <a:cubicBezTo>
                      <a:pt x="282" y="115"/>
                      <a:pt x="282" y="115"/>
                      <a:pt x="282" y="115"/>
                    </a:cubicBezTo>
                    <a:cubicBezTo>
                      <a:pt x="281" y="115"/>
                      <a:pt x="281" y="115"/>
                      <a:pt x="281" y="115"/>
                    </a:cubicBezTo>
                    <a:cubicBezTo>
                      <a:pt x="281" y="114"/>
                      <a:pt x="280" y="114"/>
                      <a:pt x="280" y="114"/>
                    </a:cubicBezTo>
                    <a:cubicBezTo>
                      <a:pt x="280" y="114"/>
                      <a:pt x="280" y="114"/>
                      <a:pt x="280" y="114"/>
                    </a:cubicBezTo>
                    <a:cubicBezTo>
                      <a:pt x="280" y="114"/>
                      <a:pt x="280" y="114"/>
                      <a:pt x="280" y="114"/>
                    </a:cubicBezTo>
                    <a:close/>
                    <a:moveTo>
                      <a:pt x="286" y="116"/>
                    </a:moveTo>
                    <a:cubicBezTo>
                      <a:pt x="286" y="116"/>
                      <a:pt x="286" y="116"/>
                      <a:pt x="286" y="116"/>
                    </a:cubicBezTo>
                    <a:cubicBezTo>
                      <a:pt x="285" y="116"/>
                      <a:pt x="285" y="116"/>
                      <a:pt x="285" y="117"/>
                    </a:cubicBezTo>
                    <a:cubicBezTo>
                      <a:pt x="285" y="118"/>
                      <a:pt x="287" y="119"/>
                      <a:pt x="288" y="119"/>
                    </a:cubicBezTo>
                    <a:cubicBezTo>
                      <a:pt x="288" y="119"/>
                      <a:pt x="288" y="119"/>
                      <a:pt x="288" y="119"/>
                    </a:cubicBezTo>
                    <a:cubicBezTo>
                      <a:pt x="288" y="119"/>
                      <a:pt x="289" y="120"/>
                      <a:pt x="289" y="120"/>
                    </a:cubicBezTo>
                    <a:cubicBezTo>
                      <a:pt x="290" y="120"/>
                      <a:pt x="290" y="120"/>
                      <a:pt x="290" y="120"/>
                    </a:cubicBezTo>
                    <a:cubicBezTo>
                      <a:pt x="290" y="119"/>
                      <a:pt x="290" y="119"/>
                      <a:pt x="291" y="119"/>
                    </a:cubicBezTo>
                    <a:cubicBezTo>
                      <a:pt x="292" y="119"/>
                      <a:pt x="291" y="118"/>
                      <a:pt x="289" y="117"/>
                    </a:cubicBezTo>
                    <a:cubicBezTo>
                      <a:pt x="288" y="116"/>
                      <a:pt x="287" y="116"/>
                      <a:pt x="286" y="116"/>
                    </a:cubicBezTo>
                    <a:close/>
                    <a:moveTo>
                      <a:pt x="155" y="116"/>
                    </a:moveTo>
                    <a:cubicBezTo>
                      <a:pt x="154" y="116"/>
                      <a:pt x="154" y="117"/>
                      <a:pt x="154" y="118"/>
                    </a:cubicBezTo>
                    <a:cubicBezTo>
                      <a:pt x="154" y="118"/>
                      <a:pt x="154" y="119"/>
                      <a:pt x="156" y="119"/>
                    </a:cubicBezTo>
                    <a:cubicBezTo>
                      <a:pt x="158" y="119"/>
                      <a:pt x="158" y="119"/>
                      <a:pt x="158" y="119"/>
                    </a:cubicBezTo>
                    <a:cubicBezTo>
                      <a:pt x="157" y="120"/>
                      <a:pt x="157" y="120"/>
                      <a:pt x="157" y="120"/>
                    </a:cubicBezTo>
                    <a:cubicBezTo>
                      <a:pt x="157" y="121"/>
                      <a:pt x="157" y="121"/>
                      <a:pt x="157" y="121"/>
                    </a:cubicBezTo>
                    <a:cubicBezTo>
                      <a:pt x="158" y="122"/>
                      <a:pt x="160" y="121"/>
                      <a:pt x="160" y="120"/>
                    </a:cubicBezTo>
                    <a:cubicBezTo>
                      <a:pt x="160" y="120"/>
                      <a:pt x="160" y="119"/>
                      <a:pt x="160" y="119"/>
                    </a:cubicBezTo>
                    <a:cubicBezTo>
                      <a:pt x="161" y="118"/>
                      <a:pt x="161" y="118"/>
                      <a:pt x="160" y="117"/>
                    </a:cubicBezTo>
                    <a:cubicBezTo>
                      <a:pt x="160" y="116"/>
                      <a:pt x="160" y="116"/>
                      <a:pt x="159" y="117"/>
                    </a:cubicBezTo>
                    <a:cubicBezTo>
                      <a:pt x="158" y="117"/>
                      <a:pt x="158" y="117"/>
                      <a:pt x="157" y="116"/>
                    </a:cubicBezTo>
                    <a:cubicBezTo>
                      <a:pt x="156" y="116"/>
                      <a:pt x="156" y="116"/>
                      <a:pt x="155" y="116"/>
                    </a:cubicBezTo>
                    <a:close/>
                    <a:moveTo>
                      <a:pt x="149" y="117"/>
                    </a:moveTo>
                    <a:cubicBezTo>
                      <a:pt x="147" y="117"/>
                      <a:pt x="147" y="117"/>
                      <a:pt x="147" y="118"/>
                    </a:cubicBezTo>
                    <a:cubicBezTo>
                      <a:pt x="147" y="119"/>
                      <a:pt x="149" y="119"/>
                      <a:pt x="151" y="119"/>
                    </a:cubicBezTo>
                    <a:cubicBezTo>
                      <a:pt x="153" y="118"/>
                      <a:pt x="153" y="117"/>
                      <a:pt x="150" y="117"/>
                    </a:cubicBezTo>
                    <a:cubicBezTo>
                      <a:pt x="150" y="117"/>
                      <a:pt x="149" y="117"/>
                      <a:pt x="149" y="117"/>
                    </a:cubicBezTo>
                    <a:close/>
                    <a:moveTo>
                      <a:pt x="193" y="117"/>
                    </a:moveTo>
                    <a:cubicBezTo>
                      <a:pt x="193" y="117"/>
                      <a:pt x="193" y="120"/>
                      <a:pt x="194" y="121"/>
                    </a:cubicBezTo>
                    <a:cubicBezTo>
                      <a:pt x="194" y="121"/>
                      <a:pt x="194" y="122"/>
                      <a:pt x="194" y="122"/>
                    </a:cubicBezTo>
                    <a:cubicBezTo>
                      <a:pt x="194" y="123"/>
                      <a:pt x="195" y="124"/>
                      <a:pt x="195" y="125"/>
                    </a:cubicBezTo>
                    <a:cubicBezTo>
                      <a:pt x="196" y="126"/>
                      <a:pt x="196" y="126"/>
                      <a:pt x="197" y="126"/>
                    </a:cubicBezTo>
                    <a:cubicBezTo>
                      <a:pt x="198" y="126"/>
                      <a:pt x="198" y="125"/>
                      <a:pt x="197" y="124"/>
                    </a:cubicBezTo>
                    <a:cubicBezTo>
                      <a:pt x="196" y="123"/>
                      <a:pt x="196" y="122"/>
                      <a:pt x="195" y="122"/>
                    </a:cubicBezTo>
                    <a:cubicBezTo>
                      <a:pt x="195" y="119"/>
                      <a:pt x="194" y="117"/>
                      <a:pt x="193" y="117"/>
                    </a:cubicBezTo>
                    <a:close/>
                    <a:moveTo>
                      <a:pt x="265" y="117"/>
                    </a:moveTo>
                    <a:cubicBezTo>
                      <a:pt x="264" y="117"/>
                      <a:pt x="263" y="117"/>
                      <a:pt x="262" y="118"/>
                    </a:cubicBezTo>
                    <a:cubicBezTo>
                      <a:pt x="261" y="119"/>
                      <a:pt x="260" y="119"/>
                      <a:pt x="259" y="119"/>
                    </a:cubicBezTo>
                    <a:cubicBezTo>
                      <a:pt x="259" y="119"/>
                      <a:pt x="259" y="119"/>
                      <a:pt x="259" y="120"/>
                    </a:cubicBezTo>
                    <a:cubicBezTo>
                      <a:pt x="259" y="120"/>
                      <a:pt x="259" y="120"/>
                      <a:pt x="260" y="120"/>
                    </a:cubicBezTo>
                    <a:cubicBezTo>
                      <a:pt x="261" y="120"/>
                      <a:pt x="262" y="120"/>
                      <a:pt x="263" y="120"/>
                    </a:cubicBezTo>
                    <a:cubicBezTo>
                      <a:pt x="263" y="120"/>
                      <a:pt x="264" y="119"/>
                      <a:pt x="265" y="119"/>
                    </a:cubicBezTo>
                    <a:cubicBezTo>
                      <a:pt x="266" y="119"/>
                      <a:pt x="266" y="118"/>
                      <a:pt x="266" y="118"/>
                    </a:cubicBezTo>
                    <a:cubicBezTo>
                      <a:pt x="266" y="117"/>
                      <a:pt x="266" y="117"/>
                      <a:pt x="265" y="117"/>
                    </a:cubicBezTo>
                    <a:close/>
                    <a:moveTo>
                      <a:pt x="57" y="117"/>
                    </a:moveTo>
                    <a:cubicBezTo>
                      <a:pt x="57" y="117"/>
                      <a:pt x="57" y="117"/>
                      <a:pt x="57" y="118"/>
                    </a:cubicBezTo>
                    <a:cubicBezTo>
                      <a:pt x="57" y="119"/>
                      <a:pt x="57" y="120"/>
                      <a:pt x="59" y="121"/>
                    </a:cubicBezTo>
                    <a:cubicBezTo>
                      <a:pt x="61" y="123"/>
                      <a:pt x="61" y="123"/>
                      <a:pt x="62" y="122"/>
                    </a:cubicBezTo>
                    <a:cubicBezTo>
                      <a:pt x="62" y="121"/>
                      <a:pt x="62" y="121"/>
                      <a:pt x="60" y="120"/>
                    </a:cubicBezTo>
                    <a:cubicBezTo>
                      <a:pt x="59" y="119"/>
                      <a:pt x="58" y="118"/>
                      <a:pt x="58" y="118"/>
                    </a:cubicBezTo>
                    <a:cubicBezTo>
                      <a:pt x="57" y="117"/>
                      <a:pt x="57" y="117"/>
                      <a:pt x="57" y="117"/>
                    </a:cubicBezTo>
                    <a:close/>
                    <a:moveTo>
                      <a:pt x="145" y="118"/>
                    </a:moveTo>
                    <a:cubicBezTo>
                      <a:pt x="144" y="118"/>
                      <a:pt x="143" y="118"/>
                      <a:pt x="142" y="119"/>
                    </a:cubicBezTo>
                    <a:cubicBezTo>
                      <a:pt x="142" y="120"/>
                      <a:pt x="141" y="120"/>
                      <a:pt x="141" y="121"/>
                    </a:cubicBezTo>
                    <a:cubicBezTo>
                      <a:pt x="140" y="121"/>
                      <a:pt x="140" y="121"/>
                      <a:pt x="140" y="122"/>
                    </a:cubicBezTo>
                    <a:cubicBezTo>
                      <a:pt x="141" y="123"/>
                      <a:pt x="142" y="123"/>
                      <a:pt x="143" y="122"/>
                    </a:cubicBezTo>
                    <a:cubicBezTo>
                      <a:pt x="143" y="121"/>
                      <a:pt x="143" y="121"/>
                      <a:pt x="143" y="121"/>
                    </a:cubicBezTo>
                    <a:cubicBezTo>
                      <a:pt x="144" y="121"/>
                      <a:pt x="144" y="121"/>
                      <a:pt x="144" y="121"/>
                    </a:cubicBezTo>
                    <a:cubicBezTo>
                      <a:pt x="144" y="121"/>
                      <a:pt x="144" y="120"/>
                      <a:pt x="144" y="120"/>
                    </a:cubicBezTo>
                    <a:cubicBezTo>
                      <a:pt x="145" y="119"/>
                      <a:pt x="145" y="118"/>
                      <a:pt x="145" y="118"/>
                    </a:cubicBezTo>
                    <a:cubicBezTo>
                      <a:pt x="145" y="118"/>
                      <a:pt x="145" y="118"/>
                      <a:pt x="145" y="118"/>
                    </a:cubicBezTo>
                    <a:close/>
                    <a:moveTo>
                      <a:pt x="102" y="118"/>
                    </a:moveTo>
                    <a:cubicBezTo>
                      <a:pt x="100" y="118"/>
                      <a:pt x="101" y="120"/>
                      <a:pt x="103" y="121"/>
                    </a:cubicBezTo>
                    <a:cubicBezTo>
                      <a:pt x="104" y="122"/>
                      <a:pt x="105" y="122"/>
                      <a:pt x="106" y="122"/>
                    </a:cubicBezTo>
                    <a:cubicBezTo>
                      <a:pt x="107" y="122"/>
                      <a:pt x="108" y="122"/>
                      <a:pt x="108" y="121"/>
                    </a:cubicBezTo>
                    <a:cubicBezTo>
                      <a:pt x="108" y="120"/>
                      <a:pt x="107" y="120"/>
                      <a:pt x="105" y="119"/>
                    </a:cubicBezTo>
                    <a:cubicBezTo>
                      <a:pt x="104" y="119"/>
                      <a:pt x="103" y="118"/>
                      <a:pt x="103" y="118"/>
                    </a:cubicBezTo>
                    <a:cubicBezTo>
                      <a:pt x="103" y="118"/>
                      <a:pt x="102" y="118"/>
                      <a:pt x="102" y="118"/>
                    </a:cubicBezTo>
                    <a:close/>
                    <a:moveTo>
                      <a:pt x="255" y="120"/>
                    </a:moveTo>
                    <a:cubicBezTo>
                      <a:pt x="254" y="120"/>
                      <a:pt x="253" y="120"/>
                      <a:pt x="253" y="120"/>
                    </a:cubicBezTo>
                    <a:cubicBezTo>
                      <a:pt x="253" y="120"/>
                      <a:pt x="253" y="120"/>
                      <a:pt x="252" y="120"/>
                    </a:cubicBezTo>
                    <a:cubicBezTo>
                      <a:pt x="252" y="120"/>
                      <a:pt x="249" y="122"/>
                      <a:pt x="248" y="122"/>
                    </a:cubicBezTo>
                    <a:cubicBezTo>
                      <a:pt x="248" y="122"/>
                      <a:pt x="248" y="122"/>
                      <a:pt x="248" y="123"/>
                    </a:cubicBezTo>
                    <a:cubicBezTo>
                      <a:pt x="249" y="124"/>
                      <a:pt x="252" y="123"/>
                      <a:pt x="256" y="121"/>
                    </a:cubicBezTo>
                    <a:cubicBezTo>
                      <a:pt x="257" y="120"/>
                      <a:pt x="256" y="120"/>
                      <a:pt x="255" y="120"/>
                    </a:cubicBezTo>
                    <a:close/>
                    <a:moveTo>
                      <a:pt x="171" y="121"/>
                    </a:moveTo>
                    <a:cubicBezTo>
                      <a:pt x="171" y="121"/>
                      <a:pt x="171" y="121"/>
                      <a:pt x="171" y="121"/>
                    </a:cubicBezTo>
                    <a:cubicBezTo>
                      <a:pt x="171" y="121"/>
                      <a:pt x="172" y="122"/>
                      <a:pt x="171" y="123"/>
                    </a:cubicBezTo>
                    <a:cubicBezTo>
                      <a:pt x="171" y="123"/>
                      <a:pt x="171" y="125"/>
                      <a:pt x="171" y="126"/>
                    </a:cubicBezTo>
                    <a:cubicBezTo>
                      <a:pt x="171" y="127"/>
                      <a:pt x="171" y="128"/>
                      <a:pt x="170" y="129"/>
                    </a:cubicBezTo>
                    <a:cubicBezTo>
                      <a:pt x="170" y="129"/>
                      <a:pt x="170" y="131"/>
                      <a:pt x="169" y="133"/>
                    </a:cubicBezTo>
                    <a:cubicBezTo>
                      <a:pt x="168" y="138"/>
                      <a:pt x="166" y="145"/>
                      <a:pt x="164" y="150"/>
                    </a:cubicBezTo>
                    <a:cubicBezTo>
                      <a:pt x="163" y="152"/>
                      <a:pt x="162" y="155"/>
                      <a:pt x="161" y="156"/>
                    </a:cubicBezTo>
                    <a:cubicBezTo>
                      <a:pt x="161" y="158"/>
                      <a:pt x="160" y="159"/>
                      <a:pt x="159" y="160"/>
                    </a:cubicBezTo>
                    <a:cubicBezTo>
                      <a:pt x="159" y="161"/>
                      <a:pt x="158" y="162"/>
                      <a:pt x="158" y="163"/>
                    </a:cubicBezTo>
                    <a:cubicBezTo>
                      <a:pt x="157" y="165"/>
                      <a:pt x="153" y="174"/>
                      <a:pt x="151" y="178"/>
                    </a:cubicBezTo>
                    <a:cubicBezTo>
                      <a:pt x="151" y="179"/>
                      <a:pt x="150" y="181"/>
                      <a:pt x="149" y="182"/>
                    </a:cubicBezTo>
                    <a:cubicBezTo>
                      <a:pt x="149" y="184"/>
                      <a:pt x="148" y="185"/>
                      <a:pt x="148" y="185"/>
                    </a:cubicBezTo>
                    <a:cubicBezTo>
                      <a:pt x="147" y="189"/>
                      <a:pt x="146" y="190"/>
                      <a:pt x="145" y="194"/>
                    </a:cubicBezTo>
                    <a:cubicBezTo>
                      <a:pt x="145" y="195"/>
                      <a:pt x="144" y="197"/>
                      <a:pt x="144" y="198"/>
                    </a:cubicBezTo>
                    <a:cubicBezTo>
                      <a:pt x="143" y="199"/>
                      <a:pt x="143" y="200"/>
                      <a:pt x="142" y="202"/>
                    </a:cubicBezTo>
                    <a:cubicBezTo>
                      <a:pt x="142" y="203"/>
                      <a:pt x="141" y="205"/>
                      <a:pt x="141" y="206"/>
                    </a:cubicBezTo>
                    <a:cubicBezTo>
                      <a:pt x="140" y="207"/>
                      <a:pt x="140" y="208"/>
                      <a:pt x="140" y="209"/>
                    </a:cubicBezTo>
                    <a:cubicBezTo>
                      <a:pt x="140" y="209"/>
                      <a:pt x="140" y="210"/>
                      <a:pt x="139" y="210"/>
                    </a:cubicBezTo>
                    <a:cubicBezTo>
                      <a:pt x="139" y="211"/>
                      <a:pt x="139" y="212"/>
                      <a:pt x="138" y="213"/>
                    </a:cubicBezTo>
                    <a:cubicBezTo>
                      <a:pt x="138" y="214"/>
                      <a:pt x="138" y="215"/>
                      <a:pt x="138" y="215"/>
                    </a:cubicBezTo>
                    <a:cubicBezTo>
                      <a:pt x="135" y="221"/>
                      <a:pt x="135" y="223"/>
                      <a:pt x="135" y="224"/>
                    </a:cubicBezTo>
                    <a:cubicBezTo>
                      <a:pt x="135" y="224"/>
                      <a:pt x="134" y="224"/>
                      <a:pt x="134" y="225"/>
                    </a:cubicBezTo>
                    <a:cubicBezTo>
                      <a:pt x="134" y="226"/>
                      <a:pt x="133" y="227"/>
                      <a:pt x="133" y="228"/>
                    </a:cubicBezTo>
                    <a:cubicBezTo>
                      <a:pt x="133" y="229"/>
                      <a:pt x="132" y="230"/>
                      <a:pt x="132" y="231"/>
                    </a:cubicBezTo>
                    <a:cubicBezTo>
                      <a:pt x="132" y="231"/>
                      <a:pt x="131" y="232"/>
                      <a:pt x="131" y="232"/>
                    </a:cubicBezTo>
                    <a:cubicBezTo>
                      <a:pt x="131" y="233"/>
                      <a:pt x="129" y="237"/>
                      <a:pt x="129" y="238"/>
                    </a:cubicBezTo>
                    <a:cubicBezTo>
                      <a:pt x="127" y="241"/>
                      <a:pt x="126" y="244"/>
                      <a:pt x="124" y="247"/>
                    </a:cubicBezTo>
                    <a:cubicBezTo>
                      <a:pt x="122" y="251"/>
                      <a:pt x="119" y="254"/>
                      <a:pt x="117" y="258"/>
                    </a:cubicBezTo>
                    <a:cubicBezTo>
                      <a:pt x="115" y="261"/>
                      <a:pt x="114" y="263"/>
                      <a:pt x="113" y="263"/>
                    </a:cubicBezTo>
                    <a:cubicBezTo>
                      <a:pt x="113" y="264"/>
                      <a:pt x="112" y="264"/>
                      <a:pt x="112" y="264"/>
                    </a:cubicBezTo>
                    <a:cubicBezTo>
                      <a:pt x="112" y="265"/>
                      <a:pt x="106" y="273"/>
                      <a:pt x="105" y="273"/>
                    </a:cubicBezTo>
                    <a:cubicBezTo>
                      <a:pt x="104" y="273"/>
                      <a:pt x="100" y="277"/>
                      <a:pt x="100" y="278"/>
                    </a:cubicBezTo>
                    <a:cubicBezTo>
                      <a:pt x="96" y="285"/>
                      <a:pt x="78" y="297"/>
                      <a:pt x="69" y="300"/>
                    </a:cubicBezTo>
                    <a:cubicBezTo>
                      <a:pt x="68" y="300"/>
                      <a:pt x="67" y="300"/>
                      <a:pt x="67" y="300"/>
                    </a:cubicBezTo>
                    <a:cubicBezTo>
                      <a:pt x="67" y="301"/>
                      <a:pt x="65" y="301"/>
                      <a:pt x="63" y="301"/>
                    </a:cubicBezTo>
                    <a:cubicBezTo>
                      <a:pt x="21" y="303"/>
                      <a:pt x="5" y="280"/>
                      <a:pt x="6" y="242"/>
                    </a:cubicBezTo>
                    <a:cubicBezTo>
                      <a:pt x="6" y="238"/>
                      <a:pt x="6" y="235"/>
                      <a:pt x="8" y="232"/>
                    </a:cubicBezTo>
                    <a:cubicBezTo>
                      <a:pt x="8" y="231"/>
                      <a:pt x="8" y="229"/>
                      <a:pt x="9" y="228"/>
                    </a:cubicBezTo>
                    <a:cubicBezTo>
                      <a:pt x="9" y="226"/>
                      <a:pt x="9" y="226"/>
                      <a:pt x="9" y="227"/>
                    </a:cubicBezTo>
                    <a:cubicBezTo>
                      <a:pt x="10" y="228"/>
                      <a:pt x="10" y="228"/>
                      <a:pt x="9" y="228"/>
                    </a:cubicBezTo>
                    <a:cubicBezTo>
                      <a:pt x="9" y="229"/>
                      <a:pt x="9" y="230"/>
                      <a:pt x="10" y="233"/>
                    </a:cubicBezTo>
                    <a:cubicBezTo>
                      <a:pt x="10" y="234"/>
                      <a:pt x="10" y="237"/>
                      <a:pt x="10" y="238"/>
                    </a:cubicBezTo>
                    <a:cubicBezTo>
                      <a:pt x="13" y="259"/>
                      <a:pt x="15" y="277"/>
                      <a:pt x="37" y="282"/>
                    </a:cubicBezTo>
                    <a:cubicBezTo>
                      <a:pt x="60" y="284"/>
                      <a:pt x="93" y="265"/>
                      <a:pt x="106" y="253"/>
                    </a:cubicBezTo>
                    <a:cubicBezTo>
                      <a:pt x="112" y="248"/>
                      <a:pt x="115" y="241"/>
                      <a:pt x="119" y="235"/>
                    </a:cubicBezTo>
                    <a:cubicBezTo>
                      <a:pt x="122" y="230"/>
                      <a:pt x="124" y="224"/>
                      <a:pt x="127" y="218"/>
                    </a:cubicBezTo>
                    <a:cubicBezTo>
                      <a:pt x="128" y="217"/>
                      <a:pt x="128" y="216"/>
                      <a:pt x="128" y="216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28" y="215"/>
                      <a:pt x="134" y="204"/>
                      <a:pt x="135" y="203"/>
                    </a:cubicBezTo>
                    <a:cubicBezTo>
                      <a:pt x="135" y="203"/>
                      <a:pt x="135" y="203"/>
                      <a:pt x="135" y="202"/>
                    </a:cubicBezTo>
                    <a:cubicBezTo>
                      <a:pt x="135" y="202"/>
                      <a:pt x="135" y="201"/>
                      <a:pt x="135" y="200"/>
                    </a:cubicBezTo>
                    <a:cubicBezTo>
                      <a:pt x="135" y="200"/>
                      <a:pt x="136" y="199"/>
                      <a:pt x="136" y="199"/>
                    </a:cubicBezTo>
                    <a:cubicBezTo>
                      <a:pt x="136" y="199"/>
                      <a:pt x="136" y="198"/>
                      <a:pt x="137" y="198"/>
                    </a:cubicBezTo>
                    <a:cubicBezTo>
                      <a:pt x="137" y="198"/>
                      <a:pt x="138" y="197"/>
                      <a:pt x="137" y="197"/>
                    </a:cubicBezTo>
                    <a:cubicBezTo>
                      <a:pt x="137" y="197"/>
                      <a:pt x="137" y="197"/>
                      <a:pt x="137" y="197"/>
                    </a:cubicBezTo>
                    <a:cubicBezTo>
                      <a:pt x="138" y="197"/>
                      <a:pt x="140" y="193"/>
                      <a:pt x="140" y="193"/>
                    </a:cubicBezTo>
                    <a:cubicBezTo>
                      <a:pt x="140" y="192"/>
                      <a:pt x="140" y="191"/>
                      <a:pt x="141" y="189"/>
                    </a:cubicBezTo>
                    <a:cubicBezTo>
                      <a:pt x="142" y="187"/>
                      <a:pt x="143" y="185"/>
                      <a:pt x="143" y="185"/>
                    </a:cubicBezTo>
                    <a:cubicBezTo>
                      <a:pt x="143" y="185"/>
                      <a:pt x="143" y="184"/>
                      <a:pt x="143" y="184"/>
                    </a:cubicBezTo>
                    <a:cubicBezTo>
                      <a:pt x="143" y="184"/>
                      <a:pt x="144" y="182"/>
                      <a:pt x="145" y="181"/>
                    </a:cubicBezTo>
                    <a:cubicBezTo>
                      <a:pt x="146" y="179"/>
                      <a:pt x="147" y="176"/>
                      <a:pt x="147" y="175"/>
                    </a:cubicBezTo>
                    <a:cubicBezTo>
                      <a:pt x="148" y="174"/>
                      <a:pt x="148" y="173"/>
                      <a:pt x="148" y="173"/>
                    </a:cubicBezTo>
                    <a:cubicBezTo>
                      <a:pt x="148" y="172"/>
                      <a:pt x="150" y="168"/>
                      <a:pt x="151" y="165"/>
                    </a:cubicBezTo>
                    <a:cubicBezTo>
                      <a:pt x="152" y="164"/>
                      <a:pt x="153" y="163"/>
                      <a:pt x="153" y="162"/>
                    </a:cubicBezTo>
                    <a:cubicBezTo>
                      <a:pt x="153" y="161"/>
                      <a:pt x="154" y="161"/>
                      <a:pt x="154" y="160"/>
                    </a:cubicBezTo>
                    <a:cubicBezTo>
                      <a:pt x="154" y="160"/>
                      <a:pt x="155" y="158"/>
                      <a:pt x="155" y="157"/>
                    </a:cubicBezTo>
                    <a:cubicBezTo>
                      <a:pt x="156" y="156"/>
                      <a:pt x="156" y="155"/>
                      <a:pt x="157" y="154"/>
                    </a:cubicBezTo>
                    <a:cubicBezTo>
                      <a:pt x="157" y="153"/>
                      <a:pt x="158" y="151"/>
                      <a:pt x="159" y="149"/>
                    </a:cubicBezTo>
                    <a:cubicBezTo>
                      <a:pt x="159" y="148"/>
                      <a:pt x="160" y="146"/>
                      <a:pt x="160" y="146"/>
                    </a:cubicBezTo>
                    <a:cubicBezTo>
                      <a:pt x="161" y="145"/>
                      <a:pt x="161" y="144"/>
                      <a:pt x="161" y="144"/>
                    </a:cubicBezTo>
                    <a:cubicBezTo>
                      <a:pt x="161" y="143"/>
                      <a:pt x="161" y="143"/>
                      <a:pt x="162" y="142"/>
                    </a:cubicBezTo>
                    <a:cubicBezTo>
                      <a:pt x="162" y="141"/>
                      <a:pt x="165" y="132"/>
                      <a:pt x="165" y="132"/>
                    </a:cubicBezTo>
                    <a:cubicBezTo>
                      <a:pt x="165" y="131"/>
                      <a:pt x="167" y="127"/>
                      <a:pt x="169" y="125"/>
                    </a:cubicBezTo>
                    <a:cubicBezTo>
                      <a:pt x="169" y="124"/>
                      <a:pt x="170" y="123"/>
                      <a:pt x="170" y="122"/>
                    </a:cubicBezTo>
                    <a:cubicBezTo>
                      <a:pt x="170" y="121"/>
                      <a:pt x="171" y="121"/>
                      <a:pt x="171" y="121"/>
                    </a:cubicBezTo>
                    <a:close/>
                    <a:moveTo>
                      <a:pt x="292" y="121"/>
                    </a:moveTo>
                    <a:cubicBezTo>
                      <a:pt x="292" y="121"/>
                      <a:pt x="291" y="122"/>
                      <a:pt x="292" y="123"/>
                    </a:cubicBezTo>
                    <a:cubicBezTo>
                      <a:pt x="292" y="123"/>
                      <a:pt x="292" y="124"/>
                      <a:pt x="292" y="126"/>
                    </a:cubicBezTo>
                    <a:cubicBezTo>
                      <a:pt x="292" y="128"/>
                      <a:pt x="292" y="129"/>
                      <a:pt x="293" y="129"/>
                    </a:cubicBezTo>
                    <a:cubicBezTo>
                      <a:pt x="294" y="129"/>
                      <a:pt x="295" y="128"/>
                      <a:pt x="294" y="127"/>
                    </a:cubicBezTo>
                    <a:cubicBezTo>
                      <a:pt x="294" y="126"/>
                      <a:pt x="294" y="125"/>
                      <a:pt x="294" y="124"/>
                    </a:cubicBezTo>
                    <a:cubicBezTo>
                      <a:pt x="293" y="122"/>
                      <a:pt x="293" y="121"/>
                      <a:pt x="292" y="121"/>
                    </a:cubicBezTo>
                    <a:close/>
                    <a:moveTo>
                      <a:pt x="160" y="122"/>
                    </a:moveTo>
                    <a:cubicBezTo>
                      <a:pt x="159" y="122"/>
                      <a:pt x="157" y="127"/>
                      <a:pt x="157" y="128"/>
                    </a:cubicBezTo>
                    <a:cubicBezTo>
                      <a:pt x="157" y="129"/>
                      <a:pt x="157" y="130"/>
                      <a:pt x="158" y="130"/>
                    </a:cubicBezTo>
                    <a:cubicBezTo>
                      <a:pt x="158" y="130"/>
                      <a:pt x="159" y="130"/>
                      <a:pt x="159" y="129"/>
                    </a:cubicBezTo>
                    <a:cubicBezTo>
                      <a:pt x="159" y="129"/>
                      <a:pt x="160" y="123"/>
                      <a:pt x="160" y="122"/>
                    </a:cubicBezTo>
                    <a:cubicBezTo>
                      <a:pt x="160" y="122"/>
                      <a:pt x="160" y="122"/>
                      <a:pt x="160" y="122"/>
                    </a:cubicBezTo>
                    <a:close/>
                    <a:moveTo>
                      <a:pt x="244" y="122"/>
                    </a:moveTo>
                    <a:cubicBezTo>
                      <a:pt x="244" y="122"/>
                      <a:pt x="243" y="122"/>
                      <a:pt x="243" y="123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2" y="123"/>
                      <a:pt x="241" y="123"/>
                      <a:pt x="240" y="123"/>
                    </a:cubicBezTo>
                    <a:cubicBezTo>
                      <a:pt x="239" y="123"/>
                      <a:pt x="238" y="124"/>
                      <a:pt x="238" y="124"/>
                    </a:cubicBezTo>
                    <a:cubicBezTo>
                      <a:pt x="238" y="125"/>
                      <a:pt x="239" y="125"/>
                      <a:pt x="239" y="125"/>
                    </a:cubicBezTo>
                    <a:cubicBezTo>
                      <a:pt x="239" y="126"/>
                      <a:pt x="243" y="125"/>
                      <a:pt x="243" y="125"/>
                    </a:cubicBezTo>
                    <a:cubicBezTo>
                      <a:pt x="245" y="123"/>
                      <a:pt x="246" y="123"/>
                      <a:pt x="245" y="123"/>
                    </a:cubicBezTo>
                    <a:cubicBezTo>
                      <a:pt x="244" y="123"/>
                      <a:pt x="244" y="122"/>
                      <a:pt x="244" y="122"/>
                    </a:cubicBezTo>
                    <a:cubicBezTo>
                      <a:pt x="244" y="122"/>
                      <a:pt x="244" y="122"/>
                      <a:pt x="244" y="122"/>
                    </a:cubicBezTo>
                    <a:close/>
                    <a:moveTo>
                      <a:pt x="279" y="122"/>
                    </a:moveTo>
                    <a:cubicBezTo>
                      <a:pt x="282" y="122"/>
                      <a:pt x="284" y="122"/>
                      <a:pt x="284" y="123"/>
                    </a:cubicBezTo>
                    <a:cubicBezTo>
                      <a:pt x="287" y="124"/>
                      <a:pt x="288" y="126"/>
                      <a:pt x="286" y="128"/>
                    </a:cubicBezTo>
                    <a:cubicBezTo>
                      <a:pt x="286" y="128"/>
                      <a:pt x="285" y="129"/>
                      <a:pt x="285" y="129"/>
                    </a:cubicBezTo>
                    <a:cubicBezTo>
                      <a:pt x="284" y="129"/>
                      <a:pt x="284" y="129"/>
                      <a:pt x="284" y="129"/>
                    </a:cubicBezTo>
                    <a:cubicBezTo>
                      <a:pt x="284" y="129"/>
                      <a:pt x="282" y="130"/>
                      <a:pt x="281" y="130"/>
                    </a:cubicBezTo>
                    <a:cubicBezTo>
                      <a:pt x="276" y="132"/>
                      <a:pt x="276" y="132"/>
                      <a:pt x="275" y="132"/>
                    </a:cubicBezTo>
                    <a:cubicBezTo>
                      <a:pt x="274" y="133"/>
                      <a:pt x="269" y="134"/>
                      <a:pt x="268" y="134"/>
                    </a:cubicBezTo>
                    <a:cubicBezTo>
                      <a:pt x="266" y="135"/>
                      <a:pt x="262" y="136"/>
                      <a:pt x="259" y="136"/>
                    </a:cubicBezTo>
                    <a:cubicBezTo>
                      <a:pt x="255" y="136"/>
                      <a:pt x="253" y="137"/>
                      <a:pt x="251" y="137"/>
                    </a:cubicBezTo>
                    <a:cubicBezTo>
                      <a:pt x="250" y="138"/>
                      <a:pt x="247" y="138"/>
                      <a:pt x="237" y="140"/>
                    </a:cubicBezTo>
                    <a:cubicBezTo>
                      <a:pt x="235" y="141"/>
                      <a:pt x="231" y="142"/>
                      <a:pt x="229" y="142"/>
                    </a:cubicBezTo>
                    <a:cubicBezTo>
                      <a:pt x="227" y="143"/>
                      <a:pt x="222" y="145"/>
                      <a:pt x="221" y="146"/>
                    </a:cubicBezTo>
                    <a:cubicBezTo>
                      <a:pt x="220" y="147"/>
                      <a:pt x="220" y="147"/>
                      <a:pt x="219" y="147"/>
                    </a:cubicBezTo>
                    <a:cubicBezTo>
                      <a:pt x="218" y="148"/>
                      <a:pt x="218" y="148"/>
                      <a:pt x="218" y="147"/>
                    </a:cubicBezTo>
                    <a:cubicBezTo>
                      <a:pt x="218" y="147"/>
                      <a:pt x="218" y="146"/>
                      <a:pt x="217" y="145"/>
                    </a:cubicBezTo>
                    <a:cubicBezTo>
                      <a:pt x="217" y="145"/>
                      <a:pt x="216" y="144"/>
                      <a:pt x="217" y="144"/>
                    </a:cubicBezTo>
                    <a:cubicBezTo>
                      <a:pt x="217" y="144"/>
                      <a:pt x="217" y="144"/>
                      <a:pt x="217" y="144"/>
                    </a:cubicBezTo>
                    <a:cubicBezTo>
                      <a:pt x="216" y="144"/>
                      <a:pt x="216" y="143"/>
                      <a:pt x="216" y="143"/>
                    </a:cubicBezTo>
                    <a:cubicBezTo>
                      <a:pt x="216" y="142"/>
                      <a:pt x="215" y="140"/>
                      <a:pt x="214" y="139"/>
                    </a:cubicBezTo>
                    <a:cubicBezTo>
                      <a:pt x="213" y="137"/>
                      <a:pt x="213" y="136"/>
                      <a:pt x="213" y="135"/>
                    </a:cubicBezTo>
                    <a:cubicBezTo>
                      <a:pt x="213" y="135"/>
                      <a:pt x="214" y="135"/>
                      <a:pt x="216" y="135"/>
                    </a:cubicBezTo>
                    <a:cubicBezTo>
                      <a:pt x="218" y="135"/>
                      <a:pt x="221" y="135"/>
                      <a:pt x="223" y="134"/>
                    </a:cubicBezTo>
                    <a:cubicBezTo>
                      <a:pt x="225" y="134"/>
                      <a:pt x="228" y="134"/>
                      <a:pt x="229" y="133"/>
                    </a:cubicBezTo>
                    <a:cubicBezTo>
                      <a:pt x="230" y="133"/>
                      <a:pt x="231" y="133"/>
                      <a:pt x="231" y="133"/>
                    </a:cubicBezTo>
                    <a:cubicBezTo>
                      <a:pt x="232" y="132"/>
                      <a:pt x="236" y="131"/>
                      <a:pt x="238" y="131"/>
                    </a:cubicBezTo>
                    <a:cubicBezTo>
                      <a:pt x="240" y="131"/>
                      <a:pt x="242" y="130"/>
                      <a:pt x="243" y="130"/>
                    </a:cubicBezTo>
                    <a:cubicBezTo>
                      <a:pt x="244" y="130"/>
                      <a:pt x="245" y="130"/>
                      <a:pt x="246" y="129"/>
                    </a:cubicBezTo>
                    <a:cubicBezTo>
                      <a:pt x="247" y="129"/>
                      <a:pt x="249" y="129"/>
                      <a:pt x="251" y="128"/>
                    </a:cubicBezTo>
                    <a:cubicBezTo>
                      <a:pt x="252" y="128"/>
                      <a:pt x="255" y="127"/>
                      <a:pt x="258" y="126"/>
                    </a:cubicBezTo>
                    <a:cubicBezTo>
                      <a:pt x="260" y="126"/>
                      <a:pt x="264" y="125"/>
                      <a:pt x="267" y="124"/>
                    </a:cubicBezTo>
                    <a:cubicBezTo>
                      <a:pt x="270" y="124"/>
                      <a:pt x="273" y="123"/>
                      <a:pt x="274" y="123"/>
                    </a:cubicBezTo>
                    <a:cubicBezTo>
                      <a:pt x="275" y="122"/>
                      <a:pt x="277" y="122"/>
                      <a:pt x="279" y="122"/>
                    </a:cubicBezTo>
                    <a:close/>
                    <a:moveTo>
                      <a:pt x="63" y="123"/>
                    </a:moveTo>
                    <a:cubicBezTo>
                      <a:pt x="63" y="123"/>
                      <a:pt x="63" y="123"/>
                      <a:pt x="63" y="123"/>
                    </a:cubicBezTo>
                    <a:cubicBezTo>
                      <a:pt x="63" y="124"/>
                      <a:pt x="65" y="126"/>
                      <a:pt x="66" y="126"/>
                    </a:cubicBezTo>
                    <a:cubicBezTo>
                      <a:pt x="66" y="126"/>
                      <a:pt x="66" y="126"/>
                      <a:pt x="66" y="127"/>
                    </a:cubicBezTo>
                    <a:cubicBezTo>
                      <a:pt x="66" y="127"/>
                      <a:pt x="66" y="127"/>
                      <a:pt x="66" y="127"/>
                    </a:cubicBezTo>
                    <a:cubicBezTo>
                      <a:pt x="67" y="127"/>
                      <a:pt x="67" y="127"/>
                      <a:pt x="68" y="127"/>
                    </a:cubicBezTo>
                    <a:cubicBezTo>
                      <a:pt x="68" y="128"/>
                      <a:pt x="70" y="128"/>
                      <a:pt x="70" y="127"/>
                    </a:cubicBezTo>
                    <a:cubicBezTo>
                      <a:pt x="71" y="127"/>
                      <a:pt x="70" y="126"/>
                      <a:pt x="66" y="124"/>
                    </a:cubicBezTo>
                    <a:cubicBezTo>
                      <a:pt x="65" y="123"/>
                      <a:pt x="64" y="123"/>
                      <a:pt x="63" y="123"/>
                    </a:cubicBezTo>
                    <a:close/>
                    <a:moveTo>
                      <a:pt x="114" y="123"/>
                    </a:moveTo>
                    <a:cubicBezTo>
                      <a:pt x="114" y="123"/>
                      <a:pt x="113" y="124"/>
                      <a:pt x="113" y="124"/>
                    </a:cubicBezTo>
                    <a:cubicBezTo>
                      <a:pt x="113" y="125"/>
                      <a:pt x="114" y="125"/>
                      <a:pt x="114" y="125"/>
                    </a:cubicBezTo>
                    <a:cubicBezTo>
                      <a:pt x="115" y="125"/>
                      <a:pt x="116" y="126"/>
                      <a:pt x="116" y="126"/>
                    </a:cubicBezTo>
                    <a:cubicBezTo>
                      <a:pt x="118" y="127"/>
                      <a:pt x="120" y="128"/>
                      <a:pt x="120" y="127"/>
                    </a:cubicBezTo>
                    <a:cubicBezTo>
                      <a:pt x="120" y="127"/>
                      <a:pt x="118" y="125"/>
                      <a:pt x="117" y="125"/>
                    </a:cubicBezTo>
                    <a:cubicBezTo>
                      <a:pt x="115" y="124"/>
                      <a:pt x="114" y="123"/>
                      <a:pt x="114" y="123"/>
                    </a:cubicBezTo>
                    <a:close/>
                    <a:moveTo>
                      <a:pt x="200" y="124"/>
                    </a:moveTo>
                    <a:cubicBezTo>
                      <a:pt x="199" y="124"/>
                      <a:pt x="199" y="125"/>
                      <a:pt x="199" y="126"/>
                    </a:cubicBezTo>
                    <a:cubicBezTo>
                      <a:pt x="199" y="127"/>
                      <a:pt x="199" y="128"/>
                      <a:pt x="199" y="128"/>
                    </a:cubicBezTo>
                    <a:cubicBezTo>
                      <a:pt x="200" y="130"/>
                      <a:pt x="199" y="130"/>
                      <a:pt x="198" y="128"/>
                    </a:cubicBezTo>
                    <a:cubicBezTo>
                      <a:pt x="197" y="127"/>
                      <a:pt x="197" y="127"/>
                      <a:pt x="197" y="130"/>
                    </a:cubicBezTo>
                    <a:cubicBezTo>
                      <a:pt x="198" y="133"/>
                      <a:pt x="198" y="135"/>
                      <a:pt x="199" y="135"/>
                    </a:cubicBezTo>
                    <a:cubicBezTo>
                      <a:pt x="200" y="136"/>
                      <a:pt x="200" y="136"/>
                      <a:pt x="200" y="136"/>
                    </a:cubicBezTo>
                    <a:cubicBezTo>
                      <a:pt x="201" y="136"/>
                      <a:pt x="201" y="133"/>
                      <a:pt x="200" y="132"/>
                    </a:cubicBezTo>
                    <a:cubicBezTo>
                      <a:pt x="200" y="132"/>
                      <a:pt x="199" y="130"/>
                      <a:pt x="200" y="130"/>
                    </a:cubicBezTo>
                    <a:cubicBezTo>
                      <a:pt x="200" y="130"/>
                      <a:pt x="201" y="130"/>
                      <a:pt x="201" y="131"/>
                    </a:cubicBezTo>
                    <a:cubicBezTo>
                      <a:pt x="202" y="132"/>
                      <a:pt x="202" y="132"/>
                      <a:pt x="202" y="132"/>
                    </a:cubicBezTo>
                    <a:cubicBezTo>
                      <a:pt x="203" y="131"/>
                      <a:pt x="203" y="131"/>
                      <a:pt x="203" y="131"/>
                    </a:cubicBezTo>
                    <a:cubicBezTo>
                      <a:pt x="203" y="131"/>
                      <a:pt x="203" y="130"/>
                      <a:pt x="202" y="129"/>
                    </a:cubicBezTo>
                    <a:cubicBezTo>
                      <a:pt x="202" y="128"/>
                      <a:pt x="202" y="127"/>
                      <a:pt x="201" y="126"/>
                    </a:cubicBezTo>
                    <a:cubicBezTo>
                      <a:pt x="201" y="125"/>
                      <a:pt x="201" y="124"/>
                      <a:pt x="200" y="124"/>
                    </a:cubicBezTo>
                    <a:cubicBezTo>
                      <a:pt x="200" y="124"/>
                      <a:pt x="200" y="124"/>
                      <a:pt x="200" y="124"/>
                    </a:cubicBezTo>
                    <a:close/>
                    <a:moveTo>
                      <a:pt x="214" y="124"/>
                    </a:moveTo>
                    <a:cubicBezTo>
                      <a:pt x="214" y="124"/>
                      <a:pt x="215" y="124"/>
                      <a:pt x="215" y="124"/>
                    </a:cubicBezTo>
                    <a:cubicBezTo>
                      <a:pt x="217" y="124"/>
                      <a:pt x="216" y="125"/>
                      <a:pt x="214" y="125"/>
                    </a:cubicBezTo>
                    <a:cubicBezTo>
                      <a:pt x="213" y="126"/>
                      <a:pt x="211" y="126"/>
                      <a:pt x="211" y="126"/>
                    </a:cubicBezTo>
                    <a:cubicBezTo>
                      <a:pt x="210" y="126"/>
                      <a:pt x="210" y="126"/>
                      <a:pt x="210" y="125"/>
                    </a:cubicBezTo>
                    <a:cubicBezTo>
                      <a:pt x="211" y="124"/>
                      <a:pt x="212" y="124"/>
                      <a:pt x="214" y="124"/>
                    </a:cubicBezTo>
                    <a:close/>
                    <a:moveTo>
                      <a:pt x="234" y="125"/>
                    </a:moveTo>
                    <a:cubicBezTo>
                      <a:pt x="234" y="125"/>
                      <a:pt x="234" y="125"/>
                      <a:pt x="234" y="125"/>
                    </a:cubicBezTo>
                    <a:cubicBezTo>
                      <a:pt x="233" y="125"/>
                      <a:pt x="232" y="125"/>
                      <a:pt x="231" y="125"/>
                    </a:cubicBezTo>
                    <a:cubicBezTo>
                      <a:pt x="231" y="126"/>
                      <a:pt x="231" y="126"/>
                      <a:pt x="230" y="126"/>
                    </a:cubicBezTo>
                    <a:cubicBezTo>
                      <a:pt x="230" y="126"/>
                      <a:pt x="229" y="126"/>
                      <a:pt x="230" y="127"/>
                    </a:cubicBezTo>
                    <a:cubicBezTo>
                      <a:pt x="231" y="128"/>
                      <a:pt x="236" y="126"/>
                      <a:pt x="235" y="125"/>
                    </a:cubicBezTo>
                    <a:cubicBezTo>
                      <a:pt x="235" y="125"/>
                      <a:pt x="235" y="125"/>
                      <a:pt x="234" y="125"/>
                    </a:cubicBezTo>
                    <a:close/>
                    <a:moveTo>
                      <a:pt x="226" y="127"/>
                    </a:moveTo>
                    <a:cubicBezTo>
                      <a:pt x="226" y="127"/>
                      <a:pt x="225" y="127"/>
                      <a:pt x="224" y="128"/>
                    </a:cubicBezTo>
                    <a:cubicBezTo>
                      <a:pt x="223" y="128"/>
                      <a:pt x="221" y="128"/>
                      <a:pt x="220" y="128"/>
                    </a:cubicBezTo>
                    <a:cubicBezTo>
                      <a:pt x="219" y="129"/>
                      <a:pt x="219" y="129"/>
                      <a:pt x="220" y="129"/>
                    </a:cubicBezTo>
                    <a:cubicBezTo>
                      <a:pt x="221" y="130"/>
                      <a:pt x="223" y="130"/>
                      <a:pt x="223" y="129"/>
                    </a:cubicBezTo>
                    <a:cubicBezTo>
                      <a:pt x="223" y="129"/>
                      <a:pt x="223" y="129"/>
                      <a:pt x="224" y="129"/>
                    </a:cubicBezTo>
                    <a:cubicBezTo>
                      <a:pt x="225" y="128"/>
                      <a:pt x="227" y="127"/>
                      <a:pt x="226" y="127"/>
                    </a:cubicBezTo>
                    <a:close/>
                    <a:moveTo>
                      <a:pt x="155" y="127"/>
                    </a:moveTo>
                    <a:cubicBezTo>
                      <a:pt x="154" y="127"/>
                      <a:pt x="154" y="128"/>
                      <a:pt x="153" y="129"/>
                    </a:cubicBezTo>
                    <a:cubicBezTo>
                      <a:pt x="153" y="130"/>
                      <a:pt x="152" y="131"/>
                      <a:pt x="152" y="132"/>
                    </a:cubicBezTo>
                    <a:cubicBezTo>
                      <a:pt x="152" y="133"/>
                      <a:pt x="152" y="134"/>
                      <a:pt x="153" y="133"/>
                    </a:cubicBezTo>
                    <a:cubicBezTo>
                      <a:pt x="153" y="133"/>
                      <a:pt x="155" y="131"/>
                      <a:pt x="155" y="130"/>
                    </a:cubicBezTo>
                    <a:cubicBezTo>
                      <a:pt x="156" y="128"/>
                      <a:pt x="156" y="127"/>
                      <a:pt x="155" y="127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55" y="127"/>
                      <a:pt x="155" y="127"/>
                      <a:pt x="155" y="127"/>
                    </a:cubicBezTo>
                    <a:close/>
                    <a:moveTo>
                      <a:pt x="124" y="128"/>
                    </a:moveTo>
                    <a:cubicBezTo>
                      <a:pt x="124" y="128"/>
                      <a:pt x="123" y="128"/>
                      <a:pt x="123" y="129"/>
                    </a:cubicBezTo>
                    <a:cubicBezTo>
                      <a:pt x="123" y="129"/>
                      <a:pt x="125" y="130"/>
                      <a:pt x="128" y="131"/>
                    </a:cubicBezTo>
                    <a:cubicBezTo>
                      <a:pt x="129" y="132"/>
                      <a:pt x="131" y="132"/>
                      <a:pt x="131" y="133"/>
                    </a:cubicBezTo>
                    <a:cubicBezTo>
                      <a:pt x="131" y="133"/>
                      <a:pt x="132" y="133"/>
                      <a:pt x="132" y="133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3" y="134"/>
                      <a:pt x="134" y="134"/>
                      <a:pt x="134" y="133"/>
                    </a:cubicBezTo>
                    <a:cubicBezTo>
                      <a:pt x="135" y="133"/>
                      <a:pt x="133" y="131"/>
                      <a:pt x="133" y="132"/>
                    </a:cubicBezTo>
                    <a:cubicBezTo>
                      <a:pt x="132" y="132"/>
                      <a:pt x="128" y="130"/>
                      <a:pt x="128" y="129"/>
                    </a:cubicBezTo>
                    <a:cubicBezTo>
                      <a:pt x="128" y="129"/>
                      <a:pt x="126" y="128"/>
                      <a:pt x="124" y="128"/>
                    </a:cubicBezTo>
                    <a:close/>
                    <a:moveTo>
                      <a:pt x="74" y="129"/>
                    </a:moveTo>
                    <a:cubicBezTo>
                      <a:pt x="73" y="129"/>
                      <a:pt x="75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3"/>
                      <a:pt x="77" y="133"/>
                      <a:pt x="78" y="133"/>
                    </a:cubicBezTo>
                    <a:cubicBezTo>
                      <a:pt x="78" y="133"/>
                      <a:pt x="78" y="133"/>
                      <a:pt x="78" y="133"/>
                    </a:cubicBezTo>
                    <a:cubicBezTo>
                      <a:pt x="78" y="133"/>
                      <a:pt x="79" y="134"/>
                      <a:pt x="80" y="134"/>
                    </a:cubicBezTo>
                    <a:cubicBezTo>
                      <a:pt x="81" y="134"/>
                      <a:pt x="81" y="133"/>
                      <a:pt x="79" y="132"/>
                    </a:cubicBezTo>
                    <a:cubicBezTo>
                      <a:pt x="78" y="131"/>
                      <a:pt x="77" y="131"/>
                      <a:pt x="76" y="130"/>
                    </a:cubicBezTo>
                    <a:cubicBezTo>
                      <a:pt x="75" y="129"/>
                      <a:pt x="74" y="129"/>
                      <a:pt x="74" y="129"/>
                    </a:cubicBezTo>
                    <a:close/>
                    <a:moveTo>
                      <a:pt x="208" y="130"/>
                    </a:moveTo>
                    <a:cubicBezTo>
                      <a:pt x="208" y="130"/>
                      <a:pt x="208" y="130"/>
                      <a:pt x="208" y="130"/>
                    </a:cubicBezTo>
                    <a:cubicBezTo>
                      <a:pt x="209" y="130"/>
                      <a:pt x="210" y="133"/>
                      <a:pt x="210" y="136"/>
                    </a:cubicBezTo>
                    <a:cubicBezTo>
                      <a:pt x="210" y="136"/>
                      <a:pt x="211" y="138"/>
                      <a:pt x="212" y="139"/>
                    </a:cubicBezTo>
                    <a:cubicBezTo>
                      <a:pt x="213" y="140"/>
                      <a:pt x="213" y="142"/>
                      <a:pt x="213" y="142"/>
                    </a:cubicBezTo>
                    <a:cubicBezTo>
                      <a:pt x="214" y="143"/>
                      <a:pt x="214" y="145"/>
                      <a:pt x="215" y="146"/>
                    </a:cubicBezTo>
                    <a:cubicBezTo>
                      <a:pt x="215" y="147"/>
                      <a:pt x="216" y="149"/>
                      <a:pt x="216" y="150"/>
                    </a:cubicBezTo>
                    <a:cubicBezTo>
                      <a:pt x="216" y="151"/>
                      <a:pt x="217" y="153"/>
                      <a:pt x="217" y="154"/>
                    </a:cubicBezTo>
                    <a:cubicBezTo>
                      <a:pt x="219" y="158"/>
                      <a:pt x="216" y="155"/>
                      <a:pt x="215" y="151"/>
                    </a:cubicBezTo>
                    <a:cubicBezTo>
                      <a:pt x="214" y="149"/>
                      <a:pt x="213" y="147"/>
                      <a:pt x="212" y="145"/>
                    </a:cubicBezTo>
                    <a:cubicBezTo>
                      <a:pt x="211" y="143"/>
                      <a:pt x="210" y="141"/>
                      <a:pt x="210" y="139"/>
                    </a:cubicBezTo>
                    <a:cubicBezTo>
                      <a:pt x="209" y="138"/>
                      <a:pt x="209" y="136"/>
                      <a:pt x="208" y="135"/>
                    </a:cubicBezTo>
                    <a:cubicBezTo>
                      <a:pt x="208" y="135"/>
                      <a:pt x="208" y="133"/>
                      <a:pt x="208" y="132"/>
                    </a:cubicBezTo>
                    <a:cubicBezTo>
                      <a:pt x="207" y="131"/>
                      <a:pt x="207" y="130"/>
                      <a:pt x="208" y="130"/>
                    </a:cubicBezTo>
                    <a:close/>
                    <a:moveTo>
                      <a:pt x="59" y="131"/>
                    </a:moveTo>
                    <a:cubicBezTo>
                      <a:pt x="60" y="131"/>
                      <a:pt x="61" y="133"/>
                      <a:pt x="62" y="135"/>
                    </a:cubicBezTo>
                    <a:cubicBezTo>
                      <a:pt x="62" y="136"/>
                      <a:pt x="63" y="137"/>
                      <a:pt x="64" y="138"/>
                    </a:cubicBezTo>
                    <a:cubicBezTo>
                      <a:pt x="64" y="138"/>
                      <a:pt x="65" y="139"/>
                      <a:pt x="65" y="139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6" y="139"/>
                      <a:pt x="67" y="140"/>
                      <a:pt x="68" y="140"/>
                    </a:cubicBezTo>
                    <a:cubicBezTo>
                      <a:pt x="69" y="140"/>
                      <a:pt x="70" y="141"/>
                      <a:pt x="71" y="141"/>
                    </a:cubicBezTo>
                    <a:cubicBezTo>
                      <a:pt x="73" y="142"/>
                      <a:pt x="74" y="142"/>
                      <a:pt x="80" y="145"/>
                    </a:cubicBezTo>
                    <a:cubicBezTo>
                      <a:pt x="81" y="146"/>
                      <a:pt x="82" y="146"/>
                      <a:pt x="82" y="146"/>
                    </a:cubicBezTo>
                    <a:cubicBezTo>
                      <a:pt x="83" y="146"/>
                      <a:pt x="83" y="146"/>
                      <a:pt x="83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87" y="148"/>
                      <a:pt x="90" y="150"/>
                      <a:pt x="92" y="151"/>
                    </a:cubicBezTo>
                    <a:cubicBezTo>
                      <a:pt x="94" y="152"/>
                      <a:pt x="96" y="153"/>
                      <a:pt x="96" y="153"/>
                    </a:cubicBezTo>
                    <a:cubicBezTo>
                      <a:pt x="96" y="153"/>
                      <a:pt x="98" y="153"/>
                      <a:pt x="100" y="154"/>
                    </a:cubicBezTo>
                    <a:cubicBezTo>
                      <a:pt x="107" y="157"/>
                      <a:pt x="107" y="157"/>
                      <a:pt x="106" y="158"/>
                    </a:cubicBezTo>
                    <a:cubicBezTo>
                      <a:pt x="105" y="158"/>
                      <a:pt x="105" y="159"/>
                      <a:pt x="105" y="159"/>
                    </a:cubicBezTo>
                    <a:cubicBezTo>
                      <a:pt x="105" y="159"/>
                      <a:pt x="105" y="160"/>
                      <a:pt x="105" y="160"/>
                    </a:cubicBezTo>
                    <a:cubicBezTo>
                      <a:pt x="104" y="160"/>
                      <a:pt x="104" y="161"/>
                      <a:pt x="103" y="162"/>
                    </a:cubicBezTo>
                    <a:cubicBezTo>
                      <a:pt x="103" y="163"/>
                      <a:pt x="102" y="164"/>
                      <a:pt x="101" y="164"/>
                    </a:cubicBezTo>
                    <a:cubicBezTo>
                      <a:pt x="100" y="164"/>
                      <a:pt x="98" y="163"/>
                      <a:pt x="95" y="161"/>
                    </a:cubicBezTo>
                    <a:cubicBezTo>
                      <a:pt x="94" y="161"/>
                      <a:pt x="92" y="160"/>
                      <a:pt x="91" y="159"/>
                    </a:cubicBezTo>
                    <a:cubicBezTo>
                      <a:pt x="90" y="159"/>
                      <a:pt x="87" y="158"/>
                      <a:pt x="86" y="156"/>
                    </a:cubicBezTo>
                    <a:cubicBezTo>
                      <a:pt x="84" y="155"/>
                      <a:pt x="82" y="154"/>
                      <a:pt x="81" y="154"/>
                    </a:cubicBezTo>
                    <a:cubicBezTo>
                      <a:pt x="81" y="153"/>
                      <a:pt x="80" y="153"/>
                      <a:pt x="80" y="153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8" y="152"/>
                      <a:pt x="77" y="151"/>
                      <a:pt x="76" y="149"/>
                    </a:cubicBezTo>
                    <a:cubicBezTo>
                      <a:pt x="75" y="149"/>
                      <a:pt x="72" y="147"/>
                      <a:pt x="70" y="145"/>
                    </a:cubicBezTo>
                    <a:cubicBezTo>
                      <a:pt x="67" y="144"/>
                      <a:pt x="65" y="143"/>
                      <a:pt x="64" y="143"/>
                    </a:cubicBezTo>
                    <a:cubicBezTo>
                      <a:pt x="62" y="142"/>
                      <a:pt x="62" y="142"/>
                      <a:pt x="56" y="141"/>
                    </a:cubicBezTo>
                    <a:cubicBezTo>
                      <a:pt x="54" y="140"/>
                      <a:pt x="53" y="140"/>
                      <a:pt x="53" y="140"/>
                    </a:cubicBezTo>
                    <a:cubicBezTo>
                      <a:pt x="53" y="139"/>
                      <a:pt x="54" y="136"/>
                      <a:pt x="56" y="135"/>
                    </a:cubicBezTo>
                    <a:cubicBezTo>
                      <a:pt x="56" y="134"/>
                      <a:pt x="57" y="134"/>
                      <a:pt x="57" y="134"/>
                    </a:cubicBezTo>
                    <a:cubicBezTo>
                      <a:pt x="57" y="133"/>
                      <a:pt x="58" y="131"/>
                      <a:pt x="59" y="131"/>
                    </a:cubicBezTo>
                    <a:close/>
                    <a:moveTo>
                      <a:pt x="292" y="132"/>
                    </a:moveTo>
                    <a:cubicBezTo>
                      <a:pt x="291" y="132"/>
                      <a:pt x="290" y="132"/>
                      <a:pt x="290" y="133"/>
                    </a:cubicBezTo>
                    <a:cubicBezTo>
                      <a:pt x="290" y="133"/>
                      <a:pt x="289" y="133"/>
                      <a:pt x="289" y="133"/>
                    </a:cubicBezTo>
                    <a:cubicBezTo>
                      <a:pt x="287" y="134"/>
                      <a:pt x="286" y="136"/>
                      <a:pt x="286" y="136"/>
                    </a:cubicBezTo>
                    <a:cubicBezTo>
                      <a:pt x="286" y="137"/>
                      <a:pt x="288" y="136"/>
                      <a:pt x="288" y="135"/>
                    </a:cubicBezTo>
                    <a:cubicBezTo>
                      <a:pt x="289" y="135"/>
                      <a:pt x="289" y="135"/>
                      <a:pt x="289" y="135"/>
                    </a:cubicBezTo>
                    <a:cubicBezTo>
                      <a:pt x="290" y="135"/>
                      <a:pt x="293" y="132"/>
                      <a:pt x="292" y="132"/>
                    </a:cubicBezTo>
                    <a:cubicBezTo>
                      <a:pt x="292" y="132"/>
                      <a:pt x="292" y="132"/>
                      <a:pt x="292" y="132"/>
                    </a:cubicBezTo>
                    <a:close/>
                    <a:moveTo>
                      <a:pt x="154" y="134"/>
                    </a:moveTo>
                    <a:cubicBezTo>
                      <a:pt x="154" y="134"/>
                      <a:pt x="154" y="134"/>
                      <a:pt x="154" y="135"/>
                    </a:cubicBezTo>
                    <a:cubicBezTo>
                      <a:pt x="154" y="136"/>
                      <a:pt x="153" y="137"/>
                      <a:pt x="153" y="138"/>
                    </a:cubicBezTo>
                    <a:cubicBezTo>
                      <a:pt x="152" y="138"/>
                      <a:pt x="152" y="140"/>
                      <a:pt x="152" y="140"/>
                    </a:cubicBezTo>
                    <a:cubicBezTo>
                      <a:pt x="152" y="141"/>
                      <a:pt x="152" y="141"/>
                      <a:pt x="153" y="141"/>
                    </a:cubicBezTo>
                    <a:cubicBezTo>
                      <a:pt x="154" y="141"/>
                      <a:pt x="154" y="140"/>
                      <a:pt x="155" y="137"/>
                    </a:cubicBezTo>
                    <a:cubicBezTo>
                      <a:pt x="155" y="134"/>
                      <a:pt x="155" y="134"/>
                      <a:pt x="154" y="134"/>
                    </a:cubicBezTo>
                    <a:close/>
                    <a:moveTo>
                      <a:pt x="86" y="134"/>
                    </a:moveTo>
                    <a:cubicBezTo>
                      <a:pt x="86" y="134"/>
                      <a:pt x="85" y="134"/>
                      <a:pt x="85" y="135"/>
                    </a:cubicBezTo>
                    <a:cubicBezTo>
                      <a:pt x="85" y="135"/>
                      <a:pt x="88" y="137"/>
                      <a:pt x="89" y="137"/>
                    </a:cubicBezTo>
                    <a:cubicBezTo>
                      <a:pt x="89" y="137"/>
                      <a:pt x="90" y="137"/>
                      <a:pt x="90" y="138"/>
                    </a:cubicBezTo>
                    <a:cubicBezTo>
                      <a:pt x="90" y="138"/>
                      <a:pt x="91" y="139"/>
                      <a:pt x="91" y="139"/>
                    </a:cubicBezTo>
                    <a:cubicBezTo>
                      <a:pt x="93" y="139"/>
                      <a:pt x="93" y="139"/>
                      <a:pt x="93" y="139"/>
                    </a:cubicBezTo>
                    <a:cubicBezTo>
                      <a:pt x="94" y="138"/>
                      <a:pt x="92" y="137"/>
                      <a:pt x="90" y="136"/>
                    </a:cubicBezTo>
                    <a:cubicBezTo>
                      <a:pt x="90" y="136"/>
                      <a:pt x="89" y="136"/>
                      <a:pt x="89" y="135"/>
                    </a:cubicBezTo>
                    <a:cubicBezTo>
                      <a:pt x="88" y="135"/>
                      <a:pt x="87" y="134"/>
                      <a:pt x="86" y="134"/>
                    </a:cubicBezTo>
                    <a:close/>
                    <a:moveTo>
                      <a:pt x="142" y="134"/>
                    </a:moveTo>
                    <a:cubicBezTo>
                      <a:pt x="142" y="134"/>
                      <a:pt x="142" y="135"/>
                      <a:pt x="142" y="135"/>
                    </a:cubicBezTo>
                    <a:cubicBezTo>
                      <a:pt x="142" y="135"/>
                      <a:pt x="142" y="135"/>
                      <a:pt x="141" y="138"/>
                    </a:cubicBezTo>
                    <a:cubicBezTo>
                      <a:pt x="141" y="139"/>
                      <a:pt x="140" y="141"/>
                      <a:pt x="140" y="142"/>
                    </a:cubicBezTo>
                    <a:cubicBezTo>
                      <a:pt x="139" y="144"/>
                      <a:pt x="138" y="146"/>
                      <a:pt x="137" y="148"/>
                    </a:cubicBezTo>
                    <a:cubicBezTo>
                      <a:pt x="137" y="149"/>
                      <a:pt x="136" y="152"/>
                      <a:pt x="136" y="153"/>
                    </a:cubicBezTo>
                    <a:cubicBezTo>
                      <a:pt x="135" y="155"/>
                      <a:pt x="135" y="156"/>
                      <a:pt x="135" y="156"/>
                    </a:cubicBezTo>
                    <a:cubicBezTo>
                      <a:pt x="135" y="156"/>
                      <a:pt x="135" y="157"/>
                      <a:pt x="135" y="157"/>
                    </a:cubicBezTo>
                    <a:cubicBezTo>
                      <a:pt x="135" y="158"/>
                      <a:pt x="134" y="160"/>
                      <a:pt x="133" y="161"/>
                    </a:cubicBezTo>
                    <a:cubicBezTo>
                      <a:pt x="132" y="161"/>
                      <a:pt x="132" y="162"/>
                      <a:pt x="132" y="162"/>
                    </a:cubicBezTo>
                    <a:cubicBezTo>
                      <a:pt x="132" y="162"/>
                      <a:pt x="132" y="163"/>
                      <a:pt x="131" y="164"/>
                    </a:cubicBezTo>
                    <a:cubicBezTo>
                      <a:pt x="131" y="165"/>
                      <a:pt x="130" y="165"/>
                      <a:pt x="130" y="165"/>
                    </a:cubicBezTo>
                    <a:cubicBezTo>
                      <a:pt x="129" y="165"/>
                      <a:pt x="129" y="164"/>
                      <a:pt x="131" y="161"/>
                    </a:cubicBezTo>
                    <a:cubicBezTo>
                      <a:pt x="132" y="160"/>
                      <a:pt x="133" y="158"/>
                      <a:pt x="133" y="158"/>
                    </a:cubicBezTo>
                    <a:cubicBezTo>
                      <a:pt x="133" y="156"/>
                      <a:pt x="134" y="153"/>
                      <a:pt x="135" y="151"/>
                    </a:cubicBezTo>
                    <a:cubicBezTo>
                      <a:pt x="135" y="151"/>
                      <a:pt x="135" y="150"/>
                      <a:pt x="135" y="150"/>
                    </a:cubicBezTo>
                    <a:cubicBezTo>
                      <a:pt x="135" y="150"/>
                      <a:pt x="136" y="149"/>
                      <a:pt x="136" y="148"/>
                    </a:cubicBezTo>
                    <a:cubicBezTo>
                      <a:pt x="137" y="145"/>
                      <a:pt x="138" y="142"/>
                      <a:pt x="139" y="139"/>
                    </a:cubicBezTo>
                    <a:cubicBezTo>
                      <a:pt x="140" y="138"/>
                      <a:pt x="140" y="137"/>
                      <a:pt x="140" y="137"/>
                    </a:cubicBezTo>
                    <a:cubicBezTo>
                      <a:pt x="141" y="137"/>
                      <a:pt x="141" y="136"/>
                      <a:pt x="141" y="136"/>
                    </a:cubicBezTo>
                    <a:cubicBezTo>
                      <a:pt x="141" y="135"/>
                      <a:pt x="142" y="134"/>
                      <a:pt x="142" y="134"/>
                    </a:cubicBezTo>
                    <a:close/>
                    <a:moveTo>
                      <a:pt x="203" y="136"/>
                    </a:moveTo>
                    <a:cubicBezTo>
                      <a:pt x="203" y="136"/>
                      <a:pt x="203" y="137"/>
                      <a:pt x="203" y="138"/>
                    </a:cubicBezTo>
                    <a:cubicBezTo>
                      <a:pt x="203" y="140"/>
                      <a:pt x="203" y="141"/>
                      <a:pt x="203" y="140"/>
                    </a:cubicBezTo>
                    <a:cubicBezTo>
                      <a:pt x="202" y="140"/>
                      <a:pt x="202" y="140"/>
                      <a:pt x="201" y="141"/>
                    </a:cubicBezTo>
                    <a:cubicBezTo>
                      <a:pt x="201" y="141"/>
                      <a:pt x="202" y="143"/>
                      <a:pt x="203" y="145"/>
                    </a:cubicBezTo>
                    <a:cubicBezTo>
                      <a:pt x="204" y="146"/>
                      <a:pt x="204" y="146"/>
                      <a:pt x="205" y="146"/>
                    </a:cubicBezTo>
                    <a:cubicBezTo>
                      <a:pt x="206" y="146"/>
                      <a:pt x="206" y="146"/>
                      <a:pt x="205" y="145"/>
                    </a:cubicBezTo>
                    <a:cubicBezTo>
                      <a:pt x="205" y="144"/>
                      <a:pt x="204" y="142"/>
                      <a:pt x="204" y="142"/>
                    </a:cubicBezTo>
                    <a:cubicBezTo>
                      <a:pt x="204" y="142"/>
                      <a:pt x="205" y="142"/>
                      <a:pt x="205" y="143"/>
                    </a:cubicBezTo>
                    <a:cubicBezTo>
                      <a:pt x="206" y="144"/>
                      <a:pt x="207" y="143"/>
                      <a:pt x="206" y="142"/>
                    </a:cubicBezTo>
                    <a:cubicBezTo>
                      <a:pt x="206" y="141"/>
                      <a:pt x="205" y="140"/>
                      <a:pt x="205" y="140"/>
                    </a:cubicBezTo>
                    <a:cubicBezTo>
                      <a:pt x="205" y="138"/>
                      <a:pt x="204" y="136"/>
                      <a:pt x="203" y="136"/>
                    </a:cubicBezTo>
                    <a:close/>
                    <a:moveTo>
                      <a:pt x="281" y="137"/>
                    </a:moveTo>
                    <a:cubicBezTo>
                      <a:pt x="280" y="137"/>
                      <a:pt x="279" y="137"/>
                      <a:pt x="277" y="137"/>
                    </a:cubicBezTo>
                    <a:cubicBezTo>
                      <a:pt x="275" y="138"/>
                      <a:pt x="273" y="139"/>
                      <a:pt x="273" y="140"/>
                    </a:cubicBezTo>
                    <a:cubicBezTo>
                      <a:pt x="273" y="140"/>
                      <a:pt x="274" y="140"/>
                      <a:pt x="275" y="140"/>
                    </a:cubicBezTo>
                    <a:cubicBezTo>
                      <a:pt x="276" y="139"/>
                      <a:pt x="277" y="139"/>
                      <a:pt x="279" y="139"/>
                    </a:cubicBezTo>
                    <a:cubicBezTo>
                      <a:pt x="281" y="139"/>
                      <a:pt x="282" y="138"/>
                      <a:pt x="283" y="138"/>
                    </a:cubicBezTo>
                    <a:cubicBezTo>
                      <a:pt x="283" y="137"/>
                      <a:pt x="283" y="137"/>
                      <a:pt x="282" y="137"/>
                    </a:cubicBezTo>
                    <a:cubicBezTo>
                      <a:pt x="282" y="137"/>
                      <a:pt x="282" y="137"/>
                      <a:pt x="281" y="137"/>
                    </a:cubicBezTo>
                    <a:close/>
                    <a:moveTo>
                      <a:pt x="74" y="139"/>
                    </a:moveTo>
                    <a:cubicBezTo>
                      <a:pt x="75" y="139"/>
                      <a:pt x="75" y="139"/>
                      <a:pt x="75" y="140"/>
                    </a:cubicBezTo>
                    <a:cubicBezTo>
                      <a:pt x="76" y="140"/>
                      <a:pt x="76" y="140"/>
                      <a:pt x="77" y="140"/>
                    </a:cubicBezTo>
                    <a:cubicBezTo>
                      <a:pt x="77" y="140"/>
                      <a:pt x="79" y="141"/>
                      <a:pt x="80" y="141"/>
                    </a:cubicBezTo>
                    <a:cubicBezTo>
                      <a:pt x="81" y="142"/>
                      <a:pt x="83" y="143"/>
                      <a:pt x="84" y="143"/>
                    </a:cubicBezTo>
                    <a:cubicBezTo>
                      <a:pt x="86" y="144"/>
                      <a:pt x="87" y="144"/>
                      <a:pt x="88" y="145"/>
                    </a:cubicBezTo>
                    <a:cubicBezTo>
                      <a:pt x="89" y="145"/>
                      <a:pt x="90" y="145"/>
                      <a:pt x="91" y="146"/>
                    </a:cubicBezTo>
                    <a:cubicBezTo>
                      <a:pt x="93" y="146"/>
                      <a:pt x="94" y="147"/>
                      <a:pt x="94" y="147"/>
                    </a:cubicBezTo>
                    <a:cubicBezTo>
                      <a:pt x="95" y="147"/>
                      <a:pt x="105" y="153"/>
                      <a:pt x="106" y="153"/>
                    </a:cubicBezTo>
                    <a:cubicBezTo>
                      <a:pt x="106" y="153"/>
                      <a:pt x="107" y="153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54"/>
                      <a:pt x="103" y="153"/>
                      <a:pt x="101" y="152"/>
                    </a:cubicBezTo>
                    <a:cubicBezTo>
                      <a:pt x="100" y="151"/>
                      <a:pt x="99" y="151"/>
                      <a:pt x="98" y="150"/>
                    </a:cubicBezTo>
                    <a:cubicBezTo>
                      <a:pt x="98" y="150"/>
                      <a:pt x="97" y="150"/>
                      <a:pt x="97" y="150"/>
                    </a:cubicBezTo>
                    <a:cubicBezTo>
                      <a:pt x="97" y="149"/>
                      <a:pt x="95" y="148"/>
                      <a:pt x="92" y="147"/>
                    </a:cubicBezTo>
                    <a:cubicBezTo>
                      <a:pt x="90" y="147"/>
                      <a:pt x="88" y="146"/>
                      <a:pt x="88" y="145"/>
                    </a:cubicBezTo>
                    <a:cubicBezTo>
                      <a:pt x="87" y="145"/>
                      <a:pt x="86" y="145"/>
                      <a:pt x="86" y="145"/>
                    </a:cubicBezTo>
                    <a:cubicBezTo>
                      <a:pt x="85" y="145"/>
                      <a:pt x="82" y="144"/>
                      <a:pt x="78" y="141"/>
                    </a:cubicBezTo>
                    <a:cubicBezTo>
                      <a:pt x="75" y="140"/>
                      <a:pt x="74" y="139"/>
                      <a:pt x="74" y="139"/>
                    </a:cubicBezTo>
                    <a:cubicBezTo>
                      <a:pt x="74" y="139"/>
                      <a:pt x="74" y="139"/>
                      <a:pt x="74" y="139"/>
                    </a:cubicBezTo>
                    <a:close/>
                    <a:moveTo>
                      <a:pt x="292" y="140"/>
                    </a:moveTo>
                    <a:cubicBezTo>
                      <a:pt x="292" y="140"/>
                      <a:pt x="292" y="140"/>
                      <a:pt x="293" y="141"/>
                    </a:cubicBezTo>
                    <a:cubicBezTo>
                      <a:pt x="293" y="141"/>
                      <a:pt x="294" y="143"/>
                      <a:pt x="295" y="144"/>
                    </a:cubicBezTo>
                    <a:cubicBezTo>
                      <a:pt x="296" y="146"/>
                      <a:pt x="298" y="148"/>
                      <a:pt x="298" y="149"/>
                    </a:cubicBezTo>
                    <a:cubicBezTo>
                      <a:pt x="299" y="150"/>
                      <a:pt x="300" y="152"/>
                      <a:pt x="301" y="153"/>
                    </a:cubicBezTo>
                    <a:cubicBezTo>
                      <a:pt x="303" y="156"/>
                      <a:pt x="305" y="159"/>
                      <a:pt x="305" y="159"/>
                    </a:cubicBezTo>
                    <a:cubicBezTo>
                      <a:pt x="305" y="159"/>
                      <a:pt x="305" y="160"/>
                      <a:pt x="306" y="161"/>
                    </a:cubicBezTo>
                    <a:cubicBezTo>
                      <a:pt x="306" y="162"/>
                      <a:pt x="306" y="163"/>
                      <a:pt x="306" y="163"/>
                    </a:cubicBezTo>
                    <a:cubicBezTo>
                      <a:pt x="306" y="165"/>
                      <a:pt x="305" y="165"/>
                      <a:pt x="303" y="164"/>
                    </a:cubicBezTo>
                    <a:cubicBezTo>
                      <a:pt x="302" y="163"/>
                      <a:pt x="301" y="163"/>
                      <a:pt x="295" y="163"/>
                    </a:cubicBezTo>
                    <a:cubicBezTo>
                      <a:pt x="290" y="162"/>
                      <a:pt x="287" y="162"/>
                      <a:pt x="286" y="162"/>
                    </a:cubicBezTo>
                    <a:cubicBezTo>
                      <a:pt x="281" y="160"/>
                      <a:pt x="277" y="159"/>
                      <a:pt x="275" y="157"/>
                    </a:cubicBezTo>
                    <a:cubicBezTo>
                      <a:pt x="274" y="157"/>
                      <a:pt x="273" y="156"/>
                      <a:pt x="272" y="156"/>
                    </a:cubicBezTo>
                    <a:cubicBezTo>
                      <a:pt x="271" y="155"/>
                      <a:pt x="266" y="150"/>
                      <a:pt x="265" y="149"/>
                    </a:cubicBezTo>
                    <a:cubicBezTo>
                      <a:pt x="264" y="148"/>
                      <a:pt x="264" y="147"/>
                      <a:pt x="264" y="147"/>
                    </a:cubicBezTo>
                    <a:cubicBezTo>
                      <a:pt x="264" y="147"/>
                      <a:pt x="266" y="147"/>
                      <a:pt x="267" y="147"/>
                    </a:cubicBezTo>
                    <a:cubicBezTo>
                      <a:pt x="270" y="146"/>
                      <a:pt x="270" y="146"/>
                      <a:pt x="270" y="146"/>
                    </a:cubicBezTo>
                    <a:cubicBezTo>
                      <a:pt x="270" y="148"/>
                      <a:pt x="270" y="148"/>
                      <a:pt x="270" y="148"/>
                    </a:cubicBezTo>
                    <a:cubicBezTo>
                      <a:pt x="271" y="149"/>
                      <a:pt x="273" y="153"/>
                      <a:pt x="273" y="152"/>
                    </a:cubicBezTo>
                    <a:cubicBezTo>
                      <a:pt x="274" y="150"/>
                      <a:pt x="274" y="148"/>
                      <a:pt x="273" y="147"/>
                    </a:cubicBezTo>
                    <a:cubicBezTo>
                      <a:pt x="273" y="145"/>
                      <a:pt x="273" y="145"/>
                      <a:pt x="275" y="147"/>
                    </a:cubicBezTo>
                    <a:cubicBezTo>
                      <a:pt x="276" y="149"/>
                      <a:pt x="278" y="150"/>
                      <a:pt x="278" y="150"/>
                    </a:cubicBezTo>
                    <a:cubicBezTo>
                      <a:pt x="278" y="149"/>
                      <a:pt x="278" y="149"/>
                      <a:pt x="279" y="149"/>
                    </a:cubicBezTo>
                    <a:cubicBezTo>
                      <a:pt x="279" y="149"/>
                      <a:pt x="279" y="149"/>
                      <a:pt x="278" y="147"/>
                    </a:cubicBezTo>
                    <a:cubicBezTo>
                      <a:pt x="277" y="146"/>
                      <a:pt x="276" y="146"/>
                      <a:pt x="276" y="145"/>
                    </a:cubicBezTo>
                    <a:cubicBezTo>
                      <a:pt x="276" y="145"/>
                      <a:pt x="280" y="143"/>
                      <a:pt x="282" y="143"/>
                    </a:cubicBezTo>
                    <a:cubicBezTo>
                      <a:pt x="283" y="143"/>
                      <a:pt x="285" y="142"/>
                      <a:pt x="286" y="142"/>
                    </a:cubicBezTo>
                    <a:cubicBezTo>
                      <a:pt x="287" y="141"/>
                      <a:pt x="288" y="141"/>
                      <a:pt x="288" y="141"/>
                    </a:cubicBezTo>
                    <a:cubicBezTo>
                      <a:pt x="288" y="141"/>
                      <a:pt x="289" y="141"/>
                      <a:pt x="289" y="142"/>
                    </a:cubicBezTo>
                    <a:cubicBezTo>
                      <a:pt x="289" y="143"/>
                      <a:pt x="289" y="144"/>
                      <a:pt x="289" y="144"/>
                    </a:cubicBezTo>
                    <a:cubicBezTo>
                      <a:pt x="290" y="144"/>
                      <a:pt x="292" y="142"/>
                      <a:pt x="291" y="141"/>
                    </a:cubicBezTo>
                    <a:cubicBezTo>
                      <a:pt x="291" y="141"/>
                      <a:pt x="292" y="140"/>
                      <a:pt x="292" y="140"/>
                    </a:cubicBezTo>
                    <a:close/>
                    <a:moveTo>
                      <a:pt x="150" y="140"/>
                    </a:moveTo>
                    <a:cubicBezTo>
                      <a:pt x="149" y="140"/>
                      <a:pt x="147" y="141"/>
                      <a:pt x="147" y="142"/>
                    </a:cubicBezTo>
                    <a:cubicBezTo>
                      <a:pt x="147" y="142"/>
                      <a:pt x="147" y="142"/>
                      <a:pt x="147" y="142"/>
                    </a:cubicBezTo>
                    <a:cubicBezTo>
                      <a:pt x="147" y="143"/>
                      <a:pt x="146" y="143"/>
                      <a:pt x="147" y="147"/>
                    </a:cubicBezTo>
                    <a:cubicBezTo>
                      <a:pt x="147" y="149"/>
                      <a:pt x="147" y="149"/>
                      <a:pt x="147" y="148"/>
                    </a:cubicBezTo>
                    <a:cubicBezTo>
                      <a:pt x="148" y="147"/>
                      <a:pt x="148" y="147"/>
                      <a:pt x="148" y="15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9" y="153"/>
                      <a:pt x="149" y="153"/>
                      <a:pt x="149" y="152"/>
                    </a:cubicBezTo>
                    <a:cubicBezTo>
                      <a:pt x="149" y="151"/>
                      <a:pt x="150" y="150"/>
                      <a:pt x="151" y="148"/>
                    </a:cubicBezTo>
                    <a:cubicBezTo>
                      <a:pt x="152" y="147"/>
                      <a:pt x="152" y="146"/>
                      <a:pt x="151" y="145"/>
                    </a:cubicBezTo>
                    <a:cubicBezTo>
                      <a:pt x="149" y="145"/>
                      <a:pt x="149" y="145"/>
                      <a:pt x="150" y="144"/>
                    </a:cubicBezTo>
                    <a:cubicBezTo>
                      <a:pt x="150" y="143"/>
                      <a:pt x="151" y="142"/>
                      <a:pt x="151" y="141"/>
                    </a:cubicBezTo>
                    <a:cubicBezTo>
                      <a:pt x="151" y="140"/>
                      <a:pt x="150" y="140"/>
                      <a:pt x="150" y="140"/>
                    </a:cubicBezTo>
                    <a:close/>
                    <a:moveTo>
                      <a:pt x="268" y="140"/>
                    </a:moveTo>
                    <a:cubicBezTo>
                      <a:pt x="268" y="140"/>
                      <a:pt x="268" y="140"/>
                      <a:pt x="267" y="140"/>
                    </a:cubicBezTo>
                    <a:cubicBezTo>
                      <a:pt x="267" y="140"/>
                      <a:pt x="266" y="140"/>
                      <a:pt x="265" y="140"/>
                    </a:cubicBezTo>
                    <a:cubicBezTo>
                      <a:pt x="264" y="140"/>
                      <a:pt x="262" y="142"/>
                      <a:pt x="262" y="142"/>
                    </a:cubicBezTo>
                    <a:cubicBezTo>
                      <a:pt x="263" y="143"/>
                      <a:pt x="265" y="143"/>
                      <a:pt x="265" y="142"/>
                    </a:cubicBezTo>
                    <a:cubicBezTo>
                      <a:pt x="265" y="142"/>
                      <a:pt x="266" y="142"/>
                      <a:pt x="267" y="142"/>
                    </a:cubicBezTo>
                    <a:cubicBezTo>
                      <a:pt x="268" y="142"/>
                      <a:pt x="268" y="141"/>
                      <a:pt x="269" y="141"/>
                    </a:cubicBezTo>
                    <a:cubicBezTo>
                      <a:pt x="269" y="140"/>
                      <a:pt x="269" y="140"/>
                      <a:pt x="268" y="140"/>
                    </a:cubicBezTo>
                    <a:cubicBezTo>
                      <a:pt x="268" y="140"/>
                      <a:pt x="268" y="140"/>
                      <a:pt x="268" y="140"/>
                    </a:cubicBezTo>
                    <a:close/>
                    <a:moveTo>
                      <a:pt x="99" y="141"/>
                    </a:moveTo>
                    <a:cubicBezTo>
                      <a:pt x="99" y="141"/>
                      <a:pt x="99" y="141"/>
                      <a:pt x="99" y="142"/>
                    </a:cubicBezTo>
                    <a:cubicBezTo>
                      <a:pt x="99" y="143"/>
                      <a:pt x="100" y="144"/>
                      <a:pt x="102" y="144"/>
                    </a:cubicBezTo>
                    <a:cubicBezTo>
                      <a:pt x="104" y="144"/>
                      <a:pt x="105" y="144"/>
                      <a:pt x="105" y="144"/>
                    </a:cubicBezTo>
                    <a:cubicBezTo>
                      <a:pt x="105" y="144"/>
                      <a:pt x="105" y="144"/>
                      <a:pt x="104" y="144"/>
                    </a:cubicBezTo>
                    <a:cubicBezTo>
                      <a:pt x="104" y="144"/>
                      <a:pt x="103" y="143"/>
                      <a:pt x="101" y="142"/>
                    </a:cubicBezTo>
                    <a:cubicBezTo>
                      <a:pt x="100" y="141"/>
                      <a:pt x="99" y="141"/>
                      <a:pt x="99" y="141"/>
                    </a:cubicBezTo>
                    <a:close/>
                    <a:moveTo>
                      <a:pt x="254" y="142"/>
                    </a:moveTo>
                    <a:cubicBezTo>
                      <a:pt x="252" y="142"/>
                      <a:pt x="250" y="142"/>
                      <a:pt x="250" y="143"/>
                    </a:cubicBezTo>
                    <a:cubicBezTo>
                      <a:pt x="249" y="143"/>
                      <a:pt x="249" y="144"/>
                      <a:pt x="249" y="144"/>
                    </a:cubicBezTo>
                    <a:cubicBezTo>
                      <a:pt x="249" y="145"/>
                      <a:pt x="251" y="145"/>
                      <a:pt x="252" y="145"/>
                    </a:cubicBezTo>
                    <a:cubicBezTo>
                      <a:pt x="255" y="145"/>
                      <a:pt x="255" y="145"/>
                      <a:pt x="256" y="144"/>
                    </a:cubicBezTo>
                    <a:cubicBezTo>
                      <a:pt x="257" y="143"/>
                      <a:pt x="257" y="143"/>
                      <a:pt x="257" y="143"/>
                    </a:cubicBezTo>
                    <a:cubicBezTo>
                      <a:pt x="257" y="142"/>
                      <a:pt x="255" y="142"/>
                      <a:pt x="254" y="142"/>
                    </a:cubicBezTo>
                    <a:close/>
                    <a:moveTo>
                      <a:pt x="51" y="143"/>
                    </a:moveTo>
                    <a:cubicBezTo>
                      <a:pt x="57" y="143"/>
                      <a:pt x="57" y="143"/>
                      <a:pt x="59" y="144"/>
                    </a:cubicBezTo>
                    <a:cubicBezTo>
                      <a:pt x="61" y="144"/>
                      <a:pt x="63" y="145"/>
                      <a:pt x="63" y="146"/>
                    </a:cubicBezTo>
                    <a:cubicBezTo>
                      <a:pt x="64" y="147"/>
                      <a:pt x="65" y="147"/>
                      <a:pt x="66" y="147"/>
                    </a:cubicBezTo>
                    <a:cubicBezTo>
                      <a:pt x="66" y="147"/>
                      <a:pt x="66" y="147"/>
                      <a:pt x="66" y="147"/>
                    </a:cubicBezTo>
                    <a:cubicBezTo>
                      <a:pt x="66" y="148"/>
                      <a:pt x="66" y="148"/>
                      <a:pt x="67" y="148"/>
                    </a:cubicBezTo>
                    <a:cubicBezTo>
                      <a:pt x="67" y="148"/>
                      <a:pt x="72" y="151"/>
                      <a:pt x="73" y="152"/>
                    </a:cubicBezTo>
                    <a:cubicBezTo>
                      <a:pt x="74" y="152"/>
                      <a:pt x="75" y="153"/>
                      <a:pt x="75" y="153"/>
                    </a:cubicBezTo>
                    <a:cubicBezTo>
                      <a:pt x="75" y="153"/>
                      <a:pt x="75" y="153"/>
                      <a:pt x="75" y="153"/>
                    </a:cubicBezTo>
                    <a:cubicBezTo>
                      <a:pt x="75" y="153"/>
                      <a:pt x="76" y="154"/>
                      <a:pt x="77" y="154"/>
                    </a:cubicBezTo>
                    <a:cubicBezTo>
                      <a:pt x="82" y="157"/>
                      <a:pt x="86" y="159"/>
                      <a:pt x="87" y="159"/>
                    </a:cubicBezTo>
                    <a:cubicBezTo>
                      <a:pt x="87" y="160"/>
                      <a:pt x="87" y="160"/>
                      <a:pt x="88" y="160"/>
                    </a:cubicBezTo>
                    <a:cubicBezTo>
                      <a:pt x="88" y="160"/>
                      <a:pt x="89" y="160"/>
                      <a:pt x="89" y="160"/>
                    </a:cubicBezTo>
                    <a:cubicBezTo>
                      <a:pt x="89" y="160"/>
                      <a:pt x="89" y="161"/>
                      <a:pt x="90" y="161"/>
                    </a:cubicBezTo>
                    <a:cubicBezTo>
                      <a:pt x="91" y="162"/>
                      <a:pt x="92" y="162"/>
                      <a:pt x="92" y="163"/>
                    </a:cubicBezTo>
                    <a:cubicBezTo>
                      <a:pt x="92" y="163"/>
                      <a:pt x="93" y="163"/>
                      <a:pt x="93" y="163"/>
                    </a:cubicBezTo>
                    <a:cubicBezTo>
                      <a:pt x="93" y="163"/>
                      <a:pt x="94" y="163"/>
                      <a:pt x="94" y="164"/>
                    </a:cubicBezTo>
                    <a:cubicBezTo>
                      <a:pt x="95" y="164"/>
                      <a:pt x="98" y="166"/>
                      <a:pt x="99" y="166"/>
                    </a:cubicBezTo>
                    <a:cubicBezTo>
                      <a:pt x="99" y="166"/>
                      <a:pt x="100" y="166"/>
                      <a:pt x="101" y="167"/>
                    </a:cubicBezTo>
                    <a:cubicBezTo>
                      <a:pt x="102" y="168"/>
                      <a:pt x="104" y="169"/>
                      <a:pt x="105" y="170"/>
                    </a:cubicBezTo>
                    <a:cubicBezTo>
                      <a:pt x="107" y="170"/>
                      <a:pt x="108" y="171"/>
                      <a:pt x="108" y="171"/>
                    </a:cubicBezTo>
                    <a:cubicBezTo>
                      <a:pt x="108" y="171"/>
                      <a:pt x="109" y="172"/>
                      <a:pt x="110" y="172"/>
                    </a:cubicBezTo>
                    <a:cubicBezTo>
                      <a:pt x="111" y="173"/>
                      <a:pt x="112" y="173"/>
                      <a:pt x="112" y="173"/>
                    </a:cubicBezTo>
                    <a:cubicBezTo>
                      <a:pt x="112" y="174"/>
                      <a:pt x="113" y="174"/>
                      <a:pt x="114" y="175"/>
                    </a:cubicBezTo>
                    <a:cubicBezTo>
                      <a:pt x="116" y="176"/>
                      <a:pt x="122" y="181"/>
                      <a:pt x="122" y="181"/>
                    </a:cubicBezTo>
                    <a:cubicBezTo>
                      <a:pt x="122" y="181"/>
                      <a:pt x="122" y="182"/>
                      <a:pt x="121" y="182"/>
                    </a:cubicBezTo>
                    <a:cubicBezTo>
                      <a:pt x="121" y="182"/>
                      <a:pt x="120" y="183"/>
                      <a:pt x="120" y="184"/>
                    </a:cubicBezTo>
                    <a:cubicBezTo>
                      <a:pt x="120" y="185"/>
                      <a:pt x="118" y="186"/>
                      <a:pt x="118" y="185"/>
                    </a:cubicBezTo>
                    <a:cubicBezTo>
                      <a:pt x="117" y="184"/>
                      <a:pt x="117" y="184"/>
                      <a:pt x="117" y="184"/>
                    </a:cubicBezTo>
                    <a:cubicBezTo>
                      <a:pt x="116" y="184"/>
                      <a:pt x="114" y="183"/>
                      <a:pt x="114" y="183"/>
                    </a:cubicBezTo>
                    <a:cubicBezTo>
                      <a:pt x="114" y="183"/>
                      <a:pt x="114" y="183"/>
                      <a:pt x="114" y="183"/>
                    </a:cubicBezTo>
                    <a:cubicBezTo>
                      <a:pt x="113" y="183"/>
                      <a:pt x="110" y="181"/>
                      <a:pt x="110" y="181"/>
                    </a:cubicBezTo>
                    <a:cubicBezTo>
                      <a:pt x="109" y="180"/>
                      <a:pt x="109" y="180"/>
                      <a:pt x="108" y="180"/>
                    </a:cubicBezTo>
                    <a:cubicBezTo>
                      <a:pt x="108" y="180"/>
                      <a:pt x="107" y="179"/>
                      <a:pt x="107" y="179"/>
                    </a:cubicBezTo>
                    <a:cubicBezTo>
                      <a:pt x="107" y="179"/>
                      <a:pt x="106" y="178"/>
                      <a:pt x="105" y="178"/>
                    </a:cubicBezTo>
                    <a:cubicBezTo>
                      <a:pt x="104" y="178"/>
                      <a:pt x="103" y="177"/>
                      <a:pt x="101" y="176"/>
                    </a:cubicBezTo>
                    <a:cubicBezTo>
                      <a:pt x="100" y="175"/>
                      <a:pt x="96" y="173"/>
                      <a:pt x="94" y="172"/>
                    </a:cubicBezTo>
                    <a:cubicBezTo>
                      <a:pt x="91" y="171"/>
                      <a:pt x="89" y="169"/>
                      <a:pt x="87" y="168"/>
                    </a:cubicBezTo>
                    <a:cubicBezTo>
                      <a:pt x="85" y="167"/>
                      <a:pt x="79" y="163"/>
                      <a:pt x="77" y="162"/>
                    </a:cubicBezTo>
                    <a:cubicBezTo>
                      <a:pt x="75" y="161"/>
                      <a:pt x="72" y="160"/>
                      <a:pt x="71" y="159"/>
                    </a:cubicBezTo>
                    <a:cubicBezTo>
                      <a:pt x="71" y="159"/>
                      <a:pt x="71" y="159"/>
                      <a:pt x="70" y="159"/>
                    </a:cubicBezTo>
                    <a:cubicBezTo>
                      <a:pt x="70" y="158"/>
                      <a:pt x="68" y="157"/>
                      <a:pt x="67" y="157"/>
                    </a:cubicBezTo>
                    <a:cubicBezTo>
                      <a:pt x="66" y="156"/>
                      <a:pt x="59" y="152"/>
                      <a:pt x="59" y="152"/>
                    </a:cubicBezTo>
                    <a:cubicBezTo>
                      <a:pt x="57" y="151"/>
                      <a:pt x="55" y="150"/>
                      <a:pt x="52" y="150"/>
                    </a:cubicBezTo>
                    <a:cubicBezTo>
                      <a:pt x="49" y="149"/>
                      <a:pt x="48" y="149"/>
                      <a:pt x="48" y="150"/>
                    </a:cubicBezTo>
                    <a:cubicBezTo>
                      <a:pt x="47" y="150"/>
                      <a:pt x="47" y="151"/>
                      <a:pt x="47" y="150"/>
                    </a:cubicBezTo>
                    <a:cubicBezTo>
                      <a:pt x="46" y="150"/>
                      <a:pt x="45" y="152"/>
                      <a:pt x="45" y="154"/>
                    </a:cubicBezTo>
                    <a:cubicBezTo>
                      <a:pt x="45" y="157"/>
                      <a:pt x="45" y="157"/>
                      <a:pt x="47" y="160"/>
                    </a:cubicBezTo>
                    <a:cubicBezTo>
                      <a:pt x="50" y="164"/>
                      <a:pt x="52" y="167"/>
                      <a:pt x="53" y="167"/>
                    </a:cubicBezTo>
                    <a:cubicBezTo>
                      <a:pt x="53" y="167"/>
                      <a:pt x="53" y="167"/>
                      <a:pt x="53" y="167"/>
                    </a:cubicBezTo>
                    <a:cubicBezTo>
                      <a:pt x="53" y="167"/>
                      <a:pt x="54" y="168"/>
                      <a:pt x="54" y="168"/>
                    </a:cubicBezTo>
                    <a:cubicBezTo>
                      <a:pt x="57" y="169"/>
                      <a:pt x="62" y="172"/>
                      <a:pt x="62" y="172"/>
                    </a:cubicBezTo>
                    <a:cubicBezTo>
                      <a:pt x="62" y="172"/>
                      <a:pt x="62" y="172"/>
                      <a:pt x="63" y="172"/>
                    </a:cubicBezTo>
                    <a:cubicBezTo>
                      <a:pt x="63" y="172"/>
                      <a:pt x="64" y="172"/>
                      <a:pt x="64" y="173"/>
                    </a:cubicBezTo>
                    <a:cubicBezTo>
                      <a:pt x="64" y="173"/>
                      <a:pt x="64" y="173"/>
                      <a:pt x="64" y="173"/>
                    </a:cubicBezTo>
                    <a:cubicBezTo>
                      <a:pt x="65" y="173"/>
                      <a:pt x="66" y="174"/>
                      <a:pt x="67" y="175"/>
                    </a:cubicBezTo>
                    <a:cubicBezTo>
                      <a:pt x="68" y="175"/>
                      <a:pt x="71" y="177"/>
                      <a:pt x="72" y="177"/>
                    </a:cubicBezTo>
                    <a:cubicBezTo>
                      <a:pt x="72" y="177"/>
                      <a:pt x="72" y="177"/>
                      <a:pt x="72" y="177"/>
                    </a:cubicBezTo>
                    <a:cubicBezTo>
                      <a:pt x="72" y="177"/>
                      <a:pt x="73" y="178"/>
                      <a:pt x="74" y="179"/>
                    </a:cubicBezTo>
                    <a:cubicBezTo>
                      <a:pt x="77" y="180"/>
                      <a:pt x="80" y="182"/>
                      <a:pt x="81" y="182"/>
                    </a:cubicBezTo>
                    <a:cubicBezTo>
                      <a:pt x="81" y="183"/>
                      <a:pt x="83" y="183"/>
                      <a:pt x="83" y="183"/>
                    </a:cubicBezTo>
                    <a:cubicBezTo>
                      <a:pt x="83" y="183"/>
                      <a:pt x="85" y="184"/>
                      <a:pt x="86" y="184"/>
                    </a:cubicBezTo>
                    <a:cubicBezTo>
                      <a:pt x="87" y="185"/>
                      <a:pt x="89" y="186"/>
                      <a:pt x="90" y="186"/>
                    </a:cubicBezTo>
                    <a:cubicBezTo>
                      <a:pt x="91" y="187"/>
                      <a:pt x="94" y="188"/>
                      <a:pt x="96" y="189"/>
                    </a:cubicBezTo>
                    <a:cubicBezTo>
                      <a:pt x="98" y="190"/>
                      <a:pt x="101" y="192"/>
                      <a:pt x="103" y="193"/>
                    </a:cubicBezTo>
                    <a:cubicBezTo>
                      <a:pt x="105" y="194"/>
                      <a:pt x="107" y="195"/>
                      <a:pt x="108" y="195"/>
                    </a:cubicBezTo>
                    <a:cubicBezTo>
                      <a:pt x="109" y="197"/>
                      <a:pt x="112" y="199"/>
                      <a:pt x="113" y="199"/>
                    </a:cubicBezTo>
                    <a:cubicBezTo>
                      <a:pt x="114" y="200"/>
                      <a:pt x="114" y="200"/>
                      <a:pt x="113" y="201"/>
                    </a:cubicBezTo>
                    <a:cubicBezTo>
                      <a:pt x="112" y="201"/>
                      <a:pt x="111" y="200"/>
                      <a:pt x="111" y="200"/>
                    </a:cubicBezTo>
                    <a:cubicBezTo>
                      <a:pt x="110" y="199"/>
                      <a:pt x="109" y="199"/>
                      <a:pt x="108" y="200"/>
                    </a:cubicBezTo>
                    <a:cubicBezTo>
                      <a:pt x="107" y="200"/>
                      <a:pt x="108" y="200"/>
                      <a:pt x="109" y="202"/>
                    </a:cubicBezTo>
                    <a:cubicBezTo>
                      <a:pt x="111" y="203"/>
                      <a:pt x="111" y="204"/>
                      <a:pt x="110" y="205"/>
                    </a:cubicBezTo>
                    <a:cubicBezTo>
                      <a:pt x="109" y="205"/>
                      <a:pt x="108" y="205"/>
                      <a:pt x="107" y="205"/>
                    </a:cubicBezTo>
                    <a:cubicBezTo>
                      <a:pt x="105" y="205"/>
                      <a:pt x="104" y="205"/>
                      <a:pt x="102" y="203"/>
                    </a:cubicBezTo>
                    <a:cubicBezTo>
                      <a:pt x="98" y="200"/>
                      <a:pt x="92" y="195"/>
                      <a:pt x="92" y="194"/>
                    </a:cubicBezTo>
                    <a:cubicBezTo>
                      <a:pt x="92" y="193"/>
                      <a:pt x="90" y="192"/>
                      <a:pt x="87" y="192"/>
                    </a:cubicBezTo>
                    <a:cubicBezTo>
                      <a:pt x="86" y="191"/>
                      <a:pt x="84" y="191"/>
                      <a:pt x="83" y="190"/>
                    </a:cubicBezTo>
                    <a:cubicBezTo>
                      <a:pt x="83" y="190"/>
                      <a:pt x="82" y="190"/>
                      <a:pt x="81" y="190"/>
                    </a:cubicBezTo>
                    <a:cubicBezTo>
                      <a:pt x="81" y="190"/>
                      <a:pt x="80" y="189"/>
                      <a:pt x="80" y="189"/>
                    </a:cubicBezTo>
                    <a:cubicBezTo>
                      <a:pt x="79" y="189"/>
                      <a:pt x="78" y="188"/>
                      <a:pt x="77" y="188"/>
                    </a:cubicBezTo>
                    <a:cubicBezTo>
                      <a:pt x="76" y="188"/>
                      <a:pt x="75" y="187"/>
                      <a:pt x="74" y="187"/>
                    </a:cubicBezTo>
                    <a:cubicBezTo>
                      <a:pt x="74" y="186"/>
                      <a:pt x="72" y="186"/>
                      <a:pt x="71" y="185"/>
                    </a:cubicBezTo>
                    <a:cubicBezTo>
                      <a:pt x="69" y="184"/>
                      <a:pt x="67" y="183"/>
                      <a:pt x="67" y="182"/>
                    </a:cubicBezTo>
                    <a:cubicBezTo>
                      <a:pt x="66" y="182"/>
                      <a:pt x="66" y="182"/>
                      <a:pt x="66" y="182"/>
                    </a:cubicBezTo>
                    <a:cubicBezTo>
                      <a:pt x="66" y="182"/>
                      <a:pt x="65" y="181"/>
                      <a:pt x="64" y="181"/>
                    </a:cubicBezTo>
                    <a:cubicBezTo>
                      <a:pt x="63" y="180"/>
                      <a:pt x="62" y="179"/>
                      <a:pt x="62" y="179"/>
                    </a:cubicBezTo>
                    <a:cubicBezTo>
                      <a:pt x="62" y="179"/>
                      <a:pt x="61" y="179"/>
                      <a:pt x="61" y="179"/>
                    </a:cubicBezTo>
                    <a:cubicBezTo>
                      <a:pt x="60" y="178"/>
                      <a:pt x="60" y="178"/>
                      <a:pt x="60" y="178"/>
                    </a:cubicBezTo>
                    <a:cubicBezTo>
                      <a:pt x="59" y="178"/>
                      <a:pt x="58" y="177"/>
                      <a:pt x="57" y="176"/>
                    </a:cubicBezTo>
                    <a:cubicBezTo>
                      <a:pt x="55" y="175"/>
                      <a:pt x="53" y="174"/>
                      <a:pt x="53" y="174"/>
                    </a:cubicBezTo>
                    <a:cubicBezTo>
                      <a:pt x="52" y="173"/>
                      <a:pt x="52" y="173"/>
                      <a:pt x="52" y="173"/>
                    </a:cubicBezTo>
                    <a:cubicBezTo>
                      <a:pt x="52" y="172"/>
                      <a:pt x="52" y="172"/>
                      <a:pt x="51" y="172"/>
                    </a:cubicBezTo>
                    <a:cubicBezTo>
                      <a:pt x="51" y="172"/>
                      <a:pt x="51" y="172"/>
                      <a:pt x="51" y="172"/>
                    </a:cubicBezTo>
                    <a:cubicBezTo>
                      <a:pt x="51" y="172"/>
                      <a:pt x="50" y="171"/>
                      <a:pt x="50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49" y="171"/>
                      <a:pt x="49" y="171"/>
                    </a:cubicBezTo>
                    <a:cubicBezTo>
                      <a:pt x="49" y="171"/>
                      <a:pt x="48" y="171"/>
                      <a:pt x="48" y="170"/>
                    </a:cubicBezTo>
                    <a:cubicBezTo>
                      <a:pt x="49" y="170"/>
                      <a:pt x="48" y="169"/>
                      <a:pt x="47" y="169"/>
                    </a:cubicBezTo>
                    <a:cubicBezTo>
                      <a:pt x="47" y="169"/>
                      <a:pt x="41" y="164"/>
                      <a:pt x="41" y="163"/>
                    </a:cubicBezTo>
                    <a:cubicBezTo>
                      <a:pt x="41" y="163"/>
                      <a:pt x="41" y="163"/>
                      <a:pt x="41" y="162"/>
                    </a:cubicBezTo>
                    <a:cubicBezTo>
                      <a:pt x="40" y="161"/>
                      <a:pt x="38" y="157"/>
                      <a:pt x="38" y="156"/>
                    </a:cubicBezTo>
                    <a:cubicBezTo>
                      <a:pt x="37" y="152"/>
                      <a:pt x="40" y="146"/>
                      <a:pt x="44" y="143"/>
                    </a:cubicBezTo>
                    <a:cubicBezTo>
                      <a:pt x="45" y="143"/>
                      <a:pt x="47" y="143"/>
                      <a:pt x="51" y="143"/>
                    </a:cubicBezTo>
                    <a:close/>
                    <a:moveTo>
                      <a:pt x="293" y="144"/>
                    </a:moveTo>
                    <a:cubicBezTo>
                      <a:pt x="292" y="144"/>
                      <a:pt x="292" y="144"/>
                      <a:pt x="292" y="144"/>
                    </a:cubicBezTo>
                    <a:cubicBezTo>
                      <a:pt x="292" y="144"/>
                      <a:pt x="292" y="145"/>
                      <a:pt x="292" y="146"/>
                    </a:cubicBezTo>
                    <a:cubicBezTo>
                      <a:pt x="292" y="148"/>
                      <a:pt x="292" y="149"/>
                      <a:pt x="292" y="149"/>
                    </a:cubicBezTo>
                    <a:cubicBezTo>
                      <a:pt x="293" y="149"/>
                      <a:pt x="294" y="147"/>
                      <a:pt x="294" y="147"/>
                    </a:cubicBezTo>
                    <a:cubicBezTo>
                      <a:pt x="294" y="146"/>
                      <a:pt x="293" y="144"/>
                      <a:pt x="293" y="144"/>
                    </a:cubicBezTo>
                    <a:close/>
                    <a:moveTo>
                      <a:pt x="241" y="145"/>
                    </a:moveTo>
                    <a:cubicBezTo>
                      <a:pt x="240" y="145"/>
                      <a:pt x="240" y="145"/>
                      <a:pt x="240" y="145"/>
                    </a:cubicBezTo>
                    <a:cubicBezTo>
                      <a:pt x="240" y="145"/>
                      <a:pt x="240" y="146"/>
                      <a:pt x="238" y="146"/>
                    </a:cubicBezTo>
                    <a:cubicBezTo>
                      <a:pt x="237" y="146"/>
                      <a:pt x="236" y="146"/>
                      <a:pt x="236" y="147"/>
                    </a:cubicBezTo>
                    <a:cubicBezTo>
                      <a:pt x="236" y="147"/>
                      <a:pt x="236" y="147"/>
                      <a:pt x="236" y="147"/>
                    </a:cubicBezTo>
                    <a:cubicBezTo>
                      <a:pt x="236" y="148"/>
                      <a:pt x="239" y="148"/>
                      <a:pt x="241" y="147"/>
                    </a:cubicBezTo>
                    <a:cubicBezTo>
                      <a:pt x="243" y="146"/>
                      <a:pt x="243" y="146"/>
                      <a:pt x="242" y="145"/>
                    </a:cubicBezTo>
                    <a:cubicBezTo>
                      <a:pt x="242" y="145"/>
                      <a:pt x="241" y="145"/>
                      <a:pt x="241" y="145"/>
                    </a:cubicBezTo>
                    <a:close/>
                    <a:moveTo>
                      <a:pt x="51" y="145"/>
                    </a:moveTo>
                    <a:cubicBezTo>
                      <a:pt x="45" y="145"/>
                      <a:pt x="50" y="147"/>
                      <a:pt x="52" y="147"/>
                    </a:cubicBezTo>
                    <a:cubicBezTo>
                      <a:pt x="55" y="147"/>
                      <a:pt x="55" y="147"/>
                      <a:pt x="55" y="147"/>
                    </a:cubicBezTo>
                    <a:cubicBezTo>
                      <a:pt x="54" y="146"/>
                      <a:pt x="54" y="146"/>
                      <a:pt x="54" y="146"/>
                    </a:cubicBezTo>
                    <a:cubicBezTo>
                      <a:pt x="53" y="146"/>
                      <a:pt x="53" y="145"/>
                      <a:pt x="51" y="145"/>
                    </a:cubicBezTo>
                    <a:close/>
                    <a:moveTo>
                      <a:pt x="290" y="146"/>
                    </a:moveTo>
                    <a:cubicBezTo>
                      <a:pt x="289" y="146"/>
                      <a:pt x="289" y="146"/>
                      <a:pt x="288" y="147"/>
                    </a:cubicBezTo>
                    <a:cubicBezTo>
                      <a:pt x="287" y="148"/>
                      <a:pt x="288" y="150"/>
                      <a:pt x="289" y="150"/>
                    </a:cubicBezTo>
                    <a:cubicBezTo>
                      <a:pt x="289" y="151"/>
                      <a:pt x="290" y="151"/>
                      <a:pt x="290" y="151"/>
                    </a:cubicBezTo>
                    <a:cubicBezTo>
                      <a:pt x="291" y="151"/>
                      <a:pt x="291" y="150"/>
                      <a:pt x="291" y="148"/>
                    </a:cubicBezTo>
                    <a:cubicBezTo>
                      <a:pt x="291" y="147"/>
                      <a:pt x="291" y="147"/>
                      <a:pt x="290" y="147"/>
                    </a:cubicBezTo>
                    <a:cubicBezTo>
                      <a:pt x="290" y="147"/>
                      <a:pt x="289" y="146"/>
                      <a:pt x="290" y="146"/>
                    </a:cubicBezTo>
                    <a:cubicBezTo>
                      <a:pt x="290" y="146"/>
                      <a:pt x="290" y="146"/>
                      <a:pt x="290" y="146"/>
                    </a:cubicBezTo>
                    <a:close/>
                    <a:moveTo>
                      <a:pt x="110" y="146"/>
                    </a:moveTo>
                    <a:cubicBezTo>
                      <a:pt x="110" y="146"/>
                      <a:pt x="110" y="146"/>
                      <a:pt x="110" y="147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10" y="148"/>
                      <a:pt x="111" y="148"/>
                      <a:pt x="111" y="148"/>
                    </a:cubicBezTo>
                    <a:cubicBezTo>
                      <a:pt x="111" y="148"/>
                      <a:pt x="112" y="149"/>
                      <a:pt x="113" y="150"/>
                    </a:cubicBezTo>
                    <a:cubicBezTo>
                      <a:pt x="115" y="151"/>
                      <a:pt x="117" y="151"/>
                      <a:pt x="117" y="150"/>
                    </a:cubicBezTo>
                    <a:cubicBezTo>
                      <a:pt x="117" y="150"/>
                      <a:pt x="115" y="148"/>
                      <a:pt x="111" y="146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10" y="146"/>
                      <a:pt x="110" y="146"/>
                      <a:pt x="110" y="146"/>
                    </a:cubicBezTo>
                    <a:close/>
                    <a:moveTo>
                      <a:pt x="42" y="147"/>
                    </a:moveTo>
                    <a:cubicBezTo>
                      <a:pt x="42" y="147"/>
                      <a:pt x="42" y="147"/>
                      <a:pt x="42" y="147"/>
                    </a:cubicBezTo>
                    <a:cubicBezTo>
                      <a:pt x="42" y="148"/>
                      <a:pt x="41" y="150"/>
                      <a:pt x="41" y="152"/>
                    </a:cubicBezTo>
                    <a:cubicBezTo>
                      <a:pt x="41" y="153"/>
                      <a:pt x="41" y="153"/>
                      <a:pt x="42" y="153"/>
                    </a:cubicBezTo>
                    <a:cubicBezTo>
                      <a:pt x="42" y="153"/>
                      <a:pt x="42" y="153"/>
                      <a:pt x="42" y="152"/>
                    </a:cubicBezTo>
                    <a:cubicBezTo>
                      <a:pt x="42" y="152"/>
                      <a:pt x="42" y="151"/>
                      <a:pt x="43" y="151"/>
                    </a:cubicBezTo>
                    <a:cubicBezTo>
                      <a:pt x="43" y="150"/>
                      <a:pt x="43" y="150"/>
                      <a:pt x="43" y="149"/>
                    </a:cubicBezTo>
                    <a:cubicBezTo>
                      <a:pt x="43" y="149"/>
                      <a:pt x="43" y="149"/>
                      <a:pt x="44" y="149"/>
                    </a:cubicBezTo>
                    <a:cubicBezTo>
                      <a:pt x="44" y="149"/>
                      <a:pt x="44" y="148"/>
                      <a:pt x="43" y="147"/>
                    </a:cubicBezTo>
                    <a:cubicBezTo>
                      <a:pt x="43" y="147"/>
                      <a:pt x="43" y="147"/>
                      <a:pt x="42" y="147"/>
                    </a:cubicBezTo>
                    <a:cubicBezTo>
                      <a:pt x="42" y="147"/>
                      <a:pt x="42" y="147"/>
                      <a:pt x="42" y="147"/>
                    </a:cubicBezTo>
                    <a:close/>
                    <a:moveTo>
                      <a:pt x="231" y="147"/>
                    </a:moveTo>
                    <a:cubicBezTo>
                      <a:pt x="231" y="147"/>
                      <a:pt x="230" y="147"/>
                      <a:pt x="229" y="148"/>
                    </a:cubicBezTo>
                    <a:cubicBezTo>
                      <a:pt x="227" y="148"/>
                      <a:pt x="226" y="149"/>
                      <a:pt x="226" y="150"/>
                    </a:cubicBezTo>
                    <a:cubicBezTo>
                      <a:pt x="226" y="151"/>
                      <a:pt x="227" y="151"/>
                      <a:pt x="229" y="150"/>
                    </a:cubicBezTo>
                    <a:cubicBezTo>
                      <a:pt x="232" y="148"/>
                      <a:pt x="233" y="147"/>
                      <a:pt x="231" y="147"/>
                    </a:cubicBezTo>
                    <a:close/>
                    <a:moveTo>
                      <a:pt x="59" y="147"/>
                    </a:moveTo>
                    <a:cubicBezTo>
                      <a:pt x="58" y="147"/>
                      <a:pt x="58" y="148"/>
                      <a:pt x="58" y="148"/>
                    </a:cubicBezTo>
                    <a:cubicBezTo>
                      <a:pt x="58" y="149"/>
                      <a:pt x="59" y="149"/>
                      <a:pt x="61" y="150"/>
                    </a:cubicBezTo>
                    <a:cubicBezTo>
                      <a:pt x="63" y="151"/>
                      <a:pt x="66" y="152"/>
                      <a:pt x="66" y="151"/>
                    </a:cubicBezTo>
                    <a:cubicBezTo>
                      <a:pt x="65" y="150"/>
                      <a:pt x="60" y="147"/>
                      <a:pt x="59" y="147"/>
                    </a:cubicBezTo>
                    <a:close/>
                    <a:moveTo>
                      <a:pt x="208" y="148"/>
                    </a:moveTo>
                    <a:cubicBezTo>
                      <a:pt x="208" y="148"/>
                      <a:pt x="208" y="148"/>
                      <a:pt x="208" y="148"/>
                    </a:cubicBezTo>
                    <a:cubicBezTo>
                      <a:pt x="208" y="148"/>
                      <a:pt x="208" y="149"/>
                      <a:pt x="208" y="152"/>
                    </a:cubicBezTo>
                    <a:cubicBezTo>
                      <a:pt x="209" y="155"/>
                      <a:pt x="208" y="155"/>
                      <a:pt x="207" y="152"/>
                    </a:cubicBezTo>
                    <a:cubicBezTo>
                      <a:pt x="206" y="151"/>
                      <a:pt x="206" y="151"/>
                      <a:pt x="206" y="151"/>
                    </a:cubicBezTo>
                    <a:cubicBezTo>
                      <a:pt x="206" y="152"/>
                      <a:pt x="205" y="152"/>
                      <a:pt x="205" y="153"/>
                    </a:cubicBezTo>
                    <a:cubicBezTo>
                      <a:pt x="205" y="154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7"/>
                    </a:cubicBezTo>
                    <a:cubicBezTo>
                      <a:pt x="207" y="157"/>
                      <a:pt x="207" y="158"/>
                      <a:pt x="208" y="159"/>
                    </a:cubicBezTo>
                    <a:cubicBezTo>
                      <a:pt x="209" y="160"/>
                      <a:pt x="209" y="160"/>
                      <a:pt x="209" y="160"/>
                    </a:cubicBezTo>
                    <a:cubicBezTo>
                      <a:pt x="210" y="160"/>
                      <a:pt x="210" y="159"/>
                      <a:pt x="210" y="158"/>
                    </a:cubicBezTo>
                    <a:cubicBezTo>
                      <a:pt x="209" y="158"/>
                      <a:pt x="209" y="156"/>
                      <a:pt x="210" y="156"/>
                    </a:cubicBezTo>
                    <a:cubicBezTo>
                      <a:pt x="210" y="156"/>
                      <a:pt x="210" y="156"/>
                      <a:pt x="211" y="157"/>
                    </a:cubicBezTo>
                    <a:cubicBezTo>
                      <a:pt x="211" y="157"/>
                      <a:pt x="211" y="157"/>
                      <a:pt x="211" y="157"/>
                    </a:cubicBezTo>
                    <a:cubicBezTo>
                      <a:pt x="211" y="156"/>
                      <a:pt x="211" y="155"/>
                      <a:pt x="211" y="155"/>
                    </a:cubicBezTo>
                    <a:cubicBezTo>
                      <a:pt x="210" y="154"/>
                      <a:pt x="210" y="153"/>
                      <a:pt x="210" y="152"/>
                    </a:cubicBezTo>
                    <a:cubicBezTo>
                      <a:pt x="210" y="150"/>
                      <a:pt x="210" y="149"/>
                      <a:pt x="209" y="148"/>
                    </a:cubicBezTo>
                    <a:cubicBezTo>
                      <a:pt x="209" y="148"/>
                      <a:pt x="208" y="148"/>
                      <a:pt x="208" y="148"/>
                    </a:cubicBezTo>
                    <a:close/>
                    <a:moveTo>
                      <a:pt x="261" y="148"/>
                    </a:moveTo>
                    <a:cubicBezTo>
                      <a:pt x="263" y="150"/>
                      <a:pt x="263" y="150"/>
                      <a:pt x="263" y="150"/>
                    </a:cubicBezTo>
                    <a:cubicBezTo>
                      <a:pt x="264" y="151"/>
                      <a:pt x="266" y="153"/>
                      <a:pt x="266" y="153"/>
                    </a:cubicBezTo>
                    <a:cubicBezTo>
                      <a:pt x="267" y="154"/>
                      <a:pt x="269" y="155"/>
                      <a:pt x="270" y="156"/>
                    </a:cubicBezTo>
                    <a:cubicBezTo>
                      <a:pt x="271" y="157"/>
                      <a:pt x="272" y="158"/>
                      <a:pt x="273" y="159"/>
                    </a:cubicBezTo>
                    <a:cubicBezTo>
                      <a:pt x="274" y="159"/>
                      <a:pt x="276" y="160"/>
                      <a:pt x="278" y="161"/>
                    </a:cubicBezTo>
                    <a:cubicBezTo>
                      <a:pt x="282" y="163"/>
                      <a:pt x="282" y="163"/>
                      <a:pt x="281" y="164"/>
                    </a:cubicBezTo>
                    <a:cubicBezTo>
                      <a:pt x="281" y="164"/>
                      <a:pt x="280" y="164"/>
                      <a:pt x="280" y="164"/>
                    </a:cubicBezTo>
                    <a:cubicBezTo>
                      <a:pt x="280" y="164"/>
                      <a:pt x="280" y="164"/>
                      <a:pt x="279" y="165"/>
                    </a:cubicBezTo>
                    <a:cubicBezTo>
                      <a:pt x="278" y="165"/>
                      <a:pt x="272" y="166"/>
                      <a:pt x="271" y="167"/>
                    </a:cubicBezTo>
                    <a:cubicBezTo>
                      <a:pt x="264" y="169"/>
                      <a:pt x="256" y="173"/>
                      <a:pt x="249" y="176"/>
                    </a:cubicBezTo>
                    <a:cubicBezTo>
                      <a:pt x="246" y="178"/>
                      <a:pt x="243" y="180"/>
                      <a:pt x="239" y="180"/>
                    </a:cubicBezTo>
                    <a:cubicBezTo>
                      <a:pt x="238" y="181"/>
                      <a:pt x="238" y="180"/>
                      <a:pt x="239" y="180"/>
                    </a:cubicBezTo>
                    <a:cubicBezTo>
                      <a:pt x="239" y="180"/>
                      <a:pt x="239" y="178"/>
                      <a:pt x="240" y="177"/>
                    </a:cubicBezTo>
                    <a:cubicBezTo>
                      <a:pt x="240" y="176"/>
                      <a:pt x="241" y="175"/>
                      <a:pt x="241" y="174"/>
                    </a:cubicBezTo>
                    <a:cubicBezTo>
                      <a:pt x="241" y="174"/>
                      <a:pt x="241" y="173"/>
                      <a:pt x="242" y="173"/>
                    </a:cubicBezTo>
                    <a:cubicBezTo>
                      <a:pt x="242" y="172"/>
                      <a:pt x="243" y="170"/>
                      <a:pt x="243" y="169"/>
                    </a:cubicBezTo>
                    <a:cubicBezTo>
                      <a:pt x="244" y="167"/>
                      <a:pt x="244" y="166"/>
                      <a:pt x="244" y="160"/>
                    </a:cubicBezTo>
                    <a:cubicBezTo>
                      <a:pt x="245" y="153"/>
                      <a:pt x="245" y="153"/>
                      <a:pt x="245" y="152"/>
                    </a:cubicBezTo>
                    <a:cubicBezTo>
                      <a:pt x="247" y="151"/>
                      <a:pt x="249" y="151"/>
                      <a:pt x="250" y="151"/>
                    </a:cubicBezTo>
                    <a:cubicBezTo>
                      <a:pt x="250" y="151"/>
                      <a:pt x="253" y="150"/>
                      <a:pt x="256" y="149"/>
                    </a:cubicBezTo>
                    <a:lnTo>
                      <a:pt x="261" y="148"/>
                    </a:lnTo>
                    <a:close/>
                    <a:moveTo>
                      <a:pt x="156" y="150"/>
                    </a:moveTo>
                    <a:cubicBezTo>
                      <a:pt x="156" y="150"/>
                      <a:pt x="155" y="151"/>
                      <a:pt x="155" y="152"/>
                    </a:cubicBezTo>
                    <a:cubicBezTo>
                      <a:pt x="154" y="153"/>
                      <a:pt x="154" y="154"/>
                      <a:pt x="154" y="154"/>
                    </a:cubicBezTo>
                    <a:cubicBezTo>
                      <a:pt x="153" y="154"/>
                      <a:pt x="153" y="154"/>
                      <a:pt x="154" y="153"/>
                    </a:cubicBezTo>
                    <a:cubicBezTo>
                      <a:pt x="154" y="153"/>
                      <a:pt x="154" y="152"/>
                      <a:pt x="155" y="151"/>
                    </a:cubicBezTo>
                    <a:cubicBezTo>
                      <a:pt x="155" y="150"/>
                      <a:pt x="155" y="150"/>
                      <a:pt x="156" y="150"/>
                    </a:cubicBezTo>
                    <a:close/>
                    <a:moveTo>
                      <a:pt x="283" y="150"/>
                    </a:moveTo>
                    <a:cubicBezTo>
                      <a:pt x="283" y="150"/>
                      <a:pt x="283" y="150"/>
                      <a:pt x="283" y="151"/>
                    </a:cubicBezTo>
                    <a:cubicBezTo>
                      <a:pt x="283" y="152"/>
                      <a:pt x="287" y="155"/>
                      <a:pt x="288" y="155"/>
                    </a:cubicBezTo>
                    <a:cubicBezTo>
                      <a:pt x="288" y="155"/>
                      <a:pt x="289" y="155"/>
                      <a:pt x="290" y="156"/>
                    </a:cubicBezTo>
                    <a:cubicBezTo>
                      <a:pt x="290" y="157"/>
                      <a:pt x="290" y="157"/>
                      <a:pt x="290" y="157"/>
                    </a:cubicBezTo>
                    <a:cubicBezTo>
                      <a:pt x="290" y="157"/>
                      <a:pt x="290" y="157"/>
                      <a:pt x="289" y="157"/>
                    </a:cubicBezTo>
                    <a:cubicBezTo>
                      <a:pt x="287" y="156"/>
                      <a:pt x="286" y="156"/>
                      <a:pt x="286" y="157"/>
                    </a:cubicBezTo>
                    <a:cubicBezTo>
                      <a:pt x="286" y="157"/>
                      <a:pt x="286" y="158"/>
                      <a:pt x="287" y="159"/>
                    </a:cubicBezTo>
                    <a:cubicBezTo>
                      <a:pt x="288" y="160"/>
                      <a:pt x="288" y="160"/>
                      <a:pt x="290" y="160"/>
                    </a:cubicBezTo>
                    <a:cubicBezTo>
                      <a:pt x="292" y="160"/>
                      <a:pt x="292" y="160"/>
                      <a:pt x="292" y="159"/>
                    </a:cubicBezTo>
                    <a:cubicBezTo>
                      <a:pt x="292" y="159"/>
                      <a:pt x="292" y="159"/>
                      <a:pt x="292" y="159"/>
                    </a:cubicBezTo>
                    <a:cubicBezTo>
                      <a:pt x="292" y="159"/>
                      <a:pt x="293" y="160"/>
                      <a:pt x="293" y="160"/>
                    </a:cubicBezTo>
                    <a:cubicBezTo>
                      <a:pt x="293" y="160"/>
                      <a:pt x="293" y="158"/>
                      <a:pt x="293" y="158"/>
                    </a:cubicBezTo>
                    <a:cubicBezTo>
                      <a:pt x="292" y="157"/>
                      <a:pt x="292" y="157"/>
                      <a:pt x="292" y="157"/>
                    </a:cubicBezTo>
                    <a:cubicBezTo>
                      <a:pt x="292" y="156"/>
                      <a:pt x="292" y="155"/>
                      <a:pt x="291" y="154"/>
                    </a:cubicBezTo>
                    <a:cubicBezTo>
                      <a:pt x="290" y="153"/>
                      <a:pt x="290" y="153"/>
                      <a:pt x="289" y="152"/>
                    </a:cubicBezTo>
                    <a:cubicBezTo>
                      <a:pt x="288" y="152"/>
                      <a:pt x="287" y="152"/>
                      <a:pt x="286" y="151"/>
                    </a:cubicBezTo>
                    <a:cubicBezTo>
                      <a:pt x="285" y="151"/>
                      <a:pt x="284" y="150"/>
                      <a:pt x="284" y="150"/>
                    </a:cubicBezTo>
                    <a:cubicBezTo>
                      <a:pt x="283" y="150"/>
                      <a:pt x="283" y="150"/>
                      <a:pt x="283" y="150"/>
                    </a:cubicBezTo>
                    <a:close/>
                    <a:moveTo>
                      <a:pt x="294" y="150"/>
                    </a:moveTo>
                    <a:cubicBezTo>
                      <a:pt x="294" y="150"/>
                      <a:pt x="294" y="150"/>
                      <a:pt x="294" y="150"/>
                    </a:cubicBezTo>
                    <a:cubicBezTo>
                      <a:pt x="293" y="151"/>
                      <a:pt x="293" y="152"/>
                      <a:pt x="293" y="154"/>
                    </a:cubicBezTo>
                    <a:cubicBezTo>
                      <a:pt x="294" y="155"/>
                      <a:pt x="294" y="155"/>
                      <a:pt x="294" y="155"/>
                    </a:cubicBezTo>
                    <a:cubicBezTo>
                      <a:pt x="296" y="155"/>
                      <a:pt x="296" y="155"/>
                      <a:pt x="296" y="155"/>
                    </a:cubicBezTo>
                    <a:cubicBezTo>
                      <a:pt x="299" y="155"/>
                      <a:pt x="301" y="153"/>
                      <a:pt x="299" y="152"/>
                    </a:cubicBezTo>
                    <a:cubicBezTo>
                      <a:pt x="298" y="152"/>
                      <a:pt x="298" y="152"/>
                      <a:pt x="297" y="152"/>
                    </a:cubicBezTo>
                    <a:cubicBezTo>
                      <a:pt x="296" y="153"/>
                      <a:pt x="296" y="153"/>
                      <a:pt x="296" y="152"/>
                    </a:cubicBezTo>
                    <a:cubicBezTo>
                      <a:pt x="296" y="151"/>
                      <a:pt x="295" y="151"/>
                      <a:pt x="295" y="150"/>
                    </a:cubicBezTo>
                    <a:cubicBezTo>
                      <a:pt x="295" y="150"/>
                      <a:pt x="295" y="150"/>
                      <a:pt x="294" y="150"/>
                    </a:cubicBezTo>
                    <a:close/>
                    <a:moveTo>
                      <a:pt x="145" y="150"/>
                    </a:move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45" y="150"/>
                      <a:pt x="144" y="151"/>
                      <a:pt x="143" y="154"/>
                    </a:cubicBezTo>
                    <a:cubicBezTo>
                      <a:pt x="142" y="155"/>
                      <a:pt x="142" y="157"/>
                      <a:pt x="142" y="157"/>
                    </a:cubicBezTo>
                    <a:cubicBezTo>
                      <a:pt x="142" y="158"/>
                      <a:pt x="142" y="158"/>
                      <a:pt x="144" y="156"/>
                    </a:cubicBezTo>
                    <a:cubicBezTo>
                      <a:pt x="145" y="155"/>
                      <a:pt x="146" y="153"/>
                      <a:pt x="146" y="151"/>
                    </a:cubicBezTo>
                    <a:cubicBezTo>
                      <a:pt x="146" y="151"/>
                      <a:pt x="146" y="150"/>
                      <a:pt x="145" y="150"/>
                    </a:cubicBezTo>
                    <a:close/>
                    <a:moveTo>
                      <a:pt x="277" y="152"/>
                    </a:moveTo>
                    <a:cubicBezTo>
                      <a:pt x="276" y="152"/>
                      <a:pt x="276" y="153"/>
                      <a:pt x="277" y="154"/>
                    </a:cubicBezTo>
                    <a:cubicBezTo>
                      <a:pt x="278" y="155"/>
                      <a:pt x="279" y="156"/>
                      <a:pt x="279" y="156"/>
                    </a:cubicBezTo>
                    <a:cubicBezTo>
                      <a:pt x="280" y="156"/>
                      <a:pt x="280" y="156"/>
                      <a:pt x="280" y="156"/>
                    </a:cubicBezTo>
                    <a:cubicBezTo>
                      <a:pt x="280" y="156"/>
                      <a:pt x="281" y="156"/>
                      <a:pt x="281" y="156"/>
                    </a:cubicBezTo>
                    <a:cubicBezTo>
                      <a:pt x="282" y="155"/>
                      <a:pt x="282" y="155"/>
                      <a:pt x="281" y="154"/>
                    </a:cubicBezTo>
                    <a:cubicBezTo>
                      <a:pt x="280" y="153"/>
                      <a:pt x="278" y="152"/>
                      <a:pt x="277" y="152"/>
                    </a:cubicBezTo>
                    <a:close/>
                    <a:moveTo>
                      <a:pt x="121" y="152"/>
                    </a:moveTo>
                    <a:cubicBezTo>
                      <a:pt x="121" y="152"/>
                      <a:pt x="120" y="152"/>
                      <a:pt x="119" y="152"/>
                    </a:cubicBezTo>
                    <a:cubicBezTo>
                      <a:pt x="119" y="153"/>
                      <a:pt x="119" y="153"/>
                      <a:pt x="121" y="155"/>
                    </a:cubicBezTo>
                    <a:cubicBezTo>
                      <a:pt x="123" y="155"/>
                      <a:pt x="126" y="156"/>
                      <a:pt x="127" y="155"/>
                    </a:cubicBezTo>
                    <a:cubicBezTo>
                      <a:pt x="128" y="155"/>
                      <a:pt x="127" y="154"/>
                      <a:pt x="125" y="153"/>
                    </a:cubicBezTo>
                    <a:cubicBezTo>
                      <a:pt x="124" y="153"/>
                      <a:pt x="123" y="152"/>
                      <a:pt x="123" y="152"/>
                    </a:cubicBezTo>
                    <a:cubicBezTo>
                      <a:pt x="122" y="152"/>
                      <a:pt x="122" y="152"/>
                      <a:pt x="122" y="152"/>
                    </a:cubicBezTo>
                    <a:cubicBezTo>
                      <a:pt x="121" y="152"/>
                      <a:pt x="121" y="152"/>
                      <a:pt x="121" y="152"/>
                    </a:cubicBezTo>
                    <a:close/>
                    <a:moveTo>
                      <a:pt x="50" y="152"/>
                    </a:moveTo>
                    <a:cubicBezTo>
                      <a:pt x="51" y="152"/>
                      <a:pt x="52" y="152"/>
                      <a:pt x="54" y="153"/>
                    </a:cubicBezTo>
                    <a:cubicBezTo>
                      <a:pt x="57" y="154"/>
                      <a:pt x="57" y="154"/>
                      <a:pt x="60" y="156"/>
                    </a:cubicBezTo>
                    <a:cubicBezTo>
                      <a:pt x="62" y="157"/>
                      <a:pt x="64" y="159"/>
                      <a:pt x="66" y="159"/>
                    </a:cubicBezTo>
                    <a:cubicBezTo>
                      <a:pt x="69" y="161"/>
                      <a:pt x="70" y="162"/>
                      <a:pt x="71" y="162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2"/>
                      <a:pt x="72" y="162"/>
                      <a:pt x="72" y="162"/>
                    </a:cubicBezTo>
                    <a:cubicBezTo>
                      <a:pt x="72" y="163"/>
                      <a:pt x="72" y="163"/>
                      <a:pt x="73" y="163"/>
                    </a:cubicBezTo>
                    <a:cubicBezTo>
                      <a:pt x="73" y="163"/>
                      <a:pt x="73" y="163"/>
                      <a:pt x="73" y="163"/>
                    </a:cubicBezTo>
                    <a:cubicBezTo>
                      <a:pt x="73" y="163"/>
                      <a:pt x="73" y="164"/>
                      <a:pt x="73" y="164"/>
                    </a:cubicBezTo>
                    <a:cubicBezTo>
                      <a:pt x="74" y="164"/>
                      <a:pt x="74" y="164"/>
                      <a:pt x="74" y="164"/>
                    </a:cubicBezTo>
                    <a:cubicBezTo>
                      <a:pt x="75" y="165"/>
                      <a:pt x="75" y="165"/>
                      <a:pt x="76" y="165"/>
                    </a:cubicBezTo>
                    <a:cubicBezTo>
                      <a:pt x="80" y="167"/>
                      <a:pt x="85" y="170"/>
                      <a:pt x="86" y="171"/>
                    </a:cubicBezTo>
                    <a:cubicBezTo>
                      <a:pt x="86" y="171"/>
                      <a:pt x="89" y="172"/>
                      <a:pt x="91" y="173"/>
                    </a:cubicBezTo>
                    <a:cubicBezTo>
                      <a:pt x="93" y="175"/>
                      <a:pt x="95" y="176"/>
                      <a:pt x="96" y="176"/>
                    </a:cubicBezTo>
                    <a:cubicBezTo>
                      <a:pt x="97" y="177"/>
                      <a:pt x="99" y="178"/>
                      <a:pt x="101" y="179"/>
                    </a:cubicBezTo>
                    <a:cubicBezTo>
                      <a:pt x="105" y="181"/>
                      <a:pt x="110" y="184"/>
                      <a:pt x="114" y="186"/>
                    </a:cubicBezTo>
                    <a:cubicBezTo>
                      <a:pt x="117" y="188"/>
                      <a:pt x="118" y="189"/>
                      <a:pt x="117" y="189"/>
                    </a:cubicBezTo>
                    <a:cubicBezTo>
                      <a:pt x="117" y="190"/>
                      <a:pt x="116" y="191"/>
                      <a:pt x="116" y="192"/>
                    </a:cubicBezTo>
                    <a:cubicBezTo>
                      <a:pt x="116" y="193"/>
                      <a:pt x="115" y="194"/>
                      <a:pt x="115" y="195"/>
                    </a:cubicBezTo>
                    <a:cubicBezTo>
                      <a:pt x="114" y="197"/>
                      <a:pt x="114" y="197"/>
                      <a:pt x="114" y="196"/>
                    </a:cubicBezTo>
                    <a:cubicBezTo>
                      <a:pt x="114" y="196"/>
                      <a:pt x="113" y="196"/>
                      <a:pt x="113" y="196"/>
                    </a:cubicBezTo>
                    <a:cubicBezTo>
                      <a:pt x="112" y="196"/>
                      <a:pt x="111" y="195"/>
                      <a:pt x="110" y="194"/>
                    </a:cubicBezTo>
                    <a:cubicBezTo>
                      <a:pt x="107" y="192"/>
                      <a:pt x="105" y="191"/>
                      <a:pt x="104" y="191"/>
                    </a:cubicBezTo>
                    <a:cubicBezTo>
                      <a:pt x="104" y="191"/>
                      <a:pt x="104" y="191"/>
                      <a:pt x="104" y="190"/>
                    </a:cubicBezTo>
                    <a:cubicBezTo>
                      <a:pt x="104" y="190"/>
                      <a:pt x="104" y="190"/>
                      <a:pt x="103" y="190"/>
                    </a:cubicBezTo>
                    <a:cubicBezTo>
                      <a:pt x="103" y="190"/>
                      <a:pt x="102" y="190"/>
                      <a:pt x="102" y="189"/>
                    </a:cubicBezTo>
                    <a:cubicBezTo>
                      <a:pt x="100" y="188"/>
                      <a:pt x="97" y="187"/>
                      <a:pt x="95" y="186"/>
                    </a:cubicBezTo>
                    <a:cubicBezTo>
                      <a:pt x="92" y="185"/>
                      <a:pt x="90" y="184"/>
                      <a:pt x="87" y="182"/>
                    </a:cubicBezTo>
                    <a:cubicBezTo>
                      <a:pt x="87" y="182"/>
                      <a:pt x="85" y="181"/>
                      <a:pt x="83" y="180"/>
                    </a:cubicBezTo>
                    <a:cubicBezTo>
                      <a:pt x="80" y="178"/>
                      <a:pt x="76" y="176"/>
                      <a:pt x="76" y="175"/>
                    </a:cubicBezTo>
                    <a:cubicBezTo>
                      <a:pt x="76" y="175"/>
                      <a:pt x="75" y="175"/>
                      <a:pt x="75" y="175"/>
                    </a:cubicBezTo>
                    <a:cubicBezTo>
                      <a:pt x="75" y="175"/>
                      <a:pt x="74" y="175"/>
                      <a:pt x="73" y="174"/>
                    </a:cubicBezTo>
                    <a:cubicBezTo>
                      <a:pt x="73" y="173"/>
                      <a:pt x="72" y="173"/>
                      <a:pt x="71" y="173"/>
                    </a:cubicBezTo>
                    <a:cubicBezTo>
                      <a:pt x="71" y="173"/>
                      <a:pt x="70" y="172"/>
                      <a:pt x="70" y="172"/>
                    </a:cubicBezTo>
                    <a:cubicBezTo>
                      <a:pt x="69" y="171"/>
                      <a:pt x="67" y="170"/>
                      <a:pt x="67" y="170"/>
                    </a:cubicBezTo>
                    <a:cubicBezTo>
                      <a:pt x="66" y="170"/>
                      <a:pt x="56" y="165"/>
                      <a:pt x="56" y="164"/>
                    </a:cubicBezTo>
                    <a:cubicBezTo>
                      <a:pt x="56" y="164"/>
                      <a:pt x="54" y="163"/>
                      <a:pt x="53" y="163"/>
                    </a:cubicBezTo>
                    <a:cubicBezTo>
                      <a:pt x="49" y="160"/>
                      <a:pt x="47" y="157"/>
                      <a:pt x="48" y="155"/>
                    </a:cubicBezTo>
                    <a:cubicBezTo>
                      <a:pt x="48" y="154"/>
                      <a:pt x="49" y="153"/>
                      <a:pt x="49" y="153"/>
                    </a:cubicBezTo>
                    <a:cubicBezTo>
                      <a:pt x="49" y="153"/>
                      <a:pt x="49" y="152"/>
                      <a:pt x="50" y="152"/>
                    </a:cubicBezTo>
                    <a:close/>
                    <a:moveTo>
                      <a:pt x="71" y="154"/>
                    </a:moveTo>
                    <a:cubicBezTo>
                      <a:pt x="71" y="154"/>
                      <a:pt x="71" y="154"/>
                      <a:pt x="71" y="154"/>
                    </a:cubicBezTo>
                    <a:cubicBezTo>
                      <a:pt x="70" y="155"/>
                      <a:pt x="70" y="155"/>
                      <a:pt x="72" y="156"/>
                    </a:cubicBezTo>
                    <a:cubicBezTo>
                      <a:pt x="74" y="157"/>
                      <a:pt x="75" y="158"/>
                      <a:pt x="75" y="158"/>
                    </a:cubicBezTo>
                    <a:cubicBezTo>
                      <a:pt x="75" y="158"/>
                      <a:pt x="75" y="158"/>
                      <a:pt x="76" y="158"/>
                    </a:cubicBezTo>
                    <a:cubicBezTo>
                      <a:pt x="77" y="158"/>
                      <a:pt x="77" y="157"/>
                      <a:pt x="76" y="156"/>
                    </a:cubicBezTo>
                    <a:cubicBezTo>
                      <a:pt x="75" y="156"/>
                      <a:pt x="74" y="155"/>
                      <a:pt x="73" y="155"/>
                    </a:cubicBezTo>
                    <a:cubicBezTo>
                      <a:pt x="72" y="154"/>
                      <a:pt x="71" y="154"/>
                      <a:pt x="71" y="154"/>
                    </a:cubicBezTo>
                    <a:close/>
                    <a:moveTo>
                      <a:pt x="42" y="155"/>
                    </a:moveTo>
                    <a:cubicBezTo>
                      <a:pt x="42" y="156"/>
                      <a:pt x="42" y="156"/>
                      <a:pt x="42" y="158"/>
                    </a:cubicBezTo>
                    <a:cubicBezTo>
                      <a:pt x="42" y="160"/>
                      <a:pt x="42" y="160"/>
                      <a:pt x="42" y="160"/>
                    </a:cubicBezTo>
                    <a:cubicBezTo>
                      <a:pt x="43" y="161"/>
                      <a:pt x="44" y="161"/>
                      <a:pt x="43" y="159"/>
                    </a:cubicBezTo>
                    <a:cubicBezTo>
                      <a:pt x="43" y="156"/>
                      <a:pt x="43" y="155"/>
                      <a:pt x="42" y="155"/>
                    </a:cubicBezTo>
                    <a:close/>
                    <a:moveTo>
                      <a:pt x="296" y="157"/>
                    </a:moveTo>
                    <a:cubicBezTo>
                      <a:pt x="296" y="157"/>
                      <a:pt x="296" y="157"/>
                      <a:pt x="296" y="157"/>
                    </a:cubicBezTo>
                    <a:cubicBezTo>
                      <a:pt x="295" y="157"/>
                      <a:pt x="295" y="157"/>
                      <a:pt x="295" y="157"/>
                    </a:cubicBezTo>
                    <a:cubicBezTo>
                      <a:pt x="295" y="157"/>
                      <a:pt x="295" y="158"/>
                      <a:pt x="295" y="158"/>
                    </a:cubicBezTo>
                    <a:cubicBezTo>
                      <a:pt x="295" y="160"/>
                      <a:pt x="295" y="160"/>
                      <a:pt x="295" y="160"/>
                    </a:cubicBezTo>
                    <a:cubicBezTo>
                      <a:pt x="298" y="160"/>
                      <a:pt x="298" y="160"/>
                      <a:pt x="298" y="160"/>
                    </a:cubicBezTo>
                    <a:cubicBezTo>
                      <a:pt x="301" y="160"/>
                      <a:pt x="302" y="159"/>
                      <a:pt x="302" y="159"/>
                    </a:cubicBezTo>
                    <a:cubicBezTo>
                      <a:pt x="303" y="159"/>
                      <a:pt x="303" y="158"/>
                      <a:pt x="303" y="158"/>
                    </a:cubicBezTo>
                    <a:cubicBezTo>
                      <a:pt x="302" y="158"/>
                      <a:pt x="302" y="158"/>
                      <a:pt x="301" y="158"/>
                    </a:cubicBezTo>
                    <a:cubicBezTo>
                      <a:pt x="301" y="158"/>
                      <a:pt x="300" y="158"/>
                      <a:pt x="300" y="157"/>
                    </a:cubicBezTo>
                    <a:cubicBezTo>
                      <a:pt x="300" y="157"/>
                      <a:pt x="298" y="157"/>
                      <a:pt x="296" y="157"/>
                    </a:cubicBezTo>
                    <a:close/>
                    <a:moveTo>
                      <a:pt x="145" y="158"/>
                    </a:moveTo>
                    <a:cubicBezTo>
                      <a:pt x="145" y="158"/>
                      <a:pt x="144" y="159"/>
                      <a:pt x="143" y="162"/>
                    </a:cubicBezTo>
                    <a:cubicBezTo>
                      <a:pt x="143" y="164"/>
                      <a:pt x="142" y="165"/>
                      <a:pt x="142" y="166"/>
                    </a:cubicBezTo>
                    <a:cubicBezTo>
                      <a:pt x="142" y="166"/>
                      <a:pt x="144" y="167"/>
                      <a:pt x="144" y="166"/>
                    </a:cubicBezTo>
                    <a:cubicBezTo>
                      <a:pt x="145" y="165"/>
                      <a:pt x="146" y="160"/>
                      <a:pt x="146" y="159"/>
                    </a:cubicBezTo>
                    <a:cubicBezTo>
                      <a:pt x="146" y="159"/>
                      <a:pt x="146" y="158"/>
                      <a:pt x="145" y="158"/>
                    </a:cubicBezTo>
                    <a:close/>
                    <a:moveTo>
                      <a:pt x="82" y="160"/>
                    </a:moveTo>
                    <a:cubicBezTo>
                      <a:pt x="82" y="160"/>
                      <a:pt x="81" y="160"/>
                      <a:pt x="81" y="160"/>
                    </a:cubicBezTo>
                    <a:cubicBezTo>
                      <a:pt x="80" y="161"/>
                      <a:pt x="81" y="162"/>
                      <a:pt x="84" y="163"/>
                    </a:cubicBezTo>
                    <a:cubicBezTo>
                      <a:pt x="86" y="164"/>
                      <a:pt x="88" y="165"/>
                      <a:pt x="88" y="164"/>
                    </a:cubicBezTo>
                    <a:cubicBezTo>
                      <a:pt x="88" y="164"/>
                      <a:pt x="85" y="161"/>
                      <a:pt x="83" y="160"/>
                    </a:cubicBezTo>
                    <a:cubicBezTo>
                      <a:pt x="83" y="160"/>
                      <a:pt x="82" y="160"/>
                      <a:pt x="82" y="160"/>
                    </a:cubicBezTo>
                    <a:close/>
                    <a:moveTo>
                      <a:pt x="213" y="161"/>
                    </a:moveTo>
                    <a:cubicBezTo>
                      <a:pt x="213" y="161"/>
                      <a:pt x="212" y="161"/>
                      <a:pt x="212" y="162"/>
                    </a:cubicBezTo>
                    <a:cubicBezTo>
                      <a:pt x="211" y="162"/>
                      <a:pt x="211" y="162"/>
                      <a:pt x="212" y="164"/>
                    </a:cubicBezTo>
                    <a:cubicBezTo>
                      <a:pt x="212" y="165"/>
                      <a:pt x="213" y="166"/>
                      <a:pt x="214" y="167"/>
                    </a:cubicBezTo>
                    <a:cubicBezTo>
                      <a:pt x="214" y="167"/>
                      <a:pt x="214" y="167"/>
                      <a:pt x="214" y="167"/>
                    </a:cubicBezTo>
                    <a:cubicBezTo>
                      <a:pt x="214" y="167"/>
                      <a:pt x="215" y="167"/>
                      <a:pt x="215" y="167"/>
                    </a:cubicBezTo>
                    <a:cubicBezTo>
                      <a:pt x="215" y="167"/>
                      <a:pt x="216" y="168"/>
                      <a:pt x="216" y="168"/>
                    </a:cubicBezTo>
                    <a:cubicBezTo>
                      <a:pt x="216" y="168"/>
                      <a:pt x="216" y="168"/>
                      <a:pt x="216" y="168"/>
                    </a:cubicBezTo>
                    <a:cubicBezTo>
                      <a:pt x="219" y="168"/>
                      <a:pt x="219" y="168"/>
                      <a:pt x="219" y="168"/>
                    </a:cubicBezTo>
                    <a:cubicBezTo>
                      <a:pt x="221" y="168"/>
                      <a:pt x="222" y="168"/>
                      <a:pt x="221" y="167"/>
                    </a:cubicBezTo>
                    <a:cubicBezTo>
                      <a:pt x="221" y="166"/>
                      <a:pt x="219" y="165"/>
                      <a:pt x="217" y="165"/>
                    </a:cubicBezTo>
                    <a:cubicBezTo>
                      <a:pt x="216" y="165"/>
                      <a:pt x="216" y="165"/>
                      <a:pt x="215" y="164"/>
                    </a:cubicBezTo>
                    <a:cubicBezTo>
                      <a:pt x="215" y="163"/>
                      <a:pt x="215" y="163"/>
                      <a:pt x="215" y="162"/>
                    </a:cubicBezTo>
                    <a:cubicBezTo>
                      <a:pt x="215" y="162"/>
                      <a:pt x="214" y="162"/>
                      <a:pt x="214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lose/>
                    <a:moveTo>
                      <a:pt x="45" y="163"/>
                    </a:moveTo>
                    <a:cubicBezTo>
                      <a:pt x="44" y="163"/>
                      <a:pt x="44" y="163"/>
                      <a:pt x="44" y="164"/>
                    </a:cubicBezTo>
                    <a:cubicBezTo>
                      <a:pt x="44" y="164"/>
                      <a:pt x="45" y="166"/>
                      <a:pt x="47" y="167"/>
                    </a:cubicBezTo>
                    <a:cubicBezTo>
                      <a:pt x="48" y="167"/>
                      <a:pt x="49" y="168"/>
                      <a:pt x="49" y="167"/>
                    </a:cubicBezTo>
                    <a:cubicBezTo>
                      <a:pt x="49" y="167"/>
                      <a:pt x="49" y="167"/>
                      <a:pt x="49" y="167"/>
                    </a:cubicBezTo>
                    <a:cubicBezTo>
                      <a:pt x="50" y="166"/>
                      <a:pt x="49" y="166"/>
                      <a:pt x="49" y="166"/>
                    </a:cubicBezTo>
                    <a:cubicBezTo>
                      <a:pt x="48" y="166"/>
                      <a:pt x="45" y="164"/>
                      <a:pt x="45" y="163"/>
                    </a:cubicBezTo>
                    <a:cubicBezTo>
                      <a:pt x="45" y="163"/>
                      <a:pt x="45" y="163"/>
                      <a:pt x="45" y="163"/>
                    </a:cubicBezTo>
                    <a:close/>
                    <a:moveTo>
                      <a:pt x="140" y="163"/>
                    </a:moveTo>
                    <a:cubicBezTo>
                      <a:pt x="138" y="163"/>
                      <a:pt x="136" y="168"/>
                      <a:pt x="136" y="171"/>
                    </a:cubicBezTo>
                    <a:cubicBezTo>
                      <a:pt x="136" y="171"/>
                      <a:pt x="136" y="172"/>
                      <a:pt x="136" y="172"/>
                    </a:cubicBezTo>
                    <a:cubicBezTo>
                      <a:pt x="137" y="172"/>
                      <a:pt x="138" y="171"/>
                      <a:pt x="138" y="171"/>
                    </a:cubicBezTo>
                    <a:cubicBezTo>
                      <a:pt x="138" y="171"/>
                      <a:pt x="138" y="170"/>
                      <a:pt x="139" y="169"/>
                    </a:cubicBezTo>
                    <a:cubicBezTo>
                      <a:pt x="140" y="166"/>
                      <a:pt x="140" y="163"/>
                      <a:pt x="140" y="163"/>
                    </a:cubicBezTo>
                    <a:close/>
                    <a:moveTo>
                      <a:pt x="233" y="164"/>
                    </a:moveTo>
                    <a:cubicBezTo>
                      <a:pt x="232" y="164"/>
                      <a:pt x="232" y="164"/>
                      <a:pt x="231" y="165"/>
                    </a:cubicBezTo>
                    <a:cubicBezTo>
                      <a:pt x="230" y="166"/>
                      <a:pt x="230" y="167"/>
                      <a:pt x="230" y="168"/>
                    </a:cubicBezTo>
                    <a:cubicBezTo>
                      <a:pt x="230" y="168"/>
                      <a:pt x="229" y="168"/>
                      <a:pt x="229" y="169"/>
                    </a:cubicBezTo>
                    <a:cubicBezTo>
                      <a:pt x="229" y="169"/>
                      <a:pt x="229" y="169"/>
                      <a:pt x="229" y="170"/>
                    </a:cubicBezTo>
                    <a:cubicBezTo>
                      <a:pt x="229" y="170"/>
                      <a:pt x="229" y="170"/>
                      <a:pt x="230" y="170"/>
                    </a:cubicBezTo>
                    <a:cubicBezTo>
                      <a:pt x="232" y="170"/>
                      <a:pt x="233" y="169"/>
                      <a:pt x="233" y="167"/>
                    </a:cubicBezTo>
                    <a:cubicBezTo>
                      <a:pt x="233" y="167"/>
                      <a:pt x="233" y="166"/>
                      <a:pt x="234" y="166"/>
                    </a:cubicBezTo>
                    <a:cubicBezTo>
                      <a:pt x="235" y="165"/>
                      <a:pt x="234" y="164"/>
                      <a:pt x="233" y="164"/>
                    </a:cubicBezTo>
                    <a:close/>
                    <a:moveTo>
                      <a:pt x="210" y="164"/>
                    </a:moveTo>
                    <a:cubicBezTo>
                      <a:pt x="210" y="164"/>
                      <a:pt x="210" y="164"/>
                      <a:pt x="210" y="165"/>
                    </a:cubicBezTo>
                    <a:cubicBezTo>
                      <a:pt x="210" y="166"/>
                      <a:pt x="211" y="168"/>
                      <a:pt x="211" y="168"/>
                    </a:cubicBezTo>
                    <a:cubicBezTo>
                      <a:pt x="212" y="168"/>
                      <a:pt x="212" y="169"/>
                      <a:pt x="212" y="169"/>
                    </a:cubicBezTo>
                    <a:cubicBezTo>
                      <a:pt x="212" y="169"/>
                      <a:pt x="212" y="170"/>
                      <a:pt x="213" y="170"/>
                    </a:cubicBezTo>
                    <a:cubicBezTo>
                      <a:pt x="215" y="173"/>
                      <a:pt x="215" y="170"/>
                      <a:pt x="212" y="167"/>
                    </a:cubicBezTo>
                    <a:cubicBezTo>
                      <a:pt x="211" y="165"/>
                      <a:pt x="210" y="164"/>
                      <a:pt x="210" y="164"/>
                    </a:cubicBezTo>
                    <a:cubicBezTo>
                      <a:pt x="210" y="164"/>
                      <a:pt x="210" y="164"/>
                      <a:pt x="210" y="164"/>
                    </a:cubicBezTo>
                    <a:close/>
                    <a:moveTo>
                      <a:pt x="239" y="164"/>
                    </a:moveTo>
                    <a:cubicBezTo>
                      <a:pt x="238" y="164"/>
                      <a:pt x="236" y="166"/>
                      <a:pt x="236" y="167"/>
                    </a:cubicBezTo>
                    <a:cubicBezTo>
                      <a:pt x="236" y="167"/>
                      <a:pt x="236" y="168"/>
                      <a:pt x="235" y="168"/>
                    </a:cubicBezTo>
                    <a:cubicBezTo>
                      <a:pt x="235" y="169"/>
                      <a:pt x="234" y="170"/>
                      <a:pt x="234" y="171"/>
                    </a:cubicBezTo>
                    <a:cubicBezTo>
                      <a:pt x="234" y="171"/>
                      <a:pt x="235" y="171"/>
                      <a:pt x="236" y="171"/>
                    </a:cubicBezTo>
                    <a:cubicBezTo>
                      <a:pt x="236" y="171"/>
                      <a:pt x="237" y="171"/>
                      <a:pt x="237" y="171"/>
                    </a:cubicBezTo>
                    <a:cubicBezTo>
                      <a:pt x="237" y="170"/>
                      <a:pt x="238" y="170"/>
                      <a:pt x="238" y="170"/>
                    </a:cubicBezTo>
                    <a:cubicBezTo>
                      <a:pt x="239" y="170"/>
                      <a:pt x="239" y="170"/>
                      <a:pt x="239" y="169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38" y="169"/>
                      <a:pt x="238" y="168"/>
                      <a:pt x="239" y="167"/>
                    </a:cubicBezTo>
                    <a:cubicBezTo>
                      <a:pt x="240" y="165"/>
                      <a:pt x="240" y="164"/>
                      <a:pt x="239" y="164"/>
                    </a:cubicBezTo>
                    <a:close/>
                    <a:moveTo>
                      <a:pt x="299" y="166"/>
                    </a:moveTo>
                    <a:cubicBezTo>
                      <a:pt x="302" y="166"/>
                      <a:pt x="302" y="166"/>
                      <a:pt x="302" y="167"/>
                    </a:cubicBezTo>
                    <a:cubicBezTo>
                      <a:pt x="302" y="167"/>
                      <a:pt x="302" y="168"/>
                      <a:pt x="303" y="168"/>
                    </a:cubicBezTo>
                    <a:cubicBezTo>
                      <a:pt x="304" y="168"/>
                      <a:pt x="304" y="168"/>
                      <a:pt x="304" y="170"/>
                    </a:cubicBezTo>
                    <a:cubicBezTo>
                      <a:pt x="304" y="171"/>
                      <a:pt x="304" y="171"/>
                      <a:pt x="305" y="171"/>
                    </a:cubicBezTo>
                    <a:cubicBezTo>
                      <a:pt x="305" y="171"/>
                      <a:pt x="305" y="173"/>
                      <a:pt x="306" y="174"/>
                    </a:cubicBezTo>
                    <a:cubicBezTo>
                      <a:pt x="306" y="176"/>
                      <a:pt x="307" y="177"/>
                      <a:pt x="307" y="181"/>
                    </a:cubicBezTo>
                    <a:cubicBezTo>
                      <a:pt x="306" y="191"/>
                      <a:pt x="305" y="198"/>
                      <a:pt x="298" y="209"/>
                    </a:cubicBezTo>
                    <a:cubicBezTo>
                      <a:pt x="291" y="220"/>
                      <a:pt x="252" y="225"/>
                      <a:pt x="239" y="209"/>
                    </a:cubicBezTo>
                    <a:cubicBezTo>
                      <a:pt x="236" y="204"/>
                      <a:pt x="231" y="202"/>
                      <a:pt x="228" y="198"/>
                    </a:cubicBezTo>
                    <a:cubicBezTo>
                      <a:pt x="227" y="197"/>
                      <a:pt x="227" y="197"/>
                      <a:pt x="228" y="195"/>
                    </a:cubicBezTo>
                    <a:cubicBezTo>
                      <a:pt x="229" y="192"/>
                      <a:pt x="232" y="189"/>
                      <a:pt x="234" y="188"/>
                    </a:cubicBezTo>
                    <a:cubicBezTo>
                      <a:pt x="235" y="187"/>
                      <a:pt x="235" y="187"/>
                      <a:pt x="235" y="187"/>
                    </a:cubicBezTo>
                    <a:cubicBezTo>
                      <a:pt x="235" y="187"/>
                      <a:pt x="235" y="186"/>
                      <a:pt x="236" y="187"/>
                    </a:cubicBezTo>
                    <a:cubicBezTo>
                      <a:pt x="236" y="187"/>
                      <a:pt x="236" y="187"/>
                      <a:pt x="236" y="186"/>
                    </a:cubicBezTo>
                    <a:cubicBezTo>
                      <a:pt x="236" y="186"/>
                      <a:pt x="237" y="185"/>
                      <a:pt x="238" y="185"/>
                    </a:cubicBezTo>
                    <a:cubicBezTo>
                      <a:pt x="262" y="171"/>
                      <a:pt x="282" y="165"/>
                      <a:pt x="299" y="166"/>
                    </a:cubicBezTo>
                    <a:close/>
                    <a:moveTo>
                      <a:pt x="93" y="166"/>
                    </a:moveTo>
                    <a:cubicBezTo>
                      <a:pt x="92" y="166"/>
                      <a:pt x="92" y="167"/>
                      <a:pt x="93" y="168"/>
                    </a:cubicBezTo>
                    <a:cubicBezTo>
                      <a:pt x="94" y="169"/>
                      <a:pt x="96" y="170"/>
                      <a:pt x="97" y="170"/>
                    </a:cubicBezTo>
                    <a:cubicBezTo>
                      <a:pt x="97" y="170"/>
                      <a:pt x="97" y="170"/>
                      <a:pt x="97" y="170"/>
                    </a:cubicBezTo>
                    <a:cubicBezTo>
                      <a:pt x="97" y="171"/>
                      <a:pt x="99" y="171"/>
                      <a:pt x="99" y="170"/>
                    </a:cubicBezTo>
                    <a:cubicBezTo>
                      <a:pt x="99" y="170"/>
                      <a:pt x="99" y="170"/>
                      <a:pt x="98" y="169"/>
                    </a:cubicBezTo>
                    <a:cubicBezTo>
                      <a:pt x="97" y="169"/>
                      <a:pt x="96" y="168"/>
                      <a:pt x="96" y="168"/>
                    </a:cubicBezTo>
                    <a:cubicBezTo>
                      <a:pt x="96" y="168"/>
                      <a:pt x="93" y="166"/>
                      <a:pt x="93" y="166"/>
                    </a:cubicBezTo>
                    <a:close/>
                    <a:moveTo>
                      <a:pt x="224" y="167"/>
                    </a:moveTo>
                    <a:cubicBezTo>
                      <a:pt x="223" y="167"/>
                      <a:pt x="223" y="167"/>
                      <a:pt x="223" y="168"/>
                    </a:cubicBezTo>
                    <a:cubicBezTo>
                      <a:pt x="223" y="168"/>
                      <a:pt x="223" y="168"/>
                      <a:pt x="223" y="168"/>
                    </a:cubicBezTo>
                    <a:cubicBezTo>
                      <a:pt x="224" y="168"/>
                      <a:pt x="225" y="168"/>
                      <a:pt x="226" y="168"/>
                    </a:cubicBezTo>
                    <a:cubicBezTo>
                      <a:pt x="228" y="168"/>
                      <a:pt x="228" y="168"/>
                      <a:pt x="228" y="168"/>
                    </a:cubicBezTo>
                    <a:cubicBezTo>
                      <a:pt x="228" y="167"/>
                      <a:pt x="226" y="167"/>
                      <a:pt x="224" y="167"/>
                    </a:cubicBezTo>
                    <a:close/>
                    <a:moveTo>
                      <a:pt x="37" y="167"/>
                    </a:moveTo>
                    <a:cubicBezTo>
                      <a:pt x="37" y="169"/>
                      <a:pt x="37" y="169"/>
                      <a:pt x="37" y="169"/>
                    </a:cubicBezTo>
                    <a:cubicBezTo>
                      <a:pt x="37" y="170"/>
                      <a:pt x="37" y="171"/>
                      <a:pt x="36" y="172"/>
                    </a:cubicBezTo>
                    <a:cubicBezTo>
                      <a:pt x="34" y="174"/>
                      <a:pt x="30" y="183"/>
                      <a:pt x="30" y="184"/>
                    </a:cubicBezTo>
                    <a:cubicBezTo>
                      <a:pt x="30" y="185"/>
                      <a:pt x="29" y="186"/>
                      <a:pt x="29" y="186"/>
                    </a:cubicBezTo>
                    <a:cubicBezTo>
                      <a:pt x="29" y="186"/>
                      <a:pt x="29" y="186"/>
                      <a:pt x="29" y="187"/>
                    </a:cubicBezTo>
                    <a:cubicBezTo>
                      <a:pt x="30" y="187"/>
                      <a:pt x="31" y="187"/>
                      <a:pt x="31" y="186"/>
                    </a:cubicBezTo>
                    <a:cubicBezTo>
                      <a:pt x="31" y="185"/>
                      <a:pt x="32" y="184"/>
                      <a:pt x="32" y="184"/>
                    </a:cubicBezTo>
                    <a:cubicBezTo>
                      <a:pt x="33" y="183"/>
                      <a:pt x="34" y="182"/>
                      <a:pt x="33" y="182"/>
                    </a:cubicBezTo>
                    <a:cubicBezTo>
                      <a:pt x="33" y="182"/>
                      <a:pt x="33" y="182"/>
                      <a:pt x="33" y="181"/>
                    </a:cubicBezTo>
                    <a:cubicBezTo>
                      <a:pt x="33" y="180"/>
                      <a:pt x="36" y="175"/>
                      <a:pt x="37" y="175"/>
                    </a:cubicBezTo>
                    <a:cubicBezTo>
                      <a:pt x="38" y="175"/>
                      <a:pt x="37" y="176"/>
                      <a:pt x="36" y="178"/>
                    </a:cubicBezTo>
                    <a:cubicBezTo>
                      <a:pt x="35" y="180"/>
                      <a:pt x="35" y="183"/>
                      <a:pt x="36" y="183"/>
                    </a:cubicBezTo>
                    <a:cubicBezTo>
                      <a:pt x="36" y="183"/>
                      <a:pt x="37" y="182"/>
                      <a:pt x="38" y="181"/>
                    </a:cubicBezTo>
                    <a:cubicBezTo>
                      <a:pt x="40" y="179"/>
                      <a:pt x="41" y="179"/>
                      <a:pt x="41" y="179"/>
                    </a:cubicBezTo>
                    <a:cubicBezTo>
                      <a:pt x="41" y="179"/>
                      <a:pt x="42" y="179"/>
                      <a:pt x="44" y="180"/>
                    </a:cubicBezTo>
                    <a:cubicBezTo>
                      <a:pt x="46" y="182"/>
                      <a:pt x="47" y="182"/>
                      <a:pt x="49" y="183"/>
                    </a:cubicBezTo>
                    <a:cubicBezTo>
                      <a:pt x="53" y="183"/>
                      <a:pt x="53" y="183"/>
                      <a:pt x="52" y="185"/>
                    </a:cubicBezTo>
                    <a:cubicBezTo>
                      <a:pt x="51" y="186"/>
                      <a:pt x="51" y="187"/>
                      <a:pt x="52" y="187"/>
                    </a:cubicBezTo>
                    <a:cubicBezTo>
                      <a:pt x="53" y="187"/>
                      <a:pt x="54" y="187"/>
                      <a:pt x="54" y="187"/>
                    </a:cubicBezTo>
                    <a:cubicBezTo>
                      <a:pt x="54" y="188"/>
                      <a:pt x="55" y="188"/>
                      <a:pt x="55" y="187"/>
                    </a:cubicBezTo>
                    <a:cubicBezTo>
                      <a:pt x="56" y="186"/>
                      <a:pt x="56" y="186"/>
                      <a:pt x="56" y="186"/>
                    </a:cubicBezTo>
                    <a:cubicBezTo>
                      <a:pt x="56" y="186"/>
                      <a:pt x="56" y="186"/>
                      <a:pt x="56" y="186"/>
                    </a:cubicBezTo>
                    <a:cubicBezTo>
                      <a:pt x="57" y="185"/>
                      <a:pt x="57" y="187"/>
                      <a:pt x="56" y="189"/>
                    </a:cubicBezTo>
                    <a:cubicBezTo>
                      <a:pt x="54" y="192"/>
                      <a:pt x="55" y="193"/>
                      <a:pt x="57" y="192"/>
                    </a:cubicBezTo>
                    <a:cubicBezTo>
                      <a:pt x="58" y="192"/>
                      <a:pt x="58" y="192"/>
                      <a:pt x="58" y="190"/>
                    </a:cubicBezTo>
                    <a:cubicBezTo>
                      <a:pt x="59" y="188"/>
                      <a:pt x="59" y="187"/>
                      <a:pt x="60" y="187"/>
                    </a:cubicBezTo>
                    <a:cubicBezTo>
                      <a:pt x="61" y="187"/>
                      <a:pt x="61" y="187"/>
                      <a:pt x="62" y="188"/>
                    </a:cubicBezTo>
                    <a:cubicBezTo>
                      <a:pt x="63" y="188"/>
                      <a:pt x="63" y="188"/>
                      <a:pt x="61" y="190"/>
                    </a:cubicBezTo>
                    <a:cubicBezTo>
                      <a:pt x="61" y="191"/>
                      <a:pt x="60" y="192"/>
                      <a:pt x="60" y="192"/>
                    </a:cubicBezTo>
                    <a:cubicBezTo>
                      <a:pt x="58" y="194"/>
                      <a:pt x="55" y="197"/>
                      <a:pt x="53" y="199"/>
                    </a:cubicBezTo>
                    <a:cubicBezTo>
                      <a:pt x="50" y="201"/>
                      <a:pt x="47" y="202"/>
                      <a:pt x="38" y="207"/>
                    </a:cubicBezTo>
                    <a:cubicBezTo>
                      <a:pt x="36" y="207"/>
                      <a:pt x="34" y="208"/>
                      <a:pt x="33" y="208"/>
                    </a:cubicBezTo>
                    <a:cubicBezTo>
                      <a:pt x="32" y="208"/>
                      <a:pt x="32" y="208"/>
                      <a:pt x="32" y="208"/>
                    </a:cubicBezTo>
                    <a:cubicBezTo>
                      <a:pt x="32" y="207"/>
                      <a:pt x="32" y="207"/>
                      <a:pt x="32" y="207"/>
                    </a:cubicBezTo>
                    <a:cubicBezTo>
                      <a:pt x="32" y="205"/>
                      <a:pt x="32" y="204"/>
                      <a:pt x="30" y="204"/>
                    </a:cubicBezTo>
                    <a:cubicBezTo>
                      <a:pt x="29" y="204"/>
                      <a:pt x="29" y="205"/>
                      <a:pt x="29" y="207"/>
                    </a:cubicBezTo>
                    <a:cubicBezTo>
                      <a:pt x="29" y="208"/>
                      <a:pt x="30" y="209"/>
                      <a:pt x="29" y="210"/>
                    </a:cubicBezTo>
                    <a:cubicBezTo>
                      <a:pt x="29" y="210"/>
                      <a:pt x="27" y="209"/>
                      <a:pt x="27" y="209"/>
                    </a:cubicBezTo>
                    <a:cubicBezTo>
                      <a:pt x="27" y="208"/>
                      <a:pt x="26" y="207"/>
                      <a:pt x="26" y="207"/>
                    </a:cubicBezTo>
                    <a:cubicBezTo>
                      <a:pt x="26" y="207"/>
                      <a:pt x="25" y="207"/>
                      <a:pt x="25" y="207"/>
                    </a:cubicBezTo>
                    <a:cubicBezTo>
                      <a:pt x="25" y="208"/>
                      <a:pt x="25" y="208"/>
                      <a:pt x="24" y="209"/>
                    </a:cubicBezTo>
                    <a:cubicBezTo>
                      <a:pt x="24" y="209"/>
                      <a:pt x="23" y="210"/>
                      <a:pt x="23" y="210"/>
                    </a:cubicBezTo>
                    <a:cubicBezTo>
                      <a:pt x="23" y="210"/>
                      <a:pt x="22" y="209"/>
                      <a:pt x="21" y="209"/>
                    </a:cubicBezTo>
                    <a:cubicBezTo>
                      <a:pt x="20" y="209"/>
                      <a:pt x="19" y="209"/>
                      <a:pt x="19" y="209"/>
                    </a:cubicBezTo>
                    <a:cubicBezTo>
                      <a:pt x="19" y="209"/>
                      <a:pt x="19" y="209"/>
                      <a:pt x="20" y="208"/>
                    </a:cubicBezTo>
                    <a:cubicBezTo>
                      <a:pt x="20" y="208"/>
                      <a:pt x="20" y="207"/>
                      <a:pt x="20" y="207"/>
                    </a:cubicBezTo>
                    <a:cubicBezTo>
                      <a:pt x="20" y="206"/>
                      <a:pt x="19" y="206"/>
                      <a:pt x="19" y="206"/>
                    </a:cubicBezTo>
                    <a:cubicBezTo>
                      <a:pt x="18" y="206"/>
                      <a:pt x="18" y="205"/>
                      <a:pt x="20" y="205"/>
                    </a:cubicBezTo>
                    <a:cubicBezTo>
                      <a:pt x="20" y="204"/>
                      <a:pt x="21" y="204"/>
                      <a:pt x="21" y="204"/>
                    </a:cubicBezTo>
                    <a:cubicBezTo>
                      <a:pt x="21" y="203"/>
                      <a:pt x="20" y="202"/>
                      <a:pt x="19" y="202"/>
                    </a:cubicBezTo>
                    <a:cubicBezTo>
                      <a:pt x="18" y="202"/>
                      <a:pt x="18" y="202"/>
                      <a:pt x="18" y="202"/>
                    </a:cubicBezTo>
                    <a:cubicBezTo>
                      <a:pt x="18" y="202"/>
                      <a:pt x="18" y="200"/>
                      <a:pt x="18" y="199"/>
                    </a:cubicBezTo>
                    <a:cubicBezTo>
                      <a:pt x="19" y="195"/>
                      <a:pt x="23" y="190"/>
                      <a:pt x="24" y="191"/>
                    </a:cubicBezTo>
                    <a:cubicBezTo>
                      <a:pt x="24" y="192"/>
                      <a:pt x="26" y="190"/>
                      <a:pt x="26" y="190"/>
                    </a:cubicBezTo>
                    <a:cubicBezTo>
                      <a:pt x="26" y="189"/>
                      <a:pt x="25" y="189"/>
                      <a:pt x="25" y="189"/>
                    </a:cubicBezTo>
                    <a:cubicBezTo>
                      <a:pt x="25" y="189"/>
                      <a:pt x="24" y="189"/>
                      <a:pt x="24" y="188"/>
                    </a:cubicBezTo>
                    <a:cubicBezTo>
                      <a:pt x="24" y="188"/>
                      <a:pt x="25" y="187"/>
                      <a:pt x="26" y="186"/>
                    </a:cubicBezTo>
                    <a:cubicBezTo>
                      <a:pt x="27" y="185"/>
                      <a:pt x="28" y="184"/>
                      <a:pt x="28" y="183"/>
                    </a:cubicBezTo>
                    <a:cubicBezTo>
                      <a:pt x="27" y="183"/>
                      <a:pt x="28" y="182"/>
                      <a:pt x="28" y="182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8" y="181"/>
                      <a:pt x="28" y="180"/>
                      <a:pt x="29" y="180"/>
                    </a:cubicBezTo>
                    <a:cubicBezTo>
                      <a:pt x="29" y="180"/>
                      <a:pt x="30" y="179"/>
                      <a:pt x="30" y="178"/>
                    </a:cubicBezTo>
                    <a:cubicBezTo>
                      <a:pt x="30" y="177"/>
                      <a:pt x="31" y="176"/>
                      <a:pt x="31" y="175"/>
                    </a:cubicBezTo>
                    <a:cubicBezTo>
                      <a:pt x="32" y="175"/>
                      <a:pt x="33" y="173"/>
                      <a:pt x="34" y="173"/>
                    </a:cubicBezTo>
                    <a:cubicBezTo>
                      <a:pt x="34" y="172"/>
                      <a:pt x="35" y="171"/>
                      <a:pt x="35" y="171"/>
                    </a:cubicBezTo>
                    <a:cubicBezTo>
                      <a:pt x="35" y="171"/>
                      <a:pt x="36" y="171"/>
                      <a:pt x="35" y="171"/>
                    </a:cubicBezTo>
                    <a:cubicBezTo>
                      <a:pt x="35" y="171"/>
                      <a:pt x="36" y="170"/>
                      <a:pt x="36" y="169"/>
                    </a:cubicBezTo>
                    <a:lnTo>
                      <a:pt x="37" y="167"/>
                    </a:lnTo>
                    <a:close/>
                    <a:moveTo>
                      <a:pt x="52" y="168"/>
                    </a:moveTo>
                    <a:cubicBezTo>
                      <a:pt x="51" y="168"/>
                      <a:pt x="51" y="168"/>
                      <a:pt x="51" y="168"/>
                    </a:cubicBezTo>
                    <a:cubicBezTo>
                      <a:pt x="51" y="168"/>
                      <a:pt x="53" y="171"/>
                      <a:pt x="53" y="172"/>
                    </a:cubicBezTo>
                    <a:cubicBezTo>
                      <a:pt x="54" y="172"/>
                      <a:pt x="55" y="173"/>
                      <a:pt x="55" y="173"/>
                    </a:cubicBezTo>
                    <a:cubicBezTo>
                      <a:pt x="57" y="174"/>
                      <a:pt x="59" y="174"/>
                      <a:pt x="59" y="173"/>
                    </a:cubicBezTo>
                    <a:cubicBezTo>
                      <a:pt x="59" y="173"/>
                      <a:pt x="59" y="173"/>
                      <a:pt x="58" y="173"/>
                    </a:cubicBezTo>
                    <a:cubicBezTo>
                      <a:pt x="58" y="173"/>
                      <a:pt x="58" y="172"/>
                      <a:pt x="58" y="172"/>
                    </a:cubicBezTo>
                    <a:cubicBezTo>
                      <a:pt x="58" y="172"/>
                      <a:pt x="58" y="172"/>
                      <a:pt x="57" y="171"/>
                    </a:cubicBezTo>
                    <a:cubicBezTo>
                      <a:pt x="56" y="171"/>
                      <a:pt x="55" y="170"/>
                      <a:pt x="54" y="169"/>
                    </a:cubicBezTo>
                    <a:cubicBezTo>
                      <a:pt x="52" y="168"/>
                      <a:pt x="52" y="168"/>
                      <a:pt x="52" y="168"/>
                    </a:cubicBezTo>
                    <a:close/>
                    <a:moveTo>
                      <a:pt x="41" y="168"/>
                    </a:moveTo>
                    <a:cubicBezTo>
                      <a:pt x="41" y="168"/>
                      <a:pt x="42" y="169"/>
                      <a:pt x="44" y="170"/>
                    </a:cubicBezTo>
                    <a:cubicBezTo>
                      <a:pt x="45" y="172"/>
                      <a:pt x="47" y="173"/>
                      <a:pt x="48" y="173"/>
                    </a:cubicBezTo>
                    <a:cubicBezTo>
                      <a:pt x="48" y="173"/>
                      <a:pt x="49" y="174"/>
                      <a:pt x="50" y="175"/>
                    </a:cubicBezTo>
                    <a:cubicBezTo>
                      <a:pt x="51" y="175"/>
                      <a:pt x="53" y="177"/>
                      <a:pt x="55" y="178"/>
                    </a:cubicBezTo>
                    <a:cubicBezTo>
                      <a:pt x="57" y="179"/>
                      <a:pt x="60" y="180"/>
                      <a:pt x="62" y="182"/>
                    </a:cubicBezTo>
                    <a:cubicBezTo>
                      <a:pt x="63" y="183"/>
                      <a:pt x="66" y="184"/>
                      <a:pt x="67" y="185"/>
                    </a:cubicBezTo>
                    <a:cubicBezTo>
                      <a:pt x="68" y="186"/>
                      <a:pt x="70" y="187"/>
                      <a:pt x="71" y="187"/>
                    </a:cubicBezTo>
                    <a:cubicBezTo>
                      <a:pt x="73" y="188"/>
                      <a:pt x="74" y="188"/>
                      <a:pt x="74" y="188"/>
                    </a:cubicBezTo>
                    <a:cubicBezTo>
                      <a:pt x="75" y="188"/>
                      <a:pt x="75" y="189"/>
                      <a:pt x="76" y="189"/>
                    </a:cubicBezTo>
                    <a:cubicBezTo>
                      <a:pt x="79" y="190"/>
                      <a:pt x="79" y="191"/>
                      <a:pt x="81" y="192"/>
                    </a:cubicBezTo>
                    <a:cubicBezTo>
                      <a:pt x="82" y="193"/>
                      <a:pt x="84" y="193"/>
                      <a:pt x="86" y="194"/>
                    </a:cubicBezTo>
                    <a:cubicBezTo>
                      <a:pt x="87" y="194"/>
                      <a:pt x="88" y="195"/>
                      <a:pt x="88" y="195"/>
                    </a:cubicBezTo>
                    <a:cubicBezTo>
                      <a:pt x="89" y="196"/>
                      <a:pt x="89" y="196"/>
                      <a:pt x="89" y="195"/>
                    </a:cubicBezTo>
                    <a:cubicBezTo>
                      <a:pt x="89" y="195"/>
                      <a:pt x="90" y="195"/>
                      <a:pt x="90" y="196"/>
                    </a:cubicBezTo>
                    <a:cubicBezTo>
                      <a:pt x="90" y="196"/>
                      <a:pt x="90" y="196"/>
                      <a:pt x="88" y="196"/>
                    </a:cubicBezTo>
                    <a:cubicBezTo>
                      <a:pt x="87" y="196"/>
                      <a:pt x="85" y="196"/>
                      <a:pt x="82" y="194"/>
                    </a:cubicBezTo>
                    <a:cubicBezTo>
                      <a:pt x="75" y="191"/>
                      <a:pt x="69" y="188"/>
                      <a:pt x="67" y="187"/>
                    </a:cubicBezTo>
                    <a:cubicBezTo>
                      <a:pt x="66" y="187"/>
                      <a:pt x="66" y="187"/>
                      <a:pt x="65" y="186"/>
                    </a:cubicBezTo>
                    <a:cubicBezTo>
                      <a:pt x="65" y="186"/>
                      <a:pt x="64" y="186"/>
                      <a:pt x="64" y="186"/>
                    </a:cubicBezTo>
                    <a:cubicBezTo>
                      <a:pt x="61" y="185"/>
                      <a:pt x="59" y="184"/>
                      <a:pt x="55" y="182"/>
                    </a:cubicBezTo>
                    <a:cubicBezTo>
                      <a:pt x="52" y="181"/>
                      <a:pt x="50" y="180"/>
                      <a:pt x="50" y="180"/>
                    </a:cubicBezTo>
                    <a:cubicBezTo>
                      <a:pt x="50" y="180"/>
                      <a:pt x="49" y="179"/>
                      <a:pt x="47" y="179"/>
                    </a:cubicBezTo>
                    <a:cubicBezTo>
                      <a:pt x="46" y="178"/>
                      <a:pt x="45" y="177"/>
                      <a:pt x="44" y="177"/>
                    </a:cubicBezTo>
                    <a:cubicBezTo>
                      <a:pt x="43" y="177"/>
                      <a:pt x="42" y="176"/>
                      <a:pt x="42" y="175"/>
                    </a:cubicBezTo>
                    <a:cubicBezTo>
                      <a:pt x="40" y="173"/>
                      <a:pt x="40" y="173"/>
                      <a:pt x="40" y="171"/>
                    </a:cubicBezTo>
                    <a:cubicBezTo>
                      <a:pt x="40" y="169"/>
                      <a:pt x="41" y="168"/>
                      <a:pt x="41" y="168"/>
                    </a:cubicBezTo>
                    <a:close/>
                    <a:moveTo>
                      <a:pt x="141" y="170"/>
                    </a:moveTo>
                    <a:cubicBezTo>
                      <a:pt x="141" y="170"/>
                      <a:pt x="140" y="171"/>
                      <a:pt x="139" y="172"/>
                    </a:cubicBezTo>
                    <a:cubicBezTo>
                      <a:pt x="139" y="174"/>
                      <a:pt x="138" y="175"/>
                      <a:pt x="138" y="175"/>
                    </a:cubicBezTo>
                    <a:cubicBezTo>
                      <a:pt x="138" y="175"/>
                      <a:pt x="137" y="177"/>
                      <a:pt x="138" y="177"/>
                    </a:cubicBezTo>
                    <a:cubicBezTo>
                      <a:pt x="138" y="178"/>
                      <a:pt x="139" y="177"/>
                      <a:pt x="140" y="176"/>
                    </a:cubicBezTo>
                    <a:cubicBezTo>
                      <a:pt x="141" y="174"/>
                      <a:pt x="142" y="171"/>
                      <a:pt x="142" y="170"/>
                    </a:cubicBezTo>
                    <a:cubicBezTo>
                      <a:pt x="142" y="170"/>
                      <a:pt x="141" y="170"/>
                      <a:pt x="141" y="170"/>
                    </a:cubicBezTo>
                    <a:close/>
                    <a:moveTo>
                      <a:pt x="214" y="173"/>
                    </a:moveTo>
                    <a:cubicBezTo>
                      <a:pt x="214" y="174"/>
                      <a:pt x="214" y="174"/>
                      <a:pt x="214" y="174"/>
                    </a:cubicBezTo>
                    <a:cubicBezTo>
                      <a:pt x="214" y="174"/>
                      <a:pt x="214" y="175"/>
                      <a:pt x="214" y="175"/>
                    </a:cubicBezTo>
                    <a:cubicBezTo>
                      <a:pt x="214" y="175"/>
                      <a:pt x="215" y="176"/>
                      <a:pt x="215" y="176"/>
                    </a:cubicBezTo>
                    <a:cubicBezTo>
                      <a:pt x="215" y="176"/>
                      <a:pt x="215" y="176"/>
                      <a:pt x="216" y="177"/>
                    </a:cubicBezTo>
                    <a:cubicBezTo>
                      <a:pt x="216" y="178"/>
                      <a:pt x="217" y="178"/>
                      <a:pt x="217" y="179"/>
                    </a:cubicBezTo>
                    <a:cubicBezTo>
                      <a:pt x="217" y="181"/>
                      <a:pt x="219" y="181"/>
                      <a:pt x="220" y="179"/>
                    </a:cubicBezTo>
                    <a:cubicBezTo>
                      <a:pt x="220" y="179"/>
                      <a:pt x="220" y="179"/>
                      <a:pt x="220" y="179"/>
                    </a:cubicBezTo>
                    <a:cubicBezTo>
                      <a:pt x="210" y="170"/>
                      <a:pt x="224" y="177"/>
                      <a:pt x="225" y="173"/>
                    </a:cubicBezTo>
                    <a:cubicBezTo>
                      <a:pt x="225" y="173"/>
                      <a:pt x="224" y="172"/>
                      <a:pt x="221" y="172"/>
                    </a:cubicBezTo>
                    <a:cubicBezTo>
                      <a:pt x="217" y="173"/>
                      <a:pt x="215" y="170"/>
                      <a:pt x="214" y="173"/>
                    </a:cubicBezTo>
                    <a:close/>
                    <a:moveTo>
                      <a:pt x="230" y="172"/>
                    </a:moveTo>
                    <a:cubicBezTo>
                      <a:pt x="230" y="172"/>
                      <a:pt x="230" y="172"/>
                      <a:pt x="229" y="172"/>
                    </a:cubicBezTo>
                    <a:cubicBezTo>
                      <a:pt x="228" y="172"/>
                      <a:pt x="228" y="173"/>
                      <a:pt x="229" y="174"/>
                    </a:cubicBezTo>
                    <a:cubicBezTo>
                      <a:pt x="229" y="174"/>
                      <a:pt x="234" y="174"/>
                      <a:pt x="235" y="173"/>
                    </a:cubicBezTo>
                    <a:cubicBezTo>
                      <a:pt x="235" y="173"/>
                      <a:pt x="235" y="173"/>
                      <a:pt x="235" y="172"/>
                    </a:cubicBezTo>
                    <a:cubicBezTo>
                      <a:pt x="234" y="172"/>
                      <a:pt x="232" y="172"/>
                      <a:pt x="230" y="172"/>
                    </a:cubicBezTo>
                    <a:close/>
                    <a:moveTo>
                      <a:pt x="104" y="173"/>
                    </a:moveTo>
                    <a:cubicBezTo>
                      <a:pt x="104" y="173"/>
                      <a:pt x="104" y="173"/>
                      <a:pt x="104" y="173"/>
                    </a:cubicBezTo>
                    <a:cubicBezTo>
                      <a:pt x="103" y="174"/>
                      <a:pt x="103" y="175"/>
                      <a:pt x="106" y="176"/>
                    </a:cubicBezTo>
                    <a:cubicBezTo>
                      <a:pt x="108" y="176"/>
                      <a:pt x="109" y="176"/>
                      <a:pt x="109" y="176"/>
                    </a:cubicBezTo>
                    <a:cubicBezTo>
                      <a:pt x="109" y="175"/>
                      <a:pt x="108" y="175"/>
                      <a:pt x="108" y="175"/>
                    </a:cubicBezTo>
                    <a:cubicBezTo>
                      <a:pt x="108" y="175"/>
                      <a:pt x="107" y="174"/>
                      <a:pt x="106" y="174"/>
                    </a:cubicBezTo>
                    <a:cubicBezTo>
                      <a:pt x="105" y="173"/>
                      <a:pt x="104" y="173"/>
                      <a:pt x="104" y="173"/>
                    </a:cubicBezTo>
                    <a:close/>
                    <a:moveTo>
                      <a:pt x="134" y="174"/>
                    </a:moveTo>
                    <a:cubicBezTo>
                      <a:pt x="134" y="174"/>
                      <a:pt x="134" y="174"/>
                      <a:pt x="134" y="175"/>
                    </a:cubicBezTo>
                    <a:cubicBezTo>
                      <a:pt x="134" y="175"/>
                      <a:pt x="134" y="175"/>
                      <a:pt x="133" y="176"/>
                    </a:cubicBezTo>
                    <a:cubicBezTo>
                      <a:pt x="132" y="177"/>
                      <a:pt x="132" y="178"/>
                      <a:pt x="133" y="178"/>
                    </a:cubicBezTo>
                    <a:cubicBezTo>
                      <a:pt x="133" y="178"/>
                      <a:pt x="133" y="179"/>
                      <a:pt x="133" y="180"/>
                    </a:cubicBezTo>
                    <a:cubicBezTo>
                      <a:pt x="133" y="181"/>
                      <a:pt x="133" y="181"/>
                      <a:pt x="134" y="181"/>
                    </a:cubicBezTo>
                    <a:cubicBezTo>
                      <a:pt x="136" y="180"/>
                      <a:pt x="136" y="175"/>
                      <a:pt x="135" y="175"/>
                    </a:cubicBezTo>
                    <a:cubicBezTo>
                      <a:pt x="135" y="174"/>
                      <a:pt x="134" y="174"/>
                      <a:pt x="134" y="174"/>
                    </a:cubicBezTo>
                    <a:close/>
                    <a:moveTo>
                      <a:pt x="62" y="175"/>
                    </a:moveTo>
                    <a:cubicBezTo>
                      <a:pt x="62" y="175"/>
                      <a:pt x="62" y="175"/>
                      <a:pt x="62" y="176"/>
                    </a:cubicBezTo>
                    <a:cubicBezTo>
                      <a:pt x="62" y="177"/>
                      <a:pt x="64" y="178"/>
                      <a:pt x="66" y="179"/>
                    </a:cubicBezTo>
                    <a:cubicBezTo>
                      <a:pt x="68" y="179"/>
                      <a:pt x="69" y="179"/>
                      <a:pt x="69" y="179"/>
                    </a:cubicBezTo>
                    <a:cubicBezTo>
                      <a:pt x="69" y="178"/>
                      <a:pt x="68" y="178"/>
                      <a:pt x="67" y="178"/>
                    </a:cubicBezTo>
                    <a:cubicBezTo>
                      <a:pt x="67" y="177"/>
                      <a:pt x="66" y="177"/>
                      <a:pt x="66" y="177"/>
                    </a:cubicBezTo>
                    <a:cubicBezTo>
                      <a:pt x="66" y="176"/>
                      <a:pt x="63" y="175"/>
                      <a:pt x="62" y="175"/>
                    </a:cubicBezTo>
                    <a:close/>
                    <a:moveTo>
                      <a:pt x="228" y="175"/>
                    </a:moveTo>
                    <a:cubicBezTo>
                      <a:pt x="227" y="175"/>
                      <a:pt x="226" y="175"/>
                      <a:pt x="225" y="177"/>
                    </a:cubicBezTo>
                    <a:cubicBezTo>
                      <a:pt x="224" y="178"/>
                      <a:pt x="224" y="178"/>
                      <a:pt x="224" y="180"/>
                    </a:cubicBezTo>
                    <a:cubicBezTo>
                      <a:pt x="225" y="181"/>
                      <a:pt x="226" y="180"/>
                      <a:pt x="228" y="177"/>
                    </a:cubicBezTo>
                    <a:cubicBezTo>
                      <a:pt x="229" y="176"/>
                      <a:pt x="229" y="175"/>
                      <a:pt x="228" y="175"/>
                    </a:cubicBezTo>
                    <a:close/>
                    <a:moveTo>
                      <a:pt x="234" y="175"/>
                    </a:moveTo>
                    <a:cubicBezTo>
                      <a:pt x="234" y="175"/>
                      <a:pt x="234" y="175"/>
                      <a:pt x="233" y="175"/>
                    </a:cubicBezTo>
                    <a:cubicBezTo>
                      <a:pt x="233" y="176"/>
                      <a:pt x="229" y="180"/>
                      <a:pt x="229" y="181"/>
                    </a:cubicBezTo>
                    <a:cubicBezTo>
                      <a:pt x="229" y="181"/>
                      <a:pt x="229" y="181"/>
                      <a:pt x="230" y="181"/>
                    </a:cubicBezTo>
                    <a:cubicBezTo>
                      <a:pt x="230" y="181"/>
                      <a:pt x="230" y="181"/>
                      <a:pt x="230" y="180"/>
                    </a:cubicBezTo>
                    <a:cubicBezTo>
                      <a:pt x="230" y="180"/>
                      <a:pt x="231" y="180"/>
                      <a:pt x="231" y="180"/>
                    </a:cubicBezTo>
                    <a:cubicBezTo>
                      <a:pt x="232" y="181"/>
                      <a:pt x="235" y="177"/>
                      <a:pt x="235" y="176"/>
                    </a:cubicBezTo>
                    <a:cubicBezTo>
                      <a:pt x="235" y="175"/>
                      <a:pt x="235" y="175"/>
                      <a:pt x="234" y="175"/>
                    </a:cubicBezTo>
                    <a:close/>
                    <a:moveTo>
                      <a:pt x="114" y="178"/>
                    </a:moveTo>
                    <a:cubicBezTo>
                      <a:pt x="113" y="178"/>
                      <a:pt x="113" y="179"/>
                      <a:pt x="115" y="181"/>
                    </a:cubicBezTo>
                    <a:cubicBezTo>
                      <a:pt x="117" y="182"/>
                      <a:pt x="119" y="183"/>
                      <a:pt x="119" y="181"/>
                    </a:cubicBezTo>
                    <a:cubicBezTo>
                      <a:pt x="119" y="181"/>
                      <a:pt x="118" y="180"/>
                      <a:pt x="117" y="180"/>
                    </a:cubicBezTo>
                    <a:cubicBezTo>
                      <a:pt x="117" y="180"/>
                      <a:pt x="116" y="179"/>
                      <a:pt x="116" y="179"/>
                    </a:cubicBezTo>
                    <a:cubicBezTo>
                      <a:pt x="115" y="178"/>
                      <a:pt x="115" y="178"/>
                      <a:pt x="114" y="178"/>
                    </a:cubicBezTo>
                    <a:close/>
                    <a:moveTo>
                      <a:pt x="72" y="180"/>
                    </a:moveTo>
                    <a:cubicBezTo>
                      <a:pt x="72" y="180"/>
                      <a:pt x="72" y="180"/>
                      <a:pt x="72" y="180"/>
                    </a:cubicBezTo>
                    <a:cubicBezTo>
                      <a:pt x="71" y="181"/>
                      <a:pt x="71" y="182"/>
                      <a:pt x="73" y="183"/>
                    </a:cubicBezTo>
                    <a:cubicBezTo>
                      <a:pt x="74" y="183"/>
                      <a:pt x="74" y="184"/>
                      <a:pt x="74" y="184"/>
                    </a:cubicBezTo>
                    <a:cubicBezTo>
                      <a:pt x="75" y="184"/>
                      <a:pt x="75" y="184"/>
                      <a:pt x="76" y="184"/>
                    </a:cubicBezTo>
                    <a:cubicBezTo>
                      <a:pt x="76" y="184"/>
                      <a:pt x="77" y="184"/>
                      <a:pt x="78" y="184"/>
                    </a:cubicBezTo>
                    <a:cubicBezTo>
                      <a:pt x="79" y="184"/>
                      <a:pt x="79" y="184"/>
                      <a:pt x="77" y="183"/>
                    </a:cubicBezTo>
                    <a:cubicBezTo>
                      <a:pt x="77" y="183"/>
                      <a:pt x="76" y="182"/>
                      <a:pt x="76" y="182"/>
                    </a:cubicBezTo>
                    <a:cubicBezTo>
                      <a:pt x="76" y="182"/>
                      <a:pt x="73" y="180"/>
                      <a:pt x="72" y="180"/>
                    </a:cubicBezTo>
                    <a:close/>
                    <a:moveTo>
                      <a:pt x="136" y="181"/>
                    </a:moveTo>
                    <a:cubicBezTo>
                      <a:pt x="135" y="181"/>
                      <a:pt x="134" y="183"/>
                      <a:pt x="134" y="185"/>
                    </a:cubicBezTo>
                    <a:cubicBezTo>
                      <a:pt x="134" y="185"/>
                      <a:pt x="134" y="186"/>
                      <a:pt x="134" y="186"/>
                    </a:cubicBezTo>
                    <a:cubicBezTo>
                      <a:pt x="136" y="185"/>
                      <a:pt x="137" y="184"/>
                      <a:pt x="137" y="182"/>
                    </a:cubicBezTo>
                    <a:cubicBezTo>
                      <a:pt x="137" y="181"/>
                      <a:pt x="137" y="181"/>
                      <a:pt x="136" y="181"/>
                    </a:cubicBezTo>
                    <a:close/>
                    <a:moveTo>
                      <a:pt x="124" y="182"/>
                    </a:move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5" y="183"/>
                      <a:pt x="125" y="184"/>
                      <a:pt x="124" y="185"/>
                    </a:cubicBezTo>
                    <a:cubicBezTo>
                      <a:pt x="124" y="185"/>
                      <a:pt x="122" y="187"/>
                      <a:pt x="121" y="190"/>
                    </a:cubicBezTo>
                    <a:cubicBezTo>
                      <a:pt x="120" y="192"/>
                      <a:pt x="119" y="194"/>
                      <a:pt x="119" y="194"/>
                    </a:cubicBezTo>
                    <a:cubicBezTo>
                      <a:pt x="119" y="195"/>
                      <a:pt x="118" y="196"/>
                      <a:pt x="118" y="198"/>
                    </a:cubicBezTo>
                    <a:cubicBezTo>
                      <a:pt x="117" y="200"/>
                      <a:pt x="114" y="207"/>
                      <a:pt x="113" y="208"/>
                    </a:cubicBezTo>
                    <a:cubicBezTo>
                      <a:pt x="112" y="209"/>
                      <a:pt x="111" y="209"/>
                      <a:pt x="110" y="208"/>
                    </a:cubicBezTo>
                    <a:cubicBezTo>
                      <a:pt x="109" y="207"/>
                      <a:pt x="109" y="207"/>
                      <a:pt x="109" y="207"/>
                    </a:cubicBezTo>
                    <a:cubicBezTo>
                      <a:pt x="110" y="207"/>
                      <a:pt x="113" y="205"/>
                      <a:pt x="114" y="203"/>
                    </a:cubicBezTo>
                    <a:cubicBezTo>
                      <a:pt x="115" y="203"/>
                      <a:pt x="115" y="201"/>
                      <a:pt x="117" y="198"/>
                    </a:cubicBezTo>
                    <a:cubicBezTo>
                      <a:pt x="119" y="192"/>
                      <a:pt x="119" y="191"/>
                      <a:pt x="121" y="186"/>
                    </a:cubicBezTo>
                    <a:cubicBezTo>
                      <a:pt x="123" y="183"/>
                      <a:pt x="123" y="182"/>
                      <a:pt x="124" y="182"/>
                    </a:cubicBezTo>
                    <a:close/>
                    <a:moveTo>
                      <a:pt x="131" y="183"/>
                    </a:moveTo>
                    <a:cubicBezTo>
                      <a:pt x="131" y="183"/>
                      <a:pt x="131" y="183"/>
                      <a:pt x="131" y="183"/>
                    </a:cubicBezTo>
                    <a:cubicBezTo>
                      <a:pt x="131" y="183"/>
                      <a:pt x="130" y="185"/>
                      <a:pt x="129" y="186"/>
                    </a:cubicBezTo>
                    <a:cubicBezTo>
                      <a:pt x="128" y="188"/>
                      <a:pt x="127" y="189"/>
                      <a:pt x="128" y="190"/>
                    </a:cubicBezTo>
                    <a:cubicBezTo>
                      <a:pt x="129" y="191"/>
                      <a:pt x="129" y="191"/>
                      <a:pt x="131" y="188"/>
                    </a:cubicBezTo>
                    <a:cubicBezTo>
                      <a:pt x="132" y="185"/>
                      <a:pt x="132" y="185"/>
                      <a:pt x="132" y="184"/>
                    </a:cubicBezTo>
                    <a:cubicBezTo>
                      <a:pt x="131" y="183"/>
                      <a:pt x="131" y="183"/>
                      <a:pt x="131" y="183"/>
                    </a:cubicBezTo>
                    <a:close/>
                    <a:moveTo>
                      <a:pt x="34" y="185"/>
                    </a:moveTo>
                    <a:cubicBezTo>
                      <a:pt x="34" y="185"/>
                      <a:pt x="33" y="185"/>
                      <a:pt x="33" y="186"/>
                    </a:cubicBezTo>
                    <a:cubicBezTo>
                      <a:pt x="33" y="187"/>
                      <a:pt x="32" y="187"/>
                      <a:pt x="32" y="188"/>
                    </a:cubicBezTo>
                    <a:cubicBezTo>
                      <a:pt x="31" y="188"/>
                      <a:pt x="32" y="190"/>
                      <a:pt x="33" y="191"/>
                    </a:cubicBezTo>
                    <a:cubicBezTo>
                      <a:pt x="34" y="191"/>
                      <a:pt x="35" y="191"/>
                      <a:pt x="34" y="191"/>
                    </a:cubicBezTo>
                    <a:cubicBezTo>
                      <a:pt x="34" y="191"/>
                      <a:pt x="34" y="190"/>
                      <a:pt x="35" y="189"/>
                    </a:cubicBezTo>
                    <a:cubicBezTo>
                      <a:pt x="36" y="188"/>
                      <a:pt x="36" y="187"/>
                      <a:pt x="35" y="187"/>
                    </a:cubicBezTo>
                    <a:cubicBezTo>
                      <a:pt x="35" y="186"/>
                      <a:pt x="35" y="186"/>
                      <a:pt x="35" y="185"/>
                    </a:cubicBezTo>
                    <a:cubicBezTo>
                      <a:pt x="35" y="185"/>
                      <a:pt x="34" y="185"/>
                      <a:pt x="34" y="185"/>
                    </a:cubicBezTo>
                    <a:close/>
                    <a:moveTo>
                      <a:pt x="81" y="185"/>
                    </a:moveTo>
                    <a:cubicBezTo>
                      <a:pt x="81" y="185"/>
                      <a:pt x="81" y="185"/>
                      <a:pt x="81" y="186"/>
                    </a:cubicBezTo>
                    <a:cubicBezTo>
                      <a:pt x="81" y="187"/>
                      <a:pt x="83" y="189"/>
                      <a:pt x="85" y="189"/>
                    </a:cubicBezTo>
                    <a:cubicBezTo>
                      <a:pt x="85" y="189"/>
                      <a:pt x="86" y="189"/>
                      <a:pt x="87" y="189"/>
                    </a:cubicBezTo>
                    <a:cubicBezTo>
                      <a:pt x="89" y="189"/>
                      <a:pt x="89" y="189"/>
                      <a:pt x="89" y="189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7" y="188"/>
                      <a:pt x="86" y="187"/>
                      <a:pt x="86" y="187"/>
                    </a:cubicBezTo>
                    <a:cubicBezTo>
                      <a:pt x="86" y="187"/>
                      <a:pt x="85" y="187"/>
                      <a:pt x="84" y="186"/>
                    </a:cubicBezTo>
                    <a:cubicBezTo>
                      <a:pt x="83" y="185"/>
                      <a:pt x="82" y="185"/>
                      <a:pt x="81" y="185"/>
                    </a:cubicBezTo>
                    <a:close/>
                    <a:moveTo>
                      <a:pt x="219" y="186"/>
                    </a:moveTo>
                    <a:cubicBezTo>
                      <a:pt x="220" y="186"/>
                      <a:pt x="221" y="187"/>
                      <a:pt x="222" y="188"/>
                    </a:cubicBezTo>
                    <a:cubicBezTo>
                      <a:pt x="223" y="190"/>
                      <a:pt x="224" y="190"/>
                      <a:pt x="225" y="189"/>
                    </a:cubicBezTo>
                    <a:cubicBezTo>
                      <a:pt x="226" y="189"/>
                      <a:pt x="226" y="189"/>
                      <a:pt x="227" y="189"/>
                    </a:cubicBezTo>
                    <a:cubicBezTo>
                      <a:pt x="227" y="189"/>
                      <a:pt x="228" y="191"/>
                      <a:pt x="227" y="191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6" y="190"/>
                      <a:pt x="224" y="190"/>
                      <a:pt x="224" y="191"/>
                    </a:cubicBezTo>
                    <a:cubicBezTo>
                      <a:pt x="223" y="191"/>
                      <a:pt x="224" y="192"/>
                      <a:pt x="224" y="193"/>
                    </a:cubicBezTo>
                    <a:cubicBezTo>
                      <a:pt x="224" y="194"/>
                      <a:pt x="225" y="195"/>
                      <a:pt x="225" y="195"/>
                    </a:cubicBezTo>
                    <a:cubicBezTo>
                      <a:pt x="225" y="196"/>
                      <a:pt x="224" y="195"/>
                      <a:pt x="222" y="193"/>
                    </a:cubicBezTo>
                    <a:cubicBezTo>
                      <a:pt x="220" y="192"/>
                      <a:pt x="219" y="190"/>
                      <a:pt x="219" y="190"/>
                    </a:cubicBezTo>
                    <a:cubicBezTo>
                      <a:pt x="219" y="190"/>
                      <a:pt x="219" y="189"/>
                      <a:pt x="218" y="189"/>
                    </a:cubicBezTo>
                    <a:cubicBezTo>
                      <a:pt x="217" y="188"/>
                      <a:pt x="217" y="188"/>
                      <a:pt x="217" y="188"/>
                    </a:cubicBezTo>
                    <a:cubicBezTo>
                      <a:pt x="218" y="187"/>
                      <a:pt x="218" y="187"/>
                      <a:pt x="218" y="187"/>
                    </a:cubicBezTo>
                    <a:cubicBezTo>
                      <a:pt x="218" y="186"/>
                      <a:pt x="219" y="186"/>
                      <a:pt x="219" y="186"/>
                    </a:cubicBezTo>
                    <a:close/>
                    <a:moveTo>
                      <a:pt x="50" y="188"/>
                    </a:moveTo>
                    <a:cubicBezTo>
                      <a:pt x="50" y="188"/>
                      <a:pt x="50" y="188"/>
                      <a:pt x="49" y="189"/>
                    </a:cubicBezTo>
                    <a:cubicBezTo>
                      <a:pt x="49" y="190"/>
                      <a:pt x="48" y="190"/>
                      <a:pt x="48" y="191"/>
                    </a:cubicBezTo>
                    <a:cubicBezTo>
                      <a:pt x="47" y="191"/>
                      <a:pt x="47" y="192"/>
                      <a:pt x="48" y="193"/>
                    </a:cubicBezTo>
                    <a:cubicBezTo>
                      <a:pt x="49" y="193"/>
                      <a:pt x="49" y="194"/>
                      <a:pt x="48" y="196"/>
                    </a:cubicBezTo>
                    <a:cubicBezTo>
                      <a:pt x="47" y="196"/>
                      <a:pt x="46" y="197"/>
                      <a:pt x="46" y="198"/>
                    </a:cubicBezTo>
                    <a:cubicBezTo>
                      <a:pt x="47" y="198"/>
                      <a:pt x="49" y="198"/>
                      <a:pt x="50" y="197"/>
                    </a:cubicBezTo>
                    <a:cubicBezTo>
                      <a:pt x="50" y="197"/>
                      <a:pt x="51" y="196"/>
                      <a:pt x="51" y="196"/>
                    </a:cubicBezTo>
                    <a:cubicBezTo>
                      <a:pt x="52" y="194"/>
                      <a:pt x="52" y="194"/>
                      <a:pt x="52" y="193"/>
                    </a:cubicBezTo>
                    <a:cubicBezTo>
                      <a:pt x="51" y="193"/>
                      <a:pt x="51" y="192"/>
                      <a:pt x="51" y="191"/>
                    </a:cubicBezTo>
                    <a:cubicBezTo>
                      <a:pt x="51" y="189"/>
                      <a:pt x="51" y="189"/>
                      <a:pt x="51" y="188"/>
                    </a:cubicBezTo>
                    <a:cubicBezTo>
                      <a:pt x="51" y="188"/>
                      <a:pt x="51" y="188"/>
                      <a:pt x="50" y="188"/>
                    </a:cubicBezTo>
                    <a:close/>
                    <a:moveTo>
                      <a:pt x="134" y="188"/>
                    </a:moveTo>
                    <a:cubicBezTo>
                      <a:pt x="134" y="188"/>
                      <a:pt x="133" y="188"/>
                      <a:pt x="133" y="189"/>
                    </a:cubicBezTo>
                    <a:cubicBezTo>
                      <a:pt x="132" y="190"/>
                      <a:pt x="132" y="191"/>
                      <a:pt x="131" y="192"/>
                    </a:cubicBezTo>
                    <a:cubicBezTo>
                      <a:pt x="131" y="193"/>
                      <a:pt x="131" y="193"/>
                      <a:pt x="131" y="194"/>
                    </a:cubicBezTo>
                    <a:cubicBezTo>
                      <a:pt x="132" y="194"/>
                      <a:pt x="132" y="194"/>
                      <a:pt x="133" y="193"/>
                    </a:cubicBezTo>
                    <a:cubicBezTo>
                      <a:pt x="133" y="192"/>
                      <a:pt x="134" y="192"/>
                      <a:pt x="134" y="192"/>
                    </a:cubicBezTo>
                    <a:cubicBezTo>
                      <a:pt x="134" y="192"/>
                      <a:pt x="134" y="191"/>
                      <a:pt x="134" y="191"/>
                    </a:cubicBezTo>
                    <a:cubicBezTo>
                      <a:pt x="134" y="191"/>
                      <a:pt x="134" y="191"/>
                      <a:pt x="135" y="190"/>
                    </a:cubicBezTo>
                    <a:cubicBezTo>
                      <a:pt x="136" y="189"/>
                      <a:pt x="136" y="188"/>
                      <a:pt x="135" y="188"/>
                    </a:cubicBezTo>
                    <a:cubicBezTo>
                      <a:pt x="135" y="188"/>
                      <a:pt x="135" y="188"/>
                      <a:pt x="134" y="188"/>
                    </a:cubicBezTo>
                    <a:close/>
                    <a:moveTo>
                      <a:pt x="28" y="188"/>
                    </a:moveTo>
                    <a:cubicBezTo>
                      <a:pt x="27" y="188"/>
                      <a:pt x="27" y="188"/>
                      <a:pt x="27" y="189"/>
                    </a:cubicBezTo>
                    <a:cubicBezTo>
                      <a:pt x="27" y="190"/>
                      <a:pt x="27" y="191"/>
                      <a:pt x="27" y="192"/>
                    </a:cubicBezTo>
                    <a:cubicBezTo>
                      <a:pt x="27" y="193"/>
                      <a:pt x="27" y="194"/>
                      <a:pt x="27" y="195"/>
                    </a:cubicBezTo>
                    <a:cubicBezTo>
                      <a:pt x="27" y="196"/>
                      <a:pt x="27" y="196"/>
                      <a:pt x="27" y="196"/>
                    </a:cubicBezTo>
                    <a:cubicBezTo>
                      <a:pt x="28" y="195"/>
                      <a:pt x="28" y="195"/>
                      <a:pt x="28" y="195"/>
                    </a:cubicBezTo>
                    <a:cubicBezTo>
                      <a:pt x="29" y="195"/>
                      <a:pt x="29" y="194"/>
                      <a:pt x="29" y="194"/>
                    </a:cubicBezTo>
                    <a:cubicBezTo>
                      <a:pt x="29" y="194"/>
                      <a:pt x="29" y="193"/>
                      <a:pt x="30" y="192"/>
                    </a:cubicBezTo>
                    <a:cubicBezTo>
                      <a:pt x="30" y="192"/>
                      <a:pt x="30" y="191"/>
                      <a:pt x="30" y="190"/>
                    </a:cubicBezTo>
                    <a:cubicBezTo>
                      <a:pt x="31" y="188"/>
                      <a:pt x="31" y="188"/>
                      <a:pt x="31" y="188"/>
                    </a:cubicBezTo>
                    <a:cubicBezTo>
                      <a:pt x="29" y="188"/>
                      <a:pt x="29" y="188"/>
                      <a:pt x="29" y="188"/>
                    </a:cubicBezTo>
                    <a:cubicBezTo>
                      <a:pt x="29" y="188"/>
                      <a:pt x="29" y="188"/>
                      <a:pt x="28" y="188"/>
                    </a:cubicBezTo>
                    <a:close/>
                    <a:moveTo>
                      <a:pt x="90" y="189"/>
                    </a:moveTo>
                    <a:cubicBezTo>
                      <a:pt x="90" y="189"/>
                      <a:pt x="90" y="189"/>
                      <a:pt x="89" y="189"/>
                    </a:cubicBezTo>
                    <a:cubicBezTo>
                      <a:pt x="89" y="190"/>
                      <a:pt x="90" y="191"/>
                      <a:pt x="92" y="192"/>
                    </a:cubicBezTo>
                    <a:cubicBezTo>
                      <a:pt x="94" y="193"/>
                      <a:pt x="96" y="193"/>
                      <a:pt x="96" y="192"/>
                    </a:cubicBezTo>
                    <a:cubicBezTo>
                      <a:pt x="96" y="192"/>
                      <a:pt x="95" y="192"/>
                      <a:pt x="95" y="192"/>
                    </a:cubicBezTo>
                    <a:cubicBezTo>
                      <a:pt x="95" y="192"/>
                      <a:pt x="94" y="191"/>
                      <a:pt x="93" y="190"/>
                    </a:cubicBezTo>
                    <a:cubicBezTo>
                      <a:pt x="92" y="189"/>
                      <a:pt x="91" y="189"/>
                      <a:pt x="90" y="189"/>
                    </a:cubicBezTo>
                    <a:close/>
                    <a:moveTo>
                      <a:pt x="65" y="189"/>
                    </a:moveTo>
                    <a:cubicBezTo>
                      <a:pt x="65" y="189"/>
                      <a:pt x="65" y="189"/>
                      <a:pt x="65" y="189"/>
                    </a:cubicBezTo>
                    <a:cubicBezTo>
                      <a:pt x="65" y="189"/>
                      <a:pt x="67" y="190"/>
                      <a:pt x="68" y="190"/>
                    </a:cubicBezTo>
                    <a:cubicBezTo>
                      <a:pt x="69" y="191"/>
                      <a:pt x="70" y="191"/>
                      <a:pt x="70" y="192"/>
                    </a:cubicBezTo>
                    <a:cubicBezTo>
                      <a:pt x="70" y="192"/>
                      <a:pt x="71" y="192"/>
                      <a:pt x="72" y="192"/>
                    </a:cubicBezTo>
                    <a:cubicBezTo>
                      <a:pt x="73" y="193"/>
                      <a:pt x="74" y="193"/>
                      <a:pt x="74" y="194"/>
                    </a:cubicBezTo>
                    <a:cubicBezTo>
                      <a:pt x="75" y="194"/>
                      <a:pt x="75" y="194"/>
                      <a:pt x="75" y="194"/>
                    </a:cubicBezTo>
                    <a:cubicBezTo>
                      <a:pt x="75" y="194"/>
                      <a:pt x="76" y="194"/>
                      <a:pt x="76" y="195"/>
                    </a:cubicBezTo>
                    <a:cubicBezTo>
                      <a:pt x="77" y="195"/>
                      <a:pt x="77" y="195"/>
                      <a:pt x="77" y="196"/>
                    </a:cubicBezTo>
                    <a:cubicBezTo>
                      <a:pt x="77" y="196"/>
                      <a:pt x="77" y="196"/>
                      <a:pt x="78" y="196"/>
                    </a:cubicBezTo>
                    <a:cubicBezTo>
                      <a:pt x="78" y="196"/>
                      <a:pt x="79" y="196"/>
                      <a:pt x="79" y="196"/>
                    </a:cubicBezTo>
                    <a:cubicBezTo>
                      <a:pt x="79" y="196"/>
                      <a:pt x="80" y="197"/>
                      <a:pt x="80" y="197"/>
                    </a:cubicBezTo>
                    <a:cubicBezTo>
                      <a:pt x="80" y="197"/>
                      <a:pt x="81" y="197"/>
                      <a:pt x="82" y="197"/>
                    </a:cubicBezTo>
                    <a:cubicBezTo>
                      <a:pt x="83" y="198"/>
                      <a:pt x="83" y="198"/>
                      <a:pt x="82" y="200"/>
                    </a:cubicBezTo>
                    <a:cubicBezTo>
                      <a:pt x="82" y="200"/>
                      <a:pt x="82" y="201"/>
                      <a:pt x="82" y="202"/>
                    </a:cubicBezTo>
                    <a:cubicBezTo>
                      <a:pt x="82" y="202"/>
                      <a:pt x="82" y="203"/>
                      <a:pt x="82" y="204"/>
                    </a:cubicBezTo>
                    <a:cubicBezTo>
                      <a:pt x="81" y="207"/>
                      <a:pt x="80" y="210"/>
                      <a:pt x="81" y="210"/>
                    </a:cubicBezTo>
                    <a:cubicBezTo>
                      <a:pt x="81" y="210"/>
                      <a:pt x="81" y="211"/>
                      <a:pt x="81" y="211"/>
                    </a:cubicBezTo>
                    <a:cubicBezTo>
                      <a:pt x="81" y="212"/>
                      <a:pt x="80" y="212"/>
                      <a:pt x="81" y="212"/>
                    </a:cubicBezTo>
                    <a:cubicBezTo>
                      <a:pt x="81" y="212"/>
                      <a:pt x="81" y="214"/>
                      <a:pt x="81" y="215"/>
                    </a:cubicBezTo>
                    <a:cubicBezTo>
                      <a:pt x="81" y="219"/>
                      <a:pt x="82" y="224"/>
                      <a:pt x="82" y="224"/>
                    </a:cubicBezTo>
                    <a:cubicBezTo>
                      <a:pt x="82" y="224"/>
                      <a:pt x="82" y="225"/>
                      <a:pt x="82" y="225"/>
                    </a:cubicBezTo>
                    <a:cubicBezTo>
                      <a:pt x="83" y="225"/>
                      <a:pt x="83" y="226"/>
                      <a:pt x="83" y="226"/>
                    </a:cubicBezTo>
                    <a:cubicBezTo>
                      <a:pt x="83" y="227"/>
                      <a:pt x="84" y="228"/>
                      <a:pt x="84" y="229"/>
                    </a:cubicBezTo>
                    <a:cubicBezTo>
                      <a:pt x="84" y="230"/>
                      <a:pt x="84" y="231"/>
                      <a:pt x="84" y="231"/>
                    </a:cubicBezTo>
                    <a:cubicBezTo>
                      <a:pt x="85" y="232"/>
                      <a:pt x="84" y="232"/>
                      <a:pt x="81" y="231"/>
                    </a:cubicBezTo>
                    <a:cubicBezTo>
                      <a:pt x="80" y="230"/>
                      <a:pt x="79" y="229"/>
                      <a:pt x="79" y="229"/>
                    </a:cubicBezTo>
                    <a:cubicBezTo>
                      <a:pt x="78" y="229"/>
                      <a:pt x="76" y="227"/>
                      <a:pt x="76" y="227"/>
                    </a:cubicBezTo>
                    <a:cubicBezTo>
                      <a:pt x="76" y="227"/>
                      <a:pt x="75" y="227"/>
                      <a:pt x="75" y="227"/>
                    </a:cubicBezTo>
                    <a:cubicBezTo>
                      <a:pt x="75" y="227"/>
                      <a:pt x="74" y="226"/>
                      <a:pt x="74" y="226"/>
                    </a:cubicBezTo>
                    <a:cubicBezTo>
                      <a:pt x="73" y="225"/>
                      <a:pt x="71" y="225"/>
                      <a:pt x="70" y="224"/>
                    </a:cubicBezTo>
                    <a:cubicBezTo>
                      <a:pt x="68" y="224"/>
                      <a:pt x="67" y="223"/>
                      <a:pt x="66" y="223"/>
                    </a:cubicBezTo>
                    <a:cubicBezTo>
                      <a:pt x="66" y="223"/>
                      <a:pt x="65" y="222"/>
                      <a:pt x="65" y="222"/>
                    </a:cubicBezTo>
                    <a:cubicBezTo>
                      <a:pt x="65" y="222"/>
                      <a:pt x="64" y="222"/>
                      <a:pt x="63" y="221"/>
                    </a:cubicBezTo>
                    <a:cubicBezTo>
                      <a:pt x="62" y="221"/>
                      <a:pt x="62" y="220"/>
                      <a:pt x="62" y="221"/>
                    </a:cubicBezTo>
                    <a:cubicBezTo>
                      <a:pt x="61" y="221"/>
                      <a:pt x="61" y="220"/>
                      <a:pt x="60" y="220"/>
                    </a:cubicBezTo>
                    <a:cubicBezTo>
                      <a:pt x="59" y="219"/>
                      <a:pt x="58" y="219"/>
                      <a:pt x="58" y="219"/>
                    </a:cubicBezTo>
                    <a:cubicBezTo>
                      <a:pt x="58" y="219"/>
                      <a:pt x="57" y="219"/>
                      <a:pt x="57" y="219"/>
                    </a:cubicBezTo>
                    <a:cubicBezTo>
                      <a:pt x="57" y="219"/>
                      <a:pt x="57" y="218"/>
                      <a:pt x="56" y="218"/>
                    </a:cubicBezTo>
                    <a:cubicBezTo>
                      <a:pt x="56" y="218"/>
                      <a:pt x="54" y="218"/>
                      <a:pt x="53" y="217"/>
                    </a:cubicBezTo>
                    <a:cubicBezTo>
                      <a:pt x="51" y="217"/>
                      <a:pt x="50" y="216"/>
                      <a:pt x="49" y="216"/>
                    </a:cubicBezTo>
                    <a:cubicBezTo>
                      <a:pt x="49" y="216"/>
                      <a:pt x="48" y="216"/>
                      <a:pt x="48" y="216"/>
                    </a:cubicBezTo>
                    <a:cubicBezTo>
                      <a:pt x="47" y="215"/>
                      <a:pt x="45" y="214"/>
                      <a:pt x="43" y="214"/>
                    </a:cubicBezTo>
                    <a:cubicBezTo>
                      <a:pt x="41" y="214"/>
                      <a:pt x="40" y="214"/>
                      <a:pt x="40" y="213"/>
                    </a:cubicBezTo>
                    <a:cubicBezTo>
                      <a:pt x="40" y="213"/>
                      <a:pt x="39" y="213"/>
                      <a:pt x="38" y="213"/>
                    </a:cubicBezTo>
                    <a:cubicBezTo>
                      <a:pt x="37" y="212"/>
                      <a:pt x="36" y="211"/>
                      <a:pt x="37" y="211"/>
                    </a:cubicBezTo>
                    <a:cubicBezTo>
                      <a:pt x="37" y="211"/>
                      <a:pt x="38" y="211"/>
                      <a:pt x="38" y="211"/>
                    </a:cubicBezTo>
                    <a:cubicBezTo>
                      <a:pt x="39" y="211"/>
                      <a:pt x="40" y="211"/>
                      <a:pt x="41" y="210"/>
                    </a:cubicBezTo>
                    <a:cubicBezTo>
                      <a:pt x="42" y="210"/>
                      <a:pt x="44" y="209"/>
                      <a:pt x="44" y="209"/>
                    </a:cubicBezTo>
                    <a:cubicBezTo>
                      <a:pt x="45" y="208"/>
                      <a:pt x="48" y="206"/>
                      <a:pt x="48" y="207"/>
                    </a:cubicBezTo>
                    <a:cubicBezTo>
                      <a:pt x="48" y="207"/>
                      <a:pt x="48" y="206"/>
                      <a:pt x="49" y="206"/>
                    </a:cubicBezTo>
                    <a:cubicBezTo>
                      <a:pt x="49" y="206"/>
                      <a:pt x="49" y="205"/>
                      <a:pt x="50" y="206"/>
                    </a:cubicBezTo>
                    <a:cubicBezTo>
                      <a:pt x="50" y="206"/>
                      <a:pt x="50" y="206"/>
                      <a:pt x="50" y="205"/>
                    </a:cubicBezTo>
                    <a:cubicBezTo>
                      <a:pt x="50" y="205"/>
                      <a:pt x="51" y="205"/>
                      <a:pt x="51" y="205"/>
                    </a:cubicBezTo>
                    <a:cubicBezTo>
                      <a:pt x="51" y="205"/>
                      <a:pt x="51" y="205"/>
                      <a:pt x="51" y="205"/>
                    </a:cubicBezTo>
                    <a:cubicBezTo>
                      <a:pt x="51" y="204"/>
                      <a:pt x="52" y="204"/>
                      <a:pt x="52" y="204"/>
                    </a:cubicBezTo>
                    <a:cubicBezTo>
                      <a:pt x="52" y="204"/>
                      <a:pt x="53" y="204"/>
                      <a:pt x="53" y="204"/>
                    </a:cubicBezTo>
                    <a:cubicBezTo>
                      <a:pt x="53" y="204"/>
                      <a:pt x="53" y="203"/>
                      <a:pt x="53" y="203"/>
                    </a:cubicBezTo>
                    <a:cubicBezTo>
                      <a:pt x="54" y="203"/>
                      <a:pt x="54" y="203"/>
                      <a:pt x="55" y="202"/>
                    </a:cubicBezTo>
                    <a:cubicBezTo>
                      <a:pt x="55" y="202"/>
                      <a:pt x="56" y="201"/>
                      <a:pt x="56" y="201"/>
                    </a:cubicBezTo>
                    <a:cubicBezTo>
                      <a:pt x="56" y="201"/>
                      <a:pt x="60" y="198"/>
                      <a:pt x="60" y="196"/>
                    </a:cubicBezTo>
                    <a:cubicBezTo>
                      <a:pt x="61" y="196"/>
                      <a:pt x="62" y="194"/>
                      <a:pt x="63" y="193"/>
                    </a:cubicBezTo>
                    <a:cubicBezTo>
                      <a:pt x="64" y="191"/>
                      <a:pt x="65" y="190"/>
                      <a:pt x="65" y="190"/>
                    </a:cubicBezTo>
                    <a:cubicBezTo>
                      <a:pt x="65" y="189"/>
                      <a:pt x="65" y="189"/>
                      <a:pt x="65" y="189"/>
                    </a:cubicBezTo>
                    <a:close/>
                    <a:moveTo>
                      <a:pt x="99" y="193"/>
                    </a:moveTo>
                    <a:cubicBezTo>
                      <a:pt x="98" y="193"/>
                      <a:pt x="98" y="194"/>
                      <a:pt x="100" y="196"/>
                    </a:cubicBezTo>
                    <a:cubicBezTo>
                      <a:pt x="102" y="197"/>
                      <a:pt x="102" y="197"/>
                      <a:pt x="104" y="197"/>
                    </a:cubicBezTo>
                    <a:cubicBezTo>
                      <a:pt x="105" y="197"/>
                      <a:pt x="105" y="197"/>
                      <a:pt x="105" y="197"/>
                    </a:cubicBezTo>
                    <a:cubicBezTo>
                      <a:pt x="105" y="197"/>
                      <a:pt x="103" y="194"/>
                      <a:pt x="103" y="194"/>
                    </a:cubicBezTo>
                    <a:cubicBezTo>
                      <a:pt x="102" y="194"/>
                      <a:pt x="102" y="194"/>
                      <a:pt x="101" y="194"/>
                    </a:cubicBezTo>
                    <a:cubicBezTo>
                      <a:pt x="100" y="193"/>
                      <a:pt x="99" y="193"/>
                      <a:pt x="99" y="193"/>
                    </a:cubicBezTo>
                    <a:close/>
                    <a:moveTo>
                      <a:pt x="45" y="194"/>
                    </a:moveTo>
                    <a:cubicBezTo>
                      <a:pt x="44" y="194"/>
                      <a:pt x="42" y="196"/>
                      <a:pt x="41" y="197"/>
                    </a:cubicBezTo>
                    <a:cubicBezTo>
                      <a:pt x="40" y="198"/>
                      <a:pt x="41" y="199"/>
                      <a:pt x="42" y="198"/>
                    </a:cubicBezTo>
                    <a:cubicBezTo>
                      <a:pt x="43" y="198"/>
                      <a:pt x="43" y="199"/>
                      <a:pt x="41" y="200"/>
                    </a:cubicBezTo>
                    <a:cubicBezTo>
                      <a:pt x="39" y="202"/>
                      <a:pt x="39" y="203"/>
                      <a:pt x="39" y="204"/>
                    </a:cubicBezTo>
                    <a:cubicBezTo>
                      <a:pt x="40" y="204"/>
                      <a:pt x="41" y="204"/>
                      <a:pt x="42" y="203"/>
                    </a:cubicBezTo>
                    <a:cubicBezTo>
                      <a:pt x="46" y="200"/>
                      <a:pt x="46" y="200"/>
                      <a:pt x="45" y="199"/>
                    </a:cubicBezTo>
                    <a:cubicBezTo>
                      <a:pt x="44" y="199"/>
                      <a:pt x="44" y="197"/>
                      <a:pt x="45" y="196"/>
                    </a:cubicBezTo>
                    <a:cubicBezTo>
                      <a:pt x="46" y="194"/>
                      <a:pt x="46" y="194"/>
                      <a:pt x="46" y="194"/>
                    </a:cubicBezTo>
                    <a:cubicBezTo>
                      <a:pt x="46" y="194"/>
                      <a:pt x="46" y="194"/>
                      <a:pt x="46" y="194"/>
                    </a:cubicBezTo>
                    <a:cubicBezTo>
                      <a:pt x="45" y="194"/>
                      <a:pt x="45" y="194"/>
                      <a:pt x="45" y="194"/>
                    </a:cubicBezTo>
                    <a:close/>
                    <a:moveTo>
                      <a:pt x="32" y="195"/>
                    </a:moveTo>
                    <a:cubicBezTo>
                      <a:pt x="31" y="195"/>
                      <a:pt x="30" y="196"/>
                      <a:pt x="30" y="198"/>
                    </a:cubicBezTo>
                    <a:cubicBezTo>
                      <a:pt x="30" y="200"/>
                      <a:pt x="31" y="202"/>
                      <a:pt x="31" y="202"/>
                    </a:cubicBezTo>
                    <a:cubicBezTo>
                      <a:pt x="32" y="203"/>
                      <a:pt x="34" y="203"/>
                      <a:pt x="34" y="202"/>
                    </a:cubicBezTo>
                    <a:cubicBezTo>
                      <a:pt x="34" y="202"/>
                      <a:pt x="35" y="201"/>
                      <a:pt x="36" y="200"/>
                    </a:cubicBezTo>
                    <a:cubicBezTo>
                      <a:pt x="38" y="200"/>
                      <a:pt x="38" y="199"/>
                      <a:pt x="38" y="199"/>
                    </a:cubicBezTo>
                    <a:cubicBezTo>
                      <a:pt x="38" y="198"/>
                      <a:pt x="36" y="197"/>
                      <a:pt x="35" y="198"/>
                    </a:cubicBezTo>
                    <a:cubicBezTo>
                      <a:pt x="35" y="198"/>
                      <a:pt x="34" y="199"/>
                      <a:pt x="33" y="199"/>
                    </a:cubicBezTo>
                    <a:cubicBezTo>
                      <a:pt x="32" y="199"/>
                      <a:pt x="32" y="199"/>
                      <a:pt x="33" y="197"/>
                    </a:cubicBezTo>
                    <a:cubicBezTo>
                      <a:pt x="33" y="195"/>
                      <a:pt x="33" y="195"/>
                      <a:pt x="32" y="195"/>
                    </a:cubicBezTo>
                    <a:cubicBezTo>
                      <a:pt x="32" y="195"/>
                      <a:pt x="32" y="195"/>
                      <a:pt x="32" y="195"/>
                    </a:cubicBezTo>
                    <a:close/>
                    <a:moveTo>
                      <a:pt x="27" y="197"/>
                    </a:moveTo>
                    <a:cubicBezTo>
                      <a:pt x="27" y="197"/>
                      <a:pt x="27" y="197"/>
                      <a:pt x="27" y="197"/>
                    </a:cubicBezTo>
                    <a:cubicBezTo>
                      <a:pt x="26" y="198"/>
                      <a:pt x="25" y="200"/>
                      <a:pt x="25" y="201"/>
                    </a:cubicBezTo>
                    <a:cubicBezTo>
                      <a:pt x="25" y="202"/>
                      <a:pt x="25" y="203"/>
                      <a:pt x="25" y="203"/>
                    </a:cubicBezTo>
                    <a:cubicBezTo>
                      <a:pt x="24" y="204"/>
                      <a:pt x="24" y="204"/>
                      <a:pt x="25" y="205"/>
                    </a:cubicBezTo>
                    <a:cubicBezTo>
                      <a:pt x="26" y="205"/>
                      <a:pt x="27" y="205"/>
                      <a:pt x="28" y="204"/>
                    </a:cubicBezTo>
                    <a:cubicBezTo>
                      <a:pt x="28" y="204"/>
                      <a:pt x="28" y="203"/>
                      <a:pt x="28" y="203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8" y="201"/>
                      <a:pt x="28" y="201"/>
                      <a:pt x="28" y="200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197"/>
                      <a:pt x="27" y="197"/>
                      <a:pt x="27" y="197"/>
                    </a:cubicBezTo>
                    <a:close/>
                    <a:moveTo>
                      <a:pt x="128" y="198"/>
                    </a:moveTo>
                    <a:cubicBezTo>
                      <a:pt x="128" y="198"/>
                      <a:pt x="128" y="198"/>
                      <a:pt x="128" y="198"/>
                    </a:cubicBezTo>
                    <a:cubicBezTo>
                      <a:pt x="128" y="198"/>
                      <a:pt x="127" y="199"/>
                      <a:pt x="126" y="201"/>
                    </a:cubicBezTo>
                    <a:cubicBezTo>
                      <a:pt x="125" y="204"/>
                      <a:pt x="124" y="205"/>
                      <a:pt x="125" y="206"/>
                    </a:cubicBezTo>
                    <a:cubicBezTo>
                      <a:pt x="126" y="206"/>
                      <a:pt x="126" y="206"/>
                      <a:pt x="127" y="204"/>
                    </a:cubicBezTo>
                    <a:cubicBezTo>
                      <a:pt x="128" y="202"/>
                      <a:pt x="128" y="201"/>
                      <a:pt x="129" y="201"/>
                    </a:cubicBezTo>
                    <a:cubicBezTo>
                      <a:pt x="129" y="201"/>
                      <a:pt x="129" y="200"/>
                      <a:pt x="129" y="200"/>
                    </a:cubicBezTo>
                    <a:cubicBezTo>
                      <a:pt x="128" y="200"/>
                      <a:pt x="128" y="199"/>
                      <a:pt x="129" y="199"/>
                    </a:cubicBezTo>
                    <a:cubicBezTo>
                      <a:pt x="130" y="199"/>
                      <a:pt x="130" y="199"/>
                      <a:pt x="129" y="198"/>
                    </a:cubicBezTo>
                    <a:cubicBezTo>
                      <a:pt x="129" y="198"/>
                      <a:pt x="129" y="198"/>
                      <a:pt x="128" y="198"/>
                    </a:cubicBezTo>
                    <a:close/>
                    <a:moveTo>
                      <a:pt x="94" y="203"/>
                    </a:moveTo>
                    <a:cubicBezTo>
                      <a:pt x="94" y="203"/>
                      <a:pt x="93" y="203"/>
                      <a:pt x="93" y="203"/>
                    </a:cubicBezTo>
                    <a:cubicBezTo>
                      <a:pt x="93" y="204"/>
                      <a:pt x="92" y="207"/>
                      <a:pt x="93" y="208"/>
                    </a:cubicBezTo>
                    <a:cubicBezTo>
                      <a:pt x="93" y="208"/>
                      <a:pt x="93" y="208"/>
                      <a:pt x="93" y="208"/>
                    </a:cubicBezTo>
                    <a:cubicBezTo>
                      <a:pt x="94" y="208"/>
                      <a:pt x="94" y="208"/>
                      <a:pt x="93" y="208"/>
                    </a:cubicBezTo>
                    <a:cubicBezTo>
                      <a:pt x="93" y="207"/>
                      <a:pt x="93" y="207"/>
                      <a:pt x="94" y="207"/>
                    </a:cubicBezTo>
                    <a:cubicBezTo>
                      <a:pt x="95" y="207"/>
                      <a:pt x="95" y="207"/>
                      <a:pt x="95" y="205"/>
                    </a:cubicBezTo>
                    <a:cubicBezTo>
                      <a:pt x="95" y="204"/>
                      <a:pt x="95" y="203"/>
                      <a:pt x="95" y="203"/>
                    </a:cubicBezTo>
                    <a:cubicBezTo>
                      <a:pt x="95" y="203"/>
                      <a:pt x="95" y="203"/>
                      <a:pt x="94" y="203"/>
                    </a:cubicBezTo>
                    <a:close/>
                    <a:moveTo>
                      <a:pt x="125" y="209"/>
                    </a:moveTo>
                    <a:cubicBezTo>
                      <a:pt x="124" y="209"/>
                      <a:pt x="124" y="209"/>
                      <a:pt x="123" y="210"/>
                    </a:cubicBezTo>
                    <a:cubicBezTo>
                      <a:pt x="123" y="211"/>
                      <a:pt x="122" y="213"/>
                      <a:pt x="121" y="214"/>
                    </a:cubicBezTo>
                    <a:cubicBezTo>
                      <a:pt x="120" y="216"/>
                      <a:pt x="119" y="217"/>
                      <a:pt x="119" y="217"/>
                    </a:cubicBezTo>
                    <a:cubicBezTo>
                      <a:pt x="119" y="218"/>
                      <a:pt x="121" y="218"/>
                      <a:pt x="122" y="217"/>
                    </a:cubicBezTo>
                    <a:cubicBezTo>
                      <a:pt x="123" y="215"/>
                      <a:pt x="125" y="212"/>
                      <a:pt x="125" y="210"/>
                    </a:cubicBezTo>
                    <a:cubicBezTo>
                      <a:pt x="125" y="209"/>
                      <a:pt x="125" y="209"/>
                      <a:pt x="125" y="209"/>
                    </a:cubicBezTo>
                    <a:close/>
                    <a:moveTo>
                      <a:pt x="89" y="209"/>
                    </a:moveTo>
                    <a:cubicBezTo>
                      <a:pt x="89" y="209"/>
                      <a:pt x="89" y="209"/>
                      <a:pt x="89" y="209"/>
                    </a:cubicBezTo>
                    <a:cubicBezTo>
                      <a:pt x="88" y="210"/>
                      <a:pt x="88" y="210"/>
                      <a:pt x="88" y="209"/>
                    </a:cubicBezTo>
                    <a:cubicBezTo>
                      <a:pt x="88" y="209"/>
                      <a:pt x="88" y="210"/>
                      <a:pt x="88" y="211"/>
                    </a:cubicBezTo>
                    <a:cubicBezTo>
                      <a:pt x="87" y="213"/>
                      <a:pt x="87" y="216"/>
                      <a:pt x="87" y="217"/>
                    </a:cubicBezTo>
                    <a:cubicBezTo>
                      <a:pt x="88" y="217"/>
                      <a:pt x="88" y="217"/>
                      <a:pt x="88" y="217"/>
                    </a:cubicBezTo>
                    <a:cubicBezTo>
                      <a:pt x="89" y="217"/>
                      <a:pt x="89" y="215"/>
                      <a:pt x="89" y="214"/>
                    </a:cubicBezTo>
                    <a:cubicBezTo>
                      <a:pt x="89" y="213"/>
                      <a:pt x="89" y="211"/>
                      <a:pt x="89" y="210"/>
                    </a:cubicBezTo>
                    <a:cubicBezTo>
                      <a:pt x="90" y="209"/>
                      <a:pt x="90" y="209"/>
                      <a:pt x="89" y="209"/>
                    </a:cubicBezTo>
                    <a:close/>
                    <a:moveTo>
                      <a:pt x="93" y="212"/>
                    </a:moveTo>
                    <a:cubicBezTo>
                      <a:pt x="93" y="212"/>
                      <a:pt x="93" y="213"/>
                      <a:pt x="93" y="214"/>
                    </a:cubicBezTo>
                    <a:cubicBezTo>
                      <a:pt x="92" y="217"/>
                      <a:pt x="93" y="219"/>
                      <a:pt x="94" y="220"/>
                    </a:cubicBezTo>
                    <a:cubicBezTo>
                      <a:pt x="94" y="221"/>
                      <a:pt x="96" y="221"/>
                      <a:pt x="96" y="220"/>
                    </a:cubicBezTo>
                    <a:cubicBezTo>
                      <a:pt x="96" y="220"/>
                      <a:pt x="96" y="219"/>
                      <a:pt x="96" y="218"/>
                    </a:cubicBezTo>
                    <a:cubicBezTo>
                      <a:pt x="95" y="217"/>
                      <a:pt x="95" y="215"/>
                      <a:pt x="95" y="215"/>
                    </a:cubicBezTo>
                    <a:cubicBezTo>
                      <a:pt x="95" y="213"/>
                      <a:pt x="94" y="212"/>
                      <a:pt x="93" y="212"/>
                    </a:cubicBezTo>
                    <a:close/>
                    <a:moveTo>
                      <a:pt x="19" y="212"/>
                    </a:moveTo>
                    <a:cubicBezTo>
                      <a:pt x="19" y="212"/>
                      <a:pt x="20" y="212"/>
                      <a:pt x="20" y="212"/>
                    </a:cubicBezTo>
                    <a:cubicBezTo>
                      <a:pt x="21" y="212"/>
                      <a:pt x="21" y="213"/>
                      <a:pt x="22" y="213"/>
                    </a:cubicBezTo>
                    <a:cubicBezTo>
                      <a:pt x="22" y="213"/>
                      <a:pt x="22" y="213"/>
                      <a:pt x="22" y="213"/>
                    </a:cubicBezTo>
                    <a:cubicBezTo>
                      <a:pt x="23" y="213"/>
                      <a:pt x="31" y="214"/>
                      <a:pt x="31" y="214"/>
                    </a:cubicBezTo>
                    <a:cubicBezTo>
                      <a:pt x="31" y="215"/>
                      <a:pt x="31" y="215"/>
                      <a:pt x="32" y="215"/>
                    </a:cubicBezTo>
                    <a:cubicBezTo>
                      <a:pt x="34" y="215"/>
                      <a:pt x="37" y="215"/>
                      <a:pt x="37" y="216"/>
                    </a:cubicBezTo>
                    <a:cubicBezTo>
                      <a:pt x="38" y="216"/>
                      <a:pt x="43" y="218"/>
                      <a:pt x="45" y="218"/>
                    </a:cubicBezTo>
                    <a:cubicBezTo>
                      <a:pt x="46" y="218"/>
                      <a:pt x="48" y="219"/>
                      <a:pt x="48" y="219"/>
                    </a:cubicBezTo>
                    <a:cubicBezTo>
                      <a:pt x="49" y="220"/>
                      <a:pt x="50" y="220"/>
                      <a:pt x="50" y="220"/>
                    </a:cubicBezTo>
                    <a:cubicBezTo>
                      <a:pt x="51" y="220"/>
                      <a:pt x="52" y="220"/>
                      <a:pt x="53" y="221"/>
                    </a:cubicBezTo>
                    <a:cubicBezTo>
                      <a:pt x="54" y="221"/>
                      <a:pt x="55" y="222"/>
                      <a:pt x="55" y="222"/>
                    </a:cubicBezTo>
                    <a:cubicBezTo>
                      <a:pt x="55" y="222"/>
                      <a:pt x="63" y="225"/>
                      <a:pt x="67" y="227"/>
                    </a:cubicBezTo>
                    <a:cubicBezTo>
                      <a:pt x="67" y="227"/>
                      <a:pt x="68" y="227"/>
                      <a:pt x="69" y="228"/>
                    </a:cubicBezTo>
                    <a:cubicBezTo>
                      <a:pt x="70" y="228"/>
                      <a:pt x="70" y="228"/>
                      <a:pt x="70" y="228"/>
                    </a:cubicBezTo>
                    <a:cubicBezTo>
                      <a:pt x="71" y="228"/>
                      <a:pt x="71" y="229"/>
                      <a:pt x="72" y="229"/>
                    </a:cubicBezTo>
                    <a:cubicBezTo>
                      <a:pt x="75" y="231"/>
                      <a:pt x="76" y="231"/>
                      <a:pt x="76" y="232"/>
                    </a:cubicBezTo>
                    <a:cubicBezTo>
                      <a:pt x="76" y="232"/>
                      <a:pt x="82" y="235"/>
                      <a:pt x="83" y="235"/>
                    </a:cubicBezTo>
                    <a:cubicBezTo>
                      <a:pt x="83" y="235"/>
                      <a:pt x="83" y="235"/>
                      <a:pt x="83" y="235"/>
                    </a:cubicBezTo>
                    <a:cubicBezTo>
                      <a:pt x="83" y="235"/>
                      <a:pt x="83" y="236"/>
                      <a:pt x="84" y="236"/>
                    </a:cubicBezTo>
                    <a:cubicBezTo>
                      <a:pt x="84" y="236"/>
                      <a:pt x="85" y="237"/>
                      <a:pt x="85" y="237"/>
                    </a:cubicBezTo>
                    <a:cubicBezTo>
                      <a:pt x="85" y="238"/>
                      <a:pt x="86" y="238"/>
                      <a:pt x="86" y="238"/>
                    </a:cubicBezTo>
                    <a:cubicBezTo>
                      <a:pt x="86" y="238"/>
                      <a:pt x="90" y="240"/>
                      <a:pt x="91" y="241"/>
                    </a:cubicBezTo>
                    <a:cubicBezTo>
                      <a:pt x="91" y="241"/>
                      <a:pt x="92" y="242"/>
                      <a:pt x="93" y="242"/>
                    </a:cubicBezTo>
                    <a:cubicBezTo>
                      <a:pt x="95" y="243"/>
                      <a:pt x="97" y="245"/>
                      <a:pt x="97" y="246"/>
                    </a:cubicBezTo>
                    <a:cubicBezTo>
                      <a:pt x="97" y="246"/>
                      <a:pt x="98" y="247"/>
                      <a:pt x="99" y="247"/>
                    </a:cubicBezTo>
                    <a:cubicBezTo>
                      <a:pt x="100" y="249"/>
                      <a:pt x="100" y="249"/>
                      <a:pt x="100" y="250"/>
                    </a:cubicBezTo>
                    <a:cubicBezTo>
                      <a:pt x="100" y="250"/>
                      <a:pt x="100" y="251"/>
                      <a:pt x="100" y="251"/>
                    </a:cubicBezTo>
                    <a:cubicBezTo>
                      <a:pt x="100" y="251"/>
                      <a:pt x="101" y="250"/>
                      <a:pt x="101" y="250"/>
                    </a:cubicBezTo>
                    <a:cubicBezTo>
                      <a:pt x="101" y="250"/>
                      <a:pt x="101" y="250"/>
                      <a:pt x="101" y="250"/>
                    </a:cubicBezTo>
                    <a:cubicBezTo>
                      <a:pt x="102" y="250"/>
                      <a:pt x="101" y="251"/>
                      <a:pt x="101" y="251"/>
                    </a:cubicBezTo>
                    <a:cubicBezTo>
                      <a:pt x="101" y="251"/>
                      <a:pt x="101" y="251"/>
                      <a:pt x="101" y="251"/>
                    </a:cubicBezTo>
                    <a:cubicBezTo>
                      <a:pt x="102" y="251"/>
                      <a:pt x="102" y="252"/>
                      <a:pt x="101" y="253"/>
                    </a:cubicBezTo>
                    <a:cubicBezTo>
                      <a:pt x="79" y="269"/>
                      <a:pt x="66" y="278"/>
                      <a:pt x="37" y="278"/>
                    </a:cubicBezTo>
                    <a:cubicBezTo>
                      <a:pt x="14" y="274"/>
                      <a:pt x="12" y="239"/>
                      <a:pt x="14" y="221"/>
                    </a:cubicBezTo>
                    <a:cubicBezTo>
                      <a:pt x="14" y="221"/>
                      <a:pt x="14" y="220"/>
                      <a:pt x="14" y="220"/>
                    </a:cubicBezTo>
                    <a:cubicBezTo>
                      <a:pt x="13" y="220"/>
                      <a:pt x="13" y="220"/>
                      <a:pt x="13" y="219"/>
                    </a:cubicBezTo>
                    <a:cubicBezTo>
                      <a:pt x="14" y="219"/>
                      <a:pt x="14" y="218"/>
                      <a:pt x="14" y="218"/>
                    </a:cubicBezTo>
                    <a:cubicBezTo>
                      <a:pt x="15" y="214"/>
                      <a:pt x="17" y="212"/>
                      <a:pt x="19" y="212"/>
                    </a:cubicBezTo>
                    <a:close/>
                    <a:moveTo>
                      <a:pt x="115" y="216"/>
                    </a:moveTo>
                    <a:cubicBezTo>
                      <a:pt x="115" y="216"/>
                      <a:pt x="114" y="217"/>
                      <a:pt x="113" y="218"/>
                    </a:cubicBezTo>
                    <a:cubicBezTo>
                      <a:pt x="112" y="219"/>
                      <a:pt x="112" y="220"/>
                      <a:pt x="111" y="220"/>
                    </a:cubicBezTo>
                    <a:cubicBezTo>
                      <a:pt x="111" y="220"/>
                      <a:pt x="111" y="220"/>
                      <a:pt x="111" y="220"/>
                    </a:cubicBezTo>
                    <a:cubicBezTo>
                      <a:pt x="110" y="220"/>
                      <a:pt x="110" y="220"/>
                      <a:pt x="110" y="220"/>
                    </a:cubicBezTo>
                    <a:cubicBezTo>
                      <a:pt x="110" y="220"/>
                      <a:pt x="109" y="220"/>
                      <a:pt x="109" y="221"/>
                    </a:cubicBezTo>
                    <a:cubicBezTo>
                      <a:pt x="109" y="221"/>
                      <a:pt x="108" y="221"/>
                      <a:pt x="108" y="221"/>
                    </a:cubicBezTo>
                    <a:cubicBezTo>
                      <a:pt x="107" y="221"/>
                      <a:pt x="106" y="222"/>
                      <a:pt x="107" y="223"/>
                    </a:cubicBezTo>
                    <a:cubicBezTo>
                      <a:pt x="107" y="224"/>
                      <a:pt x="108" y="224"/>
                      <a:pt x="109" y="223"/>
                    </a:cubicBezTo>
                    <a:cubicBezTo>
                      <a:pt x="110" y="222"/>
                      <a:pt x="110" y="223"/>
                      <a:pt x="110" y="224"/>
                    </a:cubicBezTo>
                    <a:cubicBezTo>
                      <a:pt x="110" y="225"/>
                      <a:pt x="111" y="225"/>
                      <a:pt x="111" y="224"/>
                    </a:cubicBezTo>
                    <a:cubicBezTo>
                      <a:pt x="111" y="224"/>
                      <a:pt x="112" y="224"/>
                      <a:pt x="112" y="224"/>
                    </a:cubicBezTo>
                    <a:cubicBezTo>
                      <a:pt x="113" y="224"/>
                      <a:pt x="113" y="224"/>
                      <a:pt x="113" y="223"/>
                    </a:cubicBezTo>
                    <a:cubicBezTo>
                      <a:pt x="114" y="223"/>
                      <a:pt x="114" y="222"/>
                      <a:pt x="115" y="222"/>
                    </a:cubicBezTo>
                    <a:cubicBezTo>
                      <a:pt x="115" y="221"/>
                      <a:pt x="115" y="221"/>
                      <a:pt x="115" y="221"/>
                    </a:cubicBezTo>
                    <a:cubicBezTo>
                      <a:pt x="114" y="221"/>
                      <a:pt x="114" y="220"/>
                      <a:pt x="115" y="220"/>
                    </a:cubicBezTo>
                    <a:cubicBezTo>
                      <a:pt x="115" y="220"/>
                      <a:pt x="115" y="220"/>
                      <a:pt x="115" y="219"/>
                    </a:cubicBezTo>
                    <a:cubicBezTo>
                      <a:pt x="115" y="219"/>
                      <a:pt x="115" y="218"/>
                      <a:pt x="116" y="218"/>
                    </a:cubicBezTo>
                    <a:cubicBezTo>
                      <a:pt x="116" y="217"/>
                      <a:pt x="116" y="217"/>
                      <a:pt x="116" y="216"/>
                    </a:cubicBezTo>
                    <a:cubicBezTo>
                      <a:pt x="116" y="216"/>
                      <a:pt x="116" y="216"/>
                      <a:pt x="115" y="216"/>
                    </a:cubicBezTo>
                    <a:close/>
                    <a:moveTo>
                      <a:pt x="118" y="218"/>
                    </a:moveTo>
                    <a:cubicBezTo>
                      <a:pt x="118" y="218"/>
                      <a:pt x="118" y="219"/>
                      <a:pt x="117" y="219"/>
                    </a:cubicBezTo>
                    <a:cubicBezTo>
                      <a:pt x="116" y="220"/>
                      <a:pt x="116" y="221"/>
                      <a:pt x="116" y="221"/>
                    </a:cubicBezTo>
                    <a:cubicBezTo>
                      <a:pt x="116" y="221"/>
                      <a:pt x="117" y="221"/>
                      <a:pt x="117" y="221"/>
                    </a:cubicBezTo>
                    <a:cubicBezTo>
                      <a:pt x="118" y="221"/>
                      <a:pt x="120" y="220"/>
                      <a:pt x="120" y="219"/>
                    </a:cubicBezTo>
                    <a:cubicBezTo>
                      <a:pt x="120" y="219"/>
                      <a:pt x="120" y="219"/>
                      <a:pt x="119" y="219"/>
                    </a:cubicBezTo>
                    <a:cubicBezTo>
                      <a:pt x="119" y="219"/>
                      <a:pt x="119" y="218"/>
                      <a:pt x="118" y="218"/>
                    </a:cubicBezTo>
                    <a:close/>
                    <a:moveTo>
                      <a:pt x="119" y="222"/>
                    </a:moveTo>
                    <a:cubicBezTo>
                      <a:pt x="117" y="222"/>
                      <a:pt x="114" y="227"/>
                      <a:pt x="115" y="228"/>
                    </a:cubicBezTo>
                    <a:cubicBezTo>
                      <a:pt x="116" y="229"/>
                      <a:pt x="117" y="228"/>
                      <a:pt x="118" y="225"/>
                    </a:cubicBezTo>
                    <a:cubicBezTo>
                      <a:pt x="119" y="222"/>
                      <a:pt x="120" y="222"/>
                      <a:pt x="119" y="222"/>
                    </a:cubicBezTo>
                    <a:close/>
                    <a:moveTo>
                      <a:pt x="103" y="224"/>
                    </a:moveTo>
                    <a:cubicBezTo>
                      <a:pt x="102" y="224"/>
                      <a:pt x="101" y="224"/>
                      <a:pt x="100" y="225"/>
                    </a:cubicBezTo>
                    <a:cubicBezTo>
                      <a:pt x="98" y="226"/>
                      <a:pt x="98" y="226"/>
                      <a:pt x="98" y="225"/>
                    </a:cubicBezTo>
                    <a:cubicBezTo>
                      <a:pt x="97" y="224"/>
                      <a:pt x="96" y="225"/>
                      <a:pt x="96" y="226"/>
                    </a:cubicBezTo>
                    <a:cubicBezTo>
                      <a:pt x="96" y="226"/>
                      <a:pt x="96" y="227"/>
                      <a:pt x="96" y="228"/>
                    </a:cubicBezTo>
                    <a:cubicBezTo>
                      <a:pt x="96" y="228"/>
                      <a:pt x="96" y="228"/>
                      <a:pt x="97" y="229"/>
                    </a:cubicBezTo>
                    <a:cubicBezTo>
                      <a:pt x="99" y="229"/>
                      <a:pt x="99" y="231"/>
                      <a:pt x="98" y="231"/>
                    </a:cubicBezTo>
                    <a:cubicBezTo>
                      <a:pt x="97" y="232"/>
                      <a:pt x="97" y="232"/>
                      <a:pt x="96" y="231"/>
                    </a:cubicBezTo>
                    <a:cubicBezTo>
                      <a:pt x="95" y="230"/>
                      <a:pt x="94" y="230"/>
                      <a:pt x="93" y="231"/>
                    </a:cubicBezTo>
                    <a:cubicBezTo>
                      <a:pt x="93" y="231"/>
                      <a:pt x="95" y="235"/>
                      <a:pt x="96" y="236"/>
                    </a:cubicBezTo>
                    <a:cubicBezTo>
                      <a:pt x="97" y="237"/>
                      <a:pt x="98" y="237"/>
                      <a:pt x="98" y="235"/>
                    </a:cubicBezTo>
                    <a:cubicBezTo>
                      <a:pt x="98" y="234"/>
                      <a:pt x="100" y="233"/>
                      <a:pt x="102" y="232"/>
                    </a:cubicBezTo>
                    <a:cubicBezTo>
                      <a:pt x="104" y="231"/>
                      <a:pt x="104" y="231"/>
                      <a:pt x="104" y="231"/>
                    </a:cubicBezTo>
                    <a:cubicBezTo>
                      <a:pt x="102" y="230"/>
                      <a:pt x="102" y="230"/>
                      <a:pt x="102" y="230"/>
                    </a:cubicBezTo>
                    <a:cubicBezTo>
                      <a:pt x="101" y="229"/>
                      <a:pt x="100" y="228"/>
                      <a:pt x="100" y="228"/>
                    </a:cubicBezTo>
                    <a:cubicBezTo>
                      <a:pt x="100" y="227"/>
                      <a:pt x="101" y="226"/>
                      <a:pt x="102" y="226"/>
                    </a:cubicBezTo>
                    <a:cubicBezTo>
                      <a:pt x="103" y="225"/>
                      <a:pt x="103" y="224"/>
                      <a:pt x="103" y="224"/>
                    </a:cubicBezTo>
                    <a:cubicBezTo>
                      <a:pt x="103" y="224"/>
                      <a:pt x="103" y="224"/>
                      <a:pt x="103" y="224"/>
                    </a:cubicBezTo>
                    <a:close/>
                    <a:moveTo>
                      <a:pt x="109" y="225"/>
                    </a:moveTo>
                    <a:cubicBezTo>
                      <a:pt x="109" y="225"/>
                      <a:pt x="109" y="226"/>
                      <a:pt x="109" y="226"/>
                    </a:cubicBezTo>
                    <a:cubicBezTo>
                      <a:pt x="109" y="226"/>
                      <a:pt x="109" y="226"/>
                      <a:pt x="108" y="226"/>
                    </a:cubicBezTo>
                    <a:cubicBezTo>
                      <a:pt x="108" y="227"/>
                      <a:pt x="108" y="227"/>
                      <a:pt x="108" y="228"/>
                    </a:cubicBezTo>
                    <a:cubicBezTo>
                      <a:pt x="108" y="228"/>
                      <a:pt x="107" y="229"/>
                      <a:pt x="106" y="229"/>
                    </a:cubicBezTo>
                    <a:cubicBezTo>
                      <a:pt x="105" y="230"/>
                      <a:pt x="104" y="230"/>
                      <a:pt x="104" y="230"/>
                    </a:cubicBezTo>
                    <a:cubicBezTo>
                      <a:pt x="104" y="231"/>
                      <a:pt x="105" y="232"/>
                      <a:pt x="106" y="232"/>
                    </a:cubicBezTo>
                    <a:cubicBezTo>
                      <a:pt x="106" y="232"/>
                      <a:pt x="107" y="232"/>
                      <a:pt x="107" y="231"/>
                    </a:cubicBezTo>
                    <a:cubicBezTo>
                      <a:pt x="108" y="231"/>
                      <a:pt x="108" y="231"/>
                      <a:pt x="107" y="232"/>
                    </a:cubicBezTo>
                    <a:cubicBezTo>
                      <a:pt x="107" y="233"/>
                      <a:pt x="107" y="233"/>
                      <a:pt x="107" y="234"/>
                    </a:cubicBezTo>
                    <a:cubicBezTo>
                      <a:pt x="107" y="234"/>
                      <a:pt x="107" y="234"/>
                      <a:pt x="108" y="234"/>
                    </a:cubicBezTo>
                    <a:cubicBezTo>
                      <a:pt x="108" y="234"/>
                      <a:pt x="109" y="233"/>
                      <a:pt x="110" y="232"/>
                    </a:cubicBezTo>
                    <a:cubicBezTo>
                      <a:pt x="110" y="230"/>
                      <a:pt x="111" y="229"/>
                      <a:pt x="112" y="229"/>
                    </a:cubicBezTo>
                    <a:cubicBezTo>
                      <a:pt x="114" y="228"/>
                      <a:pt x="113" y="227"/>
                      <a:pt x="111" y="227"/>
                    </a:cubicBezTo>
                    <a:cubicBezTo>
                      <a:pt x="110" y="227"/>
                      <a:pt x="110" y="227"/>
                      <a:pt x="110" y="226"/>
                    </a:cubicBezTo>
                    <a:cubicBezTo>
                      <a:pt x="110" y="226"/>
                      <a:pt x="110" y="225"/>
                      <a:pt x="109" y="225"/>
                    </a:cubicBezTo>
                    <a:close/>
                    <a:moveTo>
                      <a:pt x="114" y="231"/>
                    </a:moveTo>
                    <a:cubicBezTo>
                      <a:pt x="113" y="231"/>
                      <a:pt x="113" y="232"/>
                      <a:pt x="112" y="233"/>
                    </a:cubicBezTo>
                    <a:cubicBezTo>
                      <a:pt x="111" y="235"/>
                      <a:pt x="110" y="237"/>
                      <a:pt x="111" y="238"/>
                    </a:cubicBezTo>
                    <a:cubicBezTo>
                      <a:pt x="112" y="239"/>
                      <a:pt x="113" y="235"/>
                      <a:pt x="114" y="234"/>
                    </a:cubicBezTo>
                    <a:cubicBezTo>
                      <a:pt x="116" y="233"/>
                      <a:pt x="116" y="232"/>
                      <a:pt x="114" y="231"/>
                    </a:cubicBezTo>
                    <a:cubicBezTo>
                      <a:pt x="114" y="231"/>
                      <a:pt x="114" y="231"/>
                      <a:pt x="114" y="231"/>
                    </a:cubicBezTo>
                    <a:close/>
                    <a:moveTo>
                      <a:pt x="102" y="234"/>
                    </a:moveTo>
                    <a:cubicBezTo>
                      <a:pt x="102" y="234"/>
                      <a:pt x="102" y="234"/>
                      <a:pt x="102" y="234"/>
                    </a:cubicBezTo>
                    <a:cubicBezTo>
                      <a:pt x="102" y="235"/>
                      <a:pt x="102" y="235"/>
                      <a:pt x="103" y="237"/>
                    </a:cubicBezTo>
                    <a:cubicBezTo>
                      <a:pt x="103" y="238"/>
                      <a:pt x="103" y="239"/>
                      <a:pt x="103" y="239"/>
                    </a:cubicBezTo>
                    <a:cubicBezTo>
                      <a:pt x="103" y="240"/>
                      <a:pt x="102" y="241"/>
                      <a:pt x="102" y="241"/>
                    </a:cubicBezTo>
                    <a:cubicBezTo>
                      <a:pt x="102" y="241"/>
                      <a:pt x="102" y="241"/>
                      <a:pt x="101" y="240"/>
                    </a:cubicBezTo>
                    <a:cubicBezTo>
                      <a:pt x="100" y="239"/>
                      <a:pt x="100" y="239"/>
                      <a:pt x="100" y="240"/>
                    </a:cubicBezTo>
                    <a:cubicBezTo>
                      <a:pt x="99" y="240"/>
                      <a:pt x="99" y="240"/>
                      <a:pt x="100" y="242"/>
                    </a:cubicBezTo>
                    <a:cubicBezTo>
                      <a:pt x="101" y="243"/>
                      <a:pt x="102" y="244"/>
                      <a:pt x="102" y="244"/>
                    </a:cubicBezTo>
                    <a:cubicBezTo>
                      <a:pt x="102" y="245"/>
                      <a:pt x="102" y="245"/>
                      <a:pt x="103" y="244"/>
                    </a:cubicBezTo>
                    <a:cubicBezTo>
                      <a:pt x="103" y="244"/>
                      <a:pt x="104" y="244"/>
                      <a:pt x="104" y="243"/>
                    </a:cubicBezTo>
                    <a:cubicBezTo>
                      <a:pt x="104" y="242"/>
                      <a:pt x="104" y="241"/>
                      <a:pt x="105" y="240"/>
                    </a:cubicBezTo>
                    <a:cubicBezTo>
                      <a:pt x="108" y="238"/>
                      <a:pt x="108" y="238"/>
                      <a:pt x="106" y="237"/>
                    </a:cubicBezTo>
                    <a:cubicBezTo>
                      <a:pt x="105" y="236"/>
                      <a:pt x="104" y="235"/>
                      <a:pt x="103" y="235"/>
                    </a:cubicBezTo>
                    <a:cubicBezTo>
                      <a:pt x="103" y="234"/>
                      <a:pt x="103" y="234"/>
                      <a:pt x="102" y="234"/>
                    </a:cubicBezTo>
                    <a:cubicBezTo>
                      <a:pt x="102" y="234"/>
                      <a:pt x="102" y="234"/>
                      <a:pt x="102" y="2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213"/>
              <p:cNvSpPr>
                <a:spLocks noEditPoints="1"/>
              </p:cNvSpPr>
              <p:nvPr/>
            </p:nvSpPr>
            <p:spPr bwMode="auto">
              <a:xfrm>
                <a:off x="1092" y="623"/>
                <a:ext cx="125" cy="189"/>
              </a:xfrm>
              <a:custGeom>
                <a:avLst/>
                <a:gdLst>
                  <a:gd name="T0" fmla="*/ 39 w 165"/>
                  <a:gd name="T1" fmla="*/ 6 h 248"/>
                  <a:gd name="T2" fmla="*/ 49 w 165"/>
                  <a:gd name="T3" fmla="*/ 30 h 248"/>
                  <a:gd name="T4" fmla="*/ 122 w 165"/>
                  <a:gd name="T5" fmla="*/ 35 h 248"/>
                  <a:gd name="T6" fmla="*/ 149 w 165"/>
                  <a:gd name="T7" fmla="*/ 7 h 248"/>
                  <a:gd name="T8" fmla="*/ 144 w 165"/>
                  <a:gd name="T9" fmla="*/ 3 h 248"/>
                  <a:gd name="T10" fmla="*/ 64 w 165"/>
                  <a:gd name="T11" fmla="*/ 5 h 248"/>
                  <a:gd name="T12" fmla="*/ 139 w 165"/>
                  <a:gd name="T13" fmla="*/ 11 h 248"/>
                  <a:gd name="T14" fmla="*/ 77 w 165"/>
                  <a:gd name="T15" fmla="*/ 30 h 248"/>
                  <a:gd name="T16" fmla="*/ 48 w 165"/>
                  <a:gd name="T17" fmla="*/ 18 h 248"/>
                  <a:gd name="T18" fmla="*/ 46 w 165"/>
                  <a:gd name="T19" fmla="*/ 8 h 248"/>
                  <a:gd name="T20" fmla="*/ 156 w 165"/>
                  <a:gd name="T21" fmla="*/ 7 h 248"/>
                  <a:gd name="T22" fmla="*/ 130 w 165"/>
                  <a:gd name="T23" fmla="*/ 36 h 248"/>
                  <a:gd name="T24" fmla="*/ 124 w 165"/>
                  <a:gd name="T25" fmla="*/ 77 h 248"/>
                  <a:gd name="T26" fmla="*/ 120 w 165"/>
                  <a:gd name="T27" fmla="*/ 98 h 248"/>
                  <a:gd name="T28" fmla="*/ 130 w 165"/>
                  <a:gd name="T29" fmla="*/ 120 h 248"/>
                  <a:gd name="T30" fmla="*/ 143 w 165"/>
                  <a:gd name="T31" fmla="*/ 123 h 248"/>
                  <a:gd name="T32" fmla="*/ 156 w 165"/>
                  <a:gd name="T33" fmla="*/ 101 h 248"/>
                  <a:gd name="T34" fmla="*/ 163 w 165"/>
                  <a:gd name="T35" fmla="*/ 21 h 248"/>
                  <a:gd name="T36" fmla="*/ 158 w 165"/>
                  <a:gd name="T37" fmla="*/ 7 h 248"/>
                  <a:gd name="T38" fmla="*/ 21 w 165"/>
                  <a:gd name="T39" fmla="*/ 13 h 248"/>
                  <a:gd name="T40" fmla="*/ 5 w 165"/>
                  <a:gd name="T41" fmla="*/ 61 h 248"/>
                  <a:gd name="T42" fmla="*/ 5 w 165"/>
                  <a:gd name="T43" fmla="*/ 95 h 248"/>
                  <a:gd name="T44" fmla="*/ 29 w 165"/>
                  <a:gd name="T45" fmla="*/ 81 h 248"/>
                  <a:gd name="T46" fmla="*/ 44 w 165"/>
                  <a:gd name="T47" fmla="*/ 44 h 248"/>
                  <a:gd name="T48" fmla="*/ 29 w 165"/>
                  <a:gd name="T49" fmla="*/ 12 h 248"/>
                  <a:gd name="T50" fmla="*/ 159 w 165"/>
                  <a:gd name="T51" fmla="*/ 30 h 248"/>
                  <a:gd name="T52" fmla="*/ 158 w 165"/>
                  <a:gd name="T53" fmla="*/ 56 h 248"/>
                  <a:gd name="T54" fmla="*/ 152 w 165"/>
                  <a:gd name="T55" fmla="*/ 97 h 248"/>
                  <a:gd name="T56" fmla="*/ 143 w 165"/>
                  <a:gd name="T57" fmla="*/ 118 h 248"/>
                  <a:gd name="T58" fmla="*/ 125 w 165"/>
                  <a:gd name="T59" fmla="*/ 97 h 248"/>
                  <a:gd name="T60" fmla="*/ 134 w 165"/>
                  <a:gd name="T61" fmla="*/ 42 h 248"/>
                  <a:gd name="T62" fmla="*/ 151 w 165"/>
                  <a:gd name="T63" fmla="*/ 20 h 248"/>
                  <a:gd name="T64" fmla="*/ 40 w 165"/>
                  <a:gd name="T65" fmla="*/ 33 h 248"/>
                  <a:gd name="T66" fmla="*/ 31 w 165"/>
                  <a:gd name="T67" fmla="*/ 73 h 248"/>
                  <a:gd name="T68" fmla="*/ 8 w 165"/>
                  <a:gd name="T69" fmla="*/ 84 h 248"/>
                  <a:gd name="T70" fmla="*/ 25 w 165"/>
                  <a:gd name="T71" fmla="*/ 16 h 248"/>
                  <a:gd name="T72" fmla="*/ 122 w 165"/>
                  <a:gd name="T73" fmla="*/ 134 h 248"/>
                  <a:gd name="T74" fmla="*/ 115 w 165"/>
                  <a:gd name="T75" fmla="*/ 138 h 248"/>
                  <a:gd name="T76" fmla="*/ 108 w 165"/>
                  <a:gd name="T77" fmla="*/ 169 h 248"/>
                  <a:gd name="T78" fmla="*/ 105 w 165"/>
                  <a:gd name="T79" fmla="*/ 222 h 248"/>
                  <a:gd name="T80" fmla="*/ 123 w 165"/>
                  <a:gd name="T81" fmla="*/ 237 h 248"/>
                  <a:gd name="T82" fmla="*/ 143 w 165"/>
                  <a:gd name="T83" fmla="*/ 173 h 248"/>
                  <a:gd name="T84" fmla="*/ 145 w 165"/>
                  <a:gd name="T85" fmla="*/ 136 h 248"/>
                  <a:gd name="T86" fmla="*/ 137 w 165"/>
                  <a:gd name="T87" fmla="*/ 138 h 248"/>
                  <a:gd name="T88" fmla="*/ 140 w 165"/>
                  <a:gd name="T89" fmla="*/ 159 h 248"/>
                  <a:gd name="T90" fmla="*/ 134 w 165"/>
                  <a:gd name="T91" fmla="*/ 199 h 248"/>
                  <a:gd name="T92" fmla="*/ 129 w 165"/>
                  <a:gd name="T93" fmla="*/ 220 h 248"/>
                  <a:gd name="T94" fmla="*/ 109 w 165"/>
                  <a:gd name="T95" fmla="*/ 218 h 248"/>
                  <a:gd name="T96" fmla="*/ 113 w 165"/>
                  <a:gd name="T97" fmla="*/ 173 h 248"/>
                  <a:gd name="T98" fmla="*/ 121 w 165"/>
                  <a:gd name="T99" fmla="*/ 14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5" h="248">
                    <a:moveTo>
                      <a:pt x="66" y="0"/>
                    </a:moveTo>
                    <a:cubicBezTo>
                      <a:pt x="65" y="0"/>
                      <a:pt x="64" y="0"/>
                      <a:pt x="62" y="0"/>
                    </a:cubicBezTo>
                    <a:cubicBezTo>
                      <a:pt x="50" y="1"/>
                      <a:pt x="47" y="1"/>
                      <a:pt x="43" y="4"/>
                    </a:cubicBezTo>
                    <a:cubicBezTo>
                      <a:pt x="42" y="5"/>
                      <a:pt x="40" y="6"/>
                      <a:pt x="39" y="6"/>
                    </a:cubicBezTo>
                    <a:cubicBezTo>
                      <a:pt x="36" y="7"/>
                      <a:pt x="35" y="10"/>
                      <a:pt x="37" y="13"/>
                    </a:cubicBezTo>
                    <a:cubicBezTo>
                      <a:pt x="38" y="13"/>
                      <a:pt x="39" y="15"/>
                      <a:pt x="39" y="16"/>
                    </a:cubicBezTo>
                    <a:cubicBezTo>
                      <a:pt x="40" y="17"/>
                      <a:pt x="42" y="20"/>
                      <a:pt x="44" y="23"/>
                    </a:cubicBezTo>
                    <a:cubicBezTo>
                      <a:pt x="46" y="25"/>
                      <a:pt x="48" y="29"/>
                      <a:pt x="49" y="30"/>
                    </a:cubicBezTo>
                    <a:cubicBezTo>
                      <a:pt x="50" y="33"/>
                      <a:pt x="51" y="33"/>
                      <a:pt x="64" y="34"/>
                    </a:cubicBezTo>
                    <a:cubicBezTo>
                      <a:pt x="69" y="34"/>
                      <a:pt x="75" y="34"/>
                      <a:pt x="78" y="34"/>
                    </a:cubicBezTo>
                    <a:cubicBezTo>
                      <a:pt x="89" y="34"/>
                      <a:pt x="107" y="34"/>
                      <a:pt x="115" y="34"/>
                    </a:cubicBezTo>
                    <a:cubicBezTo>
                      <a:pt x="122" y="35"/>
                      <a:pt x="122" y="35"/>
                      <a:pt x="122" y="35"/>
                    </a:cubicBezTo>
                    <a:cubicBezTo>
                      <a:pt x="127" y="30"/>
                      <a:pt x="127" y="30"/>
                      <a:pt x="127" y="30"/>
                    </a:cubicBezTo>
                    <a:cubicBezTo>
                      <a:pt x="130" y="28"/>
                      <a:pt x="133" y="25"/>
                      <a:pt x="133" y="24"/>
                    </a:cubicBezTo>
                    <a:cubicBezTo>
                      <a:pt x="134" y="22"/>
                      <a:pt x="136" y="21"/>
                      <a:pt x="137" y="20"/>
                    </a:cubicBezTo>
                    <a:cubicBezTo>
                      <a:pt x="142" y="16"/>
                      <a:pt x="145" y="13"/>
                      <a:pt x="149" y="7"/>
                    </a:cubicBezTo>
                    <a:cubicBezTo>
                      <a:pt x="151" y="5"/>
                      <a:pt x="151" y="5"/>
                      <a:pt x="149" y="5"/>
                    </a:cubicBezTo>
                    <a:cubicBezTo>
                      <a:pt x="148" y="5"/>
                      <a:pt x="147" y="5"/>
                      <a:pt x="147" y="5"/>
                    </a:cubicBezTo>
                    <a:cubicBezTo>
                      <a:pt x="147" y="4"/>
                      <a:pt x="146" y="4"/>
                      <a:pt x="146" y="4"/>
                    </a:cubicBezTo>
                    <a:cubicBezTo>
                      <a:pt x="145" y="4"/>
                      <a:pt x="144" y="4"/>
                      <a:pt x="144" y="3"/>
                    </a:cubicBezTo>
                    <a:cubicBezTo>
                      <a:pt x="143" y="3"/>
                      <a:pt x="138" y="3"/>
                      <a:pt x="122" y="3"/>
                    </a:cubicBezTo>
                    <a:cubicBezTo>
                      <a:pt x="109" y="3"/>
                      <a:pt x="98" y="3"/>
                      <a:pt x="95" y="2"/>
                    </a:cubicBezTo>
                    <a:cubicBezTo>
                      <a:pt x="81" y="1"/>
                      <a:pt x="75" y="0"/>
                      <a:pt x="66" y="0"/>
                    </a:cubicBezTo>
                    <a:close/>
                    <a:moveTo>
                      <a:pt x="64" y="5"/>
                    </a:moveTo>
                    <a:cubicBezTo>
                      <a:pt x="74" y="5"/>
                      <a:pt x="86" y="6"/>
                      <a:pt x="90" y="7"/>
                    </a:cubicBezTo>
                    <a:cubicBezTo>
                      <a:pt x="93" y="7"/>
                      <a:pt x="102" y="7"/>
                      <a:pt x="139" y="8"/>
                    </a:cubicBezTo>
                    <a:cubicBezTo>
                      <a:pt x="141" y="8"/>
                      <a:pt x="142" y="9"/>
                      <a:pt x="141" y="10"/>
                    </a:cubicBezTo>
                    <a:cubicBezTo>
                      <a:pt x="140" y="10"/>
                      <a:pt x="140" y="10"/>
                      <a:pt x="139" y="11"/>
                    </a:cubicBezTo>
                    <a:cubicBezTo>
                      <a:pt x="138" y="13"/>
                      <a:pt x="125" y="25"/>
                      <a:pt x="122" y="28"/>
                    </a:cubicBezTo>
                    <a:cubicBezTo>
                      <a:pt x="119" y="30"/>
                      <a:pt x="118" y="30"/>
                      <a:pt x="116" y="30"/>
                    </a:cubicBezTo>
                    <a:cubicBezTo>
                      <a:pt x="114" y="30"/>
                      <a:pt x="106" y="30"/>
                      <a:pt x="98" y="30"/>
                    </a:cubicBezTo>
                    <a:cubicBezTo>
                      <a:pt x="90" y="30"/>
                      <a:pt x="81" y="30"/>
                      <a:pt x="77" y="30"/>
                    </a:cubicBezTo>
                    <a:cubicBezTo>
                      <a:pt x="74" y="30"/>
                      <a:pt x="71" y="30"/>
                      <a:pt x="71" y="30"/>
                    </a:cubicBezTo>
                    <a:cubicBezTo>
                      <a:pt x="71" y="30"/>
                      <a:pt x="69" y="29"/>
                      <a:pt x="66" y="29"/>
                    </a:cubicBezTo>
                    <a:cubicBezTo>
                      <a:pt x="56" y="29"/>
                      <a:pt x="57" y="29"/>
                      <a:pt x="50" y="20"/>
                    </a:cubicBezTo>
                    <a:cubicBezTo>
                      <a:pt x="50" y="19"/>
                      <a:pt x="49" y="18"/>
                      <a:pt x="48" y="18"/>
                    </a:cubicBezTo>
                    <a:cubicBezTo>
                      <a:pt x="48" y="17"/>
                      <a:pt x="47" y="16"/>
                      <a:pt x="47" y="16"/>
                    </a:cubicBezTo>
                    <a:cubicBezTo>
                      <a:pt x="47" y="15"/>
                      <a:pt x="46" y="14"/>
                      <a:pt x="46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3" y="6"/>
                      <a:pt x="58" y="5"/>
                      <a:pt x="64" y="5"/>
                    </a:cubicBezTo>
                    <a:close/>
                    <a:moveTo>
                      <a:pt x="158" y="7"/>
                    </a:moveTo>
                    <a:cubicBezTo>
                      <a:pt x="157" y="7"/>
                      <a:pt x="157" y="7"/>
                      <a:pt x="156" y="7"/>
                    </a:cubicBezTo>
                    <a:cubicBezTo>
                      <a:pt x="154" y="7"/>
                      <a:pt x="154" y="8"/>
                      <a:pt x="154" y="9"/>
                    </a:cubicBezTo>
                    <a:cubicBezTo>
                      <a:pt x="154" y="10"/>
                      <a:pt x="152" y="12"/>
                      <a:pt x="150" y="14"/>
                    </a:cubicBezTo>
                    <a:cubicBezTo>
                      <a:pt x="146" y="19"/>
                      <a:pt x="133" y="31"/>
                      <a:pt x="131" y="33"/>
                    </a:cubicBezTo>
                    <a:cubicBezTo>
                      <a:pt x="130" y="34"/>
                      <a:pt x="130" y="34"/>
                      <a:pt x="130" y="36"/>
                    </a:cubicBezTo>
                    <a:cubicBezTo>
                      <a:pt x="131" y="38"/>
                      <a:pt x="130" y="42"/>
                      <a:pt x="129" y="46"/>
                    </a:cubicBezTo>
                    <a:cubicBezTo>
                      <a:pt x="127" y="55"/>
                      <a:pt x="126" y="61"/>
                      <a:pt x="126" y="64"/>
                    </a:cubicBezTo>
                    <a:cubicBezTo>
                      <a:pt x="126" y="66"/>
                      <a:pt x="126" y="68"/>
                      <a:pt x="126" y="69"/>
                    </a:cubicBezTo>
                    <a:cubicBezTo>
                      <a:pt x="125" y="70"/>
                      <a:pt x="124" y="74"/>
                      <a:pt x="124" y="77"/>
                    </a:cubicBezTo>
                    <a:cubicBezTo>
                      <a:pt x="123" y="81"/>
                      <a:pt x="122" y="84"/>
                      <a:pt x="122" y="85"/>
                    </a:cubicBezTo>
                    <a:cubicBezTo>
                      <a:pt x="122" y="85"/>
                      <a:pt x="122" y="87"/>
                      <a:pt x="121" y="89"/>
                    </a:cubicBezTo>
                    <a:cubicBezTo>
                      <a:pt x="121" y="91"/>
                      <a:pt x="121" y="94"/>
                      <a:pt x="120" y="95"/>
                    </a:cubicBezTo>
                    <a:cubicBezTo>
                      <a:pt x="120" y="96"/>
                      <a:pt x="120" y="97"/>
                      <a:pt x="120" y="98"/>
                    </a:cubicBezTo>
                    <a:cubicBezTo>
                      <a:pt x="120" y="98"/>
                      <a:pt x="120" y="99"/>
                      <a:pt x="119" y="99"/>
                    </a:cubicBezTo>
                    <a:cubicBezTo>
                      <a:pt x="118" y="99"/>
                      <a:pt x="118" y="102"/>
                      <a:pt x="119" y="103"/>
                    </a:cubicBezTo>
                    <a:cubicBezTo>
                      <a:pt x="120" y="103"/>
                      <a:pt x="120" y="104"/>
                      <a:pt x="120" y="104"/>
                    </a:cubicBezTo>
                    <a:cubicBezTo>
                      <a:pt x="120" y="106"/>
                      <a:pt x="127" y="117"/>
                      <a:pt x="130" y="120"/>
                    </a:cubicBezTo>
                    <a:cubicBezTo>
                      <a:pt x="131" y="122"/>
                      <a:pt x="133" y="124"/>
                      <a:pt x="133" y="125"/>
                    </a:cubicBezTo>
                    <a:cubicBezTo>
                      <a:pt x="134" y="126"/>
                      <a:pt x="134" y="126"/>
                      <a:pt x="136" y="126"/>
                    </a:cubicBezTo>
                    <a:cubicBezTo>
                      <a:pt x="139" y="126"/>
                      <a:pt x="142" y="125"/>
                      <a:pt x="142" y="123"/>
                    </a:cubicBezTo>
                    <a:cubicBezTo>
                      <a:pt x="142" y="123"/>
                      <a:pt x="142" y="123"/>
                      <a:pt x="143" y="123"/>
                    </a:cubicBezTo>
                    <a:cubicBezTo>
                      <a:pt x="144" y="123"/>
                      <a:pt x="150" y="119"/>
                      <a:pt x="152" y="117"/>
                    </a:cubicBezTo>
                    <a:cubicBezTo>
                      <a:pt x="153" y="115"/>
                      <a:pt x="154" y="113"/>
                      <a:pt x="154" y="111"/>
                    </a:cubicBezTo>
                    <a:cubicBezTo>
                      <a:pt x="154" y="108"/>
                      <a:pt x="155" y="106"/>
                      <a:pt x="155" y="106"/>
                    </a:cubicBezTo>
                    <a:cubicBezTo>
                      <a:pt x="155" y="106"/>
                      <a:pt x="156" y="103"/>
                      <a:pt x="156" y="101"/>
                    </a:cubicBezTo>
                    <a:cubicBezTo>
                      <a:pt x="157" y="98"/>
                      <a:pt x="158" y="93"/>
                      <a:pt x="159" y="90"/>
                    </a:cubicBezTo>
                    <a:cubicBezTo>
                      <a:pt x="160" y="84"/>
                      <a:pt x="160" y="80"/>
                      <a:pt x="161" y="70"/>
                    </a:cubicBezTo>
                    <a:cubicBezTo>
                      <a:pt x="161" y="67"/>
                      <a:pt x="162" y="61"/>
                      <a:pt x="162" y="57"/>
                    </a:cubicBezTo>
                    <a:cubicBezTo>
                      <a:pt x="164" y="44"/>
                      <a:pt x="165" y="26"/>
                      <a:pt x="163" y="21"/>
                    </a:cubicBezTo>
                    <a:cubicBezTo>
                      <a:pt x="163" y="20"/>
                      <a:pt x="163" y="18"/>
                      <a:pt x="163" y="17"/>
                    </a:cubicBezTo>
                    <a:cubicBezTo>
                      <a:pt x="163" y="16"/>
                      <a:pt x="162" y="14"/>
                      <a:pt x="162" y="13"/>
                    </a:cubicBezTo>
                    <a:cubicBezTo>
                      <a:pt x="161" y="12"/>
                      <a:pt x="160" y="10"/>
                      <a:pt x="160" y="9"/>
                    </a:cubicBezTo>
                    <a:cubicBezTo>
                      <a:pt x="160" y="8"/>
                      <a:pt x="160" y="7"/>
                      <a:pt x="158" y="7"/>
                    </a:cubicBezTo>
                    <a:close/>
                    <a:moveTo>
                      <a:pt x="25" y="8"/>
                    </a:moveTo>
                    <a:cubicBezTo>
                      <a:pt x="25" y="8"/>
                      <a:pt x="25" y="8"/>
                      <a:pt x="25" y="8"/>
                    </a:cubicBezTo>
                    <a:cubicBezTo>
                      <a:pt x="25" y="9"/>
                      <a:pt x="24" y="10"/>
                      <a:pt x="23" y="11"/>
                    </a:cubicBezTo>
                    <a:cubicBezTo>
                      <a:pt x="22" y="12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4"/>
                    </a:cubicBezTo>
                    <a:cubicBezTo>
                      <a:pt x="17" y="23"/>
                      <a:pt x="12" y="33"/>
                      <a:pt x="10" y="43"/>
                    </a:cubicBezTo>
                    <a:cubicBezTo>
                      <a:pt x="10" y="45"/>
                      <a:pt x="9" y="48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4" y="64"/>
                      <a:pt x="3" y="68"/>
                      <a:pt x="2" y="71"/>
                    </a:cubicBezTo>
                    <a:cubicBezTo>
                      <a:pt x="0" y="75"/>
                      <a:pt x="0" y="81"/>
                      <a:pt x="1" y="83"/>
                    </a:cubicBezTo>
                    <a:cubicBezTo>
                      <a:pt x="2" y="84"/>
                      <a:pt x="3" y="86"/>
                      <a:pt x="3" y="87"/>
                    </a:cubicBezTo>
                    <a:cubicBezTo>
                      <a:pt x="3" y="89"/>
                      <a:pt x="5" y="94"/>
                      <a:pt x="5" y="95"/>
                    </a:cubicBezTo>
                    <a:cubicBezTo>
                      <a:pt x="6" y="97"/>
                      <a:pt x="9" y="96"/>
                      <a:pt x="10" y="95"/>
                    </a:cubicBezTo>
                    <a:cubicBezTo>
                      <a:pt x="10" y="93"/>
                      <a:pt x="19" y="86"/>
                      <a:pt x="20" y="86"/>
                    </a:cubicBezTo>
                    <a:cubicBezTo>
                      <a:pt x="21" y="86"/>
                      <a:pt x="21" y="85"/>
                      <a:pt x="21" y="85"/>
                    </a:cubicBezTo>
                    <a:cubicBezTo>
                      <a:pt x="21" y="84"/>
                      <a:pt x="28" y="81"/>
                      <a:pt x="29" y="81"/>
                    </a:cubicBezTo>
                    <a:cubicBezTo>
                      <a:pt x="30" y="82"/>
                      <a:pt x="33" y="80"/>
                      <a:pt x="33" y="78"/>
                    </a:cubicBezTo>
                    <a:cubicBezTo>
                      <a:pt x="34" y="76"/>
                      <a:pt x="35" y="73"/>
                      <a:pt x="36" y="71"/>
                    </a:cubicBezTo>
                    <a:cubicBezTo>
                      <a:pt x="37" y="69"/>
                      <a:pt x="43" y="51"/>
                      <a:pt x="43" y="49"/>
                    </a:cubicBezTo>
                    <a:cubicBezTo>
                      <a:pt x="43" y="49"/>
                      <a:pt x="44" y="47"/>
                      <a:pt x="44" y="44"/>
                    </a:cubicBezTo>
                    <a:cubicBezTo>
                      <a:pt x="44" y="42"/>
                      <a:pt x="45" y="39"/>
                      <a:pt x="46" y="37"/>
                    </a:cubicBezTo>
                    <a:cubicBezTo>
                      <a:pt x="47" y="34"/>
                      <a:pt x="47" y="33"/>
                      <a:pt x="46" y="32"/>
                    </a:cubicBezTo>
                    <a:cubicBezTo>
                      <a:pt x="45" y="29"/>
                      <a:pt x="38" y="20"/>
                      <a:pt x="33" y="16"/>
                    </a:cubicBezTo>
                    <a:cubicBezTo>
                      <a:pt x="31" y="14"/>
                      <a:pt x="29" y="13"/>
                      <a:pt x="29" y="12"/>
                    </a:cubicBezTo>
                    <a:cubicBezTo>
                      <a:pt x="29" y="12"/>
                      <a:pt x="26" y="8"/>
                      <a:pt x="25" y="8"/>
                    </a:cubicBezTo>
                    <a:close/>
                    <a:moveTo>
                      <a:pt x="156" y="15"/>
                    </a:moveTo>
                    <a:cubicBezTo>
                      <a:pt x="156" y="15"/>
                      <a:pt x="156" y="15"/>
                      <a:pt x="157" y="16"/>
                    </a:cubicBezTo>
                    <a:cubicBezTo>
                      <a:pt x="158" y="18"/>
                      <a:pt x="158" y="23"/>
                      <a:pt x="159" y="30"/>
                    </a:cubicBezTo>
                    <a:cubicBezTo>
                      <a:pt x="159" y="34"/>
                      <a:pt x="159" y="37"/>
                      <a:pt x="159" y="37"/>
                    </a:cubicBezTo>
                    <a:cubicBezTo>
                      <a:pt x="160" y="38"/>
                      <a:pt x="159" y="38"/>
                      <a:pt x="159" y="38"/>
                    </a:cubicBezTo>
                    <a:cubicBezTo>
                      <a:pt x="159" y="38"/>
                      <a:pt x="158" y="42"/>
                      <a:pt x="158" y="46"/>
                    </a:cubicBezTo>
                    <a:cubicBezTo>
                      <a:pt x="158" y="50"/>
                      <a:pt x="158" y="55"/>
                      <a:pt x="158" y="56"/>
                    </a:cubicBezTo>
                    <a:cubicBezTo>
                      <a:pt x="157" y="58"/>
                      <a:pt x="157" y="61"/>
                      <a:pt x="157" y="64"/>
                    </a:cubicBezTo>
                    <a:cubicBezTo>
                      <a:pt x="157" y="67"/>
                      <a:pt x="156" y="73"/>
                      <a:pt x="156" y="77"/>
                    </a:cubicBezTo>
                    <a:cubicBezTo>
                      <a:pt x="155" y="80"/>
                      <a:pt x="154" y="85"/>
                      <a:pt x="154" y="86"/>
                    </a:cubicBezTo>
                    <a:cubicBezTo>
                      <a:pt x="154" y="91"/>
                      <a:pt x="153" y="94"/>
                      <a:pt x="152" y="97"/>
                    </a:cubicBezTo>
                    <a:cubicBezTo>
                      <a:pt x="151" y="99"/>
                      <a:pt x="151" y="103"/>
                      <a:pt x="150" y="106"/>
                    </a:cubicBezTo>
                    <a:cubicBezTo>
                      <a:pt x="149" y="108"/>
                      <a:pt x="148" y="110"/>
                      <a:pt x="148" y="111"/>
                    </a:cubicBezTo>
                    <a:cubicBezTo>
                      <a:pt x="147" y="112"/>
                      <a:pt x="146" y="113"/>
                      <a:pt x="146" y="114"/>
                    </a:cubicBezTo>
                    <a:cubicBezTo>
                      <a:pt x="146" y="115"/>
                      <a:pt x="145" y="116"/>
                      <a:pt x="143" y="118"/>
                    </a:cubicBezTo>
                    <a:cubicBezTo>
                      <a:pt x="141" y="119"/>
                      <a:pt x="139" y="120"/>
                      <a:pt x="139" y="120"/>
                    </a:cubicBezTo>
                    <a:cubicBezTo>
                      <a:pt x="138" y="120"/>
                      <a:pt x="133" y="116"/>
                      <a:pt x="133" y="115"/>
                    </a:cubicBezTo>
                    <a:cubicBezTo>
                      <a:pt x="133" y="114"/>
                      <a:pt x="128" y="104"/>
                      <a:pt x="126" y="101"/>
                    </a:cubicBezTo>
                    <a:cubicBezTo>
                      <a:pt x="125" y="100"/>
                      <a:pt x="125" y="98"/>
                      <a:pt x="125" y="97"/>
                    </a:cubicBezTo>
                    <a:cubicBezTo>
                      <a:pt x="126" y="96"/>
                      <a:pt x="126" y="93"/>
                      <a:pt x="127" y="89"/>
                    </a:cubicBezTo>
                    <a:cubicBezTo>
                      <a:pt x="127" y="83"/>
                      <a:pt x="128" y="79"/>
                      <a:pt x="129" y="78"/>
                    </a:cubicBezTo>
                    <a:cubicBezTo>
                      <a:pt x="129" y="75"/>
                      <a:pt x="132" y="58"/>
                      <a:pt x="133" y="51"/>
                    </a:cubicBezTo>
                    <a:cubicBezTo>
                      <a:pt x="133" y="48"/>
                      <a:pt x="133" y="44"/>
                      <a:pt x="134" y="42"/>
                    </a:cubicBezTo>
                    <a:cubicBezTo>
                      <a:pt x="134" y="40"/>
                      <a:pt x="134" y="38"/>
                      <a:pt x="134" y="38"/>
                    </a:cubicBezTo>
                    <a:cubicBezTo>
                      <a:pt x="134" y="37"/>
                      <a:pt x="136" y="35"/>
                      <a:pt x="140" y="31"/>
                    </a:cubicBezTo>
                    <a:cubicBezTo>
                      <a:pt x="143" y="28"/>
                      <a:pt x="146" y="25"/>
                      <a:pt x="146" y="25"/>
                    </a:cubicBezTo>
                    <a:cubicBezTo>
                      <a:pt x="146" y="25"/>
                      <a:pt x="148" y="22"/>
                      <a:pt x="151" y="20"/>
                    </a:cubicBezTo>
                    <a:cubicBezTo>
                      <a:pt x="154" y="16"/>
                      <a:pt x="155" y="15"/>
                      <a:pt x="156" y="15"/>
                    </a:cubicBezTo>
                    <a:close/>
                    <a:moveTo>
                      <a:pt x="25" y="16"/>
                    </a:moveTo>
                    <a:cubicBezTo>
                      <a:pt x="25" y="16"/>
                      <a:pt x="28" y="19"/>
                      <a:pt x="34" y="25"/>
                    </a:cubicBezTo>
                    <a:cubicBezTo>
                      <a:pt x="36" y="27"/>
                      <a:pt x="37" y="29"/>
                      <a:pt x="40" y="33"/>
                    </a:cubicBezTo>
                    <a:cubicBezTo>
                      <a:pt x="41" y="34"/>
                      <a:pt x="41" y="35"/>
                      <a:pt x="41" y="38"/>
                    </a:cubicBezTo>
                    <a:cubicBezTo>
                      <a:pt x="40" y="40"/>
                      <a:pt x="40" y="43"/>
                      <a:pt x="39" y="44"/>
                    </a:cubicBezTo>
                    <a:cubicBezTo>
                      <a:pt x="39" y="50"/>
                      <a:pt x="36" y="61"/>
                      <a:pt x="33" y="68"/>
                    </a:cubicBezTo>
                    <a:cubicBezTo>
                      <a:pt x="32" y="71"/>
                      <a:pt x="31" y="73"/>
                      <a:pt x="31" y="73"/>
                    </a:cubicBezTo>
                    <a:cubicBezTo>
                      <a:pt x="31" y="74"/>
                      <a:pt x="30" y="74"/>
                      <a:pt x="29" y="75"/>
                    </a:cubicBezTo>
                    <a:cubicBezTo>
                      <a:pt x="27" y="76"/>
                      <a:pt x="13" y="85"/>
                      <a:pt x="11" y="86"/>
                    </a:cubicBezTo>
                    <a:cubicBezTo>
                      <a:pt x="10" y="87"/>
                      <a:pt x="9" y="88"/>
                      <a:pt x="9" y="87"/>
                    </a:cubicBezTo>
                    <a:cubicBezTo>
                      <a:pt x="9" y="87"/>
                      <a:pt x="8" y="86"/>
                      <a:pt x="8" y="84"/>
                    </a:cubicBezTo>
                    <a:cubicBezTo>
                      <a:pt x="8" y="83"/>
                      <a:pt x="7" y="81"/>
                      <a:pt x="7" y="81"/>
                    </a:cubicBezTo>
                    <a:cubicBezTo>
                      <a:pt x="5" y="80"/>
                      <a:pt x="6" y="78"/>
                      <a:pt x="11" y="60"/>
                    </a:cubicBezTo>
                    <a:cubicBezTo>
                      <a:pt x="12" y="56"/>
                      <a:pt x="13" y="51"/>
                      <a:pt x="14" y="49"/>
                    </a:cubicBezTo>
                    <a:cubicBezTo>
                      <a:pt x="21" y="31"/>
                      <a:pt x="17" y="28"/>
                      <a:pt x="25" y="16"/>
                    </a:cubicBezTo>
                    <a:close/>
                    <a:moveTo>
                      <a:pt x="134" y="129"/>
                    </a:moveTo>
                    <a:cubicBezTo>
                      <a:pt x="133" y="129"/>
                      <a:pt x="127" y="132"/>
                      <a:pt x="127" y="132"/>
                    </a:cubicBezTo>
                    <a:cubicBezTo>
                      <a:pt x="127" y="133"/>
                      <a:pt x="126" y="133"/>
                      <a:pt x="125" y="133"/>
                    </a:cubicBezTo>
                    <a:cubicBezTo>
                      <a:pt x="124" y="133"/>
                      <a:pt x="123" y="133"/>
                      <a:pt x="122" y="134"/>
                    </a:cubicBezTo>
                    <a:cubicBezTo>
                      <a:pt x="121" y="135"/>
                      <a:pt x="120" y="136"/>
                      <a:pt x="119" y="136"/>
                    </a:cubicBezTo>
                    <a:cubicBezTo>
                      <a:pt x="119" y="136"/>
                      <a:pt x="118" y="136"/>
                      <a:pt x="118" y="136"/>
                    </a:cubicBezTo>
                    <a:cubicBezTo>
                      <a:pt x="118" y="137"/>
                      <a:pt x="117" y="137"/>
                      <a:pt x="117" y="137"/>
                    </a:cubicBezTo>
                    <a:cubicBezTo>
                      <a:pt x="116" y="137"/>
                      <a:pt x="115" y="138"/>
                      <a:pt x="115" y="138"/>
                    </a:cubicBezTo>
                    <a:cubicBezTo>
                      <a:pt x="114" y="140"/>
                      <a:pt x="112" y="146"/>
                      <a:pt x="112" y="149"/>
                    </a:cubicBezTo>
                    <a:cubicBezTo>
                      <a:pt x="112" y="151"/>
                      <a:pt x="111" y="153"/>
                      <a:pt x="111" y="155"/>
                    </a:cubicBezTo>
                    <a:cubicBezTo>
                      <a:pt x="110" y="157"/>
                      <a:pt x="109" y="161"/>
                      <a:pt x="109" y="163"/>
                    </a:cubicBezTo>
                    <a:cubicBezTo>
                      <a:pt x="109" y="165"/>
                      <a:pt x="108" y="168"/>
                      <a:pt x="108" y="169"/>
                    </a:cubicBezTo>
                    <a:cubicBezTo>
                      <a:pt x="105" y="181"/>
                      <a:pt x="103" y="192"/>
                      <a:pt x="102" y="196"/>
                    </a:cubicBezTo>
                    <a:cubicBezTo>
                      <a:pt x="102" y="199"/>
                      <a:pt x="101" y="211"/>
                      <a:pt x="100" y="212"/>
                    </a:cubicBezTo>
                    <a:cubicBezTo>
                      <a:pt x="100" y="213"/>
                      <a:pt x="101" y="216"/>
                      <a:pt x="103" y="218"/>
                    </a:cubicBezTo>
                    <a:cubicBezTo>
                      <a:pt x="104" y="219"/>
                      <a:pt x="105" y="221"/>
                      <a:pt x="105" y="222"/>
                    </a:cubicBezTo>
                    <a:cubicBezTo>
                      <a:pt x="106" y="225"/>
                      <a:pt x="109" y="229"/>
                      <a:pt x="109" y="229"/>
                    </a:cubicBezTo>
                    <a:cubicBezTo>
                      <a:pt x="110" y="230"/>
                      <a:pt x="113" y="235"/>
                      <a:pt x="112" y="236"/>
                    </a:cubicBezTo>
                    <a:cubicBezTo>
                      <a:pt x="112" y="236"/>
                      <a:pt x="113" y="237"/>
                      <a:pt x="113" y="238"/>
                    </a:cubicBezTo>
                    <a:cubicBezTo>
                      <a:pt x="123" y="248"/>
                      <a:pt x="120" y="243"/>
                      <a:pt x="123" y="237"/>
                    </a:cubicBezTo>
                    <a:cubicBezTo>
                      <a:pt x="123" y="236"/>
                      <a:pt x="124" y="235"/>
                      <a:pt x="126" y="234"/>
                    </a:cubicBezTo>
                    <a:cubicBezTo>
                      <a:pt x="132" y="229"/>
                      <a:pt x="135" y="224"/>
                      <a:pt x="135" y="219"/>
                    </a:cubicBezTo>
                    <a:cubicBezTo>
                      <a:pt x="136" y="216"/>
                      <a:pt x="136" y="213"/>
                      <a:pt x="139" y="204"/>
                    </a:cubicBezTo>
                    <a:cubicBezTo>
                      <a:pt x="141" y="196"/>
                      <a:pt x="142" y="185"/>
                      <a:pt x="143" y="173"/>
                    </a:cubicBezTo>
                    <a:cubicBezTo>
                      <a:pt x="143" y="169"/>
                      <a:pt x="144" y="165"/>
                      <a:pt x="144" y="163"/>
                    </a:cubicBezTo>
                    <a:cubicBezTo>
                      <a:pt x="145" y="161"/>
                      <a:pt x="145" y="158"/>
                      <a:pt x="145" y="156"/>
                    </a:cubicBezTo>
                    <a:cubicBezTo>
                      <a:pt x="146" y="151"/>
                      <a:pt x="147" y="144"/>
                      <a:pt x="148" y="143"/>
                    </a:cubicBezTo>
                    <a:cubicBezTo>
                      <a:pt x="150" y="140"/>
                      <a:pt x="150" y="139"/>
                      <a:pt x="145" y="136"/>
                    </a:cubicBezTo>
                    <a:cubicBezTo>
                      <a:pt x="143" y="135"/>
                      <a:pt x="140" y="133"/>
                      <a:pt x="139" y="131"/>
                    </a:cubicBezTo>
                    <a:cubicBezTo>
                      <a:pt x="137" y="130"/>
                      <a:pt x="135" y="129"/>
                      <a:pt x="134" y="129"/>
                    </a:cubicBezTo>
                    <a:close/>
                    <a:moveTo>
                      <a:pt x="133" y="134"/>
                    </a:moveTo>
                    <a:cubicBezTo>
                      <a:pt x="137" y="138"/>
                      <a:pt x="137" y="138"/>
                      <a:pt x="137" y="138"/>
                    </a:cubicBezTo>
                    <a:cubicBezTo>
                      <a:pt x="140" y="140"/>
                      <a:pt x="142" y="141"/>
                      <a:pt x="143" y="141"/>
                    </a:cubicBezTo>
                    <a:cubicBezTo>
                      <a:pt x="143" y="141"/>
                      <a:pt x="143" y="142"/>
                      <a:pt x="143" y="144"/>
                    </a:cubicBezTo>
                    <a:cubicBezTo>
                      <a:pt x="142" y="150"/>
                      <a:pt x="141" y="154"/>
                      <a:pt x="141" y="156"/>
                    </a:cubicBezTo>
                    <a:cubicBezTo>
                      <a:pt x="140" y="157"/>
                      <a:pt x="140" y="159"/>
                      <a:pt x="140" y="159"/>
                    </a:cubicBezTo>
                    <a:cubicBezTo>
                      <a:pt x="139" y="160"/>
                      <a:pt x="139" y="164"/>
                      <a:pt x="139" y="168"/>
                    </a:cubicBezTo>
                    <a:cubicBezTo>
                      <a:pt x="138" y="173"/>
                      <a:pt x="138" y="177"/>
                      <a:pt x="138" y="178"/>
                    </a:cubicBezTo>
                    <a:cubicBezTo>
                      <a:pt x="138" y="179"/>
                      <a:pt x="137" y="184"/>
                      <a:pt x="136" y="188"/>
                    </a:cubicBezTo>
                    <a:cubicBezTo>
                      <a:pt x="136" y="193"/>
                      <a:pt x="135" y="198"/>
                      <a:pt x="134" y="199"/>
                    </a:cubicBezTo>
                    <a:cubicBezTo>
                      <a:pt x="133" y="200"/>
                      <a:pt x="133" y="202"/>
                      <a:pt x="133" y="204"/>
                    </a:cubicBezTo>
                    <a:cubicBezTo>
                      <a:pt x="133" y="206"/>
                      <a:pt x="133" y="207"/>
                      <a:pt x="132" y="207"/>
                    </a:cubicBezTo>
                    <a:cubicBezTo>
                      <a:pt x="132" y="208"/>
                      <a:pt x="130" y="213"/>
                      <a:pt x="129" y="216"/>
                    </a:cubicBezTo>
                    <a:cubicBezTo>
                      <a:pt x="129" y="218"/>
                      <a:pt x="129" y="219"/>
                      <a:pt x="129" y="220"/>
                    </a:cubicBezTo>
                    <a:cubicBezTo>
                      <a:pt x="128" y="220"/>
                      <a:pt x="128" y="221"/>
                      <a:pt x="128" y="221"/>
                    </a:cubicBezTo>
                    <a:cubicBezTo>
                      <a:pt x="127" y="224"/>
                      <a:pt x="127" y="225"/>
                      <a:pt x="123" y="229"/>
                    </a:cubicBezTo>
                    <a:cubicBezTo>
                      <a:pt x="121" y="231"/>
                      <a:pt x="119" y="232"/>
                      <a:pt x="118" y="232"/>
                    </a:cubicBezTo>
                    <a:cubicBezTo>
                      <a:pt x="117" y="232"/>
                      <a:pt x="116" y="230"/>
                      <a:pt x="109" y="218"/>
                    </a:cubicBezTo>
                    <a:cubicBezTo>
                      <a:pt x="106" y="212"/>
                      <a:pt x="105" y="211"/>
                      <a:pt x="106" y="206"/>
                    </a:cubicBezTo>
                    <a:cubicBezTo>
                      <a:pt x="107" y="204"/>
                      <a:pt x="107" y="201"/>
                      <a:pt x="108" y="199"/>
                    </a:cubicBezTo>
                    <a:cubicBezTo>
                      <a:pt x="108" y="194"/>
                      <a:pt x="109" y="185"/>
                      <a:pt x="111" y="180"/>
                    </a:cubicBezTo>
                    <a:cubicBezTo>
                      <a:pt x="112" y="178"/>
                      <a:pt x="113" y="174"/>
                      <a:pt x="113" y="173"/>
                    </a:cubicBezTo>
                    <a:cubicBezTo>
                      <a:pt x="113" y="171"/>
                      <a:pt x="114" y="169"/>
                      <a:pt x="114" y="168"/>
                    </a:cubicBezTo>
                    <a:cubicBezTo>
                      <a:pt x="114" y="167"/>
                      <a:pt x="115" y="163"/>
                      <a:pt x="115" y="160"/>
                    </a:cubicBezTo>
                    <a:cubicBezTo>
                      <a:pt x="116" y="156"/>
                      <a:pt x="116" y="151"/>
                      <a:pt x="117" y="149"/>
                    </a:cubicBezTo>
                    <a:cubicBezTo>
                      <a:pt x="118" y="145"/>
                      <a:pt x="118" y="144"/>
                      <a:pt x="121" y="143"/>
                    </a:cubicBezTo>
                    <a:cubicBezTo>
                      <a:pt x="122" y="142"/>
                      <a:pt x="126" y="140"/>
                      <a:pt x="128" y="138"/>
                    </a:cubicBezTo>
                    <a:lnTo>
                      <a:pt x="133" y="1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214"/>
              <p:cNvSpPr>
                <a:spLocks noEditPoints="1"/>
              </p:cNvSpPr>
              <p:nvPr/>
            </p:nvSpPr>
            <p:spPr bwMode="auto">
              <a:xfrm>
                <a:off x="2041" y="2055"/>
                <a:ext cx="120" cy="125"/>
              </a:xfrm>
              <a:custGeom>
                <a:avLst/>
                <a:gdLst>
                  <a:gd name="T0" fmla="*/ 30 w 157"/>
                  <a:gd name="T1" fmla="*/ 79 h 165"/>
                  <a:gd name="T2" fmla="*/ 51 w 157"/>
                  <a:gd name="T3" fmla="*/ 96 h 165"/>
                  <a:gd name="T4" fmla="*/ 62 w 157"/>
                  <a:gd name="T5" fmla="*/ 140 h 165"/>
                  <a:gd name="T6" fmla="*/ 64 w 157"/>
                  <a:gd name="T7" fmla="*/ 152 h 165"/>
                  <a:gd name="T8" fmla="*/ 140 w 157"/>
                  <a:gd name="T9" fmla="*/ 100 h 165"/>
                  <a:gd name="T10" fmla="*/ 150 w 157"/>
                  <a:gd name="T11" fmla="*/ 84 h 165"/>
                  <a:gd name="T12" fmla="*/ 149 w 157"/>
                  <a:gd name="T13" fmla="*/ 30 h 165"/>
                  <a:gd name="T14" fmla="*/ 95 w 157"/>
                  <a:gd name="T15" fmla="*/ 17 h 165"/>
                  <a:gd name="T16" fmla="*/ 73 w 157"/>
                  <a:gd name="T17" fmla="*/ 5 h 165"/>
                  <a:gd name="T18" fmla="*/ 91 w 157"/>
                  <a:gd name="T19" fmla="*/ 19 h 165"/>
                  <a:gd name="T20" fmla="*/ 97 w 157"/>
                  <a:gd name="T21" fmla="*/ 26 h 165"/>
                  <a:gd name="T22" fmla="*/ 103 w 157"/>
                  <a:gd name="T23" fmla="*/ 21 h 165"/>
                  <a:gd name="T24" fmla="*/ 104 w 157"/>
                  <a:gd name="T25" fmla="*/ 24 h 165"/>
                  <a:gd name="T26" fmla="*/ 111 w 157"/>
                  <a:gd name="T27" fmla="*/ 18 h 165"/>
                  <a:gd name="T28" fmla="*/ 111 w 157"/>
                  <a:gd name="T29" fmla="*/ 26 h 165"/>
                  <a:gd name="T30" fmla="*/ 118 w 157"/>
                  <a:gd name="T31" fmla="*/ 17 h 165"/>
                  <a:gd name="T32" fmla="*/ 119 w 157"/>
                  <a:gd name="T33" fmla="*/ 18 h 165"/>
                  <a:gd name="T34" fmla="*/ 117 w 157"/>
                  <a:gd name="T35" fmla="*/ 33 h 165"/>
                  <a:gd name="T36" fmla="*/ 126 w 157"/>
                  <a:gd name="T37" fmla="*/ 23 h 165"/>
                  <a:gd name="T38" fmla="*/ 123 w 157"/>
                  <a:gd name="T39" fmla="*/ 36 h 165"/>
                  <a:gd name="T40" fmla="*/ 125 w 157"/>
                  <a:gd name="T41" fmla="*/ 42 h 165"/>
                  <a:gd name="T42" fmla="*/ 138 w 157"/>
                  <a:gd name="T43" fmla="*/ 31 h 165"/>
                  <a:gd name="T44" fmla="*/ 141 w 157"/>
                  <a:gd name="T45" fmla="*/ 28 h 165"/>
                  <a:gd name="T46" fmla="*/ 139 w 157"/>
                  <a:gd name="T47" fmla="*/ 35 h 165"/>
                  <a:gd name="T48" fmla="*/ 134 w 157"/>
                  <a:gd name="T49" fmla="*/ 48 h 165"/>
                  <a:gd name="T50" fmla="*/ 133 w 157"/>
                  <a:gd name="T51" fmla="*/ 55 h 165"/>
                  <a:gd name="T52" fmla="*/ 137 w 157"/>
                  <a:gd name="T53" fmla="*/ 45 h 165"/>
                  <a:gd name="T54" fmla="*/ 142 w 157"/>
                  <a:gd name="T55" fmla="*/ 37 h 165"/>
                  <a:gd name="T56" fmla="*/ 145 w 157"/>
                  <a:gd name="T57" fmla="*/ 32 h 165"/>
                  <a:gd name="T58" fmla="*/ 137 w 157"/>
                  <a:gd name="T59" fmla="*/ 58 h 165"/>
                  <a:gd name="T60" fmla="*/ 131 w 157"/>
                  <a:gd name="T61" fmla="*/ 73 h 165"/>
                  <a:gd name="T62" fmla="*/ 148 w 157"/>
                  <a:gd name="T63" fmla="*/ 44 h 165"/>
                  <a:gd name="T64" fmla="*/ 132 w 157"/>
                  <a:gd name="T65" fmla="*/ 79 h 165"/>
                  <a:gd name="T66" fmla="*/ 118 w 157"/>
                  <a:gd name="T67" fmla="*/ 102 h 165"/>
                  <a:gd name="T68" fmla="*/ 103 w 157"/>
                  <a:gd name="T69" fmla="*/ 116 h 165"/>
                  <a:gd name="T70" fmla="*/ 97 w 157"/>
                  <a:gd name="T71" fmla="*/ 117 h 165"/>
                  <a:gd name="T72" fmla="*/ 94 w 157"/>
                  <a:gd name="T73" fmla="*/ 116 h 165"/>
                  <a:gd name="T74" fmla="*/ 93 w 157"/>
                  <a:gd name="T75" fmla="*/ 106 h 165"/>
                  <a:gd name="T76" fmla="*/ 80 w 157"/>
                  <a:gd name="T77" fmla="*/ 128 h 165"/>
                  <a:gd name="T78" fmla="*/ 74 w 157"/>
                  <a:gd name="T79" fmla="*/ 131 h 165"/>
                  <a:gd name="T80" fmla="*/ 69 w 157"/>
                  <a:gd name="T81" fmla="*/ 110 h 165"/>
                  <a:gd name="T82" fmla="*/ 46 w 157"/>
                  <a:gd name="T83" fmla="*/ 86 h 165"/>
                  <a:gd name="T84" fmla="*/ 62 w 157"/>
                  <a:gd name="T85" fmla="*/ 7 h 165"/>
                  <a:gd name="T86" fmla="*/ 152 w 157"/>
                  <a:gd name="T87" fmla="*/ 58 h 165"/>
                  <a:gd name="T88" fmla="*/ 142 w 157"/>
                  <a:gd name="T89" fmla="*/ 79 h 165"/>
                  <a:gd name="T90" fmla="*/ 148 w 157"/>
                  <a:gd name="T91" fmla="*/ 72 h 165"/>
                  <a:gd name="T92" fmla="*/ 124 w 157"/>
                  <a:gd name="T93" fmla="*/ 100 h 165"/>
                  <a:gd name="T94" fmla="*/ 139 w 157"/>
                  <a:gd name="T95" fmla="*/ 7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7" h="165">
                    <a:moveTo>
                      <a:pt x="72" y="0"/>
                    </a:moveTo>
                    <a:cubicBezTo>
                      <a:pt x="70" y="0"/>
                      <a:pt x="68" y="0"/>
                      <a:pt x="65" y="0"/>
                    </a:cubicBezTo>
                    <a:cubicBezTo>
                      <a:pt x="34" y="2"/>
                      <a:pt x="0" y="43"/>
                      <a:pt x="25" y="73"/>
                    </a:cubicBezTo>
                    <a:cubicBezTo>
                      <a:pt x="28" y="76"/>
                      <a:pt x="30" y="79"/>
                      <a:pt x="30" y="79"/>
                    </a:cubicBezTo>
                    <a:cubicBezTo>
                      <a:pt x="30" y="79"/>
                      <a:pt x="33" y="81"/>
                      <a:pt x="35" y="83"/>
                    </a:cubicBezTo>
                    <a:cubicBezTo>
                      <a:pt x="38" y="86"/>
                      <a:pt x="41" y="88"/>
                      <a:pt x="43" y="89"/>
                    </a:cubicBezTo>
                    <a:cubicBezTo>
                      <a:pt x="44" y="90"/>
                      <a:pt x="46" y="92"/>
                      <a:pt x="47" y="93"/>
                    </a:cubicBezTo>
                    <a:cubicBezTo>
                      <a:pt x="48" y="94"/>
                      <a:pt x="50" y="95"/>
                      <a:pt x="51" y="96"/>
                    </a:cubicBezTo>
                    <a:cubicBezTo>
                      <a:pt x="54" y="97"/>
                      <a:pt x="64" y="110"/>
                      <a:pt x="65" y="113"/>
                    </a:cubicBezTo>
                    <a:cubicBezTo>
                      <a:pt x="67" y="117"/>
                      <a:pt x="67" y="125"/>
                      <a:pt x="67" y="126"/>
                    </a:cubicBezTo>
                    <a:cubicBezTo>
                      <a:pt x="66" y="126"/>
                      <a:pt x="66" y="127"/>
                      <a:pt x="66" y="129"/>
                    </a:cubicBezTo>
                    <a:cubicBezTo>
                      <a:pt x="66" y="131"/>
                      <a:pt x="65" y="134"/>
                      <a:pt x="62" y="140"/>
                    </a:cubicBezTo>
                    <a:cubicBezTo>
                      <a:pt x="60" y="142"/>
                      <a:pt x="59" y="146"/>
                      <a:pt x="58" y="148"/>
                    </a:cubicBezTo>
                    <a:cubicBezTo>
                      <a:pt x="54" y="158"/>
                      <a:pt x="47" y="152"/>
                      <a:pt x="53" y="163"/>
                    </a:cubicBezTo>
                    <a:cubicBezTo>
                      <a:pt x="55" y="165"/>
                      <a:pt x="56" y="164"/>
                      <a:pt x="57" y="161"/>
                    </a:cubicBezTo>
                    <a:cubicBezTo>
                      <a:pt x="57" y="159"/>
                      <a:pt x="62" y="152"/>
                      <a:pt x="64" y="152"/>
                    </a:cubicBezTo>
                    <a:cubicBezTo>
                      <a:pt x="64" y="152"/>
                      <a:pt x="66" y="150"/>
                      <a:pt x="67" y="148"/>
                    </a:cubicBezTo>
                    <a:cubicBezTo>
                      <a:pt x="83" y="129"/>
                      <a:pt x="103" y="125"/>
                      <a:pt x="122" y="114"/>
                    </a:cubicBezTo>
                    <a:cubicBezTo>
                      <a:pt x="124" y="114"/>
                      <a:pt x="131" y="109"/>
                      <a:pt x="135" y="105"/>
                    </a:cubicBezTo>
                    <a:cubicBezTo>
                      <a:pt x="137" y="103"/>
                      <a:pt x="139" y="100"/>
                      <a:pt x="140" y="100"/>
                    </a:cubicBezTo>
                    <a:cubicBezTo>
                      <a:pt x="141" y="99"/>
                      <a:pt x="142" y="98"/>
                      <a:pt x="142" y="98"/>
                    </a:cubicBezTo>
                    <a:cubicBezTo>
                      <a:pt x="142" y="97"/>
                      <a:pt x="143" y="95"/>
                      <a:pt x="145" y="93"/>
                    </a:cubicBezTo>
                    <a:cubicBezTo>
                      <a:pt x="146" y="91"/>
                      <a:pt x="148" y="89"/>
                      <a:pt x="148" y="88"/>
                    </a:cubicBezTo>
                    <a:cubicBezTo>
                      <a:pt x="148" y="88"/>
                      <a:pt x="149" y="86"/>
                      <a:pt x="150" y="84"/>
                    </a:cubicBezTo>
                    <a:cubicBezTo>
                      <a:pt x="152" y="82"/>
                      <a:pt x="153" y="81"/>
                      <a:pt x="153" y="80"/>
                    </a:cubicBezTo>
                    <a:cubicBezTo>
                      <a:pt x="152" y="79"/>
                      <a:pt x="154" y="73"/>
                      <a:pt x="155" y="71"/>
                    </a:cubicBezTo>
                    <a:cubicBezTo>
                      <a:pt x="156" y="69"/>
                      <a:pt x="157" y="54"/>
                      <a:pt x="156" y="49"/>
                    </a:cubicBezTo>
                    <a:cubicBezTo>
                      <a:pt x="154" y="41"/>
                      <a:pt x="152" y="36"/>
                      <a:pt x="149" y="30"/>
                    </a:cubicBezTo>
                    <a:cubicBezTo>
                      <a:pt x="140" y="16"/>
                      <a:pt x="124" y="10"/>
                      <a:pt x="110" y="12"/>
                    </a:cubicBezTo>
                    <a:cubicBezTo>
                      <a:pt x="109" y="12"/>
                      <a:pt x="107" y="13"/>
                      <a:pt x="106" y="13"/>
                    </a:cubicBezTo>
                    <a:cubicBezTo>
                      <a:pt x="104" y="13"/>
                      <a:pt x="97" y="17"/>
                      <a:pt x="97" y="18"/>
                    </a:cubicBezTo>
                    <a:cubicBezTo>
                      <a:pt x="96" y="20"/>
                      <a:pt x="95" y="19"/>
                      <a:pt x="95" y="17"/>
                    </a:cubicBezTo>
                    <a:cubicBezTo>
                      <a:pt x="95" y="16"/>
                      <a:pt x="95" y="15"/>
                      <a:pt x="95" y="14"/>
                    </a:cubicBezTo>
                    <a:cubicBezTo>
                      <a:pt x="95" y="13"/>
                      <a:pt x="92" y="10"/>
                      <a:pt x="89" y="7"/>
                    </a:cubicBezTo>
                    <a:cubicBezTo>
                      <a:pt x="82" y="2"/>
                      <a:pt x="78" y="0"/>
                      <a:pt x="72" y="0"/>
                    </a:cubicBezTo>
                    <a:close/>
                    <a:moveTo>
                      <a:pt x="73" y="5"/>
                    </a:moveTo>
                    <a:cubicBezTo>
                      <a:pt x="76" y="5"/>
                      <a:pt x="79" y="6"/>
                      <a:pt x="81" y="7"/>
                    </a:cubicBezTo>
                    <a:cubicBezTo>
                      <a:pt x="83" y="8"/>
                      <a:pt x="85" y="9"/>
                      <a:pt x="86" y="11"/>
                    </a:cubicBezTo>
                    <a:cubicBezTo>
                      <a:pt x="87" y="12"/>
                      <a:pt x="89" y="14"/>
                      <a:pt x="89" y="14"/>
                    </a:cubicBezTo>
                    <a:cubicBezTo>
                      <a:pt x="90" y="14"/>
                      <a:pt x="91" y="16"/>
                      <a:pt x="91" y="19"/>
                    </a:cubicBezTo>
                    <a:cubicBezTo>
                      <a:pt x="91" y="23"/>
                      <a:pt x="91" y="24"/>
                      <a:pt x="90" y="27"/>
                    </a:cubicBezTo>
                    <a:cubicBezTo>
                      <a:pt x="88" y="31"/>
                      <a:pt x="88" y="31"/>
                      <a:pt x="89" y="34"/>
                    </a:cubicBezTo>
                    <a:cubicBezTo>
                      <a:pt x="91" y="38"/>
                      <a:pt x="94" y="37"/>
                      <a:pt x="94" y="33"/>
                    </a:cubicBezTo>
                    <a:cubicBezTo>
                      <a:pt x="94" y="31"/>
                      <a:pt x="95" y="29"/>
                      <a:pt x="97" y="26"/>
                    </a:cubicBezTo>
                    <a:cubicBezTo>
                      <a:pt x="100" y="21"/>
                      <a:pt x="102" y="20"/>
                      <a:pt x="100" y="24"/>
                    </a:cubicBezTo>
                    <a:cubicBezTo>
                      <a:pt x="98" y="28"/>
                      <a:pt x="96" y="32"/>
                      <a:pt x="97" y="32"/>
                    </a:cubicBezTo>
                    <a:cubicBezTo>
                      <a:pt x="97" y="31"/>
                      <a:pt x="98" y="32"/>
                      <a:pt x="98" y="32"/>
                    </a:cubicBezTo>
                    <a:cubicBezTo>
                      <a:pt x="101" y="27"/>
                      <a:pt x="102" y="26"/>
                      <a:pt x="103" y="21"/>
                    </a:cubicBezTo>
                    <a:cubicBezTo>
                      <a:pt x="103" y="20"/>
                      <a:pt x="105" y="17"/>
                      <a:pt x="106" y="18"/>
                    </a:cubicBezTo>
                    <a:cubicBezTo>
                      <a:pt x="107" y="18"/>
                      <a:pt x="107" y="19"/>
                      <a:pt x="106" y="20"/>
                    </a:cubicBezTo>
                    <a:cubicBezTo>
                      <a:pt x="106" y="22"/>
                      <a:pt x="105" y="23"/>
                      <a:pt x="105" y="23"/>
                    </a:cubicBezTo>
                    <a:cubicBezTo>
                      <a:pt x="104" y="23"/>
                      <a:pt x="104" y="23"/>
                      <a:pt x="104" y="24"/>
                    </a:cubicBezTo>
                    <a:cubicBezTo>
                      <a:pt x="104" y="25"/>
                      <a:pt x="104" y="26"/>
                      <a:pt x="103" y="27"/>
                    </a:cubicBezTo>
                    <a:cubicBezTo>
                      <a:pt x="102" y="33"/>
                      <a:pt x="106" y="25"/>
                      <a:pt x="107" y="23"/>
                    </a:cubicBezTo>
                    <a:cubicBezTo>
                      <a:pt x="108" y="19"/>
                      <a:pt x="109" y="18"/>
                      <a:pt x="110" y="17"/>
                    </a:cubicBezTo>
                    <a:cubicBezTo>
                      <a:pt x="111" y="17"/>
                      <a:pt x="111" y="17"/>
                      <a:pt x="111" y="18"/>
                    </a:cubicBezTo>
                    <a:cubicBezTo>
                      <a:pt x="111" y="18"/>
                      <a:pt x="110" y="21"/>
                      <a:pt x="109" y="24"/>
                    </a:cubicBezTo>
                    <a:cubicBezTo>
                      <a:pt x="107" y="29"/>
                      <a:pt x="107" y="30"/>
                      <a:pt x="108" y="31"/>
                    </a:cubicBezTo>
                    <a:cubicBezTo>
                      <a:pt x="109" y="32"/>
                      <a:pt x="109" y="32"/>
                      <a:pt x="109" y="30"/>
                    </a:cubicBezTo>
                    <a:cubicBezTo>
                      <a:pt x="110" y="29"/>
                      <a:pt x="110" y="27"/>
                      <a:pt x="111" y="26"/>
                    </a:cubicBezTo>
                    <a:cubicBezTo>
                      <a:pt x="111" y="24"/>
                      <a:pt x="112" y="23"/>
                      <a:pt x="112" y="22"/>
                    </a:cubicBezTo>
                    <a:cubicBezTo>
                      <a:pt x="112" y="21"/>
                      <a:pt x="112" y="20"/>
                      <a:pt x="113" y="19"/>
                    </a:cubicBezTo>
                    <a:cubicBezTo>
                      <a:pt x="114" y="19"/>
                      <a:pt x="114" y="18"/>
                      <a:pt x="114" y="17"/>
                    </a:cubicBezTo>
                    <a:cubicBezTo>
                      <a:pt x="114" y="16"/>
                      <a:pt x="115" y="16"/>
                      <a:pt x="118" y="17"/>
                    </a:cubicBezTo>
                    <a:cubicBezTo>
                      <a:pt x="118" y="17"/>
                      <a:pt x="116" y="21"/>
                      <a:pt x="115" y="21"/>
                    </a:cubicBezTo>
                    <a:cubicBezTo>
                      <a:pt x="110" y="29"/>
                      <a:pt x="111" y="39"/>
                      <a:pt x="114" y="30"/>
                    </a:cubicBezTo>
                    <a:cubicBezTo>
                      <a:pt x="114" y="30"/>
                      <a:pt x="115" y="28"/>
                      <a:pt x="116" y="25"/>
                    </a:cubicBezTo>
                    <a:cubicBezTo>
                      <a:pt x="118" y="23"/>
                      <a:pt x="119" y="20"/>
                      <a:pt x="119" y="18"/>
                    </a:cubicBezTo>
                    <a:cubicBezTo>
                      <a:pt x="120" y="16"/>
                      <a:pt x="122" y="15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7"/>
                      <a:pt x="121" y="20"/>
                      <a:pt x="120" y="23"/>
                    </a:cubicBezTo>
                    <a:cubicBezTo>
                      <a:pt x="118" y="30"/>
                      <a:pt x="117" y="31"/>
                      <a:pt x="117" y="33"/>
                    </a:cubicBezTo>
                    <a:cubicBezTo>
                      <a:pt x="116" y="34"/>
                      <a:pt x="116" y="35"/>
                      <a:pt x="117" y="33"/>
                    </a:cubicBezTo>
                    <a:cubicBezTo>
                      <a:pt x="120" y="31"/>
                      <a:pt x="124" y="22"/>
                      <a:pt x="124" y="20"/>
                    </a:cubicBezTo>
                    <a:cubicBezTo>
                      <a:pt x="124" y="19"/>
                      <a:pt x="124" y="18"/>
                      <a:pt x="124" y="18"/>
                    </a:cubicBezTo>
                    <a:cubicBezTo>
                      <a:pt x="128" y="18"/>
                      <a:pt x="128" y="19"/>
                      <a:pt x="126" y="23"/>
                    </a:cubicBezTo>
                    <a:cubicBezTo>
                      <a:pt x="125" y="26"/>
                      <a:pt x="124" y="28"/>
                      <a:pt x="124" y="28"/>
                    </a:cubicBezTo>
                    <a:cubicBezTo>
                      <a:pt x="124" y="29"/>
                      <a:pt x="124" y="30"/>
                      <a:pt x="124" y="30"/>
                    </a:cubicBezTo>
                    <a:cubicBezTo>
                      <a:pt x="123" y="30"/>
                      <a:pt x="123" y="31"/>
                      <a:pt x="122" y="33"/>
                    </a:cubicBezTo>
                    <a:cubicBezTo>
                      <a:pt x="122" y="34"/>
                      <a:pt x="122" y="35"/>
                      <a:pt x="123" y="36"/>
                    </a:cubicBezTo>
                    <a:cubicBezTo>
                      <a:pt x="123" y="36"/>
                      <a:pt x="124" y="36"/>
                      <a:pt x="126" y="32"/>
                    </a:cubicBezTo>
                    <a:cubicBezTo>
                      <a:pt x="130" y="21"/>
                      <a:pt x="130" y="20"/>
                      <a:pt x="131" y="21"/>
                    </a:cubicBezTo>
                    <a:cubicBezTo>
                      <a:pt x="132" y="22"/>
                      <a:pt x="132" y="23"/>
                      <a:pt x="129" y="28"/>
                    </a:cubicBezTo>
                    <a:cubicBezTo>
                      <a:pt x="127" y="34"/>
                      <a:pt x="125" y="40"/>
                      <a:pt x="125" y="42"/>
                    </a:cubicBezTo>
                    <a:cubicBezTo>
                      <a:pt x="126" y="43"/>
                      <a:pt x="127" y="40"/>
                      <a:pt x="128" y="38"/>
                    </a:cubicBezTo>
                    <a:cubicBezTo>
                      <a:pt x="136" y="17"/>
                      <a:pt x="138" y="23"/>
                      <a:pt x="135" y="30"/>
                    </a:cubicBezTo>
                    <a:cubicBezTo>
                      <a:pt x="125" y="53"/>
                      <a:pt x="129" y="51"/>
                      <a:pt x="138" y="33"/>
                    </a:cubicBezTo>
                    <a:cubicBezTo>
                      <a:pt x="138" y="32"/>
                      <a:pt x="138" y="31"/>
                      <a:pt x="138" y="31"/>
                    </a:cubicBezTo>
                    <a:cubicBezTo>
                      <a:pt x="138" y="30"/>
                      <a:pt x="138" y="30"/>
                      <a:pt x="138" y="30"/>
                    </a:cubicBezTo>
                    <a:cubicBezTo>
                      <a:pt x="138" y="30"/>
                      <a:pt x="138" y="30"/>
                      <a:pt x="138" y="30"/>
                    </a:cubicBezTo>
                    <a:cubicBezTo>
                      <a:pt x="138" y="29"/>
                      <a:pt x="139" y="27"/>
                      <a:pt x="140" y="27"/>
                    </a:cubicBezTo>
                    <a:cubicBezTo>
                      <a:pt x="140" y="27"/>
                      <a:pt x="140" y="27"/>
                      <a:pt x="141" y="28"/>
                    </a:cubicBezTo>
                    <a:cubicBezTo>
                      <a:pt x="141" y="29"/>
                      <a:pt x="142" y="29"/>
                      <a:pt x="141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30"/>
                      <a:pt x="141" y="31"/>
                      <a:pt x="140" y="32"/>
                    </a:cubicBezTo>
                    <a:cubicBezTo>
                      <a:pt x="140" y="33"/>
                      <a:pt x="139" y="34"/>
                      <a:pt x="139" y="35"/>
                    </a:cubicBezTo>
                    <a:cubicBezTo>
                      <a:pt x="139" y="36"/>
                      <a:pt x="139" y="36"/>
                      <a:pt x="139" y="36"/>
                    </a:cubicBezTo>
                    <a:cubicBezTo>
                      <a:pt x="139" y="36"/>
                      <a:pt x="139" y="36"/>
                      <a:pt x="139" y="36"/>
                    </a:cubicBezTo>
                    <a:cubicBezTo>
                      <a:pt x="139" y="36"/>
                      <a:pt x="139" y="36"/>
                      <a:pt x="139" y="37"/>
                    </a:cubicBezTo>
                    <a:cubicBezTo>
                      <a:pt x="138" y="39"/>
                      <a:pt x="136" y="42"/>
                      <a:pt x="134" y="48"/>
                    </a:cubicBezTo>
                    <a:cubicBezTo>
                      <a:pt x="132" y="53"/>
                      <a:pt x="130" y="59"/>
                      <a:pt x="130" y="59"/>
                    </a:cubicBezTo>
                    <a:cubicBezTo>
                      <a:pt x="131" y="60"/>
                      <a:pt x="131" y="59"/>
                      <a:pt x="131" y="59"/>
                    </a:cubicBezTo>
                    <a:cubicBezTo>
                      <a:pt x="131" y="58"/>
                      <a:pt x="132" y="58"/>
                      <a:pt x="132" y="57"/>
                    </a:cubicBezTo>
                    <a:cubicBezTo>
                      <a:pt x="132" y="56"/>
                      <a:pt x="132" y="55"/>
                      <a:pt x="133" y="55"/>
                    </a:cubicBezTo>
                    <a:cubicBezTo>
                      <a:pt x="133" y="54"/>
                      <a:pt x="133" y="53"/>
                      <a:pt x="134" y="53"/>
                    </a:cubicBezTo>
                    <a:cubicBezTo>
                      <a:pt x="134" y="52"/>
                      <a:pt x="135" y="51"/>
                      <a:pt x="135" y="51"/>
                    </a:cubicBezTo>
                    <a:cubicBezTo>
                      <a:pt x="135" y="50"/>
                      <a:pt x="136" y="49"/>
                      <a:pt x="136" y="48"/>
                    </a:cubicBezTo>
                    <a:cubicBezTo>
                      <a:pt x="136" y="47"/>
                      <a:pt x="137" y="46"/>
                      <a:pt x="137" y="45"/>
                    </a:cubicBezTo>
                    <a:cubicBezTo>
                      <a:pt x="138" y="44"/>
                      <a:pt x="138" y="44"/>
                      <a:pt x="139" y="43"/>
                    </a:cubicBezTo>
                    <a:cubicBezTo>
                      <a:pt x="139" y="42"/>
                      <a:pt x="139" y="41"/>
                      <a:pt x="140" y="40"/>
                    </a:cubicBezTo>
                    <a:cubicBezTo>
                      <a:pt x="140" y="40"/>
                      <a:pt x="141" y="39"/>
                      <a:pt x="141" y="38"/>
                    </a:cubicBezTo>
                    <a:cubicBezTo>
                      <a:pt x="141" y="37"/>
                      <a:pt x="142" y="37"/>
                      <a:pt x="142" y="37"/>
                    </a:cubicBezTo>
                    <a:cubicBezTo>
                      <a:pt x="142" y="36"/>
                      <a:pt x="143" y="35"/>
                      <a:pt x="143" y="35"/>
                    </a:cubicBezTo>
                    <a:cubicBezTo>
                      <a:pt x="143" y="35"/>
                      <a:pt x="143" y="35"/>
                      <a:pt x="143" y="35"/>
                    </a:cubicBezTo>
                    <a:cubicBezTo>
                      <a:pt x="143" y="33"/>
                      <a:pt x="144" y="32"/>
                      <a:pt x="144" y="31"/>
                    </a:cubicBezTo>
                    <a:cubicBezTo>
                      <a:pt x="145" y="31"/>
                      <a:pt x="145" y="31"/>
                      <a:pt x="145" y="32"/>
                    </a:cubicBezTo>
                    <a:cubicBezTo>
                      <a:pt x="145" y="33"/>
                      <a:pt x="146" y="34"/>
                      <a:pt x="147" y="36"/>
                    </a:cubicBezTo>
                    <a:cubicBezTo>
                      <a:pt x="148" y="37"/>
                      <a:pt x="148" y="38"/>
                      <a:pt x="148" y="39"/>
                    </a:cubicBezTo>
                    <a:cubicBezTo>
                      <a:pt x="147" y="39"/>
                      <a:pt x="147" y="39"/>
                      <a:pt x="147" y="40"/>
                    </a:cubicBezTo>
                    <a:cubicBezTo>
                      <a:pt x="144" y="47"/>
                      <a:pt x="140" y="52"/>
                      <a:pt x="137" y="58"/>
                    </a:cubicBezTo>
                    <a:cubicBezTo>
                      <a:pt x="135" y="61"/>
                      <a:pt x="134" y="64"/>
                      <a:pt x="133" y="65"/>
                    </a:cubicBezTo>
                    <a:cubicBezTo>
                      <a:pt x="132" y="67"/>
                      <a:pt x="129" y="72"/>
                      <a:pt x="129" y="73"/>
                    </a:cubicBezTo>
                    <a:cubicBezTo>
                      <a:pt x="129" y="74"/>
                      <a:pt x="130" y="74"/>
                      <a:pt x="130" y="74"/>
                    </a:cubicBezTo>
                    <a:cubicBezTo>
                      <a:pt x="131" y="74"/>
                      <a:pt x="131" y="74"/>
                      <a:pt x="131" y="73"/>
                    </a:cubicBezTo>
                    <a:cubicBezTo>
                      <a:pt x="131" y="72"/>
                      <a:pt x="133" y="70"/>
                      <a:pt x="135" y="68"/>
                    </a:cubicBezTo>
                    <a:cubicBezTo>
                      <a:pt x="136" y="65"/>
                      <a:pt x="139" y="61"/>
                      <a:pt x="140" y="59"/>
                    </a:cubicBezTo>
                    <a:cubicBezTo>
                      <a:pt x="141" y="56"/>
                      <a:pt x="142" y="54"/>
                      <a:pt x="143" y="54"/>
                    </a:cubicBezTo>
                    <a:cubicBezTo>
                      <a:pt x="146" y="49"/>
                      <a:pt x="147" y="47"/>
                      <a:pt x="148" y="44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1" y="44"/>
                      <a:pt x="151" y="44"/>
                      <a:pt x="151" y="44"/>
                    </a:cubicBezTo>
                    <a:cubicBezTo>
                      <a:pt x="151" y="46"/>
                      <a:pt x="152" y="52"/>
                      <a:pt x="152" y="52"/>
                    </a:cubicBezTo>
                    <a:cubicBezTo>
                      <a:pt x="145" y="58"/>
                      <a:pt x="139" y="69"/>
                      <a:pt x="132" y="79"/>
                    </a:cubicBezTo>
                    <a:cubicBezTo>
                      <a:pt x="128" y="87"/>
                      <a:pt x="124" y="95"/>
                      <a:pt x="120" y="104"/>
                    </a:cubicBezTo>
                    <a:cubicBezTo>
                      <a:pt x="119" y="106"/>
                      <a:pt x="118" y="108"/>
                      <a:pt x="118" y="109"/>
                    </a:cubicBezTo>
                    <a:cubicBezTo>
                      <a:pt x="117" y="110"/>
                      <a:pt x="117" y="110"/>
                      <a:pt x="116" y="111"/>
                    </a:cubicBezTo>
                    <a:cubicBezTo>
                      <a:pt x="105" y="117"/>
                      <a:pt x="115" y="106"/>
                      <a:pt x="118" y="102"/>
                    </a:cubicBezTo>
                    <a:cubicBezTo>
                      <a:pt x="121" y="96"/>
                      <a:pt x="117" y="98"/>
                      <a:pt x="115" y="102"/>
                    </a:cubicBezTo>
                    <a:cubicBezTo>
                      <a:pt x="113" y="107"/>
                      <a:pt x="110" y="111"/>
                      <a:pt x="107" y="115"/>
                    </a:cubicBezTo>
                    <a:cubicBezTo>
                      <a:pt x="106" y="115"/>
                      <a:pt x="105" y="115"/>
                      <a:pt x="105" y="116"/>
                    </a:cubicBezTo>
                    <a:cubicBezTo>
                      <a:pt x="105" y="116"/>
                      <a:pt x="103" y="117"/>
                      <a:pt x="103" y="116"/>
                    </a:cubicBezTo>
                    <a:cubicBezTo>
                      <a:pt x="112" y="101"/>
                      <a:pt x="111" y="97"/>
                      <a:pt x="103" y="111"/>
                    </a:cubicBezTo>
                    <a:cubicBezTo>
                      <a:pt x="102" y="112"/>
                      <a:pt x="101" y="114"/>
                      <a:pt x="100" y="116"/>
                    </a:cubicBezTo>
                    <a:cubicBezTo>
                      <a:pt x="99" y="117"/>
                      <a:pt x="98" y="118"/>
                      <a:pt x="97" y="119"/>
                    </a:cubicBezTo>
                    <a:cubicBezTo>
                      <a:pt x="96" y="119"/>
                      <a:pt x="96" y="119"/>
                      <a:pt x="97" y="117"/>
                    </a:cubicBezTo>
                    <a:cubicBezTo>
                      <a:pt x="98" y="116"/>
                      <a:pt x="99" y="114"/>
                      <a:pt x="100" y="112"/>
                    </a:cubicBezTo>
                    <a:cubicBezTo>
                      <a:pt x="101" y="110"/>
                      <a:pt x="102" y="107"/>
                      <a:pt x="104" y="106"/>
                    </a:cubicBezTo>
                    <a:cubicBezTo>
                      <a:pt x="106" y="103"/>
                      <a:pt x="107" y="100"/>
                      <a:pt x="105" y="100"/>
                    </a:cubicBezTo>
                    <a:cubicBezTo>
                      <a:pt x="103" y="100"/>
                      <a:pt x="99" y="107"/>
                      <a:pt x="94" y="116"/>
                    </a:cubicBezTo>
                    <a:cubicBezTo>
                      <a:pt x="93" y="117"/>
                      <a:pt x="93" y="118"/>
                      <a:pt x="92" y="120"/>
                    </a:cubicBezTo>
                    <a:cubicBezTo>
                      <a:pt x="91" y="122"/>
                      <a:pt x="89" y="123"/>
                      <a:pt x="88" y="122"/>
                    </a:cubicBezTo>
                    <a:cubicBezTo>
                      <a:pt x="88" y="122"/>
                      <a:pt x="88" y="121"/>
                      <a:pt x="89" y="120"/>
                    </a:cubicBezTo>
                    <a:cubicBezTo>
                      <a:pt x="92" y="116"/>
                      <a:pt x="95" y="106"/>
                      <a:pt x="93" y="106"/>
                    </a:cubicBezTo>
                    <a:cubicBezTo>
                      <a:pt x="93" y="106"/>
                      <a:pt x="92" y="107"/>
                      <a:pt x="91" y="108"/>
                    </a:cubicBezTo>
                    <a:cubicBezTo>
                      <a:pt x="91" y="110"/>
                      <a:pt x="90" y="111"/>
                      <a:pt x="90" y="111"/>
                    </a:cubicBezTo>
                    <a:cubicBezTo>
                      <a:pt x="89" y="111"/>
                      <a:pt x="89" y="112"/>
                      <a:pt x="88" y="113"/>
                    </a:cubicBezTo>
                    <a:cubicBezTo>
                      <a:pt x="85" y="120"/>
                      <a:pt x="82" y="127"/>
                      <a:pt x="80" y="128"/>
                    </a:cubicBezTo>
                    <a:cubicBezTo>
                      <a:pt x="79" y="129"/>
                      <a:pt x="78" y="129"/>
                      <a:pt x="78" y="129"/>
                    </a:cubicBezTo>
                    <a:cubicBezTo>
                      <a:pt x="78" y="129"/>
                      <a:pt x="79" y="127"/>
                      <a:pt x="80" y="125"/>
                    </a:cubicBezTo>
                    <a:cubicBezTo>
                      <a:pt x="82" y="121"/>
                      <a:pt x="82" y="118"/>
                      <a:pt x="81" y="119"/>
                    </a:cubicBezTo>
                    <a:cubicBezTo>
                      <a:pt x="80" y="119"/>
                      <a:pt x="76" y="126"/>
                      <a:pt x="74" y="131"/>
                    </a:cubicBezTo>
                    <a:cubicBezTo>
                      <a:pt x="73" y="133"/>
                      <a:pt x="72" y="135"/>
                      <a:pt x="71" y="136"/>
                    </a:cubicBezTo>
                    <a:cubicBezTo>
                      <a:pt x="70" y="137"/>
                      <a:pt x="70" y="136"/>
                      <a:pt x="71" y="134"/>
                    </a:cubicBezTo>
                    <a:cubicBezTo>
                      <a:pt x="71" y="129"/>
                      <a:pt x="72" y="124"/>
                      <a:pt x="71" y="118"/>
                    </a:cubicBezTo>
                    <a:cubicBezTo>
                      <a:pt x="71" y="113"/>
                      <a:pt x="70" y="111"/>
                      <a:pt x="69" y="110"/>
                    </a:cubicBezTo>
                    <a:cubicBezTo>
                      <a:pt x="68" y="109"/>
                      <a:pt x="67" y="107"/>
                      <a:pt x="67" y="107"/>
                    </a:cubicBezTo>
                    <a:cubicBezTo>
                      <a:pt x="67" y="105"/>
                      <a:pt x="56" y="92"/>
                      <a:pt x="54" y="92"/>
                    </a:cubicBezTo>
                    <a:cubicBezTo>
                      <a:pt x="54" y="92"/>
                      <a:pt x="53" y="91"/>
                      <a:pt x="51" y="89"/>
                    </a:cubicBezTo>
                    <a:cubicBezTo>
                      <a:pt x="49" y="88"/>
                      <a:pt x="47" y="86"/>
                      <a:pt x="46" y="86"/>
                    </a:cubicBezTo>
                    <a:cubicBezTo>
                      <a:pt x="45" y="85"/>
                      <a:pt x="44" y="84"/>
                      <a:pt x="43" y="83"/>
                    </a:cubicBezTo>
                    <a:cubicBezTo>
                      <a:pt x="42" y="82"/>
                      <a:pt x="41" y="81"/>
                      <a:pt x="41" y="81"/>
                    </a:cubicBezTo>
                    <a:cubicBezTo>
                      <a:pt x="40" y="81"/>
                      <a:pt x="40" y="80"/>
                      <a:pt x="39" y="80"/>
                    </a:cubicBezTo>
                    <a:cubicBezTo>
                      <a:pt x="5" y="53"/>
                      <a:pt x="27" y="16"/>
                      <a:pt x="62" y="7"/>
                    </a:cubicBezTo>
                    <a:cubicBezTo>
                      <a:pt x="64" y="7"/>
                      <a:pt x="68" y="6"/>
                      <a:pt x="69" y="6"/>
                    </a:cubicBezTo>
                    <a:cubicBezTo>
                      <a:pt x="70" y="6"/>
                      <a:pt x="71" y="5"/>
                      <a:pt x="72" y="5"/>
                    </a:cubicBezTo>
                    <a:cubicBezTo>
                      <a:pt x="72" y="5"/>
                      <a:pt x="73" y="5"/>
                      <a:pt x="73" y="5"/>
                    </a:cubicBezTo>
                    <a:close/>
                    <a:moveTo>
                      <a:pt x="152" y="58"/>
                    </a:move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9"/>
                      <a:pt x="152" y="59"/>
                    </a:cubicBezTo>
                    <a:cubicBezTo>
                      <a:pt x="152" y="63"/>
                      <a:pt x="150" y="66"/>
                      <a:pt x="146" y="72"/>
                    </a:cubicBezTo>
                    <a:cubicBezTo>
                      <a:pt x="141" y="78"/>
                      <a:pt x="139" y="80"/>
                      <a:pt x="142" y="79"/>
                    </a:cubicBezTo>
                    <a:cubicBezTo>
                      <a:pt x="143" y="78"/>
                      <a:pt x="143" y="77"/>
                      <a:pt x="144" y="77"/>
                    </a:cubicBezTo>
                    <a:cubicBezTo>
                      <a:pt x="144" y="76"/>
                      <a:pt x="144" y="76"/>
                      <a:pt x="145" y="76"/>
                    </a:cubicBezTo>
                    <a:cubicBezTo>
                      <a:pt x="145" y="76"/>
                      <a:pt x="146" y="75"/>
                      <a:pt x="147" y="74"/>
                    </a:cubicBezTo>
                    <a:cubicBezTo>
                      <a:pt x="147" y="73"/>
                      <a:pt x="148" y="72"/>
                      <a:pt x="148" y="72"/>
                    </a:cubicBezTo>
                    <a:cubicBezTo>
                      <a:pt x="148" y="80"/>
                      <a:pt x="130" y="97"/>
                      <a:pt x="124" y="105"/>
                    </a:cubicBezTo>
                    <a:cubicBezTo>
                      <a:pt x="124" y="106"/>
                      <a:pt x="123" y="107"/>
                      <a:pt x="122" y="107"/>
                    </a:cubicBezTo>
                    <a:cubicBezTo>
                      <a:pt x="121" y="107"/>
                      <a:pt x="121" y="107"/>
                      <a:pt x="123" y="104"/>
                    </a:cubicBezTo>
                    <a:cubicBezTo>
                      <a:pt x="123" y="102"/>
                      <a:pt x="124" y="101"/>
                      <a:pt x="124" y="100"/>
                    </a:cubicBezTo>
                    <a:cubicBezTo>
                      <a:pt x="124" y="100"/>
                      <a:pt x="125" y="99"/>
                      <a:pt x="125" y="99"/>
                    </a:cubicBezTo>
                    <a:cubicBezTo>
                      <a:pt x="125" y="99"/>
                      <a:pt x="126" y="99"/>
                      <a:pt x="126" y="99"/>
                    </a:cubicBezTo>
                    <a:cubicBezTo>
                      <a:pt x="126" y="98"/>
                      <a:pt x="132" y="86"/>
                      <a:pt x="134" y="83"/>
                    </a:cubicBezTo>
                    <a:cubicBezTo>
                      <a:pt x="135" y="82"/>
                      <a:pt x="137" y="79"/>
                      <a:pt x="139" y="76"/>
                    </a:cubicBezTo>
                    <a:cubicBezTo>
                      <a:pt x="142" y="72"/>
                      <a:pt x="147" y="64"/>
                      <a:pt x="150" y="60"/>
                    </a:cubicBezTo>
                    <a:cubicBezTo>
                      <a:pt x="151" y="59"/>
                      <a:pt x="152" y="58"/>
                      <a:pt x="152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215"/>
              <p:cNvSpPr>
                <a:spLocks noEditPoints="1"/>
              </p:cNvSpPr>
              <p:nvPr/>
            </p:nvSpPr>
            <p:spPr bwMode="auto">
              <a:xfrm>
                <a:off x="1390" y="1962"/>
                <a:ext cx="181" cy="152"/>
              </a:xfrm>
              <a:custGeom>
                <a:avLst/>
                <a:gdLst>
                  <a:gd name="T0" fmla="*/ 4 w 237"/>
                  <a:gd name="T1" fmla="*/ 119 h 200"/>
                  <a:gd name="T2" fmla="*/ 35 w 237"/>
                  <a:gd name="T3" fmla="*/ 183 h 200"/>
                  <a:gd name="T4" fmla="*/ 70 w 237"/>
                  <a:gd name="T5" fmla="*/ 172 h 200"/>
                  <a:gd name="T6" fmla="*/ 57 w 237"/>
                  <a:gd name="T7" fmla="*/ 191 h 200"/>
                  <a:gd name="T8" fmla="*/ 89 w 237"/>
                  <a:gd name="T9" fmla="*/ 158 h 200"/>
                  <a:gd name="T10" fmla="*/ 132 w 237"/>
                  <a:gd name="T11" fmla="*/ 159 h 200"/>
                  <a:gd name="T12" fmla="*/ 165 w 237"/>
                  <a:gd name="T13" fmla="*/ 110 h 200"/>
                  <a:gd name="T14" fmla="*/ 233 w 237"/>
                  <a:gd name="T15" fmla="*/ 65 h 200"/>
                  <a:gd name="T16" fmla="*/ 203 w 237"/>
                  <a:gd name="T17" fmla="*/ 60 h 200"/>
                  <a:gd name="T18" fmla="*/ 197 w 237"/>
                  <a:gd name="T19" fmla="*/ 42 h 200"/>
                  <a:gd name="T20" fmla="*/ 210 w 237"/>
                  <a:gd name="T21" fmla="*/ 12 h 200"/>
                  <a:gd name="T22" fmla="*/ 178 w 237"/>
                  <a:gd name="T23" fmla="*/ 23 h 200"/>
                  <a:gd name="T24" fmla="*/ 64 w 237"/>
                  <a:gd name="T25" fmla="*/ 81 h 200"/>
                  <a:gd name="T26" fmla="*/ 48 w 237"/>
                  <a:gd name="T27" fmla="*/ 68 h 200"/>
                  <a:gd name="T28" fmla="*/ 47 w 237"/>
                  <a:gd name="T29" fmla="*/ 74 h 200"/>
                  <a:gd name="T30" fmla="*/ 159 w 237"/>
                  <a:gd name="T31" fmla="*/ 51 h 200"/>
                  <a:gd name="T32" fmla="*/ 58 w 237"/>
                  <a:gd name="T33" fmla="*/ 99 h 200"/>
                  <a:gd name="T34" fmla="*/ 107 w 237"/>
                  <a:gd name="T35" fmla="*/ 63 h 200"/>
                  <a:gd name="T36" fmla="*/ 44 w 237"/>
                  <a:gd name="T37" fmla="*/ 100 h 200"/>
                  <a:gd name="T38" fmla="*/ 42 w 237"/>
                  <a:gd name="T39" fmla="*/ 95 h 200"/>
                  <a:gd name="T40" fmla="*/ 53 w 237"/>
                  <a:gd name="T41" fmla="*/ 91 h 200"/>
                  <a:gd name="T42" fmla="*/ 8 w 237"/>
                  <a:gd name="T43" fmla="*/ 111 h 200"/>
                  <a:gd name="T44" fmla="*/ 164 w 237"/>
                  <a:gd name="T45" fmla="*/ 71 h 200"/>
                  <a:gd name="T46" fmla="*/ 184 w 237"/>
                  <a:gd name="T47" fmla="*/ 44 h 200"/>
                  <a:gd name="T48" fmla="*/ 89 w 237"/>
                  <a:gd name="T49" fmla="*/ 106 h 200"/>
                  <a:gd name="T50" fmla="*/ 86 w 237"/>
                  <a:gd name="T51" fmla="*/ 90 h 200"/>
                  <a:gd name="T52" fmla="*/ 145 w 237"/>
                  <a:gd name="T53" fmla="*/ 63 h 200"/>
                  <a:gd name="T54" fmla="*/ 15 w 237"/>
                  <a:gd name="T55" fmla="*/ 134 h 200"/>
                  <a:gd name="T56" fmla="*/ 39 w 237"/>
                  <a:gd name="T57" fmla="*/ 113 h 200"/>
                  <a:gd name="T58" fmla="*/ 21 w 237"/>
                  <a:gd name="T59" fmla="*/ 126 h 200"/>
                  <a:gd name="T60" fmla="*/ 192 w 237"/>
                  <a:gd name="T61" fmla="*/ 65 h 200"/>
                  <a:gd name="T62" fmla="*/ 51 w 237"/>
                  <a:gd name="T63" fmla="*/ 121 h 200"/>
                  <a:gd name="T64" fmla="*/ 168 w 237"/>
                  <a:gd name="T65" fmla="*/ 87 h 200"/>
                  <a:gd name="T66" fmla="*/ 179 w 237"/>
                  <a:gd name="T67" fmla="*/ 70 h 200"/>
                  <a:gd name="T68" fmla="*/ 130 w 237"/>
                  <a:gd name="T69" fmla="*/ 103 h 200"/>
                  <a:gd name="T70" fmla="*/ 107 w 237"/>
                  <a:gd name="T71" fmla="*/ 112 h 200"/>
                  <a:gd name="T72" fmla="*/ 80 w 237"/>
                  <a:gd name="T73" fmla="*/ 135 h 200"/>
                  <a:gd name="T74" fmla="*/ 42 w 237"/>
                  <a:gd name="T75" fmla="*/ 130 h 200"/>
                  <a:gd name="T76" fmla="*/ 33 w 237"/>
                  <a:gd name="T77" fmla="*/ 153 h 200"/>
                  <a:gd name="T78" fmla="*/ 53 w 237"/>
                  <a:gd name="T79" fmla="*/ 127 h 200"/>
                  <a:gd name="T80" fmla="*/ 21 w 237"/>
                  <a:gd name="T81" fmla="*/ 140 h 200"/>
                  <a:gd name="T82" fmla="*/ 21 w 237"/>
                  <a:gd name="T83" fmla="*/ 140 h 200"/>
                  <a:gd name="T84" fmla="*/ 61 w 237"/>
                  <a:gd name="T85" fmla="*/ 127 h 200"/>
                  <a:gd name="T86" fmla="*/ 170 w 237"/>
                  <a:gd name="T87" fmla="*/ 96 h 200"/>
                  <a:gd name="T88" fmla="*/ 151 w 237"/>
                  <a:gd name="T89" fmla="*/ 107 h 200"/>
                  <a:gd name="T90" fmla="*/ 117 w 237"/>
                  <a:gd name="T91" fmla="*/ 122 h 200"/>
                  <a:gd name="T92" fmla="*/ 160 w 237"/>
                  <a:gd name="T93" fmla="*/ 103 h 200"/>
                  <a:gd name="T94" fmla="*/ 145 w 237"/>
                  <a:gd name="T95" fmla="*/ 131 h 200"/>
                  <a:gd name="T96" fmla="*/ 111 w 237"/>
                  <a:gd name="T97" fmla="*/ 124 h 200"/>
                  <a:gd name="T98" fmla="*/ 79 w 237"/>
                  <a:gd name="T99" fmla="*/ 143 h 200"/>
                  <a:gd name="T100" fmla="*/ 52 w 237"/>
                  <a:gd name="T101" fmla="*/ 168 h 200"/>
                  <a:gd name="T102" fmla="*/ 29 w 237"/>
                  <a:gd name="T103" fmla="*/ 160 h 200"/>
                  <a:gd name="T104" fmla="*/ 67 w 237"/>
                  <a:gd name="T105" fmla="*/ 145 h 200"/>
                  <a:gd name="T106" fmla="*/ 61 w 237"/>
                  <a:gd name="T107" fmla="*/ 149 h 200"/>
                  <a:gd name="T108" fmla="*/ 63 w 237"/>
                  <a:gd name="T109" fmla="*/ 160 h 200"/>
                  <a:gd name="T110" fmla="*/ 136 w 237"/>
                  <a:gd name="T111" fmla="*/ 14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7" h="200">
                    <a:moveTo>
                      <a:pt x="48" y="68"/>
                    </a:moveTo>
                    <a:cubicBezTo>
                      <a:pt x="47" y="68"/>
                      <a:pt x="47" y="68"/>
                      <a:pt x="46" y="69"/>
                    </a:cubicBezTo>
                    <a:cubicBezTo>
                      <a:pt x="43" y="70"/>
                      <a:pt x="43" y="71"/>
                      <a:pt x="42" y="74"/>
                    </a:cubicBezTo>
                    <a:cubicBezTo>
                      <a:pt x="40" y="79"/>
                      <a:pt x="40" y="82"/>
                      <a:pt x="41" y="87"/>
                    </a:cubicBezTo>
                    <a:cubicBezTo>
                      <a:pt x="41" y="90"/>
                      <a:pt x="41" y="91"/>
                      <a:pt x="40" y="92"/>
                    </a:cubicBezTo>
                    <a:cubicBezTo>
                      <a:pt x="32" y="96"/>
                      <a:pt x="22" y="99"/>
                      <a:pt x="14" y="104"/>
                    </a:cubicBezTo>
                    <a:cubicBezTo>
                      <a:pt x="14" y="104"/>
                      <a:pt x="11" y="106"/>
                      <a:pt x="8" y="107"/>
                    </a:cubicBezTo>
                    <a:cubicBezTo>
                      <a:pt x="0" y="110"/>
                      <a:pt x="0" y="110"/>
                      <a:pt x="4" y="119"/>
                    </a:cubicBezTo>
                    <a:cubicBezTo>
                      <a:pt x="6" y="123"/>
                      <a:pt x="8" y="128"/>
                      <a:pt x="8" y="129"/>
                    </a:cubicBezTo>
                    <a:cubicBezTo>
                      <a:pt x="10" y="131"/>
                      <a:pt x="10" y="131"/>
                      <a:pt x="11" y="135"/>
                    </a:cubicBezTo>
                    <a:cubicBezTo>
                      <a:pt x="12" y="137"/>
                      <a:pt x="12" y="139"/>
                      <a:pt x="12" y="140"/>
                    </a:cubicBezTo>
                    <a:cubicBezTo>
                      <a:pt x="12" y="141"/>
                      <a:pt x="12" y="141"/>
                      <a:pt x="13" y="141"/>
                    </a:cubicBezTo>
                    <a:cubicBezTo>
                      <a:pt x="14" y="142"/>
                      <a:pt x="15" y="143"/>
                      <a:pt x="18" y="151"/>
                    </a:cubicBezTo>
                    <a:cubicBezTo>
                      <a:pt x="21" y="156"/>
                      <a:pt x="23" y="161"/>
                      <a:pt x="23" y="161"/>
                    </a:cubicBezTo>
                    <a:cubicBezTo>
                      <a:pt x="24" y="162"/>
                      <a:pt x="24" y="162"/>
                      <a:pt x="29" y="174"/>
                    </a:cubicBezTo>
                    <a:cubicBezTo>
                      <a:pt x="33" y="181"/>
                      <a:pt x="34" y="183"/>
                      <a:pt x="35" y="183"/>
                    </a:cubicBezTo>
                    <a:cubicBezTo>
                      <a:pt x="37" y="184"/>
                      <a:pt x="38" y="183"/>
                      <a:pt x="38" y="181"/>
                    </a:cubicBezTo>
                    <a:cubicBezTo>
                      <a:pt x="37" y="179"/>
                      <a:pt x="37" y="179"/>
                      <a:pt x="37" y="179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49" y="175"/>
                      <a:pt x="51" y="174"/>
                      <a:pt x="56" y="171"/>
                    </a:cubicBezTo>
                    <a:cubicBezTo>
                      <a:pt x="58" y="170"/>
                      <a:pt x="59" y="169"/>
                      <a:pt x="60" y="169"/>
                    </a:cubicBezTo>
                    <a:cubicBezTo>
                      <a:pt x="61" y="169"/>
                      <a:pt x="62" y="169"/>
                      <a:pt x="64" y="168"/>
                    </a:cubicBezTo>
                    <a:cubicBezTo>
                      <a:pt x="67" y="167"/>
                      <a:pt x="67" y="167"/>
                      <a:pt x="67" y="166"/>
                    </a:cubicBezTo>
                    <a:cubicBezTo>
                      <a:pt x="68" y="166"/>
                      <a:pt x="69" y="169"/>
                      <a:pt x="70" y="172"/>
                    </a:cubicBezTo>
                    <a:cubicBezTo>
                      <a:pt x="72" y="176"/>
                      <a:pt x="72" y="181"/>
                      <a:pt x="72" y="187"/>
                    </a:cubicBezTo>
                    <a:cubicBezTo>
                      <a:pt x="73" y="187"/>
                      <a:pt x="73" y="188"/>
                      <a:pt x="72" y="189"/>
                    </a:cubicBezTo>
                    <a:cubicBezTo>
                      <a:pt x="72" y="192"/>
                      <a:pt x="67" y="194"/>
                      <a:pt x="65" y="193"/>
                    </a:cubicBezTo>
                    <a:cubicBezTo>
                      <a:pt x="64" y="193"/>
                      <a:pt x="64" y="192"/>
                      <a:pt x="65" y="191"/>
                    </a:cubicBezTo>
                    <a:cubicBezTo>
                      <a:pt x="65" y="191"/>
                      <a:pt x="65" y="191"/>
                      <a:pt x="65" y="191"/>
                    </a:cubicBezTo>
                    <a:cubicBezTo>
                      <a:pt x="65" y="191"/>
                      <a:pt x="65" y="191"/>
                      <a:pt x="65" y="190"/>
                    </a:cubicBezTo>
                    <a:cubicBezTo>
                      <a:pt x="66" y="189"/>
                      <a:pt x="67" y="188"/>
                      <a:pt x="67" y="187"/>
                    </a:cubicBezTo>
                    <a:cubicBezTo>
                      <a:pt x="69" y="173"/>
                      <a:pt x="56" y="182"/>
                      <a:pt x="57" y="191"/>
                    </a:cubicBezTo>
                    <a:cubicBezTo>
                      <a:pt x="57" y="192"/>
                      <a:pt x="58" y="193"/>
                      <a:pt x="58" y="193"/>
                    </a:cubicBezTo>
                    <a:cubicBezTo>
                      <a:pt x="58" y="193"/>
                      <a:pt x="59" y="194"/>
                      <a:pt x="60" y="195"/>
                    </a:cubicBezTo>
                    <a:cubicBezTo>
                      <a:pt x="61" y="198"/>
                      <a:pt x="62" y="200"/>
                      <a:pt x="66" y="200"/>
                    </a:cubicBezTo>
                    <a:cubicBezTo>
                      <a:pt x="72" y="199"/>
                      <a:pt x="76" y="196"/>
                      <a:pt x="77" y="187"/>
                    </a:cubicBezTo>
                    <a:cubicBezTo>
                      <a:pt x="77" y="184"/>
                      <a:pt x="77" y="181"/>
                      <a:pt x="77" y="181"/>
                    </a:cubicBezTo>
                    <a:cubicBezTo>
                      <a:pt x="77" y="177"/>
                      <a:pt x="76" y="174"/>
                      <a:pt x="74" y="170"/>
                    </a:cubicBezTo>
                    <a:cubicBezTo>
                      <a:pt x="73" y="167"/>
                      <a:pt x="73" y="165"/>
                      <a:pt x="73" y="164"/>
                    </a:cubicBezTo>
                    <a:cubicBezTo>
                      <a:pt x="73" y="164"/>
                      <a:pt x="88" y="158"/>
                      <a:pt x="89" y="158"/>
                    </a:cubicBezTo>
                    <a:cubicBezTo>
                      <a:pt x="90" y="158"/>
                      <a:pt x="90" y="158"/>
                      <a:pt x="106" y="152"/>
                    </a:cubicBezTo>
                    <a:cubicBezTo>
                      <a:pt x="119" y="147"/>
                      <a:pt x="121" y="146"/>
                      <a:pt x="122" y="147"/>
                    </a:cubicBezTo>
                    <a:cubicBezTo>
                      <a:pt x="122" y="147"/>
                      <a:pt x="123" y="148"/>
                      <a:pt x="122" y="149"/>
                    </a:cubicBezTo>
                    <a:cubicBezTo>
                      <a:pt x="122" y="151"/>
                      <a:pt x="123" y="153"/>
                      <a:pt x="124" y="153"/>
                    </a:cubicBezTo>
                    <a:cubicBezTo>
                      <a:pt x="124" y="153"/>
                      <a:pt x="125" y="154"/>
                      <a:pt x="126" y="156"/>
                    </a:cubicBezTo>
                    <a:cubicBezTo>
                      <a:pt x="127" y="159"/>
                      <a:pt x="127" y="160"/>
                      <a:pt x="129" y="160"/>
                    </a:cubicBezTo>
                    <a:cubicBezTo>
                      <a:pt x="130" y="160"/>
                      <a:pt x="131" y="160"/>
                      <a:pt x="131" y="160"/>
                    </a:cubicBezTo>
                    <a:cubicBezTo>
                      <a:pt x="132" y="160"/>
                      <a:pt x="132" y="160"/>
                      <a:pt x="132" y="159"/>
                    </a:cubicBezTo>
                    <a:cubicBezTo>
                      <a:pt x="137" y="151"/>
                      <a:pt x="146" y="136"/>
                      <a:pt x="153" y="132"/>
                    </a:cubicBezTo>
                    <a:cubicBezTo>
                      <a:pt x="155" y="131"/>
                      <a:pt x="158" y="129"/>
                      <a:pt x="160" y="128"/>
                    </a:cubicBezTo>
                    <a:cubicBezTo>
                      <a:pt x="177" y="119"/>
                      <a:pt x="194" y="110"/>
                      <a:pt x="212" y="102"/>
                    </a:cubicBezTo>
                    <a:cubicBezTo>
                      <a:pt x="224" y="97"/>
                      <a:pt x="235" y="92"/>
                      <a:pt x="235" y="90"/>
                    </a:cubicBezTo>
                    <a:cubicBezTo>
                      <a:pt x="237" y="87"/>
                      <a:pt x="233" y="86"/>
                      <a:pt x="230" y="89"/>
                    </a:cubicBezTo>
                    <a:cubicBezTo>
                      <a:pt x="229" y="90"/>
                      <a:pt x="226" y="92"/>
                      <a:pt x="210" y="99"/>
                    </a:cubicBezTo>
                    <a:cubicBezTo>
                      <a:pt x="188" y="110"/>
                      <a:pt x="175" y="118"/>
                      <a:pt x="156" y="126"/>
                    </a:cubicBezTo>
                    <a:cubicBezTo>
                      <a:pt x="156" y="125"/>
                      <a:pt x="162" y="114"/>
                      <a:pt x="165" y="110"/>
                    </a:cubicBezTo>
                    <a:cubicBezTo>
                      <a:pt x="166" y="109"/>
                      <a:pt x="168" y="106"/>
                      <a:pt x="169" y="104"/>
                    </a:cubicBezTo>
                    <a:cubicBezTo>
                      <a:pt x="171" y="102"/>
                      <a:pt x="172" y="100"/>
                      <a:pt x="172" y="100"/>
                    </a:cubicBezTo>
                    <a:cubicBezTo>
                      <a:pt x="172" y="100"/>
                      <a:pt x="173" y="99"/>
                      <a:pt x="174" y="98"/>
                    </a:cubicBezTo>
                    <a:cubicBezTo>
                      <a:pt x="174" y="97"/>
                      <a:pt x="176" y="96"/>
                      <a:pt x="177" y="94"/>
                    </a:cubicBezTo>
                    <a:cubicBezTo>
                      <a:pt x="178" y="93"/>
                      <a:pt x="179" y="92"/>
                      <a:pt x="180" y="91"/>
                    </a:cubicBezTo>
                    <a:cubicBezTo>
                      <a:pt x="180" y="89"/>
                      <a:pt x="185" y="87"/>
                      <a:pt x="204" y="79"/>
                    </a:cubicBezTo>
                    <a:cubicBezTo>
                      <a:pt x="216" y="75"/>
                      <a:pt x="227" y="70"/>
                      <a:pt x="229" y="69"/>
                    </a:cubicBezTo>
                    <a:cubicBezTo>
                      <a:pt x="232" y="67"/>
                      <a:pt x="233" y="67"/>
                      <a:pt x="233" y="65"/>
                    </a:cubicBezTo>
                    <a:cubicBezTo>
                      <a:pt x="233" y="64"/>
                      <a:pt x="233" y="63"/>
                      <a:pt x="233" y="63"/>
                    </a:cubicBezTo>
                    <a:cubicBezTo>
                      <a:pt x="232" y="63"/>
                      <a:pt x="227" y="64"/>
                      <a:pt x="226" y="66"/>
                    </a:cubicBezTo>
                    <a:cubicBezTo>
                      <a:pt x="225" y="66"/>
                      <a:pt x="218" y="69"/>
                      <a:pt x="210" y="73"/>
                    </a:cubicBezTo>
                    <a:cubicBezTo>
                      <a:pt x="202" y="76"/>
                      <a:pt x="193" y="79"/>
                      <a:pt x="191" y="80"/>
                    </a:cubicBezTo>
                    <a:cubicBezTo>
                      <a:pt x="186" y="82"/>
                      <a:pt x="186" y="82"/>
                      <a:pt x="186" y="82"/>
                    </a:cubicBezTo>
                    <a:cubicBezTo>
                      <a:pt x="187" y="81"/>
                      <a:pt x="187" y="81"/>
                      <a:pt x="187" y="81"/>
                    </a:cubicBezTo>
                    <a:cubicBezTo>
                      <a:pt x="189" y="77"/>
                      <a:pt x="193" y="72"/>
                      <a:pt x="195" y="69"/>
                    </a:cubicBezTo>
                    <a:cubicBezTo>
                      <a:pt x="202" y="62"/>
                      <a:pt x="203" y="61"/>
                      <a:pt x="203" y="60"/>
                    </a:cubicBezTo>
                    <a:cubicBezTo>
                      <a:pt x="204" y="59"/>
                      <a:pt x="205" y="58"/>
                      <a:pt x="210" y="56"/>
                    </a:cubicBezTo>
                    <a:cubicBezTo>
                      <a:pt x="220" y="52"/>
                      <a:pt x="225" y="49"/>
                      <a:pt x="225" y="48"/>
                    </a:cubicBezTo>
                    <a:cubicBezTo>
                      <a:pt x="226" y="48"/>
                      <a:pt x="226" y="47"/>
                      <a:pt x="225" y="46"/>
                    </a:cubicBezTo>
                    <a:cubicBezTo>
                      <a:pt x="225" y="45"/>
                      <a:pt x="224" y="45"/>
                      <a:pt x="220" y="47"/>
                    </a:cubicBezTo>
                    <a:cubicBezTo>
                      <a:pt x="218" y="48"/>
                      <a:pt x="214" y="49"/>
                      <a:pt x="213" y="50"/>
                    </a:cubicBezTo>
                    <a:cubicBezTo>
                      <a:pt x="209" y="52"/>
                      <a:pt x="202" y="55"/>
                      <a:pt x="202" y="55"/>
                    </a:cubicBezTo>
                    <a:cubicBezTo>
                      <a:pt x="201" y="54"/>
                      <a:pt x="200" y="53"/>
                      <a:pt x="200" y="49"/>
                    </a:cubicBezTo>
                    <a:cubicBezTo>
                      <a:pt x="199" y="47"/>
                      <a:pt x="198" y="43"/>
                      <a:pt x="197" y="42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8" y="38"/>
                      <a:pt x="198" y="38"/>
                      <a:pt x="198" y="38"/>
                    </a:cubicBezTo>
                    <a:cubicBezTo>
                      <a:pt x="227" y="26"/>
                      <a:pt x="227" y="26"/>
                      <a:pt x="227" y="23"/>
                    </a:cubicBezTo>
                    <a:cubicBezTo>
                      <a:pt x="227" y="20"/>
                      <a:pt x="226" y="20"/>
                      <a:pt x="217" y="25"/>
                    </a:cubicBezTo>
                    <a:cubicBezTo>
                      <a:pt x="212" y="27"/>
                      <a:pt x="208" y="29"/>
                      <a:pt x="208" y="29"/>
                    </a:cubicBezTo>
                    <a:cubicBezTo>
                      <a:pt x="208" y="29"/>
                      <a:pt x="208" y="28"/>
                      <a:pt x="209" y="26"/>
                    </a:cubicBezTo>
                    <a:cubicBezTo>
                      <a:pt x="211" y="22"/>
                      <a:pt x="212" y="18"/>
                      <a:pt x="211" y="15"/>
                    </a:cubicBezTo>
                    <a:cubicBezTo>
                      <a:pt x="210" y="12"/>
                      <a:pt x="210" y="12"/>
                      <a:pt x="210" y="12"/>
                    </a:cubicBezTo>
                    <a:cubicBezTo>
                      <a:pt x="216" y="10"/>
                      <a:pt x="216" y="10"/>
                      <a:pt x="216" y="10"/>
                    </a:cubicBezTo>
                    <a:cubicBezTo>
                      <a:pt x="227" y="6"/>
                      <a:pt x="228" y="5"/>
                      <a:pt x="229" y="3"/>
                    </a:cubicBezTo>
                    <a:cubicBezTo>
                      <a:pt x="229" y="2"/>
                      <a:pt x="229" y="1"/>
                      <a:pt x="229" y="1"/>
                    </a:cubicBezTo>
                    <a:cubicBezTo>
                      <a:pt x="228" y="0"/>
                      <a:pt x="224" y="1"/>
                      <a:pt x="222" y="3"/>
                    </a:cubicBezTo>
                    <a:cubicBezTo>
                      <a:pt x="221" y="5"/>
                      <a:pt x="217" y="6"/>
                      <a:pt x="208" y="8"/>
                    </a:cubicBezTo>
                    <a:cubicBezTo>
                      <a:pt x="207" y="9"/>
                      <a:pt x="205" y="10"/>
                      <a:pt x="204" y="10"/>
                    </a:cubicBezTo>
                    <a:cubicBezTo>
                      <a:pt x="202" y="12"/>
                      <a:pt x="197" y="15"/>
                      <a:pt x="187" y="19"/>
                    </a:cubicBezTo>
                    <a:cubicBezTo>
                      <a:pt x="183" y="21"/>
                      <a:pt x="179" y="23"/>
                      <a:pt x="178" y="23"/>
                    </a:cubicBezTo>
                    <a:cubicBezTo>
                      <a:pt x="178" y="24"/>
                      <a:pt x="174" y="25"/>
                      <a:pt x="170" y="27"/>
                    </a:cubicBezTo>
                    <a:cubicBezTo>
                      <a:pt x="160" y="32"/>
                      <a:pt x="148" y="37"/>
                      <a:pt x="140" y="42"/>
                    </a:cubicBezTo>
                    <a:cubicBezTo>
                      <a:pt x="135" y="44"/>
                      <a:pt x="128" y="48"/>
                      <a:pt x="124" y="50"/>
                    </a:cubicBezTo>
                    <a:cubicBezTo>
                      <a:pt x="117" y="53"/>
                      <a:pt x="112" y="55"/>
                      <a:pt x="101" y="61"/>
                    </a:cubicBezTo>
                    <a:cubicBezTo>
                      <a:pt x="99" y="63"/>
                      <a:pt x="94" y="65"/>
                      <a:pt x="89" y="67"/>
                    </a:cubicBezTo>
                    <a:cubicBezTo>
                      <a:pt x="85" y="69"/>
                      <a:pt x="81" y="72"/>
                      <a:pt x="81" y="72"/>
                    </a:cubicBezTo>
                    <a:cubicBezTo>
                      <a:pt x="80" y="73"/>
                      <a:pt x="78" y="74"/>
                      <a:pt x="74" y="76"/>
                    </a:cubicBezTo>
                    <a:cubicBezTo>
                      <a:pt x="72" y="77"/>
                      <a:pt x="67" y="79"/>
                      <a:pt x="64" y="81"/>
                    </a:cubicBezTo>
                    <a:cubicBezTo>
                      <a:pt x="60" y="82"/>
                      <a:pt x="58" y="84"/>
                      <a:pt x="57" y="83"/>
                    </a:cubicBezTo>
                    <a:cubicBezTo>
                      <a:pt x="57" y="83"/>
                      <a:pt x="57" y="82"/>
                      <a:pt x="57" y="81"/>
                    </a:cubicBezTo>
                    <a:cubicBezTo>
                      <a:pt x="58" y="78"/>
                      <a:pt x="56" y="73"/>
                      <a:pt x="56" y="73"/>
                    </a:cubicBezTo>
                    <a:cubicBezTo>
                      <a:pt x="55" y="73"/>
                      <a:pt x="55" y="73"/>
                      <a:pt x="55" y="72"/>
                    </a:cubicBezTo>
                    <a:cubicBezTo>
                      <a:pt x="55" y="71"/>
                      <a:pt x="54" y="70"/>
                      <a:pt x="54" y="70"/>
                    </a:cubicBezTo>
                    <a:cubicBezTo>
                      <a:pt x="53" y="69"/>
                      <a:pt x="53" y="69"/>
                      <a:pt x="53" y="68"/>
                    </a:cubicBezTo>
                    <a:cubicBezTo>
                      <a:pt x="53" y="68"/>
                      <a:pt x="52" y="68"/>
                      <a:pt x="51" y="68"/>
                    </a:cubicBezTo>
                    <a:cubicBezTo>
                      <a:pt x="50" y="67"/>
                      <a:pt x="49" y="67"/>
                      <a:pt x="48" y="68"/>
                    </a:cubicBezTo>
                    <a:close/>
                    <a:moveTo>
                      <a:pt x="47" y="74"/>
                    </a:moveTo>
                    <a:cubicBezTo>
                      <a:pt x="47" y="74"/>
                      <a:pt x="47" y="74"/>
                      <a:pt x="48" y="74"/>
                    </a:cubicBezTo>
                    <a:cubicBezTo>
                      <a:pt x="50" y="73"/>
                      <a:pt x="51" y="74"/>
                      <a:pt x="51" y="76"/>
                    </a:cubicBezTo>
                    <a:cubicBezTo>
                      <a:pt x="52" y="77"/>
                      <a:pt x="52" y="78"/>
                      <a:pt x="52" y="80"/>
                    </a:cubicBezTo>
                    <a:cubicBezTo>
                      <a:pt x="54" y="84"/>
                      <a:pt x="54" y="86"/>
                      <a:pt x="52" y="86"/>
                    </a:cubicBezTo>
                    <a:cubicBezTo>
                      <a:pt x="51" y="87"/>
                      <a:pt x="50" y="87"/>
                      <a:pt x="49" y="88"/>
                    </a:cubicBezTo>
                    <a:cubicBezTo>
                      <a:pt x="47" y="90"/>
                      <a:pt x="46" y="89"/>
                      <a:pt x="45" y="83"/>
                    </a:cubicBezTo>
                    <a:cubicBezTo>
                      <a:pt x="44" y="78"/>
                      <a:pt x="45" y="75"/>
                      <a:pt x="47" y="74"/>
                    </a:cubicBezTo>
                    <a:close/>
                    <a:moveTo>
                      <a:pt x="190" y="22"/>
                    </a:moveTo>
                    <a:cubicBezTo>
                      <a:pt x="191" y="21"/>
                      <a:pt x="191" y="22"/>
                      <a:pt x="191" y="22"/>
                    </a:cubicBezTo>
                    <a:cubicBezTo>
                      <a:pt x="191" y="23"/>
                      <a:pt x="191" y="23"/>
                      <a:pt x="191" y="24"/>
                    </a:cubicBezTo>
                    <a:cubicBezTo>
                      <a:pt x="191" y="24"/>
                      <a:pt x="190" y="25"/>
                      <a:pt x="189" y="27"/>
                    </a:cubicBezTo>
                    <a:cubicBezTo>
                      <a:pt x="187" y="31"/>
                      <a:pt x="188" y="33"/>
                      <a:pt x="190" y="35"/>
                    </a:cubicBezTo>
                    <a:cubicBezTo>
                      <a:pt x="190" y="35"/>
                      <a:pt x="191" y="36"/>
                      <a:pt x="191" y="36"/>
                    </a:cubicBezTo>
                    <a:cubicBezTo>
                      <a:pt x="191" y="36"/>
                      <a:pt x="186" y="38"/>
                      <a:pt x="181" y="40"/>
                    </a:cubicBezTo>
                    <a:cubicBezTo>
                      <a:pt x="170" y="45"/>
                      <a:pt x="162" y="49"/>
                      <a:pt x="159" y="51"/>
                    </a:cubicBezTo>
                    <a:cubicBezTo>
                      <a:pt x="158" y="52"/>
                      <a:pt x="156" y="53"/>
                      <a:pt x="155" y="53"/>
                    </a:cubicBezTo>
                    <a:cubicBezTo>
                      <a:pt x="153" y="54"/>
                      <a:pt x="150" y="56"/>
                      <a:pt x="147" y="57"/>
                    </a:cubicBezTo>
                    <a:cubicBezTo>
                      <a:pt x="142" y="60"/>
                      <a:pt x="131" y="66"/>
                      <a:pt x="112" y="74"/>
                    </a:cubicBezTo>
                    <a:cubicBezTo>
                      <a:pt x="108" y="76"/>
                      <a:pt x="105" y="78"/>
                      <a:pt x="104" y="78"/>
                    </a:cubicBezTo>
                    <a:cubicBezTo>
                      <a:pt x="103" y="79"/>
                      <a:pt x="98" y="81"/>
                      <a:pt x="93" y="83"/>
                    </a:cubicBezTo>
                    <a:cubicBezTo>
                      <a:pt x="87" y="86"/>
                      <a:pt x="80" y="89"/>
                      <a:pt x="76" y="91"/>
                    </a:cubicBezTo>
                    <a:cubicBezTo>
                      <a:pt x="73" y="93"/>
                      <a:pt x="69" y="95"/>
                      <a:pt x="68" y="96"/>
                    </a:cubicBezTo>
                    <a:cubicBezTo>
                      <a:pt x="66" y="97"/>
                      <a:pt x="58" y="99"/>
                      <a:pt x="58" y="99"/>
                    </a:cubicBezTo>
                    <a:cubicBezTo>
                      <a:pt x="58" y="98"/>
                      <a:pt x="59" y="88"/>
                      <a:pt x="59" y="88"/>
                    </a:cubicBezTo>
                    <a:cubicBezTo>
                      <a:pt x="64" y="85"/>
                      <a:pt x="68" y="83"/>
                      <a:pt x="73" y="80"/>
                    </a:cubicBezTo>
                    <a:cubicBezTo>
                      <a:pt x="80" y="77"/>
                      <a:pt x="84" y="75"/>
                      <a:pt x="84" y="75"/>
                    </a:cubicBezTo>
                    <a:cubicBezTo>
                      <a:pt x="84" y="75"/>
                      <a:pt x="86" y="74"/>
                      <a:pt x="89" y="73"/>
                    </a:cubicBezTo>
                    <a:cubicBezTo>
                      <a:pt x="91" y="72"/>
                      <a:pt x="93" y="70"/>
                      <a:pt x="93" y="70"/>
                    </a:cubicBezTo>
                    <a:cubicBezTo>
                      <a:pt x="93" y="70"/>
                      <a:pt x="94" y="69"/>
                      <a:pt x="96" y="68"/>
                    </a:cubicBezTo>
                    <a:cubicBezTo>
                      <a:pt x="101" y="66"/>
                      <a:pt x="105" y="65"/>
                      <a:pt x="105" y="64"/>
                    </a:cubicBezTo>
                    <a:cubicBezTo>
                      <a:pt x="105" y="64"/>
                      <a:pt x="106" y="63"/>
                      <a:pt x="107" y="63"/>
                    </a:cubicBezTo>
                    <a:cubicBezTo>
                      <a:pt x="108" y="62"/>
                      <a:pt x="111" y="61"/>
                      <a:pt x="114" y="59"/>
                    </a:cubicBezTo>
                    <a:cubicBezTo>
                      <a:pt x="117" y="57"/>
                      <a:pt x="120" y="56"/>
                      <a:pt x="121" y="56"/>
                    </a:cubicBezTo>
                    <a:cubicBezTo>
                      <a:pt x="124" y="54"/>
                      <a:pt x="135" y="49"/>
                      <a:pt x="137" y="48"/>
                    </a:cubicBezTo>
                    <a:cubicBezTo>
                      <a:pt x="147" y="43"/>
                      <a:pt x="163" y="34"/>
                      <a:pt x="172" y="30"/>
                    </a:cubicBezTo>
                    <a:cubicBezTo>
                      <a:pt x="180" y="27"/>
                      <a:pt x="187" y="24"/>
                      <a:pt x="190" y="22"/>
                    </a:cubicBezTo>
                    <a:cubicBezTo>
                      <a:pt x="190" y="22"/>
                      <a:pt x="190" y="22"/>
                      <a:pt x="190" y="22"/>
                    </a:cubicBezTo>
                    <a:close/>
                    <a:moveTo>
                      <a:pt x="42" y="95"/>
                    </a:moveTo>
                    <a:cubicBezTo>
                      <a:pt x="43" y="95"/>
                      <a:pt x="44" y="99"/>
                      <a:pt x="44" y="100"/>
                    </a:cubicBezTo>
                    <a:cubicBezTo>
                      <a:pt x="45" y="103"/>
                      <a:pt x="46" y="105"/>
                      <a:pt x="46" y="105"/>
                    </a:cubicBezTo>
                    <a:cubicBezTo>
                      <a:pt x="46" y="106"/>
                      <a:pt x="37" y="110"/>
                      <a:pt x="35" y="110"/>
                    </a:cubicBezTo>
                    <a:cubicBezTo>
                      <a:pt x="34" y="110"/>
                      <a:pt x="30" y="112"/>
                      <a:pt x="27" y="113"/>
                    </a:cubicBezTo>
                    <a:cubicBezTo>
                      <a:pt x="21" y="116"/>
                      <a:pt x="16" y="117"/>
                      <a:pt x="16" y="116"/>
                    </a:cubicBezTo>
                    <a:cubicBezTo>
                      <a:pt x="16" y="116"/>
                      <a:pt x="15" y="114"/>
                      <a:pt x="15" y="112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24" y="105"/>
                      <a:pt x="31" y="101"/>
                      <a:pt x="41" y="95"/>
                    </a:cubicBezTo>
                    <a:cubicBezTo>
                      <a:pt x="42" y="95"/>
                      <a:pt x="42" y="95"/>
                      <a:pt x="42" y="95"/>
                    </a:cubicBezTo>
                    <a:close/>
                    <a:moveTo>
                      <a:pt x="53" y="91"/>
                    </a:moveTo>
                    <a:cubicBezTo>
                      <a:pt x="53" y="91"/>
                      <a:pt x="54" y="90"/>
                      <a:pt x="54" y="90"/>
                    </a:cubicBezTo>
                    <a:cubicBezTo>
                      <a:pt x="54" y="90"/>
                      <a:pt x="54" y="100"/>
                      <a:pt x="54" y="101"/>
                    </a:cubicBezTo>
                    <a:cubicBezTo>
                      <a:pt x="53" y="102"/>
                      <a:pt x="53" y="103"/>
                      <a:pt x="52" y="103"/>
                    </a:cubicBezTo>
                    <a:cubicBezTo>
                      <a:pt x="51" y="104"/>
                      <a:pt x="51" y="103"/>
                      <a:pt x="49" y="99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1" y="91"/>
                      <a:pt x="52" y="91"/>
                      <a:pt x="53" y="91"/>
                    </a:cubicBezTo>
                    <a:close/>
                    <a:moveTo>
                      <a:pt x="8" y="111"/>
                    </a:moveTo>
                    <a:cubicBezTo>
                      <a:pt x="9" y="111"/>
                      <a:pt x="10" y="112"/>
                      <a:pt x="12" y="115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9" y="120"/>
                      <a:pt x="9" y="120"/>
                      <a:pt x="9" y="120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6" y="113"/>
                      <a:pt x="6" y="113"/>
                      <a:pt x="7" y="112"/>
                    </a:cubicBezTo>
                    <a:cubicBezTo>
                      <a:pt x="7" y="112"/>
                      <a:pt x="7" y="112"/>
                      <a:pt x="8" y="111"/>
                    </a:cubicBezTo>
                    <a:close/>
                    <a:moveTo>
                      <a:pt x="184" y="44"/>
                    </a:moveTo>
                    <a:cubicBezTo>
                      <a:pt x="193" y="41"/>
                      <a:pt x="192" y="41"/>
                      <a:pt x="194" y="45"/>
                    </a:cubicBezTo>
                    <a:cubicBezTo>
                      <a:pt x="195" y="48"/>
                      <a:pt x="195" y="48"/>
                      <a:pt x="188" y="56"/>
                    </a:cubicBezTo>
                    <a:cubicBezTo>
                      <a:pt x="187" y="57"/>
                      <a:pt x="186" y="60"/>
                      <a:pt x="185" y="61"/>
                    </a:cubicBezTo>
                    <a:cubicBezTo>
                      <a:pt x="184" y="64"/>
                      <a:pt x="183" y="64"/>
                      <a:pt x="179" y="66"/>
                    </a:cubicBezTo>
                    <a:cubicBezTo>
                      <a:pt x="177" y="67"/>
                      <a:pt x="172" y="69"/>
                      <a:pt x="170" y="70"/>
                    </a:cubicBezTo>
                    <a:cubicBezTo>
                      <a:pt x="167" y="71"/>
                      <a:pt x="164" y="72"/>
                      <a:pt x="164" y="72"/>
                    </a:cubicBezTo>
                    <a:cubicBezTo>
                      <a:pt x="163" y="72"/>
                      <a:pt x="163" y="72"/>
                      <a:pt x="164" y="71"/>
                    </a:cubicBezTo>
                    <a:cubicBezTo>
                      <a:pt x="165" y="71"/>
                      <a:pt x="165" y="71"/>
                      <a:pt x="165" y="70"/>
                    </a:cubicBezTo>
                    <a:cubicBezTo>
                      <a:pt x="165" y="70"/>
                      <a:pt x="165" y="69"/>
                      <a:pt x="166" y="69"/>
                    </a:cubicBezTo>
                    <a:cubicBezTo>
                      <a:pt x="166" y="68"/>
                      <a:pt x="167" y="65"/>
                      <a:pt x="168" y="63"/>
                    </a:cubicBezTo>
                    <a:cubicBezTo>
                      <a:pt x="168" y="61"/>
                      <a:pt x="169" y="59"/>
                      <a:pt x="169" y="59"/>
                    </a:cubicBezTo>
                    <a:cubicBezTo>
                      <a:pt x="169" y="59"/>
                      <a:pt x="169" y="57"/>
                      <a:pt x="168" y="55"/>
                    </a:cubicBezTo>
                    <a:cubicBezTo>
                      <a:pt x="168" y="53"/>
                      <a:pt x="167" y="51"/>
                      <a:pt x="167" y="51"/>
                    </a:cubicBezTo>
                    <a:cubicBezTo>
                      <a:pt x="167" y="51"/>
                      <a:pt x="173" y="49"/>
                      <a:pt x="179" y="46"/>
                    </a:cubicBezTo>
                    <a:cubicBezTo>
                      <a:pt x="181" y="45"/>
                      <a:pt x="183" y="45"/>
                      <a:pt x="184" y="44"/>
                    </a:cubicBezTo>
                    <a:close/>
                    <a:moveTo>
                      <a:pt x="148" y="61"/>
                    </a:moveTo>
                    <a:cubicBezTo>
                      <a:pt x="149" y="61"/>
                      <a:pt x="149" y="62"/>
                      <a:pt x="148" y="65"/>
                    </a:cubicBezTo>
                    <a:cubicBezTo>
                      <a:pt x="145" y="72"/>
                      <a:pt x="145" y="76"/>
                      <a:pt x="148" y="78"/>
                    </a:cubicBezTo>
                    <a:cubicBezTo>
                      <a:pt x="148" y="78"/>
                      <a:pt x="148" y="78"/>
                      <a:pt x="147" y="79"/>
                    </a:cubicBezTo>
                    <a:cubicBezTo>
                      <a:pt x="146" y="79"/>
                      <a:pt x="145" y="80"/>
                      <a:pt x="144" y="80"/>
                    </a:cubicBezTo>
                    <a:cubicBezTo>
                      <a:pt x="143" y="81"/>
                      <a:pt x="128" y="88"/>
                      <a:pt x="114" y="94"/>
                    </a:cubicBezTo>
                    <a:cubicBezTo>
                      <a:pt x="101" y="99"/>
                      <a:pt x="97" y="101"/>
                      <a:pt x="97" y="102"/>
                    </a:cubicBezTo>
                    <a:cubicBezTo>
                      <a:pt x="96" y="102"/>
                      <a:pt x="93" y="104"/>
                      <a:pt x="89" y="106"/>
                    </a:cubicBezTo>
                    <a:cubicBezTo>
                      <a:pt x="84" y="108"/>
                      <a:pt x="78" y="110"/>
                      <a:pt x="75" y="112"/>
                    </a:cubicBezTo>
                    <a:cubicBezTo>
                      <a:pt x="61" y="119"/>
                      <a:pt x="55" y="121"/>
                      <a:pt x="57" y="119"/>
                    </a:cubicBezTo>
                    <a:cubicBezTo>
                      <a:pt x="57" y="118"/>
                      <a:pt x="57" y="117"/>
                      <a:pt x="56" y="115"/>
                    </a:cubicBezTo>
                    <a:cubicBezTo>
                      <a:pt x="55" y="113"/>
                      <a:pt x="55" y="112"/>
                      <a:pt x="56" y="110"/>
                    </a:cubicBezTo>
                    <a:cubicBezTo>
                      <a:pt x="57" y="109"/>
                      <a:pt x="57" y="107"/>
                      <a:pt x="57" y="106"/>
                    </a:cubicBezTo>
                    <a:cubicBezTo>
                      <a:pt x="57" y="104"/>
                      <a:pt x="58" y="104"/>
                      <a:pt x="63" y="102"/>
                    </a:cubicBezTo>
                    <a:cubicBezTo>
                      <a:pt x="65" y="101"/>
                      <a:pt x="72" y="98"/>
                      <a:pt x="76" y="95"/>
                    </a:cubicBezTo>
                    <a:cubicBezTo>
                      <a:pt x="81" y="93"/>
                      <a:pt x="86" y="91"/>
                      <a:pt x="86" y="90"/>
                    </a:cubicBezTo>
                    <a:cubicBezTo>
                      <a:pt x="87" y="90"/>
                      <a:pt x="90" y="89"/>
                      <a:pt x="93" y="88"/>
                    </a:cubicBezTo>
                    <a:cubicBezTo>
                      <a:pt x="95" y="87"/>
                      <a:pt x="98" y="85"/>
                      <a:pt x="99" y="85"/>
                    </a:cubicBezTo>
                    <a:cubicBezTo>
                      <a:pt x="100" y="84"/>
                      <a:pt x="101" y="84"/>
                      <a:pt x="101" y="84"/>
                    </a:cubicBezTo>
                    <a:cubicBezTo>
                      <a:pt x="101" y="84"/>
                      <a:pt x="103" y="83"/>
                      <a:pt x="105" y="82"/>
                    </a:cubicBezTo>
                    <a:cubicBezTo>
                      <a:pt x="108" y="81"/>
                      <a:pt x="114" y="78"/>
                      <a:pt x="118" y="76"/>
                    </a:cubicBezTo>
                    <a:cubicBezTo>
                      <a:pt x="122" y="75"/>
                      <a:pt x="126" y="73"/>
                      <a:pt x="126" y="73"/>
                    </a:cubicBezTo>
                    <a:cubicBezTo>
                      <a:pt x="126" y="72"/>
                      <a:pt x="130" y="70"/>
                      <a:pt x="135" y="68"/>
                    </a:cubicBezTo>
                    <a:cubicBezTo>
                      <a:pt x="140" y="66"/>
                      <a:pt x="144" y="64"/>
                      <a:pt x="145" y="63"/>
                    </a:cubicBezTo>
                    <a:cubicBezTo>
                      <a:pt x="147" y="62"/>
                      <a:pt x="147" y="62"/>
                      <a:pt x="148" y="61"/>
                    </a:cubicBezTo>
                    <a:close/>
                    <a:moveTo>
                      <a:pt x="13" y="122"/>
                    </a:moveTo>
                    <a:cubicBezTo>
                      <a:pt x="14" y="122"/>
                      <a:pt x="14" y="122"/>
                      <a:pt x="15" y="123"/>
                    </a:cubicBezTo>
                    <a:cubicBezTo>
                      <a:pt x="15" y="124"/>
                      <a:pt x="16" y="127"/>
                      <a:pt x="18" y="130"/>
                    </a:cubicBezTo>
                    <a:cubicBezTo>
                      <a:pt x="20" y="136"/>
                      <a:pt x="20" y="136"/>
                      <a:pt x="20" y="136"/>
                    </a:cubicBezTo>
                    <a:cubicBezTo>
                      <a:pt x="18" y="136"/>
                      <a:pt x="18" y="136"/>
                      <a:pt x="18" y="136"/>
                    </a:cubicBezTo>
                    <a:cubicBezTo>
                      <a:pt x="17" y="137"/>
                      <a:pt x="17" y="137"/>
                      <a:pt x="16" y="136"/>
                    </a:cubicBezTo>
                    <a:cubicBezTo>
                      <a:pt x="16" y="136"/>
                      <a:pt x="16" y="135"/>
                      <a:pt x="15" y="134"/>
                    </a:cubicBezTo>
                    <a:cubicBezTo>
                      <a:pt x="15" y="133"/>
                      <a:pt x="14" y="131"/>
                      <a:pt x="12" y="128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2" y="123"/>
                      <a:pt x="12" y="123"/>
                      <a:pt x="12" y="123"/>
                    </a:cubicBezTo>
                    <a:cubicBezTo>
                      <a:pt x="13" y="123"/>
                      <a:pt x="13" y="122"/>
                      <a:pt x="13" y="122"/>
                    </a:cubicBezTo>
                    <a:cubicBezTo>
                      <a:pt x="13" y="122"/>
                      <a:pt x="13" y="122"/>
                      <a:pt x="13" y="122"/>
                    </a:cubicBezTo>
                    <a:close/>
                    <a:moveTo>
                      <a:pt x="18" y="121"/>
                    </a:moveTo>
                    <a:cubicBezTo>
                      <a:pt x="26" y="118"/>
                      <a:pt x="26" y="118"/>
                      <a:pt x="26" y="118"/>
                    </a:cubicBezTo>
                    <a:cubicBezTo>
                      <a:pt x="29" y="116"/>
                      <a:pt x="36" y="114"/>
                      <a:pt x="39" y="113"/>
                    </a:cubicBezTo>
                    <a:cubicBezTo>
                      <a:pt x="43" y="112"/>
                      <a:pt x="44" y="110"/>
                      <a:pt x="47" y="110"/>
                    </a:cubicBezTo>
                    <a:cubicBezTo>
                      <a:pt x="48" y="110"/>
                      <a:pt x="48" y="111"/>
                      <a:pt x="49" y="112"/>
                    </a:cubicBezTo>
                    <a:cubicBezTo>
                      <a:pt x="49" y="114"/>
                      <a:pt x="49" y="115"/>
                      <a:pt x="47" y="119"/>
                    </a:cubicBezTo>
                    <a:cubicBezTo>
                      <a:pt x="45" y="124"/>
                      <a:pt x="45" y="124"/>
                      <a:pt x="45" y="124"/>
                    </a:cubicBezTo>
                    <a:cubicBezTo>
                      <a:pt x="40" y="126"/>
                      <a:pt x="40" y="126"/>
                      <a:pt x="40" y="126"/>
                    </a:cubicBezTo>
                    <a:cubicBezTo>
                      <a:pt x="38" y="127"/>
                      <a:pt x="34" y="129"/>
                      <a:pt x="32" y="130"/>
                    </a:cubicBezTo>
                    <a:cubicBezTo>
                      <a:pt x="30" y="131"/>
                      <a:pt x="27" y="132"/>
                      <a:pt x="26" y="133"/>
                    </a:cubicBezTo>
                    <a:cubicBezTo>
                      <a:pt x="24" y="134"/>
                      <a:pt x="24" y="134"/>
                      <a:pt x="21" y="126"/>
                    </a:cubicBezTo>
                    <a:lnTo>
                      <a:pt x="18" y="121"/>
                    </a:lnTo>
                    <a:close/>
                    <a:moveTo>
                      <a:pt x="196" y="54"/>
                    </a:moveTo>
                    <a:cubicBezTo>
                      <a:pt x="197" y="55"/>
                      <a:pt x="197" y="57"/>
                      <a:pt x="196" y="58"/>
                    </a:cubicBezTo>
                    <a:cubicBezTo>
                      <a:pt x="196" y="58"/>
                      <a:pt x="195" y="58"/>
                      <a:pt x="195" y="59"/>
                    </a:cubicBezTo>
                    <a:cubicBezTo>
                      <a:pt x="194" y="59"/>
                      <a:pt x="194" y="59"/>
                      <a:pt x="193" y="59"/>
                    </a:cubicBezTo>
                    <a:cubicBezTo>
                      <a:pt x="193" y="59"/>
                      <a:pt x="193" y="58"/>
                      <a:pt x="194" y="57"/>
                    </a:cubicBezTo>
                    <a:cubicBezTo>
                      <a:pt x="195" y="56"/>
                      <a:pt x="196" y="55"/>
                      <a:pt x="196" y="54"/>
                    </a:cubicBezTo>
                    <a:close/>
                    <a:moveTo>
                      <a:pt x="192" y="65"/>
                    </a:moveTo>
                    <a:cubicBezTo>
                      <a:pt x="192" y="64"/>
                      <a:pt x="192" y="65"/>
                      <a:pt x="192" y="66"/>
                    </a:cubicBezTo>
                    <a:cubicBezTo>
                      <a:pt x="191" y="66"/>
                      <a:pt x="191" y="67"/>
                      <a:pt x="190" y="67"/>
                    </a:cubicBezTo>
                    <a:cubicBezTo>
                      <a:pt x="190" y="67"/>
                      <a:pt x="185" y="74"/>
                      <a:pt x="180" y="81"/>
                    </a:cubicBezTo>
                    <a:cubicBezTo>
                      <a:pt x="177" y="85"/>
                      <a:pt x="175" y="88"/>
                      <a:pt x="174" y="88"/>
                    </a:cubicBezTo>
                    <a:cubicBezTo>
                      <a:pt x="171" y="90"/>
                      <a:pt x="183" y="72"/>
                      <a:pt x="184" y="71"/>
                    </a:cubicBezTo>
                    <a:cubicBezTo>
                      <a:pt x="186" y="68"/>
                      <a:pt x="188" y="67"/>
                      <a:pt x="190" y="66"/>
                    </a:cubicBezTo>
                    <a:cubicBezTo>
                      <a:pt x="191" y="65"/>
                      <a:pt x="191" y="65"/>
                      <a:pt x="192" y="65"/>
                    </a:cubicBezTo>
                    <a:close/>
                    <a:moveTo>
                      <a:pt x="51" y="121"/>
                    </a:moveTo>
                    <a:cubicBezTo>
                      <a:pt x="52" y="120"/>
                      <a:pt x="52" y="120"/>
                      <a:pt x="52" y="121"/>
                    </a:cubicBezTo>
                    <a:cubicBezTo>
                      <a:pt x="53" y="121"/>
                      <a:pt x="52" y="121"/>
                      <a:pt x="52" y="122"/>
                    </a:cubicBezTo>
                    <a:cubicBezTo>
                      <a:pt x="51" y="122"/>
                      <a:pt x="51" y="122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lose/>
                    <a:moveTo>
                      <a:pt x="179" y="70"/>
                    </a:moveTo>
                    <a:cubicBezTo>
                      <a:pt x="177" y="75"/>
                      <a:pt x="177" y="75"/>
                      <a:pt x="177" y="75"/>
                    </a:cubicBezTo>
                    <a:cubicBezTo>
                      <a:pt x="175" y="77"/>
                      <a:pt x="173" y="81"/>
                      <a:pt x="171" y="82"/>
                    </a:cubicBezTo>
                    <a:cubicBezTo>
                      <a:pt x="170" y="84"/>
                      <a:pt x="168" y="86"/>
                      <a:pt x="168" y="87"/>
                    </a:cubicBezTo>
                    <a:cubicBezTo>
                      <a:pt x="167" y="87"/>
                      <a:pt x="166" y="89"/>
                      <a:pt x="165" y="91"/>
                    </a:cubicBezTo>
                    <a:cubicBezTo>
                      <a:pt x="163" y="92"/>
                      <a:pt x="162" y="94"/>
                      <a:pt x="162" y="94"/>
                    </a:cubicBezTo>
                    <a:cubicBezTo>
                      <a:pt x="161" y="94"/>
                      <a:pt x="160" y="92"/>
                      <a:pt x="159" y="90"/>
                    </a:cubicBezTo>
                    <a:cubicBezTo>
                      <a:pt x="158" y="87"/>
                      <a:pt x="157" y="84"/>
                      <a:pt x="156" y="83"/>
                    </a:cubicBezTo>
                    <a:cubicBezTo>
                      <a:pt x="155" y="81"/>
                      <a:pt x="155" y="81"/>
                      <a:pt x="157" y="80"/>
                    </a:cubicBezTo>
                    <a:cubicBezTo>
                      <a:pt x="159" y="79"/>
                      <a:pt x="160" y="79"/>
                      <a:pt x="160" y="79"/>
                    </a:cubicBezTo>
                    <a:cubicBezTo>
                      <a:pt x="160" y="79"/>
                      <a:pt x="164" y="77"/>
                      <a:pt x="170" y="74"/>
                    </a:cubicBezTo>
                    <a:lnTo>
                      <a:pt x="179" y="70"/>
                    </a:lnTo>
                    <a:close/>
                    <a:moveTo>
                      <a:pt x="150" y="82"/>
                    </a:moveTo>
                    <a:cubicBezTo>
                      <a:pt x="153" y="86"/>
                      <a:pt x="153" y="86"/>
                      <a:pt x="153" y="86"/>
                    </a:cubicBezTo>
                    <a:cubicBezTo>
                      <a:pt x="156" y="93"/>
                      <a:pt x="157" y="97"/>
                      <a:pt x="156" y="97"/>
                    </a:cubicBezTo>
                    <a:cubicBezTo>
                      <a:pt x="156" y="97"/>
                      <a:pt x="153" y="98"/>
                      <a:pt x="151" y="99"/>
                    </a:cubicBezTo>
                    <a:cubicBezTo>
                      <a:pt x="141" y="104"/>
                      <a:pt x="134" y="105"/>
                      <a:pt x="126" y="111"/>
                    </a:cubicBezTo>
                    <a:cubicBezTo>
                      <a:pt x="124" y="114"/>
                      <a:pt x="123" y="114"/>
                      <a:pt x="125" y="111"/>
                    </a:cubicBezTo>
                    <a:cubicBezTo>
                      <a:pt x="125" y="110"/>
                      <a:pt x="126" y="108"/>
                      <a:pt x="127" y="107"/>
                    </a:cubicBezTo>
                    <a:cubicBezTo>
                      <a:pt x="128" y="106"/>
                      <a:pt x="129" y="104"/>
                      <a:pt x="130" y="103"/>
                    </a:cubicBezTo>
                    <a:cubicBezTo>
                      <a:pt x="131" y="100"/>
                      <a:pt x="132" y="96"/>
                      <a:pt x="131" y="93"/>
                    </a:cubicBezTo>
                    <a:cubicBezTo>
                      <a:pt x="131" y="91"/>
                      <a:pt x="130" y="92"/>
                      <a:pt x="135" y="89"/>
                    </a:cubicBezTo>
                    <a:cubicBezTo>
                      <a:pt x="137" y="89"/>
                      <a:pt x="141" y="87"/>
                      <a:pt x="145" y="85"/>
                    </a:cubicBezTo>
                    <a:lnTo>
                      <a:pt x="150" y="82"/>
                    </a:lnTo>
                    <a:close/>
                    <a:moveTo>
                      <a:pt x="111" y="100"/>
                    </a:moveTo>
                    <a:cubicBezTo>
                      <a:pt x="114" y="99"/>
                      <a:pt x="114" y="99"/>
                      <a:pt x="113" y="100"/>
                    </a:cubicBezTo>
                    <a:cubicBezTo>
                      <a:pt x="113" y="101"/>
                      <a:pt x="112" y="102"/>
                      <a:pt x="112" y="102"/>
                    </a:cubicBezTo>
                    <a:cubicBezTo>
                      <a:pt x="111" y="102"/>
                      <a:pt x="108" y="109"/>
                      <a:pt x="107" y="112"/>
                    </a:cubicBezTo>
                    <a:cubicBezTo>
                      <a:pt x="107" y="113"/>
                      <a:pt x="107" y="115"/>
                      <a:pt x="107" y="117"/>
                    </a:cubicBezTo>
                    <a:cubicBezTo>
                      <a:pt x="107" y="119"/>
                      <a:pt x="108" y="119"/>
                      <a:pt x="108" y="118"/>
                    </a:cubicBezTo>
                    <a:cubicBezTo>
                      <a:pt x="109" y="118"/>
                      <a:pt x="109" y="118"/>
                      <a:pt x="110" y="119"/>
                    </a:cubicBezTo>
                    <a:cubicBezTo>
                      <a:pt x="111" y="119"/>
                      <a:pt x="111" y="120"/>
                      <a:pt x="111" y="120"/>
                    </a:cubicBezTo>
                    <a:cubicBezTo>
                      <a:pt x="111" y="120"/>
                      <a:pt x="103" y="124"/>
                      <a:pt x="99" y="126"/>
                    </a:cubicBezTo>
                    <a:cubicBezTo>
                      <a:pt x="96" y="127"/>
                      <a:pt x="94" y="128"/>
                      <a:pt x="93" y="129"/>
                    </a:cubicBezTo>
                    <a:cubicBezTo>
                      <a:pt x="92" y="129"/>
                      <a:pt x="90" y="130"/>
                      <a:pt x="87" y="132"/>
                    </a:cubicBezTo>
                    <a:cubicBezTo>
                      <a:pt x="84" y="133"/>
                      <a:pt x="82" y="134"/>
                      <a:pt x="80" y="135"/>
                    </a:cubicBezTo>
                    <a:cubicBezTo>
                      <a:pt x="79" y="136"/>
                      <a:pt x="79" y="136"/>
                      <a:pt x="79" y="135"/>
                    </a:cubicBezTo>
                    <a:cubicBezTo>
                      <a:pt x="79" y="132"/>
                      <a:pt x="71" y="124"/>
                      <a:pt x="67" y="123"/>
                    </a:cubicBezTo>
                    <a:cubicBezTo>
                      <a:pt x="66" y="122"/>
                      <a:pt x="65" y="122"/>
                      <a:pt x="65" y="122"/>
                    </a:cubicBezTo>
                    <a:cubicBezTo>
                      <a:pt x="65" y="121"/>
                      <a:pt x="76" y="116"/>
                      <a:pt x="88" y="111"/>
                    </a:cubicBezTo>
                    <a:cubicBezTo>
                      <a:pt x="93" y="109"/>
                      <a:pt x="98" y="107"/>
                      <a:pt x="100" y="105"/>
                    </a:cubicBezTo>
                    <a:cubicBezTo>
                      <a:pt x="102" y="104"/>
                      <a:pt x="106" y="102"/>
                      <a:pt x="108" y="101"/>
                    </a:cubicBezTo>
                    <a:cubicBezTo>
                      <a:pt x="110" y="101"/>
                      <a:pt x="111" y="100"/>
                      <a:pt x="111" y="100"/>
                    </a:cubicBezTo>
                    <a:close/>
                    <a:moveTo>
                      <a:pt x="42" y="130"/>
                    </a:moveTo>
                    <a:cubicBezTo>
                      <a:pt x="43" y="129"/>
                      <a:pt x="43" y="130"/>
                      <a:pt x="42" y="131"/>
                    </a:cubicBezTo>
                    <a:cubicBezTo>
                      <a:pt x="42" y="132"/>
                      <a:pt x="41" y="133"/>
                      <a:pt x="41" y="134"/>
                    </a:cubicBezTo>
                    <a:cubicBezTo>
                      <a:pt x="41" y="135"/>
                      <a:pt x="40" y="137"/>
                      <a:pt x="40" y="139"/>
                    </a:cubicBezTo>
                    <a:cubicBezTo>
                      <a:pt x="40" y="141"/>
                      <a:pt x="39" y="144"/>
                      <a:pt x="39" y="145"/>
                    </a:cubicBezTo>
                    <a:cubicBezTo>
                      <a:pt x="40" y="146"/>
                      <a:pt x="40" y="147"/>
                      <a:pt x="40" y="149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7" y="153"/>
                      <a:pt x="37" y="153"/>
                      <a:pt x="37" y="153"/>
                    </a:cubicBezTo>
                    <a:cubicBezTo>
                      <a:pt x="35" y="154"/>
                      <a:pt x="33" y="154"/>
                      <a:pt x="33" y="153"/>
                    </a:cubicBezTo>
                    <a:cubicBezTo>
                      <a:pt x="33" y="153"/>
                      <a:pt x="31" y="150"/>
                      <a:pt x="30" y="146"/>
                    </a:cubicBezTo>
                    <a:cubicBezTo>
                      <a:pt x="28" y="143"/>
                      <a:pt x="27" y="140"/>
                      <a:pt x="26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26" y="137"/>
                      <a:pt x="27" y="137"/>
                      <a:pt x="30" y="135"/>
                    </a:cubicBezTo>
                    <a:cubicBezTo>
                      <a:pt x="33" y="134"/>
                      <a:pt x="37" y="132"/>
                      <a:pt x="39" y="131"/>
                    </a:cubicBezTo>
                    <a:cubicBezTo>
                      <a:pt x="41" y="130"/>
                      <a:pt x="41" y="130"/>
                      <a:pt x="42" y="130"/>
                    </a:cubicBezTo>
                    <a:close/>
                    <a:moveTo>
                      <a:pt x="53" y="126"/>
                    </a:moveTo>
                    <a:cubicBezTo>
                      <a:pt x="54" y="126"/>
                      <a:pt x="54" y="126"/>
                      <a:pt x="53" y="127"/>
                    </a:cubicBezTo>
                    <a:cubicBezTo>
                      <a:pt x="53" y="128"/>
                      <a:pt x="52" y="129"/>
                      <a:pt x="52" y="129"/>
                    </a:cubicBezTo>
                    <a:cubicBezTo>
                      <a:pt x="48" y="133"/>
                      <a:pt x="51" y="141"/>
                      <a:pt x="52" y="146"/>
                    </a:cubicBezTo>
                    <a:cubicBezTo>
                      <a:pt x="53" y="147"/>
                      <a:pt x="52" y="147"/>
                      <a:pt x="50" y="148"/>
                    </a:cubicBezTo>
                    <a:cubicBezTo>
                      <a:pt x="49" y="148"/>
                      <a:pt x="47" y="149"/>
                      <a:pt x="47" y="149"/>
                    </a:cubicBezTo>
                    <a:cubicBezTo>
                      <a:pt x="45" y="149"/>
                      <a:pt x="45" y="149"/>
                      <a:pt x="45" y="146"/>
                    </a:cubicBezTo>
                    <a:cubicBezTo>
                      <a:pt x="44" y="141"/>
                      <a:pt x="45" y="137"/>
                      <a:pt x="46" y="133"/>
                    </a:cubicBezTo>
                    <a:cubicBezTo>
                      <a:pt x="48" y="128"/>
                      <a:pt x="49" y="129"/>
                      <a:pt x="53" y="126"/>
                    </a:cubicBezTo>
                    <a:close/>
                    <a:moveTo>
                      <a:pt x="21" y="140"/>
                    </a:moveTo>
                    <a:cubicBezTo>
                      <a:pt x="21" y="140"/>
                      <a:pt x="22" y="140"/>
                      <a:pt x="22" y="140"/>
                    </a:cubicBezTo>
                    <a:cubicBezTo>
                      <a:pt x="23" y="143"/>
                      <a:pt x="25" y="146"/>
                      <a:pt x="27" y="150"/>
                    </a:cubicBezTo>
                    <a:cubicBezTo>
                      <a:pt x="29" y="154"/>
                      <a:pt x="29" y="154"/>
                      <a:pt x="28" y="155"/>
                    </a:cubicBezTo>
                    <a:cubicBezTo>
                      <a:pt x="27" y="156"/>
                      <a:pt x="26" y="156"/>
                      <a:pt x="26" y="156"/>
                    </a:cubicBezTo>
                    <a:cubicBezTo>
                      <a:pt x="26" y="156"/>
                      <a:pt x="25" y="154"/>
                      <a:pt x="23" y="151"/>
                    </a:cubicBezTo>
                    <a:cubicBezTo>
                      <a:pt x="22" y="147"/>
                      <a:pt x="20" y="144"/>
                      <a:pt x="19" y="143"/>
                    </a:cubicBezTo>
                    <a:cubicBezTo>
                      <a:pt x="18" y="142"/>
                      <a:pt x="18" y="141"/>
                      <a:pt x="20" y="140"/>
                    </a:cubicBezTo>
                    <a:cubicBezTo>
                      <a:pt x="20" y="140"/>
                      <a:pt x="21" y="140"/>
                      <a:pt x="21" y="140"/>
                    </a:cubicBezTo>
                    <a:close/>
                    <a:moveTo>
                      <a:pt x="61" y="127"/>
                    </a:moveTo>
                    <a:cubicBezTo>
                      <a:pt x="62" y="126"/>
                      <a:pt x="67" y="129"/>
                      <a:pt x="70" y="131"/>
                    </a:cubicBezTo>
                    <a:cubicBezTo>
                      <a:pt x="73" y="134"/>
                      <a:pt x="74" y="135"/>
                      <a:pt x="74" y="138"/>
                    </a:cubicBezTo>
                    <a:cubicBezTo>
                      <a:pt x="74" y="138"/>
                      <a:pt x="74" y="139"/>
                      <a:pt x="73" y="139"/>
                    </a:cubicBezTo>
                    <a:cubicBezTo>
                      <a:pt x="73" y="139"/>
                      <a:pt x="71" y="139"/>
                      <a:pt x="69" y="140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61" y="131"/>
                      <a:pt x="60" y="127"/>
                      <a:pt x="61" y="127"/>
                    </a:cubicBezTo>
                    <a:cubicBezTo>
                      <a:pt x="61" y="127"/>
                      <a:pt x="61" y="127"/>
                      <a:pt x="61" y="127"/>
                    </a:cubicBezTo>
                    <a:close/>
                    <a:moveTo>
                      <a:pt x="56" y="132"/>
                    </a:moveTo>
                    <a:cubicBezTo>
                      <a:pt x="56" y="132"/>
                      <a:pt x="59" y="140"/>
                      <a:pt x="60" y="143"/>
                    </a:cubicBezTo>
                    <a:cubicBezTo>
                      <a:pt x="60" y="144"/>
                      <a:pt x="59" y="144"/>
                      <a:pt x="58" y="144"/>
                    </a:cubicBezTo>
                    <a:cubicBezTo>
                      <a:pt x="56" y="144"/>
                      <a:pt x="55" y="139"/>
                      <a:pt x="55" y="135"/>
                    </a:cubicBezTo>
                    <a:cubicBezTo>
                      <a:pt x="55" y="134"/>
                      <a:pt x="55" y="132"/>
                      <a:pt x="56" y="132"/>
                    </a:cubicBezTo>
                    <a:close/>
                    <a:moveTo>
                      <a:pt x="171" y="94"/>
                    </a:moveTo>
                    <a:cubicBezTo>
                      <a:pt x="170" y="96"/>
                      <a:pt x="170" y="96"/>
                      <a:pt x="170" y="96"/>
                    </a:cubicBezTo>
                    <a:cubicBezTo>
                      <a:pt x="169" y="97"/>
                      <a:pt x="169" y="97"/>
                      <a:pt x="169" y="97"/>
                    </a:cubicBezTo>
                    <a:cubicBezTo>
                      <a:pt x="169" y="98"/>
                      <a:pt x="168" y="99"/>
                      <a:pt x="167" y="100"/>
                    </a:cubicBezTo>
                    <a:cubicBezTo>
                      <a:pt x="165" y="103"/>
                      <a:pt x="165" y="103"/>
                      <a:pt x="164" y="102"/>
                    </a:cubicBezTo>
                    <a:cubicBezTo>
                      <a:pt x="162" y="100"/>
                      <a:pt x="164" y="98"/>
                      <a:pt x="168" y="95"/>
                    </a:cubicBezTo>
                    <a:lnTo>
                      <a:pt x="171" y="94"/>
                    </a:lnTo>
                    <a:close/>
                    <a:moveTo>
                      <a:pt x="153" y="103"/>
                    </a:moveTo>
                    <a:cubicBezTo>
                      <a:pt x="153" y="103"/>
                      <a:pt x="154" y="103"/>
                      <a:pt x="154" y="103"/>
                    </a:cubicBezTo>
                    <a:cubicBezTo>
                      <a:pt x="154" y="103"/>
                      <a:pt x="153" y="105"/>
                      <a:pt x="151" y="107"/>
                    </a:cubicBezTo>
                    <a:cubicBezTo>
                      <a:pt x="150" y="109"/>
                      <a:pt x="148" y="111"/>
                      <a:pt x="148" y="112"/>
                    </a:cubicBezTo>
                    <a:cubicBezTo>
                      <a:pt x="148" y="112"/>
                      <a:pt x="147" y="114"/>
                      <a:pt x="145" y="115"/>
                    </a:cubicBezTo>
                    <a:cubicBezTo>
                      <a:pt x="144" y="117"/>
                      <a:pt x="142" y="120"/>
                      <a:pt x="141" y="123"/>
                    </a:cubicBezTo>
                    <a:cubicBezTo>
                      <a:pt x="140" y="125"/>
                      <a:pt x="137" y="129"/>
                      <a:pt x="136" y="131"/>
                    </a:cubicBezTo>
                    <a:cubicBezTo>
                      <a:pt x="133" y="136"/>
                      <a:pt x="132" y="136"/>
                      <a:pt x="129" y="138"/>
                    </a:cubicBezTo>
                    <a:cubicBezTo>
                      <a:pt x="125" y="140"/>
                      <a:pt x="125" y="140"/>
                      <a:pt x="124" y="139"/>
                    </a:cubicBezTo>
                    <a:cubicBezTo>
                      <a:pt x="124" y="138"/>
                      <a:pt x="122" y="134"/>
                      <a:pt x="120" y="130"/>
                    </a:cubicBezTo>
                    <a:cubicBezTo>
                      <a:pt x="117" y="122"/>
                      <a:pt x="117" y="122"/>
                      <a:pt x="117" y="122"/>
                    </a:cubicBezTo>
                    <a:cubicBezTo>
                      <a:pt x="119" y="121"/>
                      <a:pt x="119" y="121"/>
                      <a:pt x="119" y="121"/>
                    </a:cubicBezTo>
                    <a:cubicBezTo>
                      <a:pt x="121" y="120"/>
                      <a:pt x="125" y="118"/>
                      <a:pt x="128" y="115"/>
                    </a:cubicBezTo>
                    <a:cubicBezTo>
                      <a:pt x="130" y="113"/>
                      <a:pt x="132" y="112"/>
                      <a:pt x="136" y="110"/>
                    </a:cubicBezTo>
                    <a:cubicBezTo>
                      <a:pt x="139" y="109"/>
                      <a:pt x="142" y="108"/>
                      <a:pt x="143" y="107"/>
                    </a:cubicBezTo>
                    <a:cubicBezTo>
                      <a:pt x="144" y="107"/>
                      <a:pt x="145" y="106"/>
                      <a:pt x="147" y="106"/>
                    </a:cubicBezTo>
                    <a:cubicBezTo>
                      <a:pt x="148" y="105"/>
                      <a:pt x="150" y="104"/>
                      <a:pt x="151" y="104"/>
                    </a:cubicBezTo>
                    <a:cubicBezTo>
                      <a:pt x="152" y="103"/>
                      <a:pt x="153" y="103"/>
                      <a:pt x="153" y="103"/>
                    </a:cubicBezTo>
                    <a:close/>
                    <a:moveTo>
                      <a:pt x="160" y="103"/>
                    </a:moveTo>
                    <a:cubicBezTo>
                      <a:pt x="160" y="103"/>
                      <a:pt x="160" y="103"/>
                      <a:pt x="160" y="103"/>
                    </a:cubicBezTo>
                    <a:cubicBezTo>
                      <a:pt x="161" y="103"/>
                      <a:pt x="162" y="103"/>
                      <a:pt x="161" y="104"/>
                    </a:cubicBezTo>
                    <a:cubicBezTo>
                      <a:pt x="161" y="104"/>
                      <a:pt x="161" y="104"/>
                      <a:pt x="161" y="105"/>
                    </a:cubicBezTo>
                    <a:cubicBezTo>
                      <a:pt x="161" y="105"/>
                      <a:pt x="161" y="105"/>
                      <a:pt x="161" y="105"/>
                    </a:cubicBezTo>
                    <a:cubicBezTo>
                      <a:pt x="162" y="106"/>
                      <a:pt x="161" y="108"/>
                      <a:pt x="161" y="108"/>
                    </a:cubicBezTo>
                    <a:cubicBezTo>
                      <a:pt x="160" y="108"/>
                      <a:pt x="159" y="110"/>
                      <a:pt x="159" y="111"/>
                    </a:cubicBezTo>
                    <a:cubicBezTo>
                      <a:pt x="155" y="116"/>
                      <a:pt x="151" y="122"/>
                      <a:pt x="147" y="127"/>
                    </a:cubicBezTo>
                    <a:cubicBezTo>
                      <a:pt x="147" y="128"/>
                      <a:pt x="146" y="130"/>
                      <a:pt x="145" y="131"/>
                    </a:cubicBezTo>
                    <a:cubicBezTo>
                      <a:pt x="144" y="132"/>
                      <a:pt x="143" y="132"/>
                      <a:pt x="142" y="132"/>
                    </a:cubicBezTo>
                    <a:cubicBezTo>
                      <a:pt x="142" y="132"/>
                      <a:pt x="142" y="133"/>
                      <a:pt x="141" y="133"/>
                    </a:cubicBezTo>
                    <a:cubicBezTo>
                      <a:pt x="141" y="133"/>
                      <a:pt x="141" y="133"/>
                      <a:pt x="141" y="133"/>
                    </a:cubicBezTo>
                    <a:cubicBezTo>
                      <a:pt x="140" y="134"/>
                      <a:pt x="137" y="135"/>
                      <a:pt x="138" y="134"/>
                    </a:cubicBezTo>
                    <a:cubicBezTo>
                      <a:pt x="138" y="133"/>
                      <a:pt x="139" y="132"/>
                      <a:pt x="140" y="131"/>
                    </a:cubicBezTo>
                    <a:cubicBezTo>
                      <a:pt x="143" y="125"/>
                      <a:pt x="154" y="106"/>
                      <a:pt x="160" y="103"/>
                    </a:cubicBezTo>
                    <a:cubicBezTo>
                      <a:pt x="160" y="103"/>
                      <a:pt x="160" y="103"/>
                      <a:pt x="160" y="103"/>
                    </a:cubicBezTo>
                    <a:close/>
                    <a:moveTo>
                      <a:pt x="111" y="124"/>
                    </a:moveTo>
                    <a:cubicBezTo>
                      <a:pt x="113" y="123"/>
                      <a:pt x="113" y="125"/>
                      <a:pt x="117" y="133"/>
                    </a:cubicBezTo>
                    <a:cubicBezTo>
                      <a:pt x="120" y="141"/>
                      <a:pt x="120" y="141"/>
                      <a:pt x="120" y="141"/>
                    </a:cubicBezTo>
                    <a:cubicBezTo>
                      <a:pt x="105" y="147"/>
                      <a:pt x="105" y="147"/>
                      <a:pt x="105" y="147"/>
                    </a:cubicBezTo>
                    <a:cubicBezTo>
                      <a:pt x="97" y="151"/>
                      <a:pt x="90" y="153"/>
                      <a:pt x="90" y="153"/>
                    </a:cubicBezTo>
                    <a:cubicBezTo>
                      <a:pt x="90" y="153"/>
                      <a:pt x="86" y="155"/>
                      <a:pt x="81" y="156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4" y="157"/>
                      <a:pt x="74" y="157"/>
                      <a:pt x="74" y="157"/>
                    </a:cubicBezTo>
                    <a:cubicBezTo>
                      <a:pt x="76" y="154"/>
                      <a:pt x="79" y="147"/>
                      <a:pt x="79" y="143"/>
                    </a:cubicBezTo>
                    <a:cubicBezTo>
                      <a:pt x="80" y="140"/>
                      <a:pt x="80" y="140"/>
                      <a:pt x="84" y="138"/>
                    </a:cubicBezTo>
                    <a:cubicBezTo>
                      <a:pt x="89" y="134"/>
                      <a:pt x="94" y="132"/>
                      <a:pt x="102" y="129"/>
                    </a:cubicBezTo>
                    <a:cubicBezTo>
                      <a:pt x="106" y="127"/>
                      <a:pt x="109" y="125"/>
                      <a:pt x="110" y="125"/>
                    </a:cubicBezTo>
                    <a:cubicBezTo>
                      <a:pt x="110" y="124"/>
                      <a:pt x="111" y="124"/>
                      <a:pt x="111" y="124"/>
                    </a:cubicBezTo>
                    <a:close/>
                    <a:moveTo>
                      <a:pt x="38" y="156"/>
                    </a:moveTo>
                    <a:cubicBezTo>
                      <a:pt x="41" y="155"/>
                      <a:pt x="41" y="155"/>
                      <a:pt x="42" y="158"/>
                    </a:cubicBezTo>
                    <a:cubicBezTo>
                      <a:pt x="43" y="161"/>
                      <a:pt x="44" y="161"/>
                      <a:pt x="49" y="166"/>
                    </a:cubicBezTo>
                    <a:cubicBezTo>
                      <a:pt x="50" y="167"/>
                      <a:pt x="52" y="168"/>
                      <a:pt x="52" y="168"/>
                    </a:cubicBezTo>
                    <a:cubicBezTo>
                      <a:pt x="52" y="168"/>
                      <a:pt x="50" y="169"/>
                      <a:pt x="47" y="170"/>
                    </a:cubicBezTo>
                    <a:cubicBezTo>
                      <a:pt x="43" y="172"/>
                      <a:pt x="43" y="172"/>
                      <a:pt x="43" y="172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1" y="168"/>
                      <a:pt x="39" y="165"/>
                      <a:pt x="38" y="164"/>
                    </a:cubicBezTo>
                    <a:cubicBezTo>
                      <a:pt x="37" y="162"/>
                      <a:pt x="36" y="160"/>
                      <a:pt x="36" y="159"/>
                    </a:cubicBezTo>
                    <a:cubicBezTo>
                      <a:pt x="35" y="157"/>
                      <a:pt x="36" y="157"/>
                      <a:pt x="37" y="156"/>
                    </a:cubicBezTo>
                    <a:cubicBezTo>
                      <a:pt x="38" y="156"/>
                      <a:pt x="38" y="156"/>
                      <a:pt x="38" y="156"/>
                    </a:cubicBezTo>
                    <a:close/>
                    <a:moveTo>
                      <a:pt x="29" y="160"/>
                    </a:moveTo>
                    <a:cubicBezTo>
                      <a:pt x="29" y="160"/>
                      <a:pt x="30" y="159"/>
                      <a:pt x="30" y="159"/>
                    </a:cubicBezTo>
                    <a:cubicBezTo>
                      <a:pt x="31" y="159"/>
                      <a:pt x="32" y="160"/>
                      <a:pt x="35" y="165"/>
                    </a:cubicBezTo>
                    <a:cubicBezTo>
                      <a:pt x="36" y="169"/>
                      <a:pt x="38" y="172"/>
                      <a:pt x="38" y="173"/>
                    </a:cubicBezTo>
                    <a:cubicBezTo>
                      <a:pt x="38" y="174"/>
                      <a:pt x="37" y="174"/>
                      <a:pt x="37" y="175"/>
                    </a:cubicBezTo>
                    <a:cubicBezTo>
                      <a:pt x="35" y="175"/>
                      <a:pt x="35" y="175"/>
                      <a:pt x="34" y="172"/>
                    </a:cubicBezTo>
                    <a:cubicBezTo>
                      <a:pt x="33" y="170"/>
                      <a:pt x="31" y="167"/>
                      <a:pt x="30" y="165"/>
                    </a:cubicBezTo>
                    <a:cubicBezTo>
                      <a:pt x="28" y="161"/>
                      <a:pt x="28" y="160"/>
                      <a:pt x="29" y="160"/>
                    </a:cubicBezTo>
                    <a:close/>
                    <a:moveTo>
                      <a:pt x="67" y="145"/>
                    </a:moveTo>
                    <a:cubicBezTo>
                      <a:pt x="69" y="144"/>
                      <a:pt x="69" y="144"/>
                      <a:pt x="69" y="144"/>
                    </a:cubicBezTo>
                    <a:cubicBezTo>
                      <a:pt x="75" y="142"/>
                      <a:pt x="75" y="142"/>
                      <a:pt x="73" y="148"/>
                    </a:cubicBezTo>
                    <a:cubicBezTo>
                      <a:pt x="72" y="151"/>
                      <a:pt x="69" y="156"/>
                      <a:pt x="69" y="154"/>
                    </a:cubicBezTo>
                    <a:cubicBezTo>
                      <a:pt x="70" y="153"/>
                      <a:pt x="69" y="151"/>
                      <a:pt x="68" y="149"/>
                    </a:cubicBezTo>
                    <a:lnTo>
                      <a:pt x="67" y="145"/>
                    </a:lnTo>
                    <a:close/>
                    <a:moveTo>
                      <a:pt x="61" y="147"/>
                    </a:moveTo>
                    <a:cubicBezTo>
                      <a:pt x="61" y="147"/>
                      <a:pt x="62" y="148"/>
                      <a:pt x="62" y="148"/>
                    </a:cubicBezTo>
                    <a:cubicBezTo>
                      <a:pt x="62" y="149"/>
                      <a:pt x="62" y="150"/>
                      <a:pt x="61" y="149"/>
                    </a:cubicBezTo>
                    <a:cubicBezTo>
                      <a:pt x="60" y="149"/>
                      <a:pt x="60" y="148"/>
                      <a:pt x="61" y="147"/>
                    </a:cubicBezTo>
                    <a:close/>
                    <a:moveTo>
                      <a:pt x="48" y="153"/>
                    </a:moveTo>
                    <a:cubicBezTo>
                      <a:pt x="49" y="152"/>
                      <a:pt x="49" y="152"/>
                      <a:pt x="51" y="152"/>
                    </a:cubicBezTo>
                    <a:cubicBezTo>
                      <a:pt x="53" y="151"/>
                      <a:pt x="55" y="150"/>
                      <a:pt x="55" y="151"/>
                    </a:cubicBezTo>
                    <a:cubicBezTo>
                      <a:pt x="55" y="151"/>
                      <a:pt x="56" y="152"/>
                      <a:pt x="57" y="152"/>
                    </a:cubicBezTo>
                    <a:cubicBezTo>
                      <a:pt x="59" y="153"/>
                      <a:pt x="60" y="153"/>
                      <a:pt x="61" y="153"/>
                    </a:cubicBezTo>
                    <a:cubicBezTo>
                      <a:pt x="62" y="152"/>
                      <a:pt x="63" y="152"/>
                      <a:pt x="64" y="156"/>
                    </a:cubicBezTo>
                    <a:cubicBezTo>
                      <a:pt x="65" y="159"/>
                      <a:pt x="65" y="159"/>
                      <a:pt x="63" y="160"/>
                    </a:cubicBezTo>
                    <a:cubicBezTo>
                      <a:pt x="60" y="163"/>
                      <a:pt x="58" y="163"/>
                      <a:pt x="54" y="162"/>
                    </a:cubicBezTo>
                    <a:cubicBezTo>
                      <a:pt x="52" y="161"/>
                      <a:pt x="47" y="157"/>
                      <a:pt x="47" y="155"/>
                    </a:cubicBezTo>
                    <a:cubicBezTo>
                      <a:pt x="46" y="154"/>
                      <a:pt x="46" y="154"/>
                      <a:pt x="48" y="153"/>
                    </a:cubicBezTo>
                    <a:close/>
                    <a:moveTo>
                      <a:pt x="136" y="140"/>
                    </a:moveTo>
                    <a:cubicBezTo>
                      <a:pt x="136" y="140"/>
                      <a:pt x="136" y="140"/>
                      <a:pt x="137" y="140"/>
                    </a:cubicBezTo>
                    <a:cubicBezTo>
                      <a:pt x="139" y="141"/>
                      <a:pt x="134" y="146"/>
                      <a:pt x="132" y="149"/>
                    </a:cubicBezTo>
                    <a:cubicBezTo>
                      <a:pt x="131" y="152"/>
                      <a:pt x="128" y="152"/>
                      <a:pt x="128" y="149"/>
                    </a:cubicBezTo>
                    <a:cubicBezTo>
                      <a:pt x="129" y="146"/>
                      <a:pt x="134" y="141"/>
                      <a:pt x="13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216"/>
              <p:cNvSpPr>
                <a:spLocks noEditPoints="1"/>
              </p:cNvSpPr>
              <p:nvPr/>
            </p:nvSpPr>
            <p:spPr bwMode="auto">
              <a:xfrm>
                <a:off x="1938" y="1965"/>
                <a:ext cx="176" cy="81"/>
              </a:xfrm>
              <a:custGeom>
                <a:avLst/>
                <a:gdLst>
                  <a:gd name="T0" fmla="*/ 6 w 230"/>
                  <a:gd name="T1" fmla="*/ 104 h 106"/>
                  <a:gd name="T2" fmla="*/ 23 w 230"/>
                  <a:gd name="T3" fmla="*/ 99 h 106"/>
                  <a:gd name="T4" fmla="*/ 2 w 230"/>
                  <a:gd name="T5" fmla="*/ 89 h 106"/>
                  <a:gd name="T6" fmla="*/ 8 w 230"/>
                  <a:gd name="T7" fmla="*/ 89 h 106"/>
                  <a:gd name="T8" fmla="*/ 10 w 230"/>
                  <a:gd name="T9" fmla="*/ 101 h 106"/>
                  <a:gd name="T10" fmla="*/ 17 w 230"/>
                  <a:gd name="T11" fmla="*/ 68 h 106"/>
                  <a:gd name="T12" fmla="*/ 27 w 230"/>
                  <a:gd name="T13" fmla="*/ 74 h 106"/>
                  <a:gd name="T14" fmla="*/ 54 w 230"/>
                  <a:gd name="T15" fmla="*/ 60 h 106"/>
                  <a:gd name="T16" fmla="*/ 84 w 230"/>
                  <a:gd name="T17" fmla="*/ 45 h 106"/>
                  <a:gd name="T18" fmla="*/ 109 w 230"/>
                  <a:gd name="T19" fmla="*/ 29 h 106"/>
                  <a:gd name="T20" fmla="*/ 91 w 230"/>
                  <a:gd name="T21" fmla="*/ 28 h 106"/>
                  <a:gd name="T22" fmla="*/ 76 w 230"/>
                  <a:gd name="T23" fmla="*/ 34 h 106"/>
                  <a:gd name="T24" fmla="*/ 62 w 230"/>
                  <a:gd name="T25" fmla="*/ 40 h 106"/>
                  <a:gd name="T26" fmla="*/ 47 w 230"/>
                  <a:gd name="T27" fmla="*/ 47 h 106"/>
                  <a:gd name="T28" fmla="*/ 17 w 230"/>
                  <a:gd name="T29" fmla="*/ 67 h 106"/>
                  <a:gd name="T30" fmla="*/ 33 w 230"/>
                  <a:gd name="T31" fmla="*/ 96 h 106"/>
                  <a:gd name="T32" fmla="*/ 63 w 230"/>
                  <a:gd name="T33" fmla="*/ 85 h 106"/>
                  <a:gd name="T34" fmla="*/ 90 w 230"/>
                  <a:gd name="T35" fmla="*/ 77 h 106"/>
                  <a:gd name="T36" fmla="*/ 88 w 230"/>
                  <a:gd name="T37" fmla="*/ 58 h 106"/>
                  <a:gd name="T38" fmla="*/ 77 w 230"/>
                  <a:gd name="T39" fmla="*/ 57 h 106"/>
                  <a:gd name="T40" fmla="*/ 41 w 230"/>
                  <a:gd name="T41" fmla="*/ 71 h 106"/>
                  <a:gd name="T42" fmla="*/ 22 w 230"/>
                  <a:gd name="T43" fmla="*/ 85 h 106"/>
                  <a:gd name="T44" fmla="*/ 24 w 230"/>
                  <a:gd name="T45" fmla="*/ 64 h 106"/>
                  <a:gd name="T46" fmla="*/ 48 w 230"/>
                  <a:gd name="T47" fmla="*/ 54 h 106"/>
                  <a:gd name="T48" fmla="*/ 75 w 230"/>
                  <a:gd name="T49" fmla="*/ 40 h 106"/>
                  <a:gd name="T50" fmla="*/ 96 w 230"/>
                  <a:gd name="T51" fmla="*/ 32 h 106"/>
                  <a:gd name="T52" fmla="*/ 91 w 230"/>
                  <a:gd name="T53" fmla="*/ 36 h 106"/>
                  <a:gd name="T54" fmla="*/ 49 w 230"/>
                  <a:gd name="T55" fmla="*/ 57 h 106"/>
                  <a:gd name="T56" fmla="*/ 25 w 230"/>
                  <a:gd name="T57" fmla="*/ 69 h 106"/>
                  <a:gd name="T58" fmla="*/ 59 w 230"/>
                  <a:gd name="T59" fmla="*/ 68 h 106"/>
                  <a:gd name="T60" fmla="*/ 84 w 230"/>
                  <a:gd name="T61" fmla="*/ 65 h 106"/>
                  <a:gd name="T62" fmla="*/ 63 w 230"/>
                  <a:gd name="T63" fmla="*/ 80 h 106"/>
                  <a:gd name="T64" fmla="*/ 29 w 230"/>
                  <a:gd name="T65" fmla="*/ 90 h 106"/>
                  <a:gd name="T66" fmla="*/ 92 w 230"/>
                  <a:gd name="T67" fmla="*/ 57 h 106"/>
                  <a:gd name="T68" fmla="*/ 97 w 230"/>
                  <a:gd name="T69" fmla="*/ 67 h 106"/>
                  <a:gd name="T70" fmla="*/ 130 w 230"/>
                  <a:gd name="T71" fmla="*/ 64 h 106"/>
                  <a:gd name="T72" fmla="*/ 158 w 230"/>
                  <a:gd name="T73" fmla="*/ 52 h 106"/>
                  <a:gd name="T74" fmla="*/ 179 w 230"/>
                  <a:gd name="T75" fmla="*/ 43 h 106"/>
                  <a:gd name="T76" fmla="*/ 198 w 230"/>
                  <a:gd name="T77" fmla="*/ 33 h 106"/>
                  <a:gd name="T78" fmla="*/ 206 w 230"/>
                  <a:gd name="T79" fmla="*/ 22 h 106"/>
                  <a:gd name="T80" fmla="*/ 178 w 230"/>
                  <a:gd name="T81" fmla="*/ 12 h 106"/>
                  <a:gd name="T82" fmla="*/ 158 w 230"/>
                  <a:gd name="T83" fmla="*/ 20 h 106"/>
                  <a:gd name="T84" fmla="*/ 121 w 230"/>
                  <a:gd name="T85" fmla="*/ 35 h 106"/>
                  <a:gd name="T86" fmla="*/ 104 w 230"/>
                  <a:gd name="T87" fmla="*/ 44 h 106"/>
                  <a:gd name="T88" fmla="*/ 96 w 230"/>
                  <a:gd name="T89" fmla="*/ 53 h 106"/>
                  <a:gd name="T90" fmla="*/ 121 w 230"/>
                  <a:gd name="T91" fmla="*/ 41 h 106"/>
                  <a:gd name="T92" fmla="*/ 145 w 230"/>
                  <a:gd name="T93" fmla="*/ 31 h 106"/>
                  <a:gd name="T94" fmla="*/ 156 w 230"/>
                  <a:gd name="T95" fmla="*/ 26 h 106"/>
                  <a:gd name="T96" fmla="*/ 199 w 230"/>
                  <a:gd name="T97" fmla="*/ 25 h 106"/>
                  <a:gd name="T98" fmla="*/ 164 w 230"/>
                  <a:gd name="T99" fmla="*/ 45 h 106"/>
                  <a:gd name="T100" fmla="*/ 137 w 230"/>
                  <a:gd name="T101" fmla="*/ 56 h 106"/>
                  <a:gd name="T102" fmla="*/ 103 w 230"/>
                  <a:gd name="T103" fmla="*/ 68 h 106"/>
                  <a:gd name="T104" fmla="*/ 96 w 230"/>
                  <a:gd name="T105" fmla="*/ 53 h 106"/>
                  <a:gd name="T106" fmla="*/ 215 w 230"/>
                  <a:gd name="T107" fmla="*/ 20 h 106"/>
                  <a:gd name="T108" fmla="*/ 229 w 230"/>
                  <a:gd name="T109" fmla="*/ 9 h 106"/>
                  <a:gd name="T110" fmla="*/ 225 w 230"/>
                  <a:gd name="T111" fmla="*/ 3 h 106"/>
                  <a:gd name="T112" fmla="*/ 214 w 230"/>
                  <a:gd name="T113" fmla="*/ 7 h 106"/>
                  <a:gd name="T114" fmla="*/ 220 w 230"/>
                  <a:gd name="T115" fmla="*/ 1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106">
                    <a:moveTo>
                      <a:pt x="1" y="93"/>
                    </a:moveTo>
                    <a:cubicBezTo>
                      <a:pt x="1" y="93"/>
                      <a:pt x="1" y="94"/>
                      <a:pt x="1" y="95"/>
                    </a:cubicBezTo>
                    <a:cubicBezTo>
                      <a:pt x="1" y="99"/>
                      <a:pt x="2" y="101"/>
                      <a:pt x="6" y="104"/>
                    </a:cubicBezTo>
                    <a:cubicBezTo>
                      <a:pt x="8" y="106"/>
                      <a:pt x="8" y="106"/>
                      <a:pt x="14" y="106"/>
                    </a:cubicBezTo>
                    <a:cubicBezTo>
                      <a:pt x="17" y="106"/>
                      <a:pt x="21" y="105"/>
                      <a:pt x="22" y="104"/>
                    </a:cubicBezTo>
                    <a:cubicBezTo>
                      <a:pt x="26" y="103"/>
                      <a:pt x="26" y="101"/>
                      <a:pt x="23" y="99"/>
                    </a:cubicBezTo>
                    <a:cubicBezTo>
                      <a:pt x="19" y="96"/>
                      <a:pt x="17" y="92"/>
                      <a:pt x="18" y="88"/>
                    </a:cubicBezTo>
                    <a:cubicBezTo>
                      <a:pt x="20" y="82"/>
                      <a:pt x="18" y="80"/>
                      <a:pt x="11" y="82"/>
                    </a:cubicBezTo>
                    <a:cubicBezTo>
                      <a:pt x="6" y="83"/>
                      <a:pt x="4" y="85"/>
                      <a:pt x="2" y="89"/>
                    </a:cubicBezTo>
                    <a:cubicBezTo>
                      <a:pt x="1" y="90"/>
                      <a:pt x="0" y="91"/>
                      <a:pt x="1" y="93"/>
                    </a:cubicBezTo>
                    <a:close/>
                    <a:moveTo>
                      <a:pt x="6" y="94"/>
                    </a:moveTo>
                    <a:cubicBezTo>
                      <a:pt x="6" y="92"/>
                      <a:pt x="6" y="91"/>
                      <a:pt x="8" y="89"/>
                    </a:cubicBezTo>
                    <a:cubicBezTo>
                      <a:pt x="11" y="86"/>
                      <a:pt x="12" y="86"/>
                      <a:pt x="12" y="89"/>
                    </a:cubicBezTo>
                    <a:cubicBezTo>
                      <a:pt x="12" y="93"/>
                      <a:pt x="14" y="98"/>
                      <a:pt x="15" y="99"/>
                    </a:cubicBezTo>
                    <a:cubicBezTo>
                      <a:pt x="17" y="101"/>
                      <a:pt x="15" y="102"/>
                      <a:pt x="10" y="101"/>
                    </a:cubicBezTo>
                    <a:cubicBezTo>
                      <a:pt x="8" y="101"/>
                      <a:pt x="6" y="97"/>
                      <a:pt x="6" y="94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8"/>
                      <a:pt x="17" y="68"/>
                    </a:cubicBezTo>
                    <a:cubicBezTo>
                      <a:pt x="18" y="70"/>
                      <a:pt x="18" y="72"/>
                      <a:pt x="18" y="73"/>
                    </a:cubicBezTo>
                    <a:cubicBezTo>
                      <a:pt x="18" y="74"/>
                      <a:pt x="19" y="75"/>
                      <a:pt x="21" y="75"/>
                    </a:cubicBezTo>
                    <a:cubicBezTo>
                      <a:pt x="24" y="76"/>
                      <a:pt x="27" y="75"/>
                      <a:pt x="27" y="74"/>
                    </a:cubicBezTo>
                    <a:cubicBezTo>
                      <a:pt x="27" y="73"/>
                      <a:pt x="29" y="72"/>
                      <a:pt x="37" y="68"/>
                    </a:cubicBezTo>
                    <a:cubicBezTo>
                      <a:pt x="39" y="67"/>
                      <a:pt x="41" y="66"/>
                      <a:pt x="42" y="66"/>
                    </a:cubicBezTo>
                    <a:cubicBezTo>
                      <a:pt x="43" y="65"/>
                      <a:pt x="51" y="61"/>
                      <a:pt x="54" y="60"/>
                    </a:cubicBezTo>
                    <a:cubicBezTo>
                      <a:pt x="55" y="60"/>
                      <a:pt x="58" y="58"/>
                      <a:pt x="60" y="57"/>
                    </a:cubicBezTo>
                    <a:cubicBezTo>
                      <a:pt x="67" y="54"/>
                      <a:pt x="77" y="49"/>
                      <a:pt x="77" y="49"/>
                    </a:cubicBezTo>
                    <a:cubicBezTo>
                      <a:pt x="78" y="49"/>
                      <a:pt x="81" y="47"/>
                      <a:pt x="84" y="45"/>
                    </a:cubicBezTo>
                    <a:cubicBezTo>
                      <a:pt x="91" y="42"/>
                      <a:pt x="105" y="36"/>
                      <a:pt x="108" y="36"/>
                    </a:cubicBezTo>
                    <a:cubicBezTo>
                      <a:pt x="108" y="36"/>
                      <a:pt x="109" y="35"/>
                      <a:pt x="110" y="34"/>
                    </a:cubicBezTo>
                    <a:cubicBezTo>
                      <a:pt x="111" y="32"/>
                      <a:pt x="110" y="30"/>
                      <a:pt x="109" y="29"/>
                    </a:cubicBezTo>
                    <a:cubicBezTo>
                      <a:pt x="108" y="29"/>
                      <a:pt x="106" y="29"/>
                      <a:pt x="105" y="28"/>
                    </a:cubicBezTo>
                    <a:cubicBezTo>
                      <a:pt x="102" y="27"/>
                      <a:pt x="98" y="26"/>
                      <a:pt x="95" y="27"/>
                    </a:cubicBezTo>
                    <a:cubicBezTo>
                      <a:pt x="94" y="27"/>
                      <a:pt x="92" y="28"/>
                      <a:pt x="91" y="28"/>
                    </a:cubicBezTo>
                    <a:cubicBezTo>
                      <a:pt x="90" y="28"/>
                      <a:pt x="88" y="29"/>
                      <a:pt x="88" y="29"/>
                    </a:cubicBezTo>
                    <a:cubicBezTo>
                      <a:pt x="85" y="31"/>
                      <a:pt x="78" y="33"/>
                      <a:pt x="78" y="33"/>
                    </a:cubicBezTo>
                    <a:cubicBezTo>
                      <a:pt x="78" y="33"/>
                      <a:pt x="77" y="33"/>
                      <a:pt x="76" y="34"/>
                    </a:cubicBezTo>
                    <a:cubicBezTo>
                      <a:pt x="75" y="35"/>
                      <a:pt x="73" y="36"/>
                      <a:pt x="72" y="36"/>
                    </a:cubicBezTo>
                    <a:cubicBezTo>
                      <a:pt x="70" y="36"/>
                      <a:pt x="69" y="37"/>
                      <a:pt x="68" y="37"/>
                    </a:cubicBezTo>
                    <a:cubicBezTo>
                      <a:pt x="66" y="38"/>
                      <a:pt x="63" y="40"/>
                      <a:pt x="62" y="40"/>
                    </a:cubicBezTo>
                    <a:cubicBezTo>
                      <a:pt x="61" y="40"/>
                      <a:pt x="58" y="41"/>
                      <a:pt x="55" y="43"/>
                    </a:cubicBezTo>
                    <a:cubicBezTo>
                      <a:pt x="52" y="45"/>
                      <a:pt x="49" y="46"/>
                      <a:pt x="48" y="46"/>
                    </a:cubicBezTo>
                    <a:cubicBezTo>
                      <a:pt x="47" y="46"/>
                      <a:pt x="47" y="47"/>
                      <a:pt x="47" y="47"/>
                    </a:cubicBezTo>
                    <a:cubicBezTo>
                      <a:pt x="46" y="48"/>
                      <a:pt x="40" y="51"/>
                      <a:pt x="32" y="54"/>
                    </a:cubicBezTo>
                    <a:cubicBezTo>
                      <a:pt x="21" y="58"/>
                      <a:pt x="20" y="59"/>
                      <a:pt x="18" y="62"/>
                    </a:cubicBezTo>
                    <a:cubicBezTo>
                      <a:pt x="17" y="64"/>
                      <a:pt x="17" y="65"/>
                      <a:pt x="17" y="67"/>
                    </a:cubicBezTo>
                    <a:close/>
                    <a:moveTo>
                      <a:pt x="22" y="85"/>
                    </a:moveTo>
                    <a:cubicBezTo>
                      <a:pt x="22" y="87"/>
                      <a:pt x="23" y="89"/>
                      <a:pt x="23" y="90"/>
                    </a:cubicBezTo>
                    <a:cubicBezTo>
                      <a:pt x="24" y="92"/>
                      <a:pt x="30" y="96"/>
                      <a:pt x="33" y="96"/>
                    </a:cubicBezTo>
                    <a:cubicBezTo>
                      <a:pt x="35" y="95"/>
                      <a:pt x="42" y="93"/>
                      <a:pt x="46" y="91"/>
                    </a:cubicBezTo>
                    <a:cubicBezTo>
                      <a:pt x="48" y="90"/>
                      <a:pt x="51" y="89"/>
                      <a:pt x="54" y="88"/>
                    </a:cubicBezTo>
                    <a:cubicBezTo>
                      <a:pt x="56" y="87"/>
                      <a:pt x="60" y="86"/>
                      <a:pt x="63" y="85"/>
                    </a:cubicBezTo>
                    <a:cubicBezTo>
                      <a:pt x="66" y="83"/>
                      <a:pt x="71" y="82"/>
                      <a:pt x="75" y="81"/>
                    </a:cubicBezTo>
                    <a:cubicBezTo>
                      <a:pt x="79" y="80"/>
                      <a:pt x="83" y="78"/>
                      <a:pt x="85" y="78"/>
                    </a:cubicBezTo>
                    <a:cubicBezTo>
                      <a:pt x="86" y="78"/>
                      <a:pt x="89" y="77"/>
                      <a:pt x="90" y="77"/>
                    </a:cubicBezTo>
                    <a:cubicBezTo>
                      <a:pt x="91" y="78"/>
                      <a:pt x="93" y="77"/>
                      <a:pt x="94" y="77"/>
                    </a:cubicBezTo>
                    <a:cubicBezTo>
                      <a:pt x="96" y="76"/>
                      <a:pt x="96" y="76"/>
                      <a:pt x="91" y="66"/>
                    </a:cubicBezTo>
                    <a:cubicBezTo>
                      <a:pt x="88" y="60"/>
                      <a:pt x="87" y="59"/>
                      <a:pt x="88" y="58"/>
                    </a:cubicBezTo>
                    <a:cubicBezTo>
                      <a:pt x="89" y="57"/>
                      <a:pt x="88" y="55"/>
                      <a:pt x="85" y="55"/>
                    </a:cubicBezTo>
                    <a:cubicBezTo>
                      <a:pt x="84" y="54"/>
                      <a:pt x="82" y="55"/>
                      <a:pt x="81" y="56"/>
                    </a:cubicBezTo>
                    <a:cubicBezTo>
                      <a:pt x="80" y="56"/>
                      <a:pt x="78" y="57"/>
                      <a:pt x="77" y="57"/>
                    </a:cubicBezTo>
                    <a:cubicBezTo>
                      <a:pt x="74" y="57"/>
                      <a:pt x="57" y="63"/>
                      <a:pt x="55" y="64"/>
                    </a:cubicBezTo>
                    <a:cubicBezTo>
                      <a:pt x="54" y="65"/>
                      <a:pt x="52" y="65"/>
                      <a:pt x="52" y="66"/>
                    </a:cubicBezTo>
                    <a:cubicBezTo>
                      <a:pt x="51" y="66"/>
                      <a:pt x="46" y="68"/>
                      <a:pt x="41" y="71"/>
                    </a:cubicBezTo>
                    <a:cubicBezTo>
                      <a:pt x="36" y="74"/>
                      <a:pt x="32" y="76"/>
                      <a:pt x="31" y="76"/>
                    </a:cubicBezTo>
                    <a:cubicBezTo>
                      <a:pt x="30" y="76"/>
                      <a:pt x="23" y="81"/>
                      <a:pt x="23" y="83"/>
                    </a:cubicBezTo>
                    <a:cubicBezTo>
                      <a:pt x="22" y="84"/>
                      <a:pt x="22" y="84"/>
                      <a:pt x="22" y="85"/>
                    </a:cubicBezTo>
                    <a:close/>
                    <a:moveTo>
                      <a:pt x="24" y="67"/>
                    </a:move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6"/>
                      <a:pt x="24" y="65"/>
                      <a:pt x="24" y="64"/>
                    </a:cubicBezTo>
                    <a:cubicBezTo>
                      <a:pt x="25" y="63"/>
                      <a:pt x="35" y="58"/>
                      <a:pt x="36" y="58"/>
                    </a:cubicBezTo>
                    <a:cubicBezTo>
                      <a:pt x="37" y="58"/>
                      <a:pt x="37" y="58"/>
                      <a:pt x="38" y="57"/>
                    </a:cubicBezTo>
                    <a:cubicBezTo>
                      <a:pt x="39" y="56"/>
                      <a:pt x="47" y="53"/>
                      <a:pt x="48" y="54"/>
                    </a:cubicBezTo>
                    <a:cubicBezTo>
                      <a:pt x="48" y="54"/>
                      <a:pt x="48" y="54"/>
                      <a:pt x="48" y="53"/>
                    </a:cubicBezTo>
                    <a:cubicBezTo>
                      <a:pt x="48" y="53"/>
                      <a:pt x="62" y="45"/>
                      <a:pt x="67" y="43"/>
                    </a:cubicBezTo>
                    <a:cubicBezTo>
                      <a:pt x="69" y="42"/>
                      <a:pt x="73" y="40"/>
                      <a:pt x="75" y="40"/>
                    </a:cubicBezTo>
                    <a:cubicBezTo>
                      <a:pt x="83" y="37"/>
                      <a:pt x="88" y="35"/>
                      <a:pt x="89" y="34"/>
                    </a:cubicBezTo>
                    <a:cubicBezTo>
                      <a:pt x="90" y="34"/>
                      <a:pt x="92" y="33"/>
                      <a:pt x="93" y="33"/>
                    </a:cubicBezTo>
                    <a:cubicBezTo>
                      <a:pt x="95" y="33"/>
                      <a:pt x="96" y="33"/>
                      <a:pt x="96" y="32"/>
                    </a:cubicBezTo>
                    <a:cubicBezTo>
                      <a:pt x="97" y="32"/>
                      <a:pt x="97" y="32"/>
                      <a:pt x="98" y="32"/>
                    </a:cubicBezTo>
                    <a:cubicBezTo>
                      <a:pt x="100" y="32"/>
                      <a:pt x="100" y="33"/>
                      <a:pt x="97" y="34"/>
                    </a:cubicBezTo>
                    <a:cubicBezTo>
                      <a:pt x="95" y="34"/>
                      <a:pt x="93" y="35"/>
                      <a:pt x="91" y="36"/>
                    </a:cubicBezTo>
                    <a:cubicBezTo>
                      <a:pt x="85" y="40"/>
                      <a:pt x="78" y="44"/>
                      <a:pt x="67" y="49"/>
                    </a:cubicBezTo>
                    <a:cubicBezTo>
                      <a:pt x="62" y="51"/>
                      <a:pt x="57" y="54"/>
                      <a:pt x="55" y="55"/>
                    </a:cubicBezTo>
                    <a:cubicBezTo>
                      <a:pt x="54" y="55"/>
                      <a:pt x="51" y="57"/>
                      <a:pt x="49" y="57"/>
                    </a:cubicBezTo>
                    <a:cubicBezTo>
                      <a:pt x="47" y="58"/>
                      <a:pt x="43" y="60"/>
                      <a:pt x="41" y="61"/>
                    </a:cubicBezTo>
                    <a:cubicBezTo>
                      <a:pt x="39" y="62"/>
                      <a:pt x="34" y="64"/>
                      <a:pt x="31" y="66"/>
                    </a:cubicBezTo>
                    <a:cubicBezTo>
                      <a:pt x="28" y="67"/>
                      <a:pt x="25" y="69"/>
                      <a:pt x="25" y="69"/>
                    </a:cubicBezTo>
                    <a:cubicBezTo>
                      <a:pt x="24" y="69"/>
                      <a:pt x="24" y="68"/>
                      <a:pt x="24" y="67"/>
                    </a:cubicBezTo>
                    <a:close/>
                    <a:moveTo>
                      <a:pt x="28" y="87"/>
                    </a:moveTo>
                    <a:cubicBezTo>
                      <a:pt x="30" y="78"/>
                      <a:pt x="52" y="71"/>
                      <a:pt x="59" y="68"/>
                    </a:cubicBezTo>
                    <a:cubicBezTo>
                      <a:pt x="61" y="67"/>
                      <a:pt x="64" y="66"/>
                      <a:pt x="66" y="65"/>
                    </a:cubicBezTo>
                    <a:cubicBezTo>
                      <a:pt x="68" y="64"/>
                      <a:pt x="74" y="62"/>
                      <a:pt x="80" y="61"/>
                    </a:cubicBezTo>
                    <a:cubicBezTo>
                      <a:pt x="82" y="60"/>
                      <a:pt x="82" y="61"/>
                      <a:pt x="84" y="65"/>
                    </a:cubicBezTo>
                    <a:cubicBezTo>
                      <a:pt x="86" y="68"/>
                      <a:pt x="87" y="71"/>
                      <a:pt x="87" y="71"/>
                    </a:cubicBezTo>
                    <a:cubicBezTo>
                      <a:pt x="87" y="72"/>
                      <a:pt x="83" y="74"/>
                      <a:pt x="71" y="77"/>
                    </a:cubicBezTo>
                    <a:cubicBezTo>
                      <a:pt x="68" y="78"/>
                      <a:pt x="64" y="79"/>
                      <a:pt x="63" y="80"/>
                    </a:cubicBezTo>
                    <a:cubicBezTo>
                      <a:pt x="61" y="80"/>
                      <a:pt x="57" y="82"/>
                      <a:pt x="56" y="82"/>
                    </a:cubicBezTo>
                    <a:cubicBezTo>
                      <a:pt x="53" y="83"/>
                      <a:pt x="50" y="85"/>
                      <a:pt x="43" y="87"/>
                    </a:cubicBezTo>
                    <a:cubicBezTo>
                      <a:pt x="36" y="91"/>
                      <a:pt x="31" y="92"/>
                      <a:pt x="29" y="90"/>
                    </a:cubicBezTo>
                    <a:cubicBezTo>
                      <a:pt x="29" y="89"/>
                      <a:pt x="28" y="88"/>
                      <a:pt x="28" y="87"/>
                    </a:cubicBezTo>
                    <a:close/>
                    <a:moveTo>
                      <a:pt x="90" y="51"/>
                    </a:moveTo>
                    <a:cubicBezTo>
                      <a:pt x="90" y="52"/>
                      <a:pt x="91" y="57"/>
                      <a:pt x="92" y="57"/>
                    </a:cubicBezTo>
                    <a:cubicBezTo>
                      <a:pt x="92" y="58"/>
                      <a:pt x="93" y="59"/>
                      <a:pt x="94" y="60"/>
                    </a:cubicBezTo>
                    <a:cubicBezTo>
                      <a:pt x="94" y="62"/>
                      <a:pt x="95" y="63"/>
                      <a:pt x="96" y="64"/>
                    </a:cubicBezTo>
                    <a:cubicBezTo>
                      <a:pt x="97" y="64"/>
                      <a:pt x="97" y="66"/>
                      <a:pt x="97" y="67"/>
                    </a:cubicBezTo>
                    <a:cubicBezTo>
                      <a:pt x="97" y="69"/>
                      <a:pt x="98" y="70"/>
                      <a:pt x="99" y="71"/>
                    </a:cubicBezTo>
                    <a:cubicBezTo>
                      <a:pt x="101" y="73"/>
                      <a:pt x="101" y="73"/>
                      <a:pt x="104" y="72"/>
                    </a:cubicBezTo>
                    <a:cubicBezTo>
                      <a:pt x="107" y="72"/>
                      <a:pt x="117" y="68"/>
                      <a:pt x="130" y="64"/>
                    </a:cubicBezTo>
                    <a:cubicBezTo>
                      <a:pt x="131" y="63"/>
                      <a:pt x="134" y="62"/>
                      <a:pt x="136" y="61"/>
                    </a:cubicBezTo>
                    <a:cubicBezTo>
                      <a:pt x="139" y="59"/>
                      <a:pt x="143" y="58"/>
                      <a:pt x="144" y="58"/>
                    </a:cubicBezTo>
                    <a:cubicBezTo>
                      <a:pt x="148" y="57"/>
                      <a:pt x="153" y="54"/>
                      <a:pt x="158" y="52"/>
                    </a:cubicBezTo>
                    <a:cubicBezTo>
                      <a:pt x="159" y="51"/>
                      <a:pt x="163" y="50"/>
                      <a:pt x="165" y="49"/>
                    </a:cubicBezTo>
                    <a:cubicBezTo>
                      <a:pt x="168" y="48"/>
                      <a:pt x="171" y="46"/>
                      <a:pt x="174" y="45"/>
                    </a:cubicBezTo>
                    <a:cubicBezTo>
                      <a:pt x="176" y="44"/>
                      <a:pt x="178" y="43"/>
                      <a:pt x="179" y="43"/>
                    </a:cubicBezTo>
                    <a:cubicBezTo>
                      <a:pt x="179" y="43"/>
                      <a:pt x="181" y="42"/>
                      <a:pt x="183" y="41"/>
                    </a:cubicBezTo>
                    <a:cubicBezTo>
                      <a:pt x="185" y="40"/>
                      <a:pt x="189" y="38"/>
                      <a:pt x="192" y="37"/>
                    </a:cubicBezTo>
                    <a:cubicBezTo>
                      <a:pt x="195" y="35"/>
                      <a:pt x="197" y="34"/>
                      <a:pt x="198" y="33"/>
                    </a:cubicBezTo>
                    <a:cubicBezTo>
                      <a:pt x="199" y="33"/>
                      <a:pt x="199" y="32"/>
                      <a:pt x="200" y="32"/>
                    </a:cubicBezTo>
                    <a:cubicBezTo>
                      <a:pt x="200" y="32"/>
                      <a:pt x="202" y="30"/>
                      <a:pt x="204" y="28"/>
                    </a:cubicBezTo>
                    <a:cubicBezTo>
                      <a:pt x="207" y="25"/>
                      <a:pt x="207" y="25"/>
                      <a:pt x="206" y="22"/>
                    </a:cubicBezTo>
                    <a:cubicBezTo>
                      <a:pt x="206" y="18"/>
                      <a:pt x="204" y="16"/>
                      <a:pt x="202" y="13"/>
                    </a:cubicBezTo>
                    <a:cubicBezTo>
                      <a:pt x="200" y="12"/>
                      <a:pt x="193" y="9"/>
                      <a:pt x="191" y="9"/>
                    </a:cubicBezTo>
                    <a:cubicBezTo>
                      <a:pt x="189" y="9"/>
                      <a:pt x="177" y="11"/>
                      <a:pt x="178" y="12"/>
                    </a:cubicBezTo>
                    <a:cubicBezTo>
                      <a:pt x="178" y="12"/>
                      <a:pt x="176" y="13"/>
                      <a:pt x="175" y="13"/>
                    </a:cubicBezTo>
                    <a:cubicBezTo>
                      <a:pt x="172" y="13"/>
                      <a:pt x="168" y="15"/>
                      <a:pt x="163" y="18"/>
                    </a:cubicBezTo>
                    <a:cubicBezTo>
                      <a:pt x="162" y="18"/>
                      <a:pt x="160" y="19"/>
                      <a:pt x="158" y="20"/>
                    </a:cubicBezTo>
                    <a:cubicBezTo>
                      <a:pt x="155" y="21"/>
                      <a:pt x="146" y="25"/>
                      <a:pt x="137" y="29"/>
                    </a:cubicBezTo>
                    <a:cubicBezTo>
                      <a:pt x="135" y="30"/>
                      <a:pt x="131" y="31"/>
                      <a:pt x="128" y="32"/>
                    </a:cubicBezTo>
                    <a:cubicBezTo>
                      <a:pt x="126" y="33"/>
                      <a:pt x="123" y="35"/>
                      <a:pt x="121" y="35"/>
                    </a:cubicBezTo>
                    <a:cubicBezTo>
                      <a:pt x="118" y="37"/>
                      <a:pt x="112" y="40"/>
                      <a:pt x="109" y="41"/>
                    </a:cubicBezTo>
                    <a:cubicBezTo>
                      <a:pt x="108" y="42"/>
                      <a:pt x="107" y="42"/>
                      <a:pt x="106" y="43"/>
                    </a:cubicBezTo>
                    <a:cubicBezTo>
                      <a:pt x="106" y="43"/>
                      <a:pt x="105" y="43"/>
                      <a:pt x="104" y="44"/>
                    </a:cubicBezTo>
                    <a:cubicBezTo>
                      <a:pt x="103" y="44"/>
                      <a:pt x="99" y="45"/>
                      <a:pt x="96" y="47"/>
                    </a:cubicBezTo>
                    <a:cubicBezTo>
                      <a:pt x="90" y="49"/>
                      <a:pt x="90" y="49"/>
                      <a:pt x="90" y="51"/>
                    </a:cubicBezTo>
                    <a:close/>
                    <a:moveTo>
                      <a:pt x="96" y="53"/>
                    </a:move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2"/>
                      <a:pt x="104" y="49"/>
                      <a:pt x="111" y="46"/>
                    </a:cubicBezTo>
                    <a:cubicBezTo>
                      <a:pt x="114" y="45"/>
                      <a:pt x="118" y="43"/>
                      <a:pt x="121" y="41"/>
                    </a:cubicBezTo>
                    <a:cubicBezTo>
                      <a:pt x="131" y="37"/>
                      <a:pt x="132" y="36"/>
                      <a:pt x="132" y="36"/>
                    </a:cubicBezTo>
                    <a:cubicBezTo>
                      <a:pt x="133" y="36"/>
                      <a:pt x="141" y="32"/>
                      <a:pt x="143" y="31"/>
                    </a:cubicBezTo>
                    <a:cubicBezTo>
                      <a:pt x="143" y="31"/>
                      <a:pt x="144" y="31"/>
                      <a:pt x="145" y="31"/>
                    </a:cubicBezTo>
                    <a:cubicBezTo>
                      <a:pt x="145" y="31"/>
                      <a:pt x="147" y="30"/>
                      <a:pt x="148" y="29"/>
                    </a:cubicBezTo>
                    <a:cubicBezTo>
                      <a:pt x="150" y="28"/>
                      <a:pt x="152" y="28"/>
                      <a:pt x="152" y="28"/>
                    </a:cubicBezTo>
                    <a:cubicBezTo>
                      <a:pt x="153" y="28"/>
                      <a:pt x="154" y="27"/>
                      <a:pt x="156" y="26"/>
                    </a:cubicBezTo>
                    <a:cubicBezTo>
                      <a:pt x="162" y="23"/>
                      <a:pt x="187" y="14"/>
                      <a:pt x="189" y="13"/>
                    </a:cubicBezTo>
                    <a:cubicBezTo>
                      <a:pt x="192" y="13"/>
                      <a:pt x="198" y="16"/>
                      <a:pt x="199" y="18"/>
                    </a:cubicBezTo>
                    <a:cubicBezTo>
                      <a:pt x="201" y="21"/>
                      <a:pt x="201" y="23"/>
                      <a:pt x="199" y="25"/>
                    </a:cubicBezTo>
                    <a:cubicBezTo>
                      <a:pt x="198" y="27"/>
                      <a:pt x="190" y="32"/>
                      <a:pt x="189" y="32"/>
                    </a:cubicBezTo>
                    <a:cubicBezTo>
                      <a:pt x="189" y="33"/>
                      <a:pt x="187" y="34"/>
                      <a:pt x="184" y="35"/>
                    </a:cubicBezTo>
                    <a:cubicBezTo>
                      <a:pt x="174" y="40"/>
                      <a:pt x="168" y="43"/>
                      <a:pt x="164" y="45"/>
                    </a:cubicBezTo>
                    <a:cubicBezTo>
                      <a:pt x="162" y="45"/>
                      <a:pt x="159" y="47"/>
                      <a:pt x="157" y="48"/>
                    </a:cubicBezTo>
                    <a:cubicBezTo>
                      <a:pt x="156" y="49"/>
                      <a:pt x="151" y="50"/>
                      <a:pt x="148" y="52"/>
                    </a:cubicBezTo>
                    <a:cubicBezTo>
                      <a:pt x="144" y="53"/>
                      <a:pt x="139" y="55"/>
                      <a:pt x="137" y="56"/>
                    </a:cubicBezTo>
                    <a:cubicBezTo>
                      <a:pt x="135" y="57"/>
                      <a:pt x="130" y="59"/>
                      <a:pt x="127" y="60"/>
                    </a:cubicBezTo>
                    <a:cubicBezTo>
                      <a:pt x="124" y="61"/>
                      <a:pt x="120" y="63"/>
                      <a:pt x="117" y="64"/>
                    </a:cubicBezTo>
                    <a:cubicBezTo>
                      <a:pt x="113" y="66"/>
                      <a:pt x="104" y="68"/>
                      <a:pt x="103" y="68"/>
                    </a:cubicBezTo>
                    <a:cubicBezTo>
                      <a:pt x="103" y="68"/>
                      <a:pt x="103" y="67"/>
                      <a:pt x="103" y="66"/>
                    </a:cubicBezTo>
                    <a:cubicBezTo>
                      <a:pt x="103" y="65"/>
                      <a:pt x="102" y="63"/>
                      <a:pt x="100" y="61"/>
                    </a:cubicBezTo>
                    <a:cubicBezTo>
                      <a:pt x="98" y="58"/>
                      <a:pt x="96" y="54"/>
                      <a:pt x="96" y="53"/>
                    </a:cubicBezTo>
                    <a:close/>
                    <a:moveTo>
                      <a:pt x="207" y="4"/>
                    </a:moveTo>
                    <a:cubicBezTo>
                      <a:pt x="207" y="4"/>
                      <a:pt x="208" y="8"/>
                      <a:pt x="211" y="12"/>
                    </a:cubicBezTo>
                    <a:cubicBezTo>
                      <a:pt x="215" y="20"/>
                      <a:pt x="215" y="20"/>
                      <a:pt x="215" y="20"/>
                    </a:cubicBezTo>
                    <a:cubicBezTo>
                      <a:pt x="218" y="20"/>
                      <a:pt x="218" y="20"/>
                      <a:pt x="218" y="20"/>
                    </a:cubicBezTo>
                    <a:cubicBezTo>
                      <a:pt x="221" y="20"/>
                      <a:pt x="221" y="20"/>
                      <a:pt x="222" y="17"/>
                    </a:cubicBezTo>
                    <a:cubicBezTo>
                      <a:pt x="223" y="14"/>
                      <a:pt x="227" y="9"/>
                      <a:pt x="229" y="9"/>
                    </a:cubicBezTo>
                    <a:cubicBezTo>
                      <a:pt x="229" y="9"/>
                      <a:pt x="230" y="8"/>
                      <a:pt x="229" y="7"/>
                    </a:cubicBezTo>
                    <a:cubicBezTo>
                      <a:pt x="229" y="5"/>
                      <a:pt x="229" y="4"/>
                      <a:pt x="228" y="4"/>
                    </a:cubicBezTo>
                    <a:cubicBezTo>
                      <a:pt x="227" y="3"/>
                      <a:pt x="226" y="3"/>
                      <a:pt x="225" y="3"/>
                    </a:cubicBezTo>
                    <a:cubicBezTo>
                      <a:pt x="225" y="4"/>
                      <a:pt x="215" y="2"/>
                      <a:pt x="213" y="1"/>
                    </a:cubicBezTo>
                    <a:cubicBezTo>
                      <a:pt x="211" y="0"/>
                      <a:pt x="206" y="2"/>
                      <a:pt x="207" y="4"/>
                    </a:cubicBezTo>
                    <a:close/>
                    <a:moveTo>
                      <a:pt x="214" y="7"/>
                    </a:moveTo>
                    <a:cubicBezTo>
                      <a:pt x="214" y="7"/>
                      <a:pt x="216" y="7"/>
                      <a:pt x="218" y="7"/>
                    </a:cubicBezTo>
                    <a:cubicBezTo>
                      <a:pt x="221" y="7"/>
                      <a:pt x="223" y="7"/>
                      <a:pt x="223" y="7"/>
                    </a:cubicBezTo>
                    <a:cubicBezTo>
                      <a:pt x="223" y="7"/>
                      <a:pt x="222" y="9"/>
                      <a:pt x="220" y="11"/>
                    </a:cubicBezTo>
                    <a:cubicBezTo>
                      <a:pt x="218" y="13"/>
                      <a:pt x="217" y="14"/>
                      <a:pt x="217" y="13"/>
                    </a:cubicBezTo>
                    <a:cubicBezTo>
                      <a:pt x="216" y="12"/>
                      <a:pt x="214" y="8"/>
                      <a:pt x="21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217"/>
              <p:cNvSpPr>
                <a:spLocks noEditPoints="1"/>
              </p:cNvSpPr>
              <p:nvPr/>
            </p:nvSpPr>
            <p:spPr bwMode="auto">
              <a:xfrm>
                <a:off x="1663" y="2360"/>
                <a:ext cx="125" cy="148"/>
              </a:xfrm>
              <a:custGeom>
                <a:avLst/>
                <a:gdLst>
                  <a:gd name="T0" fmla="*/ 57 w 164"/>
                  <a:gd name="T1" fmla="*/ 7 h 194"/>
                  <a:gd name="T2" fmla="*/ 15 w 164"/>
                  <a:gd name="T3" fmla="*/ 97 h 194"/>
                  <a:gd name="T4" fmla="*/ 80 w 164"/>
                  <a:gd name="T5" fmla="*/ 192 h 194"/>
                  <a:gd name="T6" fmla="*/ 139 w 164"/>
                  <a:gd name="T7" fmla="*/ 119 h 194"/>
                  <a:gd name="T8" fmla="*/ 164 w 164"/>
                  <a:gd name="T9" fmla="*/ 60 h 194"/>
                  <a:gd name="T10" fmla="*/ 132 w 164"/>
                  <a:gd name="T11" fmla="*/ 30 h 194"/>
                  <a:gd name="T12" fmla="*/ 121 w 164"/>
                  <a:gd name="T13" fmla="*/ 30 h 194"/>
                  <a:gd name="T14" fmla="*/ 156 w 164"/>
                  <a:gd name="T15" fmla="*/ 72 h 194"/>
                  <a:gd name="T16" fmla="*/ 100 w 164"/>
                  <a:gd name="T17" fmla="*/ 188 h 194"/>
                  <a:gd name="T18" fmla="*/ 24 w 164"/>
                  <a:gd name="T19" fmla="*/ 161 h 194"/>
                  <a:gd name="T20" fmla="*/ 24 w 164"/>
                  <a:gd name="T21" fmla="*/ 87 h 194"/>
                  <a:gd name="T22" fmla="*/ 59 w 164"/>
                  <a:gd name="T23" fmla="*/ 11 h 194"/>
                  <a:gd name="T24" fmla="*/ 145 w 164"/>
                  <a:gd name="T25" fmla="*/ 55 h 194"/>
                  <a:gd name="T26" fmla="*/ 77 w 164"/>
                  <a:gd name="T27" fmla="*/ 20 h 194"/>
                  <a:gd name="T28" fmla="*/ 43 w 164"/>
                  <a:gd name="T29" fmla="*/ 68 h 194"/>
                  <a:gd name="T30" fmla="*/ 123 w 164"/>
                  <a:gd name="T31" fmla="*/ 109 h 194"/>
                  <a:gd name="T32" fmla="*/ 134 w 164"/>
                  <a:gd name="T33" fmla="*/ 104 h 194"/>
                  <a:gd name="T34" fmla="*/ 151 w 164"/>
                  <a:gd name="T35" fmla="*/ 55 h 194"/>
                  <a:gd name="T36" fmla="*/ 145 w 164"/>
                  <a:gd name="T37" fmla="*/ 61 h 194"/>
                  <a:gd name="T38" fmla="*/ 126 w 164"/>
                  <a:gd name="T39" fmla="*/ 104 h 194"/>
                  <a:gd name="T40" fmla="*/ 59 w 164"/>
                  <a:gd name="T41" fmla="*/ 75 h 194"/>
                  <a:gd name="T42" fmla="*/ 69 w 164"/>
                  <a:gd name="T43" fmla="*/ 21 h 194"/>
                  <a:gd name="T44" fmla="*/ 104 w 164"/>
                  <a:gd name="T45" fmla="*/ 115 h 194"/>
                  <a:gd name="T46" fmla="*/ 104 w 164"/>
                  <a:gd name="T47" fmla="*/ 124 h 194"/>
                  <a:gd name="T48" fmla="*/ 117 w 164"/>
                  <a:gd name="T49" fmla="*/ 134 h 194"/>
                  <a:gd name="T50" fmla="*/ 122 w 164"/>
                  <a:gd name="T51" fmla="*/ 137 h 194"/>
                  <a:gd name="T52" fmla="*/ 93 w 164"/>
                  <a:gd name="T53" fmla="*/ 104 h 194"/>
                  <a:gd name="T54" fmla="*/ 68 w 164"/>
                  <a:gd name="T55" fmla="*/ 108 h 194"/>
                  <a:gd name="T56" fmla="*/ 88 w 164"/>
                  <a:gd name="T57" fmla="*/ 124 h 194"/>
                  <a:gd name="T58" fmla="*/ 37 w 164"/>
                  <a:gd name="T59" fmla="*/ 85 h 194"/>
                  <a:gd name="T60" fmla="*/ 53 w 164"/>
                  <a:gd name="T61" fmla="*/ 109 h 194"/>
                  <a:gd name="T62" fmla="*/ 83 w 164"/>
                  <a:gd name="T63" fmla="*/ 105 h 194"/>
                  <a:gd name="T64" fmla="*/ 71 w 164"/>
                  <a:gd name="T65" fmla="*/ 113 h 194"/>
                  <a:gd name="T66" fmla="*/ 52 w 164"/>
                  <a:gd name="T67" fmla="*/ 100 h 194"/>
                  <a:gd name="T68" fmla="*/ 37 w 164"/>
                  <a:gd name="T69" fmla="*/ 98 h 194"/>
                  <a:gd name="T70" fmla="*/ 52 w 164"/>
                  <a:gd name="T71" fmla="*/ 90 h 194"/>
                  <a:gd name="T72" fmla="*/ 95 w 164"/>
                  <a:gd name="T73" fmla="*/ 142 h 194"/>
                  <a:gd name="T74" fmla="*/ 98 w 164"/>
                  <a:gd name="T75" fmla="*/ 142 h 194"/>
                  <a:gd name="T76" fmla="*/ 98 w 164"/>
                  <a:gd name="T77" fmla="*/ 158 h 194"/>
                  <a:gd name="T78" fmla="*/ 114 w 164"/>
                  <a:gd name="T79" fmla="*/ 143 h 194"/>
                  <a:gd name="T80" fmla="*/ 25 w 164"/>
                  <a:gd name="T81" fmla="*/ 122 h 194"/>
                  <a:gd name="T82" fmla="*/ 39 w 164"/>
                  <a:gd name="T83" fmla="*/ 130 h 194"/>
                  <a:gd name="T84" fmla="*/ 38 w 164"/>
                  <a:gd name="T85" fmla="*/ 135 h 194"/>
                  <a:gd name="T86" fmla="*/ 30 w 164"/>
                  <a:gd name="T87" fmla="*/ 104 h 194"/>
                  <a:gd name="T88" fmla="*/ 64 w 164"/>
                  <a:gd name="T89" fmla="*/ 124 h 194"/>
                  <a:gd name="T90" fmla="*/ 60 w 164"/>
                  <a:gd name="T91" fmla="*/ 127 h 194"/>
                  <a:gd name="T92" fmla="*/ 76 w 164"/>
                  <a:gd name="T93" fmla="*/ 146 h 194"/>
                  <a:gd name="T94" fmla="*/ 75 w 164"/>
                  <a:gd name="T95" fmla="*/ 151 h 194"/>
                  <a:gd name="T96" fmla="*/ 84 w 164"/>
                  <a:gd name="T97" fmla="*/ 162 h 194"/>
                  <a:gd name="T98" fmla="*/ 75 w 164"/>
                  <a:gd name="T99" fmla="*/ 177 h 194"/>
                  <a:gd name="T100" fmla="*/ 95 w 164"/>
                  <a:gd name="T101" fmla="*/ 175 h 194"/>
                  <a:gd name="T102" fmla="*/ 83 w 164"/>
                  <a:gd name="T103" fmla="*/ 179 h 194"/>
                  <a:gd name="T104" fmla="*/ 87 w 164"/>
                  <a:gd name="T105" fmla="*/ 164 h 194"/>
                  <a:gd name="T106" fmla="*/ 48 w 164"/>
                  <a:gd name="T107" fmla="*/ 152 h 194"/>
                  <a:gd name="T108" fmla="*/ 48 w 164"/>
                  <a:gd name="T109" fmla="*/ 159 h 194"/>
                  <a:gd name="T110" fmla="*/ 66 w 164"/>
                  <a:gd name="T111" fmla="*/ 165 h 194"/>
                  <a:gd name="T112" fmla="*/ 69 w 164"/>
                  <a:gd name="T113" fmla="*/ 167 h 194"/>
                  <a:gd name="T114" fmla="*/ 14 w 164"/>
                  <a:gd name="T115" fmla="*/ 150 h 194"/>
                  <a:gd name="T116" fmla="*/ 24 w 164"/>
                  <a:gd name="T117" fmla="*/ 138 h 194"/>
                  <a:gd name="T118" fmla="*/ 18 w 164"/>
                  <a:gd name="T119" fmla="*/ 151 h 194"/>
                  <a:gd name="T120" fmla="*/ 37 w 164"/>
                  <a:gd name="T121" fmla="*/ 14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4" h="194">
                    <a:moveTo>
                      <a:pt x="93" y="8"/>
                    </a:moveTo>
                    <a:cubicBezTo>
                      <a:pt x="86" y="5"/>
                      <a:pt x="80" y="2"/>
                      <a:pt x="77" y="1"/>
                    </a:cubicBezTo>
                    <a:cubicBezTo>
                      <a:pt x="73" y="0"/>
                      <a:pt x="68" y="0"/>
                      <a:pt x="66" y="1"/>
                    </a:cubicBezTo>
                    <a:cubicBezTo>
                      <a:pt x="63" y="2"/>
                      <a:pt x="60" y="4"/>
                      <a:pt x="59" y="5"/>
                    </a:cubicBezTo>
                    <a:cubicBezTo>
                      <a:pt x="59" y="5"/>
                      <a:pt x="58" y="6"/>
                      <a:pt x="57" y="7"/>
                    </a:cubicBezTo>
                    <a:cubicBezTo>
                      <a:pt x="54" y="10"/>
                      <a:pt x="51" y="13"/>
                      <a:pt x="49" y="18"/>
                    </a:cubicBezTo>
                    <a:cubicBezTo>
                      <a:pt x="45" y="25"/>
                      <a:pt x="37" y="45"/>
                      <a:pt x="36" y="47"/>
                    </a:cubicBezTo>
                    <a:cubicBezTo>
                      <a:pt x="36" y="48"/>
                      <a:pt x="36" y="50"/>
                      <a:pt x="36" y="50"/>
                    </a:cubicBezTo>
                    <a:cubicBezTo>
                      <a:pt x="32" y="57"/>
                      <a:pt x="22" y="80"/>
                      <a:pt x="21" y="84"/>
                    </a:cubicBezTo>
                    <a:cubicBezTo>
                      <a:pt x="20" y="87"/>
                      <a:pt x="17" y="92"/>
                      <a:pt x="15" y="97"/>
                    </a:cubicBezTo>
                    <a:cubicBezTo>
                      <a:pt x="3" y="119"/>
                      <a:pt x="0" y="128"/>
                      <a:pt x="1" y="138"/>
                    </a:cubicBezTo>
                    <a:cubicBezTo>
                      <a:pt x="1" y="142"/>
                      <a:pt x="2" y="145"/>
                      <a:pt x="1" y="145"/>
                    </a:cubicBezTo>
                    <a:cubicBezTo>
                      <a:pt x="1" y="145"/>
                      <a:pt x="3" y="150"/>
                      <a:pt x="3" y="151"/>
                    </a:cubicBezTo>
                    <a:cubicBezTo>
                      <a:pt x="6" y="154"/>
                      <a:pt x="13" y="159"/>
                      <a:pt x="20" y="164"/>
                    </a:cubicBezTo>
                    <a:cubicBezTo>
                      <a:pt x="39" y="174"/>
                      <a:pt x="61" y="187"/>
                      <a:pt x="80" y="192"/>
                    </a:cubicBezTo>
                    <a:cubicBezTo>
                      <a:pt x="87" y="193"/>
                      <a:pt x="95" y="194"/>
                      <a:pt x="99" y="193"/>
                    </a:cubicBezTo>
                    <a:cubicBezTo>
                      <a:pt x="101" y="192"/>
                      <a:pt x="105" y="188"/>
                      <a:pt x="109" y="183"/>
                    </a:cubicBezTo>
                    <a:cubicBezTo>
                      <a:pt x="112" y="179"/>
                      <a:pt x="118" y="168"/>
                      <a:pt x="119" y="165"/>
                    </a:cubicBezTo>
                    <a:cubicBezTo>
                      <a:pt x="122" y="158"/>
                      <a:pt x="126" y="149"/>
                      <a:pt x="127" y="146"/>
                    </a:cubicBezTo>
                    <a:cubicBezTo>
                      <a:pt x="131" y="137"/>
                      <a:pt x="133" y="131"/>
                      <a:pt x="139" y="119"/>
                    </a:cubicBezTo>
                    <a:cubicBezTo>
                      <a:pt x="142" y="112"/>
                      <a:pt x="145" y="105"/>
                      <a:pt x="146" y="103"/>
                    </a:cubicBezTo>
                    <a:cubicBezTo>
                      <a:pt x="147" y="101"/>
                      <a:pt x="148" y="98"/>
                      <a:pt x="148" y="98"/>
                    </a:cubicBezTo>
                    <a:cubicBezTo>
                      <a:pt x="149" y="98"/>
                      <a:pt x="150" y="96"/>
                      <a:pt x="151" y="94"/>
                    </a:cubicBezTo>
                    <a:cubicBezTo>
                      <a:pt x="152" y="90"/>
                      <a:pt x="156" y="80"/>
                      <a:pt x="159" y="76"/>
                    </a:cubicBezTo>
                    <a:cubicBezTo>
                      <a:pt x="163" y="68"/>
                      <a:pt x="164" y="67"/>
                      <a:pt x="164" y="60"/>
                    </a:cubicBezTo>
                    <a:cubicBezTo>
                      <a:pt x="164" y="54"/>
                      <a:pt x="163" y="53"/>
                      <a:pt x="162" y="50"/>
                    </a:cubicBezTo>
                    <a:cubicBezTo>
                      <a:pt x="161" y="49"/>
                      <a:pt x="159" y="47"/>
                      <a:pt x="158" y="46"/>
                    </a:cubicBezTo>
                    <a:cubicBezTo>
                      <a:pt x="157" y="45"/>
                      <a:pt x="156" y="43"/>
                      <a:pt x="156" y="43"/>
                    </a:cubicBezTo>
                    <a:cubicBezTo>
                      <a:pt x="156" y="42"/>
                      <a:pt x="151" y="40"/>
                      <a:pt x="146" y="37"/>
                    </a:cubicBezTo>
                    <a:cubicBezTo>
                      <a:pt x="141" y="35"/>
                      <a:pt x="135" y="31"/>
                      <a:pt x="132" y="30"/>
                    </a:cubicBezTo>
                    <a:cubicBezTo>
                      <a:pt x="129" y="28"/>
                      <a:pt x="122" y="24"/>
                      <a:pt x="116" y="21"/>
                    </a:cubicBezTo>
                    <a:cubicBezTo>
                      <a:pt x="110" y="18"/>
                      <a:pt x="105" y="15"/>
                      <a:pt x="105" y="15"/>
                    </a:cubicBezTo>
                    <a:cubicBezTo>
                      <a:pt x="105" y="14"/>
                      <a:pt x="99" y="11"/>
                      <a:pt x="93" y="8"/>
                    </a:cubicBezTo>
                    <a:close/>
                    <a:moveTo>
                      <a:pt x="85" y="11"/>
                    </a:moveTo>
                    <a:cubicBezTo>
                      <a:pt x="93" y="14"/>
                      <a:pt x="104" y="20"/>
                      <a:pt x="121" y="30"/>
                    </a:cubicBezTo>
                    <a:cubicBezTo>
                      <a:pt x="129" y="34"/>
                      <a:pt x="138" y="38"/>
                      <a:pt x="142" y="40"/>
                    </a:cubicBezTo>
                    <a:cubicBezTo>
                      <a:pt x="149" y="44"/>
                      <a:pt x="154" y="48"/>
                      <a:pt x="158" y="53"/>
                    </a:cubicBezTo>
                    <a:cubicBezTo>
                      <a:pt x="160" y="55"/>
                      <a:pt x="160" y="56"/>
                      <a:pt x="160" y="61"/>
                    </a:cubicBezTo>
                    <a:cubicBezTo>
                      <a:pt x="160" y="66"/>
                      <a:pt x="160" y="66"/>
                      <a:pt x="160" y="66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2" y="80"/>
                      <a:pt x="152" y="80"/>
                      <a:pt x="150" y="86"/>
                    </a:cubicBezTo>
                    <a:cubicBezTo>
                      <a:pt x="148" y="89"/>
                      <a:pt x="144" y="98"/>
                      <a:pt x="141" y="106"/>
                    </a:cubicBezTo>
                    <a:cubicBezTo>
                      <a:pt x="135" y="119"/>
                      <a:pt x="132" y="126"/>
                      <a:pt x="131" y="130"/>
                    </a:cubicBezTo>
                    <a:cubicBezTo>
                      <a:pt x="129" y="134"/>
                      <a:pt x="121" y="154"/>
                      <a:pt x="116" y="165"/>
                    </a:cubicBezTo>
                    <a:cubicBezTo>
                      <a:pt x="113" y="172"/>
                      <a:pt x="103" y="186"/>
                      <a:pt x="100" y="188"/>
                    </a:cubicBezTo>
                    <a:cubicBezTo>
                      <a:pt x="99" y="188"/>
                      <a:pt x="98" y="188"/>
                      <a:pt x="96" y="189"/>
                    </a:cubicBezTo>
                    <a:cubicBezTo>
                      <a:pt x="89" y="189"/>
                      <a:pt x="86" y="189"/>
                      <a:pt x="85" y="188"/>
                    </a:cubicBezTo>
                    <a:cubicBezTo>
                      <a:pt x="84" y="188"/>
                      <a:pt x="82" y="187"/>
                      <a:pt x="82" y="188"/>
                    </a:cubicBezTo>
                    <a:cubicBezTo>
                      <a:pt x="80" y="188"/>
                      <a:pt x="74" y="185"/>
                      <a:pt x="68" y="182"/>
                    </a:cubicBezTo>
                    <a:cubicBezTo>
                      <a:pt x="54" y="171"/>
                      <a:pt x="40" y="170"/>
                      <a:pt x="24" y="161"/>
                    </a:cubicBezTo>
                    <a:cubicBezTo>
                      <a:pt x="10" y="154"/>
                      <a:pt x="5" y="147"/>
                      <a:pt x="5" y="138"/>
                    </a:cubicBezTo>
                    <a:cubicBezTo>
                      <a:pt x="5" y="136"/>
                      <a:pt x="5" y="134"/>
                      <a:pt x="5" y="133"/>
                    </a:cubicBezTo>
                    <a:cubicBezTo>
                      <a:pt x="6" y="132"/>
                      <a:pt x="6" y="127"/>
                      <a:pt x="7" y="124"/>
                    </a:cubicBezTo>
                    <a:cubicBezTo>
                      <a:pt x="9" y="117"/>
                      <a:pt x="10" y="116"/>
                      <a:pt x="14" y="108"/>
                    </a:cubicBezTo>
                    <a:cubicBezTo>
                      <a:pt x="20" y="96"/>
                      <a:pt x="20" y="96"/>
                      <a:pt x="24" y="87"/>
                    </a:cubicBezTo>
                    <a:cubicBezTo>
                      <a:pt x="26" y="83"/>
                      <a:pt x="29" y="75"/>
                      <a:pt x="32" y="69"/>
                    </a:cubicBezTo>
                    <a:cubicBezTo>
                      <a:pt x="34" y="64"/>
                      <a:pt x="37" y="57"/>
                      <a:pt x="38" y="55"/>
                    </a:cubicBezTo>
                    <a:cubicBezTo>
                      <a:pt x="39" y="52"/>
                      <a:pt x="40" y="49"/>
                      <a:pt x="41" y="48"/>
                    </a:cubicBezTo>
                    <a:cubicBezTo>
                      <a:pt x="43" y="41"/>
                      <a:pt x="49" y="27"/>
                      <a:pt x="52" y="21"/>
                    </a:cubicBezTo>
                    <a:cubicBezTo>
                      <a:pt x="55" y="15"/>
                      <a:pt x="56" y="13"/>
                      <a:pt x="59" y="11"/>
                    </a:cubicBezTo>
                    <a:cubicBezTo>
                      <a:pt x="63" y="7"/>
                      <a:pt x="65" y="6"/>
                      <a:pt x="68" y="6"/>
                    </a:cubicBezTo>
                    <a:cubicBezTo>
                      <a:pt x="72" y="5"/>
                      <a:pt x="75" y="6"/>
                      <a:pt x="85" y="11"/>
                    </a:cubicBezTo>
                    <a:close/>
                    <a:moveTo>
                      <a:pt x="151" y="55"/>
                    </a:moveTo>
                    <a:cubicBezTo>
                      <a:pt x="150" y="55"/>
                      <a:pt x="150" y="55"/>
                      <a:pt x="149" y="56"/>
                    </a:cubicBezTo>
                    <a:cubicBezTo>
                      <a:pt x="148" y="57"/>
                      <a:pt x="147" y="57"/>
                      <a:pt x="145" y="55"/>
                    </a:cubicBezTo>
                    <a:cubicBezTo>
                      <a:pt x="144" y="55"/>
                      <a:pt x="141" y="53"/>
                      <a:pt x="139" y="52"/>
                    </a:cubicBezTo>
                    <a:cubicBezTo>
                      <a:pt x="135" y="50"/>
                      <a:pt x="108" y="38"/>
                      <a:pt x="105" y="37"/>
                    </a:cubicBezTo>
                    <a:cubicBezTo>
                      <a:pt x="103" y="37"/>
                      <a:pt x="101" y="35"/>
                      <a:pt x="98" y="33"/>
                    </a:cubicBezTo>
                    <a:cubicBezTo>
                      <a:pt x="96" y="32"/>
                      <a:pt x="91" y="29"/>
                      <a:pt x="87" y="26"/>
                    </a:cubicBezTo>
                    <a:cubicBezTo>
                      <a:pt x="84" y="24"/>
                      <a:pt x="79" y="21"/>
                      <a:pt x="77" y="20"/>
                    </a:cubicBezTo>
                    <a:cubicBezTo>
                      <a:pt x="68" y="15"/>
                      <a:pt x="68" y="15"/>
                      <a:pt x="66" y="18"/>
                    </a:cubicBezTo>
                    <a:cubicBezTo>
                      <a:pt x="66" y="19"/>
                      <a:pt x="63" y="25"/>
                      <a:pt x="59" y="33"/>
                    </a:cubicBezTo>
                    <a:cubicBezTo>
                      <a:pt x="56" y="40"/>
                      <a:pt x="51" y="51"/>
                      <a:pt x="48" y="56"/>
                    </a:cubicBezTo>
                    <a:cubicBezTo>
                      <a:pt x="45" y="63"/>
                      <a:pt x="43" y="67"/>
                      <a:pt x="43" y="67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1" y="68"/>
                      <a:pt x="40" y="70"/>
                      <a:pt x="41" y="71"/>
                    </a:cubicBezTo>
                    <a:cubicBezTo>
                      <a:pt x="42" y="72"/>
                      <a:pt x="43" y="73"/>
                      <a:pt x="46" y="74"/>
                    </a:cubicBezTo>
                    <a:cubicBezTo>
                      <a:pt x="60" y="80"/>
                      <a:pt x="82" y="89"/>
                      <a:pt x="85" y="91"/>
                    </a:cubicBezTo>
                    <a:cubicBezTo>
                      <a:pt x="86" y="92"/>
                      <a:pt x="95" y="97"/>
                      <a:pt x="105" y="101"/>
                    </a:cubicBezTo>
                    <a:cubicBezTo>
                      <a:pt x="119" y="108"/>
                      <a:pt x="122" y="109"/>
                      <a:pt x="123" y="109"/>
                    </a:cubicBezTo>
                    <a:cubicBezTo>
                      <a:pt x="124" y="109"/>
                      <a:pt x="125" y="109"/>
                      <a:pt x="126" y="110"/>
                    </a:cubicBezTo>
                    <a:cubicBezTo>
                      <a:pt x="128" y="111"/>
                      <a:pt x="129" y="111"/>
                      <a:pt x="129" y="111"/>
                    </a:cubicBezTo>
                    <a:cubicBezTo>
                      <a:pt x="129" y="110"/>
                      <a:pt x="130" y="110"/>
                      <a:pt x="130" y="110"/>
                    </a:cubicBezTo>
                    <a:cubicBezTo>
                      <a:pt x="131" y="111"/>
                      <a:pt x="132" y="110"/>
                      <a:pt x="133" y="108"/>
                    </a:cubicBezTo>
                    <a:cubicBezTo>
                      <a:pt x="133" y="107"/>
                      <a:pt x="134" y="105"/>
                      <a:pt x="134" y="104"/>
                    </a:cubicBezTo>
                    <a:cubicBezTo>
                      <a:pt x="134" y="102"/>
                      <a:pt x="136" y="98"/>
                      <a:pt x="140" y="87"/>
                    </a:cubicBezTo>
                    <a:cubicBezTo>
                      <a:pt x="141" y="83"/>
                      <a:pt x="143" y="79"/>
                      <a:pt x="144" y="77"/>
                    </a:cubicBezTo>
                    <a:cubicBezTo>
                      <a:pt x="144" y="76"/>
                      <a:pt x="146" y="71"/>
                      <a:pt x="148" y="67"/>
                    </a:cubicBezTo>
                    <a:cubicBezTo>
                      <a:pt x="150" y="63"/>
                      <a:pt x="151" y="58"/>
                      <a:pt x="152" y="57"/>
                    </a:cubicBezTo>
                    <a:cubicBezTo>
                      <a:pt x="152" y="56"/>
                      <a:pt x="152" y="55"/>
                      <a:pt x="151" y="55"/>
                    </a:cubicBezTo>
                    <a:close/>
                    <a:moveTo>
                      <a:pt x="69" y="21"/>
                    </a:moveTo>
                    <a:cubicBezTo>
                      <a:pt x="73" y="23"/>
                      <a:pt x="73" y="23"/>
                      <a:pt x="73" y="23"/>
                    </a:cubicBezTo>
                    <a:cubicBezTo>
                      <a:pt x="80" y="27"/>
                      <a:pt x="91" y="34"/>
                      <a:pt x="95" y="37"/>
                    </a:cubicBezTo>
                    <a:cubicBezTo>
                      <a:pt x="97" y="38"/>
                      <a:pt x="101" y="40"/>
                      <a:pt x="102" y="41"/>
                    </a:cubicBezTo>
                    <a:cubicBezTo>
                      <a:pt x="120" y="48"/>
                      <a:pt x="143" y="59"/>
                      <a:pt x="145" y="61"/>
                    </a:cubicBezTo>
                    <a:cubicBezTo>
                      <a:pt x="145" y="62"/>
                      <a:pt x="145" y="63"/>
                      <a:pt x="143" y="69"/>
                    </a:cubicBezTo>
                    <a:cubicBezTo>
                      <a:pt x="142" y="71"/>
                      <a:pt x="141" y="75"/>
                      <a:pt x="140" y="77"/>
                    </a:cubicBezTo>
                    <a:cubicBezTo>
                      <a:pt x="139" y="79"/>
                      <a:pt x="137" y="85"/>
                      <a:pt x="135" y="90"/>
                    </a:cubicBezTo>
                    <a:cubicBezTo>
                      <a:pt x="133" y="95"/>
                      <a:pt x="131" y="100"/>
                      <a:pt x="131" y="101"/>
                    </a:cubicBezTo>
                    <a:cubicBezTo>
                      <a:pt x="130" y="103"/>
                      <a:pt x="128" y="105"/>
                      <a:pt x="126" y="104"/>
                    </a:cubicBezTo>
                    <a:cubicBezTo>
                      <a:pt x="126" y="104"/>
                      <a:pt x="125" y="104"/>
                      <a:pt x="125" y="104"/>
                    </a:cubicBezTo>
                    <a:cubicBezTo>
                      <a:pt x="125" y="105"/>
                      <a:pt x="124" y="105"/>
                      <a:pt x="123" y="105"/>
                    </a:cubicBezTo>
                    <a:cubicBezTo>
                      <a:pt x="121" y="104"/>
                      <a:pt x="105" y="97"/>
                      <a:pt x="98" y="93"/>
                    </a:cubicBezTo>
                    <a:cubicBezTo>
                      <a:pt x="84" y="86"/>
                      <a:pt x="72" y="80"/>
                      <a:pt x="71" y="80"/>
                    </a:cubicBezTo>
                    <a:cubicBezTo>
                      <a:pt x="71" y="80"/>
                      <a:pt x="66" y="78"/>
                      <a:pt x="59" y="75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9" y="63"/>
                      <a:pt x="51" y="59"/>
                      <a:pt x="52" y="57"/>
                    </a:cubicBezTo>
                    <a:cubicBezTo>
                      <a:pt x="53" y="54"/>
                      <a:pt x="58" y="45"/>
                      <a:pt x="62" y="37"/>
                    </a:cubicBezTo>
                    <a:lnTo>
                      <a:pt x="69" y="21"/>
                    </a:lnTo>
                    <a:close/>
                    <a:moveTo>
                      <a:pt x="123" y="115"/>
                    </a:moveTo>
                    <a:cubicBezTo>
                      <a:pt x="122" y="115"/>
                      <a:pt x="120" y="114"/>
                      <a:pt x="120" y="115"/>
                    </a:cubicBezTo>
                    <a:cubicBezTo>
                      <a:pt x="120" y="115"/>
                      <a:pt x="117" y="114"/>
                      <a:pt x="113" y="112"/>
                    </a:cubicBezTo>
                    <a:cubicBezTo>
                      <a:pt x="109" y="110"/>
                      <a:pt x="107" y="110"/>
                      <a:pt x="107" y="110"/>
                    </a:cubicBezTo>
                    <a:cubicBezTo>
                      <a:pt x="106" y="110"/>
                      <a:pt x="105" y="112"/>
                      <a:pt x="104" y="115"/>
                    </a:cubicBezTo>
                    <a:cubicBezTo>
                      <a:pt x="103" y="118"/>
                      <a:pt x="101" y="122"/>
                      <a:pt x="100" y="123"/>
                    </a:cubicBezTo>
                    <a:cubicBezTo>
                      <a:pt x="100" y="125"/>
                      <a:pt x="99" y="127"/>
                      <a:pt x="99" y="128"/>
                    </a:cubicBezTo>
                    <a:cubicBezTo>
                      <a:pt x="99" y="129"/>
                      <a:pt x="99" y="130"/>
                      <a:pt x="99" y="130"/>
                    </a:cubicBezTo>
                    <a:cubicBezTo>
                      <a:pt x="98" y="132"/>
                      <a:pt x="100" y="133"/>
                      <a:pt x="101" y="132"/>
                    </a:cubicBezTo>
                    <a:cubicBezTo>
                      <a:pt x="102" y="131"/>
                      <a:pt x="103" y="128"/>
                      <a:pt x="104" y="124"/>
                    </a:cubicBezTo>
                    <a:cubicBezTo>
                      <a:pt x="107" y="116"/>
                      <a:pt x="107" y="114"/>
                      <a:pt x="108" y="114"/>
                    </a:cubicBezTo>
                    <a:cubicBezTo>
                      <a:pt x="108" y="114"/>
                      <a:pt x="111" y="115"/>
                      <a:pt x="115" y="117"/>
                    </a:cubicBezTo>
                    <a:cubicBezTo>
                      <a:pt x="124" y="121"/>
                      <a:pt x="124" y="122"/>
                      <a:pt x="122" y="126"/>
                    </a:cubicBezTo>
                    <a:cubicBezTo>
                      <a:pt x="121" y="127"/>
                      <a:pt x="120" y="130"/>
                      <a:pt x="120" y="132"/>
                    </a:cubicBezTo>
                    <a:cubicBezTo>
                      <a:pt x="119" y="134"/>
                      <a:pt x="119" y="134"/>
                      <a:pt x="117" y="134"/>
                    </a:cubicBezTo>
                    <a:cubicBezTo>
                      <a:pt x="116" y="134"/>
                      <a:pt x="115" y="133"/>
                      <a:pt x="114" y="133"/>
                    </a:cubicBezTo>
                    <a:cubicBezTo>
                      <a:pt x="113" y="133"/>
                      <a:pt x="110" y="133"/>
                      <a:pt x="108" y="132"/>
                    </a:cubicBezTo>
                    <a:cubicBezTo>
                      <a:pt x="104" y="130"/>
                      <a:pt x="103" y="131"/>
                      <a:pt x="106" y="134"/>
                    </a:cubicBezTo>
                    <a:cubicBezTo>
                      <a:pt x="107" y="135"/>
                      <a:pt x="109" y="136"/>
                      <a:pt x="112" y="137"/>
                    </a:cubicBezTo>
                    <a:cubicBezTo>
                      <a:pt x="122" y="139"/>
                      <a:pt x="121" y="139"/>
                      <a:pt x="122" y="137"/>
                    </a:cubicBezTo>
                    <a:cubicBezTo>
                      <a:pt x="122" y="136"/>
                      <a:pt x="124" y="132"/>
                      <a:pt x="126" y="129"/>
                    </a:cubicBezTo>
                    <a:cubicBezTo>
                      <a:pt x="127" y="126"/>
                      <a:pt x="128" y="122"/>
                      <a:pt x="128" y="122"/>
                    </a:cubicBezTo>
                    <a:cubicBezTo>
                      <a:pt x="128" y="119"/>
                      <a:pt x="125" y="116"/>
                      <a:pt x="123" y="115"/>
                    </a:cubicBezTo>
                    <a:close/>
                    <a:moveTo>
                      <a:pt x="93" y="104"/>
                    </a:moveTo>
                    <a:cubicBezTo>
                      <a:pt x="93" y="104"/>
                      <a:pt x="93" y="104"/>
                      <a:pt x="93" y="104"/>
                    </a:cubicBezTo>
                    <a:cubicBezTo>
                      <a:pt x="92" y="104"/>
                      <a:pt x="88" y="102"/>
                      <a:pt x="83" y="99"/>
                    </a:cubicBezTo>
                    <a:cubicBezTo>
                      <a:pt x="74" y="95"/>
                      <a:pt x="74" y="95"/>
                      <a:pt x="74" y="95"/>
                    </a:cubicBezTo>
                    <a:cubicBezTo>
                      <a:pt x="73" y="97"/>
                      <a:pt x="73" y="97"/>
                      <a:pt x="73" y="97"/>
                    </a:cubicBezTo>
                    <a:cubicBezTo>
                      <a:pt x="72" y="98"/>
                      <a:pt x="71" y="99"/>
                      <a:pt x="72" y="100"/>
                    </a:cubicBezTo>
                    <a:cubicBezTo>
                      <a:pt x="72" y="101"/>
                      <a:pt x="69" y="108"/>
                      <a:pt x="68" y="108"/>
                    </a:cubicBezTo>
                    <a:cubicBezTo>
                      <a:pt x="67" y="108"/>
                      <a:pt x="66" y="110"/>
                      <a:pt x="66" y="110"/>
                    </a:cubicBezTo>
                    <a:cubicBezTo>
                      <a:pt x="67" y="111"/>
                      <a:pt x="67" y="112"/>
                      <a:pt x="66" y="112"/>
                    </a:cubicBezTo>
                    <a:cubicBezTo>
                      <a:pt x="66" y="113"/>
                      <a:pt x="66" y="113"/>
                      <a:pt x="66" y="114"/>
                    </a:cubicBezTo>
                    <a:cubicBezTo>
                      <a:pt x="66" y="114"/>
                      <a:pt x="70" y="117"/>
                      <a:pt x="76" y="119"/>
                    </a:cubicBezTo>
                    <a:cubicBezTo>
                      <a:pt x="84" y="123"/>
                      <a:pt x="86" y="124"/>
                      <a:pt x="88" y="124"/>
                    </a:cubicBezTo>
                    <a:cubicBezTo>
                      <a:pt x="91" y="123"/>
                      <a:pt x="92" y="122"/>
                      <a:pt x="96" y="111"/>
                    </a:cubicBezTo>
                    <a:cubicBezTo>
                      <a:pt x="96" y="108"/>
                      <a:pt x="95" y="105"/>
                      <a:pt x="93" y="104"/>
                    </a:cubicBezTo>
                    <a:close/>
                    <a:moveTo>
                      <a:pt x="46" y="82"/>
                    </a:moveTo>
                    <a:cubicBezTo>
                      <a:pt x="43" y="80"/>
                      <a:pt x="42" y="80"/>
                      <a:pt x="41" y="81"/>
                    </a:cubicBezTo>
                    <a:cubicBezTo>
                      <a:pt x="39" y="81"/>
                      <a:pt x="39" y="82"/>
                      <a:pt x="37" y="85"/>
                    </a:cubicBezTo>
                    <a:cubicBezTo>
                      <a:pt x="35" y="90"/>
                      <a:pt x="34" y="93"/>
                      <a:pt x="33" y="97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7" y="103"/>
                      <a:pt x="39" y="104"/>
                      <a:pt x="40" y="105"/>
                    </a:cubicBezTo>
                    <a:cubicBezTo>
                      <a:pt x="46" y="109"/>
                      <a:pt x="51" y="111"/>
                      <a:pt x="53" y="109"/>
                    </a:cubicBezTo>
                    <a:cubicBezTo>
                      <a:pt x="54" y="108"/>
                      <a:pt x="58" y="97"/>
                      <a:pt x="59" y="93"/>
                    </a:cubicBezTo>
                    <a:cubicBezTo>
                      <a:pt x="60" y="89"/>
                      <a:pt x="59" y="88"/>
                      <a:pt x="50" y="84"/>
                    </a:cubicBezTo>
                    <a:cubicBezTo>
                      <a:pt x="48" y="83"/>
                      <a:pt x="47" y="82"/>
                      <a:pt x="46" y="82"/>
                    </a:cubicBezTo>
                    <a:close/>
                    <a:moveTo>
                      <a:pt x="75" y="101"/>
                    </a:moveTo>
                    <a:cubicBezTo>
                      <a:pt x="83" y="105"/>
                      <a:pt x="83" y="105"/>
                      <a:pt x="83" y="105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91" y="112"/>
                      <a:pt x="90" y="115"/>
                      <a:pt x="89" y="116"/>
                    </a:cubicBezTo>
                    <a:cubicBezTo>
                      <a:pt x="87" y="120"/>
                      <a:pt x="87" y="120"/>
                      <a:pt x="79" y="116"/>
                    </a:cubicBezTo>
                    <a:cubicBezTo>
                      <a:pt x="75" y="114"/>
                      <a:pt x="72" y="113"/>
                      <a:pt x="71" y="113"/>
                    </a:cubicBezTo>
                    <a:cubicBezTo>
                      <a:pt x="71" y="114"/>
                      <a:pt x="70" y="114"/>
                      <a:pt x="70" y="113"/>
                    </a:cubicBezTo>
                    <a:cubicBezTo>
                      <a:pt x="71" y="113"/>
                      <a:pt x="72" y="109"/>
                      <a:pt x="74" y="105"/>
                    </a:cubicBezTo>
                    <a:lnTo>
                      <a:pt x="75" y="101"/>
                    </a:lnTo>
                    <a:close/>
                    <a:moveTo>
                      <a:pt x="52" y="90"/>
                    </a:moveTo>
                    <a:cubicBezTo>
                      <a:pt x="56" y="92"/>
                      <a:pt x="55" y="92"/>
                      <a:pt x="52" y="100"/>
                    </a:cubicBezTo>
                    <a:cubicBezTo>
                      <a:pt x="50" y="104"/>
                      <a:pt x="50" y="104"/>
                      <a:pt x="50" y="104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5" y="102"/>
                      <a:pt x="44" y="102"/>
                      <a:pt x="44" y="102"/>
                    </a:cubicBezTo>
                    <a:cubicBezTo>
                      <a:pt x="44" y="101"/>
                      <a:pt x="42" y="100"/>
                      <a:pt x="40" y="99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8" y="93"/>
                      <a:pt x="38" y="91"/>
                      <a:pt x="39" y="91"/>
                    </a:cubicBezTo>
                    <a:cubicBezTo>
                      <a:pt x="39" y="91"/>
                      <a:pt x="40" y="89"/>
                      <a:pt x="41" y="88"/>
                    </a:cubicBezTo>
                    <a:cubicBezTo>
                      <a:pt x="43" y="86"/>
                      <a:pt x="43" y="86"/>
                      <a:pt x="50" y="89"/>
                    </a:cubicBezTo>
                    <a:cubicBezTo>
                      <a:pt x="51" y="89"/>
                      <a:pt x="51" y="90"/>
                      <a:pt x="52" y="90"/>
                    </a:cubicBezTo>
                    <a:close/>
                    <a:moveTo>
                      <a:pt x="114" y="143"/>
                    </a:moveTo>
                    <a:cubicBezTo>
                      <a:pt x="114" y="143"/>
                      <a:pt x="113" y="143"/>
                      <a:pt x="113" y="143"/>
                    </a:cubicBezTo>
                    <a:cubicBezTo>
                      <a:pt x="112" y="142"/>
                      <a:pt x="108" y="141"/>
                      <a:pt x="105" y="140"/>
                    </a:cubicBezTo>
                    <a:cubicBezTo>
                      <a:pt x="101" y="139"/>
                      <a:pt x="98" y="138"/>
                      <a:pt x="98" y="138"/>
                    </a:cubicBezTo>
                    <a:cubicBezTo>
                      <a:pt x="97" y="138"/>
                      <a:pt x="96" y="139"/>
                      <a:pt x="95" y="142"/>
                    </a:cubicBezTo>
                    <a:cubicBezTo>
                      <a:pt x="94" y="145"/>
                      <a:pt x="92" y="149"/>
                      <a:pt x="91" y="151"/>
                    </a:cubicBezTo>
                    <a:cubicBezTo>
                      <a:pt x="89" y="154"/>
                      <a:pt x="88" y="157"/>
                      <a:pt x="88" y="157"/>
                    </a:cubicBezTo>
                    <a:cubicBezTo>
                      <a:pt x="89" y="158"/>
                      <a:pt x="90" y="158"/>
                      <a:pt x="91" y="157"/>
                    </a:cubicBezTo>
                    <a:cubicBezTo>
                      <a:pt x="91" y="157"/>
                      <a:pt x="93" y="153"/>
                      <a:pt x="95" y="149"/>
                    </a:cubicBezTo>
                    <a:cubicBezTo>
                      <a:pt x="96" y="145"/>
                      <a:pt x="98" y="142"/>
                      <a:pt x="98" y="142"/>
                    </a:cubicBezTo>
                    <a:cubicBezTo>
                      <a:pt x="99" y="142"/>
                      <a:pt x="107" y="144"/>
                      <a:pt x="109" y="145"/>
                    </a:cubicBezTo>
                    <a:cubicBezTo>
                      <a:pt x="110" y="146"/>
                      <a:pt x="111" y="147"/>
                      <a:pt x="111" y="151"/>
                    </a:cubicBezTo>
                    <a:cubicBezTo>
                      <a:pt x="111" y="158"/>
                      <a:pt x="110" y="158"/>
                      <a:pt x="108" y="158"/>
                    </a:cubicBezTo>
                    <a:cubicBezTo>
                      <a:pt x="106" y="158"/>
                      <a:pt x="104" y="158"/>
                      <a:pt x="102" y="157"/>
                    </a:cubicBezTo>
                    <a:cubicBezTo>
                      <a:pt x="98" y="156"/>
                      <a:pt x="98" y="156"/>
                      <a:pt x="98" y="158"/>
                    </a:cubicBezTo>
                    <a:cubicBezTo>
                      <a:pt x="98" y="159"/>
                      <a:pt x="107" y="163"/>
                      <a:pt x="106" y="162"/>
                    </a:cubicBezTo>
                    <a:cubicBezTo>
                      <a:pt x="106" y="162"/>
                      <a:pt x="107" y="162"/>
                      <a:pt x="107" y="162"/>
                    </a:cubicBezTo>
                    <a:cubicBezTo>
                      <a:pt x="108" y="163"/>
                      <a:pt x="113" y="162"/>
                      <a:pt x="113" y="161"/>
                    </a:cubicBezTo>
                    <a:cubicBezTo>
                      <a:pt x="114" y="159"/>
                      <a:pt x="115" y="149"/>
                      <a:pt x="115" y="146"/>
                    </a:cubicBezTo>
                    <a:cubicBezTo>
                      <a:pt x="115" y="144"/>
                      <a:pt x="115" y="144"/>
                      <a:pt x="114" y="143"/>
                    </a:cubicBezTo>
                    <a:close/>
                    <a:moveTo>
                      <a:pt x="30" y="104"/>
                    </a:moveTo>
                    <a:cubicBezTo>
                      <a:pt x="29" y="106"/>
                      <a:pt x="29" y="106"/>
                      <a:pt x="29" y="106"/>
                    </a:cubicBezTo>
                    <a:cubicBezTo>
                      <a:pt x="28" y="107"/>
                      <a:pt x="27" y="110"/>
                      <a:pt x="27" y="112"/>
                    </a:cubicBezTo>
                    <a:cubicBezTo>
                      <a:pt x="26" y="114"/>
                      <a:pt x="26" y="116"/>
                      <a:pt x="25" y="117"/>
                    </a:cubicBezTo>
                    <a:cubicBezTo>
                      <a:pt x="24" y="120"/>
                      <a:pt x="24" y="121"/>
                      <a:pt x="25" y="122"/>
                    </a:cubicBezTo>
                    <a:cubicBezTo>
                      <a:pt x="27" y="123"/>
                      <a:pt x="27" y="123"/>
                      <a:pt x="29" y="116"/>
                    </a:cubicBezTo>
                    <a:cubicBezTo>
                      <a:pt x="31" y="111"/>
                      <a:pt x="32" y="110"/>
                      <a:pt x="36" y="113"/>
                    </a:cubicBezTo>
                    <a:cubicBezTo>
                      <a:pt x="37" y="114"/>
                      <a:pt x="39" y="115"/>
                      <a:pt x="41" y="116"/>
                    </a:cubicBezTo>
                    <a:cubicBezTo>
                      <a:pt x="44" y="117"/>
                      <a:pt x="44" y="118"/>
                      <a:pt x="41" y="125"/>
                    </a:cubicBezTo>
                    <a:cubicBezTo>
                      <a:pt x="39" y="130"/>
                      <a:pt x="39" y="130"/>
                      <a:pt x="39" y="130"/>
                    </a:cubicBezTo>
                    <a:cubicBezTo>
                      <a:pt x="36" y="129"/>
                      <a:pt x="36" y="129"/>
                      <a:pt x="36" y="129"/>
                    </a:cubicBezTo>
                    <a:cubicBezTo>
                      <a:pt x="35" y="128"/>
                      <a:pt x="32" y="127"/>
                      <a:pt x="30" y="126"/>
                    </a:cubicBezTo>
                    <a:cubicBezTo>
                      <a:pt x="27" y="124"/>
                      <a:pt x="27" y="124"/>
                      <a:pt x="25" y="125"/>
                    </a:cubicBezTo>
                    <a:cubicBezTo>
                      <a:pt x="23" y="126"/>
                      <a:pt x="22" y="127"/>
                      <a:pt x="24" y="128"/>
                    </a:cubicBezTo>
                    <a:cubicBezTo>
                      <a:pt x="25" y="129"/>
                      <a:pt x="36" y="134"/>
                      <a:pt x="38" y="135"/>
                    </a:cubicBezTo>
                    <a:cubicBezTo>
                      <a:pt x="41" y="136"/>
                      <a:pt x="43" y="134"/>
                      <a:pt x="47" y="122"/>
                    </a:cubicBezTo>
                    <a:cubicBezTo>
                      <a:pt x="48" y="118"/>
                      <a:pt x="49" y="115"/>
                      <a:pt x="48" y="114"/>
                    </a:cubicBezTo>
                    <a:cubicBezTo>
                      <a:pt x="48" y="114"/>
                      <a:pt x="45" y="113"/>
                      <a:pt x="41" y="111"/>
                    </a:cubicBezTo>
                    <a:cubicBezTo>
                      <a:pt x="38" y="109"/>
                      <a:pt x="34" y="106"/>
                      <a:pt x="32" y="106"/>
                    </a:cubicBezTo>
                    <a:lnTo>
                      <a:pt x="30" y="104"/>
                    </a:lnTo>
                    <a:close/>
                    <a:moveTo>
                      <a:pt x="84" y="131"/>
                    </a:moveTo>
                    <a:cubicBezTo>
                      <a:pt x="84" y="131"/>
                      <a:pt x="84" y="131"/>
                      <a:pt x="84" y="131"/>
                    </a:cubicBezTo>
                    <a:cubicBezTo>
                      <a:pt x="83" y="131"/>
                      <a:pt x="80" y="130"/>
                      <a:pt x="77" y="128"/>
                    </a:cubicBezTo>
                    <a:cubicBezTo>
                      <a:pt x="73" y="127"/>
                      <a:pt x="70" y="125"/>
                      <a:pt x="69" y="125"/>
                    </a:cubicBezTo>
                    <a:cubicBezTo>
                      <a:pt x="69" y="125"/>
                      <a:pt x="67" y="125"/>
                      <a:pt x="64" y="124"/>
                    </a:cubicBezTo>
                    <a:cubicBezTo>
                      <a:pt x="61" y="123"/>
                      <a:pt x="60" y="122"/>
                      <a:pt x="59" y="123"/>
                    </a:cubicBezTo>
                    <a:cubicBezTo>
                      <a:pt x="58" y="123"/>
                      <a:pt x="57" y="126"/>
                      <a:pt x="55" y="130"/>
                    </a:cubicBezTo>
                    <a:cubicBezTo>
                      <a:pt x="51" y="137"/>
                      <a:pt x="51" y="137"/>
                      <a:pt x="52" y="138"/>
                    </a:cubicBezTo>
                    <a:cubicBezTo>
                      <a:pt x="54" y="139"/>
                      <a:pt x="56" y="138"/>
                      <a:pt x="57" y="134"/>
                    </a:cubicBezTo>
                    <a:cubicBezTo>
                      <a:pt x="57" y="131"/>
                      <a:pt x="59" y="127"/>
                      <a:pt x="60" y="127"/>
                    </a:cubicBezTo>
                    <a:cubicBezTo>
                      <a:pt x="60" y="126"/>
                      <a:pt x="74" y="131"/>
                      <a:pt x="78" y="133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7"/>
                      <a:pt x="79" y="137"/>
                      <a:pt x="79" y="137"/>
                    </a:cubicBezTo>
                    <a:cubicBezTo>
                      <a:pt x="79" y="139"/>
                      <a:pt x="78" y="141"/>
                      <a:pt x="77" y="143"/>
                    </a:cubicBezTo>
                    <a:cubicBezTo>
                      <a:pt x="76" y="146"/>
                      <a:pt x="76" y="146"/>
                      <a:pt x="76" y="146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67" y="143"/>
                      <a:pt x="60" y="141"/>
                      <a:pt x="60" y="142"/>
                    </a:cubicBezTo>
                    <a:cubicBezTo>
                      <a:pt x="60" y="142"/>
                      <a:pt x="61" y="143"/>
                      <a:pt x="64" y="145"/>
                    </a:cubicBezTo>
                    <a:cubicBezTo>
                      <a:pt x="66" y="146"/>
                      <a:pt x="69" y="147"/>
                      <a:pt x="69" y="148"/>
                    </a:cubicBezTo>
                    <a:cubicBezTo>
                      <a:pt x="71" y="150"/>
                      <a:pt x="73" y="151"/>
                      <a:pt x="75" y="151"/>
                    </a:cubicBezTo>
                    <a:cubicBezTo>
                      <a:pt x="78" y="151"/>
                      <a:pt x="78" y="151"/>
                      <a:pt x="78" y="151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4" y="135"/>
                      <a:pt x="85" y="132"/>
                      <a:pt x="84" y="131"/>
                    </a:cubicBezTo>
                    <a:close/>
                    <a:moveTo>
                      <a:pt x="84" y="162"/>
                    </a:moveTo>
                    <a:cubicBezTo>
                      <a:pt x="84" y="162"/>
                      <a:pt x="84" y="162"/>
                      <a:pt x="84" y="162"/>
                    </a:cubicBezTo>
                    <a:cubicBezTo>
                      <a:pt x="83" y="162"/>
                      <a:pt x="82" y="164"/>
                      <a:pt x="83" y="165"/>
                    </a:cubicBezTo>
                    <a:cubicBezTo>
                      <a:pt x="83" y="166"/>
                      <a:pt x="83" y="166"/>
                      <a:pt x="82" y="167"/>
                    </a:cubicBezTo>
                    <a:cubicBezTo>
                      <a:pt x="81" y="167"/>
                      <a:pt x="80" y="169"/>
                      <a:pt x="79" y="171"/>
                    </a:cubicBezTo>
                    <a:cubicBezTo>
                      <a:pt x="78" y="172"/>
                      <a:pt x="77" y="174"/>
                      <a:pt x="76" y="174"/>
                    </a:cubicBezTo>
                    <a:cubicBezTo>
                      <a:pt x="76" y="174"/>
                      <a:pt x="75" y="176"/>
                      <a:pt x="75" y="177"/>
                    </a:cubicBezTo>
                    <a:cubicBezTo>
                      <a:pt x="75" y="180"/>
                      <a:pt x="75" y="181"/>
                      <a:pt x="77" y="180"/>
                    </a:cubicBezTo>
                    <a:cubicBezTo>
                      <a:pt x="78" y="180"/>
                      <a:pt x="80" y="177"/>
                      <a:pt x="80" y="176"/>
                    </a:cubicBezTo>
                    <a:cubicBezTo>
                      <a:pt x="80" y="175"/>
                      <a:pt x="80" y="173"/>
                      <a:pt x="81" y="171"/>
                    </a:cubicBezTo>
                    <a:cubicBezTo>
                      <a:pt x="84" y="166"/>
                      <a:pt x="84" y="166"/>
                      <a:pt x="90" y="170"/>
                    </a:cubicBezTo>
                    <a:cubicBezTo>
                      <a:pt x="94" y="173"/>
                      <a:pt x="94" y="173"/>
                      <a:pt x="95" y="175"/>
                    </a:cubicBezTo>
                    <a:cubicBezTo>
                      <a:pt x="95" y="177"/>
                      <a:pt x="95" y="178"/>
                      <a:pt x="94" y="179"/>
                    </a:cubicBezTo>
                    <a:cubicBezTo>
                      <a:pt x="93" y="181"/>
                      <a:pt x="93" y="181"/>
                      <a:pt x="90" y="180"/>
                    </a:cubicBezTo>
                    <a:cubicBezTo>
                      <a:pt x="88" y="180"/>
                      <a:pt x="86" y="179"/>
                      <a:pt x="85" y="179"/>
                    </a:cubicBezTo>
                    <a:cubicBezTo>
                      <a:pt x="85" y="178"/>
                      <a:pt x="85" y="178"/>
                      <a:pt x="85" y="179"/>
                    </a:cubicBezTo>
                    <a:cubicBezTo>
                      <a:pt x="85" y="179"/>
                      <a:pt x="84" y="179"/>
                      <a:pt x="83" y="179"/>
                    </a:cubicBezTo>
                    <a:cubicBezTo>
                      <a:pt x="80" y="178"/>
                      <a:pt x="82" y="181"/>
                      <a:pt x="87" y="183"/>
                    </a:cubicBezTo>
                    <a:cubicBezTo>
                      <a:pt x="91" y="185"/>
                      <a:pt x="92" y="185"/>
                      <a:pt x="93" y="185"/>
                    </a:cubicBezTo>
                    <a:cubicBezTo>
                      <a:pt x="97" y="184"/>
                      <a:pt x="101" y="177"/>
                      <a:pt x="99" y="174"/>
                    </a:cubicBezTo>
                    <a:cubicBezTo>
                      <a:pt x="98" y="170"/>
                      <a:pt x="91" y="165"/>
                      <a:pt x="89" y="166"/>
                    </a:cubicBezTo>
                    <a:cubicBezTo>
                      <a:pt x="89" y="166"/>
                      <a:pt x="88" y="166"/>
                      <a:pt x="87" y="164"/>
                    </a:cubicBezTo>
                    <a:cubicBezTo>
                      <a:pt x="86" y="163"/>
                      <a:pt x="85" y="162"/>
                      <a:pt x="84" y="162"/>
                    </a:cubicBezTo>
                    <a:close/>
                    <a:moveTo>
                      <a:pt x="66" y="154"/>
                    </a:moveTo>
                    <a:cubicBezTo>
                      <a:pt x="65" y="153"/>
                      <a:pt x="63" y="153"/>
                      <a:pt x="62" y="152"/>
                    </a:cubicBezTo>
                    <a:cubicBezTo>
                      <a:pt x="56" y="150"/>
                      <a:pt x="51" y="147"/>
                      <a:pt x="51" y="148"/>
                    </a:cubicBezTo>
                    <a:cubicBezTo>
                      <a:pt x="50" y="148"/>
                      <a:pt x="49" y="148"/>
                      <a:pt x="48" y="152"/>
                    </a:cubicBezTo>
                    <a:cubicBezTo>
                      <a:pt x="46" y="157"/>
                      <a:pt x="46" y="157"/>
                      <a:pt x="44" y="160"/>
                    </a:cubicBezTo>
                    <a:cubicBezTo>
                      <a:pt x="42" y="162"/>
                      <a:pt x="43" y="164"/>
                      <a:pt x="45" y="165"/>
                    </a:cubicBezTo>
                    <a:cubicBezTo>
                      <a:pt x="46" y="165"/>
                      <a:pt x="46" y="165"/>
                      <a:pt x="47" y="163"/>
                    </a:cubicBezTo>
                    <a:cubicBezTo>
                      <a:pt x="47" y="162"/>
                      <a:pt x="47" y="161"/>
                      <a:pt x="47" y="161"/>
                    </a:cubicBezTo>
                    <a:cubicBezTo>
                      <a:pt x="47" y="160"/>
                      <a:pt x="47" y="159"/>
                      <a:pt x="48" y="159"/>
                    </a:cubicBezTo>
                    <a:cubicBezTo>
                      <a:pt x="48" y="158"/>
                      <a:pt x="49" y="156"/>
                      <a:pt x="50" y="155"/>
                    </a:cubicBezTo>
                    <a:cubicBezTo>
                      <a:pt x="50" y="152"/>
                      <a:pt x="50" y="152"/>
                      <a:pt x="50" y="152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56" y="153"/>
                      <a:pt x="59" y="155"/>
                      <a:pt x="62" y="156"/>
                    </a:cubicBezTo>
                    <a:cubicBezTo>
                      <a:pt x="68" y="159"/>
                      <a:pt x="69" y="159"/>
                      <a:pt x="66" y="165"/>
                    </a:cubicBezTo>
                    <a:cubicBezTo>
                      <a:pt x="64" y="170"/>
                      <a:pt x="64" y="170"/>
                      <a:pt x="57" y="167"/>
                    </a:cubicBezTo>
                    <a:cubicBezTo>
                      <a:pt x="54" y="166"/>
                      <a:pt x="52" y="166"/>
                      <a:pt x="51" y="166"/>
                    </a:cubicBezTo>
                    <a:cubicBezTo>
                      <a:pt x="51" y="166"/>
                      <a:pt x="53" y="168"/>
                      <a:pt x="56" y="171"/>
                    </a:cubicBezTo>
                    <a:cubicBezTo>
                      <a:pt x="58" y="172"/>
                      <a:pt x="62" y="174"/>
                      <a:pt x="64" y="174"/>
                    </a:cubicBezTo>
                    <a:cubicBezTo>
                      <a:pt x="65" y="174"/>
                      <a:pt x="66" y="173"/>
                      <a:pt x="69" y="167"/>
                    </a:cubicBezTo>
                    <a:cubicBezTo>
                      <a:pt x="73" y="158"/>
                      <a:pt x="74" y="158"/>
                      <a:pt x="66" y="154"/>
                    </a:cubicBezTo>
                    <a:close/>
                    <a:moveTo>
                      <a:pt x="23" y="134"/>
                    </a:moveTo>
                    <a:cubicBezTo>
                      <a:pt x="21" y="133"/>
                      <a:pt x="21" y="133"/>
                      <a:pt x="20" y="133"/>
                    </a:cubicBezTo>
                    <a:cubicBezTo>
                      <a:pt x="19" y="134"/>
                      <a:pt x="13" y="147"/>
                      <a:pt x="13" y="148"/>
                    </a:cubicBezTo>
                    <a:cubicBezTo>
                      <a:pt x="13" y="149"/>
                      <a:pt x="14" y="149"/>
                      <a:pt x="14" y="150"/>
                    </a:cubicBezTo>
                    <a:cubicBezTo>
                      <a:pt x="15" y="150"/>
                      <a:pt x="16" y="150"/>
                      <a:pt x="17" y="149"/>
                    </a:cubicBezTo>
                    <a:cubicBezTo>
                      <a:pt x="17" y="148"/>
                      <a:pt x="18" y="146"/>
                      <a:pt x="18" y="146"/>
                    </a:cubicBezTo>
                    <a:cubicBezTo>
                      <a:pt x="18" y="146"/>
                      <a:pt x="18" y="143"/>
                      <a:pt x="19" y="141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6" y="139"/>
                      <a:pt x="29" y="141"/>
                      <a:pt x="31" y="142"/>
                    </a:cubicBezTo>
                    <a:cubicBezTo>
                      <a:pt x="32" y="143"/>
                      <a:pt x="34" y="144"/>
                      <a:pt x="34" y="144"/>
                    </a:cubicBezTo>
                    <a:cubicBezTo>
                      <a:pt x="34" y="145"/>
                      <a:pt x="34" y="148"/>
                      <a:pt x="33" y="150"/>
                    </a:cubicBezTo>
                    <a:cubicBezTo>
                      <a:pt x="32" y="155"/>
                      <a:pt x="31" y="156"/>
                      <a:pt x="27" y="154"/>
                    </a:cubicBezTo>
                    <a:cubicBezTo>
                      <a:pt x="24" y="153"/>
                      <a:pt x="19" y="151"/>
                      <a:pt x="18" y="151"/>
                    </a:cubicBezTo>
                    <a:cubicBezTo>
                      <a:pt x="16" y="151"/>
                      <a:pt x="16" y="152"/>
                      <a:pt x="20" y="155"/>
                    </a:cubicBezTo>
                    <a:cubicBezTo>
                      <a:pt x="21" y="156"/>
                      <a:pt x="23" y="157"/>
                      <a:pt x="26" y="159"/>
                    </a:cubicBezTo>
                    <a:cubicBezTo>
                      <a:pt x="32" y="161"/>
                      <a:pt x="33" y="161"/>
                      <a:pt x="35" y="155"/>
                    </a:cubicBezTo>
                    <a:cubicBezTo>
                      <a:pt x="36" y="153"/>
                      <a:pt x="37" y="150"/>
                      <a:pt x="37" y="150"/>
                    </a:cubicBezTo>
                    <a:cubicBezTo>
                      <a:pt x="37" y="149"/>
                      <a:pt x="37" y="147"/>
                      <a:pt x="37" y="146"/>
                    </a:cubicBezTo>
                    <a:cubicBezTo>
                      <a:pt x="38" y="145"/>
                      <a:pt x="38" y="143"/>
                      <a:pt x="38" y="142"/>
                    </a:cubicBezTo>
                    <a:cubicBezTo>
                      <a:pt x="37" y="141"/>
                      <a:pt x="33" y="139"/>
                      <a:pt x="25" y="135"/>
                    </a:cubicBezTo>
                    <a:cubicBezTo>
                      <a:pt x="25" y="134"/>
                      <a:pt x="24" y="134"/>
                      <a:pt x="2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218"/>
              <p:cNvSpPr>
                <a:spLocks noEditPoints="1"/>
              </p:cNvSpPr>
              <p:nvPr/>
            </p:nvSpPr>
            <p:spPr bwMode="auto">
              <a:xfrm>
                <a:off x="692" y="1914"/>
                <a:ext cx="165" cy="97"/>
              </a:xfrm>
              <a:custGeom>
                <a:avLst/>
                <a:gdLst>
                  <a:gd name="T0" fmla="*/ 30 w 216"/>
                  <a:gd name="T1" fmla="*/ 51 h 128"/>
                  <a:gd name="T2" fmla="*/ 0 w 216"/>
                  <a:gd name="T3" fmla="*/ 100 h 128"/>
                  <a:gd name="T4" fmla="*/ 102 w 216"/>
                  <a:gd name="T5" fmla="*/ 111 h 128"/>
                  <a:gd name="T6" fmla="*/ 176 w 216"/>
                  <a:gd name="T7" fmla="*/ 118 h 128"/>
                  <a:gd name="T8" fmla="*/ 210 w 216"/>
                  <a:gd name="T9" fmla="*/ 78 h 128"/>
                  <a:gd name="T10" fmla="*/ 182 w 216"/>
                  <a:gd name="T11" fmla="*/ 49 h 128"/>
                  <a:gd name="T12" fmla="*/ 126 w 216"/>
                  <a:gd name="T13" fmla="*/ 6 h 128"/>
                  <a:gd name="T14" fmla="*/ 143 w 216"/>
                  <a:gd name="T15" fmla="*/ 21 h 128"/>
                  <a:gd name="T16" fmla="*/ 149 w 216"/>
                  <a:gd name="T17" fmla="*/ 29 h 128"/>
                  <a:gd name="T18" fmla="*/ 165 w 216"/>
                  <a:gd name="T19" fmla="*/ 31 h 128"/>
                  <a:gd name="T20" fmla="*/ 165 w 216"/>
                  <a:gd name="T21" fmla="*/ 48 h 128"/>
                  <a:gd name="T22" fmla="*/ 170 w 216"/>
                  <a:gd name="T23" fmla="*/ 56 h 128"/>
                  <a:gd name="T24" fmla="*/ 173 w 216"/>
                  <a:gd name="T25" fmla="*/ 70 h 128"/>
                  <a:gd name="T26" fmla="*/ 177 w 216"/>
                  <a:gd name="T27" fmla="*/ 79 h 128"/>
                  <a:gd name="T28" fmla="*/ 206 w 216"/>
                  <a:gd name="T29" fmla="*/ 85 h 128"/>
                  <a:gd name="T30" fmla="*/ 181 w 216"/>
                  <a:gd name="T31" fmla="*/ 101 h 128"/>
                  <a:gd name="T32" fmla="*/ 178 w 216"/>
                  <a:gd name="T33" fmla="*/ 111 h 128"/>
                  <a:gd name="T34" fmla="*/ 168 w 216"/>
                  <a:gd name="T35" fmla="*/ 102 h 128"/>
                  <a:gd name="T36" fmla="*/ 152 w 216"/>
                  <a:gd name="T37" fmla="*/ 105 h 128"/>
                  <a:gd name="T38" fmla="*/ 147 w 216"/>
                  <a:gd name="T39" fmla="*/ 98 h 128"/>
                  <a:gd name="T40" fmla="*/ 142 w 216"/>
                  <a:gd name="T41" fmla="*/ 105 h 128"/>
                  <a:gd name="T42" fmla="*/ 127 w 216"/>
                  <a:gd name="T43" fmla="*/ 95 h 128"/>
                  <a:gd name="T44" fmla="*/ 117 w 216"/>
                  <a:gd name="T45" fmla="*/ 97 h 128"/>
                  <a:gd name="T46" fmla="*/ 98 w 216"/>
                  <a:gd name="T47" fmla="*/ 102 h 128"/>
                  <a:gd name="T48" fmla="*/ 86 w 216"/>
                  <a:gd name="T49" fmla="*/ 103 h 128"/>
                  <a:gd name="T50" fmla="*/ 67 w 216"/>
                  <a:gd name="T51" fmla="*/ 102 h 128"/>
                  <a:gd name="T52" fmla="*/ 57 w 216"/>
                  <a:gd name="T53" fmla="*/ 91 h 128"/>
                  <a:gd name="T54" fmla="*/ 44 w 216"/>
                  <a:gd name="T55" fmla="*/ 93 h 128"/>
                  <a:gd name="T56" fmla="*/ 33 w 216"/>
                  <a:gd name="T57" fmla="*/ 100 h 128"/>
                  <a:gd name="T58" fmla="*/ 23 w 216"/>
                  <a:gd name="T59" fmla="*/ 94 h 128"/>
                  <a:gd name="T60" fmla="*/ 13 w 216"/>
                  <a:gd name="T61" fmla="*/ 92 h 128"/>
                  <a:gd name="T62" fmla="*/ 18 w 216"/>
                  <a:gd name="T63" fmla="*/ 67 h 128"/>
                  <a:gd name="T64" fmla="*/ 42 w 216"/>
                  <a:gd name="T65" fmla="*/ 66 h 128"/>
                  <a:gd name="T66" fmla="*/ 44 w 216"/>
                  <a:gd name="T67" fmla="*/ 59 h 128"/>
                  <a:gd name="T68" fmla="*/ 45 w 216"/>
                  <a:gd name="T69" fmla="*/ 53 h 128"/>
                  <a:gd name="T70" fmla="*/ 60 w 216"/>
                  <a:gd name="T71" fmla="*/ 43 h 128"/>
                  <a:gd name="T72" fmla="*/ 51 w 216"/>
                  <a:gd name="T73" fmla="*/ 34 h 128"/>
                  <a:gd name="T74" fmla="*/ 66 w 216"/>
                  <a:gd name="T75" fmla="*/ 26 h 128"/>
                  <a:gd name="T76" fmla="*/ 76 w 216"/>
                  <a:gd name="T77" fmla="*/ 24 h 128"/>
                  <a:gd name="T78" fmla="*/ 84 w 216"/>
                  <a:gd name="T79" fmla="*/ 18 h 128"/>
                  <a:gd name="T80" fmla="*/ 104 w 216"/>
                  <a:gd name="T81" fmla="*/ 22 h 128"/>
                  <a:gd name="T82" fmla="*/ 114 w 216"/>
                  <a:gd name="T83" fmla="*/ 19 h 128"/>
                  <a:gd name="T84" fmla="*/ 121 w 216"/>
                  <a:gd name="T85" fmla="*/ 16 h 128"/>
                  <a:gd name="T86" fmla="*/ 80 w 216"/>
                  <a:gd name="T87" fmla="*/ 14 h 128"/>
                  <a:gd name="T88" fmla="*/ 69 w 216"/>
                  <a:gd name="T89" fmla="*/ 53 h 128"/>
                  <a:gd name="T90" fmla="*/ 152 w 216"/>
                  <a:gd name="T91" fmla="*/ 80 h 128"/>
                  <a:gd name="T92" fmla="*/ 145 w 216"/>
                  <a:gd name="T93" fmla="*/ 36 h 128"/>
                  <a:gd name="T94" fmla="*/ 149 w 216"/>
                  <a:gd name="T95" fmla="*/ 55 h 128"/>
                  <a:gd name="T96" fmla="*/ 72 w 216"/>
                  <a:gd name="T97" fmla="*/ 58 h 128"/>
                  <a:gd name="T98" fmla="*/ 50 w 216"/>
                  <a:gd name="T99" fmla="*/ 39 h 128"/>
                  <a:gd name="T100" fmla="*/ 42 w 216"/>
                  <a:gd name="T101" fmla="*/ 43 h 128"/>
                  <a:gd name="T102" fmla="*/ 75 w 216"/>
                  <a:gd name="T103" fmla="*/ 99 h 128"/>
                  <a:gd name="T104" fmla="*/ 106 w 216"/>
                  <a:gd name="T105" fmla="*/ 102 h 128"/>
                  <a:gd name="T106" fmla="*/ 114 w 216"/>
                  <a:gd name="T107" fmla="*/ 105 h 128"/>
                  <a:gd name="T108" fmla="*/ 161 w 216"/>
                  <a:gd name="T109" fmla="*/ 10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6" h="128">
                    <a:moveTo>
                      <a:pt x="115" y="0"/>
                    </a:moveTo>
                    <a:cubicBezTo>
                      <a:pt x="107" y="0"/>
                      <a:pt x="99" y="2"/>
                      <a:pt x="91" y="3"/>
                    </a:cubicBezTo>
                    <a:cubicBezTo>
                      <a:pt x="85" y="4"/>
                      <a:pt x="81" y="6"/>
                      <a:pt x="65" y="15"/>
                    </a:cubicBezTo>
                    <a:cubicBezTo>
                      <a:pt x="60" y="17"/>
                      <a:pt x="56" y="20"/>
                      <a:pt x="54" y="21"/>
                    </a:cubicBezTo>
                    <a:cubicBezTo>
                      <a:pt x="48" y="25"/>
                      <a:pt x="34" y="41"/>
                      <a:pt x="34" y="43"/>
                    </a:cubicBezTo>
                    <a:cubicBezTo>
                      <a:pt x="34" y="43"/>
                      <a:pt x="34" y="45"/>
                      <a:pt x="32" y="46"/>
                    </a:cubicBezTo>
                    <a:cubicBezTo>
                      <a:pt x="31" y="48"/>
                      <a:pt x="30" y="50"/>
                      <a:pt x="30" y="51"/>
                    </a:cubicBezTo>
                    <a:cubicBezTo>
                      <a:pt x="30" y="52"/>
                      <a:pt x="30" y="53"/>
                      <a:pt x="30" y="53"/>
                    </a:cubicBezTo>
                    <a:cubicBezTo>
                      <a:pt x="29" y="53"/>
                      <a:pt x="29" y="55"/>
                      <a:pt x="28" y="57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3" y="60"/>
                      <a:pt x="8" y="60"/>
                      <a:pt x="7" y="59"/>
                    </a:cubicBezTo>
                    <a:cubicBezTo>
                      <a:pt x="4" y="58"/>
                      <a:pt x="3" y="60"/>
                      <a:pt x="3" y="67"/>
                    </a:cubicBezTo>
                    <a:cubicBezTo>
                      <a:pt x="2" y="83"/>
                      <a:pt x="1" y="97"/>
                      <a:pt x="0" y="100"/>
                    </a:cubicBezTo>
                    <a:cubicBezTo>
                      <a:pt x="0" y="107"/>
                      <a:pt x="0" y="107"/>
                      <a:pt x="16" y="107"/>
                    </a:cubicBezTo>
                    <a:cubicBezTo>
                      <a:pt x="54" y="106"/>
                      <a:pt x="59" y="106"/>
                      <a:pt x="59" y="108"/>
                    </a:cubicBezTo>
                    <a:cubicBezTo>
                      <a:pt x="60" y="109"/>
                      <a:pt x="62" y="110"/>
                      <a:pt x="62" y="108"/>
                    </a:cubicBezTo>
                    <a:cubicBezTo>
                      <a:pt x="62" y="108"/>
                      <a:pt x="67" y="108"/>
                      <a:pt x="75" y="108"/>
                    </a:cubicBezTo>
                    <a:cubicBezTo>
                      <a:pt x="84" y="108"/>
                      <a:pt x="88" y="108"/>
                      <a:pt x="91" y="109"/>
                    </a:cubicBezTo>
                    <a:cubicBezTo>
                      <a:pt x="93" y="110"/>
                      <a:pt x="95" y="110"/>
                      <a:pt x="97" y="110"/>
                    </a:cubicBezTo>
                    <a:cubicBezTo>
                      <a:pt x="99" y="110"/>
                      <a:pt x="100" y="110"/>
                      <a:pt x="102" y="111"/>
                    </a:cubicBezTo>
                    <a:cubicBezTo>
                      <a:pt x="103" y="112"/>
                      <a:pt x="104" y="112"/>
                      <a:pt x="105" y="111"/>
                    </a:cubicBezTo>
                    <a:cubicBezTo>
                      <a:pt x="106" y="110"/>
                      <a:pt x="107" y="110"/>
                      <a:pt x="111" y="111"/>
                    </a:cubicBezTo>
                    <a:cubicBezTo>
                      <a:pt x="114" y="112"/>
                      <a:pt x="119" y="113"/>
                      <a:pt x="121" y="113"/>
                    </a:cubicBezTo>
                    <a:cubicBezTo>
                      <a:pt x="123" y="113"/>
                      <a:pt x="126" y="113"/>
                      <a:pt x="127" y="113"/>
                    </a:cubicBezTo>
                    <a:cubicBezTo>
                      <a:pt x="128" y="114"/>
                      <a:pt x="146" y="115"/>
                      <a:pt x="159" y="115"/>
                    </a:cubicBezTo>
                    <a:cubicBezTo>
                      <a:pt x="166" y="116"/>
                      <a:pt x="169" y="116"/>
                      <a:pt x="170" y="117"/>
                    </a:cubicBezTo>
                    <a:cubicBezTo>
                      <a:pt x="171" y="117"/>
                      <a:pt x="173" y="118"/>
                      <a:pt x="176" y="118"/>
                    </a:cubicBezTo>
                    <a:cubicBezTo>
                      <a:pt x="187" y="118"/>
                      <a:pt x="198" y="117"/>
                      <a:pt x="208" y="121"/>
                    </a:cubicBezTo>
                    <a:cubicBezTo>
                      <a:pt x="212" y="122"/>
                      <a:pt x="216" y="118"/>
                      <a:pt x="213" y="116"/>
                    </a:cubicBezTo>
                    <a:cubicBezTo>
                      <a:pt x="212" y="116"/>
                      <a:pt x="212" y="115"/>
                      <a:pt x="213" y="114"/>
                    </a:cubicBezTo>
                    <a:cubicBezTo>
                      <a:pt x="214" y="113"/>
                      <a:pt x="214" y="113"/>
                      <a:pt x="213" y="110"/>
                    </a:cubicBezTo>
                    <a:cubicBezTo>
                      <a:pt x="212" y="107"/>
                      <a:pt x="211" y="93"/>
                      <a:pt x="212" y="86"/>
                    </a:cubicBezTo>
                    <a:cubicBezTo>
                      <a:pt x="212" y="85"/>
                      <a:pt x="212" y="83"/>
                      <a:pt x="211" y="81"/>
                    </a:cubicBezTo>
                    <a:cubicBezTo>
                      <a:pt x="210" y="78"/>
                      <a:pt x="210" y="78"/>
                      <a:pt x="210" y="78"/>
                    </a:cubicBezTo>
                    <a:cubicBezTo>
                      <a:pt x="208" y="79"/>
                      <a:pt x="208" y="79"/>
                      <a:pt x="208" y="79"/>
                    </a:cubicBezTo>
                    <a:cubicBezTo>
                      <a:pt x="206" y="81"/>
                      <a:pt x="200" y="82"/>
                      <a:pt x="200" y="80"/>
                    </a:cubicBezTo>
                    <a:cubicBezTo>
                      <a:pt x="200" y="79"/>
                      <a:pt x="192" y="77"/>
                      <a:pt x="189" y="77"/>
                    </a:cubicBezTo>
                    <a:cubicBezTo>
                      <a:pt x="187" y="77"/>
                      <a:pt x="186" y="77"/>
                      <a:pt x="186" y="76"/>
                    </a:cubicBezTo>
                    <a:cubicBezTo>
                      <a:pt x="185" y="75"/>
                      <a:pt x="185" y="74"/>
                      <a:pt x="186" y="74"/>
                    </a:cubicBezTo>
                    <a:cubicBezTo>
                      <a:pt x="187" y="73"/>
                      <a:pt x="186" y="63"/>
                      <a:pt x="184" y="57"/>
                    </a:cubicBezTo>
                    <a:cubicBezTo>
                      <a:pt x="183" y="53"/>
                      <a:pt x="182" y="50"/>
                      <a:pt x="182" y="49"/>
                    </a:cubicBezTo>
                    <a:cubicBezTo>
                      <a:pt x="182" y="48"/>
                      <a:pt x="181" y="45"/>
                      <a:pt x="179" y="43"/>
                    </a:cubicBezTo>
                    <a:cubicBezTo>
                      <a:pt x="178" y="40"/>
                      <a:pt x="176" y="37"/>
                      <a:pt x="176" y="36"/>
                    </a:cubicBezTo>
                    <a:cubicBezTo>
                      <a:pt x="172" y="24"/>
                      <a:pt x="163" y="15"/>
                      <a:pt x="145" y="6"/>
                    </a:cubicBezTo>
                    <a:cubicBezTo>
                      <a:pt x="145" y="6"/>
                      <a:pt x="143" y="4"/>
                      <a:pt x="140" y="3"/>
                    </a:cubicBezTo>
                    <a:cubicBezTo>
                      <a:pt x="137" y="1"/>
                      <a:pt x="134" y="1"/>
                      <a:pt x="128" y="1"/>
                    </a:cubicBezTo>
                    <a:cubicBezTo>
                      <a:pt x="122" y="0"/>
                      <a:pt x="118" y="0"/>
                      <a:pt x="115" y="0"/>
                    </a:cubicBezTo>
                    <a:close/>
                    <a:moveTo>
                      <a:pt x="126" y="6"/>
                    </a:moveTo>
                    <a:cubicBezTo>
                      <a:pt x="129" y="6"/>
                      <a:pt x="129" y="7"/>
                      <a:pt x="129" y="11"/>
                    </a:cubicBezTo>
                    <a:cubicBezTo>
                      <a:pt x="128" y="15"/>
                      <a:pt x="129" y="17"/>
                      <a:pt x="132" y="17"/>
                    </a:cubicBezTo>
                    <a:cubicBezTo>
                      <a:pt x="133" y="17"/>
                      <a:pt x="133" y="16"/>
                      <a:pt x="134" y="12"/>
                    </a:cubicBezTo>
                    <a:cubicBezTo>
                      <a:pt x="134" y="9"/>
                      <a:pt x="134" y="7"/>
                      <a:pt x="135" y="7"/>
                    </a:cubicBezTo>
                    <a:cubicBezTo>
                      <a:pt x="135" y="7"/>
                      <a:pt x="136" y="7"/>
                      <a:pt x="137" y="8"/>
                    </a:cubicBezTo>
                    <a:cubicBezTo>
                      <a:pt x="140" y="9"/>
                      <a:pt x="140" y="9"/>
                      <a:pt x="140" y="15"/>
                    </a:cubicBezTo>
                    <a:cubicBezTo>
                      <a:pt x="140" y="20"/>
                      <a:pt x="140" y="21"/>
                      <a:pt x="143" y="21"/>
                    </a:cubicBezTo>
                    <a:cubicBezTo>
                      <a:pt x="144" y="21"/>
                      <a:pt x="146" y="21"/>
                      <a:pt x="148" y="21"/>
                    </a:cubicBezTo>
                    <a:cubicBezTo>
                      <a:pt x="149" y="21"/>
                      <a:pt x="150" y="20"/>
                      <a:pt x="149" y="20"/>
                    </a:cubicBezTo>
                    <a:cubicBezTo>
                      <a:pt x="148" y="20"/>
                      <a:pt x="148" y="19"/>
                      <a:pt x="149" y="17"/>
                    </a:cubicBezTo>
                    <a:cubicBezTo>
                      <a:pt x="150" y="16"/>
                      <a:pt x="150" y="16"/>
                      <a:pt x="151" y="17"/>
                    </a:cubicBezTo>
                    <a:cubicBezTo>
                      <a:pt x="153" y="18"/>
                      <a:pt x="154" y="20"/>
                      <a:pt x="152" y="22"/>
                    </a:cubicBezTo>
                    <a:cubicBezTo>
                      <a:pt x="151" y="22"/>
                      <a:pt x="151" y="24"/>
                      <a:pt x="151" y="24"/>
                    </a:cubicBezTo>
                    <a:cubicBezTo>
                      <a:pt x="151" y="25"/>
                      <a:pt x="150" y="27"/>
                      <a:pt x="149" y="29"/>
                    </a:cubicBezTo>
                    <a:cubicBezTo>
                      <a:pt x="147" y="32"/>
                      <a:pt x="147" y="32"/>
                      <a:pt x="147" y="34"/>
                    </a:cubicBezTo>
                    <a:cubicBezTo>
                      <a:pt x="149" y="37"/>
                      <a:pt x="151" y="35"/>
                      <a:pt x="154" y="28"/>
                    </a:cubicBezTo>
                    <a:cubicBezTo>
                      <a:pt x="157" y="22"/>
                      <a:pt x="158" y="22"/>
                      <a:pt x="160" y="24"/>
                    </a:cubicBezTo>
                    <a:cubicBezTo>
                      <a:pt x="162" y="25"/>
                      <a:pt x="161" y="29"/>
                      <a:pt x="160" y="29"/>
                    </a:cubicBezTo>
                    <a:cubicBezTo>
                      <a:pt x="159" y="29"/>
                      <a:pt x="156" y="35"/>
                      <a:pt x="156" y="36"/>
                    </a:cubicBezTo>
                    <a:cubicBezTo>
                      <a:pt x="157" y="39"/>
                      <a:pt x="160" y="38"/>
                      <a:pt x="162" y="34"/>
                    </a:cubicBezTo>
                    <a:cubicBezTo>
                      <a:pt x="163" y="32"/>
                      <a:pt x="164" y="31"/>
                      <a:pt x="165" y="31"/>
                    </a:cubicBezTo>
                    <a:cubicBezTo>
                      <a:pt x="167" y="31"/>
                      <a:pt x="167" y="34"/>
                      <a:pt x="163" y="37"/>
                    </a:cubicBezTo>
                    <a:cubicBezTo>
                      <a:pt x="161" y="39"/>
                      <a:pt x="161" y="39"/>
                      <a:pt x="161" y="40"/>
                    </a:cubicBezTo>
                    <a:cubicBezTo>
                      <a:pt x="163" y="43"/>
                      <a:pt x="165" y="43"/>
                      <a:pt x="168" y="40"/>
                    </a:cubicBezTo>
                    <a:cubicBezTo>
                      <a:pt x="170" y="37"/>
                      <a:pt x="171" y="37"/>
                      <a:pt x="171" y="39"/>
                    </a:cubicBezTo>
                    <a:cubicBezTo>
                      <a:pt x="171" y="40"/>
                      <a:pt x="170" y="42"/>
                      <a:pt x="168" y="43"/>
                    </a:cubicBezTo>
                    <a:cubicBezTo>
                      <a:pt x="166" y="45"/>
                      <a:pt x="165" y="47"/>
                      <a:pt x="165" y="48"/>
                    </a:cubicBezTo>
                    <a:cubicBezTo>
                      <a:pt x="165" y="49"/>
                      <a:pt x="165" y="49"/>
                      <a:pt x="165" y="48"/>
                    </a:cubicBezTo>
                    <a:cubicBezTo>
                      <a:pt x="166" y="47"/>
                      <a:pt x="167" y="47"/>
                      <a:pt x="168" y="47"/>
                    </a:cubicBezTo>
                    <a:cubicBezTo>
                      <a:pt x="170" y="47"/>
                      <a:pt x="172" y="46"/>
                      <a:pt x="173" y="46"/>
                    </a:cubicBezTo>
                    <a:cubicBezTo>
                      <a:pt x="174" y="45"/>
                      <a:pt x="175" y="46"/>
                      <a:pt x="175" y="46"/>
                    </a:cubicBezTo>
                    <a:cubicBezTo>
                      <a:pt x="176" y="47"/>
                      <a:pt x="176" y="48"/>
                      <a:pt x="174" y="49"/>
                    </a:cubicBezTo>
                    <a:cubicBezTo>
                      <a:pt x="171" y="50"/>
                      <a:pt x="170" y="51"/>
                      <a:pt x="171" y="52"/>
                    </a:cubicBezTo>
                    <a:cubicBezTo>
                      <a:pt x="171" y="53"/>
                      <a:pt x="171" y="54"/>
                      <a:pt x="170" y="54"/>
                    </a:cubicBezTo>
                    <a:cubicBezTo>
                      <a:pt x="169" y="55"/>
                      <a:pt x="169" y="55"/>
                      <a:pt x="170" y="56"/>
                    </a:cubicBezTo>
                    <a:cubicBezTo>
                      <a:pt x="172" y="58"/>
                      <a:pt x="174" y="58"/>
                      <a:pt x="176" y="56"/>
                    </a:cubicBezTo>
                    <a:cubicBezTo>
                      <a:pt x="178" y="55"/>
                      <a:pt x="178" y="55"/>
                      <a:pt x="179" y="59"/>
                    </a:cubicBezTo>
                    <a:cubicBezTo>
                      <a:pt x="179" y="62"/>
                      <a:pt x="179" y="63"/>
                      <a:pt x="177" y="63"/>
                    </a:cubicBezTo>
                    <a:cubicBezTo>
                      <a:pt x="176" y="63"/>
                      <a:pt x="174" y="63"/>
                      <a:pt x="173" y="64"/>
                    </a:cubicBezTo>
                    <a:cubicBezTo>
                      <a:pt x="172" y="65"/>
                      <a:pt x="171" y="66"/>
                      <a:pt x="169" y="66"/>
                    </a:cubicBezTo>
                    <a:cubicBezTo>
                      <a:pt x="165" y="66"/>
                      <a:pt x="164" y="67"/>
                      <a:pt x="165" y="69"/>
                    </a:cubicBezTo>
                    <a:cubicBezTo>
                      <a:pt x="166" y="71"/>
                      <a:pt x="169" y="72"/>
                      <a:pt x="173" y="70"/>
                    </a:cubicBezTo>
                    <a:cubicBezTo>
                      <a:pt x="175" y="69"/>
                      <a:pt x="176" y="69"/>
                      <a:pt x="177" y="6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7" y="68"/>
                      <a:pt x="178" y="68"/>
                      <a:pt x="179" y="68"/>
                    </a:cubicBezTo>
                    <a:cubicBezTo>
                      <a:pt x="180" y="68"/>
                      <a:pt x="180" y="68"/>
                      <a:pt x="181" y="70"/>
                    </a:cubicBezTo>
                    <a:cubicBezTo>
                      <a:pt x="181" y="73"/>
                      <a:pt x="181" y="73"/>
                      <a:pt x="178" y="73"/>
                    </a:cubicBezTo>
                    <a:cubicBezTo>
                      <a:pt x="175" y="73"/>
                      <a:pt x="171" y="75"/>
                      <a:pt x="171" y="76"/>
                    </a:cubicBezTo>
                    <a:cubicBezTo>
                      <a:pt x="171" y="78"/>
                      <a:pt x="173" y="79"/>
                      <a:pt x="177" y="79"/>
                    </a:cubicBezTo>
                    <a:cubicBezTo>
                      <a:pt x="179" y="79"/>
                      <a:pt x="180" y="79"/>
                      <a:pt x="180" y="80"/>
                    </a:cubicBezTo>
                    <a:cubicBezTo>
                      <a:pt x="180" y="83"/>
                      <a:pt x="183" y="86"/>
                      <a:pt x="185" y="86"/>
                    </a:cubicBezTo>
                    <a:cubicBezTo>
                      <a:pt x="186" y="86"/>
                      <a:pt x="187" y="86"/>
                      <a:pt x="187" y="85"/>
                    </a:cubicBezTo>
                    <a:cubicBezTo>
                      <a:pt x="187" y="84"/>
                      <a:pt x="188" y="83"/>
                      <a:pt x="190" y="83"/>
                    </a:cubicBezTo>
                    <a:cubicBezTo>
                      <a:pt x="194" y="83"/>
                      <a:pt x="196" y="84"/>
                      <a:pt x="199" y="85"/>
                    </a:cubicBezTo>
                    <a:cubicBezTo>
                      <a:pt x="200" y="86"/>
                      <a:pt x="202" y="87"/>
                      <a:pt x="203" y="87"/>
                    </a:cubicBezTo>
                    <a:cubicBezTo>
                      <a:pt x="206" y="88"/>
                      <a:pt x="206" y="88"/>
                      <a:pt x="206" y="85"/>
                    </a:cubicBezTo>
                    <a:cubicBezTo>
                      <a:pt x="206" y="84"/>
                      <a:pt x="207" y="89"/>
                      <a:pt x="207" y="96"/>
                    </a:cubicBezTo>
                    <a:cubicBezTo>
                      <a:pt x="207" y="128"/>
                      <a:pt x="203" y="102"/>
                      <a:pt x="193" y="101"/>
                    </a:cubicBezTo>
                    <a:cubicBezTo>
                      <a:pt x="191" y="101"/>
                      <a:pt x="191" y="101"/>
                      <a:pt x="191" y="105"/>
                    </a:cubicBezTo>
                    <a:cubicBezTo>
                      <a:pt x="191" y="107"/>
                      <a:pt x="188" y="109"/>
                      <a:pt x="188" y="111"/>
                    </a:cubicBezTo>
                    <a:cubicBezTo>
                      <a:pt x="189" y="112"/>
                      <a:pt x="188" y="113"/>
                      <a:pt x="188" y="113"/>
                    </a:cubicBezTo>
                    <a:cubicBezTo>
                      <a:pt x="188" y="113"/>
                      <a:pt x="187" y="110"/>
                      <a:pt x="186" y="108"/>
                    </a:cubicBezTo>
                    <a:cubicBezTo>
                      <a:pt x="184" y="103"/>
                      <a:pt x="182" y="100"/>
                      <a:pt x="181" y="101"/>
                    </a:cubicBezTo>
                    <a:cubicBezTo>
                      <a:pt x="181" y="102"/>
                      <a:pt x="181" y="102"/>
                      <a:pt x="182" y="103"/>
                    </a:cubicBezTo>
                    <a:cubicBezTo>
                      <a:pt x="183" y="103"/>
                      <a:pt x="183" y="104"/>
                      <a:pt x="182" y="104"/>
                    </a:cubicBezTo>
                    <a:cubicBezTo>
                      <a:pt x="182" y="104"/>
                      <a:pt x="182" y="106"/>
                      <a:pt x="182" y="108"/>
                    </a:cubicBezTo>
                    <a:cubicBezTo>
                      <a:pt x="182" y="111"/>
                      <a:pt x="182" y="112"/>
                      <a:pt x="181" y="112"/>
                    </a:cubicBezTo>
                    <a:cubicBezTo>
                      <a:pt x="180" y="112"/>
                      <a:pt x="180" y="111"/>
                      <a:pt x="180" y="111"/>
                    </a:cubicBezTo>
                    <a:cubicBezTo>
                      <a:pt x="180" y="110"/>
                      <a:pt x="179" y="109"/>
                      <a:pt x="179" y="109"/>
                    </a:cubicBezTo>
                    <a:cubicBezTo>
                      <a:pt x="178" y="109"/>
                      <a:pt x="178" y="110"/>
                      <a:pt x="178" y="111"/>
                    </a:cubicBezTo>
                    <a:cubicBezTo>
                      <a:pt x="178" y="111"/>
                      <a:pt x="178" y="112"/>
                      <a:pt x="177" y="112"/>
                    </a:cubicBezTo>
                    <a:cubicBezTo>
                      <a:pt x="177" y="112"/>
                      <a:pt x="176" y="111"/>
                      <a:pt x="177" y="110"/>
                    </a:cubicBezTo>
                    <a:cubicBezTo>
                      <a:pt x="178" y="106"/>
                      <a:pt x="177" y="99"/>
                      <a:pt x="177" y="98"/>
                    </a:cubicBezTo>
                    <a:cubicBezTo>
                      <a:pt x="175" y="96"/>
                      <a:pt x="170" y="96"/>
                      <a:pt x="170" y="97"/>
                    </a:cubicBezTo>
                    <a:cubicBezTo>
                      <a:pt x="170" y="97"/>
                      <a:pt x="171" y="98"/>
                      <a:pt x="171" y="97"/>
                    </a:cubicBezTo>
                    <a:cubicBezTo>
                      <a:pt x="172" y="97"/>
                      <a:pt x="172" y="98"/>
                      <a:pt x="171" y="100"/>
                    </a:cubicBezTo>
                    <a:cubicBezTo>
                      <a:pt x="170" y="103"/>
                      <a:pt x="169" y="103"/>
                      <a:pt x="168" y="102"/>
                    </a:cubicBezTo>
                    <a:cubicBezTo>
                      <a:pt x="165" y="99"/>
                      <a:pt x="160" y="101"/>
                      <a:pt x="159" y="101"/>
                    </a:cubicBezTo>
                    <a:cubicBezTo>
                      <a:pt x="159" y="100"/>
                      <a:pt x="159" y="100"/>
                      <a:pt x="159" y="100"/>
                    </a:cubicBezTo>
                    <a:cubicBezTo>
                      <a:pt x="158" y="100"/>
                      <a:pt x="158" y="101"/>
                      <a:pt x="158" y="103"/>
                    </a:cubicBezTo>
                    <a:cubicBezTo>
                      <a:pt x="158" y="104"/>
                      <a:pt x="158" y="105"/>
                      <a:pt x="157" y="105"/>
                    </a:cubicBezTo>
                    <a:cubicBezTo>
                      <a:pt x="157" y="104"/>
                      <a:pt x="156" y="103"/>
                      <a:pt x="156" y="102"/>
                    </a:cubicBezTo>
                    <a:cubicBezTo>
                      <a:pt x="156" y="100"/>
                      <a:pt x="154" y="97"/>
                      <a:pt x="154" y="98"/>
                    </a:cubicBezTo>
                    <a:cubicBezTo>
                      <a:pt x="152" y="101"/>
                      <a:pt x="152" y="102"/>
                      <a:pt x="152" y="105"/>
                    </a:cubicBezTo>
                    <a:cubicBezTo>
                      <a:pt x="152" y="107"/>
                      <a:pt x="153" y="109"/>
                      <a:pt x="153" y="109"/>
                    </a:cubicBezTo>
                    <a:cubicBezTo>
                      <a:pt x="154" y="110"/>
                      <a:pt x="154" y="110"/>
                      <a:pt x="152" y="110"/>
                    </a:cubicBezTo>
                    <a:cubicBezTo>
                      <a:pt x="150" y="110"/>
                      <a:pt x="149" y="110"/>
                      <a:pt x="149" y="110"/>
                    </a:cubicBezTo>
                    <a:cubicBezTo>
                      <a:pt x="149" y="110"/>
                      <a:pt x="149" y="108"/>
                      <a:pt x="150" y="107"/>
                    </a:cubicBezTo>
                    <a:cubicBezTo>
                      <a:pt x="151" y="106"/>
                      <a:pt x="151" y="104"/>
                      <a:pt x="150" y="103"/>
                    </a:cubicBezTo>
                    <a:cubicBezTo>
                      <a:pt x="150" y="102"/>
                      <a:pt x="149" y="101"/>
                      <a:pt x="149" y="100"/>
                    </a:cubicBezTo>
                    <a:cubicBezTo>
                      <a:pt x="149" y="99"/>
                      <a:pt x="148" y="98"/>
                      <a:pt x="147" y="98"/>
                    </a:cubicBezTo>
                    <a:cubicBezTo>
                      <a:pt x="145" y="98"/>
                      <a:pt x="145" y="98"/>
                      <a:pt x="145" y="103"/>
                    </a:cubicBezTo>
                    <a:cubicBezTo>
                      <a:pt x="145" y="105"/>
                      <a:pt x="145" y="108"/>
                      <a:pt x="146" y="108"/>
                    </a:cubicBezTo>
                    <a:cubicBezTo>
                      <a:pt x="147" y="109"/>
                      <a:pt x="146" y="109"/>
                      <a:pt x="144" y="109"/>
                    </a:cubicBezTo>
                    <a:cubicBezTo>
                      <a:pt x="143" y="109"/>
                      <a:pt x="142" y="109"/>
                      <a:pt x="142" y="108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3" y="108"/>
                      <a:pt x="143" y="107"/>
                      <a:pt x="143" y="106"/>
                    </a:cubicBezTo>
                    <a:cubicBezTo>
                      <a:pt x="143" y="105"/>
                      <a:pt x="143" y="105"/>
                      <a:pt x="142" y="105"/>
                    </a:cubicBezTo>
                    <a:cubicBezTo>
                      <a:pt x="141" y="105"/>
                      <a:pt x="140" y="104"/>
                      <a:pt x="140" y="102"/>
                    </a:cubicBezTo>
                    <a:cubicBezTo>
                      <a:pt x="140" y="99"/>
                      <a:pt x="138" y="97"/>
                      <a:pt x="136" y="97"/>
                    </a:cubicBezTo>
                    <a:cubicBezTo>
                      <a:pt x="135" y="98"/>
                      <a:pt x="135" y="104"/>
                      <a:pt x="136" y="107"/>
                    </a:cubicBezTo>
                    <a:cubicBezTo>
                      <a:pt x="138" y="108"/>
                      <a:pt x="138" y="108"/>
                      <a:pt x="136" y="108"/>
                    </a:cubicBezTo>
                    <a:cubicBezTo>
                      <a:pt x="134" y="108"/>
                      <a:pt x="134" y="108"/>
                      <a:pt x="133" y="102"/>
                    </a:cubicBezTo>
                    <a:cubicBezTo>
                      <a:pt x="133" y="96"/>
                      <a:pt x="132" y="95"/>
                      <a:pt x="131" y="94"/>
                    </a:cubicBezTo>
                    <a:cubicBezTo>
                      <a:pt x="129" y="92"/>
                      <a:pt x="128" y="93"/>
                      <a:pt x="127" y="95"/>
                    </a:cubicBezTo>
                    <a:cubicBezTo>
                      <a:pt x="127" y="96"/>
                      <a:pt x="127" y="96"/>
                      <a:pt x="127" y="98"/>
                    </a:cubicBezTo>
                    <a:cubicBezTo>
                      <a:pt x="128" y="99"/>
                      <a:pt x="128" y="101"/>
                      <a:pt x="128" y="104"/>
                    </a:cubicBezTo>
                    <a:cubicBezTo>
                      <a:pt x="128" y="107"/>
                      <a:pt x="128" y="108"/>
                      <a:pt x="127" y="108"/>
                    </a:cubicBezTo>
                    <a:cubicBezTo>
                      <a:pt x="125" y="107"/>
                      <a:pt x="125" y="106"/>
                      <a:pt x="124" y="104"/>
                    </a:cubicBezTo>
                    <a:cubicBezTo>
                      <a:pt x="123" y="102"/>
                      <a:pt x="123" y="101"/>
                      <a:pt x="121" y="101"/>
                    </a:cubicBezTo>
                    <a:cubicBezTo>
                      <a:pt x="120" y="101"/>
                      <a:pt x="120" y="101"/>
                      <a:pt x="120" y="100"/>
                    </a:cubicBezTo>
                    <a:cubicBezTo>
                      <a:pt x="120" y="99"/>
                      <a:pt x="119" y="98"/>
                      <a:pt x="117" y="97"/>
                    </a:cubicBezTo>
                    <a:cubicBezTo>
                      <a:pt x="115" y="96"/>
                      <a:pt x="115" y="96"/>
                      <a:pt x="114" y="97"/>
                    </a:cubicBezTo>
                    <a:cubicBezTo>
                      <a:pt x="113" y="98"/>
                      <a:pt x="113" y="98"/>
                      <a:pt x="112" y="97"/>
                    </a:cubicBezTo>
                    <a:cubicBezTo>
                      <a:pt x="110" y="95"/>
                      <a:pt x="110" y="95"/>
                      <a:pt x="109" y="96"/>
                    </a:cubicBezTo>
                    <a:cubicBezTo>
                      <a:pt x="108" y="97"/>
                      <a:pt x="107" y="97"/>
                      <a:pt x="106" y="96"/>
                    </a:cubicBezTo>
                    <a:cubicBezTo>
                      <a:pt x="104" y="94"/>
                      <a:pt x="102" y="94"/>
                      <a:pt x="102" y="97"/>
                    </a:cubicBezTo>
                    <a:cubicBezTo>
                      <a:pt x="101" y="102"/>
                      <a:pt x="100" y="102"/>
                      <a:pt x="99" y="102"/>
                    </a:cubicBezTo>
                    <a:cubicBezTo>
                      <a:pt x="98" y="101"/>
                      <a:pt x="98" y="102"/>
                      <a:pt x="98" y="102"/>
                    </a:cubicBezTo>
                    <a:cubicBezTo>
                      <a:pt x="98" y="103"/>
                      <a:pt x="98" y="103"/>
                      <a:pt x="100" y="103"/>
                    </a:cubicBezTo>
                    <a:cubicBezTo>
                      <a:pt x="100" y="103"/>
                      <a:pt x="101" y="103"/>
                      <a:pt x="101" y="103"/>
                    </a:cubicBezTo>
                    <a:cubicBezTo>
                      <a:pt x="101" y="104"/>
                      <a:pt x="98" y="105"/>
                      <a:pt x="94" y="104"/>
                    </a:cubicBezTo>
                    <a:cubicBezTo>
                      <a:pt x="90" y="104"/>
                      <a:pt x="90" y="104"/>
                      <a:pt x="92" y="95"/>
                    </a:cubicBezTo>
                    <a:cubicBezTo>
                      <a:pt x="93" y="91"/>
                      <a:pt x="92" y="89"/>
                      <a:pt x="90" y="89"/>
                    </a:cubicBezTo>
                    <a:cubicBezTo>
                      <a:pt x="88" y="89"/>
                      <a:pt x="88" y="90"/>
                      <a:pt x="88" y="91"/>
                    </a:cubicBezTo>
                    <a:cubicBezTo>
                      <a:pt x="89" y="95"/>
                      <a:pt x="87" y="103"/>
                      <a:pt x="86" y="103"/>
                    </a:cubicBezTo>
                    <a:cubicBezTo>
                      <a:pt x="85" y="103"/>
                      <a:pt x="85" y="102"/>
                      <a:pt x="85" y="100"/>
                    </a:cubicBezTo>
                    <a:cubicBezTo>
                      <a:pt x="85" y="96"/>
                      <a:pt x="84" y="94"/>
                      <a:pt x="81" y="94"/>
                    </a:cubicBezTo>
                    <a:cubicBezTo>
                      <a:pt x="80" y="94"/>
                      <a:pt x="79" y="94"/>
                      <a:pt x="78" y="93"/>
                    </a:cubicBezTo>
                    <a:cubicBezTo>
                      <a:pt x="78" y="92"/>
                      <a:pt x="77" y="92"/>
                      <a:pt x="76" y="92"/>
                    </a:cubicBezTo>
                    <a:cubicBezTo>
                      <a:pt x="76" y="93"/>
                      <a:pt x="75" y="93"/>
                      <a:pt x="74" y="92"/>
                    </a:cubicBezTo>
                    <a:cubicBezTo>
                      <a:pt x="72" y="90"/>
                      <a:pt x="71" y="91"/>
                      <a:pt x="69" y="97"/>
                    </a:cubicBezTo>
                    <a:cubicBezTo>
                      <a:pt x="68" y="100"/>
                      <a:pt x="67" y="102"/>
                      <a:pt x="67" y="102"/>
                    </a:cubicBezTo>
                    <a:cubicBezTo>
                      <a:pt x="67" y="103"/>
                      <a:pt x="66" y="102"/>
                      <a:pt x="65" y="102"/>
                    </a:cubicBezTo>
                    <a:cubicBezTo>
                      <a:pt x="63" y="101"/>
                      <a:pt x="63" y="100"/>
                      <a:pt x="63" y="99"/>
                    </a:cubicBezTo>
                    <a:cubicBezTo>
                      <a:pt x="64" y="98"/>
                      <a:pt x="64" y="95"/>
                      <a:pt x="62" y="95"/>
                    </a:cubicBezTo>
                    <a:cubicBezTo>
                      <a:pt x="62" y="95"/>
                      <a:pt x="62" y="94"/>
                      <a:pt x="62" y="91"/>
                    </a:cubicBezTo>
                    <a:cubicBezTo>
                      <a:pt x="62" y="88"/>
                      <a:pt x="62" y="87"/>
                      <a:pt x="61" y="87"/>
                    </a:cubicBezTo>
                    <a:cubicBezTo>
                      <a:pt x="59" y="86"/>
                      <a:pt x="56" y="88"/>
                      <a:pt x="56" y="90"/>
                    </a:cubicBezTo>
                    <a:cubicBezTo>
                      <a:pt x="56" y="90"/>
                      <a:pt x="56" y="91"/>
                      <a:pt x="57" y="91"/>
                    </a:cubicBezTo>
                    <a:cubicBezTo>
                      <a:pt x="57" y="90"/>
                      <a:pt x="57" y="93"/>
                      <a:pt x="57" y="96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1" y="101"/>
                      <a:pt x="51" y="101"/>
                      <a:pt x="51" y="96"/>
                    </a:cubicBezTo>
                    <a:cubicBezTo>
                      <a:pt x="51" y="92"/>
                      <a:pt x="50" y="90"/>
                      <a:pt x="48" y="90"/>
                    </a:cubicBezTo>
                    <a:cubicBezTo>
                      <a:pt x="46" y="90"/>
                      <a:pt x="46" y="91"/>
                      <a:pt x="46" y="94"/>
                    </a:cubicBezTo>
                    <a:cubicBezTo>
                      <a:pt x="46" y="98"/>
                      <a:pt x="45" y="97"/>
                      <a:pt x="44" y="93"/>
                    </a:cubicBezTo>
                    <a:cubicBezTo>
                      <a:pt x="44" y="91"/>
                      <a:pt x="43" y="91"/>
                      <a:pt x="42" y="91"/>
                    </a:cubicBezTo>
                    <a:cubicBezTo>
                      <a:pt x="41" y="91"/>
                      <a:pt x="41" y="91"/>
                      <a:pt x="41" y="96"/>
                    </a:cubicBezTo>
                    <a:cubicBezTo>
                      <a:pt x="41" y="99"/>
                      <a:pt x="41" y="101"/>
                      <a:pt x="40" y="101"/>
                    </a:cubicBezTo>
                    <a:cubicBezTo>
                      <a:pt x="39" y="101"/>
                      <a:pt x="39" y="100"/>
                      <a:pt x="39" y="98"/>
                    </a:cubicBezTo>
                    <a:cubicBezTo>
                      <a:pt x="39" y="98"/>
                      <a:pt x="39" y="96"/>
                      <a:pt x="38" y="95"/>
                    </a:cubicBezTo>
                    <a:cubicBezTo>
                      <a:pt x="37" y="92"/>
                      <a:pt x="35" y="92"/>
                      <a:pt x="35" y="96"/>
                    </a:cubicBezTo>
                    <a:cubicBezTo>
                      <a:pt x="34" y="98"/>
                      <a:pt x="34" y="100"/>
                      <a:pt x="33" y="100"/>
                    </a:cubicBezTo>
                    <a:cubicBezTo>
                      <a:pt x="31" y="102"/>
                      <a:pt x="30" y="98"/>
                      <a:pt x="31" y="92"/>
                    </a:cubicBezTo>
                    <a:cubicBezTo>
                      <a:pt x="32" y="89"/>
                      <a:pt x="32" y="86"/>
                      <a:pt x="31" y="86"/>
                    </a:cubicBezTo>
                    <a:cubicBezTo>
                      <a:pt x="31" y="84"/>
                      <a:pt x="29" y="84"/>
                      <a:pt x="28" y="85"/>
                    </a:cubicBezTo>
                    <a:cubicBezTo>
                      <a:pt x="28" y="86"/>
                      <a:pt x="27" y="86"/>
                      <a:pt x="26" y="86"/>
                    </a:cubicBezTo>
                    <a:cubicBezTo>
                      <a:pt x="25" y="85"/>
                      <a:pt x="25" y="86"/>
                      <a:pt x="26" y="90"/>
                    </a:cubicBezTo>
                    <a:cubicBezTo>
                      <a:pt x="26" y="94"/>
                      <a:pt x="26" y="94"/>
                      <a:pt x="25" y="93"/>
                    </a:cubicBezTo>
                    <a:cubicBezTo>
                      <a:pt x="24" y="93"/>
                      <a:pt x="23" y="93"/>
                      <a:pt x="23" y="94"/>
                    </a:cubicBezTo>
                    <a:cubicBezTo>
                      <a:pt x="22" y="94"/>
                      <a:pt x="22" y="94"/>
                      <a:pt x="21" y="92"/>
                    </a:cubicBezTo>
                    <a:cubicBezTo>
                      <a:pt x="20" y="90"/>
                      <a:pt x="20" y="90"/>
                      <a:pt x="17" y="92"/>
                    </a:cubicBezTo>
                    <a:cubicBezTo>
                      <a:pt x="16" y="93"/>
                      <a:pt x="16" y="94"/>
                      <a:pt x="16" y="97"/>
                    </a:cubicBezTo>
                    <a:cubicBezTo>
                      <a:pt x="17" y="98"/>
                      <a:pt x="17" y="100"/>
                      <a:pt x="18" y="101"/>
                    </a:cubicBezTo>
                    <a:cubicBezTo>
                      <a:pt x="18" y="102"/>
                      <a:pt x="18" y="103"/>
                      <a:pt x="17" y="103"/>
                    </a:cubicBezTo>
                    <a:cubicBezTo>
                      <a:pt x="16" y="103"/>
                      <a:pt x="14" y="98"/>
                      <a:pt x="15" y="96"/>
                    </a:cubicBezTo>
                    <a:cubicBezTo>
                      <a:pt x="15" y="95"/>
                      <a:pt x="14" y="94"/>
                      <a:pt x="13" y="92"/>
                    </a:cubicBezTo>
                    <a:cubicBezTo>
                      <a:pt x="11" y="91"/>
                      <a:pt x="10" y="90"/>
                      <a:pt x="10" y="90"/>
                    </a:cubicBezTo>
                    <a:cubicBezTo>
                      <a:pt x="10" y="90"/>
                      <a:pt x="10" y="92"/>
                      <a:pt x="10" y="94"/>
                    </a:cubicBezTo>
                    <a:cubicBezTo>
                      <a:pt x="9" y="96"/>
                      <a:pt x="9" y="97"/>
                      <a:pt x="8" y="98"/>
                    </a:cubicBezTo>
                    <a:cubicBezTo>
                      <a:pt x="6" y="98"/>
                      <a:pt x="6" y="97"/>
                      <a:pt x="7" y="83"/>
                    </a:cubicBezTo>
                    <a:cubicBezTo>
                      <a:pt x="7" y="75"/>
                      <a:pt x="8" y="68"/>
                      <a:pt x="8" y="67"/>
                    </a:cubicBezTo>
                    <a:cubicBezTo>
                      <a:pt x="9" y="67"/>
                      <a:pt x="10" y="66"/>
                      <a:pt x="13" y="66"/>
                    </a:cubicBezTo>
                    <a:cubicBezTo>
                      <a:pt x="15" y="67"/>
                      <a:pt x="17" y="67"/>
                      <a:pt x="18" y="67"/>
                    </a:cubicBezTo>
                    <a:cubicBezTo>
                      <a:pt x="19" y="67"/>
                      <a:pt x="21" y="67"/>
                      <a:pt x="22" y="67"/>
                    </a:cubicBezTo>
                    <a:cubicBezTo>
                      <a:pt x="24" y="67"/>
                      <a:pt x="27" y="67"/>
                      <a:pt x="29" y="67"/>
                    </a:cubicBezTo>
                    <a:cubicBezTo>
                      <a:pt x="33" y="68"/>
                      <a:pt x="34" y="67"/>
                      <a:pt x="35" y="64"/>
                    </a:cubicBezTo>
                    <a:cubicBezTo>
                      <a:pt x="35" y="62"/>
                      <a:pt x="35" y="62"/>
                      <a:pt x="36" y="63"/>
                    </a:cubicBezTo>
                    <a:cubicBezTo>
                      <a:pt x="37" y="63"/>
                      <a:pt x="39" y="64"/>
                      <a:pt x="40" y="64"/>
                    </a:cubicBezTo>
                    <a:cubicBezTo>
                      <a:pt x="40" y="64"/>
                      <a:pt x="41" y="65"/>
                      <a:pt x="41" y="65"/>
                    </a:cubicBezTo>
                    <a:cubicBezTo>
                      <a:pt x="41" y="66"/>
                      <a:pt x="41" y="66"/>
                      <a:pt x="42" y="66"/>
                    </a:cubicBezTo>
                    <a:cubicBezTo>
                      <a:pt x="42" y="66"/>
                      <a:pt x="43" y="67"/>
                      <a:pt x="44" y="67"/>
                    </a:cubicBezTo>
                    <a:cubicBezTo>
                      <a:pt x="44" y="68"/>
                      <a:pt x="46" y="69"/>
                      <a:pt x="47" y="69"/>
                    </a:cubicBezTo>
                    <a:cubicBezTo>
                      <a:pt x="49" y="69"/>
                      <a:pt x="49" y="69"/>
                      <a:pt x="49" y="67"/>
                    </a:cubicBezTo>
                    <a:cubicBezTo>
                      <a:pt x="49" y="65"/>
                      <a:pt x="49" y="64"/>
                      <a:pt x="48" y="64"/>
                    </a:cubicBezTo>
                    <a:cubicBezTo>
                      <a:pt x="47" y="64"/>
                      <a:pt x="45" y="62"/>
                      <a:pt x="44" y="61"/>
                    </a:cubicBezTo>
                    <a:cubicBezTo>
                      <a:pt x="42" y="59"/>
                      <a:pt x="41" y="58"/>
                      <a:pt x="42" y="58"/>
                    </a:cubicBezTo>
                    <a:cubicBezTo>
                      <a:pt x="43" y="58"/>
                      <a:pt x="44" y="59"/>
                      <a:pt x="44" y="59"/>
                    </a:cubicBezTo>
                    <a:cubicBezTo>
                      <a:pt x="44" y="60"/>
                      <a:pt x="45" y="60"/>
                      <a:pt x="46" y="60"/>
                    </a:cubicBezTo>
                    <a:cubicBezTo>
                      <a:pt x="50" y="60"/>
                      <a:pt x="49" y="54"/>
                      <a:pt x="44" y="54"/>
                    </a:cubicBezTo>
                    <a:cubicBezTo>
                      <a:pt x="43" y="54"/>
                      <a:pt x="42" y="54"/>
                      <a:pt x="41" y="53"/>
                    </a:cubicBezTo>
                    <a:cubicBezTo>
                      <a:pt x="41" y="53"/>
                      <a:pt x="40" y="52"/>
                      <a:pt x="39" y="51"/>
                    </a:cubicBezTo>
                    <a:cubicBezTo>
                      <a:pt x="37" y="49"/>
                      <a:pt x="37" y="48"/>
                      <a:pt x="39" y="48"/>
                    </a:cubicBezTo>
                    <a:cubicBezTo>
                      <a:pt x="41" y="48"/>
                      <a:pt x="44" y="50"/>
                      <a:pt x="44" y="52"/>
                    </a:cubicBezTo>
                    <a:cubicBezTo>
                      <a:pt x="44" y="53"/>
                      <a:pt x="44" y="54"/>
                      <a:pt x="45" y="53"/>
                    </a:cubicBezTo>
                    <a:cubicBezTo>
                      <a:pt x="45" y="53"/>
                      <a:pt x="46" y="54"/>
                      <a:pt x="47" y="54"/>
                    </a:cubicBezTo>
                    <a:cubicBezTo>
                      <a:pt x="49" y="55"/>
                      <a:pt x="51" y="53"/>
                      <a:pt x="51" y="52"/>
                    </a:cubicBezTo>
                    <a:cubicBezTo>
                      <a:pt x="51" y="51"/>
                      <a:pt x="50" y="49"/>
                      <a:pt x="48" y="47"/>
                    </a:cubicBezTo>
                    <a:cubicBezTo>
                      <a:pt x="45" y="44"/>
                      <a:pt x="46" y="43"/>
                      <a:pt x="49" y="45"/>
                    </a:cubicBezTo>
                    <a:cubicBezTo>
                      <a:pt x="51" y="47"/>
                      <a:pt x="53" y="47"/>
                      <a:pt x="54" y="45"/>
                    </a:cubicBezTo>
                    <a:cubicBezTo>
                      <a:pt x="54" y="44"/>
                      <a:pt x="55" y="43"/>
                      <a:pt x="57" y="44"/>
                    </a:cubicBezTo>
                    <a:cubicBezTo>
                      <a:pt x="59" y="44"/>
                      <a:pt x="59" y="44"/>
                      <a:pt x="60" y="43"/>
                    </a:cubicBezTo>
                    <a:cubicBezTo>
                      <a:pt x="60" y="41"/>
                      <a:pt x="59" y="37"/>
                      <a:pt x="58" y="37"/>
                    </a:cubicBezTo>
                    <a:cubicBezTo>
                      <a:pt x="58" y="37"/>
                      <a:pt x="58" y="37"/>
                      <a:pt x="58" y="38"/>
                    </a:cubicBezTo>
                    <a:cubicBezTo>
                      <a:pt x="58" y="38"/>
                      <a:pt x="58" y="39"/>
                      <a:pt x="57" y="39"/>
                    </a:cubicBezTo>
                    <a:cubicBezTo>
                      <a:pt x="56" y="39"/>
                      <a:pt x="56" y="38"/>
                      <a:pt x="57" y="37"/>
                    </a:cubicBezTo>
                    <a:cubicBezTo>
                      <a:pt x="58" y="35"/>
                      <a:pt x="57" y="35"/>
                      <a:pt x="56" y="34"/>
                    </a:cubicBezTo>
                    <a:cubicBezTo>
                      <a:pt x="55" y="33"/>
                      <a:pt x="55" y="32"/>
                      <a:pt x="54" y="33"/>
                    </a:cubicBezTo>
                    <a:cubicBezTo>
                      <a:pt x="54" y="34"/>
                      <a:pt x="53" y="34"/>
                      <a:pt x="51" y="34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5" y="28"/>
                      <a:pt x="57" y="26"/>
                      <a:pt x="58" y="26"/>
                    </a:cubicBezTo>
                    <a:cubicBezTo>
                      <a:pt x="59" y="26"/>
                      <a:pt x="63" y="32"/>
                      <a:pt x="66" y="38"/>
                    </a:cubicBezTo>
                    <a:cubicBezTo>
                      <a:pt x="68" y="41"/>
                      <a:pt x="69" y="43"/>
                      <a:pt x="70" y="43"/>
                    </a:cubicBezTo>
                    <a:cubicBezTo>
                      <a:pt x="73" y="43"/>
                      <a:pt x="72" y="37"/>
                      <a:pt x="69" y="32"/>
                    </a:cubicBezTo>
                    <a:cubicBezTo>
                      <a:pt x="67" y="29"/>
                      <a:pt x="66" y="27"/>
                      <a:pt x="66" y="26"/>
                    </a:cubicBezTo>
                    <a:cubicBezTo>
                      <a:pt x="67" y="25"/>
                      <a:pt x="66" y="23"/>
                      <a:pt x="64" y="23"/>
                    </a:cubicBezTo>
                    <a:cubicBezTo>
                      <a:pt x="62" y="23"/>
                      <a:pt x="62" y="23"/>
                      <a:pt x="64" y="22"/>
                    </a:cubicBezTo>
                    <a:cubicBezTo>
                      <a:pt x="67" y="19"/>
                      <a:pt x="68" y="20"/>
                      <a:pt x="70" y="23"/>
                    </a:cubicBezTo>
                    <a:cubicBezTo>
                      <a:pt x="71" y="25"/>
                      <a:pt x="72" y="27"/>
                      <a:pt x="72" y="27"/>
                    </a:cubicBezTo>
                    <a:cubicBezTo>
                      <a:pt x="73" y="31"/>
                      <a:pt x="76" y="33"/>
                      <a:pt x="77" y="30"/>
                    </a:cubicBezTo>
                    <a:cubicBezTo>
                      <a:pt x="78" y="30"/>
                      <a:pt x="78" y="29"/>
                      <a:pt x="77" y="27"/>
                    </a:cubicBezTo>
                    <a:cubicBezTo>
                      <a:pt x="77" y="26"/>
                      <a:pt x="76" y="24"/>
                      <a:pt x="76" y="24"/>
                    </a:cubicBezTo>
                    <a:cubicBezTo>
                      <a:pt x="76" y="23"/>
                      <a:pt x="76" y="21"/>
                      <a:pt x="75" y="21"/>
                    </a:cubicBezTo>
                    <a:cubicBezTo>
                      <a:pt x="74" y="19"/>
                      <a:pt x="73" y="17"/>
                      <a:pt x="74" y="17"/>
                    </a:cubicBezTo>
                    <a:cubicBezTo>
                      <a:pt x="76" y="17"/>
                      <a:pt x="78" y="20"/>
                      <a:pt x="78" y="23"/>
                    </a:cubicBezTo>
                    <a:cubicBezTo>
                      <a:pt x="78" y="23"/>
                      <a:pt x="79" y="25"/>
                      <a:pt x="80" y="26"/>
                    </a:cubicBezTo>
                    <a:cubicBezTo>
                      <a:pt x="81" y="27"/>
                      <a:pt x="81" y="27"/>
                      <a:pt x="82" y="26"/>
                    </a:cubicBezTo>
                    <a:cubicBezTo>
                      <a:pt x="83" y="25"/>
                      <a:pt x="84" y="24"/>
                      <a:pt x="83" y="20"/>
                    </a:cubicBezTo>
                    <a:cubicBezTo>
                      <a:pt x="82" y="16"/>
                      <a:pt x="83" y="15"/>
                      <a:pt x="84" y="18"/>
                    </a:cubicBezTo>
                    <a:cubicBezTo>
                      <a:pt x="86" y="21"/>
                      <a:pt x="86" y="21"/>
                      <a:pt x="88" y="20"/>
                    </a:cubicBezTo>
                    <a:cubicBezTo>
                      <a:pt x="91" y="18"/>
                      <a:pt x="91" y="18"/>
                      <a:pt x="89" y="16"/>
                    </a:cubicBezTo>
                    <a:cubicBezTo>
                      <a:pt x="88" y="14"/>
                      <a:pt x="86" y="11"/>
                      <a:pt x="87" y="11"/>
                    </a:cubicBezTo>
                    <a:cubicBezTo>
                      <a:pt x="88" y="10"/>
                      <a:pt x="90" y="10"/>
                      <a:pt x="90" y="11"/>
                    </a:cubicBezTo>
                    <a:cubicBezTo>
                      <a:pt x="90" y="14"/>
                      <a:pt x="94" y="21"/>
                      <a:pt x="96" y="21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104" y="6"/>
                      <a:pt x="103" y="9"/>
                      <a:pt x="104" y="22"/>
                    </a:cubicBezTo>
                    <a:cubicBezTo>
                      <a:pt x="104" y="22"/>
                      <a:pt x="104" y="23"/>
                      <a:pt x="105" y="23"/>
                    </a:cubicBezTo>
                    <a:cubicBezTo>
                      <a:pt x="107" y="23"/>
                      <a:pt x="107" y="23"/>
                      <a:pt x="108" y="21"/>
                    </a:cubicBezTo>
                    <a:cubicBezTo>
                      <a:pt x="109" y="19"/>
                      <a:pt x="109" y="18"/>
                      <a:pt x="109" y="18"/>
                    </a:cubicBezTo>
                    <a:cubicBezTo>
                      <a:pt x="109" y="17"/>
                      <a:pt x="109" y="15"/>
                      <a:pt x="108" y="12"/>
                    </a:cubicBezTo>
                    <a:cubicBezTo>
                      <a:pt x="108" y="8"/>
                      <a:pt x="108" y="7"/>
                      <a:pt x="110" y="6"/>
                    </a:cubicBezTo>
                    <a:cubicBezTo>
                      <a:pt x="112" y="6"/>
                      <a:pt x="113" y="7"/>
                      <a:pt x="113" y="13"/>
                    </a:cubicBezTo>
                    <a:cubicBezTo>
                      <a:pt x="112" y="18"/>
                      <a:pt x="112" y="19"/>
                      <a:pt x="114" y="19"/>
                    </a:cubicBezTo>
                    <a:cubicBezTo>
                      <a:pt x="115" y="20"/>
                      <a:pt x="116" y="20"/>
                      <a:pt x="117" y="19"/>
                    </a:cubicBezTo>
                    <a:cubicBezTo>
                      <a:pt x="117" y="18"/>
                      <a:pt x="118" y="17"/>
                      <a:pt x="117" y="16"/>
                    </a:cubicBezTo>
                    <a:cubicBezTo>
                      <a:pt x="117" y="16"/>
                      <a:pt x="117" y="15"/>
                      <a:pt x="117" y="14"/>
                    </a:cubicBezTo>
                    <a:cubicBezTo>
                      <a:pt x="118" y="14"/>
                      <a:pt x="118" y="12"/>
                      <a:pt x="118" y="10"/>
                    </a:cubicBezTo>
                    <a:cubicBezTo>
                      <a:pt x="118" y="8"/>
                      <a:pt x="119" y="6"/>
                      <a:pt x="119" y="6"/>
                    </a:cubicBezTo>
                    <a:cubicBezTo>
                      <a:pt x="120" y="6"/>
                      <a:pt x="121" y="9"/>
                      <a:pt x="120" y="12"/>
                    </a:cubicBezTo>
                    <a:cubicBezTo>
                      <a:pt x="120" y="13"/>
                      <a:pt x="120" y="15"/>
                      <a:pt x="121" y="16"/>
                    </a:cubicBezTo>
                    <a:cubicBezTo>
                      <a:pt x="123" y="19"/>
                      <a:pt x="127" y="12"/>
                      <a:pt x="125" y="8"/>
                    </a:cubicBezTo>
                    <a:cubicBezTo>
                      <a:pt x="123" y="6"/>
                      <a:pt x="124" y="6"/>
                      <a:pt x="126" y="6"/>
                    </a:cubicBezTo>
                    <a:close/>
                    <a:moveTo>
                      <a:pt x="80" y="14"/>
                    </a:move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9" y="14"/>
                    </a:cubicBezTo>
                    <a:cubicBezTo>
                      <a:pt x="79" y="14"/>
                      <a:pt x="80" y="14"/>
                      <a:pt x="80" y="14"/>
                    </a:cubicBezTo>
                    <a:close/>
                    <a:moveTo>
                      <a:pt x="128" y="26"/>
                    </a:moveTo>
                    <a:cubicBezTo>
                      <a:pt x="126" y="26"/>
                      <a:pt x="124" y="26"/>
                      <a:pt x="122" y="26"/>
                    </a:cubicBezTo>
                    <a:cubicBezTo>
                      <a:pt x="115" y="26"/>
                      <a:pt x="108" y="26"/>
                      <a:pt x="107" y="26"/>
                    </a:cubicBezTo>
                    <a:cubicBezTo>
                      <a:pt x="105" y="26"/>
                      <a:pt x="104" y="26"/>
                      <a:pt x="104" y="27"/>
                    </a:cubicBezTo>
                    <a:cubicBezTo>
                      <a:pt x="104" y="27"/>
                      <a:pt x="103" y="28"/>
                      <a:pt x="101" y="28"/>
                    </a:cubicBezTo>
                    <a:cubicBezTo>
                      <a:pt x="98" y="28"/>
                      <a:pt x="92" y="31"/>
                      <a:pt x="85" y="35"/>
                    </a:cubicBezTo>
                    <a:cubicBezTo>
                      <a:pt x="79" y="39"/>
                      <a:pt x="71" y="47"/>
                      <a:pt x="69" y="53"/>
                    </a:cubicBezTo>
                    <a:cubicBezTo>
                      <a:pt x="67" y="55"/>
                      <a:pt x="65" y="59"/>
                      <a:pt x="64" y="62"/>
                    </a:cubicBezTo>
                    <a:cubicBezTo>
                      <a:pt x="63" y="65"/>
                      <a:pt x="62" y="67"/>
                      <a:pt x="61" y="67"/>
                    </a:cubicBezTo>
                    <a:cubicBezTo>
                      <a:pt x="58" y="67"/>
                      <a:pt x="59" y="69"/>
                      <a:pt x="61" y="69"/>
                    </a:cubicBezTo>
                    <a:cubicBezTo>
                      <a:pt x="63" y="69"/>
                      <a:pt x="64" y="70"/>
                      <a:pt x="65" y="71"/>
                    </a:cubicBezTo>
                    <a:cubicBezTo>
                      <a:pt x="79" y="75"/>
                      <a:pt x="97" y="76"/>
                      <a:pt x="112" y="75"/>
                    </a:cubicBezTo>
                    <a:cubicBezTo>
                      <a:pt x="124" y="72"/>
                      <a:pt x="136" y="78"/>
                      <a:pt x="148" y="77"/>
                    </a:cubicBezTo>
                    <a:cubicBezTo>
                      <a:pt x="150" y="77"/>
                      <a:pt x="152" y="79"/>
                      <a:pt x="152" y="80"/>
                    </a:cubicBezTo>
                    <a:cubicBezTo>
                      <a:pt x="152" y="80"/>
                      <a:pt x="154" y="80"/>
                      <a:pt x="156" y="80"/>
                    </a:cubicBezTo>
                    <a:cubicBezTo>
                      <a:pt x="160" y="80"/>
                      <a:pt x="160" y="78"/>
                      <a:pt x="158" y="75"/>
                    </a:cubicBezTo>
                    <a:cubicBezTo>
                      <a:pt x="157" y="73"/>
                      <a:pt x="156" y="71"/>
                      <a:pt x="156" y="69"/>
                    </a:cubicBezTo>
                    <a:cubicBezTo>
                      <a:pt x="156" y="68"/>
                      <a:pt x="156" y="64"/>
                      <a:pt x="156" y="61"/>
                    </a:cubicBezTo>
                    <a:cubicBezTo>
                      <a:pt x="155" y="58"/>
                      <a:pt x="155" y="54"/>
                      <a:pt x="154" y="53"/>
                    </a:cubicBezTo>
                    <a:cubicBezTo>
                      <a:pt x="154" y="50"/>
                      <a:pt x="150" y="43"/>
                      <a:pt x="147" y="39"/>
                    </a:cubicBezTo>
                    <a:cubicBezTo>
                      <a:pt x="146" y="38"/>
                      <a:pt x="145" y="37"/>
                      <a:pt x="145" y="36"/>
                    </a:cubicBezTo>
                    <a:cubicBezTo>
                      <a:pt x="145" y="35"/>
                      <a:pt x="138" y="29"/>
                      <a:pt x="136" y="29"/>
                    </a:cubicBezTo>
                    <a:cubicBezTo>
                      <a:pt x="136" y="29"/>
                      <a:pt x="135" y="28"/>
                      <a:pt x="135" y="27"/>
                    </a:cubicBezTo>
                    <a:cubicBezTo>
                      <a:pt x="134" y="26"/>
                      <a:pt x="133" y="26"/>
                      <a:pt x="128" y="26"/>
                    </a:cubicBezTo>
                    <a:close/>
                    <a:moveTo>
                      <a:pt x="130" y="31"/>
                    </a:moveTo>
                    <a:cubicBezTo>
                      <a:pt x="133" y="34"/>
                      <a:pt x="133" y="34"/>
                      <a:pt x="133" y="34"/>
                    </a:cubicBezTo>
                    <a:cubicBezTo>
                      <a:pt x="137" y="36"/>
                      <a:pt x="141" y="40"/>
                      <a:pt x="143" y="43"/>
                    </a:cubicBezTo>
                    <a:cubicBezTo>
                      <a:pt x="148" y="50"/>
                      <a:pt x="149" y="51"/>
                      <a:pt x="149" y="55"/>
                    </a:cubicBezTo>
                    <a:cubicBezTo>
                      <a:pt x="150" y="57"/>
                      <a:pt x="150" y="61"/>
                      <a:pt x="151" y="63"/>
                    </a:cubicBezTo>
                    <a:cubicBezTo>
                      <a:pt x="151" y="65"/>
                      <a:pt x="151" y="68"/>
                      <a:pt x="151" y="70"/>
                    </a:cubicBezTo>
                    <a:cubicBezTo>
                      <a:pt x="151" y="71"/>
                      <a:pt x="150" y="72"/>
                      <a:pt x="150" y="72"/>
                    </a:cubicBezTo>
                    <a:cubicBezTo>
                      <a:pt x="139" y="70"/>
                      <a:pt x="127" y="68"/>
                      <a:pt x="115" y="68"/>
                    </a:cubicBezTo>
                    <a:cubicBezTo>
                      <a:pt x="103" y="67"/>
                      <a:pt x="87" y="69"/>
                      <a:pt x="75" y="67"/>
                    </a:cubicBezTo>
                    <a:cubicBezTo>
                      <a:pt x="74" y="67"/>
                      <a:pt x="73" y="66"/>
                      <a:pt x="71" y="66"/>
                    </a:cubicBezTo>
                    <a:cubicBezTo>
                      <a:pt x="69" y="66"/>
                      <a:pt x="70" y="64"/>
                      <a:pt x="72" y="58"/>
                    </a:cubicBezTo>
                    <a:cubicBezTo>
                      <a:pt x="76" y="51"/>
                      <a:pt x="78" y="49"/>
                      <a:pt x="81" y="45"/>
                    </a:cubicBezTo>
                    <a:cubicBezTo>
                      <a:pt x="89" y="39"/>
                      <a:pt x="103" y="33"/>
                      <a:pt x="108" y="33"/>
                    </a:cubicBezTo>
                    <a:cubicBezTo>
                      <a:pt x="109" y="33"/>
                      <a:pt x="115" y="33"/>
                      <a:pt x="120" y="32"/>
                    </a:cubicBezTo>
                    <a:lnTo>
                      <a:pt x="130" y="31"/>
                    </a:lnTo>
                    <a:close/>
                    <a:moveTo>
                      <a:pt x="47" y="36"/>
                    </a:moveTo>
                    <a:cubicBezTo>
                      <a:pt x="47" y="36"/>
                      <a:pt x="48" y="37"/>
                      <a:pt x="49" y="38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7" y="39"/>
                      <a:pt x="46" y="38"/>
                      <a:pt x="46" y="37"/>
                    </a:cubicBezTo>
                    <a:cubicBezTo>
                      <a:pt x="46" y="36"/>
                      <a:pt x="46" y="36"/>
                      <a:pt x="47" y="36"/>
                    </a:cubicBezTo>
                    <a:close/>
                    <a:moveTo>
                      <a:pt x="42" y="43"/>
                    </a:moveTo>
                    <a:cubicBezTo>
                      <a:pt x="42" y="43"/>
                      <a:pt x="43" y="43"/>
                      <a:pt x="43" y="43"/>
                    </a:cubicBezTo>
                    <a:cubicBezTo>
                      <a:pt x="43" y="44"/>
                      <a:pt x="42" y="44"/>
                      <a:pt x="42" y="44"/>
                    </a:cubicBezTo>
                    <a:cubicBezTo>
                      <a:pt x="41" y="44"/>
                      <a:pt x="41" y="44"/>
                      <a:pt x="41" y="43"/>
                    </a:cubicBezTo>
                    <a:cubicBezTo>
                      <a:pt x="41" y="43"/>
                      <a:pt x="41" y="43"/>
                      <a:pt x="42" y="43"/>
                    </a:cubicBezTo>
                    <a:close/>
                    <a:moveTo>
                      <a:pt x="25" y="98"/>
                    </a:moveTo>
                    <a:cubicBezTo>
                      <a:pt x="25" y="98"/>
                      <a:pt x="25" y="98"/>
                      <a:pt x="26" y="100"/>
                    </a:cubicBezTo>
                    <a:cubicBezTo>
                      <a:pt x="27" y="101"/>
                      <a:pt x="27" y="102"/>
                      <a:pt x="26" y="102"/>
                    </a:cubicBezTo>
                    <a:cubicBezTo>
                      <a:pt x="25" y="102"/>
                      <a:pt x="25" y="101"/>
                      <a:pt x="25" y="100"/>
                    </a:cubicBezTo>
                    <a:cubicBezTo>
                      <a:pt x="25" y="99"/>
                      <a:pt x="25" y="98"/>
                      <a:pt x="25" y="98"/>
                    </a:cubicBezTo>
                    <a:close/>
                    <a:moveTo>
                      <a:pt x="74" y="98"/>
                    </a:moveTo>
                    <a:cubicBezTo>
                      <a:pt x="75" y="98"/>
                      <a:pt x="75" y="98"/>
                      <a:pt x="75" y="99"/>
                    </a:cubicBezTo>
                    <a:cubicBezTo>
                      <a:pt x="75" y="100"/>
                      <a:pt x="74" y="101"/>
                      <a:pt x="73" y="102"/>
                    </a:cubicBezTo>
                    <a:cubicBezTo>
                      <a:pt x="73" y="102"/>
                      <a:pt x="73" y="101"/>
                      <a:pt x="73" y="100"/>
                    </a:cubicBezTo>
                    <a:cubicBezTo>
                      <a:pt x="73" y="99"/>
                      <a:pt x="74" y="98"/>
                      <a:pt x="74" y="98"/>
                    </a:cubicBezTo>
                    <a:close/>
                    <a:moveTo>
                      <a:pt x="107" y="99"/>
                    </a:moveTo>
                    <a:cubicBezTo>
                      <a:pt x="107" y="99"/>
                      <a:pt x="108" y="100"/>
                      <a:pt x="108" y="101"/>
                    </a:cubicBezTo>
                    <a:cubicBezTo>
                      <a:pt x="107" y="103"/>
                      <a:pt x="107" y="105"/>
                      <a:pt x="107" y="105"/>
                    </a:cubicBezTo>
                    <a:cubicBezTo>
                      <a:pt x="106" y="105"/>
                      <a:pt x="106" y="104"/>
                      <a:pt x="106" y="102"/>
                    </a:cubicBezTo>
                    <a:cubicBezTo>
                      <a:pt x="106" y="100"/>
                      <a:pt x="106" y="99"/>
                      <a:pt x="107" y="99"/>
                    </a:cubicBezTo>
                    <a:cubicBezTo>
                      <a:pt x="107" y="99"/>
                      <a:pt x="107" y="99"/>
                      <a:pt x="107" y="99"/>
                    </a:cubicBezTo>
                    <a:close/>
                    <a:moveTo>
                      <a:pt x="113" y="100"/>
                    </a:moveTo>
                    <a:cubicBezTo>
                      <a:pt x="113" y="100"/>
                      <a:pt x="113" y="100"/>
                      <a:pt x="114" y="100"/>
                    </a:cubicBezTo>
                    <a:cubicBezTo>
                      <a:pt x="114" y="101"/>
                      <a:pt x="115" y="102"/>
                      <a:pt x="115" y="104"/>
                    </a:cubicBezTo>
                    <a:cubicBezTo>
                      <a:pt x="115" y="105"/>
                      <a:pt x="115" y="107"/>
                      <a:pt x="115" y="107"/>
                    </a:cubicBezTo>
                    <a:cubicBezTo>
                      <a:pt x="114" y="107"/>
                      <a:pt x="114" y="106"/>
                      <a:pt x="114" y="105"/>
                    </a:cubicBezTo>
                    <a:cubicBezTo>
                      <a:pt x="114" y="105"/>
                      <a:pt x="113" y="103"/>
                      <a:pt x="113" y="102"/>
                    </a:cubicBezTo>
                    <a:cubicBezTo>
                      <a:pt x="113" y="101"/>
                      <a:pt x="113" y="100"/>
                      <a:pt x="113" y="100"/>
                    </a:cubicBezTo>
                    <a:close/>
                    <a:moveTo>
                      <a:pt x="9" y="101"/>
                    </a:moveTo>
                    <a:cubicBezTo>
                      <a:pt x="10" y="101"/>
                      <a:pt x="11" y="101"/>
                      <a:pt x="11" y="101"/>
                    </a:cubicBezTo>
                    <a:cubicBezTo>
                      <a:pt x="11" y="102"/>
                      <a:pt x="9" y="103"/>
                      <a:pt x="8" y="102"/>
                    </a:cubicBezTo>
                    <a:cubicBezTo>
                      <a:pt x="8" y="101"/>
                      <a:pt x="9" y="101"/>
                      <a:pt x="9" y="101"/>
                    </a:cubicBezTo>
                    <a:close/>
                    <a:moveTo>
                      <a:pt x="161" y="107"/>
                    </a:moveTo>
                    <a:cubicBezTo>
                      <a:pt x="162" y="107"/>
                      <a:pt x="162" y="107"/>
                      <a:pt x="162" y="108"/>
                    </a:cubicBezTo>
                    <a:cubicBezTo>
                      <a:pt x="162" y="108"/>
                      <a:pt x="163" y="108"/>
                      <a:pt x="164" y="108"/>
                    </a:cubicBezTo>
                    <a:cubicBezTo>
                      <a:pt x="165" y="108"/>
                      <a:pt x="166" y="109"/>
                      <a:pt x="166" y="109"/>
                    </a:cubicBezTo>
                    <a:cubicBezTo>
                      <a:pt x="166" y="110"/>
                      <a:pt x="162" y="110"/>
                      <a:pt x="160" y="110"/>
                    </a:cubicBezTo>
                    <a:cubicBezTo>
                      <a:pt x="158" y="109"/>
                      <a:pt x="159" y="108"/>
                      <a:pt x="161" y="107"/>
                    </a:cubicBezTo>
                    <a:cubicBezTo>
                      <a:pt x="161" y="107"/>
                      <a:pt x="161" y="107"/>
                      <a:pt x="161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219"/>
              <p:cNvSpPr>
                <a:spLocks noEditPoints="1"/>
              </p:cNvSpPr>
              <p:nvPr/>
            </p:nvSpPr>
            <p:spPr bwMode="auto">
              <a:xfrm>
                <a:off x="1595" y="1013"/>
                <a:ext cx="185" cy="273"/>
              </a:xfrm>
              <a:custGeom>
                <a:avLst/>
                <a:gdLst>
                  <a:gd name="T0" fmla="*/ 37 w 242"/>
                  <a:gd name="T1" fmla="*/ 38 h 358"/>
                  <a:gd name="T2" fmla="*/ 1 w 242"/>
                  <a:gd name="T3" fmla="*/ 118 h 358"/>
                  <a:gd name="T4" fmla="*/ 11 w 242"/>
                  <a:gd name="T5" fmla="*/ 180 h 358"/>
                  <a:gd name="T6" fmla="*/ 72 w 242"/>
                  <a:gd name="T7" fmla="*/ 248 h 358"/>
                  <a:gd name="T8" fmla="*/ 111 w 242"/>
                  <a:gd name="T9" fmla="*/ 275 h 358"/>
                  <a:gd name="T10" fmla="*/ 68 w 242"/>
                  <a:gd name="T11" fmla="*/ 346 h 358"/>
                  <a:gd name="T12" fmla="*/ 213 w 242"/>
                  <a:gd name="T13" fmla="*/ 319 h 358"/>
                  <a:gd name="T14" fmla="*/ 138 w 242"/>
                  <a:gd name="T15" fmla="*/ 274 h 358"/>
                  <a:gd name="T16" fmla="*/ 206 w 242"/>
                  <a:gd name="T17" fmla="*/ 239 h 358"/>
                  <a:gd name="T18" fmla="*/ 242 w 242"/>
                  <a:gd name="T19" fmla="*/ 160 h 358"/>
                  <a:gd name="T20" fmla="*/ 228 w 242"/>
                  <a:gd name="T21" fmla="*/ 78 h 358"/>
                  <a:gd name="T22" fmla="*/ 200 w 242"/>
                  <a:gd name="T23" fmla="*/ 42 h 358"/>
                  <a:gd name="T24" fmla="*/ 149 w 242"/>
                  <a:gd name="T25" fmla="*/ 13 h 358"/>
                  <a:gd name="T26" fmla="*/ 215 w 242"/>
                  <a:gd name="T27" fmla="*/ 69 h 358"/>
                  <a:gd name="T28" fmla="*/ 237 w 242"/>
                  <a:gd name="T29" fmla="*/ 163 h 358"/>
                  <a:gd name="T30" fmla="*/ 207 w 242"/>
                  <a:gd name="T31" fmla="*/ 231 h 358"/>
                  <a:gd name="T32" fmla="*/ 123 w 242"/>
                  <a:gd name="T33" fmla="*/ 269 h 358"/>
                  <a:gd name="T34" fmla="*/ 84 w 242"/>
                  <a:gd name="T35" fmla="*/ 252 h 358"/>
                  <a:gd name="T36" fmla="*/ 213 w 242"/>
                  <a:gd name="T37" fmla="*/ 196 h 358"/>
                  <a:gd name="T38" fmla="*/ 221 w 242"/>
                  <a:gd name="T39" fmla="*/ 171 h 358"/>
                  <a:gd name="T40" fmla="*/ 217 w 242"/>
                  <a:gd name="T41" fmla="*/ 89 h 358"/>
                  <a:gd name="T42" fmla="*/ 135 w 242"/>
                  <a:gd name="T43" fmla="*/ 18 h 358"/>
                  <a:gd name="T44" fmla="*/ 175 w 242"/>
                  <a:gd name="T45" fmla="*/ 49 h 358"/>
                  <a:gd name="T46" fmla="*/ 210 w 242"/>
                  <a:gd name="T47" fmla="*/ 169 h 358"/>
                  <a:gd name="T48" fmla="*/ 83 w 242"/>
                  <a:gd name="T49" fmla="*/ 247 h 358"/>
                  <a:gd name="T50" fmla="*/ 52 w 242"/>
                  <a:gd name="T51" fmla="*/ 231 h 358"/>
                  <a:gd name="T52" fmla="*/ 13 w 242"/>
                  <a:gd name="T53" fmla="*/ 172 h 358"/>
                  <a:gd name="T54" fmla="*/ 13 w 242"/>
                  <a:gd name="T55" fmla="*/ 92 h 358"/>
                  <a:gd name="T56" fmla="*/ 40 w 242"/>
                  <a:gd name="T57" fmla="*/ 42 h 358"/>
                  <a:gd name="T58" fmla="*/ 161 w 242"/>
                  <a:gd name="T59" fmla="*/ 31 h 358"/>
                  <a:gd name="T60" fmla="*/ 55 w 242"/>
                  <a:gd name="T61" fmla="*/ 46 h 358"/>
                  <a:gd name="T62" fmla="*/ 91 w 242"/>
                  <a:gd name="T63" fmla="*/ 75 h 358"/>
                  <a:gd name="T64" fmla="*/ 28 w 242"/>
                  <a:gd name="T65" fmla="*/ 68 h 358"/>
                  <a:gd name="T66" fmla="*/ 35 w 242"/>
                  <a:gd name="T67" fmla="*/ 156 h 358"/>
                  <a:gd name="T68" fmla="*/ 81 w 242"/>
                  <a:gd name="T69" fmla="*/ 176 h 358"/>
                  <a:gd name="T70" fmla="*/ 102 w 242"/>
                  <a:gd name="T71" fmla="*/ 124 h 358"/>
                  <a:gd name="T72" fmla="*/ 125 w 242"/>
                  <a:gd name="T73" fmla="*/ 104 h 358"/>
                  <a:gd name="T74" fmla="*/ 160 w 242"/>
                  <a:gd name="T75" fmla="*/ 132 h 358"/>
                  <a:gd name="T76" fmla="*/ 198 w 242"/>
                  <a:gd name="T77" fmla="*/ 136 h 358"/>
                  <a:gd name="T78" fmla="*/ 195 w 242"/>
                  <a:gd name="T79" fmla="*/ 131 h 358"/>
                  <a:gd name="T80" fmla="*/ 161 w 242"/>
                  <a:gd name="T81" fmla="*/ 115 h 358"/>
                  <a:gd name="T82" fmla="*/ 108 w 242"/>
                  <a:gd name="T83" fmla="*/ 90 h 358"/>
                  <a:gd name="T84" fmla="*/ 121 w 242"/>
                  <a:gd name="T85" fmla="*/ 116 h 358"/>
                  <a:gd name="T86" fmla="*/ 91 w 242"/>
                  <a:gd name="T87" fmla="*/ 97 h 358"/>
                  <a:gd name="T88" fmla="*/ 105 w 242"/>
                  <a:gd name="T89" fmla="*/ 138 h 358"/>
                  <a:gd name="T90" fmla="*/ 36 w 242"/>
                  <a:gd name="T91" fmla="*/ 161 h 358"/>
                  <a:gd name="T92" fmla="*/ 22 w 242"/>
                  <a:gd name="T93" fmla="*/ 95 h 358"/>
                  <a:gd name="T94" fmla="*/ 95 w 242"/>
                  <a:gd name="T95" fmla="*/ 82 h 358"/>
                  <a:gd name="T96" fmla="*/ 82 w 242"/>
                  <a:gd name="T97" fmla="*/ 51 h 358"/>
                  <a:gd name="T98" fmla="*/ 102 w 242"/>
                  <a:gd name="T99" fmla="*/ 37 h 358"/>
                  <a:gd name="T100" fmla="*/ 147 w 242"/>
                  <a:gd name="T101" fmla="*/ 69 h 358"/>
                  <a:gd name="T102" fmla="*/ 139 w 242"/>
                  <a:gd name="T103" fmla="*/ 59 h 358"/>
                  <a:gd name="T104" fmla="*/ 81 w 242"/>
                  <a:gd name="T105" fmla="*/ 36 h 358"/>
                  <a:gd name="T106" fmla="*/ 221 w 242"/>
                  <a:gd name="T107" fmla="*/ 140 h 358"/>
                  <a:gd name="T108" fmla="*/ 180 w 242"/>
                  <a:gd name="T109" fmla="*/ 49 h 358"/>
                  <a:gd name="T110" fmla="*/ 212 w 242"/>
                  <a:gd name="T111" fmla="*/ 185 h 358"/>
                  <a:gd name="T112" fmla="*/ 94 w 242"/>
                  <a:gd name="T113" fmla="*/ 252 h 358"/>
                  <a:gd name="T114" fmla="*/ 215 w 242"/>
                  <a:gd name="T115" fmla="*/ 170 h 358"/>
                  <a:gd name="T116" fmla="*/ 145 w 242"/>
                  <a:gd name="T117" fmla="*/ 304 h 358"/>
                  <a:gd name="T118" fmla="*/ 129 w 242"/>
                  <a:gd name="T119" fmla="*/ 273 h 358"/>
                  <a:gd name="T120" fmla="*/ 153 w 242"/>
                  <a:gd name="T121" fmla="*/ 311 h 358"/>
                  <a:gd name="T122" fmla="*/ 170 w 242"/>
                  <a:gd name="T123" fmla="*/ 34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2" h="358">
                    <a:moveTo>
                      <a:pt x="136" y="0"/>
                    </a:moveTo>
                    <a:cubicBezTo>
                      <a:pt x="134" y="1"/>
                      <a:pt x="133" y="3"/>
                      <a:pt x="131" y="8"/>
                    </a:cubicBezTo>
                    <a:cubicBezTo>
                      <a:pt x="130" y="12"/>
                      <a:pt x="130" y="15"/>
                      <a:pt x="130" y="16"/>
                    </a:cubicBezTo>
                    <a:cubicBezTo>
                      <a:pt x="130" y="16"/>
                      <a:pt x="129" y="16"/>
                      <a:pt x="127" y="16"/>
                    </a:cubicBezTo>
                    <a:cubicBezTo>
                      <a:pt x="126" y="16"/>
                      <a:pt x="121" y="17"/>
                      <a:pt x="115" y="18"/>
                    </a:cubicBezTo>
                    <a:cubicBezTo>
                      <a:pt x="110" y="19"/>
                      <a:pt x="106" y="19"/>
                      <a:pt x="106" y="19"/>
                    </a:cubicBezTo>
                    <a:cubicBezTo>
                      <a:pt x="106" y="18"/>
                      <a:pt x="55" y="28"/>
                      <a:pt x="54" y="29"/>
                    </a:cubicBezTo>
                    <a:cubicBezTo>
                      <a:pt x="54" y="29"/>
                      <a:pt x="52" y="30"/>
                      <a:pt x="50" y="30"/>
                    </a:cubicBezTo>
                    <a:cubicBezTo>
                      <a:pt x="46" y="32"/>
                      <a:pt x="40" y="35"/>
                      <a:pt x="37" y="38"/>
                    </a:cubicBezTo>
                    <a:cubicBezTo>
                      <a:pt x="33" y="42"/>
                      <a:pt x="31" y="43"/>
                      <a:pt x="30" y="43"/>
                    </a:cubicBezTo>
                    <a:cubicBezTo>
                      <a:pt x="29" y="44"/>
                      <a:pt x="26" y="48"/>
                      <a:pt x="24" y="52"/>
                    </a:cubicBezTo>
                    <a:cubicBezTo>
                      <a:pt x="20" y="61"/>
                      <a:pt x="19" y="62"/>
                      <a:pt x="17" y="66"/>
                    </a:cubicBezTo>
                    <a:cubicBezTo>
                      <a:pt x="13" y="72"/>
                      <a:pt x="12" y="76"/>
                      <a:pt x="11" y="82"/>
                    </a:cubicBezTo>
                    <a:cubicBezTo>
                      <a:pt x="10" y="85"/>
                      <a:pt x="10" y="88"/>
                      <a:pt x="9" y="89"/>
                    </a:cubicBezTo>
                    <a:cubicBezTo>
                      <a:pt x="9" y="90"/>
                      <a:pt x="8" y="94"/>
                      <a:pt x="7" y="97"/>
                    </a:cubicBezTo>
                    <a:cubicBezTo>
                      <a:pt x="5" y="104"/>
                      <a:pt x="4" y="107"/>
                      <a:pt x="3" y="108"/>
                    </a:cubicBezTo>
                    <a:cubicBezTo>
                      <a:pt x="3" y="108"/>
                      <a:pt x="2" y="113"/>
                      <a:pt x="2" y="114"/>
                    </a:cubicBezTo>
                    <a:cubicBezTo>
                      <a:pt x="2" y="117"/>
                      <a:pt x="2" y="119"/>
                      <a:pt x="1" y="118"/>
                    </a:cubicBezTo>
                    <a:cubicBezTo>
                      <a:pt x="1" y="118"/>
                      <a:pt x="1" y="120"/>
                      <a:pt x="1" y="122"/>
                    </a:cubicBezTo>
                    <a:cubicBezTo>
                      <a:pt x="1" y="124"/>
                      <a:pt x="0" y="126"/>
                      <a:pt x="0" y="126"/>
                    </a:cubicBezTo>
                    <a:cubicBezTo>
                      <a:pt x="0" y="126"/>
                      <a:pt x="0" y="128"/>
                      <a:pt x="0" y="129"/>
                    </a:cubicBezTo>
                    <a:cubicBezTo>
                      <a:pt x="0" y="130"/>
                      <a:pt x="0" y="131"/>
                      <a:pt x="0" y="132"/>
                    </a:cubicBezTo>
                    <a:cubicBezTo>
                      <a:pt x="0" y="133"/>
                      <a:pt x="0" y="135"/>
                      <a:pt x="0" y="138"/>
                    </a:cubicBezTo>
                    <a:cubicBezTo>
                      <a:pt x="1" y="140"/>
                      <a:pt x="1" y="142"/>
                      <a:pt x="0" y="142"/>
                    </a:cubicBezTo>
                    <a:cubicBezTo>
                      <a:pt x="0" y="142"/>
                      <a:pt x="2" y="151"/>
                      <a:pt x="4" y="161"/>
                    </a:cubicBezTo>
                    <a:cubicBezTo>
                      <a:pt x="5" y="164"/>
                      <a:pt x="6" y="168"/>
                      <a:pt x="7" y="171"/>
                    </a:cubicBezTo>
                    <a:cubicBezTo>
                      <a:pt x="8" y="173"/>
                      <a:pt x="10" y="177"/>
                      <a:pt x="11" y="180"/>
                    </a:cubicBezTo>
                    <a:cubicBezTo>
                      <a:pt x="12" y="183"/>
                      <a:pt x="13" y="186"/>
                      <a:pt x="13" y="186"/>
                    </a:cubicBezTo>
                    <a:cubicBezTo>
                      <a:pt x="14" y="187"/>
                      <a:pt x="14" y="188"/>
                      <a:pt x="15" y="189"/>
                    </a:cubicBezTo>
                    <a:cubicBezTo>
                      <a:pt x="15" y="191"/>
                      <a:pt x="16" y="193"/>
                      <a:pt x="17" y="194"/>
                    </a:cubicBezTo>
                    <a:cubicBezTo>
                      <a:pt x="18" y="196"/>
                      <a:pt x="18" y="197"/>
                      <a:pt x="19" y="198"/>
                    </a:cubicBezTo>
                    <a:cubicBezTo>
                      <a:pt x="19" y="201"/>
                      <a:pt x="27" y="216"/>
                      <a:pt x="28" y="217"/>
                    </a:cubicBezTo>
                    <a:cubicBezTo>
                      <a:pt x="29" y="217"/>
                      <a:pt x="30" y="218"/>
                      <a:pt x="30" y="218"/>
                    </a:cubicBezTo>
                    <a:cubicBezTo>
                      <a:pt x="30" y="220"/>
                      <a:pt x="41" y="230"/>
                      <a:pt x="46" y="232"/>
                    </a:cubicBezTo>
                    <a:cubicBezTo>
                      <a:pt x="52" y="235"/>
                      <a:pt x="59" y="240"/>
                      <a:pt x="63" y="242"/>
                    </a:cubicBezTo>
                    <a:cubicBezTo>
                      <a:pt x="65" y="243"/>
                      <a:pt x="69" y="246"/>
                      <a:pt x="72" y="248"/>
                    </a:cubicBezTo>
                    <a:cubicBezTo>
                      <a:pt x="76" y="250"/>
                      <a:pt x="78" y="251"/>
                      <a:pt x="78" y="252"/>
                    </a:cubicBezTo>
                    <a:cubicBezTo>
                      <a:pt x="77" y="252"/>
                      <a:pt x="77" y="254"/>
                      <a:pt x="76" y="255"/>
                    </a:cubicBezTo>
                    <a:cubicBezTo>
                      <a:pt x="76" y="256"/>
                      <a:pt x="75" y="258"/>
                      <a:pt x="75" y="259"/>
                    </a:cubicBezTo>
                    <a:cubicBezTo>
                      <a:pt x="76" y="260"/>
                      <a:pt x="76" y="261"/>
                      <a:pt x="75" y="262"/>
                    </a:cubicBezTo>
                    <a:cubicBezTo>
                      <a:pt x="75" y="263"/>
                      <a:pt x="75" y="264"/>
                      <a:pt x="74" y="265"/>
                    </a:cubicBezTo>
                    <a:cubicBezTo>
                      <a:pt x="74" y="266"/>
                      <a:pt x="74" y="269"/>
                      <a:pt x="74" y="271"/>
                    </a:cubicBezTo>
                    <a:cubicBezTo>
                      <a:pt x="74" y="275"/>
                      <a:pt x="75" y="276"/>
                      <a:pt x="81" y="275"/>
                    </a:cubicBezTo>
                    <a:cubicBezTo>
                      <a:pt x="86" y="275"/>
                      <a:pt x="93" y="275"/>
                      <a:pt x="93" y="275"/>
                    </a:cubicBezTo>
                    <a:cubicBezTo>
                      <a:pt x="96" y="276"/>
                      <a:pt x="102" y="276"/>
                      <a:pt x="111" y="275"/>
                    </a:cubicBezTo>
                    <a:cubicBezTo>
                      <a:pt x="117" y="274"/>
                      <a:pt x="121" y="274"/>
                      <a:pt x="121" y="274"/>
                    </a:cubicBezTo>
                    <a:cubicBezTo>
                      <a:pt x="122" y="275"/>
                      <a:pt x="122" y="276"/>
                      <a:pt x="122" y="277"/>
                    </a:cubicBezTo>
                    <a:cubicBezTo>
                      <a:pt x="121" y="279"/>
                      <a:pt x="121" y="286"/>
                      <a:pt x="122" y="291"/>
                    </a:cubicBezTo>
                    <a:cubicBezTo>
                      <a:pt x="123" y="295"/>
                      <a:pt x="123" y="295"/>
                      <a:pt x="123" y="295"/>
                    </a:cubicBezTo>
                    <a:cubicBezTo>
                      <a:pt x="120" y="296"/>
                      <a:pt x="120" y="296"/>
                      <a:pt x="120" y="296"/>
                    </a:cubicBezTo>
                    <a:cubicBezTo>
                      <a:pt x="118" y="296"/>
                      <a:pt x="116" y="297"/>
                      <a:pt x="116" y="297"/>
                    </a:cubicBezTo>
                    <a:cubicBezTo>
                      <a:pt x="116" y="297"/>
                      <a:pt x="113" y="298"/>
                      <a:pt x="110" y="299"/>
                    </a:cubicBezTo>
                    <a:cubicBezTo>
                      <a:pt x="88" y="303"/>
                      <a:pt x="80" y="312"/>
                      <a:pt x="66" y="330"/>
                    </a:cubicBezTo>
                    <a:cubicBezTo>
                      <a:pt x="63" y="334"/>
                      <a:pt x="65" y="343"/>
                      <a:pt x="68" y="346"/>
                    </a:cubicBezTo>
                    <a:cubicBezTo>
                      <a:pt x="71" y="350"/>
                      <a:pt x="82" y="357"/>
                      <a:pt x="85" y="356"/>
                    </a:cubicBezTo>
                    <a:cubicBezTo>
                      <a:pt x="85" y="356"/>
                      <a:pt x="87" y="357"/>
                      <a:pt x="88" y="357"/>
                    </a:cubicBezTo>
                    <a:cubicBezTo>
                      <a:pt x="91" y="358"/>
                      <a:pt x="93" y="358"/>
                      <a:pt x="103" y="356"/>
                    </a:cubicBezTo>
                    <a:cubicBezTo>
                      <a:pt x="110" y="355"/>
                      <a:pt x="115" y="354"/>
                      <a:pt x="115" y="354"/>
                    </a:cubicBezTo>
                    <a:cubicBezTo>
                      <a:pt x="116" y="355"/>
                      <a:pt x="169" y="345"/>
                      <a:pt x="173" y="343"/>
                    </a:cubicBezTo>
                    <a:cubicBezTo>
                      <a:pt x="174" y="343"/>
                      <a:pt x="177" y="341"/>
                      <a:pt x="179" y="341"/>
                    </a:cubicBezTo>
                    <a:cubicBezTo>
                      <a:pt x="189" y="338"/>
                      <a:pt x="197" y="334"/>
                      <a:pt x="201" y="330"/>
                    </a:cubicBezTo>
                    <a:cubicBezTo>
                      <a:pt x="206" y="326"/>
                      <a:pt x="206" y="325"/>
                      <a:pt x="209" y="323"/>
                    </a:cubicBezTo>
                    <a:cubicBezTo>
                      <a:pt x="210" y="322"/>
                      <a:pt x="212" y="320"/>
                      <a:pt x="213" y="319"/>
                    </a:cubicBezTo>
                    <a:cubicBezTo>
                      <a:pt x="215" y="315"/>
                      <a:pt x="215" y="315"/>
                      <a:pt x="214" y="309"/>
                    </a:cubicBezTo>
                    <a:cubicBezTo>
                      <a:pt x="213" y="306"/>
                      <a:pt x="212" y="302"/>
                      <a:pt x="211" y="300"/>
                    </a:cubicBezTo>
                    <a:cubicBezTo>
                      <a:pt x="202" y="284"/>
                      <a:pt x="177" y="287"/>
                      <a:pt x="164" y="289"/>
                    </a:cubicBezTo>
                    <a:cubicBezTo>
                      <a:pt x="156" y="290"/>
                      <a:pt x="150" y="291"/>
                      <a:pt x="149" y="291"/>
                    </a:cubicBezTo>
                    <a:cubicBezTo>
                      <a:pt x="147" y="291"/>
                      <a:pt x="147" y="291"/>
                      <a:pt x="147" y="291"/>
                    </a:cubicBezTo>
                    <a:cubicBezTo>
                      <a:pt x="147" y="287"/>
                      <a:pt x="147" y="287"/>
                      <a:pt x="147" y="287"/>
                    </a:cubicBezTo>
                    <a:cubicBezTo>
                      <a:pt x="146" y="283"/>
                      <a:pt x="146" y="283"/>
                      <a:pt x="144" y="280"/>
                    </a:cubicBezTo>
                    <a:cubicBezTo>
                      <a:pt x="142" y="278"/>
                      <a:pt x="141" y="276"/>
                      <a:pt x="140" y="276"/>
                    </a:cubicBezTo>
                    <a:cubicBezTo>
                      <a:pt x="140" y="275"/>
                      <a:pt x="139" y="274"/>
                      <a:pt x="138" y="274"/>
                    </a:cubicBezTo>
                    <a:cubicBezTo>
                      <a:pt x="138" y="272"/>
                      <a:pt x="138" y="272"/>
                      <a:pt x="138" y="272"/>
                    </a:cubicBezTo>
                    <a:cubicBezTo>
                      <a:pt x="150" y="270"/>
                      <a:pt x="150" y="270"/>
                      <a:pt x="150" y="270"/>
                    </a:cubicBezTo>
                    <a:cubicBezTo>
                      <a:pt x="160" y="268"/>
                      <a:pt x="163" y="267"/>
                      <a:pt x="165" y="266"/>
                    </a:cubicBezTo>
                    <a:cubicBezTo>
                      <a:pt x="166" y="265"/>
                      <a:pt x="167" y="264"/>
                      <a:pt x="168" y="264"/>
                    </a:cubicBezTo>
                    <a:cubicBezTo>
                      <a:pt x="170" y="263"/>
                      <a:pt x="175" y="261"/>
                      <a:pt x="179" y="259"/>
                    </a:cubicBezTo>
                    <a:cubicBezTo>
                      <a:pt x="184" y="258"/>
                      <a:pt x="189" y="255"/>
                      <a:pt x="192" y="251"/>
                    </a:cubicBezTo>
                    <a:cubicBezTo>
                      <a:pt x="193" y="249"/>
                      <a:pt x="201" y="244"/>
                      <a:pt x="202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5" y="240"/>
                      <a:pt x="206" y="239"/>
                      <a:pt x="206" y="239"/>
                    </a:cubicBezTo>
                    <a:cubicBezTo>
                      <a:pt x="206" y="239"/>
                      <a:pt x="208" y="237"/>
                      <a:pt x="210" y="235"/>
                    </a:cubicBezTo>
                    <a:cubicBezTo>
                      <a:pt x="212" y="232"/>
                      <a:pt x="219" y="223"/>
                      <a:pt x="218" y="221"/>
                    </a:cubicBezTo>
                    <a:cubicBezTo>
                      <a:pt x="218" y="221"/>
                      <a:pt x="219" y="220"/>
                      <a:pt x="221" y="218"/>
                    </a:cubicBezTo>
                    <a:cubicBezTo>
                      <a:pt x="222" y="216"/>
                      <a:pt x="224" y="212"/>
                      <a:pt x="225" y="209"/>
                    </a:cubicBezTo>
                    <a:cubicBezTo>
                      <a:pt x="228" y="203"/>
                      <a:pt x="229" y="200"/>
                      <a:pt x="234" y="190"/>
                    </a:cubicBezTo>
                    <a:cubicBezTo>
                      <a:pt x="236" y="186"/>
                      <a:pt x="240" y="172"/>
                      <a:pt x="240" y="170"/>
                    </a:cubicBezTo>
                    <a:cubicBezTo>
                      <a:pt x="240" y="169"/>
                      <a:pt x="240" y="169"/>
                      <a:pt x="240" y="168"/>
                    </a:cubicBezTo>
                    <a:cubicBezTo>
                      <a:pt x="240" y="167"/>
                      <a:pt x="241" y="166"/>
                      <a:pt x="241" y="165"/>
                    </a:cubicBezTo>
                    <a:cubicBezTo>
                      <a:pt x="241" y="164"/>
                      <a:pt x="242" y="162"/>
                      <a:pt x="242" y="160"/>
                    </a:cubicBezTo>
                    <a:cubicBezTo>
                      <a:pt x="242" y="159"/>
                      <a:pt x="242" y="155"/>
                      <a:pt x="242" y="153"/>
                    </a:cubicBezTo>
                    <a:cubicBezTo>
                      <a:pt x="242" y="150"/>
                      <a:pt x="242" y="147"/>
                      <a:pt x="242" y="146"/>
                    </a:cubicBezTo>
                    <a:cubicBezTo>
                      <a:pt x="242" y="145"/>
                      <a:pt x="241" y="139"/>
                      <a:pt x="240" y="134"/>
                    </a:cubicBezTo>
                    <a:cubicBezTo>
                      <a:pt x="239" y="128"/>
                      <a:pt x="239" y="122"/>
                      <a:pt x="239" y="121"/>
                    </a:cubicBezTo>
                    <a:cubicBezTo>
                      <a:pt x="239" y="117"/>
                      <a:pt x="238" y="111"/>
                      <a:pt x="236" y="99"/>
                    </a:cubicBezTo>
                    <a:cubicBezTo>
                      <a:pt x="234" y="88"/>
                      <a:pt x="233" y="85"/>
                      <a:pt x="230" y="82"/>
                    </a:cubicBezTo>
                    <a:cubicBezTo>
                      <a:pt x="230" y="81"/>
                      <a:pt x="229" y="80"/>
                      <a:pt x="230" y="80"/>
                    </a:cubicBezTo>
                    <a:cubicBezTo>
                      <a:pt x="230" y="79"/>
                      <a:pt x="230" y="79"/>
                      <a:pt x="229" y="79"/>
                    </a:cubicBezTo>
                    <a:cubicBezTo>
                      <a:pt x="229" y="79"/>
                      <a:pt x="228" y="78"/>
                      <a:pt x="228" y="78"/>
                    </a:cubicBezTo>
                    <a:cubicBezTo>
                      <a:pt x="228" y="77"/>
                      <a:pt x="226" y="75"/>
                      <a:pt x="225" y="75"/>
                    </a:cubicBezTo>
                    <a:cubicBezTo>
                      <a:pt x="224" y="74"/>
                      <a:pt x="222" y="71"/>
                      <a:pt x="220" y="69"/>
                    </a:cubicBezTo>
                    <a:cubicBezTo>
                      <a:pt x="219" y="66"/>
                      <a:pt x="217" y="64"/>
                      <a:pt x="217" y="64"/>
                    </a:cubicBezTo>
                    <a:cubicBezTo>
                      <a:pt x="216" y="64"/>
                      <a:pt x="216" y="63"/>
                      <a:pt x="216" y="63"/>
                    </a:cubicBezTo>
                    <a:cubicBezTo>
                      <a:pt x="217" y="63"/>
                      <a:pt x="217" y="63"/>
                      <a:pt x="216" y="63"/>
                    </a:cubicBezTo>
                    <a:cubicBezTo>
                      <a:pt x="216" y="63"/>
                      <a:pt x="215" y="62"/>
                      <a:pt x="215" y="61"/>
                    </a:cubicBezTo>
                    <a:cubicBezTo>
                      <a:pt x="215" y="61"/>
                      <a:pt x="214" y="60"/>
                      <a:pt x="214" y="60"/>
                    </a:cubicBezTo>
                    <a:cubicBezTo>
                      <a:pt x="211" y="59"/>
                      <a:pt x="200" y="44"/>
                      <a:pt x="201" y="43"/>
                    </a:cubicBezTo>
                    <a:cubicBezTo>
                      <a:pt x="201" y="42"/>
                      <a:pt x="201" y="42"/>
                      <a:pt x="200" y="42"/>
                    </a:cubicBezTo>
                    <a:cubicBezTo>
                      <a:pt x="200" y="42"/>
                      <a:pt x="199" y="42"/>
                      <a:pt x="199" y="41"/>
                    </a:cubicBezTo>
                    <a:cubicBezTo>
                      <a:pt x="199" y="40"/>
                      <a:pt x="197" y="39"/>
                      <a:pt x="196" y="37"/>
                    </a:cubicBezTo>
                    <a:cubicBezTo>
                      <a:pt x="185" y="27"/>
                      <a:pt x="176" y="20"/>
                      <a:pt x="170" y="17"/>
                    </a:cubicBezTo>
                    <a:cubicBezTo>
                      <a:pt x="164" y="15"/>
                      <a:pt x="158" y="13"/>
                      <a:pt x="152" y="9"/>
                    </a:cubicBezTo>
                    <a:cubicBezTo>
                      <a:pt x="149" y="7"/>
                      <a:pt x="146" y="5"/>
                      <a:pt x="145" y="5"/>
                    </a:cubicBezTo>
                    <a:cubicBezTo>
                      <a:pt x="145" y="5"/>
                      <a:pt x="143" y="4"/>
                      <a:pt x="142" y="3"/>
                    </a:cubicBezTo>
                    <a:cubicBezTo>
                      <a:pt x="139" y="1"/>
                      <a:pt x="137" y="0"/>
                      <a:pt x="136" y="0"/>
                    </a:cubicBezTo>
                    <a:close/>
                    <a:moveTo>
                      <a:pt x="137" y="6"/>
                    </a:moveTo>
                    <a:cubicBezTo>
                      <a:pt x="137" y="6"/>
                      <a:pt x="146" y="10"/>
                      <a:pt x="149" y="13"/>
                    </a:cubicBezTo>
                    <a:cubicBezTo>
                      <a:pt x="151" y="14"/>
                      <a:pt x="153" y="15"/>
                      <a:pt x="153" y="15"/>
                    </a:cubicBezTo>
                    <a:cubicBezTo>
                      <a:pt x="154" y="15"/>
                      <a:pt x="154" y="15"/>
                      <a:pt x="154" y="16"/>
                    </a:cubicBezTo>
                    <a:cubicBezTo>
                      <a:pt x="163" y="19"/>
                      <a:pt x="172" y="24"/>
                      <a:pt x="181" y="30"/>
                    </a:cubicBezTo>
                    <a:cubicBezTo>
                      <a:pt x="186" y="34"/>
                      <a:pt x="190" y="37"/>
                      <a:pt x="190" y="37"/>
                    </a:cubicBezTo>
                    <a:cubicBezTo>
                      <a:pt x="190" y="38"/>
                      <a:pt x="191" y="39"/>
                      <a:pt x="193" y="41"/>
                    </a:cubicBezTo>
                    <a:cubicBezTo>
                      <a:pt x="194" y="42"/>
                      <a:pt x="197" y="46"/>
                      <a:pt x="200" y="50"/>
                    </a:cubicBezTo>
                    <a:cubicBezTo>
                      <a:pt x="202" y="53"/>
                      <a:pt x="205" y="57"/>
                      <a:pt x="206" y="58"/>
                    </a:cubicBezTo>
                    <a:cubicBezTo>
                      <a:pt x="207" y="59"/>
                      <a:pt x="208" y="61"/>
                      <a:pt x="209" y="62"/>
                    </a:cubicBezTo>
                    <a:cubicBezTo>
                      <a:pt x="213" y="67"/>
                      <a:pt x="215" y="69"/>
                      <a:pt x="215" y="69"/>
                    </a:cubicBezTo>
                    <a:cubicBezTo>
                      <a:pt x="215" y="70"/>
                      <a:pt x="216" y="70"/>
                      <a:pt x="216" y="70"/>
                    </a:cubicBezTo>
                    <a:cubicBezTo>
                      <a:pt x="216" y="71"/>
                      <a:pt x="217" y="72"/>
                      <a:pt x="219" y="74"/>
                    </a:cubicBezTo>
                    <a:cubicBezTo>
                      <a:pt x="223" y="79"/>
                      <a:pt x="224" y="80"/>
                      <a:pt x="227" y="84"/>
                    </a:cubicBezTo>
                    <a:cubicBezTo>
                      <a:pt x="230" y="88"/>
                      <a:pt x="230" y="88"/>
                      <a:pt x="230" y="88"/>
                    </a:cubicBezTo>
                    <a:cubicBezTo>
                      <a:pt x="232" y="101"/>
                      <a:pt x="232" y="101"/>
                      <a:pt x="232" y="101"/>
                    </a:cubicBezTo>
                    <a:cubicBezTo>
                      <a:pt x="234" y="112"/>
                      <a:pt x="235" y="122"/>
                      <a:pt x="235" y="123"/>
                    </a:cubicBezTo>
                    <a:cubicBezTo>
                      <a:pt x="235" y="124"/>
                      <a:pt x="235" y="128"/>
                      <a:pt x="236" y="134"/>
                    </a:cubicBezTo>
                    <a:cubicBezTo>
                      <a:pt x="238" y="145"/>
                      <a:pt x="239" y="156"/>
                      <a:pt x="238" y="160"/>
                    </a:cubicBezTo>
                    <a:cubicBezTo>
                      <a:pt x="238" y="160"/>
                      <a:pt x="237" y="162"/>
                      <a:pt x="237" y="163"/>
                    </a:cubicBezTo>
                    <a:cubicBezTo>
                      <a:pt x="237" y="164"/>
                      <a:pt x="236" y="166"/>
                      <a:pt x="236" y="167"/>
                    </a:cubicBezTo>
                    <a:cubicBezTo>
                      <a:pt x="236" y="167"/>
                      <a:pt x="236" y="168"/>
                      <a:pt x="236" y="169"/>
                    </a:cubicBezTo>
                    <a:cubicBezTo>
                      <a:pt x="236" y="171"/>
                      <a:pt x="232" y="184"/>
                      <a:pt x="230" y="188"/>
                    </a:cubicBezTo>
                    <a:cubicBezTo>
                      <a:pt x="228" y="192"/>
                      <a:pt x="227" y="192"/>
                      <a:pt x="228" y="193"/>
                    </a:cubicBezTo>
                    <a:cubicBezTo>
                      <a:pt x="228" y="193"/>
                      <a:pt x="227" y="196"/>
                      <a:pt x="225" y="198"/>
                    </a:cubicBezTo>
                    <a:cubicBezTo>
                      <a:pt x="224" y="200"/>
                      <a:pt x="223" y="202"/>
                      <a:pt x="223" y="203"/>
                    </a:cubicBezTo>
                    <a:cubicBezTo>
                      <a:pt x="223" y="203"/>
                      <a:pt x="222" y="205"/>
                      <a:pt x="221" y="206"/>
                    </a:cubicBezTo>
                    <a:cubicBezTo>
                      <a:pt x="218" y="213"/>
                      <a:pt x="212" y="225"/>
                      <a:pt x="211" y="227"/>
                    </a:cubicBezTo>
                    <a:cubicBezTo>
                      <a:pt x="210" y="228"/>
                      <a:pt x="209" y="230"/>
                      <a:pt x="207" y="231"/>
                    </a:cubicBezTo>
                    <a:cubicBezTo>
                      <a:pt x="206" y="232"/>
                      <a:pt x="204" y="235"/>
                      <a:pt x="202" y="237"/>
                    </a:cubicBezTo>
                    <a:cubicBezTo>
                      <a:pt x="201" y="238"/>
                      <a:pt x="199" y="240"/>
                      <a:pt x="199" y="240"/>
                    </a:cubicBezTo>
                    <a:cubicBezTo>
                      <a:pt x="198" y="240"/>
                      <a:pt x="198" y="240"/>
                      <a:pt x="197" y="241"/>
                    </a:cubicBezTo>
                    <a:cubicBezTo>
                      <a:pt x="193" y="244"/>
                      <a:pt x="191" y="246"/>
                      <a:pt x="188" y="248"/>
                    </a:cubicBezTo>
                    <a:cubicBezTo>
                      <a:pt x="185" y="252"/>
                      <a:pt x="181" y="254"/>
                      <a:pt x="176" y="256"/>
                    </a:cubicBezTo>
                    <a:cubicBezTo>
                      <a:pt x="170" y="258"/>
                      <a:pt x="166" y="260"/>
                      <a:pt x="163" y="262"/>
                    </a:cubicBezTo>
                    <a:cubicBezTo>
                      <a:pt x="161" y="264"/>
                      <a:pt x="160" y="264"/>
                      <a:pt x="149" y="266"/>
                    </a:cubicBezTo>
                    <a:cubicBezTo>
                      <a:pt x="132" y="269"/>
                      <a:pt x="128" y="269"/>
                      <a:pt x="126" y="269"/>
                    </a:cubicBezTo>
                    <a:cubicBezTo>
                      <a:pt x="125" y="268"/>
                      <a:pt x="124" y="268"/>
                      <a:pt x="123" y="269"/>
                    </a:cubicBezTo>
                    <a:cubicBezTo>
                      <a:pt x="123" y="269"/>
                      <a:pt x="119" y="270"/>
                      <a:pt x="111" y="271"/>
                    </a:cubicBezTo>
                    <a:cubicBezTo>
                      <a:pt x="102" y="272"/>
                      <a:pt x="99" y="272"/>
                      <a:pt x="97" y="271"/>
                    </a:cubicBezTo>
                    <a:cubicBezTo>
                      <a:pt x="94" y="271"/>
                      <a:pt x="90" y="270"/>
                      <a:pt x="81" y="271"/>
                    </a:cubicBezTo>
                    <a:cubicBezTo>
                      <a:pt x="78" y="271"/>
                      <a:pt x="77" y="270"/>
                      <a:pt x="79" y="268"/>
                    </a:cubicBezTo>
                    <a:cubicBezTo>
                      <a:pt x="79" y="267"/>
                      <a:pt x="79" y="266"/>
                      <a:pt x="79" y="265"/>
                    </a:cubicBezTo>
                    <a:cubicBezTo>
                      <a:pt x="79" y="264"/>
                      <a:pt x="79" y="263"/>
                      <a:pt x="79" y="263"/>
                    </a:cubicBezTo>
                    <a:cubicBezTo>
                      <a:pt x="80" y="262"/>
                      <a:pt x="80" y="261"/>
                      <a:pt x="80" y="260"/>
                    </a:cubicBezTo>
                    <a:cubicBezTo>
                      <a:pt x="80" y="260"/>
                      <a:pt x="80" y="257"/>
                      <a:pt x="81" y="255"/>
                    </a:cubicBezTo>
                    <a:cubicBezTo>
                      <a:pt x="82" y="252"/>
                      <a:pt x="82" y="252"/>
                      <a:pt x="84" y="252"/>
                    </a:cubicBezTo>
                    <a:cubicBezTo>
                      <a:pt x="86" y="252"/>
                      <a:pt x="87" y="252"/>
                      <a:pt x="88" y="252"/>
                    </a:cubicBezTo>
                    <a:cubicBezTo>
                      <a:pt x="89" y="252"/>
                      <a:pt x="89" y="252"/>
                      <a:pt x="88" y="254"/>
                    </a:cubicBezTo>
                    <a:cubicBezTo>
                      <a:pt x="88" y="255"/>
                      <a:pt x="88" y="257"/>
                      <a:pt x="88" y="259"/>
                    </a:cubicBezTo>
                    <a:cubicBezTo>
                      <a:pt x="89" y="262"/>
                      <a:pt x="89" y="262"/>
                      <a:pt x="89" y="262"/>
                    </a:cubicBezTo>
                    <a:cubicBezTo>
                      <a:pt x="92" y="262"/>
                      <a:pt x="92" y="262"/>
                      <a:pt x="92" y="262"/>
                    </a:cubicBezTo>
                    <a:cubicBezTo>
                      <a:pt x="94" y="262"/>
                      <a:pt x="97" y="263"/>
                      <a:pt x="99" y="263"/>
                    </a:cubicBezTo>
                    <a:cubicBezTo>
                      <a:pt x="102" y="263"/>
                      <a:pt x="107" y="263"/>
                      <a:pt x="126" y="259"/>
                    </a:cubicBezTo>
                    <a:cubicBezTo>
                      <a:pt x="164" y="254"/>
                      <a:pt x="161" y="248"/>
                      <a:pt x="188" y="226"/>
                    </a:cubicBezTo>
                    <a:cubicBezTo>
                      <a:pt x="196" y="217"/>
                      <a:pt x="209" y="208"/>
                      <a:pt x="213" y="196"/>
                    </a:cubicBezTo>
                    <a:cubicBezTo>
                      <a:pt x="213" y="195"/>
                      <a:pt x="213" y="193"/>
                      <a:pt x="214" y="191"/>
                    </a:cubicBezTo>
                    <a:cubicBezTo>
                      <a:pt x="215" y="188"/>
                      <a:pt x="216" y="186"/>
                      <a:pt x="216" y="186"/>
                    </a:cubicBezTo>
                    <a:cubicBezTo>
                      <a:pt x="216" y="185"/>
                      <a:pt x="216" y="185"/>
                      <a:pt x="217" y="185"/>
                    </a:cubicBezTo>
                    <a:cubicBezTo>
                      <a:pt x="217" y="184"/>
                      <a:pt x="218" y="183"/>
                      <a:pt x="218" y="181"/>
                    </a:cubicBezTo>
                    <a:cubicBezTo>
                      <a:pt x="219" y="180"/>
                      <a:pt x="219" y="178"/>
                      <a:pt x="220" y="177"/>
                    </a:cubicBezTo>
                    <a:cubicBezTo>
                      <a:pt x="220" y="177"/>
                      <a:pt x="220" y="176"/>
                      <a:pt x="220" y="176"/>
                    </a:cubicBezTo>
                    <a:cubicBezTo>
                      <a:pt x="219" y="176"/>
                      <a:pt x="220" y="176"/>
                      <a:pt x="220" y="175"/>
                    </a:cubicBezTo>
                    <a:cubicBezTo>
                      <a:pt x="220" y="174"/>
                      <a:pt x="221" y="173"/>
                      <a:pt x="221" y="173"/>
                    </a:cubicBezTo>
                    <a:cubicBezTo>
                      <a:pt x="221" y="173"/>
                      <a:pt x="221" y="171"/>
                      <a:pt x="221" y="171"/>
                    </a:cubicBezTo>
                    <a:cubicBezTo>
                      <a:pt x="221" y="170"/>
                      <a:pt x="221" y="169"/>
                      <a:pt x="221" y="169"/>
                    </a:cubicBezTo>
                    <a:cubicBezTo>
                      <a:pt x="221" y="168"/>
                      <a:pt x="221" y="167"/>
                      <a:pt x="222" y="166"/>
                    </a:cubicBezTo>
                    <a:cubicBezTo>
                      <a:pt x="222" y="165"/>
                      <a:pt x="222" y="162"/>
                      <a:pt x="222" y="161"/>
                    </a:cubicBezTo>
                    <a:cubicBezTo>
                      <a:pt x="223" y="159"/>
                      <a:pt x="223" y="157"/>
                      <a:pt x="223" y="157"/>
                    </a:cubicBezTo>
                    <a:cubicBezTo>
                      <a:pt x="223" y="156"/>
                      <a:pt x="223" y="154"/>
                      <a:pt x="224" y="152"/>
                    </a:cubicBezTo>
                    <a:cubicBezTo>
                      <a:pt x="224" y="148"/>
                      <a:pt x="225" y="142"/>
                      <a:pt x="226" y="142"/>
                    </a:cubicBezTo>
                    <a:cubicBezTo>
                      <a:pt x="226" y="143"/>
                      <a:pt x="226" y="142"/>
                      <a:pt x="226" y="141"/>
                    </a:cubicBezTo>
                    <a:cubicBezTo>
                      <a:pt x="226" y="140"/>
                      <a:pt x="226" y="138"/>
                      <a:pt x="226" y="138"/>
                    </a:cubicBezTo>
                    <a:cubicBezTo>
                      <a:pt x="228" y="133"/>
                      <a:pt x="221" y="94"/>
                      <a:pt x="217" y="89"/>
                    </a:cubicBezTo>
                    <a:cubicBezTo>
                      <a:pt x="216" y="88"/>
                      <a:pt x="215" y="85"/>
                      <a:pt x="214" y="82"/>
                    </a:cubicBezTo>
                    <a:cubicBezTo>
                      <a:pt x="210" y="73"/>
                      <a:pt x="206" y="63"/>
                      <a:pt x="200" y="55"/>
                    </a:cubicBezTo>
                    <a:cubicBezTo>
                      <a:pt x="198" y="51"/>
                      <a:pt x="189" y="44"/>
                      <a:pt x="184" y="40"/>
                    </a:cubicBezTo>
                    <a:cubicBezTo>
                      <a:pt x="182" y="40"/>
                      <a:pt x="181" y="38"/>
                      <a:pt x="180" y="37"/>
                    </a:cubicBezTo>
                    <a:cubicBezTo>
                      <a:pt x="179" y="36"/>
                      <a:pt x="177" y="35"/>
                      <a:pt x="175" y="34"/>
                    </a:cubicBezTo>
                    <a:cubicBezTo>
                      <a:pt x="167" y="30"/>
                      <a:pt x="159" y="23"/>
                      <a:pt x="150" y="16"/>
                    </a:cubicBezTo>
                    <a:cubicBezTo>
                      <a:pt x="146" y="13"/>
                      <a:pt x="145" y="13"/>
                      <a:pt x="141" y="17"/>
                    </a:cubicBezTo>
                    <a:cubicBezTo>
                      <a:pt x="139" y="19"/>
                      <a:pt x="137" y="20"/>
                      <a:pt x="137" y="19"/>
                    </a:cubicBezTo>
                    <a:cubicBezTo>
                      <a:pt x="137" y="18"/>
                      <a:pt x="136" y="18"/>
                      <a:pt x="135" y="18"/>
                    </a:cubicBezTo>
                    <a:cubicBezTo>
                      <a:pt x="134" y="19"/>
                      <a:pt x="134" y="17"/>
                      <a:pt x="135" y="11"/>
                    </a:cubicBezTo>
                    <a:cubicBezTo>
                      <a:pt x="136" y="8"/>
                      <a:pt x="136" y="6"/>
                      <a:pt x="137" y="6"/>
                    </a:cubicBezTo>
                    <a:close/>
                    <a:moveTo>
                      <a:pt x="78" y="28"/>
                    </a:moveTo>
                    <a:cubicBezTo>
                      <a:pt x="90" y="26"/>
                      <a:pt x="104" y="23"/>
                      <a:pt x="114" y="22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2" y="23"/>
                      <a:pt x="134" y="23"/>
                      <a:pt x="134" y="23"/>
                    </a:cubicBezTo>
                    <a:cubicBezTo>
                      <a:pt x="135" y="23"/>
                      <a:pt x="143" y="27"/>
                      <a:pt x="148" y="29"/>
                    </a:cubicBezTo>
                    <a:cubicBezTo>
                      <a:pt x="161" y="36"/>
                      <a:pt x="175" y="47"/>
                      <a:pt x="175" y="49"/>
                    </a:cubicBezTo>
                    <a:cubicBezTo>
                      <a:pt x="175" y="50"/>
                      <a:pt x="178" y="52"/>
                      <a:pt x="180" y="55"/>
                    </a:cubicBezTo>
                    <a:cubicBezTo>
                      <a:pt x="196" y="71"/>
                      <a:pt x="207" y="89"/>
                      <a:pt x="212" y="113"/>
                    </a:cubicBezTo>
                    <a:cubicBezTo>
                      <a:pt x="214" y="124"/>
                      <a:pt x="215" y="128"/>
                      <a:pt x="214" y="131"/>
                    </a:cubicBezTo>
                    <a:cubicBezTo>
                      <a:pt x="214" y="133"/>
                      <a:pt x="214" y="136"/>
                      <a:pt x="214" y="137"/>
                    </a:cubicBezTo>
                    <a:cubicBezTo>
                      <a:pt x="214" y="139"/>
                      <a:pt x="214" y="141"/>
                      <a:pt x="214" y="141"/>
                    </a:cubicBezTo>
                    <a:cubicBezTo>
                      <a:pt x="214" y="142"/>
                      <a:pt x="214" y="144"/>
                      <a:pt x="214" y="147"/>
                    </a:cubicBezTo>
                    <a:cubicBezTo>
                      <a:pt x="215" y="152"/>
                      <a:pt x="215" y="158"/>
                      <a:pt x="214" y="159"/>
                    </a:cubicBezTo>
                    <a:cubicBezTo>
                      <a:pt x="214" y="160"/>
                      <a:pt x="213" y="162"/>
                      <a:pt x="212" y="164"/>
                    </a:cubicBezTo>
                    <a:cubicBezTo>
                      <a:pt x="211" y="166"/>
                      <a:pt x="210" y="168"/>
                      <a:pt x="210" y="169"/>
                    </a:cubicBezTo>
                    <a:cubicBezTo>
                      <a:pt x="204" y="188"/>
                      <a:pt x="193" y="206"/>
                      <a:pt x="179" y="219"/>
                    </a:cubicBezTo>
                    <a:cubicBezTo>
                      <a:pt x="179" y="219"/>
                      <a:pt x="178" y="220"/>
                      <a:pt x="178" y="220"/>
                    </a:cubicBezTo>
                    <a:cubicBezTo>
                      <a:pt x="169" y="227"/>
                      <a:pt x="162" y="236"/>
                      <a:pt x="152" y="242"/>
                    </a:cubicBezTo>
                    <a:cubicBezTo>
                      <a:pt x="150" y="243"/>
                      <a:pt x="129" y="248"/>
                      <a:pt x="121" y="248"/>
                    </a:cubicBezTo>
                    <a:cubicBezTo>
                      <a:pt x="108" y="249"/>
                      <a:pt x="105" y="249"/>
                      <a:pt x="101" y="249"/>
                    </a:cubicBezTo>
                    <a:cubicBezTo>
                      <a:pt x="98" y="248"/>
                      <a:pt x="96" y="248"/>
                      <a:pt x="95" y="248"/>
                    </a:cubicBezTo>
                    <a:cubicBezTo>
                      <a:pt x="94" y="248"/>
                      <a:pt x="92" y="248"/>
                      <a:pt x="90" y="248"/>
                    </a:cubicBezTo>
                    <a:cubicBezTo>
                      <a:pt x="88" y="247"/>
                      <a:pt x="85" y="247"/>
                      <a:pt x="84" y="247"/>
                    </a:cubicBezTo>
                    <a:cubicBezTo>
                      <a:pt x="84" y="247"/>
                      <a:pt x="83" y="247"/>
                      <a:pt x="83" y="247"/>
                    </a:cubicBezTo>
                    <a:cubicBezTo>
                      <a:pt x="83" y="246"/>
                      <a:pt x="83" y="246"/>
                      <a:pt x="82" y="247"/>
                    </a:cubicBezTo>
                    <a:cubicBezTo>
                      <a:pt x="82" y="247"/>
                      <a:pt x="82" y="247"/>
                      <a:pt x="82" y="246"/>
                    </a:cubicBezTo>
                    <a:cubicBezTo>
                      <a:pt x="81" y="246"/>
                      <a:pt x="81" y="246"/>
                      <a:pt x="80" y="246"/>
                    </a:cubicBezTo>
                    <a:cubicBezTo>
                      <a:pt x="80" y="246"/>
                      <a:pt x="79" y="246"/>
                      <a:pt x="78" y="245"/>
                    </a:cubicBezTo>
                    <a:cubicBezTo>
                      <a:pt x="78" y="245"/>
                      <a:pt x="77" y="245"/>
                      <a:pt x="77" y="245"/>
                    </a:cubicBezTo>
                    <a:cubicBezTo>
                      <a:pt x="76" y="245"/>
                      <a:pt x="76" y="245"/>
                      <a:pt x="76" y="244"/>
                    </a:cubicBezTo>
                    <a:cubicBezTo>
                      <a:pt x="75" y="244"/>
                      <a:pt x="75" y="244"/>
                      <a:pt x="74" y="244"/>
                    </a:cubicBezTo>
                    <a:cubicBezTo>
                      <a:pt x="74" y="244"/>
                      <a:pt x="73" y="243"/>
                      <a:pt x="71" y="242"/>
                    </a:cubicBezTo>
                    <a:cubicBezTo>
                      <a:pt x="67" y="239"/>
                      <a:pt x="60" y="235"/>
                      <a:pt x="52" y="231"/>
                    </a:cubicBezTo>
                    <a:cubicBezTo>
                      <a:pt x="44" y="226"/>
                      <a:pt x="37" y="220"/>
                      <a:pt x="33" y="216"/>
                    </a:cubicBezTo>
                    <a:cubicBezTo>
                      <a:pt x="32" y="214"/>
                      <a:pt x="31" y="213"/>
                      <a:pt x="30" y="212"/>
                    </a:cubicBezTo>
                    <a:cubicBezTo>
                      <a:pt x="29" y="211"/>
                      <a:pt x="26" y="204"/>
                      <a:pt x="25" y="201"/>
                    </a:cubicBezTo>
                    <a:cubicBezTo>
                      <a:pt x="24" y="200"/>
                      <a:pt x="24" y="199"/>
                      <a:pt x="23" y="198"/>
                    </a:cubicBezTo>
                    <a:cubicBezTo>
                      <a:pt x="23" y="197"/>
                      <a:pt x="22" y="196"/>
                      <a:pt x="22" y="195"/>
                    </a:cubicBezTo>
                    <a:cubicBezTo>
                      <a:pt x="22" y="194"/>
                      <a:pt x="21" y="192"/>
                      <a:pt x="20" y="190"/>
                    </a:cubicBezTo>
                    <a:cubicBezTo>
                      <a:pt x="19" y="189"/>
                      <a:pt x="18" y="186"/>
                      <a:pt x="18" y="186"/>
                    </a:cubicBezTo>
                    <a:cubicBezTo>
                      <a:pt x="18" y="185"/>
                      <a:pt x="17" y="184"/>
                      <a:pt x="17" y="184"/>
                    </a:cubicBezTo>
                    <a:cubicBezTo>
                      <a:pt x="16" y="183"/>
                      <a:pt x="13" y="174"/>
                      <a:pt x="13" y="172"/>
                    </a:cubicBezTo>
                    <a:cubicBezTo>
                      <a:pt x="13" y="172"/>
                      <a:pt x="12" y="171"/>
                      <a:pt x="12" y="170"/>
                    </a:cubicBezTo>
                    <a:cubicBezTo>
                      <a:pt x="8" y="164"/>
                      <a:pt x="6" y="153"/>
                      <a:pt x="4" y="139"/>
                    </a:cubicBezTo>
                    <a:cubicBezTo>
                      <a:pt x="4" y="130"/>
                      <a:pt x="4" y="129"/>
                      <a:pt x="6" y="121"/>
                    </a:cubicBezTo>
                    <a:cubicBezTo>
                      <a:pt x="6" y="118"/>
                      <a:pt x="7" y="116"/>
                      <a:pt x="7" y="115"/>
                    </a:cubicBezTo>
                    <a:cubicBezTo>
                      <a:pt x="6" y="115"/>
                      <a:pt x="7" y="112"/>
                      <a:pt x="8" y="109"/>
                    </a:cubicBezTo>
                    <a:cubicBezTo>
                      <a:pt x="9" y="106"/>
                      <a:pt x="10" y="103"/>
                      <a:pt x="10" y="102"/>
                    </a:cubicBezTo>
                    <a:cubicBezTo>
                      <a:pt x="10" y="101"/>
                      <a:pt x="11" y="100"/>
                      <a:pt x="11" y="99"/>
                    </a:cubicBezTo>
                    <a:cubicBezTo>
                      <a:pt x="12" y="99"/>
                      <a:pt x="12" y="99"/>
                      <a:pt x="12" y="98"/>
                    </a:cubicBezTo>
                    <a:cubicBezTo>
                      <a:pt x="11" y="98"/>
                      <a:pt x="12" y="93"/>
                      <a:pt x="13" y="92"/>
                    </a:cubicBezTo>
                    <a:cubicBezTo>
                      <a:pt x="13" y="91"/>
                      <a:pt x="14" y="90"/>
                      <a:pt x="14" y="89"/>
                    </a:cubicBezTo>
                    <a:cubicBezTo>
                      <a:pt x="14" y="88"/>
                      <a:pt x="14" y="88"/>
                      <a:pt x="15" y="88"/>
                    </a:cubicBezTo>
                    <a:cubicBezTo>
                      <a:pt x="15" y="88"/>
                      <a:pt x="15" y="88"/>
                      <a:pt x="15" y="87"/>
                    </a:cubicBezTo>
                    <a:cubicBezTo>
                      <a:pt x="14" y="87"/>
                      <a:pt x="15" y="85"/>
                      <a:pt x="15" y="83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5" y="79"/>
                      <a:pt x="18" y="74"/>
                      <a:pt x="20" y="69"/>
                    </a:cubicBezTo>
                    <a:cubicBezTo>
                      <a:pt x="23" y="65"/>
                      <a:pt x="26" y="60"/>
                      <a:pt x="29" y="52"/>
                    </a:cubicBezTo>
                    <a:cubicBezTo>
                      <a:pt x="30" y="50"/>
                      <a:pt x="32" y="48"/>
                      <a:pt x="34" y="46"/>
                    </a:cubicBezTo>
                    <a:cubicBezTo>
                      <a:pt x="36" y="45"/>
                      <a:pt x="38" y="43"/>
                      <a:pt x="40" y="42"/>
                    </a:cubicBezTo>
                    <a:cubicBezTo>
                      <a:pt x="43" y="39"/>
                      <a:pt x="49" y="36"/>
                      <a:pt x="53" y="34"/>
                    </a:cubicBezTo>
                    <a:cubicBezTo>
                      <a:pt x="55" y="34"/>
                      <a:pt x="57" y="33"/>
                      <a:pt x="57" y="32"/>
                    </a:cubicBezTo>
                    <a:cubicBezTo>
                      <a:pt x="57" y="32"/>
                      <a:pt x="66" y="30"/>
                      <a:pt x="78" y="28"/>
                    </a:cubicBezTo>
                    <a:close/>
                    <a:moveTo>
                      <a:pt x="146" y="19"/>
                    </a:moveTo>
                    <a:cubicBezTo>
                      <a:pt x="146" y="18"/>
                      <a:pt x="147" y="19"/>
                      <a:pt x="147" y="19"/>
                    </a:cubicBezTo>
                    <a:cubicBezTo>
                      <a:pt x="148" y="19"/>
                      <a:pt x="148" y="20"/>
                      <a:pt x="148" y="21"/>
                    </a:cubicBezTo>
                    <a:cubicBezTo>
                      <a:pt x="148" y="21"/>
                      <a:pt x="148" y="21"/>
                      <a:pt x="149" y="21"/>
                    </a:cubicBezTo>
                    <a:cubicBezTo>
                      <a:pt x="149" y="21"/>
                      <a:pt x="152" y="23"/>
                      <a:pt x="155" y="26"/>
                    </a:cubicBezTo>
                    <a:cubicBezTo>
                      <a:pt x="159" y="29"/>
                      <a:pt x="161" y="31"/>
                      <a:pt x="161" y="31"/>
                    </a:cubicBezTo>
                    <a:cubicBezTo>
                      <a:pt x="160" y="31"/>
                      <a:pt x="157" y="29"/>
                      <a:pt x="156" y="28"/>
                    </a:cubicBezTo>
                    <a:cubicBezTo>
                      <a:pt x="155" y="27"/>
                      <a:pt x="152" y="26"/>
                      <a:pt x="149" y="24"/>
                    </a:cubicBezTo>
                    <a:cubicBezTo>
                      <a:pt x="146" y="23"/>
                      <a:pt x="144" y="22"/>
                      <a:pt x="144" y="22"/>
                    </a:cubicBezTo>
                    <a:cubicBezTo>
                      <a:pt x="144" y="21"/>
                      <a:pt x="145" y="20"/>
                      <a:pt x="145" y="20"/>
                    </a:cubicBezTo>
                    <a:cubicBezTo>
                      <a:pt x="146" y="19"/>
                      <a:pt x="146" y="19"/>
                      <a:pt x="146" y="19"/>
                    </a:cubicBezTo>
                    <a:close/>
                    <a:moveTo>
                      <a:pt x="65" y="36"/>
                    </a:moveTo>
                    <a:cubicBezTo>
                      <a:pt x="65" y="36"/>
                      <a:pt x="65" y="36"/>
                      <a:pt x="64" y="36"/>
                    </a:cubicBezTo>
                    <a:cubicBezTo>
                      <a:pt x="61" y="36"/>
                      <a:pt x="60" y="37"/>
                      <a:pt x="58" y="39"/>
                    </a:cubicBezTo>
                    <a:cubicBezTo>
                      <a:pt x="55" y="42"/>
                      <a:pt x="55" y="44"/>
                      <a:pt x="55" y="46"/>
                    </a:cubicBezTo>
                    <a:cubicBezTo>
                      <a:pt x="56" y="49"/>
                      <a:pt x="59" y="49"/>
                      <a:pt x="65" y="49"/>
                    </a:cubicBezTo>
                    <a:cubicBezTo>
                      <a:pt x="73" y="48"/>
                      <a:pt x="77" y="50"/>
                      <a:pt x="79" y="57"/>
                    </a:cubicBezTo>
                    <a:cubicBezTo>
                      <a:pt x="80" y="59"/>
                      <a:pt x="81" y="60"/>
                      <a:pt x="83" y="61"/>
                    </a:cubicBezTo>
                    <a:cubicBezTo>
                      <a:pt x="85" y="62"/>
                      <a:pt x="86" y="63"/>
                      <a:pt x="87" y="63"/>
                    </a:cubicBezTo>
                    <a:cubicBezTo>
                      <a:pt x="90" y="62"/>
                      <a:pt x="93" y="64"/>
                      <a:pt x="93" y="65"/>
                    </a:cubicBezTo>
                    <a:cubicBezTo>
                      <a:pt x="93" y="66"/>
                      <a:pt x="94" y="68"/>
                      <a:pt x="97" y="70"/>
                    </a:cubicBezTo>
                    <a:cubicBezTo>
                      <a:pt x="101" y="72"/>
                      <a:pt x="101" y="73"/>
                      <a:pt x="100" y="73"/>
                    </a:cubicBezTo>
                    <a:cubicBezTo>
                      <a:pt x="99" y="74"/>
                      <a:pt x="98" y="74"/>
                      <a:pt x="98" y="75"/>
                    </a:cubicBezTo>
                    <a:cubicBezTo>
                      <a:pt x="96" y="78"/>
                      <a:pt x="95" y="77"/>
                      <a:pt x="91" y="75"/>
                    </a:cubicBezTo>
                    <a:cubicBezTo>
                      <a:pt x="85" y="68"/>
                      <a:pt x="75" y="72"/>
                      <a:pt x="68" y="66"/>
                    </a:cubicBezTo>
                    <a:cubicBezTo>
                      <a:pt x="68" y="65"/>
                      <a:pt x="67" y="63"/>
                      <a:pt x="67" y="62"/>
                    </a:cubicBezTo>
                    <a:cubicBezTo>
                      <a:pt x="66" y="60"/>
                      <a:pt x="66" y="58"/>
                      <a:pt x="66" y="58"/>
                    </a:cubicBezTo>
                    <a:cubicBezTo>
                      <a:pt x="65" y="58"/>
                      <a:pt x="65" y="57"/>
                      <a:pt x="65" y="57"/>
                    </a:cubicBezTo>
                    <a:cubicBezTo>
                      <a:pt x="65" y="57"/>
                      <a:pt x="64" y="56"/>
                      <a:pt x="63" y="55"/>
                    </a:cubicBezTo>
                    <a:cubicBezTo>
                      <a:pt x="62" y="55"/>
                      <a:pt x="62" y="54"/>
                      <a:pt x="62" y="54"/>
                    </a:cubicBezTo>
                    <a:cubicBezTo>
                      <a:pt x="62" y="55"/>
                      <a:pt x="60" y="55"/>
                      <a:pt x="58" y="54"/>
                    </a:cubicBezTo>
                    <a:cubicBezTo>
                      <a:pt x="56" y="54"/>
                      <a:pt x="52" y="54"/>
                      <a:pt x="49" y="55"/>
                    </a:cubicBezTo>
                    <a:cubicBezTo>
                      <a:pt x="41" y="56"/>
                      <a:pt x="36" y="64"/>
                      <a:pt x="28" y="68"/>
                    </a:cubicBezTo>
                    <a:cubicBezTo>
                      <a:pt x="23" y="73"/>
                      <a:pt x="21" y="83"/>
                      <a:pt x="18" y="91"/>
                    </a:cubicBezTo>
                    <a:cubicBezTo>
                      <a:pt x="16" y="95"/>
                      <a:pt x="16" y="96"/>
                      <a:pt x="16" y="103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21" y="114"/>
                      <a:pt x="23" y="114"/>
                      <a:pt x="26" y="114"/>
                    </a:cubicBezTo>
                    <a:cubicBezTo>
                      <a:pt x="27" y="113"/>
                      <a:pt x="29" y="114"/>
                      <a:pt x="31" y="115"/>
                    </a:cubicBezTo>
                    <a:cubicBezTo>
                      <a:pt x="34" y="116"/>
                      <a:pt x="34" y="116"/>
                      <a:pt x="34" y="119"/>
                    </a:cubicBezTo>
                    <a:cubicBezTo>
                      <a:pt x="35" y="131"/>
                      <a:pt x="37" y="142"/>
                      <a:pt x="38" y="153"/>
                    </a:cubicBezTo>
                    <a:cubicBezTo>
                      <a:pt x="38" y="154"/>
                      <a:pt x="36" y="155"/>
                      <a:pt x="35" y="156"/>
                    </a:cubicBezTo>
                    <a:cubicBezTo>
                      <a:pt x="33" y="156"/>
                      <a:pt x="32" y="158"/>
                      <a:pt x="32" y="158"/>
                    </a:cubicBezTo>
                    <a:cubicBezTo>
                      <a:pt x="31" y="158"/>
                      <a:pt x="32" y="160"/>
                      <a:pt x="32" y="162"/>
                    </a:cubicBezTo>
                    <a:cubicBezTo>
                      <a:pt x="33" y="165"/>
                      <a:pt x="33" y="166"/>
                      <a:pt x="35" y="168"/>
                    </a:cubicBezTo>
                    <a:cubicBezTo>
                      <a:pt x="41" y="179"/>
                      <a:pt x="39" y="193"/>
                      <a:pt x="50" y="201"/>
                    </a:cubicBezTo>
                    <a:cubicBezTo>
                      <a:pt x="52" y="202"/>
                      <a:pt x="53" y="202"/>
                      <a:pt x="55" y="202"/>
                    </a:cubicBezTo>
                    <a:cubicBezTo>
                      <a:pt x="59" y="201"/>
                      <a:pt x="64" y="199"/>
                      <a:pt x="65" y="198"/>
                    </a:cubicBezTo>
                    <a:cubicBezTo>
                      <a:pt x="65" y="197"/>
                      <a:pt x="65" y="197"/>
                      <a:pt x="66" y="197"/>
                    </a:cubicBezTo>
                    <a:cubicBezTo>
                      <a:pt x="69" y="191"/>
                      <a:pt x="74" y="185"/>
                      <a:pt x="77" y="178"/>
                    </a:cubicBezTo>
                    <a:cubicBezTo>
                      <a:pt x="77" y="178"/>
                      <a:pt x="78" y="177"/>
                      <a:pt x="81" y="176"/>
                    </a:cubicBezTo>
                    <a:cubicBezTo>
                      <a:pt x="84" y="175"/>
                      <a:pt x="85" y="174"/>
                      <a:pt x="86" y="172"/>
                    </a:cubicBezTo>
                    <a:cubicBezTo>
                      <a:pt x="88" y="169"/>
                      <a:pt x="88" y="168"/>
                      <a:pt x="87" y="164"/>
                    </a:cubicBezTo>
                    <a:cubicBezTo>
                      <a:pt x="85" y="154"/>
                      <a:pt x="91" y="149"/>
                      <a:pt x="99" y="147"/>
                    </a:cubicBezTo>
                    <a:cubicBezTo>
                      <a:pt x="104" y="146"/>
                      <a:pt x="107" y="144"/>
                      <a:pt x="109" y="141"/>
                    </a:cubicBezTo>
                    <a:cubicBezTo>
                      <a:pt x="109" y="140"/>
                      <a:pt x="111" y="139"/>
                      <a:pt x="112" y="138"/>
                    </a:cubicBezTo>
                    <a:cubicBezTo>
                      <a:pt x="114" y="136"/>
                      <a:pt x="114" y="136"/>
                      <a:pt x="114" y="134"/>
                    </a:cubicBezTo>
                    <a:cubicBezTo>
                      <a:pt x="114" y="132"/>
                      <a:pt x="114" y="132"/>
                      <a:pt x="111" y="132"/>
                    </a:cubicBezTo>
                    <a:cubicBezTo>
                      <a:pt x="110" y="132"/>
                      <a:pt x="108" y="131"/>
                      <a:pt x="106" y="130"/>
                    </a:cubicBezTo>
                    <a:cubicBezTo>
                      <a:pt x="103" y="128"/>
                      <a:pt x="102" y="127"/>
                      <a:pt x="102" y="124"/>
                    </a:cubicBezTo>
                    <a:cubicBezTo>
                      <a:pt x="101" y="121"/>
                      <a:pt x="100" y="118"/>
                      <a:pt x="99" y="116"/>
                    </a:cubicBezTo>
                    <a:cubicBezTo>
                      <a:pt x="93" y="103"/>
                      <a:pt x="94" y="87"/>
                      <a:pt x="100" y="108"/>
                    </a:cubicBezTo>
                    <a:cubicBezTo>
                      <a:pt x="101" y="110"/>
                      <a:pt x="102" y="111"/>
                      <a:pt x="103" y="117"/>
                    </a:cubicBezTo>
                    <a:cubicBezTo>
                      <a:pt x="104" y="124"/>
                      <a:pt x="104" y="124"/>
                      <a:pt x="104" y="124"/>
                    </a:cubicBezTo>
                    <a:cubicBezTo>
                      <a:pt x="106" y="125"/>
                      <a:pt x="106" y="125"/>
                      <a:pt x="106" y="125"/>
                    </a:cubicBezTo>
                    <a:cubicBezTo>
                      <a:pt x="110" y="127"/>
                      <a:pt x="116" y="125"/>
                      <a:pt x="120" y="122"/>
                    </a:cubicBezTo>
                    <a:cubicBezTo>
                      <a:pt x="123" y="121"/>
                      <a:pt x="124" y="119"/>
                      <a:pt x="127" y="115"/>
                    </a:cubicBezTo>
                    <a:cubicBezTo>
                      <a:pt x="128" y="112"/>
                      <a:pt x="130" y="110"/>
                      <a:pt x="130" y="109"/>
                    </a:cubicBezTo>
                    <a:cubicBezTo>
                      <a:pt x="129" y="106"/>
                      <a:pt x="127" y="104"/>
                      <a:pt x="125" y="104"/>
                    </a:cubicBezTo>
                    <a:cubicBezTo>
                      <a:pt x="121" y="103"/>
                      <a:pt x="119" y="98"/>
                      <a:pt x="115" y="97"/>
                    </a:cubicBezTo>
                    <a:cubicBezTo>
                      <a:pt x="111" y="97"/>
                      <a:pt x="109" y="95"/>
                      <a:pt x="111" y="93"/>
                    </a:cubicBezTo>
                    <a:cubicBezTo>
                      <a:pt x="111" y="93"/>
                      <a:pt x="112" y="93"/>
                      <a:pt x="113" y="93"/>
                    </a:cubicBezTo>
                    <a:cubicBezTo>
                      <a:pt x="114" y="94"/>
                      <a:pt x="117" y="94"/>
                      <a:pt x="118" y="93"/>
                    </a:cubicBezTo>
                    <a:cubicBezTo>
                      <a:pt x="122" y="93"/>
                      <a:pt x="122" y="93"/>
                      <a:pt x="124" y="98"/>
                    </a:cubicBezTo>
                    <a:cubicBezTo>
                      <a:pt x="124" y="101"/>
                      <a:pt x="125" y="102"/>
                      <a:pt x="130" y="103"/>
                    </a:cubicBezTo>
                    <a:cubicBezTo>
                      <a:pt x="142" y="110"/>
                      <a:pt x="146" y="117"/>
                      <a:pt x="153" y="118"/>
                    </a:cubicBezTo>
                    <a:cubicBezTo>
                      <a:pt x="154" y="118"/>
                      <a:pt x="155" y="118"/>
                      <a:pt x="156" y="118"/>
                    </a:cubicBezTo>
                    <a:cubicBezTo>
                      <a:pt x="158" y="119"/>
                      <a:pt x="158" y="119"/>
                      <a:pt x="160" y="132"/>
                    </a:cubicBezTo>
                    <a:cubicBezTo>
                      <a:pt x="162" y="146"/>
                      <a:pt x="162" y="146"/>
                      <a:pt x="164" y="147"/>
                    </a:cubicBezTo>
                    <a:cubicBezTo>
                      <a:pt x="167" y="148"/>
                      <a:pt x="169" y="147"/>
                      <a:pt x="171" y="143"/>
                    </a:cubicBezTo>
                    <a:cubicBezTo>
                      <a:pt x="172" y="141"/>
                      <a:pt x="173" y="138"/>
                      <a:pt x="173" y="137"/>
                    </a:cubicBezTo>
                    <a:cubicBezTo>
                      <a:pt x="173" y="136"/>
                      <a:pt x="173" y="135"/>
                      <a:pt x="175" y="134"/>
                    </a:cubicBezTo>
                    <a:cubicBezTo>
                      <a:pt x="176" y="133"/>
                      <a:pt x="178" y="131"/>
                      <a:pt x="179" y="130"/>
                    </a:cubicBezTo>
                    <a:cubicBezTo>
                      <a:pt x="180" y="127"/>
                      <a:pt x="180" y="127"/>
                      <a:pt x="180" y="127"/>
                    </a:cubicBezTo>
                    <a:cubicBezTo>
                      <a:pt x="185" y="129"/>
                      <a:pt x="185" y="129"/>
                      <a:pt x="185" y="129"/>
                    </a:cubicBezTo>
                    <a:cubicBezTo>
                      <a:pt x="187" y="130"/>
                      <a:pt x="189" y="131"/>
                      <a:pt x="190" y="132"/>
                    </a:cubicBezTo>
                    <a:cubicBezTo>
                      <a:pt x="192" y="135"/>
                      <a:pt x="196" y="137"/>
                      <a:pt x="198" y="136"/>
                    </a:cubicBezTo>
                    <a:cubicBezTo>
                      <a:pt x="201" y="136"/>
                      <a:pt x="201" y="135"/>
                      <a:pt x="202" y="133"/>
                    </a:cubicBezTo>
                    <a:cubicBezTo>
                      <a:pt x="203" y="131"/>
                      <a:pt x="204" y="130"/>
                      <a:pt x="205" y="130"/>
                    </a:cubicBezTo>
                    <a:cubicBezTo>
                      <a:pt x="210" y="131"/>
                      <a:pt x="211" y="131"/>
                      <a:pt x="212" y="129"/>
                    </a:cubicBezTo>
                    <a:cubicBezTo>
                      <a:pt x="213" y="126"/>
                      <a:pt x="211" y="123"/>
                      <a:pt x="209" y="125"/>
                    </a:cubicBezTo>
                    <a:cubicBezTo>
                      <a:pt x="208" y="126"/>
                      <a:pt x="207" y="126"/>
                      <a:pt x="206" y="126"/>
                    </a:cubicBezTo>
                    <a:cubicBezTo>
                      <a:pt x="206" y="126"/>
                      <a:pt x="204" y="126"/>
                      <a:pt x="202" y="126"/>
                    </a:cubicBezTo>
                    <a:cubicBezTo>
                      <a:pt x="200" y="127"/>
                      <a:pt x="200" y="128"/>
                      <a:pt x="199" y="130"/>
                    </a:cubicBezTo>
                    <a:cubicBezTo>
                      <a:pt x="197" y="132"/>
                      <a:pt x="197" y="132"/>
                      <a:pt x="197" y="132"/>
                    </a:cubicBezTo>
                    <a:cubicBezTo>
                      <a:pt x="195" y="131"/>
                      <a:pt x="195" y="131"/>
                      <a:pt x="195" y="131"/>
                    </a:cubicBezTo>
                    <a:cubicBezTo>
                      <a:pt x="194" y="130"/>
                      <a:pt x="193" y="128"/>
                      <a:pt x="192" y="127"/>
                    </a:cubicBezTo>
                    <a:cubicBezTo>
                      <a:pt x="191" y="127"/>
                      <a:pt x="190" y="126"/>
                      <a:pt x="190" y="126"/>
                    </a:cubicBezTo>
                    <a:cubicBezTo>
                      <a:pt x="190" y="126"/>
                      <a:pt x="187" y="125"/>
                      <a:pt x="185" y="124"/>
                    </a:cubicBezTo>
                    <a:cubicBezTo>
                      <a:pt x="182" y="123"/>
                      <a:pt x="180" y="122"/>
                      <a:pt x="179" y="122"/>
                    </a:cubicBezTo>
                    <a:cubicBezTo>
                      <a:pt x="179" y="122"/>
                      <a:pt x="177" y="124"/>
                      <a:pt x="176" y="125"/>
                    </a:cubicBezTo>
                    <a:cubicBezTo>
                      <a:pt x="175" y="127"/>
                      <a:pt x="173" y="129"/>
                      <a:pt x="172" y="130"/>
                    </a:cubicBezTo>
                    <a:cubicBezTo>
                      <a:pt x="170" y="132"/>
                      <a:pt x="168" y="136"/>
                      <a:pt x="167" y="140"/>
                    </a:cubicBezTo>
                    <a:cubicBezTo>
                      <a:pt x="166" y="143"/>
                      <a:pt x="166" y="143"/>
                      <a:pt x="163" y="129"/>
                    </a:cubicBezTo>
                    <a:cubicBezTo>
                      <a:pt x="161" y="115"/>
                      <a:pt x="161" y="115"/>
                      <a:pt x="161" y="115"/>
                    </a:cubicBezTo>
                    <a:cubicBezTo>
                      <a:pt x="159" y="115"/>
                      <a:pt x="159" y="115"/>
                      <a:pt x="159" y="115"/>
                    </a:cubicBezTo>
                    <a:cubicBezTo>
                      <a:pt x="158" y="114"/>
                      <a:pt x="156" y="114"/>
                      <a:pt x="155" y="113"/>
                    </a:cubicBezTo>
                    <a:cubicBezTo>
                      <a:pt x="153" y="113"/>
                      <a:pt x="147" y="109"/>
                      <a:pt x="146" y="109"/>
                    </a:cubicBezTo>
                    <a:cubicBezTo>
                      <a:pt x="139" y="104"/>
                      <a:pt x="135" y="100"/>
                      <a:pt x="127" y="97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7" y="92"/>
                      <a:pt x="126" y="91"/>
                      <a:pt x="124" y="89"/>
                    </a:cubicBezTo>
                    <a:cubicBezTo>
                      <a:pt x="121" y="87"/>
                      <a:pt x="120" y="86"/>
                      <a:pt x="118" y="88"/>
                    </a:cubicBezTo>
                    <a:cubicBezTo>
                      <a:pt x="117" y="90"/>
                      <a:pt x="117" y="90"/>
                      <a:pt x="115" y="89"/>
                    </a:cubicBezTo>
                    <a:cubicBezTo>
                      <a:pt x="114" y="88"/>
                      <a:pt x="108" y="89"/>
                      <a:pt x="108" y="90"/>
                    </a:cubicBezTo>
                    <a:cubicBezTo>
                      <a:pt x="108" y="90"/>
                      <a:pt x="107" y="90"/>
                      <a:pt x="107" y="90"/>
                    </a:cubicBezTo>
                    <a:cubicBezTo>
                      <a:pt x="106" y="90"/>
                      <a:pt x="106" y="92"/>
                      <a:pt x="106" y="96"/>
                    </a:cubicBezTo>
                    <a:cubicBezTo>
                      <a:pt x="107" y="97"/>
                      <a:pt x="107" y="98"/>
                      <a:pt x="107" y="98"/>
                    </a:cubicBezTo>
                    <a:cubicBezTo>
                      <a:pt x="108" y="98"/>
                      <a:pt x="108" y="99"/>
                      <a:pt x="108" y="100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10" y="101"/>
                      <a:pt x="111" y="101"/>
                      <a:pt x="113" y="101"/>
                    </a:cubicBezTo>
                    <a:cubicBezTo>
                      <a:pt x="120" y="104"/>
                      <a:pt x="117" y="108"/>
                      <a:pt x="124" y="109"/>
                    </a:cubicBezTo>
                    <a:cubicBezTo>
                      <a:pt x="125" y="109"/>
                      <a:pt x="125" y="109"/>
                      <a:pt x="123" y="112"/>
                    </a:cubicBezTo>
                    <a:cubicBezTo>
                      <a:pt x="122" y="113"/>
                      <a:pt x="121" y="115"/>
                      <a:pt x="121" y="116"/>
                    </a:cubicBezTo>
                    <a:cubicBezTo>
                      <a:pt x="121" y="116"/>
                      <a:pt x="120" y="117"/>
                      <a:pt x="120" y="116"/>
                    </a:cubicBezTo>
                    <a:cubicBezTo>
                      <a:pt x="120" y="116"/>
                      <a:pt x="119" y="117"/>
                      <a:pt x="118" y="118"/>
                    </a:cubicBezTo>
                    <a:cubicBezTo>
                      <a:pt x="117" y="119"/>
                      <a:pt x="114" y="121"/>
                      <a:pt x="111" y="121"/>
                    </a:cubicBezTo>
                    <a:cubicBezTo>
                      <a:pt x="108" y="121"/>
                      <a:pt x="107" y="121"/>
                      <a:pt x="106" y="114"/>
                    </a:cubicBezTo>
                    <a:cubicBezTo>
                      <a:pt x="105" y="109"/>
                      <a:pt x="105" y="107"/>
                      <a:pt x="104" y="105"/>
                    </a:cubicBezTo>
                    <a:cubicBezTo>
                      <a:pt x="103" y="104"/>
                      <a:pt x="101" y="102"/>
                      <a:pt x="101" y="100"/>
                    </a:cubicBezTo>
                    <a:cubicBezTo>
                      <a:pt x="99" y="95"/>
                      <a:pt x="98" y="93"/>
                      <a:pt x="96" y="93"/>
                    </a:cubicBezTo>
                    <a:cubicBezTo>
                      <a:pt x="94" y="92"/>
                      <a:pt x="94" y="93"/>
                      <a:pt x="92" y="95"/>
                    </a:cubicBezTo>
                    <a:cubicBezTo>
                      <a:pt x="92" y="96"/>
                      <a:pt x="91" y="97"/>
                      <a:pt x="91" y="97"/>
                    </a:cubicBezTo>
                    <a:cubicBezTo>
                      <a:pt x="90" y="103"/>
                      <a:pt x="90" y="103"/>
                      <a:pt x="91" y="109"/>
                    </a:cubicBezTo>
                    <a:cubicBezTo>
                      <a:pt x="93" y="117"/>
                      <a:pt x="94" y="120"/>
                      <a:pt x="95" y="119"/>
                    </a:cubicBezTo>
                    <a:cubicBezTo>
                      <a:pt x="95" y="119"/>
                      <a:pt x="96" y="119"/>
                      <a:pt x="96" y="121"/>
                    </a:cubicBezTo>
                    <a:cubicBezTo>
                      <a:pt x="96" y="122"/>
                      <a:pt x="97" y="124"/>
                      <a:pt x="97" y="124"/>
                    </a:cubicBezTo>
                    <a:cubicBezTo>
                      <a:pt x="98" y="125"/>
                      <a:pt x="98" y="125"/>
                      <a:pt x="98" y="126"/>
                    </a:cubicBezTo>
                    <a:cubicBezTo>
                      <a:pt x="98" y="129"/>
                      <a:pt x="99" y="131"/>
                      <a:pt x="102" y="133"/>
                    </a:cubicBezTo>
                    <a:cubicBezTo>
                      <a:pt x="103" y="134"/>
                      <a:pt x="104" y="135"/>
                      <a:pt x="104" y="135"/>
                    </a:cubicBezTo>
                    <a:cubicBezTo>
                      <a:pt x="104" y="136"/>
                      <a:pt x="105" y="136"/>
                      <a:pt x="105" y="136"/>
                    </a:cubicBezTo>
                    <a:cubicBezTo>
                      <a:pt x="107" y="135"/>
                      <a:pt x="106" y="136"/>
                      <a:pt x="105" y="138"/>
                    </a:cubicBezTo>
                    <a:cubicBezTo>
                      <a:pt x="104" y="139"/>
                      <a:pt x="104" y="140"/>
                      <a:pt x="104" y="140"/>
                    </a:cubicBezTo>
                    <a:cubicBezTo>
                      <a:pt x="104" y="140"/>
                      <a:pt x="103" y="140"/>
                      <a:pt x="102" y="141"/>
                    </a:cubicBezTo>
                    <a:cubicBezTo>
                      <a:pt x="95" y="147"/>
                      <a:pt x="80" y="145"/>
                      <a:pt x="83" y="162"/>
                    </a:cubicBezTo>
                    <a:cubicBezTo>
                      <a:pt x="84" y="169"/>
                      <a:pt x="82" y="171"/>
                      <a:pt x="76" y="173"/>
                    </a:cubicBezTo>
                    <a:cubicBezTo>
                      <a:pt x="70" y="177"/>
                      <a:pt x="68" y="190"/>
                      <a:pt x="61" y="193"/>
                    </a:cubicBezTo>
                    <a:cubicBezTo>
                      <a:pt x="60" y="193"/>
                      <a:pt x="59" y="194"/>
                      <a:pt x="59" y="195"/>
                    </a:cubicBezTo>
                    <a:cubicBezTo>
                      <a:pt x="59" y="196"/>
                      <a:pt x="56" y="198"/>
                      <a:pt x="53" y="197"/>
                    </a:cubicBezTo>
                    <a:cubicBezTo>
                      <a:pt x="41" y="191"/>
                      <a:pt x="46" y="173"/>
                      <a:pt x="38" y="165"/>
                    </a:cubicBezTo>
                    <a:cubicBezTo>
                      <a:pt x="37" y="163"/>
                      <a:pt x="36" y="162"/>
                      <a:pt x="36" y="161"/>
                    </a:cubicBezTo>
                    <a:cubicBezTo>
                      <a:pt x="36" y="160"/>
                      <a:pt x="37" y="159"/>
                      <a:pt x="39" y="159"/>
                    </a:cubicBezTo>
                    <a:cubicBezTo>
                      <a:pt x="41" y="158"/>
                      <a:pt x="42" y="157"/>
                      <a:pt x="42" y="156"/>
                    </a:cubicBezTo>
                    <a:cubicBezTo>
                      <a:pt x="41" y="144"/>
                      <a:pt x="39" y="132"/>
                      <a:pt x="38" y="120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1" y="109"/>
                      <a:pt x="29" y="109"/>
                      <a:pt x="27" y="109"/>
                    </a:cubicBezTo>
                    <a:cubicBezTo>
                      <a:pt x="23" y="110"/>
                      <a:pt x="20" y="108"/>
                      <a:pt x="21" y="106"/>
                    </a:cubicBezTo>
                    <a:cubicBezTo>
                      <a:pt x="21" y="105"/>
                      <a:pt x="21" y="103"/>
                      <a:pt x="21" y="101"/>
                    </a:cubicBezTo>
                    <a:cubicBezTo>
                      <a:pt x="20" y="98"/>
                      <a:pt x="21" y="94"/>
                      <a:pt x="22" y="95"/>
                    </a:cubicBezTo>
                    <a:cubicBezTo>
                      <a:pt x="22" y="95"/>
                      <a:pt x="22" y="94"/>
                      <a:pt x="22" y="93"/>
                    </a:cubicBezTo>
                    <a:cubicBezTo>
                      <a:pt x="23" y="89"/>
                      <a:pt x="29" y="72"/>
                      <a:pt x="32" y="72"/>
                    </a:cubicBezTo>
                    <a:cubicBezTo>
                      <a:pt x="32" y="72"/>
                      <a:pt x="32" y="72"/>
                      <a:pt x="33" y="71"/>
                    </a:cubicBezTo>
                    <a:cubicBezTo>
                      <a:pt x="37" y="67"/>
                      <a:pt x="47" y="59"/>
                      <a:pt x="54" y="59"/>
                    </a:cubicBezTo>
                    <a:cubicBezTo>
                      <a:pt x="56" y="59"/>
                      <a:pt x="59" y="59"/>
                      <a:pt x="60" y="59"/>
                    </a:cubicBezTo>
                    <a:cubicBezTo>
                      <a:pt x="62" y="59"/>
                      <a:pt x="63" y="62"/>
                      <a:pt x="64" y="65"/>
                    </a:cubicBezTo>
                    <a:cubicBezTo>
                      <a:pt x="67" y="76"/>
                      <a:pt x="80" y="73"/>
                      <a:pt x="90" y="79"/>
                    </a:cubicBezTo>
                    <a:cubicBezTo>
                      <a:pt x="92" y="81"/>
                      <a:pt x="94" y="82"/>
                      <a:pt x="94" y="82"/>
                    </a:cubicBezTo>
                    <a:cubicBezTo>
                      <a:pt x="94" y="81"/>
                      <a:pt x="95" y="81"/>
                      <a:pt x="95" y="82"/>
                    </a:cubicBezTo>
                    <a:cubicBezTo>
                      <a:pt x="95" y="82"/>
                      <a:pt x="98" y="82"/>
                      <a:pt x="100" y="81"/>
                    </a:cubicBezTo>
                    <a:cubicBezTo>
                      <a:pt x="101" y="81"/>
                      <a:pt x="101" y="80"/>
                      <a:pt x="101" y="79"/>
                    </a:cubicBezTo>
                    <a:cubicBezTo>
                      <a:pt x="102" y="79"/>
                      <a:pt x="102" y="78"/>
                      <a:pt x="103" y="77"/>
                    </a:cubicBezTo>
                    <a:cubicBezTo>
                      <a:pt x="105" y="76"/>
                      <a:pt x="105" y="75"/>
                      <a:pt x="105" y="72"/>
                    </a:cubicBezTo>
                    <a:cubicBezTo>
                      <a:pt x="104" y="69"/>
                      <a:pt x="103" y="68"/>
                      <a:pt x="100" y="66"/>
                    </a:cubicBezTo>
                    <a:cubicBezTo>
                      <a:pt x="98" y="65"/>
                      <a:pt x="97" y="64"/>
                      <a:pt x="97" y="63"/>
                    </a:cubicBezTo>
                    <a:cubicBezTo>
                      <a:pt x="97" y="60"/>
                      <a:pt x="92" y="58"/>
                      <a:pt x="89" y="58"/>
                    </a:cubicBezTo>
                    <a:cubicBezTo>
                      <a:pt x="87" y="59"/>
                      <a:pt x="84" y="57"/>
                      <a:pt x="83" y="54"/>
                    </a:cubicBezTo>
                    <a:cubicBezTo>
                      <a:pt x="82" y="53"/>
                      <a:pt x="82" y="52"/>
                      <a:pt x="82" y="51"/>
                    </a:cubicBezTo>
                    <a:cubicBezTo>
                      <a:pt x="82" y="51"/>
                      <a:pt x="75" y="44"/>
                      <a:pt x="73" y="44"/>
                    </a:cubicBezTo>
                    <a:cubicBezTo>
                      <a:pt x="73" y="44"/>
                      <a:pt x="70" y="44"/>
                      <a:pt x="67" y="44"/>
                    </a:cubicBezTo>
                    <a:cubicBezTo>
                      <a:pt x="63" y="45"/>
                      <a:pt x="60" y="45"/>
                      <a:pt x="60" y="45"/>
                    </a:cubicBezTo>
                    <a:cubicBezTo>
                      <a:pt x="60" y="44"/>
                      <a:pt x="60" y="43"/>
                      <a:pt x="61" y="42"/>
                    </a:cubicBezTo>
                    <a:cubicBezTo>
                      <a:pt x="63" y="40"/>
                      <a:pt x="67" y="39"/>
                      <a:pt x="72" y="41"/>
                    </a:cubicBezTo>
                    <a:cubicBezTo>
                      <a:pt x="78" y="42"/>
                      <a:pt x="81" y="42"/>
                      <a:pt x="84" y="39"/>
                    </a:cubicBezTo>
                    <a:cubicBezTo>
                      <a:pt x="87" y="37"/>
                      <a:pt x="87" y="37"/>
                      <a:pt x="89" y="37"/>
                    </a:cubicBezTo>
                    <a:cubicBezTo>
                      <a:pt x="90" y="38"/>
                      <a:pt x="93" y="38"/>
                      <a:pt x="96" y="37"/>
                    </a:cubicBezTo>
                    <a:cubicBezTo>
                      <a:pt x="98" y="37"/>
                      <a:pt x="101" y="36"/>
                      <a:pt x="102" y="37"/>
                    </a:cubicBezTo>
                    <a:cubicBezTo>
                      <a:pt x="103" y="37"/>
                      <a:pt x="105" y="37"/>
                      <a:pt x="107" y="37"/>
                    </a:cubicBezTo>
                    <a:cubicBezTo>
                      <a:pt x="114" y="33"/>
                      <a:pt x="122" y="41"/>
                      <a:pt x="129" y="39"/>
                    </a:cubicBezTo>
                    <a:cubicBezTo>
                      <a:pt x="131" y="39"/>
                      <a:pt x="135" y="40"/>
                      <a:pt x="137" y="42"/>
                    </a:cubicBezTo>
                    <a:cubicBezTo>
                      <a:pt x="138" y="43"/>
                      <a:pt x="140" y="45"/>
                      <a:pt x="141" y="46"/>
                    </a:cubicBezTo>
                    <a:cubicBezTo>
                      <a:pt x="147" y="49"/>
                      <a:pt x="140" y="54"/>
                      <a:pt x="136" y="55"/>
                    </a:cubicBezTo>
                    <a:cubicBezTo>
                      <a:pt x="135" y="55"/>
                      <a:pt x="135" y="56"/>
                      <a:pt x="135" y="57"/>
                    </a:cubicBezTo>
                    <a:cubicBezTo>
                      <a:pt x="134" y="58"/>
                      <a:pt x="134" y="58"/>
                      <a:pt x="134" y="57"/>
                    </a:cubicBezTo>
                    <a:cubicBezTo>
                      <a:pt x="133" y="56"/>
                      <a:pt x="133" y="57"/>
                      <a:pt x="134" y="60"/>
                    </a:cubicBezTo>
                    <a:cubicBezTo>
                      <a:pt x="135" y="67"/>
                      <a:pt x="141" y="65"/>
                      <a:pt x="147" y="69"/>
                    </a:cubicBezTo>
                    <a:cubicBezTo>
                      <a:pt x="160" y="72"/>
                      <a:pt x="166" y="66"/>
                      <a:pt x="181" y="69"/>
                    </a:cubicBezTo>
                    <a:cubicBezTo>
                      <a:pt x="183" y="70"/>
                      <a:pt x="186" y="70"/>
                      <a:pt x="186" y="70"/>
                    </a:cubicBezTo>
                    <a:cubicBezTo>
                      <a:pt x="188" y="70"/>
                      <a:pt x="189" y="66"/>
                      <a:pt x="187" y="66"/>
                    </a:cubicBezTo>
                    <a:cubicBezTo>
                      <a:pt x="186" y="66"/>
                      <a:pt x="184" y="65"/>
                      <a:pt x="182" y="64"/>
                    </a:cubicBezTo>
                    <a:cubicBezTo>
                      <a:pt x="174" y="63"/>
                      <a:pt x="164" y="61"/>
                      <a:pt x="157" y="65"/>
                    </a:cubicBezTo>
                    <a:cubicBezTo>
                      <a:pt x="157" y="66"/>
                      <a:pt x="153" y="67"/>
                      <a:pt x="153" y="66"/>
                    </a:cubicBezTo>
                    <a:cubicBezTo>
                      <a:pt x="153" y="66"/>
                      <a:pt x="153" y="65"/>
                      <a:pt x="152" y="65"/>
                    </a:cubicBezTo>
                    <a:cubicBezTo>
                      <a:pt x="152" y="65"/>
                      <a:pt x="150" y="65"/>
                      <a:pt x="148" y="64"/>
                    </a:cubicBezTo>
                    <a:cubicBezTo>
                      <a:pt x="146" y="62"/>
                      <a:pt x="137" y="61"/>
                      <a:pt x="139" y="59"/>
                    </a:cubicBezTo>
                    <a:cubicBezTo>
                      <a:pt x="140" y="59"/>
                      <a:pt x="141" y="58"/>
                      <a:pt x="142" y="57"/>
                    </a:cubicBezTo>
                    <a:cubicBezTo>
                      <a:pt x="143" y="56"/>
                      <a:pt x="145" y="55"/>
                      <a:pt x="145" y="55"/>
                    </a:cubicBezTo>
                    <a:cubicBezTo>
                      <a:pt x="152" y="51"/>
                      <a:pt x="146" y="44"/>
                      <a:pt x="142" y="41"/>
                    </a:cubicBezTo>
                    <a:cubicBezTo>
                      <a:pt x="136" y="35"/>
                      <a:pt x="135" y="35"/>
                      <a:pt x="131" y="35"/>
                    </a:cubicBezTo>
                    <a:cubicBezTo>
                      <a:pt x="123" y="34"/>
                      <a:pt x="123" y="32"/>
                      <a:pt x="114" y="32"/>
                    </a:cubicBezTo>
                    <a:cubicBezTo>
                      <a:pt x="112" y="31"/>
                      <a:pt x="107" y="32"/>
                      <a:pt x="98" y="33"/>
                    </a:cubicBezTo>
                    <a:cubicBezTo>
                      <a:pt x="94" y="33"/>
                      <a:pt x="92" y="33"/>
                      <a:pt x="90" y="33"/>
                    </a:cubicBezTo>
                    <a:cubicBezTo>
                      <a:pt x="87" y="32"/>
                      <a:pt x="83" y="32"/>
                      <a:pt x="83" y="33"/>
                    </a:cubicBezTo>
                    <a:cubicBezTo>
                      <a:pt x="83" y="34"/>
                      <a:pt x="82" y="35"/>
                      <a:pt x="81" y="36"/>
                    </a:cubicBezTo>
                    <a:cubicBezTo>
                      <a:pt x="78" y="37"/>
                      <a:pt x="78" y="38"/>
                      <a:pt x="76" y="37"/>
                    </a:cubicBezTo>
                    <a:cubicBezTo>
                      <a:pt x="74" y="36"/>
                      <a:pt x="72" y="36"/>
                      <a:pt x="71" y="35"/>
                    </a:cubicBezTo>
                    <a:cubicBezTo>
                      <a:pt x="70" y="35"/>
                      <a:pt x="68" y="35"/>
                      <a:pt x="65" y="36"/>
                    </a:cubicBezTo>
                    <a:close/>
                    <a:moveTo>
                      <a:pt x="163" y="32"/>
                    </a:moveTo>
                    <a:cubicBezTo>
                      <a:pt x="163" y="32"/>
                      <a:pt x="168" y="35"/>
                      <a:pt x="177" y="41"/>
                    </a:cubicBezTo>
                    <a:cubicBezTo>
                      <a:pt x="180" y="43"/>
                      <a:pt x="183" y="45"/>
                      <a:pt x="184" y="46"/>
                    </a:cubicBezTo>
                    <a:cubicBezTo>
                      <a:pt x="186" y="47"/>
                      <a:pt x="196" y="57"/>
                      <a:pt x="198" y="59"/>
                    </a:cubicBezTo>
                    <a:cubicBezTo>
                      <a:pt x="211" y="79"/>
                      <a:pt x="223" y="114"/>
                      <a:pt x="222" y="136"/>
                    </a:cubicBezTo>
                    <a:cubicBezTo>
                      <a:pt x="222" y="137"/>
                      <a:pt x="221" y="139"/>
                      <a:pt x="221" y="140"/>
                    </a:cubicBezTo>
                    <a:cubicBezTo>
                      <a:pt x="221" y="142"/>
                      <a:pt x="220" y="144"/>
                      <a:pt x="220" y="145"/>
                    </a:cubicBezTo>
                    <a:cubicBezTo>
                      <a:pt x="220" y="147"/>
                      <a:pt x="220" y="149"/>
                      <a:pt x="219" y="150"/>
                    </a:cubicBezTo>
                    <a:cubicBezTo>
                      <a:pt x="219" y="154"/>
                      <a:pt x="218" y="143"/>
                      <a:pt x="218" y="137"/>
                    </a:cubicBezTo>
                    <a:cubicBezTo>
                      <a:pt x="219" y="132"/>
                      <a:pt x="218" y="129"/>
                      <a:pt x="216" y="114"/>
                    </a:cubicBezTo>
                    <a:cubicBezTo>
                      <a:pt x="215" y="104"/>
                      <a:pt x="213" y="96"/>
                      <a:pt x="213" y="96"/>
                    </a:cubicBezTo>
                    <a:cubicBezTo>
                      <a:pt x="207" y="84"/>
                      <a:pt x="200" y="72"/>
                      <a:pt x="192" y="62"/>
                    </a:cubicBezTo>
                    <a:cubicBezTo>
                      <a:pt x="191" y="61"/>
                      <a:pt x="190" y="59"/>
                      <a:pt x="190" y="59"/>
                    </a:cubicBezTo>
                    <a:cubicBezTo>
                      <a:pt x="190" y="59"/>
                      <a:pt x="183" y="50"/>
                      <a:pt x="181" y="50"/>
                    </a:cubicBezTo>
                    <a:cubicBezTo>
                      <a:pt x="181" y="49"/>
                      <a:pt x="180" y="49"/>
                      <a:pt x="180" y="49"/>
                    </a:cubicBezTo>
                    <a:cubicBezTo>
                      <a:pt x="180" y="48"/>
                      <a:pt x="179" y="47"/>
                      <a:pt x="178" y="45"/>
                    </a:cubicBezTo>
                    <a:cubicBezTo>
                      <a:pt x="176" y="44"/>
                      <a:pt x="175" y="43"/>
                      <a:pt x="175" y="42"/>
                    </a:cubicBezTo>
                    <a:cubicBezTo>
                      <a:pt x="175" y="41"/>
                      <a:pt x="171" y="38"/>
                      <a:pt x="170" y="38"/>
                    </a:cubicBezTo>
                    <a:cubicBezTo>
                      <a:pt x="169" y="37"/>
                      <a:pt x="167" y="36"/>
                      <a:pt x="165" y="34"/>
                    </a:cubicBezTo>
                    <a:cubicBezTo>
                      <a:pt x="163" y="33"/>
                      <a:pt x="163" y="32"/>
                      <a:pt x="163" y="32"/>
                    </a:cubicBezTo>
                    <a:close/>
                    <a:moveTo>
                      <a:pt x="217" y="164"/>
                    </a:moveTo>
                    <a:cubicBezTo>
                      <a:pt x="217" y="166"/>
                      <a:pt x="217" y="166"/>
                      <a:pt x="217" y="166"/>
                    </a:cubicBezTo>
                    <a:cubicBezTo>
                      <a:pt x="217" y="169"/>
                      <a:pt x="216" y="175"/>
                      <a:pt x="214" y="180"/>
                    </a:cubicBezTo>
                    <a:cubicBezTo>
                      <a:pt x="213" y="182"/>
                      <a:pt x="212" y="185"/>
                      <a:pt x="212" y="185"/>
                    </a:cubicBezTo>
                    <a:cubicBezTo>
                      <a:pt x="212" y="185"/>
                      <a:pt x="211" y="187"/>
                      <a:pt x="211" y="188"/>
                    </a:cubicBezTo>
                    <a:cubicBezTo>
                      <a:pt x="209" y="192"/>
                      <a:pt x="209" y="192"/>
                      <a:pt x="208" y="195"/>
                    </a:cubicBezTo>
                    <a:cubicBezTo>
                      <a:pt x="205" y="202"/>
                      <a:pt x="189" y="221"/>
                      <a:pt x="184" y="223"/>
                    </a:cubicBezTo>
                    <a:cubicBezTo>
                      <a:pt x="183" y="223"/>
                      <a:pt x="182" y="224"/>
                      <a:pt x="181" y="225"/>
                    </a:cubicBezTo>
                    <a:cubicBezTo>
                      <a:pt x="173" y="235"/>
                      <a:pt x="163" y="244"/>
                      <a:pt x="151" y="250"/>
                    </a:cubicBezTo>
                    <a:cubicBezTo>
                      <a:pt x="150" y="250"/>
                      <a:pt x="139" y="252"/>
                      <a:pt x="126" y="255"/>
                    </a:cubicBezTo>
                    <a:cubicBezTo>
                      <a:pt x="105" y="259"/>
                      <a:pt x="103" y="259"/>
                      <a:pt x="98" y="258"/>
                    </a:cubicBezTo>
                    <a:cubicBezTo>
                      <a:pt x="95" y="258"/>
                      <a:pt x="93" y="258"/>
                      <a:pt x="93" y="258"/>
                    </a:cubicBezTo>
                    <a:cubicBezTo>
                      <a:pt x="92" y="258"/>
                      <a:pt x="93" y="253"/>
                      <a:pt x="94" y="252"/>
                    </a:cubicBezTo>
                    <a:cubicBezTo>
                      <a:pt x="94" y="252"/>
                      <a:pt x="97" y="253"/>
                      <a:pt x="99" y="253"/>
                    </a:cubicBezTo>
                    <a:cubicBezTo>
                      <a:pt x="102" y="253"/>
                      <a:pt x="106" y="253"/>
                      <a:pt x="109" y="253"/>
                    </a:cubicBezTo>
                    <a:cubicBezTo>
                      <a:pt x="112" y="253"/>
                      <a:pt x="116" y="253"/>
                      <a:pt x="119" y="253"/>
                    </a:cubicBezTo>
                    <a:cubicBezTo>
                      <a:pt x="125" y="252"/>
                      <a:pt x="146" y="249"/>
                      <a:pt x="150" y="247"/>
                    </a:cubicBezTo>
                    <a:cubicBezTo>
                      <a:pt x="161" y="242"/>
                      <a:pt x="171" y="233"/>
                      <a:pt x="180" y="225"/>
                    </a:cubicBezTo>
                    <a:cubicBezTo>
                      <a:pt x="182" y="224"/>
                      <a:pt x="184" y="222"/>
                      <a:pt x="184" y="221"/>
                    </a:cubicBezTo>
                    <a:cubicBezTo>
                      <a:pt x="193" y="209"/>
                      <a:pt x="204" y="199"/>
                      <a:pt x="209" y="184"/>
                    </a:cubicBezTo>
                    <a:cubicBezTo>
                      <a:pt x="209" y="184"/>
                      <a:pt x="210" y="181"/>
                      <a:pt x="212" y="178"/>
                    </a:cubicBezTo>
                    <a:cubicBezTo>
                      <a:pt x="213" y="175"/>
                      <a:pt x="214" y="171"/>
                      <a:pt x="215" y="170"/>
                    </a:cubicBezTo>
                    <a:cubicBezTo>
                      <a:pt x="215" y="169"/>
                      <a:pt x="216" y="167"/>
                      <a:pt x="216" y="166"/>
                    </a:cubicBezTo>
                    <a:lnTo>
                      <a:pt x="217" y="164"/>
                    </a:lnTo>
                    <a:close/>
                    <a:moveTo>
                      <a:pt x="129" y="273"/>
                    </a:moveTo>
                    <a:cubicBezTo>
                      <a:pt x="129" y="273"/>
                      <a:pt x="130" y="273"/>
                      <a:pt x="130" y="273"/>
                    </a:cubicBezTo>
                    <a:cubicBezTo>
                      <a:pt x="133" y="272"/>
                      <a:pt x="133" y="272"/>
                      <a:pt x="134" y="274"/>
                    </a:cubicBezTo>
                    <a:cubicBezTo>
                      <a:pt x="134" y="275"/>
                      <a:pt x="135" y="276"/>
                      <a:pt x="136" y="278"/>
                    </a:cubicBezTo>
                    <a:cubicBezTo>
                      <a:pt x="141" y="283"/>
                      <a:pt x="144" y="289"/>
                      <a:pt x="143" y="292"/>
                    </a:cubicBezTo>
                    <a:cubicBezTo>
                      <a:pt x="142" y="294"/>
                      <a:pt x="142" y="294"/>
                      <a:pt x="143" y="295"/>
                    </a:cubicBezTo>
                    <a:cubicBezTo>
                      <a:pt x="143" y="296"/>
                      <a:pt x="144" y="299"/>
                      <a:pt x="145" y="304"/>
                    </a:cubicBezTo>
                    <a:cubicBezTo>
                      <a:pt x="146" y="312"/>
                      <a:pt x="146" y="312"/>
                      <a:pt x="146" y="312"/>
                    </a:cubicBezTo>
                    <a:cubicBezTo>
                      <a:pt x="142" y="312"/>
                      <a:pt x="142" y="312"/>
                      <a:pt x="142" y="312"/>
                    </a:cubicBezTo>
                    <a:cubicBezTo>
                      <a:pt x="140" y="313"/>
                      <a:pt x="138" y="313"/>
                      <a:pt x="138" y="313"/>
                    </a:cubicBezTo>
                    <a:cubicBezTo>
                      <a:pt x="137" y="312"/>
                      <a:pt x="135" y="312"/>
                      <a:pt x="132" y="313"/>
                    </a:cubicBezTo>
                    <a:cubicBezTo>
                      <a:pt x="130" y="313"/>
                      <a:pt x="130" y="313"/>
                      <a:pt x="130" y="313"/>
                    </a:cubicBezTo>
                    <a:cubicBezTo>
                      <a:pt x="128" y="301"/>
                      <a:pt x="128" y="301"/>
                      <a:pt x="128" y="301"/>
                    </a:cubicBezTo>
                    <a:cubicBezTo>
                      <a:pt x="126" y="289"/>
                      <a:pt x="125" y="282"/>
                      <a:pt x="126" y="279"/>
                    </a:cubicBezTo>
                    <a:cubicBezTo>
                      <a:pt x="126" y="278"/>
                      <a:pt x="126" y="276"/>
                      <a:pt x="126" y="275"/>
                    </a:cubicBezTo>
                    <a:cubicBezTo>
                      <a:pt x="126" y="274"/>
                      <a:pt x="127" y="273"/>
                      <a:pt x="129" y="273"/>
                    </a:cubicBezTo>
                    <a:close/>
                    <a:moveTo>
                      <a:pt x="123" y="299"/>
                    </a:moveTo>
                    <a:cubicBezTo>
                      <a:pt x="125" y="306"/>
                      <a:pt x="125" y="306"/>
                      <a:pt x="125" y="306"/>
                    </a:cubicBezTo>
                    <a:cubicBezTo>
                      <a:pt x="126" y="313"/>
                      <a:pt x="126" y="313"/>
                      <a:pt x="126" y="313"/>
                    </a:cubicBezTo>
                    <a:cubicBezTo>
                      <a:pt x="122" y="314"/>
                      <a:pt x="122" y="314"/>
                      <a:pt x="122" y="314"/>
                    </a:cubicBezTo>
                    <a:cubicBezTo>
                      <a:pt x="118" y="315"/>
                      <a:pt x="118" y="315"/>
                      <a:pt x="118" y="317"/>
                    </a:cubicBezTo>
                    <a:cubicBezTo>
                      <a:pt x="118" y="318"/>
                      <a:pt x="119" y="318"/>
                      <a:pt x="122" y="318"/>
                    </a:cubicBezTo>
                    <a:cubicBezTo>
                      <a:pt x="133" y="318"/>
                      <a:pt x="163" y="314"/>
                      <a:pt x="163" y="313"/>
                    </a:cubicBezTo>
                    <a:cubicBezTo>
                      <a:pt x="163" y="312"/>
                      <a:pt x="163" y="312"/>
                      <a:pt x="163" y="311"/>
                    </a:cubicBezTo>
                    <a:cubicBezTo>
                      <a:pt x="163" y="310"/>
                      <a:pt x="159" y="310"/>
                      <a:pt x="153" y="311"/>
                    </a:cubicBezTo>
                    <a:cubicBezTo>
                      <a:pt x="150" y="311"/>
                      <a:pt x="150" y="311"/>
                      <a:pt x="150" y="311"/>
                    </a:cubicBezTo>
                    <a:cubicBezTo>
                      <a:pt x="149" y="307"/>
                      <a:pt x="149" y="307"/>
                      <a:pt x="149" y="307"/>
                    </a:cubicBezTo>
                    <a:cubicBezTo>
                      <a:pt x="148" y="299"/>
                      <a:pt x="148" y="296"/>
                      <a:pt x="149" y="296"/>
                    </a:cubicBezTo>
                    <a:cubicBezTo>
                      <a:pt x="150" y="296"/>
                      <a:pt x="157" y="295"/>
                      <a:pt x="166" y="293"/>
                    </a:cubicBezTo>
                    <a:cubicBezTo>
                      <a:pt x="182" y="291"/>
                      <a:pt x="205" y="290"/>
                      <a:pt x="210" y="310"/>
                    </a:cubicBezTo>
                    <a:cubicBezTo>
                      <a:pt x="211" y="315"/>
                      <a:pt x="209" y="317"/>
                      <a:pt x="205" y="321"/>
                    </a:cubicBezTo>
                    <a:cubicBezTo>
                      <a:pt x="203" y="322"/>
                      <a:pt x="200" y="325"/>
                      <a:pt x="199" y="326"/>
                    </a:cubicBezTo>
                    <a:cubicBezTo>
                      <a:pt x="194" y="330"/>
                      <a:pt x="186" y="334"/>
                      <a:pt x="177" y="337"/>
                    </a:cubicBezTo>
                    <a:cubicBezTo>
                      <a:pt x="175" y="338"/>
                      <a:pt x="172" y="339"/>
                      <a:pt x="170" y="340"/>
                    </a:cubicBezTo>
                    <a:cubicBezTo>
                      <a:pt x="167" y="342"/>
                      <a:pt x="117" y="351"/>
                      <a:pt x="116" y="350"/>
                    </a:cubicBezTo>
                    <a:cubicBezTo>
                      <a:pt x="116" y="350"/>
                      <a:pt x="111" y="350"/>
                      <a:pt x="104" y="352"/>
                    </a:cubicBezTo>
                    <a:cubicBezTo>
                      <a:pt x="92" y="354"/>
                      <a:pt x="91" y="354"/>
                      <a:pt x="83" y="351"/>
                    </a:cubicBezTo>
                    <a:cubicBezTo>
                      <a:pt x="80" y="350"/>
                      <a:pt x="73" y="346"/>
                      <a:pt x="71" y="343"/>
                    </a:cubicBezTo>
                    <a:cubicBezTo>
                      <a:pt x="64" y="326"/>
                      <a:pt x="97" y="307"/>
                      <a:pt x="109" y="303"/>
                    </a:cubicBezTo>
                    <a:cubicBezTo>
                      <a:pt x="114" y="302"/>
                      <a:pt x="119" y="300"/>
                      <a:pt x="121" y="300"/>
                    </a:cubicBezTo>
                    <a:lnTo>
                      <a:pt x="123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220"/>
              <p:cNvSpPr>
                <a:spLocks noEditPoints="1"/>
              </p:cNvSpPr>
              <p:nvPr/>
            </p:nvSpPr>
            <p:spPr bwMode="auto">
              <a:xfrm>
                <a:off x="1268" y="2055"/>
                <a:ext cx="795" cy="280"/>
              </a:xfrm>
              <a:custGeom>
                <a:avLst/>
                <a:gdLst>
                  <a:gd name="T0" fmla="*/ 86 w 1041"/>
                  <a:gd name="T1" fmla="*/ 204 h 368"/>
                  <a:gd name="T2" fmla="*/ 140 w 1041"/>
                  <a:gd name="T3" fmla="*/ 204 h 368"/>
                  <a:gd name="T4" fmla="*/ 126 w 1041"/>
                  <a:gd name="T5" fmla="*/ 268 h 368"/>
                  <a:gd name="T6" fmla="*/ 154 w 1041"/>
                  <a:gd name="T7" fmla="*/ 250 h 368"/>
                  <a:gd name="T8" fmla="*/ 205 w 1041"/>
                  <a:gd name="T9" fmla="*/ 246 h 368"/>
                  <a:gd name="T10" fmla="*/ 284 w 1041"/>
                  <a:gd name="T11" fmla="*/ 229 h 368"/>
                  <a:gd name="T12" fmla="*/ 368 w 1041"/>
                  <a:gd name="T13" fmla="*/ 207 h 368"/>
                  <a:gd name="T14" fmla="*/ 319 w 1041"/>
                  <a:gd name="T15" fmla="*/ 188 h 368"/>
                  <a:gd name="T16" fmla="*/ 285 w 1041"/>
                  <a:gd name="T17" fmla="*/ 219 h 368"/>
                  <a:gd name="T18" fmla="*/ 260 w 1041"/>
                  <a:gd name="T19" fmla="*/ 192 h 368"/>
                  <a:gd name="T20" fmla="*/ 245 w 1041"/>
                  <a:gd name="T21" fmla="*/ 223 h 368"/>
                  <a:gd name="T22" fmla="*/ 212 w 1041"/>
                  <a:gd name="T23" fmla="*/ 242 h 368"/>
                  <a:gd name="T24" fmla="*/ 771 w 1041"/>
                  <a:gd name="T25" fmla="*/ 2 h 368"/>
                  <a:gd name="T26" fmla="*/ 723 w 1041"/>
                  <a:gd name="T27" fmla="*/ 115 h 368"/>
                  <a:gd name="T28" fmla="*/ 696 w 1041"/>
                  <a:gd name="T29" fmla="*/ 103 h 368"/>
                  <a:gd name="T30" fmla="*/ 622 w 1041"/>
                  <a:gd name="T31" fmla="*/ 100 h 368"/>
                  <a:gd name="T32" fmla="*/ 575 w 1041"/>
                  <a:gd name="T33" fmla="*/ 173 h 368"/>
                  <a:gd name="T34" fmla="*/ 615 w 1041"/>
                  <a:gd name="T35" fmla="*/ 163 h 368"/>
                  <a:gd name="T36" fmla="*/ 641 w 1041"/>
                  <a:gd name="T37" fmla="*/ 152 h 368"/>
                  <a:gd name="T38" fmla="*/ 717 w 1041"/>
                  <a:gd name="T39" fmla="*/ 173 h 368"/>
                  <a:gd name="T40" fmla="*/ 765 w 1041"/>
                  <a:gd name="T41" fmla="*/ 155 h 368"/>
                  <a:gd name="T42" fmla="*/ 845 w 1041"/>
                  <a:gd name="T43" fmla="*/ 110 h 368"/>
                  <a:gd name="T44" fmla="*/ 886 w 1041"/>
                  <a:gd name="T45" fmla="*/ 135 h 368"/>
                  <a:gd name="T46" fmla="*/ 1009 w 1041"/>
                  <a:gd name="T47" fmla="*/ 129 h 368"/>
                  <a:gd name="T48" fmla="*/ 997 w 1041"/>
                  <a:gd name="T49" fmla="*/ 64 h 368"/>
                  <a:gd name="T50" fmla="*/ 958 w 1041"/>
                  <a:gd name="T51" fmla="*/ 80 h 368"/>
                  <a:gd name="T52" fmla="*/ 893 w 1041"/>
                  <a:gd name="T53" fmla="*/ 92 h 368"/>
                  <a:gd name="T54" fmla="*/ 840 w 1041"/>
                  <a:gd name="T55" fmla="*/ 79 h 368"/>
                  <a:gd name="T56" fmla="*/ 740 w 1041"/>
                  <a:gd name="T57" fmla="*/ 105 h 368"/>
                  <a:gd name="T58" fmla="*/ 776 w 1041"/>
                  <a:gd name="T59" fmla="*/ 12 h 368"/>
                  <a:gd name="T60" fmla="*/ 740 w 1041"/>
                  <a:gd name="T61" fmla="*/ 57 h 368"/>
                  <a:gd name="T62" fmla="*/ 94 w 1041"/>
                  <a:gd name="T63" fmla="*/ 218 h 368"/>
                  <a:gd name="T64" fmla="*/ 72 w 1041"/>
                  <a:gd name="T65" fmla="*/ 298 h 368"/>
                  <a:gd name="T66" fmla="*/ 119 w 1041"/>
                  <a:gd name="T67" fmla="*/ 190 h 368"/>
                  <a:gd name="T68" fmla="*/ 310 w 1041"/>
                  <a:gd name="T69" fmla="*/ 189 h 368"/>
                  <a:gd name="T70" fmla="*/ 448 w 1041"/>
                  <a:gd name="T71" fmla="*/ 107 h 368"/>
                  <a:gd name="T72" fmla="*/ 432 w 1041"/>
                  <a:gd name="T73" fmla="*/ 170 h 368"/>
                  <a:gd name="T74" fmla="*/ 469 w 1041"/>
                  <a:gd name="T75" fmla="*/ 182 h 368"/>
                  <a:gd name="T76" fmla="*/ 558 w 1041"/>
                  <a:gd name="T77" fmla="*/ 140 h 368"/>
                  <a:gd name="T78" fmla="*/ 457 w 1041"/>
                  <a:gd name="T79" fmla="*/ 188 h 368"/>
                  <a:gd name="T80" fmla="*/ 450 w 1041"/>
                  <a:gd name="T81" fmla="*/ 125 h 368"/>
                  <a:gd name="T82" fmla="*/ 124 w 1041"/>
                  <a:gd name="T83" fmla="*/ 217 h 368"/>
                  <a:gd name="T84" fmla="*/ 197 w 1041"/>
                  <a:gd name="T85" fmla="*/ 216 h 368"/>
                  <a:gd name="T86" fmla="*/ 963 w 1041"/>
                  <a:gd name="T87" fmla="*/ 83 h 368"/>
                  <a:gd name="T88" fmla="*/ 311 w 1041"/>
                  <a:gd name="T89" fmla="*/ 202 h 368"/>
                  <a:gd name="T90" fmla="*/ 489 w 1041"/>
                  <a:gd name="T91" fmla="*/ 160 h 368"/>
                  <a:gd name="T92" fmla="*/ 489 w 1041"/>
                  <a:gd name="T93" fmla="*/ 160 h 368"/>
                  <a:gd name="T94" fmla="*/ 300 w 1041"/>
                  <a:gd name="T95" fmla="*/ 218 h 368"/>
                  <a:gd name="T96" fmla="*/ 827 w 1041"/>
                  <a:gd name="T97" fmla="*/ 89 h 368"/>
                  <a:gd name="T98" fmla="*/ 434 w 1041"/>
                  <a:gd name="T99" fmla="*/ 206 h 368"/>
                  <a:gd name="T100" fmla="*/ 885 w 1041"/>
                  <a:gd name="T101" fmla="*/ 114 h 368"/>
                  <a:gd name="T102" fmla="*/ 879 w 1041"/>
                  <a:gd name="T103" fmla="*/ 102 h 368"/>
                  <a:gd name="T104" fmla="*/ 0 w 1041"/>
                  <a:gd name="T105" fmla="*/ 342 h 368"/>
                  <a:gd name="T106" fmla="*/ 476 w 1041"/>
                  <a:gd name="T107" fmla="*/ 243 h 368"/>
                  <a:gd name="T108" fmla="*/ 885 w 1041"/>
                  <a:gd name="T109" fmla="*/ 171 h 368"/>
                  <a:gd name="T110" fmla="*/ 1008 w 1041"/>
                  <a:gd name="T111" fmla="*/ 232 h 368"/>
                  <a:gd name="T112" fmla="*/ 1012 w 1041"/>
                  <a:gd name="T113" fmla="*/ 210 h 368"/>
                  <a:gd name="T114" fmla="*/ 1019 w 1041"/>
                  <a:gd name="T115" fmla="*/ 179 h 368"/>
                  <a:gd name="T116" fmla="*/ 898 w 1041"/>
                  <a:gd name="T117" fmla="*/ 165 h 368"/>
                  <a:gd name="T118" fmla="*/ 477 w 1041"/>
                  <a:gd name="T119" fmla="*/ 237 h 368"/>
                  <a:gd name="T120" fmla="*/ 25 w 1041"/>
                  <a:gd name="T121" fmla="*/ 358 h 368"/>
                  <a:gd name="T122" fmla="*/ 36 w 1041"/>
                  <a:gd name="T123" fmla="*/ 334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41" h="368">
                    <a:moveTo>
                      <a:pt x="124" y="161"/>
                    </a:moveTo>
                    <a:cubicBezTo>
                      <a:pt x="123" y="161"/>
                      <a:pt x="121" y="161"/>
                      <a:pt x="120" y="162"/>
                    </a:cubicBezTo>
                    <a:cubicBezTo>
                      <a:pt x="109" y="165"/>
                      <a:pt x="103" y="168"/>
                      <a:pt x="90" y="178"/>
                    </a:cubicBezTo>
                    <a:cubicBezTo>
                      <a:pt x="78" y="187"/>
                      <a:pt x="73" y="192"/>
                      <a:pt x="68" y="202"/>
                    </a:cubicBezTo>
                    <a:cubicBezTo>
                      <a:pt x="65" y="206"/>
                      <a:pt x="62" y="221"/>
                      <a:pt x="62" y="224"/>
                    </a:cubicBezTo>
                    <a:cubicBezTo>
                      <a:pt x="63" y="228"/>
                      <a:pt x="67" y="232"/>
                      <a:pt x="70" y="232"/>
                    </a:cubicBezTo>
                    <a:cubicBezTo>
                      <a:pt x="74" y="232"/>
                      <a:pt x="80" y="227"/>
                      <a:pt x="82" y="223"/>
                    </a:cubicBezTo>
                    <a:cubicBezTo>
                      <a:pt x="83" y="221"/>
                      <a:pt x="84" y="217"/>
                      <a:pt x="85" y="214"/>
                    </a:cubicBezTo>
                    <a:cubicBezTo>
                      <a:pt x="88" y="209"/>
                      <a:pt x="88" y="205"/>
                      <a:pt x="86" y="204"/>
                    </a:cubicBezTo>
                    <a:cubicBezTo>
                      <a:pt x="85" y="203"/>
                      <a:pt x="81" y="206"/>
                      <a:pt x="81" y="208"/>
                    </a:cubicBezTo>
                    <a:cubicBezTo>
                      <a:pt x="81" y="209"/>
                      <a:pt x="78" y="215"/>
                      <a:pt x="76" y="221"/>
                    </a:cubicBezTo>
                    <a:cubicBezTo>
                      <a:pt x="73" y="224"/>
                      <a:pt x="71" y="225"/>
                      <a:pt x="69" y="222"/>
                    </a:cubicBezTo>
                    <a:cubicBezTo>
                      <a:pt x="69" y="220"/>
                      <a:pt x="69" y="219"/>
                      <a:pt x="69" y="219"/>
                    </a:cubicBezTo>
                    <a:cubicBezTo>
                      <a:pt x="69" y="218"/>
                      <a:pt x="70" y="216"/>
                      <a:pt x="70" y="213"/>
                    </a:cubicBezTo>
                    <a:cubicBezTo>
                      <a:pt x="72" y="205"/>
                      <a:pt x="79" y="194"/>
                      <a:pt x="89" y="186"/>
                    </a:cubicBezTo>
                    <a:cubicBezTo>
                      <a:pt x="103" y="175"/>
                      <a:pt x="106" y="173"/>
                      <a:pt x="118" y="169"/>
                    </a:cubicBezTo>
                    <a:cubicBezTo>
                      <a:pt x="126" y="167"/>
                      <a:pt x="129" y="166"/>
                      <a:pt x="133" y="167"/>
                    </a:cubicBezTo>
                    <a:cubicBezTo>
                      <a:pt x="155" y="169"/>
                      <a:pt x="152" y="190"/>
                      <a:pt x="140" y="204"/>
                    </a:cubicBezTo>
                    <a:cubicBezTo>
                      <a:pt x="138" y="207"/>
                      <a:pt x="138" y="207"/>
                      <a:pt x="135" y="206"/>
                    </a:cubicBezTo>
                    <a:cubicBezTo>
                      <a:pt x="129" y="202"/>
                      <a:pt x="127" y="202"/>
                      <a:pt x="121" y="204"/>
                    </a:cubicBezTo>
                    <a:cubicBezTo>
                      <a:pt x="119" y="205"/>
                      <a:pt x="116" y="206"/>
                      <a:pt x="115" y="207"/>
                    </a:cubicBezTo>
                    <a:cubicBezTo>
                      <a:pt x="107" y="216"/>
                      <a:pt x="91" y="234"/>
                      <a:pt x="115" y="232"/>
                    </a:cubicBezTo>
                    <a:cubicBezTo>
                      <a:pt x="117" y="232"/>
                      <a:pt x="122" y="228"/>
                      <a:pt x="127" y="224"/>
                    </a:cubicBezTo>
                    <a:cubicBezTo>
                      <a:pt x="135" y="216"/>
                      <a:pt x="136" y="216"/>
                      <a:pt x="138" y="217"/>
                    </a:cubicBezTo>
                    <a:cubicBezTo>
                      <a:pt x="139" y="218"/>
                      <a:pt x="141" y="221"/>
                      <a:pt x="143" y="227"/>
                    </a:cubicBezTo>
                    <a:cubicBezTo>
                      <a:pt x="147" y="241"/>
                      <a:pt x="147" y="251"/>
                      <a:pt x="143" y="259"/>
                    </a:cubicBezTo>
                    <a:cubicBezTo>
                      <a:pt x="139" y="266"/>
                      <a:pt x="134" y="268"/>
                      <a:pt x="126" y="268"/>
                    </a:cubicBezTo>
                    <a:cubicBezTo>
                      <a:pt x="124" y="268"/>
                      <a:pt x="123" y="268"/>
                      <a:pt x="123" y="269"/>
                    </a:cubicBezTo>
                    <a:cubicBezTo>
                      <a:pt x="123" y="270"/>
                      <a:pt x="121" y="270"/>
                      <a:pt x="120" y="271"/>
                    </a:cubicBezTo>
                    <a:cubicBezTo>
                      <a:pt x="107" y="272"/>
                      <a:pt x="106" y="252"/>
                      <a:pt x="116" y="248"/>
                    </a:cubicBezTo>
                    <a:cubicBezTo>
                      <a:pt x="118" y="247"/>
                      <a:pt x="118" y="248"/>
                      <a:pt x="118" y="250"/>
                    </a:cubicBezTo>
                    <a:cubicBezTo>
                      <a:pt x="119" y="256"/>
                      <a:pt x="124" y="257"/>
                      <a:pt x="127" y="252"/>
                    </a:cubicBezTo>
                    <a:cubicBezTo>
                      <a:pt x="129" y="249"/>
                      <a:pt x="128" y="245"/>
                      <a:pt x="123" y="241"/>
                    </a:cubicBezTo>
                    <a:cubicBezTo>
                      <a:pt x="121" y="239"/>
                      <a:pt x="120" y="239"/>
                      <a:pt x="116" y="240"/>
                    </a:cubicBezTo>
                    <a:cubicBezTo>
                      <a:pt x="95" y="245"/>
                      <a:pt x="96" y="281"/>
                      <a:pt x="125" y="278"/>
                    </a:cubicBezTo>
                    <a:cubicBezTo>
                      <a:pt x="141" y="275"/>
                      <a:pt x="151" y="265"/>
                      <a:pt x="154" y="250"/>
                    </a:cubicBezTo>
                    <a:cubicBezTo>
                      <a:pt x="155" y="248"/>
                      <a:pt x="156" y="245"/>
                      <a:pt x="156" y="244"/>
                    </a:cubicBezTo>
                    <a:cubicBezTo>
                      <a:pt x="158" y="241"/>
                      <a:pt x="167" y="231"/>
                      <a:pt x="168" y="231"/>
                    </a:cubicBezTo>
                    <a:cubicBezTo>
                      <a:pt x="168" y="232"/>
                      <a:pt x="168" y="233"/>
                      <a:pt x="168" y="235"/>
                    </a:cubicBezTo>
                    <a:cubicBezTo>
                      <a:pt x="166" y="241"/>
                      <a:pt x="166" y="246"/>
                      <a:pt x="167" y="251"/>
                    </a:cubicBezTo>
                    <a:cubicBezTo>
                      <a:pt x="168" y="256"/>
                      <a:pt x="169" y="257"/>
                      <a:pt x="172" y="258"/>
                    </a:cubicBezTo>
                    <a:cubicBezTo>
                      <a:pt x="175" y="260"/>
                      <a:pt x="176" y="260"/>
                      <a:pt x="180" y="258"/>
                    </a:cubicBezTo>
                    <a:cubicBezTo>
                      <a:pt x="187" y="257"/>
                      <a:pt x="193" y="251"/>
                      <a:pt x="198" y="244"/>
                    </a:cubicBezTo>
                    <a:cubicBezTo>
                      <a:pt x="200" y="241"/>
                      <a:pt x="202" y="240"/>
                      <a:pt x="202" y="241"/>
                    </a:cubicBezTo>
                    <a:cubicBezTo>
                      <a:pt x="203" y="241"/>
                      <a:pt x="204" y="244"/>
                      <a:pt x="205" y="246"/>
                    </a:cubicBezTo>
                    <a:cubicBezTo>
                      <a:pt x="207" y="251"/>
                      <a:pt x="212" y="254"/>
                      <a:pt x="214" y="253"/>
                    </a:cubicBezTo>
                    <a:cubicBezTo>
                      <a:pt x="215" y="253"/>
                      <a:pt x="218" y="250"/>
                      <a:pt x="220" y="246"/>
                    </a:cubicBezTo>
                    <a:cubicBezTo>
                      <a:pt x="222" y="242"/>
                      <a:pt x="224" y="239"/>
                      <a:pt x="224" y="239"/>
                    </a:cubicBezTo>
                    <a:cubicBezTo>
                      <a:pt x="225" y="239"/>
                      <a:pt x="226" y="241"/>
                      <a:pt x="228" y="244"/>
                    </a:cubicBezTo>
                    <a:cubicBezTo>
                      <a:pt x="231" y="249"/>
                      <a:pt x="232" y="249"/>
                      <a:pt x="238" y="251"/>
                    </a:cubicBezTo>
                    <a:cubicBezTo>
                      <a:pt x="244" y="252"/>
                      <a:pt x="245" y="252"/>
                      <a:pt x="253" y="250"/>
                    </a:cubicBezTo>
                    <a:cubicBezTo>
                      <a:pt x="261" y="248"/>
                      <a:pt x="262" y="248"/>
                      <a:pt x="268" y="242"/>
                    </a:cubicBezTo>
                    <a:cubicBezTo>
                      <a:pt x="273" y="239"/>
                      <a:pt x="277" y="235"/>
                      <a:pt x="279" y="234"/>
                    </a:cubicBezTo>
                    <a:cubicBezTo>
                      <a:pt x="280" y="232"/>
                      <a:pt x="283" y="230"/>
                      <a:pt x="284" y="229"/>
                    </a:cubicBezTo>
                    <a:cubicBezTo>
                      <a:pt x="285" y="227"/>
                      <a:pt x="286" y="227"/>
                      <a:pt x="286" y="227"/>
                    </a:cubicBezTo>
                    <a:cubicBezTo>
                      <a:pt x="287" y="227"/>
                      <a:pt x="286" y="239"/>
                      <a:pt x="284" y="246"/>
                    </a:cubicBezTo>
                    <a:cubicBezTo>
                      <a:pt x="283" y="251"/>
                      <a:pt x="283" y="256"/>
                      <a:pt x="284" y="257"/>
                    </a:cubicBezTo>
                    <a:cubicBezTo>
                      <a:pt x="284" y="257"/>
                      <a:pt x="286" y="257"/>
                      <a:pt x="287" y="257"/>
                    </a:cubicBezTo>
                    <a:cubicBezTo>
                      <a:pt x="295" y="256"/>
                      <a:pt x="291" y="229"/>
                      <a:pt x="300" y="230"/>
                    </a:cubicBezTo>
                    <a:cubicBezTo>
                      <a:pt x="301" y="231"/>
                      <a:pt x="304" y="230"/>
                      <a:pt x="306" y="230"/>
                    </a:cubicBezTo>
                    <a:cubicBezTo>
                      <a:pt x="316" y="227"/>
                      <a:pt x="318" y="234"/>
                      <a:pt x="324" y="235"/>
                    </a:cubicBezTo>
                    <a:cubicBezTo>
                      <a:pt x="336" y="237"/>
                      <a:pt x="349" y="233"/>
                      <a:pt x="357" y="225"/>
                    </a:cubicBezTo>
                    <a:cubicBezTo>
                      <a:pt x="357" y="225"/>
                      <a:pt x="379" y="205"/>
                      <a:pt x="368" y="207"/>
                    </a:cubicBezTo>
                    <a:cubicBezTo>
                      <a:pt x="363" y="208"/>
                      <a:pt x="366" y="205"/>
                      <a:pt x="359" y="214"/>
                    </a:cubicBezTo>
                    <a:cubicBezTo>
                      <a:pt x="354" y="220"/>
                      <a:pt x="349" y="224"/>
                      <a:pt x="341" y="227"/>
                    </a:cubicBezTo>
                    <a:cubicBezTo>
                      <a:pt x="332" y="229"/>
                      <a:pt x="328" y="229"/>
                      <a:pt x="325" y="224"/>
                    </a:cubicBezTo>
                    <a:cubicBezTo>
                      <a:pt x="322" y="220"/>
                      <a:pt x="322" y="220"/>
                      <a:pt x="322" y="220"/>
                    </a:cubicBezTo>
                    <a:cubicBezTo>
                      <a:pt x="325" y="216"/>
                      <a:pt x="325" y="216"/>
                      <a:pt x="325" y="216"/>
                    </a:cubicBezTo>
                    <a:cubicBezTo>
                      <a:pt x="330" y="210"/>
                      <a:pt x="333" y="199"/>
                      <a:pt x="331" y="194"/>
                    </a:cubicBezTo>
                    <a:cubicBezTo>
                      <a:pt x="331" y="188"/>
                      <a:pt x="329" y="187"/>
                      <a:pt x="325" y="187"/>
                    </a:cubicBezTo>
                    <a:cubicBezTo>
                      <a:pt x="323" y="187"/>
                      <a:pt x="322" y="187"/>
                      <a:pt x="321" y="188"/>
                    </a:cubicBezTo>
                    <a:cubicBezTo>
                      <a:pt x="320" y="188"/>
                      <a:pt x="319" y="188"/>
                      <a:pt x="319" y="188"/>
                    </a:cubicBezTo>
                    <a:cubicBezTo>
                      <a:pt x="319" y="188"/>
                      <a:pt x="320" y="185"/>
                      <a:pt x="323" y="179"/>
                    </a:cubicBezTo>
                    <a:cubicBezTo>
                      <a:pt x="329" y="169"/>
                      <a:pt x="334" y="141"/>
                      <a:pt x="332" y="135"/>
                    </a:cubicBezTo>
                    <a:cubicBezTo>
                      <a:pt x="331" y="134"/>
                      <a:pt x="331" y="132"/>
                      <a:pt x="331" y="132"/>
                    </a:cubicBezTo>
                    <a:cubicBezTo>
                      <a:pt x="330" y="130"/>
                      <a:pt x="322" y="125"/>
                      <a:pt x="321" y="126"/>
                    </a:cubicBezTo>
                    <a:cubicBezTo>
                      <a:pt x="320" y="127"/>
                      <a:pt x="319" y="127"/>
                      <a:pt x="318" y="128"/>
                    </a:cubicBezTo>
                    <a:cubicBezTo>
                      <a:pt x="302" y="140"/>
                      <a:pt x="295" y="180"/>
                      <a:pt x="293" y="198"/>
                    </a:cubicBezTo>
                    <a:cubicBezTo>
                      <a:pt x="293" y="199"/>
                      <a:pt x="292" y="202"/>
                      <a:pt x="291" y="205"/>
                    </a:cubicBezTo>
                    <a:cubicBezTo>
                      <a:pt x="290" y="207"/>
                      <a:pt x="289" y="211"/>
                      <a:pt x="288" y="213"/>
                    </a:cubicBezTo>
                    <a:cubicBezTo>
                      <a:pt x="288" y="215"/>
                      <a:pt x="287" y="218"/>
                      <a:pt x="285" y="219"/>
                    </a:cubicBezTo>
                    <a:cubicBezTo>
                      <a:pt x="284" y="220"/>
                      <a:pt x="282" y="222"/>
                      <a:pt x="281" y="223"/>
                    </a:cubicBezTo>
                    <a:cubicBezTo>
                      <a:pt x="281" y="223"/>
                      <a:pt x="278" y="226"/>
                      <a:pt x="275" y="228"/>
                    </a:cubicBezTo>
                    <a:cubicBezTo>
                      <a:pt x="272" y="230"/>
                      <a:pt x="269" y="233"/>
                      <a:pt x="267" y="234"/>
                    </a:cubicBezTo>
                    <a:cubicBezTo>
                      <a:pt x="263" y="238"/>
                      <a:pt x="260" y="239"/>
                      <a:pt x="252" y="241"/>
                    </a:cubicBezTo>
                    <a:cubicBezTo>
                      <a:pt x="241" y="244"/>
                      <a:pt x="240" y="244"/>
                      <a:pt x="237" y="242"/>
                    </a:cubicBezTo>
                    <a:cubicBezTo>
                      <a:pt x="235" y="241"/>
                      <a:pt x="234" y="240"/>
                      <a:pt x="232" y="236"/>
                    </a:cubicBezTo>
                    <a:cubicBezTo>
                      <a:pt x="230" y="230"/>
                      <a:pt x="230" y="226"/>
                      <a:pt x="233" y="221"/>
                    </a:cubicBezTo>
                    <a:cubicBezTo>
                      <a:pt x="234" y="220"/>
                      <a:pt x="235" y="216"/>
                      <a:pt x="236" y="214"/>
                    </a:cubicBezTo>
                    <a:cubicBezTo>
                      <a:pt x="239" y="206"/>
                      <a:pt x="254" y="193"/>
                      <a:pt x="260" y="192"/>
                    </a:cubicBezTo>
                    <a:cubicBezTo>
                      <a:pt x="263" y="191"/>
                      <a:pt x="263" y="191"/>
                      <a:pt x="264" y="195"/>
                    </a:cubicBezTo>
                    <a:cubicBezTo>
                      <a:pt x="265" y="199"/>
                      <a:pt x="265" y="201"/>
                      <a:pt x="262" y="206"/>
                    </a:cubicBezTo>
                    <a:cubicBezTo>
                      <a:pt x="260" y="211"/>
                      <a:pt x="256" y="215"/>
                      <a:pt x="253" y="216"/>
                    </a:cubicBezTo>
                    <a:cubicBezTo>
                      <a:pt x="252" y="216"/>
                      <a:pt x="253" y="214"/>
                      <a:pt x="254" y="212"/>
                    </a:cubicBezTo>
                    <a:cubicBezTo>
                      <a:pt x="255" y="209"/>
                      <a:pt x="256" y="207"/>
                      <a:pt x="256" y="206"/>
                    </a:cubicBezTo>
                    <a:cubicBezTo>
                      <a:pt x="256" y="206"/>
                      <a:pt x="255" y="206"/>
                      <a:pt x="253" y="206"/>
                    </a:cubicBezTo>
                    <a:cubicBezTo>
                      <a:pt x="250" y="207"/>
                      <a:pt x="249" y="208"/>
                      <a:pt x="247" y="211"/>
                    </a:cubicBezTo>
                    <a:cubicBezTo>
                      <a:pt x="246" y="214"/>
                      <a:pt x="245" y="216"/>
                      <a:pt x="245" y="218"/>
                    </a:cubicBezTo>
                    <a:cubicBezTo>
                      <a:pt x="246" y="219"/>
                      <a:pt x="246" y="222"/>
                      <a:pt x="245" y="223"/>
                    </a:cubicBezTo>
                    <a:cubicBezTo>
                      <a:pt x="245" y="225"/>
                      <a:pt x="246" y="226"/>
                      <a:pt x="250" y="225"/>
                    </a:cubicBezTo>
                    <a:cubicBezTo>
                      <a:pt x="257" y="223"/>
                      <a:pt x="268" y="211"/>
                      <a:pt x="270" y="202"/>
                    </a:cubicBezTo>
                    <a:cubicBezTo>
                      <a:pt x="272" y="195"/>
                      <a:pt x="271" y="187"/>
                      <a:pt x="268" y="185"/>
                    </a:cubicBezTo>
                    <a:cubicBezTo>
                      <a:pt x="263" y="182"/>
                      <a:pt x="243" y="190"/>
                      <a:pt x="240" y="196"/>
                    </a:cubicBezTo>
                    <a:cubicBezTo>
                      <a:pt x="239" y="197"/>
                      <a:pt x="236" y="201"/>
                      <a:pt x="234" y="205"/>
                    </a:cubicBezTo>
                    <a:cubicBezTo>
                      <a:pt x="231" y="208"/>
                      <a:pt x="227" y="215"/>
                      <a:pt x="225" y="221"/>
                    </a:cubicBezTo>
                    <a:cubicBezTo>
                      <a:pt x="223" y="226"/>
                      <a:pt x="221" y="231"/>
                      <a:pt x="221" y="231"/>
                    </a:cubicBezTo>
                    <a:cubicBezTo>
                      <a:pt x="220" y="231"/>
                      <a:pt x="219" y="234"/>
                      <a:pt x="217" y="237"/>
                    </a:cubicBezTo>
                    <a:cubicBezTo>
                      <a:pt x="215" y="240"/>
                      <a:pt x="213" y="243"/>
                      <a:pt x="212" y="242"/>
                    </a:cubicBezTo>
                    <a:cubicBezTo>
                      <a:pt x="210" y="242"/>
                      <a:pt x="208" y="233"/>
                      <a:pt x="209" y="225"/>
                    </a:cubicBezTo>
                    <a:cubicBezTo>
                      <a:pt x="210" y="214"/>
                      <a:pt x="210" y="206"/>
                      <a:pt x="197" y="204"/>
                    </a:cubicBezTo>
                    <a:cubicBezTo>
                      <a:pt x="185" y="205"/>
                      <a:pt x="174" y="215"/>
                      <a:pt x="167" y="224"/>
                    </a:cubicBezTo>
                    <a:cubicBezTo>
                      <a:pt x="166" y="225"/>
                      <a:pt x="163" y="228"/>
                      <a:pt x="160" y="231"/>
                    </a:cubicBezTo>
                    <a:cubicBezTo>
                      <a:pt x="154" y="235"/>
                      <a:pt x="154" y="235"/>
                      <a:pt x="154" y="235"/>
                    </a:cubicBezTo>
                    <a:cubicBezTo>
                      <a:pt x="153" y="226"/>
                      <a:pt x="151" y="218"/>
                      <a:pt x="144" y="212"/>
                    </a:cubicBezTo>
                    <a:cubicBezTo>
                      <a:pt x="142" y="211"/>
                      <a:pt x="142" y="211"/>
                      <a:pt x="149" y="204"/>
                    </a:cubicBezTo>
                    <a:cubicBezTo>
                      <a:pt x="165" y="180"/>
                      <a:pt x="155" y="155"/>
                      <a:pt x="124" y="161"/>
                    </a:cubicBezTo>
                    <a:close/>
                    <a:moveTo>
                      <a:pt x="771" y="2"/>
                    </a:moveTo>
                    <a:cubicBezTo>
                      <a:pt x="767" y="3"/>
                      <a:pt x="762" y="5"/>
                      <a:pt x="760" y="6"/>
                    </a:cubicBezTo>
                    <a:cubicBezTo>
                      <a:pt x="755" y="8"/>
                      <a:pt x="750" y="16"/>
                      <a:pt x="746" y="23"/>
                    </a:cubicBezTo>
                    <a:cubicBezTo>
                      <a:pt x="745" y="26"/>
                      <a:pt x="743" y="30"/>
                      <a:pt x="743" y="31"/>
                    </a:cubicBezTo>
                    <a:cubicBezTo>
                      <a:pt x="741" y="33"/>
                      <a:pt x="736" y="47"/>
                      <a:pt x="735" y="53"/>
                    </a:cubicBezTo>
                    <a:cubicBezTo>
                      <a:pt x="735" y="55"/>
                      <a:pt x="734" y="61"/>
                      <a:pt x="733" y="65"/>
                    </a:cubicBezTo>
                    <a:cubicBezTo>
                      <a:pt x="732" y="70"/>
                      <a:pt x="731" y="77"/>
                      <a:pt x="730" y="80"/>
                    </a:cubicBezTo>
                    <a:cubicBezTo>
                      <a:pt x="729" y="84"/>
                      <a:pt x="728" y="88"/>
                      <a:pt x="729" y="89"/>
                    </a:cubicBezTo>
                    <a:cubicBezTo>
                      <a:pt x="729" y="89"/>
                      <a:pt x="728" y="94"/>
                      <a:pt x="727" y="98"/>
                    </a:cubicBezTo>
                    <a:cubicBezTo>
                      <a:pt x="725" y="107"/>
                      <a:pt x="724" y="111"/>
                      <a:pt x="723" y="115"/>
                    </a:cubicBezTo>
                    <a:cubicBezTo>
                      <a:pt x="716" y="129"/>
                      <a:pt x="673" y="164"/>
                      <a:pt x="659" y="154"/>
                    </a:cubicBezTo>
                    <a:cubicBezTo>
                      <a:pt x="632" y="144"/>
                      <a:pt x="676" y="96"/>
                      <a:pt x="690" y="107"/>
                    </a:cubicBezTo>
                    <a:cubicBezTo>
                      <a:pt x="692" y="112"/>
                      <a:pt x="690" y="117"/>
                      <a:pt x="682" y="123"/>
                    </a:cubicBezTo>
                    <a:cubicBezTo>
                      <a:pt x="674" y="130"/>
                      <a:pt x="670" y="129"/>
                      <a:pt x="676" y="122"/>
                    </a:cubicBezTo>
                    <a:cubicBezTo>
                      <a:pt x="678" y="120"/>
                      <a:pt x="680" y="117"/>
                      <a:pt x="679" y="116"/>
                    </a:cubicBezTo>
                    <a:cubicBezTo>
                      <a:pt x="671" y="111"/>
                      <a:pt x="666" y="127"/>
                      <a:pt x="667" y="133"/>
                    </a:cubicBezTo>
                    <a:cubicBezTo>
                      <a:pt x="667" y="135"/>
                      <a:pt x="672" y="135"/>
                      <a:pt x="675" y="135"/>
                    </a:cubicBezTo>
                    <a:cubicBezTo>
                      <a:pt x="680" y="134"/>
                      <a:pt x="692" y="123"/>
                      <a:pt x="695" y="118"/>
                    </a:cubicBezTo>
                    <a:cubicBezTo>
                      <a:pt x="696" y="115"/>
                      <a:pt x="697" y="108"/>
                      <a:pt x="696" y="103"/>
                    </a:cubicBezTo>
                    <a:cubicBezTo>
                      <a:pt x="685" y="87"/>
                      <a:pt x="659" y="110"/>
                      <a:pt x="652" y="121"/>
                    </a:cubicBezTo>
                    <a:cubicBezTo>
                      <a:pt x="650" y="125"/>
                      <a:pt x="645" y="132"/>
                      <a:pt x="642" y="137"/>
                    </a:cubicBezTo>
                    <a:cubicBezTo>
                      <a:pt x="636" y="147"/>
                      <a:pt x="636" y="147"/>
                      <a:pt x="636" y="147"/>
                    </a:cubicBezTo>
                    <a:cubicBezTo>
                      <a:pt x="630" y="143"/>
                      <a:pt x="630" y="143"/>
                      <a:pt x="630" y="143"/>
                    </a:cubicBezTo>
                    <a:cubicBezTo>
                      <a:pt x="626" y="141"/>
                      <a:pt x="623" y="138"/>
                      <a:pt x="621" y="135"/>
                    </a:cubicBezTo>
                    <a:cubicBezTo>
                      <a:pt x="618" y="131"/>
                      <a:pt x="618" y="130"/>
                      <a:pt x="618" y="124"/>
                    </a:cubicBezTo>
                    <a:cubicBezTo>
                      <a:pt x="618" y="120"/>
                      <a:pt x="619" y="116"/>
                      <a:pt x="620" y="114"/>
                    </a:cubicBezTo>
                    <a:cubicBezTo>
                      <a:pt x="621" y="112"/>
                      <a:pt x="622" y="108"/>
                      <a:pt x="623" y="106"/>
                    </a:cubicBezTo>
                    <a:cubicBezTo>
                      <a:pt x="624" y="102"/>
                      <a:pt x="624" y="102"/>
                      <a:pt x="622" y="100"/>
                    </a:cubicBezTo>
                    <a:cubicBezTo>
                      <a:pt x="620" y="98"/>
                      <a:pt x="620" y="98"/>
                      <a:pt x="620" y="98"/>
                    </a:cubicBezTo>
                    <a:cubicBezTo>
                      <a:pt x="617" y="102"/>
                      <a:pt x="617" y="102"/>
                      <a:pt x="617" y="102"/>
                    </a:cubicBezTo>
                    <a:cubicBezTo>
                      <a:pt x="615" y="105"/>
                      <a:pt x="614" y="109"/>
                      <a:pt x="613" y="111"/>
                    </a:cubicBezTo>
                    <a:cubicBezTo>
                      <a:pt x="609" y="121"/>
                      <a:pt x="604" y="132"/>
                      <a:pt x="596" y="141"/>
                    </a:cubicBezTo>
                    <a:cubicBezTo>
                      <a:pt x="589" y="151"/>
                      <a:pt x="581" y="160"/>
                      <a:pt x="572" y="168"/>
                    </a:cubicBezTo>
                    <a:cubicBezTo>
                      <a:pt x="565" y="173"/>
                      <a:pt x="559" y="180"/>
                      <a:pt x="560" y="181"/>
                    </a:cubicBezTo>
                    <a:cubicBezTo>
                      <a:pt x="560" y="181"/>
                      <a:pt x="561" y="182"/>
                      <a:pt x="562" y="182"/>
                    </a:cubicBezTo>
                    <a:cubicBezTo>
                      <a:pt x="566" y="182"/>
                      <a:pt x="570" y="178"/>
                      <a:pt x="573" y="176"/>
                    </a:cubicBezTo>
                    <a:cubicBezTo>
                      <a:pt x="573" y="175"/>
                      <a:pt x="574" y="174"/>
                      <a:pt x="575" y="173"/>
                    </a:cubicBezTo>
                    <a:cubicBezTo>
                      <a:pt x="583" y="166"/>
                      <a:pt x="589" y="158"/>
                      <a:pt x="596" y="150"/>
                    </a:cubicBezTo>
                    <a:cubicBezTo>
                      <a:pt x="600" y="146"/>
                      <a:pt x="604" y="139"/>
                      <a:pt x="608" y="133"/>
                    </a:cubicBezTo>
                    <a:cubicBezTo>
                      <a:pt x="610" y="129"/>
                      <a:pt x="611" y="129"/>
                      <a:pt x="611" y="132"/>
                    </a:cubicBezTo>
                    <a:cubicBezTo>
                      <a:pt x="611" y="136"/>
                      <a:pt x="616" y="142"/>
                      <a:pt x="622" y="147"/>
                    </a:cubicBezTo>
                    <a:cubicBezTo>
                      <a:pt x="625" y="149"/>
                      <a:pt x="629" y="152"/>
                      <a:pt x="630" y="153"/>
                    </a:cubicBezTo>
                    <a:cubicBezTo>
                      <a:pt x="632" y="155"/>
                      <a:pt x="632" y="156"/>
                      <a:pt x="631" y="160"/>
                    </a:cubicBezTo>
                    <a:cubicBezTo>
                      <a:pt x="630" y="163"/>
                      <a:pt x="629" y="166"/>
                      <a:pt x="627" y="167"/>
                    </a:cubicBezTo>
                    <a:cubicBezTo>
                      <a:pt x="623" y="170"/>
                      <a:pt x="621" y="170"/>
                      <a:pt x="617" y="167"/>
                    </a:cubicBezTo>
                    <a:cubicBezTo>
                      <a:pt x="613" y="164"/>
                      <a:pt x="612" y="161"/>
                      <a:pt x="615" y="163"/>
                    </a:cubicBezTo>
                    <a:cubicBezTo>
                      <a:pt x="618" y="165"/>
                      <a:pt x="620" y="165"/>
                      <a:pt x="622" y="162"/>
                    </a:cubicBezTo>
                    <a:cubicBezTo>
                      <a:pt x="624" y="160"/>
                      <a:pt x="623" y="158"/>
                      <a:pt x="620" y="154"/>
                    </a:cubicBezTo>
                    <a:cubicBezTo>
                      <a:pt x="617" y="149"/>
                      <a:pt x="614" y="148"/>
                      <a:pt x="608" y="149"/>
                    </a:cubicBezTo>
                    <a:cubicBezTo>
                      <a:pt x="602" y="151"/>
                      <a:pt x="599" y="155"/>
                      <a:pt x="601" y="161"/>
                    </a:cubicBezTo>
                    <a:cubicBezTo>
                      <a:pt x="604" y="176"/>
                      <a:pt x="607" y="174"/>
                      <a:pt x="617" y="176"/>
                    </a:cubicBezTo>
                    <a:cubicBezTo>
                      <a:pt x="619" y="177"/>
                      <a:pt x="623" y="178"/>
                      <a:pt x="624" y="177"/>
                    </a:cubicBezTo>
                    <a:cubicBezTo>
                      <a:pt x="627" y="177"/>
                      <a:pt x="632" y="173"/>
                      <a:pt x="635" y="170"/>
                    </a:cubicBezTo>
                    <a:cubicBezTo>
                      <a:pt x="637" y="167"/>
                      <a:pt x="640" y="157"/>
                      <a:pt x="640" y="155"/>
                    </a:cubicBezTo>
                    <a:cubicBezTo>
                      <a:pt x="639" y="154"/>
                      <a:pt x="640" y="153"/>
                      <a:pt x="641" y="152"/>
                    </a:cubicBezTo>
                    <a:cubicBezTo>
                      <a:pt x="642" y="152"/>
                      <a:pt x="643" y="151"/>
                      <a:pt x="643" y="150"/>
                    </a:cubicBezTo>
                    <a:cubicBezTo>
                      <a:pt x="643" y="147"/>
                      <a:pt x="645" y="148"/>
                      <a:pt x="646" y="151"/>
                    </a:cubicBezTo>
                    <a:cubicBezTo>
                      <a:pt x="647" y="156"/>
                      <a:pt x="646" y="159"/>
                      <a:pt x="656" y="163"/>
                    </a:cubicBezTo>
                    <a:cubicBezTo>
                      <a:pt x="682" y="169"/>
                      <a:pt x="702" y="149"/>
                      <a:pt x="717" y="131"/>
                    </a:cubicBezTo>
                    <a:cubicBezTo>
                      <a:pt x="720" y="127"/>
                      <a:pt x="720" y="128"/>
                      <a:pt x="719" y="135"/>
                    </a:cubicBezTo>
                    <a:cubicBezTo>
                      <a:pt x="718" y="138"/>
                      <a:pt x="718" y="141"/>
                      <a:pt x="718" y="143"/>
                    </a:cubicBezTo>
                    <a:cubicBezTo>
                      <a:pt x="718" y="144"/>
                      <a:pt x="717" y="149"/>
                      <a:pt x="716" y="154"/>
                    </a:cubicBezTo>
                    <a:cubicBezTo>
                      <a:pt x="714" y="162"/>
                      <a:pt x="713" y="173"/>
                      <a:pt x="714" y="173"/>
                    </a:cubicBezTo>
                    <a:cubicBezTo>
                      <a:pt x="714" y="174"/>
                      <a:pt x="716" y="174"/>
                      <a:pt x="717" y="173"/>
                    </a:cubicBezTo>
                    <a:cubicBezTo>
                      <a:pt x="720" y="173"/>
                      <a:pt x="720" y="173"/>
                      <a:pt x="721" y="167"/>
                    </a:cubicBezTo>
                    <a:cubicBezTo>
                      <a:pt x="722" y="163"/>
                      <a:pt x="723" y="158"/>
                      <a:pt x="723" y="156"/>
                    </a:cubicBezTo>
                    <a:cubicBezTo>
                      <a:pt x="723" y="153"/>
                      <a:pt x="724" y="149"/>
                      <a:pt x="725" y="147"/>
                    </a:cubicBezTo>
                    <a:cubicBezTo>
                      <a:pt x="726" y="145"/>
                      <a:pt x="726" y="142"/>
                      <a:pt x="726" y="142"/>
                    </a:cubicBezTo>
                    <a:cubicBezTo>
                      <a:pt x="726" y="140"/>
                      <a:pt x="733" y="126"/>
                      <a:pt x="739" y="118"/>
                    </a:cubicBezTo>
                    <a:cubicBezTo>
                      <a:pt x="742" y="113"/>
                      <a:pt x="747" y="109"/>
                      <a:pt x="754" y="107"/>
                    </a:cubicBezTo>
                    <a:cubicBezTo>
                      <a:pt x="758" y="106"/>
                      <a:pt x="758" y="106"/>
                      <a:pt x="760" y="110"/>
                    </a:cubicBezTo>
                    <a:cubicBezTo>
                      <a:pt x="763" y="121"/>
                      <a:pt x="758" y="132"/>
                      <a:pt x="757" y="143"/>
                    </a:cubicBezTo>
                    <a:cubicBezTo>
                      <a:pt x="756" y="147"/>
                      <a:pt x="760" y="152"/>
                      <a:pt x="765" y="155"/>
                    </a:cubicBezTo>
                    <a:cubicBezTo>
                      <a:pt x="768" y="156"/>
                      <a:pt x="770" y="157"/>
                      <a:pt x="771" y="157"/>
                    </a:cubicBezTo>
                    <a:cubicBezTo>
                      <a:pt x="788" y="152"/>
                      <a:pt x="785" y="131"/>
                      <a:pt x="792" y="126"/>
                    </a:cubicBezTo>
                    <a:cubicBezTo>
                      <a:pt x="793" y="127"/>
                      <a:pt x="793" y="127"/>
                      <a:pt x="793" y="126"/>
                    </a:cubicBezTo>
                    <a:cubicBezTo>
                      <a:pt x="792" y="125"/>
                      <a:pt x="797" y="116"/>
                      <a:pt x="800" y="111"/>
                    </a:cubicBezTo>
                    <a:cubicBezTo>
                      <a:pt x="803" y="107"/>
                      <a:pt x="805" y="107"/>
                      <a:pt x="803" y="111"/>
                    </a:cubicBezTo>
                    <a:cubicBezTo>
                      <a:pt x="798" y="117"/>
                      <a:pt x="791" y="132"/>
                      <a:pt x="792" y="135"/>
                    </a:cubicBezTo>
                    <a:cubicBezTo>
                      <a:pt x="792" y="139"/>
                      <a:pt x="794" y="143"/>
                      <a:pt x="795" y="143"/>
                    </a:cubicBezTo>
                    <a:cubicBezTo>
                      <a:pt x="817" y="151"/>
                      <a:pt x="825" y="127"/>
                      <a:pt x="837" y="114"/>
                    </a:cubicBezTo>
                    <a:cubicBezTo>
                      <a:pt x="838" y="113"/>
                      <a:pt x="841" y="111"/>
                      <a:pt x="845" y="110"/>
                    </a:cubicBezTo>
                    <a:cubicBezTo>
                      <a:pt x="849" y="109"/>
                      <a:pt x="853" y="107"/>
                      <a:pt x="855" y="105"/>
                    </a:cubicBezTo>
                    <a:cubicBezTo>
                      <a:pt x="859" y="102"/>
                      <a:pt x="870" y="96"/>
                      <a:pt x="873" y="95"/>
                    </a:cubicBezTo>
                    <a:cubicBezTo>
                      <a:pt x="876" y="94"/>
                      <a:pt x="876" y="96"/>
                      <a:pt x="873" y="98"/>
                    </a:cubicBezTo>
                    <a:cubicBezTo>
                      <a:pt x="864" y="104"/>
                      <a:pt x="853" y="117"/>
                      <a:pt x="852" y="123"/>
                    </a:cubicBezTo>
                    <a:cubicBezTo>
                      <a:pt x="851" y="124"/>
                      <a:pt x="851" y="126"/>
                      <a:pt x="850" y="127"/>
                    </a:cubicBezTo>
                    <a:cubicBezTo>
                      <a:pt x="850" y="128"/>
                      <a:pt x="850" y="130"/>
                      <a:pt x="850" y="131"/>
                    </a:cubicBezTo>
                    <a:cubicBezTo>
                      <a:pt x="850" y="133"/>
                      <a:pt x="850" y="135"/>
                      <a:pt x="849" y="136"/>
                    </a:cubicBezTo>
                    <a:cubicBezTo>
                      <a:pt x="852" y="155"/>
                      <a:pt x="870" y="150"/>
                      <a:pt x="880" y="141"/>
                    </a:cubicBezTo>
                    <a:cubicBezTo>
                      <a:pt x="882" y="139"/>
                      <a:pt x="885" y="136"/>
                      <a:pt x="886" y="135"/>
                    </a:cubicBezTo>
                    <a:cubicBezTo>
                      <a:pt x="888" y="134"/>
                      <a:pt x="890" y="132"/>
                      <a:pt x="891" y="130"/>
                    </a:cubicBezTo>
                    <a:cubicBezTo>
                      <a:pt x="897" y="122"/>
                      <a:pt x="897" y="121"/>
                      <a:pt x="909" y="118"/>
                    </a:cubicBezTo>
                    <a:cubicBezTo>
                      <a:pt x="919" y="116"/>
                      <a:pt x="927" y="113"/>
                      <a:pt x="943" y="107"/>
                    </a:cubicBezTo>
                    <a:cubicBezTo>
                      <a:pt x="948" y="105"/>
                      <a:pt x="948" y="105"/>
                      <a:pt x="948" y="105"/>
                    </a:cubicBezTo>
                    <a:cubicBezTo>
                      <a:pt x="948" y="111"/>
                      <a:pt x="948" y="111"/>
                      <a:pt x="948" y="111"/>
                    </a:cubicBezTo>
                    <a:cubicBezTo>
                      <a:pt x="954" y="144"/>
                      <a:pt x="954" y="134"/>
                      <a:pt x="973" y="143"/>
                    </a:cubicBezTo>
                    <a:cubicBezTo>
                      <a:pt x="973" y="145"/>
                      <a:pt x="991" y="139"/>
                      <a:pt x="995" y="136"/>
                    </a:cubicBezTo>
                    <a:cubicBezTo>
                      <a:pt x="997" y="135"/>
                      <a:pt x="1000" y="133"/>
                      <a:pt x="1004" y="132"/>
                    </a:cubicBezTo>
                    <a:cubicBezTo>
                      <a:pt x="1005" y="131"/>
                      <a:pt x="1008" y="130"/>
                      <a:pt x="1009" y="129"/>
                    </a:cubicBezTo>
                    <a:cubicBezTo>
                      <a:pt x="1010" y="128"/>
                      <a:pt x="1013" y="127"/>
                      <a:pt x="1016" y="126"/>
                    </a:cubicBezTo>
                    <a:cubicBezTo>
                      <a:pt x="1021" y="124"/>
                      <a:pt x="1022" y="122"/>
                      <a:pt x="1022" y="120"/>
                    </a:cubicBezTo>
                    <a:cubicBezTo>
                      <a:pt x="1021" y="117"/>
                      <a:pt x="1019" y="117"/>
                      <a:pt x="1014" y="121"/>
                    </a:cubicBezTo>
                    <a:cubicBezTo>
                      <a:pt x="1011" y="122"/>
                      <a:pt x="1004" y="126"/>
                      <a:pt x="998" y="129"/>
                    </a:cubicBezTo>
                    <a:cubicBezTo>
                      <a:pt x="975" y="140"/>
                      <a:pt x="954" y="141"/>
                      <a:pt x="954" y="111"/>
                    </a:cubicBezTo>
                    <a:cubicBezTo>
                      <a:pt x="955" y="105"/>
                      <a:pt x="958" y="97"/>
                      <a:pt x="961" y="96"/>
                    </a:cubicBezTo>
                    <a:cubicBezTo>
                      <a:pt x="961" y="96"/>
                      <a:pt x="966" y="92"/>
                      <a:pt x="971" y="88"/>
                    </a:cubicBezTo>
                    <a:cubicBezTo>
                      <a:pt x="981" y="79"/>
                      <a:pt x="981" y="79"/>
                      <a:pt x="984" y="77"/>
                    </a:cubicBezTo>
                    <a:cubicBezTo>
                      <a:pt x="992" y="70"/>
                      <a:pt x="997" y="65"/>
                      <a:pt x="997" y="64"/>
                    </a:cubicBezTo>
                    <a:cubicBezTo>
                      <a:pt x="997" y="64"/>
                      <a:pt x="997" y="63"/>
                      <a:pt x="998" y="63"/>
                    </a:cubicBezTo>
                    <a:cubicBezTo>
                      <a:pt x="998" y="63"/>
                      <a:pt x="1000" y="61"/>
                      <a:pt x="1002" y="58"/>
                    </a:cubicBezTo>
                    <a:cubicBezTo>
                      <a:pt x="1004" y="56"/>
                      <a:pt x="1006" y="53"/>
                      <a:pt x="1006" y="53"/>
                    </a:cubicBezTo>
                    <a:cubicBezTo>
                      <a:pt x="1006" y="53"/>
                      <a:pt x="1009" y="49"/>
                      <a:pt x="1012" y="44"/>
                    </a:cubicBezTo>
                    <a:cubicBezTo>
                      <a:pt x="1018" y="34"/>
                      <a:pt x="1018" y="34"/>
                      <a:pt x="1018" y="34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5" y="18"/>
                      <a:pt x="1013" y="16"/>
                      <a:pt x="1007" y="17"/>
                    </a:cubicBezTo>
                    <a:cubicBezTo>
                      <a:pt x="984" y="23"/>
                      <a:pt x="974" y="49"/>
                      <a:pt x="964" y="70"/>
                    </a:cubicBezTo>
                    <a:cubicBezTo>
                      <a:pt x="963" y="72"/>
                      <a:pt x="960" y="77"/>
                      <a:pt x="958" y="80"/>
                    </a:cubicBezTo>
                    <a:cubicBezTo>
                      <a:pt x="956" y="84"/>
                      <a:pt x="954" y="89"/>
                      <a:pt x="953" y="92"/>
                    </a:cubicBezTo>
                    <a:cubicBezTo>
                      <a:pt x="951" y="98"/>
                      <a:pt x="947" y="100"/>
                      <a:pt x="927" y="106"/>
                    </a:cubicBezTo>
                    <a:cubicBezTo>
                      <a:pt x="907" y="113"/>
                      <a:pt x="903" y="113"/>
                      <a:pt x="906" y="108"/>
                    </a:cubicBezTo>
                    <a:cubicBezTo>
                      <a:pt x="906" y="107"/>
                      <a:pt x="906" y="105"/>
                      <a:pt x="906" y="105"/>
                    </a:cubicBezTo>
                    <a:cubicBezTo>
                      <a:pt x="906" y="104"/>
                      <a:pt x="905" y="103"/>
                      <a:pt x="906" y="102"/>
                    </a:cubicBezTo>
                    <a:cubicBezTo>
                      <a:pt x="906" y="102"/>
                      <a:pt x="906" y="101"/>
                      <a:pt x="906" y="100"/>
                    </a:cubicBezTo>
                    <a:cubicBezTo>
                      <a:pt x="905" y="99"/>
                      <a:pt x="905" y="98"/>
                      <a:pt x="906" y="97"/>
                    </a:cubicBezTo>
                    <a:cubicBezTo>
                      <a:pt x="907" y="95"/>
                      <a:pt x="903" y="93"/>
                      <a:pt x="898" y="93"/>
                    </a:cubicBezTo>
                    <a:cubicBezTo>
                      <a:pt x="895" y="93"/>
                      <a:pt x="893" y="93"/>
                      <a:pt x="893" y="92"/>
                    </a:cubicBezTo>
                    <a:cubicBezTo>
                      <a:pt x="890" y="90"/>
                      <a:pt x="873" y="89"/>
                      <a:pt x="870" y="91"/>
                    </a:cubicBezTo>
                    <a:cubicBezTo>
                      <a:pt x="868" y="92"/>
                      <a:pt x="865" y="93"/>
                      <a:pt x="861" y="94"/>
                    </a:cubicBezTo>
                    <a:cubicBezTo>
                      <a:pt x="858" y="95"/>
                      <a:pt x="854" y="98"/>
                      <a:pt x="852" y="99"/>
                    </a:cubicBezTo>
                    <a:cubicBezTo>
                      <a:pt x="847" y="103"/>
                      <a:pt x="844" y="104"/>
                      <a:pt x="845" y="101"/>
                    </a:cubicBezTo>
                    <a:cubicBezTo>
                      <a:pt x="845" y="100"/>
                      <a:pt x="846" y="97"/>
                      <a:pt x="847" y="95"/>
                    </a:cubicBezTo>
                    <a:cubicBezTo>
                      <a:pt x="847" y="93"/>
                      <a:pt x="848" y="90"/>
                      <a:pt x="848" y="89"/>
                    </a:cubicBezTo>
                    <a:cubicBezTo>
                      <a:pt x="847" y="88"/>
                      <a:pt x="848" y="86"/>
                      <a:pt x="848" y="85"/>
                    </a:cubicBezTo>
                    <a:cubicBezTo>
                      <a:pt x="849" y="84"/>
                      <a:pt x="849" y="82"/>
                      <a:pt x="849" y="81"/>
                    </a:cubicBezTo>
                    <a:cubicBezTo>
                      <a:pt x="848" y="79"/>
                      <a:pt x="842" y="77"/>
                      <a:pt x="840" y="79"/>
                    </a:cubicBezTo>
                    <a:cubicBezTo>
                      <a:pt x="839" y="79"/>
                      <a:pt x="836" y="81"/>
                      <a:pt x="833" y="82"/>
                    </a:cubicBezTo>
                    <a:cubicBezTo>
                      <a:pt x="822" y="85"/>
                      <a:pt x="815" y="89"/>
                      <a:pt x="808" y="96"/>
                    </a:cubicBezTo>
                    <a:cubicBezTo>
                      <a:pt x="798" y="104"/>
                      <a:pt x="787" y="120"/>
                      <a:pt x="777" y="140"/>
                    </a:cubicBezTo>
                    <a:cubicBezTo>
                      <a:pt x="771" y="151"/>
                      <a:pt x="769" y="151"/>
                      <a:pt x="765" y="144"/>
                    </a:cubicBezTo>
                    <a:cubicBezTo>
                      <a:pt x="761" y="136"/>
                      <a:pt x="766" y="125"/>
                      <a:pt x="768" y="117"/>
                    </a:cubicBezTo>
                    <a:cubicBezTo>
                      <a:pt x="768" y="116"/>
                      <a:pt x="768" y="113"/>
                      <a:pt x="767" y="111"/>
                    </a:cubicBezTo>
                    <a:cubicBezTo>
                      <a:pt x="767" y="108"/>
                      <a:pt x="766" y="106"/>
                      <a:pt x="763" y="104"/>
                    </a:cubicBezTo>
                    <a:cubicBezTo>
                      <a:pt x="757" y="100"/>
                      <a:pt x="757" y="98"/>
                      <a:pt x="746" y="104"/>
                    </a:cubicBezTo>
                    <a:cubicBezTo>
                      <a:pt x="738" y="109"/>
                      <a:pt x="738" y="109"/>
                      <a:pt x="740" y="105"/>
                    </a:cubicBezTo>
                    <a:cubicBezTo>
                      <a:pt x="742" y="104"/>
                      <a:pt x="743" y="102"/>
                      <a:pt x="744" y="102"/>
                    </a:cubicBezTo>
                    <a:cubicBezTo>
                      <a:pt x="744" y="102"/>
                      <a:pt x="745" y="101"/>
                      <a:pt x="744" y="101"/>
                    </a:cubicBezTo>
                    <a:cubicBezTo>
                      <a:pt x="759" y="78"/>
                      <a:pt x="784" y="43"/>
                      <a:pt x="783" y="13"/>
                    </a:cubicBezTo>
                    <a:cubicBezTo>
                      <a:pt x="782" y="11"/>
                      <a:pt x="782" y="8"/>
                      <a:pt x="782" y="6"/>
                    </a:cubicBezTo>
                    <a:cubicBezTo>
                      <a:pt x="781" y="0"/>
                      <a:pt x="779" y="0"/>
                      <a:pt x="771" y="2"/>
                    </a:cubicBezTo>
                    <a:close/>
                    <a:moveTo>
                      <a:pt x="770" y="7"/>
                    </a:moveTo>
                    <a:cubicBezTo>
                      <a:pt x="770" y="7"/>
                      <a:pt x="771" y="7"/>
                      <a:pt x="771" y="7"/>
                    </a:cubicBezTo>
                    <a:cubicBezTo>
                      <a:pt x="775" y="6"/>
                      <a:pt x="775" y="6"/>
                      <a:pt x="775" y="6"/>
                    </a:cubicBezTo>
                    <a:cubicBezTo>
                      <a:pt x="776" y="12"/>
                      <a:pt x="776" y="12"/>
                      <a:pt x="776" y="12"/>
                    </a:cubicBezTo>
                    <a:cubicBezTo>
                      <a:pt x="778" y="40"/>
                      <a:pt x="760" y="71"/>
                      <a:pt x="745" y="91"/>
                    </a:cubicBezTo>
                    <a:cubicBezTo>
                      <a:pt x="743" y="94"/>
                      <a:pt x="740" y="98"/>
                      <a:pt x="738" y="100"/>
                    </a:cubicBezTo>
                    <a:cubicBezTo>
                      <a:pt x="735" y="105"/>
                      <a:pt x="732" y="107"/>
                      <a:pt x="732" y="106"/>
                    </a:cubicBezTo>
                    <a:cubicBezTo>
                      <a:pt x="732" y="105"/>
                      <a:pt x="732" y="104"/>
                      <a:pt x="732" y="103"/>
                    </a:cubicBezTo>
                    <a:cubicBezTo>
                      <a:pt x="733" y="102"/>
                      <a:pt x="733" y="101"/>
                      <a:pt x="733" y="101"/>
                    </a:cubicBezTo>
                    <a:cubicBezTo>
                      <a:pt x="733" y="100"/>
                      <a:pt x="734" y="97"/>
                      <a:pt x="735" y="94"/>
                    </a:cubicBezTo>
                    <a:cubicBezTo>
                      <a:pt x="735" y="90"/>
                      <a:pt x="736" y="86"/>
                      <a:pt x="736" y="84"/>
                    </a:cubicBezTo>
                    <a:cubicBezTo>
                      <a:pt x="736" y="83"/>
                      <a:pt x="736" y="79"/>
                      <a:pt x="737" y="76"/>
                    </a:cubicBezTo>
                    <a:cubicBezTo>
                      <a:pt x="739" y="67"/>
                      <a:pt x="740" y="62"/>
                      <a:pt x="740" y="57"/>
                    </a:cubicBezTo>
                    <a:cubicBezTo>
                      <a:pt x="741" y="50"/>
                      <a:pt x="743" y="41"/>
                      <a:pt x="747" y="34"/>
                    </a:cubicBezTo>
                    <a:cubicBezTo>
                      <a:pt x="749" y="31"/>
                      <a:pt x="751" y="26"/>
                      <a:pt x="752" y="23"/>
                    </a:cubicBezTo>
                    <a:cubicBezTo>
                      <a:pt x="756" y="17"/>
                      <a:pt x="764" y="9"/>
                      <a:pt x="770" y="7"/>
                    </a:cubicBezTo>
                    <a:close/>
                    <a:moveTo>
                      <a:pt x="132" y="176"/>
                    </a:moveTo>
                    <a:cubicBezTo>
                      <a:pt x="130" y="177"/>
                      <a:pt x="128" y="178"/>
                      <a:pt x="124" y="180"/>
                    </a:cubicBezTo>
                    <a:cubicBezTo>
                      <a:pt x="112" y="187"/>
                      <a:pt x="107" y="190"/>
                      <a:pt x="104" y="198"/>
                    </a:cubicBezTo>
                    <a:cubicBezTo>
                      <a:pt x="102" y="201"/>
                      <a:pt x="99" y="206"/>
                      <a:pt x="98" y="208"/>
                    </a:cubicBezTo>
                    <a:cubicBezTo>
                      <a:pt x="97" y="210"/>
                      <a:pt x="96" y="214"/>
                      <a:pt x="95" y="215"/>
                    </a:cubicBezTo>
                    <a:cubicBezTo>
                      <a:pt x="95" y="217"/>
                      <a:pt x="95" y="218"/>
                      <a:pt x="94" y="218"/>
                    </a:cubicBezTo>
                    <a:cubicBezTo>
                      <a:pt x="94" y="218"/>
                      <a:pt x="94" y="219"/>
                      <a:pt x="94" y="220"/>
                    </a:cubicBezTo>
                    <a:cubicBezTo>
                      <a:pt x="90" y="231"/>
                      <a:pt x="89" y="242"/>
                      <a:pt x="87" y="254"/>
                    </a:cubicBezTo>
                    <a:cubicBezTo>
                      <a:pt x="87" y="255"/>
                      <a:pt x="87" y="261"/>
                      <a:pt x="87" y="268"/>
                    </a:cubicBezTo>
                    <a:cubicBezTo>
                      <a:pt x="87" y="282"/>
                      <a:pt x="83" y="299"/>
                      <a:pt x="80" y="305"/>
                    </a:cubicBezTo>
                    <a:cubicBezTo>
                      <a:pt x="77" y="309"/>
                      <a:pt x="67" y="313"/>
                      <a:pt x="63" y="312"/>
                    </a:cubicBezTo>
                    <a:cubicBezTo>
                      <a:pt x="61" y="311"/>
                      <a:pt x="60" y="310"/>
                      <a:pt x="59" y="304"/>
                    </a:cubicBezTo>
                    <a:cubicBezTo>
                      <a:pt x="54" y="275"/>
                      <a:pt x="75" y="282"/>
                      <a:pt x="66" y="299"/>
                    </a:cubicBezTo>
                    <a:cubicBezTo>
                      <a:pt x="63" y="304"/>
                      <a:pt x="66" y="305"/>
                      <a:pt x="68" y="304"/>
                    </a:cubicBezTo>
                    <a:cubicBezTo>
                      <a:pt x="71" y="304"/>
                      <a:pt x="71" y="300"/>
                      <a:pt x="72" y="298"/>
                    </a:cubicBezTo>
                    <a:cubicBezTo>
                      <a:pt x="74" y="295"/>
                      <a:pt x="73" y="294"/>
                      <a:pt x="72" y="287"/>
                    </a:cubicBezTo>
                    <a:cubicBezTo>
                      <a:pt x="72" y="282"/>
                      <a:pt x="70" y="279"/>
                      <a:pt x="64" y="277"/>
                    </a:cubicBezTo>
                    <a:cubicBezTo>
                      <a:pt x="56" y="274"/>
                      <a:pt x="52" y="290"/>
                      <a:pt x="52" y="300"/>
                    </a:cubicBezTo>
                    <a:cubicBezTo>
                      <a:pt x="52" y="307"/>
                      <a:pt x="59" y="323"/>
                      <a:pt x="68" y="320"/>
                    </a:cubicBezTo>
                    <a:cubicBezTo>
                      <a:pt x="69" y="319"/>
                      <a:pt x="72" y="318"/>
                      <a:pt x="74" y="317"/>
                    </a:cubicBezTo>
                    <a:cubicBezTo>
                      <a:pt x="82" y="314"/>
                      <a:pt x="85" y="312"/>
                      <a:pt x="88" y="301"/>
                    </a:cubicBezTo>
                    <a:cubicBezTo>
                      <a:pt x="92" y="291"/>
                      <a:pt x="94" y="279"/>
                      <a:pt x="94" y="264"/>
                    </a:cubicBezTo>
                    <a:cubicBezTo>
                      <a:pt x="94" y="240"/>
                      <a:pt x="99" y="211"/>
                      <a:pt x="116" y="193"/>
                    </a:cubicBezTo>
                    <a:cubicBezTo>
                      <a:pt x="117" y="192"/>
                      <a:pt x="119" y="191"/>
                      <a:pt x="119" y="190"/>
                    </a:cubicBezTo>
                    <a:cubicBezTo>
                      <a:pt x="122" y="187"/>
                      <a:pt x="127" y="184"/>
                      <a:pt x="133" y="182"/>
                    </a:cubicBezTo>
                    <a:cubicBezTo>
                      <a:pt x="138" y="180"/>
                      <a:pt x="139" y="180"/>
                      <a:pt x="138" y="178"/>
                    </a:cubicBezTo>
                    <a:cubicBezTo>
                      <a:pt x="138" y="177"/>
                      <a:pt x="137" y="176"/>
                      <a:pt x="135" y="176"/>
                    </a:cubicBezTo>
                    <a:cubicBezTo>
                      <a:pt x="134" y="176"/>
                      <a:pt x="133" y="176"/>
                      <a:pt x="132" y="176"/>
                    </a:cubicBezTo>
                    <a:close/>
                    <a:moveTo>
                      <a:pt x="320" y="134"/>
                    </a:moveTo>
                    <a:cubicBezTo>
                      <a:pt x="321" y="134"/>
                      <a:pt x="323" y="135"/>
                      <a:pt x="325" y="137"/>
                    </a:cubicBezTo>
                    <a:cubicBezTo>
                      <a:pt x="327" y="140"/>
                      <a:pt x="327" y="141"/>
                      <a:pt x="325" y="152"/>
                    </a:cubicBezTo>
                    <a:cubicBezTo>
                      <a:pt x="324" y="163"/>
                      <a:pt x="321" y="172"/>
                      <a:pt x="315" y="181"/>
                    </a:cubicBezTo>
                    <a:cubicBezTo>
                      <a:pt x="314" y="183"/>
                      <a:pt x="311" y="186"/>
                      <a:pt x="310" y="189"/>
                    </a:cubicBezTo>
                    <a:cubicBezTo>
                      <a:pt x="308" y="192"/>
                      <a:pt x="306" y="195"/>
                      <a:pt x="306" y="195"/>
                    </a:cubicBezTo>
                    <a:cubicBezTo>
                      <a:pt x="305" y="195"/>
                      <a:pt x="304" y="196"/>
                      <a:pt x="303" y="198"/>
                    </a:cubicBezTo>
                    <a:cubicBezTo>
                      <a:pt x="303" y="199"/>
                      <a:pt x="301" y="200"/>
                      <a:pt x="301" y="200"/>
                    </a:cubicBezTo>
                    <a:cubicBezTo>
                      <a:pt x="300" y="200"/>
                      <a:pt x="300" y="200"/>
                      <a:pt x="301" y="199"/>
                    </a:cubicBezTo>
                    <a:cubicBezTo>
                      <a:pt x="301" y="198"/>
                      <a:pt x="301" y="197"/>
                      <a:pt x="301" y="196"/>
                    </a:cubicBezTo>
                    <a:cubicBezTo>
                      <a:pt x="301" y="194"/>
                      <a:pt x="301" y="192"/>
                      <a:pt x="302" y="191"/>
                    </a:cubicBezTo>
                    <a:cubicBezTo>
                      <a:pt x="305" y="179"/>
                      <a:pt x="307" y="147"/>
                      <a:pt x="316" y="136"/>
                    </a:cubicBezTo>
                    <a:cubicBezTo>
                      <a:pt x="318" y="135"/>
                      <a:pt x="319" y="134"/>
                      <a:pt x="320" y="134"/>
                    </a:cubicBezTo>
                    <a:close/>
                    <a:moveTo>
                      <a:pt x="448" y="107"/>
                    </a:moveTo>
                    <a:cubicBezTo>
                      <a:pt x="447" y="108"/>
                      <a:pt x="445" y="114"/>
                      <a:pt x="444" y="120"/>
                    </a:cubicBezTo>
                    <a:cubicBezTo>
                      <a:pt x="436" y="152"/>
                      <a:pt x="419" y="180"/>
                      <a:pt x="400" y="206"/>
                    </a:cubicBezTo>
                    <a:cubicBezTo>
                      <a:pt x="399" y="208"/>
                      <a:pt x="396" y="212"/>
                      <a:pt x="394" y="215"/>
                    </a:cubicBezTo>
                    <a:cubicBezTo>
                      <a:pt x="391" y="217"/>
                      <a:pt x="389" y="220"/>
                      <a:pt x="388" y="221"/>
                    </a:cubicBezTo>
                    <a:cubicBezTo>
                      <a:pt x="387" y="221"/>
                      <a:pt x="387" y="222"/>
                      <a:pt x="387" y="224"/>
                    </a:cubicBezTo>
                    <a:cubicBezTo>
                      <a:pt x="388" y="226"/>
                      <a:pt x="391" y="227"/>
                      <a:pt x="393" y="225"/>
                    </a:cubicBezTo>
                    <a:cubicBezTo>
                      <a:pt x="393" y="225"/>
                      <a:pt x="396" y="220"/>
                      <a:pt x="400" y="216"/>
                    </a:cubicBezTo>
                    <a:cubicBezTo>
                      <a:pt x="403" y="211"/>
                      <a:pt x="406" y="207"/>
                      <a:pt x="407" y="206"/>
                    </a:cubicBezTo>
                    <a:cubicBezTo>
                      <a:pt x="416" y="194"/>
                      <a:pt x="423" y="181"/>
                      <a:pt x="432" y="170"/>
                    </a:cubicBezTo>
                    <a:cubicBezTo>
                      <a:pt x="433" y="167"/>
                      <a:pt x="435" y="163"/>
                      <a:pt x="436" y="161"/>
                    </a:cubicBezTo>
                    <a:cubicBezTo>
                      <a:pt x="437" y="157"/>
                      <a:pt x="439" y="156"/>
                      <a:pt x="439" y="159"/>
                    </a:cubicBezTo>
                    <a:cubicBezTo>
                      <a:pt x="438" y="166"/>
                      <a:pt x="439" y="193"/>
                      <a:pt x="434" y="194"/>
                    </a:cubicBezTo>
                    <a:cubicBezTo>
                      <a:pt x="426" y="194"/>
                      <a:pt x="420" y="203"/>
                      <a:pt x="419" y="214"/>
                    </a:cubicBezTo>
                    <a:cubicBezTo>
                      <a:pt x="419" y="217"/>
                      <a:pt x="420" y="218"/>
                      <a:pt x="422" y="220"/>
                    </a:cubicBezTo>
                    <a:cubicBezTo>
                      <a:pt x="423" y="221"/>
                      <a:pt x="425" y="222"/>
                      <a:pt x="426" y="222"/>
                    </a:cubicBezTo>
                    <a:cubicBezTo>
                      <a:pt x="430" y="222"/>
                      <a:pt x="431" y="221"/>
                      <a:pt x="451" y="205"/>
                    </a:cubicBezTo>
                    <a:cubicBezTo>
                      <a:pt x="454" y="202"/>
                      <a:pt x="458" y="197"/>
                      <a:pt x="462" y="191"/>
                    </a:cubicBezTo>
                    <a:cubicBezTo>
                      <a:pt x="466" y="186"/>
                      <a:pt x="468" y="182"/>
                      <a:pt x="469" y="182"/>
                    </a:cubicBezTo>
                    <a:cubicBezTo>
                      <a:pt x="469" y="183"/>
                      <a:pt x="469" y="184"/>
                      <a:pt x="468" y="184"/>
                    </a:cubicBezTo>
                    <a:cubicBezTo>
                      <a:pt x="467" y="185"/>
                      <a:pt x="466" y="192"/>
                      <a:pt x="466" y="195"/>
                    </a:cubicBezTo>
                    <a:cubicBezTo>
                      <a:pt x="467" y="201"/>
                      <a:pt x="468" y="202"/>
                      <a:pt x="472" y="203"/>
                    </a:cubicBezTo>
                    <a:cubicBezTo>
                      <a:pt x="484" y="204"/>
                      <a:pt x="506" y="189"/>
                      <a:pt x="508" y="177"/>
                    </a:cubicBezTo>
                    <a:cubicBezTo>
                      <a:pt x="508" y="174"/>
                      <a:pt x="511" y="169"/>
                      <a:pt x="514" y="169"/>
                    </a:cubicBezTo>
                    <a:cubicBezTo>
                      <a:pt x="516" y="168"/>
                      <a:pt x="520" y="166"/>
                      <a:pt x="523" y="163"/>
                    </a:cubicBezTo>
                    <a:cubicBezTo>
                      <a:pt x="526" y="161"/>
                      <a:pt x="531" y="159"/>
                      <a:pt x="539" y="154"/>
                    </a:cubicBezTo>
                    <a:cubicBezTo>
                      <a:pt x="547" y="151"/>
                      <a:pt x="551" y="148"/>
                      <a:pt x="557" y="143"/>
                    </a:cubicBezTo>
                    <a:cubicBezTo>
                      <a:pt x="558" y="142"/>
                      <a:pt x="558" y="141"/>
                      <a:pt x="558" y="140"/>
                    </a:cubicBezTo>
                    <a:cubicBezTo>
                      <a:pt x="558" y="138"/>
                      <a:pt x="553" y="140"/>
                      <a:pt x="548" y="144"/>
                    </a:cubicBezTo>
                    <a:cubicBezTo>
                      <a:pt x="546" y="145"/>
                      <a:pt x="542" y="148"/>
                      <a:pt x="540" y="149"/>
                    </a:cubicBezTo>
                    <a:cubicBezTo>
                      <a:pt x="536" y="151"/>
                      <a:pt x="517" y="158"/>
                      <a:pt x="516" y="158"/>
                    </a:cubicBezTo>
                    <a:cubicBezTo>
                      <a:pt x="515" y="157"/>
                      <a:pt x="515" y="156"/>
                      <a:pt x="516" y="155"/>
                    </a:cubicBezTo>
                    <a:cubicBezTo>
                      <a:pt x="518" y="144"/>
                      <a:pt x="512" y="141"/>
                      <a:pt x="502" y="144"/>
                    </a:cubicBezTo>
                    <a:cubicBezTo>
                      <a:pt x="489" y="147"/>
                      <a:pt x="487" y="149"/>
                      <a:pt x="477" y="163"/>
                    </a:cubicBezTo>
                    <a:cubicBezTo>
                      <a:pt x="475" y="166"/>
                      <a:pt x="472" y="170"/>
                      <a:pt x="471" y="171"/>
                    </a:cubicBezTo>
                    <a:cubicBezTo>
                      <a:pt x="469" y="173"/>
                      <a:pt x="466" y="177"/>
                      <a:pt x="464" y="181"/>
                    </a:cubicBezTo>
                    <a:cubicBezTo>
                      <a:pt x="461" y="185"/>
                      <a:pt x="458" y="188"/>
                      <a:pt x="457" y="188"/>
                    </a:cubicBezTo>
                    <a:cubicBezTo>
                      <a:pt x="456" y="189"/>
                      <a:pt x="454" y="191"/>
                      <a:pt x="453" y="193"/>
                    </a:cubicBezTo>
                    <a:cubicBezTo>
                      <a:pt x="451" y="196"/>
                      <a:pt x="443" y="203"/>
                      <a:pt x="442" y="203"/>
                    </a:cubicBezTo>
                    <a:cubicBezTo>
                      <a:pt x="442" y="203"/>
                      <a:pt x="442" y="201"/>
                      <a:pt x="443" y="199"/>
                    </a:cubicBezTo>
                    <a:cubicBezTo>
                      <a:pt x="443" y="198"/>
                      <a:pt x="443" y="196"/>
                      <a:pt x="443" y="195"/>
                    </a:cubicBezTo>
                    <a:cubicBezTo>
                      <a:pt x="443" y="195"/>
                      <a:pt x="443" y="192"/>
                      <a:pt x="444" y="188"/>
                    </a:cubicBezTo>
                    <a:cubicBezTo>
                      <a:pt x="445" y="181"/>
                      <a:pt x="446" y="168"/>
                      <a:pt x="446" y="163"/>
                    </a:cubicBezTo>
                    <a:cubicBezTo>
                      <a:pt x="446" y="161"/>
                      <a:pt x="447" y="155"/>
                      <a:pt x="447" y="151"/>
                    </a:cubicBezTo>
                    <a:cubicBezTo>
                      <a:pt x="448" y="146"/>
                      <a:pt x="449" y="139"/>
                      <a:pt x="449" y="136"/>
                    </a:cubicBezTo>
                    <a:cubicBezTo>
                      <a:pt x="449" y="132"/>
                      <a:pt x="449" y="128"/>
                      <a:pt x="450" y="125"/>
                    </a:cubicBezTo>
                    <a:cubicBezTo>
                      <a:pt x="450" y="123"/>
                      <a:pt x="451" y="120"/>
                      <a:pt x="451" y="119"/>
                    </a:cubicBezTo>
                    <a:cubicBezTo>
                      <a:pt x="451" y="117"/>
                      <a:pt x="451" y="115"/>
                      <a:pt x="452" y="113"/>
                    </a:cubicBezTo>
                    <a:cubicBezTo>
                      <a:pt x="452" y="110"/>
                      <a:pt x="452" y="109"/>
                      <a:pt x="450" y="108"/>
                    </a:cubicBezTo>
                    <a:cubicBezTo>
                      <a:pt x="449" y="108"/>
                      <a:pt x="448" y="107"/>
                      <a:pt x="448" y="107"/>
                    </a:cubicBezTo>
                    <a:close/>
                    <a:moveTo>
                      <a:pt x="121" y="211"/>
                    </a:moveTo>
                    <a:cubicBezTo>
                      <a:pt x="123" y="210"/>
                      <a:pt x="125" y="210"/>
                      <a:pt x="127" y="211"/>
                    </a:cubicBezTo>
                    <a:cubicBezTo>
                      <a:pt x="130" y="212"/>
                      <a:pt x="130" y="212"/>
                      <a:pt x="130" y="212"/>
                    </a:cubicBezTo>
                    <a:cubicBezTo>
                      <a:pt x="128" y="214"/>
                      <a:pt x="128" y="214"/>
                      <a:pt x="128" y="214"/>
                    </a:cubicBezTo>
                    <a:cubicBezTo>
                      <a:pt x="127" y="215"/>
                      <a:pt x="125" y="217"/>
                      <a:pt x="124" y="217"/>
                    </a:cubicBezTo>
                    <a:cubicBezTo>
                      <a:pt x="124" y="217"/>
                      <a:pt x="122" y="219"/>
                      <a:pt x="120" y="220"/>
                    </a:cubicBezTo>
                    <a:cubicBezTo>
                      <a:pt x="113" y="227"/>
                      <a:pt x="110" y="225"/>
                      <a:pt x="114" y="217"/>
                    </a:cubicBezTo>
                    <a:cubicBezTo>
                      <a:pt x="116" y="214"/>
                      <a:pt x="119" y="212"/>
                      <a:pt x="121" y="211"/>
                    </a:cubicBezTo>
                    <a:close/>
                    <a:moveTo>
                      <a:pt x="197" y="216"/>
                    </a:moveTo>
                    <a:cubicBezTo>
                      <a:pt x="198" y="216"/>
                      <a:pt x="199" y="216"/>
                      <a:pt x="200" y="216"/>
                    </a:cubicBezTo>
                    <a:cubicBezTo>
                      <a:pt x="202" y="217"/>
                      <a:pt x="202" y="225"/>
                      <a:pt x="199" y="230"/>
                    </a:cubicBezTo>
                    <a:cubicBezTo>
                      <a:pt x="197" y="235"/>
                      <a:pt x="191" y="243"/>
                      <a:pt x="186" y="247"/>
                    </a:cubicBezTo>
                    <a:cubicBezTo>
                      <a:pt x="183" y="250"/>
                      <a:pt x="178" y="252"/>
                      <a:pt x="176" y="251"/>
                    </a:cubicBezTo>
                    <a:cubicBezTo>
                      <a:pt x="167" y="236"/>
                      <a:pt x="183" y="220"/>
                      <a:pt x="197" y="216"/>
                    </a:cubicBezTo>
                    <a:close/>
                    <a:moveTo>
                      <a:pt x="1006" y="23"/>
                    </a:moveTo>
                    <a:cubicBezTo>
                      <a:pt x="1007" y="23"/>
                      <a:pt x="1007" y="23"/>
                      <a:pt x="1007" y="23"/>
                    </a:cubicBezTo>
                    <a:cubicBezTo>
                      <a:pt x="1009" y="23"/>
                      <a:pt x="1009" y="23"/>
                      <a:pt x="1010" y="28"/>
                    </a:cubicBezTo>
                    <a:cubicBezTo>
                      <a:pt x="1010" y="30"/>
                      <a:pt x="1010" y="34"/>
                      <a:pt x="1010" y="35"/>
                    </a:cubicBezTo>
                    <a:cubicBezTo>
                      <a:pt x="1009" y="38"/>
                      <a:pt x="1004" y="47"/>
                      <a:pt x="1003" y="47"/>
                    </a:cubicBezTo>
                    <a:cubicBezTo>
                      <a:pt x="1002" y="47"/>
                      <a:pt x="1001" y="50"/>
                      <a:pt x="999" y="52"/>
                    </a:cubicBezTo>
                    <a:cubicBezTo>
                      <a:pt x="994" y="60"/>
                      <a:pt x="987" y="68"/>
                      <a:pt x="978" y="75"/>
                    </a:cubicBezTo>
                    <a:cubicBezTo>
                      <a:pt x="974" y="78"/>
                      <a:pt x="969" y="83"/>
                      <a:pt x="966" y="85"/>
                    </a:cubicBezTo>
                    <a:cubicBezTo>
                      <a:pt x="959" y="91"/>
                      <a:pt x="959" y="90"/>
                      <a:pt x="963" y="83"/>
                    </a:cubicBezTo>
                    <a:cubicBezTo>
                      <a:pt x="965" y="80"/>
                      <a:pt x="967" y="75"/>
                      <a:pt x="968" y="73"/>
                    </a:cubicBezTo>
                    <a:cubicBezTo>
                      <a:pt x="969" y="71"/>
                      <a:pt x="971" y="67"/>
                      <a:pt x="973" y="63"/>
                    </a:cubicBezTo>
                    <a:cubicBezTo>
                      <a:pt x="987" y="37"/>
                      <a:pt x="985" y="38"/>
                      <a:pt x="1006" y="24"/>
                    </a:cubicBezTo>
                    <a:cubicBezTo>
                      <a:pt x="1006" y="23"/>
                      <a:pt x="1006" y="23"/>
                      <a:pt x="1006" y="23"/>
                    </a:cubicBezTo>
                    <a:close/>
                    <a:moveTo>
                      <a:pt x="324" y="195"/>
                    </a:moveTo>
                    <a:cubicBezTo>
                      <a:pt x="326" y="194"/>
                      <a:pt x="325" y="205"/>
                      <a:pt x="323" y="208"/>
                    </a:cubicBezTo>
                    <a:cubicBezTo>
                      <a:pt x="320" y="213"/>
                      <a:pt x="320" y="213"/>
                      <a:pt x="318" y="208"/>
                    </a:cubicBezTo>
                    <a:cubicBezTo>
                      <a:pt x="316" y="205"/>
                      <a:pt x="315" y="204"/>
                      <a:pt x="313" y="203"/>
                    </a:cubicBezTo>
                    <a:cubicBezTo>
                      <a:pt x="312" y="203"/>
                      <a:pt x="311" y="202"/>
                      <a:pt x="311" y="202"/>
                    </a:cubicBezTo>
                    <a:cubicBezTo>
                      <a:pt x="311" y="201"/>
                      <a:pt x="322" y="195"/>
                      <a:pt x="324" y="195"/>
                    </a:cubicBezTo>
                    <a:close/>
                    <a:moveTo>
                      <a:pt x="507" y="154"/>
                    </a:moveTo>
                    <a:cubicBezTo>
                      <a:pt x="507" y="154"/>
                      <a:pt x="508" y="154"/>
                      <a:pt x="508" y="154"/>
                    </a:cubicBezTo>
                    <a:cubicBezTo>
                      <a:pt x="508" y="154"/>
                      <a:pt x="508" y="155"/>
                      <a:pt x="507" y="157"/>
                    </a:cubicBezTo>
                    <a:cubicBezTo>
                      <a:pt x="506" y="160"/>
                      <a:pt x="505" y="162"/>
                      <a:pt x="504" y="160"/>
                    </a:cubicBezTo>
                    <a:cubicBezTo>
                      <a:pt x="504" y="159"/>
                      <a:pt x="503" y="159"/>
                      <a:pt x="502" y="160"/>
                    </a:cubicBezTo>
                    <a:cubicBezTo>
                      <a:pt x="498" y="161"/>
                      <a:pt x="499" y="158"/>
                      <a:pt x="503" y="156"/>
                    </a:cubicBezTo>
                    <a:cubicBezTo>
                      <a:pt x="505" y="155"/>
                      <a:pt x="506" y="154"/>
                      <a:pt x="507" y="154"/>
                    </a:cubicBezTo>
                    <a:close/>
                    <a:moveTo>
                      <a:pt x="489" y="160"/>
                    </a:moveTo>
                    <a:cubicBezTo>
                      <a:pt x="489" y="160"/>
                      <a:pt x="490" y="160"/>
                      <a:pt x="490" y="161"/>
                    </a:cubicBezTo>
                    <a:cubicBezTo>
                      <a:pt x="490" y="162"/>
                      <a:pt x="493" y="165"/>
                      <a:pt x="497" y="167"/>
                    </a:cubicBezTo>
                    <a:cubicBezTo>
                      <a:pt x="503" y="170"/>
                      <a:pt x="503" y="170"/>
                      <a:pt x="503" y="170"/>
                    </a:cubicBezTo>
                    <a:cubicBezTo>
                      <a:pt x="501" y="174"/>
                      <a:pt x="501" y="174"/>
                      <a:pt x="501" y="174"/>
                    </a:cubicBezTo>
                    <a:cubicBezTo>
                      <a:pt x="497" y="184"/>
                      <a:pt x="491" y="192"/>
                      <a:pt x="482" y="196"/>
                    </a:cubicBezTo>
                    <a:cubicBezTo>
                      <a:pt x="478" y="197"/>
                      <a:pt x="477" y="197"/>
                      <a:pt x="476" y="196"/>
                    </a:cubicBezTo>
                    <a:cubicBezTo>
                      <a:pt x="473" y="194"/>
                      <a:pt x="472" y="190"/>
                      <a:pt x="474" y="183"/>
                    </a:cubicBezTo>
                    <a:cubicBezTo>
                      <a:pt x="475" y="177"/>
                      <a:pt x="477" y="175"/>
                      <a:pt x="484" y="165"/>
                    </a:cubicBezTo>
                    <a:cubicBezTo>
                      <a:pt x="487" y="162"/>
                      <a:pt x="488" y="160"/>
                      <a:pt x="489" y="160"/>
                    </a:cubicBezTo>
                    <a:close/>
                    <a:moveTo>
                      <a:pt x="308" y="211"/>
                    </a:moveTo>
                    <a:cubicBezTo>
                      <a:pt x="310" y="210"/>
                      <a:pt x="311" y="211"/>
                      <a:pt x="310" y="214"/>
                    </a:cubicBezTo>
                    <a:cubicBezTo>
                      <a:pt x="309" y="218"/>
                      <a:pt x="308" y="218"/>
                      <a:pt x="305" y="215"/>
                    </a:cubicBezTo>
                    <a:cubicBezTo>
                      <a:pt x="303" y="214"/>
                      <a:pt x="303" y="214"/>
                      <a:pt x="306" y="212"/>
                    </a:cubicBezTo>
                    <a:cubicBezTo>
                      <a:pt x="307" y="211"/>
                      <a:pt x="308" y="211"/>
                      <a:pt x="308" y="211"/>
                    </a:cubicBezTo>
                    <a:close/>
                    <a:moveTo>
                      <a:pt x="302" y="217"/>
                    </a:moveTo>
                    <a:cubicBezTo>
                      <a:pt x="303" y="216"/>
                      <a:pt x="304" y="219"/>
                      <a:pt x="302" y="220"/>
                    </a:cubicBezTo>
                    <a:cubicBezTo>
                      <a:pt x="300" y="221"/>
                      <a:pt x="300" y="221"/>
                      <a:pt x="300" y="220"/>
                    </a:cubicBezTo>
                    <a:cubicBezTo>
                      <a:pt x="300" y="219"/>
                      <a:pt x="300" y="218"/>
                      <a:pt x="300" y="218"/>
                    </a:cubicBezTo>
                    <a:cubicBezTo>
                      <a:pt x="300" y="217"/>
                      <a:pt x="301" y="217"/>
                      <a:pt x="302" y="217"/>
                    </a:cubicBezTo>
                    <a:close/>
                    <a:moveTo>
                      <a:pt x="827" y="89"/>
                    </a:moveTo>
                    <a:cubicBezTo>
                      <a:pt x="828" y="89"/>
                      <a:pt x="829" y="90"/>
                      <a:pt x="827" y="96"/>
                    </a:cubicBezTo>
                    <a:cubicBezTo>
                      <a:pt x="826" y="104"/>
                      <a:pt x="828" y="110"/>
                      <a:pt x="832" y="110"/>
                    </a:cubicBezTo>
                    <a:cubicBezTo>
                      <a:pt x="833" y="110"/>
                      <a:pt x="832" y="112"/>
                      <a:pt x="829" y="115"/>
                    </a:cubicBezTo>
                    <a:cubicBezTo>
                      <a:pt x="821" y="136"/>
                      <a:pt x="787" y="150"/>
                      <a:pt x="808" y="113"/>
                    </a:cubicBezTo>
                    <a:cubicBezTo>
                      <a:pt x="816" y="100"/>
                      <a:pt x="818" y="98"/>
                      <a:pt x="822" y="95"/>
                    </a:cubicBezTo>
                    <a:cubicBezTo>
                      <a:pt x="825" y="93"/>
                      <a:pt x="827" y="91"/>
                      <a:pt x="827" y="90"/>
                    </a:cubicBezTo>
                    <a:cubicBezTo>
                      <a:pt x="826" y="90"/>
                      <a:pt x="826" y="90"/>
                      <a:pt x="827" y="89"/>
                    </a:cubicBezTo>
                    <a:close/>
                    <a:moveTo>
                      <a:pt x="839" y="87"/>
                    </a:moveTo>
                    <a:cubicBezTo>
                      <a:pt x="839" y="87"/>
                      <a:pt x="839" y="87"/>
                      <a:pt x="839" y="87"/>
                    </a:cubicBezTo>
                    <a:cubicBezTo>
                      <a:pt x="841" y="87"/>
                      <a:pt x="843" y="90"/>
                      <a:pt x="841" y="91"/>
                    </a:cubicBezTo>
                    <a:cubicBezTo>
                      <a:pt x="841" y="91"/>
                      <a:pt x="840" y="92"/>
                      <a:pt x="841" y="92"/>
                    </a:cubicBezTo>
                    <a:cubicBezTo>
                      <a:pt x="841" y="93"/>
                      <a:pt x="840" y="96"/>
                      <a:pt x="839" y="99"/>
                    </a:cubicBezTo>
                    <a:cubicBezTo>
                      <a:pt x="837" y="104"/>
                      <a:pt x="837" y="105"/>
                      <a:pt x="834" y="103"/>
                    </a:cubicBezTo>
                    <a:cubicBezTo>
                      <a:pt x="831" y="101"/>
                      <a:pt x="835" y="88"/>
                      <a:pt x="839" y="87"/>
                    </a:cubicBezTo>
                    <a:close/>
                    <a:moveTo>
                      <a:pt x="431" y="202"/>
                    </a:moveTo>
                    <a:cubicBezTo>
                      <a:pt x="433" y="201"/>
                      <a:pt x="433" y="202"/>
                      <a:pt x="434" y="206"/>
                    </a:cubicBezTo>
                    <a:cubicBezTo>
                      <a:pt x="435" y="210"/>
                      <a:pt x="435" y="210"/>
                      <a:pt x="432" y="212"/>
                    </a:cubicBezTo>
                    <a:cubicBezTo>
                      <a:pt x="430" y="213"/>
                      <a:pt x="429" y="214"/>
                      <a:pt x="428" y="214"/>
                    </a:cubicBezTo>
                    <a:cubicBezTo>
                      <a:pt x="426" y="215"/>
                      <a:pt x="425" y="212"/>
                      <a:pt x="427" y="209"/>
                    </a:cubicBezTo>
                    <a:cubicBezTo>
                      <a:pt x="427" y="207"/>
                      <a:pt x="428" y="205"/>
                      <a:pt x="428" y="204"/>
                    </a:cubicBezTo>
                    <a:cubicBezTo>
                      <a:pt x="428" y="203"/>
                      <a:pt x="429" y="202"/>
                      <a:pt x="431" y="202"/>
                    </a:cubicBezTo>
                    <a:close/>
                    <a:moveTo>
                      <a:pt x="881" y="101"/>
                    </a:moveTo>
                    <a:cubicBezTo>
                      <a:pt x="882" y="101"/>
                      <a:pt x="884" y="101"/>
                      <a:pt x="885" y="102"/>
                    </a:cubicBezTo>
                    <a:cubicBezTo>
                      <a:pt x="885" y="102"/>
                      <a:pt x="885" y="105"/>
                      <a:pt x="885" y="108"/>
                    </a:cubicBezTo>
                    <a:cubicBezTo>
                      <a:pt x="885" y="114"/>
                      <a:pt x="885" y="114"/>
                      <a:pt x="885" y="114"/>
                    </a:cubicBezTo>
                    <a:cubicBezTo>
                      <a:pt x="889" y="116"/>
                      <a:pt x="889" y="116"/>
                      <a:pt x="889" y="116"/>
                    </a:cubicBezTo>
                    <a:cubicBezTo>
                      <a:pt x="892" y="119"/>
                      <a:pt x="892" y="119"/>
                      <a:pt x="892" y="119"/>
                    </a:cubicBezTo>
                    <a:cubicBezTo>
                      <a:pt x="890" y="122"/>
                      <a:pt x="890" y="122"/>
                      <a:pt x="890" y="122"/>
                    </a:cubicBezTo>
                    <a:cubicBezTo>
                      <a:pt x="888" y="123"/>
                      <a:pt x="886" y="126"/>
                      <a:pt x="885" y="128"/>
                    </a:cubicBezTo>
                    <a:cubicBezTo>
                      <a:pt x="883" y="131"/>
                      <a:pt x="880" y="134"/>
                      <a:pt x="873" y="139"/>
                    </a:cubicBezTo>
                    <a:cubicBezTo>
                      <a:pt x="868" y="143"/>
                      <a:pt x="864" y="144"/>
                      <a:pt x="858" y="139"/>
                    </a:cubicBezTo>
                    <a:cubicBezTo>
                      <a:pt x="856" y="138"/>
                      <a:pt x="856" y="128"/>
                      <a:pt x="858" y="122"/>
                    </a:cubicBezTo>
                    <a:cubicBezTo>
                      <a:pt x="861" y="115"/>
                      <a:pt x="874" y="102"/>
                      <a:pt x="878" y="103"/>
                    </a:cubicBezTo>
                    <a:cubicBezTo>
                      <a:pt x="878" y="103"/>
                      <a:pt x="879" y="103"/>
                      <a:pt x="879" y="102"/>
                    </a:cubicBezTo>
                    <a:cubicBezTo>
                      <a:pt x="879" y="102"/>
                      <a:pt x="880" y="101"/>
                      <a:pt x="881" y="101"/>
                    </a:cubicBezTo>
                    <a:close/>
                    <a:moveTo>
                      <a:pt x="895" y="100"/>
                    </a:moveTo>
                    <a:cubicBezTo>
                      <a:pt x="896" y="99"/>
                      <a:pt x="898" y="103"/>
                      <a:pt x="898" y="107"/>
                    </a:cubicBezTo>
                    <a:cubicBezTo>
                      <a:pt x="898" y="112"/>
                      <a:pt x="897" y="113"/>
                      <a:pt x="894" y="111"/>
                    </a:cubicBezTo>
                    <a:cubicBezTo>
                      <a:pt x="893" y="110"/>
                      <a:pt x="893" y="101"/>
                      <a:pt x="894" y="100"/>
                    </a:cubicBezTo>
                    <a:cubicBezTo>
                      <a:pt x="894" y="100"/>
                      <a:pt x="894" y="100"/>
                      <a:pt x="895" y="100"/>
                    </a:cubicBezTo>
                    <a:close/>
                    <a:moveTo>
                      <a:pt x="19" y="322"/>
                    </a:moveTo>
                    <a:cubicBezTo>
                      <a:pt x="16" y="323"/>
                      <a:pt x="14" y="324"/>
                      <a:pt x="11" y="326"/>
                    </a:cubicBezTo>
                    <a:cubicBezTo>
                      <a:pt x="7" y="329"/>
                      <a:pt x="1" y="338"/>
                      <a:pt x="0" y="342"/>
                    </a:cubicBezTo>
                    <a:cubicBezTo>
                      <a:pt x="0" y="348"/>
                      <a:pt x="6" y="357"/>
                      <a:pt x="14" y="361"/>
                    </a:cubicBezTo>
                    <a:cubicBezTo>
                      <a:pt x="26" y="368"/>
                      <a:pt x="35" y="367"/>
                      <a:pt x="57" y="359"/>
                    </a:cubicBezTo>
                    <a:cubicBezTo>
                      <a:pt x="76" y="351"/>
                      <a:pt x="82" y="348"/>
                      <a:pt x="87" y="343"/>
                    </a:cubicBezTo>
                    <a:cubicBezTo>
                      <a:pt x="114" y="320"/>
                      <a:pt x="150" y="315"/>
                      <a:pt x="182" y="301"/>
                    </a:cubicBezTo>
                    <a:cubicBezTo>
                      <a:pt x="185" y="300"/>
                      <a:pt x="193" y="297"/>
                      <a:pt x="198" y="296"/>
                    </a:cubicBezTo>
                    <a:cubicBezTo>
                      <a:pt x="203" y="294"/>
                      <a:pt x="209" y="293"/>
                      <a:pt x="211" y="292"/>
                    </a:cubicBezTo>
                    <a:cubicBezTo>
                      <a:pt x="237" y="287"/>
                      <a:pt x="263" y="278"/>
                      <a:pt x="288" y="272"/>
                    </a:cubicBezTo>
                    <a:cubicBezTo>
                      <a:pt x="291" y="272"/>
                      <a:pt x="301" y="270"/>
                      <a:pt x="310" y="268"/>
                    </a:cubicBezTo>
                    <a:cubicBezTo>
                      <a:pt x="375" y="255"/>
                      <a:pt x="409" y="253"/>
                      <a:pt x="476" y="243"/>
                    </a:cubicBezTo>
                    <a:cubicBezTo>
                      <a:pt x="478" y="243"/>
                      <a:pt x="479" y="243"/>
                      <a:pt x="480" y="243"/>
                    </a:cubicBezTo>
                    <a:cubicBezTo>
                      <a:pt x="480" y="243"/>
                      <a:pt x="487" y="242"/>
                      <a:pt x="494" y="240"/>
                    </a:cubicBezTo>
                    <a:cubicBezTo>
                      <a:pt x="583" y="225"/>
                      <a:pt x="674" y="210"/>
                      <a:pt x="762" y="189"/>
                    </a:cubicBezTo>
                    <a:cubicBezTo>
                      <a:pt x="768" y="187"/>
                      <a:pt x="775" y="186"/>
                      <a:pt x="778" y="186"/>
                    </a:cubicBezTo>
                    <a:cubicBezTo>
                      <a:pt x="781" y="185"/>
                      <a:pt x="789" y="184"/>
                      <a:pt x="796" y="183"/>
                    </a:cubicBezTo>
                    <a:cubicBezTo>
                      <a:pt x="807" y="182"/>
                      <a:pt x="830" y="178"/>
                      <a:pt x="838" y="177"/>
                    </a:cubicBezTo>
                    <a:cubicBezTo>
                      <a:pt x="840" y="177"/>
                      <a:pt x="845" y="176"/>
                      <a:pt x="850" y="175"/>
                    </a:cubicBezTo>
                    <a:cubicBezTo>
                      <a:pt x="854" y="175"/>
                      <a:pt x="862" y="174"/>
                      <a:pt x="868" y="173"/>
                    </a:cubicBezTo>
                    <a:cubicBezTo>
                      <a:pt x="873" y="172"/>
                      <a:pt x="881" y="171"/>
                      <a:pt x="885" y="171"/>
                    </a:cubicBezTo>
                    <a:cubicBezTo>
                      <a:pt x="888" y="170"/>
                      <a:pt x="893" y="170"/>
                      <a:pt x="896" y="170"/>
                    </a:cubicBezTo>
                    <a:cubicBezTo>
                      <a:pt x="899" y="170"/>
                      <a:pt x="905" y="170"/>
                      <a:pt x="910" y="170"/>
                    </a:cubicBezTo>
                    <a:cubicBezTo>
                      <a:pt x="915" y="171"/>
                      <a:pt x="924" y="171"/>
                      <a:pt x="931" y="171"/>
                    </a:cubicBezTo>
                    <a:cubicBezTo>
                      <a:pt x="937" y="171"/>
                      <a:pt x="945" y="172"/>
                      <a:pt x="947" y="172"/>
                    </a:cubicBezTo>
                    <a:cubicBezTo>
                      <a:pt x="950" y="173"/>
                      <a:pt x="955" y="173"/>
                      <a:pt x="958" y="174"/>
                    </a:cubicBezTo>
                    <a:cubicBezTo>
                      <a:pt x="970" y="174"/>
                      <a:pt x="983" y="175"/>
                      <a:pt x="989" y="176"/>
                    </a:cubicBezTo>
                    <a:cubicBezTo>
                      <a:pt x="1010" y="179"/>
                      <a:pt x="1031" y="191"/>
                      <a:pt x="1034" y="201"/>
                    </a:cubicBezTo>
                    <a:cubicBezTo>
                      <a:pt x="1035" y="214"/>
                      <a:pt x="1022" y="222"/>
                      <a:pt x="1012" y="229"/>
                    </a:cubicBezTo>
                    <a:cubicBezTo>
                      <a:pt x="1011" y="229"/>
                      <a:pt x="1009" y="231"/>
                      <a:pt x="1008" y="232"/>
                    </a:cubicBezTo>
                    <a:cubicBezTo>
                      <a:pt x="1007" y="233"/>
                      <a:pt x="1006" y="233"/>
                      <a:pt x="1005" y="232"/>
                    </a:cubicBezTo>
                    <a:cubicBezTo>
                      <a:pt x="995" y="232"/>
                      <a:pt x="998" y="231"/>
                      <a:pt x="989" y="228"/>
                    </a:cubicBezTo>
                    <a:cubicBezTo>
                      <a:pt x="982" y="225"/>
                      <a:pt x="987" y="214"/>
                      <a:pt x="991" y="213"/>
                    </a:cubicBezTo>
                    <a:cubicBezTo>
                      <a:pt x="993" y="207"/>
                      <a:pt x="1011" y="212"/>
                      <a:pt x="1002" y="216"/>
                    </a:cubicBezTo>
                    <a:cubicBezTo>
                      <a:pt x="1000" y="216"/>
                      <a:pt x="996" y="222"/>
                      <a:pt x="997" y="223"/>
                    </a:cubicBezTo>
                    <a:cubicBezTo>
                      <a:pt x="997" y="223"/>
                      <a:pt x="998" y="224"/>
                      <a:pt x="999" y="224"/>
                    </a:cubicBezTo>
                    <a:cubicBezTo>
                      <a:pt x="1000" y="225"/>
                      <a:pt x="1001" y="224"/>
                      <a:pt x="1004" y="222"/>
                    </a:cubicBezTo>
                    <a:cubicBezTo>
                      <a:pt x="1008" y="219"/>
                      <a:pt x="1011" y="216"/>
                      <a:pt x="1010" y="214"/>
                    </a:cubicBezTo>
                    <a:cubicBezTo>
                      <a:pt x="1010" y="213"/>
                      <a:pt x="1011" y="211"/>
                      <a:pt x="1012" y="210"/>
                    </a:cubicBezTo>
                    <a:cubicBezTo>
                      <a:pt x="1015" y="206"/>
                      <a:pt x="1015" y="204"/>
                      <a:pt x="1012" y="202"/>
                    </a:cubicBezTo>
                    <a:cubicBezTo>
                      <a:pt x="995" y="198"/>
                      <a:pt x="976" y="212"/>
                      <a:pt x="978" y="230"/>
                    </a:cubicBezTo>
                    <a:cubicBezTo>
                      <a:pt x="985" y="241"/>
                      <a:pt x="1000" y="241"/>
                      <a:pt x="1010" y="236"/>
                    </a:cubicBezTo>
                    <a:cubicBezTo>
                      <a:pt x="1014" y="234"/>
                      <a:pt x="1017" y="233"/>
                      <a:pt x="1019" y="232"/>
                    </a:cubicBezTo>
                    <a:cubicBezTo>
                      <a:pt x="1020" y="232"/>
                      <a:pt x="1022" y="231"/>
                      <a:pt x="1023" y="230"/>
                    </a:cubicBezTo>
                    <a:cubicBezTo>
                      <a:pt x="1032" y="223"/>
                      <a:pt x="1040" y="216"/>
                      <a:pt x="1041" y="201"/>
                    </a:cubicBezTo>
                    <a:cubicBezTo>
                      <a:pt x="1040" y="197"/>
                      <a:pt x="1037" y="189"/>
                      <a:pt x="1036" y="190"/>
                    </a:cubicBezTo>
                    <a:cubicBezTo>
                      <a:pt x="1035" y="190"/>
                      <a:pt x="1035" y="189"/>
                      <a:pt x="1035" y="189"/>
                    </a:cubicBezTo>
                    <a:cubicBezTo>
                      <a:pt x="1034" y="187"/>
                      <a:pt x="1028" y="184"/>
                      <a:pt x="1019" y="179"/>
                    </a:cubicBezTo>
                    <a:cubicBezTo>
                      <a:pt x="1016" y="178"/>
                      <a:pt x="1012" y="176"/>
                      <a:pt x="1010" y="176"/>
                    </a:cubicBezTo>
                    <a:cubicBezTo>
                      <a:pt x="1008" y="175"/>
                      <a:pt x="1004" y="173"/>
                      <a:pt x="999" y="172"/>
                    </a:cubicBezTo>
                    <a:cubicBezTo>
                      <a:pt x="995" y="171"/>
                      <a:pt x="991" y="170"/>
                      <a:pt x="989" y="170"/>
                    </a:cubicBezTo>
                    <a:cubicBezTo>
                      <a:pt x="988" y="169"/>
                      <a:pt x="983" y="169"/>
                      <a:pt x="978" y="169"/>
                    </a:cubicBezTo>
                    <a:cubicBezTo>
                      <a:pt x="963" y="168"/>
                      <a:pt x="957" y="167"/>
                      <a:pt x="953" y="166"/>
                    </a:cubicBezTo>
                    <a:cubicBezTo>
                      <a:pt x="950" y="166"/>
                      <a:pt x="948" y="166"/>
                      <a:pt x="947" y="166"/>
                    </a:cubicBezTo>
                    <a:cubicBezTo>
                      <a:pt x="947" y="166"/>
                      <a:pt x="941" y="166"/>
                      <a:pt x="936" y="165"/>
                    </a:cubicBezTo>
                    <a:cubicBezTo>
                      <a:pt x="930" y="165"/>
                      <a:pt x="923" y="165"/>
                      <a:pt x="919" y="165"/>
                    </a:cubicBezTo>
                    <a:cubicBezTo>
                      <a:pt x="914" y="165"/>
                      <a:pt x="909" y="165"/>
                      <a:pt x="898" y="165"/>
                    </a:cubicBezTo>
                    <a:cubicBezTo>
                      <a:pt x="896" y="164"/>
                      <a:pt x="892" y="165"/>
                      <a:pt x="889" y="165"/>
                    </a:cubicBezTo>
                    <a:cubicBezTo>
                      <a:pt x="887" y="165"/>
                      <a:pt x="882" y="166"/>
                      <a:pt x="878" y="166"/>
                    </a:cubicBezTo>
                    <a:cubicBezTo>
                      <a:pt x="873" y="167"/>
                      <a:pt x="860" y="169"/>
                      <a:pt x="848" y="170"/>
                    </a:cubicBezTo>
                    <a:cubicBezTo>
                      <a:pt x="822" y="175"/>
                      <a:pt x="819" y="175"/>
                      <a:pt x="804" y="177"/>
                    </a:cubicBezTo>
                    <a:cubicBezTo>
                      <a:pt x="797" y="178"/>
                      <a:pt x="791" y="178"/>
                      <a:pt x="789" y="179"/>
                    </a:cubicBezTo>
                    <a:cubicBezTo>
                      <a:pt x="783" y="179"/>
                      <a:pt x="741" y="188"/>
                      <a:pt x="716" y="194"/>
                    </a:cubicBezTo>
                    <a:cubicBezTo>
                      <a:pt x="646" y="207"/>
                      <a:pt x="580" y="223"/>
                      <a:pt x="509" y="232"/>
                    </a:cubicBezTo>
                    <a:cubicBezTo>
                      <a:pt x="501" y="233"/>
                      <a:pt x="498" y="233"/>
                      <a:pt x="488" y="236"/>
                    </a:cubicBezTo>
                    <a:cubicBezTo>
                      <a:pt x="482" y="237"/>
                      <a:pt x="477" y="237"/>
                      <a:pt x="477" y="237"/>
                    </a:cubicBezTo>
                    <a:cubicBezTo>
                      <a:pt x="477" y="236"/>
                      <a:pt x="476" y="237"/>
                      <a:pt x="475" y="237"/>
                    </a:cubicBezTo>
                    <a:cubicBezTo>
                      <a:pt x="474" y="238"/>
                      <a:pt x="473" y="238"/>
                      <a:pt x="472" y="238"/>
                    </a:cubicBezTo>
                    <a:cubicBezTo>
                      <a:pt x="412" y="245"/>
                      <a:pt x="349" y="253"/>
                      <a:pt x="290" y="267"/>
                    </a:cubicBezTo>
                    <a:cubicBezTo>
                      <a:pt x="264" y="273"/>
                      <a:pt x="236" y="280"/>
                      <a:pt x="206" y="288"/>
                    </a:cubicBezTo>
                    <a:cubicBezTo>
                      <a:pt x="161" y="303"/>
                      <a:pt x="122" y="309"/>
                      <a:pt x="87" y="334"/>
                    </a:cubicBezTo>
                    <a:cubicBezTo>
                      <a:pt x="84" y="337"/>
                      <a:pt x="79" y="340"/>
                      <a:pt x="77" y="341"/>
                    </a:cubicBezTo>
                    <a:cubicBezTo>
                      <a:pt x="76" y="343"/>
                      <a:pt x="73" y="344"/>
                      <a:pt x="72" y="345"/>
                    </a:cubicBezTo>
                    <a:cubicBezTo>
                      <a:pt x="67" y="349"/>
                      <a:pt x="51" y="355"/>
                      <a:pt x="38" y="358"/>
                    </a:cubicBezTo>
                    <a:cubicBezTo>
                      <a:pt x="33" y="359"/>
                      <a:pt x="31" y="360"/>
                      <a:pt x="25" y="358"/>
                    </a:cubicBezTo>
                    <a:cubicBezTo>
                      <a:pt x="17" y="356"/>
                      <a:pt x="15" y="355"/>
                      <a:pt x="12" y="351"/>
                    </a:cubicBezTo>
                    <a:cubicBezTo>
                      <a:pt x="7" y="345"/>
                      <a:pt x="7" y="342"/>
                      <a:pt x="10" y="337"/>
                    </a:cubicBezTo>
                    <a:cubicBezTo>
                      <a:pt x="13" y="331"/>
                      <a:pt x="17" y="328"/>
                      <a:pt x="23" y="327"/>
                    </a:cubicBezTo>
                    <a:cubicBezTo>
                      <a:pt x="31" y="326"/>
                      <a:pt x="33" y="328"/>
                      <a:pt x="28" y="333"/>
                    </a:cubicBezTo>
                    <a:cubicBezTo>
                      <a:pt x="26" y="335"/>
                      <a:pt x="25" y="336"/>
                      <a:pt x="24" y="336"/>
                    </a:cubicBezTo>
                    <a:cubicBezTo>
                      <a:pt x="24" y="336"/>
                      <a:pt x="21" y="337"/>
                      <a:pt x="19" y="338"/>
                    </a:cubicBezTo>
                    <a:cubicBezTo>
                      <a:pt x="15" y="340"/>
                      <a:pt x="14" y="343"/>
                      <a:pt x="16" y="345"/>
                    </a:cubicBezTo>
                    <a:cubicBezTo>
                      <a:pt x="18" y="345"/>
                      <a:pt x="19" y="345"/>
                      <a:pt x="26" y="342"/>
                    </a:cubicBezTo>
                    <a:cubicBezTo>
                      <a:pt x="32" y="339"/>
                      <a:pt x="34" y="337"/>
                      <a:pt x="36" y="334"/>
                    </a:cubicBezTo>
                    <a:cubicBezTo>
                      <a:pt x="39" y="330"/>
                      <a:pt x="39" y="329"/>
                      <a:pt x="37" y="326"/>
                    </a:cubicBezTo>
                    <a:cubicBezTo>
                      <a:pt x="35" y="320"/>
                      <a:pt x="33" y="319"/>
                      <a:pt x="23" y="321"/>
                    </a:cubicBezTo>
                    <a:cubicBezTo>
                      <a:pt x="22" y="322"/>
                      <a:pt x="21" y="322"/>
                      <a:pt x="19" y="3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221"/>
              <p:cNvSpPr>
                <a:spLocks noEditPoints="1"/>
              </p:cNvSpPr>
              <p:nvPr/>
            </p:nvSpPr>
            <p:spPr bwMode="auto">
              <a:xfrm>
                <a:off x="877" y="2551"/>
                <a:ext cx="85" cy="87"/>
              </a:xfrm>
              <a:custGeom>
                <a:avLst/>
                <a:gdLst>
                  <a:gd name="T0" fmla="*/ 10 w 111"/>
                  <a:gd name="T1" fmla="*/ 22 h 114"/>
                  <a:gd name="T2" fmla="*/ 1 w 111"/>
                  <a:gd name="T3" fmla="*/ 49 h 114"/>
                  <a:gd name="T4" fmla="*/ 18 w 111"/>
                  <a:gd name="T5" fmla="*/ 107 h 114"/>
                  <a:gd name="T6" fmla="*/ 80 w 111"/>
                  <a:gd name="T7" fmla="*/ 107 h 114"/>
                  <a:gd name="T8" fmla="*/ 103 w 111"/>
                  <a:gd name="T9" fmla="*/ 83 h 114"/>
                  <a:gd name="T10" fmla="*/ 110 w 111"/>
                  <a:gd name="T11" fmla="*/ 54 h 114"/>
                  <a:gd name="T12" fmla="*/ 96 w 111"/>
                  <a:gd name="T13" fmla="*/ 19 h 114"/>
                  <a:gd name="T14" fmla="*/ 51 w 111"/>
                  <a:gd name="T15" fmla="*/ 0 h 114"/>
                  <a:gd name="T16" fmla="*/ 65 w 111"/>
                  <a:gd name="T17" fmla="*/ 6 h 114"/>
                  <a:gd name="T18" fmla="*/ 90 w 111"/>
                  <a:gd name="T19" fmla="*/ 26 h 114"/>
                  <a:gd name="T20" fmla="*/ 86 w 111"/>
                  <a:gd name="T21" fmla="*/ 36 h 114"/>
                  <a:gd name="T22" fmla="*/ 89 w 111"/>
                  <a:gd name="T23" fmla="*/ 46 h 114"/>
                  <a:gd name="T24" fmla="*/ 79 w 111"/>
                  <a:gd name="T25" fmla="*/ 44 h 114"/>
                  <a:gd name="T26" fmla="*/ 83 w 111"/>
                  <a:gd name="T27" fmla="*/ 54 h 114"/>
                  <a:gd name="T28" fmla="*/ 71 w 111"/>
                  <a:gd name="T29" fmla="*/ 56 h 114"/>
                  <a:gd name="T30" fmla="*/ 55 w 111"/>
                  <a:gd name="T31" fmla="*/ 53 h 114"/>
                  <a:gd name="T32" fmla="*/ 53 w 111"/>
                  <a:gd name="T33" fmla="*/ 63 h 114"/>
                  <a:gd name="T34" fmla="*/ 44 w 111"/>
                  <a:gd name="T35" fmla="*/ 63 h 114"/>
                  <a:gd name="T36" fmla="*/ 27 w 111"/>
                  <a:gd name="T37" fmla="*/ 45 h 114"/>
                  <a:gd name="T38" fmla="*/ 20 w 111"/>
                  <a:gd name="T39" fmla="*/ 47 h 114"/>
                  <a:gd name="T40" fmla="*/ 21 w 111"/>
                  <a:gd name="T41" fmla="*/ 35 h 114"/>
                  <a:gd name="T42" fmla="*/ 18 w 111"/>
                  <a:gd name="T43" fmla="*/ 30 h 114"/>
                  <a:gd name="T44" fmla="*/ 16 w 111"/>
                  <a:gd name="T45" fmla="*/ 24 h 114"/>
                  <a:gd name="T46" fmla="*/ 12 w 111"/>
                  <a:gd name="T47" fmla="*/ 35 h 114"/>
                  <a:gd name="T48" fmla="*/ 97 w 111"/>
                  <a:gd name="T49" fmla="*/ 32 h 114"/>
                  <a:gd name="T50" fmla="*/ 102 w 111"/>
                  <a:gd name="T51" fmla="*/ 72 h 114"/>
                  <a:gd name="T52" fmla="*/ 88 w 111"/>
                  <a:gd name="T53" fmla="*/ 84 h 114"/>
                  <a:gd name="T54" fmla="*/ 85 w 111"/>
                  <a:gd name="T55" fmla="*/ 92 h 114"/>
                  <a:gd name="T56" fmla="*/ 77 w 111"/>
                  <a:gd name="T57" fmla="*/ 89 h 114"/>
                  <a:gd name="T58" fmla="*/ 66 w 111"/>
                  <a:gd name="T59" fmla="*/ 97 h 114"/>
                  <a:gd name="T60" fmla="*/ 54 w 111"/>
                  <a:gd name="T61" fmla="*/ 96 h 114"/>
                  <a:gd name="T62" fmla="*/ 50 w 111"/>
                  <a:gd name="T63" fmla="*/ 98 h 114"/>
                  <a:gd name="T64" fmla="*/ 40 w 111"/>
                  <a:gd name="T65" fmla="*/ 93 h 114"/>
                  <a:gd name="T66" fmla="*/ 30 w 111"/>
                  <a:gd name="T67" fmla="*/ 94 h 114"/>
                  <a:gd name="T68" fmla="*/ 24 w 111"/>
                  <a:gd name="T69" fmla="*/ 93 h 114"/>
                  <a:gd name="T70" fmla="*/ 17 w 111"/>
                  <a:gd name="T71" fmla="*/ 82 h 114"/>
                  <a:gd name="T72" fmla="*/ 14 w 111"/>
                  <a:gd name="T73" fmla="*/ 76 h 114"/>
                  <a:gd name="T74" fmla="*/ 9 w 111"/>
                  <a:gd name="T75" fmla="*/ 77 h 114"/>
                  <a:gd name="T76" fmla="*/ 9 w 111"/>
                  <a:gd name="T77" fmla="*/ 40 h 114"/>
                  <a:gd name="T78" fmla="*/ 9 w 111"/>
                  <a:gd name="T79" fmla="*/ 50 h 114"/>
                  <a:gd name="T80" fmla="*/ 16 w 111"/>
                  <a:gd name="T81" fmla="*/ 58 h 114"/>
                  <a:gd name="T82" fmla="*/ 23 w 111"/>
                  <a:gd name="T83" fmla="*/ 61 h 114"/>
                  <a:gd name="T84" fmla="*/ 33 w 111"/>
                  <a:gd name="T85" fmla="*/ 66 h 114"/>
                  <a:gd name="T86" fmla="*/ 41 w 111"/>
                  <a:gd name="T87" fmla="*/ 72 h 114"/>
                  <a:gd name="T88" fmla="*/ 50 w 111"/>
                  <a:gd name="T89" fmla="*/ 67 h 114"/>
                  <a:gd name="T90" fmla="*/ 57 w 111"/>
                  <a:gd name="T91" fmla="*/ 70 h 114"/>
                  <a:gd name="T92" fmla="*/ 70 w 111"/>
                  <a:gd name="T93" fmla="*/ 65 h 114"/>
                  <a:gd name="T94" fmla="*/ 82 w 111"/>
                  <a:gd name="T95" fmla="*/ 59 h 114"/>
                  <a:gd name="T96" fmla="*/ 84 w 111"/>
                  <a:gd name="T97" fmla="*/ 64 h 114"/>
                  <a:gd name="T98" fmla="*/ 92 w 111"/>
                  <a:gd name="T99" fmla="*/ 54 h 114"/>
                  <a:gd name="T100" fmla="*/ 94 w 111"/>
                  <a:gd name="T101" fmla="*/ 48 h 114"/>
                  <a:gd name="T102" fmla="*/ 98 w 111"/>
                  <a:gd name="T103" fmla="*/ 50 h 114"/>
                  <a:gd name="T104" fmla="*/ 13 w 111"/>
                  <a:gd name="T105" fmla="*/ 92 h 114"/>
                  <a:gd name="T106" fmla="*/ 17 w 111"/>
                  <a:gd name="T107" fmla="*/ 96 h 114"/>
                  <a:gd name="T108" fmla="*/ 85 w 111"/>
                  <a:gd name="T109" fmla="*/ 98 h 114"/>
                  <a:gd name="T110" fmla="*/ 76 w 111"/>
                  <a:gd name="T111" fmla="*/ 104 h 114"/>
                  <a:gd name="T112" fmla="*/ 27 w 111"/>
                  <a:gd name="T113" fmla="*/ 100 h 114"/>
                  <a:gd name="T114" fmla="*/ 33 w 111"/>
                  <a:gd name="T115" fmla="*/ 105 h 114"/>
                  <a:gd name="T116" fmla="*/ 53 w 111"/>
                  <a:gd name="T117" fmla="*/ 104 h 114"/>
                  <a:gd name="T118" fmla="*/ 59 w 111"/>
                  <a:gd name="T119" fmla="*/ 108 h 114"/>
                  <a:gd name="T120" fmla="*/ 72 w 111"/>
                  <a:gd name="T121" fmla="*/ 106 h 114"/>
                  <a:gd name="T122" fmla="*/ 26 w 111"/>
                  <a:gd name="T123" fmla="*/ 10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" h="114">
                    <a:moveTo>
                      <a:pt x="50" y="0"/>
                    </a:moveTo>
                    <a:cubicBezTo>
                      <a:pt x="49" y="0"/>
                      <a:pt x="48" y="0"/>
                      <a:pt x="45" y="1"/>
                    </a:cubicBezTo>
                    <a:cubicBezTo>
                      <a:pt x="35" y="5"/>
                      <a:pt x="27" y="6"/>
                      <a:pt x="18" y="15"/>
                    </a:cubicBezTo>
                    <a:cubicBezTo>
                      <a:pt x="16" y="17"/>
                      <a:pt x="14" y="19"/>
                      <a:pt x="14" y="19"/>
                    </a:cubicBezTo>
                    <a:cubicBezTo>
                      <a:pt x="13" y="19"/>
                      <a:pt x="11" y="21"/>
                      <a:pt x="10" y="22"/>
                    </a:cubicBezTo>
                    <a:cubicBezTo>
                      <a:pt x="10" y="24"/>
                      <a:pt x="8" y="26"/>
                      <a:pt x="7" y="28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6" y="30"/>
                      <a:pt x="5" y="31"/>
                      <a:pt x="4" y="33"/>
                    </a:cubicBezTo>
                    <a:cubicBezTo>
                      <a:pt x="3" y="35"/>
                      <a:pt x="2" y="39"/>
                      <a:pt x="2" y="44"/>
                    </a:cubicBezTo>
                    <a:cubicBezTo>
                      <a:pt x="1" y="46"/>
                      <a:pt x="1" y="48"/>
                      <a:pt x="1" y="49"/>
                    </a:cubicBezTo>
                    <a:cubicBezTo>
                      <a:pt x="0" y="52"/>
                      <a:pt x="0" y="57"/>
                      <a:pt x="0" y="61"/>
                    </a:cubicBezTo>
                    <a:cubicBezTo>
                      <a:pt x="1" y="64"/>
                      <a:pt x="1" y="68"/>
                      <a:pt x="1" y="71"/>
                    </a:cubicBezTo>
                    <a:cubicBezTo>
                      <a:pt x="2" y="81"/>
                      <a:pt x="7" y="94"/>
                      <a:pt x="12" y="99"/>
                    </a:cubicBezTo>
                    <a:cubicBezTo>
                      <a:pt x="13" y="100"/>
                      <a:pt x="13" y="101"/>
                      <a:pt x="13" y="101"/>
                    </a:cubicBezTo>
                    <a:cubicBezTo>
                      <a:pt x="13" y="101"/>
                      <a:pt x="16" y="105"/>
                      <a:pt x="18" y="107"/>
                    </a:cubicBezTo>
                    <a:cubicBezTo>
                      <a:pt x="19" y="107"/>
                      <a:pt x="20" y="108"/>
                      <a:pt x="21" y="108"/>
                    </a:cubicBezTo>
                    <a:cubicBezTo>
                      <a:pt x="28" y="111"/>
                      <a:pt x="34" y="112"/>
                      <a:pt x="42" y="113"/>
                    </a:cubicBezTo>
                    <a:cubicBezTo>
                      <a:pt x="47" y="114"/>
                      <a:pt x="64" y="112"/>
                      <a:pt x="69" y="111"/>
                    </a:cubicBezTo>
                    <a:cubicBezTo>
                      <a:pt x="70" y="110"/>
                      <a:pt x="73" y="110"/>
                      <a:pt x="74" y="109"/>
                    </a:cubicBezTo>
                    <a:cubicBezTo>
                      <a:pt x="75" y="109"/>
                      <a:pt x="78" y="108"/>
                      <a:pt x="80" y="107"/>
                    </a:cubicBezTo>
                    <a:cubicBezTo>
                      <a:pt x="84" y="105"/>
                      <a:pt x="86" y="103"/>
                      <a:pt x="89" y="101"/>
                    </a:cubicBezTo>
                    <a:cubicBezTo>
                      <a:pt x="91" y="99"/>
                      <a:pt x="94" y="96"/>
                      <a:pt x="95" y="95"/>
                    </a:cubicBezTo>
                    <a:cubicBezTo>
                      <a:pt x="96" y="94"/>
                      <a:pt x="97" y="92"/>
                      <a:pt x="98" y="91"/>
                    </a:cubicBezTo>
                    <a:cubicBezTo>
                      <a:pt x="99" y="89"/>
                      <a:pt x="100" y="88"/>
                      <a:pt x="101" y="87"/>
                    </a:cubicBezTo>
                    <a:cubicBezTo>
                      <a:pt x="101" y="87"/>
                      <a:pt x="102" y="85"/>
                      <a:pt x="103" y="83"/>
                    </a:cubicBezTo>
                    <a:cubicBezTo>
                      <a:pt x="105" y="77"/>
                      <a:pt x="106" y="74"/>
                      <a:pt x="106" y="73"/>
                    </a:cubicBezTo>
                    <a:cubicBezTo>
                      <a:pt x="107" y="72"/>
                      <a:pt x="107" y="70"/>
                      <a:pt x="108" y="68"/>
                    </a:cubicBezTo>
                    <a:cubicBezTo>
                      <a:pt x="108" y="66"/>
                      <a:pt x="109" y="65"/>
                      <a:pt x="109" y="65"/>
                    </a:cubicBezTo>
                    <a:cubicBezTo>
                      <a:pt x="110" y="64"/>
                      <a:pt x="111" y="62"/>
                      <a:pt x="111" y="60"/>
                    </a:cubicBezTo>
                    <a:cubicBezTo>
                      <a:pt x="111" y="60"/>
                      <a:pt x="110" y="57"/>
                      <a:pt x="110" y="54"/>
                    </a:cubicBezTo>
                    <a:cubicBezTo>
                      <a:pt x="110" y="46"/>
                      <a:pt x="110" y="44"/>
                      <a:pt x="108" y="43"/>
                    </a:cubicBezTo>
                    <a:cubicBezTo>
                      <a:pt x="108" y="42"/>
                      <a:pt x="106" y="40"/>
                      <a:pt x="105" y="37"/>
                    </a:cubicBezTo>
                    <a:cubicBezTo>
                      <a:pt x="103" y="34"/>
                      <a:pt x="102" y="30"/>
                      <a:pt x="101" y="28"/>
                    </a:cubicBezTo>
                    <a:cubicBezTo>
                      <a:pt x="100" y="26"/>
                      <a:pt x="99" y="24"/>
                      <a:pt x="99" y="23"/>
                    </a:cubicBezTo>
                    <a:cubicBezTo>
                      <a:pt x="98" y="22"/>
                      <a:pt x="97" y="21"/>
                      <a:pt x="96" y="19"/>
                    </a:cubicBezTo>
                    <a:cubicBezTo>
                      <a:pt x="94" y="18"/>
                      <a:pt x="92" y="16"/>
                      <a:pt x="91" y="15"/>
                    </a:cubicBezTo>
                    <a:cubicBezTo>
                      <a:pt x="90" y="14"/>
                      <a:pt x="89" y="13"/>
                      <a:pt x="88" y="13"/>
                    </a:cubicBezTo>
                    <a:cubicBezTo>
                      <a:pt x="87" y="12"/>
                      <a:pt x="83" y="9"/>
                      <a:pt x="79" y="6"/>
                    </a:cubicBezTo>
                    <a:cubicBezTo>
                      <a:pt x="75" y="3"/>
                      <a:pt x="70" y="2"/>
                      <a:pt x="56" y="0"/>
                    </a:cubicBezTo>
                    <a:cubicBezTo>
                      <a:pt x="54" y="0"/>
                      <a:pt x="52" y="0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lose/>
                    <a:moveTo>
                      <a:pt x="53" y="4"/>
                    </a:moveTo>
                    <a:cubicBezTo>
                      <a:pt x="54" y="4"/>
                      <a:pt x="56" y="4"/>
                      <a:pt x="57" y="4"/>
                    </a:cubicBezTo>
                    <a:cubicBezTo>
                      <a:pt x="57" y="5"/>
                      <a:pt x="59" y="5"/>
                      <a:pt x="61" y="5"/>
                    </a:cubicBezTo>
                    <a:cubicBezTo>
                      <a:pt x="63" y="5"/>
                      <a:pt x="64" y="5"/>
                      <a:pt x="65" y="6"/>
                    </a:cubicBezTo>
                    <a:cubicBezTo>
                      <a:pt x="65" y="6"/>
                      <a:pt x="66" y="6"/>
                      <a:pt x="67" y="6"/>
                    </a:cubicBezTo>
                    <a:cubicBezTo>
                      <a:pt x="71" y="7"/>
                      <a:pt x="74" y="8"/>
                      <a:pt x="77" y="11"/>
                    </a:cubicBezTo>
                    <a:cubicBezTo>
                      <a:pt x="79" y="12"/>
                      <a:pt x="81" y="14"/>
                      <a:pt x="82" y="14"/>
                    </a:cubicBezTo>
                    <a:cubicBezTo>
                      <a:pt x="84" y="15"/>
                      <a:pt x="89" y="19"/>
                      <a:pt x="90" y="21"/>
                    </a:cubicBezTo>
                    <a:cubicBezTo>
                      <a:pt x="91" y="22"/>
                      <a:pt x="92" y="25"/>
                      <a:pt x="90" y="26"/>
                    </a:cubicBezTo>
                    <a:cubicBezTo>
                      <a:pt x="90" y="26"/>
                      <a:pt x="90" y="26"/>
                      <a:pt x="90" y="27"/>
                    </a:cubicBezTo>
                    <a:cubicBezTo>
                      <a:pt x="90" y="27"/>
                      <a:pt x="87" y="30"/>
                      <a:pt x="84" y="32"/>
                    </a:cubicBezTo>
                    <a:cubicBezTo>
                      <a:pt x="84" y="32"/>
                      <a:pt x="83" y="34"/>
                      <a:pt x="83" y="35"/>
                    </a:cubicBezTo>
                    <a:cubicBezTo>
                      <a:pt x="83" y="36"/>
                      <a:pt x="83" y="37"/>
                      <a:pt x="84" y="37"/>
                    </a:cubicBezTo>
                    <a:cubicBezTo>
                      <a:pt x="84" y="37"/>
                      <a:pt x="85" y="36"/>
                      <a:pt x="86" y="36"/>
                    </a:cubicBezTo>
                    <a:cubicBezTo>
                      <a:pt x="87" y="34"/>
                      <a:pt x="91" y="31"/>
                      <a:pt x="91" y="31"/>
                    </a:cubicBezTo>
                    <a:cubicBezTo>
                      <a:pt x="92" y="32"/>
                      <a:pt x="93" y="35"/>
                      <a:pt x="92" y="36"/>
                    </a:cubicBezTo>
                    <a:cubicBezTo>
                      <a:pt x="92" y="36"/>
                      <a:pt x="92" y="37"/>
                      <a:pt x="92" y="38"/>
                    </a:cubicBezTo>
                    <a:cubicBezTo>
                      <a:pt x="92" y="39"/>
                      <a:pt x="92" y="41"/>
                      <a:pt x="91" y="43"/>
                    </a:cubicBezTo>
                    <a:cubicBezTo>
                      <a:pt x="90" y="46"/>
                      <a:pt x="90" y="46"/>
                      <a:pt x="89" y="46"/>
                    </a:cubicBezTo>
                    <a:cubicBezTo>
                      <a:pt x="88" y="45"/>
                      <a:pt x="87" y="45"/>
                      <a:pt x="87" y="45"/>
                    </a:cubicBezTo>
                    <a:cubicBezTo>
                      <a:pt x="86" y="45"/>
                      <a:pt x="85" y="44"/>
                      <a:pt x="84" y="44"/>
                    </a:cubicBezTo>
                    <a:cubicBezTo>
                      <a:pt x="83" y="44"/>
                      <a:pt x="82" y="44"/>
                      <a:pt x="82" y="44"/>
                    </a:cubicBezTo>
                    <a:cubicBezTo>
                      <a:pt x="82" y="43"/>
                      <a:pt x="81" y="43"/>
                      <a:pt x="81" y="43"/>
                    </a:cubicBezTo>
                    <a:cubicBezTo>
                      <a:pt x="79" y="43"/>
                      <a:pt x="79" y="44"/>
                      <a:pt x="79" y="44"/>
                    </a:cubicBezTo>
                    <a:cubicBezTo>
                      <a:pt x="78" y="46"/>
                      <a:pt x="79" y="47"/>
                      <a:pt x="82" y="47"/>
                    </a:cubicBezTo>
                    <a:cubicBezTo>
                      <a:pt x="83" y="48"/>
                      <a:pt x="83" y="48"/>
                      <a:pt x="84" y="48"/>
                    </a:cubicBezTo>
                    <a:cubicBezTo>
                      <a:pt x="84" y="49"/>
                      <a:pt x="85" y="49"/>
                      <a:pt x="85" y="49"/>
                    </a:cubicBezTo>
                    <a:cubicBezTo>
                      <a:pt x="86" y="49"/>
                      <a:pt x="87" y="50"/>
                      <a:pt x="86" y="51"/>
                    </a:cubicBezTo>
                    <a:cubicBezTo>
                      <a:pt x="85" y="52"/>
                      <a:pt x="84" y="53"/>
                      <a:pt x="83" y="54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4" y="52"/>
                      <a:pt x="73" y="51"/>
                      <a:pt x="73" y="51"/>
                    </a:cubicBezTo>
                    <a:cubicBezTo>
                      <a:pt x="72" y="50"/>
                      <a:pt x="71" y="50"/>
                      <a:pt x="70" y="51"/>
                    </a:cubicBezTo>
                    <a:cubicBezTo>
                      <a:pt x="69" y="53"/>
                      <a:pt x="69" y="56"/>
                      <a:pt x="71" y="56"/>
                    </a:cubicBezTo>
                    <a:cubicBezTo>
                      <a:pt x="72" y="56"/>
                      <a:pt x="75" y="57"/>
                      <a:pt x="74" y="58"/>
                    </a:cubicBezTo>
                    <a:cubicBezTo>
                      <a:pt x="74" y="59"/>
                      <a:pt x="67" y="60"/>
                      <a:pt x="65" y="61"/>
                    </a:cubicBezTo>
                    <a:cubicBezTo>
                      <a:pt x="62" y="61"/>
                      <a:pt x="59" y="60"/>
                      <a:pt x="59" y="57"/>
                    </a:cubicBezTo>
                    <a:cubicBezTo>
                      <a:pt x="59" y="55"/>
                      <a:pt x="58" y="54"/>
                      <a:pt x="57" y="53"/>
                    </a:cubicBezTo>
                    <a:cubicBezTo>
                      <a:pt x="56" y="52"/>
                      <a:pt x="56" y="52"/>
                      <a:pt x="55" y="53"/>
                    </a:cubicBezTo>
                    <a:cubicBezTo>
                      <a:pt x="54" y="54"/>
                      <a:pt x="54" y="55"/>
                      <a:pt x="55" y="56"/>
                    </a:cubicBezTo>
                    <a:cubicBezTo>
                      <a:pt x="55" y="57"/>
                      <a:pt x="55" y="59"/>
                      <a:pt x="55" y="59"/>
                    </a:cubicBezTo>
                    <a:cubicBezTo>
                      <a:pt x="55" y="60"/>
                      <a:pt x="56" y="61"/>
                      <a:pt x="56" y="62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6" y="63"/>
                      <a:pt x="54" y="63"/>
                      <a:pt x="53" y="63"/>
                    </a:cubicBezTo>
                    <a:cubicBezTo>
                      <a:pt x="51" y="63"/>
                      <a:pt x="49" y="63"/>
                      <a:pt x="48" y="63"/>
                    </a:cubicBezTo>
                    <a:cubicBezTo>
                      <a:pt x="47" y="64"/>
                      <a:pt x="47" y="63"/>
                      <a:pt x="47" y="59"/>
                    </a:cubicBezTo>
                    <a:cubicBezTo>
                      <a:pt x="47" y="54"/>
                      <a:pt x="46" y="51"/>
                      <a:pt x="43" y="51"/>
                    </a:cubicBezTo>
                    <a:cubicBezTo>
                      <a:pt x="42" y="51"/>
                      <a:pt x="41" y="53"/>
                      <a:pt x="42" y="55"/>
                    </a:cubicBezTo>
                    <a:cubicBezTo>
                      <a:pt x="44" y="57"/>
                      <a:pt x="44" y="62"/>
                      <a:pt x="44" y="63"/>
                    </a:cubicBezTo>
                    <a:cubicBezTo>
                      <a:pt x="40" y="61"/>
                      <a:pt x="36" y="65"/>
                      <a:pt x="34" y="56"/>
                    </a:cubicBezTo>
                    <a:cubicBezTo>
                      <a:pt x="35" y="54"/>
                      <a:pt x="32" y="48"/>
                      <a:pt x="31" y="52"/>
                    </a:cubicBezTo>
                    <a:cubicBezTo>
                      <a:pt x="31" y="61"/>
                      <a:pt x="21" y="58"/>
                      <a:pt x="24" y="54"/>
                    </a:cubicBezTo>
                    <a:cubicBezTo>
                      <a:pt x="25" y="53"/>
                      <a:pt x="26" y="50"/>
                      <a:pt x="27" y="47"/>
                    </a:cubicBezTo>
                    <a:cubicBezTo>
                      <a:pt x="27" y="46"/>
                      <a:pt x="27" y="45"/>
                      <a:pt x="27" y="45"/>
                    </a:cubicBezTo>
                    <a:cubicBezTo>
                      <a:pt x="25" y="43"/>
                      <a:pt x="24" y="44"/>
                      <a:pt x="24" y="48"/>
                    </a:cubicBezTo>
                    <a:cubicBezTo>
                      <a:pt x="23" y="49"/>
                      <a:pt x="23" y="50"/>
                      <a:pt x="22" y="51"/>
                    </a:cubicBezTo>
                    <a:cubicBezTo>
                      <a:pt x="21" y="52"/>
                      <a:pt x="21" y="52"/>
                      <a:pt x="21" y="51"/>
                    </a:cubicBezTo>
                    <a:cubicBezTo>
                      <a:pt x="20" y="51"/>
                      <a:pt x="20" y="50"/>
                      <a:pt x="20" y="49"/>
                    </a:cubicBezTo>
                    <a:cubicBezTo>
                      <a:pt x="20" y="48"/>
                      <a:pt x="20" y="47"/>
                      <a:pt x="20" y="47"/>
                    </a:cubicBezTo>
                    <a:cubicBezTo>
                      <a:pt x="19" y="47"/>
                      <a:pt x="19" y="46"/>
                      <a:pt x="18" y="45"/>
                    </a:cubicBezTo>
                    <a:cubicBezTo>
                      <a:pt x="17" y="43"/>
                      <a:pt x="17" y="43"/>
                      <a:pt x="19" y="42"/>
                    </a:cubicBezTo>
                    <a:cubicBezTo>
                      <a:pt x="19" y="41"/>
                      <a:pt x="20" y="41"/>
                      <a:pt x="20" y="40"/>
                    </a:cubicBezTo>
                    <a:cubicBezTo>
                      <a:pt x="20" y="40"/>
                      <a:pt x="21" y="39"/>
                      <a:pt x="21" y="38"/>
                    </a:cubicBezTo>
                    <a:cubicBezTo>
                      <a:pt x="23" y="37"/>
                      <a:pt x="23" y="35"/>
                      <a:pt x="21" y="35"/>
                    </a:cubicBezTo>
                    <a:cubicBezTo>
                      <a:pt x="21" y="35"/>
                      <a:pt x="20" y="36"/>
                      <a:pt x="18" y="37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6" y="35"/>
                      <a:pt x="16" y="34"/>
                    </a:cubicBezTo>
                    <a:cubicBezTo>
                      <a:pt x="15" y="33"/>
                      <a:pt x="16" y="32"/>
                      <a:pt x="18" y="30"/>
                    </a:cubicBezTo>
                    <a:cubicBezTo>
                      <a:pt x="20" y="29"/>
                      <a:pt x="21" y="27"/>
                      <a:pt x="21" y="27"/>
                    </a:cubicBezTo>
                    <a:cubicBezTo>
                      <a:pt x="21" y="27"/>
                      <a:pt x="21" y="26"/>
                      <a:pt x="21" y="26"/>
                    </a:cubicBezTo>
                    <a:cubicBezTo>
                      <a:pt x="22" y="25"/>
                      <a:pt x="22" y="24"/>
                      <a:pt x="22" y="24"/>
                    </a:cubicBezTo>
                    <a:cubicBezTo>
                      <a:pt x="21" y="23"/>
                      <a:pt x="17" y="24"/>
                      <a:pt x="17" y="25"/>
                    </a:cubicBezTo>
                    <a:cubicBezTo>
                      <a:pt x="16" y="27"/>
                      <a:pt x="16" y="26"/>
                      <a:pt x="16" y="24"/>
                    </a:cubicBezTo>
                    <a:cubicBezTo>
                      <a:pt x="16" y="22"/>
                      <a:pt x="20" y="17"/>
                      <a:pt x="23" y="15"/>
                    </a:cubicBezTo>
                    <a:cubicBezTo>
                      <a:pt x="32" y="11"/>
                      <a:pt x="42" y="5"/>
                      <a:pt x="53" y="4"/>
                    </a:cubicBezTo>
                    <a:close/>
                    <a:moveTo>
                      <a:pt x="12" y="27"/>
                    </a:move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8" y="36"/>
                      <a:pt x="8" y="36"/>
                    </a:cubicBezTo>
                    <a:cubicBezTo>
                      <a:pt x="7" y="36"/>
                      <a:pt x="9" y="31"/>
                      <a:pt x="11" y="28"/>
                    </a:cubicBezTo>
                    <a:lnTo>
                      <a:pt x="12" y="27"/>
                    </a:lnTo>
                    <a:close/>
                    <a:moveTo>
                      <a:pt x="97" y="32"/>
                    </a:moveTo>
                    <a:cubicBezTo>
                      <a:pt x="98" y="34"/>
                      <a:pt x="98" y="34"/>
                      <a:pt x="98" y="34"/>
                    </a:cubicBezTo>
                    <a:cubicBezTo>
                      <a:pt x="99" y="35"/>
                      <a:pt x="100" y="38"/>
                      <a:pt x="100" y="39"/>
                    </a:cubicBezTo>
                    <a:cubicBezTo>
                      <a:pt x="101" y="40"/>
                      <a:pt x="102" y="43"/>
                      <a:pt x="103" y="44"/>
                    </a:cubicBezTo>
                    <a:cubicBezTo>
                      <a:pt x="106" y="50"/>
                      <a:pt x="106" y="59"/>
                      <a:pt x="103" y="68"/>
                    </a:cubicBezTo>
                    <a:cubicBezTo>
                      <a:pt x="103" y="69"/>
                      <a:pt x="102" y="71"/>
                      <a:pt x="102" y="72"/>
                    </a:cubicBezTo>
                    <a:cubicBezTo>
                      <a:pt x="102" y="72"/>
                      <a:pt x="101" y="73"/>
                      <a:pt x="101" y="73"/>
                    </a:cubicBezTo>
                    <a:cubicBezTo>
                      <a:pt x="101" y="74"/>
                      <a:pt x="101" y="76"/>
                      <a:pt x="98" y="81"/>
                    </a:cubicBezTo>
                    <a:cubicBezTo>
                      <a:pt x="97" y="83"/>
                      <a:pt x="97" y="83"/>
                      <a:pt x="97" y="83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89" y="83"/>
                      <a:pt x="88" y="83"/>
                      <a:pt x="88" y="84"/>
                    </a:cubicBezTo>
                    <a:cubicBezTo>
                      <a:pt x="88" y="85"/>
                      <a:pt x="90" y="86"/>
                      <a:pt x="92" y="86"/>
                    </a:cubicBezTo>
                    <a:cubicBezTo>
                      <a:pt x="95" y="86"/>
                      <a:pt x="96" y="87"/>
                      <a:pt x="94" y="88"/>
                    </a:cubicBezTo>
                    <a:cubicBezTo>
                      <a:pt x="92" y="88"/>
                      <a:pt x="87" y="88"/>
                      <a:pt x="86" y="88"/>
                    </a:cubicBezTo>
                    <a:cubicBezTo>
                      <a:pt x="85" y="87"/>
                      <a:pt x="84" y="88"/>
                      <a:pt x="84" y="90"/>
                    </a:cubicBezTo>
                    <a:cubicBezTo>
                      <a:pt x="84" y="91"/>
                      <a:pt x="85" y="91"/>
                      <a:pt x="85" y="92"/>
                    </a:cubicBezTo>
                    <a:cubicBezTo>
                      <a:pt x="86" y="92"/>
                      <a:pt x="86" y="92"/>
                      <a:pt x="87" y="92"/>
                    </a:cubicBezTo>
                    <a:cubicBezTo>
                      <a:pt x="87" y="92"/>
                      <a:pt x="87" y="93"/>
                      <a:pt x="87" y="93"/>
                    </a:cubicBezTo>
                    <a:cubicBezTo>
                      <a:pt x="85" y="94"/>
                      <a:pt x="84" y="94"/>
                      <a:pt x="84" y="93"/>
                    </a:cubicBezTo>
                    <a:cubicBezTo>
                      <a:pt x="84" y="93"/>
                      <a:pt x="83" y="92"/>
                      <a:pt x="81" y="92"/>
                    </a:cubicBezTo>
                    <a:cubicBezTo>
                      <a:pt x="78" y="91"/>
                      <a:pt x="78" y="90"/>
                      <a:pt x="77" y="89"/>
                    </a:cubicBezTo>
                    <a:cubicBezTo>
                      <a:pt x="77" y="87"/>
                      <a:pt x="75" y="88"/>
                      <a:pt x="74" y="91"/>
                    </a:cubicBezTo>
                    <a:cubicBezTo>
                      <a:pt x="74" y="93"/>
                      <a:pt x="76" y="94"/>
                      <a:pt x="78" y="95"/>
                    </a:cubicBezTo>
                    <a:cubicBezTo>
                      <a:pt x="81" y="95"/>
                      <a:pt x="81" y="96"/>
                      <a:pt x="78" y="97"/>
                    </a:cubicBezTo>
                    <a:cubicBezTo>
                      <a:pt x="75" y="98"/>
                      <a:pt x="71" y="98"/>
                      <a:pt x="70" y="98"/>
                    </a:cubicBezTo>
                    <a:cubicBezTo>
                      <a:pt x="70" y="97"/>
                      <a:pt x="68" y="97"/>
                      <a:pt x="66" y="97"/>
                    </a:cubicBezTo>
                    <a:cubicBezTo>
                      <a:pt x="65" y="97"/>
                      <a:pt x="62" y="96"/>
                      <a:pt x="62" y="96"/>
                    </a:cubicBezTo>
                    <a:cubicBezTo>
                      <a:pt x="59" y="96"/>
                      <a:pt x="59" y="96"/>
                      <a:pt x="59" y="98"/>
                    </a:cubicBezTo>
                    <a:cubicBezTo>
                      <a:pt x="59" y="99"/>
                      <a:pt x="59" y="99"/>
                      <a:pt x="58" y="99"/>
                    </a:cubicBezTo>
                    <a:cubicBezTo>
                      <a:pt x="57" y="99"/>
                      <a:pt x="56" y="99"/>
                      <a:pt x="56" y="98"/>
                    </a:cubicBezTo>
                    <a:cubicBezTo>
                      <a:pt x="56" y="97"/>
                      <a:pt x="56" y="96"/>
                      <a:pt x="54" y="96"/>
                    </a:cubicBezTo>
                    <a:cubicBezTo>
                      <a:pt x="50" y="94"/>
                      <a:pt x="49" y="94"/>
                      <a:pt x="49" y="93"/>
                    </a:cubicBezTo>
                    <a:cubicBezTo>
                      <a:pt x="49" y="93"/>
                      <a:pt x="49" y="93"/>
                      <a:pt x="48" y="94"/>
                    </a:cubicBezTo>
                    <a:cubicBezTo>
                      <a:pt x="46" y="95"/>
                      <a:pt x="46" y="95"/>
                      <a:pt x="47" y="95"/>
                    </a:cubicBezTo>
                    <a:cubicBezTo>
                      <a:pt x="47" y="95"/>
                      <a:pt x="48" y="96"/>
                      <a:pt x="48" y="96"/>
                    </a:cubicBezTo>
                    <a:cubicBezTo>
                      <a:pt x="48" y="97"/>
                      <a:pt x="49" y="97"/>
                      <a:pt x="50" y="98"/>
                    </a:cubicBezTo>
                    <a:cubicBezTo>
                      <a:pt x="51" y="98"/>
                      <a:pt x="52" y="99"/>
                      <a:pt x="51" y="99"/>
                    </a:cubicBezTo>
                    <a:cubicBezTo>
                      <a:pt x="51" y="99"/>
                      <a:pt x="49" y="99"/>
                      <a:pt x="47" y="98"/>
                    </a:cubicBezTo>
                    <a:cubicBezTo>
                      <a:pt x="46" y="98"/>
                      <a:pt x="45" y="98"/>
                      <a:pt x="45" y="98"/>
                    </a:cubicBezTo>
                    <a:cubicBezTo>
                      <a:pt x="45" y="97"/>
                      <a:pt x="44" y="96"/>
                      <a:pt x="42" y="96"/>
                    </a:cubicBezTo>
                    <a:cubicBezTo>
                      <a:pt x="40" y="95"/>
                      <a:pt x="40" y="95"/>
                      <a:pt x="40" y="93"/>
                    </a:cubicBezTo>
                    <a:cubicBezTo>
                      <a:pt x="40" y="91"/>
                      <a:pt x="40" y="91"/>
                      <a:pt x="39" y="91"/>
                    </a:cubicBezTo>
                    <a:cubicBezTo>
                      <a:pt x="37" y="91"/>
                      <a:pt x="36" y="95"/>
                      <a:pt x="37" y="97"/>
                    </a:cubicBezTo>
                    <a:cubicBezTo>
                      <a:pt x="38" y="98"/>
                      <a:pt x="37" y="98"/>
                      <a:pt x="34" y="97"/>
                    </a:cubicBezTo>
                    <a:cubicBezTo>
                      <a:pt x="32" y="97"/>
                      <a:pt x="31" y="97"/>
                      <a:pt x="31" y="96"/>
                    </a:cubicBezTo>
                    <a:cubicBezTo>
                      <a:pt x="31" y="96"/>
                      <a:pt x="31" y="95"/>
                      <a:pt x="30" y="94"/>
                    </a:cubicBezTo>
                    <a:cubicBezTo>
                      <a:pt x="29" y="93"/>
                      <a:pt x="28" y="92"/>
                      <a:pt x="28" y="91"/>
                    </a:cubicBezTo>
                    <a:cubicBezTo>
                      <a:pt x="27" y="90"/>
                      <a:pt x="27" y="90"/>
                      <a:pt x="26" y="90"/>
                    </a:cubicBezTo>
                    <a:cubicBezTo>
                      <a:pt x="26" y="90"/>
                      <a:pt x="25" y="89"/>
                      <a:pt x="25" y="89"/>
                    </a:cubicBezTo>
                    <a:cubicBezTo>
                      <a:pt x="25" y="88"/>
                      <a:pt x="25" y="89"/>
                      <a:pt x="24" y="90"/>
                    </a:cubicBezTo>
                    <a:cubicBezTo>
                      <a:pt x="24" y="91"/>
                      <a:pt x="24" y="92"/>
                      <a:pt x="24" y="93"/>
                    </a:cubicBezTo>
                    <a:cubicBezTo>
                      <a:pt x="24" y="94"/>
                      <a:pt x="24" y="95"/>
                      <a:pt x="24" y="95"/>
                    </a:cubicBezTo>
                    <a:cubicBezTo>
                      <a:pt x="24" y="95"/>
                      <a:pt x="23" y="95"/>
                      <a:pt x="21" y="94"/>
                    </a:cubicBezTo>
                    <a:cubicBezTo>
                      <a:pt x="20" y="93"/>
                      <a:pt x="19" y="92"/>
                      <a:pt x="19" y="92"/>
                    </a:cubicBezTo>
                    <a:cubicBezTo>
                      <a:pt x="20" y="88"/>
                      <a:pt x="20" y="83"/>
                      <a:pt x="19" y="82"/>
                    </a:cubicBezTo>
                    <a:cubicBezTo>
                      <a:pt x="18" y="82"/>
                      <a:pt x="17" y="82"/>
                      <a:pt x="17" y="82"/>
                    </a:cubicBezTo>
                    <a:cubicBezTo>
                      <a:pt x="17" y="83"/>
                      <a:pt x="17" y="83"/>
                      <a:pt x="16" y="83"/>
                    </a:cubicBezTo>
                    <a:cubicBezTo>
                      <a:pt x="15" y="83"/>
                      <a:pt x="15" y="84"/>
                      <a:pt x="15" y="86"/>
                    </a:cubicBezTo>
                    <a:cubicBezTo>
                      <a:pt x="16" y="87"/>
                      <a:pt x="15" y="88"/>
                      <a:pt x="15" y="88"/>
                    </a:cubicBezTo>
                    <a:cubicBezTo>
                      <a:pt x="14" y="88"/>
                      <a:pt x="12" y="85"/>
                      <a:pt x="12" y="83"/>
                    </a:cubicBezTo>
                    <a:cubicBezTo>
                      <a:pt x="12" y="82"/>
                      <a:pt x="13" y="77"/>
                      <a:pt x="14" y="76"/>
                    </a:cubicBezTo>
                    <a:cubicBezTo>
                      <a:pt x="15" y="75"/>
                      <a:pt x="14" y="74"/>
                      <a:pt x="13" y="74"/>
                    </a:cubicBezTo>
                    <a:cubicBezTo>
                      <a:pt x="12" y="73"/>
                      <a:pt x="12" y="73"/>
                      <a:pt x="12" y="74"/>
                    </a:cubicBezTo>
                    <a:cubicBezTo>
                      <a:pt x="12" y="74"/>
                      <a:pt x="11" y="74"/>
                      <a:pt x="11" y="74"/>
                    </a:cubicBezTo>
                    <a:cubicBezTo>
                      <a:pt x="10" y="74"/>
                      <a:pt x="9" y="75"/>
                      <a:pt x="9" y="77"/>
                    </a:cubicBezTo>
                    <a:cubicBezTo>
                      <a:pt x="9" y="78"/>
                      <a:pt x="9" y="78"/>
                      <a:pt x="9" y="77"/>
                    </a:cubicBezTo>
                    <a:cubicBezTo>
                      <a:pt x="9" y="76"/>
                      <a:pt x="8" y="74"/>
                      <a:pt x="8" y="73"/>
                    </a:cubicBezTo>
                    <a:cubicBezTo>
                      <a:pt x="8" y="67"/>
                      <a:pt x="7" y="63"/>
                      <a:pt x="5" y="58"/>
                    </a:cubicBezTo>
                    <a:cubicBezTo>
                      <a:pt x="4" y="53"/>
                      <a:pt x="4" y="52"/>
                      <a:pt x="6" y="44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1" y="40"/>
                      <a:pt x="12" y="40"/>
                      <a:pt x="12" y="40"/>
                    </a:cubicBezTo>
                    <a:cubicBezTo>
                      <a:pt x="12" y="40"/>
                      <a:pt x="13" y="42"/>
                      <a:pt x="14" y="44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0" y="48"/>
                      <a:pt x="9" y="48"/>
                      <a:pt x="9" y="50"/>
                    </a:cubicBezTo>
                    <a:cubicBezTo>
                      <a:pt x="9" y="50"/>
                      <a:pt x="14" y="51"/>
                      <a:pt x="16" y="51"/>
                    </a:cubicBezTo>
                    <a:cubicBezTo>
                      <a:pt x="17" y="51"/>
                      <a:pt x="17" y="51"/>
                      <a:pt x="18" y="53"/>
                    </a:cubicBezTo>
                    <a:cubicBezTo>
                      <a:pt x="18" y="54"/>
                      <a:pt x="19" y="55"/>
                      <a:pt x="19" y="56"/>
                    </a:cubicBezTo>
                    <a:cubicBezTo>
                      <a:pt x="20" y="57"/>
                      <a:pt x="19" y="57"/>
                      <a:pt x="19" y="57"/>
                    </a:cubicBezTo>
                    <a:cubicBezTo>
                      <a:pt x="19" y="57"/>
                      <a:pt x="17" y="58"/>
                      <a:pt x="16" y="58"/>
                    </a:cubicBezTo>
                    <a:cubicBezTo>
                      <a:pt x="13" y="59"/>
                      <a:pt x="13" y="59"/>
                      <a:pt x="13" y="61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7" y="62"/>
                      <a:pt x="19" y="61"/>
                      <a:pt x="20" y="61"/>
                    </a:cubicBezTo>
                    <a:cubicBezTo>
                      <a:pt x="21" y="61"/>
                      <a:pt x="22" y="61"/>
                      <a:pt x="23" y="61"/>
                    </a:cubicBezTo>
                    <a:cubicBezTo>
                      <a:pt x="23" y="61"/>
                      <a:pt x="24" y="61"/>
                      <a:pt x="25" y="62"/>
                    </a:cubicBezTo>
                    <a:cubicBezTo>
                      <a:pt x="25" y="62"/>
                      <a:pt x="26" y="63"/>
                      <a:pt x="27" y="63"/>
                    </a:cubicBezTo>
                    <a:cubicBezTo>
                      <a:pt x="29" y="64"/>
                      <a:pt x="29" y="65"/>
                      <a:pt x="27" y="65"/>
                    </a:cubicBezTo>
                    <a:cubicBezTo>
                      <a:pt x="26" y="66"/>
                      <a:pt x="23" y="68"/>
                      <a:pt x="23" y="69"/>
                    </a:cubicBezTo>
                    <a:cubicBezTo>
                      <a:pt x="23" y="71"/>
                      <a:pt x="30" y="69"/>
                      <a:pt x="33" y="66"/>
                    </a:cubicBezTo>
                    <a:cubicBezTo>
                      <a:pt x="33" y="66"/>
                      <a:pt x="34" y="66"/>
                      <a:pt x="35" y="66"/>
                    </a:cubicBezTo>
                    <a:cubicBezTo>
                      <a:pt x="36" y="66"/>
                      <a:pt x="38" y="66"/>
                      <a:pt x="41" y="66"/>
                    </a:cubicBezTo>
                    <a:cubicBezTo>
                      <a:pt x="43" y="67"/>
                      <a:pt x="45" y="67"/>
                      <a:pt x="45" y="67"/>
                    </a:cubicBezTo>
                    <a:cubicBezTo>
                      <a:pt x="46" y="68"/>
                      <a:pt x="45" y="69"/>
                      <a:pt x="43" y="70"/>
                    </a:cubicBezTo>
                    <a:cubicBezTo>
                      <a:pt x="42" y="70"/>
                      <a:pt x="42" y="71"/>
                      <a:pt x="41" y="72"/>
                    </a:cubicBezTo>
                    <a:cubicBezTo>
                      <a:pt x="41" y="74"/>
                      <a:pt x="41" y="75"/>
                      <a:pt x="42" y="74"/>
                    </a:cubicBezTo>
                    <a:cubicBezTo>
                      <a:pt x="43" y="74"/>
                      <a:pt x="43" y="74"/>
                      <a:pt x="44" y="74"/>
                    </a:cubicBezTo>
                    <a:cubicBezTo>
                      <a:pt x="44" y="74"/>
                      <a:pt x="45" y="73"/>
                      <a:pt x="46" y="72"/>
                    </a:cubicBezTo>
                    <a:cubicBezTo>
                      <a:pt x="46" y="72"/>
                      <a:pt x="47" y="71"/>
                      <a:pt x="47" y="71"/>
                    </a:cubicBezTo>
                    <a:cubicBezTo>
                      <a:pt x="48" y="70"/>
                      <a:pt x="49" y="69"/>
                      <a:pt x="50" y="67"/>
                    </a:cubicBezTo>
                    <a:cubicBezTo>
                      <a:pt x="50" y="67"/>
                      <a:pt x="51" y="67"/>
                      <a:pt x="51" y="67"/>
                    </a:cubicBezTo>
                    <a:cubicBezTo>
                      <a:pt x="52" y="67"/>
                      <a:pt x="54" y="67"/>
                      <a:pt x="56" y="67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8" y="69"/>
                      <a:pt x="58" y="70"/>
                      <a:pt x="57" y="70"/>
                    </a:cubicBezTo>
                    <a:cubicBezTo>
                      <a:pt x="57" y="70"/>
                      <a:pt x="57" y="71"/>
                      <a:pt x="57" y="72"/>
                    </a:cubicBezTo>
                    <a:cubicBezTo>
                      <a:pt x="57" y="73"/>
                      <a:pt x="58" y="74"/>
                      <a:pt x="58" y="74"/>
                    </a:cubicBezTo>
                    <a:cubicBezTo>
                      <a:pt x="59" y="74"/>
                      <a:pt x="60" y="73"/>
                      <a:pt x="62" y="69"/>
                    </a:cubicBezTo>
                    <a:cubicBezTo>
                      <a:pt x="64" y="65"/>
                      <a:pt x="66" y="65"/>
                      <a:pt x="70" y="64"/>
                    </a:cubicBezTo>
                    <a:cubicBezTo>
                      <a:pt x="71" y="64"/>
                      <a:pt x="71" y="64"/>
                      <a:pt x="70" y="65"/>
                    </a:cubicBezTo>
                    <a:cubicBezTo>
                      <a:pt x="69" y="66"/>
                      <a:pt x="69" y="71"/>
                      <a:pt x="70" y="71"/>
                    </a:cubicBezTo>
                    <a:cubicBezTo>
                      <a:pt x="71" y="72"/>
                      <a:pt x="72" y="70"/>
                      <a:pt x="74" y="66"/>
                    </a:cubicBezTo>
                    <a:cubicBezTo>
                      <a:pt x="76" y="62"/>
                      <a:pt x="78" y="60"/>
                      <a:pt x="80" y="60"/>
                    </a:cubicBezTo>
                    <a:cubicBezTo>
                      <a:pt x="80" y="60"/>
                      <a:pt x="81" y="60"/>
                      <a:pt x="81" y="59"/>
                    </a:cubicBezTo>
                    <a:cubicBezTo>
                      <a:pt x="81" y="59"/>
                      <a:pt x="82" y="59"/>
                      <a:pt x="82" y="59"/>
                    </a:cubicBezTo>
                    <a:cubicBezTo>
                      <a:pt x="82" y="59"/>
                      <a:pt x="81" y="63"/>
                      <a:pt x="80" y="63"/>
                    </a:cubicBezTo>
                    <a:cubicBezTo>
                      <a:pt x="80" y="63"/>
                      <a:pt x="80" y="63"/>
                      <a:pt x="80" y="64"/>
                    </a:cubicBezTo>
                    <a:cubicBezTo>
                      <a:pt x="81" y="65"/>
                      <a:pt x="81" y="66"/>
                      <a:pt x="81" y="66"/>
                    </a:cubicBezTo>
                    <a:cubicBezTo>
                      <a:pt x="81" y="67"/>
                      <a:pt x="81" y="67"/>
                      <a:pt x="82" y="67"/>
                    </a:cubicBezTo>
                    <a:cubicBezTo>
                      <a:pt x="83" y="67"/>
                      <a:pt x="84" y="66"/>
                      <a:pt x="84" y="64"/>
                    </a:cubicBezTo>
                    <a:cubicBezTo>
                      <a:pt x="85" y="63"/>
                      <a:pt x="85" y="62"/>
                      <a:pt x="85" y="62"/>
                    </a:cubicBezTo>
                    <a:cubicBezTo>
                      <a:pt x="86" y="62"/>
                      <a:pt x="86" y="61"/>
                      <a:pt x="86" y="61"/>
                    </a:cubicBezTo>
                    <a:cubicBezTo>
                      <a:pt x="85" y="59"/>
                      <a:pt x="87" y="55"/>
                      <a:pt x="89" y="54"/>
                    </a:cubicBezTo>
                    <a:cubicBezTo>
                      <a:pt x="89" y="54"/>
                      <a:pt x="90" y="53"/>
                      <a:pt x="90" y="53"/>
                    </a:cubicBezTo>
                    <a:cubicBezTo>
                      <a:pt x="91" y="52"/>
                      <a:pt x="92" y="53"/>
                      <a:pt x="92" y="54"/>
                    </a:cubicBezTo>
                    <a:cubicBezTo>
                      <a:pt x="92" y="56"/>
                      <a:pt x="93" y="58"/>
                      <a:pt x="94" y="58"/>
                    </a:cubicBezTo>
                    <a:cubicBezTo>
                      <a:pt x="95" y="58"/>
                      <a:pt x="96" y="57"/>
                      <a:pt x="95" y="54"/>
                    </a:cubicBezTo>
                    <a:cubicBezTo>
                      <a:pt x="95" y="53"/>
                      <a:pt x="95" y="51"/>
                      <a:pt x="95" y="50"/>
                    </a:cubicBezTo>
                    <a:cubicBezTo>
                      <a:pt x="95" y="49"/>
                      <a:pt x="95" y="49"/>
                      <a:pt x="94" y="49"/>
                    </a:cubicBezTo>
                    <a:cubicBezTo>
                      <a:pt x="94" y="49"/>
                      <a:pt x="94" y="48"/>
                      <a:pt x="94" y="48"/>
                    </a:cubicBezTo>
                    <a:cubicBezTo>
                      <a:pt x="94" y="47"/>
                      <a:pt x="94" y="47"/>
                      <a:pt x="95" y="47"/>
                    </a:cubicBezTo>
                    <a:cubicBezTo>
                      <a:pt x="95" y="47"/>
                      <a:pt x="95" y="46"/>
                      <a:pt x="95" y="46"/>
                    </a:cubicBezTo>
                    <a:cubicBezTo>
                      <a:pt x="95" y="45"/>
                      <a:pt x="95" y="44"/>
                      <a:pt x="95" y="44"/>
                    </a:cubicBezTo>
                    <a:cubicBezTo>
                      <a:pt x="96" y="44"/>
                      <a:pt x="97" y="46"/>
                      <a:pt x="96" y="46"/>
                    </a:cubicBezTo>
                    <a:cubicBezTo>
                      <a:pt x="96" y="47"/>
                      <a:pt x="97" y="50"/>
                      <a:pt x="98" y="50"/>
                    </a:cubicBezTo>
                    <a:cubicBezTo>
                      <a:pt x="101" y="51"/>
                      <a:pt x="101" y="47"/>
                      <a:pt x="98" y="43"/>
                    </a:cubicBezTo>
                    <a:cubicBezTo>
                      <a:pt x="97" y="40"/>
                      <a:pt x="97" y="40"/>
                      <a:pt x="97" y="36"/>
                    </a:cubicBezTo>
                    <a:lnTo>
                      <a:pt x="97" y="32"/>
                    </a:lnTo>
                    <a:close/>
                    <a:moveTo>
                      <a:pt x="11" y="91"/>
                    </a:moveTo>
                    <a:cubicBezTo>
                      <a:pt x="12" y="91"/>
                      <a:pt x="12" y="91"/>
                      <a:pt x="13" y="92"/>
                    </a:cubicBezTo>
                    <a:cubicBezTo>
                      <a:pt x="13" y="92"/>
                      <a:pt x="14" y="93"/>
                      <a:pt x="13" y="93"/>
                    </a:cubicBezTo>
                    <a:cubicBezTo>
                      <a:pt x="13" y="93"/>
                      <a:pt x="12" y="92"/>
                      <a:pt x="12" y="92"/>
                    </a:cubicBezTo>
                    <a:cubicBezTo>
                      <a:pt x="11" y="91"/>
                      <a:pt x="11" y="91"/>
                      <a:pt x="11" y="91"/>
                    </a:cubicBezTo>
                    <a:close/>
                    <a:moveTo>
                      <a:pt x="15" y="95"/>
                    </a:moveTo>
                    <a:cubicBezTo>
                      <a:pt x="15" y="95"/>
                      <a:pt x="17" y="95"/>
                      <a:pt x="17" y="96"/>
                    </a:cubicBezTo>
                    <a:cubicBezTo>
                      <a:pt x="19" y="97"/>
                      <a:pt x="19" y="97"/>
                      <a:pt x="18" y="97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8"/>
                      <a:pt x="14" y="96"/>
                      <a:pt x="14" y="95"/>
                    </a:cubicBezTo>
                    <a:cubicBezTo>
                      <a:pt x="14" y="95"/>
                      <a:pt x="14" y="95"/>
                      <a:pt x="15" y="95"/>
                    </a:cubicBezTo>
                    <a:close/>
                    <a:moveTo>
                      <a:pt x="85" y="98"/>
                    </a:moveTo>
                    <a:cubicBezTo>
                      <a:pt x="86" y="98"/>
                      <a:pt x="86" y="98"/>
                      <a:pt x="86" y="98"/>
                    </a:cubicBezTo>
                    <a:cubicBezTo>
                      <a:pt x="86" y="99"/>
                      <a:pt x="79" y="104"/>
                      <a:pt x="78" y="104"/>
                    </a:cubicBezTo>
                    <a:cubicBezTo>
                      <a:pt x="78" y="104"/>
                      <a:pt x="77" y="104"/>
                      <a:pt x="77" y="104"/>
                    </a:cubicBezTo>
                    <a:cubicBezTo>
                      <a:pt x="77" y="105"/>
                      <a:pt x="76" y="105"/>
                      <a:pt x="76" y="105"/>
                    </a:cubicBezTo>
                    <a:cubicBezTo>
                      <a:pt x="76" y="105"/>
                      <a:pt x="76" y="104"/>
                      <a:pt x="76" y="104"/>
                    </a:cubicBezTo>
                    <a:cubicBezTo>
                      <a:pt x="79" y="103"/>
                      <a:pt x="80" y="101"/>
                      <a:pt x="80" y="101"/>
                    </a:cubicBezTo>
                    <a:cubicBezTo>
                      <a:pt x="80" y="100"/>
                      <a:pt x="81" y="99"/>
                      <a:pt x="83" y="99"/>
                    </a:cubicBezTo>
                    <a:cubicBezTo>
                      <a:pt x="84" y="98"/>
                      <a:pt x="85" y="98"/>
                      <a:pt x="85" y="98"/>
                    </a:cubicBezTo>
                    <a:close/>
                    <a:moveTo>
                      <a:pt x="24" y="99"/>
                    </a:move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0"/>
                      <a:pt x="31" y="101"/>
                      <a:pt x="32" y="101"/>
                    </a:cubicBezTo>
                    <a:cubicBezTo>
                      <a:pt x="33" y="101"/>
                      <a:pt x="32" y="101"/>
                      <a:pt x="31" y="102"/>
                    </a:cubicBezTo>
                    <a:cubicBezTo>
                      <a:pt x="30" y="103"/>
                      <a:pt x="29" y="103"/>
                      <a:pt x="29" y="103"/>
                    </a:cubicBezTo>
                    <a:cubicBezTo>
                      <a:pt x="28" y="103"/>
                      <a:pt x="27" y="104"/>
                      <a:pt x="27" y="105"/>
                    </a:cubicBezTo>
                    <a:cubicBezTo>
                      <a:pt x="28" y="107"/>
                      <a:pt x="30" y="107"/>
                      <a:pt x="33" y="105"/>
                    </a:cubicBezTo>
                    <a:cubicBezTo>
                      <a:pt x="38" y="100"/>
                      <a:pt x="42" y="104"/>
                      <a:pt x="46" y="103"/>
                    </a:cubicBezTo>
                    <a:cubicBezTo>
                      <a:pt x="46" y="103"/>
                      <a:pt x="47" y="102"/>
                      <a:pt x="48" y="102"/>
                    </a:cubicBezTo>
                    <a:cubicBezTo>
                      <a:pt x="50" y="102"/>
                      <a:pt x="50" y="103"/>
                      <a:pt x="46" y="105"/>
                    </a:cubicBezTo>
                    <a:cubicBezTo>
                      <a:pt x="43" y="106"/>
                      <a:pt x="43" y="107"/>
                      <a:pt x="44" y="108"/>
                    </a:cubicBezTo>
                    <a:cubicBezTo>
                      <a:pt x="45" y="109"/>
                      <a:pt x="51" y="106"/>
                      <a:pt x="53" y="104"/>
                    </a:cubicBezTo>
                    <a:cubicBezTo>
                      <a:pt x="54" y="102"/>
                      <a:pt x="54" y="102"/>
                      <a:pt x="59" y="102"/>
                    </a:cubicBezTo>
                    <a:cubicBezTo>
                      <a:pt x="61" y="102"/>
                      <a:pt x="63" y="103"/>
                      <a:pt x="63" y="103"/>
                    </a:cubicBezTo>
                    <a:cubicBezTo>
                      <a:pt x="63" y="103"/>
                      <a:pt x="63" y="104"/>
                      <a:pt x="62" y="104"/>
                    </a:cubicBezTo>
                    <a:cubicBezTo>
                      <a:pt x="61" y="105"/>
                      <a:pt x="60" y="106"/>
                      <a:pt x="60" y="106"/>
                    </a:cubicBezTo>
                    <a:cubicBezTo>
                      <a:pt x="59" y="107"/>
                      <a:pt x="59" y="107"/>
                      <a:pt x="59" y="108"/>
                    </a:cubicBezTo>
                    <a:cubicBezTo>
                      <a:pt x="61" y="108"/>
                      <a:pt x="63" y="107"/>
                      <a:pt x="66" y="105"/>
                    </a:cubicBezTo>
                    <a:cubicBezTo>
                      <a:pt x="67" y="103"/>
                      <a:pt x="68" y="102"/>
                      <a:pt x="68" y="102"/>
                    </a:cubicBezTo>
                    <a:cubicBezTo>
                      <a:pt x="68" y="102"/>
                      <a:pt x="69" y="102"/>
                      <a:pt x="70" y="101"/>
                    </a:cubicBezTo>
                    <a:cubicBezTo>
                      <a:pt x="76" y="100"/>
                      <a:pt x="77" y="101"/>
                      <a:pt x="74" y="103"/>
                    </a:cubicBezTo>
                    <a:cubicBezTo>
                      <a:pt x="72" y="104"/>
                      <a:pt x="71" y="105"/>
                      <a:pt x="72" y="106"/>
                    </a:cubicBezTo>
                    <a:cubicBezTo>
                      <a:pt x="74" y="107"/>
                      <a:pt x="65" y="109"/>
                      <a:pt x="58" y="109"/>
                    </a:cubicBezTo>
                    <a:cubicBezTo>
                      <a:pt x="49" y="110"/>
                      <a:pt x="44" y="110"/>
                      <a:pt x="42" y="110"/>
                    </a:cubicBezTo>
                    <a:cubicBezTo>
                      <a:pt x="37" y="109"/>
                      <a:pt x="33" y="108"/>
                      <a:pt x="33" y="108"/>
                    </a:cubicBezTo>
                    <a:cubicBezTo>
                      <a:pt x="33" y="108"/>
                      <a:pt x="32" y="108"/>
                      <a:pt x="30" y="107"/>
                    </a:cubicBezTo>
                    <a:cubicBezTo>
                      <a:pt x="29" y="107"/>
                      <a:pt x="27" y="107"/>
                      <a:pt x="26" y="106"/>
                    </a:cubicBezTo>
                    <a:cubicBezTo>
                      <a:pt x="25" y="106"/>
                      <a:pt x="24" y="105"/>
                      <a:pt x="23" y="105"/>
                    </a:cubicBezTo>
                    <a:cubicBezTo>
                      <a:pt x="22" y="105"/>
                      <a:pt x="20" y="103"/>
                      <a:pt x="20" y="102"/>
                    </a:cubicBezTo>
                    <a:cubicBezTo>
                      <a:pt x="20" y="102"/>
                      <a:pt x="21" y="101"/>
                      <a:pt x="22" y="100"/>
                    </a:cubicBezTo>
                    <a:lnTo>
                      <a:pt x="24" y="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222"/>
              <p:cNvSpPr>
                <a:spLocks noEditPoints="1"/>
              </p:cNvSpPr>
              <p:nvPr/>
            </p:nvSpPr>
            <p:spPr bwMode="auto">
              <a:xfrm>
                <a:off x="1558" y="2023"/>
                <a:ext cx="108" cy="106"/>
              </a:xfrm>
              <a:custGeom>
                <a:avLst/>
                <a:gdLst>
                  <a:gd name="T0" fmla="*/ 29 w 141"/>
                  <a:gd name="T1" fmla="*/ 13 h 140"/>
                  <a:gd name="T2" fmla="*/ 8 w 141"/>
                  <a:gd name="T3" fmla="*/ 37 h 140"/>
                  <a:gd name="T4" fmla="*/ 1 w 141"/>
                  <a:gd name="T5" fmla="*/ 73 h 140"/>
                  <a:gd name="T6" fmla="*/ 15 w 141"/>
                  <a:gd name="T7" fmla="*/ 116 h 140"/>
                  <a:gd name="T8" fmla="*/ 40 w 141"/>
                  <a:gd name="T9" fmla="*/ 135 h 140"/>
                  <a:gd name="T10" fmla="*/ 65 w 141"/>
                  <a:gd name="T11" fmla="*/ 140 h 140"/>
                  <a:gd name="T12" fmla="*/ 128 w 141"/>
                  <a:gd name="T13" fmla="*/ 109 h 140"/>
                  <a:gd name="T14" fmla="*/ 135 w 141"/>
                  <a:gd name="T15" fmla="*/ 97 h 140"/>
                  <a:gd name="T16" fmla="*/ 141 w 141"/>
                  <a:gd name="T17" fmla="*/ 66 h 140"/>
                  <a:gd name="T18" fmla="*/ 133 w 141"/>
                  <a:gd name="T19" fmla="*/ 36 h 140"/>
                  <a:gd name="T20" fmla="*/ 111 w 141"/>
                  <a:gd name="T21" fmla="*/ 16 h 140"/>
                  <a:gd name="T22" fmla="*/ 71 w 141"/>
                  <a:gd name="T23" fmla="*/ 5 h 140"/>
                  <a:gd name="T24" fmla="*/ 99 w 141"/>
                  <a:gd name="T25" fmla="*/ 36 h 140"/>
                  <a:gd name="T26" fmla="*/ 69 w 141"/>
                  <a:gd name="T27" fmla="*/ 25 h 140"/>
                  <a:gd name="T28" fmla="*/ 44 w 141"/>
                  <a:gd name="T29" fmla="*/ 10 h 140"/>
                  <a:gd name="T30" fmla="*/ 71 w 141"/>
                  <a:gd name="T31" fmla="*/ 5 h 140"/>
                  <a:gd name="T32" fmla="*/ 109 w 141"/>
                  <a:gd name="T33" fmla="*/ 21 h 140"/>
                  <a:gd name="T34" fmla="*/ 97 w 141"/>
                  <a:gd name="T35" fmla="*/ 17 h 140"/>
                  <a:gd name="T36" fmla="*/ 32 w 141"/>
                  <a:gd name="T37" fmla="*/ 19 h 140"/>
                  <a:gd name="T38" fmla="*/ 77 w 141"/>
                  <a:gd name="T39" fmla="*/ 39 h 140"/>
                  <a:gd name="T40" fmla="*/ 68 w 141"/>
                  <a:gd name="T41" fmla="*/ 55 h 140"/>
                  <a:gd name="T42" fmla="*/ 47 w 141"/>
                  <a:gd name="T43" fmla="*/ 43 h 140"/>
                  <a:gd name="T44" fmla="*/ 18 w 141"/>
                  <a:gd name="T45" fmla="*/ 29 h 140"/>
                  <a:gd name="T46" fmla="*/ 114 w 141"/>
                  <a:gd name="T47" fmla="*/ 24 h 140"/>
                  <a:gd name="T48" fmla="*/ 112 w 141"/>
                  <a:gd name="T49" fmla="*/ 66 h 140"/>
                  <a:gd name="T50" fmla="*/ 53 w 141"/>
                  <a:gd name="T51" fmla="*/ 86 h 140"/>
                  <a:gd name="T52" fmla="*/ 56 w 141"/>
                  <a:gd name="T53" fmla="*/ 67 h 140"/>
                  <a:gd name="T54" fmla="*/ 66 w 141"/>
                  <a:gd name="T55" fmla="*/ 60 h 140"/>
                  <a:gd name="T56" fmla="*/ 105 w 141"/>
                  <a:gd name="T57" fmla="*/ 38 h 140"/>
                  <a:gd name="T58" fmla="*/ 25 w 141"/>
                  <a:gd name="T59" fmla="*/ 43 h 140"/>
                  <a:gd name="T60" fmla="*/ 35 w 141"/>
                  <a:gd name="T61" fmla="*/ 61 h 140"/>
                  <a:gd name="T62" fmla="*/ 36 w 141"/>
                  <a:gd name="T63" fmla="*/ 126 h 140"/>
                  <a:gd name="T64" fmla="*/ 13 w 141"/>
                  <a:gd name="T65" fmla="*/ 71 h 140"/>
                  <a:gd name="T66" fmla="*/ 25 w 141"/>
                  <a:gd name="T67" fmla="*/ 43 h 140"/>
                  <a:gd name="T68" fmla="*/ 10 w 141"/>
                  <a:gd name="T69" fmla="*/ 66 h 140"/>
                  <a:gd name="T70" fmla="*/ 6 w 141"/>
                  <a:gd name="T71" fmla="*/ 84 h 140"/>
                  <a:gd name="T72" fmla="*/ 14 w 141"/>
                  <a:gd name="T73" fmla="*/ 44 h 140"/>
                  <a:gd name="T74" fmla="*/ 50 w 141"/>
                  <a:gd name="T75" fmla="*/ 76 h 140"/>
                  <a:gd name="T76" fmla="*/ 55 w 141"/>
                  <a:gd name="T77" fmla="*/ 120 h 140"/>
                  <a:gd name="T78" fmla="*/ 46 w 141"/>
                  <a:gd name="T79" fmla="*/ 132 h 140"/>
                  <a:gd name="T80" fmla="*/ 37 w 141"/>
                  <a:gd name="T81" fmla="*/ 68 h 140"/>
                  <a:gd name="T82" fmla="*/ 133 w 141"/>
                  <a:gd name="T83" fmla="*/ 49 h 140"/>
                  <a:gd name="T84" fmla="*/ 79 w 141"/>
                  <a:gd name="T85" fmla="*/ 115 h 140"/>
                  <a:gd name="T86" fmla="*/ 54 w 141"/>
                  <a:gd name="T87" fmla="*/ 94 h 140"/>
                  <a:gd name="T88" fmla="*/ 119 w 141"/>
                  <a:gd name="T89" fmla="*/ 65 h 140"/>
                  <a:gd name="T90" fmla="*/ 119 w 141"/>
                  <a:gd name="T91" fmla="*/ 114 h 140"/>
                  <a:gd name="T92" fmla="*/ 71 w 141"/>
                  <a:gd name="T93" fmla="*/ 134 h 140"/>
                  <a:gd name="T94" fmla="*/ 61 w 141"/>
                  <a:gd name="T95" fmla="*/ 123 h 140"/>
                  <a:gd name="T96" fmla="*/ 120 w 141"/>
                  <a:gd name="T97" fmla="*/ 10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1" h="140">
                    <a:moveTo>
                      <a:pt x="72" y="0"/>
                    </a:moveTo>
                    <a:cubicBezTo>
                      <a:pt x="66" y="1"/>
                      <a:pt x="58" y="1"/>
                      <a:pt x="55" y="2"/>
                    </a:cubicBezTo>
                    <a:cubicBezTo>
                      <a:pt x="52" y="3"/>
                      <a:pt x="45" y="5"/>
                      <a:pt x="43" y="6"/>
                    </a:cubicBezTo>
                    <a:cubicBezTo>
                      <a:pt x="40" y="6"/>
                      <a:pt x="32" y="10"/>
                      <a:pt x="29" y="13"/>
                    </a:cubicBezTo>
                    <a:cubicBezTo>
                      <a:pt x="28" y="14"/>
                      <a:pt x="26" y="16"/>
                      <a:pt x="26" y="16"/>
                    </a:cubicBezTo>
                    <a:cubicBezTo>
                      <a:pt x="24" y="17"/>
                      <a:pt x="12" y="30"/>
                      <a:pt x="12" y="31"/>
                    </a:cubicBezTo>
                    <a:cubicBezTo>
                      <a:pt x="12" y="31"/>
                      <a:pt x="12" y="32"/>
                      <a:pt x="11" y="33"/>
                    </a:cubicBezTo>
                    <a:cubicBezTo>
                      <a:pt x="10" y="33"/>
                      <a:pt x="9" y="35"/>
                      <a:pt x="8" y="37"/>
                    </a:cubicBezTo>
                    <a:cubicBezTo>
                      <a:pt x="7" y="39"/>
                      <a:pt x="6" y="41"/>
                      <a:pt x="5" y="42"/>
                    </a:cubicBezTo>
                    <a:cubicBezTo>
                      <a:pt x="3" y="43"/>
                      <a:pt x="3" y="45"/>
                      <a:pt x="4" y="45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1" y="52"/>
                      <a:pt x="0" y="60"/>
                      <a:pt x="1" y="73"/>
                    </a:cubicBezTo>
                    <a:cubicBezTo>
                      <a:pt x="1" y="77"/>
                      <a:pt x="2" y="85"/>
                      <a:pt x="3" y="86"/>
                    </a:cubicBezTo>
                    <a:cubicBezTo>
                      <a:pt x="3" y="87"/>
                      <a:pt x="3" y="88"/>
                      <a:pt x="3" y="89"/>
                    </a:cubicBezTo>
                    <a:cubicBezTo>
                      <a:pt x="5" y="97"/>
                      <a:pt x="8" y="103"/>
                      <a:pt x="12" y="110"/>
                    </a:cubicBezTo>
                    <a:cubicBezTo>
                      <a:pt x="13" y="113"/>
                      <a:pt x="14" y="116"/>
                      <a:pt x="15" y="116"/>
                    </a:cubicBezTo>
                    <a:cubicBezTo>
                      <a:pt x="19" y="121"/>
                      <a:pt x="20" y="122"/>
                      <a:pt x="23" y="124"/>
                    </a:cubicBezTo>
                    <a:cubicBezTo>
                      <a:pt x="25" y="126"/>
                      <a:pt x="28" y="128"/>
                      <a:pt x="31" y="130"/>
                    </a:cubicBezTo>
                    <a:cubicBezTo>
                      <a:pt x="35" y="131"/>
                      <a:pt x="37" y="133"/>
                      <a:pt x="38" y="134"/>
                    </a:cubicBezTo>
                    <a:cubicBezTo>
                      <a:pt x="39" y="135"/>
                      <a:pt x="40" y="135"/>
                      <a:pt x="40" y="135"/>
                    </a:cubicBezTo>
                    <a:cubicBezTo>
                      <a:pt x="41" y="135"/>
                      <a:pt x="43" y="136"/>
                      <a:pt x="44" y="136"/>
                    </a:cubicBezTo>
                    <a:cubicBezTo>
                      <a:pt x="45" y="137"/>
                      <a:pt x="48" y="138"/>
                      <a:pt x="51" y="139"/>
                    </a:cubicBezTo>
                    <a:cubicBezTo>
                      <a:pt x="54" y="139"/>
                      <a:pt x="57" y="140"/>
                      <a:pt x="58" y="140"/>
                    </a:cubicBezTo>
                    <a:cubicBezTo>
                      <a:pt x="59" y="139"/>
                      <a:pt x="64" y="139"/>
                      <a:pt x="65" y="140"/>
                    </a:cubicBezTo>
                    <a:cubicBezTo>
                      <a:pt x="65" y="140"/>
                      <a:pt x="67" y="140"/>
                      <a:pt x="68" y="140"/>
                    </a:cubicBezTo>
                    <a:cubicBezTo>
                      <a:pt x="69" y="139"/>
                      <a:pt x="76" y="137"/>
                      <a:pt x="81" y="137"/>
                    </a:cubicBezTo>
                    <a:cubicBezTo>
                      <a:pt x="89" y="136"/>
                      <a:pt x="92" y="136"/>
                      <a:pt x="98" y="133"/>
                    </a:cubicBezTo>
                    <a:cubicBezTo>
                      <a:pt x="111" y="129"/>
                      <a:pt x="121" y="120"/>
                      <a:pt x="128" y="109"/>
                    </a:cubicBezTo>
                    <a:cubicBezTo>
                      <a:pt x="129" y="108"/>
                      <a:pt x="130" y="106"/>
                      <a:pt x="131" y="105"/>
                    </a:cubicBezTo>
                    <a:cubicBezTo>
                      <a:pt x="132" y="104"/>
                      <a:pt x="133" y="102"/>
                      <a:pt x="133" y="100"/>
                    </a:cubicBezTo>
                    <a:cubicBezTo>
                      <a:pt x="134" y="99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7"/>
                    </a:cubicBezTo>
                    <a:cubicBezTo>
                      <a:pt x="135" y="97"/>
                      <a:pt x="136" y="95"/>
                      <a:pt x="137" y="93"/>
                    </a:cubicBezTo>
                    <a:cubicBezTo>
                      <a:pt x="137" y="92"/>
                      <a:pt x="138" y="89"/>
                      <a:pt x="139" y="87"/>
                    </a:cubicBezTo>
                    <a:cubicBezTo>
                      <a:pt x="139" y="86"/>
                      <a:pt x="140" y="84"/>
                      <a:pt x="140" y="84"/>
                    </a:cubicBezTo>
                    <a:cubicBezTo>
                      <a:pt x="140" y="84"/>
                      <a:pt x="141" y="77"/>
                      <a:pt x="141" y="66"/>
                    </a:cubicBezTo>
                    <a:cubicBezTo>
                      <a:pt x="141" y="56"/>
                      <a:pt x="140" y="52"/>
                      <a:pt x="137" y="46"/>
                    </a:cubicBezTo>
                    <a:cubicBezTo>
                      <a:pt x="136" y="44"/>
                      <a:pt x="136" y="43"/>
                      <a:pt x="136" y="42"/>
                    </a:cubicBezTo>
                    <a:cubicBezTo>
                      <a:pt x="137" y="40"/>
                      <a:pt x="136" y="40"/>
                      <a:pt x="136" y="39"/>
                    </a:cubicBezTo>
                    <a:cubicBezTo>
                      <a:pt x="135" y="39"/>
                      <a:pt x="134" y="38"/>
                      <a:pt x="133" y="36"/>
                    </a:cubicBezTo>
                    <a:cubicBezTo>
                      <a:pt x="131" y="35"/>
                      <a:pt x="131" y="34"/>
                      <a:pt x="130" y="34"/>
                    </a:cubicBezTo>
                    <a:cubicBezTo>
                      <a:pt x="130" y="33"/>
                      <a:pt x="129" y="32"/>
                      <a:pt x="129" y="31"/>
                    </a:cubicBezTo>
                    <a:cubicBezTo>
                      <a:pt x="126" y="27"/>
                      <a:pt x="122" y="23"/>
                      <a:pt x="117" y="20"/>
                    </a:cubicBezTo>
                    <a:cubicBezTo>
                      <a:pt x="114" y="18"/>
                      <a:pt x="111" y="16"/>
                      <a:pt x="111" y="16"/>
                    </a:cubicBezTo>
                    <a:cubicBezTo>
                      <a:pt x="111" y="16"/>
                      <a:pt x="109" y="15"/>
                      <a:pt x="107" y="13"/>
                    </a:cubicBezTo>
                    <a:cubicBezTo>
                      <a:pt x="97" y="6"/>
                      <a:pt x="91" y="5"/>
                      <a:pt x="80" y="1"/>
                    </a:cubicBezTo>
                    <a:cubicBezTo>
                      <a:pt x="79" y="1"/>
                      <a:pt x="76" y="0"/>
                      <a:pt x="72" y="0"/>
                    </a:cubicBezTo>
                    <a:close/>
                    <a:moveTo>
                      <a:pt x="71" y="5"/>
                    </a:moveTo>
                    <a:cubicBezTo>
                      <a:pt x="76" y="5"/>
                      <a:pt x="77" y="6"/>
                      <a:pt x="80" y="7"/>
                    </a:cubicBezTo>
                    <a:cubicBezTo>
                      <a:pt x="88" y="13"/>
                      <a:pt x="96" y="20"/>
                      <a:pt x="99" y="30"/>
                    </a:cubicBezTo>
                    <a:cubicBezTo>
                      <a:pt x="100" y="33"/>
                      <a:pt x="100" y="34"/>
                      <a:pt x="100" y="34"/>
                    </a:cubicBezTo>
                    <a:cubicBezTo>
                      <a:pt x="100" y="35"/>
                      <a:pt x="99" y="35"/>
                      <a:pt x="99" y="36"/>
                    </a:cubicBezTo>
                    <a:cubicBezTo>
                      <a:pt x="99" y="36"/>
                      <a:pt x="97" y="39"/>
                      <a:pt x="95" y="41"/>
                    </a:cubicBezTo>
                    <a:cubicBezTo>
                      <a:pt x="93" y="44"/>
                      <a:pt x="90" y="45"/>
                      <a:pt x="90" y="45"/>
                    </a:cubicBezTo>
                    <a:cubicBezTo>
                      <a:pt x="89" y="45"/>
                      <a:pt x="88" y="45"/>
                      <a:pt x="88" y="44"/>
                    </a:cubicBezTo>
                    <a:cubicBezTo>
                      <a:pt x="86" y="41"/>
                      <a:pt x="73" y="28"/>
                      <a:pt x="69" y="25"/>
                    </a:cubicBezTo>
                    <a:cubicBezTo>
                      <a:pt x="64" y="22"/>
                      <a:pt x="64" y="22"/>
                      <a:pt x="55" y="19"/>
                    </a:cubicBezTo>
                    <a:cubicBezTo>
                      <a:pt x="50" y="17"/>
                      <a:pt x="44" y="16"/>
                      <a:pt x="38" y="16"/>
                    </a:cubicBezTo>
                    <a:cubicBezTo>
                      <a:pt x="35" y="15"/>
                      <a:pt x="33" y="15"/>
                      <a:pt x="33" y="15"/>
                    </a:cubicBezTo>
                    <a:cubicBezTo>
                      <a:pt x="33" y="14"/>
                      <a:pt x="41" y="10"/>
                      <a:pt x="44" y="10"/>
                    </a:cubicBezTo>
                    <a:cubicBezTo>
                      <a:pt x="46" y="10"/>
                      <a:pt x="47" y="9"/>
                      <a:pt x="48" y="9"/>
                    </a:cubicBezTo>
                    <a:cubicBezTo>
                      <a:pt x="48" y="9"/>
                      <a:pt x="51" y="8"/>
                      <a:pt x="56" y="6"/>
                    </a:cubicBezTo>
                    <a:cubicBezTo>
                      <a:pt x="58" y="6"/>
                      <a:pt x="62" y="5"/>
                      <a:pt x="68" y="5"/>
                    </a:cubicBezTo>
                    <a:cubicBezTo>
                      <a:pt x="69" y="5"/>
                      <a:pt x="70" y="5"/>
                      <a:pt x="71" y="5"/>
                    </a:cubicBezTo>
                    <a:close/>
                    <a:moveTo>
                      <a:pt x="93" y="11"/>
                    </a:moveTo>
                    <a:cubicBezTo>
                      <a:pt x="93" y="11"/>
                      <a:pt x="94" y="12"/>
                      <a:pt x="96" y="13"/>
                    </a:cubicBezTo>
                    <a:cubicBezTo>
                      <a:pt x="97" y="14"/>
                      <a:pt x="98" y="15"/>
                      <a:pt x="99" y="15"/>
                    </a:cubicBezTo>
                    <a:cubicBezTo>
                      <a:pt x="102" y="16"/>
                      <a:pt x="109" y="21"/>
                      <a:pt x="109" y="21"/>
                    </a:cubicBezTo>
                    <a:cubicBezTo>
                      <a:pt x="109" y="22"/>
                      <a:pt x="107" y="25"/>
                      <a:pt x="106" y="26"/>
                    </a:cubicBezTo>
                    <a:cubicBezTo>
                      <a:pt x="106" y="26"/>
                      <a:pt x="105" y="28"/>
                      <a:pt x="105" y="28"/>
                    </a:cubicBezTo>
                    <a:cubicBezTo>
                      <a:pt x="104" y="30"/>
                      <a:pt x="103" y="31"/>
                      <a:pt x="103" y="29"/>
                    </a:cubicBezTo>
                    <a:cubicBezTo>
                      <a:pt x="103" y="27"/>
                      <a:pt x="98" y="17"/>
                      <a:pt x="97" y="17"/>
                    </a:cubicBezTo>
                    <a:cubicBezTo>
                      <a:pt x="97" y="17"/>
                      <a:pt x="96" y="17"/>
                      <a:pt x="96" y="16"/>
                    </a:cubicBezTo>
                    <a:cubicBezTo>
                      <a:pt x="96" y="16"/>
                      <a:pt x="96" y="15"/>
                      <a:pt x="94" y="14"/>
                    </a:cubicBezTo>
                    <a:cubicBezTo>
                      <a:pt x="93" y="12"/>
                      <a:pt x="93" y="11"/>
                      <a:pt x="93" y="11"/>
                    </a:cubicBezTo>
                    <a:close/>
                    <a:moveTo>
                      <a:pt x="32" y="19"/>
                    </a:moveTo>
                    <a:cubicBezTo>
                      <a:pt x="32" y="19"/>
                      <a:pt x="33" y="19"/>
                      <a:pt x="33" y="19"/>
                    </a:cubicBezTo>
                    <a:cubicBezTo>
                      <a:pt x="34" y="19"/>
                      <a:pt x="35" y="19"/>
                      <a:pt x="36" y="20"/>
                    </a:cubicBezTo>
                    <a:cubicBezTo>
                      <a:pt x="43" y="20"/>
                      <a:pt x="47" y="21"/>
                      <a:pt x="54" y="23"/>
                    </a:cubicBezTo>
                    <a:cubicBezTo>
                      <a:pt x="64" y="27"/>
                      <a:pt x="68" y="29"/>
                      <a:pt x="77" y="39"/>
                    </a:cubicBezTo>
                    <a:cubicBezTo>
                      <a:pt x="81" y="42"/>
                      <a:pt x="84" y="46"/>
                      <a:pt x="84" y="47"/>
                    </a:cubicBezTo>
                    <a:cubicBezTo>
                      <a:pt x="85" y="47"/>
                      <a:pt x="85" y="48"/>
                      <a:pt x="85" y="48"/>
                    </a:cubicBezTo>
                    <a:cubicBezTo>
                      <a:pt x="88" y="48"/>
                      <a:pt x="82" y="51"/>
                      <a:pt x="76" y="53"/>
                    </a:cubicBezTo>
                    <a:cubicBezTo>
                      <a:pt x="74" y="53"/>
                      <a:pt x="71" y="54"/>
                      <a:pt x="68" y="55"/>
                    </a:cubicBezTo>
                    <a:cubicBezTo>
                      <a:pt x="65" y="56"/>
                      <a:pt x="63" y="57"/>
                      <a:pt x="63" y="57"/>
                    </a:cubicBezTo>
                    <a:cubicBezTo>
                      <a:pt x="62" y="57"/>
                      <a:pt x="62" y="56"/>
                      <a:pt x="61" y="54"/>
                    </a:cubicBezTo>
                    <a:cubicBezTo>
                      <a:pt x="59" y="50"/>
                      <a:pt x="56" y="47"/>
                      <a:pt x="52" y="46"/>
                    </a:cubicBezTo>
                    <a:cubicBezTo>
                      <a:pt x="50" y="45"/>
                      <a:pt x="48" y="43"/>
                      <a:pt x="47" y="43"/>
                    </a:cubicBezTo>
                    <a:cubicBezTo>
                      <a:pt x="45" y="41"/>
                      <a:pt x="43" y="41"/>
                      <a:pt x="39" y="40"/>
                    </a:cubicBezTo>
                    <a:cubicBezTo>
                      <a:pt x="32" y="39"/>
                      <a:pt x="24" y="38"/>
                      <a:pt x="20" y="39"/>
                    </a:cubicBezTo>
                    <a:cubicBezTo>
                      <a:pt x="14" y="40"/>
                      <a:pt x="11" y="40"/>
                      <a:pt x="11" y="39"/>
                    </a:cubicBezTo>
                    <a:cubicBezTo>
                      <a:pt x="11" y="38"/>
                      <a:pt x="15" y="33"/>
                      <a:pt x="18" y="29"/>
                    </a:cubicBezTo>
                    <a:cubicBezTo>
                      <a:pt x="25" y="21"/>
                      <a:pt x="27" y="20"/>
                      <a:pt x="32" y="19"/>
                    </a:cubicBezTo>
                    <a:close/>
                    <a:moveTo>
                      <a:pt x="113" y="24"/>
                    </a:move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20" y="29"/>
                      <a:pt x="122" y="30"/>
                      <a:pt x="127" y="38"/>
                    </a:cubicBezTo>
                    <a:cubicBezTo>
                      <a:pt x="131" y="42"/>
                      <a:pt x="131" y="42"/>
                      <a:pt x="131" y="42"/>
                    </a:cubicBezTo>
                    <a:cubicBezTo>
                      <a:pt x="129" y="45"/>
                      <a:pt x="129" y="45"/>
                      <a:pt x="129" y="45"/>
                    </a:cubicBezTo>
                    <a:cubicBezTo>
                      <a:pt x="126" y="52"/>
                      <a:pt x="118" y="61"/>
                      <a:pt x="112" y="66"/>
                    </a:cubicBezTo>
                    <a:cubicBezTo>
                      <a:pt x="105" y="73"/>
                      <a:pt x="96" y="76"/>
                      <a:pt x="87" y="81"/>
                    </a:cubicBezTo>
                    <a:cubicBezTo>
                      <a:pt x="81" y="83"/>
                      <a:pt x="78" y="84"/>
                      <a:pt x="61" y="85"/>
                    </a:cubicBezTo>
                    <a:cubicBezTo>
                      <a:pt x="59" y="85"/>
                      <a:pt x="57" y="86"/>
                      <a:pt x="55" y="86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3" y="78"/>
                      <a:pt x="54" y="75"/>
                      <a:pt x="54" y="73"/>
                    </a:cubicBezTo>
                    <a:cubicBezTo>
                      <a:pt x="55" y="72"/>
                      <a:pt x="55" y="70"/>
                      <a:pt x="55" y="70"/>
                    </a:cubicBezTo>
                    <a:cubicBezTo>
                      <a:pt x="55" y="69"/>
                      <a:pt x="56" y="68"/>
                      <a:pt x="56" y="67"/>
                    </a:cubicBezTo>
                    <a:cubicBezTo>
                      <a:pt x="57" y="66"/>
                      <a:pt x="58" y="65"/>
                      <a:pt x="58" y="64"/>
                    </a:cubicBezTo>
                    <a:cubicBezTo>
                      <a:pt x="59" y="62"/>
                      <a:pt x="59" y="62"/>
                      <a:pt x="60" y="62"/>
                    </a:cubicBezTo>
                    <a:cubicBezTo>
                      <a:pt x="63" y="62"/>
                      <a:pt x="64" y="62"/>
                      <a:pt x="64" y="61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7" y="60"/>
                      <a:pt x="81" y="55"/>
                      <a:pt x="84" y="54"/>
                    </a:cubicBezTo>
                    <a:cubicBezTo>
                      <a:pt x="85" y="53"/>
                      <a:pt x="86" y="53"/>
                      <a:pt x="87" y="53"/>
                    </a:cubicBezTo>
                    <a:cubicBezTo>
                      <a:pt x="90" y="53"/>
                      <a:pt x="90" y="53"/>
                      <a:pt x="90" y="52"/>
                    </a:cubicBezTo>
                    <a:cubicBezTo>
                      <a:pt x="91" y="50"/>
                      <a:pt x="104" y="38"/>
                      <a:pt x="105" y="38"/>
                    </a:cubicBezTo>
                    <a:cubicBezTo>
                      <a:pt x="105" y="38"/>
                      <a:pt x="106" y="37"/>
                      <a:pt x="106" y="36"/>
                    </a:cubicBezTo>
                    <a:cubicBezTo>
                      <a:pt x="106" y="36"/>
                      <a:pt x="107" y="32"/>
                      <a:pt x="109" y="29"/>
                    </a:cubicBezTo>
                    <a:cubicBezTo>
                      <a:pt x="112" y="25"/>
                      <a:pt x="113" y="24"/>
                      <a:pt x="113" y="24"/>
                    </a:cubicBezTo>
                    <a:close/>
                    <a:moveTo>
                      <a:pt x="25" y="43"/>
                    </a:moveTo>
                    <a:cubicBezTo>
                      <a:pt x="30" y="43"/>
                      <a:pt x="37" y="43"/>
                      <a:pt x="41" y="45"/>
                    </a:cubicBezTo>
                    <a:cubicBezTo>
                      <a:pt x="41" y="45"/>
                      <a:pt x="41" y="45"/>
                      <a:pt x="41" y="46"/>
                    </a:cubicBezTo>
                    <a:cubicBezTo>
                      <a:pt x="39" y="48"/>
                      <a:pt x="37" y="52"/>
                      <a:pt x="36" y="56"/>
                    </a:cubicBezTo>
                    <a:cubicBezTo>
                      <a:pt x="36" y="58"/>
                      <a:pt x="35" y="60"/>
                      <a:pt x="35" y="61"/>
                    </a:cubicBezTo>
                    <a:cubicBezTo>
                      <a:pt x="35" y="62"/>
                      <a:pt x="34" y="66"/>
                      <a:pt x="33" y="72"/>
                    </a:cubicBezTo>
                    <a:cubicBezTo>
                      <a:pt x="32" y="76"/>
                      <a:pt x="32" y="106"/>
                      <a:pt x="32" y="110"/>
                    </a:cubicBezTo>
                    <a:cubicBezTo>
                      <a:pt x="33" y="115"/>
                      <a:pt x="34" y="121"/>
                      <a:pt x="35" y="124"/>
                    </a:cubicBez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7"/>
                      <a:pt x="26" y="121"/>
                      <a:pt x="23" y="118"/>
                    </a:cubicBezTo>
                    <a:cubicBezTo>
                      <a:pt x="21" y="116"/>
                      <a:pt x="15" y="107"/>
                      <a:pt x="13" y="104"/>
                    </a:cubicBezTo>
                    <a:cubicBezTo>
                      <a:pt x="12" y="101"/>
                      <a:pt x="12" y="77"/>
                      <a:pt x="13" y="73"/>
                    </a:cubicBezTo>
                    <a:cubicBezTo>
                      <a:pt x="13" y="72"/>
                      <a:pt x="13" y="71"/>
                      <a:pt x="13" y="71"/>
                    </a:cubicBezTo>
                    <a:cubicBezTo>
                      <a:pt x="13" y="70"/>
                      <a:pt x="13" y="68"/>
                      <a:pt x="14" y="65"/>
                    </a:cubicBezTo>
                    <a:cubicBezTo>
                      <a:pt x="14" y="62"/>
                      <a:pt x="15" y="59"/>
                      <a:pt x="15" y="58"/>
                    </a:cubicBezTo>
                    <a:cubicBezTo>
                      <a:pt x="15" y="54"/>
                      <a:pt x="19" y="45"/>
                      <a:pt x="20" y="44"/>
                    </a:cubicBezTo>
                    <a:cubicBezTo>
                      <a:pt x="20" y="43"/>
                      <a:pt x="23" y="43"/>
                      <a:pt x="25" y="43"/>
                    </a:cubicBezTo>
                    <a:close/>
                    <a:moveTo>
                      <a:pt x="14" y="44"/>
                    </a:move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5"/>
                      <a:pt x="14" y="46"/>
                      <a:pt x="14" y="47"/>
                    </a:cubicBezTo>
                    <a:cubicBezTo>
                      <a:pt x="13" y="49"/>
                      <a:pt x="11" y="60"/>
                      <a:pt x="10" y="66"/>
                    </a:cubicBezTo>
                    <a:cubicBezTo>
                      <a:pt x="10" y="68"/>
                      <a:pt x="9" y="70"/>
                      <a:pt x="9" y="71"/>
                    </a:cubicBezTo>
                    <a:cubicBezTo>
                      <a:pt x="8" y="74"/>
                      <a:pt x="8" y="77"/>
                      <a:pt x="8" y="82"/>
                    </a:cubicBezTo>
                    <a:cubicBezTo>
                      <a:pt x="8" y="84"/>
                      <a:pt x="8" y="86"/>
                      <a:pt x="8" y="86"/>
                    </a:cubicBezTo>
                    <a:cubicBezTo>
                      <a:pt x="7" y="86"/>
                      <a:pt x="7" y="85"/>
                      <a:pt x="6" y="84"/>
                    </a:cubicBezTo>
                    <a:cubicBezTo>
                      <a:pt x="5" y="77"/>
                      <a:pt x="4" y="75"/>
                      <a:pt x="5" y="65"/>
                    </a:cubicBezTo>
                    <a:cubicBezTo>
                      <a:pt x="5" y="57"/>
                      <a:pt x="5" y="55"/>
                      <a:pt x="7" y="51"/>
                    </a:cubicBezTo>
                    <a:cubicBezTo>
                      <a:pt x="7" y="48"/>
                      <a:pt x="8" y="46"/>
                      <a:pt x="9" y="45"/>
                    </a:cubicBezTo>
                    <a:cubicBezTo>
                      <a:pt x="9" y="45"/>
                      <a:pt x="12" y="44"/>
                      <a:pt x="14" y="44"/>
                    </a:cubicBezTo>
                    <a:close/>
                    <a:moveTo>
                      <a:pt x="44" y="47"/>
                    </a:moveTo>
                    <a:cubicBezTo>
                      <a:pt x="45" y="47"/>
                      <a:pt x="52" y="51"/>
                      <a:pt x="54" y="52"/>
                    </a:cubicBezTo>
                    <a:cubicBezTo>
                      <a:pt x="56" y="53"/>
                      <a:pt x="57" y="57"/>
                      <a:pt x="57" y="58"/>
                    </a:cubicBezTo>
                    <a:cubicBezTo>
                      <a:pt x="51" y="69"/>
                      <a:pt x="51" y="70"/>
                      <a:pt x="50" y="76"/>
                    </a:cubicBezTo>
                    <a:cubicBezTo>
                      <a:pt x="49" y="84"/>
                      <a:pt x="51" y="105"/>
                      <a:pt x="53" y="111"/>
                    </a:cubicBezTo>
                    <a:cubicBezTo>
                      <a:pt x="53" y="112"/>
                      <a:pt x="53" y="113"/>
                      <a:pt x="53" y="114"/>
                    </a:cubicBezTo>
                    <a:cubicBezTo>
                      <a:pt x="53" y="115"/>
                      <a:pt x="54" y="116"/>
                      <a:pt x="54" y="117"/>
                    </a:cubicBezTo>
                    <a:cubicBezTo>
                      <a:pt x="55" y="118"/>
                      <a:pt x="55" y="119"/>
                      <a:pt x="55" y="120"/>
                    </a:cubicBezTo>
                    <a:cubicBezTo>
                      <a:pt x="55" y="122"/>
                      <a:pt x="60" y="130"/>
                      <a:pt x="62" y="133"/>
                    </a:cubicBezTo>
                    <a:cubicBezTo>
                      <a:pt x="63" y="134"/>
                      <a:pt x="63" y="135"/>
                      <a:pt x="62" y="135"/>
                    </a:cubicBezTo>
                    <a:cubicBezTo>
                      <a:pt x="61" y="136"/>
                      <a:pt x="56" y="135"/>
                      <a:pt x="53" y="135"/>
                    </a:cubicBezTo>
                    <a:cubicBezTo>
                      <a:pt x="52" y="135"/>
                      <a:pt x="49" y="133"/>
                      <a:pt x="46" y="132"/>
                    </a:cubicBezTo>
                    <a:cubicBezTo>
                      <a:pt x="41" y="130"/>
                      <a:pt x="41" y="130"/>
                      <a:pt x="41" y="130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36" y="112"/>
                      <a:pt x="36" y="110"/>
                      <a:pt x="35" y="93"/>
                    </a:cubicBezTo>
                    <a:cubicBezTo>
                      <a:pt x="35" y="79"/>
                      <a:pt x="35" y="75"/>
                      <a:pt x="37" y="68"/>
                    </a:cubicBezTo>
                    <a:cubicBezTo>
                      <a:pt x="40" y="54"/>
                      <a:pt x="41" y="52"/>
                      <a:pt x="43" y="49"/>
                    </a:cubicBezTo>
                    <a:cubicBezTo>
                      <a:pt x="43" y="49"/>
                      <a:pt x="44" y="48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lose/>
                    <a:moveTo>
                      <a:pt x="133" y="49"/>
                    </a:moveTo>
                    <a:cubicBezTo>
                      <a:pt x="133" y="49"/>
                      <a:pt x="135" y="54"/>
                      <a:pt x="136" y="57"/>
                    </a:cubicBezTo>
                    <a:cubicBezTo>
                      <a:pt x="136" y="60"/>
                      <a:pt x="137" y="63"/>
                      <a:pt x="136" y="71"/>
                    </a:cubicBezTo>
                    <a:cubicBezTo>
                      <a:pt x="136" y="84"/>
                      <a:pt x="135" y="87"/>
                      <a:pt x="131" y="92"/>
                    </a:cubicBezTo>
                    <a:cubicBezTo>
                      <a:pt x="120" y="105"/>
                      <a:pt x="96" y="114"/>
                      <a:pt x="79" y="115"/>
                    </a:cubicBezTo>
                    <a:cubicBezTo>
                      <a:pt x="72" y="115"/>
                      <a:pt x="65" y="115"/>
                      <a:pt x="58" y="116"/>
                    </a:cubicBezTo>
                    <a:cubicBezTo>
                      <a:pt x="57" y="116"/>
                      <a:pt x="56" y="111"/>
                      <a:pt x="55" y="106"/>
                    </a:cubicBezTo>
                    <a:cubicBezTo>
                      <a:pt x="55" y="104"/>
                      <a:pt x="55" y="101"/>
                      <a:pt x="54" y="100"/>
                    </a:cubicBezTo>
                    <a:cubicBezTo>
                      <a:pt x="54" y="99"/>
                      <a:pt x="54" y="96"/>
                      <a:pt x="54" y="94"/>
                    </a:cubicBezTo>
                    <a:cubicBezTo>
                      <a:pt x="54" y="90"/>
                      <a:pt x="54" y="89"/>
                      <a:pt x="55" y="89"/>
                    </a:cubicBezTo>
                    <a:cubicBezTo>
                      <a:pt x="56" y="89"/>
                      <a:pt x="66" y="89"/>
                      <a:pt x="72" y="88"/>
                    </a:cubicBezTo>
                    <a:cubicBezTo>
                      <a:pt x="80" y="87"/>
                      <a:pt x="82" y="86"/>
                      <a:pt x="92" y="82"/>
                    </a:cubicBezTo>
                    <a:cubicBezTo>
                      <a:pt x="103" y="79"/>
                      <a:pt x="110" y="72"/>
                      <a:pt x="119" y="65"/>
                    </a:cubicBezTo>
                    <a:cubicBezTo>
                      <a:pt x="121" y="63"/>
                      <a:pt x="123" y="60"/>
                      <a:pt x="129" y="53"/>
                    </a:cubicBezTo>
                    <a:cubicBezTo>
                      <a:pt x="131" y="51"/>
                      <a:pt x="132" y="49"/>
                      <a:pt x="133" y="49"/>
                    </a:cubicBezTo>
                    <a:close/>
                    <a:moveTo>
                      <a:pt x="128" y="102"/>
                    </a:moveTo>
                    <a:cubicBezTo>
                      <a:pt x="129" y="102"/>
                      <a:pt x="122" y="112"/>
                      <a:pt x="119" y="114"/>
                    </a:cubicBezTo>
                    <a:cubicBezTo>
                      <a:pt x="118" y="115"/>
                      <a:pt x="117" y="116"/>
                      <a:pt x="117" y="116"/>
                    </a:cubicBezTo>
                    <a:cubicBezTo>
                      <a:pt x="109" y="126"/>
                      <a:pt x="95" y="131"/>
                      <a:pt x="83" y="133"/>
                    </a:cubicBezTo>
                    <a:cubicBezTo>
                      <a:pt x="80" y="133"/>
                      <a:pt x="77" y="133"/>
                      <a:pt x="76" y="133"/>
                    </a:cubicBezTo>
                    <a:cubicBezTo>
                      <a:pt x="75" y="134"/>
                      <a:pt x="73" y="134"/>
                      <a:pt x="71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6" y="131"/>
                      <a:pt x="65" y="129"/>
                      <a:pt x="64" y="128"/>
                    </a:cubicBezTo>
                    <a:cubicBezTo>
                      <a:pt x="63" y="127"/>
                      <a:pt x="62" y="125"/>
                      <a:pt x="61" y="123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62" y="119"/>
                      <a:pt x="62" y="119"/>
                      <a:pt x="62" y="119"/>
                    </a:cubicBezTo>
                    <a:cubicBezTo>
                      <a:pt x="83" y="121"/>
                      <a:pt x="87" y="119"/>
                      <a:pt x="105" y="114"/>
                    </a:cubicBezTo>
                    <a:cubicBezTo>
                      <a:pt x="108" y="114"/>
                      <a:pt x="120" y="108"/>
                      <a:pt x="120" y="107"/>
                    </a:cubicBezTo>
                    <a:cubicBezTo>
                      <a:pt x="120" y="107"/>
                      <a:pt x="120" y="106"/>
                      <a:pt x="121" y="106"/>
                    </a:cubicBezTo>
                    <a:cubicBezTo>
                      <a:pt x="122" y="106"/>
                      <a:pt x="124" y="105"/>
                      <a:pt x="125" y="104"/>
                    </a:cubicBezTo>
                    <a:cubicBezTo>
                      <a:pt x="126" y="103"/>
                      <a:pt x="128" y="102"/>
                      <a:pt x="128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223"/>
              <p:cNvSpPr>
                <a:spLocks noEditPoints="1"/>
              </p:cNvSpPr>
              <p:nvPr/>
            </p:nvSpPr>
            <p:spPr bwMode="auto">
              <a:xfrm>
                <a:off x="821" y="699"/>
                <a:ext cx="108" cy="113"/>
              </a:xfrm>
              <a:custGeom>
                <a:avLst/>
                <a:gdLst>
                  <a:gd name="T0" fmla="*/ 38 w 142"/>
                  <a:gd name="T1" fmla="*/ 12 h 148"/>
                  <a:gd name="T2" fmla="*/ 3 w 142"/>
                  <a:gd name="T3" fmla="*/ 66 h 148"/>
                  <a:gd name="T4" fmla="*/ 6 w 142"/>
                  <a:gd name="T5" fmla="*/ 105 h 148"/>
                  <a:gd name="T6" fmla="*/ 22 w 142"/>
                  <a:gd name="T7" fmla="*/ 131 h 148"/>
                  <a:gd name="T8" fmla="*/ 100 w 142"/>
                  <a:gd name="T9" fmla="*/ 141 h 148"/>
                  <a:gd name="T10" fmla="*/ 131 w 142"/>
                  <a:gd name="T11" fmla="*/ 117 h 148"/>
                  <a:gd name="T12" fmla="*/ 142 w 142"/>
                  <a:gd name="T13" fmla="*/ 81 h 148"/>
                  <a:gd name="T14" fmla="*/ 137 w 142"/>
                  <a:gd name="T15" fmla="*/ 44 h 148"/>
                  <a:gd name="T16" fmla="*/ 129 w 142"/>
                  <a:gd name="T17" fmla="*/ 24 h 148"/>
                  <a:gd name="T18" fmla="*/ 106 w 142"/>
                  <a:gd name="T19" fmla="*/ 8 h 148"/>
                  <a:gd name="T20" fmla="*/ 82 w 142"/>
                  <a:gd name="T21" fmla="*/ 0 h 148"/>
                  <a:gd name="T22" fmla="*/ 93 w 142"/>
                  <a:gd name="T23" fmla="*/ 8 h 148"/>
                  <a:gd name="T24" fmla="*/ 120 w 142"/>
                  <a:gd name="T25" fmla="*/ 27 h 148"/>
                  <a:gd name="T26" fmla="*/ 128 w 142"/>
                  <a:gd name="T27" fmla="*/ 38 h 148"/>
                  <a:gd name="T28" fmla="*/ 130 w 142"/>
                  <a:gd name="T29" fmla="*/ 109 h 148"/>
                  <a:gd name="T30" fmla="*/ 54 w 142"/>
                  <a:gd name="T31" fmla="*/ 141 h 148"/>
                  <a:gd name="T32" fmla="*/ 19 w 142"/>
                  <a:gd name="T33" fmla="*/ 118 h 148"/>
                  <a:gd name="T34" fmla="*/ 6 w 142"/>
                  <a:gd name="T35" fmla="*/ 74 h 148"/>
                  <a:gd name="T36" fmla="*/ 13 w 142"/>
                  <a:gd name="T37" fmla="*/ 46 h 148"/>
                  <a:gd name="T38" fmla="*/ 38 w 142"/>
                  <a:gd name="T39" fmla="*/ 19 h 148"/>
                  <a:gd name="T40" fmla="*/ 55 w 142"/>
                  <a:gd name="T41" fmla="*/ 9 h 148"/>
                  <a:gd name="T42" fmla="*/ 72 w 142"/>
                  <a:gd name="T43" fmla="*/ 8 h 148"/>
                  <a:gd name="T44" fmla="*/ 72 w 142"/>
                  <a:gd name="T45" fmla="*/ 22 h 148"/>
                  <a:gd name="T46" fmla="*/ 76 w 142"/>
                  <a:gd name="T47" fmla="*/ 15 h 148"/>
                  <a:gd name="T48" fmla="*/ 103 w 142"/>
                  <a:gd name="T49" fmla="*/ 17 h 148"/>
                  <a:gd name="T50" fmla="*/ 101 w 142"/>
                  <a:gd name="T51" fmla="*/ 29 h 148"/>
                  <a:gd name="T52" fmla="*/ 44 w 142"/>
                  <a:gd name="T53" fmla="*/ 20 h 148"/>
                  <a:gd name="T54" fmla="*/ 50 w 142"/>
                  <a:gd name="T55" fmla="*/ 32 h 148"/>
                  <a:gd name="T56" fmla="*/ 50 w 142"/>
                  <a:gd name="T57" fmla="*/ 25 h 148"/>
                  <a:gd name="T58" fmla="*/ 39 w 142"/>
                  <a:gd name="T59" fmla="*/ 22 h 148"/>
                  <a:gd name="T60" fmla="*/ 61 w 142"/>
                  <a:gd name="T61" fmla="*/ 71 h 148"/>
                  <a:gd name="T62" fmla="*/ 74 w 142"/>
                  <a:gd name="T63" fmla="*/ 80 h 148"/>
                  <a:gd name="T64" fmla="*/ 76 w 142"/>
                  <a:gd name="T65" fmla="*/ 63 h 148"/>
                  <a:gd name="T66" fmla="*/ 79 w 142"/>
                  <a:gd name="T67" fmla="*/ 54 h 148"/>
                  <a:gd name="T68" fmla="*/ 78 w 142"/>
                  <a:gd name="T69" fmla="*/ 44 h 148"/>
                  <a:gd name="T70" fmla="*/ 76 w 142"/>
                  <a:gd name="T71" fmla="*/ 35 h 148"/>
                  <a:gd name="T72" fmla="*/ 70 w 142"/>
                  <a:gd name="T73" fmla="*/ 41 h 148"/>
                  <a:gd name="T74" fmla="*/ 65 w 142"/>
                  <a:gd name="T75" fmla="*/ 48 h 148"/>
                  <a:gd name="T76" fmla="*/ 67 w 142"/>
                  <a:gd name="T77" fmla="*/ 60 h 148"/>
                  <a:gd name="T78" fmla="*/ 40 w 142"/>
                  <a:gd name="T79" fmla="*/ 23 h 148"/>
                  <a:gd name="T80" fmla="*/ 20 w 142"/>
                  <a:gd name="T81" fmla="*/ 49 h 148"/>
                  <a:gd name="T82" fmla="*/ 23 w 142"/>
                  <a:gd name="T83" fmla="*/ 44 h 148"/>
                  <a:gd name="T84" fmla="*/ 114 w 142"/>
                  <a:gd name="T85" fmla="*/ 53 h 148"/>
                  <a:gd name="T86" fmla="*/ 36 w 142"/>
                  <a:gd name="T87" fmla="*/ 70 h 148"/>
                  <a:gd name="T88" fmla="*/ 11 w 142"/>
                  <a:gd name="T89" fmla="*/ 73 h 148"/>
                  <a:gd name="T90" fmla="*/ 38 w 142"/>
                  <a:gd name="T91" fmla="*/ 75 h 148"/>
                  <a:gd name="T92" fmla="*/ 126 w 142"/>
                  <a:gd name="T93" fmla="*/ 75 h 148"/>
                  <a:gd name="T94" fmla="*/ 110 w 142"/>
                  <a:gd name="T95" fmla="*/ 82 h 148"/>
                  <a:gd name="T96" fmla="*/ 131 w 142"/>
                  <a:gd name="T97" fmla="*/ 75 h 148"/>
                  <a:gd name="T98" fmla="*/ 109 w 142"/>
                  <a:gd name="T99" fmla="*/ 100 h 148"/>
                  <a:gd name="T100" fmla="*/ 120 w 142"/>
                  <a:gd name="T101" fmla="*/ 105 h 148"/>
                  <a:gd name="T102" fmla="*/ 115 w 142"/>
                  <a:gd name="T103" fmla="*/ 100 h 148"/>
                  <a:gd name="T104" fmla="*/ 28 w 142"/>
                  <a:gd name="T105" fmla="*/ 101 h 148"/>
                  <a:gd name="T106" fmla="*/ 21 w 142"/>
                  <a:gd name="T107" fmla="*/ 107 h 148"/>
                  <a:gd name="T108" fmla="*/ 33 w 142"/>
                  <a:gd name="T109" fmla="*/ 102 h 148"/>
                  <a:gd name="T110" fmla="*/ 67 w 142"/>
                  <a:gd name="T111" fmla="*/ 109 h 148"/>
                  <a:gd name="T112" fmla="*/ 69 w 142"/>
                  <a:gd name="T113" fmla="*/ 131 h 148"/>
                  <a:gd name="T114" fmla="*/ 71 w 142"/>
                  <a:gd name="T115" fmla="*/ 113 h 148"/>
                  <a:gd name="T116" fmla="*/ 94 w 142"/>
                  <a:gd name="T117" fmla="*/ 112 h 148"/>
                  <a:gd name="T118" fmla="*/ 97 w 142"/>
                  <a:gd name="T119" fmla="*/ 124 h 148"/>
                  <a:gd name="T120" fmla="*/ 53 w 142"/>
                  <a:gd name="T121" fmla="*/ 118 h 148"/>
                  <a:gd name="T122" fmla="*/ 51 w 142"/>
                  <a:gd name="T123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2" h="148">
                    <a:moveTo>
                      <a:pt x="74" y="0"/>
                    </a:moveTo>
                    <a:cubicBezTo>
                      <a:pt x="74" y="0"/>
                      <a:pt x="73" y="0"/>
                      <a:pt x="72" y="0"/>
                    </a:cubicBezTo>
                    <a:cubicBezTo>
                      <a:pt x="67" y="0"/>
                      <a:pt x="63" y="0"/>
                      <a:pt x="59" y="2"/>
                    </a:cubicBezTo>
                    <a:cubicBezTo>
                      <a:pt x="52" y="4"/>
                      <a:pt x="42" y="8"/>
                      <a:pt x="38" y="12"/>
                    </a:cubicBezTo>
                    <a:cubicBezTo>
                      <a:pt x="37" y="13"/>
                      <a:pt x="33" y="16"/>
                      <a:pt x="30" y="19"/>
                    </a:cubicBezTo>
                    <a:cubicBezTo>
                      <a:pt x="21" y="26"/>
                      <a:pt x="13" y="34"/>
                      <a:pt x="12" y="38"/>
                    </a:cubicBezTo>
                    <a:cubicBezTo>
                      <a:pt x="12" y="39"/>
                      <a:pt x="11" y="41"/>
                      <a:pt x="10" y="42"/>
                    </a:cubicBezTo>
                    <a:cubicBezTo>
                      <a:pt x="6" y="50"/>
                      <a:pt x="4" y="57"/>
                      <a:pt x="3" y="66"/>
                    </a:cubicBezTo>
                    <a:cubicBezTo>
                      <a:pt x="2" y="69"/>
                      <a:pt x="2" y="72"/>
                      <a:pt x="2" y="73"/>
                    </a:cubicBezTo>
                    <a:cubicBezTo>
                      <a:pt x="1" y="79"/>
                      <a:pt x="0" y="87"/>
                      <a:pt x="0" y="90"/>
                    </a:cubicBezTo>
                    <a:cubicBezTo>
                      <a:pt x="1" y="94"/>
                      <a:pt x="3" y="99"/>
                      <a:pt x="5" y="102"/>
                    </a:cubicBezTo>
                    <a:cubicBezTo>
                      <a:pt x="5" y="103"/>
                      <a:pt x="6" y="104"/>
                      <a:pt x="6" y="105"/>
                    </a:cubicBezTo>
                    <a:cubicBezTo>
                      <a:pt x="6" y="105"/>
                      <a:pt x="7" y="108"/>
                      <a:pt x="8" y="110"/>
                    </a:cubicBezTo>
                    <a:cubicBezTo>
                      <a:pt x="9" y="112"/>
                      <a:pt x="10" y="114"/>
                      <a:pt x="10" y="115"/>
                    </a:cubicBezTo>
                    <a:cubicBezTo>
                      <a:pt x="11" y="117"/>
                      <a:pt x="15" y="122"/>
                      <a:pt x="19" y="128"/>
                    </a:cubicBezTo>
                    <a:cubicBezTo>
                      <a:pt x="20" y="129"/>
                      <a:pt x="21" y="130"/>
                      <a:pt x="22" y="131"/>
                    </a:cubicBezTo>
                    <a:cubicBezTo>
                      <a:pt x="25" y="135"/>
                      <a:pt x="33" y="140"/>
                      <a:pt x="43" y="143"/>
                    </a:cubicBezTo>
                    <a:cubicBezTo>
                      <a:pt x="47" y="145"/>
                      <a:pt x="51" y="146"/>
                      <a:pt x="53" y="147"/>
                    </a:cubicBezTo>
                    <a:cubicBezTo>
                      <a:pt x="57" y="148"/>
                      <a:pt x="77" y="148"/>
                      <a:pt x="85" y="146"/>
                    </a:cubicBezTo>
                    <a:cubicBezTo>
                      <a:pt x="90" y="145"/>
                      <a:pt x="99" y="142"/>
                      <a:pt x="100" y="141"/>
                    </a:cubicBezTo>
                    <a:cubicBezTo>
                      <a:pt x="101" y="141"/>
                      <a:pt x="104" y="139"/>
                      <a:pt x="107" y="137"/>
                    </a:cubicBezTo>
                    <a:cubicBezTo>
                      <a:pt x="110" y="135"/>
                      <a:pt x="113" y="134"/>
                      <a:pt x="114" y="133"/>
                    </a:cubicBezTo>
                    <a:cubicBezTo>
                      <a:pt x="114" y="133"/>
                      <a:pt x="115" y="132"/>
                      <a:pt x="116" y="131"/>
                    </a:cubicBezTo>
                    <a:cubicBezTo>
                      <a:pt x="120" y="129"/>
                      <a:pt x="127" y="122"/>
                      <a:pt x="131" y="117"/>
                    </a:cubicBezTo>
                    <a:cubicBezTo>
                      <a:pt x="133" y="114"/>
                      <a:pt x="135" y="109"/>
                      <a:pt x="136" y="106"/>
                    </a:cubicBezTo>
                    <a:cubicBezTo>
                      <a:pt x="137" y="103"/>
                      <a:pt x="138" y="101"/>
                      <a:pt x="138" y="100"/>
                    </a:cubicBezTo>
                    <a:cubicBezTo>
                      <a:pt x="140" y="98"/>
                      <a:pt x="141" y="90"/>
                      <a:pt x="141" y="86"/>
                    </a:cubicBezTo>
                    <a:cubicBezTo>
                      <a:pt x="141" y="84"/>
                      <a:pt x="141" y="82"/>
                      <a:pt x="142" y="81"/>
                    </a:cubicBezTo>
                    <a:cubicBezTo>
                      <a:pt x="142" y="80"/>
                      <a:pt x="142" y="78"/>
                      <a:pt x="142" y="75"/>
                    </a:cubicBezTo>
                    <a:cubicBezTo>
                      <a:pt x="141" y="73"/>
                      <a:pt x="141" y="67"/>
                      <a:pt x="140" y="61"/>
                    </a:cubicBezTo>
                    <a:cubicBezTo>
                      <a:pt x="140" y="55"/>
                      <a:pt x="139" y="50"/>
                      <a:pt x="139" y="49"/>
                    </a:cubicBezTo>
                    <a:cubicBezTo>
                      <a:pt x="138" y="49"/>
                      <a:pt x="138" y="46"/>
                      <a:pt x="137" y="44"/>
                    </a:cubicBezTo>
                    <a:cubicBezTo>
                      <a:pt x="136" y="41"/>
                      <a:pt x="135" y="38"/>
                      <a:pt x="134" y="38"/>
                    </a:cubicBezTo>
                    <a:cubicBezTo>
                      <a:pt x="133" y="36"/>
                      <a:pt x="131" y="30"/>
                      <a:pt x="132" y="30"/>
                    </a:cubicBezTo>
                    <a:cubicBezTo>
                      <a:pt x="132" y="30"/>
                      <a:pt x="131" y="29"/>
                      <a:pt x="131" y="28"/>
                    </a:cubicBezTo>
                    <a:cubicBezTo>
                      <a:pt x="130" y="27"/>
                      <a:pt x="129" y="25"/>
                      <a:pt x="129" y="24"/>
                    </a:cubicBezTo>
                    <a:cubicBezTo>
                      <a:pt x="127" y="17"/>
                      <a:pt x="122" y="11"/>
                      <a:pt x="117" y="8"/>
                    </a:cubicBezTo>
                    <a:cubicBezTo>
                      <a:pt x="116" y="7"/>
                      <a:pt x="114" y="6"/>
                      <a:pt x="114" y="6"/>
                    </a:cubicBezTo>
                    <a:cubicBezTo>
                      <a:pt x="114" y="5"/>
                      <a:pt x="110" y="7"/>
                      <a:pt x="109" y="9"/>
                    </a:cubicBezTo>
                    <a:cubicBezTo>
                      <a:pt x="109" y="10"/>
                      <a:pt x="108" y="10"/>
                      <a:pt x="106" y="8"/>
                    </a:cubicBezTo>
                    <a:cubicBezTo>
                      <a:pt x="104" y="8"/>
                      <a:pt x="102" y="6"/>
                      <a:pt x="101" y="5"/>
                    </a:cubicBezTo>
                    <a:cubicBezTo>
                      <a:pt x="99" y="4"/>
                      <a:pt x="97" y="3"/>
                      <a:pt x="95" y="3"/>
                    </a:cubicBezTo>
                    <a:cubicBezTo>
                      <a:pt x="94" y="2"/>
                      <a:pt x="92" y="2"/>
                      <a:pt x="92" y="1"/>
                    </a:cubicBezTo>
                    <a:cubicBezTo>
                      <a:pt x="92" y="1"/>
                      <a:pt x="87" y="0"/>
                      <a:pt x="82" y="0"/>
                    </a:cubicBezTo>
                    <a:cubicBezTo>
                      <a:pt x="79" y="0"/>
                      <a:pt x="77" y="0"/>
                      <a:pt x="74" y="0"/>
                    </a:cubicBezTo>
                    <a:close/>
                    <a:moveTo>
                      <a:pt x="74" y="6"/>
                    </a:moveTo>
                    <a:cubicBezTo>
                      <a:pt x="75" y="6"/>
                      <a:pt x="76" y="6"/>
                      <a:pt x="77" y="6"/>
                    </a:cubicBezTo>
                    <a:cubicBezTo>
                      <a:pt x="83" y="6"/>
                      <a:pt x="86" y="7"/>
                      <a:pt x="93" y="8"/>
                    </a:cubicBezTo>
                    <a:cubicBezTo>
                      <a:pt x="95" y="9"/>
                      <a:pt x="97" y="10"/>
                      <a:pt x="98" y="11"/>
                    </a:cubicBezTo>
                    <a:cubicBezTo>
                      <a:pt x="100" y="13"/>
                      <a:pt x="107" y="17"/>
                      <a:pt x="109" y="17"/>
                    </a:cubicBezTo>
                    <a:cubicBezTo>
                      <a:pt x="110" y="17"/>
                      <a:pt x="115" y="20"/>
                      <a:pt x="118" y="23"/>
                    </a:cubicBezTo>
                    <a:cubicBezTo>
                      <a:pt x="120" y="24"/>
                      <a:pt x="120" y="25"/>
                      <a:pt x="120" y="27"/>
                    </a:cubicBezTo>
                    <a:cubicBezTo>
                      <a:pt x="120" y="28"/>
                      <a:pt x="121" y="29"/>
                      <a:pt x="122" y="29"/>
                    </a:cubicBezTo>
                    <a:cubicBezTo>
                      <a:pt x="123" y="29"/>
                      <a:pt x="123" y="30"/>
                      <a:pt x="124" y="32"/>
                    </a:cubicBezTo>
                    <a:cubicBezTo>
                      <a:pt x="124" y="34"/>
                      <a:pt x="125" y="35"/>
                      <a:pt x="126" y="35"/>
                    </a:cubicBezTo>
                    <a:cubicBezTo>
                      <a:pt x="126" y="36"/>
                      <a:pt x="127" y="37"/>
                      <a:pt x="128" y="38"/>
                    </a:cubicBezTo>
                    <a:cubicBezTo>
                      <a:pt x="129" y="40"/>
                      <a:pt x="130" y="42"/>
                      <a:pt x="131" y="44"/>
                    </a:cubicBezTo>
                    <a:cubicBezTo>
                      <a:pt x="133" y="49"/>
                      <a:pt x="135" y="57"/>
                      <a:pt x="136" y="71"/>
                    </a:cubicBezTo>
                    <a:cubicBezTo>
                      <a:pt x="137" y="87"/>
                      <a:pt x="136" y="94"/>
                      <a:pt x="132" y="103"/>
                    </a:cubicBezTo>
                    <a:cubicBezTo>
                      <a:pt x="131" y="105"/>
                      <a:pt x="130" y="108"/>
                      <a:pt x="130" y="109"/>
                    </a:cubicBezTo>
                    <a:cubicBezTo>
                      <a:pt x="129" y="111"/>
                      <a:pt x="126" y="115"/>
                      <a:pt x="121" y="120"/>
                    </a:cubicBezTo>
                    <a:cubicBezTo>
                      <a:pt x="113" y="129"/>
                      <a:pt x="93" y="140"/>
                      <a:pt x="82" y="141"/>
                    </a:cubicBezTo>
                    <a:cubicBezTo>
                      <a:pt x="81" y="141"/>
                      <a:pt x="75" y="142"/>
                      <a:pt x="69" y="142"/>
                    </a:cubicBezTo>
                    <a:cubicBezTo>
                      <a:pt x="60" y="142"/>
                      <a:pt x="57" y="142"/>
                      <a:pt x="54" y="141"/>
                    </a:cubicBezTo>
                    <a:cubicBezTo>
                      <a:pt x="49" y="140"/>
                      <a:pt x="41" y="137"/>
                      <a:pt x="40" y="136"/>
                    </a:cubicBezTo>
                    <a:cubicBezTo>
                      <a:pt x="40" y="136"/>
                      <a:pt x="38" y="135"/>
                      <a:pt x="37" y="135"/>
                    </a:cubicBezTo>
                    <a:cubicBezTo>
                      <a:pt x="35" y="135"/>
                      <a:pt x="26" y="128"/>
                      <a:pt x="24" y="125"/>
                    </a:cubicBezTo>
                    <a:cubicBezTo>
                      <a:pt x="23" y="123"/>
                      <a:pt x="21" y="120"/>
                      <a:pt x="19" y="118"/>
                    </a:cubicBezTo>
                    <a:cubicBezTo>
                      <a:pt x="16" y="114"/>
                      <a:pt x="13" y="108"/>
                      <a:pt x="11" y="102"/>
                    </a:cubicBezTo>
                    <a:cubicBezTo>
                      <a:pt x="11" y="100"/>
                      <a:pt x="10" y="99"/>
                      <a:pt x="9" y="98"/>
                    </a:cubicBezTo>
                    <a:cubicBezTo>
                      <a:pt x="9" y="97"/>
                      <a:pt x="7" y="95"/>
                      <a:pt x="7" y="93"/>
                    </a:cubicBezTo>
                    <a:cubicBezTo>
                      <a:pt x="5" y="88"/>
                      <a:pt x="5" y="81"/>
                      <a:pt x="6" y="74"/>
                    </a:cubicBezTo>
                    <a:cubicBezTo>
                      <a:pt x="7" y="70"/>
                      <a:pt x="7" y="68"/>
                      <a:pt x="8" y="62"/>
                    </a:cubicBezTo>
                    <a:cubicBezTo>
                      <a:pt x="8" y="58"/>
                      <a:pt x="10" y="54"/>
                      <a:pt x="11" y="50"/>
                    </a:cubicBezTo>
                    <a:cubicBezTo>
                      <a:pt x="12" y="49"/>
                      <a:pt x="12" y="48"/>
                      <a:pt x="12" y="47"/>
                    </a:cubicBezTo>
                    <a:cubicBezTo>
                      <a:pt x="12" y="47"/>
                      <a:pt x="12" y="46"/>
                      <a:pt x="13" y="46"/>
                    </a:cubicBezTo>
                    <a:cubicBezTo>
                      <a:pt x="13" y="46"/>
                      <a:pt x="14" y="44"/>
                      <a:pt x="15" y="42"/>
                    </a:cubicBezTo>
                    <a:cubicBezTo>
                      <a:pt x="17" y="37"/>
                      <a:pt x="19" y="34"/>
                      <a:pt x="25" y="29"/>
                    </a:cubicBezTo>
                    <a:cubicBezTo>
                      <a:pt x="28" y="26"/>
                      <a:pt x="32" y="24"/>
                      <a:pt x="32" y="23"/>
                    </a:cubicBezTo>
                    <a:cubicBezTo>
                      <a:pt x="33" y="22"/>
                      <a:pt x="36" y="20"/>
                      <a:pt x="38" y="19"/>
                    </a:cubicBezTo>
                    <a:cubicBezTo>
                      <a:pt x="39" y="17"/>
                      <a:pt x="41" y="15"/>
                      <a:pt x="42" y="15"/>
                    </a:cubicBezTo>
                    <a:cubicBezTo>
                      <a:pt x="42" y="14"/>
                      <a:pt x="43" y="14"/>
                      <a:pt x="44" y="13"/>
                    </a:cubicBezTo>
                    <a:cubicBezTo>
                      <a:pt x="45" y="13"/>
                      <a:pt x="46" y="13"/>
                      <a:pt x="47" y="12"/>
                    </a:cubicBezTo>
                    <a:cubicBezTo>
                      <a:pt x="47" y="12"/>
                      <a:pt x="51" y="11"/>
                      <a:pt x="55" y="9"/>
                    </a:cubicBezTo>
                    <a:cubicBezTo>
                      <a:pt x="62" y="7"/>
                      <a:pt x="63" y="6"/>
                      <a:pt x="69" y="6"/>
                    </a:cubicBezTo>
                    <a:cubicBezTo>
                      <a:pt x="71" y="6"/>
                      <a:pt x="72" y="6"/>
                      <a:pt x="74" y="6"/>
                    </a:cubicBezTo>
                    <a:close/>
                    <a:moveTo>
                      <a:pt x="74" y="8"/>
                    </a:moveTo>
                    <a:cubicBezTo>
                      <a:pt x="73" y="8"/>
                      <a:pt x="72" y="8"/>
                      <a:pt x="72" y="8"/>
                    </a:cubicBezTo>
                    <a:cubicBezTo>
                      <a:pt x="72" y="8"/>
                      <a:pt x="72" y="11"/>
                      <a:pt x="72" y="12"/>
                    </a:cubicBezTo>
                    <a:cubicBezTo>
                      <a:pt x="72" y="13"/>
                      <a:pt x="72" y="14"/>
                      <a:pt x="72" y="15"/>
                    </a:cubicBezTo>
                    <a:cubicBezTo>
                      <a:pt x="72" y="16"/>
                      <a:pt x="72" y="18"/>
                      <a:pt x="72" y="19"/>
                    </a:cubicBezTo>
                    <a:cubicBezTo>
                      <a:pt x="72" y="20"/>
                      <a:pt x="72" y="21"/>
                      <a:pt x="72" y="22"/>
                    </a:cubicBezTo>
                    <a:cubicBezTo>
                      <a:pt x="72" y="31"/>
                      <a:pt x="76" y="30"/>
                      <a:pt x="76" y="25"/>
                    </a:cubicBezTo>
                    <a:cubicBezTo>
                      <a:pt x="76" y="25"/>
                      <a:pt x="76" y="23"/>
                      <a:pt x="76" y="22"/>
                    </a:cubicBezTo>
                    <a:cubicBezTo>
                      <a:pt x="76" y="21"/>
                      <a:pt x="76" y="20"/>
                      <a:pt x="76" y="18"/>
                    </a:cubicBezTo>
                    <a:cubicBezTo>
                      <a:pt x="76" y="17"/>
                      <a:pt x="76" y="16"/>
                      <a:pt x="76" y="15"/>
                    </a:cubicBezTo>
                    <a:cubicBezTo>
                      <a:pt x="76" y="14"/>
                      <a:pt x="76" y="13"/>
                      <a:pt x="76" y="12"/>
                    </a:cubicBezTo>
                    <a:cubicBezTo>
                      <a:pt x="76" y="10"/>
                      <a:pt x="75" y="10"/>
                      <a:pt x="75" y="9"/>
                    </a:cubicBezTo>
                    <a:cubicBezTo>
                      <a:pt x="75" y="8"/>
                      <a:pt x="74" y="8"/>
                      <a:pt x="74" y="8"/>
                    </a:cubicBezTo>
                    <a:close/>
                    <a:moveTo>
                      <a:pt x="103" y="17"/>
                    </a:moveTo>
                    <a:cubicBezTo>
                      <a:pt x="102" y="17"/>
                      <a:pt x="102" y="17"/>
                      <a:pt x="102" y="17"/>
                    </a:cubicBezTo>
                    <a:cubicBezTo>
                      <a:pt x="102" y="19"/>
                      <a:pt x="100" y="23"/>
                      <a:pt x="99" y="23"/>
                    </a:cubicBezTo>
                    <a:cubicBezTo>
                      <a:pt x="98" y="24"/>
                      <a:pt x="98" y="27"/>
                      <a:pt x="100" y="28"/>
                    </a:cubicBezTo>
                    <a:cubicBezTo>
                      <a:pt x="100" y="28"/>
                      <a:pt x="101" y="29"/>
                      <a:pt x="101" y="29"/>
                    </a:cubicBezTo>
                    <a:cubicBezTo>
                      <a:pt x="101" y="29"/>
                      <a:pt x="103" y="27"/>
                      <a:pt x="104" y="24"/>
                    </a:cubicBezTo>
                    <a:cubicBezTo>
                      <a:pt x="107" y="19"/>
                      <a:pt x="107" y="17"/>
                      <a:pt x="104" y="17"/>
                    </a:cubicBezTo>
                    <a:cubicBezTo>
                      <a:pt x="104" y="17"/>
                      <a:pt x="104" y="16"/>
                      <a:pt x="103" y="17"/>
                    </a:cubicBezTo>
                    <a:close/>
                    <a:moveTo>
                      <a:pt x="44" y="20"/>
                    </a:moveTo>
                    <a:cubicBezTo>
                      <a:pt x="44" y="20"/>
                      <a:pt x="43" y="20"/>
                      <a:pt x="43" y="20"/>
                    </a:cubicBezTo>
                    <a:cubicBezTo>
                      <a:pt x="42" y="21"/>
                      <a:pt x="42" y="23"/>
                      <a:pt x="44" y="25"/>
                    </a:cubicBezTo>
                    <a:cubicBezTo>
                      <a:pt x="45" y="27"/>
                      <a:pt x="46" y="28"/>
                      <a:pt x="46" y="29"/>
                    </a:cubicBezTo>
                    <a:cubicBezTo>
                      <a:pt x="46" y="30"/>
                      <a:pt x="48" y="32"/>
                      <a:pt x="50" y="32"/>
                    </a:cubicBezTo>
                    <a:cubicBezTo>
                      <a:pt x="51" y="32"/>
                      <a:pt x="52" y="32"/>
                      <a:pt x="52" y="32"/>
                    </a:cubicBezTo>
                    <a:cubicBezTo>
                      <a:pt x="52" y="32"/>
                      <a:pt x="52" y="31"/>
                      <a:pt x="52" y="29"/>
                    </a:cubicBezTo>
                    <a:cubicBezTo>
                      <a:pt x="52" y="27"/>
                      <a:pt x="52" y="26"/>
                      <a:pt x="51" y="26"/>
                    </a:cubicBezTo>
                    <a:cubicBezTo>
                      <a:pt x="50" y="26"/>
                      <a:pt x="49" y="26"/>
                      <a:pt x="50" y="25"/>
                    </a:cubicBezTo>
                    <a:cubicBezTo>
                      <a:pt x="50" y="24"/>
                      <a:pt x="49" y="23"/>
                      <a:pt x="46" y="21"/>
                    </a:cubicBezTo>
                    <a:cubicBezTo>
                      <a:pt x="45" y="20"/>
                      <a:pt x="45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lose/>
                    <a:moveTo>
                      <a:pt x="39" y="22"/>
                    </a:moveTo>
                    <a:cubicBezTo>
                      <a:pt x="38" y="22"/>
                      <a:pt x="38" y="23"/>
                      <a:pt x="38" y="23"/>
                    </a:cubicBezTo>
                    <a:cubicBezTo>
                      <a:pt x="35" y="29"/>
                      <a:pt x="47" y="37"/>
                      <a:pt x="46" y="41"/>
                    </a:cubicBezTo>
                    <a:cubicBezTo>
                      <a:pt x="46" y="61"/>
                      <a:pt x="51" y="64"/>
                      <a:pt x="56" y="68"/>
                    </a:cubicBezTo>
                    <a:cubicBezTo>
                      <a:pt x="57" y="69"/>
                      <a:pt x="59" y="70"/>
                      <a:pt x="61" y="71"/>
                    </a:cubicBezTo>
                    <a:cubicBezTo>
                      <a:pt x="62" y="72"/>
                      <a:pt x="64" y="74"/>
                      <a:pt x="65" y="76"/>
                    </a:cubicBezTo>
                    <a:cubicBezTo>
                      <a:pt x="66" y="78"/>
                      <a:pt x="67" y="80"/>
                      <a:pt x="68" y="80"/>
                    </a:cubicBezTo>
                    <a:cubicBezTo>
                      <a:pt x="70" y="81"/>
                      <a:pt x="71" y="81"/>
                      <a:pt x="71" y="81"/>
                    </a:cubicBezTo>
                    <a:cubicBezTo>
                      <a:pt x="72" y="80"/>
                      <a:pt x="73" y="80"/>
                      <a:pt x="74" y="80"/>
                    </a:cubicBezTo>
                    <a:cubicBezTo>
                      <a:pt x="77" y="80"/>
                      <a:pt x="78" y="77"/>
                      <a:pt x="79" y="72"/>
                    </a:cubicBezTo>
                    <a:cubicBezTo>
                      <a:pt x="79" y="70"/>
                      <a:pt x="79" y="69"/>
                      <a:pt x="77" y="68"/>
                    </a:cubicBezTo>
                    <a:cubicBezTo>
                      <a:pt x="76" y="67"/>
                      <a:pt x="76" y="66"/>
                      <a:pt x="76" y="65"/>
                    </a:cubicBezTo>
                    <a:cubicBezTo>
                      <a:pt x="76" y="64"/>
                      <a:pt x="76" y="64"/>
                      <a:pt x="76" y="63"/>
                    </a:cubicBezTo>
                    <a:cubicBezTo>
                      <a:pt x="76" y="62"/>
                      <a:pt x="76" y="61"/>
                      <a:pt x="76" y="61"/>
                    </a:cubicBezTo>
                    <a:cubicBezTo>
                      <a:pt x="77" y="60"/>
                      <a:pt x="77" y="59"/>
                      <a:pt x="77" y="58"/>
                    </a:cubicBezTo>
                    <a:cubicBezTo>
                      <a:pt x="78" y="57"/>
                      <a:pt x="78" y="57"/>
                      <a:pt x="79" y="56"/>
                    </a:cubicBezTo>
                    <a:cubicBezTo>
                      <a:pt x="79" y="55"/>
                      <a:pt x="79" y="55"/>
                      <a:pt x="79" y="54"/>
                    </a:cubicBezTo>
                    <a:cubicBezTo>
                      <a:pt x="79" y="53"/>
                      <a:pt x="80" y="52"/>
                      <a:pt x="80" y="52"/>
                    </a:cubicBezTo>
                    <a:cubicBezTo>
                      <a:pt x="80" y="51"/>
                      <a:pt x="80" y="50"/>
                      <a:pt x="80" y="49"/>
                    </a:cubicBezTo>
                    <a:cubicBezTo>
                      <a:pt x="80" y="49"/>
                      <a:pt x="80" y="48"/>
                      <a:pt x="79" y="47"/>
                    </a:cubicBezTo>
                    <a:cubicBezTo>
                      <a:pt x="79" y="46"/>
                      <a:pt x="79" y="45"/>
                      <a:pt x="78" y="44"/>
                    </a:cubicBezTo>
                    <a:cubicBezTo>
                      <a:pt x="78" y="44"/>
                      <a:pt x="77" y="43"/>
                      <a:pt x="77" y="42"/>
                    </a:cubicBezTo>
                    <a:cubicBezTo>
                      <a:pt x="76" y="41"/>
                      <a:pt x="76" y="41"/>
                      <a:pt x="76" y="40"/>
                    </a:cubicBezTo>
                    <a:cubicBezTo>
                      <a:pt x="75" y="39"/>
                      <a:pt x="76" y="38"/>
                      <a:pt x="76" y="37"/>
                    </a:cubicBezTo>
                    <a:cubicBezTo>
                      <a:pt x="76" y="36"/>
                      <a:pt x="76" y="36"/>
                      <a:pt x="76" y="35"/>
                    </a:cubicBezTo>
                    <a:cubicBezTo>
                      <a:pt x="77" y="29"/>
                      <a:pt x="71" y="28"/>
                      <a:pt x="71" y="34"/>
                    </a:cubicBezTo>
                    <a:cubicBezTo>
                      <a:pt x="71" y="35"/>
                      <a:pt x="71" y="35"/>
                      <a:pt x="71" y="36"/>
                    </a:cubicBezTo>
                    <a:cubicBezTo>
                      <a:pt x="71" y="37"/>
                      <a:pt x="71" y="38"/>
                      <a:pt x="71" y="38"/>
                    </a:cubicBezTo>
                    <a:cubicBezTo>
                      <a:pt x="71" y="40"/>
                      <a:pt x="70" y="40"/>
                      <a:pt x="70" y="41"/>
                    </a:cubicBezTo>
                    <a:cubicBezTo>
                      <a:pt x="69" y="41"/>
                      <a:pt x="69" y="42"/>
                      <a:pt x="68" y="42"/>
                    </a:cubicBezTo>
                    <a:cubicBezTo>
                      <a:pt x="67" y="42"/>
                      <a:pt x="67" y="43"/>
                      <a:pt x="67" y="43"/>
                    </a:cubicBezTo>
                    <a:cubicBezTo>
                      <a:pt x="66" y="44"/>
                      <a:pt x="66" y="45"/>
                      <a:pt x="66" y="46"/>
                    </a:cubicBezTo>
                    <a:cubicBezTo>
                      <a:pt x="66" y="46"/>
                      <a:pt x="65" y="47"/>
                      <a:pt x="65" y="48"/>
                    </a:cubicBezTo>
                    <a:cubicBezTo>
                      <a:pt x="65" y="49"/>
                      <a:pt x="65" y="50"/>
                      <a:pt x="65" y="50"/>
                    </a:cubicBezTo>
                    <a:cubicBezTo>
                      <a:pt x="65" y="51"/>
                      <a:pt x="65" y="51"/>
                      <a:pt x="65" y="52"/>
                    </a:cubicBezTo>
                    <a:cubicBezTo>
                      <a:pt x="65" y="53"/>
                      <a:pt x="66" y="54"/>
                      <a:pt x="66" y="56"/>
                    </a:cubicBezTo>
                    <a:cubicBezTo>
                      <a:pt x="67" y="58"/>
                      <a:pt x="68" y="60"/>
                      <a:pt x="67" y="60"/>
                    </a:cubicBezTo>
                    <a:cubicBezTo>
                      <a:pt x="67" y="60"/>
                      <a:pt x="67" y="60"/>
                      <a:pt x="66" y="59"/>
                    </a:cubicBezTo>
                    <a:cubicBezTo>
                      <a:pt x="64" y="52"/>
                      <a:pt x="64" y="46"/>
                      <a:pt x="50" y="38"/>
                    </a:cubicBezTo>
                    <a:cubicBezTo>
                      <a:pt x="48" y="33"/>
                      <a:pt x="44" y="28"/>
                      <a:pt x="41" y="24"/>
                    </a:cubicBezTo>
                    <a:cubicBezTo>
                      <a:pt x="41" y="24"/>
                      <a:pt x="40" y="23"/>
                      <a:pt x="40" y="23"/>
                    </a:cubicBezTo>
                    <a:cubicBezTo>
                      <a:pt x="39" y="22"/>
                      <a:pt x="39" y="22"/>
                      <a:pt x="39" y="22"/>
                    </a:cubicBezTo>
                    <a:close/>
                    <a:moveTo>
                      <a:pt x="23" y="44"/>
                    </a:moveTo>
                    <a:cubicBezTo>
                      <a:pt x="22" y="44"/>
                      <a:pt x="21" y="45"/>
                      <a:pt x="21" y="45"/>
                    </a:cubicBezTo>
                    <a:cubicBezTo>
                      <a:pt x="19" y="47"/>
                      <a:pt x="18" y="49"/>
                      <a:pt x="20" y="49"/>
                    </a:cubicBezTo>
                    <a:cubicBezTo>
                      <a:pt x="21" y="49"/>
                      <a:pt x="23" y="49"/>
                      <a:pt x="24" y="50"/>
                    </a:cubicBezTo>
                    <a:cubicBezTo>
                      <a:pt x="28" y="53"/>
                      <a:pt x="30" y="53"/>
                      <a:pt x="31" y="51"/>
                    </a:cubicBezTo>
                    <a:cubicBezTo>
                      <a:pt x="32" y="48"/>
                      <a:pt x="31" y="47"/>
                      <a:pt x="28" y="46"/>
                    </a:cubicBezTo>
                    <a:cubicBezTo>
                      <a:pt x="26" y="45"/>
                      <a:pt x="24" y="44"/>
                      <a:pt x="23" y="44"/>
                    </a:cubicBezTo>
                    <a:close/>
                    <a:moveTo>
                      <a:pt x="124" y="46"/>
                    </a:moveTo>
                    <a:cubicBezTo>
                      <a:pt x="123" y="46"/>
                      <a:pt x="122" y="47"/>
                      <a:pt x="120" y="48"/>
                    </a:cubicBezTo>
                    <a:cubicBezTo>
                      <a:pt x="119" y="49"/>
                      <a:pt x="117" y="50"/>
                      <a:pt x="116" y="50"/>
                    </a:cubicBezTo>
                    <a:cubicBezTo>
                      <a:pt x="114" y="50"/>
                      <a:pt x="113" y="51"/>
                      <a:pt x="114" y="53"/>
                    </a:cubicBezTo>
                    <a:cubicBezTo>
                      <a:pt x="116" y="54"/>
                      <a:pt x="118" y="54"/>
                      <a:pt x="123" y="51"/>
                    </a:cubicBezTo>
                    <a:cubicBezTo>
                      <a:pt x="126" y="50"/>
                      <a:pt x="126" y="49"/>
                      <a:pt x="126" y="48"/>
                    </a:cubicBezTo>
                    <a:cubicBezTo>
                      <a:pt x="126" y="47"/>
                      <a:pt x="125" y="46"/>
                      <a:pt x="124" y="46"/>
                    </a:cubicBezTo>
                    <a:close/>
                    <a:moveTo>
                      <a:pt x="36" y="70"/>
                    </a:moveTo>
                    <a:cubicBezTo>
                      <a:pt x="36" y="70"/>
                      <a:pt x="36" y="70"/>
                      <a:pt x="35" y="70"/>
                    </a:cubicBezTo>
                    <a:cubicBezTo>
                      <a:pt x="34" y="70"/>
                      <a:pt x="30" y="70"/>
                      <a:pt x="26" y="70"/>
                    </a:cubicBezTo>
                    <a:cubicBezTo>
                      <a:pt x="23" y="70"/>
                      <a:pt x="18" y="70"/>
                      <a:pt x="16" y="71"/>
                    </a:cubicBezTo>
                    <a:cubicBezTo>
                      <a:pt x="13" y="71"/>
                      <a:pt x="12" y="71"/>
                      <a:pt x="11" y="73"/>
                    </a:cubicBezTo>
                    <a:cubicBezTo>
                      <a:pt x="11" y="75"/>
                      <a:pt x="11" y="75"/>
                      <a:pt x="12" y="76"/>
                    </a:cubicBezTo>
                    <a:cubicBezTo>
                      <a:pt x="13" y="78"/>
                      <a:pt x="13" y="78"/>
                      <a:pt x="17" y="76"/>
                    </a:cubicBezTo>
                    <a:cubicBezTo>
                      <a:pt x="19" y="75"/>
                      <a:pt x="21" y="75"/>
                      <a:pt x="28" y="76"/>
                    </a:cubicBezTo>
                    <a:cubicBezTo>
                      <a:pt x="35" y="76"/>
                      <a:pt x="37" y="76"/>
                      <a:pt x="38" y="75"/>
                    </a:cubicBezTo>
                    <a:cubicBezTo>
                      <a:pt x="38" y="74"/>
                      <a:pt x="39" y="73"/>
                      <a:pt x="39" y="73"/>
                    </a:cubicBezTo>
                    <a:cubicBezTo>
                      <a:pt x="39" y="70"/>
                      <a:pt x="38" y="70"/>
                      <a:pt x="36" y="70"/>
                    </a:cubicBezTo>
                    <a:close/>
                    <a:moveTo>
                      <a:pt x="130" y="75"/>
                    </a:moveTo>
                    <a:cubicBezTo>
                      <a:pt x="129" y="75"/>
                      <a:pt x="128" y="75"/>
                      <a:pt x="126" y="75"/>
                    </a:cubicBezTo>
                    <a:cubicBezTo>
                      <a:pt x="124" y="76"/>
                      <a:pt x="120" y="76"/>
                      <a:pt x="117" y="76"/>
                    </a:cubicBezTo>
                    <a:cubicBezTo>
                      <a:pt x="112" y="76"/>
                      <a:pt x="109" y="77"/>
                      <a:pt x="107" y="79"/>
                    </a:cubicBezTo>
                    <a:cubicBezTo>
                      <a:pt x="107" y="80"/>
                      <a:pt x="107" y="80"/>
                      <a:pt x="108" y="82"/>
                    </a:cubicBezTo>
                    <a:cubicBezTo>
                      <a:pt x="109" y="82"/>
                      <a:pt x="110" y="83"/>
                      <a:pt x="110" y="82"/>
                    </a:cubicBezTo>
                    <a:cubicBezTo>
                      <a:pt x="110" y="82"/>
                      <a:pt x="113" y="82"/>
                      <a:pt x="116" y="82"/>
                    </a:cubicBezTo>
                    <a:cubicBezTo>
                      <a:pt x="122" y="82"/>
                      <a:pt x="130" y="80"/>
                      <a:pt x="131" y="79"/>
                    </a:cubicBezTo>
                    <a:cubicBezTo>
                      <a:pt x="132" y="78"/>
                      <a:pt x="132" y="76"/>
                      <a:pt x="131" y="75"/>
                    </a:cubicBezTo>
                    <a:cubicBezTo>
                      <a:pt x="131" y="75"/>
                      <a:pt x="131" y="75"/>
                      <a:pt x="131" y="75"/>
                    </a:cubicBezTo>
                    <a:cubicBezTo>
                      <a:pt x="130" y="75"/>
                      <a:pt x="130" y="75"/>
                      <a:pt x="130" y="75"/>
                    </a:cubicBezTo>
                    <a:close/>
                    <a:moveTo>
                      <a:pt x="114" y="99"/>
                    </a:moveTo>
                    <a:cubicBezTo>
                      <a:pt x="114" y="99"/>
                      <a:pt x="113" y="99"/>
                      <a:pt x="113" y="99"/>
                    </a:cubicBezTo>
                    <a:cubicBezTo>
                      <a:pt x="111" y="99"/>
                      <a:pt x="110" y="100"/>
                      <a:pt x="109" y="100"/>
                    </a:cubicBezTo>
                    <a:cubicBezTo>
                      <a:pt x="108" y="101"/>
                      <a:pt x="108" y="101"/>
                      <a:pt x="109" y="102"/>
                    </a:cubicBezTo>
                    <a:cubicBezTo>
                      <a:pt x="110" y="103"/>
                      <a:pt x="111" y="103"/>
                      <a:pt x="112" y="103"/>
                    </a:cubicBezTo>
                    <a:cubicBezTo>
                      <a:pt x="113" y="104"/>
                      <a:pt x="115" y="104"/>
                      <a:pt x="116" y="105"/>
                    </a:cubicBezTo>
                    <a:cubicBezTo>
                      <a:pt x="117" y="105"/>
                      <a:pt x="119" y="105"/>
                      <a:pt x="120" y="105"/>
                    </a:cubicBezTo>
                    <a:cubicBezTo>
                      <a:pt x="121" y="105"/>
                      <a:pt x="122" y="105"/>
                      <a:pt x="123" y="105"/>
                    </a:cubicBezTo>
                    <a:cubicBezTo>
                      <a:pt x="123" y="105"/>
                      <a:pt x="123" y="104"/>
                      <a:pt x="123" y="103"/>
                    </a:cubicBezTo>
                    <a:cubicBezTo>
                      <a:pt x="123" y="100"/>
                      <a:pt x="123" y="100"/>
                      <a:pt x="120" y="100"/>
                    </a:cubicBezTo>
                    <a:cubicBezTo>
                      <a:pt x="118" y="100"/>
                      <a:pt x="116" y="100"/>
                      <a:pt x="115" y="100"/>
                    </a:cubicBezTo>
                    <a:cubicBezTo>
                      <a:pt x="114" y="100"/>
                      <a:pt x="114" y="100"/>
                      <a:pt x="115" y="100"/>
                    </a:cubicBezTo>
                    <a:cubicBezTo>
                      <a:pt x="115" y="99"/>
                      <a:pt x="115" y="99"/>
                      <a:pt x="114" y="99"/>
                    </a:cubicBezTo>
                    <a:close/>
                    <a:moveTo>
                      <a:pt x="31" y="100"/>
                    </a:moveTo>
                    <a:cubicBezTo>
                      <a:pt x="29" y="100"/>
                      <a:pt x="28" y="100"/>
                      <a:pt x="28" y="101"/>
                    </a:cubicBezTo>
                    <a:cubicBezTo>
                      <a:pt x="28" y="102"/>
                      <a:pt x="27" y="103"/>
                      <a:pt x="26" y="103"/>
                    </a:cubicBezTo>
                    <a:cubicBezTo>
                      <a:pt x="25" y="104"/>
                      <a:pt x="24" y="105"/>
                      <a:pt x="24" y="105"/>
                    </a:cubicBezTo>
                    <a:cubicBezTo>
                      <a:pt x="24" y="105"/>
                      <a:pt x="23" y="106"/>
                      <a:pt x="22" y="106"/>
                    </a:cubicBezTo>
                    <a:cubicBezTo>
                      <a:pt x="21" y="106"/>
                      <a:pt x="21" y="106"/>
                      <a:pt x="21" y="107"/>
                    </a:cubicBezTo>
                    <a:cubicBezTo>
                      <a:pt x="21" y="108"/>
                      <a:pt x="22" y="109"/>
                      <a:pt x="22" y="110"/>
                    </a:cubicBezTo>
                    <a:cubicBezTo>
                      <a:pt x="23" y="111"/>
                      <a:pt x="26" y="111"/>
                      <a:pt x="27" y="109"/>
                    </a:cubicBezTo>
                    <a:cubicBezTo>
                      <a:pt x="27" y="109"/>
                      <a:pt x="29" y="107"/>
                      <a:pt x="30" y="106"/>
                    </a:cubicBezTo>
                    <a:cubicBezTo>
                      <a:pt x="31" y="105"/>
                      <a:pt x="33" y="103"/>
                      <a:pt x="33" y="102"/>
                    </a:cubicBezTo>
                    <a:cubicBezTo>
                      <a:pt x="33" y="100"/>
                      <a:pt x="33" y="100"/>
                      <a:pt x="31" y="100"/>
                    </a:cubicBezTo>
                    <a:close/>
                    <a:moveTo>
                      <a:pt x="69" y="105"/>
                    </a:moveTo>
                    <a:cubicBezTo>
                      <a:pt x="69" y="105"/>
                      <a:pt x="68" y="105"/>
                      <a:pt x="68" y="105"/>
                    </a:cubicBezTo>
                    <a:cubicBezTo>
                      <a:pt x="66" y="106"/>
                      <a:pt x="66" y="106"/>
                      <a:pt x="67" y="109"/>
                    </a:cubicBezTo>
                    <a:cubicBezTo>
                      <a:pt x="67" y="111"/>
                      <a:pt x="67" y="114"/>
                      <a:pt x="67" y="116"/>
                    </a:cubicBezTo>
                    <a:cubicBezTo>
                      <a:pt x="67" y="118"/>
                      <a:pt x="68" y="122"/>
                      <a:pt x="68" y="125"/>
                    </a:cubicBezTo>
                    <a:cubicBezTo>
                      <a:pt x="69" y="127"/>
                      <a:pt x="69" y="130"/>
                      <a:pt x="69" y="130"/>
                    </a:cubicBezTo>
                    <a:cubicBezTo>
                      <a:pt x="68" y="130"/>
                      <a:pt x="68" y="131"/>
                      <a:pt x="69" y="131"/>
                    </a:cubicBezTo>
                    <a:cubicBezTo>
                      <a:pt x="69" y="132"/>
                      <a:pt x="70" y="132"/>
                      <a:pt x="71" y="132"/>
                    </a:cubicBezTo>
                    <a:cubicBezTo>
                      <a:pt x="72" y="132"/>
                      <a:pt x="73" y="131"/>
                      <a:pt x="73" y="129"/>
                    </a:cubicBezTo>
                    <a:cubicBezTo>
                      <a:pt x="72" y="127"/>
                      <a:pt x="72" y="120"/>
                      <a:pt x="71" y="120"/>
                    </a:cubicBezTo>
                    <a:cubicBezTo>
                      <a:pt x="71" y="120"/>
                      <a:pt x="71" y="116"/>
                      <a:pt x="71" y="113"/>
                    </a:cubicBezTo>
                    <a:cubicBezTo>
                      <a:pt x="71" y="109"/>
                      <a:pt x="70" y="105"/>
                      <a:pt x="70" y="105"/>
                    </a:cubicBezTo>
                    <a:cubicBezTo>
                      <a:pt x="70" y="105"/>
                      <a:pt x="69" y="105"/>
                      <a:pt x="69" y="105"/>
                    </a:cubicBezTo>
                    <a:close/>
                    <a:moveTo>
                      <a:pt x="94" y="112"/>
                    </a:moveTo>
                    <a:cubicBezTo>
                      <a:pt x="94" y="112"/>
                      <a:pt x="94" y="112"/>
                      <a:pt x="94" y="112"/>
                    </a:cubicBezTo>
                    <a:cubicBezTo>
                      <a:pt x="93" y="112"/>
                      <a:pt x="93" y="112"/>
                      <a:pt x="93" y="113"/>
                    </a:cubicBezTo>
                    <a:cubicBezTo>
                      <a:pt x="92" y="114"/>
                      <a:pt x="92" y="114"/>
                      <a:pt x="93" y="116"/>
                    </a:cubicBezTo>
                    <a:cubicBezTo>
                      <a:pt x="93" y="117"/>
                      <a:pt x="94" y="119"/>
                      <a:pt x="94" y="119"/>
                    </a:cubicBezTo>
                    <a:cubicBezTo>
                      <a:pt x="94" y="119"/>
                      <a:pt x="97" y="123"/>
                      <a:pt x="97" y="124"/>
                    </a:cubicBezTo>
                    <a:cubicBezTo>
                      <a:pt x="98" y="124"/>
                      <a:pt x="100" y="124"/>
                      <a:pt x="100" y="122"/>
                    </a:cubicBezTo>
                    <a:cubicBezTo>
                      <a:pt x="101" y="121"/>
                      <a:pt x="100" y="119"/>
                      <a:pt x="99" y="117"/>
                    </a:cubicBezTo>
                    <a:cubicBezTo>
                      <a:pt x="97" y="113"/>
                      <a:pt x="96" y="112"/>
                      <a:pt x="94" y="112"/>
                    </a:cubicBezTo>
                    <a:close/>
                    <a:moveTo>
                      <a:pt x="53" y="118"/>
                    </a:moveTo>
                    <a:cubicBezTo>
                      <a:pt x="53" y="118"/>
                      <a:pt x="53" y="118"/>
                      <a:pt x="53" y="118"/>
                    </a:cubicBezTo>
                    <a:cubicBezTo>
                      <a:pt x="52" y="118"/>
                      <a:pt x="51" y="118"/>
                      <a:pt x="50" y="119"/>
                    </a:cubicBezTo>
                    <a:cubicBezTo>
                      <a:pt x="48" y="124"/>
                      <a:pt x="47" y="126"/>
                      <a:pt x="47" y="127"/>
                    </a:cubicBezTo>
                    <a:cubicBezTo>
                      <a:pt x="48" y="128"/>
                      <a:pt x="50" y="128"/>
                      <a:pt x="51" y="127"/>
                    </a:cubicBezTo>
                    <a:cubicBezTo>
                      <a:pt x="52" y="126"/>
                      <a:pt x="55" y="121"/>
                      <a:pt x="55" y="119"/>
                    </a:cubicBezTo>
                    <a:cubicBezTo>
                      <a:pt x="55" y="118"/>
                      <a:pt x="54" y="117"/>
                      <a:pt x="53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224"/>
              <p:cNvSpPr>
                <a:spLocks noEditPoints="1"/>
              </p:cNvSpPr>
              <p:nvPr/>
            </p:nvSpPr>
            <p:spPr bwMode="auto">
              <a:xfrm>
                <a:off x="651" y="1592"/>
                <a:ext cx="97" cy="153"/>
              </a:xfrm>
              <a:custGeom>
                <a:avLst/>
                <a:gdLst>
                  <a:gd name="T0" fmla="*/ 19 w 127"/>
                  <a:gd name="T1" fmla="*/ 13 h 200"/>
                  <a:gd name="T2" fmla="*/ 3 w 127"/>
                  <a:gd name="T3" fmla="*/ 34 h 200"/>
                  <a:gd name="T4" fmla="*/ 23 w 127"/>
                  <a:gd name="T5" fmla="*/ 42 h 200"/>
                  <a:gd name="T6" fmla="*/ 50 w 127"/>
                  <a:gd name="T7" fmla="*/ 6 h 200"/>
                  <a:gd name="T8" fmla="*/ 44 w 127"/>
                  <a:gd name="T9" fmla="*/ 11 h 200"/>
                  <a:gd name="T10" fmla="*/ 19 w 127"/>
                  <a:gd name="T11" fmla="*/ 36 h 200"/>
                  <a:gd name="T12" fmla="*/ 12 w 127"/>
                  <a:gd name="T13" fmla="*/ 34 h 200"/>
                  <a:gd name="T14" fmla="*/ 24 w 127"/>
                  <a:gd name="T15" fmla="*/ 18 h 200"/>
                  <a:gd name="T16" fmla="*/ 55 w 127"/>
                  <a:gd name="T17" fmla="*/ 22 h 200"/>
                  <a:gd name="T18" fmla="*/ 50 w 127"/>
                  <a:gd name="T19" fmla="*/ 25 h 200"/>
                  <a:gd name="T20" fmla="*/ 23 w 127"/>
                  <a:gd name="T21" fmla="*/ 50 h 200"/>
                  <a:gd name="T22" fmla="*/ 33 w 127"/>
                  <a:gd name="T23" fmla="*/ 77 h 200"/>
                  <a:gd name="T24" fmla="*/ 45 w 127"/>
                  <a:gd name="T25" fmla="*/ 100 h 200"/>
                  <a:gd name="T26" fmla="*/ 57 w 127"/>
                  <a:gd name="T27" fmla="*/ 123 h 200"/>
                  <a:gd name="T28" fmla="*/ 65 w 127"/>
                  <a:gd name="T29" fmla="*/ 136 h 200"/>
                  <a:gd name="T30" fmla="*/ 89 w 127"/>
                  <a:gd name="T31" fmla="*/ 157 h 200"/>
                  <a:gd name="T32" fmla="*/ 115 w 127"/>
                  <a:gd name="T33" fmla="*/ 139 h 200"/>
                  <a:gd name="T34" fmla="*/ 113 w 127"/>
                  <a:gd name="T35" fmla="*/ 130 h 200"/>
                  <a:gd name="T36" fmla="*/ 106 w 127"/>
                  <a:gd name="T37" fmla="*/ 118 h 200"/>
                  <a:gd name="T38" fmla="*/ 91 w 127"/>
                  <a:gd name="T39" fmla="*/ 90 h 200"/>
                  <a:gd name="T40" fmla="*/ 60 w 127"/>
                  <a:gd name="T41" fmla="*/ 24 h 200"/>
                  <a:gd name="T42" fmla="*/ 57 w 127"/>
                  <a:gd name="T43" fmla="*/ 35 h 200"/>
                  <a:gd name="T44" fmla="*/ 75 w 127"/>
                  <a:gd name="T45" fmla="*/ 70 h 200"/>
                  <a:gd name="T46" fmla="*/ 107 w 127"/>
                  <a:gd name="T47" fmla="*/ 134 h 200"/>
                  <a:gd name="T48" fmla="*/ 108 w 127"/>
                  <a:gd name="T49" fmla="*/ 138 h 200"/>
                  <a:gd name="T50" fmla="*/ 100 w 127"/>
                  <a:gd name="T51" fmla="*/ 144 h 200"/>
                  <a:gd name="T52" fmla="*/ 82 w 127"/>
                  <a:gd name="T53" fmla="*/ 150 h 200"/>
                  <a:gd name="T54" fmla="*/ 82 w 127"/>
                  <a:gd name="T55" fmla="*/ 146 h 200"/>
                  <a:gd name="T56" fmla="*/ 82 w 127"/>
                  <a:gd name="T57" fmla="*/ 135 h 200"/>
                  <a:gd name="T58" fmla="*/ 61 w 127"/>
                  <a:gd name="T59" fmla="*/ 96 h 200"/>
                  <a:gd name="T60" fmla="*/ 36 w 127"/>
                  <a:gd name="T61" fmla="*/ 51 h 200"/>
                  <a:gd name="T62" fmla="*/ 34 w 127"/>
                  <a:gd name="T63" fmla="*/ 61 h 200"/>
                  <a:gd name="T64" fmla="*/ 53 w 127"/>
                  <a:gd name="T65" fmla="*/ 94 h 200"/>
                  <a:gd name="T66" fmla="*/ 70 w 127"/>
                  <a:gd name="T67" fmla="*/ 125 h 200"/>
                  <a:gd name="T68" fmla="*/ 59 w 127"/>
                  <a:gd name="T69" fmla="*/ 116 h 200"/>
                  <a:gd name="T70" fmla="*/ 35 w 127"/>
                  <a:gd name="T71" fmla="*/ 68 h 200"/>
                  <a:gd name="T72" fmla="*/ 50 w 127"/>
                  <a:gd name="T73" fmla="*/ 37 h 200"/>
                  <a:gd name="T74" fmla="*/ 55 w 127"/>
                  <a:gd name="T75" fmla="*/ 33 h 200"/>
                  <a:gd name="T76" fmla="*/ 53 w 127"/>
                  <a:gd name="T77" fmla="*/ 53 h 200"/>
                  <a:gd name="T78" fmla="*/ 95 w 127"/>
                  <a:gd name="T79" fmla="*/ 132 h 200"/>
                  <a:gd name="T80" fmla="*/ 104 w 127"/>
                  <a:gd name="T81" fmla="*/ 133 h 200"/>
                  <a:gd name="T82" fmla="*/ 84 w 127"/>
                  <a:gd name="T83" fmla="*/ 98 h 200"/>
                  <a:gd name="T84" fmla="*/ 55 w 127"/>
                  <a:gd name="T85" fmla="*/ 41 h 200"/>
                  <a:gd name="T86" fmla="*/ 44 w 127"/>
                  <a:gd name="T87" fmla="*/ 44 h 200"/>
                  <a:gd name="T88" fmla="*/ 49 w 127"/>
                  <a:gd name="T89" fmla="*/ 67 h 200"/>
                  <a:gd name="T90" fmla="*/ 70 w 127"/>
                  <a:gd name="T91" fmla="*/ 105 h 200"/>
                  <a:gd name="T92" fmla="*/ 84 w 127"/>
                  <a:gd name="T93" fmla="*/ 130 h 200"/>
                  <a:gd name="T94" fmla="*/ 94 w 127"/>
                  <a:gd name="T95" fmla="*/ 135 h 200"/>
                  <a:gd name="T96" fmla="*/ 57 w 127"/>
                  <a:gd name="T97" fmla="*/ 70 h 200"/>
                  <a:gd name="T98" fmla="*/ 44 w 127"/>
                  <a:gd name="T99" fmla="*/ 44 h 200"/>
                  <a:gd name="T100" fmla="*/ 120 w 127"/>
                  <a:gd name="T101" fmla="*/ 150 h 200"/>
                  <a:gd name="T102" fmla="*/ 91 w 127"/>
                  <a:gd name="T103" fmla="*/ 168 h 200"/>
                  <a:gd name="T104" fmla="*/ 95 w 127"/>
                  <a:gd name="T105" fmla="*/ 177 h 200"/>
                  <a:gd name="T106" fmla="*/ 120 w 127"/>
                  <a:gd name="T107" fmla="*/ 196 h 200"/>
                  <a:gd name="T108" fmla="*/ 126 w 127"/>
                  <a:gd name="T109" fmla="*/ 177 h 200"/>
                  <a:gd name="T110" fmla="*/ 124 w 127"/>
                  <a:gd name="T111" fmla="*/ 155 h 200"/>
                  <a:gd name="T112" fmla="*/ 118 w 127"/>
                  <a:gd name="T113" fmla="*/ 165 h 200"/>
                  <a:gd name="T114" fmla="*/ 120 w 127"/>
                  <a:gd name="T115" fmla="*/ 184 h 200"/>
                  <a:gd name="T116" fmla="*/ 104 w 127"/>
                  <a:gd name="T117" fmla="*/ 16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7" h="200">
                    <a:moveTo>
                      <a:pt x="41" y="0"/>
                    </a:moveTo>
                    <a:cubicBezTo>
                      <a:pt x="41" y="0"/>
                      <a:pt x="40" y="1"/>
                      <a:pt x="40" y="1"/>
                    </a:cubicBezTo>
                    <a:cubicBezTo>
                      <a:pt x="39" y="2"/>
                      <a:pt x="27" y="10"/>
                      <a:pt x="19" y="13"/>
                    </a:cubicBezTo>
                    <a:cubicBezTo>
                      <a:pt x="12" y="17"/>
                      <a:pt x="6" y="21"/>
                      <a:pt x="2" y="26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6" y="42"/>
                      <a:pt x="8" y="45"/>
                      <a:pt x="9" y="47"/>
                    </a:cubicBezTo>
                    <a:cubicBezTo>
                      <a:pt x="10" y="48"/>
                      <a:pt x="12" y="48"/>
                      <a:pt x="13" y="48"/>
                    </a:cubicBezTo>
                    <a:cubicBezTo>
                      <a:pt x="16" y="48"/>
                      <a:pt x="17" y="47"/>
                      <a:pt x="23" y="42"/>
                    </a:cubicBezTo>
                    <a:cubicBezTo>
                      <a:pt x="31" y="34"/>
                      <a:pt x="49" y="19"/>
                      <a:pt x="51" y="19"/>
                    </a:cubicBezTo>
                    <a:cubicBezTo>
                      <a:pt x="51" y="19"/>
                      <a:pt x="54" y="15"/>
                      <a:pt x="55" y="14"/>
                    </a:cubicBezTo>
                    <a:cubicBezTo>
                      <a:pt x="56" y="13"/>
                      <a:pt x="54" y="10"/>
                      <a:pt x="50" y="6"/>
                    </a:cubicBezTo>
                    <a:cubicBezTo>
                      <a:pt x="46" y="2"/>
                      <a:pt x="43" y="0"/>
                      <a:pt x="41" y="0"/>
                    </a:cubicBezTo>
                    <a:close/>
                    <a:moveTo>
                      <a:pt x="41" y="9"/>
                    </a:move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2"/>
                      <a:pt x="46" y="13"/>
                      <a:pt x="45" y="13"/>
                    </a:cubicBezTo>
                    <a:cubicBezTo>
                      <a:pt x="45" y="14"/>
                      <a:pt x="42" y="17"/>
                      <a:pt x="37" y="20"/>
                    </a:cubicBezTo>
                    <a:cubicBezTo>
                      <a:pt x="27" y="27"/>
                      <a:pt x="19" y="35"/>
                      <a:pt x="19" y="36"/>
                    </a:cubicBezTo>
                    <a:cubicBezTo>
                      <a:pt x="19" y="37"/>
                      <a:pt x="18" y="38"/>
                      <a:pt x="17" y="38"/>
                    </a:cubicBezTo>
                    <a:cubicBezTo>
                      <a:pt x="16" y="39"/>
                      <a:pt x="16" y="39"/>
                      <a:pt x="15" y="39"/>
                    </a:cubicBezTo>
                    <a:cubicBezTo>
                      <a:pt x="15" y="39"/>
                      <a:pt x="13" y="37"/>
                      <a:pt x="12" y="34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5"/>
                      <a:pt x="18" y="21"/>
                      <a:pt x="24" y="18"/>
                    </a:cubicBezTo>
                    <a:cubicBezTo>
                      <a:pt x="30" y="15"/>
                      <a:pt x="36" y="12"/>
                      <a:pt x="38" y="11"/>
                    </a:cubicBezTo>
                    <a:lnTo>
                      <a:pt x="41" y="9"/>
                    </a:lnTo>
                    <a:close/>
                    <a:moveTo>
                      <a:pt x="55" y="22"/>
                    </a:moveTo>
                    <a:cubicBezTo>
                      <a:pt x="55" y="22"/>
                      <a:pt x="54" y="23"/>
                      <a:pt x="54" y="23"/>
                    </a:cubicBezTo>
                    <a:cubicBezTo>
                      <a:pt x="54" y="23"/>
                      <a:pt x="53" y="24"/>
                      <a:pt x="52" y="24"/>
                    </a:cubicBezTo>
                    <a:cubicBezTo>
                      <a:pt x="51" y="24"/>
                      <a:pt x="50" y="24"/>
                      <a:pt x="50" y="25"/>
                    </a:cubicBezTo>
                    <a:cubicBezTo>
                      <a:pt x="50" y="26"/>
                      <a:pt x="47" y="29"/>
                      <a:pt x="43" y="32"/>
                    </a:cubicBezTo>
                    <a:cubicBezTo>
                      <a:pt x="32" y="39"/>
                      <a:pt x="23" y="47"/>
                      <a:pt x="24" y="49"/>
                    </a:cubicBezTo>
                    <a:cubicBezTo>
                      <a:pt x="24" y="49"/>
                      <a:pt x="24" y="50"/>
                      <a:pt x="23" y="50"/>
                    </a:cubicBezTo>
                    <a:cubicBezTo>
                      <a:pt x="21" y="50"/>
                      <a:pt x="20" y="52"/>
                      <a:pt x="19" y="55"/>
                    </a:cubicBezTo>
                    <a:cubicBezTo>
                      <a:pt x="19" y="57"/>
                      <a:pt x="19" y="57"/>
                      <a:pt x="20" y="57"/>
                    </a:cubicBezTo>
                    <a:cubicBezTo>
                      <a:pt x="22" y="58"/>
                      <a:pt x="27" y="65"/>
                      <a:pt x="33" y="77"/>
                    </a:cubicBezTo>
                    <a:cubicBezTo>
                      <a:pt x="35" y="81"/>
                      <a:pt x="38" y="86"/>
                      <a:pt x="39" y="88"/>
                    </a:cubicBezTo>
                    <a:cubicBezTo>
                      <a:pt x="40" y="91"/>
                      <a:pt x="41" y="93"/>
                      <a:pt x="42" y="94"/>
                    </a:cubicBezTo>
                    <a:cubicBezTo>
                      <a:pt x="42" y="95"/>
                      <a:pt x="43" y="98"/>
                      <a:pt x="45" y="100"/>
                    </a:cubicBezTo>
                    <a:cubicBezTo>
                      <a:pt x="46" y="103"/>
                      <a:pt x="49" y="107"/>
                      <a:pt x="50" y="110"/>
                    </a:cubicBezTo>
                    <a:cubicBezTo>
                      <a:pt x="51" y="113"/>
                      <a:pt x="53" y="117"/>
                      <a:pt x="54" y="119"/>
                    </a:cubicBezTo>
                    <a:cubicBezTo>
                      <a:pt x="55" y="121"/>
                      <a:pt x="57" y="123"/>
                      <a:pt x="57" y="123"/>
                    </a:cubicBezTo>
                    <a:cubicBezTo>
                      <a:pt x="57" y="123"/>
                      <a:pt x="58" y="124"/>
                      <a:pt x="58" y="124"/>
                    </a:cubicBezTo>
                    <a:cubicBezTo>
                      <a:pt x="58" y="125"/>
                      <a:pt x="59" y="127"/>
                      <a:pt x="61" y="130"/>
                    </a:cubicBezTo>
                    <a:cubicBezTo>
                      <a:pt x="63" y="133"/>
                      <a:pt x="65" y="136"/>
                      <a:pt x="65" y="136"/>
                    </a:cubicBezTo>
                    <a:cubicBezTo>
                      <a:pt x="65" y="136"/>
                      <a:pt x="65" y="137"/>
                      <a:pt x="66" y="138"/>
                    </a:cubicBezTo>
                    <a:cubicBezTo>
                      <a:pt x="70" y="143"/>
                      <a:pt x="77" y="152"/>
                      <a:pt x="80" y="156"/>
                    </a:cubicBezTo>
                    <a:cubicBezTo>
                      <a:pt x="82" y="160"/>
                      <a:pt x="83" y="160"/>
                      <a:pt x="89" y="157"/>
                    </a:cubicBezTo>
                    <a:cubicBezTo>
                      <a:pt x="91" y="156"/>
                      <a:pt x="97" y="153"/>
                      <a:pt x="102" y="150"/>
                    </a:cubicBezTo>
                    <a:cubicBezTo>
                      <a:pt x="107" y="148"/>
                      <a:pt x="112" y="145"/>
                      <a:pt x="113" y="143"/>
                    </a:cubicBezTo>
                    <a:cubicBezTo>
                      <a:pt x="116" y="141"/>
                      <a:pt x="116" y="139"/>
                      <a:pt x="115" y="139"/>
                    </a:cubicBezTo>
                    <a:cubicBezTo>
                      <a:pt x="114" y="139"/>
                      <a:pt x="114" y="137"/>
                      <a:pt x="114" y="135"/>
                    </a:cubicBezTo>
                    <a:cubicBezTo>
                      <a:pt x="115" y="133"/>
                      <a:pt x="114" y="131"/>
                      <a:pt x="114" y="131"/>
                    </a:cubicBezTo>
                    <a:cubicBezTo>
                      <a:pt x="113" y="131"/>
                      <a:pt x="113" y="131"/>
                      <a:pt x="113" y="130"/>
                    </a:cubicBezTo>
                    <a:cubicBezTo>
                      <a:pt x="113" y="130"/>
                      <a:pt x="112" y="128"/>
                      <a:pt x="111" y="127"/>
                    </a:cubicBezTo>
                    <a:cubicBezTo>
                      <a:pt x="110" y="126"/>
                      <a:pt x="109" y="124"/>
                      <a:pt x="109" y="124"/>
                    </a:cubicBezTo>
                    <a:cubicBezTo>
                      <a:pt x="109" y="122"/>
                      <a:pt x="107" y="118"/>
                      <a:pt x="106" y="118"/>
                    </a:cubicBezTo>
                    <a:cubicBezTo>
                      <a:pt x="106" y="118"/>
                      <a:pt x="105" y="118"/>
                      <a:pt x="105" y="117"/>
                    </a:cubicBezTo>
                    <a:cubicBezTo>
                      <a:pt x="105" y="117"/>
                      <a:pt x="104" y="115"/>
                      <a:pt x="103" y="113"/>
                    </a:cubicBezTo>
                    <a:cubicBezTo>
                      <a:pt x="101" y="111"/>
                      <a:pt x="91" y="91"/>
                      <a:pt x="91" y="90"/>
                    </a:cubicBezTo>
                    <a:cubicBezTo>
                      <a:pt x="91" y="89"/>
                      <a:pt x="87" y="79"/>
                      <a:pt x="85" y="77"/>
                    </a:cubicBezTo>
                    <a:cubicBezTo>
                      <a:pt x="75" y="62"/>
                      <a:pt x="61" y="33"/>
                      <a:pt x="61" y="28"/>
                    </a:cubicBezTo>
                    <a:cubicBezTo>
                      <a:pt x="61" y="27"/>
                      <a:pt x="61" y="25"/>
                      <a:pt x="60" y="24"/>
                    </a:cubicBezTo>
                    <a:cubicBezTo>
                      <a:pt x="59" y="23"/>
                      <a:pt x="56" y="22"/>
                      <a:pt x="55" y="22"/>
                    </a:cubicBezTo>
                    <a:close/>
                    <a:moveTo>
                      <a:pt x="55" y="33"/>
                    </a:moveTo>
                    <a:cubicBezTo>
                      <a:pt x="56" y="33"/>
                      <a:pt x="57" y="34"/>
                      <a:pt x="57" y="35"/>
                    </a:cubicBezTo>
                    <a:cubicBezTo>
                      <a:pt x="57" y="36"/>
                      <a:pt x="69" y="60"/>
                      <a:pt x="70" y="61"/>
                    </a:cubicBezTo>
                    <a:cubicBezTo>
                      <a:pt x="70" y="61"/>
                      <a:pt x="71" y="62"/>
                      <a:pt x="71" y="63"/>
                    </a:cubicBezTo>
                    <a:cubicBezTo>
                      <a:pt x="71" y="63"/>
                      <a:pt x="72" y="67"/>
                      <a:pt x="75" y="70"/>
                    </a:cubicBezTo>
                    <a:cubicBezTo>
                      <a:pt x="81" y="80"/>
                      <a:pt x="87" y="90"/>
                      <a:pt x="88" y="94"/>
                    </a:cubicBezTo>
                    <a:cubicBezTo>
                      <a:pt x="91" y="102"/>
                      <a:pt x="101" y="122"/>
                      <a:pt x="103" y="124"/>
                    </a:cubicBezTo>
                    <a:cubicBezTo>
                      <a:pt x="105" y="125"/>
                      <a:pt x="107" y="132"/>
                      <a:pt x="107" y="134"/>
                    </a:cubicBezTo>
                    <a:cubicBezTo>
                      <a:pt x="107" y="135"/>
                      <a:pt x="107" y="135"/>
                      <a:pt x="108" y="135"/>
                    </a:cubicBezTo>
                    <a:cubicBezTo>
                      <a:pt x="108" y="135"/>
                      <a:pt x="110" y="137"/>
                      <a:pt x="110" y="137"/>
                    </a:cubicBezTo>
                    <a:cubicBezTo>
                      <a:pt x="110" y="138"/>
                      <a:pt x="110" y="138"/>
                      <a:pt x="108" y="138"/>
                    </a:cubicBezTo>
                    <a:cubicBezTo>
                      <a:pt x="107" y="139"/>
                      <a:pt x="106" y="140"/>
                      <a:pt x="105" y="141"/>
                    </a:cubicBezTo>
                    <a:cubicBezTo>
                      <a:pt x="105" y="142"/>
                      <a:pt x="104" y="143"/>
                      <a:pt x="103" y="143"/>
                    </a:cubicBezTo>
                    <a:cubicBezTo>
                      <a:pt x="102" y="143"/>
                      <a:pt x="101" y="144"/>
                      <a:pt x="100" y="144"/>
                    </a:cubicBezTo>
                    <a:cubicBezTo>
                      <a:pt x="100" y="145"/>
                      <a:pt x="96" y="147"/>
                      <a:pt x="92" y="149"/>
                    </a:cubicBezTo>
                    <a:cubicBezTo>
                      <a:pt x="88" y="151"/>
                      <a:pt x="84" y="153"/>
                      <a:pt x="84" y="153"/>
                    </a:cubicBezTo>
                    <a:cubicBezTo>
                      <a:pt x="84" y="153"/>
                      <a:pt x="82" y="151"/>
                      <a:pt x="82" y="150"/>
                    </a:cubicBezTo>
                    <a:cubicBezTo>
                      <a:pt x="82" y="149"/>
                      <a:pt x="82" y="149"/>
                      <a:pt x="81" y="149"/>
                    </a:cubicBezTo>
                    <a:cubicBezTo>
                      <a:pt x="81" y="149"/>
                      <a:pt x="80" y="148"/>
                      <a:pt x="80" y="147"/>
                    </a:cubicBezTo>
                    <a:cubicBezTo>
                      <a:pt x="79" y="146"/>
                      <a:pt x="80" y="146"/>
                      <a:pt x="82" y="146"/>
                    </a:cubicBezTo>
                    <a:cubicBezTo>
                      <a:pt x="84" y="147"/>
                      <a:pt x="85" y="147"/>
                      <a:pt x="86" y="145"/>
                    </a:cubicBezTo>
                    <a:cubicBezTo>
                      <a:pt x="87" y="144"/>
                      <a:pt x="87" y="143"/>
                      <a:pt x="85" y="140"/>
                    </a:cubicBezTo>
                    <a:cubicBezTo>
                      <a:pt x="84" y="138"/>
                      <a:pt x="83" y="136"/>
                      <a:pt x="82" y="135"/>
                    </a:cubicBezTo>
                    <a:cubicBezTo>
                      <a:pt x="81" y="134"/>
                      <a:pt x="79" y="129"/>
                      <a:pt x="76" y="124"/>
                    </a:cubicBezTo>
                    <a:cubicBezTo>
                      <a:pt x="74" y="119"/>
                      <a:pt x="70" y="111"/>
                      <a:pt x="68" y="108"/>
                    </a:cubicBezTo>
                    <a:cubicBezTo>
                      <a:pt x="66" y="104"/>
                      <a:pt x="63" y="99"/>
                      <a:pt x="61" y="96"/>
                    </a:cubicBezTo>
                    <a:cubicBezTo>
                      <a:pt x="60" y="93"/>
                      <a:pt x="58" y="90"/>
                      <a:pt x="57" y="89"/>
                    </a:cubicBezTo>
                    <a:cubicBezTo>
                      <a:pt x="55" y="86"/>
                      <a:pt x="44" y="69"/>
                      <a:pt x="42" y="63"/>
                    </a:cubicBezTo>
                    <a:cubicBezTo>
                      <a:pt x="37" y="53"/>
                      <a:pt x="37" y="52"/>
                      <a:pt x="36" y="51"/>
                    </a:cubicBezTo>
                    <a:cubicBezTo>
                      <a:pt x="35" y="50"/>
                      <a:pt x="34" y="50"/>
                      <a:pt x="33" y="51"/>
                    </a:cubicBezTo>
                    <a:cubicBezTo>
                      <a:pt x="31" y="52"/>
                      <a:pt x="30" y="56"/>
                      <a:pt x="32" y="58"/>
                    </a:cubicBezTo>
                    <a:cubicBezTo>
                      <a:pt x="33" y="58"/>
                      <a:pt x="34" y="60"/>
                      <a:pt x="34" y="61"/>
                    </a:cubicBezTo>
                    <a:cubicBezTo>
                      <a:pt x="34" y="62"/>
                      <a:pt x="37" y="66"/>
                      <a:pt x="39" y="71"/>
                    </a:cubicBezTo>
                    <a:cubicBezTo>
                      <a:pt x="42" y="75"/>
                      <a:pt x="44" y="79"/>
                      <a:pt x="44" y="79"/>
                    </a:cubicBezTo>
                    <a:cubicBezTo>
                      <a:pt x="44" y="80"/>
                      <a:pt x="50" y="89"/>
                      <a:pt x="53" y="94"/>
                    </a:cubicBezTo>
                    <a:cubicBezTo>
                      <a:pt x="54" y="96"/>
                      <a:pt x="56" y="98"/>
                      <a:pt x="57" y="101"/>
                    </a:cubicBezTo>
                    <a:cubicBezTo>
                      <a:pt x="58" y="103"/>
                      <a:pt x="60" y="108"/>
                      <a:pt x="63" y="111"/>
                    </a:cubicBezTo>
                    <a:cubicBezTo>
                      <a:pt x="65" y="115"/>
                      <a:pt x="68" y="121"/>
                      <a:pt x="70" y="125"/>
                    </a:cubicBezTo>
                    <a:cubicBezTo>
                      <a:pt x="72" y="130"/>
                      <a:pt x="75" y="135"/>
                      <a:pt x="76" y="138"/>
                    </a:cubicBezTo>
                    <a:cubicBezTo>
                      <a:pt x="80" y="144"/>
                      <a:pt x="80" y="146"/>
                      <a:pt x="76" y="142"/>
                    </a:cubicBezTo>
                    <a:cubicBezTo>
                      <a:pt x="73" y="139"/>
                      <a:pt x="59" y="117"/>
                      <a:pt x="59" y="116"/>
                    </a:cubicBezTo>
                    <a:cubicBezTo>
                      <a:pt x="59" y="115"/>
                      <a:pt x="51" y="99"/>
                      <a:pt x="45" y="88"/>
                    </a:cubicBezTo>
                    <a:cubicBezTo>
                      <a:pt x="43" y="84"/>
                      <a:pt x="40" y="79"/>
                      <a:pt x="39" y="77"/>
                    </a:cubicBezTo>
                    <a:cubicBezTo>
                      <a:pt x="38" y="75"/>
                      <a:pt x="36" y="71"/>
                      <a:pt x="35" y="68"/>
                    </a:cubicBezTo>
                    <a:cubicBezTo>
                      <a:pt x="33" y="65"/>
                      <a:pt x="31" y="61"/>
                      <a:pt x="30" y="58"/>
                    </a:cubicBezTo>
                    <a:cubicBezTo>
                      <a:pt x="28" y="55"/>
                      <a:pt x="28" y="54"/>
                      <a:pt x="29" y="53"/>
                    </a:cubicBezTo>
                    <a:cubicBezTo>
                      <a:pt x="32" y="48"/>
                      <a:pt x="42" y="41"/>
                      <a:pt x="50" y="37"/>
                    </a:cubicBezTo>
                    <a:cubicBezTo>
                      <a:pt x="52" y="36"/>
                      <a:pt x="54" y="35"/>
                      <a:pt x="54" y="34"/>
                    </a:cubicBezTo>
                    <a:cubicBezTo>
                      <a:pt x="54" y="34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lose/>
                    <a:moveTo>
                      <a:pt x="52" y="40"/>
                    </a:moveTo>
                    <a:cubicBezTo>
                      <a:pt x="51" y="41"/>
                      <a:pt x="50" y="41"/>
                      <a:pt x="50" y="42"/>
                    </a:cubicBezTo>
                    <a:cubicBezTo>
                      <a:pt x="49" y="44"/>
                      <a:pt x="50" y="47"/>
                      <a:pt x="53" y="53"/>
                    </a:cubicBezTo>
                    <a:cubicBezTo>
                      <a:pt x="54" y="53"/>
                      <a:pt x="58" y="62"/>
                      <a:pt x="63" y="72"/>
                    </a:cubicBezTo>
                    <a:cubicBezTo>
                      <a:pt x="68" y="82"/>
                      <a:pt x="74" y="93"/>
                      <a:pt x="75" y="95"/>
                    </a:cubicBezTo>
                    <a:cubicBezTo>
                      <a:pt x="81" y="103"/>
                      <a:pt x="94" y="128"/>
                      <a:pt x="95" y="132"/>
                    </a:cubicBezTo>
                    <a:cubicBezTo>
                      <a:pt x="95" y="133"/>
                      <a:pt x="97" y="136"/>
                      <a:pt x="98" y="137"/>
                    </a:cubicBezTo>
                    <a:cubicBezTo>
                      <a:pt x="100" y="140"/>
                      <a:pt x="102" y="140"/>
                      <a:pt x="104" y="139"/>
                    </a:cubicBezTo>
                    <a:cubicBezTo>
                      <a:pt x="106" y="137"/>
                      <a:pt x="105" y="135"/>
                      <a:pt x="104" y="133"/>
                    </a:cubicBezTo>
                    <a:cubicBezTo>
                      <a:pt x="103" y="132"/>
                      <a:pt x="102" y="130"/>
                      <a:pt x="101" y="128"/>
                    </a:cubicBezTo>
                    <a:cubicBezTo>
                      <a:pt x="99" y="125"/>
                      <a:pt x="93" y="113"/>
                      <a:pt x="91" y="110"/>
                    </a:cubicBezTo>
                    <a:cubicBezTo>
                      <a:pt x="88" y="104"/>
                      <a:pt x="84" y="99"/>
                      <a:pt x="84" y="98"/>
                    </a:cubicBezTo>
                    <a:cubicBezTo>
                      <a:pt x="84" y="98"/>
                      <a:pt x="82" y="94"/>
                      <a:pt x="80" y="90"/>
                    </a:cubicBezTo>
                    <a:cubicBezTo>
                      <a:pt x="77" y="86"/>
                      <a:pt x="70" y="74"/>
                      <a:pt x="65" y="63"/>
                    </a:cubicBezTo>
                    <a:cubicBezTo>
                      <a:pt x="60" y="52"/>
                      <a:pt x="55" y="42"/>
                      <a:pt x="55" y="41"/>
                    </a:cubicBezTo>
                    <a:cubicBezTo>
                      <a:pt x="54" y="41"/>
                      <a:pt x="53" y="41"/>
                      <a:pt x="53" y="40"/>
                    </a:cubicBezTo>
                    <a:cubicBezTo>
                      <a:pt x="53" y="40"/>
                      <a:pt x="52" y="40"/>
                      <a:pt x="52" y="40"/>
                    </a:cubicBezTo>
                    <a:close/>
                    <a:moveTo>
                      <a:pt x="44" y="44"/>
                    </a:moveTo>
                    <a:cubicBezTo>
                      <a:pt x="44" y="44"/>
                      <a:pt x="43" y="44"/>
                      <a:pt x="43" y="44"/>
                    </a:cubicBezTo>
                    <a:cubicBezTo>
                      <a:pt x="41" y="45"/>
                      <a:pt x="39" y="52"/>
                      <a:pt x="42" y="55"/>
                    </a:cubicBezTo>
                    <a:cubicBezTo>
                      <a:pt x="43" y="56"/>
                      <a:pt x="46" y="61"/>
                      <a:pt x="49" y="67"/>
                    </a:cubicBezTo>
                    <a:cubicBezTo>
                      <a:pt x="52" y="72"/>
                      <a:pt x="56" y="80"/>
                      <a:pt x="58" y="83"/>
                    </a:cubicBezTo>
                    <a:cubicBezTo>
                      <a:pt x="60" y="87"/>
                      <a:pt x="63" y="93"/>
                      <a:pt x="65" y="96"/>
                    </a:cubicBezTo>
                    <a:cubicBezTo>
                      <a:pt x="66" y="99"/>
                      <a:pt x="68" y="103"/>
                      <a:pt x="70" y="105"/>
                    </a:cubicBezTo>
                    <a:cubicBezTo>
                      <a:pt x="72" y="109"/>
                      <a:pt x="74" y="113"/>
                      <a:pt x="78" y="120"/>
                    </a:cubicBezTo>
                    <a:cubicBezTo>
                      <a:pt x="79" y="122"/>
                      <a:pt x="81" y="126"/>
                      <a:pt x="82" y="127"/>
                    </a:cubicBezTo>
                    <a:cubicBezTo>
                      <a:pt x="83" y="128"/>
                      <a:pt x="84" y="130"/>
                      <a:pt x="84" y="130"/>
                    </a:cubicBezTo>
                    <a:cubicBezTo>
                      <a:pt x="84" y="132"/>
                      <a:pt x="89" y="141"/>
                      <a:pt x="90" y="142"/>
                    </a:cubicBezTo>
                    <a:cubicBezTo>
                      <a:pt x="92" y="143"/>
                      <a:pt x="92" y="143"/>
                      <a:pt x="94" y="143"/>
                    </a:cubicBezTo>
                    <a:cubicBezTo>
                      <a:pt x="96" y="142"/>
                      <a:pt x="96" y="140"/>
                      <a:pt x="94" y="135"/>
                    </a:cubicBezTo>
                    <a:cubicBezTo>
                      <a:pt x="91" y="129"/>
                      <a:pt x="87" y="123"/>
                      <a:pt x="84" y="117"/>
                    </a:cubicBezTo>
                    <a:cubicBezTo>
                      <a:pt x="75" y="102"/>
                      <a:pt x="72" y="97"/>
                      <a:pt x="66" y="87"/>
                    </a:cubicBezTo>
                    <a:cubicBezTo>
                      <a:pt x="63" y="80"/>
                      <a:pt x="59" y="73"/>
                      <a:pt x="57" y="70"/>
                    </a:cubicBezTo>
                    <a:cubicBezTo>
                      <a:pt x="56" y="68"/>
                      <a:pt x="53" y="62"/>
                      <a:pt x="51" y="56"/>
                    </a:cubicBezTo>
                    <a:cubicBezTo>
                      <a:pt x="48" y="51"/>
                      <a:pt x="46" y="46"/>
                      <a:pt x="45" y="45"/>
                    </a:cubicBezTo>
                    <a:cubicBezTo>
                      <a:pt x="45" y="45"/>
                      <a:pt x="44" y="44"/>
                      <a:pt x="44" y="44"/>
                    </a:cubicBezTo>
                    <a:close/>
                    <a:moveTo>
                      <a:pt x="121" y="150"/>
                    </a:move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0" y="150"/>
                      <a:pt x="120" y="150"/>
                      <a:pt x="120" y="150"/>
                    </a:cubicBezTo>
                    <a:cubicBezTo>
                      <a:pt x="119" y="150"/>
                      <a:pt x="118" y="151"/>
                      <a:pt x="117" y="151"/>
                    </a:cubicBezTo>
                    <a:cubicBezTo>
                      <a:pt x="116" y="153"/>
                      <a:pt x="94" y="167"/>
                      <a:pt x="93" y="167"/>
                    </a:cubicBezTo>
                    <a:cubicBezTo>
                      <a:pt x="92" y="167"/>
                      <a:pt x="91" y="167"/>
                      <a:pt x="91" y="168"/>
                    </a:cubicBezTo>
                    <a:cubicBezTo>
                      <a:pt x="91" y="169"/>
                      <a:pt x="91" y="170"/>
                      <a:pt x="90" y="170"/>
                    </a:cubicBezTo>
                    <a:cubicBezTo>
                      <a:pt x="89" y="170"/>
                      <a:pt x="89" y="171"/>
                      <a:pt x="89" y="172"/>
                    </a:cubicBezTo>
                    <a:cubicBezTo>
                      <a:pt x="89" y="174"/>
                      <a:pt x="91" y="175"/>
                      <a:pt x="95" y="177"/>
                    </a:cubicBezTo>
                    <a:cubicBezTo>
                      <a:pt x="99" y="179"/>
                      <a:pt x="103" y="181"/>
                      <a:pt x="104" y="183"/>
                    </a:cubicBezTo>
                    <a:cubicBezTo>
                      <a:pt x="106" y="184"/>
                      <a:pt x="110" y="186"/>
                      <a:pt x="113" y="188"/>
                    </a:cubicBezTo>
                    <a:cubicBezTo>
                      <a:pt x="118" y="191"/>
                      <a:pt x="120" y="193"/>
                      <a:pt x="120" y="196"/>
                    </a:cubicBezTo>
                    <a:cubicBezTo>
                      <a:pt x="119" y="196"/>
                      <a:pt x="120" y="198"/>
                      <a:pt x="121" y="198"/>
                    </a:cubicBezTo>
                    <a:cubicBezTo>
                      <a:pt x="122" y="200"/>
                      <a:pt x="125" y="200"/>
                      <a:pt x="126" y="198"/>
                    </a:cubicBezTo>
                    <a:cubicBezTo>
                      <a:pt x="127" y="197"/>
                      <a:pt x="127" y="185"/>
                      <a:pt x="126" y="177"/>
                    </a:cubicBezTo>
                    <a:cubicBezTo>
                      <a:pt x="125" y="175"/>
                      <a:pt x="125" y="171"/>
                      <a:pt x="125" y="169"/>
                    </a:cubicBezTo>
                    <a:cubicBezTo>
                      <a:pt x="124" y="167"/>
                      <a:pt x="124" y="163"/>
                      <a:pt x="124" y="161"/>
                    </a:cubicBezTo>
                    <a:cubicBezTo>
                      <a:pt x="123" y="158"/>
                      <a:pt x="124" y="156"/>
                      <a:pt x="124" y="155"/>
                    </a:cubicBezTo>
                    <a:cubicBezTo>
                      <a:pt x="126" y="152"/>
                      <a:pt x="124" y="150"/>
                      <a:pt x="121" y="150"/>
                    </a:cubicBezTo>
                    <a:close/>
                    <a:moveTo>
                      <a:pt x="116" y="161"/>
                    </a:moveTo>
                    <a:cubicBezTo>
                      <a:pt x="117" y="161"/>
                      <a:pt x="117" y="163"/>
                      <a:pt x="118" y="165"/>
                    </a:cubicBezTo>
                    <a:cubicBezTo>
                      <a:pt x="118" y="167"/>
                      <a:pt x="119" y="171"/>
                      <a:pt x="119" y="174"/>
                    </a:cubicBezTo>
                    <a:cubicBezTo>
                      <a:pt x="120" y="176"/>
                      <a:pt x="120" y="180"/>
                      <a:pt x="120" y="181"/>
                    </a:cubicBezTo>
                    <a:cubicBezTo>
                      <a:pt x="120" y="183"/>
                      <a:pt x="120" y="184"/>
                      <a:pt x="120" y="184"/>
                    </a:cubicBezTo>
                    <a:cubicBezTo>
                      <a:pt x="120" y="184"/>
                      <a:pt x="116" y="182"/>
                      <a:pt x="111" y="179"/>
                    </a:cubicBezTo>
                    <a:cubicBezTo>
                      <a:pt x="106" y="176"/>
                      <a:pt x="102" y="173"/>
                      <a:pt x="101" y="173"/>
                    </a:cubicBezTo>
                    <a:cubicBezTo>
                      <a:pt x="98" y="173"/>
                      <a:pt x="100" y="171"/>
                      <a:pt x="104" y="169"/>
                    </a:cubicBezTo>
                    <a:cubicBezTo>
                      <a:pt x="107" y="167"/>
                      <a:pt x="110" y="165"/>
                      <a:pt x="112" y="163"/>
                    </a:cubicBezTo>
                    <a:cubicBezTo>
                      <a:pt x="114" y="162"/>
                      <a:pt x="116" y="161"/>
                      <a:pt x="11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225"/>
              <p:cNvSpPr>
                <a:spLocks noEditPoints="1"/>
              </p:cNvSpPr>
              <p:nvPr/>
            </p:nvSpPr>
            <p:spPr bwMode="auto">
              <a:xfrm>
                <a:off x="638" y="1454"/>
                <a:ext cx="177" cy="123"/>
              </a:xfrm>
              <a:custGeom>
                <a:avLst/>
                <a:gdLst>
                  <a:gd name="T0" fmla="*/ 161 w 232"/>
                  <a:gd name="T1" fmla="*/ 9 h 161"/>
                  <a:gd name="T2" fmla="*/ 171 w 232"/>
                  <a:gd name="T3" fmla="*/ 114 h 161"/>
                  <a:gd name="T4" fmla="*/ 179 w 232"/>
                  <a:gd name="T5" fmla="*/ 109 h 161"/>
                  <a:gd name="T6" fmla="*/ 169 w 232"/>
                  <a:gd name="T7" fmla="*/ 60 h 161"/>
                  <a:gd name="T8" fmla="*/ 176 w 232"/>
                  <a:gd name="T9" fmla="*/ 78 h 161"/>
                  <a:gd name="T10" fmla="*/ 181 w 232"/>
                  <a:gd name="T11" fmla="*/ 93 h 161"/>
                  <a:gd name="T12" fmla="*/ 193 w 232"/>
                  <a:gd name="T13" fmla="*/ 104 h 161"/>
                  <a:gd name="T14" fmla="*/ 192 w 232"/>
                  <a:gd name="T15" fmla="*/ 84 h 161"/>
                  <a:gd name="T16" fmla="*/ 204 w 232"/>
                  <a:gd name="T17" fmla="*/ 90 h 161"/>
                  <a:gd name="T18" fmla="*/ 230 w 232"/>
                  <a:gd name="T19" fmla="*/ 93 h 161"/>
                  <a:gd name="T20" fmla="*/ 206 w 232"/>
                  <a:gd name="T21" fmla="*/ 80 h 161"/>
                  <a:gd name="T22" fmla="*/ 197 w 232"/>
                  <a:gd name="T23" fmla="*/ 71 h 161"/>
                  <a:gd name="T24" fmla="*/ 216 w 232"/>
                  <a:gd name="T25" fmla="*/ 60 h 161"/>
                  <a:gd name="T26" fmla="*/ 221 w 232"/>
                  <a:gd name="T27" fmla="*/ 17 h 161"/>
                  <a:gd name="T28" fmla="*/ 173 w 232"/>
                  <a:gd name="T29" fmla="*/ 13 h 161"/>
                  <a:gd name="T30" fmla="*/ 206 w 232"/>
                  <a:gd name="T31" fmla="*/ 57 h 161"/>
                  <a:gd name="T32" fmla="*/ 181 w 232"/>
                  <a:gd name="T33" fmla="*/ 67 h 161"/>
                  <a:gd name="T34" fmla="*/ 173 w 232"/>
                  <a:gd name="T35" fmla="*/ 13 h 161"/>
                  <a:gd name="T36" fmla="*/ 92 w 232"/>
                  <a:gd name="T37" fmla="*/ 73 h 161"/>
                  <a:gd name="T38" fmla="*/ 80 w 232"/>
                  <a:gd name="T39" fmla="*/ 118 h 161"/>
                  <a:gd name="T40" fmla="*/ 102 w 232"/>
                  <a:gd name="T41" fmla="*/ 138 h 161"/>
                  <a:gd name="T42" fmla="*/ 134 w 232"/>
                  <a:gd name="T43" fmla="*/ 136 h 161"/>
                  <a:gd name="T44" fmla="*/ 130 w 232"/>
                  <a:gd name="T45" fmla="*/ 124 h 161"/>
                  <a:gd name="T46" fmla="*/ 113 w 232"/>
                  <a:gd name="T47" fmla="*/ 129 h 161"/>
                  <a:gd name="T48" fmla="*/ 127 w 232"/>
                  <a:gd name="T49" fmla="*/ 99 h 161"/>
                  <a:gd name="T50" fmla="*/ 92 w 232"/>
                  <a:gd name="T51" fmla="*/ 104 h 161"/>
                  <a:gd name="T52" fmla="*/ 107 w 232"/>
                  <a:gd name="T53" fmla="*/ 74 h 161"/>
                  <a:gd name="T54" fmla="*/ 116 w 232"/>
                  <a:gd name="T55" fmla="*/ 62 h 161"/>
                  <a:gd name="T56" fmla="*/ 112 w 232"/>
                  <a:gd name="T57" fmla="*/ 62 h 161"/>
                  <a:gd name="T58" fmla="*/ 45 w 232"/>
                  <a:gd name="T59" fmla="*/ 81 h 161"/>
                  <a:gd name="T60" fmla="*/ 35 w 232"/>
                  <a:gd name="T61" fmla="*/ 102 h 161"/>
                  <a:gd name="T62" fmla="*/ 18 w 232"/>
                  <a:gd name="T63" fmla="*/ 103 h 161"/>
                  <a:gd name="T64" fmla="*/ 0 w 232"/>
                  <a:gd name="T65" fmla="*/ 101 h 161"/>
                  <a:gd name="T66" fmla="*/ 28 w 232"/>
                  <a:gd name="T67" fmla="*/ 122 h 161"/>
                  <a:gd name="T68" fmla="*/ 21 w 232"/>
                  <a:gd name="T69" fmla="*/ 150 h 161"/>
                  <a:gd name="T70" fmla="*/ 27 w 232"/>
                  <a:gd name="T71" fmla="*/ 161 h 161"/>
                  <a:gd name="T72" fmla="*/ 36 w 232"/>
                  <a:gd name="T73" fmla="*/ 126 h 161"/>
                  <a:gd name="T74" fmla="*/ 51 w 232"/>
                  <a:gd name="T75" fmla="*/ 132 h 161"/>
                  <a:gd name="T76" fmla="*/ 61 w 232"/>
                  <a:gd name="T77" fmla="*/ 140 h 161"/>
                  <a:gd name="T78" fmla="*/ 72 w 232"/>
                  <a:gd name="T79" fmla="*/ 143 h 161"/>
                  <a:gd name="T80" fmla="*/ 41 w 232"/>
                  <a:gd name="T81" fmla="*/ 118 h 161"/>
                  <a:gd name="T82" fmla="*/ 49 w 232"/>
                  <a:gd name="T83" fmla="*/ 88 h 161"/>
                  <a:gd name="T84" fmla="*/ 45 w 232"/>
                  <a:gd name="T85" fmla="*/ 8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2" h="161">
                    <a:moveTo>
                      <a:pt x="172" y="5"/>
                    </a:moveTo>
                    <a:cubicBezTo>
                      <a:pt x="168" y="6"/>
                      <a:pt x="164" y="7"/>
                      <a:pt x="161" y="9"/>
                    </a:cubicBezTo>
                    <a:cubicBezTo>
                      <a:pt x="145" y="16"/>
                      <a:pt x="144" y="20"/>
                      <a:pt x="146" y="28"/>
                    </a:cubicBezTo>
                    <a:cubicBezTo>
                      <a:pt x="153" y="54"/>
                      <a:pt x="162" y="86"/>
                      <a:pt x="171" y="114"/>
                    </a:cubicBezTo>
                    <a:cubicBezTo>
                      <a:pt x="174" y="116"/>
                      <a:pt x="177" y="114"/>
                      <a:pt x="180" y="111"/>
                    </a:cubicBezTo>
                    <a:cubicBezTo>
                      <a:pt x="179" y="110"/>
                      <a:pt x="179" y="109"/>
                      <a:pt x="179" y="109"/>
                    </a:cubicBezTo>
                    <a:cubicBezTo>
                      <a:pt x="176" y="91"/>
                      <a:pt x="149" y="25"/>
                      <a:pt x="154" y="23"/>
                    </a:cubicBezTo>
                    <a:cubicBezTo>
                      <a:pt x="162" y="29"/>
                      <a:pt x="165" y="50"/>
                      <a:pt x="169" y="60"/>
                    </a:cubicBezTo>
                    <a:cubicBezTo>
                      <a:pt x="170" y="63"/>
                      <a:pt x="171" y="65"/>
                      <a:pt x="173" y="68"/>
                    </a:cubicBezTo>
                    <a:cubicBezTo>
                      <a:pt x="174" y="71"/>
                      <a:pt x="175" y="74"/>
                      <a:pt x="176" y="78"/>
                    </a:cubicBezTo>
                    <a:cubicBezTo>
                      <a:pt x="176" y="79"/>
                      <a:pt x="177" y="80"/>
                      <a:pt x="177" y="82"/>
                    </a:cubicBezTo>
                    <a:cubicBezTo>
                      <a:pt x="178" y="84"/>
                      <a:pt x="180" y="88"/>
                      <a:pt x="181" y="93"/>
                    </a:cubicBezTo>
                    <a:cubicBezTo>
                      <a:pt x="182" y="100"/>
                      <a:pt x="180" y="108"/>
                      <a:pt x="189" y="108"/>
                    </a:cubicBezTo>
                    <a:cubicBezTo>
                      <a:pt x="192" y="107"/>
                      <a:pt x="193" y="107"/>
                      <a:pt x="193" y="104"/>
                    </a:cubicBezTo>
                    <a:cubicBezTo>
                      <a:pt x="193" y="98"/>
                      <a:pt x="191" y="87"/>
                      <a:pt x="188" y="85"/>
                    </a:cubicBezTo>
                    <a:cubicBezTo>
                      <a:pt x="183" y="81"/>
                      <a:pt x="185" y="80"/>
                      <a:pt x="192" y="84"/>
                    </a:cubicBezTo>
                    <a:cubicBezTo>
                      <a:pt x="196" y="87"/>
                      <a:pt x="200" y="89"/>
                      <a:pt x="200" y="88"/>
                    </a:cubicBezTo>
                    <a:cubicBezTo>
                      <a:pt x="201" y="88"/>
                      <a:pt x="202" y="89"/>
                      <a:pt x="204" y="90"/>
                    </a:cubicBezTo>
                    <a:cubicBezTo>
                      <a:pt x="226" y="103"/>
                      <a:pt x="227" y="103"/>
                      <a:pt x="231" y="99"/>
                    </a:cubicBezTo>
                    <a:cubicBezTo>
                      <a:pt x="232" y="97"/>
                      <a:pt x="232" y="96"/>
                      <a:pt x="230" y="93"/>
                    </a:cubicBezTo>
                    <a:cubicBezTo>
                      <a:pt x="228" y="91"/>
                      <a:pt x="225" y="89"/>
                      <a:pt x="223" y="88"/>
                    </a:cubicBezTo>
                    <a:cubicBezTo>
                      <a:pt x="220" y="87"/>
                      <a:pt x="213" y="84"/>
                      <a:pt x="206" y="80"/>
                    </a:cubicBezTo>
                    <a:cubicBezTo>
                      <a:pt x="194" y="73"/>
                      <a:pt x="194" y="73"/>
                      <a:pt x="194" y="73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9" y="69"/>
                      <a:pt x="202" y="68"/>
                      <a:pt x="204" y="68"/>
                    </a:cubicBezTo>
                    <a:cubicBezTo>
                      <a:pt x="206" y="67"/>
                      <a:pt x="212" y="63"/>
                      <a:pt x="216" y="60"/>
                    </a:cubicBezTo>
                    <a:cubicBezTo>
                      <a:pt x="228" y="50"/>
                      <a:pt x="231" y="43"/>
                      <a:pt x="228" y="31"/>
                    </a:cubicBezTo>
                    <a:cubicBezTo>
                      <a:pt x="226" y="25"/>
                      <a:pt x="225" y="22"/>
                      <a:pt x="221" y="17"/>
                    </a:cubicBezTo>
                    <a:cubicBezTo>
                      <a:pt x="209" y="4"/>
                      <a:pt x="191" y="0"/>
                      <a:pt x="172" y="5"/>
                    </a:cubicBezTo>
                    <a:close/>
                    <a:moveTo>
                      <a:pt x="173" y="13"/>
                    </a:moveTo>
                    <a:cubicBezTo>
                      <a:pt x="193" y="8"/>
                      <a:pt x="216" y="19"/>
                      <a:pt x="219" y="35"/>
                    </a:cubicBezTo>
                    <a:cubicBezTo>
                      <a:pt x="221" y="43"/>
                      <a:pt x="216" y="51"/>
                      <a:pt x="206" y="57"/>
                    </a:cubicBezTo>
                    <a:cubicBezTo>
                      <a:pt x="202" y="59"/>
                      <a:pt x="195" y="62"/>
                      <a:pt x="190" y="64"/>
                    </a:cubicBezTo>
                    <a:cubicBezTo>
                      <a:pt x="181" y="67"/>
                      <a:pt x="181" y="67"/>
                      <a:pt x="181" y="67"/>
                    </a:cubicBezTo>
                    <a:cubicBezTo>
                      <a:pt x="168" y="53"/>
                      <a:pt x="171" y="34"/>
                      <a:pt x="166" y="22"/>
                    </a:cubicBezTo>
                    <a:cubicBezTo>
                      <a:pt x="163" y="17"/>
                      <a:pt x="165" y="15"/>
                      <a:pt x="173" y="13"/>
                    </a:cubicBezTo>
                    <a:close/>
                    <a:moveTo>
                      <a:pt x="111" y="62"/>
                    </a:moveTo>
                    <a:cubicBezTo>
                      <a:pt x="108" y="63"/>
                      <a:pt x="97" y="69"/>
                      <a:pt x="92" y="73"/>
                    </a:cubicBezTo>
                    <a:cubicBezTo>
                      <a:pt x="86" y="78"/>
                      <a:pt x="84" y="84"/>
                      <a:pt x="81" y="99"/>
                    </a:cubicBezTo>
                    <a:cubicBezTo>
                      <a:pt x="79" y="109"/>
                      <a:pt x="79" y="112"/>
                      <a:pt x="80" y="118"/>
                    </a:cubicBezTo>
                    <a:cubicBezTo>
                      <a:pt x="81" y="122"/>
                      <a:pt x="84" y="127"/>
                      <a:pt x="85" y="128"/>
                    </a:cubicBezTo>
                    <a:cubicBezTo>
                      <a:pt x="88" y="132"/>
                      <a:pt x="97" y="137"/>
                      <a:pt x="102" y="138"/>
                    </a:cubicBezTo>
                    <a:cubicBezTo>
                      <a:pt x="104" y="139"/>
                      <a:pt x="118" y="138"/>
                      <a:pt x="129" y="136"/>
                    </a:cubicBezTo>
                    <a:cubicBezTo>
                      <a:pt x="131" y="136"/>
                      <a:pt x="134" y="136"/>
                      <a:pt x="134" y="136"/>
                    </a:cubicBezTo>
                    <a:cubicBezTo>
                      <a:pt x="136" y="136"/>
                      <a:pt x="137" y="133"/>
                      <a:pt x="136" y="129"/>
                    </a:cubicBezTo>
                    <a:cubicBezTo>
                      <a:pt x="136" y="127"/>
                      <a:pt x="134" y="126"/>
                      <a:pt x="130" y="124"/>
                    </a:cubicBezTo>
                    <a:cubicBezTo>
                      <a:pt x="124" y="123"/>
                      <a:pt x="123" y="123"/>
                      <a:pt x="122" y="125"/>
                    </a:cubicBezTo>
                    <a:cubicBezTo>
                      <a:pt x="121" y="127"/>
                      <a:pt x="120" y="128"/>
                      <a:pt x="113" y="129"/>
                    </a:cubicBezTo>
                    <a:cubicBezTo>
                      <a:pt x="104" y="129"/>
                      <a:pt x="97" y="127"/>
                      <a:pt x="92" y="123"/>
                    </a:cubicBezTo>
                    <a:cubicBezTo>
                      <a:pt x="80" y="109"/>
                      <a:pt x="118" y="107"/>
                      <a:pt x="127" y="99"/>
                    </a:cubicBezTo>
                    <a:cubicBezTo>
                      <a:pt x="127" y="97"/>
                      <a:pt x="120" y="91"/>
                      <a:pt x="117" y="92"/>
                    </a:cubicBezTo>
                    <a:cubicBezTo>
                      <a:pt x="107" y="98"/>
                      <a:pt x="105" y="103"/>
                      <a:pt x="92" y="104"/>
                    </a:cubicBezTo>
                    <a:cubicBezTo>
                      <a:pt x="88" y="104"/>
                      <a:pt x="88" y="103"/>
                      <a:pt x="89" y="94"/>
                    </a:cubicBezTo>
                    <a:cubicBezTo>
                      <a:pt x="92" y="82"/>
                      <a:pt x="95" y="78"/>
                      <a:pt x="107" y="74"/>
                    </a:cubicBezTo>
                    <a:cubicBezTo>
                      <a:pt x="121" y="69"/>
                      <a:pt x="122" y="69"/>
                      <a:pt x="121" y="65"/>
                    </a:cubicBezTo>
                    <a:cubicBezTo>
                      <a:pt x="120" y="62"/>
                      <a:pt x="118" y="61"/>
                      <a:pt x="116" y="62"/>
                    </a:cubicBezTo>
                    <a:cubicBezTo>
                      <a:pt x="114" y="62"/>
                      <a:pt x="112" y="62"/>
                      <a:pt x="112" y="62"/>
                    </a:cubicBezTo>
                    <a:cubicBezTo>
                      <a:pt x="112" y="62"/>
                      <a:pt x="112" y="61"/>
                      <a:pt x="112" y="62"/>
                    </a:cubicBezTo>
                    <a:cubicBezTo>
                      <a:pt x="112" y="62"/>
                      <a:pt x="111" y="62"/>
                      <a:pt x="111" y="62"/>
                    </a:cubicBezTo>
                    <a:close/>
                    <a:moveTo>
                      <a:pt x="45" y="81"/>
                    </a:moveTo>
                    <a:cubicBezTo>
                      <a:pt x="42" y="82"/>
                      <a:pt x="40" y="85"/>
                      <a:pt x="40" y="89"/>
                    </a:cubicBezTo>
                    <a:cubicBezTo>
                      <a:pt x="39" y="91"/>
                      <a:pt x="37" y="97"/>
                      <a:pt x="35" y="10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1" y="99"/>
                      <a:pt x="4" y="95"/>
                      <a:pt x="3" y="95"/>
                    </a:cubicBezTo>
                    <a:cubicBezTo>
                      <a:pt x="2" y="95"/>
                      <a:pt x="0" y="99"/>
                      <a:pt x="0" y="101"/>
                    </a:cubicBezTo>
                    <a:cubicBezTo>
                      <a:pt x="1" y="101"/>
                      <a:pt x="7" y="106"/>
                      <a:pt x="15" y="111"/>
                    </a:cubicBezTo>
                    <a:cubicBezTo>
                      <a:pt x="27" y="118"/>
                      <a:pt x="29" y="120"/>
                      <a:pt x="28" y="122"/>
                    </a:cubicBezTo>
                    <a:cubicBezTo>
                      <a:pt x="28" y="124"/>
                      <a:pt x="27" y="130"/>
                      <a:pt x="25" y="137"/>
                    </a:cubicBezTo>
                    <a:cubicBezTo>
                      <a:pt x="24" y="144"/>
                      <a:pt x="22" y="150"/>
                      <a:pt x="21" y="150"/>
                    </a:cubicBezTo>
                    <a:cubicBezTo>
                      <a:pt x="19" y="153"/>
                      <a:pt x="21" y="158"/>
                      <a:pt x="24" y="160"/>
                    </a:cubicBezTo>
                    <a:cubicBezTo>
                      <a:pt x="26" y="161"/>
                      <a:pt x="27" y="161"/>
                      <a:pt x="27" y="161"/>
                    </a:cubicBezTo>
                    <a:cubicBezTo>
                      <a:pt x="29" y="161"/>
                      <a:pt x="31" y="156"/>
                      <a:pt x="30" y="154"/>
                    </a:cubicBezTo>
                    <a:cubicBezTo>
                      <a:pt x="30" y="152"/>
                      <a:pt x="34" y="129"/>
                      <a:pt x="36" y="126"/>
                    </a:cubicBezTo>
                    <a:cubicBezTo>
                      <a:pt x="36" y="125"/>
                      <a:pt x="38" y="126"/>
                      <a:pt x="41" y="127"/>
                    </a:cubicBezTo>
                    <a:cubicBezTo>
                      <a:pt x="43" y="128"/>
                      <a:pt x="48" y="130"/>
                      <a:pt x="51" y="132"/>
                    </a:cubicBezTo>
                    <a:cubicBezTo>
                      <a:pt x="56" y="134"/>
                      <a:pt x="59" y="136"/>
                      <a:pt x="59" y="138"/>
                    </a:cubicBezTo>
                    <a:cubicBezTo>
                      <a:pt x="59" y="139"/>
                      <a:pt x="60" y="140"/>
                      <a:pt x="61" y="140"/>
                    </a:cubicBezTo>
                    <a:cubicBezTo>
                      <a:pt x="62" y="140"/>
                      <a:pt x="64" y="141"/>
                      <a:pt x="66" y="142"/>
                    </a:cubicBezTo>
                    <a:cubicBezTo>
                      <a:pt x="69" y="144"/>
                      <a:pt x="70" y="144"/>
                      <a:pt x="72" y="143"/>
                    </a:cubicBezTo>
                    <a:cubicBezTo>
                      <a:pt x="77" y="140"/>
                      <a:pt x="73" y="134"/>
                      <a:pt x="63" y="128"/>
                    </a:cubicBezTo>
                    <a:cubicBezTo>
                      <a:pt x="53" y="122"/>
                      <a:pt x="43" y="118"/>
                      <a:pt x="41" y="118"/>
                    </a:cubicBezTo>
                    <a:cubicBezTo>
                      <a:pt x="40" y="118"/>
                      <a:pt x="40" y="118"/>
                      <a:pt x="39" y="117"/>
                    </a:cubicBezTo>
                    <a:cubicBezTo>
                      <a:pt x="39" y="115"/>
                      <a:pt x="47" y="92"/>
                      <a:pt x="49" y="88"/>
                    </a:cubicBezTo>
                    <a:cubicBezTo>
                      <a:pt x="51" y="85"/>
                      <a:pt x="50" y="83"/>
                      <a:pt x="47" y="81"/>
                    </a:cubicBezTo>
                    <a:cubicBezTo>
                      <a:pt x="46" y="81"/>
                      <a:pt x="45" y="81"/>
                      <a:pt x="45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226"/>
              <p:cNvSpPr>
                <a:spLocks noEditPoints="1"/>
              </p:cNvSpPr>
              <p:nvPr/>
            </p:nvSpPr>
            <p:spPr bwMode="auto">
              <a:xfrm>
                <a:off x="555" y="1734"/>
                <a:ext cx="351" cy="220"/>
              </a:xfrm>
              <a:custGeom>
                <a:avLst/>
                <a:gdLst>
                  <a:gd name="T0" fmla="*/ 387 w 461"/>
                  <a:gd name="T1" fmla="*/ 69 h 289"/>
                  <a:gd name="T2" fmla="*/ 398 w 461"/>
                  <a:gd name="T3" fmla="*/ 101 h 289"/>
                  <a:gd name="T4" fmla="*/ 418 w 461"/>
                  <a:gd name="T5" fmla="*/ 103 h 289"/>
                  <a:gd name="T6" fmla="*/ 435 w 461"/>
                  <a:gd name="T7" fmla="*/ 120 h 289"/>
                  <a:gd name="T8" fmla="*/ 430 w 461"/>
                  <a:gd name="T9" fmla="*/ 89 h 289"/>
                  <a:gd name="T10" fmla="*/ 447 w 461"/>
                  <a:gd name="T11" fmla="*/ 83 h 289"/>
                  <a:gd name="T12" fmla="*/ 432 w 461"/>
                  <a:gd name="T13" fmla="*/ 78 h 289"/>
                  <a:gd name="T14" fmla="*/ 415 w 461"/>
                  <a:gd name="T15" fmla="*/ 52 h 289"/>
                  <a:gd name="T16" fmla="*/ 415 w 461"/>
                  <a:gd name="T17" fmla="*/ 83 h 289"/>
                  <a:gd name="T18" fmla="*/ 397 w 461"/>
                  <a:gd name="T19" fmla="*/ 81 h 289"/>
                  <a:gd name="T20" fmla="*/ 398 w 461"/>
                  <a:gd name="T21" fmla="*/ 0 h 289"/>
                  <a:gd name="T22" fmla="*/ 352 w 461"/>
                  <a:gd name="T23" fmla="*/ 56 h 289"/>
                  <a:gd name="T24" fmla="*/ 388 w 461"/>
                  <a:gd name="T25" fmla="*/ 179 h 289"/>
                  <a:gd name="T26" fmla="*/ 394 w 461"/>
                  <a:gd name="T27" fmla="*/ 167 h 289"/>
                  <a:gd name="T28" fmla="*/ 352 w 461"/>
                  <a:gd name="T29" fmla="*/ 22 h 289"/>
                  <a:gd name="T30" fmla="*/ 247 w 461"/>
                  <a:gd name="T31" fmla="*/ 58 h 289"/>
                  <a:gd name="T32" fmla="*/ 228 w 461"/>
                  <a:gd name="T33" fmla="*/ 106 h 289"/>
                  <a:gd name="T34" fmla="*/ 244 w 461"/>
                  <a:gd name="T35" fmla="*/ 67 h 289"/>
                  <a:gd name="T36" fmla="*/ 271 w 461"/>
                  <a:gd name="T37" fmla="*/ 71 h 289"/>
                  <a:gd name="T38" fmla="*/ 263 w 461"/>
                  <a:gd name="T39" fmla="*/ 109 h 289"/>
                  <a:gd name="T40" fmla="*/ 256 w 461"/>
                  <a:gd name="T41" fmla="*/ 123 h 289"/>
                  <a:gd name="T42" fmla="*/ 303 w 461"/>
                  <a:gd name="T43" fmla="*/ 175 h 289"/>
                  <a:gd name="T44" fmla="*/ 264 w 461"/>
                  <a:gd name="T45" fmla="*/ 205 h 289"/>
                  <a:gd name="T46" fmla="*/ 254 w 461"/>
                  <a:gd name="T47" fmla="*/ 215 h 289"/>
                  <a:gd name="T48" fmla="*/ 295 w 461"/>
                  <a:gd name="T49" fmla="*/ 211 h 289"/>
                  <a:gd name="T50" fmla="*/ 303 w 461"/>
                  <a:gd name="T51" fmla="*/ 119 h 289"/>
                  <a:gd name="T52" fmla="*/ 282 w 461"/>
                  <a:gd name="T53" fmla="*/ 93 h 289"/>
                  <a:gd name="T54" fmla="*/ 137 w 461"/>
                  <a:gd name="T55" fmla="*/ 84 h 289"/>
                  <a:gd name="T56" fmla="*/ 116 w 461"/>
                  <a:gd name="T57" fmla="*/ 118 h 289"/>
                  <a:gd name="T58" fmla="*/ 20 w 461"/>
                  <a:gd name="T59" fmla="*/ 138 h 289"/>
                  <a:gd name="T60" fmla="*/ 32 w 461"/>
                  <a:gd name="T61" fmla="*/ 196 h 289"/>
                  <a:gd name="T62" fmla="*/ 16 w 461"/>
                  <a:gd name="T63" fmla="*/ 188 h 289"/>
                  <a:gd name="T64" fmla="*/ 70 w 461"/>
                  <a:gd name="T65" fmla="*/ 149 h 289"/>
                  <a:gd name="T66" fmla="*/ 111 w 461"/>
                  <a:gd name="T67" fmla="*/ 264 h 289"/>
                  <a:gd name="T68" fmla="*/ 63 w 461"/>
                  <a:gd name="T69" fmla="*/ 244 h 289"/>
                  <a:gd name="T70" fmla="*/ 63 w 461"/>
                  <a:gd name="T71" fmla="*/ 232 h 289"/>
                  <a:gd name="T72" fmla="*/ 98 w 461"/>
                  <a:gd name="T73" fmla="*/ 288 h 289"/>
                  <a:gd name="T74" fmla="*/ 85 w 461"/>
                  <a:gd name="T75" fmla="*/ 153 h 289"/>
                  <a:gd name="T76" fmla="*/ 100 w 461"/>
                  <a:gd name="T77" fmla="*/ 139 h 289"/>
                  <a:gd name="T78" fmla="*/ 123 w 461"/>
                  <a:gd name="T79" fmla="*/ 240 h 289"/>
                  <a:gd name="T80" fmla="*/ 117 w 461"/>
                  <a:gd name="T81" fmla="*/ 163 h 289"/>
                  <a:gd name="T82" fmla="*/ 124 w 461"/>
                  <a:gd name="T83" fmla="*/ 122 h 289"/>
                  <a:gd name="T84" fmla="*/ 137 w 461"/>
                  <a:gd name="T85" fmla="*/ 84 h 289"/>
                  <a:gd name="T86" fmla="*/ 146 w 461"/>
                  <a:gd name="T87" fmla="*/ 175 h 289"/>
                  <a:gd name="T88" fmla="*/ 199 w 461"/>
                  <a:gd name="T89" fmla="*/ 157 h 289"/>
                  <a:gd name="T90" fmla="*/ 193 w 461"/>
                  <a:gd name="T91" fmla="*/ 173 h 289"/>
                  <a:gd name="T92" fmla="*/ 151 w 461"/>
                  <a:gd name="T93" fmla="*/ 195 h 289"/>
                  <a:gd name="T94" fmla="*/ 200 w 461"/>
                  <a:gd name="T95" fmla="*/ 176 h 289"/>
                  <a:gd name="T96" fmla="*/ 335 w 461"/>
                  <a:gd name="T97" fmla="*/ 179 h 289"/>
                  <a:gd name="T98" fmla="*/ 341 w 461"/>
                  <a:gd name="T99" fmla="*/ 192 h 289"/>
                  <a:gd name="T100" fmla="*/ 335 w 461"/>
                  <a:gd name="T101" fmla="*/ 17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1" h="289">
                    <a:moveTo>
                      <a:pt x="397" y="0"/>
                    </a:moveTo>
                    <a:cubicBezTo>
                      <a:pt x="393" y="1"/>
                      <a:pt x="391" y="7"/>
                      <a:pt x="392" y="17"/>
                    </a:cubicBezTo>
                    <a:cubicBezTo>
                      <a:pt x="392" y="29"/>
                      <a:pt x="389" y="61"/>
                      <a:pt x="387" y="69"/>
                    </a:cubicBezTo>
                    <a:cubicBezTo>
                      <a:pt x="386" y="71"/>
                      <a:pt x="386" y="73"/>
                      <a:pt x="386" y="73"/>
                    </a:cubicBezTo>
                    <a:cubicBezTo>
                      <a:pt x="387" y="72"/>
                      <a:pt x="388" y="88"/>
                      <a:pt x="386" y="91"/>
                    </a:cubicBezTo>
                    <a:cubicBezTo>
                      <a:pt x="384" y="99"/>
                      <a:pt x="393" y="107"/>
                      <a:pt x="398" y="101"/>
                    </a:cubicBezTo>
                    <a:cubicBezTo>
                      <a:pt x="399" y="100"/>
                      <a:pt x="403" y="98"/>
                      <a:pt x="407" y="97"/>
                    </a:cubicBezTo>
                    <a:cubicBezTo>
                      <a:pt x="415" y="96"/>
                      <a:pt x="415" y="96"/>
                      <a:pt x="415" y="96"/>
                    </a:cubicBezTo>
                    <a:cubicBezTo>
                      <a:pt x="418" y="103"/>
                      <a:pt x="418" y="103"/>
                      <a:pt x="418" y="103"/>
                    </a:cubicBezTo>
                    <a:cubicBezTo>
                      <a:pt x="419" y="106"/>
                      <a:pt x="423" y="114"/>
                      <a:pt x="425" y="119"/>
                    </a:cubicBezTo>
                    <a:cubicBezTo>
                      <a:pt x="435" y="126"/>
                      <a:pt x="437" y="182"/>
                      <a:pt x="445" y="181"/>
                    </a:cubicBezTo>
                    <a:cubicBezTo>
                      <a:pt x="457" y="175"/>
                      <a:pt x="440" y="132"/>
                      <a:pt x="435" y="120"/>
                    </a:cubicBezTo>
                    <a:cubicBezTo>
                      <a:pt x="429" y="107"/>
                      <a:pt x="429" y="107"/>
                      <a:pt x="428" y="107"/>
                    </a:cubicBezTo>
                    <a:cubicBezTo>
                      <a:pt x="428" y="106"/>
                      <a:pt x="427" y="103"/>
                      <a:pt x="426" y="99"/>
                    </a:cubicBezTo>
                    <a:cubicBezTo>
                      <a:pt x="425" y="92"/>
                      <a:pt x="425" y="91"/>
                      <a:pt x="430" y="89"/>
                    </a:cubicBezTo>
                    <a:cubicBezTo>
                      <a:pt x="432" y="88"/>
                      <a:pt x="435" y="87"/>
                      <a:pt x="435" y="87"/>
                    </a:cubicBezTo>
                    <a:cubicBezTo>
                      <a:pt x="436" y="86"/>
                      <a:pt x="437" y="85"/>
                      <a:pt x="439" y="84"/>
                    </a:cubicBezTo>
                    <a:cubicBezTo>
                      <a:pt x="441" y="83"/>
                      <a:pt x="444" y="82"/>
                      <a:pt x="447" y="83"/>
                    </a:cubicBezTo>
                    <a:cubicBezTo>
                      <a:pt x="454" y="83"/>
                      <a:pt x="461" y="78"/>
                      <a:pt x="459" y="74"/>
                    </a:cubicBezTo>
                    <a:cubicBezTo>
                      <a:pt x="458" y="72"/>
                      <a:pt x="457" y="71"/>
                      <a:pt x="457" y="71"/>
                    </a:cubicBezTo>
                    <a:cubicBezTo>
                      <a:pt x="456" y="70"/>
                      <a:pt x="442" y="74"/>
                      <a:pt x="432" y="78"/>
                    </a:cubicBezTo>
                    <a:cubicBezTo>
                      <a:pt x="423" y="81"/>
                      <a:pt x="423" y="81"/>
                      <a:pt x="423" y="81"/>
                    </a:cubicBezTo>
                    <a:cubicBezTo>
                      <a:pt x="420" y="66"/>
                      <a:pt x="420" y="66"/>
                      <a:pt x="420" y="66"/>
                    </a:cubicBezTo>
                    <a:cubicBezTo>
                      <a:pt x="418" y="53"/>
                      <a:pt x="418" y="52"/>
                      <a:pt x="415" y="52"/>
                    </a:cubicBezTo>
                    <a:cubicBezTo>
                      <a:pt x="409" y="52"/>
                      <a:pt x="408" y="54"/>
                      <a:pt x="410" y="62"/>
                    </a:cubicBezTo>
                    <a:cubicBezTo>
                      <a:pt x="412" y="67"/>
                      <a:pt x="413" y="73"/>
                      <a:pt x="414" y="77"/>
                    </a:cubicBezTo>
                    <a:cubicBezTo>
                      <a:pt x="415" y="83"/>
                      <a:pt x="415" y="83"/>
                      <a:pt x="415" y="83"/>
                    </a:cubicBezTo>
                    <a:cubicBezTo>
                      <a:pt x="406" y="85"/>
                      <a:pt x="406" y="85"/>
                      <a:pt x="406" y="85"/>
                    </a:cubicBezTo>
                    <a:cubicBezTo>
                      <a:pt x="398" y="87"/>
                      <a:pt x="398" y="87"/>
                      <a:pt x="398" y="87"/>
                    </a:cubicBezTo>
                    <a:cubicBezTo>
                      <a:pt x="397" y="81"/>
                      <a:pt x="397" y="81"/>
                      <a:pt x="397" y="81"/>
                    </a:cubicBezTo>
                    <a:cubicBezTo>
                      <a:pt x="397" y="72"/>
                      <a:pt x="397" y="57"/>
                      <a:pt x="398" y="55"/>
                    </a:cubicBezTo>
                    <a:cubicBezTo>
                      <a:pt x="399" y="50"/>
                      <a:pt x="403" y="9"/>
                      <a:pt x="402" y="5"/>
                    </a:cubicBezTo>
                    <a:cubicBezTo>
                      <a:pt x="401" y="3"/>
                      <a:pt x="400" y="1"/>
                      <a:pt x="398" y="0"/>
                    </a:cubicBezTo>
                    <a:cubicBezTo>
                      <a:pt x="398" y="0"/>
                      <a:pt x="397" y="0"/>
                      <a:pt x="397" y="0"/>
                    </a:cubicBezTo>
                    <a:close/>
                    <a:moveTo>
                      <a:pt x="348" y="22"/>
                    </a:moveTo>
                    <a:cubicBezTo>
                      <a:pt x="344" y="23"/>
                      <a:pt x="345" y="30"/>
                      <a:pt x="352" y="56"/>
                    </a:cubicBezTo>
                    <a:cubicBezTo>
                      <a:pt x="356" y="73"/>
                      <a:pt x="361" y="87"/>
                      <a:pt x="361" y="87"/>
                    </a:cubicBezTo>
                    <a:cubicBezTo>
                      <a:pt x="373" y="109"/>
                      <a:pt x="375" y="141"/>
                      <a:pt x="383" y="164"/>
                    </a:cubicBezTo>
                    <a:cubicBezTo>
                      <a:pt x="385" y="169"/>
                      <a:pt x="387" y="176"/>
                      <a:pt x="388" y="179"/>
                    </a:cubicBezTo>
                    <a:cubicBezTo>
                      <a:pt x="389" y="184"/>
                      <a:pt x="390" y="186"/>
                      <a:pt x="392" y="187"/>
                    </a:cubicBezTo>
                    <a:cubicBezTo>
                      <a:pt x="394" y="188"/>
                      <a:pt x="396" y="188"/>
                      <a:pt x="397" y="188"/>
                    </a:cubicBezTo>
                    <a:cubicBezTo>
                      <a:pt x="400" y="188"/>
                      <a:pt x="399" y="181"/>
                      <a:pt x="394" y="167"/>
                    </a:cubicBezTo>
                    <a:cubicBezTo>
                      <a:pt x="387" y="142"/>
                      <a:pt x="380" y="116"/>
                      <a:pt x="372" y="92"/>
                    </a:cubicBezTo>
                    <a:cubicBezTo>
                      <a:pt x="364" y="70"/>
                      <a:pt x="359" y="48"/>
                      <a:pt x="357" y="32"/>
                    </a:cubicBezTo>
                    <a:cubicBezTo>
                      <a:pt x="356" y="23"/>
                      <a:pt x="356" y="23"/>
                      <a:pt x="352" y="22"/>
                    </a:cubicBezTo>
                    <a:cubicBezTo>
                      <a:pt x="350" y="22"/>
                      <a:pt x="349" y="22"/>
                      <a:pt x="348" y="22"/>
                    </a:cubicBezTo>
                    <a:close/>
                    <a:moveTo>
                      <a:pt x="249" y="58"/>
                    </a:moveTo>
                    <a:cubicBezTo>
                      <a:pt x="249" y="58"/>
                      <a:pt x="248" y="58"/>
                      <a:pt x="247" y="58"/>
                    </a:cubicBezTo>
                    <a:cubicBezTo>
                      <a:pt x="243" y="59"/>
                      <a:pt x="240" y="61"/>
                      <a:pt x="237" y="63"/>
                    </a:cubicBezTo>
                    <a:cubicBezTo>
                      <a:pt x="231" y="68"/>
                      <a:pt x="225" y="81"/>
                      <a:pt x="224" y="94"/>
                    </a:cubicBezTo>
                    <a:cubicBezTo>
                      <a:pt x="224" y="104"/>
                      <a:pt x="224" y="104"/>
                      <a:pt x="228" y="106"/>
                    </a:cubicBezTo>
                    <a:cubicBezTo>
                      <a:pt x="232" y="109"/>
                      <a:pt x="235" y="107"/>
                      <a:pt x="235" y="101"/>
                    </a:cubicBezTo>
                    <a:cubicBezTo>
                      <a:pt x="235" y="87"/>
                      <a:pt x="236" y="81"/>
                      <a:pt x="240" y="74"/>
                    </a:cubicBezTo>
                    <a:cubicBezTo>
                      <a:pt x="244" y="67"/>
                      <a:pt x="244" y="67"/>
                      <a:pt x="244" y="67"/>
                    </a:cubicBezTo>
                    <a:cubicBezTo>
                      <a:pt x="253" y="66"/>
                      <a:pt x="253" y="66"/>
                      <a:pt x="253" y="66"/>
                    </a:cubicBezTo>
                    <a:cubicBezTo>
                      <a:pt x="258" y="66"/>
                      <a:pt x="264" y="67"/>
                      <a:pt x="266" y="69"/>
                    </a:cubicBezTo>
                    <a:cubicBezTo>
                      <a:pt x="267" y="70"/>
                      <a:pt x="270" y="71"/>
                      <a:pt x="271" y="71"/>
                    </a:cubicBezTo>
                    <a:cubicBezTo>
                      <a:pt x="274" y="70"/>
                      <a:pt x="276" y="79"/>
                      <a:pt x="274" y="85"/>
                    </a:cubicBezTo>
                    <a:cubicBezTo>
                      <a:pt x="273" y="88"/>
                      <a:pt x="273" y="91"/>
                      <a:pt x="273" y="92"/>
                    </a:cubicBezTo>
                    <a:cubicBezTo>
                      <a:pt x="274" y="96"/>
                      <a:pt x="269" y="105"/>
                      <a:pt x="263" y="109"/>
                    </a:cubicBezTo>
                    <a:cubicBezTo>
                      <a:pt x="260" y="111"/>
                      <a:pt x="258" y="113"/>
                      <a:pt x="259" y="113"/>
                    </a:cubicBezTo>
                    <a:cubicBezTo>
                      <a:pt x="260" y="113"/>
                      <a:pt x="259" y="115"/>
                      <a:pt x="258" y="117"/>
                    </a:cubicBezTo>
                    <a:cubicBezTo>
                      <a:pt x="256" y="120"/>
                      <a:pt x="256" y="123"/>
                      <a:pt x="256" y="123"/>
                    </a:cubicBezTo>
                    <a:cubicBezTo>
                      <a:pt x="257" y="123"/>
                      <a:pt x="262" y="123"/>
                      <a:pt x="268" y="121"/>
                    </a:cubicBezTo>
                    <a:cubicBezTo>
                      <a:pt x="281" y="118"/>
                      <a:pt x="291" y="120"/>
                      <a:pt x="296" y="129"/>
                    </a:cubicBezTo>
                    <a:cubicBezTo>
                      <a:pt x="301" y="137"/>
                      <a:pt x="305" y="160"/>
                      <a:pt x="303" y="175"/>
                    </a:cubicBezTo>
                    <a:cubicBezTo>
                      <a:pt x="302" y="181"/>
                      <a:pt x="301" y="188"/>
                      <a:pt x="301" y="190"/>
                    </a:cubicBezTo>
                    <a:cubicBezTo>
                      <a:pt x="301" y="196"/>
                      <a:pt x="294" y="201"/>
                      <a:pt x="280" y="205"/>
                    </a:cubicBezTo>
                    <a:cubicBezTo>
                      <a:pt x="268" y="207"/>
                      <a:pt x="267" y="207"/>
                      <a:pt x="264" y="205"/>
                    </a:cubicBezTo>
                    <a:cubicBezTo>
                      <a:pt x="259" y="201"/>
                      <a:pt x="257" y="202"/>
                      <a:pt x="253" y="207"/>
                    </a:cubicBezTo>
                    <a:cubicBezTo>
                      <a:pt x="249" y="212"/>
                      <a:pt x="249" y="212"/>
                      <a:pt x="249" y="212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6" y="216"/>
                      <a:pt x="260" y="218"/>
                      <a:pt x="263" y="218"/>
                    </a:cubicBezTo>
                    <a:cubicBezTo>
                      <a:pt x="269" y="219"/>
                      <a:pt x="289" y="216"/>
                      <a:pt x="290" y="214"/>
                    </a:cubicBezTo>
                    <a:cubicBezTo>
                      <a:pt x="290" y="213"/>
                      <a:pt x="292" y="212"/>
                      <a:pt x="295" y="211"/>
                    </a:cubicBezTo>
                    <a:cubicBezTo>
                      <a:pt x="302" y="209"/>
                      <a:pt x="306" y="200"/>
                      <a:pt x="310" y="183"/>
                    </a:cubicBezTo>
                    <a:cubicBezTo>
                      <a:pt x="313" y="167"/>
                      <a:pt x="313" y="160"/>
                      <a:pt x="309" y="137"/>
                    </a:cubicBezTo>
                    <a:cubicBezTo>
                      <a:pt x="307" y="126"/>
                      <a:pt x="306" y="123"/>
                      <a:pt x="303" y="119"/>
                    </a:cubicBezTo>
                    <a:cubicBezTo>
                      <a:pt x="298" y="114"/>
                      <a:pt x="291" y="110"/>
                      <a:pt x="284" y="108"/>
                    </a:cubicBezTo>
                    <a:cubicBezTo>
                      <a:pt x="278" y="107"/>
                      <a:pt x="278" y="107"/>
                      <a:pt x="278" y="107"/>
                    </a:cubicBezTo>
                    <a:cubicBezTo>
                      <a:pt x="282" y="93"/>
                      <a:pt x="282" y="93"/>
                      <a:pt x="282" y="93"/>
                    </a:cubicBezTo>
                    <a:cubicBezTo>
                      <a:pt x="286" y="78"/>
                      <a:pt x="284" y="70"/>
                      <a:pt x="278" y="63"/>
                    </a:cubicBezTo>
                    <a:cubicBezTo>
                      <a:pt x="273" y="57"/>
                      <a:pt x="260" y="55"/>
                      <a:pt x="249" y="58"/>
                    </a:cubicBezTo>
                    <a:close/>
                    <a:moveTo>
                      <a:pt x="137" y="84"/>
                    </a:moveTo>
                    <a:cubicBezTo>
                      <a:pt x="136" y="84"/>
                      <a:pt x="135" y="85"/>
                      <a:pt x="135" y="85"/>
                    </a:cubicBezTo>
                    <a:cubicBezTo>
                      <a:pt x="129" y="86"/>
                      <a:pt x="127" y="89"/>
                      <a:pt x="130" y="94"/>
                    </a:cubicBezTo>
                    <a:cubicBezTo>
                      <a:pt x="132" y="100"/>
                      <a:pt x="125" y="112"/>
                      <a:pt x="116" y="118"/>
                    </a:cubicBezTo>
                    <a:cubicBezTo>
                      <a:pt x="87" y="137"/>
                      <a:pt x="70" y="142"/>
                      <a:pt x="50" y="136"/>
                    </a:cubicBezTo>
                    <a:cubicBezTo>
                      <a:pt x="45" y="135"/>
                      <a:pt x="38" y="134"/>
                      <a:pt x="34" y="133"/>
                    </a:cubicBezTo>
                    <a:cubicBezTo>
                      <a:pt x="28" y="133"/>
                      <a:pt x="26" y="134"/>
                      <a:pt x="20" y="138"/>
                    </a:cubicBezTo>
                    <a:cubicBezTo>
                      <a:pt x="11" y="146"/>
                      <a:pt x="0" y="164"/>
                      <a:pt x="0" y="172"/>
                    </a:cubicBezTo>
                    <a:cubicBezTo>
                      <a:pt x="1" y="187"/>
                      <a:pt x="3" y="193"/>
                      <a:pt x="13" y="199"/>
                    </a:cubicBezTo>
                    <a:cubicBezTo>
                      <a:pt x="20" y="204"/>
                      <a:pt x="29" y="202"/>
                      <a:pt x="32" y="196"/>
                    </a:cubicBezTo>
                    <a:cubicBezTo>
                      <a:pt x="34" y="190"/>
                      <a:pt x="33" y="186"/>
                      <a:pt x="28" y="185"/>
                    </a:cubicBezTo>
                    <a:cubicBezTo>
                      <a:pt x="24" y="185"/>
                      <a:pt x="23" y="185"/>
                      <a:pt x="22" y="188"/>
                    </a:cubicBezTo>
                    <a:cubicBezTo>
                      <a:pt x="20" y="192"/>
                      <a:pt x="20" y="192"/>
                      <a:pt x="16" y="188"/>
                    </a:cubicBezTo>
                    <a:cubicBezTo>
                      <a:pt x="6" y="181"/>
                      <a:pt x="9" y="158"/>
                      <a:pt x="21" y="147"/>
                    </a:cubicBezTo>
                    <a:cubicBezTo>
                      <a:pt x="28" y="142"/>
                      <a:pt x="32" y="141"/>
                      <a:pt x="44" y="145"/>
                    </a:cubicBezTo>
                    <a:cubicBezTo>
                      <a:pt x="57" y="149"/>
                      <a:pt x="67" y="151"/>
                      <a:pt x="70" y="149"/>
                    </a:cubicBezTo>
                    <a:cubicBezTo>
                      <a:pt x="71" y="149"/>
                      <a:pt x="73" y="151"/>
                      <a:pt x="74" y="154"/>
                    </a:cubicBezTo>
                    <a:cubicBezTo>
                      <a:pt x="76" y="156"/>
                      <a:pt x="79" y="162"/>
                      <a:pt x="81" y="166"/>
                    </a:cubicBezTo>
                    <a:cubicBezTo>
                      <a:pt x="94" y="190"/>
                      <a:pt x="112" y="249"/>
                      <a:pt x="111" y="264"/>
                    </a:cubicBezTo>
                    <a:cubicBezTo>
                      <a:pt x="110" y="272"/>
                      <a:pt x="107" y="274"/>
                      <a:pt x="97" y="275"/>
                    </a:cubicBezTo>
                    <a:cubicBezTo>
                      <a:pt x="78" y="277"/>
                      <a:pt x="69" y="273"/>
                      <a:pt x="62" y="262"/>
                    </a:cubicBezTo>
                    <a:cubicBezTo>
                      <a:pt x="58" y="255"/>
                      <a:pt x="59" y="245"/>
                      <a:pt x="63" y="244"/>
                    </a:cubicBezTo>
                    <a:cubicBezTo>
                      <a:pt x="65" y="243"/>
                      <a:pt x="66" y="244"/>
                      <a:pt x="67" y="244"/>
                    </a:cubicBezTo>
                    <a:cubicBezTo>
                      <a:pt x="67" y="247"/>
                      <a:pt x="73" y="246"/>
                      <a:pt x="76" y="244"/>
                    </a:cubicBezTo>
                    <a:cubicBezTo>
                      <a:pt x="82" y="237"/>
                      <a:pt x="74" y="229"/>
                      <a:pt x="63" y="232"/>
                    </a:cubicBezTo>
                    <a:cubicBezTo>
                      <a:pt x="56" y="233"/>
                      <a:pt x="49" y="245"/>
                      <a:pt x="50" y="254"/>
                    </a:cubicBezTo>
                    <a:cubicBezTo>
                      <a:pt x="51" y="263"/>
                      <a:pt x="57" y="273"/>
                      <a:pt x="65" y="280"/>
                    </a:cubicBezTo>
                    <a:cubicBezTo>
                      <a:pt x="72" y="286"/>
                      <a:pt x="87" y="289"/>
                      <a:pt x="98" y="288"/>
                    </a:cubicBezTo>
                    <a:cubicBezTo>
                      <a:pt x="118" y="286"/>
                      <a:pt x="122" y="278"/>
                      <a:pt x="116" y="240"/>
                    </a:cubicBezTo>
                    <a:cubicBezTo>
                      <a:pt x="114" y="232"/>
                      <a:pt x="111" y="220"/>
                      <a:pt x="109" y="214"/>
                    </a:cubicBezTo>
                    <a:cubicBezTo>
                      <a:pt x="101" y="193"/>
                      <a:pt x="95" y="172"/>
                      <a:pt x="85" y="153"/>
                    </a:cubicBezTo>
                    <a:cubicBezTo>
                      <a:pt x="81" y="146"/>
                      <a:pt x="81" y="146"/>
                      <a:pt x="84" y="145"/>
                    </a:cubicBezTo>
                    <a:cubicBezTo>
                      <a:pt x="86" y="145"/>
                      <a:pt x="90" y="143"/>
                      <a:pt x="94" y="142"/>
                    </a:cubicBezTo>
                    <a:cubicBezTo>
                      <a:pt x="100" y="139"/>
                      <a:pt x="100" y="139"/>
                      <a:pt x="100" y="139"/>
                    </a:cubicBezTo>
                    <a:cubicBezTo>
                      <a:pt x="104" y="158"/>
                      <a:pt x="104" y="158"/>
                      <a:pt x="104" y="158"/>
                    </a:cubicBezTo>
                    <a:cubicBezTo>
                      <a:pt x="109" y="175"/>
                      <a:pt x="115" y="190"/>
                      <a:pt x="117" y="208"/>
                    </a:cubicBezTo>
                    <a:cubicBezTo>
                      <a:pt x="118" y="216"/>
                      <a:pt x="121" y="231"/>
                      <a:pt x="123" y="240"/>
                    </a:cubicBezTo>
                    <a:cubicBezTo>
                      <a:pt x="125" y="250"/>
                      <a:pt x="127" y="260"/>
                      <a:pt x="127" y="263"/>
                    </a:cubicBezTo>
                    <a:cubicBezTo>
                      <a:pt x="127" y="271"/>
                      <a:pt x="136" y="276"/>
                      <a:pt x="139" y="270"/>
                    </a:cubicBezTo>
                    <a:cubicBezTo>
                      <a:pt x="141" y="267"/>
                      <a:pt x="132" y="225"/>
                      <a:pt x="117" y="163"/>
                    </a:cubicBezTo>
                    <a:cubicBezTo>
                      <a:pt x="113" y="147"/>
                      <a:pt x="110" y="133"/>
                      <a:pt x="110" y="132"/>
                    </a:cubicBezTo>
                    <a:cubicBezTo>
                      <a:pt x="111" y="131"/>
                      <a:pt x="112" y="130"/>
                      <a:pt x="113" y="130"/>
                    </a:cubicBezTo>
                    <a:cubicBezTo>
                      <a:pt x="115" y="129"/>
                      <a:pt x="118" y="127"/>
                      <a:pt x="124" y="122"/>
                    </a:cubicBezTo>
                    <a:cubicBezTo>
                      <a:pt x="125" y="121"/>
                      <a:pt x="128" y="119"/>
                      <a:pt x="130" y="117"/>
                    </a:cubicBezTo>
                    <a:cubicBezTo>
                      <a:pt x="136" y="113"/>
                      <a:pt x="142" y="98"/>
                      <a:pt x="142" y="91"/>
                    </a:cubicBezTo>
                    <a:cubicBezTo>
                      <a:pt x="142" y="85"/>
                      <a:pt x="141" y="83"/>
                      <a:pt x="137" y="84"/>
                    </a:cubicBezTo>
                    <a:close/>
                    <a:moveTo>
                      <a:pt x="195" y="156"/>
                    </a:moveTo>
                    <a:cubicBezTo>
                      <a:pt x="191" y="157"/>
                      <a:pt x="184" y="159"/>
                      <a:pt x="170" y="165"/>
                    </a:cubicBezTo>
                    <a:cubicBezTo>
                      <a:pt x="158" y="169"/>
                      <a:pt x="147" y="174"/>
                      <a:pt x="146" y="175"/>
                    </a:cubicBezTo>
                    <a:cubicBezTo>
                      <a:pt x="144" y="178"/>
                      <a:pt x="144" y="182"/>
                      <a:pt x="147" y="182"/>
                    </a:cubicBezTo>
                    <a:cubicBezTo>
                      <a:pt x="150" y="183"/>
                      <a:pt x="153" y="182"/>
                      <a:pt x="175" y="173"/>
                    </a:cubicBezTo>
                    <a:cubicBezTo>
                      <a:pt x="193" y="166"/>
                      <a:pt x="201" y="160"/>
                      <a:pt x="199" y="157"/>
                    </a:cubicBezTo>
                    <a:cubicBezTo>
                      <a:pt x="199" y="155"/>
                      <a:pt x="198" y="155"/>
                      <a:pt x="196" y="155"/>
                    </a:cubicBezTo>
                    <a:cubicBezTo>
                      <a:pt x="196" y="155"/>
                      <a:pt x="195" y="155"/>
                      <a:pt x="195" y="156"/>
                    </a:cubicBezTo>
                    <a:close/>
                    <a:moveTo>
                      <a:pt x="193" y="173"/>
                    </a:moveTo>
                    <a:cubicBezTo>
                      <a:pt x="190" y="174"/>
                      <a:pt x="186" y="176"/>
                      <a:pt x="183" y="178"/>
                    </a:cubicBezTo>
                    <a:cubicBezTo>
                      <a:pt x="179" y="181"/>
                      <a:pt x="172" y="185"/>
                      <a:pt x="167" y="186"/>
                    </a:cubicBezTo>
                    <a:cubicBezTo>
                      <a:pt x="158" y="189"/>
                      <a:pt x="151" y="193"/>
                      <a:pt x="151" y="195"/>
                    </a:cubicBezTo>
                    <a:cubicBezTo>
                      <a:pt x="152" y="196"/>
                      <a:pt x="153" y="197"/>
                      <a:pt x="154" y="198"/>
                    </a:cubicBezTo>
                    <a:cubicBezTo>
                      <a:pt x="157" y="200"/>
                      <a:pt x="172" y="195"/>
                      <a:pt x="189" y="186"/>
                    </a:cubicBezTo>
                    <a:cubicBezTo>
                      <a:pt x="200" y="181"/>
                      <a:pt x="201" y="180"/>
                      <a:pt x="200" y="176"/>
                    </a:cubicBezTo>
                    <a:cubicBezTo>
                      <a:pt x="199" y="173"/>
                      <a:pt x="198" y="172"/>
                      <a:pt x="194" y="173"/>
                    </a:cubicBezTo>
                    <a:cubicBezTo>
                      <a:pt x="194" y="173"/>
                      <a:pt x="193" y="173"/>
                      <a:pt x="193" y="173"/>
                    </a:cubicBezTo>
                    <a:close/>
                    <a:moveTo>
                      <a:pt x="335" y="179"/>
                    </a:moveTo>
                    <a:cubicBezTo>
                      <a:pt x="331" y="180"/>
                      <a:pt x="328" y="184"/>
                      <a:pt x="328" y="187"/>
                    </a:cubicBezTo>
                    <a:cubicBezTo>
                      <a:pt x="328" y="191"/>
                      <a:pt x="332" y="194"/>
                      <a:pt x="335" y="192"/>
                    </a:cubicBezTo>
                    <a:cubicBezTo>
                      <a:pt x="336" y="191"/>
                      <a:pt x="338" y="191"/>
                      <a:pt x="341" y="192"/>
                    </a:cubicBezTo>
                    <a:cubicBezTo>
                      <a:pt x="346" y="195"/>
                      <a:pt x="352" y="192"/>
                      <a:pt x="352" y="187"/>
                    </a:cubicBezTo>
                    <a:cubicBezTo>
                      <a:pt x="351" y="183"/>
                      <a:pt x="344" y="179"/>
                      <a:pt x="338" y="179"/>
                    </a:cubicBezTo>
                    <a:cubicBezTo>
                      <a:pt x="337" y="179"/>
                      <a:pt x="336" y="179"/>
                      <a:pt x="33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227"/>
              <p:cNvSpPr>
                <a:spLocks noEditPoints="1"/>
              </p:cNvSpPr>
              <p:nvPr/>
            </p:nvSpPr>
            <p:spPr bwMode="auto">
              <a:xfrm>
                <a:off x="1581" y="1891"/>
                <a:ext cx="358" cy="161"/>
              </a:xfrm>
              <a:custGeom>
                <a:avLst/>
                <a:gdLst>
                  <a:gd name="T0" fmla="*/ 29 w 469"/>
                  <a:gd name="T1" fmla="*/ 6 h 210"/>
                  <a:gd name="T2" fmla="*/ 125 w 469"/>
                  <a:gd name="T3" fmla="*/ 33 h 210"/>
                  <a:gd name="T4" fmla="*/ 69 w 469"/>
                  <a:gd name="T5" fmla="*/ 86 h 210"/>
                  <a:gd name="T6" fmla="*/ 60 w 469"/>
                  <a:gd name="T7" fmla="*/ 150 h 210"/>
                  <a:gd name="T8" fmla="*/ 0 w 469"/>
                  <a:gd name="T9" fmla="*/ 152 h 210"/>
                  <a:gd name="T10" fmla="*/ 96 w 469"/>
                  <a:gd name="T11" fmla="*/ 167 h 210"/>
                  <a:gd name="T12" fmla="*/ 188 w 469"/>
                  <a:gd name="T13" fmla="*/ 183 h 210"/>
                  <a:gd name="T14" fmla="*/ 303 w 469"/>
                  <a:gd name="T15" fmla="*/ 198 h 210"/>
                  <a:gd name="T16" fmla="*/ 429 w 469"/>
                  <a:gd name="T17" fmla="*/ 201 h 210"/>
                  <a:gd name="T18" fmla="*/ 283 w 469"/>
                  <a:gd name="T19" fmla="*/ 191 h 210"/>
                  <a:gd name="T20" fmla="*/ 198 w 469"/>
                  <a:gd name="T21" fmla="*/ 172 h 210"/>
                  <a:gd name="T22" fmla="*/ 223 w 469"/>
                  <a:gd name="T23" fmla="*/ 161 h 210"/>
                  <a:gd name="T24" fmla="*/ 264 w 469"/>
                  <a:gd name="T25" fmla="*/ 168 h 210"/>
                  <a:gd name="T26" fmla="*/ 272 w 469"/>
                  <a:gd name="T27" fmla="*/ 159 h 210"/>
                  <a:gd name="T28" fmla="*/ 301 w 469"/>
                  <a:gd name="T29" fmla="*/ 148 h 210"/>
                  <a:gd name="T30" fmla="*/ 303 w 469"/>
                  <a:gd name="T31" fmla="*/ 178 h 210"/>
                  <a:gd name="T32" fmla="*/ 380 w 469"/>
                  <a:gd name="T33" fmla="*/ 173 h 210"/>
                  <a:gd name="T34" fmla="*/ 429 w 469"/>
                  <a:gd name="T35" fmla="*/ 147 h 210"/>
                  <a:gd name="T36" fmla="*/ 469 w 469"/>
                  <a:gd name="T37" fmla="*/ 121 h 210"/>
                  <a:gd name="T38" fmla="*/ 415 w 469"/>
                  <a:gd name="T39" fmla="*/ 143 h 210"/>
                  <a:gd name="T40" fmla="*/ 400 w 469"/>
                  <a:gd name="T41" fmla="*/ 149 h 210"/>
                  <a:gd name="T42" fmla="*/ 365 w 469"/>
                  <a:gd name="T43" fmla="*/ 165 h 210"/>
                  <a:gd name="T44" fmla="*/ 309 w 469"/>
                  <a:gd name="T45" fmla="*/ 160 h 210"/>
                  <a:gd name="T46" fmla="*/ 353 w 469"/>
                  <a:gd name="T47" fmla="*/ 142 h 210"/>
                  <a:gd name="T48" fmla="*/ 371 w 469"/>
                  <a:gd name="T49" fmla="*/ 131 h 210"/>
                  <a:gd name="T50" fmla="*/ 329 w 469"/>
                  <a:gd name="T51" fmla="*/ 116 h 210"/>
                  <a:gd name="T52" fmla="*/ 284 w 469"/>
                  <a:gd name="T53" fmla="*/ 134 h 210"/>
                  <a:gd name="T54" fmla="*/ 275 w 469"/>
                  <a:gd name="T55" fmla="*/ 121 h 210"/>
                  <a:gd name="T56" fmla="*/ 257 w 469"/>
                  <a:gd name="T57" fmla="*/ 144 h 210"/>
                  <a:gd name="T58" fmla="*/ 241 w 469"/>
                  <a:gd name="T59" fmla="*/ 164 h 210"/>
                  <a:gd name="T60" fmla="*/ 233 w 469"/>
                  <a:gd name="T61" fmla="*/ 152 h 210"/>
                  <a:gd name="T62" fmla="*/ 253 w 469"/>
                  <a:gd name="T63" fmla="*/ 119 h 210"/>
                  <a:gd name="T64" fmla="*/ 283 w 469"/>
                  <a:gd name="T65" fmla="*/ 51 h 210"/>
                  <a:gd name="T66" fmla="*/ 454 w 469"/>
                  <a:gd name="T67" fmla="*/ 60 h 210"/>
                  <a:gd name="T68" fmla="*/ 277 w 469"/>
                  <a:gd name="T69" fmla="*/ 35 h 210"/>
                  <a:gd name="T70" fmla="*/ 260 w 469"/>
                  <a:gd name="T71" fmla="*/ 32 h 210"/>
                  <a:gd name="T72" fmla="*/ 185 w 469"/>
                  <a:gd name="T73" fmla="*/ 23 h 210"/>
                  <a:gd name="T74" fmla="*/ 132 w 469"/>
                  <a:gd name="T75" fmla="*/ 16 h 210"/>
                  <a:gd name="T76" fmla="*/ 241 w 469"/>
                  <a:gd name="T77" fmla="*/ 37 h 210"/>
                  <a:gd name="T78" fmla="*/ 244 w 469"/>
                  <a:gd name="T79" fmla="*/ 49 h 210"/>
                  <a:gd name="T80" fmla="*/ 234 w 469"/>
                  <a:gd name="T81" fmla="*/ 76 h 210"/>
                  <a:gd name="T82" fmla="*/ 224 w 469"/>
                  <a:gd name="T83" fmla="*/ 117 h 210"/>
                  <a:gd name="T84" fmla="*/ 210 w 469"/>
                  <a:gd name="T85" fmla="*/ 147 h 210"/>
                  <a:gd name="T86" fmla="*/ 188 w 469"/>
                  <a:gd name="T87" fmla="*/ 163 h 210"/>
                  <a:gd name="T88" fmla="*/ 189 w 469"/>
                  <a:gd name="T89" fmla="*/ 93 h 210"/>
                  <a:gd name="T90" fmla="*/ 203 w 469"/>
                  <a:gd name="T91" fmla="*/ 61 h 210"/>
                  <a:gd name="T92" fmla="*/ 230 w 469"/>
                  <a:gd name="T93" fmla="*/ 36 h 210"/>
                  <a:gd name="T94" fmla="*/ 183 w 469"/>
                  <a:gd name="T95" fmla="*/ 34 h 210"/>
                  <a:gd name="T96" fmla="*/ 186 w 469"/>
                  <a:gd name="T97" fmla="*/ 68 h 210"/>
                  <a:gd name="T98" fmla="*/ 127 w 469"/>
                  <a:gd name="T99" fmla="*/ 140 h 210"/>
                  <a:gd name="T100" fmla="*/ 70 w 469"/>
                  <a:gd name="T101" fmla="*/ 111 h 210"/>
                  <a:gd name="T102" fmla="*/ 124 w 469"/>
                  <a:gd name="T103" fmla="*/ 50 h 210"/>
                  <a:gd name="T104" fmla="*/ 267 w 469"/>
                  <a:gd name="T105" fmla="*/ 43 h 210"/>
                  <a:gd name="T106" fmla="*/ 262 w 469"/>
                  <a:gd name="T107" fmla="*/ 81 h 210"/>
                  <a:gd name="T108" fmla="*/ 241 w 469"/>
                  <a:gd name="T109" fmla="*/ 94 h 210"/>
                  <a:gd name="T110" fmla="*/ 251 w 469"/>
                  <a:gd name="T111" fmla="*/ 64 h 210"/>
                  <a:gd name="T112" fmla="*/ 267 w 469"/>
                  <a:gd name="T113" fmla="*/ 43 h 210"/>
                  <a:gd name="T114" fmla="*/ 175 w 469"/>
                  <a:gd name="T115" fmla="*/ 169 h 210"/>
                  <a:gd name="T116" fmla="*/ 148 w 469"/>
                  <a:gd name="T117" fmla="*/ 169 h 210"/>
                  <a:gd name="T118" fmla="*/ 134 w 469"/>
                  <a:gd name="T119" fmla="*/ 151 h 210"/>
                  <a:gd name="T120" fmla="*/ 168 w 469"/>
                  <a:gd name="T121" fmla="*/ 11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69" h="210">
                    <a:moveTo>
                      <a:pt x="43" y="2"/>
                    </a:moveTo>
                    <a:cubicBezTo>
                      <a:pt x="35" y="1"/>
                      <a:pt x="30" y="0"/>
                      <a:pt x="29" y="1"/>
                    </a:cubicBezTo>
                    <a:cubicBezTo>
                      <a:pt x="29" y="1"/>
                      <a:pt x="29" y="4"/>
                      <a:pt x="29" y="6"/>
                    </a:cubicBezTo>
                    <a:cubicBezTo>
                      <a:pt x="31" y="10"/>
                      <a:pt x="31" y="10"/>
                      <a:pt x="42" y="10"/>
                    </a:cubicBezTo>
                    <a:cubicBezTo>
                      <a:pt x="73" y="11"/>
                      <a:pt x="103" y="19"/>
                      <a:pt x="134" y="25"/>
                    </a:cubicBezTo>
                    <a:cubicBezTo>
                      <a:pt x="138" y="25"/>
                      <a:pt x="138" y="25"/>
                      <a:pt x="125" y="33"/>
                    </a:cubicBezTo>
                    <a:cubicBezTo>
                      <a:pt x="111" y="42"/>
                      <a:pt x="85" y="63"/>
                      <a:pt x="85" y="66"/>
                    </a:cubicBezTo>
                    <a:cubicBezTo>
                      <a:pt x="85" y="66"/>
                      <a:pt x="83" y="69"/>
                      <a:pt x="80" y="72"/>
                    </a:cubicBezTo>
                    <a:cubicBezTo>
                      <a:pt x="77" y="74"/>
                      <a:pt x="72" y="81"/>
                      <a:pt x="69" y="86"/>
                    </a:cubicBezTo>
                    <a:cubicBezTo>
                      <a:pt x="66" y="92"/>
                      <a:pt x="62" y="98"/>
                      <a:pt x="60" y="101"/>
                    </a:cubicBezTo>
                    <a:cubicBezTo>
                      <a:pt x="54" y="110"/>
                      <a:pt x="52" y="138"/>
                      <a:pt x="57" y="143"/>
                    </a:cubicBezTo>
                    <a:cubicBezTo>
                      <a:pt x="57" y="144"/>
                      <a:pt x="59" y="147"/>
                      <a:pt x="60" y="150"/>
                    </a:cubicBezTo>
                    <a:cubicBezTo>
                      <a:pt x="63" y="155"/>
                      <a:pt x="63" y="155"/>
                      <a:pt x="60" y="156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55"/>
                      <a:pt x="0" y="156"/>
                      <a:pt x="4" y="156"/>
                    </a:cubicBezTo>
                    <a:cubicBezTo>
                      <a:pt x="22" y="158"/>
                      <a:pt x="39" y="161"/>
                      <a:pt x="57" y="162"/>
                    </a:cubicBezTo>
                    <a:cubicBezTo>
                      <a:pt x="61" y="163"/>
                      <a:pt x="73" y="164"/>
                      <a:pt x="96" y="167"/>
                    </a:cubicBezTo>
                    <a:cubicBezTo>
                      <a:pt x="109" y="169"/>
                      <a:pt x="122" y="170"/>
                      <a:pt x="123" y="170"/>
                    </a:cubicBezTo>
                    <a:cubicBezTo>
                      <a:pt x="126" y="171"/>
                      <a:pt x="142" y="174"/>
                      <a:pt x="156" y="177"/>
                    </a:cubicBezTo>
                    <a:cubicBezTo>
                      <a:pt x="160" y="178"/>
                      <a:pt x="174" y="181"/>
                      <a:pt x="188" y="183"/>
                    </a:cubicBezTo>
                    <a:cubicBezTo>
                      <a:pt x="202" y="186"/>
                      <a:pt x="224" y="189"/>
                      <a:pt x="237" y="190"/>
                    </a:cubicBezTo>
                    <a:cubicBezTo>
                      <a:pt x="250" y="192"/>
                      <a:pt x="269" y="194"/>
                      <a:pt x="280" y="195"/>
                    </a:cubicBezTo>
                    <a:cubicBezTo>
                      <a:pt x="291" y="197"/>
                      <a:pt x="302" y="198"/>
                      <a:pt x="303" y="198"/>
                    </a:cubicBezTo>
                    <a:cubicBezTo>
                      <a:pt x="345" y="201"/>
                      <a:pt x="387" y="206"/>
                      <a:pt x="430" y="209"/>
                    </a:cubicBezTo>
                    <a:cubicBezTo>
                      <a:pt x="434" y="210"/>
                      <a:pt x="436" y="205"/>
                      <a:pt x="433" y="201"/>
                    </a:cubicBezTo>
                    <a:cubicBezTo>
                      <a:pt x="431" y="199"/>
                      <a:pt x="431" y="198"/>
                      <a:pt x="429" y="201"/>
                    </a:cubicBezTo>
                    <a:cubicBezTo>
                      <a:pt x="420" y="198"/>
                      <a:pt x="365" y="197"/>
                      <a:pt x="350" y="195"/>
                    </a:cubicBezTo>
                    <a:cubicBezTo>
                      <a:pt x="300" y="190"/>
                      <a:pt x="288" y="189"/>
                      <a:pt x="286" y="191"/>
                    </a:cubicBezTo>
                    <a:cubicBezTo>
                      <a:pt x="285" y="193"/>
                      <a:pt x="284" y="193"/>
                      <a:pt x="283" y="191"/>
                    </a:cubicBezTo>
                    <a:cubicBezTo>
                      <a:pt x="282" y="190"/>
                      <a:pt x="269" y="188"/>
                      <a:pt x="245" y="185"/>
                    </a:cubicBezTo>
                    <a:cubicBezTo>
                      <a:pt x="188" y="177"/>
                      <a:pt x="188" y="177"/>
                      <a:pt x="190" y="176"/>
                    </a:cubicBezTo>
                    <a:cubicBezTo>
                      <a:pt x="191" y="175"/>
                      <a:pt x="195" y="174"/>
                      <a:pt x="198" y="172"/>
                    </a:cubicBezTo>
                    <a:cubicBezTo>
                      <a:pt x="202" y="171"/>
                      <a:pt x="208" y="167"/>
                      <a:pt x="212" y="163"/>
                    </a:cubicBezTo>
                    <a:cubicBezTo>
                      <a:pt x="217" y="159"/>
                      <a:pt x="221" y="155"/>
                      <a:pt x="221" y="155"/>
                    </a:cubicBezTo>
                    <a:cubicBezTo>
                      <a:pt x="221" y="154"/>
                      <a:pt x="222" y="157"/>
                      <a:pt x="223" y="161"/>
                    </a:cubicBezTo>
                    <a:cubicBezTo>
                      <a:pt x="224" y="170"/>
                      <a:pt x="232" y="178"/>
                      <a:pt x="239" y="178"/>
                    </a:cubicBezTo>
                    <a:cubicBezTo>
                      <a:pt x="245" y="179"/>
                      <a:pt x="254" y="175"/>
                      <a:pt x="259" y="170"/>
                    </a:cubicBezTo>
                    <a:cubicBezTo>
                      <a:pt x="261" y="169"/>
                      <a:pt x="263" y="168"/>
                      <a:pt x="264" y="168"/>
                    </a:cubicBezTo>
                    <a:cubicBezTo>
                      <a:pt x="265" y="168"/>
                      <a:pt x="266" y="167"/>
                      <a:pt x="267" y="165"/>
                    </a:cubicBezTo>
                    <a:cubicBezTo>
                      <a:pt x="268" y="163"/>
                      <a:pt x="269" y="162"/>
                      <a:pt x="270" y="162"/>
                    </a:cubicBezTo>
                    <a:cubicBezTo>
                      <a:pt x="270" y="162"/>
                      <a:pt x="271" y="161"/>
                      <a:pt x="272" y="159"/>
                    </a:cubicBezTo>
                    <a:cubicBezTo>
                      <a:pt x="273" y="158"/>
                      <a:pt x="275" y="156"/>
                      <a:pt x="276" y="157"/>
                    </a:cubicBezTo>
                    <a:cubicBezTo>
                      <a:pt x="279" y="157"/>
                      <a:pt x="286" y="153"/>
                      <a:pt x="300" y="144"/>
                    </a:cubicBezTo>
                    <a:cubicBezTo>
                      <a:pt x="305" y="140"/>
                      <a:pt x="306" y="142"/>
                      <a:pt x="301" y="148"/>
                    </a:cubicBezTo>
                    <a:cubicBezTo>
                      <a:pt x="299" y="151"/>
                      <a:pt x="297" y="154"/>
                      <a:pt x="297" y="156"/>
                    </a:cubicBezTo>
                    <a:cubicBezTo>
                      <a:pt x="298" y="158"/>
                      <a:pt x="297" y="161"/>
                      <a:pt x="296" y="162"/>
                    </a:cubicBezTo>
                    <a:cubicBezTo>
                      <a:pt x="294" y="165"/>
                      <a:pt x="296" y="169"/>
                      <a:pt x="303" y="178"/>
                    </a:cubicBezTo>
                    <a:cubicBezTo>
                      <a:pt x="311" y="187"/>
                      <a:pt x="325" y="192"/>
                      <a:pt x="336" y="189"/>
                    </a:cubicBezTo>
                    <a:cubicBezTo>
                      <a:pt x="339" y="188"/>
                      <a:pt x="346" y="186"/>
                      <a:pt x="353" y="184"/>
                    </a:cubicBezTo>
                    <a:cubicBezTo>
                      <a:pt x="360" y="183"/>
                      <a:pt x="369" y="179"/>
                      <a:pt x="380" y="173"/>
                    </a:cubicBezTo>
                    <a:cubicBezTo>
                      <a:pt x="388" y="168"/>
                      <a:pt x="399" y="162"/>
                      <a:pt x="403" y="161"/>
                    </a:cubicBezTo>
                    <a:cubicBezTo>
                      <a:pt x="407" y="159"/>
                      <a:pt x="414" y="155"/>
                      <a:pt x="417" y="153"/>
                    </a:cubicBezTo>
                    <a:cubicBezTo>
                      <a:pt x="421" y="150"/>
                      <a:pt x="426" y="147"/>
                      <a:pt x="429" y="147"/>
                    </a:cubicBezTo>
                    <a:cubicBezTo>
                      <a:pt x="431" y="146"/>
                      <a:pt x="433" y="145"/>
                      <a:pt x="433" y="145"/>
                    </a:cubicBezTo>
                    <a:cubicBezTo>
                      <a:pt x="434" y="143"/>
                      <a:pt x="449" y="134"/>
                      <a:pt x="457" y="131"/>
                    </a:cubicBezTo>
                    <a:cubicBezTo>
                      <a:pt x="469" y="126"/>
                      <a:pt x="469" y="126"/>
                      <a:pt x="469" y="121"/>
                    </a:cubicBezTo>
                    <a:cubicBezTo>
                      <a:pt x="468" y="114"/>
                      <a:pt x="461" y="115"/>
                      <a:pt x="445" y="125"/>
                    </a:cubicBezTo>
                    <a:cubicBezTo>
                      <a:pt x="437" y="130"/>
                      <a:pt x="427" y="135"/>
                      <a:pt x="423" y="137"/>
                    </a:cubicBezTo>
                    <a:cubicBezTo>
                      <a:pt x="419" y="140"/>
                      <a:pt x="415" y="142"/>
                      <a:pt x="415" y="143"/>
                    </a:cubicBezTo>
                    <a:cubicBezTo>
                      <a:pt x="415" y="143"/>
                      <a:pt x="414" y="144"/>
                      <a:pt x="413" y="144"/>
                    </a:cubicBezTo>
                    <a:cubicBezTo>
                      <a:pt x="411" y="143"/>
                      <a:pt x="409" y="144"/>
                      <a:pt x="408" y="145"/>
                    </a:cubicBezTo>
                    <a:cubicBezTo>
                      <a:pt x="407" y="147"/>
                      <a:pt x="403" y="148"/>
                      <a:pt x="400" y="149"/>
                    </a:cubicBezTo>
                    <a:cubicBezTo>
                      <a:pt x="397" y="150"/>
                      <a:pt x="389" y="154"/>
                      <a:pt x="382" y="157"/>
                    </a:cubicBezTo>
                    <a:cubicBezTo>
                      <a:pt x="375" y="161"/>
                      <a:pt x="369" y="164"/>
                      <a:pt x="368" y="163"/>
                    </a:cubicBezTo>
                    <a:cubicBezTo>
                      <a:pt x="368" y="163"/>
                      <a:pt x="366" y="164"/>
                      <a:pt x="365" y="165"/>
                    </a:cubicBezTo>
                    <a:cubicBezTo>
                      <a:pt x="363" y="169"/>
                      <a:pt x="341" y="176"/>
                      <a:pt x="330" y="177"/>
                    </a:cubicBezTo>
                    <a:cubicBezTo>
                      <a:pt x="319" y="178"/>
                      <a:pt x="316" y="177"/>
                      <a:pt x="311" y="171"/>
                    </a:cubicBezTo>
                    <a:cubicBezTo>
                      <a:pt x="307" y="166"/>
                      <a:pt x="307" y="165"/>
                      <a:pt x="309" y="160"/>
                    </a:cubicBezTo>
                    <a:cubicBezTo>
                      <a:pt x="311" y="155"/>
                      <a:pt x="315" y="149"/>
                      <a:pt x="322" y="140"/>
                    </a:cubicBezTo>
                    <a:cubicBezTo>
                      <a:pt x="325" y="135"/>
                      <a:pt x="333" y="129"/>
                      <a:pt x="335" y="129"/>
                    </a:cubicBezTo>
                    <a:cubicBezTo>
                      <a:pt x="352" y="129"/>
                      <a:pt x="356" y="132"/>
                      <a:pt x="353" y="142"/>
                    </a:cubicBezTo>
                    <a:cubicBezTo>
                      <a:pt x="350" y="156"/>
                      <a:pt x="361" y="164"/>
                      <a:pt x="366" y="151"/>
                    </a:cubicBezTo>
                    <a:cubicBezTo>
                      <a:pt x="366" y="149"/>
                      <a:pt x="368" y="144"/>
                      <a:pt x="369" y="140"/>
                    </a:cubicBezTo>
                    <a:cubicBezTo>
                      <a:pt x="371" y="136"/>
                      <a:pt x="371" y="132"/>
                      <a:pt x="371" y="131"/>
                    </a:cubicBezTo>
                    <a:cubicBezTo>
                      <a:pt x="366" y="123"/>
                      <a:pt x="363" y="121"/>
                      <a:pt x="359" y="120"/>
                    </a:cubicBezTo>
                    <a:cubicBezTo>
                      <a:pt x="357" y="119"/>
                      <a:pt x="355" y="118"/>
                      <a:pt x="353" y="118"/>
                    </a:cubicBezTo>
                    <a:cubicBezTo>
                      <a:pt x="350" y="116"/>
                      <a:pt x="335" y="115"/>
                      <a:pt x="329" y="116"/>
                    </a:cubicBezTo>
                    <a:cubicBezTo>
                      <a:pt x="322" y="117"/>
                      <a:pt x="308" y="124"/>
                      <a:pt x="294" y="133"/>
                    </a:cubicBezTo>
                    <a:cubicBezTo>
                      <a:pt x="289" y="136"/>
                      <a:pt x="284" y="139"/>
                      <a:pt x="283" y="138"/>
                    </a:cubicBezTo>
                    <a:cubicBezTo>
                      <a:pt x="283" y="138"/>
                      <a:pt x="283" y="136"/>
                      <a:pt x="284" y="134"/>
                    </a:cubicBezTo>
                    <a:cubicBezTo>
                      <a:pt x="286" y="130"/>
                      <a:pt x="285" y="129"/>
                      <a:pt x="284" y="128"/>
                    </a:cubicBezTo>
                    <a:cubicBezTo>
                      <a:pt x="283" y="127"/>
                      <a:pt x="282" y="125"/>
                      <a:pt x="281" y="124"/>
                    </a:cubicBezTo>
                    <a:cubicBezTo>
                      <a:pt x="281" y="121"/>
                      <a:pt x="280" y="120"/>
                      <a:pt x="275" y="121"/>
                    </a:cubicBezTo>
                    <a:cubicBezTo>
                      <a:pt x="272" y="121"/>
                      <a:pt x="268" y="122"/>
                      <a:pt x="266" y="124"/>
                    </a:cubicBezTo>
                    <a:cubicBezTo>
                      <a:pt x="264" y="126"/>
                      <a:pt x="261" y="128"/>
                      <a:pt x="260" y="128"/>
                    </a:cubicBezTo>
                    <a:cubicBezTo>
                      <a:pt x="258" y="128"/>
                      <a:pt x="256" y="138"/>
                      <a:pt x="257" y="144"/>
                    </a:cubicBezTo>
                    <a:cubicBezTo>
                      <a:pt x="257" y="145"/>
                      <a:pt x="258" y="148"/>
                      <a:pt x="259" y="150"/>
                    </a:cubicBezTo>
                    <a:cubicBezTo>
                      <a:pt x="261" y="153"/>
                      <a:pt x="261" y="153"/>
                      <a:pt x="252" y="159"/>
                    </a:cubicBezTo>
                    <a:cubicBezTo>
                      <a:pt x="247" y="163"/>
                      <a:pt x="242" y="165"/>
                      <a:pt x="241" y="164"/>
                    </a:cubicBezTo>
                    <a:cubicBezTo>
                      <a:pt x="240" y="164"/>
                      <a:pt x="239" y="164"/>
                      <a:pt x="239" y="165"/>
                    </a:cubicBezTo>
                    <a:cubicBezTo>
                      <a:pt x="239" y="166"/>
                      <a:pt x="238" y="166"/>
                      <a:pt x="237" y="166"/>
                    </a:cubicBezTo>
                    <a:cubicBezTo>
                      <a:pt x="235" y="166"/>
                      <a:pt x="233" y="159"/>
                      <a:pt x="233" y="152"/>
                    </a:cubicBezTo>
                    <a:cubicBezTo>
                      <a:pt x="233" y="150"/>
                      <a:pt x="232" y="148"/>
                      <a:pt x="232" y="147"/>
                    </a:cubicBezTo>
                    <a:cubicBezTo>
                      <a:pt x="231" y="145"/>
                      <a:pt x="233" y="142"/>
                      <a:pt x="244" y="130"/>
                    </a:cubicBezTo>
                    <a:cubicBezTo>
                      <a:pt x="249" y="125"/>
                      <a:pt x="253" y="120"/>
                      <a:pt x="253" y="119"/>
                    </a:cubicBezTo>
                    <a:cubicBezTo>
                      <a:pt x="253" y="119"/>
                      <a:pt x="255" y="116"/>
                      <a:pt x="257" y="114"/>
                    </a:cubicBezTo>
                    <a:cubicBezTo>
                      <a:pt x="266" y="105"/>
                      <a:pt x="276" y="84"/>
                      <a:pt x="279" y="66"/>
                    </a:cubicBezTo>
                    <a:cubicBezTo>
                      <a:pt x="280" y="60"/>
                      <a:pt x="282" y="53"/>
                      <a:pt x="283" y="51"/>
                    </a:cubicBezTo>
                    <a:cubicBezTo>
                      <a:pt x="283" y="48"/>
                      <a:pt x="283" y="45"/>
                      <a:pt x="282" y="44"/>
                    </a:cubicBezTo>
                    <a:cubicBezTo>
                      <a:pt x="281" y="42"/>
                      <a:pt x="284" y="42"/>
                      <a:pt x="298" y="44"/>
                    </a:cubicBezTo>
                    <a:cubicBezTo>
                      <a:pt x="352" y="51"/>
                      <a:pt x="452" y="61"/>
                      <a:pt x="454" y="60"/>
                    </a:cubicBezTo>
                    <a:cubicBezTo>
                      <a:pt x="457" y="57"/>
                      <a:pt x="452" y="54"/>
                      <a:pt x="444" y="53"/>
                    </a:cubicBezTo>
                    <a:cubicBezTo>
                      <a:pt x="390" y="48"/>
                      <a:pt x="342" y="41"/>
                      <a:pt x="289" y="37"/>
                    </a:cubicBezTo>
                    <a:cubicBezTo>
                      <a:pt x="283" y="36"/>
                      <a:pt x="277" y="36"/>
                      <a:pt x="277" y="35"/>
                    </a:cubicBezTo>
                    <a:cubicBezTo>
                      <a:pt x="276" y="34"/>
                      <a:pt x="274" y="33"/>
                      <a:pt x="274" y="33"/>
                    </a:cubicBezTo>
                    <a:cubicBezTo>
                      <a:pt x="273" y="33"/>
                      <a:pt x="271" y="32"/>
                      <a:pt x="269" y="32"/>
                    </a:cubicBezTo>
                    <a:cubicBezTo>
                      <a:pt x="267" y="31"/>
                      <a:pt x="263" y="32"/>
                      <a:pt x="260" y="32"/>
                    </a:cubicBezTo>
                    <a:cubicBezTo>
                      <a:pt x="256" y="33"/>
                      <a:pt x="250" y="33"/>
                      <a:pt x="242" y="31"/>
                    </a:cubicBezTo>
                    <a:cubicBezTo>
                      <a:pt x="236" y="30"/>
                      <a:pt x="231" y="29"/>
                      <a:pt x="230" y="30"/>
                    </a:cubicBezTo>
                    <a:cubicBezTo>
                      <a:pt x="228" y="31"/>
                      <a:pt x="188" y="25"/>
                      <a:pt x="185" y="23"/>
                    </a:cubicBezTo>
                    <a:cubicBezTo>
                      <a:pt x="179" y="19"/>
                      <a:pt x="158" y="17"/>
                      <a:pt x="152" y="20"/>
                    </a:cubicBezTo>
                    <a:cubicBezTo>
                      <a:pt x="151" y="20"/>
                      <a:pt x="147" y="20"/>
                      <a:pt x="142" y="18"/>
                    </a:cubicBezTo>
                    <a:cubicBezTo>
                      <a:pt x="138" y="17"/>
                      <a:pt x="133" y="16"/>
                      <a:pt x="132" y="16"/>
                    </a:cubicBezTo>
                    <a:cubicBezTo>
                      <a:pt x="105" y="11"/>
                      <a:pt x="78" y="6"/>
                      <a:pt x="51" y="3"/>
                    </a:cubicBezTo>
                    <a:cubicBezTo>
                      <a:pt x="48" y="2"/>
                      <a:pt x="45" y="2"/>
                      <a:pt x="43" y="2"/>
                    </a:cubicBezTo>
                    <a:close/>
                    <a:moveTo>
                      <a:pt x="241" y="37"/>
                    </a:moveTo>
                    <a:cubicBezTo>
                      <a:pt x="249" y="39"/>
                      <a:pt x="250" y="39"/>
                      <a:pt x="250" y="41"/>
                    </a:cubicBezTo>
                    <a:cubicBezTo>
                      <a:pt x="250" y="43"/>
                      <a:pt x="248" y="44"/>
                      <a:pt x="247" y="45"/>
                    </a:cubicBezTo>
                    <a:cubicBezTo>
                      <a:pt x="246" y="45"/>
                      <a:pt x="244" y="47"/>
                      <a:pt x="244" y="49"/>
                    </a:cubicBezTo>
                    <a:cubicBezTo>
                      <a:pt x="244" y="51"/>
                      <a:pt x="242" y="55"/>
                      <a:pt x="240" y="58"/>
                    </a:cubicBezTo>
                    <a:cubicBezTo>
                      <a:pt x="238" y="61"/>
                      <a:pt x="236" y="66"/>
                      <a:pt x="236" y="69"/>
                    </a:cubicBezTo>
                    <a:cubicBezTo>
                      <a:pt x="236" y="73"/>
                      <a:pt x="235" y="75"/>
                      <a:pt x="234" y="76"/>
                    </a:cubicBezTo>
                    <a:cubicBezTo>
                      <a:pt x="233" y="76"/>
                      <a:pt x="232" y="80"/>
                      <a:pt x="232" y="85"/>
                    </a:cubicBezTo>
                    <a:cubicBezTo>
                      <a:pt x="231" y="90"/>
                      <a:pt x="230" y="97"/>
                      <a:pt x="228" y="101"/>
                    </a:cubicBezTo>
                    <a:cubicBezTo>
                      <a:pt x="227" y="105"/>
                      <a:pt x="225" y="112"/>
                      <a:pt x="224" y="117"/>
                    </a:cubicBezTo>
                    <a:cubicBezTo>
                      <a:pt x="223" y="121"/>
                      <a:pt x="221" y="126"/>
                      <a:pt x="221" y="127"/>
                    </a:cubicBezTo>
                    <a:cubicBezTo>
                      <a:pt x="220" y="129"/>
                      <a:pt x="219" y="131"/>
                      <a:pt x="219" y="133"/>
                    </a:cubicBezTo>
                    <a:cubicBezTo>
                      <a:pt x="219" y="138"/>
                      <a:pt x="216" y="142"/>
                      <a:pt x="210" y="147"/>
                    </a:cubicBezTo>
                    <a:cubicBezTo>
                      <a:pt x="208" y="149"/>
                      <a:pt x="204" y="152"/>
                      <a:pt x="201" y="154"/>
                    </a:cubicBezTo>
                    <a:cubicBezTo>
                      <a:pt x="199" y="157"/>
                      <a:pt x="195" y="160"/>
                      <a:pt x="193" y="161"/>
                    </a:cubicBezTo>
                    <a:cubicBezTo>
                      <a:pt x="191" y="162"/>
                      <a:pt x="188" y="163"/>
                      <a:pt x="188" y="163"/>
                    </a:cubicBezTo>
                    <a:cubicBezTo>
                      <a:pt x="183" y="161"/>
                      <a:pt x="182" y="160"/>
                      <a:pt x="180" y="155"/>
                    </a:cubicBezTo>
                    <a:cubicBezTo>
                      <a:pt x="176" y="144"/>
                      <a:pt x="180" y="110"/>
                      <a:pt x="186" y="101"/>
                    </a:cubicBezTo>
                    <a:cubicBezTo>
                      <a:pt x="187" y="99"/>
                      <a:pt x="189" y="96"/>
                      <a:pt x="189" y="93"/>
                    </a:cubicBezTo>
                    <a:cubicBezTo>
                      <a:pt x="190" y="90"/>
                      <a:pt x="192" y="86"/>
                      <a:pt x="193" y="83"/>
                    </a:cubicBezTo>
                    <a:cubicBezTo>
                      <a:pt x="195" y="80"/>
                      <a:pt x="197" y="76"/>
                      <a:pt x="198" y="74"/>
                    </a:cubicBezTo>
                    <a:cubicBezTo>
                      <a:pt x="198" y="72"/>
                      <a:pt x="201" y="66"/>
                      <a:pt x="203" y="61"/>
                    </a:cubicBezTo>
                    <a:cubicBezTo>
                      <a:pt x="211" y="45"/>
                      <a:pt x="212" y="40"/>
                      <a:pt x="211" y="38"/>
                    </a:cubicBezTo>
                    <a:cubicBezTo>
                      <a:pt x="210" y="37"/>
                      <a:pt x="210" y="35"/>
                      <a:pt x="210" y="35"/>
                    </a:cubicBezTo>
                    <a:cubicBezTo>
                      <a:pt x="210" y="35"/>
                      <a:pt x="220" y="35"/>
                      <a:pt x="230" y="36"/>
                    </a:cubicBezTo>
                    <a:cubicBezTo>
                      <a:pt x="235" y="37"/>
                      <a:pt x="238" y="37"/>
                      <a:pt x="241" y="37"/>
                    </a:cubicBezTo>
                    <a:close/>
                    <a:moveTo>
                      <a:pt x="171" y="31"/>
                    </a:moveTo>
                    <a:cubicBezTo>
                      <a:pt x="175" y="31"/>
                      <a:pt x="180" y="32"/>
                      <a:pt x="183" y="34"/>
                    </a:cubicBezTo>
                    <a:cubicBezTo>
                      <a:pt x="185" y="35"/>
                      <a:pt x="188" y="37"/>
                      <a:pt x="190" y="37"/>
                    </a:cubicBezTo>
                    <a:cubicBezTo>
                      <a:pt x="195" y="39"/>
                      <a:pt x="196" y="43"/>
                      <a:pt x="193" y="51"/>
                    </a:cubicBezTo>
                    <a:cubicBezTo>
                      <a:pt x="191" y="55"/>
                      <a:pt x="188" y="62"/>
                      <a:pt x="186" y="68"/>
                    </a:cubicBezTo>
                    <a:cubicBezTo>
                      <a:pt x="177" y="87"/>
                      <a:pt x="170" y="98"/>
                      <a:pt x="160" y="106"/>
                    </a:cubicBezTo>
                    <a:cubicBezTo>
                      <a:pt x="158" y="107"/>
                      <a:pt x="151" y="116"/>
                      <a:pt x="151" y="116"/>
                    </a:cubicBezTo>
                    <a:cubicBezTo>
                      <a:pt x="151" y="118"/>
                      <a:pt x="131" y="137"/>
                      <a:pt x="127" y="140"/>
                    </a:cubicBezTo>
                    <a:cubicBezTo>
                      <a:pt x="125" y="141"/>
                      <a:pt x="117" y="145"/>
                      <a:pt x="108" y="148"/>
                    </a:cubicBezTo>
                    <a:cubicBezTo>
                      <a:pt x="89" y="154"/>
                      <a:pt x="77" y="155"/>
                      <a:pt x="73" y="148"/>
                    </a:cubicBezTo>
                    <a:cubicBezTo>
                      <a:pt x="63" y="135"/>
                      <a:pt x="63" y="129"/>
                      <a:pt x="70" y="111"/>
                    </a:cubicBezTo>
                    <a:cubicBezTo>
                      <a:pt x="77" y="95"/>
                      <a:pt x="89" y="79"/>
                      <a:pt x="102" y="67"/>
                    </a:cubicBezTo>
                    <a:cubicBezTo>
                      <a:pt x="109" y="61"/>
                      <a:pt x="115" y="56"/>
                      <a:pt x="116" y="56"/>
                    </a:cubicBezTo>
                    <a:cubicBezTo>
                      <a:pt x="117" y="56"/>
                      <a:pt x="120" y="53"/>
                      <a:pt x="124" y="50"/>
                    </a:cubicBezTo>
                    <a:cubicBezTo>
                      <a:pt x="133" y="43"/>
                      <a:pt x="146" y="35"/>
                      <a:pt x="154" y="32"/>
                    </a:cubicBezTo>
                    <a:cubicBezTo>
                      <a:pt x="159" y="30"/>
                      <a:pt x="165" y="30"/>
                      <a:pt x="171" y="31"/>
                    </a:cubicBezTo>
                    <a:close/>
                    <a:moveTo>
                      <a:pt x="267" y="43"/>
                    </a:moveTo>
                    <a:cubicBezTo>
                      <a:pt x="267" y="43"/>
                      <a:pt x="267" y="43"/>
                      <a:pt x="267" y="43"/>
                    </a:cubicBezTo>
                    <a:cubicBezTo>
                      <a:pt x="268" y="44"/>
                      <a:pt x="268" y="44"/>
                      <a:pt x="269" y="45"/>
                    </a:cubicBezTo>
                    <a:cubicBezTo>
                      <a:pt x="272" y="48"/>
                      <a:pt x="268" y="68"/>
                      <a:pt x="262" y="81"/>
                    </a:cubicBezTo>
                    <a:cubicBezTo>
                      <a:pt x="253" y="99"/>
                      <a:pt x="251" y="102"/>
                      <a:pt x="246" y="109"/>
                    </a:cubicBezTo>
                    <a:cubicBezTo>
                      <a:pt x="235" y="122"/>
                      <a:pt x="235" y="121"/>
                      <a:pt x="237" y="112"/>
                    </a:cubicBezTo>
                    <a:cubicBezTo>
                      <a:pt x="238" y="107"/>
                      <a:pt x="240" y="99"/>
                      <a:pt x="241" y="94"/>
                    </a:cubicBezTo>
                    <a:cubicBezTo>
                      <a:pt x="242" y="89"/>
                      <a:pt x="243" y="83"/>
                      <a:pt x="244" y="81"/>
                    </a:cubicBezTo>
                    <a:cubicBezTo>
                      <a:pt x="245" y="79"/>
                      <a:pt x="247" y="75"/>
                      <a:pt x="248" y="72"/>
                    </a:cubicBezTo>
                    <a:cubicBezTo>
                      <a:pt x="249" y="69"/>
                      <a:pt x="250" y="65"/>
                      <a:pt x="251" y="64"/>
                    </a:cubicBezTo>
                    <a:cubicBezTo>
                      <a:pt x="252" y="63"/>
                      <a:pt x="254" y="60"/>
                      <a:pt x="256" y="56"/>
                    </a:cubicBezTo>
                    <a:cubicBezTo>
                      <a:pt x="257" y="53"/>
                      <a:pt x="260" y="48"/>
                      <a:pt x="263" y="46"/>
                    </a:cubicBezTo>
                    <a:cubicBezTo>
                      <a:pt x="265" y="44"/>
                      <a:pt x="266" y="44"/>
                      <a:pt x="267" y="43"/>
                    </a:cubicBezTo>
                    <a:close/>
                    <a:moveTo>
                      <a:pt x="168" y="118"/>
                    </a:moveTo>
                    <a:cubicBezTo>
                      <a:pt x="169" y="118"/>
                      <a:pt x="169" y="119"/>
                      <a:pt x="169" y="121"/>
                    </a:cubicBezTo>
                    <a:cubicBezTo>
                      <a:pt x="166" y="152"/>
                      <a:pt x="167" y="160"/>
                      <a:pt x="175" y="169"/>
                    </a:cubicBezTo>
                    <a:cubicBezTo>
                      <a:pt x="180" y="175"/>
                      <a:pt x="180" y="175"/>
                      <a:pt x="180" y="175"/>
                    </a:cubicBezTo>
                    <a:cubicBezTo>
                      <a:pt x="167" y="173"/>
                      <a:pt x="167" y="173"/>
                      <a:pt x="167" y="173"/>
                    </a:cubicBezTo>
                    <a:cubicBezTo>
                      <a:pt x="160" y="172"/>
                      <a:pt x="152" y="170"/>
                      <a:pt x="148" y="169"/>
                    </a:cubicBezTo>
                    <a:cubicBezTo>
                      <a:pt x="144" y="168"/>
                      <a:pt x="134" y="165"/>
                      <a:pt x="125" y="164"/>
                    </a:cubicBezTo>
                    <a:cubicBezTo>
                      <a:pt x="108" y="162"/>
                      <a:pt x="108" y="162"/>
                      <a:pt x="125" y="156"/>
                    </a:cubicBezTo>
                    <a:cubicBezTo>
                      <a:pt x="130" y="154"/>
                      <a:pt x="134" y="152"/>
                      <a:pt x="134" y="151"/>
                    </a:cubicBezTo>
                    <a:cubicBezTo>
                      <a:pt x="134" y="150"/>
                      <a:pt x="137" y="147"/>
                      <a:pt x="141" y="145"/>
                    </a:cubicBezTo>
                    <a:cubicBezTo>
                      <a:pt x="148" y="140"/>
                      <a:pt x="160" y="127"/>
                      <a:pt x="164" y="121"/>
                    </a:cubicBezTo>
                    <a:cubicBezTo>
                      <a:pt x="166" y="119"/>
                      <a:pt x="167" y="118"/>
                      <a:pt x="168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228"/>
              <p:cNvSpPr>
                <a:spLocks noEditPoints="1"/>
              </p:cNvSpPr>
              <p:nvPr/>
            </p:nvSpPr>
            <p:spPr bwMode="auto">
              <a:xfrm>
                <a:off x="1449" y="1822"/>
                <a:ext cx="147" cy="128"/>
              </a:xfrm>
              <a:custGeom>
                <a:avLst/>
                <a:gdLst>
                  <a:gd name="T0" fmla="*/ 30 w 193"/>
                  <a:gd name="T1" fmla="*/ 10 h 168"/>
                  <a:gd name="T2" fmla="*/ 20 w 193"/>
                  <a:gd name="T3" fmla="*/ 18 h 168"/>
                  <a:gd name="T4" fmla="*/ 3 w 193"/>
                  <a:gd name="T5" fmla="*/ 22 h 168"/>
                  <a:gd name="T6" fmla="*/ 46 w 193"/>
                  <a:gd name="T7" fmla="*/ 30 h 168"/>
                  <a:gd name="T8" fmla="*/ 37 w 193"/>
                  <a:gd name="T9" fmla="*/ 112 h 168"/>
                  <a:gd name="T10" fmla="*/ 84 w 193"/>
                  <a:gd name="T11" fmla="*/ 161 h 168"/>
                  <a:gd name="T12" fmla="*/ 96 w 193"/>
                  <a:gd name="T13" fmla="*/ 163 h 168"/>
                  <a:gd name="T14" fmla="*/ 106 w 193"/>
                  <a:gd name="T15" fmla="*/ 164 h 168"/>
                  <a:gd name="T16" fmla="*/ 115 w 193"/>
                  <a:gd name="T17" fmla="*/ 164 h 168"/>
                  <a:gd name="T18" fmla="*/ 149 w 193"/>
                  <a:gd name="T19" fmla="*/ 160 h 168"/>
                  <a:gd name="T20" fmla="*/ 165 w 193"/>
                  <a:gd name="T21" fmla="*/ 142 h 168"/>
                  <a:gd name="T22" fmla="*/ 184 w 193"/>
                  <a:gd name="T23" fmla="*/ 50 h 168"/>
                  <a:gd name="T24" fmla="*/ 124 w 193"/>
                  <a:gd name="T25" fmla="*/ 36 h 168"/>
                  <a:gd name="T26" fmla="*/ 115 w 193"/>
                  <a:gd name="T27" fmla="*/ 0 h 168"/>
                  <a:gd name="T28" fmla="*/ 105 w 193"/>
                  <a:gd name="T29" fmla="*/ 10 h 168"/>
                  <a:gd name="T30" fmla="*/ 89 w 193"/>
                  <a:gd name="T31" fmla="*/ 11 h 168"/>
                  <a:gd name="T32" fmla="*/ 66 w 193"/>
                  <a:gd name="T33" fmla="*/ 1 h 168"/>
                  <a:gd name="T34" fmla="*/ 79 w 193"/>
                  <a:gd name="T35" fmla="*/ 10 h 168"/>
                  <a:gd name="T36" fmla="*/ 102 w 193"/>
                  <a:gd name="T37" fmla="*/ 20 h 168"/>
                  <a:gd name="T38" fmla="*/ 78 w 193"/>
                  <a:gd name="T39" fmla="*/ 16 h 168"/>
                  <a:gd name="T40" fmla="*/ 68 w 193"/>
                  <a:gd name="T41" fmla="*/ 15 h 168"/>
                  <a:gd name="T42" fmla="*/ 63 w 193"/>
                  <a:gd name="T43" fmla="*/ 12 h 168"/>
                  <a:gd name="T44" fmla="*/ 46 w 193"/>
                  <a:gd name="T45" fmla="*/ 10 h 168"/>
                  <a:gd name="T46" fmla="*/ 52 w 193"/>
                  <a:gd name="T47" fmla="*/ 16 h 168"/>
                  <a:gd name="T48" fmla="*/ 53 w 193"/>
                  <a:gd name="T49" fmla="*/ 21 h 168"/>
                  <a:gd name="T50" fmla="*/ 60 w 193"/>
                  <a:gd name="T51" fmla="*/ 18 h 168"/>
                  <a:gd name="T52" fmla="*/ 69 w 193"/>
                  <a:gd name="T53" fmla="*/ 28 h 168"/>
                  <a:gd name="T54" fmla="*/ 85 w 193"/>
                  <a:gd name="T55" fmla="*/ 25 h 168"/>
                  <a:gd name="T56" fmla="*/ 85 w 193"/>
                  <a:gd name="T57" fmla="*/ 31 h 168"/>
                  <a:gd name="T58" fmla="*/ 97 w 193"/>
                  <a:gd name="T59" fmla="*/ 31 h 168"/>
                  <a:gd name="T60" fmla="*/ 104 w 193"/>
                  <a:gd name="T61" fmla="*/ 28 h 168"/>
                  <a:gd name="T62" fmla="*/ 93 w 193"/>
                  <a:gd name="T63" fmla="*/ 35 h 168"/>
                  <a:gd name="T64" fmla="*/ 51 w 193"/>
                  <a:gd name="T65" fmla="*/ 26 h 168"/>
                  <a:gd name="T66" fmla="*/ 29 w 193"/>
                  <a:gd name="T67" fmla="*/ 18 h 168"/>
                  <a:gd name="T68" fmla="*/ 40 w 193"/>
                  <a:gd name="T69" fmla="*/ 7 h 168"/>
                  <a:gd name="T70" fmla="*/ 116 w 193"/>
                  <a:gd name="T71" fmla="*/ 18 h 168"/>
                  <a:gd name="T72" fmla="*/ 117 w 193"/>
                  <a:gd name="T73" fmla="*/ 41 h 168"/>
                  <a:gd name="T74" fmla="*/ 109 w 193"/>
                  <a:gd name="T75" fmla="*/ 8 h 168"/>
                  <a:gd name="T76" fmla="*/ 113 w 193"/>
                  <a:gd name="T77" fmla="*/ 25 h 168"/>
                  <a:gd name="T78" fmla="*/ 108 w 193"/>
                  <a:gd name="T79" fmla="*/ 31 h 168"/>
                  <a:gd name="T80" fmla="*/ 63 w 193"/>
                  <a:gd name="T81" fmla="*/ 36 h 168"/>
                  <a:gd name="T82" fmla="*/ 114 w 193"/>
                  <a:gd name="T83" fmla="*/ 39 h 168"/>
                  <a:gd name="T84" fmla="*/ 97 w 193"/>
                  <a:gd name="T85" fmla="*/ 53 h 168"/>
                  <a:gd name="T86" fmla="*/ 132 w 193"/>
                  <a:gd name="T87" fmla="*/ 57 h 168"/>
                  <a:gd name="T88" fmla="*/ 123 w 193"/>
                  <a:gd name="T89" fmla="*/ 44 h 168"/>
                  <a:gd name="T90" fmla="*/ 187 w 193"/>
                  <a:gd name="T91" fmla="*/ 68 h 168"/>
                  <a:gd name="T92" fmla="*/ 160 w 193"/>
                  <a:gd name="T93" fmla="*/ 142 h 168"/>
                  <a:gd name="T94" fmla="*/ 111 w 193"/>
                  <a:gd name="T95" fmla="*/ 154 h 168"/>
                  <a:gd name="T96" fmla="*/ 76 w 193"/>
                  <a:gd name="T97" fmla="*/ 158 h 168"/>
                  <a:gd name="T98" fmla="*/ 46 w 193"/>
                  <a:gd name="T99" fmla="*/ 124 h 168"/>
                  <a:gd name="T100" fmla="*/ 27 w 193"/>
                  <a:gd name="T101" fmla="*/ 68 h 168"/>
                  <a:gd name="T102" fmla="*/ 118 w 193"/>
                  <a:gd name="T103" fmla="*/ 48 h 168"/>
                  <a:gd name="T104" fmla="*/ 104 w 193"/>
                  <a:gd name="T105" fmla="*/ 15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3" h="168">
                    <a:moveTo>
                      <a:pt x="56" y="0"/>
                    </a:moveTo>
                    <a:cubicBezTo>
                      <a:pt x="51" y="0"/>
                      <a:pt x="46" y="1"/>
                      <a:pt x="42" y="2"/>
                    </a:cubicBezTo>
                    <a:cubicBezTo>
                      <a:pt x="41" y="2"/>
                      <a:pt x="39" y="3"/>
                      <a:pt x="38" y="4"/>
                    </a:cubicBezTo>
                    <a:cubicBezTo>
                      <a:pt x="36" y="5"/>
                      <a:pt x="35" y="6"/>
                      <a:pt x="35" y="6"/>
                    </a:cubicBezTo>
                    <a:cubicBezTo>
                      <a:pt x="35" y="6"/>
                      <a:pt x="32" y="8"/>
                      <a:pt x="30" y="10"/>
                    </a:cubicBezTo>
                    <a:cubicBezTo>
                      <a:pt x="29" y="11"/>
                      <a:pt x="29" y="11"/>
                      <a:pt x="28" y="11"/>
                    </a:cubicBezTo>
                    <a:cubicBezTo>
                      <a:pt x="28" y="11"/>
                      <a:pt x="27" y="12"/>
                      <a:pt x="26" y="14"/>
                    </a:cubicBezTo>
                    <a:cubicBezTo>
                      <a:pt x="25" y="15"/>
                      <a:pt x="24" y="16"/>
                      <a:pt x="24" y="16"/>
                    </a:cubicBezTo>
                    <a:cubicBezTo>
                      <a:pt x="23" y="16"/>
                      <a:pt x="22" y="16"/>
                      <a:pt x="22" y="17"/>
                    </a:cubicBezTo>
                    <a:cubicBezTo>
                      <a:pt x="21" y="17"/>
                      <a:pt x="20" y="18"/>
                      <a:pt x="20" y="18"/>
                    </a:cubicBezTo>
                    <a:cubicBezTo>
                      <a:pt x="19" y="18"/>
                      <a:pt x="17" y="18"/>
                      <a:pt x="14" y="19"/>
                    </a:cubicBezTo>
                    <a:cubicBezTo>
                      <a:pt x="9" y="20"/>
                      <a:pt x="4" y="20"/>
                      <a:pt x="4" y="19"/>
                    </a:cubicBezTo>
                    <a:cubicBezTo>
                      <a:pt x="3" y="19"/>
                      <a:pt x="3" y="19"/>
                      <a:pt x="2" y="20"/>
                    </a:cubicBezTo>
                    <a:cubicBezTo>
                      <a:pt x="0" y="21"/>
                      <a:pt x="0" y="21"/>
                      <a:pt x="2" y="21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4" y="22"/>
                      <a:pt x="22" y="22"/>
                      <a:pt x="26" y="21"/>
                    </a:cubicBezTo>
                    <a:cubicBezTo>
                      <a:pt x="28" y="21"/>
                      <a:pt x="31" y="21"/>
                      <a:pt x="36" y="24"/>
                    </a:cubicBezTo>
                    <a:cubicBezTo>
                      <a:pt x="38" y="24"/>
                      <a:pt x="40" y="25"/>
                      <a:pt x="41" y="26"/>
                    </a:cubicBezTo>
                    <a:cubicBezTo>
                      <a:pt x="43" y="26"/>
                      <a:pt x="50" y="29"/>
                      <a:pt x="50" y="30"/>
                    </a:cubicBezTo>
                    <a:cubicBezTo>
                      <a:pt x="50" y="30"/>
                      <a:pt x="48" y="30"/>
                      <a:pt x="46" y="30"/>
                    </a:cubicBezTo>
                    <a:cubicBezTo>
                      <a:pt x="42" y="31"/>
                      <a:pt x="38" y="32"/>
                      <a:pt x="36" y="34"/>
                    </a:cubicBezTo>
                    <a:cubicBezTo>
                      <a:pt x="35" y="35"/>
                      <a:pt x="33" y="37"/>
                      <a:pt x="32" y="39"/>
                    </a:cubicBezTo>
                    <a:cubicBezTo>
                      <a:pt x="23" y="48"/>
                      <a:pt x="24" y="66"/>
                      <a:pt x="25" y="78"/>
                    </a:cubicBezTo>
                    <a:cubicBezTo>
                      <a:pt x="26" y="80"/>
                      <a:pt x="26" y="82"/>
                      <a:pt x="26" y="84"/>
                    </a:cubicBezTo>
                    <a:cubicBezTo>
                      <a:pt x="27" y="92"/>
                      <a:pt x="34" y="102"/>
                      <a:pt x="37" y="112"/>
                    </a:cubicBezTo>
                    <a:cubicBezTo>
                      <a:pt x="37" y="113"/>
                      <a:pt x="39" y="116"/>
                      <a:pt x="40" y="119"/>
                    </a:cubicBezTo>
                    <a:cubicBezTo>
                      <a:pt x="45" y="132"/>
                      <a:pt x="50" y="150"/>
                      <a:pt x="60" y="159"/>
                    </a:cubicBezTo>
                    <a:cubicBezTo>
                      <a:pt x="63" y="162"/>
                      <a:pt x="63" y="162"/>
                      <a:pt x="67" y="163"/>
                    </a:cubicBezTo>
                    <a:cubicBezTo>
                      <a:pt x="71" y="163"/>
                      <a:pt x="72" y="163"/>
                      <a:pt x="75" y="162"/>
                    </a:cubicBezTo>
                    <a:cubicBezTo>
                      <a:pt x="77" y="161"/>
                      <a:pt x="81" y="161"/>
                      <a:pt x="84" y="161"/>
                    </a:cubicBezTo>
                    <a:cubicBezTo>
                      <a:pt x="87" y="160"/>
                      <a:pt x="90" y="160"/>
                      <a:pt x="91" y="159"/>
                    </a:cubicBezTo>
                    <a:cubicBezTo>
                      <a:pt x="93" y="158"/>
                      <a:pt x="94" y="158"/>
                      <a:pt x="93" y="159"/>
                    </a:cubicBezTo>
                    <a:cubicBezTo>
                      <a:pt x="92" y="160"/>
                      <a:pt x="92" y="162"/>
                      <a:pt x="92" y="165"/>
                    </a:cubicBezTo>
                    <a:cubicBezTo>
                      <a:pt x="93" y="166"/>
                      <a:pt x="94" y="165"/>
                      <a:pt x="94" y="163"/>
                    </a:cubicBezTo>
                    <a:cubicBezTo>
                      <a:pt x="95" y="161"/>
                      <a:pt x="96" y="161"/>
                      <a:pt x="96" y="163"/>
                    </a:cubicBezTo>
                    <a:cubicBezTo>
                      <a:pt x="96" y="163"/>
                      <a:pt x="96" y="164"/>
                      <a:pt x="97" y="164"/>
                    </a:cubicBezTo>
                    <a:cubicBezTo>
                      <a:pt x="98" y="165"/>
                      <a:pt x="98" y="165"/>
                      <a:pt x="99" y="164"/>
                    </a:cubicBezTo>
                    <a:cubicBezTo>
                      <a:pt x="100" y="162"/>
                      <a:pt x="101" y="162"/>
                      <a:pt x="101" y="163"/>
                    </a:cubicBezTo>
                    <a:cubicBezTo>
                      <a:pt x="101" y="165"/>
                      <a:pt x="103" y="165"/>
                      <a:pt x="104" y="163"/>
                    </a:cubicBezTo>
                    <a:cubicBezTo>
                      <a:pt x="105" y="161"/>
                      <a:pt x="106" y="161"/>
                      <a:pt x="106" y="164"/>
                    </a:cubicBezTo>
                    <a:cubicBezTo>
                      <a:pt x="106" y="165"/>
                      <a:pt x="106" y="166"/>
                      <a:pt x="107" y="166"/>
                    </a:cubicBezTo>
                    <a:cubicBezTo>
                      <a:pt x="108" y="166"/>
                      <a:pt x="109" y="165"/>
                      <a:pt x="110" y="164"/>
                    </a:cubicBezTo>
                    <a:cubicBezTo>
                      <a:pt x="110" y="163"/>
                      <a:pt x="111" y="163"/>
                      <a:pt x="111" y="164"/>
                    </a:cubicBezTo>
                    <a:cubicBezTo>
                      <a:pt x="111" y="165"/>
                      <a:pt x="113" y="164"/>
                      <a:pt x="114" y="163"/>
                    </a:cubicBezTo>
                    <a:cubicBezTo>
                      <a:pt x="114" y="162"/>
                      <a:pt x="115" y="162"/>
                      <a:pt x="115" y="164"/>
                    </a:cubicBezTo>
                    <a:cubicBezTo>
                      <a:pt x="115" y="166"/>
                      <a:pt x="115" y="167"/>
                      <a:pt x="115" y="167"/>
                    </a:cubicBezTo>
                    <a:cubicBezTo>
                      <a:pt x="116" y="168"/>
                      <a:pt x="117" y="167"/>
                      <a:pt x="117" y="166"/>
                    </a:cubicBezTo>
                    <a:cubicBezTo>
                      <a:pt x="117" y="166"/>
                      <a:pt x="117" y="164"/>
                      <a:pt x="117" y="163"/>
                    </a:cubicBezTo>
                    <a:cubicBezTo>
                      <a:pt x="118" y="160"/>
                      <a:pt x="119" y="160"/>
                      <a:pt x="122" y="162"/>
                    </a:cubicBezTo>
                    <a:cubicBezTo>
                      <a:pt x="125" y="164"/>
                      <a:pt x="140" y="163"/>
                      <a:pt x="149" y="160"/>
                    </a:cubicBezTo>
                    <a:cubicBezTo>
                      <a:pt x="152" y="159"/>
                      <a:pt x="158" y="156"/>
                      <a:pt x="158" y="154"/>
                    </a:cubicBezTo>
                    <a:cubicBezTo>
                      <a:pt x="158" y="154"/>
                      <a:pt x="159" y="152"/>
                      <a:pt x="160" y="151"/>
                    </a:cubicBezTo>
                    <a:cubicBezTo>
                      <a:pt x="161" y="149"/>
                      <a:pt x="162" y="148"/>
                      <a:pt x="162" y="147"/>
                    </a:cubicBezTo>
                    <a:cubicBezTo>
                      <a:pt x="162" y="146"/>
                      <a:pt x="163" y="145"/>
                      <a:pt x="163" y="144"/>
                    </a:cubicBezTo>
                    <a:cubicBezTo>
                      <a:pt x="164" y="143"/>
                      <a:pt x="165" y="142"/>
                      <a:pt x="165" y="142"/>
                    </a:cubicBezTo>
                    <a:cubicBezTo>
                      <a:pt x="170" y="133"/>
                      <a:pt x="175" y="130"/>
                      <a:pt x="180" y="121"/>
                    </a:cubicBezTo>
                    <a:cubicBezTo>
                      <a:pt x="187" y="110"/>
                      <a:pt x="189" y="106"/>
                      <a:pt x="189" y="101"/>
                    </a:cubicBezTo>
                    <a:cubicBezTo>
                      <a:pt x="190" y="99"/>
                      <a:pt x="190" y="98"/>
                      <a:pt x="190" y="97"/>
                    </a:cubicBezTo>
                    <a:cubicBezTo>
                      <a:pt x="191" y="96"/>
                      <a:pt x="192" y="90"/>
                      <a:pt x="192" y="84"/>
                    </a:cubicBezTo>
                    <a:cubicBezTo>
                      <a:pt x="193" y="71"/>
                      <a:pt x="191" y="60"/>
                      <a:pt x="184" y="50"/>
                    </a:cubicBezTo>
                    <a:cubicBezTo>
                      <a:pt x="181" y="45"/>
                      <a:pt x="178" y="43"/>
                      <a:pt x="174" y="40"/>
                    </a:cubicBezTo>
                    <a:cubicBezTo>
                      <a:pt x="165" y="35"/>
                      <a:pt x="154" y="35"/>
                      <a:pt x="144" y="38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32" y="40"/>
                      <a:pt x="129" y="39"/>
                      <a:pt x="128" y="39"/>
                    </a:cubicBezTo>
                    <a:cubicBezTo>
                      <a:pt x="125" y="38"/>
                      <a:pt x="124" y="37"/>
                      <a:pt x="124" y="36"/>
                    </a:cubicBezTo>
                    <a:cubicBezTo>
                      <a:pt x="124" y="28"/>
                      <a:pt x="123" y="24"/>
                      <a:pt x="123" y="22"/>
                    </a:cubicBezTo>
                    <a:cubicBezTo>
                      <a:pt x="122" y="21"/>
                      <a:pt x="122" y="20"/>
                      <a:pt x="122" y="20"/>
                    </a:cubicBezTo>
                    <a:cubicBezTo>
                      <a:pt x="122" y="19"/>
                      <a:pt x="119" y="15"/>
                      <a:pt x="116" y="11"/>
                    </a:cubicBezTo>
                    <a:cubicBezTo>
                      <a:pt x="114" y="9"/>
                      <a:pt x="114" y="8"/>
                      <a:pt x="115" y="7"/>
                    </a:cubicBezTo>
                    <a:cubicBezTo>
                      <a:pt x="116" y="6"/>
                      <a:pt x="116" y="1"/>
                      <a:pt x="115" y="0"/>
                    </a:cubicBezTo>
                    <a:cubicBezTo>
                      <a:pt x="115" y="0"/>
                      <a:pt x="114" y="1"/>
                      <a:pt x="113" y="1"/>
                    </a:cubicBezTo>
                    <a:cubicBezTo>
                      <a:pt x="112" y="3"/>
                      <a:pt x="107" y="4"/>
                      <a:pt x="102" y="4"/>
                    </a:cubicBezTo>
                    <a:cubicBezTo>
                      <a:pt x="100" y="4"/>
                      <a:pt x="100" y="4"/>
                      <a:pt x="100" y="6"/>
                    </a:cubicBezTo>
                    <a:cubicBezTo>
                      <a:pt x="100" y="7"/>
                      <a:pt x="101" y="9"/>
                      <a:pt x="102" y="9"/>
                    </a:cubicBezTo>
                    <a:cubicBezTo>
                      <a:pt x="104" y="9"/>
                      <a:pt x="105" y="10"/>
                      <a:pt x="105" y="10"/>
                    </a:cubicBezTo>
                    <a:cubicBezTo>
                      <a:pt x="105" y="11"/>
                      <a:pt x="106" y="12"/>
                      <a:pt x="107" y="13"/>
                    </a:cubicBezTo>
                    <a:cubicBezTo>
                      <a:pt x="108" y="15"/>
                      <a:pt x="109" y="16"/>
                      <a:pt x="109" y="16"/>
                    </a:cubicBezTo>
                    <a:cubicBezTo>
                      <a:pt x="109" y="17"/>
                      <a:pt x="105" y="16"/>
                      <a:pt x="101" y="15"/>
                    </a:cubicBezTo>
                    <a:cubicBezTo>
                      <a:pt x="99" y="14"/>
                      <a:pt x="96" y="13"/>
                      <a:pt x="95" y="13"/>
                    </a:cubicBezTo>
                    <a:cubicBezTo>
                      <a:pt x="93" y="13"/>
                      <a:pt x="91" y="12"/>
                      <a:pt x="89" y="11"/>
                    </a:cubicBezTo>
                    <a:cubicBezTo>
                      <a:pt x="87" y="9"/>
                      <a:pt x="83" y="8"/>
                      <a:pt x="82" y="8"/>
                    </a:cubicBezTo>
                    <a:cubicBezTo>
                      <a:pt x="80" y="7"/>
                      <a:pt x="78" y="6"/>
                      <a:pt x="77" y="6"/>
                    </a:cubicBezTo>
                    <a:cubicBezTo>
                      <a:pt x="72" y="3"/>
                      <a:pt x="70" y="2"/>
                      <a:pt x="69" y="2"/>
                    </a:cubicBezTo>
                    <a:cubicBezTo>
                      <a:pt x="68" y="2"/>
                      <a:pt x="67" y="2"/>
                      <a:pt x="67" y="2"/>
                    </a:cubicBezTo>
                    <a:cubicBezTo>
                      <a:pt x="67" y="2"/>
                      <a:pt x="66" y="1"/>
                      <a:pt x="66" y="1"/>
                    </a:cubicBezTo>
                    <a:cubicBezTo>
                      <a:pt x="66" y="1"/>
                      <a:pt x="64" y="1"/>
                      <a:pt x="63" y="1"/>
                    </a:cubicBezTo>
                    <a:cubicBezTo>
                      <a:pt x="61" y="0"/>
                      <a:pt x="58" y="0"/>
                      <a:pt x="56" y="0"/>
                    </a:cubicBezTo>
                    <a:close/>
                    <a:moveTo>
                      <a:pt x="58" y="4"/>
                    </a:moveTo>
                    <a:cubicBezTo>
                      <a:pt x="64" y="3"/>
                      <a:pt x="69" y="4"/>
                      <a:pt x="70" y="5"/>
                    </a:cubicBezTo>
                    <a:cubicBezTo>
                      <a:pt x="73" y="7"/>
                      <a:pt x="79" y="10"/>
                      <a:pt x="79" y="10"/>
                    </a:cubicBezTo>
                    <a:cubicBezTo>
                      <a:pt x="80" y="10"/>
                      <a:pt x="81" y="11"/>
                      <a:pt x="83" y="11"/>
                    </a:cubicBezTo>
                    <a:cubicBezTo>
                      <a:pt x="84" y="12"/>
                      <a:pt x="86" y="13"/>
                      <a:pt x="86" y="13"/>
                    </a:cubicBezTo>
                    <a:cubicBezTo>
                      <a:pt x="87" y="13"/>
                      <a:pt x="89" y="14"/>
                      <a:pt x="90" y="15"/>
                    </a:cubicBezTo>
                    <a:cubicBezTo>
                      <a:pt x="91" y="15"/>
                      <a:pt x="94" y="17"/>
                      <a:pt x="97" y="18"/>
                    </a:cubicBezTo>
                    <a:cubicBezTo>
                      <a:pt x="100" y="19"/>
                      <a:pt x="102" y="20"/>
                      <a:pt x="102" y="20"/>
                    </a:cubicBezTo>
                    <a:cubicBezTo>
                      <a:pt x="103" y="21"/>
                      <a:pt x="98" y="21"/>
                      <a:pt x="94" y="21"/>
                    </a:cubicBezTo>
                    <a:cubicBezTo>
                      <a:pt x="91" y="21"/>
                      <a:pt x="89" y="20"/>
                      <a:pt x="87" y="20"/>
                    </a:cubicBezTo>
                    <a:cubicBezTo>
                      <a:pt x="82" y="20"/>
                      <a:pt x="82" y="19"/>
                      <a:pt x="81" y="19"/>
                    </a:cubicBezTo>
                    <a:cubicBezTo>
                      <a:pt x="80" y="18"/>
                      <a:pt x="80" y="17"/>
                      <a:pt x="80" y="17"/>
                    </a:cubicBezTo>
                    <a:cubicBezTo>
                      <a:pt x="80" y="15"/>
                      <a:pt x="78" y="15"/>
                      <a:pt x="78" y="16"/>
                    </a:cubicBezTo>
                    <a:cubicBezTo>
                      <a:pt x="78" y="17"/>
                      <a:pt x="78" y="17"/>
                      <a:pt x="78" y="16"/>
                    </a:cubicBezTo>
                    <a:cubicBezTo>
                      <a:pt x="78" y="15"/>
                      <a:pt x="77" y="14"/>
                      <a:pt x="77" y="14"/>
                    </a:cubicBezTo>
                    <a:cubicBezTo>
                      <a:pt x="76" y="14"/>
                      <a:pt x="75" y="16"/>
                      <a:pt x="75" y="17"/>
                    </a:cubicBezTo>
                    <a:cubicBezTo>
                      <a:pt x="76" y="18"/>
                      <a:pt x="74" y="18"/>
                      <a:pt x="72" y="17"/>
                    </a:cubicBezTo>
                    <a:cubicBezTo>
                      <a:pt x="70" y="16"/>
                      <a:pt x="69" y="15"/>
                      <a:pt x="68" y="15"/>
                    </a:cubicBezTo>
                    <a:cubicBezTo>
                      <a:pt x="68" y="15"/>
                      <a:pt x="67" y="14"/>
                      <a:pt x="67" y="12"/>
                    </a:cubicBezTo>
                    <a:cubicBezTo>
                      <a:pt x="67" y="11"/>
                      <a:pt x="66" y="10"/>
                      <a:pt x="66" y="10"/>
                    </a:cubicBezTo>
                    <a:cubicBezTo>
                      <a:pt x="65" y="9"/>
                      <a:pt x="61" y="9"/>
                      <a:pt x="61" y="9"/>
                    </a:cubicBezTo>
                    <a:cubicBezTo>
                      <a:pt x="60" y="10"/>
                      <a:pt x="61" y="11"/>
                      <a:pt x="62" y="11"/>
                    </a:cubicBezTo>
                    <a:cubicBezTo>
                      <a:pt x="63" y="11"/>
                      <a:pt x="63" y="12"/>
                      <a:pt x="63" y="12"/>
                    </a:cubicBezTo>
                    <a:cubicBezTo>
                      <a:pt x="63" y="14"/>
                      <a:pt x="61" y="14"/>
                      <a:pt x="59" y="13"/>
                    </a:cubicBezTo>
                    <a:cubicBezTo>
                      <a:pt x="58" y="12"/>
                      <a:pt x="56" y="12"/>
                      <a:pt x="55" y="12"/>
                    </a:cubicBezTo>
                    <a:cubicBezTo>
                      <a:pt x="53" y="12"/>
                      <a:pt x="52" y="12"/>
                      <a:pt x="51" y="11"/>
                    </a:cubicBezTo>
                    <a:cubicBezTo>
                      <a:pt x="50" y="9"/>
                      <a:pt x="49" y="9"/>
                      <a:pt x="47" y="9"/>
                    </a:cubicBezTo>
                    <a:cubicBezTo>
                      <a:pt x="44" y="9"/>
                      <a:pt x="43" y="10"/>
                      <a:pt x="46" y="10"/>
                    </a:cubicBezTo>
                    <a:cubicBezTo>
                      <a:pt x="48" y="11"/>
                      <a:pt x="49" y="11"/>
                      <a:pt x="49" y="11"/>
                    </a:cubicBezTo>
                    <a:cubicBezTo>
                      <a:pt x="50" y="12"/>
                      <a:pt x="45" y="14"/>
                      <a:pt x="44" y="14"/>
                    </a:cubicBezTo>
                    <a:cubicBezTo>
                      <a:pt x="42" y="14"/>
                      <a:pt x="39" y="16"/>
                      <a:pt x="39" y="17"/>
                    </a:cubicBezTo>
                    <a:cubicBezTo>
                      <a:pt x="39" y="18"/>
                      <a:pt x="40" y="18"/>
                      <a:pt x="43" y="17"/>
                    </a:cubicBezTo>
                    <a:cubicBezTo>
                      <a:pt x="46" y="16"/>
                      <a:pt x="51" y="15"/>
                      <a:pt x="52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5"/>
                      <a:pt x="54" y="15"/>
                      <a:pt x="55" y="15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4" y="19"/>
                      <a:pt x="53" y="20"/>
                      <a:pt x="53" y="21"/>
                    </a:cubicBezTo>
                    <a:cubicBezTo>
                      <a:pt x="53" y="21"/>
                      <a:pt x="53" y="22"/>
                      <a:pt x="52" y="22"/>
                    </a:cubicBezTo>
                    <a:cubicBezTo>
                      <a:pt x="52" y="23"/>
                      <a:pt x="53" y="24"/>
                      <a:pt x="54" y="24"/>
                    </a:cubicBezTo>
                    <a:cubicBezTo>
                      <a:pt x="55" y="24"/>
                      <a:pt x="55" y="23"/>
                      <a:pt x="56" y="22"/>
                    </a:cubicBezTo>
                    <a:cubicBezTo>
                      <a:pt x="56" y="21"/>
                      <a:pt x="57" y="20"/>
                      <a:pt x="58" y="19"/>
                    </a:cubicBezTo>
                    <a:cubicBezTo>
                      <a:pt x="59" y="19"/>
                      <a:pt x="60" y="18"/>
                      <a:pt x="60" y="18"/>
                    </a:cubicBezTo>
                    <a:cubicBezTo>
                      <a:pt x="60" y="17"/>
                      <a:pt x="62" y="16"/>
                      <a:pt x="63" y="17"/>
                    </a:cubicBezTo>
                    <a:cubicBezTo>
                      <a:pt x="64" y="17"/>
                      <a:pt x="66" y="18"/>
                      <a:pt x="68" y="18"/>
                    </a:cubicBezTo>
                    <a:cubicBezTo>
                      <a:pt x="69" y="19"/>
                      <a:pt x="71" y="19"/>
                      <a:pt x="71" y="20"/>
                    </a:cubicBezTo>
                    <a:cubicBezTo>
                      <a:pt x="71" y="20"/>
                      <a:pt x="70" y="21"/>
                      <a:pt x="70" y="22"/>
                    </a:cubicBezTo>
                    <a:cubicBezTo>
                      <a:pt x="68" y="24"/>
                      <a:pt x="68" y="27"/>
                      <a:pt x="69" y="28"/>
                    </a:cubicBezTo>
                    <a:cubicBezTo>
                      <a:pt x="70" y="28"/>
                      <a:pt x="71" y="27"/>
                      <a:pt x="72" y="25"/>
                    </a:cubicBezTo>
                    <a:cubicBezTo>
                      <a:pt x="72" y="23"/>
                      <a:pt x="73" y="22"/>
                      <a:pt x="74" y="22"/>
                    </a:cubicBezTo>
                    <a:cubicBezTo>
                      <a:pt x="75" y="21"/>
                      <a:pt x="77" y="21"/>
                      <a:pt x="80" y="22"/>
                    </a:cubicBezTo>
                    <a:cubicBezTo>
                      <a:pt x="85" y="23"/>
                      <a:pt x="87" y="24"/>
                      <a:pt x="85" y="24"/>
                    </a:cubicBezTo>
                    <a:cubicBezTo>
                      <a:pt x="85" y="24"/>
                      <a:pt x="85" y="24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5"/>
                      <a:pt x="84" y="26"/>
                      <a:pt x="83" y="27"/>
                    </a:cubicBezTo>
                    <a:cubicBezTo>
                      <a:pt x="83" y="29"/>
                      <a:pt x="82" y="29"/>
                      <a:pt x="82" y="29"/>
                    </a:cubicBezTo>
                    <a:cubicBezTo>
                      <a:pt x="81" y="29"/>
                      <a:pt x="82" y="30"/>
                      <a:pt x="82" y="31"/>
                    </a:cubicBezTo>
                    <a:cubicBezTo>
                      <a:pt x="83" y="33"/>
                      <a:pt x="85" y="33"/>
                      <a:pt x="85" y="31"/>
                    </a:cubicBezTo>
                    <a:cubicBezTo>
                      <a:pt x="85" y="31"/>
                      <a:pt x="85" y="30"/>
                      <a:pt x="86" y="29"/>
                    </a:cubicBezTo>
                    <a:cubicBezTo>
                      <a:pt x="87" y="28"/>
                      <a:pt x="88" y="27"/>
                      <a:pt x="88" y="26"/>
                    </a:cubicBezTo>
                    <a:cubicBezTo>
                      <a:pt x="89" y="24"/>
                      <a:pt x="90" y="24"/>
                      <a:pt x="92" y="24"/>
                    </a:cubicBezTo>
                    <a:cubicBezTo>
                      <a:pt x="97" y="24"/>
                      <a:pt x="98" y="26"/>
                      <a:pt x="96" y="28"/>
                    </a:cubicBezTo>
                    <a:cubicBezTo>
                      <a:pt x="95" y="30"/>
                      <a:pt x="96" y="32"/>
                      <a:pt x="97" y="31"/>
                    </a:cubicBezTo>
                    <a:cubicBezTo>
                      <a:pt x="98" y="31"/>
                      <a:pt x="100" y="27"/>
                      <a:pt x="100" y="25"/>
                    </a:cubicBezTo>
                    <a:cubicBezTo>
                      <a:pt x="100" y="24"/>
                      <a:pt x="100" y="24"/>
                      <a:pt x="103" y="24"/>
                    </a:cubicBezTo>
                    <a:cubicBezTo>
                      <a:pt x="104" y="24"/>
                      <a:pt x="107" y="23"/>
                      <a:pt x="107" y="23"/>
                    </a:cubicBezTo>
                    <a:cubicBezTo>
                      <a:pt x="110" y="23"/>
                      <a:pt x="110" y="23"/>
                      <a:pt x="107" y="25"/>
                    </a:cubicBezTo>
                    <a:cubicBezTo>
                      <a:pt x="106" y="26"/>
                      <a:pt x="105" y="28"/>
                      <a:pt x="104" y="28"/>
                    </a:cubicBezTo>
                    <a:cubicBezTo>
                      <a:pt x="103" y="31"/>
                      <a:pt x="101" y="32"/>
                      <a:pt x="100" y="32"/>
                    </a:cubicBezTo>
                    <a:cubicBezTo>
                      <a:pt x="100" y="32"/>
                      <a:pt x="99" y="33"/>
                      <a:pt x="99" y="34"/>
                    </a:cubicBezTo>
                    <a:cubicBezTo>
                      <a:pt x="98" y="35"/>
                      <a:pt x="95" y="35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3" y="35"/>
                      <a:pt x="93" y="35"/>
                    </a:cubicBezTo>
                    <a:cubicBezTo>
                      <a:pt x="86" y="36"/>
                      <a:pt x="74" y="35"/>
                      <a:pt x="71" y="34"/>
                    </a:cubicBezTo>
                    <a:cubicBezTo>
                      <a:pt x="71" y="34"/>
                      <a:pt x="69" y="33"/>
                      <a:pt x="69" y="33"/>
                    </a:cubicBezTo>
                    <a:cubicBezTo>
                      <a:pt x="68" y="33"/>
                      <a:pt x="64" y="32"/>
                      <a:pt x="61" y="30"/>
                    </a:cubicBezTo>
                    <a:cubicBezTo>
                      <a:pt x="58" y="28"/>
                      <a:pt x="55" y="27"/>
                      <a:pt x="55" y="27"/>
                    </a:cubicBezTo>
                    <a:cubicBezTo>
                      <a:pt x="54" y="27"/>
                      <a:pt x="53" y="27"/>
                      <a:pt x="51" y="26"/>
                    </a:cubicBezTo>
                    <a:cubicBezTo>
                      <a:pt x="50" y="25"/>
                      <a:pt x="48" y="24"/>
                      <a:pt x="47" y="24"/>
                    </a:cubicBezTo>
                    <a:cubicBezTo>
                      <a:pt x="46" y="23"/>
                      <a:pt x="44" y="23"/>
                      <a:pt x="42" y="22"/>
                    </a:cubicBezTo>
                    <a:cubicBezTo>
                      <a:pt x="41" y="22"/>
                      <a:pt x="38" y="21"/>
                      <a:pt x="36" y="20"/>
                    </a:cubicBezTo>
                    <a:cubicBezTo>
                      <a:pt x="34" y="19"/>
                      <a:pt x="32" y="18"/>
                      <a:pt x="32" y="19"/>
                    </a:cubicBezTo>
                    <a:cubicBezTo>
                      <a:pt x="32" y="19"/>
                      <a:pt x="31" y="18"/>
                      <a:pt x="29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5"/>
                      <a:pt x="32" y="13"/>
                      <a:pt x="33" y="12"/>
                    </a:cubicBezTo>
                    <a:cubicBezTo>
                      <a:pt x="34" y="11"/>
                      <a:pt x="35" y="10"/>
                      <a:pt x="36" y="10"/>
                    </a:cubicBezTo>
                    <a:cubicBezTo>
                      <a:pt x="37" y="9"/>
                      <a:pt x="39" y="8"/>
                      <a:pt x="40" y="7"/>
                    </a:cubicBezTo>
                    <a:cubicBezTo>
                      <a:pt x="43" y="5"/>
                      <a:pt x="43" y="4"/>
                      <a:pt x="51" y="4"/>
                    </a:cubicBezTo>
                    <a:cubicBezTo>
                      <a:pt x="53" y="4"/>
                      <a:pt x="56" y="4"/>
                      <a:pt x="58" y="4"/>
                    </a:cubicBezTo>
                    <a:close/>
                    <a:moveTo>
                      <a:pt x="110" y="7"/>
                    </a:moveTo>
                    <a:cubicBezTo>
                      <a:pt x="111" y="7"/>
                      <a:pt x="111" y="8"/>
                      <a:pt x="111" y="8"/>
                    </a:cubicBezTo>
                    <a:cubicBezTo>
                      <a:pt x="111" y="9"/>
                      <a:pt x="114" y="15"/>
                      <a:pt x="116" y="18"/>
                    </a:cubicBezTo>
                    <a:cubicBezTo>
                      <a:pt x="117" y="19"/>
                      <a:pt x="119" y="22"/>
                      <a:pt x="119" y="24"/>
                    </a:cubicBezTo>
                    <a:cubicBezTo>
                      <a:pt x="120" y="28"/>
                      <a:pt x="121" y="29"/>
                      <a:pt x="120" y="34"/>
                    </a:cubicBezTo>
                    <a:cubicBezTo>
                      <a:pt x="120" y="37"/>
                      <a:pt x="120" y="41"/>
                      <a:pt x="119" y="43"/>
                    </a:cubicBezTo>
                    <a:cubicBezTo>
                      <a:pt x="119" y="46"/>
                      <a:pt x="118" y="47"/>
                      <a:pt x="117" y="46"/>
                    </a:cubicBezTo>
                    <a:cubicBezTo>
                      <a:pt x="117" y="45"/>
                      <a:pt x="117" y="44"/>
                      <a:pt x="117" y="41"/>
                    </a:cubicBezTo>
                    <a:cubicBezTo>
                      <a:pt x="118" y="36"/>
                      <a:pt x="118" y="27"/>
                      <a:pt x="116" y="23"/>
                    </a:cubicBezTo>
                    <a:cubicBezTo>
                      <a:pt x="115" y="20"/>
                      <a:pt x="114" y="18"/>
                      <a:pt x="114" y="17"/>
                    </a:cubicBezTo>
                    <a:cubicBezTo>
                      <a:pt x="113" y="17"/>
                      <a:pt x="109" y="10"/>
                      <a:pt x="109" y="10"/>
                    </a:cubicBezTo>
                    <a:cubicBezTo>
                      <a:pt x="109" y="9"/>
                      <a:pt x="109" y="9"/>
                      <a:pt x="108" y="9"/>
                    </a:cubicBezTo>
                    <a:cubicBezTo>
                      <a:pt x="108" y="9"/>
                      <a:pt x="108" y="8"/>
                      <a:pt x="109" y="8"/>
                    </a:cubicBezTo>
                    <a:cubicBezTo>
                      <a:pt x="109" y="7"/>
                      <a:pt x="110" y="7"/>
                      <a:pt x="110" y="7"/>
                    </a:cubicBezTo>
                    <a:close/>
                    <a:moveTo>
                      <a:pt x="111" y="23"/>
                    </a:moveTo>
                    <a:cubicBezTo>
                      <a:pt x="111" y="23"/>
                      <a:pt x="111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4" y="25"/>
                      <a:pt x="114" y="27"/>
                      <a:pt x="114" y="29"/>
                    </a:cubicBezTo>
                    <a:cubicBezTo>
                      <a:pt x="114" y="32"/>
                      <a:pt x="114" y="34"/>
                      <a:pt x="114" y="34"/>
                    </a:cubicBezTo>
                    <a:cubicBezTo>
                      <a:pt x="114" y="34"/>
                      <a:pt x="113" y="33"/>
                      <a:pt x="112" y="33"/>
                    </a:cubicBezTo>
                    <a:cubicBezTo>
                      <a:pt x="112" y="32"/>
                      <a:pt x="110" y="32"/>
                      <a:pt x="109" y="32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9" y="28"/>
                      <a:pt x="109" y="28"/>
                      <a:pt x="109" y="28"/>
                    </a:cubicBezTo>
                    <a:cubicBezTo>
                      <a:pt x="110" y="27"/>
                      <a:pt x="110" y="25"/>
                      <a:pt x="110" y="24"/>
                    </a:cubicBezTo>
                    <a:cubicBezTo>
                      <a:pt x="110" y="23"/>
                      <a:pt x="110" y="23"/>
                      <a:pt x="111" y="23"/>
                    </a:cubicBezTo>
                    <a:close/>
                    <a:moveTo>
                      <a:pt x="56" y="32"/>
                    </a:moveTo>
                    <a:cubicBezTo>
                      <a:pt x="57" y="32"/>
                      <a:pt x="61" y="34"/>
                      <a:pt x="63" y="36"/>
                    </a:cubicBezTo>
                    <a:cubicBezTo>
                      <a:pt x="65" y="37"/>
                      <a:pt x="71" y="38"/>
                      <a:pt x="79" y="39"/>
                    </a:cubicBezTo>
                    <a:cubicBezTo>
                      <a:pt x="86" y="40"/>
                      <a:pt x="88" y="40"/>
                      <a:pt x="95" y="39"/>
                    </a:cubicBezTo>
                    <a:cubicBezTo>
                      <a:pt x="100" y="38"/>
                      <a:pt x="101" y="38"/>
                      <a:pt x="103" y="36"/>
                    </a:cubicBezTo>
                    <a:cubicBezTo>
                      <a:pt x="105" y="34"/>
                      <a:pt x="105" y="34"/>
                      <a:pt x="107" y="35"/>
                    </a:cubicBezTo>
                    <a:cubicBezTo>
                      <a:pt x="111" y="35"/>
                      <a:pt x="114" y="38"/>
                      <a:pt x="114" y="39"/>
                    </a:cubicBezTo>
                    <a:cubicBezTo>
                      <a:pt x="114" y="40"/>
                      <a:pt x="114" y="41"/>
                      <a:pt x="113" y="41"/>
                    </a:cubicBezTo>
                    <a:cubicBezTo>
                      <a:pt x="113" y="41"/>
                      <a:pt x="113" y="42"/>
                      <a:pt x="113" y="43"/>
                    </a:cubicBezTo>
                    <a:cubicBezTo>
                      <a:pt x="113" y="44"/>
                      <a:pt x="113" y="45"/>
                      <a:pt x="113" y="47"/>
                    </a:cubicBezTo>
                    <a:cubicBezTo>
                      <a:pt x="113" y="49"/>
                      <a:pt x="113" y="49"/>
                      <a:pt x="109" y="49"/>
                    </a:cubicBezTo>
                    <a:cubicBezTo>
                      <a:pt x="102" y="51"/>
                      <a:pt x="100" y="51"/>
                      <a:pt x="97" y="53"/>
                    </a:cubicBezTo>
                    <a:cubicBezTo>
                      <a:pt x="94" y="56"/>
                      <a:pt x="93" y="57"/>
                      <a:pt x="95" y="58"/>
                    </a:cubicBezTo>
                    <a:cubicBezTo>
                      <a:pt x="96" y="58"/>
                      <a:pt x="97" y="58"/>
                      <a:pt x="98" y="57"/>
                    </a:cubicBezTo>
                    <a:cubicBezTo>
                      <a:pt x="100" y="56"/>
                      <a:pt x="102" y="55"/>
                      <a:pt x="106" y="54"/>
                    </a:cubicBezTo>
                    <a:cubicBezTo>
                      <a:pt x="111" y="52"/>
                      <a:pt x="113" y="52"/>
                      <a:pt x="119" y="53"/>
                    </a:cubicBezTo>
                    <a:cubicBezTo>
                      <a:pt x="128" y="53"/>
                      <a:pt x="130" y="54"/>
                      <a:pt x="132" y="57"/>
                    </a:cubicBezTo>
                    <a:cubicBezTo>
                      <a:pt x="133" y="60"/>
                      <a:pt x="134" y="60"/>
                      <a:pt x="136" y="58"/>
                    </a:cubicBezTo>
                    <a:cubicBezTo>
                      <a:pt x="137" y="57"/>
                      <a:pt x="137" y="57"/>
                      <a:pt x="134" y="54"/>
                    </a:cubicBezTo>
                    <a:cubicBezTo>
                      <a:pt x="131" y="51"/>
                      <a:pt x="127" y="49"/>
                      <a:pt x="123" y="49"/>
                    </a:cubicBezTo>
                    <a:cubicBezTo>
                      <a:pt x="122" y="49"/>
                      <a:pt x="122" y="49"/>
                      <a:pt x="122" y="47"/>
                    </a:cubicBezTo>
                    <a:cubicBezTo>
                      <a:pt x="122" y="47"/>
                      <a:pt x="122" y="45"/>
                      <a:pt x="123" y="44"/>
                    </a:cubicBezTo>
                    <a:cubicBezTo>
                      <a:pt x="123" y="42"/>
                      <a:pt x="123" y="42"/>
                      <a:pt x="124" y="42"/>
                    </a:cubicBezTo>
                    <a:cubicBezTo>
                      <a:pt x="125" y="42"/>
                      <a:pt x="127" y="42"/>
                      <a:pt x="129" y="43"/>
                    </a:cubicBezTo>
                    <a:cubicBezTo>
                      <a:pt x="133" y="44"/>
                      <a:pt x="138" y="43"/>
                      <a:pt x="143" y="42"/>
                    </a:cubicBezTo>
                    <a:cubicBezTo>
                      <a:pt x="144" y="38"/>
                      <a:pt x="160" y="42"/>
                      <a:pt x="161" y="40"/>
                    </a:cubicBezTo>
                    <a:cubicBezTo>
                      <a:pt x="177" y="41"/>
                      <a:pt x="185" y="54"/>
                      <a:pt x="187" y="68"/>
                    </a:cubicBezTo>
                    <a:cubicBezTo>
                      <a:pt x="187" y="68"/>
                      <a:pt x="187" y="70"/>
                      <a:pt x="188" y="72"/>
                    </a:cubicBezTo>
                    <a:cubicBezTo>
                      <a:pt x="189" y="79"/>
                      <a:pt x="189" y="86"/>
                      <a:pt x="187" y="95"/>
                    </a:cubicBezTo>
                    <a:cubicBezTo>
                      <a:pt x="186" y="98"/>
                      <a:pt x="185" y="100"/>
                      <a:pt x="185" y="101"/>
                    </a:cubicBezTo>
                    <a:cubicBezTo>
                      <a:pt x="185" y="103"/>
                      <a:pt x="184" y="105"/>
                      <a:pt x="179" y="116"/>
                    </a:cubicBezTo>
                    <a:cubicBezTo>
                      <a:pt x="175" y="128"/>
                      <a:pt x="167" y="131"/>
                      <a:pt x="160" y="142"/>
                    </a:cubicBezTo>
                    <a:cubicBezTo>
                      <a:pt x="155" y="151"/>
                      <a:pt x="151" y="155"/>
                      <a:pt x="148" y="156"/>
                    </a:cubicBezTo>
                    <a:cubicBezTo>
                      <a:pt x="147" y="156"/>
                      <a:pt x="146" y="156"/>
                      <a:pt x="145" y="157"/>
                    </a:cubicBezTo>
                    <a:cubicBezTo>
                      <a:pt x="142" y="158"/>
                      <a:pt x="131" y="159"/>
                      <a:pt x="127" y="158"/>
                    </a:cubicBezTo>
                    <a:cubicBezTo>
                      <a:pt x="124" y="158"/>
                      <a:pt x="121" y="157"/>
                      <a:pt x="117" y="156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03" y="154"/>
                      <a:pt x="103" y="154"/>
                      <a:pt x="103" y="154"/>
                    </a:cubicBezTo>
                    <a:cubicBezTo>
                      <a:pt x="98" y="154"/>
                      <a:pt x="94" y="154"/>
                      <a:pt x="94" y="154"/>
                    </a:cubicBezTo>
                    <a:cubicBezTo>
                      <a:pt x="93" y="155"/>
                      <a:pt x="91" y="155"/>
                      <a:pt x="89" y="155"/>
                    </a:cubicBezTo>
                    <a:cubicBezTo>
                      <a:pt x="86" y="156"/>
                      <a:pt x="84" y="156"/>
                      <a:pt x="83" y="156"/>
                    </a:cubicBezTo>
                    <a:cubicBezTo>
                      <a:pt x="82" y="156"/>
                      <a:pt x="79" y="157"/>
                      <a:pt x="76" y="158"/>
                    </a:cubicBezTo>
                    <a:cubicBezTo>
                      <a:pt x="70" y="159"/>
                      <a:pt x="69" y="159"/>
                      <a:pt x="67" y="159"/>
                    </a:cubicBezTo>
                    <a:cubicBezTo>
                      <a:pt x="66" y="158"/>
                      <a:pt x="65" y="158"/>
                      <a:pt x="65" y="158"/>
                    </a:cubicBezTo>
                    <a:cubicBezTo>
                      <a:pt x="63" y="158"/>
                      <a:pt x="59" y="154"/>
                      <a:pt x="58" y="151"/>
                    </a:cubicBezTo>
                    <a:cubicBezTo>
                      <a:pt x="57" y="149"/>
                      <a:pt x="56" y="148"/>
                      <a:pt x="56" y="147"/>
                    </a:cubicBezTo>
                    <a:cubicBezTo>
                      <a:pt x="51" y="140"/>
                      <a:pt x="49" y="132"/>
                      <a:pt x="46" y="124"/>
                    </a:cubicBezTo>
                    <a:cubicBezTo>
                      <a:pt x="46" y="123"/>
                      <a:pt x="45" y="123"/>
                      <a:pt x="45" y="122"/>
                    </a:cubicBezTo>
                    <a:cubicBezTo>
                      <a:pt x="45" y="122"/>
                      <a:pt x="44" y="120"/>
                      <a:pt x="43" y="118"/>
                    </a:cubicBezTo>
                    <a:cubicBezTo>
                      <a:pt x="39" y="107"/>
                      <a:pt x="31" y="93"/>
                      <a:pt x="29" y="82"/>
                    </a:cubicBezTo>
                    <a:cubicBezTo>
                      <a:pt x="29" y="80"/>
                      <a:pt x="29" y="77"/>
                      <a:pt x="28" y="77"/>
                    </a:cubicBezTo>
                    <a:cubicBezTo>
                      <a:pt x="28" y="75"/>
                      <a:pt x="27" y="70"/>
                      <a:pt x="27" y="68"/>
                    </a:cubicBezTo>
                    <a:cubicBezTo>
                      <a:pt x="28" y="56"/>
                      <a:pt x="29" y="39"/>
                      <a:pt x="43" y="35"/>
                    </a:cubicBezTo>
                    <a:cubicBezTo>
                      <a:pt x="43" y="35"/>
                      <a:pt x="46" y="34"/>
                      <a:pt x="49" y="33"/>
                    </a:cubicBezTo>
                    <a:cubicBezTo>
                      <a:pt x="52" y="32"/>
                      <a:pt x="55" y="32"/>
                      <a:pt x="56" y="32"/>
                    </a:cubicBezTo>
                    <a:close/>
                    <a:moveTo>
                      <a:pt x="117" y="48"/>
                    </a:moveTo>
                    <a:cubicBezTo>
                      <a:pt x="117" y="48"/>
                      <a:pt x="118" y="48"/>
                      <a:pt x="118" y="48"/>
                    </a:cubicBezTo>
                    <a:cubicBezTo>
                      <a:pt x="118" y="48"/>
                      <a:pt x="117" y="49"/>
                      <a:pt x="117" y="49"/>
                    </a:cubicBezTo>
                    <a:cubicBezTo>
                      <a:pt x="117" y="49"/>
                      <a:pt x="116" y="48"/>
                      <a:pt x="116" y="48"/>
                    </a:cubicBezTo>
                    <a:cubicBezTo>
                      <a:pt x="116" y="48"/>
                      <a:pt x="117" y="48"/>
                      <a:pt x="117" y="48"/>
                    </a:cubicBezTo>
                    <a:close/>
                    <a:moveTo>
                      <a:pt x="103" y="158"/>
                    </a:moveTo>
                    <a:cubicBezTo>
                      <a:pt x="103" y="158"/>
                      <a:pt x="103" y="158"/>
                      <a:pt x="104" y="158"/>
                    </a:cubicBezTo>
                    <a:cubicBezTo>
                      <a:pt x="104" y="159"/>
                      <a:pt x="104" y="159"/>
                      <a:pt x="103" y="159"/>
                    </a:cubicBezTo>
                    <a:cubicBezTo>
                      <a:pt x="103" y="159"/>
                      <a:pt x="103" y="159"/>
                      <a:pt x="103" y="158"/>
                    </a:cubicBezTo>
                    <a:cubicBezTo>
                      <a:pt x="103" y="158"/>
                      <a:pt x="103" y="158"/>
                      <a:pt x="10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229"/>
              <p:cNvSpPr>
                <a:spLocks noEditPoints="1"/>
              </p:cNvSpPr>
              <p:nvPr/>
            </p:nvSpPr>
            <p:spPr bwMode="auto">
              <a:xfrm>
                <a:off x="1093" y="1176"/>
                <a:ext cx="172" cy="173"/>
              </a:xfrm>
              <a:custGeom>
                <a:avLst/>
                <a:gdLst>
                  <a:gd name="T0" fmla="*/ 83 w 225"/>
                  <a:gd name="T1" fmla="*/ 6 h 227"/>
                  <a:gd name="T2" fmla="*/ 19 w 225"/>
                  <a:gd name="T3" fmla="*/ 59 h 227"/>
                  <a:gd name="T4" fmla="*/ 2 w 225"/>
                  <a:gd name="T5" fmla="*/ 133 h 227"/>
                  <a:gd name="T6" fmla="*/ 10 w 225"/>
                  <a:gd name="T7" fmla="*/ 164 h 227"/>
                  <a:gd name="T8" fmla="*/ 18 w 225"/>
                  <a:gd name="T9" fmla="*/ 175 h 227"/>
                  <a:gd name="T10" fmla="*/ 29 w 225"/>
                  <a:gd name="T11" fmla="*/ 190 h 227"/>
                  <a:gd name="T12" fmla="*/ 56 w 225"/>
                  <a:gd name="T13" fmla="*/ 212 h 227"/>
                  <a:gd name="T14" fmla="*/ 101 w 225"/>
                  <a:gd name="T15" fmla="*/ 223 h 227"/>
                  <a:gd name="T16" fmla="*/ 157 w 225"/>
                  <a:gd name="T17" fmla="*/ 225 h 227"/>
                  <a:gd name="T18" fmla="*/ 192 w 225"/>
                  <a:gd name="T19" fmla="*/ 200 h 227"/>
                  <a:gd name="T20" fmla="*/ 225 w 225"/>
                  <a:gd name="T21" fmla="*/ 118 h 227"/>
                  <a:gd name="T22" fmla="*/ 215 w 225"/>
                  <a:gd name="T23" fmla="*/ 69 h 227"/>
                  <a:gd name="T24" fmla="*/ 209 w 225"/>
                  <a:gd name="T25" fmla="*/ 57 h 227"/>
                  <a:gd name="T26" fmla="*/ 148 w 225"/>
                  <a:gd name="T27" fmla="*/ 7 h 227"/>
                  <a:gd name="T28" fmla="*/ 114 w 225"/>
                  <a:gd name="T29" fmla="*/ 0 h 227"/>
                  <a:gd name="T30" fmla="*/ 118 w 225"/>
                  <a:gd name="T31" fmla="*/ 26 h 227"/>
                  <a:gd name="T32" fmla="*/ 66 w 225"/>
                  <a:gd name="T33" fmla="*/ 50 h 227"/>
                  <a:gd name="T34" fmla="*/ 41 w 225"/>
                  <a:gd name="T35" fmla="*/ 40 h 227"/>
                  <a:gd name="T36" fmla="*/ 67 w 225"/>
                  <a:gd name="T37" fmla="*/ 19 h 227"/>
                  <a:gd name="T38" fmla="*/ 115 w 225"/>
                  <a:gd name="T39" fmla="*/ 9 h 227"/>
                  <a:gd name="T40" fmla="*/ 113 w 225"/>
                  <a:gd name="T41" fmla="*/ 49 h 227"/>
                  <a:gd name="T42" fmla="*/ 134 w 225"/>
                  <a:gd name="T43" fmla="*/ 72 h 227"/>
                  <a:gd name="T44" fmla="*/ 133 w 225"/>
                  <a:gd name="T45" fmla="*/ 98 h 227"/>
                  <a:gd name="T46" fmla="*/ 127 w 225"/>
                  <a:gd name="T47" fmla="*/ 111 h 227"/>
                  <a:gd name="T48" fmla="*/ 97 w 225"/>
                  <a:gd name="T49" fmla="*/ 122 h 227"/>
                  <a:gd name="T50" fmla="*/ 74 w 225"/>
                  <a:gd name="T51" fmla="*/ 118 h 227"/>
                  <a:gd name="T52" fmla="*/ 54 w 225"/>
                  <a:gd name="T53" fmla="*/ 95 h 227"/>
                  <a:gd name="T54" fmla="*/ 63 w 225"/>
                  <a:gd name="T55" fmla="*/ 58 h 227"/>
                  <a:gd name="T56" fmla="*/ 106 w 225"/>
                  <a:gd name="T57" fmla="*/ 43 h 227"/>
                  <a:gd name="T58" fmla="*/ 196 w 225"/>
                  <a:gd name="T59" fmla="*/ 61 h 227"/>
                  <a:gd name="T60" fmla="*/ 211 w 225"/>
                  <a:gd name="T61" fmla="*/ 82 h 227"/>
                  <a:gd name="T62" fmla="*/ 196 w 225"/>
                  <a:gd name="T63" fmla="*/ 94 h 227"/>
                  <a:gd name="T64" fmla="*/ 176 w 225"/>
                  <a:gd name="T65" fmla="*/ 66 h 227"/>
                  <a:gd name="T66" fmla="*/ 193 w 225"/>
                  <a:gd name="T67" fmla="*/ 55 h 227"/>
                  <a:gd name="T68" fmla="*/ 170 w 225"/>
                  <a:gd name="T69" fmla="*/ 76 h 227"/>
                  <a:gd name="T70" fmla="*/ 189 w 225"/>
                  <a:gd name="T71" fmla="*/ 104 h 227"/>
                  <a:gd name="T72" fmla="*/ 185 w 225"/>
                  <a:gd name="T73" fmla="*/ 144 h 227"/>
                  <a:gd name="T74" fmla="*/ 143 w 225"/>
                  <a:gd name="T75" fmla="*/ 121 h 227"/>
                  <a:gd name="T76" fmla="*/ 144 w 225"/>
                  <a:gd name="T77" fmla="*/ 75 h 227"/>
                  <a:gd name="T78" fmla="*/ 164 w 225"/>
                  <a:gd name="T79" fmla="*/ 75 h 227"/>
                  <a:gd name="T80" fmla="*/ 63 w 225"/>
                  <a:gd name="T81" fmla="*/ 121 h 227"/>
                  <a:gd name="T82" fmla="*/ 84 w 225"/>
                  <a:gd name="T83" fmla="*/ 140 h 227"/>
                  <a:gd name="T84" fmla="*/ 92 w 225"/>
                  <a:gd name="T85" fmla="*/ 169 h 227"/>
                  <a:gd name="T86" fmla="*/ 60 w 225"/>
                  <a:gd name="T87" fmla="*/ 202 h 227"/>
                  <a:gd name="T88" fmla="*/ 41 w 225"/>
                  <a:gd name="T89" fmla="*/ 192 h 227"/>
                  <a:gd name="T90" fmla="*/ 36 w 225"/>
                  <a:gd name="T91" fmla="*/ 188 h 227"/>
                  <a:gd name="T92" fmla="*/ 11 w 225"/>
                  <a:gd name="T93" fmla="*/ 139 h 227"/>
                  <a:gd name="T94" fmla="*/ 13 w 225"/>
                  <a:gd name="T95" fmla="*/ 132 h 227"/>
                  <a:gd name="T96" fmla="*/ 28 w 225"/>
                  <a:gd name="T97" fmla="*/ 122 h 227"/>
                  <a:gd name="T98" fmla="*/ 186 w 225"/>
                  <a:gd name="T99" fmla="*/ 153 h 227"/>
                  <a:gd name="T100" fmla="*/ 198 w 225"/>
                  <a:gd name="T101" fmla="*/ 162 h 227"/>
                  <a:gd name="T102" fmla="*/ 199 w 225"/>
                  <a:gd name="T103" fmla="*/ 176 h 227"/>
                  <a:gd name="T104" fmla="*/ 172 w 225"/>
                  <a:gd name="T105" fmla="*/ 211 h 227"/>
                  <a:gd name="T106" fmla="*/ 155 w 225"/>
                  <a:gd name="T107" fmla="*/ 213 h 227"/>
                  <a:gd name="T108" fmla="*/ 148 w 225"/>
                  <a:gd name="T109" fmla="*/ 195 h 227"/>
                  <a:gd name="T110" fmla="*/ 165 w 225"/>
                  <a:gd name="T111" fmla="*/ 164 h 227"/>
                  <a:gd name="T112" fmla="*/ 186 w 225"/>
                  <a:gd name="T113" fmla="*/ 153 h 227"/>
                  <a:gd name="T114" fmla="*/ 113 w 225"/>
                  <a:gd name="T115" fmla="*/ 183 h 227"/>
                  <a:gd name="T116" fmla="*/ 145 w 225"/>
                  <a:gd name="T117" fmla="*/ 208 h 227"/>
                  <a:gd name="T118" fmla="*/ 88 w 225"/>
                  <a:gd name="T119" fmla="*/ 212 h 227"/>
                  <a:gd name="T120" fmla="*/ 93 w 225"/>
                  <a:gd name="T121" fmla="*/ 18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5" h="227">
                    <a:moveTo>
                      <a:pt x="114" y="0"/>
                    </a:moveTo>
                    <a:cubicBezTo>
                      <a:pt x="106" y="0"/>
                      <a:pt x="97" y="2"/>
                      <a:pt x="92" y="4"/>
                    </a:cubicBezTo>
                    <a:cubicBezTo>
                      <a:pt x="90" y="4"/>
                      <a:pt x="87" y="5"/>
                      <a:pt x="83" y="6"/>
                    </a:cubicBezTo>
                    <a:cubicBezTo>
                      <a:pt x="76" y="7"/>
                      <a:pt x="63" y="13"/>
                      <a:pt x="55" y="19"/>
                    </a:cubicBezTo>
                    <a:cubicBezTo>
                      <a:pt x="48" y="23"/>
                      <a:pt x="30" y="42"/>
                      <a:pt x="26" y="48"/>
                    </a:cubicBezTo>
                    <a:cubicBezTo>
                      <a:pt x="24" y="51"/>
                      <a:pt x="21" y="55"/>
                      <a:pt x="19" y="59"/>
                    </a:cubicBezTo>
                    <a:cubicBezTo>
                      <a:pt x="15" y="65"/>
                      <a:pt x="6" y="88"/>
                      <a:pt x="7" y="88"/>
                    </a:cubicBezTo>
                    <a:cubicBezTo>
                      <a:pt x="7" y="88"/>
                      <a:pt x="7" y="90"/>
                      <a:pt x="6" y="92"/>
                    </a:cubicBezTo>
                    <a:cubicBezTo>
                      <a:pt x="2" y="100"/>
                      <a:pt x="0" y="120"/>
                      <a:pt x="2" y="133"/>
                    </a:cubicBezTo>
                    <a:cubicBezTo>
                      <a:pt x="4" y="150"/>
                      <a:pt x="6" y="159"/>
                      <a:pt x="8" y="159"/>
                    </a:cubicBezTo>
                    <a:cubicBezTo>
                      <a:pt x="8" y="159"/>
                      <a:pt x="8" y="160"/>
                      <a:pt x="8" y="161"/>
                    </a:cubicBezTo>
                    <a:cubicBezTo>
                      <a:pt x="8" y="162"/>
                      <a:pt x="9" y="163"/>
                      <a:pt x="10" y="164"/>
                    </a:cubicBezTo>
                    <a:cubicBezTo>
                      <a:pt x="12" y="165"/>
                      <a:pt x="13" y="166"/>
                      <a:pt x="13" y="166"/>
                    </a:cubicBezTo>
                    <a:cubicBezTo>
                      <a:pt x="13" y="167"/>
                      <a:pt x="13" y="168"/>
                      <a:pt x="14" y="169"/>
                    </a:cubicBezTo>
                    <a:cubicBezTo>
                      <a:pt x="15" y="170"/>
                      <a:pt x="17" y="173"/>
                      <a:pt x="18" y="175"/>
                    </a:cubicBezTo>
                    <a:cubicBezTo>
                      <a:pt x="20" y="178"/>
                      <a:pt x="21" y="181"/>
                      <a:pt x="22" y="181"/>
                    </a:cubicBezTo>
                    <a:cubicBezTo>
                      <a:pt x="23" y="182"/>
                      <a:pt x="24" y="184"/>
                      <a:pt x="26" y="186"/>
                    </a:cubicBezTo>
                    <a:cubicBezTo>
                      <a:pt x="27" y="188"/>
                      <a:pt x="28" y="190"/>
                      <a:pt x="29" y="190"/>
                    </a:cubicBezTo>
                    <a:cubicBezTo>
                      <a:pt x="29" y="190"/>
                      <a:pt x="30" y="192"/>
                      <a:pt x="31" y="194"/>
                    </a:cubicBezTo>
                    <a:cubicBezTo>
                      <a:pt x="32" y="197"/>
                      <a:pt x="35" y="199"/>
                      <a:pt x="37" y="200"/>
                    </a:cubicBezTo>
                    <a:cubicBezTo>
                      <a:pt x="45" y="204"/>
                      <a:pt x="55" y="210"/>
                      <a:pt x="56" y="212"/>
                    </a:cubicBezTo>
                    <a:cubicBezTo>
                      <a:pt x="60" y="215"/>
                      <a:pt x="63" y="216"/>
                      <a:pt x="70" y="216"/>
                    </a:cubicBezTo>
                    <a:cubicBezTo>
                      <a:pt x="74" y="217"/>
                      <a:pt x="78" y="217"/>
                      <a:pt x="79" y="218"/>
                    </a:cubicBezTo>
                    <a:cubicBezTo>
                      <a:pt x="83" y="220"/>
                      <a:pt x="93" y="222"/>
                      <a:pt x="101" y="223"/>
                    </a:cubicBezTo>
                    <a:cubicBezTo>
                      <a:pt x="114" y="224"/>
                      <a:pt x="140" y="225"/>
                      <a:pt x="145" y="225"/>
                    </a:cubicBezTo>
                    <a:cubicBezTo>
                      <a:pt x="149" y="224"/>
                      <a:pt x="151" y="225"/>
                      <a:pt x="152" y="225"/>
                    </a:cubicBezTo>
                    <a:cubicBezTo>
                      <a:pt x="154" y="227"/>
                      <a:pt x="155" y="227"/>
                      <a:pt x="157" y="225"/>
                    </a:cubicBezTo>
                    <a:cubicBezTo>
                      <a:pt x="159" y="224"/>
                      <a:pt x="160" y="223"/>
                      <a:pt x="161" y="223"/>
                    </a:cubicBezTo>
                    <a:cubicBezTo>
                      <a:pt x="163" y="223"/>
                      <a:pt x="176" y="215"/>
                      <a:pt x="180" y="212"/>
                    </a:cubicBezTo>
                    <a:cubicBezTo>
                      <a:pt x="183" y="210"/>
                      <a:pt x="188" y="205"/>
                      <a:pt x="192" y="200"/>
                    </a:cubicBezTo>
                    <a:cubicBezTo>
                      <a:pt x="199" y="193"/>
                      <a:pt x="201" y="189"/>
                      <a:pt x="209" y="174"/>
                    </a:cubicBezTo>
                    <a:cubicBezTo>
                      <a:pt x="214" y="164"/>
                      <a:pt x="218" y="155"/>
                      <a:pt x="219" y="153"/>
                    </a:cubicBezTo>
                    <a:cubicBezTo>
                      <a:pt x="225" y="135"/>
                      <a:pt x="225" y="136"/>
                      <a:pt x="225" y="118"/>
                    </a:cubicBezTo>
                    <a:cubicBezTo>
                      <a:pt x="225" y="100"/>
                      <a:pt x="225" y="100"/>
                      <a:pt x="222" y="88"/>
                    </a:cubicBezTo>
                    <a:cubicBezTo>
                      <a:pt x="220" y="82"/>
                      <a:pt x="218" y="76"/>
                      <a:pt x="218" y="75"/>
                    </a:cubicBezTo>
                    <a:cubicBezTo>
                      <a:pt x="218" y="74"/>
                      <a:pt x="217" y="72"/>
                      <a:pt x="215" y="69"/>
                    </a:cubicBezTo>
                    <a:cubicBezTo>
                      <a:pt x="214" y="66"/>
                      <a:pt x="213" y="64"/>
                      <a:pt x="214" y="64"/>
                    </a:cubicBezTo>
                    <a:cubicBezTo>
                      <a:pt x="214" y="64"/>
                      <a:pt x="213" y="63"/>
                      <a:pt x="212" y="62"/>
                    </a:cubicBezTo>
                    <a:cubicBezTo>
                      <a:pt x="211" y="60"/>
                      <a:pt x="210" y="58"/>
                      <a:pt x="209" y="57"/>
                    </a:cubicBezTo>
                    <a:cubicBezTo>
                      <a:pt x="208" y="54"/>
                      <a:pt x="185" y="30"/>
                      <a:pt x="183" y="30"/>
                    </a:cubicBezTo>
                    <a:cubicBezTo>
                      <a:pt x="181" y="30"/>
                      <a:pt x="178" y="28"/>
                      <a:pt x="169" y="20"/>
                    </a:cubicBezTo>
                    <a:cubicBezTo>
                      <a:pt x="164" y="15"/>
                      <a:pt x="151" y="7"/>
                      <a:pt x="148" y="7"/>
                    </a:cubicBezTo>
                    <a:cubicBezTo>
                      <a:pt x="147" y="7"/>
                      <a:pt x="144" y="6"/>
                      <a:pt x="140" y="4"/>
                    </a:cubicBezTo>
                    <a:cubicBezTo>
                      <a:pt x="134" y="1"/>
                      <a:pt x="131" y="0"/>
                      <a:pt x="117" y="0"/>
                    </a:cubicBezTo>
                    <a:cubicBezTo>
                      <a:pt x="116" y="0"/>
                      <a:pt x="115" y="0"/>
                      <a:pt x="114" y="0"/>
                    </a:cubicBezTo>
                    <a:close/>
                    <a:moveTo>
                      <a:pt x="115" y="9"/>
                    </a:moveTo>
                    <a:cubicBezTo>
                      <a:pt x="120" y="9"/>
                      <a:pt x="124" y="9"/>
                      <a:pt x="125" y="11"/>
                    </a:cubicBezTo>
                    <a:cubicBezTo>
                      <a:pt x="125" y="14"/>
                      <a:pt x="122" y="21"/>
                      <a:pt x="118" y="26"/>
                    </a:cubicBezTo>
                    <a:cubicBezTo>
                      <a:pt x="112" y="33"/>
                      <a:pt x="104" y="37"/>
                      <a:pt x="80" y="45"/>
                    </a:cubicBezTo>
                    <a:cubicBezTo>
                      <a:pt x="77" y="46"/>
                      <a:pt x="73" y="47"/>
                      <a:pt x="71" y="48"/>
                    </a:cubicBezTo>
                    <a:cubicBezTo>
                      <a:pt x="70" y="48"/>
                      <a:pt x="68" y="49"/>
                      <a:pt x="66" y="50"/>
                    </a:cubicBezTo>
                    <a:cubicBezTo>
                      <a:pt x="60" y="52"/>
                      <a:pt x="57" y="52"/>
                      <a:pt x="52" y="49"/>
                    </a:cubicBezTo>
                    <a:cubicBezTo>
                      <a:pt x="50" y="48"/>
                      <a:pt x="46" y="45"/>
                      <a:pt x="44" y="44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4" y="28"/>
                      <a:pt x="59" y="24"/>
                      <a:pt x="61" y="23"/>
                    </a:cubicBezTo>
                    <a:cubicBezTo>
                      <a:pt x="63" y="22"/>
                      <a:pt x="66" y="20"/>
                      <a:pt x="67" y="19"/>
                    </a:cubicBezTo>
                    <a:cubicBezTo>
                      <a:pt x="69" y="18"/>
                      <a:pt x="73" y="17"/>
                      <a:pt x="76" y="16"/>
                    </a:cubicBezTo>
                    <a:cubicBezTo>
                      <a:pt x="80" y="15"/>
                      <a:pt x="86" y="13"/>
                      <a:pt x="90" y="12"/>
                    </a:cubicBezTo>
                    <a:cubicBezTo>
                      <a:pt x="98" y="10"/>
                      <a:pt x="108" y="8"/>
                      <a:pt x="115" y="9"/>
                    </a:cubicBezTo>
                    <a:close/>
                    <a:moveTo>
                      <a:pt x="107" y="43"/>
                    </a:moveTo>
                    <a:cubicBezTo>
                      <a:pt x="108" y="43"/>
                      <a:pt x="108" y="43"/>
                      <a:pt x="108" y="43"/>
                    </a:cubicBezTo>
                    <a:cubicBezTo>
                      <a:pt x="108" y="44"/>
                      <a:pt x="110" y="47"/>
                      <a:pt x="113" y="49"/>
                    </a:cubicBezTo>
                    <a:cubicBezTo>
                      <a:pt x="115" y="52"/>
                      <a:pt x="117" y="55"/>
                      <a:pt x="117" y="56"/>
                    </a:cubicBezTo>
                    <a:cubicBezTo>
                      <a:pt x="117" y="58"/>
                      <a:pt x="123" y="63"/>
                      <a:pt x="128" y="67"/>
                    </a:cubicBezTo>
                    <a:cubicBezTo>
                      <a:pt x="130" y="68"/>
                      <a:pt x="132" y="71"/>
                      <a:pt x="134" y="72"/>
                    </a:cubicBezTo>
                    <a:cubicBezTo>
                      <a:pt x="136" y="75"/>
                      <a:pt x="136" y="76"/>
                      <a:pt x="135" y="81"/>
                    </a:cubicBezTo>
                    <a:cubicBezTo>
                      <a:pt x="135" y="84"/>
                      <a:pt x="134" y="87"/>
                      <a:pt x="134" y="88"/>
                    </a:cubicBezTo>
                    <a:cubicBezTo>
                      <a:pt x="133" y="90"/>
                      <a:pt x="133" y="94"/>
                      <a:pt x="133" y="98"/>
                    </a:cubicBezTo>
                    <a:cubicBezTo>
                      <a:pt x="132" y="102"/>
                      <a:pt x="132" y="105"/>
                      <a:pt x="130" y="107"/>
                    </a:cubicBezTo>
                    <a:cubicBezTo>
                      <a:pt x="129" y="108"/>
                      <a:pt x="128" y="110"/>
                      <a:pt x="128" y="111"/>
                    </a:cubicBezTo>
                    <a:cubicBezTo>
                      <a:pt x="128" y="111"/>
                      <a:pt x="128" y="112"/>
                      <a:pt x="127" y="111"/>
                    </a:cubicBezTo>
                    <a:cubicBezTo>
                      <a:pt x="127" y="111"/>
                      <a:pt x="125" y="112"/>
                      <a:pt x="124" y="113"/>
                    </a:cubicBezTo>
                    <a:cubicBezTo>
                      <a:pt x="121" y="115"/>
                      <a:pt x="113" y="119"/>
                      <a:pt x="108" y="120"/>
                    </a:cubicBezTo>
                    <a:cubicBezTo>
                      <a:pt x="106" y="120"/>
                      <a:pt x="101" y="121"/>
                      <a:pt x="97" y="122"/>
                    </a:cubicBezTo>
                    <a:cubicBezTo>
                      <a:pt x="84" y="125"/>
                      <a:pt x="84" y="125"/>
                      <a:pt x="80" y="123"/>
                    </a:cubicBezTo>
                    <a:cubicBezTo>
                      <a:pt x="78" y="122"/>
                      <a:pt x="76" y="120"/>
                      <a:pt x="76" y="120"/>
                    </a:cubicBezTo>
                    <a:cubicBezTo>
                      <a:pt x="76" y="120"/>
                      <a:pt x="75" y="119"/>
                      <a:pt x="74" y="118"/>
                    </a:cubicBezTo>
                    <a:cubicBezTo>
                      <a:pt x="70" y="116"/>
                      <a:pt x="60" y="109"/>
                      <a:pt x="59" y="108"/>
                    </a:cubicBezTo>
                    <a:cubicBezTo>
                      <a:pt x="58" y="107"/>
                      <a:pt x="57" y="106"/>
                      <a:pt x="56" y="106"/>
                    </a:cubicBezTo>
                    <a:cubicBezTo>
                      <a:pt x="54" y="105"/>
                      <a:pt x="54" y="104"/>
                      <a:pt x="54" y="95"/>
                    </a:cubicBezTo>
                    <a:cubicBezTo>
                      <a:pt x="55" y="89"/>
                      <a:pt x="55" y="81"/>
                      <a:pt x="56" y="77"/>
                    </a:cubicBezTo>
                    <a:cubicBezTo>
                      <a:pt x="56" y="73"/>
                      <a:pt x="57" y="67"/>
                      <a:pt x="57" y="65"/>
                    </a:cubicBezTo>
                    <a:cubicBezTo>
                      <a:pt x="58" y="60"/>
                      <a:pt x="58" y="60"/>
                      <a:pt x="63" y="58"/>
                    </a:cubicBezTo>
                    <a:cubicBezTo>
                      <a:pt x="66" y="58"/>
                      <a:pt x="71" y="56"/>
                      <a:pt x="73" y="55"/>
                    </a:cubicBezTo>
                    <a:cubicBezTo>
                      <a:pt x="76" y="54"/>
                      <a:pt x="84" y="51"/>
                      <a:pt x="92" y="49"/>
                    </a:cubicBezTo>
                    <a:cubicBezTo>
                      <a:pt x="99" y="46"/>
                      <a:pt x="105" y="44"/>
                      <a:pt x="106" y="43"/>
                    </a:cubicBezTo>
                    <a:cubicBezTo>
                      <a:pt x="107" y="43"/>
                      <a:pt x="107" y="43"/>
                      <a:pt x="107" y="43"/>
                    </a:cubicBezTo>
                    <a:close/>
                    <a:moveTo>
                      <a:pt x="193" y="55"/>
                    </a:moveTo>
                    <a:cubicBezTo>
                      <a:pt x="196" y="61"/>
                      <a:pt x="196" y="61"/>
                      <a:pt x="196" y="61"/>
                    </a:cubicBezTo>
                    <a:cubicBezTo>
                      <a:pt x="199" y="64"/>
                      <a:pt x="202" y="69"/>
                      <a:pt x="205" y="72"/>
                    </a:cubicBezTo>
                    <a:cubicBezTo>
                      <a:pt x="208" y="75"/>
                      <a:pt x="210" y="78"/>
                      <a:pt x="210" y="79"/>
                    </a:cubicBezTo>
                    <a:cubicBezTo>
                      <a:pt x="210" y="80"/>
                      <a:pt x="210" y="81"/>
                      <a:pt x="211" y="82"/>
                    </a:cubicBezTo>
                    <a:cubicBezTo>
                      <a:pt x="213" y="84"/>
                      <a:pt x="211" y="85"/>
                      <a:pt x="206" y="88"/>
                    </a:cubicBezTo>
                    <a:cubicBezTo>
                      <a:pt x="203" y="90"/>
                      <a:pt x="200" y="92"/>
                      <a:pt x="199" y="93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4" y="91"/>
                      <a:pt x="194" y="91"/>
                      <a:pt x="194" y="91"/>
                    </a:cubicBezTo>
                    <a:cubicBezTo>
                      <a:pt x="192" y="89"/>
                      <a:pt x="189" y="84"/>
                      <a:pt x="185" y="81"/>
                    </a:cubicBezTo>
                    <a:cubicBezTo>
                      <a:pt x="175" y="71"/>
                      <a:pt x="172" y="66"/>
                      <a:pt x="176" y="66"/>
                    </a:cubicBezTo>
                    <a:cubicBezTo>
                      <a:pt x="177" y="66"/>
                      <a:pt x="178" y="65"/>
                      <a:pt x="178" y="64"/>
                    </a:cubicBezTo>
                    <a:cubicBezTo>
                      <a:pt x="178" y="63"/>
                      <a:pt x="182" y="61"/>
                      <a:pt x="185" y="59"/>
                    </a:cubicBezTo>
                    <a:lnTo>
                      <a:pt x="193" y="55"/>
                    </a:lnTo>
                    <a:close/>
                    <a:moveTo>
                      <a:pt x="167" y="74"/>
                    </a:moveTo>
                    <a:cubicBezTo>
                      <a:pt x="167" y="74"/>
                      <a:pt x="167" y="74"/>
                      <a:pt x="167" y="74"/>
                    </a:cubicBezTo>
                    <a:cubicBezTo>
                      <a:pt x="169" y="74"/>
                      <a:pt x="170" y="75"/>
                      <a:pt x="170" y="76"/>
                    </a:cubicBezTo>
                    <a:cubicBezTo>
                      <a:pt x="170" y="77"/>
                      <a:pt x="174" y="81"/>
                      <a:pt x="179" y="87"/>
                    </a:cubicBezTo>
                    <a:cubicBezTo>
                      <a:pt x="189" y="97"/>
                      <a:pt x="189" y="97"/>
                      <a:pt x="189" y="97"/>
                    </a:cubicBezTo>
                    <a:cubicBezTo>
                      <a:pt x="189" y="104"/>
                      <a:pt x="189" y="104"/>
                      <a:pt x="189" y="104"/>
                    </a:cubicBezTo>
                    <a:cubicBezTo>
                      <a:pt x="189" y="111"/>
                      <a:pt x="188" y="120"/>
                      <a:pt x="188" y="122"/>
                    </a:cubicBezTo>
                    <a:cubicBezTo>
                      <a:pt x="188" y="122"/>
                      <a:pt x="187" y="126"/>
                      <a:pt x="187" y="131"/>
                    </a:cubicBezTo>
                    <a:cubicBezTo>
                      <a:pt x="187" y="144"/>
                      <a:pt x="187" y="144"/>
                      <a:pt x="185" y="144"/>
                    </a:cubicBezTo>
                    <a:cubicBezTo>
                      <a:pt x="185" y="144"/>
                      <a:pt x="182" y="145"/>
                      <a:pt x="180" y="145"/>
                    </a:cubicBezTo>
                    <a:cubicBezTo>
                      <a:pt x="174" y="146"/>
                      <a:pt x="172" y="146"/>
                      <a:pt x="168" y="142"/>
                    </a:cubicBezTo>
                    <a:cubicBezTo>
                      <a:pt x="165" y="138"/>
                      <a:pt x="156" y="130"/>
                      <a:pt x="143" y="121"/>
                    </a:cubicBezTo>
                    <a:cubicBezTo>
                      <a:pt x="136" y="116"/>
                      <a:pt x="135" y="114"/>
                      <a:pt x="136" y="113"/>
                    </a:cubicBezTo>
                    <a:cubicBezTo>
                      <a:pt x="138" y="105"/>
                      <a:pt x="141" y="89"/>
                      <a:pt x="142" y="83"/>
                    </a:cubicBezTo>
                    <a:cubicBezTo>
                      <a:pt x="144" y="75"/>
                      <a:pt x="144" y="75"/>
                      <a:pt x="144" y="75"/>
                    </a:cubicBezTo>
                    <a:cubicBezTo>
                      <a:pt x="147" y="75"/>
                      <a:pt x="147" y="75"/>
                      <a:pt x="147" y="75"/>
                    </a:cubicBezTo>
                    <a:cubicBezTo>
                      <a:pt x="149" y="74"/>
                      <a:pt x="153" y="75"/>
                      <a:pt x="156" y="75"/>
                    </a:cubicBezTo>
                    <a:cubicBezTo>
                      <a:pt x="159" y="76"/>
                      <a:pt x="161" y="76"/>
                      <a:pt x="164" y="75"/>
                    </a:cubicBezTo>
                    <a:cubicBezTo>
                      <a:pt x="165" y="74"/>
                      <a:pt x="166" y="74"/>
                      <a:pt x="167" y="74"/>
                    </a:cubicBezTo>
                    <a:close/>
                    <a:moveTo>
                      <a:pt x="45" y="110"/>
                    </a:moveTo>
                    <a:cubicBezTo>
                      <a:pt x="47" y="110"/>
                      <a:pt x="49" y="111"/>
                      <a:pt x="63" y="121"/>
                    </a:cubicBezTo>
                    <a:cubicBezTo>
                      <a:pt x="69" y="126"/>
                      <a:pt x="75" y="130"/>
                      <a:pt x="76" y="130"/>
                    </a:cubicBezTo>
                    <a:cubicBezTo>
                      <a:pt x="77" y="130"/>
                      <a:pt x="79" y="131"/>
                      <a:pt x="81" y="133"/>
                    </a:cubicBezTo>
                    <a:cubicBezTo>
                      <a:pt x="83" y="135"/>
                      <a:pt x="84" y="136"/>
                      <a:pt x="84" y="140"/>
                    </a:cubicBezTo>
                    <a:cubicBezTo>
                      <a:pt x="85" y="143"/>
                      <a:pt x="86" y="149"/>
                      <a:pt x="87" y="152"/>
                    </a:cubicBezTo>
                    <a:cubicBezTo>
                      <a:pt x="89" y="156"/>
                      <a:pt x="90" y="161"/>
                      <a:pt x="90" y="163"/>
                    </a:cubicBezTo>
                    <a:cubicBezTo>
                      <a:pt x="91" y="165"/>
                      <a:pt x="91" y="168"/>
                      <a:pt x="92" y="169"/>
                    </a:cubicBezTo>
                    <a:cubicBezTo>
                      <a:pt x="92" y="171"/>
                      <a:pt x="90" y="174"/>
                      <a:pt x="81" y="183"/>
                    </a:cubicBezTo>
                    <a:cubicBezTo>
                      <a:pt x="75" y="190"/>
                      <a:pt x="67" y="196"/>
                      <a:pt x="65" y="198"/>
                    </a:cubicBezTo>
                    <a:cubicBezTo>
                      <a:pt x="63" y="199"/>
                      <a:pt x="60" y="201"/>
                      <a:pt x="60" y="202"/>
                    </a:cubicBezTo>
                    <a:cubicBezTo>
                      <a:pt x="59" y="204"/>
                      <a:pt x="59" y="204"/>
                      <a:pt x="49" y="197"/>
                    </a:cubicBezTo>
                    <a:cubicBezTo>
                      <a:pt x="45" y="195"/>
                      <a:pt x="42" y="193"/>
                      <a:pt x="42" y="193"/>
                    </a:cubicBezTo>
                    <a:cubicBezTo>
                      <a:pt x="41" y="193"/>
                      <a:pt x="41" y="193"/>
                      <a:pt x="41" y="192"/>
                    </a:cubicBezTo>
                    <a:cubicBezTo>
                      <a:pt x="41" y="192"/>
                      <a:pt x="41" y="191"/>
                      <a:pt x="39" y="191"/>
                    </a:cubicBezTo>
                    <a:cubicBezTo>
                      <a:pt x="38" y="191"/>
                      <a:pt x="37" y="190"/>
                      <a:pt x="37" y="189"/>
                    </a:cubicBezTo>
                    <a:cubicBezTo>
                      <a:pt x="38" y="189"/>
                      <a:pt x="37" y="188"/>
                      <a:pt x="36" y="188"/>
                    </a:cubicBezTo>
                    <a:cubicBezTo>
                      <a:pt x="35" y="188"/>
                      <a:pt x="34" y="186"/>
                      <a:pt x="31" y="181"/>
                    </a:cubicBezTo>
                    <a:cubicBezTo>
                      <a:pt x="29" y="178"/>
                      <a:pt x="16" y="158"/>
                      <a:pt x="14" y="156"/>
                    </a:cubicBezTo>
                    <a:cubicBezTo>
                      <a:pt x="13" y="155"/>
                      <a:pt x="12" y="150"/>
                      <a:pt x="11" y="139"/>
                    </a:cubicBezTo>
                    <a:cubicBezTo>
                      <a:pt x="11" y="137"/>
                      <a:pt x="11" y="135"/>
                      <a:pt x="10" y="134"/>
                    </a:cubicBezTo>
                    <a:cubicBezTo>
                      <a:pt x="10" y="133"/>
                      <a:pt x="11" y="133"/>
                      <a:pt x="11" y="133"/>
                    </a:cubicBezTo>
                    <a:cubicBezTo>
                      <a:pt x="12" y="133"/>
                      <a:pt x="13" y="133"/>
                      <a:pt x="13" y="132"/>
                    </a:cubicBezTo>
                    <a:cubicBezTo>
                      <a:pt x="14" y="132"/>
                      <a:pt x="16" y="130"/>
                      <a:pt x="18" y="129"/>
                    </a:cubicBezTo>
                    <a:cubicBezTo>
                      <a:pt x="19" y="128"/>
                      <a:pt x="22" y="125"/>
                      <a:pt x="24" y="124"/>
                    </a:cubicBezTo>
                    <a:cubicBezTo>
                      <a:pt x="26" y="123"/>
                      <a:pt x="27" y="122"/>
                      <a:pt x="28" y="122"/>
                    </a:cubicBezTo>
                    <a:cubicBezTo>
                      <a:pt x="28" y="122"/>
                      <a:pt x="29" y="121"/>
                      <a:pt x="29" y="121"/>
                    </a:cubicBezTo>
                    <a:cubicBezTo>
                      <a:pt x="29" y="119"/>
                      <a:pt x="42" y="110"/>
                      <a:pt x="45" y="110"/>
                    </a:cubicBezTo>
                    <a:close/>
                    <a:moveTo>
                      <a:pt x="186" y="153"/>
                    </a:moveTo>
                    <a:cubicBezTo>
                      <a:pt x="189" y="153"/>
                      <a:pt x="191" y="154"/>
                      <a:pt x="190" y="157"/>
                    </a:cubicBezTo>
                    <a:cubicBezTo>
                      <a:pt x="190" y="158"/>
                      <a:pt x="190" y="159"/>
                      <a:pt x="193" y="159"/>
                    </a:cubicBezTo>
                    <a:cubicBezTo>
                      <a:pt x="196" y="160"/>
                      <a:pt x="197" y="161"/>
                      <a:pt x="198" y="162"/>
                    </a:cubicBezTo>
                    <a:cubicBezTo>
                      <a:pt x="198" y="164"/>
                      <a:pt x="201" y="165"/>
                      <a:pt x="204" y="164"/>
                    </a:cubicBezTo>
                    <a:cubicBezTo>
                      <a:pt x="206" y="163"/>
                      <a:pt x="206" y="164"/>
                      <a:pt x="203" y="167"/>
                    </a:cubicBezTo>
                    <a:cubicBezTo>
                      <a:pt x="202" y="169"/>
                      <a:pt x="200" y="173"/>
                      <a:pt x="199" y="176"/>
                    </a:cubicBezTo>
                    <a:cubicBezTo>
                      <a:pt x="198" y="179"/>
                      <a:pt x="196" y="183"/>
                      <a:pt x="195" y="183"/>
                    </a:cubicBezTo>
                    <a:cubicBezTo>
                      <a:pt x="194" y="184"/>
                      <a:pt x="194" y="185"/>
                      <a:pt x="194" y="185"/>
                    </a:cubicBezTo>
                    <a:cubicBezTo>
                      <a:pt x="196" y="185"/>
                      <a:pt x="176" y="208"/>
                      <a:pt x="172" y="211"/>
                    </a:cubicBezTo>
                    <a:cubicBezTo>
                      <a:pt x="170" y="212"/>
                      <a:pt x="168" y="213"/>
                      <a:pt x="166" y="213"/>
                    </a:cubicBezTo>
                    <a:cubicBezTo>
                      <a:pt x="164" y="213"/>
                      <a:pt x="162" y="213"/>
                      <a:pt x="161" y="214"/>
                    </a:cubicBezTo>
                    <a:cubicBezTo>
                      <a:pt x="158" y="216"/>
                      <a:pt x="157" y="216"/>
                      <a:pt x="155" y="213"/>
                    </a:cubicBezTo>
                    <a:cubicBezTo>
                      <a:pt x="155" y="211"/>
                      <a:pt x="154" y="210"/>
                      <a:pt x="155" y="210"/>
                    </a:cubicBezTo>
                    <a:cubicBezTo>
                      <a:pt x="155" y="210"/>
                      <a:pt x="155" y="209"/>
                      <a:pt x="154" y="209"/>
                    </a:cubicBezTo>
                    <a:cubicBezTo>
                      <a:pt x="153" y="208"/>
                      <a:pt x="151" y="204"/>
                      <a:pt x="148" y="195"/>
                    </a:cubicBezTo>
                    <a:cubicBezTo>
                      <a:pt x="146" y="188"/>
                      <a:pt x="146" y="188"/>
                      <a:pt x="146" y="188"/>
                    </a:cubicBezTo>
                    <a:cubicBezTo>
                      <a:pt x="153" y="180"/>
                      <a:pt x="153" y="180"/>
                      <a:pt x="153" y="180"/>
                    </a:cubicBezTo>
                    <a:cubicBezTo>
                      <a:pt x="157" y="175"/>
                      <a:pt x="162" y="168"/>
                      <a:pt x="165" y="164"/>
                    </a:cubicBezTo>
                    <a:cubicBezTo>
                      <a:pt x="172" y="155"/>
                      <a:pt x="173" y="154"/>
                      <a:pt x="181" y="153"/>
                    </a:cubicBezTo>
                    <a:cubicBezTo>
                      <a:pt x="182" y="153"/>
                      <a:pt x="183" y="153"/>
                      <a:pt x="184" y="153"/>
                    </a:cubicBezTo>
                    <a:cubicBezTo>
                      <a:pt x="184" y="153"/>
                      <a:pt x="185" y="153"/>
                      <a:pt x="186" y="153"/>
                    </a:cubicBezTo>
                    <a:close/>
                    <a:moveTo>
                      <a:pt x="99" y="178"/>
                    </a:moveTo>
                    <a:cubicBezTo>
                      <a:pt x="101" y="178"/>
                      <a:pt x="103" y="179"/>
                      <a:pt x="106" y="181"/>
                    </a:cubicBezTo>
                    <a:cubicBezTo>
                      <a:pt x="108" y="181"/>
                      <a:pt x="111" y="182"/>
                      <a:pt x="113" y="183"/>
                    </a:cubicBezTo>
                    <a:cubicBezTo>
                      <a:pt x="123" y="185"/>
                      <a:pt x="138" y="190"/>
                      <a:pt x="139" y="191"/>
                    </a:cubicBezTo>
                    <a:cubicBezTo>
                      <a:pt x="140" y="192"/>
                      <a:pt x="140" y="193"/>
                      <a:pt x="141" y="195"/>
                    </a:cubicBezTo>
                    <a:cubicBezTo>
                      <a:pt x="141" y="197"/>
                      <a:pt x="143" y="202"/>
                      <a:pt x="145" y="208"/>
                    </a:cubicBezTo>
                    <a:cubicBezTo>
                      <a:pt x="148" y="217"/>
                      <a:pt x="148" y="217"/>
                      <a:pt x="148" y="217"/>
                    </a:cubicBezTo>
                    <a:cubicBezTo>
                      <a:pt x="145" y="218"/>
                      <a:pt x="145" y="218"/>
                      <a:pt x="145" y="218"/>
                    </a:cubicBezTo>
                    <a:cubicBezTo>
                      <a:pt x="134" y="220"/>
                      <a:pt x="99" y="216"/>
                      <a:pt x="88" y="212"/>
                    </a:cubicBezTo>
                    <a:cubicBezTo>
                      <a:pt x="84" y="211"/>
                      <a:pt x="78" y="209"/>
                      <a:pt x="74" y="209"/>
                    </a:cubicBezTo>
                    <a:cubicBezTo>
                      <a:pt x="70" y="209"/>
                      <a:pt x="67" y="208"/>
                      <a:pt x="67" y="208"/>
                    </a:cubicBezTo>
                    <a:cubicBezTo>
                      <a:pt x="66" y="207"/>
                      <a:pt x="91" y="182"/>
                      <a:pt x="93" y="181"/>
                    </a:cubicBezTo>
                    <a:cubicBezTo>
                      <a:pt x="94" y="181"/>
                      <a:pt x="95" y="180"/>
                      <a:pt x="96" y="179"/>
                    </a:cubicBezTo>
                    <a:cubicBezTo>
                      <a:pt x="97" y="179"/>
                      <a:pt x="97" y="178"/>
                      <a:pt x="99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230"/>
              <p:cNvSpPr>
                <a:spLocks noEditPoints="1"/>
              </p:cNvSpPr>
              <p:nvPr/>
            </p:nvSpPr>
            <p:spPr bwMode="auto">
              <a:xfrm>
                <a:off x="2020" y="1221"/>
                <a:ext cx="155" cy="187"/>
              </a:xfrm>
              <a:custGeom>
                <a:avLst/>
                <a:gdLst>
                  <a:gd name="T0" fmla="*/ 3 w 204"/>
                  <a:gd name="T1" fmla="*/ 161 h 245"/>
                  <a:gd name="T2" fmla="*/ 9 w 204"/>
                  <a:gd name="T3" fmla="*/ 177 h 245"/>
                  <a:gd name="T4" fmla="*/ 28 w 204"/>
                  <a:gd name="T5" fmla="*/ 211 h 245"/>
                  <a:gd name="T6" fmla="*/ 114 w 204"/>
                  <a:gd name="T7" fmla="*/ 237 h 245"/>
                  <a:gd name="T8" fmla="*/ 127 w 204"/>
                  <a:gd name="T9" fmla="*/ 233 h 245"/>
                  <a:gd name="T10" fmla="*/ 202 w 204"/>
                  <a:gd name="T11" fmla="*/ 119 h 245"/>
                  <a:gd name="T12" fmla="*/ 153 w 204"/>
                  <a:gd name="T13" fmla="*/ 42 h 245"/>
                  <a:gd name="T14" fmla="*/ 171 w 204"/>
                  <a:gd name="T15" fmla="*/ 73 h 245"/>
                  <a:gd name="T16" fmla="*/ 126 w 204"/>
                  <a:gd name="T17" fmla="*/ 112 h 245"/>
                  <a:gd name="T18" fmla="*/ 111 w 204"/>
                  <a:gd name="T19" fmla="*/ 43 h 245"/>
                  <a:gd name="T20" fmla="*/ 134 w 204"/>
                  <a:gd name="T21" fmla="*/ 33 h 245"/>
                  <a:gd name="T22" fmla="*/ 104 w 204"/>
                  <a:gd name="T23" fmla="*/ 44 h 245"/>
                  <a:gd name="T24" fmla="*/ 76 w 204"/>
                  <a:gd name="T25" fmla="*/ 103 h 245"/>
                  <a:gd name="T26" fmla="*/ 98 w 204"/>
                  <a:gd name="T27" fmla="*/ 31 h 245"/>
                  <a:gd name="T28" fmla="*/ 191 w 204"/>
                  <a:gd name="T29" fmla="*/ 104 h 245"/>
                  <a:gd name="T30" fmla="*/ 195 w 204"/>
                  <a:gd name="T31" fmla="*/ 123 h 245"/>
                  <a:gd name="T32" fmla="*/ 156 w 204"/>
                  <a:gd name="T33" fmla="*/ 136 h 245"/>
                  <a:gd name="T34" fmla="*/ 115 w 204"/>
                  <a:gd name="T35" fmla="*/ 142 h 245"/>
                  <a:gd name="T36" fmla="*/ 118 w 204"/>
                  <a:gd name="T37" fmla="*/ 124 h 245"/>
                  <a:gd name="T38" fmla="*/ 169 w 204"/>
                  <a:gd name="T39" fmla="*/ 86 h 245"/>
                  <a:gd name="T40" fmla="*/ 39 w 204"/>
                  <a:gd name="T41" fmla="*/ 91 h 245"/>
                  <a:gd name="T42" fmla="*/ 98 w 204"/>
                  <a:gd name="T43" fmla="*/ 120 h 245"/>
                  <a:gd name="T44" fmla="*/ 108 w 204"/>
                  <a:gd name="T45" fmla="*/ 138 h 245"/>
                  <a:gd name="T46" fmla="*/ 90 w 204"/>
                  <a:gd name="T47" fmla="*/ 146 h 245"/>
                  <a:gd name="T48" fmla="*/ 30 w 204"/>
                  <a:gd name="T49" fmla="*/ 151 h 245"/>
                  <a:gd name="T50" fmla="*/ 17 w 204"/>
                  <a:gd name="T51" fmla="*/ 79 h 245"/>
                  <a:gd name="T52" fmla="*/ 190 w 204"/>
                  <a:gd name="T53" fmla="*/ 140 h 245"/>
                  <a:gd name="T54" fmla="*/ 179 w 204"/>
                  <a:gd name="T55" fmla="*/ 203 h 245"/>
                  <a:gd name="T56" fmla="*/ 116 w 204"/>
                  <a:gd name="T57" fmla="*/ 149 h 245"/>
                  <a:gd name="T58" fmla="*/ 166 w 204"/>
                  <a:gd name="T59" fmla="*/ 142 h 245"/>
                  <a:gd name="T60" fmla="*/ 109 w 204"/>
                  <a:gd name="T61" fmla="*/ 150 h 245"/>
                  <a:gd name="T62" fmla="*/ 42 w 204"/>
                  <a:gd name="T63" fmla="*/ 206 h 245"/>
                  <a:gd name="T64" fmla="*/ 29 w 204"/>
                  <a:gd name="T65" fmla="*/ 200 h 245"/>
                  <a:gd name="T66" fmla="*/ 20 w 204"/>
                  <a:gd name="T67" fmla="*/ 181 h 245"/>
                  <a:gd name="T68" fmla="*/ 17 w 204"/>
                  <a:gd name="T69" fmla="*/ 160 h 245"/>
                  <a:gd name="T70" fmla="*/ 50 w 204"/>
                  <a:gd name="T71" fmla="*/ 155 h 245"/>
                  <a:gd name="T72" fmla="*/ 109 w 204"/>
                  <a:gd name="T73" fmla="*/ 150 h 245"/>
                  <a:gd name="T74" fmla="*/ 126 w 204"/>
                  <a:gd name="T75" fmla="*/ 190 h 245"/>
                  <a:gd name="T76" fmla="*/ 123 w 204"/>
                  <a:gd name="T77" fmla="*/ 226 h 245"/>
                  <a:gd name="T78" fmla="*/ 120 w 204"/>
                  <a:gd name="T79" fmla="*/ 198 h 245"/>
                  <a:gd name="T80" fmla="*/ 113 w 204"/>
                  <a:gd name="T81" fmla="*/ 204 h 245"/>
                  <a:gd name="T82" fmla="*/ 40 w 204"/>
                  <a:gd name="T83" fmla="*/ 214 h 245"/>
                  <a:gd name="T84" fmla="*/ 111 w 204"/>
                  <a:gd name="T85" fmla="*/ 189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4" h="245">
                    <a:moveTo>
                      <a:pt x="11" y="76"/>
                    </a:moveTo>
                    <a:cubicBezTo>
                      <a:pt x="1" y="94"/>
                      <a:pt x="0" y="103"/>
                      <a:pt x="0" y="131"/>
                    </a:cubicBezTo>
                    <a:cubicBezTo>
                      <a:pt x="1" y="157"/>
                      <a:pt x="1" y="158"/>
                      <a:pt x="3" y="161"/>
                    </a:cubicBezTo>
                    <a:cubicBezTo>
                      <a:pt x="4" y="163"/>
                      <a:pt x="5" y="164"/>
                      <a:pt x="5" y="165"/>
                    </a:cubicBezTo>
                    <a:cubicBezTo>
                      <a:pt x="5" y="166"/>
                      <a:pt x="6" y="169"/>
                      <a:pt x="7" y="172"/>
                    </a:cubicBezTo>
                    <a:cubicBezTo>
                      <a:pt x="9" y="175"/>
                      <a:pt x="10" y="177"/>
                      <a:pt x="9" y="177"/>
                    </a:cubicBezTo>
                    <a:cubicBezTo>
                      <a:pt x="9" y="177"/>
                      <a:pt x="11" y="181"/>
                      <a:pt x="13" y="186"/>
                    </a:cubicBezTo>
                    <a:cubicBezTo>
                      <a:pt x="16" y="191"/>
                      <a:pt x="18" y="195"/>
                      <a:pt x="18" y="196"/>
                    </a:cubicBezTo>
                    <a:cubicBezTo>
                      <a:pt x="18" y="197"/>
                      <a:pt x="26" y="209"/>
                      <a:pt x="28" y="211"/>
                    </a:cubicBezTo>
                    <a:cubicBezTo>
                      <a:pt x="51" y="235"/>
                      <a:pt x="76" y="236"/>
                      <a:pt x="109" y="234"/>
                    </a:cubicBezTo>
                    <a:cubicBezTo>
                      <a:pt x="112" y="233"/>
                      <a:pt x="114" y="233"/>
                      <a:pt x="115" y="234"/>
                    </a:cubicBezTo>
                    <a:cubicBezTo>
                      <a:pt x="115" y="234"/>
                      <a:pt x="115" y="235"/>
                      <a:pt x="114" y="237"/>
                    </a:cubicBezTo>
                    <a:cubicBezTo>
                      <a:pt x="112" y="241"/>
                      <a:pt x="112" y="244"/>
                      <a:pt x="115" y="244"/>
                    </a:cubicBezTo>
                    <a:cubicBezTo>
                      <a:pt x="120" y="245"/>
                      <a:pt x="123" y="243"/>
                      <a:pt x="123" y="237"/>
                    </a:cubicBezTo>
                    <a:cubicBezTo>
                      <a:pt x="123" y="233"/>
                      <a:pt x="123" y="233"/>
                      <a:pt x="127" y="233"/>
                    </a:cubicBezTo>
                    <a:cubicBezTo>
                      <a:pt x="133" y="233"/>
                      <a:pt x="142" y="231"/>
                      <a:pt x="152" y="226"/>
                    </a:cubicBezTo>
                    <a:cubicBezTo>
                      <a:pt x="192" y="211"/>
                      <a:pt x="203" y="183"/>
                      <a:pt x="204" y="143"/>
                    </a:cubicBezTo>
                    <a:cubicBezTo>
                      <a:pt x="204" y="127"/>
                      <a:pt x="203" y="122"/>
                      <a:pt x="202" y="119"/>
                    </a:cubicBezTo>
                    <a:cubicBezTo>
                      <a:pt x="176" y="0"/>
                      <a:pt x="72" y="3"/>
                      <a:pt x="11" y="76"/>
                    </a:cubicBezTo>
                    <a:close/>
                    <a:moveTo>
                      <a:pt x="134" y="33"/>
                    </a:moveTo>
                    <a:cubicBezTo>
                      <a:pt x="145" y="37"/>
                      <a:pt x="150" y="39"/>
                      <a:pt x="153" y="42"/>
                    </a:cubicBezTo>
                    <a:cubicBezTo>
                      <a:pt x="160" y="49"/>
                      <a:pt x="168" y="55"/>
                      <a:pt x="174" y="63"/>
                    </a:cubicBezTo>
                    <a:cubicBezTo>
                      <a:pt x="177" y="67"/>
                      <a:pt x="177" y="67"/>
                      <a:pt x="177" y="67"/>
                    </a:cubicBezTo>
                    <a:cubicBezTo>
                      <a:pt x="171" y="73"/>
                      <a:pt x="171" y="73"/>
                      <a:pt x="171" y="73"/>
                    </a:cubicBezTo>
                    <a:cubicBezTo>
                      <a:pt x="168" y="76"/>
                      <a:pt x="165" y="81"/>
                      <a:pt x="163" y="82"/>
                    </a:cubicBezTo>
                    <a:cubicBezTo>
                      <a:pt x="162" y="84"/>
                      <a:pt x="156" y="90"/>
                      <a:pt x="151" y="95"/>
                    </a:cubicBezTo>
                    <a:cubicBezTo>
                      <a:pt x="142" y="104"/>
                      <a:pt x="136" y="108"/>
                      <a:pt x="126" y="112"/>
                    </a:cubicBezTo>
                    <a:cubicBezTo>
                      <a:pt x="122" y="114"/>
                      <a:pt x="115" y="115"/>
                      <a:pt x="115" y="114"/>
                    </a:cubicBezTo>
                    <a:cubicBezTo>
                      <a:pt x="113" y="93"/>
                      <a:pt x="112" y="72"/>
                      <a:pt x="112" y="60"/>
                    </a:cubicBezTo>
                    <a:cubicBezTo>
                      <a:pt x="112" y="51"/>
                      <a:pt x="112" y="44"/>
                      <a:pt x="111" y="43"/>
                    </a:cubicBezTo>
                    <a:cubicBezTo>
                      <a:pt x="111" y="42"/>
                      <a:pt x="110" y="39"/>
                      <a:pt x="110" y="36"/>
                    </a:cubicBezTo>
                    <a:cubicBezTo>
                      <a:pt x="109" y="30"/>
                      <a:pt x="110" y="30"/>
                      <a:pt x="112" y="29"/>
                    </a:cubicBezTo>
                    <a:cubicBezTo>
                      <a:pt x="119" y="28"/>
                      <a:pt x="127" y="31"/>
                      <a:pt x="134" y="33"/>
                    </a:cubicBezTo>
                    <a:close/>
                    <a:moveTo>
                      <a:pt x="98" y="31"/>
                    </a:moveTo>
                    <a:cubicBezTo>
                      <a:pt x="101" y="31"/>
                      <a:pt x="101" y="32"/>
                      <a:pt x="102" y="38"/>
                    </a:cubicBezTo>
                    <a:cubicBezTo>
                      <a:pt x="102" y="40"/>
                      <a:pt x="103" y="43"/>
                      <a:pt x="104" y="44"/>
                    </a:cubicBezTo>
                    <a:cubicBezTo>
                      <a:pt x="105" y="50"/>
                      <a:pt x="107" y="105"/>
                      <a:pt x="106" y="112"/>
                    </a:cubicBezTo>
                    <a:cubicBezTo>
                      <a:pt x="106" y="113"/>
                      <a:pt x="105" y="114"/>
                      <a:pt x="104" y="114"/>
                    </a:cubicBezTo>
                    <a:cubicBezTo>
                      <a:pt x="100" y="114"/>
                      <a:pt x="81" y="106"/>
                      <a:pt x="76" y="103"/>
                    </a:cubicBezTo>
                    <a:cubicBezTo>
                      <a:pt x="72" y="101"/>
                      <a:pt x="65" y="97"/>
                      <a:pt x="60" y="94"/>
                    </a:cubicBezTo>
                    <a:cubicBezTo>
                      <a:pt x="43" y="85"/>
                      <a:pt x="39" y="77"/>
                      <a:pt x="19" y="75"/>
                    </a:cubicBezTo>
                    <a:cubicBezTo>
                      <a:pt x="54" y="32"/>
                      <a:pt x="92" y="32"/>
                      <a:pt x="98" y="31"/>
                    </a:cubicBezTo>
                    <a:close/>
                    <a:moveTo>
                      <a:pt x="180" y="73"/>
                    </a:moveTo>
                    <a:cubicBezTo>
                      <a:pt x="183" y="78"/>
                      <a:pt x="183" y="78"/>
                      <a:pt x="183" y="78"/>
                    </a:cubicBezTo>
                    <a:cubicBezTo>
                      <a:pt x="186" y="85"/>
                      <a:pt x="191" y="103"/>
                      <a:pt x="191" y="104"/>
                    </a:cubicBezTo>
                    <a:cubicBezTo>
                      <a:pt x="190" y="104"/>
                      <a:pt x="191" y="105"/>
                      <a:pt x="192" y="105"/>
                    </a:cubicBezTo>
                    <a:cubicBezTo>
                      <a:pt x="193" y="106"/>
                      <a:pt x="193" y="109"/>
                      <a:pt x="193" y="112"/>
                    </a:cubicBezTo>
                    <a:cubicBezTo>
                      <a:pt x="193" y="116"/>
                      <a:pt x="194" y="121"/>
                      <a:pt x="195" y="123"/>
                    </a:cubicBezTo>
                    <a:cubicBezTo>
                      <a:pt x="197" y="132"/>
                      <a:pt x="197" y="132"/>
                      <a:pt x="190" y="132"/>
                    </a:cubicBezTo>
                    <a:cubicBezTo>
                      <a:pt x="187" y="132"/>
                      <a:pt x="180" y="133"/>
                      <a:pt x="173" y="134"/>
                    </a:cubicBezTo>
                    <a:cubicBezTo>
                      <a:pt x="167" y="135"/>
                      <a:pt x="159" y="136"/>
                      <a:pt x="156" y="136"/>
                    </a:cubicBezTo>
                    <a:cubicBezTo>
                      <a:pt x="152" y="137"/>
                      <a:pt x="146" y="138"/>
                      <a:pt x="142" y="138"/>
                    </a:cubicBezTo>
                    <a:cubicBezTo>
                      <a:pt x="138" y="139"/>
                      <a:pt x="132" y="140"/>
                      <a:pt x="128" y="140"/>
                    </a:cubicBezTo>
                    <a:cubicBezTo>
                      <a:pt x="124" y="140"/>
                      <a:pt x="117" y="141"/>
                      <a:pt x="115" y="142"/>
                    </a:cubicBezTo>
                    <a:cubicBezTo>
                      <a:pt x="113" y="137"/>
                      <a:pt x="114" y="128"/>
                      <a:pt x="114" y="123"/>
                    </a:cubicBezTo>
                    <a:cubicBezTo>
                      <a:pt x="114" y="122"/>
                      <a:pt x="114" y="122"/>
                      <a:pt x="115" y="123"/>
                    </a:cubicBezTo>
                    <a:cubicBezTo>
                      <a:pt x="116" y="123"/>
                      <a:pt x="117" y="124"/>
                      <a:pt x="118" y="124"/>
                    </a:cubicBezTo>
                    <a:cubicBezTo>
                      <a:pt x="121" y="123"/>
                      <a:pt x="131" y="120"/>
                      <a:pt x="132" y="119"/>
                    </a:cubicBezTo>
                    <a:cubicBezTo>
                      <a:pt x="132" y="119"/>
                      <a:pt x="134" y="118"/>
                      <a:pt x="136" y="117"/>
                    </a:cubicBezTo>
                    <a:cubicBezTo>
                      <a:pt x="146" y="112"/>
                      <a:pt x="157" y="101"/>
                      <a:pt x="169" y="86"/>
                    </a:cubicBezTo>
                    <a:cubicBezTo>
                      <a:pt x="173" y="82"/>
                      <a:pt x="176" y="78"/>
                      <a:pt x="178" y="76"/>
                    </a:cubicBezTo>
                    <a:lnTo>
                      <a:pt x="180" y="73"/>
                    </a:lnTo>
                    <a:close/>
                    <a:moveTo>
                      <a:pt x="39" y="91"/>
                    </a:moveTo>
                    <a:cubicBezTo>
                      <a:pt x="43" y="94"/>
                      <a:pt x="47" y="98"/>
                      <a:pt x="49" y="99"/>
                    </a:cubicBezTo>
                    <a:cubicBezTo>
                      <a:pt x="52" y="100"/>
                      <a:pt x="60" y="104"/>
                      <a:pt x="74" y="112"/>
                    </a:cubicBezTo>
                    <a:cubicBezTo>
                      <a:pt x="82" y="116"/>
                      <a:pt x="90" y="119"/>
                      <a:pt x="98" y="120"/>
                    </a:cubicBezTo>
                    <a:cubicBezTo>
                      <a:pt x="102" y="121"/>
                      <a:pt x="105" y="122"/>
                      <a:pt x="105" y="122"/>
                    </a:cubicBezTo>
                    <a:cubicBezTo>
                      <a:pt x="106" y="122"/>
                      <a:pt x="106" y="125"/>
                      <a:pt x="106" y="128"/>
                    </a:cubicBezTo>
                    <a:cubicBezTo>
                      <a:pt x="106" y="131"/>
                      <a:pt x="107" y="136"/>
                      <a:pt x="108" y="138"/>
                    </a:cubicBezTo>
                    <a:cubicBezTo>
                      <a:pt x="108" y="141"/>
                      <a:pt x="108" y="143"/>
                      <a:pt x="108" y="143"/>
                    </a:cubicBezTo>
                    <a:cubicBezTo>
                      <a:pt x="108" y="143"/>
                      <a:pt x="105" y="144"/>
                      <a:pt x="101" y="144"/>
                    </a:cubicBezTo>
                    <a:cubicBezTo>
                      <a:pt x="98" y="144"/>
                      <a:pt x="93" y="145"/>
                      <a:pt x="90" y="146"/>
                    </a:cubicBezTo>
                    <a:cubicBezTo>
                      <a:pt x="87" y="146"/>
                      <a:pt x="78" y="147"/>
                      <a:pt x="70" y="148"/>
                    </a:cubicBezTo>
                    <a:cubicBezTo>
                      <a:pt x="62" y="148"/>
                      <a:pt x="52" y="149"/>
                      <a:pt x="47" y="150"/>
                    </a:cubicBezTo>
                    <a:cubicBezTo>
                      <a:pt x="42" y="150"/>
                      <a:pt x="34" y="151"/>
                      <a:pt x="30" y="151"/>
                    </a:cubicBezTo>
                    <a:cubicBezTo>
                      <a:pt x="26" y="151"/>
                      <a:pt x="20" y="152"/>
                      <a:pt x="16" y="152"/>
                    </a:cubicBezTo>
                    <a:cubicBezTo>
                      <a:pt x="12" y="153"/>
                      <a:pt x="9" y="152"/>
                      <a:pt x="9" y="152"/>
                    </a:cubicBezTo>
                    <a:cubicBezTo>
                      <a:pt x="4" y="137"/>
                      <a:pt x="4" y="94"/>
                      <a:pt x="17" y="79"/>
                    </a:cubicBezTo>
                    <a:cubicBezTo>
                      <a:pt x="26" y="81"/>
                      <a:pt x="32" y="84"/>
                      <a:pt x="39" y="91"/>
                    </a:cubicBezTo>
                    <a:close/>
                    <a:moveTo>
                      <a:pt x="186" y="139"/>
                    </a:moveTo>
                    <a:cubicBezTo>
                      <a:pt x="188" y="139"/>
                      <a:pt x="189" y="139"/>
                      <a:pt x="190" y="140"/>
                    </a:cubicBezTo>
                    <a:cubicBezTo>
                      <a:pt x="191" y="140"/>
                      <a:pt x="192" y="140"/>
                      <a:pt x="194" y="140"/>
                    </a:cubicBezTo>
                    <a:cubicBezTo>
                      <a:pt x="195" y="140"/>
                      <a:pt x="196" y="140"/>
                      <a:pt x="197" y="141"/>
                    </a:cubicBezTo>
                    <a:cubicBezTo>
                      <a:pt x="198" y="170"/>
                      <a:pt x="193" y="187"/>
                      <a:pt x="179" y="203"/>
                    </a:cubicBezTo>
                    <a:cubicBezTo>
                      <a:pt x="161" y="191"/>
                      <a:pt x="141" y="187"/>
                      <a:pt x="120" y="183"/>
                    </a:cubicBezTo>
                    <a:cubicBezTo>
                      <a:pt x="119" y="183"/>
                      <a:pt x="119" y="182"/>
                      <a:pt x="118" y="177"/>
                    </a:cubicBezTo>
                    <a:cubicBezTo>
                      <a:pt x="116" y="168"/>
                      <a:pt x="116" y="156"/>
                      <a:pt x="116" y="149"/>
                    </a:cubicBezTo>
                    <a:cubicBezTo>
                      <a:pt x="119" y="148"/>
                      <a:pt x="130" y="146"/>
                      <a:pt x="135" y="146"/>
                    </a:cubicBezTo>
                    <a:cubicBezTo>
                      <a:pt x="141" y="146"/>
                      <a:pt x="149" y="145"/>
                      <a:pt x="154" y="144"/>
                    </a:cubicBezTo>
                    <a:cubicBezTo>
                      <a:pt x="158" y="143"/>
                      <a:pt x="164" y="142"/>
                      <a:pt x="166" y="142"/>
                    </a:cubicBezTo>
                    <a:cubicBezTo>
                      <a:pt x="169" y="142"/>
                      <a:pt x="173" y="141"/>
                      <a:pt x="175" y="140"/>
                    </a:cubicBezTo>
                    <a:cubicBezTo>
                      <a:pt x="179" y="139"/>
                      <a:pt x="183" y="139"/>
                      <a:pt x="186" y="139"/>
                    </a:cubicBezTo>
                    <a:close/>
                    <a:moveTo>
                      <a:pt x="109" y="150"/>
                    </a:moveTo>
                    <a:cubicBezTo>
                      <a:pt x="108" y="159"/>
                      <a:pt x="113" y="176"/>
                      <a:pt x="111" y="183"/>
                    </a:cubicBezTo>
                    <a:cubicBezTo>
                      <a:pt x="89" y="183"/>
                      <a:pt x="69" y="190"/>
                      <a:pt x="51" y="201"/>
                    </a:cubicBezTo>
                    <a:cubicBezTo>
                      <a:pt x="49" y="202"/>
                      <a:pt x="45" y="205"/>
                      <a:pt x="42" y="206"/>
                    </a:cubicBezTo>
                    <a:cubicBezTo>
                      <a:pt x="37" y="210"/>
                      <a:pt x="35" y="210"/>
                      <a:pt x="35" y="209"/>
                    </a:cubicBezTo>
                    <a:cubicBezTo>
                      <a:pt x="35" y="208"/>
                      <a:pt x="34" y="206"/>
                      <a:pt x="32" y="205"/>
                    </a:cubicBezTo>
                    <a:cubicBezTo>
                      <a:pt x="30" y="203"/>
                      <a:pt x="29" y="201"/>
                      <a:pt x="29" y="200"/>
                    </a:cubicBezTo>
                    <a:cubicBezTo>
                      <a:pt x="29" y="200"/>
                      <a:pt x="27" y="197"/>
                      <a:pt x="25" y="194"/>
                    </a:cubicBezTo>
                    <a:cubicBezTo>
                      <a:pt x="24" y="191"/>
                      <a:pt x="22" y="188"/>
                      <a:pt x="22" y="188"/>
                    </a:cubicBezTo>
                    <a:cubicBezTo>
                      <a:pt x="23" y="188"/>
                      <a:pt x="22" y="185"/>
                      <a:pt x="20" y="181"/>
                    </a:cubicBezTo>
                    <a:cubicBezTo>
                      <a:pt x="18" y="178"/>
                      <a:pt x="16" y="173"/>
                      <a:pt x="15" y="170"/>
                    </a:cubicBezTo>
                    <a:cubicBezTo>
                      <a:pt x="12" y="165"/>
                      <a:pt x="11" y="161"/>
                      <a:pt x="13" y="161"/>
                    </a:cubicBezTo>
                    <a:cubicBezTo>
                      <a:pt x="13" y="161"/>
                      <a:pt x="15" y="160"/>
                      <a:pt x="17" y="160"/>
                    </a:cubicBezTo>
                    <a:cubicBezTo>
                      <a:pt x="19" y="160"/>
                      <a:pt x="24" y="159"/>
                      <a:pt x="29" y="158"/>
                    </a:cubicBezTo>
                    <a:cubicBezTo>
                      <a:pt x="34" y="157"/>
                      <a:pt x="40" y="156"/>
                      <a:pt x="43" y="156"/>
                    </a:cubicBezTo>
                    <a:cubicBezTo>
                      <a:pt x="46" y="156"/>
                      <a:pt x="49" y="155"/>
                      <a:pt x="50" y="155"/>
                    </a:cubicBezTo>
                    <a:cubicBezTo>
                      <a:pt x="51" y="155"/>
                      <a:pt x="59" y="154"/>
                      <a:pt x="68" y="154"/>
                    </a:cubicBezTo>
                    <a:cubicBezTo>
                      <a:pt x="77" y="153"/>
                      <a:pt x="86" y="153"/>
                      <a:pt x="87" y="152"/>
                    </a:cubicBezTo>
                    <a:cubicBezTo>
                      <a:pt x="94" y="152"/>
                      <a:pt x="102" y="149"/>
                      <a:pt x="109" y="150"/>
                    </a:cubicBezTo>
                    <a:close/>
                    <a:moveTo>
                      <a:pt x="120" y="189"/>
                    </a:move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4" y="189"/>
                      <a:pt x="126" y="190"/>
                      <a:pt x="126" y="190"/>
                    </a:cubicBezTo>
                    <a:cubicBezTo>
                      <a:pt x="135" y="192"/>
                      <a:pt x="144" y="194"/>
                      <a:pt x="153" y="196"/>
                    </a:cubicBezTo>
                    <a:cubicBezTo>
                      <a:pt x="159" y="198"/>
                      <a:pt x="175" y="205"/>
                      <a:pt x="175" y="206"/>
                    </a:cubicBezTo>
                    <a:cubicBezTo>
                      <a:pt x="163" y="216"/>
                      <a:pt x="143" y="229"/>
                      <a:pt x="123" y="226"/>
                    </a:cubicBezTo>
                    <a:cubicBezTo>
                      <a:pt x="123" y="226"/>
                      <a:pt x="123" y="222"/>
                      <a:pt x="122" y="219"/>
                    </a:cubicBezTo>
                    <a:cubicBezTo>
                      <a:pt x="122" y="215"/>
                      <a:pt x="122" y="211"/>
                      <a:pt x="121" y="210"/>
                    </a:cubicBezTo>
                    <a:cubicBezTo>
                      <a:pt x="121" y="208"/>
                      <a:pt x="121" y="203"/>
                      <a:pt x="120" y="198"/>
                    </a:cubicBezTo>
                    <a:lnTo>
                      <a:pt x="120" y="189"/>
                    </a:lnTo>
                    <a:close/>
                    <a:moveTo>
                      <a:pt x="111" y="189"/>
                    </a:moveTo>
                    <a:cubicBezTo>
                      <a:pt x="112" y="190"/>
                      <a:pt x="112" y="192"/>
                      <a:pt x="113" y="204"/>
                    </a:cubicBezTo>
                    <a:cubicBezTo>
                      <a:pt x="113" y="211"/>
                      <a:pt x="114" y="219"/>
                      <a:pt x="114" y="222"/>
                    </a:cubicBezTo>
                    <a:cubicBezTo>
                      <a:pt x="115" y="228"/>
                      <a:pt x="115" y="228"/>
                      <a:pt x="115" y="228"/>
                    </a:cubicBezTo>
                    <a:cubicBezTo>
                      <a:pt x="90" y="228"/>
                      <a:pt x="64" y="234"/>
                      <a:pt x="40" y="214"/>
                    </a:cubicBezTo>
                    <a:cubicBezTo>
                      <a:pt x="41" y="213"/>
                      <a:pt x="47" y="210"/>
                      <a:pt x="52" y="207"/>
                    </a:cubicBezTo>
                    <a:cubicBezTo>
                      <a:pt x="53" y="206"/>
                      <a:pt x="55" y="205"/>
                      <a:pt x="57" y="204"/>
                    </a:cubicBezTo>
                    <a:cubicBezTo>
                      <a:pt x="73" y="193"/>
                      <a:pt x="92" y="190"/>
                      <a:pt x="111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231"/>
              <p:cNvSpPr>
                <a:spLocks noEditPoints="1"/>
              </p:cNvSpPr>
              <p:nvPr/>
            </p:nvSpPr>
            <p:spPr bwMode="auto">
              <a:xfrm>
                <a:off x="1117" y="1896"/>
                <a:ext cx="312" cy="183"/>
              </a:xfrm>
              <a:custGeom>
                <a:avLst/>
                <a:gdLst>
                  <a:gd name="T0" fmla="*/ 169 w 409"/>
                  <a:gd name="T1" fmla="*/ 18 h 240"/>
                  <a:gd name="T2" fmla="*/ 115 w 409"/>
                  <a:gd name="T3" fmla="*/ 39 h 240"/>
                  <a:gd name="T4" fmla="*/ 86 w 409"/>
                  <a:gd name="T5" fmla="*/ 130 h 240"/>
                  <a:gd name="T6" fmla="*/ 66 w 409"/>
                  <a:gd name="T7" fmla="*/ 135 h 240"/>
                  <a:gd name="T8" fmla="*/ 52 w 409"/>
                  <a:gd name="T9" fmla="*/ 146 h 240"/>
                  <a:gd name="T10" fmla="*/ 84 w 409"/>
                  <a:gd name="T11" fmla="*/ 143 h 240"/>
                  <a:gd name="T12" fmla="*/ 62 w 409"/>
                  <a:gd name="T13" fmla="*/ 157 h 240"/>
                  <a:gd name="T14" fmla="*/ 53 w 409"/>
                  <a:gd name="T15" fmla="*/ 167 h 240"/>
                  <a:gd name="T16" fmla="*/ 85 w 409"/>
                  <a:gd name="T17" fmla="*/ 162 h 240"/>
                  <a:gd name="T18" fmla="*/ 285 w 409"/>
                  <a:gd name="T19" fmla="*/ 209 h 240"/>
                  <a:gd name="T20" fmla="*/ 293 w 409"/>
                  <a:gd name="T21" fmla="*/ 202 h 240"/>
                  <a:gd name="T22" fmla="*/ 298 w 409"/>
                  <a:gd name="T23" fmla="*/ 182 h 240"/>
                  <a:gd name="T24" fmla="*/ 355 w 409"/>
                  <a:gd name="T25" fmla="*/ 75 h 240"/>
                  <a:gd name="T26" fmla="*/ 319 w 409"/>
                  <a:gd name="T27" fmla="*/ 77 h 240"/>
                  <a:gd name="T28" fmla="*/ 340 w 409"/>
                  <a:gd name="T29" fmla="*/ 63 h 240"/>
                  <a:gd name="T30" fmla="*/ 347 w 409"/>
                  <a:gd name="T31" fmla="*/ 52 h 240"/>
                  <a:gd name="T32" fmla="*/ 308 w 409"/>
                  <a:gd name="T33" fmla="*/ 68 h 240"/>
                  <a:gd name="T34" fmla="*/ 250 w 409"/>
                  <a:gd name="T35" fmla="*/ 4 h 240"/>
                  <a:gd name="T36" fmla="*/ 185 w 409"/>
                  <a:gd name="T37" fmla="*/ 13 h 240"/>
                  <a:gd name="T38" fmla="*/ 232 w 409"/>
                  <a:gd name="T39" fmla="*/ 12 h 240"/>
                  <a:gd name="T40" fmla="*/ 293 w 409"/>
                  <a:gd name="T41" fmla="*/ 65 h 240"/>
                  <a:gd name="T42" fmla="*/ 308 w 409"/>
                  <a:gd name="T43" fmla="*/ 99 h 240"/>
                  <a:gd name="T44" fmla="*/ 279 w 409"/>
                  <a:gd name="T45" fmla="*/ 198 h 240"/>
                  <a:gd name="T46" fmla="*/ 150 w 409"/>
                  <a:gd name="T47" fmla="*/ 229 h 240"/>
                  <a:gd name="T48" fmla="*/ 145 w 409"/>
                  <a:gd name="T49" fmla="*/ 223 h 240"/>
                  <a:gd name="T50" fmla="*/ 91 w 409"/>
                  <a:gd name="T51" fmla="*/ 151 h 240"/>
                  <a:gd name="T52" fmla="*/ 98 w 409"/>
                  <a:gd name="T53" fmla="*/ 121 h 240"/>
                  <a:gd name="T54" fmla="*/ 122 w 409"/>
                  <a:gd name="T55" fmla="*/ 45 h 240"/>
                  <a:gd name="T56" fmla="*/ 193 w 409"/>
                  <a:gd name="T57" fmla="*/ 22 h 240"/>
                  <a:gd name="T58" fmla="*/ 179 w 409"/>
                  <a:gd name="T59" fmla="*/ 39 h 240"/>
                  <a:gd name="T60" fmla="*/ 135 w 409"/>
                  <a:gd name="T61" fmla="*/ 60 h 240"/>
                  <a:gd name="T62" fmla="*/ 173 w 409"/>
                  <a:gd name="T63" fmla="*/ 51 h 240"/>
                  <a:gd name="T64" fmla="*/ 213 w 409"/>
                  <a:gd name="T65" fmla="*/ 38 h 240"/>
                  <a:gd name="T66" fmla="*/ 236 w 409"/>
                  <a:gd name="T67" fmla="*/ 25 h 240"/>
                  <a:gd name="T68" fmla="*/ 387 w 409"/>
                  <a:gd name="T69" fmla="*/ 10 h 240"/>
                  <a:gd name="T70" fmla="*/ 369 w 409"/>
                  <a:gd name="T71" fmla="*/ 40 h 240"/>
                  <a:gd name="T72" fmla="*/ 383 w 409"/>
                  <a:gd name="T73" fmla="*/ 75 h 240"/>
                  <a:gd name="T74" fmla="*/ 407 w 409"/>
                  <a:gd name="T75" fmla="*/ 35 h 240"/>
                  <a:gd name="T76" fmla="*/ 387 w 409"/>
                  <a:gd name="T77" fmla="*/ 10 h 240"/>
                  <a:gd name="T78" fmla="*/ 389 w 409"/>
                  <a:gd name="T79" fmla="*/ 18 h 240"/>
                  <a:gd name="T80" fmla="*/ 399 w 409"/>
                  <a:gd name="T81" fmla="*/ 47 h 240"/>
                  <a:gd name="T82" fmla="*/ 386 w 409"/>
                  <a:gd name="T83" fmla="*/ 67 h 240"/>
                  <a:gd name="T84" fmla="*/ 379 w 409"/>
                  <a:gd name="T85" fmla="*/ 35 h 240"/>
                  <a:gd name="T86" fmla="*/ 388 w 409"/>
                  <a:gd name="T87" fmla="*/ 21 h 240"/>
                  <a:gd name="T88" fmla="*/ 20 w 409"/>
                  <a:gd name="T89" fmla="*/ 118 h 240"/>
                  <a:gd name="T90" fmla="*/ 4 w 409"/>
                  <a:gd name="T91" fmla="*/ 149 h 240"/>
                  <a:gd name="T92" fmla="*/ 37 w 409"/>
                  <a:gd name="T93" fmla="*/ 164 h 240"/>
                  <a:gd name="T94" fmla="*/ 27 w 409"/>
                  <a:gd name="T95" fmla="*/ 122 h 240"/>
                  <a:gd name="T96" fmla="*/ 21 w 409"/>
                  <a:gd name="T97" fmla="*/ 125 h 240"/>
                  <a:gd name="T98" fmla="*/ 24 w 409"/>
                  <a:gd name="T99" fmla="*/ 170 h 240"/>
                  <a:gd name="T100" fmla="*/ 20 w 409"/>
                  <a:gd name="T101" fmla="*/ 126 h 240"/>
                  <a:gd name="T102" fmla="*/ 180 w 409"/>
                  <a:gd name="T103" fmla="*/ 209 h 240"/>
                  <a:gd name="T104" fmla="*/ 170 w 409"/>
                  <a:gd name="T105" fmla="*/ 221 h 240"/>
                  <a:gd name="T106" fmla="*/ 252 w 409"/>
                  <a:gd name="T107" fmla="*/ 19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9" h="240">
                    <a:moveTo>
                      <a:pt x="185" y="13"/>
                    </a:moveTo>
                    <a:cubicBezTo>
                      <a:pt x="178" y="15"/>
                      <a:pt x="172" y="17"/>
                      <a:pt x="169" y="18"/>
                    </a:cubicBezTo>
                    <a:cubicBezTo>
                      <a:pt x="159" y="21"/>
                      <a:pt x="144" y="25"/>
                      <a:pt x="136" y="28"/>
                    </a:cubicBezTo>
                    <a:cubicBezTo>
                      <a:pt x="121" y="32"/>
                      <a:pt x="114" y="36"/>
                      <a:pt x="115" y="39"/>
                    </a:cubicBezTo>
                    <a:cubicBezTo>
                      <a:pt x="113" y="61"/>
                      <a:pt x="88" y="105"/>
                      <a:pt x="88" y="124"/>
                    </a:cubicBezTo>
                    <a:cubicBezTo>
                      <a:pt x="88" y="125"/>
                      <a:pt x="87" y="127"/>
                      <a:pt x="86" y="130"/>
                    </a:cubicBezTo>
                    <a:cubicBezTo>
                      <a:pt x="84" y="133"/>
                      <a:pt x="83" y="133"/>
                      <a:pt x="81" y="132"/>
                    </a:cubicBezTo>
                    <a:cubicBezTo>
                      <a:pt x="78" y="130"/>
                      <a:pt x="72" y="131"/>
                      <a:pt x="66" y="135"/>
                    </a:cubicBezTo>
                    <a:cubicBezTo>
                      <a:pt x="64" y="136"/>
                      <a:pt x="60" y="138"/>
                      <a:pt x="57" y="139"/>
                    </a:cubicBezTo>
                    <a:cubicBezTo>
                      <a:pt x="51" y="141"/>
                      <a:pt x="50" y="144"/>
                      <a:pt x="52" y="146"/>
                    </a:cubicBezTo>
                    <a:cubicBezTo>
                      <a:pt x="54" y="149"/>
                      <a:pt x="58" y="149"/>
                      <a:pt x="72" y="145"/>
                    </a:cubicBezTo>
                    <a:cubicBezTo>
                      <a:pt x="78" y="144"/>
                      <a:pt x="84" y="143"/>
                      <a:pt x="84" y="143"/>
                    </a:cubicBezTo>
                    <a:cubicBezTo>
                      <a:pt x="84" y="146"/>
                      <a:pt x="81" y="151"/>
                      <a:pt x="78" y="152"/>
                    </a:cubicBezTo>
                    <a:cubicBezTo>
                      <a:pt x="77" y="153"/>
                      <a:pt x="70" y="155"/>
                      <a:pt x="62" y="157"/>
                    </a:cubicBezTo>
                    <a:cubicBezTo>
                      <a:pt x="50" y="161"/>
                      <a:pt x="49" y="161"/>
                      <a:pt x="50" y="164"/>
                    </a:cubicBezTo>
                    <a:cubicBezTo>
                      <a:pt x="50" y="166"/>
                      <a:pt x="51" y="167"/>
                      <a:pt x="53" y="167"/>
                    </a:cubicBezTo>
                    <a:cubicBezTo>
                      <a:pt x="62" y="167"/>
                      <a:pt x="70" y="165"/>
                      <a:pt x="75" y="162"/>
                    </a:cubicBezTo>
                    <a:cubicBezTo>
                      <a:pt x="80" y="160"/>
                      <a:pt x="84" y="160"/>
                      <a:pt x="85" y="162"/>
                    </a:cubicBezTo>
                    <a:cubicBezTo>
                      <a:pt x="105" y="191"/>
                      <a:pt x="123" y="213"/>
                      <a:pt x="146" y="240"/>
                    </a:cubicBezTo>
                    <a:cubicBezTo>
                      <a:pt x="184" y="237"/>
                      <a:pt x="246" y="215"/>
                      <a:pt x="285" y="209"/>
                    </a:cubicBezTo>
                    <a:cubicBezTo>
                      <a:pt x="285" y="210"/>
                      <a:pt x="287" y="210"/>
                      <a:pt x="288" y="210"/>
                    </a:cubicBezTo>
                    <a:cubicBezTo>
                      <a:pt x="291" y="209"/>
                      <a:pt x="295" y="203"/>
                      <a:pt x="293" y="202"/>
                    </a:cubicBezTo>
                    <a:cubicBezTo>
                      <a:pt x="293" y="202"/>
                      <a:pt x="293" y="198"/>
                      <a:pt x="295" y="194"/>
                    </a:cubicBezTo>
                    <a:cubicBezTo>
                      <a:pt x="296" y="190"/>
                      <a:pt x="297" y="185"/>
                      <a:pt x="298" y="182"/>
                    </a:cubicBezTo>
                    <a:cubicBezTo>
                      <a:pt x="305" y="154"/>
                      <a:pt x="306" y="94"/>
                      <a:pt x="335" y="87"/>
                    </a:cubicBezTo>
                    <a:cubicBezTo>
                      <a:pt x="348" y="85"/>
                      <a:pt x="356" y="80"/>
                      <a:pt x="355" y="75"/>
                    </a:cubicBezTo>
                    <a:cubicBezTo>
                      <a:pt x="354" y="74"/>
                      <a:pt x="354" y="73"/>
                      <a:pt x="354" y="73"/>
                    </a:cubicBezTo>
                    <a:cubicBezTo>
                      <a:pt x="332" y="77"/>
                      <a:pt x="321" y="78"/>
                      <a:pt x="319" y="77"/>
                    </a:cubicBezTo>
                    <a:cubicBezTo>
                      <a:pt x="316" y="76"/>
                      <a:pt x="316" y="75"/>
                      <a:pt x="317" y="74"/>
                    </a:cubicBezTo>
                    <a:cubicBezTo>
                      <a:pt x="320" y="71"/>
                      <a:pt x="333" y="65"/>
                      <a:pt x="340" y="63"/>
                    </a:cubicBezTo>
                    <a:cubicBezTo>
                      <a:pt x="344" y="62"/>
                      <a:pt x="348" y="61"/>
                      <a:pt x="349" y="61"/>
                    </a:cubicBezTo>
                    <a:cubicBezTo>
                      <a:pt x="351" y="60"/>
                      <a:pt x="349" y="52"/>
                      <a:pt x="347" y="52"/>
                    </a:cubicBezTo>
                    <a:cubicBezTo>
                      <a:pt x="343" y="52"/>
                      <a:pt x="321" y="59"/>
                      <a:pt x="315" y="64"/>
                    </a:cubicBezTo>
                    <a:cubicBezTo>
                      <a:pt x="308" y="68"/>
                      <a:pt x="308" y="68"/>
                      <a:pt x="308" y="68"/>
                    </a:cubicBezTo>
                    <a:cubicBezTo>
                      <a:pt x="303" y="64"/>
                      <a:pt x="303" y="64"/>
                      <a:pt x="303" y="64"/>
                    </a:cubicBezTo>
                    <a:cubicBezTo>
                      <a:pt x="285" y="45"/>
                      <a:pt x="264" y="27"/>
                      <a:pt x="250" y="4"/>
                    </a:cubicBezTo>
                    <a:cubicBezTo>
                      <a:pt x="251" y="4"/>
                      <a:pt x="250" y="2"/>
                      <a:pt x="249" y="1"/>
                    </a:cubicBezTo>
                    <a:cubicBezTo>
                      <a:pt x="239" y="0"/>
                      <a:pt x="206" y="8"/>
                      <a:pt x="185" y="13"/>
                    </a:cubicBezTo>
                    <a:close/>
                    <a:moveTo>
                      <a:pt x="193" y="22"/>
                    </a:moveTo>
                    <a:cubicBezTo>
                      <a:pt x="212" y="17"/>
                      <a:pt x="228" y="13"/>
                      <a:pt x="232" y="12"/>
                    </a:cubicBezTo>
                    <a:cubicBezTo>
                      <a:pt x="240" y="11"/>
                      <a:pt x="241" y="11"/>
                      <a:pt x="246" y="15"/>
                    </a:cubicBezTo>
                    <a:cubicBezTo>
                      <a:pt x="262" y="32"/>
                      <a:pt x="277" y="49"/>
                      <a:pt x="293" y="65"/>
                    </a:cubicBezTo>
                    <a:cubicBezTo>
                      <a:pt x="295" y="68"/>
                      <a:pt x="300" y="73"/>
                      <a:pt x="304" y="77"/>
                    </a:cubicBezTo>
                    <a:cubicBezTo>
                      <a:pt x="311" y="82"/>
                      <a:pt x="310" y="91"/>
                      <a:pt x="308" y="99"/>
                    </a:cubicBezTo>
                    <a:cubicBezTo>
                      <a:pt x="299" y="128"/>
                      <a:pt x="294" y="159"/>
                      <a:pt x="286" y="188"/>
                    </a:cubicBezTo>
                    <a:cubicBezTo>
                      <a:pt x="284" y="197"/>
                      <a:pt x="283" y="198"/>
                      <a:pt x="279" y="198"/>
                    </a:cubicBezTo>
                    <a:cubicBezTo>
                      <a:pt x="245" y="207"/>
                      <a:pt x="211" y="217"/>
                      <a:pt x="177" y="226"/>
                    </a:cubicBezTo>
                    <a:cubicBezTo>
                      <a:pt x="157" y="230"/>
                      <a:pt x="153" y="230"/>
                      <a:pt x="150" y="229"/>
                    </a:cubicBezTo>
                    <a:cubicBezTo>
                      <a:pt x="148" y="228"/>
                      <a:pt x="147" y="226"/>
                      <a:pt x="146" y="225"/>
                    </a:cubicBezTo>
                    <a:cubicBezTo>
                      <a:pt x="146" y="224"/>
                      <a:pt x="145" y="223"/>
                      <a:pt x="145" y="223"/>
                    </a:cubicBezTo>
                    <a:cubicBezTo>
                      <a:pt x="122" y="208"/>
                      <a:pt x="110" y="183"/>
                      <a:pt x="95" y="162"/>
                    </a:cubicBezTo>
                    <a:cubicBezTo>
                      <a:pt x="91" y="157"/>
                      <a:pt x="91" y="155"/>
                      <a:pt x="91" y="151"/>
                    </a:cubicBezTo>
                    <a:cubicBezTo>
                      <a:pt x="92" y="149"/>
                      <a:pt x="93" y="143"/>
                      <a:pt x="94" y="137"/>
                    </a:cubicBezTo>
                    <a:cubicBezTo>
                      <a:pt x="95" y="132"/>
                      <a:pt x="96" y="125"/>
                      <a:pt x="98" y="121"/>
                    </a:cubicBezTo>
                    <a:cubicBezTo>
                      <a:pt x="107" y="99"/>
                      <a:pt x="109" y="74"/>
                      <a:pt x="120" y="53"/>
                    </a:cubicBezTo>
                    <a:cubicBezTo>
                      <a:pt x="122" y="50"/>
                      <a:pt x="123" y="47"/>
                      <a:pt x="122" y="45"/>
                    </a:cubicBezTo>
                    <a:cubicBezTo>
                      <a:pt x="122" y="44"/>
                      <a:pt x="122" y="42"/>
                      <a:pt x="123" y="42"/>
                    </a:cubicBezTo>
                    <a:cubicBezTo>
                      <a:pt x="124" y="41"/>
                      <a:pt x="162" y="30"/>
                      <a:pt x="193" y="22"/>
                    </a:cubicBezTo>
                    <a:close/>
                    <a:moveTo>
                      <a:pt x="203" y="31"/>
                    </a:moveTo>
                    <a:cubicBezTo>
                      <a:pt x="194" y="34"/>
                      <a:pt x="185" y="37"/>
                      <a:pt x="179" y="39"/>
                    </a:cubicBezTo>
                    <a:cubicBezTo>
                      <a:pt x="173" y="41"/>
                      <a:pt x="163" y="44"/>
                      <a:pt x="156" y="46"/>
                    </a:cubicBezTo>
                    <a:cubicBezTo>
                      <a:pt x="135" y="51"/>
                      <a:pt x="130" y="55"/>
                      <a:pt x="135" y="60"/>
                    </a:cubicBezTo>
                    <a:cubicBezTo>
                      <a:pt x="137" y="62"/>
                      <a:pt x="138" y="62"/>
                      <a:pt x="141" y="60"/>
                    </a:cubicBezTo>
                    <a:cubicBezTo>
                      <a:pt x="143" y="58"/>
                      <a:pt x="161" y="53"/>
                      <a:pt x="173" y="51"/>
                    </a:cubicBezTo>
                    <a:cubicBezTo>
                      <a:pt x="174" y="50"/>
                      <a:pt x="180" y="48"/>
                      <a:pt x="186" y="46"/>
                    </a:cubicBezTo>
                    <a:cubicBezTo>
                      <a:pt x="192" y="44"/>
                      <a:pt x="205" y="40"/>
                      <a:pt x="213" y="38"/>
                    </a:cubicBezTo>
                    <a:cubicBezTo>
                      <a:pt x="235" y="33"/>
                      <a:pt x="236" y="33"/>
                      <a:pt x="237" y="30"/>
                    </a:cubicBezTo>
                    <a:cubicBezTo>
                      <a:pt x="238" y="28"/>
                      <a:pt x="238" y="27"/>
                      <a:pt x="236" y="25"/>
                    </a:cubicBezTo>
                    <a:cubicBezTo>
                      <a:pt x="235" y="24"/>
                      <a:pt x="219" y="27"/>
                      <a:pt x="203" y="31"/>
                    </a:cubicBezTo>
                    <a:close/>
                    <a:moveTo>
                      <a:pt x="387" y="10"/>
                    </a:moveTo>
                    <a:cubicBezTo>
                      <a:pt x="381" y="12"/>
                      <a:pt x="374" y="19"/>
                      <a:pt x="372" y="29"/>
                    </a:cubicBezTo>
                    <a:cubicBezTo>
                      <a:pt x="371" y="34"/>
                      <a:pt x="370" y="39"/>
                      <a:pt x="369" y="40"/>
                    </a:cubicBezTo>
                    <a:cubicBezTo>
                      <a:pt x="367" y="44"/>
                      <a:pt x="371" y="60"/>
                      <a:pt x="375" y="67"/>
                    </a:cubicBezTo>
                    <a:cubicBezTo>
                      <a:pt x="377" y="71"/>
                      <a:pt x="380" y="74"/>
                      <a:pt x="383" y="75"/>
                    </a:cubicBezTo>
                    <a:cubicBezTo>
                      <a:pt x="387" y="78"/>
                      <a:pt x="389" y="77"/>
                      <a:pt x="395" y="71"/>
                    </a:cubicBezTo>
                    <a:cubicBezTo>
                      <a:pt x="403" y="64"/>
                      <a:pt x="409" y="46"/>
                      <a:pt x="407" y="35"/>
                    </a:cubicBezTo>
                    <a:cubicBezTo>
                      <a:pt x="406" y="26"/>
                      <a:pt x="400" y="14"/>
                      <a:pt x="396" y="12"/>
                    </a:cubicBezTo>
                    <a:cubicBezTo>
                      <a:pt x="393" y="10"/>
                      <a:pt x="390" y="10"/>
                      <a:pt x="387" y="10"/>
                    </a:cubicBezTo>
                    <a:close/>
                    <a:moveTo>
                      <a:pt x="389" y="18"/>
                    </a:moveTo>
                    <a:cubicBezTo>
                      <a:pt x="389" y="18"/>
                      <a:pt x="389" y="18"/>
                      <a:pt x="389" y="18"/>
                    </a:cubicBezTo>
                    <a:cubicBezTo>
                      <a:pt x="391" y="17"/>
                      <a:pt x="393" y="18"/>
                      <a:pt x="395" y="21"/>
                    </a:cubicBezTo>
                    <a:cubicBezTo>
                      <a:pt x="399" y="25"/>
                      <a:pt x="401" y="39"/>
                      <a:pt x="399" y="47"/>
                    </a:cubicBezTo>
                    <a:cubicBezTo>
                      <a:pt x="397" y="55"/>
                      <a:pt x="395" y="60"/>
                      <a:pt x="391" y="63"/>
                    </a:cubicBezTo>
                    <a:cubicBezTo>
                      <a:pt x="389" y="65"/>
                      <a:pt x="387" y="67"/>
                      <a:pt x="386" y="67"/>
                    </a:cubicBezTo>
                    <a:cubicBezTo>
                      <a:pt x="386" y="68"/>
                      <a:pt x="384" y="67"/>
                      <a:pt x="383" y="65"/>
                    </a:cubicBezTo>
                    <a:cubicBezTo>
                      <a:pt x="377" y="60"/>
                      <a:pt x="376" y="51"/>
                      <a:pt x="379" y="35"/>
                    </a:cubicBezTo>
                    <a:cubicBezTo>
                      <a:pt x="380" y="33"/>
                      <a:pt x="382" y="29"/>
                      <a:pt x="384" y="27"/>
                    </a:cubicBezTo>
                    <a:cubicBezTo>
                      <a:pt x="387" y="25"/>
                      <a:pt x="388" y="22"/>
                      <a:pt x="388" y="21"/>
                    </a:cubicBezTo>
                    <a:cubicBezTo>
                      <a:pt x="388" y="19"/>
                      <a:pt x="388" y="18"/>
                      <a:pt x="389" y="18"/>
                    </a:cubicBezTo>
                    <a:close/>
                    <a:moveTo>
                      <a:pt x="20" y="118"/>
                    </a:moveTo>
                    <a:cubicBezTo>
                      <a:pt x="13" y="120"/>
                      <a:pt x="6" y="137"/>
                      <a:pt x="4" y="143"/>
                    </a:cubicBezTo>
                    <a:cubicBezTo>
                      <a:pt x="4" y="144"/>
                      <a:pt x="4" y="147"/>
                      <a:pt x="4" y="149"/>
                    </a:cubicBezTo>
                    <a:cubicBezTo>
                      <a:pt x="0" y="168"/>
                      <a:pt x="3" y="180"/>
                      <a:pt x="13" y="183"/>
                    </a:cubicBezTo>
                    <a:cubicBezTo>
                      <a:pt x="24" y="186"/>
                      <a:pt x="34" y="178"/>
                      <a:pt x="37" y="164"/>
                    </a:cubicBezTo>
                    <a:cubicBezTo>
                      <a:pt x="39" y="156"/>
                      <a:pt x="38" y="153"/>
                      <a:pt x="35" y="142"/>
                    </a:cubicBezTo>
                    <a:cubicBezTo>
                      <a:pt x="33" y="131"/>
                      <a:pt x="31" y="127"/>
                      <a:pt x="27" y="122"/>
                    </a:cubicBezTo>
                    <a:cubicBezTo>
                      <a:pt x="25" y="119"/>
                      <a:pt x="22" y="118"/>
                      <a:pt x="20" y="118"/>
                    </a:cubicBezTo>
                    <a:close/>
                    <a:moveTo>
                      <a:pt x="21" y="125"/>
                    </a:moveTo>
                    <a:cubicBezTo>
                      <a:pt x="25" y="124"/>
                      <a:pt x="28" y="137"/>
                      <a:pt x="29" y="145"/>
                    </a:cubicBezTo>
                    <a:cubicBezTo>
                      <a:pt x="30" y="153"/>
                      <a:pt x="29" y="163"/>
                      <a:pt x="24" y="170"/>
                    </a:cubicBezTo>
                    <a:cubicBezTo>
                      <a:pt x="21" y="175"/>
                      <a:pt x="19" y="176"/>
                      <a:pt x="16" y="175"/>
                    </a:cubicBezTo>
                    <a:cubicBezTo>
                      <a:pt x="2" y="163"/>
                      <a:pt x="10" y="134"/>
                      <a:pt x="20" y="126"/>
                    </a:cubicBezTo>
                    <a:cubicBezTo>
                      <a:pt x="21" y="126"/>
                      <a:pt x="21" y="126"/>
                      <a:pt x="21" y="125"/>
                    </a:cubicBezTo>
                    <a:close/>
                    <a:moveTo>
                      <a:pt x="180" y="209"/>
                    </a:moveTo>
                    <a:cubicBezTo>
                      <a:pt x="155" y="215"/>
                      <a:pt x="153" y="216"/>
                      <a:pt x="153" y="222"/>
                    </a:cubicBezTo>
                    <a:cubicBezTo>
                      <a:pt x="154" y="224"/>
                      <a:pt x="153" y="224"/>
                      <a:pt x="170" y="221"/>
                    </a:cubicBezTo>
                    <a:cubicBezTo>
                      <a:pt x="206" y="211"/>
                      <a:pt x="219" y="208"/>
                      <a:pt x="255" y="198"/>
                    </a:cubicBezTo>
                    <a:cubicBezTo>
                      <a:pt x="290" y="189"/>
                      <a:pt x="279" y="182"/>
                      <a:pt x="252" y="191"/>
                    </a:cubicBezTo>
                    <a:cubicBezTo>
                      <a:pt x="228" y="196"/>
                      <a:pt x="204" y="202"/>
                      <a:pt x="180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232"/>
              <p:cNvSpPr/>
              <p:nvPr/>
            </p:nvSpPr>
            <p:spPr bwMode="auto">
              <a:xfrm>
                <a:off x="962" y="1326"/>
                <a:ext cx="145" cy="220"/>
              </a:xfrm>
              <a:custGeom>
                <a:avLst/>
                <a:gdLst>
                  <a:gd name="T0" fmla="*/ 173 w 190"/>
                  <a:gd name="T1" fmla="*/ 257 h 289"/>
                  <a:gd name="T2" fmla="*/ 173 w 190"/>
                  <a:gd name="T3" fmla="*/ 258 h 289"/>
                  <a:gd name="T4" fmla="*/ 117 w 190"/>
                  <a:gd name="T5" fmla="*/ 258 h 289"/>
                  <a:gd name="T6" fmla="*/ 117 w 190"/>
                  <a:gd name="T7" fmla="*/ 246 h 289"/>
                  <a:gd name="T8" fmla="*/ 124 w 190"/>
                  <a:gd name="T9" fmla="*/ 170 h 289"/>
                  <a:gd name="T10" fmla="*/ 132 w 190"/>
                  <a:gd name="T11" fmla="*/ 64 h 289"/>
                  <a:gd name="T12" fmla="*/ 136 w 190"/>
                  <a:gd name="T13" fmla="*/ 26 h 289"/>
                  <a:gd name="T14" fmla="*/ 126 w 190"/>
                  <a:gd name="T15" fmla="*/ 0 h 289"/>
                  <a:gd name="T16" fmla="*/ 108 w 190"/>
                  <a:gd name="T17" fmla="*/ 54 h 289"/>
                  <a:gd name="T18" fmla="*/ 105 w 190"/>
                  <a:gd name="T19" fmla="*/ 79 h 289"/>
                  <a:gd name="T20" fmla="*/ 57 w 190"/>
                  <a:gd name="T21" fmla="*/ 74 h 289"/>
                  <a:gd name="T22" fmla="*/ 34 w 190"/>
                  <a:gd name="T23" fmla="*/ 99 h 289"/>
                  <a:gd name="T24" fmla="*/ 78 w 190"/>
                  <a:gd name="T25" fmla="*/ 116 h 289"/>
                  <a:gd name="T26" fmla="*/ 103 w 190"/>
                  <a:gd name="T27" fmla="*/ 116 h 289"/>
                  <a:gd name="T28" fmla="*/ 101 w 190"/>
                  <a:gd name="T29" fmla="*/ 129 h 289"/>
                  <a:gd name="T30" fmla="*/ 90 w 190"/>
                  <a:gd name="T31" fmla="*/ 230 h 289"/>
                  <a:gd name="T32" fmla="*/ 88 w 190"/>
                  <a:gd name="T33" fmla="*/ 241 h 289"/>
                  <a:gd name="T34" fmla="*/ 59 w 190"/>
                  <a:gd name="T35" fmla="*/ 243 h 289"/>
                  <a:gd name="T36" fmla="*/ 10 w 190"/>
                  <a:gd name="T37" fmla="*/ 270 h 289"/>
                  <a:gd name="T38" fmla="*/ 54 w 190"/>
                  <a:gd name="T39" fmla="*/ 288 h 289"/>
                  <a:gd name="T40" fmla="*/ 123 w 190"/>
                  <a:gd name="T41" fmla="*/ 289 h 289"/>
                  <a:gd name="T42" fmla="*/ 169 w 190"/>
                  <a:gd name="T43" fmla="*/ 289 h 289"/>
                  <a:gd name="T44" fmla="*/ 174 w 190"/>
                  <a:gd name="T45" fmla="*/ 289 h 289"/>
                  <a:gd name="T46" fmla="*/ 178 w 190"/>
                  <a:gd name="T47" fmla="*/ 288 h 289"/>
                  <a:gd name="T48" fmla="*/ 178 w 190"/>
                  <a:gd name="T49" fmla="*/ 288 h 289"/>
                  <a:gd name="T50" fmla="*/ 180 w 190"/>
                  <a:gd name="T51" fmla="*/ 288 h 289"/>
                  <a:gd name="T52" fmla="*/ 190 w 190"/>
                  <a:gd name="T53" fmla="*/ 274 h 289"/>
                  <a:gd name="T54" fmla="*/ 186 w 190"/>
                  <a:gd name="T55" fmla="*/ 260 h 289"/>
                  <a:gd name="T56" fmla="*/ 173 w 190"/>
                  <a:gd name="T57" fmla="*/ 257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0" h="289">
                    <a:moveTo>
                      <a:pt x="173" y="257"/>
                    </a:moveTo>
                    <a:cubicBezTo>
                      <a:pt x="173" y="257"/>
                      <a:pt x="173" y="257"/>
                      <a:pt x="173" y="258"/>
                    </a:cubicBezTo>
                    <a:cubicBezTo>
                      <a:pt x="117" y="258"/>
                      <a:pt x="117" y="258"/>
                      <a:pt x="117" y="258"/>
                    </a:cubicBezTo>
                    <a:cubicBezTo>
                      <a:pt x="117" y="246"/>
                      <a:pt x="117" y="246"/>
                      <a:pt x="117" y="246"/>
                    </a:cubicBezTo>
                    <a:cubicBezTo>
                      <a:pt x="118" y="235"/>
                      <a:pt x="121" y="200"/>
                      <a:pt x="124" y="170"/>
                    </a:cubicBezTo>
                    <a:cubicBezTo>
                      <a:pt x="127" y="149"/>
                      <a:pt x="131" y="85"/>
                      <a:pt x="132" y="64"/>
                    </a:cubicBezTo>
                    <a:cubicBezTo>
                      <a:pt x="133" y="53"/>
                      <a:pt x="134" y="36"/>
                      <a:pt x="136" y="26"/>
                    </a:cubicBezTo>
                    <a:cubicBezTo>
                      <a:pt x="139" y="8"/>
                      <a:pt x="136" y="0"/>
                      <a:pt x="126" y="0"/>
                    </a:cubicBezTo>
                    <a:cubicBezTo>
                      <a:pt x="120" y="0"/>
                      <a:pt x="110" y="31"/>
                      <a:pt x="108" y="54"/>
                    </a:cubicBezTo>
                    <a:cubicBezTo>
                      <a:pt x="105" y="79"/>
                      <a:pt x="105" y="79"/>
                      <a:pt x="105" y="79"/>
                    </a:cubicBezTo>
                    <a:cubicBezTo>
                      <a:pt x="86" y="86"/>
                      <a:pt x="75" y="82"/>
                      <a:pt x="57" y="74"/>
                    </a:cubicBezTo>
                    <a:cubicBezTo>
                      <a:pt x="48" y="74"/>
                      <a:pt x="35" y="87"/>
                      <a:pt x="34" y="99"/>
                    </a:cubicBezTo>
                    <a:cubicBezTo>
                      <a:pt x="32" y="112"/>
                      <a:pt x="40" y="115"/>
                      <a:pt x="78" y="116"/>
                    </a:cubicBezTo>
                    <a:cubicBezTo>
                      <a:pt x="103" y="116"/>
                      <a:pt x="103" y="116"/>
                      <a:pt x="103" y="116"/>
                    </a:cubicBezTo>
                    <a:cubicBezTo>
                      <a:pt x="101" y="129"/>
                      <a:pt x="101" y="129"/>
                      <a:pt x="101" y="129"/>
                    </a:cubicBezTo>
                    <a:cubicBezTo>
                      <a:pt x="90" y="165"/>
                      <a:pt x="96" y="199"/>
                      <a:pt x="90" y="230"/>
                    </a:cubicBezTo>
                    <a:cubicBezTo>
                      <a:pt x="89" y="235"/>
                      <a:pt x="89" y="240"/>
                      <a:pt x="88" y="241"/>
                    </a:cubicBezTo>
                    <a:cubicBezTo>
                      <a:pt x="88" y="243"/>
                      <a:pt x="75" y="244"/>
                      <a:pt x="59" y="243"/>
                    </a:cubicBezTo>
                    <a:cubicBezTo>
                      <a:pt x="40" y="241"/>
                      <a:pt x="0" y="245"/>
                      <a:pt x="10" y="270"/>
                    </a:cubicBezTo>
                    <a:cubicBezTo>
                      <a:pt x="15" y="283"/>
                      <a:pt x="20" y="285"/>
                      <a:pt x="54" y="288"/>
                    </a:cubicBezTo>
                    <a:cubicBezTo>
                      <a:pt x="61" y="288"/>
                      <a:pt x="92" y="289"/>
                      <a:pt x="123" y="289"/>
                    </a:cubicBezTo>
                    <a:cubicBezTo>
                      <a:pt x="169" y="289"/>
                      <a:pt x="169" y="289"/>
                      <a:pt x="169" y="289"/>
                    </a:cubicBezTo>
                    <a:cubicBezTo>
                      <a:pt x="170" y="289"/>
                      <a:pt x="172" y="289"/>
                      <a:pt x="174" y="289"/>
                    </a:cubicBezTo>
                    <a:cubicBezTo>
                      <a:pt x="178" y="288"/>
                      <a:pt x="178" y="288"/>
                      <a:pt x="178" y="288"/>
                    </a:cubicBezTo>
                    <a:cubicBezTo>
                      <a:pt x="178" y="288"/>
                      <a:pt x="178" y="288"/>
                      <a:pt x="178" y="288"/>
                    </a:cubicBezTo>
                    <a:cubicBezTo>
                      <a:pt x="179" y="288"/>
                      <a:pt x="179" y="288"/>
                      <a:pt x="180" y="288"/>
                    </a:cubicBezTo>
                    <a:cubicBezTo>
                      <a:pt x="186" y="287"/>
                      <a:pt x="189" y="280"/>
                      <a:pt x="190" y="274"/>
                    </a:cubicBezTo>
                    <a:cubicBezTo>
                      <a:pt x="190" y="270"/>
                      <a:pt x="190" y="263"/>
                      <a:pt x="186" y="260"/>
                    </a:cubicBezTo>
                    <a:cubicBezTo>
                      <a:pt x="182" y="257"/>
                      <a:pt x="178" y="256"/>
                      <a:pt x="173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233"/>
              <p:cNvSpPr/>
              <p:nvPr/>
            </p:nvSpPr>
            <p:spPr bwMode="auto">
              <a:xfrm>
                <a:off x="1346" y="1445"/>
                <a:ext cx="87" cy="32"/>
              </a:xfrm>
              <a:custGeom>
                <a:avLst/>
                <a:gdLst>
                  <a:gd name="T0" fmla="*/ 108 w 114"/>
                  <a:gd name="T1" fmla="*/ 22 h 42"/>
                  <a:gd name="T2" fmla="*/ 102 w 114"/>
                  <a:gd name="T3" fmla="*/ 0 h 42"/>
                  <a:gd name="T4" fmla="*/ 98 w 114"/>
                  <a:gd name="T5" fmla="*/ 1 h 42"/>
                  <a:gd name="T6" fmla="*/ 20 w 114"/>
                  <a:gd name="T7" fmla="*/ 12 h 42"/>
                  <a:gd name="T8" fmla="*/ 4 w 114"/>
                  <a:gd name="T9" fmla="*/ 37 h 42"/>
                  <a:gd name="T10" fmla="*/ 28 w 114"/>
                  <a:gd name="T11" fmla="*/ 40 h 42"/>
                  <a:gd name="T12" fmla="*/ 77 w 114"/>
                  <a:gd name="T13" fmla="*/ 35 h 42"/>
                  <a:gd name="T14" fmla="*/ 108 w 114"/>
                  <a:gd name="T15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42">
                    <a:moveTo>
                      <a:pt x="108" y="22"/>
                    </a:moveTo>
                    <a:cubicBezTo>
                      <a:pt x="114" y="9"/>
                      <a:pt x="112" y="0"/>
                      <a:pt x="102" y="0"/>
                    </a:cubicBezTo>
                    <a:cubicBezTo>
                      <a:pt x="101" y="0"/>
                      <a:pt x="100" y="0"/>
                      <a:pt x="98" y="1"/>
                    </a:cubicBezTo>
                    <a:cubicBezTo>
                      <a:pt x="87" y="3"/>
                      <a:pt x="36" y="10"/>
                      <a:pt x="20" y="12"/>
                    </a:cubicBezTo>
                    <a:cubicBezTo>
                      <a:pt x="8" y="13"/>
                      <a:pt x="0" y="26"/>
                      <a:pt x="4" y="37"/>
                    </a:cubicBezTo>
                    <a:cubicBezTo>
                      <a:pt x="5" y="41"/>
                      <a:pt x="10" y="42"/>
                      <a:pt x="28" y="40"/>
                    </a:cubicBezTo>
                    <a:cubicBezTo>
                      <a:pt x="40" y="38"/>
                      <a:pt x="62" y="36"/>
                      <a:pt x="77" y="35"/>
                    </a:cubicBezTo>
                    <a:cubicBezTo>
                      <a:pt x="101" y="32"/>
                      <a:pt x="104" y="31"/>
                      <a:pt x="10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234"/>
              <p:cNvSpPr/>
              <p:nvPr/>
            </p:nvSpPr>
            <p:spPr bwMode="auto">
              <a:xfrm>
                <a:off x="1418" y="1284"/>
                <a:ext cx="159" cy="285"/>
              </a:xfrm>
              <a:custGeom>
                <a:avLst/>
                <a:gdLst>
                  <a:gd name="T0" fmla="*/ 188 w 208"/>
                  <a:gd name="T1" fmla="*/ 301 h 373"/>
                  <a:gd name="T2" fmla="*/ 156 w 208"/>
                  <a:gd name="T3" fmla="*/ 326 h 373"/>
                  <a:gd name="T4" fmla="*/ 127 w 208"/>
                  <a:gd name="T5" fmla="*/ 294 h 373"/>
                  <a:gd name="T6" fmla="*/ 81 w 208"/>
                  <a:gd name="T7" fmla="*/ 261 h 373"/>
                  <a:gd name="T8" fmla="*/ 73 w 208"/>
                  <a:gd name="T9" fmla="*/ 257 h 373"/>
                  <a:gd name="T10" fmla="*/ 122 w 208"/>
                  <a:gd name="T11" fmla="*/ 230 h 373"/>
                  <a:gd name="T12" fmla="*/ 192 w 208"/>
                  <a:gd name="T13" fmla="*/ 170 h 373"/>
                  <a:gd name="T14" fmla="*/ 199 w 208"/>
                  <a:gd name="T15" fmla="*/ 90 h 373"/>
                  <a:gd name="T16" fmla="*/ 151 w 208"/>
                  <a:gd name="T17" fmla="*/ 24 h 373"/>
                  <a:gd name="T18" fmla="*/ 134 w 208"/>
                  <a:gd name="T19" fmla="*/ 22 h 373"/>
                  <a:gd name="T20" fmla="*/ 100 w 208"/>
                  <a:gd name="T21" fmla="*/ 39 h 373"/>
                  <a:gd name="T22" fmla="*/ 79 w 208"/>
                  <a:gd name="T23" fmla="*/ 108 h 373"/>
                  <a:gd name="T24" fmla="*/ 101 w 208"/>
                  <a:gd name="T25" fmla="*/ 162 h 373"/>
                  <a:gd name="T26" fmla="*/ 124 w 208"/>
                  <a:gd name="T27" fmla="*/ 158 h 373"/>
                  <a:gd name="T28" fmla="*/ 146 w 208"/>
                  <a:gd name="T29" fmla="*/ 136 h 373"/>
                  <a:gd name="T30" fmla="*/ 147 w 208"/>
                  <a:gd name="T31" fmla="*/ 109 h 373"/>
                  <a:gd name="T32" fmla="*/ 125 w 208"/>
                  <a:gd name="T33" fmla="*/ 97 h 373"/>
                  <a:gd name="T34" fmla="*/ 107 w 208"/>
                  <a:gd name="T35" fmla="*/ 97 h 373"/>
                  <a:gd name="T36" fmla="*/ 109 w 208"/>
                  <a:gd name="T37" fmla="*/ 85 h 373"/>
                  <a:gd name="T38" fmla="*/ 164 w 208"/>
                  <a:gd name="T39" fmla="*/ 163 h 373"/>
                  <a:gd name="T40" fmla="*/ 131 w 208"/>
                  <a:gd name="T41" fmla="*/ 193 h 373"/>
                  <a:gd name="T42" fmla="*/ 98 w 208"/>
                  <a:gd name="T43" fmla="*/ 209 h 373"/>
                  <a:gd name="T44" fmla="*/ 22 w 208"/>
                  <a:gd name="T45" fmla="*/ 280 h 373"/>
                  <a:gd name="T46" fmla="*/ 10 w 208"/>
                  <a:gd name="T47" fmla="*/ 369 h 373"/>
                  <a:gd name="T48" fmla="*/ 19 w 208"/>
                  <a:gd name="T49" fmla="*/ 372 h 373"/>
                  <a:gd name="T50" fmla="*/ 39 w 208"/>
                  <a:gd name="T51" fmla="*/ 335 h 373"/>
                  <a:gd name="T52" fmla="*/ 48 w 208"/>
                  <a:gd name="T53" fmla="*/ 307 h 373"/>
                  <a:gd name="T54" fmla="*/ 75 w 208"/>
                  <a:gd name="T55" fmla="*/ 293 h 373"/>
                  <a:gd name="T56" fmla="*/ 95 w 208"/>
                  <a:gd name="T57" fmla="*/ 304 h 373"/>
                  <a:gd name="T58" fmla="*/ 157 w 208"/>
                  <a:gd name="T59" fmla="*/ 357 h 373"/>
                  <a:gd name="T60" fmla="*/ 186 w 208"/>
                  <a:gd name="T61" fmla="*/ 349 h 373"/>
                  <a:gd name="T62" fmla="*/ 200 w 208"/>
                  <a:gd name="T63" fmla="*/ 307 h 373"/>
                  <a:gd name="T64" fmla="*/ 188 w 208"/>
                  <a:gd name="T65" fmla="*/ 301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373">
                    <a:moveTo>
                      <a:pt x="188" y="301"/>
                    </a:moveTo>
                    <a:cubicBezTo>
                      <a:pt x="171" y="301"/>
                      <a:pt x="167" y="322"/>
                      <a:pt x="156" y="326"/>
                    </a:cubicBezTo>
                    <a:cubicBezTo>
                      <a:pt x="143" y="326"/>
                      <a:pt x="132" y="314"/>
                      <a:pt x="127" y="294"/>
                    </a:cubicBezTo>
                    <a:cubicBezTo>
                      <a:pt x="121" y="271"/>
                      <a:pt x="108" y="262"/>
                      <a:pt x="81" y="261"/>
                    </a:cubicBezTo>
                    <a:cubicBezTo>
                      <a:pt x="76" y="261"/>
                      <a:pt x="73" y="259"/>
                      <a:pt x="73" y="257"/>
                    </a:cubicBezTo>
                    <a:cubicBezTo>
                      <a:pt x="73" y="254"/>
                      <a:pt x="76" y="251"/>
                      <a:pt x="122" y="230"/>
                    </a:cubicBezTo>
                    <a:cubicBezTo>
                      <a:pt x="164" y="211"/>
                      <a:pt x="177" y="200"/>
                      <a:pt x="192" y="170"/>
                    </a:cubicBezTo>
                    <a:cubicBezTo>
                      <a:pt x="205" y="143"/>
                      <a:pt x="208" y="118"/>
                      <a:pt x="199" y="90"/>
                    </a:cubicBezTo>
                    <a:cubicBezTo>
                      <a:pt x="187" y="50"/>
                      <a:pt x="172" y="29"/>
                      <a:pt x="151" y="24"/>
                    </a:cubicBezTo>
                    <a:cubicBezTo>
                      <a:pt x="145" y="23"/>
                      <a:pt x="139" y="22"/>
                      <a:pt x="134" y="22"/>
                    </a:cubicBezTo>
                    <a:cubicBezTo>
                      <a:pt x="122" y="23"/>
                      <a:pt x="112" y="28"/>
                      <a:pt x="100" y="39"/>
                    </a:cubicBezTo>
                    <a:cubicBezTo>
                      <a:pt x="83" y="54"/>
                      <a:pt x="82" y="58"/>
                      <a:pt x="79" y="108"/>
                    </a:cubicBezTo>
                    <a:cubicBezTo>
                      <a:pt x="78" y="129"/>
                      <a:pt x="89" y="158"/>
                      <a:pt x="101" y="162"/>
                    </a:cubicBezTo>
                    <a:cubicBezTo>
                      <a:pt x="104" y="163"/>
                      <a:pt x="115" y="161"/>
                      <a:pt x="124" y="158"/>
                    </a:cubicBezTo>
                    <a:cubicBezTo>
                      <a:pt x="139" y="152"/>
                      <a:pt x="142" y="149"/>
                      <a:pt x="146" y="136"/>
                    </a:cubicBezTo>
                    <a:cubicBezTo>
                      <a:pt x="149" y="126"/>
                      <a:pt x="149" y="117"/>
                      <a:pt x="147" y="109"/>
                    </a:cubicBezTo>
                    <a:cubicBezTo>
                      <a:pt x="143" y="97"/>
                      <a:pt x="142" y="96"/>
                      <a:pt x="125" y="97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61" y="0"/>
                      <a:pt x="183" y="113"/>
                      <a:pt x="164" y="163"/>
                    </a:cubicBezTo>
                    <a:cubicBezTo>
                      <a:pt x="157" y="177"/>
                      <a:pt x="150" y="183"/>
                      <a:pt x="131" y="193"/>
                    </a:cubicBezTo>
                    <a:cubicBezTo>
                      <a:pt x="118" y="200"/>
                      <a:pt x="103" y="207"/>
                      <a:pt x="98" y="209"/>
                    </a:cubicBezTo>
                    <a:cubicBezTo>
                      <a:pt x="64" y="223"/>
                      <a:pt x="40" y="249"/>
                      <a:pt x="22" y="280"/>
                    </a:cubicBezTo>
                    <a:cubicBezTo>
                      <a:pt x="5" y="316"/>
                      <a:pt x="0" y="353"/>
                      <a:pt x="10" y="369"/>
                    </a:cubicBezTo>
                    <a:cubicBezTo>
                      <a:pt x="10" y="370"/>
                      <a:pt x="14" y="371"/>
                      <a:pt x="19" y="372"/>
                    </a:cubicBezTo>
                    <a:cubicBezTo>
                      <a:pt x="31" y="373"/>
                      <a:pt x="42" y="354"/>
                      <a:pt x="39" y="335"/>
                    </a:cubicBezTo>
                    <a:cubicBezTo>
                      <a:pt x="38" y="322"/>
                      <a:pt x="39" y="318"/>
                      <a:pt x="48" y="307"/>
                    </a:cubicBezTo>
                    <a:cubicBezTo>
                      <a:pt x="56" y="298"/>
                      <a:pt x="64" y="294"/>
                      <a:pt x="75" y="293"/>
                    </a:cubicBezTo>
                    <a:cubicBezTo>
                      <a:pt x="90" y="291"/>
                      <a:pt x="91" y="291"/>
                      <a:pt x="95" y="304"/>
                    </a:cubicBezTo>
                    <a:cubicBezTo>
                      <a:pt x="112" y="348"/>
                      <a:pt x="123" y="357"/>
                      <a:pt x="157" y="357"/>
                    </a:cubicBezTo>
                    <a:cubicBezTo>
                      <a:pt x="175" y="357"/>
                      <a:pt x="180" y="356"/>
                      <a:pt x="186" y="349"/>
                    </a:cubicBezTo>
                    <a:cubicBezTo>
                      <a:pt x="196" y="337"/>
                      <a:pt x="203" y="318"/>
                      <a:pt x="200" y="307"/>
                    </a:cubicBezTo>
                    <a:cubicBezTo>
                      <a:pt x="199" y="300"/>
                      <a:pt x="196" y="299"/>
                      <a:pt x="188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235"/>
              <p:cNvSpPr/>
              <p:nvPr/>
            </p:nvSpPr>
            <p:spPr bwMode="auto">
              <a:xfrm>
                <a:off x="1188" y="1319"/>
                <a:ext cx="154" cy="232"/>
              </a:xfrm>
              <a:custGeom>
                <a:avLst/>
                <a:gdLst>
                  <a:gd name="T0" fmla="*/ 152 w 202"/>
                  <a:gd name="T1" fmla="*/ 270 h 304"/>
                  <a:gd name="T2" fmla="*/ 132 w 202"/>
                  <a:gd name="T3" fmla="*/ 272 h 304"/>
                  <a:gd name="T4" fmla="*/ 134 w 202"/>
                  <a:gd name="T5" fmla="*/ 250 h 304"/>
                  <a:gd name="T6" fmla="*/ 159 w 202"/>
                  <a:gd name="T7" fmla="*/ 85 h 304"/>
                  <a:gd name="T8" fmla="*/ 149 w 202"/>
                  <a:gd name="T9" fmla="*/ 0 h 304"/>
                  <a:gd name="T10" fmla="*/ 134 w 202"/>
                  <a:gd name="T11" fmla="*/ 48 h 304"/>
                  <a:gd name="T12" fmla="*/ 126 w 202"/>
                  <a:gd name="T13" fmla="*/ 96 h 304"/>
                  <a:gd name="T14" fmla="*/ 98 w 202"/>
                  <a:gd name="T15" fmla="*/ 95 h 304"/>
                  <a:gd name="T16" fmla="*/ 58 w 202"/>
                  <a:gd name="T17" fmla="*/ 110 h 304"/>
                  <a:gd name="T18" fmla="*/ 67 w 202"/>
                  <a:gd name="T19" fmla="*/ 125 h 304"/>
                  <a:gd name="T20" fmla="*/ 110 w 202"/>
                  <a:gd name="T21" fmla="*/ 133 h 304"/>
                  <a:gd name="T22" fmla="*/ 117 w 202"/>
                  <a:gd name="T23" fmla="*/ 167 h 304"/>
                  <a:gd name="T24" fmla="*/ 111 w 202"/>
                  <a:gd name="T25" fmla="*/ 218 h 304"/>
                  <a:gd name="T26" fmla="*/ 93 w 202"/>
                  <a:gd name="T27" fmla="*/ 268 h 304"/>
                  <a:gd name="T28" fmla="*/ 60 w 202"/>
                  <a:gd name="T29" fmla="*/ 265 h 304"/>
                  <a:gd name="T30" fmla="*/ 41 w 202"/>
                  <a:gd name="T31" fmla="*/ 300 h 304"/>
                  <a:gd name="T32" fmla="*/ 158 w 202"/>
                  <a:gd name="T33" fmla="*/ 301 h 304"/>
                  <a:gd name="T34" fmla="*/ 199 w 202"/>
                  <a:gd name="T35" fmla="*/ 289 h 304"/>
                  <a:gd name="T36" fmla="*/ 199 w 202"/>
                  <a:gd name="T37" fmla="*/ 273 h 304"/>
                  <a:gd name="T38" fmla="*/ 152 w 202"/>
                  <a:gd name="T39" fmla="*/ 27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2" h="304">
                    <a:moveTo>
                      <a:pt x="152" y="270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34" y="250"/>
                      <a:pt x="134" y="250"/>
                      <a:pt x="134" y="250"/>
                    </a:cubicBezTo>
                    <a:cubicBezTo>
                      <a:pt x="134" y="194"/>
                      <a:pt x="150" y="140"/>
                      <a:pt x="159" y="85"/>
                    </a:cubicBezTo>
                    <a:cubicBezTo>
                      <a:pt x="161" y="67"/>
                      <a:pt x="174" y="8"/>
                      <a:pt x="149" y="0"/>
                    </a:cubicBezTo>
                    <a:cubicBezTo>
                      <a:pt x="136" y="6"/>
                      <a:pt x="136" y="36"/>
                      <a:pt x="134" y="48"/>
                    </a:cubicBezTo>
                    <a:cubicBezTo>
                      <a:pt x="126" y="96"/>
                      <a:pt x="126" y="96"/>
                      <a:pt x="126" y="96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66" y="94"/>
                      <a:pt x="61" y="96"/>
                      <a:pt x="58" y="110"/>
                    </a:cubicBezTo>
                    <a:cubicBezTo>
                      <a:pt x="55" y="119"/>
                      <a:pt x="57" y="121"/>
                      <a:pt x="67" y="125"/>
                    </a:cubicBezTo>
                    <a:cubicBezTo>
                      <a:pt x="77" y="130"/>
                      <a:pt x="91" y="132"/>
                      <a:pt x="110" y="133"/>
                    </a:cubicBezTo>
                    <a:cubicBezTo>
                      <a:pt x="118" y="133"/>
                      <a:pt x="120" y="144"/>
                      <a:pt x="117" y="167"/>
                    </a:cubicBezTo>
                    <a:cubicBezTo>
                      <a:pt x="115" y="177"/>
                      <a:pt x="113" y="200"/>
                      <a:pt x="111" y="218"/>
                    </a:cubicBezTo>
                    <a:cubicBezTo>
                      <a:pt x="107" y="267"/>
                      <a:pt x="107" y="269"/>
                      <a:pt x="93" y="268"/>
                    </a:cubicBezTo>
                    <a:cubicBezTo>
                      <a:pt x="86" y="268"/>
                      <a:pt x="71" y="267"/>
                      <a:pt x="60" y="265"/>
                    </a:cubicBezTo>
                    <a:cubicBezTo>
                      <a:pt x="0" y="254"/>
                      <a:pt x="30" y="300"/>
                      <a:pt x="41" y="300"/>
                    </a:cubicBezTo>
                    <a:cubicBezTo>
                      <a:pt x="83" y="301"/>
                      <a:pt x="116" y="304"/>
                      <a:pt x="158" y="301"/>
                    </a:cubicBezTo>
                    <a:cubicBezTo>
                      <a:pt x="191" y="299"/>
                      <a:pt x="195" y="298"/>
                      <a:pt x="199" y="289"/>
                    </a:cubicBezTo>
                    <a:cubicBezTo>
                      <a:pt x="201" y="282"/>
                      <a:pt x="202" y="278"/>
                      <a:pt x="199" y="273"/>
                    </a:cubicBezTo>
                    <a:cubicBezTo>
                      <a:pt x="195" y="267"/>
                      <a:pt x="192" y="267"/>
                      <a:pt x="15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236"/>
              <p:cNvSpPr/>
              <p:nvPr/>
            </p:nvSpPr>
            <p:spPr bwMode="auto">
              <a:xfrm>
                <a:off x="1111" y="1371"/>
                <a:ext cx="92" cy="141"/>
              </a:xfrm>
              <a:custGeom>
                <a:avLst/>
                <a:gdLst>
                  <a:gd name="T0" fmla="*/ 79 w 120"/>
                  <a:gd name="T1" fmla="*/ 80 h 185"/>
                  <a:gd name="T2" fmla="*/ 57 w 120"/>
                  <a:gd name="T3" fmla="*/ 83 h 185"/>
                  <a:gd name="T4" fmla="*/ 57 w 120"/>
                  <a:gd name="T5" fmla="*/ 45 h 185"/>
                  <a:gd name="T6" fmla="*/ 48 w 120"/>
                  <a:gd name="T7" fmla="*/ 0 h 185"/>
                  <a:gd name="T8" fmla="*/ 42 w 120"/>
                  <a:gd name="T9" fmla="*/ 3 h 185"/>
                  <a:gd name="T10" fmla="*/ 35 w 120"/>
                  <a:gd name="T11" fmla="*/ 44 h 185"/>
                  <a:gd name="T12" fmla="*/ 28 w 120"/>
                  <a:gd name="T13" fmla="*/ 82 h 185"/>
                  <a:gd name="T14" fmla="*/ 14 w 120"/>
                  <a:gd name="T15" fmla="*/ 75 h 185"/>
                  <a:gd name="T16" fmla="*/ 1 w 120"/>
                  <a:gd name="T17" fmla="*/ 91 h 185"/>
                  <a:gd name="T18" fmla="*/ 22 w 120"/>
                  <a:gd name="T19" fmla="*/ 113 h 185"/>
                  <a:gd name="T20" fmla="*/ 34 w 120"/>
                  <a:gd name="T21" fmla="*/ 113 h 185"/>
                  <a:gd name="T22" fmla="*/ 32 w 120"/>
                  <a:gd name="T23" fmla="*/ 134 h 185"/>
                  <a:gd name="T24" fmla="*/ 28 w 120"/>
                  <a:gd name="T25" fmla="*/ 159 h 185"/>
                  <a:gd name="T26" fmla="*/ 39 w 120"/>
                  <a:gd name="T27" fmla="*/ 183 h 185"/>
                  <a:gd name="T28" fmla="*/ 54 w 120"/>
                  <a:gd name="T29" fmla="*/ 166 h 185"/>
                  <a:gd name="T30" fmla="*/ 56 w 120"/>
                  <a:gd name="T31" fmla="*/ 133 h 185"/>
                  <a:gd name="T32" fmla="*/ 70 w 120"/>
                  <a:gd name="T33" fmla="*/ 113 h 185"/>
                  <a:gd name="T34" fmla="*/ 91 w 120"/>
                  <a:gd name="T35" fmla="*/ 107 h 185"/>
                  <a:gd name="T36" fmla="*/ 110 w 120"/>
                  <a:gd name="T37" fmla="*/ 101 h 185"/>
                  <a:gd name="T38" fmla="*/ 109 w 120"/>
                  <a:gd name="T39" fmla="*/ 88 h 185"/>
                  <a:gd name="T40" fmla="*/ 79 w 120"/>
                  <a:gd name="T41" fmla="*/ 8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0" h="185">
                    <a:moveTo>
                      <a:pt x="79" y="80"/>
                    </a:move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8" y="12"/>
                      <a:pt x="55" y="0"/>
                      <a:pt x="48" y="0"/>
                    </a:cubicBezTo>
                    <a:cubicBezTo>
                      <a:pt x="47" y="0"/>
                      <a:pt x="45" y="1"/>
                      <a:pt x="42" y="3"/>
                    </a:cubicBezTo>
                    <a:cubicBezTo>
                      <a:pt x="37" y="6"/>
                      <a:pt x="36" y="14"/>
                      <a:pt x="35" y="44"/>
                    </a:cubicBezTo>
                    <a:cubicBezTo>
                      <a:pt x="34" y="75"/>
                      <a:pt x="33" y="82"/>
                      <a:pt x="28" y="82"/>
                    </a:cubicBezTo>
                    <a:cubicBezTo>
                      <a:pt x="22" y="78"/>
                      <a:pt x="24" y="76"/>
                      <a:pt x="14" y="75"/>
                    </a:cubicBezTo>
                    <a:cubicBezTo>
                      <a:pt x="2" y="76"/>
                      <a:pt x="2" y="77"/>
                      <a:pt x="1" y="91"/>
                    </a:cubicBezTo>
                    <a:cubicBezTo>
                      <a:pt x="0" y="109"/>
                      <a:pt x="3" y="112"/>
                      <a:pt x="22" y="113"/>
                    </a:cubicBezTo>
                    <a:cubicBezTo>
                      <a:pt x="34" y="113"/>
                      <a:pt x="34" y="113"/>
                      <a:pt x="34" y="113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1" y="145"/>
                      <a:pt x="30" y="157"/>
                      <a:pt x="28" y="159"/>
                    </a:cubicBezTo>
                    <a:cubicBezTo>
                      <a:pt x="24" y="166"/>
                      <a:pt x="31" y="182"/>
                      <a:pt x="39" y="183"/>
                    </a:cubicBezTo>
                    <a:cubicBezTo>
                      <a:pt x="50" y="185"/>
                      <a:pt x="54" y="181"/>
                      <a:pt x="54" y="166"/>
                    </a:cubicBezTo>
                    <a:cubicBezTo>
                      <a:pt x="54" y="159"/>
                      <a:pt x="55" y="144"/>
                      <a:pt x="56" y="133"/>
                    </a:cubicBezTo>
                    <a:cubicBezTo>
                      <a:pt x="57" y="113"/>
                      <a:pt x="58" y="113"/>
                      <a:pt x="70" y="113"/>
                    </a:cubicBezTo>
                    <a:cubicBezTo>
                      <a:pt x="76" y="112"/>
                      <a:pt x="86" y="110"/>
                      <a:pt x="91" y="107"/>
                    </a:cubicBezTo>
                    <a:cubicBezTo>
                      <a:pt x="97" y="104"/>
                      <a:pt x="105" y="101"/>
                      <a:pt x="110" y="101"/>
                    </a:cubicBezTo>
                    <a:cubicBezTo>
                      <a:pt x="120" y="101"/>
                      <a:pt x="120" y="100"/>
                      <a:pt x="109" y="88"/>
                    </a:cubicBezTo>
                    <a:cubicBezTo>
                      <a:pt x="101" y="79"/>
                      <a:pt x="98" y="78"/>
                      <a:pt x="79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237"/>
              <p:cNvSpPr/>
              <p:nvPr/>
            </p:nvSpPr>
            <p:spPr bwMode="auto">
              <a:xfrm>
                <a:off x="1358" y="1405"/>
                <a:ext cx="84" cy="30"/>
              </a:xfrm>
              <a:custGeom>
                <a:avLst/>
                <a:gdLst>
                  <a:gd name="T0" fmla="*/ 11 w 110"/>
                  <a:gd name="T1" fmla="*/ 34 h 40"/>
                  <a:gd name="T2" fmla="*/ 31 w 110"/>
                  <a:gd name="T3" fmla="*/ 38 h 40"/>
                  <a:gd name="T4" fmla="*/ 60 w 110"/>
                  <a:gd name="T5" fmla="*/ 36 h 40"/>
                  <a:gd name="T6" fmla="*/ 108 w 110"/>
                  <a:gd name="T7" fmla="*/ 19 h 40"/>
                  <a:gd name="T8" fmla="*/ 100 w 110"/>
                  <a:gd name="T9" fmla="*/ 0 h 40"/>
                  <a:gd name="T10" fmla="*/ 99 w 110"/>
                  <a:gd name="T11" fmla="*/ 0 h 40"/>
                  <a:gd name="T12" fmla="*/ 97 w 110"/>
                  <a:gd name="T13" fmla="*/ 1 h 40"/>
                  <a:gd name="T14" fmla="*/ 56 w 110"/>
                  <a:gd name="T15" fmla="*/ 4 h 40"/>
                  <a:gd name="T16" fmla="*/ 11 w 110"/>
                  <a:gd name="T17" fmla="*/ 7 h 40"/>
                  <a:gd name="T18" fmla="*/ 11 w 110"/>
                  <a:gd name="T19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40">
                    <a:moveTo>
                      <a:pt x="11" y="34"/>
                    </a:moveTo>
                    <a:cubicBezTo>
                      <a:pt x="16" y="38"/>
                      <a:pt x="23" y="40"/>
                      <a:pt x="31" y="38"/>
                    </a:cubicBezTo>
                    <a:cubicBezTo>
                      <a:pt x="37" y="37"/>
                      <a:pt x="50" y="36"/>
                      <a:pt x="60" y="36"/>
                    </a:cubicBezTo>
                    <a:cubicBezTo>
                      <a:pt x="87" y="37"/>
                      <a:pt x="105" y="30"/>
                      <a:pt x="108" y="19"/>
                    </a:cubicBezTo>
                    <a:cubicBezTo>
                      <a:pt x="110" y="10"/>
                      <a:pt x="106" y="0"/>
                      <a:pt x="100" y="0"/>
                    </a:cubicBezTo>
                    <a:cubicBezTo>
                      <a:pt x="100" y="0"/>
                      <a:pt x="99" y="0"/>
                      <a:pt x="99" y="0"/>
                    </a:cubicBezTo>
                    <a:cubicBezTo>
                      <a:pt x="98" y="0"/>
                      <a:pt x="97" y="1"/>
                      <a:pt x="97" y="1"/>
                    </a:cubicBezTo>
                    <a:cubicBezTo>
                      <a:pt x="94" y="3"/>
                      <a:pt x="76" y="4"/>
                      <a:pt x="56" y="4"/>
                    </a:cubicBezTo>
                    <a:cubicBezTo>
                      <a:pt x="36" y="4"/>
                      <a:pt x="16" y="5"/>
                      <a:pt x="11" y="7"/>
                    </a:cubicBezTo>
                    <a:cubicBezTo>
                      <a:pt x="0" y="12"/>
                      <a:pt x="0" y="26"/>
                      <a:pt x="1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238"/>
              <p:cNvSpPr>
                <a:spLocks noEditPoints="1"/>
              </p:cNvSpPr>
              <p:nvPr/>
            </p:nvSpPr>
            <p:spPr bwMode="auto">
              <a:xfrm>
                <a:off x="1771" y="1128"/>
                <a:ext cx="247" cy="251"/>
              </a:xfrm>
              <a:custGeom>
                <a:avLst/>
                <a:gdLst>
                  <a:gd name="T0" fmla="*/ 33 w 323"/>
                  <a:gd name="T1" fmla="*/ 104 h 329"/>
                  <a:gd name="T2" fmla="*/ 51 w 323"/>
                  <a:gd name="T3" fmla="*/ 184 h 329"/>
                  <a:gd name="T4" fmla="*/ 76 w 323"/>
                  <a:gd name="T5" fmla="*/ 307 h 329"/>
                  <a:gd name="T6" fmla="*/ 43 w 323"/>
                  <a:gd name="T7" fmla="*/ 289 h 329"/>
                  <a:gd name="T8" fmla="*/ 20 w 323"/>
                  <a:gd name="T9" fmla="*/ 279 h 329"/>
                  <a:gd name="T10" fmla="*/ 7 w 323"/>
                  <a:gd name="T11" fmla="*/ 318 h 329"/>
                  <a:gd name="T12" fmla="*/ 21 w 323"/>
                  <a:gd name="T13" fmla="*/ 310 h 329"/>
                  <a:gd name="T14" fmla="*/ 65 w 323"/>
                  <a:gd name="T15" fmla="*/ 315 h 329"/>
                  <a:gd name="T16" fmla="*/ 120 w 323"/>
                  <a:gd name="T17" fmla="*/ 302 h 329"/>
                  <a:gd name="T18" fmla="*/ 149 w 323"/>
                  <a:gd name="T19" fmla="*/ 320 h 329"/>
                  <a:gd name="T20" fmla="*/ 186 w 323"/>
                  <a:gd name="T21" fmla="*/ 318 h 329"/>
                  <a:gd name="T22" fmla="*/ 209 w 323"/>
                  <a:gd name="T23" fmla="*/ 308 h 329"/>
                  <a:gd name="T24" fmla="*/ 237 w 323"/>
                  <a:gd name="T25" fmla="*/ 303 h 329"/>
                  <a:gd name="T26" fmla="*/ 270 w 323"/>
                  <a:gd name="T27" fmla="*/ 320 h 329"/>
                  <a:gd name="T28" fmla="*/ 307 w 323"/>
                  <a:gd name="T29" fmla="*/ 314 h 329"/>
                  <a:gd name="T30" fmla="*/ 257 w 323"/>
                  <a:gd name="T31" fmla="*/ 314 h 329"/>
                  <a:gd name="T32" fmla="*/ 224 w 323"/>
                  <a:gd name="T33" fmla="*/ 302 h 329"/>
                  <a:gd name="T34" fmla="*/ 203 w 323"/>
                  <a:gd name="T35" fmla="*/ 273 h 329"/>
                  <a:gd name="T36" fmla="*/ 185 w 323"/>
                  <a:gd name="T37" fmla="*/ 298 h 329"/>
                  <a:gd name="T38" fmla="*/ 224 w 323"/>
                  <a:gd name="T39" fmla="*/ 174 h 329"/>
                  <a:gd name="T40" fmla="*/ 163 w 323"/>
                  <a:gd name="T41" fmla="*/ 149 h 329"/>
                  <a:gd name="T42" fmla="*/ 184 w 323"/>
                  <a:gd name="T43" fmla="*/ 305 h 329"/>
                  <a:gd name="T44" fmla="*/ 164 w 323"/>
                  <a:gd name="T45" fmla="*/ 306 h 329"/>
                  <a:gd name="T46" fmla="*/ 145 w 323"/>
                  <a:gd name="T47" fmla="*/ 303 h 329"/>
                  <a:gd name="T48" fmla="*/ 128 w 323"/>
                  <a:gd name="T49" fmla="*/ 313 h 329"/>
                  <a:gd name="T50" fmla="*/ 111 w 323"/>
                  <a:gd name="T51" fmla="*/ 309 h 329"/>
                  <a:gd name="T52" fmla="*/ 127 w 323"/>
                  <a:gd name="T53" fmla="*/ 187 h 329"/>
                  <a:gd name="T54" fmla="*/ 122 w 323"/>
                  <a:gd name="T55" fmla="*/ 174 h 329"/>
                  <a:gd name="T56" fmla="*/ 63 w 323"/>
                  <a:gd name="T57" fmla="*/ 180 h 329"/>
                  <a:gd name="T58" fmla="*/ 41 w 323"/>
                  <a:gd name="T59" fmla="*/ 101 h 329"/>
                  <a:gd name="T60" fmla="*/ 80 w 323"/>
                  <a:gd name="T61" fmla="*/ 30 h 329"/>
                  <a:gd name="T62" fmla="*/ 203 w 323"/>
                  <a:gd name="T63" fmla="*/ 42 h 329"/>
                  <a:gd name="T64" fmla="*/ 255 w 323"/>
                  <a:gd name="T65" fmla="*/ 133 h 329"/>
                  <a:gd name="T66" fmla="*/ 263 w 323"/>
                  <a:gd name="T67" fmla="*/ 135 h 329"/>
                  <a:gd name="T68" fmla="*/ 144 w 323"/>
                  <a:gd name="T69" fmla="*/ 22 h 329"/>
                  <a:gd name="T70" fmla="*/ 188 w 323"/>
                  <a:gd name="T71" fmla="*/ 52 h 329"/>
                  <a:gd name="T72" fmla="*/ 197 w 323"/>
                  <a:gd name="T73" fmla="*/ 58 h 329"/>
                  <a:gd name="T74" fmla="*/ 69 w 323"/>
                  <a:gd name="T75" fmla="*/ 103 h 329"/>
                  <a:gd name="T76" fmla="*/ 96 w 323"/>
                  <a:gd name="T77" fmla="*/ 77 h 329"/>
                  <a:gd name="T78" fmla="*/ 110 w 323"/>
                  <a:gd name="T79" fmla="*/ 58 h 329"/>
                  <a:gd name="T80" fmla="*/ 194 w 323"/>
                  <a:gd name="T81" fmla="*/ 140 h 329"/>
                  <a:gd name="T82" fmla="*/ 210 w 323"/>
                  <a:gd name="T83" fmla="*/ 104 h 329"/>
                  <a:gd name="T84" fmla="*/ 269 w 323"/>
                  <a:gd name="T85" fmla="*/ 184 h 329"/>
                  <a:gd name="T86" fmla="*/ 246 w 323"/>
                  <a:gd name="T87" fmla="*/ 179 h 329"/>
                  <a:gd name="T88" fmla="*/ 255 w 323"/>
                  <a:gd name="T89" fmla="*/ 178 h 329"/>
                  <a:gd name="T90" fmla="*/ 244 w 323"/>
                  <a:gd name="T91" fmla="*/ 201 h 329"/>
                  <a:gd name="T92" fmla="*/ 228 w 323"/>
                  <a:gd name="T93" fmla="*/ 249 h 329"/>
                  <a:gd name="T94" fmla="*/ 258 w 323"/>
                  <a:gd name="T95" fmla="*/ 277 h 329"/>
                  <a:gd name="T96" fmla="*/ 292 w 323"/>
                  <a:gd name="T97" fmla="*/ 254 h 329"/>
                  <a:gd name="T98" fmla="*/ 272 w 323"/>
                  <a:gd name="T99" fmla="*/ 202 h 329"/>
                  <a:gd name="T100" fmla="*/ 239 w 323"/>
                  <a:gd name="T101" fmla="*/ 213 h 329"/>
                  <a:gd name="T102" fmla="*/ 232 w 323"/>
                  <a:gd name="T103" fmla="*/ 220 h 329"/>
                  <a:gd name="T104" fmla="*/ 231 w 323"/>
                  <a:gd name="T105" fmla="*/ 227 h 329"/>
                  <a:gd name="T106" fmla="*/ 265 w 323"/>
                  <a:gd name="T107" fmla="*/ 265 h 329"/>
                  <a:gd name="T108" fmla="*/ 249 w 323"/>
                  <a:gd name="T109" fmla="*/ 243 h 329"/>
                  <a:gd name="T110" fmla="*/ 258 w 323"/>
                  <a:gd name="T111" fmla="*/ 244 h 329"/>
                  <a:gd name="T112" fmla="*/ 244 w 323"/>
                  <a:gd name="T113" fmla="*/ 23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329">
                    <a:moveTo>
                      <a:pt x="74" y="9"/>
                    </a:moveTo>
                    <a:cubicBezTo>
                      <a:pt x="69" y="9"/>
                      <a:pt x="58" y="15"/>
                      <a:pt x="53" y="21"/>
                    </a:cubicBezTo>
                    <a:cubicBezTo>
                      <a:pt x="43" y="31"/>
                      <a:pt x="42" y="33"/>
                      <a:pt x="42" y="37"/>
                    </a:cubicBezTo>
                    <a:cubicBezTo>
                      <a:pt x="35" y="49"/>
                      <a:pt x="3" y="41"/>
                      <a:pt x="14" y="77"/>
                    </a:cubicBezTo>
                    <a:cubicBezTo>
                      <a:pt x="15" y="79"/>
                      <a:pt x="16" y="82"/>
                      <a:pt x="16" y="83"/>
                    </a:cubicBezTo>
                    <a:cubicBezTo>
                      <a:pt x="17" y="85"/>
                      <a:pt x="18" y="87"/>
                      <a:pt x="19" y="89"/>
                    </a:cubicBezTo>
                    <a:cubicBezTo>
                      <a:pt x="21" y="91"/>
                      <a:pt x="22" y="93"/>
                      <a:pt x="22" y="93"/>
                    </a:cubicBezTo>
                    <a:cubicBezTo>
                      <a:pt x="22" y="94"/>
                      <a:pt x="28" y="100"/>
                      <a:pt x="33" y="104"/>
                    </a:cubicBezTo>
                    <a:cubicBezTo>
                      <a:pt x="34" y="105"/>
                      <a:pt x="34" y="106"/>
                      <a:pt x="33" y="108"/>
                    </a:cubicBezTo>
                    <a:cubicBezTo>
                      <a:pt x="33" y="110"/>
                      <a:pt x="32" y="111"/>
                      <a:pt x="31" y="111"/>
                    </a:cubicBezTo>
                    <a:cubicBezTo>
                      <a:pt x="30" y="111"/>
                      <a:pt x="27" y="121"/>
                      <a:pt x="27" y="125"/>
                    </a:cubicBezTo>
                    <a:cubicBezTo>
                      <a:pt x="27" y="129"/>
                      <a:pt x="30" y="138"/>
                      <a:pt x="32" y="142"/>
                    </a:cubicBezTo>
                    <a:cubicBezTo>
                      <a:pt x="34" y="147"/>
                      <a:pt x="39" y="152"/>
                      <a:pt x="44" y="154"/>
                    </a:cubicBezTo>
                    <a:cubicBezTo>
                      <a:pt x="46" y="154"/>
                      <a:pt x="47" y="155"/>
                      <a:pt x="46" y="156"/>
                    </a:cubicBezTo>
                    <a:cubicBezTo>
                      <a:pt x="46" y="157"/>
                      <a:pt x="45" y="162"/>
                      <a:pt x="45" y="166"/>
                    </a:cubicBezTo>
                    <a:cubicBezTo>
                      <a:pt x="43" y="176"/>
                      <a:pt x="45" y="181"/>
                      <a:pt x="51" y="184"/>
                    </a:cubicBezTo>
                    <a:cubicBezTo>
                      <a:pt x="59" y="188"/>
                      <a:pt x="75" y="189"/>
                      <a:pt x="78" y="186"/>
                    </a:cubicBezTo>
                    <a:cubicBezTo>
                      <a:pt x="85" y="181"/>
                      <a:pt x="84" y="181"/>
                      <a:pt x="88" y="184"/>
                    </a:cubicBezTo>
                    <a:cubicBezTo>
                      <a:pt x="92" y="188"/>
                      <a:pt x="98" y="190"/>
                      <a:pt x="103" y="194"/>
                    </a:cubicBezTo>
                    <a:cubicBezTo>
                      <a:pt x="107" y="198"/>
                      <a:pt x="114" y="190"/>
                      <a:pt x="118" y="188"/>
                    </a:cubicBezTo>
                    <a:cubicBezTo>
                      <a:pt x="117" y="216"/>
                      <a:pt x="95" y="274"/>
                      <a:pt x="85" y="303"/>
                    </a:cubicBezTo>
                    <a:cubicBezTo>
                      <a:pt x="84" y="303"/>
                      <a:pt x="82" y="304"/>
                      <a:pt x="81" y="304"/>
                    </a:cubicBezTo>
                    <a:cubicBezTo>
                      <a:pt x="80" y="304"/>
                      <a:pt x="79" y="305"/>
                      <a:pt x="78" y="306"/>
                    </a:cubicBezTo>
                    <a:cubicBezTo>
                      <a:pt x="78" y="308"/>
                      <a:pt x="77" y="308"/>
                      <a:pt x="76" y="307"/>
                    </a:cubicBezTo>
                    <a:cubicBezTo>
                      <a:pt x="73" y="304"/>
                      <a:pt x="72" y="305"/>
                      <a:pt x="70" y="307"/>
                    </a:cubicBezTo>
                    <a:cubicBezTo>
                      <a:pt x="65" y="314"/>
                      <a:pt x="61" y="296"/>
                      <a:pt x="56" y="293"/>
                    </a:cubicBezTo>
                    <a:cubicBezTo>
                      <a:pt x="54" y="294"/>
                      <a:pt x="54" y="290"/>
                      <a:pt x="57" y="284"/>
                    </a:cubicBezTo>
                    <a:cubicBezTo>
                      <a:pt x="59" y="279"/>
                      <a:pt x="59" y="277"/>
                      <a:pt x="55" y="277"/>
                    </a:cubicBezTo>
                    <a:cubicBezTo>
                      <a:pt x="54" y="277"/>
                      <a:pt x="53" y="278"/>
                      <a:pt x="52" y="280"/>
                    </a:cubicBezTo>
                    <a:cubicBezTo>
                      <a:pt x="51" y="285"/>
                      <a:pt x="48" y="290"/>
                      <a:pt x="46" y="292"/>
                    </a:cubicBezTo>
                    <a:cubicBezTo>
                      <a:pt x="44" y="294"/>
                      <a:pt x="44" y="293"/>
                      <a:pt x="44" y="291"/>
                    </a:cubicBezTo>
                    <a:cubicBezTo>
                      <a:pt x="44" y="290"/>
                      <a:pt x="43" y="289"/>
                      <a:pt x="43" y="289"/>
                    </a:cubicBezTo>
                    <a:cubicBezTo>
                      <a:pt x="42" y="289"/>
                      <a:pt x="42" y="286"/>
                      <a:pt x="42" y="282"/>
                    </a:cubicBezTo>
                    <a:cubicBezTo>
                      <a:pt x="42" y="278"/>
                      <a:pt x="42" y="274"/>
                      <a:pt x="42" y="273"/>
                    </a:cubicBezTo>
                    <a:cubicBezTo>
                      <a:pt x="42" y="272"/>
                      <a:pt x="38" y="268"/>
                      <a:pt x="37" y="268"/>
                    </a:cubicBezTo>
                    <a:cubicBezTo>
                      <a:pt x="35" y="268"/>
                      <a:pt x="34" y="273"/>
                      <a:pt x="35" y="275"/>
                    </a:cubicBezTo>
                    <a:cubicBezTo>
                      <a:pt x="36" y="275"/>
                      <a:pt x="37" y="277"/>
                      <a:pt x="37" y="278"/>
                    </a:cubicBezTo>
                    <a:cubicBezTo>
                      <a:pt x="37" y="281"/>
                      <a:pt x="33" y="291"/>
                      <a:pt x="32" y="291"/>
                    </a:cubicBezTo>
                    <a:cubicBezTo>
                      <a:pt x="26" y="279"/>
                      <a:pt x="30" y="294"/>
                      <a:pt x="26" y="286"/>
                    </a:cubicBezTo>
                    <a:cubicBezTo>
                      <a:pt x="25" y="283"/>
                      <a:pt x="22" y="281"/>
                      <a:pt x="20" y="279"/>
                    </a:cubicBezTo>
                    <a:cubicBezTo>
                      <a:pt x="17" y="277"/>
                      <a:pt x="15" y="275"/>
                      <a:pt x="15" y="275"/>
                    </a:cubicBezTo>
                    <a:cubicBezTo>
                      <a:pt x="14" y="274"/>
                      <a:pt x="11" y="274"/>
                      <a:pt x="10" y="276"/>
                    </a:cubicBezTo>
                    <a:cubicBezTo>
                      <a:pt x="9" y="278"/>
                      <a:pt x="10" y="281"/>
                      <a:pt x="11" y="281"/>
                    </a:cubicBezTo>
                    <a:cubicBezTo>
                      <a:pt x="13" y="281"/>
                      <a:pt x="17" y="285"/>
                      <a:pt x="17" y="287"/>
                    </a:cubicBezTo>
                    <a:cubicBezTo>
                      <a:pt x="17" y="292"/>
                      <a:pt x="11" y="305"/>
                      <a:pt x="10" y="305"/>
                    </a:cubicBezTo>
                    <a:cubicBezTo>
                      <a:pt x="9" y="304"/>
                      <a:pt x="7" y="306"/>
                      <a:pt x="5" y="308"/>
                    </a:cubicBezTo>
                    <a:cubicBezTo>
                      <a:pt x="2" y="312"/>
                      <a:pt x="0" y="317"/>
                      <a:pt x="3" y="318"/>
                    </a:cubicBezTo>
                    <a:cubicBezTo>
                      <a:pt x="5" y="319"/>
                      <a:pt x="7" y="319"/>
                      <a:pt x="7" y="318"/>
                    </a:cubicBezTo>
                    <a:cubicBezTo>
                      <a:pt x="7" y="317"/>
                      <a:pt x="9" y="315"/>
                      <a:pt x="10" y="313"/>
                    </a:cubicBezTo>
                    <a:cubicBezTo>
                      <a:pt x="14" y="310"/>
                      <a:pt x="17" y="305"/>
                      <a:pt x="17" y="303"/>
                    </a:cubicBezTo>
                    <a:cubicBezTo>
                      <a:pt x="17" y="302"/>
                      <a:pt x="17" y="301"/>
                      <a:pt x="18" y="300"/>
                    </a:cubicBezTo>
                    <a:cubicBezTo>
                      <a:pt x="19" y="299"/>
                      <a:pt x="20" y="297"/>
                      <a:pt x="20" y="295"/>
                    </a:cubicBezTo>
                    <a:cubicBezTo>
                      <a:pt x="20" y="293"/>
                      <a:pt x="20" y="290"/>
                      <a:pt x="20" y="288"/>
                    </a:cubicBezTo>
                    <a:cubicBezTo>
                      <a:pt x="20" y="284"/>
                      <a:pt x="20" y="283"/>
                      <a:pt x="22" y="285"/>
                    </a:cubicBezTo>
                    <a:cubicBezTo>
                      <a:pt x="23" y="287"/>
                      <a:pt x="23" y="289"/>
                      <a:pt x="23" y="296"/>
                    </a:cubicBezTo>
                    <a:cubicBezTo>
                      <a:pt x="23" y="305"/>
                      <a:pt x="23" y="306"/>
                      <a:pt x="21" y="310"/>
                    </a:cubicBezTo>
                    <a:cubicBezTo>
                      <a:pt x="17" y="315"/>
                      <a:pt x="17" y="317"/>
                      <a:pt x="20" y="319"/>
                    </a:cubicBezTo>
                    <a:cubicBezTo>
                      <a:pt x="23" y="321"/>
                      <a:pt x="24" y="320"/>
                      <a:pt x="28" y="313"/>
                    </a:cubicBezTo>
                    <a:cubicBezTo>
                      <a:pt x="31" y="307"/>
                      <a:pt x="32" y="307"/>
                      <a:pt x="32" y="312"/>
                    </a:cubicBezTo>
                    <a:cubicBezTo>
                      <a:pt x="32" y="315"/>
                      <a:pt x="35" y="316"/>
                      <a:pt x="38" y="314"/>
                    </a:cubicBezTo>
                    <a:cubicBezTo>
                      <a:pt x="40" y="314"/>
                      <a:pt x="42" y="311"/>
                      <a:pt x="45" y="305"/>
                    </a:cubicBezTo>
                    <a:cubicBezTo>
                      <a:pt x="48" y="298"/>
                      <a:pt x="49" y="298"/>
                      <a:pt x="50" y="299"/>
                    </a:cubicBezTo>
                    <a:cubicBezTo>
                      <a:pt x="51" y="300"/>
                      <a:pt x="51" y="302"/>
                      <a:pt x="51" y="304"/>
                    </a:cubicBezTo>
                    <a:cubicBezTo>
                      <a:pt x="51" y="313"/>
                      <a:pt x="62" y="315"/>
                      <a:pt x="65" y="315"/>
                    </a:cubicBezTo>
                    <a:cubicBezTo>
                      <a:pt x="70" y="316"/>
                      <a:pt x="78" y="321"/>
                      <a:pt x="84" y="322"/>
                    </a:cubicBezTo>
                    <a:cubicBezTo>
                      <a:pt x="88" y="322"/>
                      <a:pt x="89" y="322"/>
                      <a:pt x="90" y="320"/>
                    </a:cubicBezTo>
                    <a:cubicBezTo>
                      <a:pt x="92" y="319"/>
                      <a:pt x="92" y="319"/>
                      <a:pt x="95" y="320"/>
                    </a:cubicBezTo>
                    <a:cubicBezTo>
                      <a:pt x="97" y="321"/>
                      <a:pt x="101" y="322"/>
                      <a:pt x="104" y="322"/>
                    </a:cubicBezTo>
                    <a:cubicBezTo>
                      <a:pt x="108" y="322"/>
                      <a:pt x="109" y="322"/>
                      <a:pt x="111" y="320"/>
                    </a:cubicBezTo>
                    <a:cubicBezTo>
                      <a:pt x="113" y="317"/>
                      <a:pt x="116" y="309"/>
                      <a:pt x="116" y="306"/>
                    </a:cubicBezTo>
                    <a:cubicBezTo>
                      <a:pt x="116" y="304"/>
                      <a:pt x="117" y="303"/>
                      <a:pt x="117" y="302"/>
                    </a:cubicBezTo>
                    <a:cubicBezTo>
                      <a:pt x="118" y="300"/>
                      <a:pt x="119" y="300"/>
                      <a:pt x="120" y="302"/>
                    </a:cubicBezTo>
                    <a:cubicBezTo>
                      <a:pt x="120" y="303"/>
                      <a:pt x="121" y="306"/>
                      <a:pt x="122" y="308"/>
                    </a:cubicBezTo>
                    <a:cubicBezTo>
                      <a:pt x="123" y="314"/>
                      <a:pt x="127" y="324"/>
                      <a:pt x="129" y="326"/>
                    </a:cubicBezTo>
                    <a:cubicBezTo>
                      <a:pt x="133" y="329"/>
                      <a:pt x="133" y="329"/>
                      <a:pt x="134" y="323"/>
                    </a:cubicBezTo>
                    <a:cubicBezTo>
                      <a:pt x="135" y="321"/>
                      <a:pt x="136" y="318"/>
                      <a:pt x="137" y="318"/>
                    </a:cubicBezTo>
                    <a:cubicBezTo>
                      <a:pt x="138" y="318"/>
                      <a:pt x="138" y="316"/>
                      <a:pt x="138" y="315"/>
                    </a:cubicBezTo>
                    <a:cubicBezTo>
                      <a:pt x="138" y="313"/>
                      <a:pt x="139" y="312"/>
                      <a:pt x="140" y="313"/>
                    </a:cubicBezTo>
                    <a:cubicBezTo>
                      <a:pt x="141" y="314"/>
                      <a:pt x="142" y="315"/>
                      <a:pt x="142" y="316"/>
                    </a:cubicBezTo>
                    <a:cubicBezTo>
                      <a:pt x="142" y="317"/>
                      <a:pt x="146" y="320"/>
                      <a:pt x="149" y="320"/>
                    </a:cubicBezTo>
                    <a:cubicBezTo>
                      <a:pt x="150" y="321"/>
                      <a:pt x="151" y="321"/>
                      <a:pt x="152" y="321"/>
                    </a:cubicBezTo>
                    <a:cubicBezTo>
                      <a:pt x="153" y="322"/>
                      <a:pt x="155" y="314"/>
                      <a:pt x="154" y="313"/>
                    </a:cubicBezTo>
                    <a:cubicBezTo>
                      <a:pt x="154" y="313"/>
                      <a:pt x="155" y="312"/>
                      <a:pt x="156" y="313"/>
                    </a:cubicBezTo>
                    <a:cubicBezTo>
                      <a:pt x="157" y="313"/>
                      <a:pt x="158" y="314"/>
                      <a:pt x="158" y="315"/>
                    </a:cubicBezTo>
                    <a:cubicBezTo>
                      <a:pt x="158" y="318"/>
                      <a:pt x="166" y="321"/>
                      <a:pt x="168" y="318"/>
                    </a:cubicBezTo>
                    <a:cubicBezTo>
                      <a:pt x="169" y="317"/>
                      <a:pt x="170" y="317"/>
                      <a:pt x="174" y="319"/>
                    </a:cubicBezTo>
                    <a:cubicBezTo>
                      <a:pt x="179" y="321"/>
                      <a:pt x="179" y="321"/>
                      <a:pt x="181" y="319"/>
                    </a:cubicBezTo>
                    <a:cubicBezTo>
                      <a:pt x="183" y="317"/>
                      <a:pt x="184" y="317"/>
                      <a:pt x="186" y="318"/>
                    </a:cubicBezTo>
                    <a:cubicBezTo>
                      <a:pt x="188" y="319"/>
                      <a:pt x="190" y="320"/>
                      <a:pt x="191" y="321"/>
                    </a:cubicBezTo>
                    <a:cubicBezTo>
                      <a:pt x="193" y="323"/>
                      <a:pt x="197" y="322"/>
                      <a:pt x="198" y="320"/>
                    </a:cubicBezTo>
                    <a:cubicBezTo>
                      <a:pt x="198" y="319"/>
                      <a:pt x="199" y="317"/>
                      <a:pt x="200" y="315"/>
                    </a:cubicBezTo>
                    <a:cubicBezTo>
                      <a:pt x="203" y="310"/>
                      <a:pt x="204" y="303"/>
                      <a:pt x="205" y="295"/>
                    </a:cubicBezTo>
                    <a:cubicBezTo>
                      <a:pt x="206" y="289"/>
                      <a:pt x="206" y="288"/>
                      <a:pt x="207" y="289"/>
                    </a:cubicBezTo>
                    <a:cubicBezTo>
                      <a:pt x="208" y="290"/>
                      <a:pt x="209" y="292"/>
                      <a:pt x="209" y="295"/>
                    </a:cubicBezTo>
                    <a:cubicBezTo>
                      <a:pt x="208" y="298"/>
                      <a:pt x="209" y="300"/>
                      <a:pt x="209" y="300"/>
                    </a:cubicBezTo>
                    <a:cubicBezTo>
                      <a:pt x="210" y="301"/>
                      <a:pt x="210" y="307"/>
                      <a:pt x="209" y="308"/>
                    </a:cubicBezTo>
                    <a:cubicBezTo>
                      <a:pt x="207" y="309"/>
                      <a:pt x="206" y="319"/>
                      <a:pt x="208" y="320"/>
                    </a:cubicBezTo>
                    <a:cubicBezTo>
                      <a:pt x="210" y="323"/>
                      <a:pt x="213" y="322"/>
                      <a:pt x="213" y="320"/>
                    </a:cubicBezTo>
                    <a:cubicBezTo>
                      <a:pt x="213" y="317"/>
                      <a:pt x="215" y="312"/>
                      <a:pt x="216" y="312"/>
                    </a:cubicBezTo>
                    <a:cubicBezTo>
                      <a:pt x="217" y="312"/>
                      <a:pt x="217" y="312"/>
                      <a:pt x="217" y="311"/>
                    </a:cubicBezTo>
                    <a:cubicBezTo>
                      <a:pt x="216" y="310"/>
                      <a:pt x="217" y="309"/>
                      <a:pt x="218" y="308"/>
                    </a:cubicBezTo>
                    <a:cubicBezTo>
                      <a:pt x="219" y="306"/>
                      <a:pt x="219" y="306"/>
                      <a:pt x="222" y="308"/>
                    </a:cubicBezTo>
                    <a:cubicBezTo>
                      <a:pt x="225" y="310"/>
                      <a:pt x="228" y="309"/>
                      <a:pt x="231" y="304"/>
                    </a:cubicBezTo>
                    <a:cubicBezTo>
                      <a:pt x="235" y="298"/>
                      <a:pt x="238" y="298"/>
                      <a:pt x="237" y="303"/>
                    </a:cubicBezTo>
                    <a:cubicBezTo>
                      <a:pt x="236" y="307"/>
                      <a:pt x="236" y="308"/>
                      <a:pt x="238" y="309"/>
                    </a:cubicBezTo>
                    <a:cubicBezTo>
                      <a:pt x="239" y="311"/>
                      <a:pt x="241" y="313"/>
                      <a:pt x="241" y="315"/>
                    </a:cubicBezTo>
                    <a:cubicBezTo>
                      <a:pt x="242" y="318"/>
                      <a:pt x="242" y="318"/>
                      <a:pt x="246" y="316"/>
                    </a:cubicBezTo>
                    <a:cubicBezTo>
                      <a:pt x="248" y="315"/>
                      <a:pt x="249" y="315"/>
                      <a:pt x="249" y="316"/>
                    </a:cubicBezTo>
                    <a:cubicBezTo>
                      <a:pt x="250" y="316"/>
                      <a:pt x="251" y="318"/>
                      <a:pt x="253" y="320"/>
                    </a:cubicBezTo>
                    <a:cubicBezTo>
                      <a:pt x="256" y="322"/>
                      <a:pt x="257" y="323"/>
                      <a:pt x="257" y="322"/>
                    </a:cubicBezTo>
                    <a:cubicBezTo>
                      <a:pt x="258" y="321"/>
                      <a:pt x="258" y="321"/>
                      <a:pt x="260" y="322"/>
                    </a:cubicBezTo>
                    <a:cubicBezTo>
                      <a:pt x="261" y="324"/>
                      <a:pt x="262" y="324"/>
                      <a:pt x="270" y="320"/>
                    </a:cubicBezTo>
                    <a:cubicBezTo>
                      <a:pt x="277" y="316"/>
                      <a:pt x="279" y="315"/>
                      <a:pt x="287" y="314"/>
                    </a:cubicBezTo>
                    <a:cubicBezTo>
                      <a:pt x="298" y="313"/>
                      <a:pt x="300" y="314"/>
                      <a:pt x="303" y="320"/>
                    </a:cubicBezTo>
                    <a:cubicBezTo>
                      <a:pt x="305" y="326"/>
                      <a:pt x="311" y="329"/>
                      <a:pt x="315" y="326"/>
                    </a:cubicBezTo>
                    <a:cubicBezTo>
                      <a:pt x="317" y="325"/>
                      <a:pt x="318" y="324"/>
                      <a:pt x="319" y="324"/>
                    </a:cubicBezTo>
                    <a:cubicBezTo>
                      <a:pt x="319" y="325"/>
                      <a:pt x="320" y="324"/>
                      <a:pt x="321" y="322"/>
                    </a:cubicBezTo>
                    <a:cubicBezTo>
                      <a:pt x="323" y="317"/>
                      <a:pt x="321" y="315"/>
                      <a:pt x="318" y="319"/>
                    </a:cubicBezTo>
                    <a:cubicBezTo>
                      <a:pt x="316" y="320"/>
                      <a:pt x="315" y="321"/>
                      <a:pt x="314" y="321"/>
                    </a:cubicBezTo>
                    <a:cubicBezTo>
                      <a:pt x="313" y="321"/>
                      <a:pt x="310" y="318"/>
                      <a:pt x="307" y="314"/>
                    </a:cubicBezTo>
                    <a:cubicBezTo>
                      <a:pt x="301" y="308"/>
                      <a:pt x="301" y="308"/>
                      <a:pt x="301" y="308"/>
                    </a:cubicBezTo>
                    <a:cubicBezTo>
                      <a:pt x="288" y="309"/>
                      <a:pt x="288" y="309"/>
                      <a:pt x="288" y="309"/>
                    </a:cubicBezTo>
                    <a:cubicBezTo>
                      <a:pt x="277" y="309"/>
                      <a:pt x="274" y="310"/>
                      <a:pt x="271" y="312"/>
                    </a:cubicBezTo>
                    <a:cubicBezTo>
                      <a:pt x="270" y="313"/>
                      <a:pt x="267" y="314"/>
                      <a:pt x="265" y="314"/>
                    </a:cubicBezTo>
                    <a:cubicBezTo>
                      <a:pt x="262" y="314"/>
                      <a:pt x="261" y="314"/>
                      <a:pt x="262" y="314"/>
                    </a:cubicBezTo>
                    <a:cubicBezTo>
                      <a:pt x="263" y="313"/>
                      <a:pt x="263" y="313"/>
                      <a:pt x="262" y="312"/>
                    </a:cubicBezTo>
                    <a:cubicBezTo>
                      <a:pt x="261" y="312"/>
                      <a:pt x="260" y="312"/>
                      <a:pt x="260" y="312"/>
                    </a:cubicBezTo>
                    <a:cubicBezTo>
                      <a:pt x="260" y="313"/>
                      <a:pt x="258" y="314"/>
                      <a:pt x="257" y="314"/>
                    </a:cubicBezTo>
                    <a:cubicBezTo>
                      <a:pt x="254" y="315"/>
                      <a:pt x="254" y="314"/>
                      <a:pt x="253" y="310"/>
                    </a:cubicBezTo>
                    <a:cubicBezTo>
                      <a:pt x="252" y="306"/>
                      <a:pt x="249" y="305"/>
                      <a:pt x="246" y="308"/>
                    </a:cubicBezTo>
                    <a:cubicBezTo>
                      <a:pt x="246" y="309"/>
                      <a:pt x="244" y="309"/>
                      <a:pt x="243" y="309"/>
                    </a:cubicBezTo>
                    <a:cubicBezTo>
                      <a:pt x="241" y="309"/>
                      <a:pt x="241" y="308"/>
                      <a:pt x="241" y="305"/>
                    </a:cubicBezTo>
                    <a:cubicBezTo>
                      <a:pt x="241" y="302"/>
                      <a:pt x="241" y="299"/>
                      <a:pt x="240" y="297"/>
                    </a:cubicBezTo>
                    <a:cubicBezTo>
                      <a:pt x="238" y="293"/>
                      <a:pt x="237" y="293"/>
                      <a:pt x="235" y="294"/>
                    </a:cubicBezTo>
                    <a:cubicBezTo>
                      <a:pt x="233" y="294"/>
                      <a:pt x="230" y="296"/>
                      <a:pt x="228" y="298"/>
                    </a:cubicBezTo>
                    <a:cubicBezTo>
                      <a:pt x="226" y="300"/>
                      <a:pt x="224" y="302"/>
                      <a:pt x="224" y="302"/>
                    </a:cubicBezTo>
                    <a:cubicBezTo>
                      <a:pt x="224" y="301"/>
                      <a:pt x="224" y="298"/>
                      <a:pt x="225" y="295"/>
                    </a:cubicBezTo>
                    <a:cubicBezTo>
                      <a:pt x="227" y="288"/>
                      <a:pt x="227" y="287"/>
                      <a:pt x="225" y="284"/>
                    </a:cubicBezTo>
                    <a:cubicBezTo>
                      <a:pt x="224" y="283"/>
                      <a:pt x="223" y="282"/>
                      <a:pt x="222" y="284"/>
                    </a:cubicBezTo>
                    <a:cubicBezTo>
                      <a:pt x="221" y="285"/>
                      <a:pt x="220" y="287"/>
                      <a:pt x="220" y="289"/>
                    </a:cubicBezTo>
                    <a:cubicBezTo>
                      <a:pt x="219" y="295"/>
                      <a:pt x="217" y="300"/>
                      <a:pt x="215" y="302"/>
                    </a:cubicBezTo>
                    <a:cubicBezTo>
                      <a:pt x="213" y="304"/>
                      <a:pt x="213" y="304"/>
                      <a:pt x="213" y="304"/>
                    </a:cubicBezTo>
                    <a:cubicBezTo>
                      <a:pt x="213" y="300"/>
                      <a:pt x="213" y="300"/>
                      <a:pt x="213" y="300"/>
                    </a:cubicBezTo>
                    <a:cubicBezTo>
                      <a:pt x="214" y="292"/>
                      <a:pt x="209" y="280"/>
                      <a:pt x="203" y="273"/>
                    </a:cubicBezTo>
                    <a:cubicBezTo>
                      <a:pt x="199" y="270"/>
                      <a:pt x="197" y="269"/>
                      <a:pt x="196" y="273"/>
                    </a:cubicBezTo>
                    <a:cubicBezTo>
                      <a:pt x="196" y="275"/>
                      <a:pt x="197" y="276"/>
                      <a:pt x="199" y="278"/>
                    </a:cubicBezTo>
                    <a:cubicBezTo>
                      <a:pt x="201" y="279"/>
                      <a:pt x="201" y="281"/>
                      <a:pt x="201" y="284"/>
                    </a:cubicBezTo>
                    <a:cubicBezTo>
                      <a:pt x="201" y="289"/>
                      <a:pt x="200" y="303"/>
                      <a:pt x="199" y="304"/>
                    </a:cubicBezTo>
                    <a:cubicBezTo>
                      <a:pt x="198" y="305"/>
                      <a:pt x="194" y="303"/>
                      <a:pt x="193" y="301"/>
                    </a:cubicBezTo>
                    <a:cubicBezTo>
                      <a:pt x="192" y="301"/>
                      <a:pt x="192" y="301"/>
                      <a:pt x="192" y="303"/>
                    </a:cubicBezTo>
                    <a:cubicBezTo>
                      <a:pt x="192" y="305"/>
                      <a:pt x="192" y="305"/>
                      <a:pt x="191" y="303"/>
                    </a:cubicBezTo>
                    <a:cubicBezTo>
                      <a:pt x="190" y="302"/>
                      <a:pt x="188" y="300"/>
                      <a:pt x="185" y="298"/>
                    </a:cubicBezTo>
                    <a:cubicBezTo>
                      <a:pt x="158" y="268"/>
                      <a:pt x="157" y="215"/>
                      <a:pt x="158" y="176"/>
                    </a:cubicBezTo>
                    <a:cubicBezTo>
                      <a:pt x="159" y="165"/>
                      <a:pt x="162" y="164"/>
                      <a:pt x="167" y="174"/>
                    </a:cubicBezTo>
                    <a:cubicBezTo>
                      <a:pt x="170" y="181"/>
                      <a:pt x="173" y="184"/>
                      <a:pt x="182" y="190"/>
                    </a:cubicBezTo>
                    <a:cubicBezTo>
                      <a:pt x="191" y="196"/>
                      <a:pt x="198" y="189"/>
                      <a:pt x="205" y="182"/>
                    </a:cubicBezTo>
                    <a:cubicBezTo>
                      <a:pt x="206" y="180"/>
                      <a:pt x="206" y="180"/>
                      <a:pt x="209" y="181"/>
                    </a:cubicBezTo>
                    <a:cubicBezTo>
                      <a:pt x="215" y="184"/>
                      <a:pt x="223" y="185"/>
                      <a:pt x="227" y="182"/>
                    </a:cubicBezTo>
                    <a:cubicBezTo>
                      <a:pt x="231" y="180"/>
                      <a:pt x="234" y="174"/>
                      <a:pt x="231" y="172"/>
                    </a:cubicBezTo>
                    <a:cubicBezTo>
                      <a:pt x="229" y="170"/>
                      <a:pt x="228" y="171"/>
                      <a:pt x="224" y="174"/>
                    </a:cubicBezTo>
                    <a:cubicBezTo>
                      <a:pt x="219" y="179"/>
                      <a:pt x="211" y="177"/>
                      <a:pt x="209" y="171"/>
                    </a:cubicBezTo>
                    <a:cubicBezTo>
                      <a:pt x="207" y="166"/>
                      <a:pt x="200" y="168"/>
                      <a:pt x="200" y="173"/>
                    </a:cubicBezTo>
                    <a:cubicBezTo>
                      <a:pt x="200" y="176"/>
                      <a:pt x="199" y="178"/>
                      <a:pt x="196" y="181"/>
                    </a:cubicBezTo>
                    <a:cubicBezTo>
                      <a:pt x="190" y="186"/>
                      <a:pt x="186" y="187"/>
                      <a:pt x="180" y="183"/>
                    </a:cubicBezTo>
                    <a:cubicBezTo>
                      <a:pt x="174" y="179"/>
                      <a:pt x="169" y="172"/>
                      <a:pt x="168" y="165"/>
                    </a:cubicBezTo>
                    <a:cubicBezTo>
                      <a:pt x="167" y="159"/>
                      <a:pt x="166" y="158"/>
                      <a:pt x="163" y="158"/>
                    </a:cubicBezTo>
                    <a:cubicBezTo>
                      <a:pt x="161" y="158"/>
                      <a:pt x="161" y="157"/>
                      <a:pt x="161" y="157"/>
                    </a:cubicBezTo>
                    <a:cubicBezTo>
                      <a:pt x="161" y="156"/>
                      <a:pt x="162" y="152"/>
                      <a:pt x="163" y="149"/>
                    </a:cubicBezTo>
                    <a:cubicBezTo>
                      <a:pt x="164" y="139"/>
                      <a:pt x="171" y="126"/>
                      <a:pt x="176" y="122"/>
                    </a:cubicBezTo>
                    <a:cubicBezTo>
                      <a:pt x="178" y="120"/>
                      <a:pt x="181" y="118"/>
                      <a:pt x="182" y="118"/>
                    </a:cubicBezTo>
                    <a:cubicBezTo>
                      <a:pt x="183" y="118"/>
                      <a:pt x="184" y="117"/>
                      <a:pt x="185" y="116"/>
                    </a:cubicBezTo>
                    <a:cubicBezTo>
                      <a:pt x="186" y="114"/>
                      <a:pt x="186" y="113"/>
                      <a:pt x="184" y="112"/>
                    </a:cubicBezTo>
                    <a:cubicBezTo>
                      <a:pt x="183" y="112"/>
                      <a:pt x="181" y="111"/>
                      <a:pt x="180" y="111"/>
                    </a:cubicBezTo>
                    <a:cubicBezTo>
                      <a:pt x="175" y="111"/>
                      <a:pt x="161" y="130"/>
                      <a:pt x="158" y="140"/>
                    </a:cubicBezTo>
                    <a:cubicBezTo>
                      <a:pt x="157" y="146"/>
                      <a:pt x="154" y="158"/>
                      <a:pt x="153" y="168"/>
                    </a:cubicBezTo>
                    <a:cubicBezTo>
                      <a:pt x="150" y="215"/>
                      <a:pt x="147" y="271"/>
                      <a:pt x="184" y="305"/>
                    </a:cubicBezTo>
                    <a:cubicBezTo>
                      <a:pt x="190" y="310"/>
                      <a:pt x="190" y="312"/>
                      <a:pt x="186" y="310"/>
                    </a:cubicBezTo>
                    <a:cubicBezTo>
                      <a:pt x="184" y="309"/>
                      <a:pt x="182" y="308"/>
                      <a:pt x="181" y="309"/>
                    </a:cubicBezTo>
                    <a:cubicBezTo>
                      <a:pt x="181" y="309"/>
                      <a:pt x="180" y="309"/>
                      <a:pt x="179" y="308"/>
                    </a:cubicBezTo>
                    <a:cubicBezTo>
                      <a:pt x="179" y="307"/>
                      <a:pt x="178" y="307"/>
                      <a:pt x="178" y="309"/>
                    </a:cubicBezTo>
                    <a:cubicBezTo>
                      <a:pt x="178" y="312"/>
                      <a:pt x="178" y="312"/>
                      <a:pt x="176" y="312"/>
                    </a:cubicBezTo>
                    <a:cubicBezTo>
                      <a:pt x="174" y="312"/>
                      <a:pt x="173" y="312"/>
                      <a:pt x="172" y="310"/>
                    </a:cubicBezTo>
                    <a:cubicBezTo>
                      <a:pt x="171" y="307"/>
                      <a:pt x="170" y="307"/>
                      <a:pt x="168" y="307"/>
                    </a:cubicBezTo>
                    <a:cubicBezTo>
                      <a:pt x="167" y="308"/>
                      <a:pt x="165" y="307"/>
                      <a:pt x="164" y="306"/>
                    </a:cubicBezTo>
                    <a:cubicBezTo>
                      <a:pt x="160" y="303"/>
                      <a:pt x="160" y="306"/>
                      <a:pt x="163" y="309"/>
                    </a:cubicBezTo>
                    <a:cubicBezTo>
                      <a:pt x="165" y="311"/>
                      <a:pt x="166" y="312"/>
                      <a:pt x="165" y="312"/>
                    </a:cubicBezTo>
                    <a:cubicBezTo>
                      <a:pt x="164" y="312"/>
                      <a:pt x="162" y="311"/>
                      <a:pt x="160" y="309"/>
                    </a:cubicBezTo>
                    <a:cubicBezTo>
                      <a:pt x="157" y="304"/>
                      <a:pt x="154" y="303"/>
                      <a:pt x="152" y="306"/>
                    </a:cubicBezTo>
                    <a:cubicBezTo>
                      <a:pt x="151" y="307"/>
                      <a:pt x="151" y="307"/>
                      <a:pt x="149" y="306"/>
                    </a:cubicBezTo>
                    <a:cubicBezTo>
                      <a:pt x="149" y="305"/>
                      <a:pt x="148" y="304"/>
                      <a:pt x="148" y="304"/>
                    </a:cubicBezTo>
                    <a:cubicBezTo>
                      <a:pt x="149" y="303"/>
                      <a:pt x="148" y="303"/>
                      <a:pt x="147" y="302"/>
                    </a:cubicBezTo>
                    <a:cubicBezTo>
                      <a:pt x="146" y="301"/>
                      <a:pt x="146" y="301"/>
                      <a:pt x="145" y="303"/>
                    </a:cubicBezTo>
                    <a:cubicBezTo>
                      <a:pt x="145" y="305"/>
                      <a:pt x="145" y="306"/>
                      <a:pt x="146" y="306"/>
                    </a:cubicBezTo>
                    <a:cubicBezTo>
                      <a:pt x="146" y="306"/>
                      <a:pt x="147" y="308"/>
                      <a:pt x="147" y="310"/>
                    </a:cubicBezTo>
                    <a:cubicBezTo>
                      <a:pt x="148" y="313"/>
                      <a:pt x="147" y="313"/>
                      <a:pt x="146" y="313"/>
                    </a:cubicBezTo>
                    <a:cubicBezTo>
                      <a:pt x="143" y="311"/>
                      <a:pt x="140" y="305"/>
                      <a:pt x="138" y="301"/>
                    </a:cubicBezTo>
                    <a:cubicBezTo>
                      <a:pt x="138" y="299"/>
                      <a:pt x="135" y="298"/>
                      <a:pt x="134" y="300"/>
                    </a:cubicBezTo>
                    <a:cubicBezTo>
                      <a:pt x="132" y="301"/>
                      <a:pt x="132" y="303"/>
                      <a:pt x="133" y="306"/>
                    </a:cubicBezTo>
                    <a:cubicBezTo>
                      <a:pt x="133" y="306"/>
                      <a:pt x="132" y="314"/>
                      <a:pt x="131" y="316"/>
                    </a:cubicBezTo>
                    <a:cubicBezTo>
                      <a:pt x="130" y="318"/>
                      <a:pt x="128" y="313"/>
                      <a:pt x="128" y="313"/>
                    </a:cubicBezTo>
                    <a:cubicBezTo>
                      <a:pt x="127" y="312"/>
                      <a:pt x="125" y="308"/>
                      <a:pt x="124" y="304"/>
                    </a:cubicBezTo>
                    <a:cubicBezTo>
                      <a:pt x="123" y="301"/>
                      <a:pt x="122" y="298"/>
                      <a:pt x="122" y="297"/>
                    </a:cubicBezTo>
                    <a:cubicBezTo>
                      <a:pt x="121" y="296"/>
                      <a:pt x="121" y="295"/>
                      <a:pt x="120" y="293"/>
                    </a:cubicBezTo>
                    <a:cubicBezTo>
                      <a:pt x="120" y="290"/>
                      <a:pt x="119" y="290"/>
                      <a:pt x="118" y="289"/>
                    </a:cubicBezTo>
                    <a:cubicBezTo>
                      <a:pt x="116" y="289"/>
                      <a:pt x="115" y="290"/>
                      <a:pt x="115" y="290"/>
                    </a:cubicBezTo>
                    <a:cubicBezTo>
                      <a:pt x="115" y="291"/>
                      <a:pt x="114" y="293"/>
                      <a:pt x="114" y="294"/>
                    </a:cubicBezTo>
                    <a:cubicBezTo>
                      <a:pt x="113" y="295"/>
                      <a:pt x="113" y="298"/>
                      <a:pt x="113" y="302"/>
                    </a:cubicBezTo>
                    <a:cubicBezTo>
                      <a:pt x="113" y="306"/>
                      <a:pt x="112" y="308"/>
                      <a:pt x="111" y="309"/>
                    </a:cubicBezTo>
                    <a:cubicBezTo>
                      <a:pt x="110" y="309"/>
                      <a:pt x="109" y="311"/>
                      <a:pt x="109" y="312"/>
                    </a:cubicBezTo>
                    <a:cubicBezTo>
                      <a:pt x="109" y="313"/>
                      <a:pt x="108" y="313"/>
                      <a:pt x="107" y="313"/>
                    </a:cubicBezTo>
                    <a:cubicBezTo>
                      <a:pt x="105" y="314"/>
                      <a:pt x="103" y="314"/>
                      <a:pt x="102" y="315"/>
                    </a:cubicBezTo>
                    <a:cubicBezTo>
                      <a:pt x="100" y="317"/>
                      <a:pt x="100" y="317"/>
                      <a:pt x="94" y="313"/>
                    </a:cubicBezTo>
                    <a:cubicBezTo>
                      <a:pt x="88" y="310"/>
                      <a:pt x="88" y="310"/>
                      <a:pt x="88" y="310"/>
                    </a:cubicBezTo>
                    <a:cubicBezTo>
                      <a:pt x="90" y="307"/>
                      <a:pt x="90" y="307"/>
                      <a:pt x="90" y="307"/>
                    </a:cubicBezTo>
                    <a:cubicBezTo>
                      <a:pt x="91" y="306"/>
                      <a:pt x="93" y="300"/>
                      <a:pt x="95" y="295"/>
                    </a:cubicBezTo>
                    <a:cubicBezTo>
                      <a:pt x="105" y="259"/>
                      <a:pt x="122" y="224"/>
                      <a:pt x="127" y="187"/>
                    </a:cubicBezTo>
                    <a:cubicBezTo>
                      <a:pt x="127" y="183"/>
                      <a:pt x="127" y="179"/>
                      <a:pt x="128" y="177"/>
                    </a:cubicBezTo>
                    <a:cubicBezTo>
                      <a:pt x="129" y="175"/>
                      <a:pt x="129" y="165"/>
                      <a:pt x="130" y="154"/>
                    </a:cubicBezTo>
                    <a:cubicBezTo>
                      <a:pt x="130" y="144"/>
                      <a:pt x="130" y="132"/>
                      <a:pt x="130" y="129"/>
                    </a:cubicBezTo>
                    <a:cubicBezTo>
                      <a:pt x="131" y="124"/>
                      <a:pt x="131" y="122"/>
                      <a:pt x="129" y="120"/>
                    </a:cubicBezTo>
                    <a:cubicBezTo>
                      <a:pt x="126" y="116"/>
                      <a:pt x="124" y="118"/>
                      <a:pt x="124" y="124"/>
                    </a:cubicBezTo>
                    <a:cubicBezTo>
                      <a:pt x="124" y="126"/>
                      <a:pt x="124" y="132"/>
                      <a:pt x="123" y="136"/>
                    </a:cubicBezTo>
                    <a:cubicBezTo>
                      <a:pt x="123" y="141"/>
                      <a:pt x="122" y="151"/>
                      <a:pt x="122" y="159"/>
                    </a:cubicBezTo>
                    <a:cubicBezTo>
                      <a:pt x="122" y="174"/>
                      <a:pt x="122" y="174"/>
                      <a:pt x="122" y="174"/>
                    </a:cubicBezTo>
                    <a:cubicBezTo>
                      <a:pt x="119" y="178"/>
                      <a:pt x="119" y="178"/>
                      <a:pt x="119" y="178"/>
                    </a:cubicBezTo>
                    <a:cubicBezTo>
                      <a:pt x="117" y="179"/>
                      <a:pt x="113" y="182"/>
                      <a:pt x="111" y="184"/>
                    </a:cubicBezTo>
                    <a:cubicBezTo>
                      <a:pt x="106" y="187"/>
                      <a:pt x="106" y="187"/>
                      <a:pt x="98" y="183"/>
                    </a:cubicBezTo>
                    <a:cubicBezTo>
                      <a:pt x="93" y="181"/>
                      <a:pt x="92" y="180"/>
                      <a:pt x="90" y="174"/>
                    </a:cubicBezTo>
                    <a:cubicBezTo>
                      <a:pt x="89" y="170"/>
                      <a:pt x="88" y="169"/>
                      <a:pt x="86" y="169"/>
                    </a:cubicBezTo>
                    <a:cubicBezTo>
                      <a:pt x="84" y="169"/>
                      <a:pt x="80" y="172"/>
                      <a:pt x="81" y="173"/>
                    </a:cubicBezTo>
                    <a:cubicBezTo>
                      <a:pt x="81" y="174"/>
                      <a:pt x="78" y="176"/>
                      <a:pt x="75" y="178"/>
                    </a:cubicBezTo>
                    <a:cubicBezTo>
                      <a:pt x="68" y="182"/>
                      <a:pt x="68" y="182"/>
                      <a:pt x="63" y="180"/>
                    </a:cubicBezTo>
                    <a:cubicBezTo>
                      <a:pt x="52" y="178"/>
                      <a:pt x="50" y="177"/>
                      <a:pt x="50" y="170"/>
                    </a:cubicBezTo>
                    <a:cubicBezTo>
                      <a:pt x="50" y="166"/>
                      <a:pt x="56" y="156"/>
                      <a:pt x="60" y="155"/>
                    </a:cubicBezTo>
                    <a:cubicBezTo>
                      <a:pt x="63" y="154"/>
                      <a:pt x="64" y="150"/>
                      <a:pt x="61" y="148"/>
                    </a:cubicBezTo>
                    <a:cubicBezTo>
                      <a:pt x="59" y="146"/>
                      <a:pt x="57" y="146"/>
                      <a:pt x="52" y="146"/>
                    </a:cubicBezTo>
                    <a:cubicBezTo>
                      <a:pt x="41" y="147"/>
                      <a:pt x="37" y="144"/>
                      <a:pt x="35" y="132"/>
                    </a:cubicBezTo>
                    <a:cubicBezTo>
                      <a:pt x="33" y="119"/>
                      <a:pt x="36" y="112"/>
                      <a:pt x="45" y="109"/>
                    </a:cubicBezTo>
                    <a:cubicBezTo>
                      <a:pt x="48" y="109"/>
                      <a:pt x="49" y="108"/>
                      <a:pt x="48" y="106"/>
                    </a:cubicBezTo>
                    <a:cubicBezTo>
                      <a:pt x="48" y="103"/>
                      <a:pt x="45" y="101"/>
                      <a:pt x="41" y="101"/>
                    </a:cubicBezTo>
                    <a:cubicBezTo>
                      <a:pt x="37" y="100"/>
                      <a:pt x="29" y="93"/>
                      <a:pt x="25" y="87"/>
                    </a:cubicBezTo>
                    <a:cubicBezTo>
                      <a:pt x="18" y="73"/>
                      <a:pt x="20" y="73"/>
                      <a:pt x="19" y="67"/>
                    </a:cubicBezTo>
                    <a:cubicBezTo>
                      <a:pt x="16" y="54"/>
                      <a:pt x="30" y="52"/>
                      <a:pt x="39" y="47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9" y="52"/>
                      <a:pt x="50" y="52"/>
                      <a:pt x="51" y="46"/>
                    </a:cubicBezTo>
                    <a:cubicBezTo>
                      <a:pt x="48" y="34"/>
                      <a:pt x="48" y="34"/>
                      <a:pt x="61" y="23"/>
                    </a:cubicBezTo>
                    <a:cubicBezTo>
                      <a:pt x="67" y="18"/>
                      <a:pt x="69" y="17"/>
                      <a:pt x="73" y="17"/>
                    </a:cubicBezTo>
                    <a:cubicBezTo>
                      <a:pt x="80" y="17"/>
                      <a:pt x="80" y="23"/>
                      <a:pt x="80" y="30"/>
                    </a:cubicBezTo>
                    <a:cubicBezTo>
                      <a:pt x="79" y="35"/>
                      <a:pt x="81" y="38"/>
                      <a:pt x="84" y="38"/>
                    </a:cubicBezTo>
                    <a:cubicBezTo>
                      <a:pt x="87" y="38"/>
                      <a:pt x="88" y="36"/>
                      <a:pt x="88" y="30"/>
                    </a:cubicBezTo>
                    <a:cubicBezTo>
                      <a:pt x="88" y="8"/>
                      <a:pt x="135" y="25"/>
                      <a:pt x="144" y="31"/>
                    </a:cubicBezTo>
                    <a:cubicBezTo>
                      <a:pt x="148" y="35"/>
                      <a:pt x="151" y="38"/>
                      <a:pt x="152" y="40"/>
                    </a:cubicBezTo>
                    <a:cubicBezTo>
                      <a:pt x="154" y="42"/>
                      <a:pt x="155" y="42"/>
                      <a:pt x="157" y="41"/>
                    </a:cubicBezTo>
                    <a:cubicBezTo>
                      <a:pt x="159" y="41"/>
                      <a:pt x="160" y="41"/>
                      <a:pt x="161" y="41"/>
                    </a:cubicBezTo>
                    <a:cubicBezTo>
                      <a:pt x="174" y="26"/>
                      <a:pt x="197" y="4"/>
                      <a:pt x="202" y="38"/>
                    </a:cubicBezTo>
                    <a:cubicBezTo>
                      <a:pt x="201" y="43"/>
                      <a:pt x="201" y="43"/>
                      <a:pt x="203" y="42"/>
                    </a:cubicBezTo>
                    <a:cubicBezTo>
                      <a:pt x="206" y="43"/>
                      <a:pt x="211" y="42"/>
                      <a:pt x="216" y="41"/>
                    </a:cubicBezTo>
                    <a:cubicBezTo>
                      <a:pt x="230" y="38"/>
                      <a:pt x="241" y="48"/>
                      <a:pt x="246" y="61"/>
                    </a:cubicBezTo>
                    <a:cubicBezTo>
                      <a:pt x="248" y="67"/>
                      <a:pt x="246" y="75"/>
                      <a:pt x="239" y="82"/>
                    </a:cubicBezTo>
                    <a:cubicBezTo>
                      <a:pt x="238" y="84"/>
                      <a:pt x="237" y="86"/>
                      <a:pt x="237" y="87"/>
                    </a:cubicBezTo>
                    <a:cubicBezTo>
                      <a:pt x="238" y="89"/>
                      <a:pt x="243" y="89"/>
                      <a:pt x="246" y="86"/>
                    </a:cubicBezTo>
                    <a:cubicBezTo>
                      <a:pt x="249" y="84"/>
                      <a:pt x="249" y="84"/>
                      <a:pt x="249" y="84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67" y="97"/>
                      <a:pt x="264" y="122"/>
                      <a:pt x="255" y="133"/>
                    </a:cubicBezTo>
                    <a:cubicBezTo>
                      <a:pt x="252" y="136"/>
                      <a:pt x="251" y="136"/>
                      <a:pt x="248" y="136"/>
                    </a:cubicBezTo>
                    <a:cubicBezTo>
                      <a:pt x="244" y="135"/>
                      <a:pt x="242" y="138"/>
                      <a:pt x="243" y="143"/>
                    </a:cubicBezTo>
                    <a:cubicBezTo>
                      <a:pt x="244" y="145"/>
                      <a:pt x="244" y="148"/>
                      <a:pt x="244" y="150"/>
                    </a:cubicBezTo>
                    <a:cubicBezTo>
                      <a:pt x="244" y="154"/>
                      <a:pt x="245" y="154"/>
                      <a:pt x="246" y="154"/>
                    </a:cubicBezTo>
                    <a:cubicBezTo>
                      <a:pt x="248" y="154"/>
                      <a:pt x="249" y="153"/>
                      <a:pt x="249" y="150"/>
                    </a:cubicBezTo>
                    <a:cubicBezTo>
                      <a:pt x="250" y="145"/>
                      <a:pt x="250" y="144"/>
                      <a:pt x="255" y="142"/>
                    </a:cubicBezTo>
                    <a:cubicBezTo>
                      <a:pt x="257" y="142"/>
                      <a:pt x="259" y="140"/>
                      <a:pt x="260" y="139"/>
                    </a:cubicBezTo>
                    <a:cubicBezTo>
                      <a:pt x="260" y="138"/>
                      <a:pt x="262" y="136"/>
                      <a:pt x="263" y="135"/>
                    </a:cubicBezTo>
                    <a:cubicBezTo>
                      <a:pt x="268" y="126"/>
                      <a:pt x="269" y="105"/>
                      <a:pt x="267" y="95"/>
                    </a:cubicBezTo>
                    <a:cubicBezTo>
                      <a:pt x="265" y="89"/>
                      <a:pt x="265" y="88"/>
                      <a:pt x="259" y="84"/>
                    </a:cubicBezTo>
                    <a:cubicBezTo>
                      <a:pt x="256" y="82"/>
                      <a:pt x="253" y="80"/>
                      <a:pt x="252" y="79"/>
                    </a:cubicBezTo>
                    <a:cubicBezTo>
                      <a:pt x="251" y="78"/>
                      <a:pt x="251" y="77"/>
                      <a:pt x="252" y="72"/>
                    </a:cubicBezTo>
                    <a:cubicBezTo>
                      <a:pt x="254" y="48"/>
                      <a:pt x="239" y="34"/>
                      <a:pt x="218" y="34"/>
                    </a:cubicBezTo>
                    <a:cubicBezTo>
                      <a:pt x="211" y="34"/>
                      <a:pt x="211" y="34"/>
                      <a:pt x="211" y="32"/>
                    </a:cubicBezTo>
                    <a:cubicBezTo>
                      <a:pt x="200" y="0"/>
                      <a:pt x="173" y="16"/>
                      <a:pt x="156" y="32"/>
                    </a:cubicBezTo>
                    <a:cubicBezTo>
                      <a:pt x="156" y="32"/>
                      <a:pt x="148" y="26"/>
                      <a:pt x="144" y="22"/>
                    </a:cubicBezTo>
                    <a:cubicBezTo>
                      <a:pt x="130" y="11"/>
                      <a:pt x="107" y="10"/>
                      <a:pt x="91" y="16"/>
                    </a:cubicBezTo>
                    <a:cubicBezTo>
                      <a:pt x="88" y="17"/>
                      <a:pt x="86" y="16"/>
                      <a:pt x="84" y="14"/>
                    </a:cubicBezTo>
                    <a:cubicBezTo>
                      <a:pt x="80" y="11"/>
                      <a:pt x="77" y="9"/>
                      <a:pt x="74" y="9"/>
                    </a:cubicBezTo>
                    <a:close/>
                    <a:moveTo>
                      <a:pt x="188" y="46"/>
                    </a:moveTo>
                    <a:cubicBezTo>
                      <a:pt x="186" y="46"/>
                      <a:pt x="184" y="47"/>
                      <a:pt x="182" y="48"/>
                    </a:cubicBezTo>
                    <a:cubicBezTo>
                      <a:pt x="176" y="50"/>
                      <a:pt x="172" y="59"/>
                      <a:pt x="176" y="60"/>
                    </a:cubicBezTo>
                    <a:cubicBezTo>
                      <a:pt x="178" y="61"/>
                      <a:pt x="179" y="60"/>
                      <a:pt x="179" y="58"/>
                    </a:cubicBezTo>
                    <a:cubicBezTo>
                      <a:pt x="179" y="57"/>
                      <a:pt x="186" y="52"/>
                      <a:pt x="188" y="52"/>
                    </a:cubicBezTo>
                    <a:cubicBezTo>
                      <a:pt x="189" y="52"/>
                      <a:pt x="189" y="53"/>
                      <a:pt x="188" y="56"/>
                    </a:cubicBezTo>
                    <a:cubicBezTo>
                      <a:pt x="186" y="60"/>
                      <a:pt x="188" y="63"/>
                      <a:pt x="194" y="63"/>
                    </a:cubicBezTo>
                    <a:cubicBezTo>
                      <a:pt x="200" y="64"/>
                      <a:pt x="201" y="65"/>
                      <a:pt x="198" y="71"/>
                    </a:cubicBezTo>
                    <a:cubicBezTo>
                      <a:pt x="196" y="76"/>
                      <a:pt x="194" y="77"/>
                      <a:pt x="188" y="78"/>
                    </a:cubicBezTo>
                    <a:cubicBezTo>
                      <a:pt x="187" y="78"/>
                      <a:pt x="187" y="79"/>
                      <a:pt x="189" y="81"/>
                    </a:cubicBezTo>
                    <a:cubicBezTo>
                      <a:pt x="190" y="82"/>
                      <a:pt x="192" y="83"/>
                      <a:pt x="193" y="83"/>
                    </a:cubicBezTo>
                    <a:cubicBezTo>
                      <a:pt x="198" y="83"/>
                      <a:pt x="208" y="69"/>
                      <a:pt x="206" y="65"/>
                    </a:cubicBezTo>
                    <a:cubicBezTo>
                      <a:pt x="205" y="62"/>
                      <a:pt x="201" y="59"/>
                      <a:pt x="197" y="58"/>
                    </a:cubicBezTo>
                    <a:cubicBezTo>
                      <a:pt x="194" y="58"/>
                      <a:pt x="194" y="57"/>
                      <a:pt x="195" y="55"/>
                    </a:cubicBezTo>
                    <a:cubicBezTo>
                      <a:pt x="196" y="49"/>
                      <a:pt x="193" y="46"/>
                      <a:pt x="188" y="46"/>
                    </a:cubicBezTo>
                    <a:close/>
                    <a:moveTo>
                      <a:pt x="110" y="58"/>
                    </a:moveTo>
                    <a:cubicBezTo>
                      <a:pt x="104" y="58"/>
                      <a:pt x="100" y="60"/>
                      <a:pt x="97" y="65"/>
                    </a:cubicBezTo>
                    <a:cubicBezTo>
                      <a:pt x="95" y="68"/>
                      <a:pt x="95" y="68"/>
                      <a:pt x="91" y="68"/>
                    </a:cubicBezTo>
                    <a:cubicBezTo>
                      <a:pt x="84" y="67"/>
                      <a:pt x="77" y="74"/>
                      <a:pt x="77" y="84"/>
                    </a:cubicBezTo>
                    <a:cubicBezTo>
                      <a:pt x="77" y="88"/>
                      <a:pt x="77" y="89"/>
                      <a:pt x="74" y="91"/>
                    </a:cubicBezTo>
                    <a:cubicBezTo>
                      <a:pt x="70" y="93"/>
                      <a:pt x="69" y="97"/>
                      <a:pt x="69" y="103"/>
                    </a:cubicBezTo>
                    <a:cubicBezTo>
                      <a:pt x="70" y="114"/>
                      <a:pt x="77" y="128"/>
                      <a:pt x="82" y="130"/>
                    </a:cubicBezTo>
                    <a:cubicBezTo>
                      <a:pt x="85" y="131"/>
                      <a:pt x="85" y="131"/>
                      <a:pt x="88" y="130"/>
                    </a:cubicBezTo>
                    <a:cubicBezTo>
                      <a:pt x="91" y="129"/>
                      <a:pt x="90" y="127"/>
                      <a:pt x="85" y="124"/>
                    </a:cubicBezTo>
                    <a:cubicBezTo>
                      <a:pt x="81" y="122"/>
                      <a:pt x="80" y="121"/>
                      <a:pt x="78" y="116"/>
                    </a:cubicBezTo>
                    <a:cubicBezTo>
                      <a:pt x="75" y="108"/>
                      <a:pt x="74" y="101"/>
                      <a:pt x="75" y="98"/>
                    </a:cubicBezTo>
                    <a:cubicBezTo>
                      <a:pt x="76" y="97"/>
                      <a:pt x="78" y="96"/>
                      <a:pt x="81" y="96"/>
                    </a:cubicBezTo>
                    <a:cubicBezTo>
                      <a:pt x="86" y="96"/>
                      <a:pt x="87" y="95"/>
                      <a:pt x="84" y="89"/>
                    </a:cubicBezTo>
                    <a:cubicBezTo>
                      <a:pt x="80" y="78"/>
                      <a:pt x="88" y="69"/>
                      <a:pt x="96" y="77"/>
                    </a:cubicBezTo>
                    <a:cubicBezTo>
                      <a:pt x="99" y="80"/>
                      <a:pt x="99" y="80"/>
                      <a:pt x="101" y="79"/>
                    </a:cubicBezTo>
                    <a:cubicBezTo>
                      <a:pt x="102" y="77"/>
                      <a:pt x="102" y="76"/>
                      <a:pt x="101" y="74"/>
                    </a:cubicBezTo>
                    <a:cubicBezTo>
                      <a:pt x="98" y="64"/>
                      <a:pt x="113" y="59"/>
                      <a:pt x="120" y="67"/>
                    </a:cubicBezTo>
                    <a:cubicBezTo>
                      <a:pt x="121" y="69"/>
                      <a:pt x="122" y="73"/>
                      <a:pt x="122" y="76"/>
                    </a:cubicBezTo>
                    <a:cubicBezTo>
                      <a:pt x="123" y="81"/>
                      <a:pt x="123" y="82"/>
                      <a:pt x="125" y="82"/>
                    </a:cubicBezTo>
                    <a:cubicBezTo>
                      <a:pt x="129" y="82"/>
                      <a:pt x="129" y="73"/>
                      <a:pt x="125" y="66"/>
                    </a:cubicBezTo>
                    <a:cubicBezTo>
                      <a:pt x="122" y="61"/>
                      <a:pt x="119" y="59"/>
                      <a:pt x="112" y="58"/>
                    </a:cubicBezTo>
                    <a:cubicBezTo>
                      <a:pt x="111" y="58"/>
                      <a:pt x="110" y="58"/>
                      <a:pt x="110" y="58"/>
                    </a:cubicBezTo>
                    <a:close/>
                    <a:moveTo>
                      <a:pt x="204" y="96"/>
                    </a:moveTo>
                    <a:cubicBezTo>
                      <a:pt x="201" y="96"/>
                      <a:pt x="202" y="101"/>
                      <a:pt x="206" y="106"/>
                    </a:cubicBezTo>
                    <a:cubicBezTo>
                      <a:pt x="210" y="112"/>
                      <a:pt x="211" y="115"/>
                      <a:pt x="207" y="116"/>
                    </a:cubicBezTo>
                    <a:cubicBezTo>
                      <a:pt x="206" y="116"/>
                      <a:pt x="205" y="117"/>
                      <a:pt x="204" y="118"/>
                    </a:cubicBezTo>
                    <a:cubicBezTo>
                      <a:pt x="204" y="119"/>
                      <a:pt x="206" y="125"/>
                      <a:pt x="208" y="125"/>
                    </a:cubicBezTo>
                    <a:cubicBezTo>
                      <a:pt x="209" y="125"/>
                      <a:pt x="215" y="131"/>
                      <a:pt x="215" y="132"/>
                    </a:cubicBezTo>
                    <a:cubicBezTo>
                      <a:pt x="215" y="134"/>
                      <a:pt x="209" y="140"/>
                      <a:pt x="206" y="141"/>
                    </a:cubicBezTo>
                    <a:cubicBezTo>
                      <a:pt x="202" y="143"/>
                      <a:pt x="198" y="143"/>
                      <a:pt x="194" y="140"/>
                    </a:cubicBezTo>
                    <a:cubicBezTo>
                      <a:pt x="192" y="139"/>
                      <a:pt x="191" y="137"/>
                      <a:pt x="190" y="137"/>
                    </a:cubicBezTo>
                    <a:cubicBezTo>
                      <a:pt x="189" y="137"/>
                      <a:pt x="190" y="140"/>
                      <a:pt x="194" y="143"/>
                    </a:cubicBezTo>
                    <a:cubicBezTo>
                      <a:pt x="197" y="146"/>
                      <a:pt x="198" y="147"/>
                      <a:pt x="202" y="147"/>
                    </a:cubicBezTo>
                    <a:cubicBezTo>
                      <a:pt x="211" y="147"/>
                      <a:pt x="222" y="139"/>
                      <a:pt x="222" y="133"/>
                    </a:cubicBezTo>
                    <a:cubicBezTo>
                      <a:pt x="222" y="131"/>
                      <a:pt x="216" y="123"/>
                      <a:pt x="214" y="123"/>
                    </a:cubicBezTo>
                    <a:cubicBezTo>
                      <a:pt x="213" y="123"/>
                      <a:pt x="214" y="122"/>
                      <a:pt x="214" y="120"/>
                    </a:cubicBezTo>
                    <a:cubicBezTo>
                      <a:pt x="215" y="119"/>
                      <a:pt x="216" y="116"/>
                      <a:pt x="216" y="115"/>
                    </a:cubicBezTo>
                    <a:cubicBezTo>
                      <a:pt x="216" y="112"/>
                      <a:pt x="213" y="106"/>
                      <a:pt x="210" y="104"/>
                    </a:cubicBezTo>
                    <a:cubicBezTo>
                      <a:pt x="209" y="104"/>
                      <a:pt x="209" y="103"/>
                      <a:pt x="209" y="102"/>
                    </a:cubicBezTo>
                    <a:cubicBezTo>
                      <a:pt x="209" y="100"/>
                      <a:pt x="205" y="96"/>
                      <a:pt x="204" y="96"/>
                    </a:cubicBezTo>
                    <a:close/>
                    <a:moveTo>
                      <a:pt x="266" y="152"/>
                    </a:moveTo>
                    <a:cubicBezTo>
                      <a:pt x="266" y="152"/>
                      <a:pt x="266" y="152"/>
                      <a:pt x="265" y="152"/>
                    </a:cubicBezTo>
                    <a:cubicBezTo>
                      <a:pt x="264" y="152"/>
                      <a:pt x="264" y="153"/>
                      <a:pt x="265" y="153"/>
                    </a:cubicBezTo>
                    <a:cubicBezTo>
                      <a:pt x="266" y="154"/>
                      <a:pt x="267" y="157"/>
                      <a:pt x="267" y="160"/>
                    </a:cubicBezTo>
                    <a:cubicBezTo>
                      <a:pt x="267" y="163"/>
                      <a:pt x="268" y="168"/>
                      <a:pt x="268" y="170"/>
                    </a:cubicBezTo>
                    <a:cubicBezTo>
                      <a:pt x="268" y="173"/>
                      <a:pt x="269" y="179"/>
                      <a:pt x="269" y="184"/>
                    </a:cubicBezTo>
                    <a:cubicBezTo>
                      <a:pt x="269" y="188"/>
                      <a:pt x="270" y="193"/>
                      <a:pt x="270" y="193"/>
                    </a:cubicBezTo>
                    <a:cubicBezTo>
                      <a:pt x="271" y="195"/>
                      <a:pt x="274" y="195"/>
                      <a:pt x="274" y="193"/>
                    </a:cubicBezTo>
                    <a:cubicBezTo>
                      <a:pt x="274" y="191"/>
                      <a:pt x="274" y="171"/>
                      <a:pt x="274" y="164"/>
                    </a:cubicBezTo>
                    <a:cubicBezTo>
                      <a:pt x="274" y="161"/>
                      <a:pt x="273" y="160"/>
                      <a:pt x="272" y="160"/>
                    </a:cubicBezTo>
                    <a:cubicBezTo>
                      <a:pt x="271" y="160"/>
                      <a:pt x="271" y="159"/>
                      <a:pt x="271" y="158"/>
                    </a:cubicBezTo>
                    <a:cubicBezTo>
                      <a:pt x="272" y="156"/>
                      <a:pt x="268" y="151"/>
                      <a:pt x="266" y="152"/>
                    </a:cubicBezTo>
                    <a:close/>
                    <a:moveTo>
                      <a:pt x="234" y="142"/>
                    </a:moveTo>
                    <a:cubicBezTo>
                      <a:pt x="230" y="144"/>
                      <a:pt x="250" y="212"/>
                      <a:pt x="246" y="179"/>
                    </a:cubicBezTo>
                    <a:cubicBezTo>
                      <a:pt x="246" y="177"/>
                      <a:pt x="245" y="174"/>
                      <a:pt x="245" y="170"/>
                    </a:cubicBezTo>
                    <a:cubicBezTo>
                      <a:pt x="244" y="166"/>
                      <a:pt x="243" y="163"/>
                      <a:pt x="241" y="159"/>
                    </a:cubicBezTo>
                    <a:cubicBezTo>
                      <a:pt x="238" y="154"/>
                      <a:pt x="237" y="142"/>
                      <a:pt x="234" y="142"/>
                    </a:cubicBezTo>
                    <a:close/>
                    <a:moveTo>
                      <a:pt x="254" y="152"/>
                    </a:moveTo>
                    <a:cubicBezTo>
                      <a:pt x="254" y="152"/>
                      <a:pt x="254" y="153"/>
                      <a:pt x="254" y="155"/>
                    </a:cubicBezTo>
                    <a:cubicBezTo>
                      <a:pt x="254" y="156"/>
                      <a:pt x="253" y="158"/>
                      <a:pt x="252" y="159"/>
                    </a:cubicBezTo>
                    <a:cubicBezTo>
                      <a:pt x="251" y="160"/>
                      <a:pt x="251" y="161"/>
                      <a:pt x="253" y="165"/>
                    </a:cubicBezTo>
                    <a:cubicBezTo>
                      <a:pt x="254" y="168"/>
                      <a:pt x="255" y="174"/>
                      <a:pt x="255" y="178"/>
                    </a:cubicBezTo>
                    <a:cubicBezTo>
                      <a:pt x="256" y="182"/>
                      <a:pt x="256" y="188"/>
                      <a:pt x="257" y="190"/>
                    </a:cubicBezTo>
                    <a:cubicBezTo>
                      <a:pt x="257" y="193"/>
                      <a:pt x="258" y="195"/>
                      <a:pt x="258" y="194"/>
                    </a:cubicBezTo>
                    <a:cubicBezTo>
                      <a:pt x="259" y="194"/>
                      <a:pt x="260" y="189"/>
                      <a:pt x="260" y="180"/>
                    </a:cubicBezTo>
                    <a:cubicBezTo>
                      <a:pt x="260" y="169"/>
                      <a:pt x="260" y="166"/>
                      <a:pt x="258" y="160"/>
                    </a:cubicBezTo>
                    <a:cubicBezTo>
                      <a:pt x="257" y="155"/>
                      <a:pt x="255" y="152"/>
                      <a:pt x="255" y="152"/>
                    </a:cubicBezTo>
                    <a:cubicBezTo>
                      <a:pt x="254" y="152"/>
                      <a:pt x="254" y="152"/>
                      <a:pt x="254" y="152"/>
                    </a:cubicBezTo>
                    <a:close/>
                    <a:moveTo>
                      <a:pt x="251" y="194"/>
                    </a:moveTo>
                    <a:cubicBezTo>
                      <a:pt x="248" y="195"/>
                      <a:pt x="247" y="206"/>
                      <a:pt x="244" y="201"/>
                    </a:cubicBezTo>
                    <a:cubicBezTo>
                      <a:pt x="240" y="193"/>
                      <a:pt x="235" y="197"/>
                      <a:pt x="227" y="201"/>
                    </a:cubicBezTo>
                    <a:cubicBezTo>
                      <a:pt x="218" y="206"/>
                      <a:pt x="213" y="206"/>
                      <a:pt x="207" y="204"/>
                    </a:cubicBezTo>
                    <a:cubicBezTo>
                      <a:pt x="203" y="202"/>
                      <a:pt x="200" y="203"/>
                      <a:pt x="201" y="205"/>
                    </a:cubicBezTo>
                    <a:cubicBezTo>
                      <a:pt x="207" y="213"/>
                      <a:pt x="215" y="216"/>
                      <a:pt x="220" y="225"/>
                    </a:cubicBezTo>
                    <a:cubicBezTo>
                      <a:pt x="223" y="229"/>
                      <a:pt x="229" y="235"/>
                      <a:pt x="234" y="236"/>
                    </a:cubicBezTo>
                    <a:cubicBezTo>
                      <a:pt x="236" y="236"/>
                      <a:pt x="237" y="236"/>
                      <a:pt x="237" y="237"/>
                    </a:cubicBezTo>
                    <a:cubicBezTo>
                      <a:pt x="237" y="237"/>
                      <a:pt x="235" y="239"/>
                      <a:pt x="233" y="241"/>
                    </a:cubicBezTo>
                    <a:cubicBezTo>
                      <a:pt x="230" y="244"/>
                      <a:pt x="229" y="246"/>
                      <a:pt x="228" y="249"/>
                    </a:cubicBezTo>
                    <a:cubicBezTo>
                      <a:pt x="227" y="254"/>
                      <a:pt x="227" y="262"/>
                      <a:pt x="229" y="265"/>
                    </a:cubicBezTo>
                    <a:cubicBezTo>
                      <a:pt x="232" y="271"/>
                      <a:pt x="233" y="273"/>
                      <a:pt x="234" y="274"/>
                    </a:cubicBezTo>
                    <a:cubicBezTo>
                      <a:pt x="236" y="274"/>
                      <a:pt x="237" y="275"/>
                      <a:pt x="237" y="275"/>
                    </a:cubicBezTo>
                    <a:cubicBezTo>
                      <a:pt x="238" y="277"/>
                      <a:pt x="242" y="278"/>
                      <a:pt x="247" y="278"/>
                    </a:cubicBezTo>
                    <a:cubicBezTo>
                      <a:pt x="251" y="278"/>
                      <a:pt x="252" y="278"/>
                      <a:pt x="252" y="279"/>
                    </a:cubicBezTo>
                    <a:cubicBezTo>
                      <a:pt x="252" y="280"/>
                      <a:pt x="253" y="282"/>
                      <a:pt x="254" y="283"/>
                    </a:cubicBezTo>
                    <a:cubicBezTo>
                      <a:pt x="256" y="285"/>
                      <a:pt x="258" y="283"/>
                      <a:pt x="257" y="279"/>
                    </a:cubicBezTo>
                    <a:cubicBezTo>
                      <a:pt x="257" y="277"/>
                      <a:pt x="257" y="276"/>
                      <a:pt x="258" y="277"/>
                    </a:cubicBezTo>
                    <a:cubicBezTo>
                      <a:pt x="259" y="277"/>
                      <a:pt x="259" y="278"/>
                      <a:pt x="259" y="279"/>
                    </a:cubicBezTo>
                    <a:cubicBezTo>
                      <a:pt x="259" y="280"/>
                      <a:pt x="260" y="281"/>
                      <a:pt x="261" y="281"/>
                    </a:cubicBezTo>
                    <a:cubicBezTo>
                      <a:pt x="263" y="281"/>
                      <a:pt x="263" y="280"/>
                      <a:pt x="263" y="278"/>
                    </a:cubicBezTo>
                    <a:cubicBezTo>
                      <a:pt x="263" y="276"/>
                      <a:pt x="263" y="276"/>
                      <a:pt x="263" y="276"/>
                    </a:cubicBezTo>
                    <a:cubicBezTo>
                      <a:pt x="265" y="278"/>
                      <a:pt x="265" y="278"/>
                      <a:pt x="265" y="278"/>
                    </a:cubicBezTo>
                    <a:cubicBezTo>
                      <a:pt x="267" y="281"/>
                      <a:pt x="270" y="281"/>
                      <a:pt x="271" y="279"/>
                    </a:cubicBezTo>
                    <a:cubicBezTo>
                      <a:pt x="271" y="278"/>
                      <a:pt x="274" y="277"/>
                      <a:pt x="277" y="276"/>
                    </a:cubicBezTo>
                    <a:cubicBezTo>
                      <a:pt x="285" y="273"/>
                      <a:pt x="290" y="266"/>
                      <a:pt x="292" y="254"/>
                    </a:cubicBezTo>
                    <a:cubicBezTo>
                      <a:pt x="294" y="242"/>
                      <a:pt x="292" y="237"/>
                      <a:pt x="282" y="229"/>
                    </a:cubicBezTo>
                    <a:cubicBezTo>
                      <a:pt x="276" y="223"/>
                      <a:pt x="263" y="216"/>
                      <a:pt x="255" y="223"/>
                    </a:cubicBezTo>
                    <a:cubicBezTo>
                      <a:pt x="254" y="224"/>
                      <a:pt x="253" y="226"/>
                      <a:pt x="253" y="226"/>
                    </a:cubicBezTo>
                    <a:cubicBezTo>
                      <a:pt x="253" y="227"/>
                      <a:pt x="252" y="228"/>
                      <a:pt x="251" y="229"/>
                    </a:cubicBezTo>
                    <a:cubicBezTo>
                      <a:pt x="250" y="230"/>
                      <a:pt x="250" y="229"/>
                      <a:pt x="250" y="221"/>
                    </a:cubicBezTo>
                    <a:cubicBezTo>
                      <a:pt x="251" y="213"/>
                      <a:pt x="252" y="206"/>
                      <a:pt x="253" y="198"/>
                    </a:cubicBezTo>
                    <a:cubicBezTo>
                      <a:pt x="253" y="197"/>
                      <a:pt x="252" y="194"/>
                      <a:pt x="251" y="194"/>
                    </a:cubicBezTo>
                    <a:close/>
                    <a:moveTo>
                      <a:pt x="272" y="202"/>
                    </a:moveTo>
                    <a:cubicBezTo>
                      <a:pt x="272" y="202"/>
                      <a:pt x="272" y="202"/>
                      <a:pt x="272" y="202"/>
                    </a:cubicBezTo>
                    <a:cubicBezTo>
                      <a:pt x="269" y="203"/>
                      <a:pt x="269" y="211"/>
                      <a:pt x="272" y="212"/>
                    </a:cubicBezTo>
                    <a:cubicBezTo>
                      <a:pt x="275" y="213"/>
                      <a:pt x="276" y="211"/>
                      <a:pt x="275" y="206"/>
                    </a:cubicBezTo>
                    <a:cubicBezTo>
                      <a:pt x="274" y="204"/>
                      <a:pt x="273" y="202"/>
                      <a:pt x="272" y="202"/>
                    </a:cubicBezTo>
                    <a:close/>
                    <a:moveTo>
                      <a:pt x="237" y="205"/>
                    </a:moveTo>
                    <a:cubicBezTo>
                      <a:pt x="238" y="205"/>
                      <a:pt x="239" y="205"/>
                      <a:pt x="240" y="206"/>
                    </a:cubicBezTo>
                    <a:cubicBezTo>
                      <a:pt x="243" y="208"/>
                      <a:pt x="243" y="209"/>
                      <a:pt x="243" y="213"/>
                    </a:cubicBezTo>
                    <a:cubicBezTo>
                      <a:pt x="242" y="219"/>
                      <a:pt x="240" y="219"/>
                      <a:pt x="239" y="213"/>
                    </a:cubicBezTo>
                    <a:cubicBezTo>
                      <a:pt x="238" y="208"/>
                      <a:pt x="236" y="206"/>
                      <a:pt x="235" y="208"/>
                    </a:cubicBezTo>
                    <a:cubicBezTo>
                      <a:pt x="234" y="209"/>
                      <a:pt x="235" y="211"/>
                      <a:pt x="236" y="213"/>
                    </a:cubicBezTo>
                    <a:cubicBezTo>
                      <a:pt x="238" y="217"/>
                      <a:pt x="238" y="217"/>
                      <a:pt x="238" y="217"/>
                    </a:cubicBezTo>
                    <a:cubicBezTo>
                      <a:pt x="236" y="217"/>
                      <a:pt x="236" y="217"/>
                      <a:pt x="236" y="217"/>
                    </a:cubicBezTo>
                    <a:cubicBezTo>
                      <a:pt x="234" y="217"/>
                      <a:pt x="232" y="217"/>
                      <a:pt x="230" y="215"/>
                    </a:cubicBezTo>
                    <a:cubicBezTo>
                      <a:pt x="227" y="212"/>
                      <a:pt x="224" y="211"/>
                      <a:pt x="222" y="212"/>
                    </a:cubicBezTo>
                    <a:cubicBezTo>
                      <a:pt x="221" y="213"/>
                      <a:pt x="226" y="218"/>
                      <a:pt x="228" y="218"/>
                    </a:cubicBezTo>
                    <a:cubicBezTo>
                      <a:pt x="228" y="218"/>
                      <a:pt x="230" y="219"/>
                      <a:pt x="232" y="220"/>
                    </a:cubicBezTo>
                    <a:cubicBezTo>
                      <a:pt x="235" y="222"/>
                      <a:pt x="235" y="222"/>
                      <a:pt x="233" y="223"/>
                    </a:cubicBezTo>
                    <a:cubicBezTo>
                      <a:pt x="229" y="224"/>
                      <a:pt x="227" y="223"/>
                      <a:pt x="222" y="219"/>
                    </a:cubicBezTo>
                    <a:cubicBezTo>
                      <a:pt x="218" y="214"/>
                      <a:pt x="206" y="210"/>
                      <a:pt x="223" y="210"/>
                    </a:cubicBezTo>
                    <a:cubicBezTo>
                      <a:pt x="227" y="208"/>
                      <a:pt x="231" y="207"/>
                      <a:pt x="234" y="206"/>
                    </a:cubicBezTo>
                    <a:cubicBezTo>
                      <a:pt x="236" y="205"/>
                      <a:pt x="236" y="205"/>
                      <a:pt x="237" y="205"/>
                    </a:cubicBezTo>
                    <a:close/>
                    <a:moveTo>
                      <a:pt x="242" y="223"/>
                    </a:moveTo>
                    <a:cubicBezTo>
                      <a:pt x="242" y="227"/>
                      <a:pt x="236" y="229"/>
                      <a:pt x="231" y="229"/>
                    </a:cubicBezTo>
                    <a:cubicBezTo>
                      <a:pt x="228" y="228"/>
                      <a:pt x="228" y="227"/>
                      <a:pt x="231" y="227"/>
                    </a:cubicBezTo>
                    <a:cubicBezTo>
                      <a:pt x="235" y="227"/>
                      <a:pt x="238" y="224"/>
                      <a:pt x="242" y="223"/>
                    </a:cubicBezTo>
                    <a:close/>
                    <a:moveTo>
                      <a:pt x="276" y="232"/>
                    </a:moveTo>
                    <a:cubicBezTo>
                      <a:pt x="284" y="239"/>
                      <a:pt x="286" y="243"/>
                      <a:pt x="285" y="252"/>
                    </a:cubicBezTo>
                    <a:cubicBezTo>
                      <a:pt x="284" y="258"/>
                      <a:pt x="283" y="260"/>
                      <a:pt x="282" y="263"/>
                    </a:cubicBezTo>
                    <a:cubicBezTo>
                      <a:pt x="278" y="266"/>
                      <a:pt x="275" y="267"/>
                      <a:pt x="273" y="266"/>
                    </a:cubicBezTo>
                    <a:cubicBezTo>
                      <a:pt x="272" y="265"/>
                      <a:pt x="271" y="265"/>
                      <a:pt x="270" y="265"/>
                    </a:cubicBezTo>
                    <a:cubicBezTo>
                      <a:pt x="270" y="265"/>
                      <a:pt x="268" y="265"/>
                      <a:pt x="267" y="264"/>
                    </a:cubicBezTo>
                    <a:cubicBezTo>
                      <a:pt x="266" y="263"/>
                      <a:pt x="266" y="263"/>
                      <a:pt x="265" y="265"/>
                    </a:cubicBezTo>
                    <a:cubicBezTo>
                      <a:pt x="264" y="269"/>
                      <a:pt x="262" y="269"/>
                      <a:pt x="262" y="265"/>
                    </a:cubicBezTo>
                    <a:cubicBezTo>
                      <a:pt x="262" y="262"/>
                      <a:pt x="259" y="261"/>
                      <a:pt x="258" y="265"/>
                    </a:cubicBezTo>
                    <a:cubicBezTo>
                      <a:pt x="257" y="267"/>
                      <a:pt x="257" y="267"/>
                      <a:pt x="255" y="266"/>
                    </a:cubicBezTo>
                    <a:cubicBezTo>
                      <a:pt x="254" y="264"/>
                      <a:pt x="253" y="265"/>
                      <a:pt x="252" y="267"/>
                    </a:cubicBezTo>
                    <a:cubicBezTo>
                      <a:pt x="250" y="269"/>
                      <a:pt x="249" y="269"/>
                      <a:pt x="243" y="267"/>
                    </a:cubicBezTo>
                    <a:cubicBezTo>
                      <a:pt x="238" y="266"/>
                      <a:pt x="234" y="263"/>
                      <a:pt x="234" y="260"/>
                    </a:cubicBezTo>
                    <a:cubicBezTo>
                      <a:pt x="234" y="259"/>
                      <a:pt x="235" y="256"/>
                      <a:pt x="236" y="252"/>
                    </a:cubicBezTo>
                    <a:cubicBezTo>
                      <a:pt x="239" y="243"/>
                      <a:pt x="245" y="239"/>
                      <a:pt x="249" y="243"/>
                    </a:cubicBezTo>
                    <a:cubicBezTo>
                      <a:pt x="250" y="244"/>
                      <a:pt x="250" y="245"/>
                      <a:pt x="248" y="249"/>
                    </a:cubicBezTo>
                    <a:cubicBezTo>
                      <a:pt x="247" y="251"/>
                      <a:pt x="247" y="254"/>
                      <a:pt x="247" y="255"/>
                    </a:cubicBezTo>
                    <a:cubicBezTo>
                      <a:pt x="248" y="255"/>
                      <a:pt x="247" y="257"/>
                      <a:pt x="247" y="258"/>
                    </a:cubicBezTo>
                    <a:cubicBezTo>
                      <a:pt x="246" y="260"/>
                      <a:pt x="246" y="260"/>
                      <a:pt x="248" y="260"/>
                    </a:cubicBezTo>
                    <a:cubicBezTo>
                      <a:pt x="250" y="260"/>
                      <a:pt x="251" y="259"/>
                      <a:pt x="252" y="256"/>
                    </a:cubicBezTo>
                    <a:cubicBezTo>
                      <a:pt x="255" y="250"/>
                      <a:pt x="257" y="249"/>
                      <a:pt x="263" y="248"/>
                    </a:cubicBezTo>
                    <a:cubicBezTo>
                      <a:pt x="269" y="248"/>
                      <a:pt x="270" y="247"/>
                      <a:pt x="266" y="244"/>
                    </a:cubicBezTo>
                    <a:cubicBezTo>
                      <a:pt x="263" y="242"/>
                      <a:pt x="261" y="242"/>
                      <a:pt x="258" y="244"/>
                    </a:cubicBezTo>
                    <a:cubicBezTo>
                      <a:pt x="257" y="245"/>
                      <a:pt x="256" y="245"/>
                      <a:pt x="254" y="244"/>
                    </a:cubicBezTo>
                    <a:cubicBezTo>
                      <a:pt x="252" y="241"/>
                      <a:pt x="253" y="238"/>
                      <a:pt x="257" y="231"/>
                    </a:cubicBezTo>
                    <a:cubicBezTo>
                      <a:pt x="263" y="222"/>
                      <a:pt x="270" y="225"/>
                      <a:pt x="276" y="232"/>
                    </a:cubicBezTo>
                    <a:close/>
                    <a:moveTo>
                      <a:pt x="245" y="232"/>
                    </a:moveTo>
                    <a:cubicBezTo>
                      <a:pt x="245" y="232"/>
                      <a:pt x="245" y="232"/>
                      <a:pt x="245" y="233"/>
                    </a:cubicBezTo>
                    <a:cubicBezTo>
                      <a:pt x="245" y="234"/>
                      <a:pt x="244" y="235"/>
                      <a:pt x="243" y="235"/>
                    </a:cubicBezTo>
                    <a:cubicBezTo>
                      <a:pt x="240" y="236"/>
                      <a:pt x="240" y="236"/>
                      <a:pt x="242" y="234"/>
                    </a:cubicBezTo>
                    <a:cubicBezTo>
                      <a:pt x="243" y="233"/>
                      <a:pt x="244" y="232"/>
                      <a:pt x="244" y="232"/>
                    </a:cubicBezTo>
                    <a:cubicBezTo>
                      <a:pt x="245" y="232"/>
                      <a:pt x="245" y="232"/>
                      <a:pt x="245" y="232"/>
                    </a:cubicBezTo>
                    <a:close/>
                    <a:moveTo>
                      <a:pt x="40" y="301"/>
                    </a:moveTo>
                    <a:cubicBezTo>
                      <a:pt x="35" y="313"/>
                      <a:pt x="34" y="306"/>
                      <a:pt x="37" y="300"/>
                    </a:cubicBezTo>
                    <a:cubicBezTo>
                      <a:pt x="39" y="272"/>
                      <a:pt x="40" y="295"/>
                      <a:pt x="40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239"/>
              <p:cNvSpPr>
                <a:spLocks noEditPoints="1"/>
              </p:cNvSpPr>
              <p:nvPr/>
            </p:nvSpPr>
            <p:spPr bwMode="auto">
              <a:xfrm>
                <a:off x="552" y="449"/>
                <a:ext cx="165" cy="272"/>
              </a:xfrm>
              <a:custGeom>
                <a:avLst/>
                <a:gdLst>
                  <a:gd name="T0" fmla="*/ 58 w 216"/>
                  <a:gd name="T1" fmla="*/ 80 h 357"/>
                  <a:gd name="T2" fmla="*/ 88 w 216"/>
                  <a:gd name="T3" fmla="*/ 140 h 357"/>
                  <a:gd name="T4" fmla="*/ 120 w 216"/>
                  <a:gd name="T5" fmla="*/ 129 h 357"/>
                  <a:gd name="T6" fmla="*/ 106 w 216"/>
                  <a:gd name="T7" fmla="*/ 213 h 357"/>
                  <a:gd name="T8" fmla="*/ 31 w 216"/>
                  <a:gd name="T9" fmla="*/ 141 h 357"/>
                  <a:gd name="T10" fmla="*/ 22 w 216"/>
                  <a:gd name="T11" fmla="*/ 155 h 357"/>
                  <a:gd name="T12" fmla="*/ 51 w 216"/>
                  <a:gd name="T13" fmla="*/ 255 h 357"/>
                  <a:gd name="T14" fmla="*/ 64 w 216"/>
                  <a:gd name="T15" fmla="*/ 256 h 357"/>
                  <a:gd name="T16" fmla="*/ 39 w 216"/>
                  <a:gd name="T17" fmla="*/ 327 h 357"/>
                  <a:gd name="T18" fmla="*/ 45 w 216"/>
                  <a:gd name="T19" fmla="*/ 311 h 357"/>
                  <a:gd name="T20" fmla="*/ 157 w 216"/>
                  <a:gd name="T21" fmla="*/ 225 h 357"/>
                  <a:gd name="T22" fmla="*/ 58 w 216"/>
                  <a:gd name="T23" fmla="*/ 270 h 357"/>
                  <a:gd name="T24" fmla="*/ 127 w 216"/>
                  <a:gd name="T25" fmla="*/ 130 h 357"/>
                  <a:gd name="T26" fmla="*/ 173 w 216"/>
                  <a:gd name="T27" fmla="*/ 111 h 357"/>
                  <a:gd name="T28" fmla="*/ 187 w 216"/>
                  <a:gd name="T29" fmla="*/ 76 h 357"/>
                  <a:gd name="T30" fmla="*/ 155 w 216"/>
                  <a:gd name="T31" fmla="*/ 42 h 357"/>
                  <a:gd name="T32" fmla="*/ 108 w 216"/>
                  <a:gd name="T33" fmla="*/ 16 h 357"/>
                  <a:gd name="T34" fmla="*/ 148 w 216"/>
                  <a:gd name="T35" fmla="*/ 56 h 357"/>
                  <a:gd name="T36" fmla="*/ 210 w 216"/>
                  <a:gd name="T37" fmla="*/ 48 h 357"/>
                  <a:gd name="T38" fmla="*/ 200 w 216"/>
                  <a:gd name="T39" fmla="*/ 94 h 357"/>
                  <a:gd name="T40" fmla="*/ 160 w 216"/>
                  <a:gd name="T41" fmla="*/ 98 h 357"/>
                  <a:gd name="T42" fmla="*/ 120 w 216"/>
                  <a:gd name="T43" fmla="*/ 112 h 357"/>
                  <a:gd name="T44" fmla="*/ 90 w 216"/>
                  <a:gd name="T45" fmla="*/ 93 h 357"/>
                  <a:gd name="T46" fmla="*/ 66 w 216"/>
                  <a:gd name="T47" fmla="*/ 82 h 357"/>
                  <a:gd name="T48" fmla="*/ 141 w 216"/>
                  <a:gd name="T49" fmla="*/ 15 h 357"/>
                  <a:gd name="T50" fmla="*/ 146 w 216"/>
                  <a:gd name="T51" fmla="*/ 92 h 357"/>
                  <a:gd name="T52" fmla="*/ 117 w 216"/>
                  <a:gd name="T53" fmla="*/ 62 h 357"/>
                  <a:gd name="T54" fmla="*/ 120 w 216"/>
                  <a:gd name="T55" fmla="*/ 95 h 357"/>
                  <a:gd name="T56" fmla="*/ 30 w 216"/>
                  <a:gd name="T57" fmla="*/ 160 h 357"/>
                  <a:gd name="T58" fmla="*/ 90 w 216"/>
                  <a:gd name="T59" fmla="*/ 232 h 357"/>
                  <a:gd name="T60" fmla="*/ 76 w 216"/>
                  <a:gd name="T61" fmla="*/ 225 h 357"/>
                  <a:gd name="T62" fmla="*/ 67 w 216"/>
                  <a:gd name="T63" fmla="*/ 197 h 357"/>
                  <a:gd name="T64" fmla="*/ 46 w 216"/>
                  <a:gd name="T65" fmla="*/ 204 h 357"/>
                  <a:gd name="T66" fmla="*/ 54 w 216"/>
                  <a:gd name="T67" fmla="*/ 177 h 357"/>
                  <a:gd name="T68" fmla="*/ 31 w 216"/>
                  <a:gd name="T69" fmla="*/ 168 h 357"/>
                  <a:gd name="T70" fmla="*/ 41 w 216"/>
                  <a:gd name="T71" fmla="*/ 211 h 357"/>
                  <a:gd name="T72" fmla="*/ 44 w 216"/>
                  <a:gd name="T73" fmla="*/ 218 h 357"/>
                  <a:gd name="T74" fmla="*/ 44 w 216"/>
                  <a:gd name="T75" fmla="*/ 237 h 357"/>
                  <a:gd name="T76" fmla="*/ 86 w 216"/>
                  <a:gd name="T77" fmla="*/ 235 h 357"/>
                  <a:gd name="T78" fmla="*/ 60 w 216"/>
                  <a:gd name="T79" fmla="*/ 246 h 357"/>
                  <a:gd name="T80" fmla="*/ 24 w 216"/>
                  <a:gd name="T81" fmla="*/ 162 h 357"/>
                  <a:gd name="T82" fmla="*/ 140 w 216"/>
                  <a:gd name="T83" fmla="*/ 301 h 357"/>
                  <a:gd name="T84" fmla="*/ 68 w 216"/>
                  <a:gd name="T85" fmla="*/ 292 h 357"/>
                  <a:gd name="T86" fmla="*/ 96 w 216"/>
                  <a:gd name="T87" fmla="*/ 321 h 357"/>
                  <a:gd name="T88" fmla="*/ 92 w 216"/>
                  <a:gd name="T89" fmla="*/ 310 h 357"/>
                  <a:gd name="T90" fmla="*/ 78 w 216"/>
                  <a:gd name="T91" fmla="*/ 290 h 357"/>
                  <a:gd name="T92" fmla="*/ 110 w 216"/>
                  <a:gd name="T93" fmla="*/ 306 h 357"/>
                  <a:gd name="T94" fmla="*/ 108 w 216"/>
                  <a:gd name="T95" fmla="*/ 291 h 357"/>
                  <a:gd name="T96" fmla="*/ 140 w 216"/>
                  <a:gd name="T97" fmla="*/ 293 h 357"/>
                  <a:gd name="T98" fmla="*/ 144 w 216"/>
                  <a:gd name="T99" fmla="*/ 280 h 357"/>
                  <a:gd name="T100" fmla="*/ 138 w 216"/>
                  <a:gd name="T101" fmla="*/ 275 h 357"/>
                  <a:gd name="T102" fmla="*/ 124 w 216"/>
                  <a:gd name="T103" fmla="*/ 278 h 357"/>
                  <a:gd name="T104" fmla="*/ 106 w 216"/>
                  <a:gd name="T105" fmla="*/ 285 h 357"/>
                  <a:gd name="T106" fmla="*/ 102 w 216"/>
                  <a:gd name="T107" fmla="*/ 276 h 357"/>
                  <a:gd name="T108" fmla="*/ 149 w 216"/>
                  <a:gd name="T109" fmla="*/ 255 h 357"/>
                  <a:gd name="T110" fmla="*/ 87 w 216"/>
                  <a:gd name="T111" fmla="*/ 284 h 357"/>
                  <a:gd name="T112" fmla="*/ 71 w 216"/>
                  <a:gd name="T113" fmla="*/ 272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6" h="357">
                    <a:moveTo>
                      <a:pt x="108" y="16"/>
                    </a:moveTo>
                    <a:cubicBezTo>
                      <a:pt x="107" y="20"/>
                      <a:pt x="105" y="30"/>
                      <a:pt x="105" y="39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84" y="49"/>
                      <a:pt x="60" y="56"/>
                      <a:pt x="58" y="80"/>
                    </a:cubicBezTo>
                    <a:cubicBezTo>
                      <a:pt x="61" y="90"/>
                      <a:pt x="63" y="93"/>
                      <a:pt x="74" y="94"/>
                    </a:cubicBezTo>
                    <a:cubicBezTo>
                      <a:pt x="77" y="94"/>
                      <a:pt x="77" y="94"/>
                      <a:pt x="75" y="97"/>
                    </a:cubicBezTo>
                    <a:cubicBezTo>
                      <a:pt x="71" y="108"/>
                      <a:pt x="65" y="128"/>
                      <a:pt x="77" y="137"/>
                    </a:cubicBezTo>
                    <a:cubicBezTo>
                      <a:pt x="81" y="140"/>
                      <a:pt x="82" y="140"/>
                      <a:pt x="88" y="140"/>
                    </a:cubicBezTo>
                    <a:cubicBezTo>
                      <a:pt x="94" y="140"/>
                      <a:pt x="96" y="140"/>
                      <a:pt x="100" y="138"/>
                    </a:cubicBezTo>
                    <a:cubicBezTo>
                      <a:pt x="106" y="135"/>
                      <a:pt x="111" y="132"/>
                      <a:pt x="114" y="127"/>
                    </a:cubicBezTo>
                    <a:cubicBezTo>
                      <a:pt x="116" y="125"/>
                      <a:pt x="117" y="123"/>
                      <a:pt x="118" y="123"/>
                    </a:cubicBezTo>
                    <a:cubicBezTo>
                      <a:pt x="118" y="123"/>
                      <a:pt x="120" y="128"/>
                      <a:pt x="120" y="129"/>
                    </a:cubicBezTo>
                    <a:cubicBezTo>
                      <a:pt x="119" y="130"/>
                      <a:pt x="119" y="137"/>
                      <a:pt x="119" y="145"/>
                    </a:cubicBezTo>
                    <a:cubicBezTo>
                      <a:pt x="119" y="155"/>
                      <a:pt x="121" y="177"/>
                      <a:pt x="117" y="186"/>
                    </a:cubicBezTo>
                    <a:cubicBezTo>
                      <a:pt x="116" y="187"/>
                      <a:pt x="114" y="194"/>
                      <a:pt x="114" y="196"/>
                    </a:cubicBezTo>
                    <a:cubicBezTo>
                      <a:pt x="111" y="201"/>
                      <a:pt x="111" y="210"/>
                      <a:pt x="106" y="213"/>
                    </a:cubicBezTo>
                    <a:cubicBezTo>
                      <a:pt x="105" y="213"/>
                      <a:pt x="106" y="212"/>
                      <a:pt x="106" y="210"/>
                    </a:cubicBezTo>
                    <a:cubicBezTo>
                      <a:pt x="112" y="182"/>
                      <a:pt x="59" y="168"/>
                      <a:pt x="43" y="161"/>
                    </a:cubicBezTo>
                    <a:cubicBezTo>
                      <a:pt x="35" y="156"/>
                      <a:pt x="33" y="155"/>
                      <a:pt x="32" y="150"/>
                    </a:cubicBezTo>
                    <a:cubicBezTo>
                      <a:pt x="31" y="148"/>
                      <a:pt x="30" y="145"/>
                      <a:pt x="31" y="141"/>
                    </a:cubicBezTo>
                    <a:cubicBezTo>
                      <a:pt x="31" y="136"/>
                      <a:pt x="30" y="130"/>
                      <a:pt x="28" y="129"/>
                    </a:cubicBezTo>
                    <a:cubicBezTo>
                      <a:pt x="28" y="129"/>
                      <a:pt x="26" y="130"/>
                      <a:pt x="26" y="132"/>
                    </a:cubicBezTo>
                    <a:cubicBezTo>
                      <a:pt x="24" y="134"/>
                      <a:pt x="24" y="136"/>
                      <a:pt x="24" y="140"/>
                    </a:cubicBezTo>
                    <a:cubicBezTo>
                      <a:pt x="24" y="146"/>
                      <a:pt x="23" y="151"/>
                      <a:pt x="22" y="155"/>
                    </a:cubicBezTo>
                    <a:cubicBezTo>
                      <a:pt x="18" y="163"/>
                      <a:pt x="15" y="168"/>
                      <a:pt x="14" y="170"/>
                    </a:cubicBezTo>
                    <a:cubicBezTo>
                      <a:pt x="0" y="197"/>
                      <a:pt x="0" y="230"/>
                      <a:pt x="26" y="249"/>
                    </a:cubicBezTo>
                    <a:cubicBezTo>
                      <a:pt x="31" y="253"/>
                      <a:pt x="32" y="254"/>
                      <a:pt x="40" y="255"/>
                    </a:cubicBezTo>
                    <a:cubicBezTo>
                      <a:pt x="45" y="255"/>
                      <a:pt x="50" y="255"/>
                      <a:pt x="51" y="255"/>
                    </a:cubicBezTo>
                    <a:cubicBezTo>
                      <a:pt x="53" y="255"/>
                      <a:pt x="55" y="254"/>
                      <a:pt x="57" y="254"/>
                    </a:cubicBezTo>
                    <a:cubicBezTo>
                      <a:pt x="59" y="254"/>
                      <a:pt x="62" y="253"/>
                      <a:pt x="64" y="253"/>
                    </a:cubicBezTo>
                    <a:cubicBezTo>
                      <a:pt x="66" y="252"/>
                      <a:pt x="67" y="252"/>
                      <a:pt x="67" y="252"/>
                    </a:cubicBezTo>
                    <a:cubicBezTo>
                      <a:pt x="67" y="252"/>
                      <a:pt x="66" y="254"/>
                      <a:pt x="64" y="256"/>
                    </a:cubicBezTo>
                    <a:cubicBezTo>
                      <a:pt x="59" y="260"/>
                      <a:pt x="53" y="270"/>
                      <a:pt x="46" y="284"/>
                    </a:cubicBezTo>
                    <a:cubicBezTo>
                      <a:pt x="42" y="292"/>
                      <a:pt x="40" y="296"/>
                      <a:pt x="40" y="299"/>
                    </a:cubicBezTo>
                    <a:cubicBezTo>
                      <a:pt x="40" y="300"/>
                      <a:pt x="40" y="303"/>
                      <a:pt x="39" y="304"/>
                    </a:cubicBezTo>
                    <a:cubicBezTo>
                      <a:pt x="38" y="307"/>
                      <a:pt x="38" y="315"/>
                      <a:pt x="39" y="327"/>
                    </a:cubicBezTo>
                    <a:cubicBezTo>
                      <a:pt x="39" y="334"/>
                      <a:pt x="40" y="336"/>
                      <a:pt x="41" y="336"/>
                    </a:cubicBezTo>
                    <a:cubicBezTo>
                      <a:pt x="43" y="337"/>
                      <a:pt x="43" y="337"/>
                      <a:pt x="44" y="336"/>
                    </a:cubicBezTo>
                    <a:cubicBezTo>
                      <a:pt x="45" y="335"/>
                      <a:pt x="45" y="333"/>
                      <a:pt x="45" y="330"/>
                    </a:cubicBezTo>
                    <a:cubicBezTo>
                      <a:pt x="43" y="326"/>
                      <a:pt x="43" y="313"/>
                      <a:pt x="45" y="311"/>
                    </a:cubicBezTo>
                    <a:cubicBezTo>
                      <a:pt x="45" y="310"/>
                      <a:pt x="45" y="310"/>
                      <a:pt x="45" y="311"/>
                    </a:cubicBezTo>
                    <a:cubicBezTo>
                      <a:pt x="96" y="357"/>
                      <a:pt x="159" y="325"/>
                      <a:pt x="157" y="259"/>
                    </a:cubicBezTo>
                    <a:cubicBezTo>
                      <a:pt x="157" y="235"/>
                      <a:pt x="159" y="250"/>
                      <a:pt x="160" y="225"/>
                    </a:cubicBezTo>
                    <a:cubicBezTo>
                      <a:pt x="160" y="223"/>
                      <a:pt x="160" y="223"/>
                      <a:pt x="157" y="225"/>
                    </a:cubicBezTo>
                    <a:cubicBezTo>
                      <a:pt x="155" y="226"/>
                      <a:pt x="154" y="228"/>
                      <a:pt x="154" y="231"/>
                    </a:cubicBezTo>
                    <a:cubicBezTo>
                      <a:pt x="149" y="254"/>
                      <a:pt x="137" y="260"/>
                      <a:pt x="114" y="267"/>
                    </a:cubicBezTo>
                    <a:cubicBezTo>
                      <a:pt x="101" y="271"/>
                      <a:pt x="87" y="266"/>
                      <a:pt x="73" y="267"/>
                    </a:cubicBezTo>
                    <a:cubicBezTo>
                      <a:pt x="68" y="268"/>
                      <a:pt x="63" y="269"/>
                      <a:pt x="58" y="270"/>
                    </a:cubicBezTo>
                    <a:cubicBezTo>
                      <a:pt x="74" y="253"/>
                      <a:pt x="91" y="242"/>
                      <a:pt x="106" y="224"/>
                    </a:cubicBezTo>
                    <a:cubicBezTo>
                      <a:pt x="114" y="216"/>
                      <a:pt x="116" y="204"/>
                      <a:pt x="121" y="194"/>
                    </a:cubicBezTo>
                    <a:cubicBezTo>
                      <a:pt x="128" y="175"/>
                      <a:pt x="127" y="154"/>
                      <a:pt x="125" y="134"/>
                    </a:cubicBezTo>
                    <a:cubicBezTo>
                      <a:pt x="124" y="132"/>
                      <a:pt x="125" y="131"/>
                      <a:pt x="127" y="130"/>
                    </a:cubicBezTo>
                    <a:cubicBezTo>
                      <a:pt x="129" y="137"/>
                      <a:pt x="131" y="137"/>
                      <a:pt x="140" y="142"/>
                    </a:cubicBezTo>
                    <a:cubicBezTo>
                      <a:pt x="151" y="148"/>
                      <a:pt x="174" y="152"/>
                      <a:pt x="176" y="135"/>
                    </a:cubicBezTo>
                    <a:cubicBezTo>
                      <a:pt x="177" y="132"/>
                      <a:pt x="177" y="129"/>
                      <a:pt x="177" y="128"/>
                    </a:cubicBezTo>
                    <a:cubicBezTo>
                      <a:pt x="178" y="125"/>
                      <a:pt x="176" y="118"/>
                      <a:pt x="173" y="111"/>
                    </a:cubicBezTo>
                    <a:cubicBezTo>
                      <a:pt x="172" y="108"/>
                      <a:pt x="171" y="106"/>
                      <a:pt x="171" y="106"/>
                    </a:cubicBezTo>
                    <a:cubicBezTo>
                      <a:pt x="171" y="105"/>
                      <a:pt x="176" y="105"/>
                      <a:pt x="182" y="105"/>
                    </a:cubicBezTo>
                    <a:cubicBezTo>
                      <a:pt x="187" y="105"/>
                      <a:pt x="194" y="105"/>
                      <a:pt x="196" y="104"/>
                    </a:cubicBezTo>
                    <a:cubicBezTo>
                      <a:pt x="213" y="102"/>
                      <a:pt x="207" y="84"/>
                      <a:pt x="187" y="76"/>
                    </a:cubicBezTo>
                    <a:cubicBezTo>
                      <a:pt x="188" y="75"/>
                      <a:pt x="191" y="74"/>
                      <a:pt x="192" y="73"/>
                    </a:cubicBezTo>
                    <a:cubicBezTo>
                      <a:pt x="205" y="66"/>
                      <a:pt x="215" y="55"/>
                      <a:pt x="215" y="40"/>
                    </a:cubicBezTo>
                    <a:cubicBezTo>
                      <a:pt x="215" y="33"/>
                      <a:pt x="216" y="34"/>
                      <a:pt x="207" y="31"/>
                    </a:cubicBezTo>
                    <a:cubicBezTo>
                      <a:pt x="187" y="22"/>
                      <a:pt x="172" y="27"/>
                      <a:pt x="155" y="42"/>
                    </a:cubicBezTo>
                    <a:cubicBezTo>
                      <a:pt x="152" y="45"/>
                      <a:pt x="152" y="45"/>
                      <a:pt x="151" y="43"/>
                    </a:cubicBezTo>
                    <a:cubicBezTo>
                      <a:pt x="151" y="42"/>
                      <a:pt x="152" y="38"/>
                      <a:pt x="152" y="35"/>
                    </a:cubicBezTo>
                    <a:cubicBezTo>
                      <a:pt x="154" y="23"/>
                      <a:pt x="152" y="14"/>
                      <a:pt x="145" y="9"/>
                    </a:cubicBezTo>
                    <a:cubicBezTo>
                      <a:pt x="135" y="0"/>
                      <a:pt x="114" y="1"/>
                      <a:pt x="108" y="16"/>
                    </a:cubicBezTo>
                    <a:close/>
                    <a:moveTo>
                      <a:pt x="141" y="15"/>
                    </a:moveTo>
                    <a:cubicBezTo>
                      <a:pt x="146" y="20"/>
                      <a:pt x="147" y="22"/>
                      <a:pt x="147" y="29"/>
                    </a:cubicBezTo>
                    <a:cubicBezTo>
                      <a:pt x="147" y="39"/>
                      <a:pt x="140" y="50"/>
                      <a:pt x="144" y="54"/>
                    </a:cubicBezTo>
                    <a:cubicBezTo>
                      <a:pt x="147" y="57"/>
                      <a:pt x="148" y="57"/>
                      <a:pt x="148" y="56"/>
                    </a:cubicBezTo>
                    <a:cubicBezTo>
                      <a:pt x="150" y="54"/>
                      <a:pt x="157" y="46"/>
                      <a:pt x="161" y="43"/>
                    </a:cubicBezTo>
                    <a:cubicBezTo>
                      <a:pt x="163" y="42"/>
                      <a:pt x="166" y="40"/>
                      <a:pt x="166" y="39"/>
                    </a:cubicBezTo>
                    <a:cubicBezTo>
                      <a:pt x="169" y="37"/>
                      <a:pt x="173" y="35"/>
                      <a:pt x="180" y="34"/>
                    </a:cubicBezTo>
                    <a:cubicBezTo>
                      <a:pt x="190" y="32"/>
                      <a:pt x="213" y="33"/>
                      <a:pt x="210" y="48"/>
                    </a:cubicBezTo>
                    <a:cubicBezTo>
                      <a:pt x="203" y="61"/>
                      <a:pt x="190" y="69"/>
                      <a:pt x="176" y="72"/>
                    </a:cubicBezTo>
                    <a:cubicBezTo>
                      <a:pt x="169" y="74"/>
                      <a:pt x="167" y="75"/>
                      <a:pt x="167" y="79"/>
                    </a:cubicBezTo>
                    <a:cubicBezTo>
                      <a:pt x="167" y="83"/>
                      <a:pt x="189" y="85"/>
                      <a:pt x="195" y="87"/>
                    </a:cubicBezTo>
                    <a:cubicBezTo>
                      <a:pt x="198" y="88"/>
                      <a:pt x="201" y="91"/>
                      <a:pt x="200" y="94"/>
                    </a:cubicBezTo>
                    <a:cubicBezTo>
                      <a:pt x="200" y="95"/>
                      <a:pt x="199" y="96"/>
                      <a:pt x="197" y="97"/>
                    </a:cubicBezTo>
                    <a:cubicBezTo>
                      <a:pt x="195" y="98"/>
                      <a:pt x="193" y="99"/>
                      <a:pt x="182" y="98"/>
                    </a:cubicBezTo>
                    <a:cubicBezTo>
                      <a:pt x="175" y="98"/>
                      <a:pt x="168" y="98"/>
                      <a:pt x="166" y="97"/>
                    </a:cubicBezTo>
                    <a:cubicBezTo>
                      <a:pt x="162" y="97"/>
                      <a:pt x="161" y="97"/>
                      <a:pt x="160" y="98"/>
                    </a:cubicBezTo>
                    <a:cubicBezTo>
                      <a:pt x="158" y="99"/>
                      <a:pt x="158" y="99"/>
                      <a:pt x="161" y="102"/>
                    </a:cubicBezTo>
                    <a:cubicBezTo>
                      <a:pt x="186" y="131"/>
                      <a:pt x="159" y="155"/>
                      <a:pt x="135" y="130"/>
                    </a:cubicBezTo>
                    <a:cubicBezTo>
                      <a:pt x="132" y="125"/>
                      <a:pt x="126" y="121"/>
                      <a:pt x="124" y="115"/>
                    </a:cubicBezTo>
                    <a:cubicBezTo>
                      <a:pt x="123" y="114"/>
                      <a:pt x="122" y="113"/>
                      <a:pt x="120" y="112"/>
                    </a:cubicBezTo>
                    <a:cubicBezTo>
                      <a:pt x="115" y="111"/>
                      <a:pt x="110" y="125"/>
                      <a:pt x="103" y="130"/>
                    </a:cubicBezTo>
                    <a:cubicBezTo>
                      <a:pt x="97" y="133"/>
                      <a:pt x="91" y="134"/>
                      <a:pt x="87" y="134"/>
                    </a:cubicBezTo>
                    <a:cubicBezTo>
                      <a:pt x="72" y="130"/>
                      <a:pt x="75" y="111"/>
                      <a:pt x="80" y="100"/>
                    </a:cubicBezTo>
                    <a:cubicBezTo>
                      <a:pt x="81" y="97"/>
                      <a:pt x="86" y="93"/>
                      <a:pt x="90" y="93"/>
                    </a:cubicBezTo>
                    <a:cubicBezTo>
                      <a:pt x="96" y="91"/>
                      <a:pt x="98" y="90"/>
                      <a:pt x="98" y="88"/>
                    </a:cubicBezTo>
                    <a:cubicBezTo>
                      <a:pt x="98" y="85"/>
                      <a:pt x="95" y="84"/>
                      <a:pt x="92" y="85"/>
                    </a:cubicBezTo>
                    <a:cubicBezTo>
                      <a:pt x="86" y="87"/>
                      <a:pt x="76" y="88"/>
                      <a:pt x="72" y="87"/>
                    </a:cubicBezTo>
                    <a:cubicBezTo>
                      <a:pt x="67" y="86"/>
                      <a:pt x="66" y="85"/>
                      <a:pt x="66" y="82"/>
                    </a:cubicBezTo>
                    <a:cubicBezTo>
                      <a:pt x="61" y="58"/>
                      <a:pt x="91" y="56"/>
                      <a:pt x="109" y="54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110" y="43"/>
                      <a:pt x="111" y="31"/>
                      <a:pt x="113" y="20"/>
                    </a:cubicBezTo>
                    <a:cubicBezTo>
                      <a:pt x="115" y="9"/>
                      <a:pt x="133" y="9"/>
                      <a:pt x="141" y="15"/>
                    </a:cubicBezTo>
                    <a:close/>
                    <a:moveTo>
                      <a:pt x="117" y="62"/>
                    </a:moveTo>
                    <a:cubicBezTo>
                      <a:pt x="106" y="63"/>
                      <a:pt x="103" y="75"/>
                      <a:pt x="105" y="90"/>
                    </a:cubicBezTo>
                    <a:cubicBezTo>
                      <a:pt x="107" y="93"/>
                      <a:pt x="110" y="96"/>
                      <a:pt x="115" y="98"/>
                    </a:cubicBezTo>
                    <a:cubicBezTo>
                      <a:pt x="128" y="106"/>
                      <a:pt x="137" y="103"/>
                      <a:pt x="146" y="92"/>
                    </a:cubicBezTo>
                    <a:cubicBezTo>
                      <a:pt x="147" y="90"/>
                      <a:pt x="148" y="88"/>
                      <a:pt x="149" y="88"/>
                    </a:cubicBezTo>
                    <a:cubicBezTo>
                      <a:pt x="149" y="87"/>
                      <a:pt x="150" y="84"/>
                      <a:pt x="150" y="79"/>
                    </a:cubicBezTo>
                    <a:cubicBezTo>
                      <a:pt x="150" y="62"/>
                      <a:pt x="135" y="63"/>
                      <a:pt x="121" y="62"/>
                    </a:cubicBezTo>
                    <a:cubicBezTo>
                      <a:pt x="120" y="62"/>
                      <a:pt x="118" y="62"/>
                      <a:pt x="117" y="62"/>
                    </a:cubicBezTo>
                    <a:close/>
                    <a:moveTo>
                      <a:pt x="140" y="71"/>
                    </a:moveTo>
                    <a:cubicBezTo>
                      <a:pt x="143" y="73"/>
                      <a:pt x="144" y="77"/>
                      <a:pt x="144" y="82"/>
                    </a:cubicBezTo>
                    <a:cubicBezTo>
                      <a:pt x="143" y="87"/>
                      <a:pt x="140" y="91"/>
                      <a:pt x="138" y="92"/>
                    </a:cubicBezTo>
                    <a:cubicBezTo>
                      <a:pt x="133" y="97"/>
                      <a:pt x="123" y="96"/>
                      <a:pt x="120" y="95"/>
                    </a:cubicBezTo>
                    <a:cubicBezTo>
                      <a:pt x="115" y="93"/>
                      <a:pt x="112" y="90"/>
                      <a:pt x="111" y="85"/>
                    </a:cubicBezTo>
                    <a:cubicBezTo>
                      <a:pt x="110" y="67"/>
                      <a:pt x="121" y="66"/>
                      <a:pt x="140" y="71"/>
                    </a:cubicBezTo>
                    <a:close/>
                    <a:moveTo>
                      <a:pt x="27" y="157"/>
                    </a:moveTo>
                    <a:cubicBezTo>
                      <a:pt x="30" y="160"/>
                      <a:pt x="30" y="160"/>
                      <a:pt x="30" y="160"/>
                    </a:cubicBezTo>
                    <a:cubicBezTo>
                      <a:pt x="31" y="162"/>
                      <a:pt x="36" y="165"/>
                      <a:pt x="41" y="168"/>
                    </a:cubicBezTo>
                    <a:cubicBezTo>
                      <a:pt x="63" y="179"/>
                      <a:pt x="105" y="181"/>
                      <a:pt x="100" y="216"/>
                    </a:cubicBezTo>
                    <a:cubicBezTo>
                      <a:pt x="99" y="221"/>
                      <a:pt x="98" y="223"/>
                      <a:pt x="94" y="227"/>
                    </a:cubicBezTo>
                    <a:cubicBezTo>
                      <a:pt x="90" y="232"/>
                      <a:pt x="90" y="232"/>
                      <a:pt x="90" y="232"/>
                    </a:cubicBezTo>
                    <a:cubicBezTo>
                      <a:pt x="89" y="228"/>
                      <a:pt x="83" y="228"/>
                      <a:pt x="84" y="224"/>
                    </a:cubicBezTo>
                    <a:cubicBezTo>
                      <a:pt x="84" y="222"/>
                      <a:pt x="85" y="219"/>
                      <a:pt x="85" y="216"/>
                    </a:cubicBezTo>
                    <a:cubicBezTo>
                      <a:pt x="86" y="211"/>
                      <a:pt x="85" y="211"/>
                      <a:pt x="84" y="209"/>
                    </a:cubicBezTo>
                    <a:cubicBezTo>
                      <a:pt x="75" y="200"/>
                      <a:pt x="81" y="220"/>
                      <a:pt x="76" y="225"/>
                    </a:cubicBezTo>
                    <a:cubicBezTo>
                      <a:pt x="73" y="224"/>
                      <a:pt x="68" y="223"/>
                      <a:pt x="68" y="220"/>
                    </a:cubicBezTo>
                    <a:cubicBezTo>
                      <a:pt x="69" y="214"/>
                      <a:pt x="70" y="210"/>
                      <a:pt x="70" y="207"/>
                    </a:cubicBezTo>
                    <a:cubicBezTo>
                      <a:pt x="71" y="205"/>
                      <a:pt x="71" y="202"/>
                      <a:pt x="71" y="200"/>
                    </a:cubicBezTo>
                    <a:cubicBezTo>
                      <a:pt x="72" y="194"/>
                      <a:pt x="70" y="192"/>
                      <a:pt x="67" y="197"/>
                    </a:cubicBezTo>
                    <a:cubicBezTo>
                      <a:pt x="66" y="199"/>
                      <a:pt x="65" y="201"/>
                      <a:pt x="65" y="203"/>
                    </a:cubicBezTo>
                    <a:cubicBezTo>
                      <a:pt x="65" y="208"/>
                      <a:pt x="63" y="216"/>
                      <a:pt x="61" y="217"/>
                    </a:cubicBezTo>
                    <a:cubicBezTo>
                      <a:pt x="59" y="219"/>
                      <a:pt x="53" y="215"/>
                      <a:pt x="50" y="210"/>
                    </a:cubicBezTo>
                    <a:cubicBezTo>
                      <a:pt x="49" y="209"/>
                      <a:pt x="47" y="206"/>
                      <a:pt x="46" y="204"/>
                    </a:cubicBezTo>
                    <a:cubicBezTo>
                      <a:pt x="44" y="201"/>
                      <a:pt x="44" y="201"/>
                      <a:pt x="44" y="201"/>
                    </a:cubicBezTo>
                    <a:cubicBezTo>
                      <a:pt x="46" y="200"/>
                      <a:pt x="46" y="200"/>
                      <a:pt x="46" y="200"/>
                    </a:cubicBezTo>
                    <a:cubicBezTo>
                      <a:pt x="50" y="197"/>
                      <a:pt x="51" y="191"/>
                      <a:pt x="54" y="186"/>
                    </a:cubicBezTo>
                    <a:cubicBezTo>
                      <a:pt x="55" y="184"/>
                      <a:pt x="55" y="178"/>
                      <a:pt x="54" y="177"/>
                    </a:cubicBezTo>
                    <a:cubicBezTo>
                      <a:pt x="53" y="175"/>
                      <a:pt x="49" y="178"/>
                      <a:pt x="48" y="183"/>
                    </a:cubicBezTo>
                    <a:cubicBezTo>
                      <a:pt x="47" y="189"/>
                      <a:pt x="43" y="194"/>
                      <a:pt x="41" y="194"/>
                    </a:cubicBezTo>
                    <a:cubicBezTo>
                      <a:pt x="38" y="194"/>
                      <a:pt x="34" y="185"/>
                      <a:pt x="34" y="176"/>
                    </a:cubicBezTo>
                    <a:cubicBezTo>
                      <a:pt x="34" y="168"/>
                      <a:pt x="34" y="168"/>
                      <a:pt x="31" y="168"/>
                    </a:cubicBezTo>
                    <a:cubicBezTo>
                      <a:pt x="29" y="169"/>
                      <a:pt x="29" y="169"/>
                      <a:pt x="28" y="174"/>
                    </a:cubicBezTo>
                    <a:cubicBezTo>
                      <a:pt x="28" y="178"/>
                      <a:pt x="28" y="181"/>
                      <a:pt x="29" y="183"/>
                    </a:cubicBezTo>
                    <a:cubicBezTo>
                      <a:pt x="29" y="184"/>
                      <a:pt x="30" y="186"/>
                      <a:pt x="30" y="187"/>
                    </a:cubicBezTo>
                    <a:cubicBezTo>
                      <a:pt x="30" y="196"/>
                      <a:pt x="40" y="202"/>
                      <a:pt x="41" y="211"/>
                    </a:cubicBezTo>
                    <a:cubicBezTo>
                      <a:pt x="40" y="213"/>
                      <a:pt x="35" y="214"/>
                      <a:pt x="29" y="212"/>
                    </a:cubicBezTo>
                    <a:cubicBezTo>
                      <a:pt x="26" y="211"/>
                      <a:pt x="24" y="211"/>
                      <a:pt x="24" y="211"/>
                    </a:cubicBezTo>
                    <a:cubicBezTo>
                      <a:pt x="22" y="212"/>
                      <a:pt x="22" y="215"/>
                      <a:pt x="23" y="217"/>
                    </a:cubicBezTo>
                    <a:cubicBezTo>
                      <a:pt x="29" y="220"/>
                      <a:pt x="38" y="221"/>
                      <a:pt x="44" y="218"/>
                    </a:cubicBezTo>
                    <a:cubicBezTo>
                      <a:pt x="46" y="217"/>
                      <a:pt x="47" y="218"/>
                      <a:pt x="49" y="220"/>
                    </a:cubicBezTo>
                    <a:cubicBezTo>
                      <a:pt x="50" y="222"/>
                      <a:pt x="53" y="224"/>
                      <a:pt x="55" y="225"/>
                    </a:cubicBezTo>
                    <a:cubicBezTo>
                      <a:pt x="59" y="226"/>
                      <a:pt x="60" y="227"/>
                      <a:pt x="59" y="228"/>
                    </a:cubicBezTo>
                    <a:cubicBezTo>
                      <a:pt x="57" y="234"/>
                      <a:pt x="47" y="229"/>
                      <a:pt x="44" y="237"/>
                    </a:cubicBezTo>
                    <a:cubicBezTo>
                      <a:pt x="44" y="240"/>
                      <a:pt x="45" y="241"/>
                      <a:pt x="46" y="240"/>
                    </a:cubicBezTo>
                    <a:cubicBezTo>
                      <a:pt x="54" y="238"/>
                      <a:pt x="61" y="239"/>
                      <a:pt x="66" y="231"/>
                    </a:cubicBezTo>
                    <a:cubicBezTo>
                      <a:pt x="67" y="229"/>
                      <a:pt x="67" y="229"/>
                      <a:pt x="71" y="231"/>
                    </a:cubicBezTo>
                    <a:cubicBezTo>
                      <a:pt x="76" y="233"/>
                      <a:pt x="81" y="235"/>
                      <a:pt x="86" y="235"/>
                    </a:cubicBezTo>
                    <a:cubicBezTo>
                      <a:pt x="88" y="235"/>
                      <a:pt x="88" y="235"/>
                      <a:pt x="86" y="236"/>
                    </a:cubicBezTo>
                    <a:cubicBezTo>
                      <a:pt x="85" y="236"/>
                      <a:pt x="83" y="236"/>
                      <a:pt x="81" y="237"/>
                    </a:cubicBezTo>
                    <a:cubicBezTo>
                      <a:pt x="80" y="237"/>
                      <a:pt x="76" y="238"/>
                      <a:pt x="74" y="240"/>
                    </a:cubicBezTo>
                    <a:cubicBezTo>
                      <a:pt x="69" y="244"/>
                      <a:pt x="67" y="244"/>
                      <a:pt x="60" y="246"/>
                    </a:cubicBezTo>
                    <a:cubicBezTo>
                      <a:pt x="53" y="247"/>
                      <a:pt x="44" y="247"/>
                      <a:pt x="38" y="246"/>
                    </a:cubicBezTo>
                    <a:cubicBezTo>
                      <a:pt x="29" y="244"/>
                      <a:pt x="20" y="238"/>
                      <a:pt x="18" y="233"/>
                    </a:cubicBezTo>
                    <a:cubicBezTo>
                      <a:pt x="7" y="213"/>
                      <a:pt x="7" y="192"/>
                      <a:pt x="19" y="172"/>
                    </a:cubicBezTo>
                    <a:cubicBezTo>
                      <a:pt x="21" y="169"/>
                      <a:pt x="23" y="165"/>
                      <a:pt x="24" y="162"/>
                    </a:cubicBezTo>
                    <a:lnTo>
                      <a:pt x="27" y="157"/>
                    </a:lnTo>
                    <a:close/>
                    <a:moveTo>
                      <a:pt x="149" y="255"/>
                    </a:moveTo>
                    <a:cubicBezTo>
                      <a:pt x="150" y="255"/>
                      <a:pt x="150" y="256"/>
                      <a:pt x="150" y="258"/>
                    </a:cubicBezTo>
                    <a:cubicBezTo>
                      <a:pt x="150" y="276"/>
                      <a:pt x="146" y="293"/>
                      <a:pt x="140" y="301"/>
                    </a:cubicBezTo>
                    <a:cubicBezTo>
                      <a:pt x="118" y="335"/>
                      <a:pt x="84" y="332"/>
                      <a:pt x="55" y="310"/>
                    </a:cubicBezTo>
                    <a:cubicBezTo>
                      <a:pt x="53" y="309"/>
                      <a:pt x="50" y="306"/>
                      <a:pt x="50" y="305"/>
                    </a:cubicBezTo>
                    <a:cubicBezTo>
                      <a:pt x="49" y="303"/>
                      <a:pt x="49" y="302"/>
                      <a:pt x="50" y="301"/>
                    </a:cubicBezTo>
                    <a:cubicBezTo>
                      <a:pt x="55" y="295"/>
                      <a:pt x="60" y="292"/>
                      <a:pt x="68" y="292"/>
                    </a:cubicBezTo>
                    <a:cubicBezTo>
                      <a:pt x="73" y="291"/>
                      <a:pt x="73" y="291"/>
                      <a:pt x="73" y="293"/>
                    </a:cubicBezTo>
                    <a:cubicBezTo>
                      <a:pt x="72" y="296"/>
                      <a:pt x="78" y="304"/>
                      <a:pt x="83" y="310"/>
                    </a:cubicBezTo>
                    <a:cubicBezTo>
                      <a:pt x="86" y="312"/>
                      <a:pt x="88" y="315"/>
                      <a:pt x="88" y="315"/>
                    </a:cubicBezTo>
                    <a:cubicBezTo>
                      <a:pt x="88" y="316"/>
                      <a:pt x="93" y="320"/>
                      <a:pt x="96" y="321"/>
                    </a:cubicBezTo>
                    <a:cubicBezTo>
                      <a:pt x="97" y="321"/>
                      <a:pt x="98" y="321"/>
                      <a:pt x="99" y="319"/>
                    </a:cubicBezTo>
                    <a:cubicBezTo>
                      <a:pt x="101" y="317"/>
                      <a:pt x="101" y="317"/>
                      <a:pt x="98" y="315"/>
                    </a:cubicBezTo>
                    <a:cubicBezTo>
                      <a:pt x="97" y="314"/>
                      <a:pt x="95" y="313"/>
                      <a:pt x="95" y="313"/>
                    </a:cubicBezTo>
                    <a:cubicBezTo>
                      <a:pt x="94" y="313"/>
                      <a:pt x="93" y="311"/>
                      <a:pt x="92" y="310"/>
                    </a:cubicBezTo>
                    <a:cubicBezTo>
                      <a:pt x="91" y="308"/>
                      <a:pt x="88" y="305"/>
                      <a:pt x="86" y="303"/>
                    </a:cubicBezTo>
                    <a:cubicBezTo>
                      <a:pt x="82" y="300"/>
                      <a:pt x="79" y="295"/>
                      <a:pt x="79" y="293"/>
                    </a:cubicBezTo>
                    <a:cubicBezTo>
                      <a:pt x="79" y="292"/>
                      <a:pt x="79" y="291"/>
                      <a:pt x="79" y="291"/>
                    </a:cubicBezTo>
                    <a:cubicBezTo>
                      <a:pt x="78" y="291"/>
                      <a:pt x="78" y="290"/>
                      <a:pt x="78" y="290"/>
                    </a:cubicBezTo>
                    <a:cubicBezTo>
                      <a:pt x="79" y="289"/>
                      <a:pt x="89" y="289"/>
                      <a:pt x="93" y="290"/>
                    </a:cubicBezTo>
                    <a:cubicBezTo>
                      <a:pt x="96" y="290"/>
                      <a:pt x="96" y="291"/>
                      <a:pt x="97" y="295"/>
                    </a:cubicBezTo>
                    <a:cubicBezTo>
                      <a:pt x="98" y="299"/>
                      <a:pt x="102" y="304"/>
                      <a:pt x="106" y="306"/>
                    </a:cubicBezTo>
                    <a:cubicBezTo>
                      <a:pt x="108" y="307"/>
                      <a:pt x="109" y="307"/>
                      <a:pt x="110" y="306"/>
                    </a:cubicBezTo>
                    <a:cubicBezTo>
                      <a:pt x="110" y="305"/>
                      <a:pt x="111" y="304"/>
                      <a:pt x="111" y="303"/>
                    </a:cubicBezTo>
                    <a:cubicBezTo>
                      <a:pt x="111" y="301"/>
                      <a:pt x="109" y="299"/>
                      <a:pt x="108" y="299"/>
                    </a:cubicBezTo>
                    <a:cubicBezTo>
                      <a:pt x="107" y="299"/>
                      <a:pt x="103" y="294"/>
                      <a:pt x="103" y="292"/>
                    </a:cubicBezTo>
                    <a:cubicBezTo>
                      <a:pt x="103" y="291"/>
                      <a:pt x="104" y="291"/>
                      <a:pt x="108" y="291"/>
                    </a:cubicBezTo>
                    <a:cubicBezTo>
                      <a:pt x="111" y="291"/>
                      <a:pt x="115" y="291"/>
                      <a:pt x="117" y="290"/>
                    </a:cubicBezTo>
                    <a:cubicBezTo>
                      <a:pt x="121" y="290"/>
                      <a:pt x="121" y="290"/>
                      <a:pt x="124" y="292"/>
                    </a:cubicBezTo>
                    <a:cubicBezTo>
                      <a:pt x="127" y="295"/>
                      <a:pt x="130" y="296"/>
                      <a:pt x="134" y="297"/>
                    </a:cubicBezTo>
                    <a:cubicBezTo>
                      <a:pt x="136" y="297"/>
                      <a:pt x="140" y="295"/>
                      <a:pt x="140" y="293"/>
                    </a:cubicBezTo>
                    <a:cubicBezTo>
                      <a:pt x="140" y="291"/>
                      <a:pt x="136" y="288"/>
                      <a:pt x="133" y="289"/>
                    </a:cubicBezTo>
                    <a:cubicBezTo>
                      <a:pt x="130" y="289"/>
                      <a:pt x="131" y="287"/>
                      <a:pt x="136" y="285"/>
                    </a:cubicBezTo>
                    <a:cubicBezTo>
                      <a:pt x="138" y="284"/>
                      <a:pt x="141" y="283"/>
                      <a:pt x="142" y="283"/>
                    </a:cubicBezTo>
                    <a:cubicBezTo>
                      <a:pt x="145" y="282"/>
                      <a:pt x="146" y="280"/>
                      <a:pt x="144" y="280"/>
                    </a:cubicBezTo>
                    <a:cubicBezTo>
                      <a:pt x="144" y="280"/>
                      <a:pt x="144" y="279"/>
                      <a:pt x="144" y="278"/>
                    </a:cubicBezTo>
                    <a:cubicBezTo>
                      <a:pt x="145" y="275"/>
                      <a:pt x="144" y="273"/>
                      <a:pt x="142" y="274"/>
                    </a:cubicBezTo>
                    <a:cubicBezTo>
                      <a:pt x="140" y="274"/>
                      <a:pt x="140" y="274"/>
                      <a:pt x="140" y="273"/>
                    </a:cubicBezTo>
                    <a:cubicBezTo>
                      <a:pt x="139" y="273"/>
                      <a:pt x="139" y="273"/>
                      <a:pt x="138" y="275"/>
                    </a:cubicBezTo>
                    <a:cubicBezTo>
                      <a:pt x="136" y="278"/>
                      <a:pt x="130" y="282"/>
                      <a:pt x="124" y="283"/>
                    </a:cubicBezTo>
                    <a:cubicBezTo>
                      <a:pt x="121" y="284"/>
                      <a:pt x="121" y="284"/>
                      <a:pt x="121" y="284"/>
                    </a:cubicBezTo>
                    <a:cubicBezTo>
                      <a:pt x="122" y="281"/>
                      <a:pt x="122" y="281"/>
                      <a:pt x="122" y="281"/>
                    </a:cubicBezTo>
                    <a:cubicBezTo>
                      <a:pt x="123" y="280"/>
                      <a:pt x="124" y="279"/>
                      <a:pt x="124" y="278"/>
                    </a:cubicBezTo>
                    <a:cubicBezTo>
                      <a:pt x="126" y="276"/>
                      <a:pt x="125" y="274"/>
                      <a:pt x="122" y="274"/>
                    </a:cubicBezTo>
                    <a:cubicBezTo>
                      <a:pt x="120" y="275"/>
                      <a:pt x="118" y="277"/>
                      <a:pt x="114" y="282"/>
                    </a:cubicBezTo>
                    <a:cubicBezTo>
                      <a:pt x="112" y="285"/>
                      <a:pt x="112" y="285"/>
                      <a:pt x="112" y="285"/>
                    </a:cubicBezTo>
                    <a:cubicBezTo>
                      <a:pt x="106" y="285"/>
                      <a:pt x="106" y="285"/>
                      <a:pt x="106" y="285"/>
                    </a:cubicBezTo>
                    <a:cubicBezTo>
                      <a:pt x="103" y="285"/>
                      <a:pt x="99" y="285"/>
                      <a:pt x="98" y="285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9" y="281"/>
                      <a:pt x="99" y="281"/>
                      <a:pt x="99" y="281"/>
                    </a:cubicBezTo>
                    <a:cubicBezTo>
                      <a:pt x="101" y="279"/>
                      <a:pt x="102" y="277"/>
                      <a:pt x="102" y="276"/>
                    </a:cubicBezTo>
                    <a:cubicBezTo>
                      <a:pt x="102" y="275"/>
                      <a:pt x="103" y="275"/>
                      <a:pt x="107" y="274"/>
                    </a:cubicBezTo>
                    <a:cubicBezTo>
                      <a:pt x="122" y="272"/>
                      <a:pt x="135" y="268"/>
                      <a:pt x="146" y="259"/>
                    </a:cubicBezTo>
                    <a:cubicBezTo>
                      <a:pt x="147" y="258"/>
                      <a:pt x="148" y="257"/>
                      <a:pt x="149" y="256"/>
                    </a:cubicBezTo>
                    <a:cubicBezTo>
                      <a:pt x="149" y="255"/>
                      <a:pt x="149" y="255"/>
                      <a:pt x="149" y="255"/>
                    </a:cubicBezTo>
                    <a:close/>
                    <a:moveTo>
                      <a:pt x="94" y="275"/>
                    </a:moveTo>
                    <a:cubicBezTo>
                      <a:pt x="97" y="275"/>
                      <a:pt x="99" y="275"/>
                      <a:pt x="99" y="276"/>
                    </a:cubicBezTo>
                    <a:cubicBezTo>
                      <a:pt x="96" y="277"/>
                      <a:pt x="93" y="278"/>
                      <a:pt x="91" y="280"/>
                    </a:cubicBezTo>
                    <a:cubicBezTo>
                      <a:pt x="87" y="284"/>
                      <a:pt x="87" y="284"/>
                      <a:pt x="87" y="284"/>
                    </a:cubicBezTo>
                    <a:cubicBezTo>
                      <a:pt x="79" y="284"/>
                      <a:pt x="79" y="284"/>
                      <a:pt x="79" y="284"/>
                    </a:cubicBezTo>
                    <a:cubicBezTo>
                      <a:pt x="73" y="285"/>
                      <a:pt x="65" y="283"/>
                      <a:pt x="57" y="288"/>
                    </a:cubicBezTo>
                    <a:cubicBezTo>
                      <a:pt x="42" y="298"/>
                      <a:pt x="47" y="294"/>
                      <a:pt x="58" y="278"/>
                    </a:cubicBezTo>
                    <a:cubicBezTo>
                      <a:pt x="62" y="274"/>
                      <a:pt x="66" y="274"/>
                      <a:pt x="71" y="272"/>
                    </a:cubicBezTo>
                    <a:cubicBezTo>
                      <a:pt x="79" y="270"/>
                      <a:pt x="86" y="274"/>
                      <a:pt x="94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240"/>
              <p:cNvSpPr>
                <a:spLocks noEditPoints="1"/>
              </p:cNvSpPr>
              <p:nvPr/>
            </p:nvSpPr>
            <p:spPr bwMode="auto">
              <a:xfrm>
                <a:off x="1623" y="2254"/>
                <a:ext cx="189" cy="109"/>
              </a:xfrm>
              <a:custGeom>
                <a:avLst/>
                <a:gdLst>
                  <a:gd name="T0" fmla="*/ 238 w 247"/>
                  <a:gd name="T1" fmla="*/ 26 h 142"/>
                  <a:gd name="T2" fmla="*/ 28 w 247"/>
                  <a:gd name="T3" fmla="*/ 4 h 142"/>
                  <a:gd name="T4" fmla="*/ 0 w 247"/>
                  <a:gd name="T5" fmla="*/ 1 h 142"/>
                  <a:gd name="T6" fmla="*/ 49 w 247"/>
                  <a:gd name="T7" fmla="*/ 38 h 142"/>
                  <a:gd name="T8" fmla="*/ 80 w 247"/>
                  <a:gd name="T9" fmla="*/ 63 h 142"/>
                  <a:gd name="T10" fmla="*/ 139 w 247"/>
                  <a:gd name="T11" fmla="*/ 111 h 142"/>
                  <a:gd name="T12" fmla="*/ 156 w 247"/>
                  <a:gd name="T13" fmla="*/ 126 h 142"/>
                  <a:gd name="T14" fmla="*/ 168 w 247"/>
                  <a:gd name="T15" fmla="*/ 141 h 142"/>
                  <a:gd name="T16" fmla="*/ 175 w 247"/>
                  <a:gd name="T17" fmla="*/ 136 h 142"/>
                  <a:gd name="T18" fmla="*/ 209 w 247"/>
                  <a:gd name="T19" fmla="*/ 82 h 142"/>
                  <a:gd name="T20" fmla="*/ 247 w 247"/>
                  <a:gd name="T21" fmla="*/ 29 h 142"/>
                  <a:gd name="T22" fmla="*/ 228 w 247"/>
                  <a:gd name="T23" fmla="*/ 50 h 142"/>
                  <a:gd name="T24" fmla="*/ 191 w 247"/>
                  <a:gd name="T25" fmla="*/ 104 h 142"/>
                  <a:gd name="T26" fmla="*/ 172 w 247"/>
                  <a:gd name="T27" fmla="*/ 129 h 142"/>
                  <a:gd name="T28" fmla="*/ 165 w 247"/>
                  <a:gd name="T29" fmla="*/ 129 h 142"/>
                  <a:gd name="T30" fmla="*/ 168 w 247"/>
                  <a:gd name="T31" fmla="*/ 118 h 142"/>
                  <a:gd name="T32" fmla="*/ 162 w 247"/>
                  <a:gd name="T33" fmla="*/ 120 h 142"/>
                  <a:gd name="T34" fmla="*/ 158 w 247"/>
                  <a:gd name="T35" fmla="*/ 115 h 142"/>
                  <a:gd name="T36" fmla="*/ 150 w 247"/>
                  <a:gd name="T37" fmla="*/ 115 h 142"/>
                  <a:gd name="T38" fmla="*/ 151 w 247"/>
                  <a:gd name="T39" fmla="*/ 109 h 142"/>
                  <a:gd name="T40" fmla="*/ 151 w 247"/>
                  <a:gd name="T41" fmla="*/ 102 h 142"/>
                  <a:gd name="T42" fmla="*/ 141 w 247"/>
                  <a:gd name="T43" fmla="*/ 108 h 142"/>
                  <a:gd name="T44" fmla="*/ 137 w 247"/>
                  <a:gd name="T45" fmla="*/ 104 h 142"/>
                  <a:gd name="T46" fmla="*/ 134 w 247"/>
                  <a:gd name="T47" fmla="*/ 97 h 142"/>
                  <a:gd name="T48" fmla="*/ 133 w 247"/>
                  <a:gd name="T49" fmla="*/ 89 h 142"/>
                  <a:gd name="T50" fmla="*/ 130 w 247"/>
                  <a:gd name="T51" fmla="*/ 89 h 142"/>
                  <a:gd name="T52" fmla="*/ 124 w 247"/>
                  <a:gd name="T53" fmla="*/ 90 h 142"/>
                  <a:gd name="T54" fmla="*/ 122 w 247"/>
                  <a:gd name="T55" fmla="*/ 83 h 142"/>
                  <a:gd name="T56" fmla="*/ 124 w 247"/>
                  <a:gd name="T57" fmla="*/ 72 h 142"/>
                  <a:gd name="T58" fmla="*/ 116 w 247"/>
                  <a:gd name="T59" fmla="*/ 74 h 142"/>
                  <a:gd name="T60" fmla="*/ 112 w 247"/>
                  <a:gd name="T61" fmla="*/ 70 h 142"/>
                  <a:gd name="T62" fmla="*/ 103 w 247"/>
                  <a:gd name="T63" fmla="*/ 73 h 142"/>
                  <a:gd name="T64" fmla="*/ 102 w 247"/>
                  <a:gd name="T65" fmla="*/ 70 h 142"/>
                  <a:gd name="T66" fmla="*/ 101 w 247"/>
                  <a:gd name="T67" fmla="*/ 61 h 142"/>
                  <a:gd name="T68" fmla="*/ 100 w 247"/>
                  <a:gd name="T69" fmla="*/ 54 h 142"/>
                  <a:gd name="T70" fmla="*/ 89 w 247"/>
                  <a:gd name="T71" fmla="*/ 59 h 142"/>
                  <a:gd name="T72" fmla="*/ 82 w 247"/>
                  <a:gd name="T73" fmla="*/ 60 h 142"/>
                  <a:gd name="T74" fmla="*/ 80 w 247"/>
                  <a:gd name="T75" fmla="*/ 54 h 142"/>
                  <a:gd name="T76" fmla="*/ 80 w 247"/>
                  <a:gd name="T77" fmla="*/ 47 h 142"/>
                  <a:gd name="T78" fmla="*/ 76 w 247"/>
                  <a:gd name="T79" fmla="*/ 43 h 142"/>
                  <a:gd name="T80" fmla="*/ 68 w 247"/>
                  <a:gd name="T81" fmla="*/ 47 h 142"/>
                  <a:gd name="T82" fmla="*/ 65 w 247"/>
                  <a:gd name="T83" fmla="*/ 43 h 142"/>
                  <a:gd name="T84" fmla="*/ 64 w 247"/>
                  <a:gd name="T85" fmla="*/ 36 h 142"/>
                  <a:gd name="T86" fmla="*/ 57 w 247"/>
                  <a:gd name="T87" fmla="*/ 39 h 142"/>
                  <a:gd name="T88" fmla="*/ 54 w 247"/>
                  <a:gd name="T89" fmla="*/ 33 h 142"/>
                  <a:gd name="T90" fmla="*/ 54 w 247"/>
                  <a:gd name="T91" fmla="*/ 26 h 142"/>
                  <a:gd name="T92" fmla="*/ 49 w 247"/>
                  <a:gd name="T93" fmla="*/ 28 h 142"/>
                  <a:gd name="T94" fmla="*/ 44 w 247"/>
                  <a:gd name="T95" fmla="*/ 28 h 142"/>
                  <a:gd name="T96" fmla="*/ 43 w 247"/>
                  <a:gd name="T97" fmla="*/ 20 h 142"/>
                  <a:gd name="T98" fmla="*/ 39 w 247"/>
                  <a:gd name="T99" fmla="*/ 19 h 142"/>
                  <a:gd name="T100" fmla="*/ 32 w 247"/>
                  <a:gd name="T101" fmla="*/ 18 h 142"/>
                  <a:gd name="T102" fmla="*/ 26 w 247"/>
                  <a:gd name="T103" fmla="*/ 17 h 142"/>
                  <a:gd name="T104" fmla="*/ 24 w 247"/>
                  <a:gd name="T105" fmla="*/ 9 h 142"/>
                  <a:gd name="T106" fmla="*/ 22 w 247"/>
                  <a:gd name="T107" fmla="*/ 8 h 142"/>
                  <a:gd name="T108" fmla="*/ 41 w 247"/>
                  <a:gd name="T109" fmla="*/ 9 h 142"/>
                  <a:gd name="T110" fmla="*/ 235 w 247"/>
                  <a:gd name="T111" fmla="*/ 30 h 142"/>
                  <a:gd name="T112" fmla="*/ 129 w 247"/>
                  <a:gd name="T113" fmla="*/ 62 h 142"/>
                  <a:gd name="T114" fmla="*/ 187 w 247"/>
                  <a:gd name="T115" fmla="*/ 60 h 142"/>
                  <a:gd name="T116" fmla="*/ 187 w 247"/>
                  <a:gd name="T117" fmla="*/ 60 h 142"/>
                  <a:gd name="T118" fmla="*/ 13 w 247"/>
                  <a:gd name="T119" fmla="*/ 8 h 142"/>
                  <a:gd name="T120" fmla="*/ 17 w 247"/>
                  <a:gd name="T121" fmla="*/ 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7" h="142">
                    <a:moveTo>
                      <a:pt x="247" y="28"/>
                    </a:moveTo>
                    <a:cubicBezTo>
                      <a:pt x="246" y="28"/>
                      <a:pt x="246" y="28"/>
                      <a:pt x="245" y="28"/>
                    </a:cubicBezTo>
                    <a:cubicBezTo>
                      <a:pt x="245" y="29"/>
                      <a:pt x="243" y="28"/>
                      <a:pt x="242" y="28"/>
                    </a:cubicBezTo>
                    <a:cubicBezTo>
                      <a:pt x="240" y="27"/>
                      <a:pt x="239" y="26"/>
                      <a:pt x="238" y="26"/>
                    </a:cubicBezTo>
                    <a:cubicBezTo>
                      <a:pt x="201" y="19"/>
                      <a:pt x="163" y="17"/>
                      <a:pt x="126" y="14"/>
                    </a:cubicBezTo>
                    <a:cubicBezTo>
                      <a:pt x="97" y="12"/>
                      <a:pt x="68" y="9"/>
                      <a:pt x="39" y="5"/>
                    </a:cubicBezTo>
                    <a:cubicBezTo>
                      <a:pt x="37" y="5"/>
                      <a:pt x="33" y="4"/>
                      <a:pt x="32" y="4"/>
                    </a:cubicBezTo>
                    <a:cubicBezTo>
                      <a:pt x="30" y="4"/>
                      <a:pt x="28" y="4"/>
                      <a:pt x="28" y="4"/>
                    </a:cubicBezTo>
                    <a:cubicBezTo>
                      <a:pt x="27" y="4"/>
                      <a:pt x="25" y="3"/>
                      <a:pt x="24" y="3"/>
                    </a:cubicBezTo>
                    <a:cubicBezTo>
                      <a:pt x="19" y="3"/>
                      <a:pt x="15" y="2"/>
                      <a:pt x="10" y="2"/>
                    </a:cubicBezTo>
                    <a:cubicBezTo>
                      <a:pt x="7" y="2"/>
                      <a:pt x="4" y="1"/>
                      <a:pt x="3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15"/>
                      <a:pt x="20" y="18"/>
                      <a:pt x="22" y="19"/>
                    </a:cubicBezTo>
                    <a:cubicBezTo>
                      <a:pt x="25" y="21"/>
                      <a:pt x="35" y="28"/>
                      <a:pt x="49" y="38"/>
                    </a:cubicBezTo>
                    <a:cubicBezTo>
                      <a:pt x="54" y="42"/>
                      <a:pt x="55" y="43"/>
                      <a:pt x="55" y="44"/>
                    </a:cubicBezTo>
                    <a:cubicBezTo>
                      <a:pt x="55" y="45"/>
                      <a:pt x="56" y="46"/>
                      <a:pt x="58" y="46"/>
                    </a:cubicBezTo>
                    <a:cubicBezTo>
                      <a:pt x="59" y="45"/>
                      <a:pt x="59" y="46"/>
                      <a:pt x="62" y="48"/>
                    </a:cubicBezTo>
                    <a:cubicBezTo>
                      <a:pt x="63" y="49"/>
                      <a:pt x="72" y="56"/>
                      <a:pt x="80" y="63"/>
                    </a:cubicBezTo>
                    <a:cubicBezTo>
                      <a:pt x="89" y="69"/>
                      <a:pt x="100" y="78"/>
                      <a:pt x="106" y="82"/>
                    </a:cubicBezTo>
                    <a:cubicBezTo>
                      <a:pt x="112" y="87"/>
                      <a:pt x="116" y="90"/>
                      <a:pt x="116" y="90"/>
                    </a:cubicBezTo>
                    <a:cubicBezTo>
                      <a:pt x="116" y="91"/>
                      <a:pt x="117" y="92"/>
                      <a:pt x="119" y="93"/>
                    </a:cubicBezTo>
                    <a:cubicBezTo>
                      <a:pt x="121" y="95"/>
                      <a:pt x="137" y="109"/>
                      <a:pt x="139" y="111"/>
                    </a:cubicBezTo>
                    <a:cubicBezTo>
                      <a:pt x="139" y="111"/>
                      <a:pt x="139" y="112"/>
                      <a:pt x="140" y="113"/>
                    </a:cubicBezTo>
                    <a:cubicBezTo>
                      <a:pt x="140" y="114"/>
                      <a:pt x="140" y="114"/>
                      <a:pt x="141" y="114"/>
                    </a:cubicBezTo>
                    <a:cubicBezTo>
                      <a:pt x="143" y="114"/>
                      <a:pt x="149" y="119"/>
                      <a:pt x="153" y="123"/>
                    </a:cubicBezTo>
                    <a:cubicBezTo>
                      <a:pt x="154" y="125"/>
                      <a:pt x="155" y="126"/>
                      <a:pt x="156" y="126"/>
                    </a:cubicBezTo>
                    <a:cubicBezTo>
                      <a:pt x="156" y="126"/>
                      <a:pt x="157" y="127"/>
                      <a:pt x="158" y="128"/>
                    </a:cubicBezTo>
                    <a:cubicBezTo>
                      <a:pt x="159" y="130"/>
                      <a:pt x="164" y="134"/>
                      <a:pt x="166" y="135"/>
                    </a:cubicBezTo>
                    <a:cubicBezTo>
                      <a:pt x="168" y="136"/>
                      <a:pt x="169" y="138"/>
                      <a:pt x="168" y="139"/>
                    </a:cubicBezTo>
                    <a:cubicBezTo>
                      <a:pt x="168" y="140"/>
                      <a:pt x="168" y="140"/>
                      <a:pt x="168" y="141"/>
                    </a:cubicBezTo>
                    <a:cubicBezTo>
                      <a:pt x="168" y="141"/>
                      <a:pt x="168" y="141"/>
                      <a:pt x="169" y="142"/>
                    </a:cubicBezTo>
                    <a:cubicBezTo>
                      <a:pt x="170" y="142"/>
                      <a:pt x="171" y="141"/>
                      <a:pt x="171" y="140"/>
                    </a:cubicBezTo>
                    <a:cubicBezTo>
                      <a:pt x="172" y="139"/>
                      <a:pt x="173" y="139"/>
                      <a:pt x="173" y="139"/>
                    </a:cubicBezTo>
                    <a:cubicBezTo>
                      <a:pt x="174" y="139"/>
                      <a:pt x="176" y="137"/>
                      <a:pt x="175" y="136"/>
                    </a:cubicBezTo>
                    <a:cubicBezTo>
                      <a:pt x="175" y="136"/>
                      <a:pt x="179" y="129"/>
                      <a:pt x="183" y="123"/>
                    </a:cubicBezTo>
                    <a:cubicBezTo>
                      <a:pt x="192" y="110"/>
                      <a:pt x="196" y="102"/>
                      <a:pt x="197" y="101"/>
                    </a:cubicBezTo>
                    <a:cubicBezTo>
                      <a:pt x="197" y="100"/>
                      <a:pt x="199" y="97"/>
                      <a:pt x="202" y="93"/>
                    </a:cubicBezTo>
                    <a:cubicBezTo>
                      <a:pt x="205" y="89"/>
                      <a:pt x="208" y="84"/>
                      <a:pt x="209" y="82"/>
                    </a:cubicBezTo>
                    <a:cubicBezTo>
                      <a:pt x="210" y="80"/>
                      <a:pt x="212" y="78"/>
                      <a:pt x="213" y="77"/>
                    </a:cubicBezTo>
                    <a:cubicBezTo>
                      <a:pt x="214" y="76"/>
                      <a:pt x="216" y="72"/>
                      <a:pt x="218" y="70"/>
                    </a:cubicBezTo>
                    <a:cubicBezTo>
                      <a:pt x="220" y="67"/>
                      <a:pt x="225" y="61"/>
                      <a:pt x="229" y="56"/>
                    </a:cubicBezTo>
                    <a:cubicBezTo>
                      <a:pt x="238" y="43"/>
                      <a:pt x="247" y="31"/>
                      <a:pt x="247" y="29"/>
                    </a:cubicBezTo>
                    <a:cubicBezTo>
                      <a:pt x="247" y="29"/>
                      <a:pt x="247" y="29"/>
                      <a:pt x="247" y="28"/>
                    </a:cubicBezTo>
                    <a:close/>
                    <a:moveTo>
                      <a:pt x="240" y="32"/>
                    </a:moveTo>
                    <a:cubicBezTo>
                      <a:pt x="241" y="32"/>
                      <a:pt x="241" y="33"/>
                      <a:pt x="239" y="34"/>
                    </a:cubicBezTo>
                    <a:cubicBezTo>
                      <a:pt x="238" y="35"/>
                      <a:pt x="233" y="42"/>
                      <a:pt x="228" y="50"/>
                    </a:cubicBezTo>
                    <a:cubicBezTo>
                      <a:pt x="222" y="57"/>
                      <a:pt x="216" y="66"/>
                      <a:pt x="214" y="68"/>
                    </a:cubicBezTo>
                    <a:cubicBezTo>
                      <a:pt x="213" y="71"/>
                      <a:pt x="210" y="75"/>
                      <a:pt x="209" y="77"/>
                    </a:cubicBezTo>
                    <a:cubicBezTo>
                      <a:pt x="207" y="79"/>
                      <a:pt x="204" y="84"/>
                      <a:pt x="202" y="87"/>
                    </a:cubicBezTo>
                    <a:cubicBezTo>
                      <a:pt x="197" y="94"/>
                      <a:pt x="194" y="99"/>
                      <a:pt x="191" y="104"/>
                    </a:cubicBezTo>
                    <a:cubicBezTo>
                      <a:pt x="190" y="106"/>
                      <a:pt x="187" y="111"/>
                      <a:pt x="184" y="115"/>
                    </a:cubicBezTo>
                    <a:cubicBezTo>
                      <a:pt x="181" y="120"/>
                      <a:pt x="177" y="125"/>
                      <a:pt x="176" y="127"/>
                    </a:cubicBezTo>
                    <a:cubicBezTo>
                      <a:pt x="174" y="131"/>
                      <a:pt x="171" y="133"/>
                      <a:pt x="170" y="132"/>
                    </a:cubicBezTo>
                    <a:cubicBezTo>
                      <a:pt x="170" y="132"/>
                      <a:pt x="170" y="131"/>
                      <a:pt x="172" y="129"/>
                    </a:cubicBezTo>
                    <a:cubicBezTo>
                      <a:pt x="173" y="127"/>
                      <a:pt x="174" y="125"/>
                      <a:pt x="174" y="125"/>
                    </a:cubicBezTo>
                    <a:cubicBezTo>
                      <a:pt x="175" y="124"/>
                      <a:pt x="172" y="123"/>
                      <a:pt x="171" y="123"/>
                    </a:cubicBezTo>
                    <a:cubicBezTo>
                      <a:pt x="171" y="124"/>
                      <a:pt x="169" y="125"/>
                      <a:pt x="168" y="127"/>
                    </a:cubicBezTo>
                    <a:cubicBezTo>
                      <a:pt x="166" y="129"/>
                      <a:pt x="166" y="129"/>
                      <a:pt x="165" y="129"/>
                    </a:cubicBezTo>
                    <a:cubicBezTo>
                      <a:pt x="164" y="128"/>
                      <a:pt x="164" y="128"/>
                      <a:pt x="169" y="122"/>
                    </a:cubicBezTo>
                    <a:cubicBezTo>
                      <a:pt x="173" y="117"/>
                      <a:pt x="173" y="117"/>
                      <a:pt x="173" y="117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1" y="115"/>
                      <a:pt x="171" y="115"/>
                      <a:pt x="168" y="118"/>
                    </a:cubicBezTo>
                    <a:cubicBezTo>
                      <a:pt x="167" y="120"/>
                      <a:pt x="165" y="121"/>
                      <a:pt x="165" y="122"/>
                    </a:cubicBezTo>
                    <a:cubicBezTo>
                      <a:pt x="164" y="122"/>
                      <a:pt x="163" y="123"/>
                      <a:pt x="163" y="124"/>
                    </a:cubicBezTo>
                    <a:cubicBezTo>
                      <a:pt x="162" y="125"/>
                      <a:pt x="162" y="125"/>
                      <a:pt x="160" y="124"/>
                    </a:cubicBezTo>
                    <a:cubicBezTo>
                      <a:pt x="159" y="123"/>
                      <a:pt x="159" y="123"/>
                      <a:pt x="162" y="120"/>
                    </a:cubicBezTo>
                    <a:cubicBezTo>
                      <a:pt x="165" y="115"/>
                      <a:pt x="165" y="115"/>
                      <a:pt x="163" y="114"/>
                    </a:cubicBezTo>
                    <a:cubicBezTo>
                      <a:pt x="162" y="113"/>
                      <a:pt x="162" y="113"/>
                      <a:pt x="159" y="117"/>
                    </a:cubicBezTo>
                    <a:cubicBezTo>
                      <a:pt x="157" y="120"/>
                      <a:pt x="157" y="120"/>
                      <a:pt x="156" y="119"/>
                    </a:cubicBezTo>
                    <a:cubicBezTo>
                      <a:pt x="156" y="119"/>
                      <a:pt x="156" y="118"/>
                      <a:pt x="158" y="115"/>
                    </a:cubicBezTo>
                    <a:cubicBezTo>
                      <a:pt x="161" y="111"/>
                      <a:pt x="161" y="110"/>
                      <a:pt x="158" y="110"/>
                    </a:cubicBezTo>
                    <a:cubicBezTo>
                      <a:pt x="157" y="111"/>
                      <a:pt x="156" y="111"/>
                      <a:pt x="154" y="113"/>
                    </a:cubicBezTo>
                    <a:cubicBezTo>
                      <a:pt x="153" y="116"/>
                      <a:pt x="152" y="116"/>
                      <a:pt x="151" y="115"/>
                    </a:cubicBezTo>
                    <a:cubicBezTo>
                      <a:pt x="150" y="115"/>
                      <a:pt x="150" y="115"/>
                      <a:pt x="150" y="115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5" y="109"/>
                      <a:pt x="154" y="110"/>
                      <a:pt x="155" y="108"/>
                    </a:cubicBezTo>
                    <a:cubicBezTo>
                      <a:pt x="156" y="108"/>
                      <a:pt x="156" y="107"/>
                      <a:pt x="155" y="106"/>
                    </a:cubicBezTo>
                    <a:cubicBezTo>
                      <a:pt x="154" y="106"/>
                      <a:pt x="153" y="106"/>
                      <a:pt x="151" y="109"/>
                    </a:cubicBezTo>
                    <a:cubicBezTo>
                      <a:pt x="148" y="112"/>
                      <a:pt x="147" y="113"/>
                      <a:pt x="145" y="111"/>
                    </a:cubicBezTo>
                    <a:cubicBezTo>
                      <a:pt x="144" y="110"/>
                      <a:pt x="144" y="110"/>
                      <a:pt x="145" y="109"/>
                    </a:cubicBezTo>
                    <a:cubicBezTo>
                      <a:pt x="145" y="108"/>
                      <a:pt x="147" y="106"/>
                      <a:pt x="149" y="105"/>
                    </a:cubicBezTo>
                    <a:cubicBezTo>
                      <a:pt x="150" y="104"/>
                      <a:pt x="151" y="102"/>
                      <a:pt x="151" y="102"/>
                    </a:cubicBezTo>
                    <a:cubicBezTo>
                      <a:pt x="151" y="101"/>
                      <a:pt x="149" y="101"/>
                      <a:pt x="148" y="102"/>
                    </a:cubicBezTo>
                    <a:cubicBezTo>
                      <a:pt x="148" y="102"/>
                      <a:pt x="147" y="103"/>
                      <a:pt x="147" y="103"/>
                    </a:cubicBezTo>
                    <a:cubicBezTo>
                      <a:pt x="146" y="103"/>
                      <a:pt x="145" y="104"/>
                      <a:pt x="144" y="106"/>
                    </a:cubicBezTo>
                    <a:cubicBezTo>
                      <a:pt x="142" y="108"/>
                      <a:pt x="142" y="108"/>
                      <a:pt x="141" y="108"/>
                    </a:cubicBezTo>
                    <a:cubicBezTo>
                      <a:pt x="140" y="106"/>
                      <a:pt x="142" y="103"/>
                      <a:pt x="148" y="97"/>
                    </a:cubicBezTo>
                    <a:cubicBezTo>
                      <a:pt x="150" y="95"/>
                      <a:pt x="150" y="95"/>
                      <a:pt x="148" y="94"/>
                    </a:cubicBezTo>
                    <a:cubicBezTo>
                      <a:pt x="147" y="93"/>
                      <a:pt x="145" y="94"/>
                      <a:pt x="140" y="100"/>
                    </a:cubicBezTo>
                    <a:cubicBezTo>
                      <a:pt x="137" y="104"/>
                      <a:pt x="137" y="104"/>
                      <a:pt x="137" y="104"/>
                    </a:cubicBezTo>
                    <a:cubicBezTo>
                      <a:pt x="136" y="102"/>
                      <a:pt x="136" y="102"/>
                      <a:pt x="136" y="102"/>
                    </a:cubicBezTo>
                    <a:cubicBezTo>
                      <a:pt x="135" y="101"/>
                      <a:pt x="135" y="101"/>
                      <a:pt x="136" y="99"/>
                    </a:cubicBezTo>
                    <a:cubicBezTo>
                      <a:pt x="138" y="96"/>
                      <a:pt x="138" y="95"/>
                      <a:pt x="138" y="94"/>
                    </a:cubicBezTo>
                    <a:cubicBezTo>
                      <a:pt x="136" y="93"/>
                      <a:pt x="135" y="94"/>
                      <a:pt x="134" y="97"/>
                    </a:cubicBezTo>
                    <a:cubicBezTo>
                      <a:pt x="132" y="99"/>
                      <a:pt x="132" y="99"/>
                      <a:pt x="131" y="98"/>
                    </a:cubicBezTo>
                    <a:cubicBezTo>
                      <a:pt x="130" y="98"/>
                      <a:pt x="130" y="97"/>
                      <a:pt x="132" y="95"/>
                    </a:cubicBezTo>
                    <a:cubicBezTo>
                      <a:pt x="132" y="94"/>
                      <a:pt x="134" y="92"/>
                      <a:pt x="134" y="92"/>
                    </a:cubicBezTo>
                    <a:cubicBezTo>
                      <a:pt x="135" y="91"/>
                      <a:pt x="134" y="89"/>
                      <a:pt x="133" y="89"/>
                    </a:cubicBezTo>
                    <a:cubicBezTo>
                      <a:pt x="132" y="89"/>
                      <a:pt x="131" y="90"/>
                      <a:pt x="130" y="92"/>
                    </a:cubicBezTo>
                    <a:cubicBezTo>
                      <a:pt x="128" y="95"/>
                      <a:pt x="127" y="96"/>
                      <a:pt x="126" y="94"/>
                    </a:cubicBezTo>
                    <a:cubicBezTo>
                      <a:pt x="126" y="93"/>
                      <a:pt x="126" y="93"/>
                      <a:pt x="126" y="92"/>
                    </a:cubicBezTo>
                    <a:cubicBezTo>
                      <a:pt x="127" y="92"/>
                      <a:pt x="128" y="91"/>
                      <a:pt x="130" y="89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1" y="85"/>
                      <a:pt x="131" y="85"/>
                      <a:pt x="131" y="85"/>
                    </a:cubicBezTo>
                    <a:cubicBezTo>
                      <a:pt x="130" y="84"/>
                      <a:pt x="129" y="85"/>
                      <a:pt x="127" y="87"/>
                    </a:cubicBezTo>
                    <a:cubicBezTo>
                      <a:pt x="125" y="89"/>
                      <a:pt x="124" y="90"/>
                      <a:pt x="124" y="90"/>
                    </a:cubicBezTo>
                    <a:cubicBezTo>
                      <a:pt x="122" y="91"/>
                      <a:pt x="121" y="89"/>
                      <a:pt x="122" y="89"/>
                    </a:cubicBezTo>
                    <a:cubicBezTo>
                      <a:pt x="122" y="88"/>
                      <a:pt x="123" y="87"/>
                      <a:pt x="125" y="85"/>
                    </a:cubicBezTo>
                    <a:cubicBezTo>
                      <a:pt x="127" y="83"/>
                      <a:pt x="127" y="82"/>
                      <a:pt x="127" y="82"/>
                    </a:cubicBezTo>
                    <a:cubicBezTo>
                      <a:pt x="125" y="80"/>
                      <a:pt x="125" y="80"/>
                      <a:pt x="122" y="83"/>
                    </a:cubicBezTo>
                    <a:cubicBezTo>
                      <a:pt x="121" y="85"/>
                      <a:pt x="119" y="86"/>
                      <a:pt x="119" y="87"/>
                    </a:cubicBezTo>
                    <a:cubicBezTo>
                      <a:pt x="118" y="87"/>
                      <a:pt x="121" y="81"/>
                      <a:pt x="124" y="77"/>
                    </a:cubicBezTo>
                    <a:cubicBezTo>
                      <a:pt x="126" y="74"/>
                      <a:pt x="127" y="74"/>
                      <a:pt x="126" y="73"/>
                    </a:cubicBezTo>
                    <a:cubicBezTo>
                      <a:pt x="126" y="72"/>
                      <a:pt x="125" y="72"/>
                      <a:pt x="124" y="72"/>
                    </a:cubicBezTo>
                    <a:cubicBezTo>
                      <a:pt x="124" y="72"/>
                      <a:pt x="122" y="75"/>
                      <a:pt x="119" y="78"/>
                    </a:cubicBezTo>
                    <a:cubicBezTo>
                      <a:pt x="115" y="83"/>
                      <a:pt x="115" y="83"/>
                      <a:pt x="114" y="83"/>
                    </a:cubicBezTo>
                    <a:cubicBezTo>
                      <a:pt x="113" y="82"/>
                      <a:pt x="113" y="81"/>
                      <a:pt x="115" y="78"/>
                    </a:cubicBezTo>
                    <a:cubicBezTo>
                      <a:pt x="116" y="76"/>
                      <a:pt x="117" y="75"/>
                      <a:pt x="116" y="74"/>
                    </a:cubicBezTo>
                    <a:cubicBezTo>
                      <a:pt x="115" y="71"/>
                      <a:pt x="111" y="71"/>
                      <a:pt x="112" y="75"/>
                    </a:cubicBezTo>
                    <a:cubicBezTo>
                      <a:pt x="112" y="78"/>
                      <a:pt x="110" y="80"/>
                      <a:pt x="108" y="79"/>
                    </a:cubicBezTo>
                    <a:cubicBezTo>
                      <a:pt x="107" y="78"/>
                      <a:pt x="107" y="78"/>
                      <a:pt x="108" y="76"/>
                    </a:cubicBezTo>
                    <a:cubicBezTo>
                      <a:pt x="112" y="73"/>
                      <a:pt x="112" y="71"/>
                      <a:pt x="112" y="70"/>
                    </a:cubicBezTo>
                    <a:cubicBezTo>
                      <a:pt x="110" y="68"/>
                      <a:pt x="109" y="69"/>
                      <a:pt x="108" y="71"/>
                    </a:cubicBezTo>
                    <a:cubicBezTo>
                      <a:pt x="108" y="72"/>
                      <a:pt x="107" y="73"/>
                      <a:pt x="106" y="74"/>
                    </a:cubicBezTo>
                    <a:cubicBezTo>
                      <a:pt x="104" y="75"/>
                      <a:pt x="104" y="76"/>
                      <a:pt x="103" y="75"/>
                    </a:cubicBezTo>
                    <a:cubicBezTo>
                      <a:pt x="102" y="74"/>
                      <a:pt x="102" y="74"/>
                      <a:pt x="103" y="73"/>
                    </a:cubicBezTo>
                    <a:cubicBezTo>
                      <a:pt x="107" y="70"/>
                      <a:pt x="108" y="68"/>
                      <a:pt x="108" y="67"/>
                    </a:cubicBezTo>
                    <a:cubicBezTo>
                      <a:pt x="108" y="66"/>
                      <a:pt x="107" y="65"/>
                      <a:pt x="107" y="65"/>
                    </a:cubicBezTo>
                    <a:cubicBezTo>
                      <a:pt x="106" y="64"/>
                      <a:pt x="103" y="66"/>
                      <a:pt x="104" y="67"/>
                    </a:cubicBezTo>
                    <a:cubicBezTo>
                      <a:pt x="104" y="67"/>
                      <a:pt x="103" y="69"/>
                      <a:pt x="102" y="70"/>
                    </a:cubicBezTo>
                    <a:cubicBezTo>
                      <a:pt x="100" y="72"/>
                      <a:pt x="99" y="73"/>
                      <a:pt x="98" y="72"/>
                    </a:cubicBezTo>
                    <a:cubicBezTo>
                      <a:pt x="97" y="71"/>
                      <a:pt x="97" y="70"/>
                      <a:pt x="99" y="69"/>
                    </a:cubicBezTo>
                    <a:cubicBezTo>
                      <a:pt x="101" y="66"/>
                      <a:pt x="102" y="63"/>
                      <a:pt x="102" y="62"/>
                    </a:cubicBezTo>
                    <a:cubicBezTo>
                      <a:pt x="102" y="62"/>
                      <a:pt x="101" y="61"/>
                      <a:pt x="101" y="61"/>
                    </a:cubicBezTo>
                    <a:cubicBezTo>
                      <a:pt x="101" y="61"/>
                      <a:pt x="99" y="63"/>
                      <a:pt x="98" y="65"/>
                    </a:cubicBezTo>
                    <a:cubicBezTo>
                      <a:pt x="95" y="69"/>
                      <a:pt x="95" y="69"/>
                      <a:pt x="94" y="68"/>
                    </a:cubicBezTo>
                    <a:cubicBezTo>
                      <a:pt x="93" y="67"/>
                      <a:pt x="93" y="67"/>
                      <a:pt x="99" y="59"/>
                    </a:cubicBezTo>
                    <a:cubicBezTo>
                      <a:pt x="102" y="55"/>
                      <a:pt x="102" y="54"/>
                      <a:pt x="100" y="54"/>
                    </a:cubicBezTo>
                    <a:cubicBezTo>
                      <a:pt x="99" y="54"/>
                      <a:pt x="97" y="56"/>
                      <a:pt x="95" y="59"/>
                    </a:cubicBezTo>
                    <a:cubicBezTo>
                      <a:pt x="92" y="61"/>
                      <a:pt x="90" y="64"/>
                      <a:pt x="90" y="64"/>
                    </a:cubicBezTo>
                    <a:cubicBezTo>
                      <a:pt x="89" y="65"/>
                      <a:pt x="89" y="65"/>
                      <a:pt x="88" y="64"/>
                    </a:cubicBezTo>
                    <a:cubicBezTo>
                      <a:pt x="87" y="63"/>
                      <a:pt x="87" y="62"/>
                      <a:pt x="89" y="59"/>
                    </a:cubicBezTo>
                    <a:cubicBezTo>
                      <a:pt x="90" y="57"/>
                      <a:pt x="91" y="55"/>
                      <a:pt x="91" y="55"/>
                    </a:cubicBezTo>
                    <a:cubicBezTo>
                      <a:pt x="91" y="55"/>
                      <a:pt x="91" y="55"/>
                      <a:pt x="90" y="55"/>
                    </a:cubicBezTo>
                    <a:cubicBezTo>
                      <a:pt x="89" y="54"/>
                      <a:pt x="87" y="55"/>
                      <a:pt x="86" y="57"/>
                    </a:cubicBezTo>
                    <a:cubicBezTo>
                      <a:pt x="84" y="60"/>
                      <a:pt x="83" y="61"/>
                      <a:pt x="82" y="60"/>
                    </a:cubicBezTo>
                    <a:cubicBezTo>
                      <a:pt x="81" y="59"/>
                      <a:pt x="81" y="59"/>
                      <a:pt x="84" y="55"/>
                    </a:cubicBezTo>
                    <a:cubicBezTo>
                      <a:pt x="86" y="53"/>
                      <a:pt x="86" y="52"/>
                      <a:pt x="86" y="51"/>
                    </a:cubicBezTo>
                    <a:cubicBezTo>
                      <a:pt x="85" y="49"/>
                      <a:pt x="82" y="48"/>
                      <a:pt x="82" y="50"/>
                    </a:cubicBezTo>
                    <a:cubicBezTo>
                      <a:pt x="82" y="51"/>
                      <a:pt x="81" y="52"/>
                      <a:pt x="80" y="54"/>
                    </a:cubicBezTo>
                    <a:cubicBezTo>
                      <a:pt x="79" y="55"/>
                      <a:pt x="78" y="56"/>
                      <a:pt x="78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5"/>
                      <a:pt x="77" y="54"/>
                      <a:pt x="79" y="52"/>
                    </a:cubicBezTo>
                    <a:cubicBezTo>
                      <a:pt x="81" y="49"/>
                      <a:pt x="82" y="48"/>
                      <a:pt x="80" y="47"/>
                    </a:cubicBezTo>
                    <a:cubicBezTo>
                      <a:pt x="80" y="46"/>
                      <a:pt x="79" y="47"/>
                      <a:pt x="77" y="50"/>
                    </a:cubicBezTo>
                    <a:cubicBezTo>
                      <a:pt x="75" y="53"/>
                      <a:pt x="74" y="53"/>
                      <a:pt x="73" y="53"/>
                    </a:cubicBezTo>
                    <a:cubicBezTo>
                      <a:pt x="73" y="52"/>
                      <a:pt x="73" y="52"/>
                      <a:pt x="75" y="48"/>
                    </a:cubicBezTo>
                    <a:cubicBezTo>
                      <a:pt x="78" y="44"/>
                      <a:pt x="79" y="42"/>
                      <a:pt x="76" y="43"/>
                    </a:cubicBezTo>
                    <a:cubicBezTo>
                      <a:pt x="75" y="43"/>
                      <a:pt x="74" y="44"/>
                      <a:pt x="72" y="47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8" y="48"/>
                      <a:pt x="68" y="48"/>
                      <a:pt x="68" y="47"/>
                    </a:cubicBezTo>
                    <a:cubicBezTo>
                      <a:pt x="68" y="47"/>
                      <a:pt x="69" y="45"/>
                      <a:pt x="70" y="42"/>
                    </a:cubicBezTo>
                    <a:cubicBezTo>
                      <a:pt x="74" y="37"/>
                      <a:pt x="74" y="35"/>
                      <a:pt x="71" y="36"/>
                    </a:cubicBezTo>
                    <a:cubicBezTo>
                      <a:pt x="70" y="36"/>
                      <a:pt x="69" y="37"/>
                      <a:pt x="68" y="40"/>
                    </a:cubicBezTo>
                    <a:cubicBezTo>
                      <a:pt x="67" y="42"/>
                      <a:pt x="65" y="43"/>
                      <a:pt x="65" y="43"/>
                    </a:cubicBezTo>
                    <a:cubicBezTo>
                      <a:pt x="65" y="43"/>
                      <a:pt x="64" y="43"/>
                      <a:pt x="64" y="44"/>
                    </a:cubicBezTo>
                    <a:cubicBezTo>
                      <a:pt x="64" y="45"/>
                      <a:pt x="63" y="45"/>
                      <a:pt x="63" y="44"/>
                    </a:cubicBezTo>
                    <a:cubicBezTo>
                      <a:pt x="62" y="43"/>
                      <a:pt x="62" y="43"/>
                      <a:pt x="64" y="40"/>
                    </a:cubicBezTo>
                    <a:cubicBezTo>
                      <a:pt x="66" y="37"/>
                      <a:pt x="66" y="37"/>
                      <a:pt x="64" y="36"/>
                    </a:cubicBezTo>
                    <a:cubicBezTo>
                      <a:pt x="63" y="35"/>
                      <a:pt x="63" y="35"/>
                      <a:pt x="62" y="36"/>
                    </a:cubicBezTo>
                    <a:cubicBezTo>
                      <a:pt x="61" y="36"/>
                      <a:pt x="61" y="37"/>
                      <a:pt x="61" y="38"/>
                    </a:cubicBezTo>
                    <a:cubicBezTo>
                      <a:pt x="61" y="38"/>
                      <a:pt x="61" y="39"/>
                      <a:pt x="60" y="39"/>
                    </a:cubicBezTo>
                    <a:cubicBezTo>
                      <a:pt x="59" y="40"/>
                      <a:pt x="59" y="40"/>
                      <a:pt x="57" y="39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9" y="34"/>
                      <a:pt x="59" y="34"/>
                      <a:pt x="58" y="33"/>
                    </a:cubicBezTo>
                    <a:cubicBezTo>
                      <a:pt x="56" y="31"/>
                      <a:pt x="55" y="31"/>
                      <a:pt x="54" y="33"/>
                    </a:cubicBezTo>
                    <a:cubicBezTo>
                      <a:pt x="53" y="35"/>
                      <a:pt x="52" y="35"/>
                      <a:pt x="52" y="34"/>
                    </a:cubicBezTo>
                    <a:cubicBezTo>
                      <a:pt x="52" y="34"/>
                      <a:pt x="52" y="33"/>
                      <a:pt x="53" y="32"/>
                    </a:cubicBezTo>
                    <a:cubicBezTo>
                      <a:pt x="54" y="30"/>
                      <a:pt x="55" y="29"/>
                      <a:pt x="55" y="27"/>
                    </a:cubicBezTo>
                    <a:cubicBezTo>
                      <a:pt x="55" y="26"/>
                      <a:pt x="55" y="26"/>
                      <a:pt x="54" y="26"/>
                    </a:cubicBezTo>
                    <a:cubicBezTo>
                      <a:pt x="53" y="27"/>
                      <a:pt x="53" y="27"/>
                      <a:pt x="52" y="27"/>
                    </a:cubicBezTo>
                    <a:cubicBezTo>
                      <a:pt x="52" y="26"/>
                      <a:pt x="51" y="27"/>
                      <a:pt x="50" y="29"/>
                    </a:cubicBezTo>
                    <a:cubicBezTo>
                      <a:pt x="49" y="31"/>
                      <a:pt x="48" y="32"/>
                      <a:pt x="48" y="31"/>
                    </a:cubicBezTo>
                    <a:cubicBezTo>
                      <a:pt x="47" y="31"/>
                      <a:pt x="48" y="30"/>
                      <a:pt x="49" y="28"/>
                    </a:cubicBezTo>
                    <a:cubicBezTo>
                      <a:pt x="51" y="25"/>
                      <a:pt x="51" y="25"/>
                      <a:pt x="50" y="24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8" y="24"/>
                      <a:pt x="47" y="25"/>
                      <a:pt x="47" y="26"/>
                    </a:cubicBezTo>
                    <a:cubicBezTo>
                      <a:pt x="46" y="26"/>
                      <a:pt x="45" y="28"/>
                      <a:pt x="44" y="28"/>
                    </a:cubicBezTo>
                    <a:cubicBezTo>
                      <a:pt x="44" y="29"/>
                      <a:pt x="43" y="29"/>
                      <a:pt x="43" y="29"/>
                    </a:cubicBezTo>
                    <a:cubicBezTo>
                      <a:pt x="43" y="29"/>
                      <a:pt x="44" y="27"/>
                      <a:pt x="45" y="25"/>
                    </a:cubicBezTo>
                    <a:cubicBezTo>
                      <a:pt x="48" y="20"/>
                      <a:pt x="49" y="18"/>
                      <a:pt x="48" y="18"/>
                    </a:cubicBezTo>
                    <a:cubicBezTo>
                      <a:pt x="46" y="17"/>
                      <a:pt x="44" y="18"/>
                      <a:pt x="43" y="20"/>
                    </a:cubicBezTo>
                    <a:cubicBezTo>
                      <a:pt x="43" y="22"/>
                      <a:pt x="42" y="23"/>
                      <a:pt x="39" y="26"/>
                    </a:cubicBezTo>
                    <a:cubicBezTo>
                      <a:pt x="39" y="26"/>
                      <a:pt x="38" y="26"/>
                      <a:pt x="38" y="25"/>
                    </a:cubicBezTo>
                    <a:cubicBezTo>
                      <a:pt x="36" y="24"/>
                      <a:pt x="36" y="23"/>
                      <a:pt x="38" y="22"/>
                    </a:cubicBezTo>
                    <a:cubicBezTo>
                      <a:pt x="39" y="21"/>
                      <a:pt x="39" y="20"/>
                      <a:pt x="39" y="19"/>
                    </a:cubicBezTo>
                    <a:cubicBezTo>
                      <a:pt x="39" y="17"/>
                      <a:pt x="37" y="16"/>
                      <a:pt x="37" y="17"/>
                    </a:cubicBezTo>
                    <a:cubicBezTo>
                      <a:pt x="37" y="18"/>
                      <a:pt x="36" y="19"/>
                      <a:pt x="35" y="20"/>
                    </a:cubicBezTo>
                    <a:cubicBezTo>
                      <a:pt x="34" y="21"/>
                      <a:pt x="33" y="21"/>
                      <a:pt x="32" y="20"/>
                    </a:cubicBezTo>
                    <a:cubicBezTo>
                      <a:pt x="31" y="19"/>
                      <a:pt x="31" y="19"/>
                      <a:pt x="32" y="18"/>
                    </a:cubicBezTo>
                    <a:cubicBezTo>
                      <a:pt x="34" y="15"/>
                      <a:pt x="34" y="13"/>
                      <a:pt x="33" y="13"/>
                    </a:cubicBezTo>
                    <a:cubicBezTo>
                      <a:pt x="32" y="12"/>
                      <a:pt x="32" y="12"/>
                      <a:pt x="30" y="15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4" y="16"/>
                      <a:pt x="23" y="15"/>
                      <a:pt x="25" y="15"/>
                    </a:cubicBezTo>
                    <a:cubicBezTo>
                      <a:pt x="25" y="15"/>
                      <a:pt x="26" y="15"/>
                      <a:pt x="27" y="14"/>
                    </a:cubicBezTo>
                    <a:cubicBezTo>
                      <a:pt x="31" y="12"/>
                      <a:pt x="30" y="9"/>
                      <a:pt x="26" y="10"/>
                    </a:cubicBezTo>
                    <a:cubicBezTo>
                      <a:pt x="25" y="10"/>
                      <a:pt x="24" y="10"/>
                      <a:pt x="24" y="9"/>
                    </a:cubicBezTo>
                    <a:cubicBezTo>
                      <a:pt x="23" y="9"/>
                      <a:pt x="23" y="9"/>
                      <a:pt x="22" y="11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9"/>
                      <a:pt x="22" y="8"/>
                      <a:pt x="22" y="8"/>
                    </a:cubicBezTo>
                    <a:cubicBezTo>
                      <a:pt x="22" y="6"/>
                      <a:pt x="22" y="6"/>
                      <a:pt x="26" y="7"/>
                    </a:cubicBezTo>
                    <a:cubicBezTo>
                      <a:pt x="28" y="7"/>
                      <a:pt x="31" y="8"/>
                      <a:pt x="34" y="8"/>
                    </a:cubicBezTo>
                    <a:cubicBezTo>
                      <a:pt x="36" y="8"/>
                      <a:pt x="38" y="9"/>
                      <a:pt x="39" y="9"/>
                    </a:cubicBezTo>
                    <a:cubicBezTo>
                      <a:pt x="39" y="9"/>
                      <a:pt x="40" y="9"/>
                      <a:pt x="41" y="9"/>
                    </a:cubicBezTo>
                    <a:cubicBezTo>
                      <a:pt x="42" y="9"/>
                      <a:pt x="42" y="9"/>
                      <a:pt x="43" y="9"/>
                    </a:cubicBezTo>
                    <a:cubicBezTo>
                      <a:pt x="74" y="15"/>
                      <a:pt x="106" y="15"/>
                      <a:pt x="137" y="19"/>
                    </a:cubicBezTo>
                    <a:cubicBezTo>
                      <a:pt x="165" y="24"/>
                      <a:pt x="204" y="19"/>
                      <a:pt x="230" y="29"/>
                    </a:cubicBezTo>
                    <a:cubicBezTo>
                      <a:pt x="232" y="29"/>
                      <a:pt x="234" y="30"/>
                      <a:pt x="235" y="30"/>
                    </a:cubicBezTo>
                    <a:cubicBezTo>
                      <a:pt x="237" y="30"/>
                      <a:pt x="237" y="30"/>
                      <a:pt x="239" y="31"/>
                    </a:cubicBezTo>
                    <a:cubicBezTo>
                      <a:pt x="240" y="31"/>
                      <a:pt x="240" y="32"/>
                      <a:pt x="240" y="32"/>
                    </a:cubicBezTo>
                    <a:close/>
                    <a:moveTo>
                      <a:pt x="149" y="49"/>
                    </a:moveTo>
                    <a:cubicBezTo>
                      <a:pt x="115" y="45"/>
                      <a:pt x="91" y="32"/>
                      <a:pt x="129" y="62"/>
                    </a:cubicBezTo>
                    <a:cubicBezTo>
                      <a:pt x="137" y="69"/>
                      <a:pt x="167" y="92"/>
                      <a:pt x="169" y="91"/>
                    </a:cubicBezTo>
                    <a:cubicBezTo>
                      <a:pt x="181" y="78"/>
                      <a:pt x="196" y="61"/>
                      <a:pt x="193" y="56"/>
                    </a:cubicBezTo>
                    <a:cubicBezTo>
                      <a:pt x="190" y="52"/>
                      <a:pt x="175" y="52"/>
                      <a:pt x="149" y="49"/>
                    </a:cubicBezTo>
                    <a:close/>
                    <a:moveTo>
                      <a:pt x="187" y="60"/>
                    </a:moveTo>
                    <a:cubicBezTo>
                      <a:pt x="181" y="69"/>
                      <a:pt x="171" y="87"/>
                      <a:pt x="169" y="85"/>
                    </a:cubicBezTo>
                    <a:cubicBezTo>
                      <a:pt x="166" y="83"/>
                      <a:pt x="131" y="60"/>
                      <a:pt x="124" y="51"/>
                    </a:cubicBezTo>
                    <a:cubicBezTo>
                      <a:pt x="122" y="47"/>
                      <a:pt x="141" y="52"/>
                      <a:pt x="151" y="54"/>
                    </a:cubicBezTo>
                    <a:cubicBezTo>
                      <a:pt x="185" y="61"/>
                      <a:pt x="182" y="57"/>
                      <a:pt x="187" y="60"/>
                    </a:cubicBezTo>
                    <a:close/>
                    <a:moveTo>
                      <a:pt x="17" y="6"/>
                    </a:moveTo>
                    <a:cubicBezTo>
                      <a:pt x="18" y="6"/>
                      <a:pt x="18" y="7"/>
                      <a:pt x="18" y="7"/>
                    </a:cubicBezTo>
                    <a:cubicBezTo>
                      <a:pt x="18" y="8"/>
                      <a:pt x="17" y="9"/>
                      <a:pt x="17" y="10"/>
                    </a:cubicBezTo>
                    <a:cubicBezTo>
                      <a:pt x="16" y="10"/>
                      <a:pt x="16" y="10"/>
                      <a:pt x="13" y="8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6"/>
                      <a:pt x="15" y="6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241"/>
              <p:cNvSpPr>
                <a:spLocks noEditPoints="1"/>
              </p:cNvSpPr>
              <p:nvPr/>
            </p:nvSpPr>
            <p:spPr bwMode="auto">
              <a:xfrm>
                <a:off x="972" y="2374"/>
                <a:ext cx="409" cy="132"/>
              </a:xfrm>
              <a:custGeom>
                <a:avLst/>
                <a:gdLst>
                  <a:gd name="T0" fmla="*/ 408 w 536"/>
                  <a:gd name="T1" fmla="*/ 27 h 173"/>
                  <a:gd name="T2" fmla="*/ 322 w 536"/>
                  <a:gd name="T3" fmla="*/ 25 h 173"/>
                  <a:gd name="T4" fmla="*/ 237 w 536"/>
                  <a:gd name="T5" fmla="*/ 22 h 173"/>
                  <a:gd name="T6" fmla="*/ 212 w 536"/>
                  <a:gd name="T7" fmla="*/ 115 h 173"/>
                  <a:gd name="T8" fmla="*/ 210 w 536"/>
                  <a:gd name="T9" fmla="*/ 35 h 173"/>
                  <a:gd name="T10" fmla="*/ 197 w 536"/>
                  <a:gd name="T11" fmla="*/ 103 h 173"/>
                  <a:gd name="T12" fmla="*/ 216 w 536"/>
                  <a:gd name="T13" fmla="*/ 131 h 173"/>
                  <a:gd name="T14" fmla="*/ 322 w 536"/>
                  <a:gd name="T15" fmla="*/ 33 h 173"/>
                  <a:gd name="T16" fmla="*/ 477 w 536"/>
                  <a:gd name="T17" fmla="*/ 39 h 173"/>
                  <a:gd name="T18" fmla="*/ 534 w 536"/>
                  <a:gd name="T19" fmla="*/ 65 h 173"/>
                  <a:gd name="T20" fmla="*/ 107 w 536"/>
                  <a:gd name="T21" fmla="*/ 0 h 173"/>
                  <a:gd name="T22" fmla="*/ 111 w 536"/>
                  <a:gd name="T23" fmla="*/ 11 h 173"/>
                  <a:gd name="T24" fmla="*/ 117 w 536"/>
                  <a:gd name="T25" fmla="*/ 69 h 173"/>
                  <a:gd name="T26" fmla="*/ 102 w 536"/>
                  <a:gd name="T27" fmla="*/ 52 h 173"/>
                  <a:gd name="T28" fmla="*/ 108 w 536"/>
                  <a:gd name="T29" fmla="*/ 0 h 173"/>
                  <a:gd name="T30" fmla="*/ 322 w 536"/>
                  <a:gd name="T31" fmla="*/ 55 h 173"/>
                  <a:gd name="T32" fmla="*/ 317 w 536"/>
                  <a:gd name="T33" fmla="*/ 95 h 173"/>
                  <a:gd name="T34" fmla="*/ 344 w 536"/>
                  <a:gd name="T35" fmla="*/ 93 h 173"/>
                  <a:gd name="T36" fmla="*/ 338 w 536"/>
                  <a:gd name="T37" fmla="*/ 76 h 173"/>
                  <a:gd name="T38" fmla="*/ 485 w 536"/>
                  <a:gd name="T39" fmla="*/ 65 h 173"/>
                  <a:gd name="T40" fmla="*/ 472 w 536"/>
                  <a:gd name="T41" fmla="*/ 99 h 173"/>
                  <a:gd name="T42" fmla="*/ 485 w 536"/>
                  <a:gd name="T43" fmla="*/ 106 h 173"/>
                  <a:gd name="T44" fmla="*/ 453 w 536"/>
                  <a:gd name="T45" fmla="*/ 70 h 173"/>
                  <a:gd name="T46" fmla="*/ 390 w 536"/>
                  <a:gd name="T47" fmla="*/ 149 h 173"/>
                  <a:gd name="T48" fmla="*/ 404 w 536"/>
                  <a:gd name="T49" fmla="*/ 149 h 173"/>
                  <a:gd name="T50" fmla="*/ 451 w 536"/>
                  <a:gd name="T51" fmla="*/ 155 h 173"/>
                  <a:gd name="T52" fmla="*/ 470 w 536"/>
                  <a:gd name="T53" fmla="*/ 142 h 173"/>
                  <a:gd name="T54" fmla="*/ 447 w 536"/>
                  <a:gd name="T55" fmla="*/ 124 h 173"/>
                  <a:gd name="T56" fmla="*/ 423 w 536"/>
                  <a:gd name="T57" fmla="*/ 160 h 173"/>
                  <a:gd name="T58" fmla="*/ 449 w 536"/>
                  <a:gd name="T59" fmla="*/ 108 h 173"/>
                  <a:gd name="T60" fmla="*/ 453 w 536"/>
                  <a:gd name="T61" fmla="*/ 80 h 173"/>
                  <a:gd name="T62" fmla="*/ 450 w 536"/>
                  <a:gd name="T63" fmla="*/ 79 h 173"/>
                  <a:gd name="T64" fmla="*/ 0 w 536"/>
                  <a:gd name="T65" fmla="*/ 99 h 173"/>
                  <a:gd name="T66" fmla="*/ 103 w 536"/>
                  <a:gd name="T67" fmla="*/ 94 h 173"/>
                  <a:gd name="T68" fmla="*/ 29 w 536"/>
                  <a:gd name="T69" fmla="*/ 104 h 173"/>
                  <a:gd name="T70" fmla="*/ 48 w 536"/>
                  <a:gd name="T71" fmla="*/ 57 h 173"/>
                  <a:gd name="T72" fmla="*/ 53 w 536"/>
                  <a:gd name="T73" fmla="*/ 58 h 173"/>
                  <a:gd name="T74" fmla="*/ 76 w 536"/>
                  <a:gd name="T75" fmla="*/ 59 h 173"/>
                  <a:gd name="T76" fmla="*/ 370 w 536"/>
                  <a:gd name="T77" fmla="*/ 109 h 173"/>
                  <a:gd name="T78" fmla="*/ 365 w 536"/>
                  <a:gd name="T79" fmla="*/ 126 h 173"/>
                  <a:gd name="T80" fmla="*/ 381 w 536"/>
                  <a:gd name="T81" fmla="*/ 120 h 173"/>
                  <a:gd name="T82" fmla="*/ 379 w 536"/>
                  <a:gd name="T83" fmla="*/ 107 h 173"/>
                  <a:gd name="T84" fmla="*/ 266 w 536"/>
                  <a:gd name="T85" fmla="*/ 92 h 173"/>
                  <a:gd name="T86" fmla="*/ 274 w 536"/>
                  <a:gd name="T87" fmla="*/ 136 h 173"/>
                  <a:gd name="T88" fmla="*/ 303 w 536"/>
                  <a:gd name="T89" fmla="*/ 151 h 173"/>
                  <a:gd name="T90" fmla="*/ 287 w 536"/>
                  <a:gd name="T91" fmla="*/ 139 h 173"/>
                  <a:gd name="T92" fmla="*/ 288 w 536"/>
                  <a:gd name="T93" fmla="*/ 99 h 173"/>
                  <a:gd name="T94" fmla="*/ 245 w 536"/>
                  <a:gd name="T95" fmla="*/ 132 h 173"/>
                  <a:gd name="T96" fmla="*/ 145 w 536"/>
                  <a:gd name="T97" fmla="*/ 86 h 173"/>
                  <a:gd name="T98" fmla="*/ 167 w 536"/>
                  <a:gd name="T99" fmla="*/ 91 h 173"/>
                  <a:gd name="T100" fmla="*/ 448 w 536"/>
                  <a:gd name="T101" fmla="*/ 139 h 173"/>
                  <a:gd name="T102" fmla="*/ 128 w 536"/>
                  <a:gd name="T103" fmla="*/ 102 h 173"/>
                  <a:gd name="T104" fmla="*/ 159 w 536"/>
                  <a:gd name="T105" fmla="*/ 10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36" h="173">
                    <a:moveTo>
                      <a:pt x="528" y="33"/>
                    </a:moveTo>
                    <a:cubicBezTo>
                      <a:pt x="528" y="33"/>
                      <a:pt x="528" y="33"/>
                      <a:pt x="528" y="33"/>
                    </a:cubicBezTo>
                    <a:cubicBezTo>
                      <a:pt x="527" y="33"/>
                      <a:pt x="527" y="33"/>
                      <a:pt x="527" y="33"/>
                    </a:cubicBezTo>
                    <a:cubicBezTo>
                      <a:pt x="525" y="34"/>
                      <a:pt x="490" y="32"/>
                      <a:pt x="432" y="28"/>
                    </a:cubicBezTo>
                    <a:cubicBezTo>
                      <a:pt x="422" y="27"/>
                      <a:pt x="412" y="27"/>
                      <a:pt x="408" y="27"/>
                    </a:cubicBezTo>
                    <a:cubicBezTo>
                      <a:pt x="405" y="28"/>
                      <a:pt x="396" y="28"/>
                      <a:pt x="387" y="27"/>
                    </a:cubicBezTo>
                    <a:cubicBezTo>
                      <a:pt x="379" y="27"/>
                      <a:pt x="371" y="27"/>
                      <a:pt x="371" y="27"/>
                    </a:cubicBezTo>
                    <a:cubicBezTo>
                      <a:pt x="370" y="28"/>
                      <a:pt x="363" y="27"/>
                      <a:pt x="355" y="27"/>
                    </a:cubicBezTo>
                    <a:cubicBezTo>
                      <a:pt x="346" y="26"/>
                      <a:pt x="339" y="26"/>
                      <a:pt x="337" y="26"/>
                    </a:cubicBezTo>
                    <a:cubicBezTo>
                      <a:pt x="336" y="27"/>
                      <a:pt x="329" y="26"/>
                      <a:pt x="322" y="25"/>
                    </a:cubicBezTo>
                    <a:cubicBezTo>
                      <a:pt x="306" y="24"/>
                      <a:pt x="309" y="24"/>
                      <a:pt x="290" y="23"/>
                    </a:cubicBezTo>
                    <a:cubicBezTo>
                      <a:pt x="281" y="23"/>
                      <a:pt x="273" y="22"/>
                      <a:pt x="271" y="22"/>
                    </a:cubicBezTo>
                    <a:cubicBezTo>
                      <a:pt x="270" y="22"/>
                      <a:pt x="263" y="21"/>
                      <a:pt x="255" y="20"/>
                    </a:cubicBezTo>
                    <a:cubicBezTo>
                      <a:pt x="241" y="17"/>
                      <a:pt x="241" y="17"/>
                      <a:pt x="241" y="17"/>
                    </a:cubicBezTo>
                    <a:cubicBezTo>
                      <a:pt x="237" y="22"/>
                      <a:pt x="237" y="22"/>
                      <a:pt x="237" y="22"/>
                    </a:cubicBezTo>
                    <a:cubicBezTo>
                      <a:pt x="235" y="25"/>
                      <a:pt x="232" y="30"/>
                      <a:pt x="231" y="35"/>
                    </a:cubicBezTo>
                    <a:cubicBezTo>
                      <a:pt x="230" y="39"/>
                      <a:pt x="229" y="43"/>
                      <a:pt x="228" y="44"/>
                    </a:cubicBezTo>
                    <a:cubicBezTo>
                      <a:pt x="227" y="44"/>
                      <a:pt x="226" y="52"/>
                      <a:pt x="225" y="60"/>
                    </a:cubicBezTo>
                    <a:cubicBezTo>
                      <a:pt x="223" y="68"/>
                      <a:pt x="221" y="80"/>
                      <a:pt x="219" y="86"/>
                    </a:cubicBezTo>
                    <a:cubicBezTo>
                      <a:pt x="214" y="101"/>
                      <a:pt x="214" y="102"/>
                      <a:pt x="212" y="115"/>
                    </a:cubicBezTo>
                    <a:cubicBezTo>
                      <a:pt x="211" y="122"/>
                      <a:pt x="209" y="128"/>
                      <a:pt x="208" y="130"/>
                    </a:cubicBezTo>
                    <a:cubicBezTo>
                      <a:pt x="207" y="131"/>
                      <a:pt x="206" y="134"/>
                      <a:pt x="205" y="137"/>
                    </a:cubicBezTo>
                    <a:cubicBezTo>
                      <a:pt x="203" y="143"/>
                      <a:pt x="201" y="143"/>
                      <a:pt x="202" y="137"/>
                    </a:cubicBezTo>
                    <a:cubicBezTo>
                      <a:pt x="203" y="114"/>
                      <a:pt x="210" y="50"/>
                      <a:pt x="212" y="47"/>
                    </a:cubicBezTo>
                    <a:cubicBezTo>
                      <a:pt x="215" y="38"/>
                      <a:pt x="215" y="36"/>
                      <a:pt x="210" y="35"/>
                    </a:cubicBezTo>
                    <a:cubicBezTo>
                      <a:pt x="207" y="35"/>
                      <a:pt x="204" y="36"/>
                      <a:pt x="201" y="37"/>
                    </a:cubicBezTo>
                    <a:cubicBezTo>
                      <a:pt x="199" y="37"/>
                      <a:pt x="193" y="38"/>
                      <a:pt x="188" y="39"/>
                    </a:cubicBezTo>
                    <a:cubicBezTo>
                      <a:pt x="181" y="40"/>
                      <a:pt x="179" y="40"/>
                      <a:pt x="179" y="42"/>
                    </a:cubicBezTo>
                    <a:cubicBezTo>
                      <a:pt x="178" y="46"/>
                      <a:pt x="183" y="48"/>
                      <a:pt x="192" y="46"/>
                    </a:cubicBezTo>
                    <a:cubicBezTo>
                      <a:pt x="203" y="44"/>
                      <a:pt x="203" y="38"/>
                      <a:pt x="197" y="103"/>
                    </a:cubicBezTo>
                    <a:cubicBezTo>
                      <a:pt x="194" y="134"/>
                      <a:pt x="191" y="160"/>
                      <a:pt x="190" y="160"/>
                    </a:cubicBezTo>
                    <a:cubicBezTo>
                      <a:pt x="189" y="160"/>
                      <a:pt x="189" y="163"/>
                      <a:pt x="191" y="166"/>
                    </a:cubicBezTo>
                    <a:cubicBezTo>
                      <a:pt x="193" y="170"/>
                      <a:pt x="197" y="171"/>
                      <a:pt x="200" y="168"/>
                    </a:cubicBezTo>
                    <a:cubicBezTo>
                      <a:pt x="203" y="164"/>
                      <a:pt x="208" y="154"/>
                      <a:pt x="212" y="143"/>
                    </a:cubicBezTo>
                    <a:cubicBezTo>
                      <a:pt x="213" y="139"/>
                      <a:pt x="215" y="133"/>
                      <a:pt x="216" y="131"/>
                    </a:cubicBezTo>
                    <a:cubicBezTo>
                      <a:pt x="217" y="128"/>
                      <a:pt x="219" y="122"/>
                      <a:pt x="220" y="118"/>
                    </a:cubicBezTo>
                    <a:cubicBezTo>
                      <a:pt x="222" y="108"/>
                      <a:pt x="227" y="87"/>
                      <a:pt x="229" y="82"/>
                    </a:cubicBezTo>
                    <a:cubicBezTo>
                      <a:pt x="231" y="78"/>
                      <a:pt x="232" y="72"/>
                      <a:pt x="235" y="57"/>
                    </a:cubicBezTo>
                    <a:cubicBezTo>
                      <a:pt x="236" y="46"/>
                      <a:pt x="243" y="27"/>
                      <a:pt x="244" y="27"/>
                    </a:cubicBezTo>
                    <a:cubicBezTo>
                      <a:pt x="246" y="27"/>
                      <a:pt x="308" y="32"/>
                      <a:pt x="322" y="33"/>
                    </a:cubicBezTo>
                    <a:cubicBezTo>
                      <a:pt x="330" y="34"/>
                      <a:pt x="337" y="35"/>
                      <a:pt x="338" y="34"/>
                    </a:cubicBezTo>
                    <a:cubicBezTo>
                      <a:pt x="341" y="33"/>
                      <a:pt x="344" y="33"/>
                      <a:pt x="386" y="35"/>
                    </a:cubicBezTo>
                    <a:cubicBezTo>
                      <a:pt x="395" y="35"/>
                      <a:pt x="405" y="35"/>
                      <a:pt x="409" y="35"/>
                    </a:cubicBezTo>
                    <a:cubicBezTo>
                      <a:pt x="413" y="35"/>
                      <a:pt x="428" y="35"/>
                      <a:pt x="444" y="37"/>
                    </a:cubicBezTo>
                    <a:cubicBezTo>
                      <a:pt x="459" y="38"/>
                      <a:pt x="474" y="39"/>
                      <a:pt x="477" y="39"/>
                    </a:cubicBezTo>
                    <a:cubicBezTo>
                      <a:pt x="480" y="39"/>
                      <a:pt x="493" y="39"/>
                      <a:pt x="505" y="40"/>
                    </a:cubicBezTo>
                    <a:cubicBezTo>
                      <a:pt x="527" y="41"/>
                      <a:pt x="527" y="41"/>
                      <a:pt x="527" y="41"/>
                    </a:cubicBezTo>
                    <a:cubicBezTo>
                      <a:pt x="526" y="52"/>
                      <a:pt x="526" y="52"/>
                      <a:pt x="526" y="52"/>
                    </a:cubicBezTo>
                    <a:cubicBezTo>
                      <a:pt x="526" y="57"/>
                      <a:pt x="526" y="63"/>
                      <a:pt x="527" y="64"/>
                    </a:cubicBezTo>
                    <a:cubicBezTo>
                      <a:pt x="528" y="67"/>
                      <a:pt x="533" y="68"/>
                      <a:pt x="534" y="65"/>
                    </a:cubicBezTo>
                    <a:cubicBezTo>
                      <a:pt x="534" y="65"/>
                      <a:pt x="535" y="57"/>
                      <a:pt x="536" y="49"/>
                    </a:cubicBezTo>
                    <a:cubicBezTo>
                      <a:pt x="536" y="35"/>
                      <a:pt x="536" y="35"/>
                      <a:pt x="536" y="35"/>
                    </a:cubicBezTo>
                    <a:cubicBezTo>
                      <a:pt x="532" y="34"/>
                      <a:pt x="532" y="34"/>
                      <a:pt x="532" y="34"/>
                    </a:cubicBezTo>
                    <a:cubicBezTo>
                      <a:pt x="531" y="33"/>
                      <a:pt x="529" y="33"/>
                      <a:pt x="528" y="33"/>
                    </a:cubicBezTo>
                    <a:close/>
                    <a:moveTo>
                      <a:pt x="107" y="0"/>
                    </a:moveTo>
                    <a:cubicBezTo>
                      <a:pt x="104" y="0"/>
                      <a:pt x="101" y="1"/>
                      <a:pt x="97" y="3"/>
                    </a:cubicBezTo>
                    <a:cubicBezTo>
                      <a:pt x="89" y="7"/>
                      <a:pt x="84" y="20"/>
                      <a:pt x="90" y="23"/>
                    </a:cubicBezTo>
                    <a:cubicBezTo>
                      <a:pt x="94" y="24"/>
                      <a:pt x="95" y="23"/>
                      <a:pt x="95" y="18"/>
                    </a:cubicBezTo>
                    <a:cubicBezTo>
                      <a:pt x="96" y="14"/>
                      <a:pt x="97" y="13"/>
                      <a:pt x="100" y="10"/>
                    </a:cubicBezTo>
                    <a:cubicBezTo>
                      <a:pt x="105" y="7"/>
                      <a:pt x="106" y="7"/>
                      <a:pt x="111" y="11"/>
                    </a:cubicBezTo>
                    <a:cubicBezTo>
                      <a:pt x="114" y="13"/>
                      <a:pt x="114" y="13"/>
                      <a:pt x="112" y="20"/>
                    </a:cubicBezTo>
                    <a:cubicBezTo>
                      <a:pt x="108" y="30"/>
                      <a:pt x="102" y="40"/>
                      <a:pt x="93" y="50"/>
                    </a:cubicBezTo>
                    <a:cubicBezTo>
                      <a:pt x="89" y="55"/>
                      <a:pt x="85" y="60"/>
                      <a:pt x="85" y="62"/>
                    </a:cubicBezTo>
                    <a:cubicBezTo>
                      <a:pt x="84" y="65"/>
                      <a:pt x="85" y="66"/>
                      <a:pt x="89" y="67"/>
                    </a:cubicBezTo>
                    <a:cubicBezTo>
                      <a:pt x="95" y="68"/>
                      <a:pt x="110" y="69"/>
                      <a:pt x="117" y="69"/>
                    </a:cubicBezTo>
                    <a:cubicBezTo>
                      <a:pt x="124" y="68"/>
                      <a:pt x="127" y="66"/>
                      <a:pt x="127" y="62"/>
                    </a:cubicBezTo>
                    <a:cubicBezTo>
                      <a:pt x="126" y="58"/>
                      <a:pt x="123" y="57"/>
                      <a:pt x="119" y="59"/>
                    </a:cubicBezTo>
                    <a:cubicBezTo>
                      <a:pt x="116" y="59"/>
                      <a:pt x="111" y="60"/>
                      <a:pt x="107" y="60"/>
                    </a:cubicBezTo>
                    <a:cubicBezTo>
                      <a:pt x="102" y="60"/>
                      <a:pt x="98" y="60"/>
                      <a:pt x="97" y="60"/>
                    </a:cubicBezTo>
                    <a:cubicBezTo>
                      <a:pt x="95" y="61"/>
                      <a:pt x="97" y="57"/>
                      <a:pt x="102" y="52"/>
                    </a:cubicBezTo>
                    <a:cubicBezTo>
                      <a:pt x="104" y="50"/>
                      <a:pt x="109" y="42"/>
                      <a:pt x="113" y="36"/>
                    </a:cubicBezTo>
                    <a:cubicBezTo>
                      <a:pt x="119" y="27"/>
                      <a:pt x="120" y="23"/>
                      <a:pt x="121" y="16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2"/>
                      <a:pt x="111" y="1"/>
                      <a:pt x="108" y="0"/>
                    </a:cubicBezTo>
                    <a:cubicBezTo>
                      <a:pt x="108" y="0"/>
                      <a:pt x="107" y="0"/>
                      <a:pt x="107" y="0"/>
                    </a:cubicBezTo>
                    <a:close/>
                    <a:moveTo>
                      <a:pt x="341" y="45"/>
                    </a:moveTo>
                    <a:cubicBezTo>
                      <a:pt x="340" y="45"/>
                      <a:pt x="339" y="45"/>
                      <a:pt x="338" y="45"/>
                    </a:cubicBezTo>
                    <a:cubicBezTo>
                      <a:pt x="328" y="44"/>
                      <a:pt x="322" y="46"/>
                      <a:pt x="317" y="50"/>
                    </a:cubicBezTo>
                    <a:cubicBezTo>
                      <a:pt x="310" y="55"/>
                      <a:pt x="314" y="60"/>
                      <a:pt x="322" y="55"/>
                    </a:cubicBezTo>
                    <a:cubicBezTo>
                      <a:pt x="324" y="54"/>
                      <a:pt x="328" y="53"/>
                      <a:pt x="332" y="53"/>
                    </a:cubicBezTo>
                    <a:cubicBezTo>
                      <a:pt x="339" y="53"/>
                      <a:pt x="339" y="53"/>
                      <a:pt x="339" y="53"/>
                    </a:cubicBezTo>
                    <a:cubicBezTo>
                      <a:pt x="338" y="57"/>
                      <a:pt x="338" y="57"/>
                      <a:pt x="338" y="57"/>
                    </a:cubicBezTo>
                    <a:cubicBezTo>
                      <a:pt x="337" y="62"/>
                      <a:pt x="323" y="87"/>
                      <a:pt x="319" y="89"/>
                    </a:cubicBezTo>
                    <a:cubicBezTo>
                      <a:pt x="318" y="90"/>
                      <a:pt x="317" y="92"/>
                      <a:pt x="317" y="95"/>
                    </a:cubicBezTo>
                    <a:cubicBezTo>
                      <a:pt x="316" y="99"/>
                      <a:pt x="316" y="99"/>
                      <a:pt x="316" y="99"/>
                    </a:cubicBezTo>
                    <a:cubicBezTo>
                      <a:pt x="325" y="99"/>
                      <a:pt x="325" y="99"/>
                      <a:pt x="325" y="99"/>
                    </a:cubicBezTo>
                    <a:cubicBezTo>
                      <a:pt x="330" y="99"/>
                      <a:pt x="335" y="100"/>
                      <a:pt x="336" y="101"/>
                    </a:cubicBezTo>
                    <a:cubicBezTo>
                      <a:pt x="339" y="103"/>
                      <a:pt x="341" y="103"/>
                      <a:pt x="343" y="102"/>
                    </a:cubicBezTo>
                    <a:cubicBezTo>
                      <a:pt x="344" y="100"/>
                      <a:pt x="345" y="93"/>
                      <a:pt x="344" y="93"/>
                    </a:cubicBezTo>
                    <a:cubicBezTo>
                      <a:pt x="344" y="93"/>
                      <a:pt x="340" y="92"/>
                      <a:pt x="337" y="91"/>
                    </a:cubicBezTo>
                    <a:cubicBezTo>
                      <a:pt x="333" y="91"/>
                      <a:pt x="330" y="90"/>
                      <a:pt x="329" y="90"/>
                    </a:cubicBezTo>
                    <a:cubicBezTo>
                      <a:pt x="329" y="89"/>
                      <a:pt x="330" y="87"/>
                      <a:pt x="332" y="84"/>
                    </a:cubicBezTo>
                    <a:cubicBezTo>
                      <a:pt x="335" y="81"/>
                      <a:pt x="336" y="79"/>
                      <a:pt x="336" y="79"/>
                    </a:cubicBezTo>
                    <a:cubicBezTo>
                      <a:pt x="335" y="79"/>
                      <a:pt x="336" y="77"/>
                      <a:pt x="338" y="76"/>
                    </a:cubicBezTo>
                    <a:cubicBezTo>
                      <a:pt x="339" y="74"/>
                      <a:pt x="341" y="72"/>
                      <a:pt x="341" y="71"/>
                    </a:cubicBezTo>
                    <a:cubicBezTo>
                      <a:pt x="341" y="70"/>
                      <a:pt x="342" y="69"/>
                      <a:pt x="343" y="68"/>
                    </a:cubicBezTo>
                    <a:cubicBezTo>
                      <a:pt x="345" y="67"/>
                      <a:pt x="345" y="65"/>
                      <a:pt x="347" y="56"/>
                    </a:cubicBezTo>
                    <a:cubicBezTo>
                      <a:pt x="349" y="48"/>
                      <a:pt x="348" y="46"/>
                      <a:pt x="341" y="45"/>
                    </a:cubicBezTo>
                    <a:close/>
                    <a:moveTo>
                      <a:pt x="485" y="65"/>
                    </a:moveTo>
                    <a:cubicBezTo>
                      <a:pt x="477" y="64"/>
                      <a:pt x="466" y="73"/>
                      <a:pt x="469" y="77"/>
                    </a:cubicBezTo>
                    <a:cubicBezTo>
                      <a:pt x="471" y="80"/>
                      <a:pt x="475" y="79"/>
                      <a:pt x="478" y="75"/>
                    </a:cubicBezTo>
                    <a:cubicBezTo>
                      <a:pt x="481" y="71"/>
                      <a:pt x="483" y="72"/>
                      <a:pt x="484" y="77"/>
                    </a:cubicBezTo>
                    <a:cubicBezTo>
                      <a:pt x="485" y="81"/>
                      <a:pt x="485" y="82"/>
                      <a:pt x="482" y="87"/>
                    </a:cubicBezTo>
                    <a:cubicBezTo>
                      <a:pt x="480" y="90"/>
                      <a:pt x="476" y="95"/>
                      <a:pt x="472" y="99"/>
                    </a:cubicBezTo>
                    <a:cubicBezTo>
                      <a:pt x="466" y="105"/>
                      <a:pt x="463" y="109"/>
                      <a:pt x="464" y="111"/>
                    </a:cubicBezTo>
                    <a:cubicBezTo>
                      <a:pt x="465" y="112"/>
                      <a:pt x="470" y="113"/>
                      <a:pt x="479" y="114"/>
                    </a:cubicBezTo>
                    <a:cubicBezTo>
                      <a:pt x="492" y="114"/>
                      <a:pt x="492" y="114"/>
                      <a:pt x="492" y="114"/>
                    </a:cubicBezTo>
                    <a:cubicBezTo>
                      <a:pt x="493" y="111"/>
                      <a:pt x="493" y="111"/>
                      <a:pt x="493" y="111"/>
                    </a:cubicBezTo>
                    <a:cubicBezTo>
                      <a:pt x="493" y="107"/>
                      <a:pt x="493" y="107"/>
                      <a:pt x="485" y="106"/>
                    </a:cubicBezTo>
                    <a:cubicBezTo>
                      <a:pt x="481" y="105"/>
                      <a:pt x="477" y="104"/>
                      <a:pt x="477" y="104"/>
                    </a:cubicBezTo>
                    <a:cubicBezTo>
                      <a:pt x="477" y="103"/>
                      <a:pt x="479" y="101"/>
                      <a:pt x="482" y="99"/>
                    </a:cubicBezTo>
                    <a:cubicBezTo>
                      <a:pt x="488" y="94"/>
                      <a:pt x="493" y="85"/>
                      <a:pt x="494" y="79"/>
                    </a:cubicBezTo>
                    <a:cubicBezTo>
                      <a:pt x="494" y="73"/>
                      <a:pt x="490" y="65"/>
                      <a:pt x="485" y="65"/>
                    </a:cubicBezTo>
                    <a:close/>
                    <a:moveTo>
                      <a:pt x="453" y="70"/>
                    </a:moveTo>
                    <a:cubicBezTo>
                      <a:pt x="448" y="69"/>
                      <a:pt x="447" y="70"/>
                      <a:pt x="439" y="76"/>
                    </a:cubicBezTo>
                    <a:cubicBezTo>
                      <a:pt x="430" y="84"/>
                      <a:pt x="423" y="93"/>
                      <a:pt x="421" y="102"/>
                    </a:cubicBezTo>
                    <a:cubicBezTo>
                      <a:pt x="420" y="105"/>
                      <a:pt x="418" y="111"/>
                      <a:pt x="416" y="115"/>
                    </a:cubicBezTo>
                    <a:cubicBezTo>
                      <a:pt x="413" y="122"/>
                      <a:pt x="411" y="129"/>
                      <a:pt x="410" y="134"/>
                    </a:cubicBezTo>
                    <a:cubicBezTo>
                      <a:pt x="410" y="136"/>
                      <a:pt x="406" y="139"/>
                      <a:pt x="390" y="149"/>
                    </a:cubicBezTo>
                    <a:cubicBezTo>
                      <a:pt x="372" y="160"/>
                      <a:pt x="369" y="163"/>
                      <a:pt x="370" y="167"/>
                    </a:cubicBezTo>
                    <a:cubicBezTo>
                      <a:pt x="371" y="169"/>
                      <a:pt x="372" y="170"/>
                      <a:pt x="372" y="170"/>
                    </a:cubicBezTo>
                    <a:cubicBezTo>
                      <a:pt x="373" y="170"/>
                      <a:pt x="377" y="167"/>
                      <a:pt x="382" y="164"/>
                    </a:cubicBezTo>
                    <a:cubicBezTo>
                      <a:pt x="386" y="161"/>
                      <a:pt x="392" y="157"/>
                      <a:pt x="395" y="155"/>
                    </a:cubicBezTo>
                    <a:cubicBezTo>
                      <a:pt x="397" y="153"/>
                      <a:pt x="401" y="151"/>
                      <a:pt x="404" y="149"/>
                    </a:cubicBezTo>
                    <a:cubicBezTo>
                      <a:pt x="406" y="147"/>
                      <a:pt x="408" y="146"/>
                      <a:pt x="408" y="146"/>
                    </a:cubicBezTo>
                    <a:cubicBezTo>
                      <a:pt x="408" y="147"/>
                      <a:pt x="408" y="151"/>
                      <a:pt x="408" y="156"/>
                    </a:cubicBezTo>
                    <a:cubicBezTo>
                      <a:pt x="408" y="167"/>
                      <a:pt x="411" y="172"/>
                      <a:pt x="416" y="173"/>
                    </a:cubicBezTo>
                    <a:cubicBezTo>
                      <a:pt x="420" y="173"/>
                      <a:pt x="432" y="167"/>
                      <a:pt x="438" y="161"/>
                    </a:cubicBezTo>
                    <a:cubicBezTo>
                      <a:pt x="444" y="156"/>
                      <a:pt x="445" y="155"/>
                      <a:pt x="451" y="155"/>
                    </a:cubicBezTo>
                    <a:cubicBezTo>
                      <a:pt x="454" y="155"/>
                      <a:pt x="458" y="154"/>
                      <a:pt x="459" y="154"/>
                    </a:cubicBezTo>
                    <a:cubicBezTo>
                      <a:pt x="460" y="153"/>
                      <a:pt x="464" y="152"/>
                      <a:pt x="468" y="151"/>
                    </a:cubicBezTo>
                    <a:cubicBezTo>
                      <a:pt x="474" y="150"/>
                      <a:pt x="475" y="150"/>
                      <a:pt x="475" y="145"/>
                    </a:cubicBezTo>
                    <a:cubicBezTo>
                      <a:pt x="476" y="141"/>
                      <a:pt x="475" y="139"/>
                      <a:pt x="473" y="142"/>
                    </a:cubicBezTo>
                    <a:cubicBezTo>
                      <a:pt x="472" y="143"/>
                      <a:pt x="471" y="143"/>
                      <a:pt x="470" y="142"/>
                    </a:cubicBezTo>
                    <a:cubicBezTo>
                      <a:pt x="469" y="142"/>
                      <a:pt x="466" y="142"/>
                      <a:pt x="464" y="143"/>
                    </a:cubicBezTo>
                    <a:cubicBezTo>
                      <a:pt x="461" y="144"/>
                      <a:pt x="458" y="145"/>
                      <a:pt x="457" y="145"/>
                    </a:cubicBezTo>
                    <a:cubicBezTo>
                      <a:pt x="454" y="145"/>
                      <a:pt x="454" y="145"/>
                      <a:pt x="455" y="143"/>
                    </a:cubicBezTo>
                    <a:cubicBezTo>
                      <a:pt x="457" y="138"/>
                      <a:pt x="460" y="129"/>
                      <a:pt x="460" y="126"/>
                    </a:cubicBezTo>
                    <a:cubicBezTo>
                      <a:pt x="460" y="122"/>
                      <a:pt x="454" y="121"/>
                      <a:pt x="447" y="124"/>
                    </a:cubicBezTo>
                    <a:cubicBezTo>
                      <a:pt x="444" y="126"/>
                      <a:pt x="441" y="128"/>
                      <a:pt x="441" y="128"/>
                    </a:cubicBezTo>
                    <a:cubicBezTo>
                      <a:pt x="441" y="129"/>
                      <a:pt x="440" y="130"/>
                      <a:pt x="439" y="131"/>
                    </a:cubicBezTo>
                    <a:cubicBezTo>
                      <a:pt x="434" y="136"/>
                      <a:pt x="433" y="140"/>
                      <a:pt x="434" y="144"/>
                    </a:cubicBezTo>
                    <a:cubicBezTo>
                      <a:pt x="435" y="146"/>
                      <a:pt x="436" y="148"/>
                      <a:pt x="437" y="149"/>
                    </a:cubicBezTo>
                    <a:cubicBezTo>
                      <a:pt x="438" y="150"/>
                      <a:pt x="430" y="158"/>
                      <a:pt x="423" y="160"/>
                    </a:cubicBezTo>
                    <a:cubicBezTo>
                      <a:pt x="416" y="164"/>
                      <a:pt x="416" y="163"/>
                      <a:pt x="417" y="148"/>
                    </a:cubicBezTo>
                    <a:cubicBezTo>
                      <a:pt x="418" y="139"/>
                      <a:pt x="418" y="139"/>
                      <a:pt x="418" y="139"/>
                    </a:cubicBezTo>
                    <a:cubicBezTo>
                      <a:pt x="427" y="131"/>
                      <a:pt x="427" y="131"/>
                      <a:pt x="427" y="131"/>
                    </a:cubicBezTo>
                    <a:cubicBezTo>
                      <a:pt x="438" y="122"/>
                      <a:pt x="442" y="117"/>
                      <a:pt x="442" y="116"/>
                    </a:cubicBezTo>
                    <a:cubicBezTo>
                      <a:pt x="442" y="116"/>
                      <a:pt x="445" y="112"/>
                      <a:pt x="449" y="108"/>
                    </a:cubicBezTo>
                    <a:cubicBezTo>
                      <a:pt x="453" y="103"/>
                      <a:pt x="456" y="97"/>
                      <a:pt x="457" y="94"/>
                    </a:cubicBezTo>
                    <a:cubicBezTo>
                      <a:pt x="459" y="92"/>
                      <a:pt x="460" y="87"/>
                      <a:pt x="461" y="85"/>
                    </a:cubicBezTo>
                    <a:cubicBezTo>
                      <a:pt x="465" y="75"/>
                      <a:pt x="463" y="71"/>
                      <a:pt x="453" y="70"/>
                    </a:cubicBezTo>
                    <a:close/>
                    <a:moveTo>
                      <a:pt x="450" y="79"/>
                    </a:moveTo>
                    <a:cubicBezTo>
                      <a:pt x="451" y="79"/>
                      <a:pt x="452" y="79"/>
                      <a:pt x="453" y="80"/>
                    </a:cubicBezTo>
                    <a:cubicBezTo>
                      <a:pt x="454" y="81"/>
                      <a:pt x="450" y="93"/>
                      <a:pt x="445" y="100"/>
                    </a:cubicBezTo>
                    <a:cubicBezTo>
                      <a:pt x="440" y="107"/>
                      <a:pt x="430" y="119"/>
                      <a:pt x="425" y="123"/>
                    </a:cubicBezTo>
                    <a:cubicBezTo>
                      <a:pt x="421" y="126"/>
                      <a:pt x="419" y="127"/>
                      <a:pt x="420" y="126"/>
                    </a:cubicBezTo>
                    <a:cubicBezTo>
                      <a:pt x="420" y="124"/>
                      <a:pt x="429" y="100"/>
                      <a:pt x="431" y="97"/>
                    </a:cubicBezTo>
                    <a:cubicBezTo>
                      <a:pt x="436" y="87"/>
                      <a:pt x="445" y="79"/>
                      <a:pt x="450" y="79"/>
                    </a:cubicBezTo>
                    <a:close/>
                    <a:moveTo>
                      <a:pt x="65" y="45"/>
                    </a:moveTo>
                    <a:cubicBezTo>
                      <a:pt x="65" y="45"/>
                      <a:pt x="64" y="45"/>
                      <a:pt x="64" y="45"/>
                    </a:cubicBezTo>
                    <a:cubicBezTo>
                      <a:pt x="61" y="45"/>
                      <a:pt x="57" y="46"/>
                      <a:pt x="47" y="50"/>
                    </a:cubicBezTo>
                    <a:cubicBezTo>
                      <a:pt x="23" y="59"/>
                      <a:pt x="9" y="72"/>
                      <a:pt x="3" y="88"/>
                    </a:cubicBezTo>
                    <a:cubicBezTo>
                      <a:pt x="2" y="92"/>
                      <a:pt x="0" y="97"/>
                      <a:pt x="0" y="99"/>
                    </a:cubicBezTo>
                    <a:cubicBezTo>
                      <a:pt x="0" y="105"/>
                      <a:pt x="7" y="109"/>
                      <a:pt x="24" y="112"/>
                    </a:cubicBezTo>
                    <a:cubicBezTo>
                      <a:pt x="30" y="113"/>
                      <a:pt x="35" y="114"/>
                      <a:pt x="37" y="115"/>
                    </a:cubicBezTo>
                    <a:cubicBezTo>
                      <a:pt x="42" y="116"/>
                      <a:pt x="76" y="107"/>
                      <a:pt x="85" y="103"/>
                    </a:cubicBezTo>
                    <a:cubicBezTo>
                      <a:pt x="88" y="102"/>
                      <a:pt x="92" y="101"/>
                      <a:pt x="94" y="101"/>
                    </a:cubicBezTo>
                    <a:cubicBezTo>
                      <a:pt x="99" y="101"/>
                      <a:pt x="102" y="99"/>
                      <a:pt x="103" y="94"/>
                    </a:cubicBezTo>
                    <a:cubicBezTo>
                      <a:pt x="104" y="91"/>
                      <a:pt x="104" y="90"/>
                      <a:pt x="103" y="90"/>
                    </a:cubicBezTo>
                    <a:cubicBezTo>
                      <a:pt x="100" y="90"/>
                      <a:pt x="92" y="92"/>
                      <a:pt x="89" y="94"/>
                    </a:cubicBezTo>
                    <a:cubicBezTo>
                      <a:pt x="85" y="96"/>
                      <a:pt x="84" y="96"/>
                      <a:pt x="59" y="102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2" y="103"/>
                      <a:pt x="15" y="101"/>
                      <a:pt x="13" y="100"/>
                    </a:cubicBezTo>
                    <a:cubicBezTo>
                      <a:pt x="9" y="98"/>
                      <a:pt x="9" y="98"/>
                      <a:pt x="11" y="93"/>
                    </a:cubicBezTo>
                    <a:cubicBezTo>
                      <a:pt x="12" y="86"/>
                      <a:pt x="17" y="79"/>
                      <a:pt x="22" y="73"/>
                    </a:cubicBezTo>
                    <a:cubicBezTo>
                      <a:pt x="27" y="68"/>
                      <a:pt x="43" y="58"/>
                      <a:pt x="46" y="59"/>
                    </a:cubicBezTo>
                    <a:cubicBezTo>
                      <a:pt x="47" y="59"/>
                      <a:pt x="48" y="58"/>
                      <a:pt x="48" y="57"/>
                    </a:cubicBezTo>
                    <a:cubicBezTo>
                      <a:pt x="48" y="56"/>
                      <a:pt x="62" y="54"/>
                      <a:pt x="64" y="56"/>
                    </a:cubicBezTo>
                    <a:cubicBezTo>
                      <a:pt x="67" y="57"/>
                      <a:pt x="67" y="64"/>
                      <a:pt x="64" y="68"/>
                    </a:cubicBezTo>
                    <a:cubicBezTo>
                      <a:pt x="60" y="73"/>
                      <a:pt x="58" y="74"/>
                      <a:pt x="54" y="73"/>
                    </a:cubicBezTo>
                    <a:cubicBezTo>
                      <a:pt x="52" y="72"/>
                      <a:pt x="52" y="71"/>
                      <a:pt x="53" y="65"/>
                    </a:cubicBezTo>
                    <a:cubicBezTo>
                      <a:pt x="55" y="59"/>
                      <a:pt x="55" y="58"/>
                      <a:pt x="53" y="58"/>
                    </a:cubicBezTo>
                    <a:cubicBezTo>
                      <a:pt x="52" y="59"/>
                      <a:pt x="50" y="59"/>
                      <a:pt x="49" y="60"/>
                    </a:cubicBezTo>
                    <a:cubicBezTo>
                      <a:pt x="48" y="60"/>
                      <a:pt x="46" y="62"/>
                      <a:pt x="44" y="65"/>
                    </a:cubicBezTo>
                    <a:cubicBezTo>
                      <a:pt x="40" y="71"/>
                      <a:pt x="42" y="77"/>
                      <a:pt x="49" y="82"/>
                    </a:cubicBezTo>
                    <a:cubicBezTo>
                      <a:pt x="54" y="84"/>
                      <a:pt x="55" y="84"/>
                      <a:pt x="60" y="83"/>
                    </a:cubicBezTo>
                    <a:cubicBezTo>
                      <a:pt x="69" y="80"/>
                      <a:pt x="75" y="71"/>
                      <a:pt x="76" y="59"/>
                    </a:cubicBezTo>
                    <a:cubicBezTo>
                      <a:pt x="77" y="52"/>
                      <a:pt x="74" y="47"/>
                      <a:pt x="67" y="45"/>
                    </a:cubicBezTo>
                    <a:cubicBezTo>
                      <a:pt x="66" y="45"/>
                      <a:pt x="66" y="45"/>
                      <a:pt x="65" y="45"/>
                    </a:cubicBezTo>
                    <a:close/>
                    <a:moveTo>
                      <a:pt x="379" y="90"/>
                    </a:moveTo>
                    <a:cubicBezTo>
                      <a:pt x="374" y="89"/>
                      <a:pt x="373" y="91"/>
                      <a:pt x="372" y="101"/>
                    </a:cubicBezTo>
                    <a:cubicBezTo>
                      <a:pt x="370" y="109"/>
                      <a:pt x="370" y="109"/>
                      <a:pt x="370" y="109"/>
                    </a:cubicBezTo>
                    <a:cubicBezTo>
                      <a:pt x="361" y="109"/>
                      <a:pt x="361" y="109"/>
                      <a:pt x="361" y="109"/>
                    </a:cubicBezTo>
                    <a:cubicBezTo>
                      <a:pt x="352" y="109"/>
                      <a:pt x="349" y="110"/>
                      <a:pt x="349" y="113"/>
                    </a:cubicBezTo>
                    <a:cubicBezTo>
                      <a:pt x="348" y="114"/>
                      <a:pt x="356" y="117"/>
                      <a:pt x="361" y="118"/>
                    </a:cubicBezTo>
                    <a:cubicBezTo>
                      <a:pt x="366" y="118"/>
                      <a:pt x="366" y="118"/>
                      <a:pt x="366" y="118"/>
                    </a:cubicBezTo>
                    <a:cubicBezTo>
                      <a:pt x="365" y="126"/>
                      <a:pt x="365" y="126"/>
                      <a:pt x="365" y="126"/>
                    </a:cubicBezTo>
                    <a:cubicBezTo>
                      <a:pt x="364" y="130"/>
                      <a:pt x="364" y="134"/>
                      <a:pt x="365" y="136"/>
                    </a:cubicBezTo>
                    <a:cubicBezTo>
                      <a:pt x="366" y="138"/>
                      <a:pt x="370" y="139"/>
                      <a:pt x="371" y="137"/>
                    </a:cubicBezTo>
                    <a:cubicBezTo>
                      <a:pt x="372" y="136"/>
                      <a:pt x="373" y="132"/>
                      <a:pt x="373" y="128"/>
                    </a:cubicBezTo>
                    <a:cubicBezTo>
                      <a:pt x="374" y="121"/>
                      <a:pt x="374" y="121"/>
                      <a:pt x="374" y="121"/>
                    </a:cubicBezTo>
                    <a:cubicBezTo>
                      <a:pt x="381" y="120"/>
                      <a:pt x="381" y="120"/>
                      <a:pt x="381" y="120"/>
                    </a:cubicBezTo>
                    <a:cubicBezTo>
                      <a:pt x="385" y="120"/>
                      <a:pt x="390" y="119"/>
                      <a:pt x="391" y="120"/>
                    </a:cubicBezTo>
                    <a:cubicBezTo>
                      <a:pt x="393" y="120"/>
                      <a:pt x="395" y="119"/>
                      <a:pt x="395" y="117"/>
                    </a:cubicBezTo>
                    <a:cubicBezTo>
                      <a:pt x="397" y="112"/>
                      <a:pt x="395" y="110"/>
                      <a:pt x="386" y="111"/>
                    </a:cubicBezTo>
                    <a:cubicBezTo>
                      <a:pt x="381" y="111"/>
                      <a:pt x="378" y="111"/>
                      <a:pt x="377" y="111"/>
                    </a:cubicBezTo>
                    <a:cubicBezTo>
                      <a:pt x="377" y="111"/>
                      <a:pt x="378" y="109"/>
                      <a:pt x="379" y="107"/>
                    </a:cubicBezTo>
                    <a:cubicBezTo>
                      <a:pt x="380" y="104"/>
                      <a:pt x="381" y="100"/>
                      <a:pt x="381" y="96"/>
                    </a:cubicBezTo>
                    <a:cubicBezTo>
                      <a:pt x="382" y="90"/>
                      <a:pt x="381" y="90"/>
                      <a:pt x="379" y="90"/>
                    </a:cubicBezTo>
                    <a:close/>
                    <a:moveTo>
                      <a:pt x="293" y="89"/>
                    </a:moveTo>
                    <a:cubicBezTo>
                      <a:pt x="291" y="89"/>
                      <a:pt x="290" y="89"/>
                      <a:pt x="287" y="89"/>
                    </a:cubicBezTo>
                    <a:cubicBezTo>
                      <a:pt x="277" y="88"/>
                      <a:pt x="274" y="89"/>
                      <a:pt x="266" y="92"/>
                    </a:cubicBezTo>
                    <a:cubicBezTo>
                      <a:pt x="261" y="93"/>
                      <a:pt x="257" y="95"/>
                      <a:pt x="256" y="95"/>
                    </a:cubicBezTo>
                    <a:cubicBezTo>
                      <a:pt x="254" y="94"/>
                      <a:pt x="242" y="107"/>
                      <a:pt x="239" y="113"/>
                    </a:cubicBezTo>
                    <a:cubicBezTo>
                      <a:pt x="235" y="122"/>
                      <a:pt x="234" y="134"/>
                      <a:pt x="237" y="139"/>
                    </a:cubicBezTo>
                    <a:cubicBezTo>
                      <a:pt x="240" y="142"/>
                      <a:pt x="248" y="144"/>
                      <a:pt x="256" y="143"/>
                    </a:cubicBezTo>
                    <a:cubicBezTo>
                      <a:pt x="266" y="142"/>
                      <a:pt x="268" y="141"/>
                      <a:pt x="274" y="136"/>
                    </a:cubicBezTo>
                    <a:cubicBezTo>
                      <a:pt x="278" y="131"/>
                      <a:pt x="278" y="131"/>
                      <a:pt x="278" y="131"/>
                    </a:cubicBezTo>
                    <a:cubicBezTo>
                      <a:pt x="277" y="137"/>
                      <a:pt x="277" y="137"/>
                      <a:pt x="277" y="137"/>
                    </a:cubicBezTo>
                    <a:cubicBezTo>
                      <a:pt x="276" y="143"/>
                      <a:pt x="276" y="143"/>
                      <a:pt x="280" y="148"/>
                    </a:cubicBezTo>
                    <a:cubicBezTo>
                      <a:pt x="284" y="154"/>
                      <a:pt x="284" y="154"/>
                      <a:pt x="291" y="154"/>
                    </a:cubicBezTo>
                    <a:cubicBezTo>
                      <a:pt x="295" y="154"/>
                      <a:pt x="300" y="153"/>
                      <a:pt x="303" y="151"/>
                    </a:cubicBezTo>
                    <a:cubicBezTo>
                      <a:pt x="305" y="150"/>
                      <a:pt x="308" y="148"/>
                      <a:pt x="309" y="147"/>
                    </a:cubicBezTo>
                    <a:cubicBezTo>
                      <a:pt x="311" y="147"/>
                      <a:pt x="312" y="145"/>
                      <a:pt x="313" y="143"/>
                    </a:cubicBezTo>
                    <a:cubicBezTo>
                      <a:pt x="314" y="140"/>
                      <a:pt x="313" y="139"/>
                      <a:pt x="310" y="138"/>
                    </a:cubicBezTo>
                    <a:cubicBezTo>
                      <a:pt x="306" y="137"/>
                      <a:pt x="305" y="137"/>
                      <a:pt x="303" y="140"/>
                    </a:cubicBezTo>
                    <a:cubicBezTo>
                      <a:pt x="298" y="146"/>
                      <a:pt x="286" y="146"/>
                      <a:pt x="287" y="139"/>
                    </a:cubicBezTo>
                    <a:cubicBezTo>
                      <a:pt x="287" y="134"/>
                      <a:pt x="293" y="118"/>
                      <a:pt x="296" y="112"/>
                    </a:cubicBezTo>
                    <a:cubicBezTo>
                      <a:pt x="302" y="102"/>
                      <a:pt x="303" y="95"/>
                      <a:pt x="301" y="92"/>
                    </a:cubicBezTo>
                    <a:cubicBezTo>
                      <a:pt x="299" y="90"/>
                      <a:pt x="298" y="90"/>
                      <a:pt x="293" y="89"/>
                    </a:cubicBezTo>
                    <a:close/>
                    <a:moveTo>
                      <a:pt x="280" y="98"/>
                    </a:moveTo>
                    <a:cubicBezTo>
                      <a:pt x="282" y="98"/>
                      <a:pt x="285" y="99"/>
                      <a:pt x="288" y="99"/>
                    </a:cubicBezTo>
                    <a:cubicBezTo>
                      <a:pt x="293" y="100"/>
                      <a:pt x="293" y="100"/>
                      <a:pt x="293" y="100"/>
                    </a:cubicBezTo>
                    <a:cubicBezTo>
                      <a:pt x="289" y="104"/>
                      <a:pt x="289" y="104"/>
                      <a:pt x="289" y="104"/>
                    </a:cubicBezTo>
                    <a:cubicBezTo>
                      <a:pt x="287" y="106"/>
                      <a:pt x="285" y="110"/>
                      <a:pt x="284" y="112"/>
                    </a:cubicBezTo>
                    <a:cubicBezTo>
                      <a:pt x="280" y="120"/>
                      <a:pt x="272" y="128"/>
                      <a:pt x="262" y="132"/>
                    </a:cubicBezTo>
                    <a:cubicBezTo>
                      <a:pt x="253" y="135"/>
                      <a:pt x="247" y="135"/>
                      <a:pt x="245" y="132"/>
                    </a:cubicBezTo>
                    <a:cubicBezTo>
                      <a:pt x="242" y="129"/>
                      <a:pt x="245" y="118"/>
                      <a:pt x="249" y="111"/>
                    </a:cubicBezTo>
                    <a:cubicBezTo>
                      <a:pt x="253" y="105"/>
                      <a:pt x="254" y="104"/>
                      <a:pt x="263" y="101"/>
                    </a:cubicBezTo>
                    <a:cubicBezTo>
                      <a:pt x="270" y="98"/>
                      <a:pt x="273" y="98"/>
                      <a:pt x="280" y="98"/>
                    </a:cubicBezTo>
                    <a:close/>
                    <a:moveTo>
                      <a:pt x="158" y="86"/>
                    </a:moveTo>
                    <a:cubicBezTo>
                      <a:pt x="153" y="86"/>
                      <a:pt x="147" y="86"/>
                      <a:pt x="145" y="86"/>
                    </a:cubicBezTo>
                    <a:cubicBezTo>
                      <a:pt x="141" y="87"/>
                      <a:pt x="139" y="87"/>
                      <a:pt x="137" y="85"/>
                    </a:cubicBezTo>
                    <a:cubicBezTo>
                      <a:pt x="132" y="83"/>
                      <a:pt x="131" y="85"/>
                      <a:pt x="131" y="90"/>
                    </a:cubicBezTo>
                    <a:cubicBezTo>
                      <a:pt x="131" y="92"/>
                      <a:pt x="132" y="93"/>
                      <a:pt x="135" y="93"/>
                    </a:cubicBezTo>
                    <a:cubicBezTo>
                      <a:pt x="140" y="95"/>
                      <a:pt x="163" y="96"/>
                      <a:pt x="165" y="96"/>
                    </a:cubicBezTo>
                    <a:cubicBezTo>
                      <a:pt x="166" y="95"/>
                      <a:pt x="167" y="93"/>
                      <a:pt x="167" y="91"/>
                    </a:cubicBezTo>
                    <a:cubicBezTo>
                      <a:pt x="168" y="87"/>
                      <a:pt x="168" y="87"/>
                      <a:pt x="168" y="87"/>
                    </a:cubicBezTo>
                    <a:lnTo>
                      <a:pt x="158" y="86"/>
                    </a:lnTo>
                    <a:close/>
                    <a:moveTo>
                      <a:pt x="448" y="133"/>
                    </a:moveTo>
                    <a:cubicBezTo>
                      <a:pt x="449" y="133"/>
                      <a:pt x="449" y="133"/>
                      <a:pt x="449" y="133"/>
                    </a:cubicBezTo>
                    <a:cubicBezTo>
                      <a:pt x="450" y="133"/>
                      <a:pt x="449" y="135"/>
                      <a:pt x="448" y="139"/>
                    </a:cubicBezTo>
                    <a:cubicBezTo>
                      <a:pt x="446" y="141"/>
                      <a:pt x="445" y="143"/>
                      <a:pt x="444" y="143"/>
                    </a:cubicBezTo>
                    <a:cubicBezTo>
                      <a:pt x="442" y="143"/>
                      <a:pt x="444" y="135"/>
                      <a:pt x="447" y="134"/>
                    </a:cubicBezTo>
                    <a:cubicBezTo>
                      <a:pt x="448" y="133"/>
                      <a:pt x="448" y="133"/>
                      <a:pt x="448" y="133"/>
                    </a:cubicBezTo>
                    <a:close/>
                    <a:moveTo>
                      <a:pt x="129" y="103"/>
                    </a:moveTo>
                    <a:cubicBezTo>
                      <a:pt x="128" y="103"/>
                      <a:pt x="128" y="102"/>
                      <a:pt x="128" y="102"/>
                    </a:cubicBezTo>
                    <a:cubicBezTo>
                      <a:pt x="125" y="102"/>
                      <a:pt x="122" y="104"/>
                      <a:pt x="121" y="105"/>
                    </a:cubicBezTo>
                    <a:cubicBezTo>
                      <a:pt x="121" y="107"/>
                      <a:pt x="120" y="108"/>
                      <a:pt x="119" y="109"/>
                    </a:cubicBezTo>
                    <a:cubicBezTo>
                      <a:pt x="118" y="109"/>
                      <a:pt x="119" y="110"/>
                      <a:pt x="120" y="111"/>
                    </a:cubicBezTo>
                    <a:cubicBezTo>
                      <a:pt x="124" y="113"/>
                      <a:pt x="151" y="115"/>
                      <a:pt x="155" y="114"/>
                    </a:cubicBezTo>
                    <a:cubicBezTo>
                      <a:pt x="158" y="113"/>
                      <a:pt x="159" y="112"/>
                      <a:pt x="159" y="109"/>
                    </a:cubicBezTo>
                    <a:cubicBezTo>
                      <a:pt x="160" y="106"/>
                      <a:pt x="160" y="106"/>
                      <a:pt x="160" y="106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40" y="105"/>
                      <a:pt x="133" y="105"/>
                      <a:pt x="132" y="104"/>
                    </a:cubicBezTo>
                    <a:cubicBezTo>
                      <a:pt x="131" y="103"/>
                      <a:pt x="130" y="103"/>
                      <a:pt x="129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242"/>
              <p:cNvSpPr>
                <a:spLocks noEditPoints="1"/>
              </p:cNvSpPr>
              <p:nvPr/>
            </p:nvSpPr>
            <p:spPr bwMode="auto">
              <a:xfrm>
                <a:off x="1580" y="1213"/>
                <a:ext cx="90" cy="190"/>
              </a:xfrm>
              <a:custGeom>
                <a:avLst/>
                <a:gdLst>
                  <a:gd name="T0" fmla="*/ 16 w 117"/>
                  <a:gd name="T1" fmla="*/ 230 h 250"/>
                  <a:gd name="T2" fmla="*/ 10 w 117"/>
                  <a:gd name="T3" fmla="*/ 135 h 250"/>
                  <a:gd name="T4" fmla="*/ 6 w 117"/>
                  <a:gd name="T5" fmla="*/ 93 h 250"/>
                  <a:gd name="T6" fmla="*/ 7 w 117"/>
                  <a:gd name="T7" fmla="*/ 57 h 250"/>
                  <a:gd name="T8" fmla="*/ 25 w 117"/>
                  <a:gd name="T9" fmla="*/ 34 h 250"/>
                  <a:gd name="T10" fmla="*/ 41 w 117"/>
                  <a:gd name="T11" fmla="*/ 23 h 250"/>
                  <a:gd name="T12" fmla="*/ 58 w 117"/>
                  <a:gd name="T13" fmla="*/ 10 h 250"/>
                  <a:gd name="T14" fmla="*/ 80 w 117"/>
                  <a:gd name="T15" fmla="*/ 4 h 250"/>
                  <a:gd name="T16" fmla="*/ 69 w 117"/>
                  <a:gd name="T17" fmla="*/ 9 h 250"/>
                  <a:gd name="T18" fmla="*/ 60 w 117"/>
                  <a:gd name="T19" fmla="*/ 14 h 250"/>
                  <a:gd name="T20" fmla="*/ 50 w 117"/>
                  <a:gd name="T21" fmla="*/ 32 h 250"/>
                  <a:gd name="T22" fmla="*/ 34 w 117"/>
                  <a:gd name="T23" fmla="*/ 39 h 250"/>
                  <a:gd name="T24" fmla="*/ 17 w 117"/>
                  <a:gd name="T25" fmla="*/ 50 h 250"/>
                  <a:gd name="T26" fmla="*/ 12 w 117"/>
                  <a:gd name="T27" fmla="*/ 75 h 250"/>
                  <a:gd name="T28" fmla="*/ 17 w 117"/>
                  <a:gd name="T29" fmla="*/ 89 h 250"/>
                  <a:gd name="T30" fmla="*/ 37 w 117"/>
                  <a:gd name="T31" fmla="*/ 77 h 250"/>
                  <a:gd name="T32" fmla="*/ 52 w 117"/>
                  <a:gd name="T33" fmla="*/ 89 h 250"/>
                  <a:gd name="T34" fmla="*/ 68 w 117"/>
                  <a:gd name="T35" fmla="*/ 105 h 250"/>
                  <a:gd name="T36" fmla="*/ 90 w 117"/>
                  <a:gd name="T37" fmla="*/ 126 h 250"/>
                  <a:gd name="T38" fmla="*/ 98 w 117"/>
                  <a:gd name="T39" fmla="*/ 135 h 250"/>
                  <a:gd name="T40" fmla="*/ 111 w 117"/>
                  <a:gd name="T41" fmla="*/ 199 h 250"/>
                  <a:gd name="T42" fmla="*/ 113 w 117"/>
                  <a:gd name="T43" fmla="*/ 211 h 250"/>
                  <a:gd name="T44" fmla="*/ 116 w 117"/>
                  <a:gd name="T45" fmla="*/ 230 h 250"/>
                  <a:gd name="T46" fmla="*/ 97 w 117"/>
                  <a:gd name="T47" fmla="*/ 233 h 250"/>
                  <a:gd name="T48" fmla="*/ 69 w 117"/>
                  <a:gd name="T49" fmla="*/ 238 h 250"/>
                  <a:gd name="T50" fmla="*/ 24 w 117"/>
                  <a:gd name="T51" fmla="*/ 250 h 250"/>
                  <a:gd name="T52" fmla="*/ 55 w 117"/>
                  <a:gd name="T53" fmla="*/ 237 h 250"/>
                  <a:gd name="T54" fmla="*/ 48 w 117"/>
                  <a:gd name="T55" fmla="*/ 197 h 250"/>
                  <a:gd name="T56" fmla="*/ 69 w 117"/>
                  <a:gd name="T57" fmla="*/ 191 h 250"/>
                  <a:gd name="T58" fmla="*/ 76 w 117"/>
                  <a:gd name="T59" fmla="*/ 217 h 250"/>
                  <a:gd name="T60" fmla="*/ 78 w 117"/>
                  <a:gd name="T61" fmla="*/ 231 h 250"/>
                  <a:gd name="T62" fmla="*/ 92 w 117"/>
                  <a:gd name="T63" fmla="*/ 230 h 250"/>
                  <a:gd name="T64" fmla="*/ 112 w 117"/>
                  <a:gd name="T65" fmla="*/ 228 h 250"/>
                  <a:gd name="T66" fmla="*/ 107 w 117"/>
                  <a:gd name="T67" fmla="*/ 187 h 250"/>
                  <a:gd name="T68" fmla="*/ 84 w 117"/>
                  <a:gd name="T69" fmla="*/ 140 h 250"/>
                  <a:gd name="T70" fmla="*/ 38 w 117"/>
                  <a:gd name="T71" fmla="*/ 150 h 250"/>
                  <a:gd name="T72" fmla="*/ 18 w 117"/>
                  <a:gd name="T73" fmla="*/ 222 h 250"/>
                  <a:gd name="T74" fmla="*/ 26 w 117"/>
                  <a:gd name="T75" fmla="*/ 246 h 250"/>
                  <a:gd name="T76" fmla="*/ 13 w 117"/>
                  <a:gd name="T77" fmla="*/ 162 h 250"/>
                  <a:gd name="T78" fmla="*/ 44 w 117"/>
                  <a:gd name="T79" fmla="*/ 187 h 250"/>
                  <a:gd name="T80" fmla="*/ 38 w 117"/>
                  <a:gd name="T81" fmla="*/ 178 h 250"/>
                  <a:gd name="T82" fmla="*/ 22 w 117"/>
                  <a:gd name="T83" fmla="*/ 179 h 250"/>
                  <a:gd name="T84" fmla="*/ 36 w 117"/>
                  <a:gd name="T85" fmla="*/ 168 h 250"/>
                  <a:gd name="T86" fmla="*/ 37 w 117"/>
                  <a:gd name="T87" fmla="*/ 173 h 250"/>
                  <a:gd name="T88" fmla="*/ 21 w 117"/>
                  <a:gd name="T89" fmla="*/ 175 h 250"/>
                  <a:gd name="T90" fmla="*/ 73 w 117"/>
                  <a:gd name="T91" fmla="*/ 168 h 250"/>
                  <a:gd name="T92" fmla="*/ 91 w 117"/>
                  <a:gd name="T93" fmla="*/ 151 h 250"/>
                  <a:gd name="T94" fmla="*/ 98 w 117"/>
                  <a:gd name="T95" fmla="*/ 174 h 250"/>
                  <a:gd name="T96" fmla="*/ 96 w 117"/>
                  <a:gd name="T97" fmla="*/ 179 h 250"/>
                  <a:gd name="T98" fmla="*/ 81 w 117"/>
                  <a:gd name="T99" fmla="*/ 171 h 250"/>
                  <a:gd name="T100" fmla="*/ 82 w 117"/>
                  <a:gd name="T101" fmla="*/ 156 h 250"/>
                  <a:gd name="T102" fmla="*/ 91 w 117"/>
                  <a:gd name="T103" fmla="*/ 155 h 250"/>
                  <a:gd name="T104" fmla="*/ 72 w 117"/>
                  <a:gd name="T105" fmla="*/ 234 h 250"/>
                  <a:gd name="T106" fmla="*/ 54 w 117"/>
                  <a:gd name="T107" fmla="*/ 202 h 250"/>
                  <a:gd name="T108" fmla="*/ 22 w 117"/>
                  <a:gd name="T109" fmla="*/ 150 h 250"/>
                  <a:gd name="T110" fmla="*/ 86 w 117"/>
                  <a:gd name="T111" fmla="*/ 127 h 250"/>
                  <a:gd name="T112" fmla="*/ 62 w 117"/>
                  <a:gd name="T113" fmla="*/ 104 h 250"/>
                  <a:gd name="T114" fmla="*/ 38 w 117"/>
                  <a:gd name="T115" fmla="*/ 85 h 250"/>
                  <a:gd name="T116" fmla="*/ 24 w 117"/>
                  <a:gd name="T117" fmla="*/ 114 h 250"/>
                  <a:gd name="T118" fmla="*/ 16 w 117"/>
                  <a:gd name="T119" fmla="*/ 151 h 250"/>
                  <a:gd name="T120" fmla="*/ 17 w 117"/>
                  <a:gd name="T121" fmla="*/ 93 h 250"/>
                  <a:gd name="T122" fmla="*/ 14 w 117"/>
                  <a:gd name="T123" fmla="*/ 126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" h="250">
                    <a:moveTo>
                      <a:pt x="22" y="249"/>
                    </a:moveTo>
                    <a:cubicBezTo>
                      <a:pt x="22" y="249"/>
                      <a:pt x="22" y="248"/>
                      <a:pt x="22" y="248"/>
                    </a:cubicBezTo>
                    <a:cubicBezTo>
                      <a:pt x="21" y="247"/>
                      <a:pt x="21" y="246"/>
                      <a:pt x="21" y="247"/>
                    </a:cubicBezTo>
                    <a:cubicBezTo>
                      <a:pt x="20" y="247"/>
                      <a:pt x="20" y="248"/>
                      <a:pt x="20" y="249"/>
                    </a:cubicBezTo>
                    <a:cubicBezTo>
                      <a:pt x="21" y="249"/>
                      <a:pt x="21" y="250"/>
                      <a:pt x="20" y="250"/>
                    </a:cubicBezTo>
                    <a:cubicBezTo>
                      <a:pt x="19" y="250"/>
                      <a:pt x="19" y="250"/>
                      <a:pt x="19" y="249"/>
                    </a:cubicBezTo>
                    <a:cubicBezTo>
                      <a:pt x="20" y="248"/>
                      <a:pt x="20" y="247"/>
                      <a:pt x="19" y="246"/>
                    </a:cubicBezTo>
                    <a:cubicBezTo>
                      <a:pt x="19" y="245"/>
                      <a:pt x="18" y="238"/>
                      <a:pt x="16" y="230"/>
                    </a:cubicBezTo>
                    <a:cubicBezTo>
                      <a:pt x="4" y="162"/>
                      <a:pt x="3" y="159"/>
                      <a:pt x="1" y="156"/>
                    </a:cubicBezTo>
                    <a:cubicBezTo>
                      <a:pt x="0" y="154"/>
                      <a:pt x="0" y="154"/>
                      <a:pt x="2" y="151"/>
                    </a:cubicBezTo>
                    <a:cubicBezTo>
                      <a:pt x="3" y="150"/>
                      <a:pt x="4" y="147"/>
                      <a:pt x="5" y="146"/>
                    </a:cubicBezTo>
                    <a:cubicBezTo>
                      <a:pt x="5" y="144"/>
                      <a:pt x="6" y="143"/>
                      <a:pt x="6" y="142"/>
                    </a:cubicBezTo>
                    <a:cubicBezTo>
                      <a:pt x="7" y="142"/>
                      <a:pt x="7" y="141"/>
                      <a:pt x="7" y="140"/>
                    </a:cubicBezTo>
                    <a:cubicBezTo>
                      <a:pt x="8" y="139"/>
                      <a:pt x="8" y="138"/>
                      <a:pt x="8" y="138"/>
                    </a:cubicBezTo>
                    <a:cubicBezTo>
                      <a:pt x="9" y="138"/>
                      <a:pt x="9" y="138"/>
                      <a:pt x="9" y="138"/>
                    </a:cubicBezTo>
                    <a:cubicBezTo>
                      <a:pt x="9" y="137"/>
                      <a:pt x="9" y="136"/>
                      <a:pt x="10" y="135"/>
                    </a:cubicBezTo>
                    <a:cubicBezTo>
                      <a:pt x="11" y="133"/>
                      <a:pt x="11" y="132"/>
                      <a:pt x="10" y="128"/>
                    </a:cubicBezTo>
                    <a:cubicBezTo>
                      <a:pt x="9" y="123"/>
                      <a:pt x="9" y="120"/>
                      <a:pt x="7" y="114"/>
                    </a:cubicBezTo>
                    <a:cubicBezTo>
                      <a:pt x="6" y="112"/>
                      <a:pt x="5" y="110"/>
                      <a:pt x="5" y="109"/>
                    </a:cubicBezTo>
                    <a:cubicBezTo>
                      <a:pt x="5" y="108"/>
                      <a:pt x="4" y="105"/>
                      <a:pt x="4" y="103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3" y="96"/>
                      <a:pt x="4" y="94"/>
                      <a:pt x="4" y="94"/>
                    </a:cubicBezTo>
                    <a:cubicBezTo>
                      <a:pt x="4" y="94"/>
                      <a:pt x="5" y="93"/>
                      <a:pt x="6" y="93"/>
                    </a:cubicBezTo>
                    <a:cubicBezTo>
                      <a:pt x="9" y="93"/>
                      <a:pt x="9" y="92"/>
                      <a:pt x="7" y="91"/>
                    </a:cubicBezTo>
                    <a:cubicBezTo>
                      <a:pt x="7" y="91"/>
                      <a:pt x="6" y="89"/>
                      <a:pt x="5" y="87"/>
                    </a:cubicBezTo>
                    <a:cubicBezTo>
                      <a:pt x="2" y="82"/>
                      <a:pt x="2" y="76"/>
                      <a:pt x="5" y="74"/>
                    </a:cubicBezTo>
                    <a:cubicBezTo>
                      <a:pt x="6" y="73"/>
                      <a:pt x="6" y="73"/>
                      <a:pt x="5" y="72"/>
                    </a:cubicBezTo>
                    <a:cubicBezTo>
                      <a:pt x="4" y="71"/>
                      <a:pt x="4" y="66"/>
                      <a:pt x="4" y="63"/>
                    </a:cubicBezTo>
                    <a:cubicBezTo>
                      <a:pt x="4" y="61"/>
                      <a:pt x="4" y="59"/>
                      <a:pt x="4" y="59"/>
                    </a:cubicBezTo>
                    <a:cubicBezTo>
                      <a:pt x="4" y="58"/>
                      <a:pt x="4" y="58"/>
                      <a:pt x="5" y="57"/>
                    </a:cubicBezTo>
                    <a:cubicBezTo>
                      <a:pt x="6" y="56"/>
                      <a:pt x="7" y="56"/>
                      <a:pt x="7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9" y="56"/>
                      <a:pt x="10" y="56"/>
                      <a:pt x="10" y="56"/>
                    </a:cubicBezTo>
                    <a:cubicBezTo>
                      <a:pt x="12" y="56"/>
                      <a:pt x="12" y="55"/>
                      <a:pt x="12" y="54"/>
                    </a:cubicBezTo>
                    <a:cubicBezTo>
                      <a:pt x="13" y="53"/>
                      <a:pt x="13" y="51"/>
                      <a:pt x="13" y="50"/>
                    </a:cubicBezTo>
                    <a:cubicBezTo>
                      <a:pt x="13" y="48"/>
                      <a:pt x="14" y="47"/>
                      <a:pt x="16" y="45"/>
                    </a:cubicBezTo>
                    <a:cubicBezTo>
                      <a:pt x="19" y="42"/>
                      <a:pt x="19" y="42"/>
                      <a:pt x="19" y="43"/>
                    </a:cubicBezTo>
                    <a:cubicBezTo>
                      <a:pt x="20" y="44"/>
                      <a:pt x="22" y="43"/>
                      <a:pt x="22" y="42"/>
                    </a:cubicBezTo>
                    <a:cubicBezTo>
                      <a:pt x="22" y="40"/>
                      <a:pt x="24" y="35"/>
                      <a:pt x="25" y="34"/>
                    </a:cubicBezTo>
                    <a:cubicBezTo>
                      <a:pt x="27" y="32"/>
                      <a:pt x="29" y="31"/>
                      <a:pt x="31" y="32"/>
                    </a:cubicBezTo>
                    <a:cubicBezTo>
                      <a:pt x="31" y="32"/>
                      <a:pt x="32" y="32"/>
                      <a:pt x="32" y="32"/>
                    </a:cubicBezTo>
                    <a:cubicBezTo>
                      <a:pt x="32" y="31"/>
                      <a:pt x="32" y="31"/>
                      <a:pt x="33" y="32"/>
                    </a:cubicBezTo>
                    <a:cubicBezTo>
                      <a:pt x="34" y="32"/>
                      <a:pt x="34" y="33"/>
                      <a:pt x="35" y="33"/>
                    </a:cubicBezTo>
                    <a:cubicBezTo>
                      <a:pt x="35" y="32"/>
                      <a:pt x="36" y="31"/>
                      <a:pt x="36" y="30"/>
                    </a:cubicBezTo>
                    <a:cubicBezTo>
                      <a:pt x="36" y="29"/>
                      <a:pt x="38" y="26"/>
                      <a:pt x="38" y="26"/>
                    </a:cubicBezTo>
                    <a:cubicBezTo>
                      <a:pt x="39" y="26"/>
                      <a:pt x="39" y="25"/>
                      <a:pt x="39" y="25"/>
                    </a:cubicBezTo>
                    <a:cubicBezTo>
                      <a:pt x="40" y="24"/>
                      <a:pt x="40" y="23"/>
                      <a:pt x="41" y="23"/>
                    </a:cubicBezTo>
                    <a:cubicBezTo>
                      <a:pt x="42" y="23"/>
                      <a:pt x="43" y="23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3"/>
                      <a:pt x="44" y="23"/>
                      <a:pt x="44" y="23"/>
                    </a:cubicBezTo>
                    <a:cubicBezTo>
                      <a:pt x="44" y="23"/>
                      <a:pt x="45" y="23"/>
                      <a:pt x="46" y="23"/>
                    </a:cubicBezTo>
                    <a:cubicBezTo>
                      <a:pt x="47" y="23"/>
                      <a:pt x="48" y="23"/>
                      <a:pt x="48" y="23"/>
                    </a:cubicBezTo>
                    <a:cubicBezTo>
                      <a:pt x="49" y="23"/>
                      <a:pt x="49" y="22"/>
                      <a:pt x="49" y="19"/>
                    </a:cubicBezTo>
                    <a:cubicBezTo>
                      <a:pt x="49" y="16"/>
                      <a:pt x="52" y="12"/>
                      <a:pt x="54" y="11"/>
                    </a:cubicBezTo>
                    <a:cubicBezTo>
                      <a:pt x="55" y="10"/>
                      <a:pt x="56" y="10"/>
                      <a:pt x="58" y="10"/>
                    </a:cubicBezTo>
                    <a:cubicBezTo>
                      <a:pt x="59" y="10"/>
                      <a:pt x="61" y="11"/>
                      <a:pt x="61" y="11"/>
                    </a:cubicBezTo>
                    <a:cubicBezTo>
                      <a:pt x="63" y="12"/>
                      <a:pt x="63" y="12"/>
                      <a:pt x="64" y="10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5" y="8"/>
                      <a:pt x="66" y="8"/>
                      <a:pt x="66" y="7"/>
                    </a:cubicBezTo>
                    <a:cubicBezTo>
                      <a:pt x="65" y="7"/>
                      <a:pt x="66" y="6"/>
                      <a:pt x="67" y="4"/>
                    </a:cubicBezTo>
                    <a:cubicBezTo>
                      <a:pt x="68" y="2"/>
                      <a:pt x="70" y="1"/>
                      <a:pt x="73" y="0"/>
                    </a:cubicBezTo>
                    <a:cubicBezTo>
                      <a:pt x="75" y="0"/>
                      <a:pt x="78" y="1"/>
                      <a:pt x="78" y="2"/>
                    </a:cubicBezTo>
                    <a:cubicBezTo>
                      <a:pt x="78" y="3"/>
                      <a:pt x="79" y="3"/>
                      <a:pt x="80" y="4"/>
                    </a:cubicBezTo>
                    <a:cubicBezTo>
                      <a:pt x="81" y="5"/>
                      <a:pt x="81" y="6"/>
                      <a:pt x="81" y="6"/>
                    </a:cubicBezTo>
                    <a:cubicBezTo>
                      <a:pt x="80" y="7"/>
                      <a:pt x="80" y="7"/>
                      <a:pt x="81" y="7"/>
                    </a:cubicBezTo>
                    <a:cubicBezTo>
                      <a:pt x="81" y="7"/>
                      <a:pt x="82" y="7"/>
                      <a:pt x="82" y="8"/>
                    </a:cubicBezTo>
                    <a:cubicBezTo>
                      <a:pt x="82" y="9"/>
                      <a:pt x="78" y="10"/>
                      <a:pt x="77" y="9"/>
                    </a:cubicBezTo>
                    <a:cubicBezTo>
                      <a:pt x="77" y="9"/>
                      <a:pt x="77" y="8"/>
                      <a:pt x="76" y="7"/>
                    </a:cubicBezTo>
                    <a:cubicBezTo>
                      <a:pt x="75" y="6"/>
                      <a:pt x="75" y="5"/>
                      <a:pt x="75" y="5"/>
                    </a:cubicBezTo>
                    <a:cubicBezTo>
                      <a:pt x="74" y="5"/>
                      <a:pt x="71" y="7"/>
                      <a:pt x="70" y="8"/>
                    </a:cubicBezTo>
                    <a:cubicBezTo>
                      <a:pt x="70" y="9"/>
                      <a:pt x="69" y="9"/>
                      <a:pt x="69" y="9"/>
                    </a:cubicBezTo>
                    <a:cubicBezTo>
                      <a:pt x="68" y="9"/>
                      <a:pt x="68" y="10"/>
                      <a:pt x="68" y="10"/>
                    </a:cubicBezTo>
                    <a:cubicBezTo>
                      <a:pt x="68" y="10"/>
                      <a:pt x="68" y="11"/>
                      <a:pt x="68" y="11"/>
                    </a:cubicBezTo>
                    <a:cubicBezTo>
                      <a:pt x="68" y="12"/>
                      <a:pt x="67" y="13"/>
                      <a:pt x="68" y="13"/>
                    </a:cubicBezTo>
                    <a:cubicBezTo>
                      <a:pt x="68" y="14"/>
                      <a:pt x="67" y="15"/>
                      <a:pt x="67" y="15"/>
                    </a:cubicBezTo>
                    <a:cubicBezTo>
                      <a:pt x="66" y="16"/>
                      <a:pt x="66" y="17"/>
                      <a:pt x="66" y="18"/>
                    </a:cubicBezTo>
                    <a:cubicBezTo>
                      <a:pt x="66" y="18"/>
                      <a:pt x="66" y="19"/>
                      <a:pt x="64" y="19"/>
                    </a:cubicBezTo>
                    <a:cubicBezTo>
                      <a:pt x="63" y="19"/>
                      <a:pt x="62" y="19"/>
                      <a:pt x="62" y="19"/>
                    </a:cubicBezTo>
                    <a:cubicBezTo>
                      <a:pt x="61" y="16"/>
                      <a:pt x="61" y="15"/>
                      <a:pt x="60" y="14"/>
                    </a:cubicBezTo>
                    <a:cubicBezTo>
                      <a:pt x="59" y="14"/>
                      <a:pt x="58" y="14"/>
                      <a:pt x="58" y="14"/>
                    </a:cubicBezTo>
                    <a:cubicBezTo>
                      <a:pt x="57" y="14"/>
                      <a:pt x="57" y="15"/>
                      <a:pt x="56" y="15"/>
                    </a:cubicBezTo>
                    <a:cubicBezTo>
                      <a:pt x="56" y="15"/>
                      <a:pt x="55" y="15"/>
                      <a:pt x="55" y="15"/>
                    </a:cubicBezTo>
                    <a:cubicBezTo>
                      <a:pt x="55" y="16"/>
                      <a:pt x="55" y="17"/>
                      <a:pt x="54" y="18"/>
                    </a:cubicBezTo>
                    <a:cubicBezTo>
                      <a:pt x="53" y="19"/>
                      <a:pt x="53" y="20"/>
                      <a:pt x="53" y="20"/>
                    </a:cubicBezTo>
                    <a:cubicBezTo>
                      <a:pt x="53" y="20"/>
                      <a:pt x="53" y="21"/>
                      <a:pt x="52" y="23"/>
                    </a:cubicBezTo>
                    <a:cubicBezTo>
                      <a:pt x="51" y="25"/>
                      <a:pt x="51" y="27"/>
                      <a:pt x="52" y="30"/>
                    </a:cubicBezTo>
                    <a:cubicBezTo>
                      <a:pt x="52" y="32"/>
                      <a:pt x="52" y="32"/>
                      <a:pt x="50" y="32"/>
                    </a:cubicBezTo>
                    <a:cubicBezTo>
                      <a:pt x="48" y="33"/>
                      <a:pt x="48" y="33"/>
                      <a:pt x="46" y="29"/>
                    </a:cubicBezTo>
                    <a:cubicBezTo>
                      <a:pt x="46" y="27"/>
                      <a:pt x="45" y="26"/>
                      <a:pt x="44" y="26"/>
                    </a:cubicBezTo>
                    <a:cubicBezTo>
                      <a:pt x="43" y="27"/>
                      <a:pt x="41" y="30"/>
                      <a:pt x="40" y="32"/>
                    </a:cubicBezTo>
                    <a:cubicBezTo>
                      <a:pt x="39" y="34"/>
                      <a:pt x="39" y="35"/>
                      <a:pt x="38" y="35"/>
                    </a:cubicBezTo>
                    <a:cubicBezTo>
                      <a:pt x="38" y="35"/>
                      <a:pt x="38" y="37"/>
                      <a:pt x="39" y="37"/>
                    </a:cubicBezTo>
                    <a:cubicBezTo>
                      <a:pt x="39" y="37"/>
                      <a:pt x="39" y="38"/>
                      <a:pt x="39" y="39"/>
                    </a:cubicBezTo>
                    <a:cubicBezTo>
                      <a:pt x="39" y="40"/>
                      <a:pt x="38" y="40"/>
                      <a:pt x="37" y="40"/>
                    </a:cubicBezTo>
                    <a:cubicBezTo>
                      <a:pt x="36" y="41"/>
                      <a:pt x="35" y="40"/>
                      <a:pt x="34" y="39"/>
                    </a:cubicBezTo>
                    <a:cubicBezTo>
                      <a:pt x="33" y="37"/>
                      <a:pt x="31" y="36"/>
                      <a:pt x="30" y="36"/>
                    </a:cubicBezTo>
                    <a:cubicBezTo>
                      <a:pt x="30" y="36"/>
                      <a:pt x="27" y="40"/>
                      <a:pt x="27" y="41"/>
                    </a:cubicBezTo>
                    <a:cubicBezTo>
                      <a:pt x="27" y="41"/>
                      <a:pt x="26" y="42"/>
                      <a:pt x="26" y="42"/>
                    </a:cubicBezTo>
                    <a:cubicBezTo>
                      <a:pt x="25" y="43"/>
                      <a:pt x="26" y="45"/>
                      <a:pt x="27" y="49"/>
                    </a:cubicBezTo>
                    <a:cubicBezTo>
                      <a:pt x="27" y="50"/>
                      <a:pt x="27" y="51"/>
                      <a:pt x="26" y="51"/>
                    </a:cubicBezTo>
                    <a:cubicBezTo>
                      <a:pt x="24" y="52"/>
                      <a:pt x="23" y="51"/>
                      <a:pt x="22" y="49"/>
                    </a:cubicBezTo>
                    <a:cubicBezTo>
                      <a:pt x="21" y="48"/>
                      <a:pt x="21" y="47"/>
                      <a:pt x="20" y="47"/>
                    </a:cubicBezTo>
                    <a:cubicBezTo>
                      <a:pt x="19" y="47"/>
                      <a:pt x="17" y="49"/>
                      <a:pt x="17" y="50"/>
                    </a:cubicBezTo>
                    <a:cubicBezTo>
                      <a:pt x="16" y="53"/>
                      <a:pt x="16" y="55"/>
                      <a:pt x="16" y="55"/>
                    </a:cubicBezTo>
                    <a:cubicBezTo>
                      <a:pt x="16" y="56"/>
                      <a:pt x="18" y="60"/>
                      <a:pt x="18" y="60"/>
                    </a:cubicBezTo>
                    <a:cubicBezTo>
                      <a:pt x="18" y="61"/>
                      <a:pt x="16" y="62"/>
                      <a:pt x="14" y="61"/>
                    </a:cubicBezTo>
                    <a:cubicBezTo>
                      <a:pt x="13" y="60"/>
                      <a:pt x="12" y="60"/>
                      <a:pt x="11" y="60"/>
                    </a:cubicBezTo>
                    <a:cubicBezTo>
                      <a:pt x="10" y="60"/>
                      <a:pt x="7" y="63"/>
                      <a:pt x="8" y="64"/>
                    </a:cubicBezTo>
                    <a:cubicBezTo>
                      <a:pt x="8" y="64"/>
                      <a:pt x="8" y="65"/>
                      <a:pt x="8" y="66"/>
                    </a:cubicBezTo>
                    <a:cubicBezTo>
                      <a:pt x="7" y="68"/>
                      <a:pt x="9" y="72"/>
                      <a:pt x="11" y="73"/>
                    </a:cubicBezTo>
                    <a:cubicBezTo>
                      <a:pt x="11" y="74"/>
                      <a:pt x="12" y="75"/>
                      <a:pt x="12" y="75"/>
                    </a:cubicBezTo>
                    <a:cubicBezTo>
                      <a:pt x="12" y="77"/>
                      <a:pt x="12" y="77"/>
                      <a:pt x="10" y="77"/>
                    </a:cubicBezTo>
                    <a:cubicBezTo>
                      <a:pt x="8" y="77"/>
                      <a:pt x="8" y="77"/>
                      <a:pt x="7" y="79"/>
                    </a:cubicBezTo>
                    <a:cubicBezTo>
                      <a:pt x="6" y="80"/>
                      <a:pt x="6" y="81"/>
                      <a:pt x="6" y="82"/>
                    </a:cubicBezTo>
                    <a:cubicBezTo>
                      <a:pt x="6" y="83"/>
                      <a:pt x="7" y="84"/>
                      <a:pt x="7" y="84"/>
                    </a:cubicBezTo>
                    <a:cubicBezTo>
                      <a:pt x="7" y="84"/>
                      <a:pt x="7" y="85"/>
                      <a:pt x="8" y="86"/>
                    </a:cubicBezTo>
                    <a:cubicBezTo>
                      <a:pt x="8" y="87"/>
                      <a:pt x="10" y="89"/>
                      <a:pt x="11" y="89"/>
                    </a:cubicBezTo>
                    <a:cubicBezTo>
                      <a:pt x="13" y="91"/>
                      <a:pt x="13" y="91"/>
                      <a:pt x="14" y="90"/>
                    </a:cubicBezTo>
                    <a:cubicBezTo>
                      <a:pt x="15" y="90"/>
                      <a:pt x="16" y="89"/>
                      <a:pt x="17" y="89"/>
                    </a:cubicBezTo>
                    <a:cubicBezTo>
                      <a:pt x="18" y="88"/>
                      <a:pt x="20" y="88"/>
                      <a:pt x="20" y="89"/>
                    </a:cubicBezTo>
                    <a:cubicBezTo>
                      <a:pt x="21" y="90"/>
                      <a:pt x="21" y="93"/>
                      <a:pt x="22" y="97"/>
                    </a:cubicBezTo>
                    <a:cubicBezTo>
                      <a:pt x="23" y="100"/>
                      <a:pt x="24" y="103"/>
                      <a:pt x="24" y="103"/>
                    </a:cubicBezTo>
                    <a:cubicBezTo>
                      <a:pt x="24" y="104"/>
                      <a:pt x="26" y="99"/>
                      <a:pt x="26" y="98"/>
                    </a:cubicBezTo>
                    <a:cubicBezTo>
                      <a:pt x="26" y="98"/>
                      <a:pt x="27" y="96"/>
                      <a:pt x="28" y="94"/>
                    </a:cubicBezTo>
                    <a:cubicBezTo>
                      <a:pt x="30" y="91"/>
                      <a:pt x="32" y="89"/>
                      <a:pt x="33" y="87"/>
                    </a:cubicBezTo>
                    <a:cubicBezTo>
                      <a:pt x="34" y="85"/>
                      <a:pt x="35" y="80"/>
                      <a:pt x="35" y="79"/>
                    </a:cubicBezTo>
                    <a:cubicBezTo>
                      <a:pt x="35" y="79"/>
                      <a:pt x="36" y="78"/>
                      <a:pt x="37" y="77"/>
                    </a:cubicBezTo>
                    <a:cubicBezTo>
                      <a:pt x="39" y="76"/>
                      <a:pt x="39" y="76"/>
                      <a:pt x="39" y="76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40" y="78"/>
                      <a:pt x="41" y="79"/>
                      <a:pt x="42" y="80"/>
                    </a:cubicBezTo>
                    <a:cubicBezTo>
                      <a:pt x="42" y="80"/>
                      <a:pt x="43" y="81"/>
                      <a:pt x="43" y="81"/>
                    </a:cubicBezTo>
                    <a:cubicBezTo>
                      <a:pt x="43" y="82"/>
                      <a:pt x="44" y="82"/>
                      <a:pt x="45" y="83"/>
                    </a:cubicBezTo>
                    <a:cubicBezTo>
                      <a:pt x="45" y="83"/>
                      <a:pt x="46" y="84"/>
                      <a:pt x="47" y="85"/>
                    </a:cubicBezTo>
                    <a:cubicBezTo>
                      <a:pt x="47" y="85"/>
                      <a:pt x="48" y="86"/>
                      <a:pt x="49" y="87"/>
                    </a:cubicBezTo>
                    <a:cubicBezTo>
                      <a:pt x="49" y="87"/>
                      <a:pt x="51" y="88"/>
                      <a:pt x="52" y="89"/>
                    </a:cubicBezTo>
                    <a:cubicBezTo>
                      <a:pt x="53" y="91"/>
                      <a:pt x="54" y="91"/>
                      <a:pt x="54" y="91"/>
                    </a:cubicBezTo>
                    <a:cubicBezTo>
                      <a:pt x="55" y="91"/>
                      <a:pt x="56" y="92"/>
                      <a:pt x="57" y="94"/>
                    </a:cubicBezTo>
                    <a:cubicBezTo>
                      <a:pt x="57" y="95"/>
                      <a:pt x="58" y="96"/>
                      <a:pt x="61" y="99"/>
                    </a:cubicBezTo>
                    <a:cubicBezTo>
                      <a:pt x="62" y="99"/>
                      <a:pt x="62" y="100"/>
                      <a:pt x="63" y="100"/>
                    </a:cubicBezTo>
                    <a:cubicBezTo>
                      <a:pt x="63" y="101"/>
                      <a:pt x="63" y="101"/>
                      <a:pt x="64" y="101"/>
                    </a:cubicBezTo>
                    <a:cubicBezTo>
                      <a:pt x="64" y="101"/>
                      <a:pt x="65" y="101"/>
                      <a:pt x="65" y="101"/>
                    </a:cubicBezTo>
                    <a:cubicBezTo>
                      <a:pt x="65" y="102"/>
                      <a:pt x="65" y="103"/>
                      <a:pt x="66" y="103"/>
                    </a:cubicBezTo>
                    <a:cubicBezTo>
                      <a:pt x="67" y="103"/>
                      <a:pt x="68" y="104"/>
                      <a:pt x="68" y="105"/>
                    </a:cubicBezTo>
                    <a:cubicBezTo>
                      <a:pt x="69" y="106"/>
                      <a:pt x="70" y="107"/>
                      <a:pt x="70" y="107"/>
                    </a:cubicBezTo>
                    <a:cubicBezTo>
                      <a:pt x="71" y="107"/>
                      <a:pt x="72" y="108"/>
                      <a:pt x="72" y="109"/>
                    </a:cubicBezTo>
                    <a:cubicBezTo>
                      <a:pt x="73" y="111"/>
                      <a:pt x="74" y="112"/>
                      <a:pt x="74" y="112"/>
                    </a:cubicBezTo>
                    <a:cubicBezTo>
                      <a:pt x="75" y="112"/>
                      <a:pt x="77" y="114"/>
                      <a:pt x="77" y="114"/>
                    </a:cubicBezTo>
                    <a:cubicBezTo>
                      <a:pt x="78" y="115"/>
                      <a:pt x="83" y="119"/>
                      <a:pt x="84" y="120"/>
                    </a:cubicBezTo>
                    <a:cubicBezTo>
                      <a:pt x="85" y="120"/>
                      <a:pt x="85" y="121"/>
                      <a:pt x="86" y="122"/>
                    </a:cubicBezTo>
                    <a:cubicBezTo>
                      <a:pt x="87" y="123"/>
                      <a:pt x="88" y="125"/>
                      <a:pt x="89" y="125"/>
                    </a:cubicBezTo>
                    <a:cubicBezTo>
                      <a:pt x="90" y="125"/>
                      <a:pt x="90" y="126"/>
                      <a:pt x="90" y="126"/>
                    </a:cubicBezTo>
                    <a:cubicBezTo>
                      <a:pt x="90" y="126"/>
                      <a:pt x="90" y="126"/>
                      <a:pt x="90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8"/>
                      <a:pt x="92" y="128"/>
                      <a:pt x="92" y="128"/>
                    </a:cubicBezTo>
                    <a:cubicBezTo>
                      <a:pt x="93" y="128"/>
                      <a:pt x="94" y="129"/>
                      <a:pt x="94" y="130"/>
                    </a:cubicBezTo>
                    <a:cubicBezTo>
                      <a:pt x="95" y="131"/>
                      <a:pt x="96" y="132"/>
                      <a:pt x="96" y="132"/>
                    </a:cubicBezTo>
                    <a:cubicBezTo>
                      <a:pt x="96" y="131"/>
                      <a:pt x="97" y="132"/>
                      <a:pt x="98" y="133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8" y="135"/>
                      <a:pt x="98" y="135"/>
                      <a:pt x="98" y="135"/>
                    </a:cubicBezTo>
                    <a:cubicBezTo>
                      <a:pt x="97" y="136"/>
                      <a:pt x="97" y="137"/>
                      <a:pt x="98" y="138"/>
                    </a:cubicBezTo>
                    <a:cubicBezTo>
                      <a:pt x="100" y="144"/>
                      <a:pt x="102" y="150"/>
                      <a:pt x="103" y="159"/>
                    </a:cubicBezTo>
                    <a:cubicBezTo>
                      <a:pt x="104" y="164"/>
                      <a:pt x="106" y="170"/>
                      <a:pt x="106" y="171"/>
                    </a:cubicBezTo>
                    <a:cubicBezTo>
                      <a:pt x="106" y="171"/>
                      <a:pt x="106" y="173"/>
                      <a:pt x="106" y="173"/>
                    </a:cubicBezTo>
                    <a:cubicBezTo>
                      <a:pt x="106" y="173"/>
                      <a:pt x="107" y="176"/>
                      <a:pt x="107" y="178"/>
                    </a:cubicBezTo>
                    <a:cubicBezTo>
                      <a:pt x="109" y="184"/>
                      <a:pt x="111" y="194"/>
                      <a:pt x="111" y="195"/>
                    </a:cubicBezTo>
                    <a:cubicBezTo>
                      <a:pt x="110" y="196"/>
                      <a:pt x="110" y="196"/>
                      <a:pt x="111" y="196"/>
                    </a:cubicBezTo>
                    <a:cubicBezTo>
                      <a:pt x="111" y="196"/>
                      <a:pt x="112" y="198"/>
                      <a:pt x="111" y="199"/>
                    </a:cubicBezTo>
                    <a:cubicBezTo>
                      <a:pt x="111" y="199"/>
                      <a:pt x="111" y="200"/>
                      <a:pt x="112" y="200"/>
                    </a:cubicBezTo>
                    <a:cubicBezTo>
                      <a:pt x="112" y="200"/>
                      <a:pt x="112" y="201"/>
                      <a:pt x="111" y="202"/>
                    </a:cubicBezTo>
                    <a:cubicBezTo>
                      <a:pt x="111" y="202"/>
                      <a:pt x="111" y="202"/>
                      <a:pt x="111" y="203"/>
                    </a:cubicBezTo>
                    <a:cubicBezTo>
                      <a:pt x="112" y="203"/>
                      <a:pt x="112" y="203"/>
                      <a:pt x="112" y="204"/>
                    </a:cubicBezTo>
                    <a:cubicBezTo>
                      <a:pt x="112" y="204"/>
                      <a:pt x="112" y="205"/>
                      <a:pt x="112" y="205"/>
                    </a:cubicBezTo>
                    <a:cubicBezTo>
                      <a:pt x="112" y="205"/>
                      <a:pt x="112" y="205"/>
                      <a:pt x="112" y="205"/>
                    </a:cubicBezTo>
                    <a:cubicBezTo>
                      <a:pt x="111" y="206"/>
                      <a:pt x="111" y="206"/>
                      <a:pt x="111" y="206"/>
                    </a:cubicBezTo>
                    <a:cubicBezTo>
                      <a:pt x="113" y="207"/>
                      <a:pt x="114" y="208"/>
                      <a:pt x="113" y="211"/>
                    </a:cubicBezTo>
                    <a:cubicBezTo>
                      <a:pt x="113" y="215"/>
                      <a:pt x="115" y="223"/>
                      <a:pt x="115" y="224"/>
                    </a:cubicBezTo>
                    <a:cubicBezTo>
                      <a:pt x="116" y="224"/>
                      <a:pt x="116" y="225"/>
                      <a:pt x="115" y="226"/>
                    </a:cubicBezTo>
                    <a:cubicBezTo>
                      <a:pt x="115" y="226"/>
                      <a:pt x="115" y="226"/>
                      <a:pt x="115" y="227"/>
                    </a:cubicBezTo>
                    <a:cubicBezTo>
                      <a:pt x="115" y="228"/>
                      <a:pt x="115" y="228"/>
                      <a:pt x="116" y="228"/>
                    </a:cubicBezTo>
                    <a:cubicBezTo>
                      <a:pt x="116" y="228"/>
                      <a:pt x="116" y="228"/>
                      <a:pt x="116" y="227"/>
                    </a:cubicBezTo>
                    <a:cubicBezTo>
                      <a:pt x="116" y="226"/>
                      <a:pt x="116" y="226"/>
                      <a:pt x="116" y="227"/>
                    </a:cubicBezTo>
                    <a:cubicBezTo>
                      <a:pt x="116" y="227"/>
                      <a:pt x="117" y="228"/>
                      <a:pt x="117" y="228"/>
                    </a:cubicBezTo>
                    <a:cubicBezTo>
                      <a:pt x="117" y="229"/>
                      <a:pt x="116" y="230"/>
                      <a:pt x="116" y="230"/>
                    </a:cubicBezTo>
                    <a:cubicBezTo>
                      <a:pt x="116" y="231"/>
                      <a:pt x="116" y="231"/>
                      <a:pt x="116" y="230"/>
                    </a:cubicBezTo>
                    <a:cubicBezTo>
                      <a:pt x="115" y="230"/>
                      <a:pt x="115" y="230"/>
                      <a:pt x="115" y="230"/>
                    </a:cubicBezTo>
                    <a:cubicBezTo>
                      <a:pt x="115" y="231"/>
                      <a:pt x="115" y="231"/>
                      <a:pt x="110" y="232"/>
                    </a:cubicBezTo>
                    <a:cubicBezTo>
                      <a:pt x="108" y="232"/>
                      <a:pt x="107" y="232"/>
                      <a:pt x="106" y="232"/>
                    </a:cubicBezTo>
                    <a:cubicBezTo>
                      <a:pt x="106" y="232"/>
                      <a:pt x="105" y="232"/>
                      <a:pt x="105" y="232"/>
                    </a:cubicBezTo>
                    <a:cubicBezTo>
                      <a:pt x="105" y="233"/>
                      <a:pt x="104" y="233"/>
                      <a:pt x="103" y="233"/>
                    </a:cubicBezTo>
                    <a:cubicBezTo>
                      <a:pt x="101" y="233"/>
                      <a:pt x="100" y="233"/>
                      <a:pt x="99" y="233"/>
                    </a:cubicBezTo>
                    <a:cubicBezTo>
                      <a:pt x="98" y="233"/>
                      <a:pt x="97" y="233"/>
                      <a:pt x="97" y="233"/>
                    </a:cubicBezTo>
                    <a:cubicBezTo>
                      <a:pt x="97" y="233"/>
                      <a:pt x="97" y="233"/>
                      <a:pt x="96" y="233"/>
                    </a:cubicBezTo>
                    <a:cubicBezTo>
                      <a:pt x="96" y="233"/>
                      <a:pt x="95" y="233"/>
                      <a:pt x="94" y="233"/>
                    </a:cubicBezTo>
                    <a:cubicBezTo>
                      <a:pt x="93" y="233"/>
                      <a:pt x="92" y="233"/>
                      <a:pt x="92" y="233"/>
                    </a:cubicBezTo>
                    <a:cubicBezTo>
                      <a:pt x="92" y="233"/>
                      <a:pt x="91" y="234"/>
                      <a:pt x="90" y="234"/>
                    </a:cubicBezTo>
                    <a:cubicBezTo>
                      <a:pt x="88" y="234"/>
                      <a:pt x="87" y="234"/>
                      <a:pt x="86" y="234"/>
                    </a:cubicBezTo>
                    <a:cubicBezTo>
                      <a:pt x="85" y="234"/>
                      <a:pt x="84" y="234"/>
                      <a:pt x="84" y="234"/>
                    </a:cubicBezTo>
                    <a:cubicBezTo>
                      <a:pt x="84" y="233"/>
                      <a:pt x="81" y="234"/>
                      <a:pt x="81" y="235"/>
                    </a:cubicBezTo>
                    <a:cubicBezTo>
                      <a:pt x="81" y="236"/>
                      <a:pt x="75" y="237"/>
                      <a:pt x="69" y="238"/>
                    </a:cubicBezTo>
                    <a:cubicBezTo>
                      <a:pt x="68" y="238"/>
                      <a:pt x="66" y="238"/>
                      <a:pt x="65" y="239"/>
                    </a:cubicBezTo>
                    <a:cubicBezTo>
                      <a:pt x="62" y="239"/>
                      <a:pt x="59" y="240"/>
                      <a:pt x="54" y="241"/>
                    </a:cubicBezTo>
                    <a:cubicBezTo>
                      <a:pt x="52" y="241"/>
                      <a:pt x="49" y="242"/>
                      <a:pt x="46" y="242"/>
                    </a:cubicBezTo>
                    <a:cubicBezTo>
                      <a:pt x="44" y="243"/>
                      <a:pt x="41" y="243"/>
                      <a:pt x="41" y="244"/>
                    </a:cubicBezTo>
                    <a:cubicBezTo>
                      <a:pt x="40" y="244"/>
                      <a:pt x="40" y="244"/>
                      <a:pt x="40" y="244"/>
                    </a:cubicBezTo>
                    <a:cubicBezTo>
                      <a:pt x="40" y="245"/>
                      <a:pt x="38" y="244"/>
                      <a:pt x="38" y="244"/>
                    </a:cubicBezTo>
                    <a:cubicBezTo>
                      <a:pt x="37" y="244"/>
                      <a:pt x="37" y="244"/>
                      <a:pt x="37" y="244"/>
                    </a:cubicBezTo>
                    <a:cubicBezTo>
                      <a:pt x="36" y="245"/>
                      <a:pt x="26" y="249"/>
                      <a:pt x="24" y="250"/>
                    </a:cubicBezTo>
                    <a:cubicBezTo>
                      <a:pt x="23" y="250"/>
                      <a:pt x="22" y="250"/>
                      <a:pt x="22" y="249"/>
                    </a:cubicBezTo>
                    <a:close/>
                    <a:moveTo>
                      <a:pt x="26" y="246"/>
                    </a:moveTo>
                    <a:cubicBezTo>
                      <a:pt x="26" y="245"/>
                      <a:pt x="26" y="245"/>
                      <a:pt x="29" y="244"/>
                    </a:cubicBezTo>
                    <a:cubicBezTo>
                      <a:pt x="31" y="243"/>
                      <a:pt x="33" y="243"/>
                      <a:pt x="33" y="243"/>
                    </a:cubicBezTo>
                    <a:cubicBezTo>
                      <a:pt x="33" y="243"/>
                      <a:pt x="34" y="243"/>
                      <a:pt x="35" y="242"/>
                    </a:cubicBezTo>
                    <a:cubicBezTo>
                      <a:pt x="37" y="241"/>
                      <a:pt x="39" y="241"/>
                      <a:pt x="47" y="239"/>
                    </a:cubicBezTo>
                    <a:cubicBezTo>
                      <a:pt x="50" y="238"/>
                      <a:pt x="53" y="238"/>
                      <a:pt x="54" y="237"/>
                    </a:cubicBezTo>
                    <a:cubicBezTo>
                      <a:pt x="54" y="237"/>
                      <a:pt x="55" y="237"/>
                      <a:pt x="55" y="237"/>
                    </a:cubicBezTo>
                    <a:cubicBezTo>
                      <a:pt x="57" y="238"/>
                      <a:pt x="58" y="236"/>
                      <a:pt x="57" y="233"/>
                    </a:cubicBezTo>
                    <a:cubicBezTo>
                      <a:pt x="56" y="232"/>
                      <a:pt x="56" y="230"/>
                      <a:pt x="56" y="230"/>
                    </a:cubicBezTo>
                    <a:cubicBezTo>
                      <a:pt x="56" y="229"/>
                      <a:pt x="55" y="222"/>
                      <a:pt x="54" y="221"/>
                    </a:cubicBezTo>
                    <a:cubicBezTo>
                      <a:pt x="54" y="221"/>
                      <a:pt x="54" y="220"/>
                      <a:pt x="54" y="220"/>
                    </a:cubicBezTo>
                    <a:cubicBezTo>
                      <a:pt x="55" y="220"/>
                      <a:pt x="53" y="211"/>
                      <a:pt x="52" y="209"/>
                    </a:cubicBezTo>
                    <a:cubicBezTo>
                      <a:pt x="51" y="207"/>
                      <a:pt x="51" y="207"/>
                      <a:pt x="51" y="206"/>
                    </a:cubicBezTo>
                    <a:cubicBezTo>
                      <a:pt x="52" y="206"/>
                      <a:pt x="51" y="204"/>
                      <a:pt x="51" y="202"/>
                    </a:cubicBezTo>
                    <a:cubicBezTo>
                      <a:pt x="51" y="198"/>
                      <a:pt x="50" y="197"/>
                      <a:pt x="48" y="197"/>
                    </a:cubicBezTo>
                    <a:cubicBezTo>
                      <a:pt x="47" y="197"/>
                      <a:pt x="47" y="196"/>
                      <a:pt x="46" y="196"/>
                    </a:cubicBezTo>
                    <a:cubicBezTo>
                      <a:pt x="46" y="194"/>
                      <a:pt x="46" y="194"/>
                      <a:pt x="47" y="195"/>
                    </a:cubicBezTo>
                    <a:cubicBezTo>
                      <a:pt x="48" y="196"/>
                      <a:pt x="48" y="196"/>
                      <a:pt x="49" y="195"/>
                    </a:cubicBezTo>
                    <a:cubicBezTo>
                      <a:pt x="50" y="195"/>
                      <a:pt x="50" y="195"/>
                      <a:pt x="52" y="195"/>
                    </a:cubicBezTo>
                    <a:cubicBezTo>
                      <a:pt x="53" y="195"/>
                      <a:pt x="54" y="195"/>
                      <a:pt x="56" y="194"/>
                    </a:cubicBezTo>
                    <a:cubicBezTo>
                      <a:pt x="57" y="194"/>
                      <a:pt x="59" y="194"/>
                      <a:pt x="59" y="194"/>
                    </a:cubicBezTo>
                    <a:cubicBezTo>
                      <a:pt x="60" y="194"/>
                      <a:pt x="61" y="193"/>
                      <a:pt x="62" y="193"/>
                    </a:cubicBezTo>
                    <a:cubicBezTo>
                      <a:pt x="65" y="191"/>
                      <a:pt x="67" y="191"/>
                      <a:pt x="69" y="191"/>
                    </a:cubicBezTo>
                    <a:cubicBezTo>
                      <a:pt x="69" y="192"/>
                      <a:pt x="70" y="193"/>
                      <a:pt x="70" y="195"/>
                    </a:cubicBezTo>
                    <a:cubicBezTo>
                      <a:pt x="72" y="199"/>
                      <a:pt x="72" y="200"/>
                      <a:pt x="73" y="201"/>
                    </a:cubicBezTo>
                    <a:cubicBezTo>
                      <a:pt x="73" y="201"/>
                      <a:pt x="73" y="202"/>
                      <a:pt x="73" y="202"/>
                    </a:cubicBezTo>
                    <a:cubicBezTo>
                      <a:pt x="72" y="202"/>
                      <a:pt x="72" y="203"/>
                      <a:pt x="72" y="203"/>
                    </a:cubicBezTo>
                    <a:cubicBezTo>
                      <a:pt x="73" y="204"/>
                      <a:pt x="73" y="205"/>
                      <a:pt x="73" y="205"/>
                    </a:cubicBezTo>
                    <a:cubicBezTo>
                      <a:pt x="73" y="205"/>
                      <a:pt x="74" y="205"/>
                      <a:pt x="74" y="206"/>
                    </a:cubicBezTo>
                    <a:cubicBezTo>
                      <a:pt x="74" y="207"/>
                      <a:pt x="74" y="208"/>
                      <a:pt x="74" y="209"/>
                    </a:cubicBezTo>
                    <a:cubicBezTo>
                      <a:pt x="76" y="211"/>
                      <a:pt x="77" y="216"/>
                      <a:pt x="76" y="217"/>
                    </a:cubicBezTo>
                    <a:cubicBezTo>
                      <a:pt x="75" y="217"/>
                      <a:pt x="75" y="217"/>
                      <a:pt x="76" y="217"/>
                    </a:cubicBezTo>
                    <a:cubicBezTo>
                      <a:pt x="76" y="217"/>
                      <a:pt x="77" y="218"/>
                      <a:pt x="76" y="219"/>
                    </a:cubicBezTo>
                    <a:cubicBezTo>
                      <a:pt x="76" y="219"/>
                      <a:pt x="76" y="221"/>
                      <a:pt x="77" y="222"/>
                    </a:cubicBezTo>
                    <a:cubicBezTo>
                      <a:pt x="77" y="223"/>
                      <a:pt x="77" y="224"/>
                      <a:pt x="77" y="224"/>
                    </a:cubicBezTo>
                    <a:cubicBezTo>
                      <a:pt x="76" y="225"/>
                      <a:pt x="76" y="226"/>
                      <a:pt x="77" y="225"/>
                    </a:cubicBezTo>
                    <a:cubicBezTo>
                      <a:pt x="78" y="225"/>
                      <a:pt x="78" y="225"/>
                      <a:pt x="77" y="226"/>
                    </a:cubicBezTo>
                    <a:cubicBezTo>
                      <a:pt x="77" y="227"/>
                      <a:pt x="77" y="228"/>
                      <a:pt x="77" y="229"/>
                    </a:cubicBezTo>
                    <a:cubicBezTo>
                      <a:pt x="78" y="229"/>
                      <a:pt x="78" y="230"/>
                      <a:pt x="78" y="231"/>
                    </a:cubicBezTo>
                    <a:cubicBezTo>
                      <a:pt x="78" y="232"/>
                      <a:pt x="78" y="232"/>
                      <a:pt x="79" y="232"/>
                    </a:cubicBezTo>
                    <a:cubicBezTo>
                      <a:pt x="79" y="232"/>
                      <a:pt x="80" y="232"/>
                      <a:pt x="80" y="233"/>
                    </a:cubicBezTo>
                    <a:cubicBezTo>
                      <a:pt x="81" y="233"/>
                      <a:pt x="81" y="234"/>
                      <a:pt x="81" y="233"/>
                    </a:cubicBezTo>
                    <a:cubicBezTo>
                      <a:pt x="81" y="233"/>
                      <a:pt x="82" y="232"/>
                      <a:pt x="83" y="232"/>
                    </a:cubicBezTo>
                    <a:cubicBezTo>
                      <a:pt x="84" y="232"/>
                      <a:pt x="84" y="231"/>
                      <a:pt x="85" y="231"/>
                    </a:cubicBezTo>
                    <a:cubicBezTo>
                      <a:pt x="85" y="231"/>
                      <a:pt x="86" y="230"/>
                      <a:pt x="88" y="230"/>
                    </a:cubicBezTo>
                    <a:cubicBezTo>
                      <a:pt x="89" y="230"/>
                      <a:pt x="91" y="230"/>
                      <a:pt x="91" y="230"/>
                    </a:cubicBezTo>
                    <a:cubicBezTo>
                      <a:pt x="92" y="230"/>
                      <a:pt x="92" y="230"/>
                      <a:pt x="92" y="230"/>
                    </a:cubicBezTo>
                    <a:cubicBezTo>
                      <a:pt x="93" y="231"/>
                      <a:pt x="93" y="231"/>
                      <a:pt x="93" y="231"/>
                    </a:cubicBezTo>
                    <a:cubicBezTo>
                      <a:pt x="94" y="231"/>
                      <a:pt x="94" y="230"/>
                      <a:pt x="94" y="230"/>
                    </a:cubicBezTo>
                    <a:cubicBezTo>
                      <a:pt x="93" y="230"/>
                      <a:pt x="94" y="229"/>
                      <a:pt x="94" y="229"/>
                    </a:cubicBezTo>
                    <a:cubicBezTo>
                      <a:pt x="94" y="229"/>
                      <a:pt x="95" y="230"/>
                      <a:pt x="95" y="230"/>
                    </a:cubicBezTo>
                    <a:cubicBezTo>
                      <a:pt x="96" y="231"/>
                      <a:pt x="96" y="231"/>
                      <a:pt x="96" y="231"/>
                    </a:cubicBezTo>
                    <a:cubicBezTo>
                      <a:pt x="96" y="231"/>
                      <a:pt x="96" y="231"/>
                      <a:pt x="96" y="230"/>
                    </a:cubicBezTo>
                    <a:cubicBezTo>
                      <a:pt x="96" y="230"/>
                      <a:pt x="96" y="230"/>
                      <a:pt x="97" y="230"/>
                    </a:cubicBezTo>
                    <a:cubicBezTo>
                      <a:pt x="99" y="230"/>
                      <a:pt x="110" y="229"/>
                      <a:pt x="112" y="228"/>
                    </a:cubicBezTo>
                    <a:cubicBezTo>
                      <a:pt x="113" y="227"/>
                      <a:pt x="113" y="227"/>
                      <a:pt x="113" y="227"/>
                    </a:cubicBezTo>
                    <a:cubicBezTo>
                      <a:pt x="111" y="218"/>
                      <a:pt x="111" y="218"/>
                      <a:pt x="111" y="218"/>
                    </a:cubicBezTo>
                    <a:cubicBezTo>
                      <a:pt x="110" y="212"/>
                      <a:pt x="110" y="208"/>
                      <a:pt x="109" y="208"/>
                    </a:cubicBezTo>
                    <a:cubicBezTo>
                      <a:pt x="109" y="208"/>
                      <a:pt x="109" y="207"/>
                      <a:pt x="109" y="207"/>
                    </a:cubicBezTo>
                    <a:cubicBezTo>
                      <a:pt x="110" y="206"/>
                      <a:pt x="110" y="206"/>
                      <a:pt x="109" y="206"/>
                    </a:cubicBezTo>
                    <a:cubicBezTo>
                      <a:pt x="109" y="206"/>
                      <a:pt x="109" y="206"/>
                      <a:pt x="109" y="205"/>
                    </a:cubicBezTo>
                    <a:cubicBezTo>
                      <a:pt x="109" y="204"/>
                      <a:pt x="108" y="200"/>
                      <a:pt x="108" y="196"/>
                    </a:cubicBezTo>
                    <a:cubicBezTo>
                      <a:pt x="107" y="192"/>
                      <a:pt x="107" y="188"/>
                      <a:pt x="107" y="187"/>
                    </a:cubicBezTo>
                    <a:cubicBezTo>
                      <a:pt x="106" y="186"/>
                      <a:pt x="105" y="179"/>
                      <a:pt x="104" y="176"/>
                    </a:cubicBezTo>
                    <a:cubicBezTo>
                      <a:pt x="103" y="175"/>
                      <a:pt x="102" y="170"/>
                      <a:pt x="102" y="165"/>
                    </a:cubicBezTo>
                    <a:cubicBezTo>
                      <a:pt x="101" y="160"/>
                      <a:pt x="99" y="154"/>
                      <a:pt x="99" y="152"/>
                    </a:cubicBezTo>
                    <a:cubicBezTo>
                      <a:pt x="98" y="146"/>
                      <a:pt x="95" y="139"/>
                      <a:pt x="94" y="138"/>
                    </a:cubicBezTo>
                    <a:cubicBezTo>
                      <a:pt x="93" y="138"/>
                      <a:pt x="91" y="138"/>
                      <a:pt x="90" y="139"/>
                    </a:cubicBezTo>
                    <a:cubicBezTo>
                      <a:pt x="90" y="139"/>
                      <a:pt x="89" y="140"/>
                      <a:pt x="88" y="140"/>
                    </a:cubicBezTo>
                    <a:cubicBezTo>
                      <a:pt x="87" y="140"/>
                      <a:pt x="86" y="140"/>
                      <a:pt x="85" y="141"/>
                    </a:cubicBezTo>
                    <a:cubicBezTo>
                      <a:pt x="84" y="141"/>
                      <a:pt x="84" y="141"/>
                      <a:pt x="84" y="140"/>
                    </a:cubicBezTo>
                    <a:cubicBezTo>
                      <a:pt x="84" y="140"/>
                      <a:pt x="84" y="140"/>
                      <a:pt x="83" y="140"/>
                    </a:cubicBezTo>
                    <a:cubicBezTo>
                      <a:pt x="83" y="141"/>
                      <a:pt x="80" y="141"/>
                      <a:pt x="74" y="143"/>
                    </a:cubicBezTo>
                    <a:cubicBezTo>
                      <a:pt x="65" y="144"/>
                      <a:pt x="64" y="145"/>
                      <a:pt x="63" y="145"/>
                    </a:cubicBezTo>
                    <a:cubicBezTo>
                      <a:pt x="62" y="146"/>
                      <a:pt x="59" y="146"/>
                      <a:pt x="56" y="147"/>
                    </a:cubicBezTo>
                    <a:cubicBezTo>
                      <a:pt x="53" y="147"/>
                      <a:pt x="48" y="148"/>
                      <a:pt x="45" y="149"/>
                    </a:cubicBezTo>
                    <a:cubicBezTo>
                      <a:pt x="42" y="150"/>
                      <a:pt x="40" y="150"/>
                      <a:pt x="39" y="150"/>
                    </a:cubicBezTo>
                    <a:cubicBezTo>
                      <a:pt x="39" y="150"/>
                      <a:pt x="39" y="149"/>
                      <a:pt x="38" y="149"/>
                    </a:cubicBezTo>
                    <a:cubicBezTo>
                      <a:pt x="38" y="149"/>
                      <a:pt x="38" y="150"/>
                      <a:pt x="38" y="150"/>
                    </a:cubicBezTo>
                    <a:cubicBezTo>
                      <a:pt x="39" y="151"/>
                      <a:pt x="39" y="151"/>
                      <a:pt x="38" y="150"/>
                    </a:cubicBezTo>
                    <a:cubicBezTo>
                      <a:pt x="37" y="150"/>
                      <a:pt x="35" y="150"/>
                      <a:pt x="30" y="151"/>
                    </a:cubicBezTo>
                    <a:cubicBezTo>
                      <a:pt x="20" y="153"/>
                      <a:pt x="18" y="154"/>
                      <a:pt x="16" y="154"/>
                    </a:cubicBezTo>
                    <a:cubicBezTo>
                      <a:pt x="13" y="154"/>
                      <a:pt x="6" y="156"/>
                      <a:pt x="6" y="157"/>
                    </a:cubicBezTo>
                    <a:cubicBezTo>
                      <a:pt x="5" y="157"/>
                      <a:pt x="6" y="160"/>
                      <a:pt x="7" y="163"/>
                    </a:cubicBezTo>
                    <a:cubicBezTo>
                      <a:pt x="8" y="167"/>
                      <a:pt x="10" y="177"/>
                      <a:pt x="13" y="194"/>
                    </a:cubicBezTo>
                    <a:cubicBezTo>
                      <a:pt x="15" y="208"/>
                      <a:pt x="17" y="220"/>
                      <a:pt x="18" y="220"/>
                    </a:cubicBezTo>
                    <a:cubicBezTo>
                      <a:pt x="18" y="220"/>
                      <a:pt x="18" y="221"/>
                      <a:pt x="18" y="222"/>
                    </a:cubicBezTo>
                    <a:cubicBezTo>
                      <a:pt x="18" y="223"/>
                      <a:pt x="18" y="223"/>
                      <a:pt x="18" y="224"/>
                    </a:cubicBezTo>
                    <a:cubicBezTo>
                      <a:pt x="19" y="225"/>
                      <a:pt x="19" y="225"/>
                      <a:pt x="18" y="225"/>
                    </a:cubicBezTo>
                    <a:cubicBezTo>
                      <a:pt x="18" y="226"/>
                      <a:pt x="18" y="226"/>
                      <a:pt x="19" y="228"/>
                    </a:cubicBezTo>
                    <a:cubicBezTo>
                      <a:pt x="20" y="231"/>
                      <a:pt x="20" y="232"/>
                      <a:pt x="20" y="238"/>
                    </a:cubicBezTo>
                    <a:cubicBezTo>
                      <a:pt x="21" y="243"/>
                      <a:pt x="22" y="246"/>
                      <a:pt x="22" y="246"/>
                    </a:cubicBezTo>
                    <a:cubicBezTo>
                      <a:pt x="24" y="245"/>
                      <a:pt x="25" y="245"/>
                      <a:pt x="25" y="246"/>
                    </a:cubicBezTo>
                    <a:cubicBezTo>
                      <a:pt x="25" y="246"/>
                      <a:pt x="25" y="247"/>
                      <a:pt x="25" y="247"/>
                    </a:cubicBezTo>
                    <a:cubicBezTo>
                      <a:pt x="26" y="247"/>
                      <a:pt x="26" y="246"/>
                      <a:pt x="26" y="246"/>
                    </a:cubicBezTo>
                    <a:close/>
                    <a:moveTo>
                      <a:pt x="29" y="192"/>
                    </a:moveTo>
                    <a:cubicBezTo>
                      <a:pt x="28" y="192"/>
                      <a:pt x="26" y="192"/>
                      <a:pt x="25" y="192"/>
                    </a:cubicBezTo>
                    <a:cubicBezTo>
                      <a:pt x="22" y="192"/>
                      <a:pt x="19" y="191"/>
                      <a:pt x="19" y="190"/>
                    </a:cubicBezTo>
                    <a:cubicBezTo>
                      <a:pt x="19" y="190"/>
                      <a:pt x="18" y="189"/>
                      <a:pt x="18" y="189"/>
                    </a:cubicBezTo>
                    <a:cubicBezTo>
                      <a:pt x="17" y="188"/>
                      <a:pt x="16" y="187"/>
                      <a:pt x="16" y="186"/>
                    </a:cubicBezTo>
                    <a:cubicBezTo>
                      <a:pt x="15" y="180"/>
                      <a:pt x="14" y="174"/>
                      <a:pt x="13" y="169"/>
                    </a:cubicBezTo>
                    <a:cubicBezTo>
                      <a:pt x="12" y="166"/>
                      <a:pt x="11" y="163"/>
                      <a:pt x="12" y="162"/>
                    </a:cubicBezTo>
                    <a:cubicBezTo>
                      <a:pt x="12" y="162"/>
                      <a:pt x="12" y="162"/>
                      <a:pt x="13" y="162"/>
                    </a:cubicBezTo>
                    <a:cubicBezTo>
                      <a:pt x="14" y="163"/>
                      <a:pt x="14" y="163"/>
                      <a:pt x="15" y="162"/>
                    </a:cubicBezTo>
                    <a:cubicBezTo>
                      <a:pt x="16" y="161"/>
                      <a:pt x="17" y="161"/>
                      <a:pt x="24" y="161"/>
                    </a:cubicBezTo>
                    <a:cubicBezTo>
                      <a:pt x="26" y="161"/>
                      <a:pt x="30" y="160"/>
                      <a:pt x="32" y="160"/>
                    </a:cubicBezTo>
                    <a:cubicBezTo>
                      <a:pt x="38" y="159"/>
                      <a:pt x="39" y="160"/>
                      <a:pt x="39" y="165"/>
                    </a:cubicBezTo>
                    <a:cubicBezTo>
                      <a:pt x="39" y="166"/>
                      <a:pt x="40" y="169"/>
                      <a:pt x="40" y="172"/>
                    </a:cubicBezTo>
                    <a:cubicBezTo>
                      <a:pt x="41" y="174"/>
                      <a:pt x="42" y="177"/>
                      <a:pt x="42" y="177"/>
                    </a:cubicBezTo>
                    <a:cubicBezTo>
                      <a:pt x="41" y="177"/>
                      <a:pt x="42" y="182"/>
                      <a:pt x="43" y="184"/>
                    </a:cubicBezTo>
                    <a:cubicBezTo>
                      <a:pt x="43" y="185"/>
                      <a:pt x="44" y="186"/>
                      <a:pt x="44" y="187"/>
                    </a:cubicBezTo>
                    <a:cubicBezTo>
                      <a:pt x="44" y="189"/>
                      <a:pt x="44" y="189"/>
                      <a:pt x="42" y="189"/>
                    </a:cubicBezTo>
                    <a:cubicBezTo>
                      <a:pt x="41" y="190"/>
                      <a:pt x="40" y="190"/>
                      <a:pt x="39" y="191"/>
                    </a:cubicBezTo>
                    <a:cubicBezTo>
                      <a:pt x="38" y="191"/>
                      <a:pt x="36" y="191"/>
                      <a:pt x="35" y="191"/>
                    </a:cubicBezTo>
                    <a:cubicBezTo>
                      <a:pt x="33" y="191"/>
                      <a:pt x="32" y="192"/>
                      <a:pt x="3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1" y="192"/>
                      <a:pt x="30" y="192"/>
                      <a:pt x="29" y="192"/>
                    </a:cubicBezTo>
                    <a:close/>
                    <a:moveTo>
                      <a:pt x="39" y="182"/>
                    </a:moveTo>
                    <a:cubicBezTo>
                      <a:pt x="38" y="180"/>
                      <a:pt x="38" y="178"/>
                      <a:pt x="38" y="178"/>
                    </a:cubicBezTo>
                    <a:cubicBezTo>
                      <a:pt x="37" y="177"/>
                      <a:pt x="34" y="178"/>
                      <a:pt x="31" y="179"/>
                    </a:cubicBezTo>
                    <a:cubicBezTo>
                      <a:pt x="30" y="179"/>
                      <a:pt x="30" y="179"/>
                      <a:pt x="30" y="183"/>
                    </a:cubicBezTo>
                    <a:cubicBezTo>
                      <a:pt x="31" y="188"/>
                      <a:pt x="32" y="188"/>
                      <a:pt x="36" y="186"/>
                    </a:cubicBezTo>
                    <a:cubicBezTo>
                      <a:pt x="39" y="185"/>
                      <a:pt x="39" y="185"/>
                      <a:pt x="39" y="185"/>
                    </a:cubicBezTo>
                    <a:lnTo>
                      <a:pt x="39" y="182"/>
                    </a:lnTo>
                    <a:close/>
                    <a:moveTo>
                      <a:pt x="27" y="184"/>
                    </a:moveTo>
                    <a:cubicBezTo>
                      <a:pt x="26" y="179"/>
                      <a:pt x="26" y="178"/>
                      <a:pt x="24" y="179"/>
                    </a:cubicBezTo>
                    <a:cubicBezTo>
                      <a:pt x="23" y="179"/>
                      <a:pt x="22" y="179"/>
                      <a:pt x="22" y="179"/>
                    </a:cubicBezTo>
                    <a:cubicBezTo>
                      <a:pt x="22" y="179"/>
                      <a:pt x="21" y="179"/>
                      <a:pt x="20" y="179"/>
                    </a:cubicBezTo>
                    <a:cubicBezTo>
                      <a:pt x="19" y="179"/>
                      <a:pt x="19" y="179"/>
                      <a:pt x="19" y="182"/>
                    </a:cubicBezTo>
                    <a:cubicBezTo>
                      <a:pt x="19" y="183"/>
                      <a:pt x="20" y="185"/>
                      <a:pt x="20" y="187"/>
                    </a:cubicBezTo>
                    <a:cubicBezTo>
                      <a:pt x="21" y="188"/>
                      <a:pt x="21" y="188"/>
                      <a:pt x="23" y="188"/>
                    </a:cubicBezTo>
                    <a:cubicBezTo>
                      <a:pt x="27" y="188"/>
                      <a:pt x="27" y="189"/>
                      <a:pt x="27" y="184"/>
                    </a:cubicBezTo>
                    <a:close/>
                    <a:moveTo>
                      <a:pt x="37" y="173"/>
                    </a:moveTo>
                    <a:cubicBezTo>
                      <a:pt x="37" y="172"/>
                      <a:pt x="37" y="172"/>
                      <a:pt x="37" y="172"/>
                    </a:cubicBezTo>
                    <a:cubicBezTo>
                      <a:pt x="37" y="171"/>
                      <a:pt x="36" y="170"/>
                      <a:pt x="36" y="168"/>
                    </a:cubicBezTo>
                    <a:cubicBezTo>
                      <a:pt x="35" y="166"/>
                      <a:pt x="35" y="164"/>
                      <a:pt x="35" y="164"/>
                    </a:cubicBezTo>
                    <a:cubicBezTo>
                      <a:pt x="35" y="164"/>
                      <a:pt x="33" y="164"/>
                      <a:pt x="31" y="164"/>
                    </a:cubicBezTo>
                    <a:cubicBezTo>
                      <a:pt x="27" y="165"/>
                      <a:pt x="27" y="165"/>
                      <a:pt x="27" y="165"/>
                    </a:cubicBezTo>
                    <a:cubicBezTo>
                      <a:pt x="28" y="169"/>
                      <a:pt x="28" y="169"/>
                      <a:pt x="28" y="169"/>
                    </a:cubicBezTo>
                    <a:cubicBezTo>
                      <a:pt x="29" y="174"/>
                      <a:pt x="29" y="174"/>
                      <a:pt x="29" y="174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4" y="173"/>
                      <a:pt x="36" y="173"/>
                      <a:pt x="36" y="173"/>
                    </a:cubicBezTo>
                    <a:cubicBezTo>
                      <a:pt x="37" y="173"/>
                      <a:pt x="37" y="173"/>
                      <a:pt x="37" y="173"/>
                    </a:cubicBezTo>
                    <a:close/>
                    <a:moveTo>
                      <a:pt x="25" y="174"/>
                    </a:moveTo>
                    <a:cubicBezTo>
                      <a:pt x="25" y="172"/>
                      <a:pt x="24" y="165"/>
                      <a:pt x="23" y="165"/>
                    </a:cubicBezTo>
                    <a:cubicBezTo>
                      <a:pt x="22" y="164"/>
                      <a:pt x="21" y="164"/>
                      <a:pt x="20" y="164"/>
                    </a:cubicBezTo>
                    <a:cubicBezTo>
                      <a:pt x="18" y="164"/>
                      <a:pt x="17" y="164"/>
                      <a:pt x="16" y="164"/>
                    </a:cubicBezTo>
                    <a:cubicBezTo>
                      <a:pt x="15" y="164"/>
                      <a:pt x="15" y="164"/>
                      <a:pt x="15" y="164"/>
                    </a:cubicBezTo>
                    <a:cubicBezTo>
                      <a:pt x="15" y="166"/>
                      <a:pt x="15" y="166"/>
                      <a:pt x="15" y="166"/>
                    </a:cubicBezTo>
                    <a:cubicBezTo>
                      <a:pt x="16" y="167"/>
                      <a:pt x="16" y="170"/>
                      <a:pt x="17" y="171"/>
                    </a:cubicBezTo>
                    <a:cubicBezTo>
                      <a:pt x="17" y="174"/>
                      <a:pt x="18" y="175"/>
                      <a:pt x="21" y="175"/>
                    </a:cubicBezTo>
                    <a:cubicBezTo>
                      <a:pt x="24" y="175"/>
                      <a:pt x="25" y="175"/>
                      <a:pt x="25" y="174"/>
                    </a:cubicBezTo>
                    <a:close/>
                    <a:moveTo>
                      <a:pt x="79" y="182"/>
                    </a:moveTo>
                    <a:cubicBezTo>
                      <a:pt x="77" y="182"/>
                      <a:pt x="75" y="181"/>
                      <a:pt x="75" y="181"/>
                    </a:cubicBezTo>
                    <a:cubicBezTo>
                      <a:pt x="75" y="181"/>
                      <a:pt x="75" y="180"/>
                      <a:pt x="75" y="180"/>
                    </a:cubicBezTo>
                    <a:cubicBezTo>
                      <a:pt x="75" y="178"/>
                      <a:pt x="75" y="175"/>
                      <a:pt x="75" y="175"/>
                    </a:cubicBezTo>
                    <a:cubicBezTo>
                      <a:pt x="74" y="175"/>
                      <a:pt x="74" y="175"/>
                      <a:pt x="75" y="175"/>
                    </a:cubicBezTo>
                    <a:cubicBezTo>
                      <a:pt x="75" y="174"/>
                      <a:pt x="75" y="174"/>
                      <a:pt x="75" y="173"/>
                    </a:cubicBezTo>
                    <a:cubicBezTo>
                      <a:pt x="75" y="173"/>
                      <a:pt x="74" y="171"/>
                      <a:pt x="73" y="168"/>
                    </a:cubicBezTo>
                    <a:cubicBezTo>
                      <a:pt x="73" y="166"/>
                      <a:pt x="72" y="164"/>
                      <a:pt x="72" y="163"/>
                    </a:cubicBezTo>
                    <a:cubicBezTo>
                      <a:pt x="72" y="163"/>
                      <a:pt x="72" y="162"/>
                      <a:pt x="72" y="162"/>
                    </a:cubicBezTo>
                    <a:cubicBezTo>
                      <a:pt x="72" y="161"/>
                      <a:pt x="72" y="161"/>
                      <a:pt x="72" y="160"/>
                    </a:cubicBezTo>
                    <a:cubicBezTo>
                      <a:pt x="70" y="159"/>
                      <a:pt x="71" y="154"/>
                      <a:pt x="74" y="153"/>
                    </a:cubicBezTo>
                    <a:cubicBezTo>
                      <a:pt x="74" y="153"/>
                      <a:pt x="75" y="153"/>
                      <a:pt x="76" y="153"/>
                    </a:cubicBezTo>
                    <a:cubicBezTo>
                      <a:pt x="77" y="153"/>
                      <a:pt x="79" y="153"/>
                      <a:pt x="83" y="152"/>
                    </a:cubicBezTo>
                    <a:cubicBezTo>
                      <a:pt x="87" y="151"/>
                      <a:pt x="89" y="151"/>
                      <a:pt x="90" y="151"/>
                    </a:cubicBezTo>
                    <a:cubicBezTo>
                      <a:pt x="90" y="152"/>
                      <a:pt x="91" y="152"/>
                      <a:pt x="91" y="151"/>
                    </a:cubicBezTo>
                    <a:cubicBezTo>
                      <a:pt x="91" y="151"/>
                      <a:pt x="91" y="150"/>
                      <a:pt x="91" y="150"/>
                    </a:cubicBezTo>
                    <a:cubicBezTo>
                      <a:pt x="92" y="149"/>
                      <a:pt x="92" y="149"/>
                      <a:pt x="93" y="150"/>
                    </a:cubicBezTo>
                    <a:cubicBezTo>
                      <a:pt x="94" y="151"/>
                      <a:pt x="94" y="151"/>
                      <a:pt x="96" y="160"/>
                    </a:cubicBezTo>
                    <a:cubicBezTo>
                      <a:pt x="96" y="162"/>
                      <a:pt x="96" y="162"/>
                      <a:pt x="98" y="162"/>
                    </a:cubicBezTo>
                    <a:cubicBezTo>
                      <a:pt x="100" y="163"/>
                      <a:pt x="100" y="164"/>
                      <a:pt x="98" y="165"/>
                    </a:cubicBezTo>
                    <a:cubicBezTo>
                      <a:pt x="97" y="165"/>
                      <a:pt x="97" y="166"/>
                      <a:pt x="98" y="169"/>
                    </a:cubicBezTo>
                    <a:cubicBezTo>
                      <a:pt x="98" y="171"/>
                      <a:pt x="99" y="173"/>
                      <a:pt x="99" y="173"/>
                    </a:cubicBezTo>
                    <a:cubicBezTo>
                      <a:pt x="100" y="173"/>
                      <a:pt x="99" y="174"/>
                      <a:pt x="98" y="174"/>
                    </a:cubicBezTo>
                    <a:cubicBezTo>
                      <a:pt x="97" y="174"/>
                      <a:pt x="97" y="174"/>
                      <a:pt x="96" y="171"/>
                    </a:cubicBezTo>
                    <a:cubicBezTo>
                      <a:pt x="96" y="170"/>
                      <a:pt x="95" y="168"/>
                      <a:pt x="95" y="168"/>
                    </a:cubicBezTo>
                    <a:cubicBezTo>
                      <a:pt x="95" y="168"/>
                      <a:pt x="95" y="168"/>
                      <a:pt x="95" y="168"/>
                    </a:cubicBezTo>
                    <a:cubicBezTo>
                      <a:pt x="95" y="166"/>
                      <a:pt x="91" y="166"/>
                      <a:pt x="90" y="168"/>
                    </a:cubicBezTo>
                    <a:cubicBezTo>
                      <a:pt x="89" y="168"/>
                      <a:pt x="90" y="170"/>
                      <a:pt x="90" y="173"/>
                    </a:cubicBezTo>
                    <a:cubicBezTo>
                      <a:pt x="90" y="177"/>
                      <a:pt x="90" y="177"/>
                      <a:pt x="96" y="176"/>
                    </a:cubicBezTo>
                    <a:cubicBezTo>
                      <a:pt x="100" y="176"/>
                      <a:pt x="101" y="176"/>
                      <a:pt x="100" y="178"/>
                    </a:cubicBezTo>
                    <a:cubicBezTo>
                      <a:pt x="99" y="178"/>
                      <a:pt x="98" y="178"/>
                      <a:pt x="96" y="179"/>
                    </a:cubicBezTo>
                    <a:cubicBezTo>
                      <a:pt x="94" y="179"/>
                      <a:pt x="93" y="179"/>
                      <a:pt x="92" y="180"/>
                    </a:cubicBezTo>
                    <a:cubicBezTo>
                      <a:pt x="92" y="180"/>
                      <a:pt x="92" y="180"/>
                      <a:pt x="92" y="180"/>
                    </a:cubicBezTo>
                    <a:cubicBezTo>
                      <a:pt x="91" y="179"/>
                      <a:pt x="87" y="180"/>
                      <a:pt x="84" y="181"/>
                    </a:cubicBezTo>
                    <a:cubicBezTo>
                      <a:pt x="83" y="181"/>
                      <a:pt x="81" y="182"/>
                      <a:pt x="79" y="182"/>
                    </a:cubicBezTo>
                    <a:close/>
                    <a:moveTo>
                      <a:pt x="88" y="177"/>
                    </a:moveTo>
                    <a:cubicBezTo>
                      <a:pt x="88" y="177"/>
                      <a:pt x="88" y="176"/>
                      <a:pt x="88" y="176"/>
                    </a:cubicBezTo>
                    <a:cubicBezTo>
                      <a:pt x="87" y="176"/>
                      <a:pt x="87" y="174"/>
                      <a:pt x="86" y="173"/>
                    </a:cubicBezTo>
                    <a:cubicBezTo>
                      <a:pt x="85" y="169"/>
                      <a:pt x="86" y="169"/>
                      <a:pt x="81" y="171"/>
                    </a:cubicBezTo>
                    <a:cubicBezTo>
                      <a:pt x="78" y="172"/>
                      <a:pt x="78" y="172"/>
                      <a:pt x="78" y="172"/>
                    </a:cubicBezTo>
                    <a:cubicBezTo>
                      <a:pt x="78" y="175"/>
                      <a:pt x="78" y="175"/>
                      <a:pt x="78" y="175"/>
                    </a:cubicBezTo>
                    <a:cubicBezTo>
                      <a:pt x="79" y="178"/>
                      <a:pt x="79" y="178"/>
                      <a:pt x="82" y="178"/>
                    </a:cubicBezTo>
                    <a:cubicBezTo>
                      <a:pt x="83" y="178"/>
                      <a:pt x="88" y="177"/>
                      <a:pt x="88" y="177"/>
                    </a:cubicBezTo>
                    <a:close/>
                    <a:moveTo>
                      <a:pt x="84" y="167"/>
                    </a:moveTo>
                    <a:cubicBezTo>
                      <a:pt x="85" y="166"/>
                      <a:pt x="85" y="166"/>
                      <a:pt x="85" y="164"/>
                    </a:cubicBezTo>
                    <a:cubicBezTo>
                      <a:pt x="85" y="163"/>
                      <a:pt x="84" y="161"/>
                      <a:pt x="83" y="159"/>
                    </a:cubicBezTo>
                    <a:cubicBezTo>
                      <a:pt x="82" y="156"/>
                      <a:pt x="82" y="156"/>
                      <a:pt x="82" y="156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58"/>
                      <a:pt x="74" y="158"/>
                      <a:pt x="74" y="159"/>
                    </a:cubicBezTo>
                    <a:cubicBezTo>
                      <a:pt x="74" y="159"/>
                      <a:pt x="75" y="161"/>
                      <a:pt x="75" y="163"/>
                    </a:cubicBezTo>
                    <a:cubicBezTo>
                      <a:pt x="77" y="169"/>
                      <a:pt x="77" y="169"/>
                      <a:pt x="80" y="168"/>
                    </a:cubicBezTo>
                    <a:cubicBezTo>
                      <a:pt x="81" y="168"/>
                      <a:pt x="83" y="167"/>
                      <a:pt x="84" y="167"/>
                    </a:cubicBezTo>
                    <a:close/>
                    <a:moveTo>
                      <a:pt x="92" y="163"/>
                    </a:moveTo>
                    <a:cubicBezTo>
                      <a:pt x="93" y="163"/>
                      <a:pt x="93" y="162"/>
                      <a:pt x="92" y="159"/>
                    </a:cubicBezTo>
                    <a:cubicBezTo>
                      <a:pt x="91" y="155"/>
                      <a:pt x="91" y="155"/>
                      <a:pt x="91" y="155"/>
                    </a:cubicBezTo>
                    <a:cubicBezTo>
                      <a:pt x="89" y="155"/>
                      <a:pt x="89" y="155"/>
                      <a:pt x="89" y="155"/>
                    </a:cubicBezTo>
                    <a:cubicBezTo>
                      <a:pt x="86" y="156"/>
                      <a:pt x="86" y="156"/>
                      <a:pt x="86" y="157"/>
                    </a:cubicBezTo>
                    <a:cubicBezTo>
                      <a:pt x="87" y="158"/>
                      <a:pt x="87" y="159"/>
                      <a:pt x="88" y="161"/>
                    </a:cubicBezTo>
                    <a:cubicBezTo>
                      <a:pt x="88" y="163"/>
                      <a:pt x="88" y="164"/>
                      <a:pt x="89" y="164"/>
                    </a:cubicBezTo>
                    <a:cubicBezTo>
                      <a:pt x="89" y="165"/>
                      <a:pt x="90" y="164"/>
                      <a:pt x="92" y="163"/>
                    </a:cubicBezTo>
                    <a:close/>
                    <a:moveTo>
                      <a:pt x="64" y="235"/>
                    </a:moveTo>
                    <a:cubicBezTo>
                      <a:pt x="64" y="235"/>
                      <a:pt x="65" y="235"/>
                      <a:pt x="66" y="235"/>
                    </a:cubicBezTo>
                    <a:cubicBezTo>
                      <a:pt x="66" y="235"/>
                      <a:pt x="69" y="234"/>
                      <a:pt x="72" y="234"/>
                    </a:cubicBezTo>
                    <a:cubicBezTo>
                      <a:pt x="76" y="233"/>
                      <a:pt x="76" y="233"/>
                      <a:pt x="76" y="233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3" y="213"/>
                      <a:pt x="72" y="209"/>
                      <a:pt x="70" y="204"/>
                    </a:cubicBezTo>
                    <a:cubicBezTo>
                      <a:pt x="70" y="203"/>
                      <a:pt x="69" y="201"/>
                      <a:pt x="69" y="199"/>
                    </a:cubicBezTo>
                    <a:cubicBezTo>
                      <a:pt x="67" y="195"/>
                      <a:pt x="67" y="195"/>
                      <a:pt x="64" y="196"/>
                    </a:cubicBezTo>
                    <a:cubicBezTo>
                      <a:pt x="63" y="197"/>
                      <a:pt x="61" y="197"/>
                      <a:pt x="58" y="198"/>
                    </a:cubicBezTo>
                    <a:cubicBezTo>
                      <a:pt x="54" y="198"/>
                      <a:pt x="54" y="198"/>
                      <a:pt x="54" y="198"/>
                    </a:cubicBezTo>
                    <a:cubicBezTo>
                      <a:pt x="54" y="202"/>
                      <a:pt x="54" y="202"/>
                      <a:pt x="54" y="202"/>
                    </a:cubicBezTo>
                    <a:cubicBezTo>
                      <a:pt x="55" y="204"/>
                      <a:pt x="55" y="206"/>
                      <a:pt x="55" y="206"/>
                    </a:cubicBezTo>
                    <a:cubicBezTo>
                      <a:pt x="55" y="207"/>
                      <a:pt x="56" y="213"/>
                      <a:pt x="57" y="219"/>
                    </a:cubicBezTo>
                    <a:cubicBezTo>
                      <a:pt x="60" y="234"/>
                      <a:pt x="60" y="236"/>
                      <a:pt x="62" y="236"/>
                    </a:cubicBezTo>
                    <a:cubicBezTo>
                      <a:pt x="62" y="235"/>
                      <a:pt x="63" y="235"/>
                      <a:pt x="63" y="236"/>
                    </a:cubicBezTo>
                    <a:cubicBezTo>
                      <a:pt x="63" y="236"/>
                      <a:pt x="64" y="236"/>
                      <a:pt x="64" y="235"/>
                    </a:cubicBezTo>
                    <a:close/>
                    <a:moveTo>
                      <a:pt x="16" y="151"/>
                    </a:moveTo>
                    <a:cubicBezTo>
                      <a:pt x="18" y="150"/>
                      <a:pt x="20" y="150"/>
                      <a:pt x="21" y="150"/>
                    </a:cubicBezTo>
                    <a:cubicBezTo>
                      <a:pt x="21" y="150"/>
                      <a:pt x="22" y="150"/>
                      <a:pt x="22" y="150"/>
                    </a:cubicBezTo>
                    <a:cubicBezTo>
                      <a:pt x="23" y="149"/>
                      <a:pt x="31" y="148"/>
                      <a:pt x="41" y="146"/>
                    </a:cubicBezTo>
                    <a:cubicBezTo>
                      <a:pt x="51" y="144"/>
                      <a:pt x="60" y="143"/>
                      <a:pt x="60" y="142"/>
                    </a:cubicBezTo>
                    <a:cubicBezTo>
                      <a:pt x="61" y="142"/>
                      <a:pt x="66" y="141"/>
                      <a:pt x="70" y="140"/>
                    </a:cubicBezTo>
                    <a:cubicBezTo>
                      <a:pt x="75" y="139"/>
                      <a:pt x="81" y="138"/>
                      <a:pt x="84" y="137"/>
                    </a:cubicBezTo>
                    <a:cubicBezTo>
                      <a:pt x="86" y="136"/>
                      <a:pt x="89" y="135"/>
                      <a:pt x="91" y="135"/>
                    </a:cubicBezTo>
                    <a:cubicBezTo>
                      <a:pt x="94" y="134"/>
                      <a:pt x="94" y="134"/>
                      <a:pt x="91" y="131"/>
                    </a:cubicBezTo>
                    <a:cubicBezTo>
                      <a:pt x="89" y="129"/>
                      <a:pt x="87" y="128"/>
                      <a:pt x="87" y="128"/>
                    </a:cubicBezTo>
                    <a:cubicBezTo>
                      <a:pt x="87" y="128"/>
                      <a:pt x="86" y="127"/>
                      <a:pt x="86" y="127"/>
                    </a:cubicBezTo>
                    <a:cubicBezTo>
                      <a:pt x="86" y="127"/>
                      <a:pt x="86" y="126"/>
                      <a:pt x="85" y="127"/>
                    </a:cubicBezTo>
                    <a:cubicBezTo>
                      <a:pt x="84" y="127"/>
                      <a:pt x="84" y="127"/>
                      <a:pt x="84" y="126"/>
                    </a:cubicBezTo>
                    <a:cubicBezTo>
                      <a:pt x="84" y="125"/>
                      <a:pt x="80" y="120"/>
                      <a:pt x="79" y="120"/>
                    </a:cubicBezTo>
                    <a:cubicBezTo>
                      <a:pt x="79" y="120"/>
                      <a:pt x="78" y="119"/>
                      <a:pt x="78" y="119"/>
                    </a:cubicBezTo>
                    <a:cubicBezTo>
                      <a:pt x="77" y="118"/>
                      <a:pt x="74" y="116"/>
                      <a:pt x="72" y="114"/>
                    </a:cubicBezTo>
                    <a:cubicBezTo>
                      <a:pt x="70" y="112"/>
                      <a:pt x="66" y="109"/>
                      <a:pt x="66" y="108"/>
                    </a:cubicBezTo>
                    <a:cubicBezTo>
                      <a:pt x="66" y="108"/>
                      <a:pt x="65" y="107"/>
                      <a:pt x="64" y="106"/>
                    </a:cubicBezTo>
                    <a:cubicBezTo>
                      <a:pt x="63" y="105"/>
                      <a:pt x="62" y="105"/>
                      <a:pt x="62" y="104"/>
                    </a:cubicBezTo>
                    <a:cubicBezTo>
                      <a:pt x="62" y="104"/>
                      <a:pt x="61" y="103"/>
                      <a:pt x="60" y="102"/>
                    </a:cubicBezTo>
                    <a:cubicBezTo>
                      <a:pt x="59" y="101"/>
                      <a:pt x="57" y="100"/>
                      <a:pt x="57" y="100"/>
                    </a:cubicBezTo>
                    <a:cubicBezTo>
                      <a:pt x="57" y="100"/>
                      <a:pt x="56" y="99"/>
                      <a:pt x="55" y="98"/>
                    </a:cubicBezTo>
                    <a:cubicBezTo>
                      <a:pt x="54" y="97"/>
                      <a:pt x="53" y="96"/>
                      <a:pt x="52" y="95"/>
                    </a:cubicBezTo>
                    <a:cubicBezTo>
                      <a:pt x="51" y="93"/>
                      <a:pt x="47" y="89"/>
                      <a:pt x="44" y="86"/>
                    </a:cubicBezTo>
                    <a:cubicBezTo>
                      <a:pt x="43" y="86"/>
                      <a:pt x="42" y="85"/>
                      <a:pt x="41" y="84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8" y="85"/>
                      <a:pt x="38" y="85"/>
                      <a:pt x="38" y="85"/>
                    </a:cubicBezTo>
                    <a:cubicBezTo>
                      <a:pt x="38" y="86"/>
                      <a:pt x="37" y="88"/>
                      <a:pt x="36" y="89"/>
                    </a:cubicBezTo>
                    <a:cubicBezTo>
                      <a:pt x="36" y="90"/>
                      <a:pt x="34" y="92"/>
                      <a:pt x="34" y="94"/>
                    </a:cubicBezTo>
                    <a:cubicBezTo>
                      <a:pt x="33" y="96"/>
                      <a:pt x="32" y="97"/>
                      <a:pt x="32" y="98"/>
                    </a:cubicBezTo>
                    <a:cubicBezTo>
                      <a:pt x="31" y="98"/>
                      <a:pt x="31" y="99"/>
                      <a:pt x="31" y="99"/>
                    </a:cubicBezTo>
                    <a:cubicBezTo>
                      <a:pt x="31" y="99"/>
                      <a:pt x="30" y="101"/>
                      <a:pt x="29" y="103"/>
                    </a:cubicBezTo>
                    <a:cubicBezTo>
                      <a:pt x="28" y="105"/>
                      <a:pt x="27" y="107"/>
                      <a:pt x="27" y="107"/>
                    </a:cubicBezTo>
                    <a:cubicBezTo>
                      <a:pt x="27" y="107"/>
                      <a:pt x="27" y="108"/>
                      <a:pt x="26" y="110"/>
                    </a:cubicBezTo>
                    <a:cubicBezTo>
                      <a:pt x="26" y="111"/>
                      <a:pt x="25" y="113"/>
                      <a:pt x="24" y="114"/>
                    </a:cubicBezTo>
                    <a:cubicBezTo>
                      <a:pt x="23" y="118"/>
                      <a:pt x="20" y="125"/>
                      <a:pt x="18" y="127"/>
                    </a:cubicBezTo>
                    <a:cubicBezTo>
                      <a:pt x="17" y="128"/>
                      <a:pt x="17" y="129"/>
                      <a:pt x="17" y="130"/>
                    </a:cubicBezTo>
                    <a:cubicBezTo>
                      <a:pt x="17" y="130"/>
                      <a:pt x="17" y="131"/>
                      <a:pt x="16" y="132"/>
                    </a:cubicBezTo>
                    <a:cubicBezTo>
                      <a:pt x="16" y="133"/>
                      <a:pt x="15" y="135"/>
                      <a:pt x="14" y="137"/>
                    </a:cubicBezTo>
                    <a:cubicBezTo>
                      <a:pt x="13" y="139"/>
                      <a:pt x="12" y="142"/>
                      <a:pt x="11" y="143"/>
                    </a:cubicBezTo>
                    <a:cubicBezTo>
                      <a:pt x="10" y="145"/>
                      <a:pt x="7" y="152"/>
                      <a:pt x="7" y="152"/>
                    </a:cubicBezTo>
                    <a:cubicBezTo>
                      <a:pt x="7" y="152"/>
                      <a:pt x="8" y="152"/>
                      <a:pt x="10" y="152"/>
                    </a:cubicBezTo>
                    <a:cubicBezTo>
                      <a:pt x="11" y="152"/>
                      <a:pt x="13" y="151"/>
                      <a:pt x="16" y="151"/>
                    </a:cubicBezTo>
                    <a:close/>
                    <a:moveTo>
                      <a:pt x="14" y="124"/>
                    </a:moveTo>
                    <a:cubicBezTo>
                      <a:pt x="14" y="124"/>
                      <a:pt x="15" y="123"/>
                      <a:pt x="15" y="122"/>
                    </a:cubicBezTo>
                    <a:cubicBezTo>
                      <a:pt x="16" y="122"/>
                      <a:pt x="16" y="121"/>
                      <a:pt x="16" y="121"/>
                    </a:cubicBezTo>
                    <a:cubicBezTo>
                      <a:pt x="16" y="121"/>
                      <a:pt x="20" y="113"/>
                      <a:pt x="21" y="111"/>
                    </a:cubicBezTo>
                    <a:cubicBezTo>
                      <a:pt x="21" y="110"/>
                      <a:pt x="21" y="109"/>
                      <a:pt x="21" y="106"/>
                    </a:cubicBezTo>
                    <a:cubicBezTo>
                      <a:pt x="20" y="103"/>
                      <a:pt x="20" y="101"/>
                      <a:pt x="19" y="100"/>
                    </a:cubicBezTo>
                    <a:cubicBezTo>
                      <a:pt x="19" y="99"/>
                      <a:pt x="18" y="97"/>
                      <a:pt x="18" y="96"/>
                    </a:cubicBezTo>
                    <a:cubicBezTo>
                      <a:pt x="18" y="93"/>
                      <a:pt x="18" y="93"/>
                      <a:pt x="17" y="93"/>
                    </a:cubicBezTo>
                    <a:cubicBezTo>
                      <a:pt x="16" y="94"/>
                      <a:pt x="15" y="94"/>
                      <a:pt x="14" y="95"/>
                    </a:cubicBezTo>
                    <a:cubicBezTo>
                      <a:pt x="13" y="95"/>
                      <a:pt x="11" y="96"/>
                      <a:pt x="9" y="97"/>
                    </a:cubicBezTo>
                    <a:cubicBezTo>
                      <a:pt x="7" y="97"/>
                      <a:pt x="5" y="98"/>
                      <a:pt x="5" y="98"/>
                    </a:cubicBezTo>
                    <a:cubicBezTo>
                      <a:pt x="5" y="99"/>
                      <a:pt x="8" y="108"/>
                      <a:pt x="10" y="112"/>
                    </a:cubicBezTo>
                    <a:cubicBezTo>
                      <a:pt x="10" y="114"/>
                      <a:pt x="11" y="115"/>
                      <a:pt x="10" y="116"/>
                    </a:cubicBezTo>
                    <a:cubicBezTo>
                      <a:pt x="10" y="116"/>
                      <a:pt x="11" y="117"/>
                      <a:pt x="11" y="118"/>
                    </a:cubicBezTo>
                    <a:cubicBezTo>
                      <a:pt x="11" y="119"/>
                      <a:pt x="12" y="121"/>
                      <a:pt x="12" y="122"/>
                    </a:cubicBezTo>
                    <a:cubicBezTo>
                      <a:pt x="13" y="125"/>
                      <a:pt x="13" y="126"/>
                      <a:pt x="14" y="126"/>
                    </a:cubicBezTo>
                    <a:cubicBezTo>
                      <a:pt x="14" y="126"/>
                      <a:pt x="14" y="125"/>
                      <a:pt x="1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243"/>
              <p:cNvSpPr>
                <a:spLocks noEditPoints="1"/>
              </p:cNvSpPr>
              <p:nvPr/>
            </p:nvSpPr>
            <p:spPr bwMode="auto">
              <a:xfrm>
                <a:off x="724" y="1473"/>
                <a:ext cx="236" cy="164"/>
              </a:xfrm>
              <a:custGeom>
                <a:avLst/>
                <a:gdLst>
                  <a:gd name="T0" fmla="*/ 19 w 309"/>
                  <a:gd name="T1" fmla="*/ 175 h 214"/>
                  <a:gd name="T2" fmla="*/ 43 w 309"/>
                  <a:gd name="T3" fmla="*/ 146 h 214"/>
                  <a:gd name="T4" fmla="*/ 64 w 309"/>
                  <a:gd name="T5" fmla="*/ 123 h 214"/>
                  <a:gd name="T6" fmla="*/ 83 w 309"/>
                  <a:gd name="T7" fmla="*/ 112 h 214"/>
                  <a:gd name="T8" fmla="*/ 96 w 309"/>
                  <a:gd name="T9" fmla="*/ 104 h 214"/>
                  <a:gd name="T10" fmla="*/ 119 w 309"/>
                  <a:gd name="T11" fmla="*/ 90 h 214"/>
                  <a:gd name="T12" fmla="*/ 156 w 309"/>
                  <a:gd name="T13" fmla="*/ 66 h 214"/>
                  <a:gd name="T14" fmla="*/ 207 w 309"/>
                  <a:gd name="T15" fmla="*/ 35 h 214"/>
                  <a:gd name="T16" fmla="*/ 265 w 309"/>
                  <a:gd name="T17" fmla="*/ 1 h 214"/>
                  <a:gd name="T18" fmla="*/ 291 w 309"/>
                  <a:gd name="T19" fmla="*/ 10 h 214"/>
                  <a:gd name="T20" fmla="*/ 307 w 309"/>
                  <a:gd name="T21" fmla="*/ 48 h 214"/>
                  <a:gd name="T22" fmla="*/ 289 w 309"/>
                  <a:gd name="T23" fmla="*/ 58 h 214"/>
                  <a:gd name="T24" fmla="*/ 269 w 309"/>
                  <a:gd name="T25" fmla="*/ 70 h 214"/>
                  <a:gd name="T26" fmla="*/ 241 w 309"/>
                  <a:gd name="T27" fmla="*/ 87 h 214"/>
                  <a:gd name="T28" fmla="*/ 206 w 309"/>
                  <a:gd name="T29" fmla="*/ 107 h 214"/>
                  <a:gd name="T30" fmla="*/ 179 w 309"/>
                  <a:gd name="T31" fmla="*/ 126 h 214"/>
                  <a:gd name="T32" fmla="*/ 164 w 309"/>
                  <a:gd name="T33" fmla="*/ 136 h 214"/>
                  <a:gd name="T34" fmla="*/ 152 w 309"/>
                  <a:gd name="T35" fmla="*/ 145 h 214"/>
                  <a:gd name="T36" fmla="*/ 137 w 309"/>
                  <a:gd name="T37" fmla="*/ 153 h 214"/>
                  <a:gd name="T38" fmla="*/ 116 w 309"/>
                  <a:gd name="T39" fmla="*/ 165 h 214"/>
                  <a:gd name="T40" fmla="*/ 107 w 309"/>
                  <a:gd name="T41" fmla="*/ 172 h 214"/>
                  <a:gd name="T42" fmla="*/ 96 w 309"/>
                  <a:gd name="T43" fmla="*/ 177 h 214"/>
                  <a:gd name="T44" fmla="*/ 60 w 309"/>
                  <a:gd name="T45" fmla="*/ 193 h 214"/>
                  <a:gd name="T46" fmla="*/ 22 w 309"/>
                  <a:gd name="T47" fmla="*/ 208 h 214"/>
                  <a:gd name="T48" fmla="*/ 13 w 309"/>
                  <a:gd name="T49" fmla="*/ 202 h 214"/>
                  <a:gd name="T50" fmla="*/ 15 w 309"/>
                  <a:gd name="T51" fmla="*/ 193 h 214"/>
                  <a:gd name="T52" fmla="*/ 35 w 309"/>
                  <a:gd name="T53" fmla="*/ 189 h 214"/>
                  <a:gd name="T54" fmla="*/ 87 w 309"/>
                  <a:gd name="T55" fmla="*/ 170 h 214"/>
                  <a:gd name="T56" fmla="*/ 76 w 309"/>
                  <a:gd name="T57" fmla="*/ 153 h 214"/>
                  <a:gd name="T58" fmla="*/ 63 w 309"/>
                  <a:gd name="T59" fmla="*/ 135 h 214"/>
                  <a:gd name="T60" fmla="*/ 36 w 309"/>
                  <a:gd name="T61" fmla="*/ 164 h 214"/>
                  <a:gd name="T62" fmla="*/ 82 w 309"/>
                  <a:gd name="T63" fmla="*/ 129 h 214"/>
                  <a:gd name="T64" fmla="*/ 112 w 309"/>
                  <a:gd name="T65" fmla="*/ 112 h 214"/>
                  <a:gd name="T66" fmla="*/ 175 w 309"/>
                  <a:gd name="T67" fmla="*/ 77 h 214"/>
                  <a:gd name="T68" fmla="*/ 270 w 309"/>
                  <a:gd name="T69" fmla="*/ 22 h 214"/>
                  <a:gd name="T70" fmla="*/ 241 w 309"/>
                  <a:gd name="T71" fmla="*/ 27 h 214"/>
                  <a:gd name="T72" fmla="*/ 200 w 309"/>
                  <a:gd name="T73" fmla="*/ 50 h 214"/>
                  <a:gd name="T74" fmla="*/ 166 w 309"/>
                  <a:gd name="T75" fmla="*/ 72 h 214"/>
                  <a:gd name="T76" fmla="*/ 124 w 309"/>
                  <a:gd name="T77" fmla="*/ 97 h 214"/>
                  <a:gd name="T78" fmla="*/ 78 w 309"/>
                  <a:gd name="T79" fmla="*/ 132 h 214"/>
                  <a:gd name="T80" fmla="*/ 141 w 309"/>
                  <a:gd name="T81" fmla="*/ 117 h 214"/>
                  <a:gd name="T82" fmla="*/ 182 w 309"/>
                  <a:gd name="T83" fmla="*/ 93 h 214"/>
                  <a:gd name="T84" fmla="*/ 223 w 309"/>
                  <a:gd name="T85" fmla="*/ 71 h 214"/>
                  <a:gd name="T86" fmla="*/ 283 w 309"/>
                  <a:gd name="T87" fmla="*/ 36 h 214"/>
                  <a:gd name="T88" fmla="*/ 279 w 309"/>
                  <a:gd name="T89" fmla="*/ 28 h 214"/>
                  <a:gd name="T90" fmla="*/ 203 w 309"/>
                  <a:gd name="T91" fmla="*/ 70 h 214"/>
                  <a:gd name="T92" fmla="*/ 136 w 309"/>
                  <a:gd name="T93" fmla="*/ 106 h 214"/>
                  <a:gd name="T94" fmla="*/ 102 w 309"/>
                  <a:gd name="T95" fmla="*/ 127 h 214"/>
                  <a:gd name="T96" fmla="*/ 86 w 309"/>
                  <a:gd name="T97" fmla="*/ 139 h 214"/>
                  <a:gd name="T98" fmla="*/ 132 w 309"/>
                  <a:gd name="T99" fmla="*/ 148 h 214"/>
                  <a:gd name="T100" fmla="*/ 153 w 309"/>
                  <a:gd name="T101" fmla="*/ 134 h 214"/>
                  <a:gd name="T102" fmla="*/ 187 w 309"/>
                  <a:gd name="T103" fmla="*/ 112 h 214"/>
                  <a:gd name="T104" fmla="*/ 229 w 309"/>
                  <a:gd name="T105" fmla="*/ 85 h 214"/>
                  <a:gd name="T106" fmla="*/ 276 w 309"/>
                  <a:gd name="T107" fmla="*/ 59 h 214"/>
                  <a:gd name="T108" fmla="*/ 296 w 309"/>
                  <a:gd name="T109" fmla="*/ 44 h 214"/>
                  <a:gd name="T110" fmla="*/ 267 w 309"/>
                  <a:gd name="T111" fmla="*/ 56 h 214"/>
                  <a:gd name="T112" fmla="*/ 232 w 309"/>
                  <a:gd name="T113" fmla="*/ 76 h 214"/>
                  <a:gd name="T114" fmla="*/ 168 w 309"/>
                  <a:gd name="T115" fmla="*/ 110 h 214"/>
                  <a:gd name="T116" fmla="*/ 141 w 309"/>
                  <a:gd name="T117" fmla="*/ 125 h 214"/>
                  <a:gd name="T118" fmla="*/ 113 w 309"/>
                  <a:gd name="T119" fmla="*/ 145 h 214"/>
                  <a:gd name="T120" fmla="*/ 94 w 309"/>
                  <a:gd name="T121" fmla="*/ 159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" h="214">
                    <a:moveTo>
                      <a:pt x="2" y="204"/>
                    </a:moveTo>
                    <a:cubicBezTo>
                      <a:pt x="2" y="204"/>
                      <a:pt x="2" y="204"/>
                      <a:pt x="2" y="203"/>
                    </a:cubicBezTo>
                    <a:cubicBezTo>
                      <a:pt x="0" y="202"/>
                      <a:pt x="3" y="197"/>
                      <a:pt x="6" y="193"/>
                    </a:cubicBezTo>
                    <a:cubicBezTo>
                      <a:pt x="7" y="191"/>
                      <a:pt x="9" y="189"/>
                      <a:pt x="9" y="189"/>
                    </a:cubicBezTo>
                    <a:cubicBezTo>
                      <a:pt x="9" y="189"/>
                      <a:pt x="10" y="188"/>
                      <a:pt x="10" y="186"/>
                    </a:cubicBezTo>
                    <a:cubicBezTo>
                      <a:pt x="11" y="185"/>
                      <a:pt x="13" y="183"/>
                      <a:pt x="14" y="182"/>
                    </a:cubicBezTo>
                    <a:cubicBezTo>
                      <a:pt x="18" y="176"/>
                      <a:pt x="19" y="175"/>
                      <a:pt x="19" y="175"/>
                    </a:cubicBezTo>
                    <a:cubicBezTo>
                      <a:pt x="20" y="174"/>
                      <a:pt x="24" y="169"/>
                      <a:pt x="24" y="169"/>
                    </a:cubicBezTo>
                    <a:cubicBezTo>
                      <a:pt x="23" y="168"/>
                      <a:pt x="24" y="168"/>
                      <a:pt x="24" y="168"/>
                    </a:cubicBezTo>
                    <a:cubicBezTo>
                      <a:pt x="25" y="168"/>
                      <a:pt x="25" y="167"/>
                      <a:pt x="26" y="165"/>
                    </a:cubicBezTo>
                    <a:cubicBezTo>
                      <a:pt x="26" y="164"/>
                      <a:pt x="27" y="164"/>
                      <a:pt x="28" y="163"/>
                    </a:cubicBezTo>
                    <a:cubicBezTo>
                      <a:pt x="29" y="163"/>
                      <a:pt x="29" y="163"/>
                      <a:pt x="29" y="162"/>
                    </a:cubicBezTo>
                    <a:cubicBezTo>
                      <a:pt x="28" y="161"/>
                      <a:pt x="29" y="161"/>
                      <a:pt x="37" y="152"/>
                    </a:cubicBezTo>
                    <a:cubicBezTo>
                      <a:pt x="39" y="150"/>
                      <a:pt x="42" y="147"/>
                      <a:pt x="43" y="146"/>
                    </a:cubicBezTo>
                    <a:cubicBezTo>
                      <a:pt x="43" y="145"/>
                      <a:pt x="45" y="143"/>
                      <a:pt x="45" y="143"/>
                    </a:cubicBezTo>
                    <a:cubicBezTo>
                      <a:pt x="46" y="143"/>
                      <a:pt x="46" y="142"/>
                      <a:pt x="47" y="142"/>
                    </a:cubicBezTo>
                    <a:cubicBezTo>
                      <a:pt x="47" y="141"/>
                      <a:pt x="48" y="139"/>
                      <a:pt x="50" y="137"/>
                    </a:cubicBezTo>
                    <a:cubicBezTo>
                      <a:pt x="52" y="136"/>
                      <a:pt x="55" y="133"/>
                      <a:pt x="55" y="131"/>
                    </a:cubicBezTo>
                    <a:cubicBezTo>
                      <a:pt x="56" y="129"/>
                      <a:pt x="57" y="128"/>
                      <a:pt x="58" y="127"/>
                    </a:cubicBezTo>
                    <a:cubicBezTo>
                      <a:pt x="59" y="127"/>
                      <a:pt x="60" y="126"/>
                      <a:pt x="61" y="125"/>
                    </a:cubicBezTo>
                    <a:cubicBezTo>
                      <a:pt x="61" y="124"/>
                      <a:pt x="62" y="123"/>
                      <a:pt x="64" y="123"/>
                    </a:cubicBezTo>
                    <a:cubicBezTo>
                      <a:pt x="65" y="122"/>
                      <a:pt x="66" y="121"/>
                      <a:pt x="66" y="121"/>
                    </a:cubicBezTo>
                    <a:cubicBezTo>
                      <a:pt x="66" y="120"/>
                      <a:pt x="67" y="119"/>
                      <a:pt x="69" y="119"/>
                    </a:cubicBezTo>
                    <a:cubicBezTo>
                      <a:pt x="70" y="118"/>
                      <a:pt x="72" y="117"/>
                      <a:pt x="72" y="117"/>
                    </a:cubicBezTo>
                    <a:cubicBezTo>
                      <a:pt x="72" y="116"/>
                      <a:pt x="73" y="116"/>
                      <a:pt x="75" y="116"/>
                    </a:cubicBezTo>
                    <a:cubicBezTo>
                      <a:pt x="76" y="116"/>
                      <a:pt x="78" y="115"/>
                      <a:pt x="78" y="115"/>
                    </a:cubicBezTo>
                    <a:cubicBezTo>
                      <a:pt x="79" y="114"/>
                      <a:pt x="80" y="114"/>
                      <a:pt x="80" y="114"/>
                    </a:cubicBezTo>
                    <a:cubicBezTo>
                      <a:pt x="81" y="115"/>
                      <a:pt x="84" y="113"/>
                      <a:pt x="83" y="112"/>
                    </a:cubicBezTo>
                    <a:cubicBezTo>
                      <a:pt x="83" y="112"/>
                      <a:pt x="83" y="111"/>
                      <a:pt x="85" y="110"/>
                    </a:cubicBezTo>
                    <a:cubicBezTo>
                      <a:pt x="87" y="110"/>
                      <a:pt x="88" y="109"/>
                      <a:pt x="88" y="108"/>
                    </a:cubicBezTo>
                    <a:cubicBezTo>
                      <a:pt x="88" y="108"/>
                      <a:pt x="88" y="107"/>
                      <a:pt x="89" y="106"/>
                    </a:cubicBezTo>
                    <a:cubicBezTo>
                      <a:pt x="91" y="106"/>
                      <a:pt x="91" y="106"/>
                      <a:pt x="91" y="107"/>
                    </a:cubicBezTo>
                    <a:cubicBezTo>
                      <a:pt x="91" y="107"/>
                      <a:pt x="91" y="107"/>
                      <a:pt x="92" y="106"/>
                    </a:cubicBezTo>
                    <a:cubicBezTo>
                      <a:pt x="93" y="106"/>
                      <a:pt x="94" y="106"/>
                      <a:pt x="95" y="106"/>
                    </a:cubicBezTo>
                    <a:cubicBezTo>
                      <a:pt x="97" y="106"/>
                      <a:pt x="98" y="106"/>
                      <a:pt x="96" y="104"/>
                    </a:cubicBezTo>
                    <a:cubicBezTo>
                      <a:pt x="96" y="103"/>
                      <a:pt x="96" y="103"/>
                      <a:pt x="98" y="102"/>
                    </a:cubicBezTo>
                    <a:cubicBezTo>
                      <a:pt x="99" y="102"/>
                      <a:pt x="100" y="101"/>
                      <a:pt x="100" y="101"/>
                    </a:cubicBezTo>
                    <a:cubicBezTo>
                      <a:pt x="100" y="100"/>
                      <a:pt x="101" y="99"/>
                      <a:pt x="103" y="98"/>
                    </a:cubicBezTo>
                    <a:cubicBezTo>
                      <a:pt x="105" y="97"/>
                      <a:pt x="106" y="96"/>
                      <a:pt x="107" y="96"/>
                    </a:cubicBezTo>
                    <a:cubicBezTo>
                      <a:pt x="107" y="95"/>
                      <a:pt x="109" y="94"/>
                      <a:pt x="110" y="94"/>
                    </a:cubicBezTo>
                    <a:cubicBezTo>
                      <a:pt x="112" y="93"/>
                      <a:pt x="114" y="93"/>
                      <a:pt x="114" y="93"/>
                    </a:cubicBezTo>
                    <a:cubicBezTo>
                      <a:pt x="115" y="92"/>
                      <a:pt x="117" y="91"/>
                      <a:pt x="119" y="90"/>
                    </a:cubicBezTo>
                    <a:cubicBezTo>
                      <a:pt x="121" y="89"/>
                      <a:pt x="123" y="88"/>
                      <a:pt x="122" y="88"/>
                    </a:cubicBezTo>
                    <a:cubicBezTo>
                      <a:pt x="121" y="88"/>
                      <a:pt x="122" y="87"/>
                      <a:pt x="124" y="86"/>
                    </a:cubicBezTo>
                    <a:cubicBezTo>
                      <a:pt x="125" y="85"/>
                      <a:pt x="126" y="84"/>
                      <a:pt x="126" y="84"/>
                    </a:cubicBezTo>
                    <a:cubicBezTo>
                      <a:pt x="127" y="83"/>
                      <a:pt x="130" y="81"/>
                      <a:pt x="132" y="80"/>
                    </a:cubicBezTo>
                    <a:cubicBezTo>
                      <a:pt x="135" y="78"/>
                      <a:pt x="138" y="76"/>
                      <a:pt x="138" y="76"/>
                    </a:cubicBezTo>
                    <a:cubicBezTo>
                      <a:pt x="139" y="75"/>
                      <a:pt x="141" y="74"/>
                      <a:pt x="144" y="73"/>
                    </a:cubicBezTo>
                    <a:cubicBezTo>
                      <a:pt x="151" y="70"/>
                      <a:pt x="152" y="70"/>
                      <a:pt x="156" y="66"/>
                    </a:cubicBezTo>
                    <a:cubicBezTo>
                      <a:pt x="158" y="64"/>
                      <a:pt x="161" y="63"/>
                      <a:pt x="163" y="62"/>
                    </a:cubicBezTo>
                    <a:cubicBezTo>
                      <a:pt x="166" y="61"/>
                      <a:pt x="167" y="60"/>
                      <a:pt x="167" y="60"/>
                    </a:cubicBezTo>
                    <a:cubicBezTo>
                      <a:pt x="166" y="60"/>
                      <a:pt x="172" y="55"/>
                      <a:pt x="178" y="52"/>
                    </a:cubicBezTo>
                    <a:cubicBezTo>
                      <a:pt x="181" y="51"/>
                      <a:pt x="183" y="49"/>
                      <a:pt x="184" y="48"/>
                    </a:cubicBezTo>
                    <a:cubicBezTo>
                      <a:pt x="184" y="48"/>
                      <a:pt x="185" y="47"/>
                      <a:pt x="186" y="46"/>
                    </a:cubicBezTo>
                    <a:cubicBezTo>
                      <a:pt x="190" y="44"/>
                      <a:pt x="198" y="40"/>
                      <a:pt x="198" y="40"/>
                    </a:cubicBezTo>
                    <a:cubicBezTo>
                      <a:pt x="199" y="38"/>
                      <a:pt x="204" y="35"/>
                      <a:pt x="207" y="35"/>
                    </a:cubicBezTo>
                    <a:cubicBezTo>
                      <a:pt x="209" y="34"/>
                      <a:pt x="210" y="34"/>
                      <a:pt x="211" y="33"/>
                    </a:cubicBezTo>
                    <a:cubicBezTo>
                      <a:pt x="212" y="32"/>
                      <a:pt x="215" y="30"/>
                      <a:pt x="220" y="28"/>
                    </a:cubicBezTo>
                    <a:cubicBezTo>
                      <a:pt x="224" y="25"/>
                      <a:pt x="230" y="22"/>
                      <a:pt x="233" y="20"/>
                    </a:cubicBezTo>
                    <a:cubicBezTo>
                      <a:pt x="235" y="19"/>
                      <a:pt x="240" y="16"/>
                      <a:pt x="243" y="14"/>
                    </a:cubicBezTo>
                    <a:cubicBezTo>
                      <a:pt x="249" y="11"/>
                      <a:pt x="252" y="10"/>
                      <a:pt x="252" y="9"/>
                    </a:cubicBezTo>
                    <a:cubicBezTo>
                      <a:pt x="253" y="8"/>
                      <a:pt x="256" y="7"/>
                      <a:pt x="260" y="4"/>
                    </a:cubicBezTo>
                    <a:cubicBezTo>
                      <a:pt x="263" y="3"/>
                      <a:pt x="265" y="2"/>
                      <a:pt x="265" y="1"/>
                    </a:cubicBezTo>
                    <a:cubicBezTo>
                      <a:pt x="265" y="1"/>
                      <a:pt x="265" y="1"/>
                      <a:pt x="266" y="1"/>
                    </a:cubicBezTo>
                    <a:cubicBezTo>
                      <a:pt x="266" y="3"/>
                      <a:pt x="268" y="2"/>
                      <a:pt x="267" y="1"/>
                    </a:cubicBezTo>
                    <a:cubicBezTo>
                      <a:pt x="267" y="0"/>
                      <a:pt x="267" y="0"/>
                      <a:pt x="267" y="0"/>
                    </a:cubicBezTo>
                    <a:cubicBezTo>
                      <a:pt x="268" y="1"/>
                      <a:pt x="268" y="1"/>
                      <a:pt x="268" y="2"/>
                    </a:cubicBezTo>
                    <a:cubicBezTo>
                      <a:pt x="267" y="4"/>
                      <a:pt x="267" y="4"/>
                      <a:pt x="273" y="3"/>
                    </a:cubicBezTo>
                    <a:cubicBezTo>
                      <a:pt x="278" y="2"/>
                      <a:pt x="279" y="2"/>
                      <a:pt x="287" y="7"/>
                    </a:cubicBezTo>
                    <a:cubicBezTo>
                      <a:pt x="289" y="8"/>
                      <a:pt x="291" y="9"/>
                      <a:pt x="291" y="10"/>
                    </a:cubicBezTo>
                    <a:cubicBezTo>
                      <a:pt x="292" y="12"/>
                      <a:pt x="292" y="12"/>
                      <a:pt x="294" y="13"/>
                    </a:cubicBezTo>
                    <a:cubicBezTo>
                      <a:pt x="295" y="13"/>
                      <a:pt x="296" y="14"/>
                      <a:pt x="296" y="15"/>
                    </a:cubicBezTo>
                    <a:cubicBezTo>
                      <a:pt x="297" y="16"/>
                      <a:pt x="297" y="16"/>
                      <a:pt x="298" y="17"/>
                    </a:cubicBezTo>
                    <a:cubicBezTo>
                      <a:pt x="299" y="17"/>
                      <a:pt x="307" y="31"/>
                      <a:pt x="307" y="35"/>
                    </a:cubicBezTo>
                    <a:cubicBezTo>
                      <a:pt x="307" y="36"/>
                      <a:pt x="307" y="38"/>
                      <a:pt x="308" y="38"/>
                    </a:cubicBezTo>
                    <a:cubicBezTo>
                      <a:pt x="308" y="38"/>
                      <a:pt x="308" y="40"/>
                      <a:pt x="308" y="42"/>
                    </a:cubicBezTo>
                    <a:cubicBezTo>
                      <a:pt x="309" y="46"/>
                      <a:pt x="308" y="47"/>
                      <a:pt x="307" y="48"/>
                    </a:cubicBezTo>
                    <a:cubicBezTo>
                      <a:pt x="306" y="49"/>
                      <a:pt x="305" y="50"/>
                      <a:pt x="306" y="51"/>
                    </a:cubicBezTo>
                    <a:cubicBezTo>
                      <a:pt x="306" y="52"/>
                      <a:pt x="305" y="54"/>
                      <a:pt x="302" y="55"/>
                    </a:cubicBezTo>
                    <a:cubicBezTo>
                      <a:pt x="301" y="55"/>
                      <a:pt x="300" y="56"/>
                      <a:pt x="300" y="57"/>
                    </a:cubicBezTo>
                    <a:cubicBezTo>
                      <a:pt x="301" y="57"/>
                      <a:pt x="299" y="57"/>
                      <a:pt x="297" y="58"/>
                    </a:cubicBezTo>
                    <a:cubicBezTo>
                      <a:pt x="295" y="58"/>
                      <a:pt x="293" y="58"/>
                      <a:pt x="292" y="59"/>
                    </a:cubicBezTo>
                    <a:cubicBezTo>
                      <a:pt x="291" y="59"/>
                      <a:pt x="291" y="59"/>
                      <a:pt x="291" y="58"/>
                    </a:cubicBezTo>
                    <a:cubicBezTo>
                      <a:pt x="290" y="56"/>
                      <a:pt x="289" y="56"/>
                      <a:pt x="289" y="58"/>
                    </a:cubicBezTo>
                    <a:cubicBezTo>
                      <a:pt x="289" y="59"/>
                      <a:pt x="288" y="60"/>
                      <a:pt x="286" y="61"/>
                    </a:cubicBezTo>
                    <a:cubicBezTo>
                      <a:pt x="283" y="62"/>
                      <a:pt x="282" y="63"/>
                      <a:pt x="282" y="64"/>
                    </a:cubicBezTo>
                    <a:cubicBezTo>
                      <a:pt x="282" y="66"/>
                      <a:pt x="281" y="66"/>
                      <a:pt x="280" y="65"/>
                    </a:cubicBezTo>
                    <a:cubicBezTo>
                      <a:pt x="280" y="64"/>
                      <a:pt x="279" y="64"/>
                      <a:pt x="273" y="68"/>
                    </a:cubicBezTo>
                    <a:cubicBezTo>
                      <a:pt x="272" y="69"/>
                      <a:pt x="270" y="69"/>
                      <a:pt x="270" y="69"/>
                    </a:cubicBezTo>
                    <a:cubicBezTo>
                      <a:pt x="270" y="69"/>
                      <a:pt x="269" y="69"/>
                      <a:pt x="268" y="69"/>
                    </a:cubicBezTo>
                    <a:cubicBezTo>
                      <a:pt x="267" y="70"/>
                      <a:pt x="267" y="70"/>
                      <a:pt x="269" y="70"/>
                    </a:cubicBezTo>
                    <a:cubicBezTo>
                      <a:pt x="272" y="72"/>
                      <a:pt x="266" y="75"/>
                      <a:pt x="262" y="74"/>
                    </a:cubicBezTo>
                    <a:cubicBezTo>
                      <a:pt x="260" y="73"/>
                      <a:pt x="260" y="73"/>
                      <a:pt x="260" y="75"/>
                    </a:cubicBezTo>
                    <a:cubicBezTo>
                      <a:pt x="260" y="76"/>
                      <a:pt x="259" y="77"/>
                      <a:pt x="258" y="77"/>
                    </a:cubicBezTo>
                    <a:cubicBezTo>
                      <a:pt x="257" y="77"/>
                      <a:pt x="256" y="78"/>
                      <a:pt x="255" y="78"/>
                    </a:cubicBezTo>
                    <a:cubicBezTo>
                      <a:pt x="255" y="79"/>
                      <a:pt x="245" y="84"/>
                      <a:pt x="245" y="83"/>
                    </a:cubicBezTo>
                    <a:cubicBezTo>
                      <a:pt x="244" y="82"/>
                      <a:pt x="243" y="84"/>
                      <a:pt x="243" y="85"/>
                    </a:cubicBezTo>
                    <a:cubicBezTo>
                      <a:pt x="243" y="87"/>
                      <a:pt x="242" y="89"/>
                      <a:pt x="241" y="87"/>
                    </a:cubicBezTo>
                    <a:cubicBezTo>
                      <a:pt x="240" y="85"/>
                      <a:pt x="235" y="88"/>
                      <a:pt x="235" y="90"/>
                    </a:cubicBezTo>
                    <a:cubicBezTo>
                      <a:pt x="234" y="92"/>
                      <a:pt x="234" y="92"/>
                      <a:pt x="231" y="93"/>
                    </a:cubicBezTo>
                    <a:cubicBezTo>
                      <a:pt x="228" y="94"/>
                      <a:pt x="228" y="95"/>
                      <a:pt x="228" y="96"/>
                    </a:cubicBezTo>
                    <a:cubicBezTo>
                      <a:pt x="228" y="96"/>
                      <a:pt x="228" y="96"/>
                      <a:pt x="227" y="96"/>
                    </a:cubicBezTo>
                    <a:cubicBezTo>
                      <a:pt x="225" y="95"/>
                      <a:pt x="225" y="95"/>
                      <a:pt x="215" y="102"/>
                    </a:cubicBezTo>
                    <a:cubicBezTo>
                      <a:pt x="212" y="104"/>
                      <a:pt x="208" y="106"/>
                      <a:pt x="208" y="106"/>
                    </a:cubicBezTo>
                    <a:cubicBezTo>
                      <a:pt x="207" y="106"/>
                      <a:pt x="206" y="107"/>
                      <a:pt x="206" y="107"/>
                    </a:cubicBezTo>
                    <a:cubicBezTo>
                      <a:pt x="206" y="107"/>
                      <a:pt x="205" y="108"/>
                      <a:pt x="204" y="108"/>
                    </a:cubicBezTo>
                    <a:cubicBezTo>
                      <a:pt x="202" y="108"/>
                      <a:pt x="201" y="109"/>
                      <a:pt x="201" y="109"/>
                    </a:cubicBezTo>
                    <a:cubicBezTo>
                      <a:pt x="201" y="110"/>
                      <a:pt x="200" y="111"/>
                      <a:pt x="198" y="112"/>
                    </a:cubicBezTo>
                    <a:cubicBezTo>
                      <a:pt x="195" y="113"/>
                      <a:pt x="193" y="114"/>
                      <a:pt x="193" y="115"/>
                    </a:cubicBezTo>
                    <a:cubicBezTo>
                      <a:pt x="193" y="115"/>
                      <a:pt x="182" y="123"/>
                      <a:pt x="179" y="124"/>
                    </a:cubicBezTo>
                    <a:cubicBezTo>
                      <a:pt x="179" y="124"/>
                      <a:pt x="180" y="125"/>
                      <a:pt x="180" y="125"/>
                    </a:cubicBezTo>
                    <a:cubicBezTo>
                      <a:pt x="181" y="125"/>
                      <a:pt x="180" y="125"/>
                      <a:pt x="179" y="126"/>
                    </a:cubicBezTo>
                    <a:cubicBezTo>
                      <a:pt x="178" y="126"/>
                      <a:pt x="177" y="126"/>
                      <a:pt x="177" y="127"/>
                    </a:cubicBezTo>
                    <a:cubicBezTo>
                      <a:pt x="177" y="128"/>
                      <a:pt x="177" y="128"/>
                      <a:pt x="175" y="128"/>
                    </a:cubicBezTo>
                    <a:cubicBezTo>
                      <a:pt x="174" y="127"/>
                      <a:pt x="174" y="128"/>
                      <a:pt x="174" y="128"/>
                    </a:cubicBezTo>
                    <a:cubicBezTo>
                      <a:pt x="174" y="129"/>
                      <a:pt x="173" y="130"/>
                      <a:pt x="172" y="130"/>
                    </a:cubicBezTo>
                    <a:cubicBezTo>
                      <a:pt x="172" y="130"/>
                      <a:pt x="171" y="131"/>
                      <a:pt x="170" y="132"/>
                    </a:cubicBezTo>
                    <a:cubicBezTo>
                      <a:pt x="170" y="132"/>
                      <a:pt x="168" y="133"/>
                      <a:pt x="167" y="134"/>
                    </a:cubicBezTo>
                    <a:cubicBezTo>
                      <a:pt x="165" y="135"/>
                      <a:pt x="164" y="136"/>
                      <a:pt x="164" y="136"/>
                    </a:cubicBezTo>
                    <a:cubicBezTo>
                      <a:pt x="164" y="136"/>
                      <a:pt x="163" y="137"/>
                      <a:pt x="162" y="138"/>
                    </a:cubicBezTo>
                    <a:cubicBezTo>
                      <a:pt x="161" y="138"/>
                      <a:pt x="159" y="139"/>
                      <a:pt x="158" y="140"/>
                    </a:cubicBezTo>
                    <a:cubicBezTo>
                      <a:pt x="157" y="141"/>
                      <a:pt x="157" y="141"/>
                      <a:pt x="157" y="141"/>
                    </a:cubicBezTo>
                    <a:cubicBezTo>
                      <a:pt x="157" y="140"/>
                      <a:pt x="157" y="140"/>
                      <a:pt x="157" y="139"/>
                    </a:cubicBezTo>
                    <a:cubicBezTo>
                      <a:pt x="157" y="138"/>
                      <a:pt x="155" y="140"/>
                      <a:pt x="154" y="142"/>
                    </a:cubicBezTo>
                    <a:cubicBezTo>
                      <a:pt x="154" y="143"/>
                      <a:pt x="153" y="144"/>
                      <a:pt x="152" y="144"/>
                    </a:cubicBezTo>
                    <a:cubicBezTo>
                      <a:pt x="152" y="144"/>
                      <a:pt x="152" y="144"/>
                      <a:pt x="152" y="145"/>
                    </a:cubicBezTo>
                    <a:cubicBezTo>
                      <a:pt x="153" y="146"/>
                      <a:pt x="152" y="146"/>
                      <a:pt x="148" y="149"/>
                    </a:cubicBezTo>
                    <a:cubicBezTo>
                      <a:pt x="144" y="151"/>
                      <a:pt x="142" y="151"/>
                      <a:pt x="141" y="151"/>
                    </a:cubicBezTo>
                    <a:cubicBezTo>
                      <a:pt x="139" y="151"/>
                      <a:pt x="139" y="151"/>
                      <a:pt x="140" y="152"/>
                    </a:cubicBezTo>
                    <a:cubicBezTo>
                      <a:pt x="140" y="152"/>
                      <a:pt x="140" y="153"/>
                      <a:pt x="139" y="153"/>
                    </a:cubicBezTo>
                    <a:cubicBezTo>
                      <a:pt x="139" y="153"/>
                      <a:pt x="139" y="152"/>
                      <a:pt x="138" y="151"/>
                    </a:cubicBezTo>
                    <a:cubicBezTo>
                      <a:pt x="138" y="150"/>
                      <a:pt x="138" y="150"/>
                      <a:pt x="137" y="151"/>
                    </a:cubicBezTo>
                    <a:cubicBezTo>
                      <a:pt x="137" y="151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6" y="154"/>
                    </a:cubicBezTo>
                    <a:cubicBezTo>
                      <a:pt x="136" y="154"/>
                      <a:pt x="135" y="154"/>
                      <a:pt x="135" y="155"/>
                    </a:cubicBezTo>
                    <a:cubicBezTo>
                      <a:pt x="135" y="156"/>
                      <a:pt x="134" y="157"/>
                      <a:pt x="133" y="157"/>
                    </a:cubicBezTo>
                    <a:cubicBezTo>
                      <a:pt x="131" y="158"/>
                      <a:pt x="129" y="159"/>
                      <a:pt x="127" y="160"/>
                    </a:cubicBezTo>
                    <a:cubicBezTo>
                      <a:pt x="126" y="161"/>
                      <a:pt x="124" y="162"/>
                      <a:pt x="123" y="161"/>
                    </a:cubicBezTo>
                    <a:cubicBezTo>
                      <a:pt x="123" y="161"/>
                      <a:pt x="122" y="162"/>
                      <a:pt x="122" y="162"/>
                    </a:cubicBezTo>
                    <a:cubicBezTo>
                      <a:pt x="121" y="164"/>
                      <a:pt x="116" y="166"/>
                      <a:pt x="116" y="165"/>
                    </a:cubicBezTo>
                    <a:cubicBezTo>
                      <a:pt x="116" y="164"/>
                      <a:pt x="115" y="165"/>
                      <a:pt x="115" y="166"/>
                    </a:cubicBez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15" y="167"/>
                      <a:pt x="114" y="167"/>
                      <a:pt x="113" y="168"/>
                    </a:cubicBezTo>
                    <a:cubicBezTo>
                      <a:pt x="112" y="169"/>
                      <a:pt x="112" y="169"/>
                      <a:pt x="111" y="169"/>
                    </a:cubicBezTo>
                    <a:cubicBezTo>
                      <a:pt x="111" y="168"/>
                      <a:pt x="110" y="168"/>
                      <a:pt x="110" y="169"/>
                    </a:cubicBezTo>
                    <a:cubicBezTo>
                      <a:pt x="109" y="170"/>
                      <a:pt x="108" y="170"/>
                      <a:pt x="108" y="171"/>
                    </a:cubicBezTo>
                    <a:cubicBezTo>
                      <a:pt x="108" y="171"/>
                      <a:pt x="107" y="171"/>
                      <a:pt x="107" y="172"/>
                    </a:cubicBezTo>
                    <a:cubicBezTo>
                      <a:pt x="106" y="173"/>
                      <a:pt x="102" y="174"/>
                      <a:pt x="102" y="173"/>
                    </a:cubicBezTo>
                    <a:cubicBezTo>
                      <a:pt x="102" y="173"/>
                      <a:pt x="101" y="173"/>
                      <a:pt x="101" y="173"/>
                    </a:cubicBezTo>
                    <a:cubicBezTo>
                      <a:pt x="100" y="173"/>
                      <a:pt x="100" y="174"/>
                      <a:pt x="100" y="174"/>
                    </a:cubicBezTo>
                    <a:cubicBezTo>
                      <a:pt x="100" y="175"/>
                      <a:pt x="100" y="175"/>
                      <a:pt x="99" y="175"/>
                    </a:cubicBezTo>
                    <a:cubicBezTo>
                      <a:pt x="99" y="175"/>
                      <a:pt x="98" y="176"/>
                      <a:pt x="99" y="177"/>
                    </a:cubicBezTo>
                    <a:cubicBezTo>
                      <a:pt x="99" y="178"/>
                      <a:pt x="99" y="178"/>
                      <a:pt x="98" y="177"/>
                    </a:cubicBezTo>
                    <a:cubicBezTo>
                      <a:pt x="98" y="176"/>
                      <a:pt x="97" y="176"/>
                      <a:pt x="96" y="177"/>
                    </a:cubicBezTo>
                    <a:cubicBezTo>
                      <a:pt x="96" y="178"/>
                      <a:pt x="95" y="178"/>
                      <a:pt x="95" y="179"/>
                    </a:cubicBezTo>
                    <a:cubicBezTo>
                      <a:pt x="96" y="179"/>
                      <a:pt x="95" y="180"/>
                      <a:pt x="90" y="182"/>
                    </a:cubicBezTo>
                    <a:cubicBezTo>
                      <a:pt x="88" y="183"/>
                      <a:pt x="86" y="184"/>
                      <a:pt x="85" y="183"/>
                    </a:cubicBezTo>
                    <a:cubicBezTo>
                      <a:pt x="85" y="183"/>
                      <a:pt x="81" y="184"/>
                      <a:pt x="77" y="187"/>
                    </a:cubicBezTo>
                    <a:cubicBezTo>
                      <a:pt x="77" y="188"/>
                      <a:pt x="76" y="188"/>
                      <a:pt x="76" y="188"/>
                    </a:cubicBezTo>
                    <a:cubicBezTo>
                      <a:pt x="76" y="187"/>
                      <a:pt x="75" y="188"/>
                      <a:pt x="74" y="188"/>
                    </a:cubicBezTo>
                    <a:cubicBezTo>
                      <a:pt x="71" y="189"/>
                      <a:pt x="64" y="192"/>
                      <a:pt x="60" y="193"/>
                    </a:cubicBezTo>
                    <a:cubicBezTo>
                      <a:pt x="58" y="193"/>
                      <a:pt x="57" y="194"/>
                      <a:pt x="56" y="195"/>
                    </a:cubicBezTo>
                    <a:cubicBezTo>
                      <a:pt x="56" y="195"/>
                      <a:pt x="55" y="196"/>
                      <a:pt x="54" y="196"/>
                    </a:cubicBezTo>
                    <a:cubicBezTo>
                      <a:pt x="52" y="196"/>
                      <a:pt x="51" y="197"/>
                      <a:pt x="50" y="197"/>
                    </a:cubicBezTo>
                    <a:cubicBezTo>
                      <a:pt x="50" y="198"/>
                      <a:pt x="49" y="198"/>
                      <a:pt x="49" y="198"/>
                    </a:cubicBezTo>
                    <a:cubicBezTo>
                      <a:pt x="48" y="197"/>
                      <a:pt x="48" y="197"/>
                      <a:pt x="47" y="198"/>
                    </a:cubicBezTo>
                    <a:cubicBezTo>
                      <a:pt x="46" y="199"/>
                      <a:pt x="25" y="208"/>
                      <a:pt x="24" y="208"/>
                    </a:cubicBezTo>
                    <a:cubicBezTo>
                      <a:pt x="23" y="208"/>
                      <a:pt x="23" y="208"/>
                      <a:pt x="22" y="208"/>
                    </a:cubicBezTo>
                    <a:cubicBezTo>
                      <a:pt x="21" y="208"/>
                      <a:pt x="21" y="208"/>
                      <a:pt x="20" y="208"/>
                    </a:cubicBezTo>
                    <a:cubicBezTo>
                      <a:pt x="20" y="208"/>
                      <a:pt x="19" y="208"/>
                      <a:pt x="19" y="209"/>
                    </a:cubicBezTo>
                    <a:cubicBezTo>
                      <a:pt x="19" y="209"/>
                      <a:pt x="18" y="210"/>
                      <a:pt x="16" y="211"/>
                    </a:cubicBezTo>
                    <a:cubicBezTo>
                      <a:pt x="14" y="211"/>
                      <a:pt x="12" y="212"/>
                      <a:pt x="10" y="213"/>
                    </a:cubicBezTo>
                    <a:cubicBezTo>
                      <a:pt x="8" y="213"/>
                      <a:pt x="6" y="214"/>
                      <a:pt x="6" y="214"/>
                    </a:cubicBezTo>
                    <a:cubicBezTo>
                      <a:pt x="5" y="213"/>
                      <a:pt x="1" y="205"/>
                      <a:pt x="2" y="204"/>
                    </a:cubicBezTo>
                    <a:close/>
                    <a:moveTo>
                      <a:pt x="13" y="202"/>
                    </a:moveTo>
                    <a:cubicBezTo>
                      <a:pt x="15" y="202"/>
                      <a:pt x="19" y="200"/>
                      <a:pt x="21" y="200"/>
                    </a:cubicBezTo>
                    <a:cubicBezTo>
                      <a:pt x="23" y="199"/>
                      <a:pt x="25" y="198"/>
                      <a:pt x="26" y="198"/>
                    </a:cubicBezTo>
                    <a:cubicBezTo>
                      <a:pt x="27" y="198"/>
                      <a:pt x="27" y="197"/>
                      <a:pt x="27" y="196"/>
                    </a:cubicBezTo>
                    <a:cubicBezTo>
                      <a:pt x="28" y="194"/>
                      <a:pt x="28" y="193"/>
                      <a:pt x="24" y="191"/>
                    </a:cubicBezTo>
                    <a:cubicBezTo>
                      <a:pt x="20" y="188"/>
                      <a:pt x="20" y="187"/>
                      <a:pt x="19" y="189"/>
                    </a:cubicBezTo>
                    <a:cubicBezTo>
                      <a:pt x="19" y="190"/>
                      <a:pt x="18" y="191"/>
                      <a:pt x="17" y="192"/>
                    </a:cubicBezTo>
                    <a:cubicBezTo>
                      <a:pt x="16" y="192"/>
                      <a:pt x="16" y="193"/>
                      <a:pt x="15" y="193"/>
                    </a:cubicBezTo>
                    <a:cubicBezTo>
                      <a:pt x="15" y="194"/>
                      <a:pt x="15" y="194"/>
                      <a:pt x="14" y="194"/>
                    </a:cubicBezTo>
                    <a:cubicBezTo>
                      <a:pt x="14" y="195"/>
                      <a:pt x="13" y="196"/>
                      <a:pt x="13" y="197"/>
                    </a:cubicBezTo>
                    <a:cubicBezTo>
                      <a:pt x="12" y="198"/>
                      <a:pt x="12" y="199"/>
                      <a:pt x="11" y="199"/>
                    </a:cubicBezTo>
                    <a:cubicBezTo>
                      <a:pt x="10" y="198"/>
                      <a:pt x="9" y="202"/>
                      <a:pt x="10" y="203"/>
                    </a:cubicBezTo>
                    <a:cubicBezTo>
                      <a:pt x="10" y="203"/>
                      <a:pt x="12" y="203"/>
                      <a:pt x="13" y="202"/>
                    </a:cubicBezTo>
                    <a:close/>
                    <a:moveTo>
                      <a:pt x="28" y="180"/>
                    </a:moveTo>
                    <a:cubicBezTo>
                      <a:pt x="30" y="182"/>
                      <a:pt x="33" y="185"/>
                      <a:pt x="35" y="189"/>
                    </a:cubicBezTo>
                    <a:cubicBezTo>
                      <a:pt x="36" y="190"/>
                      <a:pt x="37" y="192"/>
                      <a:pt x="38" y="192"/>
                    </a:cubicBezTo>
                    <a:cubicBezTo>
                      <a:pt x="38" y="192"/>
                      <a:pt x="42" y="191"/>
                      <a:pt x="47" y="188"/>
                    </a:cubicBezTo>
                    <a:cubicBezTo>
                      <a:pt x="56" y="184"/>
                      <a:pt x="61" y="182"/>
                      <a:pt x="66" y="182"/>
                    </a:cubicBezTo>
                    <a:cubicBezTo>
                      <a:pt x="69" y="182"/>
                      <a:pt x="72" y="180"/>
                      <a:pt x="72" y="178"/>
                    </a:cubicBezTo>
                    <a:cubicBezTo>
                      <a:pt x="71" y="178"/>
                      <a:pt x="72" y="178"/>
                      <a:pt x="72" y="178"/>
                    </a:cubicBezTo>
                    <a:cubicBezTo>
                      <a:pt x="74" y="178"/>
                      <a:pt x="81" y="176"/>
                      <a:pt x="84" y="174"/>
                    </a:cubicBezTo>
                    <a:cubicBezTo>
                      <a:pt x="87" y="172"/>
                      <a:pt x="87" y="172"/>
                      <a:pt x="87" y="170"/>
                    </a:cubicBezTo>
                    <a:cubicBezTo>
                      <a:pt x="87" y="169"/>
                      <a:pt x="86" y="168"/>
                      <a:pt x="84" y="168"/>
                    </a:cubicBezTo>
                    <a:cubicBezTo>
                      <a:pt x="83" y="167"/>
                      <a:pt x="82" y="168"/>
                      <a:pt x="81" y="168"/>
                    </a:cubicBezTo>
                    <a:cubicBezTo>
                      <a:pt x="79" y="169"/>
                      <a:pt x="77" y="168"/>
                      <a:pt x="78" y="167"/>
                    </a:cubicBezTo>
                    <a:cubicBezTo>
                      <a:pt x="78" y="166"/>
                      <a:pt x="78" y="166"/>
                      <a:pt x="77" y="165"/>
                    </a:cubicBezTo>
                    <a:cubicBezTo>
                      <a:pt x="75" y="165"/>
                      <a:pt x="75" y="163"/>
                      <a:pt x="77" y="159"/>
                    </a:cubicBezTo>
                    <a:cubicBezTo>
                      <a:pt x="78" y="156"/>
                      <a:pt x="78" y="155"/>
                      <a:pt x="77" y="154"/>
                    </a:cubicBezTo>
                    <a:cubicBezTo>
                      <a:pt x="77" y="154"/>
                      <a:pt x="76" y="153"/>
                      <a:pt x="76" y="153"/>
                    </a:cubicBezTo>
                    <a:cubicBezTo>
                      <a:pt x="76" y="152"/>
                      <a:pt x="71" y="151"/>
                      <a:pt x="71" y="152"/>
                    </a:cubicBezTo>
                    <a:cubicBezTo>
                      <a:pt x="69" y="154"/>
                      <a:pt x="67" y="152"/>
                      <a:pt x="66" y="148"/>
                    </a:cubicBezTo>
                    <a:cubicBezTo>
                      <a:pt x="65" y="145"/>
                      <a:pt x="65" y="143"/>
                      <a:pt x="65" y="143"/>
                    </a:cubicBezTo>
                    <a:cubicBezTo>
                      <a:pt x="66" y="143"/>
                      <a:pt x="68" y="141"/>
                      <a:pt x="67" y="140"/>
                    </a:cubicBezTo>
                    <a:cubicBezTo>
                      <a:pt x="67" y="140"/>
                      <a:pt x="68" y="140"/>
                      <a:pt x="68" y="139"/>
                    </a:cubicBezTo>
                    <a:cubicBezTo>
                      <a:pt x="69" y="139"/>
                      <a:pt x="69" y="138"/>
                      <a:pt x="66" y="136"/>
                    </a:cubicBezTo>
                    <a:cubicBezTo>
                      <a:pt x="65" y="136"/>
                      <a:pt x="64" y="135"/>
                      <a:pt x="63" y="135"/>
                    </a:cubicBezTo>
                    <a:cubicBezTo>
                      <a:pt x="63" y="136"/>
                      <a:pt x="60" y="139"/>
                      <a:pt x="56" y="142"/>
                    </a:cubicBezTo>
                    <a:cubicBezTo>
                      <a:pt x="53" y="146"/>
                      <a:pt x="50" y="149"/>
                      <a:pt x="50" y="149"/>
                    </a:cubicBezTo>
                    <a:cubicBezTo>
                      <a:pt x="51" y="150"/>
                      <a:pt x="50" y="150"/>
                      <a:pt x="49" y="150"/>
                    </a:cubicBezTo>
                    <a:cubicBezTo>
                      <a:pt x="49" y="151"/>
                      <a:pt x="48" y="151"/>
                      <a:pt x="48" y="152"/>
                    </a:cubicBezTo>
                    <a:cubicBezTo>
                      <a:pt x="48" y="152"/>
                      <a:pt x="46" y="154"/>
                      <a:pt x="44" y="156"/>
                    </a:cubicBezTo>
                    <a:cubicBezTo>
                      <a:pt x="43" y="158"/>
                      <a:pt x="40" y="160"/>
                      <a:pt x="39" y="162"/>
                    </a:cubicBezTo>
                    <a:cubicBezTo>
                      <a:pt x="38" y="163"/>
                      <a:pt x="37" y="164"/>
                      <a:pt x="36" y="164"/>
                    </a:cubicBezTo>
                    <a:cubicBezTo>
                      <a:pt x="36" y="165"/>
                      <a:pt x="35" y="165"/>
                      <a:pt x="35" y="166"/>
                    </a:cubicBezTo>
                    <a:cubicBezTo>
                      <a:pt x="34" y="166"/>
                      <a:pt x="33" y="168"/>
                      <a:pt x="32" y="170"/>
                    </a:cubicBezTo>
                    <a:cubicBezTo>
                      <a:pt x="30" y="171"/>
                      <a:pt x="29" y="173"/>
                      <a:pt x="29" y="174"/>
                    </a:cubicBezTo>
                    <a:cubicBezTo>
                      <a:pt x="29" y="175"/>
                      <a:pt x="28" y="176"/>
                      <a:pt x="27" y="176"/>
                    </a:cubicBezTo>
                    <a:cubicBezTo>
                      <a:pt x="25" y="178"/>
                      <a:pt x="25" y="178"/>
                      <a:pt x="28" y="180"/>
                    </a:cubicBezTo>
                    <a:close/>
                    <a:moveTo>
                      <a:pt x="78" y="132"/>
                    </a:moveTo>
                    <a:cubicBezTo>
                      <a:pt x="79" y="132"/>
                      <a:pt x="80" y="131"/>
                      <a:pt x="82" y="129"/>
                    </a:cubicBezTo>
                    <a:cubicBezTo>
                      <a:pt x="85" y="127"/>
                      <a:pt x="86" y="127"/>
                      <a:pt x="87" y="127"/>
                    </a:cubicBezTo>
                    <a:cubicBezTo>
                      <a:pt x="89" y="127"/>
                      <a:pt x="93" y="125"/>
                      <a:pt x="95" y="123"/>
                    </a:cubicBezTo>
                    <a:cubicBezTo>
                      <a:pt x="96" y="122"/>
                      <a:pt x="97" y="121"/>
                      <a:pt x="98" y="121"/>
                    </a:cubicBezTo>
                    <a:cubicBezTo>
                      <a:pt x="99" y="122"/>
                      <a:pt x="99" y="121"/>
                      <a:pt x="99" y="121"/>
                    </a:cubicBezTo>
                    <a:cubicBezTo>
                      <a:pt x="99" y="120"/>
                      <a:pt x="101" y="119"/>
                      <a:pt x="102" y="119"/>
                    </a:cubicBezTo>
                    <a:cubicBezTo>
                      <a:pt x="104" y="118"/>
                      <a:pt x="106" y="117"/>
                      <a:pt x="106" y="116"/>
                    </a:cubicBezTo>
                    <a:cubicBezTo>
                      <a:pt x="106" y="116"/>
                      <a:pt x="109" y="114"/>
                      <a:pt x="112" y="112"/>
                    </a:cubicBezTo>
                    <a:cubicBezTo>
                      <a:pt x="115" y="110"/>
                      <a:pt x="118" y="108"/>
                      <a:pt x="120" y="108"/>
                    </a:cubicBezTo>
                    <a:cubicBezTo>
                      <a:pt x="121" y="107"/>
                      <a:pt x="125" y="105"/>
                      <a:pt x="129" y="102"/>
                    </a:cubicBezTo>
                    <a:cubicBezTo>
                      <a:pt x="134" y="100"/>
                      <a:pt x="140" y="97"/>
                      <a:pt x="143" y="95"/>
                    </a:cubicBezTo>
                    <a:cubicBezTo>
                      <a:pt x="146" y="93"/>
                      <a:pt x="150" y="90"/>
                      <a:pt x="152" y="89"/>
                    </a:cubicBezTo>
                    <a:cubicBezTo>
                      <a:pt x="154" y="88"/>
                      <a:pt x="156" y="87"/>
                      <a:pt x="157" y="86"/>
                    </a:cubicBezTo>
                    <a:cubicBezTo>
                      <a:pt x="157" y="86"/>
                      <a:pt x="161" y="84"/>
                      <a:pt x="166" y="82"/>
                    </a:cubicBezTo>
                    <a:cubicBezTo>
                      <a:pt x="171" y="79"/>
                      <a:pt x="175" y="77"/>
                      <a:pt x="175" y="77"/>
                    </a:cubicBezTo>
                    <a:cubicBezTo>
                      <a:pt x="175" y="76"/>
                      <a:pt x="179" y="74"/>
                      <a:pt x="183" y="72"/>
                    </a:cubicBezTo>
                    <a:cubicBezTo>
                      <a:pt x="187" y="70"/>
                      <a:pt x="193" y="66"/>
                      <a:pt x="196" y="64"/>
                    </a:cubicBezTo>
                    <a:cubicBezTo>
                      <a:pt x="202" y="61"/>
                      <a:pt x="204" y="60"/>
                      <a:pt x="213" y="57"/>
                    </a:cubicBezTo>
                    <a:cubicBezTo>
                      <a:pt x="221" y="53"/>
                      <a:pt x="242" y="41"/>
                      <a:pt x="243" y="40"/>
                    </a:cubicBezTo>
                    <a:cubicBezTo>
                      <a:pt x="243" y="39"/>
                      <a:pt x="247" y="37"/>
                      <a:pt x="251" y="35"/>
                    </a:cubicBezTo>
                    <a:cubicBezTo>
                      <a:pt x="256" y="33"/>
                      <a:pt x="260" y="30"/>
                      <a:pt x="261" y="29"/>
                    </a:cubicBezTo>
                    <a:cubicBezTo>
                      <a:pt x="265" y="25"/>
                      <a:pt x="269" y="22"/>
                      <a:pt x="270" y="22"/>
                    </a:cubicBezTo>
                    <a:cubicBezTo>
                      <a:pt x="270" y="22"/>
                      <a:pt x="270" y="21"/>
                      <a:pt x="270" y="20"/>
                    </a:cubicBezTo>
                    <a:cubicBezTo>
                      <a:pt x="270" y="20"/>
                      <a:pt x="271" y="18"/>
                      <a:pt x="272" y="17"/>
                    </a:cubicBezTo>
                    <a:cubicBezTo>
                      <a:pt x="273" y="16"/>
                      <a:pt x="274" y="15"/>
                      <a:pt x="273" y="14"/>
                    </a:cubicBezTo>
                    <a:cubicBezTo>
                      <a:pt x="271" y="10"/>
                      <a:pt x="270" y="10"/>
                      <a:pt x="265" y="13"/>
                    </a:cubicBezTo>
                    <a:cubicBezTo>
                      <a:pt x="262" y="14"/>
                      <a:pt x="260" y="16"/>
                      <a:pt x="260" y="16"/>
                    </a:cubicBezTo>
                    <a:cubicBezTo>
                      <a:pt x="259" y="16"/>
                      <a:pt x="257" y="18"/>
                      <a:pt x="255" y="19"/>
                    </a:cubicBezTo>
                    <a:cubicBezTo>
                      <a:pt x="248" y="23"/>
                      <a:pt x="245" y="25"/>
                      <a:pt x="241" y="27"/>
                    </a:cubicBezTo>
                    <a:cubicBezTo>
                      <a:pt x="237" y="30"/>
                      <a:pt x="235" y="31"/>
                      <a:pt x="233" y="31"/>
                    </a:cubicBezTo>
                    <a:cubicBezTo>
                      <a:pt x="232" y="31"/>
                      <a:pt x="232" y="31"/>
                      <a:pt x="231" y="32"/>
                    </a:cubicBezTo>
                    <a:cubicBezTo>
                      <a:pt x="231" y="32"/>
                      <a:pt x="230" y="33"/>
                      <a:pt x="228" y="34"/>
                    </a:cubicBezTo>
                    <a:cubicBezTo>
                      <a:pt x="227" y="34"/>
                      <a:pt x="223" y="36"/>
                      <a:pt x="220" y="38"/>
                    </a:cubicBezTo>
                    <a:cubicBezTo>
                      <a:pt x="217" y="40"/>
                      <a:pt x="213" y="42"/>
                      <a:pt x="210" y="44"/>
                    </a:cubicBezTo>
                    <a:cubicBezTo>
                      <a:pt x="208" y="45"/>
                      <a:pt x="206" y="46"/>
                      <a:pt x="205" y="47"/>
                    </a:cubicBezTo>
                    <a:cubicBezTo>
                      <a:pt x="204" y="48"/>
                      <a:pt x="202" y="49"/>
                      <a:pt x="200" y="50"/>
                    </a:cubicBezTo>
                    <a:cubicBezTo>
                      <a:pt x="198" y="52"/>
                      <a:pt x="196" y="53"/>
                      <a:pt x="196" y="53"/>
                    </a:cubicBezTo>
                    <a:cubicBezTo>
                      <a:pt x="194" y="55"/>
                      <a:pt x="185" y="60"/>
                      <a:pt x="183" y="60"/>
                    </a:cubicBezTo>
                    <a:cubicBezTo>
                      <a:pt x="182" y="60"/>
                      <a:pt x="180" y="62"/>
                      <a:pt x="181" y="62"/>
                    </a:cubicBezTo>
                    <a:cubicBezTo>
                      <a:pt x="181" y="62"/>
                      <a:pt x="180" y="63"/>
                      <a:pt x="179" y="64"/>
                    </a:cubicBezTo>
                    <a:cubicBezTo>
                      <a:pt x="177" y="64"/>
                      <a:pt x="175" y="66"/>
                      <a:pt x="175" y="66"/>
                    </a:cubicBezTo>
                    <a:cubicBezTo>
                      <a:pt x="174" y="67"/>
                      <a:pt x="173" y="68"/>
                      <a:pt x="173" y="68"/>
                    </a:cubicBezTo>
                    <a:cubicBezTo>
                      <a:pt x="172" y="68"/>
                      <a:pt x="169" y="70"/>
                      <a:pt x="166" y="72"/>
                    </a:cubicBezTo>
                    <a:cubicBezTo>
                      <a:pt x="163" y="74"/>
                      <a:pt x="160" y="76"/>
                      <a:pt x="159" y="76"/>
                    </a:cubicBezTo>
                    <a:cubicBezTo>
                      <a:pt x="158" y="76"/>
                      <a:pt x="158" y="76"/>
                      <a:pt x="158" y="76"/>
                    </a:cubicBezTo>
                    <a:cubicBezTo>
                      <a:pt x="158" y="77"/>
                      <a:pt x="156" y="78"/>
                      <a:pt x="153" y="80"/>
                    </a:cubicBezTo>
                    <a:cubicBezTo>
                      <a:pt x="142" y="85"/>
                      <a:pt x="140" y="86"/>
                      <a:pt x="140" y="88"/>
                    </a:cubicBezTo>
                    <a:cubicBezTo>
                      <a:pt x="140" y="89"/>
                      <a:pt x="140" y="89"/>
                      <a:pt x="139" y="88"/>
                    </a:cubicBezTo>
                    <a:cubicBezTo>
                      <a:pt x="138" y="88"/>
                      <a:pt x="137" y="88"/>
                      <a:pt x="137" y="89"/>
                    </a:cubicBezTo>
                    <a:cubicBezTo>
                      <a:pt x="135" y="91"/>
                      <a:pt x="127" y="96"/>
                      <a:pt x="124" y="97"/>
                    </a:cubicBezTo>
                    <a:cubicBezTo>
                      <a:pt x="120" y="98"/>
                      <a:pt x="119" y="99"/>
                      <a:pt x="110" y="105"/>
                    </a:cubicBezTo>
                    <a:cubicBezTo>
                      <a:pt x="105" y="108"/>
                      <a:pt x="100" y="112"/>
                      <a:pt x="99" y="112"/>
                    </a:cubicBezTo>
                    <a:cubicBezTo>
                      <a:pt x="97" y="113"/>
                      <a:pt x="96" y="114"/>
                      <a:pt x="96" y="115"/>
                    </a:cubicBezTo>
                    <a:cubicBezTo>
                      <a:pt x="95" y="116"/>
                      <a:pt x="81" y="124"/>
                      <a:pt x="79" y="125"/>
                    </a:cubicBezTo>
                    <a:cubicBezTo>
                      <a:pt x="76" y="125"/>
                      <a:pt x="75" y="126"/>
                      <a:pt x="76" y="126"/>
                    </a:cubicBezTo>
                    <a:cubicBezTo>
                      <a:pt x="77" y="127"/>
                      <a:pt x="77" y="128"/>
                      <a:pt x="77" y="129"/>
                    </a:cubicBezTo>
                    <a:cubicBezTo>
                      <a:pt x="77" y="131"/>
                      <a:pt x="78" y="132"/>
                      <a:pt x="78" y="132"/>
                    </a:cubicBezTo>
                    <a:close/>
                    <a:moveTo>
                      <a:pt x="89" y="147"/>
                    </a:moveTo>
                    <a:cubicBezTo>
                      <a:pt x="90" y="149"/>
                      <a:pt x="91" y="149"/>
                      <a:pt x="92" y="148"/>
                    </a:cubicBezTo>
                    <a:cubicBezTo>
                      <a:pt x="92" y="148"/>
                      <a:pt x="98" y="144"/>
                      <a:pt x="103" y="141"/>
                    </a:cubicBezTo>
                    <a:cubicBezTo>
                      <a:pt x="109" y="137"/>
                      <a:pt x="114" y="134"/>
                      <a:pt x="114" y="133"/>
                    </a:cubicBezTo>
                    <a:cubicBezTo>
                      <a:pt x="114" y="133"/>
                      <a:pt x="117" y="131"/>
                      <a:pt x="121" y="129"/>
                    </a:cubicBezTo>
                    <a:cubicBezTo>
                      <a:pt x="127" y="126"/>
                      <a:pt x="131" y="124"/>
                      <a:pt x="131" y="123"/>
                    </a:cubicBezTo>
                    <a:cubicBezTo>
                      <a:pt x="132" y="123"/>
                      <a:pt x="137" y="120"/>
                      <a:pt x="141" y="117"/>
                    </a:cubicBezTo>
                    <a:cubicBezTo>
                      <a:pt x="143" y="117"/>
                      <a:pt x="144" y="116"/>
                      <a:pt x="144" y="115"/>
                    </a:cubicBezTo>
                    <a:cubicBezTo>
                      <a:pt x="144" y="115"/>
                      <a:pt x="147" y="113"/>
                      <a:pt x="154" y="109"/>
                    </a:cubicBezTo>
                    <a:cubicBezTo>
                      <a:pt x="160" y="106"/>
                      <a:pt x="167" y="101"/>
                      <a:pt x="168" y="100"/>
                    </a:cubicBezTo>
                    <a:cubicBezTo>
                      <a:pt x="169" y="99"/>
                      <a:pt x="169" y="99"/>
                      <a:pt x="170" y="100"/>
                    </a:cubicBezTo>
                    <a:cubicBezTo>
                      <a:pt x="170" y="100"/>
                      <a:pt x="170" y="100"/>
                      <a:pt x="171" y="99"/>
                    </a:cubicBezTo>
                    <a:cubicBezTo>
                      <a:pt x="171" y="98"/>
                      <a:pt x="172" y="97"/>
                      <a:pt x="176" y="96"/>
                    </a:cubicBezTo>
                    <a:cubicBezTo>
                      <a:pt x="179" y="95"/>
                      <a:pt x="182" y="94"/>
                      <a:pt x="182" y="93"/>
                    </a:cubicBezTo>
                    <a:cubicBezTo>
                      <a:pt x="183" y="92"/>
                      <a:pt x="188" y="89"/>
                      <a:pt x="189" y="89"/>
                    </a:cubicBezTo>
                    <a:cubicBezTo>
                      <a:pt x="190" y="90"/>
                      <a:pt x="190" y="89"/>
                      <a:pt x="191" y="88"/>
                    </a:cubicBezTo>
                    <a:cubicBezTo>
                      <a:pt x="192" y="87"/>
                      <a:pt x="194" y="86"/>
                      <a:pt x="195" y="86"/>
                    </a:cubicBezTo>
                    <a:cubicBezTo>
                      <a:pt x="200" y="83"/>
                      <a:pt x="210" y="78"/>
                      <a:pt x="211" y="77"/>
                    </a:cubicBezTo>
                    <a:cubicBezTo>
                      <a:pt x="211" y="77"/>
                      <a:pt x="211" y="77"/>
                      <a:pt x="212" y="77"/>
                    </a:cubicBezTo>
                    <a:cubicBezTo>
                      <a:pt x="212" y="77"/>
                      <a:pt x="213" y="77"/>
                      <a:pt x="215" y="76"/>
                    </a:cubicBezTo>
                    <a:cubicBezTo>
                      <a:pt x="216" y="75"/>
                      <a:pt x="220" y="73"/>
                      <a:pt x="223" y="71"/>
                    </a:cubicBezTo>
                    <a:cubicBezTo>
                      <a:pt x="227" y="69"/>
                      <a:pt x="230" y="67"/>
                      <a:pt x="231" y="66"/>
                    </a:cubicBezTo>
                    <a:cubicBezTo>
                      <a:pt x="232" y="65"/>
                      <a:pt x="233" y="64"/>
                      <a:pt x="234" y="64"/>
                    </a:cubicBezTo>
                    <a:cubicBezTo>
                      <a:pt x="242" y="60"/>
                      <a:pt x="246" y="58"/>
                      <a:pt x="250" y="55"/>
                    </a:cubicBezTo>
                    <a:cubicBezTo>
                      <a:pt x="254" y="52"/>
                      <a:pt x="259" y="50"/>
                      <a:pt x="272" y="43"/>
                    </a:cubicBezTo>
                    <a:cubicBezTo>
                      <a:pt x="273" y="43"/>
                      <a:pt x="273" y="42"/>
                      <a:pt x="272" y="42"/>
                    </a:cubicBezTo>
                    <a:cubicBezTo>
                      <a:pt x="272" y="42"/>
                      <a:pt x="275" y="40"/>
                      <a:pt x="281" y="39"/>
                    </a:cubicBezTo>
                    <a:cubicBezTo>
                      <a:pt x="283" y="38"/>
                      <a:pt x="283" y="37"/>
                      <a:pt x="283" y="36"/>
                    </a:cubicBezTo>
                    <a:cubicBezTo>
                      <a:pt x="283" y="35"/>
                      <a:pt x="284" y="35"/>
                      <a:pt x="285" y="36"/>
                    </a:cubicBezTo>
                    <a:cubicBezTo>
                      <a:pt x="285" y="36"/>
                      <a:pt x="286" y="36"/>
                      <a:pt x="286" y="35"/>
                    </a:cubicBezTo>
                    <a:cubicBezTo>
                      <a:pt x="286" y="34"/>
                      <a:pt x="287" y="34"/>
                      <a:pt x="288" y="33"/>
                    </a:cubicBezTo>
                    <a:cubicBezTo>
                      <a:pt x="289" y="33"/>
                      <a:pt x="290" y="32"/>
                      <a:pt x="290" y="31"/>
                    </a:cubicBezTo>
                    <a:cubicBezTo>
                      <a:pt x="291" y="30"/>
                      <a:pt x="290" y="28"/>
                      <a:pt x="289" y="28"/>
                    </a:cubicBezTo>
                    <a:cubicBezTo>
                      <a:pt x="288" y="28"/>
                      <a:pt x="287" y="28"/>
                      <a:pt x="285" y="27"/>
                    </a:cubicBezTo>
                    <a:cubicBezTo>
                      <a:pt x="282" y="25"/>
                      <a:pt x="280" y="25"/>
                      <a:pt x="279" y="28"/>
                    </a:cubicBezTo>
                    <a:cubicBezTo>
                      <a:pt x="278" y="30"/>
                      <a:pt x="277" y="30"/>
                      <a:pt x="263" y="37"/>
                    </a:cubicBezTo>
                    <a:cubicBezTo>
                      <a:pt x="258" y="40"/>
                      <a:pt x="253" y="43"/>
                      <a:pt x="250" y="44"/>
                    </a:cubicBezTo>
                    <a:cubicBezTo>
                      <a:pt x="248" y="46"/>
                      <a:pt x="245" y="48"/>
                      <a:pt x="245" y="48"/>
                    </a:cubicBezTo>
                    <a:cubicBezTo>
                      <a:pt x="238" y="51"/>
                      <a:pt x="232" y="55"/>
                      <a:pt x="231" y="56"/>
                    </a:cubicBezTo>
                    <a:cubicBezTo>
                      <a:pt x="230" y="57"/>
                      <a:pt x="229" y="57"/>
                      <a:pt x="226" y="58"/>
                    </a:cubicBezTo>
                    <a:cubicBezTo>
                      <a:pt x="223" y="59"/>
                      <a:pt x="220" y="61"/>
                      <a:pt x="217" y="63"/>
                    </a:cubicBezTo>
                    <a:cubicBezTo>
                      <a:pt x="214" y="64"/>
                      <a:pt x="208" y="68"/>
                      <a:pt x="203" y="70"/>
                    </a:cubicBezTo>
                    <a:cubicBezTo>
                      <a:pt x="192" y="75"/>
                      <a:pt x="183" y="79"/>
                      <a:pt x="183" y="80"/>
                    </a:cubicBezTo>
                    <a:cubicBezTo>
                      <a:pt x="182" y="82"/>
                      <a:pt x="180" y="83"/>
                      <a:pt x="172" y="87"/>
                    </a:cubicBezTo>
                    <a:cubicBezTo>
                      <a:pt x="168" y="89"/>
                      <a:pt x="165" y="91"/>
                      <a:pt x="165" y="91"/>
                    </a:cubicBezTo>
                    <a:cubicBezTo>
                      <a:pt x="165" y="91"/>
                      <a:pt x="157" y="95"/>
                      <a:pt x="153" y="97"/>
                    </a:cubicBezTo>
                    <a:cubicBezTo>
                      <a:pt x="151" y="98"/>
                      <a:pt x="149" y="99"/>
                      <a:pt x="149" y="100"/>
                    </a:cubicBezTo>
                    <a:cubicBezTo>
                      <a:pt x="149" y="100"/>
                      <a:pt x="148" y="101"/>
                      <a:pt x="139" y="105"/>
                    </a:cubicBezTo>
                    <a:cubicBezTo>
                      <a:pt x="138" y="106"/>
                      <a:pt x="136" y="106"/>
                      <a:pt x="136" y="106"/>
                    </a:cubicBezTo>
                    <a:cubicBezTo>
                      <a:pt x="134" y="106"/>
                      <a:pt x="134" y="106"/>
                      <a:pt x="134" y="107"/>
                    </a:cubicBezTo>
                    <a:cubicBezTo>
                      <a:pt x="134" y="108"/>
                      <a:pt x="133" y="109"/>
                      <a:pt x="130" y="110"/>
                    </a:cubicBezTo>
                    <a:cubicBezTo>
                      <a:pt x="128" y="111"/>
                      <a:pt x="125" y="113"/>
                      <a:pt x="123" y="114"/>
                    </a:cubicBezTo>
                    <a:cubicBezTo>
                      <a:pt x="121" y="115"/>
                      <a:pt x="118" y="117"/>
                      <a:pt x="116" y="118"/>
                    </a:cubicBezTo>
                    <a:cubicBezTo>
                      <a:pt x="113" y="119"/>
                      <a:pt x="110" y="122"/>
                      <a:pt x="108" y="123"/>
                    </a:cubicBezTo>
                    <a:cubicBezTo>
                      <a:pt x="106" y="124"/>
                      <a:pt x="104" y="126"/>
                      <a:pt x="104" y="126"/>
                    </a:cubicBezTo>
                    <a:cubicBezTo>
                      <a:pt x="103" y="126"/>
                      <a:pt x="103" y="126"/>
                      <a:pt x="102" y="127"/>
                    </a:cubicBezTo>
                    <a:cubicBezTo>
                      <a:pt x="101" y="128"/>
                      <a:pt x="100" y="129"/>
                      <a:pt x="99" y="129"/>
                    </a:cubicBezTo>
                    <a:cubicBezTo>
                      <a:pt x="98" y="129"/>
                      <a:pt x="97" y="130"/>
                      <a:pt x="97" y="131"/>
                    </a:cubicBezTo>
                    <a:cubicBezTo>
                      <a:pt x="96" y="132"/>
                      <a:pt x="94" y="133"/>
                      <a:pt x="93" y="133"/>
                    </a:cubicBezTo>
                    <a:cubicBezTo>
                      <a:pt x="91" y="134"/>
                      <a:pt x="89" y="135"/>
                      <a:pt x="89" y="135"/>
                    </a:cubicBezTo>
                    <a:cubicBezTo>
                      <a:pt x="89" y="135"/>
                      <a:pt x="89" y="136"/>
                      <a:pt x="88" y="136"/>
                    </a:cubicBezTo>
                    <a:cubicBezTo>
                      <a:pt x="87" y="137"/>
                      <a:pt x="87" y="137"/>
                      <a:pt x="87" y="137"/>
                    </a:cubicBezTo>
                    <a:cubicBezTo>
                      <a:pt x="88" y="138"/>
                      <a:pt x="87" y="138"/>
                      <a:pt x="86" y="139"/>
                    </a:cubicBezTo>
                    <a:cubicBezTo>
                      <a:pt x="83" y="140"/>
                      <a:pt x="83" y="141"/>
                      <a:pt x="85" y="142"/>
                    </a:cubicBezTo>
                    <a:cubicBezTo>
                      <a:pt x="86" y="143"/>
                      <a:pt x="88" y="145"/>
                      <a:pt x="89" y="147"/>
                    </a:cubicBezTo>
                    <a:close/>
                    <a:moveTo>
                      <a:pt x="96" y="164"/>
                    </a:moveTo>
                    <a:cubicBezTo>
                      <a:pt x="97" y="169"/>
                      <a:pt x="97" y="169"/>
                      <a:pt x="102" y="166"/>
                    </a:cubicBezTo>
                    <a:cubicBezTo>
                      <a:pt x="105" y="165"/>
                      <a:pt x="107" y="163"/>
                      <a:pt x="107" y="163"/>
                    </a:cubicBezTo>
                    <a:cubicBezTo>
                      <a:pt x="107" y="162"/>
                      <a:pt x="109" y="161"/>
                      <a:pt x="111" y="160"/>
                    </a:cubicBezTo>
                    <a:cubicBezTo>
                      <a:pt x="118" y="156"/>
                      <a:pt x="128" y="150"/>
                      <a:pt x="132" y="148"/>
                    </a:cubicBezTo>
                    <a:cubicBezTo>
                      <a:pt x="133" y="147"/>
                      <a:pt x="134" y="146"/>
                      <a:pt x="135" y="145"/>
                    </a:cubicBezTo>
                    <a:cubicBezTo>
                      <a:pt x="136" y="145"/>
                      <a:pt x="137" y="144"/>
                      <a:pt x="137" y="144"/>
                    </a:cubicBezTo>
                    <a:cubicBezTo>
                      <a:pt x="138" y="144"/>
                      <a:pt x="140" y="142"/>
                      <a:pt x="142" y="141"/>
                    </a:cubicBezTo>
                    <a:cubicBezTo>
                      <a:pt x="145" y="139"/>
                      <a:pt x="147" y="138"/>
                      <a:pt x="148" y="138"/>
                    </a:cubicBezTo>
                    <a:cubicBezTo>
                      <a:pt x="148" y="137"/>
                      <a:pt x="149" y="137"/>
                      <a:pt x="149" y="137"/>
                    </a:cubicBezTo>
                    <a:cubicBezTo>
                      <a:pt x="150" y="137"/>
                      <a:pt x="151" y="136"/>
                      <a:pt x="151" y="136"/>
                    </a:cubicBezTo>
                    <a:cubicBezTo>
                      <a:pt x="152" y="135"/>
                      <a:pt x="153" y="134"/>
                      <a:pt x="153" y="134"/>
                    </a:cubicBezTo>
                    <a:cubicBezTo>
                      <a:pt x="154" y="134"/>
                      <a:pt x="155" y="133"/>
                      <a:pt x="156" y="132"/>
                    </a:cubicBezTo>
                    <a:cubicBezTo>
                      <a:pt x="158" y="131"/>
                      <a:pt x="162" y="129"/>
                      <a:pt x="166" y="126"/>
                    </a:cubicBezTo>
                    <a:cubicBezTo>
                      <a:pt x="167" y="126"/>
                      <a:pt x="168" y="125"/>
                      <a:pt x="168" y="125"/>
                    </a:cubicBezTo>
                    <a:cubicBezTo>
                      <a:pt x="168" y="124"/>
                      <a:pt x="172" y="122"/>
                      <a:pt x="177" y="119"/>
                    </a:cubicBezTo>
                    <a:cubicBezTo>
                      <a:pt x="179" y="118"/>
                      <a:pt x="182" y="116"/>
                      <a:pt x="183" y="115"/>
                    </a:cubicBezTo>
                    <a:cubicBezTo>
                      <a:pt x="184" y="114"/>
                      <a:pt x="185" y="113"/>
                      <a:pt x="186" y="113"/>
                    </a:cubicBezTo>
                    <a:cubicBezTo>
                      <a:pt x="186" y="114"/>
                      <a:pt x="187" y="113"/>
                      <a:pt x="187" y="112"/>
                    </a:cubicBezTo>
                    <a:cubicBezTo>
                      <a:pt x="188" y="111"/>
                      <a:pt x="191" y="108"/>
                      <a:pt x="195" y="107"/>
                    </a:cubicBezTo>
                    <a:cubicBezTo>
                      <a:pt x="196" y="106"/>
                      <a:pt x="196" y="105"/>
                      <a:pt x="196" y="105"/>
                    </a:cubicBezTo>
                    <a:cubicBezTo>
                      <a:pt x="196" y="105"/>
                      <a:pt x="199" y="103"/>
                      <a:pt x="202" y="101"/>
                    </a:cubicBezTo>
                    <a:cubicBezTo>
                      <a:pt x="205" y="100"/>
                      <a:pt x="208" y="98"/>
                      <a:pt x="208" y="98"/>
                    </a:cubicBezTo>
                    <a:cubicBezTo>
                      <a:pt x="209" y="97"/>
                      <a:pt x="211" y="96"/>
                      <a:pt x="214" y="94"/>
                    </a:cubicBezTo>
                    <a:cubicBezTo>
                      <a:pt x="221" y="90"/>
                      <a:pt x="222" y="89"/>
                      <a:pt x="223" y="89"/>
                    </a:cubicBezTo>
                    <a:cubicBezTo>
                      <a:pt x="223" y="88"/>
                      <a:pt x="226" y="87"/>
                      <a:pt x="229" y="85"/>
                    </a:cubicBezTo>
                    <a:cubicBezTo>
                      <a:pt x="239" y="79"/>
                      <a:pt x="244" y="77"/>
                      <a:pt x="245" y="75"/>
                    </a:cubicBezTo>
                    <a:cubicBezTo>
                      <a:pt x="247" y="73"/>
                      <a:pt x="247" y="73"/>
                      <a:pt x="248" y="73"/>
                    </a:cubicBezTo>
                    <a:cubicBezTo>
                      <a:pt x="249" y="74"/>
                      <a:pt x="249" y="73"/>
                      <a:pt x="251" y="73"/>
                    </a:cubicBezTo>
                    <a:cubicBezTo>
                      <a:pt x="251" y="72"/>
                      <a:pt x="256" y="69"/>
                      <a:pt x="261" y="67"/>
                    </a:cubicBezTo>
                    <a:cubicBezTo>
                      <a:pt x="266" y="64"/>
                      <a:pt x="270" y="62"/>
                      <a:pt x="271" y="61"/>
                    </a:cubicBezTo>
                    <a:cubicBezTo>
                      <a:pt x="272" y="60"/>
                      <a:pt x="272" y="60"/>
                      <a:pt x="273" y="60"/>
                    </a:cubicBezTo>
                    <a:cubicBezTo>
                      <a:pt x="273" y="60"/>
                      <a:pt x="275" y="60"/>
                      <a:pt x="276" y="59"/>
                    </a:cubicBezTo>
                    <a:cubicBezTo>
                      <a:pt x="276" y="59"/>
                      <a:pt x="278" y="57"/>
                      <a:pt x="281" y="56"/>
                    </a:cubicBezTo>
                    <a:cubicBezTo>
                      <a:pt x="283" y="55"/>
                      <a:pt x="286" y="53"/>
                      <a:pt x="286" y="53"/>
                    </a:cubicBezTo>
                    <a:cubicBezTo>
                      <a:pt x="287" y="52"/>
                      <a:pt x="287" y="52"/>
                      <a:pt x="287" y="52"/>
                    </a:cubicBezTo>
                    <a:cubicBezTo>
                      <a:pt x="287" y="55"/>
                      <a:pt x="293" y="52"/>
                      <a:pt x="295" y="49"/>
                    </a:cubicBezTo>
                    <a:cubicBezTo>
                      <a:pt x="295" y="48"/>
                      <a:pt x="296" y="47"/>
                      <a:pt x="297" y="47"/>
                    </a:cubicBezTo>
                    <a:cubicBezTo>
                      <a:pt x="297" y="46"/>
                      <a:pt x="297" y="46"/>
                      <a:pt x="297" y="46"/>
                    </a:cubicBezTo>
                    <a:cubicBezTo>
                      <a:pt x="297" y="45"/>
                      <a:pt x="297" y="45"/>
                      <a:pt x="296" y="44"/>
                    </a:cubicBezTo>
                    <a:cubicBezTo>
                      <a:pt x="296" y="42"/>
                      <a:pt x="294" y="41"/>
                      <a:pt x="292" y="42"/>
                    </a:cubicBezTo>
                    <a:cubicBezTo>
                      <a:pt x="292" y="43"/>
                      <a:pt x="291" y="43"/>
                      <a:pt x="291" y="43"/>
                    </a:cubicBezTo>
                    <a:cubicBezTo>
                      <a:pt x="290" y="42"/>
                      <a:pt x="285" y="45"/>
                      <a:pt x="285" y="45"/>
                    </a:cubicBezTo>
                    <a:cubicBezTo>
                      <a:pt x="285" y="46"/>
                      <a:pt x="283" y="47"/>
                      <a:pt x="282" y="48"/>
                    </a:cubicBezTo>
                    <a:cubicBezTo>
                      <a:pt x="280" y="49"/>
                      <a:pt x="278" y="50"/>
                      <a:pt x="276" y="51"/>
                    </a:cubicBezTo>
                    <a:cubicBezTo>
                      <a:pt x="275" y="52"/>
                      <a:pt x="273" y="52"/>
                      <a:pt x="273" y="52"/>
                    </a:cubicBezTo>
                    <a:cubicBezTo>
                      <a:pt x="272" y="51"/>
                      <a:pt x="268" y="53"/>
                      <a:pt x="267" y="56"/>
                    </a:cubicBezTo>
                    <a:cubicBezTo>
                      <a:pt x="266" y="57"/>
                      <a:pt x="266" y="58"/>
                      <a:pt x="265" y="58"/>
                    </a:cubicBezTo>
                    <a:cubicBezTo>
                      <a:pt x="264" y="57"/>
                      <a:pt x="249" y="65"/>
                      <a:pt x="246" y="67"/>
                    </a:cubicBezTo>
                    <a:cubicBezTo>
                      <a:pt x="245" y="68"/>
                      <a:pt x="244" y="69"/>
                      <a:pt x="243" y="69"/>
                    </a:cubicBezTo>
                    <a:cubicBezTo>
                      <a:pt x="242" y="69"/>
                      <a:pt x="242" y="69"/>
                      <a:pt x="241" y="70"/>
                    </a:cubicBezTo>
                    <a:cubicBezTo>
                      <a:pt x="241" y="70"/>
                      <a:pt x="239" y="72"/>
                      <a:pt x="237" y="73"/>
                    </a:cubicBezTo>
                    <a:cubicBezTo>
                      <a:pt x="235" y="74"/>
                      <a:pt x="233" y="75"/>
                      <a:pt x="233" y="75"/>
                    </a:cubicBezTo>
                    <a:cubicBezTo>
                      <a:pt x="234" y="75"/>
                      <a:pt x="233" y="76"/>
                      <a:pt x="232" y="76"/>
                    </a:cubicBezTo>
                    <a:cubicBezTo>
                      <a:pt x="226" y="78"/>
                      <a:pt x="201" y="91"/>
                      <a:pt x="198" y="94"/>
                    </a:cubicBezTo>
                    <a:cubicBezTo>
                      <a:pt x="194" y="97"/>
                      <a:pt x="192" y="98"/>
                      <a:pt x="190" y="98"/>
                    </a:cubicBezTo>
                    <a:cubicBezTo>
                      <a:pt x="189" y="98"/>
                      <a:pt x="189" y="98"/>
                      <a:pt x="188" y="99"/>
                    </a:cubicBezTo>
                    <a:cubicBezTo>
                      <a:pt x="187" y="100"/>
                      <a:pt x="185" y="101"/>
                      <a:pt x="185" y="101"/>
                    </a:cubicBezTo>
                    <a:cubicBezTo>
                      <a:pt x="185" y="100"/>
                      <a:pt x="183" y="101"/>
                      <a:pt x="180" y="102"/>
                    </a:cubicBezTo>
                    <a:cubicBezTo>
                      <a:pt x="177" y="104"/>
                      <a:pt x="176" y="105"/>
                      <a:pt x="176" y="106"/>
                    </a:cubicBezTo>
                    <a:cubicBezTo>
                      <a:pt x="175" y="107"/>
                      <a:pt x="174" y="108"/>
                      <a:pt x="168" y="110"/>
                    </a:cubicBezTo>
                    <a:cubicBezTo>
                      <a:pt x="164" y="112"/>
                      <a:pt x="160" y="115"/>
                      <a:pt x="158" y="116"/>
                    </a:cubicBezTo>
                    <a:cubicBezTo>
                      <a:pt x="157" y="116"/>
                      <a:pt x="156" y="117"/>
                      <a:pt x="156" y="116"/>
                    </a:cubicBezTo>
                    <a:cubicBezTo>
                      <a:pt x="156" y="116"/>
                      <a:pt x="156" y="116"/>
                      <a:pt x="155" y="117"/>
                    </a:cubicBezTo>
                    <a:cubicBezTo>
                      <a:pt x="155" y="118"/>
                      <a:pt x="154" y="119"/>
                      <a:pt x="151" y="120"/>
                    </a:cubicBezTo>
                    <a:cubicBezTo>
                      <a:pt x="149" y="121"/>
                      <a:pt x="146" y="122"/>
                      <a:pt x="145" y="123"/>
                    </a:cubicBezTo>
                    <a:cubicBezTo>
                      <a:pt x="143" y="124"/>
                      <a:pt x="142" y="125"/>
                      <a:pt x="142" y="125"/>
                    </a:cubicBezTo>
                    <a:cubicBezTo>
                      <a:pt x="141" y="124"/>
                      <a:pt x="141" y="124"/>
                      <a:pt x="141" y="125"/>
                    </a:cubicBezTo>
                    <a:cubicBezTo>
                      <a:pt x="140" y="125"/>
                      <a:pt x="140" y="125"/>
                      <a:pt x="139" y="125"/>
                    </a:cubicBezTo>
                    <a:cubicBezTo>
                      <a:pt x="139" y="124"/>
                      <a:pt x="139" y="125"/>
                      <a:pt x="139" y="126"/>
                    </a:cubicBezTo>
                    <a:cubicBezTo>
                      <a:pt x="139" y="127"/>
                      <a:pt x="138" y="127"/>
                      <a:pt x="137" y="128"/>
                    </a:cubicBezTo>
                    <a:cubicBezTo>
                      <a:pt x="130" y="132"/>
                      <a:pt x="119" y="139"/>
                      <a:pt x="119" y="140"/>
                    </a:cubicBezTo>
                    <a:cubicBezTo>
                      <a:pt x="119" y="140"/>
                      <a:pt x="119" y="140"/>
                      <a:pt x="120" y="140"/>
                    </a:cubicBezTo>
                    <a:cubicBezTo>
                      <a:pt x="121" y="141"/>
                      <a:pt x="120" y="141"/>
                      <a:pt x="117" y="142"/>
                    </a:cubicBezTo>
                    <a:cubicBezTo>
                      <a:pt x="114" y="143"/>
                      <a:pt x="113" y="144"/>
                      <a:pt x="113" y="145"/>
                    </a:cubicBezTo>
                    <a:cubicBezTo>
                      <a:pt x="112" y="146"/>
                      <a:pt x="111" y="147"/>
                      <a:pt x="110" y="147"/>
                    </a:cubicBezTo>
                    <a:cubicBezTo>
                      <a:pt x="105" y="150"/>
                      <a:pt x="104" y="151"/>
                      <a:pt x="104" y="151"/>
                    </a:cubicBezTo>
                    <a:cubicBezTo>
                      <a:pt x="103" y="152"/>
                      <a:pt x="103" y="152"/>
                      <a:pt x="103" y="151"/>
                    </a:cubicBezTo>
                    <a:cubicBezTo>
                      <a:pt x="103" y="151"/>
                      <a:pt x="95" y="155"/>
                      <a:pt x="94" y="156"/>
                    </a:cubicBezTo>
                    <a:cubicBezTo>
                      <a:pt x="94" y="156"/>
                      <a:pt x="94" y="157"/>
                      <a:pt x="94" y="157"/>
                    </a:cubicBezTo>
                    <a:cubicBezTo>
                      <a:pt x="93" y="157"/>
                      <a:pt x="93" y="157"/>
                      <a:pt x="93" y="158"/>
                    </a:cubicBezTo>
                    <a:cubicBezTo>
                      <a:pt x="93" y="158"/>
                      <a:pt x="93" y="158"/>
                      <a:pt x="94" y="159"/>
                    </a:cubicBezTo>
                    <a:cubicBezTo>
                      <a:pt x="96" y="160"/>
                      <a:pt x="96" y="160"/>
                      <a:pt x="96" y="164"/>
                    </a:cubicBezTo>
                    <a:close/>
                    <a:moveTo>
                      <a:pt x="287" y="61"/>
                    </a:moveTo>
                    <a:cubicBezTo>
                      <a:pt x="287" y="61"/>
                      <a:pt x="288" y="61"/>
                      <a:pt x="288" y="61"/>
                    </a:cubicBezTo>
                    <a:cubicBezTo>
                      <a:pt x="288" y="61"/>
                      <a:pt x="288" y="62"/>
                      <a:pt x="288" y="62"/>
                    </a:cubicBezTo>
                    <a:cubicBezTo>
                      <a:pt x="286" y="62"/>
                      <a:pt x="286" y="62"/>
                      <a:pt x="287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244"/>
              <p:cNvSpPr>
                <a:spLocks noEditPoints="1"/>
              </p:cNvSpPr>
              <p:nvPr/>
            </p:nvSpPr>
            <p:spPr bwMode="auto">
              <a:xfrm>
                <a:off x="696" y="494"/>
                <a:ext cx="218" cy="140"/>
              </a:xfrm>
              <a:custGeom>
                <a:avLst/>
                <a:gdLst>
                  <a:gd name="T0" fmla="*/ 38 w 285"/>
                  <a:gd name="T1" fmla="*/ 44 h 183"/>
                  <a:gd name="T2" fmla="*/ 109 w 285"/>
                  <a:gd name="T3" fmla="*/ 7 h 183"/>
                  <a:gd name="T4" fmla="*/ 158 w 285"/>
                  <a:gd name="T5" fmla="*/ 15 h 183"/>
                  <a:gd name="T6" fmla="*/ 221 w 285"/>
                  <a:gd name="T7" fmla="*/ 42 h 183"/>
                  <a:gd name="T8" fmla="*/ 280 w 285"/>
                  <a:gd name="T9" fmla="*/ 114 h 183"/>
                  <a:gd name="T10" fmla="*/ 242 w 285"/>
                  <a:gd name="T11" fmla="*/ 182 h 183"/>
                  <a:gd name="T12" fmla="*/ 199 w 285"/>
                  <a:gd name="T13" fmla="*/ 165 h 183"/>
                  <a:gd name="T14" fmla="*/ 164 w 285"/>
                  <a:gd name="T15" fmla="*/ 126 h 183"/>
                  <a:gd name="T16" fmla="*/ 114 w 285"/>
                  <a:gd name="T17" fmla="*/ 110 h 183"/>
                  <a:gd name="T18" fmla="*/ 34 w 285"/>
                  <a:gd name="T19" fmla="*/ 103 h 183"/>
                  <a:gd name="T20" fmla="*/ 102 w 285"/>
                  <a:gd name="T21" fmla="*/ 97 h 183"/>
                  <a:gd name="T22" fmla="*/ 33 w 285"/>
                  <a:gd name="T23" fmla="*/ 101 h 183"/>
                  <a:gd name="T24" fmla="*/ 183 w 285"/>
                  <a:gd name="T25" fmla="*/ 137 h 183"/>
                  <a:gd name="T26" fmla="*/ 149 w 285"/>
                  <a:gd name="T27" fmla="*/ 123 h 183"/>
                  <a:gd name="T28" fmla="*/ 196 w 285"/>
                  <a:gd name="T29" fmla="*/ 157 h 183"/>
                  <a:gd name="T30" fmla="*/ 68 w 285"/>
                  <a:gd name="T31" fmla="*/ 87 h 183"/>
                  <a:gd name="T32" fmla="*/ 114 w 285"/>
                  <a:gd name="T33" fmla="*/ 96 h 183"/>
                  <a:gd name="T34" fmla="*/ 41 w 285"/>
                  <a:gd name="T35" fmla="*/ 89 h 183"/>
                  <a:gd name="T36" fmla="*/ 196 w 285"/>
                  <a:gd name="T37" fmla="*/ 140 h 183"/>
                  <a:gd name="T38" fmla="*/ 152 w 285"/>
                  <a:gd name="T39" fmla="*/ 114 h 183"/>
                  <a:gd name="T40" fmla="*/ 187 w 285"/>
                  <a:gd name="T41" fmla="*/ 136 h 183"/>
                  <a:gd name="T42" fmla="*/ 249 w 285"/>
                  <a:gd name="T43" fmla="*/ 166 h 183"/>
                  <a:gd name="T44" fmla="*/ 261 w 285"/>
                  <a:gd name="T45" fmla="*/ 91 h 183"/>
                  <a:gd name="T46" fmla="*/ 184 w 285"/>
                  <a:gd name="T47" fmla="*/ 39 h 183"/>
                  <a:gd name="T48" fmla="*/ 142 w 285"/>
                  <a:gd name="T49" fmla="*/ 110 h 183"/>
                  <a:gd name="T50" fmla="*/ 191 w 285"/>
                  <a:gd name="T51" fmla="*/ 128 h 183"/>
                  <a:gd name="T52" fmla="*/ 243 w 285"/>
                  <a:gd name="T53" fmla="*/ 176 h 183"/>
                  <a:gd name="T54" fmla="*/ 188 w 285"/>
                  <a:gd name="T55" fmla="*/ 118 h 183"/>
                  <a:gd name="T56" fmla="*/ 181 w 285"/>
                  <a:gd name="T57" fmla="*/ 106 h 183"/>
                  <a:gd name="T58" fmla="*/ 212 w 285"/>
                  <a:gd name="T59" fmla="*/ 147 h 183"/>
                  <a:gd name="T60" fmla="*/ 226 w 285"/>
                  <a:gd name="T61" fmla="*/ 160 h 183"/>
                  <a:gd name="T62" fmla="*/ 192 w 285"/>
                  <a:gd name="T63" fmla="*/ 98 h 183"/>
                  <a:gd name="T64" fmla="*/ 191 w 285"/>
                  <a:gd name="T65" fmla="*/ 92 h 183"/>
                  <a:gd name="T66" fmla="*/ 222 w 285"/>
                  <a:gd name="T67" fmla="*/ 119 h 183"/>
                  <a:gd name="T68" fmla="*/ 244 w 285"/>
                  <a:gd name="T69" fmla="*/ 125 h 183"/>
                  <a:gd name="T70" fmla="*/ 205 w 285"/>
                  <a:gd name="T71" fmla="*/ 87 h 183"/>
                  <a:gd name="T72" fmla="*/ 192 w 285"/>
                  <a:gd name="T73" fmla="*/ 70 h 183"/>
                  <a:gd name="T74" fmla="*/ 222 w 285"/>
                  <a:gd name="T75" fmla="*/ 104 h 183"/>
                  <a:gd name="T76" fmla="*/ 237 w 285"/>
                  <a:gd name="T77" fmla="*/ 88 h 183"/>
                  <a:gd name="T78" fmla="*/ 198 w 285"/>
                  <a:gd name="T79" fmla="*/ 51 h 183"/>
                  <a:gd name="T80" fmla="*/ 231 w 285"/>
                  <a:gd name="T81" fmla="*/ 73 h 183"/>
                  <a:gd name="T82" fmla="*/ 221 w 285"/>
                  <a:gd name="T83" fmla="*/ 99 h 183"/>
                  <a:gd name="T84" fmla="*/ 97 w 285"/>
                  <a:gd name="T85" fmla="*/ 81 h 183"/>
                  <a:gd name="T86" fmla="*/ 132 w 285"/>
                  <a:gd name="T87" fmla="*/ 109 h 183"/>
                  <a:gd name="T88" fmla="*/ 130 w 285"/>
                  <a:gd name="T89" fmla="*/ 96 h 183"/>
                  <a:gd name="T90" fmla="*/ 139 w 285"/>
                  <a:gd name="T91" fmla="*/ 71 h 183"/>
                  <a:gd name="T92" fmla="*/ 162 w 285"/>
                  <a:gd name="T93" fmla="*/ 64 h 183"/>
                  <a:gd name="T94" fmla="*/ 174 w 285"/>
                  <a:gd name="T95" fmla="*/ 39 h 183"/>
                  <a:gd name="T96" fmla="*/ 98 w 285"/>
                  <a:gd name="T97" fmla="*/ 11 h 183"/>
                  <a:gd name="T98" fmla="*/ 51 w 285"/>
                  <a:gd name="T99" fmla="*/ 35 h 183"/>
                  <a:gd name="T100" fmla="*/ 45 w 285"/>
                  <a:gd name="T101" fmla="*/ 70 h 183"/>
                  <a:gd name="T102" fmla="*/ 114 w 285"/>
                  <a:gd name="T103" fmla="*/ 79 h 183"/>
                  <a:gd name="T104" fmla="*/ 44 w 285"/>
                  <a:gd name="T105" fmla="*/ 77 h 183"/>
                  <a:gd name="T106" fmla="*/ 103 w 285"/>
                  <a:gd name="T107" fmla="*/ 57 h 183"/>
                  <a:gd name="T108" fmla="*/ 81 w 285"/>
                  <a:gd name="T109" fmla="*/ 61 h 183"/>
                  <a:gd name="T110" fmla="*/ 79 w 285"/>
                  <a:gd name="T111" fmla="*/ 35 h 183"/>
                  <a:gd name="T112" fmla="*/ 133 w 285"/>
                  <a:gd name="T113" fmla="*/ 58 h 183"/>
                  <a:gd name="T114" fmla="*/ 84 w 285"/>
                  <a:gd name="T115" fmla="*/ 43 h 183"/>
                  <a:gd name="T116" fmla="*/ 104 w 285"/>
                  <a:gd name="T117" fmla="*/ 19 h 183"/>
                  <a:gd name="T118" fmla="*/ 126 w 285"/>
                  <a:gd name="T119" fmla="*/ 30 h 183"/>
                  <a:gd name="T120" fmla="*/ 81 w 285"/>
                  <a:gd name="T121" fmla="*/ 28 h 183"/>
                  <a:gd name="T122" fmla="*/ 162 w 285"/>
                  <a:gd name="T123" fmla="*/ 54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5" h="183">
                    <a:moveTo>
                      <a:pt x="19" y="105"/>
                    </a:moveTo>
                    <a:cubicBezTo>
                      <a:pt x="19" y="104"/>
                      <a:pt x="18" y="104"/>
                      <a:pt x="18" y="104"/>
                    </a:cubicBezTo>
                    <a:cubicBezTo>
                      <a:pt x="17" y="104"/>
                      <a:pt x="17" y="103"/>
                      <a:pt x="17" y="103"/>
                    </a:cubicBezTo>
                    <a:cubicBezTo>
                      <a:pt x="17" y="103"/>
                      <a:pt x="17" y="103"/>
                      <a:pt x="16" y="103"/>
                    </a:cubicBezTo>
                    <a:cubicBezTo>
                      <a:pt x="16" y="103"/>
                      <a:pt x="16" y="103"/>
                      <a:pt x="16" y="102"/>
                    </a:cubicBezTo>
                    <a:cubicBezTo>
                      <a:pt x="14" y="101"/>
                      <a:pt x="13" y="100"/>
                      <a:pt x="12" y="99"/>
                    </a:cubicBezTo>
                    <a:cubicBezTo>
                      <a:pt x="12" y="99"/>
                      <a:pt x="11" y="99"/>
                      <a:pt x="11" y="98"/>
                    </a:cubicBezTo>
                    <a:cubicBezTo>
                      <a:pt x="9" y="97"/>
                      <a:pt x="7" y="94"/>
                      <a:pt x="7" y="94"/>
                    </a:cubicBezTo>
                    <a:cubicBezTo>
                      <a:pt x="6" y="94"/>
                      <a:pt x="6" y="94"/>
                      <a:pt x="6" y="93"/>
                    </a:cubicBezTo>
                    <a:cubicBezTo>
                      <a:pt x="6" y="93"/>
                      <a:pt x="6" y="93"/>
                      <a:pt x="5" y="92"/>
                    </a:cubicBezTo>
                    <a:cubicBezTo>
                      <a:pt x="5" y="92"/>
                      <a:pt x="4" y="91"/>
                      <a:pt x="3" y="90"/>
                    </a:cubicBezTo>
                    <a:cubicBezTo>
                      <a:pt x="2" y="89"/>
                      <a:pt x="1" y="87"/>
                      <a:pt x="1" y="87"/>
                    </a:cubicBezTo>
                    <a:cubicBezTo>
                      <a:pt x="0" y="85"/>
                      <a:pt x="0" y="85"/>
                      <a:pt x="2" y="83"/>
                    </a:cubicBezTo>
                    <a:cubicBezTo>
                      <a:pt x="3" y="82"/>
                      <a:pt x="4" y="81"/>
                      <a:pt x="4" y="81"/>
                    </a:cubicBezTo>
                    <a:cubicBezTo>
                      <a:pt x="4" y="81"/>
                      <a:pt x="4" y="80"/>
                      <a:pt x="4" y="80"/>
                    </a:cubicBezTo>
                    <a:cubicBezTo>
                      <a:pt x="4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8" y="77"/>
                    </a:cubicBezTo>
                    <a:cubicBezTo>
                      <a:pt x="9" y="76"/>
                      <a:pt x="10" y="75"/>
                      <a:pt x="10" y="75"/>
                    </a:cubicBezTo>
                    <a:cubicBezTo>
                      <a:pt x="10" y="75"/>
                      <a:pt x="11" y="74"/>
                      <a:pt x="11" y="73"/>
                    </a:cubicBezTo>
                    <a:cubicBezTo>
                      <a:pt x="12" y="72"/>
                      <a:pt x="14" y="71"/>
                      <a:pt x="15" y="70"/>
                    </a:cubicBezTo>
                    <a:cubicBezTo>
                      <a:pt x="16" y="69"/>
                      <a:pt x="17" y="68"/>
                      <a:pt x="17" y="68"/>
                    </a:cubicBezTo>
                    <a:cubicBezTo>
                      <a:pt x="17" y="68"/>
                      <a:pt x="18" y="67"/>
                      <a:pt x="18" y="67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5"/>
                      <a:pt x="20" y="64"/>
                      <a:pt x="21" y="63"/>
                    </a:cubicBezTo>
                    <a:cubicBezTo>
                      <a:pt x="22" y="62"/>
                      <a:pt x="23" y="61"/>
                      <a:pt x="23" y="61"/>
                    </a:cubicBezTo>
                    <a:cubicBezTo>
                      <a:pt x="24" y="61"/>
                      <a:pt x="24" y="60"/>
                      <a:pt x="24" y="60"/>
                    </a:cubicBezTo>
                    <a:cubicBezTo>
                      <a:pt x="24" y="60"/>
                      <a:pt x="24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8"/>
                      <a:pt x="25" y="58"/>
                      <a:pt x="26" y="58"/>
                    </a:cubicBezTo>
                    <a:cubicBezTo>
                      <a:pt x="26" y="58"/>
                      <a:pt x="27" y="57"/>
                      <a:pt x="27" y="57"/>
                    </a:cubicBezTo>
                    <a:cubicBezTo>
                      <a:pt x="27" y="57"/>
                      <a:pt x="27" y="56"/>
                      <a:pt x="28" y="55"/>
                    </a:cubicBezTo>
                    <a:cubicBezTo>
                      <a:pt x="28" y="55"/>
                      <a:pt x="29" y="54"/>
                      <a:pt x="29" y="54"/>
                    </a:cubicBezTo>
                    <a:cubicBezTo>
                      <a:pt x="29" y="53"/>
                      <a:pt x="30" y="53"/>
                      <a:pt x="30" y="52"/>
                    </a:cubicBezTo>
                    <a:cubicBezTo>
                      <a:pt x="30" y="52"/>
                      <a:pt x="31" y="51"/>
                      <a:pt x="31" y="51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4" y="49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5" y="47"/>
                      <a:pt x="35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7" y="44"/>
                      <a:pt x="38" y="44"/>
                      <a:pt x="38" y="44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2"/>
                      <a:pt x="41" y="40"/>
                      <a:pt x="42" y="39"/>
                    </a:cubicBezTo>
                    <a:cubicBezTo>
                      <a:pt x="45" y="38"/>
                      <a:pt x="46" y="36"/>
                      <a:pt x="47" y="35"/>
                    </a:cubicBezTo>
                    <a:cubicBezTo>
                      <a:pt x="48" y="34"/>
                      <a:pt x="53" y="28"/>
                      <a:pt x="53" y="28"/>
                    </a:cubicBezTo>
                    <a:cubicBezTo>
                      <a:pt x="54" y="28"/>
                      <a:pt x="54" y="27"/>
                      <a:pt x="54" y="27"/>
                    </a:cubicBezTo>
                    <a:cubicBezTo>
                      <a:pt x="54" y="27"/>
                      <a:pt x="54" y="26"/>
                      <a:pt x="55" y="26"/>
                    </a:cubicBezTo>
                    <a:cubicBezTo>
                      <a:pt x="55" y="25"/>
                      <a:pt x="56" y="24"/>
                      <a:pt x="56" y="24"/>
                    </a:cubicBezTo>
                    <a:cubicBezTo>
                      <a:pt x="56" y="23"/>
                      <a:pt x="58" y="21"/>
                      <a:pt x="58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0"/>
                      <a:pt x="59" y="19"/>
                      <a:pt x="60" y="19"/>
                    </a:cubicBezTo>
                    <a:cubicBezTo>
                      <a:pt x="60" y="18"/>
                      <a:pt x="61" y="18"/>
                      <a:pt x="61" y="17"/>
                    </a:cubicBezTo>
                    <a:cubicBezTo>
                      <a:pt x="61" y="17"/>
                      <a:pt x="61" y="16"/>
                      <a:pt x="61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5"/>
                      <a:pt x="62" y="15"/>
                    </a:cubicBezTo>
                    <a:cubicBezTo>
                      <a:pt x="63" y="14"/>
                      <a:pt x="63" y="14"/>
                      <a:pt x="63" y="13"/>
                    </a:cubicBezTo>
                    <a:cubicBezTo>
                      <a:pt x="63" y="13"/>
                      <a:pt x="63" y="13"/>
                      <a:pt x="64" y="13"/>
                    </a:cubicBezTo>
                    <a:cubicBezTo>
                      <a:pt x="64" y="13"/>
                      <a:pt x="64" y="12"/>
                      <a:pt x="64" y="12"/>
                    </a:cubicBezTo>
                    <a:cubicBezTo>
                      <a:pt x="64" y="12"/>
                      <a:pt x="66" y="10"/>
                      <a:pt x="67" y="9"/>
                    </a:cubicBezTo>
                    <a:cubicBezTo>
                      <a:pt x="68" y="9"/>
                      <a:pt x="68" y="8"/>
                      <a:pt x="70" y="5"/>
                    </a:cubicBezTo>
                    <a:cubicBezTo>
                      <a:pt x="71" y="4"/>
                      <a:pt x="71" y="3"/>
                      <a:pt x="72" y="3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1" y="2"/>
                      <a:pt x="71" y="1"/>
                      <a:pt x="72" y="1"/>
                    </a:cubicBezTo>
                    <a:cubicBezTo>
                      <a:pt x="72" y="1"/>
                      <a:pt x="72" y="1"/>
                      <a:pt x="73" y="1"/>
                    </a:cubicBezTo>
                    <a:cubicBezTo>
                      <a:pt x="73" y="1"/>
                      <a:pt x="74" y="1"/>
                      <a:pt x="75" y="1"/>
                    </a:cubicBezTo>
                    <a:cubicBezTo>
                      <a:pt x="75" y="0"/>
                      <a:pt x="76" y="0"/>
                      <a:pt x="76" y="1"/>
                    </a:cubicBezTo>
                    <a:cubicBezTo>
                      <a:pt x="76" y="1"/>
                      <a:pt x="82" y="4"/>
                      <a:pt x="83" y="4"/>
                    </a:cubicBezTo>
                    <a:cubicBezTo>
                      <a:pt x="83" y="4"/>
                      <a:pt x="84" y="5"/>
                      <a:pt x="86" y="5"/>
                    </a:cubicBezTo>
                    <a:cubicBezTo>
                      <a:pt x="89" y="6"/>
                      <a:pt x="91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8"/>
                      <a:pt x="94" y="8"/>
                      <a:pt x="94" y="7"/>
                    </a:cubicBezTo>
                    <a:cubicBezTo>
                      <a:pt x="94" y="7"/>
                      <a:pt x="95" y="7"/>
                      <a:pt x="95" y="8"/>
                    </a:cubicBezTo>
                    <a:cubicBezTo>
                      <a:pt x="96" y="8"/>
                      <a:pt x="96" y="8"/>
                      <a:pt x="97" y="8"/>
                    </a:cubicBezTo>
                    <a:cubicBezTo>
                      <a:pt x="97" y="8"/>
                      <a:pt x="97" y="8"/>
                      <a:pt x="98" y="8"/>
                    </a:cubicBezTo>
                    <a:cubicBezTo>
                      <a:pt x="99" y="8"/>
                      <a:pt x="99" y="8"/>
                      <a:pt x="100" y="8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8"/>
                      <a:pt x="100" y="8"/>
                      <a:pt x="101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9"/>
                      <a:pt x="102" y="9"/>
                      <a:pt x="102" y="8"/>
                    </a:cubicBezTo>
                    <a:cubicBezTo>
                      <a:pt x="102" y="8"/>
                      <a:pt x="103" y="8"/>
                      <a:pt x="103" y="8"/>
                    </a:cubicBezTo>
                    <a:cubicBezTo>
                      <a:pt x="103" y="8"/>
                      <a:pt x="104" y="8"/>
                      <a:pt x="105" y="7"/>
                    </a:cubicBezTo>
                    <a:cubicBezTo>
                      <a:pt x="106" y="7"/>
                      <a:pt x="107" y="7"/>
                      <a:pt x="107" y="8"/>
                    </a:cubicBezTo>
                    <a:cubicBezTo>
                      <a:pt x="107" y="8"/>
                      <a:pt x="108" y="8"/>
                      <a:pt x="108" y="7"/>
                    </a:cubicBezTo>
                    <a:cubicBezTo>
                      <a:pt x="109" y="7"/>
                      <a:pt x="109" y="7"/>
                      <a:pt x="109" y="7"/>
                    </a:cubicBezTo>
                    <a:cubicBezTo>
                      <a:pt x="109" y="8"/>
                      <a:pt x="109" y="8"/>
                      <a:pt x="110" y="7"/>
                    </a:cubicBezTo>
                    <a:cubicBezTo>
                      <a:pt x="110" y="7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1" y="6"/>
                      <a:pt x="111" y="6"/>
                      <a:pt x="112" y="7"/>
                    </a:cubicBezTo>
                    <a:cubicBezTo>
                      <a:pt x="112" y="7"/>
                      <a:pt x="112" y="7"/>
                      <a:pt x="113" y="7"/>
                    </a:cubicBezTo>
                    <a:cubicBezTo>
                      <a:pt x="113" y="7"/>
                      <a:pt x="114" y="7"/>
                      <a:pt x="114" y="7"/>
                    </a:cubicBezTo>
                    <a:cubicBezTo>
                      <a:pt x="114" y="7"/>
                      <a:pt x="114" y="7"/>
                      <a:pt x="115" y="7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15" y="7"/>
                      <a:pt x="115" y="7"/>
                      <a:pt x="116" y="6"/>
                    </a:cubicBezTo>
                    <a:cubicBezTo>
                      <a:pt x="117" y="6"/>
                      <a:pt x="117" y="7"/>
                      <a:pt x="118" y="7"/>
                    </a:cubicBezTo>
                    <a:cubicBezTo>
                      <a:pt x="118" y="7"/>
                      <a:pt x="118" y="7"/>
                      <a:pt x="118" y="6"/>
                    </a:cubicBezTo>
                    <a:cubicBezTo>
                      <a:pt x="118" y="6"/>
                      <a:pt x="119" y="6"/>
                      <a:pt x="119" y="6"/>
                    </a:cubicBezTo>
                    <a:cubicBezTo>
                      <a:pt x="119" y="6"/>
                      <a:pt x="120" y="6"/>
                      <a:pt x="120" y="6"/>
                    </a:cubicBezTo>
                    <a:cubicBezTo>
                      <a:pt x="120" y="5"/>
                      <a:pt x="120" y="5"/>
                      <a:pt x="121" y="6"/>
                    </a:cubicBezTo>
                    <a:cubicBezTo>
                      <a:pt x="121" y="6"/>
                      <a:pt x="122" y="6"/>
                      <a:pt x="122" y="6"/>
                    </a:cubicBezTo>
                    <a:cubicBezTo>
                      <a:pt x="122" y="5"/>
                      <a:pt x="123" y="5"/>
                      <a:pt x="123" y="6"/>
                    </a:cubicBezTo>
                    <a:cubicBezTo>
                      <a:pt x="123" y="6"/>
                      <a:pt x="123" y="7"/>
                      <a:pt x="123" y="7"/>
                    </a:cubicBezTo>
                    <a:cubicBezTo>
                      <a:pt x="123" y="7"/>
                      <a:pt x="124" y="7"/>
                      <a:pt x="124" y="6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24" y="6"/>
                      <a:pt x="124" y="6"/>
                      <a:pt x="124" y="7"/>
                    </a:cubicBezTo>
                    <a:cubicBezTo>
                      <a:pt x="125" y="7"/>
                      <a:pt x="125" y="7"/>
                      <a:pt x="125" y="6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7" y="6"/>
                      <a:pt x="127" y="6"/>
                      <a:pt x="127" y="6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8" y="6"/>
                      <a:pt x="130" y="6"/>
                      <a:pt x="131" y="7"/>
                    </a:cubicBezTo>
                    <a:cubicBezTo>
                      <a:pt x="132" y="7"/>
                      <a:pt x="132" y="7"/>
                      <a:pt x="132" y="7"/>
                    </a:cubicBezTo>
                    <a:cubicBezTo>
                      <a:pt x="133" y="6"/>
                      <a:pt x="133" y="6"/>
                      <a:pt x="133" y="7"/>
                    </a:cubicBezTo>
                    <a:cubicBezTo>
                      <a:pt x="134" y="7"/>
                      <a:pt x="134" y="7"/>
                      <a:pt x="135" y="7"/>
                    </a:cubicBezTo>
                    <a:cubicBezTo>
                      <a:pt x="135" y="7"/>
                      <a:pt x="138" y="7"/>
                      <a:pt x="140" y="8"/>
                    </a:cubicBezTo>
                    <a:cubicBezTo>
                      <a:pt x="145" y="9"/>
                      <a:pt x="146" y="10"/>
                      <a:pt x="146" y="10"/>
                    </a:cubicBezTo>
                    <a:cubicBezTo>
                      <a:pt x="146" y="10"/>
                      <a:pt x="147" y="10"/>
                      <a:pt x="147" y="10"/>
                    </a:cubicBezTo>
                    <a:cubicBezTo>
                      <a:pt x="147" y="10"/>
                      <a:pt x="148" y="10"/>
                      <a:pt x="148" y="11"/>
                    </a:cubicBezTo>
                    <a:cubicBezTo>
                      <a:pt x="148" y="11"/>
                      <a:pt x="148" y="11"/>
                      <a:pt x="149" y="11"/>
                    </a:cubicBezTo>
                    <a:cubicBezTo>
                      <a:pt x="149" y="11"/>
                      <a:pt x="149" y="11"/>
                      <a:pt x="149" y="11"/>
                    </a:cubicBezTo>
                    <a:cubicBezTo>
                      <a:pt x="149" y="11"/>
                      <a:pt x="150" y="11"/>
                      <a:pt x="151" y="11"/>
                    </a:cubicBezTo>
                    <a:cubicBezTo>
                      <a:pt x="151" y="11"/>
                      <a:pt x="152" y="12"/>
                      <a:pt x="152" y="12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53" y="13"/>
                      <a:pt x="153" y="13"/>
                      <a:pt x="154" y="13"/>
                    </a:cubicBezTo>
                    <a:cubicBezTo>
                      <a:pt x="154" y="13"/>
                      <a:pt x="155" y="13"/>
                      <a:pt x="155" y="14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9" y="15"/>
                      <a:pt x="160" y="16"/>
                      <a:pt x="160" y="16"/>
                    </a:cubicBezTo>
                    <a:cubicBezTo>
                      <a:pt x="160" y="16"/>
                      <a:pt x="160" y="17"/>
                      <a:pt x="160" y="17"/>
                    </a:cubicBezTo>
                    <a:cubicBezTo>
                      <a:pt x="161" y="17"/>
                      <a:pt x="161" y="17"/>
                      <a:pt x="160" y="17"/>
                    </a:cubicBezTo>
                    <a:cubicBezTo>
                      <a:pt x="160" y="17"/>
                      <a:pt x="160" y="17"/>
                      <a:pt x="161" y="17"/>
                    </a:cubicBezTo>
                    <a:cubicBezTo>
                      <a:pt x="162" y="17"/>
                      <a:pt x="162" y="18"/>
                      <a:pt x="162" y="18"/>
                    </a:cubicBezTo>
                    <a:cubicBezTo>
                      <a:pt x="161" y="18"/>
                      <a:pt x="162" y="18"/>
                      <a:pt x="162" y="19"/>
                    </a:cubicBezTo>
                    <a:cubicBezTo>
                      <a:pt x="163" y="19"/>
                      <a:pt x="164" y="20"/>
                      <a:pt x="164" y="20"/>
                    </a:cubicBezTo>
                    <a:cubicBezTo>
                      <a:pt x="164" y="20"/>
                      <a:pt x="165" y="20"/>
                      <a:pt x="165" y="20"/>
                    </a:cubicBezTo>
                    <a:cubicBezTo>
                      <a:pt x="165" y="20"/>
                      <a:pt x="165" y="21"/>
                      <a:pt x="165" y="21"/>
                    </a:cubicBezTo>
                    <a:cubicBezTo>
                      <a:pt x="165" y="21"/>
                      <a:pt x="166" y="21"/>
                      <a:pt x="166" y="22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6" y="23"/>
                      <a:pt x="166" y="23"/>
                      <a:pt x="167" y="22"/>
                    </a:cubicBezTo>
                    <a:cubicBezTo>
                      <a:pt x="167" y="22"/>
                      <a:pt x="167" y="22"/>
                      <a:pt x="167" y="23"/>
                    </a:cubicBezTo>
                    <a:cubicBezTo>
                      <a:pt x="168" y="23"/>
                      <a:pt x="168" y="24"/>
                      <a:pt x="168" y="24"/>
                    </a:cubicBezTo>
                    <a:cubicBezTo>
                      <a:pt x="169" y="24"/>
                      <a:pt x="170" y="25"/>
                      <a:pt x="170" y="25"/>
                    </a:cubicBezTo>
                    <a:cubicBezTo>
                      <a:pt x="170" y="25"/>
                      <a:pt x="170" y="26"/>
                      <a:pt x="171" y="26"/>
                    </a:cubicBezTo>
                    <a:cubicBezTo>
                      <a:pt x="171" y="26"/>
                      <a:pt x="172" y="27"/>
                      <a:pt x="172" y="27"/>
                    </a:cubicBezTo>
                    <a:cubicBezTo>
                      <a:pt x="172" y="28"/>
                      <a:pt x="173" y="28"/>
                      <a:pt x="173" y="27"/>
                    </a:cubicBezTo>
                    <a:cubicBezTo>
                      <a:pt x="173" y="27"/>
                      <a:pt x="173" y="27"/>
                      <a:pt x="173" y="27"/>
                    </a:cubicBezTo>
                    <a:cubicBezTo>
                      <a:pt x="173" y="27"/>
                      <a:pt x="174" y="27"/>
                      <a:pt x="175" y="27"/>
                    </a:cubicBezTo>
                    <a:cubicBezTo>
                      <a:pt x="177" y="27"/>
                      <a:pt x="180" y="28"/>
                      <a:pt x="180" y="29"/>
                    </a:cubicBezTo>
                    <a:cubicBezTo>
                      <a:pt x="180" y="29"/>
                      <a:pt x="180" y="29"/>
                      <a:pt x="181" y="30"/>
                    </a:cubicBezTo>
                    <a:cubicBezTo>
                      <a:pt x="182" y="30"/>
                      <a:pt x="184" y="32"/>
                      <a:pt x="184" y="32"/>
                    </a:cubicBezTo>
                    <a:cubicBezTo>
                      <a:pt x="184" y="33"/>
                      <a:pt x="184" y="33"/>
                      <a:pt x="184" y="33"/>
                    </a:cubicBezTo>
                    <a:cubicBezTo>
                      <a:pt x="184" y="33"/>
                      <a:pt x="184" y="33"/>
                      <a:pt x="185" y="34"/>
                    </a:cubicBezTo>
                    <a:cubicBezTo>
                      <a:pt x="185" y="34"/>
                      <a:pt x="185" y="35"/>
                      <a:pt x="185" y="35"/>
                    </a:cubicBezTo>
                    <a:cubicBezTo>
                      <a:pt x="186" y="35"/>
                      <a:pt x="186" y="36"/>
                      <a:pt x="186" y="36"/>
                    </a:cubicBezTo>
                    <a:cubicBezTo>
                      <a:pt x="187" y="38"/>
                      <a:pt x="187" y="38"/>
                      <a:pt x="190" y="38"/>
                    </a:cubicBezTo>
                    <a:cubicBezTo>
                      <a:pt x="191" y="37"/>
                      <a:pt x="192" y="37"/>
                      <a:pt x="192" y="38"/>
                    </a:cubicBezTo>
                    <a:cubicBezTo>
                      <a:pt x="193" y="38"/>
                      <a:pt x="193" y="38"/>
                      <a:pt x="194" y="38"/>
                    </a:cubicBezTo>
                    <a:cubicBezTo>
                      <a:pt x="194" y="37"/>
                      <a:pt x="194" y="37"/>
                      <a:pt x="195" y="38"/>
                    </a:cubicBezTo>
                    <a:cubicBezTo>
                      <a:pt x="195" y="38"/>
                      <a:pt x="195" y="38"/>
                      <a:pt x="195" y="38"/>
                    </a:cubicBezTo>
                    <a:cubicBezTo>
                      <a:pt x="195" y="38"/>
                      <a:pt x="196" y="38"/>
                      <a:pt x="196" y="38"/>
                    </a:cubicBezTo>
                    <a:cubicBezTo>
                      <a:pt x="197" y="38"/>
                      <a:pt x="198" y="38"/>
                      <a:pt x="199" y="38"/>
                    </a:cubicBezTo>
                    <a:cubicBezTo>
                      <a:pt x="199" y="37"/>
                      <a:pt x="200" y="38"/>
                      <a:pt x="201" y="38"/>
                    </a:cubicBezTo>
                    <a:cubicBezTo>
                      <a:pt x="202" y="38"/>
                      <a:pt x="202" y="38"/>
                      <a:pt x="203" y="38"/>
                    </a:cubicBezTo>
                    <a:cubicBezTo>
                      <a:pt x="203" y="38"/>
                      <a:pt x="203" y="38"/>
                      <a:pt x="204" y="38"/>
                    </a:cubicBezTo>
                    <a:cubicBezTo>
                      <a:pt x="204" y="38"/>
                      <a:pt x="204" y="38"/>
                      <a:pt x="204" y="38"/>
                    </a:cubicBezTo>
                    <a:cubicBezTo>
                      <a:pt x="205" y="38"/>
                      <a:pt x="205" y="38"/>
                      <a:pt x="206" y="38"/>
                    </a:cubicBezTo>
                    <a:cubicBezTo>
                      <a:pt x="206" y="39"/>
                      <a:pt x="207" y="39"/>
                      <a:pt x="208" y="39"/>
                    </a:cubicBezTo>
                    <a:cubicBezTo>
                      <a:pt x="209" y="39"/>
                      <a:pt x="211" y="39"/>
                      <a:pt x="211" y="39"/>
                    </a:cubicBezTo>
                    <a:cubicBezTo>
                      <a:pt x="212" y="40"/>
                      <a:pt x="214" y="40"/>
                      <a:pt x="214" y="40"/>
                    </a:cubicBezTo>
                    <a:cubicBezTo>
                      <a:pt x="214" y="40"/>
                      <a:pt x="221" y="42"/>
                      <a:pt x="221" y="42"/>
                    </a:cubicBezTo>
                    <a:cubicBezTo>
                      <a:pt x="221" y="43"/>
                      <a:pt x="221" y="43"/>
                      <a:pt x="222" y="43"/>
                    </a:cubicBezTo>
                    <a:cubicBezTo>
                      <a:pt x="223" y="43"/>
                      <a:pt x="224" y="44"/>
                      <a:pt x="225" y="45"/>
                    </a:cubicBezTo>
                    <a:cubicBezTo>
                      <a:pt x="226" y="45"/>
                      <a:pt x="226" y="46"/>
                      <a:pt x="226" y="46"/>
                    </a:cubicBezTo>
                    <a:cubicBezTo>
                      <a:pt x="227" y="46"/>
                      <a:pt x="229" y="47"/>
                      <a:pt x="229" y="48"/>
                    </a:cubicBezTo>
                    <a:cubicBezTo>
                      <a:pt x="229" y="48"/>
                      <a:pt x="229" y="48"/>
                      <a:pt x="230" y="48"/>
                    </a:cubicBezTo>
                    <a:cubicBezTo>
                      <a:pt x="230" y="48"/>
                      <a:pt x="231" y="49"/>
                      <a:pt x="231" y="49"/>
                    </a:cubicBezTo>
                    <a:cubicBezTo>
                      <a:pt x="231" y="49"/>
                      <a:pt x="231" y="49"/>
                      <a:pt x="231" y="49"/>
                    </a:cubicBezTo>
                    <a:cubicBezTo>
                      <a:pt x="231" y="50"/>
                      <a:pt x="231" y="49"/>
                      <a:pt x="231" y="49"/>
                    </a:cubicBezTo>
                    <a:cubicBezTo>
                      <a:pt x="231" y="49"/>
                      <a:pt x="232" y="49"/>
                      <a:pt x="233" y="51"/>
                    </a:cubicBezTo>
                    <a:cubicBezTo>
                      <a:pt x="234" y="51"/>
                      <a:pt x="235" y="52"/>
                      <a:pt x="235" y="52"/>
                    </a:cubicBezTo>
                    <a:cubicBezTo>
                      <a:pt x="235" y="52"/>
                      <a:pt x="235" y="52"/>
                      <a:pt x="235" y="52"/>
                    </a:cubicBezTo>
                    <a:cubicBezTo>
                      <a:pt x="235" y="53"/>
                      <a:pt x="235" y="53"/>
                      <a:pt x="236" y="53"/>
                    </a:cubicBezTo>
                    <a:cubicBezTo>
                      <a:pt x="236" y="53"/>
                      <a:pt x="236" y="53"/>
                      <a:pt x="237" y="54"/>
                    </a:cubicBezTo>
                    <a:cubicBezTo>
                      <a:pt x="238" y="55"/>
                      <a:pt x="238" y="55"/>
                      <a:pt x="238" y="55"/>
                    </a:cubicBezTo>
                    <a:cubicBezTo>
                      <a:pt x="239" y="55"/>
                      <a:pt x="239" y="56"/>
                      <a:pt x="239" y="56"/>
                    </a:cubicBezTo>
                    <a:cubicBezTo>
                      <a:pt x="239" y="57"/>
                      <a:pt x="240" y="57"/>
                      <a:pt x="240" y="57"/>
                    </a:cubicBezTo>
                    <a:cubicBezTo>
                      <a:pt x="241" y="57"/>
                      <a:pt x="241" y="57"/>
                      <a:pt x="241" y="57"/>
                    </a:cubicBezTo>
                    <a:cubicBezTo>
                      <a:pt x="241" y="58"/>
                      <a:pt x="241" y="58"/>
                      <a:pt x="241" y="58"/>
                    </a:cubicBezTo>
                    <a:cubicBezTo>
                      <a:pt x="243" y="60"/>
                      <a:pt x="245" y="63"/>
                      <a:pt x="248" y="66"/>
                    </a:cubicBezTo>
                    <a:cubicBezTo>
                      <a:pt x="249" y="68"/>
                      <a:pt x="251" y="70"/>
                      <a:pt x="251" y="70"/>
                    </a:cubicBezTo>
                    <a:cubicBezTo>
                      <a:pt x="252" y="71"/>
                      <a:pt x="253" y="72"/>
                      <a:pt x="253" y="73"/>
                    </a:cubicBezTo>
                    <a:cubicBezTo>
                      <a:pt x="253" y="73"/>
                      <a:pt x="254" y="74"/>
                      <a:pt x="254" y="75"/>
                    </a:cubicBezTo>
                    <a:cubicBezTo>
                      <a:pt x="255" y="75"/>
                      <a:pt x="256" y="77"/>
                      <a:pt x="256" y="78"/>
                    </a:cubicBezTo>
                    <a:cubicBezTo>
                      <a:pt x="257" y="79"/>
                      <a:pt x="258" y="81"/>
                      <a:pt x="259" y="82"/>
                    </a:cubicBezTo>
                    <a:cubicBezTo>
                      <a:pt x="260" y="83"/>
                      <a:pt x="261" y="85"/>
                      <a:pt x="262" y="85"/>
                    </a:cubicBezTo>
                    <a:cubicBezTo>
                      <a:pt x="262" y="86"/>
                      <a:pt x="263" y="87"/>
                      <a:pt x="263" y="87"/>
                    </a:cubicBezTo>
                    <a:cubicBezTo>
                      <a:pt x="263" y="87"/>
                      <a:pt x="263" y="87"/>
                      <a:pt x="263" y="87"/>
                    </a:cubicBezTo>
                    <a:cubicBezTo>
                      <a:pt x="263" y="88"/>
                      <a:pt x="266" y="92"/>
                      <a:pt x="267" y="94"/>
                    </a:cubicBezTo>
                    <a:cubicBezTo>
                      <a:pt x="267" y="94"/>
                      <a:pt x="268" y="95"/>
                      <a:pt x="269" y="96"/>
                    </a:cubicBezTo>
                    <a:cubicBezTo>
                      <a:pt x="269" y="96"/>
                      <a:pt x="270" y="98"/>
                      <a:pt x="271" y="99"/>
                    </a:cubicBezTo>
                    <a:cubicBezTo>
                      <a:pt x="273" y="101"/>
                      <a:pt x="273" y="102"/>
                      <a:pt x="275" y="102"/>
                    </a:cubicBezTo>
                    <a:cubicBezTo>
                      <a:pt x="276" y="102"/>
                      <a:pt x="276" y="102"/>
                      <a:pt x="276" y="102"/>
                    </a:cubicBezTo>
                    <a:cubicBezTo>
                      <a:pt x="276" y="102"/>
                      <a:pt x="277" y="102"/>
                      <a:pt x="278" y="102"/>
                    </a:cubicBezTo>
                    <a:cubicBezTo>
                      <a:pt x="279" y="102"/>
                      <a:pt x="280" y="102"/>
                      <a:pt x="281" y="103"/>
                    </a:cubicBezTo>
                    <a:cubicBezTo>
                      <a:pt x="281" y="103"/>
                      <a:pt x="282" y="103"/>
                      <a:pt x="282" y="103"/>
                    </a:cubicBezTo>
                    <a:cubicBezTo>
                      <a:pt x="282" y="103"/>
                      <a:pt x="283" y="103"/>
                      <a:pt x="283" y="103"/>
                    </a:cubicBezTo>
                    <a:cubicBezTo>
                      <a:pt x="283" y="104"/>
                      <a:pt x="283" y="104"/>
                      <a:pt x="284" y="104"/>
                    </a:cubicBezTo>
                    <a:cubicBezTo>
                      <a:pt x="285" y="103"/>
                      <a:pt x="284" y="109"/>
                      <a:pt x="283" y="109"/>
                    </a:cubicBezTo>
                    <a:cubicBezTo>
                      <a:pt x="282" y="109"/>
                      <a:pt x="282" y="109"/>
                      <a:pt x="283" y="109"/>
                    </a:cubicBezTo>
                    <a:cubicBezTo>
                      <a:pt x="283" y="109"/>
                      <a:pt x="283" y="109"/>
                      <a:pt x="283" y="109"/>
                    </a:cubicBezTo>
                    <a:cubicBezTo>
                      <a:pt x="282" y="109"/>
                      <a:pt x="282" y="109"/>
                      <a:pt x="282" y="110"/>
                    </a:cubicBezTo>
                    <a:cubicBezTo>
                      <a:pt x="282" y="110"/>
                      <a:pt x="282" y="111"/>
                      <a:pt x="281" y="112"/>
                    </a:cubicBezTo>
                    <a:cubicBezTo>
                      <a:pt x="281" y="113"/>
                      <a:pt x="281" y="114"/>
                      <a:pt x="280" y="114"/>
                    </a:cubicBezTo>
                    <a:cubicBezTo>
                      <a:pt x="280" y="114"/>
                      <a:pt x="280" y="114"/>
                      <a:pt x="280" y="114"/>
                    </a:cubicBezTo>
                    <a:cubicBezTo>
                      <a:pt x="280" y="115"/>
                      <a:pt x="279" y="116"/>
                      <a:pt x="279" y="116"/>
                    </a:cubicBezTo>
                    <a:cubicBezTo>
                      <a:pt x="279" y="116"/>
                      <a:pt x="279" y="116"/>
                      <a:pt x="279" y="117"/>
                    </a:cubicBezTo>
                    <a:cubicBezTo>
                      <a:pt x="279" y="118"/>
                      <a:pt x="279" y="118"/>
                      <a:pt x="279" y="118"/>
                    </a:cubicBezTo>
                    <a:cubicBezTo>
                      <a:pt x="278" y="118"/>
                      <a:pt x="278" y="118"/>
                      <a:pt x="278" y="118"/>
                    </a:cubicBezTo>
                    <a:cubicBezTo>
                      <a:pt x="278" y="119"/>
                      <a:pt x="278" y="119"/>
                      <a:pt x="278" y="119"/>
                    </a:cubicBezTo>
                    <a:cubicBezTo>
                      <a:pt x="279" y="119"/>
                      <a:pt x="279" y="119"/>
                      <a:pt x="279" y="119"/>
                    </a:cubicBezTo>
                    <a:cubicBezTo>
                      <a:pt x="278" y="120"/>
                      <a:pt x="278" y="120"/>
                      <a:pt x="278" y="120"/>
                    </a:cubicBezTo>
                    <a:cubicBezTo>
                      <a:pt x="278" y="120"/>
                      <a:pt x="278" y="120"/>
                      <a:pt x="278" y="120"/>
                    </a:cubicBezTo>
                    <a:cubicBezTo>
                      <a:pt x="278" y="120"/>
                      <a:pt x="277" y="121"/>
                      <a:pt x="277" y="121"/>
                    </a:cubicBezTo>
                    <a:cubicBezTo>
                      <a:pt x="277" y="121"/>
                      <a:pt x="276" y="122"/>
                      <a:pt x="276" y="123"/>
                    </a:cubicBezTo>
                    <a:cubicBezTo>
                      <a:pt x="275" y="124"/>
                      <a:pt x="274" y="126"/>
                      <a:pt x="274" y="126"/>
                    </a:cubicBezTo>
                    <a:cubicBezTo>
                      <a:pt x="274" y="126"/>
                      <a:pt x="273" y="126"/>
                      <a:pt x="273" y="128"/>
                    </a:cubicBezTo>
                    <a:cubicBezTo>
                      <a:pt x="273" y="129"/>
                      <a:pt x="272" y="130"/>
                      <a:pt x="271" y="131"/>
                    </a:cubicBezTo>
                    <a:cubicBezTo>
                      <a:pt x="271" y="132"/>
                      <a:pt x="270" y="132"/>
                      <a:pt x="271" y="133"/>
                    </a:cubicBezTo>
                    <a:cubicBezTo>
                      <a:pt x="271" y="133"/>
                      <a:pt x="271" y="133"/>
                      <a:pt x="270" y="133"/>
                    </a:cubicBezTo>
                    <a:cubicBezTo>
                      <a:pt x="270" y="132"/>
                      <a:pt x="270" y="132"/>
                      <a:pt x="270" y="132"/>
                    </a:cubicBezTo>
                    <a:cubicBezTo>
                      <a:pt x="270" y="133"/>
                      <a:pt x="270" y="133"/>
                      <a:pt x="270" y="133"/>
                    </a:cubicBezTo>
                    <a:cubicBezTo>
                      <a:pt x="270" y="135"/>
                      <a:pt x="270" y="135"/>
                      <a:pt x="269" y="135"/>
                    </a:cubicBezTo>
                    <a:cubicBezTo>
                      <a:pt x="269" y="136"/>
                      <a:pt x="268" y="136"/>
                      <a:pt x="269" y="136"/>
                    </a:cubicBezTo>
                    <a:cubicBezTo>
                      <a:pt x="269" y="136"/>
                      <a:pt x="267" y="139"/>
                      <a:pt x="266" y="140"/>
                    </a:cubicBezTo>
                    <a:cubicBezTo>
                      <a:pt x="266" y="141"/>
                      <a:pt x="265" y="141"/>
                      <a:pt x="266" y="141"/>
                    </a:cubicBezTo>
                    <a:cubicBezTo>
                      <a:pt x="266" y="142"/>
                      <a:pt x="265" y="142"/>
                      <a:pt x="265" y="143"/>
                    </a:cubicBezTo>
                    <a:cubicBezTo>
                      <a:pt x="264" y="144"/>
                      <a:pt x="263" y="146"/>
                      <a:pt x="263" y="148"/>
                    </a:cubicBezTo>
                    <a:cubicBezTo>
                      <a:pt x="262" y="149"/>
                      <a:pt x="261" y="151"/>
                      <a:pt x="261" y="151"/>
                    </a:cubicBezTo>
                    <a:cubicBezTo>
                      <a:pt x="260" y="152"/>
                      <a:pt x="260" y="152"/>
                      <a:pt x="260" y="152"/>
                    </a:cubicBezTo>
                    <a:cubicBezTo>
                      <a:pt x="260" y="152"/>
                      <a:pt x="260" y="154"/>
                      <a:pt x="259" y="154"/>
                    </a:cubicBezTo>
                    <a:cubicBezTo>
                      <a:pt x="259" y="155"/>
                      <a:pt x="259" y="155"/>
                      <a:pt x="257" y="157"/>
                    </a:cubicBezTo>
                    <a:cubicBezTo>
                      <a:pt x="257" y="158"/>
                      <a:pt x="256" y="159"/>
                      <a:pt x="256" y="159"/>
                    </a:cubicBezTo>
                    <a:cubicBezTo>
                      <a:pt x="256" y="160"/>
                      <a:pt x="256" y="160"/>
                      <a:pt x="255" y="160"/>
                    </a:cubicBezTo>
                    <a:cubicBezTo>
                      <a:pt x="255" y="161"/>
                      <a:pt x="255" y="161"/>
                      <a:pt x="255" y="161"/>
                    </a:cubicBezTo>
                    <a:cubicBezTo>
                      <a:pt x="255" y="161"/>
                      <a:pt x="255" y="161"/>
                      <a:pt x="255" y="162"/>
                    </a:cubicBezTo>
                    <a:cubicBezTo>
                      <a:pt x="254" y="162"/>
                      <a:pt x="253" y="164"/>
                      <a:pt x="252" y="166"/>
                    </a:cubicBezTo>
                    <a:cubicBezTo>
                      <a:pt x="252" y="167"/>
                      <a:pt x="252" y="167"/>
                      <a:pt x="252" y="167"/>
                    </a:cubicBezTo>
                    <a:cubicBezTo>
                      <a:pt x="252" y="167"/>
                      <a:pt x="251" y="168"/>
                      <a:pt x="251" y="168"/>
                    </a:cubicBezTo>
                    <a:cubicBezTo>
                      <a:pt x="251" y="170"/>
                      <a:pt x="249" y="172"/>
                      <a:pt x="249" y="173"/>
                    </a:cubicBezTo>
                    <a:cubicBezTo>
                      <a:pt x="249" y="173"/>
                      <a:pt x="248" y="174"/>
                      <a:pt x="247" y="176"/>
                    </a:cubicBezTo>
                    <a:cubicBezTo>
                      <a:pt x="245" y="180"/>
                      <a:pt x="245" y="180"/>
                      <a:pt x="245" y="180"/>
                    </a:cubicBezTo>
                    <a:cubicBezTo>
                      <a:pt x="245" y="180"/>
                      <a:pt x="244" y="180"/>
                      <a:pt x="245" y="181"/>
                    </a:cubicBezTo>
                    <a:cubicBezTo>
                      <a:pt x="245" y="181"/>
                      <a:pt x="244" y="183"/>
                      <a:pt x="244" y="183"/>
                    </a:cubicBezTo>
                    <a:cubicBezTo>
                      <a:pt x="243" y="183"/>
                      <a:pt x="243" y="183"/>
                      <a:pt x="243" y="182"/>
                    </a:cubicBezTo>
                    <a:cubicBezTo>
                      <a:pt x="243" y="182"/>
                      <a:pt x="243" y="182"/>
                      <a:pt x="243" y="182"/>
                    </a:cubicBezTo>
                    <a:cubicBezTo>
                      <a:pt x="242" y="182"/>
                      <a:pt x="242" y="182"/>
                      <a:pt x="242" y="182"/>
                    </a:cubicBezTo>
                    <a:cubicBezTo>
                      <a:pt x="242" y="182"/>
                      <a:pt x="242" y="182"/>
                      <a:pt x="241" y="182"/>
                    </a:cubicBezTo>
                    <a:cubicBezTo>
                      <a:pt x="241" y="181"/>
                      <a:pt x="241" y="181"/>
                      <a:pt x="241" y="180"/>
                    </a:cubicBezTo>
                    <a:cubicBezTo>
                      <a:pt x="242" y="180"/>
                      <a:pt x="242" y="180"/>
                      <a:pt x="241" y="180"/>
                    </a:cubicBezTo>
                    <a:cubicBezTo>
                      <a:pt x="241" y="179"/>
                      <a:pt x="239" y="180"/>
                      <a:pt x="239" y="180"/>
                    </a:cubicBezTo>
                    <a:cubicBezTo>
                      <a:pt x="239" y="181"/>
                      <a:pt x="238" y="181"/>
                      <a:pt x="238" y="181"/>
                    </a:cubicBezTo>
                    <a:cubicBezTo>
                      <a:pt x="237" y="182"/>
                      <a:pt x="236" y="182"/>
                      <a:pt x="235" y="181"/>
                    </a:cubicBezTo>
                    <a:cubicBezTo>
                      <a:pt x="234" y="181"/>
                      <a:pt x="234" y="181"/>
                      <a:pt x="234" y="181"/>
                    </a:cubicBezTo>
                    <a:cubicBezTo>
                      <a:pt x="234" y="181"/>
                      <a:pt x="233" y="181"/>
                      <a:pt x="233" y="181"/>
                    </a:cubicBezTo>
                    <a:cubicBezTo>
                      <a:pt x="233" y="181"/>
                      <a:pt x="232" y="181"/>
                      <a:pt x="232" y="181"/>
                    </a:cubicBezTo>
                    <a:cubicBezTo>
                      <a:pt x="231" y="181"/>
                      <a:pt x="231" y="181"/>
                      <a:pt x="231" y="181"/>
                    </a:cubicBezTo>
                    <a:cubicBezTo>
                      <a:pt x="230" y="181"/>
                      <a:pt x="230" y="181"/>
                      <a:pt x="230" y="181"/>
                    </a:cubicBezTo>
                    <a:cubicBezTo>
                      <a:pt x="230" y="181"/>
                      <a:pt x="230" y="181"/>
                      <a:pt x="230" y="181"/>
                    </a:cubicBezTo>
                    <a:cubicBezTo>
                      <a:pt x="230" y="181"/>
                      <a:pt x="230" y="181"/>
                      <a:pt x="230" y="181"/>
                    </a:cubicBezTo>
                    <a:cubicBezTo>
                      <a:pt x="230" y="180"/>
                      <a:pt x="230" y="180"/>
                      <a:pt x="229" y="180"/>
                    </a:cubicBezTo>
                    <a:cubicBezTo>
                      <a:pt x="228" y="181"/>
                      <a:pt x="228" y="181"/>
                      <a:pt x="227" y="180"/>
                    </a:cubicBezTo>
                    <a:cubicBezTo>
                      <a:pt x="226" y="180"/>
                      <a:pt x="226" y="180"/>
                      <a:pt x="226" y="180"/>
                    </a:cubicBezTo>
                    <a:cubicBezTo>
                      <a:pt x="226" y="180"/>
                      <a:pt x="225" y="180"/>
                      <a:pt x="225" y="180"/>
                    </a:cubicBezTo>
                    <a:cubicBezTo>
                      <a:pt x="225" y="180"/>
                      <a:pt x="224" y="180"/>
                      <a:pt x="224" y="180"/>
                    </a:cubicBezTo>
                    <a:cubicBezTo>
                      <a:pt x="224" y="180"/>
                      <a:pt x="224" y="180"/>
                      <a:pt x="223" y="180"/>
                    </a:cubicBezTo>
                    <a:cubicBezTo>
                      <a:pt x="223" y="180"/>
                      <a:pt x="222" y="180"/>
                      <a:pt x="222" y="180"/>
                    </a:cubicBezTo>
                    <a:cubicBezTo>
                      <a:pt x="222" y="180"/>
                      <a:pt x="222" y="180"/>
                      <a:pt x="221" y="179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20" y="179"/>
                      <a:pt x="220" y="179"/>
                      <a:pt x="220" y="179"/>
                    </a:cubicBezTo>
                    <a:cubicBezTo>
                      <a:pt x="219" y="178"/>
                      <a:pt x="219" y="178"/>
                      <a:pt x="219" y="178"/>
                    </a:cubicBezTo>
                    <a:cubicBezTo>
                      <a:pt x="218" y="178"/>
                      <a:pt x="215" y="177"/>
                      <a:pt x="215" y="177"/>
                    </a:cubicBezTo>
                    <a:cubicBezTo>
                      <a:pt x="215" y="177"/>
                      <a:pt x="215" y="177"/>
                      <a:pt x="215" y="177"/>
                    </a:cubicBezTo>
                    <a:cubicBezTo>
                      <a:pt x="215" y="177"/>
                      <a:pt x="214" y="177"/>
                      <a:pt x="214" y="176"/>
                    </a:cubicBezTo>
                    <a:cubicBezTo>
                      <a:pt x="213" y="176"/>
                      <a:pt x="213" y="175"/>
                      <a:pt x="212" y="175"/>
                    </a:cubicBezTo>
                    <a:cubicBezTo>
                      <a:pt x="211" y="175"/>
                      <a:pt x="211" y="175"/>
                      <a:pt x="211" y="174"/>
                    </a:cubicBezTo>
                    <a:cubicBezTo>
                      <a:pt x="211" y="174"/>
                      <a:pt x="211" y="174"/>
                      <a:pt x="211" y="174"/>
                    </a:cubicBezTo>
                    <a:cubicBezTo>
                      <a:pt x="210" y="174"/>
                      <a:pt x="210" y="173"/>
                      <a:pt x="210" y="173"/>
                    </a:cubicBezTo>
                    <a:cubicBezTo>
                      <a:pt x="209" y="173"/>
                      <a:pt x="209" y="172"/>
                      <a:pt x="209" y="173"/>
                    </a:cubicBezTo>
                    <a:cubicBezTo>
                      <a:pt x="209" y="173"/>
                      <a:pt x="206" y="171"/>
                      <a:pt x="205" y="170"/>
                    </a:cubicBezTo>
                    <a:cubicBezTo>
                      <a:pt x="204" y="170"/>
                      <a:pt x="204" y="169"/>
                      <a:pt x="204" y="169"/>
                    </a:cubicBezTo>
                    <a:cubicBezTo>
                      <a:pt x="204" y="168"/>
                      <a:pt x="204" y="168"/>
                      <a:pt x="204" y="168"/>
                    </a:cubicBezTo>
                    <a:cubicBezTo>
                      <a:pt x="203" y="167"/>
                      <a:pt x="203" y="168"/>
                      <a:pt x="203" y="168"/>
                    </a:cubicBezTo>
                    <a:cubicBezTo>
                      <a:pt x="203" y="169"/>
                      <a:pt x="203" y="169"/>
                      <a:pt x="203" y="169"/>
                    </a:cubicBezTo>
                    <a:cubicBezTo>
                      <a:pt x="203" y="169"/>
                      <a:pt x="203" y="169"/>
                      <a:pt x="203" y="169"/>
                    </a:cubicBezTo>
                    <a:cubicBezTo>
                      <a:pt x="203" y="168"/>
                      <a:pt x="202" y="168"/>
                      <a:pt x="202" y="168"/>
                    </a:cubicBezTo>
                    <a:cubicBezTo>
                      <a:pt x="202" y="168"/>
                      <a:pt x="202" y="168"/>
                      <a:pt x="201" y="167"/>
                    </a:cubicBezTo>
                    <a:cubicBezTo>
                      <a:pt x="201" y="167"/>
                      <a:pt x="200" y="166"/>
                      <a:pt x="200" y="166"/>
                    </a:cubicBezTo>
                    <a:cubicBezTo>
                      <a:pt x="200" y="166"/>
                      <a:pt x="200" y="166"/>
                      <a:pt x="200" y="165"/>
                    </a:cubicBezTo>
                    <a:cubicBezTo>
                      <a:pt x="200" y="165"/>
                      <a:pt x="200" y="165"/>
                      <a:pt x="199" y="165"/>
                    </a:cubicBezTo>
                    <a:cubicBezTo>
                      <a:pt x="199" y="165"/>
                      <a:pt x="199" y="165"/>
                      <a:pt x="198" y="164"/>
                    </a:cubicBezTo>
                    <a:cubicBezTo>
                      <a:pt x="198" y="164"/>
                      <a:pt x="198" y="163"/>
                      <a:pt x="198" y="163"/>
                    </a:cubicBezTo>
                    <a:cubicBezTo>
                      <a:pt x="197" y="163"/>
                      <a:pt x="197" y="163"/>
                      <a:pt x="197" y="163"/>
                    </a:cubicBezTo>
                    <a:cubicBezTo>
                      <a:pt x="197" y="162"/>
                      <a:pt x="197" y="162"/>
                      <a:pt x="197" y="162"/>
                    </a:cubicBezTo>
                    <a:cubicBezTo>
                      <a:pt x="196" y="162"/>
                      <a:pt x="196" y="162"/>
                      <a:pt x="197" y="162"/>
                    </a:cubicBezTo>
                    <a:cubicBezTo>
                      <a:pt x="197" y="162"/>
                      <a:pt x="197" y="162"/>
                      <a:pt x="197" y="162"/>
                    </a:cubicBezTo>
                    <a:cubicBezTo>
                      <a:pt x="196" y="161"/>
                      <a:pt x="196" y="162"/>
                      <a:pt x="196" y="162"/>
                    </a:cubicBezTo>
                    <a:cubicBezTo>
                      <a:pt x="196" y="162"/>
                      <a:pt x="196" y="162"/>
                      <a:pt x="196" y="162"/>
                    </a:cubicBezTo>
                    <a:cubicBezTo>
                      <a:pt x="196" y="162"/>
                      <a:pt x="196" y="162"/>
                      <a:pt x="196" y="161"/>
                    </a:cubicBezTo>
                    <a:cubicBezTo>
                      <a:pt x="196" y="161"/>
                      <a:pt x="196" y="161"/>
                      <a:pt x="194" y="160"/>
                    </a:cubicBezTo>
                    <a:cubicBezTo>
                      <a:pt x="194" y="160"/>
                      <a:pt x="193" y="160"/>
                      <a:pt x="193" y="159"/>
                    </a:cubicBezTo>
                    <a:cubicBezTo>
                      <a:pt x="193" y="158"/>
                      <a:pt x="192" y="158"/>
                      <a:pt x="191" y="157"/>
                    </a:cubicBezTo>
                    <a:cubicBezTo>
                      <a:pt x="190" y="156"/>
                      <a:pt x="190" y="156"/>
                      <a:pt x="189" y="155"/>
                    </a:cubicBezTo>
                    <a:cubicBezTo>
                      <a:pt x="189" y="154"/>
                      <a:pt x="189" y="153"/>
                      <a:pt x="188" y="153"/>
                    </a:cubicBezTo>
                    <a:cubicBezTo>
                      <a:pt x="188" y="153"/>
                      <a:pt x="187" y="152"/>
                      <a:pt x="187" y="152"/>
                    </a:cubicBezTo>
                    <a:cubicBezTo>
                      <a:pt x="187" y="151"/>
                      <a:pt x="187" y="151"/>
                      <a:pt x="186" y="151"/>
                    </a:cubicBezTo>
                    <a:cubicBezTo>
                      <a:pt x="186" y="151"/>
                      <a:pt x="186" y="151"/>
                      <a:pt x="186" y="151"/>
                    </a:cubicBezTo>
                    <a:cubicBezTo>
                      <a:pt x="186" y="150"/>
                      <a:pt x="186" y="150"/>
                      <a:pt x="185" y="150"/>
                    </a:cubicBezTo>
                    <a:cubicBezTo>
                      <a:pt x="185" y="150"/>
                      <a:pt x="185" y="150"/>
                      <a:pt x="185" y="150"/>
                    </a:cubicBezTo>
                    <a:cubicBezTo>
                      <a:pt x="185" y="149"/>
                      <a:pt x="185" y="149"/>
                      <a:pt x="184" y="149"/>
                    </a:cubicBezTo>
                    <a:cubicBezTo>
                      <a:pt x="184" y="149"/>
                      <a:pt x="184" y="148"/>
                      <a:pt x="183" y="148"/>
                    </a:cubicBezTo>
                    <a:cubicBezTo>
                      <a:pt x="183" y="147"/>
                      <a:pt x="183" y="147"/>
                      <a:pt x="183" y="147"/>
                    </a:cubicBezTo>
                    <a:cubicBezTo>
                      <a:pt x="182" y="147"/>
                      <a:pt x="182" y="146"/>
                      <a:pt x="182" y="146"/>
                    </a:cubicBezTo>
                    <a:cubicBezTo>
                      <a:pt x="182" y="145"/>
                      <a:pt x="181" y="145"/>
                      <a:pt x="181" y="144"/>
                    </a:cubicBezTo>
                    <a:cubicBezTo>
                      <a:pt x="180" y="143"/>
                      <a:pt x="180" y="143"/>
                      <a:pt x="180" y="143"/>
                    </a:cubicBezTo>
                    <a:cubicBezTo>
                      <a:pt x="180" y="142"/>
                      <a:pt x="179" y="142"/>
                      <a:pt x="179" y="141"/>
                    </a:cubicBezTo>
                    <a:cubicBezTo>
                      <a:pt x="179" y="141"/>
                      <a:pt x="178" y="140"/>
                      <a:pt x="178" y="140"/>
                    </a:cubicBezTo>
                    <a:cubicBezTo>
                      <a:pt x="178" y="140"/>
                      <a:pt x="178" y="140"/>
                      <a:pt x="177" y="139"/>
                    </a:cubicBezTo>
                    <a:cubicBezTo>
                      <a:pt x="177" y="139"/>
                      <a:pt x="176" y="138"/>
                      <a:pt x="176" y="138"/>
                    </a:cubicBezTo>
                    <a:cubicBezTo>
                      <a:pt x="176" y="137"/>
                      <a:pt x="174" y="135"/>
                      <a:pt x="174" y="135"/>
                    </a:cubicBezTo>
                    <a:cubicBezTo>
                      <a:pt x="174" y="136"/>
                      <a:pt x="173" y="135"/>
                      <a:pt x="173" y="134"/>
                    </a:cubicBezTo>
                    <a:cubicBezTo>
                      <a:pt x="173" y="134"/>
                      <a:pt x="173" y="134"/>
                      <a:pt x="173" y="133"/>
                    </a:cubicBezTo>
                    <a:cubicBezTo>
                      <a:pt x="173" y="133"/>
                      <a:pt x="173" y="133"/>
                      <a:pt x="173" y="133"/>
                    </a:cubicBezTo>
                    <a:cubicBezTo>
                      <a:pt x="172" y="134"/>
                      <a:pt x="171" y="133"/>
                      <a:pt x="172" y="133"/>
                    </a:cubicBezTo>
                    <a:cubicBezTo>
                      <a:pt x="172" y="133"/>
                      <a:pt x="171" y="132"/>
                      <a:pt x="171" y="132"/>
                    </a:cubicBezTo>
                    <a:cubicBezTo>
                      <a:pt x="170" y="132"/>
                      <a:pt x="170" y="131"/>
                      <a:pt x="170" y="131"/>
                    </a:cubicBezTo>
                    <a:cubicBezTo>
                      <a:pt x="170" y="131"/>
                      <a:pt x="170" y="130"/>
                      <a:pt x="169" y="130"/>
                    </a:cubicBezTo>
                    <a:cubicBezTo>
                      <a:pt x="168" y="129"/>
                      <a:pt x="168" y="129"/>
                      <a:pt x="168" y="129"/>
                    </a:cubicBezTo>
                    <a:cubicBezTo>
                      <a:pt x="168" y="129"/>
                      <a:pt x="167" y="128"/>
                      <a:pt x="167" y="128"/>
                    </a:cubicBezTo>
                    <a:cubicBezTo>
                      <a:pt x="166" y="128"/>
                      <a:pt x="165" y="128"/>
                      <a:pt x="166" y="128"/>
                    </a:cubicBezTo>
                    <a:cubicBezTo>
                      <a:pt x="166" y="127"/>
                      <a:pt x="165" y="127"/>
                      <a:pt x="165" y="127"/>
                    </a:cubicBezTo>
                    <a:cubicBezTo>
                      <a:pt x="164" y="127"/>
                      <a:pt x="164" y="127"/>
                      <a:pt x="164" y="127"/>
                    </a:cubicBezTo>
                    <a:cubicBezTo>
                      <a:pt x="164" y="126"/>
                      <a:pt x="164" y="126"/>
                      <a:pt x="164" y="126"/>
                    </a:cubicBezTo>
                    <a:cubicBezTo>
                      <a:pt x="164" y="126"/>
                      <a:pt x="163" y="126"/>
                      <a:pt x="163" y="126"/>
                    </a:cubicBezTo>
                    <a:cubicBezTo>
                      <a:pt x="163" y="126"/>
                      <a:pt x="163" y="126"/>
                      <a:pt x="162" y="126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2" y="126"/>
                      <a:pt x="161" y="127"/>
                      <a:pt x="161" y="127"/>
                    </a:cubicBezTo>
                    <a:cubicBezTo>
                      <a:pt x="161" y="127"/>
                      <a:pt x="161" y="126"/>
                      <a:pt x="161" y="126"/>
                    </a:cubicBezTo>
                    <a:cubicBezTo>
                      <a:pt x="161" y="126"/>
                      <a:pt x="161" y="126"/>
                      <a:pt x="161" y="126"/>
                    </a:cubicBezTo>
                    <a:cubicBezTo>
                      <a:pt x="161" y="125"/>
                      <a:pt x="160" y="126"/>
                      <a:pt x="160" y="126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60" y="126"/>
                      <a:pt x="159" y="126"/>
                      <a:pt x="159" y="126"/>
                    </a:cubicBezTo>
                    <a:cubicBezTo>
                      <a:pt x="159" y="126"/>
                      <a:pt x="157" y="126"/>
                      <a:pt x="158" y="125"/>
                    </a:cubicBezTo>
                    <a:cubicBezTo>
                      <a:pt x="158" y="125"/>
                      <a:pt x="157" y="125"/>
                      <a:pt x="157" y="125"/>
                    </a:cubicBezTo>
                    <a:cubicBezTo>
                      <a:pt x="157" y="125"/>
                      <a:pt x="157" y="126"/>
                      <a:pt x="156" y="125"/>
                    </a:cubicBezTo>
                    <a:cubicBezTo>
                      <a:pt x="156" y="125"/>
                      <a:pt x="156" y="125"/>
                      <a:pt x="156" y="125"/>
                    </a:cubicBezTo>
                    <a:cubicBezTo>
                      <a:pt x="155" y="126"/>
                      <a:pt x="155" y="126"/>
                      <a:pt x="154" y="126"/>
                    </a:cubicBezTo>
                    <a:cubicBezTo>
                      <a:pt x="154" y="125"/>
                      <a:pt x="153" y="125"/>
                      <a:pt x="153" y="125"/>
                    </a:cubicBezTo>
                    <a:cubicBezTo>
                      <a:pt x="153" y="125"/>
                      <a:pt x="153" y="125"/>
                      <a:pt x="152" y="125"/>
                    </a:cubicBezTo>
                    <a:cubicBezTo>
                      <a:pt x="152" y="125"/>
                      <a:pt x="151" y="125"/>
                      <a:pt x="151" y="125"/>
                    </a:cubicBezTo>
                    <a:cubicBezTo>
                      <a:pt x="151" y="126"/>
                      <a:pt x="150" y="126"/>
                      <a:pt x="150" y="126"/>
                    </a:cubicBezTo>
                    <a:cubicBezTo>
                      <a:pt x="150" y="125"/>
                      <a:pt x="150" y="126"/>
                      <a:pt x="150" y="126"/>
                    </a:cubicBezTo>
                    <a:cubicBezTo>
                      <a:pt x="150" y="126"/>
                      <a:pt x="150" y="126"/>
                      <a:pt x="149" y="126"/>
                    </a:cubicBezTo>
                    <a:cubicBezTo>
                      <a:pt x="148" y="125"/>
                      <a:pt x="147" y="125"/>
                      <a:pt x="147" y="125"/>
                    </a:cubicBezTo>
                    <a:cubicBezTo>
                      <a:pt x="147" y="126"/>
                      <a:pt x="146" y="126"/>
                      <a:pt x="146" y="125"/>
                    </a:cubicBezTo>
                    <a:cubicBezTo>
                      <a:pt x="146" y="125"/>
                      <a:pt x="146" y="125"/>
                      <a:pt x="146" y="125"/>
                    </a:cubicBezTo>
                    <a:cubicBezTo>
                      <a:pt x="144" y="125"/>
                      <a:pt x="142" y="125"/>
                      <a:pt x="141" y="124"/>
                    </a:cubicBezTo>
                    <a:cubicBezTo>
                      <a:pt x="141" y="124"/>
                      <a:pt x="140" y="123"/>
                      <a:pt x="139" y="124"/>
                    </a:cubicBezTo>
                    <a:cubicBezTo>
                      <a:pt x="137" y="124"/>
                      <a:pt x="137" y="124"/>
                      <a:pt x="137" y="123"/>
                    </a:cubicBezTo>
                    <a:cubicBezTo>
                      <a:pt x="138" y="122"/>
                      <a:pt x="138" y="122"/>
                      <a:pt x="137" y="122"/>
                    </a:cubicBezTo>
                    <a:cubicBezTo>
                      <a:pt x="137" y="123"/>
                      <a:pt x="137" y="123"/>
                      <a:pt x="136" y="122"/>
                    </a:cubicBezTo>
                    <a:cubicBezTo>
                      <a:pt x="135" y="122"/>
                      <a:pt x="135" y="122"/>
                      <a:pt x="135" y="122"/>
                    </a:cubicBezTo>
                    <a:cubicBezTo>
                      <a:pt x="135" y="123"/>
                      <a:pt x="134" y="123"/>
                      <a:pt x="134" y="123"/>
                    </a:cubicBezTo>
                    <a:cubicBezTo>
                      <a:pt x="133" y="122"/>
                      <a:pt x="131" y="123"/>
                      <a:pt x="132" y="124"/>
                    </a:cubicBezTo>
                    <a:cubicBezTo>
                      <a:pt x="132" y="124"/>
                      <a:pt x="131" y="124"/>
                      <a:pt x="131" y="124"/>
                    </a:cubicBezTo>
                    <a:cubicBezTo>
                      <a:pt x="131" y="124"/>
                      <a:pt x="130" y="124"/>
                      <a:pt x="130" y="124"/>
                    </a:cubicBezTo>
                    <a:cubicBezTo>
                      <a:pt x="130" y="125"/>
                      <a:pt x="129" y="125"/>
                      <a:pt x="128" y="125"/>
                    </a:cubicBezTo>
                    <a:cubicBezTo>
                      <a:pt x="128" y="125"/>
                      <a:pt x="128" y="124"/>
                      <a:pt x="128" y="125"/>
                    </a:cubicBezTo>
                    <a:cubicBezTo>
                      <a:pt x="127" y="125"/>
                      <a:pt x="127" y="125"/>
                      <a:pt x="127" y="124"/>
                    </a:cubicBezTo>
                    <a:cubicBezTo>
                      <a:pt x="127" y="124"/>
                      <a:pt x="126" y="124"/>
                      <a:pt x="125" y="124"/>
                    </a:cubicBezTo>
                    <a:cubicBezTo>
                      <a:pt x="125" y="124"/>
                      <a:pt x="124" y="123"/>
                      <a:pt x="124" y="123"/>
                    </a:cubicBezTo>
                    <a:cubicBezTo>
                      <a:pt x="124" y="123"/>
                      <a:pt x="124" y="122"/>
                      <a:pt x="124" y="122"/>
                    </a:cubicBezTo>
                    <a:cubicBezTo>
                      <a:pt x="123" y="122"/>
                      <a:pt x="120" y="118"/>
                      <a:pt x="120" y="116"/>
                    </a:cubicBezTo>
                    <a:cubicBezTo>
                      <a:pt x="120" y="115"/>
                      <a:pt x="120" y="114"/>
                      <a:pt x="119" y="114"/>
                    </a:cubicBezTo>
                    <a:cubicBezTo>
                      <a:pt x="118" y="114"/>
                      <a:pt x="117" y="112"/>
                      <a:pt x="116" y="111"/>
                    </a:cubicBezTo>
                    <a:cubicBezTo>
                      <a:pt x="115" y="111"/>
                      <a:pt x="114" y="110"/>
                      <a:pt x="114" y="110"/>
                    </a:cubicBezTo>
                    <a:cubicBezTo>
                      <a:pt x="113" y="109"/>
                      <a:pt x="112" y="108"/>
                      <a:pt x="111" y="108"/>
                    </a:cubicBezTo>
                    <a:cubicBezTo>
                      <a:pt x="110" y="107"/>
                      <a:pt x="107" y="105"/>
                      <a:pt x="106" y="104"/>
                    </a:cubicBezTo>
                    <a:cubicBezTo>
                      <a:pt x="106" y="104"/>
                      <a:pt x="105" y="104"/>
                      <a:pt x="105" y="104"/>
                    </a:cubicBezTo>
                    <a:cubicBezTo>
                      <a:pt x="105" y="104"/>
                      <a:pt x="103" y="103"/>
                      <a:pt x="98" y="100"/>
                    </a:cubicBezTo>
                    <a:cubicBezTo>
                      <a:pt x="96" y="99"/>
                      <a:pt x="95" y="99"/>
                      <a:pt x="83" y="97"/>
                    </a:cubicBezTo>
                    <a:cubicBezTo>
                      <a:pt x="82" y="97"/>
                      <a:pt x="81" y="97"/>
                      <a:pt x="80" y="96"/>
                    </a:cubicBezTo>
                    <a:cubicBezTo>
                      <a:pt x="79" y="96"/>
                      <a:pt x="79" y="96"/>
                      <a:pt x="79" y="96"/>
                    </a:cubicBezTo>
                    <a:cubicBezTo>
                      <a:pt x="79" y="96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6"/>
                    </a:cubicBezTo>
                    <a:cubicBezTo>
                      <a:pt x="79" y="96"/>
                      <a:pt x="78" y="96"/>
                      <a:pt x="77" y="96"/>
                    </a:cubicBezTo>
                    <a:cubicBezTo>
                      <a:pt x="77" y="96"/>
                      <a:pt x="76" y="96"/>
                      <a:pt x="76" y="96"/>
                    </a:cubicBezTo>
                    <a:cubicBezTo>
                      <a:pt x="76" y="96"/>
                      <a:pt x="75" y="96"/>
                      <a:pt x="75" y="96"/>
                    </a:cubicBezTo>
                    <a:cubicBezTo>
                      <a:pt x="74" y="96"/>
                      <a:pt x="74" y="97"/>
                      <a:pt x="74" y="96"/>
                    </a:cubicBezTo>
                    <a:cubicBezTo>
                      <a:pt x="74" y="96"/>
                      <a:pt x="73" y="96"/>
                      <a:pt x="73" y="96"/>
                    </a:cubicBezTo>
                    <a:cubicBezTo>
                      <a:pt x="70" y="97"/>
                      <a:pt x="67" y="97"/>
                      <a:pt x="67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7"/>
                      <a:pt x="65" y="97"/>
                      <a:pt x="65" y="97"/>
                    </a:cubicBezTo>
                    <a:cubicBezTo>
                      <a:pt x="65" y="97"/>
                      <a:pt x="64" y="97"/>
                      <a:pt x="63" y="97"/>
                    </a:cubicBezTo>
                    <a:cubicBezTo>
                      <a:pt x="63" y="97"/>
                      <a:pt x="62" y="97"/>
                      <a:pt x="61" y="97"/>
                    </a:cubicBezTo>
                    <a:cubicBezTo>
                      <a:pt x="61" y="97"/>
                      <a:pt x="61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60" y="97"/>
                      <a:pt x="59" y="97"/>
                      <a:pt x="58" y="98"/>
                    </a:cubicBezTo>
                    <a:cubicBezTo>
                      <a:pt x="57" y="98"/>
                      <a:pt x="57" y="98"/>
                      <a:pt x="56" y="98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6" y="98"/>
                      <a:pt x="55" y="98"/>
                      <a:pt x="55" y="98"/>
                    </a:cubicBezTo>
                    <a:cubicBezTo>
                      <a:pt x="54" y="98"/>
                      <a:pt x="50" y="99"/>
                      <a:pt x="50" y="99"/>
                    </a:cubicBezTo>
                    <a:cubicBezTo>
                      <a:pt x="50" y="100"/>
                      <a:pt x="49" y="100"/>
                      <a:pt x="49" y="100"/>
                    </a:cubicBezTo>
                    <a:cubicBezTo>
                      <a:pt x="49" y="99"/>
                      <a:pt x="47" y="100"/>
                      <a:pt x="47" y="101"/>
                    </a:cubicBezTo>
                    <a:cubicBezTo>
                      <a:pt x="47" y="101"/>
                      <a:pt x="47" y="101"/>
                      <a:pt x="47" y="101"/>
                    </a:cubicBezTo>
                    <a:cubicBezTo>
                      <a:pt x="46" y="101"/>
                      <a:pt x="45" y="101"/>
                      <a:pt x="45" y="102"/>
                    </a:cubicBezTo>
                    <a:cubicBezTo>
                      <a:pt x="44" y="102"/>
                      <a:pt x="43" y="103"/>
                      <a:pt x="43" y="103"/>
                    </a:cubicBezTo>
                    <a:cubicBezTo>
                      <a:pt x="42" y="103"/>
                      <a:pt x="42" y="104"/>
                      <a:pt x="41" y="104"/>
                    </a:cubicBezTo>
                    <a:cubicBezTo>
                      <a:pt x="41" y="104"/>
                      <a:pt x="40" y="104"/>
                      <a:pt x="40" y="104"/>
                    </a:cubicBezTo>
                    <a:cubicBezTo>
                      <a:pt x="39" y="104"/>
                      <a:pt x="39" y="104"/>
                      <a:pt x="39" y="104"/>
                    </a:cubicBezTo>
                    <a:cubicBezTo>
                      <a:pt x="38" y="105"/>
                      <a:pt x="37" y="105"/>
                      <a:pt x="37" y="105"/>
                    </a:cubicBezTo>
                    <a:cubicBezTo>
                      <a:pt x="36" y="105"/>
                      <a:pt x="36" y="105"/>
                      <a:pt x="35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3" y="106"/>
                      <a:pt x="32" y="106"/>
                      <a:pt x="31" y="107"/>
                    </a:cubicBezTo>
                    <a:cubicBezTo>
                      <a:pt x="30" y="107"/>
                      <a:pt x="26" y="107"/>
                      <a:pt x="23" y="106"/>
                    </a:cubicBezTo>
                    <a:cubicBezTo>
                      <a:pt x="20" y="106"/>
                      <a:pt x="19" y="105"/>
                      <a:pt x="19" y="105"/>
                    </a:cubicBezTo>
                    <a:close/>
                    <a:moveTo>
                      <a:pt x="30" y="103"/>
                    </a:moveTo>
                    <a:cubicBezTo>
                      <a:pt x="31" y="103"/>
                      <a:pt x="33" y="103"/>
                      <a:pt x="34" y="103"/>
                    </a:cubicBezTo>
                    <a:cubicBezTo>
                      <a:pt x="35" y="102"/>
                      <a:pt x="36" y="102"/>
                      <a:pt x="36" y="102"/>
                    </a:cubicBezTo>
                    <a:cubicBezTo>
                      <a:pt x="37" y="102"/>
                      <a:pt x="39" y="101"/>
                      <a:pt x="41" y="101"/>
                    </a:cubicBezTo>
                    <a:cubicBezTo>
                      <a:pt x="45" y="98"/>
                      <a:pt x="49" y="97"/>
                      <a:pt x="51" y="96"/>
                    </a:cubicBezTo>
                    <a:cubicBezTo>
                      <a:pt x="53" y="95"/>
                      <a:pt x="53" y="95"/>
                      <a:pt x="57" y="95"/>
                    </a:cubicBezTo>
                    <a:cubicBezTo>
                      <a:pt x="58" y="95"/>
                      <a:pt x="59" y="95"/>
                      <a:pt x="60" y="94"/>
                    </a:cubicBezTo>
                    <a:cubicBezTo>
                      <a:pt x="60" y="94"/>
                      <a:pt x="62" y="94"/>
                      <a:pt x="63" y="94"/>
                    </a:cubicBezTo>
                    <a:cubicBezTo>
                      <a:pt x="64" y="94"/>
                      <a:pt x="66" y="94"/>
                      <a:pt x="66" y="93"/>
                    </a:cubicBezTo>
                    <a:cubicBezTo>
                      <a:pt x="66" y="93"/>
                      <a:pt x="66" y="93"/>
                      <a:pt x="66" y="94"/>
                    </a:cubicBezTo>
                    <a:cubicBezTo>
                      <a:pt x="66" y="94"/>
                      <a:pt x="67" y="94"/>
                      <a:pt x="67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8" y="94"/>
                      <a:pt x="68" y="94"/>
                      <a:pt x="69" y="93"/>
                    </a:cubicBezTo>
                    <a:cubicBezTo>
                      <a:pt x="69" y="93"/>
                      <a:pt x="69" y="93"/>
                      <a:pt x="70" y="93"/>
                    </a:cubicBezTo>
                    <a:cubicBezTo>
                      <a:pt x="70" y="94"/>
                      <a:pt x="73" y="94"/>
                      <a:pt x="74" y="93"/>
                    </a:cubicBezTo>
                    <a:cubicBezTo>
                      <a:pt x="74" y="93"/>
                      <a:pt x="74" y="93"/>
                      <a:pt x="74" y="93"/>
                    </a:cubicBezTo>
                    <a:cubicBezTo>
                      <a:pt x="74" y="93"/>
                      <a:pt x="75" y="93"/>
                      <a:pt x="75" y="93"/>
                    </a:cubicBezTo>
                    <a:cubicBezTo>
                      <a:pt x="75" y="93"/>
                      <a:pt x="76" y="93"/>
                      <a:pt x="76" y="93"/>
                    </a:cubicBezTo>
                    <a:cubicBezTo>
                      <a:pt x="76" y="93"/>
                      <a:pt x="77" y="93"/>
                      <a:pt x="77" y="93"/>
                    </a:cubicBezTo>
                    <a:cubicBezTo>
                      <a:pt x="78" y="93"/>
                      <a:pt x="81" y="94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3" y="94"/>
                      <a:pt x="85" y="94"/>
                      <a:pt x="87" y="95"/>
                    </a:cubicBezTo>
                    <a:cubicBezTo>
                      <a:pt x="87" y="95"/>
                      <a:pt x="87" y="95"/>
                      <a:pt x="87" y="95"/>
                    </a:cubicBezTo>
                    <a:cubicBezTo>
                      <a:pt x="88" y="95"/>
                      <a:pt x="88" y="95"/>
                      <a:pt x="88" y="95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1" y="95"/>
                      <a:pt x="92" y="95"/>
                      <a:pt x="93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4" y="96"/>
                      <a:pt x="95" y="96"/>
                      <a:pt x="97" y="96"/>
                    </a:cubicBezTo>
                    <a:cubicBezTo>
                      <a:pt x="98" y="97"/>
                      <a:pt x="98" y="97"/>
                      <a:pt x="99" y="97"/>
                    </a:cubicBezTo>
                    <a:cubicBezTo>
                      <a:pt x="100" y="98"/>
                      <a:pt x="102" y="99"/>
                      <a:pt x="104" y="99"/>
                    </a:cubicBezTo>
                    <a:cubicBezTo>
                      <a:pt x="105" y="100"/>
                      <a:pt x="107" y="101"/>
                      <a:pt x="107" y="101"/>
                    </a:cubicBezTo>
                    <a:cubicBezTo>
                      <a:pt x="108" y="102"/>
                      <a:pt x="108" y="102"/>
                      <a:pt x="109" y="103"/>
                    </a:cubicBezTo>
                    <a:cubicBezTo>
                      <a:pt x="109" y="103"/>
                      <a:pt x="109" y="103"/>
                      <a:pt x="109" y="103"/>
                    </a:cubicBezTo>
                    <a:cubicBezTo>
                      <a:pt x="110" y="103"/>
                      <a:pt x="110" y="103"/>
                      <a:pt x="111" y="104"/>
                    </a:cubicBezTo>
                    <a:cubicBezTo>
                      <a:pt x="112" y="105"/>
                      <a:pt x="112" y="105"/>
                      <a:pt x="112" y="104"/>
                    </a:cubicBezTo>
                    <a:cubicBezTo>
                      <a:pt x="112" y="104"/>
                      <a:pt x="111" y="102"/>
                      <a:pt x="111" y="102"/>
                    </a:cubicBezTo>
                    <a:cubicBezTo>
                      <a:pt x="110" y="103"/>
                      <a:pt x="110" y="102"/>
                      <a:pt x="110" y="102"/>
                    </a:cubicBezTo>
                    <a:cubicBezTo>
                      <a:pt x="110" y="101"/>
                      <a:pt x="110" y="101"/>
                      <a:pt x="110" y="101"/>
                    </a:cubicBezTo>
                    <a:cubicBezTo>
                      <a:pt x="110" y="102"/>
                      <a:pt x="110" y="101"/>
                      <a:pt x="110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8" y="100"/>
                      <a:pt x="106" y="99"/>
                      <a:pt x="106" y="99"/>
                    </a:cubicBezTo>
                    <a:cubicBezTo>
                      <a:pt x="106" y="99"/>
                      <a:pt x="106" y="98"/>
                      <a:pt x="105" y="98"/>
                    </a:cubicBezTo>
                    <a:cubicBezTo>
                      <a:pt x="105" y="98"/>
                      <a:pt x="104" y="98"/>
                      <a:pt x="104" y="98"/>
                    </a:cubicBezTo>
                    <a:cubicBezTo>
                      <a:pt x="104" y="97"/>
                      <a:pt x="104" y="97"/>
                      <a:pt x="104" y="97"/>
                    </a:cubicBezTo>
                    <a:cubicBezTo>
                      <a:pt x="103" y="97"/>
                      <a:pt x="103" y="97"/>
                      <a:pt x="102" y="97"/>
                    </a:cubicBezTo>
                    <a:cubicBezTo>
                      <a:pt x="102" y="96"/>
                      <a:pt x="100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8" y="95"/>
                      <a:pt x="98" y="95"/>
                    </a:cubicBezTo>
                    <a:cubicBezTo>
                      <a:pt x="97" y="95"/>
                      <a:pt x="95" y="94"/>
                      <a:pt x="94" y="93"/>
                    </a:cubicBezTo>
                    <a:cubicBezTo>
                      <a:pt x="94" y="93"/>
                      <a:pt x="93" y="92"/>
                      <a:pt x="93" y="93"/>
                    </a:cubicBezTo>
                    <a:cubicBezTo>
                      <a:pt x="93" y="93"/>
                      <a:pt x="92" y="93"/>
                      <a:pt x="91" y="92"/>
                    </a:cubicBezTo>
                    <a:cubicBezTo>
                      <a:pt x="90" y="92"/>
                      <a:pt x="89" y="92"/>
                      <a:pt x="89" y="92"/>
                    </a:cubicBezTo>
                    <a:cubicBezTo>
                      <a:pt x="89" y="92"/>
                      <a:pt x="87" y="92"/>
                      <a:pt x="85" y="91"/>
                    </a:cubicBezTo>
                    <a:cubicBezTo>
                      <a:pt x="82" y="90"/>
                      <a:pt x="81" y="90"/>
                      <a:pt x="81" y="91"/>
                    </a:cubicBezTo>
                    <a:cubicBezTo>
                      <a:pt x="81" y="91"/>
                      <a:pt x="80" y="91"/>
                      <a:pt x="79" y="91"/>
                    </a:cubicBezTo>
                    <a:cubicBezTo>
                      <a:pt x="78" y="90"/>
                      <a:pt x="78" y="90"/>
                      <a:pt x="78" y="91"/>
                    </a:cubicBezTo>
                    <a:cubicBezTo>
                      <a:pt x="78" y="91"/>
                      <a:pt x="77" y="91"/>
                      <a:pt x="77" y="91"/>
                    </a:cubicBezTo>
                    <a:cubicBezTo>
                      <a:pt x="76" y="90"/>
                      <a:pt x="76" y="90"/>
                      <a:pt x="76" y="90"/>
                    </a:cubicBezTo>
                    <a:cubicBezTo>
                      <a:pt x="76" y="91"/>
                      <a:pt x="76" y="91"/>
                      <a:pt x="75" y="91"/>
                    </a:cubicBezTo>
                    <a:cubicBezTo>
                      <a:pt x="75" y="90"/>
                      <a:pt x="74" y="90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0"/>
                      <a:pt x="72" y="90"/>
                      <a:pt x="72" y="90"/>
                    </a:cubicBezTo>
                    <a:cubicBezTo>
                      <a:pt x="71" y="90"/>
                      <a:pt x="66" y="91"/>
                      <a:pt x="65" y="90"/>
                    </a:cubicBezTo>
                    <a:cubicBezTo>
                      <a:pt x="64" y="90"/>
                      <a:pt x="63" y="90"/>
                      <a:pt x="62" y="91"/>
                    </a:cubicBezTo>
                    <a:cubicBezTo>
                      <a:pt x="61" y="91"/>
                      <a:pt x="60" y="91"/>
                      <a:pt x="60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9" y="91"/>
                      <a:pt x="59" y="91"/>
                      <a:pt x="58" y="91"/>
                    </a:cubicBezTo>
                    <a:cubicBezTo>
                      <a:pt x="58" y="91"/>
                      <a:pt x="58" y="91"/>
                      <a:pt x="58" y="92"/>
                    </a:cubicBezTo>
                    <a:cubicBezTo>
                      <a:pt x="58" y="92"/>
                      <a:pt x="57" y="92"/>
                      <a:pt x="57" y="92"/>
                    </a:cubicBezTo>
                    <a:cubicBezTo>
                      <a:pt x="56" y="92"/>
                      <a:pt x="55" y="92"/>
                      <a:pt x="54" y="92"/>
                    </a:cubicBezTo>
                    <a:cubicBezTo>
                      <a:pt x="54" y="92"/>
                      <a:pt x="53" y="93"/>
                      <a:pt x="53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2" y="93"/>
                      <a:pt x="51" y="94"/>
                      <a:pt x="51" y="93"/>
                    </a:cubicBezTo>
                    <a:cubicBezTo>
                      <a:pt x="50" y="93"/>
                      <a:pt x="48" y="94"/>
                      <a:pt x="48" y="94"/>
                    </a:cubicBezTo>
                    <a:cubicBezTo>
                      <a:pt x="48" y="94"/>
                      <a:pt x="48" y="94"/>
                      <a:pt x="47" y="95"/>
                    </a:cubicBezTo>
                    <a:cubicBezTo>
                      <a:pt x="47" y="95"/>
                      <a:pt x="46" y="95"/>
                      <a:pt x="47" y="95"/>
                    </a:cubicBezTo>
                    <a:cubicBezTo>
                      <a:pt x="47" y="96"/>
                      <a:pt x="47" y="96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5"/>
                      <a:pt x="45" y="96"/>
                      <a:pt x="44" y="97"/>
                    </a:cubicBezTo>
                    <a:cubicBezTo>
                      <a:pt x="43" y="97"/>
                      <a:pt x="43" y="98"/>
                      <a:pt x="42" y="98"/>
                    </a:cubicBezTo>
                    <a:cubicBezTo>
                      <a:pt x="41" y="98"/>
                      <a:pt x="41" y="98"/>
                      <a:pt x="40" y="98"/>
                    </a:cubicBezTo>
                    <a:cubicBezTo>
                      <a:pt x="40" y="98"/>
                      <a:pt x="40" y="99"/>
                      <a:pt x="39" y="99"/>
                    </a:cubicBezTo>
                    <a:cubicBezTo>
                      <a:pt x="39" y="99"/>
                      <a:pt x="39" y="99"/>
                      <a:pt x="38" y="99"/>
                    </a:cubicBezTo>
                    <a:cubicBezTo>
                      <a:pt x="38" y="99"/>
                      <a:pt x="38" y="100"/>
                      <a:pt x="37" y="100"/>
                    </a:cubicBezTo>
                    <a:cubicBezTo>
                      <a:pt x="37" y="99"/>
                      <a:pt x="37" y="100"/>
                      <a:pt x="37" y="100"/>
                    </a:cubicBezTo>
                    <a:cubicBezTo>
                      <a:pt x="37" y="100"/>
                      <a:pt x="36" y="100"/>
                      <a:pt x="35" y="100"/>
                    </a:cubicBezTo>
                    <a:cubicBezTo>
                      <a:pt x="35" y="100"/>
                      <a:pt x="34" y="100"/>
                      <a:pt x="34" y="101"/>
                    </a:cubicBezTo>
                    <a:cubicBezTo>
                      <a:pt x="34" y="101"/>
                      <a:pt x="33" y="101"/>
                      <a:pt x="33" y="101"/>
                    </a:cubicBezTo>
                    <a:cubicBezTo>
                      <a:pt x="33" y="101"/>
                      <a:pt x="32" y="101"/>
                      <a:pt x="31" y="102"/>
                    </a:cubicBezTo>
                    <a:cubicBezTo>
                      <a:pt x="30" y="102"/>
                      <a:pt x="29" y="102"/>
                      <a:pt x="29" y="102"/>
                    </a:cubicBezTo>
                    <a:cubicBezTo>
                      <a:pt x="29" y="102"/>
                      <a:pt x="28" y="102"/>
                      <a:pt x="27" y="102"/>
                    </a:cubicBezTo>
                    <a:cubicBezTo>
                      <a:pt x="26" y="102"/>
                      <a:pt x="26" y="102"/>
                      <a:pt x="25" y="102"/>
                    </a:cubicBezTo>
                    <a:cubicBezTo>
                      <a:pt x="25" y="102"/>
                      <a:pt x="25" y="102"/>
                      <a:pt x="24" y="102"/>
                    </a:cubicBezTo>
                    <a:cubicBezTo>
                      <a:pt x="24" y="103"/>
                      <a:pt x="24" y="103"/>
                      <a:pt x="26" y="103"/>
                    </a:cubicBezTo>
                    <a:cubicBezTo>
                      <a:pt x="27" y="104"/>
                      <a:pt x="28" y="104"/>
                      <a:pt x="30" y="103"/>
                    </a:cubicBezTo>
                    <a:close/>
                    <a:moveTo>
                      <a:pt x="220" y="176"/>
                    </a:moveTo>
                    <a:cubicBezTo>
                      <a:pt x="220" y="176"/>
                      <a:pt x="221" y="176"/>
                      <a:pt x="221" y="176"/>
                    </a:cubicBezTo>
                    <a:cubicBezTo>
                      <a:pt x="221" y="176"/>
                      <a:pt x="221" y="175"/>
                      <a:pt x="220" y="175"/>
                    </a:cubicBezTo>
                    <a:cubicBezTo>
                      <a:pt x="220" y="175"/>
                      <a:pt x="220" y="175"/>
                      <a:pt x="220" y="175"/>
                    </a:cubicBezTo>
                    <a:cubicBezTo>
                      <a:pt x="220" y="174"/>
                      <a:pt x="219" y="174"/>
                      <a:pt x="219" y="174"/>
                    </a:cubicBezTo>
                    <a:cubicBezTo>
                      <a:pt x="218" y="173"/>
                      <a:pt x="216" y="173"/>
                      <a:pt x="215" y="172"/>
                    </a:cubicBezTo>
                    <a:cubicBezTo>
                      <a:pt x="214" y="171"/>
                      <a:pt x="214" y="171"/>
                      <a:pt x="214" y="171"/>
                    </a:cubicBezTo>
                    <a:cubicBezTo>
                      <a:pt x="213" y="170"/>
                      <a:pt x="213" y="170"/>
                      <a:pt x="212" y="170"/>
                    </a:cubicBezTo>
                    <a:cubicBezTo>
                      <a:pt x="212" y="169"/>
                      <a:pt x="211" y="169"/>
                      <a:pt x="210" y="168"/>
                    </a:cubicBezTo>
                    <a:cubicBezTo>
                      <a:pt x="210" y="167"/>
                      <a:pt x="209" y="167"/>
                      <a:pt x="209" y="167"/>
                    </a:cubicBezTo>
                    <a:cubicBezTo>
                      <a:pt x="209" y="167"/>
                      <a:pt x="208" y="166"/>
                      <a:pt x="208" y="166"/>
                    </a:cubicBezTo>
                    <a:cubicBezTo>
                      <a:pt x="207" y="165"/>
                      <a:pt x="207" y="165"/>
                      <a:pt x="206" y="164"/>
                    </a:cubicBezTo>
                    <a:cubicBezTo>
                      <a:pt x="206" y="164"/>
                      <a:pt x="206" y="164"/>
                      <a:pt x="205" y="163"/>
                    </a:cubicBezTo>
                    <a:cubicBezTo>
                      <a:pt x="205" y="163"/>
                      <a:pt x="205" y="163"/>
                      <a:pt x="204" y="162"/>
                    </a:cubicBezTo>
                    <a:cubicBezTo>
                      <a:pt x="204" y="162"/>
                      <a:pt x="203" y="161"/>
                      <a:pt x="202" y="161"/>
                    </a:cubicBezTo>
                    <a:cubicBezTo>
                      <a:pt x="201" y="161"/>
                      <a:pt x="200" y="160"/>
                      <a:pt x="199" y="158"/>
                    </a:cubicBezTo>
                    <a:cubicBezTo>
                      <a:pt x="199" y="158"/>
                      <a:pt x="199" y="158"/>
                      <a:pt x="199" y="158"/>
                    </a:cubicBezTo>
                    <a:cubicBezTo>
                      <a:pt x="198" y="158"/>
                      <a:pt x="198" y="157"/>
                      <a:pt x="198" y="157"/>
                    </a:cubicBezTo>
                    <a:cubicBezTo>
                      <a:pt x="198" y="156"/>
                      <a:pt x="198" y="156"/>
                      <a:pt x="198" y="156"/>
                    </a:cubicBezTo>
                    <a:cubicBezTo>
                      <a:pt x="198" y="156"/>
                      <a:pt x="197" y="156"/>
                      <a:pt x="197" y="156"/>
                    </a:cubicBezTo>
                    <a:cubicBezTo>
                      <a:pt x="197" y="155"/>
                      <a:pt x="197" y="155"/>
                      <a:pt x="196" y="155"/>
                    </a:cubicBezTo>
                    <a:cubicBezTo>
                      <a:pt x="196" y="155"/>
                      <a:pt x="196" y="154"/>
                      <a:pt x="196" y="154"/>
                    </a:cubicBezTo>
                    <a:cubicBezTo>
                      <a:pt x="196" y="154"/>
                      <a:pt x="196" y="153"/>
                      <a:pt x="193" y="151"/>
                    </a:cubicBezTo>
                    <a:cubicBezTo>
                      <a:pt x="193" y="150"/>
                      <a:pt x="192" y="149"/>
                      <a:pt x="192" y="148"/>
                    </a:cubicBezTo>
                    <a:cubicBezTo>
                      <a:pt x="192" y="148"/>
                      <a:pt x="191" y="148"/>
                      <a:pt x="191" y="148"/>
                    </a:cubicBezTo>
                    <a:cubicBezTo>
                      <a:pt x="191" y="148"/>
                      <a:pt x="191" y="148"/>
                      <a:pt x="191" y="147"/>
                    </a:cubicBezTo>
                    <a:cubicBezTo>
                      <a:pt x="191" y="147"/>
                      <a:pt x="191" y="147"/>
                      <a:pt x="191" y="147"/>
                    </a:cubicBezTo>
                    <a:cubicBezTo>
                      <a:pt x="190" y="147"/>
                      <a:pt x="190" y="146"/>
                      <a:pt x="190" y="146"/>
                    </a:cubicBezTo>
                    <a:cubicBezTo>
                      <a:pt x="190" y="146"/>
                      <a:pt x="189" y="145"/>
                      <a:pt x="189" y="145"/>
                    </a:cubicBezTo>
                    <a:cubicBezTo>
                      <a:pt x="189" y="145"/>
                      <a:pt x="189" y="145"/>
                      <a:pt x="188" y="144"/>
                    </a:cubicBezTo>
                    <a:cubicBezTo>
                      <a:pt x="188" y="143"/>
                      <a:pt x="187" y="142"/>
                      <a:pt x="186" y="142"/>
                    </a:cubicBezTo>
                    <a:cubicBezTo>
                      <a:pt x="186" y="141"/>
                      <a:pt x="186" y="141"/>
                      <a:pt x="186" y="141"/>
                    </a:cubicBezTo>
                    <a:cubicBezTo>
                      <a:pt x="186" y="141"/>
                      <a:pt x="186" y="140"/>
                      <a:pt x="185" y="140"/>
                    </a:cubicBezTo>
                    <a:cubicBezTo>
                      <a:pt x="185" y="140"/>
                      <a:pt x="184" y="139"/>
                      <a:pt x="184" y="139"/>
                    </a:cubicBezTo>
                    <a:cubicBezTo>
                      <a:pt x="184" y="139"/>
                      <a:pt x="184" y="138"/>
                      <a:pt x="184" y="138"/>
                    </a:cubicBezTo>
                    <a:cubicBezTo>
                      <a:pt x="183" y="138"/>
                      <a:pt x="183" y="137"/>
                      <a:pt x="183" y="137"/>
                    </a:cubicBezTo>
                    <a:cubicBezTo>
                      <a:pt x="183" y="137"/>
                      <a:pt x="183" y="136"/>
                      <a:pt x="183" y="136"/>
                    </a:cubicBezTo>
                    <a:cubicBezTo>
                      <a:pt x="183" y="136"/>
                      <a:pt x="182" y="135"/>
                      <a:pt x="181" y="134"/>
                    </a:cubicBezTo>
                    <a:cubicBezTo>
                      <a:pt x="181" y="133"/>
                      <a:pt x="180" y="132"/>
                      <a:pt x="180" y="132"/>
                    </a:cubicBezTo>
                    <a:cubicBezTo>
                      <a:pt x="179" y="132"/>
                      <a:pt x="179" y="131"/>
                      <a:pt x="179" y="131"/>
                    </a:cubicBezTo>
                    <a:cubicBezTo>
                      <a:pt x="178" y="129"/>
                      <a:pt x="173" y="123"/>
                      <a:pt x="170" y="121"/>
                    </a:cubicBezTo>
                    <a:cubicBezTo>
                      <a:pt x="170" y="121"/>
                      <a:pt x="169" y="120"/>
                      <a:pt x="169" y="120"/>
                    </a:cubicBezTo>
                    <a:cubicBezTo>
                      <a:pt x="169" y="119"/>
                      <a:pt x="168" y="119"/>
                      <a:pt x="168" y="119"/>
                    </a:cubicBezTo>
                    <a:cubicBezTo>
                      <a:pt x="168" y="119"/>
                      <a:pt x="166" y="119"/>
                      <a:pt x="167" y="118"/>
                    </a:cubicBezTo>
                    <a:cubicBezTo>
                      <a:pt x="167" y="118"/>
                      <a:pt x="167" y="118"/>
                      <a:pt x="166" y="118"/>
                    </a:cubicBezTo>
                    <a:cubicBezTo>
                      <a:pt x="166" y="118"/>
                      <a:pt x="166" y="118"/>
                      <a:pt x="166" y="118"/>
                    </a:cubicBezTo>
                    <a:cubicBezTo>
                      <a:pt x="166" y="119"/>
                      <a:pt x="166" y="119"/>
                      <a:pt x="165" y="118"/>
                    </a:cubicBezTo>
                    <a:cubicBezTo>
                      <a:pt x="165" y="117"/>
                      <a:pt x="165" y="117"/>
                      <a:pt x="164" y="117"/>
                    </a:cubicBezTo>
                    <a:cubicBezTo>
                      <a:pt x="164" y="118"/>
                      <a:pt x="162" y="117"/>
                      <a:pt x="162" y="117"/>
                    </a:cubicBezTo>
                    <a:cubicBezTo>
                      <a:pt x="162" y="116"/>
                      <a:pt x="162" y="116"/>
                      <a:pt x="161" y="116"/>
                    </a:cubicBezTo>
                    <a:cubicBezTo>
                      <a:pt x="160" y="117"/>
                      <a:pt x="160" y="117"/>
                      <a:pt x="160" y="116"/>
                    </a:cubicBezTo>
                    <a:cubicBezTo>
                      <a:pt x="160" y="116"/>
                      <a:pt x="160" y="116"/>
                      <a:pt x="160" y="116"/>
                    </a:cubicBezTo>
                    <a:cubicBezTo>
                      <a:pt x="160" y="116"/>
                      <a:pt x="160" y="116"/>
                      <a:pt x="160" y="116"/>
                    </a:cubicBezTo>
                    <a:cubicBezTo>
                      <a:pt x="160" y="117"/>
                      <a:pt x="159" y="117"/>
                      <a:pt x="159" y="117"/>
                    </a:cubicBezTo>
                    <a:cubicBezTo>
                      <a:pt x="158" y="117"/>
                      <a:pt x="157" y="116"/>
                      <a:pt x="156" y="116"/>
                    </a:cubicBezTo>
                    <a:cubicBezTo>
                      <a:pt x="156" y="115"/>
                      <a:pt x="156" y="115"/>
                      <a:pt x="156" y="116"/>
                    </a:cubicBezTo>
                    <a:cubicBezTo>
                      <a:pt x="156" y="117"/>
                      <a:pt x="155" y="117"/>
                      <a:pt x="155" y="116"/>
                    </a:cubicBezTo>
                    <a:cubicBezTo>
                      <a:pt x="155" y="115"/>
                      <a:pt x="155" y="115"/>
                      <a:pt x="155" y="116"/>
                    </a:cubicBezTo>
                    <a:cubicBezTo>
                      <a:pt x="155" y="117"/>
                      <a:pt x="154" y="117"/>
                      <a:pt x="154" y="116"/>
                    </a:cubicBezTo>
                    <a:cubicBezTo>
                      <a:pt x="154" y="116"/>
                      <a:pt x="154" y="116"/>
                      <a:pt x="154" y="117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52" y="116"/>
                      <a:pt x="152" y="116"/>
                      <a:pt x="152" y="117"/>
                    </a:cubicBezTo>
                    <a:cubicBezTo>
                      <a:pt x="151" y="117"/>
                      <a:pt x="151" y="117"/>
                      <a:pt x="151" y="117"/>
                    </a:cubicBezTo>
                    <a:cubicBezTo>
                      <a:pt x="151" y="117"/>
                      <a:pt x="151" y="117"/>
                      <a:pt x="151" y="117"/>
                    </a:cubicBezTo>
                    <a:cubicBezTo>
                      <a:pt x="151" y="117"/>
                      <a:pt x="150" y="117"/>
                      <a:pt x="150" y="117"/>
                    </a:cubicBezTo>
                    <a:cubicBezTo>
                      <a:pt x="150" y="117"/>
                      <a:pt x="150" y="117"/>
                      <a:pt x="150" y="117"/>
                    </a:cubicBezTo>
                    <a:cubicBezTo>
                      <a:pt x="150" y="118"/>
                      <a:pt x="150" y="118"/>
                      <a:pt x="150" y="118"/>
                    </a:cubicBezTo>
                    <a:cubicBezTo>
                      <a:pt x="150" y="118"/>
                      <a:pt x="149" y="118"/>
                      <a:pt x="148" y="118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7" y="119"/>
                      <a:pt x="146" y="119"/>
                      <a:pt x="145" y="120"/>
                    </a:cubicBezTo>
                    <a:cubicBezTo>
                      <a:pt x="144" y="120"/>
                      <a:pt x="143" y="120"/>
                      <a:pt x="142" y="120"/>
                    </a:cubicBezTo>
                    <a:cubicBezTo>
                      <a:pt x="141" y="120"/>
                      <a:pt x="141" y="119"/>
                      <a:pt x="141" y="120"/>
                    </a:cubicBezTo>
                    <a:cubicBezTo>
                      <a:pt x="141" y="120"/>
                      <a:pt x="140" y="120"/>
                      <a:pt x="140" y="120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39" y="121"/>
                      <a:pt x="140" y="121"/>
                      <a:pt x="141" y="121"/>
                    </a:cubicBezTo>
                    <a:cubicBezTo>
                      <a:pt x="145" y="122"/>
                      <a:pt x="146" y="123"/>
                      <a:pt x="146" y="123"/>
                    </a:cubicBezTo>
                    <a:cubicBezTo>
                      <a:pt x="146" y="123"/>
                      <a:pt x="147" y="123"/>
                      <a:pt x="147" y="123"/>
                    </a:cubicBezTo>
                    <a:cubicBezTo>
                      <a:pt x="148" y="123"/>
                      <a:pt x="148" y="123"/>
                      <a:pt x="148" y="123"/>
                    </a:cubicBezTo>
                    <a:cubicBezTo>
                      <a:pt x="148" y="123"/>
                      <a:pt x="149" y="123"/>
                      <a:pt x="149" y="123"/>
                    </a:cubicBezTo>
                    <a:cubicBezTo>
                      <a:pt x="150" y="123"/>
                      <a:pt x="151" y="123"/>
                      <a:pt x="152" y="123"/>
                    </a:cubicBezTo>
                    <a:cubicBezTo>
                      <a:pt x="155" y="123"/>
                      <a:pt x="157" y="123"/>
                      <a:pt x="157" y="123"/>
                    </a:cubicBezTo>
                    <a:cubicBezTo>
                      <a:pt x="158" y="123"/>
                      <a:pt x="158" y="123"/>
                      <a:pt x="158" y="123"/>
                    </a:cubicBezTo>
                    <a:cubicBezTo>
                      <a:pt x="159" y="123"/>
                      <a:pt x="160" y="123"/>
                      <a:pt x="160" y="123"/>
                    </a:cubicBezTo>
                    <a:cubicBezTo>
                      <a:pt x="160" y="123"/>
                      <a:pt x="160" y="123"/>
                      <a:pt x="160" y="123"/>
                    </a:cubicBezTo>
                    <a:cubicBezTo>
                      <a:pt x="160" y="123"/>
                      <a:pt x="161" y="123"/>
                      <a:pt x="161" y="123"/>
                    </a:cubicBezTo>
                    <a:cubicBezTo>
                      <a:pt x="162" y="124"/>
                      <a:pt x="167" y="125"/>
                      <a:pt x="167" y="125"/>
                    </a:cubicBezTo>
                    <a:cubicBezTo>
                      <a:pt x="167" y="125"/>
                      <a:pt x="170" y="126"/>
                      <a:pt x="170" y="126"/>
                    </a:cubicBezTo>
                    <a:cubicBezTo>
                      <a:pt x="170" y="126"/>
                      <a:pt x="170" y="127"/>
                      <a:pt x="171" y="127"/>
                    </a:cubicBezTo>
                    <a:cubicBezTo>
                      <a:pt x="171" y="128"/>
                      <a:pt x="172" y="129"/>
                      <a:pt x="172" y="129"/>
                    </a:cubicBezTo>
                    <a:cubicBezTo>
                      <a:pt x="172" y="129"/>
                      <a:pt x="172" y="129"/>
                      <a:pt x="172" y="129"/>
                    </a:cubicBezTo>
                    <a:cubicBezTo>
                      <a:pt x="173" y="130"/>
                      <a:pt x="175" y="132"/>
                      <a:pt x="175" y="133"/>
                    </a:cubicBezTo>
                    <a:cubicBezTo>
                      <a:pt x="175" y="133"/>
                      <a:pt x="175" y="133"/>
                      <a:pt x="175" y="133"/>
                    </a:cubicBezTo>
                    <a:cubicBezTo>
                      <a:pt x="176" y="133"/>
                      <a:pt x="176" y="133"/>
                      <a:pt x="176" y="134"/>
                    </a:cubicBezTo>
                    <a:cubicBezTo>
                      <a:pt x="177" y="134"/>
                      <a:pt x="177" y="135"/>
                      <a:pt x="177" y="135"/>
                    </a:cubicBezTo>
                    <a:cubicBezTo>
                      <a:pt x="177" y="134"/>
                      <a:pt x="178" y="135"/>
                      <a:pt x="178" y="135"/>
                    </a:cubicBezTo>
                    <a:cubicBezTo>
                      <a:pt x="178" y="135"/>
                      <a:pt x="178" y="136"/>
                      <a:pt x="178" y="136"/>
                    </a:cubicBezTo>
                    <a:cubicBezTo>
                      <a:pt x="179" y="136"/>
                      <a:pt x="179" y="136"/>
                      <a:pt x="179" y="137"/>
                    </a:cubicBezTo>
                    <a:cubicBezTo>
                      <a:pt x="179" y="137"/>
                      <a:pt x="179" y="138"/>
                      <a:pt x="179" y="138"/>
                    </a:cubicBezTo>
                    <a:cubicBezTo>
                      <a:pt x="180" y="138"/>
                      <a:pt x="180" y="138"/>
                      <a:pt x="180" y="139"/>
                    </a:cubicBezTo>
                    <a:cubicBezTo>
                      <a:pt x="180" y="139"/>
                      <a:pt x="181" y="139"/>
                      <a:pt x="181" y="139"/>
                    </a:cubicBezTo>
                    <a:cubicBezTo>
                      <a:pt x="182" y="140"/>
                      <a:pt x="184" y="142"/>
                      <a:pt x="183" y="142"/>
                    </a:cubicBezTo>
                    <a:cubicBezTo>
                      <a:pt x="183" y="143"/>
                      <a:pt x="183" y="143"/>
                      <a:pt x="184" y="143"/>
                    </a:cubicBezTo>
                    <a:cubicBezTo>
                      <a:pt x="184" y="143"/>
                      <a:pt x="184" y="143"/>
                      <a:pt x="184" y="144"/>
                    </a:cubicBezTo>
                    <a:cubicBezTo>
                      <a:pt x="184" y="144"/>
                      <a:pt x="185" y="144"/>
                      <a:pt x="185" y="144"/>
                    </a:cubicBezTo>
                    <a:cubicBezTo>
                      <a:pt x="185" y="144"/>
                      <a:pt x="186" y="144"/>
                      <a:pt x="186" y="145"/>
                    </a:cubicBezTo>
                    <a:cubicBezTo>
                      <a:pt x="186" y="145"/>
                      <a:pt x="186" y="145"/>
                      <a:pt x="186" y="145"/>
                    </a:cubicBezTo>
                    <a:cubicBezTo>
                      <a:pt x="186" y="145"/>
                      <a:pt x="187" y="146"/>
                      <a:pt x="187" y="146"/>
                    </a:cubicBezTo>
                    <a:cubicBezTo>
                      <a:pt x="187" y="146"/>
                      <a:pt x="187" y="146"/>
                      <a:pt x="187" y="147"/>
                    </a:cubicBezTo>
                    <a:cubicBezTo>
                      <a:pt x="188" y="147"/>
                      <a:pt x="188" y="147"/>
                      <a:pt x="188" y="147"/>
                    </a:cubicBezTo>
                    <a:cubicBezTo>
                      <a:pt x="188" y="147"/>
                      <a:pt x="188" y="147"/>
                      <a:pt x="188" y="147"/>
                    </a:cubicBezTo>
                    <a:cubicBezTo>
                      <a:pt x="188" y="148"/>
                      <a:pt x="189" y="148"/>
                      <a:pt x="189" y="148"/>
                    </a:cubicBezTo>
                    <a:cubicBezTo>
                      <a:pt x="189" y="149"/>
                      <a:pt x="190" y="150"/>
                      <a:pt x="191" y="150"/>
                    </a:cubicBezTo>
                    <a:cubicBezTo>
                      <a:pt x="191" y="150"/>
                      <a:pt x="191" y="151"/>
                      <a:pt x="191" y="151"/>
                    </a:cubicBezTo>
                    <a:cubicBezTo>
                      <a:pt x="191" y="151"/>
                      <a:pt x="191" y="151"/>
                      <a:pt x="191" y="151"/>
                    </a:cubicBezTo>
                    <a:cubicBezTo>
                      <a:pt x="191" y="151"/>
                      <a:pt x="191" y="151"/>
                      <a:pt x="191" y="151"/>
                    </a:cubicBezTo>
                    <a:cubicBezTo>
                      <a:pt x="191" y="151"/>
                      <a:pt x="191" y="152"/>
                      <a:pt x="192" y="152"/>
                    </a:cubicBezTo>
                    <a:cubicBezTo>
                      <a:pt x="192" y="153"/>
                      <a:pt x="193" y="153"/>
                      <a:pt x="193" y="153"/>
                    </a:cubicBezTo>
                    <a:cubicBezTo>
                      <a:pt x="193" y="154"/>
                      <a:pt x="193" y="154"/>
                      <a:pt x="193" y="154"/>
                    </a:cubicBezTo>
                    <a:cubicBezTo>
                      <a:pt x="193" y="154"/>
                      <a:pt x="194" y="154"/>
                      <a:pt x="194" y="154"/>
                    </a:cubicBezTo>
                    <a:cubicBezTo>
                      <a:pt x="194" y="155"/>
                      <a:pt x="194" y="155"/>
                      <a:pt x="195" y="155"/>
                    </a:cubicBezTo>
                    <a:cubicBezTo>
                      <a:pt x="195" y="156"/>
                      <a:pt x="196" y="156"/>
                      <a:pt x="196" y="156"/>
                    </a:cubicBezTo>
                    <a:cubicBezTo>
                      <a:pt x="196" y="156"/>
                      <a:pt x="196" y="157"/>
                      <a:pt x="196" y="157"/>
                    </a:cubicBezTo>
                    <a:cubicBezTo>
                      <a:pt x="196" y="157"/>
                      <a:pt x="197" y="157"/>
                      <a:pt x="197" y="157"/>
                    </a:cubicBezTo>
                    <a:cubicBezTo>
                      <a:pt x="197" y="158"/>
                      <a:pt x="197" y="158"/>
                      <a:pt x="198" y="158"/>
                    </a:cubicBezTo>
                    <a:cubicBezTo>
                      <a:pt x="198" y="158"/>
                      <a:pt x="198" y="158"/>
                      <a:pt x="199" y="159"/>
                    </a:cubicBezTo>
                    <a:cubicBezTo>
                      <a:pt x="199" y="160"/>
                      <a:pt x="200" y="160"/>
                      <a:pt x="200" y="160"/>
                    </a:cubicBezTo>
                    <a:cubicBezTo>
                      <a:pt x="200" y="160"/>
                      <a:pt x="201" y="161"/>
                      <a:pt x="202" y="162"/>
                    </a:cubicBezTo>
                    <a:cubicBezTo>
                      <a:pt x="202" y="163"/>
                      <a:pt x="203" y="164"/>
                      <a:pt x="203" y="164"/>
                    </a:cubicBezTo>
                    <a:cubicBezTo>
                      <a:pt x="204" y="164"/>
                      <a:pt x="204" y="164"/>
                      <a:pt x="204" y="165"/>
                    </a:cubicBezTo>
                    <a:cubicBezTo>
                      <a:pt x="205" y="165"/>
                      <a:pt x="205" y="166"/>
                      <a:pt x="205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6" y="166"/>
                      <a:pt x="206" y="167"/>
                      <a:pt x="207" y="167"/>
                    </a:cubicBezTo>
                    <a:cubicBezTo>
                      <a:pt x="208" y="167"/>
                      <a:pt x="208" y="167"/>
                      <a:pt x="208" y="168"/>
                    </a:cubicBezTo>
                    <a:cubicBezTo>
                      <a:pt x="208" y="168"/>
                      <a:pt x="208" y="169"/>
                      <a:pt x="209" y="169"/>
                    </a:cubicBezTo>
                    <a:cubicBezTo>
                      <a:pt x="209" y="168"/>
                      <a:pt x="209" y="169"/>
                      <a:pt x="210" y="169"/>
                    </a:cubicBezTo>
                    <a:cubicBezTo>
                      <a:pt x="210" y="169"/>
                      <a:pt x="211" y="170"/>
                      <a:pt x="212" y="171"/>
                    </a:cubicBezTo>
                    <a:cubicBezTo>
                      <a:pt x="212" y="171"/>
                      <a:pt x="213" y="172"/>
                      <a:pt x="213" y="172"/>
                    </a:cubicBezTo>
                    <a:cubicBezTo>
                      <a:pt x="213" y="172"/>
                      <a:pt x="214" y="173"/>
                      <a:pt x="215" y="173"/>
                    </a:cubicBezTo>
                    <a:cubicBezTo>
                      <a:pt x="215" y="173"/>
                      <a:pt x="216" y="174"/>
                      <a:pt x="216" y="174"/>
                    </a:cubicBezTo>
                    <a:cubicBezTo>
                      <a:pt x="216" y="174"/>
                      <a:pt x="216" y="174"/>
                      <a:pt x="217" y="175"/>
                    </a:cubicBezTo>
                    <a:cubicBezTo>
                      <a:pt x="218" y="175"/>
                      <a:pt x="218" y="175"/>
                      <a:pt x="218" y="176"/>
                    </a:cubicBezTo>
                    <a:cubicBezTo>
                      <a:pt x="218" y="176"/>
                      <a:pt x="219" y="176"/>
                      <a:pt x="219" y="176"/>
                    </a:cubicBezTo>
                    <a:cubicBezTo>
                      <a:pt x="219" y="176"/>
                      <a:pt x="219" y="176"/>
                      <a:pt x="220" y="176"/>
                    </a:cubicBezTo>
                    <a:close/>
                    <a:moveTo>
                      <a:pt x="20" y="98"/>
                    </a:moveTo>
                    <a:cubicBezTo>
                      <a:pt x="20" y="98"/>
                      <a:pt x="21" y="98"/>
                      <a:pt x="21" y="98"/>
                    </a:cubicBezTo>
                    <a:cubicBezTo>
                      <a:pt x="22" y="98"/>
                      <a:pt x="22" y="98"/>
                      <a:pt x="23" y="98"/>
                    </a:cubicBezTo>
                    <a:cubicBezTo>
                      <a:pt x="23" y="98"/>
                      <a:pt x="24" y="98"/>
                      <a:pt x="24" y="98"/>
                    </a:cubicBezTo>
                    <a:cubicBezTo>
                      <a:pt x="24" y="98"/>
                      <a:pt x="25" y="98"/>
                      <a:pt x="25" y="98"/>
                    </a:cubicBezTo>
                    <a:cubicBezTo>
                      <a:pt x="26" y="98"/>
                      <a:pt x="27" y="98"/>
                      <a:pt x="28" y="98"/>
                    </a:cubicBezTo>
                    <a:cubicBezTo>
                      <a:pt x="29" y="99"/>
                      <a:pt x="30" y="98"/>
                      <a:pt x="34" y="97"/>
                    </a:cubicBezTo>
                    <a:cubicBezTo>
                      <a:pt x="36" y="96"/>
                      <a:pt x="37" y="96"/>
                      <a:pt x="37" y="96"/>
                    </a:cubicBezTo>
                    <a:cubicBezTo>
                      <a:pt x="38" y="96"/>
                      <a:pt x="41" y="94"/>
                      <a:pt x="45" y="92"/>
                    </a:cubicBezTo>
                    <a:cubicBezTo>
                      <a:pt x="47" y="91"/>
                      <a:pt x="49" y="91"/>
                      <a:pt x="50" y="90"/>
                    </a:cubicBezTo>
                    <a:cubicBezTo>
                      <a:pt x="50" y="90"/>
                      <a:pt x="51" y="90"/>
                      <a:pt x="51" y="90"/>
                    </a:cubicBezTo>
                    <a:cubicBezTo>
                      <a:pt x="51" y="90"/>
                      <a:pt x="53" y="89"/>
                      <a:pt x="54" y="89"/>
                    </a:cubicBezTo>
                    <a:cubicBezTo>
                      <a:pt x="55" y="89"/>
                      <a:pt x="56" y="89"/>
                      <a:pt x="56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8" y="88"/>
                      <a:pt x="59" y="88"/>
                      <a:pt x="59" y="88"/>
                    </a:cubicBezTo>
                    <a:cubicBezTo>
                      <a:pt x="60" y="87"/>
                      <a:pt x="61" y="87"/>
                      <a:pt x="61" y="87"/>
                    </a:cubicBezTo>
                    <a:cubicBezTo>
                      <a:pt x="62" y="87"/>
                      <a:pt x="63" y="87"/>
                      <a:pt x="63" y="87"/>
                    </a:cubicBezTo>
                    <a:cubicBezTo>
                      <a:pt x="63" y="87"/>
                      <a:pt x="63" y="87"/>
                      <a:pt x="64" y="87"/>
                    </a:cubicBezTo>
                    <a:cubicBezTo>
                      <a:pt x="64" y="87"/>
                      <a:pt x="64" y="87"/>
                      <a:pt x="65" y="87"/>
                    </a:cubicBezTo>
                    <a:cubicBezTo>
                      <a:pt x="65" y="87"/>
                      <a:pt x="65" y="87"/>
                      <a:pt x="66" y="87"/>
                    </a:cubicBezTo>
                    <a:cubicBezTo>
                      <a:pt x="67" y="87"/>
                      <a:pt x="67" y="87"/>
                      <a:pt x="67" y="87"/>
                    </a:cubicBezTo>
                    <a:cubicBezTo>
                      <a:pt x="67" y="87"/>
                      <a:pt x="67" y="87"/>
                      <a:pt x="68" y="87"/>
                    </a:cubicBezTo>
                    <a:cubicBezTo>
                      <a:pt x="68" y="87"/>
                      <a:pt x="68" y="87"/>
                      <a:pt x="68" y="86"/>
                    </a:cubicBezTo>
                    <a:cubicBezTo>
                      <a:pt x="68" y="86"/>
                      <a:pt x="68" y="86"/>
                      <a:pt x="69" y="86"/>
                    </a:cubicBezTo>
                    <a:cubicBezTo>
                      <a:pt x="69" y="86"/>
                      <a:pt x="70" y="86"/>
                      <a:pt x="70" y="86"/>
                    </a:cubicBezTo>
                    <a:cubicBezTo>
                      <a:pt x="70" y="86"/>
                      <a:pt x="71" y="86"/>
                      <a:pt x="72" y="86"/>
                    </a:cubicBezTo>
                    <a:cubicBezTo>
                      <a:pt x="72" y="87"/>
                      <a:pt x="73" y="87"/>
                      <a:pt x="73" y="87"/>
                    </a:cubicBezTo>
                    <a:cubicBezTo>
                      <a:pt x="73" y="86"/>
                      <a:pt x="74" y="86"/>
                      <a:pt x="76" y="86"/>
                    </a:cubicBezTo>
                    <a:cubicBezTo>
                      <a:pt x="76" y="87"/>
                      <a:pt x="77" y="87"/>
                      <a:pt x="77" y="87"/>
                    </a:cubicBezTo>
                    <a:cubicBezTo>
                      <a:pt x="77" y="87"/>
                      <a:pt x="78" y="87"/>
                      <a:pt x="78" y="87"/>
                    </a:cubicBezTo>
                    <a:cubicBezTo>
                      <a:pt x="79" y="87"/>
                      <a:pt x="80" y="87"/>
                      <a:pt x="81" y="87"/>
                    </a:cubicBezTo>
                    <a:cubicBezTo>
                      <a:pt x="83" y="87"/>
                      <a:pt x="87" y="88"/>
                      <a:pt x="87" y="89"/>
                    </a:cubicBezTo>
                    <a:cubicBezTo>
                      <a:pt x="87" y="89"/>
                      <a:pt x="88" y="89"/>
                      <a:pt x="88" y="89"/>
                    </a:cubicBezTo>
                    <a:cubicBezTo>
                      <a:pt x="90" y="89"/>
                      <a:pt x="92" y="89"/>
                      <a:pt x="92" y="90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93" y="90"/>
                      <a:pt x="93" y="90"/>
                      <a:pt x="93" y="90"/>
                    </a:cubicBezTo>
                    <a:cubicBezTo>
                      <a:pt x="93" y="90"/>
                      <a:pt x="93" y="91"/>
                      <a:pt x="93" y="91"/>
                    </a:cubicBezTo>
                    <a:cubicBezTo>
                      <a:pt x="93" y="91"/>
                      <a:pt x="94" y="90"/>
                      <a:pt x="94" y="90"/>
                    </a:cubicBezTo>
                    <a:cubicBezTo>
                      <a:pt x="94" y="90"/>
                      <a:pt x="94" y="90"/>
                      <a:pt x="95" y="91"/>
                    </a:cubicBezTo>
                    <a:cubicBezTo>
                      <a:pt x="96" y="91"/>
                      <a:pt x="97" y="91"/>
                      <a:pt x="97" y="91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98" y="93"/>
                      <a:pt x="98" y="93"/>
                      <a:pt x="98" y="92"/>
                    </a:cubicBezTo>
                    <a:cubicBezTo>
                      <a:pt x="98" y="92"/>
                      <a:pt x="99" y="92"/>
                      <a:pt x="99" y="93"/>
                    </a:cubicBezTo>
                    <a:cubicBezTo>
                      <a:pt x="99" y="93"/>
                      <a:pt x="100" y="93"/>
                      <a:pt x="101" y="93"/>
                    </a:cubicBezTo>
                    <a:cubicBezTo>
                      <a:pt x="102" y="93"/>
                      <a:pt x="102" y="93"/>
                      <a:pt x="102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2" y="93"/>
                      <a:pt x="104" y="94"/>
                      <a:pt x="104" y="94"/>
                    </a:cubicBezTo>
                    <a:cubicBezTo>
                      <a:pt x="104" y="95"/>
                      <a:pt x="104" y="95"/>
                      <a:pt x="105" y="95"/>
                    </a:cubicBezTo>
                    <a:cubicBezTo>
                      <a:pt x="106" y="95"/>
                      <a:pt x="108" y="97"/>
                      <a:pt x="108" y="97"/>
                    </a:cubicBezTo>
                    <a:cubicBezTo>
                      <a:pt x="108" y="97"/>
                      <a:pt x="108" y="98"/>
                      <a:pt x="108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9"/>
                      <a:pt x="109" y="99"/>
                      <a:pt x="109" y="98"/>
                    </a:cubicBezTo>
                    <a:cubicBezTo>
                      <a:pt x="110" y="98"/>
                      <a:pt x="110" y="97"/>
                      <a:pt x="110" y="97"/>
                    </a:cubicBezTo>
                    <a:cubicBezTo>
                      <a:pt x="110" y="97"/>
                      <a:pt x="110" y="98"/>
                      <a:pt x="110" y="98"/>
                    </a:cubicBezTo>
                    <a:cubicBezTo>
                      <a:pt x="110" y="99"/>
                      <a:pt x="110" y="99"/>
                      <a:pt x="110" y="99"/>
                    </a:cubicBezTo>
                    <a:cubicBezTo>
                      <a:pt x="110" y="99"/>
                      <a:pt x="110" y="99"/>
                      <a:pt x="110" y="99"/>
                    </a:cubicBezTo>
                    <a:cubicBezTo>
                      <a:pt x="110" y="97"/>
                      <a:pt x="113" y="99"/>
                      <a:pt x="114" y="100"/>
                    </a:cubicBezTo>
                    <a:cubicBezTo>
                      <a:pt x="114" y="101"/>
                      <a:pt x="115" y="101"/>
                      <a:pt x="115" y="102"/>
                    </a:cubicBezTo>
                    <a:cubicBezTo>
                      <a:pt x="115" y="102"/>
                      <a:pt x="117" y="103"/>
                      <a:pt x="117" y="103"/>
                    </a:cubicBezTo>
                    <a:cubicBezTo>
                      <a:pt x="117" y="103"/>
                      <a:pt x="117" y="102"/>
                      <a:pt x="117" y="101"/>
                    </a:cubicBezTo>
                    <a:cubicBezTo>
                      <a:pt x="117" y="99"/>
                      <a:pt x="116" y="98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4" y="96"/>
                      <a:pt x="114" y="96"/>
                    </a:cubicBezTo>
                    <a:cubicBezTo>
                      <a:pt x="113" y="95"/>
                      <a:pt x="112" y="94"/>
                      <a:pt x="112" y="94"/>
                    </a:cubicBezTo>
                    <a:cubicBezTo>
                      <a:pt x="111" y="94"/>
                      <a:pt x="111" y="94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0" y="93"/>
                      <a:pt x="110" y="93"/>
                      <a:pt x="110" y="92"/>
                    </a:cubicBezTo>
                    <a:cubicBezTo>
                      <a:pt x="110" y="92"/>
                      <a:pt x="110" y="92"/>
                      <a:pt x="109" y="92"/>
                    </a:cubicBezTo>
                    <a:cubicBezTo>
                      <a:pt x="109" y="92"/>
                      <a:pt x="108" y="91"/>
                      <a:pt x="108" y="91"/>
                    </a:cubicBezTo>
                    <a:cubicBezTo>
                      <a:pt x="107" y="90"/>
                      <a:pt x="106" y="90"/>
                      <a:pt x="106" y="89"/>
                    </a:cubicBezTo>
                    <a:cubicBezTo>
                      <a:pt x="104" y="89"/>
                      <a:pt x="100" y="87"/>
                      <a:pt x="98" y="86"/>
                    </a:cubicBezTo>
                    <a:cubicBezTo>
                      <a:pt x="97" y="86"/>
                      <a:pt x="94" y="85"/>
                      <a:pt x="94" y="84"/>
                    </a:cubicBezTo>
                    <a:cubicBezTo>
                      <a:pt x="93" y="84"/>
                      <a:pt x="92" y="84"/>
                      <a:pt x="91" y="84"/>
                    </a:cubicBezTo>
                    <a:cubicBezTo>
                      <a:pt x="90" y="84"/>
                      <a:pt x="90" y="83"/>
                      <a:pt x="90" y="83"/>
                    </a:cubicBezTo>
                    <a:cubicBezTo>
                      <a:pt x="90" y="83"/>
                      <a:pt x="89" y="82"/>
                      <a:pt x="88" y="83"/>
                    </a:cubicBezTo>
                    <a:cubicBezTo>
                      <a:pt x="88" y="83"/>
                      <a:pt x="87" y="82"/>
                      <a:pt x="86" y="82"/>
                    </a:cubicBezTo>
                    <a:cubicBezTo>
                      <a:pt x="85" y="82"/>
                      <a:pt x="84" y="81"/>
                      <a:pt x="84" y="81"/>
                    </a:cubicBezTo>
                    <a:cubicBezTo>
                      <a:pt x="83" y="82"/>
                      <a:pt x="83" y="82"/>
                      <a:pt x="83" y="81"/>
                    </a:cubicBezTo>
                    <a:cubicBezTo>
                      <a:pt x="83" y="81"/>
                      <a:pt x="83" y="81"/>
                      <a:pt x="82" y="81"/>
                    </a:cubicBezTo>
                    <a:cubicBezTo>
                      <a:pt x="82" y="81"/>
                      <a:pt x="82" y="81"/>
                      <a:pt x="82" y="81"/>
                    </a:cubicBezTo>
                    <a:cubicBezTo>
                      <a:pt x="82" y="81"/>
                      <a:pt x="82" y="81"/>
                      <a:pt x="81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1" y="82"/>
                      <a:pt x="80" y="82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2"/>
                      <a:pt x="77" y="82"/>
                      <a:pt x="77" y="82"/>
                    </a:cubicBezTo>
                    <a:cubicBezTo>
                      <a:pt x="77" y="81"/>
                      <a:pt x="75" y="81"/>
                      <a:pt x="74" y="82"/>
                    </a:cubicBezTo>
                    <a:cubicBezTo>
                      <a:pt x="73" y="83"/>
                      <a:pt x="71" y="83"/>
                      <a:pt x="71" y="82"/>
                    </a:cubicBezTo>
                    <a:cubicBezTo>
                      <a:pt x="71" y="82"/>
                      <a:pt x="70" y="82"/>
                      <a:pt x="70" y="82"/>
                    </a:cubicBezTo>
                    <a:cubicBezTo>
                      <a:pt x="70" y="82"/>
                      <a:pt x="70" y="82"/>
                      <a:pt x="69" y="82"/>
                    </a:cubicBezTo>
                    <a:cubicBezTo>
                      <a:pt x="69" y="82"/>
                      <a:pt x="68" y="82"/>
                      <a:pt x="68" y="82"/>
                    </a:cubicBezTo>
                    <a:cubicBezTo>
                      <a:pt x="67" y="83"/>
                      <a:pt x="66" y="83"/>
                      <a:pt x="66" y="83"/>
                    </a:cubicBezTo>
                    <a:cubicBezTo>
                      <a:pt x="66" y="82"/>
                      <a:pt x="65" y="83"/>
                      <a:pt x="64" y="83"/>
                    </a:cubicBezTo>
                    <a:cubicBezTo>
                      <a:pt x="63" y="83"/>
                      <a:pt x="62" y="83"/>
                      <a:pt x="62" y="83"/>
                    </a:cubicBezTo>
                    <a:cubicBezTo>
                      <a:pt x="62" y="83"/>
                      <a:pt x="61" y="83"/>
                      <a:pt x="61" y="83"/>
                    </a:cubicBezTo>
                    <a:cubicBezTo>
                      <a:pt x="61" y="84"/>
                      <a:pt x="59" y="84"/>
                      <a:pt x="58" y="83"/>
                    </a:cubicBezTo>
                    <a:cubicBezTo>
                      <a:pt x="58" y="83"/>
                      <a:pt x="58" y="83"/>
                      <a:pt x="58" y="84"/>
                    </a:cubicBezTo>
                    <a:cubicBezTo>
                      <a:pt x="57" y="85"/>
                      <a:pt x="55" y="85"/>
                      <a:pt x="53" y="85"/>
                    </a:cubicBezTo>
                    <a:cubicBezTo>
                      <a:pt x="52" y="85"/>
                      <a:pt x="52" y="86"/>
                      <a:pt x="52" y="86"/>
                    </a:cubicBezTo>
                    <a:cubicBezTo>
                      <a:pt x="52" y="86"/>
                      <a:pt x="47" y="88"/>
                      <a:pt x="47" y="88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5" y="89"/>
                      <a:pt x="45" y="89"/>
                      <a:pt x="44" y="89"/>
                    </a:cubicBezTo>
                    <a:cubicBezTo>
                      <a:pt x="44" y="88"/>
                      <a:pt x="43" y="89"/>
                      <a:pt x="43" y="89"/>
                    </a:cubicBezTo>
                    <a:cubicBezTo>
                      <a:pt x="43" y="89"/>
                      <a:pt x="43" y="89"/>
                      <a:pt x="43" y="89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3" y="89"/>
                      <a:pt x="43" y="89"/>
                      <a:pt x="42" y="89"/>
                    </a:cubicBezTo>
                    <a:cubicBezTo>
                      <a:pt x="42" y="89"/>
                      <a:pt x="41" y="89"/>
                      <a:pt x="41" y="89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40" y="90"/>
                      <a:pt x="39" y="91"/>
                      <a:pt x="39" y="91"/>
                    </a:cubicBezTo>
                    <a:cubicBezTo>
                      <a:pt x="38" y="91"/>
                      <a:pt x="37" y="91"/>
                      <a:pt x="37" y="92"/>
                    </a:cubicBezTo>
                    <a:cubicBezTo>
                      <a:pt x="37" y="92"/>
                      <a:pt x="37" y="92"/>
                      <a:pt x="36" y="92"/>
                    </a:cubicBezTo>
                    <a:cubicBezTo>
                      <a:pt x="36" y="92"/>
                      <a:pt x="36" y="93"/>
                      <a:pt x="36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4" y="93"/>
                      <a:pt x="33" y="93"/>
                      <a:pt x="31" y="94"/>
                    </a:cubicBezTo>
                    <a:cubicBezTo>
                      <a:pt x="30" y="95"/>
                      <a:pt x="30" y="95"/>
                      <a:pt x="29" y="95"/>
                    </a:cubicBezTo>
                    <a:cubicBezTo>
                      <a:pt x="28" y="94"/>
                      <a:pt x="28" y="94"/>
                      <a:pt x="27" y="94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28" y="95"/>
                      <a:pt x="28" y="96"/>
                      <a:pt x="27" y="96"/>
                    </a:cubicBezTo>
                    <a:cubicBezTo>
                      <a:pt x="26" y="97"/>
                      <a:pt x="26" y="96"/>
                      <a:pt x="26" y="96"/>
                    </a:cubicBezTo>
                    <a:cubicBezTo>
                      <a:pt x="26" y="96"/>
                      <a:pt x="26" y="95"/>
                      <a:pt x="25" y="96"/>
                    </a:cubicBezTo>
                    <a:cubicBezTo>
                      <a:pt x="25" y="96"/>
                      <a:pt x="24" y="96"/>
                      <a:pt x="23" y="96"/>
                    </a:cubicBezTo>
                    <a:cubicBezTo>
                      <a:pt x="23" y="95"/>
                      <a:pt x="22" y="95"/>
                      <a:pt x="22" y="96"/>
                    </a:cubicBezTo>
                    <a:cubicBezTo>
                      <a:pt x="22" y="96"/>
                      <a:pt x="21" y="96"/>
                      <a:pt x="21" y="96"/>
                    </a:cubicBezTo>
                    <a:cubicBezTo>
                      <a:pt x="20" y="95"/>
                      <a:pt x="17" y="95"/>
                      <a:pt x="16" y="95"/>
                    </a:cubicBezTo>
                    <a:cubicBezTo>
                      <a:pt x="16" y="96"/>
                      <a:pt x="16" y="97"/>
                      <a:pt x="18" y="97"/>
                    </a:cubicBezTo>
                    <a:cubicBezTo>
                      <a:pt x="19" y="98"/>
                      <a:pt x="19" y="98"/>
                      <a:pt x="19" y="98"/>
                    </a:cubicBezTo>
                    <a:cubicBezTo>
                      <a:pt x="19" y="98"/>
                      <a:pt x="20" y="98"/>
                      <a:pt x="20" y="98"/>
                    </a:cubicBezTo>
                    <a:close/>
                    <a:moveTo>
                      <a:pt x="218" y="168"/>
                    </a:moveTo>
                    <a:cubicBezTo>
                      <a:pt x="218" y="168"/>
                      <a:pt x="218" y="168"/>
                      <a:pt x="218" y="168"/>
                    </a:cubicBezTo>
                    <a:cubicBezTo>
                      <a:pt x="219" y="168"/>
                      <a:pt x="219" y="168"/>
                      <a:pt x="219" y="168"/>
                    </a:cubicBezTo>
                    <a:cubicBezTo>
                      <a:pt x="219" y="168"/>
                      <a:pt x="219" y="167"/>
                      <a:pt x="218" y="167"/>
                    </a:cubicBezTo>
                    <a:cubicBezTo>
                      <a:pt x="218" y="166"/>
                      <a:pt x="217" y="165"/>
                      <a:pt x="217" y="165"/>
                    </a:cubicBezTo>
                    <a:cubicBezTo>
                      <a:pt x="217" y="165"/>
                      <a:pt x="216" y="164"/>
                      <a:pt x="216" y="164"/>
                    </a:cubicBezTo>
                    <a:cubicBezTo>
                      <a:pt x="215" y="164"/>
                      <a:pt x="215" y="163"/>
                      <a:pt x="215" y="163"/>
                    </a:cubicBezTo>
                    <a:cubicBezTo>
                      <a:pt x="215" y="162"/>
                      <a:pt x="214" y="162"/>
                      <a:pt x="214" y="162"/>
                    </a:cubicBezTo>
                    <a:cubicBezTo>
                      <a:pt x="213" y="162"/>
                      <a:pt x="212" y="161"/>
                      <a:pt x="211" y="160"/>
                    </a:cubicBezTo>
                    <a:cubicBezTo>
                      <a:pt x="210" y="159"/>
                      <a:pt x="209" y="158"/>
                      <a:pt x="209" y="158"/>
                    </a:cubicBezTo>
                    <a:cubicBezTo>
                      <a:pt x="209" y="158"/>
                      <a:pt x="209" y="157"/>
                      <a:pt x="209" y="157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6"/>
                      <a:pt x="207" y="155"/>
                    </a:cubicBezTo>
                    <a:cubicBezTo>
                      <a:pt x="207" y="155"/>
                      <a:pt x="207" y="154"/>
                      <a:pt x="207" y="155"/>
                    </a:cubicBezTo>
                    <a:cubicBezTo>
                      <a:pt x="206" y="155"/>
                      <a:pt x="206" y="155"/>
                      <a:pt x="206" y="154"/>
                    </a:cubicBezTo>
                    <a:cubicBezTo>
                      <a:pt x="206" y="154"/>
                      <a:pt x="206" y="154"/>
                      <a:pt x="206" y="154"/>
                    </a:cubicBezTo>
                    <a:cubicBezTo>
                      <a:pt x="205" y="154"/>
                      <a:pt x="204" y="152"/>
                      <a:pt x="203" y="150"/>
                    </a:cubicBezTo>
                    <a:cubicBezTo>
                      <a:pt x="203" y="149"/>
                      <a:pt x="202" y="148"/>
                      <a:pt x="201" y="148"/>
                    </a:cubicBezTo>
                    <a:cubicBezTo>
                      <a:pt x="200" y="146"/>
                      <a:pt x="199" y="145"/>
                      <a:pt x="199" y="145"/>
                    </a:cubicBezTo>
                    <a:cubicBezTo>
                      <a:pt x="199" y="145"/>
                      <a:pt x="199" y="144"/>
                      <a:pt x="198" y="144"/>
                    </a:cubicBezTo>
                    <a:cubicBezTo>
                      <a:pt x="198" y="143"/>
                      <a:pt x="197" y="142"/>
                      <a:pt x="197" y="142"/>
                    </a:cubicBezTo>
                    <a:cubicBezTo>
                      <a:pt x="197" y="141"/>
                      <a:pt x="196" y="140"/>
                      <a:pt x="196" y="140"/>
                    </a:cubicBezTo>
                    <a:cubicBezTo>
                      <a:pt x="195" y="140"/>
                      <a:pt x="195" y="139"/>
                      <a:pt x="195" y="139"/>
                    </a:cubicBezTo>
                    <a:cubicBezTo>
                      <a:pt x="195" y="138"/>
                      <a:pt x="194" y="138"/>
                      <a:pt x="194" y="138"/>
                    </a:cubicBezTo>
                    <a:cubicBezTo>
                      <a:pt x="194" y="138"/>
                      <a:pt x="193" y="137"/>
                      <a:pt x="193" y="136"/>
                    </a:cubicBezTo>
                    <a:cubicBezTo>
                      <a:pt x="193" y="136"/>
                      <a:pt x="192" y="135"/>
                      <a:pt x="192" y="135"/>
                    </a:cubicBezTo>
                    <a:cubicBezTo>
                      <a:pt x="192" y="135"/>
                      <a:pt x="192" y="135"/>
                      <a:pt x="192" y="135"/>
                    </a:cubicBezTo>
                    <a:cubicBezTo>
                      <a:pt x="192" y="135"/>
                      <a:pt x="192" y="134"/>
                      <a:pt x="192" y="134"/>
                    </a:cubicBezTo>
                    <a:cubicBezTo>
                      <a:pt x="192" y="134"/>
                      <a:pt x="191" y="134"/>
                      <a:pt x="191" y="133"/>
                    </a:cubicBezTo>
                    <a:cubicBezTo>
                      <a:pt x="191" y="133"/>
                      <a:pt x="190" y="132"/>
                      <a:pt x="190" y="132"/>
                    </a:cubicBezTo>
                    <a:cubicBezTo>
                      <a:pt x="190" y="132"/>
                      <a:pt x="190" y="132"/>
                      <a:pt x="190" y="132"/>
                    </a:cubicBezTo>
                    <a:cubicBezTo>
                      <a:pt x="190" y="131"/>
                      <a:pt x="189" y="130"/>
                      <a:pt x="189" y="130"/>
                    </a:cubicBezTo>
                    <a:cubicBezTo>
                      <a:pt x="188" y="130"/>
                      <a:pt x="188" y="129"/>
                      <a:pt x="188" y="128"/>
                    </a:cubicBezTo>
                    <a:cubicBezTo>
                      <a:pt x="186" y="126"/>
                      <a:pt x="181" y="120"/>
                      <a:pt x="181" y="120"/>
                    </a:cubicBezTo>
                    <a:cubicBezTo>
                      <a:pt x="180" y="120"/>
                      <a:pt x="180" y="120"/>
                      <a:pt x="180" y="120"/>
                    </a:cubicBezTo>
                    <a:cubicBezTo>
                      <a:pt x="180" y="119"/>
                      <a:pt x="179" y="119"/>
                      <a:pt x="179" y="118"/>
                    </a:cubicBezTo>
                    <a:cubicBezTo>
                      <a:pt x="178" y="118"/>
                      <a:pt x="177" y="117"/>
                      <a:pt x="177" y="117"/>
                    </a:cubicBezTo>
                    <a:cubicBezTo>
                      <a:pt x="176" y="116"/>
                      <a:pt x="171" y="113"/>
                      <a:pt x="170" y="112"/>
                    </a:cubicBezTo>
                    <a:cubicBezTo>
                      <a:pt x="167" y="111"/>
                      <a:pt x="165" y="110"/>
                      <a:pt x="164" y="110"/>
                    </a:cubicBezTo>
                    <a:cubicBezTo>
                      <a:pt x="164" y="110"/>
                      <a:pt x="163" y="110"/>
                      <a:pt x="163" y="110"/>
                    </a:cubicBezTo>
                    <a:cubicBezTo>
                      <a:pt x="162" y="110"/>
                      <a:pt x="161" y="109"/>
                      <a:pt x="160" y="109"/>
                    </a:cubicBezTo>
                    <a:cubicBezTo>
                      <a:pt x="160" y="109"/>
                      <a:pt x="159" y="109"/>
                      <a:pt x="159" y="109"/>
                    </a:cubicBezTo>
                    <a:cubicBezTo>
                      <a:pt x="159" y="109"/>
                      <a:pt x="158" y="109"/>
                      <a:pt x="158" y="109"/>
                    </a:cubicBezTo>
                    <a:cubicBezTo>
                      <a:pt x="158" y="109"/>
                      <a:pt x="157" y="109"/>
                      <a:pt x="157" y="109"/>
                    </a:cubicBezTo>
                    <a:cubicBezTo>
                      <a:pt x="157" y="109"/>
                      <a:pt x="153" y="110"/>
                      <a:pt x="152" y="110"/>
                    </a:cubicBezTo>
                    <a:cubicBezTo>
                      <a:pt x="152" y="110"/>
                      <a:pt x="152" y="110"/>
                      <a:pt x="152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0" y="110"/>
                      <a:pt x="150" y="110"/>
                      <a:pt x="149" y="110"/>
                    </a:cubicBezTo>
                    <a:cubicBezTo>
                      <a:pt x="149" y="110"/>
                      <a:pt x="149" y="110"/>
                      <a:pt x="149" y="110"/>
                    </a:cubicBezTo>
                    <a:cubicBezTo>
                      <a:pt x="149" y="111"/>
                      <a:pt x="148" y="111"/>
                      <a:pt x="148" y="111"/>
                    </a:cubicBezTo>
                    <a:cubicBezTo>
                      <a:pt x="147" y="111"/>
                      <a:pt x="147" y="111"/>
                      <a:pt x="146" y="111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46" y="111"/>
                      <a:pt x="145" y="112"/>
                      <a:pt x="144" y="112"/>
                    </a:cubicBezTo>
                    <a:cubicBezTo>
                      <a:pt x="143" y="112"/>
                      <a:pt x="142" y="113"/>
                      <a:pt x="142" y="113"/>
                    </a:cubicBezTo>
                    <a:cubicBezTo>
                      <a:pt x="142" y="113"/>
                      <a:pt x="140" y="114"/>
                      <a:pt x="140" y="114"/>
                    </a:cubicBezTo>
                    <a:cubicBezTo>
                      <a:pt x="140" y="114"/>
                      <a:pt x="140" y="115"/>
                      <a:pt x="140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1" y="114"/>
                      <a:pt x="143" y="114"/>
                      <a:pt x="143" y="114"/>
                    </a:cubicBezTo>
                    <a:cubicBezTo>
                      <a:pt x="143" y="114"/>
                      <a:pt x="144" y="114"/>
                      <a:pt x="144" y="114"/>
                    </a:cubicBezTo>
                    <a:cubicBezTo>
                      <a:pt x="145" y="113"/>
                      <a:pt x="149" y="114"/>
                      <a:pt x="150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0" y="114"/>
                      <a:pt x="151" y="113"/>
                      <a:pt x="151" y="113"/>
                    </a:cubicBezTo>
                    <a:cubicBezTo>
                      <a:pt x="151" y="113"/>
                      <a:pt x="152" y="113"/>
                      <a:pt x="151" y="113"/>
                    </a:cubicBezTo>
                    <a:cubicBezTo>
                      <a:pt x="151" y="114"/>
                      <a:pt x="151" y="114"/>
                      <a:pt x="152" y="114"/>
                    </a:cubicBezTo>
                    <a:cubicBezTo>
                      <a:pt x="152" y="114"/>
                      <a:pt x="152" y="114"/>
                      <a:pt x="152" y="114"/>
                    </a:cubicBezTo>
                    <a:cubicBezTo>
                      <a:pt x="152" y="113"/>
                      <a:pt x="152" y="113"/>
                      <a:pt x="153" y="113"/>
                    </a:cubicBezTo>
                    <a:cubicBezTo>
                      <a:pt x="153" y="113"/>
                      <a:pt x="153" y="113"/>
                      <a:pt x="154" y="113"/>
                    </a:cubicBezTo>
                    <a:cubicBezTo>
                      <a:pt x="155" y="113"/>
                      <a:pt x="155" y="113"/>
                      <a:pt x="155" y="113"/>
                    </a:cubicBezTo>
                    <a:cubicBezTo>
                      <a:pt x="156" y="114"/>
                      <a:pt x="156" y="113"/>
                      <a:pt x="156" y="113"/>
                    </a:cubicBezTo>
                    <a:cubicBezTo>
                      <a:pt x="156" y="113"/>
                      <a:pt x="157" y="113"/>
                      <a:pt x="157" y="113"/>
                    </a:cubicBezTo>
                    <a:cubicBezTo>
                      <a:pt x="157" y="113"/>
                      <a:pt x="157" y="113"/>
                      <a:pt x="158" y="112"/>
                    </a:cubicBezTo>
                    <a:cubicBezTo>
                      <a:pt x="158" y="112"/>
                      <a:pt x="159" y="112"/>
                      <a:pt x="159" y="112"/>
                    </a:cubicBezTo>
                    <a:cubicBezTo>
                      <a:pt x="159" y="113"/>
                      <a:pt x="159" y="113"/>
                      <a:pt x="160" y="113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61" y="112"/>
                      <a:pt x="161" y="112"/>
                      <a:pt x="161" y="112"/>
                    </a:cubicBezTo>
                    <a:cubicBezTo>
                      <a:pt x="161" y="112"/>
                      <a:pt x="161" y="112"/>
                      <a:pt x="162" y="112"/>
                    </a:cubicBezTo>
                    <a:cubicBezTo>
                      <a:pt x="162" y="112"/>
                      <a:pt x="162" y="112"/>
                      <a:pt x="163" y="112"/>
                    </a:cubicBezTo>
                    <a:cubicBezTo>
                      <a:pt x="163" y="113"/>
                      <a:pt x="164" y="113"/>
                      <a:pt x="164" y="113"/>
                    </a:cubicBezTo>
                    <a:cubicBezTo>
                      <a:pt x="164" y="114"/>
                      <a:pt x="164" y="114"/>
                      <a:pt x="165" y="113"/>
                    </a:cubicBezTo>
                    <a:cubicBezTo>
                      <a:pt x="165" y="113"/>
                      <a:pt x="165" y="113"/>
                      <a:pt x="165" y="113"/>
                    </a:cubicBezTo>
                    <a:cubicBezTo>
                      <a:pt x="165" y="113"/>
                      <a:pt x="166" y="114"/>
                      <a:pt x="166" y="114"/>
                    </a:cubicBezTo>
                    <a:cubicBezTo>
                      <a:pt x="167" y="115"/>
                      <a:pt x="169" y="115"/>
                      <a:pt x="169" y="116"/>
                    </a:cubicBezTo>
                    <a:cubicBezTo>
                      <a:pt x="170" y="116"/>
                      <a:pt x="171" y="117"/>
                      <a:pt x="171" y="117"/>
                    </a:cubicBezTo>
                    <a:cubicBezTo>
                      <a:pt x="171" y="117"/>
                      <a:pt x="171" y="117"/>
                      <a:pt x="171" y="117"/>
                    </a:cubicBezTo>
                    <a:cubicBezTo>
                      <a:pt x="171" y="118"/>
                      <a:pt x="171" y="118"/>
                      <a:pt x="171" y="118"/>
                    </a:cubicBezTo>
                    <a:cubicBezTo>
                      <a:pt x="171" y="118"/>
                      <a:pt x="171" y="118"/>
                      <a:pt x="172" y="118"/>
                    </a:cubicBezTo>
                    <a:cubicBezTo>
                      <a:pt x="172" y="118"/>
                      <a:pt x="172" y="118"/>
                      <a:pt x="172" y="118"/>
                    </a:cubicBezTo>
                    <a:cubicBezTo>
                      <a:pt x="172" y="118"/>
                      <a:pt x="173" y="119"/>
                      <a:pt x="173" y="119"/>
                    </a:cubicBezTo>
                    <a:cubicBezTo>
                      <a:pt x="173" y="119"/>
                      <a:pt x="174" y="119"/>
                      <a:pt x="174" y="119"/>
                    </a:cubicBezTo>
                    <a:cubicBezTo>
                      <a:pt x="174" y="120"/>
                      <a:pt x="174" y="120"/>
                      <a:pt x="175" y="120"/>
                    </a:cubicBezTo>
                    <a:cubicBezTo>
                      <a:pt x="175" y="120"/>
                      <a:pt x="176" y="121"/>
                      <a:pt x="176" y="122"/>
                    </a:cubicBezTo>
                    <a:cubicBezTo>
                      <a:pt x="177" y="122"/>
                      <a:pt x="178" y="123"/>
                      <a:pt x="178" y="124"/>
                    </a:cubicBezTo>
                    <a:cubicBezTo>
                      <a:pt x="179" y="124"/>
                      <a:pt x="179" y="125"/>
                      <a:pt x="179" y="126"/>
                    </a:cubicBezTo>
                    <a:cubicBezTo>
                      <a:pt x="179" y="126"/>
                      <a:pt x="180" y="126"/>
                      <a:pt x="180" y="127"/>
                    </a:cubicBezTo>
                    <a:cubicBezTo>
                      <a:pt x="180" y="127"/>
                      <a:pt x="180" y="127"/>
                      <a:pt x="180" y="127"/>
                    </a:cubicBezTo>
                    <a:cubicBezTo>
                      <a:pt x="180" y="127"/>
                      <a:pt x="180" y="128"/>
                      <a:pt x="181" y="128"/>
                    </a:cubicBezTo>
                    <a:cubicBezTo>
                      <a:pt x="182" y="129"/>
                      <a:pt x="182" y="129"/>
                      <a:pt x="181" y="129"/>
                    </a:cubicBezTo>
                    <a:cubicBezTo>
                      <a:pt x="181" y="129"/>
                      <a:pt x="181" y="129"/>
                      <a:pt x="181" y="130"/>
                    </a:cubicBezTo>
                    <a:cubicBezTo>
                      <a:pt x="181" y="130"/>
                      <a:pt x="182" y="130"/>
                      <a:pt x="182" y="130"/>
                    </a:cubicBezTo>
                    <a:cubicBezTo>
                      <a:pt x="182" y="130"/>
                      <a:pt x="183" y="130"/>
                      <a:pt x="183" y="130"/>
                    </a:cubicBezTo>
                    <a:cubicBezTo>
                      <a:pt x="183" y="131"/>
                      <a:pt x="183" y="131"/>
                      <a:pt x="183" y="131"/>
                    </a:cubicBezTo>
                    <a:cubicBezTo>
                      <a:pt x="184" y="132"/>
                      <a:pt x="184" y="132"/>
                      <a:pt x="184" y="132"/>
                    </a:cubicBezTo>
                    <a:cubicBezTo>
                      <a:pt x="183" y="132"/>
                      <a:pt x="184" y="133"/>
                      <a:pt x="185" y="133"/>
                    </a:cubicBezTo>
                    <a:cubicBezTo>
                      <a:pt x="185" y="133"/>
                      <a:pt x="185" y="133"/>
                      <a:pt x="185" y="134"/>
                    </a:cubicBezTo>
                    <a:cubicBezTo>
                      <a:pt x="185" y="134"/>
                      <a:pt x="186" y="135"/>
                      <a:pt x="186" y="134"/>
                    </a:cubicBezTo>
                    <a:cubicBezTo>
                      <a:pt x="186" y="134"/>
                      <a:pt x="186" y="134"/>
                      <a:pt x="186" y="135"/>
                    </a:cubicBezTo>
                    <a:cubicBezTo>
                      <a:pt x="186" y="135"/>
                      <a:pt x="186" y="136"/>
                      <a:pt x="187" y="136"/>
                    </a:cubicBezTo>
                    <a:cubicBezTo>
                      <a:pt x="187" y="136"/>
                      <a:pt x="187" y="136"/>
                      <a:pt x="187" y="136"/>
                    </a:cubicBezTo>
                    <a:cubicBezTo>
                      <a:pt x="187" y="137"/>
                      <a:pt x="187" y="137"/>
                      <a:pt x="187" y="137"/>
                    </a:cubicBezTo>
                    <a:cubicBezTo>
                      <a:pt x="187" y="137"/>
                      <a:pt x="188" y="138"/>
                      <a:pt x="188" y="139"/>
                    </a:cubicBezTo>
                    <a:cubicBezTo>
                      <a:pt x="189" y="140"/>
                      <a:pt x="189" y="141"/>
                      <a:pt x="190" y="141"/>
                    </a:cubicBezTo>
                    <a:cubicBezTo>
                      <a:pt x="190" y="141"/>
                      <a:pt x="190" y="142"/>
                      <a:pt x="190" y="142"/>
                    </a:cubicBezTo>
                    <a:cubicBezTo>
                      <a:pt x="190" y="142"/>
                      <a:pt x="190" y="142"/>
                      <a:pt x="191" y="142"/>
                    </a:cubicBezTo>
                    <a:cubicBezTo>
                      <a:pt x="191" y="142"/>
                      <a:pt x="191" y="143"/>
                      <a:pt x="191" y="143"/>
                    </a:cubicBezTo>
                    <a:cubicBezTo>
                      <a:pt x="191" y="143"/>
                      <a:pt x="191" y="143"/>
                      <a:pt x="191" y="143"/>
                    </a:cubicBezTo>
                    <a:cubicBezTo>
                      <a:pt x="192" y="143"/>
                      <a:pt x="192" y="143"/>
                      <a:pt x="192" y="144"/>
                    </a:cubicBezTo>
                    <a:cubicBezTo>
                      <a:pt x="192" y="144"/>
                      <a:pt x="192" y="144"/>
                      <a:pt x="193" y="144"/>
                    </a:cubicBezTo>
                    <a:cubicBezTo>
                      <a:pt x="193" y="144"/>
                      <a:pt x="193" y="145"/>
                      <a:pt x="193" y="145"/>
                    </a:cubicBezTo>
                    <a:cubicBezTo>
                      <a:pt x="193" y="145"/>
                      <a:pt x="193" y="145"/>
                      <a:pt x="193" y="145"/>
                    </a:cubicBezTo>
                    <a:cubicBezTo>
                      <a:pt x="194" y="145"/>
                      <a:pt x="194" y="146"/>
                      <a:pt x="194" y="146"/>
                    </a:cubicBezTo>
                    <a:cubicBezTo>
                      <a:pt x="193" y="146"/>
                      <a:pt x="193" y="147"/>
                      <a:pt x="194" y="147"/>
                    </a:cubicBezTo>
                    <a:cubicBezTo>
                      <a:pt x="195" y="147"/>
                      <a:pt x="196" y="148"/>
                      <a:pt x="196" y="149"/>
                    </a:cubicBezTo>
                    <a:cubicBezTo>
                      <a:pt x="196" y="149"/>
                      <a:pt x="196" y="149"/>
                      <a:pt x="197" y="149"/>
                    </a:cubicBezTo>
                    <a:cubicBezTo>
                      <a:pt x="198" y="150"/>
                      <a:pt x="198" y="150"/>
                      <a:pt x="198" y="151"/>
                    </a:cubicBezTo>
                    <a:cubicBezTo>
                      <a:pt x="198" y="151"/>
                      <a:pt x="198" y="152"/>
                      <a:pt x="198" y="152"/>
                    </a:cubicBezTo>
                    <a:cubicBezTo>
                      <a:pt x="199" y="152"/>
                      <a:pt x="199" y="152"/>
                      <a:pt x="200" y="153"/>
                    </a:cubicBezTo>
                    <a:cubicBezTo>
                      <a:pt x="200" y="154"/>
                      <a:pt x="201" y="154"/>
                      <a:pt x="201" y="154"/>
                    </a:cubicBezTo>
                    <a:cubicBezTo>
                      <a:pt x="201" y="154"/>
                      <a:pt x="202" y="155"/>
                      <a:pt x="202" y="156"/>
                    </a:cubicBezTo>
                    <a:cubicBezTo>
                      <a:pt x="203" y="157"/>
                      <a:pt x="203" y="158"/>
                      <a:pt x="203" y="158"/>
                    </a:cubicBezTo>
                    <a:cubicBezTo>
                      <a:pt x="204" y="158"/>
                      <a:pt x="204" y="159"/>
                      <a:pt x="205" y="159"/>
                    </a:cubicBezTo>
                    <a:cubicBezTo>
                      <a:pt x="206" y="160"/>
                      <a:pt x="206" y="160"/>
                      <a:pt x="207" y="161"/>
                    </a:cubicBezTo>
                    <a:cubicBezTo>
                      <a:pt x="207" y="161"/>
                      <a:pt x="207" y="161"/>
                      <a:pt x="207" y="161"/>
                    </a:cubicBezTo>
                    <a:cubicBezTo>
                      <a:pt x="207" y="161"/>
                      <a:pt x="207" y="161"/>
                      <a:pt x="208" y="161"/>
                    </a:cubicBezTo>
                    <a:cubicBezTo>
                      <a:pt x="208" y="161"/>
                      <a:pt x="208" y="161"/>
                      <a:pt x="209" y="162"/>
                    </a:cubicBezTo>
                    <a:cubicBezTo>
                      <a:pt x="209" y="162"/>
                      <a:pt x="210" y="162"/>
                      <a:pt x="210" y="162"/>
                    </a:cubicBezTo>
                    <a:cubicBezTo>
                      <a:pt x="210" y="163"/>
                      <a:pt x="210" y="163"/>
                      <a:pt x="211" y="163"/>
                    </a:cubicBezTo>
                    <a:cubicBezTo>
                      <a:pt x="211" y="163"/>
                      <a:pt x="211" y="163"/>
                      <a:pt x="211" y="164"/>
                    </a:cubicBezTo>
                    <a:cubicBezTo>
                      <a:pt x="210" y="164"/>
                      <a:pt x="211" y="165"/>
                      <a:pt x="212" y="164"/>
                    </a:cubicBezTo>
                    <a:cubicBezTo>
                      <a:pt x="212" y="164"/>
                      <a:pt x="214" y="165"/>
                      <a:pt x="213" y="165"/>
                    </a:cubicBezTo>
                    <a:cubicBezTo>
                      <a:pt x="213" y="166"/>
                      <a:pt x="214" y="166"/>
                      <a:pt x="215" y="166"/>
                    </a:cubicBezTo>
                    <a:cubicBezTo>
                      <a:pt x="216" y="166"/>
                      <a:pt x="217" y="167"/>
                      <a:pt x="217" y="167"/>
                    </a:cubicBezTo>
                    <a:cubicBezTo>
                      <a:pt x="217" y="167"/>
                      <a:pt x="217" y="167"/>
                      <a:pt x="217" y="167"/>
                    </a:cubicBezTo>
                    <a:cubicBezTo>
                      <a:pt x="217" y="167"/>
                      <a:pt x="217" y="167"/>
                      <a:pt x="217" y="168"/>
                    </a:cubicBezTo>
                    <a:cubicBezTo>
                      <a:pt x="217" y="168"/>
                      <a:pt x="217" y="168"/>
                      <a:pt x="217" y="168"/>
                    </a:cubicBezTo>
                    <a:cubicBezTo>
                      <a:pt x="217" y="168"/>
                      <a:pt x="218" y="168"/>
                      <a:pt x="218" y="168"/>
                    </a:cubicBezTo>
                    <a:close/>
                    <a:moveTo>
                      <a:pt x="243" y="176"/>
                    </a:moveTo>
                    <a:cubicBezTo>
                      <a:pt x="244" y="175"/>
                      <a:pt x="244" y="175"/>
                      <a:pt x="245" y="173"/>
                    </a:cubicBezTo>
                    <a:cubicBezTo>
                      <a:pt x="246" y="170"/>
                      <a:pt x="247" y="169"/>
                      <a:pt x="247" y="169"/>
                    </a:cubicBezTo>
                    <a:cubicBezTo>
                      <a:pt x="247" y="169"/>
                      <a:pt x="247" y="169"/>
                      <a:pt x="247" y="169"/>
                    </a:cubicBezTo>
                    <a:cubicBezTo>
                      <a:pt x="247" y="168"/>
                      <a:pt x="247" y="168"/>
                      <a:pt x="247" y="168"/>
                    </a:cubicBezTo>
                    <a:cubicBezTo>
                      <a:pt x="248" y="168"/>
                      <a:pt x="248" y="167"/>
                      <a:pt x="249" y="166"/>
                    </a:cubicBezTo>
                    <a:cubicBezTo>
                      <a:pt x="251" y="160"/>
                      <a:pt x="252" y="157"/>
                      <a:pt x="253" y="157"/>
                    </a:cubicBezTo>
                    <a:cubicBezTo>
                      <a:pt x="253" y="157"/>
                      <a:pt x="254" y="156"/>
                      <a:pt x="254" y="156"/>
                    </a:cubicBezTo>
                    <a:cubicBezTo>
                      <a:pt x="254" y="155"/>
                      <a:pt x="255" y="154"/>
                      <a:pt x="255" y="154"/>
                    </a:cubicBezTo>
                    <a:cubicBezTo>
                      <a:pt x="255" y="154"/>
                      <a:pt x="256" y="153"/>
                      <a:pt x="258" y="149"/>
                    </a:cubicBezTo>
                    <a:cubicBezTo>
                      <a:pt x="258" y="149"/>
                      <a:pt x="258" y="148"/>
                      <a:pt x="259" y="148"/>
                    </a:cubicBezTo>
                    <a:cubicBezTo>
                      <a:pt x="259" y="148"/>
                      <a:pt x="259" y="147"/>
                      <a:pt x="260" y="145"/>
                    </a:cubicBezTo>
                    <a:cubicBezTo>
                      <a:pt x="261" y="142"/>
                      <a:pt x="263" y="139"/>
                      <a:pt x="264" y="138"/>
                    </a:cubicBezTo>
                    <a:cubicBezTo>
                      <a:pt x="264" y="137"/>
                      <a:pt x="265" y="136"/>
                      <a:pt x="265" y="135"/>
                    </a:cubicBezTo>
                    <a:cubicBezTo>
                      <a:pt x="266" y="133"/>
                      <a:pt x="267" y="132"/>
                      <a:pt x="267" y="132"/>
                    </a:cubicBezTo>
                    <a:cubicBezTo>
                      <a:pt x="267" y="132"/>
                      <a:pt x="267" y="132"/>
                      <a:pt x="268" y="131"/>
                    </a:cubicBezTo>
                    <a:cubicBezTo>
                      <a:pt x="268" y="130"/>
                      <a:pt x="268" y="130"/>
                      <a:pt x="268" y="130"/>
                    </a:cubicBezTo>
                    <a:cubicBezTo>
                      <a:pt x="269" y="129"/>
                      <a:pt x="269" y="129"/>
                      <a:pt x="269" y="129"/>
                    </a:cubicBezTo>
                    <a:cubicBezTo>
                      <a:pt x="268" y="129"/>
                      <a:pt x="269" y="128"/>
                      <a:pt x="269" y="128"/>
                    </a:cubicBezTo>
                    <a:cubicBezTo>
                      <a:pt x="269" y="127"/>
                      <a:pt x="270" y="127"/>
                      <a:pt x="270" y="126"/>
                    </a:cubicBezTo>
                    <a:cubicBezTo>
                      <a:pt x="270" y="126"/>
                      <a:pt x="270" y="126"/>
                      <a:pt x="270" y="125"/>
                    </a:cubicBezTo>
                    <a:cubicBezTo>
                      <a:pt x="271" y="125"/>
                      <a:pt x="271" y="124"/>
                      <a:pt x="271" y="124"/>
                    </a:cubicBezTo>
                    <a:cubicBezTo>
                      <a:pt x="272" y="122"/>
                      <a:pt x="272" y="122"/>
                      <a:pt x="273" y="121"/>
                    </a:cubicBezTo>
                    <a:cubicBezTo>
                      <a:pt x="273" y="121"/>
                      <a:pt x="274" y="120"/>
                      <a:pt x="274" y="120"/>
                    </a:cubicBezTo>
                    <a:cubicBezTo>
                      <a:pt x="273" y="120"/>
                      <a:pt x="275" y="117"/>
                      <a:pt x="275" y="116"/>
                    </a:cubicBezTo>
                    <a:cubicBezTo>
                      <a:pt x="275" y="116"/>
                      <a:pt x="275" y="116"/>
                      <a:pt x="275" y="115"/>
                    </a:cubicBezTo>
                    <a:cubicBezTo>
                      <a:pt x="275" y="115"/>
                      <a:pt x="276" y="114"/>
                      <a:pt x="276" y="114"/>
                    </a:cubicBezTo>
                    <a:cubicBezTo>
                      <a:pt x="276" y="114"/>
                      <a:pt x="277" y="114"/>
                      <a:pt x="277" y="114"/>
                    </a:cubicBezTo>
                    <a:cubicBezTo>
                      <a:pt x="277" y="113"/>
                      <a:pt x="277" y="112"/>
                      <a:pt x="277" y="112"/>
                    </a:cubicBezTo>
                    <a:cubicBezTo>
                      <a:pt x="278" y="112"/>
                      <a:pt x="278" y="110"/>
                      <a:pt x="279" y="109"/>
                    </a:cubicBezTo>
                    <a:cubicBezTo>
                      <a:pt x="279" y="108"/>
                      <a:pt x="279" y="108"/>
                      <a:pt x="280" y="107"/>
                    </a:cubicBezTo>
                    <a:cubicBezTo>
                      <a:pt x="280" y="107"/>
                      <a:pt x="280" y="106"/>
                      <a:pt x="279" y="106"/>
                    </a:cubicBezTo>
                    <a:cubicBezTo>
                      <a:pt x="279" y="106"/>
                      <a:pt x="279" y="106"/>
                      <a:pt x="279" y="106"/>
                    </a:cubicBezTo>
                    <a:cubicBezTo>
                      <a:pt x="279" y="106"/>
                      <a:pt x="278" y="106"/>
                      <a:pt x="278" y="106"/>
                    </a:cubicBezTo>
                    <a:cubicBezTo>
                      <a:pt x="278" y="105"/>
                      <a:pt x="278" y="105"/>
                      <a:pt x="278" y="106"/>
                    </a:cubicBezTo>
                    <a:cubicBezTo>
                      <a:pt x="277" y="107"/>
                      <a:pt x="277" y="107"/>
                      <a:pt x="277" y="106"/>
                    </a:cubicBezTo>
                    <a:cubicBezTo>
                      <a:pt x="277" y="106"/>
                      <a:pt x="277" y="106"/>
                      <a:pt x="277" y="106"/>
                    </a:cubicBezTo>
                    <a:cubicBezTo>
                      <a:pt x="277" y="106"/>
                      <a:pt x="277" y="106"/>
                      <a:pt x="276" y="106"/>
                    </a:cubicBezTo>
                    <a:cubicBezTo>
                      <a:pt x="276" y="106"/>
                      <a:pt x="276" y="106"/>
                      <a:pt x="276" y="106"/>
                    </a:cubicBezTo>
                    <a:cubicBezTo>
                      <a:pt x="275" y="106"/>
                      <a:pt x="273" y="105"/>
                      <a:pt x="271" y="104"/>
                    </a:cubicBezTo>
                    <a:cubicBezTo>
                      <a:pt x="271" y="104"/>
                      <a:pt x="270" y="103"/>
                      <a:pt x="270" y="103"/>
                    </a:cubicBezTo>
                    <a:cubicBezTo>
                      <a:pt x="269" y="103"/>
                      <a:pt x="269" y="102"/>
                      <a:pt x="269" y="102"/>
                    </a:cubicBezTo>
                    <a:cubicBezTo>
                      <a:pt x="268" y="101"/>
                      <a:pt x="268" y="101"/>
                      <a:pt x="268" y="102"/>
                    </a:cubicBezTo>
                    <a:cubicBezTo>
                      <a:pt x="268" y="102"/>
                      <a:pt x="268" y="102"/>
                      <a:pt x="268" y="101"/>
                    </a:cubicBezTo>
                    <a:cubicBezTo>
                      <a:pt x="268" y="100"/>
                      <a:pt x="267" y="100"/>
                      <a:pt x="267" y="101"/>
                    </a:cubicBezTo>
                    <a:cubicBezTo>
                      <a:pt x="267" y="101"/>
                      <a:pt x="267" y="101"/>
                      <a:pt x="266" y="100"/>
                    </a:cubicBezTo>
                    <a:cubicBezTo>
                      <a:pt x="266" y="100"/>
                      <a:pt x="266" y="100"/>
                      <a:pt x="266" y="100"/>
                    </a:cubicBezTo>
                    <a:cubicBezTo>
                      <a:pt x="267" y="100"/>
                      <a:pt x="267" y="100"/>
                      <a:pt x="265" y="98"/>
                    </a:cubicBezTo>
                    <a:cubicBezTo>
                      <a:pt x="264" y="96"/>
                      <a:pt x="261" y="92"/>
                      <a:pt x="261" y="91"/>
                    </a:cubicBezTo>
                    <a:cubicBezTo>
                      <a:pt x="260" y="90"/>
                      <a:pt x="260" y="90"/>
                      <a:pt x="260" y="90"/>
                    </a:cubicBezTo>
                    <a:cubicBezTo>
                      <a:pt x="260" y="90"/>
                      <a:pt x="260" y="90"/>
                      <a:pt x="260" y="90"/>
                    </a:cubicBezTo>
                    <a:cubicBezTo>
                      <a:pt x="260" y="90"/>
                      <a:pt x="260" y="89"/>
                      <a:pt x="260" y="89"/>
                    </a:cubicBezTo>
                    <a:cubicBezTo>
                      <a:pt x="259" y="89"/>
                      <a:pt x="258" y="87"/>
                      <a:pt x="258" y="87"/>
                    </a:cubicBezTo>
                    <a:cubicBezTo>
                      <a:pt x="258" y="86"/>
                      <a:pt x="258" y="86"/>
                      <a:pt x="258" y="86"/>
                    </a:cubicBezTo>
                    <a:cubicBezTo>
                      <a:pt x="258" y="86"/>
                      <a:pt x="257" y="86"/>
                      <a:pt x="257" y="85"/>
                    </a:cubicBezTo>
                    <a:cubicBezTo>
                      <a:pt x="257" y="85"/>
                      <a:pt x="256" y="84"/>
                      <a:pt x="256" y="84"/>
                    </a:cubicBezTo>
                    <a:cubicBezTo>
                      <a:pt x="255" y="83"/>
                      <a:pt x="254" y="82"/>
                      <a:pt x="254" y="81"/>
                    </a:cubicBezTo>
                    <a:cubicBezTo>
                      <a:pt x="252" y="79"/>
                      <a:pt x="252" y="78"/>
                      <a:pt x="252" y="78"/>
                    </a:cubicBezTo>
                    <a:cubicBezTo>
                      <a:pt x="252" y="78"/>
                      <a:pt x="251" y="77"/>
                      <a:pt x="251" y="77"/>
                    </a:cubicBezTo>
                    <a:cubicBezTo>
                      <a:pt x="250" y="76"/>
                      <a:pt x="250" y="75"/>
                      <a:pt x="250" y="75"/>
                    </a:cubicBezTo>
                    <a:cubicBezTo>
                      <a:pt x="250" y="75"/>
                      <a:pt x="250" y="75"/>
                      <a:pt x="250" y="75"/>
                    </a:cubicBezTo>
                    <a:cubicBezTo>
                      <a:pt x="250" y="74"/>
                      <a:pt x="249" y="74"/>
                      <a:pt x="249" y="73"/>
                    </a:cubicBezTo>
                    <a:cubicBezTo>
                      <a:pt x="247" y="72"/>
                      <a:pt x="244" y="68"/>
                      <a:pt x="244" y="67"/>
                    </a:cubicBezTo>
                    <a:cubicBezTo>
                      <a:pt x="244" y="66"/>
                      <a:pt x="240" y="62"/>
                      <a:pt x="237" y="60"/>
                    </a:cubicBezTo>
                    <a:cubicBezTo>
                      <a:pt x="235" y="58"/>
                      <a:pt x="233" y="56"/>
                      <a:pt x="231" y="54"/>
                    </a:cubicBezTo>
                    <a:cubicBezTo>
                      <a:pt x="231" y="54"/>
                      <a:pt x="230" y="53"/>
                      <a:pt x="230" y="53"/>
                    </a:cubicBezTo>
                    <a:cubicBezTo>
                      <a:pt x="230" y="53"/>
                      <a:pt x="230" y="53"/>
                      <a:pt x="230" y="53"/>
                    </a:cubicBezTo>
                    <a:cubicBezTo>
                      <a:pt x="229" y="52"/>
                      <a:pt x="229" y="52"/>
                      <a:pt x="229" y="52"/>
                    </a:cubicBezTo>
                    <a:cubicBezTo>
                      <a:pt x="229" y="52"/>
                      <a:pt x="228" y="51"/>
                      <a:pt x="228" y="51"/>
                    </a:cubicBezTo>
                    <a:cubicBezTo>
                      <a:pt x="228" y="51"/>
                      <a:pt x="227" y="50"/>
                      <a:pt x="227" y="50"/>
                    </a:cubicBezTo>
                    <a:cubicBezTo>
                      <a:pt x="226" y="50"/>
                      <a:pt x="226" y="50"/>
                      <a:pt x="225" y="49"/>
                    </a:cubicBezTo>
                    <a:cubicBezTo>
                      <a:pt x="225" y="49"/>
                      <a:pt x="224" y="48"/>
                      <a:pt x="224" y="48"/>
                    </a:cubicBezTo>
                    <a:cubicBezTo>
                      <a:pt x="224" y="48"/>
                      <a:pt x="223" y="48"/>
                      <a:pt x="223" y="48"/>
                    </a:cubicBezTo>
                    <a:cubicBezTo>
                      <a:pt x="223" y="48"/>
                      <a:pt x="223" y="47"/>
                      <a:pt x="222" y="47"/>
                    </a:cubicBezTo>
                    <a:cubicBezTo>
                      <a:pt x="221" y="47"/>
                      <a:pt x="220" y="46"/>
                      <a:pt x="220" y="46"/>
                    </a:cubicBezTo>
                    <a:cubicBezTo>
                      <a:pt x="220" y="46"/>
                      <a:pt x="219" y="46"/>
                      <a:pt x="218" y="46"/>
                    </a:cubicBezTo>
                    <a:cubicBezTo>
                      <a:pt x="217" y="45"/>
                      <a:pt x="215" y="45"/>
                      <a:pt x="214" y="44"/>
                    </a:cubicBezTo>
                    <a:cubicBezTo>
                      <a:pt x="212" y="44"/>
                      <a:pt x="211" y="43"/>
                      <a:pt x="210" y="43"/>
                    </a:cubicBezTo>
                    <a:cubicBezTo>
                      <a:pt x="210" y="43"/>
                      <a:pt x="209" y="43"/>
                      <a:pt x="209" y="43"/>
                    </a:cubicBezTo>
                    <a:cubicBezTo>
                      <a:pt x="208" y="43"/>
                      <a:pt x="208" y="43"/>
                      <a:pt x="207" y="43"/>
                    </a:cubicBezTo>
                    <a:cubicBezTo>
                      <a:pt x="207" y="43"/>
                      <a:pt x="206" y="42"/>
                      <a:pt x="205" y="42"/>
                    </a:cubicBezTo>
                    <a:cubicBezTo>
                      <a:pt x="204" y="42"/>
                      <a:pt x="203" y="41"/>
                      <a:pt x="203" y="42"/>
                    </a:cubicBezTo>
                    <a:cubicBezTo>
                      <a:pt x="203" y="42"/>
                      <a:pt x="203" y="42"/>
                      <a:pt x="202" y="42"/>
                    </a:cubicBezTo>
                    <a:cubicBezTo>
                      <a:pt x="201" y="41"/>
                      <a:pt x="198" y="41"/>
                      <a:pt x="198" y="42"/>
                    </a:cubicBezTo>
                    <a:cubicBezTo>
                      <a:pt x="198" y="42"/>
                      <a:pt x="198" y="42"/>
                      <a:pt x="198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195" y="42"/>
                      <a:pt x="193" y="42"/>
                      <a:pt x="192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191" y="42"/>
                      <a:pt x="190" y="42"/>
                      <a:pt x="190" y="42"/>
                    </a:cubicBezTo>
                    <a:cubicBezTo>
                      <a:pt x="189" y="42"/>
                      <a:pt x="188" y="42"/>
                      <a:pt x="188" y="42"/>
                    </a:cubicBezTo>
                    <a:cubicBezTo>
                      <a:pt x="187" y="42"/>
                      <a:pt x="186" y="42"/>
                      <a:pt x="185" y="41"/>
                    </a:cubicBezTo>
                    <a:cubicBezTo>
                      <a:pt x="184" y="40"/>
                      <a:pt x="184" y="39"/>
                      <a:pt x="184" y="39"/>
                    </a:cubicBezTo>
                    <a:cubicBezTo>
                      <a:pt x="184" y="39"/>
                      <a:pt x="183" y="40"/>
                      <a:pt x="183" y="40"/>
                    </a:cubicBezTo>
                    <a:cubicBezTo>
                      <a:pt x="183" y="42"/>
                      <a:pt x="182" y="42"/>
                      <a:pt x="181" y="42"/>
                    </a:cubicBezTo>
                    <a:cubicBezTo>
                      <a:pt x="181" y="42"/>
                      <a:pt x="181" y="42"/>
                      <a:pt x="180" y="43"/>
                    </a:cubicBezTo>
                    <a:cubicBezTo>
                      <a:pt x="178" y="46"/>
                      <a:pt x="177" y="47"/>
                      <a:pt x="175" y="48"/>
                    </a:cubicBezTo>
                    <a:cubicBezTo>
                      <a:pt x="174" y="49"/>
                      <a:pt x="174" y="49"/>
                      <a:pt x="173" y="51"/>
                    </a:cubicBezTo>
                    <a:cubicBezTo>
                      <a:pt x="172" y="53"/>
                      <a:pt x="170" y="56"/>
                      <a:pt x="170" y="56"/>
                    </a:cubicBezTo>
                    <a:cubicBezTo>
                      <a:pt x="169" y="56"/>
                      <a:pt x="169" y="56"/>
                      <a:pt x="169" y="57"/>
                    </a:cubicBezTo>
                    <a:cubicBezTo>
                      <a:pt x="168" y="57"/>
                      <a:pt x="168" y="58"/>
                      <a:pt x="168" y="58"/>
                    </a:cubicBezTo>
                    <a:cubicBezTo>
                      <a:pt x="167" y="58"/>
                      <a:pt x="167" y="58"/>
                      <a:pt x="167" y="59"/>
                    </a:cubicBezTo>
                    <a:cubicBezTo>
                      <a:pt x="167" y="60"/>
                      <a:pt x="167" y="61"/>
                      <a:pt x="167" y="61"/>
                    </a:cubicBezTo>
                    <a:cubicBezTo>
                      <a:pt x="167" y="62"/>
                      <a:pt x="166" y="66"/>
                      <a:pt x="165" y="67"/>
                    </a:cubicBezTo>
                    <a:cubicBezTo>
                      <a:pt x="165" y="67"/>
                      <a:pt x="165" y="68"/>
                      <a:pt x="165" y="68"/>
                    </a:cubicBezTo>
                    <a:cubicBezTo>
                      <a:pt x="165" y="68"/>
                      <a:pt x="164" y="68"/>
                      <a:pt x="164" y="69"/>
                    </a:cubicBezTo>
                    <a:cubicBezTo>
                      <a:pt x="164" y="69"/>
                      <a:pt x="163" y="69"/>
                      <a:pt x="163" y="69"/>
                    </a:cubicBezTo>
                    <a:cubicBezTo>
                      <a:pt x="163" y="69"/>
                      <a:pt x="162" y="70"/>
                      <a:pt x="161" y="72"/>
                    </a:cubicBezTo>
                    <a:cubicBezTo>
                      <a:pt x="160" y="73"/>
                      <a:pt x="160" y="74"/>
                      <a:pt x="160" y="74"/>
                    </a:cubicBezTo>
                    <a:cubicBezTo>
                      <a:pt x="160" y="73"/>
                      <a:pt x="159" y="74"/>
                      <a:pt x="159" y="75"/>
                    </a:cubicBezTo>
                    <a:cubicBezTo>
                      <a:pt x="159" y="76"/>
                      <a:pt x="158" y="76"/>
                      <a:pt x="157" y="77"/>
                    </a:cubicBezTo>
                    <a:cubicBezTo>
                      <a:pt x="157" y="78"/>
                      <a:pt x="156" y="78"/>
                      <a:pt x="156" y="78"/>
                    </a:cubicBezTo>
                    <a:cubicBezTo>
                      <a:pt x="156" y="78"/>
                      <a:pt x="156" y="79"/>
                      <a:pt x="156" y="80"/>
                    </a:cubicBezTo>
                    <a:cubicBezTo>
                      <a:pt x="155" y="81"/>
                      <a:pt x="155" y="82"/>
                      <a:pt x="155" y="83"/>
                    </a:cubicBezTo>
                    <a:cubicBezTo>
                      <a:pt x="155" y="83"/>
                      <a:pt x="155" y="84"/>
                      <a:pt x="154" y="85"/>
                    </a:cubicBezTo>
                    <a:cubicBezTo>
                      <a:pt x="153" y="86"/>
                      <a:pt x="152" y="86"/>
                      <a:pt x="152" y="87"/>
                    </a:cubicBezTo>
                    <a:cubicBezTo>
                      <a:pt x="152" y="88"/>
                      <a:pt x="152" y="88"/>
                      <a:pt x="151" y="87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8"/>
                      <a:pt x="150" y="88"/>
                      <a:pt x="150" y="87"/>
                    </a:cubicBezTo>
                    <a:cubicBezTo>
                      <a:pt x="150" y="87"/>
                      <a:pt x="150" y="87"/>
                      <a:pt x="150" y="87"/>
                    </a:cubicBezTo>
                    <a:cubicBezTo>
                      <a:pt x="149" y="88"/>
                      <a:pt x="149" y="88"/>
                      <a:pt x="148" y="89"/>
                    </a:cubicBezTo>
                    <a:cubicBezTo>
                      <a:pt x="148" y="89"/>
                      <a:pt x="148" y="89"/>
                      <a:pt x="148" y="90"/>
                    </a:cubicBezTo>
                    <a:cubicBezTo>
                      <a:pt x="148" y="90"/>
                      <a:pt x="148" y="91"/>
                      <a:pt x="148" y="92"/>
                    </a:cubicBezTo>
                    <a:cubicBezTo>
                      <a:pt x="147" y="92"/>
                      <a:pt x="147" y="94"/>
                      <a:pt x="147" y="95"/>
                    </a:cubicBezTo>
                    <a:cubicBezTo>
                      <a:pt x="146" y="97"/>
                      <a:pt x="145" y="99"/>
                      <a:pt x="144" y="99"/>
                    </a:cubicBezTo>
                    <a:cubicBezTo>
                      <a:pt x="144" y="99"/>
                      <a:pt x="143" y="101"/>
                      <a:pt x="143" y="101"/>
                    </a:cubicBezTo>
                    <a:cubicBezTo>
                      <a:pt x="143" y="101"/>
                      <a:pt x="143" y="102"/>
                      <a:pt x="143" y="102"/>
                    </a:cubicBezTo>
                    <a:cubicBezTo>
                      <a:pt x="143" y="102"/>
                      <a:pt x="142" y="104"/>
                      <a:pt x="142" y="105"/>
                    </a:cubicBezTo>
                    <a:cubicBezTo>
                      <a:pt x="141" y="106"/>
                      <a:pt x="141" y="107"/>
                      <a:pt x="141" y="107"/>
                    </a:cubicBezTo>
                    <a:cubicBezTo>
                      <a:pt x="140" y="107"/>
                      <a:pt x="140" y="107"/>
                      <a:pt x="140" y="107"/>
                    </a:cubicBezTo>
                    <a:cubicBezTo>
                      <a:pt x="140" y="108"/>
                      <a:pt x="140" y="108"/>
                      <a:pt x="140" y="108"/>
                    </a:cubicBezTo>
                    <a:cubicBezTo>
                      <a:pt x="139" y="108"/>
                      <a:pt x="139" y="108"/>
                      <a:pt x="139" y="108"/>
                    </a:cubicBezTo>
                    <a:cubicBezTo>
                      <a:pt x="139" y="109"/>
                      <a:pt x="139" y="109"/>
                      <a:pt x="138" y="109"/>
                    </a:cubicBezTo>
                    <a:cubicBezTo>
                      <a:pt x="136" y="109"/>
                      <a:pt x="135" y="111"/>
                      <a:pt x="136" y="111"/>
                    </a:cubicBezTo>
                    <a:cubicBezTo>
                      <a:pt x="137" y="112"/>
                      <a:pt x="139" y="112"/>
                      <a:pt x="139" y="112"/>
                    </a:cubicBezTo>
                    <a:cubicBezTo>
                      <a:pt x="139" y="111"/>
                      <a:pt x="142" y="110"/>
                      <a:pt x="142" y="110"/>
                    </a:cubicBezTo>
                    <a:cubicBezTo>
                      <a:pt x="142" y="110"/>
                      <a:pt x="142" y="110"/>
                      <a:pt x="143" y="110"/>
                    </a:cubicBezTo>
                    <a:cubicBezTo>
                      <a:pt x="144" y="110"/>
                      <a:pt x="144" y="109"/>
                      <a:pt x="144" y="109"/>
                    </a:cubicBezTo>
                    <a:cubicBezTo>
                      <a:pt x="144" y="109"/>
                      <a:pt x="145" y="109"/>
                      <a:pt x="145" y="109"/>
                    </a:cubicBezTo>
                    <a:cubicBezTo>
                      <a:pt x="146" y="109"/>
                      <a:pt x="146" y="109"/>
                      <a:pt x="146" y="109"/>
                    </a:cubicBezTo>
                    <a:cubicBezTo>
                      <a:pt x="147" y="109"/>
                      <a:pt x="147" y="109"/>
                      <a:pt x="147" y="109"/>
                    </a:cubicBezTo>
                    <a:cubicBezTo>
                      <a:pt x="148" y="108"/>
                      <a:pt x="151" y="107"/>
                      <a:pt x="152" y="107"/>
                    </a:cubicBezTo>
                    <a:cubicBezTo>
                      <a:pt x="152" y="107"/>
                      <a:pt x="152" y="107"/>
                      <a:pt x="152" y="107"/>
                    </a:cubicBezTo>
                    <a:cubicBezTo>
                      <a:pt x="152" y="107"/>
                      <a:pt x="153" y="107"/>
                      <a:pt x="154" y="107"/>
                    </a:cubicBezTo>
                    <a:cubicBezTo>
                      <a:pt x="154" y="107"/>
                      <a:pt x="154" y="107"/>
                      <a:pt x="155" y="107"/>
                    </a:cubicBezTo>
                    <a:cubicBezTo>
                      <a:pt x="155" y="107"/>
                      <a:pt x="155" y="107"/>
                      <a:pt x="155" y="107"/>
                    </a:cubicBezTo>
                    <a:cubicBezTo>
                      <a:pt x="155" y="107"/>
                      <a:pt x="156" y="107"/>
                      <a:pt x="157" y="107"/>
                    </a:cubicBezTo>
                    <a:cubicBezTo>
                      <a:pt x="158" y="106"/>
                      <a:pt x="161" y="106"/>
                      <a:pt x="161" y="107"/>
                    </a:cubicBezTo>
                    <a:cubicBezTo>
                      <a:pt x="161" y="107"/>
                      <a:pt x="162" y="107"/>
                      <a:pt x="162" y="107"/>
                    </a:cubicBezTo>
                    <a:cubicBezTo>
                      <a:pt x="162" y="107"/>
                      <a:pt x="167" y="107"/>
                      <a:pt x="168" y="108"/>
                    </a:cubicBezTo>
                    <a:cubicBezTo>
                      <a:pt x="169" y="109"/>
                      <a:pt x="172" y="110"/>
                      <a:pt x="173" y="110"/>
                    </a:cubicBezTo>
                    <a:cubicBezTo>
                      <a:pt x="173" y="110"/>
                      <a:pt x="174" y="110"/>
                      <a:pt x="174" y="111"/>
                    </a:cubicBezTo>
                    <a:cubicBezTo>
                      <a:pt x="175" y="111"/>
                      <a:pt x="175" y="112"/>
                      <a:pt x="176" y="112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6" y="112"/>
                      <a:pt x="176" y="113"/>
                      <a:pt x="177" y="113"/>
                    </a:cubicBezTo>
                    <a:cubicBezTo>
                      <a:pt x="177" y="113"/>
                      <a:pt x="178" y="113"/>
                      <a:pt x="178" y="113"/>
                    </a:cubicBezTo>
                    <a:cubicBezTo>
                      <a:pt x="177" y="114"/>
                      <a:pt x="179" y="115"/>
                      <a:pt x="179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79" y="115"/>
                      <a:pt x="180" y="116"/>
                      <a:pt x="181" y="116"/>
                    </a:cubicBezTo>
                    <a:cubicBezTo>
                      <a:pt x="181" y="116"/>
                      <a:pt x="183" y="117"/>
                      <a:pt x="183" y="118"/>
                    </a:cubicBezTo>
                    <a:cubicBezTo>
                      <a:pt x="183" y="118"/>
                      <a:pt x="183" y="118"/>
                      <a:pt x="183" y="118"/>
                    </a:cubicBezTo>
                    <a:cubicBezTo>
                      <a:pt x="183" y="118"/>
                      <a:pt x="183" y="118"/>
                      <a:pt x="183" y="118"/>
                    </a:cubicBezTo>
                    <a:cubicBezTo>
                      <a:pt x="183" y="118"/>
                      <a:pt x="184" y="117"/>
                      <a:pt x="184" y="117"/>
                    </a:cubicBezTo>
                    <a:cubicBezTo>
                      <a:pt x="184" y="117"/>
                      <a:pt x="184" y="118"/>
                      <a:pt x="184" y="118"/>
                    </a:cubicBezTo>
                    <a:cubicBezTo>
                      <a:pt x="184" y="118"/>
                      <a:pt x="184" y="118"/>
                      <a:pt x="184" y="119"/>
                    </a:cubicBezTo>
                    <a:cubicBezTo>
                      <a:pt x="184" y="120"/>
                      <a:pt x="184" y="120"/>
                      <a:pt x="184" y="119"/>
                    </a:cubicBezTo>
                    <a:cubicBezTo>
                      <a:pt x="185" y="119"/>
                      <a:pt x="185" y="119"/>
                      <a:pt x="185" y="119"/>
                    </a:cubicBezTo>
                    <a:cubicBezTo>
                      <a:pt x="185" y="120"/>
                      <a:pt x="185" y="120"/>
                      <a:pt x="185" y="120"/>
                    </a:cubicBezTo>
                    <a:cubicBezTo>
                      <a:pt x="185" y="120"/>
                      <a:pt x="186" y="120"/>
                      <a:pt x="186" y="120"/>
                    </a:cubicBezTo>
                    <a:cubicBezTo>
                      <a:pt x="185" y="121"/>
                      <a:pt x="185" y="121"/>
                      <a:pt x="186" y="121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6" y="120"/>
                      <a:pt x="186" y="120"/>
                      <a:pt x="187" y="122"/>
                    </a:cubicBezTo>
                    <a:cubicBezTo>
                      <a:pt x="188" y="123"/>
                      <a:pt x="188" y="123"/>
                      <a:pt x="188" y="123"/>
                    </a:cubicBezTo>
                    <a:cubicBezTo>
                      <a:pt x="188" y="123"/>
                      <a:pt x="189" y="124"/>
                      <a:pt x="189" y="124"/>
                    </a:cubicBezTo>
                    <a:cubicBezTo>
                      <a:pt x="189" y="125"/>
                      <a:pt x="189" y="125"/>
                      <a:pt x="190" y="126"/>
                    </a:cubicBezTo>
                    <a:cubicBezTo>
                      <a:pt x="190" y="126"/>
                      <a:pt x="190" y="126"/>
                      <a:pt x="190" y="126"/>
                    </a:cubicBezTo>
                    <a:cubicBezTo>
                      <a:pt x="190" y="127"/>
                      <a:pt x="190" y="127"/>
                      <a:pt x="191" y="127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1" y="127"/>
                      <a:pt x="191" y="128"/>
                      <a:pt x="191" y="128"/>
                    </a:cubicBezTo>
                    <a:cubicBezTo>
                      <a:pt x="191" y="128"/>
                      <a:pt x="192" y="128"/>
                      <a:pt x="192" y="129"/>
                    </a:cubicBezTo>
                    <a:cubicBezTo>
                      <a:pt x="192" y="129"/>
                      <a:pt x="192" y="129"/>
                      <a:pt x="192" y="129"/>
                    </a:cubicBezTo>
                    <a:cubicBezTo>
                      <a:pt x="192" y="129"/>
                      <a:pt x="193" y="130"/>
                      <a:pt x="193" y="130"/>
                    </a:cubicBezTo>
                    <a:cubicBezTo>
                      <a:pt x="193" y="131"/>
                      <a:pt x="193" y="131"/>
                      <a:pt x="193" y="131"/>
                    </a:cubicBezTo>
                    <a:cubicBezTo>
                      <a:pt x="193" y="131"/>
                      <a:pt x="193" y="131"/>
                      <a:pt x="193" y="132"/>
                    </a:cubicBezTo>
                    <a:cubicBezTo>
                      <a:pt x="194" y="132"/>
                      <a:pt x="194" y="132"/>
                      <a:pt x="194" y="133"/>
                    </a:cubicBezTo>
                    <a:cubicBezTo>
                      <a:pt x="194" y="133"/>
                      <a:pt x="195" y="134"/>
                      <a:pt x="196" y="135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97" y="136"/>
                      <a:pt x="198" y="138"/>
                      <a:pt x="198" y="138"/>
                    </a:cubicBezTo>
                    <a:cubicBezTo>
                      <a:pt x="198" y="138"/>
                      <a:pt x="198" y="138"/>
                      <a:pt x="198" y="138"/>
                    </a:cubicBezTo>
                    <a:cubicBezTo>
                      <a:pt x="198" y="138"/>
                      <a:pt x="199" y="139"/>
                      <a:pt x="199" y="139"/>
                    </a:cubicBezTo>
                    <a:cubicBezTo>
                      <a:pt x="199" y="140"/>
                      <a:pt x="199" y="140"/>
                      <a:pt x="200" y="140"/>
                    </a:cubicBezTo>
                    <a:cubicBezTo>
                      <a:pt x="200" y="140"/>
                      <a:pt x="200" y="141"/>
                      <a:pt x="200" y="141"/>
                    </a:cubicBezTo>
                    <a:cubicBezTo>
                      <a:pt x="200" y="142"/>
                      <a:pt x="200" y="142"/>
                      <a:pt x="201" y="142"/>
                    </a:cubicBezTo>
                    <a:cubicBezTo>
                      <a:pt x="201" y="142"/>
                      <a:pt x="201" y="142"/>
                      <a:pt x="201" y="142"/>
                    </a:cubicBezTo>
                    <a:cubicBezTo>
                      <a:pt x="201" y="143"/>
                      <a:pt x="202" y="143"/>
                      <a:pt x="202" y="143"/>
                    </a:cubicBezTo>
                    <a:cubicBezTo>
                      <a:pt x="202" y="143"/>
                      <a:pt x="203" y="144"/>
                      <a:pt x="203" y="145"/>
                    </a:cubicBezTo>
                    <a:cubicBezTo>
                      <a:pt x="203" y="145"/>
                      <a:pt x="203" y="145"/>
                      <a:pt x="203" y="145"/>
                    </a:cubicBezTo>
                    <a:cubicBezTo>
                      <a:pt x="203" y="145"/>
                      <a:pt x="204" y="145"/>
                      <a:pt x="204" y="146"/>
                    </a:cubicBezTo>
                    <a:cubicBezTo>
                      <a:pt x="205" y="147"/>
                      <a:pt x="205" y="148"/>
                      <a:pt x="205" y="148"/>
                    </a:cubicBezTo>
                    <a:cubicBezTo>
                      <a:pt x="206" y="148"/>
                      <a:pt x="206" y="148"/>
                      <a:pt x="206" y="149"/>
                    </a:cubicBezTo>
                    <a:cubicBezTo>
                      <a:pt x="206" y="149"/>
                      <a:pt x="206" y="149"/>
                      <a:pt x="206" y="149"/>
                    </a:cubicBezTo>
                    <a:cubicBezTo>
                      <a:pt x="207" y="150"/>
                      <a:pt x="208" y="151"/>
                      <a:pt x="210" y="153"/>
                    </a:cubicBezTo>
                    <a:cubicBezTo>
                      <a:pt x="210" y="153"/>
                      <a:pt x="211" y="154"/>
                      <a:pt x="211" y="155"/>
                    </a:cubicBezTo>
                    <a:cubicBezTo>
                      <a:pt x="211" y="155"/>
                      <a:pt x="212" y="156"/>
                      <a:pt x="212" y="156"/>
                    </a:cubicBezTo>
                    <a:cubicBezTo>
                      <a:pt x="212" y="156"/>
                      <a:pt x="212" y="156"/>
                      <a:pt x="213" y="157"/>
                    </a:cubicBezTo>
                    <a:cubicBezTo>
                      <a:pt x="213" y="157"/>
                      <a:pt x="214" y="158"/>
                      <a:pt x="214" y="158"/>
                    </a:cubicBezTo>
                    <a:cubicBezTo>
                      <a:pt x="215" y="158"/>
                      <a:pt x="216" y="159"/>
                      <a:pt x="216" y="160"/>
                    </a:cubicBezTo>
                    <a:cubicBezTo>
                      <a:pt x="217" y="160"/>
                      <a:pt x="217" y="161"/>
                      <a:pt x="217" y="161"/>
                    </a:cubicBezTo>
                    <a:cubicBezTo>
                      <a:pt x="218" y="161"/>
                      <a:pt x="218" y="162"/>
                      <a:pt x="218" y="162"/>
                    </a:cubicBezTo>
                    <a:cubicBezTo>
                      <a:pt x="219" y="163"/>
                      <a:pt x="219" y="164"/>
                      <a:pt x="220" y="164"/>
                    </a:cubicBezTo>
                    <a:cubicBezTo>
                      <a:pt x="220" y="164"/>
                      <a:pt x="220" y="164"/>
                      <a:pt x="220" y="165"/>
                    </a:cubicBezTo>
                    <a:cubicBezTo>
                      <a:pt x="221" y="165"/>
                      <a:pt x="221" y="165"/>
                      <a:pt x="222" y="166"/>
                    </a:cubicBezTo>
                    <a:cubicBezTo>
                      <a:pt x="222" y="166"/>
                      <a:pt x="223" y="167"/>
                      <a:pt x="223" y="167"/>
                    </a:cubicBezTo>
                    <a:cubicBezTo>
                      <a:pt x="223" y="167"/>
                      <a:pt x="225" y="168"/>
                      <a:pt x="226" y="169"/>
                    </a:cubicBezTo>
                    <a:cubicBezTo>
                      <a:pt x="226" y="169"/>
                      <a:pt x="226" y="169"/>
                      <a:pt x="226" y="169"/>
                    </a:cubicBezTo>
                    <a:cubicBezTo>
                      <a:pt x="226" y="169"/>
                      <a:pt x="226" y="170"/>
                      <a:pt x="227" y="170"/>
                    </a:cubicBezTo>
                    <a:cubicBezTo>
                      <a:pt x="227" y="170"/>
                      <a:pt x="227" y="170"/>
                      <a:pt x="227" y="170"/>
                    </a:cubicBezTo>
                    <a:cubicBezTo>
                      <a:pt x="227" y="170"/>
                      <a:pt x="228" y="171"/>
                      <a:pt x="229" y="171"/>
                    </a:cubicBezTo>
                    <a:cubicBezTo>
                      <a:pt x="229" y="171"/>
                      <a:pt x="230" y="171"/>
                      <a:pt x="231" y="172"/>
                    </a:cubicBezTo>
                    <a:cubicBezTo>
                      <a:pt x="233" y="173"/>
                      <a:pt x="234" y="174"/>
                      <a:pt x="237" y="175"/>
                    </a:cubicBezTo>
                    <a:cubicBezTo>
                      <a:pt x="241" y="176"/>
                      <a:pt x="241" y="176"/>
                      <a:pt x="241" y="176"/>
                    </a:cubicBezTo>
                    <a:lnTo>
                      <a:pt x="243" y="176"/>
                    </a:lnTo>
                    <a:close/>
                    <a:moveTo>
                      <a:pt x="226" y="160"/>
                    </a:moveTo>
                    <a:cubicBezTo>
                      <a:pt x="226" y="160"/>
                      <a:pt x="226" y="159"/>
                      <a:pt x="225" y="159"/>
                    </a:cubicBezTo>
                    <a:cubicBezTo>
                      <a:pt x="225" y="158"/>
                      <a:pt x="224" y="158"/>
                      <a:pt x="224" y="157"/>
                    </a:cubicBezTo>
                    <a:cubicBezTo>
                      <a:pt x="224" y="155"/>
                      <a:pt x="224" y="155"/>
                      <a:pt x="224" y="156"/>
                    </a:cubicBezTo>
                    <a:cubicBezTo>
                      <a:pt x="223" y="157"/>
                      <a:pt x="223" y="157"/>
                      <a:pt x="222" y="156"/>
                    </a:cubicBezTo>
                    <a:cubicBezTo>
                      <a:pt x="222" y="155"/>
                      <a:pt x="222" y="155"/>
                      <a:pt x="222" y="155"/>
                    </a:cubicBezTo>
                    <a:cubicBezTo>
                      <a:pt x="221" y="156"/>
                      <a:pt x="220" y="155"/>
                      <a:pt x="220" y="155"/>
                    </a:cubicBezTo>
                    <a:cubicBezTo>
                      <a:pt x="220" y="154"/>
                      <a:pt x="219" y="154"/>
                      <a:pt x="219" y="154"/>
                    </a:cubicBezTo>
                    <a:cubicBezTo>
                      <a:pt x="218" y="153"/>
                      <a:pt x="218" y="153"/>
                      <a:pt x="218" y="152"/>
                    </a:cubicBezTo>
                    <a:cubicBezTo>
                      <a:pt x="218" y="152"/>
                      <a:pt x="218" y="151"/>
                      <a:pt x="218" y="151"/>
                    </a:cubicBezTo>
                    <a:cubicBezTo>
                      <a:pt x="218" y="151"/>
                      <a:pt x="217" y="151"/>
                      <a:pt x="218" y="151"/>
                    </a:cubicBezTo>
                    <a:cubicBezTo>
                      <a:pt x="218" y="150"/>
                      <a:pt x="218" y="150"/>
                      <a:pt x="217" y="150"/>
                    </a:cubicBezTo>
                    <a:cubicBezTo>
                      <a:pt x="217" y="150"/>
                      <a:pt x="217" y="150"/>
                      <a:pt x="217" y="149"/>
                    </a:cubicBezTo>
                    <a:cubicBezTo>
                      <a:pt x="217" y="148"/>
                      <a:pt x="217" y="148"/>
                      <a:pt x="217" y="149"/>
                    </a:cubicBezTo>
                    <a:cubicBezTo>
                      <a:pt x="216" y="149"/>
                      <a:pt x="216" y="149"/>
                      <a:pt x="216" y="148"/>
                    </a:cubicBezTo>
                    <a:cubicBezTo>
                      <a:pt x="216" y="148"/>
                      <a:pt x="216" y="148"/>
                      <a:pt x="215" y="149"/>
                    </a:cubicBezTo>
                    <a:cubicBezTo>
                      <a:pt x="214" y="149"/>
                      <a:pt x="214" y="149"/>
                      <a:pt x="213" y="149"/>
                    </a:cubicBezTo>
                    <a:cubicBezTo>
                      <a:pt x="213" y="149"/>
                      <a:pt x="213" y="149"/>
                      <a:pt x="213" y="149"/>
                    </a:cubicBezTo>
                    <a:cubicBezTo>
                      <a:pt x="213" y="150"/>
                      <a:pt x="211" y="150"/>
                      <a:pt x="211" y="150"/>
                    </a:cubicBezTo>
                    <a:cubicBezTo>
                      <a:pt x="211" y="150"/>
                      <a:pt x="211" y="150"/>
                      <a:pt x="210" y="150"/>
                    </a:cubicBezTo>
                    <a:cubicBezTo>
                      <a:pt x="210" y="150"/>
                      <a:pt x="210" y="150"/>
                      <a:pt x="210" y="149"/>
                    </a:cubicBezTo>
                    <a:cubicBezTo>
                      <a:pt x="210" y="149"/>
                      <a:pt x="210" y="149"/>
                      <a:pt x="209" y="149"/>
                    </a:cubicBezTo>
                    <a:cubicBezTo>
                      <a:pt x="209" y="149"/>
                      <a:pt x="208" y="148"/>
                      <a:pt x="208" y="148"/>
                    </a:cubicBezTo>
                    <a:cubicBezTo>
                      <a:pt x="208" y="147"/>
                      <a:pt x="208" y="147"/>
                      <a:pt x="208" y="146"/>
                    </a:cubicBezTo>
                    <a:cubicBezTo>
                      <a:pt x="207" y="146"/>
                      <a:pt x="207" y="145"/>
                      <a:pt x="208" y="145"/>
                    </a:cubicBezTo>
                    <a:cubicBezTo>
                      <a:pt x="208" y="144"/>
                      <a:pt x="208" y="144"/>
                      <a:pt x="207" y="143"/>
                    </a:cubicBezTo>
                    <a:cubicBezTo>
                      <a:pt x="207" y="143"/>
                      <a:pt x="207" y="143"/>
                      <a:pt x="207" y="143"/>
                    </a:cubicBezTo>
                    <a:cubicBezTo>
                      <a:pt x="207" y="142"/>
                      <a:pt x="206" y="142"/>
                      <a:pt x="206" y="142"/>
                    </a:cubicBezTo>
                    <a:cubicBezTo>
                      <a:pt x="206" y="142"/>
                      <a:pt x="206" y="142"/>
                      <a:pt x="205" y="142"/>
                    </a:cubicBezTo>
                    <a:cubicBezTo>
                      <a:pt x="205" y="141"/>
                      <a:pt x="205" y="141"/>
                      <a:pt x="205" y="141"/>
                    </a:cubicBezTo>
                    <a:cubicBezTo>
                      <a:pt x="204" y="142"/>
                      <a:pt x="203" y="141"/>
                      <a:pt x="203" y="141"/>
                    </a:cubicBezTo>
                    <a:cubicBezTo>
                      <a:pt x="203" y="141"/>
                      <a:pt x="203" y="141"/>
                      <a:pt x="203" y="141"/>
                    </a:cubicBezTo>
                    <a:cubicBezTo>
                      <a:pt x="201" y="140"/>
                      <a:pt x="199" y="133"/>
                      <a:pt x="200" y="133"/>
                    </a:cubicBezTo>
                    <a:cubicBezTo>
                      <a:pt x="200" y="133"/>
                      <a:pt x="200" y="133"/>
                      <a:pt x="200" y="133"/>
                    </a:cubicBezTo>
                    <a:cubicBezTo>
                      <a:pt x="200" y="132"/>
                      <a:pt x="200" y="132"/>
                      <a:pt x="200" y="131"/>
                    </a:cubicBezTo>
                    <a:cubicBezTo>
                      <a:pt x="200" y="130"/>
                      <a:pt x="200" y="129"/>
                      <a:pt x="198" y="128"/>
                    </a:cubicBezTo>
                    <a:cubicBezTo>
                      <a:pt x="196" y="126"/>
                      <a:pt x="196" y="126"/>
                      <a:pt x="196" y="125"/>
                    </a:cubicBezTo>
                    <a:cubicBezTo>
                      <a:pt x="197" y="122"/>
                      <a:pt x="195" y="120"/>
                      <a:pt x="194" y="121"/>
                    </a:cubicBezTo>
                    <a:cubicBezTo>
                      <a:pt x="194" y="121"/>
                      <a:pt x="194" y="121"/>
                      <a:pt x="193" y="120"/>
                    </a:cubicBezTo>
                    <a:cubicBezTo>
                      <a:pt x="193" y="120"/>
                      <a:pt x="193" y="120"/>
                      <a:pt x="192" y="120"/>
                    </a:cubicBezTo>
                    <a:cubicBezTo>
                      <a:pt x="192" y="121"/>
                      <a:pt x="192" y="121"/>
                      <a:pt x="192" y="121"/>
                    </a:cubicBezTo>
                    <a:cubicBezTo>
                      <a:pt x="191" y="121"/>
                      <a:pt x="190" y="120"/>
                      <a:pt x="190" y="120"/>
                    </a:cubicBezTo>
                    <a:cubicBezTo>
                      <a:pt x="189" y="120"/>
                      <a:pt x="188" y="120"/>
                      <a:pt x="188" y="118"/>
                    </a:cubicBezTo>
                    <a:cubicBezTo>
                      <a:pt x="187" y="117"/>
                      <a:pt x="187" y="116"/>
                      <a:pt x="187" y="116"/>
                    </a:cubicBezTo>
                    <a:cubicBezTo>
                      <a:pt x="187" y="115"/>
                      <a:pt x="187" y="115"/>
                      <a:pt x="186" y="114"/>
                    </a:cubicBezTo>
                    <a:cubicBezTo>
                      <a:pt x="186" y="114"/>
                      <a:pt x="186" y="113"/>
                      <a:pt x="186" y="112"/>
                    </a:cubicBezTo>
                    <a:cubicBezTo>
                      <a:pt x="186" y="111"/>
                      <a:pt x="186" y="111"/>
                      <a:pt x="185" y="112"/>
                    </a:cubicBezTo>
                    <a:cubicBezTo>
                      <a:pt x="185" y="112"/>
                      <a:pt x="185" y="112"/>
                      <a:pt x="184" y="112"/>
                    </a:cubicBezTo>
                    <a:cubicBezTo>
                      <a:pt x="184" y="112"/>
                      <a:pt x="183" y="111"/>
                      <a:pt x="183" y="111"/>
                    </a:cubicBezTo>
                    <a:cubicBezTo>
                      <a:pt x="182" y="111"/>
                      <a:pt x="182" y="111"/>
                      <a:pt x="182" y="111"/>
                    </a:cubicBezTo>
                    <a:cubicBezTo>
                      <a:pt x="182" y="111"/>
                      <a:pt x="182" y="111"/>
                      <a:pt x="182" y="111"/>
                    </a:cubicBezTo>
                    <a:cubicBezTo>
                      <a:pt x="181" y="111"/>
                      <a:pt x="181" y="110"/>
                      <a:pt x="181" y="110"/>
                    </a:cubicBezTo>
                    <a:cubicBezTo>
                      <a:pt x="181" y="110"/>
                      <a:pt x="180" y="109"/>
                      <a:pt x="180" y="109"/>
                    </a:cubicBezTo>
                    <a:cubicBezTo>
                      <a:pt x="179" y="109"/>
                      <a:pt x="179" y="108"/>
                      <a:pt x="179" y="108"/>
                    </a:cubicBezTo>
                    <a:cubicBezTo>
                      <a:pt x="179" y="108"/>
                      <a:pt x="179" y="107"/>
                      <a:pt x="179" y="107"/>
                    </a:cubicBezTo>
                    <a:cubicBezTo>
                      <a:pt x="179" y="106"/>
                      <a:pt x="179" y="106"/>
                      <a:pt x="178" y="107"/>
                    </a:cubicBezTo>
                    <a:cubicBezTo>
                      <a:pt x="178" y="107"/>
                      <a:pt x="178" y="108"/>
                      <a:pt x="178" y="108"/>
                    </a:cubicBezTo>
                    <a:cubicBezTo>
                      <a:pt x="179" y="108"/>
                      <a:pt x="179" y="109"/>
                      <a:pt x="178" y="109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8" y="108"/>
                      <a:pt x="178" y="108"/>
                      <a:pt x="178" y="109"/>
                    </a:cubicBezTo>
                    <a:cubicBezTo>
                      <a:pt x="178" y="109"/>
                      <a:pt x="177" y="109"/>
                      <a:pt x="176" y="108"/>
                    </a:cubicBezTo>
                    <a:cubicBezTo>
                      <a:pt x="176" y="107"/>
                      <a:pt x="176" y="107"/>
                      <a:pt x="175" y="108"/>
                    </a:cubicBezTo>
                    <a:cubicBezTo>
                      <a:pt x="175" y="108"/>
                      <a:pt x="175" y="108"/>
                      <a:pt x="173" y="107"/>
                    </a:cubicBezTo>
                    <a:cubicBezTo>
                      <a:pt x="172" y="107"/>
                      <a:pt x="171" y="104"/>
                      <a:pt x="171" y="103"/>
                    </a:cubicBezTo>
                    <a:cubicBezTo>
                      <a:pt x="171" y="103"/>
                      <a:pt x="171" y="103"/>
                      <a:pt x="171" y="103"/>
                    </a:cubicBezTo>
                    <a:cubicBezTo>
                      <a:pt x="171" y="103"/>
                      <a:pt x="170" y="102"/>
                      <a:pt x="170" y="100"/>
                    </a:cubicBezTo>
                    <a:cubicBezTo>
                      <a:pt x="170" y="100"/>
                      <a:pt x="169" y="100"/>
                      <a:pt x="168" y="100"/>
                    </a:cubicBezTo>
                    <a:cubicBezTo>
                      <a:pt x="167" y="100"/>
                      <a:pt x="167" y="100"/>
                      <a:pt x="166" y="100"/>
                    </a:cubicBezTo>
                    <a:cubicBezTo>
                      <a:pt x="166" y="101"/>
                      <a:pt x="165" y="101"/>
                      <a:pt x="165" y="101"/>
                    </a:cubicBezTo>
                    <a:cubicBezTo>
                      <a:pt x="165" y="101"/>
                      <a:pt x="164" y="101"/>
                      <a:pt x="164" y="102"/>
                    </a:cubicBezTo>
                    <a:cubicBezTo>
                      <a:pt x="164" y="102"/>
                      <a:pt x="161" y="103"/>
                      <a:pt x="160" y="103"/>
                    </a:cubicBezTo>
                    <a:cubicBezTo>
                      <a:pt x="159" y="102"/>
                      <a:pt x="160" y="101"/>
                      <a:pt x="162" y="100"/>
                    </a:cubicBezTo>
                    <a:cubicBezTo>
                      <a:pt x="163" y="100"/>
                      <a:pt x="164" y="99"/>
                      <a:pt x="164" y="99"/>
                    </a:cubicBezTo>
                    <a:cubicBezTo>
                      <a:pt x="165" y="98"/>
                      <a:pt x="167" y="97"/>
                      <a:pt x="168" y="97"/>
                    </a:cubicBezTo>
                    <a:cubicBezTo>
                      <a:pt x="169" y="98"/>
                      <a:pt x="169" y="98"/>
                      <a:pt x="169" y="98"/>
                    </a:cubicBezTo>
                    <a:cubicBezTo>
                      <a:pt x="170" y="97"/>
                      <a:pt x="171" y="98"/>
                      <a:pt x="172" y="99"/>
                    </a:cubicBezTo>
                    <a:cubicBezTo>
                      <a:pt x="173" y="101"/>
                      <a:pt x="174" y="103"/>
                      <a:pt x="174" y="103"/>
                    </a:cubicBezTo>
                    <a:cubicBezTo>
                      <a:pt x="174" y="103"/>
                      <a:pt x="174" y="104"/>
                      <a:pt x="174" y="104"/>
                    </a:cubicBezTo>
                    <a:cubicBezTo>
                      <a:pt x="174" y="104"/>
                      <a:pt x="174" y="104"/>
                      <a:pt x="174" y="105"/>
                    </a:cubicBezTo>
                    <a:cubicBezTo>
                      <a:pt x="174" y="105"/>
                      <a:pt x="174" y="105"/>
                      <a:pt x="174" y="105"/>
                    </a:cubicBezTo>
                    <a:cubicBezTo>
                      <a:pt x="174" y="105"/>
                      <a:pt x="174" y="105"/>
                      <a:pt x="175" y="105"/>
                    </a:cubicBezTo>
                    <a:cubicBezTo>
                      <a:pt x="175" y="105"/>
                      <a:pt x="176" y="105"/>
                      <a:pt x="176" y="105"/>
                    </a:cubicBezTo>
                    <a:cubicBezTo>
                      <a:pt x="177" y="105"/>
                      <a:pt x="177" y="105"/>
                      <a:pt x="177" y="105"/>
                    </a:cubicBezTo>
                    <a:cubicBezTo>
                      <a:pt x="177" y="105"/>
                      <a:pt x="178" y="105"/>
                      <a:pt x="178" y="105"/>
                    </a:cubicBezTo>
                    <a:cubicBezTo>
                      <a:pt x="178" y="105"/>
                      <a:pt x="179" y="105"/>
                      <a:pt x="179" y="105"/>
                    </a:cubicBezTo>
                    <a:cubicBezTo>
                      <a:pt x="180" y="104"/>
                      <a:pt x="181" y="105"/>
                      <a:pt x="181" y="106"/>
                    </a:cubicBezTo>
                    <a:cubicBezTo>
                      <a:pt x="182" y="107"/>
                      <a:pt x="184" y="109"/>
                      <a:pt x="185" y="109"/>
                    </a:cubicBezTo>
                    <a:cubicBezTo>
                      <a:pt x="185" y="109"/>
                      <a:pt x="185" y="109"/>
                      <a:pt x="185" y="109"/>
                    </a:cubicBezTo>
                    <a:cubicBezTo>
                      <a:pt x="185" y="109"/>
                      <a:pt x="186" y="109"/>
                      <a:pt x="187" y="109"/>
                    </a:cubicBezTo>
                    <a:cubicBezTo>
                      <a:pt x="188" y="109"/>
                      <a:pt x="189" y="110"/>
                      <a:pt x="188" y="110"/>
                    </a:cubicBezTo>
                    <a:cubicBezTo>
                      <a:pt x="188" y="111"/>
                      <a:pt x="188" y="111"/>
                      <a:pt x="189" y="111"/>
                    </a:cubicBezTo>
                    <a:cubicBezTo>
                      <a:pt x="189" y="112"/>
                      <a:pt x="189" y="112"/>
                      <a:pt x="189" y="113"/>
                    </a:cubicBezTo>
                    <a:cubicBezTo>
                      <a:pt x="188" y="113"/>
                      <a:pt x="188" y="114"/>
                      <a:pt x="189" y="114"/>
                    </a:cubicBezTo>
                    <a:cubicBezTo>
                      <a:pt x="190" y="115"/>
                      <a:pt x="190" y="115"/>
                      <a:pt x="191" y="117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2" y="118"/>
                      <a:pt x="192" y="118"/>
                    </a:cubicBezTo>
                    <a:cubicBezTo>
                      <a:pt x="192" y="118"/>
                      <a:pt x="193" y="118"/>
                      <a:pt x="193" y="118"/>
                    </a:cubicBezTo>
                    <a:cubicBezTo>
                      <a:pt x="193" y="118"/>
                      <a:pt x="193" y="118"/>
                      <a:pt x="193" y="118"/>
                    </a:cubicBezTo>
                    <a:cubicBezTo>
                      <a:pt x="194" y="118"/>
                      <a:pt x="194" y="118"/>
                      <a:pt x="194" y="118"/>
                    </a:cubicBezTo>
                    <a:cubicBezTo>
                      <a:pt x="194" y="118"/>
                      <a:pt x="194" y="118"/>
                      <a:pt x="195" y="118"/>
                    </a:cubicBezTo>
                    <a:cubicBezTo>
                      <a:pt x="195" y="118"/>
                      <a:pt x="195" y="119"/>
                      <a:pt x="195" y="119"/>
                    </a:cubicBezTo>
                    <a:cubicBezTo>
                      <a:pt x="196" y="119"/>
                      <a:pt x="196" y="119"/>
                      <a:pt x="196" y="119"/>
                    </a:cubicBezTo>
                    <a:cubicBezTo>
                      <a:pt x="196" y="119"/>
                      <a:pt x="196" y="118"/>
                      <a:pt x="196" y="119"/>
                    </a:cubicBezTo>
                    <a:cubicBezTo>
                      <a:pt x="196" y="119"/>
                      <a:pt x="196" y="119"/>
                      <a:pt x="197" y="119"/>
                    </a:cubicBezTo>
                    <a:cubicBezTo>
                      <a:pt x="197" y="119"/>
                      <a:pt x="197" y="119"/>
                      <a:pt x="197" y="119"/>
                    </a:cubicBezTo>
                    <a:cubicBezTo>
                      <a:pt x="196" y="120"/>
                      <a:pt x="196" y="120"/>
                      <a:pt x="197" y="119"/>
                    </a:cubicBezTo>
                    <a:cubicBezTo>
                      <a:pt x="198" y="119"/>
                      <a:pt x="198" y="119"/>
                      <a:pt x="199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8" y="121"/>
                      <a:pt x="198" y="121"/>
                      <a:pt x="199" y="122"/>
                    </a:cubicBezTo>
                    <a:cubicBezTo>
                      <a:pt x="199" y="122"/>
                      <a:pt x="200" y="123"/>
                      <a:pt x="199" y="124"/>
                    </a:cubicBezTo>
                    <a:cubicBezTo>
                      <a:pt x="199" y="125"/>
                      <a:pt x="200" y="125"/>
                      <a:pt x="200" y="125"/>
                    </a:cubicBezTo>
                    <a:cubicBezTo>
                      <a:pt x="201" y="125"/>
                      <a:pt x="201" y="126"/>
                      <a:pt x="201" y="126"/>
                    </a:cubicBezTo>
                    <a:cubicBezTo>
                      <a:pt x="201" y="127"/>
                      <a:pt x="201" y="127"/>
                      <a:pt x="201" y="127"/>
                    </a:cubicBezTo>
                    <a:cubicBezTo>
                      <a:pt x="202" y="127"/>
                      <a:pt x="203" y="128"/>
                      <a:pt x="203" y="130"/>
                    </a:cubicBezTo>
                    <a:cubicBezTo>
                      <a:pt x="203" y="132"/>
                      <a:pt x="203" y="133"/>
                      <a:pt x="202" y="133"/>
                    </a:cubicBezTo>
                    <a:cubicBezTo>
                      <a:pt x="202" y="133"/>
                      <a:pt x="202" y="134"/>
                      <a:pt x="202" y="134"/>
                    </a:cubicBezTo>
                    <a:cubicBezTo>
                      <a:pt x="202" y="134"/>
                      <a:pt x="202" y="134"/>
                      <a:pt x="202" y="134"/>
                    </a:cubicBezTo>
                    <a:cubicBezTo>
                      <a:pt x="202" y="134"/>
                      <a:pt x="203" y="134"/>
                      <a:pt x="203" y="135"/>
                    </a:cubicBezTo>
                    <a:cubicBezTo>
                      <a:pt x="203" y="135"/>
                      <a:pt x="203" y="136"/>
                      <a:pt x="203" y="136"/>
                    </a:cubicBezTo>
                    <a:cubicBezTo>
                      <a:pt x="203" y="136"/>
                      <a:pt x="203" y="136"/>
                      <a:pt x="203" y="136"/>
                    </a:cubicBezTo>
                    <a:cubicBezTo>
                      <a:pt x="202" y="137"/>
                      <a:pt x="202" y="137"/>
                      <a:pt x="203" y="138"/>
                    </a:cubicBezTo>
                    <a:cubicBezTo>
                      <a:pt x="203" y="138"/>
                      <a:pt x="203" y="137"/>
                      <a:pt x="203" y="137"/>
                    </a:cubicBezTo>
                    <a:cubicBezTo>
                      <a:pt x="204" y="136"/>
                      <a:pt x="204" y="137"/>
                      <a:pt x="204" y="137"/>
                    </a:cubicBezTo>
                    <a:cubicBezTo>
                      <a:pt x="204" y="138"/>
                      <a:pt x="206" y="139"/>
                      <a:pt x="208" y="139"/>
                    </a:cubicBezTo>
                    <a:cubicBezTo>
                      <a:pt x="209" y="140"/>
                      <a:pt x="210" y="140"/>
                      <a:pt x="210" y="140"/>
                    </a:cubicBezTo>
                    <a:cubicBezTo>
                      <a:pt x="209" y="140"/>
                      <a:pt x="209" y="141"/>
                      <a:pt x="210" y="141"/>
                    </a:cubicBezTo>
                    <a:cubicBezTo>
                      <a:pt x="210" y="141"/>
                      <a:pt x="211" y="146"/>
                      <a:pt x="211" y="146"/>
                    </a:cubicBezTo>
                    <a:cubicBezTo>
                      <a:pt x="211" y="146"/>
                      <a:pt x="211" y="147"/>
                      <a:pt x="211" y="147"/>
                    </a:cubicBezTo>
                    <a:cubicBezTo>
                      <a:pt x="211" y="147"/>
                      <a:pt x="212" y="147"/>
                      <a:pt x="212" y="147"/>
                    </a:cubicBezTo>
                    <a:cubicBezTo>
                      <a:pt x="212" y="146"/>
                      <a:pt x="212" y="146"/>
                      <a:pt x="212" y="147"/>
                    </a:cubicBezTo>
                    <a:cubicBezTo>
                      <a:pt x="212" y="147"/>
                      <a:pt x="213" y="147"/>
                      <a:pt x="213" y="147"/>
                    </a:cubicBezTo>
                    <a:cubicBezTo>
                      <a:pt x="214" y="146"/>
                      <a:pt x="215" y="146"/>
                      <a:pt x="216" y="146"/>
                    </a:cubicBezTo>
                    <a:cubicBezTo>
                      <a:pt x="216" y="146"/>
                      <a:pt x="218" y="146"/>
                      <a:pt x="218" y="146"/>
                    </a:cubicBezTo>
                    <a:cubicBezTo>
                      <a:pt x="219" y="146"/>
                      <a:pt x="220" y="146"/>
                      <a:pt x="220" y="146"/>
                    </a:cubicBezTo>
                    <a:cubicBezTo>
                      <a:pt x="220" y="146"/>
                      <a:pt x="220" y="147"/>
                      <a:pt x="220" y="147"/>
                    </a:cubicBezTo>
                    <a:cubicBezTo>
                      <a:pt x="220" y="147"/>
                      <a:pt x="221" y="147"/>
                      <a:pt x="220" y="147"/>
                    </a:cubicBezTo>
                    <a:cubicBezTo>
                      <a:pt x="220" y="148"/>
                      <a:pt x="220" y="148"/>
                      <a:pt x="220" y="148"/>
                    </a:cubicBezTo>
                    <a:cubicBezTo>
                      <a:pt x="221" y="148"/>
                      <a:pt x="221" y="149"/>
                      <a:pt x="221" y="149"/>
                    </a:cubicBezTo>
                    <a:cubicBezTo>
                      <a:pt x="221" y="150"/>
                      <a:pt x="221" y="151"/>
                      <a:pt x="222" y="151"/>
                    </a:cubicBezTo>
                    <a:cubicBezTo>
                      <a:pt x="222" y="152"/>
                      <a:pt x="222" y="152"/>
                      <a:pt x="222" y="153"/>
                    </a:cubicBezTo>
                    <a:cubicBezTo>
                      <a:pt x="222" y="153"/>
                      <a:pt x="222" y="153"/>
                      <a:pt x="222" y="153"/>
                    </a:cubicBezTo>
                    <a:cubicBezTo>
                      <a:pt x="223" y="153"/>
                      <a:pt x="223" y="153"/>
                      <a:pt x="223" y="153"/>
                    </a:cubicBezTo>
                    <a:cubicBezTo>
                      <a:pt x="223" y="153"/>
                      <a:pt x="224" y="153"/>
                      <a:pt x="224" y="153"/>
                    </a:cubicBezTo>
                    <a:cubicBezTo>
                      <a:pt x="226" y="153"/>
                      <a:pt x="227" y="153"/>
                      <a:pt x="228" y="153"/>
                    </a:cubicBezTo>
                    <a:cubicBezTo>
                      <a:pt x="228" y="154"/>
                      <a:pt x="228" y="154"/>
                      <a:pt x="228" y="155"/>
                    </a:cubicBezTo>
                    <a:cubicBezTo>
                      <a:pt x="228" y="155"/>
                      <a:pt x="228" y="155"/>
                      <a:pt x="228" y="156"/>
                    </a:cubicBezTo>
                    <a:cubicBezTo>
                      <a:pt x="228" y="156"/>
                      <a:pt x="228" y="157"/>
                      <a:pt x="228" y="157"/>
                    </a:cubicBezTo>
                    <a:cubicBezTo>
                      <a:pt x="228" y="157"/>
                      <a:pt x="228" y="158"/>
                      <a:pt x="228" y="158"/>
                    </a:cubicBezTo>
                    <a:cubicBezTo>
                      <a:pt x="229" y="159"/>
                      <a:pt x="229" y="159"/>
                      <a:pt x="229" y="158"/>
                    </a:cubicBezTo>
                    <a:cubicBezTo>
                      <a:pt x="229" y="158"/>
                      <a:pt x="229" y="158"/>
                      <a:pt x="230" y="159"/>
                    </a:cubicBezTo>
                    <a:cubicBezTo>
                      <a:pt x="231" y="160"/>
                      <a:pt x="231" y="160"/>
                      <a:pt x="231" y="160"/>
                    </a:cubicBezTo>
                    <a:cubicBezTo>
                      <a:pt x="232" y="159"/>
                      <a:pt x="232" y="159"/>
                      <a:pt x="232" y="159"/>
                    </a:cubicBezTo>
                    <a:cubicBezTo>
                      <a:pt x="233" y="159"/>
                      <a:pt x="235" y="159"/>
                      <a:pt x="236" y="158"/>
                    </a:cubicBezTo>
                    <a:cubicBezTo>
                      <a:pt x="237" y="158"/>
                      <a:pt x="239" y="157"/>
                      <a:pt x="239" y="158"/>
                    </a:cubicBezTo>
                    <a:cubicBezTo>
                      <a:pt x="239" y="158"/>
                      <a:pt x="239" y="158"/>
                      <a:pt x="239" y="158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41" y="157"/>
                      <a:pt x="241" y="158"/>
                      <a:pt x="241" y="158"/>
                    </a:cubicBezTo>
                    <a:cubicBezTo>
                      <a:pt x="241" y="159"/>
                      <a:pt x="241" y="159"/>
                      <a:pt x="240" y="159"/>
                    </a:cubicBezTo>
                    <a:cubicBezTo>
                      <a:pt x="240" y="159"/>
                      <a:pt x="239" y="160"/>
                      <a:pt x="239" y="160"/>
                    </a:cubicBezTo>
                    <a:cubicBezTo>
                      <a:pt x="239" y="160"/>
                      <a:pt x="239" y="161"/>
                      <a:pt x="238" y="161"/>
                    </a:cubicBezTo>
                    <a:cubicBezTo>
                      <a:pt x="238" y="160"/>
                      <a:pt x="238" y="161"/>
                      <a:pt x="238" y="161"/>
                    </a:cubicBezTo>
                    <a:cubicBezTo>
                      <a:pt x="237" y="161"/>
                      <a:pt x="237" y="161"/>
                      <a:pt x="237" y="161"/>
                    </a:cubicBezTo>
                    <a:cubicBezTo>
                      <a:pt x="237" y="161"/>
                      <a:pt x="237" y="161"/>
                      <a:pt x="237" y="161"/>
                    </a:cubicBezTo>
                    <a:cubicBezTo>
                      <a:pt x="236" y="162"/>
                      <a:pt x="236" y="162"/>
                      <a:pt x="235" y="162"/>
                    </a:cubicBezTo>
                    <a:cubicBezTo>
                      <a:pt x="235" y="162"/>
                      <a:pt x="234" y="162"/>
                      <a:pt x="234" y="162"/>
                    </a:cubicBezTo>
                    <a:cubicBezTo>
                      <a:pt x="233" y="163"/>
                      <a:pt x="233" y="163"/>
                      <a:pt x="232" y="163"/>
                    </a:cubicBezTo>
                    <a:cubicBezTo>
                      <a:pt x="230" y="162"/>
                      <a:pt x="227" y="161"/>
                      <a:pt x="227" y="161"/>
                    </a:cubicBezTo>
                    <a:cubicBezTo>
                      <a:pt x="227" y="160"/>
                      <a:pt x="227" y="160"/>
                      <a:pt x="226" y="160"/>
                    </a:cubicBezTo>
                    <a:cubicBezTo>
                      <a:pt x="226" y="161"/>
                      <a:pt x="226" y="160"/>
                      <a:pt x="226" y="160"/>
                    </a:cubicBezTo>
                    <a:close/>
                    <a:moveTo>
                      <a:pt x="225" y="160"/>
                    </a:move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6" y="159"/>
                      <a:pt x="226" y="160"/>
                      <a:pt x="226" y="160"/>
                    </a:cubicBezTo>
                    <a:cubicBezTo>
                      <a:pt x="226" y="160"/>
                      <a:pt x="225" y="160"/>
                      <a:pt x="225" y="160"/>
                    </a:cubicBezTo>
                    <a:close/>
                    <a:moveTo>
                      <a:pt x="238" y="143"/>
                    </a:moveTo>
                    <a:cubicBezTo>
                      <a:pt x="238" y="142"/>
                      <a:pt x="238" y="142"/>
                      <a:pt x="238" y="142"/>
                    </a:cubicBezTo>
                    <a:cubicBezTo>
                      <a:pt x="237" y="142"/>
                      <a:pt x="237" y="141"/>
                      <a:pt x="237" y="140"/>
                    </a:cubicBezTo>
                    <a:cubicBezTo>
                      <a:pt x="237" y="139"/>
                      <a:pt x="236" y="139"/>
                      <a:pt x="236" y="139"/>
                    </a:cubicBezTo>
                    <a:cubicBezTo>
                      <a:pt x="236" y="139"/>
                      <a:pt x="235" y="139"/>
                      <a:pt x="235" y="138"/>
                    </a:cubicBezTo>
                    <a:cubicBezTo>
                      <a:pt x="235" y="138"/>
                      <a:pt x="235" y="138"/>
                      <a:pt x="234" y="138"/>
                    </a:cubicBezTo>
                    <a:cubicBezTo>
                      <a:pt x="234" y="138"/>
                      <a:pt x="233" y="138"/>
                      <a:pt x="233" y="137"/>
                    </a:cubicBezTo>
                    <a:cubicBezTo>
                      <a:pt x="233" y="137"/>
                      <a:pt x="234" y="137"/>
                      <a:pt x="234" y="137"/>
                    </a:cubicBezTo>
                    <a:cubicBezTo>
                      <a:pt x="234" y="137"/>
                      <a:pt x="234" y="137"/>
                      <a:pt x="234" y="136"/>
                    </a:cubicBezTo>
                    <a:cubicBezTo>
                      <a:pt x="234" y="136"/>
                      <a:pt x="234" y="135"/>
                      <a:pt x="234" y="135"/>
                    </a:cubicBezTo>
                    <a:cubicBezTo>
                      <a:pt x="234" y="134"/>
                      <a:pt x="234" y="134"/>
                      <a:pt x="233" y="135"/>
                    </a:cubicBezTo>
                    <a:cubicBezTo>
                      <a:pt x="233" y="136"/>
                      <a:pt x="233" y="136"/>
                      <a:pt x="233" y="136"/>
                    </a:cubicBezTo>
                    <a:cubicBezTo>
                      <a:pt x="233" y="135"/>
                      <a:pt x="233" y="135"/>
                      <a:pt x="232" y="135"/>
                    </a:cubicBezTo>
                    <a:cubicBezTo>
                      <a:pt x="232" y="135"/>
                      <a:pt x="232" y="135"/>
                      <a:pt x="232" y="135"/>
                    </a:cubicBezTo>
                    <a:cubicBezTo>
                      <a:pt x="231" y="134"/>
                      <a:pt x="231" y="134"/>
                      <a:pt x="231" y="134"/>
                    </a:cubicBezTo>
                    <a:cubicBezTo>
                      <a:pt x="230" y="135"/>
                      <a:pt x="230" y="134"/>
                      <a:pt x="229" y="133"/>
                    </a:cubicBezTo>
                    <a:cubicBezTo>
                      <a:pt x="229" y="133"/>
                      <a:pt x="228" y="132"/>
                      <a:pt x="228" y="132"/>
                    </a:cubicBezTo>
                    <a:cubicBezTo>
                      <a:pt x="228" y="132"/>
                      <a:pt x="227" y="132"/>
                      <a:pt x="228" y="132"/>
                    </a:cubicBezTo>
                    <a:cubicBezTo>
                      <a:pt x="228" y="132"/>
                      <a:pt x="227" y="131"/>
                      <a:pt x="227" y="131"/>
                    </a:cubicBezTo>
                    <a:cubicBezTo>
                      <a:pt x="227" y="130"/>
                      <a:pt x="227" y="129"/>
                      <a:pt x="227" y="129"/>
                    </a:cubicBezTo>
                    <a:cubicBezTo>
                      <a:pt x="227" y="129"/>
                      <a:pt x="226" y="126"/>
                      <a:pt x="225" y="127"/>
                    </a:cubicBezTo>
                    <a:cubicBezTo>
                      <a:pt x="225" y="127"/>
                      <a:pt x="225" y="127"/>
                      <a:pt x="225" y="127"/>
                    </a:cubicBezTo>
                    <a:cubicBezTo>
                      <a:pt x="224" y="126"/>
                      <a:pt x="224" y="126"/>
                      <a:pt x="224" y="127"/>
                    </a:cubicBezTo>
                    <a:cubicBezTo>
                      <a:pt x="224" y="127"/>
                      <a:pt x="222" y="127"/>
                      <a:pt x="222" y="126"/>
                    </a:cubicBezTo>
                    <a:cubicBezTo>
                      <a:pt x="221" y="125"/>
                      <a:pt x="221" y="125"/>
                      <a:pt x="221" y="125"/>
                    </a:cubicBezTo>
                    <a:cubicBezTo>
                      <a:pt x="220" y="124"/>
                      <a:pt x="220" y="124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220" y="122"/>
                      <a:pt x="220" y="122"/>
                      <a:pt x="220" y="121"/>
                    </a:cubicBezTo>
                    <a:cubicBezTo>
                      <a:pt x="220" y="119"/>
                      <a:pt x="219" y="118"/>
                      <a:pt x="219" y="118"/>
                    </a:cubicBezTo>
                    <a:cubicBezTo>
                      <a:pt x="219" y="118"/>
                      <a:pt x="218" y="118"/>
                      <a:pt x="218" y="118"/>
                    </a:cubicBezTo>
                    <a:cubicBezTo>
                      <a:pt x="215" y="118"/>
                      <a:pt x="213" y="117"/>
                      <a:pt x="212" y="116"/>
                    </a:cubicBezTo>
                    <a:cubicBezTo>
                      <a:pt x="208" y="113"/>
                      <a:pt x="206" y="110"/>
                      <a:pt x="206" y="109"/>
                    </a:cubicBezTo>
                    <a:cubicBezTo>
                      <a:pt x="206" y="109"/>
                      <a:pt x="206" y="108"/>
                      <a:pt x="205" y="107"/>
                    </a:cubicBezTo>
                    <a:cubicBezTo>
                      <a:pt x="205" y="106"/>
                      <a:pt x="204" y="105"/>
                      <a:pt x="203" y="105"/>
                    </a:cubicBezTo>
                    <a:cubicBezTo>
                      <a:pt x="203" y="105"/>
                      <a:pt x="202" y="104"/>
                      <a:pt x="202" y="104"/>
                    </a:cubicBezTo>
                    <a:cubicBezTo>
                      <a:pt x="202" y="104"/>
                      <a:pt x="202" y="104"/>
                      <a:pt x="201" y="104"/>
                    </a:cubicBezTo>
                    <a:cubicBezTo>
                      <a:pt x="201" y="104"/>
                      <a:pt x="200" y="103"/>
                      <a:pt x="198" y="103"/>
                    </a:cubicBezTo>
                    <a:cubicBezTo>
                      <a:pt x="197" y="102"/>
                      <a:pt x="196" y="102"/>
                      <a:pt x="195" y="101"/>
                    </a:cubicBezTo>
                    <a:cubicBezTo>
                      <a:pt x="195" y="101"/>
                      <a:pt x="195" y="100"/>
                      <a:pt x="195" y="100"/>
                    </a:cubicBezTo>
                    <a:cubicBezTo>
                      <a:pt x="195" y="99"/>
                      <a:pt x="194" y="98"/>
                      <a:pt x="193" y="98"/>
                    </a:cubicBezTo>
                    <a:cubicBezTo>
                      <a:pt x="193" y="99"/>
                      <a:pt x="193" y="99"/>
                      <a:pt x="193" y="98"/>
                    </a:cubicBezTo>
                    <a:cubicBezTo>
                      <a:pt x="193" y="98"/>
                      <a:pt x="193" y="98"/>
                      <a:pt x="192" y="98"/>
                    </a:cubicBezTo>
                    <a:cubicBezTo>
                      <a:pt x="191" y="98"/>
                      <a:pt x="189" y="97"/>
                      <a:pt x="189" y="97"/>
                    </a:cubicBezTo>
                    <a:cubicBezTo>
                      <a:pt x="189" y="96"/>
                      <a:pt x="188" y="96"/>
                      <a:pt x="188" y="96"/>
                    </a:cubicBezTo>
                    <a:cubicBezTo>
                      <a:pt x="187" y="95"/>
                      <a:pt x="186" y="92"/>
                      <a:pt x="186" y="92"/>
                    </a:cubicBezTo>
                    <a:cubicBezTo>
                      <a:pt x="186" y="91"/>
                      <a:pt x="186" y="91"/>
                      <a:pt x="185" y="91"/>
                    </a:cubicBezTo>
                    <a:cubicBezTo>
                      <a:pt x="185" y="92"/>
                      <a:pt x="184" y="91"/>
                      <a:pt x="183" y="91"/>
                    </a:cubicBezTo>
                    <a:cubicBezTo>
                      <a:pt x="181" y="91"/>
                      <a:pt x="181" y="91"/>
                      <a:pt x="179" y="90"/>
                    </a:cubicBezTo>
                    <a:cubicBezTo>
                      <a:pt x="178" y="89"/>
                      <a:pt x="177" y="88"/>
                      <a:pt x="177" y="87"/>
                    </a:cubicBezTo>
                    <a:cubicBezTo>
                      <a:pt x="177" y="86"/>
                      <a:pt x="177" y="86"/>
                      <a:pt x="177" y="86"/>
                    </a:cubicBezTo>
                    <a:cubicBezTo>
                      <a:pt x="176" y="87"/>
                      <a:pt x="176" y="87"/>
                      <a:pt x="176" y="87"/>
                    </a:cubicBezTo>
                    <a:cubicBezTo>
                      <a:pt x="175" y="87"/>
                      <a:pt x="175" y="87"/>
                      <a:pt x="172" y="90"/>
                    </a:cubicBezTo>
                    <a:cubicBezTo>
                      <a:pt x="170" y="91"/>
                      <a:pt x="169" y="92"/>
                      <a:pt x="169" y="92"/>
                    </a:cubicBezTo>
                    <a:cubicBezTo>
                      <a:pt x="169" y="92"/>
                      <a:pt x="169" y="92"/>
                      <a:pt x="168" y="91"/>
                    </a:cubicBezTo>
                    <a:cubicBezTo>
                      <a:pt x="168" y="91"/>
                      <a:pt x="168" y="89"/>
                      <a:pt x="169" y="89"/>
                    </a:cubicBezTo>
                    <a:cubicBezTo>
                      <a:pt x="169" y="89"/>
                      <a:pt x="169" y="89"/>
                      <a:pt x="170" y="88"/>
                    </a:cubicBezTo>
                    <a:cubicBezTo>
                      <a:pt x="170" y="88"/>
                      <a:pt x="170" y="88"/>
                      <a:pt x="171" y="88"/>
                    </a:cubicBezTo>
                    <a:cubicBezTo>
                      <a:pt x="172" y="88"/>
                      <a:pt x="172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2" y="87"/>
                      <a:pt x="172" y="87"/>
                      <a:pt x="172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73" y="86"/>
                      <a:pt x="173" y="86"/>
                      <a:pt x="173" y="86"/>
                    </a:cubicBezTo>
                    <a:cubicBezTo>
                      <a:pt x="173" y="85"/>
                      <a:pt x="173" y="85"/>
                      <a:pt x="174" y="85"/>
                    </a:cubicBezTo>
                    <a:cubicBezTo>
                      <a:pt x="174" y="85"/>
                      <a:pt x="174" y="85"/>
                      <a:pt x="174" y="85"/>
                    </a:cubicBezTo>
                    <a:cubicBezTo>
                      <a:pt x="175" y="84"/>
                      <a:pt x="175" y="84"/>
                      <a:pt x="175" y="84"/>
                    </a:cubicBezTo>
                    <a:cubicBezTo>
                      <a:pt x="175" y="84"/>
                      <a:pt x="177" y="84"/>
                      <a:pt x="177" y="83"/>
                    </a:cubicBezTo>
                    <a:cubicBezTo>
                      <a:pt x="177" y="82"/>
                      <a:pt x="177" y="83"/>
                      <a:pt x="177" y="83"/>
                    </a:cubicBezTo>
                    <a:cubicBezTo>
                      <a:pt x="178" y="84"/>
                      <a:pt x="178" y="84"/>
                      <a:pt x="178" y="83"/>
                    </a:cubicBezTo>
                    <a:cubicBezTo>
                      <a:pt x="178" y="81"/>
                      <a:pt x="178" y="81"/>
                      <a:pt x="179" y="82"/>
                    </a:cubicBezTo>
                    <a:cubicBezTo>
                      <a:pt x="180" y="82"/>
                      <a:pt x="180" y="82"/>
                      <a:pt x="180" y="83"/>
                    </a:cubicBezTo>
                    <a:cubicBezTo>
                      <a:pt x="180" y="83"/>
                      <a:pt x="180" y="84"/>
                      <a:pt x="180" y="84"/>
                    </a:cubicBezTo>
                    <a:cubicBezTo>
                      <a:pt x="181" y="85"/>
                      <a:pt x="181" y="86"/>
                      <a:pt x="181" y="86"/>
                    </a:cubicBezTo>
                    <a:cubicBezTo>
                      <a:pt x="181" y="87"/>
                      <a:pt x="181" y="87"/>
                      <a:pt x="183" y="88"/>
                    </a:cubicBezTo>
                    <a:cubicBezTo>
                      <a:pt x="184" y="88"/>
                      <a:pt x="185" y="88"/>
                      <a:pt x="185" y="88"/>
                    </a:cubicBezTo>
                    <a:cubicBezTo>
                      <a:pt x="185" y="88"/>
                      <a:pt x="186" y="88"/>
                      <a:pt x="187" y="88"/>
                    </a:cubicBezTo>
                    <a:cubicBezTo>
                      <a:pt x="188" y="88"/>
                      <a:pt x="188" y="87"/>
                      <a:pt x="189" y="87"/>
                    </a:cubicBezTo>
                    <a:cubicBezTo>
                      <a:pt x="190" y="86"/>
                      <a:pt x="191" y="86"/>
                      <a:pt x="191" y="87"/>
                    </a:cubicBezTo>
                    <a:cubicBezTo>
                      <a:pt x="191" y="87"/>
                      <a:pt x="191" y="87"/>
                      <a:pt x="191" y="87"/>
                    </a:cubicBezTo>
                    <a:cubicBezTo>
                      <a:pt x="192" y="88"/>
                      <a:pt x="192" y="89"/>
                      <a:pt x="191" y="89"/>
                    </a:cubicBezTo>
                    <a:cubicBezTo>
                      <a:pt x="191" y="89"/>
                      <a:pt x="191" y="89"/>
                      <a:pt x="191" y="89"/>
                    </a:cubicBezTo>
                    <a:cubicBezTo>
                      <a:pt x="192" y="90"/>
                      <a:pt x="191" y="90"/>
                      <a:pt x="191" y="90"/>
                    </a:cubicBezTo>
                    <a:cubicBezTo>
                      <a:pt x="191" y="91"/>
                      <a:pt x="191" y="91"/>
                      <a:pt x="191" y="91"/>
                    </a:cubicBezTo>
                    <a:cubicBezTo>
                      <a:pt x="191" y="91"/>
                      <a:pt x="191" y="91"/>
                      <a:pt x="191" y="91"/>
                    </a:cubicBezTo>
                    <a:cubicBezTo>
                      <a:pt x="191" y="92"/>
                      <a:pt x="191" y="92"/>
                      <a:pt x="191" y="92"/>
                    </a:cubicBezTo>
                    <a:cubicBezTo>
                      <a:pt x="191" y="92"/>
                      <a:pt x="191" y="92"/>
                      <a:pt x="191" y="92"/>
                    </a:cubicBezTo>
                    <a:cubicBezTo>
                      <a:pt x="191" y="92"/>
                      <a:pt x="192" y="94"/>
                      <a:pt x="192" y="94"/>
                    </a:cubicBezTo>
                    <a:cubicBezTo>
                      <a:pt x="192" y="94"/>
                      <a:pt x="192" y="94"/>
                      <a:pt x="192" y="95"/>
                    </a:cubicBezTo>
                    <a:cubicBezTo>
                      <a:pt x="193" y="95"/>
                      <a:pt x="193" y="95"/>
                      <a:pt x="193" y="95"/>
                    </a:cubicBezTo>
                    <a:cubicBezTo>
                      <a:pt x="194" y="94"/>
                      <a:pt x="194" y="94"/>
                      <a:pt x="194" y="95"/>
                    </a:cubicBezTo>
                    <a:cubicBezTo>
                      <a:pt x="194" y="95"/>
                      <a:pt x="194" y="96"/>
                      <a:pt x="195" y="95"/>
                    </a:cubicBezTo>
                    <a:cubicBezTo>
                      <a:pt x="195" y="95"/>
                      <a:pt x="195" y="95"/>
                      <a:pt x="195" y="95"/>
                    </a:cubicBezTo>
                    <a:cubicBezTo>
                      <a:pt x="195" y="95"/>
                      <a:pt x="196" y="95"/>
                      <a:pt x="196" y="95"/>
                    </a:cubicBezTo>
                    <a:cubicBezTo>
                      <a:pt x="197" y="95"/>
                      <a:pt x="197" y="95"/>
                      <a:pt x="197" y="96"/>
                    </a:cubicBezTo>
                    <a:cubicBezTo>
                      <a:pt x="197" y="96"/>
                      <a:pt x="197" y="96"/>
                      <a:pt x="197" y="97"/>
                    </a:cubicBezTo>
                    <a:cubicBezTo>
                      <a:pt x="197" y="97"/>
                      <a:pt x="197" y="97"/>
                      <a:pt x="197" y="97"/>
                    </a:cubicBezTo>
                    <a:cubicBezTo>
                      <a:pt x="197" y="97"/>
                      <a:pt x="198" y="98"/>
                      <a:pt x="197" y="98"/>
                    </a:cubicBezTo>
                    <a:cubicBezTo>
                      <a:pt x="197" y="98"/>
                      <a:pt x="197" y="99"/>
                      <a:pt x="198" y="99"/>
                    </a:cubicBezTo>
                    <a:cubicBezTo>
                      <a:pt x="198" y="99"/>
                      <a:pt x="198" y="99"/>
                      <a:pt x="198" y="99"/>
                    </a:cubicBezTo>
                    <a:cubicBezTo>
                      <a:pt x="197" y="100"/>
                      <a:pt x="198" y="100"/>
                      <a:pt x="199" y="100"/>
                    </a:cubicBezTo>
                    <a:cubicBezTo>
                      <a:pt x="200" y="99"/>
                      <a:pt x="200" y="99"/>
                      <a:pt x="200" y="100"/>
                    </a:cubicBezTo>
                    <a:cubicBezTo>
                      <a:pt x="200" y="101"/>
                      <a:pt x="200" y="101"/>
                      <a:pt x="200" y="100"/>
                    </a:cubicBezTo>
                    <a:cubicBezTo>
                      <a:pt x="201" y="100"/>
                      <a:pt x="201" y="100"/>
                      <a:pt x="201" y="100"/>
                    </a:cubicBezTo>
                    <a:cubicBezTo>
                      <a:pt x="201" y="100"/>
                      <a:pt x="202" y="100"/>
                      <a:pt x="202" y="100"/>
                    </a:cubicBezTo>
                    <a:cubicBezTo>
                      <a:pt x="202" y="100"/>
                      <a:pt x="202" y="100"/>
                      <a:pt x="202" y="100"/>
                    </a:cubicBezTo>
                    <a:cubicBezTo>
                      <a:pt x="203" y="101"/>
                      <a:pt x="204" y="101"/>
                      <a:pt x="204" y="101"/>
                    </a:cubicBezTo>
                    <a:cubicBezTo>
                      <a:pt x="204" y="101"/>
                      <a:pt x="204" y="101"/>
                      <a:pt x="204" y="102"/>
                    </a:cubicBezTo>
                    <a:cubicBezTo>
                      <a:pt x="205" y="102"/>
                      <a:pt x="205" y="103"/>
                      <a:pt x="205" y="102"/>
                    </a:cubicBezTo>
                    <a:cubicBezTo>
                      <a:pt x="205" y="102"/>
                      <a:pt x="206" y="102"/>
                      <a:pt x="206" y="102"/>
                    </a:cubicBezTo>
                    <a:cubicBezTo>
                      <a:pt x="206" y="102"/>
                      <a:pt x="207" y="103"/>
                      <a:pt x="208" y="105"/>
                    </a:cubicBezTo>
                    <a:cubicBezTo>
                      <a:pt x="208" y="106"/>
                      <a:pt x="208" y="107"/>
                      <a:pt x="208" y="108"/>
                    </a:cubicBezTo>
                    <a:cubicBezTo>
                      <a:pt x="208" y="108"/>
                      <a:pt x="208" y="108"/>
                      <a:pt x="208" y="109"/>
                    </a:cubicBezTo>
                    <a:cubicBezTo>
                      <a:pt x="208" y="109"/>
                      <a:pt x="209" y="109"/>
                      <a:pt x="209" y="109"/>
                    </a:cubicBezTo>
                    <a:cubicBezTo>
                      <a:pt x="209" y="108"/>
                      <a:pt x="209" y="108"/>
                      <a:pt x="209" y="109"/>
                    </a:cubicBezTo>
                    <a:cubicBezTo>
                      <a:pt x="210" y="109"/>
                      <a:pt x="210" y="109"/>
                      <a:pt x="210" y="109"/>
                    </a:cubicBezTo>
                    <a:cubicBezTo>
                      <a:pt x="211" y="109"/>
                      <a:pt x="211" y="110"/>
                      <a:pt x="211" y="110"/>
                    </a:cubicBezTo>
                    <a:cubicBezTo>
                      <a:pt x="210" y="110"/>
                      <a:pt x="211" y="110"/>
                      <a:pt x="211" y="110"/>
                    </a:cubicBezTo>
                    <a:cubicBezTo>
                      <a:pt x="211" y="111"/>
                      <a:pt x="211" y="110"/>
                      <a:pt x="211" y="110"/>
                    </a:cubicBezTo>
                    <a:cubicBezTo>
                      <a:pt x="211" y="110"/>
                      <a:pt x="211" y="110"/>
                      <a:pt x="212" y="110"/>
                    </a:cubicBezTo>
                    <a:cubicBezTo>
                      <a:pt x="212" y="110"/>
                      <a:pt x="212" y="111"/>
                      <a:pt x="212" y="111"/>
                    </a:cubicBezTo>
                    <a:cubicBezTo>
                      <a:pt x="212" y="111"/>
                      <a:pt x="212" y="111"/>
                      <a:pt x="213" y="111"/>
                    </a:cubicBezTo>
                    <a:cubicBezTo>
                      <a:pt x="213" y="111"/>
                      <a:pt x="213" y="112"/>
                      <a:pt x="213" y="112"/>
                    </a:cubicBezTo>
                    <a:cubicBezTo>
                      <a:pt x="213" y="113"/>
                      <a:pt x="214" y="113"/>
                      <a:pt x="216" y="114"/>
                    </a:cubicBezTo>
                    <a:cubicBezTo>
                      <a:pt x="217" y="114"/>
                      <a:pt x="218" y="114"/>
                      <a:pt x="218" y="114"/>
                    </a:cubicBezTo>
                    <a:cubicBezTo>
                      <a:pt x="219" y="114"/>
                      <a:pt x="222" y="115"/>
                      <a:pt x="222" y="116"/>
                    </a:cubicBezTo>
                    <a:cubicBezTo>
                      <a:pt x="222" y="117"/>
                      <a:pt x="222" y="117"/>
                      <a:pt x="222" y="117"/>
                    </a:cubicBezTo>
                    <a:cubicBezTo>
                      <a:pt x="222" y="117"/>
                      <a:pt x="222" y="117"/>
                      <a:pt x="222" y="117"/>
                    </a:cubicBezTo>
                    <a:cubicBezTo>
                      <a:pt x="222" y="117"/>
                      <a:pt x="222" y="118"/>
                      <a:pt x="222" y="119"/>
                    </a:cubicBezTo>
                    <a:cubicBezTo>
                      <a:pt x="222" y="119"/>
                      <a:pt x="222" y="120"/>
                      <a:pt x="222" y="120"/>
                    </a:cubicBezTo>
                    <a:cubicBezTo>
                      <a:pt x="223" y="120"/>
                      <a:pt x="223" y="120"/>
                      <a:pt x="223" y="121"/>
                    </a:cubicBezTo>
                    <a:cubicBezTo>
                      <a:pt x="222" y="121"/>
                      <a:pt x="224" y="123"/>
                      <a:pt x="225" y="123"/>
                    </a:cubicBezTo>
                    <a:cubicBezTo>
                      <a:pt x="226" y="124"/>
                      <a:pt x="227" y="124"/>
                      <a:pt x="227" y="124"/>
                    </a:cubicBezTo>
                    <a:cubicBezTo>
                      <a:pt x="227" y="123"/>
                      <a:pt x="227" y="123"/>
                      <a:pt x="227" y="123"/>
                    </a:cubicBezTo>
                    <a:cubicBezTo>
                      <a:pt x="228" y="123"/>
                      <a:pt x="228" y="124"/>
                      <a:pt x="229" y="126"/>
                    </a:cubicBezTo>
                    <a:cubicBezTo>
                      <a:pt x="229" y="127"/>
                      <a:pt x="229" y="127"/>
                      <a:pt x="229" y="128"/>
                    </a:cubicBezTo>
                    <a:cubicBezTo>
                      <a:pt x="229" y="128"/>
                      <a:pt x="229" y="128"/>
                      <a:pt x="229" y="129"/>
                    </a:cubicBezTo>
                    <a:cubicBezTo>
                      <a:pt x="229" y="129"/>
                      <a:pt x="229" y="129"/>
                      <a:pt x="229" y="129"/>
                    </a:cubicBezTo>
                    <a:cubicBezTo>
                      <a:pt x="229" y="129"/>
                      <a:pt x="230" y="129"/>
                      <a:pt x="230" y="130"/>
                    </a:cubicBezTo>
                    <a:cubicBezTo>
                      <a:pt x="231" y="130"/>
                      <a:pt x="231" y="131"/>
                      <a:pt x="233" y="131"/>
                    </a:cubicBezTo>
                    <a:cubicBezTo>
                      <a:pt x="235" y="132"/>
                      <a:pt x="236" y="133"/>
                      <a:pt x="236" y="133"/>
                    </a:cubicBezTo>
                    <a:cubicBezTo>
                      <a:pt x="236" y="133"/>
                      <a:pt x="236" y="134"/>
                      <a:pt x="237" y="135"/>
                    </a:cubicBezTo>
                    <a:cubicBezTo>
                      <a:pt x="237" y="135"/>
                      <a:pt x="237" y="136"/>
                      <a:pt x="237" y="136"/>
                    </a:cubicBezTo>
                    <a:cubicBezTo>
                      <a:pt x="237" y="136"/>
                      <a:pt x="237" y="137"/>
                      <a:pt x="237" y="137"/>
                    </a:cubicBezTo>
                    <a:cubicBezTo>
                      <a:pt x="237" y="137"/>
                      <a:pt x="237" y="137"/>
                      <a:pt x="237" y="137"/>
                    </a:cubicBezTo>
                    <a:cubicBezTo>
                      <a:pt x="237" y="138"/>
                      <a:pt x="238" y="138"/>
                      <a:pt x="238" y="139"/>
                    </a:cubicBezTo>
                    <a:cubicBezTo>
                      <a:pt x="239" y="139"/>
                      <a:pt x="239" y="139"/>
                      <a:pt x="240" y="140"/>
                    </a:cubicBezTo>
                    <a:cubicBezTo>
                      <a:pt x="240" y="140"/>
                      <a:pt x="240" y="140"/>
                      <a:pt x="242" y="140"/>
                    </a:cubicBezTo>
                    <a:cubicBezTo>
                      <a:pt x="244" y="140"/>
                      <a:pt x="245" y="140"/>
                      <a:pt x="245" y="140"/>
                    </a:cubicBezTo>
                    <a:cubicBezTo>
                      <a:pt x="245" y="141"/>
                      <a:pt x="245" y="140"/>
                      <a:pt x="246" y="140"/>
                    </a:cubicBezTo>
                    <a:cubicBezTo>
                      <a:pt x="246" y="139"/>
                      <a:pt x="248" y="139"/>
                      <a:pt x="248" y="140"/>
                    </a:cubicBezTo>
                    <a:cubicBezTo>
                      <a:pt x="249" y="140"/>
                      <a:pt x="249" y="141"/>
                      <a:pt x="249" y="141"/>
                    </a:cubicBezTo>
                    <a:cubicBezTo>
                      <a:pt x="249" y="141"/>
                      <a:pt x="249" y="141"/>
                      <a:pt x="250" y="141"/>
                    </a:cubicBezTo>
                    <a:cubicBezTo>
                      <a:pt x="250" y="142"/>
                      <a:pt x="250" y="142"/>
                      <a:pt x="250" y="142"/>
                    </a:cubicBezTo>
                    <a:cubicBezTo>
                      <a:pt x="250" y="142"/>
                      <a:pt x="250" y="142"/>
                      <a:pt x="250" y="142"/>
                    </a:cubicBezTo>
                    <a:cubicBezTo>
                      <a:pt x="251" y="142"/>
                      <a:pt x="251" y="142"/>
                      <a:pt x="251" y="142"/>
                    </a:cubicBezTo>
                    <a:cubicBezTo>
                      <a:pt x="251" y="143"/>
                      <a:pt x="251" y="143"/>
                      <a:pt x="252" y="143"/>
                    </a:cubicBezTo>
                    <a:cubicBezTo>
                      <a:pt x="253" y="143"/>
                      <a:pt x="253" y="143"/>
                      <a:pt x="252" y="144"/>
                    </a:cubicBezTo>
                    <a:cubicBezTo>
                      <a:pt x="252" y="145"/>
                      <a:pt x="252" y="145"/>
                      <a:pt x="251" y="144"/>
                    </a:cubicBezTo>
                    <a:cubicBezTo>
                      <a:pt x="251" y="144"/>
                      <a:pt x="251" y="144"/>
                      <a:pt x="251" y="145"/>
                    </a:cubicBezTo>
                    <a:cubicBezTo>
                      <a:pt x="251" y="146"/>
                      <a:pt x="249" y="145"/>
                      <a:pt x="248" y="144"/>
                    </a:cubicBezTo>
                    <a:cubicBezTo>
                      <a:pt x="247" y="143"/>
                      <a:pt x="246" y="143"/>
                      <a:pt x="246" y="143"/>
                    </a:cubicBezTo>
                    <a:cubicBezTo>
                      <a:pt x="246" y="144"/>
                      <a:pt x="245" y="144"/>
                      <a:pt x="245" y="143"/>
                    </a:cubicBezTo>
                    <a:cubicBezTo>
                      <a:pt x="245" y="143"/>
                      <a:pt x="245" y="143"/>
                      <a:pt x="245" y="143"/>
                    </a:cubicBezTo>
                    <a:cubicBezTo>
                      <a:pt x="245" y="143"/>
                      <a:pt x="244" y="143"/>
                      <a:pt x="244" y="143"/>
                    </a:cubicBezTo>
                    <a:cubicBezTo>
                      <a:pt x="244" y="143"/>
                      <a:pt x="243" y="143"/>
                      <a:pt x="243" y="143"/>
                    </a:cubicBezTo>
                    <a:cubicBezTo>
                      <a:pt x="243" y="143"/>
                      <a:pt x="243" y="144"/>
                      <a:pt x="243" y="143"/>
                    </a:cubicBezTo>
                    <a:cubicBezTo>
                      <a:pt x="243" y="143"/>
                      <a:pt x="243" y="143"/>
                      <a:pt x="242" y="144"/>
                    </a:cubicBezTo>
                    <a:cubicBezTo>
                      <a:pt x="242" y="144"/>
                      <a:pt x="242" y="144"/>
                      <a:pt x="242" y="143"/>
                    </a:cubicBezTo>
                    <a:cubicBezTo>
                      <a:pt x="242" y="143"/>
                      <a:pt x="241" y="143"/>
                      <a:pt x="241" y="143"/>
                    </a:cubicBezTo>
                    <a:cubicBezTo>
                      <a:pt x="240" y="144"/>
                      <a:pt x="238" y="143"/>
                      <a:pt x="238" y="143"/>
                    </a:cubicBezTo>
                    <a:close/>
                    <a:moveTo>
                      <a:pt x="244" y="125"/>
                    </a:moveTo>
                    <a:cubicBezTo>
                      <a:pt x="244" y="125"/>
                      <a:pt x="243" y="124"/>
                      <a:pt x="243" y="123"/>
                    </a:cubicBezTo>
                    <a:cubicBezTo>
                      <a:pt x="243" y="123"/>
                      <a:pt x="242" y="122"/>
                      <a:pt x="242" y="122"/>
                    </a:cubicBezTo>
                    <a:cubicBezTo>
                      <a:pt x="242" y="122"/>
                      <a:pt x="242" y="122"/>
                      <a:pt x="242" y="122"/>
                    </a:cubicBezTo>
                    <a:cubicBezTo>
                      <a:pt x="242" y="121"/>
                      <a:pt x="242" y="121"/>
                      <a:pt x="241" y="121"/>
                    </a:cubicBezTo>
                    <a:cubicBezTo>
                      <a:pt x="241" y="121"/>
                      <a:pt x="241" y="121"/>
                      <a:pt x="241" y="120"/>
                    </a:cubicBezTo>
                    <a:cubicBezTo>
                      <a:pt x="241" y="120"/>
                      <a:pt x="241" y="119"/>
                      <a:pt x="240" y="120"/>
                    </a:cubicBezTo>
                    <a:cubicBezTo>
                      <a:pt x="240" y="121"/>
                      <a:pt x="240" y="121"/>
                      <a:pt x="238" y="119"/>
                    </a:cubicBezTo>
                    <a:cubicBezTo>
                      <a:pt x="237" y="119"/>
                      <a:pt x="237" y="118"/>
                      <a:pt x="237" y="118"/>
                    </a:cubicBezTo>
                    <a:cubicBezTo>
                      <a:pt x="237" y="118"/>
                      <a:pt x="237" y="118"/>
                      <a:pt x="236" y="117"/>
                    </a:cubicBezTo>
                    <a:cubicBezTo>
                      <a:pt x="235" y="117"/>
                      <a:pt x="235" y="117"/>
                      <a:pt x="235" y="117"/>
                    </a:cubicBezTo>
                    <a:cubicBezTo>
                      <a:pt x="235" y="116"/>
                      <a:pt x="235" y="116"/>
                      <a:pt x="234" y="116"/>
                    </a:cubicBezTo>
                    <a:cubicBezTo>
                      <a:pt x="233" y="116"/>
                      <a:pt x="233" y="116"/>
                      <a:pt x="233" y="116"/>
                    </a:cubicBezTo>
                    <a:cubicBezTo>
                      <a:pt x="233" y="116"/>
                      <a:pt x="233" y="116"/>
                      <a:pt x="232" y="116"/>
                    </a:cubicBezTo>
                    <a:cubicBezTo>
                      <a:pt x="231" y="116"/>
                      <a:pt x="231" y="115"/>
                      <a:pt x="231" y="115"/>
                    </a:cubicBezTo>
                    <a:cubicBezTo>
                      <a:pt x="231" y="115"/>
                      <a:pt x="231" y="115"/>
                      <a:pt x="230" y="115"/>
                    </a:cubicBezTo>
                    <a:cubicBezTo>
                      <a:pt x="230" y="115"/>
                      <a:pt x="230" y="114"/>
                      <a:pt x="229" y="113"/>
                    </a:cubicBezTo>
                    <a:cubicBezTo>
                      <a:pt x="229" y="112"/>
                      <a:pt x="228" y="111"/>
                      <a:pt x="228" y="111"/>
                    </a:cubicBezTo>
                    <a:cubicBezTo>
                      <a:pt x="227" y="111"/>
                      <a:pt x="227" y="110"/>
                      <a:pt x="228" y="110"/>
                    </a:cubicBezTo>
                    <a:cubicBezTo>
                      <a:pt x="228" y="110"/>
                      <a:pt x="228" y="109"/>
                      <a:pt x="228" y="109"/>
                    </a:cubicBezTo>
                    <a:cubicBezTo>
                      <a:pt x="227" y="109"/>
                      <a:pt x="227" y="109"/>
                      <a:pt x="227" y="109"/>
                    </a:cubicBezTo>
                    <a:cubicBezTo>
                      <a:pt x="227" y="109"/>
                      <a:pt x="227" y="109"/>
                      <a:pt x="227" y="109"/>
                    </a:cubicBezTo>
                    <a:cubicBezTo>
                      <a:pt x="226" y="109"/>
                      <a:pt x="226" y="109"/>
                      <a:pt x="226" y="109"/>
                    </a:cubicBezTo>
                    <a:cubicBezTo>
                      <a:pt x="225" y="109"/>
                      <a:pt x="225" y="109"/>
                      <a:pt x="224" y="109"/>
                    </a:cubicBezTo>
                    <a:cubicBezTo>
                      <a:pt x="224" y="109"/>
                      <a:pt x="223" y="110"/>
                      <a:pt x="222" y="109"/>
                    </a:cubicBezTo>
                    <a:cubicBezTo>
                      <a:pt x="220" y="109"/>
                      <a:pt x="220" y="108"/>
                      <a:pt x="220" y="104"/>
                    </a:cubicBezTo>
                    <a:cubicBezTo>
                      <a:pt x="220" y="103"/>
                      <a:pt x="220" y="103"/>
                      <a:pt x="220" y="102"/>
                    </a:cubicBezTo>
                    <a:cubicBezTo>
                      <a:pt x="220" y="101"/>
                      <a:pt x="219" y="101"/>
                      <a:pt x="219" y="102"/>
                    </a:cubicBezTo>
                    <a:cubicBezTo>
                      <a:pt x="218" y="102"/>
                      <a:pt x="218" y="102"/>
                      <a:pt x="218" y="101"/>
                    </a:cubicBezTo>
                    <a:cubicBezTo>
                      <a:pt x="217" y="101"/>
                      <a:pt x="217" y="101"/>
                      <a:pt x="217" y="101"/>
                    </a:cubicBezTo>
                    <a:cubicBezTo>
                      <a:pt x="217" y="102"/>
                      <a:pt x="217" y="102"/>
                      <a:pt x="216" y="102"/>
                    </a:cubicBezTo>
                    <a:cubicBezTo>
                      <a:pt x="215" y="101"/>
                      <a:pt x="215" y="101"/>
                      <a:pt x="215" y="99"/>
                    </a:cubicBezTo>
                    <a:cubicBezTo>
                      <a:pt x="215" y="99"/>
                      <a:pt x="215" y="98"/>
                      <a:pt x="214" y="98"/>
                    </a:cubicBezTo>
                    <a:cubicBezTo>
                      <a:pt x="214" y="98"/>
                      <a:pt x="214" y="97"/>
                      <a:pt x="214" y="97"/>
                    </a:cubicBezTo>
                    <a:cubicBezTo>
                      <a:pt x="214" y="96"/>
                      <a:pt x="214" y="96"/>
                      <a:pt x="214" y="96"/>
                    </a:cubicBezTo>
                    <a:cubicBezTo>
                      <a:pt x="213" y="96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6"/>
                      <a:pt x="212" y="96"/>
                      <a:pt x="212" y="96"/>
                    </a:cubicBezTo>
                    <a:cubicBezTo>
                      <a:pt x="212" y="95"/>
                      <a:pt x="211" y="96"/>
                      <a:pt x="211" y="96"/>
                    </a:cubicBezTo>
                    <a:cubicBezTo>
                      <a:pt x="211" y="96"/>
                      <a:pt x="211" y="96"/>
                      <a:pt x="211" y="96"/>
                    </a:cubicBezTo>
                    <a:cubicBezTo>
                      <a:pt x="210" y="96"/>
                      <a:pt x="209" y="93"/>
                      <a:pt x="209" y="91"/>
                    </a:cubicBezTo>
                    <a:cubicBezTo>
                      <a:pt x="209" y="89"/>
                      <a:pt x="208" y="88"/>
                      <a:pt x="206" y="87"/>
                    </a:cubicBezTo>
                    <a:cubicBezTo>
                      <a:pt x="206" y="87"/>
                      <a:pt x="205" y="87"/>
                      <a:pt x="205" y="87"/>
                    </a:cubicBezTo>
                    <a:cubicBezTo>
                      <a:pt x="205" y="87"/>
                      <a:pt x="205" y="88"/>
                      <a:pt x="205" y="87"/>
                    </a:cubicBezTo>
                    <a:cubicBezTo>
                      <a:pt x="205" y="87"/>
                      <a:pt x="204" y="87"/>
                      <a:pt x="204" y="88"/>
                    </a:cubicBezTo>
                    <a:cubicBezTo>
                      <a:pt x="204" y="89"/>
                      <a:pt x="202" y="85"/>
                      <a:pt x="202" y="84"/>
                    </a:cubicBezTo>
                    <a:cubicBezTo>
                      <a:pt x="203" y="83"/>
                      <a:pt x="203" y="82"/>
                      <a:pt x="202" y="82"/>
                    </a:cubicBezTo>
                    <a:cubicBezTo>
                      <a:pt x="202" y="82"/>
                      <a:pt x="202" y="82"/>
                      <a:pt x="202" y="81"/>
                    </a:cubicBezTo>
                    <a:cubicBezTo>
                      <a:pt x="203" y="81"/>
                      <a:pt x="203" y="80"/>
                      <a:pt x="202" y="80"/>
                    </a:cubicBezTo>
                    <a:cubicBezTo>
                      <a:pt x="201" y="78"/>
                      <a:pt x="200" y="78"/>
                      <a:pt x="199" y="79"/>
                    </a:cubicBezTo>
                    <a:cubicBezTo>
                      <a:pt x="198" y="79"/>
                      <a:pt x="198" y="79"/>
                      <a:pt x="198" y="79"/>
                    </a:cubicBezTo>
                    <a:cubicBezTo>
                      <a:pt x="197" y="79"/>
                      <a:pt x="196" y="76"/>
                      <a:pt x="196" y="76"/>
                    </a:cubicBezTo>
                    <a:cubicBezTo>
                      <a:pt x="196" y="76"/>
                      <a:pt x="196" y="75"/>
                      <a:pt x="196" y="74"/>
                    </a:cubicBezTo>
                    <a:cubicBezTo>
                      <a:pt x="195" y="73"/>
                      <a:pt x="194" y="72"/>
                      <a:pt x="194" y="73"/>
                    </a:cubicBezTo>
                    <a:cubicBezTo>
                      <a:pt x="194" y="73"/>
                      <a:pt x="194" y="73"/>
                      <a:pt x="194" y="73"/>
                    </a:cubicBezTo>
                    <a:cubicBezTo>
                      <a:pt x="193" y="73"/>
                      <a:pt x="193" y="73"/>
                      <a:pt x="193" y="74"/>
                    </a:cubicBezTo>
                    <a:cubicBezTo>
                      <a:pt x="193" y="74"/>
                      <a:pt x="193" y="74"/>
                      <a:pt x="192" y="75"/>
                    </a:cubicBezTo>
                    <a:cubicBezTo>
                      <a:pt x="191" y="75"/>
                      <a:pt x="191" y="75"/>
                      <a:pt x="191" y="75"/>
                    </a:cubicBezTo>
                    <a:cubicBezTo>
                      <a:pt x="190" y="74"/>
                      <a:pt x="190" y="74"/>
                      <a:pt x="190" y="74"/>
                    </a:cubicBezTo>
                    <a:cubicBezTo>
                      <a:pt x="190" y="74"/>
                      <a:pt x="190" y="73"/>
                      <a:pt x="190" y="73"/>
                    </a:cubicBezTo>
                    <a:cubicBezTo>
                      <a:pt x="190" y="73"/>
                      <a:pt x="190" y="72"/>
                      <a:pt x="189" y="70"/>
                    </a:cubicBezTo>
                    <a:cubicBezTo>
                      <a:pt x="187" y="69"/>
                      <a:pt x="187" y="69"/>
                      <a:pt x="186" y="70"/>
                    </a:cubicBezTo>
                    <a:cubicBezTo>
                      <a:pt x="186" y="71"/>
                      <a:pt x="185" y="71"/>
                      <a:pt x="185" y="71"/>
                    </a:cubicBezTo>
                    <a:cubicBezTo>
                      <a:pt x="185" y="70"/>
                      <a:pt x="185" y="70"/>
                      <a:pt x="184" y="71"/>
                    </a:cubicBezTo>
                    <a:cubicBezTo>
                      <a:pt x="184" y="72"/>
                      <a:pt x="183" y="73"/>
                      <a:pt x="183" y="72"/>
                    </a:cubicBezTo>
                    <a:cubicBezTo>
                      <a:pt x="183" y="72"/>
                      <a:pt x="182" y="73"/>
                      <a:pt x="182" y="73"/>
                    </a:cubicBezTo>
                    <a:cubicBezTo>
                      <a:pt x="182" y="74"/>
                      <a:pt x="182" y="74"/>
                      <a:pt x="182" y="74"/>
                    </a:cubicBezTo>
                    <a:cubicBezTo>
                      <a:pt x="181" y="74"/>
                      <a:pt x="180" y="71"/>
                      <a:pt x="181" y="70"/>
                    </a:cubicBezTo>
                    <a:cubicBezTo>
                      <a:pt x="182" y="69"/>
                      <a:pt x="182" y="69"/>
                      <a:pt x="182" y="69"/>
                    </a:cubicBezTo>
                    <a:cubicBezTo>
                      <a:pt x="182" y="69"/>
                      <a:pt x="183" y="69"/>
                      <a:pt x="183" y="68"/>
                    </a:cubicBezTo>
                    <a:cubicBezTo>
                      <a:pt x="183" y="68"/>
                      <a:pt x="183" y="68"/>
                      <a:pt x="184" y="67"/>
                    </a:cubicBezTo>
                    <a:cubicBezTo>
                      <a:pt x="184" y="67"/>
                      <a:pt x="185" y="66"/>
                      <a:pt x="185" y="66"/>
                    </a:cubicBezTo>
                    <a:cubicBezTo>
                      <a:pt x="185" y="66"/>
                      <a:pt x="186" y="65"/>
                      <a:pt x="187" y="65"/>
                    </a:cubicBezTo>
                    <a:cubicBezTo>
                      <a:pt x="188" y="64"/>
                      <a:pt x="188" y="64"/>
                      <a:pt x="189" y="65"/>
                    </a:cubicBezTo>
                    <a:cubicBezTo>
                      <a:pt x="189" y="65"/>
                      <a:pt x="189" y="65"/>
                      <a:pt x="189" y="65"/>
                    </a:cubicBezTo>
                    <a:cubicBezTo>
                      <a:pt x="189" y="65"/>
                      <a:pt x="189" y="65"/>
                      <a:pt x="189" y="65"/>
                    </a:cubicBezTo>
                    <a:cubicBezTo>
                      <a:pt x="190" y="66"/>
                      <a:pt x="190" y="66"/>
                      <a:pt x="190" y="66"/>
                    </a:cubicBezTo>
                    <a:cubicBezTo>
                      <a:pt x="191" y="66"/>
                      <a:pt x="191" y="67"/>
                      <a:pt x="191" y="67"/>
                    </a:cubicBezTo>
                    <a:cubicBezTo>
                      <a:pt x="190" y="67"/>
                      <a:pt x="190" y="67"/>
                      <a:pt x="191" y="67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91" y="68"/>
                      <a:pt x="191" y="68"/>
                      <a:pt x="191" y="69"/>
                    </a:cubicBezTo>
                    <a:cubicBezTo>
                      <a:pt x="191" y="69"/>
                      <a:pt x="191" y="69"/>
                      <a:pt x="191" y="69"/>
                    </a:cubicBezTo>
                    <a:cubicBezTo>
                      <a:pt x="191" y="69"/>
                      <a:pt x="191" y="70"/>
                      <a:pt x="191" y="70"/>
                    </a:cubicBezTo>
                    <a:cubicBezTo>
                      <a:pt x="191" y="70"/>
                      <a:pt x="191" y="70"/>
                      <a:pt x="191" y="70"/>
                    </a:cubicBezTo>
                    <a:cubicBezTo>
                      <a:pt x="191" y="70"/>
                      <a:pt x="191" y="71"/>
                      <a:pt x="192" y="71"/>
                    </a:cubicBezTo>
                    <a:cubicBezTo>
                      <a:pt x="192" y="71"/>
                      <a:pt x="192" y="71"/>
                      <a:pt x="192" y="70"/>
                    </a:cubicBezTo>
                    <a:cubicBezTo>
                      <a:pt x="192" y="70"/>
                      <a:pt x="193" y="69"/>
                      <a:pt x="193" y="69"/>
                    </a:cubicBezTo>
                    <a:cubicBezTo>
                      <a:pt x="193" y="69"/>
                      <a:pt x="194" y="68"/>
                      <a:pt x="194" y="68"/>
                    </a:cubicBezTo>
                    <a:cubicBezTo>
                      <a:pt x="195" y="68"/>
                      <a:pt x="196" y="68"/>
                      <a:pt x="195" y="69"/>
                    </a:cubicBezTo>
                    <a:cubicBezTo>
                      <a:pt x="195" y="69"/>
                      <a:pt x="195" y="69"/>
                      <a:pt x="196" y="69"/>
                    </a:cubicBezTo>
                    <a:cubicBezTo>
                      <a:pt x="196" y="69"/>
                      <a:pt x="197" y="70"/>
                      <a:pt x="197" y="71"/>
                    </a:cubicBezTo>
                    <a:cubicBezTo>
                      <a:pt x="196" y="71"/>
                      <a:pt x="197" y="71"/>
                      <a:pt x="197" y="71"/>
                    </a:cubicBezTo>
                    <a:cubicBezTo>
                      <a:pt x="197" y="71"/>
                      <a:pt x="197" y="71"/>
                      <a:pt x="198" y="72"/>
                    </a:cubicBezTo>
                    <a:cubicBezTo>
                      <a:pt x="198" y="72"/>
                      <a:pt x="198" y="73"/>
                      <a:pt x="198" y="73"/>
                    </a:cubicBezTo>
                    <a:cubicBezTo>
                      <a:pt x="198" y="73"/>
                      <a:pt x="199" y="73"/>
                      <a:pt x="199" y="73"/>
                    </a:cubicBezTo>
                    <a:cubicBezTo>
                      <a:pt x="199" y="74"/>
                      <a:pt x="200" y="74"/>
                      <a:pt x="200" y="74"/>
                    </a:cubicBezTo>
                    <a:cubicBezTo>
                      <a:pt x="201" y="74"/>
                      <a:pt x="201" y="74"/>
                      <a:pt x="201" y="74"/>
                    </a:cubicBezTo>
                    <a:cubicBezTo>
                      <a:pt x="201" y="75"/>
                      <a:pt x="201" y="75"/>
                      <a:pt x="201" y="75"/>
                    </a:cubicBezTo>
                    <a:cubicBezTo>
                      <a:pt x="202" y="74"/>
                      <a:pt x="204" y="76"/>
                      <a:pt x="204" y="77"/>
                    </a:cubicBezTo>
                    <a:cubicBezTo>
                      <a:pt x="204" y="77"/>
                      <a:pt x="204" y="78"/>
                      <a:pt x="204" y="78"/>
                    </a:cubicBezTo>
                    <a:cubicBezTo>
                      <a:pt x="205" y="79"/>
                      <a:pt x="205" y="81"/>
                      <a:pt x="205" y="82"/>
                    </a:cubicBezTo>
                    <a:cubicBezTo>
                      <a:pt x="205" y="82"/>
                      <a:pt x="205" y="82"/>
                      <a:pt x="205" y="83"/>
                    </a:cubicBezTo>
                    <a:cubicBezTo>
                      <a:pt x="205" y="84"/>
                      <a:pt x="205" y="84"/>
                      <a:pt x="205" y="83"/>
                    </a:cubicBezTo>
                    <a:cubicBezTo>
                      <a:pt x="206" y="83"/>
                      <a:pt x="206" y="83"/>
                      <a:pt x="207" y="84"/>
                    </a:cubicBezTo>
                    <a:cubicBezTo>
                      <a:pt x="207" y="84"/>
                      <a:pt x="208" y="84"/>
                      <a:pt x="208" y="84"/>
                    </a:cubicBezTo>
                    <a:cubicBezTo>
                      <a:pt x="208" y="84"/>
                      <a:pt x="208" y="85"/>
                      <a:pt x="208" y="85"/>
                    </a:cubicBezTo>
                    <a:cubicBezTo>
                      <a:pt x="208" y="85"/>
                      <a:pt x="209" y="85"/>
                      <a:pt x="209" y="85"/>
                    </a:cubicBezTo>
                    <a:cubicBezTo>
                      <a:pt x="209" y="85"/>
                      <a:pt x="210" y="85"/>
                      <a:pt x="210" y="85"/>
                    </a:cubicBezTo>
                    <a:cubicBezTo>
                      <a:pt x="210" y="85"/>
                      <a:pt x="210" y="85"/>
                      <a:pt x="210" y="85"/>
                    </a:cubicBezTo>
                    <a:cubicBezTo>
                      <a:pt x="210" y="85"/>
                      <a:pt x="211" y="86"/>
                      <a:pt x="211" y="86"/>
                    </a:cubicBezTo>
                    <a:cubicBezTo>
                      <a:pt x="211" y="87"/>
                      <a:pt x="211" y="87"/>
                      <a:pt x="211" y="87"/>
                    </a:cubicBezTo>
                    <a:cubicBezTo>
                      <a:pt x="212" y="87"/>
                      <a:pt x="212" y="88"/>
                      <a:pt x="211" y="89"/>
                    </a:cubicBezTo>
                    <a:cubicBezTo>
                      <a:pt x="211" y="89"/>
                      <a:pt x="211" y="90"/>
                      <a:pt x="211" y="90"/>
                    </a:cubicBezTo>
                    <a:cubicBezTo>
                      <a:pt x="211" y="90"/>
                      <a:pt x="211" y="90"/>
                      <a:pt x="211" y="91"/>
                    </a:cubicBezTo>
                    <a:cubicBezTo>
                      <a:pt x="211" y="91"/>
                      <a:pt x="211" y="91"/>
                      <a:pt x="211" y="91"/>
                    </a:cubicBezTo>
                    <a:cubicBezTo>
                      <a:pt x="210" y="91"/>
                      <a:pt x="210" y="92"/>
                      <a:pt x="211" y="92"/>
                    </a:cubicBezTo>
                    <a:cubicBezTo>
                      <a:pt x="211" y="92"/>
                      <a:pt x="211" y="93"/>
                      <a:pt x="211" y="93"/>
                    </a:cubicBezTo>
                    <a:cubicBezTo>
                      <a:pt x="212" y="93"/>
                      <a:pt x="212" y="93"/>
                      <a:pt x="213" y="93"/>
                    </a:cubicBezTo>
                    <a:cubicBezTo>
                      <a:pt x="214" y="92"/>
                      <a:pt x="215" y="92"/>
                      <a:pt x="215" y="93"/>
                    </a:cubicBezTo>
                    <a:cubicBezTo>
                      <a:pt x="216" y="93"/>
                      <a:pt x="216" y="93"/>
                      <a:pt x="216" y="94"/>
                    </a:cubicBezTo>
                    <a:cubicBezTo>
                      <a:pt x="216" y="94"/>
                      <a:pt x="216" y="95"/>
                      <a:pt x="216" y="94"/>
                    </a:cubicBezTo>
                    <a:cubicBezTo>
                      <a:pt x="217" y="94"/>
                      <a:pt x="217" y="94"/>
                      <a:pt x="216" y="95"/>
                    </a:cubicBezTo>
                    <a:cubicBezTo>
                      <a:pt x="216" y="96"/>
                      <a:pt x="217" y="98"/>
                      <a:pt x="218" y="98"/>
                    </a:cubicBezTo>
                    <a:cubicBezTo>
                      <a:pt x="219" y="98"/>
                      <a:pt x="220" y="99"/>
                      <a:pt x="220" y="99"/>
                    </a:cubicBezTo>
                    <a:cubicBezTo>
                      <a:pt x="220" y="100"/>
                      <a:pt x="220" y="100"/>
                      <a:pt x="221" y="100"/>
                    </a:cubicBezTo>
                    <a:cubicBezTo>
                      <a:pt x="222" y="100"/>
                      <a:pt x="222" y="100"/>
                      <a:pt x="221" y="101"/>
                    </a:cubicBezTo>
                    <a:cubicBezTo>
                      <a:pt x="221" y="102"/>
                      <a:pt x="221" y="102"/>
                      <a:pt x="221" y="102"/>
                    </a:cubicBezTo>
                    <a:cubicBezTo>
                      <a:pt x="222" y="102"/>
                      <a:pt x="223" y="103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5"/>
                      <a:pt x="222" y="105"/>
                    </a:cubicBezTo>
                    <a:cubicBezTo>
                      <a:pt x="222" y="107"/>
                      <a:pt x="223" y="107"/>
                      <a:pt x="224" y="107"/>
                    </a:cubicBezTo>
                    <a:cubicBezTo>
                      <a:pt x="225" y="106"/>
                      <a:pt x="226" y="107"/>
                      <a:pt x="226" y="107"/>
                    </a:cubicBezTo>
                    <a:cubicBezTo>
                      <a:pt x="227" y="107"/>
                      <a:pt x="228" y="107"/>
                      <a:pt x="228" y="107"/>
                    </a:cubicBezTo>
                    <a:cubicBezTo>
                      <a:pt x="229" y="107"/>
                      <a:pt x="229" y="107"/>
                      <a:pt x="229" y="107"/>
                    </a:cubicBezTo>
                    <a:cubicBezTo>
                      <a:pt x="229" y="107"/>
                      <a:pt x="229" y="108"/>
                      <a:pt x="230" y="108"/>
                    </a:cubicBezTo>
                    <a:cubicBezTo>
                      <a:pt x="230" y="108"/>
                      <a:pt x="231" y="109"/>
                      <a:pt x="230" y="109"/>
                    </a:cubicBezTo>
                    <a:cubicBezTo>
                      <a:pt x="230" y="109"/>
                      <a:pt x="230" y="110"/>
                      <a:pt x="230" y="110"/>
                    </a:cubicBezTo>
                    <a:cubicBezTo>
                      <a:pt x="231" y="109"/>
                      <a:pt x="232" y="111"/>
                      <a:pt x="232" y="112"/>
                    </a:cubicBezTo>
                    <a:cubicBezTo>
                      <a:pt x="231" y="112"/>
                      <a:pt x="233" y="114"/>
                      <a:pt x="235" y="114"/>
                    </a:cubicBezTo>
                    <a:cubicBezTo>
                      <a:pt x="238" y="116"/>
                      <a:pt x="238" y="116"/>
                      <a:pt x="238" y="116"/>
                    </a:cubicBezTo>
                    <a:cubicBezTo>
                      <a:pt x="238" y="116"/>
                      <a:pt x="238" y="117"/>
                      <a:pt x="238" y="117"/>
                    </a:cubicBezTo>
                    <a:cubicBezTo>
                      <a:pt x="238" y="117"/>
                      <a:pt x="238" y="117"/>
                      <a:pt x="238" y="117"/>
                    </a:cubicBezTo>
                    <a:cubicBezTo>
                      <a:pt x="238" y="117"/>
                      <a:pt x="239" y="117"/>
                      <a:pt x="239" y="116"/>
                    </a:cubicBezTo>
                    <a:cubicBezTo>
                      <a:pt x="240" y="116"/>
                      <a:pt x="240" y="116"/>
                      <a:pt x="240" y="117"/>
                    </a:cubicBezTo>
                    <a:cubicBezTo>
                      <a:pt x="239" y="117"/>
                      <a:pt x="240" y="118"/>
                      <a:pt x="241" y="118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1" y="116"/>
                      <a:pt x="241" y="116"/>
                      <a:pt x="242" y="116"/>
                    </a:cubicBezTo>
                    <a:cubicBezTo>
                      <a:pt x="242" y="116"/>
                      <a:pt x="242" y="117"/>
                      <a:pt x="242" y="117"/>
                    </a:cubicBezTo>
                    <a:cubicBezTo>
                      <a:pt x="242" y="118"/>
                      <a:pt x="242" y="118"/>
                      <a:pt x="243" y="118"/>
                    </a:cubicBezTo>
                    <a:cubicBezTo>
                      <a:pt x="243" y="118"/>
                      <a:pt x="244" y="119"/>
                      <a:pt x="243" y="119"/>
                    </a:cubicBezTo>
                    <a:cubicBezTo>
                      <a:pt x="243" y="119"/>
                      <a:pt x="244" y="120"/>
                      <a:pt x="244" y="120"/>
                    </a:cubicBezTo>
                    <a:cubicBezTo>
                      <a:pt x="245" y="121"/>
                      <a:pt x="246" y="123"/>
                      <a:pt x="246" y="125"/>
                    </a:cubicBezTo>
                    <a:cubicBezTo>
                      <a:pt x="246" y="125"/>
                      <a:pt x="245" y="126"/>
                      <a:pt x="245" y="126"/>
                    </a:cubicBezTo>
                    <a:cubicBezTo>
                      <a:pt x="245" y="126"/>
                      <a:pt x="245" y="125"/>
                      <a:pt x="244" y="125"/>
                    </a:cubicBezTo>
                    <a:close/>
                    <a:moveTo>
                      <a:pt x="256" y="116"/>
                    </a:moveTo>
                    <a:cubicBezTo>
                      <a:pt x="256" y="116"/>
                      <a:pt x="256" y="115"/>
                      <a:pt x="256" y="115"/>
                    </a:cubicBezTo>
                    <a:cubicBezTo>
                      <a:pt x="256" y="114"/>
                      <a:pt x="256" y="114"/>
                      <a:pt x="255" y="115"/>
                    </a:cubicBezTo>
                    <a:cubicBezTo>
                      <a:pt x="255" y="115"/>
                      <a:pt x="255" y="115"/>
                      <a:pt x="254" y="115"/>
                    </a:cubicBezTo>
                    <a:cubicBezTo>
                      <a:pt x="254" y="115"/>
                      <a:pt x="253" y="115"/>
                      <a:pt x="254" y="115"/>
                    </a:cubicBezTo>
                    <a:cubicBezTo>
                      <a:pt x="254" y="115"/>
                      <a:pt x="254" y="114"/>
                      <a:pt x="253" y="114"/>
                    </a:cubicBezTo>
                    <a:cubicBezTo>
                      <a:pt x="253" y="113"/>
                      <a:pt x="252" y="113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3"/>
                      <a:pt x="252" y="113"/>
                      <a:pt x="251" y="113"/>
                    </a:cubicBezTo>
                    <a:cubicBezTo>
                      <a:pt x="251" y="112"/>
                      <a:pt x="251" y="112"/>
                      <a:pt x="250" y="112"/>
                    </a:cubicBezTo>
                    <a:cubicBezTo>
                      <a:pt x="249" y="111"/>
                      <a:pt x="248" y="109"/>
                      <a:pt x="247" y="107"/>
                    </a:cubicBezTo>
                    <a:cubicBezTo>
                      <a:pt x="247" y="106"/>
                      <a:pt x="246" y="105"/>
                      <a:pt x="246" y="105"/>
                    </a:cubicBezTo>
                    <a:cubicBezTo>
                      <a:pt x="246" y="105"/>
                      <a:pt x="245" y="103"/>
                      <a:pt x="245" y="102"/>
                    </a:cubicBezTo>
                    <a:cubicBezTo>
                      <a:pt x="245" y="102"/>
                      <a:pt x="244" y="100"/>
                      <a:pt x="243" y="99"/>
                    </a:cubicBezTo>
                    <a:cubicBezTo>
                      <a:pt x="241" y="97"/>
                      <a:pt x="240" y="95"/>
                      <a:pt x="240" y="95"/>
                    </a:cubicBezTo>
                    <a:cubicBezTo>
                      <a:pt x="240" y="95"/>
                      <a:pt x="240" y="94"/>
                      <a:pt x="239" y="93"/>
                    </a:cubicBezTo>
                    <a:cubicBezTo>
                      <a:pt x="239" y="92"/>
                      <a:pt x="238" y="91"/>
                      <a:pt x="238" y="91"/>
                    </a:cubicBezTo>
                    <a:cubicBezTo>
                      <a:pt x="238" y="90"/>
                      <a:pt x="237" y="89"/>
                      <a:pt x="237" y="88"/>
                    </a:cubicBezTo>
                    <a:cubicBezTo>
                      <a:pt x="236" y="88"/>
                      <a:pt x="236" y="88"/>
                      <a:pt x="236" y="88"/>
                    </a:cubicBezTo>
                    <a:cubicBezTo>
                      <a:pt x="236" y="88"/>
                      <a:pt x="236" y="88"/>
                      <a:pt x="236" y="87"/>
                    </a:cubicBezTo>
                    <a:cubicBezTo>
                      <a:pt x="235" y="87"/>
                      <a:pt x="235" y="87"/>
                      <a:pt x="235" y="87"/>
                    </a:cubicBezTo>
                    <a:cubicBezTo>
                      <a:pt x="235" y="87"/>
                      <a:pt x="235" y="86"/>
                      <a:pt x="234" y="86"/>
                    </a:cubicBezTo>
                    <a:cubicBezTo>
                      <a:pt x="233" y="86"/>
                      <a:pt x="233" y="86"/>
                      <a:pt x="232" y="85"/>
                    </a:cubicBezTo>
                    <a:cubicBezTo>
                      <a:pt x="232" y="83"/>
                      <a:pt x="231" y="78"/>
                      <a:pt x="232" y="77"/>
                    </a:cubicBezTo>
                    <a:cubicBezTo>
                      <a:pt x="232" y="77"/>
                      <a:pt x="232" y="76"/>
                      <a:pt x="230" y="76"/>
                    </a:cubicBezTo>
                    <a:cubicBezTo>
                      <a:pt x="227" y="76"/>
                      <a:pt x="226" y="76"/>
                      <a:pt x="225" y="74"/>
                    </a:cubicBezTo>
                    <a:cubicBezTo>
                      <a:pt x="225" y="73"/>
                      <a:pt x="225" y="72"/>
                      <a:pt x="225" y="72"/>
                    </a:cubicBezTo>
                    <a:cubicBezTo>
                      <a:pt x="225" y="71"/>
                      <a:pt x="224" y="68"/>
                      <a:pt x="223" y="68"/>
                    </a:cubicBezTo>
                    <a:cubicBezTo>
                      <a:pt x="223" y="68"/>
                      <a:pt x="222" y="68"/>
                      <a:pt x="222" y="68"/>
                    </a:cubicBezTo>
                    <a:cubicBezTo>
                      <a:pt x="221" y="69"/>
                      <a:pt x="217" y="69"/>
                      <a:pt x="217" y="69"/>
                    </a:cubicBezTo>
                    <a:cubicBezTo>
                      <a:pt x="217" y="68"/>
                      <a:pt x="217" y="68"/>
                      <a:pt x="217" y="68"/>
                    </a:cubicBezTo>
                    <a:cubicBezTo>
                      <a:pt x="217" y="68"/>
                      <a:pt x="217" y="67"/>
                      <a:pt x="216" y="65"/>
                    </a:cubicBezTo>
                    <a:cubicBezTo>
                      <a:pt x="216" y="63"/>
                      <a:pt x="216" y="62"/>
                      <a:pt x="216" y="62"/>
                    </a:cubicBezTo>
                    <a:cubicBezTo>
                      <a:pt x="216" y="61"/>
                      <a:pt x="215" y="62"/>
                      <a:pt x="215" y="62"/>
                    </a:cubicBezTo>
                    <a:cubicBezTo>
                      <a:pt x="214" y="62"/>
                      <a:pt x="213" y="61"/>
                      <a:pt x="213" y="59"/>
                    </a:cubicBezTo>
                    <a:cubicBezTo>
                      <a:pt x="212" y="58"/>
                      <a:pt x="212" y="57"/>
                      <a:pt x="212" y="57"/>
                    </a:cubicBezTo>
                    <a:cubicBezTo>
                      <a:pt x="212" y="57"/>
                      <a:pt x="211" y="57"/>
                      <a:pt x="211" y="58"/>
                    </a:cubicBezTo>
                    <a:cubicBezTo>
                      <a:pt x="210" y="58"/>
                      <a:pt x="207" y="58"/>
                      <a:pt x="206" y="58"/>
                    </a:cubicBezTo>
                    <a:cubicBezTo>
                      <a:pt x="206" y="58"/>
                      <a:pt x="206" y="57"/>
                      <a:pt x="206" y="56"/>
                    </a:cubicBezTo>
                    <a:cubicBezTo>
                      <a:pt x="205" y="56"/>
                      <a:pt x="205" y="55"/>
                      <a:pt x="205" y="54"/>
                    </a:cubicBezTo>
                    <a:cubicBezTo>
                      <a:pt x="205" y="53"/>
                      <a:pt x="205" y="53"/>
                      <a:pt x="205" y="53"/>
                    </a:cubicBezTo>
                    <a:cubicBezTo>
                      <a:pt x="204" y="54"/>
                      <a:pt x="204" y="54"/>
                      <a:pt x="204" y="54"/>
                    </a:cubicBezTo>
                    <a:cubicBezTo>
                      <a:pt x="201" y="55"/>
                      <a:pt x="199" y="56"/>
                      <a:pt x="199" y="56"/>
                    </a:cubicBezTo>
                    <a:cubicBezTo>
                      <a:pt x="199" y="56"/>
                      <a:pt x="198" y="55"/>
                      <a:pt x="198" y="54"/>
                    </a:cubicBezTo>
                    <a:cubicBezTo>
                      <a:pt x="197" y="53"/>
                      <a:pt x="197" y="53"/>
                      <a:pt x="197" y="53"/>
                    </a:cubicBezTo>
                    <a:cubicBezTo>
                      <a:pt x="196" y="53"/>
                      <a:pt x="196" y="53"/>
                      <a:pt x="196" y="53"/>
                    </a:cubicBezTo>
                    <a:cubicBezTo>
                      <a:pt x="196" y="54"/>
                      <a:pt x="195" y="54"/>
                      <a:pt x="195" y="54"/>
                    </a:cubicBezTo>
                    <a:cubicBezTo>
                      <a:pt x="195" y="54"/>
                      <a:pt x="194" y="55"/>
                      <a:pt x="194" y="56"/>
                    </a:cubicBezTo>
                    <a:cubicBezTo>
                      <a:pt x="192" y="57"/>
                      <a:pt x="191" y="57"/>
                      <a:pt x="191" y="55"/>
                    </a:cubicBezTo>
                    <a:cubicBezTo>
                      <a:pt x="191" y="54"/>
                      <a:pt x="191" y="54"/>
                      <a:pt x="190" y="55"/>
                    </a:cubicBezTo>
                    <a:cubicBezTo>
                      <a:pt x="190" y="55"/>
                      <a:pt x="190" y="55"/>
                      <a:pt x="190" y="54"/>
                    </a:cubicBezTo>
                    <a:cubicBezTo>
                      <a:pt x="189" y="54"/>
                      <a:pt x="190" y="52"/>
                      <a:pt x="190" y="52"/>
                    </a:cubicBezTo>
                    <a:cubicBezTo>
                      <a:pt x="190" y="53"/>
                      <a:pt x="191" y="52"/>
                      <a:pt x="191" y="51"/>
                    </a:cubicBezTo>
                    <a:cubicBezTo>
                      <a:pt x="192" y="51"/>
                      <a:pt x="192" y="50"/>
                      <a:pt x="193" y="50"/>
                    </a:cubicBezTo>
                    <a:cubicBezTo>
                      <a:pt x="193" y="51"/>
                      <a:pt x="195" y="48"/>
                      <a:pt x="195" y="48"/>
                    </a:cubicBezTo>
                    <a:cubicBezTo>
                      <a:pt x="195" y="48"/>
                      <a:pt x="196" y="47"/>
                      <a:pt x="197" y="47"/>
                    </a:cubicBezTo>
                    <a:cubicBezTo>
                      <a:pt x="197" y="47"/>
                      <a:pt x="197" y="47"/>
                      <a:pt x="197" y="48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198" y="48"/>
                      <a:pt x="198" y="48"/>
                      <a:pt x="198" y="49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199" y="50"/>
                      <a:pt x="199" y="50"/>
                      <a:pt x="198" y="51"/>
                    </a:cubicBezTo>
                    <a:cubicBezTo>
                      <a:pt x="198" y="51"/>
                      <a:pt x="199" y="52"/>
                      <a:pt x="200" y="52"/>
                    </a:cubicBezTo>
                    <a:cubicBezTo>
                      <a:pt x="200" y="52"/>
                      <a:pt x="200" y="52"/>
                      <a:pt x="200" y="52"/>
                    </a:cubicBezTo>
                    <a:cubicBezTo>
                      <a:pt x="200" y="52"/>
                      <a:pt x="200" y="53"/>
                      <a:pt x="200" y="53"/>
                    </a:cubicBezTo>
                    <a:cubicBezTo>
                      <a:pt x="200" y="53"/>
                      <a:pt x="200" y="53"/>
                      <a:pt x="200" y="52"/>
                    </a:cubicBezTo>
                    <a:cubicBezTo>
                      <a:pt x="200" y="52"/>
                      <a:pt x="201" y="52"/>
                      <a:pt x="201" y="52"/>
                    </a:cubicBezTo>
                    <a:cubicBezTo>
                      <a:pt x="202" y="52"/>
                      <a:pt x="202" y="52"/>
                      <a:pt x="202" y="51"/>
                    </a:cubicBezTo>
                    <a:cubicBezTo>
                      <a:pt x="202" y="51"/>
                      <a:pt x="202" y="51"/>
                      <a:pt x="203" y="51"/>
                    </a:cubicBezTo>
                    <a:cubicBezTo>
                      <a:pt x="203" y="51"/>
                      <a:pt x="203" y="50"/>
                      <a:pt x="203" y="50"/>
                    </a:cubicBezTo>
                    <a:cubicBezTo>
                      <a:pt x="204" y="49"/>
                      <a:pt x="205" y="49"/>
                      <a:pt x="205" y="49"/>
                    </a:cubicBezTo>
                    <a:cubicBezTo>
                      <a:pt x="206" y="50"/>
                      <a:pt x="207" y="52"/>
                      <a:pt x="207" y="53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8" y="54"/>
                      <a:pt x="208" y="54"/>
                      <a:pt x="208" y="53"/>
                    </a:cubicBezTo>
                    <a:cubicBezTo>
                      <a:pt x="208" y="53"/>
                      <a:pt x="208" y="53"/>
                      <a:pt x="208" y="53"/>
                    </a:cubicBezTo>
                    <a:cubicBezTo>
                      <a:pt x="208" y="54"/>
                      <a:pt x="209" y="54"/>
                      <a:pt x="210" y="54"/>
                    </a:cubicBezTo>
                    <a:cubicBezTo>
                      <a:pt x="211" y="53"/>
                      <a:pt x="212" y="53"/>
                      <a:pt x="212" y="53"/>
                    </a:cubicBezTo>
                    <a:cubicBezTo>
                      <a:pt x="212" y="54"/>
                      <a:pt x="212" y="54"/>
                      <a:pt x="212" y="54"/>
                    </a:cubicBezTo>
                    <a:cubicBezTo>
                      <a:pt x="213" y="53"/>
                      <a:pt x="213" y="54"/>
                      <a:pt x="213" y="55"/>
                    </a:cubicBezTo>
                    <a:cubicBezTo>
                      <a:pt x="214" y="56"/>
                      <a:pt x="214" y="56"/>
                      <a:pt x="214" y="56"/>
                    </a:cubicBezTo>
                    <a:cubicBezTo>
                      <a:pt x="215" y="55"/>
                      <a:pt x="216" y="56"/>
                      <a:pt x="216" y="56"/>
                    </a:cubicBezTo>
                    <a:cubicBezTo>
                      <a:pt x="216" y="57"/>
                      <a:pt x="216" y="57"/>
                      <a:pt x="216" y="57"/>
                    </a:cubicBezTo>
                    <a:cubicBezTo>
                      <a:pt x="217" y="57"/>
                      <a:pt x="217" y="58"/>
                      <a:pt x="217" y="58"/>
                    </a:cubicBezTo>
                    <a:cubicBezTo>
                      <a:pt x="217" y="58"/>
                      <a:pt x="217" y="58"/>
                      <a:pt x="218" y="59"/>
                    </a:cubicBezTo>
                    <a:cubicBezTo>
                      <a:pt x="218" y="59"/>
                      <a:pt x="218" y="59"/>
                      <a:pt x="218" y="60"/>
                    </a:cubicBezTo>
                    <a:cubicBezTo>
                      <a:pt x="218" y="60"/>
                      <a:pt x="218" y="60"/>
                      <a:pt x="218" y="60"/>
                    </a:cubicBezTo>
                    <a:cubicBezTo>
                      <a:pt x="219" y="60"/>
                      <a:pt x="219" y="61"/>
                      <a:pt x="219" y="61"/>
                    </a:cubicBezTo>
                    <a:cubicBezTo>
                      <a:pt x="219" y="61"/>
                      <a:pt x="219" y="62"/>
                      <a:pt x="219" y="62"/>
                    </a:cubicBezTo>
                    <a:cubicBezTo>
                      <a:pt x="219" y="62"/>
                      <a:pt x="219" y="62"/>
                      <a:pt x="219" y="63"/>
                    </a:cubicBezTo>
                    <a:cubicBezTo>
                      <a:pt x="219" y="63"/>
                      <a:pt x="219" y="63"/>
                      <a:pt x="220" y="64"/>
                    </a:cubicBezTo>
                    <a:cubicBezTo>
                      <a:pt x="220" y="64"/>
                      <a:pt x="221" y="64"/>
                      <a:pt x="221" y="64"/>
                    </a:cubicBezTo>
                    <a:cubicBezTo>
                      <a:pt x="221" y="65"/>
                      <a:pt x="221" y="65"/>
                      <a:pt x="221" y="64"/>
                    </a:cubicBezTo>
                    <a:cubicBezTo>
                      <a:pt x="221" y="64"/>
                      <a:pt x="222" y="64"/>
                      <a:pt x="222" y="64"/>
                    </a:cubicBezTo>
                    <a:cubicBezTo>
                      <a:pt x="222" y="64"/>
                      <a:pt x="223" y="64"/>
                      <a:pt x="224" y="65"/>
                    </a:cubicBezTo>
                    <a:cubicBezTo>
                      <a:pt x="225" y="65"/>
                      <a:pt x="225" y="65"/>
                      <a:pt x="225" y="66"/>
                    </a:cubicBezTo>
                    <a:cubicBezTo>
                      <a:pt x="226" y="66"/>
                      <a:pt x="226" y="67"/>
                      <a:pt x="226" y="67"/>
                    </a:cubicBezTo>
                    <a:cubicBezTo>
                      <a:pt x="226" y="67"/>
                      <a:pt x="226" y="67"/>
                      <a:pt x="226" y="67"/>
                    </a:cubicBezTo>
                    <a:cubicBezTo>
                      <a:pt x="226" y="68"/>
                      <a:pt x="226" y="69"/>
                      <a:pt x="227" y="69"/>
                    </a:cubicBezTo>
                    <a:cubicBezTo>
                      <a:pt x="227" y="69"/>
                      <a:pt x="227" y="69"/>
                      <a:pt x="226" y="69"/>
                    </a:cubicBezTo>
                    <a:cubicBezTo>
                      <a:pt x="226" y="69"/>
                      <a:pt x="226" y="70"/>
                      <a:pt x="227" y="70"/>
                    </a:cubicBezTo>
                    <a:cubicBezTo>
                      <a:pt x="227" y="70"/>
                      <a:pt x="227" y="71"/>
                      <a:pt x="227" y="71"/>
                    </a:cubicBezTo>
                    <a:cubicBezTo>
                      <a:pt x="227" y="72"/>
                      <a:pt x="228" y="73"/>
                      <a:pt x="228" y="72"/>
                    </a:cubicBezTo>
                    <a:cubicBezTo>
                      <a:pt x="228" y="72"/>
                      <a:pt x="228" y="72"/>
                      <a:pt x="229" y="72"/>
                    </a:cubicBezTo>
                    <a:cubicBezTo>
                      <a:pt x="229" y="73"/>
                      <a:pt x="229" y="73"/>
                      <a:pt x="230" y="73"/>
                    </a:cubicBezTo>
                    <a:cubicBezTo>
                      <a:pt x="231" y="72"/>
                      <a:pt x="231" y="72"/>
                      <a:pt x="231" y="73"/>
                    </a:cubicBezTo>
                    <a:cubicBezTo>
                      <a:pt x="231" y="74"/>
                      <a:pt x="231" y="74"/>
                      <a:pt x="232" y="73"/>
                    </a:cubicBezTo>
                    <a:cubicBezTo>
                      <a:pt x="232" y="73"/>
                      <a:pt x="232" y="73"/>
                      <a:pt x="233" y="73"/>
                    </a:cubicBezTo>
                    <a:cubicBezTo>
                      <a:pt x="234" y="74"/>
                      <a:pt x="234" y="75"/>
                      <a:pt x="233" y="76"/>
                    </a:cubicBezTo>
                    <a:cubicBezTo>
                      <a:pt x="233" y="76"/>
                      <a:pt x="233" y="77"/>
                      <a:pt x="234" y="77"/>
                    </a:cubicBezTo>
                    <a:cubicBezTo>
                      <a:pt x="234" y="77"/>
                      <a:pt x="234" y="77"/>
                      <a:pt x="234" y="79"/>
                    </a:cubicBezTo>
                    <a:cubicBezTo>
                      <a:pt x="234" y="82"/>
                      <a:pt x="234" y="83"/>
                      <a:pt x="236" y="84"/>
                    </a:cubicBezTo>
                    <a:cubicBezTo>
                      <a:pt x="236" y="84"/>
                      <a:pt x="236" y="84"/>
                      <a:pt x="236" y="84"/>
                    </a:cubicBezTo>
                    <a:cubicBezTo>
                      <a:pt x="236" y="85"/>
                      <a:pt x="236" y="85"/>
                      <a:pt x="237" y="85"/>
                    </a:cubicBezTo>
                    <a:cubicBezTo>
                      <a:pt x="237" y="84"/>
                      <a:pt x="237" y="85"/>
                      <a:pt x="238" y="85"/>
                    </a:cubicBezTo>
                    <a:cubicBezTo>
                      <a:pt x="238" y="86"/>
                      <a:pt x="238" y="87"/>
                      <a:pt x="239" y="87"/>
                    </a:cubicBezTo>
                    <a:cubicBezTo>
                      <a:pt x="239" y="87"/>
                      <a:pt x="239" y="87"/>
                      <a:pt x="239" y="88"/>
                    </a:cubicBezTo>
                    <a:cubicBezTo>
                      <a:pt x="239" y="89"/>
                      <a:pt x="239" y="89"/>
                      <a:pt x="240" y="89"/>
                    </a:cubicBezTo>
                    <a:cubicBezTo>
                      <a:pt x="240" y="88"/>
                      <a:pt x="242" y="90"/>
                      <a:pt x="242" y="91"/>
                    </a:cubicBezTo>
                    <a:cubicBezTo>
                      <a:pt x="242" y="91"/>
                      <a:pt x="241" y="92"/>
                      <a:pt x="241" y="92"/>
                    </a:cubicBezTo>
                    <a:cubicBezTo>
                      <a:pt x="241" y="92"/>
                      <a:pt x="241" y="92"/>
                      <a:pt x="242" y="93"/>
                    </a:cubicBezTo>
                    <a:cubicBezTo>
                      <a:pt x="242" y="93"/>
                      <a:pt x="243" y="93"/>
                      <a:pt x="243" y="93"/>
                    </a:cubicBezTo>
                    <a:cubicBezTo>
                      <a:pt x="243" y="92"/>
                      <a:pt x="244" y="93"/>
                      <a:pt x="244" y="94"/>
                    </a:cubicBezTo>
                    <a:cubicBezTo>
                      <a:pt x="244" y="95"/>
                      <a:pt x="244" y="95"/>
                      <a:pt x="244" y="95"/>
                    </a:cubicBezTo>
                    <a:cubicBezTo>
                      <a:pt x="244" y="95"/>
                      <a:pt x="245" y="96"/>
                      <a:pt x="244" y="96"/>
                    </a:cubicBezTo>
                    <a:cubicBezTo>
                      <a:pt x="244" y="96"/>
                      <a:pt x="244" y="97"/>
                      <a:pt x="245" y="97"/>
                    </a:cubicBezTo>
                    <a:cubicBezTo>
                      <a:pt x="245" y="97"/>
                      <a:pt x="245" y="97"/>
                      <a:pt x="245" y="97"/>
                    </a:cubicBezTo>
                    <a:cubicBezTo>
                      <a:pt x="245" y="97"/>
                      <a:pt x="245" y="98"/>
                      <a:pt x="245" y="98"/>
                    </a:cubicBezTo>
                    <a:cubicBezTo>
                      <a:pt x="246" y="98"/>
                      <a:pt x="246" y="98"/>
                      <a:pt x="246" y="98"/>
                    </a:cubicBezTo>
                    <a:cubicBezTo>
                      <a:pt x="247" y="98"/>
                      <a:pt x="247" y="98"/>
                      <a:pt x="247" y="99"/>
                    </a:cubicBezTo>
                    <a:cubicBezTo>
                      <a:pt x="246" y="99"/>
                      <a:pt x="247" y="99"/>
                      <a:pt x="247" y="99"/>
                    </a:cubicBezTo>
                    <a:cubicBezTo>
                      <a:pt x="247" y="99"/>
                      <a:pt x="248" y="102"/>
                      <a:pt x="248" y="102"/>
                    </a:cubicBezTo>
                    <a:cubicBezTo>
                      <a:pt x="248" y="102"/>
                      <a:pt x="248" y="102"/>
                      <a:pt x="249" y="103"/>
                    </a:cubicBezTo>
                    <a:cubicBezTo>
                      <a:pt x="249" y="104"/>
                      <a:pt x="249" y="104"/>
                      <a:pt x="249" y="104"/>
                    </a:cubicBezTo>
                    <a:cubicBezTo>
                      <a:pt x="249" y="104"/>
                      <a:pt x="249" y="105"/>
                      <a:pt x="249" y="105"/>
                    </a:cubicBezTo>
                    <a:cubicBezTo>
                      <a:pt x="249" y="105"/>
                      <a:pt x="250" y="106"/>
                      <a:pt x="251" y="108"/>
                    </a:cubicBezTo>
                    <a:cubicBezTo>
                      <a:pt x="251" y="109"/>
                      <a:pt x="251" y="109"/>
                      <a:pt x="251" y="109"/>
                    </a:cubicBezTo>
                    <a:cubicBezTo>
                      <a:pt x="252" y="109"/>
                      <a:pt x="252" y="109"/>
                      <a:pt x="252" y="109"/>
                    </a:cubicBezTo>
                    <a:cubicBezTo>
                      <a:pt x="252" y="110"/>
                      <a:pt x="252" y="110"/>
                      <a:pt x="252" y="110"/>
                    </a:cubicBezTo>
                    <a:cubicBezTo>
                      <a:pt x="253" y="111"/>
                      <a:pt x="256" y="112"/>
                      <a:pt x="256" y="112"/>
                    </a:cubicBezTo>
                    <a:cubicBezTo>
                      <a:pt x="256" y="112"/>
                      <a:pt x="256" y="112"/>
                      <a:pt x="257" y="112"/>
                    </a:cubicBezTo>
                    <a:cubicBezTo>
                      <a:pt x="257" y="112"/>
                      <a:pt x="257" y="112"/>
                      <a:pt x="257" y="113"/>
                    </a:cubicBezTo>
                    <a:cubicBezTo>
                      <a:pt x="257" y="113"/>
                      <a:pt x="257" y="113"/>
                      <a:pt x="257" y="113"/>
                    </a:cubicBezTo>
                    <a:cubicBezTo>
                      <a:pt x="257" y="113"/>
                      <a:pt x="258" y="115"/>
                      <a:pt x="258" y="116"/>
                    </a:cubicBezTo>
                    <a:cubicBezTo>
                      <a:pt x="258" y="116"/>
                      <a:pt x="258" y="116"/>
                      <a:pt x="259" y="116"/>
                    </a:cubicBezTo>
                    <a:cubicBezTo>
                      <a:pt x="259" y="115"/>
                      <a:pt x="259" y="115"/>
                      <a:pt x="259" y="116"/>
                    </a:cubicBezTo>
                    <a:cubicBezTo>
                      <a:pt x="259" y="116"/>
                      <a:pt x="259" y="117"/>
                      <a:pt x="258" y="117"/>
                    </a:cubicBezTo>
                    <a:cubicBezTo>
                      <a:pt x="257" y="117"/>
                      <a:pt x="256" y="116"/>
                      <a:pt x="256" y="116"/>
                    </a:cubicBezTo>
                    <a:close/>
                    <a:moveTo>
                      <a:pt x="221" y="99"/>
                    </a:moveTo>
                    <a:cubicBezTo>
                      <a:pt x="221" y="99"/>
                      <a:pt x="221" y="99"/>
                      <a:pt x="221" y="99"/>
                    </a:cubicBezTo>
                    <a:cubicBezTo>
                      <a:pt x="222" y="99"/>
                      <a:pt x="222" y="99"/>
                      <a:pt x="222" y="99"/>
                    </a:cubicBezTo>
                    <a:cubicBezTo>
                      <a:pt x="221" y="100"/>
                      <a:pt x="220" y="100"/>
                      <a:pt x="221" y="99"/>
                    </a:cubicBezTo>
                    <a:close/>
                    <a:moveTo>
                      <a:pt x="16" y="91"/>
                    </a:moveTo>
                    <a:cubicBezTo>
                      <a:pt x="17" y="91"/>
                      <a:pt x="19" y="92"/>
                      <a:pt x="21" y="91"/>
                    </a:cubicBezTo>
                    <a:cubicBezTo>
                      <a:pt x="24" y="91"/>
                      <a:pt x="27" y="90"/>
                      <a:pt x="27" y="90"/>
                    </a:cubicBezTo>
                    <a:cubicBezTo>
                      <a:pt x="27" y="90"/>
                      <a:pt x="28" y="90"/>
                      <a:pt x="29" y="90"/>
                    </a:cubicBezTo>
                    <a:cubicBezTo>
                      <a:pt x="29" y="90"/>
                      <a:pt x="31" y="89"/>
                      <a:pt x="32" y="89"/>
                    </a:cubicBezTo>
                    <a:cubicBezTo>
                      <a:pt x="33" y="88"/>
                      <a:pt x="35" y="88"/>
                      <a:pt x="35" y="88"/>
                    </a:cubicBezTo>
                    <a:cubicBezTo>
                      <a:pt x="36" y="88"/>
                      <a:pt x="42" y="85"/>
                      <a:pt x="43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4" y="84"/>
                      <a:pt x="47" y="83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2"/>
                      <a:pt x="49" y="82"/>
                      <a:pt x="49" y="82"/>
                    </a:cubicBezTo>
                    <a:cubicBezTo>
                      <a:pt x="50" y="81"/>
                      <a:pt x="50" y="81"/>
                      <a:pt x="51" y="81"/>
                    </a:cubicBezTo>
                    <a:cubicBezTo>
                      <a:pt x="51" y="82"/>
                      <a:pt x="51" y="81"/>
                      <a:pt x="51" y="81"/>
                    </a:cubicBezTo>
                    <a:cubicBezTo>
                      <a:pt x="51" y="81"/>
                      <a:pt x="53" y="80"/>
                      <a:pt x="53" y="80"/>
                    </a:cubicBezTo>
                    <a:cubicBezTo>
                      <a:pt x="53" y="80"/>
                      <a:pt x="54" y="80"/>
                      <a:pt x="55" y="79"/>
                    </a:cubicBezTo>
                    <a:cubicBezTo>
                      <a:pt x="55" y="79"/>
                      <a:pt x="56" y="79"/>
                      <a:pt x="57" y="79"/>
                    </a:cubicBezTo>
                    <a:cubicBezTo>
                      <a:pt x="58" y="79"/>
                      <a:pt x="59" y="78"/>
                      <a:pt x="60" y="78"/>
                    </a:cubicBezTo>
                    <a:cubicBezTo>
                      <a:pt x="60" y="78"/>
                      <a:pt x="61" y="78"/>
                      <a:pt x="61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7"/>
                      <a:pt x="63" y="77"/>
                      <a:pt x="65" y="78"/>
                    </a:cubicBezTo>
                    <a:cubicBezTo>
                      <a:pt x="65" y="78"/>
                      <a:pt x="65" y="78"/>
                      <a:pt x="65" y="77"/>
                    </a:cubicBezTo>
                    <a:cubicBezTo>
                      <a:pt x="65" y="77"/>
                      <a:pt x="66" y="77"/>
                      <a:pt x="67" y="77"/>
                    </a:cubicBezTo>
                    <a:cubicBezTo>
                      <a:pt x="67" y="77"/>
                      <a:pt x="68" y="77"/>
                      <a:pt x="68" y="77"/>
                    </a:cubicBezTo>
                    <a:cubicBezTo>
                      <a:pt x="69" y="77"/>
                      <a:pt x="70" y="77"/>
                      <a:pt x="70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2" y="77"/>
                      <a:pt x="72" y="77"/>
                      <a:pt x="73" y="77"/>
                    </a:cubicBezTo>
                    <a:cubicBezTo>
                      <a:pt x="74" y="77"/>
                      <a:pt x="75" y="78"/>
                      <a:pt x="75" y="77"/>
                    </a:cubicBezTo>
                    <a:cubicBezTo>
                      <a:pt x="76" y="77"/>
                      <a:pt x="79" y="78"/>
                      <a:pt x="80" y="78"/>
                    </a:cubicBezTo>
                    <a:cubicBezTo>
                      <a:pt x="81" y="78"/>
                      <a:pt x="81" y="78"/>
                      <a:pt x="81" y="78"/>
                    </a:cubicBezTo>
                    <a:cubicBezTo>
                      <a:pt x="82" y="78"/>
                      <a:pt x="82" y="78"/>
                      <a:pt x="83" y="78"/>
                    </a:cubicBezTo>
                    <a:cubicBezTo>
                      <a:pt x="84" y="78"/>
                      <a:pt x="84" y="79"/>
                      <a:pt x="85" y="78"/>
                    </a:cubicBezTo>
                    <a:cubicBezTo>
                      <a:pt x="85" y="78"/>
                      <a:pt x="86" y="79"/>
                      <a:pt x="86" y="79"/>
                    </a:cubicBezTo>
                    <a:cubicBezTo>
                      <a:pt x="87" y="79"/>
                      <a:pt x="88" y="79"/>
                      <a:pt x="88" y="79"/>
                    </a:cubicBezTo>
                    <a:cubicBezTo>
                      <a:pt x="88" y="79"/>
                      <a:pt x="90" y="79"/>
                      <a:pt x="91" y="79"/>
                    </a:cubicBezTo>
                    <a:cubicBezTo>
                      <a:pt x="92" y="80"/>
                      <a:pt x="93" y="80"/>
                      <a:pt x="93" y="80"/>
                    </a:cubicBezTo>
                    <a:cubicBezTo>
                      <a:pt x="94" y="80"/>
                      <a:pt x="94" y="80"/>
                      <a:pt x="94" y="80"/>
                    </a:cubicBezTo>
                    <a:cubicBezTo>
                      <a:pt x="93" y="80"/>
                      <a:pt x="94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1"/>
                      <a:pt x="96" y="81"/>
                      <a:pt x="96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2"/>
                      <a:pt x="97" y="82"/>
                      <a:pt x="98" y="82"/>
                    </a:cubicBezTo>
                    <a:cubicBezTo>
                      <a:pt x="99" y="82"/>
                      <a:pt x="99" y="82"/>
                      <a:pt x="99" y="82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101" y="83"/>
                      <a:pt x="101" y="84"/>
                      <a:pt x="101" y="83"/>
                    </a:cubicBezTo>
                    <a:cubicBezTo>
                      <a:pt x="101" y="83"/>
                      <a:pt x="101" y="83"/>
                      <a:pt x="102" y="83"/>
                    </a:cubicBezTo>
                    <a:cubicBezTo>
                      <a:pt x="103" y="84"/>
                      <a:pt x="103" y="84"/>
                      <a:pt x="104" y="84"/>
                    </a:cubicBezTo>
                    <a:cubicBezTo>
                      <a:pt x="104" y="85"/>
                      <a:pt x="105" y="85"/>
                      <a:pt x="105" y="85"/>
                    </a:cubicBezTo>
                    <a:cubicBezTo>
                      <a:pt x="105" y="85"/>
                      <a:pt x="105" y="86"/>
                      <a:pt x="106" y="86"/>
                    </a:cubicBezTo>
                    <a:cubicBezTo>
                      <a:pt x="107" y="87"/>
                      <a:pt x="109" y="88"/>
                      <a:pt x="109" y="88"/>
                    </a:cubicBezTo>
                    <a:cubicBezTo>
                      <a:pt x="110" y="89"/>
                      <a:pt x="110" y="89"/>
                      <a:pt x="1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0"/>
                      <a:pt x="113" y="91"/>
                      <a:pt x="114" y="92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15" y="93"/>
                      <a:pt x="115" y="94"/>
                      <a:pt x="116" y="94"/>
                    </a:cubicBezTo>
                    <a:cubicBezTo>
                      <a:pt x="116" y="94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6" y="95"/>
                      <a:pt x="117" y="95"/>
                      <a:pt x="117" y="95"/>
                    </a:cubicBezTo>
                    <a:cubicBezTo>
                      <a:pt x="117" y="96"/>
                      <a:pt x="117" y="96"/>
                      <a:pt x="117" y="96"/>
                    </a:cubicBezTo>
                    <a:cubicBezTo>
                      <a:pt x="118" y="97"/>
                      <a:pt x="119" y="97"/>
                      <a:pt x="119" y="98"/>
                    </a:cubicBezTo>
                    <a:cubicBezTo>
                      <a:pt x="119" y="98"/>
                      <a:pt x="119" y="99"/>
                      <a:pt x="119" y="99"/>
                    </a:cubicBezTo>
                    <a:cubicBezTo>
                      <a:pt x="120" y="99"/>
                      <a:pt x="120" y="100"/>
                      <a:pt x="120" y="100"/>
                    </a:cubicBezTo>
                    <a:cubicBezTo>
                      <a:pt x="120" y="102"/>
                      <a:pt x="120" y="104"/>
                      <a:pt x="121" y="104"/>
                    </a:cubicBezTo>
                    <a:cubicBezTo>
                      <a:pt x="121" y="103"/>
                      <a:pt x="121" y="104"/>
                      <a:pt x="121" y="104"/>
                    </a:cubicBezTo>
                    <a:cubicBezTo>
                      <a:pt x="120" y="105"/>
                      <a:pt x="120" y="105"/>
                      <a:pt x="121" y="105"/>
                    </a:cubicBezTo>
                    <a:cubicBezTo>
                      <a:pt x="121" y="104"/>
                      <a:pt x="121" y="104"/>
                      <a:pt x="122" y="105"/>
                    </a:cubicBezTo>
                    <a:cubicBezTo>
                      <a:pt x="122" y="106"/>
                      <a:pt x="122" y="107"/>
                      <a:pt x="122" y="107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3" y="108"/>
                      <a:pt x="123" y="109"/>
                      <a:pt x="123" y="110"/>
                    </a:cubicBezTo>
                    <a:cubicBezTo>
                      <a:pt x="123" y="111"/>
                      <a:pt x="123" y="111"/>
                      <a:pt x="124" y="112"/>
                    </a:cubicBezTo>
                    <a:cubicBezTo>
                      <a:pt x="124" y="112"/>
                      <a:pt x="124" y="112"/>
                      <a:pt x="124" y="112"/>
                    </a:cubicBezTo>
                    <a:cubicBezTo>
                      <a:pt x="124" y="113"/>
                      <a:pt x="124" y="113"/>
                      <a:pt x="124" y="113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5" y="113"/>
                      <a:pt x="129" y="115"/>
                      <a:pt x="131" y="115"/>
                    </a:cubicBezTo>
                    <a:cubicBezTo>
                      <a:pt x="131" y="115"/>
                      <a:pt x="132" y="115"/>
                      <a:pt x="132" y="115"/>
                    </a:cubicBezTo>
                    <a:cubicBezTo>
                      <a:pt x="132" y="114"/>
                      <a:pt x="132" y="114"/>
                      <a:pt x="132" y="114"/>
                    </a:cubicBezTo>
                    <a:cubicBezTo>
                      <a:pt x="132" y="114"/>
                      <a:pt x="132" y="113"/>
                      <a:pt x="133" y="113"/>
                    </a:cubicBezTo>
                    <a:cubicBezTo>
                      <a:pt x="133" y="112"/>
                      <a:pt x="133" y="111"/>
                      <a:pt x="133" y="111"/>
                    </a:cubicBezTo>
                    <a:cubicBezTo>
                      <a:pt x="134" y="111"/>
                      <a:pt x="134" y="110"/>
                      <a:pt x="134" y="110"/>
                    </a:cubicBezTo>
                    <a:cubicBezTo>
                      <a:pt x="133" y="110"/>
                      <a:pt x="133" y="110"/>
                      <a:pt x="133" y="109"/>
                    </a:cubicBezTo>
                    <a:cubicBezTo>
                      <a:pt x="133" y="109"/>
                      <a:pt x="133" y="109"/>
                      <a:pt x="132" y="109"/>
                    </a:cubicBezTo>
                    <a:cubicBezTo>
                      <a:pt x="131" y="109"/>
                      <a:pt x="131" y="109"/>
                      <a:pt x="131" y="109"/>
                    </a:cubicBezTo>
                    <a:cubicBezTo>
                      <a:pt x="131" y="109"/>
                      <a:pt x="130" y="109"/>
                      <a:pt x="130" y="109"/>
                    </a:cubicBezTo>
                    <a:cubicBezTo>
                      <a:pt x="130" y="109"/>
                      <a:pt x="130" y="109"/>
                      <a:pt x="130" y="108"/>
                    </a:cubicBezTo>
                    <a:cubicBezTo>
                      <a:pt x="130" y="108"/>
                      <a:pt x="129" y="108"/>
                      <a:pt x="129" y="108"/>
                    </a:cubicBezTo>
                    <a:cubicBezTo>
                      <a:pt x="129" y="108"/>
                      <a:pt x="128" y="108"/>
                      <a:pt x="128" y="108"/>
                    </a:cubicBezTo>
                    <a:cubicBezTo>
                      <a:pt x="128" y="107"/>
                      <a:pt x="127" y="107"/>
                      <a:pt x="126" y="106"/>
                    </a:cubicBezTo>
                    <a:cubicBezTo>
                      <a:pt x="124" y="105"/>
                      <a:pt x="124" y="105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3" y="104"/>
                      <a:pt x="123" y="103"/>
                      <a:pt x="123" y="103"/>
                    </a:cubicBezTo>
                    <a:cubicBezTo>
                      <a:pt x="123" y="103"/>
                      <a:pt x="123" y="103"/>
                      <a:pt x="123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3"/>
                      <a:pt x="124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1"/>
                      <a:pt x="123" y="101"/>
                    </a:cubicBezTo>
                    <a:cubicBezTo>
                      <a:pt x="123" y="101"/>
                      <a:pt x="123" y="101"/>
                      <a:pt x="123" y="101"/>
                    </a:cubicBezTo>
                    <a:cubicBezTo>
                      <a:pt x="124" y="101"/>
                      <a:pt x="124" y="101"/>
                      <a:pt x="124" y="100"/>
                    </a:cubicBezTo>
                    <a:cubicBezTo>
                      <a:pt x="123" y="100"/>
                      <a:pt x="123" y="100"/>
                      <a:pt x="124" y="100"/>
                    </a:cubicBezTo>
                    <a:cubicBezTo>
                      <a:pt x="124" y="100"/>
                      <a:pt x="124" y="100"/>
                      <a:pt x="124" y="99"/>
                    </a:cubicBezTo>
                    <a:cubicBezTo>
                      <a:pt x="124" y="99"/>
                      <a:pt x="125" y="99"/>
                      <a:pt x="126" y="99"/>
                    </a:cubicBezTo>
                    <a:cubicBezTo>
                      <a:pt x="126" y="99"/>
                      <a:pt x="126" y="99"/>
                      <a:pt x="126" y="99"/>
                    </a:cubicBezTo>
                    <a:cubicBezTo>
                      <a:pt x="127" y="99"/>
                      <a:pt x="128" y="99"/>
                      <a:pt x="128" y="99"/>
                    </a:cubicBezTo>
                    <a:cubicBezTo>
                      <a:pt x="128" y="99"/>
                      <a:pt x="128" y="100"/>
                      <a:pt x="129" y="100"/>
                    </a:cubicBezTo>
                    <a:cubicBezTo>
                      <a:pt x="131" y="100"/>
                      <a:pt x="132" y="100"/>
                      <a:pt x="132" y="101"/>
                    </a:cubicBezTo>
                    <a:cubicBezTo>
                      <a:pt x="132" y="101"/>
                      <a:pt x="132" y="101"/>
                      <a:pt x="132" y="101"/>
                    </a:cubicBezTo>
                    <a:cubicBezTo>
                      <a:pt x="133" y="101"/>
                      <a:pt x="133" y="102"/>
                      <a:pt x="133" y="102"/>
                    </a:cubicBezTo>
                    <a:cubicBezTo>
                      <a:pt x="133" y="102"/>
                      <a:pt x="133" y="102"/>
                      <a:pt x="133" y="103"/>
                    </a:cubicBezTo>
                    <a:cubicBezTo>
                      <a:pt x="133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4" y="104"/>
                      <a:pt x="135" y="105"/>
                      <a:pt x="135" y="106"/>
                    </a:cubicBezTo>
                    <a:cubicBezTo>
                      <a:pt x="135" y="107"/>
                      <a:pt x="135" y="107"/>
                      <a:pt x="136" y="107"/>
                    </a:cubicBezTo>
                    <a:cubicBezTo>
                      <a:pt x="137" y="107"/>
                      <a:pt x="137" y="106"/>
                      <a:pt x="137" y="106"/>
                    </a:cubicBezTo>
                    <a:cubicBezTo>
                      <a:pt x="137" y="105"/>
                      <a:pt x="138" y="105"/>
                      <a:pt x="138" y="105"/>
                    </a:cubicBezTo>
                    <a:cubicBezTo>
                      <a:pt x="138" y="106"/>
                      <a:pt x="139" y="104"/>
                      <a:pt x="140" y="103"/>
                    </a:cubicBezTo>
                    <a:cubicBezTo>
                      <a:pt x="140" y="101"/>
                      <a:pt x="139" y="101"/>
                      <a:pt x="139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7" y="102"/>
                      <a:pt x="137" y="102"/>
                    </a:cubicBezTo>
                    <a:cubicBezTo>
                      <a:pt x="137" y="102"/>
                      <a:pt x="136" y="102"/>
                      <a:pt x="134" y="100"/>
                    </a:cubicBezTo>
                    <a:cubicBezTo>
                      <a:pt x="133" y="100"/>
                      <a:pt x="132" y="99"/>
                      <a:pt x="132" y="99"/>
                    </a:cubicBezTo>
                    <a:cubicBezTo>
                      <a:pt x="132" y="99"/>
                      <a:pt x="132" y="99"/>
                      <a:pt x="132" y="99"/>
                    </a:cubicBezTo>
                    <a:cubicBezTo>
                      <a:pt x="132" y="99"/>
                      <a:pt x="132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0" y="98"/>
                      <a:pt x="130" y="97"/>
                      <a:pt x="130" y="97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29" y="96"/>
                      <a:pt x="129" y="95"/>
                    </a:cubicBezTo>
                    <a:cubicBezTo>
                      <a:pt x="129" y="95"/>
                      <a:pt x="128" y="95"/>
                      <a:pt x="128" y="95"/>
                    </a:cubicBezTo>
                    <a:cubicBezTo>
                      <a:pt x="128" y="95"/>
                      <a:pt x="128" y="94"/>
                      <a:pt x="128" y="94"/>
                    </a:cubicBezTo>
                    <a:cubicBezTo>
                      <a:pt x="127" y="93"/>
                      <a:pt x="127" y="93"/>
                      <a:pt x="128" y="93"/>
                    </a:cubicBezTo>
                    <a:cubicBezTo>
                      <a:pt x="128" y="93"/>
                      <a:pt x="128" y="93"/>
                      <a:pt x="128" y="92"/>
                    </a:cubicBezTo>
                    <a:cubicBezTo>
                      <a:pt x="128" y="91"/>
                      <a:pt x="129" y="90"/>
                      <a:pt x="130" y="90"/>
                    </a:cubicBezTo>
                    <a:cubicBezTo>
                      <a:pt x="130" y="89"/>
                      <a:pt x="131" y="89"/>
                      <a:pt x="131" y="89"/>
                    </a:cubicBezTo>
                    <a:cubicBezTo>
                      <a:pt x="132" y="89"/>
                      <a:pt x="135" y="88"/>
                      <a:pt x="136" y="88"/>
                    </a:cubicBezTo>
                    <a:cubicBezTo>
                      <a:pt x="136" y="88"/>
                      <a:pt x="137" y="89"/>
                      <a:pt x="137" y="89"/>
                    </a:cubicBezTo>
                    <a:cubicBezTo>
                      <a:pt x="138" y="89"/>
                      <a:pt x="138" y="89"/>
                      <a:pt x="138" y="89"/>
                    </a:cubicBezTo>
                    <a:cubicBezTo>
                      <a:pt x="139" y="89"/>
                      <a:pt x="140" y="90"/>
                      <a:pt x="140" y="90"/>
                    </a:cubicBezTo>
                    <a:cubicBezTo>
                      <a:pt x="140" y="90"/>
                      <a:pt x="140" y="91"/>
                      <a:pt x="140" y="91"/>
                    </a:cubicBezTo>
                    <a:cubicBezTo>
                      <a:pt x="140" y="91"/>
                      <a:pt x="141" y="91"/>
                      <a:pt x="141" y="92"/>
                    </a:cubicBezTo>
                    <a:cubicBezTo>
                      <a:pt x="141" y="92"/>
                      <a:pt x="141" y="93"/>
                      <a:pt x="141" y="93"/>
                    </a:cubicBezTo>
                    <a:cubicBezTo>
                      <a:pt x="141" y="93"/>
                      <a:pt x="142" y="93"/>
                      <a:pt x="142" y="94"/>
                    </a:cubicBezTo>
                    <a:cubicBezTo>
                      <a:pt x="142" y="94"/>
                      <a:pt x="142" y="94"/>
                      <a:pt x="143" y="94"/>
                    </a:cubicBezTo>
                    <a:cubicBezTo>
                      <a:pt x="143" y="95"/>
                      <a:pt x="143" y="95"/>
                      <a:pt x="144" y="94"/>
                    </a:cubicBezTo>
                    <a:cubicBezTo>
                      <a:pt x="144" y="93"/>
                      <a:pt x="145" y="92"/>
                      <a:pt x="145" y="92"/>
                    </a:cubicBezTo>
                    <a:cubicBezTo>
                      <a:pt x="145" y="91"/>
                      <a:pt x="145" y="90"/>
                      <a:pt x="145" y="90"/>
                    </a:cubicBezTo>
                    <a:cubicBezTo>
                      <a:pt x="145" y="89"/>
                      <a:pt x="145" y="89"/>
                      <a:pt x="144" y="89"/>
                    </a:cubicBezTo>
                    <a:cubicBezTo>
                      <a:pt x="143" y="89"/>
                      <a:pt x="142" y="88"/>
                      <a:pt x="141" y="89"/>
                    </a:cubicBezTo>
                    <a:cubicBezTo>
                      <a:pt x="141" y="89"/>
                      <a:pt x="139" y="88"/>
                      <a:pt x="138" y="87"/>
                    </a:cubicBezTo>
                    <a:cubicBezTo>
                      <a:pt x="136" y="86"/>
                      <a:pt x="135" y="84"/>
                      <a:pt x="135" y="83"/>
                    </a:cubicBezTo>
                    <a:cubicBezTo>
                      <a:pt x="135" y="82"/>
                      <a:pt x="135" y="81"/>
                      <a:pt x="135" y="81"/>
                    </a:cubicBezTo>
                    <a:cubicBezTo>
                      <a:pt x="135" y="81"/>
                      <a:pt x="140" y="81"/>
                      <a:pt x="141" y="81"/>
                    </a:cubicBezTo>
                    <a:cubicBezTo>
                      <a:pt x="144" y="81"/>
                      <a:pt x="144" y="82"/>
                      <a:pt x="145" y="84"/>
                    </a:cubicBezTo>
                    <a:cubicBezTo>
                      <a:pt x="146" y="84"/>
                      <a:pt x="146" y="85"/>
                      <a:pt x="147" y="85"/>
                    </a:cubicBezTo>
                    <a:cubicBezTo>
                      <a:pt x="150" y="85"/>
                      <a:pt x="153" y="82"/>
                      <a:pt x="153" y="80"/>
                    </a:cubicBezTo>
                    <a:cubicBezTo>
                      <a:pt x="153" y="79"/>
                      <a:pt x="152" y="77"/>
                      <a:pt x="151" y="78"/>
                    </a:cubicBezTo>
                    <a:cubicBezTo>
                      <a:pt x="151" y="79"/>
                      <a:pt x="151" y="79"/>
                      <a:pt x="151" y="79"/>
                    </a:cubicBezTo>
                    <a:cubicBezTo>
                      <a:pt x="150" y="79"/>
                      <a:pt x="150" y="78"/>
                      <a:pt x="150" y="78"/>
                    </a:cubicBezTo>
                    <a:cubicBezTo>
                      <a:pt x="150" y="78"/>
                      <a:pt x="148" y="77"/>
                      <a:pt x="148" y="77"/>
                    </a:cubicBezTo>
                    <a:cubicBezTo>
                      <a:pt x="147" y="78"/>
                      <a:pt x="147" y="77"/>
                      <a:pt x="147" y="77"/>
                    </a:cubicBezTo>
                    <a:cubicBezTo>
                      <a:pt x="146" y="76"/>
                      <a:pt x="146" y="76"/>
                      <a:pt x="146" y="76"/>
                    </a:cubicBezTo>
                    <a:cubicBezTo>
                      <a:pt x="146" y="76"/>
                      <a:pt x="145" y="76"/>
                      <a:pt x="145" y="76"/>
                    </a:cubicBezTo>
                    <a:cubicBezTo>
                      <a:pt x="144" y="75"/>
                      <a:pt x="143" y="75"/>
                      <a:pt x="143" y="76"/>
                    </a:cubicBezTo>
                    <a:cubicBezTo>
                      <a:pt x="143" y="76"/>
                      <a:pt x="143" y="76"/>
                      <a:pt x="143" y="76"/>
                    </a:cubicBezTo>
                    <a:cubicBezTo>
                      <a:pt x="142" y="76"/>
                      <a:pt x="142" y="75"/>
                      <a:pt x="143" y="75"/>
                    </a:cubicBezTo>
                    <a:cubicBezTo>
                      <a:pt x="143" y="75"/>
                      <a:pt x="143" y="75"/>
                      <a:pt x="143" y="75"/>
                    </a:cubicBezTo>
                    <a:cubicBezTo>
                      <a:pt x="142" y="75"/>
                      <a:pt x="142" y="75"/>
                      <a:pt x="142" y="75"/>
                    </a:cubicBezTo>
                    <a:cubicBezTo>
                      <a:pt x="142" y="75"/>
                      <a:pt x="142" y="75"/>
                      <a:pt x="142" y="75"/>
                    </a:cubicBezTo>
                    <a:cubicBezTo>
                      <a:pt x="142" y="74"/>
                      <a:pt x="141" y="74"/>
                      <a:pt x="141" y="74"/>
                    </a:cubicBezTo>
                    <a:cubicBezTo>
                      <a:pt x="140" y="74"/>
                      <a:pt x="139" y="71"/>
                      <a:pt x="139" y="71"/>
                    </a:cubicBezTo>
                    <a:cubicBezTo>
                      <a:pt x="139" y="70"/>
                      <a:pt x="139" y="70"/>
                      <a:pt x="139" y="70"/>
                    </a:cubicBezTo>
                    <a:cubicBezTo>
                      <a:pt x="139" y="70"/>
                      <a:pt x="140" y="70"/>
                      <a:pt x="140" y="70"/>
                    </a:cubicBezTo>
                    <a:cubicBezTo>
                      <a:pt x="140" y="69"/>
                      <a:pt x="140" y="69"/>
                      <a:pt x="140" y="69"/>
                    </a:cubicBezTo>
                    <a:cubicBezTo>
                      <a:pt x="140" y="69"/>
                      <a:pt x="141" y="69"/>
                      <a:pt x="141" y="69"/>
                    </a:cubicBezTo>
                    <a:cubicBezTo>
                      <a:pt x="142" y="68"/>
                      <a:pt x="143" y="67"/>
                      <a:pt x="144" y="68"/>
                    </a:cubicBezTo>
                    <a:cubicBezTo>
                      <a:pt x="145" y="68"/>
                      <a:pt x="146" y="68"/>
                      <a:pt x="146" y="68"/>
                    </a:cubicBezTo>
                    <a:cubicBezTo>
                      <a:pt x="147" y="69"/>
                      <a:pt x="147" y="69"/>
                      <a:pt x="147" y="70"/>
                    </a:cubicBezTo>
                    <a:cubicBezTo>
                      <a:pt x="148" y="70"/>
                      <a:pt x="148" y="70"/>
                      <a:pt x="149" y="71"/>
                    </a:cubicBezTo>
                    <a:cubicBezTo>
                      <a:pt x="149" y="71"/>
                      <a:pt x="150" y="71"/>
                      <a:pt x="149" y="71"/>
                    </a:cubicBezTo>
                    <a:cubicBezTo>
                      <a:pt x="149" y="71"/>
                      <a:pt x="150" y="71"/>
                      <a:pt x="150" y="71"/>
                    </a:cubicBezTo>
                    <a:cubicBezTo>
                      <a:pt x="150" y="71"/>
                      <a:pt x="150" y="71"/>
                      <a:pt x="150" y="72"/>
                    </a:cubicBezTo>
                    <a:cubicBezTo>
                      <a:pt x="150" y="72"/>
                      <a:pt x="150" y="72"/>
                      <a:pt x="151" y="72"/>
                    </a:cubicBezTo>
                    <a:cubicBezTo>
                      <a:pt x="151" y="72"/>
                      <a:pt x="152" y="72"/>
                      <a:pt x="152" y="72"/>
                    </a:cubicBezTo>
                    <a:cubicBezTo>
                      <a:pt x="152" y="73"/>
                      <a:pt x="153" y="73"/>
                      <a:pt x="153" y="73"/>
                    </a:cubicBezTo>
                    <a:cubicBezTo>
                      <a:pt x="153" y="73"/>
                      <a:pt x="154" y="73"/>
                      <a:pt x="154" y="74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5" y="74"/>
                      <a:pt x="155" y="74"/>
                      <a:pt x="155" y="74"/>
                    </a:cubicBezTo>
                    <a:cubicBezTo>
                      <a:pt x="155" y="74"/>
                      <a:pt x="156" y="74"/>
                      <a:pt x="156" y="74"/>
                    </a:cubicBezTo>
                    <a:cubicBezTo>
                      <a:pt x="156" y="73"/>
                      <a:pt x="156" y="71"/>
                      <a:pt x="155" y="71"/>
                    </a:cubicBezTo>
                    <a:cubicBezTo>
                      <a:pt x="155" y="71"/>
                      <a:pt x="155" y="71"/>
                      <a:pt x="155" y="70"/>
                    </a:cubicBezTo>
                    <a:cubicBezTo>
                      <a:pt x="155" y="70"/>
                      <a:pt x="154" y="70"/>
                      <a:pt x="154" y="69"/>
                    </a:cubicBezTo>
                    <a:cubicBezTo>
                      <a:pt x="152" y="69"/>
                      <a:pt x="152" y="69"/>
                      <a:pt x="152" y="68"/>
                    </a:cubicBezTo>
                    <a:cubicBezTo>
                      <a:pt x="153" y="68"/>
                      <a:pt x="152" y="68"/>
                      <a:pt x="152" y="68"/>
                    </a:cubicBezTo>
                    <a:cubicBezTo>
                      <a:pt x="151" y="68"/>
                      <a:pt x="151" y="68"/>
                      <a:pt x="151" y="67"/>
                    </a:cubicBezTo>
                    <a:cubicBezTo>
                      <a:pt x="151" y="67"/>
                      <a:pt x="151" y="67"/>
                      <a:pt x="150" y="67"/>
                    </a:cubicBezTo>
                    <a:cubicBezTo>
                      <a:pt x="150" y="67"/>
                      <a:pt x="150" y="67"/>
                      <a:pt x="150" y="67"/>
                    </a:cubicBezTo>
                    <a:cubicBezTo>
                      <a:pt x="150" y="66"/>
                      <a:pt x="150" y="66"/>
                      <a:pt x="150" y="66"/>
                    </a:cubicBezTo>
                    <a:cubicBezTo>
                      <a:pt x="149" y="66"/>
                      <a:pt x="149" y="65"/>
                      <a:pt x="149" y="65"/>
                    </a:cubicBezTo>
                    <a:cubicBezTo>
                      <a:pt x="149" y="65"/>
                      <a:pt x="148" y="65"/>
                      <a:pt x="148" y="65"/>
                    </a:cubicBezTo>
                    <a:cubicBezTo>
                      <a:pt x="148" y="65"/>
                      <a:pt x="147" y="65"/>
                      <a:pt x="147" y="64"/>
                    </a:cubicBezTo>
                    <a:cubicBezTo>
                      <a:pt x="147" y="64"/>
                      <a:pt x="147" y="64"/>
                      <a:pt x="146" y="63"/>
                    </a:cubicBezTo>
                    <a:cubicBezTo>
                      <a:pt x="146" y="63"/>
                      <a:pt x="146" y="62"/>
                      <a:pt x="146" y="61"/>
                    </a:cubicBezTo>
                    <a:cubicBezTo>
                      <a:pt x="146" y="61"/>
                      <a:pt x="146" y="61"/>
                      <a:pt x="147" y="61"/>
                    </a:cubicBezTo>
                    <a:cubicBezTo>
                      <a:pt x="147" y="61"/>
                      <a:pt x="147" y="61"/>
                      <a:pt x="147" y="60"/>
                    </a:cubicBezTo>
                    <a:cubicBezTo>
                      <a:pt x="147" y="59"/>
                      <a:pt x="151" y="58"/>
                      <a:pt x="153" y="59"/>
                    </a:cubicBezTo>
                    <a:cubicBezTo>
                      <a:pt x="154" y="59"/>
                      <a:pt x="155" y="60"/>
                      <a:pt x="155" y="60"/>
                    </a:cubicBezTo>
                    <a:cubicBezTo>
                      <a:pt x="155" y="60"/>
                      <a:pt x="155" y="60"/>
                      <a:pt x="155" y="60"/>
                    </a:cubicBezTo>
                    <a:cubicBezTo>
                      <a:pt x="155" y="61"/>
                      <a:pt x="156" y="61"/>
                      <a:pt x="156" y="62"/>
                    </a:cubicBezTo>
                    <a:cubicBezTo>
                      <a:pt x="157" y="63"/>
                      <a:pt x="159" y="64"/>
                      <a:pt x="159" y="64"/>
                    </a:cubicBezTo>
                    <a:cubicBezTo>
                      <a:pt x="159" y="64"/>
                      <a:pt x="160" y="64"/>
                      <a:pt x="160" y="64"/>
                    </a:cubicBezTo>
                    <a:cubicBezTo>
                      <a:pt x="160" y="64"/>
                      <a:pt x="160" y="64"/>
                      <a:pt x="161" y="64"/>
                    </a:cubicBezTo>
                    <a:cubicBezTo>
                      <a:pt x="161" y="64"/>
                      <a:pt x="161" y="64"/>
                      <a:pt x="161" y="64"/>
                    </a:cubicBezTo>
                    <a:cubicBezTo>
                      <a:pt x="162" y="64"/>
                      <a:pt x="162" y="64"/>
                      <a:pt x="162" y="64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3" y="63"/>
                      <a:pt x="163" y="63"/>
                      <a:pt x="163" y="63"/>
                    </a:cubicBezTo>
                    <a:cubicBezTo>
                      <a:pt x="164" y="62"/>
                      <a:pt x="164" y="62"/>
                      <a:pt x="164" y="61"/>
                    </a:cubicBezTo>
                    <a:cubicBezTo>
                      <a:pt x="163" y="60"/>
                      <a:pt x="163" y="60"/>
                      <a:pt x="163" y="60"/>
                    </a:cubicBezTo>
                    <a:cubicBezTo>
                      <a:pt x="164" y="60"/>
                      <a:pt x="163" y="59"/>
                      <a:pt x="163" y="59"/>
                    </a:cubicBezTo>
                    <a:cubicBezTo>
                      <a:pt x="162" y="58"/>
                      <a:pt x="162" y="58"/>
                      <a:pt x="162" y="58"/>
                    </a:cubicBezTo>
                    <a:cubicBezTo>
                      <a:pt x="161" y="58"/>
                      <a:pt x="161" y="58"/>
                      <a:pt x="161" y="58"/>
                    </a:cubicBezTo>
                    <a:cubicBezTo>
                      <a:pt x="160" y="57"/>
                      <a:pt x="160" y="57"/>
                      <a:pt x="160" y="57"/>
                    </a:cubicBezTo>
                    <a:cubicBezTo>
                      <a:pt x="159" y="57"/>
                      <a:pt x="157" y="55"/>
                      <a:pt x="156" y="54"/>
                    </a:cubicBezTo>
                    <a:cubicBezTo>
                      <a:pt x="155" y="54"/>
                      <a:pt x="155" y="53"/>
                      <a:pt x="154" y="52"/>
                    </a:cubicBezTo>
                    <a:cubicBezTo>
                      <a:pt x="154" y="51"/>
                      <a:pt x="154" y="51"/>
                      <a:pt x="155" y="49"/>
                    </a:cubicBezTo>
                    <a:cubicBezTo>
                      <a:pt x="155" y="48"/>
                      <a:pt x="156" y="48"/>
                      <a:pt x="157" y="48"/>
                    </a:cubicBezTo>
                    <a:cubicBezTo>
                      <a:pt x="158" y="47"/>
                      <a:pt x="158" y="47"/>
                      <a:pt x="158" y="47"/>
                    </a:cubicBezTo>
                    <a:cubicBezTo>
                      <a:pt x="159" y="47"/>
                      <a:pt x="159" y="47"/>
                      <a:pt x="159" y="47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7"/>
                      <a:pt x="161" y="47"/>
                      <a:pt x="161" y="48"/>
                    </a:cubicBezTo>
                    <a:cubicBezTo>
                      <a:pt x="161" y="48"/>
                      <a:pt x="161" y="48"/>
                      <a:pt x="162" y="48"/>
                    </a:cubicBezTo>
                    <a:cubicBezTo>
                      <a:pt x="162" y="48"/>
                      <a:pt x="162" y="49"/>
                      <a:pt x="162" y="49"/>
                    </a:cubicBezTo>
                    <a:cubicBezTo>
                      <a:pt x="162" y="49"/>
                      <a:pt x="162" y="49"/>
                      <a:pt x="163" y="50"/>
                    </a:cubicBezTo>
                    <a:cubicBezTo>
                      <a:pt x="163" y="50"/>
                      <a:pt x="164" y="51"/>
                      <a:pt x="165" y="53"/>
                    </a:cubicBezTo>
                    <a:cubicBezTo>
                      <a:pt x="165" y="53"/>
                      <a:pt x="166" y="54"/>
                      <a:pt x="166" y="54"/>
                    </a:cubicBezTo>
                    <a:cubicBezTo>
                      <a:pt x="167" y="55"/>
                      <a:pt x="168" y="53"/>
                      <a:pt x="169" y="50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68" y="48"/>
                      <a:pt x="168" y="48"/>
                      <a:pt x="168" y="48"/>
                    </a:cubicBezTo>
                    <a:cubicBezTo>
                      <a:pt x="168" y="48"/>
                      <a:pt x="167" y="47"/>
                      <a:pt x="166" y="46"/>
                    </a:cubicBezTo>
                    <a:cubicBezTo>
                      <a:pt x="166" y="46"/>
                      <a:pt x="166" y="46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3" y="44"/>
                      <a:pt x="163" y="39"/>
                      <a:pt x="165" y="38"/>
                    </a:cubicBezTo>
                    <a:cubicBezTo>
                      <a:pt x="166" y="37"/>
                      <a:pt x="167" y="36"/>
                      <a:pt x="168" y="36"/>
                    </a:cubicBezTo>
                    <a:cubicBezTo>
                      <a:pt x="168" y="37"/>
                      <a:pt x="169" y="37"/>
                      <a:pt x="169" y="37"/>
                    </a:cubicBezTo>
                    <a:cubicBezTo>
                      <a:pt x="169" y="37"/>
                      <a:pt x="170" y="37"/>
                      <a:pt x="170" y="38"/>
                    </a:cubicBezTo>
                    <a:cubicBezTo>
                      <a:pt x="171" y="38"/>
                      <a:pt x="171" y="38"/>
                      <a:pt x="171" y="39"/>
                    </a:cubicBezTo>
                    <a:cubicBezTo>
                      <a:pt x="171" y="39"/>
                      <a:pt x="172" y="39"/>
                      <a:pt x="172" y="39"/>
                    </a:cubicBezTo>
                    <a:cubicBezTo>
                      <a:pt x="172" y="39"/>
                      <a:pt x="172" y="39"/>
                      <a:pt x="172" y="39"/>
                    </a:cubicBezTo>
                    <a:cubicBezTo>
                      <a:pt x="172" y="40"/>
                      <a:pt x="172" y="40"/>
                      <a:pt x="172" y="40"/>
                    </a:cubicBezTo>
                    <a:cubicBezTo>
                      <a:pt x="173" y="40"/>
                      <a:pt x="173" y="40"/>
                      <a:pt x="174" y="43"/>
                    </a:cubicBezTo>
                    <a:cubicBezTo>
                      <a:pt x="174" y="44"/>
                      <a:pt x="174" y="44"/>
                      <a:pt x="174" y="45"/>
                    </a:cubicBezTo>
                    <a:cubicBezTo>
                      <a:pt x="174" y="45"/>
                      <a:pt x="174" y="45"/>
                      <a:pt x="174" y="45"/>
                    </a:cubicBezTo>
                    <a:cubicBezTo>
                      <a:pt x="175" y="45"/>
                      <a:pt x="175" y="44"/>
                      <a:pt x="176" y="44"/>
                    </a:cubicBezTo>
                    <a:cubicBezTo>
                      <a:pt x="176" y="43"/>
                      <a:pt x="177" y="42"/>
                      <a:pt x="177" y="42"/>
                    </a:cubicBezTo>
                    <a:cubicBezTo>
                      <a:pt x="178" y="41"/>
                      <a:pt x="178" y="41"/>
                      <a:pt x="176" y="40"/>
                    </a:cubicBezTo>
                    <a:cubicBezTo>
                      <a:pt x="175" y="40"/>
                      <a:pt x="174" y="40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3" y="39"/>
                      <a:pt x="173" y="39"/>
                      <a:pt x="173" y="38"/>
                    </a:cubicBezTo>
                    <a:cubicBezTo>
                      <a:pt x="172" y="38"/>
                      <a:pt x="172" y="37"/>
                      <a:pt x="172" y="37"/>
                    </a:cubicBezTo>
                    <a:cubicBezTo>
                      <a:pt x="171" y="36"/>
                      <a:pt x="169" y="34"/>
                      <a:pt x="170" y="33"/>
                    </a:cubicBezTo>
                    <a:cubicBezTo>
                      <a:pt x="170" y="33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1"/>
                    </a:cubicBezTo>
                    <a:cubicBezTo>
                      <a:pt x="169" y="30"/>
                      <a:pt x="169" y="29"/>
                      <a:pt x="169" y="29"/>
                    </a:cubicBezTo>
                    <a:cubicBezTo>
                      <a:pt x="169" y="29"/>
                      <a:pt x="168" y="29"/>
                      <a:pt x="168" y="28"/>
                    </a:cubicBezTo>
                    <a:cubicBezTo>
                      <a:pt x="168" y="28"/>
                      <a:pt x="166" y="26"/>
                      <a:pt x="165" y="25"/>
                    </a:cubicBezTo>
                    <a:cubicBezTo>
                      <a:pt x="163" y="24"/>
                      <a:pt x="162" y="23"/>
                      <a:pt x="162" y="23"/>
                    </a:cubicBezTo>
                    <a:cubicBezTo>
                      <a:pt x="162" y="23"/>
                      <a:pt x="161" y="22"/>
                      <a:pt x="160" y="22"/>
                    </a:cubicBezTo>
                    <a:cubicBezTo>
                      <a:pt x="159" y="21"/>
                      <a:pt x="159" y="20"/>
                      <a:pt x="158" y="20"/>
                    </a:cubicBezTo>
                    <a:cubicBezTo>
                      <a:pt x="158" y="20"/>
                      <a:pt x="158" y="20"/>
                      <a:pt x="157" y="20"/>
                    </a:cubicBezTo>
                    <a:cubicBezTo>
                      <a:pt x="156" y="19"/>
                      <a:pt x="154" y="18"/>
                      <a:pt x="154" y="17"/>
                    </a:cubicBezTo>
                    <a:cubicBezTo>
                      <a:pt x="154" y="17"/>
                      <a:pt x="152" y="16"/>
                      <a:pt x="151" y="16"/>
                    </a:cubicBezTo>
                    <a:cubicBezTo>
                      <a:pt x="149" y="15"/>
                      <a:pt x="148" y="15"/>
                      <a:pt x="148" y="14"/>
                    </a:cubicBezTo>
                    <a:cubicBezTo>
                      <a:pt x="148" y="14"/>
                      <a:pt x="147" y="14"/>
                      <a:pt x="147" y="14"/>
                    </a:cubicBezTo>
                    <a:cubicBezTo>
                      <a:pt x="146" y="14"/>
                      <a:pt x="146" y="14"/>
                      <a:pt x="146" y="14"/>
                    </a:cubicBezTo>
                    <a:cubicBezTo>
                      <a:pt x="146" y="13"/>
                      <a:pt x="142" y="12"/>
                      <a:pt x="142" y="12"/>
                    </a:cubicBezTo>
                    <a:cubicBezTo>
                      <a:pt x="142" y="12"/>
                      <a:pt x="139" y="12"/>
                      <a:pt x="136" y="11"/>
                    </a:cubicBezTo>
                    <a:cubicBezTo>
                      <a:pt x="135" y="10"/>
                      <a:pt x="134" y="10"/>
                      <a:pt x="134" y="10"/>
                    </a:cubicBezTo>
                    <a:cubicBezTo>
                      <a:pt x="132" y="10"/>
                      <a:pt x="130" y="10"/>
                      <a:pt x="129" y="10"/>
                    </a:cubicBezTo>
                    <a:cubicBezTo>
                      <a:pt x="129" y="9"/>
                      <a:pt x="129" y="9"/>
                      <a:pt x="129" y="10"/>
                    </a:cubicBezTo>
                    <a:cubicBezTo>
                      <a:pt x="129" y="10"/>
                      <a:pt x="128" y="10"/>
                      <a:pt x="127" y="10"/>
                    </a:cubicBezTo>
                    <a:cubicBezTo>
                      <a:pt x="127" y="9"/>
                      <a:pt x="126" y="9"/>
                      <a:pt x="126" y="9"/>
                    </a:cubicBezTo>
                    <a:cubicBezTo>
                      <a:pt x="125" y="10"/>
                      <a:pt x="124" y="10"/>
                      <a:pt x="124" y="10"/>
                    </a:cubicBezTo>
                    <a:cubicBezTo>
                      <a:pt x="125" y="9"/>
                      <a:pt x="123" y="9"/>
                      <a:pt x="122" y="9"/>
                    </a:cubicBezTo>
                    <a:cubicBezTo>
                      <a:pt x="121" y="10"/>
                      <a:pt x="121" y="10"/>
                      <a:pt x="120" y="10"/>
                    </a:cubicBezTo>
                    <a:cubicBezTo>
                      <a:pt x="120" y="9"/>
                      <a:pt x="120" y="9"/>
                      <a:pt x="119" y="10"/>
                    </a:cubicBezTo>
                    <a:cubicBezTo>
                      <a:pt x="119" y="10"/>
                      <a:pt x="116" y="10"/>
                      <a:pt x="115" y="10"/>
                    </a:cubicBezTo>
                    <a:cubicBezTo>
                      <a:pt x="115" y="10"/>
                      <a:pt x="114" y="10"/>
                      <a:pt x="114" y="10"/>
                    </a:cubicBezTo>
                    <a:cubicBezTo>
                      <a:pt x="114" y="11"/>
                      <a:pt x="113" y="11"/>
                      <a:pt x="113" y="10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2" y="11"/>
                      <a:pt x="111" y="11"/>
                      <a:pt x="111" y="10"/>
                    </a:cubicBezTo>
                    <a:cubicBezTo>
                      <a:pt x="111" y="10"/>
                      <a:pt x="111" y="10"/>
                      <a:pt x="111" y="11"/>
                    </a:cubicBezTo>
                    <a:cubicBezTo>
                      <a:pt x="111" y="11"/>
                      <a:pt x="111" y="11"/>
                      <a:pt x="110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10" y="11"/>
                      <a:pt x="109" y="11"/>
                      <a:pt x="108" y="11"/>
                    </a:cubicBezTo>
                    <a:cubicBezTo>
                      <a:pt x="107" y="11"/>
                      <a:pt x="106" y="11"/>
                      <a:pt x="106" y="11"/>
                    </a:cubicBezTo>
                    <a:cubicBezTo>
                      <a:pt x="106" y="11"/>
                      <a:pt x="105" y="11"/>
                      <a:pt x="104" y="11"/>
                    </a:cubicBezTo>
                    <a:cubicBezTo>
                      <a:pt x="103" y="11"/>
                      <a:pt x="102" y="11"/>
                      <a:pt x="103" y="11"/>
                    </a:cubicBezTo>
                    <a:cubicBezTo>
                      <a:pt x="103" y="11"/>
                      <a:pt x="103" y="12"/>
                      <a:pt x="102" y="11"/>
                    </a:cubicBezTo>
                    <a:cubicBezTo>
                      <a:pt x="102" y="11"/>
                      <a:pt x="100" y="11"/>
                      <a:pt x="100" y="12"/>
                    </a:cubicBezTo>
                    <a:cubicBezTo>
                      <a:pt x="100" y="12"/>
                      <a:pt x="99" y="12"/>
                      <a:pt x="98" y="11"/>
                    </a:cubicBezTo>
                    <a:cubicBezTo>
                      <a:pt x="98" y="11"/>
                      <a:pt x="97" y="11"/>
                      <a:pt x="97" y="11"/>
                    </a:cubicBezTo>
                    <a:cubicBezTo>
                      <a:pt x="97" y="12"/>
                      <a:pt x="96" y="12"/>
                      <a:pt x="96" y="11"/>
                    </a:cubicBezTo>
                    <a:cubicBezTo>
                      <a:pt x="96" y="11"/>
                      <a:pt x="96" y="11"/>
                      <a:pt x="95" y="11"/>
                    </a:cubicBezTo>
                    <a:cubicBezTo>
                      <a:pt x="95" y="12"/>
                      <a:pt x="95" y="12"/>
                      <a:pt x="95" y="11"/>
                    </a:cubicBezTo>
                    <a:cubicBezTo>
                      <a:pt x="95" y="11"/>
                      <a:pt x="95" y="11"/>
                      <a:pt x="94" y="11"/>
                    </a:cubicBezTo>
                    <a:cubicBezTo>
                      <a:pt x="94" y="11"/>
                      <a:pt x="94" y="11"/>
                      <a:pt x="93" y="11"/>
                    </a:cubicBezTo>
                    <a:cubicBezTo>
                      <a:pt x="93" y="11"/>
                      <a:pt x="92" y="11"/>
                      <a:pt x="92" y="11"/>
                    </a:cubicBezTo>
                    <a:cubicBezTo>
                      <a:pt x="92" y="11"/>
                      <a:pt x="91" y="11"/>
                      <a:pt x="91" y="11"/>
                    </a:cubicBezTo>
                    <a:cubicBezTo>
                      <a:pt x="91" y="10"/>
                      <a:pt x="89" y="10"/>
                      <a:pt x="90" y="10"/>
                    </a:cubicBezTo>
                    <a:cubicBezTo>
                      <a:pt x="90" y="10"/>
                      <a:pt x="87" y="10"/>
                      <a:pt x="84" y="9"/>
                    </a:cubicBezTo>
                    <a:cubicBezTo>
                      <a:pt x="84" y="8"/>
                      <a:pt x="83" y="8"/>
                      <a:pt x="83" y="8"/>
                    </a:cubicBezTo>
                    <a:cubicBezTo>
                      <a:pt x="83" y="9"/>
                      <a:pt x="83" y="9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1" y="8"/>
                      <a:pt x="81" y="8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8" y="7"/>
                      <a:pt x="77" y="6"/>
                      <a:pt x="76" y="6"/>
                    </a:cubicBezTo>
                    <a:cubicBezTo>
                      <a:pt x="76" y="5"/>
                      <a:pt x="75" y="5"/>
                      <a:pt x="75" y="6"/>
                    </a:cubicBezTo>
                    <a:cubicBezTo>
                      <a:pt x="74" y="6"/>
                      <a:pt x="73" y="7"/>
                      <a:pt x="73" y="7"/>
                    </a:cubicBezTo>
                    <a:cubicBezTo>
                      <a:pt x="73" y="8"/>
                      <a:pt x="73" y="8"/>
                      <a:pt x="71" y="10"/>
                    </a:cubicBezTo>
                    <a:cubicBezTo>
                      <a:pt x="70" y="10"/>
                      <a:pt x="70" y="11"/>
                      <a:pt x="70" y="11"/>
                    </a:cubicBezTo>
                    <a:cubicBezTo>
                      <a:pt x="70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4"/>
                    </a:cubicBezTo>
                    <a:cubicBezTo>
                      <a:pt x="68" y="14"/>
                      <a:pt x="68" y="14"/>
                      <a:pt x="67" y="14"/>
                    </a:cubicBezTo>
                    <a:cubicBezTo>
                      <a:pt x="67" y="14"/>
                      <a:pt x="67" y="14"/>
                      <a:pt x="67" y="15"/>
                    </a:cubicBezTo>
                    <a:cubicBezTo>
                      <a:pt x="67" y="15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5" y="17"/>
                      <a:pt x="65" y="17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8"/>
                      <a:pt x="64" y="19"/>
                      <a:pt x="63" y="19"/>
                    </a:cubicBezTo>
                    <a:cubicBezTo>
                      <a:pt x="63" y="19"/>
                      <a:pt x="63" y="20"/>
                      <a:pt x="62" y="21"/>
                    </a:cubicBezTo>
                    <a:cubicBezTo>
                      <a:pt x="62" y="22"/>
                      <a:pt x="62" y="22"/>
                      <a:pt x="61" y="22"/>
                    </a:cubicBezTo>
                    <a:cubicBezTo>
                      <a:pt x="61" y="22"/>
                      <a:pt x="61" y="22"/>
                      <a:pt x="61" y="23"/>
                    </a:cubicBezTo>
                    <a:cubicBezTo>
                      <a:pt x="60" y="23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5"/>
                      <a:pt x="59" y="25"/>
                      <a:pt x="59" y="25"/>
                    </a:cubicBezTo>
                    <a:cubicBezTo>
                      <a:pt x="58" y="26"/>
                      <a:pt x="58" y="27"/>
                      <a:pt x="57" y="28"/>
                    </a:cubicBezTo>
                    <a:cubicBezTo>
                      <a:pt x="56" y="29"/>
                      <a:pt x="55" y="30"/>
                      <a:pt x="55" y="31"/>
                    </a:cubicBezTo>
                    <a:cubicBezTo>
                      <a:pt x="53" y="32"/>
                      <a:pt x="53" y="32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2" y="33"/>
                      <a:pt x="52" y="34"/>
                      <a:pt x="52" y="34"/>
                    </a:cubicBezTo>
                    <a:cubicBezTo>
                      <a:pt x="52" y="34"/>
                      <a:pt x="51" y="35"/>
                      <a:pt x="51" y="35"/>
                    </a:cubicBezTo>
                    <a:cubicBezTo>
                      <a:pt x="51" y="35"/>
                      <a:pt x="46" y="40"/>
                      <a:pt x="46" y="42"/>
                    </a:cubicBezTo>
                    <a:cubicBezTo>
                      <a:pt x="45" y="42"/>
                      <a:pt x="45" y="43"/>
                      <a:pt x="44" y="43"/>
                    </a:cubicBezTo>
                    <a:cubicBezTo>
                      <a:pt x="44" y="43"/>
                      <a:pt x="42" y="45"/>
                      <a:pt x="42" y="46"/>
                    </a:cubicBezTo>
                    <a:cubicBezTo>
                      <a:pt x="42" y="46"/>
                      <a:pt x="41" y="46"/>
                      <a:pt x="41" y="47"/>
                    </a:cubicBezTo>
                    <a:cubicBezTo>
                      <a:pt x="41" y="47"/>
                      <a:pt x="40" y="48"/>
                      <a:pt x="40" y="48"/>
                    </a:cubicBezTo>
                    <a:cubicBezTo>
                      <a:pt x="39" y="48"/>
                      <a:pt x="39" y="48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8" y="49"/>
                      <a:pt x="37" y="50"/>
                      <a:pt x="37" y="51"/>
                    </a:cubicBezTo>
                    <a:cubicBezTo>
                      <a:pt x="37" y="51"/>
                      <a:pt x="36" y="52"/>
                      <a:pt x="36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2"/>
                      <a:pt x="34" y="53"/>
                      <a:pt x="34" y="54"/>
                    </a:cubicBezTo>
                    <a:cubicBezTo>
                      <a:pt x="33" y="54"/>
                      <a:pt x="32" y="55"/>
                      <a:pt x="32" y="56"/>
                    </a:cubicBezTo>
                    <a:cubicBezTo>
                      <a:pt x="32" y="56"/>
                      <a:pt x="32" y="56"/>
                      <a:pt x="31" y="56"/>
                    </a:cubicBezTo>
                    <a:cubicBezTo>
                      <a:pt x="31" y="56"/>
                      <a:pt x="31" y="57"/>
                      <a:pt x="31" y="57"/>
                    </a:cubicBezTo>
                    <a:cubicBezTo>
                      <a:pt x="31" y="57"/>
                      <a:pt x="31" y="58"/>
                      <a:pt x="30" y="58"/>
                    </a:cubicBezTo>
                    <a:cubicBezTo>
                      <a:pt x="30" y="59"/>
                      <a:pt x="29" y="59"/>
                      <a:pt x="29" y="60"/>
                    </a:cubicBezTo>
                    <a:cubicBezTo>
                      <a:pt x="28" y="61"/>
                      <a:pt x="26" y="63"/>
                      <a:pt x="25" y="64"/>
                    </a:cubicBezTo>
                    <a:cubicBezTo>
                      <a:pt x="24" y="64"/>
                      <a:pt x="23" y="65"/>
                      <a:pt x="23" y="67"/>
                    </a:cubicBezTo>
                    <a:cubicBezTo>
                      <a:pt x="23" y="67"/>
                      <a:pt x="22" y="68"/>
                      <a:pt x="21" y="69"/>
                    </a:cubicBezTo>
                    <a:cubicBezTo>
                      <a:pt x="20" y="70"/>
                      <a:pt x="18" y="72"/>
                      <a:pt x="16" y="73"/>
                    </a:cubicBezTo>
                    <a:cubicBezTo>
                      <a:pt x="15" y="75"/>
                      <a:pt x="13" y="76"/>
                      <a:pt x="13" y="77"/>
                    </a:cubicBezTo>
                    <a:cubicBezTo>
                      <a:pt x="12" y="78"/>
                      <a:pt x="11" y="79"/>
                      <a:pt x="11" y="80"/>
                    </a:cubicBezTo>
                    <a:cubicBezTo>
                      <a:pt x="10" y="80"/>
                      <a:pt x="9" y="81"/>
                      <a:pt x="9" y="82"/>
                    </a:cubicBezTo>
                    <a:cubicBezTo>
                      <a:pt x="8" y="83"/>
                      <a:pt x="7" y="84"/>
                      <a:pt x="6" y="84"/>
                    </a:cubicBezTo>
                    <a:cubicBezTo>
                      <a:pt x="5" y="85"/>
                      <a:pt x="5" y="85"/>
                      <a:pt x="5" y="85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7"/>
                      <a:pt x="9" y="88"/>
                      <a:pt x="9" y="89"/>
                    </a:cubicBezTo>
                    <a:cubicBezTo>
                      <a:pt x="10" y="89"/>
                      <a:pt x="14" y="91"/>
                      <a:pt x="16" y="91"/>
                    </a:cubicBezTo>
                    <a:close/>
                    <a:moveTo>
                      <a:pt x="33" y="78"/>
                    </a:moveTo>
                    <a:cubicBezTo>
                      <a:pt x="32" y="77"/>
                      <a:pt x="32" y="75"/>
                      <a:pt x="32" y="74"/>
                    </a:cubicBezTo>
                    <a:cubicBezTo>
                      <a:pt x="32" y="73"/>
                      <a:pt x="32" y="72"/>
                      <a:pt x="34" y="71"/>
                    </a:cubicBezTo>
                    <a:cubicBezTo>
                      <a:pt x="34" y="71"/>
                      <a:pt x="34" y="70"/>
                      <a:pt x="34" y="70"/>
                    </a:cubicBezTo>
                    <a:cubicBezTo>
                      <a:pt x="34" y="70"/>
                      <a:pt x="35" y="69"/>
                      <a:pt x="35" y="69"/>
                    </a:cubicBezTo>
                    <a:cubicBezTo>
                      <a:pt x="35" y="69"/>
                      <a:pt x="35" y="69"/>
                      <a:pt x="35" y="68"/>
                    </a:cubicBezTo>
                    <a:cubicBezTo>
                      <a:pt x="35" y="68"/>
                      <a:pt x="35" y="67"/>
                      <a:pt x="36" y="68"/>
                    </a:cubicBezTo>
                    <a:cubicBezTo>
                      <a:pt x="36" y="68"/>
                      <a:pt x="36" y="68"/>
                      <a:pt x="36" y="71"/>
                    </a:cubicBezTo>
                    <a:cubicBezTo>
                      <a:pt x="36" y="71"/>
                      <a:pt x="36" y="71"/>
                      <a:pt x="37" y="72"/>
                    </a:cubicBezTo>
                    <a:cubicBezTo>
                      <a:pt x="38" y="72"/>
                      <a:pt x="38" y="72"/>
                      <a:pt x="41" y="71"/>
                    </a:cubicBezTo>
                    <a:cubicBezTo>
                      <a:pt x="42" y="71"/>
                      <a:pt x="42" y="71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3" y="71"/>
                      <a:pt x="44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9" y="74"/>
                      <a:pt x="53" y="72"/>
                      <a:pt x="56" y="70"/>
                    </a:cubicBezTo>
                    <a:cubicBezTo>
                      <a:pt x="57" y="69"/>
                      <a:pt x="58" y="69"/>
                      <a:pt x="58" y="69"/>
                    </a:cubicBezTo>
                    <a:cubicBezTo>
                      <a:pt x="58" y="69"/>
                      <a:pt x="58" y="70"/>
                      <a:pt x="58" y="71"/>
                    </a:cubicBezTo>
                    <a:cubicBezTo>
                      <a:pt x="58" y="72"/>
                      <a:pt x="58" y="72"/>
                      <a:pt x="58" y="73"/>
                    </a:cubicBezTo>
                    <a:cubicBezTo>
                      <a:pt x="59" y="73"/>
                      <a:pt x="59" y="73"/>
                      <a:pt x="60" y="73"/>
                    </a:cubicBezTo>
                    <a:cubicBezTo>
                      <a:pt x="60" y="73"/>
                      <a:pt x="62" y="72"/>
                      <a:pt x="63" y="71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1"/>
                      <a:pt x="66" y="71"/>
                      <a:pt x="67" y="71"/>
                    </a:cubicBezTo>
                    <a:cubicBezTo>
                      <a:pt x="67" y="72"/>
                      <a:pt x="70" y="71"/>
                      <a:pt x="71" y="70"/>
                    </a:cubicBezTo>
                    <a:cubicBezTo>
                      <a:pt x="72" y="69"/>
                      <a:pt x="72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8"/>
                      <a:pt x="75" y="68"/>
                      <a:pt x="76" y="68"/>
                    </a:cubicBezTo>
                    <a:cubicBezTo>
                      <a:pt x="76" y="68"/>
                      <a:pt x="77" y="68"/>
                      <a:pt x="79" y="67"/>
                    </a:cubicBezTo>
                    <a:cubicBezTo>
                      <a:pt x="80" y="66"/>
                      <a:pt x="81" y="66"/>
                      <a:pt x="82" y="66"/>
                    </a:cubicBezTo>
                    <a:cubicBezTo>
                      <a:pt x="82" y="66"/>
                      <a:pt x="82" y="67"/>
                      <a:pt x="82" y="67"/>
                    </a:cubicBezTo>
                    <a:cubicBezTo>
                      <a:pt x="82" y="68"/>
                      <a:pt x="82" y="68"/>
                      <a:pt x="83" y="68"/>
                    </a:cubicBezTo>
                    <a:cubicBezTo>
                      <a:pt x="84" y="69"/>
                      <a:pt x="86" y="68"/>
                      <a:pt x="88" y="68"/>
                    </a:cubicBezTo>
                    <a:cubicBezTo>
                      <a:pt x="88" y="67"/>
                      <a:pt x="89" y="67"/>
                      <a:pt x="89" y="67"/>
                    </a:cubicBezTo>
                    <a:cubicBezTo>
                      <a:pt x="89" y="67"/>
                      <a:pt x="89" y="67"/>
                      <a:pt x="90" y="67"/>
                    </a:cubicBezTo>
                    <a:cubicBezTo>
                      <a:pt x="91" y="66"/>
                      <a:pt x="92" y="67"/>
                      <a:pt x="92" y="68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2" y="69"/>
                      <a:pt x="93" y="69"/>
                      <a:pt x="93" y="69"/>
                    </a:cubicBezTo>
                    <a:cubicBezTo>
                      <a:pt x="93" y="69"/>
                      <a:pt x="93" y="70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3" y="71"/>
                      <a:pt x="94" y="71"/>
                      <a:pt x="94" y="71"/>
                    </a:cubicBezTo>
                    <a:cubicBezTo>
                      <a:pt x="94" y="70"/>
                      <a:pt x="95" y="70"/>
                      <a:pt x="95" y="71"/>
                    </a:cubicBezTo>
                    <a:cubicBezTo>
                      <a:pt x="95" y="71"/>
                      <a:pt x="98" y="71"/>
                      <a:pt x="100" y="71"/>
                    </a:cubicBezTo>
                    <a:cubicBezTo>
                      <a:pt x="101" y="71"/>
                      <a:pt x="101" y="71"/>
                      <a:pt x="102" y="71"/>
                    </a:cubicBezTo>
                    <a:cubicBezTo>
                      <a:pt x="102" y="72"/>
                      <a:pt x="102" y="71"/>
                      <a:pt x="103" y="71"/>
                    </a:cubicBezTo>
                    <a:cubicBezTo>
                      <a:pt x="103" y="70"/>
                      <a:pt x="105" y="70"/>
                      <a:pt x="105" y="71"/>
                    </a:cubicBezTo>
                    <a:cubicBezTo>
                      <a:pt x="106" y="71"/>
                      <a:pt x="106" y="72"/>
                      <a:pt x="106" y="72"/>
                    </a:cubicBezTo>
                    <a:cubicBezTo>
                      <a:pt x="106" y="72"/>
                      <a:pt x="106" y="72"/>
                      <a:pt x="106" y="72"/>
                    </a:cubicBezTo>
                    <a:cubicBezTo>
                      <a:pt x="107" y="72"/>
                      <a:pt x="107" y="72"/>
                      <a:pt x="107" y="73"/>
                    </a:cubicBezTo>
                    <a:cubicBezTo>
                      <a:pt x="106" y="73"/>
                      <a:pt x="107" y="73"/>
                      <a:pt x="107" y="73"/>
                    </a:cubicBezTo>
                    <a:cubicBezTo>
                      <a:pt x="107" y="73"/>
                      <a:pt x="107" y="73"/>
                      <a:pt x="107" y="74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08" y="73"/>
                      <a:pt x="109" y="74"/>
                      <a:pt x="109" y="75"/>
                    </a:cubicBezTo>
                    <a:cubicBezTo>
                      <a:pt x="109" y="75"/>
                      <a:pt x="110" y="75"/>
                      <a:pt x="111" y="76"/>
                    </a:cubicBezTo>
                    <a:cubicBezTo>
                      <a:pt x="114" y="77"/>
                      <a:pt x="115" y="77"/>
                      <a:pt x="114" y="79"/>
                    </a:cubicBezTo>
                    <a:cubicBezTo>
                      <a:pt x="114" y="80"/>
                      <a:pt x="114" y="81"/>
                      <a:pt x="113" y="81"/>
                    </a:cubicBezTo>
                    <a:cubicBezTo>
                      <a:pt x="112" y="81"/>
                      <a:pt x="112" y="81"/>
                      <a:pt x="112" y="81"/>
                    </a:cubicBezTo>
                    <a:cubicBezTo>
                      <a:pt x="112" y="80"/>
                      <a:pt x="112" y="80"/>
                      <a:pt x="111" y="80"/>
                    </a:cubicBezTo>
                    <a:cubicBezTo>
                      <a:pt x="111" y="80"/>
                      <a:pt x="107" y="79"/>
                      <a:pt x="107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06" y="78"/>
                      <a:pt x="105" y="77"/>
                      <a:pt x="105" y="77"/>
                    </a:cubicBezTo>
                    <a:cubicBezTo>
                      <a:pt x="104" y="76"/>
                      <a:pt x="103" y="76"/>
                      <a:pt x="103" y="76"/>
                    </a:cubicBezTo>
                    <a:cubicBezTo>
                      <a:pt x="103" y="76"/>
                      <a:pt x="102" y="76"/>
                      <a:pt x="102" y="76"/>
                    </a:cubicBezTo>
                    <a:cubicBezTo>
                      <a:pt x="101" y="75"/>
                      <a:pt x="100" y="75"/>
                      <a:pt x="99" y="75"/>
                    </a:cubicBezTo>
                    <a:cubicBezTo>
                      <a:pt x="99" y="75"/>
                      <a:pt x="98" y="75"/>
                      <a:pt x="98" y="75"/>
                    </a:cubicBezTo>
                    <a:cubicBezTo>
                      <a:pt x="98" y="75"/>
                      <a:pt x="97" y="75"/>
                      <a:pt x="97" y="75"/>
                    </a:cubicBezTo>
                    <a:cubicBezTo>
                      <a:pt x="95" y="75"/>
                      <a:pt x="94" y="75"/>
                      <a:pt x="93" y="75"/>
                    </a:cubicBezTo>
                    <a:cubicBezTo>
                      <a:pt x="93" y="74"/>
                      <a:pt x="92" y="74"/>
                      <a:pt x="92" y="73"/>
                    </a:cubicBezTo>
                    <a:cubicBezTo>
                      <a:pt x="91" y="73"/>
                      <a:pt x="90" y="72"/>
                      <a:pt x="90" y="71"/>
                    </a:cubicBezTo>
                    <a:cubicBezTo>
                      <a:pt x="90" y="70"/>
                      <a:pt x="89" y="70"/>
                      <a:pt x="88" y="71"/>
                    </a:cubicBezTo>
                    <a:cubicBezTo>
                      <a:pt x="88" y="71"/>
                      <a:pt x="88" y="71"/>
                      <a:pt x="87" y="71"/>
                    </a:cubicBezTo>
                    <a:cubicBezTo>
                      <a:pt x="87" y="71"/>
                      <a:pt x="86" y="71"/>
                      <a:pt x="86" y="71"/>
                    </a:cubicBezTo>
                    <a:cubicBezTo>
                      <a:pt x="86" y="71"/>
                      <a:pt x="85" y="72"/>
                      <a:pt x="84" y="72"/>
                    </a:cubicBezTo>
                    <a:cubicBezTo>
                      <a:pt x="84" y="72"/>
                      <a:pt x="83" y="72"/>
                      <a:pt x="83" y="72"/>
                    </a:cubicBezTo>
                    <a:cubicBezTo>
                      <a:pt x="84" y="72"/>
                      <a:pt x="83" y="72"/>
                      <a:pt x="82" y="72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79" y="71"/>
                      <a:pt x="79" y="72"/>
                      <a:pt x="79" y="72"/>
                    </a:cubicBezTo>
                    <a:cubicBezTo>
                      <a:pt x="79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3"/>
                      <a:pt x="78" y="73"/>
                      <a:pt x="77" y="73"/>
                    </a:cubicBezTo>
                    <a:cubicBezTo>
                      <a:pt x="77" y="73"/>
                      <a:pt x="76" y="73"/>
                      <a:pt x="75" y="72"/>
                    </a:cubicBezTo>
                    <a:cubicBezTo>
                      <a:pt x="72" y="71"/>
                      <a:pt x="73" y="71"/>
                      <a:pt x="72" y="72"/>
                    </a:cubicBezTo>
                    <a:cubicBezTo>
                      <a:pt x="72" y="72"/>
                      <a:pt x="72" y="73"/>
                      <a:pt x="71" y="73"/>
                    </a:cubicBezTo>
                    <a:cubicBezTo>
                      <a:pt x="71" y="73"/>
                      <a:pt x="71" y="73"/>
                      <a:pt x="71" y="74"/>
                    </a:cubicBezTo>
                    <a:cubicBezTo>
                      <a:pt x="71" y="74"/>
                      <a:pt x="68" y="75"/>
                      <a:pt x="66" y="75"/>
                    </a:cubicBezTo>
                    <a:cubicBezTo>
                      <a:pt x="65" y="75"/>
                      <a:pt x="64" y="75"/>
                      <a:pt x="64" y="74"/>
                    </a:cubicBezTo>
                    <a:cubicBezTo>
                      <a:pt x="64" y="74"/>
                      <a:pt x="64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2" y="75"/>
                      <a:pt x="62" y="75"/>
                    </a:cubicBezTo>
                    <a:cubicBezTo>
                      <a:pt x="62" y="75"/>
                      <a:pt x="61" y="75"/>
                      <a:pt x="61" y="75"/>
                    </a:cubicBezTo>
                    <a:cubicBezTo>
                      <a:pt x="61" y="76"/>
                      <a:pt x="58" y="77"/>
                      <a:pt x="57" y="77"/>
                    </a:cubicBezTo>
                    <a:cubicBezTo>
                      <a:pt x="57" y="77"/>
                      <a:pt x="55" y="76"/>
                      <a:pt x="56" y="75"/>
                    </a:cubicBezTo>
                    <a:cubicBezTo>
                      <a:pt x="56" y="74"/>
                      <a:pt x="54" y="74"/>
                      <a:pt x="52" y="75"/>
                    </a:cubicBezTo>
                    <a:cubicBezTo>
                      <a:pt x="52" y="76"/>
                      <a:pt x="51" y="76"/>
                      <a:pt x="51" y="76"/>
                    </a:cubicBezTo>
                    <a:cubicBezTo>
                      <a:pt x="51" y="77"/>
                      <a:pt x="50" y="77"/>
                      <a:pt x="49" y="77"/>
                    </a:cubicBezTo>
                    <a:cubicBezTo>
                      <a:pt x="48" y="78"/>
                      <a:pt x="45" y="79"/>
                      <a:pt x="44" y="78"/>
                    </a:cubicBezTo>
                    <a:cubicBezTo>
                      <a:pt x="44" y="78"/>
                      <a:pt x="44" y="78"/>
                      <a:pt x="44" y="77"/>
                    </a:cubicBezTo>
                    <a:cubicBezTo>
                      <a:pt x="43" y="76"/>
                      <a:pt x="42" y="75"/>
                      <a:pt x="42" y="76"/>
                    </a:cubicBezTo>
                    <a:cubicBezTo>
                      <a:pt x="42" y="77"/>
                      <a:pt x="34" y="80"/>
                      <a:pt x="33" y="80"/>
                    </a:cubicBezTo>
                    <a:cubicBezTo>
                      <a:pt x="33" y="79"/>
                      <a:pt x="33" y="79"/>
                      <a:pt x="33" y="78"/>
                    </a:cubicBezTo>
                    <a:close/>
                    <a:moveTo>
                      <a:pt x="45" y="64"/>
                    </a:move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3"/>
                      <a:pt x="45" y="62"/>
                      <a:pt x="44" y="62"/>
                    </a:cubicBezTo>
                    <a:cubicBezTo>
                      <a:pt x="43" y="62"/>
                      <a:pt x="43" y="61"/>
                      <a:pt x="43" y="60"/>
                    </a:cubicBezTo>
                    <a:cubicBezTo>
                      <a:pt x="43" y="58"/>
                      <a:pt x="43" y="57"/>
                      <a:pt x="44" y="57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5"/>
                    </a:cubicBezTo>
                    <a:cubicBezTo>
                      <a:pt x="44" y="55"/>
                      <a:pt x="45" y="53"/>
                      <a:pt x="46" y="54"/>
                    </a:cubicBezTo>
                    <a:cubicBezTo>
                      <a:pt x="46" y="54"/>
                      <a:pt x="46" y="53"/>
                      <a:pt x="47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5"/>
                      <a:pt x="48" y="56"/>
                    </a:cubicBezTo>
                    <a:cubicBezTo>
                      <a:pt x="47" y="58"/>
                      <a:pt x="47" y="59"/>
                      <a:pt x="47" y="59"/>
                    </a:cubicBezTo>
                    <a:cubicBezTo>
                      <a:pt x="48" y="59"/>
                      <a:pt x="52" y="58"/>
                      <a:pt x="57" y="56"/>
                    </a:cubicBezTo>
                    <a:cubicBezTo>
                      <a:pt x="59" y="55"/>
                      <a:pt x="59" y="55"/>
                      <a:pt x="60" y="55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1" y="57"/>
                      <a:pt x="62" y="57"/>
                      <a:pt x="62" y="56"/>
                    </a:cubicBezTo>
                    <a:cubicBezTo>
                      <a:pt x="62" y="56"/>
                      <a:pt x="64" y="55"/>
                      <a:pt x="65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4"/>
                      <a:pt x="67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1" y="54"/>
                      <a:pt x="71" y="54"/>
                      <a:pt x="71" y="55"/>
                    </a:cubicBezTo>
                    <a:cubicBezTo>
                      <a:pt x="71" y="55"/>
                      <a:pt x="72" y="56"/>
                      <a:pt x="72" y="56"/>
                    </a:cubicBezTo>
                    <a:cubicBezTo>
                      <a:pt x="72" y="56"/>
                      <a:pt x="73" y="55"/>
                      <a:pt x="74" y="55"/>
                    </a:cubicBezTo>
                    <a:cubicBezTo>
                      <a:pt x="76" y="54"/>
                      <a:pt x="77" y="53"/>
                      <a:pt x="78" y="54"/>
                    </a:cubicBezTo>
                    <a:cubicBezTo>
                      <a:pt x="78" y="54"/>
                      <a:pt x="78" y="54"/>
                      <a:pt x="78" y="55"/>
                    </a:cubicBezTo>
                    <a:cubicBezTo>
                      <a:pt x="78" y="55"/>
                      <a:pt x="78" y="56"/>
                      <a:pt x="79" y="56"/>
                    </a:cubicBezTo>
                    <a:cubicBezTo>
                      <a:pt x="79" y="56"/>
                      <a:pt x="82" y="56"/>
                      <a:pt x="82" y="56"/>
                    </a:cubicBezTo>
                    <a:cubicBezTo>
                      <a:pt x="81" y="56"/>
                      <a:pt x="82" y="55"/>
                      <a:pt x="83" y="55"/>
                    </a:cubicBezTo>
                    <a:cubicBezTo>
                      <a:pt x="84" y="55"/>
                      <a:pt x="85" y="55"/>
                      <a:pt x="86" y="54"/>
                    </a:cubicBezTo>
                    <a:cubicBezTo>
                      <a:pt x="88" y="53"/>
                      <a:pt x="88" y="53"/>
                      <a:pt x="88" y="54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9" y="56"/>
                      <a:pt x="91" y="56"/>
                      <a:pt x="92" y="55"/>
                    </a:cubicBezTo>
                    <a:cubicBezTo>
                      <a:pt x="92" y="55"/>
                      <a:pt x="93" y="55"/>
                      <a:pt x="93" y="55"/>
                    </a:cubicBezTo>
                    <a:cubicBezTo>
                      <a:pt x="94" y="56"/>
                      <a:pt x="96" y="55"/>
                      <a:pt x="96" y="55"/>
                    </a:cubicBezTo>
                    <a:cubicBezTo>
                      <a:pt x="97" y="54"/>
                      <a:pt x="98" y="54"/>
                      <a:pt x="98" y="54"/>
                    </a:cubicBezTo>
                    <a:cubicBezTo>
                      <a:pt x="99" y="54"/>
                      <a:pt x="99" y="55"/>
                      <a:pt x="99" y="56"/>
                    </a:cubicBezTo>
                    <a:cubicBezTo>
                      <a:pt x="100" y="57"/>
                      <a:pt x="102" y="58"/>
                      <a:pt x="102" y="57"/>
                    </a:cubicBezTo>
                    <a:cubicBezTo>
                      <a:pt x="102" y="57"/>
                      <a:pt x="102" y="57"/>
                      <a:pt x="103" y="57"/>
                    </a:cubicBezTo>
                    <a:cubicBezTo>
                      <a:pt x="103" y="57"/>
                      <a:pt x="106" y="58"/>
                      <a:pt x="107" y="57"/>
                    </a:cubicBezTo>
                    <a:cubicBezTo>
                      <a:pt x="107" y="57"/>
                      <a:pt x="107" y="57"/>
                      <a:pt x="108" y="58"/>
                    </a:cubicBezTo>
                    <a:cubicBezTo>
                      <a:pt x="109" y="59"/>
                      <a:pt x="109" y="59"/>
                      <a:pt x="110" y="59"/>
                    </a:cubicBezTo>
                    <a:cubicBezTo>
                      <a:pt x="112" y="59"/>
                      <a:pt x="112" y="59"/>
                      <a:pt x="112" y="60"/>
                    </a:cubicBezTo>
                    <a:cubicBezTo>
                      <a:pt x="113" y="61"/>
                      <a:pt x="114" y="61"/>
                      <a:pt x="114" y="61"/>
                    </a:cubicBezTo>
                    <a:cubicBezTo>
                      <a:pt x="114" y="61"/>
                      <a:pt x="114" y="61"/>
                      <a:pt x="115" y="61"/>
                    </a:cubicBezTo>
                    <a:cubicBezTo>
                      <a:pt x="115" y="62"/>
                      <a:pt x="116" y="62"/>
                      <a:pt x="116" y="61"/>
                    </a:cubicBezTo>
                    <a:cubicBezTo>
                      <a:pt x="116" y="61"/>
                      <a:pt x="117" y="61"/>
                      <a:pt x="117" y="61"/>
                    </a:cubicBezTo>
                    <a:cubicBezTo>
                      <a:pt x="118" y="62"/>
                      <a:pt x="119" y="63"/>
                      <a:pt x="120" y="64"/>
                    </a:cubicBezTo>
                    <a:cubicBezTo>
                      <a:pt x="120" y="65"/>
                      <a:pt x="121" y="65"/>
                      <a:pt x="121" y="65"/>
                    </a:cubicBezTo>
                    <a:cubicBezTo>
                      <a:pt x="121" y="65"/>
                      <a:pt x="121" y="65"/>
                      <a:pt x="121" y="65"/>
                    </a:cubicBezTo>
                    <a:cubicBezTo>
                      <a:pt x="122" y="65"/>
                      <a:pt x="121" y="67"/>
                      <a:pt x="121" y="67"/>
                    </a:cubicBezTo>
                    <a:cubicBezTo>
                      <a:pt x="121" y="67"/>
                      <a:pt x="120" y="67"/>
                      <a:pt x="120" y="68"/>
                    </a:cubicBezTo>
                    <a:cubicBezTo>
                      <a:pt x="120" y="68"/>
                      <a:pt x="117" y="68"/>
                      <a:pt x="117" y="68"/>
                    </a:cubicBezTo>
                    <a:cubicBezTo>
                      <a:pt x="117" y="67"/>
                      <a:pt x="116" y="67"/>
                      <a:pt x="116" y="67"/>
                    </a:cubicBezTo>
                    <a:cubicBezTo>
                      <a:pt x="115" y="67"/>
                      <a:pt x="115" y="67"/>
                      <a:pt x="115" y="66"/>
                    </a:cubicBezTo>
                    <a:cubicBezTo>
                      <a:pt x="115" y="65"/>
                      <a:pt x="115" y="65"/>
                      <a:pt x="115" y="65"/>
                    </a:cubicBezTo>
                    <a:cubicBezTo>
                      <a:pt x="114" y="66"/>
                      <a:pt x="114" y="66"/>
                      <a:pt x="114" y="66"/>
                    </a:cubicBezTo>
                    <a:cubicBezTo>
                      <a:pt x="113" y="66"/>
                      <a:pt x="112" y="66"/>
                      <a:pt x="113" y="65"/>
                    </a:cubicBezTo>
                    <a:cubicBezTo>
                      <a:pt x="113" y="65"/>
                      <a:pt x="113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6"/>
                      <a:pt x="112" y="66"/>
                      <a:pt x="111" y="65"/>
                    </a:cubicBezTo>
                    <a:cubicBezTo>
                      <a:pt x="111" y="65"/>
                      <a:pt x="110" y="65"/>
                      <a:pt x="109" y="65"/>
                    </a:cubicBezTo>
                    <a:cubicBezTo>
                      <a:pt x="108" y="65"/>
                      <a:pt x="106" y="64"/>
                      <a:pt x="105" y="63"/>
                    </a:cubicBezTo>
                    <a:cubicBezTo>
                      <a:pt x="105" y="62"/>
                      <a:pt x="105" y="62"/>
                      <a:pt x="104" y="62"/>
                    </a:cubicBezTo>
                    <a:cubicBezTo>
                      <a:pt x="104" y="62"/>
                      <a:pt x="104" y="62"/>
                      <a:pt x="104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4" y="61"/>
                      <a:pt x="103" y="61"/>
                      <a:pt x="103" y="61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1" y="62"/>
                      <a:pt x="101" y="62"/>
                    </a:cubicBezTo>
                    <a:cubicBezTo>
                      <a:pt x="101" y="62"/>
                      <a:pt x="100" y="62"/>
                      <a:pt x="99" y="62"/>
                    </a:cubicBezTo>
                    <a:cubicBezTo>
                      <a:pt x="98" y="61"/>
                      <a:pt x="97" y="61"/>
                      <a:pt x="97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6" y="60"/>
                      <a:pt x="95" y="60"/>
                      <a:pt x="95" y="60"/>
                    </a:cubicBezTo>
                    <a:cubicBezTo>
                      <a:pt x="94" y="59"/>
                      <a:pt x="94" y="60"/>
                      <a:pt x="94" y="60"/>
                    </a:cubicBezTo>
                    <a:cubicBezTo>
                      <a:pt x="94" y="60"/>
                      <a:pt x="93" y="60"/>
                      <a:pt x="93" y="60"/>
                    </a:cubicBezTo>
                    <a:cubicBezTo>
                      <a:pt x="93" y="61"/>
                      <a:pt x="92" y="61"/>
                      <a:pt x="92" y="61"/>
                    </a:cubicBezTo>
                    <a:cubicBezTo>
                      <a:pt x="91" y="62"/>
                      <a:pt x="89" y="62"/>
                      <a:pt x="88" y="60"/>
                    </a:cubicBezTo>
                    <a:cubicBezTo>
                      <a:pt x="88" y="60"/>
                      <a:pt x="87" y="59"/>
                      <a:pt x="87" y="59"/>
                    </a:cubicBezTo>
                    <a:cubicBezTo>
                      <a:pt x="86" y="59"/>
                      <a:pt x="83" y="59"/>
                      <a:pt x="82" y="60"/>
                    </a:cubicBezTo>
                    <a:cubicBezTo>
                      <a:pt x="82" y="60"/>
                      <a:pt x="82" y="61"/>
                      <a:pt x="81" y="61"/>
                    </a:cubicBezTo>
                    <a:cubicBezTo>
                      <a:pt x="81" y="60"/>
                      <a:pt x="81" y="61"/>
                      <a:pt x="80" y="61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7" y="60"/>
                      <a:pt x="77" y="59"/>
                      <a:pt x="77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8"/>
                      <a:pt x="74" y="59"/>
                      <a:pt x="74" y="59"/>
                    </a:cubicBezTo>
                    <a:cubicBezTo>
                      <a:pt x="74" y="59"/>
                      <a:pt x="73" y="60"/>
                      <a:pt x="73" y="60"/>
                    </a:cubicBezTo>
                    <a:cubicBezTo>
                      <a:pt x="73" y="59"/>
                      <a:pt x="72" y="60"/>
                      <a:pt x="71" y="60"/>
                    </a:cubicBezTo>
                    <a:cubicBezTo>
                      <a:pt x="71" y="61"/>
                      <a:pt x="70" y="60"/>
                      <a:pt x="69" y="59"/>
                    </a:cubicBezTo>
                    <a:cubicBezTo>
                      <a:pt x="69" y="58"/>
                      <a:pt x="68" y="58"/>
                      <a:pt x="67" y="59"/>
                    </a:cubicBezTo>
                    <a:cubicBezTo>
                      <a:pt x="65" y="60"/>
                      <a:pt x="64" y="61"/>
                      <a:pt x="62" y="62"/>
                    </a:cubicBezTo>
                    <a:cubicBezTo>
                      <a:pt x="59" y="62"/>
                      <a:pt x="58" y="62"/>
                      <a:pt x="57" y="61"/>
                    </a:cubicBezTo>
                    <a:cubicBezTo>
                      <a:pt x="57" y="60"/>
                      <a:pt x="57" y="60"/>
                      <a:pt x="55" y="61"/>
                    </a:cubicBezTo>
                    <a:cubicBezTo>
                      <a:pt x="52" y="63"/>
                      <a:pt x="47" y="65"/>
                      <a:pt x="46" y="64"/>
                    </a:cubicBezTo>
                    <a:cubicBezTo>
                      <a:pt x="46" y="64"/>
                      <a:pt x="45" y="64"/>
                      <a:pt x="45" y="64"/>
                    </a:cubicBezTo>
                    <a:close/>
                    <a:moveTo>
                      <a:pt x="61" y="41"/>
                    </a:moveTo>
                    <a:cubicBezTo>
                      <a:pt x="61" y="41"/>
                      <a:pt x="60" y="40"/>
                      <a:pt x="61" y="40"/>
                    </a:cubicBezTo>
                    <a:cubicBezTo>
                      <a:pt x="61" y="40"/>
                      <a:pt x="61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39"/>
                      <a:pt x="61" y="38"/>
                      <a:pt x="61" y="37"/>
                    </a:cubicBezTo>
                    <a:cubicBezTo>
                      <a:pt x="60" y="36"/>
                      <a:pt x="60" y="36"/>
                      <a:pt x="61" y="35"/>
                    </a:cubicBezTo>
                    <a:cubicBezTo>
                      <a:pt x="61" y="35"/>
                      <a:pt x="61" y="35"/>
                      <a:pt x="60" y="35"/>
                    </a:cubicBezTo>
                    <a:cubicBezTo>
                      <a:pt x="60" y="35"/>
                      <a:pt x="60" y="34"/>
                      <a:pt x="61" y="33"/>
                    </a:cubicBezTo>
                    <a:cubicBezTo>
                      <a:pt x="61" y="33"/>
                      <a:pt x="61" y="33"/>
                      <a:pt x="62" y="33"/>
                    </a:cubicBezTo>
                    <a:cubicBezTo>
                      <a:pt x="63" y="33"/>
                      <a:pt x="63" y="34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4" y="35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6" y="36"/>
                      <a:pt x="66" y="36"/>
                    </a:cubicBezTo>
                    <a:cubicBezTo>
                      <a:pt x="66" y="36"/>
                      <a:pt x="67" y="36"/>
                      <a:pt x="67" y="36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68" y="35"/>
                      <a:pt x="68" y="35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70" y="34"/>
                      <a:pt x="70" y="33"/>
                      <a:pt x="70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3"/>
                      <a:pt x="72" y="33"/>
                      <a:pt x="72" y="32"/>
                    </a:cubicBezTo>
                    <a:cubicBezTo>
                      <a:pt x="73" y="32"/>
                      <a:pt x="74" y="32"/>
                      <a:pt x="74" y="32"/>
                    </a:cubicBezTo>
                    <a:cubicBezTo>
                      <a:pt x="74" y="33"/>
                      <a:pt x="74" y="33"/>
                      <a:pt x="75" y="33"/>
                    </a:cubicBezTo>
                    <a:cubicBezTo>
                      <a:pt x="75" y="34"/>
                      <a:pt x="76" y="34"/>
                      <a:pt x="76" y="34"/>
                    </a:cubicBezTo>
                    <a:cubicBezTo>
                      <a:pt x="77" y="34"/>
                      <a:pt x="78" y="34"/>
                      <a:pt x="78" y="35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8" y="35"/>
                      <a:pt x="79" y="35"/>
                      <a:pt x="79" y="35"/>
                    </a:cubicBezTo>
                    <a:cubicBezTo>
                      <a:pt x="78" y="35"/>
                      <a:pt x="79" y="35"/>
                      <a:pt x="79" y="36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7"/>
                      <a:pt x="80" y="36"/>
                      <a:pt x="80" y="36"/>
                    </a:cubicBezTo>
                    <a:cubicBezTo>
                      <a:pt x="81" y="35"/>
                      <a:pt x="81" y="35"/>
                      <a:pt x="81" y="34"/>
                    </a:cubicBezTo>
                    <a:cubicBezTo>
                      <a:pt x="82" y="34"/>
                      <a:pt x="84" y="35"/>
                      <a:pt x="84" y="36"/>
                    </a:cubicBezTo>
                    <a:cubicBezTo>
                      <a:pt x="85" y="37"/>
                      <a:pt x="86" y="38"/>
                      <a:pt x="86" y="37"/>
                    </a:cubicBezTo>
                    <a:cubicBezTo>
                      <a:pt x="86" y="37"/>
                      <a:pt x="87" y="37"/>
                      <a:pt x="87" y="37"/>
                    </a:cubicBezTo>
                    <a:cubicBezTo>
                      <a:pt x="88" y="38"/>
                      <a:pt x="88" y="37"/>
                      <a:pt x="89" y="37"/>
                    </a:cubicBezTo>
                    <a:cubicBezTo>
                      <a:pt x="90" y="37"/>
                      <a:pt x="92" y="37"/>
                      <a:pt x="92" y="38"/>
                    </a:cubicBezTo>
                    <a:cubicBezTo>
                      <a:pt x="93" y="40"/>
                      <a:pt x="93" y="40"/>
                      <a:pt x="95" y="39"/>
                    </a:cubicBezTo>
                    <a:cubicBezTo>
                      <a:pt x="98" y="38"/>
                      <a:pt x="98" y="38"/>
                      <a:pt x="99" y="38"/>
                    </a:cubicBezTo>
                    <a:cubicBezTo>
                      <a:pt x="100" y="38"/>
                      <a:pt x="100" y="38"/>
                      <a:pt x="101" y="38"/>
                    </a:cubicBezTo>
                    <a:cubicBezTo>
                      <a:pt x="101" y="38"/>
                      <a:pt x="102" y="38"/>
                      <a:pt x="103" y="39"/>
                    </a:cubicBezTo>
                    <a:cubicBezTo>
                      <a:pt x="104" y="40"/>
                      <a:pt x="105" y="41"/>
                      <a:pt x="105" y="40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6" y="40"/>
                      <a:pt x="107" y="40"/>
                      <a:pt x="107" y="39"/>
                    </a:cubicBezTo>
                    <a:cubicBezTo>
                      <a:pt x="109" y="39"/>
                      <a:pt x="110" y="39"/>
                      <a:pt x="111" y="40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2" y="41"/>
                      <a:pt x="113" y="42"/>
                    </a:cubicBezTo>
                    <a:cubicBezTo>
                      <a:pt x="113" y="42"/>
                      <a:pt x="114" y="43"/>
                      <a:pt x="114" y="43"/>
                    </a:cubicBezTo>
                    <a:cubicBezTo>
                      <a:pt x="115" y="42"/>
                      <a:pt x="115" y="43"/>
                      <a:pt x="116" y="43"/>
                    </a:cubicBezTo>
                    <a:cubicBezTo>
                      <a:pt x="116" y="43"/>
                      <a:pt x="116" y="43"/>
                      <a:pt x="117" y="42"/>
                    </a:cubicBezTo>
                    <a:cubicBezTo>
                      <a:pt x="119" y="40"/>
                      <a:pt x="119" y="40"/>
                      <a:pt x="120" y="40"/>
                    </a:cubicBezTo>
                    <a:cubicBezTo>
                      <a:pt x="121" y="40"/>
                      <a:pt x="122" y="40"/>
                      <a:pt x="122" y="41"/>
                    </a:cubicBezTo>
                    <a:cubicBezTo>
                      <a:pt x="122" y="41"/>
                      <a:pt x="122" y="41"/>
                      <a:pt x="122" y="41"/>
                    </a:cubicBezTo>
                    <a:cubicBezTo>
                      <a:pt x="123" y="41"/>
                      <a:pt x="123" y="42"/>
                      <a:pt x="123" y="42"/>
                    </a:cubicBezTo>
                    <a:cubicBezTo>
                      <a:pt x="123" y="42"/>
                      <a:pt x="123" y="43"/>
                      <a:pt x="123" y="43"/>
                    </a:cubicBezTo>
                    <a:cubicBezTo>
                      <a:pt x="124" y="43"/>
                      <a:pt x="124" y="43"/>
                      <a:pt x="124" y="44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8" y="46"/>
                      <a:pt x="128" y="46"/>
                      <a:pt x="130" y="47"/>
                    </a:cubicBezTo>
                    <a:cubicBezTo>
                      <a:pt x="131" y="48"/>
                      <a:pt x="132" y="50"/>
                      <a:pt x="132" y="50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3" y="51"/>
                      <a:pt x="133" y="51"/>
                      <a:pt x="133" y="52"/>
                    </a:cubicBezTo>
                    <a:cubicBezTo>
                      <a:pt x="133" y="52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4"/>
                      <a:pt x="132" y="54"/>
                      <a:pt x="132" y="54"/>
                    </a:cubicBezTo>
                    <a:cubicBezTo>
                      <a:pt x="132" y="54"/>
                      <a:pt x="133" y="55"/>
                      <a:pt x="132" y="55"/>
                    </a:cubicBezTo>
                    <a:cubicBezTo>
                      <a:pt x="132" y="56"/>
                      <a:pt x="133" y="57"/>
                      <a:pt x="133" y="57"/>
                    </a:cubicBezTo>
                    <a:cubicBezTo>
                      <a:pt x="133" y="57"/>
                      <a:pt x="133" y="57"/>
                      <a:pt x="133" y="57"/>
                    </a:cubicBezTo>
                    <a:cubicBezTo>
                      <a:pt x="133" y="57"/>
                      <a:pt x="133" y="58"/>
                      <a:pt x="133" y="58"/>
                    </a:cubicBezTo>
                    <a:cubicBezTo>
                      <a:pt x="133" y="58"/>
                      <a:pt x="133" y="58"/>
                      <a:pt x="133" y="58"/>
                    </a:cubicBezTo>
                    <a:cubicBezTo>
                      <a:pt x="132" y="58"/>
                      <a:pt x="132" y="58"/>
                      <a:pt x="132" y="58"/>
                    </a:cubicBezTo>
                    <a:cubicBezTo>
                      <a:pt x="131" y="59"/>
                      <a:pt x="130" y="59"/>
                      <a:pt x="130" y="57"/>
                    </a:cubicBezTo>
                    <a:cubicBezTo>
                      <a:pt x="129" y="57"/>
                      <a:pt x="129" y="56"/>
                      <a:pt x="129" y="56"/>
                    </a:cubicBezTo>
                    <a:cubicBezTo>
                      <a:pt x="129" y="56"/>
                      <a:pt x="129" y="56"/>
                      <a:pt x="129" y="55"/>
                    </a:cubicBezTo>
                    <a:cubicBezTo>
                      <a:pt x="129" y="54"/>
                      <a:pt x="129" y="53"/>
                      <a:pt x="128" y="53"/>
                    </a:cubicBezTo>
                    <a:cubicBezTo>
                      <a:pt x="128" y="53"/>
                      <a:pt x="128" y="53"/>
                      <a:pt x="128" y="52"/>
                    </a:cubicBezTo>
                    <a:cubicBezTo>
                      <a:pt x="128" y="52"/>
                      <a:pt x="128" y="52"/>
                      <a:pt x="128" y="52"/>
                    </a:cubicBezTo>
                    <a:cubicBezTo>
                      <a:pt x="128" y="51"/>
                      <a:pt x="128" y="51"/>
                      <a:pt x="125" y="52"/>
                    </a:cubicBezTo>
                    <a:cubicBezTo>
                      <a:pt x="125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4" y="51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2" y="49"/>
                      <a:pt x="122" y="49"/>
                      <a:pt x="122" y="48"/>
                    </a:cubicBezTo>
                    <a:cubicBezTo>
                      <a:pt x="122" y="48"/>
                      <a:pt x="121" y="47"/>
                      <a:pt x="121" y="47"/>
                    </a:cubicBezTo>
                    <a:cubicBezTo>
                      <a:pt x="121" y="47"/>
                      <a:pt x="121" y="47"/>
                      <a:pt x="120" y="46"/>
                    </a:cubicBezTo>
                    <a:cubicBezTo>
                      <a:pt x="120" y="46"/>
                      <a:pt x="120" y="46"/>
                      <a:pt x="118" y="46"/>
                    </a:cubicBezTo>
                    <a:cubicBezTo>
                      <a:pt x="117" y="47"/>
                      <a:pt x="117" y="47"/>
                      <a:pt x="116" y="46"/>
                    </a:cubicBezTo>
                    <a:cubicBezTo>
                      <a:pt x="116" y="46"/>
                      <a:pt x="116" y="46"/>
                      <a:pt x="116" y="47"/>
                    </a:cubicBezTo>
                    <a:cubicBezTo>
                      <a:pt x="116" y="47"/>
                      <a:pt x="115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5" y="46"/>
                      <a:pt x="115" y="46"/>
                      <a:pt x="115" y="46"/>
                    </a:cubicBezTo>
                    <a:cubicBezTo>
                      <a:pt x="115" y="46"/>
                      <a:pt x="114" y="46"/>
                      <a:pt x="114" y="46"/>
                    </a:cubicBezTo>
                    <a:cubicBezTo>
                      <a:pt x="114" y="47"/>
                      <a:pt x="113" y="47"/>
                      <a:pt x="112" y="47"/>
                    </a:cubicBezTo>
                    <a:cubicBezTo>
                      <a:pt x="112" y="47"/>
                      <a:pt x="112" y="46"/>
                      <a:pt x="111" y="46"/>
                    </a:cubicBezTo>
                    <a:cubicBezTo>
                      <a:pt x="111" y="46"/>
                      <a:pt x="111" y="46"/>
                      <a:pt x="111" y="46"/>
                    </a:cubicBezTo>
                    <a:cubicBezTo>
                      <a:pt x="111" y="46"/>
                      <a:pt x="110" y="45"/>
                      <a:pt x="110" y="45"/>
                    </a:cubicBezTo>
                    <a:cubicBezTo>
                      <a:pt x="109" y="45"/>
                      <a:pt x="109" y="44"/>
                      <a:pt x="109" y="44"/>
                    </a:cubicBezTo>
                    <a:cubicBezTo>
                      <a:pt x="109" y="44"/>
                      <a:pt x="108" y="44"/>
                      <a:pt x="107" y="44"/>
                    </a:cubicBezTo>
                    <a:cubicBezTo>
                      <a:pt x="107" y="45"/>
                      <a:pt x="106" y="45"/>
                      <a:pt x="106" y="45"/>
                    </a:cubicBezTo>
                    <a:cubicBezTo>
                      <a:pt x="106" y="45"/>
                      <a:pt x="105" y="45"/>
                      <a:pt x="105" y="45"/>
                    </a:cubicBezTo>
                    <a:cubicBezTo>
                      <a:pt x="104" y="46"/>
                      <a:pt x="102" y="45"/>
                      <a:pt x="102" y="45"/>
                    </a:cubicBezTo>
                    <a:cubicBezTo>
                      <a:pt x="102" y="45"/>
                      <a:pt x="102" y="44"/>
                      <a:pt x="102" y="44"/>
                    </a:cubicBezTo>
                    <a:cubicBezTo>
                      <a:pt x="102" y="45"/>
                      <a:pt x="102" y="44"/>
                      <a:pt x="101" y="44"/>
                    </a:cubicBezTo>
                    <a:cubicBezTo>
                      <a:pt x="101" y="43"/>
                      <a:pt x="100" y="43"/>
                      <a:pt x="100" y="43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7" y="43"/>
                      <a:pt x="96" y="43"/>
                      <a:pt x="96" y="43"/>
                    </a:cubicBezTo>
                    <a:cubicBezTo>
                      <a:pt x="96" y="43"/>
                      <a:pt x="95" y="43"/>
                      <a:pt x="94" y="44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89" y="42"/>
                      <a:pt x="88" y="41"/>
                      <a:pt x="87" y="42"/>
                    </a:cubicBezTo>
                    <a:cubicBezTo>
                      <a:pt x="87" y="43"/>
                      <a:pt x="87" y="43"/>
                      <a:pt x="86" y="43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6" y="43"/>
                      <a:pt x="85" y="43"/>
                      <a:pt x="84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2" y="42"/>
                      <a:pt x="81" y="41"/>
                      <a:pt x="81" y="41"/>
                    </a:cubicBezTo>
                    <a:cubicBezTo>
                      <a:pt x="81" y="40"/>
                      <a:pt x="80" y="40"/>
                      <a:pt x="77" y="41"/>
                    </a:cubicBezTo>
                    <a:cubicBezTo>
                      <a:pt x="75" y="41"/>
                      <a:pt x="74" y="41"/>
                      <a:pt x="73" y="40"/>
                    </a:cubicBezTo>
                    <a:cubicBezTo>
                      <a:pt x="72" y="39"/>
                      <a:pt x="70" y="38"/>
                      <a:pt x="69" y="39"/>
                    </a:cubicBezTo>
                    <a:cubicBezTo>
                      <a:pt x="69" y="39"/>
                      <a:pt x="69" y="39"/>
                      <a:pt x="70" y="39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9" y="40"/>
                      <a:pt x="66" y="41"/>
                      <a:pt x="66" y="41"/>
                    </a:cubicBezTo>
                    <a:cubicBezTo>
                      <a:pt x="66" y="42"/>
                      <a:pt x="64" y="42"/>
                      <a:pt x="63" y="42"/>
                    </a:cubicBezTo>
                    <a:cubicBezTo>
                      <a:pt x="62" y="42"/>
                      <a:pt x="62" y="42"/>
                      <a:pt x="61" y="41"/>
                    </a:cubicBezTo>
                    <a:close/>
                    <a:moveTo>
                      <a:pt x="68" y="24"/>
                    </a:moveTo>
                    <a:cubicBezTo>
                      <a:pt x="67" y="23"/>
                      <a:pt x="67" y="21"/>
                      <a:pt x="68" y="20"/>
                    </a:cubicBezTo>
                    <a:cubicBezTo>
                      <a:pt x="68" y="20"/>
                      <a:pt x="69" y="20"/>
                      <a:pt x="69" y="20"/>
                    </a:cubicBezTo>
                    <a:cubicBezTo>
                      <a:pt x="70" y="20"/>
                      <a:pt x="70" y="20"/>
                      <a:pt x="71" y="20"/>
                    </a:cubicBezTo>
                    <a:cubicBezTo>
                      <a:pt x="73" y="19"/>
                      <a:pt x="76" y="20"/>
                      <a:pt x="75" y="21"/>
                    </a:cubicBezTo>
                    <a:cubicBezTo>
                      <a:pt x="75" y="21"/>
                      <a:pt x="76" y="22"/>
                      <a:pt x="77" y="22"/>
                    </a:cubicBezTo>
                    <a:cubicBezTo>
                      <a:pt x="78" y="23"/>
                      <a:pt x="78" y="23"/>
                      <a:pt x="78" y="22"/>
                    </a:cubicBezTo>
                    <a:cubicBezTo>
                      <a:pt x="79" y="22"/>
                      <a:pt x="80" y="22"/>
                      <a:pt x="80" y="22"/>
                    </a:cubicBezTo>
                    <a:cubicBezTo>
                      <a:pt x="81" y="22"/>
                      <a:pt x="82" y="21"/>
                      <a:pt x="82" y="21"/>
                    </a:cubicBezTo>
                    <a:cubicBezTo>
                      <a:pt x="82" y="21"/>
                      <a:pt x="83" y="21"/>
                      <a:pt x="84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2"/>
                      <a:pt x="84" y="23"/>
                      <a:pt x="84" y="23"/>
                    </a:cubicBezTo>
                    <a:cubicBezTo>
                      <a:pt x="84" y="23"/>
                      <a:pt x="84" y="23"/>
                      <a:pt x="85" y="23"/>
                    </a:cubicBezTo>
                    <a:cubicBezTo>
                      <a:pt x="85" y="23"/>
                      <a:pt x="85" y="22"/>
                      <a:pt x="86" y="22"/>
                    </a:cubicBezTo>
                    <a:cubicBezTo>
                      <a:pt x="86" y="22"/>
                      <a:pt x="86" y="22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89" y="19"/>
                      <a:pt x="90" y="19"/>
                    </a:cubicBezTo>
                    <a:cubicBezTo>
                      <a:pt x="91" y="19"/>
                      <a:pt x="91" y="20"/>
                      <a:pt x="91" y="20"/>
                    </a:cubicBezTo>
                    <a:cubicBezTo>
                      <a:pt x="91" y="21"/>
                      <a:pt x="92" y="21"/>
                      <a:pt x="92" y="21"/>
                    </a:cubicBezTo>
                    <a:cubicBezTo>
                      <a:pt x="92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5" y="20"/>
                      <a:pt x="95" y="20"/>
                      <a:pt x="95" y="19"/>
                    </a:cubicBezTo>
                    <a:cubicBezTo>
                      <a:pt x="97" y="18"/>
                      <a:pt x="97" y="18"/>
                      <a:pt x="98" y="18"/>
                    </a:cubicBezTo>
                    <a:cubicBezTo>
                      <a:pt x="99" y="18"/>
                      <a:pt x="99" y="18"/>
                      <a:pt x="100" y="18"/>
                    </a:cubicBezTo>
                    <a:cubicBezTo>
                      <a:pt x="100" y="18"/>
                      <a:pt x="100" y="19"/>
                      <a:pt x="100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0" y="20"/>
                      <a:pt x="101" y="21"/>
                      <a:pt x="102" y="21"/>
                    </a:cubicBezTo>
                    <a:cubicBezTo>
                      <a:pt x="102" y="20"/>
                      <a:pt x="103" y="20"/>
                      <a:pt x="103" y="20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3" y="20"/>
                      <a:pt x="103" y="20"/>
                      <a:pt x="104" y="19"/>
                    </a:cubicBezTo>
                    <a:cubicBezTo>
                      <a:pt x="104" y="19"/>
                      <a:pt x="105" y="19"/>
                      <a:pt x="107" y="19"/>
                    </a:cubicBezTo>
                    <a:cubicBezTo>
                      <a:pt x="108" y="20"/>
                      <a:pt x="108" y="20"/>
                      <a:pt x="108" y="21"/>
                    </a:cubicBezTo>
                    <a:cubicBezTo>
                      <a:pt x="107" y="21"/>
                      <a:pt x="109" y="22"/>
                      <a:pt x="109" y="22"/>
                    </a:cubicBezTo>
                    <a:cubicBezTo>
                      <a:pt x="109" y="21"/>
                      <a:pt x="110" y="21"/>
                      <a:pt x="110" y="21"/>
                    </a:cubicBezTo>
                    <a:cubicBezTo>
                      <a:pt x="110" y="21"/>
                      <a:pt x="111" y="21"/>
                      <a:pt x="111" y="21"/>
                    </a:cubicBezTo>
                    <a:cubicBezTo>
                      <a:pt x="111" y="21"/>
                      <a:pt x="111" y="21"/>
                      <a:pt x="112" y="21"/>
                    </a:cubicBezTo>
                    <a:cubicBezTo>
                      <a:pt x="113" y="22"/>
                      <a:pt x="114" y="21"/>
                      <a:pt x="115" y="21"/>
                    </a:cubicBezTo>
                    <a:cubicBezTo>
                      <a:pt x="115" y="20"/>
                      <a:pt x="116" y="21"/>
                      <a:pt x="116" y="22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8" y="22"/>
                      <a:pt x="118" y="22"/>
                      <a:pt x="117" y="22"/>
                    </a:cubicBezTo>
                    <a:cubicBezTo>
                      <a:pt x="117" y="23"/>
                      <a:pt x="117" y="23"/>
                      <a:pt x="118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19" y="22"/>
                      <a:pt x="123" y="24"/>
                      <a:pt x="124" y="25"/>
                    </a:cubicBezTo>
                    <a:cubicBezTo>
                      <a:pt x="125" y="26"/>
                      <a:pt x="127" y="27"/>
                      <a:pt x="127" y="27"/>
                    </a:cubicBezTo>
                    <a:cubicBezTo>
                      <a:pt x="128" y="26"/>
                      <a:pt x="128" y="26"/>
                      <a:pt x="129" y="26"/>
                    </a:cubicBezTo>
                    <a:cubicBezTo>
                      <a:pt x="130" y="26"/>
                      <a:pt x="136" y="28"/>
                      <a:pt x="136" y="28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7" y="28"/>
                      <a:pt x="137" y="28"/>
                      <a:pt x="137" y="29"/>
                    </a:cubicBezTo>
                    <a:cubicBezTo>
                      <a:pt x="137" y="29"/>
                      <a:pt x="138" y="30"/>
                      <a:pt x="138" y="30"/>
                    </a:cubicBezTo>
                    <a:cubicBezTo>
                      <a:pt x="138" y="30"/>
                      <a:pt x="138" y="30"/>
                      <a:pt x="138" y="31"/>
                    </a:cubicBezTo>
                    <a:cubicBezTo>
                      <a:pt x="139" y="31"/>
                      <a:pt x="139" y="31"/>
                      <a:pt x="139" y="31"/>
                    </a:cubicBezTo>
                    <a:cubicBezTo>
                      <a:pt x="139" y="31"/>
                      <a:pt x="141" y="31"/>
                      <a:pt x="141" y="31"/>
                    </a:cubicBezTo>
                    <a:cubicBezTo>
                      <a:pt x="142" y="32"/>
                      <a:pt x="142" y="32"/>
                      <a:pt x="142" y="33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2" y="33"/>
                      <a:pt x="143" y="34"/>
                      <a:pt x="143" y="34"/>
                    </a:cubicBezTo>
                    <a:cubicBezTo>
                      <a:pt x="143" y="34"/>
                      <a:pt x="143" y="35"/>
                      <a:pt x="144" y="35"/>
                    </a:cubicBezTo>
                    <a:cubicBezTo>
                      <a:pt x="145" y="35"/>
                      <a:pt x="146" y="37"/>
                      <a:pt x="145" y="38"/>
                    </a:cubicBezTo>
                    <a:cubicBezTo>
                      <a:pt x="145" y="38"/>
                      <a:pt x="144" y="38"/>
                      <a:pt x="144" y="38"/>
                    </a:cubicBezTo>
                    <a:cubicBezTo>
                      <a:pt x="144" y="37"/>
                      <a:pt x="144" y="37"/>
                      <a:pt x="143" y="38"/>
                    </a:cubicBezTo>
                    <a:cubicBezTo>
                      <a:pt x="143" y="38"/>
                      <a:pt x="143" y="38"/>
                      <a:pt x="142" y="37"/>
                    </a:cubicBezTo>
                    <a:cubicBezTo>
                      <a:pt x="142" y="37"/>
                      <a:pt x="141" y="37"/>
                      <a:pt x="141" y="37"/>
                    </a:cubicBezTo>
                    <a:cubicBezTo>
                      <a:pt x="141" y="36"/>
                      <a:pt x="140" y="36"/>
                      <a:pt x="140" y="36"/>
                    </a:cubicBezTo>
                    <a:cubicBezTo>
                      <a:pt x="140" y="35"/>
                      <a:pt x="139" y="35"/>
                      <a:pt x="138" y="35"/>
                    </a:cubicBezTo>
                    <a:cubicBezTo>
                      <a:pt x="137" y="35"/>
                      <a:pt x="136" y="34"/>
                      <a:pt x="136" y="33"/>
                    </a:cubicBezTo>
                    <a:cubicBezTo>
                      <a:pt x="136" y="33"/>
                      <a:pt x="135" y="32"/>
                      <a:pt x="135" y="32"/>
                    </a:cubicBezTo>
                    <a:cubicBezTo>
                      <a:pt x="135" y="32"/>
                      <a:pt x="134" y="32"/>
                      <a:pt x="134" y="31"/>
                    </a:cubicBezTo>
                    <a:cubicBezTo>
                      <a:pt x="134" y="31"/>
                      <a:pt x="134" y="31"/>
                      <a:pt x="132" y="31"/>
                    </a:cubicBezTo>
                    <a:cubicBezTo>
                      <a:pt x="131" y="31"/>
                      <a:pt x="130" y="30"/>
                      <a:pt x="130" y="30"/>
                    </a:cubicBezTo>
                    <a:cubicBezTo>
                      <a:pt x="129" y="30"/>
                      <a:pt x="129" y="30"/>
                      <a:pt x="128" y="30"/>
                    </a:cubicBezTo>
                    <a:cubicBezTo>
                      <a:pt x="127" y="30"/>
                      <a:pt x="127" y="30"/>
                      <a:pt x="126" y="30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5" y="31"/>
                      <a:pt x="124" y="30"/>
                      <a:pt x="123" y="30"/>
                    </a:cubicBezTo>
                    <a:cubicBezTo>
                      <a:pt x="123" y="29"/>
                      <a:pt x="123" y="29"/>
                      <a:pt x="123" y="29"/>
                    </a:cubicBezTo>
                    <a:cubicBezTo>
                      <a:pt x="122" y="29"/>
                      <a:pt x="122" y="28"/>
                      <a:pt x="122" y="28"/>
                    </a:cubicBezTo>
                    <a:cubicBezTo>
                      <a:pt x="122" y="28"/>
                      <a:pt x="122" y="28"/>
                      <a:pt x="121" y="28"/>
                    </a:cubicBezTo>
                    <a:cubicBezTo>
                      <a:pt x="120" y="27"/>
                      <a:pt x="119" y="27"/>
                      <a:pt x="119" y="27"/>
                    </a:cubicBezTo>
                    <a:cubicBezTo>
                      <a:pt x="118" y="26"/>
                      <a:pt x="118" y="26"/>
                      <a:pt x="117" y="27"/>
                    </a:cubicBezTo>
                    <a:cubicBezTo>
                      <a:pt x="116" y="27"/>
                      <a:pt x="116" y="27"/>
                      <a:pt x="115" y="27"/>
                    </a:cubicBezTo>
                    <a:cubicBezTo>
                      <a:pt x="115" y="26"/>
                      <a:pt x="115" y="27"/>
                      <a:pt x="115" y="27"/>
                    </a:cubicBezTo>
                    <a:cubicBezTo>
                      <a:pt x="114" y="27"/>
                      <a:pt x="113" y="27"/>
                      <a:pt x="113" y="26"/>
                    </a:cubicBezTo>
                    <a:cubicBezTo>
                      <a:pt x="113" y="25"/>
                      <a:pt x="112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5"/>
                      <a:pt x="109" y="25"/>
                      <a:pt x="109" y="26"/>
                    </a:cubicBezTo>
                    <a:cubicBezTo>
                      <a:pt x="109" y="26"/>
                      <a:pt x="109" y="26"/>
                      <a:pt x="108" y="26"/>
                    </a:cubicBezTo>
                    <a:cubicBezTo>
                      <a:pt x="107" y="26"/>
                      <a:pt x="107" y="26"/>
                      <a:pt x="106" y="25"/>
                    </a:cubicBezTo>
                    <a:cubicBezTo>
                      <a:pt x="106" y="25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5" y="24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5" y="23"/>
                      <a:pt x="105" y="23"/>
                      <a:pt x="104" y="24"/>
                    </a:cubicBezTo>
                    <a:cubicBezTo>
                      <a:pt x="103" y="25"/>
                      <a:pt x="103" y="25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5"/>
                    </a:cubicBezTo>
                    <a:cubicBezTo>
                      <a:pt x="103" y="25"/>
                      <a:pt x="103" y="25"/>
                      <a:pt x="102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1" y="25"/>
                      <a:pt x="101" y="25"/>
                      <a:pt x="100" y="25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6" y="24"/>
                      <a:pt x="95" y="24"/>
                      <a:pt x="95" y="24"/>
                    </a:cubicBezTo>
                    <a:cubicBezTo>
                      <a:pt x="95" y="24"/>
                      <a:pt x="95" y="25"/>
                      <a:pt x="94" y="25"/>
                    </a:cubicBezTo>
                    <a:cubicBezTo>
                      <a:pt x="94" y="25"/>
                      <a:pt x="94" y="26"/>
                      <a:pt x="94" y="25"/>
                    </a:cubicBezTo>
                    <a:cubicBezTo>
                      <a:pt x="94" y="25"/>
                      <a:pt x="94" y="25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2" y="27"/>
                    </a:cubicBezTo>
                    <a:cubicBezTo>
                      <a:pt x="92" y="27"/>
                      <a:pt x="91" y="28"/>
                      <a:pt x="90" y="28"/>
                    </a:cubicBezTo>
                    <a:cubicBezTo>
                      <a:pt x="90" y="28"/>
                      <a:pt x="89" y="27"/>
                      <a:pt x="89" y="27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8" y="25"/>
                      <a:pt x="86" y="26"/>
                      <a:pt x="86" y="26"/>
                    </a:cubicBezTo>
                    <a:cubicBezTo>
                      <a:pt x="86" y="27"/>
                      <a:pt x="86" y="27"/>
                      <a:pt x="86" y="27"/>
                    </a:cubicBezTo>
                    <a:cubicBezTo>
                      <a:pt x="86" y="26"/>
                      <a:pt x="85" y="27"/>
                      <a:pt x="85" y="27"/>
                    </a:cubicBezTo>
                    <a:cubicBezTo>
                      <a:pt x="85" y="27"/>
                      <a:pt x="85" y="27"/>
                      <a:pt x="84" y="27"/>
                    </a:cubicBezTo>
                    <a:cubicBezTo>
                      <a:pt x="83" y="27"/>
                      <a:pt x="82" y="27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1" y="27"/>
                      <a:pt x="81" y="26"/>
                      <a:pt x="81" y="27"/>
                    </a:cubicBezTo>
                    <a:cubicBezTo>
                      <a:pt x="81" y="27"/>
                      <a:pt x="81" y="26"/>
                      <a:pt x="81" y="26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79" y="25"/>
                      <a:pt x="79" y="26"/>
                      <a:pt x="79" y="26"/>
                    </a:cubicBezTo>
                    <a:cubicBezTo>
                      <a:pt x="78" y="27"/>
                      <a:pt x="76" y="27"/>
                      <a:pt x="75" y="27"/>
                    </a:cubicBezTo>
                    <a:cubicBezTo>
                      <a:pt x="75" y="27"/>
                      <a:pt x="74" y="26"/>
                      <a:pt x="74" y="25"/>
                    </a:cubicBezTo>
                    <a:cubicBezTo>
                      <a:pt x="74" y="24"/>
                      <a:pt x="72" y="24"/>
                      <a:pt x="71" y="24"/>
                    </a:cubicBezTo>
                    <a:cubicBezTo>
                      <a:pt x="70" y="25"/>
                      <a:pt x="70" y="25"/>
                      <a:pt x="69" y="25"/>
                    </a:cubicBezTo>
                    <a:cubicBezTo>
                      <a:pt x="68" y="26"/>
                      <a:pt x="68" y="26"/>
                      <a:pt x="68" y="26"/>
                    </a:cubicBezTo>
                    <a:lnTo>
                      <a:pt x="68" y="24"/>
                    </a:lnTo>
                    <a:close/>
                    <a:moveTo>
                      <a:pt x="131" y="106"/>
                    </a:moveTo>
                    <a:cubicBezTo>
                      <a:pt x="131" y="106"/>
                      <a:pt x="129" y="103"/>
                      <a:pt x="129" y="103"/>
                    </a:cubicBezTo>
                    <a:cubicBezTo>
                      <a:pt x="128" y="103"/>
                      <a:pt x="128" y="103"/>
                      <a:pt x="128" y="104"/>
                    </a:cubicBezTo>
                    <a:cubicBezTo>
                      <a:pt x="128" y="104"/>
                      <a:pt x="129" y="105"/>
                      <a:pt x="129" y="105"/>
                    </a:cubicBezTo>
                    <a:cubicBezTo>
                      <a:pt x="129" y="105"/>
                      <a:pt x="130" y="105"/>
                      <a:pt x="129" y="105"/>
                    </a:cubicBezTo>
                    <a:cubicBezTo>
                      <a:pt x="129" y="105"/>
                      <a:pt x="130" y="106"/>
                      <a:pt x="131" y="106"/>
                    </a:cubicBezTo>
                    <a:cubicBezTo>
                      <a:pt x="131" y="106"/>
                      <a:pt x="131" y="106"/>
                      <a:pt x="131" y="106"/>
                    </a:cubicBezTo>
                    <a:close/>
                    <a:moveTo>
                      <a:pt x="137" y="96"/>
                    </a:moveTo>
                    <a:cubicBezTo>
                      <a:pt x="139" y="97"/>
                      <a:pt x="138" y="95"/>
                      <a:pt x="135" y="93"/>
                    </a:cubicBezTo>
                    <a:cubicBezTo>
                      <a:pt x="133" y="92"/>
                      <a:pt x="133" y="92"/>
                      <a:pt x="132" y="92"/>
                    </a:cubicBezTo>
                    <a:cubicBezTo>
                      <a:pt x="131" y="93"/>
                      <a:pt x="131" y="94"/>
                      <a:pt x="132" y="94"/>
                    </a:cubicBezTo>
                    <a:cubicBezTo>
                      <a:pt x="133" y="94"/>
                      <a:pt x="133" y="95"/>
                      <a:pt x="133" y="95"/>
                    </a:cubicBezTo>
                    <a:cubicBezTo>
                      <a:pt x="133" y="95"/>
                      <a:pt x="134" y="95"/>
                      <a:pt x="135" y="95"/>
                    </a:cubicBezTo>
                    <a:cubicBezTo>
                      <a:pt x="135" y="95"/>
                      <a:pt x="136" y="95"/>
                      <a:pt x="137" y="96"/>
                    </a:cubicBezTo>
                    <a:close/>
                    <a:moveTo>
                      <a:pt x="143" y="86"/>
                    </a:moveTo>
                    <a:cubicBezTo>
                      <a:pt x="144" y="86"/>
                      <a:pt x="144" y="86"/>
                      <a:pt x="144" y="86"/>
                    </a:cubicBezTo>
                    <a:cubicBezTo>
                      <a:pt x="144" y="86"/>
                      <a:pt x="142" y="84"/>
                      <a:pt x="141" y="83"/>
                    </a:cubicBezTo>
                    <a:cubicBezTo>
                      <a:pt x="140" y="82"/>
                      <a:pt x="140" y="82"/>
                      <a:pt x="140" y="83"/>
                    </a:cubicBezTo>
                    <a:cubicBezTo>
                      <a:pt x="139" y="85"/>
                      <a:pt x="140" y="85"/>
                      <a:pt x="143" y="86"/>
                    </a:cubicBezTo>
                    <a:close/>
                    <a:moveTo>
                      <a:pt x="149" y="75"/>
                    </a:moveTo>
                    <a:cubicBezTo>
                      <a:pt x="149" y="74"/>
                      <a:pt x="148" y="73"/>
                      <a:pt x="146" y="72"/>
                    </a:cubicBezTo>
                    <a:cubicBezTo>
                      <a:pt x="144" y="71"/>
                      <a:pt x="144" y="71"/>
                      <a:pt x="144" y="72"/>
                    </a:cubicBezTo>
                    <a:cubicBezTo>
                      <a:pt x="144" y="72"/>
                      <a:pt x="144" y="73"/>
                      <a:pt x="145" y="73"/>
                    </a:cubicBezTo>
                    <a:cubicBezTo>
                      <a:pt x="147" y="74"/>
                      <a:pt x="149" y="75"/>
                      <a:pt x="149" y="75"/>
                    </a:cubicBezTo>
                    <a:close/>
                    <a:moveTo>
                      <a:pt x="157" y="68"/>
                    </a:moveTo>
                    <a:cubicBezTo>
                      <a:pt x="157" y="67"/>
                      <a:pt x="154" y="64"/>
                      <a:pt x="152" y="63"/>
                    </a:cubicBezTo>
                    <a:cubicBezTo>
                      <a:pt x="151" y="63"/>
                      <a:pt x="151" y="63"/>
                      <a:pt x="151" y="64"/>
                    </a:cubicBezTo>
                    <a:cubicBezTo>
                      <a:pt x="151" y="65"/>
                      <a:pt x="151" y="65"/>
                      <a:pt x="153" y="66"/>
                    </a:cubicBezTo>
                    <a:cubicBezTo>
                      <a:pt x="154" y="67"/>
                      <a:pt x="156" y="68"/>
                      <a:pt x="157" y="68"/>
                    </a:cubicBezTo>
                    <a:close/>
                    <a:moveTo>
                      <a:pt x="161" y="54"/>
                    </a:move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3" y="54"/>
                      <a:pt x="163" y="54"/>
                      <a:pt x="162" y="54"/>
                    </a:cubicBezTo>
                    <a:cubicBezTo>
                      <a:pt x="162" y="54"/>
                      <a:pt x="162" y="53"/>
                      <a:pt x="162" y="53"/>
                    </a:cubicBezTo>
                    <a:cubicBezTo>
                      <a:pt x="162" y="52"/>
                      <a:pt x="162" y="52"/>
                      <a:pt x="162" y="52"/>
                    </a:cubicBezTo>
                    <a:cubicBezTo>
                      <a:pt x="162" y="52"/>
                      <a:pt x="161" y="51"/>
                      <a:pt x="161" y="51"/>
                    </a:cubicBezTo>
                    <a:cubicBezTo>
                      <a:pt x="160" y="50"/>
                      <a:pt x="159" y="50"/>
                      <a:pt x="158" y="50"/>
                    </a:cubicBezTo>
                    <a:cubicBezTo>
                      <a:pt x="157" y="51"/>
                      <a:pt x="157" y="52"/>
                      <a:pt x="158" y="52"/>
                    </a:cubicBezTo>
                    <a:cubicBezTo>
                      <a:pt x="159" y="52"/>
                      <a:pt x="159" y="53"/>
                      <a:pt x="160" y="53"/>
                    </a:cubicBezTo>
                    <a:cubicBezTo>
                      <a:pt x="161" y="54"/>
                      <a:pt x="161" y="54"/>
                      <a:pt x="161" y="54"/>
                    </a:cubicBezTo>
                    <a:close/>
                    <a:moveTo>
                      <a:pt x="169" y="44"/>
                    </a:moveTo>
                    <a:cubicBezTo>
                      <a:pt x="170" y="44"/>
                      <a:pt x="169" y="43"/>
                      <a:pt x="168" y="42"/>
                    </a:cubicBezTo>
                    <a:cubicBezTo>
                      <a:pt x="167" y="41"/>
                      <a:pt x="166" y="41"/>
                      <a:pt x="166" y="42"/>
                    </a:cubicBezTo>
                    <a:cubicBezTo>
                      <a:pt x="166" y="42"/>
                      <a:pt x="167" y="43"/>
                      <a:pt x="167" y="43"/>
                    </a:cubicBezTo>
                    <a:cubicBezTo>
                      <a:pt x="167" y="42"/>
                      <a:pt x="167" y="43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7" y="43"/>
                      <a:pt x="168" y="43"/>
                      <a:pt x="167" y="43"/>
                    </a:cubicBezTo>
                    <a:cubicBezTo>
                      <a:pt x="167" y="43"/>
                      <a:pt x="168" y="44"/>
                      <a:pt x="168" y="44"/>
                    </a:cubicBezTo>
                    <a:cubicBezTo>
                      <a:pt x="169" y="44"/>
                      <a:pt x="169" y="44"/>
                      <a:pt x="169" y="44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69" y="45"/>
                      <a:pt x="169" y="44"/>
                      <a:pt x="169" y="44"/>
                    </a:cubicBezTo>
                    <a:close/>
                    <a:moveTo>
                      <a:pt x="177" y="36"/>
                    </a:moveTo>
                    <a:cubicBezTo>
                      <a:pt x="177" y="36"/>
                      <a:pt x="176" y="34"/>
                      <a:pt x="176" y="34"/>
                    </a:cubicBezTo>
                    <a:cubicBezTo>
                      <a:pt x="175" y="34"/>
                      <a:pt x="175" y="33"/>
                      <a:pt x="175" y="33"/>
                    </a:cubicBezTo>
                    <a:cubicBezTo>
                      <a:pt x="175" y="33"/>
                      <a:pt x="175" y="33"/>
                      <a:pt x="174" y="33"/>
                    </a:cubicBezTo>
                    <a:cubicBezTo>
                      <a:pt x="173" y="33"/>
                      <a:pt x="173" y="33"/>
                      <a:pt x="173" y="32"/>
                    </a:cubicBezTo>
                    <a:cubicBezTo>
                      <a:pt x="173" y="32"/>
                      <a:pt x="173" y="32"/>
                      <a:pt x="172" y="32"/>
                    </a:cubicBezTo>
                    <a:cubicBezTo>
                      <a:pt x="172" y="33"/>
                      <a:pt x="172" y="33"/>
                      <a:pt x="172" y="33"/>
                    </a:cubicBezTo>
                    <a:cubicBezTo>
                      <a:pt x="172" y="34"/>
                      <a:pt x="172" y="34"/>
                      <a:pt x="172" y="34"/>
                    </a:cubicBezTo>
                    <a:cubicBezTo>
                      <a:pt x="173" y="34"/>
                      <a:pt x="173" y="33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ubicBezTo>
                      <a:pt x="173" y="34"/>
                      <a:pt x="174" y="35"/>
                      <a:pt x="174" y="35"/>
                    </a:cubicBezTo>
                    <a:cubicBezTo>
                      <a:pt x="174" y="36"/>
                      <a:pt x="174" y="36"/>
                      <a:pt x="176" y="36"/>
                    </a:cubicBezTo>
                    <a:cubicBezTo>
                      <a:pt x="176" y="37"/>
                      <a:pt x="177" y="37"/>
                      <a:pt x="17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245"/>
              <p:cNvSpPr>
                <a:spLocks noEditPoints="1"/>
              </p:cNvSpPr>
              <p:nvPr/>
            </p:nvSpPr>
            <p:spPr bwMode="auto">
              <a:xfrm>
                <a:off x="1082" y="1570"/>
                <a:ext cx="135" cy="177"/>
              </a:xfrm>
              <a:custGeom>
                <a:avLst/>
                <a:gdLst>
                  <a:gd name="T0" fmla="*/ 39 w 177"/>
                  <a:gd name="T1" fmla="*/ 218 h 232"/>
                  <a:gd name="T2" fmla="*/ 4 w 177"/>
                  <a:gd name="T3" fmla="*/ 210 h 232"/>
                  <a:gd name="T4" fmla="*/ 5 w 177"/>
                  <a:gd name="T5" fmla="*/ 174 h 232"/>
                  <a:gd name="T6" fmla="*/ 16 w 177"/>
                  <a:gd name="T7" fmla="*/ 142 h 232"/>
                  <a:gd name="T8" fmla="*/ 17 w 177"/>
                  <a:gd name="T9" fmla="*/ 125 h 232"/>
                  <a:gd name="T10" fmla="*/ 25 w 177"/>
                  <a:gd name="T11" fmla="*/ 91 h 232"/>
                  <a:gd name="T12" fmla="*/ 21 w 177"/>
                  <a:gd name="T13" fmla="*/ 59 h 232"/>
                  <a:gd name="T14" fmla="*/ 26 w 177"/>
                  <a:gd name="T15" fmla="*/ 33 h 232"/>
                  <a:gd name="T16" fmla="*/ 53 w 177"/>
                  <a:gd name="T17" fmla="*/ 10 h 232"/>
                  <a:gd name="T18" fmla="*/ 134 w 177"/>
                  <a:gd name="T19" fmla="*/ 2 h 232"/>
                  <a:gd name="T20" fmla="*/ 165 w 177"/>
                  <a:gd name="T21" fmla="*/ 17 h 232"/>
                  <a:gd name="T22" fmla="*/ 172 w 177"/>
                  <a:gd name="T23" fmla="*/ 101 h 232"/>
                  <a:gd name="T24" fmla="*/ 162 w 177"/>
                  <a:gd name="T25" fmla="*/ 171 h 232"/>
                  <a:gd name="T26" fmla="*/ 160 w 177"/>
                  <a:gd name="T27" fmla="*/ 205 h 232"/>
                  <a:gd name="T28" fmla="*/ 152 w 177"/>
                  <a:gd name="T29" fmla="*/ 231 h 232"/>
                  <a:gd name="T30" fmla="*/ 133 w 177"/>
                  <a:gd name="T31" fmla="*/ 229 h 232"/>
                  <a:gd name="T32" fmla="*/ 103 w 177"/>
                  <a:gd name="T33" fmla="*/ 226 h 232"/>
                  <a:gd name="T34" fmla="*/ 98 w 177"/>
                  <a:gd name="T35" fmla="*/ 221 h 232"/>
                  <a:gd name="T36" fmla="*/ 155 w 177"/>
                  <a:gd name="T37" fmla="*/ 208 h 232"/>
                  <a:gd name="T38" fmla="*/ 159 w 177"/>
                  <a:gd name="T39" fmla="*/ 160 h 232"/>
                  <a:gd name="T40" fmla="*/ 165 w 177"/>
                  <a:gd name="T41" fmla="*/ 118 h 232"/>
                  <a:gd name="T42" fmla="*/ 168 w 177"/>
                  <a:gd name="T43" fmla="*/ 90 h 232"/>
                  <a:gd name="T44" fmla="*/ 165 w 177"/>
                  <a:gd name="T45" fmla="*/ 39 h 232"/>
                  <a:gd name="T46" fmla="*/ 102 w 177"/>
                  <a:gd name="T47" fmla="*/ 30 h 232"/>
                  <a:gd name="T48" fmla="*/ 70 w 177"/>
                  <a:gd name="T49" fmla="*/ 25 h 232"/>
                  <a:gd name="T50" fmla="*/ 32 w 177"/>
                  <a:gd name="T51" fmla="*/ 68 h 232"/>
                  <a:gd name="T52" fmla="*/ 31 w 177"/>
                  <a:gd name="T53" fmla="*/ 108 h 232"/>
                  <a:gd name="T54" fmla="*/ 27 w 177"/>
                  <a:gd name="T55" fmla="*/ 143 h 232"/>
                  <a:gd name="T56" fmla="*/ 19 w 177"/>
                  <a:gd name="T57" fmla="*/ 186 h 232"/>
                  <a:gd name="T58" fmla="*/ 60 w 177"/>
                  <a:gd name="T59" fmla="*/ 216 h 232"/>
                  <a:gd name="T60" fmla="*/ 46 w 177"/>
                  <a:gd name="T61" fmla="*/ 58 h 232"/>
                  <a:gd name="T62" fmla="*/ 159 w 177"/>
                  <a:gd name="T63" fmla="*/ 61 h 232"/>
                  <a:gd name="T64" fmla="*/ 155 w 177"/>
                  <a:gd name="T65" fmla="*/ 108 h 232"/>
                  <a:gd name="T66" fmla="*/ 155 w 177"/>
                  <a:gd name="T67" fmla="*/ 53 h 232"/>
                  <a:gd name="T68" fmla="*/ 51 w 177"/>
                  <a:gd name="T69" fmla="*/ 49 h 232"/>
                  <a:gd name="T70" fmla="*/ 95 w 177"/>
                  <a:gd name="T71" fmla="*/ 102 h 232"/>
                  <a:gd name="T72" fmla="*/ 141 w 177"/>
                  <a:gd name="T73" fmla="*/ 111 h 232"/>
                  <a:gd name="T74" fmla="*/ 100 w 177"/>
                  <a:gd name="T75" fmla="*/ 97 h 232"/>
                  <a:gd name="T76" fmla="*/ 57 w 177"/>
                  <a:gd name="T77" fmla="*/ 91 h 232"/>
                  <a:gd name="T78" fmla="*/ 145 w 177"/>
                  <a:gd name="T79" fmla="*/ 103 h 232"/>
                  <a:gd name="T80" fmla="*/ 109 w 177"/>
                  <a:gd name="T81" fmla="*/ 84 h 232"/>
                  <a:gd name="T82" fmla="*/ 56 w 177"/>
                  <a:gd name="T83" fmla="*/ 76 h 232"/>
                  <a:gd name="T84" fmla="*/ 147 w 177"/>
                  <a:gd name="T85" fmla="*/ 88 h 232"/>
                  <a:gd name="T86" fmla="*/ 64 w 177"/>
                  <a:gd name="T87" fmla="*/ 64 h 232"/>
                  <a:gd name="T88" fmla="*/ 129 w 177"/>
                  <a:gd name="T89" fmla="*/ 67 h 232"/>
                  <a:gd name="T90" fmla="*/ 120 w 177"/>
                  <a:gd name="T91" fmla="*/ 70 h 232"/>
                  <a:gd name="T92" fmla="*/ 56 w 177"/>
                  <a:gd name="T93" fmla="*/ 47 h 232"/>
                  <a:gd name="T94" fmla="*/ 12 w 177"/>
                  <a:gd name="T95" fmla="*/ 200 h 232"/>
                  <a:gd name="T96" fmla="*/ 10 w 177"/>
                  <a:gd name="T97" fmla="*/ 185 h 232"/>
                  <a:gd name="T98" fmla="*/ 21 w 177"/>
                  <a:gd name="T99" fmla="*/ 148 h 232"/>
                  <a:gd name="T100" fmla="*/ 12 w 177"/>
                  <a:gd name="T101" fmla="*/ 133 h 232"/>
                  <a:gd name="T102" fmla="*/ 24 w 177"/>
                  <a:gd name="T103" fmla="*/ 101 h 232"/>
                  <a:gd name="T104" fmla="*/ 26 w 177"/>
                  <a:gd name="T105" fmla="*/ 58 h 232"/>
                  <a:gd name="T106" fmla="*/ 30 w 177"/>
                  <a:gd name="T107" fmla="*/ 50 h 232"/>
                  <a:gd name="T108" fmla="*/ 169 w 177"/>
                  <a:gd name="T109" fmla="*/ 35 h 232"/>
                  <a:gd name="T110" fmla="*/ 151 w 177"/>
                  <a:gd name="T111" fmla="*/ 34 h 232"/>
                  <a:gd name="T112" fmla="*/ 90 w 177"/>
                  <a:gd name="T113" fmla="*/ 14 h 232"/>
                  <a:gd name="T114" fmla="*/ 125 w 177"/>
                  <a:gd name="T115" fmla="*/ 13 h 232"/>
                  <a:gd name="T116" fmla="*/ 137 w 177"/>
                  <a:gd name="T117" fmla="*/ 5 h 232"/>
                  <a:gd name="T118" fmla="*/ 78 w 177"/>
                  <a:gd name="T119" fmla="*/ 11 h 232"/>
                  <a:gd name="T120" fmla="*/ 161 w 177"/>
                  <a:gd name="T121" fmla="*/ 22 h 232"/>
                  <a:gd name="T122" fmla="*/ 111 w 177"/>
                  <a:gd name="T123" fmla="*/ 1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7" h="232">
                    <a:moveTo>
                      <a:pt x="73" y="224"/>
                    </a:moveTo>
                    <a:cubicBezTo>
                      <a:pt x="73" y="223"/>
                      <a:pt x="73" y="223"/>
                      <a:pt x="72" y="223"/>
                    </a:cubicBezTo>
                    <a:cubicBezTo>
                      <a:pt x="72" y="223"/>
                      <a:pt x="72" y="223"/>
                      <a:pt x="72" y="223"/>
                    </a:cubicBezTo>
                    <a:cubicBezTo>
                      <a:pt x="72" y="224"/>
                      <a:pt x="71" y="224"/>
                      <a:pt x="71" y="224"/>
                    </a:cubicBezTo>
                    <a:cubicBezTo>
                      <a:pt x="70" y="224"/>
                      <a:pt x="70" y="223"/>
                      <a:pt x="70" y="223"/>
                    </a:cubicBezTo>
                    <a:cubicBezTo>
                      <a:pt x="70" y="223"/>
                      <a:pt x="69" y="223"/>
                      <a:pt x="68" y="223"/>
                    </a:cubicBezTo>
                    <a:cubicBezTo>
                      <a:pt x="67" y="223"/>
                      <a:pt x="65" y="223"/>
                      <a:pt x="64" y="223"/>
                    </a:cubicBezTo>
                    <a:cubicBezTo>
                      <a:pt x="62" y="222"/>
                      <a:pt x="60" y="222"/>
                      <a:pt x="60" y="222"/>
                    </a:cubicBezTo>
                    <a:cubicBezTo>
                      <a:pt x="59" y="222"/>
                      <a:pt x="58" y="222"/>
                      <a:pt x="58" y="221"/>
                    </a:cubicBezTo>
                    <a:cubicBezTo>
                      <a:pt x="58" y="221"/>
                      <a:pt x="57" y="221"/>
                      <a:pt x="57" y="221"/>
                    </a:cubicBezTo>
                    <a:cubicBezTo>
                      <a:pt x="57" y="221"/>
                      <a:pt x="56" y="221"/>
                      <a:pt x="55" y="221"/>
                    </a:cubicBezTo>
                    <a:cubicBezTo>
                      <a:pt x="53" y="221"/>
                      <a:pt x="52" y="221"/>
                      <a:pt x="52" y="220"/>
                    </a:cubicBezTo>
                    <a:cubicBezTo>
                      <a:pt x="52" y="220"/>
                      <a:pt x="52" y="219"/>
                      <a:pt x="52" y="219"/>
                    </a:cubicBezTo>
                    <a:cubicBezTo>
                      <a:pt x="52" y="219"/>
                      <a:pt x="52" y="219"/>
                      <a:pt x="52" y="220"/>
                    </a:cubicBezTo>
                    <a:cubicBezTo>
                      <a:pt x="52" y="221"/>
                      <a:pt x="52" y="221"/>
                      <a:pt x="51" y="220"/>
                    </a:cubicBezTo>
                    <a:cubicBezTo>
                      <a:pt x="50" y="219"/>
                      <a:pt x="50" y="219"/>
                      <a:pt x="48" y="219"/>
                    </a:cubicBezTo>
                    <a:cubicBezTo>
                      <a:pt x="47" y="219"/>
                      <a:pt x="45" y="219"/>
                      <a:pt x="43" y="219"/>
                    </a:cubicBezTo>
                    <a:cubicBezTo>
                      <a:pt x="41" y="219"/>
                      <a:pt x="40" y="219"/>
                      <a:pt x="40" y="218"/>
                    </a:cubicBezTo>
                    <a:cubicBezTo>
                      <a:pt x="40" y="218"/>
                      <a:pt x="40" y="218"/>
                      <a:pt x="40" y="218"/>
                    </a:cubicBezTo>
                    <a:cubicBezTo>
                      <a:pt x="40" y="218"/>
                      <a:pt x="40" y="218"/>
                      <a:pt x="39" y="218"/>
                    </a:cubicBezTo>
                    <a:cubicBezTo>
                      <a:pt x="39" y="218"/>
                      <a:pt x="39" y="218"/>
                      <a:pt x="39" y="218"/>
                    </a:cubicBezTo>
                    <a:cubicBezTo>
                      <a:pt x="39" y="218"/>
                      <a:pt x="38" y="218"/>
                      <a:pt x="37" y="218"/>
                    </a:cubicBezTo>
                    <a:cubicBezTo>
                      <a:pt x="36" y="218"/>
                      <a:pt x="36" y="218"/>
                      <a:pt x="35" y="218"/>
                    </a:cubicBezTo>
                    <a:cubicBezTo>
                      <a:pt x="35" y="218"/>
                      <a:pt x="35" y="218"/>
                      <a:pt x="34" y="218"/>
                    </a:cubicBezTo>
                    <a:cubicBezTo>
                      <a:pt x="34" y="218"/>
                      <a:pt x="33" y="218"/>
                      <a:pt x="33" y="218"/>
                    </a:cubicBezTo>
                    <a:cubicBezTo>
                      <a:pt x="32" y="217"/>
                      <a:pt x="32" y="217"/>
                      <a:pt x="32" y="218"/>
                    </a:cubicBezTo>
                    <a:cubicBezTo>
                      <a:pt x="32" y="218"/>
                      <a:pt x="31" y="218"/>
                      <a:pt x="31" y="218"/>
                    </a:cubicBezTo>
                    <a:cubicBezTo>
                      <a:pt x="29" y="217"/>
                      <a:pt x="26" y="216"/>
                      <a:pt x="25" y="217"/>
                    </a:cubicBezTo>
                    <a:cubicBezTo>
                      <a:pt x="25" y="217"/>
                      <a:pt x="24" y="217"/>
                      <a:pt x="22" y="217"/>
                    </a:cubicBezTo>
                    <a:cubicBezTo>
                      <a:pt x="21" y="217"/>
                      <a:pt x="19" y="216"/>
                      <a:pt x="19" y="217"/>
                    </a:cubicBezTo>
                    <a:cubicBezTo>
                      <a:pt x="19" y="217"/>
                      <a:pt x="15" y="216"/>
                      <a:pt x="15" y="216"/>
                    </a:cubicBezTo>
                    <a:cubicBezTo>
                      <a:pt x="15" y="216"/>
                      <a:pt x="15" y="216"/>
                      <a:pt x="15" y="216"/>
                    </a:cubicBezTo>
                    <a:cubicBezTo>
                      <a:pt x="15" y="216"/>
                      <a:pt x="16" y="215"/>
                      <a:pt x="16" y="215"/>
                    </a:cubicBezTo>
                    <a:cubicBezTo>
                      <a:pt x="16" y="215"/>
                      <a:pt x="14" y="214"/>
                      <a:pt x="14" y="215"/>
                    </a:cubicBezTo>
                    <a:cubicBezTo>
                      <a:pt x="14" y="215"/>
                      <a:pt x="11" y="214"/>
                      <a:pt x="10" y="214"/>
                    </a:cubicBezTo>
                    <a:cubicBezTo>
                      <a:pt x="9" y="213"/>
                      <a:pt x="9" y="213"/>
                      <a:pt x="9" y="214"/>
                    </a:cubicBezTo>
                    <a:cubicBezTo>
                      <a:pt x="8" y="214"/>
                      <a:pt x="8" y="214"/>
                      <a:pt x="8" y="214"/>
                    </a:cubicBezTo>
                    <a:cubicBezTo>
                      <a:pt x="8" y="213"/>
                      <a:pt x="7" y="213"/>
                      <a:pt x="7" y="213"/>
                    </a:cubicBezTo>
                    <a:cubicBezTo>
                      <a:pt x="6" y="213"/>
                      <a:pt x="6" y="213"/>
                      <a:pt x="6" y="212"/>
                    </a:cubicBezTo>
                    <a:cubicBezTo>
                      <a:pt x="6" y="212"/>
                      <a:pt x="5" y="211"/>
                      <a:pt x="4" y="210"/>
                    </a:cubicBezTo>
                    <a:cubicBezTo>
                      <a:pt x="1" y="207"/>
                      <a:pt x="1" y="206"/>
                      <a:pt x="1" y="203"/>
                    </a:cubicBezTo>
                    <a:cubicBezTo>
                      <a:pt x="2" y="202"/>
                      <a:pt x="1" y="201"/>
                      <a:pt x="1" y="201"/>
                    </a:cubicBezTo>
                    <a:cubicBezTo>
                      <a:pt x="0" y="200"/>
                      <a:pt x="1" y="200"/>
                      <a:pt x="2" y="200"/>
                    </a:cubicBezTo>
                    <a:cubicBezTo>
                      <a:pt x="3" y="200"/>
                      <a:pt x="3" y="200"/>
                      <a:pt x="4" y="199"/>
                    </a:cubicBezTo>
                    <a:cubicBezTo>
                      <a:pt x="4" y="199"/>
                      <a:pt x="5" y="198"/>
                      <a:pt x="6" y="198"/>
                    </a:cubicBezTo>
                    <a:cubicBezTo>
                      <a:pt x="7" y="198"/>
                      <a:pt x="9" y="197"/>
                      <a:pt x="9" y="197"/>
                    </a:cubicBezTo>
                    <a:cubicBezTo>
                      <a:pt x="9" y="196"/>
                      <a:pt x="9" y="196"/>
                      <a:pt x="8" y="195"/>
                    </a:cubicBezTo>
                    <a:cubicBezTo>
                      <a:pt x="8" y="194"/>
                      <a:pt x="7" y="193"/>
                      <a:pt x="7" y="193"/>
                    </a:cubicBezTo>
                    <a:cubicBezTo>
                      <a:pt x="6" y="193"/>
                      <a:pt x="6" y="192"/>
                      <a:pt x="6" y="191"/>
                    </a:cubicBezTo>
                    <a:cubicBezTo>
                      <a:pt x="6" y="190"/>
                      <a:pt x="5" y="189"/>
                      <a:pt x="4" y="188"/>
                    </a:cubicBezTo>
                    <a:cubicBezTo>
                      <a:pt x="2" y="187"/>
                      <a:pt x="4" y="182"/>
                      <a:pt x="5" y="183"/>
                    </a:cubicBezTo>
                    <a:cubicBezTo>
                      <a:pt x="5" y="183"/>
                      <a:pt x="6" y="183"/>
                      <a:pt x="6" y="183"/>
                    </a:cubicBezTo>
                    <a:cubicBezTo>
                      <a:pt x="6" y="183"/>
                      <a:pt x="7" y="182"/>
                      <a:pt x="8" y="182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8" y="180"/>
                      <a:pt x="8" y="180"/>
                      <a:pt x="8" y="180"/>
                    </a:cubicBezTo>
                    <a:cubicBezTo>
                      <a:pt x="7" y="179"/>
                      <a:pt x="7" y="179"/>
                      <a:pt x="7" y="179"/>
                    </a:cubicBezTo>
                    <a:cubicBezTo>
                      <a:pt x="6" y="180"/>
                      <a:pt x="6" y="180"/>
                      <a:pt x="6" y="179"/>
                    </a:cubicBezTo>
                    <a:cubicBezTo>
                      <a:pt x="6" y="179"/>
                      <a:pt x="6" y="179"/>
                      <a:pt x="5" y="179"/>
                    </a:cubicBezTo>
                    <a:cubicBezTo>
                      <a:pt x="4" y="178"/>
                      <a:pt x="4" y="178"/>
                      <a:pt x="4" y="176"/>
                    </a:cubicBezTo>
                    <a:cubicBezTo>
                      <a:pt x="3" y="175"/>
                      <a:pt x="4" y="174"/>
                      <a:pt x="5" y="174"/>
                    </a:cubicBezTo>
                    <a:cubicBezTo>
                      <a:pt x="5" y="174"/>
                      <a:pt x="5" y="173"/>
                      <a:pt x="5" y="172"/>
                    </a:cubicBezTo>
                    <a:cubicBezTo>
                      <a:pt x="5" y="170"/>
                      <a:pt x="8" y="168"/>
                      <a:pt x="11" y="166"/>
                    </a:cubicBezTo>
                    <a:cubicBezTo>
                      <a:pt x="13" y="164"/>
                      <a:pt x="16" y="163"/>
                      <a:pt x="17" y="164"/>
                    </a:cubicBezTo>
                    <a:cubicBezTo>
                      <a:pt x="17" y="164"/>
                      <a:pt x="17" y="164"/>
                      <a:pt x="17" y="163"/>
                    </a:cubicBezTo>
                    <a:cubicBezTo>
                      <a:pt x="17" y="163"/>
                      <a:pt x="17" y="163"/>
                      <a:pt x="18" y="162"/>
                    </a:cubicBezTo>
                    <a:cubicBezTo>
                      <a:pt x="19" y="162"/>
                      <a:pt x="19" y="161"/>
                      <a:pt x="18" y="161"/>
                    </a:cubicBezTo>
                    <a:cubicBezTo>
                      <a:pt x="17" y="161"/>
                      <a:pt x="16" y="160"/>
                      <a:pt x="15" y="159"/>
                    </a:cubicBezTo>
                    <a:cubicBezTo>
                      <a:pt x="14" y="159"/>
                      <a:pt x="13" y="158"/>
                      <a:pt x="13" y="158"/>
                    </a:cubicBezTo>
                    <a:cubicBezTo>
                      <a:pt x="12" y="158"/>
                      <a:pt x="12" y="157"/>
                      <a:pt x="11" y="156"/>
                    </a:cubicBezTo>
                    <a:cubicBezTo>
                      <a:pt x="11" y="156"/>
                      <a:pt x="11" y="155"/>
                      <a:pt x="10" y="155"/>
                    </a:cubicBezTo>
                    <a:cubicBezTo>
                      <a:pt x="10" y="155"/>
                      <a:pt x="10" y="154"/>
                      <a:pt x="10" y="154"/>
                    </a:cubicBezTo>
                    <a:cubicBezTo>
                      <a:pt x="10" y="153"/>
                      <a:pt x="10" y="152"/>
                      <a:pt x="10" y="152"/>
                    </a:cubicBezTo>
                    <a:cubicBezTo>
                      <a:pt x="9" y="152"/>
                      <a:pt x="9" y="152"/>
                      <a:pt x="10" y="152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9" y="151"/>
                      <a:pt x="9" y="151"/>
                      <a:pt x="10" y="150"/>
                    </a:cubicBezTo>
                    <a:cubicBezTo>
                      <a:pt x="10" y="148"/>
                      <a:pt x="11" y="147"/>
                      <a:pt x="12" y="147"/>
                    </a:cubicBezTo>
                    <a:cubicBezTo>
                      <a:pt x="12" y="147"/>
                      <a:pt x="12" y="147"/>
                      <a:pt x="12" y="147"/>
                    </a:cubicBezTo>
                    <a:cubicBezTo>
                      <a:pt x="12" y="146"/>
                      <a:pt x="14" y="145"/>
                      <a:pt x="14" y="145"/>
                    </a:cubicBezTo>
                    <a:cubicBezTo>
                      <a:pt x="15" y="145"/>
                      <a:pt x="17" y="143"/>
                      <a:pt x="17" y="143"/>
                    </a:cubicBezTo>
                    <a:cubicBezTo>
                      <a:pt x="17" y="142"/>
                      <a:pt x="17" y="142"/>
                      <a:pt x="16" y="142"/>
                    </a:cubicBezTo>
                    <a:cubicBezTo>
                      <a:pt x="15" y="142"/>
                      <a:pt x="14" y="141"/>
                      <a:pt x="13" y="140"/>
                    </a:cubicBezTo>
                    <a:cubicBezTo>
                      <a:pt x="13" y="140"/>
                      <a:pt x="12" y="139"/>
                      <a:pt x="12" y="140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11" y="139"/>
                      <a:pt x="11" y="139"/>
                      <a:pt x="11" y="138"/>
                    </a:cubicBezTo>
                    <a:cubicBezTo>
                      <a:pt x="10" y="136"/>
                      <a:pt x="10" y="136"/>
                      <a:pt x="9" y="137"/>
                    </a:cubicBezTo>
                    <a:cubicBezTo>
                      <a:pt x="9" y="137"/>
                      <a:pt x="9" y="137"/>
                      <a:pt x="9" y="137"/>
                    </a:cubicBezTo>
                    <a:cubicBezTo>
                      <a:pt x="9" y="137"/>
                      <a:pt x="9" y="136"/>
                      <a:pt x="9" y="135"/>
                    </a:cubicBezTo>
                    <a:cubicBezTo>
                      <a:pt x="9" y="134"/>
                      <a:pt x="8" y="134"/>
                      <a:pt x="8" y="134"/>
                    </a:cubicBezTo>
                    <a:cubicBezTo>
                      <a:pt x="8" y="134"/>
                      <a:pt x="8" y="133"/>
                      <a:pt x="8" y="133"/>
                    </a:cubicBezTo>
                    <a:cubicBezTo>
                      <a:pt x="8" y="133"/>
                      <a:pt x="8" y="133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9" y="132"/>
                      <a:pt x="9" y="132"/>
                      <a:pt x="8" y="131"/>
                    </a:cubicBezTo>
                    <a:cubicBezTo>
                      <a:pt x="8" y="131"/>
                      <a:pt x="8" y="131"/>
                      <a:pt x="9" y="131"/>
                    </a:cubicBezTo>
                    <a:cubicBezTo>
                      <a:pt x="10" y="131"/>
                      <a:pt x="11" y="130"/>
                      <a:pt x="10" y="130"/>
                    </a:cubicBezTo>
                    <a:cubicBezTo>
                      <a:pt x="10" y="130"/>
                      <a:pt x="10" y="130"/>
                      <a:pt x="10" y="129"/>
                    </a:cubicBezTo>
                    <a:cubicBezTo>
                      <a:pt x="11" y="129"/>
                      <a:pt x="11" y="128"/>
                      <a:pt x="11" y="128"/>
                    </a:cubicBezTo>
                    <a:cubicBezTo>
                      <a:pt x="11" y="128"/>
                      <a:pt x="11" y="128"/>
                      <a:pt x="12" y="128"/>
                    </a:cubicBezTo>
                    <a:cubicBezTo>
                      <a:pt x="12" y="128"/>
                      <a:pt x="13" y="127"/>
                      <a:pt x="14" y="127"/>
                    </a:cubicBezTo>
                    <a:cubicBezTo>
                      <a:pt x="15" y="126"/>
                      <a:pt x="16" y="125"/>
                      <a:pt x="16" y="125"/>
                    </a:cubicBezTo>
                    <a:cubicBezTo>
                      <a:pt x="16" y="125"/>
                      <a:pt x="17" y="125"/>
                      <a:pt x="17" y="125"/>
                    </a:cubicBezTo>
                    <a:cubicBezTo>
                      <a:pt x="17" y="125"/>
                      <a:pt x="17" y="124"/>
                      <a:pt x="18" y="125"/>
                    </a:cubicBezTo>
                    <a:cubicBezTo>
                      <a:pt x="18" y="125"/>
                      <a:pt x="18" y="124"/>
                      <a:pt x="19" y="124"/>
                    </a:cubicBezTo>
                    <a:cubicBezTo>
                      <a:pt x="19" y="123"/>
                      <a:pt x="19" y="123"/>
                      <a:pt x="19" y="123"/>
                    </a:cubicBezTo>
                    <a:cubicBezTo>
                      <a:pt x="16" y="123"/>
                      <a:pt x="13" y="120"/>
                      <a:pt x="12" y="118"/>
                    </a:cubicBezTo>
                    <a:cubicBezTo>
                      <a:pt x="11" y="116"/>
                      <a:pt x="12" y="114"/>
                      <a:pt x="12" y="113"/>
                    </a:cubicBezTo>
                    <a:cubicBezTo>
                      <a:pt x="13" y="111"/>
                      <a:pt x="16" y="109"/>
                      <a:pt x="17" y="109"/>
                    </a:cubicBezTo>
                    <a:cubicBezTo>
                      <a:pt x="17" y="109"/>
                      <a:pt x="18" y="109"/>
                      <a:pt x="18" y="109"/>
                    </a:cubicBezTo>
                    <a:cubicBezTo>
                      <a:pt x="18" y="108"/>
                      <a:pt x="19" y="108"/>
                      <a:pt x="19" y="108"/>
                    </a:cubicBezTo>
                    <a:cubicBezTo>
                      <a:pt x="19" y="108"/>
                      <a:pt x="20" y="108"/>
                      <a:pt x="21" y="107"/>
                    </a:cubicBezTo>
                    <a:cubicBezTo>
                      <a:pt x="22" y="107"/>
                      <a:pt x="23" y="107"/>
                      <a:pt x="23" y="107"/>
                    </a:cubicBezTo>
                    <a:cubicBezTo>
                      <a:pt x="23" y="107"/>
                      <a:pt x="24" y="107"/>
                      <a:pt x="24" y="106"/>
                    </a:cubicBezTo>
                    <a:cubicBezTo>
                      <a:pt x="24" y="106"/>
                      <a:pt x="23" y="105"/>
                      <a:pt x="22" y="103"/>
                    </a:cubicBezTo>
                    <a:cubicBezTo>
                      <a:pt x="20" y="102"/>
                      <a:pt x="20" y="101"/>
                      <a:pt x="20" y="101"/>
                    </a:cubicBezTo>
                    <a:cubicBezTo>
                      <a:pt x="20" y="100"/>
                      <a:pt x="20" y="99"/>
                      <a:pt x="20" y="99"/>
                    </a:cubicBezTo>
                    <a:cubicBezTo>
                      <a:pt x="19" y="99"/>
                      <a:pt x="19" y="97"/>
                      <a:pt x="19" y="96"/>
                    </a:cubicBezTo>
                    <a:cubicBezTo>
                      <a:pt x="19" y="95"/>
                      <a:pt x="20" y="95"/>
                      <a:pt x="20" y="95"/>
                    </a:cubicBezTo>
                    <a:cubicBezTo>
                      <a:pt x="20" y="95"/>
                      <a:pt x="20" y="94"/>
                      <a:pt x="20" y="94"/>
                    </a:cubicBezTo>
                    <a:cubicBezTo>
                      <a:pt x="20" y="93"/>
                      <a:pt x="21" y="93"/>
                      <a:pt x="21" y="93"/>
                    </a:cubicBezTo>
                    <a:cubicBezTo>
                      <a:pt x="21" y="93"/>
                      <a:pt x="22" y="93"/>
                      <a:pt x="22" y="92"/>
                    </a:cubicBezTo>
                    <a:cubicBezTo>
                      <a:pt x="23" y="92"/>
                      <a:pt x="24" y="91"/>
                      <a:pt x="25" y="91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7" y="89"/>
                      <a:pt x="27" y="88"/>
                      <a:pt x="27" y="88"/>
                    </a:cubicBezTo>
                    <a:cubicBezTo>
                      <a:pt x="27" y="87"/>
                      <a:pt x="27" y="86"/>
                      <a:pt x="25" y="84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4" y="77"/>
                      <a:pt x="25" y="76"/>
                    </a:cubicBezTo>
                    <a:cubicBezTo>
                      <a:pt x="25" y="76"/>
                      <a:pt x="26" y="75"/>
                      <a:pt x="26" y="74"/>
                    </a:cubicBezTo>
                    <a:cubicBezTo>
                      <a:pt x="27" y="74"/>
                      <a:pt x="27" y="73"/>
                      <a:pt x="28" y="73"/>
                    </a:cubicBezTo>
                    <a:cubicBezTo>
                      <a:pt x="29" y="72"/>
                      <a:pt x="28" y="71"/>
                      <a:pt x="26" y="70"/>
                    </a:cubicBezTo>
                    <a:cubicBezTo>
                      <a:pt x="25" y="69"/>
                      <a:pt x="24" y="68"/>
                      <a:pt x="24" y="68"/>
                    </a:cubicBezTo>
                    <a:cubicBezTo>
                      <a:pt x="24" y="68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6"/>
                      <a:pt x="22" y="66"/>
                      <a:pt x="22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4"/>
                    </a:cubicBezTo>
                    <a:cubicBezTo>
                      <a:pt x="20" y="64"/>
                      <a:pt x="20" y="64"/>
                      <a:pt x="20" y="63"/>
                    </a:cubicBezTo>
                    <a:cubicBezTo>
                      <a:pt x="21" y="62"/>
                      <a:pt x="21" y="62"/>
                      <a:pt x="20" y="62"/>
                    </a:cubicBezTo>
                    <a:cubicBezTo>
                      <a:pt x="20" y="62"/>
                      <a:pt x="20" y="62"/>
                      <a:pt x="20" y="61"/>
                    </a:cubicBezTo>
                    <a:cubicBezTo>
                      <a:pt x="20" y="61"/>
                      <a:pt x="20" y="60"/>
                      <a:pt x="21" y="59"/>
                    </a:cubicBezTo>
                    <a:cubicBezTo>
                      <a:pt x="21" y="58"/>
                      <a:pt x="23" y="55"/>
                      <a:pt x="25" y="54"/>
                    </a:cubicBezTo>
                    <a:cubicBezTo>
                      <a:pt x="26" y="53"/>
                      <a:pt x="26" y="52"/>
                      <a:pt x="25" y="52"/>
                    </a:cubicBezTo>
                    <a:cubicBezTo>
                      <a:pt x="25" y="52"/>
                      <a:pt x="24" y="52"/>
                      <a:pt x="24" y="51"/>
                    </a:cubicBezTo>
                    <a:cubicBezTo>
                      <a:pt x="24" y="51"/>
                      <a:pt x="24" y="51"/>
                      <a:pt x="23" y="50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8"/>
                      <a:pt x="21" y="48"/>
                      <a:pt x="21" y="48"/>
                    </a:cubicBezTo>
                    <a:cubicBezTo>
                      <a:pt x="20" y="48"/>
                      <a:pt x="20" y="47"/>
                      <a:pt x="20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5"/>
                      <a:pt x="19" y="45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20" y="44"/>
                      <a:pt x="20" y="42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1" y="40"/>
                      <a:pt x="21" y="40"/>
                    </a:cubicBezTo>
                    <a:cubicBezTo>
                      <a:pt x="21" y="39"/>
                      <a:pt x="21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9"/>
                      <a:pt x="22" y="39"/>
                    </a:cubicBezTo>
                    <a:cubicBezTo>
                      <a:pt x="22" y="39"/>
                      <a:pt x="23" y="38"/>
                      <a:pt x="24" y="37"/>
                    </a:cubicBezTo>
                    <a:cubicBezTo>
                      <a:pt x="25" y="36"/>
                      <a:pt x="26" y="35"/>
                      <a:pt x="26" y="35"/>
                    </a:cubicBezTo>
                    <a:cubicBezTo>
                      <a:pt x="28" y="35"/>
                      <a:pt x="28" y="34"/>
                      <a:pt x="26" y="33"/>
                    </a:cubicBezTo>
                    <a:cubicBezTo>
                      <a:pt x="26" y="33"/>
                      <a:pt x="25" y="32"/>
                      <a:pt x="24" y="31"/>
                    </a:cubicBezTo>
                    <a:cubicBezTo>
                      <a:pt x="23" y="30"/>
                      <a:pt x="22" y="29"/>
                      <a:pt x="22" y="29"/>
                    </a:cubicBezTo>
                    <a:cubicBezTo>
                      <a:pt x="21" y="28"/>
                      <a:pt x="21" y="26"/>
                      <a:pt x="21" y="24"/>
                    </a:cubicBezTo>
                    <a:cubicBezTo>
                      <a:pt x="21" y="22"/>
                      <a:pt x="22" y="20"/>
                      <a:pt x="23" y="20"/>
                    </a:cubicBezTo>
                    <a:cubicBezTo>
                      <a:pt x="23" y="20"/>
                      <a:pt x="24" y="20"/>
                      <a:pt x="23" y="19"/>
                    </a:cubicBezTo>
                    <a:cubicBezTo>
                      <a:pt x="23" y="19"/>
                      <a:pt x="23" y="19"/>
                      <a:pt x="24" y="19"/>
                    </a:cubicBezTo>
                    <a:cubicBezTo>
                      <a:pt x="24" y="19"/>
                      <a:pt x="25" y="18"/>
                      <a:pt x="25" y="18"/>
                    </a:cubicBezTo>
                    <a:cubicBezTo>
                      <a:pt x="26" y="17"/>
                      <a:pt x="26" y="16"/>
                      <a:pt x="27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30" y="15"/>
                      <a:pt x="31" y="15"/>
                    </a:cubicBezTo>
                    <a:cubicBezTo>
                      <a:pt x="32" y="15"/>
                      <a:pt x="33" y="14"/>
                      <a:pt x="33" y="14"/>
                    </a:cubicBezTo>
                    <a:cubicBezTo>
                      <a:pt x="33" y="14"/>
                      <a:pt x="36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3"/>
                      <a:pt x="40" y="13"/>
                      <a:pt x="41" y="13"/>
                    </a:cubicBezTo>
                    <a:cubicBezTo>
                      <a:pt x="42" y="13"/>
                      <a:pt x="42" y="12"/>
                      <a:pt x="43" y="12"/>
                    </a:cubicBezTo>
                    <a:cubicBezTo>
                      <a:pt x="43" y="12"/>
                      <a:pt x="45" y="12"/>
                      <a:pt x="45" y="11"/>
                    </a:cubicBezTo>
                    <a:cubicBezTo>
                      <a:pt x="47" y="11"/>
                      <a:pt x="47" y="11"/>
                      <a:pt x="49" y="11"/>
                    </a:cubicBezTo>
                    <a:cubicBezTo>
                      <a:pt x="49" y="11"/>
                      <a:pt x="50" y="11"/>
                      <a:pt x="50" y="11"/>
                    </a:cubicBezTo>
                    <a:cubicBezTo>
                      <a:pt x="50" y="11"/>
                      <a:pt x="51" y="11"/>
                      <a:pt x="51" y="10"/>
                    </a:cubicBezTo>
                    <a:cubicBezTo>
                      <a:pt x="52" y="10"/>
                      <a:pt x="53" y="10"/>
                      <a:pt x="53" y="10"/>
                    </a:cubicBezTo>
                    <a:cubicBezTo>
                      <a:pt x="54" y="10"/>
                      <a:pt x="56" y="9"/>
                      <a:pt x="57" y="9"/>
                    </a:cubicBezTo>
                    <a:cubicBezTo>
                      <a:pt x="59" y="9"/>
                      <a:pt x="62" y="8"/>
                      <a:pt x="64" y="8"/>
                    </a:cubicBezTo>
                    <a:cubicBezTo>
                      <a:pt x="66" y="8"/>
                      <a:pt x="68" y="7"/>
                      <a:pt x="69" y="7"/>
                    </a:cubicBezTo>
                    <a:cubicBezTo>
                      <a:pt x="69" y="7"/>
                      <a:pt x="70" y="7"/>
                      <a:pt x="71" y="7"/>
                    </a:cubicBezTo>
                    <a:cubicBezTo>
                      <a:pt x="72" y="7"/>
                      <a:pt x="73" y="7"/>
                      <a:pt x="74" y="7"/>
                    </a:cubicBezTo>
                    <a:cubicBezTo>
                      <a:pt x="75" y="7"/>
                      <a:pt x="75" y="6"/>
                      <a:pt x="76" y="7"/>
                    </a:cubicBezTo>
                    <a:cubicBezTo>
                      <a:pt x="76" y="7"/>
                      <a:pt x="76" y="7"/>
                      <a:pt x="76" y="6"/>
                    </a:cubicBezTo>
                    <a:cubicBezTo>
                      <a:pt x="76" y="6"/>
                      <a:pt x="77" y="6"/>
                      <a:pt x="77" y="6"/>
                    </a:cubicBezTo>
                    <a:cubicBezTo>
                      <a:pt x="79" y="6"/>
                      <a:pt x="83" y="6"/>
                      <a:pt x="84" y="5"/>
                    </a:cubicBezTo>
                    <a:cubicBezTo>
                      <a:pt x="84" y="5"/>
                      <a:pt x="85" y="5"/>
                      <a:pt x="86" y="5"/>
                    </a:cubicBezTo>
                    <a:cubicBezTo>
                      <a:pt x="90" y="5"/>
                      <a:pt x="91" y="5"/>
                      <a:pt x="94" y="5"/>
                    </a:cubicBezTo>
                    <a:cubicBezTo>
                      <a:pt x="96" y="4"/>
                      <a:pt x="98" y="4"/>
                      <a:pt x="99" y="4"/>
                    </a:cubicBezTo>
                    <a:cubicBezTo>
                      <a:pt x="101" y="4"/>
                      <a:pt x="103" y="4"/>
                      <a:pt x="104" y="3"/>
                    </a:cubicBezTo>
                    <a:cubicBezTo>
                      <a:pt x="108" y="3"/>
                      <a:pt x="110" y="2"/>
                      <a:pt x="114" y="2"/>
                    </a:cubicBezTo>
                    <a:cubicBezTo>
                      <a:pt x="117" y="2"/>
                      <a:pt x="119" y="2"/>
                      <a:pt x="119" y="2"/>
                    </a:cubicBezTo>
                    <a:cubicBezTo>
                      <a:pt x="119" y="2"/>
                      <a:pt x="120" y="2"/>
                      <a:pt x="121" y="2"/>
                    </a:cubicBezTo>
                    <a:cubicBezTo>
                      <a:pt x="123" y="2"/>
                      <a:pt x="124" y="2"/>
                      <a:pt x="124" y="2"/>
                    </a:cubicBezTo>
                    <a:cubicBezTo>
                      <a:pt x="125" y="2"/>
                      <a:pt x="126" y="2"/>
                      <a:pt x="128" y="2"/>
                    </a:cubicBezTo>
                    <a:cubicBezTo>
                      <a:pt x="130" y="2"/>
                      <a:pt x="131" y="2"/>
                      <a:pt x="132" y="2"/>
                    </a:cubicBezTo>
                    <a:cubicBezTo>
                      <a:pt x="132" y="2"/>
                      <a:pt x="134" y="2"/>
                      <a:pt x="134" y="2"/>
                    </a:cubicBezTo>
                    <a:cubicBezTo>
                      <a:pt x="135" y="2"/>
                      <a:pt x="137" y="1"/>
                      <a:pt x="137" y="1"/>
                    </a:cubicBezTo>
                    <a:cubicBezTo>
                      <a:pt x="138" y="2"/>
                      <a:pt x="139" y="1"/>
                      <a:pt x="139" y="1"/>
                    </a:cubicBezTo>
                    <a:cubicBezTo>
                      <a:pt x="139" y="1"/>
                      <a:pt x="140" y="1"/>
                      <a:pt x="141" y="1"/>
                    </a:cubicBezTo>
                    <a:cubicBezTo>
                      <a:pt x="142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4" y="1"/>
                    </a:cubicBezTo>
                    <a:cubicBezTo>
                      <a:pt x="144" y="2"/>
                      <a:pt x="145" y="2"/>
                      <a:pt x="145" y="1"/>
                    </a:cubicBezTo>
                    <a:cubicBezTo>
                      <a:pt x="145" y="1"/>
                      <a:pt x="145" y="1"/>
                      <a:pt x="146" y="1"/>
                    </a:cubicBezTo>
                    <a:cubicBezTo>
                      <a:pt x="147" y="2"/>
                      <a:pt x="147" y="2"/>
                      <a:pt x="147" y="1"/>
                    </a:cubicBezTo>
                    <a:cubicBezTo>
                      <a:pt x="148" y="1"/>
                      <a:pt x="148" y="0"/>
                      <a:pt x="149" y="1"/>
                    </a:cubicBezTo>
                    <a:cubicBezTo>
                      <a:pt x="150" y="1"/>
                      <a:pt x="151" y="1"/>
                      <a:pt x="150" y="2"/>
                    </a:cubicBezTo>
                    <a:cubicBezTo>
                      <a:pt x="150" y="2"/>
                      <a:pt x="150" y="3"/>
                      <a:pt x="151" y="3"/>
                    </a:cubicBezTo>
                    <a:cubicBezTo>
                      <a:pt x="151" y="3"/>
                      <a:pt x="151" y="3"/>
                      <a:pt x="151" y="4"/>
                    </a:cubicBezTo>
                    <a:cubicBezTo>
                      <a:pt x="150" y="4"/>
                      <a:pt x="150" y="5"/>
                      <a:pt x="150" y="5"/>
                    </a:cubicBezTo>
                    <a:cubicBezTo>
                      <a:pt x="150" y="5"/>
                      <a:pt x="150" y="7"/>
                      <a:pt x="150" y="8"/>
                    </a:cubicBezTo>
                    <a:cubicBezTo>
                      <a:pt x="150" y="10"/>
                      <a:pt x="150" y="11"/>
                      <a:pt x="150" y="12"/>
                    </a:cubicBezTo>
                    <a:cubicBezTo>
                      <a:pt x="151" y="12"/>
                      <a:pt x="152" y="12"/>
                      <a:pt x="155" y="13"/>
                    </a:cubicBezTo>
                    <a:cubicBezTo>
                      <a:pt x="157" y="13"/>
                      <a:pt x="159" y="13"/>
                      <a:pt x="159" y="13"/>
                    </a:cubicBezTo>
                    <a:cubicBezTo>
                      <a:pt x="161" y="13"/>
                      <a:pt x="164" y="13"/>
                      <a:pt x="165" y="13"/>
                    </a:cubicBezTo>
                    <a:cubicBezTo>
                      <a:pt x="165" y="14"/>
                      <a:pt x="165" y="14"/>
                      <a:pt x="166" y="14"/>
                    </a:cubicBezTo>
                    <a:cubicBezTo>
                      <a:pt x="166" y="14"/>
                      <a:pt x="166" y="15"/>
                      <a:pt x="165" y="17"/>
                    </a:cubicBezTo>
                    <a:cubicBezTo>
                      <a:pt x="164" y="19"/>
                      <a:pt x="164" y="21"/>
                      <a:pt x="165" y="22"/>
                    </a:cubicBezTo>
                    <a:cubicBezTo>
                      <a:pt x="165" y="24"/>
                      <a:pt x="165" y="24"/>
                      <a:pt x="168" y="25"/>
                    </a:cubicBezTo>
                    <a:cubicBezTo>
                      <a:pt x="173" y="25"/>
                      <a:pt x="173" y="26"/>
                      <a:pt x="173" y="27"/>
                    </a:cubicBezTo>
                    <a:cubicBezTo>
                      <a:pt x="173" y="28"/>
                      <a:pt x="173" y="28"/>
                      <a:pt x="173" y="29"/>
                    </a:cubicBezTo>
                    <a:cubicBezTo>
                      <a:pt x="173" y="31"/>
                      <a:pt x="173" y="35"/>
                      <a:pt x="173" y="36"/>
                    </a:cubicBezTo>
                    <a:cubicBezTo>
                      <a:pt x="173" y="36"/>
                      <a:pt x="173" y="37"/>
                      <a:pt x="173" y="37"/>
                    </a:cubicBezTo>
                    <a:cubicBezTo>
                      <a:pt x="173" y="38"/>
                      <a:pt x="174" y="39"/>
                      <a:pt x="174" y="39"/>
                    </a:cubicBezTo>
                    <a:cubicBezTo>
                      <a:pt x="175" y="40"/>
                      <a:pt x="175" y="40"/>
                      <a:pt x="175" y="41"/>
                    </a:cubicBezTo>
                    <a:cubicBezTo>
                      <a:pt x="175" y="41"/>
                      <a:pt x="176" y="42"/>
                      <a:pt x="176" y="42"/>
                    </a:cubicBezTo>
                    <a:cubicBezTo>
                      <a:pt x="176" y="42"/>
                      <a:pt x="177" y="43"/>
                      <a:pt x="176" y="43"/>
                    </a:cubicBezTo>
                    <a:cubicBezTo>
                      <a:pt x="176" y="44"/>
                      <a:pt x="173" y="68"/>
                      <a:pt x="173" y="69"/>
                    </a:cubicBezTo>
                    <a:cubicBezTo>
                      <a:pt x="174" y="70"/>
                      <a:pt x="173" y="70"/>
                      <a:pt x="173" y="71"/>
                    </a:cubicBezTo>
                    <a:cubicBezTo>
                      <a:pt x="173" y="71"/>
                      <a:pt x="173" y="71"/>
                      <a:pt x="173" y="72"/>
                    </a:cubicBezTo>
                    <a:cubicBezTo>
                      <a:pt x="173" y="73"/>
                      <a:pt x="173" y="74"/>
                      <a:pt x="173" y="75"/>
                    </a:cubicBezTo>
                    <a:cubicBezTo>
                      <a:pt x="173" y="75"/>
                      <a:pt x="173" y="76"/>
                      <a:pt x="173" y="77"/>
                    </a:cubicBezTo>
                    <a:cubicBezTo>
                      <a:pt x="173" y="77"/>
                      <a:pt x="173" y="78"/>
                      <a:pt x="173" y="78"/>
                    </a:cubicBezTo>
                    <a:cubicBezTo>
                      <a:pt x="173" y="78"/>
                      <a:pt x="173" y="78"/>
                      <a:pt x="173" y="79"/>
                    </a:cubicBezTo>
                    <a:cubicBezTo>
                      <a:pt x="173" y="79"/>
                      <a:pt x="173" y="82"/>
                      <a:pt x="172" y="85"/>
                    </a:cubicBezTo>
                    <a:cubicBezTo>
                      <a:pt x="172" y="93"/>
                      <a:pt x="172" y="99"/>
                      <a:pt x="172" y="99"/>
                    </a:cubicBezTo>
                    <a:cubicBezTo>
                      <a:pt x="172" y="99"/>
                      <a:pt x="172" y="100"/>
                      <a:pt x="172" y="101"/>
                    </a:cubicBezTo>
                    <a:cubicBezTo>
                      <a:pt x="171" y="102"/>
                      <a:pt x="171" y="102"/>
                      <a:pt x="172" y="102"/>
                    </a:cubicBezTo>
                    <a:cubicBezTo>
                      <a:pt x="172" y="102"/>
                      <a:pt x="172" y="105"/>
                      <a:pt x="171" y="106"/>
                    </a:cubicBezTo>
                    <a:cubicBezTo>
                      <a:pt x="171" y="106"/>
                      <a:pt x="171" y="107"/>
                      <a:pt x="171" y="107"/>
                    </a:cubicBezTo>
                    <a:cubicBezTo>
                      <a:pt x="171" y="108"/>
                      <a:pt x="171" y="109"/>
                      <a:pt x="171" y="109"/>
                    </a:cubicBezTo>
                    <a:cubicBezTo>
                      <a:pt x="171" y="110"/>
                      <a:pt x="171" y="111"/>
                      <a:pt x="171" y="111"/>
                    </a:cubicBezTo>
                    <a:cubicBezTo>
                      <a:pt x="172" y="112"/>
                      <a:pt x="172" y="112"/>
                      <a:pt x="171" y="112"/>
                    </a:cubicBezTo>
                    <a:cubicBezTo>
                      <a:pt x="171" y="112"/>
                      <a:pt x="170" y="112"/>
                      <a:pt x="171" y="112"/>
                    </a:cubicBezTo>
                    <a:cubicBezTo>
                      <a:pt x="171" y="114"/>
                      <a:pt x="170" y="118"/>
                      <a:pt x="170" y="120"/>
                    </a:cubicBezTo>
                    <a:cubicBezTo>
                      <a:pt x="169" y="122"/>
                      <a:pt x="169" y="123"/>
                      <a:pt x="169" y="123"/>
                    </a:cubicBezTo>
                    <a:cubicBezTo>
                      <a:pt x="169" y="123"/>
                      <a:pt x="169" y="124"/>
                      <a:pt x="169" y="124"/>
                    </a:cubicBezTo>
                    <a:cubicBezTo>
                      <a:pt x="168" y="125"/>
                      <a:pt x="168" y="126"/>
                      <a:pt x="168" y="126"/>
                    </a:cubicBezTo>
                    <a:cubicBezTo>
                      <a:pt x="169" y="126"/>
                      <a:pt x="169" y="127"/>
                      <a:pt x="168" y="130"/>
                    </a:cubicBezTo>
                    <a:cubicBezTo>
                      <a:pt x="168" y="132"/>
                      <a:pt x="167" y="138"/>
                      <a:pt x="166" y="143"/>
                    </a:cubicBezTo>
                    <a:cubicBezTo>
                      <a:pt x="166" y="148"/>
                      <a:pt x="165" y="152"/>
                      <a:pt x="165" y="152"/>
                    </a:cubicBezTo>
                    <a:cubicBezTo>
                      <a:pt x="165" y="153"/>
                      <a:pt x="165" y="153"/>
                      <a:pt x="165" y="154"/>
                    </a:cubicBezTo>
                    <a:cubicBezTo>
                      <a:pt x="165" y="154"/>
                      <a:pt x="165" y="154"/>
                      <a:pt x="165" y="156"/>
                    </a:cubicBezTo>
                    <a:cubicBezTo>
                      <a:pt x="164" y="159"/>
                      <a:pt x="162" y="168"/>
                      <a:pt x="163" y="169"/>
                    </a:cubicBezTo>
                    <a:cubicBezTo>
                      <a:pt x="163" y="169"/>
                      <a:pt x="163" y="170"/>
                      <a:pt x="162" y="170"/>
                    </a:cubicBezTo>
                    <a:cubicBezTo>
                      <a:pt x="162" y="170"/>
                      <a:pt x="162" y="171"/>
                      <a:pt x="162" y="171"/>
                    </a:cubicBezTo>
                    <a:cubicBezTo>
                      <a:pt x="162" y="172"/>
                      <a:pt x="162" y="172"/>
                      <a:pt x="162" y="171"/>
                    </a:cubicBezTo>
                    <a:cubicBezTo>
                      <a:pt x="162" y="171"/>
                      <a:pt x="163" y="171"/>
                      <a:pt x="163" y="171"/>
                    </a:cubicBezTo>
                    <a:cubicBezTo>
                      <a:pt x="163" y="171"/>
                      <a:pt x="163" y="173"/>
                      <a:pt x="162" y="174"/>
                    </a:cubicBezTo>
                    <a:cubicBezTo>
                      <a:pt x="162" y="174"/>
                      <a:pt x="162" y="174"/>
                      <a:pt x="162" y="174"/>
                    </a:cubicBezTo>
                    <a:cubicBezTo>
                      <a:pt x="163" y="174"/>
                      <a:pt x="163" y="174"/>
                      <a:pt x="162" y="175"/>
                    </a:cubicBezTo>
                    <a:cubicBezTo>
                      <a:pt x="162" y="175"/>
                      <a:pt x="162" y="176"/>
                      <a:pt x="162" y="176"/>
                    </a:cubicBezTo>
                    <a:cubicBezTo>
                      <a:pt x="162" y="176"/>
                      <a:pt x="162" y="177"/>
                      <a:pt x="162" y="178"/>
                    </a:cubicBezTo>
                    <a:cubicBezTo>
                      <a:pt x="161" y="179"/>
                      <a:pt x="161" y="179"/>
                      <a:pt x="162" y="179"/>
                    </a:cubicBezTo>
                    <a:cubicBezTo>
                      <a:pt x="162" y="180"/>
                      <a:pt x="162" y="181"/>
                      <a:pt x="162" y="183"/>
                    </a:cubicBezTo>
                    <a:cubicBezTo>
                      <a:pt x="162" y="185"/>
                      <a:pt x="162" y="186"/>
                      <a:pt x="161" y="186"/>
                    </a:cubicBezTo>
                    <a:cubicBezTo>
                      <a:pt x="160" y="187"/>
                      <a:pt x="160" y="187"/>
                      <a:pt x="161" y="187"/>
                    </a:cubicBezTo>
                    <a:cubicBezTo>
                      <a:pt x="161" y="187"/>
                      <a:pt x="161" y="188"/>
                      <a:pt x="161" y="189"/>
                    </a:cubicBezTo>
                    <a:cubicBezTo>
                      <a:pt x="160" y="190"/>
                      <a:pt x="160" y="191"/>
                      <a:pt x="160" y="191"/>
                    </a:cubicBezTo>
                    <a:cubicBezTo>
                      <a:pt x="161" y="192"/>
                      <a:pt x="161" y="193"/>
                      <a:pt x="160" y="194"/>
                    </a:cubicBezTo>
                    <a:cubicBezTo>
                      <a:pt x="160" y="194"/>
                      <a:pt x="160" y="195"/>
                      <a:pt x="160" y="196"/>
                    </a:cubicBezTo>
                    <a:cubicBezTo>
                      <a:pt x="160" y="197"/>
                      <a:pt x="160" y="198"/>
                      <a:pt x="160" y="198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9"/>
                      <a:pt x="160" y="200"/>
                      <a:pt x="160" y="200"/>
                    </a:cubicBezTo>
                    <a:cubicBezTo>
                      <a:pt x="160" y="201"/>
                      <a:pt x="160" y="201"/>
                      <a:pt x="160" y="201"/>
                    </a:cubicBezTo>
                    <a:cubicBezTo>
                      <a:pt x="160" y="201"/>
                      <a:pt x="160" y="202"/>
                      <a:pt x="160" y="202"/>
                    </a:cubicBezTo>
                    <a:cubicBezTo>
                      <a:pt x="160" y="203"/>
                      <a:pt x="160" y="204"/>
                      <a:pt x="160" y="205"/>
                    </a:cubicBezTo>
                    <a:cubicBezTo>
                      <a:pt x="159" y="206"/>
                      <a:pt x="159" y="207"/>
                      <a:pt x="158" y="207"/>
                    </a:cubicBezTo>
                    <a:cubicBezTo>
                      <a:pt x="157" y="207"/>
                      <a:pt x="157" y="208"/>
                      <a:pt x="159" y="208"/>
                    </a:cubicBezTo>
                    <a:cubicBezTo>
                      <a:pt x="159" y="208"/>
                      <a:pt x="159" y="214"/>
                      <a:pt x="158" y="214"/>
                    </a:cubicBezTo>
                    <a:cubicBezTo>
                      <a:pt x="158" y="214"/>
                      <a:pt x="158" y="215"/>
                      <a:pt x="158" y="215"/>
                    </a:cubicBezTo>
                    <a:cubicBezTo>
                      <a:pt x="158" y="216"/>
                      <a:pt x="158" y="216"/>
                      <a:pt x="158" y="216"/>
                    </a:cubicBezTo>
                    <a:cubicBezTo>
                      <a:pt x="157" y="216"/>
                      <a:pt x="157" y="216"/>
                      <a:pt x="157" y="217"/>
                    </a:cubicBezTo>
                    <a:cubicBezTo>
                      <a:pt x="157" y="217"/>
                      <a:pt x="157" y="217"/>
                      <a:pt x="158" y="217"/>
                    </a:cubicBezTo>
                    <a:cubicBezTo>
                      <a:pt x="158" y="217"/>
                      <a:pt x="158" y="217"/>
                      <a:pt x="158" y="217"/>
                    </a:cubicBezTo>
                    <a:cubicBezTo>
                      <a:pt x="158" y="217"/>
                      <a:pt x="158" y="217"/>
                      <a:pt x="158" y="218"/>
                    </a:cubicBezTo>
                    <a:cubicBezTo>
                      <a:pt x="157" y="218"/>
                      <a:pt x="157" y="220"/>
                      <a:pt x="157" y="221"/>
                    </a:cubicBezTo>
                    <a:cubicBezTo>
                      <a:pt x="158" y="221"/>
                      <a:pt x="157" y="221"/>
                      <a:pt x="157" y="221"/>
                    </a:cubicBezTo>
                    <a:cubicBezTo>
                      <a:pt x="156" y="222"/>
                      <a:pt x="156" y="223"/>
                      <a:pt x="157" y="223"/>
                    </a:cubicBezTo>
                    <a:cubicBezTo>
                      <a:pt x="158" y="223"/>
                      <a:pt x="158" y="224"/>
                      <a:pt x="157" y="225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57" y="226"/>
                      <a:pt x="157" y="226"/>
                      <a:pt x="157" y="226"/>
                    </a:cubicBezTo>
                    <a:cubicBezTo>
                      <a:pt x="157" y="226"/>
                      <a:pt x="157" y="227"/>
                      <a:pt x="157" y="228"/>
                    </a:cubicBezTo>
                    <a:cubicBezTo>
                      <a:pt x="157" y="229"/>
                      <a:pt x="157" y="229"/>
                      <a:pt x="156" y="230"/>
                    </a:cubicBezTo>
                    <a:cubicBezTo>
                      <a:pt x="156" y="231"/>
                      <a:pt x="155" y="231"/>
                      <a:pt x="154" y="230"/>
                    </a:cubicBezTo>
                    <a:cubicBezTo>
                      <a:pt x="153" y="230"/>
                      <a:pt x="153" y="230"/>
                      <a:pt x="153" y="230"/>
                    </a:cubicBezTo>
                    <a:cubicBezTo>
                      <a:pt x="152" y="231"/>
                      <a:pt x="152" y="231"/>
                      <a:pt x="152" y="231"/>
                    </a:cubicBezTo>
                    <a:cubicBezTo>
                      <a:pt x="151" y="230"/>
                      <a:pt x="151" y="230"/>
                      <a:pt x="151" y="231"/>
                    </a:cubicBezTo>
                    <a:cubicBezTo>
                      <a:pt x="150" y="232"/>
                      <a:pt x="149" y="231"/>
                      <a:pt x="148" y="231"/>
                    </a:cubicBezTo>
                    <a:cubicBezTo>
                      <a:pt x="148" y="230"/>
                      <a:pt x="148" y="231"/>
                      <a:pt x="148" y="231"/>
                    </a:cubicBezTo>
                    <a:cubicBezTo>
                      <a:pt x="148" y="232"/>
                      <a:pt x="148" y="232"/>
                      <a:pt x="148" y="232"/>
                    </a:cubicBezTo>
                    <a:cubicBezTo>
                      <a:pt x="147" y="232"/>
                      <a:pt x="147" y="231"/>
                      <a:pt x="147" y="231"/>
                    </a:cubicBezTo>
                    <a:cubicBezTo>
                      <a:pt x="148" y="230"/>
                      <a:pt x="148" y="230"/>
                      <a:pt x="147" y="231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6" y="231"/>
                      <a:pt x="146" y="230"/>
                      <a:pt x="145" y="230"/>
                    </a:cubicBezTo>
                    <a:cubicBezTo>
                      <a:pt x="145" y="230"/>
                      <a:pt x="145" y="230"/>
                      <a:pt x="145" y="230"/>
                    </a:cubicBezTo>
                    <a:cubicBezTo>
                      <a:pt x="145" y="231"/>
                      <a:pt x="145" y="231"/>
                      <a:pt x="145" y="231"/>
                    </a:cubicBezTo>
                    <a:cubicBezTo>
                      <a:pt x="145" y="230"/>
                      <a:pt x="145" y="231"/>
                      <a:pt x="145" y="231"/>
                    </a:cubicBezTo>
                    <a:cubicBezTo>
                      <a:pt x="145" y="232"/>
                      <a:pt x="145" y="232"/>
                      <a:pt x="145" y="232"/>
                    </a:cubicBezTo>
                    <a:cubicBezTo>
                      <a:pt x="144" y="231"/>
                      <a:pt x="143" y="230"/>
                      <a:pt x="142" y="230"/>
                    </a:cubicBezTo>
                    <a:cubicBezTo>
                      <a:pt x="141" y="231"/>
                      <a:pt x="141" y="231"/>
                      <a:pt x="138" y="231"/>
                    </a:cubicBezTo>
                    <a:cubicBezTo>
                      <a:pt x="137" y="231"/>
                      <a:pt x="137" y="230"/>
                      <a:pt x="137" y="230"/>
                    </a:cubicBezTo>
                    <a:cubicBezTo>
                      <a:pt x="137" y="230"/>
                      <a:pt x="136" y="230"/>
                      <a:pt x="136" y="229"/>
                    </a:cubicBezTo>
                    <a:cubicBezTo>
                      <a:pt x="135" y="229"/>
                      <a:pt x="135" y="229"/>
                      <a:pt x="135" y="230"/>
                    </a:cubicBezTo>
                    <a:cubicBezTo>
                      <a:pt x="135" y="231"/>
                      <a:pt x="135" y="231"/>
                      <a:pt x="134" y="230"/>
                    </a:cubicBezTo>
                    <a:cubicBezTo>
                      <a:pt x="134" y="229"/>
                      <a:pt x="134" y="229"/>
                      <a:pt x="133" y="230"/>
                    </a:cubicBezTo>
                    <a:cubicBezTo>
                      <a:pt x="133" y="230"/>
                      <a:pt x="133" y="230"/>
                      <a:pt x="133" y="229"/>
                    </a:cubicBezTo>
                    <a:cubicBezTo>
                      <a:pt x="132" y="228"/>
                      <a:pt x="132" y="228"/>
                      <a:pt x="132" y="229"/>
                    </a:cubicBezTo>
                    <a:cubicBezTo>
                      <a:pt x="131" y="230"/>
                      <a:pt x="130" y="230"/>
                      <a:pt x="131" y="229"/>
                    </a:cubicBezTo>
                    <a:cubicBezTo>
                      <a:pt x="131" y="229"/>
                      <a:pt x="131" y="228"/>
                      <a:pt x="130" y="228"/>
                    </a:cubicBezTo>
                    <a:cubicBezTo>
                      <a:pt x="130" y="228"/>
                      <a:pt x="130" y="228"/>
                      <a:pt x="129" y="229"/>
                    </a:cubicBezTo>
                    <a:cubicBezTo>
                      <a:pt x="129" y="229"/>
                      <a:pt x="129" y="229"/>
                      <a:pt x="129" y="229"/>
                    </a:cubicBezTo>
                    <a:cubicBezTo>
                      <a:pt x="129" y="228"/>
                      <a:pt x="128" y="228"/>
                      <a:pt x="127" y="229"/>
                    </a:cubicBezTo>
                    <a:cubicBezTo>
                      <a:pt x="127" y="229"/>
                      <a:pt x="127" y="229"/>
                      <a:pt x="126" y="229"/>
                    </a:cubicBezTo>
                    <a:cubicBezTo>
                      <a:pt x="126" y="228"/>
                      <a:pt x="126" y="228"/>
                      <a:pt x="125" y="228"/>
                    </a:cubicBezTo>
                    <a:cubicBezTo>
                      <a:pt x="125" y="229"/>
                      <a:pt x="125" y="229"/>
                      <a:pt x="124" y="228"/>
                    </a:cubicBezTo>
                    <a:cubicBezTo>
                      <a:pt x="123" y="228"/>
                      <a:pt x="122" y="228"/>
                      <a:pt x="121" y="228"/>
                    </a:cubicBezTo>
                    <a:cubicBezTo>
                      <a:pt x="121" y="228"/>
                      <a:pt x="120" y="228"/>
                      <a:pt x="120" y="227"/>
                    </a:cubicBezTo>
                    <a:cubicBezTo>
                      <a:pt x="120" y="227"/>
                      <a:pt x="119" y="227"/>
                      <a:pt x="119" y="227"/>
                    </a:cubicBezTo>
                    <a:cubicBezTo>
                      <a:pt x="118" y="227"/>
                      <a:pt x="115" y="227"/>
                      <a:pt x="116" y="227"/>
                    </a:cubicBezTo>
                    <a:cubicBezTo>
                      <a:pt x="116" y="227"/>
                      <a:pt x="115" y="227"/>
                      <a:pt x="113" y="226"/>
                    </a:cubicBezTo>
                    <a:cubicBezTo>
                      <a:pt x="111" y="226"/>
                      <a:pt x="111" y="226"/>
                      <a:pt x="111" y="227"/>
                    </a:cubicBezTo>
                    <a:cubicBezTo>
                      <a:pt x="111" y="227"/>
                      <a:pt x="111" y="227"/>
                      <a:pt x="109" y="226"/>
                    </a:cubicBezTo>
                    <a:cubicBezTo>
                      <a:pt x="108" y="226"/>
                      <a:pt x="108" y="226"/>
                      <a:pt x="108" y="226"/>
                    </a:cubicBezTo>
                    <a:cubicBezTo>
                      <a:pt x="108" y="227"/>
                      <a:pt x="107" y="227"/>
                      <a:pt x="106" y="227"/>
                    </a:cubicBezTo>
                    <a:cubicBezTo>
                      <a:pt x="105" y="226"/>
                      <a:pt x="103" y="226"/>
                      <a:pt x="103" y="226"/>
                    </a:cubicBezTo>
                    <a:cubicBezTo>
                      <a:pt x="103" y="227"/>
                      <a:pt x="102" y="227"/>
                      <a:pt x="103" y="226"/>
                    </a:cubicBezTo>
                    <a:cubicBezTo>
                      <a:pt x="103" y="226"/>
                      <a:pt x="103" y="226"/>
                      <a:pt x="103" y="226"/>
                    </a:cubicBezTo>
                    <a:cubicBezTo>
                      <a:pt x="102" y="225"/>
                      <a:pt x="102" y="226"/>
                      <a:pt x="102" y="226"/>
                    </a:cubicBezTo>
                    <a:cubicBezTo>
                      <a:pt x="102" y="226"/>
                      <a:pt x="101" y="226"/>
                      <a:pt x="101" y="226"/>
                    </a:cubicBezTo>
                    <a:cubicBezTo>
                      <a:pt x="100" y="225"/>
                      <a:pt x="99" y="225"/>
                      <a:pt x="98" y="225"/>
                    </a:cubicBezTo>
                    <a:cubicBezTo>
                      <a:pt x="95" y="225"/>
                      <a:pt x="92" y="225"/>
                      <a:pt x="92" y="225"/>
                    </a:cubicBezTo>
                    <a:cubicBezTo>
                      <a:pt x="92" y="224"/>
                      <a:pt x="92" y="224"/>
                      <a:pt x="91" y="225"/>
                    </a:cubicBezTo>
                    <a:cubicBezTo>
                      <a:pt x="91" y="225"/>
                      <a:pt x="90" y="225"/>
                      <a:pt x="89" y="225"/>
                    </a:cubicBezTo>
                    <a:cubicBezTo>
                      <a:pt x="88" y="224"/>
                      <a:pt x="87" y="224"/>
                      <a:pt x="86" y="224"/>
                    </a:cubicBezTo>
                    <a:cubicBezTo>
                      <a:pt x="86" y="224"/>
                      <a:pt x="85" y="224"/>
                      <a:pt x="85" y="224"/>
                    </a:cubicBezTo>
                    <a:cubicBezTo>
                      <a:pt x="83" y="223"/>
                      <a:pt x="83" y="223"/>
                      <a:pt x="83" y="224"/>
                    </a:cubicBezTo>
                    <a:cubicBezTo>
                      <a:pt x="83" y="224"/>
                      <a:pt x="81" y="224"/>
                      <a:pt x="81" y="223"/>
                    </a:cubicBezTo>
                    <a:cubicBezTo>
                      <a:pt x="81" y="223"/>
                      <a:pt x="81" y="223"/>
                      <a:pt x="80" y="223"/>
                    </a:cubicBezTo>
                    <a:cubicBezTo>
                      <a:pt x="79" y="224"/>
                      <a:pt x="79" y="224"/>
                      <a:pt x="79" y="223"/>
                    </a:cubicBezTo>
                    <a:cubicBezTo>
                      <a:pt x="79" y="223"/>
                      <a:pt x="79" y="223"/>
                      <a:pt x="78" y="224"/>
                    </a:cubicBezTo>
                    <a:cubicBezTo>
                      <a:pt x="77" y="224"/>
                      <a:pt x="76" y="224"/>
                      <a:pt x="75" y="224"/>
                    </a:cubicBezTo>
                    <a:cubicBezTo>
                      <a:pt x="73" y="224"/>
                      <a:pt x="73" y="224"/>
                      <a:pt x="73" y="224"/>
                    </a:cubicBezTo>
                    <a:close/>
                    <a:moveTo>
                      <a:pt x="72" y="219"/>
                    </a:moveTo>
                    <a:cubicBezTo>
                      <a:pt x="75" y="219"/>
                      <a:pt x="77" y="219"/>
                      <a:pt x="77" y="219"/>
                    </a:cubicBezTo>
                    <a:cubicBezTo>
                      <a:pt x="78" y="219"/>
                      <a:pt x="81" y="220"/>
                      <a:pt x="85" y="220"/>
                    </a:cubicBezTo>
                    <a:cubicBezTo>
                      <a:pt x="88" y="220"/>
                      <a:pt x="94" y="221"/>
                      <a:pt x="98" y="221"/>
                    </a:cubicBezTo>
                    <a:cubicBezTo>
                      <a:pt x="102" y="221"/>
                      <a:pt x="106" y="222"/>
                      <a:pt x="106" y="222"/>
                    </a:cubicBezTo>
                    <a:cubicBezTo>
                      <a:pt x="107" y="221"/>
                      <a:pt x="112" y="222"/>
                      <a:pt x="112" y="223"/>
                    </a:cubicBezTo>
                    <a:cubicBezTo>
                      <a:pt x="113" y="223"/>
                      <a:pt x="113" y="223"/>
                      <a:pt x="113" y="223"/>
                    </a:cubicBezTo>
                    <a:cubicBezTo>
                      <a:pt x="114" y="223"/>
                      <a:pt x="115" y="223"/>
                      <a:pt x="116" y="223"/>
                    </a:cubicBezTo>
                    <a:cubicBezTo>
                      <a:pt x="117" y="223"/>
                      <a:pt x="119" y="223"/>
                      <a:pt x="119" y="223"/>
                    </a:cubicBezTo>
                    <a:cubicBezTo>
                      <a:pt x="119" y="223"/>
                      <a:pt x="119" y="223"/>
                      <a:pt x="120" y="223"/>
                    </a:cubicBezTo>
                    <a:cubicBezTo>
                      <a:pt x="120" y="223"/>
                      <a:pt x="121" y="223"/>
                      <a:pt x="121" y="223"/>
                    </a:cubicBezTo>
                    <a:cubicBezTo>
                      <a:pt x="121" y="223"/>
                      <a:pt x="122" y="223"/>
                      <a:pt x="123" y="223"/>
                    </a:cubicBezTo>
                    <a:cubicBezTo>
                      <a:pt x="125" y="223"/>
                      <a:pt x="126" y="223"/>
                      <a:pt x="127" y="223"/>
                    </a:cubicBezTo>
                    <a:cubicBezTo>
                      <a:pt x="127" y="223"/>
                      <a:pt x="128" y="223"/>
                      <a:pt x="128" y="224"/>
                    </a:cubicBezTo>
                    <a:cubicBezTo>
                      <a:pt x="128" y="224"/>
                      <a:pt x="130" y="225"/>
                      <a:pt x="139" y="226"/>
                    </a:cubicBezTo>
                    <a:cubicBezTo>
                      <a:pt x="149" y="227"/>
                      <a:pt x="150" y="227"/>
                      <a:pt x="152" y="226"/>
                    </a:cubicBezTo>
                    <a:cubicBezTo>
                      <a:pt x="153" y="226"/>
                      <a:pt x="153" y="225"/>
                      <a:pt x="153" y="224"/>
                    </a:cubicBezTo>
                    <a:cubicBezTo>
                      <a:pt x="154" y="222"/>
                      <a:pt x="154" y="221"/>
                      <a:pt x="154" y="221"/>
                    </a:cubicBezTo>
                    <a:cubicBezTo>
                      <a:pt x="154" y="221"/>
                      <a:pt x="154" y="221"/>
                      <a:pt x="154" y="221"/>
                    </a:cubicBezTo>
                    <a:cubicBezTo>
                      <a:pt x="154" y="221"/>
                      <a:pt x="154" y="219"/>
                      <a:pt x="154" y="218"/>
                    </a:cubicBezTo>
                    <a:cubicBezTo>
                      <a:pt x="155" y="218"/>
                      <a:pt x="155" y="217"/>
                      <a:pt x="154" y="217"/>
                    </a:cubicBezTo>
                    <a:cubicBezTo>
                      <a:pt x="154" y="217"/>
                      <a:pt x="154" y="217"/>
                      <a:pt x="154" y="216"/>
                    </a:cubicBezTo>
                    <a:cubicBezTo>
                      <a:pt x="155" y="215"/>
                      <a:pt x="155" y="214"/>
                      <a:pt x="155" y="214"/>
                    </a:cubicBezTo>
                    <a:cubicBezTo>
                      <a:pt x="155" y="213"/>
                      <a:pt x="155" y="211"/>
                      <a:pt x="155" y="208"/>
                    </a:cubicBezTo>
                    <a:cubicBezTo>
                      <a:pt x="155" y="205"/>
                      <a:pt x="155" y="204"/>
                      <a:pt x="156" y="205"/>
                    </a:cubicBezTo>
                    <a:cubicBezTo>
                      <a:pt x="156" y="205"/>
                      <a:pt x="157" y="205"/>
                      <a:pt x="157" y="204"/>
                    </a:cubicBezTo>
                    <a:cubicBezTo>
                      <a:pt x="157" y="204"/>
                      <a:pt x="156" y="204"/>
                      <a:pt x="156" y="204"/>
                    </a:cubicBezTo>
                    <a:cubicBezTo>
                      <a:pt x="155" y="204"/>
                      <a:pt x="155" y="204"/>
                      <a:pt x="155" y="204"/>
                    </a:cubicBezTo>
                    <a:cubicBezTo>
                      <a:pt x="155" y="203"/>
                      <a:pt x="155" y="203"/>
                      <a:pt x="155" y="203"/>
                    </a:cubicBezTo>
                    <a:cubicBezTo>
                      <a:pt x="155" y="202"/>
                      <a:pt x="155" y="202"/>
                      <a:pt x="155" y="201"/>
                    </a:cubicBezTo>
                    <a:cubicBezTo>
                      <a:pt x="156" y="200"/>
                      <a:pt x="156" y="199"/>
                      <a:pt x="156" y="197"/>
                    </a:cubicBezTo>
                    <a:cubicBezTo>
                      <a:pt x="155" y="196"/>
                      <a:pt x="155" y="195"/>
                      <a:pt x="156" y="194"/>
                    </a:cubicBezTo>
                    <a:cubicBezTo>
                      <a:pt x="157" y="194"/>
                      <a:pt x="157" y="193"/>
                      <a:pt x="156" y="192"/>
                    </a:cubicBezTo>
                    <a:cubicBezTo>
                      <a:pt x="156" y="191"/>
                      <a:pt x="156" y="189"/>
                      <a:pt x="156" y="188"/>
                    </a:cubicBezTo>
                    <a:cubicBezTo>
                      <a:pt x="157" y="187"/>
                      <a:pt x="157" y="186"/>
                      <a:pt x="156" y="185"/>
                    </a:cubicBezTo>
                    <a:cubicBezTo>
                      <a:pt x="157" y="184"/>
                      <a:pt x="158" y="183"/>
                      <a:pt x="156" y="182"/>
                    </a:cubicBezTo>
                    <a:cubicBezTo>
                      <a:pt x="156" y="182"/>
                      <a:pt x="156" y="181"/>
                      <a:pt x="157" y="180"/>
                    </a:cubicBezTo>
                    <a:cubicBezTo>
                      <a:pt x="157" y="180"/>
                      <a:pt x="158" y="176"/>
                      <a:pt x="157" y="175"/>
                    </a:cubicBezTo>
                    <a:cubicBezTo>
                      <a:pt x="157" y="175"/>
                      <a:pt x="157" y="174"/>
                      <a:pt x="158" y="174"/>
                    </a:cubicBezTo>
                    <a:cubicBezTo>
                      <a:pt x="158" y="175"/>
                      <a:pt x="158" y="171"/>
                      <a:pt x="158" y="170"/>
                    </a:cubicBezTo>
                    <a:cubicBezTo>
                      <a:pt x="158" y="170"/>
                      <a:pt x="158" y="169"/>
                      <a:pt x="158" y="169"/>
                    </a:cubicBezTo>
                    <a:cubicBezTo>
                      <a:pt x="159" y="169"/>
                      <a:pt x="159" y="167"/>
                      <a:pt x="159" y="167"/>
                    </a:cubicBezTo>
                    <a:cubicBezTo>
                      <a:pt x="158" y="166"/>
                      <a:pt x="158" y="166"/>
                      <a:pt x="159" y="165"/>
                    </a:cubicBezTo>
                    <a:cubicBezTo>
                      <a:pt x="159" y="164"/>
                      <a:pt x="159" y="161"/>
                      <a:pt x="159" y="160"/>
                    </a:cubicBezTo>
                    <a:cubicBezTo>
                      <a:pt x="158" y="160"/>
                      <a:pt x="158" y="159"/>
                      <a:pt x="158" y="159"/>
                    </a:cubicBezTo>
                    <a:cubicBezTo>
                      <a:pt x="158" y="159"/>
                      <a:pt x="158" y="159"/>
                      <a:pt x="159" y="159"/>
                    </a:cubicBezTo>
                    <a:cubicBezTo>
                      <a:pt x="159" y="160"/>
                      <a:pt x="159" y="160"/>
                      <a:pt x="159" y="160"/>
                    </a:cubicBezTo>
                    <a:cubicBezTo>
                      <a:pt x="160" y="159"/>
                      <a:pt x="161" y="156"/>
                      <a:pt x="160" y="155"/>
                    </a:cubicBezTo>
                    <a:cubicBezTo>
                      <a:pt x="160" y="154"/>
                      <a:pt x="160" y="153"/>
                      <a:pt x="160" y="153"/>
                    </a:cubicBezTo>
                    <a:cubicBezTo>
                      <a:pt x="160" y="153"/>
                      <a:pt x="160" y="152"/>
                      <a:pt x="160" y="152"/>
                    </a:cubicBezTo>
                    <a:cubicBezTo>
                      <a:pt x="160" y="151"/>
                      <a:pt x="160" y="151"/>
                      <a:pt x="160" y="151"/>
                    </a:cubicBezTo>
                    <a:cubicBezTo>
                      <a:pt x="161" y="151"/>
                      <a:pt x="163" y="138"/>
                      <a:pt x="162" y="138"/>
                    </a:cubicBezTo>
                    <a:cubicBezTo>
                      <a:pt x="161" y="137"/>
                      <a:pt x="162" y="136"/>
                      <a:pt x="162" y="135"/>
                    </a:cubicBezTo>
                    <a:cubicBezTo>
                      <a:pt x="163" y="134"/>
                      <a:pt x="163" y="134"/>
                      <a:pt x="162" y="133"/>
                    </a:cubicBezTo>
                    <a:cubicBezTo>
                      <a:pt x="162" y="132"/>
                      <a:pt x="162" y="132"/>
                      <a:pt x="163" y="132"/>
                    </a:cubicBezTo>
                    <a:cubicBezTo>
                      <a:pt x="163" y="133"/>
                      <a:pt x="164" y="132"/>
                      <a:pt x="163" y="131"/>
                    </a:cubicBezTo>
                    <a:cubicBezTo>
                      <a:pt x="163" y="130"/>
                      <a:pt x="163" y="130"/>
                      <a:pt x="163" y="128"/>
                    </a:cubicBezTo>
                    <a:cubicBezTo>
                      <a:pt x="164" y="127"/>
                      <a:pt x="164" y="126"/>
                      <a:pt x="164" y="126"/>
                    </a:cubicBezTo>
                    <a:cubicBezTo>
                      <a:pt x="164" y="125"/>
                      <a:pt x="164" y="125"/>
                      <a:pt x="164" y="124"/>
                    </a:cubicBezTo>
                    <a:cubicBezTo>
                      <a:pt x="165" y="123"/>
                      <a:pt x="165" y="123"/>
                      <a:pt x="165" y="122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6" y="122"/>
                      <a:pt x="166" y="121"/>
                      <a:pt x="165" y="120"/>
                    </a:cubicBezTo>
                    <a:cubicBezTo>
                      <a:pt x="165" y="120"/>
                      <a:pt x="165" y="119"/>
                      <a:pt x="165" y="119"/>
                    </a:cubicBezTo>
                    <a:cubicBezTo>
                      <a:pt x="166" y="119"/>
                      <a:pt x="166" y="118"/>
                      <a:pt x="165" y="118"/>
                    </a:cubicBezTo>
                    <a:cubicBezTo>
                      <a:pt x="165" y="118"/>
                      <a:pt x="165" y="118"/>
                      <a:pt x="165" y="118"/>
                    </a:cubicBezTo>
                    <a:cubicBezTo>
                      <a:pt x="165" y="118"/>
                      <a:pt x="165" y="118"/>
                      <a:pt x="165" y="118"/>
                    </a:cubicBezTo>
                    <a:cubicBezTo>
                      <a:pt x="166" y="118"/>
                      <a:pt x="166" y="118"/>
                      <a:pt x="166" y="113"/>
                    </a:cubicBezTo>
                    <a:cubicBezTo>
                      <a:pt x="166" y="112"/>
                      <a:pt x="166" y="111"/>
                      <a:pt x="167" y="111"/>
                    </a:cubicBezTo>
                    <a:cubicBezTo>
                      <a:pt x="167" y="111"/>
                      <a:pt x="167" y="109"/>
                      <a:pt x="166" y="109"/>
                    </a:cubicBezTo>
                    <a:cubicBezTo>
                      <a:pt x="166" y="109"/>
                      <a:pt x="166" y="109"/>
                      <a:pt x="166" y="108"/>
                    </a:cubicBezTo>
                    <a:cubicBezTo>
                      <a:pt x="166" y="108"/>
                      <a:pt x="167" y="107"/>
                      <a:pt x="167" y="106"/>
                    </a:cubicBezTo>
                    <a:cubicBezTo>
                      <a:pt x="167" y="106"/>
                      <a:pt x="167" y="104"/>
                      <a:pt x="167" y="103"/>
                    </a:cubicBezTo>
                    <a:cubicBezTo>
                      <a:pt x="167" y="102"/>
                      <a:pt x="167" y="101"/>
                      <a:pt x="167" y="101"/>
                    </a:cubicBezTo>
                    <a:cubicBezTo>
                      <a:pt x="167" y="100"/>
                      <a:pt x="167" y="100"/>
                      <a:pt x="167" y="99"/>
                    </a:cubicBezTo>
                    <a:cubicBezTo>
                      <a:pt x="167" y="98"/>
                      <a:pt x="167" y="98"/>
                      <a:pt x="167" y="98"/>
                    </a:cubicBezTo>
                    <a:cubicBezTo>
                      <a:pt x="168" y="98"/>
                      <a:pt x="168" y="98"/>
                      <a:pt x="168" y="97"/>
                    </a:cubicBezTo>
                    <a:cubicBezTo>
                      <a:pt x="168" y="97"/>
                      <a:pt x="168" y="97"/>
                      <a:pt x="168" y="97"/>
                    </a:cubicBezTo>
                    <a:cubicBezTo>
                      <a:pt x="167" y="97"/>
                      <a:pt x="167" y="97"/>
                      <a:pt x="167" y="96"/>
                    </a:cubicBezTo>
                    <a:cubicBezTo>
                      <a:pt x="167" y="96"/>
                      <a:pt x="167" y="96"/>
                      <a:pt x="168" y="96"/>
                    </a:cubicBezTo>
                    <a:cubicBezTo>
                      <a:pt x="168" y="96"/>
                      <a:pt x="168" y="96"/>
                      <a:pt x="167" y="96"/>
                    </a:cubicBezTo>
                    <a:cubicBezTo>
                      <a:pt x="167" y="95"/>
                      <a:pt x="167" y="94"/>
                      <a:pt x="167" y="94"/>
                    </a:cubicBezTo>
                    <a:cubicBezTo>
                      <a:pt x="168" y="94"/>
                      <a:pt x="168" y="93"/>
                      <a:pt x="168" y="93"/>
                    </a:cubicBezTo>
                    <a:cubicBezTo>
                      <a:pt x="167" y="92"/>
                      <a:pt x="167" y="92"/>
                      <a:pt x="168" y="92"/>
                    </a:cubicBezTo>
                    <a:cubicBezTo>
                      <a:pt x="168" y="92"/>
                      <a:pt x="168" y="91"/>
                      <a:pt x="168" y="90"/>
                    </a:cubicBezTo>
                    <a:cubicBezTo>
                      <a:pt x="168" y="90"/>
                      <a:pt x="168" y="89"/>
                      <a:pt x="168" y="88"/>
                    </a:cubicBezTo>
                    <a:cubicBezTo>
                      <a:pt x="168" y="87"/>
                      <a:pt x="168" y="87"/>
                      <a:pt x="168" y="87"/>
                    </a:cubicBezTo>
                    <a:cubicBezTo>
                      <a:pt x="168" y="86"/>
                      <a:pt x="168" y="83"/>
                      <a:pt x="168" y="83"/>
                    </a:cubicBezTo>
                    <a:cubicBezTo>
                      <a:pt x="169" y="82"/>
                      <a:pt x="170" y="73"/>
                      <a:pt x="169" y="70"/>
                    </a:cubicBezTo>
                    <a:cubicBezTo>
                      <a:pt x="169" y="69"/>
                      <a:pt x="169" y="67"/>
                      <a:pt x="169" y="65"/>
                    </a:cubicBezTo>
                    <a:cubicBezTo>
                      <a:pt x="170" y="64"/>
                      <a:pt x="170" y="62"/>
                      <a:pt x="169" y="62"/>
                    </a:cubicBezTo>
                    <a:cubicBezTo>
                      <a:pt x="169" y="61"/>
                      <a:pt x="169" y="61"/>
                      <a:pt x="169" y="61"/>
                    </a:cubicBezTo>
                    <a:cubicBezTo>
                      <a:pt x="170" y="61"/>
                      <a:pt x="170" y="60"/>
                      <a:pt x="170" y="57"/>
                    </a:cubicBezTo>
                    <a:cubicBezTo>
                      <a:pt x="170" y="56"/>
                      <a:pt x="170" y="55"/>
                      <a:pt x="170" y="55"/>
                    </a:cubicBezTo>
                    <a:cubicBezTo>
                      <a:pt x="170" y="55"/>
                      <a:pt x="170" y="52"/>
                      <a:pt x="170" y="52"/>
                    </a:cubicBezTo>
                    <a:cubicBezTo>
                      <a:pt x="170" y="52"/>
                      <a:pt x="170" y="50"/>
                      <a:pt x="170" y="50"/>
                    </a:cubicBezTo>
                    <a:cubicBezTo>
                      <a:pt x="171" y="50"/>
                      <a:pt x="171" y="50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1" y="50"/>
                      <a:pt x="172" y="46"/>
                      <a:pt x="171" y="46"/>
                    </a:cubicBezTo>
                    <a:cubicBezTo>
                      <a:pt x="171" y="45"/>
                      <a:pt x="171" y="45"/>
                      <a:pt x="171" y="43"/>
                    </a:cubicBezTo>
                    <a:cubicBezTo>
                      <a:pt x="172" y="42"/>
                      <a:pt x="172" y="41"/>
                      <a:pt x="171" y="41"/>
                    </a:cubicBezTo>
                    <a:cubicBezTo>
                      <a:pt x="171" y="40"/>
                      <a:pt x="170" y="40"/>
                      <a:pt x="170" y="40"/>
                    </a:cubicBezTo>
                    <a:cubicBezTo>
                      <a:pt x="170" y="40"/>
                      <a:pt x="169" y="40"/>
                      <a:pt x="169" y="40"/>
                    </a:cubicBezTo>
                    <a:cubicBezTo>
                      <a:pt x="169" y="39"/>
                      <a:pt x="168" y="39"/>
                      <a:pt x="168" y="40"/>
                    </a:cubicBezTo>
                    <a:cubicBezTo>
                      <a:pt x="168" y="40"/>
                      <a:pt x="167" y="40"/>
                      <a:pt x="165" y="39"/>
                    </a:cubicBezTo>
                    <a:cubicBezTo>
                      <a:pt x="161" y="39"/>
                      <a:pt x="160" y="39"/>
                      <a:pt x="159" y="39"/>
                    </a:cubicBezTo>
                    <a:cubicBezTo>
                      <a:pt x="158" y="38"/>
                      <a:pt x="157" y="38"/>
                      <a:pt x="157" y="38"/>
                    </a:cubicBezTo>
                    <a:cubicBezTo>
                      <a:pt x="156" y="38"/>
                      <a:pt x="155" y="38"/>
                      <a:pt x="154" y="38"/>
                    </a:cubicBezTo>
                    <a:cubicBezTo>
                      <a:pt x="153" y="38"/>
                      <a:pt x="152" y="38"/>
                      <a:pt x="152" y="37"/>
                    </a:cubicBezTo>
                    <a:cubicBezTo>
                      <a:pt x="152" y="37"/>
                      <a:pt x="151" y="37"/>
                      <a:pt x="151" y="37"/>
                    </a:cubicBezTo>
                    <a:cubicBezTo>
                      <a:pt x="150" y="38"/>
                      <a:pt x="146" y="37"/>
                      <a:pt x="145" y="37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3" y="37"/>
                      <a:pt x="143" y="37"/>
                      <a:pt x="143" y="36"/>
                    </a:cubicBezTo>
                    <a:cubicBezTo>
                      <a:pt x="143" y="36"/>
                      <a:pt x="142" y="36"/>
                      <a:pt x="141" y="36"/>
                    </a:cubicBezTo>
                    <a:cubicBezTo>
                      <a:pt x="140" y="36"/>
                      <a:pt x="139" y="36"/>
                      <a:pt x="139" y="36"/>
                    </a:cubicBezTo>
                    <a:cubicBezTo>
                      <a:pt x="139" y="36"/>
                      <a:pt x="126" y="34"/>
                      <a:pt x="126" y="34"/>
                    </a:cubicBezTo>
                    <a:cubicBezTo>
                      <a:pt x="126" y="34"/>
                      <a:pt x="125" y="34"/>
                      <a:pt x="124" y="34"/>
                    </a:cubicBezTo>
                    <a:cubicBezTo>
                      <a:pt x="123" y="34"/>
                      <a:pt x="122" y="33"/>
                      <a:pt x="121" y="33"/>
                    </a:cubicBezTo>
                    <a:cubicBezTo>
                      <a:pt x="120" y="33"/>
                      <a:pt x="117" y="32"/>
                      <a:pt x="115" y="32"/>
                    </a:cubicBezTo>
                    <a:cubicBezTo>
                      <a:pt x="111" y="31"/>
                      <a:pt x="110" y="31"/>
                      <a:pt x="110" y="30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9" y="31"/>
                      <a:pt x="107" y="31"/>
                      <a:pt x="107" y="31"/>
                    </a:cubicBezTo>
                    <a:cubicBezTo>
                      <a:pt x="107" y="30"/>
                      <a:pt x="106" y="30"/>
                      <a:pt x="106" y="30"/>
                    </a:cubicBezTo>
                    <a:cubicBezTo>
                      <a:pt x="105" y="31"/>
                      <a:pt x="105" y="31"/>
                      <a:pt x="104" y="31"/>
                    </a:cubicBezTo>
                    <a:cubicBezTo>
                      <a:pt x="104" y="30"/>
                      <a:pt x="103" y="30"/>
                      <a:pt x="102" y="30"/>
                    </a:cubicBezTo>
                    <a:cubicBezTo>
                      <a:pt x="100" y="30"/>
                      <a:pt x="100" y="30"/>
                      <a:pt x="100" y="30"/>
                    </a:cubicBezTo>
                    <a:cubicBezTo>
                      <a:pt x="100" y="30"/>
                      <a:pt x="100" y="29"/>
                      <a:pt x="99" y="29"/>
                    </a:cubicBezTo>
                    <a:cubicBezTo>
                      <a:pt x="99" y="29"/>
                      <a:pt x="99" y="29"/>
                      <a:pt x="99" y="30"/>
                    </a:cubicBezTo>
                    <a:cubicBezTo>
                      <a:pt x="98" y="30"/>
                      <a:pt x="96" y="30"/>
                      <a:pt x="95" y="29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4" y="30"/>
                      <a:pt x="94" y="30"/>
                      <a:pt x="93" y="29"/>
                    </a:cubicBezTo>
                    <a:cubicBezTo>
                      <a:pt x="92" y="29"/>
                      <a:pt x="92" y="29"/>
                      <a:pt x="91" y="29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91" y="28"/>
                      <a:pt x="90" y="28"/>
                      <a:pt x="90" y="29"/>
                    </a:cubicBezTo>
                    <a:cubicBezTo>
                      <a:pt x="89" y="29"/>
                      <a:pt x="88" y="29"/>
                      <a:pt x="87" y="28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6" y="28"/>
                      <a:pt x="85" y="28"/>
                      <a:pt x="84" y="28"/>
                    </a:cubicBezTo>
                    <a:cubicBezTo>
                      <a:pt x="84" y="28"/>
                      <a:pt x="83" y="27"/>
                      <a:pt x="82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2" y="26"/>
                      <a:pt x="81" y="26"/>
                      <a:pt x="81" y="27"/>
                    </a:cubicBezTo>
                    <a:cubicBezTo>
                      <a:pt x="80" y="27"/>
                      <a:pt x="75" y="26"/>
                      <a:pt x="74" y="26"/>
                    </a:cubicBezTo>
                    <a:cubicBezTo>
                      <a:pt x="74" y="25"/>
                      <a:pt x="74" y="25"/>
                      <a:pt x="73" y="25"/>
                    </a:cubicBezTo>
                    <a:cubicBezTo>
                      <a:pt x="73" y="26"/>
                      <a:pt x="73" y="26"/>
                      <a:pt x="73" y="25"/>
                    </a:cubicBezTo>
                    <a:cubicBezTo>
                      <a:pt x="72" y="25"/>
                      <a:pt x="71" y="25"/>
                      <a:pt x="70" y="25"/>
                    </a:cubicBezTo>
                    <a:cubicBezTo>
                      <a:pt x="67" y="25"/>
                      <a:pt x="66" y="24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2" y="23"/>
                      <a:pt x="62" y="23"/>
                    </a:cubicBezTo>
                    <a:cubicBezTo>
                      <a:pt x="61" y="22"/>
                      <a:pt x="43" y="20"/>
                      <a:pt x="42" y="20"/>
                    </a:cubicBezTo>
                    <a:cubicBezTo>
                      <a:pt x="41" y="20"/>
                      <a:pt x="39" y="20"/>
                      <a:pt x="38" y="20"/>
                    </a:cubicBezTo>
                    <a:cubicBezTo>
                      <a:pt x="35" y="20"/>
                      <a:pt x="35" y="20"/>
                      <a:pt x="35" y="21"/>
                    </a:cubicBezTo>
                    <a:cubicBezTo>
                      <a:pt x="35" y="22"/>
                      <a:pt x="35" y="23"/>
                      <a:pt x="35" y="24"/>
                    </a:cubicBezTo>
                    <a:cubicBezTo>
                      <a:pt x="35" y="25"/>
                      <a:pt x="35" y="27"/>
                      <a:pt x="35" y="28"/>
                    </a:cubicBezTo>
                    <a:cubicBezTo>
                      <a:pt x="34" y="31"/>
                      <a:pt x="35" y="32"/>
                      <a:pt x="36" y="31"/>
                    </a:cubicBezTo>
                    <a:cubicBezTo>
                      <a:pt x="37" y="31"/>
                      <a:pt x="38" y="32"/>
                      <a:pt x="38" y="33"/>
                    </a:cubicBezTo>
                    <a:cubicBezTo>
                      <a:pt x="38" y="34"/>
                      <a:pt x="38" y="35"/>
                      <a:pt x="39" y="35"/>
                    </a:cubicBezTo>
                    <a:cubicBezTo>
                      <a:pt x="39" y="35"/>
                      <a:pt x="38" y="36"/>
                      <a:pt x="37" y="36"/>
                    </a:cubicBezTo>
                    <a:cubicBezTo>
                      <a:pt x="36" y="36"/>
                      <a:pt x="36" y="36"/>
                      <a:pt x="35" y="36"/>
                    </a:cubicBezTo>
                    <a:cubicBezTo>
                      <a:pt x="34" y="37"/>
                      <a:pt x="34" y="37"/>
                      <a:pt x="34" y="40"/>
                    </a:cubicBezTo>
                    <a:cubicBezTo>
                      <a:pt x="33" y="42"/>
                      <a:pt x="33" y="44"/>
                      <a:pt x="34" y="44"/>
                    </a:cubicBezTo>
                    <a:cubicBezTo>
                      <a:pt x="34" y="44"/>
                      <a:pt x="34" y="46"/>
                      <a:pt x="33" y="48"/>
                    </a:cubicBezTo>
                    <a:cubicBezTo>
                      <a:pt x="33" y="52"/>
                      <a:pt x="33" y="52"/>
                      <a:pt x="34" y="53"/>
                    </a:cubicBezTo>
                    <a:cubicBezTo>
                      <a:pt x="35" y="54"/>
                      <a:pt x="35" y="56"/>
                      <a:pt x="34" y="56"/>
                    </a:cubicBezTo>
                    <a:cubicBezTo>
                      <a:pt x="34" y="56"/>
                      <a:pt x="33" y="56"/>
                      <a:pt x="33" y="56"/>
                    </a:cubicBezTo>
                    <a:cubicBezTo>
                      <a:pt x="33" y="57"/>
                      <a:pt x="31" y="68"/>
                      <a:pt x="32" y="68"/>
                    </a:cubicBezTo>
                    <a:cubicBezTo>
                      <a:pt x="32" y="68"/>
                      <a:pt x="32" y="68"/>
                      <a:pt x="32" y="69"/>
                    </a:cubicBezTo>
                    <a:cubicBezTo>
                      <a:pt x="33" y="69"/>
                      <a:pt x="33" y="70"/>
                      <a:pt x="34" y="70"/>
                    </a:cubicBezTo>
                    <a:cubicBezTo>
                      <a:pt x="36" y="71"/>
                      <a:pt x="37" y="72"/>
                      <a:pt x="36" y="73"/>
                    </a:cubicBezTo>
                    <a:cubicBezTo>
                      <a:pt x="36" y="73"/>
                      <a:pt x="36" y="73"/>
                      <a:pt x="36" y="74"/>
                    </a:cubicBezTo>
                    <a:cubicBezTo>
                      <a:pt x="36" y="75"/>
                      <a:pt x="36" y="75"/>
                      <a:pt x="35" y="75"/>
                    </a:cubicBezTo>
                    <a:cubicBezTo>
                      <a:pt x="35" y="75"/>
                      <a:pt x="34" y="75"/>
                      <a:pt x="33" y="75"/>
                    </a:cubicBezTo>
                    <a:cubicBezTo>
                      <a:pt x="33" y="75"/>
                      <a:pt x="32" y="75"/>
                      <a:pt x="32" y="75"/>
                    </a:cubicBezTo>
                    <a:cubicBezTo>
                      <a:pt x="32" y="75"/>
                      <a:pt x="31" y="76"/>
                      <a:pt x="31" y="78"/>
                    </a:cubicBezTo>
                    <a:cubicBezTo>
                      <a:pt x="31" y="79"/>
                      <a:pt x="31" y="81"/>
                      <a:pt x="31" y="81"/>
                    </a:cubicBezTo>
                    <a:cubicBezTo>
                      <a:pt x="30" y="81"/>
                      <a:pt x="30" y="81"/>
                      <a:pt x="30" y="82"/>
                    </a:cubicBezTo>
                    <a:cubicBezTo>
                      <a:pt x="30" y="82"/>
                      <a:pt x="31" y="82"/>
                      <a:pt x="31" y="83"/>
                    </a:cubicBezTo>
                    <a:cubicBezTo>
                      <a:pt x="31" y="84"/>
                      <a:pt x="32" y="86"/>
                      <a:pt x="33" y="87"/>
                    </a:cubicBezTo>
                    <a:cubicBezTo>
                      <a:pt x="34" y="88"/>
                      <a:pt x="34" y="88"/>
                      <a:pt x="34" y="89"/>
                    </a:cubicBezTo>
                    <a:cubicBezTo>
                      <a:pt x="33" y="91"/>
                      <a:pt x="32" y="93"/>
                      <a:pt x="32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9" y="94"/>
                      <a:pt x="29" y="94"/>
                      <a:pt x="29" y="99"/>
                    </a:cubicBezTo>
                    <a:cubicBezTo>
                      <a:pt x="29" y="102"/>
                      <a:pt x="29" y="104"/>
                      <a:pt x="29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9" y="106"/>
                      <a:pt x="30" y="107"/>
                      <a:pt x="30" y="107"/>
                    </a:cubicBezTo>
                    <a:cubicBezTo>
                      <a:pt x="31" y="107"/>
                      <a:pt x="31" y="107"/>
                      <a:pt x="31" y="108"/>
                    </a:cubicBezTo>
                    <a:cubicBezTo>
                      <a:pt x="31" y="108"/>
                      <a:pt x="32" y="108"/>
                      <a:pt x="32" y="108"/>
                    </a:cubicBezTo>
                    <a:cubicBezTo>
                      <a:pt x="32" y="109"/>
                      <a:pt x="31" y="109"/>
                      <a:pt x="31" y="110"/>
                    </a:cubicBezTo>
                    <a:cubicBezTo>
                      <a:pt x="31" y="110"/>
                      <a:pt x="30" y="110"/>
                      <a:pt x="31" y="111"/>
                    </a:cubicBezTo>
                    <a:cubicBezTo>
                      <a:pt x="31" y="111"/>
                      <a:pt x="30" y="111"/>
                      <a:pt x="29" y="111"/>
                    </a:cubicBezTo>
                    <a:cubicBezTo>
                      <a:pt x="27" y="110"/>
                      <a:pt x="27" y="111"/>
                      <a:pt x="27" y="112"/>
                    </a:cubicBezTo>
                    <a:cubicBezTo>
                      <a:pt x="27" y="113"/>
                      <a:pt x="27" y="115"/>
                      <a:pt x="27" y="118"/>
                    </a:cubicBezTo>
                    <a:cubicBezTo>
                      <a:pt x="26" y="121"/>
                      <a:pt x="26" y="121"/>
                      <a:pt x="27" y="122"/>
                    </a:cubicBezTo>
                    <a:cubicBezTo>
                      <a:pt x="28" y="124"/>
                      <a:pt x="29" y="124"/>
                      <a:pt x="29" y="125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7" y="127"/>
                      <a:pt x="27" y="127"/>
                      <a:pt x="27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26" y="127"/>
                      <a:pt x="26" y="127"/>
                      <a:pt x="25" y="127"/>
                    </a:cubicBezTo>
                    <a:cubicBezTo>
                      <a:pt x="24" y="127"/>
                      <a:pt x="24" y="127"/>
                      <a:pt x="25" y="128"/>
                    </a:cubicBezTo>
                    <a:cubicBezTo>
                      <a:pt x="26" y="128"/>
                      <a:pt x="26" y="128"/>
                      <a:pt x="25" y="130"/>
                    </a:cubicBezTo>
                    <a:cubicBezTo>
                      <a:pt x="25" y="131"/>
                      <a:pt x="25" y="133"/>
                      <a:pt x="25" y="135"/>
                    </a:cubicBezTo>
                    <a:cubicBezTo>
                      <a:pt x="24" y="138"/>
                      <a:pt x="24" y="139"/>
                      <a:pt x="24" y="139"/>
                    </a:cubicBezTo>
                    <a:cubicBezTo>
                      <a:pt x="23" y="139"/>
                      <a:pt x="23" y="139"/>
                      <a:pt x="24" y="139"/>
                    </a:cubicBezTo>
                    <a:cubicBezTo>
                      <a:pt x="24" y="140"/>
                      <a:pt x="24" y="140"/>
                      <a:pt x="24" y="141"/>
                    </a:cubicBezTo>
                    <a:cubicBezTo>
                      <a:pt x="24" y="142"/>
                      <a:pt x="24" y="142"/>
                      <a:pt x="25" y="143"/>
                    </a:cubicBezTo>
                    <a:cubicBezTo>
                      <a:pt x="25" y="143"/>
                      <a:pt x="26" y="143"/>
                      <a:pt x="27" y="143"/>
                    </a:cubicBezTo>
                    <a:cubicBezTo>
                      <a:pt x="27" y="143"/>
                      <a:pt x="28" y="143"/>
                      <a:pt x="28" y="144"/>
                    </a:cubicBezTo>
                    <a:cubicBezTo>
                      <a:pt x="28" y="144"/>
                      <a:pt x="28" y="145"/>
                      <a:pt x="28" y="146"/>
                    </a:cubicBezTo>
                    <a:cubicBezTo>
                      <a:pt x="28" y="147"/>
                      <a:pt x="28" y="148"/>
                      <a:pt x="27" y="148"/>
                    </a:cubicBezTo>
                    <a:cubicBezTo>
                      <a:pt x="27" y="148"/>
                      <a:pt x="27" y="147"/>
                      <a:pt x="26" y="147"/>
                    </a:cubicBezTo>
                    <a:cubicBezTo>
                      <a:pt x="26" y="146"/>
                      <a:pt x="26" y="146"/>
                      <a:pt x="25" y="147"/>
                    </a:cubicBezTo>
                    <a:cubicBezTo>
                      <a:pt x="24" y="148"/>
                      <a:pt x="23" y="150"/>
                      <a:pt x="24" y="152"/>
                    </a:cubicBezTo>
                    <a:cubicBezTo>
                      <a:pt x="24" y="152"/>
                      <a:pt x="24" y="153"/>
                      <a:pt x="24" y="153"/>
                    </a:cubicBezTo>
                    <a:cubicBezTo>
                      <a:pt x="23" y="153"/>
                      <a:pt x="23" y="156"/>
                      <a:pt x="23" y="158"/>
                    </a:cubicBezTo>
                    <a:cubicBezTo>
                      <a:pt x="24" y="159"/>
                      <a:pt x="25" y="161"/>
                      <a:pt x="25" y="161"/>
                    </a:cubicBezTo>
                    <a:cubicBezTo>
                      <a:pt x="26" y="161"/>
                      <a:pt x="26" y="161"/>
                      <a:pt x="26" y="162"/>
                    </a:cubicBezTo>
                    <a:cubicBezTo>
                      <a:pt x="26" y="163"/>
                      <a:pt x="25" y="164"/>
                      <a:pt x="24" y="165"/>
                    </a:cubicBezTo>
                    <a:cubicBezTo>
                      <a:pt x="23" y="166"/>
                      <a:pt x="22" y="167"/>
                      <a:pt x="22" y="167"/>
                    </a:cubicBezTo>
                    <a:cubicBezTo>
                      <a:pt x="22" y="168"/>
                      <a:pt x="21" y="169"/>
                      <a:pt x="21" y="169"/>
                    </a:cubicBezTo>
                    <a:cubicBezTo>
                      <a:pt x="21" y="171"/>
                      <a:pt x="21" y="172"/>
                      <a:pt x="21" y="173"/>
                    </a:cubicBezTo>
                    <a:cubicBezTo>
                      <a:pt x="21" y="174"/>
                      <a:pt x="21" y="175"/>
                      <a:pt x="21" y="175"/>
                    </a:cubicBezTo>
                    <a:cubicBezTo>
                      <a:pt x="20" y="176"/>
                      <a:pt x="20" y="180"/>
                      <a:pt x="20" y="181"/>
                    </a:cubicBezTo>
                    <a:cubicBezTo>
                      <a:pt x="21" y="181"/>
                      <a:pt x="22" y="181"/>
                      <a:pt x="23" y="181"/>
                    </a:cubicBezTo>
                    <a:cubicBezTo>
                      <a:pt x="24" y="181"/>
                      <a:pt x="24" y="181"/>
                      <a:pt x="24" y="182"/>
                    </a:cubicBezTo>
                    <a:cubicBezTo>
                      <a:pt x="25" y="185"/>
                      <a:pt x="24" y="185"/>
                      <a:pt x="20" y="185"/>
                    </a:cubicBezTo>
                    <a:cubicBezTo>
                      <a:pt x="19" y="185"/>
                      <a:pt x="19" y="185"/>
                      <a:pt x="19" y="186"/>
                    </a:cubicBezTo>
                    <a:cubicBezTo>
                      <a:pt x="19" y="186"/>
                      <a:pt x="19" y="187"/>
                      <a:pt x="19" y="187"/>
                    </a:cubicBezTo>
                    <a:cubicBezTo>
                      <a:pt x="19" y="187"/>
                      <a:pt x="19" y="188"/>
                      <a:pt x="18" y="187"/>
                    </a:cubicBezTo>
                    <a:cubicBezTo>
                      <a:pt x="18" y="187"/>
                      <a:pt x="17" y="194"/>
                      <a:pt x="18" y="194"/>
                    </a:cubicBezTo>
                    <a:cubicBezTo>
                      <a:pt x="18" y="194"/>
                      <a:pt x="19" y="195"/>
                      <a:pt x="19" y="195"/>
                    </a:cubicBezTo>
                    <a:cubicBezTo>
                      <a:pt x="21" y="195"/>
                      <a:pt x="21" y="195"/>
                      <a:pt x="21" y="196"/>
                    </a:cubicBezTo>
                    <a:cubicBezTo>
                      <a:pt x="20" y="197"/>
                      <a:pt x="19" y="200"/>
                      <a:pt x="18" y="199"/>
                    </a:cubicBezTo>
                    <a:cubicBezTo>
                      <a:pt x="17" y="199"/>
                      <a:pt x="17" y="201"/>
                      <a:pt x="16" y="206"/>
                    </a:cubicBezTo>
                    <a:cubicBezTo>
                      <a:pt x="16" y="210"/>
                      <a:pt x="16" y="210"/>
                      <a:pt x="16" y="210"/>
                    </a:cubicBezTo>
                    <a:cubicBezTo>
                      <a:pt x="17" y="211"/>
                      <a:pt x="17" y="211"/>
                      <a:pt x="17" y="211"/>
                    </a:cubicBezTo>
                    <a:cubicBezTo>
                      <a:pt x="20" y="211"/>
                      <a:pt x="28" y="213"/>
                      <a:pt x="29" y="212"/>
                    </a:cubicBezTo>
                    <a:cubicBezTo>
                      <a:pt x="29" y="212"/>
                      <a:pt x="29" y="212"/>
                      <a:pt x="29" y="212"/>
                    </a:cubicBezTo>
                    <a:cubicBezTo>
                      <a:pt x="29" y="213"/>
                      <a:pt x="30" y="213"/>
                      <a:pt x="30" y="213"/>
                    </a:cubicBezTo>
                    <a:cubicBezTo>
                      <a:pt x="30" y="213"/>
                      <a:pt x="30" y="213"/>
                      <a:pt x="30" y="213"/>
                    </a:cubicBezTo>
                    <a:cubicBezTo>
                      <a:pt x="30" y="212"/>
                      <a:pt x="30" y="212"/>
                      <a:pt x="31" y="213"/>
                    </a:cubicBezTo>
                    <a:cubicBezTo>
                      <a:pt x="31" y="213"/>
                      <a:pt x="45" y="215"/>
                      <a:pt x="45" y="214"/>
                    </a:cubicBezTo>
                    <a:cubicBezTo>
                      <a:pt x="45" y="214"/>
                      <a:pt x="46" y="214"/>
                      <a:pt x="46" y="214"/>
                    </a:cubicBezTo>
                    <a:cubicBezTo>
                      <a:pt x="46" y="215"/>
                      <a:pt x="47" y="215"/>
                      <a:pt x="48" y="215"/>
                    </a:cubicBezTo>
                    <a:cubicBezTo>
                      <a:pt x="50" y="215"/>
                      <a:pt x="50" y="215"/>
                      <a:pt x="50" y="216"/>
                    </a:cubicBezTo>
                    <a:cubicBezTo>
                      <a:pt x="50" y="216"/>
                      <a:pt x="50" y="216"/>
                      <a:pt x="51" y="216"/>
                    </a:cubicBezTo>
                    <a:cubicBezTo>
                      <a:pt x="51" y="216"/>
                      <a:pt x="56" y="216"/>
                      <a:pt x="60" y="216"/>
                    </a:cubicBezTo>
                    <a:cubicBezTo>
                      <a:pt x="61" y="216"/>
                      <a:pt x="62" y="217"/>
                      <a:pt x="63" y="217"/>
                    </a:cubicBezTo>
                    <a:cubicBezTo>
                      <a:pt x="63" y="217"/>
                      <a:pt x="64" y="218"/>
                      <a:pt x="65" y="218"/>
                    </a:cubicBezTo>
                    <a:cubicBezTo>
                      <a:pt x="66" y="218"/>
                      <a:pt x="66" y="218"/>
                      <a:pt x="66" y="219"/>
                    </a:cubicBezTo>
                    <a:cubicBezTo>
                      <a:pt x="66" y="219"/>
                      <a:pt x="67" y="219"/>
                      <a:pt x="67" y="219"/>
                    </a:cubicBezTo>
                    <a:cubicBezTo>
                      <a:pt x="67" y="219"/>
                      <a:pt x="70" y="219"/>
                      <a:pt x="72" y="219"/>
                    </a:cubicBezTo>
                    <a:close/>
                    <a:moveTo>
                      <a:pt x="139" y="115"/>
                    </a:moveTo>
                    <a:cubicBezTo>
                      <a:pt x="139" y="114"/>
                      <a:pt x="125" y="112"/>
                      <a:pt x="119" y="111"/>
                    </a:cubicBezTo>
                    <a:cubicBezTo>
                      <a:pt x="117" y="111"/>
                      <a:pt x="116" y="111"/>
                      <a:pt x="116" y="111"/>
                    </a:cubicBezTo>
                    <a:cubicBezTo>
                      <a:pt x="115" y="110"/>
                      <a:pt x="113" y="110"/>
                      <a:pt x="110" y="110"/>
                    </a:cubicBezTo>
                    <a:cubicBezTo>
                      <a:pt x="108" y="109"/>
                      <a:pt x="104" y="109"/>
                      <a:pt x="103" y="108"/>
                    </a:cubicBezTo>
                    <a:cubicBezTo>
                      <a:pt x="102" y="108"/>
                      <a:pt x="100" y="107"/>
                      <a:pt x="98" y="107"/>
                    </a:cubicBezTo>
                    <a:cubicBezTo>
                      <a:pt x="95" y="106"/>
                      <a:pt x="73" y="103"/>
                      <a:pt x="48" y="101"/>
                    </a:cubicBezTo>
                    <a:cubicBezTo>
                      <a:pt x="45" y="100"/>
                      <a:pt x="43" y="100"/>
                      <a:pt x="43" y="100"/>
                    </a:cubicBezTo>
                    <a:cubicBezTo>
                      <a:pt x="42" y="99"/>
                      <a:pt x="42" y="97"/>
                      <a:pt x="43" y="95"/>
                    </a:cubicBezTo>
                    <a:cubicBezTo>
                      <a:pt x="43" y="93"/>
                      <a:pt x="43" y="93"/>
                      <a:pt x="43" y="92"/>
                    </a:cubicBezTo>
                    <a:cubicBezTo>
                      <a:pt x="43" y="92"/>
                      <a:pt x="43" y="92"/>
                      <a:pt x="44" y="82"/>
                    </a:cubicBezTo>
                    <a:cubicBezTo>
                      <a:pt x="45" y="77"/>
                      <a:pt x="45" y="74"/>
                      <a:pt x="45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5" y="72"/>
                      <a:pt x="45" y="71"/>
                      <a:pt x="45" y="71"/>
                    </a:cubicBezTo>
                    <a:cubicBezTo>
                      <a:pt x="45" y="71"/>
                      <a:pt x="46" y="65"/>
                      <a:pt x="46" y="58"/>
                    </a:cubicBezTo>
                    <a:cubicBezTo>
                      <a:pt x="48" y="43"/>
                      <a:pt x="49" y="36"/>
                      <a:pt x="48" y="35"/>
                    </a:cubicBezTo>
                    <a:cubicBezTo>
                      <a:pt x="48" y="35"/>
                      <a:pt x="48" y="33"/>
                      <a:pt x="49" y="33"/>
                    </a:cubicBezTo>
                    <a:cubicBezTo>
                      <a:pt x="49" y="33"/>
                      <a:pt x="50" y="33"/>
                      <a:pt x="50" y="33"/>
                    </a:cubicBezTo>
                    <a:cubicBezTo>
                      <a:pt x="51" y="34"/>
                      <a:pt x="55" y="35"/>
                      <a:pt x="60" y="35"/>
                    </a:cubicBezTo>
                    <a:cubicBezTo>
                      <a:pt x="62" y="35"/>
                      <a:pt x="65" y="35"/>
                      <a:pt x="68" y="35"/>
                    </a:cubicBezTo>
                    <a:cubicBezTo>
                      <a:pt x="70" y="36"/>
                      <a:pt x="73" y="36"/>
                      <a:pt x="73" y="35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5"/>
                      <a:pt x="77" y="36"/>
                      <a:pt x="80" y="36"/>
                    </a:cubicBezTo>
                    <a:cubicBezTo>
                      <a:pt x="83" y="37"/>
                      <a:pt x="86" y="37"/>
                      <a:pt x="87" y="38"/>
                    </a:cubicBezTo>
                    <a:cubicBezTo>
                      <a:pt x="88" y="38"/>
                      <a:pt x="92" y="39"/>
                      <a:pt x="97" y="39"/>
                    </a:cubicBezTo>
                    <a:cubicBezTo>
                      <a:pt x="102" y="40"/>
                      <a:pt x="107" y="41"/>
                      <a:pt x="110" y="41"/>
                    </a:cubicBezTo>
                    <a:cubicBezTo>
                      <a:pt x="113" y="42"/>
                      <a:pt x="116" y="42"/>
                      <a:pt x="119" y="42"/>
                    </a:cubicBezTo>
                    <a:cubicBezTo>
                      <a:pt x="125" y="43"/>
                      <a:pt x="125" y="43"/>
                      <a:pt x="135" y="45"/>
                    </a:cubicBezTo>
                    <a:cubicBezTo>
                      <a:pt x="141" y="45"/>
                      <a:pt x="148" y="46"/>
                      <a:pt x="151" y="47"/>
                    </a:cubicBezTo>
                    <a:cubicBezTo>
                      <a:pt x="155" y="47"/>
                      <a:pt x="161" y="48"/>
                      <a:pt x="161" y="49"/>
                    </a:cubicBezTo>
                    <a:cubicBezTo>
                      <a:pt x="161" y="49"/>
                      <a:pt x="161" y="50"/>
                      <a:pt x="161" y="51"/>
                    </a:cubicBezTo>
                    <a:cubicBezTo>
                      <a:pt x="161" y="52"/>
                      <a:pt x="161" y="52"/>
                      <a:pt x="160" y="52"/>
                    </a:cubicBezTo>
                    <a:cubicBezTo>
                      <a:pt x="160" y="53"/>
                      <a:pt x="160" y="53"/>
                      <a:pt x="159" y="55"/>
                    </a:cubicBezTo>
                    <a:cubicBezTo>
                      <a:pt x="159" y="56"/>
                      <a:pt x="159" y="57"/>
                      <a:pt x="159" y="57"/>
                    </a:cubicBezTo>
                    <a:cubicBezTo>
                      <a:pt x="159" y="57"/>
                      <a:pt x="159" y="59"/>
                      <a:pt x="159" y="61"/>
                    </a:cubicBezTo>
                    <a:cubicBezTo>
                      <a:pt x="159" y="63"/>
                      <a:pt x="158" y="65"/>
                      <a:pt x="158" y="65"/>
                    </a:cubicBezTo>
                    <a:cubicBezTo>
                      <a:pt x="158" y="65"/>
                      <a:pt x="158" y="65"/>
                      <a:pt x="158" y="65"/>
                    </a:cubicBezTo>
                    <a:cubicBezTo>
                      <a:pt x="159" y="66"/>
                      <a:pt x="159" y="66"/>
                      <a:pt x="159" y="68"/>
                    </a:cubicBezTo>
                    <a:cubicBezTo>
                      <a:pt x="158" y="70"/>
                      <a:pt x="158" y="71"/>
                      <a:pt x="158" y="73"/>
                    </a:cubicBezTo>
                    <a:cubicBezTo>
                      <a:pt x="158" y="74"/>
                      <a:pt x="158" y="75"/>
                      <a:pt x="157" y="75"/>
                    </a:cubicBezTo>
                    <a:cubicBezTo>
                      <a:pt x="157" y="74"/>
                      <a:pt x="157" y="75"/>
                      <a:pt x="157" y="76"/>
                    </a:cubicBezTo>
                    <a:cubicBezTo>
                      <a:pt x="158" y="77"/>
                      <a:pt x="158" y="77"/>
                      <a:pt x="157" y="78"/>
                    </a:cubicBezTo>
                    <a:cubicBezTo>
                      <a:pt x="157" y="79"/>
                      <a:pt x="157" y="80"/>
                      <a:pt x="158" y="81"/>
                    </a:cubicBezTo>
                    <a:cubicBezTo>
                      <a:pt x="158" y="81"/>
                      <a:pt x="158" y="84"/>
                      <a:pt x="157" y="84"/>
                    </a:cubicBezTo>
                    <a:cubicBezTo>
                      <a:pt x="157" y="84"/>
                      <a:pt x="157" y="85"/>
                      <a:pt x="157" y="86"/>
                    </a:cubicBezTo>
                    <a:cubicBezTo>
                      <a:pt x="157" y="87"/>
                      <a:pt x="157" y="88"/>
                      <a:pt x="157" y="88"/>
                    </a:cubicBezTo>
                    <a:cubicBezTo>
                      <a:pt x="157" y="88"/>
                      <a:pt x="156" y="88"/>
                      <a:pt x="157" y="89"/>
                    </a:cubicBezTo>
                    <a:cubicBezTo>
                      <a:pt x="157" y="89"/>
                      <a:pt x="157" y="90"/>
                      <a:pt x="156" y="90"/>
                    </a:cubicBezTo>
                    <a:cubicBezTo>
                      <a:pt x="156" y="90"/>
                      <a:pt x="156" y="90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7" y="94"/>
                      <a:pt x="156" y="101"/>
                      <a:pt x="155" y="101"/>
                    </a:cubicBezTo>
                    <a:cubicBezTo>
                      <a:pt x="155" y="101"/>
                      <a:pt x="155" y="102"/>
                      <a:pt x="155" y="102"/>
                    </a:cubicBezTo>
                    <a:cubicBezTo>
                      <a:pt x="155" y="102"/>
                      <a:pt x="155" y="103"/>
                      <a:pt x="155" y="105"/>
                    </a:cubicBezTo>
                    <a:cubicBezTo>
                      <a:pt x="155" y="107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4" y="109"/>
                      <a:pt x="154" y="110"/>
                      <a:pt x="155" y="111"/>
                    </a:cubicBezTo>
                    <a:cubicBezTo>
                      <a:pt x="155" y="111"/>
                      <a:pt x="155" y="112"/>
                      <a:pt x="155" y="113"/>
                    </a:cubicBezTo>
                    <a:cubicBezTo>
                      <a:pt x="155" y="115"/>
                      <a:pt x="154" y="117"/>
                      <a:pt x="153" y="116"/>
                    </a:cubicBezTo>
                    <a:cubicBezTo>
                      <a:pt x="153" y="116"/>
                      <a:pt x="153" y="116"/>
                      <a:pt x="152" y="116"/>
                    </a:cubicBezTo>
                    <a:cubicBezTo>
                      <a:pt x="151" y="116"/>
                      <a:pt x="151" y="116"/>
                      <a:pt x="151" y="116"/>
                    </a:cubicBezTo>
                    <a:cubicBezTo>
                      <a:pt x="150" y="116"/>
                      <a:pt x="148" y="115"/>
                      <a:pt x="148" y="116"/>
                    </a:cubicBezTo>
                    <a:cubicBezTo>
                      <a:pt x="148" y="116"/>
                      <a:pt x="145" y="116"/>
                      <a:pt x="145" y="115"/>
                    </a:cubicBezTo>
                    <a:cubicBezTo>
                      <a:pt x="145" y="115"/>
                      <a:pt x="145" y="115"/>
                      <a:pt x="144" y="115"/>
                    </a:cubicBezTo>
                    <a:cubicBezTo>
                      <a:pt x="144" y="115"/>
                      <a:pt x="143" y="115"/>
                      <a:pt x="142" y="115"/>
                    </a:cubicBezTo>
                    <a:cubicBezTo>
                      <a:pt x="142" y="115"/>
                      <a:pt x="141" y="114"/>
                      <a:pt x="141" y="115"/>
                    </a:cubicBezTo>
                    <a:cubicBezTo>
                      <a:pt x="140" y="115"/>
                      <a:pt x="139" y="115"/>
                      <a:pt x="139" y="115"/>
                    </a:cubicBezTo>
                    <a:close/>
                    <a:moveTo>
                      <a:pt x="148" y="112"/>
                    </a:moveTo>
                    <a:cubicBezTo>
                      <a:pt x="148" y="112"/>
                      <a:pt x="149" y="111"/>
                      <a:pt x="150" y="110"/>
                    </a:cubicBezTo>
                    <a:cubicBezTo>
                      <a:pt x="150" y="110"/>
                      <a:pt x="150" y="109"/>
                      <a:pt x="150" y="109"/>
                    </a:cubicBezTo>
                    <a:cubicBezTo>
                      <a:pt x="150" y="109"/>
                      <a:pt x="150" y="105"/>
                      <a:pt x="151" y="99"/>
                    </a:cubicBezTo>
                    <a:cubicBezTo>
                      <a:pt x="152" y="94"/>
                      <a:pt x="152" y="89"/>
                      <a:pt x="152" y="89"/>
                    </a:cubicBezTo>
                    <a:cubicBezTo>
                      <a:pt x="152" y="89"/>
                      <a:pt x="152" y="87"/>
                      <a:pt x="152" y="84"/>
                    </a:cubicBezTo>
                    <a:cubicBezTo>
                      <a:pt x="153" y="77"/>
                      <a:pt x="154" y="68"/>
                      <a:pt x="154" y="61"/>
                    </a:cubicBezTo>
                    <a:cubicBezTo>
                      <a:pt x="154" y="58"/>
                      <a:pt x="155" y="54"/>
                      <a:pt x="155" y="53"/>
                    </a:cubicBezTo>
                    <a:cubicBezTo>
                      <a:pt x="155" y="52"/>
                      <a:pt x="155" y="52"/>
                      <a:pt x="154" y="51"/>
                    </a:cubicBezTo>
                    <a:cubicBezTo>
                      <a:pt x="153" y="51"/>
                      <a:pt x="150" y="50"/>
                      <a:pt x="147" y="50"/>
                    </a:cubicBezTo>
                    <a:cubicBezTo>
                      <a:pt x="143" y="49"/>
                      <a:pt x="139" y="49"/>
                      <a:pt x="139" y="49"/>
                    </a:cubicBezTo>
                    <a:cubicBezTo>
                      <a:pt x="138" y="48"/>
                      <a:pt x="137" y="48"/>
                      <a:pt x="137" y="48"/>
                    </a:cubicBezTo>
                    <a:cubicBezTo>
                      <a:pt x="137" y="49"/>
                      <a:pt x="129" y="48"/>
                      <a:pt x="129" y="48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8" y="47"/>
                      <a:pt x="128" y="47"/>
                      <a:pt x="128" y="47"/>
                    </a:cubicBezTo>
                    <a:cubicBezTo>
                      <a:pt x="127" y="46"/>
                      <a:pt x="127" y="46"/>
                      <a:pt x="127" y="47"/>
                    </a:cubicBezTo>
                    <a:cubicBezTo>
                      <a:pt x="127" y="47"/>
                      <a:pt x="126" y="47"/>
                      <a:pt x="122" y="47"/>
                    </a:cubicBezTo>
                    <a:cubicBezTo>
                      <a:pt x="116" y="46"/>
                      <a:pt x="115" y="46"/>
                      <a:pt x="115" y="45"/>
                    </a:cubicBezTo>
                    <a:cubicBezTo>
                      <a:pt x="115" y="45"/>
                      <a:pt x="114" y="45"/>
                      <a:pt x="113" y="45"/>
                    </a:cubicBezTo>
                    <a:cubicBezTo>
                      <a:pt x="109" y="45"/>
                      <a:pt x="101" y="44"/>
                      <a:pt x="100" y="43"/>
                    </a:cubicBezTo>
                    <a:cubicBezTo>
                      <a:pt x="99" y="43"/>
                      <a:pt x="99" y="43"/>
                      <a:pt x="99" y="43"/>
                    </a:cubicBezTo>
                    <a:cubicBezTo>
                      <a:pt x="99" y="44"/>
                      <a:pt x="99" y="44"/>
                      <a:pt x="99" y="43"/>
                    </a:cubicBezTo>
                    <a:cubicBezTo>
                      <a:pt x="99" y="43"/>
                      <a:pt x="98" y="43"/>
                      <a:pt x="98" y="43"/>
                    </a:cubicBezTo>
                    <a:cubicBezTo>
                      <a:pt x="98" y="43"/>
                      <a:pt x="89" y="42"/>
                      <a:pt x="73" y="40"/>
                    </a:cubicBezTo>
                    <a:cubicBezTo>
                      <a:pt x="67" y="39"/>
                      <a:pt x="62" y="39"/>
                      <a:pt x="62" y="39"/>
                    </a:cubicBezTo>
                    <a:cubicBezTo>
                      <a:pt x="62" y="39"/>
                      <a:pt x="56" y="38"/>
                      <a:pt x="54" y="38"/>
                    </a:cubicBezTo>
                    <a:cubicBezTo>
                      <a:pt x="52" y="37"/>
                      <a:pt x="52" y="37"/>
                      <a:pt x="52" y="39"/>
                    </a:cubicBezTo>
                    <a:cubicBezTo>
                      <a:pt x="51" y="41"/>
                      <a:pt x="50" y="48"/>
                      <a:pt x="51" y="49"/>
                    </a:cubicBezTo>
                    <a:cubicBezTo>
                      <a:pt x="51" y="50"/>
                      <a:pt x="51" y="50"/>
                      <a:pt x="50" y="51"/>
                    </a:cubicBezTo>
                    <a:cubicBezTo>
                      <a:pt x="50" y="52"/>
                      <a:pt x="50" y="52"/>
                      <a:pt x="50" y="53"/>
                    </a:cubicBezTo>
                    <a:cubicBezTo>
                      <a:pt x="50" y="53"/>
                      <a:pt x="49" y="58"/>
                      <a:pt x="49" y="64"/>
                    </a:cubicBezTo>
                    <a:cubicBezTo>
                      <a:pt x="48" y="70"/>
                      <a:pt x="48" y="74"/>
                      <a:pt x="48" y="74"/>
                    </a:cubicBezTo>
                    <a:cubicBezTo>
                      <a:pt x="48" y="75"/>
                      <a:pt x="48" y="75"/>
                      <a:pt x="48" y="76"/>
                    </a:cubicBezTo>
                    <a:cubicBezTo>
                      <a:pt x="47" y="76"/>
                      <a:pt x="47" y="77"/>
                      <a:pt x="47" y="77"/>
                    </a:cubicBezTo>
                    <a:cubicBezTo>
                      <a:pt x="47" y="78"/>
                      <a:pt x="47" y="79"/>
                      <a:pt x="47" y="79"/>
                    </a:cubicBezTo>
                    <a:cubicBezTo>
                      <a:pt x="47" y="79"/>
                      <a:pt x="47" y="80"/>
                      <a:pt x="47" y="80"/>
                    </a:cubicBezTo>
                    <a:cubicBezTo>
                      <a:pt x="48" y="80"/>
                      <a:pt x="47" y="82"/>
                      <a:pt x="47" y="83"/>
                    </a:cubicBezTo>
                    <a:cubicBezTo>
                      <a:pt x="46" y="83"/>
                      <a:pt x="46" y="83"/>
                      <a:pt x="47" y="84"/>
                    </a:cubicBezTo>
                    <a:cubicBezTo>
                      <a:pt x="47" y="85"/>
                      <a:pt x="47" y="85"/>
                      <a:pt x="46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7" y="88"/>
                      <a:pt x="47" y="89"/>
                    </a:cubicBezTo>
                    <a:cubicBezTo>
                      <a:pt x="46" y="93"/>
                      <a:pt x="46" y="93"/>
                      <a:pt x="46" y="95"/>
                    </a:cubicBezTo>
                    <a:cubicBezTo>
                      <a:pt x="46" y="97"/>
                      <a:pt x="44" y="97"/>
                      <a:pt x="63" y="99"/>
                    </a:cubicBezTo>
                    <a:cubicBezTo>
                      <a:pt x="70" y="100"/>
                      <a:pt x="78" y="101"/>
                      <a:pt x="82" y="101"/>
                    </a:cubicBezTo>
                    <a:cubicBezTo>
                      <a:pt x="87" y="102"/>
                      <a:pt x="88" y="102"/>
                      <a:pt x="89" y="102"/>
                    </a:cubicBezTo>
                    <a:cubicBezTo>
                      <a:pt x="89" y="101"/>
                      <a:pt x="89" y="101"/>
                      <a:pt x="89" y="102"/>
                    </a:cubicBezTo>
                    <a:cubicBezTo>
                      <a:pt x="90" y="102"/>
                      <a:pt x="94" y="103"/>
                      <a:pt x="94" y="102"/>
                    </a:cubicBezTo>
                    <a:cubicBezTo>
                      <a:pt x="94" y="102"/>
                      <a:pt x="95" y="102"/>
                      <a:pt x="95" y="102"/>
                    </a:cubicBezTo>
                    <a:cubicBezTo>
                      <a:pt x="96" y="102"/>
                      <a:pt x="97" y="102"/>
                      <a:pt x="98" y="103"/>
                    </a:cubicBezTo>
                    <a:cubicBezTo>
                      <a:pt x="100" y="103"/>
                      <a:pt x="101" y="103"/>
                      <a:pt x="101" y="103"/>
                    </a:cubicBezTo>
                    <a:cubicBezTo>
                      <a:pt x="101" y="104"/>
                      <a:pt x="102" y="104"/>
                      <a:pt x="103" y="104"/>
                    </a:cubicBezTo>
                    <a:cubicBezTo>
                      <a:pt x="103" y="104"/>
                      <a:pt x="104" y="104"/>
                      <a:pt x="104" y="105"/>
                    </a:cubicBezTo>
                    <a:cubicBezTo>
                      <a:pt x="104" y="105"/>
                      <a:pt x="105" y="105"/>
                      <a:pt x="105" y="105"/>
                    </a:cubicBezTo>
                    <a:cubicBezTo>
                      <a:pt x="106" y="104"/>
                      <a:pt x="106" y="104"/>
                      <a:pt x="107" y="105"/>
                    </a:cubicBezTo>
                    <a:cubicBezTo>
                      <a:pt x="108" y="105"/>
                      <a:pt x="109" y="105"/>
                      <a:pt x="110" y="105"/>
                    </a:cubicBezTo>
                    <a:cubicBezTo>
                      <a:pt x="111" y="105"/>
                      <a:pt x="112" y="105"/>
                      <a:pt x="112" y="106"/>
                    </a:cubicBezTo>
                    <a:cubicBezTo>
                      <a:pt x="113" y="107"/>
                      <a:pt x="114" y="107"/>
                      <a:pt x="114" y="107"/>
                    </a:cubicBezTo>
                    <a:cubicBezTo>
                      <a:pt x="115" y="106"/>
                      <a:pt x="118" y="107"/>
                      <a:pt x="118" y="107"/>
                    </a:cubicBezTo>
                    <a:cubicBezTo>
                      <a:pt x="118" y="107"/>
                      <a:pt x="119" y="108"/>
                      <a:pt x="120" y="108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2" y="109"/>
                      <a:pt x="123" y="109"/>
                      <a:pt x="123" y="109"/>
                    </a:cubicBezTo>
                    <a:cubicBezTo>
                      <a:pt x="124" y="109"/>
                      <a:pt x="125" y="109"/>
                      <a:pt x="126" y="109"/>
                    </a:cubicBezTo>
                    <a:cubicBezTo>
                      <a:pt x="128" y="109"/>
                      <a:pt x="129" y="109"/>
                      <a:pt x="130" y="109"/>
                    </a:cubicBezTo>
                    <a:cubicBezTo>
                      <a:pt x="130" y="109"/>
                      <a:pt x="130" y="109"/>
                      <a:pt x="131" y="109"/>
                    </a:cubicBezTo>
                    <a:cubicBezTo>
                      <a:pt x="131" y="110"/>
                      <a:pt x="131" y="110"/>
                      <a:pt x="132" y="110"/>
                    </a:cubicBezTo>
                    <a:cubicBezTo>
                      <a:pt x="132" y="109"/>
                      <a:pt x="133" y="109"/>
                      <a:pt x="134" y="110"/>
                    </a:cubicBezTo>
                    <a:cubicBezTo>
                      <a:pt x="135" y="110"/>
                      <a:pt x="137" y="110"/>
                      <a:pt x="139" y="111"/>
                    </a:cubicBezTo>
                    <a:cubicBezTo>
                      <a:pt x="140" y="111"/>
                      <a:pt x="141" y="111"/>
                      <a:pt x="141" y="111"/>
                    </a:cubicBezTo>
                    <a:cubicBezTo>
                      <a:pt x="141" y="111"/>
                      <a:pt x="142" y="111"/>
                      <a:pt x="142" y="111"/>
                    </a:cubicBezTo>
                    <a:cubicBezTo>
                      <a:pt x="142" y="111"/>
                      <a:pt x="142" y="112"/>
                      <a:pt x="143" y="112"/>
                    </a:cubicBezTo>
                    <a:cubicBezTo>
                      <a:pt x="144" y="112"/>
                      <a:pt x="144" y="112"/>
                      <a:pt x="145" y="112"/>
                    </a:cubicBezTo>
                    <a:cubicBezTo>
                      <a:pt x="145" y="112"/>
                      <a:pt x="145" y="112"/>
                      <a:pt x="146" y="112"/>
                    </a:cubicBezTo>
                    <a:cubicBezTo>
                      <a:pt x="146" y="112"/>
                      <a:pt x="147" y="112"/>
                      <a:pt x="148" y="112"/>
                    </a:cubicBezTo>
                    <a:close/>
                    <a:moveTo>
                      <a:pt x="141" y="105"/>
                    </a:moveTo>
                    <a:cubicBezTo>
                      <a:pt x="141" y="104"/>
                      <a:pt x="140" y="104"/>
                      <a:pt x="140" y="10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0" y="104"/>
                      <a:pt x="139" y="104"/>
                      <a:pt x="138" y="104"/>
                    </a:cubicBezTo>
                    <a:cubicBezTo>
                      <a:pt x="133" y="103"/>
                      <a:pt x="125" y="102"/>
                      <a:pt x="125" y="102"/>
                    </a:cubicBezTo>
                    <a:cubicBezTo>
                      <a:pt x="124" y="102"/>
                      <a:pt x="124" y="102"/>
                      <a:pt x="124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1"/>
                      <a:pt x="122" y="101"/>
                      <a:pt x="122" y="101"/>
                    </a:cubicBezTo>
                    <a:cubicBezTo>
                      <a:pt x="117" y="100"/>
                      <a:pt x="114" y="100"/>
                      <a:pt x="114" y="99"/>
                    </a:cubicBezTo>
                    <a:cubicBezTo>
                      <a:pt x="114" y="99"/>
                      <a:pt x="113" y="99"/>
                      <a:pt x="113" y="99"/>
                    </a:cubicBezTo>
                    <a:cubicBezTo>
                      <a:pt x="113" y="100"/>
                      <a:pt x="111" y="99"/>
                      <a:pt x="111" y="99"/>
                    </a:cubicBezTo>
                    <a:cubicBezTo>
                      <a:pt x="111" y="99"/>
                      <a:pt x="111" y="99"/>
                      <a:pt x="110" y="99"/>
                    </a:cubicBezTo>
                    <a:cubicBezTo>
                      <a:pt x="109" y="99"/>
                      <a:pt x="105" y="98"/>
                      <a:pt x="103" y="97"/>
                    </a:cubicBezTo>
                    <a:cubicBezTo>
                      <a:pt x="103" y="97"/>
                      <a:pt x="102" y="97"/>
                      <a:pt x="102" y="97"/>
                    </a:cubicBezTo>
                    <a:cubicBezTo>
                      <a:pt x="101" y="98"/>
                      <a:pt x="101" y="98"/>
                      <a:pt x="100" y="97"/>
                    </a:cubicBezTo>
                    <a:cubicBezTo>
                      <a:pt x="100" y="96"/>
                      <a:pt x="100" y="96"/>
                      <a:pt x="100" y="97"/>
                    </a:cubicBezTo>
                    <a:cubicBezTo>
                      <a:pt x="99" y="97"/>
                      <a:pt x="96" y="96"/>
                      <a:pt x="95" y="96"/>
                    </a:cubicBezTo>
                    <a:cubicBezTo>
                      <a:pt x="94" y="95"/>
                      <a:pt x="94" y="95"/>
                      <a:pt x="94" y="96"/>
                    </a:cubicBezTo>
                    <a:cubicBezTo>
                      <a:pt x="94" y="97"/>
                      <a:pt x="91" y="96"/>
                      <a:pt x="91" y="96"/>
                    </a:cubicBezTo>
                    <a:cubicBezTo>
                      <a:pt x="90" y="95"/>
                      <a:pt x="87" y="94"/>
                      <a:pt x="87" y="95"/>
                    </a:cubicBezTo>
                    <a:cubicBezTo>
                      <a:pt x="87" y="95"/>
                      <a:pt x="86" y="95"/>
                      <a:pt x="85" y="95"/>
                    </a:cubicBezTo>
                    <a:cubicBezTo>
                      <a:pt x="84" y="95"/>
                      <a:pt x="82" y="95"/>
                      <a:pt x="81" y="95"/>
                    </a:cubicBezTo>
                    <a:cubicBezTo>
                      <a:pt x="80" y="95"/>
                      <a:pt x="80" y="95"/>
                      <a:pt x="80" y="94"/>
                    </a:cubicBezTo>
                    <a:cubicBezTo>
                      <a:pt x="80" y="94"/>
                      <a:pt x="80" y="94"/>
                      <a:pt x="79" y="94"/>
                    </a:cubicBezTo>
                    <a:cubicBezTo>
                      <a:pt x="79" y="94"/>
                      <a:pt x="77" y="94"/>
                      <a:pt x="76" y="94"/>
                    </a:cubicBezTo>
                    <a:cubicBezTo>
                      <a:pt x="74" y="94"/>
                      <a:pt x="73" y="94"/>
                      <a:pt x="73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2" y="94"/>
                      <a:pt x="72" y="93"/>
                      <a:pt x="71" y="93"/>
                    </a:cubicBezTo>
                    <a:cubicBezTo>
                      <a:pt x="71" y="93"/>
                      <a:pt x="70" y="93"/>
                      <a:pt x="70" y="93"/>
                    </a:cubicBezTo>
                    <a:cubicBezTo>
                      <a:pt x="70" y="93"/>
                      <a:pt x="69" y="93"/>
                      <a:pt x="69" y="93"/>
                    </a:cubicBezTo>
                    <a:cubicBezTo>
                      <a:pt x="69" y="94"/>
                      <a:pt x="63" y="93"/>
                      <a:pt x="62" y="92"/>
                    </a:cubicBezTo>
                    <a:cubicBezTo>
                      <a:pt x="62" y="92"/>
                      <a:pt x="61" y="92"/>
                      <a:pt x="61" y="92"/>
                    </a:cubicBezTo>
                    <a:cubicBezTo>
                      <a:pt x="61" y="92"/>
                      <a:pt x="59" y="92"/>
                      <a:pt x="59" y="91"/>
                    </a:cubicBezTo>
                    <a:cubicBezTo>
                      <a:pt x="59" y="91"/>
                      <a:pt x="59" y="91"/>
                      <a:pt x="58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0"/>
                      <a:pt x="57" y="90"/>
                      <a:pt x="57" y="91"/>
                    </a:cubicBezTo>
                    <a:cubicBezTo>
                      <a:pt x="56" y="91"/>
                      <a:pt x="54" y="91"/>
                      <a:pt x="54" y="90"/>
                    </a:cubicBezTo>
                    <a:cubicBezTo>
                      <a:pt x="54" y="90"/>
                      <a:pt x="53" y="90"/>
                      <a:pt x="53" y="90"/>
                    </a:cubicBezTo>
                    <a:cubicBezTo>
                      <a:pt x="52" y="91"/>
                      <a:pt x="50" y="88"/>
                      <a:pt x="51" y="88"/>
                    </a:cubicBezTo>
                    <a:cubicBezTo>
                      <a:pt x="52" y="87"/>
                      <a:pt x="58" y="88"/>
                      <a:pt x="63" y="89"/>
                    </a:cubicBezTo>
                    <a:cubicBezTo>
                      <a:pt x="69" y="90"/>
                      <a:pt x="77" y="92"/>
                      <a:pt x="81" y="91"/>
                    </a:cubicBezTo>
                    <a:cubicBezTo>
                      <a:pt x="84" y="91"/>
                      <a:pt x="92" y="92"/>
                      <a:pt x="94" y="92"/>
                    </a:cubicBezTo>
                    <a:cubicBezTo>
                      <a:pt x="95" y="93"/>
                      <a:pt x="95" y="93"/>
                      <a:pt x="96" y="93"/>
                    </a:cubicBezTo>
                    <a:cubicBezTo>
                      <a:pt x="96" y="93"/>
                      <a:pt x="97" y="93"/>
                      <a:pt x="99" y="93"/>
                    </a:cubicBezTo>
                    <a:cubicBezTo>
                      <a:pt x="101" y="93"/>
                      <a:pt x="104" y="94"/>
                      <a:pt x="107" y="94"/>
                    </a:cubicBezTo>
                    <a:cubicBezTo>
                      <a:pt x="110" y="95"/>
                      <a:pt x="112" y="96"/>
                      <a:pt x="113" y="96"/>
                    </a:cubicBezTo>
                    <a:cubicBezTo>
                      <a:pt x="114" y="96"/>
                      <a:pt x="114" y="96"/>
                      <a:pt x="115" y="96"/>
                    </a:cubicBezTo>
                    <a:cubicBezTo>
                      <a:pt x="115" y="96"/>
                      <a:pt x="116" y="97"/>
                      <a:pt x="117" y="97"/>
                    </a:cubicBezTo>
                    <a:cubicBezTo>
                      <a:pt x="117" y="97"/>
                      <a:pt x="120" y="98"/>
                      <a:pt x="124" y="98"/>
                    </a:cubicBezTo>
                    <a:cubicBezTo>
                      <a:pt x="127" y="99"/>
                      <a:pt x="131" y="99"/>
                      <a:pt x="132" y="100"/>
                    </a:cubicBezTo>
                    <a:cubicBezTo>
                      <a:pt x="133" y="100"/>
                      <a:pt x="135" y="100"/>
                      <a:pt x="136" y="100"/>
                    </a:cubicBezTo>
                    <a:cubicBezTo>
                      <a:pt x="137" y="100"/>
                      <a:pt x="138" y="101"/>
                      <a:pt x="138" y="101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40" y="101"/>
                      <a:pt x="143" y="102"/>
                      <a:pt x="144" y="103"/>
                    </a:cubicBezTo>
                    <a:cubicBezTo>
                      <a:pt x="144" y="103"/>
                      <a:pt x="145" y="103"/>
                      <a:pt x="145" y="103"/>
                    </a:cubicBezTo>
                    <a:cubicBezTo>
                      <a:pt x="146" y="103"/>
                      <a:pt x="146" y="103"/>
                      <a:pt x="145" y="104"/>
                    </a:cubicBezTo>
                    <a:cubicBezTo>
                      <a:pt x="145" y="104"/>
                      <a:pt x="144" y="105"/>
                      <a:pt x="144" y="105"/>
                    </a:cubicBezTo>
                    <a:cubicBezTo>
                      <a:pt x="144" y="106"/>
                      <a:pt x="141" y="106"/>
                      <a:pt x="141" y="105"/>
                    </a:cubicBezTo>
                    <a:close/>
                    <a:moveTo>
                      <a:pt x="134" y="88"/>
                    </a:moveTo>
                    <a:cubicBezTo>
                      <a:pt x="134" y="87"/>
                      <a:pt x="134" y="87"/>
                      <a:pt x="133" y="88"/>
                    </a:cubicBezTo>
                    <a:cubicBezTo>
                      <a:pt x="133" y="88"/>
                      <a:pt x="132" y="88"/>
                      <a:pt x="132" y="88"/>
                    </a:cubicBezTo>
                    <a:cubicBezTo>
                      <a:pt x="131" y="87"/>
                      <a:pt x="130" y="87"/>
                      <a:pt x="129" y="87"/>
                    </a:cubicBezTo>
                    <a:cubicBezTo>
                      <a:pt x="128" y="87"/>
                      <a:pt x="127" y="87"/>
                      <a:pt x="127" y="87"/>
                    </a:cubicBezTo>
                    <a:cubicBezTo>
                      <a:pt x="127" y="86"/>
                      <a:pt x="126" y="86"/>
                      <a:pt x="126" y="87"/>
                    </a:cubicBezTo>
                    <a:cubicBezTo>
                      <a:pt x="125" y="87"/>
                      <a:pt x="125" y="87"/>
                      <a:pt x="124" y="87"/>
                    </a:cubicBezTo>
                    <a:cubicBezTo>
                      <a:pt x="124" y="86"/>
                      <a:pt x="124" y="86"/>
                      <a:pt x="123" y="87"/>
                    </a:cubicBezTo>
                    <a:cubicBezTo>
                      <a:pt x="123" y="87"/>
                      <a:pt x="123" y="87"/>
                      <a:pt x="123" y="87"/>
                    </a:cubicBezTo>
                    <a:cubicBezTo>
                      <a:pt x="123" y="87"/>
                      <a:pt x="121" y="86"/>
                      <a:pt x="120" y="86"/>
                    </a:cubicBezTo>
                    <a:cubicBezTo>
                      <a:pt x="118" y="86"/>
                      <a:pt x="117" y="85"/>
                      <a:pt x="116" y="85"/>
                    </a:cubicBezTo>
                    <a:cubicBezTo>
                      <a:pt x="116" y="85"/>
                      <a:pt x="115" y="85"/>
                      <a:pt x="114" y="85"/>
                    </a:cubicBezTo>
                    <a:cubicBezTo>
                      <a:pt x="113" y="85"/>
                      <a:pt x="113" y="85"/>
                      <a:pt x="113" y="85"/>
                    </a:cubicBezTo>
                    <a:cubicBezTo>
                      <a:pt x="113" y="85"/>
                      <a:pt x="112" y="85"/>
                      <a:pt x="112" y="85"/>
                    </a:cubicBezTo>
                    <a:cubicBezTo>
                      <a:pt x="112" y="85"/>
                      <a:pt x="111" y="85"/>
                      <a:pt x="111" y="84"/>
                    </a:cubicBezTo>
                    <a:cubicBezTo>
                      <a:pt x="111" y="84"/>
                      <a:pt x="111" y="84"/>
                      <a:pt x="110" y="84"/>
                    </a:cubicBezTo>
                    <a:cubicBezTo>
                      <a:pt x="110" y="85"/>
                      <a:pt x="109" y="85"/>
                      <a:pt x="109" y="84"/>
                    </a:cubicBezTo>
                    <a:cubicBezTo>
                      <a:pt x="109" y="84"/>
                      <a:pt x="109" y="84"/>
                      <a:pt x="108" y="84"/>
                    </a:cubicBezTo>
                    <a:cubicBezTo>
                      <a:pt x="107" y="84"/>
                      <a:pt x="107" y="84"/>
                      <a:pt x="107" y="84"/>
                    </a:cubicBezTo>
                    <a:cubicBezTo>
                      <a:pt x="107" y="83"/>
                      <a:pt x="106" y="83"/>
                      <a:pt x="106" y="83"/>
                    </a:cubicBezTo>
                    <a:cubicBezTo>
                      <a:pt x="106" y="84"/>
                      <a:pt x="105" y="83"/>
                      <a:pt x="105" y="83"/>
                    </a:cubicBezTo>
                    <a:cubicBezTo>
                      <a:pt x="104" y="82"/>
                      <a:pt x="104" y="82"/>
                      <a:pt x="103" y="83"/>
                    </a:cubicBezTo>
                    <a:cubicBezTo>
                      <a:pt x="103" y="83"/>
                      <a:pt x="102" y="83"/>
                      <a:pt x="101" y="83"/>
                    </a:cubicBezTo>
                    <a:cubicBezTo>
                      <a:pt x="100" y="83"/>
                      <a:pt x="100" y="82"/>
                      <a:pt x="100" y="83"/>
                    </a:cubicBezTo>
                    <a:cubicBezTo>
                      <a:pt x="99" y="83"/>
                      <a:pt x="99" y="83"/>
                      <a:pt x="99" y="82"/>
                    </a:cubicBezTo>
                    <a:cubicBezTo>
                      <a:pt x="99" y="82"/>
                      <a:pt x="98" y="81"/>
                      <a:pt x="98" y="82"/>
                    </a:cubicBezTo>
                    <a:cubicBezTo>
                      <a:pt x="98" y="82"/>
                      <a:pt x="97" y="82"/>
                      <a:pt x="97" y="82"/>
                    </a:cubicBezTo>
                    <a:cubicBezTo>
                      <a:pt x="97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5" y="82"/>
                    </a:cubicBezTo>
                    <a:cubicBezTo>
                      <a:pt x="95" y="82"/>
                      <a:pt x="95" y="82"/>
                      <a:pt x="95" y="82"/>
                    </a:cubicBezTo>
                    <a:cubicBezTo>
                      <a:pt x="95" y="82"/>
                      <a:pt x="94" y="82"/>
                      <a:pt x="94" y="82"/>
                    </a:cubicBezTo>
                    <a:cubicBezTo>
                      <a:pt x="94" y="82"/>
                      <a:pt x="93" y="82"/>
                      <a:pt x="93" y="82"/>
                    </a:cubicBezTo>
                    <a:cubicBezTo>
                      <a:pt x="93" y="81"/>
                      <a:pt x="92" y="81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0" y="81"/>
                      <a:pt x="90" y="81"/>
                      <a:pt x="90" y="81"/>
                    </a:cubicBezTo>
                    <a:cubicBezTo>
                      <a:pt x="90" y="81"/>
                      <a:pt x="89" y="81"/>
                      <a:pt x="89" y="81"/>
                    </a:cubicBezTo>
                    <a:cubicBezTo>
                      <a:pt x="86" y="79"/>
                      <a:pt x="58" y="76"/>
                      <a:pt x="56" y="76"/>
                    </a:cubicBezTo>
                    <a:cubicBezTo>
                      <a:pt x="56" y="77"/>
                      <a:pt x="55" y="76"/>
                      <a:pt x="55" y="76"/>
                    </a:cubicBezTo>
                    <a:cubicBezTo>
                      <a:pt x="55" y="76"/>
                      <a:pt x="55" y="76"/>
                      <a:pt x="54" y="76"/>
                    </a:cubicBezTo>
                    <a:cubicBezTo>
                      <a:pt x="53" y="76"/>
                      <a:pt x="52" y="74"/>
                      <a:pt x="52" y="74"/>
                    </a:cubicBezTo>
                    <a:cubicBezTo>
                      <a:pt x="52" y="74"/>
                      <a:pt x="52" y="73"/>
                      <a:pt x="52" y="73"/>
                    </a:cubicBezTo>
                    <a:cubicBezTo>
                      <a:pt x="51" y="72"/>
                      <a:pt x="52" y="72"/>
                      <a:pt x="54" y="72"/>
                    </a:cubicBezTo>
                    <a:cubicBezTo>
                      <a:pt x="57" y="73"/>
                      <a:pt x="58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0" y="73"/>
                      <a:pt x="64" y="73"/>
                      <a:pt x="69" y="74"/>
                    </a:cubicBezTo>
                    <a:cubicBezTo>
                      <a:pt x="83" y="76"/>
                      <a:pt x="87" y="77"/>
                      <a:pt x="88" y="77"/>
                    </a:cubicBezTo>
                    <a:cubicBezTo>
                      <a:pt x="89" y="78"/>
                      <a:pt x="89" y="78"/>
                      <a:pt x="90" y="77"/>
                    </a:cubicBezTo>
                    <a:cubicBezTo>
                      <a:pt x="90" y="77"/>
                      <a:pt x="90" y="77"/>
                      <a:pt x="91" y="77"/>
                    </a:cubicBezTo>
                    <a:cubicBezTo>
                      <a:pt x="91" y="78"/>
                      <a:pt x="93" y="78"/>
                      <a:pt x="97" y="78"/>
                    </a:cubicBezTo>
                    <a:cubicBezTo>
                      <a:pt x="98" y="78"/>
                      <a:pt x="99" y="78"/>
                      <a:pt x="99" y="78"/>
                    </a:cubicBezTo>
                    <a:cubicBezTo>
                      <a:pt x="100" y="78"/>
                      <a:pt x="104" y="79"/>
                      <a:pt x="105" y="80"/>
                    </a:cubicBezTo>
                    <a:cubicBezTo>
                      <a:pt x="105" y="80"/>
                      <a:pt x="107" y="80"/>
                      <a:pt x="108" y="80"/>
                    </a:cubicBezTo>
                    <a:cubicBezTo>
                      <a:pt x="109" y="80"/>
                      <a:pt x="112" y="81"/>
                      <a:pt x="115" y="81"/>
                    </a:cubicBezTo>
                    <a:cubicBezTo>
                      <a:pt x="117" y="82"/>
                      <a:pt x="122" y="83"/>
                      <a:pt x="125" y="83"/>
                    </a:cubicBezTo>
                    <a:cubicBezTo>
                      <a:pt x="137" y="85"/>
                      <a:pt x="138" y="85"/>
                      <a:pt x="138" y="86"/>
                    </a:cubicBezTo>
                    <a:cubicBezTo>
                      <a:pt x="138" y="86"/>
                      <a:pt x="139" y="86"/>
                      <a:pt x="142" y="87"/>
                    </a:cubicBezTo>
                    <a:cubicBezTo>
                      <a:pt x="147" y="87"/>
                      <a:pt x="148" y="88"/>
                      <a:pt x="147" y="88"/>
                    </a:cubicBezTo>
                    <a:cubicBezTo>
                      <a:pt x="147" y="88"/>
                      <a:pt x="147" y="88"/>
                      <a:pt x="146" y="88"/>
                    </a:cubicBezTo>
                    <a:cubicBezTo>
                      <a:pt x="146" y="90"/>
                      <a:pt x="146" y="90"/>
                      <a:pt x="145" y="90"/>
                    </a:cubicBezTo>
                    <a:cubicBezTo>
                      <a:pt x="144" y="90"/>
                      <a:pt x="144" y="90"/>
                      <a:pt x="144" y="90"/>
                    </a:cubicBezTo>
                    <a:cubicBezTo>
                      <a:pt x="144" y="89"/>
                      <a:pt x="143" y="89"/>
                      <a:pt x="143" y="90"/>
                    </a:cubicBezTo>
                    <a:cubicBezTo>
                      <a:pt x="143" y="90"/>
                      <a:pt x="142" y="90"/>
                      <a:pt x="140" y="90"/>
                    </a:cubicBezTo>
                    <a:cubicBezTo>
                      <a:pt x="138" y="90"/>
                      <a:pt x="138" y="89"/>
                      <a:pt x="138" y="89"/>
                    </a:cubicBezTo>
                    <a:cubicBezTo>
                      <a:pt x="137" y="88"/>
                      <a:pt x="136" y="88"/>
                      <a:pt x="136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5" y="88"/>
                      <a:pt x="135" y="88"/>
                      <a:pt x="134" y="89"/>
                    </a:cubicBezTo>
                    <a:cubicBezTo>
                      <a:pt x="133" y="89"/>
                      <a:pt x="133" y="89"/>
                      <a:pt x="134" y="88"/>
                    </a:cubicBezTo>
                    <a:close/>
                    <a:moveTo>
                      <a:pt x="87" y="68"/>
                    </a:moveTo>
                    <a:cubicBezTo>
                      <a:pt x="87" y="67"/>
                      <a:pt x="80" y="66"/>
                      <a:pt x="78" y="66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7" y="66"/>
                      <a:pt x="76" y="66"/>
                      <a:pt x="74" y="65"/>
                    </a:cubicBezTo>
                    <a:cubicBezTo>
                      <a:pt x="72" y="65"/>
                      <a:pt x="70" y="65"/>
                      <a:pt x="69" y="64"/>
                    </a:cubicBezTo>
                    <a:cubicBezTo>
                      <a:pt x="68" y="64"/>
                      <a:pt x="68" y="64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6" y="64"/>
                      <a:pt x="65" y="64"/>
                      <a:pt x="65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4" y="64"/>
                      <a:pt x="63" y="64"/>
                      <a:pt x="63" y="63"/>
                    </a:cubicBezTo>
                    <a:cubicBezTo>
                      <a:pt x="62" y="63"/>
                      <a:pt x="62" y="63"/>
                      <a:pt x="62" y="64"/>
                    </a:cubicBezTo>
                    <a:cubicBezTo>
                      <a:pt x="63" y="64"/>
                      <a:pt x="61" y="65"/>
                      <a:pt x="60" y="64"/>
                    </a:cubicBezTo>
                    <a:cubicBezTo>
                      <a:pt x="59" y="64"/>
                      <a:pt x="59" y="64"/>
                      <a:pt x="58" y="64"/>
                    </a:cubicBezTo>
                    <a:cubicBezTo>
                      <a:pt x="57" y="64"/>
                      <a:pt x="57" y="64"/>
                      <a:pt x="57" y="63"/>
                    </a:cubicBezTo>
                    <a:cubicBezTo>
                      <a:pt x="58" y="63"/>
                      <a:pt x="57" y="63"/>
                      <a:pt x="57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3"/>
                      <a:pt x="56" y="63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5" y="62"/>
                      <a:pt x="55" y="63"/>
                      <a:pt x="54" y="62"/>
                    </a:cubicBezTo>
                    <a:cubicBezTo>
                      <a:pt x="53" y="62"/>
                      <a:pt x="53" y="61"/>
                      <a:pt x="53" y="59"/>
                    </a:cubicBezTo>
                    <a:cubicBezTo>
                      <a:pt x="53" y="57"/>
                      <a:pt x="54" y="57"/>
                      <a:pt x="56" y="58"/>
                    </a:cubicBezTo>
                    <a:cubicBezTo>
                      <a:pt x="58" y="59"/>
                      <a:pt x="62" y="59"/>
                      <a:pt x="65" y="60"/>
                    </a:cubicBezTo>
                    <a:cubicBezTo>
                      <a:pt x="69" y="60"/>
                      <a:pt x="71" y="60"/>
                      <a:pt x="71" y="61"/>
                    </a:cubicBezTo>
                    <a:cubicBezTo>
                      <a:pt x="71" y="61"/>
                      <a:pt x="72" y="61"/>
                      <a:pt x="72" y="61"/>
                    </a:cubicBezTo>
                    <a:cubicBezTo>
                      <a:pt x="73" y="60"/>
                      <a:pt x="76" y="60"/>
                      <a:pt x="91" y="62"/>
                    </a:cubicBezTo>
                    <a:cubicBezTo>
                      <a:pt x="101" y="64"/>
                      <a:pt x="110" y="65"/>
                      <a:pt x="111" y="65"/>
                    </a:cubicBezTo>
                    <a:cubicBezTo>
                      <a:pt x="112" y="65"/>
                      <a:pt x="116" y="65"/>
                      <a:pt x="120" y="66"/>
                    </a:cubicBezTo>
                    <a:cubicBezTo>
                      <a:pt x="125" y="66"/>
                      <a:pt x="128" y="67"/>
                      <a:pt x="129" y="67"/>
                    </a:cubicBezTo>
                    <a:cubicBezTo>
                      <a:pt x="129" y="67"/>
                      <a:pt x="130" y="67"/>
                      <a:pt x="132" y="68"/>
                    </a:cubicBezTo>
                    <a:cubicBezTo>
                      <a:pt x="133" y="68"/>
                      <a:pt x="135" y="68"/>
                      <a:pt x="136" y="68"/>
                    </a:cubicBezTo>
                    <a:cubicBezTo>
                      <a:pt x="136" y="69"/>
                      <a:pt x="137" y="69"/>
                      <a:pt x="137" y="69"/>
                    </a:cubicBezTo>
                    <a:cubicBezTo>
                      <a:pt x="138" y="68"/>
                      <a:pt x="138" y="68"/>
                      <a:pt x="139" y="69"/>
                    </a:cubicBezTo>
                    <a:cubicBezTo>
                      <a:pt x="140" y="69"/>
                      <a:pt x="142" y="70"/>
                      <a:pt x="143" y="70"/>
                    </a:cubicBezTo>
                    <a:cubicBezTo>
                      <a:pt x="144" y="70"/>
                      <a:pt x="145" y="70"/>
                      <a:pt x="145" y="70"/>
                    </a:cubicBezTo>
                    <a:cubicBezTo>
                      <a:pt x="146" y="71"/>
                      <a:pt x="147" y="72"/>
                      <a:pt x="146" y="73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4" y="74"/>
                      <a:pt x="143" y="74"/>
                      <a:pt x="143" y="74"/>
                    </a:cubicBezTo>
                    <a:cubicBezTo>
                      <a:pt x="142" y="73"/>
                      <a:pt x="140" y="73"/>
                      <a:pt x="138" y="73"/>
                    </a:cubicBezTo>
                    <a:cubicBezTo>
                      <a:pt x="136" y="73"/>
                      <a:pt x="134" y="72"/>
                      <a:pt x="134" y="72"/>
                    </a:cubicBezTo>
                    <a:cubicBezTo>
                      <a:pt x="134" y="72"/>
                      <a:pt x="134" y="72"/>
                      <a:pt x="134" y="72"/>
                    </a:cubicBezTo>
                    <a:cubicBezTo>
                      <a:pt x="134" y="72"/>
                      <a:pt x="133" y="72"/>
                      <a:pt x="131" y="71"/>
                    </a:cubicBezTo>
                    <a:cubicBezTo>
                      <a:pt x="130" y="71"/>
                      <a:pt x="129" y="71"/>
                      <a:pt x="128" y="71"/>
                    </a:cubicBezTo>
                    <a:cubicBezTo>
                      <a:pt x="128" y="71"/>
                      <a:pt x="128" y="71"/>
                      <a:pt x="128" y="71"/>
                    </a:cubicBezTo>
                    <a:cubicBezTo>
                      <a:pt x="128" y="71"/>
                      <a:pt x="125" y="70"/>
                      <a:pt x="125" y="71"/>
                    </a:cubicBezTo>
                    <a:cubicBezTo>
                      <a:pt x="125" y="71"/>
                      <a:pt x="124" y="71"/>
                      <a:pt x="124" y="71"/>
                    </a:cubicBezTo>
                    <a:cubicBezTo>
                      <a:pt x="124" y="70"/>
                      <a:pt x="124" y="70"/>
                      <a:pt x="123" y="70"/>
                    </a:cubicBezTo>
                    <a:cubicBezTo>
                      <a:pt x="122" y="71"/>
                      <a:pt x="121" y="71"/>
                      <a:pt x="120" y="70"/>
                    </a:cubicBezTo>
                    <a:cubicBezTo>
                      <a:pt x="119" y="70"/>
                      <a:pt x="118" y="70"/>
                      <a:pt x="116" y="70"/>
                    </a:cubicBezTo>
                    <a:cubicBezTo>
                      <a:pt x="115" y="70"/>
                      <a:pt x="110" y="69"/>
                      <a:pt x="104" y="69"/>
                    </a:cubicBezTo>
                    <a:cubicBezTo>
                      <a:pt x="99" y="68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68"/>
                      <a:pt x="92" y="67"/>
                      <a:pt x="90" y="67"/>
                    </a:cubicBezTo>
                    <a:cubicBezTo>
                      <a:pt x="88" y="67"/>
                      <a:pt x="87" y="67"/>
                      <a:pt x="87" y="67"/>
                    </a:cubicBezTo>
                    <a:cubicBezTo>
                      <a:pt x="87" y="67"/>
                      <a:pt x="87" y="68"/>
                      <a:pt x="87" y="68"/>
                    </a:cubicBezTo>
                    <a:cubicBezTo>
                      <a:pt x="87" y="68"/>
                      <a:pt x="86" y="68"/>
                      <a:pt x="87" y="68"/>
                    </a:cubicBezTo>
                    <a:close/>
                    <a:moveTo>
                      <a:pt x="79" y="53"/>
                    </a:moveTo>
                    <a:cubicBezTo>
                      <a:pt x="79" y="52"/>
                      <a:pt x="78" y="52"/>
                      <a:pt x="77" y="52"/>
                    </a:cubicBezTo>
                    <a:cubicBezTo>
                      <a:pt x="76" y="52"/>
                      <a:pt x="76" y="52"/>
                      <a:pt x="76" y="51"/>
                    </a:cubicBezTo>
                    <a:cubicBezTo>
                      <a:pt x="76" y="51"/>
                      <a:pt x="75" y="51"/>
                      <a:pt x="75" y="51"/>
                    </a:cubicBezTo>
                    <a:cubicBezTo>
                      <a:pt x="75" y="51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1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0"/>
                      <a:pt x="62" y="49"/>
                      <a:pt x="61" y="50"/>
                    </a:cubicBezTo>
                    <a:cubicBezTo>
                      <a:pt x="61" y="50"/>
                      <a:pt x="60" y="50"/>
                      <a:pt x="58" y="50"/>
                    </a:cubicBezTo>
                    <a:cubicBezTo>
                      <a:pt x="56" y="50"/>
                      <a:pt x="56" y="50"/>
                      <a:pt x="56" y="49"/>
                    </a:cubicBezTo>
                    <a:cubicBezTo>
                      <a:pt x="57" y="49"/>
                      <a:pt x="57" y="48"/>
                      <a:pt x="57" y="48"/>
                    </a:cubicBezTo>
                    <a:cubicBezTo>
                      <a:pt x="56" y="48"/>
                      <a:pt x="56" y="48"/>
                      <a:pt x="56" y="47"/>
                    </a:cubicBezTo>
                    <a:cubicBezTo>
                      <a:pt x="57" y="47"/>
                      <a:pt x="57" y="47"/>
                      <a:pt x="56" y="47"/>
                    </a:cubicBezTo>
                    <a:cubicBezTo>
                      <a:pt x="56" y="46"/>
                      <a:pt x="56" y="46"/>
                      <a:pt x="57" y="46"/>
                    </a:cubicBezTo>
                    <a:cubicBezTo>
                      <a:pt x="58" y="45"/>
                      <a:pt x="58" y="45"/>
                      <a:pt x="65" y="46"/>
                    </a:cubicBezTo>
                    <a:cubicBezTo>
                      <a:pt x="68" y="46"/>
                      <a:pt x="70" y="46"/>
                      <a:pt x="71" y="46"/>
                    </a:cubicBezTo>
                    <a:cubicBezTo>
                      <a:pt x="71" y="45"/>
                      <a:pt x="72" y="45"/>
                      <a:pt x="72" y="46"/>
                    </a:cubicBezTo>
                    <a:cubicBezTo>
                      <a:pt x="72" y="46"/>
                      <a:pt x="73" y="46"/>
                      <a:pt x="75" y="47"/>
                    </a:cubicBezTo>
                    <a:cubicBezTo>
                      <a:pt x="76" y="47"/>
                      <a:pt x="79" y="47"/>
                      <a:pt x="81" y="48"/>
                    </a:cubicBezTo>
                    <a:cubicBezTo>
                      <a:pt x="86" y="49"/>
                      <a:pt x="86" y="49"/>
                      <a:pt x="86" y="50"/>
                    </a:cubicBezTo>
                    <a:cubicBezTo>
                      <a:pt x="86" y="51"/>
                      <a:pt x="86" y="52"/>
                      <a:pt x="86" y="52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3"/>
                      <a:pt x="85" y="53"/>
                      <a:pt x="84" y="53"/>
                    </a:cubicBezTo>
                    <a:cubicBezTo>
                      <a:pt x="84" y="53"/>
                      <a:pt x="83" y="53"/>
                      <a:pt x="83" y="53"/>
                    </a:cubicBezTo>
                    <a:cubicBezTo>
                      <a:pt x="83" y="53"/>
                      <a:pt x="81" y="53"/>
                      <a:pt x="79" y="53"/>
                    </a:cubicBezTo>
                    <a:close/>
                    <a:moveTo>
                      <a:pt x="12" y="209"/>
                    </a:moveTo>
                    <a:cubicBezTo>
                      <a:pt x="12" y="209"/>
                      <a:pt x="13" y="208"/>
                      <a:pt x="13" y="208"/>
                    </a:cubicBezTo>
                    <a:cubicBezTo>
                      <a:pt x="13" y="208"/>
                      <a:pt x="14" y="206"/>
                      <a:pt x="13" y="206"/>
                    </a:cubicBezTo>
                    <a:cubicBezTo>
                      <a:pt x="13" y="206"/>
                      <a:pt x="13" y="205"/>
                      <a:pt x="13" y="205"/>
                    </a:cubicBezTo>
                    <a:cubicBezTo>
                      <a:pt x="13" y="205"/>
                      <a:pt x="13" y="205"/>
                      <a:pt x="13" y="204"/>
                    </a:cubicBezTo>
                    <a:cubicBezTo>
                      <a:pt x="13" y="203"/>
                      <a:pt x="12" y="202"/>
                      <a:pt x="12" y="202"/>
                    </a:cubicBezTo>
                    <a:cubicBezTo>
                      <a:pt x="13" y="200"/>
                      <a:pt x="13" y="200"/>
                      <a:pt x="12" y="200"/>
                    </a:cubicBezTo>
                    <a:cubicBezTo>
                      <a:pt x="11" y="200"/>
                      <a:pt x="11" y="200"/>
                      <a:pt x="10" y="200"/>
                    </a:cubicBezTo>
                    <a:cubicBezTo>
                      <a:pt x="10" y="200"/>
                      <a:pt x="10" y="200"/>
                      <a:pt x="10" y="200"/>
                    </a:cubicBezTo>
                    <a:cubicBezTo>
                      <a:pt x="10" y="201"/>
                      <a:pt x="9" y="201"/>
                      <a:pt x="9" y="201"/>
                    </a:cubicBezTo>
                    <a:cubicBezTo>
                      <a:pt x="9" y="200"/>
                      <a:pt x="6" y="201"/>
                      <a:pt x="5" y="203"/>
                    </a:cubicBezTo>
                    <a:cubicBezTo>
                      <a:pt x="4" y="204"/>
                      <a:pt x="6" y="207"/>
                      <a:pt x="7" y="207"/>
                    </a:cubicBezTo>
                    <a:cubicBezTo>
                      <a:pt x="7" y="207"/>
                      <a:pt x="7" y="208"/>
                      <a:pt x="8" y="209"/>
                    </a:cubicBezTo>
                    <a:cubicBezTo>
                      <a:pt x="10" y="210"/>
                      <a:pt x="12" y="210"/>
                      <a:pt x="12" y="209"/>
                    </a:cubicBezTo>
                    <a:close/>
                    <a:moveTo>
                      <a:pt x="14" y="194"/>
                    </a:moveTo>
                    <a:cubicBezTo>
                      <a:pt x="15" y="194"/>
                      <a:pt x="16" y="191"/>
                      <a:pt x="15" y="190"/>
                    </a:cubicBezTo>
                    <a:cubicBezTo>
                      <a:pt x="14" y="190"/>
                      <a:pt x="14" y="190"/>
                      <a:pt x="15" y="190"/>
                    </a:cubicBezTo>
                    <a:cubicBezTo>
                      <a:pt x="15" y="190"/>
                      <a:pt x="16" y="189"/>
                      <a:pt x="16" y="188"/>
                    </a:cubicBezTo>
                    <a:cubicBezTo>
                      <a:pt x="16" y="188"/>
                      <a:pt x="16" y="187"/>
                      <a:pt x="16" y="186"/>
                    </a:cubicBezTo>
                    <a:cubicBezTo>
                      <a:pt x="17" y="186"/>
                      <a:pt x="16" y="186"/>
                      <a:pt x="16" y="186"/>
                    </a:cubicBezTo>
                    <a:cubicBezTo>
                      <a:pt x="15" y="186"/>
                      <a:pt x="15" y="186"/>
                      <a:pt x="15" y="185"/>
                    </a:cubicBezTo>
                    <a:cubicBezTo>
                      <a:pt x="15" y="185"/>
                      <a:pt x="15" y="185"/>
                      <a:pt x="14" y="185"/>
                    </a:cubicBezTo>
                    <a:cubicBezTo>
                      <a:pt x="13" y="185"/>
                      <a:pt x="13" y="185"/>
                      <a:pt x="13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12" y="185"/>
                      <a:pt x="12" y="185"/>
                      <a:pt x="11" y="184"/>
                    </a:cubicBezTo>
                    <a:cubicBezTo>
                      <a:pt x="11" y="184"/>
                      <a:pt x="10" y="184"/>
                      <a:pt x="10" y="185"/>
                    </a:cubicBezTo>
                    <a:cubicBezTo>
                      <a:pt x="9" y="185"/>
                      <a:pt x="8" y="186"/>
                      <a:pt x="8" y="186"/>
                    </a:cubicBezTo>
                    <a:cubicBezTo>
                      <a:pt x="7" y="185"/>
                      <a:pt x="7" y="187"/>
                      <a:pt x="8" y="188"/>
                    </a:cubicBezTo>
                    <a:cubicBezTo>
                      <a:pt x="8" y="189"/>
                      <a:pt x="9" y="190"/>
                      <a:pt x="9" y="190"/>
                    </a:cubicBezTo>
                    <a:cubicBezTo>
                      <a:pt x="9" y="190"/>
                      <a:pt x="9" y="190"/>
                      <a:pt x="9" y="190"/>
                    </a:cubicBezTo>
                    <a:cubicBezTo>
                      <a:pt x="9" y="191"/>
                      <a:pt x="11" y="194"/>
                      <a:pt x="13" y="194"/>
                    </a:cubicBezTo>
                    <a:cubicBezTo>
                      <a:pt x="14" y="195"/>
                      <a:pt x="14" y="194"/>
                      <a:pt x="14" y="194"/>
                    </a:cubicBezTo>
                    <a:close/>
                    <a:moveTo>
                      <a:pt x="16" y="178"/>
                    </a:moveTo>
                    <a:cubicBezTo>
                      <a:pt x="16" y="177"/>
                      <a:pt x="17" y="176"/>
                      <a:pt x="17" y="176"/>
                    </a:cubicBezTo>
                    <a:cubicBezTo>
                      <a:pt x="17" y="175"/>
                      <a:pt x="17" y="174"/>
                      <a:pt x="18" y="172"/>
                    </a:cubicBezTo>
                    <a:cubicBezTo>
                      <a:pt x="18" y="170"/>
                      <a:pt x="19" y="168"/>
                      <a:pt x="19" y="168"/>
                    </a:cubicBezTo>
                    <a:cubicBezTo>
                      <a:pt x="18" y="167"/>
                      <a:pt x="16" y="167"/>
                      <a:pt x="16" y="167"/>
                    </a:cubicBezTo>
                    <a:cubicBezTo>
                      <a:pt x="16" y="167"/>
                      <a:pt x="15" y="167"/>
                      <a:pt x="15" y="167"/>
                    </a:cubicBezTo>
                    <a:cubicBezTo>
                      <a:pt x="15" y="167"/>
                      <a:pt x="14" y="167"/>
                      <a:pt x="14" y="168"/>
                    </a:cubicBezTo>
                    <a:cubicBezTo>
                      <a:pt x="14" y="168"/>
                      <a:pt x="13" y="168"/>
                      <a:pt x="13" y="168"/>
                    </a:cubicBezTo>
                    <a:cubicBezTo>
                      <a:pt x="12" y="168"/>
                      <a:pt x="8" y="173"/>
                      <a:pt x="8" y="175"/>
                    </a:cubicBezTo>
                    <a:cubicBezTo>
                      <a:pt x="8" y="176"/>
                      <a:pt x="11" y="179"/>
                      <a:pt x="15" y="179"/>
                    </a:cubicBezTo>
                    <a:cubicBezTo>
                      <a:pt x="16" y="180"/>
                      <a:pt x="16" y="180"/>
                      <a:pt x="16" y="178"/>
                    </a:cubicBezTo>
                    <a:close/>
                    <a:moveTo>
                      <a:pt x="19" y="157"/>
                    </a:moveTo>
                    <a:cubicBezTo>
                      <a:pt x="20" y="157"/>
                      <a:pt x="20" y="157"/>
                      <a:pt x="20" y="152"/>
                    </a:cubicBezTo>
                    <a:cubicBezTo>
                      <a:pt x="21" y="150"/>
                      <a:pt x="21" y="148"/>
                      <a:pt x="21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19" y="147"/>
                      <a:pt x="18" y="147"/>
                      <a:pt x="18" y="148"/>
                    </a:cubicBezTo>
                    <a:cubicBezTo>
                      <a:pt x="18" y="148"/>
                      <a:pt x="17" y="148"/>
                      <a:pt x="17" y="148"/>
                    </a:cubicBezTo>
                    <a:cubicBezTo>
                      <a:pt x="16" y="148"/>
                      <a:pt x="16" y="148"/>
                      <a:pt x="16" y="148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5" y="148"/>
                      <a:pt x="14" y="149"/>
                      <a:pt x="13" y="151"/>
                    </a:cubicBezTo>
                    <a:cubicBezTo>
                      <a:pt x="13" y="152"/>
                      <a:pt x="13" y="153"/>
                      <a:pt x="14" y="154"/>
                    </a:cubicBezTo>
                    <a:cubicBezTo>
                      <a:pt x="15" y="156"/>
                      <a:pt x="16" y="156"/>
                      <a:pt x="16" y="156"/>
                    </a:cubicBezTo>
                    <a:cubicBezTo>
                      <a:pt x="16" y="156"/>
                      <a:pt x="16" y="156"/>
                      <a:pt x="16" y="156"/>
                    </a:cubicBezTo>
                    <a:cubicBezTo>
                      <a:pt x="17" y="157"/>
                      <a:pt x="17" y="157"/>
                      <a:pt x="17" y="157"/>
                    </a:cubicBezTo>
                    <a:cubicBezTo>
                      <a:pt x="18" y="157"/>
                      <a:pt x="18" y="157"/>
                      <a:pt x="19" y="157"/>
                    </a:cubicBezTo>
                    <a:close/>
                    <a:moveTo>
                      <a:pt x="14" y="151"/>
                    </a:moveTo>
                    <a:cubicBezTo>
                      <a:pt x="14" y="150"/>
                      <a:pt x="14" y="150"/>
                      <a:pt x="15" y="150"/>
                    </a:cubicBezTo>
                    <a:cubicBezTo>
                      <a:pt x="15" y="149"/>
                      <a:pt x="15" y="149"/>
                      <a:pt x="15" y="150"/>
                    </a:cubicBezTo>
                    <a:cubicBezTo>
                      <a:pt x="14" y="151"/>
                      <a:pt x="14" y="151"/>
                      <a:pt x="14" y="151"/>
                    </a:cubicBezTo>
                    <a:close/>
                    <a:moveTo>
                      <a:pt x="21" y="134"/>
                    </a:moveTo>
                    <a:cubicBezTo>
                      <a:pt x="21" y="131"/>
                      <a:pt x="21" y="128"/>
                      <a:pt x="21" y="128"/>
                    </a:cubicBezTo>
                    <a:cubicBezTo>
                      <a:pt x="21" y="128"/>
                      <a:pt x="18" y="129"/>
                      <a:pt x="16" y="130"/>
                    </a:cubicBezTo>
                    <a:cubicBezTo>
                      <a:pt x="15" y="131"/>
                      <a:pt x="14" y="132"/>
                      <a:pt x="13" y="132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4"/>
                      <a:pt x="12" y="134"/>
                      <a:pt x="12" y="134"/>
                    </a:cubicBezTo>
                    <a:cubicBezTo>
                      <a:pt x="13" y="135"/>
                      <a:pt x="13" y="136"/>
                      <a:pt x="13" y="136"/>
                    </a:cubicBezTo>
                    <a:cubicBezTo>
                      <a:pt x="13" y="136"/>
                      <a:pt x="14" y="137"/>
                      <a:pt x="15" y="137"/>
                    </a:cubicBezTo>
                    <a:cubicBezTo>
                      <a:pt x="16" y="138"/>
                      <a:pt x="17" y="139"/>
                      <a:pt x="17" y="139"/>
                    </a:cubicBezTo>
                    <a:cubicBezTo>
                      <a:pt x="18" y="139"/>
                      <a:pt x="18" y="139"/>
                      <a:pt x="18" y="140"/>
                    </a:cubicBezTo>
                    <a:cubicBezTo>
                      <a:pt x="18" y="140"/>
                      <a:pt x="18" y="140"/>
                      <a:pt x="19" y="140"/>
                    </a:cubicBezTo>
                    <a:cubicBezTo>
                      <a:pt x="19" y="140"/>
                      <a:pt x="19" y="140"/>
                      <a:pt x="19" y="140"/>
                    </a:cubicBezTo>
                    <a:cubicBezTo>
                      <a:pt x="20" y="142"/>
                      <a:pt x="20" y="140"/>
                      <a:pt x="21" y="134"/>
                    </a:cubicBezTo>
                    <a:close/>
                    <a:moveTo>
                      <a:pt x="23" y="116"/>
                    </a:moveTo>
                    <a:cubicBezTo>
                      <a:pt x="23" y="113"/>
                      <a:pt x="23" y="111"/>
                      <a:pt x="23" y="111"/>
                    </a:cubicBezTo>
                    <a:cubicBezTo>
                      <a:pt x="23" y="110"/>
                      <a:pt x="20" y="111"/>
                      <a:pt x="18" y="113"/>
                    </a:cubicBezTo>
                    <a:cubicBezTo>
                      <a:pt x="16" y="114"/>
                      <a:pt x="15" y="114"/>
                      <a:pt x="15" y="115"/>
                    </a:cubicBezTo>
                    <a:cubicBezTo>
                      <a:pt x="15" y="117"/>
                      <a:pt x="18" y="120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lnTo>
                      <a:pt x="23" y="116"/>
                    </a:lnTo>
                    <a:close/>
                    <a:moveTo>
                      <a:pt x="26" y="101"/>
                    </a:moveTo>
                    <a:cubicBezTo>
                      <a:pt x="25" y="100"/>
                      <a:pt x="25" y="98"/>
                      <a:pt x="26" y="97"/>
                    </a:cubicBezTo>
                    <a:cubicBezTo>
                      <a:pt x="26" y="96"/>
                      <a:pt x="24" y="96"/>
                      <a:pt x="23" y="97"/>
                    </a:cubicBezTo>
                    <a:cubicBezTo>
                      <a:pt x="23" y="98"/>
                      <a:pt x="23" y="98"/>
                      <a:pt x="23" y="99"/>
                    </a:cubicBezTo>
                    <a:cubicBezTo>
                      <a:pt x="23" y="100"/>
                      <a:pt x="24" y="100"/>
                      <a:pt x="24" y="101"/>
                    </a:cubicBezTo>
                    <a:cubicBezTo>
                      <a:pt x="25" y="102"/>
                      <a:pt x="26" y="102"/>
                      <a:pt x="26" y="101"/>
                    </a:cubicBezTo>
                    <a:close/>
                    <a:moveTo>
                      <a:pt x="28" y="80"/>
                    </a:moveTo>
                    <a:cubicBezTo>
                      <a:pt x="28" y="80"/>
                      <a:pt x="28" y="79"/>
                      <a:pt x="27" y="80"/>
                    </a:cubicBezTo>
                    <a:cubicBezTo>
                      <a:pt x="27" y="80"/>
                      <a:pt x="26" y="80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1"/>
                      <a:pt x="28" y="81"/>
                      <a:pt x="28" y="80"/>
                    </a:cubicBezTo>
                    <a:close/>
                    <a:moveTo>
                      <a:pt x="28" y="79"/>
                    </a:moveTo>
                    <a:cubicBezTo>
                      <a:pt x="28" y="78"/>
                      <a:pt x="28" y="78"/>
                      <a:pt x="27" y="78"/>
                    </a:cubicBezTo>
                    <a:cubicBezTo>
                      <a:pt x="27" y="78"/>
                      <a:pt x="27" y="78"/>
                      <a:pt x="27" y="79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27" y="79"/>
                      <a:pt x="28" y="79"/>
                      <a:pt x="28" y="79"/>
                    </a:cubicBezTo>
                    <a:close/>
                    <a:moveTo>
                      <a:pt x="29" y="66"/>
                    </a:moveTo>
                    <a:cubicBezTo>
                      <a:pt x="29" y="66"/>
                      <a:pt x="29" y="65"/>
                      <a:pt x="28" y="65"/>
                    </a:cubicBezTo>
                    <a:cubicBezTo>
                      <a:pt x="28" y="65"/>
                      <a:pt x="28" y="65"/>
                      <a:pt x="28" y="64"/>
                    </a:cubicBezTo>
                    <a:cubicBezTo>
                      <a:pt x="29" y="64"/>
                      <a:pt x="29" y="63"/>
                      <a:pt x="29" y="61"/>
                    </a:cubicBezTo>
                    <a:cubicBezTo>
                      <a:pt x="29" y="58"/>
                      <a:pt x="29" y="57"/>
                      <a:pt x="29" y="57"/>
                    </a:cubicBezTo>
                    <a:cubicBezTo>
                      <a:pt x="29" y="57"/>
                      <a:pt x="29" y="57"/>
                      <a:pt x="28" y="56"/>
                    </a:cubicBezTo>
                    <a:cubicBezTo>
                      <a:pt x="28" y="56"/>
                      <a:pt x="28" y="56"/>
                      <a:pt x="28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6" y="57"/>
                      <a:pt x="25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4" y="58"/>
                      <a:pt x="24" y="58"/>
                      <a:pt x="24" y="61"/>
                    </a:cubicBezTo>
                    <a:cubicBezTo>
                      <a:pt x="24" y="62"/>
                      <a:pt x="24" y="63"/>
                      <a:pt x="24" y="64"/>
                    </a:cubicBezTo>
                    <a:cubicBezTo>
                      <a:pt x="25" y="65"/>
                      <a:pt x="26" y="65"/>
                      <a:pt x="26" y="65"/>
                    </a:cubicBezTo>
                    <a:cubicBezTo>
                      <a:pt x="26" y="65"/>
                      <a:pt x="26" y="66"/>
                      <a:pt x="27" y="66"/>
                    </a:cubicBezTo>
                    <a:cubicBezTo>
                      <a:pt x="27" y="67"/>
                      <a:pt x="28" y="67"/>
                      <a:pt x="29" y="66"/>
                    </a:cubicBezTo>
                    <a:close/>
                    <a:moveTo>
                      <a:pt x="30" y="50"/>
                    </a:moveTo>
                    <a:cubicBezTo>
                      <a:pt x="30" y="50"/>
                      <a:pt x="31" y="50"/>
                      <a:pt x="30" y="50"/>
                    </a:cubicBezTo>
                    <a:cubicBezTo>
                      <a:pt x="30" y="50"/>
                      <a:pt x="30" y="49"/>
                      <a:pt x="31" y="49"/>
                    </a:cubicBezTo>
                    <a:cubicBezTo>
                      <a:pt x="31" y="49"/>
                      <a:pt x="31" y="49"/>
                      <a:pt x="31" y="48"/>
                    </a:cubicBezTo>
                    <a:cubicBezTo>
                      <a:pt x="30" y="48"/>
                      <a:pt x="30" y="48"/>
                      <a:pt x="31" y="48"/>
                    </a:cubicBezTo>
                    <a:cubicBezTo>
                      <a:pt x="31" y="47"/>
                      <a:pt x="31" y="46"/>
                      <a:pt x="31" y="46"/>
                    </a:cubicBezTo>
                    <a:cubicBezTo>
                      <a:pt x="30" y="46"/>
                      <a:pt x="30" y="44"/>
                      <a:pt x="31" y="44"/>
                    </a:cubicBezTo>
                    <a:cubicBezTo>
                      <a:pt x="31" y="44"/>
                      <a:pt x="31" y="44"/>
                      <a:pt x="31" y="43"/>
                    </a:cubicBezTo>
                    <a:cubicBezTo>
                      <a:pt x="31" y="43"/>
                      <a:pt x="31" y="42"/>
                      <a:pt x="31" y="42"/>
                    </a:cubicBezTo>
                    <a:cubicBezTo>
                      <a:pt x="31" y="41"/>
                      <a:pt x="31" y="38"/>
                      <a:pt x="30" y="37"/>
                    </a:cubicBezTo>
                    <a:cubicBezTo>
                      <a:pt x="30" y="37"/>
                      <a:pt x="27" y="38"/>
                      <a:pt x="26" y="39"/>
                    </a:cubicBezTo>
                    <a:cubicBezTo>
                      <a:pt x="24" y="41"/>
                      <a:pt x="23" y="43"/>
                      <a:pt x="23" y="45"/>
                    </a:cubicBezTo>
                    <a:cubicBezTo>
                      <a:pt x="23" y="46"/>
                      <a:pt x="25" y="49"/>
                      <a:pt x="27" y="49"/>
                    </a:cubicBezTo>
                    <a:cubicBezTo>
                      <a:pt x="29" y="50"/>
                      <a:pt x="29" y="50"/>
                      <a:pt x="30" y="50"/>
                    </a:cubicBezTo>
                    <a:close/>
                    <a:moveTo>
                      <a:pt x="32" y="31"/>
                    </a:moveTo>
                    <a:cubicBezTo>
                      <a:pt x="32" y="31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1" y="30"/>
                      <a:pt x="31" y="30"/>
                      <a:pt x="32" y="29"/>
                    </a:cubicBezTo>
                    <a:cubicBezTo>
                      <a:pt x="32" y="29"/>
                      <a:pt x="32" y="28"/>
                      <a:pt x="31" y="28"/>
                    </a:cubicBezTo>
                    <a:cubicBezTo>
                      <a:pt x="31" y="28"/>
                      <a:pt x="31" y="28"/>
                      <a:pt x="32" y="28"/>
                    </a:cubicBezTo>
                    <a:cubicBezTo>
                      <a:pt x="32" y="27"/>
                      <a:pt x="32" y="27"/>
                      <a:pt x="32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4"/>
                      <a:pt x="32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1"/>
                      <a:pt x="32" y="22"/>
                    </a:cubicBezTo>
                    <a:cubicBezTo>
                      <a:pt x="32" y="22"/>
                      <a:pt x="32" y="21"/>
                      <a:pt x="32" y="21"/>
                    </a:cubicBezTo>
                    <a:cubicBezTo>
                      <a:pt x="31" y="19"/>
                      <a:pt x="31" y="19"/>
                      <a:pt x="29" y="19"/>
                    </a:cubicBezTo>
                    <a:cubicBezTo>
                      <a:pt x="28" y="20"/>
                      <a:pt x="27" y="20"/>
                      <a:pt x="26" y="21"/>
                    </a:cubicBezTo>
                    <a:cubicBezTo>
                      <a:pt x="25" y="22"/>
                      <a:pt x="25" y="23"/>
                      <a:pt x="25" y="26"/>
                    </a:cubicBezTo>
                    <a:cubicBezTo>
                      <a:pt x="25" y="27"/>
                      <a:pt x="25" y="28"/>
                      <a:pt x="26" y="29"/>
                    </a:cubicBezTo>
                    <a:cubicBezTo>
                      <a:pt x="27" y="30"/>
                      <a:pt x="28" y="30"/>
                      <a:pt x="28" y="31"/>
                    </a:cubicBezTo>
                    <a:cubicBezTo>
                      <a:pt x="29" y="31"/>
                      <a:pt x="32" y="31"/>
                      <a:pt x="32" y="31"/>
                    </a:cubicBezTo>
                    <a:close/>
                    <a:moveTo>
                      <a:pt x="160" y="35"/>
                    </a:moveTo>
                    <a:cubicBezTo>
                      <a:pt x="164" y="35"/>
                      <a:pt x="168" y="35"/>
                      <a:pt x="169" y="35"/>
                    </a:cubicBezTo>
                    <a:cubicBezTo>
                      <a:pt x="169" y="35"/>
                      <a:pt x="169" y="34"/>
                      <a:pt x="169" y="34"/>
                    </a:cubicBezTo>
                    <a:cubicBezTo>
                      <a:pt x="169" y="33"/>
                      <a:pt x="169" y="32"/>
                      <a:pt x="169" y="32"/>
                    </a:cubicBezTo>
                    <a:cubicBezTo>
                      <a:pt x="169" y="31"/>
                      <a:pt x="169" y="30"/>
                      <a:pt x="169" y="30"/>
                    </a:cubicBezTo>
                    <a:cubicBezTo>
                      <a:pt x="169" y="29"/>
                      <a:pt x="169" y="29"/>
                      <a:pt x="168" y="29"/>
                    </a:cubicBezTo>
                    <a:cubicBezTo>
                      <a:pt x="164" y="28"/>
                      <a:pt x="161" y="28"/>
                      <a:pt x="161" y="27"/>
                    </a:cubicBezTo>
                    <a:cubicBezTo>
                      <a:pt x="161" y="27"/>
                      <a:pt x="160" y="27"/>
                      <a:pt x="160" y="28"/>
                    </a:cubicBezTo>
                    <a:cubicBezTo>
                      <a:pt x="159" y="28"/>
                      <a:pt x="153" y="28"/>
                      <a:pt x="152" y="27"/>
                    </a:cubicBezTo>
                    <a:cubicBezTo>
                      <a:pt x="151" y="27"/>
                      <a:pt x="151" y="27"/>
                      <a:pt x="151" y="27"/>
                    </a:cubicBezTo>
                    <a:cubicBezTo>
                      <a:pt x="150" y="27"/>
                      <a:pt x="148" y="27"/>
                      <a:pt x="146" y="26"/>
                    </a:cubicBezTo>
                    <a:cubicBezTo>
                      <a:pt x="140" y="26"/>
                      <a:pt x="137" y="26"/>
                      <a:pt x="136" y="26"/>
                    </a:cubicBezTo>
                    <a:cubicBezTo>
                      <a:pt x="136" y="26"/>
                      <a:pt x="134" y="26"/>
                      <a:pt x="133" y="26"/>
                    </a:cubicBezTo>
                    <a:cubicBezTo>
                      <a:pt x="131" y="26"/>
                      <a:pt x="129" y="26"/>
                      <a:pt x="128" y="26"/>
                    </a:cubicBezTo>
                    <a:cubicBezTo>
                      <a:pt x="127" y="26"/>
                      <a:pt x="124" y="26"/>
                      <a:pt x="121" y="25"/>
                    </a:cubicBezTo>
                    <a:cubicBezTo>
                      <a:pt x="116" y="25"/>
                      <a:pt x="113" y="25"/>
                      <a:pt x="111" y="26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115" y="28"/>
                      <a:pt x="118" y="28"/>
                      <a:pt x="120" y="28"/>
                    </a:cubicBezTo>
                    <a:cubicBezTo>
                      <a:pt x="124" y="29"/>
                      <a:pt x="126" y="30"/>
                      <a:pt x="128" y="30"/>
                    </a:cubicBezTo>
                    <a:cubicBezTo>
                      <a:pt x="132" y="30"/>
                      <a:pt x="146" y="32"/>
                      <a:pt x="149" y="33"/>
                    </a:cubicBezTo>
                    <a:cubicBezTo>
                      <a:pt x="149" y="34"/>
                      <a:pt x="150" y="34"/>
                      <a:pt x="151" y="34"/>
                    </a:cubicBezTo>
                    <a:cubicBezTo>
                      <a:pt x="151" y="34"/>
                      <a:pt x="155" y="34"/>
                      <a:pt x="160" y="35"/>
                    </a:cubicBezTo>
                    <a:close/>
                    <a:moveTo>
                      <a:pt x="56" y="14"/>
                    </a:moveTo>
                    <a:cubicBezTo>
                      <a:pt x="56" y="15"/>
                      <a:pt x="60" y="16"/>
                      <a:pt x="60" y="15"/>
                    </a:cubicBezTo>
                    <a:cubicBezTo>
                      <a:pt x="61" y="15"/>
                      <a:pt x="65" y="15"/>
                      <a:pt x="65" y="16"/>
                    </a:cubicBezTo>
                    <a:cubicBezTo>
                      <a:pt x="65" y="16"/>
                      <a:pt x="65" y="16"/>
                      <a:pt x="66" y="15"/>
                    </a:cubicBezTo>
                    <a:cubicBezTo>
                      <a:pt x="66" y="15"/>
                      <a:pt x="66" y="15"/>
                      <a:pt x="67" y="15"/>
                    </a:cubicBezTo>
                    <a:cubicBezTo>
                      <a:pt x="67" y="16"/>
                      <a:pt x="67" y="16"/>
                      <a:pt x="67" y="15"/>
                    </a:cubicBezTo>
                    <a:cubicBezTo>
                      <a:pt x="68" y="15"/>
                      <a:pt x="70" y="14"/>
                      <a:pt x="70" y="15"/>
                    </a:cubicBezTo>
                    <a:cubicBezTo>
                      <a:pt x="70" y="16"/>
                      <a:pt x="72" y="16"/>
                      <a:pt x="72" y="15"/>
                    </a:cubicBezTo>
                    <a:cubicBezTo>
                      <a:pt x="72" y="14"/>
                      <a:pt x="73" y="14"/>
                      <a:pt x="73" y="15"/>
                    </a:cubicBezTo>
                    <a:cubicBezTo>
                      <a:pt x="73" y="16"/>
                      <a:pt x="73" y="16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5" y="15"/>
                    </a:cubicBezTo>
                    <a:cubicBezTo>
                      <a:pt x="75" y="14"/>
                      <a:pt x="76" y="14"/>
                      <a:pt x="76" y="15"/>
                    </a:cubicBezTo>
                    <a:cubicBezTo>
                      <a:pt x="77" y="15"/>
                      <a:pt x="77" y="15"/>
                      <a:pt x="78" y="15"/>
                    </a:cubicBezTo>
                    <a:cubicBezTo>
                      <a:pt x="78" y="14"/>
                      <a:pt x="79" y="14"/>
                      <a:pt x="80" y="14"/>
                    </a:cubicBezTo>
                    <a:cubicBezTo>
                      <a:pt x="81" y="14"/>
                      <a:pt x="81" y="14"/>
                      <a:pt x="82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4"/>
                      <a:pt x="85" y="14"/>
                      <a:pt x="85" y="14"/>
                    </a:cubicBezTo>
                    <a:cubicBezTo>
                      <a:pt x="85" y="13"/>
                      <a:pt x="90" y="14"/>
                      <a:pt x="90" y="14"/>
                    </a:cubicBezTo>
                    <a:cubicBezTo>
                      <a:pt x="90" y="15"/>
                      <a:pt x="91" y="15"/>
                      <a:pt x="91" y="14"/>
                    </a:cubicBezTo>
                    <a:cubicBezTo>
                      <a:pt x="91" y="13"/>
                      <a:pt x="91" y="13"/>
                      <a:pt x="92" y="13"/>
                    </a:cubicBezTo>
                    <a:cubicBezTo>
                      <a:pt x="92" y="13"/>
                      <a:pt x="93" y="13"/>
                      <a:pt x="93" y="14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4"/>
                      <a:pt x="98" y="14"/>
                      <a:pt x="98" y="14"/>
                    </a:cubicBezTo>
                    <a:cubicBezTo>
                      <a:pt x="98" y="13"/>
                      <a:pt x="99" y="13"/>
                      <a:pt x="99" y="14"/>
                    </a:cubicBezTo>
                    <a:cubicBezTo>
                      <a:pt x="99" y="14"/>
                      <a:pt x="100" y="14"/>
                      <a:pt x="100" y="14"/>
                    </a:cubicBezTo>
                    <a:cubicBezTo>
                      <a:pt x="100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4" y="14"/>
                      <a:pt x="104" y="14"/>
                    </a:cubicBezTo>
                    <a:cubicBezTo>
                      <a:pt x="104" y="13"/>
                      <a:pt x="105" y="13"/>
                      <a:pt x="105" y="13"/>
                    </a:cubicBezTo>
                    <a:cubicBezTo>
                      <a:pt x="106" y="13"/>
                      <a:pt x="107" y="13"/>
                      <a:pt x="108" y="13"/>
                    </a:cubicBezTo>
                    <a:cubicBezTo>
                      <a:pt x="109" y="13"/>
                      <a:pt x="111" y="13"/>
                      <a:pt x="113" y="13"/>
                    </a:cubicBezTo>
                    <a:cubicBezTo>
                      <a:pt x="115" y="13"/>
                      <a:pt x="117" y="13"/>
                      <a:pt x="117" y="13"/>
                    </a:cubicBezTo>
                    <a:cubicBezTo>
                      <a:pt x="118" y="13"/>
                      <a:pt x="120" y="13"/>
                      <a:pt x="120" y="13"/>
                    </a:cubicBezTo>
                    <a:cubicBezTo>
                      <a:pt x="120" y="13"/>
                      <a:pt x="120" y="14"/>
                      <a:pt x="121" y="14"/>
                    </a:cubicBezTo>
                    <a:cubicBezTo>
                      <a:pt x="121" y="14"/>
                      <a:pt x="121" y="14"/>
                      <a:pt x="121" y="13"/>
                    </a:cubicBezTo>
                    <a:cubicBezTo>
                      <a:pt x="120" y="13"/>
                      <a:pt x="124" y="13"/>
                      <a:pt x="125" y="13"/>
                    </a:cubicBezTo>
                    <a:cubicBezTo>
                      <a:pt x="126" y="13"/>
                      <a:pt x="126" y="13"/>
                      <a:pt x="126" y="13"/>
                    </a:cubicBezTo>
                    <a:cubicBezTo>
                      <a:pt x="127" y="13"/>
                      <a:pt x="127" y="13"/>
                      <a:pt x="127" y="13"/>
                    </a:cubicBezTo>
                    <a:cubicBezTo>
                      <a:pt x="127" y="13"/>
                      <a:pt x="128" y="13"/>
                      <a:pt x="128" y="13"/>
                    </a:cubicBezTo>
                    <a:cubicBezTo>
                      <a:pt x="128" y="13"/>
                      <a:pt x="128" y="13"/>
                      <a:pt x="129" y="13"/>
                    </a:cubicBezTo>
                    <a:cubicBezTo>
                      <a:pt x="130" y="13"/>
                      <a:pt x="131" y="13"/>
                      <a:pt x="131" y="13"/>
                    </a:cubicBezTo>
                    <a:cubicBezTo>
                      <a:pt x="132" y="12"/>
                      <a:pt x="133" y="12"/>
                      <a:pt x="135" y="12"/>
                    </a:cubicBezTo>
                    <a:cubicBezTo>
                      <a:pt x="139" y="13"/>
                      <a:pt x="141" y="13"/>
                      <a:pt x="142" y="12"/>
                    </a:cubicBezTo>
                    <a:cubicBezTo>
                      <a:pt x="142" y="12"/>
                      <a:pt x="142" y="12"/>
                      <a:pt x="143" y="13"/>
                    </a:cubicBezTo>
                    <a:cubicBezTo>
                      <a:pt x="143" y="13"/>
                      <a:pt x="144" y="13"/>
                      <a:pt x="145" y="13"/>
                    </a:cubicBezTo>
                    <a:cubicBezTo>
                      <a:pt x="147" y="12"/>
                      <a:pt x="147" y="12"/>
                      <a:pt x="147" y="11"/>
                    </a:cubicBezTo>
                    <a:cubicBezTo>
                      <a:pt x="147" y="10"/>
                      <a:pt x="147" y="10"/>
                      <a:pt x="147" y="9"/>
                    </a:cubicBezTo>
                    <a:cubicBezTo>
                      <a:pt x="147" y="9"/>
                      <a:pt x="147" y="8"/>
                      <a:pt x="147" y="8"/>
                    </a:cubicBezTo>
                    <a:cubicBezTo>
                      <a:pt x="147" y="7"/>
                      <a:pt x="147" y="6"/>
                      <a:pt x="147" y="6"/>
                    </a:cubicBezTo>
                    <a:cubicBezTo>
                      <a:pt x="146" y="5"/>
                      <a:pt x="146" y="5"/>
                      <a:pt x="145" y="5"/>
                    </a:cubicBezTo>
                    <a:cubicBezTo>
                      <a:pt x="144" y="6"/>
                      <a:pt x="144" y="6"/>
                      <a:pt x="143" y="5"/>
                    </a:cubicBezTo>
                    <a:cubicBezTo>
                      <a:pt x="143" y="5"/>
                      <a:pt x="142" y="5"/>
                      <a:pt x="142" y="5"/>
                    </a:cubicBezTo>
                    <a:cubicBezTo>
                      <a:pt x="142" y="5"/>
                      <a:pt x="141" y="5"/>
                      <a:pt x="141" y="5"/>
                    </a:cubicBezTo>
                    <a:cubicBezTo>
                      <a:pt x="140" y="5"/>
                      <a:pt x="140" y="5"/>
                      <a:pt x="140" y="5"/>
                    </a:cubicBezTo>
                    <a:cubicBezTo>
                      <a:pt x="140" y="6"/>
                      <a:pt x="140" y="6"/>
                      <a:pt x="139" y="5"/>
                    </a:cubicBezTo>
                    <a:cubicBezTo>
                      <a:pt x="138" y="5"/>
                      <a:pt x="137" y="5"/>
                      <a:pt x="137" y="5"/>
                    </a:cubicBezTo>
                    <a:cubicBezTo>
                      <a:pt x="136" y="6"/>
                      <a:pt x="133" y="6"/>
                      <a:pt x="131" y="6"/>
                    </a:cubicBezTo>
                    <a:cubicBezTo>
                      <a:pt x="130" y="6"/>
                      <a:pt x="129" y="6"/>
                      <a:pt x="128" y="6"/>
                    </a:cubicBezTo>
                    <a:cubicBezTo>
                      <a:pt x="127" y="6"/>
                      <a:pt x="124" y="7"/>
                      <a:pt x="122" y="6"/>
                    </a:cubicBezTo>
                    <a:cubicBezTo>
                      <a:pt x="121" y="6"/>
                      <a:pt x="120" y="6"/>
                      <a:pt x="120" y="6"/>
                    </a:cubicBezTo>
                    <a:cubicBezTo>
                      <a:pt x="120" y="6"/>
                      <a:pt x="119" y="6"/>
                      <a:pt x="119" y="6"/>
                    </a:cubicBezTo>
                    <a:cubicBezTo>
                      <a:pt x="118" y="6"/>
                      <a:pt x="117" y="7"/>
                      <a:pt x="117" y="7"/>
                    </a:cubicBezTo>
                    <a:cubicBezTo>
                      <a:pt x="115" y="7"/>
                      <a:pt x="112" y="7"/>
                      <a:pt x="113" y="7"/>
                    </a:cubicBezTo>
                    <a:cubicBezTo>
                      <a:pt x="113" y="6"/>
                      <a:pt x="112" y="6"/>
                      <a:pt x="110" y="6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9" y="7"/>
                      <a:pt x="109" y="7"/>
                      <a:pt x="108" y="7"/>
                    </a:cubicBezTo>
                    <a:cubicBezTo>
                      <a:pt x="106" y="7"/>
                      <a:pt x="105" y="7"/>
                      <a:pt x="105" y="8"/>
                    </a:cubicBezTo>
                    <a:cubicBezTo>
                      <a:pt x="106" y="8"/>
                      <a:pt x="105" y="8"/>
                      <a:pt x="105" y="8"/>
                    </a:cubicBezTo>
                    <a:cubicBezTo>
                      <a:pt x="104" y="7"/>
                      <a:pt x="104" y="7"/>
                      <a:pt x="103" y="8"/>
                    </a:cubicBezTo>
                    <a:cubicBezTo>
                      <a:pt x="101" y="8"/>
                      <a:pt x="99" y="9"/>
                      <a:pt x="92" y="9"/>
                    </a:cubicBezTo>
                    <a:cubicBezTo>
                      <a:pt x="91" y="9"/>
                      <a:pt x="89" y="9"/>
                      <a:pt x="89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5" y="10"/>
                      <a:pt x="84" y="10"/>
                    </a:cubicBezTo>
                    <a:cubicBezTo>
                      <a:pt x="83" y="10"/>
                      <a:pt x="82" y="10"/>
                      <a:pt x="82" y="10"/>
                    </a:cubicBezTo>
                    <a:cubicBezTo>
                      <a:pt x="81" y="11"/>
                      <a:pt x="80" y="11"/>
                      <a:pt x="78" y="11"/>
                    </a:cubicBezTo>
                    <a:cubicBezTo>
                      <a:pt x="73" y="11"/>
                      <a:pt x="72" y="11"/>
                      <a:pt x="72" y="11"/>
                    </a:cubicBezTo>
                    <a:cubicBezTo>
                      <a:pt x="72" y="12"/>
                      <a:pt x="71" y="12"/>
                      <a:pt x="69" y="12"/>
                    </a:cubicBezTo>
                    <a:cubicBezTo>
                      <a:pt x="68" y="12"/>
                      <a:pt x="66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5" y="12"/>
                      <a:pt x="64" y="12"/>
                    </a:cubicBezTo>
                    <a:cubicBezTo>
                      <a:pt x="64" y="13"/>
                      <a:pt x="63" y="13"/>
                      <a:pt x="63" y="13"/>
                    </a:cubicBezTo>
                    <a:cubicBezTo>
                      <a:pt x="62" y="13"/>
                      <a:pt x="62" y="13"/>
                      <a:pt x="61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59" y="13"/>
                      <a:pt x="58" y="13"/>
                    </a:cubicBezTo>
                    <a:cubicBezTo>
                      <a:pt x="58" y="13"/>
                      <a:pt x="57" y="13"/>
                      <a:pt x="56" y="13"/>
                    </a:cubicBezTo>
                    <a:cubicBezTo>
                      <a:pt x="55" y="13"/>
                      <a:pt x="54" y="14"/>
                      <a:pt x="54" y="14"/>
                    </a:cubicBezTo>
                    <a:cubicBezTo>
                      <a:pt x="54" y="15"/>
                      <a:pt x="54" y="15"/>
                      <a:pt x="55" y="14"/>
                    </a:cubicBezTo>
                    <a:cubicBezTo>
                      <a:pt x="55" y="14"/>
                      <a:pt x="55" y="14"/>
                      <a:pt x="56" y="14"/>
                    </a:cubicBezTo>
                    <a:close/>
                    <a:moveTo>
                      <a:pt x="116" y="20"/>
                    </a:moveTo>
                    <a:cubicBezTo>
                      <a:pt x="124" y="21"/>
                      <a:pt x="130" y="22"/>
                      <a:pt x="132" y="21"/>
                    </a:cubicBezTo>
                    <a:cubicBezTo>
                      <a:pt x="133" y="21"/>
                      <a:pt x="134" y="21"/>
                      <a:pt x="135" y="21"/>
                    </a:cubicBezTo>
                    <a:cubicBezTo>
                      <a:pt x="136" y="22"/>
                      <a:pt x="141" y="22"/>
                      <a:pt x="143" y="22"/>
                    </a:cubicBezTo>
                    <a:cubicBezTo>
                      <a:pt x="144" y="22"/>
                      <a:pt x="153" y="22"/>
                      <a:pt x="157" y="23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1" y="22"/>
                      <a:pt x="161" y="22"/>
                      <a:pt x="161" y="22"/>
                    </a:cubicBezTo>
                    <a:cubicBezTo>
                      <a:pt x="161" y="19"/>
                      <a:pt x="161" y="18"/>
                      <a:pt x="159" y="18"/>
                    </a:cubicBezTo>
                    <a:cubicBezTo>
                      <a:pt x="158" y="18"/>
                      <a:pt x="157" y="18"/>
                      <a:pt x="157" y="18"/>
                    </a:cubicBezTo>
                    <a:cubicBezTo>
                      <a:pt x="156" y="18"/>
                      <a:pt x="155" y="17"/>
                      <a:pt x="154" y="17"/>
                    </a:cubicBezTo>
                    <a:cubicBezTo>
                      <a:pt x="152" y="17"/>
                      <a:pt x="150" y="17"/>
                      <a:pt x="148" y="17"/>
                    </a:cubicBezTo>
                    <a:cubicBezTo>
                      <a:pt x="146" y="17"/>
                      <a:pt x="146" y="17"/>
                      <a:pt x="145" y="17"/>
                    </a:cubicBezTo>
                    <a:cubicBezTo>
                      <a:pt x="145" y="18"/>
                      <a:pt x="145" y="18"/>
                      <a:pt x="144" y="17"/>
                    </a:cubicBezTo>
                    <a:cubicBezTo>
                      <a:pt x="143" y="17"/>
                      <a:pt x="143" y="17"/>
                      <a:pt x="142" y="17"/>
                    </a:cubicBezTo>
                    <a:cubicBezTo>
                      <a:pt x="140" y="18"/>
                      <a:pt x="138" y="17"/>
                      <a:pt x="138" y="17"/>
                    </a:cubicBezTo>
                    <a:cubicBezTo>
                      <a:pt x="138" y="16"/>
                      <a:pt x="136" y="17"/>
                      <a:pt x="135" y="17"/>
                    </a:cubicBezTo>
                    <a:cubicBezTo>
                      <a:pt x="135" y="17"/>
                      <a:pt x="133" y="17"/>
                      <a:pt x="132" y="17"/>
                    </a:cubicBezTo>
                    <a:cubicBezTo>
                      <a:pt x="130" y="17"/>
                      <a:pt x="129" y="17"/>
                      <a:pt x="129" y="17"/>
                    </a:cubicBezTo>
                    <a:cubicBezTo>
                      <a:pt x="129" y="17"/>
                      <a:pt x="127" y="17"/>
                      <a:pt x="124" y="17"/>
                    </a:cubicBezTo>
                    <a:cubicBezTo>
                      <a:pt x="123" y="17"/>
                      <a:pt x="122" y="18"/>
                      <a:pt x="121" y="18"/>
                    </a:cubicBezTo>
                    <a:cubicBezTo>
                      <a:pt x="121" y="18"/>
                      <a:pt x="120" y="18"/>
                      <a:pt x="119" y="18"/>
                    </a:cubicBezTo>
                    <a:cubicBezTo>
                      <a:pt x="118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6" y="18"/>
                    </a:cubicBezTo>
                    <a:cubicBezTo>
                      <a:pt x="116" y="18"/>
                      <a:pt x="116" y="18"/>
                      <a:pt x="115" y="18"/>
                    </a:cubicBezTo>
                    <a:cubicBezTo>
                      <a:pt x="115" y="18"/>
                      <a:pt x="114" y="18"/>
                      <a:pt x="114" y="18"/>
                    </a:cubicBezTo>
                    <a:cubicBezTo>
                      <a:pt x="113" y="18"/>
                      <a:pt x="113" y="17"/>
                      <a:pt x="113" y="17"/>
                    </a:cubicBezTo>
                    <a:cubicBezTo>
                      <a:pt x="113" y="17"/>
                      <a:pt x="112" y="17"/>
                      <a:pt x="111" y="17"/>
                    </a:cubicBezTo>
                    <a:cubicBezTo>
                      <a:pt x="110" y="17"/>
                      <a:pt x="109" y="17"/>
                      <a:pt x="109" y="18"/>
                    </a:cubicBezTo>
                    <a:cubicBezTo>
                      <a:pt x="108" y="18"/>
                      <a:pt x="107" y="18"/>
                      <a:pt x="106" y="18"/>
                    </a:cubicBezTo>
                    <a:cubicBezTo>
                      <a:pt x="105" y="18"/>
                      <a:pt x="104" y="18"/>
                      <a:pt x="104" y="18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5" y="19"/>
                      <a:pt x="105" y="19"/>
                      <a:pt x="106" y="19"/>
                    </a:cubicBezTo>
                    <a:cubicBezTo>
                      <a:pt x="107" y="19"/>
                      <a:pt x="109" y="19"/>
                      <a:pt x="111" y="20"/>
                    </a:cubicBezTo>
                    <a:cubicBezTo>
                      <a:pt x="111" y="20"/>
                      <a:pt x="112" y="20"/>
                      <a:pt x="112" y="20"/>
                    </a:cubicBezTo>
                    <a:cubicBezTo>
                      <a:pt x="112" y="20"/>
                      <a:pt x="114" y="20"/>
                      <a:pt x="11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246"/>
              <p:cNvSpPr>
                <a:spLocks noEditPoints="1"/>
              </p:cNvSpPr>
              <p:nvPr/>
            </p:nvSpPr>
            <p:spPr bwMode="auto">
              <a:xfrm>
                <a:off x="937" y="506"/>
                <a:ext cx="42" cy="41"/>
              </a:xfrm>
              <a:custGeom>
                <a:avLst/>
                <a:gdLst>
                  <a:gd name="T0" fmla="*/ 50 w 55"/>
                  <a:gd name="T1" fmla="*/ 6 h 54"/>
                  <a:gd name="T2" fmla="*/ 50 w 55"/>
                  <a:gd name="T3" fmla="*/ 6 h 54"/>
                  <a:gd name="T4" fmla="*/ 49 w 55"/>
                  <a:gd name="T5" fmla="*/ 4 h 54"/>
                  <a:gd name="T6" fmla="*/ 34 w 55"/>
                  <a:gd name="T7" fmla="*/ 2 h 54"/>
                  <a:gd name="T8" fmla="*/ 20 w 55"/>
                  <a:gd name="T9" fmla="*/ 8 h 54"/>
                  <a:gd name="T10" fmla="*/ 7 w 55"/>
                  <a:gd name="T11" fmla="*/ 20 h 54"/>
                  <a:gd name="T12" fmla="*/ 2 w 55"/>
                  <a:gd name="T13" fmla="*/ 35 h 54"/>
                  <a:gd name="T14" fmla="*/ 26 w 55"/>
                  <a:gd name="T15" fmla="*/ 38 h 54"/>
                  <a:gd name="T16" fmla="*/ 37 w 55"/>
                  <a:gd name="T17" fmla="*/ 29 h 54"/>
                  <a:gd name="T18" fmla="*/ 33 w 55"/>
                  <a:gd name="T19" fmla="*/ 44 h 54"/>
                  <a:gd name="T20" fmla="*/ 36 w 55"/>
                  <a:gd name="T21" fmla="*/ 53 h 54"/>
                  <a:gd name="T22" fmla="*/ 42 w 55"/>
                  <a:gd name="T23" fmla="*/ 54 h 54"/>
                  <a:gd name="T24" fmla="*/ 51 w 55"/>
                  <a:gd name="T25" fmla="*/ 53 h 54"/>
                  <a:gd name="T26" fmla="*/ 49 w 55"/>
                  <a:gd name="T27" fmla="*/ 47 h 54"/>
                  <a:gd name="T28" fmla="*/ 39 w 55"/>
                  <a:gd name="T29" fmla="*/ 48 h 54"/>
                  <a:gd name="T30" fmla="*/ 40 w 55"/>
                  <a:gd name="T31" fmla="*/ 37 h 54"/>
                  <a:gd name="T32" fmla="*/ 45 w 55"/>
                  <a:gd name="T33" fmla="*/ 24 h 54"/>
                  <a:gd name="T34" fmla="*/ 52 w 55"/>
                  <a:gd name="T35" fmla="*/ 13 h 54"/>
                  <a:gd name="T36" fmla="*/ 52 w 55"/>
                  <a:gd name="T37" fmla="*/ 13 h 54"/>
                  <a:gd name="T38" fmla="*/ 52 w 55"/>
                  <a:gd name="T39" fmla="*/ 13 h 54"/>
                  <a:gd name="T40" fmla="*/ 52 w 55"/>
                  <a:gd name="T41" fmla="*/ 13 h 54"/>
                  <a:gd name="T42" fmla="*/ 51 w 55"/>
                  <a:gd name="T43" fmla="*/ 9 h 54"/>
                  <a:gd name="T44" fmla="*/ 51 w 55"/>
                  <a:gd name="T45" fmla="*/ 9 h 54"/>
                  <a:gd name="T46" fmla="*/ 50 w 55"/>
                  <a:gd name="T47" fmla="*/ 6 h 54"/>
                  <a:gd name="T48" fmla="*/ 31 w 55"/>
                  <a:gd name="T49" fmla="*/ 26 h 54"/>
                  <a:gd name="T50" fmla="*/ 20 w 55"/>
                  <a:gd name="T51" fmla="*/ 34 h 54"/>
                  <a:gd name="T52" fmla="*/ 9 w 55"/>
                  <a:gd name="T53" fmla="*/ 34 h 54"/>
                  <a:gd name="T54" fmla="*/ 22 w 55"/>
                  <a:gd name="T55" fmla="*/ 13 h 54"/>
                  <a:gd name="T56" fmla="*/ 34 w 55"/>
                  <a:gd name="T57" fmla="*/ 8 h 54"/>
                  <a:gd name="T58" fmla="*/ 39 w 55"/>
                  <a:gd name="T59" fmla="*/ 5 h 54"/>
                  <a:gd name="T60" fmla="*/ 46 w 55"/>
                  <a:gd name="T61" fmla="*/ 6 h 54"/>
                  <a:gd name="T62" fmla="*/ 46 w 55"/>
                  <a:gd name="T63" fmla="*/ 7 h 54"/>
                  <a:gd name="T64" fmla="*/ 47 w 55"/>
                  <a:gd name="T65" fmla="*/ 9 h 54"/>
                  <a:gd name="T66" fmla="*/ 47 w 55"/>
                  <a:gd name="T67" fmla="*/ 10 h 54"/>
                  <a:gd name="T68" fmla="*/ 31 w 55"/>
                  <a:gd name="T69" fmla="*/ 2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54">
                    <a:moveTo>
                      <a:pt x="50" y="6"/>
                    </a:moveTo>
                    <a:cubicBezTo>
                      <a:pt x="50" y="6"/>
                      <a:pt x="50" y="6"/>
                      <a:pt x="50" y="6"/>
                    </a:cubicBezTo>
                    <a:cubicBezTo>
                      <a:pt x="50" y="5"/>
                      <a:pt x="50" y="4"/>
                      <a:pt x="49" y="4"/>
                    </a:cubicBezTo>
                    <a:cubicBezTo>
                      <a:pt x="44" y="2"/>
                      <a:pt x="40" y="0"/>
                      <a:pt x="34" y="2"/>
                    </a:cubicBezTo>
                    <a:cubicBezTo>
                      <a:pt x="29" y="3"/>
                      <a:pt x="24" y="5"/>
                      <a:pt x="20" y="8"/>
                    </a:cubicBezTo>
                    <a:cubicBezTo>
                      <a:pt x="15" y="12"/>
                      <a:pt x="11" y="16"/>
                      <a:pt x="7" y="20"/>
                    </a:cubicBezTo>
                    <a:cubicBezTo>
                      <a:pt x="5" y="24"/>
                      <a:pt x="0" y="30"/>
                      <a:pt x="2" y="35"/>
                    </a:cubicBezTo>
                    <a:cubicBezTo>
                      <a:pt x="6" y="43"/>
                      <a:pt x="20" y="41"/>
                      <a:pt x="26" y="38"/>
                    </a:cubicBezTo>
                    <a:cubicBezTo>
                      <a:pt x="30" y="35"/>
                      <a:pt x="34" y="32"/>
                      <a:pt x="37" y="29"/>
                    </a:cubicBezTo>
                    <a:cubicBezTo>
                      <a:pt x="35" y="34"/>
                      <a:pt x="34" y="39"/>
                      <a:pt x="33" y="44"/>
                    </a:cubicBezTo>
                    <a:cubicBezTo>
                      <a:pt x="32" y="47"/>
                      <a:pt x="32" y="52"/>
                      <a:pt x="36" y="53"/>
                    </a:cubicBezTo>
                    <a:cubicBezTo>
                      <a:pt x="38" y="54"/>
                      <a:pt x="40" y="54"/>
                      <a:pt x="42" y="54"/>
                    </a:cubicBezTo>
                    <a:cubicBezTo>
                      <a:pt x="45" y="54"/>
                      <a:pt x="48" y="54"/>
                      <a:pt x="51" y="53"/>
                    </a:cubicBezTo>
                    <a:cubicBezTo>
                      <a:pt x="55" y="52"/>
                      <a:pt x="53" y="47"/>
                      <a:pt x="49" y="47"/>
                    </a:cubicBezTo>
                    <a:cubicBezTo>
                      <a:pt x="46" y="48"/>
                      <a:pt x="42" y="47"/>
                      <a:pt x="39" y="48"/>
                    </a:cubicBezTo>
                    <a:cubicBezTo>
                      <a:pt x="37" y="48"/>
                      <a:pt x="40" y="38"/>
                      <a:pt x="40" y="37"/>
                    </a:cubicBezTo>
                    <a:cubicBezTo>
                      <a:pt x="42" y="33"/>
                      <a:pt x="44" y="28"/>
                      <a:pt x="45" y="24"/>
                    </a:cubicBezTo>
                    <a:cubicBezTo>
                      <a:pt x="47" y="20"/>
                      <a:pt x="50" y="17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3" y="11"/>
                      <a:pt x="52" y="10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2" y="8"/>
                      <a:pt x="51" y="6"/>
                      <a:pt x="50" y="6"/>
                    </a:cubicBezTo>
                    <a:close/>
                    <a:moveTo>
                      <a:pt x="31" y="26"/>
                    </a:moveTo>
                    <a:cubicBezTo>
                      <a:pt x="28" y="29"/>
                      <a:pt x="25" y="32"/>
                      <a:pt x="20" y="34"/>
                    </a:cubicBezTo>
                    <a:cubicBezTo>
                      <a:pt x="18" y="35"/>
                      <a:pt x="12" y="34"/>
                      <a:pt x="9" y="34"/>
                    </a:cubicBezTo>
                    <a:cubicBezTo>
                      <a:pt x="3" y="32"/>
                      <a:pt x="20" y="16"/>
                      <a:pt x="22" y="13"/>
                    </a:cubicBezTo>
                    <a:cubicBezTo>
                      <a:pt x="26" y="10"/>
                      <a:pt x="29" y="9"/>
                      <a:pt x="34" y="8"/>
                    </a:cubicBezTo>
                    <a:cubicBezTo>
                      <a:pt x="35" y="7"/>
                      <a:pt x="37" y="6"/>
                      <a:pt x="39" y="5"/>
                    </a:cubicBezTo>
                    <a:cubicBezTo>
                      <a:pt x="41" y="5"/>
                      <a:pt x="44" y="5"/>
                      <a:pt x="46" y="6"/>
                    </a:cubicBezTo>
                    <a:cubicBezTo>
                      <a:pt x="46" y="6"/>
                      <a:pt x="46" y="6"/>
                      <a:pt x="46" y="7"/>
                    </a:cubicBezTo>
                    <a:cubicBezTo>
                      <a:pt x="45" y="8"/>
                      <a:pt x="46" y="9"/>
                      <a:pt x="47" y="9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2" y="16"/>
                      <a:pt x="37" y="21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247"/>
              <p:cNvSpPr/>
              <p:nvPr/>
            </p:nvSpPr>
            <p:spPr bwMode="auto">
              <a:xfrm>
                <a:off x="871" y="504"/>
                <a:ext cx="109" cy="54"/>
              </a:xfrm>
              <a:custGeom>
                <a:avLst/>
                <a:gdLst>
                  <a:gd name="T0" fmla="*/ 142 w 143"/>
                  <a:gd name="T1" fmla="*/ 68 h 72"/>
                  <a:gd name="T2" fmla="*/ 107 w 143"/>
                  <a:gd name="T3" fmla="*/ 50 h 72"/>
                  <a:gd name="T4" fmla="*/ 71 w 143"/>
                  <a:gd name="T5" fmla="*/ 32 h 72"/>
                  <a:gd name="T6" fmla="*/ 34 w 143"/>
                  <a:gd name="T7" fmla="*/ 15 h 72"/>
                  <a:gd name="T8" fmla="*/ 17 w 143"/>
                  <a:gd name="T9" fmla="*/ 6 h 72"/>
                  <a:gd name="T10" fmla="*/ 2 w 143"/>
                  <a:gd name="T11" fmla="*/ 0 h 72"/>
                  <a:gd name="T12" fmla="*/ 1 w 143"/>
                  <a:gd name="T13" fmla="*/ 3 h 72"/>
                  <a:gd name="T14" fmla="*/ 14 w 143"/>
                  <a:gd name="T15" fmla="*/ 11 h 72"/>
                  <a:gd name="T16" fmla="*/ 30 w 143"/>
                  <a:gd name="T17" fmla="*/ 20 h 72"/>
                  <a:gd name="T18" fmla="*/ 67 w 143"/>
                  <a:gd name="T19" fmla="*/ 37 h 72"/>
                  <a:gd name="T20" fmla="*/ 103 w 143"/>
                  <a:gd name="T21" fmla="*/ 54 h 72"/>
                  <a:gd name="T22" fmla="*/ 140 w 143"/>
                  <a:gd name="T23" fmla="*/ 71 h 72"/>
                  <a:gd name="T24" fmla="*/ 142 w 143"/>
                  <a:gd name="T25" fmla="*/ 6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3" h="72">
                    <a:moveTo>
                      <a:pt x="142" y="68"/>
                    </a:moveTo>
                    <a:cubicBezTo>
                      <a:pt x="131" y="61"/>
                      <a:pt x="119" y="55"/>
                      <a:pt x="107" y="50"/>
                    </a:cubicBezTo>
                    <a:cubicBezTo>
                      <a:pt x="95" y="44"/>
                      <a:pt x="83" y="38"/>
                      <a:pt x="71" y="32"/>
                    </a:cubicBezTo>
                    <a:cubicBezTo>
                      <a:pt x="59" y="26"/>
                      <a:pt x="46" y="21"/>
                      <a:pt x="34" y="15"/>
                    </a:cubicBezTo>
                    <a:cubicBezTo>
                      <a:pt x="29" y="12"/>
                      <a:pt x="23" y="9"/>
                      <a:pt x="17" y="6"/>
                    </a:cubicBezTo>
                    <a:cubicBezTo>
                      <a:pt x="13" y="4"/>
                      <a:pt x="7" y="0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ubicBezTo>
                      <a:pt x="4" y="7"/>
                      <a:pt x="10" y="9"/>
                      <a:pt x="14" y="11"/>
                    </a:cubicBezTo>
                    <a:cubicBezTo>
                      <a:pt x="20" y="14"/>
                      <a:pt x="25" y="17"/>
                      <a:pt x="30" y="20"/>
                    </a:cubicBezTo>
                    <a:cubicBezTo>
                      <a:pt x="42" y="26"/>
                      <a:pt x="54" y="32"/>
                      <a:pt x="67" y="37"/>
                    </a:cubicBezTo>
                    <a:cubicBezTo>
                      <a:pt x="79" y="43"/>
                      <a:pt x="91" y="48"/>
                      <a:pt x="103" y="54"/>
                    </a:cubicBezTo>
                    <a:cubicBezTo>
                      <a:pt x="115" y="60"/>
                      <a:pt x="127" y="67"/>
                      <a:pt x="140" y="71"/>
                    </a:cubicBezTo>
                    <a:cubicBezTo>
                      <a:pt x="142" y="72"/>
                      <a:pt x="143" y="69"/>
                      <a:pt x="14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248"/>
              <p:cNvSpPr>
                <a:spLocks noEditPoints="1"/>
              </p:cNvSpPr>
              <p:nvPr/>
            </p:nvSpPr>
            <p:spPr bwMode="auto">
              <a:xfrm>
                <a:off x="879" y="428"/>
                <a:ext cx="135" cy="98"/>
              </a:xfrm>
              <a:custGeom>
                <a:avLst/>
                <a:gdLst>
                  <a:gd name="T0" fmla="*/ 64 w 177"/>
                  <a:gd name="T1" fmla="*/ 20 h 128"/>
                  <a:gd name="T2" fmla="*/ 84 w 177"/>
                  <a:gd name="T3" fmla="*/ 30 h 128"/>
                  <a:gd name="T4" fmla="*/ 73 w 177"/>
                  <a:gd name="T5" fmla="*/ 31 h 128"/>
                  <a:gd name="T6" fmla="*/ 59 w 177"/>
                  <a:gd name="T7" fmla="*/ 35 h 128"/>
                  <a:gd name="T8" fmla="*/ 29 w 177"/>
                  <a:gd name="T9" fmla="*/ 52 h 128"/>
                  <a:gd name="T10" fmla="*/ 9 w 177"/>
                  <a:gd name="T11" fmla="*/ 75 h 128"/>
                  <a:gd name="T12" fmla="*/ 4 w 177"/>
                  <a:gd name="T13" fmla="*/ 99 h 128"/>
                  <a:gd name="T14" fmla="*/ 48 w 177"/>
                  <a:gd name="T15" fmla="*/ 81 h 128"/>
                  <a:gd name="T16" fmla="*/ 60 w 177"/>
                  <a:gd name="T17" fmla="*/ 68 h 128"/>
                  <a:gd name="T18" fmla="*/ 45 w 177"/>
                  <a:gd name="T19" fmla="*/ 96 h 128"/>
                  <a:gd name="T20" fmla="*/ 44 w 177"/>
                  <a:gd name="T21" fmla="*/ 122 h 128"/>
                  <a:gd name="T22" fmla="*/ 65 w 177"/>
                  <a:gd name="T23" fmla="*/ 116 h 128"/>
                  <a:gd name="T24" fmla="*/ 68 w 177"/>
                  <a:gd name="T25" fmla="*/ 114 h 128"/>
                  <a:gd name="T26" fmla="*/ 68 w 177"/>
                  <a:gd name="T27" fmla="*/ 114 h 128"/>
                  <a:gd name="T28" fmla="*/ 63 w 177"/>
                  <a:gd name="T29" fmla="*/ 110 h 128"/>
                  <a:gd name="T30" fmla="*/ 53 w 177"/>
                  <a:gd name="T31" fmla="*/ 117 h 128"/>
                  <a:gd name="T32" fmla="*/ 47 w 177"/>
                  <a:gd name="T33" fmla="*/ 116 h 128"/>
                  <a:gd name="T34" fmla="*/ 47 w 177"/>
                  <a:gd name="T35" fmla="*/ 110 h 128"/>
                  <a:gd name="T36" fmla="*/ 58 w 177"/>
                  <a:gd name="T37" fmla="*/ 83 h 128"/>
                  <a:gd name="T38" fmla="*/ 82 w 177"/>
                  <a:gd name="T39" fmla="*/ 44 h 128"/>
                  <a:gd name="T40" fmla="*/ 87 w 177"/>
                  <a:gd name="T41" fmla="*/ 35 h 128"/>
                  <a:gd name="T42" fmla="*/ 87 w 177"/>
                  <a:gd name="T43" fmla="*/ 33 h 128"/>
                  <a:gd name="T44" fmla="*/ 89 w 177"/>
                  <a:gd name="T45" fmla="*/ 32 h 128"/>
                  <a:gd name="T46" fmla="*/ 100 w 177"/>
                  <a:gd name="T47" fmla="*/ 37 h 128"/>
                  <a:gd name="T48" fmla="*/ 137 w 177"/>
                  <a:gd name="T49" fmla="*/ 54 h 128"/>
                  <a:gd name="T50" fmla="*/ 173 w 177"/>
                  <a:gd name="T51" fmla="*/ 71 h 128"/>
                  <a:gd name="T52" fmla="*/ 175 w 177"/>
                  <a:gd name="T53" fmla="*/ 68 h 128"/>
                  <a:gd name="T54" fmla="*/ 141 w 177"/>
                  <a:gd name="T55" fmla="*/ 49 h 128"/>
                  <a:gd name="T56" fmla="*/ 104 w 177"/>
                  <a:gd name="T57" fmla="*/ 32 h 128"/>
                  <a:gd name="T58" fmla="*/ 68 w 177"/>
                  <a:gd name="T59" fmla="*/ 15 h 128"/>
                  <a:gd name="T60" fmla="*/ 51 w 177"/>
                  <a:gd name="T61" fmla="*/ 6 h 128"/>
                  <a:gd name="T62" fmla="*/ 35 w 177"/>
                  <a:gd name="T63" fmla="*/ 0 h 128"/>
                  <a:gd name="T64" fmla="*/ 34 w 177"/>
                  <a:gd name="T65" fmla="*/ 3 h 128"/>
                  <a:gd name="T66" fmla="*/ 48 w 177"/>
                  <a:gd name="T67" fmla="*/ 11 h 128"/>
                  <a:gd name="T68" fmla="*/ 64 w 177"/>
                  <a:gd name="T69" fmla="*/ 20 h 128"/>
                  <a:gd name="T70" fmla="*/ 77 w 177"/>
                  <a:gd name="T71" fmla="*/ 40 h 128"/>
                  <a:gd name="T72" fmla="*/ 69 w 177"/>
                  <a:gd name="T73" fmla="*/ 49 h 128"/>
                  <a:gd name="T74" fmla="*/ 51 w 177"/>
                  <a:gd name="T75" fmla="*/ 69 h 128"/>
                  <a:gd name="T76" fmla="*/ 31 w 177"/>
                  <a:gd name="T77" fmla="*/ 89 h 128"/>
                  <a:gd name="T78" fmla="*/ 9 w 177"/>
                  <a:gd name="T79" fmla="*/ 94 h 128"/>
                  <a:gd name="T80" fmla="*/ 11 w 177"/>
                  <a:gd name="T81" fmla="*/ 84 h 128"/>
                  <a:gd name="T82" fmla="*/ 18 w 177"/>
                  <a:gd name="T83" fmla="*/ 71 h 128"/>
                  <a:gd name="T84" fmla="*/ 40 w 177"/>
                  <a:gd name="T85" fmla="*/ 51 h 128"/>
                  <a:gd name="T86" fmla="*/ 65 w 177"/>
                  <a:gd name="T87" fmla="*/ 38 h 128"/>
                  <a:gd name="T88" fmla="*/ 81 w 177"/>
                  <a:gd name="T89" fmla="*/ 34 h 128"/>
                  <a:gd name="T90" fmla="*/ 77 w 177"/>
                  <a:gd name="T91" fmla="*/ 4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28">
                    <a:moveTo>
                      <a:pt x="64" y="20"/>
                    </a:moveTo>
                    <a:cubicBezTo>
                      <a:pt x="70" y="23"/>
                      <a:pt x="77" y="26"/>
                      <a:pt x="84" y="30"/>
                    </a:cubicBezTo>
                    <a:cubicBezTo>
                      <a:pt x="80" y="30"/>
                      <a:pt x="77" y="30"/>
                      <a:pt x="73" y="31"/>
                    </a:cubicBezTo>
                    <a:cubicBezTo>
                      <a:pt x="68" y="31"/>
                      <a:pt x="64" y="33"/>
                      <a:pt x="59" y="35"/>
                    </a:cubicBezTo>
                    <a:cubicBezTo>
                      <a:pt x="49" y="40"/>
                      <a:pt x="39" y="45"/>
                      <a:pt x="29" y="52"/>
                    </a:cubicBezTo>
                    <a:cubicBezTo>
                      <a:pt x="21" y="58"/>
                      <a:pt x="14" y="65"/>
                      <a:pt x="9" y="75"/>
                    </a:cubicBezTo>
                    <a:cubicBezTo>
                      <a:pt x="6" y="81"/>
                      <a:pt x="0" y="92"/>
                      <a:pt x="4" y="99"/>
                    </a:cubicBezTo>
                    <a:cubicBezTo>
                      <a:pt x="13" y="118"/>
                      <a:pt x="41" y="89"/>
                      <a:pt x="48" y="81"/>
                    </a:cubicBezTo>
                    <a:cubicBezTo>
                      <a:pt x="52" y="77"/>
                      <a:pt x="56" y="72"/>
                      <a:pt x="60" y="68"/>
                    </a:cubicBezTo>
                    <a:cubicBezTo>
                      <a:pt x="55" y="77"/>
                      <a:pt x="49" y="86"/>
                      <a:pt x="45" y="96"/>
                    </a:cubicBezTo>
                    <a:cubicBezTo>
                      <a:pt x="42" y="103"/>
                      <a:pt x="38" y="115"/>
                      <a:pt x="44" y="122"/>
                    </a:cubicBezTo>
                    <a:cubicBezTo>
                      <a:pt x="51" y="128"/>
                      <a:pt x="59" y="121"/>
                      <a:pt x="65" y="116"/>
                    </a:cubicBezTo>
                    <a:cubicBezTo>
                      <a:pt x="67" y="116"/>
                      <a:pt x="68" y="116"/>
                      <a:pt x="68" y="114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9" y="111"/>
                      <a:pt x="66" y="109"/>
                      <a:pt x="63" y="110"/>
                    </a:cubicBezTo>
                    <a:cubicBezTo>
                      <a:pt x="60" y="113"/>
                      <a:pt x="57" y="116"/>
                      <a:pt x="53" y="117"/>
                    </a:cubicBezTo>
                    <a:cubicBezTo>
                      <a:pt x="51" y="118"/>
                      <a:pt x="49" y="120"/>
                      <a:pt x="47" y="116"/>
                    </a:cubicBezTo>
                    <a:cubicBezTo>
                      <a:pt x="47" y="114"/>
                      <a:pt x="47" y="112"/>
                      <a:pt x="47" y="110"/>
                    </a:cubicBezTo>
                    <a:cubicBezTo>
                      <a:pt x="47" y="101"/>
                      <a:pt x="54" y="91"/>
                      <a:pt x="58" y="83"/>
                    </a:cubicBezTo>
                    <a:cubicBezTo>
                      <a:pt x="66" y="70"/>
                      <a:pt x="73" y="56"/>
                      <a:pt x="82" y="44"/>
                    </a:cubicBezTo>
                    <a:cubicBezTo>
                      <a:pt x="84" y="41"/>
                      <a:pt x="86" y="38"/>
                      <a:pt x="87" y="35"/>
                    </a:cubicBezTo>
                    <a:cubicBezTo>
                      <a:pt x="88" y="34"/>
                      <a:pt x="88" y="33"/>
                      <a:pt x="87" y="33"/>
                    </a:cubicBezTo>
                    <a:cubicBezTo>
                      <a:pt x="88" y="32"/>
                      <a:pt x="88" y="32"/>
                      <a:pt x="89" y="32"/>
                    </a:cubicBezTo>
                    <a:cubicBezTo>
                      <a:pt x="93" y="34"/>
                      <a:pt x="96" y="35"/>
                      <a:pt x="100" y="37"/>
                    </a:cubicBezTo>
                    <a:cubicBezTo>
                      <a:pt x="112" y="42"/>
                      <a:pt x="124" y="48"/>
                      <a:pt x="137" y="54"/>
                    </a:cubicBezTo>
                    <a:cubicBezTo>
                      <a:pt x="149" y="60"/>
                      <a:pt x="161" y="67"/>
                      <a:pt x="173" y="71"/>
                    </a:cubicBezTo>
                    <a:cubicBezTo>
                      <a:pt x="175" y="72"/>
                      <a:pt x="177" y="69"/>
                      <a:pt x="175" y="68"/>
                    </a:cubicBezTo>
                    <a:cubicBezTo>
                      <a:pt x="164" y="61"/>
                      <a:pt x="152" y="55"/>
                      <a:pt x="141" y="49"/>
                    </a:cubicBezTo>
                    <a:cubicBezTo>
                      <a:pt x="129" y="43"/>
                      <a:pt x="116" y="37"/>
                      <a:pt x="104" y="32"/>
                    </a:cubicBezTo>
                    <a:cubicBezTo>
                      <a:pt x="92" y="26"/>
                      <a:pt x="80" y="20"/>
                      <a:pt x="68" y="15"/>
                    </a:cubicBezTo>
                    <a:cubicBezTo>
                      <a:pt x="62" y="12"/>
                      <a:pt x="56" y="9"/>
                      <a:pt x="51" y="6"/>
                    </a:cubicBezTo>
                    <a:cubicBezTo>
                      <a:pt x="46" y="3"/>
                      <a:pt x="41" y="0"/>
                      <a:pt x="35" y="0"/>
                    </a:cubicBezTo>
                    <a:cubicBezTo>
                      <a:pt x="34" y="0"/>
                      <a:pt x="33" y="2"/>
                      <a:pt x="34" y="3"/>
                    </a:cubicBezTo>
                    <a:cubicBezTo>
                      <a:pt x="38" y="7"/>
                      <a:pt x="44" y="9"/>
                      <a:pt x="48" y="11"/>
                    </a:cubicBezTo>
                    <a:cubicBezTo>
                      <a:pt x="53" y="14"/>
                      <a:pt x="58" y="17"/>
                      <a:pt x="64" y="20"/>
                    </a:cubicBezTo>
                    <a:close/>
                    <a:moveTo>
                      <a:pt x="77" y="40"/>
                    </a:moveTo>
                    <a:cubicBezTo>
                      <a:pt x="74" y="43"/>
                      <a:pt x="72" y="46"/>
                      <a:pt x="69" y="49"/>
                    </a:cubicBezTo>
                    <a:cubicBezTo>
                      <a:pt x="63" y="55"/>
                      <a:pt x="57" y="63"/>
                      <a:pt x="51" y="69"/>
                    </a:cubicBezTo>
                    <a:cubicBezTo>
                      <a:pt x="45" y="76"/>
                      <a:pt x="38" y="83"/>
                      <a:pt x="31" y="89"/>
                    </a:cubicBezTo>
                    <a:cubicBezTo>
                      <a:pt x="28" y="92"/>
                      <a:pt x="8" y="107"/>
                      <a:pt x="9" y="94"/>
                    </a:cubicBezTo>
                    <a:cubicBezTo>
                      <a:pt x="9" y="91"/>
                      <a:pt x="10" y="87"/>
                      <a:pt x="11" y="84"/>
                    </a:cubicBezTo>
                    <a:cubicBezTo>
                      <a:pt x="13" y="79"/>
                      <a:pt x="15" y="75"/>
                      <a:pt x="18" y="71"/>
                    </a:cubicBezTo>
                    <a:cubicBezTo>
                      <a:pt x="24" y="62"/>
                      <a:pt x="32" y="57"/>
                      <a:pt x="40" y="51"/>
                    </a:cubicBezTo>
                    <a:cubicBezTo>
                      <a:pt x="48" y="47"/>
                      <a:pt x="56" y="42"/>
                      <a:pt x="65" y="38"/>
                    </a:cubicBezTo>
                    <a:cubicBezTo>
                      <a:pt x="70" y="36"/>
                      <a:pt x="75" y="35"/>
                      <a:pt x="81" y="34"/>
                    </a:cubicBezTo>
                    <a:cubicBezTo>
                      <a:pt x="79" y="36"/>
                      <a:pt x="78" y="38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249"/>
              <p:cNvSpPr/>
              <p:nvPr/>
            </p:nvSpPr>
            <p:spPr bwMode="auto">
              <a:xfrm>
                <a:off x="882" y="2182"/>
                <a:ext cx="52" cy="71"/>
              </a:xfrm>
              <a:custGeom>
                <a:avLst/>
                <a:gdLst>
                  <a:gd name="T0" fmla="*/ 57 w 69"/>
                  <a:gd name="T1" fmla="*/ 54 h 93"/>
                  <a:gd name="T2" fmla="*/ 55 w 69"/>
                  <a:gd name="T3" fmla="*/ 31 h 93"/>
                  <a:gd name="T4" fmla="*/ 56 w 69"/>
                  <a:gd name="T5" fmla="*/ 11 h 93"/>
                  <a:gd name="T6" fmla="*/ 56 w 69"/>
                  <a:gd name="T7" fmla="*/ 7 h 93"/>
                  <a:gd name="T8" fmla="*/ 54 w 69"/>
                  <a:gd name="T9" fmla="*/ 4 h 93"/>
                  <a:gd name="T10" fmla="*/ 30 w 69"/>
                  <a:gd name="T11" fmla="*/ 9 h 93"/>
                  <a:gd name="T12" fmla="*/ 5 w 69"/>
                  <a:gd name="T13" fmla="*/ 30 h 93"/>
                  <a:gd name="T14" fmla="*/ 14 w 69"/>
                  <a:gd name="T15" fmla="*/ 38 h 93"/>
                  <a:gd name="T16" fmla="*/ 37 w 69"/>
                  <a:gd name="T17" fmla="*/ 21 h 93"/>
                  <a:gd name="T18" fmla="*/ 39 w 69"/>
                  <a:gd name="T19" fmla="*/ 19 h 93"/>
                  <a:gd name="T20" fmla="*/ 39 w 69"/>
                  <a:gd name="T21" fmla="*/ 21 h 93"/>
                  <a:gd name="T22" fmla="*/ 39 w 69"/>
                  <a:gd name="T23" fmla="*/ 46 h 93"/>
                  <a:gd name="T24" fmla="*/ 44 w 69"/>
                  <a:gd name="T25" fmla="*/ 69 h 93"/>
                  <a:gd name="T26" fmla="*/ 52 w 69"/>
                  <a:gd name="T27" fmla="*/ 91 h 93"/>
                  <a:gd name="T28" fmla="*/ 59 w 69"/>
                  <a:gd name="T29" fmla="*/ 91 h 93"/>
                  <a:gd name="T30" fmla="*/ 57 w 69"/>
                  <a:gd name="T31" fmla="*/ 5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93">
                    <a:moveTo>
                      <a:pt x="57" y="54"/>
                    </a:moveTo>
                    <a:cubicBezTo>
                      <a:pt x="56" y="46"/>
                      <a:pt x="56" y="39"/>
                      <a:pt x="55" y="31"/>
                    </a:cubicBezTo>
                    <a:cubicBezTo>
                      <a:pt x="55" y="25"/>
                      <a:pt x="54" y="17"/>
                      <a:pt x="56" y="11"/>
                    </a:cubicBezTo>
                    <a:cubicBezTo>
                      <a:pt x="57" y="9"/>
                      <a:pt x="57" y="8"/>
                      <a:pt x="56" y="7"/>
                    </a:cubicBezTo>
                    <a:cubicBezTo>
                      <a:pt x="56" y="5"/>
                      <a:pt x="55" y="4"/>
                      <a:pt x="54" y="4"/>
                    </a:cubicBezTo>
                    <a:cubicBezTo>
                      <a:pt x="46" y="0"/>
                      <a:pt x="36" y="4"/>
                      <a:pt x="30" y="9"/>
                    </a:cubicBezTo>
                    <a:cubicBezTo>
                      <a:pt x="21" y="15"/>
                      <a:pt x="13" y="23"/>
                      <a:pt x="5" y="30"/>
                    </a:cubicBezTo>
                    <a:cubicBezTo>
                      <a:pt x="0" y="36"/>
                      <a:pt x="8" y="43"/>
                      <a:pt x="14" y="38"/>
                    </a:cubicBezTo>
                    <a:cubicBezTo>
                      <a:pt x="22" y="32"/>
                      <a:pt x="30" y="27"/>
                      <a:pt x="37" y="21"/>
                    </a:cubicBezTo>
                    <a:cubicBezTo>
                      <a:pt x="38" y="20"/>
                      <a:pt x="39" y="20"/>
                      <a:pt x="39" y="19"/>
                    </a:cubicBezTo>
                    <a:cubicBezTo>
                      <a:pt x="39" y="20"/>
                      <a:pt x="39" y="20"/>
                      <a:pt x="39" y="21"/>
                    </a:cubicBezTo>
                    <a:cubicBezTo>
                      <a:pt x="39" y="29"/>
                      <a:pt x="38" y="38"/>
                      <a:pt x="39" y="46"/>
                    </a:cubicBezTo>
                    <a:cubicBezTo>
                      <a:pt x="41" y="54"/>
                      <a:pt x="42" y="62"/>
                      <a:pt x="44" y="69"/>
                    </a:cubicBezTo>
                    <a:cubicBezTo>
                      <a:pt x="46" y="77"/>
                      <a:pt x="45" y="86"/>
                      <a:pt x="52" y="91"/>
                    </a:cubicBezTo>
                    <a:cubicBezTo>
                      <a:pt x="54" y="93"/>
                      <a:pt x="57" y="93"/>
                      <a:pt x="59" y="91"/>
                    </a:cubicBezTo>
                    <a:cubicBezTo>
                      <a:pt x="69" y="82"/>
                      <a:pt x="60" y="64"/>
                      <a:pt x="57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250"/>
              <p:cNvSpPr/>
              <p:nvPr/>
            </p:nvSpPr>
            <p:spPr bwMode="auto">
              <a:xfrm>
                <a:off x="878" y="2260"/>
                <a:ext cx="91" cy="18"/>
              </a:xfrm>
              <a:custGeom>
                <a:avLst/>
                <a:gdLst>
                  <a:gd name="T0" fmla="*/ 109 w 119"/>
                  <a:gd name="T1" fmla="*/ 6 h 23"/>
                  <a:gd name="T2" fmla="*/ 38 w 119"/>
                  <a:gd name="T3" fmla="*/ 4 h 23"/>
                  <a:gd name="T4" fmla="*/ 0 w 119"/>
                  <a:gd name="T5" fmla="*/ 17 h 23"/>
                  <a:gd name="T6" fmla="*/ 4 w 119"/>
                  <a:gd name="T7" fmla="*/ 21 h 23"/>
                  <a:gd name="T8" fmla="*/ 21 w 119"/>
                  <a:gd name="T9" fmla="*/ 19 h 23"/>
                  <a:gd name="T10" fmla="*/ 52 w 119"/>
                  <a:gd name="T11" fmla="*/ 20 h 23"/>
                  <a:gd name="T12" fmla="*/ 112 w 119"/>
                  <a:gd name="T13" fmla="*/ 16 h 23"/>
                  <a:gd name="T14" fmla="*/ 109 w 119"/>
                  <a:gd name="T1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23">
                    <a:moveTo>
                      <a:pt x="109" y="6"/>
                    </a:moveTo>
                    <a:cubicBezTo>
                      <a:pt x="85" y="11"/>
                      <a:pt x="62" y="5"/>
                      <a:pt x="38" y="4"/>
                    </a:cubicBezTo>
                    <a:cubicBezTo>
                      <a:pt x="26" y="3"/>
                      <a:pt x="1" y="0"/>
                      <a:pt x="0" y="17"/>
                    </a:cubicBezTo>
                    <a:cubicBezTo>
                      <a:pt x="0" y="19"/>
                      <a:pt x="2" y="21"/>
                      <a:pt x="4" y="21"/>
                    </a:cubicBezTo>
                    <a:cubicBezTo>
                      <a:pt x="10" y="21"/>
                      <a:pt x="15" y="19"/>
                      <a:pt x="21" y="19"/>
                    </a:cubicBezTo>
                    <a:cubicBezTo>
                      <a:pt x="31" y="19"/>
                      <a:pt x="42" y="19"/>
                      <a:pt x="52" y="20"/>
                    </a:cubicBezTo>
                    <a:cubicBezTo>
                      <a:pt x="72" y="23"/>
                      <a:pt x="93" y="23"/>
                      <a:pt x="112" y="16"/>
                    </a:cubicBezTo>
                    <a:cubicBezTo>
                      <a:pt x="119" y="14"/>
                      <a:pt x="116" y="5"/>
                      <a:pt x="10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251"/>
              <p:cNvSpPr>
                <a:spLocks noEditPoints="1"/>
              </p:cNvSpPr>
              <p:nvPr/>
            </p:nvSpPr>
            <p:spPr bwMode="auto">
              <a:xfrm>
                <a:off x="899" y="2284"/>
                <a:ext cx="61" cy="77"/>
              </a:xfrm>
              <a:custGeom>
                <a:avLst/>
                <a:gdLst>
                  <a:gd name="T0" fmla="*/ 70 w 80"/>
                  <a:gd name="T1" fmla="*/ 60 h 101"/>
                  <a:gd name="T2" fmla="*/ 50 w 80"/>
                  <a:gd name="T3" fmla="*/ 53 h 101"/>
                  <a:gd name="T4" fmla="*/ 56 w 80"/>
                  <a:gd name="T5" fmla="*/ 35 h 101"/>
                  <a:gd name="T6" fmla="*/ 0 w 80"/>
                  <a:gd name="T7" fmla="*/ 28 h 101"/>
                  <a:gd name="T8" fmla="*/ 4 w 80"/>
                  <a:gd name="T9" fmla="*/ 31 h 101"/>
                  <a:gd name="T10" fmla="*/ 5 w 80"/>
                  <a:gd name="T11" fmla="*/ 31 h 101"/>
                  <a:gd name="T12" fmla="*/ 24 w 80"/>
                  <a:gd name="T13" fmla="*/ 57 h 101"/>
                  <a:gd name="T14" fmla="*/ 18 w 80"/>
                  <a:gd name="T15" fmla="*/ 65 h 101"/>
                  <a:gd name="T16" fmla="*/ 15 w 80"/>
                  <a:gd name="T17" fmla="*/ 85 h 101"/>
                  <a:gd name="T18" fmla="*/ 56 w 80"/>
                  <a:gd name="T19" fmla="*/ 95 h 101"/>
                  <a:gd name="T20" fmla="*/ 70 w 80"/>
                  <a:gd name="T21" fmla="*/ 60 h 101"/>
                  <a:gd name="T22" fmla="*/ 17 w 80"/>
                  <a:gd name="T23" fmla="*/ 26 h 101"/>
                  <a:gd name="T24" fmla="*/ 26 w 80"/>
                  <a:gd name="T25" fmla="*/ 24 h 101"/>
                  <a:gd name="T26" fmla="*/ 41 w 80"/>
                  <a:gd name="T27" fmla="*/ 31 h 101"/>
                  <a:gd name="T28" fmla="*/ 31 w 80"/>
                  <a:gd name="T29" fmla="*/ 44 h 101"/>
                  <a:gd name="T30" fmla="*/ 17 w 80"/>
                  <a:gd name="T31" fmla="*/ 26 h 101"/>
                  <a:gd name="T32" fmla="*/ 17 w 80"/>
                  <a:gd name="T33" fmla="*/ 26 h 101"/>
                  <a:gd name="T34" fmla="*/ 51 w 80"/>
                  <a:gd name="T35" fmla="*/ 81 h 101"/>
                  <a:gd name="T36" fmla="*/ 31 w 80"/>
                  <a:gd name="T37" fmla="*/ 81 h 101"/>
                  <a:gd name="T38" fmla="*/ 35 w 80"/>
                  <a:gd name="T39" fmla="*/ 63 h 101"/>
                  <a:gd name="T40" fmla="*/ 38 w 80"/>
                  <a:gd name="T41" fmla="*/ 68 h 101"/>
                  <a:gd name="T42" fmla="*/ 55 w 80"/>
                  <a:gd name="T43" fmla="*/ 68 h 101"/>
                  <a:gd name="T44" fmla="*/ 51 w 80"/>
                  <a:gd name="T45" fmla="*/ 8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0" h="101">
                    <a:moveTo>
                      <a:pt x="70" y="60"/>
                    </a:moveTo>
                    <a:cubicBezTo>
                      <a:pt x="66" y="54"/>
                      <a:pt x="57" y="52"/>
                      <a:pt x="50" y="53"/>
                    </a:cubicBezTo>
                    <a:cubicBezTo>
                      <a:pt x="54" y="48"/>
                      <a:pt x="55" y="41"/>
                      <a:pt x="56" y="35"/>
                    </a:cubicBezTo>
                    <a:cubicBezTo>
                      <a:pt x="63" y="4"/>
                      <a:pt x="1" y="0"/>
                      <a:pt x="0" y="28"/>
                    </a:cubicBezTo>
                    <a:cubicBezTo>
                      <a:pt x="0" y="30"/>
                      <a:pt x="2" y="32"/>
                      <a:pt x="4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4" y="43"/>
                      <a:pt x="12" y="52"/>
                      <a:pt x="24" y="57"/>
                    </a:cubicBezTo>
                    <a:cubicBezTo>
                      <a:pt x="22" y="59"/>
                      <a:pt x="20" y="62"/>
                      <a:pt x="18" y="65"/>
                    </a:cubicBezTo>
                    <a:cubicBezTo>
                      <a:pt x="14" y="70"/>
                      <a:pt x="12" y="79"/>
                      <a:pt x="15" y="85"/>
                    </a:cubicBezTo>
                    <a:cubicBezTo>
                      <a:pt x="21" y="99"/>
                      <a:pt x="43" y="101"/>
                      <a:pt x="56" y="95"/>
                    </a:cubicBezTo>
                    <a:cubicBezTo>
                      <a:pt x="70" y="89"/>
                      <a:pt x="80" y="72"/>
                      <a:pt x="70" y="60"/>
                    </a:cubicBezTo>
                    <a:close/>
                    <a:moveTo>
                      <a:pt x="17" y="26"/>
                    </a:moveTo>
                    <a:cubicBezTo>
                      <a:pt x="20" y="25"/>
                      <a:pt x="23" y="24"/>
                      <a:pt x="26" y="24"/>
                    </a:cubicBezTo>
                    <a:cubicBezTo>
                      <a:pt x="32" y="23"/>
                      <a:pt x="42" y="25"/>
                      <a:pt x="41" y="31"/>
                    </a:cubicBezTo>
                    <a:cubicBezTo>
                      <a:pt x="41" y="38"/>
                      <a:pt x="39" y="47"/>
                      <a:pt x="31" y="44"/>
                    </a:cubicBezTo>
                    <a:cubicBezTo>
                      <a:pt x="22" y="42"/>
                      <a:pt x="19" y="34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lose/>
                    <a:moveTo>
                      <a:pt x="51" y="81"/>
                    </a:moveTo>
                    <a:cubicBezTo>
                      <a:pt x="46" y="84"/>
                      <a:pt x="36" y="85"/>
                      <a:pt x="31" y="81"/>
                    </a:cubicBezTo>
                    <a:cubicBezTo>
                      <a:pt x="27" y="77"/>
                      <a:pt x="32" y="67"/>
                      <a:pt x="35" y="63"/>
                    </a:cubicBezTo>
                    <a:cubicBezTo>
                      <a:pt x="35" y="65"/>
                      <a:pt x="35" y="67"/>
                      <a:pt x="38" y="68"/>
                    </a:cubicBezTo>
                    <a:cubicBezTo>
                      <a:pt x="43" y="69"/>
                      <a:pt x="48" y="68"/>
                      <a:pt x="55" y="68"/>
                    </a:cubicBezTo>
                    <a:cubicBezTo>
                      <a:pt x="62" y="69"/>
                      <a:pt x="54" y="79"/>
                      <a:pt x="51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252"/>
              <p:cNvSpPr/>
              <p:nvPr/>
            </p:nvSpPr>
            <p:spPr bwMode="auto">
              <a:xfrm>
                <a:off x="984" y="2257"/>
                <a:ext cx="53" cy="14"/>
              </a:xfrm>
              <a:custGeom>
                <a:avLst/>
                <a:gdLst>
                  <a:gd name="T0" fmla="*/ 63 w 69"/>
                  <a:gd name="T1" fmla="*/ 4 h 18"/>
                  <a:gd name="T2" fmla="*/ 25 w 69"/>
                  <a:gd name="T3" fmla="*/ 1 h 18"/>
                  <a:gd name="T4" fmla="*/ 0 w 69"/>
                  <a:gd name="T5" fmla="*/ 9 h 18"/>
                  <a:gd name="T6" fmla="*/ 21 w 69"/>
                  <a:gd name="T7" fmla="*/ 18 h 18"/>
                  <a:gd name="T8" fmla="*/ 63 w 69"/>
                  <a:gd name="T9" fmla="*/ 15 h 18"/>
                  <a:gd name="T10" fmla="*/ 63 w 69"/>
                  <a:gd name="T11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18">
                    <a:moveTo>
                      <a:pt x="63" y="4"/>
                    </a:moveTo>
                    <a:cubicBezTo>
                      <a:pt x="51" y="1"/>
                      <a:pt x="37" y="1"/>
                      <a:pt x="25" y="1"/>
                    </a:cubicBezTo>
                    <a:cubicBezTo>
                      <a:pt x="18" y="1"/>
                      <a:pt x="0" y="0"/>
                      <a:pt x="0" y="9"/>
                    </a:cubicBezTo>
                    <a:cubicBezTo>
                      <a:pt x="0" y="18"/>
                      <a:pt x="15" y="18"/>
                      <a:pt x="21" y="18"/>
                    </a:cubicBezTo>
                    <a:cubicBezTo>
                      <a:pt x="34" y="18"/>
                      <a:pt x="49" y="18"/>
                      <a:pt x="63" y="15"/>
                    </a:cubicBezTo>
                    <a:cubicBezTo>
                      <a:pt x="69" y="14"/>
                      <a:pt x="69" y="5"/>
                      <a:pt x="6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253"/>
              <p:cNvSpPr/>
              <p:nvPr/>
            </p:nvSpPr>
            <p:spPr bwMode="auto">
              <a:xfrm>
                <a:off x="1050" y="2183"/>
                <a:ext cx="62" cy="73"/>
              </a:xfrm>
              <a:custGeom>
                <a:avLst/>
                <a:gdLst>
                  <a:gd name="T0" fmla="*/ 81 w 82"/>
                  <a:gd name="T1" fmla="*/ 90 h 95"/>
                  <a:gd name="T2" fmla="*/ 54 w 82"/>
                  <a:gd name="T3" fmla="*/ 77 h 95"/>
                  <a:gd name="T4" fmla="*/ 23 w 82"/>
                  <a:gd name="T5" fmla="*/ 77 h 95"/>
                  <a:gd name="T6" fmla="*/ 24 w 82"/>
                  <a:gd name="T7" fmla="*/ 76 h 95"/>
                  <a:gd name="T8" fmla="*/ 33 w 82"/>
                  <a:gd name="T9" fmla="*/ 54 h 95"/>
                  <a:gd name="T10" fmla="*/ 46 w 82"/>
                  <a:gd name="T11" fmla="*/ 16 h 95"/>
                  <a:gd name="T12" fmla="*/ 33 w 82"/>
                  <a:gd name="T13" fmla="*/ 0 h 95"/>
                  <a:gd name="T14" fmla="*/ 15 w 82"/>
                  <a:gd name="T15" fmla="*/ 11 h 95"/>
                  <a:gd name="T16" fmla="*/ 22 w 82"/>
                  <a:gd name="T17" fmla="*/ 11 h 95"/>
                  <a:gd name="T18" fmla="*/ 31 w 82"/>
                  <a:gd name="T19" fmla="*/ 10 h 95"/>
                  <a:gd name="T20" fmla="*/ 33 w 82"/>
                  <a:gd name="T21" fmla="*/ 19 h 95"/>
                  <a:gd name="T22" fmla="*/ 22 w 82"/>
                  <a:gd name="T23" fmla="*/ 44 h 95"/>
                  <a:gd name="T24" fmla="*/ 12 w 82"/>
                  <a:gd name="T25" fmla="*/ 66 h 95"/>
                  <a:gd name="T26" fmla="*/ 6 w 82"/>
                  <a:gd name="T27" fmla="*/ 74 h 95"/>
                  <a:gd name="T28" fmla="*/ 3 w 82"/>
                  <a:gd name="T29" fmla="*/ 82 h 95"/>
                  <a:gd name="T30" fmla="*/ 10 w 82"/>
                  <a:gd name="T31" fmla="*/ 93 h 95"/>
                  <a:gd name="T32" fmla="*/ 44 w 82"/>
                  <a:gd name="T33" fmla="*/ 93 h 95"/>
                  <a:gd name="T34" fmla="*/ 76 w 82"/>
                  <a:gd name="T35" fmla="*/ 95 h 95"/>
                  <a:gd name="T36" fmla="*/ 81 w 82"/>
                  <a:gd name="T37" fmla="*/ 9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95">
                    <a:moveTo>
                      <a:pt x="81" y="90"/>
                    </a:moveTo>
                    <a:cubicBezTo>
                      <a:pt x="76" y="79"/>
                      <a:pt x="66" y="77"/>
                      <a:pt x="54" y="77"/>
                    </a:cubicBezTo>
                    <a:cubicBezTo>
                      <a:pt x="44" y="77"/>
                      <a:pt x="34" y="77"/>
                      <a:pt x="23" y="77"/>
                    </a:cubicBezTo>
                    <a:cubicBezTo>
                      <a:pt x="24" y="77"/>
                      <a:pt x="24" y="76"/>
                      <a:pt x="24" y="76"/>
                    </a:cubicBezTo>
                    <a:cubicBezTo>
                      <a:pt x="27" y="68"/>
                      <a:pt x="30" y="61"/>
                      <a:pt x="33" y="54"/>
                    </a:cubicBezTo>
                    <a:cubicBezTo>
                      <a:pt x="39" y="42"/>
                      <a:pt x="46" y="30"/>
                      <a:pt x="46" y="16"/>
                    </a:cubicBezTo>
                    <a:cubicBezTo>
                      <a:pt x="46" y="9"/>
                      <a:pt x="43" y="0"/>
                      <a:pt x="33" y="0"/>
                    </a:cubicBezTo>
                    <a:cubicBezTo>
                      <a:pt x="23" y="0"/>
                      <a:pt x="14" y="0"/>
                      <a:pt x="15" y="11"/>
                    </a:cubicBezTo>
                    <a:cubicBezTo>
                      <a:pt x="15" y="16"/>
                      <a:pt x="22" y="16"/>
                      <a:pt x="22" y="11"/>
                    </a:cubicBezTo>
                    <a:cubicBezTo>
                      <a:pt x="23" y="8"/>
                      <a:pt x="29" y="10"/>
                      <a:pt x="31" y="10"/>
                    </a:cubicBezTo>
                    <a:cubicBezTo>
                      <a:pt x="35" y="11"/>
                      <a:pt x="33" y="17"/>
                      <a:pt x="33" y="19"/>
                    </a:cubicBezTo>
                    <a:cubicBezTo>
                      <a:pt x="32" y="27"/>
                      <a:pt x="26" y="37"/>
                      <a:pt x="22" y="44"/>
                    </a:cubicBezTo>
                    <a:cubicBezTo>
                      <a:pt x="19" y="52"/>
                      <a:pt x="15" y="59"/>
                      <a:pt x="12" y="66"/>
                    </a:cubicBezTo>
                    <a:cubicBezTo>
                      <a:pt x="10" y="69"/>
                      <a:pt x="9" y="72"/>
                      <a:pt x="6" y="74"/>
                    </a:cubicBezTo>
                    <a:cubicBezTo>
                      <a:pt x="4" y="77"/>
                      <a:pt x="5" y="80"/>
                      <a:pt x="3" y="82"/>
                    </a:cubicBezTo>
                    <a:cubicBezTo>
                      <a:pt x="0" y="86"/>
                      <a:pt x="5" y="93"/>
                      <a:pt x="10" y="93"/>
                    </a:cubicBezTo>
                    <a:cubicBezTo>
                      <a:pt x="21" y="92"/>
                      <a:pt x="32" y="93"/>
                      <a:pt x="44" y="93"/>
                    </a:cubicBezTo>
                    <a:cubicBezTo>
                      <a:pt x="54" y="94"/>
                      <a:pt x="65" y="93"/>
                      <a:pt x="76" y="95"/>
                    </a:cubicBezTo>
                    <a:cubicBezTo>
                      <a:pt x="78" y="95"/>
                      <a:pt x="82" y="93"/>
                      <a:pt x="81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254"/>
              <p:cNvSpPr/>
              <p:nvPr/>
            </p:nvSpPr>
            <p:spPr bwMode="auto">
              <a:xfrm>
                <a:off x="1052" y="2260"/>
                <a:ext cx="76" cy="17"/>
              </a:xfrm>
              <a:custGeom>
                <a:avLst/>
                <a:gdLst>
                  <a:gd name="T0" fmla="*/ 98 w 100"/>
                  <a:gd name="T1" fmla="*/ 10 h 22"/>
                  <a:gd name="T2" fmla="*/ 83 w 100"/>
                  <a:gd name="T3" fmla="*/ 5 h 22"/>
                  <a:gd name="T4" fmla="*/ 55 w 100"/>
                  <a:gd name="T5" fmla="*/ 4 h 22"/>
                  <a:gd name="T6" fmla="*/ 6 w 100"/>
                  <a:gd name="T7" fmla="*/ 4 h 22"/>
                  <a:gd name="T8" fmla="*/ 6 w 100"/>
                  <a:gd name="T9" fmla="*/ 14 h 22"/>
                  <a:gd name="T10" fmla="*/ 55 w 100"/>
                  <a:gd name="T11" fmla="*/ 19 h 22"/>
                  <a:gd name="T12" fmla="*/ 79 w 100"/>
                  <a:gd name="T13" fmla="*/ 21 h 22"/>
                  <a:gd name="T14" fmla="*/ 98 w 100"/>
                  <a:gd name="T15" fmla="*/ 16 h 22"/>
                  <a:gd name="T16" fmla="*/ 98 w 100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22">
                    <a:moveTo>
                      <a:pt x="98" y="10"/>
                    </a:moveTo>
                    <a:cubicBezTo>
                      <a:pt x="94" y="5"/>
                      <a:pt x="89" y="5"/>
                      <a:pt x="83" y="5"/>
                    </a:cubicBezTo>
                    <a:cubicBezTo>
                      <a:pt x="73" y="4"/>
                      <a:pt x="64" y="4"/>
                      <a:pt x="55" y="4"/>
                    </a:cubicBezTo>
                    <a:cubicBezTo>
                      <a:pt x="39" y="3"/>
                      <a:pt x="21" y="0"/>
                      <a:pt x="6" y="4"/>
                    </a:cubicBezTo>
                    <a:cubicBezTo>
                      <a:pt x="0" y="6"/>
                      <a:pt x="0" y="13"/>
                      <a:pt x="6" y="14"/>
                    </a:cubicBezTo>
                    <a:cubicBezTo>
                      <a:pt x="21" y="19"/>
                      <a:pt x="39" y="18"/>
                      <a:pt x="55" y="19"/>
                    </a:cubicBezTo>
                    <a:cubicBezTo>
                      <a:pt x="63" y="20"/>
                      <a:pt x="71" y="20"/>
                      <a:pt x="79" y="21"/>
                    </a:cubicBezTo>
                    <a:cubicBezTo>
                      <a:pt x="86" y="21"/>
                      <a:pt x="93" y="22"/>
                      <a:pt x="98" y="16"/>
                    </a:cubicBezTo>
                    <a:cubicBezTo>
                      <a:pt x="100" y="14"/>
                      <a:pt x="100" y="12"/>
                      <a:pt x="9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255"/>
              <p:cNvSpPr>
                <a:spLocks noEditPoints="1"/>
              </p:cNvSpPr>
              <p:nvPr/>
            </p:nvSpPr>
            <p:spPr bwMode="auto">
              <a:xfrm>
                <a:off x="1079" y="2279"/>
                <a:ext cx="36" cy="81"/>
              </a:xfrm>
              <a:custGeom>
                <a:avLst/>
                <a:gdLst>
                  <a:gd name="T0" fmla="*/ 45 w 47"/>
                  <a:gd name="T1" fmla="*/ 46 h 106"/>
                  <a:gd name="T2" fmla="*/ 43 w 47"/>
                  <a:gd name="T3" fmla="*/ 36 h 106"/>
                  <a:gd name="T4" fmla="*/ 46 w 47"/>
                  <a:gd name="T5" fmla="*/ 29 h 106"/>
                  <a:gd name="T6" fmla="*/ 43 w 47"/>
                  <a:gd name="T7" fmla="*/ 12 h 106"/>
                  <a:gd name="T8" fmla="*/ 31 w 47"/>
                  <a:gd name="T9" fmla="*/ 3 h 106"/>
                  <a:gd name="T10" fmla="*/ 16 w 47"/>
                  <a:gd name="T11" fmla="*/ 1 h 106"/>
                  <a:gd name="T12" fmla="*/ 8 w 47"/>
                  <a:gd name="T13" fmla="*/ 10 h 106"/>
                  <a:gd name="T14" fmla="*/ 2 w 47"/>
                  <a:gd name="T15" fmla="*/ 15 h 106"/>
                  <a:gd name="T16" fmla="*/ 0 w 47"/>
                  <a:gd name="T17" fmla="*/ 31 h 106"/>
                  <a:gd name="T18" fmla="*/ 24 w 47"/>
                  <a:gd name="T19" fmla="*/ 48 h 106"/>
                  <a:gd name="T20" fmla="*/ 28 w 47"/>
                  <a:gd name="T21" fmla="*/ 48 h 106"/>
                  <a:gd name="T22" fmla="*/ 29 w 47"/>
                  <a:gd name="T23" fmla="*/ 66 h 106"/>
                  <a:gd name="T24" fmla="*/ 21 w 47"/>
                  <a:gd name="T25" fmla="*/ 87 h 106"/>
                  <a:gd name="T26" fmla="*/ 9 w 47"/>
                  <a:gd name="T27" fmla="*/ 99 h 106"/>
                  <a:gd name="T28" fmla="*/ 12 w 47"/>
                  <a:gd name="T29" fmla="*/ 103 h 106"/>
                  <a:gd name="T30" fmla="*/ 46 w 47"/>
                  <a:gd name="T31" fmla="*/ 74 h 106"/>
                  <a:gd name="T32" fmla="*/ 45 w 47"/>
                  <a:gd name="T33" fmla="*/ 46 h 106"/>
                  <a:gd name="T34" fmla="*/ 20 w 47"/>
                  <a:gd name="T35" fmla="*/ 34 h 106"/>
                  <a:gd name="T36" fmla="*/ 13 w 47"/>
                  <a:gd name="T37" fmla="*/ 24 h 106"/>
                  <a:gd name="T38" fmla="*/ 13 w 47"/>
                  <a:gd name="T39" fmla="*/ 21 h 106"/>
                  <a:gd name="T40" fmla="*/ 13 w 47"/>
                  <a:gd name="T41" fmla="*/ 20 h 106"/>
                  <a:gd name="T42" fmla="*/ 13 w 47"/>
                  <a:gd name="T43" fmla="*/ 19 h 106"/>
                  <a:gd name="T44" fmla="*/ 16 w 47"/>
                  <a:gd name="T45" fmla="*/ 16 h 106"/>
                  <a:gd name="T46" fmla="*/ 18 w 47"/>
                  <a:gd name="T47" fmla="*/ 15 h 106"/>
                  <a:gd name="T48" fmla="*/ 19 w 47"/>
                  <a:gd name="T49" fmla="*/ 15 h 106"/>
                  <a:gd name="T50" fmla="*/ 21 w 47"/>
                  <a:gd name="T51" fmla="*/ 15 h 106"/>
                  <a:gd name="T52" fmla="*/ 27 w 47"/>
                  <a:gd name="T53" fmla="*/ 18 h 106"/>
                  <a:gd name="T54" fmla="*/ 30 w 47"/>
                  <a:gd name="T55" fmla="*/ 24 h 106"/>
                  <a:gd name="T56" fmla="*/ 29 w 47"/>
                  <a:gd name="T57" fmla="*/ 26 h 106"/>
                  <a:gd name="T58" fmla="*/ 28 w 47"/>
                  <a:gd name="T59" fmla="*/ 32 h 106"/>
                  <a:gd name="T60" fmla="*/ 20 w 47"/>
                  <a:gd name="T61" fmla="*/ 3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7" h="106">
                    <a:moveTo>
                      <a:pt x="45" y="46"/>
                    </a:moveTo>
                    <a:cubicBezTo>
                      <a:pt x="44" y="43"/>
                      <a:pt x="44" y="40"/>
                      <a:pt x="43" y="36"/>
                    </a:cubicBezTo>
                    <a:cubicBezTo>
                      <a:pt x="45" y="34"/>
                      <a:pt x="46" y="31"/>
                      <a:pt x="46" y="29"/>
                    </a:cubicBezTo>
                    <a:cubicBezTo>
                      <a:pt x="47" y="23"/>
                      <a:pt x="45" y="17"/>
                      <a:pt x="43" y="12"/>
                    </a:cubicBezTo>
                    <a:cubicBezTo>
                      <a:pt x="41" y="8"/>
                      <a:pt x="35" y="5"/>
                      <a:pt x="31" y="3"/>
                    </a:cubicBezTo>
                    <a:cubicBezTo>
                      <a:pt x="27" y="1"/>
                      <a:pt x="21" y="0"/>
                      <a:pt x="16" y="1"/>
                    </a:cubicBezTo>
                    <a:cubicBezTo>
                      <a:pt x="12" y="2"/>
                      <a:pt x="8" y="6"/>
                      <a:pt x="8" y="10"/>
                    </a:cubicBezTo>
                    <a:cubicBezTo>
                      <a:pt x="6" y="12"/>
                      <a:pt x="3" y="13"/>
                      <a:pt x="2" y="15"/>
                    </a:cubicBezTo>
                    <a:cubicBezTo>
                      <a:pt x="0" y="20"/>
                      <a:pt x="0" y="26"/>
                      <a:pt x="0" y="31"/>
                    </a:cubicBezTo>
                    <a:cubicBezTo>
                      <a:pt x="2" y="42"/>
                      <a:pt x="12" y="48"/>
                      <a:pt x="24" y="48"/>
                    </a:cubicBezTo>
                    <a:cubicBezTo>
                      <a:pt x="26" y="48"/>
                      <a:pt x="27" y="48"/>
                      <a:pt x="28" y="48"/>
                    </a:cubicBezTo>
                    <a:cubicBezTo>
                      <a:pt x="29" y="54"/>
                      <a:pt x="29" y="60"/>
                      <a:pt x="29" y="66"/>
                    </a:cubicBezTo>
                    <a:cubicBezTo>
                      <a:pt x="30" y="74"/>
                      <a:pt x="28" y="81"/>
                      <a:pt x="21" y="87"/>
                    </a:cubicBezTo>
                    <a:cubicBezTo>
                      <a:pt x="16" y="90"/>
                      <a:pt x="11" y="93"/>
                      <a:pt x="9" y="99"/>
                    </a:cubicBezTo>
                    <a:cubicBezTo>
                      <a:pt x="8" y="100"/>
                      <a:pt x="10" y="103"/>
                      <a:pt x="12" y="103"/>
                    </a:cubicBezTo>
                    <a:cubicBezTo>
                      <a:pt x="31" y="106"/>
                      <a:pt x="45" y="91"/>
                      <a:pt x="46" y="74"/>
                    </a:cubicBezTo>
                    <a:cubicBezTo>
                      <a:pt x="47" y="65"/>
                      <a:pt x="46" y="55"/>
                      <a:pt x="45" y="46"/>
                    </a:cubicBezTo>
                    <a:close/>
                    <a:moveTo>
                      <a:pt x="20" y="34"/>
                    </a:moveTo>
                    <a:cubicBezTo>
                      <a:pt x="15" y="33"/>
                      <a:pt x="14" y="29"/>
                      <a:pt x="13" y="24"/>
                    </a:cubicBezTo>
                    <a:cubicBezTo>
                      <a:pt x="13" y="23"/>
                      <a:pt x="13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6" y="16"/>
                    </a:cubicBezTo>
                    <a:cubicBezTo>
                      <a:pt x="16" y="16"/>
                      <a:pt x="17" y="16"/>
                      <a:pt x="18" y="15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20" y="15"/>
                      <a:pt x="20" y="15"/>
                      <a:pt x="21" y="15"/>
                    </a:cubicBezTo>
                    <a:cubicBezTo>
                      <a:pt x="23" y="16"/>
                      <a:pt x="25" y="17"/>
                      <a:pt x="27" y="18"/>
                    </a:cubicBezTo>
                    <a:cubicBezTo>
                      <a:pt x="29" y="20"/>
                      <a:pt x="30" y="22"/>
                      <a:pt x="30" y="24"/>
                    </a:cubicBezTo>
                    <a:cubicBezTo>
                      <a:pt x="30" y="24"/>
                      <a:pt x="29" y="25"/>
                      <a:pt x="29" y="26"/>
                    </a:cubicBezTo>
                    <a:cubicBezTo>
                      <a:pt x="28" y="28"/>
                      <a:pt x="28" y="30"/>
                      <a:pt x="28" y="32"/>
                    </a:cubicBezTo>
                    <a:cubicBezTo>
                      <a:pt x="26" y="34"/>
                      <a:pt x="23" y="35"/>
                      <a:pt x="2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256"/>
              <p:cNvSpPr/>
              <p:nvPr/>
            </p:nvSpPr>
            <p:spPr bwMode="auto">
              <a:xfrm>
                <a:off x="1149" y="2264"/>
                <a:ext cx="46" cy="19"/>
              </a:xfrm>
              <a:custGeom>
                <a:avLst/>
                <a:gdLst>
                  <a:gd name="T0" fmla="*/ 58 w 61"/>
                  <a:gd name="T1" fmla="*/ 14 h 24"/>
                  <a:gd name="T2" fmla="*/ 9 w 61"/>
                  <a:gd name="T3" fmla="*/ 11 h 24"/>
                  <a:gd name="T4" fmla="*/ 9 w 61"/>
                  <a:gd name="T5" fmla="*/ 24 h 24"/>
                  <a:gd name="T6" fmla="*/ 52 w 61"/>
                  <a:gd name="T7" fmla="*/ 23 h 24"/>
                  <a:gd name="T8" fmla="*/ 58 w 61"/>
                  <a:gd name="T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4">
                    <a:moveTo>
                      <a:pt x="58" y="14"/>
                    </a:moveTo>
                    <a:cubicBezTo>
                      <a:pt x="48" y="0"/>
                      <a:pt x="23" y="10"/>
                      <a:pt x="9" y="11"/>
                    </a:cubicBezTo>
                    <a:cubicBezTo>
                      <a:pt x="1" y="12"/>
                      <a:pt x="0" y="24"/>
                      <a:pt x="9" y="24"/>
                    </a:cubicBezTo>
                    <a:cubicBezTo>
                      <a:pt x="23" y="24"/>
                      <a:pt x="38" y="24"/>
                      <a:pt x="52" y="23"/>
                    </a:cubicBezTo>
                    <a:cubicBezTo>
                      <a:pt x="57" y="23"/>
                      <a:pt x="61" y="18"/>
                      <a:pt x="5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257"/>
              <p:cNvSpPr/>
              <p:nvPr/>
            </p:nvSpPr>
            <p:spPr bwMode="auto">
              <a:xfrm>
                <a:off x="1145" y="2251"/>
                <a:ext cx="53" cy="14"/>
              </a:xfrm>
              <a:custGeom>
                <a:avLst/>
                <a:gdLst>
                  <a:gd name="T0" fmla="*/ 65 w 70"/>
                  <a:gd name="T1" fmla="*/ 3 h 19"/>
                  <a:gd name="T2" fmla="*/ 36 w 70"/>
                  <a:gd name="T3" fmla="*/ 2 h 19"/>
                  <a:gd name="T4" fmla="*/ 6 w 70"/>
                  <a:gd name="T5" fmla="*/ 5 h 19"/>
                  <a:gd name="T6" fmla="*/ 6 w 70"/>
                  <a:gd name="T7" fmla="*/ 17 h 19"/>
                  <a:gd name="T8" fmla="*/ 36 w 70"/>
                  <a:gd name="T9" fmla="*/ 17 h 19"/>
                  <a:gd name="T10" fmla="*/ 66 w 70"/>
                  <a:gd name="T11" fmla="*/ 11 h 19"/>
                  <a:gd name="T12" fmla="*/ 65 w 70"/>
                  <a:gd name="T1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9">
                    <a:moveTo>
                      <a:pt x="65" y="3"/>
                    </a:moveTo>
                    <a:cubicBezTo>
                      <a:pt x="56" y="0"/>
                      <a:pt x="46" y="1"/>
                      <a:pt x="36" y="2"/>
                    </a:cubicBezTo>
                    <a:cubicBezTo>
                      <a:pt x="26" y="3"/>
                      <a:pt x="16" y="3"/>
                      <a:pt x="6" y="5"/>
                    </a:cubicBezTo>
                    <a:cubicBezTo>
                      <a:pt x="0" y="6"/>
                      <a:pt x="0" y="16"/>
                      <a:pt x="6" y="17"/>
                    </a:cubicBezTo>
                    <a:cubicBezTo>
                      <a:pt x="16" y="19"/>
                      <a:pt x="26" y="18"/>
                      <a:pt x="36" y="17"/>
                    </a:cubicBezTo>
                    <a:cubicBezTo>
                      <a:pt x="46" y="17"/>
                      <a:pt x="58" y="16"/>
                      <a:pt x="66" y="11"/>
                    </a:cubicBezTo>
                    <a:cubicBezTo>
                      <a:pt x="70" y="9"/>
                      <a:pt x="69" y="4"/>
                      <a:pt x="6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258"/>
              <p:cNvSpPr/>
              <p:nvPr/>
            </p:nvSpPr>
            <p:spPr bwMode="auto">
              <a:xfrm>
                <a:off x="1224" y="2200"/>
                <a:ext cx="48" cy="89"/>
              </a:xfrm>
              <a:custGeom>
                <a:avLst/>
                <a:gdLst>
                  <a:gd name="T0" fmla="*/ 50 w 62"/>
                  <a:gd name="T1" fmla="*/ 46 h 116"/>
                  <a:gd name="T2" fmla="*/ 61 w 62"/>
                  <a:gd name="T3" fmla="*/ 27 h 116"/>
                  <a:gd name="T4" fmla="*/ 30 w 62"/>
                  <a:gd name="T5" fmla="*/ 2 h 116"/>
                  <a:gd name="T6" fmla="*/ 13 w 62"/>
                  <a:gd name="T7" fmla="*/ 5 h 116"/>
                  <a:gd name="T8" fmla="*/ 8 w 62"/>
                  <a:gd name="T9" fmla="*/ 22 h 116"/>
                  <a:gd name="T10" fmla="*/ 16 w 62"/>
                  <a:gd name="T11" fmla="*/ 22 h 116"/>
                  <a:gd name="T12" fmla="*/ 21 w 62"/>
                  <a:gd name="T13" fmla="*/ 11 h 116"/>
                  <a:gd name="T14" fmla="*/ 33 w 62"/>
                  <a:gd name="T15" fmla="*/ 14 h 116"/>
                  <a:gd name="T16" fmla="*/ 44 w 62"/>
                  <a:gd name="T17" fmla="*/ 33 h 116"/>
                  <a:gd name="T18" fmla="*/ 23 w 62"/>
                  <a:gd name="T19" fmla="*/ 49 h 116"/>
                  <a:gd name="T20" fmla="*/ 7 w 62"/>
                  <a:gd name="T21" fmla="*/ 69 h 116"/>
                  <a:gd name="T22" fmla="*/ 22 w 62"/>
                  <a:gd name="T23" fmla="*/ 109 h 116"/>
                  <a:gd name="T24" fmla="*/ 49 w 62"/>
                  <a:gd name="T25" fmla="*/ 93 h 116"/>
                  <a:gd name="T26" fmla="*/ 40 w 62"/>
                  <a:gd name="T27" fmla="*/ 89 h 116"/>
                  <a:gd name="T28" fmla="*/ 35 w 62"/>
                  <a:gd name="T29" fmla="*/ 94 h 116"/>
                  <a:gd name="T30" fmla="*/ 23 w 62"/>
                  <a:gd name="T31" fmla="*/ 89 h 116"/>
                  <a:gd name="T32" fmla="*/ 30 w 62"/>
                  <a:gd name="T33" fmla="*/ 63 h 116"/>
                  <a:gd name="T34" fmla="*/ 50 w 62"/>
                  <a:gd name="T35" fmla="*/ 4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116">
                    <a:moveTo>
                      <a:pt x="50" y="46"/>
                    </a:moveTo>
                    <a:cubicBezTo>
                      <a:pt x="56" y="41"/>
                      <a:pt x="62" y="35"/>
                      <a:pt x="61" y="27"/>
                    </a:cubicBezTo>
                    <a:cubicBezTo>
                      <a:pt x="59" y="14"/>
                      <a:pt x="43" y="5"/>
                      <a:pt x="30" y="2"/>
                    </a:cubicBezTo>
                    <a:cubicBezTo>
                      <a:pt x="24" y="0"/>
                      <a:pt x="19" y="1"/>
                      <a:pt x="13" y="5"/>
                    </a:cubicBezTo>
                    <a:cubicBezTo>
                      <a:pt x="7" y="9"/>
                      <a:pt x="8" y="15"/>
                      <a:pt x="8" y="22"/>
                    </a:cubicBezTo>
                    <a:cubicBezTo>
                      <a:pt x="9" y="26"/>
                      <a:pt x="15" y="26"/>
                      <a:pt x="16" y="22"/>
                    </a:cubicBezTo>
                    <a:cubicBezTo>
                      <a:pt x="16" y="17"/>
                      <a:pt x="16" y="14"/>
                      <a:pt x="21" y="11"/>
                    </a:cubicBezTo>
                    <a:cubicBezTo>
                      <a:pt x="24" y="10"/>
                      <a:pt x="30" y="12"/>
                      <a:pt x="33" y="14"/>
                    </a:cubicBezTo>
                    <a:cubicBezTo>
                      <a:pt x="40" y="17"/>
                      <a:pt x="51" y="26"/>
                      <a:pt x="44" y="33"/>
                    </a:cubicBezTo>
                    <a:cubicBezTo>
                      <a:pt x="38" y="39"/>
                      <a:pt x="29" y="43"/>
                      <a:pt x="23" y="49"/>
                    </a:cubicBezTo>
                    <a:cubicBezTo>
                      <a:pt x="17" y="55"/>
                      <a:pt x="10" y="61"/>
                      <a:pt x="7" y="69"/>
                    </a:cubicBezTo>
                    <a:cubicBezTo>
                      <a:pt x="0" y="84"/>
                      <a:pt x="7" y="100"/>
                      <a:pt x="22" y="109"/>
                    </a:cubicBezTo>
                    <a:cubicBezTo>
                      <a:pt x="34" y="116"/>
                      <a:pt x="53" y="107"/>
                      <a:pt x="49" y="93"/>
                    </a:cubicBezTo>
                    <a:cubicBezTo>
                      <a:pt x="48" y="89"/>
                      <a:pt x="43" y="87"/>
                      <a:pt x="40" y="89"/>
                    </a:cubicBezTo>
                    <a:cubicBezTo>
                      <a:pt x="38" y="91"/>
                      <a:pt x="36" y="92"/>
                      <a:pt x="35" y="94"/>
                    </a:cubicBezTo>
                    <a:cubicBezTo>
                      <a:pt x="31" y="99"/>
                      <a:pt x="25" y="91"/>
                      <a:pt x="23" y="89"/>
                    </a:cubicBezTo>
                    <a:cubicBezTo>
                      <a:pt x="16" y="79"/>
                      <a:pt x="22" y="70"/>
                      <a:pt x="30" y="63"/>
                    </a:cubicBezTo>
                    <a:cubicBezTo>
                      <a:pt x="36" y="56"/>
                      <a:pt x="42" y="51"/>
                      <a:pt x="5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259"/>
              <p:cNvSpPr/>
              <p:nvPr/>
            </p:nvSpPr>
            <p:spPr bwMode="auto">
              <a:xfrm>
                <a:off x="1240" y="2296"/>
                <a:ext cx="15" cy="14"/>
              </a:xfrm>
              <a:custGeom>
                <a:avLst/>
                <a:gdLst>
                  <a:gd name="T0" fmla="*/ 20 w 20"/>
                  <a:gd name="T1" fmla="*/ 7 h 18"/>
                  <a:gd name="T2" fmla="*/ 19 w 20"/>
                  <a:gd name="T3" fmla="*/ 6 h 18"/>
                  <a:gd name="T4" fmla="*/ 19 w 20"/>
                  <a:gd name="T5" fmla="*/ 6 h 18"/>
                  <a:gd name="T6" fmla="*/ 16 w 20"/>
                  <a:gd name="T7" fmla="*/ 2 h 18"/>
                  <a:gd name="T8" fmla="*/ 16 w 20"/>
                  <a:gd name="T9" fmla="*/ 2 h 18"/>
                  <a:gd name="T10" fmla="*/ 15 w 20"/>
                  <a:gd name="T11" fmla="*/ 1 h 18"/>
                  <a:gd name="T12" fmla="*/ 15 w 20"/>
                  <a:gd name="T13" fmla="*/ 1 h 18"/>
                  <a:gd name="T14" fmla="*/ 14 w 20"/>
                  <a:gd name="T15" fmla="*/ 0 h 18"/>
                  <a:gd name="T16" fmla="*/ 13 w 20"/>
                  <a:gd name="T17" fmla="*/ 0 h 18"/>
                  <a:gd name="T18" fmla="*/ 13 w 20"/>
                  <a:gd name="T19" fmla="*/ 0 h 18"/>
                  <a:gd name="T20" fmla="*/ 13 w 20"/>
                  <a:gd name="T21" fmla="*/ 0 h 18"/>
                  <a:gd name="T22" fmla="*/ 12 w 20"/>
                  <a:gd name="T23" fmla="*/ 0 h 18"/>
                  <a:gd name="T24" fmla="*/ 11 w 20"/>
                  <a:gd name="T25" fmla="*/ 0 h 18"/>
                  <a:gd name="T26" fmla="*/ 10 w 20"/>
                  <a:gd name="T27" fmla="*/ 0 h 18"/>
                  <a:gd name="T28" fmla="*/ 9 w 20"/>
                  <a:gd name="T29" fmla="*/ 0 h 18"/>
                  <a:gd name="T30" fmla="*/ 8 w 20"/>
                  <a:gd name="T31" fmla="*/ 0 h 18"/>
                  <a:gd name="T32" fmla="*/ 8 w 20"/>
                  <a:gd name="T33" fmla="*/ 0 h 18"/>
                  <a:gd name="T34" fmla="*/ 7 w 20"/>
                  <a:gd name="T35" fmla="*/ 0 h 18"/>
                  <a:gd name="T36" fmla="*/ 7 w 20"/>
                  <a:gd name="T37" fmla="*/ 1 h 18"/>
                  <a:gd name="T38" fmla="*/ 6 w 20"/>
                  <a:gd name="T39" fmla="*/ 1 h 18"/>
                  <a:gd name="T40" fmla="*/ 5 w 20"/>
                  <a:gd name="T41" fmla="*/ 2 h 18"/>
                  <a:gd name="T42" fmla="*/ 5 w 20"/>
                  <a:gd name="T43" fmla="*/ 2 h 18"/>
                  <a:gd name="T44" fmla="*/ 3 w 20"/>
                  <a:gd name="T45" fmla="*/ 5 h 18"/>
                  <a:gd name="T46" fmla="*/ 0 w 20"/>
                  <a:gd name="T47" fmla="*/ 10 h 18"/>
                  <a:gd name="T48" fmla="*/ 9 w 20"/>
                  <a:gd name="T49" fmla="*/ 18 h 18"/>
                  <a:gd name="T50" fmla="*/ 11 w 20"/>
                  <a:gd name="T51" fmla="*/ 18 h 18"/>
                  <a:gd name="T52" fmla="*/ 9 w 20"/>
                  <a:gd name="T53" fmla="*/ 18 h 18"/>
                  <a:gd name="T54" fmla="*/ 15 w 20"/>
                  <a:gd name="T55" fmla="*/ 17 h 18"/>
                  <a:gd name="T56" fmla="*/ 19 w 20"/>
                  <a:gd name="T57" fmla="*/ 12 h 18"/>
                  <a:gd name="T58" fmla="*/ 19 w 20"/>
                  <a:gd name="T59" fmla="*/ 10 h 18"/>
                  <a:gd name="T60" fmla="*/ 19 w 20"/>
                  <a:gd name="T61" fmla="*/ 10 h 18"/>
                  <a:gd name="T62" fmla="*/ 20 w 20"/>
                  <a:gd name="T6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18">
                    <a:moveTo>
                      <a:pt x="20" y="7"/>
                    </a:moveTo>
                    <a:cubicBezTo>
                      <a:pt x="20" y="7"/>
                      <a:pt x="20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4"/>
                      <a:pt x="18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3" y="5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1" y="18"/>
                      <a:pt x="13" y="18"/>
                      <a:pt x="15" y="17"/>
                    </a:cubicBezTo>
                    <a:cubicBezTo>
                      <a:pt x="17" y="16"/>
                      <a:pt x="19" y="14"/>
                      <a:pt x="19" y="12"/>
                    </a:cubicBezTo>
                    <a:cubicBezTo>
                      <a:pt x="19" y="12"/>
                      <a:pt x="19" y="11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0" y="8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260"/>
              <p:cNvSpPr/>
              <p:nvPr/>
            </p:nvSpPr>
            <p:spPr bwMode="auto">
              <a:xfrm>
                <a:off x="639" y="1170"/>
                <a:ext cx="51" cy="71"/>
              </a:xfrm>
              <a:custGeom>
                <a:avLst/>
                <a:gdLst>
                  <a:gd name="T0" fmla="*/ 62 w 67"/>
                  <a:gd name="T1" fmla="*/ 47 h 93"/>
                  <a:gd name="T2" fmla="*/ 53 w 67"/>
                  <a:gd name="T3" fmla="*/ 43 h 93"/>
                  <a:gd name="T4" fmla="*/ 53 w 67"/>
                  <a:gd name="T5" fmla="*/ 7 h 93"/>
                  <a:gd name="T6" fmla="*/ 44 w 67"/>
                  <a:gd name="T7" fmla="*/ 0 h 93"/>
                  <a:gd name="T8" fmla="*/ 29 w 67"/>
                  <a:gd name="T9" fmla="*/ 5 h 93"/>
                  <a:gd name="T10" fmla="*/ 6 w 67"/>
                  <a:gd name="T11" fmla="*/ 12 h 93"/>
                  <a:gd name="T12" fmla="*/ 6 w 67"/>
                  <a:gd name="T13" fmla="*/ 22 h 93"/>
                  <a:gd name="T14" fmla="*/ 27 w 67"/>
                  <a:gd name="T15" fmla="*/ 20 h 93"/>
                  <a:gd name="T16" fmla="*/ 40 w 67"/>
                  <a:gd name="T17" fmla="*/ 15 h 93"/>
                  <a:gd name="T18" fmla="*/ 39 w 67"/>
                  <a:gd name="T19" fmla="*/ 45 h 93"/>
                  <a:gd name="T20" fmla="*/ 26 w 67"/>
                  <a:gd name="T21" fmla="*/ 59 h 93"/>
                  <a:gd name="T22" fmla="*/ 29 w 67"/>
                  <a:gd name="T23" fmla="*/ 63 h 93"/>
                  <a:gd name="T24" fmla="*/ 39 w 67"/>
                  <a:gd name="T25" fmla="*/ 59 h 93"/>
                  <a:gd name="T26" fmla="*/ 39 w 67"/>
                  <a:gd name="T27" fmla="*/ 60 h 93"/>
                  <a:gd name="T28" fmla="*/ 40 w 67"/>
                  <a:gd name="T29" fmla="*/ 70 h 93"/>
                  <a:gd name="T30" fmla="*/ 39 w 67"/>
                  <a:gd name="T31" fmla="*/ 77 h 93"/>
                  <a:gd name="T32" fmla="*/ 39 w 67"/>
                  <a:gd name="T33" fmla="*/ 80 h 93"/>
                  <a:gd name="T34" fmla="*/ 39 w 67"/>
                  <a:gd name="T35" fmla="*/ 82 h 93"/>
                  <a:gd name="T36" fmla="*/ 46 w 67"/>
                  <a:gd name="T37" fmla="*/ 91 h 93"/>
                  <a:gd name="T38" fmla="*/ 53 w 67"/>
                  <a:gd name="T39" fmla="*/ 64 h 93"/>
                  <a:gd name="T40" fmla="*/ 53 w 67"/>
                  <a:gd name="T41" fmla="*/ 55 h 93"/>
                  <a:gd name="T42" fmla="*/ 55 w 67"/>
                  <a:gd name="T43" fmla="*/ 56 h 93"/>
                  <a:gd name="T44" fmla="*/ 62 w 67"/>
                  <a:gd name="T45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7" h="93">
                    <a:moveTo>
                      <a:pt x="62" y="47"/>
                    </a:moveTo>
                    <a:cubicBezTo>
                      <a:pt x="60" y="45"/>
                      <a:pt x="57" y="44"/>
                      <a:pt x="53" y="43"/>
                    </a:cubicBezTo>
                    <a:cubicBezTo>
                      <a:pt x="54" y="31"/>
                      <a:pt x="54" y="19"/>
                      <a:pt x="53" y="7"/>
                    </a:cubicBezTo>
                    <a:cubicBezTo>
                      <a:pt x="53" y="2"/>
                      <a:pt x="49" y="0"/>
                      <a:pt x="44" y="0"/>
                    </a:cubicBezTo>
                    <a:cubicBezTo>
                      <a:pt x="39" y="1"/>
                      <a:pt x="34" y="4"/>
                      <a:pt x="29" y="5"/>
                    </a:cubicBezTo>
                    <a:cubicBezTo>
                      <a:pt x="21" y="8"/>
                      <a:pt x="14" y="9"/>
                      <a:pt x="6" y="12"/>
                    </a:cubicBezTo>
                    <a:cubicBezTo>
                      <a:pt x="2" y="13"/>
                      <a:pt x="0" y="21"/>
                      <a:pt x="6" y="22"/>
                    </a:cubicBezTo>
                    <a:cubicBezTo>
                      <a:pt x="13" y="23"/>
                      <a:pt x="21" y="22"/>
                      <a:pt x="27" y="20"/>
                    </a:cubicBezTo>
                    <a:cubicBezTo>
                      <a:pt x="31" y="19"/>
                      <a:pt x="36" y="17"/>
                      <a:pt x="40" y="15"/>
                    </a:cubicBezTo>
                    <a:cubicBezTo>
                      <a:pt x="40" y="25"/>
                      <a:pt x="40" y="35"/>
                      <a:pt x="39" y="45"/>
                    </a:cubicBezTo>
                    <a:cubicBezTo>
                      <a:pt x="33" y="47"/>
                      <a:pt x="27" y="52"/>
                      <a:pt x="26" y="59"/>
                    </a:cubicBezTo>
                    <a:cubicBezTo>
                      <a:pt x="25" y="61"/>
                      <a:pt x="27" y="63"/>
                      <a:pt x="29" y="63"/>
                    </a:cubicBezTo>
                    <a:cubicBezTo>
                      <a:pt x="33" y="64"/>
                      <a:pt x="36" y="62"/>
                      <a:pt x="39" y="59"/>
                    </a:cubicBezTo>
                    <a:cubicBezTo>
                      <a:pt x="39" y="59"/>
                      <a:pt x="39" y="60"/>
                      <a:pt x="39" y="60"/>
                    </a:cubicBezTo>
                    <a:cubicBezTo>
                      <a:pt x="39" y="63"/>
                      <a:pt x="39" y="67"/>
                      <a:pt x="40" y="70"/>
                    </a:cubicBezTo>
                    <a:cubicBezTo>
                      <a:pt x="40" y="73"/>
                      <a:pt x="40" y="75"/>
                      <a:pt x="39" y="77"/>
                    </a:cubicBezTo>
                    <a:cubicBezTo>
                      <a:pt x="39" y="78"/>
                      <a:pt x="39" y="79"/>
                      <a:pt x="39" y="80"/>
                    </a:cubicBezTo>
                    <a:cubicBezTo>
                      <a:pt x="39" y="81"/>
                      <a:pt x="38" y="84"/>
                      <a:pt x="39" y="82"/>
                    </a:cubicBezTo>
                    <a:cubicBezTo>
                      <a:pt x="36" y="86"/>
                      <a:pt x="41" y="93"/>
                      <a:pt x="46" y="91"/>
                    </a:cubicBezTo>
                    <a:cubicBezTo>
                      <a:pt x="56" y="87"/>
                      <a:pt x="54" y="72"/>
                      <a:pt x="53" y="64"/>
                    </a:cubicBezTo>
                    <a:cubicBezTo>
                      <a:pt x="53" y="61"/>
                      <a:pt x="53" y="58"/>
                      <a:pt x="53" y="55"/>
                    </a:cubicBezTo>
                    <a:cubicBezTo>
                      <a:pt x="54" y="55"/>
                      <a:pt x="55" y="56"/>
                      <a:pt x="55" y="56"/>
                    </a:cubicBezTo>
                    <a:cubicBezTo>
                      <a:pt x="60" y="60"/>
                      <a:pt x="67" y="51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261"/>
              <p:cNvSpPr/>
              <p:nvPr/>
            </p:nvSpPr>
            <p:spPr bwMode="auto">
              <a:xfrm>
                <a:off x="696" y="1180"/>
                <a:ext cx="26" cy="35"/>
              </a:xfrm>
              <a:custGeom>
                <a:avLst/>
                <a:gdLst>
                  <a:gd name="T0" fmla="*/ 31 w 34"/>
                  <a:gd name="T1" fmla="*/ 11 h 46"/>
                  <a:gd name="T2" fmla="*/ 19 w 34"/>
                  <a:gd name="T3" fmla="*/ 9 h 46"/>
                  <a:gd name="T4" fmla="*/ 7 w 34"/>
                  <a:gd name="T5" fmla="*/ 2 h 46"/>
                  <a:gd name="T6" fmla="*/ 7 w 34"/>
                  <a:gd name="T7" fmla="*/ 13 h 46"/>
                  <a:gd name="T8" fmla="*/ 1 w 34"/>
                  <a:gd name="T9" fmla="*/ 19 h 46"/>
                  <a:gd name="T10" fmla="*/ 4 w 34"/>
                  <a:gd name="T11" fmla="*/ 25 h 46"/>
                  <a:gd name="T12" fmla="*/ 11 w 34"/>
                  <a:gd name="T13" fmla="*/ 24 h 46"/>
                  <a:gd name="T14" fmla="*/ 12 w 34"/>
                  <a:gd name="T15" fmla="*/ 27 h 46"/>
                  <a:gd name="T16" fmla="*/ 21 w 34"/>
                  <a:gd name="T17" fmla="*/ 45 h 46"/>
                  <a:gd name="T18" fmla="*/ 27 w 34"/>
                  <a:gd name="T19" fmla="*/ 44 h 46"/>
                  <a:gd name="T20" fmla="*/ 25 w 34"/>
                  <a:gd name="T21" fmla="*/ 22 h 46"/>
                  <a:gd name="T22" fmla="*/ 34 w 34"/>
                  <a:gd name="T23" fmla="*/ 18 h 46"/>
                  <a:gd name="T24" fmla="*/ 34 w 34"/>
                  <a:gd name="T25" fmla="*/ 16 h 46"/>
                  <a:gd name="T26" fmla="*/ 31 w 34"/>
                  <a:gd name="T27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46">
                    <a:moveTo>
                      <a:pt x="31" y="11"/>
                    </a:moveTo>
                    <a:cubicBezTo>
                      <a:pt x="28" y="9"/>
                      <a:pt x="23" y="9"/>
                      <a:pt x="19" y="9"/>
                    </a:cubicBezTo>
                    <a:cubicBezTo>
                      <a:pt x="17" y="4"/>
                      <a:pt x="14" y="0"/>
                      <a:pt x="7" y="2"/>
                    </a:cubicBezTo>
                    <a:cubicBezTo>
                      <a:pt x="1" y="3"/>
                      <a:pt x="1" y="12"/>
                      <a:pt x="7" y="13"/>
                    </a:cubicBezTo>
                    <a:cubicBezTo>
                      <a:pt x="4" y="15"/>
                      <a:pt x="2" y="17"/>
                      <a:pt x="1" y="19"/>
                    </a:cubicBezTo>
                    <a:cubicBezTo>
                      <a:pt x="0" y="22"/>
                      <a:pt x="2" y="25"/>
                      <a:pt x="4" y="25"/>
                    </a:cubicBezTo>
                    <a:cubicBezTo>
                      <a:pt x="6" y="25"/>
                      <a:pt x="9" y="25"/>
                      <a:pt x="11" y="24"/>
                    </a:cubicBezTo>
                    <a:cubicBezTo>
                      <a:pt x="11" y="25"/>
                      <a:pt x="11" y="26"/>
                      <a:pt x="12" y="27"/>
                    </a:cubicBezTo>
                    <a:cubicBezTo>
                      <a:pt x="13" y="33"/>
                      <a:pt x="15" y="42"/>
                      <a:pt x="21" y="45"/>
                    </a:cubicBezTo>
                    <a:cubicBezTo>
                      <a:pt x="23" y="46"/>
                      <a:pt x="26" y="46"/>
                      <a:pt x="27" y="44"/>
                    </a:cubicBezTo>
                    <a:cubicBezTo>
                      <a:pt x="29" y="37"/>
                      <a:pt x="27" y="29"/>
                      <a:pt x="25" y="22"/>
                    </a:cubicBezTo>
                    <a:cubicBezTo>
                      <a:pt x="28" y="25"/>
                      <a:pt x="34" y="23"/>
                      <a:pt x="34" y="18"/>
                    </a:cubicBezTo>
                    <a:cubicBezTo>
                      <a:pt x="34" y="17"/>
                      <a:pt x="34" y="17"/>
                      <a:pt x="34" y="16"/>
                    </a:cubicBezTo>
                    <a:cubicBezTo>
                      <a:pt x="34" y="14"/>
                      <a:pt x="33" y="12"/>
                      <a:pt x="3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262"/>
              <p:cNvSpPr/>
              <p:nvPr/>
            </p:nvSpPr>
            <p:spPr bwMode="auto">
              <a:xfrm>
                <a:off x="722" y="1162"/>
                <a:ext cx="49" cy="67"/>
              </a:xfrm>
              <a:custGeom>
                <a:avLst/>
                <a:gdLst>
                  <a:gd name="T0" fmla="*/ 60 w 65"/>
                  <a:gd name="T1" fmla="*/ 66 h 88"/>
                  <a:gd name="T2" fmla="*/ 31 w 65"/>
                  <a:gd name="T3" fmla="*/ 70 h 88"/>
                  <a:gd name="T4" fmla="*/ 36 w 65"/>
                  <a:gd name="T5" fmla="*/ 41 h 88"/>
                  <a:gd name="T6" fmla="*/ 32 w 65"/>
                  <a:gd name="T7" fmla="*/ 10 h 88"/>
                  <a:gd name="T8" fmla="*/ 9 w 65"/>
                  <a:gd name="T9" fmla="*/ 4 h 88"/>
                  <a:gd name="T10" fmla="*/ 1 w 65"/>
                  <a:gd name="T11" fmla="*/ 13 h 88"/>
                  <a:gd name="T12" fmla="*/ 3 w 65"/>
                  <a:gd name="T13" fmla="*/ 24 h 88"/>
                  <a:gd name="T14" fmla="*/ 11 w 65"/>
                  <a:gd name="T15" fmla="*/ 22 h 88"/>
                  <a:gd name="T16" fmla="*/ 11 w 65"/>
                  <a:gd name="T17" fmla="*/ 17 h 88"/>
                  <a:gd name="T18" fmla="*/ 21 w 65"/>
                  <a:gd name="T19" fmla="*/ 16 h 88"/>
                  <a:gd name="T20" fmla="*/ 23 w 65"/>
                  <a:gd name="T21" fmla="*/ 37 h 88"/>
                  <a:gd name="T22" fmla="*/ 17 w 65"/>
                  <a:gd name="T23" fmla="*/ 79 h 88"/>
                  <a:gd name="T24" fmla="*/ 22 w 65"/>
                  <a:gd name="T25" fmla="*/ 86 h 88"/>
                  <a:gd name="T26" fmla="*/ 41 w 65"/>
                  <a:gd name="T27" fmla="*/ 85 h 88"/>
                  <a:gd name="T28" fmla="*/ 60 w 65"/>
                  <a:gd name="T29" fmla="*/ 78 h 88"/>
                  <a:gd name="T30" fmla="*/ 60 w 65"/>
                  <a:gd name="T31" fmla="*/ 6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" h="88">
                    <a:moveTo>
                      <a:pt x="60" y="66"/>
                    </a:moveTo>
                    <a:cubicBezTo>
                      <a:pt x="50" y="62"/>
                      <a:pt x="41" y="68"/>
                      <a:pt x="31" y="70"/>
                    </a:cubicBezTo>
                    <a:cubicBezTo>
                      <a:pt x="32" y="60"/>
                      <a:pt x="34" y="51"/>
                      <a:pt x="36" y="41"/>
                    </a:cubicBezTo>
                    <a:cubicBezTo>
                      <a:pt x="38" y="29"/>
                      <a:pt x="38" y="20"/>
                      <a:pt x="32" y="10"/>
                    </a:cubicBezTo>
                    <a:cubicBezTo>
                      <a:pt x="27" y="2"/>
                      <a:pt x="16" y="0"/>
                      <a:pt x="9" y="4"/>
                    </a:cubicBezTo>
                    <a:cubicBezTo>
                      <a:pt x="5" y="6"/>
                      <a:pt x="2" y="9"/>
                      <a:pt x="1" y="13"/>
                    </a:cubicBezTo>
                    <a:cubicBezTo>
                      <a:pt x="0" y="18"/>
                      <a:pt x="2" y="20"/>
                      <a:pt x="3" y="24"/>
                    </a:cubicBezTo>
                    <a:cubicBezTo>
                      <a:pt x="5" y="29"/>
                      <a:pt x="12" y="27"/>
                      <a:pt x="11" y="22"/>
                    </a:cubicBezTo>
                    <a:cubicBezTo>
                      <a:pt x="11" y="20"/>
                      <a:pt x="10" y="18"/>
                      <a:pt x="11" y="17"/>
                    </a:cubicBezTo>
                    <a:cubicBezTo>
                      <a:pt x="14" y="13"/>
                      <a:pt x="18" y="12"/>
                      <a:pt x="21" y="16"/>
                    </a:cubicBezTo>
                    <a:cubicBezTo>
                      <a:pt x="27" y="21"/>
                      <a:pt x="25" y="31"/>
                      <a:pt x="23" y="37"/>
                    </a:cubicBezTo>
                    <a:cubicBezTo>
                      <a:pt x="20" y="51"/>
                      <a:pt x="18" y="65"/>
                      <a:pt x="17" y="79"/>
                    </a:cubicBezTo>
                    <a:cubicBezTo>
                      <a:pt x="16" y="82"/>
                      <a:pt x="19" y="86"/>
                      <a:pt x="22" y="86"/>
                    </a:cubicBezTo>
                    <a:cubicBezTo>
                      <a:pt x="29" y="88"/>
                      <a:pt x="35" y="87"/>
                      <a:pt x="41" y="85"/>
                    </a:cubicBezTo>
                    <a:cubicBezTo>
                      <a:pt x="47" y="83"/>
                      <a:pt x="54" y="82"/>
                      <a:pt x="60" y="78"/>
                    </a:cubicBezTo>
                    <a:cubicBezTo>
                      <a:pt x="64" y="76"/>
                      <a:pt x="65" y="68"/>
                      <a:pt x="6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263"/>
              <p:cNvSpPr/>
              <p:nvPr/>
            </p:nvSpPr>
            <p:spPr bwMode="auto">
              <a:xfrm>
                <a:off x="779" y="1172"/>
                <a:ext cx="29" cy="12"/>
              </a:xfrm>
              <a:custGeom>
                <a:avLst/>
                <a:gdLst>
                  <a:gd name="T0" fmla="*/ 30 w 38"/>
                  <a:gd name="T1" fmla="*/ 0 h 16"/>
                  <a:gd name="T2" fmla="*/ 15 w 38"/>
                  <a:gd name="T3" fmla="*/ 2 h 16"/>
                  <a:gd name="T4" fmla="*/ 3 w 38"/>
                  <a:gd name="T5" fmla="*/ 6 h 16"/>
                  <a:gd name="T6" fmla="*/ 4 w 38"/>
                  <a:gd name="T7" fmla="*/ 14 h 16"/>
                  <a:gd name="T8" fmla="*/ 15 w 38"/>
                  <a:gd name="T9" fmla="*/ 15 h 16"/>
                  <a:gd name="T10" fmla="*/ 30 w 38"/>
                  <a:gd name="T11" fmla="*/ 13 h 16"/>
                  <a:gd name="T12" fmla="*/ 30 w 3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6">
                    <a:moveTo>
                      <a:pt x="30" y="0"/>
                    </a:moveTo>
                    <a:cubicBezTo>
                      <a:pt x="25" y="0"/>
                      <a:pt x="20" y="1"/>
                      <a:pt x="15" y="2"/>
                    </a:cubicBezTo>
                    <a:cubicBezTo>
                      <a:pt x="10" y="2"/>
                      <a:pt x="6" y="3"/>
                      <a:pt x="3" y="6"/>
                    </a:cubicBezTo>
                    <a:cubicBezTo>
                      <a:pt x="0" y="8"/>
                      <a:pt x="1" y="13"/>
                      <a:pt x="4" y="14"/>
                    </a:cubicBezTo>
                    <a:cubicBezTo>
                      <a:pt x="8" y="16"/>
                      <a:pt x="11" y="15"/>
                      <a:pt x="15" y="15"/>
                    </a:cubicBezTo>
                    <a:cubicBezTo>
                      <a:pt x="20" y="15"/>
                      <a:pt x="25" y="13"/>
                      <a:pt x="30" y="13"/>
                    </a:cubicBezTo>
                    <a:cubicBezTo>
                      <a:pt x="38" y="12"/>
                      <a:pt x="38" y="0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264"/>
              <p:cNvSpPr/>
              <p:nvPr/>
            </p:nvSpPr>
            <p:spPr bwMode="auto">
              <a:xfrm>
                <a:off x="773" y="1156"/>
                <a:ext cx="29" cy="18"/>
              </a:xfrm>
              <a:custGeom>
                <a:avLst/>
                <a:gdLst>
                  <a:gd name="T0" fmla="*/ 29 w 38"/>
                  <a:gd name="T1" fmla="*/ 1 h 23"/>
                  <a:gd name="T2" fmla="*/ 4 w 38"/>
                  <a:gd name="T3" fmla="*/ 11 h 23"/>
                  <a:gd name="T4" fmla="*/ 9 w 38"/>
                  <a:gd name="T5" fmla="*/ 21 h 23"/>
                  <a:gd name="T6" fmla="*/ 25 w 38"/>
                  <a:gd name="T7" fmla="*/ 16 h 23"/>
                  <a:gd name="T8" fmla="*/ 31 w 38"/>
                  <a:gd name="T9" fmla="*/ 14 h 23"/>
                  <a:gd name="T10" fmla="*/ 32 w 38"/>
                  <a:gd name="T11" fmla="*/ 14 h 23"/>
                  <a:gd name="T12" fmla="*/ 29 w 38"/>
                  <a:gd name="T1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3">
                    <a:moveTo>
                      <a:pt x="29" y="1"/>
                    </a:moveTo>
                    <a:cubicBezTo>
                      <a:pt x="19" y="0"/>
                      <a:pt x="10" y="4"/>
                      <a:pt x="4" y="11"/>
                    </a:cubicBezTo>
                    <a:cubicBezTo>
                      <a:pt x="0" y="15"/>
                      <a:pt x="3" y="23"/>
                      <a:pt x="9" y="21"/>
                    </a:cubicBezTo>
                    <a:cubicBezTo>
                      <a:pt x="15" y="19"/>
                      <a:pt x="20" y="17"/>
                      <a:pt x="25" y="16"/>
                    </a:cubicBezTo>
                    <a:cubicBezTo>
                      <a:pt x="27" y="16"/>
                      <a:pt x="29" y="16"/>
                      <a:pt x="31" y="14"/>
                    </a:cubicBezTo>
                    <a:cubicBezTo>
                      <a:pt x="32" y="14"/>
                      <a:pt x="34" y="12"/>
                      <a:pt x="32" y="14"/>
                    </a:cubicBezTo>
                    <a:cubicBezTo>
                      <a:pt x="38" y="10"/>
                      <a:pt x="35" y="2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265"/>
              <p:cNvSpPr>
                <a:spLocks noEditPoints="1"/>
              </p:cNvSpPr>
              <p:nvPr/>
            </p:nvSpPr>
            <p:spPr bwMode="auto">
              <a:xfrm>
                <a:off x="812" y="1135"/>
                <a:ext cx="45" cy="66"/>
              </a:xfrm>
              <a:custGeom>
                <a:avLst/>
                <a:gdLst>
                  <a:gd name="T0" fmla="*/ 46 w 60"/>
                  <a:gd name="T1" fmla="*/ 13 h 87"/>
                  <a:gd name="T2" fmla="*/ 43 w 60"/>
                  <a:gd name="T3" fmla="*/ 9 h 87"/>
                  <a:gd name="T4" fmla="*/ 13 w 60"/>
                  <a:gd name="T5" fmla="*/ 6 h 87"/>
                  <a:gd name="T6" fmla="*/ 14 w 60"/>
                  <a:gd name="T7" fmla="*/ 35 h 87"/>
                  <a:gd name="T8" fmla="*/ 22 w 60"/>
                  <a:gd name="T9" fmla="*/ 44 h 87"/>
                  <a:gd name="T10" fmla="*/ 38 w 60"/>
                  <a:gd name="T11" fmla="*/ 39 h 87"/>
                  <a:gd name="T12" fmla="*/ 43 w 60"/>
                  <a:gd name="T13" fmla="*/ 34 h 87"/>
                  <a:gd name="T14" fmla="*/ 44 w 60"/>
                  <a:gd name="T15" fmla="*/ 51 h 87"/>
                  <a:gd name="T16" fmla="*/ 31 w 60"/>
                  <a:gd name="T17" fmla="*/ 82 h 87"/>
                  <a:gd name="T18" fmla="*/ 37 w 60"/>
                  <a:gd name="T19" fmla="*/ 86 h 87"/>
                  <a:gd name="T20" fmla="*/ 59 w 60"/>
                  <a:gd name="T21" fmla="*/ 51 h 87"/>
                  <a:gd name="T22" fmla="*/ 46 w 60"/>
                  <a:gd name="T23" fmla="*/ 13 h 87"/>
                  <a:gd name="T24" fmla="*/ 23 w 60"/>
                  <a:gd name="T25" fmla="*/ 32 h 87"/>
                  <a:gd name="T26" fmla="*/ 18 w 60"/>
                  <a:gd name="T27" fmla="*/ 30 h 87"/>
                  <a:gd name="T28" fmla="*/ 20 w 60"/>
                  <a:gd name="T29" fmla="*/ 17 h 87"/>
                  <a:gd name="T30" fmla="*/ 32 w 60"/>
                  <a:gd name="T31" fmla="*/ 17 h 87"/>
                  <a:gd name="T32" fmla="*/ 23 w 60"/>
                  <a:gd name="T33" fmla="*/ 3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87">
                    <a:moveTo>
                      <a:pt x="46" y="13"/>
                    </a:moveTo>
                    <a:cubicBezTo>
                      <a:pt x="45" y="11"/>
                      <a:pt x="44" y="10"/>
                      <a:pt x="43" y="9"/>
                    </a:cubicBezTo>
                    <a:cubicBezTo>
                      <a:pt x="36" y="1"/>
                      <a:pt x="22" y="0"/>
                      <a:pt x="13" y="6"/>
                    </a:cubicBezTo>
                    <a:cubicBezTo>
                      <a:pt x="3" y="12"/>
                      <a:pt x="0" y="32"/>
                      <a:pt x="14" y="35"/>
                    </a:cubicBezTo>
                    <a:cubicBezTo>
                      <a:pt x="14" y="39"/>
                      <a:pt x="17" y="43"/>
                      <a:pt x="22" y="44"/>
                    </a:cubicBezTo>
                    <a:cubicBezTo>
                      <a:pt x="27" y="46"/>
                      <a:pt x="34" y="43"/>
                      <a:pt x="38" y="39"/>
                    </a:cubicBezTo>
                    <a:cubicBezTo>
                      <a:pt x="40" y="38"/>
                      <a:pt x="41" y="36"/>
                      <a:pt x="43" y="34"/>
                    </a:cubicBezTo>
                    <a:cubicBezTo>
                      <a:pt x="44" y="39"/>
                      <a:pt x="44" y="45"/>
                      <a:pt x="44" y="51"/>
                    </a:cubicBezTo>
                    <a:cubicBezTo>
                      <a:pt x="44" y="64"/>
                      <a:pt x="33" y="70"/>
                      <a:pt x="31" y="82"/>
                    </a:cubicBezTo>
                    <a:cubicBezTo>
                      <a:pt x="31" y="85"/>
                      <a:pt x="34" y="87"/>
                      <a:pt x="37" y="86"/>
                    </a:cubicBezTo>
                    <a:cubicBezTo>
                      <a:pt x="51" y="81"/>
                      <a:pt x="58" y="65"/>
                      <a:pt x="59" y="51"/>
                    </a:cubicBezTo>
                    <a:cubicBezTo>
                      <a:pt x="60" y="36"/>
                      <a:pt x="57" y="23"/>
                      <a:pt x="46" y="13"/>
                    </a:cubicBezTo>
                    <a:close/>
                    <a:moveTo>
                      <a:pt x="23" y="32"/>
                    </a:moveTo>
                    <a:cubicBezTo>
                      <a:pt x="22" y="30"/>
                      <a:pt x="20" y="29"/>
                      <a:pt x="18" y="30"/>
                    </a:cubicBezTo>
                    <a:cubicBezTo>
                      <a:pt x="17" y="25"/>
                      <a:pt x="15" y="20"/>
                      <a:pt x="20" y="17"/>
                    </a:cubicBezTo>
                    <a:cubicBezTo>
                      <a:pt x="23" y="15"/>
                      <a:pt x="28" y="15"/>
                      <a:pt x="32" y="17"/>
                    </a:cubicBezTo>
                    <a:cubicBezTo>
                      <a:pt x="39" y="20"/>
                      <a:pt x="30" y="33"/>
                      <a:pt x="2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266"/>
              <p:cNvSpPr>
                <a:spLocks noEditPoints="1"/>
              </p:cNvSpPr>
              <p:nvPr/>
            </p:nvSpPr>
            <p:spPr bwMode="auto">
              <a:xfrm>
                <a:off x="759" y="1640"/>
                <a:ext cx="76" cy="54"/>
              </a:xfrm>
              <a:custGeom>
                <a:avLst/>
                <a:gdLst>
                  <a:gd name="T0" fmla="*/ 93 w 100"/>
                  <a:gd name="T1" fmla="*/ 46 h 71"/>
                  <a:gd name="T2" fmla="*/ 85 w 100"/>
                  <a:gd name="T3" fmla="*/ 50 h 71"/>
                  <a:gd name="T4" fmla="*/ 84 w 100"/>
                  <a:gd name="T5" fmla="*/ 51 h 71"/>
                  <a:gd name="T6" fmla="*/ 78 w 100"/>
                  <a:gd name="T7" fmla="*/ 42 h 71"/>
                  <a:gd name="T8" fmla="*/ 75 w 100"/>
                  <a:gd name="T9" fmla="*/ 38 h 71"/>
                  <a:gd name="T10" fmla="*/ 49 w 100"/>
                  <a:gd name="T11" fmla="*/ 6 h 71"/>
                  <a:gd name="T12" fmla="*/ 3 w 100"/>
                  <a:gd name="T13" fmla="*/ 36 h 71"/>
                  <a:gd name="T14" fmla="*/ 8 w 100"/>
                  <a:gd name="T15" fmla="*/ 62 h 71"/>
                  <a:gd name="T16" fmla="*/ 35 w 100"/>
                  <a:gd name="T17" fmla="*/ 71 h 71"/>
                  <a:gd name="T18" fmla="*/ 67 w 100"/>
                  <a:gd name="T19" fmla="*/ 54 h 71"/>
                  <a:gd name="T20" fmla="*/ 71 w 100"/>
                  <a:gd name="T21" fmla="*/ 61 h 71"/>
                  <a:gd name="T22" fmla="*/ 97 w 100"/>
                  <a:gd name="T23" fmla="*/ 59 h 71"/>
                  <a:gd name="T24" fmla="*/ 93 w 100"/>
                  <a:gd name="T25" fmla="*/ 46 h 71"/>
                  <a:gd name="T26" fmla="*/ 43 w 100"/>
                  <a:gd name="T27" fmla="*/ 54 h 71"/>
                  <a:gd name="T28" fmla="*/ 16 w 100"/>
                  <a:gd name="T29" fmla="*/ 47 h 71"/>
                  <a:gd name="T30" fmla="*/ 24 w 100"/>
                  <a:gd name="T31" fmla="*/ 28 h 71"/>
                  <a:gd name="T32" fmla="*/ 37 w 100"/>
                  <a:gd name="T33" fmla="*/ 20 h 71"/>
                  <a:gd name="T34" fmla="*/ 61 w 100"/>
                  <a:gd name="T35" fmla="*/ 29 h 71"/>
                  <a:gd name="T36" fmla="*/ 60 w 100"/>
                  <a:gd name="T37" fmla="*/ 34 h 71"/>
                  <a:gd name="T38" fmla="*/ 61 w 100"/>
                  <a:gd name="T39" fmla="*/ 36 h 71"/>
                  <a:gd name="T40" fmla="*/ 43 w 100"/>
                  <a:gd name="T41" fmla="*/ 5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71">
                    <a:moveTo>
                      <a:pt x="93" y="46"/>
                    </a:moveTo>
                    <a:cubicBezTo>
                      <a:pt x="90" y="46"/>
                      <a:pt x="88" y="49"/>
                      <a:pt x="85" y="50"/>
                    </a:cubicBezTo>
                    <a:cubicBezTo>
                      <a:pt x="85" y="50"/>
                      <a:pt x="85" y="51"/>
                      <a:pt x="84" y="51"/>
                    </a:cubicBezTo>
                    <a:cubicBezTo>
                      <a:pt x="82" y="49"/>
                      <a:pt x="80" y="45"/>
                      <a:pt x="78" y="42"/>
                    </a:cubicBezTo>
                    <a:cubicBezTo>
                      <a:pt x="77" y="41"/>
                      <a:pt x="76" y="40"/>
                      <a:pt x="75" y="38"/>
                    </a:cubicBezTo>
                    <a:cubicBezTo>
                      <a:pt x="81" y="24"/>
                      <a:pt x="65" y="10"/>
                      <a:pt x="49" y="6"/>
                    </a:cubicBezTo>
                    <a:cubicBezTo>
                      <a:pt x="27" y="0"/>
                      <a:pt x="10" y="16"/>
                      <a:pt x="3" y="36"/>
                    </a:cubicBezTo>
                    <a:cubicBezTo>
                      <a:pt x="0" y="45"/>
                      <a:pt x="1" y="55"/>
                      <a:pt x="8" y="62"/>
                    </a:cubicBezTo>
                    <a:cubicBezTo>
                      <a:pt x="15" y="67"/>
                      <a:pt x="26" y="71"/>
                      <a:pt x="35" y="71"/>
                    </a:cubicBezTo>
                    <a:cubicBezTo>
                      <a:pt x="46" y="70"/>
                      <a:pt x="60" y="64"/>
                      <a:pt x="67" y="54"/>
                    </a:cubicBezTo>
                    <a:cubicBezTo>
                      <a:pt x="68" y="56"/>
                      <a:pt x="70" y="58"/>
                      <a:pt x="71" y="61"/>
                    </a:cubicBezTo>
                    <a:cubicBezTo>
                      <a:pt x="78" y="70"/>
                      <a:pt x="92" y="70"/>
                      <a:pt x="97" y="59"/>
                    </a:cubicBezTo>
                    <a:cubicBezTo>
                      <a:pt x="100" y="54"/>
                      <a:pt x="100" y="46"/>
                      <a:pt x="93" y="46"/>
                    </a:cubicBezTo>
                    <a:close/>
                    <a:moveTo>
                      <a:pt x="43" y="54"/>
                    </a:moveTo>
                    <a:cubicBezTo>
                      <a:pt x="36" y="56"/>
                      <a:pt x="17" y="56"/>
                      <a:pt x="16" y="47"/>
                    </a:cubicBezTo>
                    <a:cubicBezTo>
                      <a:pt x="15" y="41"/>
                      <a:pt x="21" y="33"/>
                      <a:pt x="24" y="28"/>
                    </a:cubicBezTo>
                    <a:cubicBezTo>
                      <a:pt x="27" y="23"/>
                      <a:pt x="31" y="20"/>
                      <a:pt x="37" y="20"/>
                    </a:cubicBezTo>
                    <a:cubicBezTo>
                      <a:pt x="44" y="19"/>
                      <a:pt x="56" y="22"/>
                      <a:pt x="61" y="29"/>
                    </a:cubicBezTo>
                    <a:cubicBezTo>
                      <a:pt x="59" y="30"/>
                      <a:pt x="59" y="32"/>
                      <a:pt x="60" y="34"/>
                    </a:cubicBezTo>
                    <a:cubicBezTo>
                      <a:pt x="60" y="34"/>
                      <a:pt x="60" y="35"/>
                      <a:pt x="61" y="36"/>
                    </a:cubicBezTo>
                    <a:cubicBezTo>
                      <a:pt x="56" y="44"/>
                      <a:pt x="51" y="50"/>
                      <a:pt x="4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267"/>
              <p:cNvSpPr/>
              <p:nvPr/>
            </p:nvSpPr>
            <p:spPr bwMode="auto">
              <a:xfrm>
                <a:off x="836" y="1614"/>
                <a:ext cx="41" cy="64"/>
              </a:xfrm>
              <a:custGeom>
                <a:avLst/>
                <a:gdLst>
                  <a:gd name="T0" fmla="*/ 48 w 54"/>
                  <a:gd name="T1" fmla="*/ 43 h 84"/>
                  <a:gd name="T2" fmla="*/ 38 w 54"/>
                  <a:gd name="T3" fmla="*/ 39 h 84"/>
                  <a:gd name="T4" fmla="*/ 34 w 54"/>
                  <a:gd name="T5" fmla="*/ 39 h 84"/>
                  <a:gd name="T6" fmla="*/ 31 w 54"/>
                  <a:gd name="T7" fmla="*/ 8 h 84"/>
                  <a:gd name="T8" fmla="*/ 20 w 54"/>
                  <a:gd name="T9" fmla="*/ 8 h 84"/>
                  <a:gd name="T10" fmla="*/ 18 w 54"/>
                  <a:gd name="T11" fmla="*/ 37 h 84"/>
                  <a:gd name="T12" fmla="*/ 4 w 54"/>
                  <a:gd name="T13" fmla="*/ 40 h 84"/>
                  <a:gd name="T14" fmla="*/ 10 w 54"/>
                  <a:gd name="T15" fmla="*/ 53 h 84"/>
                  <a:gd name="T16" fmla="*/ 17 w 54"/>
                  <a:gd name="T17" fmla="*/ 53 h 84"/>
                  <a:gd name="T18" fmla="*/ 19 w 54"/>
                  <a:gd name="T19" fmla="*/ 53 h 84"/>
                  <a:gd name="T20" fmla="*/ 28 w 54"/>
                  <a:gd name="T21" fmla="*/ 81 h 84"/>
                  <a:gd name="T22" fmla="*/ 36 w 54"/>
                  <a:gd name="T23" fmla="*/ 79 h 84"/>
                  <a:gd name="T24" fmla="*/ 35 w 54"/>
                  <a:gd name="T25" fmla="*/ 54 h 84"/>
                  <a:gd name="T26" fmla="*/ 43 w 54"/>
                  <a:gd name="T27" fmla="*/ 55 h 84"/>
                  <a:gd name="T28" fmla="*/ 48 w 54"/>
                  <a:gd name="T29" fmla="*/ 4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84">
                    <a:moveTo>
                      <a:pt x="48" y="43"/>
                    </a:moveTo>
                    <a:cubicBezTo>
                      <a:pt x="45" y="41"/>
                      <a:pt x="42" y="39"/>
                      <a:pt x="38" y="39"/>
                    </a:cubicBezTo>
                    <a:cubicBezTo>
                      <a:pt x="37" y="39"/>
                      <a:pt x="35" y="39"/>
                      <a:pt x="34" y="39"/>
                    </a:cubicBezTo>
                    <a:cubicBezTo>
                      <a:pt x="33" y="29"/>
                      <a:pt x="32" y="18"/>
                      <a:pt x="31" y="8"/>
                    </a:cubicBezTo>
                    <a:cubicBezTo>
                      <a:pt x="30" y="0"/>
                      <a:pt x="20" y="0"/>
                      <a:pt x="20" y="8"/>
                    </a:cubicBezTo>
                    <a:cubicBezTo>
                      <a:pt x="19" y="17"/>
                      <a:pt x="18" y="27"/>
                      <a:pt x="18" y="37"/>
                    </a:cubicBezTo>
                    <a:cubicBezTo>
                      <a:pt x="13" y="36"/>
                      <a:pt x="9" y="37"/>
                      <a:pt x="4" y="40"/>
                    </a:cubicBezTo>
                    <a:cubicBezTo>
                      <a:pt x="0" y="44"/>
                      <a:pt x="4" y="53"/>
                      <a:pt x="10" y="53"/>
                    </a:cubicBezTo>
                    <a:cubicBezTo>
                      <a:pt x="12" y="52"/>
                      <a:pt x="14" y="52"/>
                      <a:pt x="17" y="53"/>
                    </a:cubicBezTo>
                    <a:cubicBezTo>
                      <a:pt x="17" y="53"/>
                      <a:pt x="18" y="53"/>
                      <a:pt x="19" y="53"/>
                    </a:cubicBezTo>
                    <a:cubicBezTo>
                      <a:pt x="20" y="63"/>
                      <a:pt x="21" y="74"/>
                      <a:pt x="28" y="81"/>
                    </a:cubicBezTo>
                    <a:cubicBezTo>
                      <a:pt x="30" y="84"/>
                      <a:pt x="35" y="82"/>
                      <a:pt x="36" y="79"/>
                    </a:cubicBezTo>
                    <a:cubicBezTo>
                      <a:pt x="38" y="71"/>
                      <a:pt x="36" y="62"/>
                      <a:pt x="35" y="54"/>
                    </a:cubicBezTo>
                    <a:cubicBezTo>
                      <a:pt x="38" y="54"/>
                      <a:pt x="40" y="54"/>
                      <a:pt x="43" y="55"/>
                    </a:cubicBezTo>
                    <a:cubicBezTo>
                      <a:pt x="50" y="58"/>
                      <a:pt x="54" y="47"/>
                      <a:pt x="48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268"/>
              <p:cNvSpPr>
                <a:spLocks noEditPoints="1"/>
              </p:cNvSpPr>
              <p:nvPr/>
            </p:nvSpPr>
            <p:spPr bwMode="auto">
              <a:xfrm>
                <a:off x="901" y="1592"/>
                <a:ext cx="53" cy="101"/>
              </a:xfrm>
              <a:custGeom>
                <a:avLst/>
                <a:gdLst>
                  <a:gd name="T0" fmla="*/ 64 w 70"/>
                  <a:gd name="T1" fmla="*/ 82 h 133"/>
                  <a:gd name="T2" fmla="*/ 24 w 70"/>
                  <a:gd name="T3" fmla="*/ 74 h 133"/>
                  <a:gd name="T4" fmla="*/ 19 w 70"/>
                  <a:gd name="T5" fmla="*/ 80 h 133"/>
                  <a:gd name="T6" fmla="*/ 13 w 70"/>
                  <a:gd name="T7" fmla="*/ 8 h 133"/>
                  <a:gd name="T8" fmla="*/ 2 w 70"/>
                  <a:gd name="T9" fmla="*/ 8 h 133"/>
                  <a:gd name="T10" fmla="*/ 5 w 70"/>
                  <a:gd name="T11" fmla="*/ 120 h 133"/>
                  <a:gd name="T12" fmla="*/ 19 w 70"/>
                  <a:gd name="T13" fmla="*/ 126 h 133"/>
                  <a:gd name="T14" fmla="*/ 57 w 70"/>
                  <a:gd name="T15" fmla="*/ 123 h 133"/>
                  <a:gd name="T16" fmla="*/ 64 w 70"/>
                  <a:gd name="T17" fmla="*/ 82 h 133"/>
                  <a:gd name="T18" fmla="*/ 47 w 70"/>
                  <a:gd name="T19" fmla="*/ 111 h 133"/>
                  <a:gd name="T20" fmla="*/ 23 w 70"/>
                  <a:gd name="T21" fmla="*/ 112 h 133"/>
                  <a:gd name="T22" fmla="*/ 28 w 70"/>
                  <a:gd name="T23" fmla="*/ 97 h 133"/>
                  <a:gd name="T24" fmla="*/ 49 w 70"/>
                  <a:gd name="T25" fmla="*/ 87 h 133"/>
                  <a:gd name="T26" fmla="*/ 47 w 70"/>
                  <a:gd name="T27" fmla="*/ 11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133">
                    <a:moveTo>
                      <a:pt x="64" y="82"/>
                    </a:moveTo>
                    <a:cubicBezTo>
                      <a:pt x="57" y="69"/>
                      <a:pt x="36" y="65"/>
                      <a:pt x="24" y="74"/>
                    </a:cubicBezTo>
                    <a:cubicBezTo>
                      <a:pt x="23" y="76"/>
                      <a:pt x="21" y="78"/>
                      <a:pt x="19" y="80"/>
                    </a:cubicBezTo>
                    <a:cubicBezTo>
                      <a:pt x="17" y="56"/>
                      <a:pt x="15" y="32"/>
                      <a:pt x="13" y="8"/>
                    </a:cubicBezTo>
                    <a:cubicBezTo>
                      <a:pt x="13" y="0"/>
                      <a:pt x="2" y="0"/>
                      <a:pt x="2" y="8"/>
                    </a:cubicBezTo>
                    <a:cubicBezTo>
                      <a:pt x="0" y="45"/>
                      <a:pt x="5" y="83"/>
                      <a:pt x="5" y="120"/>
                    </a:cubicBezTo>
                    <a:cubicBezTo>
                      <a:pt x="6" y="128"/>
                      <a:pt x="14" y="130"/>
                      <a:pt x="19" y="126"/>
                    </a:cubicBezTo>
                    <a:cubicBezTo>
                      <a:pt x="30" y="133"/>
                      <a:pt x="46" y="130"/>
                      <a:pt x="57" y="123"/>
                    </a:cubicBezTo>
                    <a:cubicBezTo>
                      <a:pt x="69" y="115"/>
                      <a:pt x="70" y="94"/>
                      <a:pt x="64" y="82"/>
                    </a:cubicBezTo>
                    <a:close/>
                    <a:moveTo>
                      <a:pt x="47" y="111"/>
                    </a:moveTo>
                    <a:cubicBezTo>
                      <a:pt x="40" y="116"/>
                      <a:pt x="31" y="114"/>
                      <a:pt x="23" y="112"/>
                    </a:cubicBezTo>
                    <a:cubicBezTo>
                      <a:pt x="24" y="107"/>
                      <a:pt x="26" y="102"/>
                      <a:pt x="28" y="97"/>
                    </a:cubicBezTo>
                    <a:cubicBezTo>
                      <a:pt x="31" y="87"/>
                      <a:pt x="38" y="81"/>
                      <a:pt x="49" y="87"/>
                    </a:cubicBezTo>
                    <a:cubicBezTo>
                      <a:pt x="56" y="90"/>
                      <a:pt x="53" y="108"/>
                      <a:pt x="47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269"/>
              <p:cNvSpPr/>
              <p:nvPr/>
            </p:nvSpPr>
            <p:spPr bwMode="auto">
              <a:xfrm>
                <a:off x="953" y="1647"/>
                <a:ext cx="44" cy="14"/>
              </a:xfrm>
              <a:custGeom>
                <a:avLst/>
                <a:gdLst>
                  <a:gd name="T0" fmla="*/ 56 w 58"/>
                  <a:gd name="T1" fmla="*/ 3 h 18"/>
                  <a:gd name="T2" fmla="*/ 51 w 58"/>
                  <a:gd name="T3" fmla="*/ 1 h 18"/>
                  <a:gd name="T4" fmla="*/ 9 w 58"/>
                  <a:gd name="T5" fmla="*/ 0 h 18"/>
                  <a:gd name="T6" fmla="*/ 5 w 58"/>
                  <a:gd name="T7" fmla="*/ 14 h 18"/>
                  <a:gd name="T8" fmla="*/ 24 w 58"/>
                  <a:gd name="T9" fmla="*/ 17 h 18"/>
                  <a:gd name="T10" fmla="*/ 51 w 58"/>
                  <a:gd name="T11" fmla="*/ 15 h 18"/>
                  <a:gd name="T12" fmla="*/ 56 w 58"/>
                  <a:gd name="T13" fmla="*/ 14 h 18"/>
                  <a:gd name="T14" fmla="*/ 58 w 58"/>
                  <a:gd name="T15" fmla="*/ 8 h 18"/>
                  <a:gd name="T16" fmla="*/ 56 w 58"/>
                  <a:gd name="T1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8">
                    <a:moveTo>
                      <a:pt x="56" y="3"/>
                    </a:moveTo>
                    <a:cubicBezTo>
                      <a:pt x="54" y="2"/>
                      <a:pt x="53" y="1"/>
                      <a:pt x="51" y="1"/>
                    </a:cubicBezTo>
                    <a:cubicBezTo>
                      <a:pt x="37" y="0"/>
                      <a:pt x="23" y="1"/>
                      <a:pt x="9" y="0"/>
                    </a:cubicBezTo>
                    <a:cubicBezTo>
                      <a:pt x="1" y="0"/>
                      <a:pt x="0" y="10"/>
                      <a:pt x="5" y="14"/>
                    </a:cubicBezTo>
                    <a:cubicBezTo>
                      <a:pt x="11" y="18"/>
                      <a:pt x="18" y="17"/>
                      <a:pt x="24" y="17"/>
                    </a:cubicBezTo>
                    <a:cubicBezTo>
                      <a:pt x="33" y="16"/>
                      <a:pt x="42" y="16"/>
                      <a:pt x="51" y="15"/>
                    </a:cubicBezTo>
                    <a:cubicBezTo>
                      <a:pt x="53" y="16"/>
                      <a:pt x="54" y="15"/>
                      <a:pt x="56" y="14"/>
                    </a:cubicBezTo>
                    <a:cubicBezTo>
                      <a:pt x="57" y="12"/>
                      <a:pt x="58" y="10"/>
                      <a:pt x="58" y="8"/>
                    </a:cubicBezTo>
                    <a:cubicBezTo>
                      <a:pt x="58" y="6"/>
                      <a:pt x="57" y="4"/>
                      <a:pt x="5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270"/>
              <p:cNvSpPr/>
              <p:nvPr/>
            </p:nvSpPr>
            <p:spPr bwMode="auto">
              <a:xfrm>
                <a:off x="960" y="1626"/>
                <a:ext cx="33" cy="19"/>
              </a:xfrm>
              <a:custGeom>
                <a:avLst/>
                <a:gdLst>
                  <a:gd name="T0" fmla="*/ 37 w 43"/>
                  <a:gd name="T1" fmla="*/ 8 h 25"/>
                  <a:gd name="T2" fmla="*/ 1 w 43"/>
                  <a:gd name="T3" fmla="*/ 16 h 25"/>
                  <a:gd name="T4" fmla="*/ 4 w 43"/>
                  <a:gd name="T5" fmla="*/ 21 h 25"/>
                  <a:gd name="T6" fmla="*/ 18 w 43"/>
                  <a:gd name="T7" fmla="*/ 21 h 25"/>
                  <a:gd name="T8" fmla="*/ 32 w 43"/>
                  <a:gd name="T9" fmla="*/ 22 h 25"/>
                  <a:gd name="T10" fmla="*/ 42 w 43"/>
                  <a:gd name="T11" fmla="*/ 17 h 25"/>
                  <a:gd name="T12" fmla="*/ 42 w 43"/>
                  <a:gd name="T13" fmla="*/ 15 h 25"/>
                  <a:gd name="T14" fmla="*/ 37 w 43"/>
                  <a:gd name="T15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37" y="8"/>
                    </a:moveTo>
                    <a:cubicBezTo>
                      <a:pt x="27" y="7"/>
                      <a:pt x="5" y="0"/>
                      <a:pt x="1" y="16"/>
                    </a:cubicBezTo>
                    <a:cubicBezTo>
                      <a:pt x="0" y="18"/>
                      <a:pt x="1" y="21"/>
                      <a:pt x="4" y="21"/>
                    </a:cubicBezTo>
                    <a:cubicBezTo>
                      <a:pt x="8" y="22"/>
                      <a:pt x="14" y="21"/>
                      <a:pt x="18" y="21"/>
                    </a:cubicBezTo>
                    <a:cubicBezTo>
                      <a:pt x="23" y="20"/>
                      <a:pt x="27" y="22"/>
                      <a:pt x="32" y="22"/>
                    </a:cubicBezTo>
                    <a:cubicBezTo>
                      <a:pt x="35" y="25"/>
                      <a:pt x="41" y="23"/>
                      <a:pt x="42" y="17"/>
                    </a:cubicBezTo>
                    <a:cubicBezTo>
                      <a:pt x="42" y="16"/>
                      <a:pt x="42" y="16"/>
                      <a:pt x="42" y="15"/>
                    </a:cubicBezTo>
                    <a:cubicBezTo>
                      <a:pt x="43" y="12"/>
                      <a:pt x="4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271"/>
              <p:cNvSpPr/>
              <p:nvPr/>
            </p:nvSpPr>
            <p:spPr bwMode="auto">
              <a:xfrm>
                <a:off x="1020" y="1619"/>
                <a:ext cx="57" cy="78"/>
              </a:xfrm>
              <a:custGeom>
                <a:avLst/>
                <a:gdLst>
                  <a:gd name="T0" fmla="*/ 71 w 75"/>
                  <a:gd name="T1" fmla="*/ 77 h 102"/>
                  <a:gd name="T2" fmla="*/ 36 w 75"/>
                  <a:gd name="T3" fmla="*/ 80 h 102"/>
                  <a:gd name="T4" fmla="*/ 18 w 75"/>
                  <a:gd name="T5" fmla="*/ 53 h 102"/>
                  <a:gd name="T6" fmla="*/ 25 w 75"/>
                  <a:gd name="T7" fmla="*/ 22 h 102"/>
                  <a:gd name="T8" fmla="*/ 40 w 75"/>
                  <a:gd name="T9" fmla="*/ 16 h 102"/>
                  <a:gd name="T10" fmla="*/ 50 w 75"/>
                  <a:gd name="T11" fmla="*/ 20 h 102"/>
                  <a:gd name="T12" fmla="*/ 61 w 75"/>
                  <a:gd name="T13" fmla="*/ 25 h 102"/>
                  <a:gd name="T14" fmla="*/ 35 w 75"/>
                  <a:gd name="T15" fmla="*/ 2 h 102"/>
                  <a:gd name="T16" fmla="*/ 2 w 75"/>
                  <a:gd name="T17" fmla="*/ 40 h 102"/>
                  <a:gd name="T18" fmla="*/ 23 w 75"/>
                  <a:gd name="T19" fmla="*/ 92 h 102"/>
                  <a:gd name="T20" fmla="*/ 75 w 75"/>
                  <a:gd name="T21" fmla="*/ 80 h 102"/>
                  <a:gd name="T22" fmla="*/ 71 w 75"/>
                  <a:gd name="T23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102">
                    <a:moveTo>
                      <a:pt x="71" y="77"/>
                    </a:moveTo>
                    <a:cubicBezTo>
                      <a:pt x="60" y="78"/>
                      <a:pt x="49" y="85"/>
                      <a:pt x="36" y="80"/>
                    </a:cubicBezTo>
                    <a:cubicBezTo>
                      <a:pt x="26" y="75"/>
                      <a:pt x="20" y="64"/>
                      <a:pt x="18" y="53"/>
                    </a:cubicBezTo>
                    <a:cubicBezTo>
                      <a:pt x="15" y="42"/>
                      <a:pt x="18" y="30"/>
                      <a:pt x="25" y="22"/>
                    </a:cubicBezTo>
                    <a:cubicBezTo>
                      <a:pt x="29" y="18"/>
                      <a:pt x="35" y="16"/>
                      <a:pt x="40" y="16"/>
                    </a:cubicBezTo>
                    <a:cubicBezTo>
                      <a:pt x="43" y="15"/>
                      <a:pt x="52" y="16"/>
                      <a:pt x="50" y="20"/>
                    </a:cubicBezTo>
                    <a:cubicBezTo>
                      <a:pt x="48" y="27"/>
                      <a:pt x="58" y="31"/>
                      <a:pt x="61" y="25"/>
                    </a:cubicBezTo>
                    <a:cubicBezTo>
                      <a:pt x="71" y="8"/>
                      <a:pt x="49" y="0"/>
                      <a:pt x="35" y="2"/>
                    </a:cubicBezTo>
                    <a:cubicBezTo>
                      <a:pt x="16" y="5"/>
                      <a:pt x="4" y="21"/>
                      <a:pt x="2" y="40"/>
                    </a:cubicBezTo>
                    <a:cubicBezTo>
                      <a:pt x="0" y="60"/>
                      <a:pt x="7" y="79"/>
                      <a:pt x="23" y="92"/>
                    </a:cubicBezTo>
                    <a:cubicBezTo>
                      <a:pt x="37" y="102"/>
                      <a:pt x="72" y="102"/>
                      <a:pt x="75" y="80"/>
                    </a:cubicBezTo>
                    <a:cubicBezTo>
                      <a:pt x="75" y="79"/>
                      <a:pt x="73" y="77"/>
                      <a:pt x="71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272"/>
              <p:cNvSpPr/>
              <p:nvPr/>
            </p:nvSpPr>
            <p:spPr bwMode="auto">
              <a:xfrm>
                <a:off x="759" y="1697"/>
                <a:ext cx="266" cy="37"/>
              </a:xfrm>
              <a:custGeom>
                <a:avLst/>
                <a:gdLst>
                  <a:gd name="T0" fmla="*/ 338 w 349"/>
                  <a:gd name="T1" fmla="*/ 7 h 48"/>
                  <a:gd name="T2" fmla="*/ 254 w 349"/>
                  <a:gd name="T3" fmla="*/ 1 h 48"/>
                  <a:gd name="T4" fmla="*/ 168 w 349"/>
                  <a:gd name="T5" fmla="*/ 3 h 48"/>
                  <a:gd name="T6" fmla="*/ 80 w 349"/>
                  <a:gd name="T7" fmla="*/ 13 h 48"/>
                  <a:gd name="T8" fmla="*/ 38 w 349"/>
                  <a:gd name="T9" fmla="*/ 19 h 48"/>
                  <a:gd name="T10" fmla="*/ 5 w 349"/>
                  <a:gd name="T11" fmla="*/ 27 h 48"/>
                  <a:gd name="T12" fmla="*/ 8 w 349"/>
                  <a:gd name="T13" fmla="*/ 35 h 48"/>
                  <a:gd name="T14" fmla="*/ 24 w 349"/>
                  <a:gd name="T15" fmla="*/ 33 h 48"/>
                  <a:gd name="T16" fmla="*/ 43 w 349"/>
                  <a:gd name="T17" fmla="*/ 32 h 48"/>
                  <a:gd name="T18" fmla="*/ 88 w 349"/>
                  <a:gd name="T19" fmla="*/ 27 h 48"/>
                  <a:gd name="T20" fmla="*/ 172 w 349"/>
                  <a:gd name="T21" fmla="*/ 19 h 48"/>
                  <a:gd name="T22" fmla="*/ 254 w 349"/>
                  <a:gd name="T23" fmla="*/ 17 h 48"/>
                  <a:gd name="T24" fmla="*/ 256 w 349"/>
                  <a:gd name="T25" fmla="*/ 17 h 48"/>
                  <a:gd name="T26" fmla="*/ 235 w 349"/>
                  <a:gd name="T27" fmla="*/ 20 h 48"/>
                  <a:gd name="T28" fmla="*/ 182 w 349"/>
                  <a:gd name="T29" fmla="*/ 26 h 48"/>
                  <a:gd name="T30" fmla="*/ 153 w 349"/>
                  <a:gd name="T31" fmla="*/ 32 h 48"/>
                  <a:gd name="T32" fmla="*/ 153 w 349"/>
                  <a:gd name="T33" fmla="*/ 41 h 48"/>
                  <a:gd name="T34" fmla="*/ 180 w 349"/>
                  <a:gd name="T35" fmla="*/ 48 h 48"/>
                  <a:gd name="T36" fmla="*/ 221 w 349"/>
                  <a:gd name="T37" fmla="*/ 44 h 48"/>
                  <a:gd name="T38" fmla="*/ 268 w 349"/>
                  <a:gd name="T39" fmla="*/ 36 h 48"/>
                  <a:gd name="T40" fmla="*/ 290 w 349"/>
                  <a:gd name="T41" fmla="*/ 32 h 48"/>
                  <a:gd name="T42" fmla="*/ 299 w 349"/>
                  <a:gd name="T43" fmla="*/ 31 h 48"/>
                  <a:gd name="T44" fmla="*/ 307 w 349"/>
                  <a:gd name="T45" fmla="*/ 35 h 48"/>
                  <a:gd name="T46" fmla="*/ 312 w 349"/>
                  <a:gd name="T47" fmla="*/ 26 h 48"/>
                  <a:gd name="T48" fmla="*/ 312 w 349"/>
                  <a:gd name="T49" fmla="*/ 26 h 48"/>
                  <a:gd name="T50" fmla="*/ 338 w 349"/>
                  <a:gd name="T51" fmla="*/ 24 h 48"/>
                  <a:gd name="T52" fmla="*/ 338 w 349"/>
                  <a:gd name="T53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9" h="48">
                    <a:moveTo>
                      <a:pt x="338" y="7"/>
                    </a:moveTo>
                    <a:cubicBezTo>
                      <a:pt x="310" y="4"/>
                      <a:pt x="282" y="1"/>
                      <a:pt x="254" y="1"/>
                    </a:cubicBezTo>
                    <a:cubicBezTo>
                      <a:pt x="225" y="0"/>
                      <a:pt x="197" y="1"/>
                      <a:pt x="168" y="3"/>
                    </a:cubicBezTo>
                    <a:cubicBezTo>
                      <a:pt x="139" y="5"/>
                      <a:pt x="110" y="9"/>
                      <a:pt x="80" y="13"/>
                    </a:cubicBezTo>
                    <a:cubicBezTo>
                      <a:pt x="66" y="15"/>
                      <a:pt x="52" y="17"/>
                      <a:pt x="38" y="19"/>
                    </a:cubicBezTo>
                    <a:cubicBezTo>
                      <a:pt x="26" y="21"/>
                      <a:pt x="16" y="22"/>
                      <a:pt x="5" y="27"/>
                    </a:cubicBezTo>
                    <a:cubicBezTo>
                      <a:pt x="0" y="29"/>
                      <a:pt x="4" y="37"/>
                      <a:pt x="8" y="35"/>
                    </a:cubicBezTo>
                    <a:cubicBezTo>
                      <a:pt x="13" y="33"/>
                      <a:pt x="19" y="33"/>
                      <a:pt x="24" y="33"/>
                    </a:cubicBezTo>
                    <a:cubicBezTo>
                      <a:pt x="31" y="33"/>
                      <a:pt x="37" y="33"/>
                      <a:pt x="43" y="32"/>
                    </a:cubicBezTo>
                    <a:cubicBezTo>
                      <a:pt x="58" y="30"/>
                      <a:pt x="73" y="29"/>
                      <a:pt x="88" y="27"/>
                    </a:cubicBezTo>
                    <a:cubicBezTo>
                      <a:pt x="116" y="24"/>
                      <a:pt x="144" y="21"/>
                      <a:pt x="172" y="19"/>
                    </a:cubicBezTo>
                    <a:cubicBezTo>
                      <a:pt x="199" y="18"/>
                      <a:pt x="227" y="17"/>
                      <a:pt x="254" y="17"/>
                    </a:cubicBezTo>
                    <a:cubicBezTo>
                      <a:pt x="255" y="17"/>
                      <a:pt x="256" y="17"/>
                      <a:pt x="256" y="17"/>
                    </a:cubicBezTo>
                    <a:cubicBezTo>
                      <a:pt x="249" y="18"/>
                      <a:pt x="242" y="19"/>
                      <a:pt x="235" y="20"/>
                    </a:cubicBezTo>
                    <a:cubicBezTo>
                      <a:pt x="217" y="22"/>
                      <a:pt x="199" y="24"/>
                      <a:pt x="182" y="26"/>
                    </a:cubicBezTo>
                    <a:cubicBezTo>
                      <a:pt x="172" y="27"/>
                      <a:pt x="161" y="24"/>
                      <a:pt x="153" y="32"/>
                    </a:cubicBezTo>
                    <a:cubicBezTo>
                      <a:pt x="151" y="35"/>
                      <a:pt x="150" y="39"/>
                      <a:pt x="153" y="41"/>
                    </a:cubicBezTo>
                    <a:cubicBezTo>
                      <a:pt x="161" y="48"/>
                      <a:pt x="170" y="48"/>
                      <a:pt x="180" y="48"/>
                    </a:cubicBezTo>
                    <a:cubicBezTo>
                      <a:pt x="194" y="47"/>
                      <a:pt x="207" y="46"/>
                      <a:pt x="221" y="44"/>
                    </a:cubicBezTo>
                    <a:cubicBezTo>
                      <a:pt x="237" y="42"/>
                      <a:pt x="253" y="39"/>
                      <a:pt x="268" y="36"/>
                    </a:cubicBezTo>
                    <a:cubicBezTo>
                      <a:pt x="276" y="34"/>
                      <a:pt x="283" y="33"/>
                      <a:pt x="290" y="32"/>
                    </a:cubicBezTo>
                    <a:cubicBezTo>
                      <a:pt x="293" y="31"/>
                      <a:pt x="296" y="31"/>
                      <a:pt x="299" y="31"/>
                    </a:cubicBezTo>
                    <a:cubicBezTo>
                      <a:pt x="299" y="35"/>
                      <a:pt x="304" y="38"/>
                      <a:pt x="307" y="35"/>
                    </a:cubicBezTo>
                    <a:cubicBezTo>
                      <a:pt x="309" y="32"/>
                      <a:pt x="311" y="29"/>
                      <a:pt x="312" y="26"/>
                    </a:cubicBezTo>
                    <a:cubicBezTo>
                      <a:pt x="312" y="26"/>
                      <a:pt x="312" y="26"/>
                      <a:pt x="312" y="26"/>
                    </a:cubicBezTo>
                    <a:cubicBezTo>
                      <a:pt x="321" y="25"/>
                      <a:pt x="329" y="23"/>
                      <a:pt x="338" y="24"/>
                    </a:cubicBezTo>
                    <a:cubicBezTo>
                      <a:pt x="349" y="24"/>
                      <a:pt x="348" y="9"/>
                      <a:pt x="3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273"/>
              <p:cNvSpPr/>
              <p:nvPr/>
            </p:nvSpPr>
            <p:spPr bwMode="auto">
              <a:xfrm>
                <a:off x="408" y="1942"/>
                <a:ext cx="58" cy="66"/>
              </a:xfrm>
              <a:custGeom>
                <a:avLst/>
                <a:gdLst>
                  <a:gd name="T0" fmla="*/ 72 w 76"/>
                  <a:gd name="T1" fmla="*/ 74 h 86"/>
                  <a:gd name="T2" fmla="*/ 49 w 76"/>
                  <a:gd name="T3" fmla="*/ 44 h 86"/>
                  <a:gd name="T4" fmla="*/ 57 w 76"/>
                  <a:gd name="T5" fmla="*/ 39 h 86"/>
                  <a:gd name="T6" fmla="*/ 68 w 76"/>
                  <a:gd name="T7" fmla="*/ 34 h 86"/>
                  <a:gd name="T8" fmla="*/ 72 w 76"/>
                  <a:gd name="T9" fmla="*/ 26 h 86"/>
                  <a:gd name="T10" fmla="*/ 44 w 76"/>
                  <a:gd name="T11" fmla="*/ 29 h 86"/>
                  <a:gd name="T12" fmla="*/ 40 w 76"/>
                  <a:gd name="T13" fmla="*/ 32 h 86"/>
                  <a:gd name="T14" fmla="*/ 26 w 76"/>
                  <a:gd name="T15" fmla="*/ 14 h 86"/>
                  <a:gd name="T16" fmla="*/ 13 w 76"/>
                  <a:gd name="T17" fmla="*/ 2 h 86"/>
                  <a:gd name="T18" fmla="*/ 6 w 76"/>
                  <a:gd name="T19" fmla="*/ 12 h 86"/>
                  <a:gd name="T20" fmla="*/ 17 w 76"/>
                  <a:gd name="T21" fmla="*/ 27 h 86"/>
                  <a:gd name="T22" fmla="*/ 26 w 76"/>
                  <a:gd name="T23" fmla="*/ 39 h 86"/>
                  <a:gd name="T24" fmla="*/ 7 w 76"/>
                  <a:gd name="T25" fmla="*/ 56 h 86"/>
                  <a:gd name="T26" fmla="*/ 13 w 76"/>
                  <a:gd name="T27" fmla="*/ 62 h 86"/>
                  <a:gd name="T28" fmla="*/ 28 w 76"/>
                  <a:gd name="T29" fmla="*/ 56 h 86"/>
                  <a:gd name="T30" fmla="*/ 35 w 76"/>
                  <a:gd name="T31" fmla="*/ 52 h 86"/>
                  <a:gd name="T32" fmla="*/ 49 w 76"/>
                  <a:gd name="T33" fmla="*/ 69 h 86"/>
                  <a:gd name="T34" fmla="*/ 64 w 76"/>
                  <a:gd name="T35" fmla="*/ 83 h 86"/>
                  <a:gd name="T36" fmla="*/ 72 w 76"/>
                  <a:gd name="T37" fmla="*/ 7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86">
                    <a:moveTo>
                      <a:pt x="72" y="74"/>
                    </a:moveTo>
                    <a:cubicBezTo>
                      <a:pt x="65" y="64"/>
                      <a:pt x="57" y="54"/>
                      <a:pt x="49" y="44"/>
                    </a:cubicBezTo>
                    <a:cubicBezTo>
                      <a:pt x="52" y="43"/>
                      <a:pt x="55" y="41"/>
                      <a:pt x="57" y="39"/>
                    </a:cubicBezTo>
                    <a:cubicBezTo>
                      <a:pt x="60" y="37"/>
                      <a:pt x="63" y="34"/>
                      <a:pt x="68" y="34"/>
                    </a:cubicBezTo>
                    <a:cubicBezTo>
                      <a:pt x="73" y="34"/>
                      <a:pt x="75" y="30"/>
                      <a:pt x="72" y="26"/>
                    </a:cubicBezTo>
                    <a:cubicBezTo>
                      <a:pt x="63" y="17"/>
                      <a:pt x="51" y="24"/>
                      <a:pt x="44" y="29"/>
                    </a:cubicBezTo>
                    <a:cubicBezTo>
                      <a:pt x="43" y="30"/>
                      <a:pt x="42" y="31"/>
                      <a:pt x="40" y="32"/>
                    </a:cubicBezTo>
                    <a:cubicBezTo>
                      <a:pt x="36" y="26"/>
                      <a:pt x="32" y="19"/>
                      <a:pt x="26" y="14"/>
                    </a:cubicBezTo>
                    <a:cubicBezTo>
                      <a:pt x="22" y="10"/>
                      <a:pt x="20" y="5"/>
                      <a:pt x="13" y="2"/>
                    </a:cubicBezTo>
                    <a:cubicBezTo>
                      <a:pt x="7" y="0"/>
                      <a:pt x="0" y="7"/>
                      <a:pt x="6" y="12"/>
                    </a:cubicBezTo>
                    <a:cubicBezTo>
                      <a:pt x="11" y="16"/>
                      <a:pt x="14" y="22"/>
                      <a:pt x="17" y="27"/>
                    </a:cubicBezTo>
                    <a:cubicBezTo>
                      <a:pt x="20" y="31"/>
                      <a:pt x="23" y="35"/>
                      <a:pt x="26" y="39"/>
                    </a:cubicBezTo>
                    <a:cubicBezTo>
                      <a:pt x="17" y="43"/>
                      <a:pt x="9" y="47"/>
                      <a:pt x="7" y="56"/>
                    </a:cubicBezTo>
                    <a:cubicBezTo>
                      <a:pt x="6" y="59"/>
                      <a:pt x="9" y="62"/>
                      <a:pt x="13" y="62"/>
                    </a:cubicBezTo>
                    <a:cubicBezTo>
                      <a:pt x="19" y="61"/>
                      <a:pt x="24" y="58"/>
                      <a:pt x="28" y="56"/>
                    </a:cubicBezTo>
                    <a:cubicBezTo>
                      <a:pt x="31" y="54"/>
                      <a:pt x="33" y="53"/>
                      <a:pt x="35" y="52"/>
                    </a:cubicBezTo>
                    <a:cubicBezTo>
                      <a:pt x="40" y="58"/>
                      <a:pt x="44" y="63"/>
                      <a:pt x="49" y="69"/>
                    </a:cubicBezTo>
                    <a:cubicBezTo>
                      <a:pt x="53" y="74"/>
                      <a:pt x="57" y="80"/>
                      <a:pt x="64" y="83"/>
                    </a:cubicBezTo>
                    <a:cubicBezTo>
                      <a:pt x="70" y="86"/>
                      <a:pt x="76" y="79"/>
                      <a:pt x="72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274"/>
              <p:cNvSpPr/>
              <p:nvPr/>
            </p:nvSpPr>
            <p:spPr bwMode="auto">
              <a:xfrm>
                <a:off x="490" y="1955"/>
                <a:ext cx="49" cy="55"/>
              </a:xfrm>
              <a:custGeom>
                <a:avLst/>
                <a:gdLst>
                  <a:gd name="T0" fmla="*/ 56 w 65"/>
                  <a:gd name="T1" fmla="*/ 36 h 73"/>
                  <a:gd name="T2" fmla="*/ 38 w 65"/>
                  <a:gd name="T3" fmla="*/ 28 h 73"/>
                  <a:gd name="T4" fmla="*/ 41 w 65"/>
                  <a:gd name="T5" fmla="*/ 20 h 73"/>
                  <a:gd name="T6" fmla="*/ 40 w 65"/>
                  <a:gd name="T7" fmla="*/ 5 h 73"/>
                  <a:gd name="T8" fmla="*/ 27 w 65"/>
                  <a:gd name="T9" fmla="*/ 6 h 73"/>
                  <a:gd name="T10" fmla="*/ 22 w 65"/>
                  <a:gd name="T11" fmla="*/ 23 h 73"/>
                  <a:gd name="T12" fmla="*/ 2 w 65"/>
                  <a:gd name="T13" fmla="*/ 26 h 73"/>
                  <a:gd name="T14" fmla="*/ 16 w 65"/>
                  <a:gd name="T15" fmla="*/ 37 h 73"/>
                  <a:gd name="T16" fmla="*/ 19 w 65"/>
                  <a:gd name="T17" fmla="*/ 72 h 73"/>
                  <a:gd name="T18" fmla="*/ 24 w 65"/>
                  <a:gd name="T19" fmla="*/ 72 h 73"/>
                  <a:gd name="T20" fmla="*/ 28 w 65"/>
                  <a:gd name="T21" fmla="*/ 58 h 73"/>
                  <a:gd name="T22" fmla="*/ 33 w 65"/>
                  <a:gd name="T23" fmla="*/ 42 h 73"/>
                  <a:gd name="T24" fmla="*/ 53 w 65"/>
                  <a:gd name="T25" fmla="*/ 47 h 73"/>
                  <a:gd name="T26" fmla="*/ 56 w 65"/>
                  <a:gd name="T27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73">
                    <a:moveTo>
                      <a:pt x="56" y="36"/>
                    </a:moveTo>
                    <a:cubicBezTo>
                      <a:pt x="53" y="35"/>
                      <a:pt x="46" y="31"/>
                      <a:pt x="38" y="28"/>
                    </a:cubicBezTo>
                    <a:cubicBezTo>
                      <a:pt x="39" y="25"/>
                      <a:pt x="40" y="23"/>
                      <a:pt x="41" y="20"/>
                    </a:cubicBezTo>
                    <a:cubicBezTo>
                      <a:pt x="42" y="15"/>
                      <a:pt x="43" y="10"/>
                      <a:pt x="40" y="5"/>
                    </a:cubicBezTo>
                    <a:cubicBezTo>
                      <a:pt x="37" y="0"/>
                      <a:pt x="27" y="0"/>
                      <a:pt x="27" y="6"/>
                    </a:cubicBezTo>
                    <a:cubicBezTo>
                      <a:pt x="28" y="10"/>
                      <a:pt x="25" y="16"/>
                      <a:pt x="22" y="23"/>
                    </a:cubicBezTo>
                    <a:cubicBezTo>
                      <a:pt x="12" y="21"/>
                      <a:pt x="4" y="20"/>
                      <a:pt x="2" y="26"/>
                    </a:cubicBezTo>
                    <a:cubicBezTo>
                      <a:pt x="0" y="33"/>
                      <a:pt x="10" y="36"/>
                      <a:pt x="16" y="37"/>
                    </a:cubicBezTo>
                    <a:cubicBezTo>
                      <a:pt x="10" y="52"/>
                      <a:pt x="6" y="67"/>
                      <a:pt x="19" y="72"/>
                    </a:cubicBezTo>
                    <a:cubicBezTo>
                      <a:pt x="20" y="73"/>
                      <a:pt x="23" y="73"/>
                      <a:pt x="24" y="72"/>
                    </a:cubicBezTo>
                    <a:cubicBezTo>
                      <a:pt x="27" y="68"/>
                      <a:pt x="27" y="63"/>
                      <a:pt x="28" y="58"/>
                    </a:cubicBezTo>
                    <a:cubicBezTo>
                      <a:pt x="29" y="53"/>
                      <a:pt x="31" y="47"/>
                      <a:pt x="33" y="42"/>
                    </a:cubicBezTo>
                    <a:cubicBezTo>
                      <a:pt x="40" y="44"/>
                      <a:pt x="46" y="46"/>
                      <a:pt x="53" y="47"/>
                    </a:cubicBezTo>
                    <a:cubicBezTo>
                      <a:pt x="62" y="50"/>
                      <a:pt x="65" y="40"/>
                      <a:pt x="5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275"/>
              <p:cNvSpPr/>
              <p:nvPr/>
            </p:nvSpPr>
            <p:spPr bwMode="auto">
              <a:xfrm>
                <a:off x="538" y="1973"/>
                <a:ext cx="71" cy="85"/>
              </a:xfrm>
              <a:custGeom>
                <a:avLst/>
                <a:gdLst>
                  <a:gd name="T0" fmla="*/ 82 w 94"/>
                  <a:gd name="T1" fmla="*/ 25 h 111"/>
                  <a:gd name="T2" fmla="*/ 56 w 94"/>
                  <a:gd name="T3" fmla="*/ 38 h 111"/>
                  <a:gd name="T4" fmla="*/ 52 w 94"/>
                  <a:gd name="T5" fmla="*/ 31 h 111"/>
                  <a:gd name="T6" fmla="*/ 34 w 94"/>
                  <a:gd name="T7" fmla="*/ 3 h 111"/>
                  <a:gd name="T8" fmla="*/ 27 w 94"/>
                  <a:gd name="T9" fmla="*/ 13 h 111"/>
                  <a:gd name="T10" fmla="*/ 33 w 94"/>
                  <a:gd name="T11" fmla="*/ 28 h 111"/>
                  <a:gd name="T12" fmla="*/ 39 w 94"/>
                  <a:gd name="T13" fmla="*/ 41 h 111"/>
                  <a:gd name="T14" fmla="*/ 42 w 94"/>
                  <a:gd name="T15" fmla="*/ 50 h 111"/>
                  <a:gd name="T16" fmla="*/ 37 w 94"/>
                  <a:gd name="T17" fmla="*/ 56 h 111"/>
                  <a:gd name="T18" fmla="*/ 15 w 94"/>
                  <a:gd name="T19" fmla="*/ 81 h 111"/>
                  <a:gd name="T20" fmla="*/ 3 w 94"/>
                  <a:gd name="T21" fmla="*/ 105 h 111"/>
                  <a:gd name="T22" fmla="*/ 13 w 94"/>
                  <a:gd name="T23" fmla="*/ 109 h 111"/>
                  <a:gd name="T24" fmla="*/ 28 w 94"/>
                  <a:gd name="T25" fmla="*/ 93 h 111"/>
                  <a:gd name="T26" fmla="*/ 48 w 94"/>
                  <a:gd name="T27" fmla="*/ 70 h 111"/>
                  <a:gd name="T28" fmla="*/ 59 w 94"/>
                  <a:gd name="T29" fmla="*/ 60 h 111"/>
                  <a:gd name="T30" fmla="*/ 63 w 94"/>
                  <a:gd name="T31" fmla="*/ 56 h 111"/>
                  <a:gd name="T32" fmla="*/ 68 w 94"/>
                  <a:gd name="T33" fmla="*/ 51 h 111"/>
                  <a:gd name="T34" fmla="*/ 89 w 94"/>
                  <a:gd name="T35" fmla="*/ 37 h 111"/>
                  <a:gd name="T36" fmla="*/ 82 w 94"/>
                  <a:gd name="T37" fmla="*/ 2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11">
                    <a:moveTo>
                      <a:pt x="82" y="25"/>
                    </a:moveTo>
                    <a:cubicBezTo>
                      <a:pt x="72" y="26"/>
                      <a:pt x="63" y="31"/>
                      <a:pt x="56" y="38"/>
                    </a:cubicBezTo>
                    <a:cubicBezTo>
                      <a:pt x="54" y="35"/>
                      <a:pt x="53" y="33"/>
                      <a:pt x="52" y="31"/>
                    </a:cubicBezTo>
                    <a:cubicBezTo>
                      <a:pt x="47" y="21"/>
                      <a:pt x="46" y="9"/>
                      <a:pt x="34" y="3"/>
                    </a:cubicBezTo>
                    <a:cubicBezTo>
                      <a:pt x="28" y="0"/>
                      <a:pt x="22" y="8"/>
                      <a:pt x="27" y="13"/>
                    </a:cubicBezTo>
                    <a:cubicBezTo>
                      <a:pt x="31" y="16"/>
                      <a:pt x="32" y="24"/>
                      <a:pt x="33" y="28"/>
                    </a:cubicBezTo>
                    <a:cubicBezTo>
                      <a:pt x="35" y="33"/>
                      <a:pt x="37" y="37"/>
                      <a:pt x="39" y="41"/>
                    </a:cubicBezTo>
                    <a:cubicBezTo>
                      <a:pt x="40" y="44"/>
                      <a:pt x="41" y="47"/>
                      <a:pt x="42" y="50"/>
                    </a:cubicBezTo>
                    <a:cubicBezTo>
                      <a:pt x="40" y="52"/>
                      <a:pt x="39" y="54"/>
                      <a:pt x="37" y="56"/>
                    </a:cubicBezTo>
                    <a:cubicBezTo>
                      <a:pt x="29" y="64"/>
                      <a:pt x="22" y="72"/>
                      <a:pt x="15" y="81"/>
                    </a:cubicBezTo>
                    <a:cubicBezTo>
                      <a:pt x="9" y="87"/>
                      <a:pt x="0" y="95"/>
                      <a:pt x="3" y="105"/>
                    </a:cubicBezTo>
                    <a:cubicBezTo>
                      <a:pt x="5" y="109"/>
                      <a:pt x="10" y="111"/>
                      <a:pt x="13" y="109"/>
                    </a:cubicBezTo>
                    <a:cubicBezTo>
                      <a:pt x="20" y="105"/>
                      <a:pt x="23" y="98"/>
                      <a:pt x="28" y="93"/>
                    </a:cubicBezTo>
                    <a:cubicBezTo>
                      <a:pt x="35" y="85"/>
                      <a:pt x="42" y="77"/>
                      <a:pt x="48" y="70"/>
                    </a:cubicBezTo>
                    <a:cubicBezTo>
                      <a:pt x="52" y="66"/>
                      <a:pt x="55" y="63"/>
                      <a:pt x="59" y="60"/>
                    </a:cubicBezTo>
                    <a:cubicBezTo>
                      <a:pt x="61" y="59"/>
                      <a:pt x="62" y="58"/>
                      <a:pt x="63" y="56"/>
                    </a:cubicBezTo>
                    <a:cubicBezTo>
                      <a:pt x="64" y="54"/>
                      <a:pt x="66" y="53"/>
                      <a:pt x="68" y="51"/>
                    </a:cubicBezTo>
                    <a:cubicBezTo>
                      <a:pt x="74" y="45"/>
                      <a:pt x="82" y="42"/>
                      <a:pt x="89" y="37"/>
                    </a:cubicBezTo>
                    <a:cubicBezTo>
                      <a:pt x="94" y="33"/>
                      <a:pt x="89" y="24"/>
                      <a:pt x="8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276"/>
              <p:cNvSpPr/>
              <p:nvPr/>
            </p:nvSpPr>
            <p:spPr bwMode="auto">
              <a:xfrm>
                <a:off x="616" y="2015"/>
                <a:ext cx="41" cy="22"/>
              </a:xfrm>
              <a:custGeom>
                <a:avLst/>
                <a:gdLst>
                  <a:gd name="T0" fmla="*/ 49 w 54"/>
                  <a:gd name="T1" fmla="*/ 17 h 29"/>
                  <a:gd name="T2" fmla="*/ 26 w 54"/>
                  <a:gd name="T3" fmla="*/ 6 h 29"/>
                  <a:gd name="T4" fmla="*/ 4 w 54"/>
                  <a:gd name="T5" fmla="*/ 3 h 29"/>
                  <a:gd name="T6" fmla="*/ 6 w 54"/>
                  <a:gd name="T7" fmla="*/ 12 h 29"/>
                  <a:gd name="T8" fmla="*/ 37 w 54"/>
                  <a:gd name="T9" fmla="*/ 25 h 29"/>
                  <a:gd name="T10" fmla="*/ 43 w 54"/>
                  <a:gd name="T11" fmla="*/ 29 h 29"/>
                  <a:gd name="T12" fmla="*/ 52 w 54"/>
                  <a:gd name="T13" fmla="*/ 25 h 29"/>
                  <a:gd name="T14" fmla="*/ 49 w 54"/>
                  <a:gd name="T1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9">
                    <a:moveTo>
                      <a:pt x="49" y="17"/>
                    </a:moveTo>
                    <a:cubicBezTo>
                      <a:pt x="42" y="13"/>
                      <a:pt x="34" y="9"/>
                      <a:pt x="26" y="6"/>
                    </a:cubicBezTo>
                    <a:cubicBezTo>
                      <a:pt x="19" y="2"/>
                      <a:pt x="12" y="0"/>
                      <a:pt x="4" y="3"/>
                    </a:cubicBezTo>
                    <a:cubicBezTo>
                      <a:pt x="0" y="4"/>
                      <a:pt x="1" y="11"/>
                      <a:pt x="6" y="12"/>
                    </a:cubicBezTo>
                    <a:cubicBezTo>
                      <a:pt x="17" y="15"/>
                      <a:pt x="27" y="21"/>
                      <a:pt x="37" y="25"/>
                    </a:cubicBezTo>
                    <a:cubicBezTo>
                      <a:pt x="38" y="27"/>
                      <a:pt x="40" y="29"/>
                      <a:pt x="43" y="29"/>
                    </a:cubicBezTo>
                    <a:cubicBezTo>
                      <a:pt x="48" y="29"/>
                      <a:pt x="50" y="28"/>
                      <a:pt x="52" y="25"/>
                    </a:cubicBezTo>
                    <a:cubicBezTo>
                      <a:pt x="54" y="23"/>
                      <a:pt x="53" y="18"/>
                      <a:pt x="4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277"/>
              <p:cNvSpPr/>
              <p:nvPr/>
            </p:nvSpPr>
            <p:spPr bwMode="auto">
              <a:xfrm>
                <a:off x="622" y="2001"/>
                <a:ext cx="34" cy="23"/>
              </a:xfrm>
              <a:custGeom>
                <a:avLst/>
                <a:gdLst>
                  <a:gd name="T0" fmla="*/ 42 w 44"/>
                  <a:gd name="T1" fmla="*/ 17 h 30"/>
                  <a:gd name="T2" fmla="*/ 33 w 44"/>
                  <a:gd name="T3" fmla="*/ 11 h 30"/>
                  <a:gd name="T4" fmla="*/ 1 w 44"/>
                  <a:gd name="T5" fmla="*/ 8 h 30"/>
                  <a:gd name="T6" fmla="*/ 2 w 44"/>
                  <a:gd name="T7" fmla="*/ 14 h 30"/>
                  <a:gd name="T8" fmla="*/ 19 w 44"/>
                  <a:gd name="T9" fmla="*/ 19 h 30"/>
                  <a:gd name="T10" fmla="*/ 27 w 44"/>
                  <a:gd name="T11" fmla="*/ 22 h 30"/>
                  <a:gd name="T12" fmla="*/ 28 w 44"/>
                  <a:gd name="T13" fmla="*/ 23 h 30"/>
                  <a:gd name="T14" fmla="*/ 41 w 44"/>
                  <a:gd name="T15" fmla="*/ 26 h 30"/>
                  <a:gd name="T16" fmla="*/ 42 w 44"/>
                  <a:gd name="T17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30">
                    <a:moveTo>
                      <a:pt x="42" y="17"/>
                    </a:moveTo>
                    <a:cubicBezTo>
                      <a:pt x="39" y="14"/>
                      <a:pt x="36" y="13"/>
                      <a:pt x="33" y="11"/>
                    </a:cubicBezTo>
                    <a:cubicBezTo>
                      <a:pt x="26" y="5"/>
                      <a:pt x="5" y="0"/>
                      <a:pt x="1" y="8"/>
                    </a:cubicBezTo>
                    <a:cubicBezTo>
                      <a:pt x="0" y="10"/>
                      <a:pt x="0" y="12"/>
                      <a:pt x="2" y="14"/>
                    </a:cubicBezTo>
                    <a:cubicBezTo>
                      <a:pt x="6" y="18"/>
                      <a:pt x="13" y="17"/>
                      <a:pt x="19" y="19"/>
                    </a:cubicBezTo>
                    <a:cubicBezTo>
                      <a:pt x="22" y="20"/>
                      <a:pt x="24" y="21"/>
                      <a:pt x="27" y="22"/>
                    </a:cubicBezTo>
                    <a:cubicBezTo>
                      <a:pt x="27" y="22"/>
                      <a:pt x="28" y="23"/>
                      <a:pt x="28" y="23"/>
                    </a:cubicBezTo>
                    <a:cubicBezTo>
                      <a:pt x="29" y="27"/>
                      <a:pt x="37" y="30"/>
                      <a:pt x="41" y="26"/>
                    </a:cubicBezTo>
                    <a:cubicBezTo>
                      <a:pt x="43" y="24"/>
                      <a:pt x="44" y="20"/>
                      <a:pt x="4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278"/>
              <p:cNvSpPr/>
              <p:nvPr/>
            </p:nvSpPr>
            <p:spPr bwMode="auto">
              <a:xfrm>
                <a:off x="673" y="2001"/>
                <a:ext cx="58" cy="79"/>
              </a:xfrm>
              <a:custGeom>
                <a:avLst/>
                <a:gdLst>
                  <a:gd name="T0" fmla="*/ 65 w 76"/>
                  <a:gd name="T1" fmla="*/ 79 h 103"/>
                  <a:gd name="T2" fmla="*/ 54 w 76"/>
                  <a:gd name="T3" fmla="*/ 73 h 103"/>
                  <a:gd name="T4" fmla="*/ 42 w 76"/>
                  <a:gd name="T5" fmla="*/ 74 h 103"/>
                  <a:gd name="T6" fmla="*/ 27 w 76"/>
                  <a:gd name="T7" fmla="*/ 67 h 103"/>
                  <a:gd name="T8" fmla="*/ 40 w 76"/>
                  <a:gd name="T9" fmla="*/ 58 h 103"/>
                  <a:gd name="T10" fmla="*/ 53 w 76"/>
                  <a:gd name="T11" fmla="*/ 54 h 103"/>
                  <a:gd name="T12" fmla="*/ 70 w 76"/>
                  <a:gd name="T13" fmla="*/ 56 h 103"/>
                  <a:gd name="T14" fmla="*/ 73 w 76"/>
                  <a:gd name="T15" fmla="*/ 48 h 103"/>
                  <a:gd name="T16" fmla="*/ 65 w 76"/>
                  <a:gd name="T17" fmla="*/ 42 h 103"/>
                  <a:gd name="T18" fmla="*/ 19 w 76"/>
                  <a:gd name="T19" fmla="*/ 11 h 103"/>
                  <a:gd name="T20" fmla="*/ 25 w 76"/>
                  <a:gd name="T21" fmla="*/ 18 h 103"/>
                  <a:gd name="T22" fmla="*/ 44 w 76"/>
                  <a:gd name="T23" fmla="*/ 27 h 103"/>
                  <a:gd name="T24" fmla="*/ 49 w 76"/>
                  <a:gd name="T25" fmla="*/ 36 h 103"/>
                  <a:gd name="T26" fmla="*/ 44 w 76"/>
                  <a:gd name="T27" fmla="*/ 34 h 103"/>
                  <a:gd name="T28" fmla="*/ 10 w 76"/>
                  <a:gd name="T29" fmla="*/ 25 h 103"/>
                  <a:gd name="T30" fmla="*/ 7 w 76"/>
                  <a:gd name="T31" fmla="*/ 36 h 103"/>
                  <a:gd name="T32" fmla="*/ 7 w 76"/>
                  <a:gd name="T33" fmla="*/ 36 h 103"/>
                  <a:gd name="T34" fmla="*/ 12 w 76"/>
                  <a:gd name="T35" fmla="*/ 38 h 103"/>
                  <a:gd name="T36" fmla="*/ 32 w 76"/>
                  <a:gd name="T37" fmla="*/ 46 h 103"/>
                  <a:gd name="T38" fmla="*/ 8 w 76"/>
                  <a:gd name="T39" fmla="*/ 63 h 103"/>
                  <a:gd name="T40" fmla="*/ 65 w 76"/>
                  <a:gd name="T41" fmla="*/ 7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103">
                    <a:moveTo>
                      <a:pt x="65" y="79"/>
                    </a:moveTo>
                    <a:cubicBezTo>
                      <a:pt x="64" y="75"/>
                      <a:pt x="59" y="71"/>
                      <a:pt x="54" y="73"/>
                    </a:cubicBezTo>
                    <a:cubicBezTo>
                      <a:pt x="50" y="75"/>
                      <a:pt x="48" y="76"/>
                      <a:pt x="42" y="74"/>
                    </a:cubicBezTo>
                    <a:cubicBezTo>
                      <a:pt x="37" y="73"/>
                      <a:pt x="31" y="70"/>
                      <a:pt x="27" y="67"/>
                    </a:cubicBezTo>
                    <a:cubicBezTo>
                      <a:pt x="23" y="63"/>
                      <a:pt x="37" y="59"/>
                      <a:pt x="40" y="58"/>
                    </a:cubicBezTo>
                    <a:cubicBezTo>
                      <a:pt x="45" y="57"/>
                      <a:pt x="49" y="56"/>
                      <a:pt x="53" y="54"/>
                    </a:cubicBezTo>
                    <a:cubicBezTo>
                      <a:pt x="59" y="56"/>
                      <a:pt x="65" y="57"/>
                      <a:pt x="70" y="56"/>
                    </a:cubicBezTo>
                    <a:cubicBezTo>
                      <a:pt x="75" y="55"/>
                      <a:pt x="76" y="51"/>
                      <a:pt x="73" y="48"/>
                    </a:cubicBezTo>
                    <a:cubicBezTo>
                      <a:pt x="71" y="46"/>
                      <a:pt x="68" y="44"/>
                      <a:pt x="65" y="42"/>
                    </a:cubicBezTo>
                    <a:cubicBezTo>
                      <a:pt x="71" y="25"/>
                      <a:pt x="37" y="0"/>
                      <a:pt x="19" y="11"/>
                    </a:cubicBezTo>
                    <a:cubicBezTo>
                      <a:pt x="14" y="14"/>
                      <a:pt x="20" y="20"/>
                      <a:pt x="25" y="18"/>
                    </a:cubicBezTo>
                    <a:cubicBezTo>
                      <a:pt x="30" y="17"/>
                      <a:pt x="40" y="23"/>
                      <a:pt x="44" y="27"/>
                    </a:cubicBezTo>
                    <a:cubicBezTo>
                      <a:pt x="49" y="30"/>
                      <a:pt x="50" y="33"/>
                      <a:pt x="49" y="36"/>
                    </a:cubicBezTo>
                    <a:cubicBezTo>
                      <a:pt x="47" y="36"/>
                      <a:pt x="46" y="35"/>
                      <a:pt x="44" y="34"/>
                    </a:cubicBezTo>
                    <a:cubicBezTo>
                      <a:pt x="33" y="30"/>
                      <a:pt x="22" y="27"/>
                      <a:pt x="10" y="25"/>
                    </a:cubicBezTo>
                    <a:cubicBezTo>
                      <a:pt x="4" y="24"/>
                      <a:pt x="0" y="33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8"/>
                      <a:pt x="10" y="38"/>
                      <a:pt x="12" y="38"/>
                    </a:cubicBezTo>
                    <a:cubicBezTo>
                      <a:pt x="19" y="41"/>
                      <a:pt x="25" y="43"/>
                      <a:pt x="32" y="46"/>
                    </a:cubicBezTo>
                    <a:cubicBezTo>
                      <a:pt x="21" y="49"/>
                      <a:pt x="9" y="53"/>
                      <a:pt x="8" y="63"/>
                    </a:cubicBezTo>
                    <a:cubicBezTo>
                      <a:pt x="6" y="86"/>
                      <a:pt x="67" y="103"/>
                      <a:pt x="65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279"/>
              <p:cNvSpPr>
                <a:spLocks noEditPoints="1"/>
              </p:cNvSpPr>
              <p:nvPr/>
            </p:nvSpPr>
            <p:spPr bwMode="auto">
              <a:xfrm>
                <a:off x="1209" y="2614"/>
                <a:ext cx="47" cy="38"/>
              </a:xfrm>
              <a:custGeom>
                <a:avLst/>
                <a:gdLst>
                  <a:gd name="T0" fmla="*/ 61 w 62"/>
                  <a:gd name="T1" fmla="*/ 44 h 50"/>
                  <a:gd name="T2" fmla="*/ 55 w 62"/>
                  <a:gd name="T3" fmla="*/ 30 h 50"/>
                  <a:gd name="T4" fmla="*/ 52 w 62"/>
                  <a:gd name="T5" fmla="*/ 18 h 50"/>
                  <a:gd name="T6" fmla="*/ 51 w 62"/>
                  <a:gd name="T7" fmla="*/ 16 h 50"/>
                  <a:gd name="T8" fmla="*/ 29 w 62"/>
                  <a:gd name="T9" fmla="*/ 2 h 50"/>
                  <a:gd name="T10" fmla="*/ 8 w 62"/>
                  <a:gd name="T11" fmla="*/ 41 h 50"/>
                  <a:gd name="T12" fmla="*/ 26 w 62"/>
                  <a:gd name="T13" fmla="*/ 47 h 50"/>
                  <a:gd name="T14" fmla="*/ 42 w 62"/>
                  <a:gd name="T15" fmla="*/ 29 h 50"/>
                  <a:gd name="T16" fmla="*/ 43 w 62"/>
                  <a:gd name="T17" fmla="*/ 27 h 50"/>
                  <a:gd name="T18" fmla="*/ 44 w 62"/>
                  <a:gd name="T19" fmla="*/ 27 h 50"/>
                  <a:gd name="T20" fmla="*/ 44 w 62"/>
                  <a:gd name="T21" fmla="*/ 31 h 50"/>
                  <a:gd name="T22" fmla="*/ 55 w 62"/>
                  <a:gd name="T23" fmla="*/ 49 h 50"/>
                  <a:gd name="T24" fmla="*/ 61 w 62"/>
                  <a:gd name="T25" fmla="*/ 44 h 50"/>
                  <a:gd name="T26" fmla="*/ 35 w 62"/>
                  <a:gd name="T27" fmla="*/ 20 h 50"/>
                  <a:gd name="T28" fmla="*/ 28 w 62"/>
                  <a:gd name="T29" fmla="*/ 33 h 50"/>
                  <a:gd name="T30" fmla="*/ 19 w 62"/>
                  <a:gd name="T31" fmla="*/ 37 h 50"/>
                  <a:gd name="T32" fmla="*/ 18 w 62"/>
                  <a:gd name="T33" fmla="*/ 29 h 50"/>
                  <a:gd name="T34" fmla="*/ 30 w 62"/>
                  <a:gd name="T35" fmla="*/ 13 h 50"/>
                  <a:gd name="T36" fmla="*/ 39 w 62"/>
                  <a:gd name="T37" fmla="*/ 15 h 50"/>
                  <a:gd name="T38" fmla="*/ 35 w 62"/>
                  <a:gd name="T39" fmla="*/ 2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" h="50">
                    <a:moveTo>
                      <a:pt x="61" y="44"/>
                    </a:moveTo>
                    <a:cubicBezTo>
                      <a:pt x="59" y="39"/>
                      <a:pt x="57" y="34"/>
                      <a:pt x="55" y="30"/>
                    </a:cubicBezTo>
                    <a:cubicBezTo>
                      <a:pt x="54" y="28"/>
                      <a:pt x="53" y="21"/>
                      <a:pt x="52" y="18"/>
                    </a:cubicBezTo>
                    <a:cubicBezTo>
                      <a:pt x="51" y="17"/>
                      <a:pt x="51" y="17"/>
                      <a:pt x="51" y="16"/>
                    </a:cubicBezTo>
                    <a:cubicBezTo>
                      <a:pt x="50" y="8"/>
                      <a:pt x="40" y="0"/>
                      <a:pt x="29" y="2"/>
                    </a:cubicBezTo>
                    <a:cubicBezTo>
                      <a:pt x="13" y="4"/>
                      <a:pt x="0" y="26"/>
                      <a:pt x="8" y="41"/>
                    </a:cubicBezTo>
                    <a:cubicBezTo>
                      <a:pt x="12" y="48"/>
                      <a:pt x="19" y="49"/>
                      <a:pt x="26" y="47"/>
                    </a:cubicBezTo>
                    <a:cubicBezTo>
                      <a:pt x="35" y="44"/>
                      <a:pt x="39" y="37"/>
                      <a:pt x="42" y="29"/>
                    </a:cubicBezTo>
                    <a:cubicBezTo>
                      <a:pt x="43" y="29"/>
                      <a:pt x="43" y="28"/>
                      <a:pt x="43" y="27"/>
                    </a:cubicBezTo>
                    <a:cubicBezTo>
                      <a:pt x="43" y="27"/>
                      <a:pt x="44" y="27"/>
                      <a:pt x="44" y="27"/>
                    </a:cubicBezTo>
                    <a:cubicBezTo>
                      <a:pt x="44" y="29"/>
                      <a:pt x="44" y="30"/>
                      <a:pt x="44" y="31"/>
                    </a:cubicBezTo>
                    <a:cubicBezTo>
                      <a:pt x="44" y="37"/>
                      <a:pt x="48" y="47"/>
                      <a:pt x="55" y="49"/>
                    </a:cubicBezTo>
                    <a:cubicBezTo>
                      <a:pt x="58" y="50"/>
                      <a:pt x="62" y="47"/>
                      <a:pt x="61" y="44"/>
                    </a:cubicBezTo>
                    <a:close/>
                    <a:moveTo>
                      <a:pt x="35" y="20"/>
                    </a:moveTo>
                    <a:cubicBezTo>
                      <a:pt x="33" y="24"/>
                      <a:pt x="32" y="29"/>
                      <a:pt x="28" y="33"/>
                    </a:cubicBezTo>
                    <a:cubicBezTo>
                      <a:pt x="26" y="35"/>
                      <a:pt x="23" y="37"/>
                      <a:pt x="19" y="37"/>
                    </a:cubicBezTo>
                    <a:cubicBezTo>
                      <a:pt x="17" y="37"/>
                      <a:pt x="18" y="30"/>
                      <a:pt x="18" y="29"/>
                    </a:cubicBezTo>
                    <a:cubicBezTo>
                      <a:pt x="18" y="22"/>
                      <a:pt x="23" y="15"/>
                      <a:pt x="30" y="13"/>
                    </a:cubicBezTo>
                    <a:cubicBezTo>
                      <a:pt x="32" y="12"/>
                      <a:pt x="37" y="13"/>
                      <a:pt x="39" y="15"/>
                    </a:cubicBezTo>
                    <a:cubicBezTo>
                      <a:pt x="38" y="16"/>
                      <a:pt x="36" y="18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280"/>
              <p:cNvSpPr/>
              <p:nvPr/>
            </p:nvSpPr>
            <p:spPr bwMode="auto">
              <a:xfrm>
                <a:off x="1236" y="2581"/>
                <a:ext cx="39" cy="34"/>
              </a:xfrm>
              <a:custGeom>
                <a:avLst/>
                <a:gdLst>
                  <a:gd name="T0" fmla="*/ 50 w 51"/>
                  <a:gd name="T1" fmla="*/ 36 h 45"/>
                  <a:gd name="T2" fmla="*/ 39 w 51"/>
                  <a:gd name="T3" fmla="*/ 31 h 45"/>
                  <a:gd name="T4" fmla="*/ 27 w 51"/>
                  <a:gd name="T5" fmla="*/ 30 h 45"/>
                  <a:gd name="T6" fmla="*/ 22 w 51"/>
                  <a:gd name="T7" fmla="*/ 3 h 45"/>
                  <a:gd name="T8" fmla="*/ 4 w 51"/>
                  <a:gd name="T9" fmla="*/ 5 h 45"/>
                  <a:gd name="T10" fmla="*/ 6 w 51"/>
                  <a:gd name="T11" fmla="*/ 18 h 45"/>
                  <a:gd name="T12" fmla="*/ 11 w 51"/>
                  <a:gd name="T13" fmla="*/ 12 h 45"/>
                  <a:gd name="T14" fmla="*/ 14 w 51"/>
                  <a:gd name="T15" fmla="*/ 12 h 45"/>
                  <a:gd name="T16" fmla="*/ 18 w 51"/>
                  <a:gd name="T17" fmla="*/ 18 h 45"/>
                  <a:gd name="T18" fmla="*/ 13 w 51"/>
                  <a:gd name="T19" fmla="*/ 32 h 45"/>
                  <a:gd name="T20" fmla="*/ 14 w 51"/>
                  <a:gd name="T21" fmla="*/ 41 h 45"/>
                  <a:gd name="T22" fmla="*/ 32 w 51"/>
                  <a:gd name="T23" fmla="*/ 44 h 45"/>
                  <a:gd name="T24" fmla="*/ 50 w 51"/>
                  <a:gd name="T25" fmla="*/ 40 h 45"/>
                  <a:gd name="T26" fmla="*/ 50 w 51"/>
                  <a:gd name="T2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5">
                    <a:moveTo>
                      <a:pt x="50" y="36"/>
                    </a:moveTo>
                    <a:cubicBezTo>
                      <a:pt x="47" y="32"/>
                      <a:pt x="44" y="31"/>
                      <a:pt x="39" y="31"/>
                    </a:cubicBezTo>
                    <a:cubicBezTo>
                      <a:pt x="35" y="31"/>
                      <a:pt x="31" y="30"/>
                      <a:pt x="27" y="30"/>
                    </a:cubicBezTo>
                    <a:cubicBezTo>
                      <a:pt x="31" y="21"/>
                      <a:pt x="31" y="8"/>
                      <a:pt x="22" y="3"/>
                    </a:cubicBezTo>
                    <a:cubicBezTo>
                      <a:pt x="16" y="0"/>
                      <a:pt x="9" y="1"/>
                      <a:pt x="4" y="5"/>
                    </a:cubicBezTo>
                    <a:cubicBezTo>
                      <a:pt x="0" y="9"/>
                      <a:pt x="1" y="16"/>
                      <a:pt x="6" y="18"/>
                    </a:cubicBezTo>
                    <a:cubicBezTo>
                      <a:pt x="10" y="19"/>
                      <a:pt x="13" y="15"/>
                      <a:pt x="11" y="12"/>
                    </a:cubicBezTo>
                    <a:cubicBezTo>
                      <a:pt x="11" y="13"/>
                      <a:pt x="11" y="12"/>
                      <a:pt x="14" y="12"/>
                    </a:cubicBezTo>
                    <a:cubicBezTo>
                      <a:pt x="17" y="11"/>
                      <a:pt x="18" y="16"/>
                      <a:pt x="18" y="18"/>
                    </a:cubicBezTo>
                    <a:cubicBezTo>
                      <a:pt x="18" y="22"/>
                      <a:pt x="17" y="29"/>
                      <a:pt x="13" y="32"/>
                    </a:cubicBezTo>
                    <a:cubicBezTo>
                      <a:pt x="11" y="34"/>
                      <a:pt x="10" y="39"/>
                      <a:pt x="14" y="41"/>
                    </a:cubicBezTo>
                    <a:cubicBezTo>
                      <a:pt x="20" y="44"/>
                      <a:pt x="26" y="44"/>
                      <a:pt x="32" y="44"/>
                    </a:cubicBezTo>
                    <a:cubicBezTo>
                      <a:pt x="39" y="44"/>
                      <a:pt x="46" y="45"/>
                      <a:pt x="50" y="40"/>
                    </a:cubicBezTo>
                    <a:cubicBezTo>
                      <a:pt x="51" y="39"/>
                      <a:pt x="51" y="37"/>
                      <a:pt x="50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281"/>
              <p:cNvSpPr/>
              <p:nvPr/>
            </p:nvSpPr>
            <p:spPr bwMode="auto">
              <a:xfrm>
                <a:off x="1268" y="2616"/>
                <a:ext cx="37" cy="14"/>
              </a:xfrm>
              <a:custGeom>
                <a:avLst/>
                <a:gdLst>
                  <a:gd name="T0" fmla="*/ 42 w 49"/>
                  <a:gd name="T1" fmla="*/ 7 h 19"/>
                  <a:gd name="T2" fmla="*/ 1 w 49"/>
                  <a:gd name="T3" fmla="*/ 11 h 19"/>
                  <a:gd name="T4" fmla="*/ 3 w 49"/>
                  <a:gd name="T5" fmla="*/ 16 h 19"/>
                  <a:gd name="T6" fmla="*/ 21 w 49"/>
                  <a:gd name="T7" fmla="*/ 16 h 19"/>
                  <a:gd name="T8" fmla="*/ 42 w 49"/>
                  <a:gd name="T9" fmla="*/ 17 h 19"/>
                  <a:gd name="T10" fmla="*/ 42 w 49"/>
                  <a:gd name="T1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19">
                    <a:moveTo>
                      <a:pt x="42" y="7"/>
                    </a:moveTo>
                    <a:cubicBezTo>
                      <a:pt x="32" y="6"/>
                      <a:pt x="8" y="0"/>
                      <a:pt x="1" y="11"/>
                    </a:cubicBezTo>
                    <a:cubicBezTo>
                      <a:pt x="0" y="13"/>
                      <a:pt x="1" y="15"/>
                      <a:pt x="3" y="16"/>
                    </a:cubicBezTo>
                    <a:cubicBezTo>
                      <a:pt x="9" y="19"/>
                      <a:pt x="16" y="17"/>
                      <a:pt x="21" y="16"/>
                    </a:cubicBezTo>
                    <a:cubicBezTo>
                      <a:pt x="28" y="16"/>
                      <a:pt x="35" y="17"/>
                      <a:pt x="42" y="17"/>
                    </a:cubicBezTo>
                    <a:cubicBezTo>
                      <a:pt x="48" y="17"/>
                      <a:pt x="49" y="8"/>
                      <a:pt x="4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282"/>
              <p:cNvSpPr>
                <a:spLocks noEditPoints="1"/>
              </p:cNvSpPr>
              <p:nvPr/>
            </p:nvSpPr>
            <p:spPr bwMode="auto">
              <a:xfrm>
                <a:off x="1306" y="2581"/>
                <a:ext cx="54" cy="66"/>
              </a:xfrm>
              <a:custGeom>
                <a:avLst/>
                <a:gdLst>
                  <a:gd name="T0" fmla="*/ 62 w 71"/>
                  <a:gd name="T1" fmla="*/ 47 h 87"/>
                  <a:gd name="T2" fmla="*/ 36 w 71"/>
                  <a:gd name="T3" fmla="*/ 36 h 87"/>
                  <a:gd name="T4" fmla="*/ 25 w 71"/>
                  <a:gd name="T5" fmla="*/ 46 h 87"/>
                  <a:gd name="T6" fmla="*/ 22 w 71"/>
                  <a:gd name="T7" fmla="*/ 33 h 87"/>
                  <a:gd name="T8" fmla="*/ 12 w 71"/>
                  <a:gd name="T9" fmla="*/ 6 h 87"/>
                  <a:gd name="T10" fmla="*/ 3 w 71"/>
                  <a:gd name="T11" fmla="*/ 11 h 87"/>
                  <a:gd name="T12" fmla="*/ 11 w 71"/>
                  <a:gd name="T13" fmla="*/ 41 h 87"/>
                  <a:gd name="T14" fmla="*/ 17 w 71"/>
                  <a:gd name="T15" fmla="*/ 69 h 87"/>
                  <a:gd name="T16" fmla="*/ 26 w 71"/>
                  <a:gd name="T17" fmla="*/ 71 h 87"/>
                  <a:gd name="T18" fmla="*/ 62 w 71"/>
                  <a:gd name="T19" fmla="*/ 47 h 87"/>
                  <a:gd name="T20" fmla="*/ 47 w 71"/>
                  <a:gd name="T21" fmla="*/ 63 h 87"/>
                  <a:gd name="T22" fmla="*/ 32 w 71"/>
                  <a:gd name="T23" fmla="*/ 62 h 87"/>
                  <a:gd name="T24" fmla="*/ 46 w 71"/>
                  <a:gd name="T25" fmla="*/ 46 h 87"/>
                  <a:gd name="T26" fmla="*/ 47 w 71"/>
                  <a:gd name="T27" fmla="*/ 6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87">
                    <a:moveTo>
                      <a:pt x="62" y="47"/>
                    </a:moveTo>
                    <a:cubicBezTo>
                      <a:pt x="58" y="37"/>
                      <a:pt x="47" y="31"/>
                      <a:pt x="36" y="36"/>
                    </a:cubicBezTo>
                    <a:cubicBezTo>
                      <a:pt x="31" y="38"/>
                      <a:pt x="28" y="41"/>
                      <a:pt x="25" y="46"/>
                    </a:cubicBezTo>
                    <a:cubicBezTo>
                      <a:pt x="24" y="42"/>
                      <a:pt x="23" y="38"/>
                      <a:pt x="22" y="33"/>
                    </a:cubicBezTo>
                    <a:cubicBezTo>
                      <a:pt x="21" y="24"/>
                      <a:pt x="16" y="15"/>
                      <a:pt x="12" y="6"/>
                    </a:cubicBezTo>
                    <a:cubicBezTo>
                      <a:pt x="9" y="0"/>
                      <a:pt x="0" y="4"/>
                      <a:pt x="3" y="11"/>
                    </a:cubicBezTo>
                    <a:cubicBezTo>
                      <a:pt x="7" y="21"/>
                      <a:pt x="9" y="30"/>
                      <a:pt x="11" y="41"/>
                    </a:cubicBezTo>
                    <a:cubicBezTo>
                      <a:pt x="13" y="50"/>
                      <a:pt x="13" y="60"/>
                      <a:pt x="17" y="69"/>
                    </a:cubicBezTo>
                    <a:cubicBezTo>
                      <a:pt x="18" y="73"/>
                      <a:pt x="23" y="73"/>
                      <a:pt x="26" y="71"/>
                    </a:cubicBezTo>
                    <a:cubicBezTo>
                      <a:pt x="41" y="87"/>
                      <a:pt x="71" y="67"/>
                      <a:pt x="62" y="47"/>
                    </a:cubicBezTo>
                    <a:close/>
                    <a:moveTo>
                      <a:pt x="47" y="63"/>
                    </a:moveTo>
                    <a:cubicBezTo>
                      <a:pt x="42" y="68"/>
                      <a:pt x="37" y="64"/>
                      <a:pt x="32" y="62"/>
                    </a:cubicBezTo>
                    <a:cubicBezTo>
                      <a:pt x="34" y="54"/>
                      <a:pt x="36" y="43"/>
                      <a:pt x="46" y="46"/>
                    </a:cubicBezTo>
                    <a:cubicBezTo>
                      <a:pt x="56" y="48"/>
                      <a:pt x="51" y="59"/>
                      <a:pt x="47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283"/>
              <p:cNvSpPr/>
              <p:nvPr/>
            </p:nvSpPr>
            <p:spPr bwMode="auto">
              <a:xfrm>
                <a:off x="1320" y="2563"/>
                <a:ext cx="39" cy="32"/>
              </a:xfrm>
              <a:custGeom>
                <a:avLst/>
                <a:gdLst>
                  <a:gd name="T0" fmla="*/ 40 w 51"/>
                  <a:gd name="T1" fmla="*/ 23 h 42"/>
                  <a:gd name="T2" fmla="*/ 32 w 51"/>
                  <a:gd name="T3" fmla="*/ 25 h 42"/>
                  <a:gd name="T4" fmla="*/ 30 w 51"/>
                  <a:gd name="T5" fmla="*/ 25 h 42"/>
                  <a:gd name="T6" fmla="*/ 32 w 51"/>
                  <a:gd name="T7" fmla="*/ 20 h 42"/>
                  <a:gd name="T8" fmla="*/ 31 w 51"/>
                  <a:gd name="T9" fmla="*/ 3 h 42"/>
                  <a:gd name="T10" fmla="*/ 28 w 51"/>
                  <a:gd name="T11" fmla="*/ 1 h 42"/>
                  <a:gd name="T12" fmla="*/ 4 w 51"/>
                  <a:gd name="T13" fmla="*/ 10 h 42"/>
                  <a:gd name="T14" fmla="*/ 9 w 51"/>
                  <a:gd name="T15" fmla="*/ 16 h 42"/>
                  <a:gd name="T16" fmla="*/ 24 w 51"/>
                  <a:gd name="T17" fmla="*/ 9 h 42"/>
                  <a:gd name="T18" fmla="*/ 20 w 51"/>
                  <a:gd name="T19" fmla="*/ 24 h 42"/>
                  <a:gd name="T20" fmla="*/ 19 w 51"/>
                  <a:gd name="T21" fmla="*/ 35 h 42"/>
                  <a:gd name="T22" fmla="*/ 44 w 51"/>
                  <a:gd name="T23" fmla="*/ 34 h 42"/>
                  <a:gd name="T24" fmla="*/ 40 w 51"/>
                  <a:gd name="T25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42">
                    <a:moveTo>
                      <a:pt x="40" y="23"/>
                    </a:moveTo>
                    <a:cubicBezTo>
                      <a:pt x="38" y="24"/>
                      <a:pt x="35" y="24"/>
                      <a:pt x="32" y="25"/>
                    </a:cubicBezTo>
                    <a:cubicBezTo>
                      <a:pt x="32" y="25"/>
                      <a:pt x="31" y="25"/>
                      <a:pt x="30" y="25"/>
                    </a:cubicBezTo>
                    <a:cubicBezTo>
                      <a:pt x="31" y="23"/>
                      <a:pt x="32" y="22"/>
                      <a:pt x="32" y="20"/>
                    </a:cubicBezTo>
                    <a:cubicBezTo>
                      <a:pt x="34" y="14"/>
                      <a:pt x="34" y="8"/>
                      <a:pt x="31" y="3"/>
                    </a:cubicBezTo>
                    <a:cubicBezTo>
                      <a:pt x="31" y="2"/>
                      <a:pt x="29" y="1"/>
                      <a:pt x="28" y="1"/>
                    </a:cubicBezTo>
                    <a:cubicBezTo>
                      <a:pt x="18" y="0"/>
                      <a:pt x="11" y="3"/>
                      <a:pt x="4" y="10"/>
                    </a:cubicBezTo>
                    <a:cubicBezTo>
                      <a:pt x="0" y="14"/>
                      <a:pt x="6" y="20"/>
                      <a:pt x="9" y="16"/>
                    </a:cubicBezTo>
                    <a:cubicBezTo>
                      <a:pt x="14" y="12"/>
                      <a:pt x="18" y="10"/>
                      <a:pt x="24" y="9"/>
                    </a:cubicBezTo>
                    <a:cubicBezTo>
                      <a:pt x="25" y="14"/>
                      <a:pt x="22" y="20"/>
                      <a:pt x="20" y="24"/>
                    </a:cubicBezTo>
                    <a:cubicBezTo>
                      <a:pt x="18" y="28"/>
                      <a:pt x="15" y="31"/>
                      <a:pt x="19" y="35"/>
                    </a:cubicBezTo>
                    <a:cubicBezTo>
                      <a:pt x="25" y="42"/>
                      <a:pt x="38" y="36"/>
                      <a:pt x="44" y="34"/>
                    </a:cubicBezTo>
                    <a:cubicBezTo>
                      <a:pt x="51" y="31"/>
                      <a:pt x="46" y="23"/>
                      <a:pt x="4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284"/>
              <p:cNvSpPr/>
              <p:nvPr/>
            </p:nvSpPr>
            <p:spPr bwMode="auto">
              <a:xfrm>
                <a:off x="1384" y="2614"/>
                <a:ext cx="31" cy="13"/>
              </a:xfrm>
              <a:custGeom>
                <a:avLst/>
                <a:gdLst>
                  <a:gd name="T0" fmla="*/ 32 w 41"/>
                  <a:gd name="T1" fmla="*/ 2 h 17"/>
                  <a:gd name="T2" fmla="*/ 12 w 41"/>
                  <a:gd name="T3" fmla="*/ 3 h 17"/>
                  <a:gd name="T4" fmla="*/ 0 w 41"/>
                  <a:gd name="T5" fmla="*/ 10 h 17"/>
                  <a:gd name="T6" fmla="*/ 12 w 41"/>
                  <a:gd name="T7" fmla="*/ 16 h 17"/>
                  <a:gd name="T8" fmla="*/ 20 w 41"/>
                  <a:gd name="T9" fmla="*/ 14 h 17"/>
                  <a:gd name="T10" fmla="*/ 32 w 41"/>
                  <a:gd name="T11" fmla="*/ 14 h 17"/>
                  <a:gd name="T12" fmla="*/ 32 w 41"/>
                  <a:gd name="T1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7">
                    <a:moveTo>
                      <a:pt x="32" y="2"/>
                    </a:moveTo>
                    <a:cubicBezTo>
                      <a:pt x="26" y="1"/>
                      <a:pt x="18" y="0"/>
                      <a:pt x="12" y="3"/>
                    </a:cubicBezTo>
                    <a:cubicBezTo>
                      <a:pt x="8" y="4"/>
                      <a:pt x="0" y="5"/>
                      <a:pt x="0" y="10"/>
                    </a:cubicBezTo>
                    <a:cubicBezTo>
                      <a:pt x="0" y="17"/>
                      <a:pt x="8" y="17"/>
                      <a:pt x="12" y="16"/>
                    </a:cubicBezTo>
                    <a:cubicBezTo>
                      <a:pt x="15" y="16"/>
                      <a:pt x="17" y="14"/>
                      <a:pt x="20" y="14"/>
                    </a:cubicBezTo>
                    <a:cubicBezTo>
                      <a:pt x="24" y="14"/>
                      <a:pt x="28" y="14"/>
                      <a:pt x="32" y="14"/>
                    </a:cubicBezTo>
                    <a:cubicBezTo>
                      <a:pt x="40" y="14"/>
                      <a:pt x="41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285"/>
              <p:cNvSpPr/>
              <p:nvPr/>
            </p:nvSpPr>
            <p:spPr bwMode="auto">
              <a:xfrm>
                <a:off x="1387" y="2594"/>
                <a:ext cx="32" cy="13"/>
              </a:xfrm>
              <a:custGeom>
                <a:avLst/>
                <a:gdLst>
                  <a:gd name="T0" fmla="*/ 35 w 42"/>
                  <a:gd name="T1" fmla="*/ 3 h 16"/>
                  <a:gd name="T2" fmla="*/ 15 w 42"/>
                  <a:gd name="T3" fmla="*/ 0 h 16"/>
                  <a:gd name="T4" fmla="*/ 1 w 42"/>
                  <a:gd name="T5" fmla="*/ 9 h 16"/>
                  <a:gd name="T6" fmla="*/ 2 w 42"/>
                  <a:gd name="T7" fmla="*/ 13 h 16"/>
                  <a:gd name="T8" fmla="*/ 15 w 42"/>
                  <a:gd name="T9" fmla="*/ 14 h 16"/>
                  <a:gd name="T10" fmla="*/ 32 w 42"/>
                  <a:gd name="T11" fmla="*/ 15 h 16"/>
                  <a:gd name="T12" fmla="*/ 32 w 42"/>
                  <a:gd name="T13" fmla="*/ 15 h 16"/>
                  <a:gd name="T14" fmla="*/ 35 w 42"/>
                  <a:gd name="T1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6">
                    <a:moveTo>
                      <a:pt x="35" y="3"/>
                    </a:moveTo>
                    <a:cubicBezTo>
                      <a:pt x="28" y="1"/>
                      <a:pt x="22" y="0"/>
                      <a:pt x="15" y="0"/>
                    </a:cubicBezTo>
                    <a:cubicBezTo>
                      <a:pt x="10" y="1"/>
                      <a:pt x="2" y="3"/>
                      <a:pt x="1" y="9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6" y="16"/>
                      <a:pt x="11" y="14"/>
                      <a:pt x="15" y="14"/>
                    </a:cubicBezTo>
                    <a:cubicBezTo>
                      <a:pt x="21" y="13"/>
                      <a:pt x="26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9" y="15"/>
                      <a:pt x="42" y="5"/>
                      <a:pt x="3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286"/>
              <p:cNvSpPr>
                <a:spLocks noEditPoints="1"/>
              </p:cNvSpPr>
              <p:nvPr/>
            </p:nvSpPr>
            <p:spPr bwMode="auto">
              <a:xfrm>
                <a:off x="1447" y="2588"/>
                <a:ext cx="39" cy="39"/>
              </a:xfrm>
              <a:custGeom>
                <a:avLst/>
                <a:gdLst>
                  <a:gd name="T0" fmla="*/ 49 w 51"/>
                  <a:gd name="T1" fmla="*/ 42 h 51"/>
                  <a:gd name="T2" fmla="*/ 41 w 51"/>
                  <a:gd name="T3" fmla="*/ 34 h 51"/>
                  <a:gd name="T4" fmla="*/ 39 w 51"/>
                  <a:gd name="T5" fmla="*/ 23 h 51"/>
                  <a:gd name="T6" fmla="*/ 35 w 51"/>
                  <a:gd name="T7" fmla="*/ 18 h 51"/>
                  <a:gd name="T8" fmla="*/ 35 w 51"/>
                  <a:gd name="T9" fmla="*/ 16 h 51"/>
                  <a:gd name="T10" fmla="*/ 39 w 51"/>
                  <a:gd name="T11" fmla="*/ 13 h 51"/>
                  <a:gd name="T12" fmla="*/ 24 w 51"/>
                  <a:gd name="T13" fmla="*/ 2 h 51"/>
                  <a:gd name="T14" fmla="*/ 1 w 51"/>
                  <a:gd name="T15" fmla="*/ 24 h 51"/>
                  <a:gd name="T16" fmla="*/ 15 w 51"/>
                  <a:gd name="T17" fmla="*/ 49 h 51"/>
                  <a:gd name="T18" fmla="*/ 30 w 51"/>
                  <a:gd name="T19" fmla="*/ 45 h 51"/>
                  <a:gd name="T20" fmla="*/ 32 w 51"/>
                  <a:gd name="T21" fmla="*/ 41 h 51"/>
                  <a:gd name="T22" fmla="*/ 47 w 51"/>
                  <a:gd name="T23" fmla="*/ 49 h 51"/>
                  <a:gd name="T24" fmla="*/ 49 w 51"/>
                  <a:gd name="T25" fmla="*/ 42 h 51"/>
                  <a:gd name="T26" fmla="*/ 14 w 51"/>
                  <a:gd name="T27" fmla="*/ 38 h 51"/>
                  <a:gd name="T28" fmla="*/ 11 w 51"/>
                  <a:gd name="T29" fmla="*/ 29 h 51"/>
                  <a:gd name="T30" fmla="*/ 17 w 51"/>
                  <a:gd name="T31" fmla="*/ 14 h 51"/>
                  <a:gd name="T32" fmla="*/ 25 w 51"/>
                  <a:gd name="T33" fmla="*/ 10 h 51"/>
                  <a:gd name="T34" fmla="*/ 26 w 51"/>
                  <a:gd name="T35" fmla="*/ 10 h 51"/>
                  <a:gd name="T36" fmla="*/ 26 w 51"/>
                  <a:gd name="T37" fmla="*/ 10 h 51"/>
                  <a:gd name="T38" fmla="*/ 25 w 51"/>
                  <a:gd name="T39" fmla="*/ 29 h 51"/>
                  <a:gd name="T40" fmla="*/ 22 w 51"/>
                  <a:gd name="T41" fmla="*/ 36 h 51"/>
                  <a:gd name="T42" fmla="*/ 14 w 51"/>
                  <a:gd name="T43" fmla="*/ 3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51">
                    <a:moveTo>
                      <a:pt x="49" y="42"/>
                    </a:moveTo>
                    <a:cubicBezTo>
                      <a:pt x="47" y="39"/>
                      <a:pt x="43" y="37"/>
                      <a:pt x="41" y="34"/>
                    </a:cubicBezTo>
                    <a:cubicBezTo>
                      <a:pt x="39" y="31"/>
                      <a:pt x="39" y="27"/>
                      <a:pt x="39" y="23"/>
                    </a:cubicBezTo>
                    <a:cubicBezTo>
                      <a:pt x="39" y="21"/>
                      <a:pt x="37" y="18"/>
                      <a:pt x="35" y="18"/>
                    </a:cubicBezTo>
                    <a:cubicBezTo>
                      <a:pt x="35" y="17"/>
                      <a:pt x="35" y="16"/>
                      <a:pt x="35" y="16"/>
                    </a:cubicBezTo>
                    <a:cubicBezTo>
                      <a:pt x="36" y="16"/>
                      <a:pt x="38" y="15"/>
                      <a:pt x="39" y="13"/>
                    </a:cubicBezTo>
                    <a:cubicBezTo>
                      <a:pt x="41" y="5"/>
                      <a:pt x="31" y="2"/>
                      <a:pt x="24" y="2"/>
                    </a:cubicBezTo>
                    <a:cubicBezTo>
                      <a:pt x="13" y="0"/>
                      <a:pt x="2" y="14"/>
                      <a:pt x="1" y="24"/>
                    </a:cubicBezTo>
                    <a:cubicBezTo>
                      <a:pt x="0" y="35"/>
                      <a:pt x="2" y="47"/>
                      <a:pt x="15" y="49"/>
                    </a:cubicBezTo>
                    <a:cubicBezTo>
                      <a:pt x="21" y="51"/>
                      <a:pt x="26" y="49"/>
                      <a:pt x="30" y="45"/>
                    </a:cubicBezTo>
                    <a:cubicBezTo>
                      <a:pt x="30" y="44"/>
                      <a:pt x="31" y="43"/>
                      <a:pt x="32" y="41"/>
                    </a:cubicBezTo>
                    <a:cubicBezTo>
                      <a:pt x="35" y="47"/>
                      <a:pt x="40" y="50"/>
                      <a:pt x="47" y="49"/>
                    </a:cubicBezTo>
                    <a:cubicBezTo>
                      <a:pt x="50" y="48"/>
                      <a:pt x="51" y="44"/>
                      <a:pt x="49" y="42"/>
                    </a:cubicBezTo>
                    <a:close/>
                    <a:moveTo>
                      <a:pt x="14" y="38"/>
                    </a:moveTo>
                    <a:cubicBezTo>
                      <a:pt x="11" y="37"/>
                      <a:pt x="11" y="32"/>
                      <a:pt x="11" y="29"/>
                    </a:cubicBezTo>
                    <a:cubicBezTo>
                      <a:pt x="11" y="23"/>
                      <a:pt x="13" y="18"/>
                      <a:pt x="17" y="14"/>
                    </a:cubicBezTo>
                    <a:cubicBezTo>
                      <a:pt x="19" y="12"/>
                      <a:pt x="22" y="10"/>
                      <a:pt x="25" y="10"/>
                    </a:cubicBezTo>
                    <a:cubicBezTo>
                      <a:pt x="25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6"/>
                      <a:pt x="24" y="23"/>
                      <a:pt x="25" y="29"/>
                    </a:cubicBezTo>
                    <a:cubicBezTo>
                      <a:pt x="24" y="31"/>
                      <a:pt x="24" y="34"/>
                      <a:pt x="22" y="36"/>
                    </a:cubicBezTo>
                    <a:cubicBezTo>
                      <a:pt x="20" y="39"/>
                      <a:pt x="17" y="40"/>
                      <a:pt x="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287"/>
              <p:cNvSpPr/>
              <p:nvPr/>
            </p:nvSpPr>
            <p:spPr bwMode="auto">
              <a:xfrm>
                <a:off x="1496" y="2576"/>
                <a:ext cx="30" cy="44"/>
              </a:xfrm>
              <a:custGeom>
                <a:avLst/>
                <a:gdLst>
                  <a:gd name="T0" fmla="*/ 34 w 40"/>
                  <a:gd name="T1" fmla="*/ 20 h 58"/>
                  <a:gd name="T2" fmla="*/ 23 w 40"/>
                  <a:gd name="T3" fmla="*/ 20 h 58"/>
                  <a:gd name="T4" fmla="*/ 20 w 40"/>
                  <a:gd name="T5" fmla="*/ 4 h 58"/>
                  <a:gd name="T6" fmla="*/ 12 w 40"/>
                  <a:gd name="T7" fmla="*/ 10 h 58"/>
                  <a:gd name="T8" fmla="*/ 11 w 40"/>
                  <a:gd name="T9" fmla="*/ 20 h 58"/>
                  <a:gd name="T10" fmla="*/ 0 w 40"/>
                  <a:gd name="T11" fmla="*/ 26 h 58"/>
                  <a:gd name="T12" fmla="*/ 11 w 40"/>
                  <a:gd name="T13" fmla="*/ 32 h 58"/>
                  <a:gd name="T14" fmla="*/ 12 w 40"/>
                  <a:gd name="T15" fmla="*/ 44 h 58"/>
                  <a:gd name="T16" fmla="*/ 15 w 40"/>
                  <a:gd name="T17" fmla="*/ 57 h 58"/>
                  <a:gd name="T18" fmla="*/ 20 w 40"/>
                  <a:gd name="T19" fmla="*/ 57 h 58"/>
                  <a:gd name="T20" fmla="*/ 23 w 40"/>
                  <a:gd name="T21" fmla="*/ 31 h 58"/>
                  <a:gd name="T22" fmla="*/ 30 w 40"/>
                  <a:gd name="T23" fmla="*/ 31 h 58"/>
                  <a:gd name="T24" fmla="*/ 32 w 40"/>
                  <a:gd name="T25" fmla="*/ 31 h 58"/>
                  <a:gd name="T26" fmla="*/ 39 w 40"/>
                  <a:gd name="T27" fmla="*/ 27 h 58"/>
                  <a:gd name="T28" fmla="*/ 34 w 40"/>
                  <a:gd name="T29" fmla="*/ 2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58">
                    <a:moveTo>
                      <a:pt x="34" y="20"/>
                    </a:moveTo>
                    <a:cubicBezTo>
                      <a:pt x="31" y="19"/>
                      <a:pt x="27" y="19"/>
                      <a:pt x="23" y="20"/>
                    </a:cubicBezTo>
                    <a:cubicBezTo>
                      <a:pt x="23" y="14"/>
                      <a:pt x="23" y="9"/>
                      <a:pt x="20" y="4"/>
                    </a:cubicBezTo>
                    <a:cubicBezTo>
                      <a:pt x="16" y="0"/>
                      <a:pt x="9" y="5"/>
                      <a:pt x="12" y="10"/>
                    </a:cubicBezTo>
                    <a:cubicBezTo>
                      <a:pt x="13" y="13"/>
                      <a:pt x="12" y="17"/>
                      <a:pt x="11" y="20"/>
                    </a:cubicBezTo>
                    <a:cubicBezTo>
                      <a:pt x="7" y="21"/>
                      <a:pt x="1" y="21"/>
                      <a:pt x="0" y="26"/>
                    </a:cubicBezTo>
                    <a:cubicBezTo>
                      <a:pt x="0" y="31"/>
                      <a:pt x="6" y="32"/>
                      <a:pt x="11" y="32"/>
                    </a:cubicBezTo>
                    <a:cubicBezTo>
                      <a:pt x="11" y="36"/>
                      <a:pt x="11" y="40"/>
                      <a:pt x="12" y="44"/>
                    </a:cubicBezTo>
                    <a:cubicBezTo>
                      <a:pt x="12" y="48"/>
                      <a:pt x="11" y="53"/>
                      <a:pt x="15" y="57"/>
                    </a:cubicBezTo>
                    <a:cubicBezTo>
                      <a:pt x="16" y="58"/>
                      <a:pt x="19" y="58"/>
                      <a:pt x="20" y="57"/>
                    </a:cubicBezTo>
                    <a:cubicBezTo>
                      <a:pt x="28" y="52"/>
                      <a:pt x="24" y="40"/>
                      <a:pt x="23" y="31"/>
                    </a:cubicBezTo>
                    <a:cubicBezTo>
                      <a:pt x="25" y="31"/>
                      <a:pt x="28" y="31"/>
                      <a:pt x="30" y="31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5" y="32"/>
                      <a:pt x="38" y="30"/>
                      <a:pt x="39" y="27"/>
                    </a:cubicBezTo>
                    <a:cubicBezTo>
                      <a:pt x="40" y="23"/>
                      <a:pt x="37" y="21"/>
                      <a:pt x="3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288"/>
              <p:cNvSpPr>
                <a:spLocks noEditPoints="1"/>
              </p:cNvSpPr>
              <p:nvPr/>
            </p:nvSpPr>
            <p:spPr bwMode="auto">
              <a:xfrm>
                <a:off x="1529" y="2574"/>
                <a:ext cx="33" cy="49"/>
              </a:xfrm>
              <a:custGeom>
                <a:avLst/>
                <a:gdLst>
                  <a:gd name="T0" fmla="*/ 44 w 44"/>
                  <a:gd name="T1" fmla="*/ 39 h 65"/>
                  <a:gd name="T2" fmla="*/ 29 w 44"/>
                  <a:gd name="T3" fmla="*/ 17 h 65"/>
                  <a:gd name="T4" fmla="*/ 11 w 44"/>
                  <a:gd name="T5" fmla="*/ 26 h 65"/>
                  <a:gd name="T6" fmla="*/ 10 w 44"/>
                  <a:gd name="T7" fmla="*/ 5 h 65"/>
                  <a:gd name="T8" fmla="*/ 2 w 44"/>
                  <a:gd name="T9" fmla="*/ 5 h 65"/>
                  <a:gd name="T10" fmla="*/ 1 w 44"/>
                  <a:gd name="T11" fmla="*/ 21 h 65"/>
                  <a:gd name="T12" fmla="*/ 0 w 44"/>
                  <a:gd name="T13" fmla="*/ 34 h 65"/>
                  <a:gd name="T14" fmla="*/ 1 w 44"/>
                  <a:gd name="T15" fmla="*/ 42 h 65"/>
                  <a:gd name="T16" fmla="*/ 4 w 44"/>
                  <a:gd name="T17" fmla="*/ 47 h 65"/>
                  <a:gd name="T18" fmla="*/ 27 w 44"/>
                  <a:gd name="T19" fmla="*/ 65 h 65"/>
                  <a:gd name="T20" fmla="*/ 44 w 44"/>
                  <a:gd name="T21" fmla="*/ 39 h 65"/>
                  <a:gd name="T22" fmla="*/ 27 w 44"/>
                  <a:gd name="T23" fmla="*/ 53 h 65"/>
                  <a:gd name="T24" fmla="*/ 14 w 44"/>
                  <a:gd name="T25" fmla="*/ 42 h 65"/>
                  <a:gd name="T26" fmla="*/ 23 w 44"/>
                  <a:gd name="T27" fmla="*/ 30 h 65"/>
                  <a:gd name="T28" fmla="*/ 32 w 44"/>
                  <a:gd name="T29" fmla="*/ 37 h 65"/>
                  <a:gd name="T30" fmla="*/ 27 w 44"/>
                  <a:gd name="T31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65">
                    <a:moveTo>
                      <a:pt x="44" y="39"/>
                    </a:moveTo>
                    <a:cubicBezTo>
                      <a:pt x="44" y="29"/>
                      <a:pt x="40" y="19"/>
                      <a:pt x="29" y="17"/>
                    </a:cubicBezTo>
                    <a:cubicBezTo>
                      <a:pt x="21" y="16"/>
                      <a:pt x="15" y="20"/>
                      <a:pt x="11" y="26"/>
                    </a:cubicBezTo>
                    <a:cubicBezTo>
                      <a:pt x="10" y="19"/>
                      <a:pt x="9" y="12"/>
                      <a:pt x="10" y="5"/>
                    </a:cubicBezTo>
                    <a:cubicBezTo>
                      <a:pt x="10" y="1"/>
                      <a:pt x="3" y="0"/>
                      <a:pt x="2" y="5"/>
                    </a:cubicBezTo>
                    <a:cubicBezTo>
                      <a:pt x="2" y="10"/>
                      <a:pt x="1" y="16"/>
                      <a:pt x="1" y="21"/>
                    </a:cubicBezTo>
                    <a:cubicBezTo>
                      <a:pt x="2" y="26"/>
                      <a:pt x="1" y="30"/>
                      <a:pt x="0" y="34"/>
                    </a:cubicBezTo>
                    <a:cubicBezTo>
                      <a:pt x="0" y="37"/>
                      <a:pt x="1" y="40"/>
                      <a:pt x="1" y="42"/>
                    </a:cubicBezTo>
                    <a:cubicBezTo>
                      <a:pt x="1" y="45"/>
                      <a:pt x="2" y="46"/>
                      <a:pt x="4" y="47"/>
                    </a:cubicBezTo>
                    <a:cubicBezTo>
                      <a:pt x="6" y="57"/>
                      <a:pt x="17" y="65"/>
                      <a:pt x="27" y="65"/>
                    </a:cubicBezTo>
                    <a:cubicBezTo>
                      <a:pt x="41" y="65"/>
                      <a:pt x="44" y="50"/>
                      <a:pt x="44" y="39"/>
                    </a:cubicBezTo>
                    <a:close/>
                    <a:moveTo>
                      <a:pt x="27" y="53"/>
                    </a:moveTo>
                    <a:cubicBezTo>
                      <a:pt x="21" y="55"/>
                      <a:pt x="17" y="47"/>
                      <a:pt x="14" y="42"/>
                    </a:cubicBezTo>
                    <a:cubicBezTo>
                      <a:pt x="17" y="38"/>
                      <a:pt x="19" y="33"/>
                      <a:pt x="23" y="30"/>
                    </a:cubicBezTo>
                    <a:cubicBezTo>
                      <a:pt x="29" y="24"/>
                      <a:pt x="31" y="32"/>
                      <a:pt x="32" y="37"/>
                    </a:cubicBezTo>
                    <a:cubicBezTo>
                      <a:pt x="33" y="41"/>
                      <a:pt x="33" y="51"/>
                      <a:pt x="2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289"/>
              <p:cNvSpPr/>
              <p:nvPr/>
            </p:nvSpPr>
            <p:spPr bwMode="auto">
              <a:xfrm>
                <a:off x="1556" y="2542"/>
                <a:ext cx="24" cy="107"/>
              </a:xfrm>
              <a:custGeom>
                <a:avLst/>
                <a:gdLst>
                  <a:gd name="T0" fmla="*/ 30 w 32"/>
                  <a:gd name="T1" fmla="*/ 79 h 140"/>
                  <a:gd name="T2" fmla="*/ 22 w 32"/>
                  <a:gd name="T3" fmla="*/ 40 h 140"/>
                  <a:gd name="T4" fmla="*/ 16 w 32"/>
                  <a:gd name="T5" fmla="*/ 22 h 140"/>
                  <a:gd name="T6" fmla="*/ 10 w 32"/>
                  <a:gd name="T7" fmla="*/ 5 h 140"/>
                  <a:gd name="T8" fmla="*/ 1 w 32"/>
                  <a:gd name="T9" fmla="*/ 6 h 140"/>
                  <a:gd name="T10" fmla="*/ 8 w 32"/>
                  <a:gd name="T11" fmla="*/ 34 h 140"/>
                  <a:gd name="T12" fmla="*/ 16 w 32"/>
                  <a:gd name="T13" fmla="*/ 68 h 140"/>
                  <a:gd name="T14" fmla="*/ 16 w 32"/>
                  <a:gd name="T15" fmla="*/ 106 h 140"/>
                  <a:gd name="T16" fmla="*/ 1 w 32"/>
                  <a:gd name="T17" fmla="*/ 135 h 140"/>
                  <a:gd name="T18" fmla="*/ 5 w 32"/>
                  <a:gd name="T19" fmla="*/ 139 h 140"/>
                  <a:gd name="T20" fmla="*/ 30 w 32"/>
                  <a:gd name="T21" fmla="*/ 7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40">
                    <a:moveTo>
                      <a:pt x="30" y="79"/>
                    </a:moveTo>
                    <a:cubicBezTo>
                      <a:pt x="28" y="66"/>
                      <a:pt x="26" y="53"/>
                      <a:pt x="22" y="40"/>
                    </a:cubicBezTo>
                    <a:cubicBezTo>
                      <a:pt x="20" y="34"/>
                      <a:pt x="18" y="28"/>
                      <a:pt x="16" y="22"/>
                    </a:cubicBezTo>
                    <a:cubicBezTo>
                      <a:pt x="14" y="16"/>
                      <a:pt x="10" y="11"/>
                      <a:pt x="10" y="5"/>
                    </a:cubicBezTo>
                    <a:cubicBezTo>
                      <a:pt x="9" y="0"/>
                      <a:pt x="1" y="1"/>
                      <a:pt x="1" y="6"/>
                    </a:cubicBezTo>
                    <a:cubicBezTo>
                      <a:pt x="0" y="15"/>
                      <a:pt x="6" y="25"/>
                      <a:pt x="8" y="34"/>
                    </a:cubicBezTo>
                    <a:cubicBezTo>
                      <a:pt x="12" y="45"/>
                      <a:pt x="14" y="57"/>
                      <a:pt x="16" y="68"/>
                    </a:cubicBezTo>
                    <a:cubicBezTo>
                      <a:pt x="18" y="81"/>
                      <a:pt x="20" y="93"/>
                      <a:pt x="16" y="106"/>
                    </a:cubicBezTo>
                    <a:cubicBezTo>
                      <a:pt x="13" y="117"/>
                      <a:pt x="4" y="125"/>
                      <a:pt x="1" y="135"/>
                    </a:cubicBezTo>
                    <a:cubicBezTo>
                      <a:pt x="0" y="137"/>
                      <a:pt x="3" y="140"/>
                      <a:pt x="5" y="139"/>
                    </a:cubicBezTo>
                    <a:cubicBezTo>
                      <a:pt x="26" y="126"/>
                      <a:pt x="32" y="101"/>
                      <a:pt x="30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290"/>
              <p:cNvSpPr/>
              <p:nvPr/>
            </p:nvSpPr>
            <p:spPr bwMode="auto">
              <a:xfrm>
                <a:off x="1429" y="2562"/>
                <a:ext cx="30" cy="92"/>
              </a:xfrm>
              <a:custGeom>
                <a:avLst/>
                <a:gdLst>
                  <a:gd name="T0" fmla="*/ 38 w 40"/>
                  <a:gd name="T1" fmla="*/ 115 h 120"/>
                  <a:gd name="T2" fmla="*/ 20 w 40"/>
                  <a:gd name="T3" fmla="*/ 96 h 120"/>
                  <a:gd name="T4" fmla="*/ 14 w 40"/>
                  <a:gd name="T5" fmla="*/ 65 h 120"/>
                  <a:gd name="T6" fmla="*/ 17 w 40"/>
                  <a:gd name="T7" fmla="*/ 34 h 120"/>
                  <a:gd name="T8" fmla="*/ 33 w 40"/>
                  <a:gd name="T9" fmla="*/ 8 h 120"/>
                  <a:gd name="T10" fmla="*/ 32 w 40"/>
                  <a:gd name="T11" fmla="*/ 1 h 120"/>
                  <a:gd name="T12" fmla="*/ 10 w 40"/>
                  <a:gd name="T13" fmla="*/ 20 h 120"/>
                  <a:gd name="T14" fmla="*/ 2 w 40"/>
                  <a:gd name="T15" fmla="*/ 59 h 120"/>
                  <a:gd name="T16" fmla="*/ 8 w 40"/>
                  <a:gd name="T17" fmla="*/ 100 h 120"/>
                  <a:gd name="T18" fmla="*/ 36 w 40"/>
                  <a:gd name="T19" fmla="*/ 120 h 120"/>
                  <a:gd name="T20" fmla="*/ 38 w 40"/>
                  <a:gd name="T21" fmla="*/ 11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120">
                    <a:moveTo>
                      <a:pt x="38" y="115"/>
                    </a:moveTo>
                    <a:cubicBezTo>
                      <a:pt x="32" y="109"/>
                      <a:pt x="25" y="104"/>
                      <a:pt x="20" y="96"/>
                    </a:cubicBezTo>
                    <a:cubicBezTo>
                      <a:pt x="14" y="87"/>
                      <a:pt x="14" y="76"/>
                      <a:pt x="14" y="65"/>
                    </a:cubicBezTo>
                    <a:cubicBezTo>
                      <a:pt x="14" y="55"/>
                      <a:pt x="14" y="44"/>
                      <a:pt x="17" y="34"/>
                    </a:cubicBezTo>
                    <a:cubicBezTo>
                      <a:pt x="18" y="26"/>
                      <a:pt x="23" y="11"/>
                      <a:pt x="33" y="8"/>
                    </a:cubicBezTo>
                    <a:cubicBezTo>
                      <a:pt x="37" y="7"/>
                      <a:pt x="37" y="1"/>
                      <a:pt x="32" y="1"/>
                    </a:cubicBezTo>
                    <a:cubicBezTo>
                      <a:pt x="21" y="0"/>
                      <a:pt x="14" y="12"/>
                      <a:pt x="10" y="20"/>
                    </a:cubicBezTo>
                    <a:cubicBezTo>
                      <a:pt x="3" y="32"/>
                      <a:pt x="3" y="46"/>
                      <a:pt x="2" y="59"/>
                    </a:cubicBezTo>
                    <a:cubicBezTo>
                      <a:pt x="1" y="73"/>
                      <a:pt x="0" y="88"/>
                      <a:pt x="8" y="100"/>
                    </a:cubicBezTo>
                    <a:cubicBezTo>
                      <a:pt x="13" y="110"/>
                      <a:pt x="24" y="119"/>
                      <a:pt x="36" y="120"/>
                    </a:cubicBezTo>
                    <a:cubicBezTo>
                      <a:pt x="39" y="120"/>
                      <a:pt x="40" y="117"/>
                      <a:pt x="3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291"/>
              <p:cNvSpPr/>
              <p:nvPr/>
            </p:nvSpPr>
            <p:spPr bwMode="auto">
              <a:xfrm>
                <a:off x="1590" y="2549"/>
                <a:ext cx="23" cy="96"/>
              </a:xfrm>
              <a:custGeom>
                <a:avLst/>
                <a:gdLst>
                  <a:gd name="T0" fmla="*/ 26 w 29"/>
                  <a:gd name="T1" fmla="*/ 120 h 126"/>
                  <a:gd name="T2" fmla="*/ 21 w 29"/>
                  <a:gd name="T3" fmla="*/ 109 h 126"/>
                  <a:gd name="T4" fmla="*/ 16 w 29"/>
                  <a:gd name="T5" fmla="*/ 96 h 126"/>
                  <a:gd name="T6" fmla="*/ 13 w 29"/>
                  <a:gd name="T7" fmla="*/ 64 h 126"/>
                  <a:gd name="T8" fmla="*/ 15 w 29"/>
                  <a:gd name="T9" fmla="*/ 33 h 126"/>
                  <a:gd name="T10" fmla="*/ 22 w 29"/>
                  <a:gd name="T11" fmla="*/ 11 h 126"/>
                  <a:gd name="T12" fmla="*/ 26 w 29"/>
                  <a:gd name="T13" fmla="*/ 9 h 126"/>
                  <a:gd name="T14" fmla="*/ 26 w 29"/>
                  <a:gd name="T15" fmla="*/ 8 h 126"/>
                  <a:gd name="T16" fmla="*/ 22 w 29"/>
                  <a:gd name="T17" fmla="*/ 0 h 126"/>
                  <a:gd name="T18" fmla="*/ 5 w 29"/>
                  <a:gd name="T19" fmla="*/ 20 h 126"/>
                  <a:gd name="T20" fmla="*/ 0 w 29"/>
                  <a:gd name="T21" fmla="*/ 58 h 126"/>
                  <a:gd name="T22" fmla="*/ 4 w 29"/>
                  <a:gd name="T23" fmla="*/ 98 h 126"/>
                  <a:gd name="T24" fmla="*/ 20 w 29"/>
                  <a:gd name="T25" fmla="*/ 125 h 126"/>
                  <a:gd name="T26" fmla="*/ 26 w 29"/>
                  <a:gd name="T27" fmla="*/ 12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126">
                    <a:moveTo>
                      <a:pt x="26" y="120"/>
                    </a:moveTo>
                    <a:cubicBezTo>
                      <a:pt x="25" y="116"/>
                      <a:pt x="23" y="113"/>
                      <a:pt x="21" y="109"/>
                    </a:cubicBezTo>
                    <a:cubicBezTo>
                      <a:pt x="19" y="105"/>
                      <a:pt x="18" y="100"/>
                      <a:pt x="16" y="96"/>
                    </a:cubicBezTo>
                    <a:cubicBezTo>
                      <a:pt x="14" y="85"/>
                      <a:pt x="13" y="74"/>
                      <a:pt x="13" y="64"/>
                    </a:cubicBezTo>
                    <a:cubicBezTo>
                      <a:pt x="13" y="53"/>
                      <a:pt x="14" y="43"/>
                      <a:pt x="15" y="33"/>
                    </a:cubicBezTo>
                    <a:cubicBezTo>
                      <a:pt x="16" y="28"/>
                      <a:pt x="16" y="14"/>
                      <a:pt x="22" y="11"/>
                    </a:cubicBezTo>
                    <a:cubicBezTo>
                      <a:pt x="23" y="11"/>
                      <a:pt x="24" y="10"/>
                      <a:pt x="26" y="9"/>
                    </a:cubicBezTo>
                    <a:cubicBezTo>
                      <a:pt x="26" y="9"/>
                      <a:pt x="26" y="8"/>
                      <a:pt x="26" y="8"/>
                    </a:cubicBezTo>
                    <a:cubicBezTo>
                      <a:pt x="29" y="5"/>
                      <a:pt x="26" y="0"/>
                      <a:pt x="22" y="0"/>
                    </a:cubicBezTo>
                    <a:cubicBezTo>
                      <a:pt x="9" y="0"/>
                      <a:pt x="8" y="10"/>
                      <a:pt x="5" y="20"/>
                    </a:cubicBezTo>
                    <a:cubicBezTo>
                      <a:pt x="1" y="32"/>
                      <a:pt x="1" y="45"/>
                      <a:pt x="0" y="58"/>
                    </a:cubicBezTo>
                    <a:cubicBezTo>
                      <a:pt x="0" y="71"/>
                      <a:pt x="1" y="85"/>
                      <a:pt x="4" y="98"/>
                    </a:cubicBezTo>
                    <a:cubicBezTo>
                      <a:pt x="6" y="108"/>
                      <a:pt x="10" y="121"/>
                      <a:pt x="20" y="125"/>
                    </a:cubicBezTo>
                    <a:cubicBezTo>
                      <a:pt x="23" y="126"/>
                      <a:pt x="27" y="123"/>
                      <a:pt x="26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292"/>
              <p:cNvSpPr>
                <a:spLocks noEditPoints="1"/>
              </p:cNvSpPr>
              <p:nvPr/>
            </p:nvSpPr>
            <p:spPr bwMode="auto">
              <a:xfrm>
                <a:off x="1614" y="2576"/>
                <a:ext cx="39" cy="43"/>
              </a:xfrm>
              <a:custGeom>
                <a:avLst/>
                <a:gdLst>
                  <a:gd name="T0" fmla="*/ 49 w 51"/>
                  <a:gd name="T1" fmla="*/ 47 h 56"/>
                  <a:gd name="T2" fmla="*/ 38 w 51"/>
                  <a:gd name="T3" fmla="*/ 34 h 56"/>
                  <a:gd name="T4" fmla="*/ 37 w 51"/>
                  <a:gd name="T5" fmla="*/ 29 h 56"/>
                  <a:gd name="T6" fmla="*/ 39 w 51"/>
                  <a:gd name="T7" fmla="*/ 19 h 56"/>
                  <a:gd name="T8" fmla="*/ 42 w 51"/>
                  <a:gd name="T9" fmla="*/ 16 h 56"/>
                  <a:gd name="T10" fmla="*/ 18 w 51"/>
                  <a:gd name="T11" fmla="*/ 4 h 56"/>
                  <a:gd name="T12" fmla="*/ 1 w 51"/>
                  <a:gd name="T13" fmla="*/ 31 h 56"/>
                  <a:gd name="T14" fmla="*/ 22 w 51"/>
                  <a:gd name="T15" fmla="*/ 44 h 56"/>
                  <a:gd name="T16" fmla="*/ 28 w 51"/>
                  <a:gd name="T17" fmla="*/ 40 h 56"/>
                  <a:gd name="T18" fmla="*/ 46 w 51"/>
                  <a:gd name="T19" fmla="*/ 55 h 56"/>
                  <a:gd name="T20" fmla="*/ 49 w 51"/>
                  <a:gd name="T21" fmla="*/ 47 h 56"/>
                  <a:gd name="T22" fmla="*/ 22 w 51"/>
                  <a:gd name="T23" fmla="*/ 31 h 56"/>
                  <a:gd name="T24" fmla="*/ 11 w 51"/>
                  <a:gd name="T25" fmla="*/ 31 h 56"/>
                  <a:gd name="T26" fmla="*/ 15 w 51"/>
                  <a:gd name="T27" fmla="*/ 18 h 56"/>
                  <a:gd name="T28" fmla="*/ 30 w 51"/>
                  <a:gd name="T29" fmla="*/ 12 h 56"/>
                  <a:gd name="T30" fmla="*/ 29 w 51"/>
                  <a:gd name="T31" fmla="*/ 12 h 56"/>
                  <a:gd name="T32" fmla="*/ 25 w 51"/>
                  <a:gd name="T33" fmla="*/ 27 h 56"/>
                  <a:gd name="T34" fmla="*/ 22 w 51"/>
                  <a:gd name="T35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56">
                    <a:moveTo>
                      <a:pt x="49" y="47"/>
                    </a:moveTo>
                    <a:cubicBezTo>
                      <a:pt x="45" y="43"/>
                      <a:pt x="41" y="39"/>
                      <a:pt x="38" y="34"/>
                    </a:cubicBezTo>
                    <a:cubicBezTo>
                      <a:pt x="38" y="33"/>
                      <a:pt x="37" y="31"/>
                      <a:pt x="37" y="29"/>
                    </a:cubicBezTo>
                    <a:cubicBezTo>
                      <a:pt x="38" y="26"/>
                      <a:pt x="39" y="22"/>
                      <a:pt x="39" y="19"/>
                    </a:cubicBezTo>
                    <a:cubicBezTo>
                      <a:pt x="41" y="19"/>
                      <a:pt x="42" y="18"/>
                      <a:pt x="42" y="16"/>
                    </a:cubicBezTo>
                    <a:cubicBezTo>
                      <a:pt x="43" y="3"/>
                      <a:pt x="28" y="0"/>
                      <a:pt x="18" y="4"/>
                    </a:cubicBezTo>
                    <a:cubicBezTo>
                      <a:pt x="7" y="9"/>
                      <a:pt x="1" y="20"/>
                      <a:pt x="1" y="31"/>
                    </a:cubicBezTo>
                    <a:cubicBezTo>
                      <a:pt x="0" y="42"/>
                      <a:pt x="12" y="48"/>
                      <a:pt x="22" y="44"/>
                    </a:cubicBezTo>
                    <a:cubicBezTo>
                      <a:pt x="24" y="43"/>
                      <a:pt x="26" y="41"/>
                      <a:pt x="28" y="40"/>
                    </a:cubicBezTo>
                    <a:cubicBezTo>
                      <a:pt x="31" y="49"/>
                      <a:pt x="38" y="56"/>
                      <a:pt x="46" y="55"/>
                    </a:cubicBezTo>
                    <a:cubicBezTo>
                      <a:pt x="50" y="54"/>
                      <a:pt x="51" y="50"/>
                      <a:pt x="49" y="47"/>
                    </a:cubicBezTo>
                    <a:close/>
                    <a:moveTo>
                      <a:pt x="22" y="31"/>
                    </a:moveTo>
                    <a:cubicBezTo>
                      <a:pt x="19" y="34"/>
                      <a:pt x="11" y="37"/>
                      <a:pt x="11" y="31"/>
                    </a:cubicBezTo>
                    <a:cubicBezTo>
                      <a:pt x="12" y="26"/>
                      <a:pt x="13" y="22"/>
                      <a:pt x="15" y="18"/>
                    </a:cubicBezTo>
                    <a:cubicBezTo>
                      <a:pt x="17" y="16"/>
                      <a:pt x="25" y="12"/>
                      <a:pt x="30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6" y="16"/>
                      <a:pt x="25" y="21"/>
                      <a:pt x="25" y="27"/>
                    </a:cubicBezTo>
                    <a:cubicBezTo>
                      <a:pt x="24" y="29"/>
                      <a:pt x="23" y="30"/>
                      <a:pt x="2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293"/>
              <p:cNvSpPr/>
              <p:nvPr/>
            </p:nvSpPr>
            <p:spPr bwMode="auto">
              <a:xfrm>
                <a:off x="1660" y="2588"/>
                <a:ext cx="30" cy="9"/>
              </a:xfrm>
              <a:custGeom>
                <a:avLst/>
                <a:gdLst>
                  <a:gd name="T0" fmla="*/ 36 w 39"/>
                  <a:gd name="T1" fmla="*/ 5 h 12"/>
                  <a:gd name="T2" fmla="*/ 22 w 39"/>
                  <a:gd name="T3" fmla="*/ 0 h 12"/>
                  <a:gd name="T4" fmla="*/ 15 w 39"/>
                  <a:gd name="T5" fmla="*/ 0 h 12"/>
                  <a:gd name="T6" fmla="*/ 5 w 39"/>
                  <a:gd name="T7" fmla="*/ 2 h 12"/>
                  <a:gd name="T8" fmla="*/ 4 w 39"/>
                  <a:gd name="T9" fmla="*/ 11 h 12"/>
                  <a:gd name="T10" fmla="*/ 18 w 39"/>
                  <a:gd name="T11" fmla="*/ 12 h 12"/>
                  <a:gd name="T12" fmla="*/ 32 w 39"/>
                  <a:gd name="T13" fmla="*/ 12 h 12"/>
                  <a:gd name="T14" fmla="*/ 36 w 39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2">
                    <a:moveTo>
                      <a:pt x="36" y="5"/>
                    </a:moveTo>
                    <a:cubicBezTo>
                      <a:pt x="33" y="1"/>
                      <a:pt x="27" y="0"/>
                      <a:pt x="22" y="0"/>
                    </a:cubicBezTo>
                    <a:cubicBezTo>
                      <a:pt x="20" y="0"/>
                      <a:pt x="18" y="0"/>
                      <a:pt x="15" y="0"/>
                    </a:cubicBezTo>
                    <a:cubicBezTo>
                      <a:pt x="12" y="0"/>
                      <a:pt x="8" y="2"/>
                      <a:pt x="5" y="2"/>
                    </a:cubicBezTo>
                    <a:cubicBezTo>
                      <a:pt x="0" y="3"/>
                      <a:pt x="0" y="10"/>
                      <a:pt x="4" y="11"/>
                    </a:cubicBezTo>
                    <a:cubicBezTo>
                      <a:pt x="9" y="12"/>
                      <a:pt x="13" y="12"/>
                      <a:pt x="18" y="12"/>
                    </a:cubicBezTo>
                    <a:cubicBezTo>
                      <a:pt x="23" y="12"/>
                      <a:pt x="28" y="12"/>
                      <a:pt x="32" y="12"/>
                    </a:cubicBezTo>
                    <a:cubicBezTo>
                      <a:pt x="36" y="12"/>
                      <a:pt x="39" y="8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294"/>
              <p:cNvSpPr>
                <a:spLocks noEditPoints="1"/>
              </p:cNvSpPr>
              <p:nvPr/>
            </p:nvSpPr>
            <p:spPr bwMode="auto">
              <a:xfrm>
                <a:off x="1694" y="2559"/>
                <a:ext cx="34" cy="58"/>
              </a:xfrm>
              <a:custGeom>
                <a:avLst/>
                <a:gdLst>
                  <a:gd name="T0" fmla="*/ 37 w 45"/>
                  <a:gd name="T1" fmla="*/ 40 h 77"/>
                  <a:gd name="T2" fmla="*/ 22 w 45"/>
                  <a:gd name="T3" fmla="*/ 31 h 77"/>
                  <a:gd name="T4" fmla="*/ 14 w 45"/>
                  <a:gd name="T5" fmla="*/ 34 h 77"/>
                  <a:gd name="T6" fmla="*/ 14 w 45"/>
                  <a:gd name="T7" fmla="*/ 33 h 77"/>
                  <a:gd name="T8" fmla="*/ 10 w 45"/>
                  <a:gd name="T9" fmla="*/ 5 h 77"/>
                  <a:gd name="T10" fmla="*/ 1 w 45"/>
                  <a:gd name="T11" fmla="*/ 5 h 77"/>
                  <a:gd name="T12" fmla="*/ 1 w 45"/>
                  <a:gd name="T13" fmla="*/ 42 h 77"/>
                  <a:gd name="T14" fmla="*/ 2 w 45"/>
                  <a:gd name="T15" fmla="*/ 47 h 77"/>
                  <a:gd name="T16" fmla="*/ 1 w 45"/>
                  <a:gd name="T17" fmla="*/ 49 h 77"/>
                  <a:gd name="T18" fmla="*/ 21 w 45"/>
                  <a:gd name="T19" fmla="*/ 74 h 77"/>
                  <a:gd name="T20" fmla="*/ 37 w 45"/>
                  <a:gd name="T21" fmla="*/ 40 h 77"/>
                  <a:gd name="T22" fmla="*/ 28 w 45"/>
                  <a:gd name="T23" fmla="*/ 52 h 77"/>
                  <a:gd name="T24" fmla="*/ 21 w 45"/>
                  <a:gd name="T25" fmla="*/ 61 h 77"/>
                  <a:gd name="T26" fmla="*/ 14 w 45"/>
                  <a:gd name="T27" fmla="*/ 59 h 77"/>
                  <a:gd name="T28" fmla="*/ 11 w 45"/>
                  <a:gd name="T29" fmla="*/ 53 h 77"/>
                  <a:gd name="T30" fmla="*/ 15 w 45"/>
                  <a:gd name="T31" fmla="*/ 52 h 77"/>
                  <a:gd name="T32" fmla="*/ 22 w 45"/>
                  <a:gd name="T33" fmla="*/ 43 h 77"/>
                  <a:gd name="T34" fmla="*/ 25 w 45"/>
                  <a:gd name="T35" fmla="*/ 45 h 77"/>
                  <a:gd name="T36" fmla="*/ 28 w 45"/>
                  <a:gd name="T37" fmla="*/ 5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77">
                    <a:moveTo>
                      <a:pt x="37" y="40"/>
                    </a:moveTo>
                    <a:cubicBezTo>
                      <a:pt x="33" y="36"/>
                      <a:pt x="28" y="31"/>
                      <a:pt x="22" y="31"/>
                    </a:cubicBezTo>
                    <a:cubicBezTo>
                      <a:pt x="19" y="30"/>
                      <a:pt x="16" y="32"/>
                      <a:pt x="14" y="34"/>
                    </a:cubicBezTo>
                    <a:cubicBezTo>
                      <a:pt x="14" y="34"/>
                      <a:pt x="14" y="33"/>
                      <a:pt x="14" y="33"/>
                    </a:cubicBezTo>
                    <a:cubicBezTo>
                      <a:pt x="14" y="24"/>
                      <a:pt x="11" y="14"/>
                      <a:pt x="10" y="5"/>
                    </a:cubicBezTo>
                    <a:cubicBezTo>
                      <a:pt x="9" y="0"/>
                      <a:pt x="0" y="0"/>
                      <a:pt x="1" y="5"/>
                    </a:cubicBezTo>
                    <a:cubicBezTo>
                      <a:pt x="2" y="18"/>
                      <a:pt x="3" y="30"/>
                      <a:pt x="1" y="42"/>
                    </a:cubicBezTo>
                    <a:cubicBezTo>
                      <a:pt x="1" y="44"/>
                      <a:pt x="1" y="45"/>
                      <a:pt x="2" y="47"/>
                    </a:cubicBezTo>
                    <a:cubicBezTo>
                      <a:pt x="1" y="47"/>
                      <a:pt x="1" y="48"/>
                      <a:pt x="1" y="49"/>
                    </a:cubicBezTo>
                    <a:cubicBezTo>
                      <a:pt x="0" y="60"/>
                      <a:pt x="6" y="77"/>
                      <a:pt x="21" y="74"/>
                    </a:cubicBezTo>
                    <a:cubicBezTo>
                      <a:pt x="35" y="71"/>
                      <a:pt x="45" y="52"/>
                      <a:pt x="37" y="40"/>
                    </a:cubicBezTo>
                    <a:close/>
                    <a:moveTo>
                      <a:pt x="28" y="52"/>
                    </a:moveTo>
                    <a:cubicBezTo>
                      <a:pt x="27" y="56"/>
                      <a:pt x="24" y="59"/>
                      <a:pt x="21" y="61"/>
                    </a:cubicBezTo>
                    <a:cubicBezTo>
                      <a:pt x="17" y="64"/>
                      <a:pt x="16" y="62"/>
                      <a:pt x="14" y="59"/>
                    </a:cubicBezTo>
                    <a:cubicBezTo>
                      <a:pt x="12" y="57"/>
                      <a:pt x="12" y="55"/>
                      <a:pt x="11" y="53"/>
                    </a:cubicBezTo>
                    <a:cubicBezTo>
                      <a:pt x="12" y="53"/>
                      <a:pt x="14" y="52"/>
                      <a:pt x="15" y="52"/>
                    </a:cubicBezTo>
                    <a:cubicBezTo>
                      <a:pt x="18" y="49"/>
                      <a:pt x="19" y="46"/>
                      <a:pt x="22" y="43"/>
                    </a:cubicBezTo>
                    <a:cubicBezTo>
                      <a:pt x="22" y="42"/>
                      <a:pt x="23" y="43"/>
                      <a:pt x="25" y="45"/>
                    </a:cubicBezTo>
                    <a:cubicBezTo>
                      <a:pt x="28" y="47"/>
                      <a:pt x="28" y="49"/>
                      <a:pt x="28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295"/>
              <p:cNvSpPr/>
              <p:nvPr/>
            </p:nvSpPr>
            <p:spPr bwMode="auto">
              <a:xfrm>
                <a:off x="1715" y="2539"/>
                <a:ext cx="23" cy="97"/>
              </a:xfrm>
              <a:custGeom>
                <a:avLst/>
                <a:gdLst>
                  <a:gd name="T0" fmla="*/ 27 w 31"/>
                  <a:gd name="T1" fmla="*/ 19 h 127"/>
                  <a:gd name="T2" fmla="*/ 9 w 31"/>
                  <a:gd name="T3" fmla="*/ 2 h 127"/>
                  <a:gd name="T4" fmla="*/ 6 w 31"/>
                  <a:gd name="T5" fmla="*/ 11 h 127"/>
                  <a:gd name="T6" fmla="*/ 17 w 31"/>
                  <a:gd name="T7" fmla="*/ 29 h 127"/>
                  <a:gd name="T8" fmla="*/ 17 w 31"/>
                  <a:gd name="T9" fmla="*/ 59 h 127"/>
                  <a:gd name="T10" fmla="*/ 10 w 31"/>
                  <a:gd name="T11" fmla="*/ 92 h 127"/>
                  <a:gd name="T12" fmla="*/ 2 w 31"/>
                  <a:gd name="T13" fmla="*/ 123 h 127"/>
                  <a:gd name="T14" fmla="*/ 8 w 31"/>
                  <a:gd name="T15" fmla="*/ 125 h 127"/>
                  <a:gd name="T16" fmla="*/ 24 w 31"/>
                  <a:gd name="T17" fmla="*/ 91 h 127"/>
                  <a:gd name="T18" fmla="*/ 31 w 31"/>
                  <a:gd name="T19" fmla="*/ 52 h 127"/>
                  <a:gd name="T20" fmla="*/ 27 w 31"/>
                  <a:gd name="T21" fmla="*/ 1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27">
                    <a:moveTo>
                      <a:pt x="27" y="19"/>
                    </a:moveTo>
                    <a:cubicBezTo>
                      <a:pt x="24" y="12"/>
                      <a:pt x="18" y="3"/>
                      <a:pt x="9" y="2"/>
                    </a:cubicBezTo>
                    <a:cubicBezTo>
                      <a:pt x="3" y="0"/>
                      <a:pt x="0" y="9"/>
                      <a:pt x="6" y="11"/>
                    </a:cubicBezTo>
                    <a:cubicBezTo>
                      <a:pt x="13" y="13"/>
                      <a:pt x="16" y="23"/>
                      <a:pt x="17" y="29"/>
                    </a:cubicBezTo>
                    <a:cubicBezTo>
                      <a:pt x="19" y="39"/>
                      <a:pt x="18" y="49"/>
                      <a:pt x="17" y="59"/>
                    </a:cubicBezTo>
                    <a:cubicBezTo>
                      <a:pt x="15" y="70"/>
                      <a:pt x="13" y="81"/>
                      <a:pt x="10" y="92"/>
                    </a:cubicBezTo>
                    <a:cubicBezTo>
                      <a:pt x="7" y="102"/>
                      <a:pt x="3" y="112"/>
                      <a:pt x="2" y="123"/>
                    </a:cubicBezTo>
                    <a:cubicBezTo>
                      <a:pt x="1" y="126"/>
                      <a:pt x="6" y="127"/>
                      <a:pt x="8" y="125"/>
                    </a:cubicBezTo>
                    <a:cubicBezTo>
                      <a:pt x="16" y="115"/>
                      <a:pt x="20" y="103"/>
                      <a:pt x="24" y="91"/>
                    </a:cubicBezTo>
                    <a:cubicBezTo>
                      <a:pt x="27" y="78"/>
                      <a:pt x="30" y="65"/>
                      <a:pt x="31" y="52"/>
                    </a:cubicBezTo>
                    <a:cubicBezTo>
                      <a:pt x="31" y="41"/>
                      <a:pt x="31" y="30"/>
                      <a:pt x="27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296"/>
              <p:cNvSpPr>
                <a:spLocks noEditPoints="1"/>
              </p:cNvSpPr>
              <p:nvPr/>
            </p:nvSpPr>
            <p:spPr bwMode="auto">
              <a:xfrm>
                <a:off x="1722" y="1534"/>
                <a:ext cx="160" cy="125"/>
              </a:xfrm>
              <a:custGeom>
                <a:avLst/>
                <a:gdLst>
                  <a:gd name="T0" fmla="*/ 154 w 209"/>
                  <a:gd name="T1" fmla="*/ 3 h 164"/>
                  <a:gd name="T2" fmla="*/ 125 w 209"/>
                  <a:gd name="T3" fmla="*/ 30 h 164"/>
                  <a:gd name="T4" fmla="*/ 195 w 209"/>
                  <a:gd name="T5" fmla="*/ 28 h 164"/>
                  <a:gd name="T6" fmla="*/ 202 w 209"/>
                  <a:gd name="T7" fmla="*/ 59 h 164"/>
                  <a:gd name="T8" fmla="*/ 200 w 209"/>
                  <a:gd name="T9" fmla="*/ 113 h 164"/>
                  <a:gd name="T10" fmla="*/ 178 w 209"/>
                  <a:gd name="T11" fmla="*/ 141 h 164"/>
                  <a:gd name="T12" fmla="*/ 134 w 209"/>
                  <a:gd name="T13" fmla="*/ 144 h 164"/>
                  <a:gd name="T14" fmla="*/ 70 w 209"/>
                  <a:gd name="T15" fmla="*/ 121 h 164"/>
                  <a:gd name="T16" fmla="*/ 46 w 209"/>
                  <a:gd name="T17" fmla="*/ 76 h 164"/>
                  <a:gd name="T18" fmla="*/ 75 w 209"/>
                  <a:gd name="T19" fmla="*/ 51 h 164"/>
                  <a:gd name="T20" fmla="*/ 109 w 209"/>
                  <a:gd name="T21" fmla="*/ 47 h 164"/>
                  <a:gd name="T22" fmla="*/ 115 w 209"/>
                  <a:gd name="T23" fmla="*/ 52 h 164"/>
                  <a:gd name="T24" fmla="*/ 125 w 209"/>
                  <a:gd name="T25" fmla="*/ 55 h 164"/>
                  <a:gd name="T26" fmla="*/ 121 w 209"/>
                  <a:gd name="T27" fmla="*/ 26 h 164"/>
                  <a:gd name="T28" fmla="*/ 107 w 209"/>
                  <a:gd name="T29" fmla="*/ 3 h 164"/>
                  <a:gd name="T30" fmla="*/ 100 w 209"/>
                  <a:gd name="T31" fmla="*/ 5 h 164"/>
                  <a:gd name="T32" fmla="*/ 101 w 209"/>
                  <a:gd name="T33" fmla="*/ 34 h 164"/>
                  <a:gd name="T34" fmla="*/ 77 w 209"/>
                  <a:gd name="T35" fmla="*/ 33 h 164"/>
                  <a:gd name="T36" fmla="*/ 12 w 209"/>
                  <a:gd name="T37" fmla="*/ 50 h 164"/>
                  <a:gd name="T38" fmla="*/ 3 w 209"/>
                  <a:gd name="T39" fmla="*/ 62 h 164"/>
                  <a:gd name="T40" fmla="*/ 12 w 209"/>
                  <a:gd name="T41" fmla="*/ 63 h 164"/>
                  <a:gd name="T42" fmla="*/ 40 w 209"/>
                  <a:gd name="T43" fmla="*/ 77 h 164"/>
                  <a:gd name="T44" fmla="*/ 79 w 209"/>
                  <a:gd name="T45" fmla="*/ 137 h 164"/>
                  <a:gd name="T46" fmla="*/ 140 w 209"/>
                  <a:gd name="T47" fmla="*/ 161 h 164"/>
                  <a:gd name="T48" fmla="*/ 147 w 209"/>
                  <a:gd name="T49" fmla="*/ 153 h 164"/>
                  <a:gd name="T50" fmla="*/ 152 w 209"/>
                  <a:gd name="T51" fmla="*/ 151 h 164"/>
                  <a:gd name="T52" fmla="*/ 162 w 209"/>
                  <a:gd name="T53" fmla="*/ 154 h 164"/>
                  <a:gd name="T54" fmla="*/ 168 w 209"/>
                  <a:gd name="T55" fmla="*/ 147 h 164"/>
                  <a:gd name="T56" fmla="*/ 194 w 209"/>
                  <a:gd name="T57" fmla="*/ 140 h 164"/>
                  <a:gd name="T58" fmla="*/ 204 w 209"/>
                  <a:gd name="T59" fmla="*/ 101 h 164"/>
                  <a:gd name="T60" fmla="*/ 206 w 209"/>
                  <a:gd name="T61" fmla="*/ 68 h 164"/>
                  <a:gd name="T62" fmla="*/ 105 w 209"/>
                  <a:gd name="T63" fmla="*/ 6 h 164"/>
                  <a:gd name="T64" fmla="*/ 122 w 209"/>
                  <a:gd name="T65" fmla="*/ 51 h 164"/>
                  <a:gd name="T66" fmla="*/ 105 w 209"/>
                  <a:gd name="T67" fmla="*/ 6 h 164"/>
                  <a:gd name="T68" fmla="*/ 112 w 209"/>
                  <a:gd name="T69" fmla="*/ 43 h 164"/>
                  <a:gd name="T70" fmla="*/ 103 w 209"/>
                  <a:gd name="T71" fmla="*/ 46 h 164"/>
                  <a:gd name="T72" fmla="*/ 31 w 209"/>
                  <a:gd name="T73" fmla="*/ 41 h 164"/>
                  <a:gd name="T74" fmla="*/ 59 w 209"/>
                  <a:gd name="T75" fmla="*/ 39 h 164"/>
                  <a:gd name="T76" fmla="*/ 44 w 209"/>
                  <a:gd name="T77" fmla="*/ 37 h 164"/>
                  <a:gd name="T78" fmla="*/ 31 w 209"/>
                  <a:gd name="T79" fmla="*/ 41 h 164"/>
                  <a:gd name="T80" fmla="*/ 19 w 209"/>
                  <a:gd name="T81" fmla="*/ 58 h 164"/>
                  <a:gd name="T82" fmla="*/ 29 w 209"/>
                  <a:gd name="T83" fmla="*/ 43 h 164"/>
                  <a:gd name="T84" fmla="*/ 26 w 209"/>
                  <a:gd name="T85" fmla="*/ 51 h 164"/>
                  <a:gd name="T86" fmla="*/ 38 w 209"/>
                  <a:gd name="T87" fmla="*/ 49 h 164"/>
                  <a:gd name="T88" fmla="*/ 46 w 209"/>
                  <a:gd name="T89" fmla="*/ 48 h 164"/>
                  <a:gd name="T90" fmla="*/ 47 w 209"/>
                  <a:gd name="T91" fmla="*/ 53 h 164"/>
                  <a:gd name="T92" fmla="*/ 50 w 209"/>
                  <a:gd name="T93" fmla="*/ 49 h 164"/>
                  <a:gd name="T94" fmla="*/ 64 w 209"/>
                  <a:gd name="T95" fmla="*/ 42 h 164"/>
                  <a:gd name="T96" fmla="*/ 69 w 209"/>
                  <a:gd name="T97" fmla="*/ 41 h 164"/>
                  <a:gd name="T98" fmla="*/ 62 w 209"/>
                  <a:gd name="T99" fmla="*/ 54 h 164"/>
                  <a:gd name="T100" fmla="*/ 148 w 209"/>
                  <a:gd name="T101" fmla="*/ 140 h 164"/>
                  <a:gd name="T102" fmla="*/ 149 w 209"/>
                  <a:gd name="T103" fmla="*/ 140 h 164"/>
                  <a:gd name="T104" fmla="*/ 159 w 209"/>
                  <a:gd name="T105" fmla="*/ 14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9" h="164">
                    <a:moveTo>
                      <a:pt x="200" y="26"/>
                    </a:moveTo>
                    <a:cubicBezTo>
                      <a:pt x="194" y="21"/>
                      <a:pt x="192" y="13"/>
                      <a:pt x="187" y="9"/>
                    </a:cubicBezTo>
                    <a:cubicBezTo>
                      <a:pt x="183" y="5"/>
                      <a:pt x="177" y="4"/>
                      <a:pt x="172" y="3"/>
                    </a:cubicBezTo>
                    <a:cubicBezTo>
                      <a:pt x="166" y="2"/>
                      <a:pt x="160" y="2"/>
                      <a:pt x="154" y="3"/>
                    </a:cubicBezTo>
                    <a:cubicBezTo>
                      <a:pt x="148" y="4"/>
                      <a:pt x="144" y="8"/>
                      <a:pt x="140" y="12"/>
                    </a:cubicBezTo>
                    <a:cubicBezTo>
                      <a:pt x="137" y="14"/>
                      <a:pt x="133" y="16"/>
                      <a:pt x="130" y="18"/>
                    </a:cubicBezTo>
                    <a:cubicBezTo>
                      <a:pt x="127" y="21"/>
                      <a:pt x="125" y="23"/>
                      <a:pt x="122" y="26"/>
                    </a:cubicBezTo>
                    <a:cubicBezTo>
                      <a:pt x="121" y="28"/>
                      <a:pt x="123" y="31"/>
                      <a:pt x="125" y="30"/>
                    </a:cubicBezTo>
                    <a:cubicBezTo>
                      <a:pt x="130" y="26"/>
                      <a:pt x="134" y="22"/>
                      <a:pt x="140" y="19"/>
                    </a:cubicBezTo>
                    <a:cubicBezTo>
                      <a:pt x="145" y="16"/>
                      <a:pt x="147" y="10"/>
                      <a:pt x="153" y="9"/>
                    </a:cubicBezTo>
                    <a:cubicBezTo>
                      <a:pt x="162" y="6"/>
                      <a:pt x="178" y="6"/>
                      <a:pt x="186" y="14"/>
                    </a:cubicBezTo>
                    <a:cubicBezTo>
                      <a:pt x="190" y="18"/>
                      <a:pt x="191" y="24"/>
                      <a:pt x="195" y="28"/>
                    </a:cubicBezTo>
                    <a:cubicBezTo>
                      <a:pt x="197" y="29"/>
                      <a:pt x="200" y="31"/>
                      <a:pt x="201" y="34"/>
                    </a:cubicBezTo>
                    <a:cubicBezTo>
                      <a:pt x="202" y="38"/>
                      <a:pt x="202" y="41"/>
                      <a:pt x="203" y="45"/>
                    </a:cubicBezTo>
                    <a:cubicBezTo>
                      <a:pt x="203" y="47"/>
                      <a:pt x="204" y="50"/>
                      <a:pt x="204" y="52"/>
                    </a:cubicBezTo>
                    <a:cubicBezTo>
                      <a:pt x="204" y="54"/>
                      <a:pt x="202" y="57"/>
                      <a:pt x="202" y="59"/>
                    </a:cubicBezTo>
                    <a:cubicBezTo>
                      <a:pt x="202" y="62"/>
                      <a:pt x="202" y="65"/>
                      <a:pt x="202" y="68"/>
                    </a:cubicBezTo>
                    <a:cubicBezTo>
                      <a:pt x="202" y="71"/>
                      <a:pt x="201" y="75"/>
                      <a:pt x="201" y="78"/>
                    </a:cubicBezTo>
                    <a:cubicBezTo>
                      <a:pt x="201" y="85"/>
                      <a:pt x="198" y="90"/>
                      <a:pt x="199" y="97"/>
                    </a:cubicBezTo>
                    <a:cubicBezTo>
                      <a:pt x="200" y="102"/>
                      <a:pt x="200" y="108"/>
                      <a:pt x="200" y="113"/>
                    </a:cubicBezTo>
                    <a:cubicBezTo>
                      <a:pt x="201" y="119"/>
                      <a:pt x="199" y="127"/>
                      <a:pt x="195" y="131"/>
                    </a:cubicBezTo>
                    <a:cubicBezTo>
                      <a:pt x="194" y="133"/>
                      <a:pt x="192" y="135"/>
                      <a:pt x="190" y="137"/>
                    </a:cubicBezTo>
                    <a:cubicBezTo>
                      <a:pt x="189" y="140"/>
                      <a:pt x="187" y="141"/>
                      <a:pt x="183" y="141"/>
                    </a:cubicBezTo>
                    <a:cubicBezTo>
                      <a:pt x="181" y="141"/>
                      <a:pt x="180" y="140"/>
                      <a:pt x="178" y="141"/>
                    </a:cubicBezTo>
                    <a:cubicBezTo>
                      <a:pt x="174" y="141"/>
                      <a:pt x="170" y="144"/>
                      <a:pt x="167" y="142"/>
                    </a:cubicBezTo>
                    <a:cubicBezTo>
                      <a:pt x="162" y="139"/>
                      <a:pt x="157" y="136"/>
                      <a:pt x="151" y="136"/>
                    </a:cubicBezTo>
                    <a:cubicBezTo>
                      <a:pt x="146" y="135"/>
                      <a:pt x="143" y="138"/>
                      <a:pt x="138" y="141"/>
                    </a:cubicBezTo>
                    <a:cubicBezTo>
                      <a:pt x="137" y="142"/>
                      <a:pt x="135" y="143"/>
                      <a:pt x="134" y="144"/>
                    </a:cubicBezTo>
                    <a:cubicBezTo>
                      <a:pt x="133" y="146"/>
                      <a:pt x="133" y="147"/>
                      <a:pt x="133" y="148"/>
                    </a:cubicBezTo>
                    <a:cubicBezTo>
                      <a:pt x="123" y="155"/>
                      <a:pt x="111" y="151"/>
                      <a:pt x="101" y="144"/>
                    </a:cubicBezTo>
                    <a:cubicBezTo>
                      <a:pt x="96" y="141"/>
                      <a:pt x="91" y="138"/>
                      <a:pt x="86" y="135"/>
                    </a:cubicBezTo>
                    <a:cubicBezTo>
                      <a:pt x="80" y="131"/>
                      <a:pt x="76" y="125"/>
                      <a:pt x="70" y="121"/>
                    </a:cubicBezTo>
                    <a:cubicBezTo>
                      <a:pt x="66" y="118"/>
                      <a:pt x="60" y="113"/>
                      <a:pt x="57" y="108"/>
                    </a:cubicBezTo>
                    <a:cubicBezTo>
                      <a:pt x="56" y="105"/>
                      <a:pt x="54" y="103"/>
                      <a:pt x="53" y="100"/>
                    </a:cubicBezTo>
                    <a:cubicBezTo>
                      <a:pt x="52" y="97"/>
                      <a:pt x="50" y="95"/>
                      <a:pt x="49" y="92"/>
                    </a:cubicBezTo>
                    <a:cubicBezTo>
                      <a:pt x="47" y="87"/>
                      <a:pt x="44" y="82"/>
                      <a:pt x="46" y="76"/>
                    </a:cubicBezTo>
                    <a:cubicBezTo>
                      <a:pt x="46" y="72"/>
                      <a:pt x="49" y="69"/>
                      <a:pt x="50" y="65"/>
                    </a:cubicBezTo>
                    <a:cubicBezTo>
                      <a:pt x="50" y="65"/>
                      <a:pt x="50" y="65"/>
                      <a:pt x="51" y="65"/>
                    </a:cubicBezTo>
                    <a:cubicBezTo>
                      <a:pt x="55" y="64"/>
                      <a:pt x="60" y="62"/>
                      <a:pt x="64" y="60"/>
                    </a:cubicBezTo>
                    <a:cubicBezTo>
                      <a:pt x="68" y="58"/>
                      <a:pt x="71" y="54"/>
                      <a:pt x="75" y="51"/>
                    </a:cubicBezTo>
                    <a:cubicBezTo>
                      <a:pt x="77" y="50"/>
                      <a:pt x="80" y="50"/>
                      <a:pt x="83" y="51"/>
                    </a:cubicBezTo>
                    <a:cubicBezTo>
                      <a:pt x="85" y="52"/>
                      <a:pt x="88" y="51"/>
                      <a:pt x="90" y="51"/>
                    </a:cubicBezTo>
                    <a:cubicBezTo>
                      <a:pt x="92" y="50"/>
                      <a:pt x="95" y="51"/>
                      <a:pt x="97" y="51"/>
                    </a:cubicBezTo>
                    <a:cubicBezTo>
                      <a:pt x="102" y="52"/>
                      <a:pt x="106" y="49"/>
                      <a:pt x="109" y="47"/>
                    </a:cubicBezTo>
                    <a:cubicBezTo>
                      <a:pt x="110" y="47"/>
                      <a:pt x="111" y="46"/>
                      <a:pt x="111" y="46"/>
                    </a:cubicBezTo>
                    <a:cubicBezTo>
                      <a:pt x="112" y="45"/>
                      <a:pt x="112" y="44"/>
                      <a:pt x="112" y="44"/>
                    </a:cubicBezTo>
                    <a:cubicBezTo>
                      <a:pt x="112" y="44"/>
                      <a:pt x="112" y="44"/>
                      <a:pt x="112" y="44"/>
                    </a:cubicBezTo>
                    <a:cubicBezTo>
                      <a:pt x="113" y="47"/>
                      <a:pt x="114" y="50"/>
                      <a:pt x="115" y="52"/>
                    </a:cubicBezTo>
                    <a:cubicBezTo>
                      <a:pt x="111" y="54"/>
                      <a:pt x="106" y="55"/>
                      <a:pt x="102" y="57"/>
                    </a:cubicBezTo>
                    <a:cubicBezTo>
                      <a:pt x="101" y="58"/>
                      <a:pt x="101" y="60"/>
                      <a:pt x="103" y="60"/>
                    </a:cubicBezTo>
                    <a:cubicBezTo>
                      <a:pt x="109" y="59"/>
                      <a:pt x="116" y="57"/>
                      <a:pt x="123" y="56"/>
                    </a:cubicBezTo>
                    <a:cubicBezTo>
                      <a:pt x="124" y="56"/>
                      <a:pt x="125" y="56"/>
                      <a:pt x="125" y="55"/>
                    </a:cubicBezTo>
                    <a:cubicBezTo>
                      <a:pt x="131" y="54"/>
                      <a:pt x="136" y="54"/>
                      <a:pt x="141" y="54"/>
                    </a:cubicBezTo>
                    <a:cubicBezTo>
                      <a:pt x="143" y="55"/>
                      <a:pt x="143" y="52"/>
                      <a:pt x="142" y="52"/>
                    </a:cubicBezTo>
                    <a:cubicBezTo>
                      <a:pt x="137" y="50"/>
                      <a:pt x="131" y="50"/>
                      <a:pt x="126" y="50"/>
                    </a:cubicBezTo>
                    <a:cubicBezTo>
                      <a:pt x="127" y="42"/>
                      <a:pt x="124" y="34"/>
                      <a:pt x="121" y="26"/>
                    </a:cubicBezTo>
                    <a:cubicBezTo>
                      <a:pt x="120" y="21"/>
                      <a:pt x="118" y="17"/>
                      <a:pt x="115" y="12"/>
                    </a:cubicBezTo>
                    <a:cubicBezTo>
                      <a:pt x="114" y="10"/>
                      <a:pt x="112" y="8"/>
                      <a:pt x="111" y="6"/>
                    </a:cubicBezTo>
                    <a:cubicBezTo>
                      <a:pt x="110" y="5"/>
                      <a:pt x="109" y="5"/>
                      <a:pt x="108" y="4"/>
                    </a:cubicBezTo>
                    <a:cubicBezTo>
                      <a:pt x="108" y="3"/>
                      <a:pt x="108" y="3"/>
                      <a:pt x="107" y="3"/>
                    </a:cubicBezTo>
                    <a:cubicBezTo>
                      <a:pt x="108" y="2"/>
                      <a:pt x="108" y="2"/>
                      <a:pt x="108" y="1"/>
                    </a:cubicBezTo>
                    <a:cubicBezTo>
                      <a:pt x="108" y="1"/>
                      <a:pt x="107" y="0"/>
                      <a:pt x="106" y="0"/>
                    </a:cubicBezTo>
                    <a:cubicBezTo>
                      <a:pt x="104" y="1"/>
                      <a:pt x="103" y="4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8" y="4"/>
                      <a:pt x="95" y="7"/>
                      <a:pt x="97" y="8"/>
                    </a:cubicBezTo>
                    <a:cubicBezTo>
                      <a:pt x="103" y="13"/>
                      <a:pt x="105" y="21"/>
                      <a:pt x="107" y="28"/>
                    </a:cubicBezTo>
                    <a:cubicBezTo>
                      <a:pt x="107" y="28"/>
                      <a:pt x="107" y="29"/>
                      <a:pt x="107" y="29"/>
                    </a:cubicBezTo>
                    <a:cubicBezTo>
                      <a:pt x="106" y="32"/>
                      <a:pt x="104" y="33"/>
                      <a:pt x="101" y="34"/>
                    </a:cubicBezTo>
                    <a:cubicBezTo>
                      <a:pt x="101" y="33"/>
                      <a:pt x="100" y="32"/>
                      <a:pt x="99" y="31"/>
                    </a:cubicBezTo>
                    <a:cubicBezTo>
                      <a:pt x="96" y="31"/>
                      <a:pt x="93" y="32"/>
                      <a:pt x="90" y="34"/>
                    </a:cubicBezTo>
                    <a:cubicBezTo>
                      <a:pt x="88" y="33"/>
                      <a:pt x="86" y="33"/>
                      <a:pt x="84" y="33"/>
                    </a:cubicBezTo>
                    <a:cubicBezTo>
                      <a:pt x="82" y="32"/>
                      <a:pt x="80" y="33"/>
                      <a:pt x="77" y="33"/>
                    </a:cubicBezTo>
                    <a:cubicBezTo>
                      <a:pt x="67" y="33"/>
                      <a:pt x="57" y="26"/>
                      <a:pt x="47" y="27"/>
                    </a:cubicBezTo>
                    <a:cubicBezTo>
                      <a:pt x="38" y="28"/>
                      <a:pt x="29" y="35"/>
                      <a:pt x="23" y="40"/>
                    </a:cubicBezTo>
                    <a:cubicBezTo>
                      <a:pt x="20" y="42"/>
                      <a:pt x="18" y="45"/>
                      <a:pt x="15" y="48"/>
                    </a:cubicBezTo>
                    <a:cubicBezTo>
                      <a:pt x="14" y="47"/>
                      <a:pt x="13" y="48"/>
                      <a:pt x="12" y="50"/>
                    </a:cubicBezTo>
                    <a:cubicBezTo>
                      <a:pt x="12" y="50"/>
                      <a:pt x="12" y="51"/>
                      <a:pt x="12" y="52"/>
                    </a:cubicBezTo>
                    <a:cubicBezTo>
                      <a:pt x="11" y="53"/>
                      <a:pt x="10" y="55"/>
                      <a:pt x="10" y="57"/>
                    </a:cubicBezTo>
                    <a:cubicBezTo>
                      <a:pt x="9" y="58"/>
                      <a:pt x="9" y="58"/>
                      <a:pt x="8" y="59"/>
                    </a:cubicBezTo>
                    <a:cubicBezTo>
                      <a:pt x="6" y="59"/>
                      <a:pt x="4" y="60"/>
                      <a:pt x="3" y="62"/>
                    </a:cubicBezTo>
                    <a:cubicBezTo>
                      <a:pt x="2" y="62"/>
                      <a:pt x="2" y="63"/>
                      <a:pt x="1" y="63"/>
                    </a:cubicBezTo>
                    <a:cubicBezTo>
                      <a:pt x="1" y="64"/>
                      <a:pt x="0" y="66"/>
                      <a:pt x="1" y="67"/>
                    </a:cubicBezTo>
                    <a:cubicBezTo>
                      <a:pt x="3" y="68"/>
                      <a:pt x="4" y="67"/>
                      <a:pt x="6" y="67"/>
                    </a:cubicBezTo>
                    <a:cubicBezTo>
                      <a:pt x="8" y="66"/>
                      <a:pt x="10" y="65"/>
                      <a:pt x="12" y="63"/>
                    </a:cubicBezTo>
                    <a:cubicBezTo>
                      <a:pt x="16" y="63"/>
                      <a:pt x="23" y="63"/>
                      <a:pt x="26" y="65"/>
                    </a:cubicBezTo>
                    <a:cubicBezTo>
                      <a:pt x="32" y="68"/>
                      <a:pt x="38" y="68"/>
                      <a:pt x="44" y="67"/>
                    </a:cubicBezTo>
                    <a:cubicBezTo>
                      <a:pt x="44" y="68"/>
                      <a:pt x="44" y="69"/>
                      <a:pt x="43" y="70"/>
                    </a:cubicBezTo>
                    <a:cubicBezTo>
                      <a:pt x="42" y="72"/>
                      <a:pt x="41" y="74"/>
                      <a:pt x="40" y="77"/>
                    </a:cubicBezTo>
                    <a:cubicBezTo>
                      <a:pt x="40" y="83"/>
                      <a:pt x="41" y="88"/>
                      <a:pt x="43" y="93"/>
                    </a:cubicBezTo>
                    <a:cubicBezTo>
                      <a:pt x="46" y="99"/>
                      <a:pt x="49" y="104"/>
                      <a:pt x="51" y="110"/>
                    </a:cubicBezTo>
                    <a:cubicBezTo>
                      <a:pt x="54" y="115"/>
                      <a:pt x="60" y="120"/>
                      <a:pt x="65" y="124"/>
                    </a:cubicBezTo>
                    <a:cubicBezTo>
                      <a:pt x="69" y="128"/>
                      <a:pt x="74" y="133"/>
                      <a:pt x="79" y="137"/>
                    </a:cubicBezTo>
                    <a:cubicBezTo>
                      <a:pt x="85" y="141"/>
                      <a:pt x="91" y="144"/>
                      <a:pt x="97" y="148"/>
                    </a:cubicBezTo>
                    <a:cubicBezTo>
                      <a:pt x="107" y="155"/>
                      <a:pt x="118" y="159"/>
                      <a:pt x="129" y="155"/>
                    </a:cubicBezTo>
                    <a:cubicBezTo>
                      <a:pt x="131" y="155"/>
                      <a:pt x="134" y="154"/>
                      <a:pt x="135" y="152"/>
                    </a:cubicBezTo>
                    <a:cubicBezTo>
                      <a:pt x="136" y="156"/>
                      <a:pt x="138" y="159"/>
                      <a:pt x="140" y="161"/>
                    </a:cubicBezTo>
                    <a:cubicBezTo>
                      <a:pt x="142" y="164"/>
                      <a:pt x="147" y="163"/>
                      <a:pt x="146" y="159"/>
                    </a:cubicBezTo>
                    <a:cubicBezTo>
                      <a:pt x="145" y="157"/>
                      <a:pt x="145" y="156"/>
                      <a:pt x="144" y="155"/>
                    </a:cubicBezTo>
                    <a:cubicBezTo>
                      <a:pt x="145" y="154"/>
                      <a:pt x="145" y="154"/>
                      <a:pt x="145" y="153"/>
                    </a:cubicBezTo>
                    <a:cubicBezTo>
                      <a:pt x="146" y="153"/>
                      <a:pt x="146" y="153"/>
                      <a:pt x="147" y="153"/>
                    </a:cubicBezTo>
                    <a:cubicBezTo>
                      <a:pt x="147" y="153"/>
                      <a:pt x="147" y="153"/>
                      <a:pt x="147" y="152"/>
                    </a:cubicBezTo>
                    <a:cubicBezTo>
                      <a:pt x="148" y="153"/>
                      <a:pt x="148" y="153"/>
                      <a:pt x="148" y="154"/>
                    </a:cubicBezTo>
                    <a:cubicBezTo>
                      <a:pt x="149" y="157"/>
                      <a:pt x="153" y="156"/>
                      <a:pt x="152" y="153"/>
                    </a:cubicBezTo>
                    <a:cubicBezTo>
                      <a:pt x="152" y="152"/>
                      <a:pt x="152" y="152"/>
                      <a:pt x="152" y="151"/>
                    </a:cubicBezTo>
                    <a:cubicBezTo>
                      <a:pt x="153" y="152"/>
                      <a:pt x="153" y="152"/>
                      <a:pt x="154" y="152"/>
                    </a:cubicBezTo>
                    <a:cubicBezTo>
                      <a:pt x="154" y="152"/>
                      <a:pt x="154" y="152"/>
                      <a:pt x="154" y="152"/>
                    </a:cubicBezTo>
                    <a:cubicBezTo>
                      <a:pt x="153" y="154"/>
                      <a:pt x="156" y="155"/>
                      <a:pt x="157" y="154"/>
                    </a:cubicBezTo>
                    <a:cubicBezTo>
                      <a:pt x="158" y="156"/>
                      <a:pt x="160" y="157"/>
                      <a:pt x="162" y="154"/>
                    </a:cubicBezTo>
                    <a:cubicBezTo>
                      <a:pt x="162" y="154"/>
                      <a:pt x="162" y="152"/>
                      <a:pt x="163" y="151"/>
                    </a:cubicBezTo>
                    <a:cubicBezTo>
                      <a:pt x="163" y="152"/>
                      <a:pt x="163" y="153"/>
                      <a:pt x="164" y="154"/>
                    </a:cubicBezTo>
                    <a:cubicBezTo>
                      <a:pt x="164" y="156"/>
                      <a:pt x="167" y="156"/>
                      <a:pt x="168" y="154"/>
                    </a:cubicBezTo>
                    <a:cubicBezTo>
                      <a:pt x="169" y="151"/>
                      <a:pt x="168" y="149"/>
                      <a:pt x="168" y="147"/>
                    </a:cubicBezTo>
                    <a:cubicBezTo>
                      <a:pt x="170" y="147"/>
                      <a:pt x="172" y="147"/>
                      <a:pt x="174" y="146"/>
                    </a:cubicBezTo>
                    <a:cubicBezTo>
                      <a:pt x="177" y="145"/>
                      <a:pt x="180" y="145"/>
                      <a:pt x="183" y="145"/>
                    </a:cubicBezTo>
                    <a:cubicBezTo>
                      <a:pt x="185" y="145"/>
                      <a:pt x="189" y="146"/>
                      <a:pt x="191" y="145"/>
                    </a:cubicBezTo>
                    <a:cubicBezTo>
                      <a:pt x="192" y="144"/>
                      <a:pt x="193" y="142"/>
                      <a:pt x="194" y="140"/>
                    </a:cubicBezTo>
                    <a:cubicBezTo>
                      <a:pt x="195" y="138"/>
                      <a:pt x="198" y="136"/>
                      <a:pt x="200" y="133"/>
                    </a:cubicBezTo>
                    <a:cubicBezTo>
                      <a:pt x="203" y="129"/>
                      <a:pt x="204" y="123"/>
                      <a:pt x="204" y="118"/>
                    </a:cubicBezTo>
                    <a:cubicBezTo>
                      <a:pt x="205" y="115"/>
                      <a:pt x="205" y="113"/>
                      <a:pt x="204" y="110"/>
                    </a:cubicBezTo>
                    <a:cubicBezTo>
                      <a:pt x="204" y="107"/>
                      <a:pt x="204" y="104"/>
                      <a:pt x="204" y="101"/>
                    </a:cubicBezTo>
                    <a:cubicBezTo>
                      <a:pt x="203" y="97"/>
                      <a:pt x="203" y="93"/>
                      <a:pt x="204" y="89"/>
                    </a:cubicBezTo>
                    <a:cubicBezTo>
                      <a:pt x="204" y="88"/>
                      <a:pt x="205" y="86"/>
                      <a:pt x="205" y="84"/>
                    </a:cubicBezTo>
                    <a:cubicBezTo>
                      <a:pt x="206" y="83"/>
                      <a:pt x="205" y="80"/>
                      <a:pt x="205" y="78"/>
                    </a:cubicBezTo>
                    <a:cubicBezTo>
                      <a:pt x="205" y="75"/>
                      <a:pt x="206" y="71"/>
                      <a:pt x="206" y="68"/>
                    </a:cubicBezTo>
                    <a:cubicBezTo>
                      <a:pt x="206" y="64"/>
                      <a:pt x="206" y="60"/>
                      <a:pt x="207" y="57"/>
                    </a:cubicBezTo>
                    <a:cubicBezTo>
                      <a:pt x="209" y="52"/>
                      <a:pt x="207" y="46"/>
                      <a:pt x="207" y="40"/>
                    </a:cubicBezTo>
                    <a:cubicBezTo>
                      <a:pt x="207" y="34"/>
                      <a:pt x="204" y="30"/>
                      <a:pt x="200" y="26"/>
                    </a:cubicBezTo>
                    <a:close/>
                    <a:moveTo>
                      <a:pt x="105" y="6"/>
                    </a:moveTo>
                    <a:cubicBezTo>
                      <a:pt x="105" y="6"/>
                      <a:pt x="105" y="6"/>
                      <a:pt x="105" y="6"/>
                    </a:cubicBezTo>
                    <a:cubicBezTo>
                      <a:pt x="106" y="8"/>
                      <a:pt x="107" y="9"/>
                      <a:pt x="108" y="11"/>
                    </a:cubicBezTo>
                    <a:cubicBezTo>
                      <a:pt x="111" y="15"/>
                      <a:pt x="113" y="21"/>
                      <a:pt x="115" y="26"/>
                    </a:cubicBezTo>
                    <a:cubicBezTo>
                      <a:pt x="118" y="34"/>
                      <a:pt x="119" y="43"/>
                      <a:pt x="122" y="51"/>
                    </a:cubicBezTo>
                    <a:cubicBezTo>
                      <a:pt x="121" y="51"/>
                      <a:pt x="120" y="51"/>
                      <a:pt x="119" y="52"/>
                    </a:cubicBezTo>
                    <a:cubicBezTo>
                      <a:pt x="118" y="43"/>
                      <a:pt x="114" y="35"/>
                      <a:pt x="112" y="26"/>
                    </a:cubicBezTo>
                    <a:cubicBezTo>
                      <a:pt x="110" y="20"/>
                      <a:pt x="108" y="13"/>
                      <a:pt x="103" y="8"/>
                    </a:cubicBezTo>
                    <a:cubicBezTo>
                      <a:pt x="104" y="7"/>
                      <a:pt x="104" y="7"/>
                      <a:pt x="105" y="6"/>
                    </a:cubicBezTo>
                    <a:close/>
                    <a:moveTo>
                      <a:pt x="89" y="42"/>
                    </a:moveTo>
                    <a:cubicBezTo>
                      <a:pt x="91" y="41"/>
                      <a:pt x="93" y="40"/>
                      <a:pt x="96" y="38"/>
                    </a:cubicBezTo>
                    <a:cubicBezTo>
                      <a:pt x="101" y="39"/>
                      <a:pt x="106" y="37"/>
                      <a:pt x="108" y="32"/>
                    </a:cubicBezTo>
                    <a:cubicBezTo>
                      <a:pt x="109" y="36"/>
                      <a:pt x="110" y="40"/>
                      <a:pt x="112" y="43"/>
                    </a:cubicBezTo>
                    <a:cubicBezTo>
                      <a:pt x="112" y="43"/>
                      <a:pt x="111" y="43"/>
                      <a:pt x="111" y="43"/>
                    </a:cubicBezTo>
                    <a:cubicBezTo>
                      <a:pt x="111" y="43"/>
                      <a:pt x="110" y="43"/>
                      <a:pt x="110" y="43"/>
                    </a:cubicBezTo>
                    <a:cubicBezTo>
                      <a:pt x="110" y="43"/>
                      <a:pt x="109" y="44"/>
                      <a:pt x="108" y="44"/>
                    </a:cubicBezTo>
                    <a:cubicBezTo>
                      <a:pt x="106" y="44"/>
                      <a:pt x="105" y="45"/>
                      <a:pt x="103" y="46"/>
                    </a:cubicBezTo>
                    <a:cubicBezTo>
                      <a:pt x="98" y="48"/>
                      <a:pt x="94" y="45"/>
                      <a:pt x="89" y="46"/>
                    </a:cubicBezTo>
                    <a:cubicBezTo>
                      <a:pt x="87" y="46"/>
                      <a:pt x="85" y="45"/>
                      <a:pt x="83" y="45"/>
                    </a:cubicBezTo>
                    <a:cubicBezTo>
                      <a:pt x="85" y="44"/>
                      <a:pt x="87" y="43"/>
                      <a:pt x="89" y="42"/>
                    </a:cubicBezTo>
                    <a:close/>
                    <a:moveTo>
                      <a:pt x="31" y="41"/>
                    </a:moveTo>
                    <a:cubicBezTo>
                      <a:pt x="35" y="38"/>
                      <a:pt x="40" y="35"/>
                      <a:pt x="45" y="34"/>
                    </a:cubicBezTo>
                    <a:cubicBezTo>
                      <a:pt x="50" y="32"/>
                      <a:pt x="57" y="34"/>
                      <a:pt x="62" y="35"/>
                    </a:cubicBezTo>
                    <a:cubicBezTo>
                      <a:pt x="64" y="36"/>
                      <a:pt x="66" y="36"/>
                      <a:pt x="68" y="37"/>
                    </a:cubicBezTo>
                    <a:cubicBezTo>
                      <a:pt x="65" y="37"/>
                      <a:pt x="62" y="38"/>
                      <a:pt x="59" y="39"/>
                    </a:cubicBezTo>
                    <a:cubicBezTo>
                      <a:pt x="59" y="39"/>
                      <a:pt x="59" y="38"/>
                      <a:pt x="58" y="38"/>
                    </a:cubicBezTo>
                    <a:cubicBezTo>
                      <a:pt x="57" y="38"/>
                      <a:pt x="56" y="37"/>
                      <a:pt x="55" y="37"/>
                    </a:cubicBezTo>
                    <a:cubicBezTo>
                      <a:pt x="54" y="37"/>
                      <a:pt x="52" y="36"/>
                      <a:pt x="51" y="36"/>
                    </a:cubicBezTo>
                    <a:cubicBezTo>
                      <a:pt x="49" y="37"/>
                      <a:pt x="46" y="35"/>
                      <a:pt x="44" y="37"/>
                    </a:cubicBezTo>
                    <a:cubicBezTo>
                      <a:pt x="44" y="38"/>
                      <a:pt x="44" y="39"/>
                      <a:pt x="45" y="39"/>
                    </a:cubicBezTo>
                    <a:cubicBezTo>
                      <a:pt x="47" y="41"/>
                      <a:pt x="50" y="41"/>
                      <a:pt x="52" y="41"/>
                    </a:cubicBezTo>
                    <a:cubicBezTo>
                      <a:pt x="48" y="42"/>
                      <a:pt x="44" y="43"/>
                      <a:pt x="40" y="44"/>
                    </a:cubicBezTo>
                    <a:cubicBezTo>
                      <a:pt x="37" y="42"/>
                      <a:pt x="33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lose/>
                    <a:moveTo>
                      <a:pt x="33" y="61"/>
                    </a:moveTo>
                    <a:cubicBezTo>
                      <a:pt x="31" y="61"/>
                      <a:pt x="29" y="59"/>
                      <a:pt x="27" y="58"/>
                    </a:cubicBezTo>
                    <a:cubicBezTo>
                      <a:pt x="24" y="58"/>
                      <a:pt x="22" y="58"/>
                      <a:pt x="19" y="58"/>
                    </a:cubicBezTo>
                    <a:cubicBezTo>
                      <a:pt x="18" y="58"/>
                      <a:pt x="17" y="58"/>
                      <a:pt x="16" y="58"/>
                    </a:cubicBezTo>
                    <a:cubicBezTo>
                      <a:pt x="16" y="57"/>
                      <a:pt x="17" y="56"/>
                      <a:pt x="17" y="55"/>
                    </a:cubicBezTo>
                    <a:cubicBezTo>
                      <a:pt x="18" y="54"/>
                      <a:pt x="18" y="53"/>
                      <a:pt x="19" y="52"/>
                    </a:cubicBezTo>
                    <a:cubicBezTo>
                      <a:pt x="22" y="48"/>
                      <a:pt x="25" y="45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8" y="43"/>
                      <a:pt x="28" y="44"/>
                      <a:pt x="29" y="45"/>
                    </a:cubicBezTo>
                    <a:cubicBezTo>
                      <a:pt x="31" y="45"/>
                      <a:pt x="32" y="45"/>
                      <a:pt x="34" y="45"/>
                    </a:cubicBezTo>
                    <a:cubicBezTo>
                      <a:pt x="31" y="47"/>
                      <a:pt x="29" y="49"/>
                      <a:pt x="26" y="51"/>
                    </a:cubicBezTo>
                    <a:cubicBezTo>
                      <a:pt x="25" y="51"/>
                      <a:pt x="24" y="52"/>
                      <a:pt x="24" y="53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5"/>
                      <a:pt x="26" y="56"/>
                      <a:pt x="27" y="56"/>
                    </a:cubicBezTo>
                    <a:cubicBezTo>
                      <a:pt x="31" y="53"/>
                      <a:pt x="33" y="50"/>
                      <a:pt x="38" y="49"/>
                    </a:cubicBezTo>
                    <a:cubicBezTo>
                      <a:pt x="41" y="48"/>
                      <a:pt x="44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5" y="49"/>
                      <a:pt x="45" y="49"/>
                      <a:pt x="44" y="50"/>
                    </a:cubicBezTo>
                    <a:cubicBezTo>
                      <a:pt x="43" y="51"/>
                      <a:pt x="43" y="53"/>
                      <a:pt x="45" y="55"/>
                    </a:cubicBezTo>
                    <a:cubicBezTo>
                      <a:pt x="45" y="55"/>
                      <a:pt x="46" y="55"/>
                      <a:pt x="47" y="54"/>
                    </a:cubicBezTo>
                    <a:cubicBezTo>
                      <a:pt x="47" y="54"/>
                      <a:pt x="47" y="53"/>
                      <a:pt x="47" y="53"/>
                    </a:cubicBezTo>
                    <a:cubicBezTo>
                      <a:pt x="48" y="53"/>
                      <a:pt x="48" y="53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9" y="51"/>
                      <a:pt x="49" y="50"/>
                      <a:pt x="50" y="49"/>
                    </a:cubicBezTo>
                    <a:cubicBezTo>
                      <a:pt x="50" y="49"/>
                      <a:pt x="50" y="49"/>
                      <a:pt x="50" y="48"/>
                    </a:cubicBezTo>
                    <a:cubicBezTo>
                      <a:pt x="50" y="47"/>
                      <a:pt x="50" y="47"/>
                      <a:pt x="49" y="46"/>
                    </a:cubicBezTo>
                    <a:cubicBezTo>
                      <a:pt x="50" y="46"/>
                      <a:pt x="52" y="46"/>
                      <a:pt x="53" y="46"/>
                    </a:cubicBezTo>
                    <a:cubicBezTo>
                      <a:pt x="57" y="45"/>
                      <a:pt x="60" y="44"/>
                      <a:pt x="64" y="42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5"/>
                      <a:pt x="63" y="46"/>
                      <a:pt x="63" y="47"/>
                    </a:cubicBezTo>
                    <a:cubicBezTo>
                      <a:pt x="63" y="48"/>
                      <a:pt x="64" y="49"/>
                      <a:pt x="65" y="48"/>
                    </a:cubicBezTo>
                    <a:cubicBezTo>
                      <a:pt x="68" y="47"/>
                      <a:pt x="68" y="44"/>
                      <a:pt x="69" y="41"/>
                    </a:cubicBezTo>
                    <a:cubicBezTo>
                      <a:pt x="69" y="41"/>
                      <a:pt x="69" y="41"/>
                      <a:pt x="70" y="41"/>
                    </a:cubicBezTo>
                    <a:cubicBezTo>
                      <a:pt x="74" y="40"/>
                      <a:pt x="78" y="39"/>
                      <a:pt x="82" y="38"/>
                    </a:cubicBezTo>
                    <a:cubicBezTo>
                      <a:pt x="79" y="40"/>
                      <a:pt x="77" y="42"/>
                      <a:pt x="74" y="44"/>
                    </a:cubicBezTo>
                    <a:cubicBezTo>
                      <a:pt x="70" y="47"/>
                      <a:pt x="66" y="51"/>
                      <a:pt x="62" y="54"/>
                    </a:cubicBezTo>
                    <a:cubicBezTo>
                      <a:pt x="58" y="57"/>
                      <a:pt x="52" y="58"/>
                      <a:pt x="47" y="59"/>
                    </a:cubicBezTo>
                    <a:cubicBezTo>
                      <a:pt x="42" y="61"/>
                      <a:pt x="38" y="62"/>
                      <a:pt x="33" y="61"/>
                    </a:cubicBezTo>
                    <a:close/>
                    <a:moveTo>
                      <a:pt x="149" y="140"/>
                    </a:moveTo>
                    <a:cubicBezTo>
                      <a:pt x="149" y="140"/>
                      <a:pt x="149" y="140"/>
                      <a:pt x="148" y="140"/>
                    </a:cubicBezTo>
                    <a:cubicBezTo>
                      <a:pt x="148" y="140"/>
                      <a:pt x="148" y="140"/>
                      <a:pt x="148" y="140"/>
                    </a:cubicBezTo>
                    <a:cubicBezTo>
                      <a:pt x="147" y="140"/>
                      <a:pt x="147" y="140"/>
                      <a:pt x="147" y="140"/>
                    </a:cubicBezTo>
                    <a:cubicBezTo>
                      <a:pt x="147" y="140"/>
                      <a:pt x="147" y="140"/>
                      <a:pt x="147" y="140"/>
                    </a:cubicBezTo>
                    <a:cubicBezTo>
                      <a:pt x="148" y="140"/>
                      <a:pt x="148" y="140"/>
                      <a:pt x="149" y="140"/>
                    </a:cubicBezTo>
                    <a:close/>
                    <a:moveTo>
                      <a:pt x="158" y="143"/>
                    </a:moveTo>
                    <a:cubicBezTo>
                      <a:pt x="158" y="143"/>
                      <a:pt x="158" y="143"/>
                      <a:pt x="158" y="142"/>
                    </a:cubicBezTo>
                    <a:cubicBezTo>
                      <a:pt x="158" y="142"/>
                      <a:pt x="158" y="142"/>
                      <a:pt x="158" y="142"/>
                    </a:cubicBezTo>
                    <a:cubicBezTo>
                      <a:pt x="158" y="142"/>
                      <a:pt x="158" y="142"/>
                      <a:pt x="159" y="142"/>
                    </a:cubicBezTo>
                    <a:cubicBezTo>
                      <a:pt x="159" y="142"/>
                      <a:pt x="159" y="142"/>
                      <a:pt x="159" y="142"/>
                    </a:cubicBezTo>
                    <a:cubicBezTo>
                      <a:pt x="159" y="142"/>
                      <a:pt x="158" y="142"/>
                      <a:pt x="158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297"/>
              <p:cNvSpPr/>
              <p:nvPr/>
            </p:nvSpPr>
            <p:spPr bwMode="auto">
              <a:xfrm>
                <a:off x="1915" y="1549"/>
                <a:ext cx="44" cy="38"/>
              </a:xfrm>
              <a:custGeom>
                <a:avLst/>
                <a:gdLst>
                  <a:gd name="T0" fmla="*/ 52 w 57"/>
                  <a:gd name="T1" fmla="*/ 7 h 50"/>
                  <a:gd name="T2" fmla="*/ 26 w 57"/>
                  <a:gd name="T3" fmla="*/ 14 h 50"/>
                  <a:gd name="T4" fmla="*/ 23 w 57"/>
                  <a:gd name="T5" fmla="*/ 4 h 50"/>
                  <a:gd name="T6" fmla="*/ 18 w 57"/>
                  <a:gd name="T7" fmla="*/ 0 h 50"/>
                  <a:gd name="T8" fmla="*/ 16 w 57"/>
                  <a:gd name="T9" fmla="*/ 6 h 50"/>
                  <a:gd name="T10" fmla="*/ 17 w 57"/>
                  <a:gd name="T11" fmla="*/ 7 h 50"/>
                  <a:gd name="T12" fmla="*/ 17 w 57"/>
                  <a:gd name="T13" fmla="*/ 9 h 50"/>
                  <a:gd name="T14" fmla="*/ 19 w 57"/>
                  <a:gd name="T15" fmla="*/ 15 h 50"/>
                  <a:gd name="T16" fmla="*/ 1 w 57"/>
                  <a:gd name="T17" fmla="*/ 22 h 50"/>
                  <a:gd name="T18" fmla="*/ 1 w 57"/>
                  <a:gd name="T19" fmla="*/ 25 h 50"/>
                  <a:gd name="T20" fmla="*/ 20 w 57"/>
                  <a:gd name="T21" fmla="*/ 22 h 50"/>
                  <a:gd name="T22" fmla="*/ 23 w 57"/>
                  <a:gd name="T23" fmla="*/ 29 h 50"/>
                  <a:gd name="T24" fmla="*/ 36 w 57"/>
                  <a:gd name="T25" fmla="*/ 49 h 50"/>
                  <a:gd name="T26" fmla="*/ 39 w 57"/>
                  <a:gd name="T27" fmla="*/ 47 h 50"/>
                  <a:gd name="T28" fmla="*/ 34 w 57"/>
                  <a:gd name="T29" fmla="*/ 35 h 50"/>
                  <a:gd name="T30" fmla="*/ 28 w 57"/>
                  <a:gd name="T31" fmla="*/ 20 h 50"/>
                  <a:gd name="T32" fmla="*/ 54 w 57"/>
                  <a:gd name="T33" fmla="*/ 13 h 50"/>
                  <a:gd name="T34" fmla="*/ 52 w 57"/>
                  <a:gd name="T35" fmla="*/ 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50">
                    <a:moveTo>
                      <a:pt x="52" y="7"/>
                    </a:moveTo>
                    <a:cubicBezTo>
                      <a:pt x="43" y="9"/>
                      <a:pt x="35" y="12"/>
                      <a:pt x="26" y="14"/>
                    </a:cubicBezTo>
                    <a:cubicBezTo>
                      <a:pt x="25" y="11"/>
                      <a:pt x="24" y="8"/>
                      <a:pt x="23" y="4"/>
                    </a:cubicBezTo>
                    <a:cubicBezTo>
                      <a:pt x="23" y="2"/>
                      <a:pt x="21" y="0"/>
                      <a:pt x="18" y="0"/>
                    </a:cubicBezTo>
                    <a:cubicBezTo>
                      <a:pt x="14" y="0"/>
                      <a:pt x="14" y="4"/>
                      <a:pt x="16" y="6"/>
                    </a:cubicBezTo>
                    <a:cubicBezTo>
                      <a:pt x="16" y="6"/>
                      <a:pt x="16" y="6"/>
                      <a:pt x="17" y="7"/>
                    </a:cubicBezTo>
                    <a:cubicBezTo>
                      <a:pt x="17" y="7"/>
                      <a:pt x="17" y="8"/>
                      <a:pt x="17" y="9"/>
                    </a:cubicBezTo>
                    <a:cubicBezTo>
                      <a:pt x="17" y="11"/>
                      <a:pt x="18" y="13"/>
                      <a:pt x="19" y="15"/>
                    </a:cubicBezTo>
                    <a:cubicBezTo>
                      <a:pt x="12" y="17"/>
                      <a:pt x="5" y="18"/>
                      <a:pt x="1" y="22"/>
                    </a:cubicBezTo>
                    <a:cubicBezTo>
                      <a:pt x="0" y="23"/>
                      <a:pt x="0" y="25"/>
                      <a:pt x="1" y="25"/>
                    </a:cubicBezTo>
                    <a:cubicBezTo>
                      <a:pt x="7" y="26"/>
                      <a:pt x="14" y="24"/>
                      <a:pt x="20" y="22"/>
                    </a:cubicBezTo>
                    <a:cubicBezTo>
                      <a:pt x="21" y="25"/>
                      <a:pt x="22" y="27"/>
                      <a:pt x="23" y="29"/>
                    </a:cubicBezTo>
                    <a:cubicBezTo>
                      <a:pt x="26" y="37"/>
                      <a:pt x="29" y="46"/>
                      <a:pt x="36" y="49"/>
                    </a:cubicBezTo>
                    <a:cubicBezTo>
                      <a:pt x="38" y="50"/>
                      <a:pt x="40" y="49"/>
                      <a:pt x="39" y="47"/>
                    </a:cubicBezTo>
                    <a:cubicBezTo>
                      <a:pt x="38" y="43"/>
                      <a:pt x="35" y="39"/>
                      <a:pt x="34" y="35"/>
                    </a:cubicBezTo>
                    <a:cubicBezTo>
                      <a:pt x="32" y="30"/>
                      <a:pt x="29" y="25"/>
                      <a:pt x="28" y="20"/>
                    </a:cubicBezTo>
                    <a:cubicBezTo>
                      <a:pt x="36" y="18"/>
                      <a:pt x="45" y="16"/>
                      <a:pt x="54" y="13"/>
                    </a:cubicBezTo>
                    <a:cubicBezTo>
                      <a:pt x="57" y="12"/>
                      <a:pt x="56" y="6"/>
                      <a:pt x="5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298"/>
              <p:cNvSpPr>
                <a:spLocks noEditPoints="1"/>
              </p:cNvSpPr>
              <p:nvPr/>
            </p:nvSpPr>
            <p:spPr bwMode="auto">
              <a:xfrm>
                <a:off x="1928" y="1451"/>
                <a:ext cx="133" cy="152"/>
              </a:xfrm>
              <a:custGeom>
                <a:avLst/>
                <a:gdLst>
                  <a:gd name="T0" fmla="*/ 111 w 175"/>
                  <a:gd name="T1" fmla="*/ 41 h 199"/>
                  <a:gd name="T2" fmla="*/ 104 w 175"/>
                  <a:gd name="T3" fmla="*/ 1 h 199"/>
                  <a:gd name="T4" fmla="*/ 90 w 175"/>
                  <a:gd name="T5" fmla="*/ 28 h 199"/>
                  <a:gd name="T6" fmla="*/ 71 w 175"/>
                  <a:gd name="T7" fmla="*/ 22 h 199"/>
                  <a:gd name="T8" fmla="*/ 14 w 175"/>
                  <a:gd name="T9" fmla="*/ 26 h 199"/>
                  <a:gd name="T10" fmla="*/ 1 w 175"/>
                  <a:gd name="T11" fmla="*/ 31 h 199"/>
                  <a:gd name="T12" fmla="*/ 46 w 175"/>
                  <a:gd name="T13" fmla="*/ 51 h 199"/>
                  <a:gd name="T14" fmla="*/ 95 w 175"/>
                  <a:gd name="T15" fmla="*/ 41 h 199"/>
                  <a:gd name="T16" fmla="*/ 88 w 175"/>
                  <a:gd name="T17" fmla="*/ 54 h 199"/>
                  <a:gd name="T18" fmla="*/ 42 w 175"/>
                  <a:gd name="T19" fmla="*/ 79 h 199"/>
                  <a:gd name="T20" fmla="*/ 84 w 175"/>
                  <a:gd name="T21" fmla="*/ 143 h 199"/>
                  <a:gd name="T22" fmla="*/ 136 w 175"/>
                  <a:gd name="T23" fmla="*/ 197 h 199"/>
                  <a:gd name="T24" fmla="*/ 144 w 175"/>
                  <a:gd name="T25" fmla="*/ 192 h 199"/>
                  <a:gd name="T26" fmla="*/ 152 w 175"/>
                  <a:gd name="T27" fmla="*/ 189 h 199"/>
                  <a:gd name="T28" fmla="*/ 162 w 175"/>
                  <a:gd name="T29" fmla="*/ 190 h 199"/>
                  <a:gd name="T30" fmla="*/ 172 w 175"/>
                  <a:gd name="T31" fmla="*/ 160 h 199"/>
                  <a:gd name="T32" fmla="*/ 157 w 175"/>
                  <a:gd name="T33" fmla="*/ 112 h 199"/>
                  <a:gd name="T34" fmla="*/ 155 w 175"/>
                  <a:gd name="T35" fmla="*/ 56 h 199"/>
                  <a:gd name="T36" fmla="*/ 74 w 175"/>
                  <a:gd name="T37" fmla="*/ 30 h 199"/>
                  <a:gd name="T38" fmla="*/ 67 w 175"/>
                  <a:gd name="T39" fmla="*/ 25 h 199"/>
                  <a:gd name="T40" fmla="*/ 68 w 175"/>
                  <a:gd name="T41" fmla="*/ 30 h 199"/>
                  <a:gd name="T42" fmla="*/ 62 w 175"/>
                  <a:gd name="T43" fmla="*/ 25 h 199"/>
                  <a:gd name="T44" fmla="*/ 30 w 175"/>
                  <a:gd name="T45" fmla="*/ 41 h 199"/>
                  <a:gd name="T46" fmla="*/ 56 w 175"/>
                  <a:gd name="T47" fmla="*/ 22 h 199"/>
                  <a:gd name="T48" fmla="*/ 58 w 175"/>
                  <a:gd name="T49" fmla="*/ 27 h 199"/>
                  <a:gd name="T50" fmla="*/ 61 w 175"/>
                  <a:gd name="T51" fmla="*/ 32 h 199"/>
                  <a:gd name="T52" fmla="*/ 55 w 175"/>
                  <a:gd name="T53" fmla="*/ 29 h 199"/>
                  <a:gd name="T54" fmla="*/ 51 w 175"/>
                  <a:gd name="T55" fmla="*/ 30 h 199"/>
                  <a:gd name="T56" fmla="*/ 46 w 175"/>
                  <a:gd name="T57" fmla="*/ 33 h 199"/>
                  <a:gd name="T58" fmla="*/ 41 w 175"/>
                  <a:gd name="T59" fmla="*/ 26 h 199"/>
                  <a:gd name="T60" fmla="*/ 27 w 175"/>
                  <a:gd name="T61" fmla="*/ 29 h 199"/>
                  <a:gd name="T62" fmla="*/ 40 w 175"/>
                  <a:gd name="T63" fmla="*/ 40 h 199"/>
                  <a:gd name="T64" fmla="*/ 48 w 175"/>
                  <a:gd name="T65" fmla="*/ 38 h 199"/>
                  <a:gd name="T66" fmla="*/ 61 w 175"/>
                  <a:gd name="T67" fmla="*/ 38 h 199"/>
                  <a:gd name="T68" fmla="*/ 59 w 175"/>
                  <a:gd name="T69" fmla="*/ 39 h 199"/>
                  <a:gd name="T70" fmla="*/ 64 w 175"/>
                  <a:gd name="T71" fmla="*/ 38 h 199"/>
                  <a:gd name="T72" fmla="*/ 68 w 175"/>
                  <a:gd name="T73" fmla="*/ 39 h 199"/>
                  <a:gd name="T74" fmla="*/ 43 w 175"/>
                  <a:gd name="T75" fmla="*/ 44 h 199"/>
                  <a:gd name="T76" fmla="*/ 73 w 175"/>
                  <a:gd name="T77" fmla="*/ 36 h 199"/>
                  <a:gd name="T78" fmla="*/ 150 w 175"/>
                  <a:gd name="T79" fmla="*/ 70 h 199"/>
                  <a:gd name="T80" fmla="*/ 153 w 175"/>
                  <a:gd name="T81" fmla="*/ 122 h 199"/>
                  <a:gd name="T82" fmla="*/ 168 w 175"/>
                  <a:gd name="T83" fmla="*/ 170 h 199"/>
                  <a:gd name="T84" fmla="*/ 136 w 175"/>
                  <a:gd name="T85" fmla="*/ 181 h 199"/>
                  <a:gd name="T86" fmla="*/ 87 w 175"/>
                  <a:gd name="T87" fmla="*/ 134 h 199"/>
                  <a:gd name="T88" fmla="*/ 58 w 175"/>
                  <a:gd name="T89" fmla="*/ 63 h 199"/>
                  <a:gd name="T90" fmla="*/ 99 w 175"/>
                  <a:gd name="T91" fmla="*/ 56 h 199"/>
                  <a:gd name="T92" fmla="*/ 92 w 175"/>
                  <a:gd name="T93" fmla="*/ 78 h 199"/>
                  <a:gd name="T94" fmla="*/ 112 w 175"/>
                  <a:gd name="T95" fmla="*/ 70 h 199"/>
                  <a:gd name="T96" fmla="*/ 120 w 175"/>
                  <a:gd name="T97" fmla="*/ 62 h 199"/>
                  <a:gd name="T98" fmla="*/ 110 w 175"/>
                  <a:gd name="T99" fmla="*/ 49 h 199"/>
                  <a:gd name="T100" fmla="*/ 150 w 175"/>
                  <a:gd name="T101" fmla="*/ 7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199">
                    <a:moveTo>
                      <a:pt x="142" y="37"/>
                    </a:moveTo>
                    <a:cubicBezTo>
                      <a:pt x="139" y="34"/>
                      <a:pt x="136" y="33"/>
                      <a:pt x="133" y="32"/>
                    </a:cubicBezTo>
                    <a:cubicBezTo>
                      <a:pt x="127" y="32"/>
                      <a:pt x="124" y="34"/>
                      <a:pt x="119" y="36"/>
                    </a:cubicBezTo>
                    <a:cubicBezTo>
                      <a:pt x="116" y="37"/>
                      <a:pt x="113" y="38"/>
                      <a:pt x="111" y="41"/>
                    </a:cubicBezTo>
                    <a:cubicBezTo>
                      <a:pt x="109" y="44"/>
                      <a:pt x="106" y="46"/>
                      <a:pt x="104" y="49"/>
                    </a:cubicBezTo>
                    <a:cubicBezTo>
                      <a:pt x="103" y="45"/>
                      <a:pt x="102" y="42"/>
                      <a:pt x="102" y="39"/>
                    </a:cubicBezTo>
                    <a:cubicBezTo>
                      <a:pt x="99" y="27"/>
                      <a:pt x="102" y="15"/>
                      <a:pt x="108" y="4"/>
                    </a:cubicBezTo>
                    <a:cubicBezTo>
                      <a:pt x="110" y="2"/>
                      <a:pt x="106" y="0"/>
                      <a:pt x="104" y="1"/>
                    </a:cubicBezTo>
                    <a:cubicBezTo>
                      <a:pt x="100" y="5"/>
                      <a:pt x="97" y="13"/>
                      <a:pt x="95" y="18"/>
                    </a:cubicBezTo>
                    <a:cubicBezTo>
                      <a:pt x="94" y="21"/>
                      <a:pt x="94" y="24"/>
                      <a:pt x="93" y="27"/>
                    </a:cubicBezTo>
                    <a:cubicBezTo>
                      <a:pt x="93" y="27"/>
                      <a:pt x="92" y="27"/>
                      <a:pt x="92" y="28"/>
                    </a:cubicBezTo>
                    <a:cubicBezTo>
                      <a:pt x="91" y="28"/>
                      <a:pt x="90" y="28"/>
                      <a:pt x="90" y="28"/>
                    </a:cubicBezTo>
                    <a:cubicBezTo>
                      <a:pt x="89" y="28"/>
                      <a:pt x="88" y="27"/>
                      <a:pt x="88" y="28"/>
                    </a:cubicBezTo>
                    <a:cubicBezTo>
                      <a:pt x="87" y="28"/>
                      <a:pt x="87" y="28"/>
                      <a:pt x="86" y="28"/>
                    </a:cubicBezTo>
                    <a:cubicBezTo>
                      <a:pt x="85" y="28"/>
                      <a:pt x="84" y="28"/>
                      <a:pt x="82" y="27"/>
                    </a:cubicBezTo>
                    <a:cubicBezTo>
                      <a:pt x="79" y="25"/>
                      <a:pt x="75" y="23"/>
                      <a:pt x="71" y="22"/>
                    </a:cubicBezTo>
                    <a:cubicBezTo>
                      <a:pt x="67" y="20"/>
                      <a:pt x="63" y="19"/>
                      <a:pt x="59" y="18"/>
                    </a:cubicBezTo>
                    <a:cubicBezTo>
                      <a:pt x="55" y="17"/>
                      <a:pt x="52" y="15"/>
                      <a:pt x="48" y="14"/>
                    </a:cubicBezTo>
                    <a:cubicBezTo>
                      <a:pt x="42" y="14"/>
                      <a:pt x="34" y="14"/>
                      <a:pt x="28" y="16"/>
                    </a:cubicBezTo>
                    <a:cubicBezTo>
                      <a:pt x="23" y="17"/>
                      <a:pt x="17" y="21"/>
                      <a:pt x="14" y="26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1" y="26"/>
                      <a:pt x="9" y="27"/>
                      <a:pt x="7" y="28"/>
                    </a:cubicBezTo>
                    <a:cubicBezTo>
                      <a:pt x="5" y="29"/>
                      <a:pt x="3" y="29"/>
                      <a:pt x="2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2"/>
                      <a:pt x="0" y="34"/>
                      <a:pt x="2" y="34"/>
                    </a:cubicBezTo>
                    <a:cubicBezTo>
                      <a:pt x="10" y="34"/>
                      <a:pt x="17" y="40"/>
                      <a:pt x="23" y="45"/>
                    </a:cubicBezTo>
                    <a:cubicBezTo>
                      <a:pt x="31" y="50"/>
                      <a:pt x="38" y="51"/>
                      <a:pt x="46" y="51"/>
                    </a:cubicBezTo>
                    <a:cubicBezTo>
                      <a:pt x="56" y="52"/>
                      <a:pt x="64" y="51"/>
                      <a:pt x="73" y="48"/>
                    </a:cubicBezTo>
                    <a:cubicBezTo>
                      <a:pt x="78" y="47"/>
                      <a:pt x="81" y="45"/>
                      <a:pt x="85" y="42"/>
                    </a:cubicBezTo>
                    <a:cubicBezTo>
                      <a:pt x="88" y="40"/>
                      <a:pt x="91" y="39"/>
                      <a:pt x="94" y="37"/>
                    </a:cubicBezTo>
                    <a:cubicBezTo>
                      <a:pt x="94" y="38"/>
                      <a:pt x="94" y="40"/>
                      <a:pt x="95" y="41"/>
                    </a:cubicBezTo>
                    <a:cubicBezTo>
                      <a:pt x="95" y="43"/>
                      <a:pt x="96" y="47"/>
                      <a:pt x="97" y="52"/>
                    </a:cubicBezTo>
                    <a:cubicBezTo>
                      <a:pt x="97" y="52"/>
                      <a:pt x="97" y="52"/>
                      <a:pt x="97" y="52"/>
                    </a:cubicBezTo>
                    <a:cubicBezTo>
                      <a:pt x="96" y="52"/>
                      <a:pt x="96" y="52"/>
                      <a:pt x="95" y="52"/>
                    </a:cubicBezTo>
                    <a:cubicBezTo>
                      <a:pt x="93" y="52"/>
                      <a:pt x="91" y="54"/>
                      <a:pt x="88" y="54"/>
                    </a:cubicBezTo>
                    <a:cubicBezTo>
                      <a:pt x="87" y="54"/>
                      <a:pt x="86" y="54"/>
                      <a:pt x="86" y="54"/>
                    </a:cubicBezTo>
                    <a:cubicBezTo>
                      <a:pt x="84" y="54"/>
                      <a:pt x="83" y="54"/>
                      <a:pt x="81" y="54"/>
                    </a:cubicBezTo>
                    <a:cubicBezTo>
                      <a:pt x="75" y="54"/>
                      <a:pt x="69" y="53"/>
                      <a:pt x="62" y="54"/>
                    </a:cubicBezTo>
                    <a:cubicBezTo>
                      <a:pt x="52" y="55"/>
                      <a:pt x="43" y="69"/>
                      <a:pt x="42" y="79"/>
                    </a:cubicBezTo>
                    <a:cubicBezTo>
                      <a:pt x="42" y="85"/>
                      <a:pt x="43" y="91"/>
                      <a:pt x="45" y="97"/>
                    </a:cubicBezTo>
                    <a:cubicBezTo>
                      <a:pt x="47" y="103"/>
                      <a:pt x="53" y="108"/>
                      <a:pt x="57" y="113"/>
                    </a:cubicBezTo>
                    <a:cubicBezTo>
                      <a:pt x="62" y="118"/>
                      <a:pt x="68" y="121"/>
                      <a:pt x="73" y="125"/>
                    </a:cubicBezTo>
                    <a:cubicBezTo>
                      <a:pt x="78" y="130"/>
                      <a:pt x="81" y="137"/>
                      <a:pt x="84" y="143"/>
                    </a:cubicBezTo>
                    <a:cubicBezTo>
                      <a:pt x="95" y="162"/>
                      <a:pt x="99" y="199"/>
                      <a:pt x="129" y="194"/>
                    </a:cubicBezTo>
                    <a:cubicBezTo>
                      <a:pt x="130" y="194"/>
                      <a:pt x="131" y="193"/>
                      <a:pt x="133" y="192"/>
                    </a:cubicBezTo>
                    <a:cubicBezTo>
                      <a:pt x="133" y="193"/>
                      <a:pt x="133" y="193"/>
                      <a:pt x="133" y="193"/>
                    </a:cubicBezTo>
                    <a:cubicBezTo>
                      <a:pt x="134" y="195"/>
                      <a:pt x="135" y="196"/>
                      <a:pt x="136" y="197"/>
                    </a:cubicBezTo>
                    <a:cubicBezTo>
                      <a:pt x="138" y="198"/>
                      <a:pt x="141" y="196"/>
                      <a:pt x="141" y="194"/>
                    </a:cubicBezTo>
                    <a:cubicBezTo>
                      <a:pt x="141" y="194"/>
                      <a:pt x="141" y="194"/>
                      <a:pt x="141" y="194"/>
                    </a:cubicBezTo>
                    <a:cubicBezTo>
                      <a:pt x="141" y="193"/>
                      <a:pt x="141" y="193"/>
                      <a:pt x="141" y="193"/>
                    </a:cubicBezTo>
                    <a:cubicBezTo>
                      <a:pt x="142" y="193"/>
                      <a:pt x="143" y="193"/>
                      <a:pt x="144" y="192"/>
                    </a:cubicBezTo>
                    <a:cubicBezTo>
                      <a:pt x="144" y="192"/>
                      <a:pt x="145" y="192"/>
                      <a:pt x="145" y="192"/>
                    </a:cubicBezTo>
                    <a:cubicBezTo>
                      <a:pt x="145" y="192"/>
                      <a:pt x="145" y="193"/>
                      <a:pt x="146" y="193"/>
                    </a:cubicBezTo>
                    <a:cubicBezTo>
                      <a:pt x="148" y="193"/>
                      <a:pt x="149" y="193"/>
                      <a:pt x="151" y="192"/>
                    </a:cubicBezTo>
                    <a:cubicBezTo>
                      <a:pt x="152" y="191"/>
                      <a:pt x="152" y="190"/>
                      <a:pt x="152" y="189"/>
                    </a:cubicBezTo>
                    <a:cubicBezTo>
                      <a:pt x="153" y="190"/>
                      <a:pt x="154" y="190"/>
                      <a:pt x="155" y="189"/>
                    </a:cubicBezTo>
                    <a:cubicBezTo>
                      <a:pt x="155" y="189"/>
                      <a:pt x="156" y="189"/>
                      <a:pt x="156" y="188"/>
                    </a:cubicBezTo>
                    <a:cubicBezTo>
                      <a:pt x="157" y="190"/>
                      <a:pt x="158" y="192"/>
                      <a:pt x="160" y="191"/>
                    </a:cubicBezTo>
                    <a:cubicBezTo>
                      <a:pt x="161" y="191"/>
                      <a:pt x="162" y="191"/>
                      <a:pt x="162" y="190"/>
                    </a:cubicBezTo>
                    <a:cubicBezTo>
                      <a:pt x="162" y="188"/>
                      <a:pt x="161" y="187"/>
                      <a:pt x="161" y="185"/>
                    </a:cubicBezTo>
                    <a:cubicBezTo>
                      <a:pt x="170" y="182"/>
                      <a:pt x="175" y="173"/>
                      <a:pt x="173" y="164"/>
                    </a:cubicBezTo>
                    <a:cubicBezTo>
                      <a:pt x="173" y="163"/>
                      <a:pt x="173" y="163"/>
                      <a:pt x="173" y="163"/>
                    </a:cubicBezTo>
                    <a:cubicBezTo>
                      <a:pt x="173" y="162"/>
                      <a:pt x="172" y="161"/>
                      <a:pt x="172" y="160"/>
                    </a:cubicBezTo>
                    <a:cubicBezTo>
                      <a:pt x="171" y="155"/>
                      <a:pt x="170" y="149"/>
                      <a:pt x="167" y="145"/>
                    </a:cubicBezTo>
                    <a:cubicBezTo>
                      <a:pt x="165" y="142"/>
                      <a:pt x="163" y="137"/>
                      <a:pt x="162" y="133"/>
                    </a:cubicBezTo>
                    <a:cubicBezTo>
                      <a:pt x="160" y="128"/>
                      <a:pt x="159" y="123"/>
                      <a:pt x="158" y="118"/>
                    </a:cubicBezTo>
                    <a:cubicBezTo>
                      <a:pt x="157" y="116"/>
                      <a:pt x="158" y="114"/>
                      <a:pt x="157" y="112"/>
                    </a:cubicBezTo>
                    <a:cubicBezTo>
                      <a:pt x="157" y="109"/>
                      <a:pt x="156" y="106"/>
                      <a:pt x="155" y="103"/>
                    </a:cubicBezTo>
                    <a:cubicBezTo>
                      <a:pt x="154" y="97"/>
                      <a:pt x="154" y="91"/>
                      <a:pt x="154" y="85"/>
                    </a:cubicBezTo>
                    <a:cubicBezTo>
                      <a:pt x="155" y="80"/>
                      <a:pt x="155" y="75"/>
                      <a:pt x="156" y="70"/>
                    </a:cubicBezTo>
                    <a:cubicBezTo>
                      <a:pt x="157" y="66"/>
                      <a:pt x="156" y="60"/>
                      <a:pt x="155" y="56"/>
                    </a:cubicBezTo>
                    <a:cubicBezTo>
                      <a:pt x="154" y="47"/>
                      <a:pt x="148" y="42"/>
                      <a:pt x="142" y="37"/>
                    </a:cubicBezTo>
                    <a:close/>
                    <a:moveTo>
                      <a:pt x="79" y="30"/>
                    </a:moveTo>
                    <a:cubicBezTo>
                      <a:pt x="79" y="30"/>
                      <a:pt x="79" y="30"/>
                      <a:pt x="79" y="30"/>
                    </a:cubicBezTo>
                    <a:cubicBezTo>
                      <a:pt x="78" y="30"/>
                      <a:pt x="76" y="30"/>
                      <a:pt x="74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1" y="29"/>
                      <a:pt x="70" y="27"/>
                      <a:pt x="69" y="26"/>
                    </a:cubicBezTo>
                    <a:cubicBezTo>
                      <a:pt x="73" y="27"/>
                      <a:pt x="76" y="28"/>
                      <a:pt x="79" y="30"/>
                    </a:cubicBezTo>
                    <a:close/>
                    <a:moveTo>
                      <a:pt x="67" y="25"/>
                    </a:moveTo>
                    <a:cubicBezTo>
                      <a:pt x="67" y="25"/>
                      <a:pt x="67" y="25"/>
                      <a:pt x="67" y="26"/>
                    </a:cubicBezTo>
                    <a:cubicBezTo>
                      <a:pt x="67" y="26"/>
                      <a:pt x="66" y="26"/>
                      <a:pt x="66" y="26"/>
                    </a:cubicBezTo>
                    <a:cubicBezTo>
                      <a:pt x="65" y="27"/>
                      <a:pt x="66" y="28"/>
                      <a:pt x="67" y="28"/>
                    </a:cubicBezTo>
                    <a:cubicBezTo>
                      <a:pt x="67" y="27"/>
                      <a:pt x="68" y="29"/>
                      <a:pt x="68" y="30"/>
                    </a:cubicBezTo>
                    <a:cubicBezTo>
                      <a:pt x="67" y="30"/>
                      <a:pt x="66" y="31"/>
                      <a:pt x="65" y="31"/>
                    </a:cubicBezTo>
                    <a:cubicBezTo>
                      <a:pt x="66" y="30"/>
                      <a:pt x="65" y="30"/>
                      <a:pt x="65" y="29"/>
                    </a:cubicBezTo>
                    <a:cubicBezTo>
                      <a:pt x="65" y="29"/>
                      <a:pt x="64" y="28"/>
                      <a:pt x="64" y="28"/>
                    </a:cubicBezTo>
                    <a:cubicBezTo>
                      <a:pt x="63" y="27"/>
                      <a:pt x="62" y="26"/>
                      <a:pt x="62" y="25"/>
                    </a:cubicBezTo>
                    <a:cubicBezTo>
                      <a:pt x="61" y="25"/>
                      <a:pt x="60" y="24"/>
                      <a:pt x="60" y="24"/>
                    </a:cubicBezTo>
                    <a:cubicBezTo>
                      <a:pt x="62" y="24"/>
                      <a:pt x="64" y="25"/>
                      <a:pt x="67" y="25"/>
                    </a:cubicBezTo>
                    <a:close/>
                    <a:moveTo>
                      <a:pt x="43" y="44"/>
                    </a:moveTo>
                    <a:cubicBezTo>
                      <a:pt x="38" y="44"/>
                      <a:pt x="35" y="44"/>
                      <a:pt x="30" y="41"/>
                    </a:cubicBezTo>
                    <a:cubicBezTo>
                      <a:pt x="26" y="39"/>
                      <a:pt x="22" y="37"/>
                      <a:pt x="19" y="34"/>
                    </a:cubicBezTo>
                    <a:cubicBezTo>
                      <a:pt x="18" y="33"/>
                      <a:pt x="17" y="32"/>
                      <a:pt x="16" y="32"/>
                    </a:cubicBezTo>
                    <a:cubicBezTo>
                      <a:pt x="22" y="27"/>
                      <a:pt x="26" y="21"/>
                      <a:pt x="34" y="20"/>
                    </a:cubicBezTo>
                    <a:cubicBezTo>
                      <a:pt x="42" y="20"/>
                      <a:pt x="49" y="19"/>
                      <a:pt x="56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7" y="23"/>
                      <a:pt x="56" y="23"/>
                      <a:pt x="56" y="24"/>
                    </a:cubicBezTo>
                    <a:cubicBezTo>
                      <a:pt x="53" y="25"/>
                      <a:pt x="55" y="28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7" y="27"/>
                      <a:pt x="58" y="27"/>
                      <a:pt x="58" y="27"/>
                    </a:cubicBezTo>
                    <a:cubicBezTo>
                      <a:pt x="58" y="28"/>
                      <a:pt x="59" y="29"/>
                      <a:pt x="59" y="30"/>
                    </a:cubicBezTo>
                    <a:cubicBezTo>
                      <a:pt x="60" y="30"/>
                      <a:pt x="60" y="31"/>
                      <a:pt x="61" y="32"/>
                    </a:cubicBezTo>
                    <a:cubicBezTo>
                      <a:pt x="60" y="32"/>
                      <a:pt x="59" y="32"/>
                      <a:pt x="59" y="32"/>
                    </a:cubicBezTo>
                    <a:cubicBezTo>
                      <a:pt x="58" y="32"/>
                      <a:pt x="57" y="32"/>
                      <a:pt x="56" y="33"/>
                    </a:cubicBezTo>
                    <a:cubicBezTo>
                      <a:pt x="57" y="32"/>
                      <a:pt x="57" y="31"/>
                      <a:pt x="56" y="30"/>
                    </a:cubicBezTo>
                    <a:cubicBezTo>
                      <a:pt x="56" y="30"/>
                      <a:pt x="56" y="29"/>
                      <a:pt x="55" y="29"/>
                    </a:cubicBezTo>
                    <a:cubicBezTo>
                      <a:pt x="55" y="28"/>
                      <a:pt x="54" y="27"/>
                      <a:pt x="53" y="27"/>
                    </a:cubicBezTo>
                    <a:cubicBezTo>
                      <a:pt x="52" y="25"/>
                      <a:pt x="51" y="24"/>
                      <a:pt x="50" y="23"/>
                    </a:cubicBezTo>
                    <a:cubicBezTo>
                      <a:pt x="48" y="21"/>
                      <a:pt x="45" y="24"/>
                      <a:pt x="47" y="26"/>
                    </a:cubicBezTo>
                    <a:cubicBezTo>
                      <a:pt x="48" y="28"/>
                      <a:pt x="50" y="29"/>
                      <a:pt x="51" y="30"/>
                    </a:cubicBezTo>
                    <a:cubicBezTo>
                      <a:pt x="52" y="31"/>
                      <a:pt x="52" y="32"/>
                      <a:pt x="53" y="33"/>
                    </a:cubicBezTo>
                    <a:cubicBezTo>
                      <a:pt x="53" y="33"/>
                      <a:pt x="53" y="33"/>
                      <a:pt x="52" y="33"/>
                    </a:cubicBezTo>
                    <a:cubicBezTo>
                      <a:pt x="51" y="33"/>
                      <a:pt x="50" y="33"/>
                      <a:pt x="49" y="33"/>
                    </a:cubicBezTo>
                    <a:cubicBezTo>
                      <a:pt x="48" y="33"/>
                      <a:pt x="47" y="33"/>
                      <a:pt x="46" y="33"/>
                    </a:cubicBezTo>
                    <a:cubicBezTo>
                      <a:pt x="46" y="33"/>
                      <a:pt x="46" y="33"/>
                      <a:pt x="46" y="32"/>
                    </a:cubicBezTo>
                    <a:cubicBezTo>
                      <a:pt x="46" y="31"/>
                      <a:pt x="45" y="31"/>
                      <a:pt x="44" y="31"/>
                    </a:cubicBezTo>
                    <a:cubicBezTo>
                      <a:pt x="44" y="31"/>
                      <a:pt x="44" y="30"/>
                      <a:pt x="44" y="30"/>
                    </a:cubicBezTo>
                    <a:cubicBezTo>
                      <a:pt x="43" y="29"/>
                      <a:pt x="42" y="28"/>
                      <a:pt x="41" y="26"/>
                    </a:cubicBezTo>
                    <a:cubicBezTo>
                      <a:pt x="40" y="24"/>
                      <a:pt x="38" y="22"/>
                      <a:pt x="36" y="22"/>
                    </a:cubicBezTo>
                    <a:cubicBezTo>
                      <a:pt x="33" y="22"/>
                      <a:pt x="33" y="26"/>
                      <a:pt x="35" y="26"/>
                    </a:cubicBezTo>
                    <a:cubicBezTo>
                      <a:pt x="36" y="26"/>
                      <a:pt x="37" y="28"/>
                      <a:pt x="38" y="29"/>
                    </a:cubicBezTo>
                    <a:cubicBezTo>
                      <a:pt x="34" y="28"/>
                      <a:pt x="30" y="28"/>
                      <a:pt x="27" y="29"/>
                    </a:cubicBezTo>
                    <a:cubicBezTo>
                      <a:pt x="25" y="30"/>
                      <a:pt x="26" y="32"/>
                      <a:pt x="27" y="32"/>
                    </a:cubicBezTo>
                    <a:cubicBezTo>
                      <a:pt x="31" y="32"/>
                      <a:pt x="35" y="33"/>
                      <a:pt x="39" y="35"/>
                    </a:cubicBezTo>
                    <a:cubicBezTo>
                      <a:pt x="38" y="36"/>
                      <a:pt x="37" y="37"/>
                      <a:pt x="38" y="38"/>
                    </a:cubicBezTo>
                    <a:cubicBezTo>
                      <a:pt x="38" y="40"/>
                      <a:pt x="39" y="41"/>
                      <a:pt x="40" y="40"/>
                    </a:cubicBezTo>
                    <a:cubicBezTo>
                      <a:pt x="41" y="40"/>
                      <a:pt x="42" y="39"/>
                      <a:pt x="42" y="39"/>
                    </a:cubicBezTo>
                    <a:cubicBezTo>
                      <a:pt x="43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5" y="37"/>
                    </a:cubicBezTo>
                    <a:cubicBezTo>
                      <a:pt x="46" y="38"/>
                      <a:pt x="47" y="38"/>
                      <a:pt x="48" y="38"/>
                    </a:cubicBezTo>
                    <a:cubicBezTo>
                      <a:pt x="48" y="40"/>
                      <a:pt x="51" y="42"/>
                      <a:pt x="52" y="40"/>
                    </a:cubicBezTo>
                    <a:cubicBezTo>
                      <a:pt x="52" y="39"/>
                      <a:pt x="53" y="39"/>
                      <a:pt x="53" y="38"/>
                    </a:cubicBezTo>
                    <a:cubicBezTo>
                      <a:pt x="55" y="38"/>
                      <a:pt x="58" y="38"/>
                      <a:pt x="60" y="37"/>
                    </a:cubicBezTo>
                    <a:cubicBezTo>
                      <a:pt x="60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8" y="40"/>
                      <a:pt x="59" y="41"/>
                      <a:pt x="59" y="41"/>
                    </a:cubicBezTo>
                    <a:cubicBezTo>
                      <a:pt x="60" y="42"/>
                      <a:pt x="61" y="41"/>
                      <a:pt x="62" y="41"/>
                    </a:cubicBezTo>
                    <a:cubicBezTo>
                      <a:pt x="62" y="41"/>
                      <a:pt x="63" y="40"/>
                      <a:pt x="63" y="39"/>
                    </a:cubicBezTo>
                    <a:cubicBezTo>
                      <a:pt x="63" y="39"/>
                      <a:pt x="64" y="38"/>
                      <a:pt x="64" y="38"/>
                    </a:cubicBezTo>
                    <a:cubicBezTo>
                      <a:pt x="65" y="38"/>
                      <a:pt x="66" y="38"/>
                      <a:pt x="68" y="38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68" y="38"/>
                      <a:pt x="68" y="39"/>
                      <a:pt x="68" y="39"/>
                    </a:cubicBezTo>
                    <a:cubicBezTo>
                      <a:pt x="68" y="40"/>
                      <a:pt x="67" y="41"/>
                      <a:pt x="67" y="42"/>
                    </a:cubicBezTo>
                    <a:cubicBezTo>
                      <a:pt x="67" y="42"/>
                      <a:pt x="67" y="42"/>
                      <a:pt x="67" y="43"/>
                    </a:cubicBezTo>
                    <a:cubicBezTo>
                      <a:pt x="64" y="43"/>
                      <a:pt x="61" y="44"/>
                      <a:pt x="58" y="44"/>
                    </a:cubicBezTo>
                    <a:cubicBezTo>
                      <a:pt x="53" y="45"/>
                      <a:pt x="48" y="44"/>
                      <a:pt x="43" y="44"/>
                    </a:cubicBezTo>
                    <a:close/>
                    <a:moveTo>
                      <a:pt x="71" y="41"/>
                    </a:moveTo>
                    <a:cubicBezTo>
                      <a:pt x="71" y="42"/>
                      <a:pt x="71" y="42"/>
                      <a:pt x="70" y="42"/>
                    </a:cubicBezTo>
                    <a:cubicBezTo>
                      <a:pt x="72" y="40"/>
                      <a:pt x="73" y="37"/>
                      <a:pt x="71" y="36"/>
                    </a:cubicBezTo>
                    <a:cubicBezTo>
                      <a:pt x="72" y="36"/>
                      <a:pt x="72" y="36"/>
                      <a:pt x="73" y="36"/>
                    </a:cubicBezTo>
                    <a:cubicBezTo>
                      <a:pt x="76" y="36"/>
                      <a:pt x="79" y="36"/>
                      <a:pt x="82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79" y="38"/>
                      <a:pt x="75" y="40"/>
                      <a:pt x="71" y="41"/>
                    </a:cubicBezTo>
                    <a:close/>
                    <a:moveTo>
                      <a:pt x="150" y="70"/>
                    </a:moveTo>
                    <a:cubicBezTo>
                      <a:pt x="149" y="73"/>
                      <a:pt x="150" y="77"/>
                      <a:pt x="149" y="81"/>
                    </a:cubicBezTo>
                    <a:cubicBezTo>
                      <a:pt x="148" y="86"/>
                      <a:pt x="148" y="90"/>
                      <a:pt x="149" y="95"/>
                    </a:cubicBezTo>
                    <a:cubicBezTo>
                      <a:pt x="149" y="100"/>
                      <a:pt x="149" y="104"/>
                      <a:pt x="150" y="108"/>
                    </a:cubicBezTo>
                    <a:cubicBezTo>
                      <a:pt x="151" y="113"/>
                      <a:pt x="152" y="118"/>
                      <a:pt x="153" y="122"/>
                    </a:cubicBezTo>
                    <a:cubicBezTo>
                      <a:pt x="154" y="126"/>
                      <a:pt x="155" y="130"/>
                      <a:pt x="156" y="134"/>
                    </a:cubicBezTo>
                    <a:cubicBezTo>
                      <a:pt x="158" y="138"/>
                      <a:pt x="159" y="143"/>
                      <a:pt x="161" y="146"/>
                    </a:cubicBezTo>
                    <a:cubicBezTo>
                      <a:pt x="163" y="150"/>
                      <a:pt x="165" y="154"/>
                      <a:pt x="166" y="158"/>
                    </a:cubicBezTo>
                    <a:cubicBezTo>
                      <a:pt x="167" y="162"/>
                      <a:pt x="167" y="166"/>
                      <a:pt x="168" y="170"/>
                    </a:cubicBezTo>
                    <a:cubicBezTo>
                      <a:pt x="167" y="173"/>
                      <a:pt x="166" y="175"/>
                      <a:pt x="164" y="176"/>
                    </a:cubicBezTo>
                    <a:cubicBezTo>
                      <a:pt x="161" y="179"/>
                      <a:pt x="159" y="180"/>
                      <a:pt x="155" y="179"/>
                    </a:cubicBezTo>
                    <a:cubicBezTo>
                      <a:pt x="152" y="178"/>
                      <a:pt x="149" y="178"/>
                      <a:pt x="147" y="178"/>
                    </a:cubicBezTo>
                    <a:cubicBezTo>
                      <a:pt x="142" y="176"/>
                      <a:pt x="139" y="178"/>
                      <a:pt x="136" y="181"/>
                    </a:cubicBezTo>
                    <a:cubicBezTo>
                      <a:pt x="132" y="186"/>
                      <a:pt x="129" y="188"/>
                      <a:pt x="122" y="188"/>
                    </a:cubicBezTo>
                    <a:cubicBezTo>
                      <a:pt x="110" y="188"/>
                      <a:pt x="104" y="175"/>
                      <a:pt x="100" y="165"/>
                    </a:cubicBezTo>
                    <a:cubicBezTo>
                      <a:pt x="98" y="160"/>
                      <a:pt x="97" y="155"/>
                      <a:pt x="95" y="149"/>
                    </a:cubicBezTo>
                    <a:cubicBezTo>
                      <a:pt x="93" y="144"/>
                      <a:pt x="90" y="138"/>
                      <a:pt x="87" y="134"/>
                    </a:cubicBezTo>
                    <a:cubicBezTo>
                      <a:pt x="83" y="130"/>
                      <a:pt x="82" y="125"/>
                      <a:pt x="77" y="121"/>
                    </a:cubicBezTo>
                    <a:cubicBezTo>
                      <a:pt x="73" y="117"/>
                      <a:pt x="67" y="114"/>
                      <a:pt x="63" y="110"/>
                    </a:cubicBezTo>
                    <a:cubicBezTo>
                      <a:pt x="54" y="101"/>
                      <a:pt x="46" y="90"/>
                      <a:pt x="49" y="77"/>
                    </a:cubicBezTo>
                    <a:cubicBezTo>
                      <a:pt x="50" y="71"/>
                      <a:pt x="54" y="67"/>
                      <a:pt x="58" y="63"/>
                    </a:cubicBezTo>
                    <a:cubicBezTo>
                      <a:pt x="63" y="58"/>
                      <a:pt x="70" y="59"/>
                      <a:pt x="76" y="59"/>
                    </a:cubicBezTo>
                    <a:cubicBezTo>
                      <a:pt x="81" y="60"/>
                      <a:pt x="87" y="59"/>
                      <a:pt x="92" y="58"/>
                    </a:cubicBezTo>
                    <a:cubicBezTo>
                      <a:pt x="94" y="58"/>
                      <a:pt x="96" y="57"/>
                      <a:pt x="97" y="56"/>
                    </a:cubicBezTo>
                    <a:cubicBezTo>
                      <a:pt x="98" y="56"/>
                      <a:pt x="98" y="56"/>
                      <a:pt x="99" y="56"/>
                    </a:cubicBezTo>
                    <a:cubicBezTo>
                      <a:pt x="100" y="59"/>
                      <a:pt x="101" y="62"/>
                      <a:pt x="103" y="65"/>
                    </a:cubicBezTo>
                    <a:cubicBezTo>
                      <a:pt x="101" y="65"/>
                      <a:pt x="100" y="66"/>
                      <a:pt x="98" y="66"/>
                    </a:cubicBezTo>
                    <a:cubicBezTo>
                      <a:pt x="93" y="67"/>
                      <a:pt x="88" y="71"/>
                      <a:pt x="89" y="77"/>
                    </a:cubicBezTo>
                    <a:cubicBezTo>
                      <a:pt x="89" y="78"/>
                      <a:pt x="91" y="78"/>
                      <a:pt x="92" y="78"/>
                    </a:cubicBezTo>
                    <a:cubicBezTo>
                      <a:pt x="94" y="77"/>
                      <a:pt x="95" y="75"/>
                      <a:pt x="97" y="74"/>
                    </a:cubicBezTo>
                    <a:cubicBezTo>
                      <a:pt x="98" y="73"/>
                      <a:pt x="101" y="73"/>
                      <a:pt x="103" y="72"/>
                    </a:cubicBezTo>
                    <a:cubicBezTo>
                      <a:pt x="105" y="72"/>
                      <a:pt x="108" y="71"/>
                      <a:pt x="110" y="70"/>
                    </a:cubicBezTo>
                    <a:cubicBezTo>
                      <a:pt x="111" y="70"/>
                      <a:pt x="111" y="70"/>
                      <a:pt x="112" y="70"/>
                    </a:cubicBezTo>
                    <a:cubicBezTo>
                      <a:pt x="114" y="69"/>
                      <a:pt x="116" y="69"/>
                      <a:pt x="118" y="68"/>
                    </a:cubicBezTo>
                    <a:cubicBezTo>
                      <a:pt x="119" y="69"/>
                      <a:pt x="120" y="69"/>
                      <a:pt x="121" y="67"/>
                    </a:cubicBezTo>
                    <a:cubicBezTo>
                      <a:pt x="121" y="67"/>
                      <a:pt x="121" y="67"/>
                      <a:pt x="121" y="67"/>
                    </a:cubicBezTo>
                    <a:cubicBezTo>
                      <a:pt x="123" y="66"/>
                      <a:pt x="123" y="62"/>
                      <a:pt x="120" y="62"/>
                    </a:cubicBezTo>
                    <a:cubicBezTo>
                      <a:pt x="117" y="62"/>
                      <a:pt x="113" y="63"/>
                      <a:pt x="110" y="63"/>
                    </a:cubicBezTo>
                    <a:cubicBezTo>
                      <a:pt x="109" y="61"/>
                      <a:pt x="108" y="60"/>
                      <a:pt x="107" y="58"/>
                    </a:cubicBezTo>
                    <a:cubicBezTo>
                      <a:pt x="107" y="56"/>
                      <a:pt x="106" y="55"/>
                      <a:pt x="106" y="54"/>
                    </a:cubicBezTo>
                    <a:cubicBezTo>
                      <a:pt x="107" y="52"/>
                      <a:pt x="108" y="51"/>
                      <a:pt x="110" y="49"/>
                    </a:cubicBezTo>
                    <a:cubicBezTo>
                      <a:pt x="113" y="47"/>
                      <a:pt x="115" y="42"/>
                      <a:pt x="119" y="40"/>
                    </a:cubicBezTo>
                    <a:cubicBezTo>
                      <a:pt x="123" y="39"/>
                      <a:pt x="127" y="37"/>
                      <a:pt x="131" y="37"/>
                    </a:cubicBezTo>
                    <a:cubicBezTo>
                      <a:pt x="136" y="38"/>
                      <a:pt x="139" y="41"/>
                      <a:pt x="143" y="44"/>
                    </a:cubicBezTo>
                    <a:cubicBezTo>
                      <a:pt x="149" y="50"/>
                      <a:pt x="152" y="62"/>
                      <a:pt x="150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299"/>
              <p:cNvSpPr/>
              <p:nvPr/>
            </p:nvSpPr>
            <p:spPr bwMode="auto">
              <a:xfrm>
                <a:off x="2077" y="1512"/>
                <a:ext cx="34" cy="13"/>
              </a:xfrm>
              <a:custGeom>
                <a:avLst/>
                <a:gdLst>
                  <a:gd name="T0" fmla="*/ 40 w 44"/>
                  <a:gd name="T1" fmla="*/ 0 h 16"/>
                  <a:gd name="T2" fmla="*/ 21 w 44"/>
                  <a:gd name="T3" fmla="*/ 3 h 16"/>
                  <a:gd name="T4" fmla="*/ 1 w 44"/>
                  <a:gd name="T5" fmla="*/ 10 h 16"/>
                  <a:gd name="T6" fmla="*/ 3 w 44"/>
                  <a:gd name="T7" fmla="*/ 14 h 16"/>
                  <a:gd name="T8" fmla="*/ 22 w 44"/>
                  <a:gd name="T9" fmla="*/ 12 h 16"/>
                  <a:gd name="T10" fmla="*/ 41 w 44"/>
                  <a:gd name="T11" fmla="*/ 7 h 16"/>
                  <a:gd name="T12" fmla="*/ 40 w 44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6">
                    <a:moveTo>
                      <a:pt x="40" y="0"/>
                    </a:moveTo>
                    <a:cubicBezTo>
                      <a:pt x="34" y="1"/>
                      <a:pt x="28" y="2"/>
                      <a:pt x="21" y="3"/>
                    </a:cubicBezTo>
                    <a:cubicBezTo>
                      <a:pt x="15" y="5"/>
                      <a:pt x="6" y="5"/>
                      <a:pt x="1" y="10"/>
                    </a:cubicBezTo>
                    <a:cubicBezTo>
                      <a:pt x="0" y="11"/>
                      <a:pt x="1" y="13"/>
                      <a:pt x="3" y="14"/>
                    </a:cubicBezTo>
                    <a:cubicBezTo>
                      <a:pt x="8" y="16"/>
                      <a:pt x="16" y="13"/>
                      <a:pt x="22" y="12"/>
                    </a:cubicBezTo>
                    <a:cubicBezTo>
                      <a:pt x="28" y="10"/>
                      <a:pt x="35" y="9"/>
                      <a:pt x="41" y="7"/>
                    </a:cubicBezTo>
                    <a:cubicBezTo>
                      <a:pt x="44" y="5"/>
                      <a:pt x="44" y="0"/>
                      <a:pt x="4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300"/>
              <p:cNvSpPr/>
              <p:nvPr/>
            </p:nvSpPr>
            <p:spPr bwMode="auto">
              <a:xfrm>
                <a:off x="2063" y="1496"/>
                <a:ext cx="38" cy="16"/>
              </a:xfrm>
              <a:custGeom>
                <a:avLst/>
                <a:gdLst>
                  <a:gd name="T0" fmla="*/ 44 w 51"/>
                  <a:gd name="T1" fmla="*/ 1 h 21"/>
                  <a:gd name="T2" fmla="*/ 2 w 51"/>
                  <a:gd name="T3" fmla="*/ 17 h 21"/>
                  <a:gd name="T4" fmla="*/ 4 w 51"/>
                  <a:gd name="T5" fmla="*/ 20 h 21"/>
                  <a:gd name="T6" fmla="*/ 23 w 51"/>
                  <a:gd name="T7" fmla="*/ 15 h 21"/>
                  <a:gd name="T8" fmla="*/ 46 w 51"/>
                  <a:gd name="T9" fmla="*/ 8 h 21"/>
                  <a:gd name="T10" fmla="*/ 44 w 51"/>
                  <a:gd name="T1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1">
                    <a:moveTo>
                      <a:pt x="44" y="1"/>
                    </a:moveTo>
                    <a:cubicBezTo>
                      <a:pt x="30" y="4"/>
                      <a:pt x="13" y="7"/>
                      <a:pt x="2" y="17"/>
                    </a:cubicBezTo>
                    <a:cubicBezTo>
                      <a:pt x="0" y="18"/>
                      <a:pt x="2" y="20"/>
                      <a:pt x="4" y="20"/>
                    </a:cubicBezTo>
                    <a:cubicBezTo>
                      <a:pt x="10" y="21"/>
                      <a:pt x="17" y="17"/>
                      <a:pt x="23" y="15"/>
                    </a:cubicBezTo>
                    <a:cubicBezTo>
                      <a:pt x="31" y="12"/>
                      <a:pt x="39" y="10"/>
                      <a:pt x="46" y="8"/>
                    </a:cubicBezTo>
                    <a:cubicBezTo>
                      <a:pt x="51" y="7"/>
                      <a:pt x="49" y="0"/>
                      <a:pt x="4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301"/>
              <p:cNvSpPr/>
              <p:nvPr/>
            </p:nvSpPr>
            <p:spPr bwMode="auto">
              <a:xfrm>
                <a:off x="2096" y="1450"/>
                <a:ext cx="60" cy="69"/>
              </a:xfrm>
              <a:custGeom>
                <a:avLst/>
                <a:gdLst>
                  <a:gd name="T0" fmla="*/ 74 w 78"/>
                  <a:gd name="T1" fmla="*/ 72 h 91"/>
                  <a:gd name="T2" fmla="*/ 63 w 78"/>
                  <a:gd name="T3" fmla="*/ 76 h 91"/>
                  <a:gd name="T4" fmla="*/ 50 w 78"/>
                  <a:gd name="T5" fmla="*/ 81 h 91"/>
                  <a:gd name="T6" fmla="*/ 33 w 78"/>
                  <a:gd name="T7" fmla="*/ 76 h 91"/>
                  <a:gd name="T8" fmla="*/ 35 w 78"/>
                  <a:gd name="T9" fmla="*/ 63 h 91"/>
                  <a:gd name="T10" fmla="*/ 38 w 78"/>
                  <a:gd name="T11" fmla="*/ 49 h 91"/>
                  <a:gd name="T12" fmla="*/ 39 w 78"/>
                  <a:gd name="T13" fmla="*/ 23 h 91"/>
                  <a:gd name="T14" fmla="*/ 31 w 78"/>
                  <a:gd name="T15" fmla="*/ 3 h 91"/>
                  <a:gd name="T16" fmla="*/ 15 w 78"/>
                  <a:gd name="T17" fmla="*/ 4 h 91"/>
                  <a:gd name="T18" fmla="*/ 2 w 78"/>
                  <a:gd name="T19" fmla="*/ 15 h 91"/>
                  <a:gd name="T20" fmla="*/ 5 w 78"/>
                  <a:gd name="T21" fmla="*/ 34 h 91"/>
                  <a:gd name="T22" fmla="*/ 9 w 78"/>
                  <a:gd name="T23" fmla="*/ 32 h 91"/>
                  <a:gd name="T24" fmla="*/ 8 w 78"/>
                  <a:gd name="T25" fmla="*/ 16 h 91"/>
                  <a:gd name="T26" fmla="*/ 26 w 78"/>
                  <a:gd name="T27" fmla="*/ 7 h 91"/>
                  <a:gd name="T28" fmla="*/ 32 w 78"/>
                  <a:gd name="T29" fmla="*/ 17 h 91"/>
                  <a:gd name="T30" fmla="*/ 32 w 78"/>
                  <a:gd name="T31" fmla="*/ 31 h 91"/>
                  <a:gd name="T32" fmla="*/ 29 w 78"/>
                  <a:gd name="T33" fmla="*/ 57 h 91"/>
                  <a:gd name="T34" fmla="*/ 38 w 78"/>
                  <a:gd name="T35" fmla="*/ 90 h 91"/>
                  <a:gd name="T36" fmla="*/ 76 w 78"/>
                  <a:gd name="T37" fmla="*/ 76 h 91"/>
                  <a:gd name="T38" fmla="*/ 74 w 78"/>
                  <a:gd name="T39" fmla="*/ 7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8" h="91">
                    <a:moveTo>
                      <a:pt x="74" y="72"/>
                    </a:moveTo>
                    <a:cubicBezTo>
                      <a:pt x="70" y="73"/>
                      <a:pt x="67" y="74"/>
                      <a:pt x="63" y="76"/>
                    </a:cubicBezTo>
                    <a:cubicBezTo>
                      <a:pt x="59" y="78"/>
                      <a:pt x="54" y="81"/>
                      <a:pt x="50" y="81"/>
                    </a:cubicBezTo>
                    <a:cubicBezTo>
                      <a:pt x="43" y="81"/>
                      <a:pt x="34" y="84"/>
                      <a:pt x="33" y="76"/>
                    </a:cubicBezTo>
                    <a:cubicBezTo>
                      <a:pt x="33" y="71"/>
                      <a:pt x="34" y="67"/>
                      <a:pt x="35" y="63"/>
                    </a:cubicBezTo>
                    <a:cubicBezTo>
                      <a:pt x="37" y="58"/>
                      <a:pt x="37" y="53"/>
                      <a:pt x="38" y="49"/>
                    </a:cubicBezTo>
                    <a:cubicBezTo>
                      <a:pt x="39" y="40"/>
                      <a:pt x="40" y="32"/>
                      <a:pt x="39" y="23"/>
                    </a:cubicBezTo>
                    <a:cubicBezTo>
                      <a:pt x="39" y="17"/>
                      <a:pt x="36" y="7"/>
                      <a:pt x="31" y="3"/>
                    </a:cubicBezTo>
                    <a:cubicBezTo>
                      <a:pt x="26" y="0"/>
                      <a:pt x="20" y="1"/>
                      <a:pt x="15" y="4"/>
                    </a:cubicBezTo>
                    <a:cubicBezTo>
                      <a:pt x="9" y="6"/>
                      <a:pt x="4" y="9"/>
                      <a:pt x="2" y="15"/>
                    </a:cubicBezTo>
                    <a:cubicBezTo>
                      <a:pt x="0" y="21"/>
                      <a:pt x="3" y="28"/>
                      <a:pt x="5" y="34"/>
                    </a:cubicBezTo>
                    <a:cubicBezTo>
                      <a:pt x="6" y="36"/>
                      <a:pt x="10" y="35"/>
                      <a:pt x="9" y="32"/>
                    </a:cubicBezTo>
                    <a:cubicBezTo>
                      <a:pt x="9" y="27"/>
                      <a:pt x="5" y="21"/>
                      <a:pt x="8" y="16"/>
                    </a:cubicBezTo>
                    <a:cubicBezTo>
                      <a:pt x="10" y="11"/>
                      <a:pt x="20" y="6"/>
                      <a:pt x="26" y="7"/>
                    </a:cubicBezTo>
                    <a:cubicBezTo>
                      <a:pt x="29" y="8"/>
                      <a:pt x="31" y="14"/>
                      <a:pt x="32" y="17"/>
                    </a:cubicBezTo>
                    <a:cubicBezTo>
                      <a:pt x="33" y="22"/>
                      <a:pt x="33" y="27"/>
                      <a:pt x="32" y="31"/>
                    </a:cubicBezTo>
                    <a:cubicBezTo>
                      <a:pt x="32" y="40"/>
                      <a:pt x="30" y="48"/>
                      <a:pt x="29" y="57"/>
                    </a:cubicBezTo>
                    <a:cubicBezTo>
                      <a:pt x="27" y="68"/>
                      <a:pt x="20" y="89"/>
                      <a:pt x="38" y="90"/>
                    </a:cubicBezTo>
                    <a:cubicBezTo>
                      <a:pt x="51" y="91"/>
                      <a:pt x="67" y="87"/>
                      <a:pt x="76" y="76"/>
                    </a:cubicBezTo>
                    <a:cubicBezTo>
                      <a:pt x="78" y="75"/>
                      <a:pt x="76" y="72"/>
                      <a:pt x="74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302"/>
              <p:cNvSpPr/>
              <p:nvPr/>
            </p:nvSpPr>
            <p:spPr bwMode="auto">
              <a:xfrm>
                <a:off x="2138" y="1538"/>
                <a:ext cx="9" cy="12"/>
              </a:xfrm>
              <a:custGeom>
                <a:avLst/>
                <a:gdLst>
                  <a:gd name="T0" fmla="*/ 9 w 12"/>
                  <a:gd name="T1" fmla="*/ 1 h 15"/>
                  <a:gd name="T2" fmla="*/ 3 w 12"/>
                  <a:gd name="T3" fmla="*/ 3 h 15"/>
                  <a:gd name="T4" fmla="*/ 2 w 12"/>
                  <a:gd name="T5" fmla="*/ 5 h 15"/>
                  <a:gd name="T6" fmla="*/ 2 w 12"/>
                  <a:gd name="T7" fmla="*/ 6 h 15"/>
                  <a:gd name="T8" fmla="*/ 1 w 12"/>
                  <a:gd name="T9" fmla="*/ 8 h 15"/>
                  <a:gd name="T10" fmla="*/ 2 w 12"/>
                  <a:gd name="T11" fmla="*/ 13 h 15"/>
                  <a:gd name="T12" fmla="*/ 8 w 12"/>
                  <a:gd name="T13" fmla="*/ 12 h 15"/>
                  <a:gd name="T14" fmla="*/ 9 w 12"/>
                  <a:gd name="T15" fmla="*/ 10 h 15"/>
                  <a:gd name="T16" fmla="*/ 9 w 12"/>
                  <a:gd name="T17" fmla="*/ 9 h 15"/>
                  <a:gd name="T18" fmla="*/ 9 w 12"/>
                  <a:gd name="T19" fmla="*/ 9 h 15"/>
                  <a:gd name="T20" fmla="*/ 10 w 12"/>
                  <a:gd name="T21" fmla="*/ 9 h 15"/>
                  <a:gd name="T22" fmla="*/ 11 w 12"/>
                  <a:gd name="T23" fmla="*/ 7 h 15"/>
                  <a:gd name="T24" fmla="*/ 9 w 12"/>
                  <a:gd name="T2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5">
                    <a:moveTo>
                      <a:pt x="9" y="1"/>
                    </a:moveTo>
                    <a:cubicBezTo>
                      <a:pt x="7" y="0"/>
                      <a:pt x="4" y="1"/>
                      <a:pt x="3" y="3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4" y="15"/>
                      <a:pt x="7" y="14"/>
                      <a:pt x="8" y="12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8"/>
                      <a:pt x="11" y="8"/>
                      <a:pt x="11" y="7"/>
                    </a:cubicBezTo>
                    <a:cubicBezTo>
                      <a:pt x="12" y="5"/>
                      <a:pt x="11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303"/>
              <p:cNvSpPr/>
              <p:nvPr/>
            </p:nvSpPr>
            <p:spPr bwMode="auto">
              <a:xfrm>
                <a:off x="1635" y="1632"/>
                <a:ext cx="35" cy="39"/>
              </a:xfrm>
              <a:custGeom>
                <a:avLst/>
                <a:gdLst>
                  <a:gd name="T0" fmla="*/ 42 w 46"/>
                  <a:gd name="T1" fmla="*/ 1 h 51"/>
                  <a:gd name="T2" fmla="*/ 34 w 46"/>
                  <a:gd name="T3" fmla="*/ 5 h 51"/>
                  <a:gd name="T4" fmla="*/ 25 w 46"/>
                  <a:gd name="T5" fmla="*/ 15 h 51"/>
                  <a:gd name="T6" fmla="*/ 23 w 46"/>
                  <a:gd name="T7" fmla="*/ 17 h 51"/>
                  <a:gd name="T8" fmla="*/ 23 w 46"/>
                  <a:gd name="T9" fmla="*/ 17 h 51"/>
                  <a:gd name="T10" fmla="*/ 15 w 46"/>
                  <a:gd name="T11" fmla="*/ 11 h 51"/>
                  <a:gd name="T12" fmla="*/ 7 w 46"/>
                  <a:gd name="T13" fmla="*/ 5 h 51"/>
                  <a:gd name="T14" fmla="*/ 4 w 46"/>
                  <a:gd name="T15" fmla="*/ 10 h 51"/>
                  <a:gd name="T16" fmla="*/ 10 w 46"/>
                  <a:gd name="T17" fmla="*/ 15 h 51"/>
                  <a:gd name="T18" fmla="*/ 16 w 46"/>
                  <a:gd name="T19" fmla="*/ 22 h 51"/>
                  <a:gd name="T20" fmla="*/ 18 w 46"/>
                  <a:gd name="T21" fmla="*/ 24 h 51"/>
                  <a:gd name="T22" fmla="*/ 6 w 46"/>
                  <a:gd name="T23" fmla="*/ 40 h 51"/>
                  <a:gd name="T24" fmla="*/ 7 w 46"/>
                  <a:gd name="T25" fmla="*/ 51 h 51"/>
                  <a:gd name="T26" fmla="*/ 9 w 46"/>
                  <a:gd name="T27" fmla="*/ 47 h 51"/>
                  <a:gd name="T28" fmla="*/ 11 w 46"/>
                  <a:gd name="T29" fmla="*/ 46 h 51"/>
                  <a:gd name="T30" fmla="*/ 16 w 46"/>
                  <a:gd name="T31" fmla="*/ 39 h 51"/>
                  <a:gd name="T32" fmla="*/ 24 w 46"/>
                  <a:gd name="T33" fmla="*/ 28 h 51"/>
                  <a:gd name="T34" fmla="*/ 26 w 46"/>
                  <a:gd name="T35" fmla="*/ 30 h 51"/>
                  <a:gd name="T36" fmla="*/ 35 w 46"/>
                  <a:gd name="T37" fmla="*/ 38 h 51"/>
                  <a:gd name="T38" fmla="*/ 40 w 46"/>
                  <a:gd name="T39" fmla="*/ 33 h 51"/>
                  <a:gd name="T40" fmla="*/ 29 w 46"/>
                  <a:gd name="T41" fmla="*/ 22 h 51"/>
                  <a:gd name="T42" fmla="*/ 34 w 46"/>
                  <a:gd name="T43" fmla="*/ 14 h 51"/>
                  <a:gd name="T44" fmla="*/ 43 w 46"/>
                  <a:gd name="T45" fmla="*/ 6 h 51"/>
                  <a:gd name="T46" fmla="*/ 42 w 46"/>
                  <a:gd name="T47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51">
                    <a:moveTo>
                      <a:pt x="42" y="1"/>
                    </a:moveTo>
                    <a:cubicBezTo>
                      <a:pt x="39" y="0"/>
                      <a:pt x="36" y="2"/>
                      <a:pt x="34" y="5"/>
                    </a:cubicBezTo>
                    <a:cubicBezTo>
                      <a:pt x="31" y="8"/>
                      <a:pt x="28" y="11"/>
                      <a:pt x="25" y="15"/>
                    </a:cubicBezTo>
                    <a:cubicBezTo>
                      <a:pt x="24" y="16"/>
                      <a:pt x="24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0" y="15"/>
                      <a:pt x="18" y="13"/>
                      <a:pt x="15" y="11"/>
                    </a:cubicBezTo>
                    <a:cubicBezTo>
                      <a:pt x="13" y="9"/>
                      <a:pt x="10" y="7"/>
                      <a:pt x="7" y="5"/>
                    </a:cubicBezTo>
                    <a:cubicBezTo>
                      <a:pt x="5" y="3"/>
                      <a:pt x="2" y="8"/>
                      <a:pt x="4" y="10"/>
                    </a:cubicBezTo>
                    <a:cubicBezTo>
                      <a:pt x="6" y="12"/>
                      <a:pt x="8" y="14"/>
                      <a:pt x="10" y="15"/>
                    </a:cubicBezTo>
                    <a:cubicBezTo>
                      <a:pt x="12" y="18"/>
                      <a:pt x="14" y="20"/>
                      <a:pt x="16" y="22"/>
                    </a:cubicBezTo>
                    <a:cubicBezTo>
                      <a:pt x="17" y="23"/>
                      <a:pt x="18" y="23"/>
                      <a:pt x="18" y="24"/>
                    </a:cubicBezTo>
                    <a:cubicBezTo>
                      <a:pt x="14" y="29"/>
                      <a:pt x="10" y="34"/>
                      <a:pt x="6" y="40"/>
                    </a:cubicBezTo>
                    <a:cubicBezTo>
                      <a:pt x="1" y="42"/>
                      <a:pt x="0" y="51"/>
                      <a:pt x="7" y="51"/>
                    </a:cubicBezTo>
                    <a:cubicBezTo>
                      <a:pt x="9" y="51"/>
                      <a:pt x="10" y="49"/>
                      <a:pt x="9" y="47"/>
                    </a:cubicBezTo>
                    <a:cubicBezTo>
                      <a:pt x="9" y="46"/>
                      <a:pt x="11" y="47"/>
                      <a:pt x="11" y="46"/>
                    </a:cubicBezTo>
                    <a:cubicBezTo>
                      <a:pt x="13" y="44"/>
                      <a:pt x="15" y="41"/>
                      <a:pt x="16" y="39"/>
                    </a:cubicBezTo>
                    <a:cubicBezTo>
                      <a:pt x="18" y="36"/>
                      <a:pt x="21" y="32"/>
                      <a:pt x="24" y="28"/>
                    </a:cubicBezTo>
                    <a:cubicBezTo>
                      <a:pt x="24" y="29"/>
                      <a:pt x="25" y="29"/>
                      <a:pt x="26" y="30"/>
                    </a:cubicBezTo>
                    <a:cubicBezTo>
                      <a:pt x="29" y="33"/>
                      <a:pt x="31" y="36"/>
                      <a:pt x="35" y="38"/>
                    </a:cubicBezTo>
                    <a:cubicBezTo>
                      <a:pt x="38" y="40"/>
                      <a:pt x="42" y="36"/>
                      <a:pt x="40" y="33"/>
                    </a:cubicBezTo>
                    <a:cubicBezTo>
                      <a:pt x="37" y="29"/>
                      <a:pt x="33" y="25"/>
                      <a:pt x="29" y="22"/>
                    </a:cubicBezTo>
                    <a:cubicBezTo>
                      <a:pt x="31" y="19"/>
                      <a:pt x="32" y="17"/>
                      <a:pt x="34" y="14"/>
                    </a:cubicBezTo>
                    <a:cubicBezTo>
                      <a:pt x="36" y="12"/>
                      <a:pt x="40" y="7"/>
                      <a:pt x="43" y="6"/>
                    </a:cubicBezTo>
                    <a:cubicBezTo>
                      <a:pt x="46" y="5"/>
                      <a:pt x="45" y="1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304"/>
              <p:cNvSpPr/>
              <p:nvPr/>
            </p:nvSpPr>
            <p:spPr bwMode="auto">
              <a:xfrm>
                <a:off x="1668" y="1602"/>
                <a:ext cx="26" cy="41"/>
              </a:xfrm>
              <a:custGeom>
                <a:avLst/>
                <a:gdLst>
                  <a:gd name="T0" fmla="*/ 30 w 34"/>
                  <a:gd name="T1" fmla="*/ 41 h 53"/>
                  <a:gd name="T2" fmla="*/ 20 w 34"/>
                  <a:gd name="T3" fmla="*/ 43 h 53"/>
                  <a:gd name="T4" fmla="*/ 11 w 34"/>
                  <a:gd name="T5" fmla="*/ 44 h 53"/>
                  <a:gd name="T6" fmla="*/ 11 w 34"/>
                  <a:gd name="T7" fmla="*/ 43 h 53"/>
                  <a:gd name="T8" fmla="*/ 13 w 34"/>
                  <a:gd name="T9" fmla="*/ 38 h 53"/>
                  <a:gd name="T10" fmla="*/ 16 w 34"/>
                  <a:gd name="T11" fmla="*/ 31 h 53"/>
                  <a:gd name="T12" fmla="*/ 18 w 34"/>
                  <a:gd name="T13" fmla="*/ 10 h 53"/>
                  <a:gd name="T14" fmla="*/ 10 w 34"/>
                  <a:gd name="T15" fmla="*/ 0 h 53"/>
                  <a:gd name="T16" fmla="*/ 0 w 34"/>
                  <a:gd name="T17" fmla="*/ 11 h 53"/>
                  <a:gd name="T18" fmla="*/ 3 w 34"/>
                  <a:gd name="T19" fmla="*/ 13 h 53"/>
                  <a:gd name="T20" fmla="*/ 4 w 34"/>
                  <a:gd name="T21" fmla="*/ 13 h 53"/>
                  <a:gd name="T22" fmla="*/ 6 w 34"/>
                  <a:gd name="T23" fmla="*/ 10 h 53"/>
                  <a:gd name="T24" fmla="*/ 11 w 34"/>
                  <a:gd name="T25" fmla="*/ 7 h 53"/>
                  <a:gd name="T26" fmla="*/ 13 w 34"/>
                  <a:gd name="T27" fmla="*/ 16 h 53"/>
                  <a:gd name="T28" fmla="*/ 9 w 34"/>
                  <a:gd name="T29" fmla="*/ 32 h 53"/>
                  <a:gd name="T30" fmla="*/ 5 w 34"/>
                  <a:gd name="T31" fmla="*/ 40 h 53"/>
                  <a:gd name="T32" fmla="*/ 3 w 34"/>
                  <a:gd name="T33" fmla="*/ 44 h 53"/>
                  <a:gd name="T34" fmla="*/ 4 w 34"/>
                  <a:gd name="T35" fmla="*/ 51 h 53"/>
                  <a:gd name="T36" fmla="*/ 30 w 34"/>
                  <a:gd name="T37" fmla="*/ 48 h 53"/>
                  <a:gd name="T38" fmla="*/ 30 w 34"/>
                  <a:gd name="T3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53">
                    <a:moveTo>
                      <a:pt x="30" y="41"/>
                    </a:moveTo>
                    <a:cubicBezTo>
                      <a:pt x="27" y="40"/>
                      <a:pt x="23" y="41"/>
                      <a:pt x="20" y="43"/>
                    </a:cubicBezTo>
                    <a:cubicBezTo>
                      <a:pt x="17" y="44"/>
                      <a:pt x="14" y="44"/>
                      <a:pt x="11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2"/>
                      <a:pt x="12" y="40"/>
                      <a:pt x="13" y="38"/>
                    </a:cubicBezTo>
                    <a:cubicBezTo>
                      <a:pt x="14" y="36"/>
                      <a:pt x="15" y="34"/>
                      <a:pt x="16" y="31"/>
                    </a:cubicBezTo>
                    <a:cubicBezTo>
                      <a:pt x="18" y="25"/>
                      <a:pt x="20" y="18"/>
                      <a:pt x="18" y="10"/>
                    </a:cubicBezTo>
                    <a:cubicBezTo>
                      <a:pt x="18" y="6"/>
                      <a:pt x="15" y="1"/>
                      <a:pt x="10" y="0"/>
                    </a:cubicBezTo>
                    <a:cubicBezTo>
                      <a:pt x="6" y="0"/>
                      <a:pt x="0" y="6"/>
                      <a:pt x="0" y="11"/>
                    </a:cubicBezTo>
                    <a:cubicBezTo>
                      <a:pt x="0" y="12"/>
                      <a:pt x="1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6" y="13"/>
                      <a:pt x="6" y="11"/>
                      <a:pt x="6" y="10"/>
                    </a:cubicBezTo>
                    <a:cubicBezTo>
                      <a:pt x="7" y="7"/>
                      <a:pt x="10" y="5"/>
                      <a:pt x="11" y="7"/>
                    </a:cubicBezTo>
                    <a:cubicBezTo>
                      <a:pt x="13" y="9"/>
                      <a:pt x="13" y="13"/>
                      <a:pt x="13" y="16"/>
                    </a:cubicBezTo>
                    <a:cubicBezTo>
                      <a:pt x="13" y="22"/>
                      <a:pt x="11" y="27"/>
                      <a:pt x="9" y="32"/>
                    </a:cubicBezTo>
                    <a:cubicBezTo>
                      <a:pt x="8" y="35"/>
                      <a:pt x="7" y="38"/>
                      <a:pt x="5" y="40"/>
                    </a:cubicBezTo>
                    <a:cubicBezTo>
                      <a:pt x="4" y="41"/>
                      <a:pt x="5" y="44"/>
                      <a:pt x="3" y="44"/>
                    </a:cubicBezTo>
                    <a:cubicBezTo>
                      <a:pt x="1" y="46"/>
                      <a:pt x="1" y="50"/>
                      <a:pt x="4" y="51"/>
                    </a:cubicBezTo>
                    <a:cubicBezTo>
                      <a:pt x="13" y="53"/>
                      <a:pt x="22" y="51"/>
                      <a:pt x="30" y="48"/>
                    </a:cubicBezTo>
                    <a:cubicBezTo>
                      <a:pt x="34" y="47"/>
                      <a:pt x="34" y="42"/>
                      <a:pt x="3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305"/>
              <p:cNvSpPr/>
              <p:nvPr/>
            </p:nvSpPr>
            <p:spPr bwMode="auto">
              <a:xfrm>
                <a:off x="1622" y="1628"/>
                <a:ext cx="108" cy="71"/>
              </a:xfrm>
              <a:custGeom>
                <a:avLst/>
                <a:gdLst>
                  <a:gd name="T0" fmla="*/ 136 w 141"/>
                  <a:gd name="T1" fmla="*/ 54 h 94"/>
                  <a:gd name="T2" fmla="*/ 110 w 141"/>
                  <a:gd name="T3" fmla="*/ 57 h 94"/>
                  <a:gd name="T4" fmla="*/ 114 w 141"/>
                  <a:gd name="T5" fmla="*/ 47 h 94"/>
                  <a:gd name="T6" fmla="*/ 114 w 141"/>
                  <a:gd name="T7" fmla="*/ 47 h 94"/>
                  <a:gd name="T8" fmla="*/ 120 w 141"/>
                  <a:gd name="T9" fmla="*/ 46 h 94"/>
                  <a:gd name="T10" fmla="*/ 119 w 141"/>
                  <a:gd name="T11" fmla="*/ 37 h 94"/>
                  <a:gd name="T12" fmla="*/ 125 w 141"/>
                  <a:gd name="T13" fmla="*/ 26 h 94"/>
                  <a:gd name="T14" fmla="*/ 133 w 141"/>
                  <a:gd name="T15" fmla="*/ 9 h 94"/>
                  <a:gd name="T16" fmla="*/ 130 w 141"/>
                  <a:gd name="T17" fmla="*/ 4 h 94"/>
                  <a:gd name="T18" fmla="*/ 120 w 141"/>
                  <a:gd name="T19" fmla="*/ 19 h 94"/>
                  <a:gd name="T20" fmla="*/ 114 w 141"/>
                  <a:gd name="T21" fmla="*/ 28 h 94"/>
                  <a:gd name="T22" fmla="*/ 113 w 141"/>
                  <a:gd name="T23" fmla="*/ 24 h 94"/>
                  <a:gd name="T24" fmla="*/ 109 w 141"/>
                  <a:gd name="T25" fmla="*/ 14 h 94"/>
                  <a:gd name="T26" fmla="*/ 107 w 141"/>
                  <a:gd name="T27" fmla="*/ 8 h 94"/>
                  <a:gd name="T28" fmla="*/ 103 w 141"/>
                  <a:gd name="T29" fmla="*/ 4 h 94"/>
                  <a:gd name="T30" fmla="*/ 97 w 141"/>
                  <a:gd name="T31" fmla="*/ 4 h 94"/>
                  <a:gd name="T32" fmla="*/ 100 w 141"/>
                  <a:gd name="T33" fmla="*/ 12 h 94"/>
                  <a:gd name="T34" fmla="*/ 104 w 141"/>
                  <a:gd name="T35" fmla="*/ 25 h 94"/>
                  <a:gd name="T36" fmla="*/ 109 w 141"/>
                  <a:gd name="T37" fmla="*/ 36 h 94"/>
                  <a:gd name="T38" fmla="*/ 109 w 141"/>
                  <a:gd name="T39" fmla="*/ 37 h 94"/>
                  <a:gd name="T40" fmla="*/ 108 w 141"/>
                  <a:gd name="T41" fmla="*/ 39 h 94"/>
                  <a:gd name="T42" fmla="*/ 101 w 141"/>
                  <a:gd name="T43" fmla="*/ 59 h 94"/>
                  <a:gd name="T44" fmla="*/ 68 w 141"/>
                  <a:gd name="T45" fmla="*/ 64 h 94"/>
                  <a:gd name="T46" fmla="*/ 50 w 141"/>
                  <a:gd name="T47" fmla="*/ 65 h 94"/>
                  <a:gd name="T48" fmla="*/ 33 w 141"/>
                  <a:gd name="T49" fmla="*/ 66 h 94"/>
                  <a:gd name="T50" fmla="*/ 16 w 141"/>
                  <a:gd name="T51" fmla="*/ 69 h 94"/>
                  <a:gd name="T52" fmla="*/ 9 w 141"/>
                  <a:gd name="T53" fmla="*/ 71 h 94"/>
                  <a:gd name="T54" fmla="*/ 3 w 141"/>
                  <a:gd name="T55" fmla="*/ 74 h 94"/>
                  <a:gd name="T56" fmla="*/ 3 w 141"/>
                  <a:gd name="T57" fmla="*/ 79 h 94"/>
                  <a:gd name="T58" fmla="*/ 15 w 141"/>
                  <a:gd name="T59" fmla="*/ 76 h 94"/>
                  <a:gd name="T60" fmla="*/ 33 w 141"/>
                  <a:gd name="T61" fmla="*/ 74 h 94"/>
                  <a:gd name="T62" fmla="*/ 50 w 141"/>
                  <a:gd name="T63" fmla="*/ 72 h 94"/>
                  <a:gd name="T64" fmla="*/ 68 w 141"/>
                  <a:gd name="T65" fmla="*/ 72 h 94"/>
                  <a:gd name="T66" fmla="*/ 98 w 141"/>
                  <a:gd name="T67" fmla="*/ 67 h 94"/>
                  <a:gd name="T68" fmla="*/ 97 w 141"/>
                  <a:gd name="T69" fmla="*/ 75 h 94"/>
                  <a:gd name="T70" fmla="*/ 95 w 141"/>
                  <a:gd name="T71" fmla="*/ 88 h 94"/>
                  <a:gd name="T72" fmla="*/ 102 w 141"/>
                  <a:gd name="T73" fmla="*/ 90 h 94"/>
                  <a:gd name="T74" fmla="*/ 105 w 141"/>
                  <a:gd name="T75" fmla="*/ 79 h 94"/>
                  <a:gd name="T76" fmla="*/ 107 w 141"/>
                  <a:gd name="T77" fmla="*/ 68 h 94"/>
                  <a:gd name="T78" fmla="*/ 108 w 141"/>
                  <a:gd name="T79" fmla="*/ 65 h 94"/>
                  <a:gd name="T80" fmla="*/ 133 w 141"/>
                  <a:gd name="T81" fmla="*/ 62 h 94"/>
                  <a:gd name="T82" fmla="*/ 138 w 141"/>
                  <a:gd name="T83" fmla="*/ 60 h 94"/>
                  <a:gd name="T84" fmla="*/ 139 w 141"/>
                  <a:gd name="T85" fmla="*/ 60 h 94"/>
                  <a:gd name="T86" fmla="*/ 136 w 141"/>
                  <a:gd name="T87" fmla="*/ 5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1" h="94">
                    <a:moveTo>
                      <a:pt x="136" y="54"/>
                    </a:moveTo>
                    <a:cubicBezTo>
                      <a:pt x="127" y="53"/>
                      <a:pt x="119" y="55"/>
                      <a:pt x="110" y="57"/>
                    </a:cubicBezTo>
                    <a:cubicBezTo>
                      <a:pt x="111" y="54"/>
                      <a:pt x="113" y="50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6" y="49"/>
                      <a:pt x="119" y="49"/>
                      <a:pt x="120" y="46"/>
                    </a:cubicBezTo>
                    <a:cubicBezTo>
                      <a:pt x="121" y="43"/>
                      <a:pt x="120" y="40"/>
                      <a:pt x="119" y="37"/>
                    </a:cubicBezTo>
                    <a:cubicBezTo>
                      <a:pt x="121" y="33"/>
                      <a:pt x="123" y="30"/>
                      <a:pt x="125" y="26"/>
                    </a:cubicBezTo>
                    <a:cubicBezTo>
                      <a:pt x="128" y="20"/>
                      <a:pt x="130" y="14"/>
                      <a:pt x="133" y="9"/>
                    </a:cubicBezTo>
                    <a:cubicBezTo>
                      <a:pt x="135" y="7"/>
                      <a:pt x="133" y="3"/>
                      <a:pt x="130" y="4"/>
                    </a:cubicBezTo>
                    <a:cubicBezTo>
                      <a:pt x="124" y="5"/>
                      <a:pt x="122" y="14"/>
                      <a:pt x="120" y="19"/>
                    </a:cubicBezTo>
                    <a:cubicBezTo>
                      <a:pt x="118" y="22"/>
                      <a:pt x="116" y="25"/>
                      <a:pt x="114" y="28"/>
                    </a:cubicBezTo>
                    <a:cubicBezTo>
                      <a:pt x="114" y="27"/>
                      <a:pt x="113" y="26"/>
                      <a:pt x="113" y="24"/>
                    </a:cubicBezTo>
                    <a:cubicBezTo>
                      <a:pt x="111" y="21"/>
                      <a:pt x="110" y="17"/>
                      <a:pt x="109" y="14"/>
                    </a:cubicBezTo>
                    <a:cubicBezTo>
                      <a:pt x="108" y="12"/>
                      <a:pt x="107" y="10"/>
                      <a:pt x="107" y="8"/>
                    </a:cubicBezTo>
                    <a:cubicBezTo>
                      <a:pt x="106" y="6"/>
                      <a:pt x="104" y="6"/>
                      <a:pt x="103" y="4"/>
                    </a:cubicBezTo>
                    <a:cubicBezTo>
                      <a:pt x="102" y="0"/>
                      <a:pt x="97" y="1"/>
                      <a:pt x="97" y="4"/>
                    </a:cubicBezTo>
                    <a:cubicBezTo>
                      <a:pt x="97" y="8"/>
                      <a:pt x="99" y="9"/>
                      <a:pt x="100" y="12"/>
                    </a:cubicBezTo>
                    <a:cubicBezTo>
                      <a:pt x="101" y="17"/>
                      <a:pt x="103" y="21"/>
                      <a:pt x="104" y="25"/>
                    </a:cubicBezTo>
                    <a:cubicBezTo>
                      <a:pt x="106" y="29"/>
                      <a:pt x="107" y="32"/>
                      <a:pt x="109" y="36"/>
                    </a:cubicBezTo>
                    <a:cubicBezTo>
                      <a:pt x="109" y="36"/>
                      <a:pt x="109" y="37"/>
                      <a:pt x="109" y="37"/>
                    </a:cubicBezTo>
                    <a:cubicBezTo>
                      <a:pt x="109" y="38"/>
                      <a:pt x="109" y="38"/>
                      <a:pt x="108" y="39"/>
                    </a:cubicBezTo>
                    <a:cubicBezTo>
                      <a:pt x="105" y="45"/>
                      <a:pt x="103" y="52"/>
                      <a:pt x="101" y="59"/>
                    </a:cubicBezTo>
                    <a:cubicBezTo>
                      <a:pt x="90" y="61"/>
                      <a:pt x="79" y="63"/>
                      <a:pt x="68" y="64"/>
                    </a:cubicBezTo>
                    <a:cubicBezTo>
                      <a:pt x="62" y="65"/>
                      <a:pt x="56" y="65"/>
                      <a:pt x="50" y="65"/>
                    </a:cubicBezTo>
                    <a:cubicBezTo>
                      <a:pt x="44" y="65"/>
                      <a:pt x="39" y="66"/>
                      <a:pt x="33" y="66"/>
                    </a:cubicBezTo>
                    <a:cubicBezTo>
                      <a:pt x="27" y="67"/>
                      <a:pt x="22" y="68"/>
                      <a:pt x="16" y="69"/>
                    </a:cubicBezTo>
                    <a:cubicBezTo>
                      <a:pt x="14" y="69"/>
                      <a:pt x="11" y="70"/>
                      <a:pt x="9" y="71"/>
                    </a:cubicBezTo>
                    <a:cubicBezTo>
                      <a:pt x="7" y="72"/>
                      <a:pt x="5" y="73"/>
                      <a:pt x="3" y="74"/>
                    </a:cubicBezTo>
                    <a:cubicBezTo>
                      <a:pt x="0" y="75"/>
                      <a:pt x="1" y="79"/>
                      <a:pt x="3" y="79"/>
                    </a:cubicBezTo>
                    <a:cubicBezTo>
                      <a:pt x="8" y="79"/>
                      <a:pt x="11" y="77"/>
                      <a:pt x="15" y="76"/>
                    </a:cubicBezTo>
                    <a:cubicBezTo>
                      <a:pt x="21" y="75"/>
                      <a:pt x="27" y="74"/>
                      <a:pt x="33" y="74"/>
                    </a:cubicBezTo>
                    <a:cubicBezTo>
                      <a:pt x="38" y="73"/>
                      <a:pt x="44" y="72"/>
                      <a:pt x="50" y="72"/>
                    </a:cubicBezTo>
                    <a:cubicBezTo>
                      <a:pt x="56" y="72"/>
                      <a:pt x="62" y="72"/>
                      <a:pt x="68" y="72"/>
                    </a:cubicBezTo>
                    <a:cubicBezTo>
                      <a:pt x="78" y="71"/>
                      <a:pt x="88" y="69"/>
                      <a:pt x="98" y="67"/>
                    </a:cubicBezTo>
                    <a:cubicBezTo>
                      <a:pt x="98" y="70"/>
                      <a:pt x="97" y="72"/>
                      <a:pt x="97" y="75"/>
                    </a:cubicBezTo>
                    <a:cubicBezTo>
                      <a:pt x="96" y="79"/>
                      <a:pt x="94" y="84"/>
                      <a:pt x="95" y="88"/>
                    </a:cubicBezTo>
                    <a:cubicBezTo>
                      <a:pt x="94" y="92"/>
                      <a:pt x="101" y="94"/>
                      <a:pt x="102" y="90"/>
                    </a:cubicBezTo>
                    <a:cubicBezTo>
                      <a:pt x="104" y="86"/>
                      <a:pt x="104" y="82"/>
                      <a:pt x="105" y="79"/>
                    </a:cubicBezTo>
                    <a:cubicBezTo>
                      <a:pt x="105" y="75"/>
                      <a:pt x="106" y="71"/>
                      <a:pt x="107" y="68"/>
                    </a:cubicBezTo>
                    <a:cubicBezTo>
                      <a:pt x="107" y="67"/>
                      <a:pt x="107" y="66"/>
                      <a:pt x="108" y="65"/>
                    </a:cubicBezTo>
                    <a:cubicBezTo>
                      <a:pt x="116" y="64"/>
                      <a:pt x="125" y="62"/>
                      <a:pt x="133" y="62"/>
                    </a:cubicBezTo>
                    <a:cubicBezTo>
                      <a:pt x="135" y="63"/>
                      <a:pt x="138" y="62"/>
                      <a:pt x="138" y="60"/>
                    </a:cubicBezTo>
                    <a:cubicBezTo>
                      <a:pt x="139" y="60"/>
                      <a:pt x="139" y="60"/>
                      <a:pt x="139" y="60"/>
                    </a:cubicBezTo>
                    <a:cubicBezTo>
                      <a:pt x="141" y="57"/>
                      <a:pt x="138" y="54"/>
                      <a:pt x="136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306"/>
              <p:cNvSpPr/>
              <p:nvPr/>
            </p:nvSpPr>
            <p:spPr bwMode="auto">
              <a:xfrm>
                <a:off x="1632" y="1703"/>
                <a:ext cx="32" cy="40"/>
              </a:xfrm>
              <a:custGeom>
                <a:avLst/>
                <a:gdLst>
                  <a:gd name="T0" fmla="*/ 42 w 42"/>
                  <a:gd name="T1" fmla="*/ 37 h 53"/>
                  <a:gd name="T2" fmla="*/ 30 w 42"/>
                  <a:gd name="T3" fmla="*/ 19 h 53"/>
                  <a:gd name="T4" fmla="*/ 37 w 42"/>
                  <a:gd name="T5" fmla="*/ 9 h 53"/>
                  <a:gd name="T6" fmla="*/ 40 w 42"/>
                  <a:gd name="T7" fmla="*/ 6 h 53"/>
                  <a:gd name="T8" fmla="*/ 40 w 42"/>
                  <a:gd name="T9" fmla="*/ 6 h 53"/>
                  <a:gd name="T10" fmla="*/ 35 w 42"/>
                  <a:gd name="T11" fmla="*/ 2 h 53"/>
                  <a:gd name="T12" fmla="*/ 24 w 42"/>
                  <a:gd name="T13" fmla="*/ 14 h 53"/>
                  <a:gd name="T14" fmla="*/ 3 w 42"/>
                  <a:gd name="T15" fmla="*/ 6 h 53"/>
                  <a:gd name="T16" fmla="*/ 3 w 42"/>
                  <a:gd name="T17" fmla="*/ 12 h 53"/>
                  <a:gd name="T18" fmla="*/ 20 w 42"/>
                  <a:gd name="T19" fmla="*/ 21 h 53"/>
                  <a:gd name="T20" fmla="*/ 19 w 42"/>
                  <a:gd name="T21" fmla="*/ 22 h 53"/>
                  <a:gd name="T22" fmla="*/ 13 w 42"/>
                  <a:gd name="T23" fmla="*/ 36 h 53"/>
                  <a:gd name="T24" fmla="*/ 8 w 42"/>
                  <a:gd name="T25" fmla="*/ 48 h 53"/>
                  <a:gd name="T26" fmla="*/ 13 w 42"/>
                  <a:gd name="T27" fmla="*/ 52 h 53"/>
                  <a:gd name="T28" fmla="*/ 15 w 42"/>
                  <a:gd name="T29" fmla="*/ 51 h 53"/>
                  <a:gd name="T30" fmla="*/ 16 w 42"/>
                  <a:gd name="T31" fmla="*/ 46 h 53"/>
                  <a:gd name="T32" fmla="*/ 20 w 42"/>
                  <a:gd name="T33" fmla="*/ 40 h 53"/>
                  <a:gd name="T34" fmla="*/ 26 w 42"/>
                  <a:gd name="T35" fmla="*/ 28 h 53"/>
                  <a:gd name="T36" fmla="*/ 26 w 42"/>
                  <a:gd name="T37" fmla="*/ 27 h 53"/>
                  <a:gd name="T38" fmla="*/ 32 w 42"/>
                  <a:gd name="T39" fmla="*/ 34 h 53"/>
                  <a:gd name="T40" fmla="*/ 37 w 42"/>
                  <a:gd name="T41" fmla="*/ 41 h 53"/>
                  <a:gd name="T42" fmla="*/ 42 w 42"/>
                  <a:gd name="T43" fmla="*/ 3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53">
                    <a:moveTo>
                      <a:pt x="42" y="37"/>
                    </a:moveTo>
                    <a:cubicBezTo>
                      <a:pt x="40" y="30"/>
                      <a:pt x="35" y="24"/>
                      <a:pt x="30" y="19"/>
                    </a:cubicBezTo>
                    <a:cubicBezTo>
                      <a:pt x="32" y="16"/>
                      <a:pt x="34" y="12"/>
                      <a:pt x="37" y="9"/>
                    </a:cubicBezTo>
                    <a:cubicBezTo>
                      <a:pt x="38" y="9"/>
                      <a:pt x="40" y="8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2" y="3"/>
                      <a:pt x="38" y="0"/>
                      <a:pt x="35" y="2"/>
                    </a:cubicBezTo>
                    <a:cubicBezTo>
                      <a:pt x="30" y="4"/>
                      <a:pt x="27" y="9"/>
                      <a:pt x="24" y="14"/>
                    </a:cubicBezTo>
                    <a:cubicBezTo>
                      <a:pt x="18" y="9"/>
                      <a:pt x="11" y="5"/>
                      <a:pt x="3" y="6"/>
                    </a:cubicBezTo>
                    <a:cubicBezTo>
                      <a:pt x="0" y="7"/>
                      <a:pt x="0" y="12"/>
                      <a:pt x="3" y="12"/>
                    </a:cubicBezTo>
                    <a:cubicBezTo>
                      <a:pt x="10" y="14"/>
                      <a:pt x="15" y="17"/>
                      <a:pt x="20" y="21"/>
                    </a:cubicBezTo>
                    <a:cubicBezTo>
                      <a:pt x="20" y="22"/>
                      <a:pt x="19" y="22"/>
                      <a:pt x="19" y="22"/>
                    </a:cubicBezTo>
                    <a:cubicBezTo>
                      <a:pt x="17" y="27"/>
                      <a:pt x="15" y="31"/>
                      <a:pt x="13" y="36"/>
                    </a:cubicBezTo>
                    <a:cubicBezTo>
                      <a:pt x="10" y="39"/>
                      <a:pt x="8" y="43"/>
                      <a:pt x="8" y="48"/>
                    </a:cubicBezTo>
                    <a:cubicBezTo>
                      <a:pt x="8" y="50"/>
                      <a:pt x="11" y="53"/>
                      <a:pt x="13" y="52"/>
                    </a:cubicBezTo>
                    <a:cubicBezTo>
                      <a:pt x="14" y="52"/>
                      <a:pt x="14" y="51"/>
                      <a:pt x="15" y="51"/>
                    </a:cubicBezTo>
                    <a:cubicBezTo>
                      <a:pt x="17" y="50"/>
                      <a:pt x="17" y="48"/>
                      <a:pt x="16" y="46"/>
                    </a:cubicBezTo>
                    <a:cubicBezTo>
                      <a:pt x="17" y="44"/>
                      <a:pt x="18" y="42"/>
                      <a:pt x="20" y="40"/>
                    </a:cubicBezTo>
                    <a:cubicBezTo>
                      <a:pt x="22" y="36"/>
                      <a:pt x="24" y="32"/>
                      <a:pt x="26" y="28"/>
                    </a:cubicBezTo>
                    <a:cubicBezTo>
                      <a:pt x="26" y="28"/>
                      <a:pt x="26" y="27"/>
                      <a:pt x="26" y="27"/>
                    </a:cubicBezTo>
                    <a:cubicBezTo>
                      <a:pt x="28" y="29"/>
                      <a:pt x="31" y="32"/>
                      <a:pt x="32" y="34"/>
                    </a:cubicBezTo>
                    <a:cubicBezTo>
                      <a:pt x="33" y="38"/>
                      <a:pt x="34" y="40"/>
                      <a:pt x="37" y="41"/>
                    </a:cubicBezTo>
                    <a:cubicBezTo>
                      <a:pt x="40" y="43"/>
                      <a:pt x="42" y="39"/>
                      <a:pt x="4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307"/>
              <p:cNvSpPr/>
              <p:nvPr/>
            </p:nvSpPr>
            <p:spPr bwMode="auto">
              <a:xfrm>
                <a:off x="1674" y="1703"/>
                <a:ext cx="33" cy="32"/>
              </a:xfrm>
              <a:custGeom>
                <a:avLst/>
                <a:gdLst>
                  <a:gd name="T0" fmla="*/ 38 w 43"/>
                  <a:gd name="T1" fmla="*/ 11 h 42"/>
                  <a:gd name="T2" fmla="*/ 20 w 43"/>
                  <a:gd name="T3" fmla="*/ 15 h 42"/>
                  <a:gd name="T4" fmla="*/ 19 w 43"/>
                  <a:gd name="T5" fmla="*/ 15 h 42"/>
                  <a:gd name="T6" fmla="*/ 18 w 43"/>
                  <a:gd name="T7" fmla="*/ 14 h 42"/>
                  <a:gd name="T8" fmla="*/ 7 w 43"/>
                  <a:gd name="T9" fmla="*/ 2 h 42"/>
                  <a:gd name="T10" fmla="*/ 9 w 43"/>
                  <a:gd name="T11" fmla="*/ 8 h 42"/>
                  <a:gd name="T12" fmla="*/ 10 w 43"/>
                  <a:gd name="T13" fmla="*/ 14 h 42"/>
                  <a:gd name="T14" fmla="*/ 11 w 43"/>
                  <a:gd name="T15" fmla="*/ 17 h 42"/>
                  <a:gd name="T16" fmla="*/ 9 w 43"/>
                  <a:gd name="T17" fmla="*/ 17 h 42"/>
                  <a:gd name="T18" fmla="*/ 1 w 43"/>
                  <a:gd name="T19" fmla="*/ 19 h 42"/>
                  <a:gd name="T20" fmla="*/ 1 w 43"/>
                  <a:gd name="T21" fmla="*/ 23 h 42"/>
                  <a:gd name="T22" fmla="*/ 13 w 43"/>
                  <a:gd name="T23" fmla="*/ 24 h 42"/>
                  <a:gd name="T24" fmla="*/ 15 w 43"/>
                  <a:gd name="T25" fmla="*/ 36 h 42"/>
                  <a:gd name="T26" fmla="*/ 21 w 43"/>
                  <a:gd name="T27" fmla="*/ 42 h 42"/>
                  <a:gd name="T28" fmla="*/ 23 w 43"/>
                  <a:gd name="T29" fmla="*/ 40 h 42"/>
                  <a:gd name="T30" fmla="*/ 22 w 43"/>
                  <a:gd name="T31" fmla="*/ 35 h 42"/>
                  <a:gd name="T32" fmla="*/ 22 w 43"/>
                  <a:gd name="T33" fmla="*/ 27 h 42"/>
                  <a:gd name="T34" fmla="*/ 21 w 43"/>
                  <a:gd name="T35" fmla="*/ 22 h 42"/>
                  <a:gd name="T36" fmla="*/ 40 w 43"/>
                  <a:gd name="T37" fmla="*/ 17 h 42"/>
                  <a:gd name="T38" fmla="*/ 38 w 43"/>
                  <a:gd name="T39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" h="42">
                    <a:moveTo>
                      <a:pt x="38" y="11"/>
                    </a:moveTo>
                    <a:cubicBezTo>
                      <a:pt x="32" y="12"/>
                      <a:pt x="26" y="14"/>
                      <a:pt x="20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6" y="8"/>
                      <a:pt x="15" y="0"/>
                      <a:pt x="7" y="2"/>
                    </a:cubicBezTo>
                    <a:cubicBezTo>
                      <a:pt x="3" y="3"/>
                      <a:pt x="5" y="9"/>
                      <a:pt x="9" y="8"/>
                    </a:cubicBezTo>
                    <a:cubicBezTo>
                      <a:pt x="9" y="8"/>
                      <a:pt x="10" y="13"/>
                      <a:pt x="10" y="14"/>
                    </a:cubicBezTo>
                    <a:cubicBezTo>
                      <a:pt x="11" y="15"/>
                      <a:pt x="11" y="16"/>
                      <a:pt x="11" y="17"/>
                    </a:cubicBezTo>
                    <a:cubicBezTo>
                      <a:pt x="10" y="17"/>
                      <a:pt x="10" y="17"/>
                      <a:pt x="9" y="17"/>
                    </a:cubicBezTo>
                    <a:cubicBezTo>
                      <a:pt x="6" y="17"/>
                      <a:pt x="4" y="17"/>
                      <a:pt x="1" y="19"/>
                    </a:cubicBezTo>
                    <a:cubicBezTo>
                      <a:pt x="0" y="20"/>
                      <a:pt x="0" y="21"/>
                      <a:pt x="1" y="23"/>
                    </a:cubicBezTo>
                    <a:cubicBezTo>
                      <a:pt x="4" y="25"/>
                      <a:pt x="9" y="24"/>
                      <a:pt x="13" y="24"/>
                    </a:cubicBezTo>
                    <a:cubicBezTo>
                      <a:pt x="15" y="28"/>
                      <a:pt x="13" y="32"/>
                      <a:pt x="15" y="36"/>
                    </a:cubicBezTo>
                    <a:cubicBezTo>
                      <a:pt x="16" y="39"/>
                      <a:pt x="18" y="42"/>
                      <a:pt x="21" y="42"/>
                    </a:cubicBezTo>
                    <a:cubicBezTo>
                      <a:pt x="22" y="42"/>
                      <a:pt x="23" y="41"/>
                      <a:pt x="23" y="40"/>
                    </a:cubicBezTo>
                    <a:cubicBezTo>
                      <a:pt x="24" y="38"/>
                      <a:pt x="23" y="37"/>
                      <a:pt x="22" y="35"/>
                    </a:cubicBezTo>
                    <a:cubicBezTo>
                      <a:pt x="21" y="33"/>
                      <a:pt x="22" y="30"/>
                      <a:pt x="22" y="27"/>
                    </a:cubicBezTo>
                    <a:cubicBezTo>
                      <a:pt x="22" y="25"/>
                      <a:pt x="22" y="24"/>
                      <a:pt x="21" y="22"/>
                    </a:cubicBezTo>
                    <a:cubicBezTo>
                      <a:pt x="27" y="21"/>
                      <a:pt x="34" y="19"/>
                      <a:pt x="40" y="17"/>
                    </a:cubicBezTo>
                    <a:cubicBezTo>
                      <a:pt x="43" y="16"/>
                      <a:pt x="42" y="1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308"/>
              <p:cNvSpPr/>
              <p:nvPr/>
            </p:nvSpPr>
            <p:spPr bwMode="auto">
              <a:xfrm>
                <a:off x="1586" y="1696"/>
                <a:ext cx="180" cy="73"/>
              </a:xfrm>
              <a:custGeom>
                <a:avLst/>
                <a:gdLst>
                  <a:gd name="T0" fmla="*/ 232 w 236"/>
                  <a:gd name="T1" fmla="*/ 45 h 96"/>
                  <a:gd name="T2" fmla="*/ 221 w 236"/>
                  <a:gd name="T3" fmla="*/ 48 h 96"/>
                  <a:gd name="T4" fmla="*/ 205 w 236"/>
                  <a:gd name="T5" fmla="*/ 51 h 96"/>
                  <a:gd name="T6" fmla="*/ 180 w 236"/>
                  <a:gd name="T7" fmla="*/ 58 h 96"/>
                  <a:gd name="T8" fmla="*/ 184 w 236"/>
                  <a:gd name="T9" fmla="*/ 41 h 96"/>
                  <a:gd name="T10" fmla="*/ 186 w 236"/>
                  <a:gd name="T11" fmla="*/ 30 h 96"/>
                  <a:gd name="T12" fmla="*/ 188 w 236"/>
                  <a:gd name="T13" fmla="*/ 25 h 96"/>
                  <a:gd name="T14" fmla="*/ 189 w 236"/>
                  <a:gd name="T15" fmla="*/ 21 h 96"/>
                  <a:gd name="T16" fmla="*/ 191 w 236"/>
                  <a:gd name="T17" fmla="*/ 15 h 96"/>
                  <a:gd name="T18" fmla="*/ 192 w 236"/>
                  <a:gd name="T19" fmla="*/ 13 h 96"/>
                  <a:gd name="T20" fmla="*/ 193 w 236"/>
                  <a:gd name="T21" fmla="*/ 11 h 96"/>
                  <a:gd name="T22" fmla="*/ 192 w 236"/>
                  <a:gd name="T23" fmla="*/ 4 h 96"/>
                  <a:gd name="T24" fmla="*/ 184 w 236"/>
                  <a:gd name="T25" fmla="*/ 12 h 96"/>
                  <a:gd name="T26" fmla="*/ 181 w 236"/>
                  <a:gd name="T27" fmla="*/ 18 h 96"/>
                  <a:gd name="T28" fmla="*/ 180 w 236"/>
                  <a:gd name="T29" fmla="*/ 16 h 96"/>
                  <a:gd name="T30" fmla="*/ 172 w 236"/>
                  <a:gd name="T31" fmla="*/ 3 h 96"/>
                  <a:gd name="T32" fmla="*/ 166 w 236"/>
                  <a:gd name="T33" fmla="*/ 4 h 96"/>
                  <a:gd name="T34" fmla="*/ 169 w 236"/>
                  <a:gd name="T35" fmla="*/ 13 h 96"/>
                  <a:gd name="T36" fmla="*/ 172 w 236"/>
                  <a:gd name="T37" fmla="*/ 17 h 96"/>
                  <a:gd name="T38" fmla="*/ 173 w 236"/>
                  <a:gd name="T39" fmla="*/ 21 h 96"/>
                  <a:gd name="T40" fmla="*/ 178 w 236"/>
                  <a:gd name="T41" fmla="*/ 28 h 96"/>
                  <a:gd name="T42" fmla="*/ 177 w 236"/>
                  <a:gd name="T43" fmla="*/ 31 h 96"/>
                  <a:gd name="T44" fmla="*/ 170 w 236"/>
                  <a:gd name="T45" fmla="*/ 60 h 96"/>
                  <a:gd name="T46" fmla="*/ 114 w 236"/>
                  <a:gd name="T47" fmla="*/ 70 h 96"/>
                  <a:gd name="T48" fmla="*/ 51 w 236"/>
                  <a:gd name="T49" fmla="*/ 78 h 96"/>
                  <a:gd name="T50" fmla="*/ 22 w 236"/>
                  <a:gd name="T51" fmla="*/ 84 h 96"/>
                  <a:gd name="T52" fmla="*/ 1 w 236"/>
                  <a:gd name="T53" fmla="*/ 91 h 96"/>
                  <a:gd name="T54" fmla="*/ 4 w 236"/>
                  <a:gd name="T55" fmla="*/ 95 h 96"/>
                  <a:gd name="T56" fmla="*/ 27 w 236"/>
                  <a:gd name="T57" fmla="*/ 90 h 96"/>
                  <a:gd name="T58" fmla="*/ 56 w 236"/>
                  <a:gd name="T59" fmla="*/ 85 h 96"/>
                  <a:gd name="T60" fmla="*/ 89 w 236"/>
                  <a:gd name="T61" fmla="*/ 81 h 96"/>
                  <a:gd name="T62" fmla="*/ 119 w 236"/>
                  <a:gd name="T63" fmla="*/ 77 h 96"/>
                  <a:gd name="T64" fmla="*/ 168 w 236"/>
                  <a:gd name="T65" fmla="*/ 68 h 96"/>
                  <a:gd name="T66" fmla="*/ 167 w 236"/>
                  <a:gd name="T67" fmla="*/ 72 h 96"/>
                  <a:gd name="T68" fmla="*/ 168 w 236"/>
                  <a:gd name="T69" fmla="*/ 76 h 96"/>
                  <a:gd name="T70" fmla="*/ 169 w 236"/>
                  <a:gd name="T71" fmla="*/ 77 h 96"/>
                  <a:gd name="T72" fmla="*/ 174 w 236"/>
                  <a:gd name="T73" fmla="*/ 75 h 96"/>
                  <a:gd name="T74" fmla="*/ 178 w 236"/>
                  <a:gd name="T75" fmla="*/ 66 h 96"/>
                  <a:gd name="T76" fmla="*/ 179 w 236"/>
                  <a:gd name="T77" fmla="*/ 66 h 96"/>
                  <a:gd name="T78" fmla="*/ 208 w 236"/>
                  <a:gd name="T79" fmla="*/ 58 h 96"/>
                  <a:gd name="T80" fmla="*/ 222 w 236"/>
                  <a:gd name="T81" fmla="*/ 55 h 96"/>
                  <a:gd name="T82" fmla="*/ 234 w 236"/>
                  <a:gd name="T83" fmla="*/ 49 h 96"/>
                  <a:gd name="T84" fmla="*/ 232 w 236"/>
                  <a:gd name="T85" fmla="*/ 4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6" h="96">
                    <a:moveTo>
                      <a:pt x="232" y="45"/>
                    </a:moveTo>
                    <a:cubicBezTo>
                      <a:pt x="228" y="45"/>
                      <a:pt x="224" y="46"/>
                      <a:pt x="221" y="48"/>
                    </a:cubicBezTo>
                    <a:cubicBezTo>
                      <a:pt x="216" y="50"/>
                      <a:pt x="210" y="50"/>
                      <a:pt x="205" y="51"/>
                    </a:cubicBezTo>
                    <a:cubicBezTo>
                      <a:pt x="196" y="53"/>
                      <a:pt x="188" y="55"/>
                      <a:pt x="180" y="58"/>
                    </a:cubicBezTo>
                    <a:cubicBezTo>
                      <a:pt x="181" y="52"/>
                      <a:pt x="183" y="46"/>
                      <a:pt x="184" y="41"/>
                    </a:cubicBezTo>
                    <a:cubicBezTo>
                      <a:pt x="184" y="37"/>
                      <a:pt x="185" y="34"/>
                      <a:pt x="186" y="30"/>
                    </a:cubicBezTo>
                    <a:cubicBezTo>
                      <a:pt x="188" y="30"/>
                      <a:pt x="190" y="26"/>
                      <a:pt x="188" y="25"/>
                    </a:cubicBezTo>
                    <a:cubicBezTo>
                      <a:pt x="188" y="23"/>
                      <a:pt x="189" y="22"/>
                      <a:pt x="189" y="21"/>
                    </a:cubicBezTo>
                    <a:cubicBezTo>
                      <a:pt x="190" y="19"/>
                      <a:pt x="190" y="17"/>
                      <a:pt x="191" y="15"/>
                    </a:cubicBezTo>
                    <a:cubicBezTo>
                      <a:pt x="191" y="14"/>
                      <a:pt x="192" y="14"/>
                      <a:pt x="192" y="13"/>
                    </a:cubicBezTo>
                    <a:cubicBezTo>
                      <a:pt x="192" y="12"/>
                      <a:pt x="194" y="11"/>
                      <a:pt x="193" y="11"/>
                    </a:cubicBezTo>
                    <a:cubicBezTo>
                      <a:pt x="197" y="10"/>
                      <a:pt x="195" y="4"/>
                      <a:pt x="192" y="4"/>
                    </a:cubicBezTo>
                    <a:cubicBezTo>
                      <a:pt x="187" y="5"/>
                      <a:pt x="185" y="9"/>
                      <a:pt x="184" y="12"/>
                    </a:cubicBezTo>
                    <a:cubicBezTo>
                      <a:pt x="183" y="14"/>
                      <a:pt x="182" y="16"/>
                      <a:pt x="181" y="18"/>
                    </a:cubicBezTo>
                    <a:cubicBezTo>
                      <a:pt x="181" y="17"/>
                      <a:pt x="181" y="16"/>
                      <a:pt x="180" y="16"/>
                    </a:cubicBezTo>
                    <a:cubicBezTo>
                      <a:pt x="179" y="11"/>
                      <a:pt x="173" y="8"/>
                      <a:pt x="172" y="3"/>
                    </a:cubicBezTo>
                    <a:cubicBezTo>
                      <a:pt x="171" y="0"/>
                      <a:pt x="166" y="0"/>
                      <a:pt x="166" y="4"/>
                    </a:cubicBezTo>
                    <a:cubicBezTo>
                      <a:pt x="166" y="7"/>
                      <a:pt x="167" y="10"/>
                      <a:pt x="169" y="13"/>
                    </a:cubicBezTo>
                    <a:cubicBezTo>
                      <a:pt x="170" y="14"/>
                      <a:pt x="172" y="16"/>
                      <a:pt x="172" y="17"/>
                    </a:cubicBezTo>
                    <a:cubicBezTo>
                      <a:pt x="173" y="18"/>
                      <a:pt x="173" y="19"/>
                      <a:pt x="173" y="21"/>
                    </a:cubicBezTo>
                    <a:cubicBezTo>
                      <a:pt x="174" y="23"/>
                      <a:pt x="176" y="26"/>
                      <a:pt x="178" y="28"/>
                    </a:cubicBezTo>
                    <a:cubicBezTo>
                      <a:pt x="178" y="29"/>
                      <a:pt x="177" y="30"/>
                      <a:pt x="177" y="31"/>
                    </a:cubicBezTo>
                    <a:cubicBezTo>
                      <a:pt x="175" y="40"/>
                      <a:pt x="173" y="50"/>
                      <a:pt x="170" y="60"/>
                    </a:cubicBezTo>
                    <a:cubicBezTo>
                      <a:pt x="152" y="64"/>
                      <a:pt x="133" y="67"/>
                      <a:pt x="114" y="70"/>
                    </a:cubicBezTo>
                    <a:cubicBezTo>
                      <a:pt x="93" y="74"/>
                      <a:pt x="72" y="75"/>
                      <a:pt x="51" y="78"/>
                    </a:cubicBezTo>
                    <a:cubicBezTo>
                      <a:pt x="41" y="80"/>
                      <a:pt x="32" y="82"/>
                      <a:pt x="22" y="84"/>
                    </a:cubicBezTo>
                    <a:cubicBezTo>
                      <a:pt x="15" y="85"/>
                      <a:pt x="6" y="85"/>
                      <a:pt x="1" y="91"/>
                    </a:cubicBezTo>
                    <a:cubicBezTo>
                      <a:pt x="0" y="93"/>
                      <a:pt x="2" y="96"/>
                      <a:pt x="4" y="95"/>
                    </a:cubicBezTo>
                    <a:cubicBezTo>
                      <a:pt x="11" y="91"/>
                      <a:pt x="19" y="91"/>
                      <a:pt x="27" y="90"/>
                    </a:cubicBezTo>
                    <a:cubicBezTo>
                      <a:pt x="36" y="88"/>
                      <a:pt x="46" y="86"/>
                      <a:pt x="56" y="85"/>
                    </a:cubicBezTo>
                    <a:cubicBezTo>
                      <a:pt x="67" y="83"/>
                      <a:pt x="78" y="82"/>
                      <a:pt x="89" y="81"/>
                    </a:cubicBezTo>
                    <a:cubicBezTo>
                      <a:pt x="99" y="80"/>
                      <a:pt x="109" y="79"/>
                      <a:pt x="119" y="77"/>
                    </a:cubicBezTo>
                    <a:cubicBezTo>
                      <a:pt x="135" y="75"/>
                      <a:pt x="152" y="72"/>
                      <a:pt x="168" y="68"/>
                    </a:cubicBezTo>
                    <a:cubicBezTo>
                      <a:pt x="167" y="69"/>
                      <a:pt x="167" y="71"/>
                      <a:pt x="167" y="72"/>
                    </a:cubicBezTo>
                    <a:cubicBezTo>
                      <a:pt x="166" y="73"/>
                      <a:pt x="166" y="75"/>
                      <a:pt x="168" y="76"/>
                    </a:cubicBezTo>
                    <a:cubicBezTo>
                      <a:pt x="168" y="76"/>
                      <a:pt x="169" y="77"/>
                      <a:pt x="169" y="77"/>
                    </a:cubicBezTo>
                    <a:cubicBezTo>
                      <a:pt x="171" y="78"/>
                      <a:pt x="173" y="77"/>
                      <a:pt x="174" y="75"/>
                    </a:cubicBezTo>
                    <a:cubicBezTo>
                      <a:pt x="176" y="72"/>
                      <a:pt x="177" y="69"/>
                      <a:pt x="178" y="66"/>
                    </a:cubicBezTo>
                    <a:cubicBezTo>
                      <a:pt x="178" y="66"/>
                      <a:pt x="178" y="66"/>
                      <a:pt x="179" y="66"/>
                    </a:cubicBezTo>
                    <a:cubicBezTo>
                      <a:pt x="189" y="63"/>
                      <a:pt x="198" y="60"/>
                      <a:pt x="208" y="58"/>
                    </a:cubicBezTo>
                    <a:cubicBezTo>
                      <a:pt x="213" y="57"/>
                      <a:pt x="218" y="57"/>
                      <a:pt x="222" y="55"/>
                    </a:cubicBezTo>
                    <a:cubicBezTo>
                      <a:pt x="226" y="53"/>
                      <a:pt x="230" y="52"/>
                      <a:pt x="234" y="49"/>
                    </a:cubicBezTo>
                    <a:cubicBezTo>
                      <a:pt x="236" y="48"/>
                      <a:pt x="235" y="44"/>
                      <a:pt x="23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309"/>
              <p:cNvSpPr/>
              <p:nvPr/>
            </p:nvSpPr>
            <p:spPr bwMode="auto">
              <a:xfrm>
                <a:off x="1617" y="1817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310"/>
              <p:cNvSpPr/>
              <p:nvPr/>
            </p:nvSpPr>
            <p:spPr bwMode="auto">
              <a:xfrm>
                <a:off x="1609" y="1781"/>
                <a:ext cx="36" cy="38"/>
              </a:xfrm>
              <a:custGeom>
                <a:avLst/>
                <a:gdLst>
                  <a:gd name="T0" fmla="*/ 40 w 47"/>
                  <a:gd name="T1" fmla="*/ 35 h 50"/>
                  <a:gd name="T2" fmla="*/ 35 w 47"/>
                  <a:gd name="T3" fmla="*/ 32 h 50"/>
                  <a:gd name="T4" fmla="*/ 28 w 47"/>
                  <a:gd name="T5" fmla="*/ 24 h 50"/>
                  <a:gd name="T6" fmla="*/ 40 w 47"/>
                  <a:gd name="T7" fmla="*/ 10 h 50"/>
                  <a:gd name="T8" fmla="*/ 42 w 47"/>
                  <a:gd name="T9" fmla="*/ 9 h 50"/>
                  <a:gd name="T10" fmla="*/ 40 w 47"/>
                  <a:gd name="T11" fmla="*/ 2 h 50"/>
                  <a:gd name="T12" fmla="*/ 39 w 47"/>
                  <a:gd name="T13" fmla="*/ 2 h 50"/>
                  <a:gd name="T14" fmla="*/ 38 w 47"/>
                  <a:gd name="T15" fmla="*/ 3 h 50"/>
                  <a:gd name="T16" fmla="*/ 35 w 47"/>
                  <a:gd name="T17" fmla="*/ 5 h 50"/>
                  <a:gd name="T18" fmla="*/ 24 w 47"/>
                  <a:gd name="T19" fmla="*/ 16 h 50"/>
                  <a:gd name="T20" fmla="*/ 23 w 47"/>
                  <a:gd name="T21" fmla="*/ 18 h 50"/>
                  <a:gd name="T22" fmla="*/ 2 w 47"/>
                  <a:gd name="T23" fmla="*/ 6 h 50"/>
                  <a:gd name="T24" fmla="*/ 2 w 47"/>
                  <a:gd name="T25" fmla="*/ 11 h 50"/>
                  <a:gd name="T26" fmla="*/ 17 w 47"/>
                  <a:gd name="T27" fmla="*/ 24 h 50"/>
                  <a:gd name="T28" fmla="*/ 17 w 47"/>
                  <a:gd name="T29" fmla="*/ 25 h 50"/>
                  <a:gd name="T30" fmla="*/ 6 w 47"/>
                  <a:gd name="T31" fmla="*/ 37 h 50"/>
                  <a:gd name="T32" fmla="*/ 4 w 47"/>
                  <a:gd name="T33" fmla="*/ 49 h 50"/>
                  <a:gd name="T34" fmla="*/ 9 w 47"/>
                  <a:gd name="T35" fmla="*/ 49 h 50"/>
                  <a:gd name="T36" fmla="*/ 10 w 47"/>
                  <a:gd name="T37" fmla="*/ 47 h 50"/>
                  <a:gd name="T38" fmla="*/ 10 w 47"/>
                  <a:gd name="T39" fmla="*/ 47 h 50"/>
                  <a:gd name="T40" fmla="*/ 10 w 47"/>
                  <a:gd name="T41" fmla="*/ 46 h 50"/>
                  <a:gd name="T42" fmla="*/ 18 w 47"/>
                  <a:gd name="T43" fmla="*/ 35 h 50"/>
                  <a:gd name="T44" fmla="*/ 22 w 47"/>
                  <a:gd name="T45" fmla="*/ 30 h 50"/>
                  <a:gd name="T46" fmla="*/ 22 w 47"/>
                  <a:gd name="T47" fmla="*/ 31 h 50"/>
                  <a:gd name="T48" fmla="*/ 34 w 47"/>
                  <a:gd name="T49" fmla="*/ 42 h 50"/>
                  <a:gd name="T50" fmla="*/ 43 w 47"/>
                  <a:gd name="T51" fmla="*/ 39 h 50"/>
                  <a:gd name="T52" fmla="*/ 40 w 47"/>
                  <a:gd name="T53" fmla="*/ 3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7" h="50">
                    <a:moveTo>
                      <a:pt x="40" y="35"/>
                    </a:moveTo>
                    <a:cubicBezTo>
                      <a:pt x="38" y="34"/>
                      <a:pt x="37" y="33"/>
                      <a:pt x="35" y="32"/>
                    </a:cubicBezTo>
                    <a:cubicBezTo>
                      <a:pt x="33" y="29"/>
                      <a:pt x="30" y="27"/>
                      <a:pt x="28" y="24"/>
                    </a:cubicBezTo>
                    <a:cubicBezTo>
                      <a:pt x="32" y="19"/>
                      <a:pt x="37" y="15"/>
                      <a:pt x="40" y="10"/>
                    </a:cubicBezTo>
                    <a:cubicBezTo>
                      <a:pt x="41" y="9"/>
                      <a:pt x="42" y="9"/>
                      <a:pt x="42" y="9"/>
                    </a:cubicBezTo>
                    <a:cubicBezTo>
                      <a:pt x="47" y="7"/>
                      <a:pt x="43" y="0"/>
                      <a:pt x="40" y="2"/>
                    </a:cubicBezTo>
                    <a:cubicBezTo>
                      <a:pt x="40" y="2"/>
                      <a:pt x="39" y="2"/>
                      <a:pt x="39" y="2"/>
                    </a:cubicBezTo>
                    <a:cubicBezTo>
                      <a:pt x="39" y="2"/>
                      <a:pt x="38" y="3"/>
                      <a:pt x="38" y="3"/>
                    </a:cubicBezTo>
                    <a:cubicBezTo>
                      <a:pt x="36" y="3"/>
                      <a:pt x="35" y="4"/>
                      <a:pt x="35" y="5"/>
                    </a:cubicBezTo>
                    <a:cubicBezTo>
                      <a:pt x="32" y="9"/>
                      <a:pt x="28" y="13"/>
                      <a:pt x="24" y="16"/>
                    </a:cubicBezTo>
                    <a:cubicBezTo>
                      <a:pt x="24" y="17"/>
                      <a:pt x="24" y="17"/>
                      <a:pt x="23" y="18"/>
                    </a:cubicBezTo>
                    <a:cubicBezTo>
                      <a:pt x="18" y="11"/>
                      <a:pt x="11" y="4"/>
                      <a:pt x="2" y="6"/>
                    </a:cubicBezTo>
                    <a:cubicBezTo>
                      <a:pt x="0" y="6"/>
                      <a:pt x="0" y="10"/>
                      <a:pt x="2" y="11"/>
                    </a:cubicBezTo>
                    <a:cubicBezTo>
                      <a:pt x="9" y="13"/>
                      <a:pt x="13" y="18"/>
                      <a:pt x="17" y="24"/>
                    </a:cubicBezTo>
                    <a:cubicBezTo>
                      <a:pt x="17" y="24"/>
                      <a:pt x="17" y="24"/>
                      <a:pt x="17" y="25"/>
                    </a:cubicBezTo>
                    <a:cubicBezTo>
                      <a:pt x="13" y="29"/>
                      <a:pt x="10" y="33"/>
                      <a:pt x="6" y="37"/>
                    </a:cubicBezTo>
                    <a:cubicBezTo>
                      <a:pt x="4" y="40"/>
                      <a:pt x="2" y="45"/>
                      <a:pt x="4" y="49"/>
                    </a:cubicBezTo>
                    <a:cubicBezTo>
                      <a:pt x="6" y="50"/>
                      <a:pt x="8" y="50"/>
                      <a:pt x="9" y="49"/>
                    </a:cubicBezTo>
                    <a:cubicBezTo>
                      <a:pt x="10" y="49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6"/>
                      <a:pt x="10" y="46"/>
                    </a:cubicBezTo>
                    <a:cubicBezTo>
                      <a:pt x="11" y="43"/>
                      <a:pt x="15" y="38"/>
                      <a:pt x="18" y="35"/>
                    </a:cubicBezTo>
                    <a:cubicBezTo>
                      <a:pt x="19" y="34"/>
                      <a:pt x="21" y="32"/>
                      <a:pt x="22" y="30"/>
                    </a:cubicBezTo>
                    <a:cubicBezTo>
                      <a:pt x="22" y="30"/>
                      <a:pt x="22" y="30"/>
                      <a:pt x="22" y="31"/>
                    </a:cubicBezTo>
                    <a:cubicBezTo>
                      <a:pt x="26" y="35"/>
                      <a:pt x="30" y="38"/>
                      <a:pt x="34" y="42"/>
                    </a:cubicBezTo>
                    <a:cubicBezTo>
                      <a:pt x="37" y="44"/>
                      <a:pt x="43" y="43"/>
                      <a:pt x="43" y="39"/>
                    </a:cubicBezTo>
                    <a:cubicBezTo>
                      <a:pt x="43" y="37"/>
                      <a:pt x="42" y="35"/>
                      <a:pt x="40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311"/>
              <p:cNvSpPr/>
              <p:nvPr/>
            </p:nvSpPr>
            <p:spPr bwMode="auto">
              <a:xfrm>
                <a:off x="1662" y="1778"/>
                <a:ext cx="34" cy="17"/>
              </a:xfrm>
              <a:custGeom>
                <a:avLst/>
                <a:gdLst>
                  <a:gd name="T0" fmla="*/ 26 w 45"/>
                  <a:gd name="T1" fmla="*/ 5 h 23"/>
                  <a:gd name="T2" fmla="*/ 3 w 45"/>
                  <a:gd name="T3" fmla="*/ 17 h 23"/>
                  <a:gd name="T4" fmla="*/ 7 w 45"/>
                  <a:gd name="T5" fmla="*/ 21 h 23"/>
                  <a:gd name="T6" fmla="*/ 26 w 45"/>
                  <a:gd name="T7" fmla="*/ 13 h 23"/>
                  <a:gd name="T8" fmla="*/ 35 w 45"/>
                  <a:gd name="T9" fmla="*/ 11 h 23"/>
                  <a:gd name="T10" fmla="*/ 44 w 45"/>
                  <a:gd name="T11" fmla="*/ 11 h 23"/>
                  <a:gd name="T12" fmla="*/ 45 w 45"/>
                  <a:gd name="T13" fmla="*/ 9 h 23"/>
                  <a:gd name="T14" fmla="*/ 26 w 45"/>
                  <a:gd name="T15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23">
                    <a:moveTo>
                      <a:pt x="26" y="5"/>
                    </a:moveTo>
                    <a:cubicBezTo>
                      <a:pt x="18" y="7"/>
                      <a:pt x="9" y="10"/>
                      <a:pt x="3" y="17"/>
                    </a:cubicBezTo>
                    <a:cubicBezTo>
                      <a:pt x="0" y="19"/>
                      <a:pt x="4" y="23"/>
                      <a:pt x="7" y="21"/>
                    </a:cubicBezTo>
                    <a:cubicBezTo>
                      <a:pt x="12" y="16"/>
                      <a:pt x="20" y="15"/>
                      <a:pt x="26" y="13"/>
                    </a:cubicBezTo>
                    <a:cubicBezTo>
                      <a:pt x="29" y="12"/>
                      <a:pt x="32" y="11"/>
                      <a:pt x="35" y="11"/>
                    </a:cubicBezTo>
                    <a:cubicBezTo>
                      <a:pt x="38" y="11"/>
                      <a:pt x="41" y="12"/>
                      <a:pt x="44" y="11"/>
                    </a:cubicBezTo>
                    <a:cubicBezTo>
                      <a:pt x="45" y="11"/>
                      <a:pt x="45" y="10"/>
                      <a:pt x="45" y="9"/>
                    </a:cubicBezTo>
                    <a:cubicBezTo>
                      <a:pt x="44" y="0"/>
                      <a:pt x="32" y="3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312"/>
              <p:cNvSpPr/>
              <p:nvPr/>
            </p:nvSpPr>
            <p:spPr bwMode="auto">
              <a:xfrm>
                <a:off x="1699" y="1759"/>
                <a:ext cx="33" cy="46"/>
              </a:xfrm>
              <a:custGeom>
                <a:avLst/>
                <a:gdLst>
                  <a:gd name="T0" fmla="*/ 42 w 43"/>
                  <a:gd name="T1" fmla="*/ 52 h 60"/>
                  <a:gd name="T2" fmla="*/ 42 w 43"/>
                  <a:gd name="T3" fmla="*/ 50 h 60"/>
                  <a:gd name="T4" fmla="*/ 36 w 43"/>
                  <a:gd name="T5" fmla="*/ 48 h 60"/>
                  <a:gd name="T6" fmla="*/ 16 w 43"/>
                  <a:gd name="T7" fmla="*/ 50 h 60"/>
                  <a:gd name="T8" fmla="*/ 27 w 43"/>
                  <a:gd name="T9" fmla="*/ 31 h 60"/>
                  <a:gd name="T10" fmla="*/ 28 w 43"/>
                  <a:gd name="T11" fmla="*/ 15 h 60"/>
                  <a:gd name="T12" fmla="*/ 27 w 43"/>
                  <a:gd name="T13" fmla="*/ 4 h 60"/>
                  <a:gd name="T14" fmla="*/ 12 w 43"/>
                  <a:gd name="T15" fmla="*/ 2 h 60"/>
                  <a:gd name="T16" fmla="*/ 3 w 43"/>
                  <a:gd name="T17" fmla="*/ 6 h 60"/>
                  <a:gd name="T18" fmla="*/ 2 w 43"/>
                  <a:gd name="T19" fmla="*/ 16 h 60"/>
                  <a:gd name="T20" fmla="*/ 6 w 43"/>
                  <a:gd name="T21" fmla="*/ 16 h 60"/>
                  <a:gd name="T22" fmla="*/ 7 w 43"/>
                  <a:gd name="T23" fmla="*/ 10 h 60"/>
                  <a:gd name="T24" fmla="*/ 19 w 43"/>
                  <a:gd name="T25" fmla="*/ 8 h 60"/>
                  <a:gd name="T26" fmla="*/ 22 w 43"/>
                  <a:gd name="T27" fmla="*/ 9 h 60"/>
                  <a:gd name="T28" fmla="*/ 21 w 43"/>
                  <a:gd name="T29" fmla="*/ 18 h 60"/>
                  <a:gd name="T30" fmla="*/ 20 w 43"/>
                  <a:gd name="T31" fmla="*/ 29 h 60"/>
                  <a:gd name="T32" fmla="*/ 15 w 43"/>
                  <a:gd name="T33" fmla="*/ 37 h 60"/>
                  <a:gd name="T34" fmla="*/ 8 w 43"/>
                  <a:gd name="T35" fmla="*/ 53 h 60"/>
                  <a:gd name="T36" fmla="*/ 11 w 43"/>
                  <a:gd name="T37" fmla="*/ 58 h 60"/>
                  <a:gd name="T38" fmla="*/ 38 w 43"/>
                  <a:gd name="T39" fmla="*/ 57 h 60"/>
                  <a:gd name="T40" fmla="*/ 42 w 43"/>
                  <a:gd name="T41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60">
                    <a:moveTo>
                      <a:pt x="42" y="52"/>
                    </a:moveTo>
                    <a:cubicBezTo>
                      <a:pt x="42" y="51"/>
                      <a:pt x="41" y="48"/>
                      <a:pt x="42" y="50"/>
                    </a:cubicBezTo>
                    <a:cubicBezTo>
                      <a:pt x="41" y="48"/>
                      <a:pt x="38" y="47"/>
                      <a:pt x="36" y="48"/>
                    </a:cubicBezTo>
                    <a:cubicBezTo>
                      <a:pt x="30" y="48"/>
                      <a:pt x="23" y="50"/>
                      <a:pt x="16" y="50"/>
                    </a:cubicBezTo>
                    <a:cubicBezTo>
                      <a:pt x="18" y="43"/>
                      <a:pt x="25" y="38"/>
                      <a:pt x="27" y="31"/>
                    </a:cubicBezTo>
                    <a:cubicBezTo>
                      <a:pt x="28" y="26"/>
                      <a:pt x="28" y="21"/>
                      <a:pt x="28" y="15"/>
                    </a:cubicBezTo>
                    <a:cubicBezTo>
                      <a:pt x="28" y="12"/>
                      <a:pt x="29" y="7"/>
                      <a:pt x="27" y="4"/>
                    </a:cubicBezTo>
                    <a:cubicBezTo>
                      <a:pt x="25" y="0"/>
                      <a:pt x="16" y="2"/>
                      <a:pt x="12" y="2"/>
                    </a:cubicBezTo>
                    <a:cubicBezTo>
                      <a:pt x="9" y="3"/>
                      <a:pt x="5" y="3"/>
                      <a:pt x="3" y="6"/>
                    </a:cubicBezTo>
                    <a:cubicBezTo>
                      <a:pt x="0" y="8"/>
                      <a:pt x="1" y="13"/>
                      <a:pt x="2" y="16"/>
                    </a:cubicBezTo>
                    <a:cubicBezTo>
                      <a:pt x="2" y="18"/>
                      <a:pt x="6" y="18"/>
                      <a:pt x="6" y="16"/>
                    </a:cubicBezTo>
                    <a:cubicBezTo>
                      <a:pt x="7" y="14"/>
                      <a:pt x="7" y="12"/>
                      <a:pt x="7" y="10"/>
                    </a:cubicBezTo>
                    <a:cubicBezTo>
                      <a:pt x="10" y="8"/>
                      <a:pt x="15" y="8"/>
                      <a:pt x="19" y="8"/>
                    </a:cubicBezTo>
                    <a:cubicBezTo>
                      <a:pt x="20" y="9"/>
                      <a:pt x="21" y="9"/>
                      <a:pt x="22" y="9"/>
                    </a:cubicBezTo>
                    <a:cubicBezTo>
                      <a:pt x="22" y="12"/>
                      <a:pt x="21" y="15"/>
                      <a:pt x="21" y="18"/>
                    </a:cubicBezTo>
                    <a:cubicBezTo>
                      <a:pt x="21" y="22"/>
                      <a:pt x="21" y="25"/>
                      <a:pt x="20" y="29"/>
                    </a:cubicBezTo>
                    <a:cubicBezTo>
                      <a:pt x="19" y="32"/>
                      <a:pt x="17" y="34"/>
                      <a:pt x="15" y="37"/>
                    </a:cubicBezTo>
                    <a:cubicBezTo>
                      <a:pt x="12" y="42"/>
                      <a:pt x="9" y="47"/>
                      <a:pt x="8" y="53"/>
                    </a:cubicBezTo>
                    <a:cubicBezTo>
                      <a:pt x="8" y="55"/>
                      <a:pt x="9" y="57"/>
                      <a:pt x="11" y="58"/>
                    </a:cubicBezTo>
                    <a:cubicBezTo>
                      <a:pt x="20" y="60"/>
                      <a:pt x="29" y="58"/>
                      <a:pt x="38" y="57"/>
                    </a:cubicBezTo>
                    <a:cubicBezTo>
                      <a:pt x="41" y="57"/>
                      <a:pt x="43" y="55"/>
                      <a:pt x="42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313"/>
              <p:cNvSpPr>
                <a:spLocks noEditPoints="1"/>
              </p:cNvSpPr>
              <p:nvPr/>
            </p:nvSpPr>
            <p:spPr bwMode="auto">
              <a:xfrm>
                <a:off x="1617" y="1766"/>
                <a:ext cx="152" cy="76"/>
              </a:xfrm>
              <a:custGeom>
                <a:avLst/>
                <a:gdLst>
                  <a:gd name="T0" fmla="*/ 195 w 199"/>
                  <a:gd name="T1" fmla="*/ 46 h 99"/>
                  <a:gd name="T2" fmla="*/ 188 w 199"/>
                  <a:gd name="T3" fmla="*/ 47 h 99"/>
                  <a:gd name="T4" fmla="*/ 181 w 199"/>
                  <a:gd name="T5" fmla="*/ 50 h 99"/>
                  <a:gd name="T6" fmla="*/ 177 w 199"/>
                  <a:gd name="T7" fmla="*/ 52 h 99"/>
                  <a:gd name="T8" fmla="*/ 171 w 199"/>
                  <a:gd name="T9" fmla="*/ 54 h 99"/>
                  <a:gd name="T10" fmla="*/ 174 w 199"/>
                  <a:gd name="T11" fmla="*/ 42 h 99"/>
                  <a:gd name="T12" fmla="*/ 182 w 199"/>
                  <a:gd name="T13" fmla="*/ 22 h 99"/>
                  <a:gd name="T14" fmla="*/ 184 w 199"/>
                  <a:gd name="T15" fmla="*/ 8 h 99"/>
                  <a:gd name="T16" fmla="*/ 180 w 199"/>
                  <a:gd name="T17" fmla="*/ 7 h 99"/>
                  <a:gd name="T18" fmla="*/ 180 w 199"/>
                  <a:gd name="T19" fmla="*/ 7 h 99"/>
                  <a:gd name="T20" fmla="*/ 174 w 199"/>
                  <a:gd name="T21" fmla="*/ 21 h 99"/>
                  <a:gd name="T22" fmla="*/ 171 w 199"/>
                  <a:gd name="T23" fmla="*/ 28 h 99"/>
                  <a:gd name="T24" fmla="*/ 170 w 199"/>
                  <a:gd name="T25" fmla="*/ 27 h 99"/>
                  <a:gd name="T26" fmla="*/ 166 w 199"/>
                  <a:gd name="T27" fmla="*/ 20 h 99"/>
                  <a:gd name="T28" fmla="*/ 156 w 199"/>
                  <a:gd name="T29" fmla="*/ 4 h 99"/>
                  <a:gd name="T30" fmla="*/ 150 w 199"/>
                  <a:gd name="T31" fmla="*/ 6 h 99"/>
                  <a:gd name="T32" fmla="*/ 156 w 199"/>
                  <a:gd name="T33" fmla="*/ 20 h 99"/>
                  <a:gd name="T34" fmla="*/ 163 w 199"/>
                  <a:gd name="T35" fmla="*/ 31 h 99"/>
                  <a:gd name="T36" fmla="*/ 167 w 199"/>
                  <a:gd name="T37" fmla="*/ 36 h 99"/>
                  <a:gd name="T38" fmla="*/ 165 w 199"/>
                  <a:gd name="T39" fmla="*/ 41 h 99"/>
                  <a:gd name="T40" fmla="*/ 162 w 199"/>
                  <a:gd name="T41" fmla="*/ 56 h 99"/>
                  <a:gd name="T42" fmla="*/ 143 w 199"/>
                  <a:gd name="T43" fmla="*/ 61 h 99"/>
                  <a:gd name="T44" fmla="*/ 87 w 199"/>
                  <a:gd name="T45" fmla="*/ 72 h 99"/>
                  <a:gd name="T46" fmla="*/ 33 w 199"/>
                  <a:gd name="T47" fmla="*/ 82 h 99"/>
                  <a:gd name="T48" fmla="*/ 10 w 199"/>
                  <a:gd name="T49" fmla="*/ 84 h 99"/>
                  <a:gd name="T50" fmla="*/ 3 w 199"/>
                  <a:gd name="T51" fmla="*/ 87 h 99"/>
                  <a:gd name="T52" fmla="*/ 0 w 199"/>
                  <a:gd name="T53" fmla="*/ 96 h 99"/>
                  <a:gd name="T54" fmla="*/ 4 w 199"/>
                  <a:gd name="T55" fmla="*/ 96 h 99"/>
                  <a:gd name="T56" fmla="*/ 7 w 199"/>
                  <a:gd name="T57" fmla="*/ 92 h 99"/>
                  <a:gd name="T58" fmla="*/ 13 w 199"/>
                  <a:gd name="T59" fmla="*/ 91 h 99"/>
                  <a:gd name="T60" fmla="*/ 23 w 199"/>
                  <a:gd name="T61" fmla="*/ 91 h 99"/>
                  <a:gd name="T62" fmla="*/ 49 w 199"/>
                  <a:gd name="T63" fmla="*/ 88 h 99"/>
                  <a:gd name="T64" fmla="*/ 102 w 199"/>
                  <a:gd name="T65" fmla="*/ 78 h 99"/>
                  <a:gd name="T66" fmla="*/ 155 w 199"/>
                  <a:gd name="T67" fmla="*/ 67 h 99"/>
                  <a:gd name="T68" fmla="*/ 161 w 199"/>
                  <a:gd name="T69" fmla="*/ 65 h 99"/>
                  <a:gd name="T70" fmla="*/ 159 w 199"/>
                  <a:gd name="T71" fmla="*/ 81 h 99"/>
                  <a:gd name="T72" fmla="*/ 160 w 199"/>
                  <a:gd name="T73" fmla="*/ 81 h 99"/>
                  <a:gd name="T74" fmla="*/ 161 w 199"/>
                  <a:gd name="T75" fmla="*/ 84 h 99"/>
                  <a:gd name="T76" fmla="*/ 168 w 199"/>
                  <a:gd name="T77" fmla="*/ 82 h 99"/>
                  <a:gd name="T78" fmla="*/ 170 w 199"/>
                  <a:gd name="T79" fmla="*/ 63 h 99"/>
                  <a:gd name="T80" fmla="*/ 180 w 199"/>
                  <a:gd name="T81" fmla="*/ 60 h 99"/>
                  <a:gd name="T82" fmla="*/ 189 w 199"/>
                  <a:gd name="T83" fmla="*/ 56 h 99"/>
                  <a:gd name="T84" fmla="*/ 192 w 199"/>
                  <a:gd name="T85" fmla="*/ 55 h 99"/>
                  <a:gd name="T86" fmla="*/ 199 w 199"/>
                  <a:gd name="T87" fmla="*/ 53 h 99"/>
                  <a:gd name="T88" fmla="*/ 195 w 199"/>
                  <a:gd name="T89" fmla="*/ 46 h 99"/>
                  <a:gd name="T90" fmla="*/ 192 w 199"/>
                  <a:gd name="T91" fmla="*/ 54 h 99"/>
                  <a:gd name="T92" fmla="*/ 192 w 199"/>
                  <a:gd name="T93" fmla="*/ 54 h 99"/>
                  <a:gd name="T94" fmla="*/ 192 w 199"/>
                  <a:gd name="T95" fmla="*/ 5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9" h="99">
                    <a:moveTo>
                      <a:pt x="195" y="46"/>
                    </a:moveTo>
                    <a:cubicBezTo>
                      <a:pt x="193" y="45"/>
                      <a:pt x="190" y="46"/>
                      <a:pt x="188" y="47"/>
                    </a:cubicBezTo>
                    <a:cubicBezTo>
                      <a:pt x="186" y="48"/>
                      <a:pt x="183" y="48"/>
                      <a:pt x="181" y="50"/>
                    </a:cubicBezTo>
                    <a:cubicBezTo>
                      <a:pt x="179" y="51"/>
                      <a:pt x="178" y="51"/>
                      <a:pt x="177" y="52"/>
                    </a:cubicBezTo>
                    <a:cubicBezTo>
                      <a:pt x="175" y="53"/>
                      <a:pt x="173" y="53"/>
                      <a:pt x="171" y="54"/>
                    </a:cubicBezTo>
                    <a:cubicBezTo>
                      <a:pt x="172" y="50"/>
                      <a:pt x="173" y="46"/>
                      <a:pt x="174" y="42"/>
                    </a:cubicBezTo>
                    <a:cubicBezTo>
                      <a:pt x="177" y="35"/>
                      <a:pt x="180" y="29"/>
                      <a:pt x="182" y="22"/>
                    </a:cubicBezTo>
                    <a:cubicBezTo>
                      <a:pt x="184" y="18"/>
                      <a:pt x="187" y="12"/>
                      <a:pt x="184" y="8"/>
                    </a:cubicBezTo>
                    <a:cubicBezTo>
                      <a:pt x="183" y="6"/>
                      <a:pt x="181" y="6"/>
                      <a:pt x="180" y="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7" y="11"/>
                      <a:pt x="176" y="17"/>
                      <a:pt x="174" y="21"/>
                    </a:cubicBezTo>
                    <a:cubicBezTo>
                      <a:pt x="173" y="23"/>
                      <a:pt x="172" y="26"/>
                      <a:pt x="171" y="28"/>
                    </a:cubicBezTo>
                    <a:cubicBezTo>
                      <a:pt x="171" y="28"/>
                      <a:pt x="171" y="27"/>
                      <a:pt x="170" y="27"/>
                    </a:cubicBezTo>
                    <a:cubicBezTo>
                      <a:pt x="169" y="25"/>
                      <a:pt x="168" y="22"/>
                      <a:pt x="166" y="20"/>
                    </a:cubicBezTo>
                    <a:cubicBezTo>
                      <a:pt x="162" y="15"/>
                      <a:pt x="159" y="9"/>
                      <a:pt x="156" y="4"/>
                    </a:cubicBezTo>
                    <a:cubicBezTo>
                      <a:pt x="153" y="0"/>
                      <a:pt x="148" y="3"/>
                      <a:pt x="150" y="6"/>
                    </a:cubicBezTo>
                    <a:cubicBezTo>
                      <a:pt x="150" y="11"/>
                      <a:pt x="153" y="16"/>
                      <a:pt x="156" y="20"/>
                    </a:cubicBezTo>
                    <a:cubicBezTo>
                      <a:pt x="158" y="24"/>
                      <a:pt x="161" y="27"/>
                      <a:pt x="163" y="31"/>
                    </a:cubicBezTo>
                    <a:cubicBezTo>
                      <a:pt x="164" y="33"/>
                      <a:pt x="165" y="35"/>
                      <a:pt x="167" y="36"/>
                    </a:cubicBezTo>
                    <a:cubicBezTo>
                      <a:pt x="167" y="38"/>
                      <a:pt x="166" y="39"/>
                      <a:pt x="165" y="41"/>
                    </a:cubicBezTo>
                    <a:cubicBezTo>
                      <a:pt x="163" y="46"/>
                      <a:pt x="163" y="51"/>
                      <a:pt x="162" y="56"/>
                    </a:cubicBezTo>
                    <a:cubicBezTo>
                      <a:pt x="156" y="58"/>
                      <a:pt x="149" y="60"/>
                      <a:pt x="143" y="61"/>
                    </a:cubicBezTo>
                    <a:cubicBezTo>
                      <a:pt x="125" y="66"/>
                      <a:pt x="106" y="69"/>
                      <a:pt x="87" y="72"/>
                    </a:cubicBezTo>
                    <a:cubicBezTo>
                      <a:pt x="69" y="76"/>
                      <a:pt x="51" y="80"/>
                      <a:pt x="33" y="82"/>
                    </a:cubicBezTo>
                    <a:cubicBezTo>
                      <a:pt x="25" y="83"/>
                      <a:pt x="18" y="83"/>
                      <a:pt x="10" y="84"/>
                    </a:cubicBezTo>
                    <a:cubicBezTo>
                      <a:pt x="8" y="85"/>
                      <a:pt x="5" y="85"/>
                      <a:pt x="3" y="87"/>
                    </a:cubicBezTo>
                    <a:cubicBezTo>
                      <a:pt x="1" y="90"/>
                      <a:pt x="0" y="92"/>
                      <a:pt x="0" y="96"/>
                    </a:cubicBezTo>
                    <a:cubicBezTo>
                      <a:pt x="0" y="98"/>
                      <a:pt x="4" y="99"/>
                      <a:pt x="4" y="96"/>
                    </a:cubicBezTo>
                    <a:cubicBezTo>
                      <a:pt x="5" y="95"/>
                      <a:pt x="6" y="93"/>
                      <a:pt x="7" y="92"/>
                    </a:cubicBezTo>
                    <a:cubicBezTo>
                      <a:pt x="9" y="92"/>
                      <a:pt x="11" y="91"/>
                      <a:pt x="13" y="91"/>
                    </a:cubicBezTo>
                    <a:cubicBezTo>
                      <a:pt x="16" y="90"/>
                      <a:pt x="20" y="91"/>
                      <a:pt x="23" y="91"/>
                    </a:cubicBezTo>
                    <a:cubicBezTo>
                      <a:pt x="32" y="90"/>
                      <a:pt x="40" y="89"/>
                      <a:pt x="49" y="88"/>
                    </a:cubicBezTo>
                    <a:cubicBezTo>
                      <a:pt x="66" y="85"/>
                      <a:pt x="84" y="81"/>
                      <a:pt x="102" y="78"/>
                    </a:cubicBezTo>
                    <a:cubicBezTo>
                      <a:pt x="119" y="75"/>
                      <a:pt x="137" y="71"/>
                      <a:pt x="155" y="67"/>
                    </a:cubicBezTo>
                    <a:cubicBezTo>
                      <a:pt x="157" y="66"/>
                      <a:pt x="159" y="66"/>
                      <a:pt x="161" y="65"/>
                    </a:cubicBezTo>
                    <a:cubicBezTo>
                      <a:pt x="160" y="70"/>
                      <a:pt x="160" y="76"/>
                      <a:pt x="159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9" y="82"/>
                      <a:pt x="160" y="83"/>
                      <a:pt x="161" y="84"/>
                    </a:cubicBezTo>
                    <a:cubicBezTo>
                      <a:pt x="163" y="86"/>
                      <a:pt x="167" y="85"/>
                      <a:pt x="168" y="82"/>
                    </a:cubicBezTo>
                    <a:cubicBezTo>
                      <a:pt x="169" y="76"/>
                      <a:pt x="170" y="69"/>
                      <a:pt x="170" y="63"/>
                    </a:cubicBezTo>
                    <a:cubicBezTo>
                      <a:pt x="174" y="62"/>
                      <a:pt x="177" y="62"/>
                      <a:pt x="180" y="60"/>
                    </a:cubicBezTo>
                    <a:cubicBezTo>
                      <a:pt x="183" y="59"/>
                      <a:pt x="185" y="57"/>
                      <a:pt x="189" y="56"/>
                    </a:cubicBezTo>
                    <a:cubicBezTo>
                      <a:pt x="190" y="55"/>
                      <a:pt x="191" y="56"/>
                      <a:pt x="192" y="55"/>
                    </a:cubicBezTo>
                    <a:cubicBezTo>
                      <a:pt x="194" y="58"/>
                      <a:pt x="198" y="57"/>
                      <a:pt x="199" y="53"/>
                    </a:cubicBezTo>
                    <a:cubicBezTo>
                      <a:pt x="199" y="50"/>
                      <a:pt x="199" y="47"/>
                      <a:pt x="195" y="46"/>
                    </a:cubicBezTo>
                    <a:close/>
                    <a:moveTo>
                      <a:pt x="192" y="54"/>
                    </a:moveTo>
                    <a:cubicBezTo>
                      <a:pt x="192" y="54"/>
                      <a:pt x="192" y="54"/>
                      <a:pt x="192" y="54"/>
                    </a:cubicBezTo>
                    <a:cubicBezTo>
                      <a:pt x="191" y="54"/>
                      <a:pt x="192" y="52"/>
                      <a:pt x="192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314"/>
              <p:cNvSpPr/>
              <p:nvPr/>
            </p:nvSpPr>
            <p:spPr bwMode="auto">
              <a:xfrm>
                <a:off x="1754" y="1742"/>
                <a:ext cx="31" cy="32"/>
              </a:xfrm>
              <a:custGeom>
                <a:avLst/>
                <a:gdLst>
                  <a:gd name="T0" fmla="*/ 36 w 41"/>
                  <a:gd name="T1" fmla="*/ 31 h 42"/>
                  <a:gd name="T2" fmla="*/ 25 w 41"/>
                  <a:gd name="T3" fmla="*/ 32 h 42"/>
                  <a:gd name="T4" fmla="*/ 17 w 41"/>
                  <a:gd name="T5" fmla="*/ 33 h 42"/>
                  <a:gd name="T6" fmla="*/ 20 w 41"/>
                  <a:gd name="T7" fmla="*/ 20 h 42"/>
                  <a:gd name="T8" fmla="*/ 20 w 41"/>
                  <a:gd name="T9" fmla="*/ 9 h 42"/>
                  <a:gd name="T10" fmla="*/ 5 w 41"/>
                  <a:gd name="T11" fmla="*/ 3 h 42"/>
                  <a:gd name="T12" fmla="*/ 1 w 41"/>
                  <a:gd name="T13" fmla="*/ 17 h 42"/>
                  <a:gd name="T14" fmla="*/ 5 w 41"/>
                  <a:gd name="T15" fmla="*/ 17 h 42"/>
                  <a:gd name="T16" fmla="*/ 6 w 41"/>
                  <a:gd name="T17" fmla="*/ 10 h 42"/>
                  <a:gd name="T18" fmla="*/ 14 w 41"/>
                  <a:gd name="T19" fmla="*/ 12 h 42"/>
                  <a:gd name="T20" fmla="*/ 12 w 41"/>
                  <a:gd name="T21" fmla="*/ 24 h 42"/>
                  <a:gd name="T22" fmla="*/ 10 w 41"/>
                  <a:gd name="T23" fmla="*/ 34 h 42"/>
                  <a:gd name="T24" fmla="*/ 22 w 41"/>
                  <a:gd name="T25" fmla="*/ 41 h 42"/>
                  <a:gd name="T26" fmla="*/ 39 w 41"/>
                  <a:gd name="T27" fmla="*/ 38 h 42"/>
                  <a:gd name="T28" fmla="*/ 36 w 41"/>
                  <a:gd name="T29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42">
                    <a:moveTo>
                      <a:pt x="36" y="31"/>
                    </a:moveTo>
                    <a:cubicBezTo>
                      <a:pt x="32" y="31"/>
                      <a:pt x="29" y="32"/>
                      <a:pt x="25" y="32"/>
                    </a:cubicBezTo>
                    <a:cubicBezTo>
                      <a:pt x="24" y="32"/>
                      <a:pt x="18" y="34"/>
                      <a:pt x="17" y="33"/>
                    </a:cubicBezTo>
                    <a:cubicBezTo>
                      <a:pt x="17" y="32"/>
                      <a:pt x="20" y="22"/>
                      <a:pt x="20" y="20"/>
                    </a:cubicBezTo>
                    <a:cubicBezTo>
                      <a:pt x="21" y="17"/>
                      <a:pt x="21" y="13"/>
                      <a:pt x="20" y="9"/>
                    </a:cubicBezTo>
                    <a:cubicBezTo>
                      <a:pt x="18" y="3"/>
                      <a:pt x="11" y="0"/>
                      <a:pt x="5" y="3"/>
                    </a:cubicBezTo>
                    <a:cubicBezTo>
                      <a:pt x="0" y="5"/>
                      <a:pt x="1" y="12"/>
                      <a:pt x="1" y="17"/>
                    </a:cubicBezTo>
                    <a:cubicBezTo>
                      <a:pt x="2" y="19"/>
                      <a:pt x="5" y="19"/>
                      <a:pt x="5" y="17"/>
                    </a:cubicBezTo>
                    <a:cubicBezTo>
                      <a:pt x="6" y="15"/>
                      <a:pt x="5" y="12"/>
                      <a:pt x="6" y="10"/>
                    </a:cubicBezTo>
                    <a:cubicBezTo>
                      <a:pt x="7" y="4"/>
                      <a:pt x="13" y="8"/>
                      <a:pt x="14" y="12"/>
                    </a:cubicBezTo>
                    <a:cubicBezTo>
                      <a:pt x="15" y="15"/>
                      <a:pt x="13" y="21"/>
                      <a:pt x="12" y="24"/>
                    </a:cubicBezTo>
                    <a:cubicBezTo>
                      <a:pt x="12" y="27"/>
                      <a:pt x="10" y="31"/>
                      <a:pt x="10" y="34"/>
                    </a:cubicBezTo>
                    <a:cubicBezTo>
                      <a:pt x="10" y="40"/>
                      <a:pt x="17" y="42"/>
                      <a:pt x="22" y="41"/>
                    </a:cubicBezTo>
                    <a:cubicBezTo>
                      <a:pt x="27" y="40"/>
                      <a:pt x="34" y="42"/>
                      <a:pt x="39" y="38"/>
                    </a:cubicBezTo>
                    <a:cubicBezTo>
                      <a:pt x="41" y="35"/>
                      <a:pt x="40" y="31"/>
                      <a:pt x="3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315"/>
              <p:cNvSpPr/>
              <p:nvPr/>
            </p:nvSpPr>
            <p:spPr bwMode="auto">
              <a:xfrm>
                <a:off x="1654" y="1839"/>
                <a:ext cx="41" cy="45"/>
              </a:xfrm>
              <a:custGeom>
                <a:avLst/>
                <a:gdLst>
                  <a:gd name="T0" fmla="*/ 49 w 53"/>
                  <a:gd name="T1" fmla="*/ 40 h 59"/>
                  <a:gd name="T2" fmla="*/ 26 w 53"/>
                  <a:gd name="T3" fmla="*/ 43 h 59"/>
                  <a:gd name="T4" fmla="*/ 16 w 53"/>
                  <a:gd name="T5" fmla="*/ 47 h 59"/>
                  <a:gd name="T6" fmla="*/ 15 w 53"/>
                  <a:gd name="T7" fmla="*/ 47 h 59"/>
                  <a:gd name="T8" fmla="*/ 25 w 53"/>
                  <a:gd name="T9" fmla="*/ 36 h 59"/>
                  <a:gd name="T10" fmla="*/ 26 w 53"/>
                  <a:gd name="T11" fmla="*/ 10 h 59"/>
                  <a:gd name="T12" fmla="*/ 11 w 53"/>
                  <a:gd name="T13" fmla="*/ 3 h 59"/>
                  <a:gd name="T14" fmla="*/ 3 w 53"/>
                  <a:gd name="T15" fmla="*/ 22 h 59"/>
                  <a:gd name="T16" fmla="*/ 6 w 53"/>
                  <a:gd name="T17" fmla="*/ 23 h 59"/>
                  <a:gd name="T18" fmla="*/ 7 w 53"/>
                  <a:gd name="T19" fmla="*/ 23 h 59"/>
                  <a:gd name="T20" fmla="*/ 8 w 53"/>
                  <a:gd name="T21" fmla="*/ 19 h 59"/>
                  <a:gd name="T22" fmla="*/ 14 w 53"/>
                  <a:gd name="T23" fmla="*/ 9 h 59"/>
                  <a:gd name="T24" fmla="*/ 20 w 53"/>
                  <a:gd name="T25" fmla="*/ 17 h 59"/>
                  <a:gd name="T26" fmla="*/ 18 w 53"/>
                  <a:gd name="T27" fmla="*/ 33 h 59"/>
                  <a:gd name="T28" fmla="*/ 10 w 53"/>
                  <a:gd name="T29" fmla="*/ 42 h 59"/>
                  <a:gd name="T30" fmla="*/ 6 w 53"/>
                  <a:gd name="T31" fmla="*/ 46 h 59"/>
                  <a:gd name="T32" fmla="*/ 5 w 53"/>
                  <a:gd name="T33" fmla="*/ 48 h 59"/>
                  <a:gd name="T34" fmla="*/ 3 w 53"/>
                  <a:gd name="T35" fmla="*/ 56 h 59"/>
                  <a:gd name="T36" fmla="*/ 25 w 53"/>
                  <a:gd name="T37" fmla="*/ 52 h 59"/>
                  <a:gd name="T38" fmla="*/ 49 w 53"/>
                  <a:gd name="T39" fmla="*/ 48 h 59"/>
                  <a:gd name="T40" fmla="*/ 49 w 53"/>
                  <a:gd name="T41" fmla="*/ 4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59">
                    <a:moveTo>
                      <a:pt x="49" y="40"/>
                    </a:moveTo>
                    <a:cubicBezTo>
                      <a:pt x="41" y="39"/>
                      <a:pt x="33" y="41"/>
                      <a:pt x="26" y="43"/>
                    </a:cubicBezTo>
                    <a:cubicBezTo>
                      <a:pt x="22" y="44"/>
                      <a:pt x="19" y="45"/>
                      <a:pt x="16" y="47"/>
                    </a:cubicBezTo>
                    <a:cubicBezTo>
                      <a:pt x="16" y="47"/>
                      <a:pt x="15" y="47"/>
                      <a:pt x="15" y="47"/>
                    </a:cubicBezTo>
                    <a:cubicBezTo>
                      <a:pt x="19" y="43"/>
                      <a:pt x="23" y="40"/>
                      <a:pt x="25" y="36"/>
                    </a:cubicBezTo>
                    <a:cubicBezTo>
                      <a:pt x="29" y="29"/>
                      <a:pt x="28" y="18"/>
                      <a:pt x="26" y="10"/>
                    </a:cubicBezTo>
                    <a:cubicBezTo>
                      <a:pt x="25" y="3"/>
                      <a:pt x="17" y="0"/>
                      <a:pt x="11" y="3"/>
                    </a:cubicBezTo>
                    <a:cubicBezTo>
                      <a:pt x="5" y="7"/>
                      <a:pt x="0" y="16"/>
                      <a:pt x="3" y="22"/>
                    </a:cubicBezTo>
                    <a:cubicBezTo>
                      <a:pt x="3" y="23"/>
                      <a:pt x="5" y="24"/>
                      <a:pt x="6" y="23"/>
                    </a:cubicBezTo>
                    <a:cubicBezTo>
                      <a:pt x="6" y="23"/>
                      <a:pt x="6" y="23"/>
                      <a:pt x="7" y="23"/>
                    </a:cubicBezTo>
                    <a:cubicBezTo>
                      <a:pt x="9" y="23"/>
                      <a:pt x="10" y="20"/>
                      <a:pt x="8" y="19"/>
                    </a:cubicBezTo>
                    <a:cubicBezTo>
                      <a:pt x="9" y="15"/>
                      <a:pt x="11" y="11"/>
                      <a:pt x="14" y="9"/>
                    </a:cubicBezTo>
                    <a:cubicBezTo>
                      <a:pt x="19" y="6"/>
                      <a:pt x="20" y="14"/>
                      <a:pt x="20" y="17"/>
                    </a:cubicBezTo>
                    <a:cubicBezTo>
                      <a:pt x="21" y="22"/>
                      <a:pt x="21" y="29"/>
                      <a:pt x="18" y="33"/>
                    </a:cubicBezTo>
                    <a:cubicBezTo>
                      <a:pt x="16" y="37"/>
                      <a:pt x="12" y="40"/>
                      <a:pt x="10" y="42"/>
                    </a:cubicBezTo>
                    <a:cubicBezTo>
                      <a:pt x="8" y="43"/>
                      <a:pt x="7" y="44"/>
                      <a:pt x="6" y="46"/>
                    </a:cubicBezTo>
                    <a:cubicBezTo>
                      <a:pt x="6" y="46"/>
                      <a:pt x="5" y="48"/>
                      <a:pt x="5" y="48"/>
                    </a:cubicBezTo>
                    <a:cubicBezTo>
                      <a:pt x="0" y="49"/>
                      <a:pt x="0" y="54"/>
                      <a:pt x="3" y="56"/>
                    </a:cubicBezTo>
                    <a:cubicBezTo>
                      <a:pt x="10" y="59"/>
                      <a:pt x="18" y="55"/>
                      <a:pt x="25" y="52"/>
                    </a:cubicBezTo>
                    <a:cubicBezTo>
                      <a:pt x="32" y="49"/>
                      <a:pt x="41" y="49"/>
                      <a:pt x="49" y="48"/>
                    </a:cubicBezTo>
                    <a:cubicBezTo>
                      <a:pt x="53" y="47"/>
                      <a:pt x="53" y="41"/>
                      <a:pt x="49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316"/>
              <p:cNvSpPr/>
              <p:nvPr/>
            </p:nvSpPr>
            <p:spPr bwMode="auto">
              <a:xfrm>
                <a:off x="1690" y="1846"/>
                <a:ext cx="35" cy="31"/>
              </a:xfrm>
              <a:custGeom>
                <a:avLst/>
                <a:gdLst>
                  <a:gd name="T0" fmla="*/ 43 w 46"/>
                  <a:gd name="T1" fmla="*/ 27 h 40"/>
                  <a:gd name="T2" fmla="*/ 43 w 46"/>
                  <a:gd name="T3" fmla="*/ 26 h 40"/>
                  <a:gd name="T4" fmla="*/ 38 w 46"/>
                  <a:gd name="T5" fmla="*/ 21 h 40"/>
                  <a:gd name="T6" fmla="*/ 34 w 46"/>
                  <a:gd name="T7" fmla="*/ 19 h 40"/>
                  <a:gd name="T8" fmla="*/ 40 w 46"/>
                  <a:gd name="T9" fmla="*/ 6 h 40"/>
                  <a:gd name="T10" fmla="*/ 40 w 46"/>
                  <a:gd name="T11" fmla="*/ 1 h 40"/>
                  <a:gd name="T12" fmla="*/ 39 w 46"/>
                  <a:gd name="T13" fmla="*/ 1 h 40"/>
                  <a:gd name="T14" fmla="*/ 35 w 46"/>
                  <a:gd name="T15" fmla="*/ 2 h 40"/>
                  <a:gd name="T16" fmla="*/ 27 w 46"/>
                  <a:gd name="T17" fmla="*/ 14 h 40"/>
                  <a:gd name="T18" fmla="*/ 26 w 46"/>
                  <a:gd name="T19" fmla="*/ 14 h 40"/>
                  <a:gd name="T20" fmla="*/ 15 w 46"/>
                  <a:gd name="T21" fmla="*/ 6 h 40"/>
                  <a:gd name="T22" fmla="*/ 5 w 46"/>
                  <a:gd name="T23" fmla="*/ 1 h 40"/>
                  <a:gd name="T24" fmla="*/ 4 w 46"/>
                  <a:gd name="T25" fmla="*/ 8 h 40"/>
                  <a:gd name="T26" fmla="*/ 11 w 46"/>
                  <a:gd name="T27" fmla="*/ 13 h 40"/>
                  <a:gd name="T28" fmla="*/ 20 w 46"/>
                  <a:gd name="T29" fmla="*/ 20 h 40"/>
                  <a:gd name="T30" fmla="*/ 22 w 46"/>
                  <a:gd name="T31" fmla="*/ 21 h 40"/>
                  <a:gd name="T32" fmla="*/ 20 w 46"/>
                  <a:gd name="T33" fmla="*/ 38 h 40"/>
                  <a:gd name="T34" fmla="*/ 24 w 46"/>
                  <a:gd name="T35" fmla="*/ 39 h 40"/>
                  <a:gd name="T36" fmla="*/ 27 w 46"/>
                  <a:gd name="T37" fmla="*/ 30 h 40"/>
                  <a:gd name="T38" fmla="*/ 29 w 46"/>
                  <a:gd name="T39" fmla="*/ 26 h 40"/>
                  <a:gd name="T40" fmla="*/ 36 w 46"/>
                  <a:gd name="T41" fmla="*/ 30 h 40"/>
                  <a:gd name="T42" fmla="*/ 38 w 46"/>
                  <a:gd name="T43" fmla="*/ 33 h 40"/>
                  <a:gd name="T44" fmla="*/ 43 w 46"/>
                  <a:gd name="T45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40">
                    <a:moveTo>
                      <a:pt x="43" y="27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4"/>
                      <a:pt x="39" y="22"/>
                      <a:pt x="38" y="21"/>
                    </a:cubicBezTo>
                    <a:cubicBezTo>
                      <a:pt x="36" y="20"/>
                      <a:pt x="35" y="19"/>
                      <a:pt x="34" y="19"/>
                    </a:cubicBezTo>
                    <a:cubicBezTo>
                      <a:pt x="36" y="15"/>
                      <a:pt x="39" y="10"/>
                      <a:pt x="40" y="6"/>
                    </a:cubicBezTo>
                    <a:cubicBezTo>
                      <a:pt x="43" y="5"/>
                      <a:pt x="43" y="1"/>
                      <a:pt x="40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8" y="0"/>
                      <a:pt x="36" y="0"/>
                      <a:pt x="35" y="2"/>
                    </a:cubicBezTo>
                    <a:cubicBezTo>
                      <a:pt x="32" y="6"/>
                      <a:pt x="30" y="10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3" y="11"/>
                      <a:pt x="19" y="8"/>
                      <a:pt x="15" y="6"/>
                    </a:cubicBezTo>
                    <a:cubicBezTo>
                      <a:pt x="12" y="3"/>
                      <a:pt x="10" y="1"/>
                      <a:pt x="5" y="1"/>
                    </a:cubicBezTo>
                    <a:cubicBezTo>
                      <a:pt x="1" y="1"/>
                      <a:pt x="0" y="7"/>
                      <a:pt x="4" y="8"/>
                    </a:cubicBezTo>
                    <a:cubicBezTo>
                      <a:pt x="7" y="8"/>
                      <a:pt x="9" y="11"/>
                      <a:pt x="11" y="13"/>
                    </a:cubicBezTo>
                    <a:cubicBezTo>
                      <a:pt x="14" y="15"/>
                      <a:pt x="17" y="17"/>
                      <a:pt x="20" y="20"/>
                    </a:cubicBezTo>
                    <a:cubicBezTo>
                      <a:pt x="21" y="20"/>
                      <a:pt x="22" y="21"/>
                      <a:pt x="22" y="21"/>
                    </a:cubicBezTo>
                    <a:cubicBezTo>
                      <a:pt x="19" y="26"/>
                      <a:pt x="16" y="34"/>
                      <a:pt x="20" y="38"/>
                    </a:cubicBezTo>
                    <a:cubicBezTo>
                      <a:pt x="21" y="40"/>
                      <a:pt x="23" y="40"/>
                      <a:pt x="24" y="39"/>
                    </a:cubicBezTo>
                    <a:cubicBezTo>
                      <a:pt x="26" y="36"/>
                      <a:pt x="26" y="33"/>
                      <a:pt x="27" y="30"/>
                    </a:cubicBezTo>
                    <a:cubicBezTo>
                      <a:pt x="28" y="29"/>
                      <a:pt x="28" y="27"/>
                      <a:pt x="29" y="26"/>
                    </a:cubicBezTo>
                    <a:cubicBezTo>
                      <a:pt x="31" y="27"/>
                      <a:pt x="33" y="29"/>
                      <a:pt x="36" y="30"/>
                    </a:cubicBezTo>
                    <a:cubicBezTo>
                      <a:pt x="36" y="31"/>
                      <a:pt x="37" y="32"/>
                      <a:pt x="38" y="33"/>
                    </a:cubicBezTo>
                    <a:cubicBezTo>
                      <a:pt x="42" y="36"/>
                      <a:pt x="46" y="30"/>
                      <a:pt x="4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317"/>
              <p:cNvSpPr/>
              <p:nvPr/>
            </p:nvSpPr>
            <p:spPr bwMode="auto">
              <a:xfrm>
                <a:off x="1730" y="1836"/>
                <a:ext cx="28" cy="55"/>
              </a:xfrm>
              <a:custGeom>
                <a:avLst/>
                <a:gdLst>
                  <a:gd name="T0" fmla="*/ 35 w 37"/>
                  <a:gd name="T1" fmla="*/ 2 h 71"/>
                  <a:gd name="T2" fmla="*/ 31 w 37"/>
                  <a:gd name="T3" fmla="*/ 1 h 71"/>
                  <a:gd name="T4" fmla="*/ 31 w 37"/>
                  <a:gd name="T5" fmla="*/ 1 h 71"/>
                  <a:gd name="T6" fmla="*/ 28 w 37"/>
                  <a:gd name="T7" fmla="*/ 6 h 71"/>
                  <a:gd name="T8" fmla="*/ 24 w 37"/>
                  <a:gd name="T9" fmla="*/ 14 h 71"/>
                  <a:gd name="T10" fmla="*/ 20 w 37"/>
                  <a:gd name="T11" fmla="*/ 23 h 71"/>
                  <a:gd name="T12" fmla="*/ 19 w 37"/>
                  <a:gd name="T13" fmla="*/ 23 h 71"/>
                  <a:gd name="T14" fmla="*/ 11 w 37"/>
                  <a:gd name="T15" fmla="*/ 18 h 71"/>
                  <a:gd name="T16" fmla="*/ 8 w 37"/>
                  <a:gd name="T17" fmla="*/ 15 h 71"/>
                  <a:gd name="T18" fmla="*/ 8 w 37"/>
                  <a:gd name="T19" fmla="*/ 12 h 71"/>
                  <a:gd name="T20" fmla="*/ 8 w 37"/>
                  <a:gd name="T21" fmla="*/ 6 h 71"/>
                  <a:gd name="T22" fmla="*/ 2 w 37"/>
                  <a:gd name="T23" fmla="*/ 6 h 71"/>
                  <a:gd name="T24" fmla="*/ 2 w 37"/>
                  <a:gd name="T25" fmla="*/ 18 h 71"/>
                  <a:gd name="T26" fmla="*/ 6 w 37"/>
                  <a:gd name="T27" fmla="*/ 24 h 71"/>
                  <a:gd name="T28" fmla="*/ 17 w 37"/>
                  <a:gd name="T29" fmla="*/ 31 h 71"/>
                  <a:gd name="T30" fmla="*/ 17 w 37"/>
                  <a:gd name="T31" fmla="*/ 31 h 71"/>
                  <a:gd name="T32" fmla="*/ 10 w 37"/>
                  <a:gd name="T33" fmla="*/ 50 h 71"/>
                  <a:gd name="T34" fmla="*/ 8 w 37"/>
                  <a:gd name="T35" fmla="*/ 69 h 71"/>
                  <a:gd name="T36" fmla="*/ 14 w 37"/>
                  <a:gd name="T37" fmla="*/ 69 h 71"/>
                  <a:gd name="T38" fmla="*/ 18 w 37"/>
                  <a:gd name="T39" fmla="*/ 51 h 71"/>
                  <a:gd name="T40" fmla="*/ 26 w 37"/>
                  <a:gd name="T41" fmla="*/ 32 h 71"/>
                  <a:gd name="T42" fmla="*/ 28 w 37"/>
                  <a:gd name="T43" fmla="*/ 25 h 71"/>
                  <a:gd name="T44" fmla="*/ 32 w 37"/>
                  <a:gd name="T45" fmla="*/ 16 h 71"/>
                  <a:gd name="T46" fmla="*/ 35 w 37"/>
                  <a:gd name="T47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" h="71">
                    <a:moveTo>
                      <a:pt x="35" y="2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2"/>
                      <a:pt x="29" y="4"/>
                      <a:pt x="28" y="6"/>
                    </a:cubicBezTo>
                    <a:cubicBezTo>
                      <a:pt x="27" y="9"/>
                      <a:pt x="26" y="11"/>
                      <a:pt x="24" y="14"/>
                    </a:cubicBezTo>
                    <a:cubicBezTo>
                      <a:pt x="22" y="17"/>
                      <a:pt x="21" y="20"/>
                      <a:pt x="20" y="23"/>
                    </a:cubicBezTo>
                    <a:cubicBezTo>
                      <a:pt x="20" y="23"/>
                      <a:pt x="20" y="23"/>
                      <a:pt x="19" y="23"/>
                    </a:cubicBezTo>
                    <a:cubicBezTo>
                      <a:pt x="17" y="24"/>
                      <a:pt x="13" y="20"/>
                      <a:pt x="11" y="18"/>
                    </a:cubicBezTo>
                    <a:cubicBezTo>
                      <a:pt x="10" y="17"/>
                      <a:pt x="9" y="16"/>
                      <a:pt x="8" y="15"/>
                    </a:cubicBezTo>
                    <a:cubicBezTo>
                      <a:pt x="8" y="15"/>
                      <a:pt x="8" y="13"/>
                      <a:pt x="8" y="12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3"/>
                      <a:pt x="3" y="3"/>
                      <a:pt x="2" y="6"/>
                    </a:cubicBezTo>
                    <a:cubicBezTo>
                      <a:pt x="2" y="9"/>
                      <a:pt x="0" y="15"/>
                      <a:pt x="2" y="18"/>
                    </a:cubicBezTo>
                    <a:cubicBezTo>
                      <a:pt x="3" y="20"/>
                      <a:pt x="4" y="22"/>
                      <a:pt x="6" y="24"/>
                    </a:cubicBezTo>
                    <a:cubicBezTo>
                      <a:pt x="9" y="27"/>
                      <a:pt x="13" y="30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4" y="37"/>
                      <a:pt x="12" y="44"/>
                      <a:pt x="10" y="50"/>
                    </a:cubicBezTo>
                    <a:cubicBezTo>
                      <a:pt x="8" y="56"/>
                      <a:pt x="6" y="63"/>
                      <a:pt x="8" y="69"/>
                    </a:cubicBezTo>
                    <a:cubicBezTo>
                      <a:pt x="9" y="71"/>
                      <a:pt x="13" y="71"/>
                      <a:pt x="14" y="69"/>
                    </a:cubicBezTo>
                    <a:cubicBezTo>
                      <a:pt x="16" y="64"/>
                      <a:pt x="17" y="57"/>
                      <a:pt x="18" y="51"/>
                    </a:cubicBezTo>
                    <a:cubicBezTo>
                      <a:pt x="20" y="44"/>
                      <a:pt x="23" y="38"/>
                      <a:pt x="26" y="32"/>
                    </a:cubicBezTo>
                    <a:cubicBezTo>
                      <a:pt x="27" y="30"/>
                      <a:pt x="28" y="27"/>
                      <a:pt x="28" y="25"/>
                    </a:cubicBezTo>
                    <a:cubicBezTo>
                      <a:pt x="29" y="21"/>
                      <a:pt x="30" y="19"/>
                      <a:pt x="32" y="16"/>
                    </a:cubicBezTo>
                    <a:cubicBezTo>
                      <a:pt x="34" y="12"/>
                      <a:pt x="37" y="6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318"/>
              <p:cNvSpPr/>
              <p:nvPr/>
            </p:nvSpPr>
            <p:spPr bwMode="auto">
              <a:xfrm>
                <a:off x="1784" y="1728"/>
                <a:ext cx="35" cy="12"/>
              </a:xfrm>
              <a:custGeom>
                <a:avLst/>
                <a:gdLst>
                  <a:gd name="T0" fmla="*/ 44 w 46"/>
                  <a:gd name="T1" fmla="*/ 2 h 15"/>
                  <a:gd name="T2" fmla="*/ 36 w 46"/>
                  <a:gd name="T3" fmla="*/ 1 h 15"/>
                  <a:gd name="T4" fmla="*/ 30 w 46"/>
                  <a:gd name="T5" fmla="*/ 2 h 15"/>
                  <a:gd name="T6" fmla="*/ 24 w 46"/>
                  <a:gd name="T7" fmla="*/ 3 h 15"/>
                  <a:gd name="T8" fmla="*/ 4 w 46"/>
                  <a:gd name="T9" fmla="*/ 7 h 15"/>
                  <a:gd name="T10" fmla="*/ 5 w 46"/>
                  <a:gd name="T11" fmla="*/ 15 h 15"/>
                  <a:gd name="T12" fmla="*/ 23 w 46"/>
                  <a:gd name="T13" fmla="*/ 12 h 15"/>
                  <a:gd name="T14" fmla="*/ 34 w 46"/>
                  <a:gd name="T15" fmla="*/ 10 h 15"/>
                  <a:gd name="T16" fmla="*/ 44 w 46"/>
                  <a:gd name="T17" fmla="*/ 7 h 15"/>
                  <a:gd name="T18" fmla="*/ 44 w 46"/>
                  <a:gd name="T1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15">
                    <a:moveTo>
                      <a:pt x="44" y="2"/>
                    </a:moveTo>
                    <a:cubicBezTo>
                      <a:pt x="42" y="0"/>
                      <a:pt x="39" y="0"/>
                      <a:pt x="36" y="1"/>
                    </a:cubicBezTo>
                    <a:cubicBezTo>
                      <a:pt x="34" y="1"/>
                      <a:pt x="32" y="1"/>
                      <a:pt x="30" y="2"/>
                    </a:cubicBezTo>
                    <a:cubicBezTo>
                      <a:pt x="28" y="2"/>
                      <a:pt x="26" y="3"/>
                      <a:pt x="24" y="3"/>
                    </a:cubicBezTo>
                    <a:cubicBezTo>
                      <a:pt x="17" y="4"/>
                      <a:pt x="11" y="6"/>
                      <a:pt x="4" y="7"/>
                    </a:cubicBezTo>
                    <a:cubicBezTo>
                      <a:pt x="0" y="8"/>
                      <a:pt x="2" y="14"/>
                      <a:pt x="5" y="15"/>
                    </a:cubicBezTo>
                    <a:cubicBezTo>
                      <a:pt x="11" y="15"/>
                      <a:pt x="17" y="12"/>
                      <a:pt x="23" y="12"/>
                    </a:cubicBezTo>
                    <a:cubicBezTo>
                      <a:pt x="27" y="12"/>
                      <a:pt x="30" y="10"/>
                      <a:pt x="34" y="10"/>
                    </a:cubicBezTo>
                    <a:cubicBezTo>
                      <a:pt x="37" y="9"/>
                      <a:pt x="41" y="9"/>
                      <a:pt x="44" y="7"/>
                    </a:cubicBezTo>
                    <a:cubicBezTo>
                      <a:pt x="45" y="6"/>
                      <a:pt x="46" y="3"/>
                      <a:pt x="4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319"/>
              <p:cNvSpPr/>
              <p:nvPr/>
            </p:nvSpPr>
            <p:spPr bwMode="auto">
              <a:xfrm>
                <a:off x="1781" y="1712"/>
                <a:ext cx="35" cy="16"/>
              </a:xfrm>
              <a:custGeom>
                <a:avLst/>
                <a:gdLst>
                  <a:gd name="T0" fmla="*/ 43 w 46"/>
                  <a:gd name="T1" fmla="*/ 2 h 21"/>
                  <a:gd name="T2" fmla="*/ 22 w 46"/>
                  <a:gd name="T3" fmla="*/ 5 h 21"/>
                  <a:gd name="T4" fmla="*/ 12 w 46"/>
                  <a:gd name="T5" fmla="*/ 9 h 21"/>
                  <a:gd name="T6" fmla="*/ 3 w 46"/>
                  <a:gd name="T7" fmla="*/ 11 h 21"/>
                  <a:gd name="T8" fmla="*/ 3 w 46"/>
                  <a:gd name="T9" fmla="*/ 17 h 21"/>
                  <a:gd name="T10" fmla="*/ 3 w 46"/>
                  <a:gd name="T11" fmla="*/ 17 h 21"/>
                  <a:gd name="T12" fmla="*/ 4 w 46"/>
                  <a:gd name="T13" fmla="*/ 18 h 21"/>
                  <a:gd name="T14" fmla="*/ 8 w 46"/>
                  <a:gd name="T15" fmla="*/ 20 h 21"/>
                  <a:gd name="T16" fmla="*/ 12 w 46"/>
                  <a:gd name="T17" fmla="*/ 18 h 21"/>
                  <a:gd name="T18" fmla="*/ 21 w 46"/>
                  <a:gd name="T19" fmla="*/ 15 h 21"/>
                  <a:gd name="T20" fmla="*/ 34 w 46"/>
                  <a:gd name="T21" fmla="*/ 11 h 21"/>
                  <a:gd name="T22" fmla="*/ 45 w 46"/>
                  <a:gd name="T23" fmla="*/ 6 h 21"/>
                  <a:gd name="T24" fmla="*/ 43 w 46"/>
                  <a:gd name="T2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21">
                    <a:moveTo>
                      <a:pt x="43" y="2"/>
                    </a:moveTo>
                    <a:cubicBezTo>
                      <a:pt x="37" y="0"/>
                      <a:pt x="28" y="3"/>
                      <a:pt x="22" y="5"/>
                    </a:cubicBezTo>
                    <a:cubicBezTo>
                      <a:pt x="19" y="6"/>
                      <a:pt x="15" y="8"/>
                      <a:pt x="12" y="9"/>
                    </a:cubicBezTo>
                    <a:cubicBezTo>
                      <a:pt x="9" y="10"/>
                      <a:pt x="6" y="10"/>
                      <a:pt x="3" y="11"/>
                    </a:cubicBezTo>
                    <a:cubicBezTo>
                      <a:pt x="0" y="13"/>
                      <a:pt x="1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" y="18"/>
                      <a:pt x="4" y="18"/>
                    </a:cubicBezTo>
                    <a:cubicBezTo>
                      <a:pt x="6" y="18"/>
                      <a:pt x="7" y="19"/>
                      <a:pt x="8" y="20"/>
                    </a:cubicBezTo>
                    <a:cubicBezTo>
                      <a:pt x="10" y="21"/>
                      <a:pt x="12" y="19"/>
                      <a:pt x="12" y="18"/>
                    </a:cubicBezTo>
                    <a:cubicBezTo>
                      <a:pt x="15" y="17"/>
                      <a:pt x="18" y="16"/>
                      <a:pt x="21" y="15"/>
                    </a:cubicBezTo>
                    <a:cubicBezTo>
                      <a:pt x="25" y="13"/>
                      <a:pt x="30" y="12"/>
                      <a:pt x="34" y="11"/>
                    </a:cubicBezTo>
                    <a:cubicBezTo>
                      <a:pt x="38" y="10"/>
                      <a:pt x="42" y="9"/>
                      <a:pt x="45" y="6"/>
                    </a:cubicBezTo>
                    <a:cubicBezTo>
                      <a:pt x="46" y="5"/>
                      <a:pt x="45" y="2"/>
                      <a:pt x="4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320"/>
              <p:cNvSpPr/>
              <p:nvPr/>
            </p:nvSpPr>
            <p:spPr bwMode="auto">
              <a:xfrm>
                <a:off x="1822" y="1681"/>
                <a:ext cx="37" cy="43"/>
              </a:xfrm>
              <a:custGeom>
                <a:avLst/>
                <a:gdLst>
                  <a:gd name="T0" fmla="*/ 49 w 49"/>
                  <a:gd name="T1" fmla="*/ 36 h 56"/>
                  <a:gd name="T2" fmla="*/ 41 w 49"/>
                  <a:gd name="T3" fmla="*/ 30 h 56"/>
                  <a:gd name="T4" fmla="*/ 28 w 49"/>
                  <a:gd name="T5" fmla="*/ 21 h 56"/>
                  <a:gd name="T6" fmla="*/ 31 w 49"/>
                  <a:gd name="T7" fmla="*/ 17 h 56"/>
                  <a:gd name="T8" fmla="*/ 35 w 49"/>
                  <a:gd name="T9" fmla="*/ 15 h 56"/>
                  <a:gd name="T10" fmla="*/ 37 w 49"/>
                  <a:gd name="T11" fmla="*/ 13 h 56"/>
                  <a:gd name="T12" fmla="*/ 37 w 49"/>
                  <a:gd name="T13" fmla="*/ 13 h 56"/>
                  <a:gd name="T14" fmla="*/ 41 w 49"/>
                  <a:gd name="T15" fmla="*/ 11 h 56"/>
                  <a:gd name="T16" fmla="*/ 24 w 49"/>
                  <a:gd name="T17" fmla="*/ 13 h 56"/>
                  <a:gd name="T18" fmla="*/ 21 w 49"/>
                  <a:gd name="T19" fmla="*/ 16 h 56"/>
                  <a:gd name="T20" fmla="*/ 5 w 49"/>
                  <a:gd name="T21" fmla="*/ 6 h 56"/>
                  <a:gd name="T22" fmla="*/ 1 w 49"/>
                  <a:gd name="T23" fmla="*/ 10 h 56"/>
                  <a:gd name="T24" fmla="*/ 1 w 49"/>
                  <a:gd name="T25" fmla="*/ 11 h 56"/>
                  <a:gd name="T26" fmla="*/ 5 w 49"/>
                  <a:gd name="T27" fmla="*/ 13 h 56"/>
                  <a:gd name="T28" fmla="*/ 17 w 49"/>
                  <a:gd name="T29" fmla="*/ 23 h 56"/>
                  <a:gd name="T30" fmla="*/ 13 w 49"/>
                  <a:gd name="T31" fmla="*/ 32 h 56"/>
                  <a:gd name="T32" fmla="*/ 8 w 49"/>
                  <a:gd name="T33" fmla="*/ 42 h 56"/>
                  <a:gd name="T34" fmla="*/ 6 w 49"/>
                  <a:gd name="T35" fmla="*/ 54 h 56"/>
                  <a:gd name="T36" fmla="*/ 10 w 49"/>
                  <a:gd name="T37" fmla="*/ 55 h 56"/>
                  <a:gd name="T38" fmla="*/ 14 w 49"/>
                  <a:gd name="T39" fmla="*/ 50 h 56"/>
                  <a:gd name="T40" fmla="*/ 17 w 49"/>
                  <a:gd name="T41" fmla="*/ 41 h 56"/>
                  <a:gd name="T42" fmla="*/ 23 w 49"/>
                  <a:gd name="T43" fmla="*/ 28 h 56"/>
                  <a:gd name="T44" fmla="*/ 24 w 49"/>
                  <a:gd name="T45" fmla="*/ 29 h 56"/>
                  <a:gd name="T46" fmla="*/ 38 w 49"/>
                  <a:gd name="T47" fmla="*/ 38 h 56"/>
                  <a:gd name="T48" fmla="*/ 48 w 49"/>
                  <a:gd name="T49" fmla="*/ 39 h 56"/>
                  <a:gd name="T50" fmla="*/ 49 w 49"/>
                  <a:gd name="T51" fmla="*/ 3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56">
                    <a:moveTo>
                      <a:pt x="49" y="36"/>
                    </a:moveTo>
                    <a:cubicBezTo>
                      <a:pt x="47" y="34"/>
                      <a:pt x="44" y="32"/>
                      <a:pt x="41" y="30"/>
                    </a:cubicBezTo>
                    <a:cubicBezTo>
                      <a:pt x="37" y="27"/>
                      <a:pt x="32" y="24"/>
                      <a:pt x="28" y="21"/>
                    </a:cubicBezTo>
                    <a:cubicBezTo>
                      <a:pt x="29" y="20"/>
                      <a:pt x="30" y="18"/>
                      <a:pt x="31" y="17"/>
                    </a:cubicBezTo>
                    <a:cubicBezTo>
                      <a:pt x="32" y="16"/>
                      <a:pt x="34" y="15"/>
                      <a:pt x="35" y="15"/>
                    </a:cubicBezTo>
                    <a:cubicBezTo>
                      <a:pt x="36" y="14"/>
                      <a:pt x="36" y="14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9" y="14"/>
                      <a:pt x="41" y="13"/>
                      <a:pt x="41" y="11"/>
                    </a:cubicBezTo>
                    <a:cubicBezTo>
                      <a:pt x="42" y="0"/>
                      <a:pt x="27" y="11"/>
                      <a:pt x="24" y="13"/>
                    </a:cubicBezTo>
                    <a:cubicBezTo>
                      <a:pt x="23" y="14"/>
                      <a:pt x="22" y="15"/>
                      <a:pt x="21" y="16"/>
                    </a:cubicBezTo>
                    <a:cubicBezTo>
                      <a:pt x="16" y="12"/>
                      <a:pt x="11" y="8"/>
                      <a:pt x="5" y="6"/>
                    </a:cubicBezTo>
                    <a:cubicBezTo>
                      <a:pt x="3" y="5"/>
                      <a:pt x="0" y="7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2" y="13"/>
                      <a:pt x="3" y="14"/>
                      <a:pt x="5" y="13"/>
                    </a:cubicBezTo>
                    <a:cubicBezTo>
                      <a:pt x="9" y="17"/>
                      <a:pt x="13" y="20"/>
                      <a:pt x="17" y="23"/>
                    </a:cubicBezTo>
                    <a:cubicBezTo>
                      <a:pt x="15" y="26"/>
                      <a:pt x="14" y="29"/>
                      <a:pt x="13" y="32"/>
                    </a:cubicBezTo>
                    <a:cubicBezTo>
                      <a:pt x="11" y="36"/>
                      <a:pt x="9" y="39"/>
                      <a:pt x="8" y="42"/>
                    </a:cubicBezTo>
                    <a:cubicBezTo>
                      <a:pt x="6" y="46"/>
                      <a:pt x="4" y="51"/>
                      <a:pt x="6" y="54"/>
                    </a:cubicBezTo>
                    <a:cubicBezTo>
                      <a:pt x="7" y="55"/>
                      <a:pt x="9" y="56"/>
                      <a:pt x="10" y="55"/>
                    </a:cubicBezTo>
                    <a:cubicBezTo>
                      <a:pt x="12" y="54"/>
                      <a:pt x="13" y="52"/>
                      <a:pt x="14" y="50"/>
                    </a:cubicBezTo>
                    <a:cubicBezTo>
                      <a:pt x="15" y="47"/>
                      <a:pt x="16" y="44"/>
                      <a:pt x="17" y="41"/>
                    </a:cubicBezTo>
                    <a:cubicBezTo>
                      <a:pt x="20" y="37"/>
                      <a:pt x="21" y="32"/>
                      <a:pt x="23" y="28"/>
                    </a:cubicBezTo>
                    <a:cubicBezTo>
                      <a:pt x="24" y="28"/>
                      <a:pt x="24" y="28"/>
                      <a:pt x="24" y="29"/>
                    </a:cubicBezTo>
                    <a:cubicBezTo>
                      <a:pt x="29" y="32"/>
                      <a:pt x="34" y="35"/>
                      <a:pt x="38" y="38"/>
                    </a:cubicBezTo>
                    <a:cubicBezTo>
                      <a:pt x="42" y="41"/>
                      <a:pt x="45" y="43"/>
                      <a:pt x="48" y="39"/>
                    </a:cubicBezTo>
                    <a:cubicBezTo>
                      <a:pt x="49" y="38"/>
                      <a:pt x="49" y="37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321"/>
              <p:cNvSpPr/>
              <p:nvPr/>
            </p:nvSpPr>
            <p:spPr bwMode="auto">
              <a:xfrm>
                <a:off x="1853" y="1650"/>
                <a:ext cx="31" cy="41"/>
              </a:xfrm>
              <a:custGeom>
                <a:avLst/>
                <a:gdLst>
                  <a:gd name="T0" fmla="*/ 40 w 41"/>
                  <a:gd name="T1" fmla="*/ 47 h 53"/>
                  <a:gd name="T2" fmla="*/ 39 w 41"/>
                  <a:gd name="T3" fmla="*/ 45 h 53"/>
                  <a:gd name="T4" fmla="*/ 21 w 41"/>
                  <a:gd name="T5" fmla="*/ 41 h 53"/>
                  <a:gd name="T6" fmla="*/ 21 w 41"/>
                  <a:gd name="T7" fmla="*/ 41 h 53"/>
                  <a:gd name="T8" fmla="*/ 26 w 41"/>
                  <a:gd name="T9" fmla="*/ 30 h 53"/>
                  <a:gd name="T10" fmla="*/ 28 w 41"/>
                  <a:gd name="T11" fmla="*/ 9 h 53"/>
                  <a:gd name="T12" fmla="*/ 13 w 41"/>
                  <a:gd name="T13" fmla="*/ 2 h 53"/>
                  <a:gd name="T14" fmla="*/ 5 w 41"/>
                  <a:gd name="T15" fmla="*/ 24 h 53"/>
                  <a:gd name="T16" fmla="*/ 9 w 41"/>
                  <a:gd name="T17" fmla="*/ 22 h 53"/>
                  <a:gd name="T18" fmla="*/ 19 w 41"/>
                  <a:gd name="T19" fmla="*/ 8 h 53"/>
                  <a:gd name="T20" fmla="*/ 22 w 41"/>
                  <a:gd name="T21" fmla="*/ 17 h 53"/>
                  <a:gd name="T22" fmla="*/ 18 w 41"/>
                  <a:gd name="T23" fmla="*/ 32 h 53"/>
                  <a:gd name="T24" fmla="*/ 12 w 41"/>
                  <a:gd name="T25" fmla="*/ 43 h 53"/>
                  <a:gd name="T26" fmla="*/ 13 w 41"/>
                  <a:gd name="T27" fmla="*/ 50 h 53"/>
                  <a:gd name="T28" fmla="*/ 26 w 41"/>
                  <a:gd name="T29" fmla="*/ 50 h 53"/>
                  <a:gd name="T30" fmla="*/ 33 w 41"/>
                  <a:gd name="T31" fmla="*/ 50 h 53"/>
                  <a:gd name="T32" fmla="*/ 35 w 41"/>
                  <a:gd name="T33" fmla="*/ 51 h 53"/>
                  <a:gd name="T34" fmla="*/ 35 w 41"/>
                  <a:gd name="T35" fmla="*/ 51 h 53"/>
                  <a:gd name="T36" fmla="*/ 40 w 41"/>
                  <a:gd name="T37" fmla="*/ 51 h 53"/>
                  <a:gd name="T38" fmla="*/ 40 w 41"/>
                  <a:gd name="T39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" h="53">
                    <a:moveTo>
                      <a:pt x="40" y="47"/>
                    </a:moveTo>
                    <a:cubicBezTo>
                      <a:pt x="40" y="46"/>
                      <a:pt x="40" y="45"/>
                      <a:pt x="39" y="45"/>
                    </a:cubicBezTo>
                    <a:cubicBezTo>
                      <a:pt x="34" y="41"/>
                      <a:pt x="27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3" y="37"/>
                      <a:pt x="25" y="34"/>
                      <a:pt x="26" y="30"/>
                    </a:cubicBezTo>
                    <a:cubicBezTo>
                      <a:pt x="28" y="24"/>
                      <a:pt x="30" y="16"/>
                      <a:pt x="28" y="9"/>
                    </a:cubicBezTo>
                    <a:cubicBezTo>
                      <a:pt x="27" y="2"/>
                      <a:pt x="19" y="0"/>
                      <a:pt x="13" y="2"/>
                    </a:cubicBezTo>
                    <a:cubicBezTo>
                      <a:pt x="3" y="5"/>
                      <a:pt x="0" y="16"/>
                      <a:pt x="5" y="24"/>
                    </a:cubicBezTo>
                    <a:cubicBezTo>
                      <a:pt x="6" y="27"/>
                      <a:pt x="10" y="25"/>
                      <a:pt x="9" y="22"/>
                    </a:cubicBezTo>
                    <a:cubicBezTo>
                      <a:pt x="6" y="16"/>
                      <a:pt x="11" y="6"/>
                      <a:pt x="19" y="8"/>
                    </a:cubicBezTo>
                    <a:cubicBezTo>
                      <a:pt x="23" y="8"/>
                      <a:pt x="23" y="14"/>
                      <a:pt x="22" y="17"/>
                    </a:cubicBezTo>
                    <a:cubicBezTo>
                      <a:pt x="22" y="22"/>
                      <a:pt x="20" y="27"/>
                      <a:pt x="18" y="32"/>
                    </a:cubicBezTo>
                    <a:cubicBezTo>
                      <a:pt x="17" y="35"/>
                      <a:pt x="15" y="40"/>
                      <a:pt x="12" y="43"/>
                    </a:cubicBezTo>
                    <a:cubicBezTo>
                      <a:pt x="9" y="44"/>
                      <a:pt x="9" y="50"/>
                      <a:pt x="13" y="50"/>
                    </a:cubicBezTo>
                    <a:cubicBezTo>
                      <a:pt x="17" y="51"/>
                      <a:pt x="22" y="50"/>
                      <a:pt x="26" y="50"/>
                    </a:cubicBezTo>
                    <a:cubicBezTo>
                      <a:pt x="28" y="50"/>
                      <a:pt x="30" y="50"/>
                      <a:pt x="33" y="50"/>
                    </a:cubicBezTo>
                    <a:cubicBezTo>
                      <a:pt x="33" y="50"/>
                      <a:pt x="34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6" y="53"/>
                      <a:pt x="39" y="53"/>
                      <a:pt x="40" y="51"/>
                    </a:cubicBezTo>
                    <a:cubicBezTo>
                      <a:pt x="41" y="50"/>
                      <a:pt x="41" y="48"/>
                      <a:pt x="40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322"/>
              <p:cNvSpPr/>
              <p:nvPr/>
            </p:nvSpPr>
            <p:spPr bwMode="auto">
              <a:xfrm>
                <a:off x="1828" y="1671"/>
                <a:ext cx="102" cy="72"/>
              </a:xfrm>
              <a:custGeom>
                <a:avLst/>
                <a:gdLst>
                  <a:gd name="T0" fmla="*/ 125 w 133"/>
                  <a:gd name="T1" fmla="*/ 46 h 94"/>
                  <a:gd name="T2" fmla="*/ 96 w 133"/>
                  <a:gd name="T3" fmla="*/ 54 h 94"/>
                  <a:gd name="T4" fmla="*/ 98 w 133"/>
                  <a:gd name="T5" fmla="*/ 47 h 94"/>
                  <a:gd name="T6" fmla="*/ 104 w 133"/>
                  <a:gd name="T7" fmla="*/ 24 h 94"/>
                  <a:gd name="T8" fmla="*/ 107 w 133"/>
                  <a:gd name="T9" fmla="*/ 14 h 94"/>
                  <a:gd name="T10" fmla="*/ 110 w 133"/>
                  <a:gd name="T11" fmla="*/ 5 h 94"/>
                  <a:gd name="T12" fmla="*/ 110 w 133"/>
                  <a:gd name="T13" fmla="*/ 2 h 94"/>
                  <a:gd name="T14" fmla="*/ 103 w 133"/>
                  <a:gd name="T15" fmla="*/ 3 h 94"/>
                  <a:gd name="T16" fmla="*/ 99 w 133"/>
                  <a:gd name="T17" fmla="*/ 12 h 94"/>
                  <a:gd name="T18" fmla="*/ 95 w 133"/>
                  <a:gd name="T19" fmla="*/ 23 h 94"/>
                  <a:gd name="T20" fmla="*/ 93 w 133"/>
                  <a:gd name="T21" fmla="*/ 29 h 94"/>
                  <a:gd name="T22" fmla="*/ 91 w 133"/>
                  <a:gd name="T23" fmla="*/ 23 h 94"/>
                  <a:gd name="T24" fmla="*/ 85 w 133"/>
                  <a:gd name="T25" fmla="*/ 15 h 94"/>
                  <a:gd name="T26" fmla="*/ 75 w 133"/>
                  <a:gd name="T27" fmla="*/ 13 h 94"/>
                  <a:gd name="T28" fmla="*/ 75 w 133"/>
                  <a:gd name="T29" fmla="*/ 19 h 94"/>
                  <a:gd name="T30" fmla="*/ 87 w 133"/>
                  <a:gd name="T31" fmla="*/ 36 h 94"/>
                  <a:gd name="T32" fmla="*/ 91 w 133"/>
                  <a:gd name="T33" fmla="*/ 39 h 94"/>
                  <a:gd name="T34" fmla="*/ 89 w 133"/>
                  <a:gd name="T35" fmla="*/ 46 h 94"/>
                  <a:gd name="T36" fmla="*/ 86 w 133"/>
                  <a:gd name="T37" fmla="*/ 58 h 94"/>
                  <a:gd name="T38" fmla="*/ 63 w 133"/>
                  <a:gd name="T39" fmla="*/ 66 h 94"/>
                  <a:gd name="T40" fmla="*/ 32 w 133"/>
                  <a:gd name="T41" fmla="*/ 74 h 94"/>
                  <a:gd name="T42" fmla="*/ 17 w 133"/>
                  <a:gd name="T43" fmla="*/ 78 h 94"/>
                  <a:gd name="T44" fmla="*/ 4 w 133"/>
                  <a:gd name="T45" fmla="*/ 82 h 94"/>
                  <a:gd name="T46" fmla="*/ 5 w 133"/>
                  <a:gd name="T47" fmla="*/ 88 h 94"/>
                  <a:gd name="T48" fmla="*/ 16 w 133"/>
                  <a:gd name="T49" fmla="*/ 86 h 94"/>
                  <a:gd name="T50" fmla="*/ 31 w 133"/>
                  <a:gd name="T51" fmla="*/ 82 h 94"/>
                  <a:gd name="T52" fmla="*/ 64 w 133"/>
                  <a:gd name="T53" fmla="*/ 75 h 94"/>
                  <a:gd name="T54" fmla="*/ 84 w 133"/>
                  <a:gd name="T55" fmla="*/ 68 h 94"/>
                  <a:gd name="T56" fmla="*/ 84 w 133"/>
                  <a:gd name="T57" fmla="*/ 70 h 94"/>
                  <a:gd name="T58" fmla="*/ 84 w 133"/>
                  <a:gd name="T59" fmla="*/ 93 h 94"/>
                  <a:gd name="T60" fmla="*/ 88 w 133"/>
                  <a:gd name="T61" fmla="*/ 93 h 94"/>
                  <a:gd name="T62" fmla="*/ 90 w 133"/>
                  <a:gd name="T63" fmla="*/ 83 h 94"/>
                  <a:gd name="T64" fmla="*/ 92 w 133"/>
                  <a:gd name="T65" fmla="*/ 71 h 94"/>
                  <a:gd name="T66" fmla="*/ 94 w 133"/>
                  <a:gd name="T67" fmla="*/ 64 h 94"/>
                  <a:gd name="T68" fmla="*/ 123 w 133"/>
                  <a:gd name="T69" fmla="*/ 55 h 94"/>
                  <a:gd name="T70" fmla="*/ 127 w 133"/>
                  <a:gd name="T71" fmla="*/ 55 h 94"/>
                  <a:gd name="T72" fmla="*/ 128 w 133"/>
                  <a:gd name="T73" fmla="*/ 54 h 94"/>
                  <a:gd name="T74" fmla="*/ 125 w 133"/>
                  <a:gd name="T7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" h="94">
                    <a:moveTo>
                      <a:pt x="125" y="46"/>
                    </a:moveTo>
                    <a:cubicBezTo>
                      <a:pt x="115" y="48"/>
                      <a:pt x="106" y="50"/>
                      <a:pt x="96" y="54"/>
                    </a:cubicBezTo>
                    <a:cubicBezTo>
                      <a:pt x="97" y="52"/>
                      <a:pt x="98" y="49"/>
                      <a:pt x="98" y="47"/>
                    </a:cubicBezTo>
                    <a:cubicBezTo>
                      <a:pt x="100" y="40"/>
                      <a:pt x="102" y="32"/>
                      <a:pt x="104" y="24"/>
                    </a:cubicBezTo>
                    <a:cubicBezTo>
                      <a:pt x="104" y="21"/>
                      <a:pt x="105" y="17"/>
                      <a:pt x="107" y="14"/>
                    </a:cubicBezTo>
                    <a:cubicBezTo>
                      <a:pt x="108" y="11"/>
                      <a:pt x="110" y="8"/>
                      <a:pt x="110" y="5"/>
                    </a:cubicBezTo>
                    <a:cubicBezTo>
                      <a:pt x="110" y="4"/>
                      <a:pt x="110" y="3"/>
                      <a:pt x="110" y="2"/>
                    </a:cubicBezTo>
                    <a:cubicBezTo>
                      <a:pt x="108" y="0"/>
                      <a:pt x="103" y="0"/>
                      <a:pt x="103" y="3"/>
                    </a:cubicBezTo>
                    <a:cubicBezTo>
                      <a:pt x="102" y="6"/>
                      <a:pt x="100" y="9"/>
                      <a:pt x="99" y="12"/>
                    </a:cubicBezTo>
                    <a:cubicBezTo>
                      <a:pt x="97" y="16"/>
                      <a:pt x="96" y="19"/>
                      <a:pt x="95" y="23"/>
                    </a:cubicBezTo>
                    <a:cubicBezTo>
                      <a:pt x="94" y="25"/>
                      <a:pt x="94" y="27"/>
                      <a:pt x="93" y="29"/>
                    </a:cubicBezTo>
                    <a:cubicBezTo>
                      <a:pt x="93" y="27"/>
                      <a:pt x="92" y="25"/>
                      <a:pt x="91" y="23"/>
                    </a:cubicBezTo>
                    <a:cubicBezTo>
                      <a:pt x="90" y="19"/>
                      <a:pt x="87" y="17"/>
                      <a:pt x="85" y="15"/>
                    </a:cubicBezTo>
                    <a:cubicBezTo>
                      <a:pt x="82" y="13"/>
                      <a:pt x="78" y="13"/>
                      <a:pt x="75" y="13"/>
                    </a:cubicBezTo>
                    <a:cubicBezTo>
                      <a:pt x="71" y="13"/>
                      <a:pt x="71" y="19"/>
                      <a:pt x="75" y="19"/>
                    </a:cubicBezTo>
                    <a:cubicBezTo>
                      <a:pt x="84" y="20"/>
                      <a:pt x="84" y="30"/>
                      <a:pt x="87" y="36"/>
                    </a:cubicBezTo>
                    <a:cubicBezTo>
                      <a:pt x="88" y="37"/>
                      <a:pt x="89" y="39"/>
                      <a:pt x="91" y="39"/>
                    </a:cubicBezTo>
                    <a:cubicBezTo>
                      <a:pt x="90" y="42"/>
                      <a:pt x="90" y="44"/>
                      <a:pt x="89" y="46"/>
                    </a:cubicBezTo>
                    <a:cubicBezTo>
                      <a:pt x="88" y="50"/>
                      <a:pt x="87" y="54"/>
                      <a:pt x="86" y="58"/>
                    </a:cubicBezTo>
                    <a:cubicBezTo>
                      <a:pt x="78" y="61"/>
                      <a:pt x="71" y="63"/>
                      <a:pt x="63" y="66"/>
                    </a:cubicBezTo>
                    <a:cubicBezTo>
                      <a:pt x="53" y="70"/>
                      <a:pt x="43" y="72"/>
                      <a:pt x="32" y="74"/>
                    </a:cubicBezTo>
                    <a:cubicBezTo>
                      <a:pt x="27" y="75"/>
                      <a:pt x="22" y="76"/>
                      <a:pt x="17" y="78"/>
                    </a:cubicBezTo>
                    <a:cubicBezTo>
                      <a:pt x="12" y="79"/>
                      <a:pt x="8" y="81"/>
                      <a:pt x="4" y="82"/>
                    </a:cubicBezTo>
                    <a:cubicBezTo>
                      <a:pt x="0" y="83"/>
                      <a:pt x="1" y="88"/>
                      <a:pt x="5" y="88"/>
                    </a:cubicBezTo>
                    <a:cubicBezTo>
                      <a:pt x="8" y="88"/>
                      <a:pt x="12" y="87"/>
                      <a:pt x="16" y="86"/>
                    </a:cubicBezTo>
                    <a:cubicBezTo>
                      <a:pt x="21" y="84"/>
                      <a:pt x="26" y="83"/>
                      <a:pt x="31" y="82"/>
                    </a:cubicBezTo>
                    <a:cubicBezTo>
                      <a:pt x="42" y="80"/>
                      <a:pt x="53" y="78"/>
                      <a:pt x="64" y="75"/>
                    </a:cubicBezTo>
                    <a:cubicBezTo>
                      <a:pt x="70" y="73"/>
                      <a:pt x="77" y="70"/>
                      <a:pt x="84" y="68"/>
                    </a:cubicBezTo>
                    <a:cubicBezTo>
                      <a:pt x="84" y="68"/>
                      <a:pt x="84" y="69"/>
                      <a:pt x="84" y="70"/>
                    </a:cubicBezTo>
                    <a:cubicBezTo>
                      <a:pt x="82" y="76"/>
                      <a:pt x="80" y="86"/>
                      <a:pt x="84" y="93"/>
                    </a:cubicBezTo>
                    <a:cubicBezTo>
                      <a:pt x="85" y="94"/>
                      <a:pt x="87" y="94"/>
                      <a:pt x="88" y="93"/>
                    </a:cubicBezTo>
                    <a:cubicBezTo>
                      <a:pt x="90" y="90"/>
                      <a:pt x="90" y="87"/>
                      <a:pt x="90" y="83"/>
                    </a:cubicBezTo>
                    <a:cubicBezTo>
                      <a:pt x="91" y="79"/>
                      <a:pt x="92" y="75"/>
                      <a:pt x="92" y="71"/>
                    </a:cubicBezTo>
                    <a:cubicBezTo>
                      <a:pt x="93" y="68"/>
                      <a:pt x="93" y="66"/>
                      <a:pt x="94" y="64"/>
                    </a:cubicBezTo>
                    <a:cubicBezTo>
                      <a:pt x="103" y="60"/>
                      <a:pt x="113" y="57"/>
                      <a:pt x="123" y="55"/>
                    </a:cubicBezTo>
                    <a:cubicBezTo>
                      <a:pt x="124" y="56"/>
                      <a:pt x="126" y="56"/>
                      <a:pt x="127" y="55"/>
                    </a:cubicBezTo>
                    <a:cubicBezTo>
                      <a:pt x="127" y="55"/>
                      <a:pt x="127" y="54"/>
                      <a:pt x="128" y="54"/>
                    </a:cubicBezTo>
                    <a:cubicBezTo>
                      <a:pt x="133" y="53"/>
                      <a:pt x="131" y="45"/>
                      <a:pt x="12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323"/>
              <p:cNvSpPr/>
              <p:nvPr/>
            </p:nvSpPr>
            <p:spPr bwMode="auto">
              <a:xfrm>
                <a:off x="1821" y="1751"/>
                <a:ext cx="46" cy="46"/>
              </a:xfrm>
              <a:custGeom>
                <a:avLst/>
                <a:gdLst>
                  <a:gd name="T0" fmla="*/ 56 w 60"/>
                  <a:gd name="T1" fmla="*/ 40 h 60"/>
                  <a:gd name="T2" fmla="*/ 40 w 60"/>
                  <a:gd name="T3" fmla="*/ 29 h 60"/>
                  <a:gd name="T4" fmla="*/ 41 w 60"/>
                  <a:gd name="T5" fmla="*/ 28 h 60"/>
                  <a:gd name="T6" fmla="*/ 47 w 60"/>
                  <a:gd name="T7" fmla="*/ 20 h 60"/>
                  <a:gd name="T8" fmla="*/ 52 w 60"/>
                  <a:gd name="T9" fmla="*/ 15 h 60"/>
                  <a:gd name="T10" fmla="*/ 53 w 60"/>
                  <a:gd name="T11" fmla="*/ 14 h 60"/>
                  <a:gd name="T12" fmla="*/ 58 w 60"/>
                  <a:gd name="T13" fmla="*/ 11 h 60"/>
                  <a:gd name="T14" fmla="*/ 37 w 60"/>
                  <a:gd name="T15" fmla="*/ 21 h 60"/>
                  <a:gd name="T16" fmla="*/ 34 w 60"/>
                  <a:gd name="T17" fmla="*/ 24 h 60"/>
                  <a:gd name="T18" fmla="*/ 31 w 60"/>
                  <a:gd name="T19" fmla="*/ 21 h 60"/>
                  <a:gd name="T20" fmla="*/ 18 w 60"/>
                  <a:gd name="T21" fmla="*/ 14 h 60"/>
                  <a:gd name="T22" fmla="*/ 4 w 60"/>
                  <a:gd name="T23" fmla="*/ 14 h 60"/>
                  <a:gd name="T24" fmla="*/ 4 w 60"/>
                  <a:gd name="T25" fmla="*/ 20 h 60"/>
                  <a:gd name="T26" fmla="*/ 16 w 60"/>
                  <a:gd name="T27" fmla="*/ 22 h 60"/>
                  <a:gd name="T28" fmla="*/ 29 w 60"/>
                  <a:gd name="T29" fmla="*/ 32 h 60"/>
                  <a:gd name="T30" fmla="*/ 30 w 60"/>
                  <a:gd name="T31" fmla="*/ 32 h 60"/>
                  <a:gd name="T32" fmla="*/ 27 w 60"/>
                  <a:gd name="T33" fmla="*/ 37 h 60"/>
                  <a:gd name="T34" fmla="*/ 21 w 60"/>
                  <a:gd name="T35" fmla="*/ 49 h 60"/>
                  <a:gd name="T36" fmla="*/ 20 w 60"/>
                  <a:gd name="T37" fmla="*/ 59 h 60"/>
                  <a:gd name="T38" fmla="*/ 24 w 60"/>
                  <a:gd name="T39" fmla="*/ 59 h 60"/>
                  <a:gd name="T40" fmla="*/ 28 w 60"/>
                  <a:gd name="T41" fmla="*/ 53 h 60"/>
                  <a:gd name="T42" fmla="*/ 31 w 60"/>
                  <a:gd name="T43" fmla="*/ 48 h 60"/>
                  <a:gd name="T44" fmla="*/ 34 w 60"/>
                  <a:gd name="T45" fmla="*/ 42 h 60"/>
                  <a:gd name="T46" fmla="*/ 36 w 60"/>
                  <a:gd name="T47" fmla="*/ 37 h 60"/>
                  <a:gd name="T48" fmla="*/ 42 w 60"/>
                  <a:gd name="T49" fmla="*/ 42 h 60"/>
                  <a:gd name="T50" fmla="*/ 54 w 60"/>
                  <a:gd name="T51" fmla="*/ 47 h 60"/>
                  <a:gd name="T52" fmla="*/ 56 w 60"/>
                  <a:gd name="T53" fmla="*/ 4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0" h="60">
                    <a:moveTo>
                      <a:pt x="56" y="40"/>
                    </a:moveTo>
                    <a:cubicBezTo>
                      <a:pt x="50" y="37"/>
                      <a:pt x="45" y="33"/>
                      <a:pt x="40" y="29"/>
                    </a:cubicBezTo>
                    <a:cubicBezTo>
                      <a:pt x="40" y="29"/>
                      <a:pt x="41" y="29"/>
                      <a:pt x="41" y="28"/>
                    </a:cubicBezTo>
                    <a:cubicBezTo>
                      <a:pt x="43" y="25"/>
                      <a:pt x="45" y="23"/>
                      <a:pt x="47" y="20"/>
                    </a:cubicBezTo>
                    <a:cubicBezTo>
                      <a:pt x="49" y="18"/>
                      <a:pt x="50" y="17"/>
                      <a:pt x="52" y="15"/>
                    </a:cubicBezTo>
                    <a:cubicBezTo>
                      <a:pt x="52" y="15"/>
                      <a:pt x="53" y="14"/>
                      <a:pt x="53" y="14"/>
                    </a:cubicBezTo>
                    <a:cubicBezTo>
                      <a:pt x="56" y="17"/>
                      <a:pt x="60" y="14"/>
                      <a:pt x="58" y="11"/>
                    </a:cubicBezTo>
                    <a:cubicBezTo>
                      <a:pt x="53" y="0"/>
                      <a:pt x="40" y="17"/>
                      <a:pt x="37" y="21"/>
                    </a:cubicBezTo>
                    <a:cubicBezTo>
                      <a:pt x="36" y="22"/>
                      <a:pt x="35" y="23"/>
                      <a:pt x="34" y="24"/>
                    </a:cubicBezTo>
                    <a:cubicBezTo>
                      <a:pt x="33" y="23"/>
                      <a:pt x="32" y="22"/>
                      <a:pt x="31" y="21"/>
                    </a:cubicBezTo>
                    <a:cubicBezTo>
                      <a:pt x="26" y="19"/>
                      <a:pt x="22" y="16"/>
                      <a:pt x="18" y="14"/>
                    </a:cubicBezTo>
                    <a:cubicBezTo>
                      <a:pt x="13" y="12"/>
                      <a:pt x="8" y="13"/>
                      <a:pt x="4" y="14"/>
                    </a:cubicBezTo>
                    <a:cubicBezTo>
                      <a:pt x="0" y="14"/>
                      <a:pt x="0" y="19"/>
                      <a:pt x="4" y="20"/>
                    </a:cubicBezTo>
                    <a:cubicBezTo>
                      <a:pt x="8" y="20"/>
                      <a:pt x="12" y="20"/>
                      <a:pt x="16" y="22"/>
                    </a:cubicBezTo>
                    <a:cubicBezTo>
                      <a:pt x="21" y="25"/>
                      <a:pt x="25" y="28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3"/>
                      <a:pt x="28" y="35"/>
                      <a:pt x="27" y="37"/>
                    </a:cubicBezTo>
                    <a:cubicBezTo>
                      <a:pt x="25" y="41"/>
                      <a:pt x="24" y="46"/>
                      <a:pt x="21" y="49"/>
                    </a:cubicBezTo>
                    <a:cubicBezTo>
                      <a:pt x="19" y="52"/>
                      <a:pt x="18" y="56"/>
                      <a:pt x="20" y="59"/>
                    </a:cubicBezTo>
                    <a:cubicBezTo>
                      <a:pt x="21" y="60"/>
                      <a:pt x="23" y="60"/>
                      <a:pt x="24" y="59"/>
                    </a:cubicBezTo>
                    <a:cubicBezTo>
                      <a:pt x="26" y="57"/>
                      <a:pt x="27" y="55"/>
                      <a:pt x="28" y="53"/>
                    </a:cubicBezTo>
                    <a:cubicBezTo>
                      <a:pt x="30" y="52"/>
                      <a:pt x="30" y="50"/>
                      <a:pt x="31" y="48"/>
                    </a:cubicBezTo>
                    <a:cubicBezTo>
                      <a:pt x="32" y="46"/>
                      <a:pt x="33" y="44"/>
                      <a:pt x="34" y="42"/>
                    </a:cubicBezTo>
                    <a:cubicBezTo>
                      <a:pt x="34" y="40"/>
                      <a:pt x="35" y="39"/>
                      <a:pt x="36" y="37"/>
                    </a:cubicBezTo>
                    <a:cubicBezTo>
                      <a:pt x="38" y="38"/>
                      <a:pt x="40" y="40"/>
                      <a:pt x="42" y="42"/>
                    </a:cubicBezTo>
                    <a:cubicBezTo>
                      <a:pt x="45" y="45"/>
                      <a:pt x="50" y="47"/>
                      <a:pt x="54" y="47"/>
                    </a:cubicBezTo>
                    <a:cubicBezTo>
                      <a:pt x="58" y="47"/>
                      <a:pt x="60" y="42"/>
                      <a:pt x="56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324"/>
              <p:cNvSpPr/>
              <p:nvPr/>
            </p:nvSpPr>
            <p:spPr bwMode="auto">
              <a:xfrm>
                <a:off x="1872" y="1747"/>
                <a:ext cx="29" cy="32"/>
              </a:xfrm>
              <a:custGeom>
                <a:avLst/>
                <a:gdLst>
                  <a:gd name="T0" fmla="*/ 34 w 38"/>
                  <a:gd name="T1" fmla="*/ 15 h 42"/>
                  <a:gd name="T2" fmla="*/ 17 w 38"/>
                  <a:gd name="T3" fmla="*/ 18 h 42"/>
                  <a:gd name="T4" fmla="*/ 17 w 38"/>
                  <a:gd name="T5" fmla="*/ 8 h 42"/>
                  <a:gd name="T6" fmla="*/ 13 w 38"/>
                  <a:gd name="T7" fmla="*/ 5 h 42"/>
                  <a:gd name="T8" fmla="*/ 13 w 38"/>
                  <a:gd name="T9" fmla="*/ 4 h 42"/>
                  <a:gd name="T10" fmla="*/ 7 w 38"/>
                  <a:gd name="T11" fmla="*/ 5 h 42"/>
                  <a:gd name="T12" fmla="*/ 9 w 38"/>
                  <a:gd name="T13" fmla="*/ 10 h 42"/>
                  <a:gd name="T14" fmla="*/ 9 w 38"/>
                  <a:gd name="T15" fmla="*/ 18 h 42"/>
                  <a:gd name="T16" fmla="*/ 10 w 38"/>
                  <a:gd name="T17" fmla="*/ 20 h 42"/>
                  <a:gd name="T18" fmla="*/ 1 w 38"/>
                  <a:gd name="T19" fmla="*/ 24 h 42"/>
                  <a:gd name="T20" fmla="*/ 1 w 38"/>
                  <a:gd name="T21" fmla="*/ 27 h 42"/>
                  <a:gd name="T22" fmla="*/ 12 w 38"/>
                  <a:gd name="T23" fmla="*/ 27 h 42"/>
                  <a:gd name="T24" fmla="*/ 12 w 38"/>
                  <a:gd name="T25" fmla="*/ 28 h 42"/>
                  <a:gd name="T26" fmla="*/ 21 w 38"/>
                  <a:gd name="T27" fmla="*/ 42 h 42"/>
                  <a:gd name="T28" fmla="*/ 20 w 38"/>
                  <a:gd name="T29" fmla="*/ 28 h 42"/>
                  <a:gd name="T30" fmla="*/ 19 w 38"/>
                  <a:gd name="T31" fmla="*/ 25 h 42"/>
                  <a:gd name="T32" fmla="*/ 34 w 38"/>
                  <a:gd name="T33" fmla="*/ 22 h 42"/>
                  <a:gd name="T34" fmla="*/ 34 w 38"/>
                  <a:gd name="T35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42">
                    <a:moveTo>
                      <a:pt x="34" y="15"/>
                    </a:moveTo>
                    <a:cubicBezTo>
                      <a:pt x="28" y="15"/>
                      <a:pt x="23" y="16"/>
                      <a:pt x="17" y="18"/>
                    </a:cubicBezTo>
                    <a:cubicBezTo>
                      <a:pt x="17" y="15"/>
                      <a:pt x="17" y="11"/>
                      <a:pt x="17" y="8"/>
                    </a:cubicBezTo>
                    <a:cubicBezTo>
                      <a:pt x="16" y="6"/>
                      <a:pt x="15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6" y="1"/>
                      <a:pt x="7" y="5"/>
                    </a:cubicBezTo>
                    <a:cubicBezTo>
                      <a:pt x="7" y="7"/>
                      <a:pt x="8" y="9"/>
                      <a:pt x="9" y="10"/>
                    </a:cubicBezTo>
                    <a:cubicBezTo>
                      <a:pt x="9" y="13"/>
                      <a:pt x="9" y="15"/>
                      <a:pt x="9" y="18"/>
                    </a:cubicBezTo>
                    <a:cubicBezTo>
                      <a:pt x="9" y="18"/>
                      <a:pt x="10" y="19"/>
                      <a:pt x="10" y="20"/>
                    </a:cubicBezTo>
                    <a:cubicBezTo>
                      <a:pt x="6" y="20"/>
                      <a:pt x="3" y="22"/>
                      <a:pt x="1" y="24"/>
                    </a:cubicBezTo>
                    <a:cubicBezTo>
                      <a:pt x="0" y="25"/>
                      <a:pt x="0" y="26"/>
                      <a:pt x="1" y="27"/>
                    </a:cubicBezTo>
                    <a:cubicBezTo>
                      <a:pt x="4" y="29"/>
                      <a:pt x="8" y="28"/>
                      <a:pt x="12" y="27"/>
                    </a:cubicBezTo>
                    <a:cubicBezTo>
                      <a:pt x="12" y="27"/>
                      <a:pt x="12" y="28"/>
                      <a:pt x="12" y="28"/>
                    </a:cubicBezTo>
                    <a:cubicBezTo>
                      <a:pt x="13" y="32"/>
                      <a:pt x="16" y="42"/>
                      <a:pt x="21" y="42"/>
                    </a:cubicBezTo>
                    <a:cubicBezTo>
                      <a:pt x="27" y="41"/>
                      <a:pt x="21" y="31"/>
                      <a:pt x="20" y="28"/>
                    </a:cubicBezTo>
                    <a:cubicBezTo>
                      <a:pt x="20" y="27"/>
                      <a:pt x="19" y="26"/>
                      <a:pt x="19" y="25"/>
                    </a:cubicBezTo>
                    <a:cubicBezTo>
                      <a:pt x="24" y="24"/>
                      <a:pt x="29" y="22"/>
                      <a:pt x="34" y="22"/>
                    </a:cubicBezTo>
                    <a:cubicBezTo>
                      <a:pt x="38" y="22"/>
                      <a:pt x="38" y="16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325"/>
              <p:cNvSpPr/>
              <p:nvPr/>
            </p:nvSpPr>
            <p:spPr bwMode="auto">
              <a:xfrm>
                <a:off x="1897" y="1739"/>
                <a:ext cx="34" cy="80"/>
              </a:xfrm>
              <a:custGeom>
                <a:avLst/>
                <a:gdLst>
                  <a:gd name="T0" fmla="*/ 44 w 44"/>
                  <a:gd name="T1" fmla="*/ 5 h 105"/>
                  <a:gd name="T2" fmla="*/ 38 w 44"/>
                  <a:gd name="T3" fmla="*/ 5 h 105"/>
                  <a:gd name="T4" fmla="*/ 33 w 44"/>
                  <a:gd name="T5" fmla="*/ 14 h 105"/>
                  <a:gd name="T6" fmla="*/ 31 w 44"/>
                  <a:gd name="T7" fmla="*/ 21 h 105"/>
                  <a:gd name="T8" fmla="*/ 27 w 44"/>
                  <a:gd name="T9" fmla="*/ 27 h 105"/>
                  <a:gd name="T10" fmla="*/ 20 w 44"/>
                  <a:gd name="T11" fmla="*/ 20 h 105"/>
                  <a:gd name="T12" fmla="*/ 15 w 44"/>
                  <a:gd name="T13" fmla="*/ 13 h 105"/>
                  <a:gd name="T14" fmla="*/ 5 w 44"/>
                  <a:gd name="T15" fmla="*/ 5 h 105"/>
                  <a:gd name="T16" fmla="*/ 4 w 44"/>
                  <a:gd name="T17" fmla="*/ 11 h 105"/>
                  <a:gd name="T18" fmla="*/ 8 w 44"/>
                  <a:gd name="T19" fmla="*/ 17 h 105"/>
                  <a:gd name="T20" fmla="*/ 14 w 44"/>
                  <a:gd name="T21" fmla="*/ 25 h 105"/>
                  <a:gd name="T22" fmla="*/ 29 w 44"/>
                  <a:gd name="T23" fmla="*/ 34 h 105"/>
                  <a:gd name="T24" fmla="*/ 26 w 44"/>
                  <a:gd name="T25" fmla="*/ 51 h 105"/>
                  <a:gd name="T26" fmla="*/ 23 w 44"/>
                  <a:gd name="T27" fmla="*/ 77 h 105"/>
                  <a:gd name="T28" fmla="*/ 23 w 44"/>
                  <a:gd name="T29" fmla="*/ 90 h 105"/>
                  <a:gd name="T30" fmla="*/ 23 w 44"/>
                  <a:gd name="T31" fmla="*/ 102 h 105"/>
                  <a:gd name="T32" fmla="*/ 28 w 44"/>
                  <a:gd name="T33" fmla="*/ 103 h 105"/>
                  <a:gd name="T34" fmla="*/ 32 w 44"/>
                  <a:gd name="T35" fmla="*/ 80 h 105"/>
                  <a:gd name="T36" fmla="*/ 35 w 44"/>
                  <a:gd name="T37" fmla="*/ 53 h 105"/>
                  <a:gd name="T38" fmla="*/ 38 w 44"/>
                  <a:gd name="T39" fmla="*/ 27 h 105"/>
                  <a:gd name="T40" fmla="*/ 41 w 44"/>
                  <a:gd name="T41" fmla="*/ 16 h 105"/>
                  <a:gd name="T42" fmla="*/ 44 w 44"/>
                  <a:gd name="T43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105">
                    <a:moveTo>
                      <a:pt x="44" y="5"/>
                    </a:moveTo>
                    <a:cubicBezTo>
                      <a:pt x="44" y="0"/>
                      <a:pt x="38" y="2"/>
                      <a:pt x="38" y="5"/>
                    </a:cubicBezTo>
                    <a:cubicBezTo>
                      <a:pt x="37" y="8"/>
                      <a:pt x="34" y="11"/>
                      <a:pt x="33" y="14"/>
                    </a:cubicBezTo>
                    <a:cubicBezTo>
                      <a:pt x="32" y="16"/>
                      <a:pt x="31" y="19"/>
                      <a:pt x="31" y="21"/>
                    </a:cubicBezTo>
                    <a:cubicBezTo>
                      <a:pt x="29" y="24"/>
                      <a:pt x="28" y="27"/>
                      <a:pt x="27" y="27"/>
                    </a:cubicBezTo>
                    <a:cubicBezTo>
                      <a:pt x="23" y="27"/>
                      <a:pt x="22" y="22"/>
                      <a:pt x="20" y="20"/>
                    </a:cubicBezTo>
                    <a:cubicBezTo>
                      <a:pt x="19" y="17"/>
                      <a:pt x="16" y="16"/>
                      <a:pt x="15" y="13"/>
                    </a:cubicBezTo>
                    <a:cubicBezTo>
                      <a:pt x="12" y="9"/>
                      <a:pt x="9" y="5"/>
                      <a:pt x="5" y="5"/>
                    </a:cubicBezTo>
                    <a:cubicBezTo>
                      <a:pt x="1" y="4"/>
                      <a:pt x="0" y="10"/>
                      <a:pt x="4" y="11"/>
                    </a:cubicBezTo>
                    <a:cubicBezTo>
                      <a:pt x="6" y="11"/>
                      <a:pt x="7" y="15"/>
                      <a:pt x="8" y="17"/>
                    </a:cubicBezTo>
                    <a:cubicBezTo>
                      <a:pt x="10" y="20"/>
                      <a:pt x="12" y="22"/>
                      <a:pt x="14" y="25"/>
                    </a:cubicBezTo>
                    <a:cubicBezTo>
                      <a:pt x="17" y="29"/>
                      <a:pt x="23" y="38"/>
                      <a:pt x="29" y="34"/>
                    </a:cubicBezTo>
                    <a:cubicBezTo>
                      <a:pt x="28" y="40"/>
                      <a:pt x="27" y="46"/>
                      <a:pt x="26" y="51"/>
                    </a:cubicBezTo>
                    <a:cubicBezTo>
                      <a:pt x="25" y="60"/>
                      <a:pt x="24" y="68"/>
                      <a:pt x="23" y="77"/>
                    </a:cubicBezTo>
                    <a:cubicBezTo>
                      <a:pt x="23" y="81"/>
                      <a:pt x="23" y="85"/>
                      <a:pt x="23" y="90"/>
                    </a:cubicBezTo>
                    <a:cubicBezTo>
                      <a:pt x="22" y="94"/>
                      <a:pt x="21" y="98"/>
                      <a:pt x="23" y="102"/>
                    </a:cubicBezTo>
                    <a:cubicBezTo>
                      <a:pt x="23" y="104"/>
                      <a:pt x="27" y="105"/>
                      <a:pt x="28" y="103"/>
                    </a:cubicBezTo>
                    <a:cubicBezTo>
                      <a:pt x="31" y="96"/>
                      <a:pt x="32" y="87"/>
                      <a:pt x="32" y="80"/>
                    </a:cubicBezTo>
                    <a:cubicBezTo>
                      <a:pt x="32" y="71"/>
                      <a:pt x="33" y="62"/>
                      <a:pt x="35" y="53"/>
                    </a:cubicBezTo>
                    <a:cubicBezTo>
                      <a:pt x="36" y="44"/>
                      <a:pt x="37" y="36"/>
                      <a:pt x="38" y="27"/>
                    </a:cubicBezTo>
                    <a:cubicBezTo>
                      <a:pt x="39" y="24"/>
                      <a:pt x="39" y="18"/>
                      <a:pt x="41" y="16"/>
                    </a:cubicBezTo>
                    <a:cubicBezTo>
                      <a:pt x="43" y="13"/>
                      <a:pt x="44" y="9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326"/>
              <p:cNvSpPr/>
              <p:nvPr/>
            </p:nvSpPr>
            <p:spPr bwMode="auto">
              <a:xfrm>
                <a:off x="1941" y="1698"/>
                <a:ext cx="6" cy="8"/>
              </a:xfrm>
              <a:custGeom>
                <a:avLst/>
                <a:gdLst>
                  <a:gd name="T0" fmla="*/ 9 w 9"/>
                  <a:gd name="T1" fmla="*/ 4 h 10"/>
                  <a:gd name="T2" fmla="*/ 7 w 9"/>
                  <a:gd name="T3" fmla="*/ 1 h 10"/>
                  <a:gd name="T4" fmla="*/ 3 w 9"/>
                  <a:gd name="T5" fmla="*/ 1 h 10"/>
                  <a:gd name="T6" fmla="*/ 1 w 9"/>
                  <a:gd name="T7" fmla="*/ 3 h 10"/>
                  <a:gd name="T8" fmla="*/ 1 w 9"/>
                  <a:gd name="T9" fmla="*/ 8 h 10"/>
                  <a:gd name="T10" fmla="*/ 6 w 9"/>
                  <a:gd name="T11" fmla="*/ 9 h 10"/>
                  <a:gd name="T12" fmla="*/ 9 w 9"/>
                  <a:gd name="T13" fmla="*/ 6 h 10"/>
                  <a:gd name="T14" fmla="*/ 9 w 9"/>
                  <a:gd name="T15" fmla="*/ 5 h 10"/>
                  <a:gd name="T16" fmla="*/ 9 w 9"/>
                  <a:gd name="T17" fmla="*/ 4 h 10"/>
                  <a:gd name="T18" fmla="*/ 9 w 9"/>
                  <a:gd name="T1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9" y="4"/>
                    </a:moveTo>
                    <a:cubicBezTo>
                      <a:pt x="9" y="3"/>
                      <a:pt x="8" y="2"/>
                      <a:pt x="7" y="1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4"/>
                      <a:pt x="0" y="7"/>
                      <a:pt x="1" y="8"/>
                    </a:cubicBezTo>
                    <a:cubicBezTo>
                      <a:pt x="2" y="9"/>
                      <a:pt x="5" y="10"/>
                      <a:pt x="6" y="9"/>
                    </a:cubicBez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327"/>
              <p:cNvSpPr/>
              <p:nvPr/>
            </p:nvSpPr>
            <p:spPr bwMode="auto">
              <a:xfrm>
                <a:off x="1971" y="1621"/>
                <a:ext cx="169" cy="81"/>
              </a:xfrm>
              <a:custGeom>
                <a:avLst/>
                <a:gdLst>
                  <a:gd name="T0" fmla="*/ 216 w 221"/>
                  <a:gd name="T1" fmla="*/ 40 h 105"/>
                  <a:gd name="T2" fmla="*/ 190 w 221"/>
                  <a:gd name="T3" fmla="*/ 47 h 105"/>
                  <a:gd name="T4" fmla="*/ 177 w 221"/>
                  <a:gd name="T5" fmla="*/ 50 h 105"/>
                  <a:gd name="T6" fmla="*/ 164 w 221"/>
                  <a:gd name="T7" fmla="*/ 52 h 105"/>
                  <a:gd name="T8" fmla="*/ 162 w 221"/>
                  <a:gd name="T9" fmla="*/ 55 h 105"/>
                  <a:gd name="T10" fmla="*/ 156 w 221"/>
                  <a:gd name="T11" fmla="*/ 56 h 105"/>
                  <a:gd name="T12" fmla="*/ 137 w 221"/>
                  <a:gd name="T13" fmla="*/ 61 h 105"/>
                  <a:gd name="T14" fmla="*/ 116 w 221"/>
                  <a:gd name="T15" fmla="*/ 65 h 105"/>
                  <a:gd name="T16" fmla="*/ 109 w 221"/>
                  <a:gd name="T17" fmla="*/ 66 h 105"/>
                  <a:gd name="T18" fmla="*/ 113 w 221"/>
                  <a:gd name="T19" fmla="*/ 49 h 105"/>
                  <a:gd name="T20" fmla="*/ 121 w 221"/>
                  <a:gd name="T21" fmla="*/ 23 h 105"/>
                  <a:gd name="T22" fmla="*/ 126 w 221"/>
                  <a:gd name="T23" fmla="*/ 12 h 105"/>
                  <a:gd name="T24" fmla="*/ 127 w 221"/>
                  <a:gd name="T25" fmla="*/ 3 h 105"/>
                  <a:gd name="T26" fmla="*/ 122 w 221"/>
                  <a:gd name="T27" fmla="*/ 3 h 105"/>
                  <a:gd name="T28" fmla="*/ 119 w 221"/>
                  <a:gd name="T29" fmla="*/ 10 h 105"/>
                  <a:gd name="T30" fmla="*/ 113 w 221"/>
                  <a:gd name="T31" fmla="*/ 21 h 105"/>
                  <a:gd name="T32" fmla="*/ 111 w 221"/>
                  <a:gd name="T33" fmla="*/ 26 h 105"/>
                  <a:gd name="T34" fmla="*/ 110 w 221"/>
                  <a:gd name="T35" fmla="*/ 26 h 105"/>
                  <a:gd name="T36" fmla="*/ 106 w 221"/>
                  <a:gd name="T37" fmla="*/ 22 h 105"/>
                  <a:gd name="T38" fmla="*/ 99 w 221"/>
                  <a:gd name="T39" fmla="*/ 9 h 105"/>
                  <a:gd name="T40" fmla="*/ 90 w 221"/>
                  <a:gd name="T41" fmla="*/ 1 h 105"/>
                  <a:gd name="T42" fmla="*/ 89 w 221"/>
                  <a:gd name="T43" fmla="*/ 6 h 105"/>
                  <a:gd name="T44" fmla="*/ 90 w 221"/>
                  <a:gd name="T45" fmla="*/ 8 h 105"/>
                  <a:gd name="T46" fmla="*/ 92 w 221"/>
                  <a:gd name="T47" fmla="*/ 13 h 105"/>
                  <a:gd name="T48" fmla="*/ 93 w 221"/>
                  <a:gd name="T49" fmla="*/ 14 h 105"/>
                  <a:gd name="T50" fmla="*/ 95 w 221"/>
                  <a:gd name="T51" fmla="*/ 18 h 105"/>
                  <a:gd name="T52" fmla="*/ 105 w 221"/>
                  <a:gd name="T53" fmla="*/ 33 h 105"/>
                  <a:gd name="T54" fmla="*/ 108 w 221"/>
                  <a:gd name="T55" fmla="*/ 34 h 105"/>
                  <a:gd name="T56" fmla="*/ 105 w 221"/>
                  <a:gd name="T57" fmla="*/ 48 h 105"/>
                  <a:gd name="T58" fmla="*/ 101 w 221"/>
                  <a:gd name="T59" fmla="*/ 60 h 105"/>
                  <a:gd name="T60" fmla="*/ 99 w 221"/>
                  <a:gd name="T61" fmla="*/ 69 h 105"/>
                  <a:gd name="T62" fmla="*/ 94 w 221"/>
                  <a:gd name="T63" fmla="*/ 70 h 105"/>
                  <a:gd name="T64" fmla="*/ 50 w 221"/>
                  <a:gd name="T65" fmla="*/ 81 h 105"/>
                  <a:gd name="T66" fmla="*/ 27 w 221"/>
                  <a:gd name="T67" fmla="*/ 86 h 105"/>
                  <a:gd name="T68" fmla="*/ 4 w 221"/>
                  <a:gd name="T69" fmla="*/ 92 h 105"/>
                  <a:gd name="T70" fmla="*/ 4 w 221"/>
                  <a:gd name="T71" fmla="*/ 98 h 105"/>
                  <a:gd name="T72" fmla="*/ 24 w 221"/>
                  <a:gd name="T73" fmla="*/ 95 h 105"/>
                  <a:gd name="T74" fmla="*/ 47 w 221"/>
                  <a:gd name="T75" fmla="*/ 89 h 105"/>
                  <a:gd name="T76" fmla="*/ 93 w 221"/>
                  <a:gd name="T77" fmla="*/ 78 h 105"/>
                  <a:gd name="T78" fmla="*/ 97 w 221"/>
                  <a:gd name="T79" fmla="*/ 78 h 105"/>
                  <a:gd name="T80" fmla="*/ 96 w 221"/>
                  <a:gd name="T81" fmla="*/ 103 h 105"/>
                  <a:gd name="T82" fmla="*/ 102 w 221"/>
                  <a:gd name="T83" fmla="*/ 103 h 105"/>
                  <a:gd name="T84" fmla="*/ 104 w 221"/>
                  <a:gd name="T85" fmla="*/ 90 h 105"/>
                  <a:gd name="T86" fmla="*/ 106 w 221"/>
                  <a:gd name="T87" fmla="*/ 76 h 105"/>
                  <a:gd name="T88" fmla="*/ 113 w 221"/>
                  <a:gd name="T89" fmla="*/ 74 h 105"/>
                  <a:gd name="T90" fmla="*/ 134 w 221"/>
                  <a:gd name="T91" fmla="*/ 70 h 105"/>
                  <a:gd name="T92" fmla="*/ 155 w 221"/>
                  <a:gd name="T93" fmla="*/ 65 h 105"/>
                  <a:gd name="T94" fmla="*/ 164 w 221"/>
                  <a:gd name="T95" fmla="*/ 63 h 105"/>
                  <a:gd name="T96" fmla="*/ 168 w 221"/>
                  <a:gd name="T97" fmla="*/ 62 h 105"/>
                  <a:gd name="T98" fmla="*/ 173 w 221"/>
                  <a:gd name="T99" fmla="*/ 60 h 105"/>
                  <a:gd name="T100" fmla="*/ 175 w 221"/>
                  <a:gd name="T101" fmla="*/ 57 h 105"/>
                  <a:gd name="T102" fmla="*/ 189 w 221"/>
                  <a:gd name="T103" fmla="*/ 55 h 105"/>
                  <a:gd name="T104" fmla="*/ 217 w 221"/>
                  <a:gd name="T105" fmla="*/ 48 h 105"/>
                  <a:gd name="T106" fmla="*/ 216 w 221"/>
                  <a:gd name="T107" fmla="*/ 4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1" h="105">
                    <a:moveTo>
                      <a:pt x="216" y="40"/>
                    </a:moveTo>
                    <a:cubicBezTo>
                      <a:pt x="207" y="41"/>
                      <a:pt x="199" y="44"/>
                      <a:pt x="190" y="47"/>
                    </a:cubicBezTo>
                    <a:cubicBezTo>
                      <a:pt x="186" y="48"/>
                      <a:pt x="182" y="50"/>
                      <a:pt x="177" y="50"/>
                    </a:cubicBezTo>
                    <a:cubicBezTo>
                      <a:pt x="172" y="51"/>
                      <a:pt x="168" y="51"/>
                      <a:pt x="164" y="52"/>
                    </a:cubicBezTo>
                    <a:cubicBezTo>
                      <a:pt x="162" y="52"/>
                      <a:pt x="161" y="53"/>
                      <a:pt x="162" y="55"/>
                    </a:cubicBezTo>
                    <a:cubicBezTo>
                      <a:pt x="160" y="55"/>
                      <a:pt x="158" y="56"/>
                      <a:pt x="156" y="56"/>
                    </a:cubicBezTo>
                    <a:cubicBezTo>
                      <a:pt x="150" y="58"/>
                      <a:pt x="143" y="60"/>
                      <a:pt x="137" y="61"/>
                    </a:cubicBezTo>
                    <a:cubicBezTo>
                      <a:pt x="130" y="63"/>
                      <a:pt x="123" y="64"/>
                      <a:pt x="116" y="65"/>
                    </a:cubicBezTo>
                    <a:cubicBezTo>
                      <a:pt x="113" y="65"/>
                      <a:pt x="111" y="66"/>
                      <a:pt x="109" y="66"/>
                    </a:cubicBezTo>
                    <a:cubicBezTo>
                      <a:pt x="110" y="61"/>
                      <a:pt x="112" y="55"/>
                      <a:pt x="113" y="49"/>
                    </a:cubicBezTo>
                    <a:cubicBezTo>
                      <a:pt x="115" y="40"/>
                      <a:pt x="117" y="31"/>
                      <a:pt x="121" y="23"/>
                    </a:cubicBezTo>
                    <a:cubicBezTo>
                      <a:pt x="122" y="19"/>
                      <a:pt x="124" y="15"/>
                      <a:pt x="126" y="12"/>
                    </a:cubicBezTo>
                    <a:cubicBezTo>
                      <a:pt x="127" y="9"/>
                      <a:pt x="129" y="5"/>
                      <a:pt x="127" y="3"/>
                    </a:cubicBezTo>
                    <a:cubicBezTo>
                      <a:pt x="126" y="1"/>
                      <a:pt x="123" y="1"/>
                      <a:pt x="122" y="3"/>
                    </a:cubicBezTo>
                    <a:cubicBezTo>
                      <a:pt x="121" y="5"/>
                      <a:pt x="120" y="8"/>
                      <a:pt x="119" y="10"/>
                    </a:cubicBezTo>
                    <a:cubicBezTo>
                      <a:pt x="116" y="14"/>
                      <a:pt x="114" y="17"/>
                      <a:pt x="113" y="21"/>
                    </a:cubicBezTo>
                    <a:cubicBezTo>
                      <a:pt x="112" y="23"/>
                      <a:pt x="111" y="24"/>
                      <a:pt x="111" y="26"/>
                    </a:cubicBezTo>
                    <a:cubicBezTo>
                      <a:pt x="110" y="26"/>
                      <a:pt x="110" y="26"/>
                      <a:pt x="110" y="26"/>
                    </a:cubicBezTo>
                    <a:cubicBezTo>
                      <a:pt x="108" y="26"/>
                      <a:pt x="106" y="24"/>
                      <a:pt x="106" y="22"/>
                    </a:cubicBezTo>
                    <a:cubicBezTo>
                      <a:pt x="103" y="18"/>
                      <a:pt x="102" y="13"/>
                      <a:pt x="99" y="9"/>
                    </a:cubicBezTo>
                    <a:cubicBezTo>
                      <a:pt x="96" y="6"/>
                      <a:pt x="95" y="1"/>
                      <a:pt x="90" y="1"/>
                    </a:cubicBezTo>
                    <a:cubicBezTo>
                      <a:pt x="87" y="0"/>
                      <a:pt x="87" y="5"/>
                      <a:pt x="89" y="6"/>
                    </a:cubicBezTo>
                    <a:cubicBezTo>
                      <a:pt x="88" y="6"/>
                      <a:pt x="90" y="8"/>
                      <a:pt x="90" y="8"/>
                    </a:cubicBezTo>
                    <a:cubicBezTo>
                      <a:pt x="91" y="10"/>
                      <a:pt x="91" y="11"/>
                      <a:pt x="92" y="13"/>
                    </a:cubicBezTo>
                    <a:cubicBezTo>
                      <a:pt x="93" y="13"/>
                      <a:pt x="94" y="16"/>
                      <a:pt x="93" y="14"/>
                    </a:cubicBezTo>
                    <a:cubicBezTo>
                      <a:pt x="94" y="15"/>
                      <a:pt x="94" y="17"/>
                      <a:pt x="95" y="18"/>
                    </a:cubicBezTo>
                    <a:cubicBezTo>
                      <a:pt x="97" y="24"/>
                      <a:pt x="99" y="30"/>
                      <a:pt x="105" y="33"/>
                    </a:cubicBezTo>
                    <a:cubicBezTo>
                      <a:pt x="106" y="34"/>
                      <a:pt x="107" y="34"/>
                      <a:pt x="108" y="34"/>
                    </a:cubicBezTo>
                    <a:cubicBezTo>
                      <a:pt x="107" y="39"/>
                      <a:pt x="105" y="44"/>
                      <a:pt x="105" y="48"/>
                    </a:cubicBezTo>
                    <a:cubicBezTo>
                      <a:pt x="104" y="52"/>
                      <a:pt x="102" y="56"/>
                      <a:pt x="101" y="60"/>
                    </a:cubicBezTo>
                    <a:cubicBezTo>
                      <a:pt x="100" y="63"/>
                      <a:pt x="100" y="66"/>
                      <a:pt x="99" y="69"/>
                    </a:cubicBezTo>
                    <a:cubicBezTo>
                      <a:pt x="97" y="69"/>
                      <a:pt x="96" y="70"/>
                      <a:pt x="94" y="70"/>
                    </a:cubicBezTo>
                    <a:cubicBezTo>
                      <a:pt x="79" y="73"/>
                      <a:pt x="64" y="77"/>
                      <a:pt x="50" y="81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19" y="88"/>
                      <a:pt x="12" y="91"/>
                      <a:pt x="4" y="92"/>
                    </a:cubicBezTo>
                    <a:cubicBezTo>
                      <a:pt x="0" y="92"/>
                      <a:pt x="0" y="98"/>
                      <a:pt x="4" y="98"/>
                    </a:cubicBezTo>
                    <a:cubicBezTo>
                      <a:pt x="11" y="99"/>
                      <a:pt x="17" y="96"/>
                      <a:pt x="24" y="95"/>
                    </a:cubicBezTo>
                    <a:cubicBezTo>
                      <a:pt x="31" y="93"/>
                      <a:pt x="39" y="91"/>
                      <a:pt x="47" y="89"/>
                    </a:cubicBezTo>
                    <a:cubicBezTo>
                      <a:pt x="62" y="86"/>
                      <a:pt x="77" y="82"/>
                      <a:pt x="93" y="78"/>
                    </a:cubicBezTo>
                    <a:cubicBezTo>
                      <a:pt x="94" y="78"/>
                      <a:pt x="96" y="78"/>
                      <a:pt x="97" y="78"/>
                    </a:cubicBezTo>
                    <a:cubicBezTo>
                      <a:pt x="95" y="86"/>
                      <a:pt x="94" y="95"/>
                      <a:pt x="96" y="103"/>
                    </a:cubicBezTo>
                    <a:cubicBezTo>
                      <a:pt x="97" y="105"/>
                      <a:pt x="101" y="105"/>
                      <a:pt x="102" y="103"/>
                    </a:cubicBezTo>
                    <a:cubicBezTo>
                      <a:pt x="103" y="99"/>
                      <a:pt x="103" y="95"/>
                      <a:pt x="104" y="90"/>
                    </a:cubicBezTo>
                    <a:cubicBezTo>
                      <a:pt x="104" y="85"/>
                      <a:pt x="105" y="80"/>
                      <a:pt x="106" y="76"/>
                    </a:cubicBezTo>
                    <a:cubicBezTo>
                      <a:pt x="109" y="75"/>
                      <a:pt x="111" y="75"/>
                      <a:pt x="113" y="74"/>
                    </a:cubicBezTo>
                    <a:cubicBezTo>
                      <a:pt x="120" y="72"/>
                      <a:pt x="127" y="71"/>
                      <a:pt x="134" y="70"/>
                    </a:cubicBezTo>
                    <a:cubicBezTo>
                      <a:pt x="141" y="69"/>
                      <a:pt x="148" y="67"/>
                      <a:pt x="155" y="65"/>
                    </a:cubicBezTo>
                    <a:cubicBezTo>
                      <a:pt x="158" y="64"/>
                      <a:pt x="161" y="63"/>
                      <a:pt x="164" y="63"/>
                    </a:cubicBezTo>
                    <a:cubicBezTo>
                      <a:pt x="165" y="62"/>
                      <a:pt x="166" y="62"/>
                      <a:pt x="168" y="62"/>
                    </a:cubicBezTo>
                    <a:cubicBezTo>
                      <a:pt x="170" y="61"/>
                      <a:pt x="171" y="60"/>
                      <a:pt x="173" y="60"/>
                    </a:cubicBezTo>
                    <a:cubicBezTo>
                      <a:pt x="175" y="59"/>
                      <a:pt x="175" y="58"/>
                      <a:pt x="175" y="57"/>
                    </a:cubicBezTo>
                    <a:cubicBezTo>
                      <a:pt x="179" y="56"/>
                      <a:pt x="184" y="56"/>
                      <a:pt x="189" y="55"/>
                    </a:cubicBezTo>
                    <a:cubicBezTo>
                      <a:pt x="198" y="52"/>
                      <a:pt x="208" y="50"/>
                      <a:pt x="217" y="48"/>
                    </a:cubicBezTo>
                    <a:cubicBezTo>
                      <a:pt x="221" y="47"/>
                      <a:pt x="220" y="40"/>
                      <a:pt x="216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328"/>
              <p:cNvSpPr/>
              <p:nvPr/>
            </p:nvSpPr>
            <p:spPr bwMode="auto">
              <a:xfrm>
                <a:off x="1962" y="1634"/>
                <a:ext cx="39" cy="41"/>
              </a:xfrm>
              <a:custGeom>
                <a:avLst/>
                <a:gdLst>
                  <a:gd name="T0" fmla="*/ 50 w 51"/>
                  <a:gd name="T1" fmla="*/ 43 h 53"/>
                  <a:gd name="T2" fmla="*/ 37 w 51"/>
                  <a:gd name="T3" fmla="*/ 38 h 53"/>
                  <a:gd name="T4" fmla="*/ 29 w 51"/>
                  <a:gd name="T5" fmla="*/ 40 h 53"/>
                  <a:gd name="T6" fmla="*/ 31 w 51"/>
                  <a:gd name="T7" fmla="*/ 3 h 53"/>
                  <a:gd name="T8" fmla="*/ 11 w 51"/>
                  <a:gd name="T9" fmla="*/ 2 h 53"/>
                  <a:gd name="T10" fmla="*/ 1 w 51"/>
                  <a:gd name="T11" fmla="*/ 12 h 53"/>
                  <a:gd name="T12" fmla="*/ 8 w 51"/>
                  <a:gd name="T13" fmla="*/ 11 h 53"/>
                  <a:gd name="T14" fmla="*/ 8 w 51"/>
                  <a:gd name="T15" fmla="*/ 11 h 53"/>
                  <a:gd name="T16" fmla="*/ 9 w 51"/>
                  <a:gd name="T17" fmla="*/ 11 h 53"/>
                  <a:gd name="T18" fmla="*/ 15 w 51"/>
                  <a:gd name="T19" fmla="*/ 9 h 53"/>
                  <a:gd name="T20" fmla="*/ 28 w 51"/>
                  <a:gd name="T21" fmla="*/ 10 h 53"/>
                  <a:gd name="T22" fmla="*/ 31 w 51"/>
                  <a:gd name="T23" fmla="*/ 21 h 53"/>
                  <a:gd name="T24" fmla="*/ 15 w 51"/>
                  <a:gd name="T25" fmla="*/ 46 h 53"/>
                  <a:gd name="T26" fmla="*/ 19 w 51"/>
                  <a:gd name="T27" fmla="*/ 52 h 53"/>
                  <a:gd name="T28" fmla="*/ 47 w 51"/>
                  <a:gd name="T29" fmla="*/ 47 h 53"/>
                  <a:gd name="T30" fmla="*/ 50 w 51"/>
                  <a:gd name="T31" fmla="*/ 4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53">
                    <a:moveTo>
                      <a:pt x="50" y="43"/>
                    </a:moveTo>
                    <a:cubicBezTo>
                      <a:pt x="49" y="37"/>
                      <a:pt x="42" y="37"/>
                      <a:pt x="37" y="38"/>
                    </a:cubicBezTo>
                    <a:cubicBezTo>
                      <a:pt x="35" y="39"/>
                      <a:pt x="32" y="40"/>
                      <a:pt x="29" y="40"/>
                    </a:cubicBezTo>
                    <a:cubicBezTo>
                      <a:pt x="38" y="28"/>
                      <a:pt x="47" y="10"/>
                      <a:pt x="31" y="3"/>
                    </a:cubicBezTo>
                    <a:cubicBezTo>
                      <a:pt x="25" y="0"/>
                      <a:pt x="17" y="1"/>
                      <a:pt x="11" y="2"/>
                    </a:cubicBezTo>
                    <a:cubicBezTo>
                      <a:pt x="7" y="3"/>
                      <a:pt x="0" y="7"/>
                      <a:pt x="1" y="12"/>
                    </a:cubicBezTo>
                    <a:cubicBezTo>
                      <a:pt x="2" y="16"/>
                      <a:pt x="8" y="15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11" y="10"/>
                      <a:pt x="13" y="9"/>
                      <a:pt x="15" y="9"/>
                    </a:cubicBezTo>
                    <a:cubicBezTo>
                      <a:pt x="19" y="8"/>
                      <a:pt x="24" y="8"/>
                      <a:pt x="28" y="10"/>
                    </a:cubicBezTo>
                    <a:cubicBezTo>
                      <a:pt x="33" y="12"/>
                      <a:pt x="33" y="17"/>
                      <a:pt x="31" y="21"/>
                    </a:cubicBezTo>
                    <a:cubicBezTo>
                      <a:pt x="29" y="30"/>
                      <a:pt x="22" y="39"/>
                      <a:pt x="15" y="46"/>
                    </a:cubicBezTo>
                    <a:cubicBezTo>
                      <a:pt x="12" y="48"/>
                      <a:pt x="15" y="53"/>
                      <a:pt x="19" y="52"/>
                    </a:cubicBezTo>
                    <a:cubicBezTo>
                      <a:pt x="29" y="50"/>
                      <a:pt x="38" y="45"/>
                      <a:pt x="47" y="47"/>
                    </a:cubicBezTo>
                    <a:cubicBezTo>
                      <a:pt x="49" y="47"/>
                      <a:pt x="51" y="45"/>
                      <a:pt x="50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329"/>
              <p:cNvSpPr/>
              <p:nvPr/>
            </p:nvSpPr>
            <p:spPr bwMode="auto">
              <a:xfrm>
                <a:off x="2002" y="1636"/>
                <a:ext cx="32" cy="33"/>
              </a:xfrm>
              <a:custGeom>
                <a:avLst/>
                <a:gdLst>
                  <a:gd name="T0" fmla="*/ 41 w 42"/>
                  <a:gd name="T1" fmla="*/ 25 h 44"/>
                  <a:gd name="T2" fmla="*/ 32 w 42"/>
                  <a:gd name="T3" fmla="*/ 21 h 44"/>
                  <a:gd name="T4" fmla="*/ 30 w 42"/>
                  <a:gd name="T5" fmla="*/ 20 h 44"/>
                  <a:gd name="T6" fmla="*/ 37 w 42"/>
                  <a:gd name="T7" fmla="*/ 9 h 44"/>
                  <a:gd name="T8" fmla="*/ 38 w 42"/>
                  <a:gd name="T9" fmla="*/ 2 h 44"/>
                  <a:gd name="T10" fmla="*/ 24 w 42"/>
                  <a:gd name="T11" fmla="*/ 15 h 44"/>
                  <a:gd name="T12" fmla="*/ 23 w 42"/>
                  <a:gd name="T13" fmla="*/ 16 h 44"/>
                  <a:gd name="T14" fmla="*/ 20 w 42"/>
                  <a:gd name="T15" fmla="*/ 14 h 44"/>
                  <a:gd name="T16" fmla="*/ 11 w 42"/>
                  <a:gd name="T17" fmla="*/ 6 h 44"/>
                  <a:gd name="T18" fmla="*/ 4 w 42"/>
                  <a:gd name="T19" fmla="*/ 1 h 44"/>
                  <a:gd name="T20" fmla="*/ 3 w 42"/>
                  <a:gd name="T21" fmla="*/ 8 h 44"/>
                  <a:gd name="T22" fmla="*/ 4 w 42"/>
                  <a:gd name="T23" fmla="*/ 11 h 44"/>
                  <a:gd name="T24" fmla="*/ 8 w 42"/>
                  <a:gd name="T25" fmla="*/ 15 h 44"/>
                  <a:gd name="T26" fmla="*/ 18 w 42"/>
                  <a:gd name="T27" fmla="*/ 23 h 44"/>
                  <a:gd name="T28" fmla="*/ 19 w 42"/>
                  <a:gd name="T29" fmla="*/ 23 h 44"/>
                  <a:gd name="T30" fmla="*/ 14 w 42"/>
                  <a:gd name="T31" fmla="*/ 42 h 44"/>
                  <a:gd name="T32" fmla="*/ 17 w 42"/>
                  <a:gd name="T33" fmla="*/ 43 h 44"/>
                  <a:gd name="T34" fmla="*/ 23 w 42"/>
                  <a:gd name="T35" fmla="*/ 33 h 44"/>
                  <a:gd name="T36" fmla="*/ 26 w 42"/>
                  <a:gd name="T37" fmla="*/ 27 h 44"/>
                  <a:gd name="T38" fmla="*/ 41 w 42"/>
                  <a:gd name="T39" fmla="*/ 28 h 44"/>
                  <a:gd name="T40" fmla="*/ 41 w 42"/>
                  <a:gd name="T41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44">
                    <a:moveTo>
                      <a:pt x="41" y="25"/>
                    </a:moveTo>
                    <a:cubicBezTo>
                      <a:pt x="39" y="22"/>
                      <a:pt x="35" y="22"/>
                      <a:pt x="32" y="21"/>
                    </a:cubicBezTo>
                    <a:cubicBezTo>
                      <a:pt x="32" y="20"/>
                      <a:pt x="31" y="20"/>
                      <a:pt x="30" y="20"/>
                    </a:cubicBezTo>
                    <a:cubicBezTo>
                      <a:pt x="31" y="16"/>
                      <a:pt x="34" y="8"/>
                      <a:pt x="37" y="9"/>
                    </a:cubicBezTo>
                    <a:cubicBezTo>
                      <a:pt x="40" y="9"/>
                      <a:pt x="41" y="3"/>
                      <a:pt x="38" y="2"/>
                    </a:cubicBezTo>
                    <a:cubicBezTo>
                      <a:pt x="30" y="0"/>
                      <a:pt x="26" y="10"/>
                      <a:pt x="24" y="15"/>
                    </a:cubicBezTo>
                    <a:cubicBezTo>
                      <a:pt x="24" y="15"/>
                      <a:pt x="23" y="16"/>
                      <a:pt x="23" y="16"/>
                    </a:cubicBezTo>
                    <a:cubicBezTo>
                      <a:pt x="22" y="15"/>
                      <a:pt x="21" y="15"/>
                      <a:pt x="20" y="14"/>
                    </a:cubicBezTo>
                    <a:cubicBezTo>
                      <a:pt x="17" y="11"/>
                      <a:pt x="14" y="9"/>
                      <a:pt x="11" y="6"/>
                    </a:cubicBezTo>
                    <a:cubicBezTo>
                      <a:pt x="8" y="4"/>
                      <a:pt x="7" y="2"/>
                      <a:pt x="4" y="1"/>
                    </a:cubicBezTo>
                    <a:cubicBezTo>
                      <a:pt x="0" y="1"/>
                      <a:pt x="0" y="7"/>
                      <a:pt x="3" y="8"/>
                    </a:cubicBezTo>
                    <a:cubicBezTo>
                      <a:pt x="2" y="8"/>
                      <a:pt x="4" y="11"/>
                      <a:pt x="4" y="11"/>
                    </a:cubicBezTo>
                    <a:cubicBezTo>
                      <a:pt x="6" y="13"/>
                      <a:pt x="7" y="14"/>
                      <a:pt x="8" y="15"/>
                    </a:cubicBezTo>
                    <a:cubicBezTo>
                      <a:pt x="11" y="18"/>
                      <a:pt x="15" y="20"/>
                      <a:pt x="18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5" y="29"/>
                      <a:pt x="11" y="36"/>
                      <a:pt x="14" y="42"/>
                    </a:cubicBezTo>
                    <a:cubicBezTo>
                      <a:pt x="14" y="44"/>
                      <a:pt x="16" y="44"/>
                      <a:pt x="17" y="43"/>
                    </a:cubicBezTo>
                    <a:cubicBezTo>
                      <a:pt x="19" y="40"/>
                      <a:pt x="21" y="37"/>
                      <a:pt x="23" y="33"/>
                    </a:cubicBezTo>
                    <a:cubicBezTo>
                      <a:pt x="24" y="31"/>
                      <a:pt x="25" y="29"/>
                      <a:pt x="26" y="27"/>
                    </a:cubicBezTo>
                    <a:cubicBezTo>
                      <a:pt x="31" y="30"/>
                      <a:pt x="38" y="32"/>
                      <a:pt x="41" y="28"/>
                    </a:cubicBezTo>
                    <a:cubicBezTo>
                      <a:pt x="42" y="27"/>
                      <a:pt x="42" y="26"/>
                      <a:pt x="4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330"/>
              <p:cNvSpPr/>
              <p:nvPr/>
            </p:nvSpPr>
            <p:spPr bwMode="auto">
              <a:xfrm>
                <a:off x="1993" y="1724"/>
                <a:ext cx="35" cy="40"/>
              </a:xfrm>
              <a:custGeom>
                <a:avLst/>
                <a:gdLst>
                  <a:gd name="T0" fmla="*/ 44 w 46"/>
                  <a:gd name="T1" fmla="*/ 39 h 52"/>
                  <a:gd name="T2" fmla="*/ 38 w 46"/>
                  <a:gd name="T3" fmla="*/ 32 h 52"/>
                  <a:gd name="T4" fmla="*/ 28 w 46"/>
                  <a:gd name="T5" fmla="*/ 22 h 52"/>
                  <a:gd name="T6" fmla="*/ 30 w 46"/>
                  <a:gd name="T7" fmla="*/ 18 h 52"/>
                  <a:gd name="T8" fmla="*/ 37 w 46"/>
                  <a:gd name="T9" fmla="*/ 11 h 52"/>
                  <a:gd name="T10" fmla="*/ 41 w 46"/>
                  <a:gd name="T11" fmla="*/ 8 h 52"/>
                  <a:gd name="T12" fmla="*/ 41 w 46"/>
                  <a:gd name="T13" fmla="*/ 7 h 52"/>
                  <a:gd name="T14" fmla="*/ 38 w 46"/>
                  <a:gd name="T15" fmla="*/ 3 h 52"/>
                  <a:gd name="T16" fmla="*/ 23 w 46"/>
                  <a:gd name="T17" fmla="*/ 16 h 52"/>
                  <a:gd name="T18" fmla="*/ 3 w 46"/>
                  <a:gd name="T19" fmla="*/ 3 h 52"/>
                  <a:gd name="T20" fmla="*/ 4 w 46"/>
                  <a:gd name="T21" fmla="*/ 9 h 52"/>
                  <a:gd name="T22" fmla="*/ 12 w 46"/>
                  <a:gd name="T23" fmla="*/ 16 h 52"/>
                  <a:gd name="T24" fmla="*/ 17 w 46"/>
                  <a:gd name="T25" fmla="*/ 22 h 52"/>
                  <a:gd name="T26" fmla="*/ 10 w 46"/>
                  <a:gd name="T27" fmla="*/ 34 h 52"/>
                  <a:gd name="T28" fmla="*/ 7 w 46"/>
                  <a:gd name="T29" fmla="*/ 43 h 52"/>
                  <a:gd name="T30" fmla="*/ 4 w 46"/>
                  <a:gd name="T31" fmla="*/ 50 h 52"/>
                  <a:gd name="T32" fmla="*/ 6 w 46"/>
                  <a:gd name="T33" fmla="*/ 52 h 52"/>
                  <a:gd name="T34" fmla="*/ 15 w 46"/>
                  <a:gd name="T35" fmla="*/ 44 h 52"/>
                  <a:gd name="T36" fmla="*/ 22 w 46"/>
                  <a:gd name="T37" fmla="*/ 29 h 52"/>
                  <a:gd name="T38" fmla="*/ 22 w 46"/>
                  <a:gd name="T39" fmla="*/ 29 h 52"/>
                  <a:gd name="T40" fmla="*/ 33 w 46"/>
                  <a:gd name="T41" fmla="*/ 39 h 52"/>
                  <a:gd name="T42" fmla="*/ 43 w 46"/>
                  <a:gd name="T43" fmla="*/ 48 h 52"/>
                  <a:gd name="T44" fmla="*/ 46 w 46"/>
                  <a:gd name="T45" fmla="*/ 46 h 52"/>
                  <a:gd name="T46" fmla="*/ 44 w 46"/>
                  <a:gd name="T47" fmla="*/ 3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52">
                    <a:moveTo>
                      <a:pt x="44" y="39"/>
                    </a:moveTo>
                    <a:cubicBezTo>
                      <a:pt x="43" y="36"/>
                      <a:pt x="40" y="33"/>
                      <a:pt x="38" y="32"/>
                    </a:cubicBezTo>
                    <a:cubicBezTo>
                      <a:pt x="35" y="28"/>
                      <a:pt x="31" y="25"/>
                      <a:pt x="28" y="22"/>
                    </a:cubicBezTo>
                    <a:cubicBezTo>
                      <a:pt x="28" y="21"/>
                      <a:pt x="29" y="19"/>
                      <a:pt x="30" y="18"/>
                    </a:cubicBezTo>
                    <a:cubicBezTo>
                      <a:pt x="32" y="16"/>
                      <a:pt x="34" y="13"/>
                      <a:pt x="37" y="11"/>
                    </a:cubicBezTo>
                    <a:cubicBezTo>
                      <a:pt x="38" y="12"/>
                      <a:pt x="41" y="11"/>
                      <a:pt x="41" y="8"/>
                    </a:cubicBezTo>
                    <a:cubicBezTo>
                      <a:pt x="41" y="8"/>
                      <a:pt x="41" y="7"/>
                      <a:pt x="41" y="7"/>
                    </a:cubicBezTo>
                    <a:cubicBezTo>
                      <a:pt x="42" y="5"/>
                      <a:pt x="40" y="4"/>
                      <a:pt x="38" y="3"/>
                    </a:cubicBezTo>
                    <a:cubicBezTo>
                      <a:pt x="31" y="3"/>
                      <a:pt x="27" y="10"/>
                      <a:pt x="23" y="16"/>
                    </a:cubicBezTo>
                    <a:cubicBezTo>
                      <a:pt x="18" y="9"/>
                      <a:pt x="11" y="0"/>
                      <a:pt x="3" y="3"/>
                    </a:cubicBezTo>
                    <a:cubicBezTo>
                      <a:pt x="0" y="4"/>
                      <a:pt x="0" y="9"/>
                      <a:pt x="4" y="9"/>
                    </a:cubicBezTo>
                    <a:cubicBezTo>
                      <a:pt x="7" y="9"/>
                      <a:pt x="10" y="14"/>
                      <a:pt x="12" y="16"/>
                    </a:cubicBezTo>
                    <a:cubicBezTo>
                      <a:pt x="14" y="18"/>
                      <a:pt x="15" y="20"/>
                      <a:pt x="17" y="22"/>
                    </a:cubicBezTo>
                    <a:cubicBezTo>
                      <a:pt x="14" y="26"/>
                      <a:pt x="12" y="30"/>
                      <a:pt x="10" y="34"/>
                    </a:cubicBezTo>
                    <a:cubicBezTo>
                      <a:pt x="9" y="37"/>
                      <a:pt x="8" y="40"/>
                      <a:pt x="7" y="43"/>
                    </a:cubicBezTo>
                    <a:cubicBezTo>
                      <a:pt x="6" y="45"/>
                      <a:pt x="4" y="47"/>
                      <a:pt x="4" y="50"/>
                    </a:cubicBezTo>
                    <a:cubicBezTo>
                      <a:pt x="4" y="51"/>
                      <a:pt x="5" y="52"/>
                      <a:pt x="6" y="52"/>
                    </a:cubicBezTo>
                    <a:cubicBezTo>
                      <a:pt x="11" y="52"/>
                      <a:pt x="14" y="48"/>
                      <a:pt x="15" y="44"/>
                    </a:cubicBezTo>
                    <a:cubicBezTo>
                      <a:pt x="18" y="39"/>
                      <a:pt x="19" y="34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6" y="32"/>
                      <a:pt x="30" y="35"/>
                      <a:pt x="33" y="39"/>
                    </a:cubicBezTo>
                    <a:cubicBezTo>
                      <a:pt x="36" y="42"/>
                      <a:pt x="38" y="49"/>
                      <a:pt x="43" y="48"/>
                    </a:cubicBezTo>
                    <a:cubicBezTo>
                      <a:pt x="44" y="48"/>
                      <a:pt x="45" y="47"/>
                      <a:pt x="46" y="46"/>
                    </a:cubicBezTo>
                    <a:cubicBezTo>
                      <a:pt x="46" y="43"/>
                      <a:pt x="44" y="42"/>
                      <a:pt x="44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331"/>
              <p:cNvSpPr/>
              <p:nvPr/>
            </p:nvSpPr>
            <p:spPr bwMode="auto">
              <a:xfrm>
                <a:off x="2046" y="1724"/>
                <a:ext cx="27" cy="11"/>
              </a:xfrm>
              <a:custGeom>
                <a:avLst/>
                <a:gdLst>
                  <a:gd name="T0" fmla="*/ 32 w 36"/>
                  <a:gd name="T1" fmla="*/ 0 h 15"/>
                  <a:gd name="T2" fmla="*/ 25 w 36"/>
                  <a:gd name="T3" fmla="*/ 1 h 15"/>
                  <a:gd name="T4" fmla="*/ 17 w 36"/>
                  <a:gd name="T5" fmla="*/ 3 h 15"/>
                  <a:gd name="T6" fmla="*/ 9 w 36"/>
                  <a:gd name="T7" fmla="*/ 6 h 15"/>
                  <a:gd name="T8" fmla="*/ 1 w 36"/>
                  <a:gd name="T9" fmla="*/ 8 h 15"/>
                  <a:gd name="T10" fmla="*/ 1 w 36"/>
                  <a:gd name="T11" fmla="*/ 11 h 15"/>
                  <a:gd name="T12" fmla="*/ 16 w 36"/>
                  <a:gd name="T13" fmla="*/ 12 h 15"/>
                  <a:gd name="T14" fmla="*/ 24 w 36"/>
                  <a:gd name="T15" fmla="*/ 9 h 15"/>
                  <a:gd name="T16" fmla="*/ 32 w 36"/>
                  <a:gd name="T17" fmla="*/ 7 h 15"/>
                  <a:gd name="T18" fmla="*/ 32 w 3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5">
                    <a:moveTo>
                      <a:pt x="32" y="0"/>
                    </a:moveTo>
                    <a:cubicBezTo>
                      <a:pt x="29" y="0"/>
                      <a:pt x="27" y="0"/>
                      <a:pt x="25" y="1"/>
                    </a:cubicBezTo>
                    <a:cubicBezTo>
                      <a:pt x="23" y="2"/>
                      <a:pt x="20" y="3"/>
                      <a:pt x="17" y="3"/>
                    </a:cubicBezTo>
                    <a:cubicBezTo>
                      <a:pt x="15" y="4"/>
                      <a:pt x="12" y="5"/>
                      <a:pt x="9" y="6"/>
                    </a:cubicBezTo>
                    <a:cubicBezTo>
                      <a:pt x="6" y="6"/>
                      <a:pt x="3" y="6"/>
                      <a:pt x="1" y="8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4" y="15"/>
                      <a:pt x="11" y="13"/>
                      <a:pt x="16" y="12"/>
                    </a:cubicBezTo>
                    <a:cubicBezTo>
                      <a:pt x="18" y="11"/>
                      <a:pt x="21" y="10"/>
                      <a:pt x="24" y="9"/>
                    </a:cubicBezTo>
                    <a:cubicBezTo>
                      <a:pt x="26" y="9"/>
                      <a:pt x="29" y="7"/>
                      <a:pt x="32" y="7"/>
                    </a:cubicBezTo>
                    <a:cubicBezTo>
                      <a:pt x="36" y="6"/>
                      <a:pt x="36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332"/>
              <p:cNvSpPr/>
              <p:nvPr/>
            </p:nvSpPr>
            <p:spPr bwMode="auto">
              <a:xfrm>
                <a:off x="2070" y="1689"/>
                <a:ext cx="33" cy="53"/>
              </a:xfrm>
              <a:custGeom>
                <a:avLst/>
                <a:gdLst>
                  <a:gd name="T0" fmla="*/ 38 w 43"/>
                  <a:gd name="T1" fmla="*/ 60 h 69"/>
                  <a:gd name="T2" fmla="*/ 23 w 43"/>
                  <a:gd name="T3" fmla="*/ 60 h 69"/>
                  <a:gd name="T4" fmla="*/ 16 w 43"/>
                  <a:gd name="T5" fmla="*/ 61 h 69"/>
                  <a:gd name="T6" fmla="*/ 15 w 43"/>
                  <a:gd name="T7" fmla="*/ 61 h 69"/>
                  <a:gd name="T8" fmla="*/ 17 w 43"/>
                  <a:gd name="T9" fmla="*/ 58 h 69"/>
                  <a:gd name="T10" fmla="*/ 21 w 43"/>
                  <a:gd name="T11" fmla="*/ 47 h 69"/>
                  <a:gd name="T12" fmla="*/ 28 w 43"/>
                  <a:gd name="T13" fmla="*/ 27 h 69"/>
                  <a:gd name="T14" fmla="*/ 22 w 43"/>
                  <a:gd name="T15" fmla="*/ 5 h 69"/>
                  <a:gd name="T16" fmla="*/ 1 w 43"/>
                  <a:gd name="T17" fmla="*/ 17 h 69"/>
                  <a:gd name="T18" fmla="*/ 6 w 43"/>
                  <a:gd name="T19" fmla="*/ 17 h 69"/>
                  <a:gd name="T20" fmla="*/ 17 w 43"/>
                  <a:gd name="T21" fmla="*/ 10 h 69"/>
                  <a:gd name="T22" fmla="*/ 22 w 43"/>
                  <a:gd name="T23" fmla="*/ 19 h 69"/>
                  <a:gd name="T24" fmla="*/ 20 w 43"/>
                  <a:gd name="T25" fmla="*/ 30 h 69"/>
                  <a:gd name="T26" fmla="*/ 11 w 43"/>
                  <a:gd name="T27" fmla="*/ 51 h 69"/>
                  <a:gd name="T28" fmla="*/ 11 w 43"/>
                  <a:gd name="T29" fmla="*/ 69 h 69"/>
                  <a:gd name="T30" fmla="*/ 23 w 43"/>
                  <a:gd name="T31" fmla="*/ 69 h 69"/>
                  <a:gd name="T32" fmla="*/ 38 w 43"/>
                  <a:gd name="T33" fmla="*/ 69 h 69"/>
                  <a:gd name="T34" fmla="*/ 38 w 43"/>
                  <a:gd name="T35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69">
                    <a:moveTo>
                      <a:pt x="38" y="60"/>
                    </a:moveTo>
                    <a:cubicBezTo>
                      <a:pt x="33" y="60"/>
                      <a:pt x="28" y="60"/>
                      <a:pt x="23" y="60"/>
                    </a:cubicBezTo>
                    <a:cubicBezTo>
                      <a:pt x="21" y="61"/>
                      <a:pt x="18" y="61"/>
                      <a:pt x="16" y="61"/>
                    </a:cubicBezTo>
                    <a:cubicBezTo>
                      <a:pt x="16" y="61"/>
                      <a:pt x="15" y="61"/>
                      <a:pt x="15" y="61"/>
                    </a:cubicBezTo>
                    <a:cubicBezTo>
                      <a:pt x="15" y="60"/>
                      <a:pt x="16" y="59"/>
                      <a:pt x="17" y="58"/>
                    </a:cubicBezTo>
                    <a:cubicBezTo>
                      <a:pt x="18" y="54"/>
                      <a:pt x="19" y="51"/>
                      <a:pt x="21" y="47"/>
                    </a:cubicBezTo>
                    <a:cubicBezTo>
                      <a:pt x="23" y="41"/>
                      <a:pt x="27" y="34"/>
                      <a:pt x="28" y="27"/>
                    </a:cubicBezTo>
                    <a:cubicBezTo>
                      <a:pt x="29" y="19"/>
                      <a:pt x="29" y="10"/>
                      <a:pt x="22" y="5"/>
                    </a:cubicBezTo>
                    <a:cubicBezTo>
                      <a:pt x="14" y="0"/>
                      <a:pt x="0" y="7"/>
                      <a:pt x="1" y="17"/>
                    </a:cubicBezTo>
                    <a:cubicBezTo>
                      <a:pt x="2" y="19"/>
                      <a:pt x="5" y="20"/>
                      <a:pt x="6" y="17"/>
                    </a:cubicBezTo>
                    <a:cubicBezTo>
                      <a:pt x="7" y="12"/>
                      <a:pt x="12" y="7"/>
                      <a:pt x="17" y="10"/>
                    </a:cubicBezTo>
                    <a:cubicBezTo>
                      <a:pt x="20" y="11"/>
                      <a:pt x="21" y="15"/>
                      <a:pt x="22" y="19"/>
                    </a:cubicBezTo>
                    <a:cubicBezTo>
                      <a:pt x="22" y="22"/>
                      <a:pt x="22" y="26"/>
                      <a:pt x="20" y="30"/>
                    </a:cubicBezTo>
                    <a:cubicBezTo>
                      <a:pt x="17" y="37"/>
                      <a:pt x="14" y="44"/>
                      <a:pt x="11" y="51"/>
                    </a:cubicBezTo>
                    <a:cubicBezTo>
                      <a:pt x="9" y="56"/>
                      <a:pt x="1" y="67"/>
                      <a:pt x="11" y="69"/>
                    </a:cubicBezTo>
                    <a:cubicBezTo>
                      <a:pt x="15" y="69"/>
                      <a:pt x="19" y="69"/>
                      <a:pt x="23" y="69"/>
                    </a:cubicBezTo>
                    <a:cubicBezTo>
                      <a:pt x="28" y="69"/>
                      <a:pt x="33" y="69"/>
                      <a:pt x="38" y="69"/>
                    </a:cubicBezTo>
                    <a:cubicBezTo>
                      <a:pt x="43" y="68"/>
                      <a:pt x="43" y="61"/>
                      <a:pt x="38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333"/>
              <p:cNvSpPr/>
              <p:nvPr/>
            </p:nvSpPr>
            <p:spPr bwMode="auto">
              <a:xfrm>
                <a:off x="2100" y="1700"/>
                <a:ext cx="30" cy="62"/>
              </a:xfrm>
              <a:custGeom>
                <a:avLst/>
                <a:gdLst>
                  <a:gd name="T0" fmla="*/ 30 w 39"/>
                  <a:gd name="T1" fmla="*/ 5 h 81"/>
                  <a:gd name="T2" fmla="*/ 24 w 39"/>
                  <a:gd name="T3" fmla="*/ 23 h 81"/>
                  <a:gd name="T4" fmla="*/ 24 w 39"/>
                  <a:gd name="T5" fmla="*/ 23 h 81"/>
                  <a:gd name="T6" fmla="*/ 21 w 39"/>
                  <a:gd name="T7" fmla="*/ 19 h 81"/>
                  <a:gd name="T8" fmla="*/ 18 w 39"/>
                  <a:gd name="T9" fmla="*/ 15 h 81"/>
                  <a:gd name="T10" fmla="*/ 15 w 39"/>
                  <a:gd name="T11" fmla="*/ 7 h 81"/>
                  <a:gd name="T12" fmla="*/ 5 w 39"/>
                  <a:gd name="T13" fmla="*/ 0 h 81"/>
                  <a:gd name="T14" fmla="*/ 4 w 39"/>
                  <a:gd name="T15" fmla="*/ 6 h 81"/>
                  <a:gd name="T16" fmla="*/ 8 w 39"/>
                  <a:gd name="T17" fmla="*/ 10 h 81"/>
                  <a:gd name="T18" fmla="*/ 13 w 39"/>
                  <a:gd name="T19" fmla="*/ 23 h 81"/>
                  <a:gd name="T20" fmla="*/ 21 w 39"/>
                  <a:gd name="T21" fmla="*/ 32 h 81"/>
                  <a:gd name="T22" fmla="*/ 18 w 39"/>
                  <a:gd name="T23" fmla="*/ 41 h 81"/>
                  <a:gd name="T24" fmla="*/ 13 w 39"/>
                  <a:gd name="T25" fmla="*/ 60 h 81"/>
                  <a:gd name="T26" fmla="*/ 13 w 39"/>
                  <a:gd name="T27" fmla="*/ 78 h 81"/>
                  <a:gd name="T28" fmla="*/ 18 w 39"/>
                  <a:gd name="T29" fmla="*/ 78 h 81"/>
                  <a:gd name="T30" fmla="*/ 22 w 39"/>
                  <a:gd name="T31" fmla="*/ 61 h 81"/>
                  <a:gd name="T32" fmla="*/ 27 w 39"/>
                  <a:gd name="T33" fmla="*/ 42 h 81"/>
                  <a:gd name="T34" fmla="*/ 32 w 39"/>
                  <a:gd name="T35" fmla="*/ 25 h 81"/>
                  <a:gd name="T36" fmla="*/ 37 w 39"/>
                  <a:gd name="T37" fmla="*/ 7 h 81"/>
                  <a:gd name="T38" fmla="*/ 30 w 39"/>
                  <a:gd name="T39" fmla="*/ 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81">
                    <a:moveTo>
                      <a:pt x="30" y="5"/>
                    </a:moveTo>
                    <a:cubicBezTo>
                      <a:pt x="29" y="11"/>
                      <a:pt x="26" y="17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3" y="22"/>
                      <a:pt x="22" y="20"/>
                      <a:pt x="21" y="19"/>
                    </a:cubicBezTo>
                    <a:cubicBezTo>
                      <a:pt x="20" y="18"/>
                      <a:pt x="19" y="16"/>
                      <a:pt x="18" y="15"/>
                    </a:cubicBezTo>
                    <a:cubicBezTo>
                      <a:pt x="15" y="12"/>
                      <a:pt x="16" y="9"/>
                      <a:pt x="15" y="7"/>
                    </a:cubicBezTo>
                    <a:cubicBezTo>
                      <a:pt x="13" y="3"/>
                      <a:pt x="9" y="0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5" y="7"/>
                      <a:pt x="6" y="9"/>
                      <a:pt x="8" y="10"/>
                    </a:cubicBezTo>
                    <a:cubicBezTo>
                      <a:pt x="8" y="15"/>
                      <a:pt x="11" y="19"/>
                      <a:pt x="13" y="23"/>
                    </a:cubicBezTo>
                    <a:cubicBezTo>
                      <a:pt x="15" y="26"/>
                      <a:pt x="18" y="30"/>
                      <a:pt x="21" y="32"/>
                    </a:cubicBezTo>
                    <a:cubicBezTo>
                      <a:pt x="20" y="35"/>
                      <a:pt x="19" y="38"/>
                      <a:pt x="18" y="41"/>
                    </a:cubicBezTo>
                    <a:cubicBezTo>
                      <a:pt x="16" y="47"/>
                      <a:pt x="14" y="53"/>
                      <a:pt x="13" y="60"/>
                    </a:cubicBezTo>
                    <a:cubicBezTo>
                      <a:pt x="12" y="65"/>
                      <a:pt x="11" y="72"/>
                      <a:pt x="13" y="78"/>
                    </a:cubicBezTo>
                    <a:cubicBezTo>
                      <a:pt x="14" y="81"/>
                      <a:pt x="17" y="81"/>
                      <a:pt x="18" y="78"/>
                    </a:cubicBezTo>
                    <a:cubicBezTo>
                      <a:pt x="20" y="73"/>
                      <a:pt x="21" y="66"/>
                      <a:pt x="22" y="61"/>
                    </a:cubicBezTo>
                    <a:cubicBezTo>
                      <a:pt x="23" y="54"/>
                      <a:pt x="25" y="48"/>
                      <a:pt x="27" y="42"/>
                    </a:cubicBezTo>
                    <a:cubicBezTo>
                      <a:pt x="28" y="36"/>
                      <a:pt x="30" y="31"/>
                      <a:pt x="32" y="25"/>
                    </a:cubicBezTo>
                    <a:cubicBezTo>
                      <a:pt x="34" y="19"/>
                      <a:pt x="36" y="13"/>
                      <a:pt x="37" y="7"/>
                    </a:cubicBezTo>
                    <a:cubicBezTo>
                      <a:pt x="39" y="2"/>
                      <a:pt x="32" y="0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334"/>
              <p:cNvSpPr/>
              <p:nvPr/>
            </p:nvSpPr>
            <p:spPr bwMode="auto">
              <a:xfrm>
                <a:off x="2128" y="1665"/>
                <a:ext cx="28" cy="33"/>
              </a:xfrm>
              <a:custGeom>
                <a:avLst/>
                <a:gdLst>
                  <a:gd name="T0" fmla="*/ 33 w 36"/>
                  <a:gd name="T1" fmla="*/ 28 h 43"/>
                  <a:gd name="T2" fmla="*/ 22 w 36"/>
                  <a:gd name="T3" fmla="*/ 30 h 43"/>
                  <a:gd name="T4" fmla="*/ 14 w 36"/>
                  <a:gd name="T5" fmla="*/ 33 h 43"/>
                  <a:gd name="T6" fmla="*/ 18 w 36"/>
                  <a:gd name="T7" fmla="*/ 23 h 43"/>
                  <a:gd name="T8" fmla="*/ 19 w 36"/>
                  <a:gd name="T9" fmla="*/ 6 h 43"/>
                  <a:gd name="T10" fmla="*/ 5 w 36"/>
                  <a:gd name="T11" fmla="*/ 2 h 43"/>
                  <a:gd name="T12" fmla="*/ 2 w 36"/>
                  <a:gd name="T13" fmla="*/ 18 h 43"/>
                  <a:gd name="T14" fmla="*/ 6 w 36"/>
                  <a:gd name="T15" fmla="*/ 19 h 43"/>
                  <a:gd name="T16" fmla="*/ 9 w 36"/>
                  <a:gd name="T17" fmla="*/ 8 h 43"/>
                  <a:gd name="T18" fmla="*/ 13 w 36"/>
                  <a:gd name="T19" fmla="*/ 14 h 43"/>
                  <a:gd name="T20" fmla="*/ 5 w 36"/>
                  <a:gd name="T21" fmla="*/ 38 h 43"/>
                  <a:gd name="T22" fmla="*/ 7 w 36"/>
                  <a:gd name="T23" fmla="*/ 41 h 43"/>
                  <a:gd name="T24" fmla="*/ 21 w 36"/>
                  <a:gd name="T25" fmla="*/ 41 h 43"/>
                  <a:gd name="T26" fmla="*/ 27 w 36"/>
                  <a:gd name="T27" fmla="*/ 38 h 43"/>
                  <a:gd name="T28" fmla="*/ 34 w 36"/>
                  <a:gd name="T29" fmla="*/ 33 h 43"/>
                  <a:gd name="T30" fmla="*/ 33 w 36"/>
                  <a:gd name="T3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43">
                    <a:moveTo>
                      <a:pt x="33" y="28"/>
                    </a:moveTo>
                    <a:cubicBezTo>
                      <a:pt x="29" y="26"/>
                      <a:pt x="25" y="29"/>
                      <a:pt x="22" y="30"/>
                    </a:cubicBezTo>
                    <a:cubicBezTo>
                      <a:pt x="19" y="32"/>
                      <a:pt x="16" y="33"/>
                      <a:pt x="14" y="33"/>
                    </a:cubicBezTo>
                    <a:cubicBezTo>
                      <a:pt x="15" y="30"/>
                      <a:pt x="17" y="26"/>
                      <a:pt x="18" y="23"/>
                    </a:cubicBezTo>
                    <a:cubicBezTo>
                      <a:pt x="20" y="18"/>
                      <a:pt x="22" y="11"/>
                      <a:pt x="19" y="6"/>
                    </a:cubicBezTo>
                    <a:cubicBezTo>
                      <a:pt x="17" y="1"/>
                      <a:pt x="9" y="0"/>
                      <a:pt x="5" y="2"/>
                    </a:cubicBezTo>
                    <a:cubicBezTo>
                      <a:pt x="0" y="6"/>
                      <a:pt x="2" y="13"/>
                      <a:pt x="2" y="18"/>
                    </a:cubicBezTo>
                    <a:cubicBezTo>
                      <a:pt x="2" y="21"/>
                      <a:pt x="6" y="21"/>
                      <a:pt x="6" y="19"/>
                    </a:cubicBezTo>
                    <a:cubicBezTo>
                      <a:pt x="6" y="16"/>
                      <a:pt x="6" y="9"/>
                      <a:pt x="9" y="8"/>
                    </a:cubicBezTo>
                    <a:cubicBezTo>
                      <a:pt x="13" y="6"/>
                      <a:pt x="14" y="11"/>
                      <a:pt x="13" y="14"/>
                    </a:cubicBezTo>
                    <a:cubicBezTo>
                      <a:pt x="12" y="22"/>
                      <a:pt x="7" y="29"/>
                      <a:pt x="5" y="38"/>
                    </a:cubicBezTo>
                    <a:cubicBezTo>
                      <a:pt x="5" y="39"/>
                      <a:pt x="6" y="41"/>
                      <a:pt x="7" y="41"/>
                    </a:cubicBezTo>
                    <a:cubicBezTo>
                      <a:pt x="12" y="43"/>
                      <a:pt x="16" y="42"/>
                      <a:pt x="21" y="41"/>
                    </a:cubicBezTo>
                    <a:cubicBezTo>
                      <a:pt x="23" y="40"/>
                      <a:pt x="25" y="39"/>
                      <a:pt x="27" y="38"/>
                    </a:cubicBezTo>
                    <a:cubicBezTo>
                      <a:pt x="29" y="36"/>
                      <a:pt x="32" y="36"/>
                      <a:pt x="34" y="33"/>
                    </a:cubicBezTo>
                    <a:cubicBezTo>
                      <a:pt x="36" y="32"/>
                      <a:pt x="35" y="29"/>
                      <a:pt x="3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335"/>
              <p:cNvSpPr>
                <a:spLocks noEditPoints="1"/>
              </p:cNvSpPr>
              <p:nvPr/>
            </p:nvSpPr>
            <p:spPr bwMode="auto">
              <a:xfrm>
                <a:off x="926" y="2498"/>
                <a:ext cx="43" cy="53"/>
              </a:xfrm>
              <a:custGeom>
                <a:avLst/>
                <a:gdLst>
                  <a:gd name="T0" fmla="*/ 49 w 56"/>
                  <a:gd name="T1" fmla="*/ 62 h 69"/>
                  <a:gd name="T2" fmla="*/ 36 w 56"/>
                  <a:gd name="T3" fmla="*/ 56 h 69"/>
                  <a:gd name="T4" fmla="*/ 27 w 56"/>
                  <a:gd name="T5" fmla="*/ 53 h 69"/>
                  <a:gd name="T6" fmla="*/ 19 w 56"/>
                  <a:gd name="T7" fmla="*/ 46 h 69"/>
                  <a:gd name="T8" fmla="*/ 18 w 56"/>
                  <a:gd name="T9" fmla="*/ 45 h 69"/>
                  <a:gd name="T10" fmla="*/ 25 w 56"/>
                  <a:gd name="T11" fmla="*/ 45 h 69"/>
                  <a:gd name="T12" fmla="*/ 49 w 56"/>
                  <a:gd name="T13" fmla="*/ 36 h 69"/>
                  <a:gd name="T14" fmla="*/ 55 w 56"/>
                  <a:gd name="T15" fmla="*/ 23 h 69"/>
                  <a:gd name="T16" fmla="*/ 51 w 56"/>
                  <a:gd name="T17" fmla="*/ 10 h 69"/>
                  <a:gd name="T18" fmla="*/ 26 w 56"/>
                  <a:gd name="T19" fmla="*/ 1 h 69"/>
                  <a:gd name="T20" fmla="*/ 5 w 56"/>
                  <a:gd name="T21" fmla="*/ 16 h 69"/>
                  <a:gd name="T22" fmla="*/ 3 w 56"/>
                  <a:gd name="T23" fmla="*/ 42 h 69"/>
                  <a:gd name="T24" fmla="*/ 22 w 56"/>
                  <a:gd name="T25" fmla="*/ 64 h 69"/>
                  <a:gd name="T26" fmla="*/ 35 w 56"/>
                  <a:gd name="T27" fmla="*/ 69 h 69"/>
                  <a:gd name="T28" fmla="*/ 47 w 56"/>
                  <a:gd name="T29" fmla="*/ 68 h 69"/>
                  <a:gd name="T30" fmla="*/ 49 w 56"/>
                  <a:gd name="T31" fmla="*/ 62 h 69"/>
                  <a:gd name="T32" fmla="*/ 21 w 56"/>
                  <a:gd name="T33" fmla="*/ 15 h 69"/>
                  <a:gd name="T34" fmla="*/ 37 w 56"/>
                  <a:gd name="T35" fmla="*/ 14 h 69"/>
                  <a:gd name="T36" fmla="*/ 44 w 56"/>
                  <a:gd name="T37" fmla="*/ 21 h 69"/>
                  <a:gd name="T38" fmla="*/ 40 w 56"/>
                  <a:gd name="T39" fmla="*/ 28 h 69"/>
                  <a:gd name="T40" fmla="*/ 25 w 56"/>
                  <a:gd name="T41" fmla="*/ 34 h 69"/>
                  <a:gd name="T42" fmla="*/ 15 w 56"/>
                  <a:gd name="T43" fmla="*/ 31 h 69"/>
                  <a:gd name="T44" fmla="*/ 13 w 56"/>
                  <a:gd name="T45" fmla="*/ 29 h 69"/>
                  <a:gd name="T46" fmla="*/ 21 w 56"/>
                  <a:gd name="T47" fmla="*/ 1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6" h="69">
                    <a:moveTo>
                      <a:pt x="49" y="62"/>
                    </a:moveTo>
                    <a:cubicBezTo>
                      <a:pt x="45" y="58"/>
                      <a:pt x="41" y="58"/>
                      <a:pt x="36" y="56"/>
                    </a:cubicBezTo>
                    <a:cubicBezTo>
                      <a:pt x="33" y="55"/>
                      <a:pt x="30" y="55"/>
                      <a:pt x="27" y="53"/>
                    </a:cubicBezTo>
                    <a:cubicBezTo>
                      <a:pt x="24" y="51"/>
                      <a:pt x="22" y="49"/>
                      <a:pt x="19" y="46"/>
                    </a:cubicBezTo>
                    <a:cubicBezTo>
                      <a:pt x="19" y="46"/>
                      <a:pt x="18" y="45"/>
                      <a:pt x="18" y="45"/>
                    </a:cubicBezTo>
                    <a:cubicBezTo>
                      <a:pt x="20" y="45"/>
                      <a:pt x="23" y="45"/>
                      <a:pt x="25" y="45"/>
                    </a:cubicBezTo>
                    <a:cubicBezTo>
                      <a:pt x="34" y="46"/>
                      <a:pt x="43" y="43"/>
                      <a:pt x="49" y="36"/>
                    </a:cubicBezTo>
                    <a:cubicBezTo>
                      <a:pt x="52" y="32"/>
                      <a:pt x="54" y="28"/>
                      <a:pt x="55" y="23"/>
                    </a:cubicBezTo>
                    <a:cubicBezTo>
                      <a:pt x="56" y="18"/>
                      <a:pt x="54" y="14"/>
                      <a:pt x="51" y="10"/>
                    </a:cubicBezTo>
                    <a:cubicBezTo>
                      <a:pt x="45" y="3"/>
                      <a:pt x="35" y="0"/>
                      <a:pt x="26" y="1"/>
                    </a:cubicBezTo>
                    <a:cubicBezTo>
                      <a:pt x="17" y="2"/>
                      <a:pt x="10" y="9"/>
                      <a:pt x="5" y="16"/>
                    </a:cubicBezTo>
                    <a:cubicBezTo>
                      <a:pt x="0" y="23"/>
                      <a:pt x="0" y="33"/>
                      <a:pt x="3" y="42"/>
                    </a:cubicBezTo>
                    <a:cubicBezTo>
                      <a:pt x="6" y="51"/>
                      <a:pt x="13" y="59"/>
                      <a:pt x="22" y="64"/>
                    </a:cubicBezTo>
                    <a:cubicBezTo>
                      <a:pt x="26" y="67"/>
                      <a:pt x="30" y="68"/>
                      <a:pt x="35" y="69"/>
                    </a:cubicBezTo>
                    <a:cubicBezTo>
                      <a:pt x="39" y="69"/>
                      <a:pt x="44" y="67"/>
                      <a:pt x="47" y="68"/>
                    </a:cubicBezTo>
                    <a:cubicBezTo>
                      <a:pt x="49" y="68"/>
                      <a:pt x="51" y="64"/>
                      <a:pt x="49" y="62"/>
                    </a:cubicBezTo>
                    <a:close/>
                    <a:moveTo>
                      <a:pt x="21" y="15"/>
                    </a:moveTo>
                    <a:cubicBezTo>
                      <a:pt x="26" y="12"/>
                      <a:pt x="31" y="12"/>
                      <a:pt x="37" y="14"/>
                    </a:cubicBezTo>
                    <a:cubicBezTo>
                      <a:pt x="40" y="15"/>
                      <a:pt x="42" y="18"/>
                      <a:pt x="44" y="21"/>
                    </a:cubicBezTo>
                    <a:cubicBezTo>
                      <a:pt x="45" y="23"/>
                      <a:pt x="41" y="27"/>
                      <a:pt x="40" y="28"/>
                    </a:cubicBezTo>
                    <a:cubicBezTo>
                      <a:pt x="37" y="33"/>
                      <a:pt x="31" y="34"/>
                      <a:pt x="25" y="34"/>
                    </a:cubicBezTo>
                    <a:cubicBezTo>
                      <a:pt x="22" y="34"/>
                      <a:pt x="18" y="34"/>
                      <a:pt x="15" y="31"/>
                    </a:cubicBezTo>
                    <a:cubicBezTo>
                      <a:pt x="14" y="30"/>
                      <a:pt x="14" y="29"/>
                      <a:pt x="13" y="29"/>
                    </a:cubicBezTo>
                    <a:cubicBezTo>
                      <a:pt x="14" y="23"/>
                      <a:pt x="16" y="19"/>
                      <a:pt x="2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336"/>
              <p:cNvSpPr/>
              <p:nvPr/>
            </p:nvSpPr>
            <p:spPr bwMode="auto">
              <a:xfrm>
                <a:off x="989" y="2546"/>
                <a:ext cx="32" cy="15"/>
              </a:xfrm>
              <a:custGeom>
                <a:avLst/>
                <a:gdLst>
                  <a:gd name="T0" fmla="*/ 39 w 43"/>
                  <a:gd name="T1" fmla="*/ 9 h 19"/>
                  <a:gd name="T2" fmla="*/ 8 w 43"/>
                  <a:gd name="T3" fmla="*/ 1 h 19"/>
                  <a:gd name="T4" fmla="*/ 5 w 43"/>
                  <a:gd name="T5" fmla="*/ 11 h 19"/>
                  <a:gd name="T6" fmla="*/ 18 w 43"/>
                  <a:gd name="T7" fmla="*/ 14 h 19"/>
                  <a:gd name="T8" fmla="*/ 26 w 43"/>
                  <a:gd name="T9" fmla="*/ 16 h 19"/>
                  <a:gd name="T10" fmla="*/ 33 w 43"/>
                  <a:gd name="T11" fmla="*/ 18 h 19"/>
                  <a:gd name="T12" fmla="*/ 39 w 43"/>
                  <a:gd name="T1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9">
                    <a:moveTo>
                      <a:pt x="39" y="9"/>
                    </a:moveTo>
                    <a:cubicBezTo>
                      <a:pt x="33" y="1"/>
                      <a:pt x="17" y="3"/>
                      <a:pt x="8" y="1"/>
                    </a:cubicBezTo>
                    <a:cubicBezTo>
                      <a:pt x="3" y="0"/>
                      <a:pt x="0" y="9"/>
                      <a:pt x="5" y="11"/>
                    </a:cubicBezTo>
                    <a:cubicBezTo>
                      <a:pt x="9" y="13"/>
                      <a:pt x="14" y="14"/>
                      <a:pt x="18" y="14"/>
                    </a:cubicBezTo>
                    <a:cubicBezTo>
                      <a:pt x="21" y="15"/>
                      <a:pt x="24" y="15"/>
                      <a:pt x="26" y="16"/>
                    </a:cubicBezTo>
                    <a:cubicBezTo>
                      <a:pt x="29" y="16"/>
                      <a:pt x="31" y="18"/>
                      <a:pt x="33" y="18"/>
                    </a:cubicBezTo>
                    <a:cubicBezTo>
                      <a:pt x="38" y="19"/>
                      <a:pt x="43" y="1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337"/>
              <p:cNvSpPr/>
              <p:nvPr/>
            </p:nvSpPr>
            <p:spPr bwMode="auto">
              <a:xfrm>
                <a:off x="987" y="2530"/>
                <a:ext cx="42" cy="14"/>
              </a:xfrm>
              <a:custGeom>
                <a:avLst/>
                <a:gdLst>
                  <a:gd name="T0" fmla="*/ 49 w 55"/>
                  <a:gd name="T1" fmla="*/ 3 h 18"/>
                  <a:gd name="T2" fmla="*/ 25 w 55"/>
                  <a:gd name="T3" fmla="*/ 0 h 18"/>
                  <a:gd name="T4" fmla="*/ 13 w 55"/>
                  <a:gd name="T5" fmla="*/ 2 h 18"/>
                  <a:gd name="T6" fmla="*/ 3 w 55"/>
                  <a:gd name="T7" fmla="*/ 7 h 18"/>
                  <a:gd name="T8" fmla="*/ 9 w 55"/>
                  <a:gd name="T9" fmla="*/ 14 h 18"/>
                  <a:gd name="T10" fmla="*/ 9 w 55"/>
                  <a:gd name="T11" fmla="*/ 14 h 18"/>
                  <a:gd name="T12" fmla="*/ 26 w 55"/>
                  <a:gd name="T13" fmla="*/ 12 h 18"/>
                  <a:gd name="T14" fmla="*/ 44 w 55"/>
                  <a:gd name="T15" fmla="*/ 14 h 18"/>
                  <a:gd name="T16" fmla="*/ 47 w 55"/>
                  <a:gd name="T17" fmla="*/ 15 h 18"/>
                  <a:gd name="T18" fmla="*/ 49 w 55"/>
                  <a:gd name="T19" fmla="*/ 15 h 18"/>
                  <a:gd name="T20" fmla="*/ 49 w 55"/>
                  <a:gd name="T2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18">
                    <a:moveTo>
                      <a:pt x="49" y="3"/>
                    </a:moveTo>
                    <a:cubicBezTo>
                      <a:pt x="41" y="1"/>
                      <a:pt x="33" y="0"/>
                      <a:pt x="25" y="0"/>
                    </a:cubicBezTo>
                    <a:cubicBezTo>
                      <a:pt x="21" y="0"/>
                      <a:pt x="17" y="1"/>
                      <a:pt x="13" y="2"/>
                    </a:cubicBezTo>
                    <a:cubicBezTo>
                      <a:pt x="9" y="3"/>
                      <a:pt x="6" y="4"/>
                      <a:pt x="3" y="7"/>
                    </a:cubicBezTo>
                    <a:cubicBezTo>
                      <a:pt x="0" y="11"/>
                      <a:pt x="5" y="18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5" y="13"/>
                      <a:pt x="20" y="12"/>
                      <a:pt x="26" y="12"/>
                    </a:cubicBezTo>
                    <a:cubicBezTo>
                      <a:pt x="32" y="12"/>
                      <a:pt x="38" y="13"/>
                      <a:pt x="44" y="14"/>
                    </a:cubicBezTo>
                    <a:cubicBezTo>
                      <a:pt x="45" y="15"/>
                      <a:pt x="46" y="15"/>
                      <a:pt x="47" y="15"/>
                    </a:cubicBezTo>
                    <a:cubicBezTo>
                      <a:pt x="48" y="15"/>
                      <a:pt x="48" y="15"/>
                      <a:pt x="49" y="15"/>
                    </a:cubicBezTo>
                    <a:cubicBezTo>
                      <a:pt x="54" y="13"/>
                      <a:pt x="55" y="5"/>
                      <a:pt x="4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338"/>
              <p:cNvSpPr/>
              <p:nvPr/>
            </p:nvSpPr>
            <p:spPr bwMode="auto">
              <a:xfrm>
                <a:off x="1031" y="2532"/>
                <a:ext cx="60" cy="74"/>
              </a:xfrm>
              <a:custGeom>
                <a:avLst/>
                <a:gdLst>
                  <a:gd name="T0" fmla="*/ 54 w 78"/>
                  <a:gd name="T1" fmla="*/ 82 h 97"/>
                  <a:gd name="T2" fmla="*/ 53 w 78"/>
                  <a:gd name="T3" fmla="*/ 82 h 97"/>
                  <a:gd name="T4" fmla="*/ 47 w 78"/>
                  <a:gd name="T5" fmla="*/ 79 h 97"/>
                  <a:gd name="T6" fmla="*/ 34 w 78"/>
                  <a:gd name="T7" fmla="*/ 72 h 97"/>
                  <a:gd name="T8" fmla="*/ 28 w 78"/>
                  <a:gd name="T9" fmla="*/ 71 h 97"/>
                  <a:gd name="T10" fmla="*/ 37 w 78"/>
                  <a:gd name="T11" fmla="*/ 67 h 97"/>
                  <a:gd name="T12" fmla="*/ 59 w 78"/>
                  <a:gd name="T13" fmla="*/ 55 h 97"/>
                  <a:gd name="T14" fmla="*/ 71 w 78"/>
                  <a:gd name="T15" fmla="*/ 17 h 97"/>
                  <a:gd name="T16" fmla="*/ 58 w 78"/>
                  <a:gd name="T17" fmla="*/ 5 h 97"/>
                  <a:gd name="T18" fmla="*/ 43 w 78"/>
                  <a:gd name="T19" fmla="*/ 1 h 97"/>
                  <a:gd name="T20" fmla="*/ 37 w 78"/>
                  <a:gd name="T21" fmla="*/ 27 h 97"/>
                  <a:gd name="T22" fmla="*/ 44 w 78"/>
                  <a:gd name="T23" fmla="*/ 25 h 97"/>
                  <a:gd name="T24" fmla="*/ 45 w 78"/>
                  <a:gd name="T25" fmla="*/ 16 h 97"/>
                  <a:gd name="T26" fmla="*/ 45 w 78"/>
                  <a:gd name="T27" fmla="*/ 11 h 97"/>
                  <a:gd name="T28" fmla="*/ 45 w 78"/>
                  <a:gd name="T29" fmla="*/ 10 h 97"/>
                  <a:gd name="T30" fmla="*/ 47 w 78"/>
                  <a:gd name="T31" fmla="*/ 10 h 97"/>
                  <a:gd name="T32" fmla="*/ 55 w 78"/>
                  <a:gd name="T33" fmla="*/ 15 h 97"/>
                  <a:gd name="T34" fmla="*/ 64 w 78"/>
                  <a:gd name="T35" fmla="*/ 26 h 97"/>
                  <a:gd name="T36" fmla="*/ 45 w 78"/>
                  <a:gd name="T37" fmla="*/ 52 h 97"/>
                  <a:gd name="T38" fmla="*/ 28 w 78"/>
                  <a:gd name="T39" fmla="*/ 59 h 97"/>
                  <a:gd name="T40" fmla="*/ 8 w 78"/>
                  <a:gd name="T41" fmla="*/ 66 h 97"/>
                  <a:gd name="T42" fmla="*/ 6 w 78"/>
                  <a:gd name="T43" fmla="*/ 77 h 97"/>
                  <a:gd name="T44" fmla="*/ 19 w 78"/>
                  <a:gd name="T45" fmla="*/ 82 h 97"/>
                  <a:gd name="T46" fmla="*/ 32 w 78"/>
                  <a:gd name="T47" fmla="*/ 85 h 97"/>
                  <a:gd name="T48" fmla="*/ 56 w 78"/>
                  <a:gd name="T49" fmla="*/ 90 h 97"/>
                  <a:gd name="T50" fmla="*/ 54 w 78"/>
                  <a:gd name="T51" fmla="*/ 8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8" h="97">
                    <a:moveTo>
                      <a:pt x="54" y="82"/>
                    </a:moveTo>
                    <a:cubicBezTo>
                      <a:pt x="53" y="82"/>
                      <a:pt x="51" y="80"/>
                      <a:pt x="53" y="82"/>
                    </a:cubicBezTo>
                    <a:cubicBezTo>
                      <a:pt x="52" y="81"/>
                      <a:pt x="50" y="80"/>
                      <a:pt x="47" y="79"/>
                    </a:cubicBezTo>
                    <a:cubicBezTo>
                      <a:pt x="43" y="77"/>
                      <a:pt x="39" y="74"/>
                      <a:pt x="34" y="72"/>
                    </a:cubicBezTo>
                    <a:cubicBezTo>
                      <a:pt x="32" y="71"/>
                      <a:pt x="30" y="71"/>
                      <a:pt x="28" y="71"/>
                    </a:cubicBezTo>
                    <a:cubicBezTo>
                      <a:pt x="31" y="70"/>
                      <a:pt x="34" y="68"/>
                      <a:pt x="37" y="67"/>
                    </a:cubicBezTo>
                    <a:cubicBezTo>
                      <a:pt x="45" y="63"/>
                      <a:pt x="52" y="60"/>
                      <a:pt x="59" y="55"/>
                    </a:cubicBezTo>
                    <a:cubicBezTo>
                      <a:pt x="70" y="47"/>
                      <a:pt x="78" y="30"/>
                      <a:pt x="71" y="17"/>
                    </a:cubicBezTo>
                    <a:cubicBezTo>
                      <a:pt x="68" y="12"/>
                      <a:pt x="62" y="9"/>
                      <a:pt x="58" y="5"/>
                    </a:cubicBezTo>
                    <a:cubicBezTo>
                      <a:pt x="53" y="2"/>
                      <a:pt x="48" y="0"/>
                      <a:pt x="43" y="1"/>
                    </a:cubicBezTo>
                    <a:cubicBezTo>
                      <a:pt x="33" y="3"/>
                      <a:pt x="35" y="20"/>
                      <a:pt x="37" y="27"/>
                    </a:cubicBezTo>
                    <a:cubicBezTo>
                      <a:pt x="38" y="32"/>
                      <a:pt x="45" y="30"/>
                      <a:pt x="44" y="25"/>
                    </a:cubicBezTo>
                    <a:cubicBezTo>
                      <a:pt x="44" y="22"/>
                      <a:pt x="44" y="19"/>
                      <a:pt x="45" y="16"/>
                    </a:cubicBezTo>
                    <a:cubicBezTo>
                      <a:pt x="45" y="14"/>
                      <a:pt x="45" y="13"/>
                      <a:pt x="45" y="11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10"/>
                      <a:pt x="46" y="10"/>
                      <a:pt x="47" y="10"/>
                    </a:cubicBezTo>
                    <a:cubicBezTo>
                      <a:pt x="50" y="11"/>
                      <a:pt x="53" y="13"/>
                      <a:pt x="55" y="15"/>
                    </a:cubicBezTo>
                    <a:cubicBezTo>
                      <a:pt x="59" y="18"/>
                      <a:pt x="63" y="21"/>
                      <a:pt x="64" y="26"/>
                    </a:cubicBezTo>
                    <a:cubicBezTo>
                      <a:pt x="64" y="38"/>
                      <a:pt x="55" y="46"/>
                      <a:pt x="45" y="52"/>
                    </a:cubicBezTo>
                    <a:cubicBezTo>
                      <a:pt x="40" y="54"/>
                      <a:pt x="34" y="57"/>
                      <a:pt x="28" y="59"/>
                    </a:cubicBezTo>
                    <a:cubicBezTo>
                      <a:pt x="22" y="62"/>
                      <a:pt x="15" y="65"/>
                      <a:pt x="8" y="66"/>
                    </a:cubicBezTo>
                    <a:cubicBezTo>
                      <a:pt x="2" y="66"/>
                      <a:pt x="0" y="75"/>
                      <a:pt x="6" y="77"/>
                    </a:cubicBezTo>
                    <a:cubicBezTo>
                      <a:pt x="10" y="79"/>
                      <a:pt x="15" y="81"/>
                      <a:pt x="19" y="82"/>
                    </a:cubicBezTo>
                    <a:cubicBezTo>
                      <a:pt x="23" y="84"/>
                      <a:pt x="28" y="83"/>
                      <a:pt x="32" y="85"/>
                    </a:cubicBezTo>
                    <a:cubicBezTo>
                      <a:pt x="40" y="89"/>
                      <a:pt x="48" y="97"/>
                      <a:pt x="56" y="90"/>
                    </a:cubicBezTo>
                    <a:cubicBezTo>
                      <a:pt x="59" y="88"/>
                      <a:pt x="58" y="83"/>
                      <a:pt x="54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339"/>
              <p:cNvSpPr/>
              <p:nvPr/>
            </p:nvSpPr>
            <p:spPr bwMode="auto">
              <a:xfrm>
                <a:off x="1086" y="2592"/>
                <a:ext cx="12" cy="12"/>
              </a:xfrm>
              <a:custGeom>
                <a:avLst/>
                <a:gdLst>
                  <a:gd name="T0" fmla="*/ 15 w 16"/>
                  <a:gd name="T1" fmla="*/ 6 h 15"/>
                  <a:gd name="T2" fmla="*/ 14 w 16"/>
                  <a:gd name="T3" fmla="*/ 4 h 15"/>
                  <a:gd name="T4" fmla="*/ 13 w 16"/>
                  <a:gd name="T5" fmla="*/ 3 h 15"/>
                  <a:gd name="T6" fmla="*/ 13 w 16"/>
                  <a:gd name="T7" fmla="*/ 3 h 15"/>
                  <a:gd name="T8" fmla="*/ 13 w 16"/>
                  <a:gd name="T9" fmla="*/ 3 h 15"/>
                  <a:gd name="T10" fmla="*/ 10 w 16"/>
                  <a:gd name="T11" fmla="*/ 1 h 15"/>
                  <a:gd name="T12" fmla="*/ 5 w 16"/>
                  <a:gd name="T13" fmla="*/ 2 h 15"/>
                  <a:gd name="T14" fmla="*/ 3 w 16"/>
                  <a:gd name="T15" fmla="*/ 3 h 15"/>
                  <a:gd name="T16" fmla="*/ 2 w 16"/>
                  <a:gd name="T17" fmla="*/ 5 h 15"/>
                  <a:gd name="T18" fmla="*/ 1 w 16"/>
                  <a:gd name="T19" fmla="*/ 8 h 15"/>
                  <a:gd name="T20" fmla="*/ 8 w 16"/>
                  <a:gd name="T21" fmla="*/ 13 h 15"/>
                  <a:gd name="T22" fmla="*/ 9 w 16"/>
                  <a:gd name="T23" fmla="*/ 14 h 15"/>
                  <a:gd name="T24" fmla="*/ 14 w 16"/>
                  <a:gd name="T25" fmla="*/ 12 h 15"/>
                  <a:gd name="T26" fmla="*/ 15 w 16"/>
                  <a:gd name="T2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5">
                    <a:moveTo>
                      <a:pt x="15" y="6"/>
                    </a:moveTo>
                    <a:cubicBezTo>
                      <a:pt x="15" y="5"/>
                      <a:pt x="14" y="5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2"/>
                      <a:pt x="11" y="1"/>
                      <a:pt x="10" y="1"/>
                    </a:cubicBezTo>
                    <a:cubicBezTo>
                      <a:pt x="8" y="0"/>
                      <a:pt x="6" y="0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0" y="12"/>
                      <a:pt x="5" y="15"/>
                      <a:pt x="8" y="13"/>
                    </a:cubicBezTo>
                    <a:cubicBezTo>
                      <a:pt x="8" y="13"/>
                      <a:pt x="9" y="14"/>
                      <a:pt x="9" y="14"/>
                    </a:cubicBezTo>
                    <a:cubicBezTo>
                      <a:pt x="11" y="15"/>
                      <a:pt x="13" y="14"/>
                      <a:pt x="14" y="12"/>
                    </a:cubicBezTo>
                    <a:cubicBezTo>
                      <a:pt x="16" y="10"/>
                      <a:pt x="16" y="8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340"/>
              <p:cNvSpPr/>
              <p:nvPr/>
            </p:nvSpPr>
            <p:spPr bwMode="auto">
              <a:xfrm>
                <a:off x="1112" y="2552"/>
                <a:ext cx="58" cy="75"/>
              </a:xfrm>
              <a:custGeom>
                <a:avLst/>
                <a:gdLst>
                  <a:gd name="T0" fmla="*/ 63 w 76"/>
                  <a:gd name="T1" fmla="*/ 60 h 99"/>
                  <a:gd name="T2" fmla="*/ 52 w 76"/>
                  <a:gd name="T3" fmla="*/ 51 h 99"/>
                  <a:gd name="T4" fmla="*/ 61 w 76"/>
                  <a:gd name="T5" fmla="*/ 42 h 99"/>
                  <a:gd name="T6" fmla="*/ 74 w 76"/>
                  <a:gd name="T7" fmla="*/ 26 h 99"/>
                  <a:gd name="T8" fmla="*/ 71 w 76"/>
                  <a:gd name="T9" fmla="*/ 17 h 99"/>
                  <a:gd name="T10" fmla="*/ 34 w 76"/>
                  <a:gd name="T11" fmla="*/ 7 h 99"/>
                  <a:gd name="T12" fmla="*/ 4 w 76"/>
                  <a:gd name="T13" fmla="*/ 2 h 99"/>
                  <a:gd name="T14" fmla="*/ 3 w 76"/>
                  <a:gd name="T15" fmla="*/ 10 h 99"/>
                  <a:gd name="T16" fmla="*/ 5 w 76"/>
                  <a:gd name="T17" fmla="*/ 11 h 99"/>
                  <a:gd name="T18" fmla="*/ 10 w 76"/>
                  <a:gd name="T19" fmla="*/ 10 h 99"/>
                  <a:gd name="T20" fmla="*/ 33 w 76"/>
                  <a:gd name="T21" fmla="*/ 16 h 99"/>
                  <a:gd name="T22" fmla="*/ 61 w 76"/>
                  <a:gd name="T23" fmla="*/ 25 h 99"/>
                  <a:gd name="T24" fmla="*/ 59 w 76"/>
                  <a:gd name="T25" fmla="*/ 28 h 99"/>
                  <a:gd name="T26" fmla="*/ 52 w 76"/>
                  <a:gd name="T27" fmla="*/ 35 h 99"/>
                  <a:gd name="T28" fmla="*/ 43 w 76"/>
                  <a:gd name="T29" fmla="*/ 44 h 99"/>
                  <a:gd name="T30" fmla="*/ 41 w 76"/>
                  <a:gd name="T31" fmla="*/ 43 h 99"/>
                  <a:gd name="T32" fmla="*/ 16 w 76"/>
                  <a:gd name="T33" fmla="*/ 40 h 99"/>
                  <a:gd name="T34" fmla="*/ 20 w 76"/>
                  <a:gd name="T35" fmla="*/ 48 h 99"/>
                  <a:gd name="T36" fmla="*/ 37 w 76"/>
                  <a:gd name="T37" fmla="*/ 52 h 99"/>
                  <a:gd name="T38" fmla="*/ 8 w 76"/>
                  <a:gd name="T39" fmla="*/ 85 h 99"/>
                  <a:gd name="T40" fmla="*/ 16 w 76"/>
                  <a:gd name="T41" fmla="*/ 94 h 99"/>
                  <a:gd name="T42" fmla="*/ 46 w 76"/>
                  <a:gd name="T43" fmla="*/ 59 h 99"/>
                  <a:gd name="T44" fmla="*/ 46 w 76"/>
                  <a:gd name="T45" fmla="*/ 59 h 99"/>
                  <a:gd name="T46" fmla="*/ 58 w 76"/>
                  <a:gd name="T47" fmla="*/ 67 h 99"/>
                  <a:gd name="T48" fmla="*/ 63 w 76"/>
                  <a:gd name="T49" fmla="*/ 6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6" h="99">
                    <a:moveTo>
                      <a:pt x="63" y="60"/>
                    </a:moveTo>
                    <a:cubicBezTo>
                      <a:pt x="59" y="57"/>
                      <a:pt x="56" y="54"/>
                      <a:pt x="52" y="51"/>
                    </a:cubicBezTo>
                    <a:cubicBezTo>
                      <a:pt x="55" y="47"/>
                      <a:pt x="58" y="44"/>
                      <a:pt x="61" y="42"/>
                    </a:cubicBezTo>
                    <a:cubicBezTo>
                      <a:pt x="67" y="38"/>
                      <a:pt x="70" y="32"/>
                      <a:pt x="74" y="26"/>
                    </a:cubicBezTo>
                    <a:cubicBezTo>
                      <a:pt x="76" y="23"/>
                      <a:pt x="75" y="19"/>
                      <a:pt x="71" y="17"/>
                    </a:cubicBezTo>
                    <a:cubicBezTo>
                      <a:pt x="59" y="13"/>
                      <a:pt x="46" y="10"/>
                      <a:pt x="34" y="7"/>
                    </a:cubicBezTo>
                    <a:cubicBezTo>
                      <a:pt x="25" y="4"/>
                      <a:pt x="14" y="0"/>
                      <a:pt x="4" y="2"/>
                    </a:cubicBezTo>
                    <a:cubicBezTo>
                      <a:pt x="1" y="3"/>
                      <a:pt x="0" y="8"/>
                      <a:pt x="3" y="10"/>
                    </a:cubicBezTo>
                    <a:cubicBezTo>
                      <a:pt x="4" y="10"/>
                      <a:pt x="5" y="10"/>
                      <a:pt x="5" y="11"/>
                    </a:cubicBezTo>
                    <a:cubicBezTo>
                      <a:pt x="7" y="12"/>
                      <a:pt x="9" y="11"/>
                      <a:pt x="10" y="10"/>
                    </a:cubicBezTo>
                    <a:cubicBezTo>
                      <a:pt x="18" y="10"/>
                      <a:pt x="26" y="14"/>
                      <a:pt x="33" y="16"/>
                    </a:cubicBezTo>
                    <a:cubicBezTo>
                      <a:pt x="43" y="19"/>
                      <a:pt x="52" y="22"/>
                      <a:pt x="61" y="25"/>
                    </a:cubicBezTo>
                    <a:cubicBezTo>
                      <a:pt x="60" y="26"/>
                      <a:pt x="60" y="27"/>
                      <a:pt x="59" y="28"/>
                    </a:cubicBezTo>
                    <a:cubicBezTo>
                      <a:pt x="57" y="31"/>
                      <a:pt x="54" y="33"/>
                      <a:pt x="52" y="35"/>
                    </a:cubicBezTo>
                    <a:cubicBezTo>
                      <a:pt x="49" y="38"/>
                      <a:pt x="46" y="41"/>
                      <a:pt x="43" y="44"/>
                    </a:cubicBezTo>
                    <a:cubicBezTo>
                      <a:pt x="42" y="44"/>
                      <a:pt x="42" y="43"/>
                      <a:pt x="41" y="43"/>
                    </a:cubicBezTo>
                    <a:cubicBezTo>
                      <a:pt x="34" y="39"/>
                      <a:pt x="23" y="34"/>
                      <a:pt x="16" y="40"/>
                    </a:cubicBezTo>
                    <a:cubicBezTo>
                      <a:pt x="12" y="43"/>
                      <a:pt x="15" y="49"/>
                      <a:pt x="20" y="48"/>
                    </a:cubicBezTo>
                    <a:cubicBezTo>
                      <a:pt x="26" y="47"/>
                      <a:pt x="31" y="49"/>
                      <a:pt x="37" y="52"/>
                    </a:cubicBezTo>
                    <a:cubicBezTo>
                      <a:pt x="27" y="63"/>
                      <a:pt x="18" y="74"/>
                      <a:pt x="8" y="85"/>
                    </a:cubicBezTo>
                    <a:cubicBezTo>
                      <a:pt x="3" y="90"/>
                      <a:pt x="10" y="99"/>
                      <a:pt x="16" y="94"/>
                    </a:cubicBezTo>
                    <a:cubicBezTo>
                      <a:pt x="27" y="83"/>
                      <a:pt x="36" y="71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50" y="62"/>
                      <a:pt x="54" y="65"/>
                      <a:pt x="58" y="67"/>
                    </a:cubicBezTo>
                    <a:cubicBezTo>
                      <a:pt x="63" y="70"/>
                      <a:pt x="67" y="63"/>
                      <a:pt x="63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341"/>
              <p:cNvSpPr>
                <a:spLocks noEditPoints="1"/>
              </p:cNvSpPr>
              <p:nvPr/>
            </p:nvSpPr>
            <p:spPr bwMode="auto">
              <a:xfrm>
                <a:off x="1152" y="2572"/>
                <a:ext cx="50" cy="72"/>
              </a:xfrm>
              <a:custGeom>
                <a:avLst/>
                <a:gdLst>
                  <a:gd name="T0" fmla="*/ 59 w 66"/>
                  <a:gd name="T1" fmla="*/ 54 h 95"/>
                  <a:gd name="T2" fmla="*/ 52 w 66"/>
                  <a:gd name="T3" fmla="*/ 36 h 95"/>
                  <a:gd name="T4" fmla="*/ 58 w 66"/>
                  <a:gd name="T5" fmla="*/ 32 h 95"/>
                  <a:gd name="T6" fmla="*/ 65 w 66"/>
                  <a:gd name="T7" fmla="*/ 17 h 95"/>
                  <a:gd name="T8" fmla="*/ 54 w 66"/>
                  <a:gd name="T9" fmla="*/ 2 h 95"/>
                  <a:gd name="T10" fmla="*/ 34 w 66"/>
                  <a:gd name="T11" fmla="*/ 3 h 95"/>
                  <a:gd name="T12" fmla="*/ 24 w 66"/>
                  <a:gd name="T13" fmla="*/ 18 h 95"/>
                  <a:gd name="T14" fmla="*/ 25 w 66"/>
                  <a:gd name="T15" fmla="*/ 19 h 95"/>
                  <a:gd name="T16" fmla="*/ 23 w 66"/>
                  <a:gd name="T17" fmla="*/ 21 h 95"/>
                  <a:gd name="T18" fmla="*/ 20 w 66"/>
                  <a:gd name="T19" fmla="*/ 34 h 95"/>
                  <a:gd name="T20" fmla="*/ 22 w 66"/>
                  <a:gd name="T21" fmla="*/ 36 h 95"/>
                  <a:gd name="T22" fmla="*/ 1 w 66"/>
                  <a:gd name="T23" fmla="*/ 65 h 95"/>
                  <a:gd name="T24" fmla="*/ 33 w 66"/>
                  <a:gd name="T25" fmla="*/ 90 h 95"/>
                  <a:gd name="T26" fmla="*/ 59 w 66"/>
                  <a:gd name="T27" fmla="*/ 54 h 95"/>
                  <a:gd name="T28" fmla="*/ 35 w 66"/>
                  <a:gd name="T29" fmla="*/ 15 h 95"/>
                  <a:gd name="T30" fmla="*/ 45 w 66"/>
                  <a:gd name="T31" fmla="*/ 11 h 95"/>
                  <a:gd name="T32" fmla="*/ 55 w 66"/>
                  <a:gd name="T33" fmla="*/ 17 h 95"/>
                  <a:gd name="T34" fmla="*/ 50 w 66"/>
                  <a:gd name="T35" fmla="*/ 26 h 95"/>
                  <a:gd name="T36" fmla="*/ 35 w 66"/>
                  <a:gd name="T37" fmla="*/ 30 h 95"/>
                  <a:gd name="T38" fmla="*/ 35 w 66"/>
                  <a:gd name="T39" fmla="*/ 30 h 95"/>
                  <a:gd name="T40" fmla="*/ 30 w 66"/>
                  <a:gd name="T41" fmla="*/ 23 h 95"/>
                  <a:gd name="T42" fmla="*/ 28 w 66"/>
                  <a:gd name="T43" fmla="*/ 20 h 95"/>
                  <a:gd name="T44" fmla="*/ 35 w 66"/>
                  <a:gd name="T45" fmla="*/ 15 h 95"/>
                  <a:gd name="T46" fmla="*/ 19 w 66"/>
                  <a:gd name="T47" fmla="*/ 80 h 95"/>
                  <a:gd name="T48" fmla="*/ 19 w 66"/>
                  <a:gd name="T49" fmla="*/ 47 h 95"/>
                  <a:gd name="T50" fmla="*/ 23 w 66"/>
                  <a:gd name="T51" fmla="*/ 44 h 95"/>
                  <a:gd name="T52" fmla="*/ 26 w 66"/>
                  <a:gd name="T53" fmla="*/ 49 h 95"/>
                  <a:gd name="T54" fmla="*/ 34 w 66"/>
                  <a:gd name="T55" fmla="*/ 47 h 95"/>
                  <a:gd name="T56" fmla="*/ 45 w 66"/>
                  <a:gd name="T57" fmla="*/ 44 h 95"/>
                  <a:gd name="T58" fmla="*/ 47 w 66"/>
                  <a:gd name="T59" fmla="*/ 64 h 95"/>
                  <a:gd name="T60" fmla="*/ 19 w 66"/>
                  <a:gd name="T61" fmla="*/ 8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95">
                    <a:moveTo>
                      <a:pt x="59" y="54"/>
                    </a:moveTo>
                    <a:cubicBezTo>
                      <a:pt x="59" y="48"/>
                      <a:pt x="57" y="40"/>
                      <a:pt x="52" y="36"/>
                    </a:cubicBezTo>
                    <a:cubicBezTo>
                      <a:pt x="54" y="34"/>
                      <a:pt x="56" y="33"/>
                      <a:pt x="58" y="32"/>
                    </a:cubicBezTo>
                    <a:cubicBezTo>
                      <a:pt x="62" y="28"/>
                      <a:pt x="64" y="22"/>
                      <a:pt x="65" y="17"/>
                    </a:cubicBezTo>
                    <a:cubicBezTo>
                      <a:pt x="66" y="10"/>
                      <a:pt x="59" y="4"/>
                      <a:pt x="54" y="2"/>
                    </a:cubicBezTo>
                    <a:cubicBezTo>
                      <a:pt x="47" y="0"/>
                      <a:pt x="40" y="0"/>
                      <a:pt x="34" y="3"/>
                    </a:cubicBezTo>
                    <a:cubicBezTo>
                      <a:pt x="29" y="5"/>
                      <a:pt x="23" y="12"/>
                      <a:pt x="24" y="18"/>
                    </a:cubicBezTo>
                    <a:cubicBezTo>
                      <a:pt x="24" y="19"/>
                      <a:pt x="25" y="19"/>
                      <a:pt x="25" y="19"/>
                    </a:cubicBezTo>
                    <a:cubicBezTo>
                      <a:pt x="24" y="20"/>
                      <a:pt x="24" y="20"/>
                      <a:pt x="23" y="21"/>
                    </a:cubicBezTo>
                    <a:cubicBezTo>
                      <a:pt x="21" y="25"/>
                      <a:pt x="18" y="29"/>
                      <a:pt x="20" y="34"/>
                    </a:cubicBezTo>
                    <a:cubicBezTo>
                      <a:pt x="20" y="35"/>
                      <a:pt x="21" y="36"/>
                      <a:pt x="22" y="36"/>
                    </a:cubicBezTo>
                    <a:cubicBezTo>
                      <a:pt x="11" y="42"/>
                      <a:pt x="1" y="52"/>
                      <a:pt x="1" y="65"/>
                    </a:cubicBezTo>
                    <a:cubicBezTo>
                      <a:pt x="0" y="82"/>
                      <a:pt x="16" y="95"/>
                      <a:pt x="33" y="90"/>
                    </a:cubicBezTo>
                    <a:cubicBezTo>
                      <a:pt x="48" y="86"/>
                      <a:pt x="60" y="70"/>
                      <a:pt x="59" y="54"/>
                    </a:cubicBezTo>
                    <a:close/>
                    <a:moveTo>
                      <a:pt x="35" y="15"/>
                    </a:moveTo>
                    <a:cubicBezTo>
                      <a:pt x="38" y="12"/>
                      <a:pt x="41" y="11"/>
                      <a:pt x="45" y="11"/>
                    </a:cubicBezTo>
                    <a:cubicBezTo>
                      <a:pt x="48" y="11"/>
                      <a:pt x="56" y="13"/>
                      <a:pt x="55" y="17"/>
                    </a:cubicBezTo>
                    <a:cubicBezTo>
                      <a:pt x="54" y="20"/>
                      <a:pt x="52" y="24"/>
                      <a:pt x="50" y="26"/>
                    </a:cubicBezTo>
                    <a:cubicBezTo>
                      <a:pt x="46" y="29"/>
                      <a:pt x="40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3" y="28"/>
                      <a:pt x="31" y="25"/>
                      <a:pt x="30" y="23"/>
                    </a:cubicBezTo>
                    <a:cubicBezTo>
                      <a:pt x="30" y="22"/>
                      <a:pt x="29" y="21"/>
                      <a:pt x="28" y="20"/>
                    </a:cubicBezTo>
                    <a:cubicBezTo>
                      <a:pt x="31" y="19"/>
                      <a:pt x="33" y="17"/>
                      <a:pt x="35" y="15"/>
                    </a:cubicBezTo>
                    <a:close/>
                    <a:moveTo>
                      <a:pt x="19" y="80"/>
                    </a:moveTo>
                    <a:cubicBezTo>
                      <a:pt x="5" y="73"/>
                      <a:pt x="11" y="56"/>
                      <a:pt x="19" y="47"/>
                    </a:cubicBezTo>
                    <a:cubicBezTo>
                      <a:pt x="20" y="46"/>
                      <a:pt x="22" y="45"/>
                      <a:pt x="23" y="44"/>
                    </a:cubicBezTo>
                    <a:cubicBezTo>
                      <a:pt x="22" y="47"/>
                      <a:pt x="24" y="49"/>
                      <a:pt x="26" y="49"/>
                    </a:cubicBezTo>
                    <a:cubicBezTo>
                      <a:pt x="29" y="48"/>
                      <a:pt x="32" y="48"/>
                      <a:pt x="34" y="47"/>
                    </a:cubicBezTo>
                    <a:cubicBezTo>
                      <a:pt x="36" y="46"/>
                      <a:pt x="42" y="43"/>
                      <a:pt x="45" y="44"/>
                    </a:cubicBezTo>
                    <a:cubicBezTo>
                      <a:pt x="50" y="48"/>
                      <a:pt x="49" y="59"/>
                      <a:pt x="47" y="64"/>
                    </a:cubicBezTo>
                    <a:cubicBezTo>
                      <a:pt x="43" y="74"/>
                      <a:pt x="30" y="86"/>
                      <a:pt x="19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342"/>
              <p:cNvSpPr/>
              <p:nvPr/>
            </p:nvSpPr>
            <p:spPr bwMode="auto">
              <a:xfrm>
                <a:off x="432" y="1462"/>
                <a:ext cx="30" cy="53"/>
              </a:xfrm>
              <a:custGeom>
                <a:avLst/>
                <a:gdLst>
                  <a:gd name="T0" fmla="*/ 36 w 39"/>
                  <a:gd name="T1" fmla="*/ 40 h 69"/>
                  <a:gd name="T2" fmla="*/ 31 w 39"/>
                  <a:gd name="T3" fmla="*/ 34 h 69"/>
                  <a:gd name="T4" fmla="*/ 36 w 39"/>
                  <a:gd name="T5" fmla="*/ 19 h 69"/>
                  <a:gd name="T6" fmla="*/ 37 w 39"/>
                  <a:gd name="T7" fmla="*/ 13 h 69"/>
                  <a:gd name="T8" fmla="*/ 29 w 39"/>
                  <a:gd name="T9" fmla="*/ 4 h 69"/>
                  <a:gd name="T10" fmla="*/ 13 w 39"/>
                  <a:gd name="T11" fmla="*/ 13 h 69"/>
                  <a:gd name="T12" fmla="*/ 21 w 39"/>
                  <a:gd name="T13" fmla="*/ 15 h 69"/>
                  <a:gd name="T14" fmla="*/ 28 w 39"/>
                  <a:gd name="T15" fmla="*/ 15 h 69"/>
                  <a:gd name="T16" fmla="*/ 26 w 39"/>
                  <a:gd name="T17" fmla="*/ 23 h 69"/>
                  <a:gd name="T18" fmla="*/ 23 w 39"/>
                  <a:gd name="T19" fmla="*/ 29 h 69"/>
                  <a:gd name="T20" fmla="*/ 22 w 39"/>
                  <a:gd name="T21" fmla="*/ 31 h 69"/>
                  <a:gd name="T22" fmla="*/ 22 w 39"/>
                  <a:gd name="T23" fmla="*/ 31 h 69"/>
                  <a:gd name="T24" fmla="*/ 22 w 39"/>
                  <a:gd name="T25" fmla="*/ 31 h 69"/>
                  <a:gd name="T26" fmla="*/ 19 w 39"/>
                  <a:gd name="T27" fmla="*/ 39 h 69"/>
                  <a:gd name="T28" fmla="*/ 25 w 39"/>
                  <a:gd name="T29" fmla="*/ 40 h 69"/>
                  <a:gd name="T30" fmla="*/ 25 w 39"/>
                  <a:gd name="T31" fmla="*/ 57 h 69"/>
                  <a:gd name="T32" fmla="*/ 15 w 39"/>
                  <a:gd name="T33" fmla="*/ 55 h 69"/>
                  <a:gd name="T34" fmla="*/ 5 w 39"/>
                  <a:gd name="T35" fmla="*/ 51 h 69"/>
                  <a:gd name="T36" fmla="*/ 3 w 39"/>
                  <a:gd name="T37" fmla="*/ 58 h 69"/>
                  <a:gd name="T38" fmla="*/ 18 w 39"/>
                  <a:gd name="T39" fmla="*/ 68 h 69"/>
                  <a:gd name="T40" fmla="*/ 34 w 39"/>
                  <a:gd name="T41" fmla="*/ 60 h 69"/>
                  <a:gd name="T42" fmla="*/ 36 w 39"/>
                  <a:gd name="T43" fmla="*/ 4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69">
                    <a:moveTo>
                      <a:pt x="36" y="40"/>
                    </a:moveTo>
                    <a:cubicBezTo>
                      <a:pt x="35" y="37"/>
                      <a:pt x="33" y="35"/>
                      <a:pt x="31" y="34"/>
                    </a:cubicBezTo>
                    <a:cubicBezTo>
                      <a:pt x="34" y="29"/>
                      <a:pt x="35" y="22"/>
                      <a:pt x="36" y="19"/>
                    </a:cubicBezTo>
                    <a:cubicBezTo>
                      <a:pt x="36" y="17"/>
                      <a:pt x="37" y="15"/>
                      <a:pt x="37" y="13"/>
                    </a:cubicBezTo>
                    <a:cubicBezTo>
                      <a:pt x="36" y="9"/>
                      <a:pt x="33" y="6"/>
                      <a:pt x="29" y="4"/>
                    </a:cubicBezTo>
                    <a:cubicBezTo>
                      <a:pt x="22" y="0"/>
                      <a:pt x="15" y="6"/>
                      <a:pt x="13" y="13"/>
                    </a:cubicBezTo>
                    <a:cubicBezTo>
                      <a:pt x="11" y="18"/>
                      <a:pt x="19" y="21"/>
                      <a:pt x="21" y="15"/>
                    </a:cubicBezTo>
                    <a:cubicBezTo>
                      <a:pt x="23" y="11"/>
                      <a:pt x="26" y="12"/>
                      <a:pt x="28" y="15"/>
                    </a:cubicBezTo>
                    <a:cubicBezTo>
                      <a:pt x="27" y="17"/>
                      <a:pt x="26" y="20"/>
                      <a:pt x="26" y="23"/>
                    </a:cubicBezTo>
                    <a:cubicBezTo>
                      <a:pt x="25" y="25"/>
                      <a:pt x="24" y="27"/>
                      <a:pt x="23" y="29"/>
                    </a:cubicBezTo>
                    <a:cubicBezTo>
                      <a:pt x="23" y="30"/>
                      <a:pt x="23" y="30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18" y="31"/>
                      <a:pt x="15" y="37"/>
                      <a:pt x="19" y="39"/>
                    </a:cubicBezTo>
                    <a:cubicBezTo>
                      <a:pt x="21" y="41"/>
                      <a:pt x="23" y="41"/>
                      <a:pt x="25" y="40"/>
                    </a:cubicBezTo>
                    <a:cubicBezTo>
                      <a:pt x="31" y="42"/>
                      <a:pt x="27" y="53"/>
                      <a:pt x="25" y="57"/>
                    </a:cubicBezTo>
                    <a:cubicBezTo>
                      <a:pt x="23" y="61"/>
                      <a:pt x="17" y="57"/>
                      <a:pt x="15" y="55"/>
                    </a:cubicBezTo>
                    <a:cubicBezTo>
                      <a:pt x="12" y="53"/>
                      <a:pt x="9" y="51"/>
                      <a:pt x="5" y="51"/>
                    </a:cubicBezTo>
                    <a:cubicBezTo>
                      <a:pt x="1" y="51"/>
                      <a:pt x="0" y="56"/>
                      <a:pt x="3" y="58"/>
                    </a:cubicBezTo>
                    <a:cubicBezTo>
                      <a:pt x="8" y="62"/>
                      <a:pt x="13" y="66"/>
                      <a:pt x="18" y="68"/>
                    </a:cubicBezTo>
                    <a:cubicBezTo>
                      <a:pt x="25" y="69"/>
                      <a:pt x="31" y="66"/>
                      <a:pt x="34" y="60"/>
                    </a:cubicBezTo>
                    <a:cubicBezTo>
                      <a:pt x="36" y="54"/>
                      <a:pt x="39" y="46"/>
                      <a:pt x="36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343"/>
              <p:cNvSpPr/>
              <p:nvPr/>
            </p:nvSpPr>
            <p:spPr bwMode="auto">
              <a:xfrm>
                <a:off x="465" y="1493"/>
                <a:ext cx="36" cy="32"/>
              </a:xfrm>
              <a:custGeom>
                <a:avLst/>
                <a:gdLst>
                  <a:gd name="T0" fmla="*/ 42 w 47"/>
                  <a:gd name="T1" fmla="*/ 34 h 42"/>
                  <a:gd name="T2" fmla="*/ 35 w 47"/>
                  <a:gd name="T3" fmla="*/ 22 h 42"/>
                  <a:gd name="T4" fmla="*/ 33 w 47"/>
                  <a:gd name="T5" fmla="*/ 19 h 42"/>
                  <a:gd name="T6" fmla="*/ 35 w 47"/>
                  <a:gd name="T7" fmla="*/ 17 h 42"/>
                  <a:gd name="T8" fmla="*/ 40 w 47"/>
                  <a:gd name="T9" fmla="*/ 13 h 42"/>
                  <a:gd name="T10" fmla="*/ 44 w 47"/>
                  <a:gd name="T11" fmla="*/ 13 h 42"/>
                  <a:gd name="T12" fmla="*/ 46 w 47"/>
                  <a:gd name="T13" fmla="*/ 10 h 42"/>
                  <a:gd name="T14" fmla="*/ 45 w 47"/>
                  <a:gd name="T15" fmla="*/ 5 h 42"/>
                  <a:gd name="T16" fmla="*/ 27 w 47"/>
                  <a:gd name="T17" fmla="*/ 12 h 42"/>
                  <a:gd name="T18" fmla="*/ 26 w 47"/>
                  <a:gd name="T19" fmla="*/ 11 h 42"/>
                  <a:gd name="T20" fmla="*/ 7 w 47"/>
                  <a:gd name="T21" fmla="*/ 0 h 42"/>
                  <a:gd name="T22" fmla="*/ 5 w 47"/>
                  <a:gd name="T23" fmla="*/ 7 h 42"/>
                  <a:gd name="T24" fmla="*/ 18 w 47"/>
                  <a:gd name="T25" fmla="*/ 18 h 42"/>
                  <a:gd name="T26" fmla="*/ 11 w 47"/>
                  <a:gd name="T27" fmla="*/ 25 h 42"/>
                  <a:gd name="T28" fmla="*/ 0 w 47"/>
                  <a:gd name="T29" fmla="*/ 38 h 42"/>
                  <a:gd name="T30" fmla="*/ 3 w 47"/>
                  <a:gd name="T31" fmla="*/ 41 h 42"/>
                  <a:gd name="T32" fmla="*/ 14 w 47"/>
                  <a:gd name="T33" fmla="*/ 36 h 42"/>
                  <a:gd name="T34" fmla="*/ 25 w 47"/>
                  <a:gd name="T35" fmla="*/ 26 h 42"/>
                  <a:gd name="T36" fmla="*/ 27 w 47"/>
                  <a:gd name="T37" fmla="*/ 29 h 42"/>
                  <a:gd name="T38" fmla="*/ 35 w 47"/>
                  <a:gd name="T39" fmla="*/ 39 h 42"/>
                  <a:gd name="T40" fmla="*/ 42 w 47"/>
                  <a:gd name="T41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42">
                    <a:moveTo>
                      <a:pt x="42" y="34"/>
                    </a:moveTo>
                    <a:cubicBezTo>
                      <a:pt x="41" y="29"/>
                      <a:pt x="38" y="25"/>
                      <a:pt x="35" y="22"/>
                    </a:cubicBezTo>
                    <a:cubicBezTo>
                      <a:pt x="34" y="21"/>
                      <a:pt x="33" y="20"/>
                      <a:pt x="33" y="19"/>
                    </a:cubicBezTo>
                    <a:cubicBezTo>
                      <a:pt x="33" y="18"/>
                      <a:pt x="34" y="18"/>
                      <a:pt x="35" y="17"/>
                    </a:cubicBezTo>
                    <a:cubicBezTo>
                      <a:pt x="36" y="16"/>
                      <a:pt x="38" y="15"/>
                      <a:pt x="40" y="13"/>
                    </a:cubicBezTo>
                    <a:cubicBezTo>
                      <a:pt x="41" y="15"/>
                      <a:pt x="44" y="15"/>
                      <a:pt x="44" y="13"/>
                    </a:cubicBezTo>
                    <a:cubicBezTo>
                      <a:pt x="45" y="12"/>
                      <a:pt x="45" y="11"/>
                      <a:pt x="46" y="10"/>
                    </a:cubicBezTo>
                    <a:cubicBezTo>
                      <a:pt x="47" y="8"/>
                      <a:pt x="46" y="6"/>
                      <a:pt x="45" y="5"/>
                    </a:cubicBezTo>
                    <a:cubicBezTo>
                      <a:pt x="39" y="2"/>
                      <a:pt x="32" y="8"/>
                      <a:pt x="27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1" y="5"/>
                      <a:pt x="15" y="1"/>
                      <a:pt x="7" y="0"/>
                    </a:cubicBezTo>
                    <a:cubicBezTo>
                      <a:pt x="3" y="0"/>
                      <a:pt x="2" y="6"/>
                      <a:pt x="5" y="7"/>
                    </a:cubicBezTo>
                    <a:cubicBezTo>
                      <a:pt x="10" y="10"/>
                      <a:pt x="14" y="13"/>
                      <a:pt x="18" y="18"/>
                    </a:cubicBezTo>
                    <a:cubicBezTo>
                      <a:pt x="16" y="20"/>
                      <a:pt x="13" y="23"/>
                      <a:pt x="11" y="25"/>
                    </a:cubicBezTo>
                    <a:cubicBezTo>
                      <a:pt x="7" y="29"/>
                      <a:pt x="1" y="33"/>
                      <a:pt x="0" y="38"/>
                    </a:cubicBezTo>
                    <a:cubicBezTo>
                      <a:pt x="0" y="40"/>
                      <a:pt x="1" y="41"/>
                      <a:pt x="3" y="41"/>
                    </a:cubicBezTo>
                    <a:cubicBezTo>
                      <a:pt x="7" y="42"/>
                      <a:pt x="10" y="39"/>
                      <a:pt x="14" y="36"/>
                    </a:cubicBezTo>
                    <a:cubicBezTo>
                      <a:pt x="18" y="33"/>
                      <a:pt x="21" y="29"/>
                      <a:pt x="25" y="26"/>
                    </a:cubicBezTo>
                    <a:cubicBezTo>
                      <a:pt x="26" y="27"/>
                      <a:pt x="27" y="28"/>
                      <a:pt x="27" y="29"/>
                    </a:cubicBezTo>
                    <a:cubicBezTo>
                      <a:pt x="30" y="33"/>
                      <a:pt x="32" y="36"/>
                      <a:pt x="35" y="39"/>
                    </a:cubicBezTo>
                    <a:cubicBezTo>
                      <a:pt x="38" y="42"/>
                      <a:pt x="42" y="38"/>
                      <a:pt x="4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344"/>
              <p:cNvSpPr/>
              <p:nvPr/>
            </p:nvSpPr>
            <p:spPr bwMode="auto">
              <a:xfrm>
                <a:off x="507" y="1473"/>
                <a:ext cx="22" cy="62"/>
              </a:xfrm>
              <a:custGeom>
                <a:avLst/>
                <a:gdLst>
                  <a:gd name="T0" fmla="*/ 17 w 28"/>
                  <a:gd name="T1" fmla="*/ 66 h 82"/>
                  <a:gd name="T2" fmla="*/ 18 w 28"/>
                  <a:gd name="T3" fmla="*/ 45 h 82"/>
                  <a:gd name="T4" fmla="*/ 23 w 28"/>
                  <a:gd name="T5" fmla="*/ 26 h 82"/>
                  <a:gd name="T6" fmla="*/ 28 w 28"/>
                  <a:gd name="T7" fmla="*/ 5 h 82"/>
                  <a:gd name="T8" fmla="*/ 23 w 28"/>
                  <a:gd name="T9" fmla="*/ 0 h 82"/>
                  <a:gd name="T10" fmla="*/ 12 w 28"/>
                  <a:gd name="T11" fmla="*/ 9 h 82"/>
                  <a:gd name="T12" fmla="*/ 8 w 28"/>
                  <a:gd name="T13" fmla="*/ 16 h 82"/>
                  <a:gd name="T14" fmla="*/ 4 w 28"/>
                  <a:gd name="T15" fmla="*/ 23 h 82"/>
                  <a:gd name="T16" fmla="*/ 8 w 28"/>
                  <a:gd name="T17" fmla="*/ 30 h 82"/>
                  <a:gd name="T18" fmla="*/ 14 w 28"/>
                  <a:gd name="T19" fmla="*/ 22 h 82"/>
                  <a:gd name="T20" fmla="*/ 14 w 28"/>
                  <a:gd name="T21" fmla="*/ 23 h 82"/>
                  <a:gd name="T22" fmla="*/ 9 w 28"/>
                  <a:gd name="T23" fmla="*/ 44 h 82"/>
                  <a:gd name="T24" fmla="*/ 7 w 28"/>
                  <a:gd name="T25" fmla="*/ 64 h 82"/>
                  <a:gd name="T26" fmla="*/ 7 w 28"/>
                  <a:gd name="T27" fmla="*/ 73 h 82"/>
                  <a:gd name="T28" fmla="*/ 10 w 28"/>
                  <a:gd name="T29" fmla="*/ 81 h 82"/>
                  <a:gd name="T30" fmla="*/ 15 w 28"/>
                  <a:gd name="T31" fmla="*/ 81 h 82"/>
                  <a:gd name="T32" fmla="*/ 17 w 28"/>
                  <a:gd name="T33" fmla="*/ 6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82">
                    <a:moveTo>
                      <a:pt x="17" y="66"/>
                    </a:moveTo>
                    <a:cubicBezTo>
                      <a:pt x="18" y="59"/>
                      <a:pt x="17" y="52"/>
                      <a:pt x="18" y="45"/>
                    </a:cubicBezTo>
                    <a:cubicBezTo>
                      <a:pt x="20" y="39"/>
                      <a:pt x="21" y="32"/>
                      <a:pt x="23" y="26"/>
                    </a:cubicBezTo>
                    <a:cubicBezTo>
                      <a:pt x="25" y="19"/>
                      <a:pt x="27" y="12"/>
                      <a:pt x="28" y="5"/>
                    </a:cubicBezTo>
                    <a:cubicBezTo>
                      <a:pt x="28" y="2"/>
                      <a:pt x="25" y="0"/>
                      <a:pt x="23" y="0"/>
                    </a:cubicBezTo>
                    <a:cubicBezTo>
                      <a:pt x="18" y="0"/>
                      <a:pt x="14" y="5"/>
                      <a:pt x="12" y="9"/>
                    </a:cubicBezTo>
                    <a:cubicBezTo>
                      <a:pt x="11" y="11"/>
                      <a:pt x="9" y="14"/>
                      <a:pt x="8" y="16"/>
                    </a:cubicBezTo>
                    <a:cubicBezTo>
                      <a:pt x="7" y="18"/>
                      <a:pt x="6" y="21"/>
                      <a:pt x="4" y="23"/>
                    </a:cubicBezTo>
                    <a:cubicBezTo>
                      <a:pt x="0" y="25"/>
                      <a:pt x="3" y="32"/>
                      <a:pt x="8" y="30"/>
                    </a:cubicBezTo>
                    <a:cubicBezTo>
                      <a:pt x="10" y="28"/>
                      <a:pt x="12" y="25"/>
                      <a:pt x="14" y="22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2" y="30"/>
                      <a:pt x="10" y="37"/>
                      <a:pt x="9" y="44"/>
                    </a:cubicBezTo>
                    <a:cubicBezTo>
                      <a:pt x="7" y="51"/>
                      <a:pt x="8" y="58"/>
                      <a:pt x="7" y="64"/>
                    </a:cubicBezTo>
                    <a:cubicBezTo>
                      <a:pt x="6" y="68"/>
                      <a:pt x="7" y="70"/>
                      <a:pt x="7" y="73"/>
                    </a:cubicBezTo>
                    <a:cubicBezTo>
                      <a:pt x="7" y="76"/>
                      <a:pt x="8" y="79"/>
                      <a:pt x="10" y="81"/>
                    </a:cubicBezTo>
                    <a:cubicBezTo>
                      <a:pt x="11" y="82"/>
                      <a:pt x="14" y="82"/>
                      <a:pt x="15" y="81"/>
                    </a:cubicBezTo>
                    <a:cubicBezTo>
                      <a:pt x="18" y="76"/>
                      <a:pt x="16" y="71"/>
                      <a:pt x="17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345"/>
              <p:cNvSpPr/>
              <p:nvPr/>
            </p:nvSpPr>
            <p:spPr bwMode="auto">
              <a:xfrm>
                <a:off x="425" y="1535"/>
                <a:ext cx="33" cy="46"/>
              </a:xfrm>
              <a:custGeom>
                <a:avLst/>
                <a:gdLst>
                  <a:gd name="T0" fmla="*/ 40 w 43"/>
                  <a:gd name="T1" fmla="*/ 35 h 60"/>
                  <a:gd name="T2" fmla="*/ 25 w 43"/>
                  <a:gd name="T3" fmla="*/ 28 h 60"/>
                  <a:gd name="T4" fmla="*/ 29 w 43"/>
                  <a:gd name="T5" fmla="*/ 15 h 60"/>
                  <a:gd name="T6" fmla="*/ 20 w 43"/>
                  <a:gd name="T7" fmla="*/ 3 h 60"/>
                  <a:gd name="T8" fmla="*/ 5 w 43"/>
                  <a:gd name="T9" fmla="*/ 5 h 60"/>
                  <a:gd name="T10" fmla="*/ 1 w 43"/>
                  <a:gd name="T11" fmla="*/ 20 h 60"/>
                  <a:gd name="T12" fmla="*/ 3 w 43"/>
                  <a:gd name="T13" fmla="*/ 23 h 60"/>
                  <a:gd name="T14" fmla="*/ 5 w 43"/>
                  <a:gd name="T15" fmla="*/ 24 h 60"/>
                  <a:gd name="T16" fmla="*/ 8 w 43"/>
                  <a:gd name="T17" fmla="*/ 18 h 60"/>
                  <a:gd name="T18" fmla="*/ 14 w 43"/>
                  <a:gd name="T19" fmla="*/ 10 h 60"/>
                  <a:gd name="T20" fmla="*/ 21 w 43"/>
                  <a:gd name="T21" fmla="*/ 14 h 60"/>
                  <a:gd name="T22" fmla="*/ 14 w 43"/>
                  <a:gd name="T23" fmla="*/ 28 h 60"/>
                  <a:gd name="T24" fmla="*/ 17 w 43"/>
                  <a:gd name="T25" fmla="*/ 37 h 60"/>
                  <a:gd name="T26" fmla="*/ 31 w 43"/>
                  <a:gd name="T27" fmla="*/ 39 h 60"/>
                  <a:gd name="T28" fmla="*/ 28 w 43"/>
                  <a:gd name="T29" fmla="*/ 47 h 60"/>
                  <a:gd name="T30" fmla="*/ 18 w 43"/>
                  <a:gd name="T31" fmla="*/ 50 h 60"/>
                  <a:gd name="T32" fmla="*/ 11 w 43"/>
                  <a:gd name="T33" fmla="*/ 50 h 60"/>
                  <a:gd name="T34" fmla="*/ 11 w 43"/>
                  <a:gd name="T35" fmla="*/ 49 h 60"/>
                  <a:gd name="T36" fmla="*/ 6 w 43"/>
                  <a:gd name="T37" fmla="*/ 48 h 60"/>
                  <a:gd name="T38" fmla="*/ 4 w 43"/>
                  <a:gd name="T39" fmla="*/ 51 h 60"/>
                  <a:gd name="T40" fmla="*/ 4 w 43"/>
                  <a:gd name="T41" fmla="*/ 53 h 60"/>
                  <a:gd name="T42" fmla="*/ 5 w 43"/>
                  <a:gd name="T43" fmla="*/ 55 h 60"/>
                  <a:gd name="T44" fmla="*/ 12 w 43"/>
                  <a:gd name="T45" fmla="*/ 60 h 60"/>
                  <a:gd name="T46" fmla="*/ 33 w 43"/>
                  <a:gd name="T47" fmla="*/ 55 h 60"/>
                  <a:gd name="T48" fmla="*/ 40 w 43"/>
                  <a:gd name="T49" fmla="*/ 3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60">
                    <a:moveTo>
                      <a:pt x="40" y="35"/>
                    </a:moveTo>
                    <a:cubicBezTo>
                      <a:pt x="37" y="30"/>
                      <a:pt x="31" y="28"/>
                      <a:pt x="25" y="28"/>
                    </a:cubicBezTo>
                    <a:cubicBezTo>
                      <a:pt x="27" y="24"/>
                      <a:pt x="28" y="20"/>
                      <a:pt x="29" y="15"/>
                    </a:cubicBezTo>
                    <a:cubicBezTo>
                      <a:pt x="30" y="9"/>
                      <a:pt x="26" y="5"/>
                      <a:pt x="20" y="3"/>
                    </a:cubicBezTo>
                    <a:cubicBezTo>
                      <a:pt x="15" y="1"/>
                      <a:pt x="8" y="0"/>
                      <a:pt x="5" y="5"/>
                    </a:cubicBezTo>
                    <a:cubicBezTo>
                      <a:pt x="1" y="9"/>
                      <a:pt x="1" y="15"/>
                      <a:pt x="1" y="20"/>
                    </a:cubicBezTo>
                    <a:cubicBezTo>
                      <a:pt x="0" y="21"/>
                      <a:pt x="2" y="23"/>
                      <a:pt x="3" y="23"/>
                    </a:cubicBezTo>
                    <a:cubicBezTo>
                      <a:pt x="4" y="23"/>
                      <a:pt x="4" y="23"/>
                      <a:pt x="5" y="24"/>
                    </a:cubicBezTo>
                    <a:cubicBezTo>
                      <a:pt x="8" y="24"/>
                      <a:pt x="10" y="20"/>
                      <a:pt x="8" y="18"/>
                    </a:cubicBezTo>
                    <a:cubicBezTo>
                      <a:pt x="9" y="14"/>
                      <a:pt x="9" y="9"/>
                      <a:pt x="14" y="10"/>
                    </a:cubicBezTo>
                    <a:cubicBezTo>
                      <a:pt x="17" y="10"/>
                      <a:pt x="21" y="11"/>
                      <a:pt x="21" y="14"/>
                    </a:cubicBezTo>
                    <a:cubicBezTo>
                      <a:pt x="20" y="19"/>
                      <a:pt x="18" y="26"/>
                      <a:pt x="14" y="28"/>
                    </a:cubicBezTo>
                    <a:cubicBezTo>
                      <a:pt x="9" y="31"/>
                      <a:pt x="12" y="37"/>
                      <a:pt x="17" y="37"/>
                    </a:cubicBezTo>
                    <a:cubicBezTo>
                      <a:pt x="21" y="36"/>
                      <a:pt x="27" y="36"/>
                      <a:pt x="31" y="39"/>
                    </a:cubicBezTo>
                    <a:cubicBezTo>
                      <a:pt x="35" y="41"/>
                      <a:pt x="31" y="47"/>
                      <a:pt x="28" y="47"/>
                    </a:cubicBezTo>
                    <a:cubicBezTo>
                      <a:pt x="25" y="49"/>
                      <a:pt x="21" y="49"/>
                      <a:pt x="18" y="50"/>
                    </a:cubicBezTo>
                    <a:cubicBezTo>
                      <a:pt x="15" y="51"/>
                      <a:pt x="13" y="51"/>
                      <a:pt x="11" y="50"/>
                    </a:cubicBezTo>
                    <a:cubicBezTo>
                      <a:pt x="11" y="50"/>
                      <a:pt x="11" y="49"/>
                      <a:pt x="11" y="49"/>
                    </a:cubicBezTo>
                    <a:cubicBezTo>
                      <a:pt x="11" y="47"/>
                      <a:pt x="8" y="46"/>
                      <a:pt x="6" y="48"/>
                    </a:cubicBezTo>
                    <a:cubicBezTo>
                      <a:pt x="5" y="49"/>
                      <a:pt x="4" y="50"/>
                      <a:pt x="4" y="51"/>
                    </a:cubicBezTo>
                    <a:cubicBezTo>
                      <a:pt x="5" y="49"/>
                      <a:pt x="4" y="52"/>
                      <a:pt x="4" y="53"/>
                    </a:cubicBezTo>
                    <a:cubicBezTo>
                      <a:pt x="4" y="53"/>
                      <a:pt x="4" y="55"/>
                      <a:pt x="5" y="55"/>
                    </a:cubicBezTo>
                    <a:cubicBezTo>
                      <a:pt x="6" y="58"/>
                      <a:pt x="9" y="59"/>
                      <a:pt x="12" y="60"/>
                    </a:cubicBezTo>
                    <a:cubicBezTo>
                      <a:pt x="19" y="60"/>
                      <a:pt x="27" y="58"/>
                      <a:pt x="33" y="55"/>
                    </a:cubicBezTo>
                    <a:cubicBezTo>
                      <a:pt x="40" y="52"/>
                      <a:pt x="43" y="42"/>
                      <a:pt x="40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346"/>
              <p:cNvSpPr/>
              <p:nvPr/>
            </p:nvSpPr>
            <p:spPr bwMode="auto">
              <a:xfrm>
                <a:off x="460" y="1557"/>
                <a:ext cx="37" cy="35"/>
              </a:xfrm>
              <a:custGeom>
                <a:avLst/>
                <a:gdLst>
                  <a:gd name="T0" fmla="*/ 41 w 48"/>
                  <a:gd name="T1" fmla="*/ 40 h 46"/>
                  <a:gd name="T2" fmla="*/ 33 w 48"/>
                  <a:gd name="T3" fmla="*/ 18 h 46"/>
                  <a:gd name="T4" fmla="*/ 36 w 48"/>
                  <a:gd name="T5" fmla="*/ 15 h 46"/>
                  <a:gd name="T6" fmla="*/ 43 w 48"/>
                  <a:gd name="T7" fmla="*/ 10 h 46"/>
                  <a:gd name="T8" fmla="*/ 45 w 48"/>
                  <a:gd name="T9" fmla="*/ 3 h 46"/>
                  <a:gd name="T10" fmla="*/ 26 w 48"/>
                  <a:gd name="T11" fmla="*/ 11 h 46"/>
                  <a:gd name="T12" fmla="*/ 24 w 48"/>
                  <a:gd name="T13" fmla="*/ 12 h 46"/>
                  <a:gd name="T14" fmla="*/ 7 w 48"/>
                  <a:gd name="T15" fmla="*/ 5 h 46"/>
                  <a:gd name="T16" fmla="*/ 5 w 48"/>
                  <a:gd name="T17" fmla="*/ 12 h 46"/>
                  <a:gd name="T18" fmla="*/ 18 w 48"/>
                  <a:gd name="T19" fmla="*/ 19 h 46"/>
                  <a:gd name="T20" fmla="*/ 15 w 48"/>
                  <a:gd name="T21" fmla="*/ 22 h 46"/>
                  <a:gd name="T22" fmla="*/ 9 w 48"/>
                  <a:gd name="T23" fmla="*/ 36 h 46"/>
                  <a:gd name="T24" fmla="*/ 11 w 48"/>
                  <a:gd name="T25" fmla="*/ 38 h 46"/>
                  <a:gd name="T26" fmla="*/ 21 w 48"/>
                  <a:gd name="T27" fmla="*/ 30 h 46"/>
                  <a:gd name="T28" fmla="*/ 25 w 48"/>
                  <a:gd name="T29" fmla="*/ 25 h 46"/>
                  <a:gd name="T30" fmla="*/ 31 w 48"/>
                  <a:gd name="T31" fmla="*/ 38 h 46"/>
                  <a:gd name="T32" fmla="*/ 41 w 48"/>
                  <a:gd name="T33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46">
                    <a:moveTo>
                      <a:pt x="41" y="40"/>
                    </a:moveTo>
                    <a:cubicBezTo>
                      <a:pt x="43" y="31"/>
                      <a:pt x="39" y="23"/>
                      <a:pt x="33" y="18"/>
                    </a:cubicBezTo>
                    <a:cubicBezTo>
                      <a:pt x="34" y="17"/>
                      <a:pt x="35" y="16"/>
                      <a:pt x="36" y="15"/>
                    </a:cubicBezTo>
                    <a:cubicBezTo>
                      <a:pt x="38" y="13"/>
                      <a:pt x="40" y="10"/>
                      <a:pt x="43" y="10"/>
                    </a:cubicBezTo>
                    <a:cubicBezTo>
                      <a:pt x="48" y="10"/>
                      <a:pt x="48" y="4"/>
                      <a:pt x="45" y="3"/>
                    </a:cubicBezTo>
                    <a:cubicBezTo>
                      <a:pt x="37" y="0"/>
                      <a:pt x="31" y="8"/>
                      <a:pt x="26" y="11"/>
                    </a:cubicBezTo>
                    <a:cubicBezTo>
                      <a:pt x="25" y="11"/>
                      <a:pt x="25" y="11"/>
                      <a:pt x="24" y="12"/>
                    </a:cubicBezTo>
                    <a:cubicBezTo>
                      <a:pt x="19" y="8"/>
                      <a:pt x="12" y="6"/>
                      <a:pt x="7" y="5"/>
                    </a:cubicBezTo>
                    <a:cubicBezTo>
                      <a:pt x="2" y="3"/>
                      <a:pt x="0" y="10"/>
                      <a:pt x="5" y="12"/>
                    </a:cubicBezTo>
                    <a:cubicBezTo>
                      <a:pt x="9" y="14"/>
                      <a:pt x="14" y="16"/>
                      <a:pt x="18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1" y="26"/>
                      <a:pt x="6" y="30"/>
                      <a:pt x="9" y="36"/>
                    </a:cubicBezTo>
                    <a:cubicBezTo>
                      <a:pt x="9" y="37"/>
                      <a:pt x="10" y="38"/>
                      <a:pt x="11" y="38"/>
                    </a:cubicBezTo>
                    <a:cubicBezTo>
                      <a:pt x="16" y="37"/>
                      <a:pt x="18" y="33"/>
                      <a:pt x="21" y="30"/>
                    </a:cubicBezTo>
                    <a:cubicBezTo>
                      <a:pt x="23" y="28"/>
                      <a:pt x="24" y="27"/>
                      <a:pt x="25" y="25"/>
                    </a:cubicBezTo>
                    <a:cubicBezTo>
                      <a:pt x="29" y="29"/>
                      <a:pt x="31" y="33"/>
                      <a:pt x="31" y="38"/>
                    </a:cubicBezTo>
                    <a:cubicBezTo>
                      <a:pt x="31" y="44"/>
                      <a:pt x="40" y="46"/>
                      <a:pt x="41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347"/>
              <p:cNvSpPr/>
              <p:nvPr/>
            </p:nvSpPr>
            <p:spPr bwMode="auto">
              <a:xfrm>
                <a:off x="501" y="1547"/>
                <a:ext cx="35" cy="51"/>
              </a:xfrm>
              <a:custGeom>
                <a:avLst/>
                <a:gdLst>
                  <a:gd name="T0" fmla="*/ 39 w 46"/>
                  <a:gd name="T1" fmla="*/ 55 h 67"/>
                  <a:gd name="T2" fmla="*/ 22 w 46"/>
                  <a:gd name="T3" fmla="*/ 54 h 67"/>
                  <a:gd name="T4" fmla="*/ 14 w 46"/>
                  <a:gd name="T5" fmla="*/ 51 h 67"/>
                  <a:gd name="T6" fmla="*/ 14 w 46"/>
                  <a:gd name="T7" fmla="*/ 46 h 67"/>
                  <a:gd name="T8" fmla="*/ 36 w 46"/>
                  <a:gd name="T9" fmla="*/ 16 h 67"/>
                  <a:gd name="T10" fmla="*/ 38 w 46"/>
                  <a:gd name="T11" fmla="*/ 5 h 67"/>
                  <a:gd name="T12" fmla="*/ 29 w 46"/>
                  <a:gd name="T13" fmla="*/ 0 h 67"/>
                  <a:gd name="T14" fmla="*/ 17 w 46"/>
                  <a:gd name="T15" fmla="*/ 6 h 67"/>
                  <a:gd name="T16" fmla="*/ 16 w 46"/>
                  <a:gd name="T17" fmla="*/ 12 h 67"/>
                  <a:gd name="T18" fmla="*/ 14 w 46"/>
                  <a:gd name="T19" fmla="*/ 22 h 67"/>
                  <a:gd name="T20" fmla="*/ 20 w 46"/>
                  <a:gd name="T21" fmla="*/ 24 h 67"/>
                  <a:gd name="T22" fmla="*/ 22 w 46"/>
                  <a:gd name="T23" fmla="*/ 17 h 67"/>
                  <a:gd name="T24" fmla="*/ 23 w 46"/>
                  <a:gd name="T25" fmla="*/ 10 h 67"/>
                  <a:gd name="T26" fmla="*/ 30 w 46"/>
                  <a:gd name="T27" fmla="*/ 8 h 67"/>
                  <a:gd name="T28" fmla="*/ 31 w 46"/>
                  <a:gd name="T29" fmla="*/ 8 h 67"/>
                  <a:gd name="T30" fmla="*/ 30 w 46"/>
                  <a:gd name="T31" fmla="*/ 10 h 67"/>
                  <a:gd name="T32" fmla="*/ 22 w 46"/>
                  <a:gd name="T33" fmla="*/ 25 h 67"/>
                  <a:gd name="T34" fmla="*/ 10 w 46"/>
                  <a:gd name="T35" fmla="*/ 38 h 67"/>
                  <a:gd name="T36" fmla="*/ 8 w 46"/>
                  <a:gd name="T37" fmla="*/ 59 h 67"/>
                  <a:gd name="T38" fmla="*/ 39 w 46"/>
                  <a:gd name="T39" fmla="*/ 66 h 67"/>
                  <a:gd name="T40" fmla="*/ 39 w 46"/>
                  <a:gd name="T41" fmla="*/ 5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67">
                    <a:moveTo>
                      <a:pt x="39" y="55"/>
                    </a:moveTo>
                    <a:cubicBezTo>
                      <a:pt x="33" y="55"/>
                      <a:pt x="27" y="55"/>
                      <a:pt x="22" y="54"/>
                    </a:cubicBezTo>
                    <a:cubicBezTo>
                      <a:pt x="19" y="53"/>
                      <a:pt x="17" y="53"/>
                      <a:pt x="14" y="51"/>
                    </a:cubicBezTo>
                    <a:cubicBezTo>
                      <a:pt x="12" y="50"/>
                      <a:pt x="13" y="48"/>
                      <a:pt x="14" y="46"/>
                    </a:cubicBezTo>
                    <a:cubicBezTo>
                      <a:pt x="22" y="36"/>
                      <a:pt x="32" y="29"/>
                      <a:pt x="36" y="16"/>
                    </a:cubicBezTo>
                    <a:cubicBezTo>
                      <a:pt x="37" y="13"/>
                      <a:pt x="39" y="9"/>
                      <a:pt x="38" y="5"/>
                    </a:cubicBezTo>
                    <a:cubicBezTo>
                      <a:pt x="38" y="1"/>
                      <a:pt x="32" y="0"/>
                      <a:pt x="29" y="0"/>
                    </a:cubicBezTo>
                    <a:cubicBezTo>
                      <a:pt x="24" y="0"/>
                      <a:pt x="20" y="1"/>
                      <a:pt x="17" y="6"/>
                    </a:cubicBezTo>
                    <a:cubicBezTo>
                      <a:pt x="16" y="7"/>
                      <a:pt x="16" y="10"/>
                      <a:pt x="16" y="12"/>
                    </a:cubicBezTo>
                    <a:cubicBezTo>
                      <a:pt x="16" y="16"/>
                      <a:pt x="15" y="19"/>
                      <a:pt x="14" y="22"/>
                    </a:cubicBezTo>
                    <a:cubicBezTo>
                      <a:pt x="13" y="26"/>
                      <a:pt x="19" y="28"/>
                      <a:pt x="20" y="24"/>
                    </a:cubicBezTo>
                    <a:cubicBezTo>
                      <a:pt x="21" y="22"/>
                      <a:pt x="21" y="19"/>
                      <a:pt x="22" y="17"/>
                    </a:cubicBezTo>
                    <a:cubicBezTo>
                      <a:pt x="23" y="15"/>
                      <a:pt x="23" y="12"/>
                      <a:pt x="23" y="10"/>
                    </a:cubicBezTo>
                    <a:cubicBezTo>
                      <a:pt x="24" y="7"/>
                      <a:pt x="28" y="8"/>
                      <a:pt x="30" y="8"/>
                    </a:cubicBezTo>
                    <a:cubicBezTo>
                      <a:pt x="30" y="8"/>
                      <a:pt x="31" y="8"/>
                      <a:pt x="31" y="8"/>
                    </a:cubicBezTo>
                    <a:cubicBezTo>
                      <a:pt x="31" y="8"/>
                      <a:pt x="30" y="9"/>
                      <a:pt x="30" y="10"/>
                    </a:cubicBezTo>
                    <a:cubicBezTo>
                      <a:pt x="28" y="16"/>
                      <a:pt x="26" y="21"/>
                      <a:pt x="22" y="25"/>
                    </a:cubicBezTo>
                    <a:cubicBezTo>
                      <a:pt x="19" y="30"/>
                      <a:pt x="14" y="34"/>
                      <a:pt x="10" y="38"/>
                    </a:cubicBezTo>
                    <a:cubicBezTo>
                      <a:pt x="3" y="44"/>
                      <a:pt x="0" y="52"/>
                      <a:pt x="8" y="59"/>
                    </a:cubicBezTo>
                    <a:cubicBezTo>
                      <a:pt x="15" y="66"/>
                      <a:pt x="30" y="67"/>
                      <a:pt x="39" y="66"/>
                    </a:cubicBezTo>
                    <a:cubicBezTo>
                      <a:pt x="46" y="66"/>
                      <a:pt x="46" y="56"/>
                      <a:pt x="39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348"/>
              <p:cNvSpPr/>
              <p:nvPr/>
            </p:nvSpPr>
            <p:spPr bwMode="auto">
              <a:xfrm>
                <a:off x="423" y="1593"/>
                <a:ext cx="33" cy="54"/>
              </a:xfrm>
              <a:custGeom>
                <a:avLst/>
                <a:gdLst>
                  <a:gd name="T0" fmla="*/ 41 w 43"/>
                  <a:gd name="T1" fmla="*/ 37 h 70"/>
                  <a:gd name="T2" fmla="*/ 32 w 43"/>
                  <a:gd name="T3" fmla="*/ 28 h 70"/>
                  <a:gd name="T4" fmla="*/ 34 w 43"/>
                  <a:gd name="T5" fmla="*/ 8 h 70"/>
                  <a:gd name="T6" fmla="*/ 19 w 43"/>
                  <a:gd name="T7" fmla="*/ 1 h 70"/>
                  <a:gd name="T8" fmla="*/ 3 w 43"/>
                  <a:gd name="T9" fmla="*/ 16 h 70"/>
                  <a:gd name="T10" fmla="*/ 10 w 43"/>
                  <a:gd name="T11" fmla="*/ 18 h 70"/>
                  <a:gd name="T12" fmla="*/ 21 w 43"/>
                  <a:gd name="T13" fmla="*/ 9 h 70"/>
                  <a:gd name="T14" fmla="*/ 27 w 43"/>
                  <a:gd name="T15" fmla="*/ 13 h 70"/>
                  <a:gd name="T16" fmla="*/ 19 w 43"/>
                  <a:gd name="T17" fmla="*/ 29 h 70"/>
                  <a:gd name="T18" fmla="*/ 23 w 43"/>
                  <a:gd name="T19" fmla="*/ 37 h 70"/>
                  <a:gd name="T20" fmla="*/ 30 w 43"/>
                  <a:gd name="T21" fmla="*/ 36 h 70"/>
                  <a:gd name="T22" fmla="*/ 33 w 43"/>
                  <a:gd name="T23" fmla="*/ 44 h 70"/>
                  <a:gd name="T24" fmla="*/ 33 w 43"/>
                  <a:gd name="T25" fmla="*/ 50 h 70"/>
                  <a:gd name="T26" fmla="*/ 30 w 43"/>
                  <a:gd name="T27" fmla="*/ 57 h 70"/>
                  <a:gd name="T28" fmla="*/ 10 w 43"/>
                  <a:gd name="T29" fmla="*/ 58 h 70"/>
                  <a:gd name="T30" fmla="*/ 4 w 43"/>
                  <a:gd name="T31" fmla="*/ 59 h 70"/>
                  <a:gd name="T32" fmla="*/ 17 w 43"/>
                  <a:gd name="T33" fmla="*/ 69 h 70"/>
                  <a:gd name="T34" fmla="*/ 36 w 43"/>
                  <a:gd name="T35" fmla="*/ 64 h 70"/>
                  <a:gd name="T36" fmla="*/ 41 w 43"/>
                  <a:gd name="T37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70">
                    <a:moveTo>
                      <a:pt x="41" y="37"/>
                    </a:moveTo>
                    <a:cubicBezTo>
                      <a:pt x="40" y="32"/>
                      <a:pt x="36" y="29"/>
                      <a:pt x="32" y="28"/>
                    </a:cubicBezTo>
                    <a:cubicBezTo>
                      <a:pt x="36" y="22"/>
                      <a:pt x="37" y="14"/>
                      <a:pt x="34" y="8"/>
                    </a:cubicBezTo>
                    <a:cubicBezTo>
                      <a:pt x="32" y="1"/>
                      <a:pt x="24" y="0"/>
                      <a:pt x="19" y="1"/>
                    </a:cubicBezTo>
                    <a:cubicBezTo>
                      <a:pt x="11" y="2"/>
                      <a:pt x="5" y="9"/>
                      <a:pt x="3" y="16"/>
                    </a:cubicBezTo>
                    <a:cubicBezTo>
                      <a:pt x="2" y="21"/>
                      <a:pt x="8" y="22"/>
                      <a:pt x="10" y="18"/>
                    </a:cubicBezTo>
                    <a:cubicBezTo>
                      <a:pt x="12" y="13"/>
                      <a:pt x="16" y="9"/>
                      <a:pt x="21" y="9"/>
                    </a:cubicBezTo>
                    <a:cubicBezTo>
                      <a:pt x="24" y="8"/>
                      <a:pt x="27" y="10"/>
                      <a:pt x="27" y="13"/>
                    </a:cubicBezTo>
                    <a:cubicBezTo>
                      <a:pt x="27" y="19"/>
                      <a:pt x="24" y="26"/>
                      <a:pt x="19" y="29"/>
                    </a:cubicBezTo>
                    <a:cubicBezTo>
                      <a:pt x="15" y="31"/>
                      <a:pt x="18" y="39"/>
                      <a:pt x="23" y="37"/>
                    </a:cubicBezTo>
                    <a:cubicBezTo>
                      <a:pt x="25" y="36"/>
                      <a:pt x="27" y="36"/>
                      <a:pt x="30" y="36"/>
                    </a:cubicBezTo>
                    <a:cubicBezTo>
                      <a:pt x="32" y="37"/>
                      <a:pt x="33" y="42"/>
                      <a:pt x="33" y="44"/>
                    </a:cubicBezTo>
                    <a:cubicBezTo>
                      <a:pt x="34" y="46"/>
                      <a:pt x="33" y="48"/>
                      <a:pt x="33" y="50"/>
                    </a:cubicBezTo>
                    <a:cubicBezTo>
                      <a:pt x="33" y="53"/>
                      <a:pt x="32" y="56"/>
                      <a:pt x="30" y="57"/>
                    </a:cubicBezTo>
                    <a:cubicBezTo>
                      <a:pt x="27" y="60"/>
                      <a:pt x="13" y="63"/>
                      <a:pt x="10" y="58"/>
                    </a:cubicBezTo>
                    <a:cubicBezTo>
                      <a:pt x="9" y="55"/>
                      <a:pt x="5" y="56"/>
                      <a:pt x="4" y="59"/>
                    </a:cubicBezTo>
                    <a:cubicBezTo>
                      <a:pt x="0" y="67"/>
                      <a:pt x="11" y="69"/>
                      <a:pt x="17" y="69"/>
                    </a:cubicBezTo>
                    <a:cubicBezTo>
                      <a:pt x="23" y="70"/>
                      <a:pt x="31" y="68"/>
                      <a:pt x="36" y="64"/>
                    </a:cubicBezTo>
                    <a:cubicBezTo>
                      <a:pt x="43" y="59"/>
                      <a:pt x="43" y="45"/>
                      <a:pt x="41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349"/>
              <p:cNvSpPr/>
              <p:nvPr/>
            </p:nvSpPr>
            <p:spPr bwMode="auto">
              <a:xfrm>
                <a:off x="461" y="1618"/>
                <a:ext cx="31" cy="34"/>
              </a:xfrm>
              <a:custGeom>
                <a:avLst/>
                <a:gdLst>
                  <a:gd name="T0" fmla="*/ 33 w 40"/>
                  <a:gd name="T1" fmla="*/ 39 h 45"/>
                  <a:gd name="T2" fmla="*/ 25 w 40"/>
                  <a:gd name="T3" fmla="*/ 23 h 45"/>
                  <a:gd name="T4" fmla="*/ 34 w 40"/>
                  <a:gd name="T5" fmla="*/ 14 h 45"/>
                  <a:gd name="T6" fmla="*/ 37 w 40"/>
                  <a:gd name="T7" fmla="*/ 13 h 45"/>
                  <a:gd name="T8" fmla="*/ 39 w 40"/>
                  <a:gd name="T9" fmla="*/ 10 h 45"/>
                  <a:gd name="T10" fmla="*/ 33 w 40"/>
                  <a:gd name="T11" fmla="*/ 5 h 45"/>
                  <a:gd name="T12" fmla="*/ 18 w 40"/>
                  <a:gd name="T13" fmla="*/ 16 h 45"/>
                  <a:gd name="T14" fmla="*/ 12 w 40"/>
                  <a:gd name="T15" fmla="*/ 5 h 45"/>
                  <a:gd name="T16" fmla="*/ 4 w 40"/>
                  <a:gd name="T17" fmla="*/ 4 h 45"/>
                  <a:gd name="T18" fmla="*/ 11 w 40"/>
                  <a:gd name="T19" fmla="*/ 23 h 45"/>
                  <a:gd name="T20" fmla="*/ 1 w 40"/>
                  <a:gd name="T21" fmla="*/ 40 h 45"/>
                  <a:gd name="T22" fmla="*/ 5 w 40"/>
                  <a:gd name="T23" fmla="*/ 42 h 45"/>
                  <a:gd name="T24" fmla="*/ 11 w 40"/>
                  <a:gd name="T25" fmla="*/ 37 h 45"/>
                  <a:gd name="T26" fmla="*/ 17 w 40"/>
                  <a:gd name="T27" fmla="*/ 30 h 45"/>
                  <a:gd name="T28" fmla="*/ 23 w 40"/>
                  <a:gd name="T29" fmla="*/ 38 h 45"/>
                  <a:gd name="T30" fmla="*/ 30 w 40"/>
                  <a:gd name="T31" fmla="*/ 43 h 45"/>
                  <a:gd name="T32" fmla="*/ 33 w 40"/>
                  <a:gd name="T3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45">
                    <a:moveTo>
                      <a:pt x="33" y="39"/>
                    </a:moveTo>
                    <a:cubicBezTo>
                      <a:pt x="33" y="32"/>
                      <a:pt x="29" y="27"/>
                      <a:pt x="25" y="23"/>
                    </a:cubicBezTo>
                    <a:cubicBezTo>
                      <a:pt x="28" y="20"/>
                      <a:pt x="31" y="17"/>
                      <a:pt x="34" y="14"/>
                    </a:cubicBezTo>
                    <a:cubicBezTo>
                      <a:pt x="35" y="14"/>
                      <a:pt x="37" y="14"/>
                      <a:pt x="37" y="13"/>
                    </a:cubicBezTo>
                    <a:cubicBezTo>
                      <a:pt x="38" y="12"/>
                      <a:pt x="38" y="11"/>
                      <a:pt x="39" y="10"/>
                    </a:cubicBezTo>
                    <a:cubicBezTo>
                      <a:pt x="40" y="6"/>
                      <a:pt x="36" y="4"/>
                      <a:pt x="33" y="5"/>
                    </a:cubicBezTo>
                    <a:cubicBezTo>
                      <a:pt x="27" y="8"/>
                      <a:pt x="23" y="12"/>
                      <a:pt x="18" y="16"/>
                    </a:cubicBezTo>
                    <a:cubicBezTo>
                      <a:pt x="15" y="13"/>
                      <a:pt x="12" y="9"/>
                      <a:pt x="12" y="5"/>
                    </a:cubicBezTo>
                    <a:cubicBezTo>
                      <a:pt x="11" y="0"/>
                      <a:pt x="5" y="0"/>
                      <a:pt x="4" y="4"/>
                    </a:cubicBezTo>
                    <a:cubicBezTo>
                      <a:pt x="2" y="10"/>
                      <a:pt x="6" y="17"/>
                      <a:pt x="11" y="23"/>
                    </a:cubicBezTo>
                    <a:cubicBezTo>
                      <a:pt x="6" y="27"/>
                      <a:pt x="0" y="34"/>
                      <a:pt x="1" y="40"/>
                    </a:cubicBezTo>
                    <a:cubicBezTo>
                      <a:pt x="2" y="42"/>
                      <a:pt x="3" y="43"/>
                      <a:pt x="5" y="42"/>
                    </a:cubicBezTo>
                    <a:cubicBezTo>
                      <a:pt x="8" y="41"/>
                      <a:pt x="9" y="39"/>
                      <a:pt x="11" y="37"/>
                    </a:cubicBezTo>
                    <a:cubicBezTo>
                      <a:pt x="13" y="34"/>
                      <a:pt x="15" y="32"/>
                      <a:pt x="17" y="30"/>
                    </a:cubicBezTo>
                    <a:cubicBezTo>
                      <a:pt x="20" y="32"/>
                      <a:pt x="22" y="35"/>
                      <a:pt x="23" y="38"/>
                    </a:cubicBezTo>
                    <a:cubicBezTo>
                      <a:pt x="24" y="41"/>
                      <a:pt x="26" y="45"/>
                      <a:pt x="30" y="43"/>
                    </a:cubicBezTo>
                    <a:cubicBezTo>
                      <a:pt x="32" y="42"/>
                      <a:pt x="33" y="40"/>
                      <a:pt x="33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350"/>
              <p:cNvSpPr/>
              <p:nvPr/>
            </p:nvSpPr>
            <p:spPr bwMode="auto">
              <a:xfrm>
                <a:off x="497" y="1608"/>
                <a:ext cx="38" cy="50"/>
              </a:xfrm>
              <a:custGeom>
                <a:avLst/>
                <a:gdLst>
                  <a:gd name="T0" fmla="*/ 42 w 50"/>
                  <a:gd name="T1" fmla="*/ 36 h 65"/>
                  <a:gd name="T2" fmla="*/ 28 w 50"/>
                  <a:gd name="T3" fmla="*/ 31 h 65"/>
                  <a:gd name="T4" fmla="*/ 32 w 50"/>
                  <a:gd name="T5" fmla="*/ 27 h 65"/>
                  <a:gd name="T6" fmla="*/ 39 w 50"/>
                  <a:gd name="T7" fmla="*/ 19 h 65"/>
                  <a:gd name="T8" fmla="*/ 38 w 50"/>
                  <a:gd name="T9" fmla="*/ 3 h 65"/>
                  <a:gd name="T10" fmla="*/ 21 w 50"/>
                  <a:gd name="T11" fmla="*/ 2 h 65"/>
                  <a:gd name="T12" fmla="*/ 11 w 50"/>
                  <a:gd name="T13" fmla="*/ 17 h 65"/>
                  <a:gd name="T14" fmla="*/ 16 w 50"/>
                  <a:gd name="T15" fmla="*/ 19 h 65"/>
                  <a:gd name="T16" fmla="*/ 25 w 50"/>
                  <a:gd name="T17" fmla="*/ 9 h 65"/>
                  <a:gd name="T18" fmla="*/ 32 w 50"/>
                  <a:gd name="T19" fmla="*/ 12 h 65"/>
                  <a:gd name="T20" fmla="*/ 18 w 50"/>
                  <a:gd name="T21" fmla="*/ 32 h 65"/>
                  <a:gd name="T22" fmla="*/ 20 w 50"/>
                  <a:gd name="T23" fmla="*/ 36 h 65"/>
                  <a:gd name="T24" fmla="*/ 33 w 50"/>
                  <a:gd name="T25" fmla="*/ 41 h 65"/>
                  <a:gd name="T26" fmla="*/ 39 w 50"/>
                  <a:gd name="T27" fmla="*/ 49 h 65"/>
                  <a:gd name="T28" fmla="*/ 23 w 50"/>
                  <a:gd name="T29" fmla="*/ 56 h 65"/>
                  <a:gd name="T30" fmla="*/ 3 w 50"/>
                  <a:gd name="T31" fmla="*/ 53 h 65"/>
                  <a:gd name="T32" fmla="*/ 2 w 50"/>
                  <a:gd name="T33" fmla="*/ 59 h 65"/>
                  <a:gd name="T34" fmla="*/ 25 w 50"/>
                  <a:gd name="T35" fmla="*/ 65 h 65"/>
                  <a:gd name="T36" fmla="*/ 47 w 50"/>
                  <a:gd name="T37" fmla="*/ 54 h 65"/>
                  <a:gd name="T38" fmla="*/ 42 w 50"/>
                  <a:gd name="T39" fmla="*/ 3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65">
                    <a:moveTo>
                      <a:pt x="42" y="36"/>
                    </a:moveTo>
                    <a:cubicBezTo>
                      <a:pt x="38" y="33"/>
                      <a:pt x="33" y="33"/>
                      <a:pt x="28" y="31"/>
                    </a:cubicBezTo>
                    <a:cubicBezTo>
                      <a:pt x="29" y="30"/>
                      <a:pt x="31" y="28"/>
                      <a:pt x="32" y="27"/>
                    </a:cubicBezTo>
                    <a:cubicBezTo>
                      <a:pt x="35" y="25"/>
                      <a:pt x="37" y="22"/>
                      <a:pt x="39" y="19"/>
                    </a:cubicBezTo>
                    <a:cubicBezTo>
                      <a:pt x="41" y="14"/>
                      <a:pt x="42" y="7"/>
                      <a:pt x="38" y="3"/>
                    </a:cubicBezTo>
                    <a:cubicBezTo>
                      <a:pt x="33" y="0"/>
                      <a:pt x="26" y="0"/>
                      <a:pt x="21" y="2"/>
                    </a:cubicBezTo>
                    <a:cubicBezTo>
                      <a:pt x="15" y="5"/>
                      <a:pt x="11" y="11"/>
                      <a:pt x="11" y="17"/>
                    </a:cubicBezTo>
                    <a:cubicBezTo>
                      <a:pt x="10" y="20"/>
                      <a:pt x="14" y="21"/>
                      <a:pt x="16" y="19"/>
                    </a:cubicBezTo>
                    <a:cubicBezTo>
                      <a:pt x="18" y="14"/>
                      <a:pt x="20" y="10"/>
                      <a:pt x="25" y="9"/>
                    </a:cubicBezTo>
                    <a:cubicBezTo>
                      <a:pt x="29" y="9"/>
                      <a:pt x="33" y="7"/>
                      <a:pt x="32" y="12"/>
                    </a:cubicBezTo>
                    <a:cubicBezTo>
                      <a:pt x="31" y="21"/>
                      <a:pt x="21" y="24"/>
                      <a:pt x="18" y="32"/>
                    </a:cubicBezTo>
                    <a:cubicBezTo>
                      <a:pt x="17" y="33"/>
                      <a:pt x="18" y="36"/>
                      <a:pt x="20" y="36"/>
                    </a:cubicBezTo>
                    <a:cubicBezTo>
                      <a:pt x="24" y="39"/>
                      <a:pt x="29" y="40"/>
                      <a:pt x="33" y="41"/>
                    </a:cubicBezTo>
                    <a:cubicBezTo>
                      <a:pt x="37" y="43"/>
                      <a:pt x="42" y="44"/>
                      <a:pt x="39" y="49"/>
                    </a:cubicBezTo>
                    <a:cubicBezTo>
                      <a:pt x="36" y="55"/>
                      <a:pt x="29" y="56"/>
                      <a:pt x="23" y="56"/>
                    </a:cubicBezTo>
                    <a:cubicBezTo>
                      <a:pt x="17" y="56"/>
                      <a:pt x="9" y="52"/>
                      <a:pt x="3" y="53"/>
                    </a:cubicBezTo>
                    <a:cubicBezTo>
                      <a:pt x="1" y="54"/>
                      <a:pt x="0" y="57"/>
                      <a:pt x="2" y="59"/>
                    </a:cubicBezTo>
                    <a:cubicBezTo>
                      <a:pt x="7" y="64"/>
                      <a:pt x="18" y="65"/>
                      <a:pt x="25" y="65"/>
                    </a:cubicBezTo>
                    <a:cubicBezTo>
                      <a:pt x="34" y="65"/>
                      <a:pt x="42" y="62"/>
                      <a:pt x="47" y="54"/>
                    </a:cubicBezTo>
                    <a:cubicBezTo>
                      <a:pt x="50" y="47"/>
                      <a:pt x="49" y="40"/>
                      <a:pt x="4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351"/>
              <p:cNvSpPr/>
              <p:nvPr/>
            </p:nvSpPr>
            <p:spPr bwMode="auto">
              <a:xfrm>
                <a:off x="423" y="1663"/>
                <a:ext cx="31" cy="49"/>
              </a:xfrm>
              <a:custGeom>
                <a:avLst/>
                <a:gdLst>
                  <a:gd name="T0" fmla="*/ 39 w 41"/>
                  <a:gd name="T1" fmla="*/ 33 h 64"/>
                  <a:gd name="T2" fmla="*/ 34 w 41"/>
                  <a:gd name="T3" fmla="*/ 27 h 64"/>
                  <a:gd name="T4" fmla="*/ 27 w 41"/>
                  <a:gd name="T5" fmla="*/ 1 h 64"/>
                  <a:gd name="T6" fmla="*/ 4 w 41"/>
                  <a:gd name="T7" fmla="*/ 7 h 64"/>
                  <a:gd name="T8" fmla="*/ 11 w 41"/>
                  <a:gd name="T9" fmla="*/ 22 h 64"/>
                  <a:gd name="T10" fmla="*/ 11 w 41"/>
                  <a:gd name="T11" fmla="*/ 17 h 64"/>
                  <a:gd name="T12" fmla="*/ 14 w 41"/>
                  <a:gd name="T13" fmla="*/ 11 h 64"/>
                  <a:gd name="T14" fmla="*/ 27 w 41"/>
                  <a:gd name="T15" fmla="*/ 10 h 64"/>
                  <a:gd name="T16" fmla="*/ 29 w 41"/>
                  <a:gd name="T17" fmla="*/ 18 h 64"/>
                  <a:gd name="T18" fmla="*/ 21 w 41"/>
                  <a:gd name="T19" fmla="*/ 27 h 64"/>
                  <a:gd name="T20" fmla="*/ 20 w 41"/>
                  <a:gd name="T21" fmla="*/ 28 h 64"/>
                  <a:gd name="T22" fmla="*/ 23 w 41"/>
                  <a:gd name="T23" fmla="*/ 36 h 64"/>
                  <a:gd name="T24" fmla="*/ 24 w 41"/>
                  <a:gd name="T25" fmla="*/ 36 h 64"/>
                  <a:gd name="T26" fmla="*/ 25 w 41"/>
                  <a:gd name="T27" fmla="*/ 36 h 64"/>
                  <a:gd name="T28" fmla="*/ 30 w 41"/>
                  <a:gd name="T29" fmla="*/ 38 h 64"/>
                  <a:gd name="T30" fmla="*/ 25 w 41"/>
                  <a:gd name="T31" fmla="*/ 47 h 64"/>
                  <a:gd name="T32" fmla="*/ 14 w 41"/>
                  <a:gd name="T33" fmla="*/ 51 h 64"/>
                  <a:gd name="T34" fmla="*/ 8 w 41"/>
                  <a:gd name="T35" fmla="*/ 52 h 64"/>
                  <a:gd name="T36" fmla="*/ 8 w 41"/>
                  <a:gd name="T37" fmla="*/ 52 h 64"/>
                  <a:gd name="T38" fmla="*/ 3 w 41"/>
                  <a:gd name="T39" fmla="*/ 51 h 64"/>
                  <a:gd name="T40" fmla="*/ 1 w 41"/>
                  <a:gd name="T41" fmla="*/ 53 h 64"/>
                  <a:gd name="T42" fmla="*/ 1 w 41"/>
                  <a:gd name="T43" fmla="*/ 58 h 64"/>
                  <a:gd name="T44" fmla="*/ 17 w 41"/>
                  <a:gd name="T45" fmla="*/ 60 h 64"/>
                  <a:gd name="T46" fmla="*/ 33 w 41"/>
                  <a:gd name="T47" fmla="*/ 52 h 64"/>
                  <a:gd name="T48" fmla="*/ 39 w 41"/>
                  <a:gd name="T49" fmla="*/ 3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64">
                    <a:moveTo>
                      <a:pt x="39" y="33"/>
                    </a:moveTo>
                    <a:cubicBezTo>
                      <a:pt x="38" y="30"/>
                      <a:pt x="37" y="28"/>
                      <a:pt x="34" y="27"/>
                    </a:cubicBezTo>
                    <a:cubicBezTo>
                      <a:pt x="41" y="17"/>
                      <a:pt x="41" y="4"/>
                      <a:pt x="27" y="1"/>
                    </a:cubicBezTo>
                    <a:cubicBezTo>
                      <a:pt x="20" y="0"/>
                      <a:pt x="9" y="1"/>
                      <a:pt x="4" y="7"/>
                    </a:cubicBezTo>
                    <a:cubicBezTo>
                      <a:pt x="0" y="13"/>
                      <a:pt x="2" y="24"/>
                      <a:pt x="11" y="22"/>
                    </a:cubicBezTo>
                    <a:cubicBezTo>
                      <a:pt x="14" y="21"/>
                      <a:pt x="13" y="18"/>
                      <a:pt x="11" y="17"/>
                    </a:cubicBezTo>
                    <a:cubicBezTo>
                      <a:pt x="7" y="15"/>
                      <a:pt x="11" y="11"/>
                      <a:pt x="14" y="11"/>
                    </a:cubicBezTo>
                    <a:cubicBezTo>
                      <a:pt x="18" y="9"/>
                      <a:pt x="23" y="9"/>
                      <a:pt x="27" y="10"/>
                    </a:cubicBezTo>
                    <a:cubicBezTo>
                      <a:pt x="30" y="11"/>
                      <a:pt x="30" y="15"/>
                      <a:pt x="29" y="18"/>
                    </a:cubicBezTo>
                    <a:cubicBezTo>
                      <a:pt x="28" y="22"/>
                      <a:pt x="25" y="26"/>
                      <a:pt x="21" y="27"/>
                    </a:cubicBezTo>
                    <a:cubicBezTo>
                      <a:pt x="21" y="27"/>
                      <a:pt x="21" y="27"/>
                      <a:pt x="20" y="28"/>
                    </a:cubicBezTo>
                    <a:cubicBezTo>
                      <a:pt x="15" y="30"/>
                      <a:pt x="19" y="38"/>
                      <a:pt x="23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9" y="34"/>
                      <a:pt x="31" y="33"/>
                      <a:pt x="30" y="38"/>
                    </a:cubicBezTo>
                    <a:cubicBezTo>
                      <a:pt x="29" y="42"/>
                      <a:pt x="27" y="46"/>
                      <a:pt x="25" y="47"/>
                    </a:cubicBezTo>
                    <a:cubicBezTo>
                      <a:pt x="21" y="49"/>
                      <a:pt x="17" y="50"/>
                      <a:pt x="14" y="51"/>
                    </a:cubicBezTo>
                    <a:cubicBezTo>
                      <a:pt x="12" y="52"/>
                      <a:pt x="10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0"/>
                      <a:pt x="5" y="49"/>
                      <a:pt x="3" y="51"/>
                    </a:cubicBezTo>
                    <a:cubicBezTo>
                      <a:pt x="2" y="52"/>
                      <a:pt x="1" y="53"/>
                      <a:pt x="1" y="53"/>
                    </a:cubicBezTo>
                    <a:cubicBezTo>
                      <a:pt x="0" y="55"/>
                      <a:pt x="0" y="57"/>
                      <a:pt x="1" y="58"/>
                    </a:cubicBezTo>
                    <a:cubicBezTo>
                      <a:pt x="4" y="64"/>
                      <a:pt x="12" y="61"/>
                      <a:pt x="17" y="60"/>
                    </a:cubicBezTo>
                    <a:cubicBezTo>
                      <a:pt x="22" y="58"/>
                      <a:pt x="29" y="57"/>
                      <a:pt x="33" y="52"/>
                    </a:cubicBezTo>
                    <a:cubicBezTo>
                      <a:pt x="37" y="47"/>
                      <a:pt x="40" y="40"/>
                      <a:pt x="39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352"/>
              <p:cNvSpPr/>
              <p:nvPr/>
            </p:nvSpPr>
            <p:spPr bwMode="auto">
              <a:xfrm>
                <a:off x="458" y="1685"/>
                <a:ext cx="32" cy="34"/>
              </a:xfrm>
              <a:custGeom>
                <a:avLst/>
                <a:gdLst>
                  <a:gd name="T0" fmla="*/ 35 w 42"/>
                  <a:gd name="T1" fmla="*/ 35 h 45"/>
                  <a:gd name="T2" fmla="*/ 33 w 42"/>
                  <a:gd name="T3" fmla="*/ 31 h 45"/>
                  <a:gd name="T4" fmla="*/ 25 w 42"/>
                  <a:gd name="T5" fmla="*/ 23 h 45"/>
                  <a:gd name="T6" fmla="*/ 30 w 42"/>
                  <a:gd name="T7" fmla="*/ 16 h 45"/>
                  <a:gd name="T8" fmla="*/ 34 w 42"/>
                  <a:gd name="T9" fmla="*/ 12 h 45"/>
                  <a:gd name="T10" fmla="*/ 40 w 42"/>
                  <a:gd name="T11" fmla="*/ 12 h 45"/>
                  <a:gd name="T12" fmla="*/ 41 w 42"/>
                  <a:gd name="T13" fmla="*/ 10 h 45"/>
                  <a:gd name="T14" fmla="*/ 39 w 42"/>
                  <a:gd name="T15" fmla="*/ 6 h 45"/>
                  <a:gd name="T16" fmla="*/ 20 w 42"/>
                  <a:gd name="T17" fmla="*/ 14 h 45"/>
                  <a:gd name="T18" fmla="*/ 20 w 42"/>
                  <a:gd name="T19" fmla="*/ 15 h 45"/>
                  <a:gd name="T20" fmla="*/ 15 w 42"/>
                  <a:gd name="T21" fmla="*/ 9 h 45"/>
                  <a:gd name="T22" fmla="*/ 7 w 42"/>
                  <a:gd name="T23" fmla="*/ 11 h 45"/>
                  <a:gd name="T24" fmla="*/ 13 w 42"/>
                  <a:gd name="T25" fmla="*/ 22 h 45"/>
                  <a:gd name="T26" fmla="*/ 10 w 42"/>
                  <a:gd name="T27" fmla="*/ 25 h 45"/>
                  <a:gd name="T28" fmla="*/ 0 w 42"/>
                  <a:gd name="T29" fmla="*/ 40 h 45"/>
                  <a:gd name="T30" fmla="*/ 8 w 42"/>
                  <a:gd name="T31" fmla="*/ 42 h 45"/>
                  <a:gd name="T32" fmla="*/ 11 w 42"/>
                  <a:gd name="T33" fmla="*/ 39 h 45"/>
                  <a:gd name="T34" fmla="*/ 15 w 42"/>
                  <a:gd name="T35" fmla="*/ 33 h 45"/>
                  <a:gd name="T36" fmla="*/ 18 w 42"/>
                  <a:gd name="T37" fmla="*/ 30 h 45"/>
                  <a:gd name="T38" fmla="*/ 29 w 42"/>
                  <a:gd name="T39" fmla="*/ 40 h 45"/>
                  <a:gd name="T40" fmla="*/ 34 w 42"/>
                  <a:gd name="T41" fmla="*/ 38 h 45"/>
                  <a:gd name="T42" fmla="*/ 35 w 42"/>
                  <a:gd name="T4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5">
                    <a:moveTo>
                      <a:pt x="35" y="35"/>
                    </a:moveTo>
                    <a:cubicBezTo>
                      <a:pt x="35" y="34"/>
                      <a:pt x="34" y="32"/>
                      <a:pt x="33" y="31"/>
                    </a:cubicBezTo>
                    <a:cubicBezTo>
                      <a:pt x="29" y="29"/>
                      <a:pt x="27" y="26"/>
                      <a:pt x="25" y="23"/>
                    </a:cubicBezTo>
                    <a:cubicBezTo>
                      <a:pt x="27" y="21"/>
                      <a:pt x="28" y="19"/>
                      <a:pt x="30" y="16"/>
                    </a:cubicBezTo>
                    <a:cubicBezTo>
                      <a:pt x="31" y="15"/>
                      <a:pt x="32" y="13"/>
                      <a:pt x="34" y="12"/>
                    </a:cubicBezTo>
                    <a:cubicBezTo>
                      <a:pt x="35" y="15"/>
                      <a:pt x="39" y="15"/>
                      <a:pt x="40" y="12"/>
                    </a:cubicBezTo>
                    <a:cubicBezTo>
                      <a:pt x="40" y="11"/>
                      <a:pt x="41" y="11"/>
                      <a:pt x="41" y="10"/>
                    </a:cubicBezTo>
                    <a:cubicBezTo>
                      <a:pt x="42" y="8"/>
                      <a:pt x="41" y="7"/>
                      <a:pt x="39" y="6"/>
                    </a:cubicBezTo>
                    <a:cubicBezTo>
                      <a:pt x="32" y="0"/>
                      <a:pt x="24" y="8"/>
                      <a:pt x="20" y="14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4"/>
                      <a:pt x="16" y="12"/>
                      <a:pt x="15" y="9"/>
                    </a:cubicBezTo>
                    <a:cubicBezTo>
                      <a:pt x="13" y="4"/>
                      <a:pt x="6" y="6"/>
                      <a:pt x="7" y="11"/>
                    </a:cubicBezTo>
                    <a:cubicBezTo>
                      <a:pt x="8" y="15"/>
                      <a:pt x="10" y="18"/>
                      <a:pt x="13" y="22"/>
                    </a:cubicBezTo>
                    <a:cubicBezTo>
                      <a:pt x="12" y="23"/>
                      <a:pt x="11" y="24"/>
                      <a:pt x="10" y="25"/>
                    </a:cubicBezTo>
                    <a:cubicBezTo>
                      <a:pt x="6" y="29"/>
                      <a:pt x="1" y="34"/>
                      <a:pt x="0" y="40"/>
                    </a:cubicBezTo>
                    <a:cubicBezTo>
                      <a:pt x="0" y="44"/>
                      <a:pt x="6" y="45"/>
                      <a:pt x="8" y="42"/>
                    </a:cubicBezTo>
                    <a:cubicBezTo>
                      <a:pt x="9" y="41"/>
                      <a:pt x="10" y="40"/>
                      <a:pt x="11" y="39"/>
                    </a:cubicBezTo>
                    <a:cubicBezTo>
                      <a:pt x="13" y="37"/>
                      <a:pt x="14" y="35"/>
                      <a:pt x="15" y="33"/>
                    </a:cubicBezTo>
                    <a:cubicBezTo>
                      <a:pt x="16" y="32"/>
                      <a:pt x="17" y="31"/>
                      <a:pt x="18" y="30"/>
                    </a:cubicBezTo>
                    <a:cubicBezTo>
                      <a:pt x="21" y="34"/>
                      <a:pt x="24" y="38"/>
                      <a:pt x="29" y="40"/>
                    </a:cubicBezTo>
                    <a:cubicBezTo>
                      <a:pt x="31" y="41"/>
                      <a:pt x="33" y="39"/>
                      <a:pt x="34" y="38"/>
                    </a:cubicBezTo>
                    <a:cubicBezTo>
                      <a:pt x="35" y="37"/>
                      <a:pt x="35" y="36"/>
                      <a:pt x="35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353"/>
              <p:cNvSpPr/>
              <p:nvPr/>
            </p:nvSpPr>
            <p:spPr bwMode="auto">
              <a:xfrm>
                <a:off x="513" y="1723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354"/>
              <p:cNvSpPr/>
              <p:nvPr/>
            </p:nvSpPr>
            <p:spPr bwMode="auto">
              <a:xfrm>
                <a:off x="493" y="1671"/>
                <a:ext cx="38" cy="53"/>
              </a:xfrm>
              <a:custGeom>
                <a:avLst/>
                <a:gdLst>
                  <a:gd name="T0" fmla="*/ 44 w 50"/>
                  <a:gd name="T1" fmla="*/ 30 h 70"/>
                  <a:gd name="T2" fmla="*/ 33 w 50"/>
                  <a:gd name="T3" fmla="*/ 29 h 70"/>
                  <a:gd name="T4" fmla="*/ 33 w 50"/>
                  <a:gd name="T5" fmla="*/ 28 h 70"/>
                  <a:gd name="T6" fmla="*/ 35 w 50"/>
                  <a:gd name="T7" fmla="*/ 22 h 70"/>
                  <a:gd name="T8" fmla="*/ 35 w 50"/>
                  <a:gd name="T9" fmla="*/ 21 h 70"/>
                  <a:gd name="T10" fmla="*/ 36 w 50"/>
                  <a:gd name="T11" fmla="*/ 14 h 70"/>
                  <a:gd name="T12" fmla="*/ 22 w 50"/>
                  <a:gd name="T13" fmla="*/ 31 h 70"/>
                  <a:gd name="T14" fmla="*/ 13 w 50"/>
                  <a:gd name="T15" fmla="*/ 32 h 70"/>
                  <a:gd name="T16" fmla="*/ 13 w 50"/>
                  <a:gd name="T17" fmla="*/ 31 h 70"/>
                  <a:gd name="T18" fmla="*/ 17 w 50"/>
                  <a:gd name="T19" fmla="*/ 23 h 70"/>
                  <a:gd name="T20" fmla="*/ 24 w 50"/>
                  <a:gd name="T21" fmla="*/ 5 h 70"/>
                  <a:gd name="T22" fmla="*/ 18 w 50"/>
                  <a:gd name="T23" fmla="*/ 3 h 70"/>
                  <a:gd name="T24" fmla="*/ 15 w 50"/>
                  <a:gd name="T25" fmla="*/ 12 h 70"/>
                  <a:gd name="T26" fmla="*/ 10 w 50"/>
                  <a:gd name="T27" fmla="*/ 19 h 70"/>
                  <a:gd name="T28" fmla="*/ 1 w 50"/>
                  <a:gd name="T29" fmla="*/ 33 h 70"/>
                  <a:gd name="T30" fmla="*/ 3 w 50"/>
                  <a:gd name="T31" fmla="*/ 39 h 70"/>
                  <a:gd name="T32" fmla="*/ 20 w 50"/>
                  <a:gd name="T33" fmla="*/ 41 h 70"/>
                  <a:gd name="T34" fmla="*/ 18 w 50"/>
                  <a:gd name="T35" fmla="*/ 59 h 70"/>
                  <a:gd name="T36" fmla="*/ 24 w 50"/>
                  <a:gd name="T37" fmla="*/ 70 h 70"/>
                  <a:gd name="T38" fmla="*/ 27 w 50"/>
                  <a:gd name="T39" fmla="*/ 69 h 70"/>
                  <a:gd name="T40" fmla="*/ 27 w 50"/>
                  <a:gd name="T41" fmla="*/ 66 h 70"/>
                  <a:gd name="T42" fmla="*/ 28 w 50"/>
                  <a:gd name="T43" fmla="*/ 60 h 70"/>
                  <a:gd name="T44" fmla="*/ 30 w 50"/>
                  <a:gd name="T45" fmla="*/ 45 h 70"/>
                  <a:gd name="T46" fmla="*/ 30 w 50"/>
                  <a:gd name="T47" fmla="*/ 40 h 70"/>
                  <a:gd name="T48" fmla="*/ 41 w 50"/>
                  <a:gd name="T49" fmla="*/ 40 h 70"/>
                  <a:gd name="T50" fmla="*/ 44 w 50"/>
                  <a:gd name="T51" fmla="*/ 3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70">
                    <a:moveTo>
                      <a:pt x="44" y="30"/>
                    </a:moveTo>
                    <a:cubicBezTo>
                      <a:pt x="40" y="29"/>
                      <a:pt x="36" y="29"/>
                      <a:pt x="33" y="29"/>
                    </a:cubicBezTo>
                    <a:cubicBezTo>
                      <a:pt x="33" y="29"/>
                      <a:pt x="33" y="29"/>
                      <a:pt x="33" y="28"/>
                    </a:cubicBezTo>
                    <a:cubicBezTo>
                      <a:pt x="33" y="26"/>
                      <a:pt x="34" y="24"/>
                      <a:pt x="35" y="22"/>
                    </a:cubicBezTo>
                    <a:cubicBezTo>
                      <a:pt x="35" y="22"/>
                      <a:pt x="35" y="21"/>
                      <a:pt x="35" y="21"/>
                    </a:cubicBezTo>
                    <a:cubicBezTo>
                      <a:pt x="38" y="20"/>
                      <a:pt x="39" y="15"/>
                      <a:pt x="36" y="14"/>
                    </a:cubicBezTo>
                    <a:cubicBezTo>
                      <a:pt x="29" y="12"/>
                      <a:pt x="25" y="23"/>
                      <a:pt x="22" y="31"/>
                    </a:cubicBezTo>
                    <a:cubicBezTo>
                      <a:pt x="19" y="32"/>
                      <a:pt x="16" y="32"/>
                      <a:pt x="13" y="32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28"/>
                      <a:pt x="16" y="26"/>
                      <a:pt x="17" y="23"/>
                    </a:cubicBezTo>
                    <a:cubicBezTo>
                      <a:pt x="20" y="17"/>
                      <a:pt x="22" y="12"/>
                      <a:pt x="24" y="5"/>
                    </a:cubicBezTo>
                    <a:cubicBezTo>
                      <a:pt x="25" y="1"/>
                      <a:pt x="19" y="0"/>
                      <a:pt x="18" y="3"/>
                    </a:cubicBezTo>
                    <a:cubicBezTo>
                      <a:pt x="17" y="6"/>
                      <a:pt x="16" y="9"/>
                      <a:pt x="15" y="12"/>
                    </a:cubicBezTo>
                    <a:cubicBezTo>
                      <a:pt x="13" y="14"/>
                      <a:pt x="11" y="16"/>
                      <a:pt x="10" y="19"/>
                    </a:cubicBezTo>
                    <a:cubicBezTo>
                      <a:pt x="8" y="24"/>
                      <a:pt x="4" y="28"/>
                      <a:pt x="1" y="33"/>
                    </a:cubicBezTo>
                    <a:cubicBezTo>
                      <a:pt x="0" y="35"/>
                      <a:pt x="1" y="38"/>
                      <a:pt x="3" y="39"/>
                    </a:cubicBezTo>
                    <a:cubicBezTo>
                      <a:pt x="9" y="42"/>
                      <a:pt x="14" y="42"/>
                      <a:pt x="20" y="41"/>
                    </a:cubicBezTo>
                    <a:cubicBezTo>
                      <a:pt x="19" y="47"/>
                      <a:pt x="18" y="53"/>
                      <a:pt x="18" y="59"/>
                    </a:cubicBezTo>
                    <a:cubicBezTo>
                      <a:pt x="19" y="64"/>
                      <a:pt x="20" y="70"/>
                      <a:pt x="24" y="70"/>
                    </a:cubicBezTo>
                    <a:cubicBezTo>
                      <a:pt x="25" y="70"/>
                      <a:pt x="26" y="69"/>
                      <a:pt x="27" y="69"/>
                    </a:cubicBezTo>
                    <a:cubicBezTo>
                      <a:pt x="27" y="68"/>
                      <a:pt x="27" y="66"/>
                      <a:pt x="27" y="66"/>
                    </a:cubicBezTo>
                    <a:cubicBezTo>
                      <a:pt x="28" y="64"/>
                      <a:pt x="28" y="62"/>
                      <a:pt x="28" y="60"/>
                    </a:cubicBezTo>
                    <a:cubicBezTo>
                      <a:pt x="28" y="55"/>
                      <a:pt x="29" y="50"/>
                      <a:pt x="30" y="45"/>
                    </a:cubicBezTo>
                    <a:cubicBezTo>
                      <a:pt x="30" y="43"/>
                      <a:pt x="30" y="41"/>
                      <a:pt x="30" y="40"/>
                    </a:cubicBezTo>
                    <a:cubicBezTo>
                      <a:pt x="34" y="39"/>
                      <a:pt x="38" y="39"/>
                      <a:pt x="41" y="40"/>
                    </a:cubicBezTo>
                    <a:cubicBezTo>
                      <a:pt x="48" y="41"/>
                      <a:pt x="50" y="32"/>
                      <a:pt x="4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355"/>
              <p:cNvSpPr/>
              <p:nvPr/>
            </p:nvSpPr>
            <p:spPr bwMode="auto">
              <a:xfrm>
                <a:off x="423" y="1724"/>
                <a:ext cx="35" cy="55"/>
              </a:xfrm>
              <a:custGeom>
                <a:avLst/>
                <a:gdLst>
                  <a:gd name="T0" fmla="*/ 39 w 46"/>
                  <a:gd name="T1" fmla="*/ 29 h 71"/>
                  <a:gd name="T2" fmla="*/ 32 w 46"/>
                  <a:gd name="T3" fmla="*/ 27 h 71"/>
                  <a:gd name="T4" fmla="*/ 37 w 46"/>
                  <a:gd name="T5" fmla="*/ 15 h 71"/>
                  <a:gd name="T6" fmla="*/ 27 w 46"/>
                  <a:gd name="T7" fmla="*/ 0 h 71"/>
                  <a:gd name="T8" fmla="*/ 18 w 46"/>
                  <a:gd name="T9" fmla="*/ 0 h 71"/>
                  <a:gd name="T10" fmla="*/ 7 w 46"/>
                  <a:gd name="T11" fmla="*/ 3 h 71"/>
                  <a:gd name="T12" fmla="*/ 8 w 46"/>
                  <a:gd name="T13" fmla="*/ 16 h 71"/>
                  <a:gd name="T14" fmla="*/ 10 w 46"/>
                  <a:gd name="T15" fmla="*/ 12 h 71"/>
                  <a:gd name="T16" fmla="*/ 17 w 46"/>
                  <a:gd name="T17" fmla="*/ 8 h 71"/>
                  <a:gd name="T18" fmla="*/ 27 w 46"/>
                  <a:gd name="T19" fmla="*/ 8 h 71"/>
                  <a:gd name="T20" fmla="*/ 17 w 46"/>
                  <a:gd name="T21" fmla="*/ 30 h 71"/>
                  <a:gd name="T22" fmla="*/ 23 w 46"/>
                  <a:gd name="T23" fmla="*/ 36 h 71"/>
                  <a:gd name="T24" fmla="*/ 35 w 46"/>
                  <a:gd name="T25" fmla="*/ 37 h 71"/>
                  <a:gd name="T26" fmla="*/ 33 w 46"/>
                  <a:gd name="T27" fmla="*/ 48 h 71"/>
                  <a:gd name="T28" fmla="*/ 22 w 46"/>
                  <a:gd name="T29" fmla="*/ 58 h 71"/>
                  <a:gd name="T30" fmla="*/ 7 w 46"/>
                  <a:gd name="T31" fmla="*/ 59 h 71"/>
                  <a:gd name="T32" fmla="*/ 5 w 46"/>
                  <a:gd name="T33" fmla="*/ 65 h 71"/>
                  <a:gd name="T34" fmla="*/ 28 w 46"/>
                  <a:gd name="T35" fmla="*/ 66 h 71"/>
                  <a:gd name="T36" fmla="*/ 43 w 46"/>
                  <a:gd name="T37" fmla="*/ 48 h 71"/>
                  <a:gd name="T38" fmla="*/ 39 w 46"/>
                  <a:gd name="T39" fmla="*/ 2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71">
                    <a:moveTo>
                      <a:pt x="39" y="29"/>
                    </a:moveTo>
                    <a:cubicBezTo>
                      <a:pt x="37" y="28"/>
                      <a:pt x="34" y="27"/>
                      <a:pt x="32" y="27"/>
                    </a:cubicBezTo>
                    <a:cubicBezTo>
                      <a:pt x="34" y="23"/>
                      <a:pt x="36" y="19"/>
                      <a:pt x="37" y="15"/>
                    </a:cubicBezTo>
                    <a:cubicBezTo>
                      <a:pt x="40" y="7"/>
                      <a:pt x="35" y="1"/>
                      <a:pt x="27" y="0"/>
                    </a:cubicBezTo>
                    <a:cubicBezTo>
                      <a:pt x="24" y="0"/>
                      <a:pt x="22" y="0"/>
                      <a:pt x="18" y="0"/>
                    </a:cubicBezTo>
                    <a:cubicBezTo>
                      <a:pt x="15" y="0"/>
                      <a:pt x="11" y="1"/>
                      <a:pt x="7" y="3"/>
                    </a:cubicBezTo>
                    <a:cubicBezTo>
                      <a:pt x="0" y="5"/>
                      <a:pt x="1" y="14"/>
                      <a:pt x="8" y="16"/>
                    </a:cubicBezTo>
                    <a:cubicBezTo>
                      <a:pt x="11" y="18"/>
                      <a:pt x="12" y="13"/>
                      <a:pt x="10" y="12"/>
                    </a:cubicBezTo>
                    <a:cubicBezTo>
                      <a:pt x="6" y="9"/>
                      <a:pt x="16" y="8"/>
                      <a:pt x="17" y="8"/>
                    </a:cubicBezTo>
                    <a:cubicBezTo>
                      <a:pt x="20" y="8"/>
                      <a:pt x="24" y="8"/>
                      <a:pt x="27" y="8"/>
                    </a:cubicBezTo>
                    <a:cubicBezTo>
                      <a:pt x="35" y="8"/>
                      <a:pt x="20" y="28"/>
                      <a:pt x="17" y="30"/>
                    </a:cubicBezTo>
                    <a:cubicBezTo>
                      <a:pt x="13" y="34"/>
                      <a:pt x="19" y="40"/>
                      <a:pt x="23" y="36"/>
                    </a:cubicBezTo>
                    <a:cubicBezTo>
                      <a:pt x="26" y="34"/>
                      <a:pt x="32" y="35"/>
                      <a:pt x="35" y="37"/>
                    </a:cubicBezTo>
                    <a:cubicBezTo>
                      <a:pt x="38" y="39"/>
                      <a:pt x="34" y="46"/>
                      <a:pt x="33" y="48"/>
                    </a:cubicBezTo>
                    <a:cubicBezTo>
                      <a:pt x="32" y="53"/>
                      <a:pt x="26" y="56"/>
                      <a:pt x="22" y="58"/>
                    </a:cubicBezTo>
                    <a:cubicBezTo>
                      <a:pt x="17" y="62"/>
                      <a:pt x="12" y="58"/>
                      <a:pt x="7" y="59"/>
                    </a:cubicBezTo>
                    <a:cubicBezTo>
                      <a:pt x="4" y="60"/>
                      <a:pt x="3" y="63"/>
                      <a:pt x="5" y="65"/>
                    </a:cubicBezTo>
                    <a:cubicBezTo>
                      <a:pt x="11" y="71"/>
                      <a:pt x="21" y="70"/>
                      <a:pt x="28" y="66"/>
                    </a:cubicBezTo>
                    <a:cubicBezTo>
                      <a:pt x="35" y="62"/>
                      <a:pt x="40" y="56"/>
                      <a:pt x="43" y="48"/>
                    </a:cubicBezTo>
                    <a:cubicBezTo>
                      <a:pt x="45" y="41"/>
                      <a:pt x="46" y="33"/>
                      <a:pt x="3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356"/>
              <p:cNvSpPr/>
              <p:nvPr/>
            </p:nvSpPr>
            <p:spPr bwMode="auto">
              <a:xfrm>
                <a:off x="465" y="1740"/>
                <a:ext cx="30" cy="42"/>
              </a:xfrm>
              <a:custGeom>
                <a:avLst/>
                <a:gdLst>
                  <a:gd name="T0" fmla="*/ 35 w 40"/>
                  <a:gd name="T1" fmla="*/ 43 h 54"/>
                  <a:gd name="T2" fmla="*/ 31 w 40"/>
                  <a:gd name="T3" fmla="*/ 33 h 54"/>
                  <a:gd name="T4" fmla="*/ 26 w 40"/>
                  <a:gd name="T5" fmla="*/ 25 h 54"/>
                  <a:gd name="T6" fmla="*/ 36 w 40"/>
                  <a:gd name="T7" fmla="*/ 15 h 54"/>
                  <a:gd name="T8" fmla="*/ 32 w 40"/>
                  <a:gd name="T9" fmla="*/ 9 h 54"/>
                  <a:gd name="T10" fmla="*/ 20 w 40"/>
                  <a:gd name="T11" fmla="*/ 18 h 54"/>
                  <a:gd name="T12" fmla="*/ 8 w 40"/>
                  <a:gd name="T13" fmla="*/ 4 h 54"/>
                  <a:gd name="T14" fmla="*/ 1 w 40"/>
                  <a:gd name="T15" fmla="*/ 7 h 54"/>
                  <a:gd name="T16" fmla="*/ 15 w 40"/>
                  <a:gd name="T17" fmla="*/ 26 h 54"/>
                  <a:gd name="T18" fmla="*/ 14 w 40"/>
                  <a:gd name="T19" fmla="*/ 26 h 54"/>
                  <a:gd name="T20" fmla="*/ 6 w 40"/>
                  <a:gd name="T21" fmla="*/ 40 h 54"/>
                  <a:gd name="T22" fmla="*/ 4 w 40"/>
                  <a:gd name="T23" fmla="*/ 52 h 54"/>
                  <a:gd name="T24" fmla="*/ 8 w 40"/>
                  <a:gd name="T25" fmla="*/ 53 h 54"/>
                  <a:gd name="T26" fmla="*/ 14 w 40"/>
                  <a:gd name="T27" fmla="*/ 45 h 54"/>
                  <a:gd name="T28" fmla="*/ 20 w 40"/>
                  <a:gd name="T29" fmla="*/ 35 h 54"/>
                  <a:gd name="T30" fmla="*/ 30 w 40"/>
                  <a:gd name="T31" fmla="*/ 46 h 54"/>
                  <a:gd name="T32" fmla="*/ 35 w 40"/>
                  <a:gd name="T33" fmla="*/ 4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54">
                    <a:moveTo>
                      <a:pt x="35" y="43"/>
                    </a:moveTo>
                    <a:cubicBezTo>
                      <a:pt x="35" y="39"/>
                      <a:pt x="33" y="36"/>
                      <a:pt x="31" y="33"/>
                    </a:cubicBezTo>
                    <a:cubicBezTo>
                      <a:pt x="29" y="30"/>
                      <a:pt x="28" y="28"/>
                      <a:pt x="26" y="25"/>
                    </a:cubicBezTo>
                    <a:cubicBezTo>
                      <a:pt x="29" y="21"/>
                      <a:pt x="32" y="18"/>
                      <a:pt x="36" y="15"/>
                    </a:cubicBezTo>
                    <a:cubicBezTo>
                      <a:pt x="40" y="12"/>
                      <a:pt x="35" y="7"/>
                      <a:pt x="32" y="9"/>
                    </a:cubicBezTo>
                    <a:cubicBezTo>
                      <a:pt x="27" y="11"/>
                      <a:pt x="24" y="14"/>
                      <a:pt x="20" y="18"/>
                    </a:cubicBezTo>
                    <a:cubicBezTo>
                      <a:pt x="16" y="14"/>
                      <a:pt x="11" y="10"/>
                      <a:pt x="8" y="4"/>
                    </a:cubicBezTo>
                    <a:cubicBezTo>
                      <a:pt x="6" y="0"/>
                      <a:pt x="0" y="3"/>
                      <a:pt x="1" y="7"/>
                    </a:cubicBezTo>
                    <a:cubicBezTo>
                      <a:pt x="3" y="15"/>
                      <a:pt x="9" y="20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30"/>
                      <a:pt x="8" y="35"/>
                      <a:pt x="6" y="40"/>
                    </a:cubicBezTo>
                    <a:cubicBezTo>
                      <a:pt x="4" y="44"/>
                      <a:pt x="2" y="48"/>
                      <a:pt x="4" y="52"/>
                    </a:cubicBezTo>
                    <a:cubicBezTo>
                      <a:pt x="5" y="54"/>
                      <a:pt x="7" y="54"/>
                      <a:pt x="8" y="53"/>
                    </a:cubicBezTo>
                    <a:cubicBezTo>
                      <a:pt x="11" y="51"/>
                      <a:pt x="12" y="48"/>
                      <a:pt x="14" y="45"/>
                    </a:cubicBezTo>
                    <a:cubicBezTo>
                      <a:pt x="16" y="41"/>
                      <a:pt x="18" y="38"/>
                      <a:pt x="20" y="35"/>
                    </a:cubicBezTo>
                    <a:cubicBezTo>
                      <a:pt x="23" y="40"/>
                      <a:pt x="25" y="45"/>
                      <a:pt x="30" y="46"/>
                    </a:cubicBezTo>
                    <a:cubicBezTo>
                      <a:pt x="32" y="47"/>
                      <a:pt x="35" y="45"/>
                      <a:pt x="35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357"/>
              <p:cNvSpPr/>
              <p:nvPr/>
            </p:nvSpPr>
            <p:spPr bwMode="auto">
              <a:xfrm>
                <a:off x="495" y="1735"/>
                <a:ext cx="59" cy="57"/>
              </a:xfrm>
              <a:custGeom>
                <a:avLst/>
                <a:gdLst>
                  <a:gd name="T0" fmla="*/ 74 w 77"/>
                  <a:gd name="T1" fmla="*/ 53 h 75"/>
                  <a:gd name="T2" fmla="*/ 63 w 77"/>
                  <a:gd name="T3" fmla="*/ 50 h 75"/>
                  <a:gd name="T4" fmla="*/ 52 w 77"/>
                  <a:gd name="T5" fmla="*/ 47 h 75"/>
                  <a:gd name="T6" fmla="*/ 41 w 77"/>
                  <a:gd name="T7" fmla="*/ 45 h 75"/>
                  <a:gd name="T8" fmla="*/ 33 w 77"/>
                  <a:gd name="T9" fmla="*/ 47 h 75"/>
                  <a:gd name="T10" fmla="*/ 27 w 77"/>
                  <a:gd name="T11" fmla="*/ 34 h 75"/>
                  <a:gd name="T12" fmla="*/ 12 w 77"/>
                  <a:gd name="T13" fmla="*/ 30 h 75"/>
                  <a:gd name="T14" fmla="*/ 15 w 77"/>
                  <a:gd name="T15" fmla="*/ 24 h 75"/>
                  <a:gd name="T16" fmla="*/ 16 w 77"/>
                  <a:gd name="T17" fmla="*/ 22 h 75"/>
                  <a:gd name="T18" fmla="*/ 36 w 77"/>
                  <a:gd name="T19" fmla="*/ 14 h 75"/>
                  <a:gd name="T20" fmla="*/ 46 w 77"/>
                  <a:gd name="T21" fmla="*/ 13 h 75"/>
                  <a:gd name="T22" fmla="*/ 45 w 77"/>
                  <a:gd name="T23" fmla="*/ 6 h 75"/>
                  <a:gd name="T24" fmla="*/ 14 w 77"/>
                  <a:gd name="T25" fmla="*/ 12 h 75"/>
                  <a:gd name="T26" fmla="*/ 12 w 77"/>
                  <a:gd name="T27" fmla="*/ 14 h 75"/>
                  <a:gd name="T28" fmla="*/ 3 w 77"/>
                  <a:gd name="T29" fmla="*/ 31 h 75"/>
                  <a:gd name="T30" fmla="*/ 5 w 77"/>
                  <a:gd name="T31" fmla="*/ 36 h 75"/>
                  <a:gd name="T32" fmla="*/ 17 w 77"/>
                  <a:gd name="T33" fmla="*/ 41 h 75"/>
                  <a:gd name="T34" fmla="*/ 25 w 77"/>
                  <a:gd name="T35" fmla="*/ 45 h 75"/>
                  <a:gd name="T36" fmla="*/ 17 w 77"/>
                  <a:gd name="T37" fmla="*/ 59 h 75"/>
                  <a:gd name="T38" fmla="*/ 2 w 77"/>
                  <a:gd name="T39" fmla="*/ 64 h 75"/>
                  <a:gd name="T40" fmla="*/ 1 w 77"/>
                  <a:gd name="T41" fmla="*/ 69 h 75"/>
                  <a:gd name="T42" fmla="*/ 21 w 77"/>
                  <a:gd name="T43" fmla="*/ 67 h 75"/>
                  <a:gd name="T44" fmla="*/ 33 w 77"/>
                  <a:gd name="T45" fmla="*/ 51 h 75"/>
                  <a:gd name="T46" fmla="*/ 38 w 77"/>
                  <a:gd name="T47" fmla="*/ 55 h 75"/>
                  <a:gd name="T48" fmla="*/ 42 w 77"/>
                  <a:gd name="T49" fmla="*/ 54 h 75"/>
                  <a:gd name="T50" fmla="*/ 49 w 77"/>
                  <a:gd name="T51" fmla="*/ 56 h 75"/>
                  <a:gd name="T52" fmla="*/ 73 w 77"/>
                  <a:gd name="T53" fmla="*/ 60 h 75"/>
                  <a:gd name="T54" fmla="*/ 74 w 77"/>
                  <a:gd name="T55" fmla="*/ 5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7" h="75">
                    <a:moveTo>
                      <a:pt x="74" y="53"/>
                    </a:moveTo>
                    <a:cubicBezTo>
                      <a:pt x="70" y="51"/>
                      <a:pt x="67" y="51"/>
                      <a:pt x="63" y="50"/>
                    </a:cubicBezTo>
                    <a:cubicBezTo>
                      <a:pt x="59" y="50"/>
                      <a:pt x="55" y="48"/>
                      <a:pt x="52" y="47"/>
                    </a:cubicBezTo>
                    <a:cubicBezTo>
                      <a:pt x="48" y="46"/>
                      <a:pt x="44" y="44"/>
                      <a:pt x="41" y="45"/>
                    </a:cubicBezTo>
                    <a:cubicBezTo>
                      <a:pt x="38" y="45"/>
                      <a:pt x="35" y="46"/>
                      <a:pt x="33" y="47"/>
                    </a:cubicBezTo>
                    <a:cubicBezTo>
                      <a:pt x="34" y="42"/>
                      <a:pt x="32" y="37"/>
                      <a:pt x="27" y="34"/>
                    </a:cubicBezTo>
                    <a:cubicBezTo>
                      <a:pt x="22" y="32"/>
                      <a:pt x="17" y="32"/>
                      <a:pt x="12" y="30"/>
                    </a:cubicBezTo>
                    <a:cubicBezTo>
                      <a:pt x="13" y="28"/>
                      <a:pt x="14" y="26"/>
                      <a:pt x="15" y="24"/>
                    </a:cubicBezTo>
                    <a:cubicBezTo>
                      <a:pt x="15" y="23"/>
                      <a:pt x="16" y="23"/>
                      <a:pt x="16" y="22"/>
                    </a:cubicBezTo>
                    <a:cubicBezTo>
                      <a:pt x="19" y="14"/>
                      <a:pt x="29" y="13"/>
                      <a:pt x="36" y="14"/>
                    </a:cubicBezTo>
                    <a:cubicBezTo>
                      <a:pt x="39" y="14"/>
                      <a:pt x="43" y="15"/>
                      <a:pt x="46" y="13"/>
                    </a:cubicBezTo>
                    <a:cubicBezTo>
                      <a:pt x="48" y="11"/>
                      <a:pt x="48" y="8"/>
                      <a:pt x="45" y="6"/>
                    </a:cubicBezTo>
                    <a:cubicBezTo>
                      <a:pt x="35" y="0"/>
                      <a:pt x="21" y="3"/>
                      <a:pt x="14" y="12"/>
                    </a:cubicBezTo>
                    <a:cubicBezTo>
                      <a:pt x="13" y="12"/>
                      <a:pt x="12" y="13"/>
                      <a:pt x="12" y="14"/>
                    </a:cubicBezTo>
                    <a:cubicBezTo>
                      <a:pt x="9" y="20"/>
                      <a:pt x="5" y="25"/>
                      <a:pt x="3" y="31"/>
                    </a:cubicBezTo>
                    <a:cubicBezTo>
                      <a:pt x="3" y="33"/>
                      <a:pt x="4" y="35"/>
                      <a:pt x="5" y="36"/>
                    </a:cubicBezTo>
                    <a:cubicBezTo>
                      <a:pt x="8" y="38"/>
                      <a:pt x="13" y="40"/>
                      <a:pt x="17" y="41"/>
                    </a:cubicBezTo>
                    <a:cubicBezTo>
                      <a:pt x="19" y="41"/>
                      <a:pt x="25" y="41"/>
                      <a:pt x="25" y="45"/>
                    </a:cubicBezTo>
                    <a:cubicBezTo>
                      <a:pt x="25" y="50"/>
                      <a:pt x="21" y="56"/>
                      <a:pt x="17" y="59"/>
                    </a:cubicBezTo>
                    <a:cubicBezTo>
                      <a:pt x="12" y="63"/>
                      <a:pt x="7" y="62"/>
                      <a:pt x="2" y="64"/>
                    </a:cubicBezTo>
                    <a:cubicBezTo>
                      <a:pt x="0" y="65"/>
                      <a:pt x="0" y="67"/>
                      <a:pt x="1" y="69"/>
                    </a:cubicBezTo>
                    <a:cubicBezTo>
                      <a:pt x="6" y="75"/>
                      <a:pt x="16" y="71"/>
                      <a:pt x="21" y="67"/>
                    </a:cubicBezTo>
                    <a:cubicBezTo>
                      <a:pt x="26" y="63"/>
                      <a:pt x="31" y="58"/>
                      <a:pt x="33" y="51"/>
                    </a:cubicBezTo>
                    <a:cubicBezTo>
                      <a:pt x="33" y="53"/>
                      <a:pt x="35" y="54"/>
                      <a:pt x="38" y="55"/>
                    </a:cubicBezTo>
                    <a:cubicBezTo>
                      <a:pt x="39" y="55"/>
                      <a:pt x="41" y="54"/>
                      <a:pt x="42" y="54"/>
                    </a:cubicBezTo>
                    <a:cubicBezTo>
                      <a:pt x="45" y="55"/>
                      <a:pt x="47" y="56"/>
                      <a:pt x="49" y="56"/>
                    </a:cubicBezTo>
                    <a:cubicBezTo>
                      <a:pt x="57" y="59"/>
                      <a:pt x="64" y="59"/>
                      <a:pt x="73" y="60"/>
                    </a:cubicBezTo>
                    <a:cubicBezTo>
                      <a:pt x="77" y="61"/>
                      <a:pt x="77" y="54"/>
                      <a:pt x="74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358"/>
              <p:cNvSpPr/>
              <p:nvPr/>
            </p:nvSpPr>
            <p:spPr bwMode="auto">
              <a:xfrm>
                <a:off x="547" y="1528"/>
                <a:ext cx="33" cy="10"/>
              </a:xfrm>
              <a:custGeom>
                <a:avLst/>
                <a:gdLst>
                  <a:gd name="T0" fmla="*/ 36 w 43"/>
                  <a:gd name="T1" fmla="*/ 2 h 13"/>
                  <a:gd name="T2" fmla="*/ 18 w 43"/>
                  <a:gd name="T3" fmla="*/ 2 h 13"/>
                  <a:gd name="T4" fmla="*/ 11 w 43"/>
                  <a:gd name="T5" fmla="*/ 2 h 13"/>
                  <a:gd name="T6" fmla="*/ 6 w 43"/>
                  <a:gd name="T7" fmla="*/ 0 h 13"/>
                  <a:gd name="T8" fmla="*/ 3 w 43"/>
                  <a:gd name="T9" fmla="*/ 2 h 13"/>
                  <a:gd name="T10" fmla="*/ 14 w 43"/>
                  <a:gd name="T11" fmla="*/ 11 h 13"/>
                  <a:gd name="T12" fmla="*/ 39 w 43"/>
                  <a:gd name="T13" fmla="*/ 9 h 13"/>
                  <a:gd name="T14" fmla="*/ 36 w 43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3">
                    <a:moveTo>
                      <a:pt x="36" y="2"/>
                    </a:moveTo>
                    <a:cubicBezTo>
                      <a:pt x="31" y="4"/>
                      <a:pt x="23" y="3"/>
                      <a:pt x="18" y="2"/>
                    </a:cubicBezTo>
                    <a:cubicBezTo>
                      <a:pt x="15" y="2"/>
                      <a:pt x="13" y="2"/>
                      <a:pt x="11" y="2"/>
                    </a:cubicBezTo>
                    <a:cubicBezTo>
                      <a:pt x="9" y="2"/>
                      <a:pt x="8" y="1"/>
                      <a:pt x="6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0" y="9"/>
                      <a:pt x="9" y="11"/>
                      <a:pt x="14" y="11"/>
                    </a:cubicBezTo>
                    <a:cubicBezTo>
                      <a:pt x="22" y="11"/>
                      <a:pt x="31" y="13"/>
                      <a:pt x="39" y="9"/>
                    </a:cubicBezTo>
                    <a:cubicBezTo>
                      <a:pt x="43" y="7"/>
                      <a:pt x="40" y="1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359"/>
              <p:cNvSpPr/>
              <p:nvPr/>
            </p:nvSpPr>
            <p:spPr bwMode="auto">
              <a:xfrm>
                <a:off x="548" y="1514"/>
                <a:ext cx="31" cy="11"/>
              </a:xfrm>
              <a:custGeom>
                <a:avLst/>
                <a:gdLst>
                  <a:gd name="T0" fmla="*/ 31 w 40"/>
                  <a:gd name="T1" fmla="*/ 3 h 15"/>
                  <a:gd name="T2" fmla="*/ 27 w 40"/>
                  <a:gd name="T3" fmla="*/ 3 h 15"/>
                  <a:gd name="T4" fmla="*/ 20 w 40"/>
                  <a:gd name="T5" fmla="*/ 4 h 15"/>
                  <a:gd name="T6" fmla="*/ 2 w 40"/>
                  <a:gd name="T7" fmla="*/ 10 h 15"/>
                  <a:gd name="T8" fmla="*/ 3 w 40"/>
                  <a:gd name="T9" fmla="*/ 15 h 15"/>
                  <a:gd name="T10" fmla="*/ 12 w 40"/>
                  <a:gd name="T11" fmla="*/ 14 h 15"/>
                  <a:gd name="T12" fmla="*/ 18 w 40"/>
                  <a:gd name="T13" fmla="*/ 13 h 15"/>
                  <a:gd name="T14" fmla="*/ 24 w 40"/>
                  <a:gd name="T15" fmla="*/ 12 h 15"/>
                  <a:gd name="T16" fmla="*/ 37 w 40"/>
                  <a:gd name="T17" fmla="*/ 8 h 15"/>
                  <a:gd name="T18" fmla="*/ 31 w 40"/>
                  <a:gd name="T1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5">
                    <a:moveTo>
                      <a:pt x="31" y="3"/>
                    </a:moveTo>
                    <a:cubicBezTo>
                      <a:pt x="31" y="3"/>
                      <a:pt x="28" y="3"/>
                      <a:pt x="27" y="3"/>
                    </a:cubicBezTo>
                    <a:cubicBezTo>
                      <a:pt x="24" y="3"/>
                      <a:pt x="22" y="3"/>
                      <a:pt x="20" y="4"/>
                    </a:cubicBezTo>
                    <a:cubicBezTo>
                      <a:pt x="14" y="5"/>
                      <a:pt x="7" y="5"/>
                      <a:pt x="2" y="10"/>
                    </a:cubicBezTo>
                    <a:cubicBezTo>
                      <a:pt x="0" y="11"/>
                      <a:pt x="1" y="14"/>
                      <a:pt x="3" y="15"/>
                    </a:cubicBezTo>
                    <a:cubicBezTo>
                      <a:pt x="6" y="15"/>
                      <a:pt x="9" y="15"/>
                      <a:pt x="12" y="14"/>
                    </a:cubicBezTo>
                    <a:cubicBezTo>
                      <a:pt x="14" y="14"/>
                      <a:pt x="16" y="14"/>
                      <a:pt x="18" y="13"/>
                    </a:cubicBezTo>
                    <a:cubicBezTo>
                      <a:pt x="19" y="13"/>
                      <a:pt x="24" y="11"/>
                      <a:pt x="24" y="12"/>
                    </a:cubicBezTo>
                    <a:cubicBezTo>
                      <a:pt x="28" y="12"/>
                      <a:pt x="35" y="12"/>
                      <a:pt x="37" y="8"/>
                    </a:cubicBezTo>
                    <a:cubicBezTo>
                      <a:pt x="40" y="3"/>
                      <a:pt x="34" y="0"/>
                      <a:pt x="3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360"/>
              <p:cNvSpPr/>
              <p:nvPr/>
            </p:nvSpPr>
            <p:spPr bwMode="auto">
              <a:xfrm>
                <a:off x="549" y="1578"/>
                <a:ext cx="31" cy="15"/>
              </a:xfrm>
              <a:custGeom>
                <a:avLst/>
                <a:gdLst>
                  <a:gd name="T0" fmla="*/ 35 w 40"/>
                  <a:gd name="T1" fmla="*/ 11 h 20"/>
                  <a:gd name="T2" fmla="*/ 16 w 40"/>
                  <a:gd name="T3" fmla="*/ 5 h 20"/>
                  <a:gd name="T4" fmla="*/ 0 w 40"/>
                  <a:gd name="T5" fmla="*/ 4 h 20"/>
                  <a:gd name="T6" fmla="*/ 0 w 40"/>
                  <a:gd name="T7" fmla="*/ 6 h 20"/>
                  <a:gd name="T8" fmla="*/ 13 w 40"/>
                  <a:gd name="T9" fmla="*/ 13 h 20"/>
                  <a:gd name="T10" fmla="*/ 33 w 40"/>
                  <a:gd name="T11" fmla="*/ 19 h 20"/>
                  <a:gd name="T12" fmla="*/ 35 w 40"/>
                  <a:gd name="T1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0">
                    <a:moveTo>
                      <a:pt x="35" y="11"/>
                    </a:moveTo>
                    <a:cubicBezTo>
                      <a:pt x="29" y="9"/>
                      <a:pt x="22" y="7"/>
                      <a:pt x="16" y="5"/>
                    </a:cubicBezTo>
                    <a:cubicBezTo>
                      <a:pt x="11" y="3"/>
                      <a:pt x="4" y="0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11"/>
                      <a:pt x="9" y="12"/>
                      <a:pt x="13" y="13"/>
                    </a:cubicBezTo>
                    <a:cubicBezTo>
                      <a:pt x="20" y="15"/>
                      <a:pt x="27" y="17"/>
                      <a:pt x="33" y="19"/>
                    </a:cubicBezTo>
                    <a:cubicBezTo>
                      <a:pt x="38" y="20"/>
                      <a:pt x="40" y="13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361"/>
              <p:cNvSpPr/>
              <p:nvPr/>
            </p:nvSpPr>
            <p:spPr bwMode="auto">
              <a:xfrm>
                <a:off x="548" y="1568"/>
                <a:ext cx="27" cy="11"/>
              </a:xfrm>
              <a:custGeom>
                <a:avLst/>
                <a:gdLst>
                  <a:gd name="T0" fmla="*/ 34 w 35"/>
                  <a:gd name="T1" fmla="*/ 4 h 15"/>
                  <a:gd name="T2" fmla="*/ 28 w 35"/>
                  <a:gd name="T3" fmla="*/ 5 h 15"/>
                  <a:gd name="T4" fmla="*/ 18 w 35"/>
                  <a:gd name="T5" fmla="*/ 5 h 15"/>
                  <a:gd name="T6" fmla="*/ 1 w 35"/>
                  <a:gd name="T7" fmla="*/ 10 h 15"/>
                  <a:gd name="T8" fmla="*/ 2 w 35"/>
                  <a:gd name="T9" fmla="*/ 14 h 15"/>
                  <a:gd name="T10" fmla="*/ 15 w 35"/>
                  <a:gd name="T11" fmla="*/ 14 h 15"/>
                  <a:gd name="T12" fmla="*/ 25 w 35"/>
                  <a:gd name="T13" fmla="*/ 13 h 15"/>
                  <a:gd name="T14" fmla="*/ 34 w 35"/>
                  <a:gd name="T1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5">
                    <a:moveTo>
                      <a:pt x="34" y="4"/>
                    </a:moveTo>
                    <a:cubicBezTo>
                      <a:pt x="34" y="0"/>
                      <a:pt x="28" y="1"/>
                      <a:pt x="28" y="5"/>
                    </a:cubicBezTo>
                    <a:cubicBezTo>
                      <a:pt x="28" y="5"/>
                      <a:pt x="20" y="5"/>
                      <a:pt x="18" y="5"/>
                    </a:cubicBezTo>
                    <a:cubicBezTo>
                      <a:pt x="13" y="5"/>
                      <a:pt x="5" y="5"/>
                      <a:pt x="1" y="10"/>
                    </a:cubicBezTo>
                    <a:cubicBezTo>
                      <a:pt x="0" y="11"/>
                      <a:pt x="0" y="14"/>
                      <a:pt x="2" y="14"/>
                    </a:cubicBezTo>
                    <a:cubicBezTo>
                      <a:pt x="6" y="15"/>
                      <a:pt x="11" y="14"/>
                      <a:pt x="15" y="14"/>
                    </a:cubicBezTo>
                    <a:cubicBezTo>
                      <a:pt x="18" y="13"/>
                      <a:pt x="22" y="13"/>
                      <a:pt x="25" y="13"/>
                    </a:cubicBezTo>
                    <a:cubicBezTo>
                      <a:pt x="31" y="13"/>
                      <a:pt x="35" y="10"/>
                      <a:pt x="3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362"/>
              <p:cNvSpPr/>
              <p:nvPr/>
            </p:nvSpPr>
            <p:spPr bwMode="auto">
              <a:xfrm>
                <a:off x="542" y="1637"/>
                <a:ext cx="38" cy="9"/>
              </a:xfrm>
              <a:custGeom>
                <a:avLst/>
                <a:gdLst>
                  <a:gd name="T0" fmla="*/ 45 w 50"/>
                  <a:gd name="T1" fmla="*/ 3 h 12"/>
                  <a:gd name="T2" fmla="*/ 23 w 50"/>
                  <a:gd name="T3" fmla="*/ 1 h 12"/>
                  <a:gd name="T4" fmla="*/ 11 w 50"/>
                  <a:gd name="T5" fmla="*/ 2 h 12"/>
                  <a:gd name="T6" fmla="*/ 2 w 50"/>
                  <a:gd name="T7" fmla="*/ 3 h 12"/>
                  <a:gd name="T8" fmla="*/ 1 w 50"/>
                  <a:gd name="T9" fmla="*/ 7 h 12"/>
                  <a:gd name="T10" fmla="*/ 19 w 50"/>
                  <a:gd name="T11" fmla="*/ 10 h 12"/>
                  <a:gd name="T12" fmla="*/ 37 w 50"/>
                  <a:gd name="T13" fmla="*/ 10 h 12"/>
                  <a:gd name="T14" fmla="*/ 41 w 50"/>
                  <a:gd name="T15" fmla="*/ 10 h 12"/>
                  <a:gd name="T16" fmla="*/ 43 w 50"/>
                  <a:gd name="T17" fmla="*/ 10 h 12"/>
                  <a:gd name="T18" fmla="*/ 45 w 50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12">
                    <a:moveTo>
                      <a:pt x="45" y="3"/>
                    </a:moveTo>
                    <a:cubicBezTo>
                      <a:pt x="38" y="0"/>
                      <a:pt x="31" y="1"/>
                      <a:pt x="23" y="1"/>
                    </a:cubicBezTo>
                    <a:cubicBezTo>
                      <a:pt x="19" y="1"/>
                      <a:pt x="15" y="2"/>
                      <a:pt x="11" y="2"/>
                    </a:cubicBezTo>
                    <a:cubicBezTo>
                      <a:pt x="8" y="2"/>
                      <a:pt x="5" y="2"/>
                      <a:pt x="2" y="3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5" y="12"/>
                      <a:pt x="13" y="11"/>
                      <a:pt x="19" y="10"/>
                    </a:cubicBezTo>
                    <a:cubicBezTo>
                      <a:pt x="25" y="10"/>
                      <a:pt x="31" y="9"/>
                      <a:pt x="37" y="10"/>
                    </a:cubicBezTo>
                    <a:cubicBezTo>
                      <a:pt x="38" y="11"/>
                      <a:pt x="40" y="11"/>
                      <a:pt x="41" y="10"/>
                    </a:cubicBezTo>
                    <a:cubicBezTo>
                      <a:pt x="42" y="10"/>
                      <a:pt x="42" y="10"/>
                      <a:pt x="43" y="10"/>
                    </a:cubicBezTo>
                    <a:cubicBezTo>
                      <a:pt x="48" y="11"/>
                      <a:pt x="50" y="3"/>
                      <a:pt x="4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363"/>
              <p:cNvSpPr/>
              <p:nvPr/>
            </p:nvSpPr>
            <p:spPr bwMode="auto">
              <a:xfrm>
                <a:off x="538" y="1621"/>
                <a:ext cx="31" cy="9"/>
              </a:xfrm>
              <a:custGeom>
                <a:avLst/>
                <a:gdLst>
                  <a:gd name="T0" fmla="*/ 31 w 40"/>
                  <a:gd name="T1" fmla="*/ 4 h 12"/>
                  <a:gd name="T2" fmla="*/ 26 w 40"/>
                  <a:gd name="T3" fmla="*/ 3 h 12"/>
                  <a:gd name="T4" fmla="*/ 17 w 40"/>
                  <a:gd name="T5" fmla="*/ 3 h 12"/>
                  <a:gd name="T6" fmla="*/ 1 w 40"/>
                  <a:gd name="T7" fmla="*/ 8 h 12"/>
                  <a:gd name="T8" fmla="*/ 3 w 40"/>
                  <a:gd name="T9" fmla="*/ 12 h 12"/>
                  <a:gd name="T10" fmla="*/ 13 w 40"/>
                  <a:gd name="T11" fmla="*/ 11 h 12"/>
                  <a:gd name="T12" fmla="*/ 24 w 40"/>
                  <a:gd name="T13" fmla="*/ 12 h 12"/>
                  <a:gd name="T14" fmla="*/ 32 w 40"/>
                  <a:gd name="T15" fmla="*/ 11 h 12"/>
                  <a:gd name="T16" fmla="*/ 38 w 40"/>
                  <a:gd name="T17" fmla="*/ 8 h 12"/>
                  <a:gd name="T18" fmla="*/ 31 w 40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2">
                    <a:moveTo>
                      <a:pt x="31" y="4"/>
                    </a:moveTo>
                    <a:cubicBezTo>
                      <a:pt x="33" y="2"/>
                      <a:pt x="28" y="3"/>
                      <a:pt x="26" y="3"/>
                    </a:cubicBezTo>
                    <a:cubicBezTo>
                      <a:pt x="23" y="4"/>
                      <a:pt x="20" y="3"/>
                      <a:pt x="17" y="3"/>
                    </a:cubicBezTo>
                    <a:cubicBezTo>
                      <a:pt x="12" y="2"/>
                      <a:pt x="5" y="3"/>
                      <a:pt x="1" y="8"/>
                    </a:cubicBezTo>
                    <a:cubicBezTo>
                      <a:pt x="0" y="9"/>
                      <a:pt x="1" y="12"/>
                      <a:pt x="3" y="12"/>
                    </a:cubicBezTo>
                    <a:cubicBezTo>
                      <a:pt x="6" y="12"/>
                      <a:pt x="10" y="11"/>
                      <a:pt x="13" y="11"/>
                    </a:cubicBezTo>
                    <a:cubicBezTo>
                      <a:pt x="17" y="11"/>
                      <a:pt x="20" y="11"/>
                      <a:pt x="24" y="12"/>
                    </a:cubicBezTo>
                    <a:cubicBezTo>
                      <a:pt x="26" y="12"/>
                      <a:pt x="29" y="11"/>
                      <a:pt x="32" y="11"/>
                    </a:cubicBezTo>
                    <a:cubicBezTo>
                      <a:pt x="34" y="11"/>
                      <a:pt x="36" y="10"/>
                      <a:pt x="38" y="8"/>
                    </a:cubicBezTo>
                    <a:cubicBezTo>
                      <a:pt x="40" y="4"/>
                      <a:pt x="34" y="0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364"/>
              <p:cNvSpPr/>
              <p:nvPr/>
            </p:nvSpPr>
            <p:spPr bwMode="auto">
              <a:xfrm>
                <a:off x="561" y="1703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365"/>
              <p:cNvSpPr/>
              <p:nvPr/>
            </p:nvSpPr>
            <p:spPr bwMode="auto">
              <a:xfrm>
                <a:off x="535" y="1691"/>
                <a:ext cx="30" cy="13"/>
              </a:xfrm>
              <a:custGeom>
                <a:avLst/>
                <a:gdLst>
                  <a:gd name="T0" fmla="*/ 36 w 39"/>
                  <a:gd name="T1" fmla="*/ 9 h 17"/>
                  <a:gd name="T2" fmla="*/ 18 w 39"/>
                  <a:gd name="T3" fmla="*/ 3 h 17"/>
                  <a:gd name="T4" fmla="*/ 3 w 39"/>
                  <a:gd name="T5" fmla="*/ 5 h 17"/>
                  <a:gd name="T6" fmla="*/ 6 w 39"/>
                  <a:gd name="T7" fmla="*/ 11 h 17"/>
                  <a:gd name="T8" fmla="*/ 29 w 39"/>
                  <a:gd name="T9" fmla="*/ 15 h 17"/>
                  <a:gd name="T10" fmla="*/ 33 w 39"/>
                  <a:gd name="T11" fmla="*/ 16 h 17"/>
                  <a:gd name="T12" fmla="*/ 33 w 39"/>
                  <a:gd name="T13" fmla="*/ 16 h 17"/>
                  <a:gd name="T14" fmla="*/ 33 w 39"/>
                  <a:gd name="T15" fmla="*/ 16 h 17"/>
                  <a:gd name="T16" fmla="*/ 34 w 39"/>
                  <a:gd name="T17" fmla="*/ 16 h 17"/>
                  <a:gd name="T18" fmla="*/ 34 w 39"/>
                  <a:gd name="T19" fmla="*/ 16 h 17"/>
                  <a:gd name="T20" fmla="*/ 35 w 39"/>
                  <a:gd name="T21" fmla="*/ 16 h 17"/>
                  <a:gd name="T22" fmla="*/ 36 w 39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17">
                    <a:moveTo>
                      <a:pt x="36" y="9"/>
                    </a:moveTo>
                    <a:cubicBezTo>
                      <a:pt x="30" y="6"/>
                      <a:pt x="24" y="4"/>
                      <a:pt x="18" y="3"/>
                    </a:cubicBezTo>
                    <a:cubicBezTo>
                      <a:pt x="13" y="2"/>
                      <a:pt x="6" y="0"/>
                      <a:pt x="3" y="5"/>
                    </a:cubicBezTo>
                    <a:cubicBezTo>
                      <a:pt x="0" y="8"/>
                      <a:pt x="2" y="11"/>
                      <a:pt x="6" y="11"/>
                    </a:cubicBezTo>
                    <a:cubicBezTo>
                      <a:pt x="14" y="10"/>
                      <a:pt x="21" y="13"/>
                      <a:pt x="29" y="15"/>
                    </a:cubicBezTo>
                    <a:cubicBezTo>
                      <a:pt x="30" y="16"/>
                      <a:pt x="31" y="17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5" y="16"/>
                      <a:pt x="35" y="16"/>
                    </a:cubicBezTo>
                    <a:cubicBezTo>
                      <a:pt x="38" y="15"/>
                      <a:pt x="39" y="1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366"/>
              <p:cNvSpPr/>
              <p:nvPr/>
            </p:nvSpPr>
            <p:spPr bwMode="auto">
              <a:xfrm>
                <a:off x="536" y="1678"/>
                <a:ext cx="30" cy="12"/>
              </a:xfrm>
              <a:custGeom>
                <a:avLst/>
                <a:gdLst>
                  <a:gd name="T0" fmla="*/ 35 w 39"/>
                  <a:gd name="T1" fmla="*/ 8 h 16"/>
                  <a:gd name="T2" fmla="*/ 1 w 39"/>
                  <a:gd name="T3" fmla="*/ 10 h 16"/>
                  <a:gd name="T4" fmla="*/ 3 w 39"/>
                  <a:gd name="T5" fmla="*/ 14 h 16"/>
                  <a:gd name="T6" fmla="*/ 17 w 39"/>
                  <a:gd name="T7" fmla="*/ 12 h 16"/>
                  <a:gd name="T8" fmla="*/ 33 w 39"/>
                  <a:gd name="T9" fmla="*/ 15 h 16"/>
                  <a:gd name="T10" fmla="*/ 35 w 39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6">
                    <a:moveTo>
                      <a:pt x="35" y="8"/>
                    </a:moveTo>
                    <a:cubicBezTo>
                      <a:pt x="26" y="4"/>
                      <a:pt x="8" y="0"/>
                      <a:pt x="1" y="10"/>
                    </a:cubicBezTo>
                    <a:cubicBezTo>
                      <a:pt x="0" y="12"/>
                      <a:pt x="1" y="14"/>
                      <a:pt x="3" y="14"/>
                    </a:cubicBezTo>
                    <a:cubicBezTo>
                      <a:pt x="8" y="14"/>
                      <a:pt x="12" y="12"/>
                      <a:pt x="17" y="12"/>
                    </a:cubicBezTo>
                    <a:cubicBezTo>
                      <a:pt x="22" y="12"/>
                      <a:pt x="28" y="14"/>
                      <a:pt x="33" y="15"/>
                    </a:cubicBezTo>
                    <a:cubicBezTo>
                      <a:pt x="37" y="16"/>
                      <a:pt x="39" y="1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367"/>
              <p:cNvSpPr/>
              <p:nvPr/>
            </p:nvSpPr>
            <p:spPr bwMode="auto">
              <a:xfrm>
                <a:off x="526" y="1756"/>
                <a:ext cx="28" cy="12"/>
              </a:xfrm>
              <a:custGeom>
                <a:avLst/>
                <a:gdLst>
                  <a:gd name="T0" fmla="*/ 32 w 37"/>
                  <a:gd name="T1" fmla="*/ 6 h 15"/>
                  <a:gd name="T2" fmla="*/ 1 w 37"/>
                  <a:gd name="T3" fmla="*/ 6 h 15"/>
                  <a:gd name="T4" fmla="*/ 2 w 37"/>
                  <a:gd name="T5" fmla="*/ 11 h 15"/>
                  <a:gd name="T6" fmla="*/ 15 w 37"/>
                  <a:gd name="T7" fmla="*/ 12 h 15"/>
                  <a:gd name="T8" fmla="*/ 30 w 37"/>
                  <a:gd name="T9" fmla="*/ 14 h 15"/>
                  <a:gd name="T10" fmla="*/ 32 w 37"/>
                  <a:gd name="T11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5">
                    <a:moveTo>
                      <a:pt x="32" y="6"/>
                    </a:moveTo>
                    <a:cubicBezTo>
                      <a:pt x="24" y="3"/>
                      <a:pt x="8" y="0"/>
                      <a:pt x="1" y="6"/>
                    </a:cubicBezTo>
                    <a:cubicBezTo>
                      <a:pt x="0" y="7"/>
                      <a:pt x="0" y="10"/>
                      <a:pt x="2" y="11"/>
                    </a:cubicBezTo>
                    <a:cubicBezTo>
                      <a:pt x="6" y="13"/>
                      <a:pt x="11" y="12"/>
                      <a:pt x="15" y="12"/>
                    </a:cubicBezTo>
                    <a:cubicBezTo>
                      <a:pt x="20" y="12"/>
                      <a:pt x="25" y="13"/>
                      <a:pt x="30" y="14"/>
                    </a:cubicBezTo>
                    <a:cubicBezTo>
                      <a:pt x="35" y="15"/>
                      <a:pt x="37" y="8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368"/>
              <p:cNvSpPr/>
              <p:nvPr/>
            </p:nvSpPr>
            <p:spPr bwMode="auto">
              <a:xfrm>
                <a:off x="593" y="1489"/>
                <a:ext cx="36" cy="56"/>
              </a:xfrm>
              <a:custGeom>
                <a:avLst/>
                <a:gdLst>
                  <a:gd name="T0" fmla="*/ 44 w 46"/>
                  <a:gd name="T1" fmla="*/ 40 h 74"/>
                  <a:gd name="T2" fmla="*/ 39 w 46"/>
                  <a:gd name="T3" fmla="*/ 33 h 74"/>
                  <a:gd name="T4" fmla="*/ 36 w 46"/>
                  <a:gd name="T5" fmla="*/ 32 h 74"/>
                  <a:gd name="T6" fmla="*/ 34 w 46"/>
                  <a:gd name="T7" fmla="*/ 31 h 74"/>
                  <a:gd name="T8" fmla="*/ 38 w 46"/>
                  <a:gd name="T9" fmla="*/ 20 h 74"/>
                  <a:gd name="T10" fmla="*/ 37 w 46"/>
                  <a:gd name="T11" fmla="*/ 4 h 74"/>
                  <a:gd name="T12" fmla="*/ 21 w 46"/>
                  <a:gd name="T13" fmla="*/ 4 h 74"/>
                  <a:gd name="T14" fmla="*/ 13 w 46"/>
                  <a:gd name="T15" fmla="*/ 8 h 74"/>
                  <a:gd name="T16" fmla="*/ 11 w 46"/>
                  <a:gd name="T17" fmla="*/ 18 h 74"/>
                  <a:gd name="T18" fmla="*/ 16 w 46"/>
                  <a:gd name="T19" fmla="*/ 20 h 74"/>
                  <a:gd name="T20" fmla="*/ 20 w 46"/>
                  <a:gd name="T21" fmla="*/ 13 h 74"/>
                  <a:gd name="T22" fmla="*/ 21 w 46"/>
                  <a:gd name="T23" fmla="*/ 13 h 74"/>
                  <a:gd name="T24" fmla="*/ 24 w 46"/>
                  <a:gd name="T25" fmla="*/ 12 h 74"/>
                  <a:gd name="T26" fmla="*/ 31 w 46"/>
                  <a:gd name="T27" fmla="*/ 11 h 74"/>
                  <a:gd name="T28" fmla="*/ 31 w 46"/>
                  <a:gd name="T29" fmla="*/ 11 h 74"/>
                  <a:gd name="T30" fmla="*/ 31 w 46"/>
                  <a:gd name="T31" fmla="*/ 12 h 74"/>
                  <a:gd name="T32" fmla="*/ 27 w 46"/>
                  <a:gd name="T33" fmla="*/ 25 h 74"/>
                  <a:gd name="T34" fmla="*/ 24 w 46"/>
                  <a:gd name="T35" fmla="*/ 35 h 74"/>
                  <a:gd name="T36" fmla="*/ 33 w 46"/>
                  <a:gd name="T37" fmla="*/ 40 h 74"/>
                  <a:gd name="T38" fmla="*/ 36 w 46"/>
                  <a:gd name="T39" fmla="*/ 43 h 74"/>
                  <a:gd name="T40" fmla="*/ 33 w 46"/>
                  <a:gd name="T41" fmla="*/ 55 h 74"/>
                  <a:gd name="T42" fmla="*/ 19 w 46"/>
                  <a:gd name="T43" fmla="*/ 63 h 74"/>
                  <a:gd name="T44" fmla="*/ 4 w 46"/>
                  <a:gd name="T45" fmla="*/ 57 h 74"/>
                  <a:gd name="T46" fmla="*/ 1 w 46"/>
                  <a:gd name="T47" fmla="*/ 62 h 74"/>
                  <a:gd name="T48" fmla="*/ 19 w 46"/>
                  <a:gd name="T49" fmla="*/ 72 h 74"/>
                  <a:gd name="T50" fmla="*/ 39 w 46"/>
                  <a:gd name="T51" fmla="*/ 64 h 74"/>
                  <a:gd name="T52" fmla="*/ 44 w 46"/>
                  <a:gd name="T53" fmla="*/ 4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74">
                    <a:moveTo>
                      <a:pt x="44" y="40"/>
                    </a:moveTo>
                    <a:cubicBezTo>
                      <a:pt x="43" y="37"/>
                      <a:pt x="42" y="34"/>
                      <a:pt x="39" y="33"/>
                    </a:cubicBezTo>
                    <a:cubicBezTo>
                      <a:pt x="38" y="32"/>
                      <a:pt x="37" y="32"/>
                      <a:pt x="36" y="32"/>
                    </a:cubicBezTo>
                    <a:cubicBezTo>
                      <a:pt x="35" y="32"/>
                      <a:pt x="35" y="32"/>
                      <a:pt x="34" y="31"/>
                    </a:cubicBezTo>
                    <a:cubicBezTo>
                      <a:pt x="36" y="28"/>
                      <a:pt x="37" y="24"/>
                      <a:pt x="38" y="20"/>
                    </a:cubicBezTo>
                    <a:cubicBezTo>
                      <a:pt x="40" y="15"/>
                      <a:pt x="41" y="9"/>
                      <a:pt x="37" y="4"/>
                    </a:cubicBezTo>
                    <a:cubicBezTo>
                      <a:pt x="34" y="0"/>
                      <a:pt x="25" y="3"/>
                      <a:pt x="21" y="4"/>
                    </a:cubicBezTo>
                    <a:cubicBezTo>
                      <a:pt x="18" y="5"/>
                      <a:pt x="15" y="6"/>
                      <a:pt x="13" y="8"/>
                    </a:cubicBezTo>
                    <a:cubicBezTo>
                      <a:pt x="11" y="11"/>
                      <a:pt x="12" y="15"/>
                      <a:pt x="11" y="18"/>
                    </a:cubicBezTo>
                    <a:cubicBezTo>
                      <a:pt x="10" y="22"/>
                      <a:pt x="15" y="23"/>
                      <a:pt x="16" y="20"/>
                    </a:cubicBezTo>
                    <a:cubicBezTo>
                      <a:pt x="17" y="18"/>
                      <a:pt x="19" y="15"/>
                      <a:pt x="20" y="13"/>
                    </a:cubicBezTo>
                    <a:cubicBezTo>
                      <a:pt x="19" y="14"/>
                      <a:pt x="20" y="13"/>
                      <a:pt x="21" y="13"/>
                    </a:cubicBezTo>
                    <a:cubicBezTo>
                      <a:pt x="22" y="12"/>
                      <a:pt x="23" y="12"/>
                      <a:pt x="24" y="12"/>
                    </a:cubicBezTo>
                    <a:cubicBezTo>
                      <a:pt x="26" y="11"/>
                      <a:pt x="29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2"/>
                      <a:pt x="31" y="12"/>
                    </a:cubicBezTo>
                    <a:cubicBezTo>
                      <a:pt x="31" y="17"/>
                      <a:pt x="29" y="21"/>
                      <a:pt x="27" y="25"/>
                    </a:cubicBezTo>
                    <a:cubicBezTo>
                      <a:pt x="26" y="28"/>
                      <a:pt x="24" y="32"/>
                      <a:pt x="24" y="35"/>
                    </a:cubicBezTo>
                    <a:cubicBezTo>
                      <a:pt x="25" y="39"/>
                      <a:pt x="30" y="40"/>
                      <a:pt x="33" y="40"/>
                    </a:cubicBezTo>
                    <a:cubicBezTo>
                      <a:pt x="35" y="41"/>
                      <a:pt x="35" y="40"/>
                      <a:pt x="36" y="43"/>
                    </a:cubicBezTo>
                    <a:cubicBezTo>
                      <a:pt x="37" y="47"/>
                      <a:pt x="35" y="52"/>
                      <a:pt x="33" y="55"/>
                    </a:cubicBezTo>
                    <a:cubicBezTo>
                      <a:pt x="30" y="61"/>
                      <a:pt x="26" y="64"/>
                      <a:pt x="19" y="63"/>
                    </a:cubicBezTo>
                    <a:cubicBezTo>
                      <a:pt x="14" y="61"/>
                      <a:pt x="9" y="57"/>
                      <a:pt x="4" y="57"/>
                    </a:cubicBezTo>
                    <a:cubicBezTo>
                      <a:pt x="2" y="57"/>
                      <a:pt x="0" y="60"/>
                      <a:pt x="1" y="62"/>
                    </a:cubicBezTo>
                    <a:cubicBezTo>
                      <a:pt x="4" y="67"/>
                      <a:pt x="13" y="71"/>
                      <a:pt x="19" y="72"/>
                    </a:cubicBezTo>
                    <a:cubicBezTo>
                      <a:pt x="26" y="74"/>
                      <a:pt x="34" y="70"/>
                      <a:pt x="39" y="64"/>
                    </a:cubicBezTo>
                    <a:cubicBezTo>
                      <a:pt x="43" y="57"/>
                      <a:pt x="46" y="48"/>
                      <a:pt x="4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369"/>
              <p:cNvSpPr>
                <a:spLocks noEditPoints="1"/>
              </p:cNvSpPr>
              <p:nvPr/>
            </p:nvSpPr>
            <p:spPr bwMode="auto">
              <a:xfrm>
                <a:off x="590" y="1551"/>
                <a:ext cx="29" cy="48"/>
              </a:xfrm>
              <a:custGeom>
                <a:avLst/>
                <a:gdLst>
                  <a:gd name="T0" fmla="*/ 32 w 38"/>
                  <a:gd name="T1" fmla="*/ 47 h 64"/>
                  <a:gd name="T2" fmla="*/ 15 w 38"/>
                  <a:gd name="T3" fmla="*/ 41 h 64"/>
                  <a:gd name="T4" fmla="*/ 11 w 38"/>
                  <a:gd name="T5" fmla="*/ 43 h 64"/>
                  <a:gd name="T6" fmla="*/ 10 w 38"/>
                  <a:gd name="T7" fmla="*/ 39 h 64"/>
                  <a:gd name="T8" fmla="*/ 13 w 38"/>
                  <a:gd name="T9" fmla="*/ 25 h 64"/>
                  <a:gd name="T10" fmla="*/ 22 w 38"/>
                  <a:gd name="T11" fmla="*/ 13 h 64"/>
                  <a:gd name="T12" fmla="*/ 26 w 38"/>
                  <a:gd name="T13" fmla="*/ 9 h 64"/>
                  <a:gd name="T14" fmla="*/ 33 w 38"/>
                  <a:gd name="T15" fmla="*/ 10 h 64"/>
                  <a:gd name="T16" fmla="*/ 35 w 38"/>
                  <a:gd name="T17" fmla="*/ 4 h 64"/>
                  <a:gd name="T18" fmla="*/ 18 w 38"/>
                  <a:gd name="T19" fmla="*/ 6 h 64"/>
                  <a:gd name="T20" fmla="*/ 11 w 38"/>
                  <a:gd name="T21" fmla="*/ 12 h 64"/>
                  <a:gd name="T22" fmla="*/ 5 w 38"/>
                  <a:gd name="T23" fmla="*/ 24 h 64"/>
                  <a:gd name="T24" fmla="*/ 3 w 38"/>
                  <a:gd name="T25" fmla="*/ 47 h 64"/>
                  <a:gd name="T26" fmla="*/ 7 w 38"/>
                  <a:gd name="T27" fmla="*/ 54 h 64"/>
                  <a:gd name="T28" fmla="*/ 7 w 38"/>
                  <a:gd name="T29" fmla="*/ 58 h 64"/>
                  <a:gd name="T30" fmla="*/ 12 w 38"/>
                  <a:gd name="T31" fmla="*/ 59 h 64"/>
                  <a:gd name="T32" fmla="*/ 13 w 38"/>
                  <a:gd name="T33" fmla="*/ 58 h 64"/>
                  <a:gd name="T34" fmla="*/ 15 w 38"/>
                  <a:gd name="T35" fmla="*/ 60 h 64"/>
                  <a:gd name="T36" fmla="*/ 29 w 38"/>
                  <a:gd name="T37" fmla="*/ 62 h 64"/>
                  <a:gd name="T38" fmla="*/ 32 w 38"/>
                  <a:gd name="T39" fmla="*/ 47 h 64"/>
                  <a:gd name="T40" fmla="*/ 22 w 38"/>
                  <a:gd name="T41" fmla="*/ 53 h 64"/>
                  <a:gd name="T42" fmla="*/ 17 w 38"/>
                  <a:gd name="T43" fmla="*/ 50 h 64"/>
                  <a:gd name="T44" fmla="*/ 17 w 38"/>
                  <a:gd name="T45" fmla="*/ 50 h 64"/>
                  <a:gd name="T46" fmla="*/ 21 w 38"/>
                  <a:gd name="T47" fmla="*/ 49 h 64"/>
                  <a:gd name="T48" fmla="*/ 25 w 38"/>
                  <a:gd name="T49" fmla="*/ 52 h 64"/>
                  <a:gd name="T50" fmla="*/ 22 w 38"/>
                  <a:gd name="T51" fmla="*/ 5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64">
                    <a:moveTo>
                      <a:pt x="32" y="47"/>
                    </a:moveTo>
                    <a:cubicBezTo>
                      <a:pt x="30" y="41"/>
                      <a:pt x="21" y="39"/>
                      <a:pt x="15" y="41"/>
                    </a:cubicBezTo>
                    <a:cubicBezTo>
                      <a:pt x="14" y="41"/>
                      <a:pt x="12" y="42"/>
                      <a:pt x="11" y="43"/>
                    </a:cubicBezTo>
                    <a:cubicBezTo>
                      <a:pt x="11" y="42"/>
                      <a:pt x="10" y="40"/>
                      <a:pt x="10" y="39"/>
                    </a:cubicBezTo>
                    <a:cubicBezTo>
                      <a:pt x="9" y="35"/>
                      <a:pt x="12" y="29"/>
                      <a:pt x="13" y="25"/>
                    </a:cubicBezTo>
                    <a:cubicBezTo>
                      <a:pt x="15" y="20"/>
                      <a:pt x="18" y="15"/>
                      <a:pt x="22" y="13"/>
                    </a:cubicBezTo>
                    <a:cubicBezTo>
                      <a:pt x="23" y="11"/>
                      <a:pt x="24" y="9"/>
                      <a:pt x="26" y="9"/>
                    </a:cubicBezTo>
                    <a:cubicBezTo>
                      <a:pt x="29" y="9"/>
                      <a:pt x="31" y="9"/>
                      <a:pt x="33" y="10"/>
                    </a:cubicBezTo>
                    <a:cubicBezTo>
                      <a:pt x="37" y="11"/>
                      <a:pt x="38" y="5"/>
                      <a:pt x="35" y="4"/>
                    </a:cubicBezTo>
                    <a:cubicBezTo>
                      <a:pt x="29" y="1"/>
                      <a:pt x="22" y="0"/>
                      <a:pt x="18" y="6"/>
                    </a:cubicBezTo>
                    <a:cubicBezTo>
                      <a:pt x="16" y="8"/>
                      <a:pt x="13" y="10"/>
                      <a:pt x="11" y="12"/>
                    </a:cubicBezTo>
                    <a:cubicBezTo>
                      <a:pt x="8" y="16"/>
                      <a:pt x="6" y="20"/>
                      <a:pt x="5" y="24"/>
                    </a:cubicBezTo>
                    <a:cubicBezTo>
                      <a:pt x="2" y="31"/>
                      <a:pt x="0" y="39"/>
                      <a:pt x="3" y="47"/>
                    </a:cubicBezTo>
                    <a:cubicBezTo>
                      <a:pt x="4" y="50"/>
                      <a:pt x="6" y="52"/>
                      <a:pt x="7" y="54"/>
                    </a:cubicBezTo>
                    <a:cubicBezTo>
                      <a:pt x="7" y="55"/>
                      <a:pt x="7" y="57"/>
                      <a:pt x="7" y="58"/>
                    </a:cubicBezTo>
                    <a:cubicBezTo>
                      <a:pt x="8" y="60"/>
                      <a:pt x="11" y="61"/>
                      <a:pt x="12" y="59"/>
                    </a:cubicBezTo>
                    <a:cubicBezTo>
                      <a:pt x="12" y="59"/>
                      <a:pt x="13" y="59"/>
                      <a:pt x="13" y="58"/>
                    </a:cubicBezTo>
                    <a:cubicBezTo>
                      <a:pt x="14" y="59"/>
                      <a:pt x="14" y="59"/>
                      <a:pt x="15" y="60"/>
                    </a:cubicBezTo>
                    <a:cubicBezTo>
                      <a:pt x="19" y="62"/>
                      <a:pt x="24" y="64"/>
                      <a:pt x="29" y="62"/>
                    </a:cubicBezTo>
                    <a:cubicBezTo>
                      <a:pt x="35" y="59"/>
                      <a:pt x="35" y="51"/>
                      <a:pt x="32" y="47"/>
                    </a:cubicBezTo>
                    <a:close/>
                    <a:moveTo>
                      <a:pt x="22" y="53"/>
                    </a:moveTo>
                    <a:cubicBezTo>
                      <a:pt x="20" y="52"/>
                      <a:pt x="19" y="51"/>
                      <a:pt x="17" y="50"/>
                    </a:cubicBezTo>
                    <a:cubicBezTo>
                      <a:pt x="17" y="49"/>
                      <a:pt x="17" y="49"/>
                      <a:pt x="17" y="50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3" y="49"/>
                      <a:pt x="24" y="50"/>
                      <a:pt x="25" y="52"/>
                    </a:cubicBezTo>
                    <a:cubicBezTo>
                      <a:pt x="26" y="55"/>
                      <a:pt x="24" y="54"/>
                      <a:pt x="22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370"/>
              <p:cNvSpPr>
                <a:spLocks noEditPoints="1"/>
              </p:cNvSpPr>
              <p:nvPr/>
            </p:nvSpPr>
            <p:spPr bwMode="auto">
              <a:xfrm>
                <a:off x="587" y="1612"/>
                <a:ext cx="30" cy="57"/>
              </a:xfrm>
              <a:custGeom>
                <a:avLst/>
                <a:gdLst>
                  <a:gd name="T0" fmla="*/ 37 w 40"/>
                  <a:gd name="T1" fmla="*/ 36 h 74"/>
                  <a:gd name="T2" fmla="*/ 38 w 40"/>
                  <a:gd name="T3" fmla="*/ 24 h 74"/>
                  <a:gd name="T4" fmla="*/ 38 w 40"/>
                  <a:gd name="T5" fmla="*/ 12 h 74"/>
                  <a:gd name="T6" fmla="*/ 36 w 40"/>
                  <a:gd name="T7" fmla="*/ 10 h 74"/>
                  <a:gd name="T8" fmla="*/ 36 w 40"/>
                  <a:gd name="T9" fmla="*/ 9 h 74"/>
                  <a:gd name="T10" fmla="*/ 31 w 40"/>
                  <a:gd name="T11" fmla="*/ 5 h 74"/>
                  <a:gd name="T12" fmla="*/ 22 w 40"/>
                  <a:gd name="T13" fmla="*/ 2 h 74"/>
                  <a:gd name="T14" fmla="*/ 20 w 40"/>
                  <a:gd name="T15" fmla="*/ 1 h 74"/>
                  <a:gd name="T16" fmla="*/ 20 w 40"/>
                  <a:gd name="T17" fmla="*/ 1 h 74"/>
                  <a:gd name="T18" fmla="*/ 9 w 40"/>
                  <a:gd name="T19" fmla="*/ 1 h 74"/>
                  <a:gd name="T20" fmla="*/ 1 w 40"/>
                  <a:gd name="T21" fmla="*/ 7 h 74"/>
                  <a:gd name="T22" fmla="*/ 3 w 40"/>
                  <a:gd name="T23" fmla="*/ 9 h 74"/>
                  <a:gd name="T24" fmla="*/ 4 w 40"/>
                  <a:gd name="T25" fmla="*/ 9 h 74"/>
                  <a:gd name="T26" fmla="*/ 1 w 40"/>
                  <a:gd name="T27" fmla="*/ 15 h 74"/>
                  <a:gd name="T28" fmla="*/ 4 w 40"/>
                  <a:gd name="T29" fmla="*/ 28 h 74"/>
                  <a:gd name="T30" fmla="*/ 17 w 40"/>
                  <a:gd name="T31" fmla="*/ 35 h 74"/>
                  <a:gd name="T32" fmla="*/ 27 w 40"/>
                  <a:gd name="T33" fmla="*/ 36 h 74"/>
                  <a:gd name="T34" fmla="*/ 27 w 40"/>
                  <a:gd name="T35" fmla="*/ 38 h 74"/>
                  <a:gd name="T36" fmla="*/ 18 w 40"/>
                  <a:gd name="T37" fmla="*/ 56 h 74"/>
                  <a:gd name="T38" fmla="*/ 4 w 40"/>
                  <a:gd name="T39" fmla="*/ 70 h 74"/>
                  <a:gd name="T40" fmla="*/ 6 w 40"/>
                  <a:gd name="T41" fmla="*/ 74 h 74"/>
                  <a:gd name="T42" fmla="*/ 26 w 40"/>
                  <a:gd name="T43" fmla="*/ 61 h 74"/>
                  <a:gd name="T44" fmla="*/ 37 w 40"/>
                  <a:gd name="T45" fmla="*/ 36 h 74"/>
                  <a:gd name="T46" fmla="*/ 27 w 40"/>
                  <a:gd name="T47" fmla="*/ 25 h 74"/>
                  <a:gd name="T48" fmla="*/ 11 w 40"/>
                  <a:gd name="T49" fmla="*/ 22 h 74"/>
                  <a:gd name="T50" fmla="*/ 11 w 40"/>
                  <a:gd name="T51" fmla="*/ 9 h 74"/>
                  <a:gd name="T52" fmla="*/ 14 w 40"/>
                  <a:gd name="T53" fmla="*/ 8 h 74"/>
                  <a:gd name="T54" fmla="*/ 16 w 40"/>
                  <a:gd name="T55" fmla="*/ 10 h 74"/>
                  <a:gd name="T56" fmla="*/ 27 w 40"/>
                  <a:gd name="T57" fmla="*/ 14 h 74"/>
                  <a:gd name="T58" fmla="*/ 30 w 40"/>
                  <a:gd name="T59" fmla="*/ 19 h 74"/>
                  <a:gd name="T60" fmla="*/ 27 w 40"/>
                  <a:gd name="T61" fmla="*/ 2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" h="74">
                    <a:moveTo>
                      <a:pt x="37" y="36"/>
                    </a:moveTo>
                    <a:cubicBezTo>
                      <a:pt x="37" y="33"/>
                      <a:pt x="38" y="29"/>
                      <a:pt x="38" y="24"/>
                    </a:cubicBezTo>
                    <a:cubicBezTo>
                      <a:pt x="40" y="20"/>
                      <a:pt x="40" y="16"/>
                      <a:pt x="38" y="12"/>
                    </a:cubicBezTo>
                    <a:cubicBezTo>
                      <a:pt x="37" y="11"/>
                      <a:pt x="37" y="11"/>
                      <a:pt x="36" y="10"/>
                    </a:cubicBezTo>
                    <a:cubicBezTo>
                      <a:pt x="38" y="11"/>
                      <a:pt x="36" y="9"/>
                      <a:pt x="36" y="9"/>
                    </a:cubicBezTo>
                    <a:cubicBezTo>
                      <a:pt x="35" y="7"/>
                      <a:pt x="33" y="6"/>
                      <a:pt x="31" y="5"/>
                    </a:cubicBezTo>
                    <a:cubicBezTo>
                      <a:pt x="29" y="4"/>
                      <a:pt x="25" y="2"/>
                      <a:pt x="22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6" y="0"/>
                      <a:pt x="12" y="0"/>
                      <a:pt x="9" y="1"/>
                    </a:cubicBezTo>
                    <a:cubicBezTo>
                      <a:pt x="6" y="1"/>
                      <a:pt x="0" y="3"/>
                      <a:pt x="1" y="7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20"/>
                      <a:pt x="2" y="25"/>
                      <a:pt x="4" y="28"/>
                    </a:cubicBezTo>
                    <a:cubicBezTo>
                      <a:pt x="8" y="33"/>
                      <a:pt x="12" y="34"/>
                      <a:pt x="17" y="35"/>
                    </a:cubicBezTo>
                    <a:cubicBezTo>
                      <a:pt x="20" y="36"/>
                      <a:pt x="24" y="36"/>
                      <a:pt x="27" y="36"/>
                    </a:cubicBezTo>
                    <a:cubicBezTo>
                      <a:pt x="27" y="37"/>
                      <a:pt x="27" y="38"/>
                      <a:pt x="27" y="38"/>
                    </a:cubicBezTo>
                    <a:cubicBezTo>
                      <a:pt x="25" y="45"/>
                      <a:pt x="22" y="51"/>
                      <a:pt x="18" y="56"/>
                    </a:cubicBezTo>
                    <a:cubicBezTo>
                      <a:pt x="14" y="61"/>
                      <a:pt x="8" y="64"/>
                      <a:pt x="4" y="70"/>
                    </a:cubicBezTo>
                    <a:cubicBezTo>
                      <a:pt x="3" y="72"/>
                      <a:pt x="4" y="74"/>
                      <a:pt x="6" y="74"/>
                    </a:cubicBezTo>
                    <a:cubicBezTo>
                      <a:pt x="14" y="74"/>
                      <a:pt x="22" y="67"/>
                      <a:pt x="26" y="61"/>
                    </a:cubicBezTo>
                    <a:cubicBezTo>
                      <a:pt x="32" y="54"/>
                      <a:pt x="35" y="45"/>
                      <a:pt x="37" y="36"/>
                    </a:cubicBezTo>
                    <a:close/>
                    <a:moveTo>
                      <a:pt x="27" y="25"/>
                    </a:moveTo>
                    <a:cubicBezTo>
                      <a:pt x="24" y="29"/>
                      <a:pt x="14" y="24"/>
                      <a:pt x="11" y="22"/>
                    </a:cubicBezTo>
                    <a:cubicBezTo>
                      <a:pt x="8" y="18"/>
                      <a:pt x="10" y="13"/>
                      <a:pt x="11" y="9"/>
                    </a:cubicBezTo>
                    <a:cubicBezTo>
                      <a:pt x="12" y="9"/>
                      <a:pt x="13" y="8"/>
                      <a:pt x="14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8" y="11"/>
                      <a:pt x="27" y="12"/>
                      <a:pt x="27" y="14"/>
                    </a:cubicBezTo>
                    <a:cubicBezTo>
                      <a:pt x="28" y="16"/>
                      <a:pt x="30" y="17"/>
                      <a:pt x="30" y="19"/>
                    </a:cubicBezTo>
                    <a:cubicBezTo>
                      <a:pt x="29" y="21"/>
                      <a:pt x="28" y="23"/>
                      <a:pt x="2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371"/>
              <p:cNvSpPr/>
              <p:nvPr/>
            </p:nvSpPr>
            <p:spPr bwMode="auto">
              <a:xfrm>
                <a:off x="571" y="1674"/>
                <a:ext cx="29" cy="52"/>
              </a:xfrm>
              <a:custGeom>
                <a:avLst/>
                <a:gdLst>
                  <a:gd name="T0" fmla="*/ 29 w 37"/>
                  <a:gd name="T1" fmla="*/ 37 h 68"/>
                  <a:gd name="T2" fmla="*/ 37 w 37"/>
                  <a:gd name="T3" fmla="*/ 6 h 68"/>
                  <a:gd name="T4" fmla="*/ 32 w 37"/>
                  <a:gd name="T5" fmla="*/ 1 h 68"/>
                  <a:gd name="T6" fmla="*/ 18 w 37"/>
                  <a:gd name="T7" fmla="*/ 15 h 68"/>
                  <a:gd name="T8" fmla="*/ 13 w 37"/>
                  <a:gd name="T9" fmla="*/ 22 h 68"/>
                  <a:gd name="T10" fmla="*/ 8 w 37"/>
                  <a:gd name="T11" fmla="*/ 29 h 68"/>
                  <a:gd name="T12" fmla="*/ 1 w 37"/>
                  <a:gd name="T13" fmla="*/ 38 h 68"/>
                  <a:gd name="T14" fmla="*/ 9 w 37"/>
                  <a:gd name="T15" fmla="*/ 42 h 68"/>
                  <a:gd name="T16" fmla="*/ 15 w 37"/>
                  <a:gd name="T17" fmla="*/ 35 h 68"/>
                  <a:gd name="T18" fmla="*/ 22 w 37"/>
                  <a:gd name="T19" fmla="*/ 26 h 68"/>
                  <a:gd name="T20" fmla="*/ 20 w 37"/>
                  <a:gd name="T21" fmla="*/ 34 h 68"/>
                  <a:gd name="T22" fmla="*/ 20 w 37"/>
                  <a:gd name="T23" fmla="*/ 48 h 68"/>
                  <a:gd name="T24" fmla="*/ 21 w 37"/>
                  <a:gd name="T25" fmla="*/ 64 h 68"/>
                  <a:gd name="T26" fmla="*/ 27 w 37"/>
                  <a:gd name="T27" fmla="*/ 66 h 68"/>
                  <a:gd name="T28" fmla="*/ 29 w 37"/>
                  <a:gd name="T29" fmla="*/ 3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68">
                    <a:moveTo>
                      <a:pt x="29" y="37"/>
                    </a:moveTo>
                    <a:cubicBezTo>
                      <a:pt x="30" y="26"/>
                      <a:pt x="37" y="17"/>
                      <a:pt x="37" y="6"/>
                    </a:cubicBezTo>
                    <a:cubicBezTo>
                      <a:pt x="37" y="3"/>
                      <a:pt x="34" y="0"/>
                      <a:pt x="32" y="1"/>
                    </a:cubicBezTo>
                    <a:cubicBezTo>
                      <a:pt x="25" y="3"/>
                      <a:pt x="21" y="10"/>
                      <a:pt x="18" y="15"/>
                    </a:cubicBezTo>
                    <a:cubicBezTo>
                      <a:pt x="16" y="18"/>
                      <a:pt x="15" y="20"/>
                      <a:pt x="13" y="22"/>
                    </a:cubicBezTo>
                    <a:cubicBezTo>
                      <a:pt x="12" y="24"/>
                      <a:pt x="10" y="28"/>
                      <a:pt x="8" y="29"/>
                    </a:cubicBezTo>
                    <a:cubicBezTo>
                      <a:pt x="5" y="32"/>
                      <a:pt x="3" y="34"/>
                      <a:pt x="1" y="38"/>
                    </a:cubicBezTo>
                    <a:cubicBezTo>
                      <a:pt x="0" y="43"/>
                      <a:pt x="6" y="46"/>
                      <a:pt x="9" y="42"/>
                    </a:cubicBezTo>
                    <a:cubicBezTo>
                      <a:pt x="10" y="38"/>
                      <a:pt x="13" y="38"/>
                      <a:pt x="15" y="35"/>
                    </a:cubicBezTo>
                    <a:cubicBezTo>
                      <a:pt x="17" y="32"/>
                      <a:pt x="19" y="29"/>
                      <a:pt x="22" y="26"/>
                    </a:cubicBezTo>
                    <a:cubicBezTo>
                      <a:pt x="21" y="29"/>
                      <a:pt x="20" y="31"/>
                      <a:pt x="20" y="34"/>
                    </a:cubicBezTo>
                    <a:cubicBezTo>
                      <a:pt x="19" y="39"/>
                      <a:pt x="19" y="43"/>
                      <a:pt x="20" y="48"/>
                    </a:cubicBezTo>
                    <a:cubicBezTo>
                      <a:pt x="20" y="53"/>
                      <a:pt x="20" y="59"/>
                      <a:pt x="21" y="64"/>
                    </a:cubicBezTo>
                    <a:cubicBezTo>
                      <a:pt x="22" y="66"/>
                      <a:pt x="25" y="68"/>
                      <a:pt x="27" y="66"/>
                    </a:cubicBezTo>
                    <a:cubicBezTo>
                      <a:pt x="33" y="58"/>
                      <a:pt x="28" y="46"/>
                      <a:pt x="29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372"/>
              <p:cNvSpPr/>
              <p:nvPr/>
            </p:nvSpPr>
            <p:spPr bwMode="auto">
              <a:xfrm>
                <a:off x="597" y="1679"/>
                <a:ext cx="39" cy="61"/>
              </a:xfrm>
              <a:custGeom>
                <a:avLst/>
                <a:gdLst>
                  <a:gd name="T0" fmla="*/ 47 w 51"/>
                  <a:gd name="T1" fmla="*/ 70 h 79"/>
                  <a:gd name="T2" fmla="*/ 24 w 51"/>
                  <a:gd name="T3" fmla="*/ 66 h 79"/>
                  <a:gd name="T4" fmla="*/ 16 w 51"/>
                  <a:gd name="T5" fmla="*/ 65 h 79"/>
                  <a:gd name="T6" fmla="*/ 14 w 51"/>
                  <a:gd name="T7" fmla="*/ 65 h 79"/>
                  <a:gd name="T8" fmla="*/ 16 w 51"/>
                  <a:gd name="T9" fmla="*/ 62 h 79"/>
                  <a:gd name="T10" fmla="*/ 22 w 51"/>
                  <a:gd name="T11" fmla="*/ 56 h 79"/>
                  <a:gd name="T12" fmla="*/ 28 w 51"/>
                  <a:gd name="T13" fmla="*/ 50 h 79"/>
                  <a:gd name="T14" fmla="*/ 41 w 51"/>
                  <a:gd name="T15" fmla="*/ 28 h 79"/>
                  <a:gd name="T16" fmla="*/ 42 w 51"/>
                  <a:gd name="T17" fmla="*/ 11 h 79"/>
                  <a:gd name="T18" fmla="*/ 28 w 51"/>
                  <a:gd name="T19" fmla="*/ 1 h 79"/>
                  <a:gd name="T20" fmla="*/ 14 w 51"/>
                  <a:gd name="T21" fmla="*/ 3 h 79"/>
                  <a:gd name="T22" fmla="*/ 8 w 51"/>
                  <a:gd name="T23" fmla="*/ 19 h 79"/>
                  <a:gd name="T24" fmla="*/ 13 w 51"/>
                  <a:gd name="T25" fmla="*/ 21 h 79"/>
                  <a:gd name="T26" fmla="*/ 20 w 51"/>
                  <a:gd name="T27" fmla="*/ 8 h 79"/>
                  <a:gd name="T28" fmla="*/ 34 w 51"/>
                  <a:gd name="T29" fmla="*/ 15 h 79"/>
                  <a:gd name="T30" fmla="*/ 27 w 51"/>
                  <a:gd name="T31" fmla="*/ 34 h 79"/>
                  <a:gd name="T32" fmla="*/ 16 w 51"/>
                  <a:gd name="T33" fmla="*/ 50 h 79"/>
                  <a:gd name="T34" fmla="*/ 8 w 51"/>
                  <a:gd name="T35" fmla="*/ 72 h 79"/>
                  <a:gd name="T36" fmla="*/ 23 w 51"/>
                  <a:gd name="T37" fmla="*/ 76 h 79"/>
                  <a:gd name="T38" fmla="*/ 32 w 51"/>
                  <a:gd name="T39" fmla="*/ 77 h 79"/>
                  <a:gd name="T40" fmla="*/ 44 w 51"/>
                  <a:gd name="T41" fmla="*/ 79 h 79"/>
                  <a:gd name="T42" fmla="*/ 47 w 51"/>
                  <a:gd name="T43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79">
                    <a:moveTo>
                      <a:pt x="47" y="70"/>
                    </a:moveTo>
                    <a:cubicBezTo>
                      <a:pt x="40" y="67"/>
                      <a:pt x="31" y="65"/>
                      <a:pt x="24" y="66"/>
                    </a:cubicBezTo>
                    <a:cubicBezTo>
                      <a:pt x="21" y="66"/>
                      <a:pt x="19" y="66"/>
                      <a:pt x="16" y="65"/>
                    </a:cubicBezTo>
                    <a:cubicBezTo>
                      <a:pt x="15" y="65"/>
                      <a:pt x="15" y="65"/>
                      <a:pt x="14" y="65"/>
                    </a:cubicBezTo>
                    <a:cubicBezTo>
                      <a:pt x="15" y="64"/>
                      <a:pt x="16" y="63"/>
                      <a:pt x="16" y="62"/>
                    </a:cubicBezTo>
                    <a:cubicBezTo>
                      <a:pt x="18" y="60"/>
                      <a:pt x="20" y="58"/>
                      <a:pt x="22" y="56"/>
                    </a:cubicBezTo>
                    <a:cubicBezTo>
                      <a:pt x="24" y="54"/>
                      <a:pt x="26" y="52"/>
                      <a:pt x="28" y="50"/>
                    </a:cubicBezTo>
                    <a:cubicBezTo>
                      <a:pt x="33" y="43"/>
                      <a:pt x="37" y="36"/>
                      <a:pt x="41" y="28"/>
                    </a:cubicBezTo>
                    <a:cubicBezTo>
                      <a:pt x="43" y="22"/>
                      <a:pt x="44" y="16"/>
                      <a:pt x="42" y="11"/>
                    </a:cubicBezTo>
                    <a:cubicBezTo>
                      <a:pt x="40" y="5"/>
                      <a:pt x="34" y="2"/>
                      <a:pt x="28" y="1"/>
                    </a:cubicBezTo>
                    <a:cubicBezTo>
                      <a:pt x="23" y="0"/>
                      <a:pt x="18" y="0"/>
                      <a:pt x="14" y="3"/>
                    </a:cubicBezTo>
                    <a:cubicBezTo>
                      <a:pt x="10" y="7"/>
                      <a:pt x="9" y="14"/>
                      <a:pt x="8" y="19"/>
                    </a:cubicBezTo>
                    <a:cubicBezTo>
                      <a:pt x="7" y="22"/>
                      <a:pt x="11" y="24"/>
                      <a:pt x="13" y="21"/>
                    </a:cubicBezTo>
                    <a:cubicBezTo>
                      <a:pt x="14" y="17"/>
                      <a:pt x="16" y="10"/>
                      <a:pt x="20" y="8"/>
                    </a:cubicBezTo>
                    <a:cubicBezTo>
                      <a:pt x="24" y="7"/>
                      <a:pt x="33" y="10"/>
                      <a:pt x="34" y="15"/>
                    </a:cubicBezTo>
                    <a:cubicBezTo>
                      <a:pt x="36" y="21"/>
                      <a:pt x="30" y="29"/>
                      <a:pt x="27" y="34"/>
                    </a:cubicBezTo>
                    <a:cubicBezTo>
                      <a:pt x="24" y="39"/>
                      <a:pt x="20" y="46"/>
                      <a:pt x="16" y="50"/>
                    </a:cubicBezTo>
                    <a:cubicBezTo>
                      <a:pt x="9" y="54"/>
                      <a:pt x="0" y="65"/>
                      <a:pt x="8" y="72"/>
                    </a:cubicBezTo>
                    <a:cubicBezTo>
                      <a:pt x="12" y="76"/>
                      <a:pt x="18" y="76"/>
                      <a:pt x="23" y="76"/>
                    </a:cubicBezTo>
                    <a:cubicBezTo>
                      <a:pt x="26" y="76"/>
                      <a:pt x="29" y="76"/>
                      <a:pt x="32" y="77"/>
                    </a:cubicBezTo>
                    <a:cubicBezTo>
                      <a:pt x="36" y="77"/>
                      <a:pt x="40" y="79"/>
                      <a:pt x="44" y="79"/>
                    </a:cubicBezTo>
                    <a:cubicBezTo>
                      <a:pt x="49" y="79"/>
                      <a:pt x="51" y="73"/>
                      <a:pt x="4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373"/>
              <p:cNvSpPr/>
              <p:nvPr/>
            </p:nvSpPr>
            <p:spPr bwMode="auto">
              <a:xfrm>
                <a:off x="564" y="1747"/>
                <a:ext cx="27" cy="53"/>
              </a:xfrm>
              <a:custGeom>
                <a:avLst/>
                <a:gdLst>
                  <a:gd name="T0" fmla="*/ 28 w 36"/>
                  <a:gd name="T1" fmla="*/ 59 h 70"/>
                  <a:gd name="T2" fmla="*/ 32 w 36"/>
                  <a:gd name="T3" fmla="*/ 42 h 70"/>
                  <a:gd name="T4" fmla="*/ 33 w 36"/>
                  <a:gd name="T5" fmla="*/ 24 h 70"/>
                  <a:gd name="T6" fmla="*/ 34 w 36"/>
                  <a:gd name="T7" fmla="*/ 15 h 70"/>
                  <a:gd name="T8" fmla="*/ 35 w 36"/>
                  <a:gd name="T9" fmla="*/ 8 h 70"/>
                  <a:gd name="T10" fmla="*/ 26 w 36"/>
                  <a:gd name="T11" fmla="*/ 4 h 70"/>
                  <a:gd name="T12" fmla="*/ 11 w 36"/>
                  <a:gd name="T13" fmla="*/ 25 h 70"/>
                  <a:gd name="T14" fmla="*/ 6 w 36"/>
                  <a:gd name="T15" fmla="*/ 33 h 70"/>
                  <a:gd name="T16" fmla="*/ 6 w 36"/>
                  <a:gd name="T17" fmla="*/ 34 h 70"/>
                  <a:gd name="T18" fmla="*/ 1 w 36"/>
                  <a:gd name="T19" fmla="*/ 37 h 70"/>
                  <a:gd name="T20" fmla="*/ 12 w 36"/>
                  <a:gd name="T21" fmla="*/ 39 h 70"/>
                  <a:gd name="T22" fmla="*/ 23 w 36"/>
                  <a:gd name="T23" fmla="*/ 24 h 70"/>
                  <a:gd name="T24" fmla="*/ 22 w 36"/>
                  <a:gd name="T25" fmla="*/ 37 h 70"/>
                  <a:gd name="T26" fmla="*/ 19 w 36"/>
                  <a:gd name="T27" fmla="*/ 53 h 70"/>
                  <a:gd name="T28" fmla="*/ 19 w 36"/>
                  <a:gd name="T29" fmla="*/ 66 h 70"/>
                  <a:gd name="T30" fmla="*/ 26 w 36"/>
                  <a:gd name="T31" fmla="*/ 68 h 70"/>
                  <a:gd name="T32" fmla="*/ 28 w 36"/>
                  <a:gd name="T33" fmla="*/ 5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70">
                    <a:moveTo>
                      <a:pt x="28" y="59"/>
                    </a:moveTo>
                    <a:cubicBezTo>
                      <a:pt x="28" y="53"/>
                      <a:pt x="30" y="47"/>
                      <a:pt x="32" y="42"/>
                    </a:cubicBezTo>
                    <a:cubicBezTo>
                      <a:pt x="33" y="36"/>
                      <a:pt x="32" y="30"/>
                      <a:pt x="33" y="24"/>
                    </a:cubicBezTo>
                    <a:cubicBezTo>
                      <a:pt x="33" y="21"/>
                      <a:pt x="34" y="19"/>
                      <a:pt x="34" y="15"/>
                    </a:cubicBezTo>
                    <a:cubicBezTo>
                      <a:pt x="35" y="13"/>
                      <a:pt x="34" y="11"/>
                      <a:pt x="35" y="8"/>
                    </a:cubicBezTo>
                    <a:cubicBezTo>
                      <a:pt x="36" y="3"/>
                      <a:pt x="29" y="0"/>
                      <a:pt x="26" y="4"/>
                    </a:cubicBezTo>
                    <a:cubicBezTo>
                      <a:pt x="21" y="11"/>
                      <a:pt x="16" y="18"/>
                      <a:pt x="11" y="25"/>
                    </a:cubicBezTo>
                    <a:cubicBezTo>
                      <a:pt x="9" y="28"/>
                      <a:pt x="8" y="30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4" y="32"/>
                      <a:pt x="0" y="34"/>
                      <a:pt x="1" y="37"/>
                    </a:cubicBezTo>
                    <a:cubicBezTo>
                      <a:pt x="3" y="45"/>
                      <a:pt x="8" y="45"/>
                      <a:pt x="12" y="39"/>
                    </a:cubicBezTo>
                    <a:cubicBezTo>
                      <a:pt x="16" y="34"/>
                      <a:pt x="19" y="29"/>
                      <a:pt x="23" y="24"/>
                    </a:cubicBezTo>
                    <a:cubicBezTo>
                      <a:pt x="22" y="28"/>
                      <a:pt x="22" y="32"/>
                      <a:pt x="22" y="37"/>
                    </a:cubicBezTo>
                    <a:cubicBezTo>
                      <a:pt x="22" y="42"/>
                      <a:pt x="19" y="48"/>
                      <a:pt x="19" y="53"/>
                    </a:cubicBezTo>
                    <a:cubicBezTo>
                      <a:pt x="18" y="57"/>
                      <a:pt x="17" y="63"/>
                      <a:pt x="19" y="66"/>
                    </a:cubicBezTo>
                    <a:cubicBezTo>
                      <a:pt x="21" y="69"/>
                      <a:pt x="24" y="70"/>
                      <a:pt x="26" y="68"/>
                    </a:cubicBezTo>
                    <a:cubicBezTo>
                      <a:pt x="28" y="66"/>
                      <a:pt x="28" y="61"/>
                      <a:pt x="28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374"/>
              <p:cNvSpPr/>
              <p:nvPr/>
            </p:nvSpPr>
            <p:spPr bwMode="auto">
              <a:xfrm>
                <a:off x="591" y="1753"/>
                <a:ext cx="40" cy="49"/>
              </a:xfrm>
              <a:custGeom>
                <a:avLst/>
                <a:gdLst>
                  <a:gd name="T0" fmla="*/ 32 w 52"/>
                  <a:gd name="T1" fmla="*/ 25 h 65"/>
                  <a:gd name="T2" fmla="*/ 22 w 52"/>
                  <a:gd name="T3" fmla="*/ 22 h 65"/>
                  <a:gd name="T4" fmla="*/ 20 w 52"/>
                  <a:gd name="T5" fmla="*/ 12 h 65"/>
                  <a:gd name="T6" fmla="*/ 33 w 52"/>
                  <a:gd name="T7" fmla="*/ 11 h 65"/>
                  <a:gd name="T8" fmla="*/ 50 w 52"/>
                  <a:gd name="T9" fmla="*/ 4 h 65"/>
                  <a:gd name="T10" fmla="*/ 45 w 52"/>
                  <a:gd name="T11" fmla="*/ 1 h 65"/>
                  <a:gd name="T12" fmla="*/ 29 w 52"/>
                  <a:gd name="T13" fmla="*/ 2 h 65"/>
                  <a:gd name="T14" fmla="*/ 12 w 52"/>
                  <a:gd name="T15" fmla="*/ 3 h 65"/>
                  <a:gd name="T16" fmla="*/ 10 w 52"/>
                  <a:gd name="T17" fmla="*/ 9 h 65"/>
                  <a:gd name="T18" fmla="*/ 13 w 52"/>
                  <a:gd name="T19" fmla="*/ 10 h 65"/>
                  <a:gd name="T20" fmla="*/ 14 w 52"/>
                  <a:gd name="T21" fmla="*/ 28 h 65"/>
                  <a:gd name="T22" fmla="*/ 22 w 52"/>
                  <a:gd name="T23" fmla="*/ 32 h 65"/>
                  <a:gd name="T24" fmla="*/ 31 w 52"/>
                  <a:gd name="T25" fmla="*/ 34 h 65"/>
                  <a:gd name="T26" fmla="*/ 22 w 52"/>
                  <a:gd name="T27" fmla="*/ 50 h 65"/>
                  <a:gd name="T28" fmla="*/ 14 w 52"/>
                  <a:gd name="T29" fmla="*/ 55 h 65"/>
                  <a:gd name="T30" fmla="*/ 2 w 52"/>
                  <a:gd name="T31" fmla="*/ 54 h 65"/>
                  <a:gd name="T32" fmla="*/ 1 w 52"/>
                  <a:gd name="T33" fmla="*/ 58 h 65"/>
                  <a:gd name="T34" fmla="*/ 23 w 52"/>
                  <a:gd name="T35" fmla="*/ 61 h 65"/>
                  <a:gd name="T36" fmla="*/ 39 w 52"/>
                  <a:gd name="T37" fmla="*/ 42 h 65"/>
                  <a:gd name="T38" fmla="*/ 32 w 52"/>
                  <a:gd name="T39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32" y="25"/>
                    </a:moveTo>
                    <a:cubicBezTo>
                      <a:pt x="29" y="24"/>
                      <a:pt x="25" y="23"/>
                      <a:pt x="22" y="22"/>
                    </a:cubicBezTo>
                    <a:cubicBezTo>
                      <a:pt x="17" y="21"/>
                      <a:pt x="19" y="16"/>
                      <a:pt x="20" y="12"/>
                    </a:cubicBezTo>
                    <a:cubicBezTo>
                      <a:pt x="24" y="12"/>
                      <a:pt x="29" y="11"/>
                      <a:pt x="33" y="11"/>
                    </a:cubicBezTo>
                    <a:cubicBezTo>
                      <a:pt x="37" y="10"/>
                      <a:pt x="52" y="12"/>
                      <a:pt x="50" y="4"/>
                    </a:cubicBezTo>
                    <a:cubicBezTo>
                      <a:pt x="49" y="2"/>
                      <a:pt x="47" y="1"/>
                      <a:pt x="45" y="1"/>
                    </a:cubicBezTo>
                    <a:cubicBezTo>
                      <a:pt x="40" y="0"/>
                      <a:pt x="35" y="1"/>
                      <a:pt x="29" y="2"/>
                    </a:cubicBezTo>
                    <a:cubicBezTo>
                      <a:pt x="23" y="3"/>
                      <a:pt x="18" y="3"/>
                      <a:pt x="12" y="3"/>
                    </a:cubicBezTo>
                    <a:cubicBezTo>
                      <a:pt x="9" y="3"/>
                      <a:pt x="7" y="7"/>
                      <a:pt x="10" y="9"/>
                    </a:cubicBezTo>
                    <a:cubicBezTo>
                      <a:pt x="11" y="9"/>
                      <a:pt x="12" y="10"/>
                      <a:pt x="13" y="10"/>
                    </a:cubicBezTo>
                    <a:cubicBezTo>
                      <a:pt x="11" y="16"/>
                      <a:pt x="9" y="23"/>
                      <a:pt x="14" y="28"/>
                    </a:cubicBezTo>
                    <a:cubicBezTo>
                      <a:pt x="16" y="30"/>
                      <a:pt x="19" y="31"/>
                      <a:pt x="22" y="32"/>
                    </a:cubicBezTo>
                    <a:cubicBezTo>
                      <a:pt x="25" y="32"/>
                      <a:pt x="29" y="32"/>
                      <a:pt x="31" y="34"/>
                    </a:cubicBezTo>
                    <a:cubicBezTo>
                      <a:pt x="35" y="38"/>
                      <a:pt x="24" y="48"/>
                      <a:pt x="22" y="50"/>
                    </a:cubicBezTo>
                    <a:cubicBezTo>
                      <a:pt x="20" y="52"/>
                      <a:pt x="18" y="55"/>
                      <a:pt x="14" y="55"/>
                    </a:cubicBezTo>
                    <a:cubicBezTo>
                      <a:pt x="10" y="55"/>
                      <a:pt x="6" y="52"/>
                      <a:pt x="2" y="54"/>
                    </a:cubicBezTo>
                    <a:cubicBezTo>
                      <a:pt x="1" y="55"/>
                      <a:pt x="0" y="57"/>
                      <a:pt x="1" y="58"/>
                    </a:cubicBezTo>
                    <a:cubicBezTo>
                      <a:pt x="5" y="65"/>
                      <a:pt x="17" y="65"/>
                      <a:pt x="23" y="61"/>
                    </a:cubicBezTo>
                    <a:cubicBezTo>
                      <a:pt x="30" y="56"/>
                      <a:pt x="36" y="49"/>
                      <a:pt x="39" y="42"/>
                    </a:cubicBezTo>
                    <a:cubicBezTo>
                      <a:pt x="42" y="35"/>
                      <a:pt x="39" y="2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375"/>
              <p:cNvSpPr>
                <a:spLocks noEditPoints="1"/>
              </p:cNvSpPr>
              <p:nvPr/>
            </p:nvSpPr>
            <p:spPr bwMode="auto">
              <a:xfrm>
                <a:off x="1291" y="1062"/>
                <a:ext cx="302" cy="259"/>
              </a:xfrm>
              <a:custGeom>
                <a:avLst/>
                <a:gdLst>
                  <a:gd name="T0" fmla="*/ 348 w 396"/>
                  <a:gd name="T1" fmla="*/ 37 h 339"/>
                  <a:gd name="T2" fmla="*/ 327 w 396"/>
                  <a:gd name="T3" fmla="*/ 25 h 339"/>
                  <a:gd name="T4" fmla="*/ 251 w 396"/>
                  <a:gd name="T5" fmla="*/ 30 h 339"/>
                  <a:gd name="T6" fmla="*/ 164 w 396"/>
                  <a:gd name="T7" fmla="*/ 10 h 339"/>
                  <a:gd name="T8" fmla="*/ 88 w 396"/>
                  <a:gd name="T9" fmla="*/ 65 h 339"/>
                  <a:gd name="T10" fmla="*/ 39 w 396"/>
                  <a:gd name="T11" fmla="*/ 86 h 339"/>
                  <a:gd name="T12" fmla="*/ 1 w 396"/>
                  <a:gd name="T13" fmla="*/ 110 h 339"/>
                  <a:gd name="T14" fmla="*/ 17 w 396"/>
                  <a:gd name="T15" fmla="*/ 210 h 339"/>
                  <a:gd name="T16" fmla="*/ 62 w 396"/>
                  <a:gd name="T17" fmla="*/ 327 h 339"/>
                  <a:gd name="T18" fmla="*/ 95 w 396"/>
                  <a:gd name="T19" fmla="*/ 330 h 339"/>
                  <a:gd name="T20" fmla="*/ 217 w 396"/>
                  <a:gd name="T21" fmla="*/ 292 h 339"/>
                  <a:gd name="T22" fmla="*/ 366 w 396"/>
                  <a:gd name="T23" fmla="*/ 263 h 339"/>
                  <a:gd name="T24" fmla="*/ 388 w 396"/>
                  <a:gd name="T25" fmla="*/ 232 h 339"/>
                  <a:gd name="T26" fmla="*/ 197 w 396"/>
                  <a:gd name="T27" fmla="*/ 13 h 339"/>
                  <a:gd name="T28" fmla="*/ 128 w 396"/>
                  <a:gd name="T29" fmla="*/ 61 h 339"/>
                  <a:gd name="T30" fmla="*/ 9 w 396"/>
                  <a:gd name="T31" fmla="*/ 111 h 339"/>
                  <a:gd name="T32" fmla="*/ 166 w 396"/>
                  <a:gd name="T33" fmla="*/ 64 h 339"/>
                  <a:gd name="T34" fmla="*/ 330 w 396"/>
                  <a:gd name="T35" fmla="*/ 33 h 339"/>
                  <a:gd name="T36" fmla="*/ 357 w 396"/>
                  <a:gd name="T37" fmla="*/ 115 h 339"/>
                  <a:gd name="T38" fmla="*/ 250 w 396"/>
                  <a:gd name="T39" fmla="*/ 165 h 339"/>
                  <a:gd name="T40" fmla="*/ 245 w 396"/>
                  <a:gd name="T41" fmla="*/ 173 h 339"/>
                  <a:gd name="T42" fmla="*/ 126 w 396"/>
                  <a:gd name="T43" fmla="*/ 195 h 339"/>
                  <a:gd name="T44" fmla="*/ 96 w 396"/>
                  <a:gd name="T45" fmla="*/ 207 h 339"/>
                  <a:gd name="T46" fmla="*/ 32 w 396"/>
                  <a:gd name="T47" fmla="*/ 214 h 339"/>
                  <a:gd name="T48" fmla="*/ 276 w 396"/>
                  <a:gd name="T49" fmla="*/ 192 h 339"/>
                  <a:gd name="T50" fmla="*/ 270 w 396"/>
                  <a:gd name="T51" fmla="*/ 182 h 339"/>
                  <a:gd name="T52" fmla="*/ 287 w 396"/>
                  <a:gd name="T53" fmla="*/ 188 h 339"/>
                  <a:gd name="T54" fmla="*/ 297 w 396"/>
                  <a:gd name="T55" fmla="*/ 196 h 339"/>
                  <a:gd name="T56" fmla="*/ 286 w 396"/>
                  <a:gd name="T57" fmla="*/ 164 h 339"/>
                  <a:gd name="T58" fmla="*/ 287 w 396"/>
                  <a:gd name="T59" fmla="*/ 161 h 339"/>
                  <a:gd name="T60" fmla="*/ 263 w 396"/>
                  <a:gd name="T61" fmla="*/ 178 h 339"/>
                  <a:gd name="T62" fmla="*/ 285 w 396"/>
                  <a:gd name="T63" fmla="*/ 204 h 339"/>
                  <a:gd name="T64" fmla="*/ 294 w 396"/>
                  <a:gd name="T65" fmla="*/ 173 h 339"/>
                  <a:gd name="T66" fmla="*/ 298 w 396"/>
                  <a:gd name="T67" fmla="*/ 167 h 339"/>
                  <a:gd name="T68" fmla="*/ 332 w 396"/>
                  <a:gd name="T69" fmla="*/ 205 h 339"/>
                  <a:gd name="T70" fmla="*/ 257 w 396"/>
                  <a:gd name="T71" fmla="*/ 180 h 339"/>
                  <a:gd name="T72" fmla="*/ 103 w 396"/>
                  <a:gd name="T73" fmla="*/ 210 h 339"/>
                  <a:gd name="T74" fmla="*/ 137 w 396"/>
                  <a:gd name="T75" fmla="*/ 205 h 339"/>
                  <a:gd name="T76" fmla="*/ 129 w 396"/>
                  <a:gd name="T77" fmla="*/ 244 h 339"/>
                  <a:gd name="T78" fmla="*/ 112 w 396"/>
                  <a:gd name="T79" fmla="*/ 225 h 339"/>
                  <a:gd name="T80" fmla="*/ 128 w 396"/>
                  <a:gd name="T81" fmla="*/ 221 h 339"/>
                  <a:gd name="T82" fmla="*/ 115 w 396"/>
                  <a:gd name="T83" fmla="*/ 231 h 339"/>
                  <a:gd name="T84" fmla="*/ 118 w 396"/>
                  <a:gd name="T85" fmla="*/ 247 h 339"/>
                  <a:gd name="T86" fmla="*/ 141 w 396"/>
                  <a:gd name="T87" fmla="*/ 239 h 339"/>
                  <a:gd name="T88" fmla="*/ 108 w 396"/>
                  <a:gd name="T89" fmla="*/ 227 h 339"/>
                  <a:gd name="T90" fmla="*/ 109 w 396"/>
                  <a:gd name="T91" fmla="*/ 233 h 339"/>
                  <a:gd name="T92" fmla="*/ 142 w 396"/>
                  <a:gd name="T93" fmla="*/ 245 h 339"/>
                  <a:gd name="T94" fmla="*/ 140 w 396"/>
                  <a:gd name="T95" fmla="*/ 219 h 339"/>
                  <a:gd name="T96" fmla="*/ 168 w 396"/>
                  <a:gd name="T97" fmla="*/ 201 h 339"/>
                  <a:gd name="T98" fmla="*/ 179 w 396"/>
                  <a:gd name="T99" fmla="*/ 251 h 339"/>
                  <a:gd name="T100" fmla="*/ 78 w 396"/>
                  <a:gd name="T101" fmla="*/ 222 h 339"/>
                  <a:gd name="T102" fmla="*/ 106 w 396"/>
                  <a:gd name="T103" fmla="*/ 219 h 339"/>
                  <a:gd name="T104" fmla="*/ 365 w 396"/>
                  <a:gd name="T105" fmla="*/ 231 h 339"/>
                  <a:gd name="T106" fmla="*/ 347 w 396"/>
                  <a:gd name="T107" fmla="*/ 250 h 339"/>
                  <a:gd name="T108" fmla="*/ 110 w 396"/>
                  <a:gd name="T109" fmla="*/ 309 h 339"/>
                  <a:gd name="T110" fmla="*/ 67 w 396"/>
                  <a:gd name="T111" fmla="*/ 224 h 339"/>
                  <a:gd name="T112" fmla="*/ 172 w 396"/>
                  <a:gd name="T113" fmla="*/ 264 h 339"/>
                  <a:gd name="T114" fmla="*/ 239 w 396"/>
                  <a:gd name="T115" fmla="*/ 212 h 339"/>
                  <a:gd name="T116" fmla="*/ 338 w 396"/>
                  <a:gd name="T117" fmla="*/ 181 h 339"/>
                  <a:gd name="T118" fmla="*/ 379 w 396"/>
                  <a:gd name="T119" fmla="*/ 186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6" h="339">
                    <a:moveTo>
                      <a:pt x="383" y="165"/>
                    </a:moveTo>
                    <a:cubicBezTo>
                      <a:pt x="380" y="155"/>
                      <a:pt x="376" y="144"/>
                      <a:pt x="373" y="134"/>
                    </a:cubicBezTo>
                    <a:cubicBezTo>
                      <a:pt x="372" y="128"/>
                      <a:pt x="368" y="122"/>
                      <a:pt x="367" y="116"/>
                    </a:cubicBezTo>
                    <a:cubicBezTo>
                      <a:pt x="365" y="110"/>
                      <a:pt x="364" y="103"/>
                      <a:pt x="362" y="97"/>
                    </a:cubicBezTo>
                    <a:cubicBezTo>
                      <a:pt x="360" y="84"/>
                      <a:pt x="355" y="71"/>
                      <a:pt x="352" y="58"/>
                    </a:cubicBezTo>
                    <a:cubicBezTo>
                      <a:pt x="351" y="51"/>
                      <a:pt x="349" y="44"/>
                      <a:pt x="348" y="37"/>
                    </a:cubicBezTo>
                    <a:cubicBezTo>
                      <a:pt x="348" y="37"/>
                      <a:pt x="348" y="37"/>
                      <a:pt x="348" y="37"/>
                    </a:cubicBezTo>
                    <a:cubicBezTo>
                      <a:pt x="348" y="37"/>
                      <a:pt x="347" y="36"/>
                      <a:pt x="347" y="36"/>
                    </a:cubicBezTo>
                    <a:cubicBezTo>
                      <a:pt x="347" y="35"/>
                      <a:pt x="347" y="34"/>
                      <a:pt x="347" y="33"/>
                    </a:cubicBezTo>
                    <a:cubicBezTo>
                      <a:pt x="346" y="33"/>
                      <a:pt x="346" y="33"/>
                      <a:pt x="346" y="33"/>
                    </a:cubicBezTo>
                    <a:cubicBezTo>
                      <a:pt x="346" y="32"/>
                      <a:pt x="346" y="32"/>
                      <a:pt x="346" y="32"/>
                    </a:cubicBezTo>
                    <a:cubicBezTo>
                      <a:pt x="344" y="31"/>
                      <a:pt x="343" y="30"/>
                      <a:pt x="342" y="29"/>
                    </a:cubicBezTo>
                    <a:cubicBezTo>
                      <a:pt x="339" y="27"/>
                      <a:pt x="337" y="26"/>
                      <a:pt x="334" y="25"/>
                    </a:cubicBezTo>
                    <a:cubicBezTo>
                      <a:pt x="332" y="25"/>
                      <a:pt x="330" y="25"/>
                      <a:pt x="327" y="25"/>
                    </a:cubicBezTo>
                    <a:cubicBezTo>
                      <a:pt x="327" y="25"/>
                      <a:pt x="326" y="25"/>
                      <a:pt x="326" y="24"/>
                    </a:cubicBezTo>
                    <a:cubicBezTo>
                      <a:pt x="322" y="23"/>
                      <a:pt x="317" y="24"/>
                      <a:pt x="313" y="25"/>
                    </a:cubicBezTo>
                    <a:cubicBezTo>
                      <a:pt x="312" y="25"/>
                      <a:pt x="312" y="25"/>
                      <a:pt x="311" y="25"/>
                    </a:cubicBezTo>
                    <a:cubicBezTo>
                      <a:pt x="304" y="26"/>
                      <a:pt x="298" y="26"/>
                      <a:pt x="291" y="27"/>
                    </a:cubicBezTo>
                    <a:cubicBezTo>
                      <a:pt x="283" y="28"/>
                      <a:pt x="276" y="29"/>
                      <a:pt x="268" y="30"/>
                    </a:cubicBezTo>
                    <a:cubicBezTo>
                      <a:pt x="263" y="31"/>
                      <a:pt x="258" y="32"/>
                      <a:pt x="253" y="33"/>
                    </a:cubicBezTo>
                    <a:cubicBezTo>
                      <a:pt x="253" y="31"/>
                      <a:pt x="253" y="30"/>
                      <a:pt x="251" y="30"/>
                    </a:cubicBezTo>
                    <a:cubicBezTo>
                      <a:pt x="248" y="29"/>
                      <a:pt x="245" y="29"/>
                      <a:pt x="242" y="29"/>
                    </a:cubicBezTo>
                    <a:cubicBezTo>
                      <a:pt x="241" y="28"/>
                      <a:pt x="240" y="28"/>
                      <a:pt x="238" y="28"/>
                    </a:cubicBezTo>
                    <a:cubicBezTo>
                      <a:pt x="235" y="29"/>
                      <a:pt x="230" y="29"/>
                      <a:pt x="226" y="30"/>
                    </a:cubicBezTo>
                    <a:cubicBezTo>
                      <a:pt x="225" y="28"/>
                      <a:pt x="225" y="26"/>
                      <a:pt x="224" y="25"/>
                    </a:cubicBezTo>
                    <a:cubicBezTo>
                      <a:pt x="223" y="21"/>
                      <a:pt x="219" y="16"/>
                      <a:pt x="216" y="13"/>
                    </a:cubicBezTo>
                    <a:cubicBezTo>
                      <a:pt x="212" y="9"/>
                      <a:pt x="207" y="0"/>
                      <a:pt x="199" y="2"/>
                    </a:cubicBezTo>
                    <a:cubicBezTo>
                      <a:pt x="188" y="5"/>
                      <a:pt x="176" y="8"/>
                      <a:pt x="164" y="10"/>
                    </a:cubicBezTo>
                    <a:cubicBezTo>
                      <a:pt x="154" y="13"/>
                      <a:pt x="144" y="14"/>
                      <a:pt x="135" y="19"/>
                    </a:cubicBezTo>
                    <a:cubicBezTo>
                      <a:pt x="128" y="22"/>
                      <a:pt x="119" y="25"/>
                      <a:pt x="115" y="32"/>
                    </a:cubicBezTo>
                    <a:cubicBezTo>
                      <a:pt x="110" y="40"/>
                      <a:pt x="111" y="47"/>
                      <a:pt x="111" y="56"/>
                    </a:cubicBezTo>
                    <a:cubicBezTo>
                      <a:pt x="111" y="61"/>
                      <a:pt x="109" y="63"/>
                      <a:pt x="106" y="64"/>
                    </a:cubicBezTo>
                    <a:cubicBezTo>
                      <a:pt x="105" y="63"/>
                      <a:pt x="104" y="62"/>
                      <a:pt x="103" y="62"/>
                    </a:cubicBezTo>
                    <a:cubicBezTo>
                      <a:pt x="101" y="60"/>
                      <a:pt x="97" y="61"/>
                      <a:pt x="95" y="62"/>
                    </a:cubicBezTo>
                    <a:cubicBezTo>
                      <a:pt x="92" y="63"/>
                      <a:pt x="90" y="64"/>
                      <a:pt x="88" y="65"/>
                    </a:cubicBezTo>
                    <a:cubicBezTo>
                      <a:pt x="85" y="66"/>
                      <a:pt x="83" y="66"/>
                      <a:pt x="81" y="68"/>
                    </a:cubicBezTo>
                    <a:cubicBezTo>
                      <a:pt x="78" y="69"/>
                      <a:pt x="79" y="74"/>
                      <a:pt x="82" y="74"/>
                    </a:cubicBezTo>
                    <a:cubicBezTo>
                      <a:pt x="82" y="74"/>
                      <a:pt x="82" y="74"/>
                      <a:pt x="81" y="74"/>
                    </a:cubicBezTo>
                    <a:cubicBezTo>
                      <a:pt x="76" y="75"/>
                      <a:pt x="71" y="77"/>
                      <a:pt x="65" y="79"/>
                    </a:cubicBezTo>
                    <a:cubicBezTo>
                      <a:pt x="64" y="79"/>
                      <a:pt x="62" y="79"/>
                      <a:pt x="61" y="79"/>
                    </a:cubicBezTo>
                    <a:cubicBezTo>
                      <a:pt x="55" y="80"/>
                      <a:pt x="50" y="84"/>
                      <a:pt x="44" y="85"/>
                    </a:cubicBezTo>
                    <a:cubicBezTo>
                      <a:pt x="42" y="86"/>
                      <a:pt x="41" y="86"/>
                      <a:pt x="39" y="86"/>
                    </a:cubicBezTo>
                    <a:cubicBezTo>
                      <a:pt x="38" y="87"/>
                      <a:pt x="37" y="87"/>
                      <a:pt x="36" y="88"/>
                    </a:cubicBezTo>
                    <a:cubicBezTo>
                      <a:pt x="31" y="89"/>
                      <a:pt x="27" y="90"/>
                      <a:pt x="23" y="92"/>
                    </a:cubicBezTo>
                    <a:cubicBezTo>
                      <a:pt x="19" y="93"/>
                      <a:pt x="16" y="95"/>
                      <a:pt x="13" y="97"/>
                    </a:cubicBezTo>
                    <a:cubicBezTo>
                      <a:pt x="11" y="98"/>
                      <a:pt x="9" y="99"/>
                      <a:pt x="7" y="99"/>
                    </a:cubicBezTo>
                    <a:cubicBezTo>
                      <a:pt x="7" y="99"/>
                      <a:pt x="7" y="100"/>
                      <a:pt x="6" y="100"/>
                    </a:cubicBezTo>
                    <a:cubicBezTo>
                      <a:pt x="4" y="102"/>
                      <a:pt x="2" y="104"/>
                      <a:pt x="0" y="107"/>
                    </a:cubicBezTo>
                    <a:cubicBezTo>
                      <a:pt x="0" y="108"/>
                      <a:pt x="0" y="109"/>
                      <a:pt x="1" y="110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5"/>
                      <a:pt x="0" y="119"/>
                      <a:pt x="1" y="122"/>
                    </a:cubicBezTo>
                    <a:cubicBezTo>
                      <a:pt x="1" y="123"/>
                      <a:pt x="1" y="123"/>
                      <a:pt x="2" y="123"/>
                    </a:cubicBezTo>
                    <a:cubicBezTo>
                      <a:pt x="2" y="125"/>
                      <a:pt x="2" y="126"/>
                      <a:pt x="3" y="128"/>
                    </a:cubicBezTo>
                    <a:cubicBezTo>
                      <a:pt x="4" y="137"/>
                      <a:pt x="5" y="145"/>
                      <a:pt x="6" y="154"/>
                    </a:cubicBezTo>
                    <a:cubicBezTo>
                      <a:pt x="10" y="172"/>
                      <a:pt x="14" y="189"/>
                      <a:pt x="17" y="207"/>
                    </a:cubicBezTo>
                    <a:cubicBezTo>
                      <a:pt x="17" y="208"/>
                      <a:pt x="17" y="209"/>
                      <a:pt x="17" y="210"/>
                    </a:cubicBezTo>
                    <a:cubicBezTo>
                      <a:pt x="20" y="226"/>
                      <a:pt x="27" y="242"/>
                      <a:pt x="31" y="258"/>
                    </a:cubicBezTo>
                    <a:cubicBezTo>
                      <a:pt x="33" y="267"/>
                      <a:pt x="35" y="275"/>
                      <a:pt x="38" y="283"/>
                    </a:cubicBezTo>
                    <a:cubicBezTo>
                      <a:pt x="38" y="283"/>
                      <a:pt x="38" y="283"/>
                      <a:pt x="38" y="283"/>
                    </a:cubicBezTo>
                    <a:cubicBezTo>
                      <a:pt x="37" y="283"/>
                      <a:pt x="37" y="284"/>
                      <a:pt x="37" y="284"/>
                    </a:cubicBezTo>
                    <a:cubicBezTo>
                      <a:pt x="34" y="285"/>
                      <a:pt x="34" y="289"/>
                      <a:pt x="36" y="290"/>
                    </a:cubicBezTo>
                    <a:cubicBezTo>
                      <a:pt x="38" y="298"/>
                      <a:pt x="41" y="304"/>
                      <a:pt x="45" y="311"/>
                    </a:cubicBezTo>
                    <a:cubicBezTo>
                      <a:pt x="49" y="317"/>
                      <a:pt x="54" y="325"/>
                      <a:pt x="62" y="327"/>
                    </a:cubicBezTo>
                    <a:cubicBezTo>
                      <a:pt x="67" y="328"/>
                      <a:pt x="71" y="329"/>
                      <a:pt x="76" y="328"/>
                    </a:cubicBezTo>
                    <a:cubicBezTo>
                      <a:pt x="75" y="331"/>
                      <a:pt x="77" y="333"/>
                      <a:pt x="79" y="334"/>
                    </a:cubicBezTo>
                    <a:cubicBezTo>
                      <a:pt x="80" y="338"/>
                      <a:pt x="85" y="339"/>
                      <a:pt x="88" y="336"/>
                    </a:cubicBezTo>
                    <a:cubicBezTo>
                      <a:pt x="88" y="336"/>
                      <a:pt x="88" y="335"/>
                      <a:pt x="88" y="335"/>
                    </a:cubicBezTo>
                    <a:cubicBezTo>
                      <a:pt x="88" y="335"/>
                      <a:pt x="88" y="335"/>
                      <a:pt x="89" y="335"/>
                    </a:cubicBezTo>
                    <a:cubicBezTo>
                      <a:pt x="89" y="335"/>
                      <a:pt x="90" y="334"/>
                      <a:pt x="90" y="334"/>
                    </a:cubicBezTo>
                    <a:cubicBezTo>
                      <a:pt x="92" y="333"/>
                      <a:pt x="93" y="332"/>
                      <a:pt x="95" y="330"/>
                    </a:cubicBezTo>
                    <a:cubicBezTo>
                      <a:pt x="95" y="329"/>
                      <a:pt x="96" y="328"/>
                      <a:pt x="95" y="327"/>
                    </a:cubicBezTo>
                    <a:cubicBezTo>
                      <a:pt x="96" y="326"/>
                      <a:pt x="96" y="325"/>
                      <a:pt x="96" y="324"/>
                    </a:cubicBezTo>
                    <a:cubicBezTo>
                      <a:pt x="99" y="323"/>
                      <a:pt x="101" y="322"/>
                      <a:pt x="103" y="320"/>
                    </a:cubicBezTo>
                    <a:cubicBezTo>
                      <a:pt x="109" y="319"/>
                      <a:pt x="114" y="317"/>
                      <a:pt x="120" y="316"/>
                    </a:cubicBezTo>
                    <a:cubicBezTo>
                      <a:pt x="134" y="314"/>
                      <a:pt x="146" y="310"/>
                      <a:pt x="160" y="307"/>
                    </a:cubicBezTo>
                    <a:cubicBezTo>
                      <a:pt x="173" y="304"/>
                      <a:pt x="186" y="300"/>
                      <a:pt x="199" y="297"/>
                    </a:cubicBezTo>
                    <a:cubicBezTo>
                      <a:pt x="205" y="295"/>
                      <a:pt x="211" y="294"/>
                      <a:pt x="217" y="292"/>
                    </a:cubicBezTo>
                    <a:cubicBezTo>
                      <a:pt x="223" y="289"/>
                      <a:pt x="229" y="286"/>
                      <a:pt x="235" y="284"/>
                    </a:cubicBezTo>
                    <a:cubicBezTo>
                      <a:pt x="247" y="280"/>
                      <a:pt x="259" y="277"/>
                      <a:pt x="272" y="274"/>
                    </a:cubicBezTo>
                    <a:cubicBezTo>
                      <a:pt x="286" y="271"/>
                      <a:pt x="301" y="268"/>
                      <a:pt x="315" y="265"/>
                    </a:cubicBezTo>
                    <a:cubicBezTo>
                      <a:pt x="327" y="263"/>
                      <a:pt x="339" y="261"/>
                      <a:pt x="351" y="258"/>
                    </a:cubicBezTo>
                    <a:cubicBezTo>
                      <a:pt x="351" y="258"/>
                      <a:pt x="351" y="258"/>
                      <a:pt x="351" y="258"/>
                    </a:cubicBezTo>
                    <a:cubicBezTo>
                      <a:pt x="348" y="262"/>
                      <a:pt x="352" y="267"/>
                      <a:pt x="356" y="266"/>
                    </a:cubicBezTo>
                    <a:cubicBezTo>
                      <a:pt x="359" y="265"/>
                      <a:pt x="363" y="264"/>
                      <a:pt x="366" y="263"/>
                    </a:cubicBezTo>
                    <a:cubicBezTo>
                      <a:pt x="367" y="263"/>
                      <a:pt x="367" y="263"/>
                      <a:pt x="367" y="263"/>
                    </a:cubicBezTo>
                    <a:cubicBezTo>
                      <a:pt x="368" y="263"/>
                      <a:pt x="368" y="263"/>
                      <a:pt x="369" y="263"/>
                    </a:cubicBezTo>
                    <a:cubicBezTo>
                      <a:pt x="372" y="262"/>
                      <a:pt x="373" y="257"/>
                      <a:pt x="371" y="255"/>
                    </a:cubicBezTo>
                    <a:cubicBezTo>
                      <a:pt x="372" y="254"/>
                      <a:pt x="372" y="254"/>
                      <a:pt x="371" y="253"/>
                    </a:cubicBezTo>
                    <a:cubicBezTo>
                      <a:pt x="371" y="252"/>
                      <a:pt x="371" y="252"/>
                      <a:pt x="371" y="251"/>
                    </a:cubicBezTo>
                    <a:cubicBezTo>
                      <a:pt x="378" y="248"/>
                      <a:pt x="385" y="241"/>
                      <a:pt x="388" y="233"/>
                    </a:cubicBezTo>
                    <a:cubicBezTo>
                      <a:pt x="388" y="233"/>
                      <a:pt x="388" y="232"/>
                      <a:pt x="388" y="232"/>
                    </a:cubicBezTo>
                    <a:cubicBezTo>
                      <a:pt x="388" y="231"/>
                      <a:pt x="389" y="231"/>
                      <a:pt x="389" y="231"/>
                    </a:cubicBezTo>
                    <a:cubicBezTo>
                      <a:pt x="396" y="210"/>
                      <a:pt x="388" y="186"/>
                      <a:pt x="383" y="165"/>
                    </a:cubicBezTo>
                    <a:close/>
                    <a:moveTo>
                      <a:pt x="121" y="54"/>
                    </a:moveTo>
                    <a:cubicBezTo>
                      <a:pt x="121" y="49"/>
                      <a:pt x="119" y="45"/>
                      <a:pt x="121" y="40"/>
                    </a:cubicBezTo>
                    <a:cubicBezTo>
                      <a:pt x="122" y="34"/>
                      <a:pt x="130" y="32"/>
                      <a:pt x="134" y="29"/>
                    </a:cubicBezTo>
                    <a:cubicBezTo>
                      <a:pt x="143" y="24"/>
                      <a:pt x="153" y="22"/>
                      <a:pt x="163" y="20"/>
                    </a:cubicBezTo>
                    <a:cubicBezTo>
                      <a:pt x="174" y="18"/>
                      <a:pt x="186" y="16"/>
                      <a:pt x="197" y="13"/>
                    </a:cubicBezTo>
                    <a:cubicBezTo>
                      <a:pt x="203" y="11"/>
                      <a:pt x="203" y="14"/>
                      <a:pt x="207" y="18"/>
                    </a:cubicBezTo>
                    <a:cubicBezTo>
                      <a:pt x="211" y="22"/>
                      <a:pt x="215" y="27"/>
                      <a:pt x="217" y="32"/>
                    </a:cubicBezTo>
                    <a:cubicBezTo>
                      <a:pt x="217" y="33"/>
                      <a:pt x="217" y="33"/>
                      <a:pt x="217" y="34"/>
                    </a:cubicBezTo>
                    <a:cubicBezTo>
                      <a:pt x="216" y="35"/>
                      <a:pt x="215" y="36"/>
                      <a:pt x="214" y="38"/>
                    </a:cubicBezTo>
                    <a:cubicBezTo>
                      <a:pt x="214" y="38"/>
                      <a:pt x="213" y="39"/>
                      <a:pt x="214" y="40"/>
                    </a:cubicBezTo>
                    <a:cubicBezTo>
                      <a:pt x="199" y="43"/>
                      <a:pt x="184" y="47"/>
                      <a:pt x="170" y="50"/>
                    </a:cubicBezTo>
                    <a:cubicBezTo>
                      <a:pt x="156" y="53"/>
                      <a:pt x="141" y="55"/>
                      <a:pt x="128" y="61"/>
                    </a:cubicBezTo>
                    <a:cubicBezTo>
                      <a:pt x="125" y="62"/>
                      <a:pt x="122" y="63"/>
                      <a:pt x="119" y="64"/>
                    </a:cubicBezTo>
                    <a:cubicBezTo>
                      <a:pt x="120" y="61"/>
                      <a:pt x="121" y="58"/>
                      <a:pt x="121" y="54"/>
                    </a:cubicBezTo>
                    <a:close/>
                    <a:moveTo>
                      <a:pt x="24" y="204"/>
                    </a:moveTo>
                    <a:cubicBezTo>
                      <a:pt x="21" y="187"/>
                      <a:pt x="17" y="170"/>
                      <a:pt x="13" y="153"/>
                    </a:cubicBezTo>
                    <a:cubicBezTo>
                      <a:pt x="12" y="145"/>
                      <a:pt x="11" y="137"/>
                      <a:pt x="9" y="129"/>
                    </a:cubicBezTo>
                    <a:cubicBezTo>
                      <a:pt x="10" y="126"/>
                      <a:pt x="9" y="124"/>
                      <a:pt x="9" y="121"/>
                    </a:cubicBezTo>
                    <a:cubicBezTo>
                      <a:pt x="9" y="118"/>
                      <a:pt x="9" y="114"/>
                      <a:pt x="9" y="111"/>
                    </a:cubicBezTo>
                    <a:cubicBezTo>
                      <a:pt x="10" y="110"/>
                      <a:pt x="10" y="110"/>
                      <a:pt x="11" y="109"/>
                    </a:cubicBezTo>
                    <a:cubicBezTo>
                      <a:pt x="16" y="106"/>
                      <a:pt x="20" y="103"/>
                      <a:pt x="25" y="101"/>
                    </a:cubicBezTo>
                    <a:cubicBezTo>
                      <a:pt x="32" y="99"/>
                      <a:pt x="39" y="97"/>
                      <a:pt x="46" y="95"/>
                    </a:cubicBezTo>
                    <a:cubicBezTo>
                      <a:pt x="52" y="93"/>
                      <a:pt x="57" y="90"/>
                      <a:pt x="63" y="89"/>
                    </a:cubicBezTo>
                    <a:cubicBezTo>
                      <a:pt x="70" y="88"/>
                      <a:pt x="77" y="87"/>
                      <a:pt x="83" y="85"/>
                    </a:cubicBezTo>
                    <a:cubicBezTo>
                      <a:pt x="97" y="82"/>
                      <a:pt x="109" y="78"/>
                      <a:pt x="122" y="74"/>
                    </a:cubicBezTo>
                    <a:cubicBezTo>
                      <a:pt x="136" y="69"/>
                      <a:pt x="152" y="67"/>
                      <a:pt x="166" y="64"/>
                    </a:cubicBezTo>
                    <a:cubicBezTo>
                      <a:pt x="198" y="56"/>
                      <a:pt x="231" y="49"/>
                      <a:pt x="263" y="42"/>
                    </a:cubicBezTo>
                    <a:cubicBezTo>
                      <a:pt x="270" y="40"/>
                      <a:pt x="277" y="40"/>
                      <a:pt x="284" y="38"/>
                    </a:cubicBezTo>
                    <a:cubicBezTo>
                      <a:pt x="291" y="37"/>
                      <a:pt x="299" y="36"/>
                      <a:pt x="307" y="35"/>
                    </a:cubicBezTo>
                    <a:cubicBezTo>
                      <a:pt x="311" y="35"/>
                      <a:pt x="315" y="34"/>
                      <a:pt x="319" y="34"/>
                    </a:cubicBezTo>
                    <a:cubicBezTo>
                      <a:pt x="320" y="34"/>
                      <a:pt x="321" y="34"/>
                      <a:pt x="322" y="34"/>
                    </a:cubicBezTo>
                    <a:cubicBezTo>
                      <a:pt x="322" y="34"/>
                      <a:pt x="322" y="34"/>
                      <a:pt x="322" y="34"/>
                    </a:cubicBezTo>
                    <a:cubicBezTo>
                      <a:pt x="324" y="32"/>
                      <a:pt x="328" y="32"/>
                      <a:pt x="330" y="33"/>
                    </a:cubicBezTo>
                    <a:cubicBezTo>
                      <a:pt x="333" y="33"/>
                      <a:pt x="335" y="34"/>
                      <a:pt x="337" y="35"/>
                    </a:cubicBezTo>
                    <a:cubicBezTo>
                      <a:pt x="339" y="37"/>
                      <a:pt x="341" y="40"/>
                      <a:pt x="341" y="42"/>
                    </a:cubicBezTo>
                    <a:cubicBezTo>
                      <a:pt x="341" y="43"/>
                      <a:pt x="341" y="45"/>
                      <a:pt x="341" y="46"/>
                    </a:cubicBezTo>
                    <a:cubicBezTo>
                      <a:pt x="341" y="46"/>
                      <a:pt x="341" y="46"/>
                      <a:pt x="341" y="46"/>
                    </a:cubicBezTo>
                    <a:cubicBezTo>
                      <a:pt x="341" y="49"/>
                      <a:pt x="342" y="51"/>
                      <a:pt x="342" y="53"/>
                    </a:cubicBezTo>
                    <a:cubicBezTo>
                      <a:pt x="345" y="65"/>
                      <a:pt x="349" y="76"/>
                      <a:pt x="351" y="88"/>
                    </a:cubicBezTo>
                    <a:cubicBezTo>
                      <a:pt x="353" y="97"/>
                      <a:pt x="355" y="106"/>
                      <a:pt x="357" y="115"/>
                    </a:cubicBezTo>
                    <a:cubicBezTo>
                      <a:pt x="356" y="115"/>
                      <a:pt x="354" y="116"/>
                      <a:pt x="354" y="117"/>
                    </a:cubicBezTo>
                    <a:cubicBezTo>
                      <a:pt x="349" y="127"/>
                      <a:pt x="344" y="138"/>
                      <a:pt x="335" y="143"/>
                    </a:cubicBezTo>
                    <a:cubicBezTo>
                      <a:pt x="324" y="151"/>
                      <a:pt x="310" y="153"/>
                      <a:pt x="297" y="156"/>
                    </a:cubicBezTo>
                    <a:cubicBezTo>
                      <a:pt x="295" y="153"/>
                      <a:pt x="292" y="151"/>
                      <a:pt x="289" y="154"/>
                    </a:cubicBezTo>
                    <a:cubicBezTo>
                      <a:pt x="288" y="154"/>
                      <a:pt x="288" y="154"/>
                      <a:pt x="288" y="154"/>
                    </a:cubicBezTo>
                    <a:cubicBezTo>
                      <a:pt x="277" y="155"/>
                      <a:pt x="263" y="157"/>
                      <a:pt x="252" y="162"/>
                    </a:cubicBezTo>
                    <a:cubicBezTo>
                      <a:pt x="251" y="162"/>
                      <a:pt x="250" y="164"/>
                      <a:pt x="250" y="165"/>
                    </a:cubicBezTo>
                    <a:cubicBezTo>
                      <a:pt x="250" y="166"/>
                      <a:pt x="250" y="166"/>
                      <a:pt x="250" y="167"/>
                    </a:cubicBezTo>
                    <a:cubicBezTo>
                      <a:pt x="250" y="167"/>
                      <a:pt x="251" y="168"/>
                      <a:pt x="251" y="168"/>
                    </a:cubicBezTo>
                    <a:cubicBezTo>
                      <a:pt x="251" y="168"/>
                      <a:pt x="251" y="168"/>
                      <a:pt x="251" y="168"/>
                    </a:cubicBezTo>
                    <a:cubicBezTo>
                      <a:pt x="251" y="169"/>
                      <a:pt x="251" y="169"/>
                      <a:pt x="250" y="170"/>
                    </a:cubicBezTo>
                    <a:cubicBezTo>
                      <a:pt x="250" y="171"/>
                      <a:pt x="249" y="172"/>
                      <a:pt x="248" y="173"/>
                    </a:cubicBezTo>
                    <a:cubicBezTo>
                      <a:pt x="247" y="173"/>
                      <a:pt x="247" y="173"/>
                      <a:pt x="247" y="173"/>
                    </a:cubicBezTo>
                    <a:cubicBezTo>
                      <a:pt x="246" y="173"/>
                      <a:pt x="246" y="173"/>
                      <a:pt x="245" y="173"/>
                    </a:cubicBezTo>
                    <a:cubicBezTo>
                      <a:pt x="229" y="178"/>
                      <a:pt x="214" y="183"/>
                      <a:pt x="199" y="187"/>
                    </a:cubicBezTo>
                    <a:cubicBezTo>
                      <a:pt x="187" y="189"/>
                      <a:pt x="176" y="192"/>
                      <a:pt x="165" y="195"/>
                    </a:cubicBezTo>
                    <a:cubicBezTo>
                      <a:pt x="157" y="196"/>
                      <a:pt x="151" y="198"/>
                      <a:pt x="145" y="201"/>
                    </a:cubicBezTo>
                    <a:cubicBezTo>
                      <a:pt x="144" y="200"/>
                      <a:pt x="144" y="200"/>
                      <a:pt x="144" y="199"/>
                    </a:cubicBezTo>
                    <a:cubicBezTo>
                      <a:pt x="143" y="197"/>
                      <a:pt x="143" y="194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35" y="192"/>
                      <a:pt x="129" y="194"/>
                      <a:pt x="126" y="195"/>
                    </a:cubicBezTo>
                    <a:cubicBezTo>
                      <a:pt x="122" y="196"/>
                      <a:pt x="115" y="196"/>
                      <a:pt x="111" y="199"/>
                    </a:cubicBezTo>
                    <a:cubicBezTo>
                      <a:pt x="111" y="199"/>
                      <a:pt x="106" y="199"/>
                      <a:pt x="105" y="199"/>
                    </a:cubicBezTo>
                    <a:cubicBezTo>
                      <a:pt x="102" y="200"/>
                      <a:pt x="99" y="200"/>
                      <a:pt x="96" y="201"/>
                    </a:cubicBezTo>
                    <a:cubicBezTo>
                      <a:pt x="95" y="202"/>
                      <a:pt x="94" y="204"/>
                      <a:pt x="95" y="205"/>
                    </a:cubicBezTo>
                    <a:cubicBezTo>
                      <a:pt x="95" y="206"/>
                      <a:pt x="96" y="206"/>
                      <a:pt x="96" y="207"/>
                    </a:cubicBezTo>
                    <a:cubicBezTo>
                      <a:pt x="96" y="207"/>
                      <a:pt x="96" y="207"/>
                      <a:pt x="96" y="207"/>
                    </a:cubicBezTo>
                    <a:cubicBezTo>
                      <a:pt x="96" y="207"/>
                      <a:pt x="96" y="207"/>
                      <a:pt x="96" y="207"/>
                    </a:cubicBezTo>
                    <a:cubicBezTo>
                      <a:pt x="95" y="207"/>
                      <a:pt x="94" y="207"/>
                      <a:pt x="93" y="207"/>
                    </a:cubicBezTo>
                    <a:cubicBezTo>
                      <a:pt x="93" y="207"/>
                      <a:pt x="93" y="207"/>
                      <a:pt x="93" y="207"/>
                    </a:cubicBezTo>
                    <a:cubicBezTo>
                      <a:pt x="93" y="207"/>
                      <a:pt x="93" y="207"/>
                      <a:pt x="92" y="207"/>
                    </a:cubicBezTo>
                    <a:cubicBezTo>
                      <a:pt x="91" y="208"/>
                      <a:pt x="89" y="208"/>
                      <a:pt x="88" y="209"/>
                    </a:cubicBezTo>
                    <a:cubicBezTo>
                      <a:pt x="72" y="213"/>
                      <a:pt x="72" y="213"/>
                      <a:pt x="72" y="213"/>
                    </a:cubicBezTo>
                    <a:cubicBezTo>
                      <a:pt x="64" y="215"/>
                      <a:pt x="56" y="218"/>
                      <a:pt x="48" y="218"/>
                    </a:cubicBezTo>
                    <a:cubicBezTo>
                      <a:pt x="44" y="218"/>
                      <a:pt x="36" y="216"/>
                      <a:pt x="32" y="214"/>
                    </a:cubicBezTo>
                    <a:cubicBezTo>
                      <a:pt x="30" y="213"/>
                      <a:pt x="28" y="210"/>
                      <a:pt x="27" y="208"/>
                    </a:cubicBezTo>
                    <a:cubicBezTo>
                      <a:pt x="26" y="208"/>
                      <a:pt x="25" y="207"/>
                      <a:pt x="25" y="207"/>
                    </a:cubicBezTo>
                    <a:cubicBezTo>
                      <a:pt x="25" y="206"/>
                      <a:pt x="24" y="205"/>
                      <a:pt x="24" y="204"/>
                    </a:cubicBezTo>
                    <a:close/>
                    <a:moveTo>
                      <a:pt x="274" y="190"/>
                    </a:moveTo>
                    <a:cubicBezTo>
                      <a:pt x="274" y="190"/>
                      <a:pt x="274" y="190"/>
                      <a:pt x="274" y="189"/>
                    </a:cubicBezTo>
                    <a:cubicBezTo>
                      <a:pt x="274" y="190"/>
                      <a:pt x="275" y="190"/>
                      <a:pt x="275" y="190"/>
                    </a:cubicBezTo>
                    <a:cubicBezTo>
                      <a:pt x="275" y="190"/>
                      <a:pt x="276" y="191"/>
                      <a:pt x="276" y="192"/>
                    </a:cubicBezTo>
                    <a:cubicBezTo>
                      <a:pt x="277" y="193"/>
                      <a:pt x="278" y="195"/>
                      <a:pt x="279" y="197"/>
                    </a:cubicBezTo>
                    <a:cubicBezTo>
                      <a:pt x="279" y="198"/>
                      <a:pt x="280" y="199"/>
                      <a:pt x="280" y="201"/>
                    </a:cubicBezTo>
                    <a:cubicBezTo>
                      <a:pt x="279" y="201"/>
                      <a:pt x="278" y="202"/>
                      <a:pt x="277" y="203"/>
                    </a:cubicBezTo>
                    <a:cubicBezTo>
                      <a:pt x="276" y="198"/>
                      <a:pt x="275" y="194"/>
                      <a:pt x="274" y="190"/>
                    </a:cubicBezTo>
                    <a:close/>
                    <a:moveTo>
                      <a:pt x="276" y="183"/>
                    </a:moveTo>
                    <a:cubicBezTo>
                      <a:pt x="275" y="184"/>
                      <a:pt x="273" y="184"/>
                      <a:pt x="272" y="185"/>
                    </a:cubicBezTo>
                    <a:cubicBezTo>
                      <a:pt x="271" y="184"/>
                      <a:pt x="271" y="183"/>
                      <a:pt x="270" y="182"/>
                    </a:cubicBezTo>
                    <a:cubicBezTo>
                      <a:pt x="274" y="181"/>
                      <a:pt x="277" y="180"/>
                      <a:pt x="280" y="179"/>
                    </a:cubicBezTo>
                    <a:cubicBezTo>
                      <a:pt x="281" y="178"/>
                      <a:pt x="282" y="178"/>
                      <a:pt x="283" y="178"/>
                    </a:cubicBezTo>
                    <a:cubicBezTo>
                      <a:pt x="282" y="178"/>
                      <a:pt x="281" y="180"/>
                      <a:pt x="281" y="181"/>
                    </a:cubicBezTo>
                    <a:cubicBezTo>
                      <a:pt x="279" y="182"/>
                      <a:pt x="278" y="183"/>
                      <a:pt x="276" y="183"/>
                    </a:cubicBezTo>
                    <a:close/>
                    <a:moveTo>
                      <a:pt x="286" y="186"/>
                    </a:moveTo>
                    <a:cubicBezTo>
                      <a:pt x="287" y="186"/>
                      <a:pt x="287" y="186"/>
                      <a:pt x="288" y="185"/>
                    </a:cubicBezTo>
                    <a:cubicBezTo>
                      <a:pt x="288" y="186"/>
                      <a:pt x="287" y="187"/>
                      <a:pt x="287" y="188"/>
                    </a:cubicBezTo>
                    <a:cubicBezTo>
                      <a:pt x="287" y="190"/>
                      <a:pt x="286" y="191"/>
                      <a:pt x="286" y="193"/>
                    </a:cubicBezTo>
                    <a:cubicBezTo>
                      <a:pt x="286" y="194"/>
                      <a:pt x="285" y="196"/>
                      <a:pt x="285" y="198"/>
                    </a:cubicBezTo>
                    <a:cubicBezTo>
                      <a:pt x="284" y="196"/>
                      <a:pt x="282" y="192"/>
                      <a:pt x="280" y="189"/>
                    </a:cubicBezTo>
                    <a:cubicBezTo>
                      <a:pt x="282" y="188"/>
                      <a:pt x="284" y="187"/>
                      <a:pt x="286" y="186"/>
                    </a:cubicBezTo>
                    <a:close/>
                    <a:moveTo>
                      <a:pt x="291" y="193"/>
                    </a:moveTo>
                    <a:cubicBezTo>
                      <a:pt x="291" y="191"/>
                      <a:pt x="292" y="189"/>
                      <a:pt x="292" y="187"/>
                    </a:cubicBezTo>
                    <a:cubicBezTo>
                      <a:pt x="293" y="190"/>
                      <a:pt x="295" y="193"/>
                      <a:pt x="297" y="196"/>
                    </a:cubicBezTo>
                    <a:cubicBezTo>
                      <a:pt x="295" y="196"/>
                      <a:pt x="293" y="197"/>
                      <a:pt x="291" y="198"/>
                    </a:cubicBezTo>
                    <a:cubicBezTo>
                      <a:pt x="291" y="196"/>
                      <a:pt x="291" y="194"/>
                      <a:pt x="291" y="193"/>
                    </a:cubicBezTo>
                    <a:close/>
                    <a:moveTo>
                      <a:pt x="287" y="176"/>
                    </a:moveTo>
                    <a:cubicBezTo>
                      <a:pt x="287" y="176"/>
                      <a:pt x="288" y="176"/>
                      <a:pt x="289" y="176"/>
                    </a:cubicBezTo>
                    <a:cubicBezTo>
                      <a:pt x="289" y="176"/>
                      <a:pt x="289" y="176"/>
                      <a:pt x="289" y="177"/>
                    </a:cubicBezTo>
                    <a:cubicBezTo>
                      <a:pt x="288" y="176"/>
                      <a:pt x="287" y="176"/>
                      <a:pt x="287" y="176"/>
                    </a:cubicBezTo>
                    <a:close/>
                    <a:moveTo>
                      <a:pt x="286" y="164"/>
                    </a:moveTo>
                    <a:cubicBezTo>
                      <a:pt x="280" y="165"/>
                      <a:pt x="275" y="166"/>
                      <a:pt x="270" y="169"/>
                    </a:cubicBezTo>
                    <a:cubicBezTo>
                      <a:pt x="268" y="169"/>
                      <a:pt x="266" y="170"/>
                      <a:pt x="264" y="171"/>
                    </a:cubicBezTo>
                    <a:cubicBezTo>
                      <a:pt x="263" y="171"/>
                      <a:pt x="263" y="171"/>
                      <a:pt x="262" y="172"/>
                    </a:cubicBezTo>
                    <a:cubicBezTo>
                      <a:pt x="261" y="172"/>
                      <a:pt x="260" y="172"/>
                      <a:pt x="260" y="172"/>
                    </a:cubicBezTo>
                    <a:cubicBezTo>
                      <a:pt x="259" y="171"/>
                      <a:pt x="259" y="170"/>
                      <a:pt x="259" y="170"/>
                    </a:cubicBezTo>
                    <a:cubicBezTo>
                      <a:pt x="265" y="168"/>
                      <a:pt x="271" y="165"/>
                      <a:pt x="276" y="164"/>
                    </a:cubicBezTo>
                    <a:cubicBezTo>
                      <a:pt x="280" y="163"/>
                      <a:pt x="283" y="162"/>
                      <a:pt x="287" y="161"/>
                    </a:cubicBezTo>
                    <a:cubicBezTo>
                      <a:pt x="287" y="161"/>
                      <a:pt x="288" y="160"/>
                      <a:pt x="288" y="160"/>
                    </a:cubicBezTo>
                    <a:cubicBezTo>
                      <a:pt x="289" y="160"/>
                      <a:pt x="289" y="160"/>
                      <a:pt x="290" y="160"/>
                    </a:cubicBezTo>
                    <a:cubicBezTo>
                      <a:pt x="290" y="160"/>
                      <a:pt x="291" y="160"/>
                      <a:pt x="291" y="161"/>
                    </a:cubicBezTo>
                    <a:cubicBezTo>
                      <a:pt x="290" y="162"/>
                      <a:pt x="288" y="163"/>
                      <a:pt x="286" y="164"/>
                    </a:cubicBezTo>
                    <a:close/>
                    <a:moveTo>
                      <a:pt x="261" y="176"/>
                    </a:moveTo>
                    <a:cubicBezTo>
                      <a:pt x="262" y="177"/>
                      <a:pt x="262" y="177"/>
                      <a:pt x="263" y="177"/>
                    </a:cubicBezTo>
                    <a:cubicBezTo>
                      <a:pt x="263" y="177"/>
                      <a:pt x="263" y="177"/>
                      <a:pt x="263" y="178"/>
                    </a:cubicBezTo>
                    <a:cubicBezTo>
                      <a:pt x="263" y="178"/>
                      <a:pt x="263" y="179"/>
                      <a:pt x="264" y="180"/>
                    </a:cubicBezTo>
                    <a:cubicBezTo>
                      <a:pt x="265" y="183"/>
                      <a:pt x="267" y="185"/>
                      <a:pt x="268" y="189"/>
                    </a:cubicBezTo>
                    <a:cubicBezTo>
                      <a:pt x="270" y="194"/>
                      <a:pt x="271" y="201"/>
                      <a:pt x="273" y="207"/>
                    </a:cubicBezTo>
                    <a:cubicBezTo>
                      <a:pt x="273" y="208"/>
                      <a:pt x="274" y="208"/>
                      <a:pt x="275" y="208"/>
                    </a:cubicBezTo>
                    <a:cubicBezTo>
                      <a:pt x="275" y="208"/>
                      <a:pt x="275" y="208"/>
                      <a:pt x="275" y="208"/>
                    </a:cubicBezTo>
                    <a:cubicBezTo>
                      <a:pt x="278" y="207"/>
                      <a:pt x="280" y="205"/>
                      <a:pt x="283" y="205"/>
                    </a:cubicBezTo>
                    <a:cubicBezTo>
                      <a:pt x="284" y="205"/>
                      <a:pt x="284" y="205"/>
                      <a:pt x="285" y="204"/>
                    </a:cubicBezTo>
                    <a:cubicBezTo>
                      <a:pt x="285" y="205"/>
                      <a:pt x="286" y="204"/>
                      <a:pt x="286" y="204"/>
                    </a:cubicBezTo>
                    <a:cubicBezTo>
                      <a:pt x="291" y="203"/>
                      <a:pt x="296" y="202"/>
                      <a:pt x="301" y="201"/>
                    </a:cubicBezTo>
                    <a:cubicBezTo>
                      <a:pt x="304" y="200"/>
                      <a:pt x="304" y="197"/>
                      <a:pt x="302" y="196"/>
                    </a:cubicBezTo>
                    <a:cubicBezTo>
                      <a:pt x="302" y="195"/>
                      <a:pt x="302" y="195"/>
                      <a:pt x="302" y="194"/>
                    </a:cubicBezTo>
                    <a:cubicBezTo>
                      <a:pt x="301" y="190"/>
                      <a:pt x="298" y="187"/>
                      <a:pt x="297" y="183"/>
                    </a:cubicBezTo>
                    <a:cubicBezTo>
                      <a:pt x="296" y="180"/>
                      <a:pt x="295" y="176"/>
                      <a:pt x="293" y="173"/>
                    </a:cubicBezTo>
                    <a:cubicBezTo>
                      <a:pt x="294" y="173"/>
                      <a:pt x="294" y="173"/>
                      <a:pt x="294" y="173"/>
                    </a:cubicBezTo>
                    <a:cubicBezTo>
                      <a:pt x="296" y="172"/>
                      <a:pt x="294" y="170"/>
                      <a:pt x="293" y="169"/>
                    </a:cubicBezTo>
                    <a:cubicBezTo>
                      <a:pt x="293" y="169"/>
                      <a:pt x="292" y="169"/>
                      <a:pt x="292" y="169"/>
                    </a:cubicBezTo>
                    <a:cubicBezTo>
                      <a:pt x="292" y="169"/>
                      <a:pt x="292" y="169"/>
                      <a:pt x="292" y="169"/>
                    </a:cubicBezTo>
                    <a:cubicBezTo>
                      <a:pt x="292" y="168"/>
                      <a:pt x="292" y="168"/>
                      <a:pt x="292" y="167"/>
                    </a:cubicBezTo>
                    <a:cubicBezTo>
                      <a:pt x="293" y="167"/>
                      <a:pt x="294" y="167"/>
                      <a:pt x="294" y="166"/>
                    </a:cubicBezTo>
                    <a:cubicBezTo>
                      <a:pt x="295" y="167"/>
                      <a:pt x="295" y="167"/>
                      <a:pt x="295" y="167"/>
                    </a:cubicBezTo>
                    <a:cubicBezTo>
                      <a:pt x="296" y="168"/>
                      <a:pt x="297" y="167"/>
                      <a:pt x="298" y="167"/>
                    </a:cubicBezTo>
                    <a:cubicBezTo>
                      <a:pt x="298" y="166"/>
                      <a:pt x="298" y="165"/>
                      <a:pt x="299" y="164"/>
                    </a:cubicBezTo>
                    <a:cubicBezTo>
                      <a:pt x="299" y="164"/>
                      <a:pt x="299" y="164"/>
                      <a:pt x="299" y="164"/>
                    </a:cubicBezTo>
                    <a:cubicBezTo>
                      <a:pt x="299" y="164"/>
                      <a:pt x="299" y="164"/>
                      <a:pt x="299" y="164"/>
                    </a:cubicBezTo>
                    <a:cubicBezTo>
                      <a:pt x="304" y="163"/>
                      <a:pt x="311" y="162"/>
                      <a:pt x="317" y="160"/>
                    </a:cubicBezTo>
                    <a:cubicBezTo>
                      <a:pt x="317" y="161"/>
                      <a:pt x="317" y="161"/>
                      <a:pt x="318" y="161"/>
                    </a:cubicBezTo>
                    <a:cubicBezTo>
                      <a:pt x="321" y="167"/>
                      <a:pt x="324" y="174"/>
                      <a:pt x="327" y="179"/>
                    </a:cubicBezTo>
                    <a:cubicBezTo>
                      <a:pt x="332" y="187"/>
                      <a:pt x="332" y="196"/>
                      <a:pt x="332" y="205"/>
                    </a:cubicBezTo>
                    <a:cubicBezTo>
                      <a:pt x="331" y="213"/>
                      <a:pt x="324" y="214"/>
                      <a:pt x="318" y="215"/>
                    </a:cubicBezTo>
                    <a:cubicBezTo>
                      <a:pt x="311" y="216"/>
                      <a:pt x="305" y="219"/>
                      <a:pt x="299" y="221"/>
                    </a:cubicBezTo>
                    <a:cubicBezTo>
                      <a:pt x="295" y="223"/>
                      <a:pt x="286" y="223"/>
                      <a:pt x="282" y="226"/>
                    </a:cubicBezTo>
                    <a:cubicBezTo>
                      <a:pt x="276" y="233"/>
                      <a:pt x="263" y="234"/>
                      <a:pt x="256" y="228"/>
                    </a:cubicBezTo>
                    <a:cubicBezTo>
                      <a:pt x="250" y="223"/>
                      <a:pt x="248" y="212"/>
                      <a:pt x="245" y="205"/>
                    </a:cubicBezTo>
                    <a:cubicBezTo>
                      <a:pt x="242" y="198"/>
                      <a:pt x="240" y="191"/>
                      <a:pt x="237" y="185"/>
                    </a:cubicBezTo>
                    <a:cubicBezTo>
                      <a:pt x="244" y="183"/>
                      <a:pt x="250" y="181"/>
                      <a:pt x="257" y="180"/>
                    </a:cubicBezTo>
                    <a:cubicBezTo>
                      <a:pt x="259" y="179"/>
                      <a:pt x="260" y="178"/>
                      <a:pt x="260" y="177"/>
                    </a:cubicBezTo>
                    <a:cubicBezTo>
                      <a:pt x="261" y="176"/>
                      <a:pt x="261" y="176"/>
                      <a:pt x="261" y="176"/>
                    </a:cubicBezTo>
                    <a:close/>
                    <a:moveTo>
                      <a:pt x="137" y="205"/>
                    </a:moveTo>
                    <a:cubicBezTo>
                      <a:pt x="135" y="206"/>
                      <a:pt x="133" y="206"/>
                      <a:pt x="132" y="206"/>
                    </a:cubicBezTo>
                    <a:cubicBezTo>
                      <a:pt x="127" y="207"/>
                      <a:pt x="123" y="208"/>
                      <a:pt x="118" y="209"/>
                    </a:cubicBezTo>
                    <a:cubicBezTo>
                      <a:pt x="115" y="210"/>
                      <a:pt x="110" y="210"/>
                      <a:pt x="108" y="212"/>
                    </a:cubicBezTo>
                    <a:cubicBezTo>
                      <a:pt x="106" y="213"/>
                      <a:pt x="104" y="211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09"/>
                      <a:pt x="103" y="209"/>
                      <a:pt x="103" y="209"/>
                    </a:cubicBezTo>
                    <a:cubicBezTo>
                      <a:pt x="110" y="209"/>
                      <a:pt x="116" y="207"/>
                      <a:pt x="122" y="206"/>
                    </a:cubicBezTo>
                    <a:cubicBezTo>
                      <a:pt x="126" y="205"/>
                      <a:pt x="129" y="204"/>
                      <a:pt x="133" y="202"/>
                    </a:cubicBezTo>
                    <a:cubicBezTo>
                      <a:pt x="134" y="201"/>
                      <a:pt x="135" y="201"/>
                      <a:pt x="136" y="201"/>
                    </a:cubicBezTo>
                    <a:cubicBezTo>
                      <a:pt x="136" y="201"/>
                      <a:pt x="136" y="201"/>
                      <a:pt x="136" y="204"/>
                    </a:cubicBezTo>
                    <a:cubicBezTo>
                      <a:pt x="136" y="204"/>
                      <a:pt x="136" y="205"/>
                      <a:pt x="137" y="205"/>
                    </a:cubicBezTo>
                    <a:close/>
                    <a:moveTo>
                      <a:pt x="127" y="243"/>
                    </a:moveTo>
                    <a:cubicBezTo>
                      <a:pt x="127" y="243"/>
                      <a:pt x="127" y="243"/>
                      <a:pt x="127" y="243"/>
                    </a:cubicBezTo>
                    <a:cubicBezTo>
                      <a:pt x="127" y="242"/>
                      <a:pt x="127" y="241"/>
                      <a:pt x="126" y="241"/>
                    </a:cubicBezTo>
                    <a:cubicBezTo>
                      <a:pt x="125" y="239"/>
                      <a:pt x="124" y="238"/>
                      <a:pt x="124" y="237"/>
                    </a:cubicBezTo>
                    <a:cubicBezTo>
                      <a:pt x="123" y="235"/>
                      <a:pt x="121" y="233"/>
                      <a:pt x="120" y="231"/>
                    </a:cubicBezTo>
                    <a:cubicBezTo>
                      <a:pt x="123" y="230"/>
                      <a:pt x="126" y="230"/>
                      <a:pt x="129" y="229"/>
                    </a:cubicBezTo>
                    <a:cubicBezTo>
                      <a:pt x="129" y="234"/>
                      <a:pt x="128" y="239"/>
                      <a:pt x="129" y="244"/>
                    </a:cubicBezTo>
                    <a:cubicBezTo>
                      <a:pt x="129" y="244"/>
                      <a:pt x="128" y="244"/>
                      <a:pt x="128" y="244"/>
                    </a:cubicBezTo>
                    <a:cubicBezTo>
                      <a:pt x="128" y="244"/>
                      <a:pt x="127" y="244"/>
                      <a:pt x="127" y="243"/>
                    </a:cubicBezTo>
                    <a:close/>
                    <a:moveTo>
                      <a:pt x="127" y="221"/>
                    </a:moveTo>
                    <a:cubicBezTo>
                      <a:pt x="123" y="222"/>
                      <a:pt x="119" y="222"/>
                      <a:pt x="117" y="224"/>
                    </a:cubicBezTo>
                    <a:cubicBezTo>
                      <a:pt x="117" y="224"/>
                      <a:pt x="116" y="224"/>
                      <a:pt x="116" y="224"/>
                    </a:cubicBezTo>
                    <a:cubicBezTo>
                      <a:pt x="116" y="224"/>
                      <a:pt x="116" y="224"/>
                      <a:pt x="115" y="224"/>
                    </a:cubicBezTo>
                    <a:cubicBezTo>
                      <a:pt x="114" y="225"/>
                      <a:pt x="113" y="225"/>
                      <a:pt x="112" y="225"/>
                    </a:cubicBezTo>
                    <a:cubicBezTo>
                      <a:pt x="112" y="224"/>
                      <a:pt x="112" y="223"/>
                      <a:pt x="111" y="221"/>
                    </a:cubicBezTo>
                    <a:cubicBezTo>
                      <a:pt x="115" y="221"/>
                      <a:pt x="120" y="220"/>
                      <a:pt x="124" y="219"/>
                    </a:cubicBezTo>
                    <a:cubicBezTo>
                      <a:pt x="127" y="218"/>
                      <a:pt x="131" y="216"/>
                      <a:pt x="133" y="214"/>
                    </a:cubicBezTo>
                    <a:cubicBezTo>
                      <a:pt x="134" y="215"/>
                      <a:pt x="134" y="217"/>
                      <a:pt x="135" y="219"/>
                    </a:cubicBezTo>
                    <a:cubicBezTo>
                      <a:pt x="134" y="219"/>
                      <a:pt x="134" y="219"/>
                      <a:pt x="133" y="220"/>
                    </a:cubicBezTo>
                    <a:cubicBezTo>
                      <a:pt x="133" y="220"/>
                      <a:pt x="132" y="219"/>
                      <a:pt x="132" y="220"/>
                    </a:cubicBezTo>
                    <a:cubicBezTo>
                      <a:pt x="131" y="220"/>
                      <a:pt x="129" y="220"/>
                      <a:pt x="128" y="221"/>
                    </a:cubicBezTo>
                    <a:cubicBezTo>
                      <a:pt x="128" y="221"/>
                      <a:pt x="127" y="221"/>
                      <a:pt x="127" y="221"/>
                    </a:cubicBezTo>
                    <a:close/>
                    <a:moveTo>
                      <a:pt x="115" y="239"/>
                    </a:moveTo>
                    <a:cubicBezTo>
                      <a:pt x="115" y="239"/>
                      <a:pt x="116" y="238"/>
                      <a:pt x="116" y="238"/>
                    </a:cubicBezTo>
                    <a:cubicBezTo>
                      <a:pt x="116" y="237"/>
                      <a:pt x="116" y="236"/>
                      <a:pt x="115" y="235"/>
                    </a:cubicBezTo>
                    <a:cubicBezTo>
                      <a:pt x="114" y="234"/>
                      <a:pt x="114" y="232"/>
                      <a:pt x="113" y="231"/>
                    </a:cubicBezTo>
                    <a:cubicBezTo>
                      <a:pt x="114" y="231"/>
                      <a:pt x="114" y="230"/>
                      <a:pt x="114" y="230"/>
                    </a:cubicBezTo>
                    <a:cubicBezTo>
                      <a:pt x="114" y="231"/>
                      <a:pt x="114" y="231"/>
                      <a:pt x="115" y="231"/>
                    </a:cubicBezTo>
                    <a:cubicBezTo>
                      <a:pt x="115" y="231"/>
                      <a:pt x="116" y="231"/>
                      <a:pt x="116" y="231"/>
                    </a:cubicBezTo>
                    <a:cubicBezTo>
                      <a:pt x="116" y="231"/>
                      <a:pt x="117" y="232"/>
                      <a:pt x="117" y="232"/>
                    </a:cubicBezTo>
                    <a:cubicBezTo>
                      <a:pt x="118" y="234"/>
                      <a:pt x="119" y="235"/>
                      <a:pt x="120" y="237"/>
                    </a:cubicBezTo>
                    <a:cubicBezTo>
                      <a:pt x="121" y="238"/>
                      <a:pt x="121" y="240"/>
                      <a:pt x="121" y="241"/>
                    </a:cubicBezTo>
                    <a:cubicBezTo>
                      <a:pt x="122" y="243"/>
                      <a:pt x="123" y="243"/>
                      <a:pt x="123" y="245"/>
                    </a:cubicBezTo>
                    <a:cubicBezTo>
                      <a:pt x="123" y="245"/>
                      <a:pt x="123" y="246"/>
                      <a:pt x="123" y="246"/>
                    </a:cubicBezTo>
                    <a:cubicBezTo>
                      <a:pt x="122" y="246"/>
                      <a:pt x="120" y="247"/>
                      <a:pt x="118" y="247"/>
                    </a:cubicBezTo>
                    <a:cubicBezTo>
                      <a:pt x="116" y="248"/>
                      <a:pt x="116" y="243"/>
                      <a:pt x="116" y="241"/>
                    </a:cubicBezTo>
                    <a:cubicBezTo>
                      <a:pt x="116" y="241"/>
                      <a:pt x="115" y="240"/>
                      <a:pt x="115" y="239"/>
                    </a:cubicBezTo>
                    <a:close/>
                    <a:moveTo>
                      <a:pt x="134" y="225"/>
                    </a:moveTo>
                    <a:cubicBezTo>
                      <a:pt x="135" y="226"/>
                      <a:pt x="136" y="225"/>
                      <a:pt x="136" y="225"/>
                    </a:cubicBezTo>
                    <a:cubicBezTo>
                      <a:pt x="137" y="228"/>
                      <a:pt x="138" y="230"/>
                      <a:pt x="138" y="232"/>
                    </a:cubicBezTo>
                    <a:cubicBezTo>
                      <a:pt x="139" y="235"/>
                      <a:pt x="140" y="237"/>
                      <a:pt x="141" y="239"/>
                    </a:cubicBezTo>
                    <a:cubicBezTo>
                      <a:pt x="141" y="239"/>
                      <a:pt x="140" y="239"/>
                      <a:pt x="141" y="239"/>
                    </a:cubicBezTo>
                    <a:cubicBezTo>
                      <a:pt x="140" y="240"/>
                      <a:pt x="140" y="240"/>
                      <a:pt x="139" y="240"/>
                    </a:cubicBezTo>
                    <a:cubicBezTo>
                      <a:pt x="139" y="240"/>
                      <a:pt x="138" y="240"/>
                      <a:pt x="137" y="241"/>
                    </a:cubicBezTo>
                    <a:cubicBezTo>
                      <a:pt x="137" y="241"/>
                      <a:pt x="136" y="241"/>
                      <a:pt x="136" y="242"/>
                    </a:cubicBezTo>
                    <a:cubicBezTo>
                      <a:pt x="135" y="242"/>
                      <a:pt x="135" y="242"/>
                      <a:pt x="134" y="242"/>
                    </a:cubicBezTo>
                    <a:cubicBezTo>
                      <a:pt x="134" y="237"/>
                      <a:pt x="135" y="231"/>
                      <a:pt x="134" y="225"/>
                    </a:cubicBezTo>
                    <a:close/>
                    <a:moveTo>
                      <a:pt x="106" y="219"/>
                    </a:moveTo>
                    <a:cubicBezTo>
                      <a:pt x="107" y="221"/>
                      <a:pt x="108" y="224"/>
                      <a:pt x="108" y="227"/>
                    </a:cubicBezTo>
                    <a:cubicBezTo>
                      <a:pt x="107" y="228"/>
                      <a:pt x="107" y="228"/>
                      <a:pt x="106" y="229"/>
                    </a:cubicBezTo>
                    <a:cubicBezTo>
                      <a:pt x="105" y="229"/>
                      <a:pt x="105" y="230"/>
                      <a:pt x="106" y="231"/>
                    </a:cubicBezTo>
                    <a:cubicBezTo>
                      <a:pt x="106" y="231"/>
                      <a:pt x="106" y="231"/>
                      <a:pt x="106" y="231"/>
                    </a:cubicBezTo>
                    <a:cubicBezTo>
                      <a:pt x="107" y="232"/>
                      <a:pt x="108" y="232"/>
                      <a:pt x="108" y="231"/>
                    </a:cubicBezTo>
                    <a:cubicBezTo>
                      <a:pt x="108" y="231"/>
                      <a:pt x="109" y="231"/>
                      <a:pt x="109" y="231"/>
                    </a:cubicBezTo>
                    <a:cubicBezTo>
                      <a:pt x="109" y="232"/>
                      <a:pt x="109" y="232"/>
                      <a:pt x="109" y="232"/>
                    </a:cubicBezTo>
                    <a:cubicBezTo>
                      <a:pt x="109" y="232"/>
                      <a:pt x="109" y="233"/>
                      <a:pt x="109" y="233"/>
                    </a:cubicBezTo>
                    <a:cubicBezTo>
                      <a:pt x="109" y="235"/>
                      <a:pt x="109" y="237"/>
                      <a:pt x="110" y="240"/>
                    </a:cubicBezTo>
                    <a:cubicBezTo>
                      <a:pt x="110" y="241"/>
                      <a:pt x="111" y="242"/>
                      <a:pt x="112" y="244"/>
                    </a:cubicBezTo>
                    <a:cubicBezTo>
                      <a:pt x="112" y="247"/>
                      <a:pt x="113" y="250"/>
                      <a:pt x="116" y="252"/>
                    </a:cubicBezTo>
                    <a:cubicBezTo>
                      <a:pt x="119" y="253"/>
                      <a:pt x="123" y="251"/>
                      <a:pt x="126" y="250"/>
                    </a:cubicBezTo>
                    <a:cubicBezTo>
                      <a:pt x="130" y="249"/>
                      <a:pt x="135" y="248"/>
                      <a:pt x="138" y="246"/>
                    </a:cubicBezTo>
                    <a:cubicBezTo>
                      <a:pt x="139" y="246"/>
                      <a:pt x="140" y="246"/>
                      <a:pt x="141" y="246"/>
                    </a:cubicBezTo>
                    <a:cubicBezTo>
                      <a:pt x="141" y="245"/>
                      <a:pt x="142" y="245"/>
                      <a:pt x="142" y="245"/>
                    </a:cubicBezTo>
                    <a:cubicBezTo>
                      <a:pt x="142" y="245"/>
                      <a:pt x="142" y="245"/>
                      <a:pt x="142" y="245"/>
                    </a:cubicBezTo>
                    <a:cubicBezTo>
                      <a:pt x="142" y="245"/>
                      <a:pt x="142" y="245"/>
                      <a:pt x="143" y="245"/>
                    </a:cubicBezTo>
                    <a:cubicBezTo>
                      <a:pt x="143" y="245"/>
                      <a:pt x="143" y="245"/>
                      <a:pt x="143" y="245"/>
                    </a:cubicBezTo>
                    <a:cubicBezTo>
                      <a:pt x="144" y="245"/>
                      <a:pt x="144" y="245"/>
                      <a:pt x="145" y="244"/>
                    </a:cubicBezTo>
                    <a:cubicBezTo>
                      <a:pt x="145" y="244"/>
                      <a:pt x="146" y="244"/>
                      <a:pt x="146" y="243"/>
                    </a:cubicBezTo>
                    <a:cubicBezTo>
                      <a:pt x="148" y="239"/>
                      <a:pt x="145" y="236"/>
                      <a:pt x="144" y="231"/>
                    </a:cubicBezTo>
                    <a:cubicBezTo>
                      <a:pt x="143" y="227"/>
                      <a:pt x="142" y="223"/>
                      <a:pt x="140" y="219"/>
                    </a:cubicBezTo>
                    <a:cubicBezTo>
                      <a:pt x="142" y="218"/>
                      <a:pt x="141" y="216"/>
                      <a:pt x="139" y="216"/>
                    </a:cubicBezTo>
                    <a:cubicBezTo>
                      <a:pt x="139" y="214"/>
                      <a:pt x="138" y="213"/>
                      <a:pt x="138" y="211"/>
                    </a:cubicBezTo>
                    <a:cubicBezTo>
                      <a:pt x="141" y="211"/>
                      <a:pt x="144" y="210"/>
                      <a:pt x="145" y="208"/>
                    </a:cubicBezTo>
                    <a:cubicBezTo>
                      <a:pt x="145" y="208"/>
                      <a:pt x="145" y="208"/>
                      <a:pt x="145" y="207"/>
                    </a:cubicBezTo>
                    <a:cubicBezTo>
                      <a:pt x="146" y="207"/>
                      <a:pt x="147" y="207"/>
                      <a:pt x="149" y="206"/>
                    </a:cubicBezTo>
                    <a:cubicBezTo>
                      <a:pt x="154" y="204"/>
                      <a:pt x="158" y="203"/>
                      <a:pt x="164" y="202"/>
                    </a:cubicBezTo>
                    <a:cubicBezTo>
                      <a:pt x="165" y="202"/>
                      <a:pt x="166" y="202"/>
                      <a:pt x="168" y="201"/>
                    </a:cubicBezTo>
                    <a:cubicBezTo>
                      <a:pt x="168" y="202"/>
                      <a:pt x="168" y="203"/>
                      <a:pt x="168" y="203"/>
                    </a:cubicBezTo>
                    <a:cubicBezTo>
                      <a:pt x="168" y="203"/>
                      <a:pt x="168" y="203"/>
                      <a:pt x="168" y="203"/>
                    </a:cubicBezTo>
                    <a:cubicBezTo>
                      <a:pt x="168" y="204"/>
                      <a:pt x="169" y="204"/>
                      <a:pt x="169" y="205"/>
                    </a:cubicBezTo>
                    <a:cubicBezTo>
                      <a:pt x="169" y="205"/>
                      <a:pt x="169" y="205"/>
                      <a:pt x="169" y="205"/>
                    </a:cubicBezTo>
                    <a:cubicBezTo>
                      <a:pt x="173" y="213"/>
                      <a:pt x="176" y="220"/>
                      <a:pt x="177" y="228"/>
                    </a:cubicBezTo>
                    <a:cubicBezTo>
                      <a:pt x="178" y="232"/>
                      <a:pt x="178" y="236"/>
                      <a:pt x="178" y="241"/>
                    </a:cubicBezTo>
                    <a:cubicBezTo>
                      <a:pt x="178" y="244"/>
                      <a:pt x="179" y="248"/>
                      <a:pt x="179" y="251"/>
                    </a:cubicBezTo>
                    <a:cubicBezTo>
                      <a:pt x="178" y="253"/>
                      <a:pt x="161" y="256"/>
                      <a:pt x="159" y="256"/>
                    </a:cubicBezTo>
                    <a:cubicBezTo>
                      <a:pt x="151" y="258"/>
                      <a:pt x="144" y="259"/>
                      <a:pt x="137" y="263"/>
                    </a:cubicBezTo>
                    <a:cubicBezTo>
                      <a:pt x="133" y="265"/>
                      <a:pt x="130" y="265"/>
                      <a:pt x="126" y="267"/>
                    </a:cubicBezTo>
                    <a:cubicBezTo>
                      <a:pt x="122" y="269"/>
                      <a:pt x="118" y="271"/>
                      <a:pt x="114" y="272"/>
                    </a:cubicBezTo>
                    <a:cubicBezTo>
                      <a:pt x="110" y="273"/>
                      <a:pt x="107" y="274"/>
                      <a:pt x="103" y="274"/>
                    </a:cubicBezTo>
                    <a:cubicBezTo>
                      <a:pt x="101" y="274"/>
                      <a:pt x="94" y="273"/>
                      <a:pt x="93" y="271"/>
                    </a:cubicBezTo>
                    <a:cubicBezTo>
                      <a:pt x="84" y="256"/>
                      <a:pt x="83" y="239"/>
                      <a:pt x="78" y="222"/>
                    </a:cubicBezTo>
                    <a:cubicBezTo>
                      <a:pt x="78" y="222"/>
                      <a:pt x="78" y="222"/>
                      <a:pt x="78" y="222"/>
                    </a:cubicBezTo>
                    <a:cubicBezTo>
                      <a:pt x="83" y="220"/>
                      <a:pt x="89" y="219"/>
                      <a:pt x="95" y="218"/>
                    </a:cubicBezTo>
                    <a:cubicBezTo>
                      <a:pt x="96" y="218"/>
                      <a:pt x="97" y="217"/>
                      <a:pt x="98" y="216"/>
                    </a:cubicBezTo>
                    <a:cubicBezTo>
                      <a:pt x="98" y="216"/>
                      <a:pt x="98" y="216"/>
                      <a:pt x="99" y="216"/>
                    </a:cubicBezTo>
                    <a:cubicBezTo>
                      <a:pt x="99" y="216"/>
                      <a:pt x="99" y="216"/>
                      <a:pt x="99" y="216"/>
                    </a:cubicBezTo>
                    <a:cubicBezTo>
                      <a:pt x="99" y="217"/>
                      <a:pt x="100" y="218"/>
                      <a:pt x="102" y="218"/>
                    </a:cubicBezTo>
                    <a:cubicBezTo>
                      <a:pt x="103" y="219"/>
                      <a:pt x="105" y="219"/>
                      <a:pt x="106" y="219"/>
                    </a:cubicBezTo>
                    <a:close/>
                    <a:moveTo>
                      <a:pt x="378" y="187"/>
                    </a:moveTo>
                    <a:cubicBezTo>
                      <a:pt x="377" y="190"/>
                      <a:pt x="375" y="192"/>
                      <a:pt x="375" y="194"/>
                    </a:cubicBezTo>
                    <a:cubicBezTo>
                      <a:pt x="374" y="197"/>
                      <a:pt x="374" y="200"/>
                      <a:pt x="374" y="203"/>
                    </a:cubicBezTo>
                    <a:cubicBezTo>
                      <a:pt x="374" y="210"/>
                      <a:pt x="372" y="216"/>
                      <a:pt x="370" y="223"/>
                    </a:cubicBezTo>
                    <a:cubicBezTo>
                      <a:pt x="370" y="223"/>
                      <a:pt x="370" y="223"/>
                      <a:pt x="370" y="224"/>
                    </a:cubicBezTo>
                    <a:cubicBezTo>
                      <a:pt x="370" y="224"/>
                      <a:pt x="370" y="224"/>
                      <a:pt x="370" y="224"/>
                    </a:cubicBezTo>
                    <a:cubicBezTo>
                      <a:pt x="367" y="226"/>
                      <a:pt x="366" y="228"/>
                      <a:pt x="365" y="231"/>
                    </a:cubicBezTo>
                    <a:cubicBezTo>
                      <a:pt x="363" y="233"/>
                      <a:pt x="362" y="234"/>
                      <a:pt x="362" y="237"/>
                    </a:cubicBezTo>
                    <a:cubicBezTo>
                      <a:pt x="361" y="237"/>
                      <a:pt x="361" y="238"/>
                      <a:pt x="361" y="238"/>
                    </a:cubicBezTo>
                    <a:cubicBezTo>
                      <a:pt x="361" y="239"/>
                      <a:pt x="360" y="240"/>
                      <a:pt x="359" y="240"/>
                    </a:cubicBezTo>
                    <a:cubicBezTo>
                      <a:pt x="357" y="242"/>
                      <a:pt x="354" y="244"/>
                      <a:pt x="352" y="246"/>
                    </a:cubicBezTo>
                    <a:cubicBezTo>
                      <a:pt x="352" y="246"/>
                      <a:pt x="351" y="247"/>
                      <a:pt x="351" y="247"/>
                    </a:cubicBezTo>
                    <a:cubicBezTo>
                      <a:pt x="350" y="247"/>
                      <a:pt x="350" y="248"/>
                      <a:pt x="350" y="248"/>
                    </a:cubicBezTo>
                    <a:cubicBezTo>
                      <a:pt x="349" y="249"/>
                      <a:pt x="348" y="249"/>
                      <a:pt x="347" y="250"/>
                    </a:cubicBezTo>
                    <a:cubicBezTo>
                      <a:pt x="323" y="254"/>
                      <a:pt x="299" y="260"/>
                      <a:pt x="275" y="265"/>
                    </a:cubicBezTo>
                    <a:cubicBezTo>
                      <a:pt x="269" y="266"/>
                      <a:pt x="262" y="268"/>
                      <a:pt x="256" y="269"/>
                    </a:cubicBezTo>
                    <a:cubicBezTo>
                      <a:pt x="250" y="271"/>
                      <a:pt x="244" y="273"/>
                      <a:pt x="238" y="275"/>
                    </a:cubicBezTo>
                    <a:cubicBezTo>
                      <a:pt x="226" y="277"/>
                      <a:pt x="215" y="284"/>
                      <a:pt x="202" y="287"/>
                    </a:cubicBezTo>
                    <a:cubicBezTo>
                      <a:pt x="191" y="289"/>
                      <a:pt x="180" y="293"/>
                      <a:pt x="168" y="296"/>
                    </a:cubicBezTo>
                    <a:cubicBezTo>
                      <a:pt x="154" y="299"/>
                      <a:pt x="141" y="303"/>
                      <a:pt x="128" y="306"/>
                    </a:cubicBezTo>
                    <a:cubicBezTo>
                      <a:pt x="122" y="307"/>
                      <a:pt x="116" y="307"/>
                      <a:pt x="110" y="309"/>
                    </a:cubicBezTo>
                    <a:cubicBezTo>
                      <a:pt x="101" y="311"/>
                      <a:pt x="93" y="312"/>
                      <a:pt x="83" y="310"/>
                    </a:cubicBezTo>
                    <a:cubicBezTo>
                      <a:pt x="78" y="308"/>
                      <a:pt x="72" y="306"/>
                      <a:pt x="67" y="304"/>
                    </a:cubicBezTo>
                    <a:cubicBezTo>
                      <a:pt x="63" y="303"/>
                      <a:pt x="59" y="300"/>
                      <a:pt x="55" y="299"/>
                    </a:cubicBezTo>
                    <a:cubicBezTo>
                      <a:pt x="49" y="284"/>
                      <a:pt x="42" y="270"/>
                      <a:pt x="38" y="254"/>
                    </a:cubicBezTo>
                    <a:cubicBezTo>
                      <a:pt x="35" y="243"/>
                      <a:pt x="32" y="233"/>
                      <a:pt x="29" y="222"/>
                    </a:cubicBezTo>
                    <a:cubicBezTo>
                      <a:pt x="33" y="225"/>
                      <a:pt x="37" y="225"/>
                      <a:pt x="42" y="227"/>
                    </a:cubicBezTo>
                    <a:cubicBezTo>
                      <a:pt x="49" y="230"/>
                      <a:pt x="60" y="226"/>
                      <a:pt x="67" y="224"/>
                    </a:cubicBezTo>
                    <a:cubicBezTo>
                      <a:pt x="68" y="224"/>
                      <a:pt x="69" y="224"/>
                      <a:pt x="71" y="223"/>
                    </a:cubicBezTo>
                    <a:cubicBezTo>
                      <a:pt x="71" y="224"/>
                      <a:pt x="71" y="224"/>
                      <a:pt x="71" y="224"/>
                    </a:cubicBezTo>
                    <a:cubicBezTo>
                      <a:pt x="72" y="235"/>
                      <a:pt x="75" y="246"/>
                      <a:pt x="78" y="257"/>
                    </a:cubicBezTo>
                    <a:cubicBezTo>
                      <a:pt x="79" y="264"/>
                      <a:pt x="82" y="276"/>
                      <a:pt x="88" y="280"/>
                    </a:cubicBezTo>
                    <a:cubicBezTo>
                      <a:pt x="95" y="284"/>
                      <a:pt x="103" y="284"/>
                      <a:pt x="110" y="283"/>
                    </a:cubicBezTo>
                    <a:cubicBezTo>
                      <a:pt x="120" y="281"/>
                      <a:pt x="129" y="278"/>
                      <a:pt x="139" y="274"/>
                    </a:cubicBezTo>
                    <a:cubicBezTo>
                      <a:pt x="149" y="269"/>
                      <a:pt x="160" y="266"/>
                      <a:pt x="172" y="264"/>
                    </a:cubicBezTo>
                    <a:cubicBezTo>
                      <a:pt x="179" y="262"/>
                      <a:pt x="185" y="262"/>
                      <a:pt x="188" y="254"/>
                    </a:cubicBezTo>
                    <a:cubicBezTo>
                      <a:pt x="190" y="251"/>
                      <a:pt x="189" y="247"/>
                      <a:pt x="188" y="244"/>
                    </a:cubicBezTo>
                    <a:cubicBezTo>
                      <a:pt x="187" y="239"/>
                      <a:pt x="188" y="234"/>
                      <a:pt x="187" y="229"/>
                    </a:cubicBezTo>
                    <a:cubicBezTo>
                      <a:pt x="186" y="219"/>
                      <a:pt x="182" y="209"/>
                      <a:pt x="177" y="200"/>
                    </a:cubicBezTo>
                    <a:cubicBezTo>
                      <a:pt x="184" y="198"/>
                      <a:pt x="191" y="197"/>
                      <a:pt x="198" y="195"/>
                    </a:cubicBezTo>
                    <a:cubicBezTo>
                      <a:pt x="209" y="193"/>
                      <a:pt x="220" y="190"/>
                      <a:pt x="230" y="187"/>
                    </a:cubicBezTo>
                    <a:cubicBezTo>
                      <a:pt x="232" y="195"/>
                      <a:pt x="236" y="204"/>
                      <a:pt x="239" y="212"/>
                    </a:cubicBezTo>
                    <a:cubicBezTo>
                      <a:pt x="242" y="221"/>
                      <a:pt x="244" y="231"/>
                      <a:pt x="252" y="236"/>
                    </a:cubicBezTo>
                    <a:cubicBezTo>
                      <a:pt x="260" y="242"/>
                      <a:pt x="267" y="242"/>
                      <a:pt x="276" y="240"/>
                    </a:cubicBezTo>
                    <a:cubicBezTo>
                      <a:pt x="280" y="239"/>
                      <a:pt x="283" y="238"/>
                      <a:pt x="287" y="235"/>
                    </a:cubicBezTo>
                    <a:cubicBezTo>
                      <a:pt x="290" y="232"/>
                      <a:pt x="297" y="232"/>
                      <a:pt x="301" y="230"/>
                    </a:cubicBezTo>
                    <a:cubicBezTo>
                      <a:pt x="310" y="227"/>
                      <a:pt x="319" y="225"/>
                      <a:pt x="327" y="223"/>
                    </a:cubicBezTo>
                    <a:cubicBezTo>
                      <a:pt x="335" y="221"/>
                      <a:pt x="339" y="216"/>
                      <a:pt x="341" y="209"/>
                    </a:cubicBezTo>
                    <a:cubicBezTo>
                      <a:pt x="343" y="200"/>
                      <a:pt x="341" y="189"/>
                      <a:pt x="338" y="181"/>
                    </a:cubicBezTo>
                    <a:cubicBezTo>
                      <a:pt x="337" y="176"/>
                      <a:pt x="333" y="171"/>
                      <a:pt x="330" y="167"/>
                    </a:cubicBezTo>
                    <a:cubicBezTo>
                      <a:pt x="329" y="164"/>
                      <a:pt x="327" y="161"/>
                      <a:pt x="326" y="158"/>
                    </a:cubicBezTo>
                    <a:cubicBezTo>
                      <a:pt x="332" y="156"/>
                      <a:pt x="337" y="153"/>
                      <a:pt x="342" y="149"/>
                    </a:cubicBezTo>
                    <a:cubicBezTo>
                      <a:pt x="348" y="145"/>
                      <a:pt x="351" y="140"/>
                      <a:pt x="355" y="133"/>
                    </a:cubicBezTo>
                    <a:cubicBezTo>
                      <a:pt x="357" y="131"/>
                      <a:pt x="359" y="128"/>
                      <a:pt x="360" y="125"/>
                    </a:cubicBezTo>
                    <a:cubicBezTo>
                      <a:pt x="363" y="135"/>
                      <a:pt x="367" y="144"/>
                      <a:pt x="370" y="154"/>
                    </a:cubicBezTo>
                    <a:cubicBezTo>
                      <a:pt x="372" y="164"/>
                      <a:pt x="376" y="175"/>
                      <a:pt x="379" y="186"/>
                    </a:cubicBezTo>
                    <a:cubicBezTo>
                      <a:pt x="378" y="186"/>
                      <a:pt x="378" y="186"/>
                      <a:pt x="378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376"/>
              <p:cNvSpPr/>
              <p:nvPr/>
            </p:nvSpPr>
            <p:spPr bwMode="auto">
              <a:xfrm>
                <a:off x="604" y="1250"/>
                <a:ext cx="82" cy="54"/>
              </a:xfrm>
              <a:custGeom>
                <a:avLst/>
                <a:gdLst>
                  <a:gd name="T0" fmla="*/ 6 w 107"/>
                  <a:gd name="T1" fmla="*/ 9 h 71"/>
                  <a:gd name="T2" fmla="*/ 8 w 107"/>
                  <a:gd name="T3" fmla="*/ 11 h 71"/>
                  <a:gd name="T4" fmla="*/ 9 w 107"/>
                  <a:gd name="T5" fmla="*/ 15 h 71"/>
                  <a:gd name="T6" fmla="*/ 14 w 107"/>
                  <a:gd name="T7" fmla="*/ 15 h 71"/>
                  <a:gd name="T8" fmla="*/ 15 w 107"/>
                  <a:gd name="T9" fmla="*/ 15 h 71"/>
                  <a:gd name="T10" fmla="*/ 15 w 107"/>
                  <a:gd name="T11" fmla="*/ 16 h 71"/>
                  <a:gd name="T12" fmla="*/ 18 w 107"/>
                  <a:gd name="T13" fmla="*/ 18 h 71"/>
                  <a:gd name="T14" fmla="*/ 23 w 107"/>
                  <a:gd name="T15" fmla="*/ 17 h 71"/>
                  <a:gd name="T16" fmla="*/ 23 w 107"/>
                  <a:gd name="T17" fmla="*/ 17 h 71"/>
                  <a:gd name="T18" fmla="*/ 24 w 107"/>
                  <a:gd name="T19" fmla="*/ 17 h 71"/>
                  <a:gd name="T20" fmla="*/ 28 w 107"/>
                  <a:gd name="T21" fmla="*/ 25 h 71"/>
                  <a:gd name="T22" fmla="*/ 38 w 107"/>
                  <a:gd name="T23" fmla="*/ 30 h 71"/>
                  <a:gd name="T24" fmla="*/ 43 w 107"/>
                  <a:gd name="T25" fmla="*/ 30 h 71"/>
                  <a:gd name="T26" fmla="*/ 47 w 107"/>
                  <a:gd name="T27" fmla="*/ 32 h 71"/>
                  <a:gd name="T28" fmla="*/ 50 w 107"/>
                  <a:gd name="T29" fmla="*/ 33 h 71"/>
                  <a:gd name="T30" fmla="*/ 58 w 107"/>
                  <a:gd name="T31" fmla="*/ 36 h 71"/>
                  <a:gd name="T32" fmla="*/ 75 w 107"/>
                  <a:gd name="T33" fmla="*/ 46 h 71"/>
                  <a:gd name="T34" fmla="*/ 81 w 107"/>
                  <a:gd name="T35" fmla="*/ 51 h 71"/>
                  <a:gd name="T36" fmla="*/ 88 w 107"/>
                  <a:gd name="T37" fmla="*/ 59 h 71"/>
                  <a:gd name="T38" fmla="*/ 89 w 107"/>
                  <a:gd name="T39" fmla="*/ 60 h 71"/>
                  <a:gd name="T40" fmla="*/ 94 w 107"/>
                  <a:gd name="T41" fmla="*/ 63 h 71"/>
                  <a:gd name="T42" fmla="*/ 103 w 107"/>
                  <a:gd name="T43" fmla="*/ 70 h 71"/>
                  <a:gd name="T44" fmla="*/ 105 w 107"/>
                  <a:gd name="T45" fmla="*/ 67 h 71"/>
                  <a:gd name="T46" fmla="*/ 93 w 107"/>
                  <a:gd name="T47" fmla="*/ 56 h 71"/>
                  <a:gd name="T48" fmla="*/ 91 w 107"/>
                  <a:gd name="T49" fmla="*/ 55 h 71"/>
                  <a:gd name="T50" fmla="*/ 87 w 107"/>
                  <a:gd name="T51" fmla="*/ 49 h 71"/>
                  <a:gd name="T52" fmla="*/ 78 w 107"/>
                  <a:gd name="T53" fmla="*/ 42 h 71"/>
                  <a:gd name="T54" fmla="*/ 71 w 107"/>
                  <a:gd name="T55" fmla="*/ 38 h 71"/>
                  <a:gd name="T56" fmla="*/ 64 w 107"/>
                  <a:gd name="T57" fmla="*/ 35 h 71"/>
                  <a:gd name="T58" fmla="*/ 52 w 107"/>
                  <a:gd name="T59" fmla="*/ 28 h 71"/>
                  <a:gd name="T60" fmla="*/ 45 w 107"/>
                  <a:gd name="T61" fmla="*/ 25 h 71"/>
                  <a:gd name="T62" fmla="*/ 41 w 107"/>
                  <a:gd name="T63" fmla="*/ 25 h 71"/>
                  <a:gd name="T64" fmla="*/ 35 w 107"/>
                  <a:gd name="T65" fmla="*/ 21 h 71"/>
                  <a:gd name="T66" fmla="*/ 31 w 107"/>
                  <a:gd name="T67" fmla="*/ 20 h 71"/>
                  <a:gd name="T68" fmla="*/ 28 w 107"/>
                  <a:gd name="T69" fmla="*/ 13 h 71"/>
                  <a:gd name="T70" fmla="*/ 26 w 107"/>
                  <a:gd name="T71" fmla="*/ 12 h 71"/>
                  <a:gd name="T72" fmla="*/ 20 w 107"/>
                  <a:gd name="T73" fmla="*/ 13 h 71"/>
                  <a:gd name="T74" fmla="*/ 20 w 107"/>
                  <a:gd name="T75" fmla="*/ 10 h 71"/>
                  <a:gd name="T76" fmla="*/ 14 w 107"/>
                  <a:gd name="T77" fmla="*/ 10 h 71"/>
                  <a:gd name="T78" fmla="*/ 3 w 107"/>
                  <a:gd name="T79" fmla="*/ 4 h 71"/>
                  <a:gd name="T80" fmla="*/ 6 w 107"/>
                  <a:gd name="T81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7" h="71">
                    <a:moveTo>
                      <a:pt x="6" y="9"/>
                    </a:moveTo>
                    <a:cubicBezTo>
                      <a:pt x="10" y="6"/>
                      <a:pt x="8" y="11"/>
                      <a:pt x="8" y="11"/>
                    </a:cubicBezTo>
                    <a:cubicBezTo>
                      <a:pt x="7" y="13"/>
                      <a:pt x="8" y="14"/>
                      <a:pt x="9" y="15"/>
                    </a:cubicBezTo>
                    <a:cubicBezTo>
                      <a:pt x="11" y="16"/>
                      <a:pt x="12" y="16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5" y="15"/>
                      <a:pt x="15" y="16"/>
                      <a:pt x="15" y="16"/>
                    </a:cubicBezTo>
                    <a:cubicBezTo>
                      <a:pt x="16" y="17"/>
                      <a:pt x="17" y="18"/>
                      <a:pt x="18" y="18"/>
                    </a:cubicBezTo>
                    <a:cubicBezTo>
                      <a:pt x="21" y="18"/>
                      <a:pt x="21" y="18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21"/>
                      <a:pt x="24" y="24"/>
                      <a:pt x="28" y="25"/>
                    </a:cubicBezTo>
                    <a:cubicBezTo>
                      <a:pt x="33" y="26"/>
                      <a:pt x="34" y="27"/>
                      <a:pt x="38" y="30"/>
                    </a:cubicBezTo>
                    <a:cubicBezTo>
                      <a:pt x="40" y="31"/>
                      <a:pt x="41" y="31"/>
                      <a:pt x="43" y="30"/>
                    </a:cubicBezTo>
                    <a:cubicBezTo>
                      <a:pt x="44" y="30"/>
                      <a:pt x="46" y="32"/>
                      <a:pt x="47" y="32"/>
                    </a:cubicBezTo>
                    <a:cubicBezTo>
                      <a:pt x="48" y="33"/>
                      <a:pt x="49" y="33"/>
                      <a:pt x="50" y="33"/>
                    </a:cubicBezTo>
                    <a:cubicBezTo>
                      <a:pt x="53" y="33"/>
                      <a:pt x="55" y="34"/>
                      <a:pt x="58" y="36"/>
                    </a:cubicBezTo>
                    <a:cubicBezTo>
                      <a:pt x="64" y="39"/>
                      <a:pt x="69" y="44"/>
                      <a:pt x="75" y="46"/>
                    </a:cubicBezTo>
                    <a:cubicBezTo>
                      <a:pt x="77" y="47"/>
                      <a:pt x="79" y="50"/>
                      <a:pt x="81" y="51"/>
                    </a:cubicBezTo>
                    <a:cubicBezTo>
                      <a:pt x="85" y="52"/>
                      <a:pt x="85" y="57"/>
                      <a:pt x="88" y="59"/>
                    </a:cubicBezTo>
                    <a:cubicBezTo>
                      <a:pt x="88" y="60"/>
                      <a:pt x="89" y="60"/>
                      <a:pt x="89" y="60"/>
                    </a:cubicBezTo>
                    <a:cubicBezTo>
                      <a:pt x="92" y="60"/>
                      <a:pt x="93" y="62"/>
                      <a:pt x="94" y="63"/>
                    </a:cubicBezTo>
                    <a:cubicBezTo>
                      <a:pt x="96" y="66"/>
                      <a:pt x="100" y="69"/>
                      <a:pt x="103" y="70"/>
                    </a:cubicBezTo>
                    <a:cubicBezTo>
                      <a:pt x="105" y="71"/>
                      <a:pt x="107" y="69"/>
                      <a:pt x="105" y="67"/>
                    </a:cubicBezTo>
                    <a:cubicBezTo>
                      <a:pt x="102" y="63"/>
                      <a:pt x="98" y="59"/>
                      <a:pt x="93" y="56"/>
                    </a:cubicBezTo>
                    <a:cubicBezTo>
                      <a:pt x="93" y="55"/>
                      <a:pt x="91" y="56"/>
                      <a:pt x="91" y="55"/>
                    </a:cubicBezTo>
                    <a:cubicBezTo>
                      <a:pt x="89" y="53"/>
                      <a:pt x="89" y="51"/>
                      <a:pt x="87" y="49"/>
                    </a:cubicBezTo>
                    <a:cubicBezTo>
                      <a:pt x="85" y="46"/>
                      <a:pt x="81" y="43"/>
                      <a:pt x="78" y="42"/>
                    </a:cubicBezTo>
                    <a:cubicBezTo>
                      <a:pt x="75" y="41"/>
                      <a:pt x="74" y="39"/>
                      <a:pt x="71" y="38"/>
                    </a:cubicBezTo>
                    <a:cubicBezTo>
                      <a:pt x="69" y="37"/>
                      <a:pt x="65" y="36"/>
                      <a:pt x="64" y="35"/>
                    </a:cubicBezTo>
                    <a:cubicBezTo>
                      <a:pt x="60" y="32"/>
                      <a:pt x="57" y="29"/>
                      <a:pt x="52" y="28"/>
                    </a:cubicBezTo>
                    <a:cubicBezTo>
                      <a:pt x="50" y="28"/>
                      <a:pt x="47" y="25"/>
                      <a:pt x="45" y="25"/>
                    </a:cubicBezTo>
                    <a:cubicBezTo>
                      <a:pt x="44" y="25"/>
                      <a:pt x="41" y="26"/>
                      <a:pt x="41" y="25"/>
                    </a:cubicBezTo>
                    <a:cubicBezTo>
                      <a:pt x="39" y="24"/>
                      <a:pt x="37" y="23"/>
                      <a:pt x="35" y="21"/>
                    </a:cubicBezTo>
                    <a:cubicBezTo>
                      <a:pt x="33" y="20"/>
                      <a:pt x="33" y="20"/>
                      <a:pt x="31" y="20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28" y="12"/>
                      <a:pt x="27" y="12"/>
                      <a:pt x="26" y="12"/>
                    </a:cubicBezTo>
                    <a:cubicBezTo>
                      <a:pt x="25" y="12"/>
                      <a:pt x="20" y="13"/>
                      <a:pt x="20" y="13"/>
                    </a:cubicBezTo>
                    <a:cubicBezTo>
                      <a:pt x="20" y="12"/>
                      <a:pt x="20" y="11"/>
                      <a:pt x="20" y="10"/>
                    </a:cubicBezTo>
                    <a:cubicBezTo>
                      <a:pt x="18" y="7"/>
                      <a:pt x="16" y="9"/>
                      <a:pt x="14" y="10"/>
                    </a:cubicBezTo>
                    <a:cubicBezTo>
                      <a:pt x="14" y="4"/>
                      <a:pt x="9" y="0"/>
                      <a:pt x="3" y="4"/>
                    </a:cubicBezTo>
                    <a:cubicBezTo>
                      <a:pt x="0" y="6"/>
                      <a:pt x="3" y="11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377"/>
              <p:cNvSpPr/>
              <p:nvPr/>
            </p:nvSpPr>
            <p:spPr bwMode="auto">
              <a:xfrm>
                <a:off x="600" y="1265"/>
                <a:ext cx="86" cy="62"/>
              </a:xfrm>
              <a:custGeom>
                <a:avLst/>
                <a:gdLst>
                  <a:gd name="T0" fmla="*/ 3 w 114"/>
                  <a:gd name="T1" fmla="*/ 7 h 82"/>
                  <a:gd name="T2" fmla="*/ 13 w 114"/>
                  <a:gd name="T3" fmla="*/ 9 h 82"/>
                  <a:gd name="T4" fmla="*/ 17 w 114"/>
                  <a:gd name="T5" fmla="*/ 12 h 82"/>
                  <a:gd name="T6" fmla="*/ 28 w 114"/>
                  <a:gd name="T7" fmla="*/ 15 h 82"/>
                  <a:gd name="T8" fmla="*/ 32 w 114"/>
                  <a:gd name="T9" fmla="*/ 20 h 82"/>
                  <a:gd name="T10" fmla="*/ 37 w 114"/>
                  <a:gd name="T11" fmla="*/ 20 h 82"/>
                  <a:gd name="T12" fmla="*/ 43 w 114"/>
                  <a:gd name="T13" fmla="*/ 25 h 82"/>
                  <a:gd name="T14" fmla="*/ 52 w 114"/>
                  <a:gd name="T15" fmla="*/ 28 h 82"/>
                  <a:gd name="T16" fmla="*/ 62 w 114"/>
                  <a:gd name="T17" fmla="*/ 31 h 82"/>
                  <a:gd name="T18" fmla="*/ 68 w 114"/>
                  <a:gd name="T19" fmla="*/ 36 h 82"/>
                  <a:gd name="T20" fmla="*/ 76 w 114"/>
                  <a:gd name="T21" fmla="*/ 42 h 82"/>
                  <a:gd name="T22" fmla="*/ 80 w 114"/>
                  <a:gd name="T23" fmla="*/ 45 h 82"/>
                  <a:gd name="T24" fmla="*/ 87 w 114"/>
                  <a:gd name="T25" fmla="*/ 54 h 82"/>
                  <a:gd name="T26" fmla="*/ 90 w 114"/>
                  <a:gd name="T27" fmla="*/ 56 h 82"/>
                  <a:gd name="T28" fmla="*/ 99 w 114"/>
                  <a:gd name="T29" fmla="*/ 67 h 82"/>
                  <a:gd name="T30" fmla="*/ 110 w 114"/>
                  <a:gd name="T31" fmla="*/ 81 h 82"/>
                  <a:gd name="T32" fmla="*/ 112 w 114"/>
                  <a:gd name="T33" fmla="*/ 78 h 82"/>
                  <a:gd name="T34" fmla="*/ 99 w 114"/>
                  <a:gd name="T35" fmla="*/ 58 h 82"/>
                  <a:gd name="T36" fmla="*/ 94 w 114"/>
                  <a:gd name="T37" fmla="*/ 51 h 82"/>
                  <a:gd name="T38" fmla="*/ 91 w 114"/>
                  <a:gd name="T39" fmla="*/ 47 h 82"/>
                  <a:gd name="T40" fmla="*/ 78 w 114"/>
                  <a:gd name="T41" fmla="*/ 36 h 82"/>
                  <a:gd name="T42" fmla="*/ 73 w 114"/>
                  <a:gd name="T43" fmla="*/ 32 h 82"/>
                  <a:gd name="T44" fmla="*/ 69 w 114"/>
                  <a:gd name="T45" fmla="*/ 30 h 82"/>
                  <a:gd name="T46" fmla="*/ 63 w 114"/>
                  <a:gd name="T47" fmla="*/ 26 h 82"/>
                  <a:gd name="T48" fmla="*/ 58 w 114"/>
                  <a:gd name="T49" fmla="*/ 24 h 82"/>
                  <a:gd name="T50" fmla="*/ 48 w 114"/>
                  <a:gd name="T51" fmla="*/ 21 h 82"/>
                  <a:gd name="T52" fmla="*/ 40 w 114"/>
                  <a:gd name="T53" fmla="*/ 15 h 82"/>
                  <a:gd name="T54" fmla="*/ 32 w 114"/>
                  <a:gd name="T55" fmla="*/ 13 h 82"/>
                  <a:gd name="T56" fmla="*/ 22 w 114"/>
                  <a:gd name="T57" fmla="*/ 7 h 82"/>
                  <a:gd name="T58" fmla="*/ 13 w 114"/>
                  <a:gd name="T59" fmla="*/ 2 h 82"/>
                  <a:gd name="T60" fmla="*/ 3 w 114"/>
                  <a:gd name="T61" fmla="*/ 1 h 82"/>
                  <a:gd name="T62" fmla="*/ 3 w 114"/>
                  <a:gd name="T63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82">
                    <a:moveTo>
                      <a:pt x="3" y="7"/>
                    </a:moveTo>
                    <a:cubicBezTo>
                      <a:pt x="7" y="7"/>
                      <a:pt x="10" y="6"/>
                      <a:pt x="13" y="9"/>
                    </a:cubicBezTo>
                    <a:cubicBezTo>
                      <a:pt x="14" y="10"/>
                      <a:pt x="16" y="12"/>
                      <a:pt x="17" y="12"/>
                    </a:cubicBezTo>
                    <a:cubicBezTo>
                      <a:pt x="21" y="13"/>
                      <a:pt x="25" y="11"/>
                      <a:pt x="28" y="15"/>
                    </a:cubicBezTo>
                    <a:cubicBezTo>
                      <a:pt x="29" y="17"/>
                      <a:pt x="30" y="19"/>
                      <a:pt x="32" y="20"/>
                    </a:cubicBezTo>
                    <a:cubicBezTo>
                      <a:pt x="33" y="21"/>
                      <a:pt x="36" y="20"/>
                      <a:pt x="37" y="20"/>
                    </a:cubicBezTo>
                    <a:cubicBezTo>
                      <a:pt x="38" y="20"/>
                      <a:pt x="41" y="24"/>
                      <a:pt x="43" y="25"/>
                    </a:cubicBezTo>
                    <a:cubicBezTo>
                      <a:pt x="46" y="26"/>
                      <a:pt x="49" y="26"/>
                      <a:pt x="52" y="28"/>
                    </a:cubicBezTo>
                    <a:cubicBezTo>
                      <a:pt x="55" y="30"/>
                      <a:pt x="59" y="29"/>
                      <a:pt x="62" y="31"/>
                    </a:cubicBezTo>
                    <a:cubicBezTo>
                      <a:pt x="64" y="33"/>
                      <a:pt x="66" y="35"/>
                      <a:pt x="68" y="36"/>
                    </a:cubicBezTo>
                    <a:cubicBezTo>
                      <a:pt x="73" y="38"/>
                      <a:pt x="73" y="40"/>
                      <a:pt x="76" y="42"/>
                    </a:cubicBezTo>
                    <a:cubicBezTo>
                      <a:pt x="78" y="44"/>
                      <a:pt x="78" y="44"/>
                      <a:pt x="80" y="45"/>
                    </a:cubicBezTo>
                    <a:cubicBezTo>
                      <a:pt x="84" y="47"/>
                      <a:pt x="85" y="51"/>
                      <a:pt x="87" y="54"/>
                    </a:cubicBezTo>
                    <a:cubicBezTo>
                      <a:pt x="88" y="55"/>
                      <a:pt x="89" y="56"/>
                      <a:pt x="90" y="56"/>
                    </a:cubicBezTo>
                    <a:cubicBezTo>
                      <a:pt x="94" y="56"/>
                      <a:pt x="97" y="64"/>
                      <a:pt x="99" y="67"/>
                    </a:cubicBezTo>
                    <a:cubicBezTo>
                      <a:pt x="103" y="73"/>
                      <a:pt x="103" y="78"/>
                      <a:pt x="110" y="81"/>
                    </a:cubicBezTo>
                    <a:cubicBezTo>
                      <a:pt x="112" y="82"/>
                      <a:pt x="114" y="79"/>
                      <a:pt x="112" y="78"/>
                    </a:cubicBezTo>
                    <a:cubicBezTo>
                      <a:pt x="107" y="73"/>
                      <a:pt x="103" y="65"/>
                      <a:pt x="99" y="58"/>
                    </a:cubicBezTo>
                    <a:cubicBezTo>
                      <a:pt x="98" y="56"/>
                      <a:pt x="96" y="53"/>
                      <a:pt x="94" y="51"/>
                    </a:cubicBezTo>
                    <a:cubicBezTo>
                      <a:pt x="91" y="50"/>
                      <a:pt x="91" y="50"/>
                      <a:pt x="91" y="47"/>
                    </a:cubicBezTo>
                    <a:cubicBezTo>
                      <a:pt x="90" y="41"/>
                      <a:pt x="80" y="40"/>
                      <a:pt x="78" y="36"/>
                    </a:cubicBezTo>
                    <a:cubicBezTo>
                      <a:pt x="76" y="34"/>
                      <a:pt x="75" y="33"/>
                      <a:pt x="73" y="32"/>
                    </a:cubicBezTo>
                    <a:cubicBezTo>
                      <a:pt x="71" y="31"/>
                      <a:pt x="70" y="31"/>
                      <a:pt x="69" y="30"/>
                    </a:cubicBezTo>
                    <a:cubicBezTo>
                      <a:pt x="67" y="30"/>
                      <a:pt x="65" y="27"/>
                      <a:pt x="63" y="26"/>
                    </a:cubicBezTo>
                    <a:cubicBezTo>
                      <a:pt x="62" y="25"/>
                      <a:pt x="60" y="25"/>
                      <a:pt x="58" y="24"/>
                    </a:cubicBezTo>
                    <a:cubicBezTo>
                      <a:pt x="54" y="24"/>
                      <a:pt x="52" y="22"/>
                      <a:pt x="48" y="21"/>
                    </a:cubicBezTo>
                    <a:cubicBezTo>
                      <a:pt x="44" y="20"/>
                      <a:pt x="43" y="16"/>
                      <a:pt x="40" y="15"/>
                    </a:cubicBezTo>
                    <a:cubicBezTo>
                      <a:pt x="36" y="14"/>
                      <a:pt x="35" y="16"/>
                      <a:pt x="32" y="13"/>
                    </a:cubicBezTo>
                    <a:cubicBezTo>
                      <a:pt x="30" y="9"/>
                      <a:pt x="27" y="7"/>
                      <a:pt x="22" y="7"/>
                    </a:cubicBezTo>
                    <a:cubicBezTo>
                      <a:pt x="17" y="8"/>
                      <a:pt x="17" y="3"/>
                      <a:pt x="13" y="2"/>
                    </a:cubicBezTo>
                    <a:cubicBezTo>
                      <a:pt x="10" y="0"/>
                      <a:pt x="7" y="1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378"/>
              <p:cNvSpPr/>
              <p:nvPr/>
            </p:nvSpPr>
            <p:spPr bwMode="auto">
              <a:xfrm>
                <a:off x="587" y="1271"/>
                <a:ext cx="93" cy="62"/>
              </a:xfrm>
              <a:custGeom>
                <a:avLst/>
                <a:gdLst>
                  <a:gd name="T0" fmla="*/ 4 w 122"/>
                  <a:gd name="T1" fmla="*/ 10 h 82"/>
                  <a:gd name="T2" fmla="*/ 14 w 122"/>
                  <a:gd name="T3" fmla="*/ 9 h 82"/>
                  <a:gd name="T4" fmla="*/ 16 w 122"/>
                  <a:gd name="T5" fmla="*/ 13 h 82"/>
                  <a:gd name="T6" fmla="*/ 22 w 122"/>
                  <a:gd name="T7" fmla="*/ 14 h 82"/>
                  <a:gd name="T8" fmla="*/ 27 w 122"/>
                  <a:gd name="T9" fmla="*/ 20 h 82"/>
                  <a:gd name="T10" fmla="*/ 33 w 122"/>
                  <a:gd name="T11" fmla="*/ 22 h 82"/>
                  <a:gd name="T12" fmla="*/ 45 w 122"/>
                  <a:gd name="T13" fmla="*/ 27 h 82"/>
                  <a:gd name="T14" fmla="*/ 53 w 122"/>
                  <a:gd name="T15" fmla="*/ 31 h 82"/>
                  <a:gd name="T16" fmla="*/ 59 w 122"/>
                  <a:gd name="T17" fmla="*/ 37 h 82"/>
                  <a:gd name="T18" fmla="*/ 73 w 122"/>
                  <a:gd name="T19" fmla="*/ 46 h 82"/>
                  <a:gd name="T20" fmla="*/ 82 w 122"/>
                  <a:gd name="T21" fmla="*/ 52 h 82"/>
                  <a:gd name="T22" fmla="*/ 92 w 122"/>
                  <a:gd name="T23" fmla="*/ 57 h 82"/>
                  <a:gd name="T24" fmla="*/ 105 w 122"/>
                  <a:gd name="T25" fmla="*/ 72 h 82"/>
                  <a:gd name="T26" fmla="*/ 119 w 122"/>
                  <a:gd name="T27" fmla="*/ 81 h 82"/>
                  <a:gd name="T28" fmla="*/ 120 w 122"/>
                  <a:gd name="T29" fmla="*/ 78 h 82"/>
                  <a:gd name="T30" fmla="*/ 109 w 122"/>
                  <a:gd name="T31" fmla="*/ 69 h 82"/>
                  <a:gd name="T32" fmla="*/ 106 w 122"/>
                  <a:gd name="T33" fmla="*/ 62 h 82"/>
                  <a:gd name="T34" fmla="*/ 98 w 122"/>
                  <a:gd name="T35" fmla="*/ 58 h 82"/>
                  <a:gd name="T36" fmla="*/ 92 w 122"/>
                  <a:gd name="T37" fmla="*/ 50 h 82"/>
                  <a:gd name="T38" fmla="*/ 82 w 122"/>
                  <a:gd name="T39" fmla="*/ 45 h 82"/>
                  <a:gd name="T40" fmla="*/ 77 w 122"/>
                  <a:gd name="T41" fmla="*/ 43 h 82"/>
                  <a:gd name="T42" fmla="*/ 67 w 122"/>
                  <a:gd name="T43" fmla="*/ 36 h 82"/>
                  <a:gd name="T44" fmla="*/ 57 w 122"/>
                  <a:gd name="T45" fmla="*/ 30 h 82"/>
                  <a:gd name="T46" fmla="*/ 44 w 122"/>
                  <a:gd name="T47" fmla="*/ 21 h 82"/>
                  <a:gd name="T48" fmla="*/ 27 w 122"/>
                  <a:gd name="T49" fmla="*/ 12 h 82"/>
                  <a:gd name="T50" fmla="*/ 22 w 122"/>
                  <a:gd name="T51" fmla="*/ 10 h 82"/>
                  <a:gd name="T52" fmla="*/ 16 w 122"/>
                  <a:gd name="T53" fmla="*/ 4 h 82"/>
                  <a:gd name="T54" fmla="*/ 3 w 122"/>
                  <a:gd name="T55" fmla="*/ 5 h 82"/>
                  <a:gd name="T56" fmla="*/ 4 w 122"/>
                  <a:gd name="T57" fmla="*/ 1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2" h="82">
                    <a:moveTo>
                      <a:pt x="4" y="10"/>
                    </a:moveTo>
                    <a:cubicBezTo>
                      <a:pt x="6" y="9"/>
                      <a:pt x="13" y="6"/>
                      <a:pt x="14" y="9"/>
                    </a:cubicBezTo>
                    <a:cubicBezTo>
                      <a:pt x="14" y="10"/>
                      <a:pt x="15" y="12"/>
                      <a:pt x="16" y="13"/>
                    </a:cubicBezTo>
                    <a:cubicBezTo>
                      <a:pt x="18" y="14"/>
                      <a:pt x="20" y="14"/>
                      <a:pt x="22" y="14"/>
                    </a:cubicBezTo>
                    <a:cubicBezTo>
                      <a:pt x="25" y="15"/>
                      <a:pt x="25" y="19"/>
                      <a:pt x="27" y="20"/>
                    </a:cubicBezTo>
                    <a:cubicBezTo>
                      <a:pt x="30" y="22"/>
                      <a:pt x="30" y="22"/>
                      <a:pt x="33" y="22"/>
                    </a:cubicBezTo>
                    <a:cubicBezTo>
                      <a:pt x="38" y="23"/>
                      <a:pt x="40" y="23"/>
                      <a:pt x="45" y="27"/>
                    </a:cubicBezTo>
                    <a:cubicBezTo>
                      <a:pt x="47" y="29"/>
                      <a:pt x="50" y="30"/>
                      <a:pt x="53" y="31"/>
                    </a:cubicBezTo>
                    <a:cubicBezTo>
                      <a:pt x="55" y="33"/>
                      <a:pt x="56" y="36"/>
                      <a:pt x="59" y="37"/>
                    </a:cubicBezTo>
                    <a:cubicBezTo>
                      <a:pt x="63" y="40"/>
                      <a:pt x="68" y="45"/>
                      <a:pt x="73" y="46"/>
                    </a:cubicBezTo>
                    <a:cubicBezTo>
                      <a:pt x="77" y="47"/>
                      <a:pt x="79" y="48"/>
                      <a:pt x="82" y="52"/>
                    </a:cubicBezTo>
                    <a:cubicBezTo>
                      <a:pt x="85" y="55"/>
                      <a:pt x="89" y="53"/>
                      <a:pt x="92" y="57"/>
                    </a:cubicBezTo>
                    <a:cubicBezTo>
                      <a:pt x="96" y="63"/>
                      <a:pt x="104" y="64"/>
                      <a:pt x="105" y="72"/>
                    </a:cubicBezTo>
                    <a:cubicBezTo>
                      <a:pt x="107" y="78"/>
                      <a:pt x="114" y="79"/>
                      <a:pt x="119" y="81"/>
                    </a:cubicBezTo>
                    <a:cubicBezTo>
                      <a:pt x="121" y="82"/>
                      <a:pt x="122" y="79"/>
                      <a:pt x="120" y="78"/>
                    </a:cubicBezTo>
                    <a:cubicBezTo>
                      <a:pt x="117" y="75"/>
                      <a:pt x="110" y="74"/>
                      <a:pt x="109" y="69"/>
                    </a:cubicBezTo>
                    <a:cubicBezTo>
                      <a:pt x="109" y="67"/>
                      <a:pt x="107" y="63"/>
                      <a:pt x="106" y="62"/>
                    </a:cubicBezTo>
                    <a:cubicBezTo>
                      <a:pt x="103" y="61"/>
                      <a:pt x="100" y="60"/>
                      <a:pt x="98" y="58"/>
                    </a:cubicBezTo>
                    <a:cubicBezTo>
                      <a:pt x="96" y="55"/>
                      <a:pt x="95" y="52"/>
                      <a:pt x="92" y="50"/>
                    </a:cubicBezTo>
                    <a:cubicBezTo>
                      <a:pt x="88" y="48"/>
                      <a:pt x="85" y="48"/>
                      <a:pt x="82" y="45"/>
                    </a:cubicBezTo>
                    <a:cubicBezTo>
                      <a:pt x="81" y="44"/>
                      <a:pt x="79" y="43"/>
                      <a:pt x="77" y="43"/>
                    </a:cubicBezTo>
                    <a:cubicBezTo>
                      <a:pt x="72" y="42"/>
                      <a:pt x="71" y="38"/>
                      <a:pt x="67" y="36"/>
                    </a:cubicBezTo>
                    <a:cubicBezTo>
                      <a:pt x="63" y="35"/>
                      <a:pt x="60" y="33"/>
                      <a:pt x="57" y="30"/>
                    </a:cubicBezTo>
                    <a:cubicBezTo>
                      <a:pt x="54" y="26"/>
                      <a:pt x="48" y="24"/>
                      <a:pt x="44" y="21"/>
                    </a:cubicBezTo>
                    <a:cubicBezTo>
                      <a:pt x="39" y="17"/>
                      <a:pt x="32" y="17"/>
                      <a:pt x="27" y="12"/>
                    </a:cubicBezTo>
                    <a:cubicBezTo>
                      <a:pt x="26" y="10"/>
                      <a:pt x="24" y="10"/>
                      <a:pt x="22" y="10"/>
                    </a:cubicBezTo>
                    <a:cubicBezTo>
                      <a:pt x="16" y="10"/>
                      <a:pt x="19" y="7"/>
                      <a:pt x="16" y="4"/>
                    </a:cubicBezTo>
                    <a:cubicBezTo>
                      <a:pt x="12" y="0"/>
                      <a:pt x="8" y="4"/>
                      <a:pt x="3" y="5"/>
                    </a:cubicBezTo>
                    <a:cubicBezTo>
                      <a:pt x="0" y="6"/>
                      <a:pt x="1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379"/>
              <p:cNvSpPr/>
              <p:nvPr/>
            </p:nvSpPr>
            <p:spPr bwMode="auto">
              <a:xfrm>
                <a:off x="584" y="1283"/>
                <a:ext cx="96" cy="65"/>
              </a:xfrm>
              <a:custGeom>
                <a:avLst/>
                <a:gdLst>
                  <a:gd name="T0" fmla="*/ 2 w 125"/>
                  <a:gd name="T1" fmla="*/ 12 h 86"/>
                  <a:gd name="T2" fmla="*/ 8 w 125"/>
                  <a:gd name="T3" fmla="*/ 5 h 86"/>
                  <a:gd name="T4" fmla="*/ 13 w 125"/>
                  <a:gd name="T5" fmla="*/ 13 h 86"/>
                  <a:gd name="T6" fmla="*/ 18 w 125"/>
                  <a:gd name="T7" fmla="*/ 14 h 86"/>
                  <a:gd name="T8" fmla="*/ 31 w 125"/>
                  <a:gd name="T9" fmla="*/ 23 h 86"/>
                  <a:gd name="T10" fmla="*/ 35 w 125"/>
                  <a:gd name="T11" fmla="*/ 24 h 86"/>
                  <a:gd name="T12" fmla="*/ 42 w 125"/>
                  <a:gd name="T13" fmla="*/ 28 h 86"/>
                  <a:gd name="T14" fmla="*/ 46 w 125"/>
                  <a:gd name="T15" fmla="*/ 32 h 86"/>
                  <a:gd name="T16" fmla="*/ 55 w 125"/>
                  <a:gd name="T17" fmla="*/ 37 h 86"/>
                  <a:gd name="T18" fmla="*/ 60 w 125"/>
                  <a:gd name="T19" fmla="*/ 40 h 86"/>
                  <a:gd name="T20" fmla="*/ 73 w 125"/>
                  <a:gd name="T21" fmla="*/ 48 h 86"/>
                  <a:gd name="T22" fmla="*/ 81 w 125"/>
                  <a:gd name="T23" fmla="*/ 53 h 86"/>
                  <a:gd name="T24" fmla="*/ 90 w 125"/>
                  <a:gd name="T25" fmla="*/ 64 h 86"/>
                  <a:gd name="T26" fmla="*/ 95 w 125"/>
                  <a:gd name="T27" fmla="*/ 66 h 86"/>
                  <a:gd name="T28" fmla="*/ 104 w 125"/>
                  <a:gd name="T29" fmla="*/ 73 h 86"/>
                  <a:gd name="T30" fmla="*/ 123 w 125"/>
                  <a:gd name="T31" fmla="*/ 86 h 86"/>
                  <a:gd name="T32" fmla="*/ 124 w 125"/>
                  <a:gd name="T33" fmla="*/ 84 h 86"/>
                  <a:gd name="T34" fmla="*/ 107 w 125"/>
                  <a:gd name="T35" fmla="*/ 70 h 86"/>
                  <a:gd name="T36" fmla="*/ 96 w 125"/>
                  <a:gd name="T37" fmla="*/ 62 h 86"/>
                  <a:gd name="T38" fmla="*/ 81 w 125"/>
                  <a:gd name="T39" fmla="*/ 47 h 86"/>
                  <a:gd name="T40" fmla="*/ 63 w 125"/>
                  <a:gd name="T41" fmla="*/ 36 h 86"/>
                  <a:gd name="T42" fmla="*/ 50 w 125"/>
                  <a:gd name="T43" fmla="*/ 28 h 86"/>
                  <a:gd name="T44" fmla="*/ 39 w 125"/>
                  <a:gd name="T45" fmla="*/ 19 h 86"/>
                  <a:gd name="T46" fmla="*/ 32 w 125"/>
                  <a:gd name="T47" fmla="*/ 16 h 86"/>
                  <a:gd name="T48" fmla="*/ 25 w 125"/>
                  <a:gd name="T49" fmla="*/ 10 h 86"/>
                  <a:gd name="T50" fmla="*/ 22 w 125"/>
                  <a:gd name="T51" fmla="*/ 9 h 86"/>
                  <a:gd name="T52" fmla="*/ 10 w 125"/>
                  <a:gd name="T53" fmla="*/ 1 h 86"/>
                  <a:gd name="T54" fmla="*/ 8 w 125"/>
                  <a:gd name="T55" fmla="*/ 1 h 86"/>
                  <a:gd name="T56" fmla="*/ 2 w 125"/>
                  <a:gd name="T57" fmla="*/ 8 h 86"/>
                  <a:gd name="T58" fmla="*/ 2 w 125"/>
                  <a:gd name="T59" fmla="*/ 1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86">
                    <a:moveTo>
                      <a:pt x="2" y="12"/>
                    </a:moveTo>
                    <a:cubicBezTo>
                      <a:pt x="6" y="12"/>
                      <a:pt x="6" y="8"/>
                      <a:pt x="8" y="5"/>
                    </a:cubicBezTo>
                    <a:cubicBezTo>
                      <a:pt x="9" y="8"/>
                      <a:pt x="9" y="11"/>
                      <a:pt x="13" y="13"/>
                    </a:cubicBezTo>
                    <a:cubicBezTo>
                      <a:pt x="15" y="14"/>
                      <a:pt x="17" y="14"/>
                      <a:pt x="18" y="14"/>
                    </a:cubicBezTo>
                    <a:cubicBezTo>
                      <a:pt x="25" y="15"/>
                      <a:pt x="27" y="19"/>
                      <a:pt x="31" y="23"/>
                    </a:cubicBezTo>
                    <a:cubicBezTo>
                      <a:pt x="32" y="23"/>
                      <a:pt x="34" y="24"/>
                      <a:pt x="35" y="24"/>
                    </a:cubicBezTo>
                    <a:cubicBezTo>
                      <a:pt x="38" y="24"/>
                      <a:pt x="39" y="25"/>
                      <a:pt x="42" y="28"/>
                    </a:cubicBezTo>
                    <a:cubicBezTo>
                      <a:pt x="43" y="29"/>
                      <a:pt x="44" y="31"/>
                      <a:pt x="46" y="32"/>
                    </a:cubicBezTo>
                    <a:cubicBezTo>
                      <a:pt x="50" y="33"/>
                      <a:pt x="52" y="34"/>
                      <a:pt x="55" y="37"/>
                    </a:cubicBezTo>
                    <a:cubicBezTo>
                      <a:pt x="56" y="38"/>
                      <a:pt x="58" y="39"/>
                      <a:pt x="60" y="40"/>
                    </a:cubicBezTo>
                    <a:cubicBezTo>
                      <a:pt x="64" y="42"/>
                      <a:pt x="68" y="46"/>
                      <a:pt x="73" y="48"/>
                    </a:cubicBezTo>
                    <a:cubicBezTo>
                      <a:pt x="76" y="50"/>
                      <a:pt x="79" y="51"/>
                      <a:pt x="81" y="53"/>
                    </a:cubicBezTo>
                    <a:cubicBezTo>
                      <a:pt x="84" y="57"/>
                      <a:pt x="86" y="60"/>
                      <a:pt x="90" y="64"/>
                    </a:cubicBezTo>
                    <a:cubicBezTo>
                      <a:pt x="91" y="65"/>
                      <a:pt x="93" y="65"/>
                      <a:pt x="95" y="66"/>
                    </a:cubicBezTo>
                    <a:cubicBezTo>
                      <a:pt x="99" y="67"/>
                      <a:pt x="101" y="70"/>
                      <a:pt x="104" y="73"/>
                    </a:cubicBezTo>
                    <a:cubicBezTo>
                      <a:pt x="109" y="79"/>
                      <a:pt x="116" y="84"/>
                      <a:pt x="123" y="86"/>
                    </a:cubicBezTo>
                    <a:cubicBezTo>
                      <a:pt x="124" y="86"/>
                      <a:pt x="125" y="85"/>
                      <a:pt x="124" y="84"/>
                    </a:cubicBezTo>
                    <a:cubicBezTo>
                      <a:pt x="118" y="79"/>
                      <a:pt x="112" y="76"/>
                      <a:pt x="107" y="70"/>
                    </a:cubicBezTo>
                    <a:cubicBezTo>
                      <a:pt x="103" y="66"/>
                      <a:pt x="101" y="63"/>
                      <a:pt x="96" y="62"/>
                    </a:cubicBezTo>
                    <a:cubicBezTo>
                      <a:pt x="88" y="60"/>
                      <a:pt x="88" y="50"/>
                      <a:pt x="81" y="47"/>
                    </a:cubicBezTo>
                    <a:cubicBezTo>
                      <a:pt x="75" y="44"/>
                      <a:pt x="69" y="39"/>
                      <a:pt x="63" y="36"/>
                    </a:cubicBezTo>
                    <a:cubicBezTo>
                      <a:pt x="58" y="34"/>
                      <a:pt x="55" y="28"/>
                      <a:pt x="50" y="28"/>
                    </a:cubicBezTo>
                    <a:cubicBezTo>
                      <a:pt x="44" y="28"/>
                      <a:pt x="44" y="20"/>
                      <a:pt x="39" y="19"/>
                    </a:cubicBezTo>
                    <a:cubicBezTo>
                      <a:pt x="36" y="18"/>
                      <a:pt x="34" y="18"/>
                      <a:pt x="32" y="16"/>
                    </a:cubicBezTo>
                    <a:cubicBezTo>
                      <a:pt x="30" y="13"/>
                      <a:pt x="28" y="12"/>
                      <a:pt x="25" y="10"/>
                    </a:cubicBezTo>
                    <a:cubicBezTo>
                      <a:pt x="24" y="9"/>
                      <a:pt x="23" y="9"/>
                      <a:pt x="22" y="9"/>
                    </a:cubicBezTo>
                    <a:cubicBezTo>
                      <a:pt x="16" y="10"/>
                      <a:pt x="13" y="5"/>
                      <a:pt x="10" y="1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2"/>
                      <a:pt x="4" y="8"/>
                      <a:pt x="2" y="8"/>
                    </a:cubicBezTo>
                    <a:cubicBezTo>
                      <a:pt x="0" y="9"/>
                      <a:pt x="0" y="12"/>
                      <a:pt x="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380"/>
              <p:cNvSpPr/>
              <p:nvPr/>
            </p:nvSpPr>
            <p:spPr bwMode="auto">
              <a:xfrm>
                <a:off x="570" y="1298"/>
                <a:ext cx="100" cy="67"/>
              </a:xfrm>
              <a:custGeom>
                <a:avLst/>
                <a:gdLst>
                  <a:gd name="T0" fmla="*/ 2 w 132"/>
                  <a:gd name="T1" fmla="*/ 3 h 88"/>
                  <a:gd name="T2" fmla="*/ 14 w 132"/>
                  <a:gd name="T3" fmla="*/ 5 h 88"/>
                  <a:gd name="T4" fmla="*/ 18 w 132"/>
                  <a:gd name="T5" fmla="*/ 9 h 88"/>
                  <a:gd name="T6" fmla="*/ 29 w 132"/>
                  <a:gd name="T7" fmla="*/ 18 h 88"/>
                  <a:gd name="T8" fmla="*/ 34 w 132"/>
                  <a:gd name="T9" fmla="*/ 17 h 88"/>
                  <a:gd name="T10" fmla="*/ 42 w 132"/>
                  <a:gd name="T11" fmla="*/ 21 h 88"/>
                  <a:gd name="T12" fmla="*/ 54 w 132"/>
                  <a:gd name="T13" fmla="*/ 24 h 88"/>
                  <a:gd name="T14" fmla="*/ 59 w 132"/>
                  <a:gd name="T15" fmla="*/ 33 h 88"/>
                  <a:gd name="T16" fmla="*/ 69 w 132"/>
                  <a:gd name="T17" fmla="*/ 36 h 88"/>
                  <a:gd name="T18" fmla="*/ 76 w 132"/>
                  <a:gd name="T19" fmla="*/ 42 h 88"/>
                  <a:gd name="T20" fmla="*/ 84 w 132"/>
                  <a:gd name="T21" fmla="*/ 47 h 88"/>
                  <a:gd name="T22" fmla="*/ 88 w 132"/>
                  <a:gd name="T23" fmla="*/ 52 h 88"/>
                  <a:gd name="T24" fmla="*/ 92 w 132"/>
                  <a:gd name="T25" fmla="*/ 55 h 88"/>
                  <a:gd name="T26" fmla="*/ 96 w 132"/>
                  <a:gd name="T27" fmla="*/ 62 h 88"/>
                  <a:gd name="T28" fmla="*/ 102 w 132"/>
                  <a:gd name="T29" fmla="*/ 66 h 88"/>
                  <a:gd name="T30" fmla="*/ 115 w 132"/>
                  <a:gd name="T31" fmla="*/ 74 h 88"/>
                  <a:gd name="T32" fmla="*/ 129 w 132"/>
                  <a:gd name="T33" fmla="*/ 87 h 88"/>
                  <a:gd name="T34" fmla="*/ 131 w 132"/>
                  <a:gd name="T35" fmla="*/ 85 h 88"/>
                  <a:gd name="T36" fmla="*/ 120 w 132"/>
                  <a:gd name="T37" fmla="*/ 74 h 88"/>
                  <a:gd name="T38" fmla="*/ 112 w 132"/>
                  <a:gd name="T39" fmla="*/ 64 h 88"/>
                  <a:gd name="T40" fmla="*/ 99 w 132"/>
                  <a:gd name="T41" fmla="*/ 60 h 88"/>
                  <a:gd name="T42" fmla="*/ 94 w 132"/>
                  <a:gd name="T43" fmla="*/ 51 h 88"/>
                  <a:gd name="T44" fmla="*/ 85 w 132"/>
                  <a:gd name="T45" fmla="*/ 41 h 88"/>
                  <a:gd name="T46" fmla="*/ 74 w 132"/>
                  <a:gd name="T47" fmla="*/ 35 h 88"/>
                  <a:gd name="T48" fmla="*/ 68 w 132"/>
                  <a:gd name="T49" fmla="*/ 30 h 88"/>
                  <a:gd name="T50" fmla="*/ 64 w 132"/>
                  <a:gd name="T51" fmla="*/ 30 h 88"/>
                  <a:gd name="T52" fmla="*/ 57 w 132"/>
                  <a:gd name="T53" fmla="*/ 20 h 88"/>
                  <a:gd name="T54" fmla="*/ 54 w 132"/>
                  <a:gd name="T55" fmla="*/ 19 h 88"/>
                  <a:gd name="T56" fmla="*/ 38 w 132"/>
                  <a:gd name="T57" fmla="*/ 12 h 88"/>
                  <a:gd name="T58" fmla="*/ 36 w 132"/>
                  <a:gd name="T59" fmla="*/ 11 h 88"/>
                  <a:gd name="T60" fmla="*/ 23 w 132"/>
                  <a:gd name="T61" fmla="*/ 8 h 88"/>
                  <a:gd name="T62" fmla="*/ 16 w 132"/>
                  <a:gd name="T63" fmla="*/ 1 h 88"/>
                  <a:gd name="T64" fmla="*/ 2 w 132"/>
                  <a:gd name="T65" fmla="*/ 0 h 88"/>
                  <a:gd name="T66" fmla="*/ 2 w 132"/>
                  <a:gd name="T67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2" h="88">
                    <a:moveTo>
                      <a:pt x="2" y="3"/>
                    </a:moveTo>
                    <a:cubicBezTo>
                      <a:pt x="6" y="3"/>
                      <a:pt x="10" y="3"/>
                      <a:pt x="14" y="5"/>
                    </a:cubicBezTo>
                    <a:cubicBezTo>
                      <a:pt x="17" y="6"/>
                      <a:pt x="17" y="7"/>
                      <a:pt x="18" y="9"/>
                    </a:cubicBezTo>
                    <a:cubicBezTo>
                      <a:pt x="21" y="13"/>
                      <a:pt x="24" y="18"/>
                      <a:pt x="29" y="18"/>
                    </a:cubicBezTo>
                    <a:cubicBezTo>
                      <a:pt x="31" y="18"/>
                      <a:pt x="33" y="18"/>
                      <a:pt x="34" y="17"/>
                    </a:cubicBezTo>
                    <a:cubicBezTo>
                      <a:pt x="36" y="16"/>
                      <a:pt x="41" y="20"/>
                      <a:pt x="42" y="21"/>
                    </a:cubicBezTo>
                    <a:cubicBezTo>
                      <a:pt x="46" y="24"/>
                      <a:pt x="49" y="24"/>
                      <a:pt x="54" y="24"/>
                    </a:cubicBezTo>
                    <a:cubicBezTo>
                      <a:pt x="55" y="27"/>
                      <a:pt x="57" y="30"/>
                      <a:pt x="59" y="33"/>
                    </a:cubicBezTo>
                    <a:cubicBezTo>
                      <a:pt x="62" y="36"/>
                      <a:pt x="67" y="32"/>
                      <a:pt x="69" y="36"/>
                    </a:cubicBezTo>
                    <a:cubicBezTo>
                      <a:pt x="71" y="39"/>
                      <a:pt x="73" y="41"/>
                      <a:pt x="76" y="42"/>
                    </a:cubicBezTo>
                    <a:cubicBezTo>
                      <a:pt x="80" y="44"/>
                      <a:pt x="80" y="38"/>
                      <a:pt x="84" y="47"/>
                    </a:cubicBezTo>
                    <a:cubicBezTo>
                      <a:pt x="86" y="49"/>
                      <a:pt x="86" y="50"/>
                      <a:pt x="88" y="52"/>
                    </a:cubicBezTo>
                    <a:cubicBezTo>
                      <a:pt x="89" y="53"/>
                      <a:pt x="91" y="54"/>
                      <a:pt x="92" y="55"/>
                    </a:cubicBezTo>
                    <a:cubicBezTo>
                      <a:pt x="94" y="56"/>
                      <a:pt x="95" y="60"/>
                      <a:pt x="96" y="62"/>
                    </a:cubicBezTo>
                    <a:cubicBezTo>
                      <a:pt x="97" y="65"/>
                      <a:pt x="99" y="66"/>
                      <a:pt x="102" y="66"/>
                    </a:cubicBezTo>
                    <a:cubicBezTo>
                      <a:pt x="109" y="67"/>
                      <a:pt x="111" y="69"/>
                      <a:pt x="115" y="74"/>
                    </a:cubicBezTo>
                    <a:cubicBezTo>
                      <a:pt x="119" y="79"/>
                      <a:pt x="124" y="85"/>
                      <a:pt x="129" y="87"/>
                    </a:cubicBezTo>
                    <a:cubicBezTo>
                      <a:pt x="130" y="88"/>
                      <a:pt x="132" y="86"/>
                      <a:pt x="131" y="85"/>
                    </a:cubicBezTo>
                    <a:cubicBezTo>
                      <a:pt x="127" y="81"/>
                      <a:pt x="124" y="77"/>
                      <a:pt x="120" y="74"/>
                    </a:cubicBezTo>
                    <a:cubicBezTo>
                      <a:pt x="117" y="71"/>
                      <a:pt x="116" y="66"/>
                      <a:pt x="112" y="64"/>
                    </a:cubicBezTo>
                    <a:cubicBezTo>
                      <a:pt x="108" y="63"/>
                      <a:pt x="102" y="64"/>
                      <a:pt x="99" y="60"/>
                    </a:cubicBezTo>
                    <a:cubicBezTo>
                      <a:pt x="97" y="57"/>
                      <a:pt x="97" y="53"/>
                      <a:pt x="94" y="51"/>
                    </a:cubicBezTo>
                    <a:cubicBezTo>
                      <a:pt x="90" y="48"/>
                      <a:pt x="88" y="44"/>
                      <a:pt x="85" y="41"/>
                    </a:cubicBezTo>
                    <a:cubicBezTo>
                      <a:pt x="82" y="37"/>
                      <a:pt x="77" y="40"/>
                      <a:pt x="74" y="35"/>
                    </a:cubicBezTo>
                    <a:cubicBezTo>
                      <a:pt x="72" y="33"/>
                      <a:pt x="71" y="31"/>
                      <a:pt x="68" y="30"/>
                    </a:cubicBezTo>
                    <a:cubicBezTo>
                      <a:pt x="66" y="30"/>
                      <a:pt x="65" y="30"/>
                      <a:pt x="64" y="30"/>
                    </a:cubicBezTo>
                    <a:cubicBezTo>
                      <a:pt x="61" y="31"/>
                      <a:pt x="57" y="22"/>
                      <a:pt x="57" y="20"/>
                    </a:cubicBezTo>
                    <a:cubicBezTo>
                      <a:pt x="57" y="19"/>
                      <a:pt x="56" y="19"/>
                      <a:pt x="54" y="19"/>
                    </a:cubicBezTo>
                    <a:cubicBezTo>
                      <a:pt x="46" y="21"/>
                      <a:pt x="44" y="15"/>
                      <a:pt x="38" y="12"/>
                    </a:cubicBezTo>
                    <a:cubicBezTo>
                      <a:pt x="37" y="11"/>
                      <a:pt x="37" y="11"/>
                      <a:pt x="36" y="11"/>
                    </a:cubicBezTo>
                    <a:cubicBezTo>
                      <a:pt x="31" y="13"/>
                      <a:pt x="27" y="12"/>
                      <a:pt x="23" y="8"/>
                    </a:cubicBezTo>
                    <a:cubicBezTo>
                      <a:pt x="21" y="5"/>
                      <a:pt x="20" y="2"/>
                      <a:pt x="16" y="1"/>
                    </a:cubicBezTo>
                    <a:cubicBezTo>
                      <a:pt x="11" y="0"/>
                      <a:pt x="7" y="0"/>
                      <a:pt x="2" y="0"/>
                    </a:cubicBezTo>
                    <a:cubicBezTo>
                      <a:pt x="0" y="0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381"/>
              <p:cNvSpPr/>
              <p:nvPr/>
            </p:nvSpPr>
            <p:spPr bwMode="auto">
              <a:xfrm>
                <a:off x="720" y="1238"/>
                <a:ext cx="98" cy="72"/>
              </a:xfrm>
              <a:custGeom>
                <a:avLst/>
                <a:gdLst>
                  <a:gd name="T0" fmla="*/ 7 w 129"/>
                  <a:gd name="T1" fmla="*/ 91 h 94"/>
                  <a:gd name="T2" fmla="*/ 8 w 129"/>
                  <a:gd name="T3" fmla="*/ 80 h 94"/>
                  <a:gd name="T4" fmla="*/ 15 w 129"/>
                  <a:gd name="T5" fmla="*/ 82 h 94"/>
                  <a:gd name="T6" fmla="*/ 19 w 129"/>
                  <a:gd name="T7" fmla="*/ 76 h 94"/>
                  <a:gd name="T8" fmla="*/ 20 w 129"/>
                  <a:gd name="T9" fmla="*/ 73 h 94"/>
                  <a:gd name="T10" fmla="*/ 22 w 129"/>
                  <a:gd name="T11" fmla="*/ 74 h 94"/>
                  <a:gd name="T12" fmla="*/ 27 w 129"/>
                  <a:gd name="T13" fmla="*/ 71 h 94"/>
                  <a:gd name="T14" fmla="*/ 32 w 129"/>
                  <a:gd name="T15" fmla="*/ 64 h 94"/>
                  <a:gd name="T16" fmla="*/ 38 w 129"/>
                  <a:gd name="T17" fmla="*/ 60 h 94"/>
                  <a:gd name="T18" fmla="*/ 46 w 129"/>
                  <a:gd name="T19" fmla="*/ 55 h 94"/>
                  <a:gd name="T20" fmla="*/ 53 w 129"/>
                  <a:gd name="T21" fmla="*/ 50 h 94"/>
                  <a:gd name="T22" fmla="*/ 62 w 129"/>
                  <a:gd name="T23" fmla="*/ 41 h 94"/>
                  <a:gd name="T24" fmla="*/ 70 w 129"/>
                  <a:gd name="T25" fmla="*/ 40 h 94"/>
                  <a:gd name="T26" fmla="*/ 83 w 129"/>
                  <a:gd name="T27" fmla="*/ 34 h 94"/>
                  <a:gd name="T28" fmla="*/ 91 w 129"/>
                  <a:gd name="T29" fmla="*/ 29 h 94"/>
                  <a:gd name="T30" fmla="*/ 96 w 129"/>
                  <a:gd name="T31" fmla="*/ 26 h 94"/>
                  <a:gd name="T32" fmla="*/ 113 w 129"/>
                  <a:gd name="T33" fmla="*/ 27 h 94"/>
                  <a:gd name="T34" fmla="*/ 126 w 129"/>
                  <a:gd name="T35" fmla="*/ 20 h 94"/>
                  <a:gd name="T36" fmla="*/ 126 w 129"/>
                  <a:gd name="T37" fmla="*/ 16 h 94"/>
                  <a:gd name="T38" fmla="*/ 121 w 129"/>
                  <a:gd name="T39" fmla="*/ 17 h 94"/>
                  <a:gd name="T40" fmla="*/ 108 w 129"/>
                  <a:gd name="T41" fmla="*/ 21 h 94"/>
                  <a:gd name="T42" fmla="*/ 92 w 129"/>
                  <a:gd name="T43" fmla="*/ 23 h 94"/>
                  <a:gd name="T44" fmla="*/ 86 w 129"/>
                  <a:gd name="T45" fmla="*/ 24 h 94"/>
                  <a:gd name="T46" fmla="*/ 77 w 129"/>
                  <a:gd name="T47" fmla="*/ 30 h 94"/>
                  <a:gd name="T48" fmla="*/ 71 w 129"/>
                  <a:gd name="T49" fmla="*/ 33 h 94"/>
                  <a:gd name="T50" fmla="*/ 61 w 129"/>
                  <a:gd name="T51" fmla="*/ 37 h 94"/>
                  <a:gd name="T52" fmla="*/ 69 w 129"/>
                  <a:gd name="T53" fmla="*/ 33 h 94"/>
                  <a:gd name="T54" fmla="*/ 75 w 129"/>
                  <a:gd name="T55" fmla="*/ 28 h 94"/>
                  <a:gd name="T56" fmla="*/ 90 w 129"/>
                  <a:gd name="T57" fmla="*/ 12 h 94"/>
                  <a:gd name="T58" fmla="*/ 105 w 129"/>
                  <a:gd name="T59" fmla="*/ 3 h 94"/>
                  <a:gd name="T60" fmla="*/ 103 w 129"/>
                  <a:gd name="T61" fmla="*/ 0 h 94"/>
                  <a:gd name="T62" fmla="*/ 95 w 129"/>
                  <a:gd name="T63" fmla="*/ 5 h 94"/>
                  <a:gd name="T64" fmla="*/ 90 w 129"/>
                  <a:gd name="T65" fmla="*/ 7 h 94"/>
                  <a:gd name="T66" fmla="*/ 75 w 129"/>
                  <a:gd name="T67" fmla="*/ 20 h 94"/>
                  <a:gd name="T68" fmla="*/ 70 w 129"/>
                  <a:gd name="T69" fmla="*/ 27 h 94"/>
                  <a:gd name="T70" fmla="*/ 60 w 129"/>
                  <a:gd name="T71" fmla="*/ 33 h 94"/>
                  <a:gd name="T72" fmla="*/ 52 w 129"/>
                  <a:gd name="T73" fmla="*/ 38 h 94"/>
                  <a:gd name="T74" fmla="*/ 45 w 129"/>
                  <a:gd name="T75" fmla="*/ 40 h 94"/>
                  <a:gd name="T76" fmla="*/ 34 w 129"/>
                  <a:gd name="T77" fmla="*/ 48 h 94"/>
                  <a:gd name="T78" fmla="*/ 29 w 129"/>
                  <a:gd name="T79" fmla="*/ 53 h 94"/>
                  <a:gd name="T80" fmla="*/ 26 w 129"/>
                  <a:gd name="T81" fmla="*/ 53 h 94"/>
                  <a:gd name="T82" fmla="*/ 15 w 129"/>
                  <a:gd name="T83" fmla="*/ 60 h 94"/>
                  <a:gd name="T84" fmla="*/ 5 w 129"/>
                  <a:gd name="T85" fmla="*/ 69 h 94"/>
                  <a:gd name="T86" fmla="*/ 8 w 129"/>
                  <a:gd name="T87" fmla="*/ 71 h 94"/>
                  <a:gd name="T88" fmla="*/ 13 w 129"/>
                  <a:gd name="T89" fmla="*/ 66 h 94"/>
                  <a:gd name="T90" fmla="*/ 21 w 129"/>
                  <a:gd name="T91" fmla="*/ 64 h 94"/>
                  <a:gd name="T92" fmla="*/ 29 w 129"/>
                  <a:gd name="T93" fmla="*/ 57 h 94"/>
                  <a:gd name="T94" fmla="*/ 35 w 129"/>
                  <a:gd name="T95" fmla="*/ 53 h 94"/>
                  <a:gd name="T96" fmla="*/ 45 w 129"/>
                  <a:gd name="T97" fmla="*/ 46 h 94"/>
                  <a:gd name="T98" fmla="*/ 56 w 129"/>
                  <a:gd name="T99" fmla="*/ 41 h 94"/>
                  <a:gd name="T100" fmla="*/ 56 w 129"/>
                  <a:gd name="T101" fmla="*/ 42 h 94"/>
                  <a:gd name="T102" fmla="*/ 46 w 129"/>
                  <a:gd name="T103" fmla="*/ 48 h 94"/>
                  <a:gd name="T104" fmla="*/ 43 w 129"/>
                  <a:gd name="T105" fmla="*/ 52 h 94"/>
                  <a:gd name="T106" fmla="*/ 36 w 129"/>
                  <a:gd name="T107" fmla="*/ 55 h 94"/>
                  <a:gd name="T108" fmla="*/ 30 w 129"/>
                  <a:gd name="T109" fmla="*/ 59 h 94"/>
                  <a:gd name="T110" fmla="*/ 26 w 129"/>
                  <a:gd name="T111" fmla="*/ 60 h 94"/>
                  <a:gd name="T112" fmla="*/ 20 w 129"/>
                  <a:gd name="T113" fmla="*/ 67 h 94"/>
                  <a:gd name="T114" fmla="*/ 18 w 129"/>
                  <a:gd name="T115" fmla="*/ 68 h 94"/>
                  <a:gd name="T116" fmla="*/ 14 w 129"/>
                  <a:gd name="T117" fmla="*/ 76 h 94"/>
                  <a:gd name="T118" fmla="*/ 6 w 129"/>
                  <a:gd name="T119" fmla="*/ 73 h 94"/>
                  <a:gd name="T120" fmla="*/ 2 w 129"/>
                  <a:gd name="T121" fmla="*/ 91 h 94"/>
                  <a:gd name="T122" fmla="*/ 7 w 129"/>
                  <a:gd name="T123" fmla="*/ 9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9" h="94">
                    <a:moveTo>
                      <a:pt x="7" y="91"/>
                    </a:moveTo>
                    <a:cubicBezTo>
                      <a:pt x="7" y="90"/>
                      <a:pt x="6" y="78"/>
                      <a:pt x="8" y="80"/>
                    </a:cubicBezTo>
                    <a:cubicBezTo>
                      <a:pt x="10" y="82"/>
                      <a:pt x="12" y="83"/>
                      <a:pt x="15" y="82"/>
                    </a:cubicBezTo>
                    <a:cubicBezTo>
                      <a:pt x="17" y="82"/>
                      <a:pt x="18" y="79"/>
                      <a:pt x="19" y="76"/>
                    </a:cubicBezTo>
                    <a:cubicBezTo>
                      <a:pt x="19" y="76"/>
                      <a:pt x="20" y="74"/>
                      <a:pt x="20" y="73"/>
                    </a:cubicBezTo>
                    <a:cubicBezTo>
                      <a:pt x="20" y="70"/>
                      <a:pt x="20" y="73"/>
                      <a:pt x="22" y="74"/>
                    </a:cubicBezTo>
                    <a:cubicBezTo>
                      <a:pt x="25" y="75"/>
                      <a:pt x="26" y="73"/>
                      <a:pt x="27" y="71"/>
                    </a:cubicBezTo>
                    <a:cubicBezTo>
                      <a:pt x="30" y="67"/>
                      <a:pt x="27" y="64"/>
                      <a:pt x="32" y="64"/>
                    </a:cubicBezTo>
                    <a:cubicBezTo>
                      <a:pt x="35" y="64"/>
                      <a:pt x="36" y="63"/>
                      <a:pt x="38" y="60"/>
                    </a:cubicBezTo>
                    <a:cubicBezTo>
                      <a:pt x="40" y="56"/>
                      <a:pt x="43" y="60"/>
                      <a:pt x="46" y="55"/>
                    </a:cubicBezTo>
                    <a:cubicBezTo>
                      <a:pt x="48" y="52"/>
                      <a:pt x="51" y="53"/>
                      <a:pt x="53" y="50"/>
                    </a:cubicBezTo>
                    <a:cubicBezTo>
                      <a:pt x="57" y="48"/>
                      <a:pt x="58" y="40"/>
                      <a:pt x="62" y="41"/>
                    </a:cubicBezTo>
                    <a:cubicBezTo>
                      <a:pt x="65" y="42"/>
                      <a:pt x="68" y="42"/>
                      <a:pt x="70" y="40"/>
                    </a:cubicBezTo>
                    <a:cubicBezTo>
                      <a:pt x="74" y="36"/>
                      <a:pt x="77" y="36"/>
                      <a:pt x="83" y="34"/>
                    </a:cubicBezTo>
                    <a:cubicBezTo>
                      <a:pt x="86" y="33"/>
                      <a:pt x="87" y="28"/>
                      <a:pt x="91" y="29"/>
                    </a:cubicBezTo>
                    <a:cubicBezTo>
                      <a:pt x="93" y="30"/>
                      <a:pt x="95" y="28"/>
                      <a:pt x="96" y="26"/>
                    </a:cubicBezTo>
                    <a:cubicBezTo>
                      <a:pt x="98" y="23"/>
                      <a:pt x="110" y="27"/>
                      <a:pt x="113" y="27"/>
                    </a:cubicBezTo>
                    <a:cubicBezTo>
                      <a:pt x="119" y="27"/>
                      <a:pt x="121" y="22"/>
                      <a:pt x="126" y="20"/>
                    </a:cubicBezTo>
                    <a:cubicBezTo>
                      <a:pt x="129" y="20"/>
                      <a:pt x="128" y="17"/>
                      <a:pt x="126" y="16"/>
                    </a:cubicBezTo>
                    <a:cubicBezTo>
                      <a:pt x="123" y="16"/>
                      <a:pt x="123" y="16"/>
                      <a:pt x="121" y="17"/>
                    </a:cubicBezTo>
                    <a:cubicBezTo>
                      <a:pt x="116" y="19"/>
                      <a:pt x="114" y="22"/>
                      <a:pt x="108" y="21"/>
                    </a:cubicBezTo>
                    <a:cubicBezTo>
                      <a:pt x="103" y="20"/>
                      <a:pt x="96" y="18"/>
                      <a:pt x="92" y="23"/>
                    </a:cubicBezTo>
                    <a:cubicBezTo>
                      <a:pt x="91" y="24"/>
                      <a:pt x="87" y="23"/>
                      <a:pt x="86" y="24"/>
                    </a:cubicBezTo>
                    <a:cubicBezTo>
                      <a:pt x="83" y="26"/>
                      <a:pt x="81" y="29"/>
                      <a:pt x="77" y="30"/>
                    </a:cubicBezTo>
                    <a:cubicBezTo>
                      <a:pt x="75" y="31"/>
                      <a:pt x="73" y="31"/>
                      <a:pt x="71" y="33"/>
                    </a:cubicBezTo>
                    <a:cubicBezTo>
                      <a:pt x="68" y="36"/>
                      <a:pt x="65" y="36"/>
                      <a:pt x="61" y="37"/>
                    </a:cubicBezTo>
                    <a:cubicBezTo>
                      <a:pt x="63" y="36"/>
                      <a:pt x="66" y="35"/>
                      <a:pt x="69" y="33"/>
                    </a:cubicBezTo>
                    <a:cubicBezTo>
                      <a:pt x="71" y="32"/>
                      <a:pt x="73" y="31"/>
                      <a:pt x="75" y="28"/>
                    </a:cubicBezTo>
                    <a:cubicBezTo>
                      <a:pt x="79" y="22"/>
                      <a:pt x="84" y="17"/>
                      <a:pt x="90" y="12"/>
                    </a:cubicBezTo>
                    <a:cubicBezTo>
                      <a:pt x="95" y="9"/>
                      <a:pt x="100" y="7"/>
                      <a:pt x="105" y="3"/>
                    </a:cubicBezTo>
                    <a:cubicBezTo>
                      <a:pt x="106" y="2"/>
                      <a:pt x="105" y="0"/>
                      <a:pt x="103" y="0"/>
                    </a:cubicBezTo>
                    <a:cubicBezTo>
                      <a:pt x="100" y="2"/>
                      <a:pt x="98" y="4"/>
                      <a:pt x="95" y="5"/>
                    </a:cubicBezTo>
                    <a:cubicBezTo>
                      <a:pt x="93" y="6"/>
                      <a:pt x="91" y="6"/>
                      <a:pt x="90" y="7"/>
                    </a:cubicBezTo>
                    <a:cubicBezTo>
                      <a:pt x="85" y="11"/>
                      <a:pt x="80" y="16"/>
                      <a:pt x="75" y="20"/>
                    </a:cubicBezTo>
                    <a:cubicBezTo>
                      <a:pt x="73" y="22"/>
                      <a:pt x="72" y="25"/>
                      <a:pt x="70" y="27"/>
                    </a:cubicBezTo>
                    <a:cubicBezTo>
                      <a:pt x="69" y="29"/>
                      <a:pt x="62" y="32"/>
                      <a:pt x="60" y="33"/>
                    </a:cubicBezTo>
                    <a:cubicBezTo>
                      <a:pt x="57" y="35"/>
                      <a:pt x="55" y="38"/>
                      <a:pt x="52" y="38"/>
                    </a:cubicBezTo>
                    <a:cubicBezTo>
                      <a:pt x="49" y="39"/>
                      <a:pt x="48" y="38"/>
                      <a:pt x="45" y="40"/>
                    </a:cubicBezTo>
                    <a:cubicBezTo>
                      <a:pt x="42" y="43"/>
                      <a:pt x="37" y="45"/>
                      <a:pt x="34" y="48"/>
                    </a:cubicBezTo>
                    <a:cubicBezTo>
                      <a:pt x="33" y="49"/>
                      <a:pt x="31" y="53"/>
                      <a:pt x="29" y="53"/>
                    </a:cubicBezTo>
                    <a:cubicBezTo>
                      <a:pt x="28" y="53"/>
                      <a:pt x="27" y="52"/>
                      <a:pt x="26" y="53"/>
                    </a:cubicBezTo>
                    <a:cubicBezTo>
                      <a:pt x="22" y="56"/>
                      <a:pt x="21" y="59"/>
                      <a:pt x="15" y="60"/>
                    </a:cubicBezTo>
                    <a:cubicBezTo>
                      <a:pt x="11" y="62"/>
                      <a:pt x="8" y="65"/>
                      <a:pt x="5" y="69"/>
                    </a:cubicBezTo>
                    <a:cubicBezTo>
                      <a:pt x="4" y="71"/>
                      <a:pt x="7" y="72"/>
                      <a:pt x="8" y="71"/>
                    </a:cubicBezTo>
                    <a:cubicBezTo>
                      <a:pt x="9" y="70"/>
                      <a:pt x="12" y="67"/>
                      <a:pt x="13" y="66"/>
                    </a:cubicBezTo>
                    <a:cubicBezTo>
                      <a:pt x="16" y="64"/>
                      <a:pt x="19" y="65"/>
                      <a:pt x="21" y="64"/>
                    </a:cubicBezTo>
                    <a:cubicBezTo>
                      <a:pt x="24" y="62"/>
                      <a:pt x="25" y="56"/>
                      <a:pt x="29" y="57"/>
                    </a:cubicBezTo>
                    <a:cubicBezTo>
                      <a:pt x="32" y="58"/>
                      <a:pt x="34" y="55"/>
                      <a:pt x="35" y="53"/>
                    </a:cubicBezTo>
                    <a:cubicBezTo>
                      <a:pt x="37" y="49"/>
                      <a:pt x="42" y="49"/>
                      <a:pt x="45" y="46"/>
                    </a:cubicBezTo>
                    <a:cubicBezTo>
                      <a:pt x="48" y="43"/>
                      <a:pt x="52" y="43"/>
                      <a:pt x="56" y="41"/>
                    </a:cubicBezTo>
                    <a:cubicBezTo>
                      <a:pt x="56" y="41"/>
                      <a:pt x="56" y="41"/>
                      <a:pt x="56" y="42"/>
                    </a:cubicBezTo>
                    <a:cubicBezTo>
                      <a:pt x="53" y="45"/>
                      <a:pt x="50" y="47"/>
                      <a:pt x="46" y="48"/>
                    </a:cubicBezTo>
                    <a:cubicBezTo>
                      <a:pt x="44" y="49"/>
                      <a:pt x="43" y="50"/>
                      <a:pt x="43" y="52"/>
                    </a:cubicBezTo>
                    <a:cubicBezTo>
                      <a:pt x="41" y="54"/>
                      <a:pt x="38" y="53"/>
                      <a:pt x="36" y="55"/>
                    </a:cubicBezTo>
                    <a:cubicBezTo>
                      <a:pt x="34" y="57"/>
                      <a:pt x="34" y="59"/>
                      <a:pt x="30" y="59"/>
                    </a:cubicBezTo>
                    <a:cubicBezTo>
                      <a:pt x="29" y="59"/>
                      <a:pt x="28" y="59"/>
                      <a:pt x="26" y="60"/>
                    </a:cubicBezTo>
                    <a:cubicBezTo>
                      <a:pt x="23" y="63"/>
                      <a:pt x="26" y="69"/>
                      <a:pt x="20" y="67"/>
                    </a:cubicBezTo>
                    <a:cubicBezTo>
                      <a:pt x="19" y="67"/>
                      <a:pt x="18" y="67"/>
                      <a:pt x="18" y="68"/>
                    </a:cubicBezTo>
                    <a:cubicBezTo>
                      <a:pt x="16" y="70"/>
                      <a:pt x="15" y="73"/>
                      <a:pt x="14" y="76"/>
                    </a:cubicBezTo>
                    <a:cubicBezTo>
                      <a:pt x="13" y="77"/>
                      <a:pt x="8" y="73"/>
                      <a:pt x="6" y="73"/>
                    </a:cubicBezTo>
                    <a:cubicBezTo>
                      <a:pt x="0" y="73"/>
                      <a:pt x="2" y="89"/>
                      <a:pt x="2" y="91"/>
                    </a:cubicBezTo>
                    <a:cubicBezTo>
                      <a:pt x="3" y="94"/>
                      <a:pt x="7" y="94"/>
                      <a:pt x="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382"/>
              <p:cNvSpPr/>
              <p:nvPr/>
            </p:nvSpPr>
            <p:spPr bwMode="auto">
              <a:xfrm>
                <a:off x="719" y="1259"/>
                <a:ext cx="96" cy="76"/>
              </a:xfrm>
              <a:custGeom>
                <a:avLst/>
                <a:gdLst>
                  <a:gd name="T0" fmla="*/ 4 w 126"/>
                  <a:gd name="T1" fmla="*/ 98 h 100"/>
                  <a:gd name="T2" fmla="*/ 12 w 126"/>
                  <a:gd name="T3" fmla="*/ 84 h 100"/>
                  <a:gd name="T4" fmla="*/ 17 w 126"/>
                  <a:gd name="T5" fmla="*/ 80 h 100"/>
                  <a:gd name="T6" fmla="*/ 19 w 126"/>
                  <a:gd name="T7" fmla="*/ 72 h 100"/>
                  <a:gd name="T8" fmla="*/ 23 w 126"/>
                  <a:gd name="T9" fmla="*/ 72 h 100"/>
                  <a:gd name="T10" fmla="*/ 27 w 126"/>
                  <a:gd name="T11" fmla="*/ 66 h 100"/>
                  <a:gd name="T12" fmla="*/ 35 w 126"/>
                  <a:gd name="T13" fmla="*/ 61 h 100"/>
                  <a:gd name="T14" fmla="*/ 43 w 126"/>
                  <a:gd name="T15" fmla="*/ 54 h 100"/>
                  <a:gd name="T16" fmla="*/ 47 w 126"/>
                  <a:gd name="T17" fmla="*/ 46 h 100"/>
                  <a:gd name="T18" fmla="*/ 63 w 126"/>
                  <a:gd name="T19" fmla="*/ 40 h 100"/>
                  <a:gd name="T20" fmla="*/ 75 w 126"/>
                  <a:gd name="T21" fmla="*/ 33 h 100"/>
                  <a:gd name="T22" fmla="*/ 80 w 126"/>
                  <a:gd name="T23" fmla="*/ 28 h 100"/>
                  <a:gd name="T24" fmla="*/ 84 w 126"/>
                  <a:gd name="T25" fmla="*/ 25 h 100"/>
                  <a:gd name="T26" fmla="*/ 90 w 126"/>
                  <a:gd name="T27" fmla="*/ 23 h 100"/>
                  <a:gd name="T28" fmla="*/ 95 w 126"/>
                  <a:gd name="T29" fmla="*/ 19 h 100"/>
                  <a:gd name="T30" fmla="*/ 103 w 126"/>
                  <a:gd name="T31" fmla="*/ 18 h 100"/>
                  <a:gd name="T32" fmla="*/ 119 w 126"/>
                  <a:gd name="T33" fmla="*/ 15 h 100"/>
                  <a:gd name="T34" fmla="*/ 125 w 126"/>
                  <a:gd name="T35" fmla="*/ 4 h 100"/>
                  <a:gd name="T36" fmla="*/ 122 w 126"/>
                  <a:gd name="T37" fmla="*/ 2 h 100"/>
                  <a:gd name="T38" fmla="*/ 110 w 126"/>
                  <a:gd name="T39" fmla="*/ 10 h 100"/>
                  <a:gd name="T40" fmla="*/ 98 w 126"/>
                  <a:gd name="T41" fmla="*/ 13 h 100"/>
                  <a:gd name="T42" fmla="*/ 89 w 126"/>
                  <a:gd name="T43" fmla="*/ 15 h 100"/>
                  <a:gd name="T44" fmla="*/ 82 w 126"/>
                  <a:gd name="T45" fmla="*/ 19 h 100"/>
                  <a:gd name="T46" fmla="*/ 79 w 126"/>
                  <a:gd name="T47" fmla="*/ 20 h 100"/>
                  <a:gd name="T48" fmla="*/ 76 w 126"/>
                  <a:gd name="T49" fmla="*/ 25 h 100"/>
                  <a:gd name="T50" fmla="*/ 67 w 126"/>
                  <a:gd name="T51" fmla="*/ 28 h 100"/>
                  <a:gd name="T52" fmla="*/ 58 w 126"/>
                  <a:gd name="T53" fmla="*/ 37 h 100"/>
                  <a:gd name="T54" fmla="*/ 48 w 126"/>
                  <a:gd name="T55" fmla="*/ 41 h 100"/>
                  <a:gd name="T56" fmla="*/ 44 w 126"/>
                  <a:gd name="T57" fmla="*/ 42 h 100"/>
                  <a:gd name="T58" fmla="*/ 37 w 126"/>
                  <a:gd name="T59" fmla="*/ 52 h 100"/>
                  <a:gd name="T60" fmla="*/ 31 w 126"/>
                  <a:gd name="T61" fmla="*/ 57 h 100"/>
                  <a:gd name="T62" fmla="*/ 24 w 126"/>
                  <a:gd name="T63" fmla="*/ 61 h 100"/>
                  <a:gd name="T64" fmla="*/ 18 w 126"/>
                  <a:gd name="T65" fmla="*/ 68 h 100"/>
                  <a:gd name="T66" fmla="*/ 9 w 126"/>
                  <a:gd name="T67" fmla="*/ 80 h 100"/>
                  <a:gd name="T68" fmla="*/ 1 w 126"/>
                  <a:gd name="T69" fmla="*/ 94 h 100"/>
                  <a:gd name="T70" fmla="*/ 0 w 126"/>
                  <a:gd name="T71" fmla="*/ 96 h 100"/>
                  <a:gd name="T72" fmla="*/ 4 w 126"/>
                  <a:gd name="T73" fmla="*/ 9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6" h="100">
                    <a:moveTo>
                      <a:pt x="4" y="98"/>
                    </a:moveTo>
                    <a:cubicBezTo>
                      <a:pt x="8" y="94"/>
                      <a:pt x="8" y="85"/>
                      <a:pt x="12" y="84"/>
                    </a:cubicBezTo>
                    <a:cubicBezTo>
                      <a:pt x="14" y="83"/>
                      <a:pt x="16" y="81"/>
                      <a:pt x="17" y="80"/>
                    </a:cubicBezTo>
                    <a:cubicBezTo>
                      <a:pt x="17" y="79"/>
                      <a:pt x="19" y="72"/>
                      <a:pt x="19" y="72"/>
                    </a:cubicBezTo>
                    <a:cubicBezTo>
                      <a:pt x="21" y="72"/>
                      <a:pt x="22" y="72"/>
                      <a:pt x="23" y="72"/>
                    </a:cubicBezTo>
                    <a:cubicBezTo>
                      <a:pt x="25" y="71"/>
                      <a:pt x="26" y="68"/>
                      <a:pt x="27" y="66"/>
                    </a:cubicBezTo>
                    <a:cubicBezTo>
                      <a:pt x="29" y="63"/>
                      <a:pt x="32" y="63"/>
                      <a:pt x="35" y="61"/>
                    </a:cubicBezTo>
                    <a:cubicBezTo>
                      <a:pt x="37" y="59"/>
                      <a:pt x="40" y="56"/>
                      <a:pt x="43" y="54"/>
                    </a:cubicBezTo>
                    <a:cubicBezTo>
                      <a:pt x="45" y="52"/>
                      <a:pt x="46" y="49"/>
                      <a:pt x="47" y="46"/>
                    </a:cubicBezTo>
                    <a:cubicBezTo>
                      <a:pt x="53" y="49"/>
                      <a:pt x="57" y="44"/>
                      <a:pt x="63" y="40"/>
                    </a:cubicBezTo>
                    <a:cubicBezTo>
                      <a:pt x="68" y="38"/>
                      <a:pt x="69" y="33"/>
                      <a:pt x="75" y="33"/>
                    </a:cubicBezTo>
                    <a:cubicBezTo>
                      <a:pt x="77" y="33"/>
                      <a:pt x="80" y="30"/>
                      <a:pt x="80" y="28"/>
                    </a:cubicBezTo>
                    <a:cubicBezTo>
                      <a:pt x="81" y="25"/>
                      <a:pt x="81" y="24"/>
                      <a:pt x="84" y="25"/>
                    </a:cubicBezTo>
                    <a:cubicBezTo>
                      <a:pt x="87" y="25"/>
                      <a:pt x="88" y="24"/>
                      <a:pt x="90" y="23"/>
                    </a:cubicBezTo>
                    <a:cubicBezTo>
                      <a:pt x="92" y="22"/>
                      <a:pt x="92" y="19"/>
                      <a:pt x="95" y="19"/>
                    </a:cubicBezTo>
                    <a:cubicBezTo>
                      <a:pt x="98" y="19"/>
                      <a:pt x="100" y="19"/>
                      <a:pt x="103" y="18"/>
                    </a:cubicBezTo>
                    <a:cubicBezTo>
                      <a:pt x="109" y="16"/>
                      <a:pt x="114" y="17"/>
                      <a:pt x="119" y="15"/>
                    </a:cubicBezTo>
                    <a:cubicBezTo>
                      <a:pt x="122" y="13"/>
                      <a:pt x="124" y="7"/>
                      <a:pt x="125" y="4"/>
                    </a:cubicBezTo>
                    <a:cubicBezTo>
                      <a:pt x="126" y="2"/>
                      <a:pt x="123" y="0"/>
                      <a:pt x="122" y="2"/>
                    </a:cubicBezTo>
                    <a:cubicBezTo>
                      <a:pt x="119" y="6"/>
                      <a:pt x="117" y="11"/>
                      <a:pt x="110" y="10"/>
                    </a:cubicBezTo>
                    <a:cubicBezTo>
                      <a:pt x="106" y="10"/>
                      <a:pt x="102" y="12"/>
                      <a:pt x="98" y="13"/>
                    </a:cubicBezTo>
                    <a:cubicBezTo>
                      <a:pt x="94" y="13"/>
                      <a:pt x="92" y="13"/>
                      <a:pt x="89" y="15"/>
                    </a:cubicBezTo>
                    <a:cubicBezTo>
                      <a:pt x="86" y="18"/>
                      <a:pt x="85" y="19"/>
                      <a:pt x="82" y="19"/>
                    </a:cubicBezTo>
                    <a:cubicBezTo>
                      <a:pt x="81" y="19"/>
                      <a:pt x="80" y="19"/>
                      <a:pt x="79" y="20"/>
                    </a:cubicBezTo>
                    <a:cubicBezTo>
                      <a:pt x="77" y="21"/>
                      <a:pt x="76" y="23"/>
                      <a:pt x="76" y="25"/>
                    </a:cubicBezTo>
                    <a:cubicBezTo>
                      <a:pt x="74" y="29"/>
                      <a:pt x="70" y="26"/>
                      <a:pt x="67" y="28"/>
                    </a:cubicBezTo>
                    <a:cubicBezTo>
                      <a:pt x="64" y="30"/>
                      <a:pt x="62" y="35"/>
                      <a:pt x="58" y="37"/>
                    </a:cubicBezTo>
                    <a:cubicBezTo>
                      <a:pt x="55" y="39"/>
                      <a:pt x="52" y="43"/>
                      <a:pt x="48" y="41"/>
                    </a:cubicBezTo>
                    <a:cubicBezTo>
                      <a:pt x="46" y="40"/>
                      <a:pt x="45" y="40"/>
                      <a:pt x="44" y="42"/>
                    </a:cubicBezTo>
                    <a:cubicBezTo>
                      <a:pt x="42" y="45"/>
                      <a:pt x="41" y="50"/>
                      <a:pt x="37" y="52"/>
                    </a:cubicBezTo>
                    <a:cubicBezTo>
                      <a:pt x="34" y="53"/>
                      <a:pt x="33" y="55"/>
                      <a:pt x="31" y="57"/>
                    </a:cubicBezTo>
                    <a:cubicBezTo>
                      <a:pt x="30" y="59"/>
                      <a:pt x="26" y="59"/>
                      <a:pt x="24" y="61"/>
                    </a:cubicBezTo>
                    <a:cubicBezTo>
                      <a:pt x="22" y="64"/>
                      <a:pt x="22" y="66"/>
                      <a:pt x="18" y="68"/>
                    </a:cubicBezTo>
                    <a:cubicBezTo>
                      <a:pt x="13" y="69"/>
                      <a:pt x="14" y="77"/>
                      <a:pt x="9" y="80"/>
                    </a:cubicBezTo>
                    <a:cubicBezTo>
                      <a:pt x="5" y="82"/>
                      <a:pt x="3" y="89"/>
                      <a:pt x="1" y="94"/>
                    </a:cubicBezTo>
                    <a:cubicBezTo>
                      <a:pt x="1" y="95"/>
                      <a:pt x="0" y="95"/>
                      <a:pt x="0" y="96"/>
                    </a:cubicBezTo>
                    <a:cubicBezTo>
                      <a:pt x="0" y="98"/>
                      <a:pt x="3" y="100"/>
                      <a:pt x="4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383"/>
              <p:cNvSpPr/>
              <p:nvPr/>
            </p:nvSpPr>
            <p:spPr bwMode="auto">
              <a:xfrm>
                <a:off x="718" y="1264"/>
                <a:ext cx="122" cy="85"/>
              </a:xfrm>
              <a:custGeom>
                <a:avLst/>
                <a:gdLst>
                  <a:gd name="T0" fmla="*/ 2 w 160"/>
                  <a:gd name="T1" fmla="*/ 112 h 112"/>
                  <a:gd name="T2" fmla="*/ 14 w 160"/>
                  <a:gd name="T3" fmla="*/ 96 h 112"/>
                  <a:gd name="T4" fmla="*/ 22 w 160"/>
                  <a:gd name="T5" fmla="*/ 95 h 112"/>
                  <a:gd name="T6" fmla="*/ 26 w 160"/>
                  <a:gd name="T7" fmla="*/ 87 h 112"/>
                  <a:gd name="T8" fmla="*/ 27 w 160"/>
                  <a:gd name="T9" fmla="*/ 88 h 112"/>
                  <a:gd name="T10" fmla="*/ 33 w 160"/>
                  <a:gd name="T11" fmla="*/ 87 h 112"/>
                  <a:gd name="T12" fmla="*/ 36 w 160"/>
                  <a:gd name="T13" fmla="*/ 77 h 112"/>
                  <a:gd name="T14" fmla="*/ 41 w 160"/>
                  <a:gd name="T15" fmla="*/ 76 h 112"/>
                  <a:gd name="T16" fmla="*/ 42 w 160"/>
                  <a:gd name="T17" fmla="*/ 73 h 112"/>
                  <a:gd name="T18" fmla="*/ 46 w 160"/>
                  <a:gd name="T19" fmla="*/ 71 h 112"/>
                  <a:gd name="T20" fmla="*/ 50 w 160"/>
                  <a:gd name="T21" fmla="*/ 66 h 112"/>
                  <a:gd name="T22" fmla="*/ 58 w 160"/>
                  <a:gd name="T23" fmla="*/ 61 h 112"/>
                  <a:gd name="T24" fmla="*/ 66 w 160"/>
                  <a:gd name="T25" fmla="*/ 54 h 112"/>
                  <a:gd name="T26" fmla="*/ 76 w 160"/>
                  <a:gd name="T27" fmla="*/ 51 h 112"/>
                  <a:gd name="T28" fmla="*/ 80 w 160"/>
                  <a:gd name="T29" fmla="*/ 41 h 112"/>
                  <a:gd name="T30" fmla="*/ 92 w 160"/>
                  <a:gd name="T31" fmla="*/ 37 h 112"/>
                  <a:gd name="T32" fmla="*/ 103 w 160"/>
                  <a:gd name="T33" fmla="*/ 29 h 112"/>
                  <a:gd name="T34" fmla="*/ 115 w 160"/>
                  <a:gd name="T35" fmla="*/ 26 h 112"/>
                  <a:gd name="T36" fmla="*/ 125 w 160"/>
                  <a:gd name="T37" fmla="*/ 20 h 112"/>
                  <a:gd name="T38" fmla="*/ 137 w 160"/>
                  <a:gd name="T39" fmla="*/ 12 h 112"/>
                  <a:gd name="T40" fmla="*/ 156 w 160"/>
                  <a:gd name="T41" fmla="*/ 8 h 112"/>
                  <a:gd name="T42" fmla="*/ 158 w 160"/>
                  <a:gd name="T43" fmla="*/ 4 h 112"/>
                  <a:gd name="T44" fmla="*/ 134 w 160"/>
                  <a:gd name="T45" fmla="*/ 7 h 112"/>
                  <a:gd name="T46" fmla="*/ 123 w 160"/>
                  <a:gd name="T47" fmla="*/ 13 h 112"/>
                  <a:gd name="T48" fmla="*/ 120 w 160"/>
                  <a:gd name="T49" fmla="*/ 17 h 112"/>
                  <a:gd name="T50" fmla="*/ 112 w 160"/>
                  <a:gd name="T51" fmla="*/ 21 h 112"/>
                  <a:gd name="T52" fmla="*/ 98 w 160"/>
                  <a:gd name="T53" fmla="*/ 25 h 112"/>
                  <a:gd name="T54" fmla="*/ 94 w 160"/>
                  <a:gd name="T55" fmla="*/ 28 h 112"/>
                  <a:gd name="T56" fmla="*/ 85 w 160"/>
                  <a:gd name="T57" fmla="*/ 31 h 112"/>
                  <a:gd name="T58" fmla="*/ 68 w 160"/>
                  <a:gd name="T59" fmla="*/ 48 h 112"/>
                  <a:gd name="T60" fmla="*/ 58 w 160"/>
                  <a:gd name="T61" fmla="*/ 51 h 112"/>
                  <a:gd name="T62" fmla="*/ 57 w 160"/>
                  <a:gd name="T63" fmla="*/ 54 h 112"/>
                  <a:gd name="T64" fmla="*/ 50 w 160"/>
                  <a:gd name="T65" fmla="*/ 57 h 112"/>
                  <a:gd name="T66" fmla="*/ 45 w 160"/>
                  <a:gd name="T67" fmla="*/ 62 h 112"/>
                  <a:gd name="T68" fmla="*/ 40 w 160"/>
                  <a:gd name="T69" fmla="*/ 66 h 112"/>
                  <a:gd name="T70" fmla="*/ 37 w 160"/>
                  <a:gd name="T71" fmla="*/ 72 h 112"/>
                  <a:gd name="T72" fmla="*/ 33 w 160"/>
                  <a:gd name="T73" fmla="*/ 73 h 112"/>
                  <a:gd name="T74" fmla="*/ 29 w 160"/>
                  <a:gd name="T75" fmla="*/ 81 h 112"/>
                  <a:gd name="T76" fmla="*/ 25 w 160"/>
                  <a:gd name="T77" fmla="*/ 80 h 112"/>
                  <a:gd name="T78" fmla="*/ 22 w 160"/>
                  <a:gd name="T79" fmla="*/ 81 h 112"/>
                  <a:gd name="T80" fmla="*/ 18 w 160"/>
                  <a:gd name="T81" fmla="*/ 90 h 112"/>
                  <a:gd name="T82" fmla="*/ 13 w 160"/>
                  <a:gd name="T83" fmla="*/ 90 h 112"/>
                  <a:gd name="T84" fmla="*/ 1 w 160"/>
                  <a:gd name="T85" fmla="*/ 108 h 112"/>
                  <a:gd name="T86" fmla="*/ 2 w 160"/>
                  <a:gd name="T87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0" h="112">
                    <a:moveTo>
                      <a:pt x="2" y="112"/>
                    </a:moveTo>
                    <a:cubicBezTo>
                      <a:pt x="9" y="111"/>
                      <a:pt x="12" y="103"/>
                      <a:pt x="14" y="96"/>
                    </a:cubicBezTo>
                    <a:cubicBezTo>
                      <a:pt x="14" y="95"/>
                      <a:pt x="21" y="96"/>
                      <a:pt x="22" y="95"/>
                    </a:cubicBezTo>
                    <a:cubicBezTo>
                      <a:pt x="24" y="92"/>
                      <a:pt x="25" y="90"/>
                      <a:pt x="26" y="87"/>
                    </a:cubicBezTo>
                    <a:cubicBezTo>
                      <a:pt x="26" y="88"/>
                      <a:pt x="27" y="88"/>
                      <a:pt x="27" y="88"/>
                    </a:cubicBezTo>
                    <a:cubicBezTo>
                      <a:pt x="29" y="89"/>
                      <a:pt x="32" y="89"/>
                      <a:pt x="33" y="87"/>
                    </a:cubicBezTo>
                    <a:cubicBezTo>
                      <a:pt x="34" y="85"/>
                      <a:pt x="35" y="77"/>
                      <a:pt x="36" y="77"/>
                    </a:cubicBezTo>
                    <a:cubicBezTo>
                      <a:pt x="38" y="78"/>
                      <a:pt x="40" y="78"/>
                      <a:pt x="41" y="76"/>
                    </a:cubicBezTo>
                    <a:cubicBezTo>
                      <a:pt x="41" y="75"/>
                      <a:pt x="42" y="74"/>
                      <a:pt x="42" y="73"/>
                    </a:cubicBezTo>
                    <a:cubicBezTo>
                      <a:pt x="42" y="70"/>
                      <a:pt x="43" y="71"/>
                      <a:pt x="46" y="71"/>
                    </a:cubicBezTo>
                    <a:cubicBezTo>
                      <a:pt x="48" y="71"/>
                      <a:pt x="50" y="68"/>
                      <a:pt x="50" y="66"/>
                    </a:cubicBezTo>
                    <a:cubicBezTo>
                      <a:pt x="51" y="61"/>
                      <a:pt x="54" y="64"/>
                      <a:pt x="58" y="61"/>
                    </a:cubicBezTo>
                    <a:cubicBezTo>
                      <a:pt x="61" y="60"/>
                      <a:pt x="61" y="54"/>
                      <a:pt x="66" y="54"/>
                    </a:cubicBezTo>
                    <a:cubicBezTo>
                      <a:pt x="69" y="55"/>
                      <a:pt x="73" y="52"/>
                      <a:pt x="76" y="51"/>
                    </a:cubicBezTo>
                    <a:cubicBezTo>
                      <a:pt x="79" y="49"/>
                      <a:pt x="80" y="44"/>
                      <a:pt x="80" y="41"/>
                    </a:cubicBezTo>
                    <a:cubicBezTo>
                      <a:pt x="82" y="35"/>
                      <a:pt x="87" y="38"/>
                      <a:pt x="92" y="37"/>
                    </a:cubicBezTo>
                    <a:cubicBezTo>
                      <a:pt x="97" y="37"/>
                      <a:pt x="99" y="31"/>
                      <a:pt x="103" y="29"/>
                    </a:cubicBezTo>
                    <a:cubicBezTo>
                      <a:pt x="108" y="28"/>
                      <a:pt x="111" y="30"/>
                      <a:pt x="115" y="26"/>
                    </a:cubicBezTo>
                    <a:cubicBezTo>
                      <a:pt x="118" y="23"/>
                      <a:pt x="122" y="24"/>
                      <a:pt x="125" y="20"/>
                    </a:cubicBezTo>
                    <a:cubicBezTo>
                      <a:pt x="127" y="16"/>
                      <a:pt x="134" y="13"/>
                      <a:pt x="137" y="12"/>
                    </a:cubicBezTo>
                    <a:cubicBezTo>
                      <a:pt x="144" y="10"/>
                      <a:pt x="149" y="6"/>
                      <a:pt x="156" y="8"/>
                    </a:cubicBezTo>
                    <a:cubicBezTo>
                      <a:pt x="158" y="8"/>
                      <a:pt x="160" y="5"/>
                      <a:pt x="158" y="4"/>
                    </a:cubicBezTo>
                    <a:cubicBezTo>
                      <a:pt x="150" y="0"/>
                      <a:pt x="141" y="3"/>
                      <a:pt x="134" y="7"/>
                    </a:cubicBezTo>
                    <a:cubicBezTo>
                      <a:pt x="131" y="8"/>
                      <a:pt x="125" y="11"/>
                      <a:pt x="123" y="13"/>
                    </a:cubicBezTo>
                    <a:cubicBezTo>
                      <a:pt x="122" y="14"/>
                      <a:pt x="121" y="15"/>
                      <a:pt x="120" y="17"/>
                    </a:cubicBezTo>
                    <a:cubicBezTo>
                      <a:pt x="119" y="19"/>
                      <a:pt x="114" y="19"/>
                      <a:pt x="112" y="21"/>
                    </a:cubicBezTo>
                    <a:cubicBezTo>
                      <a:pt x="108" y="25"/>
                      <a:pt x="103" y="22"/>
                      <a:pt x="98" y="25"/>
                    </a:cubicBezTo>
                    <a:cubicBezTo>
                      <a:pt x="97" y="26"/>
                      <a:pt x="96" y="27"/>
                      <a:pt x="94" y="28"/>
                    </a:cubicBezTo>
                    <a:cubicBezTo>
                      <a:pt x="91" y="32"/>
                      <a:pt x="90" y="32"/>
                      <a:pt x="85" y="31"/>
                    </a:cubicBezTo>
                    <a:cubicBezTo>
                      <a:pt x="73" y="30"/>
                      <a:pt x="79" y="44"/>
                      <a:pt x="68" y="48"/>
                    </a:cubicBezTo>
                    <a:cubicBezTo>
                      <a:pt x="64" y="49"/>
                      <a:pt x="61" y="49"/>
                      <a:pt x="58" y="51"/>
                    </a:cubicBezTo>
                    <a:cubicBezTo>
                      <a:pt x="58" y="52"/>
                      <a:pt x="57" y="53"/>
                      <a:pt x="57" y="54"/>
                    </a:cubicBezTo>
                    <a:cubicBezTo>
                      <a:pt x="56" y="57"/>
                      <a:pt x="53" y="57"/>
                      <a:pt x="50" y="57"/>
                    </a:cubicBezTo>
                    <a:cubicBezTo>
                      <a:pt x="47" y="57"/>
                      <a:pt x="46" y="59"/>
                      <a:pt x="45" y="62"/>
                    </a:cubicBezTo>
                    <a:cubicBezTo>
                      <a:pt x="44" y="66"/>
                      <a:pt x="42" y="64"/>
                      <a:pt x="40" y="66"/>
                    </a:cubicBezTo>
                    <a:cubicBezTo>
                      <a:pt x="38" y="67"/>
                      <a:pt x="37" y="70"/>
                      <a:pt x="37" y="72"/>
                    </a:cubicBezTo>
                    <a:cubicBezTo>
                      <a:pt x="37" y="73"/>
                      <a:pt x="35" y="72"/>
                      <a:pt x="33" y="73"/>
                    </a:cubicBezTo>
                    <a:cubicBezTo>
                      <a:pt x="31" y="75"/>
                      <a:pt x="30" y="78"/>
                      <a:pt x="29" y="81"/>
                    </a:cubicBezTo>
                    <a:cubicBezTo>
                      <a:pt x="29" y="84"/>
                      <a:pt x="26" y="80"/>
                      <a:pt x="25" y="80"/>
                    </a:cubicBezTo>
                    <a:cubicBezTo>
                      <a:pt x="24" y="79"/>
                      <a:pt x="23" y="80"/>
                      <a:pt x="22" y="81"/>
                    </a:cubicBezTo>
                    <a:cubicBezTo>
                      <a:pt x="22" y="83"/>
                      <a:pt x="20" y="91"/>
                      <a:pt x="18" y="90"/>
                    </a:cubicBezTo>
                    <a:cubicBezTo>
                      <a:pt x="16" y="89"/>
                      <a:pt x="14" y="89"/>
                      <a:pt x="13" y="90"/>
                    </a:cubicBezTo>
                    <a:cubicBezTo>
                      <a:pt x="7" y="93"/>
                      <a:pt x="9" y="107"/>
                      <a:pt x="1" y="108"/>
                    </a:cubicBezTo>
                    <a:cubicBezTo>
                      <a:pt x="0" y="109"/>
                      <a:pt x="0" y="112"/>
                      <a:pt x="2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384"/>
              <p:cNvSpPr/>
              <p:nvPr/>
            </p:nvSpPr>
            <p:spPr bwMode="auto">
              <a:xfrm>
                <a:off x="717" y="1275"/>
                <a:ext cx="128" cy="89"/>
              </a:xfrm>
              <a:custGeom>
                <a:avLst/>
                <a:gdLst>
                  <a:gd name="T0" fmla="*/ 3 w 168"/>
                  <a:gd name="T1" fmla="*/ 114 h 116"/>
                  <a:gd name="T2" fmla="*/ 10 w 168"/>
                  <a:gd name="T3" fmla="*/ 103 h 116"/>
                  <a:gd name="T4" fmla="*/ 11 w 168"/>
                  <a:gd name="T5" fmla="*/ 105 h 116"/>
                  <a:gd name="T6" fmla="*/ 17 w 168"/>
                  <a:gd name="T7" fmla="*/ 105 h 116"/>
                  <a:gd name="T8" fmla="*/ 21 w 168"/>
                  <a:gd name="T9" fmla="*/ 98 h 116"/>
                  <a:gd name="T10" fmla="*/ 21 w 168"/>
                  <a:gd name="T11" fmla="*/ 98 h 116"/>
                  <a:gd name="T12" fmla="*/ 24 w 168"/>
                  <a:gd name="T13" fmla="*/ 98 h 116"/>
                  <a:gd name="T14" fmla="*/ 27 w 168"/>
                  <a:gd name="T15" fmla="*/ 91 h 116"/>
                  <a:gd name="T16" fmla="*/ 35 w 168"/>
                  <a:gd name="T17" fmla="*/ 90 h 116"/>
                  <a:gd name="T18" fmla="*/ 41 w 168"/>
                  <a:gd name="T19" fmla="*/ 81 h 116"/>
                  <a:gd name="T20" fmla="*/ 50 w 168"/>
                  <a:gd name="T21" fmla="*/ 77 h 116"/>
                  <a:gd name="T22" fmla="*/ 54 w 168"/>
                  <a:gd name="T23" fmla="*/ 68 h 116"/>
                  <a:gd name="T24" fmla="*/ 60 w 168"/>
                  <a:gd name="T25" fmla="*/ 65 h 116"/>
                  <a:gd name="T26" fmla="*/ 65 w 168"/>
                  <a:gd name="T27" fmla="*/ 61 h 116"/>
                  <a:gd name="T28" fmla="*/ 74 w 168"/>
                  <a:gd name="T29" fmla="*/ 57 h 116"/>
                  <a:gd name="T30" fmla="*/ 85 w 168"/>
                  <a:gd name="T31" fmla="*/ 47 h 116"/>
                  <a:gd name="T32" fmla="*/ 98 w 168"/>
                  <a:gd name="T33" fmla="*/ 39 h 116"/>
                  <a:gd name="T34" fmla="*/ 107 w 168"/>
                  <a:gd name="T35" fmla="*/ 31 h 116"/>
                  <a:gd name="T36" fmla="*/ 118 w 168"/>
                  <a:gd name="T37" fmla="*/ 25 h 116"/>
                  <a:gd name="T38" fmla="*/ 131 w 168"/>
                  <a:gd name="T39" fmla="*/ 20 h 116"/>
                  <a:gd name="T40" fmla="*/ 133 w 168"/>
                  <a:gd name="T41" fmla="*/ 17 h 116"/>
                  <a:gd name="T42" fmla="*/ 142 w 168"/>
                  <a:gd name="T43" fmla="*/ 17 h 116"/>
                  <a:gd name="T44" fmla="*/ 150 w 168"/>
                  <a:gd name="T45" fmla="*/ 13 h 116"/>
                  <a:gd name="T46" fmla="*/ 156 w 168"/>
                  <a:gd name="T47" fmla="*/ 7 h 116"/>
                  <a:gd name="T48" fmla="*/ 166 w 168"/>
                  <a:gd name="T49" fmla="*/ 4 h 116"/>
                  <a:gd name="T50" fmla="*/ 166 w 168"/>
                  <a:gd name="T51" fmla="*/ 1 h 116"/>
                  <a:gd name="T52" fmla="*/ 148 w 168"/>
                  <a:gd name="T53" fmla="*/ 7 h 116"/>
                  <a:gd name="T54" fmla="*/ 135 w 168"/>
                  <a:gd name="T55" fmla="*/ 10 h 116"/>
                  <a:gd name="T56" fmla="*/ 131 w 168"/>
                  <a:gd name="T57" fmla="*/ 11 h 116"/>
                  <a:gd name="T58" fmla="*/ 126 w 168"/>
                  <a:gd name="T59" fmla="*/ 17 h 116"/>
                  <a:gd name="T60" fmla="*/ 117 w 168"/>
                  <a:gd name="T61" fmla="*/ 19 h 116"/>
                  <a:gd name="T62" fmla="*/ 113 w 168"/>
                  <a:gd name="T63" fmla="*/ 23 h 116"/>
                  <a:gd name="T64" fmla="*/ 104 w 168"/>
                  <a:gd name="T65" fmla="*/ 26 h 116"/>
                  <a:gd name="T66" fmla="*/ 98 w 168"/>
                  <a:gd name="T67" fmla="*/ 31 h 116"/>
                  <a:gd name="T68" fmla="*/ 85 w 168"/>
                  <a:gd name="T69" fmla="*/ 40 h 116"/>
                  <a:gd name="T70" fmla="*/ 73 w 168"/>
                  <a:gd name="T71" fmla="*/ 50 h 116"/>
                  <a:gd name="T72" fmla="*/ 67 w 168"/>
                  <a:gd name="T73" fmla="*/ 53 h 116"/>
                  <a:gd name="T74" fmla="*/ 60 w 168"/>
                  <a:gd name="T75" fmla="*/ 58 h 116"/>
                  <a:gd name="T76" fmla="*/ 54 w 168"/>
                  <a:gd name="T77" fmla="*/ 58 h 116"/>
                  <a:gd name="T78" fmla="*/ 45 w 168"/>
                  <a:gd name="T79" fmla="*/ 73 h 116"/>
                  <a:gd name="T80" fmla="*/ 39 w 168"/>
                  <a:gd name="T81" fmla="*/ 76 h 116"/>
                  <a:gd name="T82" fmla="*/ 35 w 168"/>
                  <a:gd name="T83" fmla="*/ 81 h 116"/>
                  <a:gd name="T84" fmla="*/ 25 w 168"/>
                  <a:gd name="T85" fmla="*/ 85 h 116"/>
                  <a:gd name="T86" fmla="*/ 23 w 168"/>
                  <a:gd name="T87" fmla="*/ 87 h 116"/>
                  <a:gd name="T88" fmla="*/ 22 w 168"/>
                  <a:gd name="T89" fmla="*/ 92 h 116"/>
                  <a:gd name="T90" fmla="*/ 20 w 168"/>
                  <a:gd name="T91" fmla="*/ 92 h 116"/>
                  <a:gd name="T92" fmla="*/ 16 w 168"/>
                  <a:gd name="T93" fmla="*/ 98 h 116"/>
                  <a:gd name="T94" fmla="*/ 11 w 168"/>
                  <a:gd name="T95" fmla="*/ 99 h 116"/>
                  <a:gd name="T96" fmla="*/ 1 w 168"/>
                  <a:gd name="T97" fmla="*/ 112 h 116"/>
                  <a:gd name="T98" fmla="*/ 3 w 168"/>
                  <a:gd name="T99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8" h="116">
                    <a:moveTo>
                      <a:pt x="3" y="114"/>
                    </a:moveTo>
                    <a:cubicBezTo>
                      <a:pt x="6" y="112"/>
                      <a:pt x="9" y="107"/>
                      <a:pt x="10" y="103"/>
                    </a:cubicBezTo>
                    <a:cubicBezTo>
                      <a:pt x="10" y="104"/>
                      <a:pt x="10" y="105"/>
                      <a:pt x="11" y="105"/>
                    </a:cubicBezTo>
                    <a:cubicBezTo>
                      <a:pt x="13" y="107"/>
                      <a:pt x="15" y="107"/>
                      <a:pt x="17" y="105"/>
                    </a:cubicBezTo>
                    <a:cubicBezTo>
                      <a:pt x="18" y="104"/>
                      <a:pt x="20" y="100"/>
                      <a:pt x="21" y="98"/>
                    </a:cubicBezTo>
                    <a:cubicBezTo>
                      <a:pt x="21" y="98"/>
                      <a:pt x="21" y="98"/>
                      <a:pt x="21" y="98"/>
                    </a:cubicBezTo>
                    <a:cubicBezTo>
                      <a:pt x="22" y="99"/>
                      <a:pt x="24" y="98"/>
                      <a:pt x="24" y="98"/>
                    </a:cubicBezTo>
                    <a:cubicBezTo>
                      <a:pt x="26" y="96"/>
                      <a:pt x="27" y="93"/>
                      <a:pt x="27" y="91"/>
                    </a:cubicBezTo>
                    <a:cubicBezTo>
                      <a:pt x="27" y="91"/>
                      <a:pt x="34" y="90"/>
                      <a:pt x="35" y="90"/>
                    </a:cubicBezTo>
                    <a:cubicBezTo>
                      <a:pt x="38" y="87"/>
                      <a:pt x="39" y="85"/>
                      <a:pt x="41" y="81"/>
                    </a:cubicBezTo>
                    <a:cubicBezTo>
                      <a:pt x="44" y="76"/>
                      <a:pt x="47" y="80"/>
                      <a:pt x="50" y="77"/>
                    </a:cubicBezTo>
                    <a:cubicBezTo>
                      <a:pt x="52" y="75"/>
                      <a:pt x="53" y="71"/>
                      <a:pt x="54" y="68"/>
                    </a:cubicBezTo>
                    <a:cubicBezTo>
                      <a:pt x="58" y="61"/>
                      <a:pt x="54" y="65"/>
                      <a:pt x="60" y="65"/>
                    </a:cubicBezTo>
                    <a:cubicBezTo>
                      <a:pt x="63" y="65"/>
                      <a:pt x="64" y="63"/>
                      <a:pt x="65" y="61"/>
                    </a:cubicBezTo>
                    <a:cubicBezTo>
                      <a:pt x="68" y="56"/>
                      <a:pt x="71" y="61"/>
                      <a:pt x="74" y="57"/>
                    </a:cubicBezTo>
                    <a:cubicBezTo>
                      <a:pt x="78" y="54"/>
                      <a:pt x="81" y="51"/>
                      <a:pt x="85" y="47"/>
                    </a:cubicBezTo>
                    <a:cubicBezTo>
                      <a:pt x="89" y="44"/>
                      <a:pt x="94" y="42"/>
                      <a:pt x="98" y="39"/>
                    </a:cubicBezTo>
                    <a:cubicBezTo>
                      <a:pt x="102" y="37"/>
                      <a:pt x="102" y="32"/>
                      <a:pt x="107" y="31"/>
                    </a:cubicBezTo>
                    <a:cubicBezTo>
                      <a:pt x="112" y="30"/>
                      <a:pt x="115" y="29"/>
                      <a:pt x="118" y="25"/>
                    </a:cubicBezTo>
                    <a:cubicBezTo>
                      <a:pt x="122" y="22"/>
                      <a:pt x="127" y="23"/>
                      <a:pt x="131" y="20"/>
                    </a:cubicBezTo>
                    <a:cubicBezTo>
                      <a:pt x="132" y="20"/>
                      <a:pt x="132" y="18"/>
                      <a:pt x="133" y="17"/>
                    </a:cubicBezTo>
                    <a:cubicBezTo>
                      <a:pt x="135" y="14"/>
                      <a:pt x="140" y="17"/>
                      <a:pt x="142" y="17"/>
                    </a:cubicBezTo>
                    <a:cubicBezTo>
                      <a:pt x="146" y="17"/>
                      <a:pt x="148" y="15"/>
                      <a:pt x="150" y="13"/>
                    </a:cubicBezTo>
                    <a:cubicBezTo>
                      <a:pt x="153" y="11"/>
                      <a:pt x="153" y="9"/>
                      <a:pt x="156" y="7"/>
                    </a:cubicBezTo>
                    <a:cubicBezTo>
                      <a:pt x="159" y="5"/>
                      <a:pt x="162" y="5"/>
                      <a:pt x="166" y="4"/>
                    </a:cubicBezTo>
                    <a:cubicBezTo>
                      <a:pt x="168" y="4"/>
                      <a:pt x="168" y="1"/>
                      <a:pt x="166" y="1"/>
                    </a:cubicBezTo>
                    <a:cubicBezTo>
                      <a:pt x="159" y="0"/>
                      <a:pt x="153" y="1"/>
                      <a:pt x="148" y="7"/>
                    </a:cubicBezTo>
                    <a:cubicBezTo>
                      <a:pt x="144" y="12"/>
                      <a:pt x="140" y="9"/>
                      <a:pt x="135" y="10"/>
                    </a:cubicBezTo>
                    <a:cubicBezTo>
                      <a:pt x="134" y="10"/>
                      <a:pt x="132" y="10"/>
                      <a:pt x="131" y="11"/>
                    </a:cubicBezTo>
                    <a:cubicBezTo>
                      <a:pt x="130" y="12"/>
                      <a:pt x="128" y="16"/>
                      <a:pt x="126" y="17"/>
                    </a:cubicBezTo>
                    <a:cubicBezTo>
                      <a:pt x="123" y="17"/>
                      <a:pt x="120" y="17"/>
                      <a:pt x="117" y="19"/>
                    </a:cubicBezTo>
                    <a:cubicBezTo>
                      <a:pt x="116" y="20"/>
                      <a:pt x="114" y="21"/>
                      <a:pt x="113" y="23"/>
                    </a:cubicBezTo>
                    <a:cubicBezTo>
                      <a:pt x="111" y="25"/>
                      <a:pt x="106" y="25"/>
                      <a:pt x="104" y="26"/>
                    </a:cubicBezTo>
                    <a:cubicBezTo>
                      <a:pt x="101" y="27"/>
                      <a:pt x="99" y="29"/>
                      <a:pt x="98" y="31"/>
                    </a:cubicBezTo>
                    <a:cubicBezTo>
                      <a:pt x="94" y="36"/>
                      <a:pt x="89" y="36"/>
                      <a:pt x="85" y="40"/>
                    </a:cubicBezTo>
                    <a:cubicBezTo>
                      <a:pt x="82" y="44"/>
                      <a:pt x="77" y="47"/>
                      <a:pt x="73" y="50"/>
                    </a:cubicBezTo>
                    <a:cubicBezTo>
                      <a:pt x="70" y="53"/>
                      <a:pt x="70" y="51"/>
                      <a:pt x="67" y="53"/>
                    </a:cubicBezTo>
                    <a:cubicBezTo>
                      <a:pt x="64" y="53"/>
                      <a:pt x="62" y="56"/>
                      <a:pt x="60" y="58"/>
                    </a:cubicBezTo>
                    <a:cubicBezTo>
                      <a:pt x="60" y="60"/>
                      <a:pt x="56" y="57"/>
                      <a:pt x="54" y="58"/>
                    </a:cubicBezTo>
                    <a:cubicBezTo>
                      <a:pt x="51" y="60"/>
                      <a:pt x="48" y="73"/>
                      <a:pt x="45" y="73"/>
                    </a:cubicBezTo>
                    <a:cubicBezTo>
                      <a:pt x="42" y="73"/>
                      <a:pt x="41" y="74"/>
                      <a:pt x="39" y="76"/>
                    </a:cubicBezTo>
                    <a:cubicBezTo>
                      <a:pt x="38" y="77"/>
                      <a:pt x="37" y="79"/>
                      <a:pt x="35" y="81"/>
                    </a:cubicBezTo>
                    <a:cubicBezTo>
                      <a:pt x="32" y="86"/>
                      <a:pt x="29" y="85"/>
                      <a:pt x="25" y="85"/>
                    </a:cubicBezTo>
                    <a:cubicBezTo>
                      <a:pt x="24" y="85"/>
                      <a:pt x="23" y="86"/>
                      <a:pt x="23" y="87"/>
                    </a:cubicBezTo>
                    <a:cubicBezTo>
                      <a:pt x="23" y="87"/>
                      <a:pt x="23" y="90"/>
                      <a:pt x="22" y="92"/>
                    </a:cubicBezTo>
                    <a:cubicBezTo>
                      <a:pt x="22" y="92"/>
                      <a:pt x="21" y="92"/>
                      <a:pt x="20" y="92"/>
                    </a:cubicBezTo>
                    <a:cubicBezTo>
                      <a:pt x="18" y="94"/>
                      <a:pt x="17" y="95"/>
                      <a:pt x="16" y="98"/>
                    </a:cubicBezTo>
                    <a:cubicBezTo>
                      <a:pt x="13" y="103"/>
                      <a:pt x="15" y="99"/>
                      <a:pt x="11" y="99"/>
                    </a:cubicBezTo>
                    <a:cubicBezTo>
                      <a:pt x="5" y="100"/>
                      <a:pt x="4" y="108"/>
                      <a:pt x="1" y="112"/>
                    </a:cubicBezTo>
                    <a:cubicBezTo>
                      <a:pt x="0" y="113"/>
                      <a:pt x="1" y="116"/>
                      <a:pt x="3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385"/>
              <p:cNvSpPr/>
              <p:nvPr/>
            </p:nvSpPr>
            <p:spPr bwMode="auto">
              <a:xfrm>
                <a:off x="608" y="1339"/>
                <a:ext cx="17" cy="7"/>
              </a:xfrm>
              <a:custGeom>
                <a:avLst/>
                <a:gdLst>
                  <a:gd name="T0" fmla="*/ 21 w 22"/>
                  <a:gd name="T1" fmla="*/ 6 h 10"/>
                  <a:gd name="T2" fmla="*/ 19 w 22"/>
                  <a:gd name="T3" fmla="*/ 3 h 10"/>
                  <a:gd name="T4" fmla="*/ 13 w 22"/>
                  <a:gd name="T5" fmla="*/ 1 h 10"/>
                  <a:gd name="T6" fmla="*/ 10 w 22"/>
                  <a:gd name="T7" fmla="*/ 1 h 10"/>
                  <a:gd name="T8" fmla="*/ 7 w 22"/>
                  <a:gd name="T9" fmla="*/ 1 h 10"/>
                  <a:gd name="T10" fmla="*/ 1 w 22"/>
                  <a:gd name="T11" fmla="*/ 2 h 10"/>
                  <a:gd name="T12" fmla="*/ 2 w 22"/>
                  <a:gd name="T13" fmla="*/ 6 h 10"/>
                  <a:gd name="T14" fmla="*/ 7 w 22"/>
                  <a:gd name="T15" fmla="*/ 6 h 10"/>
                  <a:gd name="T16" fmla="*/ 15 w 22"/>
                  <a:gd name="T17" fmla="*/ 6 h 10"/>
                  <a:gd name="T18" fmla="*/ 16 w 22"/>
                  <a:gd name="T19" fmla="*/ 8 h 10"/>
                  <a:gd name="T20" fmla="*/ 20 w 22"/>
                  <a:gd name="T21" fmla="*/ 10 h 10"/>
                  <a:gd name="T22" fmla="*/ 21 w 22"/>
                  <a:gd name="T23" fmla="*/ 8 h 10"/>
                  <a:gd name="T24" fmla="*/ 22 w 22"/>
                  <a:gd name="T25" fmla="*/ 8 h 10"/>
                  <a:gd name="T26" fmla="*/ 21 w 22"/>
                  <a:gd name="T2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0">
                    <a:moveTo>
                      <a:pt x="21" y="6"/>
                    </a:moveTo>
                    <a:cubicBezTo>
                      <a:pt x="19" y="5"/>
                      <a:pt x="20" y="4"/>
                      <a:pt x="19" y="3"/>
                    </a:cubicBezTo>
                    <a:cubicBezTo>
                      <a:pt x="17" y="2"/>
                      <a:pt x="15" y="1"/>
                      <a:pt x="13" y="1"/>
                    </a:cubicBezTo>
                    <a:cubicBezTo>
                      <a:pt x="12" y="1"/>
                      <a:pt x="11" y="2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5" y="0"/>
                      <a:pt x="2" y="1"/>
                      <a:pt x="1" y="2"/>
                    </a:cubicBezTo>
                    <a:cubicBezTo>
                      <a:pt x="0" y="3"/>
                      <a:pt x="0" y="5"/>
                      <a:pt x="2" y="6"/>
                    </a:cubicBezTo>
                    <a:cubicBezTo>
                      <a:pt x="3" y="7"/>
                      <a:pt x="5" y="6"/>
                      <a:pt x="7" y="6"/>
                    </a:cubicBezTo>
                    <a:cubicBezTo>
                      <a:pt x="10" y="7"/>
                      <a:pt x="13" y="4"/>
                      <a:pt x="15" y="6"/>
                    </a:cubicBezTo>
                    <a:cubicBezTo>
                      <a:pt x="15" y="7"/>
                      <a:pt x="15" y="7"/>
                      <a:pt x="16" y="8"/>
                    </a:cubicBezTo>
                    <a:cubicBezTo>
                      <a:pt x="17" y="10"/>
                      <a:pt x="18" y="10"/>
                      <a:pt x="20" y="10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8"/>
                      <a:pt x="21" y="8"/>
                      <a:pt x="22" y="8"/>
                    </a:cubicBezTo>
                    <a:cubicBezTo>
                      <a:pt x="22" y="7"/>
                      <a:pt x="21" y="6"/>
                      <a:pt x="2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386"/>
              <p:cNvSpPr/>
              <p:nvPr/>
            </p:nvSpPr>
            <p:spPr bwMode="auto">
              <a:xfrm>
                <a:off x="767" y="1329"/>
                <a:ext cx="16" cy="11"/>
              </a:xfrm>
              <a:custGeom>
                <a:avLst/>
                <a:gdLst>
                  <a:gd name="T0" fmla="*/ 11 w 21"/>
                  <a:gd name="T1" fmla="*/ 5 h 14"/>
                  <a:gd name="T2" fmla="*/ 10 w 21"/>
                  <a:gd name="T3" fmla="*/ 4 h 14"/>
                  <a:gd name="T4" fmla="*/ 8 w 21"/>
                  <a:gd name="T5" fmla="*/ 4 h 14"/>
                  <a:gd name="T6" fmla="*/ 6 w 21"/>
                  <a:gd name="T7" fmla="*/ 6 h 14"/>
                  <a:gd name="T8" fmla="*/ 6 w 21"/>
                  <a:gd name="T9" fmla="*/ 9 h 14"/>
                  <a:gd name="T10" fmla="*/ 2 w 21"/>
                  <a:gd name="T11" fmla="*/ 9 h 14"/>
                  <a:gd name="T12" fmla="*/ 2 w 21"/>
                  <a:gd name="T13" fmla="*/ 13 h 14"/>
                  <a:gd name="T14" fmla="*/ 6 w 21"/>
                  <a:gd name="T15" fmla="*/ 13 h 14"/>
                  <a:gd name="T16" fmla="*/ 9 w 21"/>
                  <a:gd name="T17" fmla="*/ 12 h 14"/>
                  <a:gd name="T18" fmla="*/ 10 w 21"/>
                  <a:gd name="T19" fmla="*/ 11 h 14"/>
                  <a:gd name="T20" fmla="*/ 10 w 21"/>
                  <a:gd name="T21" fmla="*/ 10 h 14"/>
                  <a:gd name="T22" fmla="*/ 13 w 21"/>
                  <a:gd name="T23" fmla="*/ 10 h 14"/>
                  <a:gd name="T24" fmla="*/ 16 w 21"/>
                  <a:gd name="T25" fmla="*/ 7 h 14"/>
                  <a:gd name="T26" fmla="*/ 20 w 21"/>
                  <a:gd name="T27" fmla="*/ 6 h 14"/>
                  <a:gd name="T28" fmla="*/ 20 w 21"/>
                  <a:gd name="T29" fmla="*/ 3 h 14"/>
                  <a:gd name="T30" fmla="*/ 11 w 21"/>
                  <a:gd name="T3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14">
                    <a:moveTo>
                      <a:pt x="11" y="5"/>
                    </a:moveTo>
                    <a:cubicBezTo>
                      <a:pt x="11" y="6"/>
                      <a:pt x="11" y="4"/>
                      <a:pt x="10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6" y="6"/>
                      <a:pt x="6" y="8"/>
                      <a:pt x="6" y="9"/>
                    </a:cubicBezTo>
                    <a:cubicBezTo>
                      <a:pt x="5" y="9"/>
                      <a:pt x="4" y="9"/>
                      <a:pt x="2" y="9"/>
                    </a:cubicBezTo>
                    <a:cubicBezTo>
                      <a:pt x="0" y="10"/>
                      <a:pt x="0" y="13"/>
                      <a:pt x="2" y="13"/>
                    </a:cubicBezTo>
                    <a:cubicBezTo>
                      <a:pt x="4" y="14"/>
                      <a:pt x="5" y="14"/>
                      <a:pt x="6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9" y="12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10"/>
                      <a:pt x="13" y="10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6" y="7"/>
                      <a:pt x="19" y="7"/>
                      <a:pt x="20" y="6"/>
                    </a:cubicBezTo>
                    <a:cubicBezTo>
                      <a:pt x="21" y="5"/>
                      <a:pt x="21" y="4"/>
                      <a:pt x="20" y="3"/>
                    </a:cubicBezTo>
                    <a:cubicBezTo>
                      <a:pt x="18" y="0"/>
                      <a:pt x="13" y="2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387"/>
              <p:cNvSpPr>
                <a:spLocks noEditPoints="1"/>
              </p:cNvSpPr>
              <p:nvPr/>
            </p:nvSpPr>
            <p:spPr bwMode="auto">
              <a:xfrm>
                <a:off x="416" y="1220"/>
                <a:ext cx="555" cy="240"/>
              </a:xfrm>
              <a:custGeom>
                <a:avLst/>
                <a:gdLst>
                  <a:gd name="T0" fmla="*/ 688 w 727"/>
                  <a:gd name="T1" fmla="*/ 177 h 315"/>
                  <a:gd name="T2" fmla="*/ 613 w 727"/>
                  <a:gd name="T3" fmla="*/ 83 h 315"/>
                  <a:gd name="T4" fmla="*/ 477 w 727"/>
                  <a:gd name="T5" fmla="*/ 28 h 315"/>
                  <a:gd name="T6" fmla="*/ 221 w 727"/>
                  <a:gd name="T7" fmla="*/ 20 h 315"/>
                  <a:gd name="T8" fmla="*/ 90 w 727"/>
                  <a:gd name="T9" fmla="*/ 129 h 315"/>
                  <a:gd name="T10" fmla="*/ 78 w 727"/>
                  <a:gd name="T11" fmla="*/ 175 h 315"/>
                  <a:gd name="T12" fmla="*/ 60 w 727"/>
                  <a:gd name="T13" fmla="*/ 292 h 315"/>
                  <a:gd name="T14" fmla="*/ 417 w 727"/>
                  <a:gd name="T15" fmla="*/ 313 h 315"/>
                  <a:gd name="T16" fmla="*/ 643 w 727"/>
                  <a:gd name="T17" fmla="*/ 308 h 315"/>
                  <a:gd name="T18" fmla="*/ 433 w 727"/>
                  <a:gd name="T19" fmla="*/ 275 h 315"/>
                  <a:gd name="T20" fmla="*/ 666 w 727"/>
                  <a:gd name="T21" fmla="*/ 243 h 315"/>
                  <a:gd name="T22" fmla="*/ 413 w 727"/>
                  <a:gd name="T23" fmla="*/ 294 h 315"/>
                  <a:gd name="T24" fmla="*/ 508 w 727"/>
                  <a:gd name="T25" fmla="*/ 231 h 315"/>
                  <a:gd name="T26" fmla="*/ 704 w 727"/>
                  <a:gd name="T27" fmla="*/ 219 h 315"/>
                  <a:gd name="T28" fmla="*/ 663 w 727"/>
                  <a:gd name="T29" fmla="*/ 206 h 315"/>
                  <a:gd name="T30" fmla="*/ 521 w 727"/>
                  <a:gd name="T31" fmla="*/ 210 h 315"/>
                  <a:gd name="T32" fmla="*/ 430 w 727"/>
                  <a:gd name="T33" fmla="*/ 242 h 315"/>
                  <a:gd name="T34" fmla="*/ 512 w 727"/>
                  <a:gd name="T35" fmla="*/ 150 h 315"/>
                  <a:gd name="T36" fmla="*/ 523 w 727"/>
                  <a:gd name="T37" fmla="*/ 142 h 315"/>
                  <a:gd name="T38" fmla="*/ 631 w 727"/>
                  <a:gd name="T39" fmla="*/ 150 h 315"/>
                  <a:gd name="T40" fmla="*/ 393 w 727"/>
                  <a:gd name="T41" fmla="*/ 253 h 315"/>
                  <a:gd name="T42" fmla="*/ 395 w 727"/>
                  <a:gd name="T43" fmla="*/ 258 h 315"/>
                  <a:gd name="T44" fmla="*/ 645 w 727"/>
                  <a:gd name="T45" fmla="*/ 151 h 315"/>
                  <a:gd name="T46" fmla="*/ 385 w 727"/>
                  <a:gd name="T47" fmla="*/ 274 h 315"/>
                  <a:gd name="T48" fmla="*/ 666 w 727"/>
                  <a:gd name="T49" fmla="*/ 160 h 315"/>
                  <a:gd name="T50" fmla="*/ 642 w 727"/>
                  <a:gd name="T51" fmla="*/ 146 h 315"/>
                  <a:gd name="T52" fmla="*/ 383 w 727"/>
                  <a:gd name="T53" fmla="*/ 123 h 315"/>
                  <a:gd name="T54" fmla="*/ 608 w 727"/>
                  <a:gd name="T55" fmla="*/ 83 h 315"/>
                  <a:gd name="T56" fmla="*/ 451 w 727"/>
                  <a:gd name="T57" fmla="*/ 176 h 315"/>
                  <a:gd name="T58" fmla="*/ 212 w 727"/>
                  <a:gd name="T59" fmla="*/ 33 h 315"/>
                  <a:gd name="T60" fmla="*/ 377 w 727"/>
                  <a:gd name="T61" fmla="*/ 126 h 315"/>
                  <a:gd name="T62" fmla="*/ 273 w 727"/>
                  <a:gd name="T63" fmla="*/ 178 h 315"/>
                  <a:gd name="T64" fmla="*/ 42 w 727"/>
                  <a:gd name="T65" fmla="*/ 266 h 315"/>
                  <a:gd name="T66" fmla="*/ 52 w 727"/>
                  <a:gd name="T67" fmla="*/ 250 h 315"/>
                  <a:gd name="T68" fmla="*/ 268 w 727"/>
                  <a:gd name="T69" fmla="*/ 267 h 315"/>
                  <a:gd name="T70" fmla="*/ 119 w 727"/>
                  <a:gd name="T71" fmla="*/ 279 h 315"/>
                  <a:gd name="T72" fmla="*/ 73 w 727"/>
                  <a:gd name="T73" fmla="*/ 276 h 315"/>
                  <a:gd name="T74" fmla="*/ 265 w 727"/>
                  <a:gd name="T75" fmla="*/ 231 h 315"/>
                  <a:gd name="T76" fmla="*/ 65 w 727"/>
                  <a:gd name="T77" fmla="*/ 242 h 315"/>
                  <a:gd name="T78" fmla="*/ 157 w 727"/>
                  <a:gd name="T79" fmla="*/ 202 h 315"/>
                  <a:gd name="T80" fmla="*/ 330 w 727"/>
                  <a:gd name="T81" fmla="*/ 276 h 315"/>
                  <a:gd name="T82" fmla="*/ 56 w 727"/>
                  <a:gd name="T83" fmla="*/ 252 h 315"/>
                  <a:gd name="T84" fmla="*/ 124 w 727"/>
                  <a:gd name="T85" fmla="*/ 148 h 315"/>
                  <a:gd name="T86" fmla="*/ 263 w 727"/>
                  <a:gd name="T87" fmla="*/ 177 h 315"/>
                  <a:gd name="T88" fmla="*/ 99 w 727"/>
                  <a:gd name="T89" fmla="*/ 139 h 315"/>
                  <a:gd name="T90" fmla="*/ 93 w 727"/>
                  <a:gd name="T91" fmla="*/ 136 h 315"/>
                  <a:gd name="T92" fmla="*/ 225 w 727"/>
                  <a:gd name="T93" fmla="*/ 205 h 315"/>
                  <a:gd name="T94" fmla="*/ 239 w 727"/>
                  <a:gd name="T95" fmla="*/ 218 h 315"/>
                  <a:gd name="T96" fmla="*/ 90 w 727"/>
                  <a:gd name="T97" fmla="*/ 203 h 315"/>
                  <a:gd name="T98" fmla="*/ 281 w 727"/>
                  <a:gd name="T99" fmla="*/ 296 h 315"/>
                  <a:gd name="T100" fmla="*/ 121 w 727"/>
                  <a:gd name="T101" fmla="*/ 284 h 315"/>
                  <a:gd name="T102" fmla="*/ 264 w 727"/>
                  <a:gd name="T103" fmla="*/ 260 h 315"/>
                  <a:gd name="T104" fmla="*/ 64 w 727"/>
                  <a:gd name="T105" fmla="*/ 253 h 315"/>
                  <a:gd name="T106" fmla="*/ 319 w 727"/>
                  <a:gd name="T107" fmla="*/ 292 h 315"/>
                  <a:gd name="T108" fmla="*/ 421 w 727"/>
                  <a:gd name="T109" fmla="*/ 294 h 315"/>
                  <a:gd name="T110" fmla="*/ 325 w 727"/>
                  <a:gd name="T111" fmla="*/ 303 h 315"/>
                  <a:gd name="T112" fmla="*/ 390 w 727"/>
                  <a:gd name="T113" fmla="*/ 303 h 315"/>
                  <a:gd name="T114" fmla="*/ 429 w 727"/>
                  <a:gd name="T115" fmla="*/ 291 h 315"/>
                  <a:gd name="T116" fmla="*/ 714 w 727"/>
                  <a:gd name="T117" fmla="*/ 297 h 315"/>
                  <a:gd name="T118" fmla="*/ 720 w 727"/>
                  <a:gd name="T119" fmla="*/ 30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27" h="315">
                    <a:moveTo>
                      <a:pt x="725" y="303"/>
                    </a:moveTo>
                    <a:cubicBezTo>
                      <a:pt x="725" y="303"/>
                      <a:pt x="724" y="303"/>
                      <a:pt x="724" y="303"/>
                    </a:cubicBezTo>
                    <a:cubicBezTo>
                      <a:pt x="724" y="303"/>
                      <a:pt x="724" y="303"/>
                      <a:pt x="724" y="303"/>
                    </a:cubicBezTo>
                    <a:cubicBezTo>
                      <a:pt x="725" y="298"/>
                      <a:pt x="727" y="293"/>
                      <a:pt x="723" y="289"/>
                    </a:cubicBezTo>
                    <a:cubicBezTo>
                      <a:pt x="717" y="283"/>
                      <a:pt x="713" y="275"/>
                      <a:pt x="708" y="268"/>
                    </a:cubicBezTo>
                    <a:cubicBezTo>
                      <a:pt x="698" y="253"/>
                      <a:pt x="685" y="240"/>
                      <a:pt x="675" y="225"/>
                    </a:cubicBezTo>
                    <a:cubicBezTo>
                      <a:pt x="685" y="224"/>
                      <a:pt x="696" y="223"/>
                      <a:pt x="706" y="225"/>
                    </a:cubicBezTo>
                    <a:cubicBezTo>
                      <a:pt x="707" y="227"/>
                      <a:pt x="709" y="228"/>
                      <a:pt x="711" y="226"/>
                    </a:cubicBezTo>
                    <a:cubicBezTo>
                      <a:pt x="711" y="226"/>
                      <a:pt x="711" y="226"/>
                      <a:pt x="711" y="225"/>
                    </a:cubicBezTo>
                    <a:cubicBezTo>
                      <a:pt x="713" y="226"/>
                      <a:pt x="715" y="224"/>
                      <a:pt x="714" y="222"/>
                    </a:cubicBezTo>
                    <a:cubicBezTo>
                      <a:pt x="708" y="214"/>
                      <a:pt x="701" y="206"/>
                      <a:pt x="694" y="199"/>
                    </a:cubicBezTo>
                    <a:cubicBezTo>
                      <a:pt x="691" y="195"/>
                      <a:pt x="688" y="191"/>
                      <a:pt x="684" y="187"/>
                    </a:cubicBezTo>
                    <a:cubicBezTo>
                      <a:pt x="682" y="185"/>
                      <a:pt x="679" y="181"/>
                      <a:pt x="676" y="179"/>
                    </a:cubicBezTo>
                    <a:cubicBezTo>
                      <a:pt x="680" y="178"/>
                      <a:pt x="684" y="177"/>
                      <a:pt x="688" y="177"/>
                    </a:cubicBezTo>
                    <a:cubicBezTo>
                      <a:pt x="689" y="177"/>
                      <a:pt x="690" y="177"/>
                      <a:pt x="690" y="176"/>
                    </a:cubicBezTo>
                    <a:cubicBezTo>
                      <a:pt x="692" y="177"/>
                      <a:pt x="694" y="174"/>
                      <a:pt x="692" y="171"/>
                    </a:cubicBezTo>
                    <a:cubicBezTo>
                      <a:pt x="689" y="168"/>
                      <a:pt x="685" y="164"/>
                      <a:pt x="681" y="160"/>
                    </a:cubicBezTo>
                    <a:cubicBezTo>
                      <a:pt x="677" y="156"/>
                      <a:pt x="674" y="150"/>
                      <a:pt x="670" y="146"/>
                    </a:cubicBezTo>
                    <a:cubicBezTo>
                      <a:pt x="662" y="139"/>
                      <a:pt x="656" y="132"/>
                      <a:pt x="648" y="126"/>
                    </a:cubicBezTo>
                    <a:cubicBezTo>
                      <a:pt x="641" y="120"/>
                      <a:pt x="634" y="114"/>
                      <a:pt x="627" y="107"/>
                    </a:cubicBezTo>
                    <a:cubicBezTo>
                      <a:pt x="624" y="104"/>
                      <a:pt x="620" y="100"/>
                      <a:pt x="617" y="97"/>
                    </a:cubicBezTo>
                    <a:cubicBezTo>
                      <a:pt x="614" y="94"/>
                      <a:pt x="611" y="92"/>
                      <a:pt x="608" y="90"/>
                    </a:cubicBezTo>
                    <a:cubicBezTo>
                      <a:pt x="609" y="90"/>
                      <a:pt x="609" y="89"/>
                      <a:pt x="609" y="89"/>
                    </a:cubicBezTo>
                    <a:cubicBezTo>
                      <a:pt x="610" y="89"/>
                      <a:pt x="610" y="89"/>
                      <a:pt x="611" y="88"/>
                    </a:cubicBezTo>
                    <a:cubicBezTo>
                      <a:pt x="611" y="88"/>
                      <a:pt x="611" y="88"/>
                      <a:pt x="611" y="88"/>
                    </a:cubicBezTo>
                    <a:cubicBezTo>
                      <a:pt x="612" y="88"/>
                      <a:pt x="612" y="88"/>
                      <a:pt x="613" y="87"/>
                    </a:cubicBezTo>
                    <a:cubicBezTo>
                      <a:pt x="613" y="87"/>
                      <a:pt x="614" y="86"/>
                      <a:pt x="614" y="85"/>
                    </a:cubicBezTo>
                    <a:cubicBezTo>
                      <a:pt x="614" y="84"/>
                      <a:pt x="614" y="84"/>
                      <a:pt x="613" y="83"/>
                    </a:cubicBezTo>
                    <a:cubicBezTo>
                      <a:pt x="613" y="83"/>
                      <a:pt x="613" y="82"/>
                      <a:pt x="613" y="82"/>
                    </a:cubicBezTo>
                    <a:cubicBezTo>
                      <a:pt x="612" y="81"/>
                      <a:pt x="612" y="79"/>
                      <a:pt x="611" y="79"/>
                    </a:cubicBezTo>
                    <a:cubicBezTo>
                      <a:pt x="611" y="79"/>
                      <a:pt x="610" y="78"/>
                      <a:pt x="610" y="78"/>
                    </a:cubicBezTo>
                    <a:cubicBezTo>
                      <a:pt x="610" y="78"/>
                      <a:pt x="610" y="78"/>
                      <a:pt x="609" y="78"/>
                    </a:cubicBezTo>
                    <a:cubicBezTo>
                      <a:pt x="609" y="77"/>
                      <a:pt x="609" y="77"/>
                      <a:pt x="609" y="77"/>
                    </a:cubicBezTo>
                    <a:cubicBezTo>
                      <a:pt x="608" y="77"/>
                      <a:pt x="608" y="77"/>
                      <a:pt x="607" y="77"/>
                    </a:cubicBezTo>
                    <a:cubicBezTo>
                      <a:pt x="592" y="61"/>
                      <a:pt x="578" y="44"/>
                      <a:pt x="560" y="31"/>
                    </a:cubicBezTo>
                    <a:cubicBezTo>
                      <a:pt x="550" y="24"/>
                      <a:pt x="542" y="17"/>
                      <a:pt x="534" y="9"/>
                    </a:cubicBezTo>
                    <a:cubicBezTo>
                      <a:pt x="531" y="5"/>
                      <a:pt x="526" y="1"/>
                      <a:pt x="522" y="1"/>
                    </a:cubicBezTo>
                    <a:cubicBezTo>
                      <a:pt x="522" y="1"/>
                      <a:pt x="522" y="1"/>
                      <a:pt x="521" y="0"/>
                    </a:cubicBezTo>
                    <a:cubicBezTo>
                      <a:pt x="521" y="0"/>
                      <a:pt x="520" y="0"/>
                      <a:pt x="519" y="1"/>
                    </a:cubicBezTo>
                    <a:cubicBezTo>
                      <a:pt x="513" y="5"/>
                      <a:pt x="507" y="10"/>
                      <a:pt x="501" y="13"/>
                    </a:cubicBezTo>
                    <a:cubicBezTo>
                      <a:pt x="497" y="16"/>
                      <a:pt x="494" y="17"/>
                      <a:pt x="490" y="19"/>
                    </a:cubicBezTo>
                    <a:cubicBezTo>
                      <a:pt x="486" y="22"/>
                      <a:pt x="482" y="26"/>
                      <a:pt x="477" y="28"/>
                    </a:cubicBezTo>
                    <a:cubicBezTo>
                      <a:pt x="471" y="30"/>
                      <a:pt x="464" y="35"/>
                      <a:pt x="458" y="38"/>
                    </a:cubicBezTo>
                    <a:cubicBezTo>
                      <a:pt x="451" y="42"/>
                      <a:pt x="442" y="45"/>
                      <a:pt x="435" y="51"/>
                    </a:cubicBezTo>
                    <a:cubicBezTo>
                      <a:pt x="411" y="68"/>
                      <a:pt x="393" y="90"/>
                      <a:pt x="381" y="117"/>
                    </a:cubicBezTo>
                    <a:cubicBezTo>
                      <a:pt x="380" y="114"/>
                      <a:pt x="380" y="111"/>
                      <a:pt x="378" y="108"/>
                    </a:cubicBezTo>
                    <a:cubicBezTo>
                      <a:pt x="374" y="101"/>
                      <a:pt x="367" y="95"/>
                      <a:pt x="362" y="90"/>
                    </a:cubicBezTo>
                    <a:cubicBezTo>
                      <a:pt x="355" y="83"/>
                      <a:pt x="347" y="78"/>
                      <a:pt x="341" y="72"/>
                    </a:cubicBezTo>
                    <a:cubicBezTo>
                      <a:pt x="335" y="65"/>
                      <a:pt x="325" y="61"/>
                      <a:pt x="317" y="56"/>
                    </a:cubicBezTo>
                    <a:cubicBezTo>
                      <a:pt x="310" y="52"/>
                      <a:pt x="302" y="49"/>
                      <a:pt x="295" y="45"/>
                    </a:cubicBezTo>
                    <a:cubicBezTo>
                      <a:pt x="287" y="39"/>
                      <a:pt x="277" y="37"/>
                      <a:pt x="268" y="34"/>
                    </a:cubicBezTo>
                    <a:cubicBezTo>
                      <a:pt x="260" y="31"/>
                      <a:pt x="253" y="28"/>
                      <a:pt x="245" y="25"/>
                    </a:cubicBezTo>
                    <a:cubicBezTo>
                      <a:pt x="238" y="22"/>
                      <a:pt x="233" y="18"/>
                      <a:pt x="225" y="18"/>
                    </a:cubicBezTo>
                    <a:cubicBezTo>
                      <a:pt x="225" y="18"/>
                      <a:pt x="225" y="18"/>
                      <a:pt x="224" y="18"/>
                    </a:cubicBezTo>
                    <a:cubicBezTo>
                      <a:pt x="224" y="18"/>
                      <a:pt x="224" y="18"/>
                      <a:pt x="224" y="18"/>
                    </a:cubicBezTo>
                    <a:cubicBezTo>
                      <a:pt x="222" y="18"/>
                      <a:pt x="221" y="19"/>
                      <a:pt x="221" y="20"/>
                    </a:cubicBezTo>
                    <a:cubicBezTo>
                      <a:pt x="214" y="28"/>
                      <a:pt x="204" y="32"/>
                      <a:pt x="195" y="38"/>
                    </a:cubicBezTo>
                    <a:cubicBezTo>
                      <a:pt x="191" y="41"/>
                      <a:pt x="187" y="45"/>
                      <a:pt x="183" y="49"/>
                    </a:cubicBezTo>
                    <a:cubicBezTo>
                      <a:pt x="178" y="52"/>
                      <a:pt x="173" y="55"/>
                      <a:pt x="169" y="59"/>
                    </a:cubicBezTo>
                    <a:cubicBezTo>
                      <a:pt x="163" y="63"/>
                      <a:pt x="159" y="69"/>
                      <a:pt x="153" y="73"/>
                    </a:cubicBezTo>
                    <a:cubicBezTo>
                      <a:pt x="148" y="76"/>
                      <a:pt x="143" y="78"/>
                      <a:pt x="139" y="82"/>
                    </a:cubicBezTo>
                    <a:cubicBezTo>
                      <a:pt x="131" y="90"/>
                      <a:pt x="122" y="97"/>
                      <a:pt x="113" y="104"/>
                    </a:cubicBezTo>
                    <a:cubicBezTo>
                      <a:pt x="112" y="104"/>
                      <a:pt x="111" y="105"/>
                      <a:pt x="111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ubicBezTo>
                      <a:pt x="110" y="108"/>
                      <a:pt x="111" y="110"/>
                      <a:pt x="113" y="109"/>
                    </a:cubicBezTo>
                    <a:cubicBezTo>
                      <a:pt x="114" y="109"/>
                      <a:pt x="114" y="109"/>
                      <a:pt x="115" y="109"/>
                    </a:cubicBezTo>
                    <a:cubicBezTo>
                      <a:pt x="115" y="109"/>
                      <a:pt x="115" y="109"/>
                      <a:pt x="115" y="109"/>
                    </a:cubicBezTo>
                    <a:cubicBezTo>
                      <a:pt x="116" y="109"/>
                      <a:pt x="116" y="109"/>
                      <a:pt x="117" y="109"/>
                    </a:cubicBezTo>
                    <a:cubicBezTo>
                      <a:pt x="113" y="111"/>
                      <a:pt x="110" y="114"/>
                      <a:pt x="107" y="116"/>
                    </a:cubicBezTo>
                    <a:cubicBezTo>
                      <a:pt x="101" y="120"/>
                      <a:pt x="95" y="124"/>
                      <a:pt x="90" y="129"/>
                    </a:cubicBezTo>
                    <a:cubicBezTo>
                      <a:pt x="88" y="131"/>
                      <a:pt x="86" y="134"/>
                      <a:pt x="84" y="136"/>
                    </a:cubicBezTo>
                    <a:cubicBezTo>
                      <a:pt x="80" y="139"/>
                      <a:pt x="75" y="143"/>
                      <a:pt x="71" y="145"/>
                    </a:cubicBezTo>
                    <a:cubicBezTo>
                      <a:pt x="67" y="148"/>
                      <a:pt x="61" y="151"/>
                      <a:pt x="59" y="156"/>
                    </a:cubicBezTo>
                    <a:cubicBezTo>
                      <a:pt x="58" y="157"/>
                      <a:pt x="60" y="158"/>
                      <a:pt x="61" y="157"/>
                    </a:cubicBezTo>
                    <a:cubicBezTo>
                      <a:pt x="61" y="157"/>
                      <a:pt x="62" y="157"/>
                      <a:pt x="62" y="157"/>
                    </a:cubicBezTo>
                    <a:cubicBezTo>
                      <a:pt x="64" y="158"/>
                      <a:pt x="65" y="158"/>
                      <a:pt x="66" y="158"/>
                    </a:cubicBezTo>
                    <a:cubicBezTo>
                      <a:pt x="66" y="158"/>
                      <a:pt x="66" y="158"/>
                      <a:pt x="65" y="158"/>
                    </a:cubicBezTo>
                    <a:cubicBezTo>
                      <a:pt x="64" y="160"/>
                      <a:pt x="63" y="161"/>
                      <a:pt x="62" y="163"/>
                    </a:cubicBezTo>
                    <a:cubicBezTo>
                      <a:pt x="61" y="164"/>
                      <a:pt x="60" y="165"/>
                      <a:pt x="60" y="166"/>
                    </a:cubicBezTo>
                    <a:cubicBezTo>
                      <a:pt x="59" y="166"/>
                      <a:pt x="58" y="166"/>
                      <a:pt x="58" y="166"/>
                    </a:cubicBezTo>
                    <a:cubicBezTo>
                      <a:pt x="56" y="166"/>
                      <a:pt x="55" y="167"/>
                      <a:pt x="55" y="168"/>
                    </a:cubicBezTo>
                    <a:cubicBezTo>
                      <a:pt x="56" y="169"/>
                      <a:pt x="56" y="169"/>
                      <a:pt x="56" y="169"/>
                    </a:cubicBezTo>
                    <a:cubicBezTo>
                      <a:pt x="56" y="170"/>
                      <a:pt x="57" y="170"/>
                      <a:pt x="58" y="170"/>
                    </a:cubicBezTo>
                    <a:cubicBezTo>
                      <a:pt x="64" y="173"/>
                      <a:pt x="71" y="173"/>
                      <a:pt x="78" y="175"/>
                    </a:cubicBezTo>
                    <a:cubicBezTo>
                      <a:pt x="87" y="178"/>
                      <a:pt x="97" y="180"/>
                      <a:pt x="106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00" y="187"/>
                      <a:pt x="93" y="192"/>
                      <a:pt x="88" y="198"/>
                    </a:cubicBezTo>
                    <a:cubicBezTo>
                      <a:pt x="79" y="208"/>
                      <a:pt x="67" y="215"/>
                      <a:pt x="58" y="225"/>
                    </a:cubicBezTo>
                    <a:cubicBezTo>
                      <a:pt x="54" y="229"/>
                      <a:pt x="49" y="233"/>
                      <a:pt x="45" y="237"/>
                    </a:cubicBezTo>
                    <a:cubicBezTo>
                      <a:pt x="39" y="241"/>
                      <a:pt x="34" y="247"/>
                      <a:pt x="29" y="253"/>
                    </a:cubicBezTo>
                    <a:cubicBezTo>
                      <a:pt x="25" y="257"/>
                      <a:pt x="20" y="261"/>
                      <a:pt x="16" y="265"/>
                    </a:cubicBezTo>
                    <a:cubicBezTo>
                      <a:pt x="12" y="268"/>
                      <a:pt x="9" y="272"/>
                      <a:pt x="6" y="276"/>
                    </a:cubicBezTo>
                    <a:cubicBezTo>
                      <a:pt x="5" y="276"/>
                      <a:pt x="4" y="276"/>
                      <a:pt x="4" y="277"/>
                    </a:cubicBezTo>
                    <a:cubicBezTo>
                      <a:pt x="1" y="281"/>
                      <a:pt x="0" y="283"/>
                      <a:pt x="0" y="288"/>
                    </a:cubicBezTo>
                    <a:cubicBezTo>
                      <a:pt x="1" y="293"/>
                      <a:pt x="3" y="292"/>
                      <a:pt x="8" y="294"/>
                    </a:cubicBezTo>
                    <a:cubicBezTo>
                      <a:pt x="13" y="296"/>
                      <a:pt x="20" y="295"/>
                      <a:pt x="26" y="294"/>
                    </a:cubicBezTo>
                    <a:cubicBezTo>
                      <a:pt x="31" y="294"/>
                      <a:pt x="37" y="294"/>
                      <a:pt x="42" y="293"/>
                    </a:cubicBezTo>
                    <a:cubicBezTo>
                      <a:pt x="48" y="293"/>
                      <a:pt x="54" y="293"/>
                      <a:pt x="60" y="292"/>
                    </a:cubicBezTo>
                    <a:cubicBezTo>
                      <a:pt x="68" y="292"/>
                      <a:pt x="76" y="292"/>
                      <a:pt x="85" y="292"/>
                    </a:cubicBezTo>
                    <a:cubicBezTo>
                      <a:pt x="103" y="294"/>
                      <a:pt x="121" y="294"/>
                      <a:pt x="139" y="295"/>
                    </a:cubicBezTo>
                    <a:cubicBezTo>
                      <a:pt x="159" y="295"/>
                      <a:pt x="179" y="296"/>
                      <a:pt x="198" y="297"/>
                    </a:cubicBezTo>
                    <a:cubicBezTo>
                      <a:pt x="207" y="298"/>
                      <a:pt x="216" y="298"/>
                      <a:pt x="225" y="298"/>
                    </a:cubicBezTo>
                    <a:cubicBezTo>
                      <a:pt x="234" y="298"/>
                      <a:pt x="243" y="299"/>
                      <a:pt x="253" y="299"/>
                    </a:cubicBezTo>
                    <a:cubicBezTo>
                      <a:pt x="253" y="299"/>
                      <a:pt x="253" y="299"/>
                      <a:pt x="253" y="299"/>
                    </a:cubicBezTo>
                    <a:cubicBezTo>
                      <a:pt x="256" y="299"/>
                      <a:pt x="259" y="299"/>
                      <a:pt x="261" y="300"/>
                    </a:cubicBezTo>
                    <a:cubicBezTo>
                      <a:pt x="268" y="300"/>
                      <a:pt x="275" y="301"/>
                      <a:pt x="282" y="302"/>
                    </a:cubicBezTo>
                    <a:cubicBezTo>
                      <a:pt x="288" y="303"/>
                      <a:pt x="295" y="302"/>
                      <a:pt x="301" y="303"/>
                    </a:cubicBezTo>
                    <a:cubicBezTo>
                      <a:pt x="305" y="303"/>
                      <a:pt x="310" y="303"/>
                      <a:pt x="314" y="303"/>
                    </a:cubicBezTo>
                    <a:cubicBezTo>
                      <a:pt x="314" y="304"/>
                      <a:pt x="314" y="305"/>
                      <a:pt x="315" y="305"/>
                    </a:cubicBezTo>
                    <a:cubicBezTo>
                      <a:pt x="318" y="309"/>
                      <a:pt x="322" y="311"/>
                      <a:pt x="327" y="312"/>
                    </a:cubicBezTo>
                    <a:cubicBezTo>
                      <a:pt x="344" y="314"/>
                      <a:pt x="361" y="312"/>
                      <a:pt x="378" y="312"/>
                    </a:cubicBezTo>
                    <a:cubicBezTo>
                      <a:pt x="391" y="312"/>
                      <a:pt x="404" y="315"/>
                      <a:pt x="417" y="313"/>
                    </a:cubicBezTo>
                    <a:cubicBezTo>
                      <a:pt x="421" y="312"/>
                      <a:pt x="423" y="310"/>
                      <a:pt x="423" y="307"/>
                    </a:cubicBezTo>
                    <a:cubicBezTo>
                      <a:pt x="423" y="305"/>
                      <a:pt x="425" y="303"/>
                      <a:pt x="425" y="301"/>
                    </a:cubicBezTo>
                    <a:cubicBezTo>
                      <a:pt x="425" y="300"/>
                      <a:pt x="425" y="299"/>
                      <a:pt x="426" y="298"/>
                    </a:cubicBezTo>
                    <a:cubicBezTo>
                      <a:pt x="429" y="298"/>
                      <a:pt x="433" y="299"/>
                      <a:pt x="436" y="299"/>
                    </a:cubicBezTo>
                    <a:cubicBezTo>
                      <a:pt x="442" y="300"/>
                      <a:pt x="449" y="300"/>
                      <a:pt x="455" y="301"/>
                    </a:cubicBezTo>
                    <a:cubicBezTo>
                      <a:pt x="461" y="302"/>
                      <a:pt x="467" y="302"/>
                      <a:pt x="473" y="302"/>
                    </a:cubicBezTo>
                    <a:cubicBezTo>
                      <a:pt x="480" y="302"/>
                      <a:pt x="487" y="304"/>
                      <a:pt x="493" y="304"/>
                    </a:cubicBezTo>
                    <a:cubicBezTo>
                      <a:pt x="500" y="305"/>
                      <a:pt x="506" y="305"/>
                      <a:pt x="513" y="306"/>
                    </a:cubicBezTo>
                    <a:cubicBezTo>
                      <a:pt x="519" y="307"/>
                      <a:pt x="524" y="307"/>
                      <a:pt x="530" y="307"/>
                    </a:cubicBezTo>
                    <a:cubicBezTo>
                      <a:pt x="537" y="307"/>
                      <a:pt x="544" y="307"/>
                      <a:pt x="551" y="307"/>
                    </a:cubicBezTo>
                    <a:cubicBezTo>
                      <a:pt x="558" y="307"/>
                      <a:pt x="565" y="309"/>
                      <a:pt x="572" y="308"/>
                    </a:cubicBezTo>
                    <a:cubicBezTo>
                      <a:pt x="584" y="309"/>
                      <a:pt x="597" y="308"/>
                      <a:pt x="609" y="308"/>
                    </a:cubicBezTo>
                    <a:cubicBezTo>
                      <a:pt x="615" y="308"/>
                      <a:pt x="621" y="308"/>
                      <a:pt x="627" y="308"/>
                    </a:cubicBezTo>
                    <a:cubicBezTo>
                      <a:pt x="632" y="308"/>
                      <a:pt x="638" y="309"/>
                      <a:pt x="643" y="308"/>
                    </a:cubicBezTo>
                    <a:cubicBezTo>
                      <a:pt x="656" y="307"/>
                      <a:pt x="668" y="308"/>
                      <a:pt x="681" y="308"/>
                    </a:cubicBezTo>
                    <a:cubicBezTo>
                      <a:pt x="689" y="308"/>
                      <a:pt x="697" y="308"/>
                      <a:pt x="705" y="308"/>
                    </a:cubicBezTo>
                    <a:cubicBezTo>
                      <a:pt x="711" y="308"/>
                      <a:pt x="717" y="308"/>
                      <a:pt x="724" y="307"/>
                    </a:cubicBezTo>
                    <a:cubicBezTo>
                      <a:pt x="726" y="307"/>
                      <a:pt x="727" y="304"/>
                      <a:pt x="725" y="303"/>
                    </a:cubicBezTo>
                    <a:close/>
                    <a:moveTo>
                      <a:pt x="704" y="219"/>
                    </a:moveTo>
                    <a:cubicBezTo>
                      <a:pt x="695" y="218"/>
                      <a:pt x="685" y="219"/>
                      <a:pt x="676" y="220"/>
                    </a:cubicBezTo>
                    <a:cubicBezTo>
                      <a:pt x="663" y="222"/>
                      <a:pt x="651" y="223"/>
                      <a:pt x="638" y="225"/>
                    </a:cubicBezTo>
                    <a:cubicBezTo>
                      <a:pt x="625" y="228"/>
                      <a:pt x="612" y="228"/>
                      <a:pt x="599" y="231"/>
                    </a:cubicBezTo>
                    <a:cubicBezTo>
                      <a:pt x="585" y="233"/>
                      <a:pt x="571" y="235"/>
                      <a:pt x="557" y="237"/>
                    </a:cubicBezTo>
                    <a:cubicBezTo>
                      <a:pt x="545" y="238"/>
                      <a:pt x="534" y="242"/>
                      <a:pt x="523" y="245"/>
                    </a:cubicBezTo>
                    <a:cubicBezTo>
                      <a:pt x="517" y="246"/>
                      <a:pt x="513" y="249"/>
                      <a:pt x="508" y="250"/>
                    </a:cubicBezTo>
                    <a:cubicBezTo>
                      <a:pt x="501" y="252"/>
                      <a:pt x="494" y="253"/>
                      <a:pt x="488" y="255"/>
                    </a:cubicBezTo>
                    <a:cubicBezTo>
                      <a:pt x="475" y="259"/>
                      <a:pt x="462" y="263"/>
                      <a:pt x="450" y="266"/>
                    </a:cubicBezTo>
                    <a:cubicBezTo>
                      <a:pt x="443" y="268"/>
                      <a:pt x="439" y="271"/>
                      <a:pt x="433" y="275"/>
                    </a:cubicBezTo>
                    <a:cubicBezTo>
                      <a:pt x="431" y="276"/>
                      <a:pt x="428" y="278"/>
                      <a:pt x="426" y="280"/>
                    </a:cubicBezTo>
                    <a:cubicBezTo>
                      <a:pt x="424" y="282"/>
                      <a:pt x="423" y="285"/>
                      <a:pt x="420" y="286"/>
                    </a:cubicBezTo>
                    <a:cubicBezTo>
                      <a:pt x="419" y="286"/>
                      <a:pt x="419" y="288"/>
                      <a:pt x="420" y="288"/>
                    </a:cubicBezTo>
                    <a:cubicBezTo>
                      <a:pt x="425" y="287"/>
                      <a:pt x="427" y="284"/>
                      <a:pt x="431" y="281"/>
                    </a:cubicBezTo>
                    <a:cubicBezTo>
                      <a:pt x="437" y="277"/>
                      <a:pt x="442" y="274"/>
                      <a:pt x="449" y="272"/>
                    </a:cubicBezTo>
                    <a:cubicBezTo>
                      <a:pt x="461" y="268"/>
                      <a:pt x="474" y="264"/>
                      <a:pt x="486" y="261"/>
                    </a:cubicBezTo>
                    <a:cubicBezTo>
                      <a:pt x="497" y="258"/>
                      <a:pt x="509" y="256"/>
                      <a:pt x="520" y="251"/>
                    </a:cubicBezTo>
                    <a:cubicBezTo>
                      <a:pt x="531" y="247"/>
                      <a:pt x="544" y="246"/>
                      <a:pt x="555" y="243"/>
                    </a:cubicBezTo>
                    <a:cubicBezTo>
                      <a:pt x="558" y="242"/>
                      <a:pt x="562" y="242"/>
                      <a:pt x="565" y="241"/>
                    </a:cubicBezTo>
                    <a:cubicBezTo>
                      <a:pt x="569" y="241"/>
                      <a:pt x="572" y="239"/>
                      <a:pt x="576" y="239"/>
                    </a:cubicBezTo>
                    <a:cubicBezTo>
                      <a:pt x="581" y="239"/>
                      <a:pt x="586" y="238"/>
                      <a:pt x="591" y="237"/>
                    </a:cubicBezTo>
                    <a:cubicBezTo>
                      <a:pt x="604" y="235"/>
                      <a:pt x="618" y="232"/>
                      <a:pt x="632" y="232"/>
                    </a:cubicBezTo>
                    <a:cubicBezTo>
                      <a:pt x="640" y="231"/>
                      <a:pt x="648" y="230"/>
                      <a:pt x="656" y="228"/>
                    </a:cubicBezTo>
                    <a:cubicBezTo>
                      <a:pt x="658" y="233"/>
                      <a:pt x="664" y="239"/>
                      <a:pt x="666" y="243"/>
                    </a:cubicBezTo>
                    <a:cubicBezTo>
                      <a:pt x="669" y="250"/>
                      <a:pt x="676" y="256"/>
                      <a:pt x="680" y="262"/>
                    </a:cubicBezTo>
                    <a:cubicBezTo>
                      <a:pt x="687" y="270"/>
                      <a:pt x="693" y="277"/>
                      <a:pt x="698" y="285"/>
                    </a:cubicBezTo>
                    <a:cubicBezTo>
                      <a:pt x="700" y="287"/>
                      <a:pt x="702" y="290"/>
                      <a:pt x="704" y="292"/>
                    </a:cubicBezTo>
                    <a:cubicBezTo>
                      <a:pt x="697" y="292"/>
                      <a:pt x="690" y="293"/>
                      <a:pt x="683" y="293"/>
                    </a:cubicBezTo>
                    <a:cubicBezTo>
                      <a:pt x="675" y="293"/>
                      <a:pt x="668" y="293"/>
                      <a:pt x="661" y="293"/>
                    </a:cubicBezTo>
                    <a:cubicBezTo>
                      <a:pt x="653" y="293"/>
                      <a:pt x="645" y="292"/>
                      <a:pt x="638" y="292"/>
                    </a:cubicBezTo>
                    <a:cubicBezTo>
                      <a:pt x="624" y="292"/>
                      <a:pt x="611" y="292"/>
                      <a:pt x="597" y="291"/>
                    </a:cubicBezTo>
                    <a:cubicBezTo>
                      <a:pt x="583" y="291"/>
                      <a:pt x="571" y="287"/>
                      <a:pt x="557" y="288"/>
                    </a:cubicBezTo>
                    <a:cubicBezTo>
                      <a:pt x="557" y="288"/>
                      <a:pt x="557" y="288"/>
                      <a:pt x="556" y="288"/>
                    </a:cubicBezTo>
                    <a:cubicBezTo>
                      <a:pt x="544" y="286"/>
                      <a:pt x="532" y="286"/>
                      <a:pt x="519" y="286"/>
                    </a:cubicBezTo>
                    <a:cubicBezTo>
                      <a:pt x="504" y="286"/>
                      <a:pt x="489" y="285"/>
                      <a:pt x="474" y="283"/>
                    </a:cubicBezTo>
                    <a:cubicBezTo>
                      <a:pt x="467" y="283"/>
                      <a:pt x="460" y="285"/>
                      <a:pt x="453" y="285"/>
                    </a:cubicBezTo>
                    <a:cubicBezTo>
                      <a:pt x="446" y="285"/>
                      <a:pt x="439" y="286"/>
                      <a:pt x="432" y="286"/>
                    </a:cubicBezTo>
                    <a:cubicBezTo>
                      <a:pt x="424" y="286"/>
                      <a:pt x="417" y="288"/>
                      <a:pt x="413" y="294"/>
                    </a:cubicBezTo>
                    <a:cubicBezTo>
                      <a:pt x="413" y="293"/>
                      <a:pt x="412" y="293"/>
                      <a:pt x="411" y="293"/>
                    </a:cubicBezTo>
                    <a:cubicBezTo>
                      <a:pt x="410" y="293"/>
                      <a:pt x="409" y="293"/>
                      <a:pt x="408" y="292"/>
                    </a:cubicBezTo>
                    <a:cubicBezTo>
                      <a:pt x="408" y="292"/>
                      <a:pt x="407" y="291"/>
                      <a:pt x="406" y="292"/>
                    </a:cubicBezTo>
                    <a:cubicBezTo>
                      <a:pt x="404" y="291"/>
                      <a:pt x="402" y="291"/>
                      <a:pt x="400" y="291"/>
                    </a:cubicBezTo>
                    <a:cubicBezTo>
                      <a:pt x="400" y="291"/>
                      <a:pt x="399" y="291"/>
                      <a:pt x="399" y="291"/>
                    </a:cubicBezTo>
                    <a:cubicBezTo>
                      <a:pt x="398" y="291"/>
                      <a:pt x="398" y="291"/>
                      <a:pt x="397" y="291"/>
                    </a:cubicBezTo>
                    <a:cubicBezTo>
                      <a:pt x="399" y="290"/>
                      <a:pt x="400" y="289"/>
                      <a:pt x="402" y="288"/>
                    </a:cubicBezTo>
                    <a:cubicBezTo>
                      <a:pt x="405" y="285"/>
                      <a:pt x="408" y="282"/>
                      <a:pt x="412" y="280"/>
                    </a:cubicBezTo>
                    <a:cubicBezTo>
                      <a:pt x="414" y="278"/>
                      <a:pt x="417" y="278"/>
                      <a:pt x="419" y="276"/>
                    </a:cubicBezTo>
                    <a:cubicBezTo>
                      <a:pt x="422" y="273"/>
                      <a:pt x="427" y="271"/>
                      <a:pt x="431" y="268"/>
                    </a:cubicBezTo>
                    <a:cubicBezTo>
                      <a:pt x="437" y="264"/>
                      <a:pt x="443" y="261"/>
                      <a:pt x="449" y="257"/>
                    </a:cubicBezTo>
                    <a:cubicBezTo>
                      <a:pt x="454" y="253"/>
                      <a:pt x="461" y="249"/>
                      <a:pt x="467" y="248"/>
                    </a:cubicBezTo>
                    <a:cubicBezTo>
                      <a:pt x="473" y="246"/>
                      <a:pt x="479" y="242"/>
                      <a:pt x="485" y="239"/>
                    </a:cubicBezTo>
                    <a:cubicBezTo>
                      <a:pt x="492" y="235"/>
                      <a:pt x="500" y="232"/>
                      <a:pt x="508" y="231"/>
                    </a:cubicBezTo>
                    <a:cubicBezTo>
                      <a:pt x="515" y="229"/>
                      <a:pt x="523" y="228"/>
                      <a:pt x="530" y="227"/>
                    </a:cubicBezTo>
                    <a:cubicBezTo>
                      <a:pt x="540" y="226"/>
                      <a:pt x="551" y="224"/>
                      <a:pt x="562" y="223"/>
                    </a:cubicBezTo>
                    <a:cubicBezTo>
                      <a:pt x="576" y="222"/>
                      <a:pt x="589" y="220"/>
                      <a:pt x="603" y="218"/>
                    </a:cubicBezTo>
                    <a:cubicBezTo>
                      <a:pt x="617" y="215"/>
                      <a:pt x="632" y="215"/>
                      <a:pt x="646" y="213"/>
                    </a:cubicBezTo>
                    <a:cubicBezTo>
                      <a:pt x="652" y="212"/>
                      <a:pt x="659" y="211"/>
                      <a:pt x="665" y="211"/>
                    </a:cubicBezTo>
                    <a:cubicBezTo>
                      <a:pt x="666" y="210"/>
                      <a:pt x="680" y="212"/>
                      <a:pt x="680" y="210"/>
                    </a:cubicBezTo>
                    <a:cubicBezTo>
                      <a:pt x="680" y="211"/>
                      <a:pt x="682" y="212"/>
                      <a:pt x="683" y="211"/>
                    </a:cubicBezTo>
                    <a:cubicBezTo>
                      <a:pt x="686" y="212"/>
                      <a:pt x="690" y="210"/>
                      <a:pt x="687" y="207"/>
                    </a:cubicBezTo>
                    <a:cubicBezTo>
                      <a:pt x="683" y="202"/>
                      <a:pt x="678" y="197"/>
                      <a:pt x="674" y="192"/>
                    </a:cubicBezTo>
                    <a:cubicBezTo>
                      <a:pt x="672" y="190"/>
                      <a:pt x="669" y="187"/>
                      <a:pt x="667" y="184"/>
                    </a:cubicBezTo>
                    <a:cubicBezTo>
                      <a:pt x="667" y="183"/>
                      <a:pt x="666" y="183"/>
                      <a:pt x="665" y="182"/>
                    </a:cubicBezTo>
                    <a:cubicBezTo>
                      <a:pt x="667" y="182"/>
                      <a:pt x="670" y="181"/>
                      <a:pt x="672" y="180"/>
                    </a:cubicBezTo>
                    <a:cubicBezTo>
                      <a:pt x="672" y="181"/>
                      <a:pt x="672" y="182"/>
                      <a:pt x="673" y="182"/>
                    </a:cubicBezTo>
                    <a:cubicBezTo>
                      <a:pt x="685" y="193"/>
                      <a:pt x="693" y="208"/>
                      <a:pt x="704" y="219"/>
                    </a:cubicBezTo>
                    <a:close/>
                    <a:moveTo>
                      <a:pt x="464" y="243"/>
                    </a:moveTo>
                    <a:cubicBezTo>
                      <a:pt x="465" y="243"/>
                      <a:pt x="465" y="243"/>
                      <a:pt x="466" y="242"/>
                    </a:cubicBezTo>
                    <a:cubicBezTo>
                      <a:pt x="476" y="235"/>
                      <a:pt x="487" y="227"/>
                      <a:pt x="499" y="223"/>
                    </a:cubicBezTo>
                    <a:cubicBezTo>
                      <a:pt x="512" y="219"/>
                      <a:pt x="525" y="213"/>
                      <a:pt x="539" y="211"/>
                    </a:cubicBezTo>
                    <a:cubicBezTo>
                      <a:pt x="545" y="210"/>
                      <a:pt x="551" y="207"/>
                      <a:pt x="557" y="206"/>
                    </a:cubicBezTo>
                    <a:cubicBezTo>
                      <a:pt x="562" y="205"/>
                      <a:pt x="567" y="204"/>
                      <a:pt x="571" y="202"/>
                    </a:cubicBezTo>
                    <a:cubicBezTo>
                      <a:pt x="576" y="200"/>
                      <a:pt x="583" y="200"/>
                      <a:pt x="588" y="198"/>
                    </a:cubicBezTo>
                    <a:cubicBezTo>
                      <a:pt x="596" y="197"/>
                      <a:pt x="603" y="196"/>
                      <a:pt x="610" y="194"/>
                    </a:cubicBezTo>
                    <a:cubicBezTo>
                      <a:pt x="623" y="191"/>
                      <a:pt x="636" y="189"/>
                      <a:pt x="649" y="187"/>
                    </a:cubicBezTo>
                    <a:cubicBezTo>
                      <a:pt x="653" y="186"/>
                      <a:pt x="657" y="185"/>
                      <a:pt x="661" y="184"/>
                    </a:cubicBezTo>
                    <a:cubicBezTo>
                      <a:pt x="661" y="184"/>
                      <a:pt x="662" y="185"/>
                      <a:pt x="662" y="185"/>
                    </a:cubicBezTo>
                    <a:cubicBezTo>
                      <a:pt x="666" y="188"/>
                      <a:pt x="669" y="194"/>
                      <a:pt x="672" y="198"/>
                    </a:cubicBezTo>
                    <a:cubicBezTo>
                      <a:pt x="674" y="200"/>
                      <a:pt x="676" y="203"/>
                      <a:pt x="678" y="205"/>
                    </a:cubicBezTo>
                    <a:cubicBezTo>
                      <a:pt x="673" y="205"/>
                      <a:pt x="668" y="205"/>
                      <a:pt x="663" y="206"/>
                    </a:cubicBezTo>
                    <a:cubicBezTo>
                      <a:pt x="647" y="207"/>
                      <a:pt x="632" y="209"/>
                      <a:pt x="616" y="211"/>
                    </a:cubicBezTo>
                    <a:cubicBezTo>
                      <a:pt x="608" y="212"/>
                      <a:pt x="601" y="214"/>
                      <a:pt x="593" y="214"/>
                    </a:cubicBezTo>
                    <a:cubicBezTo>
                      <a:pt x="590" y="215"/>
                      <a:pt x="586" y="215"/>
                      <a:pt x="583" y="216"/>
                    </a:cubicBezTo>
                    <a:cubicBezTo>
                      <a:pt x="579" y="217"/>
                      <a:pt x="574" y="216"/>
                      <a:pt x="570" y="217"/>
                    </a:cubicBezTo>
                    <a:cubicBezTo>
                      <a:pt x="562" y="219"/>
                      <a:pt x="554" y="220"/>
                      <a:pt x="546" y="221"/>
                    </a:cubicBezTo>
                    <a:cubicBezTo>
                      <a:pt x="541" y="221"/>
                      <a:pt x="536" y="222"/>
                      <a:pt x="531" y="222"/>
                    </a:cubicBezTo>
                    <a:cubicBezTo>
                      <a:pt x="531" y="222"/>
                      <a:pt x="531" y="222"/>
                      <a:pt x="531" y="222"/>
                    </a:cubicBezTo>
                    <a:cubicBezTo>
                      <a:pt x="507" y="221"/>
                      <a:pt x="485" y="233"/>
                      <a:pt x="464" y="243"/>
                    </a:cubicBezTo>
                    <a:close/>
                    <a:moveTo>
                      <a:pt x="681" y="172"/>
                    </a:moveTo>
                    <a:cubicBezTo>
                      <a:pt x="672" y="174"/>
                      <a:pt x="662" y="177"/>
                      <a:pt x="653" y="180"/>
                    </a:cubicBezTo>
                    <a:cubicBezTo>
                      <a:pt x="647" y="182"/>
                      <a:pt x="640" y="183"/>
                      <a:pt x="634" y="184"/>
                    </a:cubicBezTo>
                    <a:cubicBezTo>
                      <a:pt x="626" y="185"/>
                      <a:pt x="620" y="187"/>
                      <a:pt x="612" y="188"/>
                    </a:cubicBezTo>
                    <a:cubicBezTo>
                      <a:pt x="588" y="191"/>
                      <a:pt x="564" y="199"/>
                      <a:pt x="540" y="205"/>
                    </a:cubicBezTo>
                    <a:cubicBezTo>
                      <a:pt x="534" y="207"/>
                      <a:pt x="527" y="208"/>
                      <a:pt x="521" y="210"/>
                    </a:cubicBezTo>
                    <a:cubicBezTo>
                      <a:pt x="514" y="212"/>
                      <a:pt x="507" y="215"/>
                      <a:pt x="500" y="217"/>
                    </a:cubicBezTo>
                    <a:cubicBezTo>
                      <a:pt x="488" y="221"/>
                      <a:pt x="478" y="228"/>
                      <a:pt x="467" y="234"/>
                    </a:cubicBezTo>
                    <a:cubicBezTo>
                      <a:pt x="449" y="246"/>
                      <a:pt x="431" y="259"/>
                      <a:pt x="413" y="271"/>
                    </a:cubicBezTo>
                    <a:cubicBezTo>
                      <a:pt x="413" y="271"/>
                      <a:pt x="413" y="271"/>
                      <a:pt x="413" y="271"/>
                    </a:cubicBezTo>
                    <a:cubicBezTo>
                      <a:pt x="413" y="271"/>
                      <a:pt x="413" y="271"/>
                      <a:pt x="413" y="271"/>
                    </a:cubicBezTo>
                    <a:cubicBezTo>
                      <a:pt x="411" y="271"/>
                      <a:pt x="410" y="274"/>
                      <a:pt x="411" y="275"/>
                    </a:cubicBezTo>
                    <a:cubicBezTo>
                      <a:pt x="410" y="276"/>
                      <a:pt x="408" y="277"/>
                      <a:pt x="407" y="278"/>
                    </a:cubicBezTo>
                    <a:cubicBezTo>
                      <a:pt x="402" y="282"/>
                      <a:pt x="396" y="286"/>
                      <a:pt x="392" y="290"/>
                    </a:cubicBezTo>
                    <a:cubicBezTo>
                      <a:pt x="391" y="290"/>
                      <a:pt x="391" y="290"/>
                      <a:pt x="390" y="290"/>
                    </a:cubicBezTo>
                    <a:cubicBezTo>
                      <a:pt x="387" y="289"/>
                      <a:pt x="384" y="288"/>
                      <a:pt x="380" y="287"/>
                    </a:cubicBezTo>
                    <a:cubicBezTo>
                      <a:pt x="382" y="285"/>
                      <a:pt x="385" y="282"/>
                      <a:pt x="387" y="280"/>
                    </a:cubicBezTo>
                    <a:cubicBezTo>
                      <a:pt x="390" y="275"/>
                      <a:pt x="394" y="270"/>
                      <a:pt x="399" y="267"/>
                    </a:cubicBezTo>
                    <a:cubicBezTo>
                      <a:pt x="404" y="263"/>
                      <a:pt x="408" y="260"/>
                      <a:pt x="411" y="255"/>
                    </a:cubicBezTo>
                    <a:cubicBezTo>
                      <a:pt x="416" y="250"/>
                      <a:pt x="423" y="246"/>
                      <a:pt x="430" y="242"/>
                    </a:cubicBezTo>
                    <a:cubicBezTo>
                      <a:pt x="454" y="227"/>
                      <a:pt x="480" y="216"/>
                      <a:pt x="506" y="205"/>
                    </a:cubicBezTo>
                    <a:cubicBezTo>
                      <a:pt x="518" y="199"/>
                      <a:pt x="530" y="193"/>
                      <a:pt x="543" y="189"/>
                    </a:cubicBezTo>
                    <a:cubicBezTo>
                      <a:pt x="558" y="184"/>
                      <a:pt x="572" y="179"/>
                      <a:pt x="586" y="175"/>
                    </a:cubicBezTo>
                    <a:cubicBezTo>
                      <a:pt x="593" y="173"/>
                      <a:pt x="599" y="172"/>
                      <a:pt x="606" y="170"/>
                    </a:cubicBezTo>
                    <a:cubicBezTo>
                      <a:pt x="611" y="169"/>
                      <a:pt x="617" y="170"/>
                      <a:pt x="623" y="169"/>
                    </a:cubicBezTo>
                    <a:cubicBezTo>
                      <a:pt x="631" y="168"/>
                      <a:pt x="639" y="166"/>
                      <a:pt x="647" y="166"/>
                    </a:cubicBezTo>
                    <a:cubicBezTo>
                      <a:pt x="652" y="166"/>
                      <a:pt x="657" y="164"/>
                      <a:pt x="663" y="164"/>
                    </a:cubicBezTo>
                    <a:cubicBezTo>
                      <a:pt x="663" y="164"/>
                      <a:pt x="663" y="164"/>
                      <a:pt x="664" y="165"/>
                    </a:cubicBezTo>
                    <a:cubicBezTo>
                      <a:pt x="664" y="165"/>
                      <a:pt x="665" y="165"/>
                      <a:pt x="666" y="165"/>
                    </a:cubicBezTo>
                    <a:cubicBezTo>
                      <a:pt x="666" y="165"/>
                      <a:pt x="672" y="169"/>
                      <a:pt x="672" y="169"/>
                    </a:cubicBezTo>
                    <a:cubicBezTo>
                      <a:pt x="675" y="171"/>
                      <a:pt x="678" y="172"/>
                      <a:pt x="681" y="172"/>
                    </a:cubicBezTo>
                    <a:close/>
                    <a:moveTo>
                      <a:pt x="496" y="157"/>
                    </a:moveTo>
                    <a:cubicBezTo>
                      <a:pt x="499" y="153"/>
                      <a:pt x="502" y="151"/>
                      <a:pt x="507" y="153"/>
                    </a:cubicBezTo>
                    <a:cubicBezTo>
                      <a:pt x="509" y="153"/>
                      <a:pt x="512" y="151"/>
                      <a:pt x="512" y="150"/>
                    </a:cubicBezTo>
                    <a:cubicBezTo>
                      <a:pt x="514" y="147"/>
                      <a:pt x="520" y="148"/>
                      <a:pt x="524" y="146"/>
                    </a:cubicBezTo>
                    <a:cubicBezTo>
                      <a:pt x="525" y="145"/>
                      <a:pt x="527" y="142"/>
                      <a:pt x="529" y="142"/>
                    </a:cubicBezTo>
                    <a:cubicBezTo>
                      <a:pt x="530" y="142"/>
                      <a:pt x="532" y="142"/>
                      <a:pt x="534" y="141"/>
                    </a:cubicBezTo>
                    <a:cubicBezTo>
                      <a:pt x="537" y="139"/>
                      <a:pt x="541" y="139"/>
                      <a:pt x="545" y="137"/>
                    </a:cubicBezTo>
                    <a:cubicBezTo>
                      <a:pt x="548" y="136"/>
                      <a:pt x="551" y="137"/>
                      <a:pt x="554" y="137"/>
                    </a:cubicBezTo>
                    <a:cubicBezTo>
                      <a:pt x="558" y="137"/>
                      <a:pt x="561" y="135"/>
                      <a:pt x="564" y="135"/>
                    </a:cubicBezTo>
                    <a:cubicBezTo>
                      <a:pt x="571" y="135"/>
                      <a:pt x="576" y="130"/>
                      <a:pt x="582" y="129"/>
                    </a:cubicBezTo>
                    <a:cubicBezTo>
                      <a:pt x="587" y="129"/>
                      <a:pt x="591" y="128"/>
                      <a:pt x="595" y="126"/>
                    </a:cubicBezTo>
                    <a:cubicBezTo>
                      <a:pt x="597" y="124"/>
                      <a:pt x="596" y="122"/>
                      <a:pt x="594" y="122"/>
                    </a:cubicBezTo>
                    <a:cubicBezTo>
                      <a:pt x="589" y="123"/>
                      <a:pt x="584" y="124"/>
                      <a:pt x="579" y="125"/>
                    </a:cubicBezTo>
                    <a:cubicBezTo>
                      <a:pt x="578" y="125"/>
                      <a:pt x="575" y="126"/>
                      <a:pt x="574" y="127"/>
                    </a:cubicBezTo>
                    <a:cubicBezTo>
                      <a:pt x="569" y="129"/>
                      <a:pt x="566" y="129"/>
                      <a:pt x="561" y="130"/>
                    </a:cubicBezTo>
                    <a:cubicBezTo>
                      <a:pt x="552" y="132"/>
                      <a:pt x="542" y="132"/>
                      <a:pt x="534" y="137"/>
                    </a:cubicBezTo>
                    <a:cubicBezTo>
                      <a:pt x="530" y="140"/>
                      <a:pt x="527" y="138"/>
                      <a:pt x="523" y="142"/>
                    </a:cubicBezTo>
                    <a:cubicBezTo>
                      <a:pt x="521" y="144"/>
                      <a:pt x="514" y="143"/>
                      <a:pt x="511" y="146"/>
                    </a:cubicBezTo>
                    <a:cubicBezTo>
                      <a:pt x="508" y="149"/>
                      <a:pt x="509" y="149"/>
                      <a:pt x="505" y="148"/>
                    </a:cubicBezTo>
                    <a:cubicBezTo>
                      <a:pt x="503" y="147"/>
                      <a:pt x="503" y="147"/>
                      <a:pt x="501" y="148"/>
                    </a:cubicBezTo>
                    <a:cubicBezTo>
                      <a:pt x="505" y="145"/>
                      <a:pt x="509" y="143"/>
                      <a:pt x="513" y="140"/>
                    </a:cubicBezTo>
                    <a:cubicBezTo>
                      <a:pt x="518" y="137"/>
                      <a:pt x="523" y="132"/>
                      <a:pt x="529" y="130"/>
                    </a:cubicBezTo>
                    <a:cubicBezTo>
                      <a:pt x="535" y="128"/>
                      <a:pt x="541" y="125"/>
                      <a:pt x="547" y="122"/>
                    </a:cubicBezTo>
                    <a:cubicBezTo>
                      <a:pt x="558" y="116"/>
                      <a:pt x="569" y="111"/>
                      <a:pt x="580" y="105"/>
                    </a:cubicBezTo>
                    <a:cubicBezTo>
                      <a:pt x="584" y="102"/>
                      <a:pt x="588" y="100"/>
                      <a:pt x="592" y="98"/>
                    </a:cubicBezTo>
                    <a:cubicBezTo>
                      <a:pt x="596" y="102"/>
                      <a:pt x="598" y="107"/>
                      <a:pt x="603" y="110"/>
                    </a:cubicBezTo>
                    <a:cubicBezTo>
                      <a:pt x="608" y="114"/>
                      <a:pt x="611" y="119"/>
                      <a:pt x="616" y="124"/>
                    </a:cubicBezTo>
                    <a:cubicBezTo>
                      <a:pt x="619" y="126"/>
                      <a:pt x="620" y="129"/>
                      <a:pt x="622" y="132"/>
                    </a:cubicBezTo>
                    <a:cubicBezTo>
                      <a:pt x="624" y="136"/>
                      <a:pt x="628" y="137"/>
                      <a:pt x="630" y="141"/>
                    </a:cubicBezTo>
                    <a:cubicBezTo>
                      <a:pt x="631" y="144"/>
                      <a:pt x="634" y="146"/>
                      <a:pt x="636" y="149"/>
                    </a:cubicBezTo>
                    <a:cubicBezTo>
                      <a:pt x="635" y="149"/>
                      <a:pt x="633" y="150"/>
                      <a:pt x="631" y="150"/>
                    </a:cubicBezTo>
                    <a:cubicBezTo>
                      <a:pt x="628" y="150"/>
                      <a:pt x="625" y="151"/>
                      <a:pt x="622" y="152"/>
                    </a:cubicBezTo>
                    <a:cubicBezTo>
                      <a:pt x="611" y="155"/>
                      <a:pt x="601" y="159"/>
                      <a:pt x="590" y="161"/>
                    </a:cubicBezTo>
                    <a:cubicBezTo>
                      <a:pt x="579" y="163"/>
                      <a:pt x="568" y="165"/>
                      <a:pt x="557" y="168"/>
                    </a:cubicBezTo>
                    <a:cubicBezTo>
                      <a:pt x="549" y="170"/>
                      <a:pt x="541" y="173"/>
                      <a:pt x="533" y="174"/>
                    </a:cubicBezTo>
                    <a:cubicBezTo>
                      <a:pt x="532" y="174"/>
                      <a:pt x="532" y="174"/>
                      <a:pt x="531" y="174"/>
                    </a:cubicBezTo>
                    <a:cubicBezTo>
                      <a:pt x="530" y="174"/>
                      <a:pt x="530" y="174"/>
                      <a:pt x="529" y="175"/>
                    </a:cubicBezTo>
                    <a:cubicBezTo>
                      <a:pt x="528" y="175"/>
                      <a:pt x="527" y="175"/>
                      <a:pt x="526" y="175"/>
                    </a:cubicBezTo>
                    <a:cubicBezTo>
                      <a:pt x="525" y="175"/>
                      <a:pt x="524" y="175"/>
                      <a:pt x="524" y="176"/>
                    </a:cubicBezTo>
                    <a:cubicBezTo>
                      <a:pt x="517" y="179"/>
                      <a:pt x="510" y="182"/>
                      <a:pt x="502" y="183"/>
                    </a:cubicBezTo>
                    <a:cubicBezTo>
                      <a:pt x="498" y="184"/>
                      <a:pt x="494" y="185"/>
                      <a:pt x="489" y="187"/>
                    </a:cubicBezTo>
                    <a:cubicBezTo>
                      <a:pt x="485" y="189"/>
                      <a:pt x="480" y="190"/>
                      <a:pt x="476" y="192"/>
                    </a:cubicBezTo>
                    <a:cubicBezTo>
                      <a:pt x="469" y="196"/>
                      <a:pt x="461" y="198"/>
                      <a:pt x="454" y="203"/>
                    </a:cubicBezTo>
                    <a:cubicBezTo>
                      <a:pt x="447" y="208"/>
                      <a:pt x="440" y="212"/>
                      <a:pt x="434" y="217"/>
                    </a:cubicBezTo>
                    <a:cubicBezTo>
                      <a:pt x="420" y="228"/>
                      <a:pt x="405" y="239"/>
                      <a:pt x="393" y="253"/>
                    </a:cubicBezTo>
                    <a:cubicBezTo>
                      <a:pt x="390" y="256"/>
                      <a:pt x="388" y="260"/>
                      <a:pt x="384" y="263"/>
                    </a:cubicBezTo>
                    <a:cubicBezTo>
                      <a:pt x="381" y="266"/>
                      <a:pt x="378" y="268"/>
                      <a:pt x="376" y="271"/>
                    </a:cubicBezTo>
                    <a:cubicBezTo>
                      <a:pt x="375" y="272"/>
                      <a:pt x="375" y="273"/>
                      <a:pt x="374" y="273"/>
                    </a:cubicBezTo>
                    <a:cubicBezTo>
                      <a:pt x="378" y="266"/>
                      <a:pt x="384" y="260"/>
                      <a:pt x="388" y="254"/>
                    </a:cubicBezTo>
                    <a:cubicBezTo>
                      <a:pt x="391" y="248"/>
                      <a:pt x="394" y="241"/>
                      <a:pt x="399" y="236"/>
                    </a:cubicBezTo>
                    <a:cubicBezTo>
                      <a:pt x="403" y="231"/>
                      <a:pt x="407" y="226"/>
                      <a:pt x="412" y="220"/>
                    </a:cubicBezTo>
                    <a:cubicBezTo>
                      <a:pt x="421" y="209"/>
                      <a:pt x="432" y="199"/>
                      <a:pt x="443" y="189"/>
                    </a:cubicBezTo>
                    <a:cubicBezTo>
                      <a:pt x="454" y="179"/>
                      <a:pt x="466" y="170"/>
                      <a:pt x="478" y="163"/>
                    </a:cubicBezTo>
                    <a:cubicBezTo>
                      <a:pt x="484" y="159"/>
                      <a:pt x="489" y="155"/>
                      <a:pt x="495" y="152"/>
                    </a:cubicBezTo>
                    <a:cubicBezTo>
                      <a:pt x="495" y="151"/>
                      <a:pt x="495" y="151"/>
                      <a:pt x="495" y="151"/>
                    </a:cubicBezTo>
                    <a:cubicBezTo>
                      <a:pt x="494" y="152"/>
                      <a:pt x="494" y="153"/>
                      <a:pt x="493" y="154"/>
                    </a:cubicBezTo>
                    <a:cubicBezTo>
                      <a:pt x="491" y="156"/>
                      <a:pt x="494" y="159"/>
                      <a:pt x="496" y="157"/>
                    </a:cubicBezTo>
                    <a:close/>
                    <a:moveTo>
                      <a:pt x="378" y="276"/>
                    </a:moveTo>
                    <a:cubicBezTo>
                      <a:pt x="384" y="270"/>
                      <a:pt x="390" y="264"/>
                      <a:pt x="395" y="258"/>
                    </a:cubicBezTo>
                    <a:cubicBezTo>
                      <a:pt x="407" y="243"/>
                      <a:pt x="423" y="231"/>
                      <a:pt x="438" y="220"/>
                    </a:cubicBezTo>
                    <a:cubicBezTo>
                      <a:pt x="443" y="215"/>
                      <a:pt x="450" y="210"/>
                      <a:pt x="456" y="207"/>
                    </a:cubicBezTo>
                    <a:cubicBezTo>
                      <a:pt x="463" y="203"/>
                      <a:pt x="470" y="201"/>
                      <a:pt x="476" y="197"/>
                    </a:cubicBezTo>
                    <a:cubicBezTo>
                      <a:pt x="481" y="195"/>
                      <a:pt x="486" y="194"/>
                      <a:pt x="491" y="192"/>
                    </a:cubicBezTo>
                    <a:cubicBezTo>
                      <a:pt x="495" y="190"/>
                      <a:pt x="499" y="189"/>
                      <a:pt x="504" y="188"/>
                    </a:cubicBezTo>
                    <a:cubicBezTo>
                      <a:pt x="513" y="187"/>
                      <a:pt x="522" y="183"/>
                      <a:pt x="530" y="178"/>
                    </a:cubicBezTo>
                    <a:cubicBezTo>
                      <a:pt x="536" y="178"/>
                      <a:pt x="542" y="176"/>
                      <a:pt x="549" y="175"/>
                    </a:cubicBezTo>
                    <a:cubicBezTo>
                      <a:pt x="561" y="172"/>
                      <a:pt x="573" y="169"/>
                      <a:pt x="585" y="167"/>
                    </a:cubicBezTo>
                    <a:cubicBezTo>
                      <a:pt x="592" y="166"/>
                      <a:pt x="598" y="165"/>
                      <a:pt x="604" y="163"/>
                    </a:cubicBezTo>
                    <a:cubicBezTo>
                      <a:pt x="610" y="162"/>
                      <a:pt x="615" y="159"/>
                      <a:pt x="621" y="157"/>
                    </a:cubicBezTo>
                    <a:cubicBezTo>
                      <a:pt x="624" y="156"/>
                      <a:pt x="630" y="155"/>
                      <a:pt x="634" y="155"/>
                    </a:cubicBezTo>
                    <a:cubicBezTo>
                      <a:pt x="636" y="155"/>
                      <a:pt x="638" y="154"/>
                      <a:pt x="639" y="153"/>
                    </a:cubicBezTo>
                    <a:cubicBezTo>
                      <a:pt x="641" y="154"/>
                      <a:pt x="643" y="153"/>
                      <a:pt x="644" y="151"/>
                    </a:cubicBezTo>
                    <a:cubicBezTo>
                      <a:pt x="644" y="151"/>
                      <a:pt x="645" y="151"/>
                      <a:pt x="645" y="151"/>
                    </a:cubicBezTo>
                    <a:cubicBezTo>
                      <a:pt x="649" y="155"/>
                      <a:pt x="653" y="160"/>
                      <a:pt x="657" y="160"/>
                    </a:cubicBezTo>
                    <a:cubicBezTo>
                      <a:pt x="658" y="161"/>
                      <a:pt x="659" y="160"/>
                      <a:pt x="659" y="160"/>
                    </a:cubicBezTo>
                    <a:cubicBezTo>
                      <a:pt x="659" y="159"/>
                      <a:pt x="660" y="160"/>
                      <a:pt x="661" y="161"/>
                    </a:cubicBezTo>
                    <a:cubicBezTo>
                      <a:pt x="657" y="161"/>
                      <a:pt x="653" y="162"/>
                      <a:pt x="649" y="163"/>
                    </a:cubicBezTo>
                    <a:cubicBezTo>
                      <a:pt x="642" y="163"/>
                      <a:pt x="635" y="163"/>
                      <a:pt x="628" y="165"/>
                    </a:cubicBezTo>
                    <a:cubicBezTo>
                      <a:pt x="621" y="166"/>
                      <a:pt x="615" y="166"/>
                      <a:pt x="608" y="166"/>
                    </a:cubicBezTo>
                    <a:cubicBezTo>
                      <a:pt x="601" y="167"/>
                      <a:pt x="594" y="169"/>
                      <a:pt x="588" y="170"/>
                    </a:cubicBezTo>
                    <a:cubicBezTo>
                      <a:pt x="574" y="174"/>
                      <a:pt x="559" y="179"/>
                      <a:pt x="545" y="184"/>
                    </a:cubicBezTo>
                    <a:cubicBezTo>
                      <a:pt x="538" y="186"/>
                      <a:pt x="531" y="188"/>
                      <a:pt x="525" y="191"/>
                    </a:cubicBezTo>
                    <a:cubicBezTo>
                      <a:pt x="518" y="194"/>
                      <a:pt x="511" y="198"/>
                      <a:pt x="504" y="201"/>
                    </a:cubicBezTo>
                    <a:cubicBezTo>
                      <a:pt x="478" y="212"/>
                      <a:pt x="452" y="223"/>
                      <a:pt x="427" y="239"/>
                    </a:cubicBezTo>
                    <a:cubicBezTo>
                      <a:pt x="422" y="242"/>
                      <a:pt x="417" y="245"/>
                      <a:pt x="412" y="249"/>
                    </a:cubicBezTo>
                    <a:cubicBezTo>
                      <a:pt x="406" y="254"/>
                      <a:pt x="401" y="260"/>
                      <a:pt x="395" y="264"/>
                    </a:cubicBezTo>
                    <a:cubicBezTo>
                      <a:pt x="391" y="267"/>
                      <a:pt x="388" y="270"/>
                      <a:pt x="385" y="274"/>
                    </a:cubicBezTo>
                    <a:cubicBezTo>
                      <a:pt x="383" y="278"/>
                      <a:pt x="378" y="281"/>
                      <a:pt x="376" y="286"/>
                    </a:cubicBezTo>
                    <a:cubicBezTo>
                      <a:pt x="376" y="286"/>
                      <a:pt x="376" y="286"/>
                      <a:pt x="375" y="287"/>
                    </a:cubicBezTo>
                    <a:cubicBezTo>
                      <a:pt x="374" y="287"/>
                      <a:pt x="372" y="287"/>
                      <a:pt x="371" y="287"/>
                    </a:cubicBezTo>
                    <a:cubicBezTo>
                      <a:pt x="370" y="287"/>
                      <a:pt x="369" y="287"/>
                      <a:pt x="368" y="287"/>
                    </a:cubicBezTo>
                    <a:cubicBezTo>
                      <a:pt x="368" y="286"/>
                      <a:pt x="368" y="286"/>
                      <a:pt x="368" y="286"/>
                    </a:cubicBezTo>
                    <a:cubicBezTo>
                      <a:pt x="371" y="282"/>
                      <a:pt x="374" y="279"/>
                      <a:pt x="378" y="276"/>
                    </a:cubicBezTo>
                    <a:close/>
                    <a:moveTo>
                      <a:pt x="621" y="110"/>
                    </a:moveTo>
                    <a:cubicBezTo>
                      <a:pt x="628" y="116"/>
                      <a:pt x="634" y="122"/>
                      <a:pt x="642" y="128"/>
                    </a:cubicBezTo>
                    <a:cubicBezTo>
                      <a:pt x="650" y="134"/>
                      <a:pt x="656" y="142"/>
                      <a:pt x="664" y="149"/>
                    </a:cubicBezTo>
                    <a:cubicBezTo>
                      <a:pt x="668" y="153"/>
                      <a:pt x="671" y="158"/>
                      <a:pt x="675" y="162"/>
                    </a:cubicBezTo>
                    <a:cubicBezTo>
                      <a:pt x="676" y="164"/>
                      <a:pt x="678" y="165"/>
                      <a:pt x="679" y="167"/>
                    </a:cubicBezTo>
                    <a:cubicBezTo>
                      <a:pt x="679" y="167"/>
                      <a:pt x="678" y="167"/>
                      <a:pt x="678" y="167"/>
                    </a:cubicBezTo>
                    <a:cubicBezTo>
                      <a:pt x="673" y="166"/>
                      <a:pt x="671" y="162"/>
                      <a:pt x="667" y="160"/>
                    </a:cubicBezTo>
                    <a:cubicBezTo>
                      <a:pt x="667" y="160"/>
                      <a:pt x="666" y="160"/>
                      <a:pt x="666" y="160"/>
                    </a:cubicBezTo>
                    <a:cubicBezTo>
                      <a:pt x="665" y="160"/>
                      <a:pt x="665" y="160"/>
                      <a:pt x="665" y="161"/>
                    </a:cubicBezTo>
                    <a:cubicBezTo>
                      <a:pt x="663" y="158"/>
                      <a:pt x="661" y="153"/>
                      <a:pt x="658" y="156"/>
                    </a:cubicBezTo>
                    <a:cubicBezTo>
                      <a:pt x="656" y="157"/>
                      <a:pt x="657" y="157"/>
                      <a:pt x="656" y="156"/>
                    </a:cubicBezTo>
                    <a:cubicBezTo>
                      <a:pt x="655" y="156"/>
                      <a:pt x="654" y="155"/>
                      <a:pt x="653" y="154"/>
                    </a:cubicBezTo>
                    <a:cubicBezTo>
                      <a:pt x="653" y="154"/>
                      <a:pt x="653" y="153"/>
                      <a:pt x="653" y="153"/>
                    </a:cubicBezTo>
                    <a:cubicBezTo>
                      <a:pt x="649" y="147"/>
                      <a:pt x="644" y="142"/>
                      <a:pt x="640" y="136"/>
                    </a:cubicBezTo>
                    <a:cubicBezTo>
                      <a:pt x="636" y="130"/>
                      <a:pt x="632" y="125"/>
                      <a:pt x="628" y="120"/>
                    </a:cubicBezTo>
                    <a:cubicBezTo>
                      <a:pt x="622" y="114"/>
                      <a:pt x="618" y="107"/>
                      <a:pt x="612" y="102"/>
                    </a:cubicBezTo>
                    <a:cubicBezTo>
                      <a:pt x="611" y="101"/>
                      <a:pt x="610" y="99"/>
                      <a:pt x="609" y="97"/>
                    </a:cubicBezTo>
                    <a:cubicBezTo>
                      <a:pt x="613" y="101"/>
                      <a:pt x="617" y="106"/>
                      <a:pt x="621" y="110"/>
                    </a:cubicBezTo>
                    <a:close/>
                    <a:moveTo>
                      <a:pt x="613" y="105"/>
                    </a:moveTo>
                    <a:cubicBezTo>
                      <a:pt x="618" y="110"/>
                      <a:pt x="621" y="117"/>
                      <a:pt x="626" y="122"/>
                    </a:cubicBezTo>
                    <a:cubicBezTo>
                      <a:pt x="632" y="130"/>
                      <a:pt x="637" y="138"/>
                      <a:pt x="643" y="146"/>
                    </a:cubicBezTo>
                    <a:cubicBezTo>
                      <a:pt x="643" y="146"/>
                      <a:pt x="642" y="146"/>
                      <a:pt x="642" y="146"/>
                    </a:cubicBezTo>
                    <a:cubicBezTo>
                      <a:pt x="639" y="143"/>
                      <a:pt x="636" y="140"/>
                      <a:pt x="633" y="136"/>
                    </a:cubicBezTo>
                    <a:cubicBezTo>
                      <a:pt x="632" y="133"/>
                      <a:pt x="628" y="131"/>
                      <a:pt x="626" y="128"/>
                    </a:cubicBezTo>
                    <a:cubicBezTo>
                      <a:pt x="624" y="125"/>
                      <a:pt x="621" y="122"/>
                      <a:pt x="619" y="119"/>
                    </a:cubicBezTo>
                    <a:cubicBezTo>
                      <a:pt x="617" y="114"/>
                      <a:pt x="612" y="109"/>
                      <a:pt x="608" y="107"/>
                    </a:cubicBezTo>
                    <a:cubicBezTo>
                      <a:pt x="604" y="104"/>
                      <a:pt x="601" y="101"/>
                      <a:pt x="599" y="98"/>
                    </a:cubicBezTo>
                    <a:cubicBezTo>
                      <a:pt x="598" y="97"/>
                      <a:pt x="598" y="97"/>
                      <a:pt x="597" y="96"/>
                    </a:cubicBezTo>
                    <a:cubicBezTo>
                      <a:pt x="599" y="95"/>
                      <a:pt x="600" y="94"/>
                      <a:pt x="602" y="93"/>
                    </a:cubicBezTo>
                    <a:cubicBezTo>
                      <a:pt x="606" y="96"/>
                      <a:pt x="610" y="102"/>
                      <a:pt x="613" y="105"/>
                    </a:cubicBezTo>
                    <a:close/>
                    <a:moveTo>
                      <a:pt x="380" y="161"/>
                    </a:moveTo>
                    <a:cubicBezTo>
                      <a:pt x="380" y="155"/>
                      <a:pt x="382" y="150"/>
                      <a:pt x="383" y="144"/>
                    </a:cubicBezTo>
                    <a:cubicBezTo>
                      <a:pt x="383" y="139"/>
                      <a:pt x="384" y="134"/>
                      <a:pt x="383" y="128"/>
                    </a:cubicBezTo>
                    <a:cubicBezTo>
                      <a:pt x="384" y="128"/>
                      <a:pt x="384" y="127"/>
                      <a:pt x="384" y="125"/>
                    </a:cubicBezTo>
                    <a:cubicBezTo>
                      <a:pt x="383" y="125"/>
                      <a:pt x="383" y="124"/>
                      <a:pt x="383" y="124"/>
                    </a:cubicBezTo>
                    <a:cubicBezTo>
                      <a:pt x="383" y="124"/>
                      <a:pt x="383" y="123"/>
                      <a:pt x="383" y="123"/>
                    </a:cubicBezTo>
                    <a:cubicBezTo>
                      <a:pt x="389" y="111"/>
                      <a:pt x="395" y="100"/>
                      <a:pt x="403" y="89"/>
                    </a:cubicBezTo>
                    <a:cubicBezTo>
                      <a:pt x="413" y="74"/>
                      <a:pt x="427" y="63"/>
                      <a:pt x="441" y="52"/>
                    </a:cubicBezTo>
                    <a:cubicBezTo>
                      <a:pt x="447" y="48"/>
                      <a:pt x="457" y="45"/>
                      <a:pt x="464" y="42"/>
                    </a:cubicBezTo>
                    <a:cubicBezTo>
                      <a:pt x="470" y="38"/>
                      <a:pt x="477" y="34"/>
                      <a:pt x="484" y="30"/>
                    </a:cubicBezTo>
                    <a:cubicBezTo>
                      <a:pt x="496" y="21"/>
                      <a:pt x="510" y="15"/>
                      <a:pt x="522" y="6"/>
                    </a:cubicBezTo>
                    <a:cubicBezTo>
                      <a:pt x="522" y="5"/>
                      <a:pt x="522" y="5"/>
                      <a:pt x="522" y="5"/>
                    </a:cubicBezTo>
                    <a:cubicBezTo>
                      <a:pt x="523" y="6"/>
                      <a:pt x="523" y="6"/>
                      <a:pt x="523" y="7"/>
                    </a:cubicBezTo>
                    <a:cubicBezTo>
                      <a:pt x="526" y="10"/>
                      <a:pt x="532" y="14"/>
                      <a:pt x="536" y="17"/>
                    </a:cubicBezTo>
                    <a:cubicBezTo>
                      <a:pt x="539" y="20"/>
                      <a:pt x="542" y="23"/>
                      <a:pt x="545" y="26"/>
                    </a:cubicBezTo>
                    <a:cubicBezTo>
                      <a:pt x="548" y="30"/>
                      <a:pt x="554" y="33"/>
                      <a:pt x="559" y="37"/>
                    </a:cubicBezTo>
                    <a:cubicBezTo>
                      <a:pt x="568" y="45"/>
                      <a:pt x="578" y="54"/>
                      <a:pt x="587" y="63"/>
                    </a:cubicBezTo>
                    <a:cubicBezTo>
                      <a:pt x="594" y="69"/>
                      <a:pt x="599" y="77"/>
                      <a:pt x="607" y="83"/>
                    </a:cubicBezTo>
                    <a:cubicBezTo>
                      <a:pt x="607" y="83"/>
                      <a:pt x="607" y="83"/>
                      <a:pt x="608" y="83"/>
                    </a:cubicBezTo>
                    <a:cubicBezTo>
                      <a:pt x="608" y="83"/>
                      <a:pt x="608" y="83"/>
                      <a:pt x="608" y="83"/>
                    </a:cubicBezTo>
                    <a:cubicBezTo>
                      <a:pt x="608" y="84"/>
                      <a:pt x="608" y="84"/>
                      <a:pt x="608" y="84"/>
                    </a:cubicBezTo>
                    <a:cubicBezTo>
                      <a:pt x="607" y="84"/>
                      <a:pt x="607" y="84"/>
                      <a:pt x="607" y="84"/>
                    </a:cubicBezTo>
                    <a:cubicBezTo>
                      <a:pt x="603" y="86"/>
                      <a:pt x="598" y="89"/>
                      <a:pt x="593" y="91"/>
                    </a:cubicBezTo>
                    <a:cubicBezTo>
                      <a:pt x="593" y="91"/>
                      <a:pt x="593" y="91"/>
                      <a:pt x="593" y="91"/>
                    </a:cubicBezTo>
                    <a:cubicBezTo>
                      <a:pt x="592" y="91"/>
                      <a:pt x="590" y="91"/>
                      <a:pt x="590" y="93"/>
                    </a:cubicBezTo>
                    <a:cubicBezTo>
                      <a:pt x="590" y="93"/>
                      <a:pt x="590" y="93"/>
                      <a:pt x="590" y="93"/>
                    </a:cubicBezTo>
                    <a:cubicBezTo>
                      <a:pt x="590" y="93"/>
                      <a:pt x="590" y="93"/>
                      <a:pt x="590" y="93"/>
                    </a:cubicBezTo>
                    <a:cubicBezTo>
                      <a:pt x="585" y="95"/>
                      <a:pt x="581" y="97"/>
                      <a:pt x="577" y="100"/>
                    </a:cubicBezTo>
                    <a:cubicBezTo>
                      <a:pt x="572" y="104"/>
                      <a:pt x="565" y="106"/>
                      <a:pt x="559" y="109"/>
                    </a:cubicBezTo>
                    <a:cubicBezTo>
                      <a:pt x="553" y="113"/>
                      <a:pt x="546" y="117"/>
                      <a:pt x="539" y="119"/>
                    </a:cubicBezTo>
                    <a:cubicBezTo>
                      <a:pt x="527" y="124"/>
                      <a:pt x="517" y="130"/>
                      <a:pt x="506" y="138"/>
                    </a:cubicBezTo>
                    <a:cubicBezTo>
                      <a:pt x="500" y="142"/>
                      <a:pt x="494" y="145"/>
                      <a:pt x="488" y="149"/>
                    </a:cubicBezTo>
                    <a:cubicBezTo>
                      <a:pt x="481" y="153"/>
                      <a:pt x="474" y="158"/>
                      <a:pt x="467" y="162"/>
                    </a:cubicBezTo>
                    <a:cubicBezTo>
                      <a:pt x="461" y="166"/>
                      <a:pt x="456" y="172"/>
                      <a:pt x="451" y="176"/>
                    </a:cubicBezTo>
                    <a:cubicBezTo>
                      <a:pt x="445" y="180"/>
                      <a:pt x="440" y="184"/>
                      <a:pt x="435" y="189"/>
                    </a:cubicBezTo>
                    <a:cubicBezTo>
                      <a:pt x="424" y="200"/>
                      <a:pt x="413" y="209"/>
                      <a:pt x="404" y="221"/>
                    </a:cubicBezTo>
                    <a:cubicBezTo>
                      <a:pt x="400" y="226"/>
                      <a:pt x="395" y="231"/>
                      <a:pt x="391" y="237"/>
                    </a:cubicBezTo>
                    <a:cubicBezTo>
                      <a:pt x="387" y="243"/>
                      <a:pt x="384" y="249"/>
                      <a:pt x="380" y="255"/>
                    </a:cubicBezTo>
                    <a:cubicBezTo>
                      <a:pt x="378" y="259"/>
                      <a:pt x="374" y="263"/>
                      <a:pt x="372" y="268"/>
                    </a:cubicBezTo>
                    <a:cubicBezTo>
                      <a:pt x="374" y="246"/>
                      <a:pt x="375" y="223"/>
                      <a:pt x="376" y="201"/>
                    </a:cubicBezTo>
                    <a:cubicBezTo>
                      <a:pt x="377" y="195"/>
                      <a:pt x="377" y="188"/>
                      <a:pt x="377" y="182"/>
                    </a:cubicBezTo>
                    <a:cubicBezTo>
                      <a:pt x="377" y="175"/>
                      <a:pt x="380" y="168"/>
                      <a:pt x="380" y="161"/>
                    </a:cubicBezTo>
                    <a:close/>
                    <a:moveTo>
                      <a:pt x="136" y="92"/>
                    </a:moveTo>
                    <a:cubicBezTo>
                      <a:pt x="141" y="88"/>
                      <a:pt x="146" y="83"/>
                      <a:pt x="151" y="79"/>
                    </a:cubicBezTo>
                    <a:cubicBezTo>
                      <a:pt x="156" y="75"/>
                      <a:pt x="162" y="70"/>
                      <a:pt x="167" y="65"/>
                    </a:cubicBezTo>
                    <a:cubicBezTo>
                      <a:pt x="172" y="59"/>
                      <a:pt x="178" y="56"/>
                      <a:pt x="184" y="52"/>
                    </a:cubicBezTo>
                    <a:cubicBezTo>
                      <a:pt x="190" y="48"/>
                      <a:pt x="194" y="44"/>
                      <a:pt x="199" y="40"/>
                    </a:cubicBezTo>
                    <a:cubicBezTo>
                      <a:pt x="203" y="38"/>
                      <a:pt x="208" y="36"/>
                      <a:pt x="212" y="33"/>
                    </a:cubicBezTo>
                    <a:cubicBezTo>
                      <a:pt x="216" y="29"/>
                      <a:pt x="222" y="27"/>
                      <a:pt x="226" y="23"/>
                    </a:cubicBezTo>
                    <a:cubicBezTo>
                      <a:pt x="226" y="23"/>
                      <a:pt x="226" y="23"/>
                      <a:pt x="226" y="23"/>
                    </a:cubicBezTo>
                    <a:cubicBezTo>
                      <a:pt x="233" y="24"/>
                      <a:pt x="239" y="28"/>
                      <a:pt x="245" y="31"/>
                    </a:cubicBezTo>
                    <a:cubicBezTo>
                      <a:pt x="251" y="33"/>
                      <a:pt x="257" y="36"/>
                      <a:pt x="264" y="38"/>
                    </a:cubicBezTo>
                    <a:cubicBezTo>
                      <a:pt x="272" y="40"/>
                      <a:pt x="282" y="44"/>
                      <a:pt x="290" y="48"/>
                    </a:cubicBezTo>
                    <a:cubicBezTo>
                      <a:pt x="297" y="52"/>
                      <a:pt x="304" y="57"/>
                      <a:pt x="311" y="60"/>
                    </a:cubicBezTo>
                    <a:cubicBezTo>
                      <a:pt x="319" y="63"/>
                      <a:pt x="326" y="68"/>
                      <a:pt x="333" y="73"/>
                    </a:cubicBezTo>
                    <a:cubicBezTo>
                      <a:pt x="337" y="76"/>
                      <a:pt x="340" y="79"/>
                      <a:pt x="344" y="82"/>
                    </a:cubicBezTo>
                    <a:cubicBezTo>
                      <a:pt x="348" y="86"/>
                      <a:pt x="352" y="89"/>
                      <a:pt x="355" y="92"/>
                    </a:cubicBezTo>
                    <a:cubicBezTo>
                      <a:pt x="361" y="97"/>
                      <a:pt x="371" y="105"/>
                      <a:pt x="374" y="112"/>
                    </a:cubicBezTo>
                    <a:cubicBezTo>
                      <a:pt x="375" y="116"/>
                      <a:pt x="376" y="120"/>
                      <a:pt x="377" y="124"/>
                    </a:cubicBezTo>
                    <a:cubicBezTo>
                      <a:pt x="377" y="124"/>
                      <a:pt x="377" y="124"/>
                      <a:pt x="377" y="124"/>
                    </a:cubicBezTo>
                    <a:cubicBezTo>
                      <a:pt x="377" y="124"/>
                      <a:pt x="377" y="124"/>
                      <a:pt x="377" y="124"/>
                    </a:cubicBezTo>
                    <a:cubicBezTo>
                      <a:pt x="377" y="125"/>
                      <a:pt x="377" y="125"/>
                      <a:pt x="377" y="126"/>
                    </a:cubicBezTo>
                    <a:cubicBezTo>
                      <a:pt x="377" y="126"/>
                      <a:pt x="377" y="127"/>
                      <a:pt x="376" y="127"/>
                    </a:cubicBezTo>
                    <a:cubicBezTo>
                      <a:pt x="376" y="127"/>
                      <a:pt x="376" y="128"/>
                      <a:pt x="377" y="128"/>
                    </a:cubicBezTo>
                    <a:cubicBezTo>
                      <a:pt x="376" y="139"/>
                      <a:pt x="374" y="150"/>
                      <a:pt x="373" y="161"/>
                    </a:cubicBezTo>
                    <a:cubicBezTo>
                      <a:pt x="372" y="173"/>
                      <a:pt x="369" y="186"/>
                      <a:pt x="369" y="198"/>
                    </a:cubicBezTo>
                    <a:cubicBezTo>
                      <a:pt x="369" y="211"/>
                      <a:pt x="369" y="224"/>
                      <a:pt x="367" y="237"/>
                    </a:cubicBezTo>
                    <a:cubicBezTo>
                      <a:pt x="366" y="247"/>
                      <a:pt x="365" y="258"/>
                      <a:pt x="364" y="269"/>
                    </a:cubicBezTo>
                    <a:cubicBezTo>
                      <a:pt x="364" y="271"/>
                      <a:pt x="363" y="273"/>
                      <a:pt x="363" y="274"/>
                    </a:cubicBezTo>
                    <a:cubicBezTo>
                      <a:pt x="362" y="273"/>
                      <a:pt x="362" y="272"/>
                      <a:pt x="361" y="271"/>
                    </a:cubicBezTo>
                    <a:cubicBezTo>
                      <a:pt x="358" y="265"/>
                      <a:pt x="356" y="260"/>
                      <a:pt x="354" y="254"/>
                    </a:cubicBezTo>
                    <a:cubicBezTo>
                      <a:pt x="352" y="249"/>
                      <a:pt x="349" y="245"/>
                      <a:pt x="347" y="241"/>
                    </a:cubicBezTo>
                    <a:cubicBezTo>
                      <a:pt x="344" y="236"/>
                      <a:pt x="340" y="231"/>
                      <a:pt x="337" y="227"/>
                    </a:cubicBezTo>
                    <a:cubicBezTo>
                      <a:pt x="329" y="219"/>
                      <a:pt x="320" y="210"/>
                      <a:pt x="310" y="204"/>
                    </a:cubicBezTo>
                    <a:cubicBezTo>
                      <a:pt x="303" y="200"/>
                      <a:pt x="297" y="194"/>
                      <a:pt x="290" y="189"/>
                    </a:cubicBezTo>
                    <a:cubicBezTo>
                      <a:pt x="285" y="185"/>
                      <a:pt x="279" y="182"/>
                      <a:pt x="273" y="178"/>
                    </a:cubicBezTo>
                    <a:cubicBezTo>
                      <a:pt x="267" y="175"/>
                      <a:pt x="261" y="170"/>
                      <a:pt x="255" y="166"/>
                    </a:cubicBezTo>
                    <a:cubicBezTo>
                      <a:pt x="248" y="162"/>
                      <a:pt x="241" y="159"/>
                      <a:pt x="234" y="156"/>
                    </a:cubicBezTo>
                    <a:cubicBezTo>
                      <a:pt x="221" y="149"/>
                      <a:pt x="208" y="143"/>
                      <a:pt x="195" y="137"/>
                    </a:cubicBezTo>
                    <a:cubicBezTo>
                      <a:pt x="182" y="132"/>
                      <a:pt x="169" y="126"/>
                      <a:pt x="156" y="121"/>
                    </a:cubicBezTo>
                    <a:cubicBezTo>
                      <a:pt x="145" y="116"/>
                      <a:pt x="135" y="111"/>
                      <a:pt x="124" y="108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1" y="107"/>
                      <a:pt x="120" y="106"/>
                      <a:pt x="119" y="106"/>
                    </a:cubicBezTo>
                    <a:cubicBezTo>
                      <a:pt x="126" y="102"/>
                      <a:pt x="132" y="97"/>
                      <a:pt x="136" y="92"/>
                    </a:cubicBezTo>
                    <a:close/>
                    <a:moveTo>
                      <a:pt x="52" y="252"/>
                    </a:moveTo>
                    <a:cubicBezTo>
                      <a:pt x="51" y="252"/>
                      <a:pt x="51" y="252"/>
                      <a:pt x="51" y="252"/>
                    </a:cubicBezTo>
                    <a:cubicBezTo>
                      <a:pt x="50" y="253"/>
                      <a:pt x="51" y="255"/>
                      <a:pt x="49" y="256"/>
                    </a:cubicBezTo>
                    <a:cubicBezTo>
                      <a:pt x="48" y="257"/>
                      <a:pt x="46" y="259"/>
                      <a:pt x="46" y="261"/>
                    </a:cubicBezTo>
                    <a:cubicBezTo>
                      <a:pt x="45" y="263"/>
                      <a:pt x="43" y="264"/>
                      <a:pt x="43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41" y="266"/>
                      <a:pt x="40" y="267"/>
                      <a:pt x="40" y="268"/>
                    </a:cubicBezTo>
                    <a:cubicBezTo>
                      <a:pt x="40" y="268"/>
                      <a:pt x="40" y="268"/>
                      <a:pt x="40" y="269"/>
                    </a:cubicBezTo>
                    <a:cubicBezTo>
                      <a:pt x="40" y="269"/>
                      <a:pt x="40" y="269"/>
                      <a:pt x="40" y="269"/>
                    </a:cubicBezTo>
                    <a:cubicBezTo>
                      <a:pt x="38" y="269"/>
                      <a:pt x="36" y="269"/>
                      <a:pt x="34" y="269"/>
                    </a:cubicBezTo>
                    <a:cubicBezTo>
                      <a:pt x="34" y="269"/>
                      <a:pt x="34" y="268"/>
                      <a:pt x="33" y="268"/>
                    </a:cubicBezTo>
                    <a:cubicBezTo>
                      <a:pt x="33" y="267"/>
                      <a:pt x="33" y="267"/>
                      <a:pt x="33" y="267"/>
                    </a:cubicBezTo>
                    <a:cubicBezTo>
                      <a:pt x="34" y="266"/>
                      <a:pt x="36" y="264"/>
                      <a:pt x="37" y="262"/>
                    </a:cubicBezTo>
                    <a:cubicBezTo>
                      <a:pt x="40" y="258"/>
                      <a:pt x="43" y="254"/>
                      <a:pt x="46" y="251"/>
                    </a:cubicBezTo>
                    <a:cubicBezTo>
                      <a:pt x="53" y="245"/>
                      <a:pt x="60" y="239"/>
                      <a:pt x="66" y="232"/>
                    </a:cubicBezTo>
                    <a:cubicBezTo>
                      <a:pt x="66" y="231"/>
                      <a:pt x="67" y="231"/>
                      <a:pt x="67" y="230"/>
                    </a:cubicBezTo>
                    <a:cubicBezTo>
                      <a:pt x="66" y="231"/>
                      <a:pt x="66" y="233"/>
                      <a:pt x="65" y="234"/>
                    </a:cubicBezTo>
                    <a:cubicBezTo>
                      <a:pt x="62" y="239"/>
                      <a:pt x="55" y="244"/>
                      <a:pt x="54" y="250"/>
                    </a:cubicBezTo>
                    <a:cubicBezTo>
                      <a:pt x="53" y="249"/>
                      <a:pt x="52" y="249"/>
                      <a:pt x="52" y="250"/>
                    </a:cubicBezTo>
                    <a:cubicBezTo>
                      <a:pt x="52" y="250"/>
                      <a:pt x="52" y="250"/>
                      <a:pt x="52" y="250"/>
                    </a:cubicBezTo>
                    <a:cubicBezTo>
                      <a:pt x="52" y="250"/>
                      <a:pt x="51" y="251"/>
                      <a:pt x="52" y="252"/>
                    </a:cubicBezTo>
                    <a:close/>
                    <a:moveTo>
                      <a:pt x="268" y="277"/>
                    </a:moveTo>
                    <a:cubicBezTo>
                      <a:pt x="246" y="272"/>
                      <a:pt x="224" y="271"/>
                      <a:pt x="202" y="273"/>
                    </a:cubicBezTo>
                    <a:cubicBezTo>
                      <a:pt x="188" y="271"/>
                      <a:pt x="173" y="275"/>
                      <a:pt x="159" y="272"/>
                    </a:cubicBezTo>
                    <a:cubicBezTo>
                      <a:pt x="146" y="271"/>
                      <a:pt x="132" y="274"/>
                      <a:pt x="119" y="274"/>
                    </a:cubicBezTo>
                    <a:cubicBezTo>
                      <a:pt x="103" y="275"/>
                      <a:pt x="88" y="274"/>
                      <a:pt x="73" y="272"/>
                    </a:cubicBezTo>
                    <a:cubicBezTo>
                      <a:pt x="66" y="271"/>
                      <a:pt x="59" y="271"/>
                      <a:pt x="52" y="271"/>
                    </a:cubicBezTo>
                    <a:cubicBezTo>
                      <a:pt x="51" y="271"/>
                      <a:pt x="49" y="271"/>
                      <a:pt x="47" y="270"/>
                    </a:cubicBezTo>
                    <a:cubicBezTo>
                      <a:pt x="54" y="270"/>
                      <a:pt x="62" y="269"/>
                      <a:pt x="69" y="267"/>
                    </a:cubicBezTo>
                    <a:cubicBezTo>
                      <a:pt x="80" y="264"/>
                      <a:pt x="92" y="265"/>
                      <a:pt x="103" y="263"/>
                    </a:cubicBezTo>
                    <a:cubicBezTo>
                      <a:pt x="116" y="260"/>
                      <a:pt x="130" y="261"/>
                      <a:pt x="144" y="261"/>
                    </a:cubicBezTo>
                    <a:cubicBezTo>
                      <a:pt x="156" y="261"/>
                      <a:pt x="169" y="259"/>
                      <a:pt x="181" y="261"/>
                    </a:cubicBezTo>
                    <a:cubicBezTo>
                      <a:pt x="205" y="264"/>
                      <a:pt x="229" y="260"/>
                      <a:pt x="253" y="264"/>
                    </a:cubicBezTo>
                    <a:cubicBezTo>
                      <a:pt x="258" y="265"/>
                      <a:pt x="263" y="265"/>
                      <a:pt x="268" y="267"/>
                    </a:cubicBezTo>
                    <a:cubicBezTo>
                      <a:pt x="275" y="269"/>
                      <a:pt x="281" y="271"/>
                      <a:pt x="288" y="274"/>
                    </a:cubicBezTo>
                    <a:cubicBezTo>
                      <a:pt x="295" y="278"/>
                      <a:pt x="304" y="281"/>
                      <a:pt x="312" y="286"/>
                    </a:cubicBezTo>
                    <a:cubicBezTo>
                      <a:pt x="308" y="284"/>
                      <a:pt x="304" y="283"/>
                      <a:pt x="301" y="283"/>
                    </a:cubicBezTo>
                    <a:cubicBezTo>
                      <a:pt x="290" y="281"/>
                      <a:pt x="279" y="279"/>
                      <a:pt x="268" y="277"/>
                    </a:cubicBezTo>
                    <a:close/>
                    <a:moveTo>
                      <a:pt x="291" y="286"/>
                    </a:moveTo>
                    <a:cubicBezTo>
                      <a:pt x="281" y="285"/>
                      <a:pt x="270" y="285"/>
                      <a:pt x="260" y="285"/>
                    </a:cubicBezTo>
                    <a:cubicBezTo>
                      <a:pt x="251" y="284"/>
                      <a:pt x="242" y="284"/>
                      <a:pt x="234" y="284"/>
                    </a:cubicBezTo>
                    <a:cubicBezTo>
                      <a:pt x="229" y="284"/>
                      <a:pt x="224" y="284"/>
                      <a:pt x="220" y="283"/>
                    </a:cubicBezTo>
                    <a:cubicBezTo>
                      <a:pt x="215" y="283"/>
                      <a:pt x="211" y="284"/>
                      <a:pt x="206" y="285"/>
                    </a:cubicBezTo>
                    <a:cubicBezTo>
                      <a:pt x="193" y="281"/>
                      <a:pt x="179" y="283"/>
                      <a:pt x="165" y="283"/>
                    </a:cubicBezTo>
                    <a:cubicBezTo>
                      <a:pt x="150" y="283"/>
                      <a:pt x="135" y="283"/>
                      <a:pt x="121" y="281"/>
                    </a:cubicBezTo>
                    <a:cubicBezTo>
                      <a:pt x="111" y="280"/>
                      <a:pt x="100" y="279"/>
                      <a:pt x="90" y="278"/>
                    </a:cubicBezTo>
                    <a:cubicBezTo>
                      <a:pt x="92" y="278"/>
                      <a:pt x="93" y="278"/>
                      <a:pt x="95" y="278"/>
                    </a:cubicBezTo>
                    <a:cubicBezTo>
                      <a:pt x="103" y="278"/>
                      <a:pt x="111" y="279"/>
                      <a:pt x="119" y="279"/>
                    </a:cubicBezTo>
                    <a:cubicBezTo>
                      <a:pt x="132" y="279"/>
                      <a:pt x="146" y="277"/>
                      <a:pt x="160" y="277"/>
                    </a:cubicBezTo>
                    <a:cubicBezTo>
                      <a:pt x="174" y="277"/>
                      <a:pt x="189" y="279"/>
                      <a:pt x="203" y="277"/>
                    </a:cubicBezTo>
                    <a:cubicBezTo>
                      <a:pt x="204" y="277"/>
                      <a:pt x="204" y="276"/>
                      <a:pt x="204" y="276"/>
                    </a:cubicBezTo>
                    <a:cubicBezTo>
                      <a:pt x="213" y="276"/>
                      <a:pt x="222" y="276"/>
                      <a:pt x="230" y="276"/>
                    </a:cubicBezTo>
                    <a:cubicBezTo>
                      <a:pt x="241" y="276"/>
                      <a:pt x="251" y="278"/>
                      <a:pt x="261" y="280"/>
                    </a:cubicBezTo>
                    <a:cubicBezTo>
                      <a:pt x="271" y="282"/>
                      <a:pt x="281" y="283"/>
                      <a:pt x="291" y="286"/>
                    </a:cubicBezTo>
                    <a:close/>
                    <a:moveTo>
                      <a:pt x="82" y="278"/>
                    </a:moveTo>
                    <a:cubicBezTo>
                      <a:pt x="79" y="278"/>
                      <a:pt x="76" y="278"/>
                      <a:pt x="73" y="278"/>
                    </a:cubicBezTo>
                    <a:cubicBezTo>
                      <a:pt x="64" y="278"/>
                      <a:pt x="54" y="278"/>
                      <a:pt x="45" y="278"/>
                    </a:cubicBezTo>
                    <a:cubicBezTo>
                      <a:pt x="40" y="278"/>
                      <a:pt x="35" y="278"/>
                      <a:pt x="30" y="279"/>
                    </a:cubicBezTo>
                    <a:cubicBezTo>
                      <a:pt x="30" y="278"/>
                      <a:pt x="31" y="277"/>
                      <a:pt x="31" y="276"/>
                    </a:cubicBezTo>
                    <a:cubicBezTo>
                      <a:pt x="31" y="275"/>
                      <a:pt x="32" y="274"/>
                      <a:pt x="33" y="272"/>
                    </a:cubicBezTo>
                    <a:cubicBezTo>
                      <a:pt x="39" y="273"/>
                      <a:pt x="46" y="275"/>
                      <a:pt x="52" y="275"/>
                    </a:cubicBezTo>
                    <a:cubicBezTo>
                      <a:pt x="59" y="276"/>
                      <a:pt x="66" y="276"/>
                      <a:pt x="73" y="276"/>
                    </a:cubicBezTo>
                    <a:cubicBezTo>
                      <a:pt x="76" y="276"/>
                      <a:pt x="79" y="278"/>
                      <a:pt x="82" y="278"/>
                    </a:cubicBezTo>
                    <a:close/>
                    <a:moveTo>
                      <a:pt x="138" y="209"/>
                    </a:moveTo>
                    <a:cubicBezTo>
                      <a:pt x="141" y="212"/>
                      <a:pt x="144" y="213"/>
                      <a:pt x="147" y="209"/>
                    </a:cubicBezTo>
                    <a:cubicBezTo>
                      <a:pt x="148" y="208"/>
                      <a:pt x="149" y="208"/>
                      <a:pt x="149" y="206"/>
                    </a:cubicBezTo>
                    <a:cubicBezTo>
                      <a:pt x="149" y="207"/>
                      <a:pt x="152" y="209"/>
                      <a:pt x="153" y="209"/>
                    </a:cubicBezTo>
                    <a:cubicBezTo>
                      <a:pt x="156" y="208"/>
                      <a:pt x="160" y="205"/>
                      <a:pt x="163" y="206"/>
                    </a:cubicBezTo>
                    <a:cubicBezTo>
                      <a:pt x="165" y="207"/>
                      <a:pt x="167" y="207"/>
                      <a:pt x="169" y="207"/>
                    </a:cubicBezTo>
                    <a:cubicBezTo>
                      <a:pt x="170" y="207"/>
                      <a:pt x="172" y="205"/>
                      <a:pt x="173" y="206"/>
                    </a:cubicBezTo>
                    <a:cubicBezTo>
                      <a:pt x="175" y="207"/>
                      <a:pt x="176" y="206"/>
                      <a:pt x="178" y="206"/>
                    </a:cubicBezTo>
                    <a:cubicBezTo>
                      <a:pt x="180" y="206"/>
                      <a:pt x="180" y="203"/>
                      <a:pt x="178" y="203"/>
                    </a:cubicBezTo>
                    <a:cubicBezTo>
                      <a:pt x="178" y="202"/>
                      <a:pt x="178" y="202"/>
                      <a:pt x="178" y="202"/>
                    </a:cubicBezTo>
                    <a:cubicBezTo>
                      <a:pt x="180" y="203"/>
                      <a:pt x="183" y="203"/>
                      <a:pt x="185" y="205"/>
                    </a:cubicBezTo>
                    <a:cubicBezTo>
                      <a:pt x="193" y="208"/>
                      <a:pt x="201" y="210"/>
                      <a:pt x="209" y="212"/>
                    </a:cubicBezTo>
                    <a:cubicBezTo>
                      <a:pt x="228" y="217"/>
                      <a:pt x="245" y="229"/>
                      <a:pt x="265" y="231"/>
                    </a:cubicBezTo>
                    <a:cubicBezTo>
                      <a:pt x="266" y="231"/>
                      <a:pt x="266" y="230"/>
                      <a:pt x="266" y="230"/>
                    </a:cubicBezTo>
                    <a:cubicBezTo>
                      <a:pt x="273" y="234"/>
                      <a:pt x="281" y="237"/>
                      <a:pt x="287" y="242"/>
                    </a:cubicBezTo>
                    <a:cubicBezTo>
                      <a:pt x="294" y="245"/>
                      <a:pt x="299" y="248"/>
                      <a:pt x="304" y="253"/>
                    </a:cubicBezTo>
                    <a:cubicBezTo>
                      <a:pt x="308" y="257"/>
                      <a:pt x="313" y="261"/>
                      <a:pt x="318" y="263"/>
                    </a:cubicBezTo>
                    <a:cubicBezTo>
                      <a:pt x="313" y="261"/>
                      <a:pt x="309" y="259"/>
                      <a:pt x="305" y="256"/>
                    </a:cubicBezTo>
                    <a:cubicBezTo>
                      <a:pt x="300" y="253"/>
                      <a:pt x="295" y="251"/>
                      <a:pt x="290" y="249"/>
                    </a:cubicBezTo>
                    <a:cubicBezTo>
                      <a:pt x="284" y="246"/>
                      <a:pt x="278" y="246"/>
                      <a:pt x="272" y="243"/>
                    </a:cubicBezTo>
                    <a:cubicBezTo>
                      <a:pt x="262" y="239"/>
                      <a:pt x="251" y="237"/>
                      <a:pt x="240" y="236"/>
                    </a:cubicBezTo>
                    <a:cubicBezTo>
                      <a:pt x="228" y="234"/>
                      <a:pt x="216" y="232"/>
                      <a:pt x="204" y="233"/>
                    </a:cubicBezTo>
                    <a:cubicBezTo>
                      <a:pt x="191" y="233"/>
                      <a:pt x="177" y="234"/>
                      <a:pt x="164" y="236"/>
                    </a:cubicBezTo>
                    <a:cubicBezTo>
                      <a:pt x="153" y="237"/>
                      <a:pt x="141" y="234"/>
                      <a:pt x="131" y="236"/>
                    </a:cubicBezTo>
                    <a:cubicBezTo>
                      <a:pt x="117" y="238"/>
                      <a:pt x="103" y="242"/>
                      <a:pt x="89" y="242"/>
                    </a:cubicBezTo>
                    <a:cubicBezTo>
                      <a:pt x="84" y="242"/>
                      <a:pt x="78" y="241"/>
                      <a:pt x="73" y="242"/>
                    </a:cubicBezTo>
                    <a:cubicBezTo>
                      <a:pt x="70" y="242"/>
                      <a:pt x="67" y="242"/>
                      <a:pt x="65" y="242"/>
                    </a:cubicBezTo>
                    <a:cubicBezTo>
                      <a:pt x="65" y="242"/>
                      <a:pt x="64" y="242"/>
                      <a:pt x="63" y="243"/>
                    </a:cubicBezTo>
                    <a:cubicBezTo>
                      <a:pt x="64" y="241"/>
                      <a:pt x="65" y="240"/>
                      <a:pt x="66" y="239"/>
                    </a:cubicBezTo>
                    <a:cubicBezTo>
                      <a:pt x="70" y="232"/>
                      <a:pt x="74" y="226"/>
                      <a:pt x="80" y="221"/>
                    </a:cubicBezTo>
                    <a:cubicBezTo>
                      <a:pt x="85" y="216"/>
                      <a:pt x="88" y="212"/>
                      <a:pt x="92" y="207"/>
                    </a:cubicBezTo>
                    <a:cubicBezTo>
                      <a:pt x="92" y="207"/>
                      <a:pt x="93" y="207"/>
                      <a:pt x="93" y="207"/>
                    </a:cubicBezTo>
                    <a:cubicBezTo>
                      <a:pt x="99" y="199"/>
                      <a:pt x="109" y="194"/>
                      <a:pt x="114" y="185"/>
                    </a:cubicBezTo>
                    <a:cubicBezTo>
                      <a:pt x="116" y="186"/>
                      <a:pt x="117" y="186"/>
                      <a:pt x="119" y="186"/>
                    </a:cubicBezTo>
                    <a:cubicBezTo>
                      <a:pt x="123" y="188"/>
                      <a:pt x="129" y="188"/>
                      <a:pt x="133" y="190"/>
                    </a:cubicBezTo>
                    <a:cubicBezTo>
                      <a:pt x="141" y="194"/>
                      <a:pt x="150" y="195"/>
                      <a:pt x="158" y="197"/>
                    </a:cubicBezTo>
                    <a:cubicBezTo>
                      <a:pt x="161" y="197"/>
                      <a:pt x="165" y="199"/>
                      <a:pt x="168" y="200"/>
                    </a:cubicBezTo>
                    <a:cubicBezTo>
                      <a:pt x="169" y="201"/>
                      <a:pt x="170" y="201"/>
                      <a:pt x="171" y="201"/>
                    </a:cubicBezTo>
                    <a:cubicBezTo>
                      <a:pt x="170" y="202"/>
                      <a:pt x="169" y="203"/>
                      <a:pt x="168" y="203"/>
                    </a:cubicBezTo>
                    <a:cubicBezTo>
                      <a:pt x="166" y="203"/>
                      <a:pt x="163" y="201"/>
                      <a:pt x="161" y="201"/>
                    </a:cubicBezTo>
                    <a:cubicBezTo>
                      <a:pt x="160" y="201"/>
                      <a:pt x="158" y="201"/>
                      <a:pt x="157" y="202"/>
                    </a:cubicBezTo>
                    <a:cubicBezTo>
                      <a:pt x="155" y="204"/>
                      <a:pt x="153" y="204"/>
                      <a:pt x="150" y="203"/>
                    </a:cubicBezTo>
                    <a:cubicBezTo>
                      <a:pt x="148" y="203"/>
                      <a:pt x="141" y="206"/>
                      <a:pt x="140" y="206"/>
                    </a:cubicBezTo>
                    <a:cubicBezTo>
                      <a:pt x="138" y="205"/>
                      <a:pt x="136" y="208"/>
                      <a:pt x="138" y="209"/>
                    </a:cubicBezTo>
                    <a:close/>
                    <a:moveTo>
                      <a:pt x="57" y="251"/>
                    </a:moveTo>
                    <a:cubicBezTo>
                      <a:pt x="58" y="250"/>
                      <a:pt x="59" y="248"/>
                      <a:pt x="60" y="247"/>
                    </a:cubicBezTo>
                    <a:cubicBezTo>
                      <a:pt x="61" y="247"/>
                      <a:pt x="61" y="247"/>
                      <a:pt x="62" y="247"/>
                    </a:cubicBezTo>
                    <a:cubicBezTo>
                      <a:pt x="68" y="246"/>
                      <a:pt x="74" y="245"/>
                      <a:pt x="80" y="246"/>
                    </a:cubicBezTo>
                    <a:cubicBezTo>
                      <a:pt x="91" y="247"/>
                      <a:pt x="102" y="246"/>
                      <a:pt x="114" y="244"/>
                    </a:cubicBezTo>
                    <a:cubicBezTo>
                      <a:pt x="121" y="243"/>
                      <a:pt x="129" y="241"/>
                      <a:pt x="136" y="241"/>
                    </a:cubicBezTo>
                    <a:cubicBezTo>
                      <a:pt x="142" y="241"/>
                      <a:pt x="148" y="241"/>
                      <a:pt x="154" y="241"/>
                    </a:cubicBezTo>
                    <a:cubicBezTo>
                      <a:pt x="167" y="241"/>
                      <a:pt x="179" y="240"/>
                      <a:pt x="192" y="238"/>
                    </a:cubicBezTo>
                    <a:cubicBezTo>
                      <a:pt x="216" y="236"/>
                      <a:pt x="244" y="239"/>
                      <a:pt x="267" y="247"/>
                    </a:cubicBezTo>
                    <a:cubicBezTo>
                      <a:pt x="279" y="251"/>
                      <a:pt x="291" y="254"/>
                      <a:pt x="302" y="261"/>
                    </a:cubicBezTo>
                    <a:cubicBezTo>
                      <a:pt x="311" y="266"/>
                      <a:pt x="321" y="271"/>
                      <a:pt x="330" y="276"/>
                    </a:cubicBezTo>
                    <a:cubicBezTo>
                      <a:pt x="330" y="276"/>
                      <a:pt x="330" y="276"/>
                      <a:pt x="330" y="276"/>
                    </a:cubicBezTo>
                    <a:cubicBezTo>
                      <a:pt x="333" y="281"/>
                      <a:pt x="337" y="284"/>
                      <a:pt x="340" y="288"/>
                    </a:cubicBezTo>
                    <a:cubicBezTo>
                      <a:pt x="340" y="288"/>
                      <a:pt x="340" y="289"/>
                      <a:pt x="340" y="289"/>
                    </a:cubicBezTo>
                    <a:cubicBezTo>
                      <a:pt x="339" y="289"/>
                      <a:pt x="337" y="290"/>
                      <a:pt x="335" y="290"/>
                    </a:cubicBezTo>
                    <a:cubicBezTo>
                      <a:pt x="331" y="286"/>
                      <a:pt x="327" y="280"/>
                      <a:pt x="323" y="276"/>
                    </a:cubicBezTo>
                    <a:cubicBezTo>
                      <a:pt x="318" y="272"/>
                      <a:pt x="313" y="269"/>
                      <a:pt x="308" y="267"/>
                    </a:cubicBezTo>
                    <a:cubicBezTo>
                      <a:pt x="298" y="262"/>
                      <a:pt x="287" y="257"/>
                      <a:pt x="276" y="253"/>
                    </a:cubicBezTo>
                    <a:cubicBezTo>
                      <a:pt x="264" y="249"/>
                      <a:pt x="253" y="249"/>
                      <a:pt x="241" y="248"/>
                    </a:cubicBezTo>
                    <a:cubicBezTo>
                      <a:pt x="235" y="247"/>
                      <a:pt x="229" y="248"/>
                      <a:pt x="223" y="248"/>
                    </a:cubicBezTo>
                    <a:cubicBezTo>
                      <a:pt x="216" y="248"/>
                      <a:pt x="209" y="246"/>
                      <a:pt x="203" y="246"/>
                    </a:cubicBezTo>
                    <a:cubicBezTo>
                      <a:pt x="176" y="245"/>
                      <a:pt x="150" y="246"/>
                      <a:pt x="123" y="246"/>
                    </a:cubicBezTo>
                    <a:cubicBezTo>
                      <a:pt x="110" y="246"/>
                      <a:pt x="97" y="248"/>
                      <a:pt x="83" y="248"/>
                    </a:cubicBezTo>
                    <a:cubicBezTo>
                      <a:pt x="78" y="249"/>
                      <a:pt x="72" y="248"/>
                      <a:pt x="67" y="249"/>
                    </a:cubicBezTo>
                    <a:cubicBezTo>
                      <a:pt x="64" y="249"/>
                      <a:pt x="60" y="251"/>
                      <a:pt x="56" y="252"/>
                    </a:cubicBezTo>
                    <a:cubicBezTo>
                      <a:pt x="56" y="252"/>
                      <a:pt x="56" y="252"/>
                      <a:pt x="56" y="252"/>
                    </a:cubicBezTo>
                    <a:cubicBezTo>
                      <a:pt x="56" y="252"/>
                      <a:pt x="57" y="252"/>
                      <a:pt x="57" y="251"/>
                    </a:cubicBezTo>
                    <a:close/>
                    <a:moveTo>
                      <a:pt x="330" y="260"/>
                    </a:moveTo>
                    <a:cubicBezTo>
                      <a:pt x="320" y="250"/>
                      <a:pt x="311" y="240"/>
                      <a:pt x="301" y="232"/>
                    </a:cubicBezTo>
                    <a:cubicBezTo>
                      <a:pt x="280" y="216"/>
                      <a:pt x="258" y="202"/>
                      <a:pt x="233" y="192"/>
                    </a:cubicBezTo>
                    <a:cubicBezTo>
                      <a:pt x="209" y="181"/>
                      <a:pt x="183" y="171"/>
                      <a:pt x="158" y="163"/>
                    </a:cubicBezTo>
                    <a:cubicBezTo>
                      <a:pt x="144" y="159"/>
                      <a:pt x="131" y="155"/>
                      <a:pt x="117" y="153"/>
                    </a:cubicBezTo>
                    <a:cubicBezTo>
                      <a:pt x="111" y="152"/>
                      <a:pt x="105" y="151"/>
                      <a:pt x="98" y="150"/>
                    </a:cubicBezTo>
                    <a:cubicBezTo>
                      <a:pt x="96" y="149"/>
                      <a:pt x="90" y="149"/>
                      <a:pt x="87" y="148"/>
                    </a:cubicBezTo>
                    <a:cubicBezTo>
                      <a:pt x="88" y="147"/>
                      <a:pt x="89" y="147"/>
                      <a:pt x="90" y="146"/>
                    </a:cubicBezTo>
                    <a:cubicBezTo>
                      <a:pt x="91" y="145"/>
                      <a:pt x="92" y="144"/>
                      <a:pt x="93" y="143"/>
                    </a:cubicBezTo>
                    <a:cubicBezTo>
                      <a:pt x="94" y="143"/>
                      <a:pt x="94" y="144"/>
                      <a:pt x="95" y="144"/>
                    </a:cubicBezTo>
                    <a:cubicBezTo>
                      <a:pt x="99" y="144"/>
                      <a:pt x="103" y="145"/>
                      <a:pt x="108" y="146"/>
                    </a:cubicBezTo>
                    <a:cubicBezTo>
                      <a:pt x="114" y="146"/>
                      <a:pt x="119" y="146"/>
                      <a:pt x="124" y="148"/>
                    </a:cubicBezTo>
                    <a:cubicBezTo>
                      <a:pt x="138" y="152"/>
                      <a:pt x="153" y="155"/>
                      <a:pt x="167" y="158"/>
                    </a:cubicBezTo>
                    <a:cubicBezTo>
                      <a:pt x="193" y="164"/>
                      <a:pt x="217" y="173"/>
                      <a:pt x="240" y="186"/>
                    </a:cubicBezTo>
                    <a:cubicBezTo>
                      <a:pt x="253" y="192"/>
                      <a:pt x="267" y="197"/>
                      <a:pt x="279" y="204"/>
                    </a:cubicBezTo>
                    <a:cubicBezTo>
                      <a:pt x="289" y="211"/>
                      <a:pt x="300" y="218"/>
                      <a:pt x="310" y="225"/>
                    </a:cubicBezTo>
                    <a:cubicBezTo>
                      <a:pt x="321" y="233"/>
                      <a:pt x="334" y="242"/>
                      <a:pt x="342" y="254"/>
                    </a:cubicBezTo>
                    <a:cubicBezTo>
                      <a:pt x="346" y="261"/>
                      <a:pt x="352" y="267"/>
                      <a:pt x="357" y="275"/>
                    </a:cubicBezTo>
                    <a:cubicBezTo>
                      <a:pt x="359" y="279"/>
                      <a:pt x="360" y="283"/>
                      <a:pt x="361" y="287"/>
                    </a:cubicBezTo>
                    <a:cubicBezTo>
                      <a:pt x="357" y="288"/>
                      <a:pt x="353" y="288"/>
                      <a:pt x="350" y="288"/>
                    </a:cubicBezTo>
                    <a:cubicBezTo>
                      <a:pt x="346" y="285"/>
                      <a:pt x="344" y="278"/>
                      <a:pt x="341" y="274"/>
                    </a:cubicBezTo>
                    <a:cubicBezTo>
                      <a:pt x="338" y="269"/>
                      <a:pt x="334" y="264"/>
                      <a:pt x="330" y="260"/>
                    </a:cubicBezTo>
                    <a:close/>
                    <a:moveTo>
                      <a:pt x="132" y="115"/>
                    </a:moveTo>
                    <a:cubicBezTo>
                      <a:pt x="138" y="117"/>
                      <a:pt x="144" y="121"/>
                      <a:pt x="150" y="123"/>
                    </a:cubicBezTo>
                    <a:cubicBezTo>
                      <a:pt x="163" y="128"/>
                      <a:pt x="175" y="134"/>
                      <a:pt x="188" y="139"/>
                    </a:cubicBezTo>
                    <a:cubicBezTo>
                      <a:pt x="213" y="150"/>
                      <a:pt x="240" y="161"/>
                      <a:pt x="263" y="177"/>
                    </a:cubicBezTo>
                    <a:cubicBezTo>
                      <a:pt x="274" y="185"/>
                      <a:pt x="285" y="192"/>
                      <a:pt x="296" y="200"/>
                    </a:cubicBezTo>
                    <a:cubicBezTo>
                      <a:pt x="306" y="207"/>
                      <a:pt x="316" y="215"/>
                      <a:pt x="326" y="223"/>
                    </a:cubicBezTo>
                    <a:cubicBezTo>
                      <a:pt x="330" y="227"/>
                      <a:pt x="335" y="233"/>
                      <a:pt x="339" y="238"/>
                    </a:cubicBezTo>
                    <a:cubicBezTo>
                      <a:pt x="342" y="242"/>
                      <a:pt x="344" y="247"/>
                      <a:pt x="347" y="251"/>
                    </a:cubicBezTo>
                    <a:cubicBezTo>
                      <a:pt x="347" y="252"/>
                      <a:pt x="348" y="253"/>
                      <a:pt x="349" y="255"/>
                    </a:cubicBezTo>
                    <a:cubicBezTo>
                      <a:pt x="348" y="253"/>
                      <a:pt x="347" y="252"/>
                      <a:pt x="346" y="251"/>
                    </a:cubicBezTo>
                    <a:cubicBezTo>
                      <a:pt x="339" y="240"/>
                      <a:pt x="328" y="233"/>
                      <a:pt x="318" y="225"/>
                    </a:cubicBezTo>
                    <a:cubicBezTo>
                      <a:pt x="308" y="217"/>
                      <a:pt x="297" y="210"/>
                      <a:pt x="286" y="203"/>
                    </a:cubicBezTo>
                    <a:cubicBezTo>
                      <a:pt x="273" y="195"/>
                      <a:pt x="259" y="190"/>
                      <a:pt x="245" y="182"/>
                    </a:cubicBezTo>
                    <a:cubicBezTo>
                      <a:pt x="234" y="175"/>
                      <a:pt x="221" y="171"/>
                      <a:pt x="209" y="165"/>
                    </a:cubicBezTo>
                    <a:cubicBezTo>
                      <a:pt x="197" y="160"/>
                      <a:pt x="184" y="156"/>
                      <a:pt x="171" y="153"/>
                    </a:cubicBezTo>
                    <a:cubicBezTo>
                      <a:pt x="156" y="150"/>
                      <a:pt x="141" y="145"/>
                      <a:pt x="126" y="143"/>
                    </a:cubicBezTo>
                    <a:cubicBezTo>
                      <a:pt x="120" y="141"/>
                      <a:pt x="116" y="141"/>
                      <a:pt x="111" y="141"/>
                    </a:cubicBezTo>
                    <a:cubicBezTo>
                      <a:pt x="107" y="141"/>
                      <a:pt x="103" y="139"/>
                      <a:pt x="99" y="139"/>
                    </a:cubicBezTo>
                    <a:cubicBezTo>
                      <a:pt x="100" y="138"/>
                      <a:pt x="101" y="137"/>
                      <a:pt x="102" y="136"/>
                    </a:cubicBezTo>
                    <a:cubicBezTo>
                      <a:pt x="102" y="136"/>
                      <a:pt x="102" y="136"/>
                      <a:pt x="102" y="136"/>
                    </a:cubicBezTo>
                    <a:cubicBezTo>
                      <a:pt x="105" y="133"/>
                      <a:pt x="109" y="131"/>
                      <a:pt x="113" y="129"/>
                    </a:cubicBezTo>
                    <a:cubicBezTo>
                      <a:pt x="117" y="126"/>
                      <a:pt x="121" y="124"/>
                      <a:pt x="124" y="122"/>
                    </a:cubicBezTo>
                    <a:cubicBezTo>
                      <a:pt x="127" y="120"/>
                      <a:pt x="131" y="119"/>
                      <a:pt x="132" y="116"/>
                    </a:cubicBezTo>
                    <a:cubicBezTo>
                      <a:pt x="132" y="116"/>
                      <a:pt x="132" y="115"/>
                      <a:pt x="132" y="115"/>
                    </a:cubicBezTo>
                    <a:close/>
                    <a:moveTo>
                      <a:pt x="68" y="153"/>
                    </a:moveTo>
                    <a:cubicBezTo>
                      <a:pt x="71" y="150"/>
                      <a:pt x="74" y="148"/>
                      <a:pt x="77" y="146"/>
                    </a:cubicBezTo>
                    <a:cubicBezTo>
                      <a:pt x="82" y="142"/>
                      <a:pt x="87" y="138"/>
                      <a:pt x="92" y="133"/>
                    </a:cubicBezTo>
                    <a:cubicBezTo>
                      <a:pt x="96" y="129"/>
                      <a:pt x="104" y="124"/>
                      <a:pt x="109" y="121"/>
                    </a:cubicBezTo>
                    <a:cubicBezTo>
                      <a:pt x="114" y="118"/>
                      <a:pt x="118" y="115"/>
                      <a:pt x="122" y="112"/>
                    </a:cubicBezTo>
                    <a:cubicBezTo>
                      <a:pt x="125" y="113"/>
                      <a:pt x="127" y="114"/>
                      <a:pt x="129" y="114"/>
                    </a:cubicBezTo>
                    <a:cubicBezTo>
                      <a:pt x="121" y="116"/>
                      <a:pt x="113" y="123"/>
                      <a:pt x="107" y="127"/>
                    </a:cubicBezTo>
                    <a:cubicBezTo>
                      <a:pt x="105" y="129"/>
                      <a:pt x="96" y="133"/>
                      <a:pt x="93" y="136"/>
                    </a:cubicBezTo>
                    <a:cubicBezTo>
                      <a:pt x="91" y="138"/>
                      <a:pt x="89" y="140"/>
                      <a:pt x="87" y="141"/>
                    </a:cubicBezTo>
                    <a:cubicBezTo>
                      <a:pt x="85" y="143"/>
                      <a:pt x="80" y="146"/>
                      <a:pt x="80" y="150"/>
                    </a:cubicBezTo>
                    <a:cubicBezTo>
                      <a:pt x="79" y="151"/>
                      <a:pt x="81" y="152"/>
                      <a:pt x="83" y="151"/>
                    </a:cubicBezTo>
                    <a:cubicBezTo>
                      <a:pt x="83" y="151"/>
                      <a:pt x="84" y="151"/>
                      <a:pt x="84" y="150"/>
                    </a:cubicBezTo>
                    <a:cubicBezTo>
                      <a:pt x="89" y="154"/>
                      <a:pt x="99" y="154"/>
                      <a:pt x="105" y="155"/>
                    </a:cubicBezTo>
                    <a:cubicBezTo>
                      <a:pt x="118" y="158"/>
                      <a:pt x="131" y="161"/>
                      <a:pt x="145" y="164"/>
                    </a:cubicBezTo>
                    <a:cubicBezTo>
                      <a:pt x="158" y="167"/>
                      <a:pt x="171" y="173"/>
                      <a:pt x="184" y="178"/>
                    </a:cubicBezTo>
                    <a:cubicBezTo>
                      <a:pt x="197" y="183"/>
                      <a:pt x="211" y="187"/>
                      <a:pt x="224" y="194"/>
                    </a:cubicBezTo>
                    <a:cubicBezTo>
                      <a:pt x="235" y="199"/>
                      <a:pt x="246" y="204"/>
                      <a:pt x="258" y="209"/>
                    </a:cubicBezTo>
                    <a:cubicBezTo>
                      <a:pt x="271" y="216"/>
                      <a:pt x="283" y="224"/>
                      <a:pt x="295" y="234"/>
                    </a:cubicBezTo>
                    <a:cubicBezTo>
                      <a:pt x="305" y="241"/>
                      <a:pt x="313" y="250"/>
                      <a:pt x="322" y="259"/>
                    </a:cubicBezTo>
                    <a:cubicBezTo>
                      <a:pt x="318" y="256"/>
                      <a:pt x="314" y="254"/>
                      <a:pt x="310" y="251"/>
                    </a:cubicBezTo>
                    <a:cubicBezTo>
                      <a:pt x="305" y="247"/>
                      <a:pt x="302" y="243"/>
                      <a:pt x="296" y="240"/>
                    </a:cubicBezTo>
                    <a:cubicBezTo>
                      <a:pt x="273" y="227"/>
                      <a:pt x="249" y="217"/>
                      <a:pt x="225" y="205"/>
                    </a:cubicBezTo>
                    <a:cubicBezTo>
                      <a:pt x="200" y="193"/>
                      <a:pt x="174" y="183"/>
                      <a:pt x="147" y="173"/>
                    </a:cubicBezTo>
                    <a:cubicBezTo>
                      <a:pt x="133" y="168"/>
                      <a:pt x="118" y="163"/>
                      <a:pt x="103" y="159"/>
                    </a:cubicBezTo>
                    <a:cubicBezTo>
                      <a:pt x="91" y="156"/>
                      <a:pt x="79" y="155"/>
                      <a:pt x="66" y="154"/>
                    </a:cubicBezTo>
                    <a:cubicBezTo>
                      <a:pt x="67" y="153"/>
                      <a:pt x="67" y="153"/>
                      <a:pt x="68" y="153"/>
                    </a:cubicBezTo>
                    <a:close/>
                    <a:moveTo>
                      <a:pt x="65" y="167"/>
                    </a:moveTo>
                    <a:cubicBezTo>
                      <a:pt x="65" y="166"/>
                      <a:pt x="66" y="166"/>
                      <a:pt x="66" y="166"/>
                    </a:cubicBezTo>
                    <a:cubicBezTo>
                      <a:pt x="67" y="164"/>
                      <a:pt x="68" y="163"/>
                      <a:pt x="70" y="162"/>
                    </a:cubicBezTo>
                    <a:cubicBezTo>
                      <a:pt x="71" y="161"/>
                      <a:pt x="72" y="160"/>
                      <a:pt x="72" y="159"/>
                    </a:cubicBezTo>
                    <a:cubicBezTo>
                      <a:pt x="81" y="160"/>
                      <a:pt x="90" y="161"/>
                      <a:pt x="99" y="163"/>
                    </a:cubicBezTo>
                    <a:cubicBezTo>
                      <a:pt x="113" y="166"/>
                      <a:pt x="127" y="171"/>
                      <a:pt x="140" y="177"/>
                    </a:cubicBezTo>
                    <a:cubicBezTo>
                      <a:pt x="153" y="182"/>
                      <a:pt x="166" y="187"/>
                      <a:pt x="179" y="191"/>
                    </a:cubicBezTo>
                    <a:cubicBezTo>
                      <a:pt x="193" y="196"/>
                      <a:pt x="207" y="203"/>
                      <a:pt x="220" y="209"/>
                    </a:cubicBezTo>
                    <a:cubicBezTo>
                      <a:pt x="229" y="213"/>
                      <a:pt x="238" y="217"/>
                      <a:pt x="247" y="221"/>
                    </a:cubicBezTo>
                    <a:cubicBezTo>
                      <a:pt x="244" y="220"/>
                      <a:pt x="241" y="219"/>
                      <a:pt x="239" y="218"/>
                    </a:cubicBezTo>
                    <a:cubicBezTo>
                      <a:pt x="230" y="214"/>
                      <a:pt x="222" y="209"/>
                      <a:pt x="213" y="207"/>
                    </a:cubicBezTo>
                    <a:cubicBezTo>
                      <a:pt x="204" y="205"/>
                      <a:pt x="194" y="202"/>
                      <a:pt x="186" y="198"/>
                    </a:cubicBezTo>
                    <a:cubicBezTo>
                      <a:pt x="178" y="195"/>
                      <a:pt x="169" y="195"/>
                      <a:pt x="161" y="192"/>
                    </a:cubicBezTo>
                    <a:cubicBezTo>
                      <a:pt x="153" y="189"/>
                      <a:pt x="144" y="189"/>
                      <a:pt x="136" y="185"/>
                    </a:cubicBezTo>
                    <a:cubicBezTo>
                      <a:pt x="129" y="182"/>
                      <a:pt x="120" y="181"/>
                      <a:pt x="113" y="178"/>
                    </a:cubicBezTo>
                    <a:cubicBezTo>
                      <a:pt x="97" y="174"/>
                      <a:pt x="81" y="170"/>
                      <a:pt x="65" y="167"/>
                    </a:cubicBezTo>
                    <a:close/>
                    <a:moveTo>
                      <a:pt x="32" y="256"/>
                    </a:moveTo>
                    <a:cubicBezTo>
                      <a:pt x="36" y="251"/>
                      <a:pt x="41" y="246"/>
                      <a:pt x="46" y="241"/>
                    </a:cubicBezTo>
                    <a:cubicBezTo>
                      <a:pt x="50" y="237"/>
                      <a:pt x="56" y="233"/>
                      <a:pt x="61" y="228"/>
                    </a:cubicBezTo>
                    <a:cubicBezTo>
                      <a:pt x="71" y="219"/>
                      <a:pt x="81" y="210"/>
                      <a:pt x="90" y="200"/>
                    </a:cubicBezTo>
                    <a:cubicBezTo>
                      <a:pt x="96" y="194"/>
                      <a:pt x="103" y="190"/>
                      <a:pt x="108" y="184"/>
                    </a:cubicBezTo>
                    <a:cubicBezTo>
                      <a:pt x="108" y="184"/>
                      <a:pt x="108" y="183"/>
                      <a:pt x="108" y="183"/>
                    </a:cubicBezTo>
                    <a:cubicBezTo>
                      <a:pt x="108" y="184"/>
                      <a:pt x="109" y="184"/>
                      <a:pt x="110" y="184"/>
                    </a:cubicBezTo>
                    <a:cubicBezTo>
                      <a:pt x="102" y="189"/>
                      <a:pt x="96" y="197"/>
                      <a:pt x="90" y="203"/>
                    </a:cubicBezTo>
                    <a:cubicBezTo>
                      <a:pt x="81" y="213"/>
                      <a:pt x="70" y="221"/>
                      <a:pt x="61" y="231"/>
                    </a:cubicBezTo>
                    <a:cubicBezTo>
                      <a:pt x="57" y="236"/>
                      <a:pt x="53" y="240"/>
                      <a:pt x="48" y="244"/>
                    </a:cubicBezTo>
                    <a:cubicBezTo>
                      <a:pt x="46" y="246"/>
                      <a:pt x="41" y="249"/>
                      <a:pt x="40" y="252"/>
                    </a:cubicBezTo>
                    <a:cubicBezTo>
                      <a:pt x="36" y="259"/>
                      <a:pt x="27" y="264"/>
                      <a:pt x="24" y="272"/>
                    </a:cubicBezTo>
                    <a:cubicBezTo>
                      <a:pt x="24" y="273"/>
                      <a:pt x="24" y="274"/>
                      <a:pt x="25" y="274"/>
                    </a:cubicBezTo>
                    <a:cubicBezTo>
                      <a:pt x="25" y="274"/>
                      <a:pt x="25" y="274"/>
                      <a:pt x="25" y="274"/>
                    </a:cubicBezTo>
                    <a:cubicBezTo>
                      <a:pt x="25" y="275"/>
                      <a:pt x="25" y="276"/>
                      <a:pt x="26" y="277"/>
                    </a:cubicBezTo>
                    <a:cubicBezTo>
                      <a:pt x="26" y="277"/>
                      <a:pt x="27" y="277"/>
                      <a:pt x="27" y="277"/>
                    </a:cubicBezTo>
                    <a:cubicBezTo>
                      <a:pt x="27" y="277"/>
                      <a:pt x="27" y="278"/>
                      <a:pt x="27" y="278"/>
                    </a:cubicBezTo>
                    <a:cubicBezTo>
                      <a:pt x="26" y="278"/>
                      <a:pt x="26" y="278"/>
                      <a:pt x="26" y="279"/>
                    </a:cubicBezTo>
                    <a:cubicBezTo>
                      <a:pt x="20" y="279"/>
                      <a:pt x="14" y="280"/>
                      <a:pt x="8" y="280"/>
                    </a:cubicBezTo>
                    <a:cubicBezTo>
                      <a:pt x="16" y="272"/>
                      <a:pt x="24" y="264"/>
                      <a:pt x="32" y="256"/>
                    </a:cubicBezTo>
                    <a:close/>
                    <a:moveTo>
                      <a:pt x="298" y="297"/>
                    </a:moveTo>
                    <a:cubicBezTo>
                      <a:pt x="293" y="296"/>
                      <a:pt x="287" y="297"/>
                      <a:pt x="281" y="296"/>
                    </a:cubicBezTo>
                    <a:cubicBezTo>
                      <a:pt x="270" y="295"/>
                      <a:pt x="258" y="294"/>
                      <a:pt x="248" y="295"/>
                    </a:cubicBezTo>
                    <a:cubicBezTo>
                      <a:pt x="232" y="292"/>
                      <a:pt x="216" y="293"/>
                      <a:pt x="201" y="292"/>
                    </a:cubicBezTo>
                    <a:cubicBezTo>
                      <a:pt x="181" y="292"/>
                      <a:pt x="161" y="290"/>
                      <a:pt x="142" y="290"/>
                    </a:cubicBezTo>
                    <a:cubicBezTo>
                      <a:pt x="124" y="289"/>
                      <a:pt x="106" y="288"/>
                      <a:pt x="87" y="288"/>
                    </a:cubicBezTo>
                    <a:cubicBezTo>
                      <a:pt x="79" y="288"/>
                      <a:pt x="70" y="287"/>
                      <a:pt x="62" y="288"/>
                    </a:cubicBezTo>
                    <a:cubicBezTo>
                      <a:pt x="54" y="288"/>
                      <a:pt x="45" y="287"/>
                      <a:pt x="37" y="289"/>
                    </a:cubicBezTo>
                    <a:cubicBezTo>
                      <a:pt x="33" y="289"/>
                      <a:pt x="28" y="290"/>
                      <a:pt x="24" y="290"/>
                    </a:cubicBezTo>
                    <a:cubicBezTo>
                      <a:pt x="19" y="289"/>
                      <a:pt x="13" y="291"/>
                      <a:pt x="9" y="289"/>
                    </a:cubicBezTo>
                    <a:cubicBezTo>
                      <a:pt x="8" y="288"/>
                      <a:pt x="6" y="288"/>
                      <a:pt x="6" y="288"/>
                    </a:cubicBezTo>
                    <a:cubicBezTo>
                      <a:pt x="5" y="287"/>
                      <a:pt x="5" y="286"/>
                      <a:pt x="5" y="285"/>
                    </a:cubicBezTo>
                    <a:cubicBezTo>
                      <a:pt x="9" y="285"/>
                      <a:pt x="14" y="285"/>
                      <a:pt x="18" y="284"/>
                    </a:cubicBezTo>
                    <a:cubicBezTo>
                      <a:pt x="21" y="284"/>
                      <a:pt x="25" y="284"/>
                      <a:pt x="28" y="283"/>
                    </a:cubicBezTo>
                    <a:cubicBezTo>
                      <a:pt x="42" y="280"/>
                      <a:pt x="58" y="282"/>
                      <a:pt x="73" y="282"/>
                    </a:cubicBezTo>
                    <a:cubicBezTo>
                      <a:pt x="88" y="282"/>
                      <a:pt x="105" y="282"/>
                      <a:pt x="121" y="284"/>
                    </a:cubicBezTo>
                    <a:cubicBezTo>
                      <a:pt x="150" y="288"/>
                      <a:pt x="179" y="288"/>
                      <a:pt x="208" y="288"/>
                    </a:cubicBezTo>
                    <a:cubicBezTo>
                      <a:pt x="209" y="288"/>
                      <a:pt x="210" y="288"/>
                      <a:pt x="209" y="287"/>
                    </a:cubicBezTo>
                    <a:cubicBezTo>
                      <a:pt x="226" y="288"/>
                      <a:pt x="243" y="289"/>
                      <a:pt x="260" y="289"/>
                    </a:cubicBezTo>
                    <a:cubicBezTo>
                      <a:pt x="270" y="289"/>
                      <a:pt x="281" y="289"/>
                      <a:pt x="290" y="291"/>
                    </a:cubicBezTo>
                    <a:cubicBezTo>
                      <a:pt x="297" y="292"/>
                      <a:pt x="306" y="293"/>
                      <a:pt x="313" y="292"/>
                    </a:cubicBezTo>
                    <a:cubicBezTo>
                      <a:pt x="313" y="292"/>
                      <a:pt x="313" y="292"/>
                      <a:pt x="313" y="292"/>
                    </a:cubicBezTo>
                    <a:cubicBezTo>
                      <a:pt x="314" y="292"/>
                      <a:pt x="315" y="293"/>
                      <a:pt x="315" y="293"/>
                    </a:cubicBezTo>
                    <a:cubicBezTo>
                      <a:pt x="315" y="294"/>
                      <a:pt x="314" y="296"/>
                      <a:pt x="316" y="297"/>
                    </a:cubicBezTo>
                    <a:cubicBezTo>
                      <a:pt x="316" y="297"/>
                      <a:pt x="317" y="297"/>
                      <a:pt x="317" y="298"/>
                    </a:cubicBezTo>
                    <a:cubicBezTo>
                      <a:pt x="311" y="297"/>
                      <a:pt x="304" y="298"/>
                      <a:pt x="298" y="297"/>
                    </a:cubicBezTo>
                    <a:close/>
                    <a:moveTo>
                      <a:pt x="322" y="290"/>
                    </a:moveTo>
                    <a:cubicBezTo>
                      <a:pt x="319" y="286"/>
                      <a:pt x="319" y="284"/>
                      <a:pt x="314" y="282"/>
                    </a:cubicBezTo>
                    <a:cubicBezTo>
                      <a:pt x="309" y="279"/>
                      <a:pt x="303" y="276"/>
                      <a:pt x="298" y="273"/>
                    </a:cubicBezTo>
                    <a:cubicBezTo>
                      <a:pt x="287" y="267"/>
                      <a:pt x="276" y="263"/>
                      <a:pt x="264" y="260"/>
                    </a:cubicBezTo>
                    <a:cubicBezTo>
                      <a:pt x="254" y="257"/>
                      <a:pt x="242" y="259"/>
                      <a:pt x="231" y="257"/>
                    </a:cubicBezTo>
                    <a:cubicBezTo>
                      <a:pt x="225" y="256"/>
                      <a:pt x="219" y="257"/>
                      <a:pt x="213" y="257"/>
                    </a:cubicBezTo>
                    <a:cubicBezTo>
                      <a:pt x="207" y="257"/>
                      <a:pt x="200" y="256"/>
                      <a:pt x="193" y="256"/>
                    </a:cubicBezTo>
                    <a:cubicBezTo>
                      <a:pt x="180" y="256"/>
                      <a:pt x="168" y="255"/>
                      <a:pt x="155" y="256"/>
                    </a:cubicBezTo>
                    <a:cubicBezTo>
                      <a:pt x="141" y="256"/>
                      <a:pt x="127" y="256"/>
                      <a:pt x="113" y="256"/>
                    </a:cubicBezTo>
                    <a:cubicBezTo>
                      <a:pt x="107" y="256"/>
                      <a:pt x="101" y="258"/>
                      <a:pt x="95" y="258"/>
                    </a:cubicBezTo>
                    <a:cubicBezTo>
                      <a:pt x="89" y="259"/>
                      <a:pt x="83" y="260"/>
                      <a:pt x="78" y="261"/>
                    </a:cubicBezTo>
                    <a:cubicBezTo>
                      <a:pt x="67" y="262"/>
                      <a:pt x="58" y="265"/>
                      <a:pt x="47" y="266"/>
                    </a:cubicBezTo>
                    <a:cubicBezTo>
                      <a:pt x="48" y="265"/>
                      <a:pt x="48" y="265"/>
                      <a:pt x="48" y="264"/>
                    </a:cubicBezTo>
                    <a:cubicBezTo>
                      <a:pt x="49" y="263"/>
                      <a:pt x="49" y="262"/>
                      <a:pt x="50" y="261"/>
                    </a:cubicBezTo>
                    <a:cubicBezTo>
                      <a:pt x="51" y="260"/>
                      <a:pt x="53" y="259"/>
                      <a:pt x="53" y="258"/>
                    </a:cubicBezTo>
                    <a:cubicBezTo>
                      <a:pt x="53" y="257"/>
                      <a:pt x="54" y="257"/>
                      <a:pt x="54" y="256"/>
                    </a:cubicBezTo>
                    <a:cubicBezTo>
                      <a:pt x="54" y="255"/>
                      <a:pt x="54" y="255"/>
                      <a:pt x="54" y="255"/>
                    </a:cubicBezTo>
                    <a:cubicBezTo>
                      <a:pt x="58" y="255"/>
                      <a:pt x="60" y="254"/>
                      <a:pt x="64" y="253"/>
                    </a:cubicBezTo>
                    <a:cubicBezTo>
                      <a:pt x="70" y="252"/>
                      <a:pt x="77" y="252"/>
                      <a:pt x="83" y="252"/>
                    </a:cubicBezTo>
                    <a:cubicBezTo>
                      <a:pt x="96" y="253"/>
                      <a:pt x="108" y="251"/>
                      <a:pt x="120" y="251"/>
                    </a:cubicBezTo>
                    <a:cubicBezTo>
                      <a:pt x="144" y="251"/>
                      <a:pt x="169" y="251"/>
                      <a:pt x="193" y="251"/>
                    </a:cubicBezTo>
                    <a:cubicBezTo>
                      <a:pt x="206" y="251"/>
                      <a:pt x="219" y="254"/>
                      <a:pt x="232" y="252"/>
                    </a:cubicBezTo>
                    <a:cubicBezTo>
                      <a:pt x="236" y="252"/>
                      <a:pt x="241" y="253"/>
                      <a:pt x="245" y="254"/>
                    </a:cubicBezTo>
                    <a:cubicBezTo>
                      <a:pt x="252" y="254"/>
                      <a:pt x="259" y="254"/>
                      <a:pt x="266" y="255"/>
                    </a:cubicBezTo>
                    <a:cubicBezTo>
                      <a:pt x="277" y="257"/>
                      <a:pt x="289" y="264"/>
                      <a:pt x="300" y="269"/>
                    </a:cubicBezTo>
                    <a:cubicBezTo>
                      <a:pt x="307" y="272"/>
                      <a:pt x="313" y="275"/>
                      <a:pt x="319" y="280"/>
                    </a:cubicBezTo>
                    <a:cubicBezTo>
                      <a:pt x="323" y="283"/>
                      <a:pt x="326" y="288"/>
                      <a:pt x="329" y="292"/>
                    </a:cubicBezTo>
                    <a:cubicBezTo>
                      <a:pt x="328" y="292"/>
                      <a:pt x="326" y="293"/>
                      <a:pt x="324" y="295"/>
                    </a:cubicBezTo>
                    <a:cubicBezTo>
                      <a:pt x="323" y="294"/>
                      <a:pt x="322" y="294"/>
                      <a:pt x="321" y="295"/>
                    </a:cubicBezTo>
                    <a:cubicBezTo>
                      <a:pt x="320" y="294"/>
                      <a:pt x="320" y="293"/>
                      <a:pt x="318" y="293"/>
                    </a:cubicBezTo>
                    <a:cubicBezTo>
                      <a:pt x="319" y="293"/>
                      <a:pt x="319" y="292"/>
                      <a:pt x="319" y="292"/>
                    </a:cubicBezTo>
                    <a:cubicBezTo>
                      <a:pt x="319" y="292"/>
                      <a:pt x="319" y="292"/>
                      <a:pt x="319" y="292"/>
                    </a:cubicBezTo>
                    <a:cubicBezTo>
                      <a:pt x="320" y="294"/>
                      <a:pt x="323" y="292"/>
                      <a:pt x="322" y="290"/>
                    </a:cubicBezTo>
                    <a:close/>
                    <a:moveTo>
                      <a:pt x="711" y="303"/>
                    </a:moveTo>
                    <a:cubicBezTo>
                      <a:pt x="703" y="304"/>
                      <a:pt x="695" y="303"/>
                      <a:pt x="688" y="303"/>
                    </a:cubicBezTo>
                    <a:cubicBezTo>
                      <a:pt x="673" y="303"/>
                      <a:pt x="659" y="302"/>
                      <a:pt x="645" y="302"/>
                    </a:cubicBezTo>
                    <a:cubicBezTo>
                      <a:pt x="634" y="302"/>
                      <a:pt x="622" y="301"/>
                      <a:pt x="612" y="302"/>
                    </a:cubicBezTo>
                    <a:cubicBezTo>
                      <a:pt x="598" y="304"/>
                      <a:pt x="584" y="303"/>
                      <a:pt x="570" y="304"/>
                    </a:cubicBezTo>
                    <a:cubicBezTo>
                      <a:pt x="558" y="300"/>
                      <a:pt x="545" y="302"/>
                      <a:pt x="533" y="302"/>
                    </a:cubicBezTo>
                    <a:cubicBezTo>
                      <a:pt x="520" y="302"/>
                      <a:pt x="507" y="298"/>
                      <a:pt x="493" y="299"/>
                    </a:cubicBezTo>
                    <a:cubicBezTo>
                      <a:pt x="487" y="299"/>
                      <a:pt x="480" y="297"/>
                      <a:pt x="473" y="297"/>
                    </a:cubicBezTo>
                    <a:cubicBezTo>
                      <a:pt x="466" y="296"/>
                      <a:pt x="459" y="296"/>
                      <a:pt x="452" y="295"/>
                    </a:cubicBezTo>
                    <a:cubicBezTo>
                      <a:pt x="445" y="294"/>
                      <a:pt x="438" y="294"/>
                      <a:pt x="431" y="294"/>
                    </a:cubicBezTo>
                    <a:cubicBezTo>
                      <a:pt x="429" y="294"/>
                      <a:pt x="427" y="294"/>
                      <a:pt x="426" y="294"/>
                    </a:cubicBezTo>
                    <a:cubicBezTo>
                      <a:pt x="426" y="294"/>
                      <a:pt x="426" y="294"/>
                      <a:pt x="426" y="294"/>
                    </a:cubicBezTo>
                    <a:cubicBezTo>
                      <a:pt x="425" y="291"/>
                      <a:pt x="422" y="292"/>
                      <a:pt x="421" y="294"/>
                    </a:cubicBezTo>
                    <a:cubicBezTo>
                      <a:pt x="421" y="294"/>
                      <a:pt x="421" y="295"/>
                      <a:pt x="421" y="295"/>
                    </a:cubicBezTo>
                    <a:cubicBezTo>
                      <a:pt x="420" y="295"/>
                      <a:pt x="420" y="296"/>
                      <a:pt x="419" y="296"/>
                    </a:cubicBezTo>
                    <a:cubicBezTo>
                      <a:pt x="418" y="297"/>
                      <a:pt x="419" y="298"/>
                      <a:pt x="420" y="299"/>
                    </a:cubicBezTo>
                    <a:cubicBezTo>
                      <a:pt x="419" y="300"/>
                      <a:pt x="419" y="302"/>
                      <a:pt x="418" y="304"/>
                    </a:cubicBezTo>
                    <a:cubicBezTo>
                      <a:pt x="417" y="305"/>
                      <a:pt x="417" y="306"/>
                      <a:pt x="417" y="307"/>
                    </a:cubicBezTo>
                    <a:cubicBezTo>
                      <a:pt x="417" y="309"/>
                      <a:pt x="406" y="308"/>
                      <a:pt x="404" y="308"/>
                    </a:cubicBezTo>
                    <a:cubicBezTo>
                      <a:pt x="393" y="308"/>
                      <a:pt x="383" y="306"/>
                      <a:pt x="373" y="306"/>
                    </a:cubicBezTo>
                    <a:cubicBezTo>
                      <a:pt x="359" y="306"/>
                      <a:pt x="346" y="307"/>
                      <a:pt x="332" y="307"/>
                    </a:cubicBezTo>
                    <a:cubicBezTo>
                      <a:pt x="329" y="307"/>
                      <a:pt x="325" y="306"/>
                      <a:pt x="322" y="304"/>
                    </a:cubicBezTo>
                    <a:cubicBezTo>
                      <a:pt x="322" y="304"/>
                      <a:pt x="321" y="304"/>
                      <a:pt x="321" y="303"/>
                    </a:cubicBezTo>
                    <a:cubicBezTo>
                      <a:pt x="322" y="304"/>
                      <a:pt x="323" y="304"/>
                      <a:pt x="323" y="303"/>
                    </a:cubicBezTo>
                    <a:cubicBezTo>
                      <a:pt x="323" y="303"/>
                      <a:pt x="324" y="303"/>
                      <a:pt x="324" y="303"/>
                    </a:cubicBezTo>
                    <a:cubicBezTo>
                      <a:pt x="324" y="303"/>
                      <a:pt x="324" y="303"/>
                      <a:pt x="325" y="303"/>
                    </a:cubicBezTo>
                    <a:cubicBezTo>
                      <a:pt x="325" y="303"/>
                      <a:pt x="325" y="303"/>
                      <a:pt x="325" y="303"/>
                    </a:cubicBezTo>
                    <a:cubicBezTo>
                      <a:pt x="326" y="304"/>
                      <a:pt x="327" y="304"/>
                      <a:pt x="327" y="303"/>
                    </a:cubicBezTo>
                    <a:cubicBezTo>
                      <a:pt x="329" y="303"/>
                      <a:pt x="330" y="303"/>
                      <a:pt x="332" y="303"/>
                    </a:cubicBezTo>
                    <a:cubicBezTo>
                      <a:pt x="332" y="305"/>
                      <a:pt x="334" y="305"/>
                      <a:pt x="335" y="304"/>
                    </a:cubicBezTo>
                    <a:cubicBezTo>
                      <a:pt x="335" y="304"/>
                      <a:pt x="336" y="304"/>
                      <a:pt x="336" y="304"/>
                    </a:cubicBezTo>
                    <a:cubicBezTo>
                      <a:pt x="336" y="304"/>
                      <a:pt x="337" y="304"/>
                      <a:pt x="338" y="304"/>
                    </a:cubicBezTo>
                    <a:cubicBezTo>
                      <a:pt x="338" y="304"/>
                      <a:pt x="339" y="304"/>
                      <a:pt x="339" y="304"/>
                    </a:cubicBezTo>
                    <a:cubicBezTo>
                      <a:pt x="343" y="304"/>
                      <a:pt x="346" y="304"/>
                      <a:pt x="349" y="304"/>
                    </a:cubicBezTo>
                    <a:cubicBezTo>
                      <a:pt x="356" y="305"/>
                      <a:pt x="364" y="306"/>
                      <a:pt x="370" y="305"/>
                    </a:cubicBezTo>
                    <a:cubicBezTo>
                      <a:pt x="373" y="304"/>
                      <a:pt x="377" y="304"/>
                      <a:pt x="380" y="303"/>
                    </a:cubicBezTo>
                    <a:cubicBezTo>
                      <a:pt x="381" y="304"/>
                      <a:pt x="381" y="304"/>
                      <a:pt x="381" y="305"/>
                    </a:cubicBezTo>
                    <a:cubicBezTo>
                      <a:pt x="382" y="307"/>
                      <a:pt x="385" y="307"/>
                      <a:pt x="386" y="304"/>
                    </a:cubicBezTo>
                    <a:cubicBezTo>
                      <a:pt x="386" y="304"/>
                      <a:pt x="386" y="304"/>
                      <a:pt x="386" y="304"/>
                    </a:cubicBezTo>
                    <a:cubicBezTo>
                      <a:pt x="387" y="305"/>
                      <a:pt x="389" y="305"/>
                      <a:pt x="390" y="304"/>
                    </a:cubicBezTo>
                    <a:cubicBezTo>
                      <a:pt x="390" y="304"/>
                      <a:pt x="390" y="303"/>
                      <a:pt x="390" y="303"/>
                    </a:cubicBezTo>
                    <a:cubicBezTo>
                      <a:pt x="390" y="303"/>
                      <a:pt x="391" y="303"/>
                      <a:pt x="391" y="303"/>
                    </a:cubicBezTo>
                    <a:cubicBezTo>
                      <a:pt x="391" y="305"/>
                      <a:pt x="393" y="306"/>
                      <a:pt x="395" y="305"/>
                    </a:cubicBezTo>
                    <a:cubicBezTo>
                      <a:pt x="396" y="305"/>
                      <a:pt x="397" y="304"/>
                      <a:pt x="397" y="303"/>
                    </a:cubicBezTo>
                    <a:cubicBezTo>
                      <a:pt x="398" y="303"/>
                      <a:pt x="399" y="304"/>
                      <a:pt x="400" y="304"/>
                    </a:cubicBezTo>
                    <a:cubicBezTo>
                      <a:pt x="400" y="304"/>
                      <a:pt x="401" y="304"/>
                      <a:pt x="401" y="304"/>
                    </a:cubicBezTo>
                    <a:cubicBezTo>
                      <a:pt x="402" y="304"/>
                      <a:pt x="402" y="304"/>
                      <a:pt x="403" y="304"/>
                    </a:cubicBezTo>
                    <a:cubicBezTo>
                      <a:pt x="406" y="304"/>
                      <a:pt x="410" y="305"/>
                      <a:pt x="413" y="305"/>
                    </a:cubicBezTo>
                    <a:cubicBezTo>
                      <a:pt x="415" y="306"/>
                      <a:pt x="417" y="305"/>
                      <a:pt x="417" y="303"/>
                    </a:cubicBezTo>
                    <a:cubicBezTo>
                      <a:pt x="417" y="303"/>
                      <a:pt x="417" y="302"/>
                      <a:pt x="417" y="302"/>
                    </a:cubicBezTo>
                    <a:cubicBezTo>
                      <a:pt x="417" y="301"/>
                      <a:pt x="416" y="300"/>
                      <a:pt x="415" y="300"/>
                    </a:cubicBezTo>
                    <a:cubicBezTo>
                      <a:pt x="415" y="300"/>
                      <a:pt x="415" y="300"/>
                      <a:pt x="415" y="300"/>
                    </a:cubicBezTo>
                    <a:cubicBezTo>
                      <a:pt x="415" y="300"/>
                      <a:pt x="415" y="300"/>
                      <a:pt x="415" y="299"/>
                    </a:cubicBezTo>
                    <a:cubicBezTo>
                      <a:pt x="416" y="297"/>
                      <a:pt x="418" y="294"/>
                      <a:pt x="419" y="293"/>
                    </a:cubicBezTo>
                    <a:cubicBezTo>
                      <a:pt x="421" y="291"/>
                      <a:pt x="426" y="292"/>
                      <a:pt x="429" y="291"/>
                    </a:cubicBezTo>
                    <a:cubicBezTo>
                      <a:pt x="434" y="290"/>
                      <a:pt x="441" y="290"/>
                      <a:pt x="447" y="289"/>
                    </a:cubicBezTo>
                    <a:cubicBezTo>
                      <a:pt x="460" y="288"/>
                      <a:pt x="473" y="288"/>
                      <a:pt x="486" y="290"/>
                    </a:cubicBezTo>
                    <a:cubicBezTo>
                      <a:pt x="499" y="291"/>
                      <a:pt x="512" y="291"/>
                      <a:pt x="525" y="291"/>
                    </a:cubicBezTo>
                    <a:cubicBezTo>
                      <a:pt x="533" y="291"/>
                      <a:pt x="540" y="291"/>
                      <a:pt x="548" y="292"/>
                    </a:cubicBezTo>
                    <a:cubicBezTo>
                      <a:pt x="553" y="293"/>
                      <a:pt x="558" y="293"/>
                      <a:pt x="563" y="292"/>
                    </a:cubicBezTo>
                    <a:cubicBezTo>
                      <a:pt x="564" y="292"/>
                      <a:pt x="564" y="292"/>
                      <a:pt x="564" y="291"/>
                    </a:cubicBezTo>
                    <a:cubicBezTo>
                      <a:pt x="574" y="292"/>
                      <a:pt x="585" y="295"/>
                      <a:pt x="595" y="296"/>
                    </a:cubicBezTo>
                    <a:cubicBezTo>
                      <a:pt x="601" y="296"/>
                      <a:pt x="607" y="297"/>
                      <a:pt x="614" y="297"/>
                    </a:cubicBezTo>
                    <a:cubicBezTo>
                      <a:pt x="620" y="297"/>
                      <a:pt x="627" y="298"/>
                      <a:pt x="633" y="297"/>
                    </a:cubicBezTo>
                    <a:cubicBezTo>
                      <a:pt x="647" y="296"/>
                      <a:pt x="661" y="298"/>
                      <a:pt x="674" y="298"/>
                    </a:cubicBezTo>
                    <a:cubicBezTo>
                      <a:pt x="682" y="298"/>
                      <a:pt x="689" y="298"/>
                      <a:pt x="697" y="298"/>
                    </a:cubicBezTo>
                    <a:cubicBezTo>
                      <a:pt x="700" y="298"/>
                      <a:pt x="705" y="297"/>
                      <a:pt x="709" y="297"/>
                    </a:cubicBezTo>
                    <a:cubicBezTo>
                      <a:pt x="710" y="297"/>
                      <a:pt x="710" y="298"/>
                      <a:pt x="711" y="298"/>
                    </a:cubicBezTo>
                    <a:cubicBezTo>
                      <a:pt x="712" y="299"/>
                      <a:pt x="713" y="298"/>
                      <a:pt x="714" y="297"/>
                    </a:cubicBezTo>
                    <a:cubicBezTo>
                      <a:pt x="714" y="298"/>
                      <a:pt x="714" y="298"/>
                      <a:pt x="714" y="298"/>
                    </a:cubicBezTo>
                    <a:cubicBezTo>
                      <a:pt x="717" y="299"/>
                      <a:pt x="718" y="295"/>
                      <a:pt x="716" y="294"/>
                    </a:cubicBezTo>
                    <a:cubicBezTo>
                      <a:pt x="715" y="293"/>
                      <a:pt x="713" y="292"/>
                      <a:pt x="712" y="292"/>
                    </a:cubicBezTo>
                    <a:cubicBezTo>
                      <a:pt x="709" y="288"/>
                      <a:pt x="705" y="285"/>
                      <a:pt x="702" y="281"/>
                    </a:cubicBezTo>
                    <a:cubicBezTo>
                      <a:pt x="698" y="274"/>
                      <a:pt x="693" y="269"/>
                      <a:pt x="688" y="262"/>
                    </a:cubicBezTo>
                    <a:cubicBezTo>
                      <a:pt x="683" y="256"/>
                      <a:pt x="678" y="250"/>
                      <a:pt x="673" y="244"/>
                    </a:cubicBezTo>
                    <a:cubicBezTo>
                      <a:pt x="671" y="241"/>
                      <a:pt x="669" y="238"/>
                      <a:pt x="667" y="236"/>
                    </a:cubicBezTo>
                    <a:cubicBezTo>
                      <a:pt x="665" y="234"/>
                      <a:pt x="662" y="231"/>
                      <a:pt x="660" y="228"/>
                    </a:cubicBezTo>
                    <a:cubicBezTo>
                      <a:pt x="663" y="227"/>
                      <a:pt x="666" y="227"/>
                      <a:pt x="669" y="226"/>
                    </a:cubicBezTo>
                    <a:cubicBezTo>
                      <a:pt x="672" y="231"/>
                      <a:pt x="675" y="235"/>
                      <a:pt x="678" y="239"/>
                    </a:cubicBezTo>
                    <a:cubicBezTo>
                      <a:pt x="684" y="247"/>
                      <a:pt x="689" y="255"/>
                      <a:pt x="696" y="263"/>
                    </a:cubicBezTo>
                    <a:cubicBezTo>
                      <a:pt x="701" y="270"/>
                      <a:pt x="707" y="277"/>
                      <a:pt x="712" y="285"/>
                    </a:cubicBezTo>
                    <a:cubicBezTo>
                      <a:pt x="714" y="287"/>
                      <a:pt x="715" y="290"/>
                      <a:pt x="717" y="292"/>
                    </a:cubicBezTo>
                    <a:cubicBezTo>
                      <a:pt x="720" y="295"/>
                      <a:pt x="719" y="299"/>
                      <a:pt x="720" y="302"/>
                    </a:cubicBezTo>
                    <a:cubicBezTo>
                      <a:pt x="717" y="302"/>
                      <a:pt x="714" y="303"/>
                      <a:pt x="711" y="3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388"/>
              <p:cNvSpPr/>
              <p:nvPr/>
            </p:nvSpPr>
            <p:spPr bwMode="auto">
              <a:xfrm>
                <a:off x="789" y="1350"/>
                <a:ext cx="16" cy="8"/>
              </a:xfrm>
              <a:custGeom>
                <a:avLst/>
                <a:gdLst>
                  <a:gd name="T0" fmla="*/ 1 w 22"/>
                  <a:gd name="T1" fmla="*/ 3 h 11"/>
                  <a:gd name="T2" fmla="*/ 1 w 22"/>
                  <a:gd name="T3" fmla="*/ 6 h 11"/>
                  <a:gd name="T4" fmla="*/ 0 w 22"/>
                  <a:gd name="T5" fmla="*/ 9 h 11"/>
                  <a:gd name="T6" fmla="*/ 3 w 22"/>
                  <a:gd name="T7" fmla="*/ 11 h 11"/>
                  <a:gd name="T8" fmla="*/ 5 w 22"/>
                  <a:gd name="T9" fmla="*/ 10 h 11"/>
                  <a:gd name="T10" fmla="*/ 6 w 22"/>
                  <a:gd name="T11" fmla="*/ 8 h 11"/>
                  <a:gd name="T12" fmla="*/ 7 w 22"/>
                  <a:gd name="T13" fmla="*/ 8 h 11"/>
                  <a:gd name="T14" fmla="*/ 9 w 22"/>
                  <a:gd name="T15" fmla="*/ 7 h 11"/>
                  <a:gd name="T16" fmla="*/ 11 w 22"/>
                  <a:gd name="T17" fmla="*/ 8 h 11"/>
                  <a:gd name="T18" fmla="*/ 14 w 22"/>
                  <a:gd name="T19" fmla="*/ 7 h 11"/>
                  <a:gd name="T20" fmla="*/ 14 w 22"/>
                  <a:gd name="T21" fmla="*/ 6 h 11"/>
                  <a:gd name="T22" fmla="*/ 17 w 22"/>
                  <a:gd name="T23" fmla="*/ 6 h 11"/>
                  <a:gd name="T24" fmla="*/ 18 w 22"/>
                  <a:gd name="T25" fmla="*/ 5 h 11"/>
                  <a:gd name="T26" fmla="*/ 20 w 22"/>
                  <a:gd name="T27" fmla="*/ 4 h 11"/>
                  <a:gd name="T28" fmla="*/ 20 w 22"/>
                  <a:gd name="T29" fmla="*/ 1 h 11"/>
                  <a:gd name="T30" fmla="*/ 16 w 22"/>
                  <a:gd name="T31" fmla="*/ 1 h 11"/>
                  <a:gd name="T32" fmla="*/ 15 w 22"/>
                  <a:gd name="T33" fmla="*/ 2 h 11"/>
                  <a:gd name="T34" fmla="*/ 13 w 22"/>
                  <a:gd name="T35" fmla="*/ 3 h 11"/>
                  <a:gd name="T36" fmla="*/ 11 w 22"/>
                  <a:gd name="T37" fmla="*/ 4 h 11"/>
                  <a:gd name="T38" fmla="*/ 11 w 22"/>
                  <a:gd name="T39" fmla="*/ 4 h 11"/>
                  <a:gd name="T40" fmla="*/ 9 w 22"/>
                  <a:gd name="T41" fmla="*/ 3 h 11"/>
                  <a:gd name="T42" fmla="*/ 7 w 22"/>
                  <a:gd name="T43" fmla="*/ 3 h 11"/>
                  <a:gd name="T44" fmla="*/ 7 w 22"/>
                  <a:gd name="T45" fmla="*/ 3 h 11"/>
                  <a:gd name="T46" fmla="*/ 4 w 22"/>
                  <a:gd name="T47" fmla="*/ 2 h 11"/>
                  <a:gd name="T48" fmla="*/ 1 w 22"/>
                  <a:gd name="T4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1">
                    <a:moveTo>
                      <a:pt x="1" y="3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9" y="7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2" y="8"/>
                      <a:pt x="13" y="8"/>
                      <a:pt x="14" y="7"/>
                    </a:cubicBezTo>
                    <a:cubicBezTo>
                      <a:pt x="14" y="7"/>
                      <a:pt x="15" y="6"/>
                      <a:pt x="14" y="6"/>
                    </a:cubicBezTo>
                    <a:cubicBezTo>
                      <a:pt x="15" y="6"/>
                      <a:pt x="16" y="6"/>
                      <a:pt x="17" y="6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5"/>
                      <a:pt x="20" y="4"/>
                      <a:pt x="20" y="4"/>
                    </a:cubicBezTo>
                    <a:cubicBezTo>
                      <a:pt x="22" y="4"/>
                      <a:pt x="22" y="2"/>
                      <a:pt x="20" y="1"/>
                    </a:cubicBezTo>
                    <a:cubicBezTo>
                      <a:pt x="19" y="0"/>
                      <a:pt x="17" y="0"/>
                      <a:pt x="16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4" y="2"/>
                      <a:pt x="13" y="2"/>
                      <a:pt x="13" y="3"/>
                    </a:cubicBezTo>
                    <a:cubicBezTo>
                      <a:pt x="12" y="3"/>
                      <a:pt x="12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4" y="2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389"/>
              <p:cNvSpPr/>
              <p:nvPr/>
            </p:nvSpPr>
            <p:spPr bwMode="auto">
              <a:xfrm>
                <a:off x="819" y="1308"/>
                <a:ext cx="43" cy="15"/>
              </a:xfrm>
              <a:custGeom>
                <a:avLst/>
                <a:gdLst>
                  <a:gd name="T0" fmla="*/ 54 w 56"/>
                  <a:gd name="T1" fmla="*/ 0 h 19"/>
                  <a:gd name="T2" fmla="*/ 43 w 56"/>
                  <a:gd name="T3" fmla="*/ 2 h 19"/>
                  <a:gd name="T4" fmla="*/ 28 w 56"/>
                  <a:gd name="T5" fmla="*/ 6 h 19"/>
                  <a:gd name="T6" fmla="*/ 26 w 56"/>
                  <a:gd name="T7" fmla="*/ 8 h 19"/>
                  <a:gd name="T8" fmla="*/ 13 w 56"/>
                  <a:gd name="T9" fmla="*/ 12 h 19"/>
                  <a:gd name="T10" fmla="*/ 1 w 56"/>
                  <a:gd name="T11" fmla="*/ 16 h 19"/>
                  <a:gd name="T12" fmla="*/ 2 w 56"/>
                  <a:gd name="T13" fmla="*/ 18 h 19"/>
                  <a:gd name="T14" fmla="*/ 17 w 56"/>
                  <a:gd name="T15" fmla="*/ 16 h 19"/>
                  <a:gd name="T16" fmla="*/ 27 w 56"/>
                  <a:gd name="T17" fmla="*/ 12 h 19"/>
                  <a:gd name="T18" fmla="*/ 42 w 56"/>
                  <a:gd name="T19" fmla="*/ 7 h 19"/>
                  <a:gd name="T20" fmla="*/ 55 w 56"/>
                  <a:gd name="T21" fmla="*/ 3 h 19"/>
                  <a:gd name="T22" fmla="*/ 54 w 5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19">
                    <a:moveTo>
                      <a:pt x="54" y="0"/>
                    </a:moveTo>
                    <a:cubicBezTo>
                      <a:pt x="51" y="0"/>
                      <a:pt x="47" y="0"/>
                      <a:pt x="43" y="2"/>
                    </a:cubicBezTo>
                    <a:cubicBezTo>
                      <a:pt x="38" y="3"/>
                      <a:pt x="33" y="4"/>
                      <a:pt x="28" y="6"/>
                    </a:cubicBezTo>
                    <a:cubicBezTo>
                      <a:pt x="27" y="7"/>
                      <a:pt x="27" y="7"/>
                      <a:pt x="26" y="8"/>
                    </a:cubicBezTo>
                    <a:cubicBezTo>
                      <a:pt x="22" y="12"/>
                      <a:pt x="18" y="12"/>
                      <a:pt x="13" y="12"/>
                    </a:cubicBezTo>
                    <a:cubicBezTo>
                      <a:pt x="9" y="11"/>
                      <a:pt x="5" y="15"/>
                      <a:pt x="1" y="16"/>
                    </a:cubicBezTo>
                    <a:cubicBezTo>
                      <a:pt x="0" y="16"/>
                      <a:pt x="0" y="19"/>
                      <a:pt x="2" y="18"/>
                    </a:cubicBezTo>
                    <a:cubicBezTo>
                      <a:pt x="7" y="17"/>
                      <a:pt x="11" y="15"/>
                      <a:pt x="17" y="16"/>
                    </a:cubicBezTo>
                    <a:cubicBezTo>
                      <a:pt x="21" y="16"/>
                      <a:pt x="24" y="15"/>
                      <a:pt x="27" y="12"/>
                    </a:cubicBezTo>
                    <a:cubicBezTo>
                      <a:pt x="30" y="10"/>
                      <a:pt x="38" y="8"/>
                      <a:pt x="42" y="7"/>
                    </a:cubicBezTo>
                    <a:cubicBezTo>
                      <a:pt x="47" y="6"/>
                      <a:pt x="51" y="6"/>
                      <a:pt x="55" y="3"/>
                    </a:cubicBezTo>
                    <a:cubicBezTo>
                      <a:pt x="56" y="2"/>
                      <a:pt x="56" y="0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390"/>
              <p:cNvSpPr/>
              <p:nvPr/>
            </p:nvSpPr>
            <p:spPr bwMode="auto">
              <a:xfrm>
                <a:off x="522" y="1369"/>
                <a:ext cx="10" cy="5"/>
              </a:xfrm>
              <a:custGeom>
                <a:avLst/>
                <a:gdLst>
                  <a:gd name="T0" fmla="*/ 2 w 12"/>
                  <a:gd name="T1" fmla="*/ 5 h 6"/>
                  <a:gd name="T2" fmla="*/ 9 w 12"/>
                  <a:gd name="T3" fmla="*/ 6 h 6"/>
                  <a:gd name="T4" fmla="*/ 10 w 12"/>
                  <a:gd name="T5" fmla="*/ 3 h 6"/>
                  <a:gd name="T6" fmla="*/ 4 w 12"/>
                  <a:gd name="T7" fmla="*/ 1 h 6"/>
                  <a:gd name="T8" fmla="*/ 2 w 12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2" y="5"/>
                    </a:moveTo>
                    <a:cubicBezTo>
                      <a:pt x="5" y="5"/>
                      <a:pt x="7" y="6"/>
                      <a:pt x="9" y="6"/>
                    </a:cubicBezTo>
                    <a:cubicBezTo>
                      <a:pt x="11" y="6"/>
                      <a:pt x="12" y="3"/>
                      <a:pt x="10" y="3"/>
                    </a:cubicBezTo>
                    <a:cubicBezTo>
                      <a:pt x="8" y="2"/>
                      <a:pt x="6" y="1"/>
                      <a:pt x="4" y="1"/>
                    </a:cubicBezTo>
                    <a:cubicBezTo>
                      <a:pt x="1" y="0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391"/>
              <p:cNvSpPr>
                <a:spLocks noEditPoints="1"/>
              </p:cNvSpPr>
              <p:nvPr/>
            </p:nvSpPr>
            <p:spPr bwMode="auto">
              <a:xfrm>
                <a:off x="1954" y="1819"/>
                <a:ext cx="147" cy="159"/>
              </a:xfrm>
              <a:custGeom>
                <a:avLst/>
                <a:gdLst>
                  <a:gd name="T0" fmla="*/ 29 w 193"/>
                  <a:gd name="T1" fmla="*/ 198 h 209"/>
                  <a:gd name="T2" fmla="*/ 7 w 193"/>
                  <a:gd name="T3" fmla="*/ 49 h 209"/>
                  <a:gd name="T4" fmla="*/ 36 w 193"/>
                  <a:gd name="T5" fmla="*/ 21 h 209"/>
                  <a:gd name="T6" fmla="*/ 102 w 193"/>
                  <a:gd name="T7" fmla="*/ 10 h 209"/>
                  <a:gd name="T8" fmla="*/ 165 w 193"/>
                  <a:gd name="T9" fmla="*/ 34 h 209"/>
                  <a:gd name="T10" fmla="*/ 179 w 193"/>
                  <a:gd name="T11" fmla="*/ 99 h 209"/>
                  <a:gd name="T12" fmla="*/ 182 w 193"/>
                  <a:gd name="T13" fmla="*/ 120 h 209"/>
                  <a:gd name="T14" fmla="*/ 190 w 193"/>
                  <a:gd name="T15" fmla="*/ 171 h 209"/>
                  <a:gd name="T16" fmla="*/ 173 w 193"/>
                  <a:gd name="T17" fmla="*/ 176 h 209"/>
                  <a:gd name="T18" fmla="*/ 94 w 193"/>
                  <a:gd name="T19" fmla="*/ 193 h 209"/>
                  <a:gd name="T20" fmla="*/ 35 w 193"/>
                  <a:gd name="T21" fmla="*/ 208 h 209"/>
                  <a:gd name="T22" fmla="*/ 124 w 193"/>
                  <a:gd name="T23" fmla="*/ 176 h 209"/>
                  <a:gd name="T24" fmla="*/ 177 w 193"/>
                  <a:gd name="T25" fmla="*/ 152 h 209"/>
                  <a:gd name="T26" fmla="*/ 82 w 193"/>
                  <a:gd name="T27" fmla="*/ 22 h 209"/>
                  <a:gd name="T28" fmla="*/ 18 w 193"/>
                  <a:gd name="T29" fmla="*/ 71 h 209"/>
                  <a:gd name="T30" fmla="*/ 45 w 193"/>
                  <a:gd name="T31" fmla="*/ 194 h 209"/>
                  <a:gd name="T32" fmla="*/ 137 w 193"/>
                  <a:gd name="T33" fmla="*/ 154 h 209"/>
                  <a:gd name="T34" fmla="*/ 136 w 193"/>
                  <a:gd name="T35" fmla="*/ 119 h 209"/>
                  <a:gd name="T36" fmla="*/ 170 w 193"/>
                  <a:gd name="T37" fmla="*/ 140 h 209"/>
                  <a:gd name="T38" fmla="*/ 151 w 193"/>
                  <a:gd name="T39" fmla="*/ 160 h 209"/>
                  <a:gd name="T40" fmla="*/ 156 w 193"/>
                  <a:gd name="T41" fmla="*/ 123 h 209"/>
                  <a:gd name="T42" fmla="*/ 144 w 193"/>
                  <a:gd name="T43" fmla="*/ 138 h 209"/>
                  <a:gd name="T44" fmla="*/ 53 w 193"/>
                  <a:gd name="T45" fmla="*/ 178 h 209"/>
                  <a:gd name="T46" fmla="*/ 76 w 193"/>
                  <a:gd name="T47" fmla="*/ 137 h 209"/>
                  <a:gd name="T48" fmla="*/ 66 w 193"/>
                  <a:gd name="T49" fmla="*/ 177 h 209"/>
                  <a:gd name="T50" fmla="*/ 70 w 193"/>
                  <a:gd name="T51" fmla="*/ 149 h 209"/>
                  <a:gd name="T52" fmla="*/ 58 w 193"/>
                  <a:gd name="T53" fmla="*/ 165 h 209"/>
                  <a:gd name="T54" fmla="*/ 93 w 193"/>
                  <a:gd name="T55" fmla="*/ 160 h 209"/>
                  <a:gd name="T56" fmla="*/ 114 w 193"/>
                  <a:gd name="T57" fmla="*/ 126 h 209"/>
                  <a:gd name="T58" fmla="*/ 127 w 193"/>
                  <a:gd name="T59" fmla="*/ 144 h 209"/>
                  <a:gd name="T60" fmla="*/ 108 w 193"/>
                  <a:gd name="T61" fmla="*/ 165 h 209"/>
                  <a:gd name="T62" fmla="*/ 97 w 193"/>
                  <a:gd name="T63" fmla="*/ 169 h 209"/>
                  <a:gd name="T64" fmla="*/ 101 w 193"/>
                  <a:gd name="T65" fmla="*/ 149 h 209"/>
                  <a:gd name="T66" fmla="*/ 82 w 193"/>
                  <a:gd name="T67" fmla="*/ 122 h 209"/>
                  <a:gd name="T68" fmla="*/ 78 w 193"/>
                  <a:gd name="T69" fmla="*/ 87 h 209"/>
                  <a:gd name="T70" fmla="*/ 102 w 193"/>
                  <a:gd name="T71" fmla="*/ 79 h 209"/>
                  <a:gd name="T72" fmla="*/ 111 w 193"/>
                  <a:gd name="T73" fmla="*/ 115 h 209"/>
                  <a:gd name="T74" fmla="*/ 96 w 193"/>
                  <a:gd name="T75" fmla="*/ 109 h 209"/>
                  <a:gd name="T76" fmla="*/ 95 w 193"/>
                  <a:gd name="T77" fmla="*/ 93 h 209"/>
                  <a:gd name="T78" fmla="*/ 88 w 193"/>
                  <a:gd name="T79" fmla="*/ 110 h 209"/>
                  <a:gd name="T80" fmla="*/ 40 w 193"/>
                  <a:gd name="T81" fmla="*/ 92 h 209"/>
                  <a:gd name="T82" fmla="*/ 71 w 193"/>
                  <a:gd name="T83" fmla="*/ 110 h 209"/>
                  <a:gd name="T84" fmla="*/ 47 w 193"/>
                  <a:gd name="T85" fmla="*/ 128 h 209"/>
                  <a:gd name="T86" fmla="*/ 51 w 193"/>
                  <a:gd name="T87" fmla="*/ 117 h 209"/>
                  <a:gd name="T88" fmla="*/ 139 w 193"/>
                  <a:gd name="T89" fmla="*/ 111 h 209"/>
                  <a:gd name="T90" fmla="*/ 122 w 193"/>
                  <a:gd name="T91" fmla="*/ 92 h 209"/>
                  <a:gd name="T92" fmla="*/ 154 w 193"/>
                  <a:gd name="T93" fmla="*/ 87 h 209"/>
                  <a:gd name="T94" fmla="*/ 147 w 193"/>
                  <a:gd name="T95" fmla="*/ 91 h 209"/>
                  <a:gd name="T96" fmla="*/ 146 w 193"/>
                  <a:gd name="T97" fmla="*/ 87 h 209"/>
                  <a:gd name="T98" fmla="*/ 131 w 193"/>
                  <a:gd name="T99" fmla="*/ 80 h 209"/>
                  <a:gd name="T100" fmla="*/ 140 w 193"/>
                  <a:gd name="T101" fmla="*/ 100 h 209"/>
                  <a:gd name="T102" fmla="*/ 112 w 193"/>
                  <a:gd name="T103" fmla="*/ 57 h 209"/>
                  <a:gd name="T104" fmla="*/ 40 w 193"/>
                  <a:gd name="T105" fmla="*/ 68 h 209"/>
                  <a:gd name="T106" fmla="*/ 43 w 193"/>
                  <a:gd name="T107" fmla="*/ 33 h 209"/>
                  <a:gd name="T108" fmla="*/ 96 w 193"/>
                  <a:gd name="T109" fmla="*/ 25 h 209"/>
                  <a:gd name="T110" fmla="*/ 149 w 193"/>
                  <a:gd name="T111" fmla="*/ 52 h 209"/>
                  <a:gd name="T112" fmla="*/ 130 w 193"/>
                  <a:gd name="T113" fmla="*/ 32 h 209"/>
                  <a:gd name="T114" fmla="*/ 45 w 193"/>
                  <a:gd name="T115" fmla="*/ 42 h 209"/>
                  <a:gd name="T116" fmla="*/ 41 w 193"/>
                  <a:gd name="T117" fmla="*/ 58 h 209"/>
                  <a:gd name="T118" fmla="*/ 138 w 193"/>
                  <a:gd name="T119" fmla="*/ 4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3" h="209">
                    <a:moveTo>
                      <a:pt x="35" y="208"/>
                    </a:moveTo>
                    <a:cubicBezTo>
                      <a:pt x="34" y="208"/>
                      <a:pt x="32" y="207"/>
                      <a:pt x="32" y="206"/>
                    </a:cubicBezTo>
                    <a:cubicBezTo>
                      <a:pt x="31" y="204"/>
                      <a:pt x="30" y="204"/>
                      <a:pt x="30" y="204"/>
                    </a:cubicBezTo>
                    <a:cubicBezTo>
                      <a:pt x="28" y="204"/>
                      <a:pt x="27" y="200"/>
                      <a:pt x="29" y="198"/>
                    </a:cubicBezTo>
                    <a:cubicBezTo>
                      <a:pt x="30" y="196"/>
                      <a:pt x="30" y="193"/>
                      <a:pt x="27" y="176"/>
                    </a:cubicBezTo>
                    <a:cubicBezTo>
                      <a:pt x="24" y="154"/>
                      <a:pt x="22" y="142"/>
                      <a:pt x="19" y="122"/>
                    </a:cubicBezTo>
                    <a:cubicBezTo>
                      <a:pt x="18" y="115"/>
                      <a:pt x="15" y="98"/>
                      <a:pt x="13" y="85"/>
                    </a:cubicBezTo>
                    <a:cubicBezTo>
                      <a:pt x="11" y="72"/>
                      <a:pt x="8" y="55"/>
                      <a:pt x="7" y="49"/>
                    </a:cubicBezTo>
                    <a:cubicBezTo>
                      <a:pt x="6" y="37"/>
                      <a:pt x="6" y="36"/>
                      <a:pt x="3" y="35"/>
                    </a:cubicBezTo>
                    <a:cubicBezTo>
                      <a:pt x="0" y="34"/>
                      <a:pt x="0" y="32"/>
                      <a:pt x="2" y="28"/>
                    </a:cubicBezTo>
                    <a:cubicBezTo>
                      <a:pt x="3" y="27"/>
                      <a:pt x="4" y="26"/>
                      <a:pt x="5" y="26"/>
                    </a:cubicBezTo>
                    <a:cubicBezTo>
                      <a:pt x="5" y="27"/>
                      <a:pt x="15" y="25"/>
                      <a:pt x="36" y="21"/>
                    </a:cubicBezTo>
                    <a:cubicBezTo>
                      <a:pt x="53" y="17"/>
                      <a:pt x="68" y="14"/>
                      <a:pt x="68" y="14"/>
                    </a:cubicBezTo>
                    <a:cubicBezTo>
                      <a:pt x="69" y="14"/>
                      <a:pt x="73" y="13"/>
                      <a:pt x="77" y="13"/>
                    </a:cubicBezTo>
                    <a:cubicBezTo>
                      <a:pt x="82" y="12"/>
                      <a:pt x="87" y="12"/>
                      <a:pt x="90" y="11"/>
                    </a:cubicBezTo>
                    <a:cubicBezTo>
                      <a:pt x="93" y="11"/>
                      <a:pt x="99" y="10"/>
                      <a:pt x="102" y="10"/>
                    </a:cubicBezTo>
                    <a:cubicBezTo>
                      <a:pt x="105" y="10"/>
                      <a:pt x="119" y="7"/>
                      <a:pt x="133" y="5"/>
                    </a:cubicBezTo>
                    <a:cubicBezTo>
                      <a:pt x="156" y="1"/>
                      <a:pt x="159" y="0"/>
                      <a:pt x="160" y="2"/>
                    </a:cubicBezTo>
                    <a:cubicBezTo>
                      <a:pt x="162" y="3"/>
                      <a:pt x="163" y="3"/>
                      <a:pt x="162" y="7"/>
                    </a:cubicBezTo>
                    <a:cubicBezTo>
                      <a:pt x="161" y="10"/>
                      <a:pt x="162" y="16"/>
                      <a:pt x="165" y="34"/>
                    </a:cubicBezTo>
                    <a:cubicBezTo>
                      <a:pt x="168" y="47"/>
                      <a:pt x="170" y="58"/>
                      <a:pt x="170" y="58"/>
                    </a:cubicBezTo>
                    <a:cubicBezTo>
                      <a:pt x="170" y="58"/>
                      <a:pt x="170" y="59"/>
                      <a:pt x="170" y="60"/>
                    </a:cubicBezTo>
                    <a:cubicBezTo>
                      <a:pt x="170" y="60"/>
                      <a:pt x="172" y="69"/>
                      <a:pt x="174" y="79"/>
                    </a:cubicBezTo>
                    <a:cubicBezTo>
                      <a:pt x="176" y="89"/>
                      <a:pt x="178" y="98"/>
                      <a:pt x="179" y="99"/>
                    </a:cubicBezTo>
                    <a:cubicBezTo>
                      <a:pt x="180" y="100"/>
                      <a:pt x="180" y="101"/>
                      <a:pt x="178" y="101"/>
                    </a:cubicBezTo>
                    <a:cubicBezTo>
                      <a:pt x="178" y="101"/>
                      <a:pt x="177" y="102"/>
                      <a:pt x="177" y="102"/>
                    </a:cubicBezTo>
                    <a:cubicBezTo>
                      <a:pt x="177" y="103"/>
                      <a:pt x="178" y="103"/>
                      <a:pt x="178" y="103"/>
                    </a:cubicBezTo>
                    <a:cubicBezTo>
                      <a:pt x="179" y="103"/>
                      <a:pt x="182" y="118"/>
                      <a:pt x="182" y="120"/>
                    </a:cubicBezTo>
                    <a:cubicBezTo>
                      <a:pt x="182" y="121"/>
                      <a:pt x="183" y="129"/>
                      <a:pt x="184" y="138"/>
                    </a:cubicBezTo>
                    <a:cubicBezTo>
                      <a:pt x="186" y="148"/>
                      <a:pt x="187" y="157"/>
                      <a:pt x="187" y="158"/>
                    </a:cubicBezTo>
                    <a:cubicBezTo>
                      <a:pt x="188" y="160"/>
                      <a:pt x="189" y="162"/>
                      <a:pt x="190" y="163"/>
                    </a:cubicBezTo>
                    <a:cubicBezTo>
                      <a:pt x="193" y="165"/>
                      <a:pt x="193" y="170"/>
                      <a:pt x="190" y="171"/>
                    </a:cubicBezTo>
                    <a:cubicBezTo>
                      <a:pt x="189" y="171"/>
                      <a:pt x="188" y="172"/>
                      <a:pt x="189" y="172"/>
                    </a:cubicBezTo>
                    <a:cubicBezTo>
                      <a:pt x="189" y="173"/>
                      <a:pt x="188" y="173"/>
                      <a:pt x="184" y="174"/>
                    </a:cubicBezTo>
                    <a:cubicBezTo>
                      <a:pt x="181" y="174"/>
                      <a:pt x="177" y="175"/>
                      <a:pt x="175" y="176"/>
                    </a:cubicBezTo>
                    <a:cubicBezTo>
                      <a:pt x="174" y="176"/>
                      <a:pt x="173" y="177"/>
                      <a:pt x="173" y="176"/>
                    </a:cubicBezTo>
                    <a:cubicBezTo>
                      <a:pt x="173" y="176"/>
                      <a:pt x="170" y="176"/>
                      <a:pt x="166" y="177"/>
                    </a:cubicBezTo>
                    <a:cubicBezTo>
                      <a:pt x="163" y="178"/>
                      <a:pt x="157" y="180"/>
                      <a:pt x="152" y="181"/>
                    </a:cubicBezTo>
                    <a:cubicBezTo>
                      <a:pt x="148" y="182"/>
                      <a:pt x="140" y="184"/>
                      <a:pt x="135" y="185"/>
                    </a:cubicBezTo>
                    <a:cubicBezTo>
                      <a:pt x="118" y="190"/>
                      <a:pt x="101" y="193"/>
                      <a:pt x="94" y="193"/>
                    </a:cubicBezTo>
                    <a:cubicBezTo>
                      <a:pt x="82" y="194"/>
                      <a:pt x="60" y="199"/>
                      <a:pt x="55" y="201"/>
                    </a:cubicBezTo>
                    <a:cubicBezTo>
                      <a:pt x="52" y="203"/>
                      <a:pt x="48" y="204"/>
                      <a:pt x="45" y="205"/>
                    </a:cubicBezTo>
                    <a:cubicBezTo>
                      <a:pt x="42" y="206"/>
                      <a:pt x="40" y="207"/>
                      <a:pt x="39" y="207"/>
                    </a:cubicBezTo>
                    <a:cubicBezTo>
                      <a:pt x="39" y="208"/>
                      <a:pt x="38" y="209"/>
                      <a:pt x="35" y="208"/>
                    </a:cubicBezTo>
                    <a:close/>
                    <a:moveTo>
                      <a:pt x="53" y="191"/>
                    </a:moveTo>
                    <a:cubicBezTo>
                      <a:pt x="56" y="189"/>
                      <a:pt x="77" y="184"/>
                      <a:pt x="88" y="184"/>
                    </a:cubicBezTo>
                    <a:cubicBezTo>
                      <a:pt x="92" y="183"/>
                      <a:pt x="96" y="183"/>
                      <a:pt x="97" y="183"/>
                    </a:cubicBezTo>
                    <a:cubicBezTo>
                      <a:pt x="102" y="182"/>
                      <a:pt x="120" y="177"/>
                      <a:pt x="124" y="176"/>
                    </a:cubicBezTo>
                    <a:cubicBezTo>
                      <a:pt x="132" y="173"/>
                      <a:pt x="139" y="172"/>
                      <a:pt x="150" y="169"/>
                    </a:cubicBezTo>
                    <a:cubicBezTo>
                      <a:pt x="164" y="167"/>
                      <a:pt x="165" y="166"/>
                      <a:pt x="173" y="165"/>
                    </a:cubicBezTo>
                    <a:cubicBezTo>
                      <a:pt x="179" y="163"/>
                      <a:pt x="179" y="163"/>
                      <a:pt x="179" y="163"/>
                    </a:cubicBezTo>
                    <a:cubicBezTo>
                      <a:pt x="177" y="152"/>
                      <a:pt x="177" y="152"/>
                      <a:pt x="177" y="152"/>
                    </a:cubicBezTo>
                    <a:cubicBezTo>
                      <a:pt x="175" y="134"/>
                      <a:pt x="152" y="15"/>
                      <a:pt x="151" y="14"/>
                    </a:cubicBezTo>
                    <a:cubicBezTo>
                      <a:pt x="150" y="13"/>
                      <a:pt x="130" y="16"/>
                      <a:pt x="109" y="19"/>
                    </a:cubicBezTo>
                    <a:cubicBezTo>
                      <a:pt x="104" y="20"/>
                      <a:pt x="100" y="20"/>
                      <a:pt x="99" y="20"/>
                    </a:cubicBezTo>
                    <a:cubicBezTo>
                      <a:pt x="99" y="20"/>
                      <a:pt x="91" y="21"/>
                      <a:pt x="82" y="22"/>
                    </a:cubicBezTo>
                    <a:cubicBezTo>
                      <a:pt x="65" y="25"/>
                      <a:pt x="64" y="25"/>
                      <a:pt x="49" y="28"/>
                    </a:cubicBezTo>
                    <a:cubicBezTo>
                      <a:pt x="44" y="29"/>
                      <a:pt x="33" y="31"/>
                      <a:pt x="26" y="32"/>
                    </a:cubicBezTo>
                    <a:cubicBezTo>
                      <a:pt x="11" y="34"/>
                      <a:pt x="12" y="33"/>
                      <a:pt x="13" y="41"/>
                    </a:cubicBezTo>
                    <a:cubicBezTo>
                      <a:pt x="14" y="54"/>
                      <a:pt x="17" y="71"/>
                      <a:pt x="18" y="71"/>
                    </a:cubicBezTo>
                    <a:cubicBezTo>
                      <a:pt x="19" y="72"/>
                      <a:pt x="20" y="77"/>
                      <a:pt x="21" y="86"/>
                    </a:cubicBezTo>
                    <a:cubicBezTo>
                      <a:pt x="23" y="94"/>
                      <a:pt x="25" y="109"/>
                      <a:pt x="27" y="120"/>
                    </a:cubicBezTo>
                    <a:cubicBezTo>
                      <a:pt x="30" y="140"/>
                      <a:pt x="36" y="175"/>
                      <a:pt x="37" y="186"/>
                    </a:cubicBezTo>
                    <a:cubicBezTo>
                      <a:pt x="39" y="196"/>
                      <a:pt x="39" y="196"/>
                      <a:pt x="45" y="194"/>
                    </a:cubicBezTo>
                    <a:cubicBezTo>
                      <a:pt x="48" y="194"/>
                      <a:pt x="52" y="192"/>
                      <a:pt x="53" y="191"/>
                    </a:cubicBezTo>
                    <a:close/>
                    <a:moveTo>
                      <a:pt x="151" y="160"/>
                    </a:moveTo>
                    <a:cubicBezTo>
                      <a:pt x="149" y="160"/>
                      <a:pt x="145" y="158"/>
                      <a:pt x="142" y="157"/>
                    </a:cubicBezTo>
                    <a:cubicBezTo>
                      <a:pt x="140" y="155"/>
                      <a:pt x="137" y="154"/>
                      <a:pt x="137" y="154"/>
                    </a:cubicBezTo>
                    <a:cubicBezTo>
                      <a:pt x="135" y="155"/>
                      <a:pt x="134" y="151"/>
                      <a:pt x="135" y="146"/>
                    </a:cubicBezTo>
                    <a:cubicBezTo>
                      <a:pt x="135" y="141"/>
                      <a:pt x="135" y="139"/>
                      <a:pt x="133" y="132"/>
                    </a:cubicBezTo>
                    <a:cubicBezTo>
                      <a:pt x="130" y="124"/>
                      <a:pt x="130" y="124"/>
                      <a:pt x="132" y="122"/>
                    </a:cubicBezTo>
                    <a:cubicBezTo>
                      <a:pt x="133" y="121"/>
                      <a:pt x="135" y="120"/>
                      <a:pt x="136" y="119"/>
                    </a:cubicBezTo>
                    <a:cubicBezTo>
                      <a:pt x="137" y="119"/>
                      <a:pt x="138" y="118"/>
                      <a:pt x="139" y="118"/>
                    </a:cubicBezTo>
                    <a:cubicBezTo>
                      <a:pt x="140" y="115"/>
                      <a:pt x="161" y="110"/>
                      <a:pt x="163" y="112"/>
                    </a:cubicBezTo>
                    <a:cubicBezTo>
                      <a:pt x="164" y="113"/>
                      <a:pt x="165" y="117"/>
                      <a:pt x="166" y="123"/>
                    </a:cubicBezTo>
                    <a:cubicBezTo>
                      <a:pt x="167" y="128"/>
                      <a:pt x="168" y="136"/>
                      <a:pt x="170" y="140"/>
                    </a:cubicBezTo>
                    <a:cubicBezTo>
                      <a:pt x="171" y="144"/>
                      <a:pt x="172" y="148"/>
                      <a:pt x="171" y="148"/>
                    </a:cubicBezTo>
                    <a:cubicBezTo>
                      <a:pt x="171" y="149"/>
                      <a:pt x="171" y="150"/>
                      <a:pt x="171" y="151"/>
                    </a:cubicBezTo>
                    <a:cubicBezTo>
                      <a:pt x="171" y="153"/>
                      <a:pt x="170" y="154"/>
                      <a:pt x="164" y="157"/>
                    </a:cubicBezTo>
                    <a:cubicBezTo>
                      <a:pt x="157" y="161"/>
                      <a:pt x="155" y="161"/>
                      <a:pt x="151" y="160"/>
                    </a:cubicBezTo>
                    <a:close/>
                    <a:moveTo>
                      <a:pt x="159" y="148"/>
                    </a:moveTo>
                    <a:cubicBezTo>
                      <a:pt x="160" y="148"/>
                      <a:pt x="161" y="147"/>
                      <a:pt x="161" y="146"/>
                    </a:cubicBezTo>
                    <a:cubicBezTo>
                      <a:pt x="161" y="144"/>
                      <a:pt x="161" y="143"/>
                      <a:pt x="161" y="143"/>
                    </a:cubicBezTo>
                    <a:cubicBezTo>
                      <a:pt x="162" y="142"/>
                      <a:pt x="157" y="124"/>
                      <a:pt x="156" y="123"/>
                    </a:cubicBezTo>
                    <a:cubicBezTo>
                      <a:pt x="156" y="123"/>
                      <a:pt x="154" y="123"/>
                      <a:pt x="152" y="123"/>
                    </a:cubicBezTo>
                    <a:cubicBezTo>
                      <a:pt x="150" y="123"/>
                      <a:pt x="147" y="123"/>
                      <a:pt x="146" y="123"/>
                    </a:cubicBezTo>
                    <a:cubicBezTo>
                      <a:pt x="146" y="123"/>
                      <a:pt x="144" y="124"/>
                      <a:pt x="143" y="126"/>
                    </a:cubicBezTo>
                    <a:cubicBezTo>
                      <a:pt x="142" y="128"/>
                      <a:pt x="142" y="130"/>
                      <a:pt x="144" y="138"/>
                    </a:cubicBezTo>
                    <a:cubicBezTo>
                      <a:pt x="145" y="148"/>
                      <a:pt x="145" y="148"/>
                      <a:pt x="145" y="148"/>
                    </a:cubicBez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52" y="150"/>
                      <a:pt x="154" y="150"/>
                      <a:pt x="159" y="148"/>
                    </a:cubicBezTo>
                    <a:close/>
                    <a:moveTo>
                      <a:pt x="53" y="178"/>
                    </a:moveTo>
                    <a:cubicBezTo>
                      <a:pt x="51" y="177"/>
                      <a:pt x="51" y="176"/>
                      <a:pt x="48" y="163"/>
                    </a:cubicBezTo>
                    <a:cubicBezTo>
                      <a:pt x="45" y="150"/>
                      <a:pt x="45" y="150"/>
                      <a:pt x="47" y="145"/>
                    </a:cubicBezTo>
                    <a:cubicBezTo>
                      <a:pt x="48" y="141"/>
                      <a:pt x="50" y="140"/>
                      <a:pt x="52" y="139"/>
                    </a:cubicBezTo>
                    <a:cubicBezTo>
                      <a:pt x="58" y="137"/>
                      <a:pt x="72" y="136"/>
                      <a:pt x="76" y="137"/>
                    </a:cubicBezTo>
                    <a:cubicBezTo>
                      <a:pt x="79" y="138"/>
                      <a:pt x="79" y="138"/>
                      <a:pt x="79" y="141"/>
                    </a:cubicBezTo>
                    <a:cubicBezTo>
                      <a:pt x="78" y="144"/>
                      <a:pt x="80" y="156"/>
                      <a:pt x="83" y="163"/>
                    </a:cubicBezTo>
                    <a:cubicBezTo>
                      <a:pt x="83" y="166"/>
                      <a:pt x="83" y="168"/>
                      <a:pt x="83" y="169"/>
                    </a:cubicBezTo>
                    <a:cubicBezTo>
                      <a:pt x="81" y="172"/>
                      <a:pt x="72" y="176"/>
                      <a:pt x="66" y="177"/>
                    </a:cubicBezTo>
                    <a:cubicBezTo>
                      <a:pt x="59" y="177"/>
                      <a:pt x="58" y="177"/>
                      <a:pt x="57" y="178"/>
                    </a:cubicBezTo>
                    <a:cubicBezTo>
                      <a:pt x="56" y="179"/>
                      <a:pt x="54" y="179"/>
                      <a:pt x="53" y="178"/>
                    </a:cubicBezTo>
                    <a:close/>
                    <a:moveTo>
                      <a:pt x="72" y="162"/>
                    </a:moveTo>
                    <a:cubicBezTo>
                      <a:pt x="71" y="159"/>
                      <a:pt x="70" y="151"/>
                      <a:pt x="70" y="149"/>
                    </a:cubicBezTo>
                    <a:cubicBezTo>
                      <a:pt x="70" y="148"/>
                      <a:pt x="62" y="147"/>
                      <a:pt x="57" y="148"/>
                    </a:cubicBezTo>
                    <a:cubicBezTo>
                      <a:pt x="53" y="148"/>
                      <a:pt x="53" y="148"/>
                      <a:pt x="53" y="148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6" y="162"/>
                      <a:pt x="57" y="165"/>
                      <a:pt x="58" y="165"/>
                    </a:cubicBezTo>
                    <a:cubicBezTo>
                      <a:pt x="59" y="166"/>
                      <a:pt x="64" y="166"/>
                      <a:pt x="69" y="165"/>
                    </a:cubicBezTo>
                    <a:cubicBezTo>
                      <a:pt x="73" y="164"/>
                      <a:pt x="73" y="164"/>
                      <a:pt x="72" y="162"/>
                    </a:cubicBezTo>
                    <a:close/>
                    <a:moveTo>
                      <a:pt x="97" y="169"/>
                    </a:moveTo>
                    <a:cubicBezTo>
                      <a:pt x="96" y="168"/>
                      <a:pt x="94" y="164"/>
                      <a:pt x="93" y="160"/>
                    </a:cubicBezTo>
                    <a:cubicBezTo>
                      <a:pt x="92" y="156"/>
                      <a:pt x="91" y="149"/>
                      <a:pt x="90" y="146"/>
                    </a:cubicBezTo>
                    <a:cubicBezTo>
                      <a:pt x="88" y="140"/>
                      <a:pt x="88" y="139"/>
                      <a:pt x="90" y="135"/>
                    </a:cubicBezTo>
                    <a:cubicBezTo>
                      <a:pt x="91" y="130"/>
                      <a:pt x="91" y="130"/>
                      <a:pt x="101" y="127"/>
                    </a:cubicBezTo>
                    <a:cubicBezTo>
                      <a:pt x="110" y="125"/>
                      <a:pt x="114" y="124"/>
                      <a:pt x="114" y="126"/>
                    </a:cubicBezTo>
                    <a:cubicBezTo>
                      <a:pt x="114" y="126"/>
                      <a:pt x="115" y="126"/>
                      <a:pt x="117" y="126"/>
                    </a:cubicBezTo>
                    <a:cubicBezTo>
                      <a:pt x="118" y="126"/>
                      <a:pt x="120" y="126"/>
                      <a:pt x="121" y="127"/>
                    </a:cubicBezTo>
                    <a:cubicBezTo>
                      <a:pt x="122" y="128"/>
                      <a:pt x="126" y="138"/>
                      <a:pt x="126" y="140"/>
                    </a:cubicBezTo>
                    <a:cubicBezTo>
                      <a:pt x="125" y="140"/>
                      <a:pt x="126" y="142"/>
                      <a:pt x="127" y="144"/>
                    </a:cubicBezTo>
                    <a:cubicBezTo>
                      <a:pt x="130" y="148"/>
                      <a:pt x="131" y="154"/>
                      <a:pt x="130" y="158"/>
                    </a:cubicBezTo>
                    <a:cubicBezTo>
                      <a:pt x="130" y="159"/>
                      <a:pt x="127" y="160"/>
                      <a:pt x="123" y="161"/>
                    </a:cubicBezTo>
                    <a:cubicBezTo>
                      <a:pt x="119" y="162"/>
                      <a:pt x="115" y="163"/>
                      <a:pt x="114" y="164"/>
                    </a:cubicBezTo>
                    <a:cubicBezTo>
                      <a:pt x="112" y="165"/>
                      <a:pt x="110" y="165"/>
                      <a:pt x="108" y="165"/>
                    </a:cubicBezTo>
                    <a:cubicBezTo>
                      <a:pt x="107" y="165"/>
                      <a:pt x="106" y="166"/>
                      <a:pt x="105" y="166"/>
                    </a:cubicBezTo>
                    <a:cubicBezTo>
                      <a:pt x="105" y="167"/>
                      <a:pt x="104" y="168"/>
                      <a:pt x="103" y="167"/>
                    </a:cubicBezTo>
                    <a:cubicBezTo>
                      <a:pt x="103" y="167"/>
                      <a:pt x="102" y="168"/>
                      <a:pt x="101" y="169"/>
                    </a:cubicBezTo>
                    <a:cubicBezTo>
                      <a:pt x="100" y="171"/>
                      <a:pt x="99" y="171"/>
                      <a:pt x="97" y="169"/>
                    </a:cubicBezTo>
                    <a:close/>
                    <a:moveTo>
                      <a:pt x="117" y="150"/>
                    </a:moveTo>
                    <a:cubicBezTo>
                      <a:pt x="118" y="149"/>
                      <a:pt x="118" y="148"/>
                      <a:pt x="118" y="145"/>
                    </a:cubicBezTo>
                    <a:cubicBezTo>
                      <a:pt x="116" y="135"/>
                      <a:pt x="115" y="135"/>
                      <a:pt x="105" y="136"/>
                    </a:cubicBezTo>
                    <a:cubicBezTo>
                      <a:pt x="97" y="138"/>
                      <a:pt x="96" y="139"/>
                      <a:pt x="101" y="149"/>
                    </a:cubicBezTo>
                    <a:cubicBezTo>
                      <a:pt x="103" y="155"/>
                      <a:pt x="103" y="155"/>
                      <a:pt x="109" y="153"/>
                    </a:cubicBezTo>
                    <a:cubicBezTo>
                      <a:pt x="113" y="152"/>
                      <a:pt x="116" y="151"/>
                      <a:pt x="117" y="150"/>
                    </a:cubicBezTo>
                    <a:close/>
                    <a:moveTo>
                      <a:pt x="83" y="122"/>
                    </a:moveTo>
                    <a:cubicBezTo>
                      <a:pt x="83" y="122"/>
                      <a:pt x="82" y="122"/>
                      <a:pt x="82" y="122"/>
                    </a:cubicBezTo>
                    <a:cubicBezTo>
                      <a:pt x="82" y="122"/>
                      <a:pt x="81" y="122"/>
                      <a:pt x="80" y="120"/>
                    </a:cubicBezTo>
                    <a:cubicBezTo>
                      <a:pt x="78" y="118"/>
                      <a:pt x="78" y="117"/>
                      <a:pt x="79" y="115"/>
                    </a:cubicBezTo>
                    <a:cubicBezTo>
                      <a:pt x="80" y="113"/>
                      <a:pt x="78" y="99"/>
                      <a:pt x="77" y="97"/>
                    </a:cubicBezTo>
                    <a:cubicBezTo>
                      <a:pt x="75" y="96"/>
                      <a:pt x="77" y="89"/>
                      <a:pt x="78" y="87"/>
                    </a:cubicBezTo>
                    <a:cubicBezTo>
                      <a:pt x="79" y="86"/>
                      <a:pt x="81" y="85"/>
                      <a:pt x="83" y="85"/>
                    </a:cubicBezTo>
                    <a:cubicBezTo>
                      <a:pt x="85" y="85"/>
                      <a:pt x="86" y="84"/>
                      <a:pt x="86" y="84"/>
                    </a:cubicBezTo>
                    <a:cubicBezTo>
                      <a:pt x="86" y="83"/>
                      <a:pt x="89" y="82"/>
                      <a:pt x="93" y="82"/>
                    </a:cubicBezTo>
                    <a:cubicBezTo>
                      <a:pt x="96" y="81"/>
                      <a:pt x="101" y="80"/>
                      <a:pt x="102" y="79"/>
                    </a:cubicBezTo>
                    <a:cubicBezTo>
                      <a:pt x="106" y="76"/>
                      <a:pt x="107" y="77"/>
                      <a:pt x="110" y="84"/>
                    </a:cubicBezTo>
                    <a:cubicBezTo>
                      <a:pt x="112" y="88"/>
                      <a:pt x="112" y="90"/>
                      <a:pt x="112" y="91"/>
                    </a:cubicBezTo>
                    <a:cubicBezTo>
                      <a:pt x="111" y="93"/>
                      <a:pt x="111" y="97"/>
                      <a:pt x="111" y="101"/>
                    </a:cubicBezTo>
                    <a:cubicBezTo>
                      <a:pt x="112" y="111"/>
                      <a:pt x="112" y="112"/>
                      <a:pt x="111" y="115"/>
                    </a:cubicBezTo>
                    <a:cubicBezTo>
                      <a:pt x="111" y="116"/>
                      <a:pt x="110" y="117"/>
                      <a:pt x="109" y="117"/>
                    </a:cubicBezTo>
                    <a:cubicBezTo>
                      <a:pt x="108" y="117"/>
                      <a:pt x="107" y="117"/>
                      <a:pt x="106" y="118"/>
                    </a:cubicBezTo>
                    <a:cubicBezTo>
                      <a:pt x="105" y="119"/>
                      <a:pt x="83" y="123"/>
                      <a:pt x="83" y="122"/>
                    </a:cubicBezTo>
                    <a:close/>
                    <a:moveTo>
                      <a:pt x="96" y="109"/>
                    </a:moveTo>
                    <a:cubicBezTo>
                      <a:pt x="97" y="108"/>
                      <a:pt x="97" y="106"/>
                      <a:pt x="97" y="104"/>
                    </a:cubicBezTo>
                    <a:cubicBezTo>
                      <a:pt x="97" y="102"/>
                      <a:pt x="98" y="100"/>
                      <a:pt x="98" y="100"/>
                    </a:cubicBezTo>
                    <a:cubicBezTo>
                      <a:pt x="99" y="100"/>
                      <a:pt x="99" y="98"/>
                      <a:pt x="100" y="97"/>
                    </a:cubicBezTo>
                    <a:cubicBezTo>
                      <a:pt x="100" y="94"/>
                      <a:pt x="97" y="91"/>
                      <a:pt x="95" y="93"/>
                    </a:cubicBezTo>
                    <a:cubicBezTo>
                      <a:pt x="94" y="93"/>
                      <a:pt x="92" y="93"/>
                      <a:pt x="90" y="93"/>
                    </a:cubicBezTo>
                    <a:cubicBezTo>
                      <a:pt x="86" y="91"/>
                      <a:pt x="86" y="91"/>
                      <a:pt x="85" y="94"/>
                    </a:cubicBezTo>
                    <a:cubicBezTo>
                      <a:pt x="84" y="95"/>
                      <a:pt x="84" y="97"/>
                      <a:pt x="86" y="103"/>
                    </a:cubicBezTo>
                    <a:cubicBezTo>
                      <a:pt x="87" y="107"/>
                      <a:pt x="88" y="110"/>
                      <a:pt x="88" y="110"/>
                    </a:cubicBezTo>
                    <a:cubicBezTo>
                      <a:pt x="89" y="111"/>
                      <a:pt x="94" y="110"/>
                      <a:pt x="96" y="109"/>
                    </a:cubicBezTo>
                    <a:close/>
                    <a:moveTo>
                      <a:pt x="47" y="128"/>
                    </a:moveTo>
                    <a:cubicBezTo>
                      <a:pt x="45" y="127"/>
                      <a:pt x="43" y="122"/>
                      <a:pt x="41" y="108"/>
                    </a:cubicBezTo>
                    <a:cubicBezTo>
                      <a:pt x="39" y="95"/>
                      <a:pt x="39" y="93"/>
                      <a:pt x="40" y="92"/>
                    </a:cubicBezTo>
                    <a:cubicBezTo>
                      <a:pt x="41" y="92"/>
                      <a:pt x="43" y="92"/>
                      <a:pt x="44" y="91"/>
                    </a:cubicBezTo>
                    <a:cubicBezTo>
                      <a:pt x="48" y="90"/>
                      <a:pt x="63" y="87"/>
                      <a:pt x="65" y="88"/>
                    </a:cubicBezTo>
                    <a:cubicBezTo>
                      <a:pt x="67" y="88"/>
                      <a:pt x="69" y="92"/>
                      <a:pt x="69" y="98"/>
                    </a:cubicBezTo>
                    <a:cubicBezTo>
                      <a:pt x="69" y="99"/>
                      <a:pt x="70" y="104"/>
                      <a:pt x="71" y="110"/>
                    </a:cubicBezTo>
                    <a:cubicBezTo>
                      <a:pt x="72" y="116"/>
                      <a:pt x="72" y="121"/>
                      <a:pt x="72" y="122"/>
                    </a:cubicBezTo>
                    <a:cubicBezTo>
                      <a:pt x="71" y="123"/>
                      <a:pt x="68" y="124"/>
                      <a:pt x="62" y="125"/>
                    </a:cubicBezTo>
                    <a:cubicBezTo>
                      <a:pt x="58" y="125"/>
                      <a:pt x="54" y="126"/>
                      <a:pt x="54" y="127"/>
                    </a:cubicBezTo>
                    <a:cubicBezTo>
                      <a:pt x="54" y="128"/>
                      <a:pt x="49" y="129"/>
                      <a:pt x="47" y="128"/>
                    </a:cubicBezTo>
                    <a:close/>
                    <a:moveTo>
                      <a:pt x="62" y="106"/>
                    </a:moveTo>
                    <a:cubicBezTo>
                      <a:pt x="61" y="97"/>
                      <a:pt x="61" y="97"/>
                      <a:pt x="54" y="98"/>
                    </a:cubicBezTo>
                    <a:cubicBezTo>
                      <a:pt x="49" y="99"/>
                      <a:pt x="48" y="101"/>
                      <a:pt x="50" y="110"/>
                    </a:cubicBezTo>
                    <a:cubicBezTo>
                      <a:pt x="51" y="117"/>
                      <a:pt x="51" y="117"/>
                      <a:pt x="51" y="117"/>
                    </a:cubicBezTo>
                    <a:cubicBezTo>
                      <a:pt x="58" y="116"/>
                      <a:pt x="58" y="116"/>
                      <a:pt x="58" y="116"/>
                    </a:cubicBezTo>
                    <a:cubicBezTo>
                      <a:pt x="64" y="115"/>
                      <a:pt x="64" y="115"/>
                      <a:pt x="64" y="115"/>
                    </a:cubicBezTo>
                    <a:lnTo>
                      <a:pt x="62" y="106"/>
                    </a:lnTo>
                    <a:close/>
                    <a:moveTo>
                      <a:pt x="139" y="111"/>
                    </a:moveTo>
                    <a:cubicBezTo>
                      <a:pt x="137" y="111"/>
                      <a:pt x="134" y="110"/>
                      <a:pt x="134" y="110"/>
                    </a:cubicBezTo>
                    <a:cubicBezTo>
                      <a:pt x="133" y="109"/>
                      <a:pt x="132" y="109"/>
                      <a:pt x="130" y="110"/>
                    </a:cubicBezTo>
                    <a:cubicBezTo>
                      <a:pt x="125" y="113"/>
                      <a:pt x="124" y="110"/>
                      <a:pt x="123" y="96"/>
                    </a:cubicBezTo>
                    <a:cubicBezTo>
                      <a:pt x="123" y="95"/>
                      <a:pt x="122" y="93"/>
                      <a:pt x="122" y="92"/>
                    </a:cubicBezTo>
                    <a:cubicBezTo>
                      <a:pt x="119" y="86"/>
                      <a:pt x="117" y="79"/>
                      <a:pt x="118" y="77"/>
                    </a:cubicBezTo>
                    <a:cubicBezTo>
                      <a:pt x="118" y="75"/>
                      <a:pt x="119" y="74"/>
                      <a:pt x="121" y="73"/>
                    </a:cubicBezTo>
                    <a:cubicBezTo>
                      <a:pt x="125" y="72"/>
                      <a:pt x="149" y="69"/>
                      <a:pt x="151" y="70"/>
                    </a:cubicBezTo>
                    <a:cubicBezTo>
                      <a:pt x="152" y="71"/>
                      <a:pt x="152" y="73"/>
                      <a:pt x="154" y="87"/>
                    </a:cubicBezTo>
                    <a:cubicBezTo>
                      <a:pt x="155" y="94"/>
                      <a:pt x="156" y="100"/>
                      <a:pt x="157" y="101"/>
                    </a:cubicBezTo>
                    <a:cubicBezTo>
                      <a:pt x="157" y="106"/>
                      <a:pt x="150" y="110"/>
                      <a:pt x="139" y="111"/>
                    </a:cubicBezTo>
                    <a:close/>
                    <a:moveTo>
                      <a:pt x="146" y="95"/>
                    </a:moveTo>
                    <a:cubicBezTo>
                      <a:pt x="146" y="94"/>
                      <a:pt x="146" y="92"/>
                      <a:pt x="147" y="91"/>
                    </a:cubicBezTo>
                    <a:cubicBezTo>
                      <a:pt x="147" y="91"/>
                      <a:pt x="147" y="90"/>
                      <a:pt x="146" y="89"/>
                    </a:cubicBezTo>
                    <a:cubicBezTo>
                      <a:pt x="145" y="88"/>
                      <a:pt x="145" y="86"/>
                      <a:pt x="145" y="86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6" y="87"/>
                      <a:pt x="146" y="88"/>
                      <a:pt x="146" y="87"/>
                    </a:cubicBezTo>
                    <a:cubicBezTo>
                      <a:pt x="147" y="87"/>
                      <a:pt x="147" y="86"/>
                      <a:pt x="146" y="84"/>
                    </a:cubicBezTo>
                    <a:cubicBezTo>
                      <a:pt x="145" y="81"/>
                      <a:pt x="145" y="80"/>
                      <a:pt x="141" y="80"/>
                    </a:cubicBezTo>
                    <a:cubicBezTo>
                      <a:pt x="139" y="80"/>
                      <a:pt x="136" y="80"/>
                      <a:pt x="134" y="81"/>
                    </a:cubicBezTo>
                    <a:cubicBezTo>
                      <a:pt x="133" y="81"/>
                      <a:pt x="131" y="81"/>
                      <a:pt x="131" y="80"/>
                    </a:cubicBezTo>
                    <a:cubicBezTo>
                      <a:pt x="130" y="80"/>
                      <a:pt x="129" y="80"/>
                      <a:pt x="129" y="81"/>
                    </a:cubicBezTo>
                    <a:cubicBezTo>
                      <a:pt x="128" y="82"/>
                      <a:pt x="128" y="84"/>
                      <a:pt x="130" y="91"/>
                    </a:cubicBezTo>
                    <a:cubicBezTo>
                      <a:pt x="131" y="95"/>
                      <a:pt x="132" y="100"/>
                      <a:pt x="132" y="100"/>
                    </a:cubicBezTo>
                    <a:cubicBezTo>
                      <a:pt x="133" y="101"/>
                      <a:pt x="135" y="101"/>
                      <a:pt x="140" y="100"/>
                    </a:cubicBezTo>
                    <a:cubicBezTo>
                      <a:pt x="146" y="98"/>
                      <a:pt x="146" y="98"/>
                      <a:pt x="146" y="95"/>
                    </a:cubicBezTo>
                    <a:close/>
                    <a:moveTo>
                      <a:pt x="134" y="56"/>
                    </a:moveTo>
                    <a:cubicBezTo>
                      <a:pt x="130" y="56"/>
                      <a:pt x="126" y="56"/>
                      <a:pt x="125" y="56"/>
                    </a:cubicBezTo>
                    <a:cubicBezTo>
                      <a:pt x="125" y="56"/>
                      <a:pt x="118" y="56"/>
                      <a:pt x="112" y="57"/>
                    </a:cubicBezTo>
                    <a:cubicBezTo>
                      <a:pt x="105" y="59"/>
                      <a:pt x="97" y="60"/>
                      <a:pt x="96" y="60"/>
                    </a:cubicBezTo>
                    <a:cubicBezTo>
                      <a:pt x="94" y="60"/>
                      <a:pt x="84" y="61"/>
                      <a:pt x="75" y="63"/>
                    </a:cubicBezTo>
                    <a:cubicBezTo>
                      <a:pt x="66" y="64"/>
                      <a:pt x="56" y="66"/>
                      <a:pt x="53" y="66"/>
                    </a:cubicBezTo>
                    <a:cubicBezTo>
                      <a:pt x="51" y="66"/>
                      <a:pt x="45" y="67"/>
                      <a:pt x="40" y="68"/>
                    </a:cubicBezTo>
                    <a:cubicBezTo>
                      <a:pt x="33" y="69"/>
                      <a:pt x="32" y="69"/>
                      <a:pt x="30" y="67"/>
                    </a:cubicBezTo>
                    <a:cubicBezTo>
                      <a:pt x="29" y="65"/>
                      <a:pt x="28" y="63"/>
                      <a:pt x="27" y="53"/>
                    </a:cubicBezTo>
                    <a:cubicBezTo>
                      <a:pt x="25" y="39"/>
                      <a:pt x="26" y="38"/>
                      <a:pt x="34" y="36"/>
                    </a:cubicBezTo>
                    <a:cubicBezTo>
                      <a:pt x="37" y="35"/>
                      <a:pt x="41" y="34"/>
                      <a:pt x="43" y="33"/>
                    </a:cubicBezTo>
                    <a:cubicBezTo>
                      <a:pt x="45" y="32"/>
                      <a:pt x="46" y="32"/>
                      <a:pt x="47" y="33"/>
                    </a:cubicBezTo>
                    <a:cubicBezTo>
                      <a:pt x="47" y="33"/>
                      <a:pt x="48" y="33"/>
                      <a:pt x="48" y="33"/>
                    </a:cubicBezTo>
                    <a:cubicBezTo>
                      <a:pt x="48" y="31"/>
                      <a:pt x="75" y="26"/>
                      <a:pt x="82" y="26"/>
                    </a:cubicBezTo>
                    <a:cubicBezTo>
                      <a:pt x="85" y="26"/>
                      <a:pt x="91" y="25"/>
                      <a:pt x="96" y="25"/>
                    </a:cubicBezTo>
                    <a:cubicBezTo>
                      <a:pt x="101" y="24"/>
                      <a:pt x="108" y="23"/>
                      <a:pt x="111" y="23"/>
                    </a:cubicBezTo>
                    <a:cubicBezTo>
                      <a:pt x="113" y="23"/>
                      <a:pt x="120" y="22"/>
                      <a:pt x="125" y="21"/>
                    </a:cubicBezTo>
                    <a:cubicBezTo>
                      <a:pt x="134" y="20"/>
                      <a:pt x="142" y="19"/>
                      <a:pt x="144" y="20"/>
                    </a:cubicBezTo>
                    <a:cubicBezTo>
                      <a:pt x="146" y="20"/>
                      <a:pt x="150" y="49"/>
                      <a:pt x="149" y="52"/>
                    </a:cubicBezTo>
                    <a:cubicBezTo>
                      <a:pt x="147" y="55"/>
                      <a:pt x="146" y="55"/>
                      <a:pt x="134" y="56"/>
                    </a:cubicBezTo>
                    <a:close/>
                    <a:moveTo>
                      <a:pt x="139" y="38"/>
                    </a:moveTo>
                    <a:cubicBezTo>
                      <a:pt x="138" y="34"/>
                      <a:pt x="137" y="31"/>
                      <a:pt x="137" y="30"/>
                    </a:cubicBezTo>
                    <a:cubicBezTo>
                      <a:pt x="137" y="29"/>
                      <a:pt x="134" y="30"/>
                      <a:pt x="130" y="32"/>
                    </a:cubicBezTo>
                    <a:cubicBezTo>
                      <a:pt x="122" y="35"/>
                      <a:pt x="122" y="35"/>
                      <a:pt x="119" y="33"/>
                    </a:cubicBezTo>
                    <a:cubicBezTo>
                      <a:pt x="117" y="31"/>
                      <a:pt x="116" y="31"/>
                      <a:pt x="107" y="33"/>
                    </a:cubicBezTo>
                    <a:cubicBezTo>
                      <a:pt x="95" y="35"/>
                      <a:pt x="78" y="37"/>
                      <a:pt x="73" y="37"/>
                    </a:cubicBezTo>
                    <a:cubicBezTo>
                      <a:pt x="67" y="37"/>
                      <a:pt x="55" y="40"/>
                      <a:pt x="45" y="42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4" y="58"/>
                      <a:pt x="47" y="58"/>
                      <a:pt x="48" y="58"/>
                    </a:cubicBezTo>
                    <a:cubicBezTo>
                      <a:pt x="49" y="58"/>
                      <a:pt x="62" y="56"/>
                      <a:pt x="77" y="53"/>
                    </a:cubicBezTo>
                    <a:cubicBezTo>
                      <a:pt x="106" y="48"/>
                      <a:pt x="133" y="44"/>
                      <a:pt x="136" y="43"/>
                    </a:cubicBezTo>
                    <a:cubicBezTo>
                      <a:pt x="136" y="43"/>
                      <a:pt x="138" y="44"/>
                      <a:pt x="138" y="44"/>
                    </a:cubicBezTo>
                    <a:cubicBezTo>
                      <a:pt x="140" y="46"/>
                      <a:pt x="141" y="44"/>
                      <a:pt x="13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392"/>
              <p:cNvSpPr>
                <a:spLocks noEditPoints="1"/>
              </p:cNvSpPr>
              <p:nvPr/>
            </p:nvSpPr>
            <p:spPr bwMode="auto">
              <a:xfrm>
                <a:off x="2108" y="1689"/>
                <a:ext cx="129" cy="367"/>
              </a:xfrm>
              <a:custGeom>
                <a:avLst/>
                <a:gdLst>
                  <a:gd name="T0" fmla="*/ 170 w 170"/>
                  <a:gd name="T1" fmla="*/ 19 h 482"/>
                  <a:gd name="T2" fmla="*/ 161 w 170"/>
                  <a:gd name="T3" fmla="*/ 63 h 482"/>
                  <a:gd name="T4" fmla="*/ 154 w 170"/>
                  <a:gd name="T5" fmla="*/ 96 h 482"/>
                  <a:gd name="T6" fmla="*/ 146 w 170"/>
                  <a:gd name="T7" fmla="*/ 137 h 482"/>
                  <a:gd name="T8" fmla="*/ 141 w 170"/>
                  <a:gd name="T9" fmla="*/ 166 h 482"/>
                  <a:gd name="T10" fmla="*/ 138 w 170"/>
                  <a:gd name="T11" fmla="*/ 183 h 482"/>
                  <a:gd name="T12" fmla="*/ 129 w 170"/>
                  <a:gd name="T13" fmla="*/ 219 h 482"/>
                  <a:gd name="T14" fmla="*/ 119 w 170"/>
                  <a:gd name="T15" fmla="*/ 267 h 482"/>
                  <a:gd name="T16" fmla="*/ 113 w 170"/>
                  <a:gd name="T17" fmla="*/ 305 h 482"/>
                  <a:gd name="T18" fmla="*/ 106 w 170"/>
                  <a:gd name="T19" fmla="*/ 338 h 482"/>
                  <a:gd name="T20" fmla="*/ 94 w 170"/>
                  <a:gd name="T21" fmla="*/ 390 h 482"/>
                  <a:gd name="T22" fmla="*/ 91 w 170"/>
                  <a:gd name="T23" fmla="*/ 434 h 482"/>
                  <a:gd name="T24" fmla="*/ 81 w 170"/>
                  <a:gd name="T25" fmla="*/ 480 h 482"/>
                  <a:gd name="T26" fmla="*/ 49 w 170"/>
                  <a:gd name="T27" fmla="*/ 478 h 482"/>
                  <a:gd name="T28" fmla="*/ 16 w 170"/>
                  <a:gd name="T29" fmla="*/ 478 h 482"/>
                  <a:gd name="T30" fmla="*/ 8 w 170"/>
                  <a:gd name="T31" fmla="*/ 454 h 482"/>
                  <a:gd name="T32" fmla="*/ 15 w 170"/>
                  <a:gd name="T33" fmla="*/ 416 h 482"/>
                  <a:gd name="T34" fmla="*/ 24 w 170"/>
                  <a:gd name="T35" fmla="*/ 356 h 482"/>
                  <a:gd name="T36" fmla="*/ 42 w 170"/>
                  <a:gd name="T37" fmla="*/ 268 h 482"/>
                  <a:gd name="T38" fmla="*/ 56 w 170"/>
                  <a:gd name="T39" fmla="*/ 197 h 482"/>
                  <a:gd name="T40" fmla="*/ 68 w 170"/>
                  <a:gd name="T41" fmla="*/ 125 h 482"/>
                  <a:gd name="T42" fmla="*/ 81 w 170"/>
                  <a:gd name="T43" fmla="*/ 52 h 482"/>
                  <a:gd name="T44" fmla="*/ 102 w 170"/>
                  <a:gd name="T45" fmla="*/ 1 h 482"/>
                  <a:gd name="T46" fmla="*/ 84 w 170"/>
                  <a:gd name="T47" fmla="*/ 73 h 482"/>
                  <a:gd name="T48" fmla="*/ 75 w 170"/>
                  <a:gd name="T49" fmla="*/ 147 h 482"/>
                  <a:gd name="T50" fmla="*/ 62 w 170"/>
                  <a:gd name="T51" fmla="*/ 224 h 482"/>
                  <a:gd name="T52" fmla="*/ 53 w 170"/>
                  <a:gd name="T53" fmla="*/ 268 h 482"/>
                  <a:gd name="T54" fmla="*/ 34 w 170"/>
                  <a:gd name="T55" fmla="*/ 372 h 482"/>
                  <a:gd name="T56" fmla="*/ 30 w 170"/>
                  <a:gd name="T57" fmla="*/ 404 h 482"/>
                  <a:gd name="T58" fmla="*/ 28 w 170"/>
                  <a:gd name="T59" fmla="*/ 427 h 482"/>
                  <a:gd name="T60" fmla="*/ 38 w 170"/>
                  <a:gd name="T61" fmla="*/ 468 h 482"/>
                  <a:gd name="T62" fmla="*/ 51 w 170"/>
                  <a:gd name="T63" fmla="*/ 461 h 482"/>
                  <a:gd name="T64" fmla="*/ 68 w 170"/>
                  <a:gd name="T65" fmla="*/ 442 h 482"/>
                  <a:gd name="T66" fmla="*/ 76 w 170"/>
                  <a:gd name="T67" fmla="*/ 426 h 482"/>
                  <a:gd name="T68" fmla="*/ 77 w 170"/>
                  <a:gd name="T69" fmla="*/ 415 h 482"/>
                  <a:gd name="T70" fmla="*/ 66 w 170"/>
                  <a:gd name="T71" fmla="*/ 400 h 482"/>
                  <a:gd name="T72" fmla="*/ 78 w 170"/>
                  <a:gd name="T73" fmla="*/ 392 h 482"/>
                  <a:gd name="T74" fmla="*/ 53 w 170"/>
                  <a:gd name="T75" fmla="*/ 362 h 482"/>
                  <a:gd name="T76" fmla="*/ 68 w 170"/>
                  <a:gd name="T77" fmla="*/ 362 h 482"/>
                  <a:gd name="T78" fmla="*/ 72 w 170"/>
                  <a:gd name="T79" fmla="*/ 350 h 482"/>
                  <a:gd name="T80" fmla="*/ 79 w 170"/>
                  <a:gd name="T81" fmla="*/ 339 h 482"/>
                  <a:gd name="T82" fmla="*/ 98 w 170"/>
                  <a:gd name="T83" fmla="*/ 327 h 482"/>
                  <a:gd name="T84" fmla="*/ 95 w 170"/>
                  <a:gd name="T85" fmla="*/ 311 h 482"/>
                  <a:gd name="T86" fmla="*/ 90 w 170"/>
                  <a:gd name="T87" fmla="*/ 291 h 482"/>
                  <a:gd name="T88" fmla="*/ 69 w 170"/>
                  <a:gd name="T89" fmla="*/ 270 h 482"/>
                  <a:gd name="T90" fmla="*/ 106 w 170"/>
                  <a:gd name="T91" fmla="*/ 258 h 482"/>
                  <a:gd name="T92" fmla="*/ 114 w 170"/>
                  <a:gd name="T93" fmla="*/ 247 h 482"/>
                  <a:gd name="T94" fmla="*/ 118 w 170"/>
                  <a:gd name="T95" fmla="*/ 223 h 482"/>
                  <a:gd name="T96" fmla="*/ 101 w 170"/>
                  <a:gd name="T97" fmla="*/ 210 h 482"/>
                  <a:gd name="T98" fmla="*/ 109 w 170"/>
                  <a:gd name="T99" fmla="*/ 205 h 482"/>
                  <a:gd name="T100" fmla="*/ 120 w 170"/>
                  <a:gd name="T101" fmla="*/ 189 h 482"/>
                  <a:gd name="T102" fmla="*/ 129 w 170"/>
                  <a:gd name="T103" fmla="*/ 173 h 482"/>
                  <a:gd name="T104" fmla="*/ 133 w 170"/>
                  <a:gd name="T105" fmla="*/ 155 h 482"/>
                  <a:gd name="T106" fmla="*/ 136 w 170"/>
                  <a:gd name="T107" fmla="*/ 135 h 482"/>
                  <a:gd name="T108" fmla="*/ 115 w 170"/>
                  <a:gd name="T109" fmla="*/ 120 h 482"/>
                  <a:gd name="T110" fmla="*/ 117 w 170"/>
                  <a:gd name="T111" fmla="*/ 99 h 482"/>
                  <a:gd name="T112" fmla="*/ 108 w 170"/>
                  <a:gd name="T113" fmla="*/ 80 h 482"/>
                  <a:gd name="T114" fmla="*/ 131 w 170"/>
                  <a:gd name="T115" fmla="*/ 71 h 482"/>
                  <a:gd name="T116" fmla="*/ 146 w 170"/>
                  <a:gd name="T117" fmla="*/ 56 h 482"/>
                  <a:gd name="T118" fmla="*/ 155 w 170"/>
                  <a:gd name="T119" fmla="*/ 40 h 482"/>
                  <a:gd name="T120" fmla="*/ 158 w 170"/>
                  <a:gd name="T121" fmla="*/ 26 h 482"/>
                  <a:gd name="T122" fmla="*/ 114 w 170"/>
                  <a:gd name="T123" fmla="*/ 2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0" h="482">
                    <a:moveTo>
                      <a:pt x="102" y="1"/>
                    </a:moveTo>
                    <a:cubicBezTo>
                      <a:pt x="109" y="0"/>
                      <a:pt x="131" y="4"/>
                      <a:pt x="132" y="6"/>
                    </a:cubicBezTo>
                    <a:cubicBezTo>
                      <a:pt x="133" y="7"/>
                      <a:pt x="137" y="7"/>
                      <a:pt x="148" y="7"/>
                    </a:cubicBezTo>
                    <a:cubicBezTo>
                      <a:pt x="154" y="7"/>
                      <a:pt x="161" y="7"/>
                      <a:pt x="163" y="7"/>
                    </a:cubicBezTo>
                    <a:cubicBezTo>
                      <a:pt x="166" y="8"/>
                      <a:pt x="167" y="8"/>
                      <a:pt x="167" y="10"/>
                    </a:cubicBezTo>
                    <a:cubicBezTo>
                      <a:pt x="166" y="12"/>
                      <a:pt x="167" y="13"/>
                      <a:pt x="168" y="13"/>
                    </a:cubicBezTo>
                    <a:cubicBezTo>
                      <a:pt x="169" y="13"/>
                      <a:pt x="170" y="14"/>
                      <a:pt x="170" y="19"/>
                    </a:cubicBezTo>
                    <a:cubicBezTo>
                      <a:pt x="170" y="22"/>
                      <a:pt x="170" y="25"/>
                      <a:pt x="169" y="25"/>
                    </a:cubicBezTo>
                    <a:cubicBezTo>
                      <a:pt x="168" y="25"/>
                      <a:pt x="166" y="34"/>
                      <a:pt x="167" y="36"/>
                    </a:cubicBezTo>
                    <a:cubicBezTo>
                      <a:pt x="167" y="37"/>
                      <a:pt x="167" y="37"/>
                      <a:pt x="166" y="37"/>
                    </a:cubicBezTo>
                    <a:cubicBezTo>
                      <a:pt x="165" y="37"/>
                      <a:pt x="164" y="38"/>
                      <a:pt x="165" y="39"/>
                    </a:cubicBezTo>
                    <a:cubicBezTo>
                      <a:pt x="165" y="39"/>
                      <a:pt x="165" y="42"/>
                      <a:pt x="164" y="45"/>
                    </a:cubicBezTo>
                    <a:cubicBezTo>
                      <a:pt x="163" y="48"/>
                      <a:pt x="163" y="51"/>
                      <a:pt x="163" y="52"/>
                    </a:cubicBezTo>
                    <a:cubicBezTo>
                      <a:pt x="164" y="53"/>
                      <a:pt x="163" y="58"/>
                      <a:pt x="161" y="63"/>
                    </a:cubicBezTo>
                    <a:cubicBezTo>
                      <a:pt x="160" y="68"/>
                      <a:pt x="158" y="73"/>
                      <a:pt x="159" y="74"/>
                    </a:cubicBezTo>
                    <a:cubicBezTo>
                      <a:pt x="159" y="75"/>
                      <a:pt x="159" y="78"/>
                      <a:pt x="158" y="79"/>
                    </a:cubicBezTo>
                    <a:cubicBezTo>
                      <a:pt x="158" y="81"/>
                      <a:pt x="157" y="82"/>
                      <a:pt x="158" y="83"/>
                    </a:cubicBezTo>
                    <a:cubicBezTo>
                      <a:pt x="158" y="83"/>
                      <a:pt x="158" y="85"/>
                      <a:pt x="157" y="87"/>
                    </a:cubicBezTo>
                    <a:cubicBezTo>
                      <a:pt x="157" y="88"/>
                      <a:pt x="157" y="90"/>
                      <a:pt x="157" y="91"/>
                    </a:cubicBezTo>
                    <a:cubicBezTo>
                      <a:pt x="157" y="91"/>
                      <a:pt x="157" y="92"/>
                      <a:pt x="156" y="92"/>
                    </a:cubicBezTo>
                    <a:cubicBezTo>
                      <a:pt x="155" y="92"/>
                      <a:pt x="154" y="94"/>
                      <a:pt x="154" y="96"/>
                    </a:cubicBezTo>
                    <a:cubicBezTo>
                      <a:pt x="154" y="98"/>
                      <a:pt x="153" y="102"/>
                      <a:pt x="152" y="104"/>
                    </a:cubicBezTo>
                    <a:cubicBezTo>
                      <a:pt x="151" y="107"/>
                      <a:pt x="151" y="111"/>
                      <a:pt x="151" y="113"/>
                    </a:cubicBezTo>
                    <a:cubicBezTo>
                      <a:pt x="150" y="115"/>
                      <a:pt x="150" y="117"/>
                      <a:pt x="149" y="117"/>
                    </a:cubicBezTo>
                    <a:cubicBezTo>
                      <a:pt x="149" y="117"/>
                      <a:pt x="148" y="119"/>
                      <a:pt x="148" y="120"/>
                    </a:cubicBezTo>
                    <a:cubicBezTo>
                      <a:pt x="149" y="122"/>
                      <a:pt x="148" y="123"/>
                      <a:pt x="148" y="124"/>
                    </a:cubicBezTo>
                    <a:cubicBezTo>
                      <a:pt x="147" y="124"/>
                      <a:pt x="147" y="131"/>
                      <a:pt x="148" y="135"/>
                    </a:cubicBezTo>
                    <a:cubicBezTo>
                      <a:pt x="149" y="138"/>
                      <a:pt x="148" y="139"/>
                      <a:pt x="146" y="137"/>
                    </a:cubicBezTo>
                    <a:cubicBezTo>
                      <a:pt x="145" y="136"/>
                      <a:pt x="145" y="137"/>
                      <a:pt x="146" y="138"/>
                    </a:cubicBezTo>
                    <a:cubicBezTo>
                      <a:pt x="147" y="140"/>
                      <a:pt x="146" y="142"/>
                      <a:pt x="145" y="144"/>
                    </a:cubicBezTo>
                    <a:cubicBezTo>
                      <a:pt x="143" y="148"/>
                      <a:pt x="141" y="153"/>
                      <a:pt x="142" y="154"/>
                    </a:cubicBezTo>
                    <a:cubicBezTo>
                      <a:pt x="142" y="154"/>
                      <a:pt x="142" y="156"/>
                      <a:pt x="142" y="157"/>
                    </a:cubicBezTo>
                    <a:cubicBezTo>
                      <a:pt x="143" y="160"/>
                      <a:pt x="142" y="160"/>
                      <a:pt x="141" y="160"/>
                    </a:cubicBezTo>
                    <a:cubicBezTo>
                      <a:pt x="140" y="159"/>
                      <a:pt x="140" y="159"/>
                      <a:pt x="140" y="162"/>
                    </a:cubicBezTo>
                    <a:cubicBezTo>
                      <a:pt x="140" y="164"/>
                      <a:pt x="141" y="165"/>
                      <a:pt x="141" y="166"/>
                    </a:cubicBezTo>
                    <a:cubicBezTo>
                      <a:pt x="141" y="167"/>
                      <a:pt x="141" y="167"/>
                      <a:pt x="140" y="167"/>
                    </a:cubicBezTo>
                    <a:cubicBezTo>
                      <a:pt x="138" y="168"/>
                      <a:pt x="138" y="169"/>
                      <a:pt x="139" y="171"/>
                    </a:cubicBezTo>
                    <a:cubicBezTo>
                      <a:pt x="141" y="174"/>
                      <a:pt x="138" y="178"/>
                      <a:pt x="137" y="174"/>
                    </a:cubicBezTo>
                    <a:cubicBezTo>
                      <a:pt x="136" y="173"/>
                      <a:pt x="136" y="173"/>
                      <a:pt x="136" y="175"/>
                    </a:cubicBezTo>
                    <a:cubicBezTo>
                      <a:pt x="136" y="176"/>
                      <a:pt x="136" y="177"/>
                      <a:pt x="137" y="178"/>
                    </a:cubicBezTo>
                    <a:cubicBezTo>
                      <a:pt x="137" y="178"/>
                      <a:pt x="137" y="179"/>
                      <a:pt x="137" y="179"/>
                    </a:cubicBezTo>
                    <a:cubicBezTo>
                      <a:pt x="137" y="180"/>
                      <a:pt x="137" y="181"/>
                      <a:pt x="138" y="183"/>
                    </a:cubicBezTo>
                    <a:cubicBezTo>
                      <a:pt x="138" y="184"/>
                      <a:pt x="138" y="185"/>
                      <a:pt x="138" y="185"/>
                    </a:cubicBezTo>
                    <a:cubicBezTo>
                      <a:pt x="137" y="186"/>
                      <a:pt x="137" y="187"/>
                      <a:pt x="138" y="188"/>
                    </a:cubicBezTo>
                    <a:cubicBezTo>
                      <a:pt x="138" y="189"/>
                      <a:pt x="137" y="191"/>
                      <a:pt x="136" y="191"/>
                    </a:cubicBezTo>
                    <a:cubicBezTo>
                      <a:pt x="135" y="192"/>
                      <a:pt x="134" y="194"/>
                      <a:pt x="134" y="197"/>
                    </a:cubicBezTo>
                    <a:cubicBezTo>
                      <a:pt x="134" y="205"/>
                      <a:pt x="134" y="207"/>
                      <a:pt x="132" y="207"/>
                    </a:cubicBezTo>
                    <a:cubicBezTo>
                      <a:pt x="131" y="207"/>
                      <a:pt x="130" y="209"/>
                      <a:pt x="130" y="213"/>
                    </a:cubicBezTo>
                    <a:cubicBezTo>
                      <a:pt x="130" y="216"/>
                      <a:pt x="130" y="219"/>
                      <a:pt x="129" y="219"/>
                    </a:cubicBezTo>
                    <a:cubicBezTo>
                      <a:pt x="128" y="219"/>
                      <a:pt x="128" y="220"/>
                      <a:pt x="128" y="221"/>
                    </a:cubicBezTo>
                    <a:cubicBezTo>
                      <a:pt x="129" y="222"/>
                      <a:pt x="126" y="231"/>
                      <a:pt x="125" y="232"/>
                    </a:cubicBezTo>
                    <a:cubicBezTo>
                      <a:pt x="124" y="232"/>
                      <a:pt x="124" y="233"/>
                      <a:pt x="124" y="234"/>
                    </a:cubicBezTo>
                    <a:cubicBezTo>
                      <a:pt x="125" y="235"/>
                      <a:pt x="124" y="239"/>
                      <a:pt x="124" y="243"/>
                    </a:cubicBezTo>
                    <a:cubicBezTo>
                      <a:pt x="123" y="247"/>
                      <a:pt x="122" y="250"/>
                      <a:pt x="122" y="251"/>
                    </a:cubicBezTo>
                    <a:cubicBezTo>
                      <a:pt x="123" y="252"/>
                      <a:pt x="120" y="262"/>
                      <a:pt x="119" y="263"/>
                    </a:cubicBezTo>
                    <a:cubicBezTo>
                      <a:pt x="119" y="263"/>
                      <a:pt x="118" y="265"/>
                      <a:pt x="119" y="267"/>
                    </a:cubicBezTo>
                    <a:cubicBezTo>
                      <a:pt x="119" y="268"/>
                      <a:pt x="119" y="271"/>
                      <a:pt x="119" y="272"/>
                    </a:cubicBezTo>
                    <a:cubicBezTo>
                      <a:pt x="118" y="273"/>
                      <a:pt x="118" y="274"/>
                      <a:pt x="118" y="275"/>
                    </a:cubicBezTo>
                    <a:cubicBezTo>
                      <a:pt x="119" y="276"/>
                      <a:pt x="117" y="283"/>
                      <a:pt x="115" y="290"/>
                    </a:cubicBezTo>
                    <a:cubicBezTo>
                      <a:pt x="115" y="292"/>
                      <a:pt x="114" y="294"/>
                      <a:pt x="115" y="295"/>
                    </a:cubicBezTo>
                    <a:cubicBezTo>
                      <a:pt x="115" y="295"/>
                      <a:pt x="115" y="297"/>
                      <a:pt x="114" y="299"/>
                    </a:cubicBezTo>
                    <a:cubicBezTo>
                      <a:pt x="114" y="301"/>
                      <a:pt x="114" y="303"/>
                      <a:pt x="114" y="304"/>
                    </a:cubicBezTo>
                    <a:cubicBezTo>
                      <a:pt x="114" y="305"/>
                      <a:pt x="114" y="305"/>
                      <a:pt x="113" y="305"/>
                    </a:cubicBezTo>
                    <a:cubicBezTo>
                      <a:pt x="112" y="306"/>
                      <a:pt x="111" y="306"/>
                      <a:pt x="111" y="308"/>
                    </a:cubicBezTo>
                    <a:cubicBezTo>
                      <a:pt x="111" y="309"/>
                      <a:pt x="111" y="310"/>
                      <a:pt x="111" y="311"/>
                    </a:cubicBezTo>
                    <a:cubicBezTo>
                      <a:pt x="111" y="313"/>
                      <a:pt x="111" y="314"/>
                      <a:pt x="111" y="315"/>
                    </a:cubicBezTo>
                    <a:cubicBezTo>
                      <a:pt x="112" y="316"/>
                      <a:pt x="112" y="317"/>
                      <a:pt x="111" y="318"/>
                    </a:cubicBezTo>
                    <a:cubicBezTo>
                      <a:pt x="110" y="318"/>
                      <a:pt x="109" y="320"/>
                      <a:pt x="109" y="323"/>
                    </a:cubicBezTo>
                    <a:cubicBezTo>
                      <a:pt x="109" y="325"/>
                      <a:pt x="108" y="328"/>
                      <a:pt x="107" y="330"/>
                    </a:cubicBezTo>
                    <a:cubicBezTo>
                      <a:pt x="106" y="332"/>
                      <a:pt x="106" y="336"/>
                      <a:pt x="106" y="338"/>
                    </a:cubicBezTo>
                    <a:cubicBezTo>
                      <a:pt x="106" y="340"/>
                      <a:pt x="106" y="342"/>
                      <a:pt x="105" y="343"/>
                    </a:cubicBezTo>
                    <a:cubicBezTo>
                      <a:pt x="105" y="343"/>
                      <a:pt x="104" y="343"/>
                      <a:pt x="105" y="344"/>
                    </a:cubicBezTo>
                    <a:cubicBezTo>
                      <a:pt x="105" y="345"/>
                      <a:pt x="105" y="347"/>
                      <a:pt x="104" y="350"/>
                    </a:cubicBezTo>
                    <a:cubicBezTo>
                      <a:pt x="103" y="352"/>
                      <a:pt x="102" y="355"/>
                      <a:pt x="102" y="357"/>
                    </a:cubicBezTo>
                    <a:cubicBezTo>
                      <a:pt x="102" y="358"/>
                      <a:pt x="102" y="359"/>
                      <a:pt x="102" y="359"/>
                    </a:cubicBezTo>
                    <a:cubicBezTo>
                      <a:pt x="100" y="359"/>
                      <a:pt x="97" y="370"/>
                      <a:pt x="97" y="377"/>
                    </a:cubicBezTo>
                    <a:cubicBezTo>
                      <a:pt x="96" y="381"/>
                      <a:pt x="95" y="387"/>
                      <a:pt x="94" y="390"/>
                    </a:cubicBezTo>
                    <a:cubicBezTo>
                      <a:pt x="93" y="393"/>
                      <a:pt x="92" y="397"/>
                      <a:pt x="93" y="397"/>
                    </a:cubicBezTo>
                    <a:cubicBezTo>
                      <a:pt x="93" y="398"/>
                      <a:pt x="93" y="401"/>
                      <a:pt x="92" y="405"/>
                    </a:cubicBezTo>
                    <a:cubicBezTo>
                      <a:pt x="91" y="409"/>
                      <a:pt x="91" y="413"/>
                      <a:pt x="92" y="414"/>
                    </a:cubicBezTo>
                    <a:cubicBezTo>
                      <a:pt x="93" y="415"/>
                      <a:pt x="93" y="417"/>
                      <a:pt x="92" y="417"/>
                    </a:cubicBezTo>
                    <a:cubicBezTo>
                      <a:pt x="92" y="417"/>
                      <a:pt x="91" y="418"/>
                      <a:pt x="92" y="418"/>
                    </a:cubicBezTo>
                    <a:cubicBezTo>
                      <a:pt x="92" y="419"/>
                      <a:pt x="92" y="422"/>
                      <a:pt x="91" y="425"/>
                    </a:cubicBezTo>
                    <a:cubicBezTo>
                      <a:pt x="91" y="429"/>
                      <a:pt x="91" y="432"/>
                      <a:pt x="91" y="434"/>
                    </a:cubicBezTo>
                    <a:cubicBezTo>
                      <a:pt x="92" y="435"/>
                      <a:pt x="92" y="436"/>
                      <a:pt x="91" y="437"/>
                    </a:cubicBezTo>
                    <a:cubicBezTo>
                      <a:pt x="89" y="439"/>
                      <a:pt x="87" y="446"/>
                      <a:pt x="87" y="447"/>
                    </a:cubicBezTo>
                    <a:cubicBezTo>
                      <a:pt x="88" y="449"/>
                      <a:pt x="88" y="456"/>
                      <a:pt x="86" y="463"/>
                    </a:cubicBezTo>
                    <a:cubicBezTo>
                      <a:pt x="85" y="468"/>
                      <a:pt x="85" y="472"/>
                      <a:pt x="85" y="473"/>
                    </a:cubicBezTo>
                    <a:cubicBezTo>
                      <a:pt x="86" y="474"/>
                      <a:pt x="86" y="476"/>
                      <a:pt x="85" y="476"/>
                    </a:cubicBezTo>
                    <a:cubicBezTo>
                      <a:pt x="84" y="476"/>
                      <a:pt x="84" y="477"/>
                      <a:pt x="84" y="478"/>
                    </a:cubicBezTo>
                    <a:cubicBezTo>
                      <a:pt x="84" y="478"/>
                      <a:pt x="83" y="479"/>
                      <a:pt x="81" y="480"/>
                    </a:cubicBezTo>
                    <a:cubicBezTo>
                      <a:pt x="78" y="482"/>
                      <a:pt x="76" y="482"/>
                      <a:pt x="75" y="481"/>
                    </a:cubicBezTo>
                    <a:cubicBezTo>
                      <a:pt x="74" y="480"/>
                      <a:pt x="70" y="480"/>
                      <a:pt x="67" y="480"/>
                    </a:cubicBezTo>
                    <a:cubicBezTo>
                      <a:pt x="64" y="480"/>
                      <a:pt x="61" y="480"/>
                      <a:pt x="61" y="479"/>
                    </a:cubicBezTo>
                    <a:cubicBezTo>
                      <a:pt x="61" y="479"/>
                      <a:pt x="60" y="478"/>
                      <a:pt x="59" y="479"/>
                    </a:cubicBezTo>
                    <a:cubicBezTo>
                      <a:pt x="58" y="479"/>
                      <a:pt x="57" y="479"/>
                      <a:pt x="57" y="479"/>
                    </a:cubicBezTo>
                    <a:cubicBezTo>
                      <a:pt x="57" y="478"/>
                      <a:pt x="55" y="478"/>
                      <a:pt x="53" y="479"/>
                    </a:cubicBezTo>
                    <a:cubicBezTo>
                      <a:pt x="51" y="480"/>
                      <a:pt x="49" y="480"/>
                      <a:pt x="49" y="478"/>
                    </a:cubicBezTo>
                    <a:cubicBezTo>
                      <a:pt x="47" y="476"/>
                      <a:pt x="46" y="476"/>
                      <a:pt x="45" y="478"/>
                    </a:cubicBezTo>
                    <a:cubicBezTo>
                      <a:pt x="44" y="479"/>
                      <a:pt x="44" y="480"/>
                      <a:pt x="42" y="479"/>
                    </a:cubicBezTo>
                    <a:cubicBezTo>
                      <a:pt x="41" y="478"/>
                      <a:pt x="40" y="478"/>
                      <a:pt x="39" y="478"/>
                    </a:cubicBezTo>
                    <a:cubicBezTo>
                      <a:pt x="36" y="479"/>
                      <a:pt x="33" y="479"/>
                      <a:pt x="30" y="478"/>
                    </a:cubicBezTo>
                    <a:cubicBezTo>
                      <a:pt x="25" y="477"/>
                      <a:pt x="24" y="477"/>
                      <a:pt x="24" y="479"/>
                    </a:cubicBezTo>
                    <a:cubicBezTo>
                      <a:pt x="24" y="480"/>
                      <a:pt x="22" y="479"/>
                      <a:pt x="20" y="479"/>
                    </a:cubicBezTo>
                    <a:cubicBezTo>
                      <a:pt x="18" y="478"/>
                      <a:pt x="16" y="477"/>
                      <a:pt x="16" y="478"/>
                    </a:cubicBezTo>
                    <a:cubicBezTo>
                      <a:pt x="16" y="479"/>
                      <a:pt x="14" y="479"/>
                      <a:pt x="11" y="478"/>
                    </a:cubicBezTo>
                    <a:cubicBezTo>
                      <a:pt x="7" y="477"/>
                      <a:pt x="5" y="477"/>
                      <a:pt x="5" y="478"/>
                    </a:cubicBezTo>
                    <a:cubicBezTo>
                      <a:pt x="5" y="479"/>
                      <a:pt x="4" y="478"/>
                      <a:pt x="3" y="476"/>
                    </a:cubicBezTo>
                    <a:cubicBezTo>
                      <a:pt x="0" y="473"/>
                      <a:pt x="0" y="468"/>
                      <a:pt x="3" y="466"/>
                    </a:cubicBezTo>
                    <a:cubicBezTo>
                      <a:pt x="3" y="466"/>
                      <a:pt x="4" y="465"/>
                      <a:pt x="3" y="465"/>
                    </a:cubicBezTo>
                    <a:cubicBezTo>
                      <a:pt x="3" y="465"/>
                      <a:pt x="4" y="462"/>
                      <a:pt x="6" y="460"/>
                    </a:cubicBezTo>
                    <a:cubicBezTo>
                      <a:pt x="9" y="457"/>
                      <a:pt x="9" y="456"/>
                      <a:pt x="8" y="454"/>
                    </a:cubicBezTo>
                    <a:cubicBezTo>
                      <a:pt x="8" y="454"/>
                      <a:pt x="8" y="452"/>
                      <a:pt x="9" y="450"/>
                    </a:cubicBezTo>
                    <a:cubicBezTo>
                      <a:pt x="10" y="449"/>
                      <a:pt x="11" y="447"/>
                      <a:pt x="10" y="446"/>
                    </a:cubicBezTo>
                    <a:cubicBezTo>
                      <a:pt x="10" y="445"/>
                      <a:pt x="10" y="443"/>
                      <a:pt x="11" y="441"/>
                    </a:cubicBezTo>
                    <a:cubicBezTo>
                      <a:pt x="11" y="439"/>
                      <a:pt x="12" y="437"/>
                      <a:pt x="11" y="437"/>
                    </a:cubicBezTo>
                    <a:cubicBezTo>
                      <a:pt x="11" y="436"/>
                      <a:pt x="12" y="432"/>
                      <a:pt x="13" y="427"/>
                    </a:cubicBezTo>
                    <a:cubicBezTo>
                      <a:pt x="14" y="423"/>
                      <a:pt x="15" y="418"/>
                      <a:pt x="15" y="418"/>
                    </a:cubicBezTo>
                    <a:cubicBezTo>
                      <a:pt x="15" y="417"/>
                      <a:pt x="15" y="417"/>
                      <a:pt x="15" y="416"/>
                    </a:cubicBezTo>
                    <a:cubicBezTo>
                      <a:pt x="16" y="416"/>
                      <a:pt x="16" y="415"/>
                      <a:pt x="16" y="414"/>
                    </a:cubicBezTo>
                    <a:cubicBezTo>
                      <a:pt x="15" y="411"/>
                      <a:pt x="16" y="403"/>
                      <a:pt x="17" y="397"/>
                    </a:cubicBezTo>
                    <a:cubicBezTo>
                      <a:pt x="18" y="394"/>
                      <a:pt x="19" y="390"/>
                      <a:pt x="19" y="388"/>
                    </a:cubicBezTo>
                    <a:cubicBezTo>
                      <a:pt x="19" y="383"/>
                      <a:pt x="20" y="380"/>
                      <a:pt x="21" y="380"/>
                    </a:cubicBezTo>
                    <a:cubicBezTo>
                      <a:pt x="22" y="380"/>
                      <a:pt x="23" y="379"/>
                      <a:pt x="22" y="378"/>
                    </a:cubicBezTo>
                    <a:cubicBezTo>
                      <a:pt x="21" y="376"/>
                      <a:pt x="21" y="366"/>
                      <a:pt x="23" y="360"/>
                    </a:cubicBezTo>
                    <a:cubicBezTo>
                      <a:pt x="24" y="359"/>
                      <a:pt x="24" y="356"/>
                      <a:pt x="24" y="356"/>
                    </a:cubicBezTo>
                    <a:cubicBezTo>
                      <a:pt x="23" y="355"/>
                      <a:pt x="24" y="352"/>
                      <a:pt x="25" y="350"/>
                    </a:cubicBezTo>
                    <a:cubicBezTo>
                      <a:pt x="25" y="347"/>
                      <a:pt x="26" y="344"/>
                      <a:pt x="26" y="343"/>
                    </a:cubicBezTo>
                    <a:cubicBezTo>
                      <a:pt x="25" y="342"/>
                      <a:pt x="26" y="339"/>
                      <a:pt x="28" y="330"/>
                    </a:cubicBezTo>
                    <a:cubicBezTo>
                      <a:pt x="29" y="327"/>
                      <a:pt x="30" y="321"/>
                      <a:pt x="31" y="317"/>
                    </a:cubicBezTo>
                    <a:cubicBezTo>
                      <a:pt x="34" y="305"/>
                      <a:pt x="36" y="297"/>
                      <a:pt x="36" y="294"/>
                    </a:cubicBezTo>
                    <a:cubicBezTo>
                      <a:pt x="38" y="290"/>
                      <a:pt x="40" y="278"/>
                      <a:pt x="41" y="274"/>
                    </a:cubicBezTo>
                    <a:cubicBezTo>
                      <a:pt x="41" y="272"/>
                      <a:pt x="42" y="269"/>
                      <a:pt x="42" y="268"/>
                    </a:cubicBezTo>
                    <a:cubicBezTo>
                      <a:pt x="43" y="266"/>
                      <a:pt x="43" y="264"/>
                      <a:pt x="43" y="264"/>
                    </a:cubicBezTo>
                    <a:cubicBezTo>
                      <a:pt x="43" y="263"/>
                      <a:pt x="44" y="258"/>
                      <a:pt x="46" y="252"/>
                    </a:cubicBezTo>
                    <a:cubicBezTo>
                      <a:pt x="47" y="250"/>
                      <a:pt x="47" y="247"/>
                      <a:pt x="47" y="245"/>
                    </a:cubicBezTo>
                    <a:cubicBezTo>
                      <a:pt x="47" y="243"/>
                      <a:pt x="47" y="242"/>
                      <a:pt x="47" y="242"/>
                    </a:cubicBezTo>
                    <a:cubicBezTo>
                      <a:pt x="48" y="241"/>
                      <a:pt x="53" y="216"/>
                      <a:pt x="53" y="215"/>
                    </a:cubicBezTo>
                    <a:cubicBezTo>
                      <a:pt x="53" y="215"/>
                      <a:pt x="53" y="211"/>
                      <a:pt x="54" y="206"/>
                    </a:cubicBezTo>
                    <a:cubicBezTo>
                      <a:pt x="55" y="202"/>
                      <a:pt x="56" y="198"/>
                      <a:pt x="56" y="197"/>
                    </a:cubicBezTo>
                    <a:cubicBezTo>
                      <a:pt x="55" y="197"/>
                      <a:pt x="56" y="193"/>
                      <a:pt x="57" y="190"/>
                    </a:cubicBezTo>
                    <a:cubicBezTo>
                      <a:pt x="58" y="186"/>
                      <a:pt x="59" y="178"/>
                      <a:pt x="60" y="172"/>
                    </a:cubicBezTo>
                    <a:cubicBezTo>
                      <a:pt x="61" y="167"/>
                      <a:pt x="62" y="160"/>
                      <a:pt x="63" y="158"/>
                    </a:cubicBezTo>
                    <a:cubicBezTo>
                      <a:pt x="63" y="155"/>
                      <a:pt x="64" y="153"/>
                      <a:pt x="63" y="152"/>
                    </a:cubicBezTo>
                    <a:cubicBezTo>
                      <a:pt x="63" y="152"/>
                      <a:pt x="64" y="148"/>
                      <a:pt x="65" y="144"/>
                    </a:cubicBezTo>
                    <a:cubicBezTo>
                      <a:pt x="66" y="139"/>
                      <a:pt x="66" y="134"/>
                      <a:pt x="66" y="131"/>
                    </a:cubicBezTo>
                    <a:cubicBezTo>
                      <a:pt x="66" y="129"/>
                      <a:pt x="67" y="126"/>
                      <a:pt x="68" y="125"/>
                    </a:cubicBezTo>
                    <a:cubicBezTo>
                      <a:pt x="68" y="123"/>
                      <a:pt x="69" y="117"/>
                      <a:pt x="69" y="111"/>
                    </a:cubicBezTo>
                    <a:cubicBezTo>
                      <a:pt x="69" y="105"/>
                      <a:pt x="70" y="99"/>
                      <a:pt x="70" y="98"/>
                    </a:cubicBezTo>
                    <a:cubicBezTo>
                      <a:pt x="71" y="97"/>
                      <a:pt x="71" y="96"/>
                      <a:pt x="71" y="95"/>
                    </a:cubicBezTo>
                    <a:cubicBezTo>
                      <a:pt x="70" y="94"/>
                      <a:pt x="70" y="93"/>
                      <a:pt x="71" y="93"/>
                    </a:cubicBezTo>
                    <a:cubicBezTo>
                      <a:pt x="71" y="93"/>
                      <a:pt x="71" y="91"/>
                      <a:pt x="72" y="89"/>
                    </a:cubicBezTo>
                    <a:cubicBezTo>
                      <a:pt x="74" y="73"/>
                      <a:pt x="79" y="53"/>
                      <a:pt x="81" y="54"/>
                    </a:cubicBezTo>
                    <a:cubicBezTo>
                      <a:pt x="81" y="54"/>
                      <a:pt x="81" y="53"/>
                      <a:pt x="81" y="52"/>
                    </a:cubicBezTo>
                    <a:cubicBezTo>
                      <a:pt x="81" y="51"/>
                      <a:pt x="81" y="48"/>
                      <a:pt x="82" y="45"/>
                    </a:cubicBezTo>
                    <a:cubicBezTo>
                      <a:pt x="83" y="42"/>
                      <a:pt x="84" y="37"/>
                      <a:pt x="85" y="34"/>
                    </a:cubicBezTo>
                    <a:cubicBezTo>
                      <a:pt x="89" y="17"/>
                      <a:pt x="91" y="10"/>
                      <a:pt x="92" y="9"/>
                    </a:cubicBezTo>
                    <a:cubicBezTo>
                      <a:pt x="93" y="9"/>
                      <a:pt x="93" y="8"/>
                      <a:pt x="93" y="8"/>
                    </a:cubicBezTo>
                    <a:cubicBezTo>
                      <a:pt x="93" y="7"/>
                      <a:pt x="93" y="7"/>
                      <a:pt x="94" y="6"/>
                    </a:cubicBezTo>
                    <a:cubicBezTo>
                      <a:pt x="95" y="6"/>
                      <a:pt x="95" y="5"/>
                      <a:pt x="94" y="4"/>
                    </a:cubicBezTo>
                    <a:cubicBezTo>
                      <a:pt x="94" y="2"/>
                      <a:pt x="94" y="2"/>
                      <a:pt x="102" y="1"/>
                    </a:cubicBezTo>
                    <a:close/>
                    <a:moveTo>
                      <a:pt x="97" y="25"/>
                    </a:moveTo>
                    <a:cubicBezTo>
                      <a:pt x="96" y="27"/>
                      <a:pt x="96" y="28"/>
                      <a:pt x="96" y="29"/>
                    </a:cubicBezTo>
                    <a:cubicBezTo>
                      <a:pt x="97" y="29"/>
                      <a:pt x="96" y="30"/>
                      <a:pt x="95" y="31"/>
                    </a:cubicBezTo>
                    <a:cubicBezTo>
                      <a:pt x="94" y="32"/>
                      <a:pt x="94" y="34"/>
                      <a:pt x="94" y="35"/>
                    </a:cubicBezTo>
                    <a:cubicBezTo>
                      <a:pt x="94" y="36"/>
                      <a:pt x="93" y="42"/>
                      <a:pt x="91" y="48"/>
                    </a:cubicBezTo>
                    <a:cubicBezTo>
                      <a:pt x="89" y="54"/>
                      <a:pt x="87" y="61"/>
                      <a:pt x="86" y="65"/>
                    </a:cubicBezTo>
                    <a:cubicBezTo>
                      <a:pt x="86" y="68"/>
                      <a:pt x="85" y="72"/>
                      <a:pt x="84" y="73"/>
                    </a:cubicBezTo>
                    <a:cubicBezTo>
                      <a:pt x="84" y="75"/>
                      <a:pt x="83" y="78"/>
                      <a:pt x="83" y="79"/>
                    </a:cubicBezTo>
                    <a:cubicBezTo>
                      <a:pt x="84" y="81"/>
                      <a:pt x="83" y="84"/>
                      <a:pt x="83" y="85"/>
                    </a:cubicBezTo>
                    <a:cubicBezTo>
                      <a:pt x="81" y="93"/>
                      <a:pt x="81" y="97"/>
                      <a:pt x="80" y="101"/>
                    </a:cubicBezTo>
                    <a:cubicBezTo>
                      <a:pt x="80" y="103"/>
                      <a:pt x="80" y="107"/>
                      <a:pt x="80" y="109"/>
                    </a:cubicBezTo>
                    <a:cubicBezTo>
                      <a:pt x="78" y="114"/>
                      <a:pt x="78" y="122"/>
                      <a:pt x="78" y="123"/>
                    </a:cubicBezTo>
                    <a:cubicBezTo>
                      <a:pt x="78" y="123"/>
                      <a:pt x="78" y="126"/>
                      <a:pt x="77" y="130"/>
                    </a:cubicBezTo>
                    <a:cubicBezTo>
                      <a:pt x="75" y="136"/>
                      <a:pt x="74" y="146"/>
                      <a:pt x="75" y="147"/>
                    </a:cubicBezTo>
                    <a:cubicBezTo>
                      <a:pt x="75" y="148"/>
                      <a:pt x="73" y="160"/>
                      <a:pt x="70" y="174"/>
                    </a:cubicBezTo>
                    <a:cubicBezTo>
                      <a:pt x="69" y="176"/>
                      <a:pt x="68" y="182"/>
                      <a:pt x="68" y="186"/>
                    </a:cubicBezTo>
                    <a:cubicBezTo>
                      <a:pt x="68" y="190"/>
                      <a:pt x="67" y="194"/>
                      <a:pt x="67" y="194"/>
                    </a:cubicBezTo>
                    <a:cubicBezTo>
                      <a:pt x="66" y="195"/>
                      <a:pt x="65" y="204"/>
                      <a:pt x="64" y="207"/>
                    </a:cubicBezTo>
                    <a:cubicBezTo>
                      <a:pt x="64" y="209"/>
                      <a:pt x="64" y="211"/>
                      <a:pt x="63" y="213"/>
                    </a:cubicBezTo>
                    <a:cubicBezTo>
                      <a:pt x="63" y="214"/>
                      <a:pt x="62" y="217"/>
                      <a:pt x="63" y="219"/>
                    </a:cubicBezTo>
                    <a:cubicBezTo>
                      <a:pt x="62" y="221"/>
                      <a:pt x="62" y="223"/>
                      <a:pt x="62" y="224"/>
                    </a:cubicBezTo>
                    <a:cubicBezTo>
                      <a:pt x="62" y="225"/>
                      <a:pt x="61" y="229"/>
                      <a:pt x="61" y="232"/>
                    </a:cubicBezTo>
                    <a:cubicBezTo>
                      <a:pt x="61" y="235"/>
                      <a:pt x="60" y="240"/>
                      <a:pt x="59" y="242"/>
                    </a:cubicBezTo>
                    <a:cubicBezTo>
                      <a:pt x="58" y="244"/>
                      <a:pt x="58" y="246"/>
                      <a:pt x="58" y="246"/>
                    </a:cubicBezTo>
                    <a:cubicBezTo>
                      <a:pt x="58" y="247"/>
                      <a:pt x="58" y="248"/>
                      <a:pt x="57" y="249"/>
                    </a:cubicBezTo>
                    <a:cubicBezTo>
                      <a:pt x="56" y="251"/>
                      <a:pt x="56" y="252"/>
                      <a:pt x="56" y="252"/>
                    </a:cubicBezTo>
                    <a:cubicBezTo>
                      <a:pt x="57" y="253"/>
                      <a:pt x="56" y="256"/>
                      <a:pt x="55" y="259"/>
                    </a:cubicBezTo>
                    <a:cubicBezTo>
                      <a:pt x="54" y="263"/>
                      <a:pt x="53" y="267"/>
                      <a:pt x="53" y="268"/>
                    </a:cubicBezTo>
                    <a:cubicBezTo>
                      <a:pt x="52" y="270"/>
                      <a:pt x="51" y="275"/>
                      <a:pt x="50" y="281"/>
                    </a:cubicBezTo>
                    <a:cubicBezTo>
                      <a:pt x="49" y="286"/>
                      <a:pt x="49" y="290"/>
                      <a:pt x="49" y="291"/>
                    </a:cubicBezTo>
                    <a:cubicBezTo>
                      <a:pt x="49" y="291"/>
                      <a:pt x="48" y="295"/>
                      <a:pt x="47" y="300"/>
                    </a:cubicBezTo>
                    <a:cubicBezTo>
                      <a:pt x="44" y="309"/>
                      <a:pt x="41" y="325"/>
                      <a:pt x="41" y="330"/>
                    </a:cubicBezTo>
                    <a:cubicBezTo>
                      <a:pt x="41" y="334"/>
                      <a:pt x="40" y="339"/>
                      <a:pt x="38" y="340"/>
                    </a:cubicBezTo>
                    <a:cubicBezTo>
                      <a:pt x="38" y="341"/>
                      <a:pt x="36" y="357"/>
                      <a:pt x="36" y="364"/>
                    </a:cubicBezTo>
                    <a:cubicBezTo>
                      <a:pt x="36" y="368"/>
                      <a:pt x="35" y="371"/>
                      <a:pt x="34" y="372"/>
                    </a:cubicBezTo>
                    <a:cubicBezTo>
                      <a:pt x="34" y="372"/>
                      <a:pt x="33" y="375"/>
                      <a:pt x="33" y="378"/>
                    </a:cubicBezTo>
                    <a:cubicBezTo>
                      <a:pt x="33" y="381"/>
                      <a:pt x="33" y="384"/>
                      <a:pt x="32" y="386"/>
                    </a:cubicBezTo>
                    <a:cubicBezTo>
                      <a:pt x="31" y="387"/>
                      <a:pt x="31" y="389"/>
                      <a:pt x="31" y="390"/>
                    </a:cubicBezTo>
                    <a:cubicBezTo>
                      <a:pt x="32" y="390"/>
                      <a:pt x="32" y="393"/>
                      <a:pt x="31" y="395"/>
                    </a:cubicBezTo>
                    <a:cubicBezTo>
                      <a:pt x="31" y="397"/>
                      <a:pt x="30" y="399"/>
                      <a:pt x="31" y="400"/>
                    </a:cubicBezTo>
                    <a:cubicBezTo>
                      <a:pt x="31" y="400"/>
                      <a:pt x="31" y="401"/>
                      <a:pt x="30" y="402"/>
                    </a:cubicBezTo>
                    <a:cubicBezTo>
                      <a:pt x="29" y="402"/>
                      <a:pt x="29" y="404"/>
                      <a:pt x="30" y="404"/>
                    </a:cubicBezTo>
                    <a:cubicBezTo>
                      <a:pt x="31" y="406"/>
                      <a:pt x="31" y="409"/>
                      <a:pt x="29" y="410"/>
                    </a:cubicBezTo>
                    <a:cubicBezTo>
                      <a:pt x="29" y="410"/>
                      <a:pt x="28" y="412"/>
                      <a:pt x="29" y="414"/>
                    </a:cubicBezTo>
                    <a:cubicBezTo>
                      <a:pt x="29" y="416"/>
                      <a:pt x="28" y="418"/>
                      <a:pt x="28" y="418"/>
                    </a:cubicBezTo>
                    <a:cubicBezTo>
                      <a:pt x="28" y="418"/>
                      <a:pt x="28" y="419"/>
                      <a:pt x="28" y="420"/>
                    </a:cubicBezTo>
                    <a:cubicBezTo>
                      <a:pt x="28" y="421"/>
                      <a:pt x="28" y="421"/>
                      <a:pt x="28" y="422"/>
                    </a:cubicBezTo>
                    <a:cubicBezTo>
                      <a:pt x="27" y="422"/>
                      <a:pt x="27" y="423"/>
                      <a:pt x="28" y="424"/>
                    </a:cubicBezTo>
                    <a:cubicBezTo>
                      <a:pt x="28" y="425"/>
                      <a:pt x="28" y="426"/>
                      <a:pt x="28" y="427"/>
                    </a:cubicBezTo>
                    <a:cubicBezTo>
                      <a:pt x="28" y="427"/>
                      <a:pt x="27" y="432"/>
                      <a:pt x="27" y="437"/>
                    </a:cubicBezTo>
                    <a:cubicBezTo>
                      <a:pt x="27" y="443"/>
                      <a:pt x="26" y="448"/>
                      <a:pt x="26" y="450"/>
                    </a:cubicBezTo>
                    <a:cubicBezTo>
                      <a:pt x="25" y="452"/>
                      <a:pt x="25" y="453"/>
                      <a:pt x="25" y="453"/>
                    </a:cubicBezTo>
                    <a:cubicBezTo>
                      <a:pt x="26" y="453"/>
                      <a:pt x="25" y="456"/>
                      <a:pt x="24" y="459"/>
                    </a:cubicBezTo>
                    <a:cubicBezTo>
                      <a:pt x="21" y="466"/>
                      <a:pt x="22" y="469"/>
                      <a:pt x="26" y="468"/>
                    </a:cubicBezTo>
                    <a:cubicBezTo>
                      <a:pt x="27" y="468"/>
                      <a:pt x="30" y="468"/>
                      <a:pt x="32" y="469"/>
                    </a:cubicBezTo>
                    <a:cubicBezTo>
                      <a:pt x="34" y="469"/>
                      <a:pt x="37" y="469"/>
                      <a:pt x="38" y="468"/>
                    </a:cubicBezTo>
                    <a:cubicBezTo>
                      <a:pt x="39" y="468"/>
                      <a:pt x="40" y="468"/>
                      <a:pt x="40" y="469"/>
                    </a:cubicBezTo>
                    <a:cubicBezTo>
                      <a:pt x="40" y="469"/>
                      <a:pt x="41" y="469"/>
                      <a:pt x="41" y="469"/>
                    </a:cubicBezTo>
                    <a:cubicBezTo>
                      <a:pt x="42" y="468"/>
                      <a:pt x="44" y="468"/>
                      <a:pt x="46" y="469"/>
                    </a:cubicBezTo>
                    <a:cubicBezTo>
                      <a:pt x="50" y="470"/>
                      <a:pt x="56" y="467"/>
                      <a:pt x="55" y="465"/>
                    </a:cubicBezTo>
                    <a:cubicBezTo>
                      <a:pt x="54" y="464"/>
                      <a:pt x="54" y="464"/>
                      <a:pt x="53" y="465"/>
                    </a:cubicBezTo>
                    <a:cubicBezTo>
                      <a:pt x="53" y="465"/>
                      <a:pt x="52" y="465"/>
                      <a:pt x="52" y="464"/>
                    </a:cubicBezTo>
                    <a:cubicBezTo>
                      <a:pt x="52" y="463"/>
                      <a:pt x="52" y="461"/>
                      <a:pt x="51" y="461"/>
                    </a:cubicBezTo>
                    <a:cubicBezTo>
                      <a:pt x="51" y="460"/>
                      <a:pt x="52" y="460"/>
                      <a:pt x="53" y="460"/>
                    </a:cubicBezTo>
                    <a:cubicBezTo>
                      <a:pt x="54" y="460"/>
                      <a:pt x="54" y="459"/>
                      <a:pt x="54" y="457"/>
                    </a:cubicBezTo>
                    <a:cubicBezTo>
                      <a:pt x="53" y="453"/>
                      <a:pt x="56" y="452"/>
                      <a:pt x="63" y="454"/>
                    </a:cubicBezTo>
                    <a:cubicBezTo>
                      <a:pt x="71" y="456"/>
                      <a:pt x="74" y="455"/>
                      <a:pt x="74" y="449"/>
                    </a:cubicBezTo>
                    <a:cubicBezTo>
                      <a:pt x="74" y="446"/>
                      <a:pt x="74" y="444"/>
                      <a:pt x="73" y="444"/>
                    </a:cubicBezTo>
                    <a:cubicBezTo>
                      <a:pt x="72" y="444"/>
                      <a:pt x="71" y="443"/>
                      <a:pt x="70" y="442"/>
                    </a:cubicBezTo>
                    <a:cubicBezTo>
                      <a:pt x="69" y="442"/>
                      <a:pt x="68" y="442"/>
                      <a:pt x="68" y="442"/>
                    </a:cubicBezTo>
                    <a:cubicBezTo>
                      <a:pt x="66" y="446"/>
                      <a:pt x="59" y="443"/>
                      <a:pt x="57" y="437"/>
                    </a:cubicBezTo>
                    <a:cubicBezTo>
                      <a:pt x="55" y="435"/>
                      <a:pt x="56" y="434"/>
                      <a:pt x="58" y="432"/>
                    </a:cubicBezTo>
                    <a:cubicBezTo>
                      <a:pt x="60" y="430"/>
                      <a:pt x="64" y="429"/>
                      <a:pt x="64" y="431"/>
                    </a:cubicBezTo>
                    <a:cubicBezTo>
                      <a:pt x="65" y="431"/>
                      <a:pt x="67" y="432"/>
                      <a:pt x="69" y="431"/>
                    </a:cubicBezTo>
                    <a:cubicBezTo>
                      <a:pt x="73" y="431"/>
                      <a:pt x="74" y="431"/>
                      <a:pt x="74" y="429"/>
                    </a:cubicBezTo>
                    <a:cubicBezTo>
                      <a:pt x="74" y="429"/>
                      <a:pt x="75" y="428"/>
                      <a:pt x="76" y="428"/>
                    </a:cubicBezTo>
                    <a:cubicBezTo>
                      <a:pt x="77" y="427"/>
                      <a:pt x="77" y="427"/>
                      <a:pt x="76" y="426"/>
                    </a:cubicBezTo>
                    <a:cubicBezTo>
                      <a:pt x="76" y="425"/>
                      <a:pt x="75" y="424"/>
                      <a:pt x="74" y="424"/>
                    </a:cubicBezTo>
                    <a:cubicBezTo>
                      <a:pt x="73" y="425"/>
                      <a:pt x="71" y="424"/>
                      <a:pt x="69" y="423"/>
                    </a:cubicBezTo>
                    <a:cubicBezTo>
                      <a:pt x="68" y="422"/>
                      <a:pt x="66" y="421"/>
                      <a:pt x="66" y="422"/>
                    </a:cubicBezTo>
                    <a:cubicBezTo>
                      <a:pt x="65" y="423"/>
                      <a:pt x="59" y="421"/>
                      <a:pt x="58" y="418"/>
                    </a:cubicBezTo>
                    <a:cubicBezTo>
                      <a:pt x="57" y="416"/>
                      <a:pt x="58" y="413"/>
                      <a:pt x="60" y="411"/>
                    </a:cubicBezTo>
                    <a:cubicBezTo>
                      <a:pt x="62" y="410"/>
                      <a:pt x="74" y="413"/>
                      <a:pt x="74" y="415"/>
                    </a:cubicBezTo>
                    <a:cubicBezTo>
                      <a:pt x="75" y="416"/>
                      <a:pt x="76" y="416"/>
                      <a:pt x="77" y="415"/>
                    </a:cubicBezTo>
                    <a:cubicBezTo>
                      <a:pt x="79" y="414"/>
                      <a:pt x="79" y="413"/>
                      <a:pt x="78" y="413"/>
                    </a:cubicBezTo>
                    <a:cubicBezTo>
                      <a:pt x="78" y="412"/>
                      <a:pt x="77" y="411"/>
                      <a:pt x="77" y="409"/>
                    </a:cubicBezTo>
                    <a:cubicBezTo>
                      <a:pt x="77" y="407"/>
                      <a:pt x="77" y="407"/>
                      <a:pt x="79" y="408"/>
                    </a:cubicBezTo>
                    <a:cubicBezTo>
                      <a:pt x="81" y="410"/>
                      <a:pt x="83" y="409"/>
                      <a:pt x="83" y="407"/>
                    </a:cubicBezTo>
                    <a:cubicBezTo>
                      <a:pt x="82" y="404"/>
                      <a:pt x="77" y="400"/>
                      <a:pt x="76" y="401"/>
                    </a:cubicBezTo>
                    <a:cubicBezTo>
                      <a:pt x="75" y="402"/>
                      <a:pt x="72" y="401"/>
                      <a:pt x="70" y="400"/>
                    </a:cubicBezTo>
                    <a:cubicBezTo>
                      <a:pt x="68" y="399"/>
                      <a:pt x="66" y="399"/>
                      <a:pt x="66" y="400"/>
                    </a:cubicBezTo>
                    <a:cubicBezTo>
                      <a:pt x="65" y="401"/>
                      <a:pt x="64" y="400"/>
                      <a:pt x="63" y="400"/>
                    </a:cubicBezTo>
                    <a:cubicBezTo>
                      <a:pt x="62" y="399"/>
                      <a:pt x="61" y="398"/>
                      <a:pt x="61" y="399"/>
                    </a:cubicBezTo>
                    <a:cubicBezTo>
                      <a:pt x="60" y="400"/>
                      <a:pt x="60" y="399"/>
                      <a:pt x="60" y="396"/>
                    </a:cubicBezTo>
                    <a:cubicBezTo>
                      <a:pt x="60" y="394"/>
                      <a:pt x="61" y="392"/>
                      <a:pt x="62" y="391"/>
                    </a:cubicBezTo>
                    <a:cubicBezTo>
                      <a:pt x="64" y="388"/>
                      <a:pt x="64" y="388"/>
                      <a:pt x="68" y="389"/>
                    </a:cubicBezTo>
                    <a:cubicBezTo>
                      <a:pt x="70" y="389"/>
                      <a:pt x="73" y="390"/>
                      <a:pt x="74" y="391"/>
                    </a:cubicBezTo>
                    <a:cubicBezTo>
                      <a:pt x="75" y="392"/>
                      <a:pt x="77" y="392"/>
                      <a:pt x="78" y="392"/>
                    </a:cubicBezTo>
                    <a:cubicBezTo>
                      <a:pt x="78" y="392"/>
                      <a:pt x="80" y="392"/>
                      <a:pt x="81" y="392"/>
                    </a:cubicBezTo>
                    <a:cubicBezTo>
                      <a:pt x="83" y="393"/>
                      <a:pt x="83" y="392"/>
                      <a:pt x="85" y="388"/>
                    </a:cubicBezTo>
                    <a:cubicBezTo>
                      <a:pt x="86" y="384"/>
                      <a:pt x="85" y="380"/>
                      <a:pt x="83" y="381"/>
                    </a:cubicBezTo>
                    <a:cubicBezTo>
                      <a:pt x="83" y="381"/>
                      <a:pt x="79" y="380"/>
                      <a:pt x="75" y="379"/>
                    </a:cubicBezTo>
                    <a:cubicBezTo>
                      <a:pt x="70" y="377"/>
                      <a:pt x="66" y="376"/>
                      <a:pt x="64" y="376"/>
                    </a:cubicBezTo>
                    <a:cubicBezTo>
                      <a:pt x="59" y="375"/>
                      <a:pt x="49" y="370"/>
                      <a:pt x="49" y="369"/>
                    </a:cubicBezTo>
                    <a:cubicBezTo>
                      <a:pt x="49" y="367"/>
                      <a:pt x="52" y="362"/>
                      <a:pt x="53" y="362"/>
                    </a:cubicBezTo>
                    <a:cubicBezTo>
                      <a:pt x="53" y="362"/>
                      <a:pt x="54" y="362"/>
                      <a:pt x="54" y="361"/>
                    </a:cubicBezTo>
                    <a:cubicBezTo>
                      <a:pt x="55" y="359"/>
                      <a:pt x="55" y="359"/>
                      <a:pt x="56" y="360"/>
                    </a:cubicBezTo>
                    <a:cubicBezTo>
                      <a:pt x="57" y="361"/>
                      <a:pt x="58" y="361"/>
                      <a:pt x="59" y="361"/>
                    </a:cubicBezTo>
                    <a:cubicBezTo>
                      <a:pt x="59" y="361"/>
                      <a:pt x="59" y="360"/>
                      <a:pt x="58" y="360"/>
                    </a:cubicBezTo>
                    <a:cubicBezTo>
                      <a:pt x="58" y="359"/>
                      <a:pt x="58" y="359"/>
                      <a:pt x="58" y="359"/>
                    </a:cubicBezTo>
                    <a:cubicBezTo>
                      <a:pt x="59" y="358"/>
                      <a:pt x="60" y="359"/>
                      <a:pt x="61" y="360"/>
                    </a:cubicBezTo>
                    <a:cubicBezTo>
                      <a:pt x="61" y="360"/>
                      <a:pt x="65" y="361"/>
                      <a:pt x="68" y="362"/>
                    </a:cubicBezTo>
                    <a:cubicBezTo>
                      <a:pt x="71" y="363"/>
                      <a:pt x="75" y="364"/>
                      <a:pt x="77" y="364"/>
                    </a:cubicBezTo>
                    <a:cubicBezTo>
                      <a:pt x="81" y="366"/>
                      <a:pt x="88" y="367"/>
                      <a:pt x="89" y="367"/>
                    </a:cubicBezTo>
                    <a:cubicBezTo>
                      <a:pt x="90" y="366"/>
                      <a:pt x="90" y="365"/>
                      <a:pt x="90" y="363"/>
                    </a:cubicBezTo>
                    <a:cubicBezTo>
                      <a:pt x="90" y="361"/>
                      <a:pt x="90" y="360"/>
                      <a:pt x="88" y="359"/>
                    </a:cubicBezTo>
                    <a:cubicBezTo>
                      <a:pt x="87" y="358"/>
                      <a:pt x="86" y="358"/>
                      <a:pt x="85" y="358"/>
                    </a:cubicBezTo>
                    <a:cubicBezTo>
                      <a:pt x="83" y="359"/>
                      <a:pt x="76" y="357"/>
                      <a:pt x="73" y="355"/>
                    </a:cubicBezTo>
                    <a:cubicBezTo>
                      <a:pt x="71" y="353"/>
                      <a:pt x="71" y="352"/>
                      <a:pt x="72" y="350"/>
                    </a:cubicBezTo>
                    <a:cubicBezTo>
                      <a:pt x="74" y="346"/>
                      <a:pt x="75" y="346"/>
                      <a:pt x="81" y="347"/>
                    </a:cubicBezTo>
                    <a:cubicBezTo>
                      <a:pt x="83" y="348"/>
                      <a:pt x="86" y="348"/>
                      <a:pt x="87" y="347"/>
                    </a:cubicBezTo>
                    <a:cubicBezTo>
                      <a:pt x="88" y="347"/>
                      <a:pt x="88" y="347"/>
                      <a:pt x="89" y="347"/>
                    </a:cubicBezTo>
                    <a:cubicBezTo>
                      <a:pt x="90" y="349"/>
                      <a:pt x="93" y="348"/>
                      <a:pt x="94" y="345"/>
                    </a:cubicBezTo>
                    <a:cubicBezTo>
                      <a:pt x="94" y="343"/>
                      <a:pt x="94" y="342"/>
                      <a:pt x="94" y="342"/>
                    </a:cubicBezTo>
                    <a:cubicBezTo>
                      <a:pt x="94" y="342"/>
                      <a:pt x="90" y="341"/>
                      <a:pt x="87" y="340"/>
                    </a:cubicBezTo>
                    <a:cubicBezTo>
                      <a:pt x="83" y="340"/>
                      <a:pt x="79" y="339"/>
                      <a:pt x="79" y="339"/>
                    </a:cubicBezTo>
                    <a:cubicBezTo>
                      <a:pt x="78" y="340"/>
                      <a:pt x="77" y="339"/>
                      <a:pt x="75" y="338"/>
                    </a:cubicBezTo>
                    <a:cubicBezTo>
                      <a:pt x="72" y="336"/>
                      <a:pt x="72" y="336"/>
                      <a:pt x="72" y="333"/>
                    </a:cubicBezTo>
                    <a:cubicBezTo>
                      <a:pt x="73" y="328"/>
                      <a:pt x="76" y="327"/>
                      <a:pt x="82" y="329"/>
                    </a:cubicBezTo>
                    <a:cubicBezTo>
                      <a:pt x="85" y="330"/>
                      <a:pt x="88" y="331"/>
                      <a:pt x="88" y="331"/>
                    </a:cubicBezTo>
                    <a:cubicBezTo>
                      <a:pt x="89" y="331"/>
                      <a:pt x="90" y="331"/>
                      <a:pt x="90" y="332"/>
                    </a:cubicBezTo>
                    <a:cubicBezTo>
                      <a:pt x="91" y="333"/>
                      <a:pt x="94" y="333"/>
                      <a:pt x="97" y="331"/>
                    </a:cubicBezTo>
                    <a:cubicBezTo>
                      <a:pt x="97" y="331"/>
                      <a:pt x="98" y="329"/>
                      <a:pt x="98" y="327"/>
                    </a:cubicBezTo>
                    <a:cubicBezTo>
                      <a:pt x="99" y="323"/>
                      <a:pt x="99" y="323"/>
                      <a:pt x="99" y="323"/>
                    </a:cubicBezTo>
                    <a:cubicBezTo>
                      <a:pt x="93" y="321"/>
                      <a:pt x="93" y="321"/>
                      <a:pt x="93" y="321"/>
                    </a:cubicBezTo>
                    <a:cubicBezTo>
                      <a:pt x="90" y="320"/>
                      <a:pt x="86" y="319"/>
                      <a:pt x="83" y="319"/>
                    </a:cubicBezTo>
                    <a:cubicBezTo>
                      <a:pt x="77" y="319"/>
                      <a:pt x="76" y="317"/>
                      <a:pt x="78" y="313"/>
                    </a:cubicBezTo>
                    <a:cubicBezTo>
                      <a:pt x="79" y="310"/>
                      <a:pt x="79" y="310"/>
                      <a:pt x="84" y="310"/>
                    </a:cubicBezTo>
                    <a:cubicBezTo>
                      <a:pt x="87" y="310"/>
                      <a:pt x="89" y="310"/>
                      <a:pt x="89" y="310"/>
                    </a:cubicBezTo>
                    <a:cubicBezTo>
                      <a:pt x="90" y="310"/>
                      <a:pt x="93" y="310"/>
                      <a:pt x="95" y="311"/>
                    </a:cubicBezTo>
                    <a:cubicBezTo>
                      <a:pt x="100" y="311"/>
                      <a:pt x="101" y="311"/>
                      <a:pt x="102" y="309"/>
                    </a:cubicBezTo>
                    <a:cubicBezTo>
                      <a:pt x="103" y="308"/>
                      <a:pt x="103" y="306"/>
                      <a:pt x="102" y="305"/>
                    </a:cubicBezTo>
                    <a:cubicBezTo>
                      <a:pt x="101" y="302"/>
                      <a:pt x="96" y="301"/>
                      <a:pt x="94" y="303"/>
                    </a:cubicBezTo>
                    <a:cubicBezTo>
                      <a:pt x="93" y="304"/>
                      <a:pt x="91" y="304"/>
                      <a:pt x="88" y="304"/>
                    </a:cubicBezTo>
                    <a:cubicBezTo>
                      <a:pt x="80" y="302"/>
                      <a:pt x="79" y="302"/>
                      <a:pt x="79" y="298"/>
                    </a:cubicBezTo>
                    <a:cubicBezTo>
                      <a:pt x="79" y="295"/>
                      <a:pt x="79" y="294"/>
                      <a:pt x="83" y="292"/>
                    </a:cubicBezTo>
                    <a:cubicBezTo>
                      <a:pt x="85" y="291"/>
                      <a:pt x="89" y="291"/>
                      <a:pt x="90" y="291"/>
                    </a:cubicBezTo>
                    <a:cubicBezTo>
                      <a:pt x="95" y="292"/>
                      <a:pt x="103" y="293"/>
                      <a:pt x="105" y="292"/>
                    </a:cubicBezTo>
                    <a:cubicBezTo>
                      <a:pt x="105" y="292"/>
                      <a:pt x="106" y="290"/>
                      <a:pt x="105" y="288"/>
                    </a:cubicBezTo>
                    <a:cubicBezTo>
                      <a:pt x="104" y="285"/>
                      <a:pt x="103" y="285"/>
                      <a:pt x="99" y="283"/>
                    </a:cubicBezTo>
                    <a:cubicBezTo>
                      <a:pt x="97" y="282"/>
                      <a:pt x="95" y="282"/>
                      <a:pt x="94" y="283"/>
                    </a:cubicBezTo>
                    <a:cubicBezTo>
                      <a:pt x="94" y="283"/>
                      <a:pt x="93" y="283"/>
                      <a:pt x="93" y="282"/>
                    </a:cubicBezTo>
                    <a:cubicBezTo>
                      <a:pt x="92" y="282"/>
                      <a:pt x="87" y="280"/>
                      <a:pt x="81" y="280"/>
                    </a:cubicBezTo>
                    <a:cubicBezTo>
                      <a:pt x="66" y="277"/>
                      <a:pt x="64" y="275"/>
                      <a:pt x="69" y="270"/>
                    </a:cubicBezTo>
                    <a:cubicBezTo>
                      <a:pt x="73" y="267"/>
                      <a:pt x="73" y="267"/>
                      <a:pt x="79" y="267"/>
                    </a:cubicBezTo>
                    <a:cubicBezTo>
                      <a:pt x="82" y="267"/>
                      <a:pt x="87" y="268"/>
                      <a:pt x="89" y="269"/>
                    </a:cubicBezTo>
                    <a:cubicBezTo>
                      <a:pt x="90" y="269"/>
                      <a:pt x="92" y="270"/>
                      <a:pt x="93" y="269"/>
                    </a:cubicBezTo>
                    <a:cubicBezTo>
                      <a:pt x="94" y="269"/>
                      <a:pt x="97" y="269"/>
                      <a:pt x="100" y="270"/>
                    </a:cubicBezTo>
                    <a:cubicBezTo>
                      <a:pt x="104" y="271"/>
                      <a:pt x="107" y="272"/>
                      <a:pt x="107" y="272"/>
                    </a:cubicBezTo>
                    <a:cubicBezTo>
                      <a:pt x="108" y="271"/>
                      <a:pt x="109" y="266"/>
                      <a:pt x="109" y="263"/>
                    </a:cubicBezTo>
                    <a:cubicBezTo>
                      <a:pt x="109" y="260"/>
                      <a:pt x="109" y="260"/>
                      <a:pt x="106" y="258"/>
                    </a:cubicBezTo>
                    <a:cubicBezTo>
                      <a:pt x="105" y="257"/>
                      <a:pt x="102" y="256"/>
                      <a:pt x="101" y="256"/>
                    </a:cubicBezTo>
                    <a:cubicBezTo>
                      <a:pt x="100" y="256"/>
                      <a:pt x="99" y="256"/>
                      <a:pt x="98" y="255"/>
                    </a:cubicBezTo>
                    <a:cubicBezTo>
                      <a:pt x="98" y="254"/>
                      <a:pt x="97" y="254"/>
                      <a:pt x="96" y="254"/>
                    </a:cubicBezTo>
                    <a:cubicBezTo>
                      <a:pt x="95" y="255"/>
                      <a:pt x="94" y="254"/>
                      <a:pt x="93" y="253"/>
                    </a:cubicBezTo>
                    <a:cubicBezTo>
                      <a:pt x="90" y="251"/>
                      <a:pt x="90" y="247"/>
                      <a:pt x="93" y="245"/>
                    </a:cubicBezTo>
                    <a:cubicBezTo>
                      <a:pt x="94" y="244"/>
                      <a:pt x="101" y="245"/>
                      <a:pt x="108" y="247"/>
                    </a:cubicBezTo>
                    <a:cubicBezTo>
                      <a:pt x="112" y="248"/>
                      <a:pt x="113" y="248"/>
                      <a:pt x="114" y="247"/>
                    </a:cubicBezTo>
                    <a:cubicBezTo>
                      <a:pt x="114" y="245"/>
                      <a:pt x="114" y="244"/>
                      <a:pt x="114" y="244"/>
                    </a:cubicBezTo>
                    <a:cubicBezTo>
                      <a:pt x="113" y="242"/>
                      <a:pt x="99" y="238"/>
                      <a:pt x="98" y="239"/>
                    </a:cubicBezTo>
                    <a:cubicBezTo>
                      <a:pt x="97" y="240"/>
                      <a:pt x="94" y="239"/>
                      <a:pt x="93" y="237"/>
                    </a:cubicBezTo>
                    <a:cubicBezTo>
                      <a:pt x="92" y="236"/>
                      <a:pt x="94" y="229"/>
                      <a:pt x="96" y="228"/>
                    </a:cubicBezTo>
                    <a:cubicBezTo>
                      <a:pt x="97" y="227"/>
                      <a:pt x="111" y="230"/>
                      <a:pt x="113" y="231"/>
                    </a:cubicBezTo>
                    <a:cubicBezTo>
                      <a:pt x="113" y="231"/>
                      <a:pt x="115" y="231"/>
                      <a:pt x="116" y="231"/>
                    </a:cubicBezTo>
                    <a:cubicBezTo>
                      <a:pt x="117" y="230"/>
                      <a:pt x="119" y="225"/>
                      <a:pt x="118" y="223"/>
                    </a:cubicBezTo>
                    <a:cubicBezTo>
                      <a:pt x="117" y="222"/>
                      <a:pt x="112" y="220"/>
                      <a:pt x="110" y="221"/>
                    </a:cubicBezTo>
                    <a:cubicBezTo>
                      <a:pt x="109" y="221"/>
                      <a:pt x="108" y="221"/>
                      <a:pt x="108" y="221"/>
                    </a:cubicBezTo>
                    <a:cubicBezTo>
                      <a:pt x="108" y="220"/>
                      <a:pt x="106" y="220"/>
                      <a:pt x="99" y="220"/>
                    </a:cubicBezTo>
                    <a:cubicBezTo>
                      <a:pt x="95" y="220"/>
                      <a:pt x="95" y="220"/>
                      <a:pt x="94" y="217"/>
                    </a:cubicBezTo>
                    <a:cubicBezTo>
                      <a:pt x="94" y="216"/>
                      <a:pt x="93" y="214"/>
                      <a:pt x="93" y="213"/>
                    </a:cubicBezTo>
                    <a:cubicBezTo>
                      <a:pt x="94" y="212"/>
                      <a:pt x="98" y="209"/>
                      <a:pt x="99" y="210"/>
                    </a:cubicBezTo>
                    <a:cubicBezTo>
                      <a:pt x="99" y="210"/>
                      <a:pt x="100" y="210"/>
                      <a:pt x="101" y="210"/>
                    </a:cubicBezTo>
                    <a:cubicBezTo>
                      <a:pt x="101" y="209"/>
                      <a:pt x="103" y="210"/>
                      <a:pt x="104" y="210"/>
                    </a:cubicBezTo>
                    <a:cubicBezTo>
                      <a:pt x="105" y="211"/>
                      <a:pt x="106" y="212"/>
                      <a:pt x="107" y="211"/>
                    </a:cubicBezTo>
                    <a:cubicBezTo>
                      <a:pt x="108" y="211"/>
                      <a:pt x="111" y="211"/>
                      <a:pt x="115" y="212"/>
                    </a:cubicBezTo>
                    <a:cubicBezTo>
                      <a:pt x="122" y="214"/>
                      <a:pt x="122" y="214"/>
                      <a:pt x="122" y="214"/>
                    </a:cubicBezTo>
                    <a:cubicBezTo>
                      <a:pt x="122" y="211"/>
                      <a:pt x="122" y="211"/>
                      <a:pt x="122" y="211"/>
                    </a:cubicBezTo>
                    <a:cubicBezTo>
                      <a:pt x="123" y="205"/>
                      <a:pt x="122" y="204"/>
                      <a:pt x="115" y="205"/>
                    </a:cubicBezTo>
                    <a:cubicBezTo>
                      <a:pt x="112" y="205"/>
                      <a:pt x="109" y="205"/>
                      <a:pt x="109" y="205"/>
                    </a:cubicBezTo>
                    <a:cubicBezTo>
                      <a:pt x="108" y="204"/>
                      <a:pt x="107" y="204"/>
                      <a:pt x="107" y="204"/>
                    </a:cubicBezTo>
                    <a:cubicBezTo>
                      <a:pt x="106" y="205"/>
                      <a:pt x="100" y="203"/>
                      <a:pt x="100" y="202"/>
                    </a:cubicBezTo>
                    <a:cubicBezTo>
                      <a:pt x="99" y="201"/>
                      <a:pt x="103" y="194"/>
                      <a:pt x="104" y="194"/>
                    </a:cubicBezTo>
                    <a:cubicBezTo>
                      <a:pt x="104" y="193"/>
                      <a:pt x="107" y="194"/>
                      <a:pt x="111" y="195"/>
                    </a:cubicBezTo>
                    <a:cubicBezTo>
                      <a:pt x="115" y="196"/>
                      <a:pt x="117" y="196"/>
                      <a:pt x="121" y="195"/>
                    </a:cubicBezTo>
                    <a:cubicBezTo>
                      <a:pt x="123" y="194"/>
                      <a:pt x="125" y="193"/>
                      <a:pt x="126" y="193"/>
                    </a:cubicBezTo>
                    <a:cubicBezTo>
                      <a:pt x="126" y="192"/>
                      <a:pt x="121" y="188"/>
                      <a:pt x="120" y="189"/>
                    </a:cubicBezTo>
                    <a:cubicBezTo>
                      <a:pt x="119" y="189"/>
                      <a:pt x="116" y="189"/>
                      <a:pt x="113" y="187"/>
                    </a:cubicBezTo>
                    <a:cubicBezTo>
                      <a:pt x="110" y="186"/>
                      <a:pt x="104" y="185"/>
                      <a:pt x="100" y="184"/>
                    </a:cubicBezTo>
                    <a:cubicBezTo>
                      <a:pt x="96" y="183"/>
                      <a:pt x="93" y="181"/>
                      <a:pt x="92" y="180"/>
                    </a:cubicBezTo>
                    <a:cubicBezTo>
                      <a:pt x="89" y="177"/>
                      <a:pt x="91" y="174"/>
                      <a:pt x="94" y="172"/>
                    </a:cubicBezTo>
                    <a:cubicBezTo>
                      <a:pt x="97" y="171"/>
                      <a:pt x="99" y="171"/>
                      <a:pt x="106" y="173"/>
                    </a:cubicBezTo>
                    <a:cubicBezTo>
                      <a:pt x="111" y="175"/>
                      <a:pt x="117" y="176"/>
                      <a:pt x="121" y="176"/>
                    </a:cubicBezTo>
                    <a:cubicBezTo>
                      <a:pt x="126" y="176"/>
                      <a:pt x="127" y="176"/>
                      <a:pt x="129" y="173"/>
                    </a:cubicBezTo>
                    <a:cubicBezTo>
                      <a:pt x="130" y="171"/>
                      <a:pt x="131" y="169"/>
                      <a:pt x="130" y="168"/>
                    </a:cubicBezTo>
                    <a:cubicBezTo>
                      <a:pt x="130" y="166"/>
                      <a:pt x="123" y="164"/>
                      <a:pt x="118" y="164"/>
                    </a:cubicBezTo>
                    <a:cubicBezTo>
                      <a:pt x="117" y="164"/>
                      <a:pt x="114" y="164"/>
                      <a:pt x="113" y="163"/>
                    </a:cubicBezTo>
                    <a:cubicBezTo>
                      <a:pt x="110" y="162"/>
                      <a:pt x="110" y="162"/>
                      <a:pt x="111" y="158"/>
                    </a:cubicBezTo>
                    <a:cubicBezTo>
                      <a:pt x="113" y="153"/>
                      <a:pt x="114" y="152"/>
                      <a:pt x="120" y="153"/>
                    </a:cubicBezTo>
                    <a:cubicBezTo>
                      <a:pt x="122" y="154"/>
                      <a:pt x="125" y="155"/>
                      <a:pt x="126" y="155"/>
                    </a:cubicBezTo>
                    <a:cubicBezTo>
                      <a:pt x="127" y="155"/>
                      <a:pt x="133" y="156"/>
                      <a:pt x="133" y="155"/>
                    </a:cubicBezTo>
                    <a:cubicBezTo>
                      <a:pt x="133" y="155"/>
                      <a:pt x="133" y="153"/>
                      <a:pt x="133" y="151"/>
                    </a:cubicBezTo>
                    <a:cubicBezTo>
                      <a:pt x="133" y="147"/>
                      <a:pt x="133" y="147"/>
                      <a:pt x="131" y="147"/>
                    </a:cubicBezTo>
                    <a:cubicBezTo>
                      <a:pt x="130" y="146"/>
                      <a:pt x="128" y="146"/>
                      <a:pt x="127" y="147"/>
                    </a:cubicBezTo>
                    <a:cubicBezTo>
                      <a:pt x="124" y="148"/>
                      <a:pt x="120" y="148"/>
                      <a:pt x="118" y="146"/>
                    </a:cubicBezTo>
                    <a:cubicBezTo>
                      <a:pt x="116" y="145"/>
                      <a:pt x="117" y="140"/>
                      <a:pt x="119" y="138"/>
                    </a:cubicBezTo>
                    <a:cubicBezTo>
                      <a:pt x="120" y="137"/>
                      <a:pt x="124" y="137"/>
                      <a:pt x="127" y="137"/>
                    </a:cubicBezTo>
                    <a:cubicBezTo>
                      <a:pt x="131" y="137"/>
                      <a:pt x="135" y="136"/>
                      <a:pt x="136" y="135"/>
                    </a:cubicBezTo>
                    <a:cubicBezTo>
                      <a:pt x="137" y="133"/>
                      <a:pt x="140" y="129"/>
                      <a:pt x="139" y="128"/>
                    </a:cubicBezTo>
                    <a:cubicBezTo>
                      <a:pt x="139" y="128"/>
                      <a:pt x="136" y="127"/>
                      <a:pt x="132" y="128"/>
                    </a:cubicBezTo>
                    <a:cubicBezTo>
                      <a:pt x="128" y="128"/>
                      <a:pt x="124" y="127"/>
                      <a:pt x="123" y="127"/>
                    </a:cubicBezTo>
                    <a:cubicBezTo>
                      <a:pt x="122" y="126"/>
                      <a:pt x="122" y="126"/>
                      <a:pt x="122" y="127"/>
                    </a:cubicBezTo>
                    <a:cubicBezTo>
                      <a:pt x="122" y="127"/>
                      <a:pt x="121" y="127"/>
                      <a:pt x="118" y="127"/>
                    </a:cubicBezTo>
                    <a:cubicBezTo>
                      <a:pt x="116" y="127"/>
                      <a:pt x="114" y="126"/>
                      <a:pt x="113" y="124"/>
                    </a:cubicBezTo>
                    <a:cubicBezTo>
                      <a:pt x="112" y="122"/>
                      <a:pt x="113" y="119"/>
                      <a:pt x="115" y="120"/>
                    </a:cubicBezTo>
                    <a:cubicBezTo>
                      <a:pt x="116" y="121"/>
                      <a:pt x="116" y="121"/>
                      <a:pt x="116" y="119"/>
                    </a:cubicBezTo>
                    <a:cubicBezTo>
                      <a:pt x="116" y="117"/>
                      <a:pt x="120" y="115"/>
                      <a:pt x="122" y="116"/>
                    </a:cubicBezTo>
                    <a:cubicBezTo>
                      <a:pt x="124" y="118"/>
                      <a:pt x="137" y="119"/>
                      <a:pt x="139" y="119"/>
                    </a:cubicBezTo>
                    <a:cubicBezTo>
                      <a:pt x="143" y="116"/>
                      <a:pt x="141" y="106"/>
                      <a:pt x="137" y="107"/>
                    </a:cubicBezTo>
                    <a:cubicBezTo>
                      <a:pt x="136" y="107"/>
                      <a:pt x="133" y="106"/>
                      <a:pt x="131" y="106"/>
                    </a:cubicBezTo>
                    <a:cubicBezTo>
                      <a:pt x="129" y="105"/>
                      <a:pt x="126" y="105"/>
                      <a:pt x="124" y="105"/>
                    </a:cubicBezTo>
                    <a:cubicBezTo>
                      <a:pt x="119" y="105"/>
                      <a:pt x="117" y="103"/>
                      <a:pt x="117" y="99"/>
                    </a:cubicBezTo>
                    <a:cubicBezTo>
                      <a:pt x="117" y="97"/>
                      <a:pt x="117" y="95"/>
                      <a:pt x="117" y="95"/>
                    </a:cubicBezTo>
                    <a:cubicBezTo>
                      <a:pt x="118" y="95"/>
                      <a:pt x="125" y="94"/>
                      <a:pt x="127" y="95"/>
                    </a:cubicBezTo>
                    <a:cubicBezTo>
                      <a:pt x="133" y="97"/>
                      <a:pt x="145" y="99"/>
                      <a:pt x="145" y="98"/>
                    </a:cubicBezTo>
                    <a:cubicBezTo>
                      <a:pt x="147" y="95"/>
                      <a:pt x="143" y="94"/>
                      <a:pt x="133" y="92"/>
                    </a:cubicBezTo>
                    <a:cubicBezTo>
                      <a:pt x="126" y="91"/>
                      <a:pt x="121" y="90"/>
                      <a:pt x="120" y="89"/>
                    </a:cubicBezTo>
                    <a:cubicBezTo>
                      <a:pt x="120" y="89"/>
                      <a:pt x="118" y="88"/>
                      <a:pt x="117" y="88"/>
                    </a:cubicBezTo>
                    <a:cubicBezTo>
                      <a:pt x="109" y="87"/>
                      <a:pt x="104" y="83"/>
                      <a:pt x="108" y="80"/>
                    </a:cubicBezTo>
                    <a:cubicBezTo>
                      <a:pt x="110" y="78"/>
                      <a:pt x="116" y="77"/>
                      <a:pt x="122" y="79"/>
                    </a:cubicBezTo>
                    <a:cubicBezTo>
                      <a:pt x="124" y="80"/>
                      <a:pt x="129" y="81"/>
                      <a:pt x="132" y="81"/>
                    </a:cubicBezTo>
                    <a:cubicBezTo>
                      <a:pt x="136" y="82"/>
                      <a:pt x="140" y="82"/>
                      <a:pt x="142" y="83"/>
                    </a:cubicBezTo>
                    <a:cubicBezTo>
                      <a:pt x="147" y="84"/>
                      <a:pt x="148" y="83"/>
                      <a:pt x="149" y="78"/>
                    </a:cubicBezTo>
                    <a:cubicBezTo>
                      <a:pt x="150" y="74"/>
                      <a:pt x="149" y="72"/>
                      <a:pt x="144" y="72"/>
                    </a:cubicBezTo>
                    <a:cubicBezTo>
                      <a:pt x="143" y="72"/>
                      <a:pt x="140" y="72"/>
                      <a:pt x="138" y="71"/>
                    </a:cubicBezTo>
                    <a:cubicBezTo>
                      <a:pt x="136" y="71"/>
                      <a:pt x="133" y="71"/>
                      <a:pt x="131" y="71"/>
                    </a:cubicBezTo>
                    <a:cubicBezTo>
                      <a:pt x="128" y="71"/>
                      <a:pt x="128" y="71"/>
                      <a:pt x="127" y="69"/>
                    </a:cubicBezTo>
                    <a:cubicBezTo>
                      <a:pt x="127" y="68"/>
                      <a:pt x="126" y="66"/>
                      <a:pt x="126" y="65"/>
                    </a:cubicBezTo>
                    <a:cubicBezTo>
                      <a:pt x="125" y="64"/>
                      <a:pt x="129" y="62"/>
                      <a:pt x="133" y="62"/>
                    </a:cubicBezTo>
                    <a:cubicBezTo>
                      <a:pt x="136" y="63"/>
                      <a:pt x="138" y="62"/>
                      <a:pt x="139" y="62"/>
                    </a:cubicBezTo>
                    <a:cubicBezTo>
                      <a:pt x="140" y="62"/>
                      <a:pt x="141" y="62"/>
                      <a:pt x="142" y="62"/>
                    </a:cubicBezTo>
                    <a:cubicBezTo>
                      <a:pt x="145" y="63"/>
                      <a:pt x="150" y="63"/>
                      <a:pt x="151" y="62"/>
                    </a:cubicBezTo>
                    <a:cubicBezTo>
                      <a:pt x="153" y="60"/>
                      <a:pt x="151" y="58"/>
                      <a:pt x="146" y="56"/>
                    </a:cubicBezTo>
                    <a:cubicBezTo>
                      <a:pt x="143" y="56"/>
                      <a:pt x="141" y="55"/>
                      <a:pt x="140" y="55"/>
                    </a:cubicBezTo>
                    <a:cubicBezTo>
                      <a:pt x="139" y="56"/>
                      <a:pt x="133" y="52"/>
                      <a:pt x="132" y="49"/>
                    </a:cubicBezTo>
                    <a:cubicBezTo>
                      <a:pt x="130" y="45"/>
                      <a:pt x="132" y="44"/>
                      <a:pt x="137" y="45"/>
                    </a:cubicBezTo>
                    <a:cubicBezTo>
                      <a:pt x="139" y="45"/>
                      <a:pt x="142" y="46"/>
                      <a:pt x="145" y="46"/>
                    </a:cubicBezTo>
                    <a:cubicBezTo>
                      <a:pt x="147" y="46"/>
                      <a:pt x="150" y="46"/>
                      <a:pt x="151" y="47"/>
                    </a:cubicBezTo>
                    <a:cubicBezTo>
                      <a:pt x="154" y="48"/>
                      <a:pt x="156" y="46"/>
                      <a:pt x="155" y="43"/>
                    </a:cubicBezTo>
                    <a:cubicBezTo>
                      <a:pt x="155" y="41"/>
                      <a:pt x="155" y="40"/>
                      <a:pt x="155" y="40"/>
                    </a:cubicBezTo>
                    <a:cubicBezTo>
                      <a:pt x="154" y="40"/>
                      <a:pt x="150" y="39"/>
                      <a:pt x="146" y="39"/>
                    </a:cubicBezTo>
                    <a:cubicBezTo>
                      <a:pt x="140" y="38"/>
                      <a:pt x="137" y="37"/>
                      <a:pt x="137" y="35"/>
                    </a:cubicBezTo>
                    <a:cubicBezTo>
                      <a:pt x="135" y="32"/>
                      <a:pt x="136" y="29"/>
                      <a:pt x="138" y="27"/>
                    </a:cubicBezTo>
                    <a:cubicBezTo>
                      <a:pt x="140" y="27"/>
                      <a:pt x="145" y="27"/>
                      <a:pt x="147" y="28"/>
                    </a:cubicBezTo>
                    <a:cubicBezTo>
                      <a:pt x="148" y="28"/>
                      <a:pt x="150" y="28"/>
                      <a:pt x="153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8" y="23"/>
                      <a:pt x="158" y="23"/>
                      <a:pt x="154" y="22"/>
                    </a:cubicBezTo>
                    <a:cubicBezTo>
                      <a:pt x="151" y="21"/>
                      <a:pt x="147" y="21"/>
                      <a:pt x="145" y="21"/>
                    </a:cubicBezTo>
                    <a:cubicBezTo>
                      <a:pt x="143" y="21"/>
                      <a:pt x="140" y="20"/>
                      <a:pt x="138" y="20"/>
                    </a:cubicBezTo>
                    <a:cubicBezTo>
                      <a:pt x="137" y="20"/>
                      <a:pt x="135" y="19"/>
                      <a:pt x="134" y="20"/>
                    </a:cubicBezTo>
                    <a:cubicBezTo>
                      <a:pt x="132" y="21"/>
                      <a:pt x="124" y="21"/>
                      <a:pt x="120" y="20"/>
                    </a:cubicBezTo>
                    <a:cubicBezTo>
                      <a:pt x="119" y="19"/>
                      <a:pt x="117" y="20"/>
                      <a:pt x="116" y="20"/>
                    </a:cubicBezTo>
                    <a:cubicBezTo>
                      <a:pt x="116" y="21"/>
                      <a:pt x="115" y="21"/>
                      <a:pt x="114" y="20"/>
                    </a:cubicBezTo>
                    <a:cubicBezTo>
                      <a:pt x="113" y="20"/>
                      <a:pt x="112" y="20"/>
                      <a:pt x="110" y="20"/>
                    </a:cubicBezTo>
                    <a:cubicBezTo>
                      <a:pt x="109" y="21"/>
                      <a:pt x="108" y="21"/>
                      <a:pt x="108" y="20"/>
                    </a:cubicBezTo>
                    <a:cubicBezTo>
                      <a:pt x="107" y="20"/>
                      <a:pt x="107" y="20"/>
                      <a:pt x="106" y="21"/>
                    </a:cubicBezTo>
                    <a:cubicBezTo>
                      <a:pt x="106" y="21"/>
                      <a:pt x="104" y="22"/>
                      <a:pt x="102" y="22"/>
                    </a:cubicBezTo>
                    <a:cubicBezTo>
                      <a:pt x="98" y="21"/>
                      <a:pt x="98" y="22"/>
                      <a:pt x="9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393"/>
              <p:cNvSpPr>
                <a:spLocks noEditPoints="1"/>
              </p:cNvSpPr>
              <p:nvPr/>
            </p:nvSpPr>
            <p:spPr bwMode="auto">
              <a:xfrm>
                <a:off x="873" y="1053"/>
                <a:ext cx="257" cy="205"/>
              </a:xfrm>
              <a:custGeom>
                <a:avLst/>
                <a:gdLst>
                  <a:gd name="T0" fmla="*/ 126 w 337"/>
                  <a:gd name="T1" fmla="*/ 232 h 269"/>
                  <a:gd name="T2" fmla="*/ 93 w 337"/>
                  <a:gd name="T3" fmla="*/ 243 h 269"/>
                  <a:gd name="T4" fmla="*/ 60 w 337"/>
                  <a:gd name="T5" fmla="*/ 254 h 269"/>
                  <a:gd name="T6" fmla="*/ 19 w 337"/>
                  <a:gd name="T7" fmla="*/ 266 h 269"/>
                  <a:gd name="T8" fmla="*/ 11 w 337"/>
                  <a:gd name="T9" fmla="*/ 240 h 269"/>
                  <a:gd name="T10" fmla="*/ 25 w 337"/>
                  <a:gd name="T11" fmla="*/ 202 h 269"/>
                  <a:gd name="T12" fmla="*/ 52 w 337"/>
                  <a:gd name="T13" fmla="*/ 132 h 269"/>
                  <a:gd name="T14" fmla="*/ 67 w 337"/>
                  <a:gd name="T15" fmla="*/ 92 h 269"/>
                  <a:gd name="T16" fmla="*/ 92 w 337"/>
                  <a:gd name="T17" fmla="*/ 29 h 269"/>
                  <a:gd name="T18" fmla="*/ 128 w 337"/>
                  <a:gd name="T19" fmla="*/ 8 h 269"/>
                  <a:gd name="T20" fmla="*/ 184 w 337"/>
                  <a:gd name="T21" fmla="*/ 45 h 269"/>
                  <a:gd name="T22" fmla="*/ 211 w 337"/>
                  <a:gd name="T23" fmla="*/ 61 h 269"/>
                  <a:gd name="T24" fmla="*/ 245 w 337"/>
                  <a:gd name="T25" fmla="*/ 89 h 269"/>
                  <a:gd name="T26" fmla="*/ 272 w 337"/>
                  <a:gd name="T27" fmla="*/ 110 h 269"/>
                  <a:gd name="T28" fmla="*/ 308 w 337"/>
                  <a:gd name="T29" fmla="*/ 139 h 269"/>
                  <a:gd name="T30" fmla="*/ 333 w 337"/>
                  <a:gd name="T31" fmla="*/ 160 h 269"/>
                  <a:gd name="T32" fmla="*/ 306 w 337"/>
                  <a:gd name="T33" fmla="*/ 181 h 269"/>
                  <a:gd name="T34" fmla="*/ 267 w 337"/>
                  <a:gd name="T35" fmla="*/ 194 h 269"/>
                  <a:gd name="T36" fmla="*/ 235 w 337"/>
                  <a:gd name="T37" fmla="*/ 201 h 269"/>
                  <a:gd name="T38" fmla="*/ 198 w 337"/>
                  <a:gd name="T39" fmla="*/ 208 h 269"/>
                  <a:gd name="T40" fmla="*/ 291 w 337"/>
                  <a:gd name="T41" fmla="*/ 177 h 269"/>
                  <a:gd name="T42" fmla="*/ 292 w 337"/>
                  <a:gd name="T43" fmla="*/ 142 h 269"/>
                  <a:gd name="T44" fmla="*/ 259 w 337"/>
                  <a:gd name="T45" fmla="*/ 116 h 269"/>
                  <a:gd name="T46" fmla="*/ 219 w 337"/>
                  <a:gd name="T47" fmla="*/ 85 h 269"/>
                  <a:gd name="T48" fmla="*/ 163 w 337"/>
                  <a:gd name="T49" fmla="*/ 47 h 269"/>
                  <a:gd name="T50" fmla="*/ 137 w 337"/>
                  <a:gd name="T51" fmla="*/ 87 h 269"/>
                  <a:gd name="T52" fmla="*/ 219 w 337"/>
                  <a:gd name="T53" fmla="*/ 195 h 269"/>
                  <a:gd name="T54" fmla="*/ 186 w 337"/>
                  <a:gd name="T55" fmla="*/ 192 h 269"/>
                  <a:gd name="T56" fmla="*/ 175 w 337"/>
                  <a:gd name="T57" fmla="*/ 170 h 269"/>
                  <a:gd name="T58" fmla="*/ 164 w 337"/>
                  <a:gd name="T59" fmla="*/ 138 h 269"/>
                  <a:gd name="T60" fmla="*/ 153 w 337"/>
                  <a:gd name="T61" fmla="*/ 106 h 269"/>
                  <a:gd name="T62" fmla="*/ 151 w 337"/>
                  <a:gd name="T63" fmla="*/ 74 h 269"/>
                  <a:gd name="T64" fmla="*/ 195 w 337"/>
                  <a:gd name="T65" fmla="*/ 97 h 269"/>
                  <a:gd name="T66" fmla="*/ 228 w 337"/>
                  <a:gd name="T67" fmla="*/ 121 h 269"/>
                  <a:gd name="T68" fmla="*/ 265 w 337"/>
                  <a:gd name="T69" fmla="*/ 148 h 269"/>
                  <a:gd name="T70" fmla="*/ 261 w 337"/>
                  <a:gd name="T71" fmla="*/ 169 h 269"/>
                  <a:gd name="T72" fmla="*/ 224 w 337"/>
                  <a:gd name="T73" fmla="*/ 180 h 269"/>
                  <a:gd name="T74" fmla="*/ 187 w 337"/>
                  <a:gd name="T75" fmla="*/ 193 h 269"/>
                  <a:gd name="T76" fmla="*/ 247 w 337"/>
                  <a:gd name="T77" fmla="*/ 145 h 269"/>
                  <a:gd name="T78" fmla="*/ 211 w 337"/>
                  <a:gd name="T79" fmla="*/ 119 h 269"/>
                  <a:gd name="T80" fmla="*/ 170 w 337"/>
                  <a:gd name="T81" fmla="*/ 95 h 269"/>
                  <a:gd name="T82" fmla="*/ 56 w 337"/>
                  <a:gd name="T83" fmla="*/ 244 h 269"/>
                  <a:gd name="T84" fmla="*/ 117 w 337"/>
                  <a:gd name="T85" fmla="*/ 225 h 269"/>
                  <a:gd name="T86" fmla="*/ 149 w 337"/>
                  <a:gd name="T87" fmla="*/ 173 h 269"/>
                  <a:gd name="T88" fmla="*/ 132 w 337"/>
                  <a:gd name="T89" fmla="*/ 111 h 269"/>
                  <a:gd name="T90" fmla="*/ 110 w 337"/>
                  <a:gd name="T91" fmla="*/ 28 h 269"/>
                  <a:gd name="T92" fmla="*/ 90 w 337"/>
                  <a:gd name="T93" fmla="*/ 72 h 269"/>
                  <a:gd name="T94" fmla="*/ 74 w 337"/>
                  <a:gd name="T95" fmla="*/ 102 h 269"/>
                  <a:gd name="T96" fmla="*/ 61 w 337"/>
                  <a:gd name="T97" fmla="*/ 139 h 269"/>
                  <a:gd name="T98" fmla="*/ 50 w 337"/>
                  <a:gd name="T99" fmla="*/ 168 h 269"/>
                  <a:gd name="T100" fmla="*/ 31 w 337"/>
                  <a:gd name="T101" fmla="*/ 215 h 269"/>
                  <a:gd name="T102" fmla="*/ 123 w 337"/>
                  <a:gd name="T103" fmla="*/ 210 h 269"/>
                  <a:gd name="T104" fmla="*/ 76 w 337"/>
                  <a:gd name="T105" fmla="*/ 218 h 269"/>
                  <a:gd name="T106" fmla="*/ 52 w 337"/>
                  <a:gd name="T107" fmla="*/ 206 h 269"/>
                  <a:gd name="T108" fmla="*/ 68 w 337"/>
                  <a:gd name="T109" fmla="*/ 167 h 269"/>
                  <a:gd name="T110" fmla="*/ 83 w 337"/>
                  <a:gd name="T111" fmla="*/ 132 h 269"/>
                  <a:gd name="T112" fmla="*/ 96 w 337"/>
                  <a:gd name="T113" fmla="*/ 97 h 269"/>
                  <a:gd name="T114" fmla="*/ 130 w 337"/>
                  <a:gd name="T115" fmla="*/ 150 h 269"/>
                  <a:gd name="T116" fmla="*/ 128 w 337"/>
                  <a:gd name="T117" fmla="*/ 182 h 269"/>
                  <a:gd name="T118" fmla="*/ 119 w 337"/>
                  <a:gd name="T119" fmla="*/ 158 h 269"/>
                  <a:gd name="T120" fmla="*/ 110 w 337"/>
                  <a:gd name="T121" fmla="*/ 123 h 269"/>
                  <a:gd name="T122" fmla="*/ 89 w 337"/>
                  <a:gd name="T123" fmla="*/ 156 h 269"/>
                  <a:gd name="T124" fmla="*/ 69 w 337"/>
                  <a:gd name="T125" fmla="*/ 201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7" h="269">
                    <a:moveTo>
                      <a:pt x="174" y="224"/>
                    </a:moveTo>
                    <a:cubicBezTo>
                      <a:pt x="174" y="224"/>
                      <a:pt x="172" y="224"/>
                      <a:pt x="171" y="224"/>
                    </a:cubicBezTo>
                    <a:cubicBezTo>
                      <a:pt x="170" y="225"/>
                      <a:pt x="169" y="225"/>
                      <a:pt x="169" y="225"/>
                    </a:cubicBezTo>
                    <a:cubicBezTo>
                      <a:pt x="169" y="224"/>
                      <a:pt x="168" y="224"/>
                      <a:pt x="167" y="225"/>
                    </a:cubicBezTo>
                    <a:cubicBezTo>
                      <a:pt x="167" y="225"/>
                      <a:pt x="166" y="225"/>
                      <a:pt x="166" y="224"/>
                    </a:cubicBezTo>
                    <a:cubicBezTo>
                      <a:pt x="166" y="224"/>
                      <a:pt x="166" y="224"/>
                      <a:pt x="165" y="224"/>
                    </a:cubicBezTo>
                    <a:cubicBezTo>
                      <a:pt x="164" y="224"/>
                      <a:pt x="164" y="224"/>
                      <a:pt x="163" y="223"/>
                    </a:cubicBezTo>
                    <a:cubicBezTo>
                      <a:pt x="162" y="222"/>
                      <a:pt x="161" y="221"/>
                      <a:pt x="160" y="221"/>
                    </a:cubicBezTo>
                    <a:cubicBezTo>
                      <a:pt x="160" y="222"/>
                      <a:pt x="159" y="222"/>
                      <a:pt x="159" y="221"/>
                    </a:cubicBezTo>
                    <a:cubicBezTo>
                      <a:pt x="159" y="220"/>
                      <a:pt x="155" y="222"/>
                      <a:pt x="155" y="223"/>
                    </a:cubicBezTo>
                    <a:cubicBezTo>
                      <a:pt x="155" y="224"/>
                      <a:pt x="155" y="224"/>
                      <a:pt x="154" y="223"/>
                    </a:cubicBezTo>
                    <a:cubicBezTo>
                      <a:pt x="153" y="222"/>
                      <a:pt x="151" y="223"/>
                      <a:pt x="149" y="224"/>
                    </a:cubicBezTo>
                    <a:cubicBezTo>
                      <a:pt x="148" y="226"/>
                      <a:pt x="148" y="226"/>
                      <a:pt x="147" y="226"/>
                    </a:cubicBezTo>
                    <a:cubicBezTo>
                      <a:pt x="146" y="225"/>
                      <a:pt x="143" y="226"/>
                      <a:pt x="142" y="228"/>
                    </a:cubicBezTo>
                    <a:cubicBezTo>
                      <a:pt x="141" y="229"/>
                      <a:pt x="141" y="229"/>
                      <a:pt x="141" y="228"/>
                    </a:cubicBezTo>
                    <a:cubicBezTo>
                      <a:pt x="140" y="227"/>
                      <a:pt x="139" y="227"/>
                      <a:pt x="138" y="228"/>
                    </a:cubicBezTo>
                    <a:cubicBezTo>
                      <a:pt x="138" y="229"/>
                      <a:pt x="137" y="230"/>
                      <a:pt x="137" y="229"/>
                    </a:cubicBezTo>
                    <a:cubicBezTo>
                      <a:pt x="136" y="229"/>
                      <a:pt x="133" y="230"/>
                      <a:pt x="130" y="231"/>
                    </a:cubicBezTo>
                    <a:cubicBezTo>
                      <a:pt x="129" y="232"/>
                      <a:pt x="128" y="232"/>
                      <a:pt x="127" y="232"/>
                    </a:cubicBezTo>
                    <a:cubicBezTo>
                      <a:pt x="127" y="231"/>
                      <a:pt x="126" y="231"/>
                      <a:pt x="126" y="232"/>
                    </a:cubicBezTo>
                    <a:cubicBezTo>
                      <a:pt x="126" y="233"/>
                      <a:pt x="125" y="233"/>
                      <a:pt x="125" y="233"/>
                    </a:cubicBezTo>
                    <a:cubicBezTo>
                      <a:pt x="124" y="233"/>
                      <a:pt x="123" y="233"/>
                      <a:pt x="122" y="234"/>
                    </a:cubicBezTo>
                    <a:cubicBezTo>
                      <a:pt x="120" y="234"/>
                      <a:pt x="119" y="235"/>
                      <a:pt x="118" y="234"/>
                    </a:cubicBezTo>
                    <a:cubicBezTo>
                      <a:pt x="117" y="234"/>
                      <a:pt x="117" y="234"/>
                      <a:pt x="116" y="235"/>
                    </a:cubicBezTo>
                    <a:cubicBezTo>
                      <a:pt x="116" y="236"/>
                      <a:pt x="116" y="236"/>
                      <a:pt x="115" y="235"/>
                    </a:cubicBezTo>
                    <a:cubicBezTo>
                      <a:pt x="115" y="234"/>
                      <a:pt x="114" y="235"/>
                      <a:pt x="113" y="236"/>
                    </a:cubicBezTo>
                    <a:cubicBezTo>
                      <a:pt x="113" y="237"/>
                      <a:pt x="113" y="237"/>
                      <a:pt x="112" y="236"/>
                    </a:cubicBezTo>
                    <a:cubicBezTo>
                      <a:pt x="110" y="236"/>
                      <a:pt x="108" y="237"/>
                      <a:pt x="109" y="238"/>
                    </a:cubicBezTo>
                    <a:cubicBezTo>
                      <a:pt x="109" y="238"/>
                      <a:pt x="108" y="238"/>
                      <a:pt x="106" y="238"/>
                    </a:cubicBezTo>
                    <a:cubicBezTo>
                      <a:pt x="105" y="238"/>
                      <a:pt x="104" y="238"/>
                      <a:pt x="104" y="239"/>
                    </a:cubicBezTo>
                    <a:cubicBezTo>
                      <a:pt x="105" y="240"/>
                      <a:pt x="103" y="240"/>
                      <a:pt x="102" y="239"/>
                    </a:cubicBezTo>
                    <a:cubicBezTo>
                      <a:pt x="101" y="238"/>
                      <a:pt x="100" y="239"/>
                      <a:pt x="101" y="240"/>
                    </a:cubicBezTo>
                    <a:cubicBezTo>
                      <a:pt x="101" y="241"/>
                      <a:pt x="101" y="241"/>
                      <a:pt x="100" y="241"/>
                    </a:cubicBezTo>
                    <a:cubicBezTo>
                      <a:pt x="100" y="241"/>
                      <a:pt x="99" y="241"/>
                      <a:pt x="99" y="240"/>
                    </a:cubicBezTo>
                    <a:cubicBezTo>
                      <a:pt x="99" y="240"/>
                      <a:pt x="98" y="240"/>
                      <a:pt x="98" y="241"/>
                    </a:cubicBezTo>
                    <a:cubicBezTo>
                      <a:pt x="97" y="243"/>
                      <a:pt x="97" y="243"/>
                      <a:pt x="97" y="243"/>
                    </a:cubicBezTo>
                    <a:cubicBezTo>
                      <a:pt x="97" y="242"/>
                      <a:pt x="97" y="242"/>
                      <a:pt x="97" y="242"/>
                    </a:cubicBezTo>
                    <a:cubicBezTo>
                      <a:pt x="96" y="240"/>
                      <a:pt x="95" y="241"/>
                      <a:pt x="95" y="243"/>
                    </a:cubicBezTo>
                    <a:cubicBezTo>
                      <a:pt x="95" y="244"/>
                      <a:pt x="95" y="244"/>
                      <a:pt x="94" y="243"/>
                    </a:cubicBezTo>
                    <a:cubicBezTo>
                      <a:pt x="94" y="241"/>
                      <a:pt x="93" y="242"/>
                      <a:pt x="93" y="243"/>
                    </a:cubicBezTo>
                    <a:cubicBezTo>
                      <a:pt x="93" y="244"/>
                      <a:pt x="93" y="244"/>
                      <a:pt x="92" y="244"/>
                    </a:cubicBezTo>
                    <a:cubicBezTo>
                      <a:pt x="92" y="243"/>
                      <a:pt x="91" y="243"/>
                      <a:pt x="91" y="243"/>
                    </a:cubicBezTo>
                    <a:cubicBezTo>
                      <a:pt x="91" y="243"/>
                      <a:pt x="91" y="244"/>
                      <a:pt x="91" y="244"/>
                    </a:cubicBezTo>
                    <a:cubicBezTo>
                      <a:pt x="92" y="245"/>
                      <a:pt x="91" y="244"/>
                      <a:pt x="89" y="243"/>
                    </a:cubicBezTo>
                    <a:cubicBezTo>
                      <a:pt x="88" y="243"/>
                      <a:pt x="88" y="243"/>
                      <a:pt x="88" y="244"/>
                    </a:cubicBezTo>
                    <a:cubicBezTo>
                      <a:pt x="87" y="244"/>
                      <a:pt x="87" y="244"/>
                      <a:pt x="87" y="244"/>
                    </a:cubicBezTo>
                    <a:cubicBezTo>
                      <a:pt x="87" y="244"/>
                      <a:pt x="86" y="244"/>
                      <a:pt x="86" y="245"/>
                    </a:cubicBezTo>
                    <a:cubicBezTo>
                      <a:pt x="86" y="245"/>
                      <a:pt x="85" y="245"/>
                      <a:pt x="85" y="245"/>
                    </a:cubicBezTo>
                    <a:cubicBezTo>
                      <a:pt x="84" y="245"/>
                      <a:pt x="83" y="246"/>
                      <a:pt x="83" y="246"/>
                    </a:cubicBezTo>
                    <a:cubicBezTo>
                      <a:pt x="83" y="247"/>
                      <a:pt x="83" y="247"/>
                      <a:pt x="82" y="246"/>
                    </a:cubicBezTo>
                    <a:cubicBezTo>
                      <a:pt x="82" y="246"/>
                      <a:pt x="81" y="246"/>
                      <a:pt x="80" y="247"/>
                    </a:cubicBezTo>
                    <a:cubicBezTo>
                      <a:pt x="79" y="248"/>
                      <a:pt x="79" y="248"/>
                      <a:pt x="78" y="248"/>
                    </a:cubicBezTo>
                    <a:cubicBezTo>
                      <a:pt x="78" y="248"/>
                      <a:pt x="78" y="248"/>
                      <a:pt x="77" y="248"/>
                    </a:cubicBezTo>
                    <a:cubicBezTo>
                      <a:pt x="77" y="249"/>
                      <a:pt x="75" y="250"/>
                      <a:pt x="73" y="250"/>
                    </a:cubicBezTo>
                    <a:cubicBezTo>
                      <a:pt x="71" y="251"/>
                      <a:pt x="69" y="252"/>
                      <a:pt x="68" y="252"/>
                    </a:cubicBezTo>
                    <a:cubicBezTo>
                      <a:pt x="68" y="253"/>
                      <a:pt x="67" y="253"/>
                      <a:pt x="67" y="252"/>
                    </a:cubicBezTo>
                    <a:cubicBezTo>
                      <a:pt x="67" y="251"/>
                      <a:pt x="67" y="250"/>
                      <a:pt x="66" y="251"/>
                    </a:cubicBezTo>
                    <a:cubicBezTo>
                      <a:pt x="65" y="251"/>
                      <a:pt x="65" y="251"/>
                      <a:pt x="65" y="252"/>
                    </a:cubicBezTo>
                    <a:cubicBezTo>
                      <a:pt x="65" y="253"/>
                      <a:pt x="64" y="254"/>
                      <a:pt x="64" y="254"/>
                    </a:cubicBezTo>
                    <a:cubicBezTo>
                      <a:pt x="63" y="253"/>
                      <a:pt x="62" y="254"/>
                      <a:pt x="60" y="254"/>
                    </a:cubicBezTo>
                    <a:cubicBezTo>
                      <a:pt x="58" y="255"/>
                      <a:pt x="56" y="255"/>
                      <a:pt x="56" y="255"/>
                    </a:cubicBezTo>
                    <a:cubicBezTo>
                      <a:pt x="56" y="254"/>
                      <a:pt x="54" y="254"/>
                      <a:pt x="53" y="256"/>
                    </a:cubicBezTo>
                    <a:cubicBezTo>
                      <a:pt x="52" y="257"/>
                      <a:pt x="51" y="257"/>
                      <a:pt x="50" y="256"/>
                    </a:cubicBezTo>
                    <a:cubicBezTo>
                      <a:pt x="50" y="256"/>
                      <a:pt x="49" y="256"/>
                      <a:pt x="49" y="256"/>
                    </a:cubicBezTo>
                    <a:cubicBezTo>
                      <a:pt x="49" y="256"/>
                      <a:pt x="48" y="256"/>
                      <a:pt x="47" y="256"/>
                    </a:cubicBezTo>
                    <a:cubicBezTo>
                      <a:pt x="46" y="255"/>
                      <a:pt x="46" y="255"/>
                      <a:pt x="46" y="256"/>
                    </a:cubicBezTo>
                    <a:cubicBezTo>
                      <a:pt x="46" y="256"/>
                      <a:pt x="46" y="257"/>
                      <a:pt x="45" y="257"/>
                    </a:cubicBezTo>
                    <a:cubicBezTo>
                      <a:pt x="45" y="257"/>
                      <a:pt x="45" y="257"/>
                      <a:pt x="45" y="256"/>
                    </a:cubicBezTo>
                    <a:cubicBezTo>
                      <a:pt x="45" y="256"/>
                      <a:pt x="44" y="255"/>
                      <a:pt x="43" y="256"/>
                    </a:cubicBezTo>
                    <a:cubicBezTo>
                      <a:pt x="43" y="256"/>
                      <a:pt x="43" y="256"/>
                      <a:pt x="43" y="257"/>
                    </a:cubicBezTo>
                    <a:cubicBezTo>
                      <a:pt x="43" y="258"/>
                      <a:pt x="43" y="258"/>
                      <a:pt x="42" y="258"/>
                    </a:cubicBezTo>
                    <a:cubicBezTo>
                      <a:pt x="40" y="258"/>
                      <a:pt x="39" y="258"/>
                      <a:pt x="39" y="259"/>
                    </a:cubicBezTo>
                    <a:cubicBezTo>
                      <a:pt x="38" y="259"/>
                      <a:pt x="37" y="259"/>
                      <a:pt x="36" y="258"/>
                    </a:cubicBezTo>
                    <a:cubicBezTo>
                      <a:pt x="34" y="258"/>
                      <a:pt x="33" y="258"/>
                      <a:pt x="32" y="259"/>
                    </a:cubicBezTo>
                    <a:cubicBezTo>
                      <a:pt x="31" y="260"/>
                      <a:pt x="30" y="260"/>
                      <a:pt x="29" y="260"/>
                    </a:cubicBezTo>
                    <a:cubicBezTo>
                      <a:pt x="29" y="260"/>
                      <a:pt x="28" y="260"/>
                      <a:pt x="28" y="261"/>
                    </a:cubicBezTo>
                    <a:cubicBezTo>
                      <a:pt x="27" y="262"/>
                      <a:pt x="26" y="262"/>
                      <a:pt x="26" y="263"/>
                    </a:cubicBezTo>
                    <a:cubicBezTo>
                      <a:pt x="25" y="263"/>
                      <a:pt x="25" y="263"/>
                      <a:pt x="25" y="263"/>
                    </a:cubicBezTo>
                    <a:cubicBezTo>
                      <a:pt x="25" y="264"/>
                      <a:pt x="24" y="264"/>
                      <a:pt x="23" y="264"/>
                    </a:cubicBezTo>
                    <a:cubicBezTo>
                      <a:pt x="22" y="263"/>
                      <a:pt x="20" y="264"/>
                      <a:pt x="19" y="266"/>
                    </a:cubicBezTo>
                    <a:cubicBezTo>
                      <a:pt x="17" y="267"/>
                      <a:pt x="16" y="268"/>
                      <a:pt x="14" y="268"/>
                    </a:cubicBezTo>
                    <a:cubicBezTo>
                      <a:pt x="13" y="268"/>
                      <a:pt x="12" y="269"/>
                      <a:pt x="12" y="269"/>
                    </a:cubicBezTo>
                    <a:cubicBezTo>
                      <a:pt x="12" y="269"/>
                      <a:pt x="12" y="269"/>
                      <a:pt x="11" y="269"/>
                    </a:cubicBezTo>
                    <a:cubicBezTo>
                      <a:pt x="11" y="269"/>
                      <a:pt x="9" y="268"/>
                      <a:pt x="8" y="269"/>
                    </a:cubicBezTo>
                    <a:cubicBezTo>
                      <a:pt x="6" y="269"/>
                      <a:pt x="5" y="269"/>
                      <a:pt x="5" y="268"/>
                    </a:cubicBezTo>
                    <a:cubicBezTo>
                      <a:pt x="5" y="268"/>
                      <a:pt x="5" y="267"/>
                      <a:pt x="4" y="268"/>
                    </a:cubicBezTo>
                    <a:cubicBezTo>
                      <a:pt x="3" y="268"/>
                      <a:pt x="3" y="267"/>
                      <a:pt x="3" y="266"/>
                    </a:cubicBezTo>
                    <a:cubicBezTo>
                      <a:pt x="2" y="265"/>
                      <a:pt x="2" y="265"/>
                      <a:pt x="2" y="265"/>
                    </a:cubicBezTo>
                    <a:cubicBezTo>
                      <a:pt x="0" y="264"/>
                      <a:pt x="1" y="264"/>
                      <a:pt x="2" y="263"/>
                    </a:cubicBezTo>
                    <a:cubicBezTo>
                      <a:pt x="3" y="262"/>
                      <a:pt x="3" y="262"/>
                      <a:pt x="3" y="261"/>
                    </a:cubicBezTo>
                    <a:cubicBezTo>
                      <a:pt x="2" y="259"/>
                      <a:pt x="2" y="256"/>
                      <a:pt x="3" y="255"/>
                    </a:cubicBezTo>
                    <a:cubicBezTo>
                      <a:pt x="4" y="255"/>
                      <a:pt x="6" y="251"/>
                      <a:pt x="7" y="249"/>
                    </a:cubicBezTo>
                    <a:cubicBezTo>
                      <a:pt x="7" y="248"/>
                      <a:pt x="7" y="248"/>
                      <a:pt x="7" y="248"/>
                    </a:cubicBezTo>
                    <a:cubicBezTo>
                      <a:pt x="7" y="247"/>
                      <a:pt x="8" y="247"/>
                      <a:pt x="9" y="247"/>
                    </a:cubicBezTo>
                    <a:cubicBezTo>
                      <a:pt x="9" y="247"/>
                      <a:pt x="9" y="247"/>
                      <a:pt x="9" y="246"/>
                    </a:cubicBezTo>
                    <a:cubicBezTo>
                      <a:pt x="8" y="245"/>
                      <a:pt x="8" y="245"/>
                      <a:pt x="9" y="245"/>
                    </a:cubicBezTo>
                    <a:cubicBezTo>
                      <a:pt x="9" y="245"/>
                      <a:pt x="9" y="245"/>
                      <a:pt x="10" y="244"/>
                    </a:cubicBezTo>
                    <a:cubicBezTo>
                      <a:pt x="10" y="243"/>
                      <a:pt x="10" y="242"/>
                      <a:pt x="10" y="242"/>
                    </a:cubicBezTo>
                    <a:cubicBezTo>
                      <a:pt x="11" y="242"/>
                      <a:pt x="11" y="242"/>
                      <a:pt x="11" y="241"/>
                    </a:cubicBezTo>
                    <a:cubicBezTo>
                      <a:pt x="10" y="241"/>
                      <a:pt x="11" y="240"/>
                      <a:pt x="11" y="240"/>
                    </a:cubicBezTo>
                    <a:cubicBezTo>
                      <a:pt x="11" y="240"/>
                      <a:pt x="11" y="239"/>
                      <a:pt x="12" y="239"/>
                    </a:cubicBezTo>
                    <a:cubicBezTo>
                      <a:pt x="12" y="238"/>
                      <a:pt x="12" y="237"/>
                      <a:pt x="13" y="237"/>
                    </a:cubicBezTo>
                    <a:cubicBezTo>
                      <a:pt x="13" y="237"/>
                      <a:pt x="13" y="237"/>
                      <a:pt x="13" y="236"/>
                    </a:cubicBezTo>
                    <a:cubicBezTo>
                      <a:pt x="13" y="234"/>
                      <a:pt x="13" y="234"/>
                      <a:pt x="13" y="233"/>
                    </a:cubicBezTo>
                    <a:cubicBezTo>
                      <a:pt x="14" y="233"/>
                      <a:pt x="14" y="232"/>
                      <a:pt x="14" y="231"/>
                    </a:cubicBezTo>
                    <a:cubicBezTo>
                      <a:pt x="14" y="230"/>
                      <a:pt x="15" y="229"/>
                      <a:pt x="15" y="229"/>
                    </a:cubicBezTo>
                    <a:cubicBezTo>
                      <a:pt x="15" y="229"/>
                      <a:pt x="15" y="228"/>
                      <a:pt x="15" y="227"/>
                    </a:cubicBezTo>
                    <a:cubicBezTo>
                      <a:pt x="15" y="226"/>
                      <a:pt x="16" y="225"/>
                      <a:pt x="16" y="225"/>
                    </a:cubicBezTo>
                    <a:cubicBezTo>
                      <a:pt x="17" y="224"/>
                      <a:pt x="18" y="222"/>
                      <a:pt x="18" y="221"/>
                    </a:cubicBezTo>
                    <a:cubicBezTo>
                      <a:pt x="18" y="220"/>
                      <a:pt x="19" y="218"/>
                      <a:pt x="19" y="218"/>
                    </a:cubicBezTo>
                    <a:cubicBezTo>
                      <a:pt x="19" y="217"/>
                      <a:pt x="19" y="217"/>
                      <a:pt x="19" y="217"/>
                    </a:cubicBezTo>
                    <a:cubicBezTo>
                      <a:pt x="18" y="217"/>
                      <a:pt x="18" y="217"/>
                      <a:pt x="18" y="216"/>
                    </a:cubicBezTo>
                    <a:cubicBezTo>
                      <a:pt x="18" y="216"/>
                      <a:pt x="18" y="216"/>
                      <a:pt x="19" y="216"/>
                    </a:cubicBezTo>
                    <a:cubicBezTo>
                      <a:pt x="19" y="217"/>
                      <a:pt x="20" y="216"/>
                      <a:pt x="20" y="215"/>
                    </a:cubicBezTo>
                    <a:cubicBezTo>
                      <a:pt x="20" y="214"/>
                      <a:pt x="20" y="213"/>
                      <a:pt x="21" y="213"/>
                    </a:cubicBezTo>
                    <a:cubicBezTo>
                      <a:pt x="21" y="212"/>
                      <a:pt x="22" y="211"/>
                      <a:pt x="22" y="210"/>
                    </a:cubicBezTo>
                    <a:cubicBezTo>
                      <a:pt x="22" y="209"/>
                      <a:pt x="22" y="208"/>
                      <a:pt x="22" y="208"/>
                    </a:cubicBezTo>
                    <a:cubicBezTo>
                      <a:pt x="23" y="208"/>
                      <a:pt x="23" y="208"/>
                      <a:pt x="23" y="208"/>
                    </a:cubicBezTo>
                    <a:cubicBezTo>
                      <a:pt x="22" y="207"/>
                      <a:pt x="24" y="204"/>
                      <a:pt x="24" y="204"/>
                    </a:cubicBezTo>
                    <a:cubicBezTo>
                      <a:pt x="25" y="204"/>
                      <a:pt x="25" y="203"/>
                      <a:pt x="25" y="202"/>
                    </a:cubicBezTo>
                    <a:cubicBezTo>
                      <a:pt x="24" y="201"/>
                      <a:pt x="25" y="200"/>
                      <a:pt x="25" y="199"/>
                    </a:cubicBezTo>
                    <a:cubicBezTo>
                      <a:pt x="25" y="199"/>
                      <a:pt x="26" y="198"/>
                      <a:pt x="25" y="198"/>
                    </a:cubicBezTo>
                    <a:cubicBezTo>
                      <a:pt x="25" y="197"/>
                      <a:pt x="26" y="196"/>
                      <a:pt x="26" y="196"/>
                    </a:cubicBezTo>
                    <a:cubicBezTo>
                      <a:pt x="27" y="195"/>
                      <a:pt x="27" y="195"/>
                      <a:pt x="27" y="195"/>
                    </a:cubicBezTo>
                    <a:cubicBezTo>
                      <a:pt x="27" y="194"/>
                      <a:pt x="31" y="187"/>
                      <a:pt x="31" y="187"/>
                    </a:cubicBezTo>
                    <a:cubicBezTo>
                      <a:pt x="32" y="187"/>
                      <a:pt x="32" y="187"/>
                      <a:pt x="32" y="186"/>
                    </a:cubicBezTo>
                    <a:cubicBezTo>
                      <a:pt x="31" y="185"/>
                      <a:pt x="33" y="178"/>
                      <a:pt x="35" y="176"/>
                    </a:cubicBezTo>
                    <a:cubicBezTo>
                      <a:pt x="36" y="174"/>
                      <a:pt x="37" y="172"/>
                      <a:pt x="37" y="171"/>
                    </a:cubicBezTo>
                    <a:cubicBezTo>
                      <a:pt x="38" y="167"/>
                      <a:pt x="39" y="166"/>
                      <a:pt x="40" y="166"/>
                    </a:cubicBezTo>
                    <a:cubicBezTo>
                      <a:pt x="42" y="166"/>
                      <a:pt x="42" y="165"/>
                      <a:pt x="41" y="163"/>
                    </a:cubicBezTo>
                    <a:cubicBezTo>
                      <a:pt x="40" y="162"/>
                      <a:pt x="40" y="161"/>
                      <a:pt x="41" y="161"/>
                    </a:cubicBezTo>
                    <a:cubicBezTo>
                      <a:pt x="41" y="160"/>
                      <a:pt x="41" y="159"/>
                      <a:pt x="41" y="158"/>
                    </a:cubicBezTo>
                    <a:cubicBezTo>
                      <a:pt x="42" y="157"/>
                      <a:pt x="42" y="156"/>
                      <a:pt x="43" y="156"/>
                    </a:cubicBezTo>
                    <a:cubicBezTo>
                      <a:pt x="43" y="156"/>
                      <a:pt x="43" y="155"/>
                      <a:pt x="43" y="154"/>
                    </a:cubicBezTo>
                    <a:cubicBezTo>
                      <a:pt x="43" y="154"/>
                      <a:pt x="43" y="153"/>
                      <a:pt x="44" y="152"/>
                    </a:cubicBezTo>
                    <a:cubicBezTo>
                      <a:pt x="45" y="152"/>
                      <a:pt x="46" y="149"/>
                      <a:pt x="46" y="148"/>
                    </a:cubicBezTo>
                    <a:cubicBezTo>
                      <a:pt x="47" y="146"/>
                      <a:pt x="48" y="144"/>
                      <a:pt x="49" y="144"/>
                    </a:cubicBezTo>
                    <a:cubicBezTo>
                      <a:pt x="49" y="143"/>
                      <a:pt x="50" y="143"/>
                      <a:pt x="50" y="142"/>
                    </a:cubicBezTo>
                    <a:cubicBezTo>
                      <a:pt x="49" y="142"/>
                      <a:pt x="50" y="140"/>
                      <a:pt x="50" y="139"/>
                    </a:cubicBezTo>
                    <a:cubicBezTo>
                      <a:pt x="52" y="137"/>
                      <a:pt x="53" y="133"/>
                      <a:pt x="52" y="132"/>
                    </a:cubicBezTo>
                    <a:cubicBezTo>
                      <a:pt x="52" y="131"/>
                      <a:pt x="52" y="131"/>
                      <a:pt x="53" y="131"/>
                    </a:cubicBezTo>
                    <a:cubicBezTo>
                      <a:pt x="54" y="131"/>
                      <a:pt x="54" y="131"/>
                      <a:pt x="54" y="130"/>
                    </a:cubicBezTo>
                    <a:cubicBezTo>
                      <a:pt x="53" y="129"/>
                      <a:pt x="53" y="127"/>
                      <a:pt x="54" y="127"/>
                    </a:cubicBezTo>
                    <a:cubicBezTo>
                      <a:pt x="55" y="127"/>
                      <a:pt x="55" y="126"/>
                      <a:pt x="54" y="125"/>
                    </a:cubicBezTo>
                    <a:cubicBezTo>
                      <a:pt x="54" y="124"/>
                      <a:pt x="54" y="123"/>
                      <a:pt x="55" y="121"/>
                    </a:cubicBezTo>
                    <a:cubicBezTo>
                      <a:pt x="56" y="120"/>
                      <a:pt x="57" y="118"/>
                      <a:pt x="57" y="117"/>
                    </a:cubicBezTo>
                    <a:cubicBezTo>
                      <a:pt x="57" y="117"/>
                      <a:pt x="57" y="116"/>
                      <a:pt x="58" y="116"/>
                    </a:cubicBezTo>
                    <a:cubicBezTo>
                      <a:pt x="59" y="115"/>
                      <a:pt x="59" y="114"/>
                      <a:pt x="58" y="114"/>
                    </a:cubicBezTo>
                    <a:cubicBezTo>
                      <a:pt x="57" y="114"/>
                      <a:pt x="57" y="114"/>
                      <a:pt x="58" y="114"/>
                    </a:cubicBezTo>
                    <a:cubicBezTo>
                      <a:pt x="58" y="114"/>
                      <a:pt x="58" y="113"/>
                      <a:pt x="58" y="113"/>
                    </a:cubicBezTo>
                    <a:cubicBezTo>
                      <a:pt x="58" y="112"/>
                      <a:pt x="58" y="112"/>
                      <a:pt x="59" y="112"/>
                    </a:cubicBezTo>
                    <a:cubicBezTo>
                      <a:pt x="59" y="112"/>
                      <a:pt x="60" y="111"/>
                      <a:pt x="60" y="110"/>
                    </a:cubicBezTo>
                    <a:cubicBezTo>
                      <a:pt x="61" y="109"/>
                      <a:pt x="61" y="108"/>
                      <a:pt x="61" y="108"/>
                    </a:cubicBezTo>
                    <a:cubicBezTo>
                      <a:pt x="62" y="108"/>
                      <a:pt x="62" y="107"/>
                      <a:pt x="62" y="105"/>
                    </a:cubicBezTo>
                    <a:cubicBezTo>
                      <a:pt x="63" y="104"/>
                      <a:pt x="64" y="102"/>
                      <a:pt x="64" y="102"/>
                    </a:cubicBezTo>
                    <a:cubicBezTo>
                      <a:pt x="64" y="102"/>
                      <a:pt x="65" y="102"/>
                      <a:pt x="64" y="101"/>
                    </a:cubicBezTo>
                    <a:cubicBezTo>
                      <a:pt x="64" y="100"/>
                      <a:pt x="64" y="100"/>
                      <a:pt x="65" y="99"/>
                    </a:cubicBezTo>
                    <a:cubicBezTo>
                      <a:pt x="65" y="98"/>
                      <a:pt x="65" y="97"/>
                      <a:pt x="65" y="96"/>
                    </a:cubicBezTo>
                    <a:cubicBezTo>
                      <a:pt x="65" y="95"/>
                      <a:pt x="65" y="94"/>
                      <a:pt x="66" y="94"/>
                    </a:cubicBezTo>
                    <a:cubicBezTo>
                      <a:pt x="66" y="94"/>
                      <a:pt x="67" y="94"/>
                      <a:pt x="67" y="92"/>
                    </a:cubicBezTo>
                    <a:cubicBezTo>
                      <a:pt x="68" y="92"/>
                      <a:pt x="68" y="90"/>
                      <a:pt x="69" y="90"/>
                    </a:cubicBezTo>
                    <a:cubicBezTo>
                      <a:pt x="69" y="90"/>
                      <a:pt x="69" y="89"/>
                      <a:pt x="69" y="89"/>
                    </a:cubicBezTo>
                    <a:cubicBezTo>
                      <a:pt x="68" y="89"/>
                      <a:pt x="68" y="88"/>
                      <a:pt x="69" y="87"/>
                    </a:cubicBezTo>
                    <a:cubicBezTo>
                      <a:pt x="69" y="87"/>
                      <a:pt x="70" y="86"/>
                      <a:pt x="70" y="86"/>
                    </a:cubicBezTo>
                    <a:cubicBezTo>
                      <a:pt x="71" y="86"/>
                      <a:pt x="71" y="86"/>
                      <a:pt x="71" y="85"/>
                    </a:cubicBezTo>
                    <a:cubicBezTo>
                      <a:pt x="71" y="82"/>
                      <a:pt x="72" y="81"/>
                      <a:pt x="73" y="81"/>
                    </a:cubicBezTo>
                    <a:cubicBezTo>
                      <a:pt x="73" y="80"/>
                      <a:pt x="76" y="75"/>
                      <a:pt x="75" y="74"/>
                    </a:cubicBezTo>
                    <a:cubicBezTo>
                      <a:pt x="75" y="74"/>
                      <a:pt x="76" y="72"/>
                      <a:pt x="77" y="70"/>
                    </a:cubicBezTo>
                    <a:cubicBezTo>
                      <a:pt x="78" y="68"/>
                      <a:pt x="79" y="67"/>
                      <a:pt x="79" y="67"/>
                    </a:cubicBezTo>
                    <a:cubicBezTo>
                      <a:pt x="79" y="66"/>
                      <a:pt x="79" y="66"/>
                      <a:pt x="80" y="66"/>
                    </a:cubicBezTo>
                    <a:cubicBezTo>
                      <a:pt x="80" y="65"/>
                      <a:pt x="81" y="64"/>
                      <a:pt x="81" y="63"/>
                    </a:cubicBezTo>
                    <a:cubicBezTo>
                      <a:pt x="81" y="62"/>
                      <a:pt x="82" y="61"/>
                      <a:pt x="82" y="60"/>
                    </a:cubicBezTo>
                    <a:cubicBezTo>
                      <a:pt x="83" y="60"/>
                      <a:pt x="83" y="60"/>
                      <a:pt x="83" y="59"/>
                    </a:cubicBezTo>
                    <a:cubicBezTo>
                      <a:pt x="83" y="59"/>
                      <a:pt x="83" y="58"/>
                      <a:pt x="83" y="57"/>
                    </a:cubicBezTo>
                    <a:cubicBezTo>
                      <a:pt x="84" y="56"/>
                      <a:pt x="84" y="55"/>
                      <a:pt x="84" y="55"/>
                    </a:cubicBezTo>
                    <a:cubicBezTo>
                      <a:pt x="84" y="54"/>
                      <a:pt x="84" y="54"/>
                      <a:pt x="84" y="53"/>
                    </a:cubicBezTo>
                    <a:cubicBezTo>
                      <a:pt x="85" y="53"/>
                      <a:pt x="85" y="52"/>
                      <a:pt x="86" y="50"/>
                    </a:cubicBezTo>
                    <a:cubicBezTo>
                      <a:pt x="86" y="49"/>
                      <a:pt x="87" y="47"/>
                      <a:pt x="87" y="47"/>
                    </a:cubicBezTo>
                    <a:cubicBezTo>
                      <a:pt x="88" y="45"/>
                      <a:pt x="91" y="36"/>
                      <a:pt x="91" y="34"/>
                    </a:cubicBezTo>
                    <a:cubicBezTo>
                      <a:pt x="91" y="33"/>
                      <a:pt x="91" y="31"/>
                      <a:pt x="92" y="29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3" y="26"/>
                      <a:pt x="93" y="25"/>
                      <a:pt x="94" y="23"/>
                    </a:cubicBezTo>
                    <a:cubicBezTo>
                      <a:pt x="95" y="22"/>
                      <a:pt x="96" y="20"/>
                      <a:pt x="96" y="20"/>
                    </a:cubicBezTo>
                    <a:cubicBezTo>
                      <a:pt x="95" y="20"/>
                      <a:pt x="97" y="14"/>
                      <a:pt x="99" y="11"/>
                    </a:cubicBezTo>
                    <a:cubicBezTo>
                      <a:pt x="99" y="11"/>
                      <a:pt x="99" y="10"/>
                      <a:pt x="99" y="10"/>
                    </a:cubicBezTo>
                    <a:cubicBezTo>
                      <a:pt x="99" y="10"/>
                      <a:pt x="99" y="9"/>
                      <a:pt x="100" y="8"/>
                    </a:cubicBezTo>
                    <a:cubicBezTo>
                      <a:pt x="100" y="7"/>
                      <a:pt x="101" y="6"/>
                      <a:pt x="102" y="6"/>
                    </a:cubicBezTo>
                    <a:cubicBezTo>
                      <a:pt x="103" y="6"/>
                      <a:pt x="104" y="5"/>
                      <a:pt x="105" y="4"/>
                    </a:cubicBezTo>
                    <a:cubicBezTo>
                      <a:pt x="105" y="2"/>
                      <a:pt x="106" y="2"/>
                      <a:pt x="107" y="3"/>
                    </a:cubicBezTo>
                    <a:cubicBezTo>
                      <a:pt x="108" y="4"/>
                      <a:pt x="109" y="3"/>
                      <a:pt x="110" y="1"/>
                    </a:cubicBezTo>
                    <a:cubicBezTo>
                      <a:pt x="111" y="0"/>
                      <a:pt x="112" y="0"/>
                      <a:pt x="112" y="1"/>
                    </a:cubicBezTo>
                    <a:cubicBezTo>
                      <a:pt x="112" y="1"/>
                      <a:pt x="113" y="1"/>
                      <a:pt x="114" y="1"/>
                    </a:cubicBezTo>
                    <a:cubicBezTo>
                      <a:pt x="114" y="2"/>
                      <a:pt x="116" y="2"/>
                      <a:pt x="116" y="3"/>
                    </a:cubicBezTo>
                    <a:cubicBezTo>
                      <a:pt x="117" y="4"/>
                      <a:pt x="118" y="5"/>
                      <a:pt x="120" y="4"/>
                    </a:cubicBezTo>
                    <a:cubicBezTo>
                      <a:pt x="120" y="4"/>
                      <a:pt x="121" y="4"/>
                      <a:pt x="121" y="4"/>
                    </a:cubicBezTo>
                    <a:cubicBezTo>
                      <a:pt x="121" y="4"/>
                      <a:pt x="122" y="5"/>
                      <a:pt x="123" y="5"/>
                    </a:cubicBezTo>
                    <a:cubicBezTo>
                      <a:pt x="124" y="5"/>
                      <a:pt x="125" y="5"/>
                      <a:pt x="125" y="5"/>
                    </a:cubicBezTo>
                    <a:cubicBezTo>
                      <a:pt x="125" y="6"/>
                      <a:pt x="126" y="6"/>
                      <a:pt x="126" y="6"/>
                    </a:cubicBezTo>
                    <a:cubicBezTo>
                      <a:pt x="127" y="6"/>
                      <a:pt x="127" y="7"/>
                      <a:pt x="127" y="7"/>
                    </a:cubicBezTo>
                    <a:cubicBezTo>
                      <a:pt x="127" y="7"/>
                      <a:pt x="128" y="8"/>
                      <a:pt x="128" y="8"/>
                    </a:cubicBezTo>
                    <a:cubicBezTo>
                      <a:pt x="128" y="7"/>
                      <a:pt x="129" y="8"/>
                      <a:pt x="129" y="9"/>
                    </a:cubicBezTo>
                    <a:cubicBezTo>
                      <a:pt x="129" y="9"/>
                      <a:pt x="129" y="9"/>
                      <a:pt x="130" y="9"/>
                    </a:cubicBezTo>
                    <a:cubicBezTo>
                      <a:pt x="131" y="8"/>
                      <a:pt x="132" y="9"/>
                      <a:pt x="134" y="11"/>
                    </a:cubicBezTo>
                    <a:cubicBezTo>
                      <a:pt x="134" y="12"/>
                      <a:pt x="135" y="12"/>
                      <a:pt x="136" y="12"/>
                    </a:cubicBezTo>
                    <a:cubicBezTo>
                      <a:pt x="137" y="12"/>
                      <a:pt x="138" y="13"/>
                      <a:pt x="139" y="14"/>
                    </a:cubicBezTo>
                    <a:cubicBezTo>
                      <a:pt x="139" y="14"/>
                      <a:pt x="140" y="15"/>
                      <a:pt x="141" y="15"/>
                    </a:cubicBezTo>
                    <a:cubicBezTo>
                      <a:pt x="142" y="14"/>
                      <a:pt x="144" y="16"/>
                      <a:pt x="144" y="17"/>
                    </a:cubicBezTo>
                    <a:cubicBezTo>
                      <a:pt x="144" y="18"/>
                      <a:pt x="145" y="19"/>
                      <a:pt x="146" y="19"/>
                    </a:cubicBezTo>
                    <a:cubicBezTo>
                      <a:pt x="148" y="20"/>
                      <a:pt x="149" y="21"/>
                      <a:pt x="149" y="21"/>
                    </a:cubicBezTo>
                    <a:cubicBezTo>
                      <a:pt x="149" y="21"/>
                      <a:pt x="150" y="22"/>
                      <a:pt x="152" y="23"/>
                    </a:cubicBezTo>
                    <a:cubicBezTo>
                      <a:pt x="153" y="24"/>
                      <a:pt x="155" y="25"/>
                      <a:pt x="155" y="26"/>
                    </a:cubicBezTo>
                    <a:cubicBezTo>
                      <a:pt x="155" y="26"/>
                      <a:pt x="156" y="26"/>
                      <a:pt x="156" y="26"/>
                    </a:cubicBezTo>
                    <a:cubicBezTo>
                      <a:pt x="156" y="26"/>
                      <a:pt x="157" y="27"/>
                      <a:pt x="158" y="28"/>
                    </a:cubicBezTo>
                    <a:cubicBezTo>
                      <a:pt x="159" y="29"/>
                      <a:pt x="159" y="30"/>
                      <a:pt x="160" y="29"/>
                    </a:cubicBezTo>
                    <a:cubicBezTo>
                      <a:pt x="160" y="29"/>
                      <a:pt x="161" y="30"/>
                      <a:pt x="162" y="31"/>
                    </a:cubicBezTo>
                    <a:cubicBezTo>
                      <a:pt x="163" y="32"/>
                      <a:pt x="164" y="33"/>
                      <a:pt x="164" y="33"/>
                    </a:cubicBezTo>
                    <a:cubicBezTo>
                      <a:pt x="166" y="32"/>
                      <a:pt x="171" y="35"/>
                      <a:pt x="174" y="39"/>
                    </a:cubicBezTo>
                    <a:cubicBezTo>
                      <a:pt x="175" y="40"/>
                      <a:pt x="176" y="40"/>
                      <a:pt x="177" y="41"/>
                    </a:cubicBezTo>
                    <a:cubicBezTo>
                      <a:pt x="180" y="43"/>
                      <a:pt x="183" y="44"/>
                      <a:pt x="183" y="45"/>
                    </a:cubicBezTo>
                    <a:cubicBezTo>
                      <a:pt x="183" y="45"/>
                      <a:pt x="184" y="46"/>
                      <a:pt x="184" y="45"/>
                    </a:cubicBezTo>
                    <a:cubicBezTo>
                      <a:pt x="184" y="45"/>
                      <a:pt x="185" y="46"/>
                      <a:pt x="185" y="46"/>
                    </a:cubicBezTo>
                    <a:cubicBezTo>
                      <a:pt x="185" y="46"/>
                      <a:pt x="186" y="47"/>
                      <a:pt x="186" y="46"/>
                    </a:cubicBezTo>
                    <a:cubicBezTo>
                      <a:pt x="187" y="46"/>
                      <a:pt x="188" y="47"/>
                      <a:pt x="190" y="47"/>
                    </a:cubicBezTo>
                    <a:cubicBezTo>
                      <a:pt x="191" y="48"/>
                      <a:pt x="192" y="49"/>
                      <a:pt x="193" y="49"/>
                    </a:cubicBezTo>
                    <a:cubicBezTo>
                      <a:pt x="194" y="48"/>
                      <a:pt x="194" y="48"/>
                      <a:pt x="193" y="49"/>
                    </a:cubicBezTo>
                    <a:cubicBezTo>
                      <a:pt x="192" y="50"/>
                      <a:pt x="192" y="50"/>
                      <a:pt x="193" y="50"/>
                    </a:cubicBezTo>
                    <a:cubicBezTo>
                      <a:pt x="194" y="50"/>
                      <a:pt x="195" y="50"/>
                      <a:pt x="196" y="51"/>
                    </a:cubicBezTo>
                    <a:cubicBezTo>
                      <a:pt x="196" y="51"/>
                      <a:pt x="197" y="52"/>
                      <a:pt x="197" y="52"/>
                    </a:cubicBezTo>
                    <a:cubicBezTo>
                      <a:pt x="197" y="51"/>
                      <a:pt x="198" y="52"/>
                      <a:pt x="199" y="52"/>
                    </a:cubicBezTo>
                    <a:cubicBezTo>
                      <a:pt x="200" y="52"/>
                      <a:pt x="200" y="52"/>
                      <a:pt x="200" y="52"/>
                    </a:cubicBezTo>
                    <a:cubicBezTo>
                      <a:pt x="199" y="53"/>
                      <a:pt x="199" y="53"/>
                      <a:pt x="199" y="53"/>
                    </a:cubicBezTo>
                    <a:cubicBezTo>
                      <a:pt x="198" y="54"/>
                      <a:pt x="198" y="55"/>
                      <a:pt x="200" y="54"/>
                    </a:cubicBezTo>
                    <a:cubicBezTo>
                      <a:pt x="201" y="53"/>
                      <a:pt x="201" y="53"/>
                      <a:pt x="201" y="55"/>
                    </a:cubicBezTo>
                    <a:cubicBezTo>
                      <a:pt x="201" y="56"/>
                      <a:pt x="201" y="56"/>
                      <a:pt x="202" y="55"/>
                    </a:cubicBezTo>
                    <a:cubicBezTo>
                      <a:pt x="203" y="55"/>
                      <a:pt x="203" y="55"/>
                      <a:pt x="203" y="55"/>
                    </a:cubicBezTo>
                    <a:cubicBezTo>
                      <a:pt x="203" y="55"/>
                      <a:pt x="204" y="56"/>
                      <a:pt x="205" y="56"/>
                    </a:cubicBezTo>
                    <a:cubicBezTo>
                      <a:pt x="205" y="56"/>
                      <a:pt x="206" y="56"/>
                      <a:pt x="206" y="57"/>
                    </a:cubicBezTo>
                    <a:cubicBezTo>
                      <a:pt x="206" y="58"/>
                      <a:pt x="207" y="58"/>
                      <a:pt x="207" y="58"/>
                    </a:cubicBezTo>
                    <a:cubicBezTo>
                      <a:pt x="209" y="58"/>
                      <a:pt x="210" y="60"/>
                      <a:pt x="210" y="60"/>
                    </a:cubicBezTo>
                    <a:cubicBezTo>
                      <a:pt x="210" y="60"/>
                      <a:pt x="210" y="61"/>
                      <a:pt x="211" y="61"/>
                    </a:cubicBezTo>
                    <a:cubicBezTo>
                      <a:pt x="212" y="61"/>
                      <a:pt x="213" y="63"/>
                      <a:pt x="212" y="63"/>
                    </a:cubicBezTo>
                    <a:cubicBezTo>
                      <a:pt x="212" y="63"/>
                      <a:pt x="212" y="63"/>
                      <a:pt x="213" y="64"/>
                    </a:cubicBezTo>
                    <a:cubicBezTo>
                      <a:pt x="213" y="65"/>
                      <a:pt x="214" y="65"/>
                      <a:pt x="215" y="65"/>
                    </a:cubicBezTo>
                    <a:cubicBezTo>
                      <a:pt x="216" y="65"/>
                      <a:pt x="216" y="65"/>
                      <a:pt x="216" y="65"/>
                    </a:cubicBezTo>
                    <a:cubicBezTo>
                      <a:pt x="216" y="66"/>
                      <a:pt x="217" y="66"/>
                      <a:pt x="217" y="66"/>
                    </a:cubicBezTo>
                    <a:cubicBezTo>
                      <a:pt x="218" y="66"/>
                      <a:pt x="218" y="66"/>
                      <a:pt x="218" y="67"/>
                    </a:cubicBezTo>
                    <a:cubicBezTo>
                      <a:pt x="219" y="68"/>
                      <a:pt x="219" y="68"/>
                      <a:pt x="220" y="68"/>
                    </a:cubicBezTo>
                    <a:cubicBezTo>
                      <a:pt x="220" y="68"/>
                      <a:pt x="220" y="69"/>
                      <a:pt x="220" y="70"/>
                    </a:cubicBezTo>
                    <a:cubicBezTo>
                      <a:pt x="219" y="71"/>
                      <a:pt x="219" y="71"/>
                      <a:pt x="220" y="71"/>
                    </a:cubicBezTo>
                    <a:cubicBezTo>
                      <a:pt x="222" y="70"/>
                      <a:pt x="223" y="71"/>
                      <a:pt x="223" y="72"/>
                    </a:cubicBezTo>
                    <a:cubicBezTo>
                      <a:pt x="222" y="73"/>
                      <a:pt x="222" y="74"/>
                      <a:pt x="223" y="73"/>
                    </a:cubicBezTo>
                    <a:cubicBezTo>
                      <a:pt x="224" y="73"/>
                      <a:pt x="224" y="73"/>
                      <a:pt x="224" y="73"/>
                    </a:cubicBezTo>
                    <a:cubicBezTo>
                      <a:pt x="224" y="74"/>
                      <a:pt x="225" y="74"/>
                      <a:pt x="226" y="73"/>
                    </a:cubicBezTo>
                    <a:cubicBezTo>
                      <a:pt x="226" y="72"/>
                      <a:pt x="230" y="74"/>
                      <a:pt x="232" y="77"/>
                    </a:cubicBezTo>
                    <a:cubicBezTo>
                      <a:pt x="232" y="78"/>
                      <a:pt x="233" y="78"/>
                      <a:pt x="234" y="79"/>
                    </a:cubicBezTo>
                    <a:cubicBezTo>
                      <a:pt x="234" y="79"/>
                      <a:pt x="234" y="79"/>
                      <a:pt x="234" y="80"/>
                    </a:cubicBezTo>
                    <a:cubicBezTo>
                      <a:pt x="235" y="81"/>
                      <a:pt x="235" y="81"/>
                      <a:pt x="236" y="81"/>
                    </a:cubicBezTo>
                    <a:cubicBezTo>
                      <a:pt x="237" y="81"/>
                      <a:pt x="237" y="82"/>
                      <a:pt x="237" y="82"/>
                    </a:cubicBezTo>
                    <a:cubicBezTo>
                      <a:pt x="238" y="83"/>
                      <a:pt x="238" y="83"/>
                      <a:pt x="239" y="83"/>
                    </a:cubicBezTo>
                    <a:cubicBezTo>
                      <a:pt x="240" y="84"/>
                      <a:pt x="243" y="86"/>
                      <a:pt x="245" y="89"/>
                    </a:cubicBezTo>
                    <a:cubicBezTo>
                      <a:pt x="246" y="90"/>
                      <a:pt x="247" y="91"/>
                      <a:pt x="247" y="91"/>
                    </a:cubicBezTo>
                    <a:cubicBezTo>
                      <a:pt x="248" y="91"/>
                      <a:pt x="249" y="93"/>
                      <a:pt x="249" y="94"/>
                    </a:cubicBezTo>
                    <a:cubicBezTo>
                      <a:pt x="249" y="94"/>
                      <a:pt x="249" y="94"/>
                      <a:pt x="250" y="94"/>
                    </a:cubicBezTo>
                    <a:cubicBezTo>
                      <a:pt x="250" y="94"/>
                      <a:pt x="250" y="94"/>
                      <a:pt x="250" y="94"/>
                    </a:cubicBezTo>
                    <a:cubicBezTo>
                      <a:pt x="251" y="93"/>
                      <a:pt x="252" y="93"/>
                      <a:pt x="253" y="94"/>
                    </a:cubicBezTo>
                    <a:cubicBezTo>
                      <a:pt x="254" y="95"/>
                      <a:pt x="254" y="95"/>
                      <a:pt x="254" y="96"/>
                    </a:cubicBezTo>
                    <a:cubicBezTo>
                      <a:pt x="253" y="97"/>
                      <a:pt x="254" y="98"/>
                      <a:pt x="255" y="97"/>
                    </a:cubicBezTo>
                    <a:cubicBezTo>
                      <a:pt x="256" y="97"/>
                      <a:pt x="256" y="97"/>
                      <a:pt x="257" y="97"/>
                    </a:cubicBezTo>
                    <a:cubicBezTo>
                      <a:pt x="257" y="97"/>
                      <a:pt x="257" y="98"/>
                      <a:pt x="256" y="98"/>
                    </a:cubicBezTo>
                    <a:cubicBezTo>
                      <a:pt x="256" y="98"/>
                      <a:pt x="256" y="98"/>
                      <a:pt x="256" y="98"/>
                    </a:cubicBezTo>
                    <a:cubicBezTo>
                      <a:pt x="256" y="99"/>
                      <a:pt x="257" y="99"/>
                      <a:pt x="258" y="98"/>
                    </a:cubicBezTo>
                    <a:cubicBezTo>
                      <a:pt x="259" y="98"/>
                      <a:pt x="259" y="98"/>
                      <a:pt x="259" y="99"/>
                    </a:cubicBezTo>
                    <a:cubicBezTo>
                      <a:pt x="260" y="99"/>
                      <a:pt x="260" y="100"/>
                      <a:pt x="261" y="101"/>
                    </a:cubicBezTo>
                    <a:cubicBezTo>
                      <a:pt x="262" y="101"/>
                      <a:pt x="262" y="101"/>
                      <a:pt x="262" y="102"/>
                    </a:cubicBezTo>
                    <a:cubicBezTo>
                      <a:pt x="262" y="102"/>
                      <a:pt x="263" y="104"/>
                      <a:pt x="263" y="103"/>
                    </a:cubicBezTo>
                    <a:cubicBezTo>
                      <a:pt x="263" y="103"/>
                      <a:pt x="265" y="104"/>
                      <a:pt x="266" y="104"/>
                    </a:cubicBezTo>
                    <a:cubicBezTo>
                      <a:pt x="266" y="105"/>
                      <a:pt x="266" y="105"/>
                      <a:pt x="267" y="106"/>
                    </a:cubicBezTo>
                    <a:cubicBezTo>
                      <a:pt x="268" y="106"/>
                      <a:pt x="269" y="107"/>
                      <a:pt x="269" y="107"/>
                    </a:cubicBezTo>
                    <a:cubicBezTo>
                      <a:pt x="269" y="107"/>
                      <a:pt x="270" y="108"/>
                      <a:pt x="271" y="108"/>
                    </a:cubicBezTo>
                    <a:cubicBezTo>
                      <a:pt x="271" y="109"/>
                      <a:pt x="272" y="109"/>
                      <a:pt x="272" y="110"/>
                    </a:cubicBezTo>
                    <a:cubicBezTo>
                      <a:pt x="272" y="110"/>
                      <a:pt x="273" y="110"/>
                      <a:pt x="273" y="110"/>
                    </a:cubicBezTo>
                    <a:cubicBezTo>
                      <a:pt x="273" y="110"/>
                      <a:pt x="274" y="110"/>
                      <a:pt x="274" y="110"/>
                    </a:cubicBezTo>
                    <a:cubicBezTo>
                      <a:pt x="274" y="111"/>
                      <a:pt x="275" y="111"/>
                      <a:pt x="275" y="112"/>
                    </a:cubicBezTo>
                    <a:cubicBezTo>
                      <a:pt x="277" y="113"/>
                      <a:pt x="281" y="116"/>
                      <a:pt x="282" y="116"/>
                    </a:cubicBezTo>
                    <a:cubicBezTo>
                      <a:pt x="282" y="118"/>
                      <a:pt x="283" y="118"/>
                      <a:pt x="285" y="119"/>
                    </a:cubicBezTo>
                    <a:cubicBezTo>
                      <a:pt x="286" y="119"/>
                      <a:pt x="286" y="119"/>
                      <a:pt x="286" y="120"/>
                    </a:cubicBezTo>
                    <a:cubicBezTo>
                      <a:pt x="285" y="120"/>
                      <a:pt x="287" y="122"/>
                      <a:pt x="288" y="122"/>
                    </a:cubicBezTo>
                    <a:cubicBezTo>
                      <a:pt x="289" y="121"/>
                      <a:pt x="289" y="122"/>
                      <a:pt x="289" y="123"/>
                    </a:cubicBezTo>
                    <a:cubicBezTo>
                      <a:pt x="290" y="125"/>
                      <a:pt x="291" y="126"/>
                      <a:pt x="292" y="125"/>
                    </a:cubicBezTo>
                    <a:cubicBezTo>
                      <a:pt x="293" y="125"/>
                      <a:pt x="293" y="125"/>
                      <a:pt x="292" y="125"/>
                    </a:cubicBezTo>
                    <a:cubicBezTo>
                      <a:pt x="292" y="126"/>
                      <a:pt x="292" y="126"/>
                      <a:pt x="293" y="127"/>
                    </a:cubicBezTo>
                    <a:cubicBezTo>
                      <a:pt x="294" y="127"/>
                      <a:pt x="295" y="128"/>
                      <a:pt x="295" y="128"/>
                    </a:cubicBezTo>
                    <a:cubicBezTo>
                      <a:pt x="295" y="128"/>
                      <a:pt x="295" y="129"/>
                      <a:pt x="296" y="129"/>
                    </a:cubicBezTo>
                    <a:cubicBezTo>
                      <a:pt x="296" y="129"/>
                      <a:pt x="297" y="130"/>
                      <a:pt x="298" y="130"/>
                    </a:cubicBezTo>
                    <a:cubicBezTo>
                      <a:pt x="299" y="131"/>
                      <a:pt x="300" y="132"/>
                      <a:pt x="300" y="132"/>
                    </a:cubicBezTo>
                    <a:cubicBezTo>
                      <a:pt x="301" y="131"/>
                      <a:pt x="301" y="132"/>
                      <a:pt x="301" y="132"/>
                    </a:cubicBezTo>
                    <a:cubicBezTo>
                      <a:pt x="302" y="133"/>
                      <a:pt x="303" y="134"/>
                      <a:pt x="303" y="135"/>
                    </a:cubicBezTo>
                    <a:cubicBezTo>
                      <a:pt x="304" y="135"/>
                      <a:pt x="305" y="136"/>
                      <a:pt x="305" y="137"/>
                    </a:cubicBezTo>
                    <a:cubicBezTo>
                      <a:pt x="305" y="138"/>
                      <a:pt x="307" y="138"/>
                      <a:pt x="308" y="138"/>
                    </a:cubicBezTo>
                    <a:cubicBezTo>
                      <a:pt x="308" y="137"/>
                      <a:pt x="308" y="138"/>
                      <a:pt x="308" y="139"/>
                    </a:cubicBezTo>
                    <a:cubicBezTo>
                      <a:pt x="309" y="140"/>
                      <a:pt x="309" y="141"/>
                      <a:pt x="309" y="140"/>
                    </a:cubicBezTo>
                    <a:cubicBezTo>
                      <a:pt x="311" y="140"/>
                      <a:pt x="312" y="140"/>
                      <a:pt x="311" y="140"/>
                    </a:cubicBezTo>
                    <a:cubicBezTo>
                      <a:pt x="311" y="141"/>
                      <a:pt x="312" y="141"/>
                      <a:pt x="312" y="141"/>
                    </a:cubicBezTo>
                    <a:cubicBezTo>
                      <a:pt x="312" y="141"/>
                      <a:pt x="313" y="142"/>
                      <a:pt x="313" y="142"/>
                    </a:cubicBezTo>
                    <a:cubicBezTo>
                      <a:pt x="313" y="143"/>
                      <a:pt x="313" y="143"/>
                      <a:pt x="313" y="143"/>
                    </a:cubicBezTo>
                    <a:cubicBezTo>
                      <a:pt x="313" y="143"/>
                      <a:pt x="314" y="143"/>
                      <a:pt x="314" y="144"/>
                    </a:cubicBezTo>
                    <a:cubicBezTo>
                      <a:pt x="314" y="145"/>
                      <a:pt x="315" y="146"/>
                      <a:pt x="315" y="146"/>
                    </a:cubicBezTo>
                    <a:cubicBezTo>
                      <a:pt x="316" y="145"/>
                      <a:pt x="319" y="148"/>
                      <a:pt x="319" y="148"/>
                    </a:cubicBezTo>
                    <a:cubicBezTo>
                      <a:pt x="319" y="149"/>
                      <a:pt x="319" y="149"/>
                      <a:pt x="320" y="149"/>
                    </a:cubicBezTo>
                    <a:cubicBezTo>
                      <a:pt x="321" y="149"/>
                      <a:pt x="321" y="149"/>
                      <a:pt x="321" y="150"/>
                    </a:cubicBezTo>
                    <a:cubicBezTo>
                      <a:pt x="321" y="151"/>
                      <a:pt x="321" y="152"/>
                      <a:pt x="321" y="152"/>
                    </a:cubicBezTo>
                    <a:cubicBezTo>
                      <a:pt x="321" y="153"/>
                      <a:pt x="321" y="152"/>
                      <a:pt x="322" y="152"/>
                    </a:cubicBezTo>
                    <a:cubicBezTo>
                      <a:pt x="324" y="151"/>
                      <a:pt x="324" y="151"/>
                      <a:pt x="324" y="153"/>
                    </a:cubicBezTo>
                    <a:cubicBezTo>
                      <a:pt x="325" y="154"/>
                      <a:pt x="325" y="154"/>
                      <a:pt x="326" y="154"/>
                    </a:cubicBezTo>
                    <a:cubicBezTo>
                      <a:pt x="326" y="154"/>
                      <a:pt x="327" y="154"/>
                      <a:pt x="327" y="155"/>
                    </a:cubicBezTo>
                    <a:cubicBezTo>
                      <a:pt x="328" y="155"/>
                      <a:pt x="328" y="155"/>
                      <a:pt x="328" y="156"/>
                    </a:cubicBezTo>
                    <a:cubicBezTo>
                      <a:pt x="327" y="157"/>
                      <a:pt x="327" y="157"/>
                      <a:pt x="328" y="158"/>
                    </a:cubicBezTo>
                    <a:cubicBezTo>
                      <a:pt x="328" y="158"/>
                      <a:pt x="328" y="157"/>
                      <a:pt x="328" y="157"/>
                    </a:cubicBezTo>
                    <a:cubicBezTo>
                      <a:pt x="328" y="156"/>
                      <a:pt x="331" y="157"/>
                      <a:pt x="331" y="159"/>
                    </a:cubicBezTo>
                    <a:cubicBezTo>
                      <a:pt x="332" y="160"/>
                      <a:pt x="332" y="161"/>
                      <a:pt x="333" y="160"/>
                    </a:cubicBezTo>
                    <a:cubicBezTo>
                      <a:pt x="334" y="160"/>
                      <a:pt x="336" y="163"/>
                      <a:pt x="337" y="165"/>
                    </a:cubicBezTo>
                    <a:cubicBezTo>
                      <a:pt x="337" y="165"/>
                      <a:pt x="337" y="167"/>
                      <a:pt x="336" y="169"/>
                    </a:cubicBezTo>
                    <a:cubicBezTo>
                      <a:pt x="335" y="172"/>
                      <a:pt x="335" y="172"/>
                      <a:pt x="333" y="173"/>
                    </a:cubicBezTo>
                    <a:cubicBezTo>
                      <a:pt x="330" y="175"/>
                      <a:pt x="328" y="175"/>
                      <a:pt x="327" y="174"/>
                    </a:cubicBezTo>
                    <a:cubicBezTo>
                      <a:pt x="327" y="173"/>
                      <a:pt x="327" y="173"/>
                      <a:pt x="326" y="174"/>
                    </a:cubicBezTo>
                    <a:cubicBezTo>
                      <a:pt x="326" y="175"/>
                      <a:pt x="326" y="175"/>
                      <a:pt x="326" y="174"/>
                    </a:cubicBezTo>
                    <a:cubicBezTo>
                      <a:pt x="325" y="174"/>
                      <a:pt x="325" y="174"/>
                      <a:pt x="325" y="174"/>
                    </a:cubicBezTo>
                    <a:cubicBezTo>
                      <a:pt x="324" y="174"/>
                      <a:pt x="324" y="174"/>
                      <a:pt x="325" y="175"/>
                    </a:cubicBezTo>
                    <a:cubicBezTo>
                      <a:pt x="325" y="175"/>
                      <a:pt x="325" y="175"/>
                      <a:pt x="324" y="175"/>
                    </a:cubicBezTo>
                    <a:cubicBezTo>
                      <a:pt x="324" y="175"/>
                      <a:pt x="324" y="175"/>
                      <a:pt x="323" y="175"/>
                    </a:cubicBezTo>
                    <a:cubicBezTo>
                      <a:pt x="323" y="173"/>
                      <a:pt x="322" y="174"/>
                      <a:pt x="322" y="175"/>
                    </a:cubicBezTo>
                    <a:cubicBezTo>
                      <a:pt x="322" y="176"/>
                      <a:pt x="321" y="177"/>
                      <a:pt x="320" y="176"/>
                    </a:cubicBezTo>
                    <a:cubicBezTo>
                      <a:pt x="320" y="176"/>
                      <a:pt x="319" y="176"/>
                      <a:pt x="318" y="177"/>
                    </a:cubicBezTo>
                    <a:cubicBezTo>
                      <a:pt x="317" y="177"/>
                      <a:pt x="316" y="177"/>
                      <a:pt x="316" y="176"/>
                    </a:cubicBezTo>
                    <a:cubicBezTo>
                      <a:pt x="315" y="175"/>
                      <a:pt x="313" y="176"/>
                      <a:pt x="312" y="177"/>
                    </a:cubicBezTo>
                    <a:cubicBezTo>
                      <a:pt x="311" y="179"/>
                      <a:pt x="311" y="179"/>
                      <a:pt x="311" y="178"/>
                    </a:cubicBezTo>
                    <a:cubicBezTo>
                      <a:pt x="311" y="178"/>
                      <a:pt x="311" y="178"/>
                      <a:pt x="310" y="178"/>
                    </a:cubicBezTo>
                    <a:cubicBezTo>
                      <a:pt x="310" y="178"/>
                      <a:pt x="309" y="178"/>
                      <a:pt x="309" y="179"/>
                    </a:cubicBezTo>
                    <a:cubicBezTo>
                      <a:pt x="309" y="180"/>
                      <a:pt x="309" y="180"/>
                      <a:pt x="307" y="180"/>
                    </a:cubicBezTo>
                    <a:cubicBezTo>
                      <a:pt x="306" y="180"/>
                      <a:pt x="306" y="180"/>
                      <a:pt x="306" y="181"/>
                    </a:cubicBezTo>
                    <a:cubicBezTo>
                      <a:pt x="306" y="181"/>
                      <a:pt x="306" y="181"/>
                      <a:pt x="305" y="181"/>
                    </a:cubicBezTo>
                    <a:cubicBezTo>
                      <a:pt x="305" y="181"/>
                      <a:pt x="304" y="182"/>
                      <a:pt x="304" y="182"/>
                    </a:cubicBezTo>
                    <a:cubicBezTo>
                      <a:pt x="304" y="183"/>
                      <a:pt x="303" y="182"/>
                      <a:pt x="303" y="181"/>
                    </a:cubicBezTo>
                    <a:cubicBezTo>
                      <a:pt x="303" y="181"/>
                      <a:pt x="303" y="180"/>
                      <a:pt x="303" y="180"/>
                    </a:cubicBezTo>
                    <a:cubicBezTo>
                      <a:pt x="303" y="180"/>
                      <a:pt x="302" y="179"/>
                      <a:pt x="302" y="180"/>
                    </a:cubicBezTo>
                    <a:cubicBezTo>
                      <a:pt x="302" y="180"/>
                      <a:pt x="302" y="180"/>
                      <a:pt x="302" y="181"/>
                    </a:cubicBezTo>
                    <a:cubicBezTo>
                      <a:pt x="302" y="182"/>
                      <a:pt x="301" y="184"/>
                      <a:pt x="299" y="183"/>
                    </a:cubicBezTo>
                    <a:cubicBezTo>
                      <a:pt x="298" y="183"/>
                      <a:pt x="298" y="183"/>
                      <a:pt x="298" y="184"/>
                    </a:cubicBezTo>
                    <a:cubicBezTo>
                      <a:pt x="298" y="184"/>
                      <a:pt x="298" y="184"/>
                      <a:pt x="297" y="184"/>
                    </a:cubicBezTo>
                    <a:cubicBezTo>
                      <a:pt x="297" y="184"/>
                      <a:pt x="297" y="184"/>
                      <a:pt x="297" y="185"/>
                    </a:cubicBezTo>
                    <a:cubicBezTo>
                      <a:pt x="297" y="186"/>
                      <a:pt x="297" y="186"/>
                      <a:pt x="296" y="185"/>
                    </a:cubicBezTo>
                    <a:cubicBezTo>
                      <a:pt x="295" y="184"/>
                      <a:pt x="295" y="184"/>
                      <a:pt x="295" y="185"/>
                    </a:cubicBezTo>
                    <a:cubicBezTo>
                      <a:pt x="294" y="186"/>
                      <a:pt x="292" y="187"/>
                      <a:pt x="291" y="187"/>
                    </a:cubicBezTo>
                    <a:cubicBezTo>
                      <a:pt x="289" y="186"/>
                      <a:pt x="289" y="186"/>
                      <a:pt x="288" y="187"/>
                    </a:cubicBezTo>
                    <a:cubicBezTo>
                      <a:pt x="287" y="188"/>
                      <a:pt x="287" y="188"/>
                      <a:pt x="286" y="188"/>
                    </a:cubicBezTo>
                    <a:cubicBezTo>
                      <a:pt x="285" y="188"/>
                      <a:pt x="285" y="188"/>
                      <a:pt x="285" y="188"/>
                    </a:cubicBezTo>
                    <a:cubicBezTo>
                      <a:pt x="285" y="189"/>
                      <a:pt x="277" y="191"/>
                      <a:pt x="275" y="191"/>
                    </a:cubicBezTo>
                    <a:cubicBezTo>
                      <a:pt x="274" y="191"/>
                      <a:pt x="274" y="191"/>
                      <a:pt x="274" y="191"/>
                    </a:cubicBezTo>
                    <a:cubicBezTo>
                      <a:pt x="274" y="192"/>
                      <a:pt x="273" y="192"/>
                      <a:pt x="271" y="192"/>
                    </a:cubicBezTo>
                    <a:cubicBezTo>
                      <a:pt x="269" y="193"/>
                      <a:pt x="267" y="193"/>
                      <a:pt x="267" y="194"/>
                    </a:cubicBezTo>
                    <a:cubicBezTo>
                      <a:pt x="267" y="194"/>
                      <a:pt x="265" y="194"/>
                      <a:pt x="264" y="194"/>
                    </a:cubicBezTo>
                    <a:cubicBezTo>
                      <a:pt x="263" y="194"/>
                      <a:pt x="262" y="194"/>
                      <a:pt x="262" y="193"/>
                    </a:cubicBezTo>
                    <a:cubicBezTo>
                      <a:pt x="262" y="193"/>
                      <a:pt x="262" y="192"/>
                      <a:pt x="262" y="192"/>
                    </a:cubicBezTo>
                    <a:cubicBezTo>
                      <a:pt x="263" y="192"/>
                      <a:pt x="263" y="192"/>
                      <a:pt x="263" y="192"/>
                    </a:cubicBezTo>
                    <a:cubicBezTo>
                      <a:pt x="263" y="192"/>
                      <a:pt x="262" y="191"/>
                      <a:pt x="262" y="191"/>
                    </a:cubicBezTo>
                    <a:cubicBezTo>
                      <a:pt x="261" y="191"/>
                      <a:pt x="260" y="193"/>
                      <a:pt x="260" y="194"/>
                    </a:cubicBezTo>
                    <a:cubicBezTo>
                      <a:pt x="260" y="195"/>
                      <a:pt x="260" y="195"/>
                      <a:pt x="259" y="195"/>
                    </a:cubicBezTo>
                    <a:cubicBezTo>
                      <a:pt x="258" y="196"/>
                      <a:pt x="254" y="196"/>
                      <a:pt x="253" y="196"/>
                    </a:cubicBezTo>
                    <a:cubicBezTo>
                      <a:pt x="253" y="195"/>
                      <a:pt x="252" y="196"/>
                      <a:pt x="251" y="196"/>
                    </a:cubicBezTo>
                    <a:cubicBezTo>
                      <a:pt x="251" y="197"/>
                      <a:pt x="250" y="197"/>
                      <a:pt x="249" y="197"/>
                    </a:cubicBezTo>
                    <a:cubicBezTo>
                      <a:pt x="248" y="197"/>
                      <a:pt x="248" y="198"/>
                      <a:pt x="248" y="198"/>
                    </a:cubicBezTo>
                    <a:cubicBezTo>
                      <a:pt x="248" y="199"/>
                      <a:pt x="247" y="199"/>
                      <a:pt x="246" y="198"/>
                    </a:cubicBezTo>
                    <a:cubicBezTo>
                      <a:pt x="246" y="198"/>
                      <a:pt x="245" y="198"/>
                      <a:pt x="245" y="198"/>
                    </a:cubicBezTo>
                    <a:cubicBezTo>
                      <a:pt x="244" y="198"/>
                      <a:pt x="244" y="199"/>
                      <a:pt x="243" y="200"/>
                    </a:cubicBezTo>
                    <a:cubicBezTo>
                      <a:pt x="242" y="200"/>
                      <a:pt x="242" y="201"/>
                      <a:pt x="242" y="200"/>
                    </a:cubicBezTo>
                    <a:cubicBezTo>
                      <a:pt x="241" y="200"/>
                      <a:pt x="240" y="200"/>
                      <a:pt x="240" y="201"/>
                    </a:cubicBezTo>
                    <a:cubicBezTo>
                      <a:pt x="238" y="201"/>
                      <a:pt x="238" y="201"/>
                      <a:pt x="238" y="200"/>
                    </a:cubicBezTo>
                    <a:cubicBezTo>
                      <a:pt x="238" y="200"/>
                      <a:pt x="238" y="200"/>
                      <a:pt x="237" y="200"/>
                    </a:cubicBezTo>
                    <a:cubicBezTo>
                      <a:pt x="237" y="200"/>
                      <a:pt x="237" y="201"/>
                      <a:pt x="237" y="201"/>
                    </a:cubicBezTo>
                    <a:cubicBezTo>
                      <a:pt x="237" y="203"/>
                      <a:pt x="237" y="203"/>
                      <a:pt x="235" y="201"/>
                    </a:cubicBezTo>
                    <a:cubicBezTo>
                      <a:pt x="234" y="199"/>
                      <a:pt x="233" y="199"/>
                      <a:pt x="234" y="201"/>
                    </a:cubicBezTo>
                    <a:cubicBezTo>
                      <a:pt x="234" y="202"/>
                      <a:pt x="234" y="202"/>
                      <a:pt x="233" y="203"/>
                    </a:cubicBezTo>
                    <a:cubicBezTo>
                      <a:pt x="232" y="203"/>
                      <a:pt x="231" y="202"/>
                      <a:pt x="231" y="202"/>
                    </a:cubicBezTo>
                    <a:cubicBezTo>
                      <a:pt x="230" y="201"/>
                      <a:pt x="229" y="202"/>
                      <a:pt x="229" y="203"/>
                    </a:cubicBezTo>
                    <a:cubicBezTo>
                      <a:pt x="230" y="204"/>
                      <a:pt x="230" y="204"/>
                      <a:pt x="229" y="203"/>
                    </a:cubicBezTo>
                    <a:cubicBezTo>
                      <a:pt x="228" y="202"/>
                      <a:pt x="225" y="203"/>
                      <a:pt x="225" y="204"/>
                    </a:cubicBezTo>
                    <a:cubicBezTo>
                      <a:pt x="225" y="204"/>
                      <a:pt x="224" y="205"/>
                      <a:pt x="223" y="204"/>
                    </a:cubicBezTo>
                    <a:cubicBezTo>
                      <a:pt x="222" y="204"/>
                      <a:pt x="221" y="204"/>
                      <a:pt x="221" y="204"/>
                    </a:cubicBezTo>
                    <a:cubicBezTo>
                      <a:pt x="221" y="205"/>
                      <a:pt x="220" y="205"/>
                      <a:pt x="219" y="205"/>
                    </a:cubicBezTo>
                    <a:cubicBezTo>
                      <a:pt x="218" y="205"/>
                      <a:pt x="217" y="205"/>
                      <a:pt x="216" y="206"/>
                    </a:cubicBezTo>
                    <a:cubicBezTo>
                      <a:pt x="216" y="206"/>
                      <a:pt x="216" y="206"/>
                      <a:pt x="216" y="205"/>
                    </a:cubicBezTo>
                    <a:cubicBezTo>
                      <a:pt x="216" y="205"/>
                      <a:pt x="215" y="205"/>
                      <a:pt x="215" y="205"/>
                    </a:cubicBezTo>
                    <a:cubicBezTo>
                      <a:pt x="215" y="206"/>
                      <a:pt x="214" y="206"/>
                      <a:pt x="214" y="205"/>
                    </a:cubicBezTo>
                    <a:cubicBezTo>
                      <a:pt x="213" y="205"/>
                      <a:pt x="213" y="205"/>
                      <a:pt x="212" y="206"/>
                    </a:cubicBezTo>
                    <a:cubicBezTo>
                      <a:pt x="211" y="206"/>
                      <a:pt x="210" y="207"/>
                      <a:pt x="209" y="207"/>
                    </a:cubicBezTo>
                    <a:cubicBezTo>
                      <a:pt x="207" y="208"/>
                      <a:pt x="206" y="208"/>
                      <a:pt x="206" y="209"/>
                    </a:cubicBezTo>
                    <a:cubicBezTo>
                      <a:pt x="205" y="209"/>
                      <a:pt x="205" y="209"/>
                      <a:pt x="204" y="209"/>
                    </a:cubicBezTo>
                    <a:cubicBezTo>
                      <a:pt x="204" y="208"/>
                      <a:pt x="203" y="208"/>
                      <a:pt x="203" y="208"/>
                    </a:cubicBezTo>
                    <a:cubicBezTo>
                      <a:pt x="203" y="209"/>
                      <a:pt x="202" y="208"/>
                      <a:pt x="200" y="208"/>
                    </a:cubicBezTo>
                    <a:cubicBezTo>
                      <a:pt x="198" y="207"/>
                      <a:pt x="198" y="207"/>
                      <a:pt x="198" y="208"/>
                    </a:cubicBezTo>
                    <a:cubicBezTo>
                      <a:pt x="198" y="209"/>
                      <a:pt x="198" y="209"/>
                      <a:pt x="197" y="210"/>
                    </a:cubicBezTo>
                    <a:cubicBezTo>
                      <a:pt x="196" y="210"/>
                      <a:pt x="195" y="210"/>
                      <a:pt x="195" y="211"/>
                    </a:cubicBezTo>
                    <a:cubicBezTo>
                      <a:pt x="195" y="212"/>
                      <a:pt x="195" y="212"/>
                      <a:pt x="194" y="211"/>
                    </a:cubicBezTo>
                    <a:cubicBezTo>
                      <a:pt x="194" y="210"/>
                      <a:pt x="193" y="210"/>
                      <a:pt x="193" y="211"/>
                    </a:cubicBezTo>
                    <a:cubicBezTo>
                      <a:pt x="193" y="211"/>
                      <a:pt x="192" y="211"/>
                      <a:pt x="191" y="210"/>
                    </a:cubicBezTo>
                    <a:cubicBezTo>
                      <a:pt x="190" y="209"/>
                      <a:pt x="189" y="208"/>
                      <a:pt x="188" y="209"/>
                    </a:cubicBezTo>
                    <a:cubicBezTo>
                      <a:pt x="188" y="209"/>
                      <a:pt x="189" y="210"/>
                      <a:pt x="189" y="211"/>
                    </a:cubicBezTo>
                    <a:cubicBezTo>
                      <a:pt x="191" y="212"/>
                      <a:pt x="191" y="212"/>
                      <a:pt x="190" y="212"/>
                    </a:cubicBezTo>
                    <a:cubicBezTo>
                      <a:pt x="189" y="211"/>
                      <a:pt x="183" y="212"/>
                      <a:pt x="183" y="213"/>
                    </a:cubicBezTo>
                    <a:cubicBezTo>
                      <a:pt x="183" y="213"/>
                      <a:pt x="183" y="214"/>
                      <a:pt x="182" y="214"/>
                    </a:cubicBezTo>
                    <a:cubicBezTo>
                      <a:pt x="181" y="214"/>
                      <a:pt x="180" y="214"/>
                      <a:pt x="180" y="214"/>
                    </a:cubicBezTo>
                    <a:cubicBezTo>
                      <a:pt x="180" y="214"/>
                      <a:pt x="180" y="214"/>
                      <a:pt x="179" y="214"/>
                    </a:cubicBezTo>
                    <a:cubicBezTo>
                      <a:pt x="178" y="214"/>
                      <a:pt x="178" y="215"/>
                      <a:pt x="178" y="214"/>
                    </a:cubicBezTo>
                    <a:cubicBezTo>
                      <a:pt x="178" y="214"/>
                      <a:pt x="177" y="214"/>
                      <a:pt x="177" y="214"/>
                    </a:cubicBezTo>
                    <a:cubicBezTo>
                      <a:pt x="176" y="215"/>
                      <a:pt x="176" y="216"/>
                      <a:pt x="176" y="216"/>
                    </a:cubicBezTo>
                    <a:cubicBezTo>
                      <a:pt x="176" y="216"/>
                      <a:pt x="176" y="217"/>
                      <a:pt x="175" y="217"/>
                    </a:cubicBezTo>
                    <a:cubicBezTo>
                      <a:pt x="174" y="218"/>
                      <a:pt x="174" y="219"/>
                      <a:pt x="175" y="222"/>
                    </a:cubicBezTo>
                    <a:cubicBezTo>
                      <a:pt x="176" y="225"/>
                      <a:pt x="175" y="225"/>
                      <a:pt x="174" y="224"/>
                    </a:cubicBezTo>
                    <a:close/>
                    <a:moveTo>
                      <a:pt x="285" y="179"/>
                    </a:moveTo>
                    <a:cubicBezTo>
                      <a:pt x="287" y="178"/>
                      <a:pt x="290" y="177"/>
                      <a:pt x="291" y="177"/>
                    </a:cubicBezTo>
                    <a:cubicBezTo>
                      <a:pt x="292" y="176"/>
                      <a:pt x="294" y="176"/>
                      <a:pt x="295" y="175"/>
                    </a:cubicBezTo>
                    <a:cubicBezTo>
                      <a:pt x="296" y="175"/>
                      <a:pt x="297" y="174"/>
                      <a:pt x="297" y="174"/>
                    </a:cubicBezTo>
                    <a:cubicBezTo>
                      <a:pt x="297" y="173"/>
                      <a:pt x="298" y="173"/>
                      <a:pt x="299" y="173"/>
                    </a:cubicBezTo>
                    <a:cubicBezTo>
                      <a:pt x="300" y="173"/>
                      <a:pt x="301" y="173"/>
                      <a:pt x="301" y="173"/>
                    </a:cubicBezTo>
                    <a:cubicBezTo>
                      <a:pt x="302" y="172"/>
                      <a:pt x="307" y="171"/>
                      <a:pt x="308" y="171"/>
                    </a:cubicBezTo>
                    <a:cubicBezTo>
                      <a:pt x="309" y="171"/>
                      <a:pt x="309" y="171"/>
                      <a:pt x="309" y="171"/>
                    </a:cubicBezTo>
                    <a:cubicBezTo>
                      <a:pt x="309" y="170"/>
                      <a:pt x="310" y="170"/>
                      <a:pt x="311" y="170"/>
                    </a:cubicBezTo>
                    <a:cubicBezTo>
                      <a:pt x="312" y="170"/>
                      <a:pt x="313" y="169"/>
                      <a:pt x="313" y="169"/>
                    </a:cubicBezTo>
                    <a:cubicBezTo>
                      <a:pt x="313" y="168"/>
                      <a:pt x="315" y="167"/>
                      <a:pt x="316" y="167"/>
                    </a:cubicBezTo>
                    <a:cubicBezTo>
                      <a:pt x="318" y="167"/>
                      <a:pt x="317" y="164"/>
                      <a:pt x="314" y="161"/>
                    </a:cubicBezTo>
                    <a:cubicBezTo>
                      <a:pt x="312" y="159"/>
                      <a:pt x="311" y="157"/>
                      <a:pt x="310" y="157"/>
                    </a:cubicBezTo>
                    <a:cubicBezTo>
                      <a:pt x="310" y="157"/>
                      <a:pt x="309" y="157"/>
                      <a:pt x="309" y="156"/>
                    </a:cubicBezTo>
                    <a:cubicBezTo>
                      <a:pt x="309" y="155"/>
                      <a:pt x="308" y="154"/>
                      <a:pt x="307" y="154"/>
                    </a:cubicBezTo>
                    <a:cubicBezTo>
                      <a:pt x="306" y="154"/>
                      <a:pt x="305" y="154"/>
                      <a:pt x="305" y="153"/>
                    </a:cubicBezTo>
                    <a:cubicBezTo>
                      <a:pt x="305" y="153"/>
                      <a:pt x="304" y="152"/>
                      <a:pt x="303" y="152"/>
                    </a:cubicBezTo>
                    <a:cubicBezTo>
                      <a:pt x="303" y="152"/>
                      <a:pt x="302" y="151"/>
                      <a:pt x="302" y="150"/>
                    </a:cubicBezTo>
                    <a:cubicBezTo>
                      <a:pt x="301" y="149"/>
                      <a:pt x="301" y="149"/>
                      <a:pt x="300" y="149"/>
                    </a:cubicBezTo>
                    <a:cubicBezTo>
                      <a:pt x="300" y="149"/>
                      <a:pt x="299" y="148"/>
                      <a:pt x="299" y="148"/>
                    </a:cubicBezTo>
                    <a:cubicBezTo>
                      <a:pt x="298" y="147"/>
                      <a:pt x="297" y="146"/>
                      <a:pt x="295" y="145"/>
                    </a:cubicBezTo>
                    <a:cubicBezTo>
                      <a:pt x="294" y="144"/>
                      <a:pt x="293" y="143"/>
                      <a:pt x="292" y="142"/>
                    </a:cubicBezTo>
                    <a:cubicBezTo>
                      <a:pt x="291" y="142"/>
                      <a:pt x="290" y="141"/>
                      <a:pt x="290" y="141"/>
                    </a:cubicBezTo>
                    <a:cubicBezTo>
                      <a:pt x="290" y="141"/>
                      <a:pt x="289" y="141"/>
                      <a:pt x="289" y="140"/>
                    </a:cubicBezTo>
                    <a:cubicBezTo>
                      <a:pt x="289" y="139"/>
                      <a:pt x="289" y="139"/>
                      <a:pt x="288" y="139"/>
                    </a:cubicBezTo>
                    <a:cubicBezTo>
                      <a:pt x="288" y="139"/>
                      <a:pt x="288" y="139"/>
                      <a:pt x="288" y="139"/>
                    </a:cubicBezTo>
                    <a:cubicBezTo>
                      <a:pt x="288" y="138"/>
                      <a:pt x="287" y="138"/>
                      <a:pt x="285" y="137"/>
                    </a:cubicBezTo>
                    <a:cubicBezTo>
                      <a:pt x="284" y="136"/>
                      <a:pt x="283" y="135"/>
                      <a:pt x="283" y="135"/>
                    </a:cubicBezTo>
                    <a:cubicBezTo>
                      <a:pt x="283" y="133"/>
                      <a:pt x="279" y="131"/>
                      <a:pt x="278" y="131"/>
                    </a:cubicBezTo>
                    <a:cubicBezTo>
                      <a:pt x="277" y="131"/>
                      <a:pt x="277" y="131"/>
                      <a:pt x="277" y="130"/>
                    </a:cubicBezTo>
                    <a:cubicBezTo>
                      <a:pt x="277" y="129"/>
                      <a:pt x="277" y="128"/>
                      <a:pt x="276" y="129"/>
                    </a:cubicBezTo>
                    <a:cubicBezTo>
                      <a:pt x="275" y="129"/>
                      <a:pt x="272" y="127"/>
                      <a:pt x="272" y="126"/>
                    </a:cubicBezTo>
                    <a:cubicBezTo>
                      <a:pt x="272" y="126"/>
                      <a:pt x="271" y="126"/>
                      <a:pt x="271" y="126"/>
                    </a:cubicBezTo>
                    <a:cubicBezTo>
                      <a:pt x="270" y="126"/>
                      <a:pt x="270" y="126"/>
                      <a:pt x="269" y="126"/>
                    </a:cubicBezTo>
                    <a:cubicBezTo>
                      <a:pt x="269" y="125"/>
                      <a:pt x="269" y="125"/>
                      <a:pt x="269" y="125"/>
                    </a:cubicBezTo>
                    <a:cubicBezTo>
                      <a:pt x="269" y="125"/>
                      <a:pt x="270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8" y="124"/>
                      <a:pt x="267" y="124"/>
                      <a:pt x="267" y="123"/>
                    </a:cubicBezTo>
                    <a:cubicBezTo>
                      <a:pt x="267" y="122"/>
                      <a:pt x="266" y="122"/>
                      <a:pt x="266" y="122"/>
                    </a:cubicBezTo>
                    <a:cubicBezTo>
                      <a:pt x="266" y="122"/>
                      <a:pt x="265" y="121"/>
                      <a:pt x="265" y="121"/>
                    </a:cubicBezTo>
                    <a:cubicBezTo>
                      <a:pt x="265" y="121"/>
                      <a:pt x="263" y="119"/>
                      <a:pt x="262" y="118"/>
                    </a:cubicBezTo>
                    <a:cubicBezTo>
                      <a:pt x="260" y="117"/>
                      <a:pt x="259" y="116"/>
                      <a:pt x="259" y="116"/>
                    </a:cubicBezTo>
                    <a:cubicBezTo>
                      <a:pt x="259" y="116"/>
                      <a:pt x="258" y="115"/>
                      <a:pt x="256" y="114"/>
                    </a:cubicBezTo>
                    <a:cubicBezTo>
                      <a:pt x="254" y="113"/>
                      <a:pt x="252" y="111"/>
                      <a:pt x="252" y="110"/>
                    </a:cubicBezTo>
                    <a:cubicBezTo>
                      <a:pt x="251" y="109"/>
                      <a:pt x="251" y="109"/>
                      <a:pt x="251" y="109"/>
                    </a:cubicBezTo>
                    <a:cubicBezTo>
                      <a:pt x="251" y="108"/>
                      <a:pt x="250" y="108"/>
                      <a:pt x="250" y="108"/>
                    </a:cubicBezTo>
                    <a:cubicBezTo>
                      <a:pt x="249" y="109"/>
                      <a:pt x="249" y="109"/>
                      <a:pt x="249" y="108"/>
                    </a:cubicBezTo>
                    <a:cubicBezTo>
                      <a:pt x="249" y="108"/>
                      <a:pt x="248" y="108"/>
                      <a:pt x="247" y="108"/>
                    </a:cubicBezTo>
                    <a:cubicBezTo>
                      <a:pt x="246" y="107"/>
                      <a:pt x="245" y="107"/>
                      <a:pt x="245" y="106"/>
                    </a:cubicBezTo>
                    <a:cubicBezTo>
                      <a:pt x="244" y="105"/>
                      <a:pt x="243" y="104"/>
                      <a:pt x="242" y="105"/>
                    </a:cubicBezTo>
                    <a:cubicBezTo>
                      <a:pt x="241" y="105"/>
                      <a:pt x="241" y="104"/>
                      <a:pt x="242" y="103"/>
                    </a:cubicBezTo>
                    <a:cubicBezTo>
                      <a:pt x="242" y="102"/>
                      <a:pt x="242" y="102"/>
                      <a:pt x="241" y="102"/>
                    </a:cubicBezTo>
                    <a:cubicBezTo>
                      <a:pt x="240" y="102"/>
                      <a:pt x="239" y="102"/>
                      <a:pt x="239" y="101"/>
                    </a:cubicBezTo>
                    <a:cubicBezTo>
                      <a:pt x="238" y="100"/>
                      <a:pt x="237" y="99"/>
                      <a:pt x="237" y="99"/>
                    </a:cubicBezTo>
                    <a:cubicBezTo>
                      <a:pt x="236" y="99"/>
                      <a:pt x="235" y="98"/>
                      <a:pt x="234" y="97"/>
                    </a:cubicBezTo>
                    <a:cubicBezTo>
                      <a:pt x="234" y="96"/>
                      <a:pt x="233" y="95"/>
                      <a:pt x="232" y="95"/>
                    </a:cubicBezTo>
                    <a:cubicBezTo>
                      <a:pt x="232" y="95"/>
                      <a:pt x="231" y="95"/>
                      <a:pt x="231" y="95"/>
                    </a:cubicBezTo>
                    <a:cubicBezTo>
                      <a:pt x="231" y="94"/>
                      <a:pt x="230" y="93"/>
                      <a:pt x="229" y="93"/>
                    </a:cubicBezTo>
                    <a:cubicBezTo>
                      <a:pt x="228" y="92"/>
                      <a:pt x="226" y="91"/>
                      <a:pt x="226" y="90"/>
                    </a:cubicBezTo>
                    <a:cubicBezTo>
                      <a:pt x="225" y="90"/>
                      <a:pt x="224" y="89"/>
                      <a:pt x="223" y="88"/>
                    </a:cubicBezTo>
                    <a:cubicBezTo>
                      <a:pt x="222" y="88"/>
                      <a:pt x="221" y="87"/>
                      <a:pt x="221" y="86"/>
                    </a:cubicBezTo>
                    <a:cubicBezTo>
                      <a:pt x="220" y="86"/>
                      <a:pt x="220" y="86"/>
                      <a:pt x="219" y="85"/>
                    </a:cubicBezTo>
                    <a:cubicBezTo>
                      <a:pt x="218" y="85"/>
                      <a:pt x="218" y="85"/>
                      <a:pt x="218" y="84"/>
                    </a:cubicBezTo>
                    <a:cubicBezTo>
                      <a:pt x="218" y="84"/>
                      <a:pt x="217" y="83"/>
                      <a:pt x="216" y="83"/>
                    </a:cubicBezTo>
                    <a:cubicBezTo>
                      <a:pt x="215" y="82"/>
                      <a:pt x="214" y="81"/>
                      <a:pt x="213" y="80"/>
                    </a:cubicBezTo>
                    <a:cubicBezTo>
                      <a:pt x="212" y="79"/>
                      <a:pt x="211" y="78"/>
                      <a:pt x="210" y="77"/>
                    </a:cubicBezTo>
                    <a:cubicBezTo>
                      <a:pt x="209" y="77"/>
                      <a:pt x="207" y="76"/>
                      <a:pt x="206" y="75"/>
                    </a:cubicBezTo>
                    <a:cubicBezTo>
                      <a:pt x="205" y="74"/>
                      <a:pt x="203" y="73"/>
                      <a:pt x="203" y="73"/>
                    </a:cubicBezTo>
                    <a:cubicBezTo>
                      <a:pt x="203" y="72"/>
                      <a:pt x="202" y="72"/>
                      <a:pt x="202" y="72"/>
                    </a:cubicBezTo>
                    <a:cubicBezTo>
                      <a:pt x="200" y="72"/>
                      <a:pt x="200" y="72"/>
                      <a:pt x="201" y="71"/>
                    </a:cubicBezTo>
                    <a:cubicBezTo>
                      <a:pt x="202" y="70"/>
                      <a:pt x="202" y="70"/>
                      <a:pt x="201" y="71"/>
                    </a:cubicBezTo>
                    <a:cubicBezTo>
                      <a:pt x="200" y="71"/>
                      <a:pt x="199" y="70"/>
                      <a:pt x="198" y="69"/>
                    </a:cubicBezTo>
                    <a:cubicBezTo>
                      <a:pt x="197" y="68"/>
                      <a:pt x="195" y="66"/>
                      <a:pt x="193" y="65"/>
                    </a:cubicBezTo>
                    <a:cubicBezTo>
                      <a:pt x="188" y="62"/>
                      <a:pt x="188" y="62"/>
                      <a:pt x="187" y="61"/>
                    </a:cubicBezTo>
                    <a:cubicBezTo>
                      <a:pt x="186" y="60"/>
                      <a:pt x="186" y="59"/>
                      <a:pt x="186" y="59"/>
                    </a:cubicBezTo>
                    <a:cubicBezTo>
                      <a:pt x="186" y="59"/>
                      <a:pt x="186" y="59"/>
                      <a:pt x="185" y="59"/>
                    </a:cubicBezTo>
                    <a:cubicBezTo>
                      <a:pt x="185" y="59"/>
                      <a:pt x="184" y="58"/>
                      <a:pt x="183" y="58"/>
                    </a:cubicBezTo>
                    <a:cubicBezTo>
                      <a:pt x="182" y="57"/>
                      <a:pt x="179" y="56"/>
                      <a:pt x="176" y="55"/>
                    </a:cubicBezTo>
                    <a:cubicBezTo>
                      <a:pt x="174" y="53"/>
                      <a:pt x="171" y="52"/>
                      <a:pt x="171" y="52"/>
                    </a:cubicBezTo>
                    <a:cubicBezTo>
                      <a:pt x="171" y="50"/>
                      <a:pt x="171" y="49"/>
                      <a:pt x="169" y="49"/>
                    </a:cubicBezTo>
                    <a:cubicBezTo>
                      <a:pt x="167" y="49"/>
                      <a:pt x="164" y="48"/>
                      <a:pt x="164" y="47"/>
                    </a:cubicBezTo>
                    <a:cubicBezTo>
                      <a:pt x="164" y="47"/>
                      <a:pt x="164" y="47"/>
                      <a:pt x="163" y="47"/>
                    </a:cubicBezTo>
                    <a:cubicBezTo>
                      <a:pt x="163" y="47"/>
                      <a:pt x="162" y="46"/>
                      <a:pt x="160" y="45"/>
                    </a:cubicBezTo>
                    <a:cubicBezTo>
                      <a:pt x="159" y="44"/>
                      <a:pt x="157" y="43"/>
                      <a:pt x="156" y="43"/>
                    </a:cubicBezTo>
                    <a:cubicBezTo>
                      <a:pt x="155" y="43"/>
                      <a:pt x="155" y="43"/>
                      <a:pt x="155" y="42"/>
                    </a:cubicBezTo>
                    <a:cubicBezTo>
                      <a:pt x="155" y="42"/>
                      <a:pt x="154" y="41"/>
                      <a:pt x="153" y="41"/>
                    </a:cubicBezTo>
                    <a:cubicBezTo>
                      <a:pt x="152" y="40"/>
                      <a:pt x="150" y="40"/>
                      <a:pt x="150" y="39"/>
                    </a:cubicBezTo>
                    <a:cubicBezTo>
                      <a:pt x="149" y="38"/>
                      <a:pt x="149" y="38"/>
                      <a:pt x="143" y="34"/>
                    </a:cubicBezTo>
                    <a:cubicBezTo>
                      <a:pt x="140" y="33"/>
                      <a:pt x="138" y="31"/>
                      <a:pt x="138" y="31"/>
                    </a:cubicBezTo>
                    <a:cubicBezTo>
                      <a:pt x="137" y="30"/>
                      <a:pt x="136" y="29"/>
                      <a:pt x="134" y="27"/>
                    </a:cubicBezTo>
                    <a:cubicBezTo>
                      <a:pt x="133" y="26"/>
                      <a:pt x="131" y="25"/>
                      <a:pt x="131" y="25"/>
                    </a:cubicBezTo>
                    <a:cubicBezTo>
                      <a:pt x="131" y="24"/>
                      <a:pt x="130" y="24"/>
                      <a:pt x="128" y="23"/>
                    </a:cubicBezTo>
                    <a:cubicBezTo>
                      <a:pt x="127" y="23"/>
                      <a:pt x="126" y="22"/>
                      <a:pt x="126" y="22"/>
                    </a:cubicBezTo>
                    <a:cubicBezTo>
                      <a:pt x="126" y="21"/>
                      <a:pt x="122" y="19"/>
                      <a:pt x="121" y="19"/>
                    </a:cubicBezTo>
                    <a:cubicBezTo>
                      <a:pt x="121" y="19"/>
                      <a:pt x="121" y="21"/>
                      <a:pt x="121" y="24"/>
                    </a:cubicBezTo>
                    <a:cubicBezTo>
                      <a:pt x="122" y="26"/>
                      <a:pt x="123" y="29"/>
                      <a:pt x="123" y="31"/>
                    </a:cubicBezTo>
                    <a:cubicBezTo>
                      <a:pt x="123" y="32"/>
                      <a:pt x="124" y="36"/>
                      <a:pt x="125" y="39"/>
                    </a:cubicBezTo>
                    <a:cubicBezTo>
                      <a:pt x="126" y="42"/>
                      <a:pt x="126" y="45"/>
                      <a:pt x="126" y="46"/>
                    </a:cubicBezTo>
                    <a:cubicBezTo>
                      <a:pt x="126" y="46"/>
                      <a:pt x="126" y="46"/>
                      <a:pt x="127" y="47"/>
                    </a:cubicBezTo>
                    <a:cubicBezTo>
                      <a:pt x="127" y="47"/>
                      <a:pt x="127" y="47"/>
                      <a:pt x="127" y="48"/>
                    </a:cubicBezTo>
                    <a:cubicBezTo>
                      <a:pt x="126" y="50"/>
                      <a:pt x="127" y="54"/>
                      <a:pt x="131" y="68"/>
                    </a:cubicBezTo>
                    <a:cubicBezTo>
                      <a:pt x="134" y="76"/>
                      <a:pt x="136" y="84"/>
                      <a:pt x="137" y="87"/>
                    </a:cubicBezTo>
                    <a:cubicBezTo>
                      <a:pt x="144" y="108"/>
                      <a:pt x="153" y="137"/>
                      <a:pt x="155" y="151"/>
                    </a:cubicBezTo>
                    <a:cubicBezTo>
                      <a:pt x="157" y="159"/>
                      <a:pt x="167" y="197"/>
                      <a:pt x="169" y="202"/>
                    </a:cubicBezTo>
                    <a:cubicBezTo>
                      <a:pt x="170" y="204"/>
                      <a:pt x="171" y="205"/>
                      <a:pt x="172" y="204"/>
                    </a:cubicBezTo>
                    <a:cubicBezTo>
                      <a:pt x="173" y="204"/>
                      <a:pt x="174" y="204"/>
                      <a:pt x="174" y="205"/>
                    </a:cubicBezTo>
                    <a:cubicBezTo>
                      <a:pt x="175" y="205"/>
                      <a:pt x="175" y="205"/>
                      <a:pt x="176" y="204"/>
                    </a:cubicBezTo>
                    <a:cubicBezTo>
                      <a:pt x="177" y="203"/>
                      <a:pt x="177" y="203"/>
                      <a:pt x="178" y="204"/>
                    </a:cubicBezTo>
                    <a:cubicBezTo>
                      <a:pt x="178" y="204"/>
                      <a:pt x="179" y="204"/>
                      <a:pt x="180" y="203"/>
                    </a:cubicBezTo>
                    <a:cubicBezTo>
                      <a:pt x="182" y="203"/>
                      <a:pt x="183" y="203"/>
                      <a:pt x="184" y="203"/>
                    </a:cubicBezTo>
                    <a:cubicBezTo>
                      <a:pt x="184" y="203"/>
                      <a:pt x="185" y="203"/>
                      <a:pt x="186" y="202"/>
                    </a:cubicBezTo>
                    <a:cubicBezTo>
                      <a:pt x="188" y="202"/>
                      <a:pt x="188" y="202"/>
                      <a:pt x="189" y="202"/>
                    </a:cubicBezTo>
                    <a:cubicBezTo>
                      <a:pt x="190" y="203"/>
                      <a:pt x="190" y="203"/>
                      <a:pt x="190" y="202"/>
                    </a:cubicBezTo>
                    <a:cubicBezTo>
                      <a:pt x="191" y="201"/>
                      <a:pt x="192" y="200"/>
                      <a:pt x="195" y="200"/>
                    </a:cubicBezTo>
                    <a:cubicBezTo>
                      <a:pt x="196" y="200"/>
                      <a:pt x="198" y="200"/>
                      <a:pt x="199" y="200"/>
                    </a:cubicBezTo>
                    <a:cubicBezTo>
                      <a:pt x="199" y="200"/>
                      <a:pt x="201" y="200"/>
                      <a:pt x="202" y="200"/>
                    </a:cubicBezTo>
                    <a:cubicBezTo>
                      <a:pt x="203" y="200"/>
                      <a:pt x="203" y="199"/>
                      <a:pt x="203" y="199"/>
                    </a:cubicBezTo>
                    <a:cubicBezTo>
                      <a:pt x="203" y="198"/>
                      <a:pt x="205" y="198"/>
                      <a:pt x="205" y="199"/>
                    </a:cubicBezTo>
                    <a:cubicBezTo>
                      <a:pt x="205" y="199"/>
                      <a:pt x="206" y="199"/>
                      <a:pt x="206" y="198"/>
                    </a:cubicBezTo>
                    <a:cubicBezTo>
                      <a:pt x="207" y="198"/>
                      <a:pt x="207" y="197"/>
                      <a:pt x="208" y="197"/>
                    </a:cubicBezTo>
                    <a:cubicBezTo>
                      <a:pt x="208" y="198"/>
                      <a:pt x="210" y="197"/>
                      <a:pt x="212" y="197"/>
                    </a:cubicBezTo>
                    <a:cubicBezTo>
                      <a:pt x="214" y="196"/>
                      <a:pt x="217" y="195"/>
                      <a:pt x="219" y="195"/>
                    </a:cubicBezTo>
                    <a:cubicBezTo>
                      <a:pt x="221" y="195"/>
                      <a:pt x="223" y="194"/>
                      <a:pt x="227" y="193"/>
                    </a:cubicBezTo>
                    <a:cubicBezTo>
                      <a:pt x="230" y="192"/>
                      <a:pt x="233" y="192"/>
                      <a:pt x="234" y="193"/>
                    </a:cubicBezTo>
                    <a:cubicBezTo>
                      <a:pt x="235" y="193"/>
                      <a:pt x="236" y="193"/>
                      <a:pt x="236" y="192"/>
                    </a:cubicBezTo>
                    <a:cubicBezTo>
                      <a:pt x="237" y="192"/>
                      <a:pt x="238" y="191"/>
                      <a:pt x="239" y="191"/>
                    </a:cubicBezTo>
                    <a:cubicBezTo>
                      <a:pt x="240" y="191"/>
                      <a:pt x="242" y="191"/>
                      <a:pt x="242" y="190"/>
                    </a:cubicBezTo>
                    <a:cubicBezTo>
                      <a:pt x="243" y="189"/>
                      <a:pt x="244" y="189"/>
                      <a:pt x="244" y="189"/>
                    </a:cubicBezTo>
                    <a:cubicBezTo>
                      <a:pt x="244" y="190"/>
                      <a:pt x="245" y="189"/>
                      <a:pt x="246" y="189"/>
                    </a:cubicBezTo>
                    <a:cubicBezTo>
                      <a:pt x="247" y="189"/>
                      <a:pt x="248" y="188"/>
                      <a:pt x="249" y="189"/>
                    </a:cubicBezTo>
                    <a:cubicBezTo>
                      <a:pt x="249" y="189"/>
                      <a:pt x="250" y="189"/>
                      <a:pt x="251" y="188"/>
                    </a:cubicBezTo>
                    <a:cubicBezTo>
                      <a:pt x="258" y="185"/>
                      <a:pt x="260" y="185"/>
                      <a:pt x="261" y="185"/>
                    </a:cubicBezTo>
                    <a:cubicBezTo>
                      <a:pt x="262" y="187"/>
                      <a:pt x="262" y="186"/>
                      <a:pt x="262" y="185"/>
                    </a:cubicBezTo>
                    <a:cubicBezTo>
                      <a:pt x="261" y="184"/>
                      <a:pt x="261" y="184"/>
                      <a:pt x="264" y="183"/>
                    </a:cubicBezTo>
                    <a:cubicBezTo>
                      <a:pt x="265" y="183"/>
                      <a:pt x="267" y="183"/>
                      <a:pt x="268" y="183"/>
                    </a:cubicBezTo>
                    <a:cubicBezTo>
                      <a:pt x="269" y="182"/>
                      <a:pt x="270" y="182"/>
                      <a:pt x="270" y="183"/>
                    </a:cubicBezTo>
                    <a:cubicBezTo>
                      <a:pt x="270" y="183"/>
                      <a:pt x="272" y="182"/>
                      <a:pt x="274" y="182"/>
                    </a:cubicBezTo>
                    <a:cubicBezTo>
                      <a:pt x="277" y="181"/>
                      <a:pt x="278" y="180"/>
                      <a:pt x="278" y="181"/>
                    </a:cubicBezTo>
                    <a:cubicBezTo>
                      <a:pt x="278" y="181"/>
                      <a:pt x="279" y="181"/>
                      <a:pt x="280" y="181"/>
                    </a:cubicBezTo>
                    <a:cubicBezTo>
                      <a:pt x="281" y="180"/>
                      <a:pt x="284" y="179"/>
                      <a:pt x="285" y="179"/>
                    </a:cubicBezTo>
                    <a:close/>
                    <a:moveTo>
                      <a:pt x="187" y="193"/>
                    </a:moveTo>
                    <a:cubicBezTo>
                      <a:pt x="187" y="193"/>
                      <a:pt x="187" y="192"/>
                      <a:pt x="186" y="192"/>
                    </a:cubicBezTo>
                    <a:cubicBezTo>
                      <a:pt x="186" y="193"/>
                      <a:pt x="185" y="193"/>
                      <a:pt x="185" y="192"/>
                    </a:cubicBezTo>
                    <a:cubicBezTo>
                      <a:pt x="185" y="192"/>
                      <a:pt x="182" y="190"/>
                      <a:pt x="182" y="190"/>
                    </a:cubicBezTo>
                    <a:cubicBezTo>
                      <a:pt x="182" y="190"/>
                      <a:pt x="181" y="191"/>
                      <a:pt x="182" y="191"/>
                    </a:cubicBezTo>
                    <a:cubicBezTo>
                      <a:pt x="182" y="192"/>
                      <a:pt x="181" y="192"/>
                      <a:pt x="181" y="192"/>
                    </a:cubicBezTo>
                    <a:cubicBezTo>
                      <a:pt x="180" y="193"/>
                      <a:pt x="177" y="191"/>
                      <a:pt x="178" y="190"/>
                    </a:cubicBezTo>
                    <a:cubicBezTo>
                      <a:pt x="178" y="189"/>
                      <a:pt x="177" y="189"/>
                      <a:pt x="176" y="189"/>
                    </a:cubicBezTo>
                    <a:cubicBezTo>
                      <a:pt x="175" y="189"/>
                      <a:pt x="175" y="189"/>
                      <a:pt x="174" y="188"/>
                    </a:cubicBezTo>
                    <a:cubicBezTo>
                      <a:pt x="174" y="188"/>
                      <a:pt x="174" y="188"/>
                      <a:pt x="173" y="188"/>
                    </a:cubicBezTo>
                    <a:cubicBezTo>
                      <a:pt x="172" y="188"/>
                      <a:pt x="172" y="188"/>
                      <a:pt x="172" y="186"/>
                    </a:cubicBezTo>
                    <a:cubicBezTo>
                      <a:pt x="172" y="184"/>
                      <a:pt x="171" y="184"/>
                      <a:pt x="171" y="184"/>
                    </a:cubicBezTo>
                    <a:cubicBezTo>
                      <a:pt x="170" y="184"/>
                      <a:pt x="171" y="183"/>
                      <a:pt x="172" y="183"/>
                    </a:cubicBezTo>
                    <a:cubicBezTo>
                      <a:pt x="175" y="181"/>
                      <a:pt x="177" y="179"/>
                      <a:pt x="177" y="177"/>
                    </a:cubicBezTo>
                    <a:cubicBezTo>
                      <a:pt x="177" y="176"/>
                      <a:pt x="177" y="176"/>
                      <a:pt x="177" y="176"/>
                    </a:cubicBezTo>
                    <a:cubicBezTo>
                      <a:pt x="177" y="177"/>
                      <a:pt x="178" y="177"/>
                      <a:pt x="178" y="176"/>
                    </a:cubicBezTo>
                    <a:cubicBezTo>
                      <a:pt x="178" y="175"/>
                      <a:pt x="178" y="175"/>
                      <a:pt x="178" y="175"/>
                    </a:cubicBezTo>
                    <a:cubicBezTo>
                      <a:pt x="177" y="175"/>
                      <a:pt x="177" y="175"/>
                      <a:pt x="177" y="174"/>
                    </a:cubicBezTo>
                    <a:cubicBezTo>
                      <a:pt x="177" y="174"/>
                      <a:pt x="177" y="173"/>
                      <a:pt x="177" y="173"/>
                    </a:cubicBezTo>
                    <a:cubicBezTo>
                      <a:pt x="177" y="173"/>
                      <a:pt x="178" y="173"/>
                      <a:pt x="177" y="173"/>
                    </a:cubicBezTo>
                    <a:cubicBezTo>
                      <a:pt x="177" y="172"/>
                      <a:pt x="177" y="172"/>
                      <a:pt x="176" y="172"/>
                    </a:cubicBezTo>
                    <a:cubicBezTo>
                      <a:pt x="175" y="172"/>
                      <a:pt x="174" y="170"/>
                      <a:pt x="175" y="170"/>
                    </a:cubicBezTo>
                    <a:cubicBezTo>
                      <a:pt x="175" y="170"/>
                      <a:pt x="175" y="170"/>
                      <a:pt x="176" y="170"/>
                    </a:cubicBezTo>
                    <a:cubicBezTo>
                      <a:pt x="176" y="171"/>
                      <a:pt x="177" y="171"/>
                      <a:pt x="177" y="170"/>
                    </a:cubicBezTo>
                    <a:cubicBezTo>
                      <a:pt x="177" y="170"/>
                      <a:pt x="177" y="169"/>
                      <a:pt x="176" y="169"/>
                    </a:cubicBezTo>
                    <a:cubicBezTo>
                      <a:pt x="174" y="168"/>
                      <a:pt x="173" y="166"/>
                      <a:pt x="172" y="163"/>
                    </a:cubicBezTo>
                    <a:cubicBezTo>
                      <a:pt x="172" y="161"/>
                      <a:pt x="171" y="160"/>
                      <a:pt x="171" y="161"/>
                    </a:cubicBezTo>
                    <a:cubicBezTo>
                      <a:pt x="170" y="161"/>
                      <a:pt x="170" y="160"/>
                      <a:pt x="171" y="156"/>
                    </a:cubicBezTo>
                    <a:cubicBezTo>
                      <a:pt x="171" y="155"/>
                      <a:pt x="171" y="155"/>
                      <a:pt x="170" y="154"/>
                    </a:cubicBezTo>
                    <a:cubicBezTo>
                      <a:pt x="168" y="154"/>
                      <a:pt x="168" y="152"/>
                      <a:pt x="168" y="151"/>
                    </a:cubicBezTo>
                    <a:cubicBezTo>
                      <a:pt x="169" y="151"/>
                      <a:pt x="169" y="149"/>
                      <a:pt x="168" y="149"/>
                    </a:cubicBezTo>
                    <a:cubicBezTo>
                      <a:pt x="167" y="149"/>
                      <a:pt x="167" y="149"/>
                      <a:pt x="167" y="149"/>
                    </a:cubicBezTo>
                    <a:cubicBezTo>
                      <a:pt x="167" y="150"/>
                      <a:pt x="167" y="150"/>
                      <a:pt x="166" y="149"/>
                    </a:cubicBezTo>
                    <a:cubicBezTo>
                      <a:pt x="166" y="149"/>
                      <a:pt x="166" y="148"/>
                      <a:pt x="166" y="148"/>
                    </a:cubicBezTo>
                    <a:cubicBezTo>
                      <a:pt x="167" y="148"/>
                      <a:pt x="167" y="147"/>
                      <a:pt x="166" y="146"/>
                    </a:cubicBezTo>
                    <a:cubicBezTo>
                      <a:pt x="165" y="144"/>
                      <a:pt x="165" y="144"/>
                      <a:pt x="166" y="143"/>
                    </a:cubicBezTo>
                    <a:cubicBezTo>
                      <a:pt x="166" y="142"/>
                      <a:pt x="166" y="142"/>
                      <a:pt x="166" y="141"/>
                    </a:cubicBezTo>
                    <a:cubicBezTo>
                      <a:pt x="165" y="140"/>
                      <a:pt x="164" y="140"/>
                      <a:pt x="164" y="141"/>
                    </a:cubicBezTo>
                    <a:cubicBezTo>
                      <a:pt x="164" y="141"/>
                      <a:pt x="164" y="141"/>
                      <a:pt x="163" y="141"/>
                    </a:cubicBezTo>
                    <a:cubicBezTo>
                      <a:pt x="162" y="141"/>
                      <a:pt x="163" y="141"/>
                      <a:pt x="164" y="140"/>
                    </a:cubicBezTo>
                    <a:cubicBezTo>
                      <a:pt x="165" y="139"/>
                      <a:pt x="165" y="139"/>
                      <a:pt x="165" y="139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3" y="138"/>
                      <a:pt x="162" y="138"/>
                      <a:pt x="162" y="135"/>
                    </a:cubicBezTo>
                    <a:cubicBezTo>
                      <a:pt x="161" y="134"/>
                      <a:pt x="161" y="133"/>
                      <a:pt x="161" y="132"/>
                    </a:cubicBezTo>
                    <a:cubicBezTo>
                      <a:pt x="162" y="132"/>
                      <a:pt x="162" y="132"/>
                      <a:pt x="161" y="131"/>
                    </a:cubicBezTo>
                    <a:cubicBezTo>
                      <a:pt x="160" y="130"/>
                      <a:pt x="159" y="130"/>
                      <a:pt x="159" y="129"/>
                    </a:cubicBezTo>
                    <a:cubicBezTo>
                      <a:pt x="159" y="129"/>
                      <a:pt x="159" y="129"/>
                      <a:pt x="159" y="128"/>
                    </a:cubicBezTo>
                    <a:cubicBezTo>
                      <a:pt x="158" y="128"/>
                      <a:pt x="158" y="128"/>
                      <a:pt x="158" y="127"/>
                    </a:cubicBezTo>
                    <a:cubicBezTo>
                      <a:pt x="158" y="126"/>
                      <a:pt x="158" y="125"/>
                      <a:pt x="158" y="125"/>
                    </a:cubicBezTo>
                    <a:cubicBezTo>
                      <a:pt x="158" y="125"/>
                      <a:pt x="159" y="125"/>
                      <a:pt x="160" y="124"/>
                    </a:cubicBezTo>
                    <a:cubicBezTo>
                      <a:pt x="162" y="124"/>
                      <a:pt x="163" y="123"/>
                      <a:pt x="161" y="123"/>
                    </a:cubicBezTo>
                    <a:cubicBezTo>
                      <a:pt x="160" y="123"/>
                      <a:pt x="160" y="122"/>
                      <a:pt x="160" y="122"/>
                    </a:cubicBezTo>
                    <a:cubicBezTo>
                      <a:pt x="160" y="121"/>
                      <a:pt x="160" y="122"/>
                      <a:pt x="159" y="123"/>
                    </a:cubicBezTo>
                    <a:cubicBezTo>
                      <a:pt x="158" y="124"/>
                      <a:pt x="158" y="124"/>
                      <a:pt x="158" y="122"/>
                    </a:cubicBezTo>
                    <a:cubicBezTo>
                      <a:pt x="157" y="121"/>
                      <a:pt x="157" y="120"/>
                      <a:pt x="156" y="120"/>
                    </a:cubicBezTo>
                    <a:cubicBezTo>
                      <a:pt x="156" y="120"/>
                      <a:pt x="155" y="120"/>
                      <a:pt x="155" y="119"/>
                    </a:cubicBezTo>
                    <a:cubicBezTo>
                      <a:pt x="155" y="118"/>
                      <a:pt x="156" y="118"/>
                      <a:pt x="156" y="118"/>
                    </a:cubicBezTo>
                    <a:cubicBezTo>
                      <a:pt x="157" y="118"/>
                      <a:pt x="158" y="118"/>
                      <a:pt x="157" y="116"/>
                    </a:cubicBezTo>
                    <a:cubicBezTo>
                      <a:pt x="156" y="115"/>
                      <a:pt x="156" y="114"/>
                      <a:pt x="155" y="113"/>
                    </a:cubicBezTo>
                    <a:cubicBezTo>
                      <a:pt x="155" y="113"/>
                      <a:pt x="154" y="112"/>
                      <a:pt x="153" y="111"/>
                    </a:cubicBezTo>
                    <a:cubicBezTo>
                      <a:pt x="152" y="110"/>
                      <a:pt x="151" y="108"/>
                      <a:pt x="153" y="108"/>
                    </a:cubicBezTo>
                    <a:cubicBezTo>
                      <a:pt x="154" y="108"/>
                      <a:pt x="154" y="107"/>
                      <a:pt x="153" y="106"/>
                    </a:cubicBezTo>
                    <a:cubicBezTo>
                      <a:pt x="152" y="106"/>
                      <a:pt x="151" y="105"/>
                      <a:pt x="151" y="104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50" y="104"/>
                      <a:pt x="150" y="104"/>
                      <a:pt x="149" y="103"/>
                    </a:cubicBezTo>
                    <a:cubicBezTo>
                      <a:pt x="149" y="103"/>
                      <a:pt x="149" y="103"/>
                      <a:pt x="150" y="102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50" y="101"/>
                      <a:pt x="150" y="101"/>
                      <a:pt x="150" y="100"/>
                    </a:cubicBezTo>
                    <a:cubicBezTo>
                      <a:pt x="150" y="100"/>
                      <a:pt x="150" y="100"/>
                      <a:pt x="149" y="99"/>
                    </a:cubicBezTo>
                    <a:cubicBezTo>
                      <a:pt x="148" y="99"/>
                      <a:pt x="148" y="99"/>
                      <a:pt x="149" y="98"/>
                    </a:cubicBezTo>
                    <a:cubicBezTo>
                      <a:pt x="150" y="98"/>
                      <a:pt x="150" y="96"/>
                      <a:pt x="149" y="96"/>
                    </a:cubicBezTo>
                    <a:cubicBezTo>
                      <a:pt x="149" y="96"/>
                      <a:pt x="149" y="96"/>
                      <a:pt x="149" y="95"/>
                    </a:cubicBezTo>
                    <a:cubicBezTo>
                      <a:pt x="149" y="94"/>
                      <a:pt x="149" y="93"/>
                      <a:pt x="149" y="93"/>
                    </a:cubicBezTo>
                    <a:cubicBezTo>
                      <a:pt x="149" y="92"/>
                      <a:pt x="149" y="92"/>
                      <a:pt x="150" y="92"/>
                    </a:cubicBezTo>
                    <a:cubicBezTo>
                      <a:pt x="151" y="91"/>
                      <a:pt x="151" y="91"/>
                      <a:pt x="149" y="89"/>
                    </a:cubicBezTo>
                    <a:cubicBezTo>
                      <a:pt x="146" y="87"/>
                      <a:pt x="146" y="86"/>
                      <a:pt x="147" y="87"/>
                    </a:cubicBezTo>
                    <a:cubicBezTo>
                      <a:pt x="148" y="87"/>
                      <a:pt x="149" y="87"/>
                      <a:pt x="148" y="85"/>
                    </a:cubicBezTo>
                    <a:cubicBezTo>
                      <a:pt x="148" y="84"/>
                      <a:pt x="148" y="83"/>
                      <a:pt x="149" y="83"/>
                    </a:cubicBezTo>
                    <a:cubicBezTo>
                      <a:pt x="151" y="84"/>
                      <a:pt x="151" y="81"/>
                      <a:pt x="149" y="80"/>
                    </a:cubicBezTo>
                    <a:cubicBezTo>
                      <a:pt x="148" y="79"/>
                      <a:pt x="148" y="79"/>
                      <a:pt x="149" y="78"/>
                    </a:cubicBezTo>
                    <a:cubicBezTo>
                      <a:pt x="149" y="78"/>
                      <a:pt x="149" y="77"/>
                      <a:pt x="149" y="76"/>
                    </a:cubicBezTo>
                    <a:cubicBezTo>
                      <a:pt x="150" y="75"/>
                      <a:pt x="150" y="74"/>
                      <a:pt x="151" y="74"/>
                    </a:cubicBezTo>
                    <a:cubicBezTo>
                      <a:pt x="153" y="74"/>
                      <a:pt x="153" y="74"/>
                      <a:pt x="153" y="73"/>
                    </a:cubicBezTo>
                    <a:cubicBezTo>
                      <a:pt x="152" y="72"/>
                      <a:pt x="154" y="72"/>
                      <a:pt x="155" y="73"/>
                    </a:cubicBezTo>
                    <a:cubicBezTo>
                      <a:pt x="156" y="74"/>
                      <a:pt x="156" y="74"/>
                      <a:pt x="157" y="74"/>
                    </a:cubicBezTo>
                    <a:cubicBezTo>
                      <a:pt x="157" y="74"/>
                      <a:pt x="158" y="75"/>
                      <a:pt x="158" y="75"/>
                    </a:cubicBezTo>
                    <a:cubicBezTo>
                      <a:pt x="159" y="76"/>
                      <a:pt x="160" y="77"/>
                      <a:pt x="161" y="77"/>
                    </a:cubicBezTo>
                    <a:cubicBezTo>
                      <a:pt x="163" y="77"/>
                      <a:pt x="164" y="78"/>
                      <a:pt x="164" y="78"/>
                    </a:cubicBezTo>
                    <a:cubicBezTo>
                      <a:pt x="165" y="80"/>
                      <a:pt x="169" y="83"/>
                      <a:pt x="170" y="83"/>
                    </a:cubicBezTo>
                    <a:cubicBezTo>
                      <a:pt x="170" y="83"/>
                      <a:pt x="171" y="83"/>
                      <a:pt x="171" y="84"/>
                    </a:cubicBezTo>
                    <a:cubicBezTo>
                      <a:pt x="172" y="85"/>
                      <a:pt x="173" y="85"/>
                      <a:pt x="173" y="85"/>
                    </a:cubicBezTo>
                    <a:cubicBezTo>
                      <a:pt x="174" y="85"/>
                      <a:pt x="174" y="86"/>
                      <a:pt x="174" y="87"/>
                    </a:cubicBezTo>
                    <a:cubicBezTo>
                      <a:pt x="174" y="87"/>
                      <a:pt x="174" y="88"/>
                      <a:pt x="175" y="88"/>
                    </a:cubicBezTo>
                    <a:cubicBezTo>
                      <a:pt x="175" y="87"/>
                      <a:pt x="181" y="90"/>
                      <a:pt x="181" y="91"/>
                    </a:cubicBezTo>
                    <a:cubicBezTo>
                      <a:pt x="181" y="92"/>
                      <a:pt x="182" y="92"/>
                      <a:pt x="182" y="91"/>
                    </a:cubicBezTo>
                    <a:cubicBezTo>
                      <a:pt x="183" y="91"/>
                      <a:pt x="184" y="91"/>
                      <a:pt x="184" y="91"/>
                    </a:cubicBezTo>
                    <a:cubicBezTo>
                      <a:pt x="184" y="92"/>
                      <a:pt x="185" y="92"/>
                      <a:pt x="185" y="92"/>
                    </a:cubicBezTo>
                    <a:cubicBezTo>
                      <a:pt x="186" y="92"/>
                      <a:pt x="187" y="93"/>
                      <a:pt x="187" y="94"/>
                    </a:cubicBezTo>
                    <a:cubicBezTo>
                      <a:pt x="188" y="94"/>
                      <a:pt x="188" y="95"/>
                      <a:pt x="189" y="95"/>
                    </a:cubicBezTo>
                    <a:cubicBezTo>
                      <a:pt x="189" y="94"/>
                      <a:pt x="190" y="95"/>
                      <a:pt x="191" y="96"/>
                    </a:cubicBezTo>
                    <a:cubicBezTo>
                      <a:pt x="192" y="97"/>
                      <a:pt x="193" y="98"/>
                      <a:pt x="194" y="97"/>
                    </a:cubicBezTo>
                    <a:cubicBezTo>
                      <a:pt x="194" y="97"/>
                      <a:pt x="195" y="97"/>
                      <a:pt x="195" y="97"/>
                    </a:cubicBezTo>
                    <a:cubicBezTo>
                      <a:pt x="196" y="97"/>
                      <a:pt x="196" y="97"/>
                      <a:pt x="197" y="97"/>
                    </a:cubicBezTo>
                    <a:cubicBezTo>
                      <a:pt x="197" y="97"/>
                      <a:pt x="197" y="97"/>
                      <a:pt x="197" y="98"/>
                    </a:cubicBezTo>
                    <a:cubicBezTo>
                      <a:pt x="197" y="98"/>
                      <a:pt x="198" y="99"/>
                      <a:pt x="200" y="100"/>
                    </a:cubicBezTo>
                    <a:cubicBezTo>
                      <a:pt x="202" y="101"/>
                      <a:pt x="203" y="102"/>
                      <a:pt x="203" y="102"/>
                    </a:cubicBezTo>
                    <a:cubicBezTo>
                      <a:pt x="203" y="103"/>
                      <a:pt x="204" y="103"/>
                      <a:pt x="205" y="104"/>
                    </a:cubicBezTo>
                    <a:cubicBezTo>
                      <a:pt x="206" y="105"/>
                      <a:pt x="207" y="106"/>
                      <a:pt x="208" y="106"/>
                    </a:cubicBezTo>
                    <a:cubicBezTo>
                      <a:pt x="208" y="106"/>
                      <a:pt x="209" y="107"/>
                      <a:pt x="210" y="108"/>
                    </a:cubicBezTo>
                    <a:cubicBezTo>
                      <a:pt x="211" y="108"/>
                      <a:pt x="212" y="109"/>
                      <a:pt x="212" y="110"/>
                    </a:cubicBezTo>
                    <a:cubicBezTo>
                      <a:pt x="212" y="111"/>
                      <a:pt x="213" y="111"/>
                      <a:pt x="213" y="111"/>
                    </a:cubicBezTo>
                    <a:cubicBezTo>
                      <a:pt x="213" y="111"/>
                      <a:pt x="213" y="110"/>
                      <a:pt x="213" y="110"/>
                    </a:cubicBezTo>
                    <a:cubicBezTo>
                      <a:pt x="213" y="110"/>
                      <a:pt x="213" y="110"/>
                      <a:pt x="214" y="110"/>
                    </a:cubicBezTo>
                    <a:cubicBezTo>
                      <a:pt x="215" y="110"/>
                      <a:pt x="216" y="111"/>
                      <a:pt x="216" y="111"/>
                    </a:cubicBezTo>
                    <a:cubicBezTo>
                      <a:pt x="217" y="111"/>
                      <a:pt x="217" y="111"/>
                      <a:pt x="218" y="112"/>
                    </a:cubicBezTo>
                    <a:cubicBezTo>
                      <a:pt x="218" y="112"/>
                      <a:pt x="218" y="113"/>
                      <a:pt x="219" y="113"/>
                    </a:cubicBezTo>
                    <a:cubicBezTo>
                      <a:pt x="220" y="113"/>
                      <a:pt x="221" y="114"/>
                      <a:pt x="221" y="114"/>
                    </a:cubicBezTo>
                    <a:cubicBezTo>
                      <a:pt x="221" y="115"/>
                      <a:pt x="222" y="116"/>
                      <a:pt x="223" y="116"/>
                    </a:cubicBezTo>
                    <a:cubicBezTo>
                      <a:pt x="224" y="116"/>
                      <a:pt x="225" y="117"/>
                      <a:pt x="224" y="117"/>
                    </a:cubicBezTo>
                    <a:cubicBezTo>
                      <a:pt x="224" y="118"/>
                      <a:pt x="225" y="118"/>
                      <a:pt x="226" y="118"/>
                    </a:cubicBezTo>
                    <a:cubicBezTo>
                      <a:pt x="226" y="118"/>
                      <a:pt x="227" y="119"/>
                      <a:pt x="227" y="119"/>
                    </a:cubicBezTo>
                    <a:cubicBezTo>
                      <a:pt x="227" y="120"/>
                      <a:pt x="228" y="121"/>
                      <a:pt x="228" y="121"/>
                    </a:cubicBezTo>
                    <a:cubicBezTo>
                      <a:pt x="229" y="120"/>
                      <a:pt x="232" y="122"/>
                      <a:pt x="234" y="124"/>
                    </a:cubicBezTo>
                    <a:cubicBezTo>
                      <a:pt x="234" y="124"/>
                      <a:pt x="235" y="125"/>
                      <a:pt x="235" y="124"/>
                    </a:cubicBezTo>
                    <a:cubicBezTo>
                      <a:pt x="236" y="124"/>
                      <a:pt x="237" y="125"/>
                      <a:pt x="237" y="125"/>
                    </a:cubicBezTo>
                    <a:cubicBezTo>
                      <a:pt x="237" y="126"/>
                      <a:pt x="237" y="127"/>
                      <a:pt x="238" y="127"/>
                    </a:cubicBezTo>
                    <a:cubicBezTo>
                      <a:pt x="239" y="127"/>
                      <a:pt x="241" y="129"/>
                      <a:pt x="241" y="130"/>
                    </a:cubicBezTo>
                    <a:cubicBezTo>
                      <a:pt x="243" y="131"/>
                      <a:pt x="243" y="131"/>
                      <a:pt x="243" y="131"/>
                    </a:cubicBezTo>
                    <a:cubicBezTo>
                      <a:pt x="243" y="130"/>
                      <a:pt x="244" y="130"/>
                      <a:pt x="245" y="131"/>
                    </a:cubicBezTo>
                    <a:cubicBezTo>
                      <a:pt x="247" y="131"/>
                      <a:pt x="247" y="132"/>
                      <a:pt x="246" y="132"/>
                    </a:cubicBezTo>
                    <a:cubicBezTo>
                      <a:pt x="245" y="133"/>
                      <a:pt x="246" y="134"/>
                      <a:pt x="246" y="133"/>
                    </a:cubicBezTo>
                    <a:cubicBezTo>
                      <a:pt x="247" y="133"/>
                      <a:pt x="251" y="136"/>
                      <a:pt x="251" y="137"/>
                    </a:cubicBezTo>
                    <a:cubicBezTo>
                      <a:pt x="251" y="137"/>
                      <a:pt x="252" y="137"/>
                      <a:pt x="253" y="138"/>
                    </a:cubicBezTo>
                    <a:cubicBezTo>
                      <a:pt x="253" y="138"/>
                      <a:pt x="254" y="139"/>
                      <a:pt x="254" y="139"/>
                    </a:cubicBezTo>
                    <a:cubicBezTo>
                      <a:pt x="254" y="139"/>
                      <a:pt x="254" y="139"/>
                      <a:pt x="255" y="140"/>
                    </a:cubicBezTo>
                    <a:cubicBezTo>
                      <a:pt x="256" y="141"/>
                      <a:pt x="257" y="141"/>
                      <a:pt x="257" y="142"/>
                    </a:cubicBezTo>
                    <a:cubicBezTo>
                      <a:pt x="257" y="142"/>
                      <a:pt x="257" y="142"/>
                      <a:pt x="258" y="142"/>
                    </a:cubicBezTo>
                    <a:cubicBezTo>
                      <a:pt x="258" y="142"/>
                      <a:pt x="259" y="143"/>
                      <a:pt x="260" y="144"/>
                    </a:cubicBezTo>
                    <a:cubicBezTo>
                      <a:pt x="260" y="145"/>
                      <a:pt x="261" y="145"/>
                      <a:pt x="262" y="145"/>
                    </a:cubicBezTo>
                    <a:cubicBezTo>
                      <a:pt x="262" y="145"/>
                      <a:pt x="262" y="145"/>
                      <a:pt x="263" y="146"/>
                    </a:cubicBezTo>
                    <a:cubicBezTo>
                      <a:pt x="263" y="146"/>
                      <a:pt x="263" y="146"/>
                      <a:pt x="264" y="147"/>
                    </a:cubicBezTo>
                    <a:cubicBezTo>
                      <a:pt x="265" y="147"/>
                      <a:pt x="265" y="147"/>
                      <a:pt x="265" y="148"/>
                    </a:cubicBezTo>
                    <a:cubicBezTo>
                      <a:pt x="266" y="148"/>
                      <a:pt x="267" y="149"/>
                      <a:pt x="268" y="150"/>
                    </a:cubicBezTo>
                    <a:cubicBezTo>
                      <a:pt x="272" y="152"/>
                      <a:pt x="275" y="155"/>
                      <a:pt x="273" y="155"/>
                    </a:cubicBezTo>
                    <a:cubicBezTo>
                      <a:pt x="272" y="155"/>
                      <a:pt x="272" y="155"/>
                      <a:pt x="273" y="156"/>
                    </a:cubicBezTo>
                    <a:cubicBezTo>
                      <a:pt x="273" y="157"/>
                      <a:pt x="274" y="158"/>
                      <a:pt x="274" y="158"/>
                    </a:cubicBezTo>
                    <a:cubicBezTo>
                      <a:pt x="274" y="159"/>
                      <a:pt x="274" y="159"/>
                      <a:pt x="274" y="159"/>
                    </a:cubicBezTo>
                    <a:cubicBezTo>
                      <a:pt x="275" y="158"/>
                      <a:pt x="275" y="158"/>
                      <a:pt x="275" y="158"/>
                    </a:cubicBezTo>
                    <a:cubicBezTo>
                      <a:pt x="276" y="158"/>
                      <a:pt x="276" y="159"/>
                      <a:pt x="275" y="159"/>
                    </a:cubicBezTo>
                    <a:cubicBezTo>
                      <a:pt x="275" y="159"/>
                      <a:pt x="275" y="160"/>
                      <a:pt x="276" y="160"/>
                    </a:cubicBezTo>
                    <a:cubicBezTo>
                      <a:pt x="277" y="160"/>
                      <a:pt x="277" y="160"/>
                      <a:pt x="276" y="161"/>
                    </a:cubicBezTo>
                    <a:cubicBezTo>
                      <a:pt x="276" y="161"/>
                      <a:pt x="275" y="161"/>
                      <a:pt x="275" y="161"/>
                    </a:cubicBezTo>
                    <a:cubicBezTo>
                      <a:pt x="274" y="161"/>
                      <a:pt x="274" y="161"/>
                      <a:pt x="273" y="162"/>
                    </a:cubicBezTo>
                    <a:cubicBezTo>
                      <a:pt x="273" y="162"/>
                      <a:pt x="273" y="163"/>
                      <a:pt x="273" y="163"/>
                    </a:cubicBezTo>
                    <a:cubicBezTo>
                      <a:pt x="274" y="163"/>
                      <a:pt x="273" y="163"/>
                      <a:pt x="273" y="164"/>
                    </a:cubicBezTo>
                    <a:cubicBezTo>
                      <a:pt x="272" y="165"/>
                      <a:pt x="272" y="165"/>
                      <a:pt x="273" y="165"/>
                    </a:cubicBezTo>
                    <a:cubicBezTo>
                      <a:pt x="275" y="166"/>
                      <a:pt x="275" y="167"/>
                      <a:pt x="274" y="167"/>
                    </a:cubicBezTo>
                    <a:cubicBezTo>
                      <a:pt x="273" y="167"/>
                      <a:pt x="273" y="167"/>
                      <a:pt x="273" y="167"/>
                    </a:cubicBezTo>
                    <a:cubicBezTo>
                      <a:pt x="273" y="166"/>
                      <a:pt x="271" y="166"/>
                      <a:pt x="271" y="167"/>
                    </a:cubicBezTo>
                    <a:cubicBezTo>
                      <a:pt x="270" y="168"/>
                      <a:pt x="268" y="169"/>
                      <a:pt x="267" y="168"/>
                    </a:cubicBezTo>
                    <a:cubicBezTo>
                      <a:pt x="267" y="168"/>
                      <a:pt x="266" y="168"/>
                      <a:pt x="264" y="168"/>
                    </a:cubicBezTo>
                    <a:cubicBezTo>
                      <a:pt x="263" y="169"/>
                      <a:pt x="262" y="169"/>
                      <a:pt x="261" y="169"/>
                    </a:cubicBezTo>
                    <a:cubicBezTo>
                      <a:pt x="261" y="169"/>
                      <a:pt x="260" y="169"/>
                      <a:pt x="259" y="169"/>
                    </a:cubicBezTo>
                    <a:cubicBezTo>
                      <a:pt x="258" y="169"/>
                      <a:pt x="257" y="169"/>
                      <a:pt x="257" y="169"/>
                    </a:cubicBezTo>
                    <a:cubicBezTo>
                      <a:pt x="256" y="168"/>
                      <a:pt x="255" y="169"/>
                      <a:pt x="254" y="170"/>
                    </a:cubicBezTo>
                    <a:cubicBezTo>
                      <a:pt x="253" y="172"/>
                      <a:pt x="250" y="173"/>
                      <a:pt x="250" y="172"/>
                    </a:cubicBezTo>
                    <a:cubicBezTo>
                      <a:pt x="250" y="172"/>
                      <a:pt x="249" y="171"/>
                      <a:pt x="249" y="171"/>
                    </a:cubicBezTo>
                    <a:cubicBezTo>
                      <a:pt x="249" y="172"/>
                      <a:pt x="249" y="172"/>
                      <a:pt x="249" y="173"/>
                    </a:cubicBezTo>
                    <a:cubicBezTo>
                      <a:pt x="249" y="174"/>
                      <a:pt x="249" y="174"/>
                      <a:pt x="247" y="174"/>
                    </a:cubicBezTo>
                    <a:cubicBezTo>
                      <a:pt x="246" y="174"/>
                      <a:pt x="245" y="174"/>
                      <a:pt x="245" y="174"/>
                    </a:cubicBezTo>
                    <a:cubicBezTo>
                      <a:pt x="244" y="176"/>
                      <a:pt x="243" y="176"/>
                      <a:pt x="242" y="175"/>
                    </a:cubicBezTo>
                    <a:cubicBezTo>
                      <a:pt x="242" y="175"/>
                      <a:pt x="242" y="174"/>
                      <a:pt x="241" y="174"/>
                    </a:cubicBezTo>
                    <a:cubicBezTo>
                      <a:pt x="241" y="174"/>
                      <a:pt x="240" y="175"/>
                      <a:pt x="241" y="175"/>
                    </a:cubicBezTo>
                    <a:cubicBezTo>
                      <a:pt x="241" y="176"/>
                      <a:pt x="240" y="176"/>
                      <a:pt x="240" y="176"/>
                    </a:cubicBezTo>
                    <a:cubicBezTo>
                      <a:pt x="240" y="176"/>
                      <a:pt x="239" y="176"/>
                      <a:pt x="239" y="176"/>
                    </a:cubicBezTo>
                    <a:cubicBezTo>
                      <a:pt x="239" y="175"/>
                      <a:pt x="238" y="175"/>
                      <a:pt x="238" y="176"/>
                    </a:cubicBezTo>
                    <a:cubicBezTo>
                      <a:pt x="238" y="177"/>
                      <a:pt x="238" y="177"/>
                      <a:pt x="237" y="176"/>
                    </a:cubicBezTo>
                    <a:cubicBezTo>
                      <a:pt x="236" y="176"/>
                      <a:pt x="236" y="176"/>
                      <a:pt x="236" y="176"/>
                    </a:cubicBezTo>
                    <a:cubicBezTo>
                      <a:pt x="235" y="177"/>
                      <a:pt x="233" y="178"/>
                      <a:pt x="233" y="177"/>
                    </a:cubicBezTo>
                    <a:cubicBezTo>
                      <a:pt x="233" y="176"/>
                      <a:pt x="233" y="176"/>
                      <a:pt x="231" y="177"/>
                    </a:cubicBezTo>
                    <a:cubicBezTo>
                      <a:pt x="230" y="177"/>
                      <a:pt x="229" y="178"/>
                      <a:pt x="229" y="178"/>
                    </a:cubicBezTo>
                    <a:cubicBezTo>
                      <a:pt x="229" y="178"/>
                      <a:pt x="227" y="179"/>
                      <a:pt x="224" y="180"/>
                    </a:cubicBezTo>
                    <a:cubicBezTo>
                      <a:pt x="220" y="182"/>
                      <a:pt x="220" y="182"/>
                      <a:pt x="220" y="182"/>
                    </a:cubicBezTo>
                    <a:cubicBezTo>
                      <a:pt x="220" y="180"/>
                      <a:pt x="220" y="180"/>
                      <a:pt x="220" y="180"/>
                    </a:cubicBezTo>
                    <a:cubicBezTo>
                      <a:pt x="220" y="179"/>
                      <a:pt x="219" y="177"/>
                      <a:pt x="218" y="178"/>
                    </a:cubicBezTo>
                    <a:cubicBezTo>
                      <a:pt x="218" y="178"/>
                      <a:pt x="218" y="178"/>
                      <a:pt x="218" y="179"/>
                    </a:cubicBezTo>
                    <a:cubicBezTo>
                      <a:pt x="219" y="180"/>
                      <a:pt x="219" y="181"/>
                      <a:pt x="218" y="181"/>
                    </a:cubicBezTo>
                    <a:cubicBezTo>
                      <a:pt x="218" y="182"/>
                      <a:pt x="217" y="182"/>
                      <a:pt x="216" y="181"/>
                    </a:cubicBezTo>
                    <a:cubicBezTo>
                      <a:pt x="216" y="181"/>
                      <a:pt x="216" y="180"/>
                      <a:pt x="215" y="181"/>
                    </a:cubicBezTo>
                    <a:cubicBezTo>
                      <a:pt x="215" y="181"/>
                      <a:pt x="215" y="181"/>
                      <a:pt x="215" y="182"/>
                    </a:cubicBezTo>
                    <a:cubicBezTo>
                      <a:pt x="216" y="183"/>
                      <a:pt x="214" y="184"/>
                      <a:pt x="211" y="185"/>
                    </a:cubicBezTo>
                    <a:cubicBezTo>
                      <a:pt x="209" y="185"/>
                      <a:pt x="208" y="186"/>
                      <a:pt x="208" y="186"/>
                    </a:cubicBezTo>
                    <a:cubicBezTo>
                      <a:pt x="208" y="186"/>
                      <a:pt x="207" y="187"/>
                      <a:pt x="205" y="187"/>
                    </a:cubicBezTo>
                    <a:cubicBezTo>
                      <a:pt x="204" y="187"/>
                      <a:pt x="203" y="187"/>
                      <a:pt x="202" y="186"/>
                    </a:cubicBezTo>
                    <a:cubicBezTo>
                      <a:pt x="202" y="185"/>
                      <a:pt x="202" y="185"/>
                      <a:pt x="202" y="188"/>
                    </a:cubicBezTo>
                    <a:cubicBezTo>
                      <a:pt x="202" y="188"/>
                      <a:pt x="201" y="189"/>
                      <a:pt x="201" y="188"/>
                    </a:cubicBezTo>
                    <a:cubicBezTo>
                      <a:pt x="200" y="188"/>
                      <a:pt x="197" y="187"/>
                      <a:pt x="197" y="187"/>
                    </a:cubicBezTo>
                    <a:cubicBezTo>
                      <a:pt x="197" y="188"/>
                      <a:pt x="193" y="189"/>
                      <a:pt x="193" y="188"/>
                    </a:cubicBezTo>
                    <a:cubicBezTo>
                      <a:pt x="192" y="188"/>
                      <a:pt x="192" y="188"/>
                      <a:pt x="192" y="189"/>
                    </a:cubicBezTo>
                    <a:cubicBezTo>
                      <a:pt x="192" y="189"/>
                      <a:pt x="190" y="189"/>
                      <a:pt x="189" y="189"/>
                    </a:cubicBezTo>
                    <a:cubicBezTo>
                      <a:pt x="186" y="189"/>
                      <a:pt x="185" y="189"/>
                      <a:pt x="186" y="191"/>
                    </a:cubicBezTo>
                    <a:cubicBezTo>
                      <a:pt x="187" y="192"/>
                      <a:pt x="187" y="192"/>
                      <a:pt x="187" y="193"/>
                    </a:cubicBezTo>
                    <a:cubicBezTo>
                      <a:pt x="187" y="194"/>
                      <a:pt x="187" y="194"/>
                      <a:pt x="187" y="193"/>
                    </a:cubicBezTo>
                    <a:close/>
                    <a:moveTo>
                      <a:pt x="200" y="169"/>
                    </a:moveTo>
                    <a:cubicBezTo>
                      <a:pt x="200" y="169"/>
                      <a:pt x="202" y="168"/>
                      <a:pt x="204" y="167"/>
                    </a:cubicBezTo>
                    <a:cubicBezTo>
                      <a:pt x="208" y="166"/>
                      <a:pt x="209" y="166"/>
                      <a:pt x="209" y="166"/>
                    </a:cubicBezTo>
                    <a:cubicBezTo>
                      <a:pt x="209" y="167"/>
                      <a:pt x="210" y="167"/>
                      <a:pt x="211" y="166"/>
                    </a:cubicBezTo>
                    <a:cubicBezTo>
                      <a:pt x="212" y="166"/>
                      <a:pt x="213" y="165"/>
                      <a:pt x="213" y="166"/>
                    </a:cubicBezTo>
                    <a:cubicBezTo>
                      <a:pt x="213" y="166"/>
                      <a:pt x="214" y="166"/>
                      <a:pt x="215" y="165"/>
                    </a:cubicBezTo>
                    <a:cubicBezTo>
                      <a:pt x="216" y="163"/>
                      <a:pt x="217" y="163"/>
                      <a:pt x="222" y="162"/>
                    </a:cubicBezTo>
                    <a:cubicBezTo>
                      <a:pt x="227" y="161"/>
                      <a:pt x="231" y="160"/>
                      <a:pt x="239" y="157"/>
                    </a:cubicBezTo>
                    <a:cubicBezTo>
                      <a:pt x="242" y="156"/>
                      <a:pt x="244" y="156"/>
                      <a:pt x="245" y="156"/>
                    </a:cubicBezTo>
                    <a:cubicBezTo>
                      <a:pt x="246" y="155"/>
                      <a:pt x="248" y="155"/>
                      <a:pt x="250" y="154"/>
                    </a:cubicBezTo>
                    <a:cubicBezTo>
                      <a:pt x="253" y="153"/>
                      <a:pt x="254" y="153"/>
                      <a:pt x="255" y="153"/>
                    </a:cubicBezTo>
                    <a:cubicBezTo>
                      <a:pt x="255" y="153"/>
                      <a:pt x="256" y="153"/>
                      <a:pt x="256" y="153"/>
                    </a:cubicBezTo>
                    <a:cubicBezTo>
                      <a:pt x="256" y="152"/>
                      <a:pt x="255" y="152"/>
                      <a:pt x="254" y="152"/>
                    </a:cubicBezTo>
                    <a:cubicBezTo>
                      <a:pt x="254" y="152"/>
                      <a:pt x="253" y="151"/>
                      <a:pt x="253" y="150"/>
                    </a:cubicBezTo>
                    <a:cubicBezTo>
                      <a:pt x="253" y="150"/>
                      <a:pt x="253" y="149"/>
                      <a:pt x="252" y="149"/>
                    </a:cubicBezTo>
                    <a:cubicBezTo>
                      <a:pt x="251" y="149"/>
                      <a:pt x="250" y="149"/>
                      <a:pt x="250" y="148"/>
                    </a:cubicBezTo>
                    <a:cubicBezTo>
                      <a:pt x="249" y="147"/>
                      <a:pt x="248" y="147"/>
                      <a:pt x="248" y="147"/>
                    </a:cubicBezTo>
                    <a:cubicBezTo>
                      <a:pt x="247" y="147"/>
                      <a:pt x="247" y="146"/>
                      <a:pt x="247" y="146"/>
                    </a:cubicBezTo>
                    <a:cubicBezTo>
                      <a:pt x="247" y="145"/>
                      <a:pt x="247" y="145"/>
                      <a:pt x="247" y="145"/>
                    </a:cubicBezTo>
                    <a:cubicBezTo>
                      <a:pt x="246" y="145"/>
                      <a:pt x="245" y="144"/>
                      <a:pt x="243" y="143"/>
                    </a:cubicBezTo>
                    <a:cubicBezTo>
                      <a:pt x="242" y="141"/>
                      <a:pt x="239" y="140"/>
                      <a:pt x="238" y="139"/>
                    </a:cubicBezTo>
                    <a:cubicBezTo>
                      <a:pt x="236" y="138"/>
                      <a:pt x="235" y="137"/>
                      <a:pt x="235" y="137"/>
                    </a:cubicBezTo>
                    <a:cubicBezTo>
                      <a:pt x="235" y="136"/>
                      <a:pt x="234" y="136"/>
                      <a:pt x="233" y="136"/>
                    </a:cubicBezTo>
                    <a:cubicBezTo>
                      <a:pt x="230" y="135"/>
                      <a:pt x="229" y="134"/>
                      <a:pt x="230" y="133"/>
                    </a:cubicBezTo>
                    <a:cubicBezTo>
                      <a:pt x="230" y="132"/>
                      <a:pt x="230" y="131"/>
                      <a:pt x="229" y="132"/>
                    </a:cubicBezTo>
                    <a:cubicBezTo>
                      <a:pt x="227" y="133"/>
                      <a:pt x="227" y="132"/>
                      <a:pt x="227" y="132"/>
                    </a:cubicBezTo>
                    <a:cubicBezTo>
                      <a:pt x="226" y="131"/>
                      <a:pt x="226" y="131"/>
                      <a:pt x="226" y="131"/>
                    </a:cubicBezTo>
                    <a:cubicBezTo>
                      <a:pt x="226" y="131"/>
                      <a:pt x="225" y="131"/>
                      <a:pt x="225" y="130"/>
                    </a:cubicBezTo>
                    <a:cubicBezTo>
                      <a:pt x="225" y="130"/>
                      <a:pt x="225" y="130"/>
                      <a:pt x="224" y="130"/>
                    </a:cubicBezTo>
                    <a:cubicBezTo>
                      <a:pt x="223" y="130"/>
                      <a:pt x="223" y="129"/>
                      <a:pt x="224" y="128"/>
                    </a:cubicBezTo>
                    <a:cubicBezTo>
                      <a:pt x="224" y="128"/>
                      <a:pt x="224" y="128"/>
                      <a:pt x="224" y="128"/>
                    </a:cubicBezTo>
                    <a:cubicBezTo>
                      <a:pt x="224" y="127"/>
                      <a:pt x="223" y="127"/>
                      <a:pt x="223" y="127"/>
                    </a:cubicBezTo>
                    <a:cubicBezTo>
                      <a:pt x="223" y="128"/>
                      <a:pt x="222" y="128"/>
                      <a:pt x="221" y="127"/>
                    </a:cubicBezTo>
                    <a:cubicBezTo>
                      <a:pt x="221" y="125"/>
                      <a:pt x="220" y="124"/>
                      <a:pt x="220" y="125"/>
                    </a:cubicBezTo>
                    <a:cubicBezTo>
                      <a:pt x="219" y="126"/>
                      <a:pt x="219" y="126"/>
                      <a:pt x="218" y="125"/>
                    </a:cubicBezTo>
                    <a:cubicBezTo>
                      <a:pt x="218" y="124"/>
                      <a:pt x="217" y="124"/>
                      <a:pt x="217" y="124"/>
                    </a:cubicBezTo>
                    <a:cubicBezTo>
                      <a:pt x="217" y="124"/>
                      <a:pt x="216" y="124"/>
                      <a:pt x="215" y="124"/>
                    </a:cubicBezTo>
                    <a:cubicBezTo>
                      <a:pt x="213" y="123"/>
                      <a:pt x="212" y="122"/>
                      <a:pt x="212" y="120"/>
                    </a:cubicBezTo>
                    <a:cubicBezTo>
                      <a:pt x="212" y="118"/>
                      <a:pt x="212" y="118"/>
                      <a:pt x="211" y="119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9" y="118"/>
                      <a:pt x="209" y="118"/>
                      <a:pt x="208" y="118"/>
                    </a:cubicBezTo>
                    <a:cubicBezTo>
                      <a:pt x="208" y="119"/>
                      <a:pt x="207" y="118"/>
                      <a:pt x="207" y="118"/>
                    </a:cubicBezTo>
                    <a:cubicBezTo>
                      <a:pt x="207" y="117"/>
                      <a:pt x="206" y="117"/>
                      <a:pt x="206" y="117"/>
                    </a:cubicBezTo>
                    <a:cubicBezTo>
                      <a:pt x="205" y="117"/>
                      <a:pt x="204" y="116"/>
                      <a:pt x="204" y="116"/>
                    </a:cubicBezTo>
                    <a:cubicBezTo>
                      <a:pt x="204" y="116"/>
                      <a:pt x="203" y="116"/>
                      <a:pt x="203" y="116"/>
                    </a:cubicBezTo>
                    <a:cubicBezTo>
                      <a:pt x="201" y="115"/>
                      <a:pt x="197" y="112"/>
                      <a:pt x="196" y="110"/>
                    </a:cubicBezTo>
                    <a:cubicBezTo>
                      <a:pt x="195" y="110"/>
                      <a:pt x="195" y="109"/>
                      <a:pt x="194" y="109"/>
                    </a:cubicBezTo>
                    <a:cubicBezTo>
                      <a:pt x="193" y="109"/>
                      <a:pt x="191" y="108"/>
                      <a:pt x="190" y="107"/>
                    </a:cubicBezTo>
                    <a:cubicBezTo>
                      <a:pt x="190" y="107"/>
                      <a:pt x="190" y="107"/>
                      <a:pt x="189" y="107"/>
                    </a:cubicBezTo>
                    <a:cubicBezTo>
                      <a:pt x="188" y="107"/>
                      <a:pt x="187" y="107"/>
                      <a:pt x="186" y="106"/>
                    </a:cubicBezTo>
                    <a:cubicBezTo>
                      <a:pt x="185" y="104"/>
                      <a:pt x="184" y="103"/>
                      <a:pt x="184" y="105"/>
                    </a:cubicBezTo>
                    <a:cubicBezTo>
                      <a:pt x="184" y="105"/>
                      <a:pt x="184" y="105"/>
                      <a:pt x="183" y="104"/>
                    </a:cubicBezTo>
                    <a:cubicBezTo>
                      <a:pt x="183" y="104"/>
                      <a:pt x="181" y="103"/>
                      <a:pt x="181" y="103"/>
                    </a:cubicBezTo>
                    <a:cubicBezTo>
                      <a:pt x="180" y="102"/>
                      <a:pt x="179" y="102"/>
                      <a:pt x="180" y="102"/>
                    </a:cubicBezTo>
                    <a:cubicBezTo>
                      <a:pt x="180" y="102"/>
                      <a:pt x="180" y="101"/>
                      <a:pt x="179" y="101"/>
                    </a:cubicBezTo>
                    <a:cubicBezTo>
                      <a:pt x="178" y="101"/>
                      <a:pt x="178" y="101"/>
                      <a:pt x="177" y="101"/>
                    </a:cubicBezTo>
                    <a:cubicBezTo>
                      <a:pt x="177" y="101"/>
                      <a:pt x="177" y="100"/>
                      <a:pt x="176" y="100"/>
                    </a:cubicBezTo>
                    <a:cubicBezTo>
                      <a:pt x="176" y="98"/>
                      <a:pt x="175" y="97"/>
                      <a:pt x="174" y="98"/>
                    </a:cubicBezTo>
                    <a:cubicBezTo>
                      <a:pt x="174" y="98"/>
                      <a:pt x="170" y="96"/>
                      <a:pt x="170" y="95"/>
                    </a:cubicBezTo>
                    <a:cubicBezTo>
                      <a:pt x="169" y="95"/>
                      <a:pt x="169" y="94"/>
                      <a:pt x="168" y="93"/>
                    </a:cubicBezTo>
                    <a:cubicBezTo>
                      <a:pt x="167" y="93"/>
                      <a:pt x="167" y="93"/>
                      <a:pt x="167" y="93"/>
                    </a:cubicBezTo>
                    <a:cubicBezTo>
                      <a:pt x="166" y="94"/>
                      <a:pt x="166" y="94"/>
                      <a:pt x="165" y="94"/>
                    </a:cubicBezTo>
                    <a:cubicBezTo>
                      <a:pt x="164" y="94"/>
                      <a:pt x="165" y="95"/>
                      <a:pt x="167" y="105"/>
                    </a:cubicBezTo>
                    <a:cubicBezTo>
                      <a:pt x="174" y="129"/>
                      <a:pt x="176" y="135"/>
                      <a:pt x="177" y="141"/>
                    </a:cubicBezTo>
                    <a:cubicBezTo>
                      <a:pt x="178" y="143"/>
                      <a:pt x="179" y="148"/>
                      <a:pt x="180" y="150"/>
                    </a:cubicBezTo>
                    <a:cubicBezTo>
                      <a:pt x="181" y="154"/>
                      <a:pt x="181" y="156"/>
                      <a:pt x="181" y="156"/>
                    </a:cubicBezTo>
                    <a:cubicBezTo>
                      <a:pt x="180" y="156"/>
                      <a:pt x="180" y="157"/>
                      <a:pt x="181" y="158"/>
                    </a:cubicBezTo>
                    <a:cubicBezTo>
                      <a:pt x="181" y="158"/>
                      <a:pt x="182" y="160"/>
                      <a:pt x="182" y="161"/>
                    </a:cubicBezTo>
                    <a:cubicBezTo>
                      <a:pt x="183" y="162"/>
                      <a:pt x="183" y="163"/>
                      <a:pt x="184" y="164"/>
                    </a:cubicBezTo>
                    <a:cubicBezTo>
                      <a:pt x="184" y="164"/>
                      <a:pt x="185" y="166"/>
                      <a:pt x="185" y="168"/>
                    </a:cubicBezTo>
                    <a:cubicBezTo>
                      <a:pt x="187" y="174"/>
                      <a:pt x="186" y="174"/>
                      <a:pt x="193" y="172"/>
                    </a:cubicBezTo>
                    <a:cubicBezTo>
                      <a:pt x="197" y="171"/>
                      <a:pt x="199" y="170"/>
                      <a:pt x="200" y="169"/>
                    </a:cubicBezTo>
                    <a:close/>
                    <a:moveTo>
                      <a:pt x="23" y="253"/>
                    </a:moveTo>
                    <a:cubicBezTo>
                      <a:pt x="25" y="252"/>
                      <a:pt x="26" y="251"/>
                      <a:pt x="27" y="251"/>
                    </a:cubicBezTo>
                    <a:cubicBezTo>
                      <a:pt x="29" y="251"/>
                      <a:pt x="30" y="251"/>
                      <a:pt x="33" y="250"/>
                    </a:cubicBezTo>
                    <a:cubicBezTo>
                      <a:pt x="34" y="249"/>
                      <a:pt x="35" y="249"/>
                      <a:pt x="36" y="249"/>
                    </a:cubicBezTo>
                    <a:cubicBezTo>
                      <a:pt x="37" y="250"/>
                      <a:pt x="37" y="250"/>
                      <a:pt x="38" y="249"/>
                    </a:cubicBezTo>
                    <a:cubicBezTo>
                      <a:pt x="38" y="248"/>
                      <a:pt x="45" y="246"/>
                      <a:pt x="46" y="246"/>
                    </a:cubicBezTo>
                    <a:cubicBezTo>
                      <a:pt x="46" y="247"/>
                      <a:pt x="50" y="246"/>
                      <a:pt x="56" y="244"/>
                    </a:cubicBezTo>
                    <a:cubicBezTo>
                      <a:pt x="62" y="242"/>
                      <a:pt x="67" y="241"/>
                      <a:pt x="68" y="241"/>
                    </a:cubicBezTo>
                    <a:cubicBezTo>
                      <a:pt x="68" y="241"/>
                      <a:pt x="69" y="241"/>
                      <a:pt x="69" y="241"/>
                    </a:cubicBezTo>
                    <a:cubicBezTo>
                      <a:pt x="69" y="240"/>
                      <a:pt x="71" y="239"/>
                      <a:pt x="74" y="239"/>
                    </a:cubicBezTo>
                    <a:cubicBezTo>
                      <a:pt x="76" y="238"/>
                      <a:pt x="78" y="237"/>
                      <a:pt x="79" y="237"/>
                    </a:cubicBezTo>
                    <a:cubicBezTo>
                      <a:pt x="79" y="237"/>
                      <a:pt x="81" y="236"/>
                      <a:pt x="83" y="235"/>
                    </a:cubicBezTo>
                    <a:cubicBezTo>
                      <a:pt x="84" y="234"/>
                      <a:pt x="86" y="234"/>
                      <a:pt x="86" y="234"/>
                    </a:cubicBezTo>
                    <a:cubicBezTo>
                      <a:pt x="86" y="233"/>
                      <a:pt x="87" y="233"/>
                      <a:pt x="88" y="233"/>
                    </a:cubicBezTo>
                    <a:cubicBezTo>
                      <a:pt x="90" y="233"/>
                      <a:pt x="90" y="233"/>
                      <a:pt x="91" y="232"/>
                    </a:cubicBezTo>
                    <a:cubicBezTo>
                      <a:pt x="92" y="231"/>
                      <a:pt x="93" y="231"/>
                      <a:pt x="94" y="231"/>
                    </a:cubicBezTo>
                    <a:cubicBezTo>
                      <a:pt x="94" y="231"/>
                      <a:pt x="96" y="231"/>
                      <a:pt x="98" y="230"/>
                    </a:cubicBezTo>
                    <a:cubicBezTo>
                      <a:pt x="99" y="230"/>
                      <a:pt x="101" y="230"/>
                      <a:pt x="101" y="230"/>
                    </a:cubicBezTo>
                    <a:cubicBezTo>
                      <a:pt x="102" y="230"/>
                      <a:pt x="102" y="230"/>
                      <a:pt x="102" y="229"/>
                    </a:cubicBezTo>
                    <a:cubicBezTo>
                      <a:pt x="102" y="229"/>
                      <a:pt x="102" y="229"/>
                      <a:pt x="103" y="229"/>
                    </a:cubicBezTo>
                    <a:cubicBezTo>
                      <a:pt x="103" y="229"/>
                      <a:pt x="104" y="228"/>
                      <a:pt x="106" y="228"/>
                    </a:cubicBezTo>
                    <a:cubicBezTo>
                      <a:pt x="107" y="226"/>
                      <a:pt x="108" y="226"/>
                      <a:pt x="109" y="227"/>
                    </a:cubicBezTo>
                    <a:cubicBezTo>
                      <a:pt x="110" y="227"/>
                      <a:pt x="110" y="227"/>
                      <a:pt x="111" y="226"/>
                    </a:cubicBezTo>
                    <a:cubicBezTo>
                      <a:pt x="112" y="225"/>
                      <a:pt x="114" y="224"/>
                      <a:pt x="114" y="225"/>
                    </a:cubicBezTo>
                    <a:cubicBezTo>
                      <a:pt x="115" y="225"/>
                      <a:pt x="115" y="225"/>
                      <a:pt x="115" y="225"/>
                    </a:cubicBezTo>
                    <a:cubicBezTo>
                      <a:pt x="116" y="224"/>
                      <a:pt x="116" y="224"/>
                      <a:pt x="116" y="225"/>
                    </a:cubicBezTo>
                    <a:cubicBezTo>
                      <a:pt x="117" y="225"/>
                      <a:pt x="117" y="225"/>
                      <a:pt x="117" y="225"/>
                    </a:cubicBezTo>
                    <a:cubicBezTo>
                      <a:pt x="117" y="225"/>
                      <a:pt x="118" y="225"/>
                      <a:pt x="118" y="225"/>
                    </a:cubicBezTo>
                    <a:cubicBezTo>
                      <a:pt x="119" y="225"/>
                      <a:pt x="119" y="225"/>
                      <a:pt x="120" y="224"/>
                    </a:cubicBezTo>
                    <a:cubicBezTo>
                      <a:pt x="120" y="223"/>
                      <a:pt x="124" y="222"/>
                      <a:pt x="126" y="222"/>
                    </a:cubicBezTo>
                    <a:cubicBezTo>
                      <a:pt x="127" y="222"/>
                      <a:pt x="129" y="221"/>
                      <a:pt x="130" y="220"/>
                    </a:cubicBezTo>
                    <a:cubicBezTo>
                      <a:pt x="131" y="220"/>
                      <a:pt x="135" y="218"/>
                      <a:pt x="139" y="217"/>
                    </a:cubicBezTo>
                    <a:cubicBezTo>
                      <a:pt x="143" y="216"/>
                      <a:pt x="147" y="215"/>
                      <a:pt x="148" y="214"/>
                    </a:cubicBezTo>
                    <a:cubicBezTo>
                      <a:pt x="149" y="213"/>
                      <a:pt x="153" y="212"/>
                      <a:pt x="156" y="211"/>
                    </a:cubicBezTo>
                    <a:cubicBezTo>
                      <a:pt x="158" y="210"/>
                      <a:pt x="158" y="210"/>
                      <a:pt x="158" y="208"/>
                    </a:cubicBezTo>
                    <a:cubicBezTo>
                      <a:pt x="157" y="207"/>
                      <a:pt x="157" y="207"/>
                      <a:pt x="157" y="207"/>
                    </a:cubicBezTo>
                    <a:cubicBezTo>
                      <a:pt x="156" y="207"/>
                      <a:pt x="156" y="206"/>
                      <a:pt x="157" y="205"/>
                    </a:cubicBezTo>
                    <a:cubicBezTo>
                      <a:pt x="157" y="204"/>
                      <a:pt x="157" y="203"/>
                      <a:pt x="157" y="203"/>
                    </a:cubicBezTo>
                    <a:cubicBezTo>
                      <a:pt x="157" y="199"/>
                      <a:pt x="156" y="197"/>
                      <a:pt x="155" y="196"/>
                    </a:cubicBezTo>
                    <a:cubicBezTo>
                      <a:pt x="154" y="194"/>
                      <a:pt x="152" y="186"/>
                      <a:pt x="152" y="186"/>
                    </a:cubicBezTo>
                    <a:cubicBezTo>
                      <a:pt x="153" y="186"/>
                      <a:pt x="153" y="185"/>
                      <a:pt x="152" y="185"/>
                    </a:cubicBezTo>
                    <a:cubicBezTo>
                      <a:pt x="152" y="184"/>
                      <a:pt x="151" y="184"/>
                      <a:pt x="152" y="184"/>
                    </a:cubicBezTo>
                    <a:cubicBezTo>
                      <a:pt x="152" y="183"/>
                      <a:pt x="152" y="181"/>
                      <a:pt x="151" y="181"/>
                    </a:cubicBezTo>
                    <a:cubicBezTo>
                      <a:pt x="151" y="181"/>
                      <a:pt x="150" y="179"/>
                      <a:pt x="150" y="177"/>
                    </a:cubicBezTo>
                    <a:cubicBezTo>
                      <a:pt x="151" y="176"/>
                      <a:pt x="150" y="175"/>
                      <a:pt x="150" y="175"/>
                    </a:cubicBezTo>
                    <a:cubicBezTo>
                      <a:pt x="150" y="175"/>
                      <a:pt x="149" y="175"/>
                      <a:pt x="150" y="174"/>
                    </a:cubicBezTo>
                    <a:cubicBezTo>
                      <a:pt x="150" y="174"/>
                      <a:pt x="150" y="174"/>
                      <a:pt x="149" y="173"/>
                    </a:cubicBezTo>
                    <a:cubicBezTo>
                      <a:pt x="148" y="172"/>
                      <a:pt x="148" y="171"/>
                      <a:pt x="148" y="171"/>
                    </a:cubicBezTo>
                    <a:cubicBezTo>
                      <a:pt x="149" y="170"/>
                      <a:pt x="149" y="168"/>
                      <a:pt x="149" y="168"/>
                    </a:cubicBezTo>
                    <a:cubicBezTo>
                      <a:pt x="148" y="168"/>
                      <a:pt x="147" y="164"/>
                      <a:pt x="144" y="155"/>
                    </a:cubicBezTo>
                    <a:cubicBezTo>
                      <a:pt x="143" y="151"/>
                      <a:pt x="142" y="148"/>
                      <a:pt x="141" y="148"/>
                    </a:cubicBezTo>
                    <a:cubicBezTo>
                      <a:pt x="141" y="147"/>
                      <a:pt x="141" y="147"/>
                      <a:pt x="142" y="146"/>
                    </a:cubicBezTo>
                    <a:cubicBezTo>
                      <a:pt x="143" y="146"/>
                      <a:pt x="143" y="144"/>
                      <a:pt x="142" y="144"/>
                    </a:cubicBezTo>
                    <a:cubicBezTo>
                      <a:pt x="141" y="144"/>
                      <a:pt x="140" y="142"/>
                      <a:pt x="141" y="141"/>
                    </a:cubicBezTo>
                    <a:cubicBezTo>
                      <a:pt x="141" y="141"/>
                      <a:pt x="141" y="142"/>
                      <a:pt x="141" y="142"/>
                    </a:cubicBezTo>
                    <a:cubicBezTo>
                      <a:pt x="141" y="142"/>
                      <a:pt x="142" y="142"/>
                      <a:pt x="142" y="142"/>
                    </a:cubicBezTo>
                    <a:cubicBezTo>
                      <a:pt x="142" y="142"/>
                      <a:pt x="142" y="141"/>
                      <a:pt x="142" y="141"/>
                    </a:cubicBezTo>
                    <a:cubicBezTo>
                      <a:pt x="141" y="140"/>
                      <a:pt x="141" y="139"/>
                      <a:pt x="141" y="137"/>
                    </a:cubicBezTo>
                    <a:cubicBezTo>
                      <a:pt x="142" y="136"/>
                      <a:pt x="141" y="136"/>
                      <a:pt x="141" y="136"/>
                    </a:cubicBezTo>
                    <a:cubicBezTo>
                      <a:pt x="141" y="135"/>
                      <a:pt x="140" y="135"/>
                      <a:pt x="140" y="136"/>
                    </a:cubicBezTo>
                    <a:cubicBezTo>
                      <a:pt x="139" y="136"/>
                      <a:pt x="139" y="135"/>
                      <a:pt x="139" y="133"/>
                    </a:cubicBezTo>
                    <a:cubicBezTo>
                      <a:pt x="139" y="132"/>
                      <a:pt x="139" y="132"/>
                      <a:pt x="139" y="132"/>
                    </a:cubicBezTo>
                    <a:cubicBezTo>
                      <a:pt x="139" y="132"/>
                      <a:pt x="138" y="130"/>
                      <a:pt x="137" y="127"/>
                    </a:cubicBezTo>
                    <a:cubicBezTo>
                      <a:pt x="136" y="125"/>
                      <a:pt x="136" y="123"/>
                      <a:pt x="135" y="122"/>
                    </a:cubicBezTo>
                    <a:cubicBezTo>
                      <a:pt x="135" y="122"/>
                      <a:pt x="134" y="121"/>
                      <a:pt x="134" y="120"/>
                    </a:cubicBezTo>
                    <a:cubicBezTo>
                      <a:pt x="133" y="114"/>
                      <a:pt x="133" y="113"/>
                      <a:pt x="132" y="112"/>
                    </a:cubicBezTo>
                    <a:cubicBezTo>
                      <a:pt x="132" y="112"/>
                      <a:pt x="132" y="112"/>
                      <a:pt x="132" y="111"/>
                    </a:cubicBezTo>
                    <a:cubicBezTo>
                      <a:pt x="132" y="111"/>
                      <a:pt x="130" y="103"/>
                      <a:pt x="128" y="95"/>
                    </a:cubicBezTo>
                    <a:cubicBezTo>
                      <a:pt x="127" y="93"/>
                      <a:pt x="126" y="92"/>
                      <a:pt x="127" y="90"/>
                    </a:cubicBezTo>
                    <a:cubicBezTo>
                      <a:pt x="127" y="90"/>
                      <a:pt x="127" y="89"/>
                      <a:pt x="126" y="88"/>
                    </a:cubicBezTo>
                    <a:cubicBezTo>
                      <a:pt x="126" y="88"/>
                      <a:pt x="125" y="85"/>
                      <a:pt x="124" y="84"/>
                    </a:cubicBezTo>
                    <a:cubicBezTo>
                      <a:pt x="123" y="82"/>
                      <a:pt x="122" y="80"/>
                      <a:pt x="122" y="80"/>
                    </a:cubicBezTo>
                    <a:cubicBezTo>
                      <a:pt x="122" y="79"/>
                      <a:pt x="121" y="77"/>
                      <a:pt x="120" y="75"/>
                    </a:cubicBezTo>
                    <a:cubicBezTo>
                      <a:pt x="119" y="73"/>
                      <a:pt x="119" y="72"/>
                      <a:pt x="120" y="71"/>
                    </a:cubicBezTo>
                    <a:cubicBezTo>
                      <a:pt x="121" y="70"/>
                      <a:pt x="121" y="70"/>
                      <a:pt x="119" y="69"/>
                    </a:cubicBezTo>
                    <a:cubicBezTo>
                      <a:pt x="118" y="69"/>
                      <a:pt x="118" y="69"/>
                      <a:pt x="119" y="68"/>
                    </a:cubicBezTo>
                    <a:cubicBezTo>
                      <a:pt x="119" y="68"/>
                      <a:pt x="119" y="65"/>
                      <a:pt x="117" y="64"/>
                    </a:cubicBezTo>
                    <a:cubicBezTo>
                      <a:pt x="117" y="64"/>
                      <a:pt x="116" y="63"/>
                      <a:pt x="117" y="63"/>
                    </a:cubicBezTo>
                    <a:cubicBezTo>
                      <a:pt x="117" y="62"/>
                      <a:pt x="117" y="61"/>
                      <a:pt x="116" y="60"/>
                    </a:cubicBezTo>
                    <a:cubicBezTo>
                      <a:pt x="116" y="60"/>
                      <a:pt x="116" y="59"/>
                      <a:pt x="116" y="58"/>
                    </a:cubicBezTo>
                    <a:cubicBezTo>
                      <a:pt x="116" y="57"/>
                      <a:pt x="116" y="56"/>
                      <a:pt x="116" y="54"/>
                    </a:cubicBezTo>
                    <a:cubicBezTo>
                      <a:pt x="115" y="53"/>
                      <a:pt x="115" y="52"/>
                      <a:pt x="116" y="51"/>
                    </a:cubicBezTo>
                    <a:cubicBezTo>
                      <a:pt x="116" y="51"/>
                      <a:pt x="116" y="51"/>
                      <a:pt x="116" y="50"/>
                    </a:cubicBezTo>
                    <a:cubicBezTo>
                      <a:pt x="115" y="50"/>
                      <a:pt x="115" y="49"/>
                      <a:pt x="114" y="46"/>
                    </a:cubicBezTo>
                    <a:cubicBezTo>
                      <a:pt x="114" y="43"/>
                      <a:pt x="114" y="42"/>
                      <a:pt x="113" y="41"/>
                    </a:cubicBezTo>
                    <a:cubicBezTo>
                      <a:pt x="112" y="41"/>
                      <a:pt x="112" y="40"/>
                      <a:pt x="112" y="39"/>
                    </a:cubicBezTo>
                    <a:cubicBezTo>
                      <a:pt x="113" y="38"/>
                      <a:pt x="111" y="29"/>
                      <a:pt x="110" y="28"/>
                    </a:cubicBezTo>
                    <a:cubicBezTo>
                      <a:pt x="110" y="27"/>
                      <a:pt x="109" y="27"/>
                      <a:pt x="109" y="27"/>
                    </a:cubicBezTo>
                    <a:cubicBezTo>
                      <a:pt x="108" y="26"/>
                      <a:pt x="108" y="26"/>
                      <a:pt x="109" y="26"/>
                    </a:cubicBezTo>
                    <a:cubicBezTo>
                      <a:pt x="109" y="25"/>
                      <a:pt x="109" y="23"/>
                      <a:pt x="108" y="23"/>
                    </a:cubicBezTo>
                    <a:cubicBezTo>
                      <a:pt x="108" y="23"/>
                      <a:pt x="106" y="25"/>
                      <a:pt x="107" y="25"/>
                    </a:cubicBezTo>
                    <a:cubicBezTo>
                      <a:pt x="107" y="25"/>
                      <a:pt x="106" y="27"/>
                      <a:pt x="105" y="29"/>
                    </a:cubicBezTo>
                    <a:cubicBezTo>
                      <a:pt x="104" y="32"/>
                      <a:pt x="103" y="34"/>
                      <a:pt x="103" y="34"/>
                    </a:cubicBezTo>
                    <a:cubicBezTo>
                      <a:pt x="103" y="35"/>
                      <a:pt x="103" y="36"/>
                      <a:pt x="102" y="37"/>
                    </a:cubicBezTo>
                    <a:cubicBezTo>
                      <a:pt x="102" y="38"/>
                      <a:pt x="101" y="40"/>
                      <a:pt x="101" y="40"/>
                    </a:cubicBezTo>
                    <a:cubicBezTo>
                      <a:pt x="101" y="40"/>
                      <a:pt x="101" y="41"/>
                      <a:pt x="100" y="42"/>
                    </a:cubicBezTo>
                    <a:cubicBezTo>
                      <a:pt x="100" y="43"/>
                      <a:pt x="100" y="44"/>
                      <a:pt x="100" y="45"/>
                    </a:cubicBezTo>
                    <a:cubicBezTo>
                      <a:pt x="100" y="45"/>
                      <a:pt x="99" y="48"/>
                      <a:pt x="97" y="52"/>
                    </a:cubicBezTo>
                    <a:cubicBezTo>
                      <a:pt x="96" y="53"/>
                      <a:pt x="96" y="54"/>
                      <a:pt x="96" y="55"/>
                    </a:cubicBezTo>
                    <a:cubicBezTo>
                      <a:pt x="97" y="56"/>
                      <a:pt x="96" y="56"/>
                      <a:pt x="96" y="57"/>
                    </a:cubicBezTo>
                    <a:cubicBezTo>
                      <a:pt x="96" y="57"/>
                      <a:pt x="95" y="58"/>
                      <a:pt x="96" y="58"/>
                    </a:cubicBezTo>
                    <a:cubicBezTo>
                      <a:pt x="96" y="59"/>
                      <a:pt x="95" y="59"/>
                      <a:pt x="95" y="59"/>
                    </a:cubicBezTo>
                    <a:cubicBezTo>
                      <a:pt x="95" y="59"/>
                      <a:pt x="94" y="60"/>
                      <a:pt x="94" y="60"/>
                    </a:cubicBezTo>
                    <a:cubicBezTo>
                      <a:pt x="95" y="61"/>
                      <a:pt x="94" y="62"/>
                      <a:pt x="93" y="63"/>
                    </a:cubicBezTo>
                    <a:cubicBezTo>
                      <a:pt x="92" y="64"/>
                      <a:pt x="91" y="66"/>
                      <a:pt x="91" y="66"/>
                    </a:cubicBezTo>
                    <a:cubicBezTo>
                      <a:pt x="92" y="66"/>
                      <a:pt x="91" y="67"/>
                      <a:pt x="91" y="69"/>
                    </a:cubicBezTo>
                    <a:cubicBezTo>
                      <a:pt x="90" y="70"/>
                      <a:pt x="90" y="72"/>
                      <a:pt x="90" y="72"/>
                    </a:cubicBezTo>
                    <a:cubicBezTo>
                      <a:pt x="90" y="72"/>
                      <a:pt x="90" y="73"/>
                      <a:pt x="90" y="73"/>
                    </a:cubicBezTo>
                    <a:cubicBezTo>
                      <a:pt x="89" y="73"/>
                      <a:pt x="89" y="73"/>
                      <a:pt x="89" y="74"/>
                    </a:cubicBezTo>
                    <a:cubicBezTo>
                      <a:pt x="89" y="75"/>
                      <a:pt x="89" y="76"/>
                      <a:pt x="88" y="76"/>
                    </a:cubicBezTo>
                    <a:cubicBezTo>
                      <a:pt x="88" y="76"/>
                      <a:pt x="87" y="78"/>
                      <a:pt x="86" y="80"/>
                    </a:cubicBezTo>
                    <a:cubicBezTo>
                      <a:pt x="84" y="82"/>
                      <a:pt x="83" y="84"/>
                      <a:pt x="83" y="84"/>
                    </a:cubicBezTo>
                    <a:cubicBezTo>
                      <a:pt x="82" y="84"/>
                      <a:pt x="82" y="85"/>
                      <a:pt x="82" y="86"/>
                    </a:cubicBezTo>
                    <a:cubicBezTo>
                      <a:pt x="82" y="87"/>
                      <a:pt x="82" y="88"/>
                      <a:pt x="82" y="88"/>
                    </a:cubicBezTo>
                    <a:cubicBezTo>
                      <a:pt x="81" y="88"/>
                      <a:pt x="81" y="89"/>
                      <a:pt x="81" y="89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1" y="90"/>
                      <a:pt x="81" y="91"/>
                      <a:pt x="81" y="92"/>
                    </a:cubicBezTo>
                    <a:cubicBezTo>
                      <a:pt x="81" y="93"/>
                      <a:pt x="81" y="94"/>
                      <a:pt x="80" y="94"/>
                    </a:cubicBezTo>
                    <a:cubicBezTo>
                      <a:pt x="80" y="94"/>
                      <a:pt x="80" y="95"/>
                      <a:pt x="79" y="95"/>
                    </a:cubicBezTo>
                    <a:cubicBezTo>
                      <a:pt x="79" y="96"/>
                      <a:pt x="78" y="96"/>
                      <a:pt x="78" y="97"/>
                    </a:cubicBezTo>
                    <a:cubicBezTo>
                      <a:pt x="77" y="97"/>
                      <a:pt x="76" y="97"/>
                      <a:pt x="77" y="97"/>
                    </a:cubicBezTo>
                    <a:cubicBezTo>
                      <a:pt x="77" y="98"/>
                      <a:pt x="77" y="98"/>
                      <a:pt x="76" y="99"/>
                    </a:cubicBezTo>
                    <a:cubicBezTo>
                      <a:pt x="76" y="99"/>
                      <a:pt x="76" y="100"/>
                      <a:pt x="76" y="100"/>
                    </a:cubicBezTo>
                    <a:cubicBezTo>
                      <a:pt x="76" y="101"/>
                      <a:pt x="76" y="102"/>
                      <a:pt x="76" y="102"/>
                    </a:cubicBezTo>
                    <a:cubicBezTo>
                      <a:pt x="75" y="102"/>
                      <a:pt x="75" y="102"/>
                      <a:pt x="75" y="101"/>
                    </a:cubicBezTo>
                    <a:cubicBezTo>
                      <a:pt x="74" y="101"/>
                      <a:pt x="74" y="100"/>
                      <a:pt x="74" y="100"/>
                    </a:cubicBezTo>
                    <a:cubicBezTo>
                      <a:pt x="73" y="101"/>
                      <a:pt x="73" y="101"/>
                      <a:pt x="74" y="102"/>
                    </a:cubicBezTo>
                    <a:cubicBezTo>
                      <a:pt x="74" y="103"/>
                      <a:pt x="74" y="104"/>
                      <a:pt x="74" y="105"/>
                    </a:cubicBezTo>
                    <a:cubicBezTo>
                      <a:pt x="73" y="106"/>
                      <a:pt x="73" y="107"/>
                      <a:pt x="73" y="108"/>
                    </a:cubicBezTo>
                    <a:cubicBezTo>
                      <a:pt x="73" y="108"/>
                      <a:pt x="73" y="109"/>
                      <a:pt x="72" y="109"/>
                    </a:cubicBezTo>
                    <a:cubicBezTo>
                      <a:pt x="72" y="109"/>
                      <a:pt x="72" y="109"/>
                      <a:pt x="72" y="110"/>
                    </a:cubicBezTo>
                    <a:cubicBezTo>
                      <a:pt x="72" y="110"/>
                      <a:pt x="72" y="111"/>
                      <a:pt x="71" y="112"/>
                    </a:cubicBezTo>
                    <a:cubicBezTo>
                      <a:pt x="71" y="113"/>
                      <a:pt x="70" y="114"/>
                      <a:pt x="70" y="114"/>
                    </a:cubicBezTo>
                    <a:cubicBezTo>
                      <a:pt x="71" y="115"/>
                      <a:pt x="70" y="116"/>
                      <a:pt x="70" y="116"/>
                    </a:cubicBezTo>
                    <a:cubicBezTo>
                      <a:pt x="69" y="116"/>
                      <a:pt x="68" y="118"/>
                      <a:pt x="69" y="120"/>
                    </a:cubicBezTo>
                    <a:cubicBezTo>
                      <a:pt x="69" y="120"/>
                      <a:pt x="68" y="121"/>
                      <a:pt x="68" y="121"/>
                    </a:cubicBezTo>
                    <a:cubicBezTo>
                      <a:pt x="68" y="121"/>
                      <a:pt x="67" y="122"/>
                      <a:pt x="67" y="123"/>
                    </a:cubicBezTo>
                    <a:cubicBezTo>
                      <a:pt x="67" y="124"/>
                      <a:pt x="67" y="125"/>
                      <a:pt x="66" y="125"/>
                    </a:cubicBezTo>
                    <a:cubicBezTo>
                      <a:pt x="66" y="125"/>
                      <a:pt x="66" y="126"/>
                      <a:pt x="66" y="126"/>
                    </a:cubicBezTo>
                    <a:cubicBezTo>
                      <a:pt x="66" y="127"/>
                      <a:pt x="66" y="127"/>
                      <a:pt x="66" y="127"/>
                    </a:cubicBezTo>
                    <a:cubicBezTo>
                      <a:pt x="65" y="127"/>
                      <a:pt x="65" y="128"/>
                      <a:pt x="65" y="128"/>
                    </a:cubicBezTo>
                    <a:cubicBezTo>
                      <a:pt x="65" y="128"/>
                      <a:pt x="65" y="129"/>
                      <a:pt x="64" y="130"/>
                    </a:cubicBezTo>
                    <a:cubicBezTo>
                      <a:pt x="63" y="131"/>
                      <a:pt x="63" y="132"/>
                      <a:pt x="63" y="132"/>
                    </a:cubicBezTo>
                    <a:cubicBezTo>
                      <a:pt x="64" y="133"/>
                      <a:pt x="63" y="136"/>
                      <a:pt x="62" y="137"/>
                    </a:cubicBezTo>
                    <a:cubicBezTo>
                      <a:pt x="62" y="137"/>
                      <a:pt x="62" y="137"/>
                      <a:pt x="62" y="138"/>
                    </a:cubicBezTo>
                    <a:cubicBezTo>
                      <a:pt x="62" y="138"/>
                      <a:pt x="62" y="138"/>
                      <a:pt x="62" y="139"/>
                    </a:cubicBezTo>
                    <a:cubicBezTo>
                      <a:pt x="62" y="139"/>
                      <a:pt x="62" y="139"/>
                      <a:pt x="61" y="139"/>
                    </a:cubicBezTo>
                    <a:cubicBezTo>
                      <a:pt x="61" y="138"/>
                      <a:pt x="61" y="138"/>
                      <a:pt x="60" y="139"/>
                    </a:cubicBezTo>
                    <a:cubicBezTo>
                      <a:pt x="60" y="139"/>
                      <a:pt x="60" y="139"/>
                      <a:pt x="60" y="140"/>
                    </a:cubicBezTo>
                    <a:cubicBezTo>
                      <a:pt x="61" y="140"/>
                      <a:pt x="61" y="141"/>
                      <a:pt x="60" y="141"/>
                    </a:cubicBezTo>
                    <a:cubicBezTo>
                      <a:pt x="60" y="141"/>
                      <a:pt x="60" y="142"/>
                      <a:pt x="60" y="142"/>
                    </a:cubicBezTo>
                    <a:cubicBezTo>
                      <a:pt x="61" y="142"/>
                      <a:pt x="60" y="143"/>
                      <a:pt x="60" y="145"/>
                    </a:cubicBezTo>
                    <a:cubicBezTo>
                      <a:pt x="59" y="146"/>
                      <a:pt x="58" y="147"/>
                      <a:pt x="58" y="148"/>
                    </a:cubicBezTo>
                    <a:cubicBezTo>
                      <a:pt x="59" y="148"/>
                      <a:pt x="58" y="148"/>
                      <a:pt x="58" y="148"/>
                    </a:cubicBezTo>
                    <a:cubicBezTo>
                      <a:pt x="58" y="148"/>
                      <a:pt x="58" y="148"/>
                      <a:pt x="58" y="149"/>
                    </a:cubicBezTo>
                    <a:cubicBezTo>
                      <a:pt x="58" y="150"/>
                      <a:pt x="58" y="150"/>
                      <a:pt x="58" y="151"/>
                    </a:cubicBezTo>
                    <a:cubicBezTo>
                      <a:pt x="57" y="151"/>
                      <a:pt x="57" y="151"/>
                      <a:pt x="57" y="152"/>
                    </a:cubicBezTo>
                    <a:cubicBezTo>
                      <a:pt x="57" y="152"/>
                      <a:pt x="57" y="154"/>
                      <a:pt x="56" y="155"/>
                    </a:cubicBezTo>
                    <a:cubicBezTo>
                      <a:pt x="55" y="156"/>
                      <a:pt x="55" y="157"/>
                      <a:pt x="55" y="158"/>
                    </a:cubicBezTo>
                    <a:cubicBezTo>
                      <a:pt x="55" y="159"/>
                      <a:pt x="55" y="159"/>
                      <a:pt x="55" y="159"/>
                    </a:cubicBezTo>
                    <a:cubicBezTo>
                      <a:pt x="55" y="159"/>
                      <a:pt x="55" y="160"/>
                      <a:pt x="55" y="160"/>
                    </a:cubicBezTo>
                    <a:cubicBezTo>
                      <a:pt x="55" y="161"/>
                      <a:pt x="55" y="162"/>
                      <a:pt x="54" y="162"/>
                    </a:cubicBezTo>
                    <a:cubicBezTo>
                      <a:pt x="53" y="162"/>
                      <a:pt x="53" y="162"/>
                      <a:pt x="53" y="163"/>
                    </a:cubicBezTo>
                    <a:cubicBezTo>
                      <a:pt x="53" y="163"/>
                      <a:pt x="53" y="163"/>
                      <a:pt x="53" y="163"/>
                    </a:cubicBezTo>
                    <a:cubicBezTo>
                      <a:pt x="52" y="162"/>
                      <a:pt x="50" y="163"/>
                      <a:pt x="51" y="164"/>
                    </a:cubicBezTo>
                    <a:cubicBezTo>
                      <a:pt x="51" y="164"/>
                      <a:pt x="50" y="165"/>
                      <a:pt x="50" y="165"/>
                    </a:cubicBezTo>
                    <a:cubicBezTo>
                      <a:pt x="49" y="165"/>
                      <a:pt x="49" y="167"/>
                      <a:pt x="50" y="168"/>
                    </a:cubicBezTo>
                    <a:cubicBezTo>
                      <a:pt x="51" y="169"/>
                      <a:pt x="50" y="172"/>
                      <a:pt x="49" y="172"/>
                    </a:cubicBezTo>
                    <a:cubicBezTo>
                      <a:pt x="48" y="172"/>
                      <a:pt x="48" y="172"/>
                      <a:pt x="48" y="173"/>
                    </a:cubicBezTo>
                    <a:cubicBezTo>
                      <a:pt x="49" y="173"/>
                      <a:pt x="49" y="174"/>
                      <a:pt x="48" y="176"/>
                    </a:cubicBezTo>
                    <a:cubicBezTo>
                      <a:pt x="47" y="178"/>
                      <a:pt x="45" y="181"/>
                      <a:pt x="45" y="182"/>
                    </a:cubicBezTo>
                    <a:cubicBezTo>
                      <a:pt x="45" y="182"/>
                      <a:pt x="45" y="183"/>
                      <a:pt x="44" y="183"/>
                    </a:cubicBezTo>
                    <a:cubicBezTo>
                      <a:pt x="44" y="183"/>
                      <a:pt x="44" y="183"/>
                      <a:pt x="44" y="183"/>
                    </a:cubicBezTo>
                    <a:cubicBezTo>
                      <a:pt x="44" y="184"/>
                      <a:pt x="43" y="184"/>
                      <a:pt x="43" y="185"/>
                    </a:cubicBezTo>
                    <a:cubicBezTo>
                      <a:pt x="42" y="185"/>
                      <a:pt x="42" y="186"/>
                      <a:pt x="42" y="187"/>
                    </a:cubicBezTo>
                    <a:cubicBezTo>
                      <a:pt x="41" y="188"/>
                      <a:pt x="41" y="190"/>
                      <a:pt x="40" y="192"/>
                    </a:cubicBezTo>
                    <a:cubicBezTo>
                      <a:pt x="39" y="193"/>
                      <a:pt x="38" y="194"/>
                      <a:pt x="39" y="195"/>
                    </a:cubicBezTo>
                    <a:cubicBezTo>
                      <a:pt x="39" y="195"/>
                      <a:pt x="38" y="197"/>
                      <a:pt x="37" y="198"/>
                    </a:cubicBezTo>
                    <a:cubicBezTo>
                      <a:pt x="37" y="200"/>
                      <a:pt x="36" y="201"/>
                      <a:pt x="37" y="201"/>
                    </a:cubicBezTo>
                    <a:cubicBezTo>
                      <a:pt x="37" y="201"/>
                      <a:pt x="37" y="202"/>
                      <a:pt x="36" y="203"/>
                    </a:cubicBezTo>
                    <a:cubicBezTo>
                      <a:pt x="36" y="203"/>
                      <a:pt x="36" y="205"/>
                      <a:pt x="36" y="205"/>
                    </a:cubicBezTo>
                    <a:cubicBezTo>
                      <a:pt x="36" y="206"/>
                      <a:pt x="35" y="207"/>
                      <a:pt x="35" y="207"/>
                    </a:cubicBezTo>
                    <a:cubicBezTo>
                      <a:pt x="34" y="207"/>
                      <a:pt x="34" y="208"/>
                      <a:pt x="34" y="209"/>
                    </a:cubicBezTo>
                    <a:cubicBezTo>
                      <a:pt x="35" y="209"/>
                      <a:pt x="34" y="210"/>
                      <a:pt x="33" y="210"/>
                    </a:cubicBezTo>
                    <a:cubicBezTo>
                      <a:pt x="32" y="210"/>
                      <a:pt x="32" y="210"/>
                      <a:pt x="32" y="212"/>
                    </a:cubicBezTo>
                    <a:cubicBezTo>
                      <a:pt x="33" y="213"/>
                      <a:pt x="32" y="214"/>
                      <a:pt x="32" y="214"/>
                    </a:cubicBezTo>
                    <a:cubicBezTo>
                      <a:pt x="31" y="214"/>
                      <a:pt x="31" y="215"/>
                      <a:pt x="31" y="215"/>
                    </a:cubicBezTo>
                    <a:cubicBezTo>
                      <a:pt x="32" y="216"/>
                      <a:pt x="31" y="219"/>
                      <a:pt x="30" y="218"/>
                    </a:cubicBezTo>
                    <a:cubicBezTo>
                      <a:pt x="30" y="218"/>
                      <a:pt x="30" y="219"/>
                      <a:pt x="30" y="219"/>
                    </a:cubicBezTo>
                    <a:cubicBezTo>
                      <a:pt x="30" y="220"/>
                      <a:pt x="30" y="220"/>
                      <a:pt x="29" y="220"/>
                    </a:cubicBezTo>
                    <a:cubicBezTo>
                      <a:pt x="29" y="220"/>
                      <a:pt x="28" y="221"/>
                      <a:pt x="29" y="222"/>
                    </a:cubicBezTo>
                    <a:cubicBezTo>
                      <a:pt x="29" y="222"/>
                      <a:pt x="29" y="223"/>
                      <a:pt x="29" y="223"/>
                    </a:cubicBezTo>
                    <a:cubicBezTo>
                      <a:pt x="28" y="223"/>
                      <a:pt x="28" y="224"/>
                      <a:pt x="28" y="224"/>
                    </a:cubicBezTo>
                    <a:cubicBezTo>
                      <a:pt x="29" y="224"/>
                      <a:pt x="28" y="225"/>
                      <a:pt x="28" y="225"/>
                    </a:cubicBezTo>
                    <a:cubicBezTo>
                      <a:pt x="28" y="226"/>
                      <a:pt x="27" y="227"/>
                      <a:pt x="28" y="227"/>
                    </a:cubicBezTo>
                    <a:cubicBezTo>
                      <a:pt x="28" y="227"/>
                      <a:pt x="28" y="228"/>
                      <a:pt x="27" y="229"/>
                    </a:cubicBezTo>
                    <a:cubicBezTo>
                      <a:pt x="26" y="232"/>
                      <a:pt x="25" y="233"/>
                      <a:pt x="26" y="233"/>
                    </a:cubicBezTo>
                    <a:cubicBezTo>
                      <a:pt x="26" y="233"/>
                      <a:pt x="23" y="240"/>
                      <a:pt x="22" y="241"/>
                    </a:cubicBezTo>
                    <a:cubicBezTo>
                      <a:pt x="22" y="241"/>
                      <a:pt x="22" y="242"/>
                      <a:pt x="22" y="242"/>
                    </a:cubicBezTo>
                    <a:cubicBezTo>
                      <a:pt x="22" y="243"/>
                      <a:pt x="21" y="246"/>
                      <a:pt x="20" y="246"/>
                    </a:cubicBezTo>
                    <a:cubicBezTo>
                      <a:pt x="19" y="246"/>
                      <a:pt x="18" y="247"/>
                      <a:pt x="18" y="248"/>
                    </a:cubicBezTo>
                    <a:cubicBezTo>
                      <a:pt x="18" y="249"/>
                      <a:pt x="18" y="250"/>
                      <a:pt x="18" y="251"/>
                    </a:cubicBezTo>
                    <a:cubicBezTo>
                      <a:pt x="18" y="253"/>
                      <a:pt x="18" y="255"/>
                      <a:pt x="19" y="255"/>
                    </a:cubicBezTo>
                    <a:cubicBezTo>
                      <a:pt x="21" y="255"/>
                      <a:pt x="21" y="255"/>
                      <a:pt x="23" y="253"/>
                    </a:cubicBezTo>
                    <a:close/>
                    <a:moveTo>
                      <a:pt x="131" y="209"/>
                    </a:moveTo>
                    <a:cubicBezTo>
                      <a:pt x="130" y="208"/>
                      <a:pt x="129" y="209"/>
                      <a:pt x="127" y="210"/>
                    </a:cubicBezTo>
                    <a:cubicBezTo>
                      <a:pt x="125" y="211"/>
                      <a:pt x="124" y="211"/>
                      <a:pt x="123" y="210"/>
                    </a:cubicBezTo>
                    <a:cubicBezTo>
                      <a:pt x="122" y="209"/>
                      <a:pt x="121" y="209"/>
                      <a:pt x="121" y="209"/>
                    </a:cubicBezTo>
                    <a:cubicBezTo>
                      <a:pt x="120" y="209"/>
                      <a:pt x="120" y="209"/>
                      <a:pt x="121" y="208"/>
                    </a:cubicBezTo>
                    <a:cubicBezTo>
                      <a:pt x="121" y="207"/>
                      <a:pt x="120" y="207"/>
                      <a:pt x="119" y="208"/>
                    </a:cubicBezTo>
                    <a:cubicBezTo>
                      <a:pt x="118" y="210"/>
                      <a:pt x="117" y="210"/>
                      <a:pt x="115" y="209"/>
                    </a:cubicBezTo>
                    <a:cubicBezTo>
                      <a:pt x="113" y="209"/>
                      <a:pt x="113" y="209"/>
                      <a:pt x="113" y="209"/>
                    </a:cubicBezTo>
                    <a:cubicBezTo>
                      <a:pt x="113" y="210"/>
                      <a:pt x="113" y="210"/>
                      <a:pt x="113" y="210"/>
                    </a:cubicBezTo>
                    <a:cubicBezTo>
                      <a:pt x="114" y="212"/>
                      <a:pt x="112" y="212"/>
                      <a:pt x="112" y="211"/>
                    </a:cubicBezTo>
                    <a:cubicBezTo>
                      <a:pt x="112" y="210"/>
                      <a:pt x="110" y="209"/>
                      <a:pt x="109" y="209"/>
                    </a:cubicBezTo>
                    <a:cubicBezTo>
                      <a:pt x="108" y="209"/>
                      <a:pt x="108" y="210"/>
                      <a:pt x="109" y="211"/>
                    </a:cubicBezTo>
                    <a:cubicBezTo>
                      <a:pt x="110" y="212"/>
                      <a:pt x="110" y="212"/>
                      <a:pt x="107" y="211"/>
                    </a:cubicBezTo>
                    <a:cubicBezTo>
                      <a:pt x="105" y="210"/>
                      <a:pt x="103" y="211"/>
                      <a:pt x="97" y="213"/>
                    </a:cubicBezTo>
                    <a:cubicBezTo>
                      <a:pt x="96" y="214"/>
                      <a:pt x="95" y="214"/>
                      <a:pt x="94" y="214"/>
                    </a:cubicBezTo>
                    <a:cubicBezTo>
                      <a:pt x="93" y="214"/>
                      <a:pt x="92" y="214"/>
                      <a:pt x="92" y="215"/>
                    </a:cubicBezTo>
                    <a:cubicBezTo>
                      <a:pt x="91" y="215"/>
                      <a:pt x="89" y="215"/>
                      <a:pt x="89" y="214"/>
                    </a:cubicBezTo>
                    <a:cubicBezTo>
                      <a:pt x="88" y="214"/>
                      <a:pt x="86" y="215"/>
                      <a:pt x="86" y="216"/>
                    </a:cubicBezTo>
                    <a:cubicBezTo>
                      <a:pt x="86" y="216"/>
                      <a:pt x="85" y="216"/>
                      <a:pt x="85" y="217"/>
                    </a:cubicBezTo>
                    <a:cubicBezTo>
                      <a:pt x="84" y="218"/>
                      <a:pt x="84" y="218"/>
                      <a:pt x="83" y="217"/>
                    </a:cubicBezTo>
                    <a:cubicBezTo>
                      <a:pt x="82" y="217"/>
                      <a:pt x="79" y="217"/>
                      <a:pt x="79" y="218"/>
                    </a:cubicBezTo>
                    <a:cubicBezTo>
                      <a:pt x="78" y="218"/>
                      <a:pt x="78" y="218"/>
                      <a:pt x="77" y="217"/>
                    </a:cubicBezTo>
                    <a:cubicBezTo>
                      <a:pt x="77" y="216"/>
                      <a:pt x="77" y="216"/>
                      <a:pt x="76" y="218"/>
                    </a:cubicBezTo>
                    <a:cubicBezTo>
                      <a:pt x="76" y="218"/>
                      <a:pt x="75" y="219"/>
                      <a:pt x="74" y="219"/>
                    </a:cubicBezTo>
                    <a:cubicBezTo>
                      <a:pt x="73" y="219"/>
                      <a:pt x="73" y="219"/>
                      <a:pt x="73" y="220"/>
                    </a:cubicBezTo>
                    <a:cubicBezTo>
                      <a:pt x="73" y="220"/>
                      <a:pt x="72" y="220"/>
                      <a:pt x="72" y="220"/>
                    </a:cubicBezTo>
                    <a:cubicBezTo>
                      <a:pt x="71" y="221"/>
                      <a:pt x="71" y="220"/>
                      <a:pt x="71" y="220"/>
                    </a:cubicBezTo>
                    <a:cubicBezTo>
                      <a:pt x="70" y="220"/>
                      <a:pt x="70" y="220"/>
                      <a:pt x="69" y="220"/>
                    </a:cubicBezTo>
                    <a:cubicBezTo>
                      <a:pt x="68" y="221"/>
                      <a:pt x="68" y="221"/>
                      <a:pt x="68" y="221"/>
                    </a:cubicBezTo>
                    <a:cubicBezTo>
                      <a:pt x="68" y="221"/>
                      <a:pt x="66" y="222"/>
                      <a:pt x="64" y="222"/>
                    </a:cubicBezTo>
                    <a:cubicBezTo>
                      <a:pt x="62" y="223"/>
                      <a:pt x="61" y="223"/>
                      <a:pt x="60" y="223"/>
                    </a:cubicBezTo>
                    <a:cubicBezTo>
                      <a:pt x="60" y="222"/>
                      <a:pt x="59" y="222"/>
                      <a:pt x="59" y="223"/>
                    </a:cubicBezTo>
                    <a:cubicBezTo>
                      <a:pt x="59" y="223"/>
                      <a:pt x="59" y="223"/>
                      <a:pt x="58" y="223"/>
                    </a:cubicBezTo>
                    <a:cubicBezTo>
                      <a:pt x="58" y="223"/>
                      <a:pt x="58" y="223"/>
                      <a:pt x="57" y="224"/>
                    </a:cubicBezTo>
                    <a:cubicBezTo>
                      <a:pt x="57" y="225"/>
                      <a:pt x="54" y="225"/>
                      <a:pt x="54" y="224"/>
                    </a:cubicBezTo>
                    <a:cubicBezTo>
                      <a:pt x="54" y="224"/>
                      <a:pt x="53" y="224"/>
                      <a:pt x="53" y="224"/>
                    </a:cubicBezTo>
                    <a:cubicBezTo>
                      <a:pt x="52" y="224"/>
                      <a:pt x="51" y="224"/>
                      <a:pt x="51" y="224"/>
                    </a:cubicBezTo>
                    <a:cubicBezTo>
                      <a:pt x="50" y="224"/>
                      <a:pt x="50" y="224"/>
                      <a:pt x="50" y="223"/>
                    </a:cubicBezTo>
                    <a:cubicBezTo>
                      <a:pt x="50" y="223"/>
                      <a:pt x="50" y="222"/>
                      <a:pt x="50" y="222"/>
                    </a:cubicBezTo>
                    <a:cubicBezTo>
                      <a:pt x="49" y="221"/>
                      <a:pt x="49" y="219"/>
                      <a:pt x="48" y="217"/>
                    </a:cubicBezTo>
                    <a:cubicBezTo>
                      <a:pt x="47" y="213"/>
                      <a:pt x="47" y="213"/>
                      <a:pt x="50" y="211"/>
                    </a:cubicBezTo>
                    <a:cubicBezTo>
                      <a:pt x="51" y="210"/>
                      <a:pt x="51" y="209"/>
                      <a:pt x="51" y="208"/>
                    </a:cubicBezTo>
                    <a:cubicBezTo>
                      <a:pt x="51" y="208"/>
                      <a:pt x="51" y="207"/>
                      <a:pt x="52" y="206"/>
                    </a:cubicBezTo>
                    <a:cubicBezTo>
                      <a:pt x="52" y="206"/>
                      <a:pt x="53" y="205"/>
                      <a:pt x="53" y="204"/>
                    </a:cubicBezTo>
                    <a:cubicBezTo>
                      <a:pt x="53" y="204"/>
                      <a:pt x="53" y="203"/>
                      <a:pt x="53" y="203"/>
                    </a:cubicBezTo>
                    <a:cubicBezTo>
                      <a:pt x="53" y="203"/>
                      <a:pt x="54" y="202"/>
                      <a:pt x="54" y="201"/>
                    </a:cubicBezTo>
                    <a:cubicBezTo>
                      <a:pt x="54" y="199"/>
                      <a:pt x="54" y="198"/>
                      <a:pt x="56" y="198"/>
                    </a:cubicBezTo>
                    <a:cubicBezTo>
                      <a:pt x="57" y="198"/>
                      <a:pt x="57" y="197"/>
                      <a:pt x="57" y="197"/>
                    </a:cubicBezTo>
                    <a:cubicBezTo>
                      <a:pt x="57" y="196"/>
                      <a:pt x="57" y="196"/>
                      <a:pt x="57" y="195"/>
                    </a:cubicBezTo>
                    <a:cubicBezTo>
                      <a:pt x="56" y="194"/>
                      <a:pt x="57" y="194"/>
                      <a:pt x="57" y="194"/>
                    </a:cubicBezTo>
                    <a:cubicBezTo>
                      <a:pt x="58" y="194"/>
                      <a:pt x="58" y="193"/>
                      <a:pt x="58" y="193"/>
                    </a:cubicBezTo>
                    <a:cubicBezTo>
                      <a:pt x="57" y="192"/>
                      <a:pt x="58" y="191"/>
                      <a:pt x="58" y="190"/>
                    </a:cubicBezTo>
                    <a:cubicBezTo>
                      <a:pt x="59" y="190"/>
                      <a:pt x="59" y="189"/>
                      <a:pt x="59" y="188"/>
                    </a:cubicBezTo>
                    <a:cubicBezTo>
                      <a:pt x="59" y="188"/>
                      <a:pt x="59" y="187"/>
                      <a:pt x="60" y="187"/>
                    </a:cubicBezTo>
                    <a:cubicBezTo>
                      <a:pt x="60" y="186"/>
                      <a:pt x="61" y="185"/>
                      <a:pt x="61" y="183"/>
                    </a:cubicBezTo>
                    <a:cubicBezTo>
                      <a:pt x="61" y="182"/>
                      <a:pt x="62" y="181"/>
                      <a:pt x="63" y="180"/>
                    </a:cubicBezTo>
                    <a:cubicBezTo>
                      <a:pt x="63" y="180"/>
                      <a:pt x="64" y="179"/>
                      <a:pt x="64" y="178"/>
                    </a:cubicBezTo>
                    <a:cubicBezTo>
                      <a:pt x="63" y="177"/>
                      <a:pt x="64" y="176"/>
                      <a:pt x="64" y="176"/>
                    </a:cubicBezTo>
                    <a:cubicBezTo>
                      <a:pt x="65" y="175"/>
                      <a:pt x="65" y="175"/>
                      <a:pt x="65" y="174"/>
                    </a:cubicBezTo>
                    <a:cubicBezTo>
                      <a:pt x="65" y="173"/>
                      <a:pt x="65" y="173"/>
                      <a:pt x="66" y="173"/>
                    </a:cubicBezTo>
                    <a:cubicBezTo>
                      <a:pt x="67" y="172"/>
                      <a:pt x="67" y="170"/>
                      <a:pt x="67" y="169"/>
                    </a:cubicBezTo>
                    <a:cubicBezTo>
                      <a:pt x="66" y="169"/>
                      <a:pt x="67" y="169"/>
                      <a:pt x="67" y="169"/>
                    </a:cubicBezTo>
                    <a:cubicBezTo>
                      <a:pt x="68" y="169"/>
                      <a:pt x="68" y="169"/>
                      <a:pt x="68" y="167"/>
                    </a:cubicBezTo>
                    <a:cubicBezTo>
                      <a:pt x="67" y="166"/>
                      <a:pt x="68" y="165"/>
                      <a:pt x="68" y="165"/>
                    </a:cubicBezTo>
                    <a:cubicBezTo>
                      <a:pt x="70" y="165"/>
                      <a:pt x="70" y="164"/>
                      <a:pt x="69" y="164"/>
                    </a:cubicBezTo>
                    <a:cubicBezTo>
                      <a:pt x="68" y="164"/>
                      <a:pt x="68" y="164"/>
                      <a:pt x="68" y="163"/>
                    </a:cubicBezTo>
                    <a:cubicBezTo>
                      <a:pt x="68" y="163"/>
                      <a:pt x="68" y="163"/>
                      <a:pt x="68" y="163"/>
                    </a:cubicBezTo>
                    <a:cubicBezTo>
                      <a:pt x="69" y="164"/>
                      <a:pt x="69" y="164"/>
                      <a:pt x="69" y="164"/>
                    </a:cubicBezTo>
                    <a:cubicBezTo>
                      <a:pt x="70" y="164"/>
                      <a:pt x="70" y="163"/>
                      <a:pt x="69" y="163"/>
                    </a:cubicBezTo>
                    <a:cubicBezTo>
                      <a:pt x="69" y="162"/>
                      <a:pt x="69" y="162"/>
                      <a:pt x="69" y="162"/>
                    </a:cubicBezTo>
                    <a:cubicBezTo>
                      <a:pt x="70" y="162"/>
                      <a:pt x="70" y="161"/>
                      <a:pt x="70" y="161"/>
                    </a:cubicBezTo>
                    <a:cubicBezTo>
                      <a:pt x="70" y="160"/>
                      <a:pt x="71" y="159"/>
                      <a:pt x="72" y="157"/>
                    </a:cubicBezTo>
                    <a:cubicBezTo>
                      <a:pt x="72" y="155"/>
                      <a:pt x="73" y="154"/>
                      <a:pt x="73" y="153"/>
                    </a:cubicBezTo>
                    <a:cubicBezTo>
                      <a:pt x="73" y="153"/>
                      <a:pt x="73" y="153"/>
                      <a:pt x="74" y="153"/>
                    </a:cubicBezTo>
                    <a:cubicBezTo>
                      <a:pt x="74" y="152"/>
                      <a:pt x="75" y="152"/>
                      <a:pt x="75" y="152"/>
                    </a:cubicBezTo>
                    <a:cubicBezTo>
                      <a:pt x="75" y="151"/>
                      <a:pt x="75" y="150"/>
                      <a:pt x="76" y="150"/>
                    </a:cubicBezTo>
                    <a:cubicBezTo>
                      <a:pt x="76" y="149"/>
                      <a:pt x="77" y="148"/>
                      <a:pt x="77" y="148"/>
                    </a:cubicBezTo>
                    <a:cubicBezTo>
                      <a:pt x="77" y="147"/>
                      <a:pt x="77" y="146"/>
                      <a:pt x="78" y="146"/>
                    </a:cubicBezTo>
                    <a:cubicBezTo>
                      <a:pt x="79" y="145"/>
                      <a:pt x="79" y="144"/>
                      <a:pt x="79" y="144"/>
                    </a:cubicBezTo>
                    <a:cubicBezTo>
                      <a:pt x="79" y="143"/>
                      <a:pt x="80" y="142"/>
                      <a:pt x="80" y="141"/>
                    </a:cubicBezTo>
                    <a:cubicBezTo>
                      <a:pt x="81" y="140"/>
                      <a:pt x="81" y="139"/>
                      <a:pt x="81" y="139"/>
                    </a:cubicBezTo>
                    <a:cubicBezTo>
                      <a:pt x="80" y="137"/>
                      <a:pt x="82" y="133"/>
                      <a:pt x="83" y="133"/>
                    </a:cubicBezTo>
                    <a:cubicBezTo>
                      <a:pt x="83" y="133"/>
                      <a:pt x="83" y="132"/>
                      <a:pt x="83" y="132"/>
                    </a:cubicBezTo>
                    <a:cubicBezTo>
                      <a:pt x="83" y="131"/>
                      <a:pt x="83" y="131"/>
                      <a:pt x="84" y="131"/>
                    </a:cubicBezTo>
                    <a:cubicBezTo>
                      <a:pt x="84" y="130"/>
                      <a:pt x="84" y="130"/>
                      <a:pt x="84" y="129"/>
                    </a:cubicBezTo>
                    <a:cubicBezTo>
                      <a:pt x="84" y="129"/>
                      <a:pt x="84" y="128"/>
                      <a:pt x="85" y="128"/>
                    </a:cubicBezTo>
                    <a:cubicBezTo>
                      <a:pt x="86" y="128"/>
                      <a:pt x="86" y="127"/>
                      <a:pt x="86" y="127"/>
                    </a:cubicBezTo>
                    <a:cubicBezTo>
                      <a:pt x="85" y="126"/>
                      <a:pt x="85" y="126"/>
                      <a:pt x="86" y="126"/>
                    </a:cubicBezTo>
                    <a:cubicBezTo>
                      <a:pt x="86" y="126"/>
                      <a:pt x="86" y="125"/>
                      <a:pt x="86" y="125"/>
                    </a:cubicBezTo>
                    <a:cubicBezTo>
                      <a:pt x="86" y="124"/>
                      <a:pt x="86" y="124"/>
                      <a:pt x="87" y="124"/>
                    </a:cubicBezTo>
                    <a:cubicBezTo>
                      <a:pt x="87" y="124"/>
                      <a:pt x="88" y="124"/>
                      <a:pt x="88" y="123"/>
                    </a:cubicBezTo>
                    <a:cubicBezTo>
                      <a:pt x="87" y="123"/>
                      <a:pt x="88" y="122"/>
                      <a:pt x="88" y="121"/>
                    </a:cubicBezTo>
                    <a:cubicBezTo>
                      <a:pt x="89" y="121"/>
                      <a:pt x="89" y="120"/>
                      <a:pt x="89" y="120"/>
                    </a:cubicBezTo>
                    <a:cubicBezTo>
                      <a:pt x="88" y="120"/>
                      <a:pt x="89" y="118"/>
                      <a:pt x="89" y="117"/>
                    </a:cubicBezTo>
                    <a:cubicBezTo>
                      <a:pt x="90" y="115"/>
                      <a:pt x="90" y="114"/>
                      <a:pt x="90" y="113"/>
                    </a:cubicBezTo>
                    <a:cubicBezTo>
                      <a:pt x="90" y="112"/>
                      <a:pt x="90" y="112"/>
                      <a:pt x="91" y="112"/>
                    </a:cubicBezTo>
                    <a:cubicBezTo>
                      <a:pt x="91" y="112"/>
                      <a:pt x="92" y="111"/>
                      <a:pt x="92" y="111"/>
                    </a:cubicBezTo>
                    <a:cubicBezTo>
                      <a:pt x="92" y="109"/>
                      <a:pt x="92" y="108"/>
                      <a:pt x="93" y="106"/>
                    </a:cubicBezTo>
                    <a:cubicBezTo>
                      <a:pt x="94" y="105"/>
                      <a:pt x="94" y="104"/>
                      <a:pt x="94" y="104"/>
                    </a:cubicBezTo>
                    <a:cubicBezTo>
                      <a:pt x="94" y="104"/>
                      <a:pt x="94" y="103"/>
                      <a:pt x="95" y="102"/>
                    </a:cubicBezTo>
                    <a:cubicBezTo>
                      <a:pt x="96" y="101"/>
                      <a:pt x="96" y="100"/>
                      <a:pt x="95" y="99"/>
                    </a:cubicBezTo>
                    <a:cubicBezTo>
                      <a:pt x="94" y="97"/>
                      <a:pt x="94" y="97"/>
                      <a:pt x="95" y="97"/>
                    </a:cubicBezTo>
                    <a:cubicBezTo>
                      <a:pt x="96" y="96"/>
                      <a:pt x="96" y="97"/>
                      <a:pt x="96" y="97"/>
                    </a:cubicBezTo>
                    <a:cubicBezTo>
                      <a:pt x="96" y="98"/>
                      <a:pt x="96" y="98"/>
                      <a:pt x="96" y="98"/>
                    </a:cubicBezTo>
                    <a:cubicBezTo>
                      <a:pt x="97" y="98"/>
                      <a:pt x="98" y="97"/>
                      <a:pt x="98" y="96"/>
                    </a:cubicBezTo>
                    <a:cubicBezTo>
                      <a:pt x="98" y="95"/>
                      <a:pt x="98" y="95"/>
                      <a:pt x="99" y="95"/>
                    </a:cubicBezTo>
                    <a:cubicBezTo>
                      <a:pt x="99" y="96"/>
                      <a:pt x="100" y="96"/>
                      <a:pt x="100" y="95"/>
                    </a:cubicBezTo>
                    <a:cubicBezTo>
                      <a:pt x="101" y="95"/>
                      <a:pt x="101" y="95"/>
                      <a:pt x="101" y="96"/>
                    </a:cubicBezTo>
                    <a:cubicBezTo>
                      <a:pt x="101" y="97"/>
                      <a:pt x="105" y="98"/>
                      <a:pt x="105" y="97"/>
                    </a:cubicBezTo>
                    <a:cubicBezTo>
                      <a:pt x="105" y="96"/>
                      <a:pt x="105" y="96"/>
                      <a:pt x="106" y="96"/>
                    </a:cubicBezTo>
                    <a:cubicBezTo>
                      <a:pt x="107" y="96"/>
                      <a:pt x="108" y="96"/>
                      <a:pt x="108" y="96"/>
                    </a:cubicBezTo>
                    <a:cubicBezTo>
                      <a:pt x="109" y="95"/>
                      <a:pt x="110" y="97"/>
                      <a:pt x="110" y="98"/>
                    </a:cubicBezTo>
                    <a:cubicBezTo>
                      <a:pt x="110" y="98"/>
                      <a:pt x="111" y="99"/>
                      <a:pt x="111" y="100"/>
                    </a:cubicBezTo>
                    <a:cubicBezTo>
                      <a:pt x="112" y="100"/>
                      <a:pt x="112" y="100"/>
                      <a:pt x="112" y="101"/>
                    </a:cubicBezTo>
                    <a:cubicBezTo>
                      <a:pt x="112" y="101"/>
                      <a:pt x="112" y="102"/>
                      <a:pt x="112" y="102"/>
                    </a:cubicBezTo>
                    <a:cubicBezTo>
                      <a:pt x="113" y="102"/>
                      <a:pt x="114" y="104"/>
                      <a:pt x="114" y="106"/>
                    </a:cubicBezTo>
                    <a:cubicBezTo>
                      <a:pt x="115" y="109"/>
                      <a:pt x="116" y="111"/>
                      <a:pt x="116" y="112"/>
                    </a:cubicBezTo>
                    <a:cubicBezTo>
                      <a:pt x="118" y="114"/>
                      <a:pt x="118" y="115"/>
                      <a:pt x="119" y="120"/>
                    </a:cubicBezTo>
                    <a:cubicBezTo>
                      <a:pt x="120" y="122"/>
                      <a:pt x="121" y="125"/>
                      <a:pt x="122" y="128"/>
                    </a:cubicBezTo>
                    <a:cubicBezTo>
                      <a:pt x="124" y="132"/>
                      <a:pt x="124" y="133"/>
                      <a:pt x="124" y="134"/>
                    </a:cubicBezTo>
                    <a:cubicBezTo>
                      <a:pt x="124" y="134"/>
                      <a:pt x="124" y="134"/>
                      <a:pt x="124" y="135"/>
                    </a:cubicBezTo>
                    <a:cubicBezTo>
                      <a:pt x="125" y="135"/>
                      <a:pt x="126" y="136"/>
                      <a:pt x="127" y="142"/>
                    </a:cubicBezTo>
                    <a:cubicBezTo>
                      <a:pt x="128" y="146"/>
                      <a:pt x="129" y="149"/>
                      <a:pt x="130" y="150"/>
                    </a:cubicBezTo>
                    <a:cubicBezTo>
                      <a:pt x="130" y="150"/>
                      <a:pt x="131" y="151"/>
                      <a:pt x="131" y="153"/>
                    </a:cubicBezTo>
                    <a:cubicBezTo>
                      <a:pt x="130" y="154"/>
                      <a:pt x="131" y="155"/>
                      <a:pt x="131" y="155"/>
                    </a:cubicBezTo>
                    <a:cubicBezTo>
                      <a:pt x="131" y="155"/>
                      <a:pt x="132" y="156"/>
                      <a:pt x="132" y="158"/>
                    </a:cubicBezTo>
                    <a:cubicBezTo>
                      <a:pt x="133" y="161"/>
                      <a:pt x="133" y="161"/>
                      <a:pt x="132" y="162"/>
                    </a:cubicBezTo>
                    <a:cubicBezTo>
                      <a:pt x="131" y="162"/>
                      <a:pt x="131" y="163"/>
                      <a:pt x="132" y="163"/>
                    </a:cubicBezTo>
                    <a:cubicBezTo>
                      <a:pt x="133" y="163"/>
                      <a:pt x="134" y="166"/>
                      <a:pt x="134" y="168"/>
                    </a:cubicBezTo>
                    <a:cubicBezTo>
                      <a:pt x="134" y="168"/>
                      <a:pt x="134" y="169"/>
                      <a:pt x="134" y="169"/>
                    </a:cubicBezTo>
                    <a:cubicBezTo>
                      <a:pt x="135" y="169"/>
                      <a:pt x="135" y="170"/>
                      <a:pt x="135" y="170"/>
                    </a:cubicBezTo>
                    <a:cubicBezTo>
                      <a:pt x="135" y="170"/>
                      <a:pt x="135" y="171"/>
                      <a:pt x="135" y="171"/>
                    </a:cubicBezTo>
                    <a:cubicBezTo>
                      <a:pt x="135" y="171"/>
                      <a:pt x="137" y="178"/>
                      <a:pt x="140" y="186"/>
                    </a:cubicBezTo>
                    <a:cubicBezTo>
                      <a:pt x="144" y="200"/>
                      <a:pt x="144" y="200"/>
                      <a:pt x="144" y="200"/>
                    </a:cubicBezTo>
                    <a:cubicBezTo>
                      <a:pt x="143" y="201"/>
                      <a:pt x="143" y="201"/>
                      <a:pt x="143" y="201"/>
                    </a:cubicBezTo>
                    <a:cubicBezTo>
                      <a:pt x="142" y="202"/>
                      <a:pt x="142" y="202"/>
                      <a:pt x="142" y="203"/>
                    </a:cubicBezTo>
                    <a:cubicBezTo>
                      <a:pt x="143" y="203"/>
                      <a:pt x="143" y="203"/>
                      <a:pt x="142" y="204"/>
                    </a:cubicBezTo>
                    <a:cubicBezTo>
                      <a:pt x="141" y="205"/>
                      <a:pt x="138" y="206"/>
                      <a:pt x="136" y="206"/>
                    </a:cubicBezTo>
                    <a:cubicBezTo>
                      <a:pt x="134" y="205"/>
                      <a:pt x="132" y="206"/>
                      <a:pt x="132" y="208"/>
                    </a:cubicBezTo>
                    <a:cubicBezTo>
                      <a:pt x="132" y="209"/>
                      <a:pt x="132" y="209"/>
                      <a:pt x="131" y="209"/>
                    </a:cubicBezTo>
                    <a:close/>
                    <a:moveTo>
                      <a:pt x="130" y="191"/>
                    </a:moveTo>
                    <a:cubicBezTo>
                      <a:pt x="131" y="190"/>
                      <a:pt x="130" y="185"/>
                      <a:pt x="129" y="185"/>
                    </a:cubicBezTo>
                    <a:cubicBezTo>
                      <a:pt x="129" y="185"/>
                      <a:pt x="128" y="185"/>
                      <a:pt x="128" y="182"/>
                    </a:cubicBezTo>
                    <a:cubicBezTo>
                      <a:pt x="128" y="180"/>
                      <a:pt x="128" y="179"/>
                      <a:pt x="127" y="179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26" y="182"/>
                      <a:pt x="124" y="177"/>
                      <a:pt x="124" y="173"/>
                    </a:cubicBezTo>
                    <a:cubicBezTo>
                      <a:pt x="124" y="173"/>
                      <a:pt x="124" y="172"/>
                      <a:pt x="124" y="172"/>
                    </a:cubicBezTo>
                    <a:cubicBezTo>
                      <a:pt x="123" y="172"/>
                      <a:pt x="123" y="170"/>
                      <a:pt x="124" y="170"/>
                    </a:cubicBezTo>
                    <a:cubicBezTo>
                      <a:pt x="125" y="170"/>
                      <a:pt x="125" y="170"/>
                      <a:pt x="125" y="169"/>
                    </a:cubicBezTo>
                    <a:cubicBezTo>
                      <a:pt x="125" y="169"/>
                      <a:pt x="123" y="168"/>
                      <a:pt x="122" y="169"/>
                    </a:cubicBezTo>
                    <a:cubicBezTo>
                      <a:pt x="122" y="169"/>
                      <a:pt x="122" y="169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3" y="167"/>
                      <a:pt x="124" y="164"/>
                      <a:pt x="123" y="165"/>
                    </a:cubicBezTo>
                    <a:cubicBezTo>
                      <a:pt x="123" y="165"/>
                      <a:pt x="123" y="164"/>
                      <a:pt x="123" y="164"/>
                    </a:cubicBezTo>
                    <a:cubicBezTo>
                      <a:pt x="124" y="163"/>
                      <a:pt x="124" y="163"/>
                      <a:pt x="124" y="162"/>
                    </a:cubicBezTo>
                    <a:cubicBezTo>
                      <a:pt x="124" y="162"/>
                      <a:pt x="122" y="163"/>
                      <a:pt x="122" y="163"/>
                    </a:cubicBezTo>
                    <a:cubicBezTo>
                      <a:pt x="122" y="164"/>
                      <a:pt x="122" y="164"/>
                      <a:pt x="122" y="164"/>
                    </a:cubicBezTo>
                    <a:cubicBezTo>
                      <a:pt x="121" y="164"/>
                      <a:pt x="121" y="163"/>
                      <a:pt x="121" y="163"/>
                    </a:cubicBezTo>
                    <a:cubicBezTo>
                      <a:pt x="121" y="162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2" y="161"/>
                      <a:pt x="122" y="160"/>
                    </a:cubicBezTo>
                    <a:cubicBezTo>
                      <a:pt x="123" y="160"/>
                      <a:pt x="122" y="159"/>
                      <a:pt x="121" y="158"/>
                    </a:cubicBezTo>
                    <a:cubicBezTo>
                      <a:pt x="120" y="158"/>
                      <a:pt x="119" y="157"/>
                      <a:pt x="119" y="158"/>
                    </a:cubicBezTo>
                    <a:cubicBezTo>
                      <a:pt x="119" y="158"/>
                      <a:pt x="119" y="157"/>
                      <a:pt x="118" y="156"/>
                    </a:cubicBezTo>
                    <a:cubicBezTo>
                      <a:pt x="118" y="152"/>
                      <a:pt x="117" y="150"/>
                      <a:pt x="117" y="150"/>
                    </a:cubicBezTo>
                    <a:cubicBezTo>
                      <a:pt x="116" y="150"/>
                      <a:pt x="115" y="148"/>
                      <a:pt x="116" y="147"/>
                    </a:cubicBezTo>
                    <a:cubicBezTo>
                      <a:pt x="116" y="147"/>
                      <a:pt x="116" y="147"/>
                      <a:pt x="115" y="147"/>
                    </a:cubicBezTo>
                    <a:cubicBezTo>
                      <a:pt x="114" y="147"/>
                      <a:pt x="114" y="147"/>
                      <a:pt x="114" y="146"/>
                    </a:cubicBezTo>
                    <a:cubicBezTo>
                      <a:pt x="114" y="145"/>
                      <a:pt x="114" y="144"/>
                      <a:pt x="113" y="143"/>
                    </a:cubicBezTo>
                    <a:cubicBezTo>
                      <a:pt x="112" y="142"/>
                      <a:pt x="112" y="141"/>
                      <a:pt x="112" y="141"/>
                    </a:cubicBezTo>
                    <a:cubicBezTo>
                      <a:pt x="113" y="140"/>
                      <a:pt x="113" y="138"/>
                      <a:pt x="112" y="138"/>
                    </a:cubicBezTo>
                    <a:cubicBezTo>
                      <a:pt x="112" y="138"/>
                      <a:pt x="112" y="139"/>
                      <a:pt x="112" y="139"/>
                    </a:cubicBezTo>
                    <a:cubicBezTo>
                      <a:pt x="112" y="140"/>
                      <a:pt x="111" y="140"/>
                      <a:pt x="111" y="140"/>
                    </a:cubicBezTo>
                    <a:cubicBezTo>
                      <a:pt x="111" y="139"/>
                      <a:pt x="111" y="139"/>
                      <a:pt x="111" y="138"/>
                    </a:cubicBezTo>
                    <a:cubicBezTo>
                      <a:pt x="112" y="137"/>
                      <a:pt x="112" y="134"/>
                      <a:pt x="111" y="135"/>
                    </a:cubicBezTo>
                    <a:cubicBezTo>
                      <a:pt x="111" y="135"/>
                      <a:pt x="110" y="134"/>
                      <a:pt x="110" y="134"/>
                    </a:cubicBezTo>
                    <a:cubicBezTo>
                      <a:pt x="110" y="133"/>
                      <a:pt x="110" y="132"/>
                      <a:pt x="110" y="132"/>
                    </a:cubicBezTo>
                    <a:cubicBezTo>
                      <a:pt x="109" y="132"/>
                      <a:pt x="109" y="132"/>
                      <a:pt x="110" y="131"/>
                    </a:cubicBezTo>
                    <a:cubicBezTo>
                      <a:pt x="112" y="130"/>
                      <a:pt x="111" y="128"/>
                      <a:pt x="110" y="129"/>
                    </a:cubicBezTo>
                    <a:cubicBezTo>
                      <a:pt x="109" y="129"/>
                      <a:pt x="108" y="129"/>
                      <a:pt x="108" y="126"/>
                    </a:cubicBezTo>
                    <a:cubicBezTo>
                      <a:pt x="107" y="122"/>
                      <a:pt x="107" y="122"/>
                      <a:pt x="108" y="124"/>
                    </a:cubicBezTo>
                    <a:cubicBezTo>
                      <a:pt x="109" y="125"/>
                      <a:pt x="109" y="125"/>
                      <a:pt x="109" y="125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2"/>
                      <a:pt x="111" y="121"/>
                      <a:pt x="110" y="122"/>
                    </a:cubicBezTo>
                    <a:cubicBezTo>
                      <a:pt x="110" y="123"/>
                      <a:pt x="109" y="122"/>
                      <a:pt x="109" y="122"/>
                    </a:cubicBezTo>
                    <a:cubicBezTo>
                      <a:pt x="109" y="121"/>
                      <a:pt x="108" y="120"/>
                      <a:pt x="107" y="120"/>
                    </a:cubicBezTo>
                    <a:cubicBezTo>
                      <a:pt x="106" y="120"/>
                      <a:pt x="105" y="120"/>
                      <a:pt x="105" y="119"/>
                    </a:cubicBezTo>
                    <a:cubicBezTo>
                      <a:pt x="105" y="119"/>
                      <a:pt x="104" y="118"/>
                      <a:pt x="104" y="118"/>
                    </a:cubicBezTo>
                    <a:cubicBezTo>
                      <a:pt x="103" y="119"/>
                      <a:pt x="101" y="122"/>
                      <a:pt x="101" y="123"/>
                    </a:cubicBezTo>
                    <a:cubicBezTo>
                      <a:pt x="102" y="123"/>
                      <a:pt x="101" y="124"/>
                      <a:pt x="101" y="126"/>
                    </a:cubicBezTo>
                    <a:cubicBezTo>
                      <a:pt x="100" y="127"/>
                      <a:pt x="100" y="128"/>
                      <a:pt x="100" y="129"/>
                    </a:cubicBezTo>
                    <a:cubicBezTo>
                      <a:pt x="100" y="129"/>
                      <a:pt x="100" y="130"/>
                      <a:pt x="99" y="131"/>
                    </a:cubicBezTo>
                    <a:cubicBezTo>
                      <a:pt x="98" y="133"/>
                      <a:pt x="95" y="139"/>
                      <a:pt x="96" y="140"/>
                    </a:cubicBezTo>
                    <a:cubicBezTo>
                      <a:pt x="96" y="140"/>
                      <a:pt x="94" y="144"/>
                      <a:pt x="93" y="144"/>
                    </a:cubicBezTo>
                    <a:cubicBezTo>
                      <a:pt x="93" y="144"/>
                      <a:pt x="92" y="144"/>
                      <a:pt x="92" y="144"/>
                    </a:cubicBezTo>
                    <a:cubicBezTo>
                      <a:pt x="93" y="145"/>
                      <a:pt x="92" y="146"/>
                      <a:pt x="92" y="146"/>
                    </a:cubicBezTo>
                    <a:cubicBezTo>
                      <a:pt x="91" y="147"/>
                      <a:pt x="91" y="148"/>
                      <a:pt x="92" y="148"/>
                    </a:cubicBezTo>
                    <a:cubicBezTo>
                      <a:pt x="92" y="148"/>
                      <a:pt x="92" y="149"/>
                      <a:pt x="91" y="149"/>
                    </a:cubicBezTo>
                    <a:cubicBezTo>
                      <a:pt x="90" y="150"/>
                      <a:pt x="90" y="150"/>
                      <a:pt x="90" y="150"/>
                    </a:cubicBezTo>
                    <a:cubicBezTo>
                      <a:pt x="91" y="151"/>
                      <a:pt x="91" y="151"/>
                      <a:pt x="90" y="152"/>
                    </a:cubicBezTo>
                    <a:cubicBezTo>
                      <a:pt x="90" y="152"/>
                      <a:pt x="89" y="153"/>
                      <a:pt x="89" y="154"/>
                    </a:cubicBezTo>
                    <a:cubicBezTo>
                      <a:pt x="90" y="154"/>
                      <a:pt x="89" y="154"/>
                      <a:pt x="89" y="155"/>
                    </a:cubicBezTo>
                    <a:cubicBezTo>
                      <a:pt x="88" y="155"/>
                      <a:pt x="88" y="155"/>
                      <a:pt x="89" y="156"/>
                    </a:cubicBezTo>
                    <a:cubicBezTo>
                      <a:pt x="89" y="156"/>
                      <a:pt x="89" y="156"/>
                      <a:pt x="88" y="156"/>
                    </a:cubicBezTo>
                    <a:cubicBezTo>
                      <a:pt x="88" y="156"/>
                      <a:pt x="87" y="157"/>
                      <a:pt x="87" y="157"/>
                    </a:cubicBezTo>
                    <a:cubicBezTo>
                      <a:pt x="87" y="158"/>
                      <a:pt x="87" y="159"/>
                      <a:pt x="86" y="159"/>
                    </a:cubicBezTo>
                    <a:cubicBezTo>
                      <a:pt x="85" y="159"/>
                      <a:pt x="82" y="165"/>
                      <a:pt x="82" y="168"/>
                    </a:cubicBezTo>
                    <a:cubicBezTo>
                      <a:pt x="81" y="169"/>
                      <a:pt x="81" y="171"/>
                      <a:pt x="80" y="172"/>
                    </a:cubicBezTo>
                    <a:cubicBezTo>
                      <a:pt x="79" y="173"/>
                      <a:pt x="79" y="174"/>
                      <a:pt x="79" y="175"/>
                    </a:cubicBezTo>
                    <a:cubicBezTo>
                      <a:pt x="79" y="175"/>
                      <a:pt x="79" y="175"/>
                      <a:pt x="79" y="175"/>
                    </a:cubicBezTo>
                    <a:cubicBezTo>
                      <a:pt x="78" y="175"/>
                      <a:pt x="78" y="176"/>
                      <a:pt x="77" y="178"/>
                    </a:cubicBezTo>
                    <a:cubicBezTo>
                      <a:pt x="76" y="180"/>
                      <a:pt x="75" y="182"/>
                      <a:pt x="75" y="182"/>
                    </a:cubicBezTo>
                    <a:cubicBezTo>
                      <a:pt x="74" y="183"/>
                      <a:pt x="74" y="183"/>
                      <a:pt x="74" y="184"/>
                    </a:cubicBezTo>
                    <a:cubicBezTo>
                      <a:pt x="74" y="185"/>
                      <a:pt x="74" y="185"/>
                      <a:pt x="74" y="185"/>
                    </a:cubicBezTo>
                    <a:cubicBezTo>
                      <a:pt x="73" y="185"/>
                      <a:pt x="73" y="186"/>
                      <a:pt x="73" y="186"/>
                    </a:cubicBezTo>
                    <a:cubicBezTo>
                      <a:pt x="73" y="186"/>
                      <a:pt x="73" y="186"/>
                      <a:pt x="73" y="186"/>
                    </a:cubicBezTo>
                    <a:cubicBezTo>
                      <a:pt x="72" y="185"/>
                      <a:pt x="72" y="186"/>
                      <a:pt x="72" y="187"/>
                    </a:cubicBezTo>
                    <a:cubicBezTo>
                      <a:pt x="73" y="188"/>
                      <a:pt x="73" y="189"/>
                      <a:pt x="72" y="190"/>
                    </a:cubicBezTo>
                    <a:cubicBezTo>
                      <a:pt x="71" y="191"/>
                      <a:pt x="71" y="192"/>
                      <a:pt x="71" y="193"/>
                    </a:cubicBezTo>
                    <a:cubicBezTo>
                      <a:pt x="71" y="193"/>
                      <a:pt x="71" y="194"/>
                      <a:pt x="71" y="195"/>
                    </a:cubicBezTo>
                    <a:cubicBezTo>
                      <a:pt x="70" y="195"/>
                      <a:pt x="70" y="196"/>
                      <a:pt x="70" y="196"/>
                    </a:cubicBezTo>
                    <a:cubicBezTo>
                      <a:pt x="70" y="197"/>
                      <a:pt x="70" y="198"/>
                      <a:pt x="70" y="198"/>
                    </a:cubicBezTo>
                    <a:cubicBezTo>
                      <a:pt x="69" y="198"/>
                      <a:pt x="69" y="199"/>
                      <a:pt x="69" y="201"/>
                    </a:cubicBezTo>
                    <a:cubicBezTo>
                      <a:pt x="68" y="203"/>
                      <a:pt x="68" y="203"/>
                      <a:pt x="67" y="202"/>
                    </a:cubicBezTo>
                    <a:cubicBezTo>
                      <a:pt x="66" y="201"/>
                      <a:pt x="66" y="202"/>
                      <a:pt x="66" y="206"/>
                    </a:cubicBezTo>
                    <a:cubicBezTo>
                      <a:pt x="66" y="208"/>
                      <a:pt x="66" y="208"/>
                      <a:pt x="67" y="207"/>
                    </a:cubicBezTo>
                    <a:cubicBezTo>
                      <a:pt x="68" y="207"/>
                      <a:pt x="71" y="207"/>
                      <a:pt x="75" y="206"/>
                    </a:cubicBezTo>
                    <a:cubicBezTo>
                      <a:pt x="78" y="205"/>
                      <a:pt x="88" y="203"/>
                      <a:pt x="97" y="200"/>
                    </a:cubicBezTo>
                    <a:cubicBezTo>
                      <a:pt x="109" y="197"/>
                      <a:pt x="114" y="196"/>
                      <a:pt x="115" y="196"/>
                    </a:cubicBezTo>
                    <a:cubicBezTo>
                      <a:pt x="116" y="196"/>
                      <a:pt x="116" y="196"/>
                      <a:pt x="117" y="196"/>
                    </a:cubicBezTo>
                    <a:cubicBezTo>
                      <a:pt x="117" y="195"/>
                      <a:pt x="118" y="195"/>
                      <a:pt x="119" y="195"/>
                    </a:cubicBezTo>
                    <a:cubicBezTo>
                      <a:pt x="120" y="195"/>
                      <a:pt x="121" y="195"/>
                      <a:pt x="121" y="194"/>
                    </a:cubicBezTo>
                    <a:cubicBezTo>
                      <a:pt x="121" y="194"/>
                      <a:pt x="123" y="193"/>
                      <a:pt x="123" y="194"/>
                    </a:cubicBezTo>
                    <a:cubicBezTo>
                      <a:pt x="124" y="194"/>
                      <a:pt x="125" y="193"/>
                      <a:pt x="126" y="193"/>
                    </a:cubicBezTo>
                    <a:cubicBezTo>
                      <a:pt x="126" y="193"/>
                      <a:pt x="127" y="192"/>
                      <a:pt x="128" y="193"/>
                    </a:cubicBezTo>
                    <a:cubicBezTo>
                      <a:pt x="128" y="193"/>
                      <a:pt x="130" y="192"/>
                      <a:pt x="130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394"/>
              <p:cNvSpPr>
                <a:spLocks noEditPoints="1"/>
              </p:cNvSpPr>
              <p:nvPr/>
            </p:nvSpPr>
            <p:spPr bwMode="auto">
              <a:xfrm>
                <a:off x="937" y="611"/>
                <a:ext cx="155" cy="183"/>
              </a:xfrm>
              <a:custGeom>
                <a:avLst/>
                <a:gdLst>
                  <a:gd name="T0" fmla="*/ 179 w 203"/>
                  <a:gd name="T1" fmla="*/ 201 h 240"/>
                  <a:gd name="T2" fmla="*/ 193 w 203"/>
                  <a:gd name="T3" fmla="*/ 220 h 240"/>
                  <a:gd name="T4" fmla="*/ 192 w 203"/>
                  <a:gd name="T5" fmla="*/ 235 h 240"/>
                  <a:gd name="T6" fmla="*/ 188 w 203"/>
                  <a:gd name="T7" fmla="*/ 231 h 240"/>
                  <a:gd name="T8" fmla="*/ 177 w 203"/>
                  <a:gd name="T9" fmla="*/ 228 h 240"/>
                  <a:gd name="T10" fmla="*/ 182 w 203"/>
                  <a:gd name="T11" fmla="*/ 209 h 240"/>
                  <a:gd name="T12" fmla="*/ 17 w 203"/>
                  <a:gd name="T13" fmla="*/ 185 h 240"/>
                  <a:gd name="T14" fmla="*/ 21 w 203"/>
                  <a:gd name="T15" fmla="*/ 159 h 240"/>
                  <a:gd name="T16" fmla="*/ 29 w 203"/>
                  <a:gd name="T17" fmla="*/ 179 h 240"/>
                  <a:gd name="T18" fmla="*/ 24 w 203"/>
                  <a:gd name="T19" fmla="*/ 165 h 240"/>
                  <a:gd name="T20" fmla="*/ 96 w 203"/>
                  <a:gd name="T21" fmla="*/ 198 h 240"/>
                  <a:gd name="T22" fmla="*/ 94 w 203"/>
                  <a:gd name="T23" fmla="*/ 177 h 240"/>
                  <a:gd name="T24" fmla="*/ 93 w 203"/>
                  <a:gd name="T25" fmla="*/ 182 h 240"/>
                  <a:gd name="T26" fmla="*/ 155 w 203"/>
                  <a:gd name="T27" fmla="*/ 183 h 240"/>
                  <a:gd name="T28" fmla="*/ 126 w 203"/>
                  <a:gd name="T29" fmla="*/ 175 h 240"/>
                  <a:gd name="T30" fmla="*/ 95 w 203"/>
                  <a:gd name="T31" fmla="*/ 165 h 240"/>
                  <a:gd name="T32" fmla="*/ 78 w 203"/>
                  <a:gd name="T33" fmla="*/ 161 h 240"/>
                  <a:gd name="T34" fmla="*/ 41 w 203"/>
                  <a:gd name="T35" fmla="*/ 149 h 240"/>
                  <a:gd name="T36" fmla="*/ 53 w 203"/>
                  <a:gd name="T37" fmla="*/ 128 h 240"/>
                  <a:gd name="T38" fmla="*/ 71 w 203"/>
                  <a:gd name="T39" fmla="*/ 111 h 240"/>
                  <a:gd name="T40" fmla="*/ 89 w 203"/>
                  <a:gd name="T41" fmla="*/ 92 h 240"/>
                  <a:gd name="T42" fmla="*/ 112 w 203"/>
                  <a:gd name="T43" fmla="*/ 71 h 240"/>
                  <a:gd name="T44" fmla="*/ 140 w 203"/>
                  <a:gd name="T45" fmla="*/ 43 h 240"/>
                  <a:gd name="T46" fmla="*/ 153 w 203"/>
                  <a:gd name="T47" fmla="*/ 58 h 240"/>
                  <a:gd name="T48" fmla="*/ 162 w 203"/>
                  <a:gd name="T49" fmla="*/ 119 h 240"/>
                  <a:gd name="T50" fmla="*/ 168 w 203"/>
                  <a:gd name="T51" fmla="*/ 152 h 240"/>
                  <a:gd name="T52" fmla="*/ 178 w 203"/>
                  <a:gd name="T53" fmla="*/ 186 h 240"/>
                  <a:gd name="T54" fmla="*/ 167 w 203"/>
                  <a:gd name="T55" fmla="*/ 171 h 240"/>
                  <a:gd name="T56" fmla="*/ 159 w 203"/>
                  <a:gd name="T57" fmla="*/ 145 h 240"/>
                  <a:gd name="T58" fmla="*/ 138 w 203"/>
                  <a:gd name="T59" fmla="*/ 157 h 240"/>
                  <a:gd name="T60" fmla="*/ 142 w 203"/>
                  <a:gd name="T61" fmla="*/ 173 h 240"/>
                  <a:gd name="T62" fmla="*/ 119 w 203"/>
                  <a:gd name="T63" fmla="*/ 151 h 240"/>
                  <a:gd name="T64" fmla="*/ 141 w 203"/>
                  <a:gd name="T65" fmla="*/ 137 h 240"/>
                  <a:gd name="T66" fmla="*/ 159 w 203"/>
                  <a:gd name="T67" fmla="*/ 130 h 240"/>
                  <a:gd name="T68" fmla="*/ 154 w 203"/>
                  <a:gd name="T69" fmla="*/ 100 h 240"/>
                  <a:gd name="T70" fmla="*/ 141 w 203"/>
                  <a:gd name="T71" fmla="*/ 83 h 240"/>
                  <a:gd name="T72" fmla="*/ 103 w 203"/>
                  <a:gd name="T73" fmla="*/ 87 h 240"/>
                  <a:gd name="T74" fmla="*/ 87 w 203"/>
                  <a:gd name="T75" fmla="*/ 103 h 240"/>
                  <a:gd name="T76" fmla="*/ 79 w 203"/>
                  <a:gd name="T77" fmla="*/ 124 h 240"/>
                  <a:gd name="T78" fmla="*/ 104 w 203"/>
                  <a:gd name="T79" fmla="*/ 117 h 240"/>
                  <a:gd name="T80" fmla="*/ 95 w 203"/>
                  <a:gd name="T81" fmla="*/ 132 h 240"/>
                  <a:gd name="T82" fmla="*/ 80 w 203"/>
                  <a:gd name="T83" fmla="*/ 130 h 240"/>
                  <a:gd name="T84" fmla="*/ 109 w 203"/>
                  <a:gd name="T85" fmla="*/ 163 h 240"/>
                  <a:gd name="T86" fmla="*/ 139 w 203"/>
                  <a:gd name="T87" fmla="*/ 97 h 240"/>
                  <a:gd name="T88" fmla="*/ 145 w 203"/>
                  <a:gd name="T89" fmla="*/ 96 h 240"/>
                  <a:gd name="T90" fmla="*/ 144 w 203"/>
                  <a:gd name="T91" fmla="*/ 108 h 240"/>
                  <a:gd name="T92" fmla="*/ 65 w 203"/>
                  <a:gd name="T93" fmla="*/ 150 h 240"/>
                  <a:gd name="T94" fmla="*/ 63 w 203"/>
                  <a:gd name="T95" fmla="*/ 126 h 240"/>
                  <a:gd name="T96" fmla="*/ 46 w 203"/>
                  <a:gd name="T97" fmla="*/ 144 h 240"/>
                  <a:gd name="T98" fmla="*/ 137 w 203"/>
                  <a:gd name="T99" fmla="*/ 134 h 240"/>
                  <a:gd name="T100" fmla="*/ 91 w 203"/>
                  <a:gd name="T101" fmla="*/ 122 h 240"/>
                  <a:gd name="T102" fmla="*/ 148 w 203"/>
                  <a:gd name="T103" fmla="*/ 61 h 240"/>
                  <a:gd name="T104" fmla="*/ 132 w 203"/>
                  <a:gd name="T105" fmla="*/ 61 h 240"/>
                  <a:gd name="T106" fmla="*/ 187 w 203"/>
                  <a:gd name="T107" fmla="*/ 119 h 240"/>
                  <a:gd name="T108" fmla="*/ 192 w 203"/>
                  <a:gd name="T109" fmla="*/ 99 h 240"/>
                  <a:gd name="T110" fmla="*/ 202 w 203"/>
                  <a:gd name="T111" fmla="*/ 124 h 240"/>
                  <a:gd name="T112" fmla="*/ 182 w 203"/>
                  <a:gd name="T113" fmla="*/ 108 h 240"/>
                  <a:gd name="T114" fmla="*/ 84 w 203"/>
                  <a:gd name="T115" fmla="*/ 53 h 240"/>
                  <a:gd name="T116" fmla="*/ 83 w 203"/>
                  <a:gd name="T117" fmla="*/ 80 h 240"/>
                  <a:gd name="T118" fmla="*/ 80 w 203"/>
                  <a:gd name="T119" fmla="*/ 73 h 240"/>
                  <a:gd name="T120" fmla="*/ 163 w 203"/>
                  <a:gd name="T121" fmla="*/ 9 h 240"/>
                  <a:gd name="T122" fmla="*/ 179 w 203"/>
                  <a:gd name="T123" fmla="*/ 15 h 240"/>
                  <a:gd name="T124" fmla="*/ 163 w 203"/>
                  <a:gd name="T125" fmla="*/ 1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3" h="240">
                    <a:moveTo>
                      <a:pt x="170" y="237"/>
                    </a:moveTo>
                    <a:cubicBezTo>
                      <a:pt x="170" y="237"/>
                      <a:pt x="169" y="237"/>
                      <a:pt x="168" y="237"/>
                    </a:cubicBezTo>
                    <a:cubicBezTo>
                      <a:pt x="166" y="236"/>
                      <a:pt x="166" y="236"/>
                      <a:pt x="167" y="233"/>
                    </a:cubicBezTo>
                    <a:cubicBezTo>
                      <a:pt x="167" y="231"/>
                      <a:pt x="167" y="230"/>
                      <a:pt x="168" y="230"/>
                    </a:cubicBezTo>
                    <a:cubicBezTo>
                      <a:pt x="171" y="229"/>
                      <a:pt x="172" y="229"/>
                      <a:pt x="172" y="228"/>
                    </a:cubicBezTo>
                    <a:cubicBezTo>
                      <a:pt x="172" y="228"/>
                      <a:pt x="172" y="228"/>
                      <a:pt x="173" y="228"/>
                    </a:cubicBezTo>
                    <a:cubicBezTo>
                      <a:pt x="173" y="228"/>
                      <a:pt x="173" y="227"/>
                      <a:pt x="175" y="222"/>
                    </a:cubicBezTo>
                    <a:cubicBezTo>
                      <a:pt x="176" y="217"/>
                      <a:pt x="176" y="216"/>
                      <a:pt x="177" y="217"/>
                    </a:cubicBezTo>
                    <a:cubicBezTo>
                      <a:pt x="177" y="217"/>
                      <a:pt x="177" y="217"/>
                      <a:pt x="177" y="216"/>
                    </a:cubicBezTo>
                    <a:cubicBezTo>
                      <a:pt x="177" y="216"/>
                      <a:pt x="177" y="213"/>
                      <a:pt x="178" y="211"/>
                    </a:cubicBezTo>
                    <a:cubicBezTo>
                      <a:pt x="179" y="207"/>
                      <a:pt x="179" y="206"/>
                      <a:pt x="180" y="206"/>
                    </a:cubicBezTo>
                    <a:cubicBezTo>
                      <a:pt x="180" y="207"/>
                      <a:pt x="181" y="206"/>
                      <a:pt x="180" y="205"/>
                    </a:cubicBezTo>
                    <a:cubicBezTo>
                      <a:pt x="180" y="205"/>
                      <a:pt x="180" y="204"/>
                      <a:pt x="180" y="203"/>
                    </a:cubicBezTo>
                    <a:cubicBezTo>
                      <a:pt x="180" y="202"/>
                      <a:pt x="180" y="200"/>
                      <a:pt x="179" y="201"/>
                    </a:cubicBezTo>
                    <a:cubicBezTo>
                      <a:pt x="179" y="202"/>
                      <a:pt x="179" y="201"/>
                      <a:pt x="179" y="201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7" y="200"/>
                      <a:pt x="177" y="200"/>
                      <a:pt x="177" y="199"/>
                    </a:cubicBezTo>
                    <a:cubicBezTo>
                      <a:pt x="177" y="199"/>
                      <a:pt x="177" y="198"/>
                      <a:pt x="177" y="197"/>
                    </a:cubicBezTo>
                    <a:cubicBezTo>
                      <a:pt x="177" y="197"/>
                      <a:pt x="177" y="196"/>
                      <a:pt x="178" y="196"/>
                    </a:cubicBezTo>
                    <a:cubicBezTo>
                      <a:pt x="182" y="195"/>
                      <a:pt x="194" y="198"/>
                      <a:pt x="194" y="200"/>
                    </a:cubicBezTo>
                    <a:cubicBezTo>
                      <a:pt x="194" y="200"/>
                      <a:pt x="194" y="200"/>
                      <a:pt x="195" y="201"/>
                    </a:cubicBezTo>
                    <a:cubicBezTo>
                      <a:pt x="197" y="202"/>
                      <a:pt x="197" y="203"/>
                      <a:pt x="197" y="203"/>
                    </a:cubicBezTo>
                    <a:cubicBezTo>
                      <a:pt x="197" y="204"/>
                      <a:pt x="197" y="204"/>
                      <a:pt x="197" y="204"/>
                    </a:cubicBezTo>
                    <a:cubicBezTo>
                      <a:pt x="198" y="204"/>
                      <a:pt x="198" y="207"/>
                      <a:pt x="198" y="210"/>
                    </a:cubicBezTo>
                    <a:cubicBezTo>
                      <a:pt x="198" y="212"/>
                      <a:pt x="197" y="212"/>
                      <a:pt x="196" y="213"/>
                    </a:cubicBezTo>
                    <a:cubicBezTo>
                      <a:pt x="196" y="213"/>
                      <a:pt x="195" y="214"/>
                      <a:pt x="195" y="214"/>
                    </a:cubicBezTo>
                    <a:cubicBezTo>
                      <a:pt x="195" y="215"/>
                      <a:pt x="194" y="215"/>
                      <a:pt x="194" y="215"/>
                    </a:cubicBezTo>
                    <a:cubicBezTo>
                      <a:pt x="193" y="215"/>
                      <a:pt x="193" y="215"/>
                      <a:pt x="193" y="216"/>
                    </a:cubicBezTo>
                    <a:cubicBezTo>
                      <a:pt x="193" y="216"/>
                      <a:pt x="193" y="218"/>
                      <a:pt x="193" y="218"/>
                    </a:cubicBezTo>
                    <a:cubicBezTo>
                      <a:pt x="193" y="219"/>
                      <a:pt x="193" y="220"/>
                      <a:pt x="193" y="220"/>
                    </a:cubicBezTo>
                    <a:cubicBezTo>
                      <a:pt x="193" y="220"/>
                      <a:pt x="193" y="220"/>
                      <a:pt x="193" y="221"/>
                    </a:cubicBezTo>
                    <a:cubicBezTo>
                      <a:pt x="193" y="221"/>
                      <a:pt x="193" y="221"/>
                      <a:pt x="193" y="222"/>
                    </a:cubicBezTo>
                    <a:cubicBezTo>
                      <a:pt x="194" y="222"/>
                      <a:pt x="194" y="222"/>
                      <a:pt x="194" y="223"/>
                    </a:cubicBezTo>
                    <a:cubicBezTo>
                      <a:pt x="194" y="223"/>
                      <a:pt x="194" y="224"/>
                      <a:pt x="195" y="224"/>
                    </a:cubicBezTo>
                    <a:cubicBezTo>
                      <a:pt x="195" y="224"/>
                      <a:pt x="195" y="224"/>
                      <a:pt x="195" y="224"/>
                    </a:cubicBezTo>
                    <a:cubicBezTo>
                      <a:pt x="194" y="225"/>
                      <a:pt x="194" y="225"/>
                      <a:pt x="194" y="225"/>
                    </a:cubicBezTo>
                    <a:cubicBezTo>
                      <a:pt x="195" y="226"/>
                      <a:pt x="195" y="227"/>
                      <a:pt x="195" y="228"/>
                    </a:cubicBezTo>
                    <a:cubicBezTo>
                      <a:pt x="194" y="229"/>
                      <a:pt x="194" y="229"/>
                      <a:pt x="194" y="229"/>
                    </a:cubicBezTo>
                    <a:cubicBezTo>
                      <a:pt x="193" y="229"/>
                      <a:pt x="193" y="230"/>
                      <a:pt x="193" y="230"/>
                    </a:cubicBezTo>
                    <a:cubicBezTo>
                      <a:pt x="193" y="230"/>
                      <a:pt x="194" y="231"/>
                      <a:pt x="194" y="231"/>
                    </a:cubicBezTo>
                    <a:cubicBezTo>
                      <a:pt x="194" y="232"/>
                      <a:pt x="193" y="232"/>
                      <a:pt x="193" y="232"/>
                    </a:cubicBezTo>
                    <a:cubicBezTo>
                      <a:pt x="192" y="232"/>
                      <a:pt x="191" y="233"/>
                      <a:pt x="192" y="233"/>
                    </a:cubicBezTo>
                    <a:cubicBezTo>
                      <a:pt x="193" y="234"/>
                      <a:pt x="193" y="234"/>
                      <a:pt x="193" y="235"/>
                    </a:cubicBezTo>
                    <a:cubicBezTo>
                      <a:pt x="193" y="235"/>
                      <a:pt x="193" y="235"/>
                      <a:pt x="192" y="235"/>
                    </a:cubicBezTo>
                    <a:cubicBezTo>
                      <a:pt x="192" y="235"/>
                      <a:pt x="192" y="235"/>
                      <a:pt x="192" y="235"/>
                    </a:cubicBezTo>
                    <a:cubicBezTo>
                      <a:pt x="192" y="236"/>
                      <a:pt x="191" y="236"/>
                      <a:pt x="191" y="236"/>
                    </a:cubicBezTo>
                    <a:cubicBezTo>
                      <a:pt x="191" y="236"/>
                      <a:pt x="190" y="236"/>
                      <a:pt x="190" y="237"/>
                    </a:cubicBezTo>
                    <a:cubicBezTo>
                      <a:pt x="190" y="238"/>
                      <a:pt x="188" y="239"/>
                      <a:pt x="186" y="238"/>
                    </a:cubicBezTo>
                    <a:cubicBezTo>
                      <a:pt x="186" y="238"/>
                      <a:pt x="186" y="238"/>
                      <a:pt x="185" y="238"/>
                    </a:cubicBezTo>
                    <a:cubicBezTo>
                      <a:pt x="185" y="239"/>
                      <a:pt x="184" y="239"/>
                      <a:pt x="183" y="239"/>
                    </a:cubicBezTo>
                    <a:cubicBezTo>
                      <a:pt x="182" y="240"/>
                      <a:pt x="178" y="239"/>
                      <a:pt x="178" y="238"/>
                    </a:cubicBezTo>
                    <a:cubicBezTo>
                      <a:pt x="178" y="238"/>
                      <a:pt x="177" y="238"/>
                      <a:pt x="177" y="239"/>
                    </a:cubicBezTo>
                    <a:cubicBezTo>
                      <a:pt x="177" y="240"/>
                      <a:pt x="176" y="240"/>
                      <a:pt x="176" y="239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4" y="238"/>
                      <a:pt x="174" y="239"/>
                      <a:pt x="174" y="239"/>
                    </a:cubicBezTo>
                    <a:cubicBezTo>
                      <a:pt x="174" y="239"/>
                      <a:pt x="172" y="238"/>
                      <a:pt x="172" y="238"/>
                    </a:cubicBezTo>
                    <a:cubicBezTo>
                      <a:pt x="171" y="238"/>
                      <a:pt x="171" y="238"/>
                      <a:pt x="171" y="238"/>
                    </a:cubicBezTo>
                    <a:cubicBezTo>
                      <a:pt x="170" y="238"/>
                      <a:pt x="170" y="238"/>
                      <a:pt x="170" y="237"/>
                    </a:cubicBezTo>
                    <a:close/>
                    <a:moveTo>
                      <a:pt x="179" y="233"/>
                    </a:moveTo>
                    <a:cubicBezTo>
                      <a:pt x="182" y="234"/>
                      <a:pt x="187" y="233"/>
                      <a:pt x="188" y="231"/>
                    </a:cubicBezTo>
                    <a:cubicBezTo>
                      <a:pt x="189" y="230"/>
                      <a:pt x="190" y="230"/>
                      <a:pt x="190" y="229"/>
                    </a:cubicBezTo>
                    <a:cubicBezTo>
                      <a:pt x="191" y="229"/>
                      <a:pt x="191" y="228"/>
                      <a:pt x="191" y="228"/>
                    </a:cubicBezTo>
                    <a:cubicBezTo>
                      <a:pt x="191" y="227"/>
                      <a:pt x="191" y="227"/>
                      <a:pt x="191" y="226"/>
                    </a:cubicBezTo>
                    <a:cubicBezTo>
                      <a:pt x="191" y="226"/>
                      <a:pt x="191" y="225"/>
                      <a:pt x="190" y="225"/>
                    </a:cubicBezTo>
                    <a:cubicBezTo>
                      <a:pt x="190" y="225"/>
                      <a:pt x="189" y="224"/>
                      <a:pt x="189" y="223"/>
                    </a:cubicBezTo>
                    <a:cubicBezTo>
                      <a:pt x="189" y="222"/>
                      <a:pt x="189" y="222"/>
                      <a:pt x="189" y="222"/>
                    </a:cubicBezTo>
                    <a:cubicBezTo>
                      <a:pt x="188" y="222"/>
                      <a:pt x="188" y="222"/>
                      <a:pt x="187" y="221"/>
                    </a:cubicBezTo>
                    <a:cubicBezTo>
                      <a:pt x="187" y="220"/>
                      <a:pt x="186" y="219"/>
                      <a:pt x="186" y="219"/>
                    </a:cubicBezTo>
                    <a:cubicBezTo>
                      <a:pt x="185" y="219"/>
                      <a:pt x="184" y="219"/>
                      <a:pt x="184" y="218"/>
                    </a:cubicBezTo>
                    <a:cubicBezTo>
                      <a:pt x="183" y="218"/>
                      <a:pt x="183" y="218"/>
                      <a:pt x="182" y="218"/>
                    </a:cubicBezTo>
                    <a:cubicBezTo>
                      <a:pt x="182" y="218"/>
                      <a:pt x="182" y="218"/>
                      <a:pt x="181" y="218"/>
                    </a:cubicBezTo>
                    <a:cubicBezTo>
                      <a:pt x="181" y="218"/>
                      <a:pt x="180" y="220"/>
                      <a:pt x="179" y="221"/>
                    </a:cubicBezTo>
                    <a:cubicBezTo>
                      <a:pt x="179" y="222"/>
                      <a:pt x="178" y="223"/>
                      <a:pt x="178" y="222"/>
                    </a:cubicBezTo>
                    <a:cubicBezTo>
                      <a:pt x="177" y="222"/>
                      <a:pt x="177" y="223"/>
                      <a:pt x="178" y="223"/>
                    </a:cubicBezTo>
                    <a:cubicBezTo>
                      <a:pt x="178" y="224"/>
                      <a:pt x="177" y="228"/>
                      <a:pt x="177" y="228"/>
                    </a:cubicBezTo>
                    <a:cubicBezTo>
                      <a:pt x="176" y="228"/>
                      <a:pt x="176" y="228"/>
                      <a:pt x="176" y="230"/>
                    </a:cubicBezTo>
                    <a:cubicBezTo>
                      <a:pt x="176" y="230"/>
                      <a:pt x="176" y="231"/>
                      <a:pt x="176" y="232"/>
                    </a:cubicBezTo>
                    <a:cubicBezTo>
                      <a:pt x="176" y="232"/>
                      <a:pt x="176" y="233"/>
                      <a:pt x="177" y="233"/>
                    </a:cubicBezTo>
                    <a:cubicBezTo>
                      <a:pt x="177" y="233"/>
                      <a:pt x="178" y="233"/>
                      <a:pt x="179" y="233"/>
                    </a:cubicBezTo>
                    <a:close/>
                    <a:moveTo>
                      <a:pt x="188" y="211"/>
                    </a:moveTo>
                    <a:cubicBezTo>
                      <a:pt x="189" y="211"/>
                      <a:pt x="189" y="211"/>
                      <a:pt x="190" y="211"/>
                    </a:cubicBezTo>
                    <a:cubicBezTo>
                      <a:pt x="190" y="211"/>
                      <a:pt x="191" y="211"/>
                      <a:pt x="191" y="210"/>
                    </a:cubicBezTo>
                    <a:cubicBezTo>
                      <a:pt x="192" y="210"/>
                      <a:pt x="193" y="209"/>
                      <a:pt x="193" y="209"/>
                    </a:cubicBezTo>
                    <a:cubicBezTo>
                      <a:pt x="194" y="208"/>
                      <a:pt x="194" y="207"/>
                      <a:pt x="194" y="206"/>
                    </a:cubicBezTo>
                    <a:cubicBezTo>
                      <a:pt x="193" y="206"/>
                      <a:pt x="193" y="205"/>
                      <a:pt x="192" y="205"/>
                    </a:cubicBezTo>
                    <a:cubicBezTo>
                      <a:pt x="192" y="205"/>
                      <a:pt x="191" y="205"/>
                      <a:pt x="191" y="205"/>
                    </a:cubicBezTo>
                    <a:cubicBezTo>
                      <a:pt x="191" y="204"/>
                      <a:pt x="190" y="204"/>
                      <a:pt x="188" y="203"/>
                    </a:cubicBezTo>
                    <a:cubicBezTo>
                      <a:pt x="186" y="202"/>
                      <a:pt x="186" y="202"/>
                      <a:pt x="185" y="202"/>
                    </a:cubicBezTo>
                    <a:cubicBezTo>
                      <a:pt x="184" y="203"/>
                      <a:pt x="184" y="203"/>
                      <a:pt x="184" y="204"/>
                    </a:cubicBezTo>
                    <a:cubicBezTo>
                      <a:pt x="184" y="205"/>
                      <a:pt x="183" y="208"/>
                      <a:pt x="182" y="209"/>
                    </a:cubicBezTo>
                    <a:cubicBezTo>
                      <a:pt x="182" y="210"/>
                      <a:pt x="182" y="210"/>
                      <a:pt x="182" y="210"/>
                    </a:cubicBezTo>
                    <a:cubicBezTo>
                      <a:pt x="183" y="211"/>
                      <a:pt x="186" y="212"/>
                      <a:pt x="188" y="211"/>
                    </a:cubicBezTo>
                    <a:close/>
                    <a:moveTo>
                      <a:pt x="26" y="193"/>
                    </a:moveTo>
                    <a:cubicBezTo>
                      <a:pt x="26" y="192"/>
                      <a:pt x="25" y="192"/>
                      <a:pt x="25" y="192"/>
                    </a:cubicBezTo>
                    <a:cubicBezTo>
                      <a:pt x="24" y="192"/>
                      <a:pt x="24" y="192"/>
                      <a:pt x="24" y="191"/>
                    </a:cubicBezTo>
                    <a:cubicBezTo>
                      <a:pt x="24" y="190"/>
                      <a:pt x="24" y="189"/>
                      <a:pt x="24" y="189"/>
                    </a:cubicBezTo>
                    <a:cubicBezTo>
                      <a:pt x="25" y="189"/>
                      <a:pt x="25" y="189"/>
                      <a:pt x="25" y="189"/>
                    </a:cubicBezTo>
                    <a:cubicBezTo>
                      <a:pt x="25" y="190"/>
                      <a:pt x="25" y="190"/>
                      <a:pt x="25" y="190"/>
                    </a:cubicBezTo>
                    <a:cubicBezTo>
                      <a:pt x="25" y="190"/>
                      <a:pt x="26" y="190"/>
                      <a:pt x="26" y="189"/>
                    </a:cubicBezTo>
                    <a:cubicBezTo>
                      <a:pt x="26" y="189"/>
                      <a:pt x="26" y="189"/>
                      <a:pt x="25" y="189"/>
                    </a:cubicBezTo>
                    <a:cubicBezTo>
                      <a:pt x="25" y="189"/>
                      <a:pt x="25" y="188"/>
                      <a:pt x="24" y="187"/>
                    </a:cubicBezTo>
                    <a:cubicBezTo>
                      <a:pt x="24" y="186"/>
                      <a:pt x="23" y="185"/>
                      <a:pt x="21" y="185"/>
                    </a:cubicBezTo>
                    <a:cubicBezTo>
                      <a:pt x="21" y="185"/>
                      <a:pt x="20" y="185"/>
                      <a:pt x="20" y="184"/>
                    </a:cubicBezTo>
                    <a:cubicBezTo>
                      <a:pt x="19" y="184"/>
                      <a:pt x="18" y="184"/>
                      <a:pt x="18" y="185"/>
                    </a:cubicBezTo>
                    <a:cubicBezTo>
                      <a:pt x="18" y="185"/>
                      <a:pt x="17" y="185"/>
                      <a:pt x="17" y="185"/>
                    </a:cubicBezTo>
                    <a:cubicBezTo>
                      <a:pt x="16" y="184"/>
                      <a:pt x="16" y="184"/>
                      <a:pt x="14" y="184"/>
                    </a:cubicBezTo>
                    <a:cubicBezTo>
                      <a:pt x="12" y="184"/>
                      <a:pt x="12" y="184"/>
                      <a:pt x="12" y="183"/>
                    </a:cubicBezTo>
                    <a:cubicBezTo>
                      <a:pt x="11" y="181"/>
                      <a:pt x="8" y="181"/>
                      <a:pt x="7" y="182"/>
                    </a:cubicBezTo>
                    <a:cubicBezTo>
                      <a:pt x="7" y="182"/>
                      <a:pt x="7" y="182"/>
                      <a:pt x="7" y="182"/>
                    </a:cubicBezTo>
                    <a:cubicBezTo>
                      <a:pt x="6" y="182"/>
                      <a:pt x="4" y="183"/>
                      <a:pt x="4" y="184"/>
                    </a:cubicBezTo>
                    <a:cubicBezTo>
                      <a:pt x="4" y="185"/>
                      <a:pt x="1" y="184"/>
                      <a:pt x="0" y="183"/>
                    </a:cubicBezTo>
                    <a:cubicBezTo>
                      <a:pt x="0" y="182"/>
                      <a:pt x="1" y="180"/>
                      <a:pt x="2" y="180"/>
                    </a:cubicBezTo>
                    <a:cubicBezTo>
                      <a:pt x="2" y="179"/>
                      <a:pt x="3" y="178"/>
                      <a:pt x="5" y="177"/>
                    </a:cubicBezTo>
                    <a:cubicBezTo>
                      <a:pt x="5" y="176"/>
                      <a:pt x="6" y="176"/>
                      <a:pt x="6" y="175"/>
                    </a:cubicBezTo>
                    <a:cubicBezTo>
                      <a:pt x="6" y="175"/>
                      <a:pt x="7" y="174"/>
                      <a:pt x="8" y="173"/>
                    </a:cubicBezTo>
                    <a:cubicBezTo>
                      <a:pt x="9" y="172"/>
                      <a:pt x="13" y="168"/>
                      <a:pt x="14" y="167"/>
                    </a:cubicBezTo>
                    <a:cubicBezTo>
                      <a:pt x="14" y="167"/>
                      <a:pt x="14" y="167"/>
                      <a:pt x="15" y="166"/>
                    </a:cubicBezTo>
                    <a:cubicBezTo>
                      <a:pt x="15" y="165"/>
                      <a:pt x="16" y="164"/>
                      <a:pt x="17" y="164"/>
                    </a:cubicBezTo>
                    <a:cubicBezTo>
                      <a:pt x="17" y="164"/>
                      <a:pt x="17" y="164"/>
                      <a:pt x="17" y="164"/>
                    </a:cubicBezTo>
                    <a:cubicBezTo>
                      <a:pt x="17" y="163"/>
                      <a:pt x="20" y="159"/>
                      <a:pt x="21" y="159"/>
                    </a:cubicBezTo>
                    <a:cubicBezTo>
                      <a:pt x="21" y="158"/>
                      <a:pt x="22" y="158"/>
                      <a:pt x="22" y="158"/>
                    </a:cubicBezTo>
                    <a:cubicBezTo>
                      <a:pt x="22" y="158"/>
                      <a:pt x="22" y="157"/>
                      <a:pt x="23" y="156"/>
                    </a:cubicBezTo>
                    <a:cubicBezTo>
                      <a:pt x="23" y="155"/>
                      <a:pt x="23" y="154"/>
                      <a:pt x="24" y="154"/>
                    </a:cubicBezTo>
                    <a:cubicBezTo>
                      <a:pt x="24" y="154"/>
                      <a:pt x="25" y="154"/>
                      <a:pt x="25" y="154"/>
                    </a:cubicBezTo>
                    <a:cubicBezTo>
                      <a:pt x="26" y="153"/>
                      <a:pt x="27" y="153"/>
                      <a:pt x="27" y="153"/>
                    </a:cubicBezTo>
                    <a:cubicBezTo>
                      <a:pt x="27" y="153"/>
                      <a:pt x="28" y="153"/>
                      <a:pt x="28" y="153"/>
                    </a:cubicBezTo>
                    <a:cubicBezTo>
                      <a:pt x="27" y="152"/>
                      <a:pt x="30" y="153"/>
                      <a:pt x="30" y="154"/>
                    </a:cubicBezTo>
                    <a:cubicBezTo>
                      <a:pt x="30" y="155"/>
                      <a:pt x="30" y="157"/>
                      <a:pt x="29" y="157"/>
                    </a:cubicBezTo>
                    <a:cubicBezTo>
                      <a:pt x="29" y="158"/>
                      <a:pt x="29" y="158"/>
                      <a:pt x="29" y="159"/>
                    </a:cubicBezTo>
                    <a:cubicBezTo>
                      <a:pt x="29" y="160"/>
                      <a:pt x="29" y="162"/>
                      <a:pt x="29" y="163"/>
                    </a:cubicBezTo>
                    <a:cubicBezTo>
                      <a:pt x="29" y="165"/>
                      <a:pt x="29" y="167"/>
                      <a:pt x="29" y="167"/>
                    </a:cubicBezTo>
                    <a:cubicBezTo>
                      <a:pt x="29" y="168"/>
                      <a:pt x="30" y="169"/>
                      <a:pt x="29" y="170"/>
                    </a:cubicBezTo>
                    <a:cubicBezTo>
                      <a:pt x="29" y="170"/>
                      <a:pt x="29" y="172"/>
                      <a:pt x="29" y="173"/>
                    </a:cubicBezTo>
                    <a:cubicBezTo>
                      <a:pt x="29" y="174"/>
                      <a:pt x="29" y="176"/>
                      <a:pt x="29" y="177"/>
                    </a:cubicBezTo>
                    <a:cubicBezTo>
                      <a:pt x="29" y="178"/>
                      <a:pt x="29" y="179"/>
                      <a:pt x="29" y="179"/>
                    </a:cubicBezTo>
                    <a:cubicBezTo>
                      <a:pt x="30" y="179"/>
                      <a:pt x="29" y="181"/>
                      <a:pt x="29" y="184"/>
                    </a:cubicBezTo>
                    <a:cubicBezTo>
                      <a:pt x="29" y="187"/>
                      <a:pt x="29" y="190"/>
                      <a:pt x="29" y="191"/>
                    </a:cubicBezTo>
                    <a:cubicBezTo>
                      <a:pt x="29" y="193"/>
                      <a:pt x="28" y="193"/>
                      <a:pt x="28" y="194"/>
                    </a:cubicBezTo>
                    <a:cubicBezTo>
                      <a:pt x="26" y="194"/>
                      <a:pt x="26" y="194"/>
                      <a:pt x="26" y="193"/>
                    </a:cubicBezTo>
                    <a:close/>
                    <a:moveTo>
                      <a:pt x="25" y="179"/>
                    </a:moveTo>
                    <a:cubicBezTo>
                      <a:pt x="25" y="178"/>
                      <a:pt x="25" y="178"/>
                      <a:pt x="25" y="177"/>
                    </a:cubicBezTo>
                    <a:cubicBezTo>
                      <a:pt x="25" y="177"/>
                      <a:pt x="25" y="174"/>
                      <a:pt x="25" y="174"/>
                    </a:cubicBezTo>
                    <a:cubicBezTo>
                      <a:pt x="26" y="174"/>
                      <a:pt x="26" y="174"/>
                      <a:pt x="25" y="173"/>
                    </a:cubicBezTo>
                    <a:cubicBezTo>
                      <a:pt x="25" y="173"/>
                      <a:pt x="25" y="172"/>
                      <a:pt x="25" y="172"/>
                    </a:cubicBezTo>
                    <a:cubicBezTo>
                      <a:pt x="25" y="172"/>
                      <a:pt x="25" y="171"/>
                      <a:pt x="25" y="171"/>
                    </a:cubicBezTo>
                    <a:cubicBezTo>
                      <a:pt x="25" y="170"/>
                      <a:pt x="25" y="170"/>
                      <a:pt x="25" y="170"/>
                    </a:cubicBezTo>
                    <a:cubicBezTo>
                      <a:pt x="26" y="170"/>
                      <a:pt x="25" y="170"/>
                      <a:pt x="25" y="169"/>
                    </a:cubicBezTo>
                    <a:cubicBezTo>
                      <a:pt x="24" y="169"/>
                      <a:pt x="24" y="168"/>
                      <a:pt x="24" y="168"/>
                    </a:cubicBezTo>
                    <a:cubicBezTo>
                      <a:pt x="24" y="168"/>
                      <a:pt x="24" y="167"/>
                      <a:pt x="24" y="167"/>
                    </a:cubicBezTo>
                    <a:cubicBezTo>
                      <a:pt x="24" y="167"/>
                      <a:pt x="24" y="166"/>
                      <a:pt x="24" y="165"/>
                    </a:cubicBezTo>
                    <a:cubicBezTo>
                      <a:pt x="25" y="164"/>
                      <a:pt x="24" y="164"/>
                      <a:pt x="23" y="165"/>
                    </a:cubicBezTo>
                    <a:cubicBezTo>
                      <a:pt x="22" y="166"/>
                      <a:pt x="21" y="167"/>
                      <a:pt x="21" y="167"/>
                    </a:cubicBezTo>
                    <a:cubicBezTo>
                      <a:pt x="21" y="167"/>
                      <a:pt x="21" y="167"/>
                      <a:pt x="20" y="167"/>
                    </a:cubicBezTo>
                    <a:cubicBezTo>
                      <a:pt x="20" y="168"/>
                      <a:pt x="20" y="168"/>
                      <a:pt x="20" y="168"/>
                    </a:cubicBezTo>
                    <a:cubicBezTo>
                      <a:pt x="20" y="168"/>
                      <a:pt x="19" y="169"/>
                      <a:pt x="18" y="170"/>
                    </a:cubicBezTo>
                    <a:cubicBezTo>
                      <a:pt x="17" y="172"/>
                      <a:pt x="15" y="173"/>
                      <a:pt x="15" y="174"/>
                    </a:cubicBezTo>
                    <a:cubicBezTo>
                      <a:pt x="14" y="174"/>
                      <a:pt x="13" y="175"/>
                      <a:pt x="13" y="175"/>
                    </a:cubicBezTo>
                    <a:cubicBezTo>
                      <a:pt x="14" y="175"/>
                      <a:pt x="13" y="176"/>
                      <a:pt x="13" y="176"/>
                    </a:cubicBezTo>
                    <a:cubicBezTo>
                      <a:pt x="12" y="176"/>
                      <a:pt x="12" y="176"/>
                      <a:pt x="13" y="177"/>
                    </a:cubicBezTo>
                    <a:cubicBezTo>
                      <a:pt x="13" y="177"/>
                      <a:pt x="14" y="177"/>
                      <a:pt x="15" y="178"/>
                    </a:cubicBezTo>
                    <a:cubicBezTo>
                      <a:pt x="16" y="178"/>
                      <a:pt x="17" y="178"/>
                      <a:pt x="17" y="178"/>
                    </a:cubicBezTo>
                    <a:cubicBezTo>
                      <a:pt x="17" y="178"/>
                      <a:pt x="19" y="179"/>
                      <a:pt x="21" y="180"/>
                    </a:cubicBezTo>
                    <a:cubicBezTo>
                      <a:pt x="24" y="181"/>
                      <a:pt x="24" y="181"/>
                      <a:pt x="24" y="181"/>
                    </a:cubicBezTo>
                    <a:lnTo>
                      <a:pt x="25" y="179"/>
                    </a:lnTo>
                    <a:close/>
                    <a:moveTo>
                      <a:pt x="96" y="198"/>
                    </a:moveTo>
                    <a:cubicBezTo>
                      <a:pt x="96" y="198"/>
                      <a:pt x="95" y="197"/>
                      <a:pt x="93" y="197"/>
                    </a:cubicBezTo>
                    <a:cubicBezTo>
                      <a:pt x="92" y="196"/>
                      <a:pt x="91" y="196"/>
                      <a:pt x="91" y="195"/>
                    </a:cubicBezTo>
                    <a:cubicBezTo>
                      <a:pt x="91" y="195"/>
                      <a:pt x="90" y="194"/>
                      <a:pt x="90" y="193"/>
                    </a:cubicBezTo>
                    <a:cubicBezTo>
                      <a:pt x="89" y="193"/>
                      <a:pt x="89" y="191"/>
                      <a:pt x="89" y="190"/>
                    </a:cubicBezTo>
                    <a:cubicBezTo>
                      <a:pt x="89" y="189"/>
                      <a:pt x="89" y="188"/>
                      <a:pt x="88" y="188"/>
                    </a:cubicBezTo>
                    <a:cubicBezTo>
                      <a:pt x="88" y="188"/>
                      <a:pt x="88" y="188"/>
                      <a:pt x="88" y="187"/>
                    </a:cubicBezTo>
                    <a:cubicBezTo>
                      <a:pt x="89" y="187"/>
                      <a:pt x="89" y="187"/>
                      <a:pt x="88" y="186"/>
                    </a:cubicBezTo>
                    <a:cubicBezTo>
                      <a:pt x="88" y="186"/>
                      <a:pt x="88" y="185"/>
                      <a:pt x="88" y="185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87" y="183"/>
                      <a:pt x="87" y="183"/>
                      <a:pt x="88" y="183"/>
                    </a:cubicBezTo>
                    <a:cubicBezTo>
                      <a:pt x="88" y="183"/>
                      <a:pt x="89" y="181"/>
                      <a:pt x="88" y="181"/>
                    </a:cubicBezTo>
                    <a:cubicBezTo>
                      <a:pt x="88" y="181"/>
                      <a:pt x="88" y="180"/>
                      <a:pt x="90" y="179"/>
                    </a:cubicBezTo>
                    <a:cubicBezTo>
                      <a:pt x="90" y="179"/>
                      <a:pt x="91" y="178"/>
                      <a:pt x="91" y="178"/>
                    </a:cubicBezTo>
                    <a:cubicBezTo>
                      <a:pt x="92" y="177"/>
                      <a:pt x="92" y="177"/>
                      <a:pt x="93" y="177"/>
                    </a:cubicBezTo>
                    <a:cubicBezTo>
                      <a:pt x="93" y="177"/>
                      <a:pt x="94" y="177"/>
                      <a:pt x="94" y="177"/>
                    </a:cubicBezTo>
                    <a:cubicBezTo>
                      <a:pt x="94" y="176"/>
                      <a:pt x="94" y="176"/>
                      <a:pt x="95" y="177"/>
                    </a:cubicBezTo>
                    <a:cubicBezTo>
                      <a:pt x="96" y="177"/>
                      <a:pt x="97" y="177"/>
                      <a:pt x="97" y="177"/>
                    </a:cubicBezTo>
                    <a:cubicBezTo>
                      <a:pt x="96" y="176"/>
                      <a:pt x="100" y="176"/>
                      <a:pt x="101" y="176"/>
                    </a:cubicBezTo>
                    <a:cubicBezTo>
                      <a:pt x="101" y="176"/>
                      <a:pt x="101" y="176"/>
                      <a:pt x="102" y="177"/>
                    </a:cubicBezTo>
                    <a:cubicBezTo>
                      <a:pt x="102" y="177"/>
                      <a:pt x="102" y="177"/>
                      <a:pt x="102" y="177"/>
                    </a:cubicBezTo>
                    <a:cubicBezTo>
                      <a:pt x="103" y="177"/>
                      <a:pt x="104" y="179"/>
                      <a:pt x="104" y="179"/>
                    </a:cubicBezTo>
                    <a:cubicBezTo>
                      <a:pt x="104" y="179"/>
                      <a:pt x="104" y="180"/>
                      <a:pt x="104" y="180"/>
                    </a:cubicBezTo>
                    <a:cubicBezTo>
                      <a:pt x="105" y="181"/>
                      <a:pt x="104" y="184"/>
                      <a:pt x="103" y="184"/>
                    </a:cubicBezTo>
                    <a:cubicBezTo>
                      <a:pt x="103" y="184"/>
                      <a:pt x="102" y="184"/>
                      <a:pt x="102" y="185"/>
                    </a:cubicBezTo>
                    <a:cubicBezTo>
                      <a:pt x="102" y="185"/>
                      <a:pt x="102" y="185"/>
                      <a:pt x="102" y="184"/>
                    </a:cubicBezTo>
                    <a:cubicBezTo>
                      <a:pt x="101" y="183"/>
                      <a:pt x="101" y="182"/>
                      <a:pt x="100" y="182"/>
                    </a:cubicBezTo>
                    <a:cubicBezTo>
                      <a:pt x="100" y="182"/>
                      <a:pt x="100" y="182"/>
                      <a:pt x="100" y="182"/>
                    </a:cubicBezTo>
                    <a:cubicBezTo>
                      <a:pt x="100" y="181"/>
                      <a:pt x="98" y="181"/>
                      <a:pt x="96" y="181"/>
                    </a:cubicBezTo>
                    <a:cubicBezTo>
                      <a:pt x="96" y="182"/>
                      <a:pt x="95" y="182"/>
                      <a:pt x="94" y="181"/>
                    </a:cubicBezTo>
                    <a:cubicBezTo>
                      <a:pt x="94" y="181"/>
                      <a:pt x="93" y="181"/>
                      <a:pt x="93" y="182"/>
                    </a:cubicBezTo>
                    <a:cubicBezTo>
                      <a:pt x="92" y="183"/>
                      <a:pt x="92" y="184"/>
                      <a:pt x="93" y="186"/>
                    </a:cubicBezTo>
                    <a:cubicBezTo>
                      <a:pt x="93" y="187"/>
                      <a:pt x="93" y="189"/>
                      <a:pt x="93" y="189"/>
                    </a:cubicBezTo>
                    <a:cubicBezTo>
                      <a:pt x="93" y="190"/>
                      <a:pt x="95" y="191"/>
                      <a:pt x="98" y="192"/>
                    </a:cubicBezTo>
                    <a:cubicBezTo>
                      <a:pt x="101" y="192"/>
                      <a:pt x="103" y="194"/>
                      <a:pt x="103" y="195"/>
                    </a:cubicBezTo>
                    <a:cubicBezTo>
                      <a:pt x="101" y="197"/>
                      <a:pt x="100" y="198"/>
                      <a:pt x="98" y="198"/>
                    </a:cubicBezTo>
                    <a:cubicBezTo>
                      <a:pt x="98" y="198"/>
                      <a:pt x="97" y="198"/>
                      <a:pt x="97" y="198"/>
                    </a:cubicBezTo>
                    <a:cubicBezTo>
                      <a:pt x="97" y="198"/>
                      <a:pt x="96" y="198"/>
                      <a:pt x="96" y="198"/>
                    </a:cubicBezTo>
                    <a:close/>
                    <a:moveTo>
                      <a:pt x="174" y="191"/>
                    </a:moveTo>
                    <a:cubicBezTo>
                      <a:pt x="173" y="191"/>
                      <a:pt x="173" y="190"/>
                      <a:pt x="173" y="190"/>
                    </a:cubicBezTo>
                    <a:cubicBezTo>
                      <a:pt x="173" y="189"/>
                      <a:pt x="173" y="189"/>
                      <a:pt x="172" y="190"/>
                    </a:cubicBezTo>
                    <a:cubicBezTo>
                      <a:pt x="172" y="190"/>
                      <a:pt x="172" y="190"/>
                      <a:pt x="171" y="190"/>
                    </a:cubicBezTo>
                    <a:cubicBezTo>
                      <a:pt x="171" y="189"/>
                      <a:pt x="169" y="188"/>
                      <a:pt x="165" y="188"/>
                    </a:cubicBezTo>
                    <a:cubicBezTo>
                      <a:pt x="161" y="187"/>
                      <a:pt x="160" y="186"/>
                      <a:pt x="160" y="186"/>
                    </a:cubicBezTo>
                    <a:cubicBezTo>
                      <a:pt x="160" y="185"/>
                      <a:pt x="157" y="184"/>
                      <a:pt x="157" y="185"/>
                    </a:cubicBezTo>
                    <a:cubicBezTo>
                      <a:pt x="156" y="185"/>
                      <a:pt x="156" y="185"/>
                      <a:pt x="155" y="183"/>
                    </a:cubicBezTo>
                    <a:cubicBezTo>
                      <a:pt x="154" y="182"/>
                      <a:pt x="153" y="181"/>
                      <a:pt x="154" y="183"/>
                    </a:cubicBezTo>
                    <a:cubicBezTo>
                      <a:pt x="154" y="184"/>
                      <a:pt x="154" y="184"/>
                      <a:pt x="154" y="184"/>
                    </a:cubicBezTo>
                    <a:cubicBezTo>
                      <a:pt x="154" y="183"/>
                      <a:pt x="152" y="183"/>
                      <a:pt x="150" y="182"/>
                    </a:cubicBezTo>
                    <a:cubicBezTo>
                      <a:pt x="148" y="182"/>
                      <a:pt x="146" y="181"/>
                      <a:pt x="146" y="181"/>
                    </a:cubicBezTo>
                    <a:cubicBezTo>
                      <a:pt x="146" y="180"/>
                      <a:pt x="145" y="180"/>
                      <a:pt x="145" y="180"/>
                    </a:cubicBezTo>
                    <a:cubicBezTo>
                      <a:pt x="145" y="180"/>
                      <a:pt x="141" y="179"/>
                      <a:pt x="141" y="179"/>
                    </a:cubicBezTo>
                    <a:cubicBezTo>
                      <a:pt x="141" y="179"/>
                      <a:pt x="140" y="179"/>
                      <a:pt x="140" y="179"/>
                    </a:cubicBezTo>
                    <a:cubicBezTo>
                      <a:pt x="139" y="179"/>
                      <a:pt x="139" y="179"/>
                      <a:pt x="139" y="179"/>
                    </a:cubicBezTo>
                    <a:cubicBezTo>
                      <a:pt x="139" y="178"/>
                      <a:pt x="139" y="178"/>
                      <a:pt x="138" y="178"/>
                    </a:cubicBezTo>
                    <a:cubicBezTo>
                      <a:pt x="138" y="179"/>
                      <a:pt x="138" y="179"/>
                      <a:pt x="137" y="178"/>
                    </a:cubicBezTo>
                    <a:cubicBezTo>
                      <a:pt x="137" y="178"/>
                      <a:pt x="133" y="177"/>
                      <a:pt x="132" y="177"/>
                    </a:cubicBezTo>
                    <a:cubicBezTo>
                      <a:pt x="132" y="177"/>
                      <a:pt x="131" y="177"/>
                      <a:pt x="131" y="177"/>
                    </a:cubicBezTo>
                    <a:cubicBezTo>
                      <a:pt x="132" y="176"/>
                      <a:pt x="130" y="176"/>
                      <a:pt x="129" y="176"/>
                    </a:cubicBezTo>
                    <a:cubicBezTo>
                      <a:pt x="128" y="176"/>
                      <a:pt x="127" y="176"/>
                      <a:pt x="127" y="176"/>
                    </a:cubicBezTo>
                    <a:cubicBezTo>
                      <a:pt x="127" y="176"/>
                      <a:pt x="127" y="175"/>
                      <a:pt x="126" y="175"/>
                    </a:cubicBezTo>
                    <a:cubicBezTo>
                      <a:pt x="126" y="175"/>
                      <a:pt x="125" y="175"/>
                      <a:pt x="125" y="174"/>
                    </a:cubicBezTo>
                    <a:cubicBezTo>
                      <a:pt x="125" y="174"/>
                      <a:pt x="123" y="173"/>
                      <a:pt x="122" y="173"/>
                    </a:cubicBezTo>
                    <a:cubicBezTo>
                      <a:pt x="119" y="172"/>
                      <a:pt x="116" y="171"/>
                      <a:pt x="115" y="170"/>
                    </a:cubicBezTo>
                    <a:cubicBezTo>
                      <a:pt x="115" y="170"/>
                      <a:pt x="114" y="170"/>
                      <a:pt x="113" y="170"/>
                    </a:cubicBezTo>
                    <a:cubicBezTo>
                      <a:pt x="111" y="170"/>
                      <a:pt x="111" y="170"/>
                      <a:pt x="110" y="169"/>
                    </a:cubicBezTo>
                    <a:cubicBezTo>
                      <a:pt x="110" y="168"/>
                      <a:pt x="110" y="168"/>
                      <a:pt x="110" y="168"/>
                    </a:cubicBezTo>
                    <a:cubicBezTo>
                      <a:pt x="110" y="169"/>
                      <a:pt x="109" y="169"/>
                      <a:pt x="108" y="168"/>
                    </a:cubicBezTo>
                    <a:cubicBezTo>
                      <a:pt x="107" y="168"/>
                      <a:pt x="106" y="168"/>
                      <a:pt x="106" y="168"/>
                    </a:cubicBezTo>
                    <a:cubicBezTo>
                      <a:pt x="105" y="168"/>
                      <a:pt x="105" y="168"/>
                      <a:pt x="105" y="168"/>
                    </a:cubicBezTo>
                    <a:cubicBezTo>
                      <a:pt x="105" y="167"/>
                      <a:pt x="103" y="166"/>
                      <a:pt x="101" y="167"/>
                    </a:cubicBezTo>
                    <a:cubicBezTo>
                      <a:pt x="101" y="167"/>
                      <a:pt x="100" y="167"/>
                      <a:pt x="100" y="166"/>
                    </a:cubicBezTo>
                    <a:cubicBezTo>
                      <a:pt x="99" y="165"/>
                      <a:pt x="99" y="165"/>
                      <a:pt x="98" y="166"/>
                    </a:cubicBezTo>
                    <a:cubicBezTo>
                      <a:pt x="98" y="166"/>
                      <a:pt x="98" y="166"/>
                      <a:pt x="97" y="165"/>
                    </a:cubicBezTo>
                    <a:cubicBezTo>
                      <a:pt x="96" y="165"/>
                      <a:pt x="95" y="165"/>
                      <a:pt x="95" y="165"/>
                    </a:cubicBezTo>
                    <a:cubicBezTo>
                      <a:pt x="95" y="165"/>
                      <a:pt x="95" y="165"/>
                      <a:pt x="95" y="165"/>
                    </a:cubicBezTo>
                    <a:cubicBezTo>
                      <a:pt x="94" y="164"/>
                      <a:pt x="94" y="164"/>
                      <a:pt x="94" y="165"/>
                    </a:cubicBezTo>
                    <a:cubicBezTo>
                      <a:pt x="93" y="165"/>
                      <a:pt x="93" y="165"/>
                      <a:pt x="93" y="164"/>
                    </a:cubicBezTo>
                    <a:cubicBezTo>
                      <a:pt x="93" y="164"/>
                      <a:pt x="93" y="164"/>
                      <a:pt x="92" y="164"/>
                    </a:cubicBezTo>
                    <a:cubicBezTo>
                      <a:pt x="92" y="164"/>
                      <a:pt x="92" y="164"/>
                      <a:pt x="91" y="164"/>
                    </a:cubicBezTo>
                    <a:cubicBezTo>
                      <a:pt x="91" y="163"/>
                      <a:pt x="91" y="163"/>
                      <a:pt x="91" y="164"/>
                    </a:cubicBezTo>
                    <a:cubicBezTo>
                      <a:pt x="90" y="164"/>
                      <a:pt x="89" y="164"/>
                      <a:pt x="89" y="163"/>
                    </a:cubicBezTo>
                    <a:cubicBezTo>
                      <a:pt x="89" y="162"/>
                      <a:pt x="89" y="162"/>
                      <a:pt x="89" y="162"/>
                    </a:cubicBezTo>
                    <a:cubicBezTo>
                      <a:pt x="89" y="163"/>
                      <a:pt x="89" y="163"/>
                      <a:pt x="89" y="163"/>
                    </a:cubicBezTo>
                    <a:cubicBezTo>
                      <a:pt x="88" y="164"/>
                      <a:pt x="87" y="164"/>
                      <a:pt x="86" y="162"/>
                    </a:cubicBezTo>
                    <a:cubicBezTo>
                      <a:pt x="86" y="162"/>
                      <a:pt x="86" y="162"/>
                      <a:pt x="86" y="163"/>
                    </a:cubicBezTo>
                    <a:cubicBezTo>
                      <a:pt x="86" y="163"/>
                      <a:pt x="85" y="163"/>
                      <a:pt x="85" y="163"/>
                    </a:cubicBezTo>
                    <a:cubicBezTo>
                      <a:pt x="84" y="162"/>
                      <a:pt x="82" y="162"/>
                      <a:pt x="81" y="162"/>
                    </a:cubicBezTo>
                    <a:cubicBezTo>
                      <a:pt x="81" y="162"/>
                      <a:pt x="81" y="161"/>
                      <a:pt x="80" y="161"/>
                    </a:cubicBezTo>
                    <a:cubicBezTo>
                      <a:pt x="80" y="161"/>
                      <a:pt x="79" y="161"/>
                      <a:pt x="79" y="161"/>
                    </a:cubicBezTo>
                    <a:cubicBezTo>
                      <a:pt x="78" y="161"/>
                      <a:pt x="78" y="161"/>
                      <a:pt x="78" y="161"/>
                    </a:cubicBezTo>
                    <a:cubicBezTo>
                      <a:pt x="78" y="160"/>
                      <a:pt x="77" y="160"/>
                      <a:pt x="77" y="161"/>
                    </a:cubicBezTo>
                    <a:cubicBezTo>
                      <a:pt x="76" y="162"/>
                      <a:pt x="74" y="161"/>
                      <a:pt x="73" y="160"/>
                    </a:cubicBezTo>
                    <a:cubicBezTo>
                      <a:pt x="73" y="160"/>
                      <a:pt x="72" y="159"/>
                      <a:pt x="71" y="159"/>
                    </a:cubicBezTo>
                    <a:cubicBezTo>
                      <a:pt x="71" y="159"/>
                      <a:pt x="70" y="158"/>
                      <a:pt x="69" y="157"/>
                    </a:cubicBezTo>
                    <a:cubicBezTo>
                      <a:pt x="68" y="156"/>
                      <a:pt x="68" y="156"/>
                      <a:pt x="67" y="157"/>
                    </a:cubicBezTo>
                    <a:cubicBezTo>
                      <a:pt x="67" y="158"/>
                      <a:pt x="67" y="158"/>
                      <a:pt x="67" y="157"/>
                    </a:cubicBezTo>
                    <a:cubicBezTo>
                      <a:pt x="67" y="157"/>
                      <a:pt x="66" y="157"/>
                      <a:pt x="65" y="156"/>
                    </a:cubicBezTo>
                    <a:cubicBezTo>
                      <a:pt x="64" y="156"/>
                      <a:pt x="63" y="156"/>
                      <a:pt x="63" y="155"/>
                    </a:cubicBezTo>
                    <a:cubicBezTo>
                      <a:pt x="63" y="155"/>
                      <a:pt x="61" y="155"/>
                      <a:pt x="61" y="156"/>
                    </a:cubicBezTo>
                    <a:cubicBezTo>
                      <a:pt x="61" y="156"/>
                      <a:pt x="59" y="156"/>
                      <a:pt x="58" y="155"/>
                    </a:cubicBezTo>
                    <a:cubicBezTo>
                      <a:pt x="58" y="155"/>
                      <a:pt x="58" y="154"/>
                      <a:pt x="57" y="155"/>
                    </a:cubicBezTo>
                    <a:cubicBezTo>
                      <a:pt x="56" y="155"/>
                      <a:pt x="49" y="152"/>
                      <a:pt x="44" y="150"/>
                    </a:cubicBezTo>
                    <a:cubicBezTo>
                      <a:pt x="44" y="150"/>
                      <a:pt x="43" y="150"/>
                      <a:pt x="43" y="150"/>
                    </a:cubicBezTo>
                    <a:cubicBezTo>
                      <a:pt x="42" y="150"/>
                      <a:pt x="42" y="150"/>
                      <a:pt x="42" y="150"/>
                    </a:cubicBezTo>
                    <a:cubicBezTo>
                      <a:pt x="42" y="149"/>
                      <a:pt x="41" y="149"/>
                      <a:pt x="41" y="149"/>
                    </a:cubicBezTo>
                    <a:cubicBezTo>
                      <a:pt x="41" y="149"/>
                      <a:pt x="40" y="149"/>
                      <a:pt x="40" y="149"/>
                    </a:cubicBezTo>
                    <a:cubicBezTo>
                      <a:pt x="40" y="148"/>
                      <a:pt x="40" y="148"/>
                      <a:pt x="39" y="148"/>
                    </a:cubicBezTo>
                    <a:cubicBezTo>
                      <a:pt x="38" y="148"/>
                      <a:pt x="37" y="146"/>
                      <a:pt x="36" y="145"/>
                    </a:cubicBezTo>
                    <a:cubicBezTo>
                      <a:pt x="36" y="143"/>
                      <a:pt x="36" y="142"/>
                      <a:pt x="37" y="141"/>
                    </a:cubicBezTo>
                    <a:cubicBezTo>
                      <a:pt x="38" y="140"/>
                      <a:pt x="38" y="140"/>
                      <a:pt x="38" y="140"/>
                    </a:cubicBezTo>
                    <a:cubicBezTo>
                      <a:pt x="39" y="140"/>
                      <a:pt x="39" y="139"/>
                      <a:pt x="40" y="138"/>
                    </a:cubicBezTo>
                    <a:cubicBezTo>
                      <a:pt x="41" y="137"/>
                      <a:pt x="42" y="136"/>
                      <a:pt x="42" y="136"/>
                    </a:cubicBezTo>
                    <a:cubicBezTo>
                      <a:pt x="42" y="136"/>
                      <a:pt x="43" y="136"/>
                      <a:pt x="43" y="135"/>
                    </a:cubicBezTo>
                    <a:cubicBezTo>
                      <a:pt x="44" y="135"/>
                      <a:pt x="44" y="135"/>
                      <a:pt x="44" y="135"/>
                    </a:cubicBezTo>
                    <a:cubicBezTo>
                      <a:pt x="45" y="135"/>
                      <a:pt x="46" y="135"/>
                      <a:pt x="46" y="134"/>
                    </a:cubicBezTo>
                    <a:cubicBezTo>
                      <a:pt x="47" y="133"/>
                      <a:pt x="47" y="133"/>
                      <a:pt x="47" y="133"/>
                    </a:cubicBezTo>
                    <a:cubicBezTo>
                      <a:pt x="48" y="134"/>
                      <a:pt x="48" y="133"/>
                      <a:pt x="49" y="133"/>
                    </a:cubicBezTo>
                    <a:cubicBezTo>
                      <a:pt x="49" y="132"/>
                      <a:pt x="50" y="131"/>
                      <a:pt x="50" y="131"/>
                    </a:cubicBezTo>
                    <a:cubicBezTo>
                      <a:pt x="50" y="131"/>
                      <a:pt x="51" y="131"/>
                      <a:pt x="51" y="130"/>
                    </a:cubicBezTo>
                    <a:cubicBezTo>
                      <a:pt x="51" y="130"/>
                      <a:pt x="52" y="129"/>
                      <a:pt x="53" y="128"/>
                    </a:cubicBezTo>
                    <a:cubicBezTo>
                      <a:pt x="53" y="128"/>
                      <a:pt x="54" y="127"/>
                      <a:pt x="54" y="127"/>
                    </a:cubicBezTo>
                    <a:cubicBezTo>
                      <a:pt x="54" y="127"/>
                      <a:pt x="54" y="127"/>
                      <a:pt x="54" y="127"/>
                    </a:cubicBezTo>
                    <a:cubicBezTo>
                      <a:pt x="55" y="127"/>
                      <a:pt x="55" y="127"/>
                      <a:pt x="55" y="126"/>
                    </a:cubicBezTo>
                    <a:cubicBezTo>
                      <a:pt x="55" y="126"/>
                      <a:pt x="55" y="125"/>
                      <a:pt x="56" y="125"/>
                    </a:cubicBezTo>
                    <a:cubicBezTo>
                      <a:pt x="56" y="125"/>
                      <a:pt x="56" y="125"/>
                      <a:pt x="57" y="124"/>
                    </a:cubicBezTo>
                    <a:cubicBezTo>
                      <a:pt x="58" y="124"/>
                      <a:pt x="58" y="123"/>
                      <a:pt x="58" y="123"/>
                    </a:cubicBezTo>
                    <a:cubicBezTo>
                      <a:pt x="59" y="124"/>
                      <a:pt x="60" y="122"/>
                      <a:pt x="60" y="121"/>
                    </a:cubicBezTo>
                    <a:cubicBezTo>
                      <a:pt x="60" y="120"/>
                      <a:pt x="60" y="120"/>
                      <a:pt x="61" y="120"/>
                    </a:cubicBezTo>
                    <a:cubicBezTo>
                      <a:pt x="62" y="121"/>
                      <a:pt x="62" y="121"/>
                      <a:pt x="62" y="120"/>
                    </a:cubicBezTo>
                    <a:cubicBezTo>
                      <a:pt x="62" y="119"/>
                      <a:pt x="63" y="118"/>
                      <a:pt x="63" y="118"/>
                    </a:cubicBezTo>
                    <a:cubicBezTo>
                      <a:pt x="64" y="117"/>
                      <a:pt x="64" y="117"/>
                      <a:pt x="64" y="116"/>
                    </a:cubicBezTo>
                    <a:cubicBezTo>
                      <a:pt x="65" y="115"/>
                      <a:pt x="66" y="114"/>
                      <a:pt x="67" y="114"/>
                    </a:cubicBezTo>
                    <a:cubicBezTo>
                      <a:pt x="67" y="114"/>
                      <a:pt x="67" y="113"/>
                      <a:pt x="68" y="113"/>
                    </a:cubicBezTo>
                    <a:cubicBezTo>
                      <a:pt x="68" y="112"/>
                      <a:pt x="69" y="110"/>
                      <a:pt x="70" y="111"/>
                    </a:cubicBezTo>
                    <a:cubicBezTo>
                      <a:pt x="70" y="111"/>
                      <a:pt x="71" y="111"/>
                      <a:pt x="71" y="111"/>
                    </a:cubicBezTo>
                    <a:cubicBezTo>
                      <a:pt x="71" y="111"/>
                      <a:pt x="72" y="110"/>
                      <a:pt x="72" y="110"/>
                    </a:cubicBezTo>
                    <a:cubicBezTo>
                      <a:pt x="73" y="110"/>
                      <a:pt x="73" y="110"/>
                      <a:pt x="72" y="110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09"/>
                      <a:pt x="73" y="109"/>
                      <a:pt x="73" y="108"/>
                    </a:cubicBezTo>
                    <a:cubicBezTo>
                      <a:pt x="74" y="107"/>
                      <a:pt x="74" y="107"/>
                      <a:pt x="75" y="107"/>
                    </a:cubicBezTo>
                    <a:cubicBezTo>
                      <a:pt x="75" y="108"/>
                      <a:pt x="77" y="105"/>
                      <a:pt x="77" y="105"/>
                    </a:cubicBezTo>
                    <a:cubicBezTo>
                      <a:pt x="77" y="104"/>
                      <a:pt x="79" y="102"/>
                      <a:pt x="80" y="102"/>
                    </a:cubicBezTo>
                    <a:cubicBezTo>
                      <a:pt x="80" y="102"/>
                      <a:pt x="80" y="102"/>
                      <a:pt x="81" y="101"/>
                    </a:cubicBezTo>
                    <a:cubicBezTo>
                      <a:pt x="82" y="100"/>
                      <a:pt x="82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4" y="98"/>
                      <a:pt x="84" y="97"/>
                      <a:pt x="85" y="97"/>
                    </a:cubicBezTo>
                    <a:cubicBezTo>
                      <a:pt x="85" y="97"/>
                      <a:pt x="86" y="96"/>
                      <a:pt x="86" y="95"/>
                    </a:cubicBezTo>
                    <a:cubicBezTo>
                      <a:pt x="86" y="94"/>
                      <a:pt x="87" y="94"/>
                      <a:pt x="88" y="93"/>
                    </a:cubicBezTo>
                    <a:cubicBezTo>
                      <a:pt x="88" y="93"/>
                      <a:pt x="89" y="92"/>
                      <a:pt x="89" y="92"/>
                    </a:cubicBezTo>
                    <a:cubicBezTo>
                      <a:pt x="88" y="92"/>
                      <a:pt x="89" y="92"/>
                      <a:pt x="89" y="92"/>
                    </a:cubicBezTo>
                    <a:cubicBezTo>
                      <a:pt x="89" y="92"/>
                      <a:pt x="90" y="91"/>
                      <a:pt x="90" y="91"/>
                    </a:cubicBezTo>
                    <a:cubicBezTo>
                      <a:pt x="90" y="90"/>
                      <a:pt x="91" y="89"/>
                      <a:pt x="92" y="89"/>
                    </a:cubicBezTo>
                    <a:cubicBezTo>
                      <a:pt x="93" y="88"/>
                      <a:pt x="93" y="88"/>
                      <a:pt x="93" y="87"/>
                    </a:cubicBezTo>
                    <a:cubicBezTo>
                      <a:pt x="93" y="87"/>
                      <a:pt x="94" y="86"/>
                      <a:pt x="95" y="86"/>
                    </a:cubicBezTo>
                    <a:cubicBezTo>
                      <a:pt x="96" y="85"/>
                      <a:pt x="97" y="84"/>
                      <a:pt x="97" y="84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9" y="83"/>
                      <a:pt x="99" y="83"/>
                      <a:pt x="99" y="82"/>
                    </a:cubicBezTo>
                    <a:cubicBezTo>
                      <a:pt x="99" y="82"/>
                      <a:pt x="99" y="82"/>
                      <a:pt x="100" y="82"/>
                    </a:cubicBezTo>
                    <a:cubicBezTo>
                      <a:pt x="100" y="83"/>
                      <a:pt x="100" y="83"/>
                      <a:pt x="101" y="81"/>
                    </a:cubicBezTo>
                    <a:cubicBezTo>
                      <a:pt x="101" y="79"/>
                      <a:pt x="102" y="79"/>
                      <a:pt x="103" y="79"/>
                    </a:cubicBezTo>
                    <a:cubicBezTo>
                      <a:pt x="103" y="79"/>
                      <a:pt x="104" y="78"/>
                      <a:pt x="105" y="77"/>
                    </a:cubicBezTo>
                    <a:cubicBezTo>
                      <a:pt x="106" y="76"/>
                      <a:pt x="106" y="76"/>
                      <a:pt x="107" y="76"/>
                    </a:cubicBezTo>
                    <a:cubicBezTo>
                      <a:pt x="107" y="76"/>
                      <a:pt x="107" y="75"/>
                      <a:pt x="107" y="75"/>
                    </a:cubicBezTo>
                    <a:cubicBezTo>
                      <a:pt x="107" y="74"/>
                      <a:pt x="107" y="74"/>
                      <a:pt x="108" y="73"/>
                    </a:cubicBezTo>
                    <a:cubicBezTo>
                      <a:pt x="109" y="73"/>
                      <a:pt x="111" y="72"/>
                      <a:pt x="112" y="71"/>
                    </a:cubicBezTo>
                    <a:cubicBezTo>
                      <a:pt x="112" y="71"/>
                      <a:pt x="113" y="70"/>
                      <a:pt x="113" y="69"/>
                    </a:cubicBezTo>
                    <a:cubicBezTo>
                      <a:pt x="113" y="69"/>
                      <a:pt x="114" y="68"/>
                      <a:pt x="114" y="68"/>
                    </a:cubicBezTo>
                    <a:cubicBezTo>
                      <a:pt x="115" y="68"/>
                      <a:pt x="116" y="67"/>
                      <a:pt x="117" y="66"/>
                    </a:cubicBezTo>
                    <a:cubicBezTo>
                      <a:pt x="117" y="65"/>
                      <a:pt x="118" y="64"/>
                      <a:pt x="118" y="64"/>
                    </a:cubicBezTo>
                    <a:cubicBezTo>
                      <a:pt x="119" y="64"/>
                      <a:pt x="119" y="64"/>
                      <a:pt x="119" y="64"/>
                    </a:cubicBezTo>
                    <a:cubicBezTo>
                      <a:pt x="119" y="63"/>
                      <a:pt x="123" y="60"/>
                      <a:pt x="123" y="60"/>
                    </a:cubicBezTo>
                    <a:cubicBezTo>
                      <a:pt x="124" y="60"/>
                      <a:pt x="124" y="59"/>
                      <a:pt x="124" y="59"/>
                    </a:cubicBezTo>
                    <a:cubicBezTo>
                      <a:pt x="125" y="59"/>
                      <a:pt x="125" y="58"/>
                      <a:pt x="126" y="57"/>
                    </a:cubicBezTo>
                    <a:cubicBezTo>
                      <a:pt x="127" y="57"/>
                      <a:pt x="129" y="56"/>
                      <a:pt x="129" y="55"/>
                    </a:cubicBezTo>
                    <a:cubicBezTo>
                      <a:pt x="130" y="54"/>
                      <a:pt x="130" y="54"/>
                      <a:pt x="131" y="54"/>
                    </a:cubicBezTo>
                    <a:cubicBezTo>
                      <a:pt x="131" y="54"/>
                      <a:pt x="132" y="54"/>
                      <a:pt x="132" y="53"/>
                    </a:cubicBezTo>
                    <a:cubicBezTo>
                      <a:pt x="133" y="51"/>
                      <a:pt x="136" y="48"/>
                      <a:pt x="137" y="47"/>
                    </a:cubicBezTo>
                    <a:cubicBezTo>
                      <a:pt x="137" y="47"/>
                      <a:pt x="138" y="46"/>
                      <a:pt x="138" y="46"/>
                    </a:cubicBezTo>
                    <a:cubicBezTo>
                      <a:pt x="138" y="46"/>
                      <a:pt x="138" y="45"/>
                      <a:pt x="139" y="45"/>
                    </a:cubicBezTo>
                    <a:cubicBezTo>
                      <a:pt x="140" y="44"/>
                      <a:pt x="140" y="44"/>
                      <a:pt x="140" y="43"/>
                    </a:cubicBezTo>
                    <a:cubicBezTo>
                      <a:pt x="140" y="43"/>
                      <a:pt x="141" y="43"/>
                      <a:pt x="141" y="43"/>
                    </a:cubicBezTo>
                    <a:cubicBezTo>
                      <a:pt x="142" y="42"/>
                      <a:pt x="144" y="39"/>
                      <a:pt x="145" y="38"/>
                    </a:cubicBezTo>
                    <a:cubicBezTo>
                      <a:pt x="145" y="37"/>
                      <a:pt x="145" y="36"/>
                      <a:pt x="146" y="36"/>
                    </a:cubicBezTo>
                    <a:cubicBezTo>
                      <a:pt x="147" y="36"/>
                      <a:pt x="147" y="36"/>
                      <a:pt x="147" y="36"/>
                    </a:cubicBezTo>
                    <a:cubicBezTo>
                      <a:pt x="147" y="35"/>
                      <a:pt x="149" y="35"/>
                      <a:pt x="150" y="35"/>
                    </a:cubicBezTo>
                    <a:cubicBezTo>
                      <a:pt x="150" y="35"/>
                      <a:pt x="150" y="35"/>
                      <a:pt x="150" y="35"/>
                    </a:cubicBezTo>
                    <a:cubicBezTo>
                      <a:pt x="151" y="33"/>
                      <a:pt x="152" y="33"/>
                      <a:pt x="152" y="34"/>
                    </a:cubicBezTo>
                    <a:cubicBezTo>
                      <a:pt x="152" y="35"/>
                      <a:pt x="152" y="36"/>
                      <a:pt x="152" y="36"/>
                    </a:cubicBezTo>
                    <a:cubicBezTo>
                      <a:pt x="153" y="37"/>
                      <a:pt x="153" y="41"/>
                      <a:pt x="152" y="41"/>
                    </a:cubicBezTo>
                    <a:cubicBezTo>
                      <a:pt x="152" y="42"/>
                      <a:pt x="152" y="43"/>
                      <a:pt x="152" y="45"/>
                    </a:cubicBezTo>
                    <a:cubicBezTo>
                      <a:pt x="153" y="47"/>
                      <a:pt x="153" y="49"/>
                      <a:pt x="153" y="49"/>
                    </a:cubicBezTo>
                    <a:cubicBezTo>
                      <a:pt x="152" y="49"/>
                      <a:pt x="153" y="50"/>
                      <a:pt x="153" y="51"/>
                    </a:cubicBezTo>
                    <a:cubicBezTo>
                      <a:pt x="153" y="52"/>
                      <a:pt x="153" y="52"/>
                      <a:pt x="153" y="53"/>
                    </a:cubicBezTo>
                    <a:cubicBezTo>
                      <a:pt x="153" y="53"/>
                      <a:pt x="153" y="54"/>
                      <a:pt x="153" y="55"/>
                    </a:cubicBezTo>
                    <a:cubicBezTo>
                      <a:pt x="153" y="55"/>
                      <a:pt x="153" y="57"/>
                      <a:pt x="153" y="58"/>
                    </a:cubicBezTo>
                    <a:cubicBezTo>
                      <a:pt x="153" y="60"/>
                      <a:pt x="154" y="62"/>
                      <a:pt x="154" y="64"/>
                    </a:cubicBezTo>
                    <a:cubicBezTo>
                      <a:pt x="154" y="66"/>
                      <a:pt x="154" y="68"/>
                      <a:pt x="154" y="68"/>
                    </a:cubicBezTo>
                    <a:cubicBezTo>
                      <a:pt x="154" y="69"/>
                      <a:pt x="155" y="72"/>
                      <a:pt x="156" y="72"/>
                    </a:cubicBezTo>
                    <a:cubicBezTo>
                      <a:pt x="157" y="72"/>
                      <a:pt x="157" y="76"/>
                      <a:pt x="156" y="77"/>
                    </a:cubicBezTo>
                    <a:cubicBezTo>
                      <a:pt x="156" y="79"/>
                      <a:pt x="156" y="80"/>
                      <a:pt x="156" y="82"/>
                    </a:cubicBezTo>
                    <a:cubicBezTo>
                      <a:pt x="156" y="83"/>
                      <a:pt x="157" y="85"/>
                      <a:pt x="157" y="85"/>
                    </a:cubicBezTo>
                    <a:cubicBezTo>
                      <a:pt x="156" y="85"/>
                      <a:pt x="157" y="90"/>
                      <a:pt x="158" y="90"/>
                    </a:cubicBezTo>
                    <a:cubicBezTo>
                      <a:pt x="158" y="91"/>
                      <a:pt x="159" y="97"/>
                      <a:pt x="159" y="98"/>
                    </a:cubicBezTo>
                    <a:cubicBezTo>
                      <a:pt x="159" y="98"/>
                      <a:pt x="159" y="99"/>
                      <a:pt x="159" y="100"/>
                    </a:cubicBezTo>
                    <a:cubicBezTo>
                      <a:pt x="160" y="100"/>
                      <a:pt x="160" y="101"/>
                      <a:pt x="160" y="102"/>
                    </a:cubicBezTo>
                    <a:cubicBezTo>
                      <a:pt x="159" y="103"/>
                      <a:pt x="159" y="104"/>
                      <a:pt x="160" y="105"/>
                    </a:cubicBezTo>
                    <a:cubicBezTo>
                      <a:pt x="160" y="106"/>
                      <a:pt x="160" y="108"/>
                      <a:pt x="160" y="110"/>
                    </a:cubicBezTo>
                    <a:cubicBezTo>
                      <a:pt x="160" y="112"/>
                      <a:pt x="161" y="114"/>
                      <a:pt x="161" y="114"/>
                    </a:cubicBezTo>
                    <a:cubicBezTo>
                      <a:pt x="161" y="115"/>
                      <a:pt x="161" y="115"/>
                      <a:pt x="161" y="116"/>
                    </a:cubicBezTo>
                    <a:cubicBezTo>
                      <a:pt x="161" y="116"/>
                      <a:pt x="161" y="117"/>
                      <a:pt x="162" y="119"/>
                    </a:cubicBezTo>
                    <a:cubicBezTo>
                      <a:pt x="162" y="120"/>
                      <a:pt x="162" y="121"/>
                      <a:pt x="162" y="122"/>
                    </a:cubicBezTo>
                    <a:cubicBezTo>
                      <a:pt x="162" y="122"/>
                      <a:pt x="162" y="123"/>
                      <a:pt x="163" y="123"/>
                    </a:cubicBezTo>
                    <a:cubicBezTo>
                      <a:pt x="163" y="124"/>
                      <a:pt x="163" y="125"/>
                      <a:pt x="163" y="125"/>
                    </a:cubicBezTo>
                    <a:cubicBezTo>
                      <a:pt x="163" y="125"/>
                      <a:pt x="163" y="125"/>
                      <a:pt x="163" y="127"/>
                    </a:cubicBezTo>
                    <a:cubicBezTo>
                      <a:pt x="164" y="127"/>
                      <a:pt x="164" y="128"/>
                      <a:pt x="164" y="129"/>
                    </a:cubicBezTo>
                    <a:cubicBezTo>
                      <a:pt x="164" y="129"/>
                      <a:pt x="164" y="133"/>
                      <a:pt x="165" y="134"/>
                    </a:cubicBezTo>
                    <a:cubicBezTo>
                      <a:pt x="165" y="134"/>
                      <a:pt x="165" y="135"/>
                      <a:pt x="165" y="136"/>
                    </a:cubicBezTo>
                    <a:cubicBezTo>
                      <a:pt x="165" y="137"/>
                      <a:pt x="165" y="138"/>
                      <a:pt x="166" y="138"/>
                    </a:cubicBezTo>
                    <a:cubicBezTo>
                      <a:pt x="166" y="138"/>
                      <a:pt x="166" y="140"/>
                      <a:pt x="166" y="143"/>
                    </a:cubicBezTo>
                    <a:cubicBezTo>
                      <a:pt x="167" y="145"/>
                      <a:pt x="167" y="147"/>
                      <a:pt x="167" y="148"/>
                    </a:cubicBezTo>
                    <a:cubicBezTo>
                      <a:pt x="167" y="148"/>
                      <a:pt x="168" y="149"/>
                      <a:pt x="168" y="150"/>
                    </a:cubicBezTo>
                    <a:cubicBezTo>
                      <a:pt x="168" y="150"/>
                      <a:pt x="168" y="151"/>
                      <a:pt x="168" y="151"/>
                    </a:cubicBezTo>
                    <a:cubicBezTo>
                      <a:pt x="168" y="152"/>
                      <a:pt x="168" y="152"/>
                      <a:pt x="168" y="152"/>
                    </a:cubicBezTo>
                    <a:cubicBezTo>
                      <a:pt x="168" y="152"/>
                      <a:pt x="167" y="152"/>
                      <a:pt x="167" y="152"/>
                    </a:cubicBezTo>
                    <a:cubicBezTo>
                      <a:pt x="167" y="152"/>
                      <a:pt x="168" y="152"/>
                      <a:pt x="168" y="152"/>
                    </a:cubicBezTo>
                    <a:cubicBezTo>
                      <a:pt x="168" y="152"/>
                      <a:pt x="169" y="153"/>
                      <a:pt x="169" y="155"/>
                    </a:cubicBezTo>
                    <a:cubicBezTo>
                      <a:pt x="169" y="157"/>
                      <a:pt x="169" y="158"/>
                      <a:pt x="169" y="159"/>
                    </a:cubicBezTo>
                    <a:cubicBezTo>
                      <a:pt x="169" y="159"/>
                      <a:pt x="169" y="160"/>
                      <a:pt x="169" y="160"/>
                    </a:cubicBezTo>
                    <a:cubicBezTo>
                      <a:pt x="169" y="160"/>
                      <a:pt x="170" y="161"/>
                      <a:pt x="170" y="162"/>
                    </a:cubicBezTo>
                    <a:cubicBezTo>
                      <a:pt x="170" y="163"/>
                      <a:pt x="170" y="164"/>
                      <a:pt x="170" y="165"/>
                    </a:cubicBezTo>
                    <a:cubicBezTo>
                      <a:pt x="170" y="165"/>
                      <a:pt x="170" y="166"/>
                      <a:pt x="171" y="167"/>
                    </a:cubicBezTo>
                    <a:cubicBezTo>
                      <a:pt x="171" y="169"/>
                      <a:pt x="171" y="170"/>
                      <a:pt x="171" y="171"/>
                    </a:cubicBezTo>
                    <a:cubicBezTo>
                      <a:pt x="172" y="171"/>
                      <a:pt x="172" y="172"/>
                      <a:pt x="172" y="173"/>
                    </a:cubicBezTo>
                    <a:cubicBezTo>
                      <a:pt x="172" y="174"/>
                      <a:pt x="172" y="174"/>
                      <a:pt x="173" y="178"/>
                    </a:cubicBezTo>
                    <a:cubicBezTo>
                      <a:pt x="174" y="179"/>
                      <a:pt x="174" y="181"/>
                      <a:pt x="174" y="181"/>
                    </a:cubicBezTo>
                    <a:cubicBezTo>
                      <a:pt x="174" y="181"/>
                      <a:pt x="175" y="182"/>
                      <a:pt x="176" y="182"/>
                    </a:cubicBezTo>
                    <a:cubicBezTo>
                      <a:pt x="178" y="183"/>
                      <a:pt x="178" y="183"/>
                      <a:pt x="178" y="184"/>
                    </a:cubicBezTo>
                    <a:cubicBezTo>
                      <a:pt x="177" y="184"/>
                      <a:pt x="177" y="185"/>
                      <a:pt x="178" y="185"/>
                    </a:cubicBezTo>
                    <a:cubicBezTo>
                      <a:pt x="178" y="185"/>
                      <a:pt x="178" y="185"/>
                      <a:pt x="178" y="186"/>
                    </a:cubicBezTo>
                    <a:cubicBezTo>
                      <a:pt x="178" y="186"/>
                      <a:pt x="178" y="186"/>
                      <a:pt x="178" y="186"/>
                    </a:cubicBezTo>
                    <a:cubicBezTo>
                      <a:pt x="178" y="186"/>
                      <a:pt x="178" y="187"/>
                      <a:pt x="178" y="188"/>
                    </a:cubicBezTo>
                    <a:cubicBezTo>
                      <a:pt x="178" y="188"/>
                      <a:pt x="178" y="189"/>
                      <a:pt x="177" y="189"/>
                    </a:cubicBezTo>
                    <a:cubicBezTo>
                      <a:pt x="176" y="190"/>
                      <a:pt x="175" y="190"/>
                      <a:pt x="175" y="191"/>
                    </a:cubicBezTo>
                    <a:cubicBezTo>
                      <a:pt x="175" y="191"/>
                      <a:pt x="174" y="191"/>
                      <a:pt x="174" y="191"/>
                    </a:cubicBezTo>
                    <a:close/>
                    <a:moveTo>
                      <a:pt x="168" y="181"/>
                    </a:moveTo>
                    <a:cubicBezTo>
                      <a:pt x="168" y="181"/>
                      <a:pt x="168" y="181"/>
                      <a:pt x="169" y="181"/>
                    </a:cubicBezTo>
                    <a:cubicBezTo>
                      <a:pt x="169" y="181"/>
                      <a:pt x="170" y="181"/>
                      <a:pt x="169" y="181"/>
                    </a:cubicBezTo>
                    <a:cubicBezTo>
                      <a:pt x="169" y="180"/>
                      <a:pt x="169" y="180"/>
                      <a:pt x="168" y="180"/>
                    </a:cubicBezTo>
                    <a:cubicBezTo>
                      <a:pt x="168" y="180"/>
                      <a:pt x="168" y="180"/>
                      <a:pt x="169" y="180"/>
                    </a:cubicBezTo>
                    <a:cubicBezTo>
                      <a:pt x="169" y="179"/>
                      <a:pt x="169" y="178"/>
                      <a:pt x="169" y="178"/>
                    </a:cubicBezTo>
                    <a:cubicBezTo>
                      <a:pt x="168" y="177"/>
                      <a:pt x="168" y="177"/>
                      <a:pt x="168" y="177"/>
                    </a:cubicBezTo>
                    <a:cubicBezTo>
                      <a:pt x="168" y="175"/>
                      <a:pt x="168" y="174"/>
                      <a:pt x="168" y="174"/>
                    </a:cubicBezTo>
                    <a:cubicBezTo>
                      <a:pt x="168" y="174"/>
                      <a:pt x="168" y="173"/>
                      <a:pt x="168" y="173"/>
                    </a:cubicBezTo>
                    <a:cubicBezTo>
                      <a:pt x="168" y="173"/>
                      <a:pt x="167" y="172"/>
                      <a:pt x="167" y="172"/>
                    </a:cubicBezTo>
                    <a:cubicBezTo>
                      <a:pt x="167" y="171"/>
                      <a:pt x="166" y="171"/>
                      <a:pt x="167" y="171"/>
                    </a:cubicBezTo>
                    <a:cubicBezTo>
                      <a:pt x="167" y="170"/>
                      <a:pt x="166" y="170"/>
                      <a:pt x="166" y="169"/>
                    </a:cubicBezTo>
                    <a:cubicBezTo>
                      <a:pt x="166" y="168"/>
                      <a:pt x="166" y="167"/>
                      <a:pt x="166" y="166"/>
                    </a:cubicBezTo>
                    <a:cubicBezTo>
                      <a:pt x="166" y="163"/>
                      <a:pt x="166" y="162"/>
                      <a:pt x="165" y="163"/>
                    </a:cubicBezTo>
                    <a:cubicBezTo>
                      <a:pt x="165" y="163"/>
                      <a:pt x="165" y="163"/>
                      <a:pt x="164" y="162"/>
                    </a:cubicBezTo>
                    <a:cubicBezTo>
                      <a:pt x="164" y="161"/>
                      <a:pt x="164" y="160"/>
                      <a:pt x="164" y="160"/>
                    </a:cubicBezTo>
                    <a:cubicBezTo>
                      <a:pt x="164" y="158"/>
                      <a:pt x="164" y="157"/>
                      <a:pt x="162" y="157"/>
                    </a:cubicBezTo>
                    <a:cubicBezTo>
                      <a:pt x="162" y="157"/>
                      <a:pt x="162" y="156"/>
                      <a:pt x="164" y="155"/>
                    </a:cubicBezTo>
                    <a:cubicBezTo>
                      <a:pt x="165" y="155"/>
                      <a:pt x="165" y="155"/>
                      <a:pt x="164" y="154"/>
                    </a:cubicBezTo>
                    <a:cubicBezTo>
                      <a:pt x="163" y="154"/>
                      <a:pt x="163" y="153"/>
                      <a:pt x="164" y="153"/>
                    </a:cubicBezTo>
                    <a:cubicBezTo>
                      <a:pt x="164" y="152"/>
                      <a:pt x="164" y="151"/>
                      <a:pt x="163" y="151"/>
                    </a:cubicBezTo>
                    <a:cubicBezTo>
                      <a:pt x="163" y="150"/>
                      <a:pt x="162" y="149"/>
                      <a:pt x="163" y="148"/>
                    </a:cubicBezTo>
                    <a:cubicBezTo>
                      <a:pt x="163" y="147"/>
                      <a:pt x="163" y="147"/>
                      <a:pt x="163" y="147"/>
                    </a:cubicBezTo>
                    <a:cubicBezTo>
                      <a:pt x="162" y="147"/>
                      <a:pt x="162" y="147"/>
                      <a:pt x="162" y="146"/>
                    </a:cubicBezTo>
                    <a:cubicBezTo>
                      <a:pt x="161" y="146"/>
                      <a:pt x="161" y="146"/>
                      <a:pt x="160" y="146"/>
                    </a:cubicBezTo>
                    <a:cubicBezTo>
                      <a:pt x="160" y="146"/>
                      <a:pt x="159" y="145"/>
                      <a:pt x="159" y="145"/>
                    </a:cubicBezTo>
                    <a:cubicBezTo>
                      <a:pt x="160" y="144"/>
                      <a:pt x="159" y="145"/>
                      <a:pt x="158" y="146"/>
                    </a:cubicBezTo>
                    <a:cubicBezTo>
                      <a:pt x="158" y="146"/>
                      <a:pt x="158" y="147"/>
                      <a:pt x="158" y="146"/>
                    </a:cubicBezTo>
                    <a:cubicBezTo>
                      <a:pt x="158" y="145"/>
                      <a:pt x="157" y="145"/>
                      <a:pt x="157" y="146"/>
                    </a:cubicBezTo>
                    <a:cubicBezTo>
                      <a:pt x="157" y="146"/>
                      <a:pt x="156" y="146"/>
                      <a:pt x="155" y="146"/>
                    </a:cubicBezTo>
                    <a:cubicBezTo>
                      <a:pt x="153" y="147"/>
                      <a:pt x="153" y="147"/>
                      <a:pt x="152" y="148"/>
                    </a:cubicBezTo>
                    <a:cubicBezTo>
                      <a:pt x="152" y="149"/>
                      <a:pt x="152" y="149"/>
                      <a:pt x="151" y="149"/>
                    </a:cubicBezTo>
                    <a:cubicBezTo>
                      <a:pt x="151" y="148"/>
                      <a:pt x="150" y="148"/>
                      <a:pt x="150" y="149"/>
                    </a:cubicBezTo>
                    <a:cubicBezTo>
                      <a:pt x="150" y="150"/>
                      <a:pt x="149" y="150"/>
                      <a:pt x="149" y="149"/>
                    </a:cubicBezTo>
                    <a:cubicBezTo>
                      <a:pt x="149" y="148"/>
                      <a:pt x="148" y="149"/>
                      <a:pt x="147" y="150"/>
                    </a:cubicBezTo>
                    <a:cubicBezTo>
                      <a:pt x="146" y="151"/>
                      <a:pt x="145" y="152"/>
                      <a:pt x="144" y="152"/>
                    </a:cubicBezTo>
                    <a:cubicBezTo>
                      <a:pt x="143" y="152"/>
                      <a:pt x="143" y="153"/>
                      <a:pt x="143" y="153"/>
                    </a:cubicBezTo>
                    <a:cubicBezTo>
                      <a:pt x="143" y="153"/>
                      <a:pt x="142" y="154"/>
                      <a:pt x="142" y="154"/>
                    </a:cubicBezTo>
                    <a:cubicBezTo>
                      <a:pt x="141" y="154"/>
                      <a:pt x="141" y="155"/>
                      <a:pt x="141" y="155"/>
                    </a:cubicBezTo>
                    <a:cubicBezTo>
                      <a:pt x="141" y="155"/>
                      <a:pt x="140" y="155"/>
                      <a:pt x="140" y="155"/>
                    </a:cubicBezTo>
                    <a:cubicBezTo>
                      <a:pt x="139" y="155"/>
                      <a:pt x="139" y="156"/>
                      <a:pt x="138" y="157"/>
                    </a:cubicBezTo>
                    <a:cubicBezTo>
                      <a:pt x="138" y="158"/>
                      <a:pt x="138" y="158"/>
                      <a:pt x="138" y="158"/>
                    </a:cubicBezTo>
                    <a:cubicBezTo>
                      <a:pt x="138" y="158"/>
                      <a:pt x="138" y="159"/>
                      <a:pt x="138" y="159"/>
                    </a:cubicBezTo>
                    <a:cubicBezTo>
                      <a:pt x="138" y="159"/>
                      <a:pt x="138" y="159"/>
                      <a:pt x="137" y="159"/>
                    </a:cubicBezTo>
                    <a:cubicBezTo>
                      <a:pt x="137" y="159"/>
                      <a:pt x="136" y="161"/>
                      <a:pt x="135" y="163"/>
                    </a:cubicBezTo>
                    <a:cubicBezTo>
                      <a:pt x="134" y="163"/>
                      <a:pt x="134" y="164"/>
                      <a:pt x="134" y="164"/>
                    </a:cubicBezTo>
                    <a:cubicBezTo>
                      <a:pt x="133" y="164"/>
                      <a:pt x="133" y="165"/>
                      <a:pt x="133" y="165"/>
                    </a:cubicBezTo>
                    <a:cubicBezTo>
                      <a:pt x="133" y="166"/>
                      <a:pt x="133" y="166"/>
                      <a:pt x="133" y="166"/>
                    </a:cubicBezTo>
                    <a:cubicBezTo>
                      <a:pt x="133" y="166"/>
                      <a:pt x="132" y="166"/>
                      <a:pt x="132" y="167"/>
                    </a:cubicBezTo>
                    <a:cubicBezTo>
                      <a:pt x="131" y="169"/>
                      <a:pt x="131" y="169"/>
                      <a:pt x="132" y="170"/>
                    </a:cubicBezTo>
                    <a:cubicBezTo>
                      <a:pt x="132" y="171"/>
                      <a:pt x="134" y="171"/>
                      <a:pt x="134" y="170"/>
                    </a:cubicBezTo>
                    <a:cubicBezTo>
                      <a:pt x="135" y="170"/>
                      <a:pt x="135" y="170"/>
                      <a:pt x="135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1"/>
                      <a:pt x="135" y="171"/>
                      <a:pt x="135" y="172"/>
                    </a:cubicBezTo>
                    <a:cubicBezTo>
                      <a:pt x="135" y="172"/>
                      <a:pt x="136" y="173"/>
                      <a:pt x="137" y="172"/>
                    </a:cubicBezTo>
                    <a:cubicBezTo>
                      <a:pt x="137" y="172"/>
                      <a:pt x="138" y="172"/>
                      <a:pt x="142" y="173"/>
                    </a:cubicBezTo>
                    <a:cubicBezTo>
                      <a:pt x="147" y="174"/>
                      <a:pt x="159" y="178"/>
                      <a:pt x="163" y="180"/>
                    </a:cubicBezTo>
                    <a:cubicBezTo>
                      <a:pt x="166" y="181"/>
                      <a:pt x="168" y="182"/>
                      <a:pt x="168" y="181"/>
                    </a:cubicBezTo>
                    <a:close/>
                    <a:moveTo>
                      <a:pt x="126" y="168"/>
                    </a:moveTo>
                    <a:cubicBezTo>
                      <a:pt x="127" y="167"/>
                      <a:pt x="128" y="166"/>
                      <a:pt x="129" y="164"/>
                    </a:cubicBezTo>
                    <a:cubicBezTo>
                      <a:pt x="131" y="160"/>
                      <a:pt x="130" y="161"/>
                      <a:pt x="133" y="157"/>
                    </a:cubicBezTo>
                    <a:cubicBezTo>
                      <a:pt x="134" y="156"/>
                      <a:pt x="135" y="154"/>
                      <a:pt x="136" y="154"/>
                    </a:cubicBezTo>
                    <a:cubicBezTo>
                      <a:pt x="137" y="153"/>
                      <a:pt x="137" y="152"/>
                      <a:pt x="133" y="151"/>
                    </a:cubicBezTo>
                    <a:cubicBezTo>
                      <a:pt x="130" y="150"/>
                      <a:pt x="128" y="150"/>
                      <a:pt x="128" y="149"/>
                    </a:cubicBezTo>
                    <a:cubicBezTo>
                      <a:pt x="128" y="149"/>
                      <a:pt x="128" y="149"/>
                      <a:pt x="128" y="149"/>
                    </a:cubicBezTo>
                    <a:cubicBezTo>
                      <a:pt x="128" y="150"/>
                      <a:pt x="126" y="149"/>
                      <a:pt x="126" y="149"/>
                    </a:cubicBezTo>
                    <a:cubicBezTo>
                      <a:pt x="126" y="148"/>
                      <a:pt x="125" y="148"/>
                      <a:pt x="125" y="148"/>
                    </a:cubicBezTo>
                    <a:cubicBezTo>
                      <a:pt x="124" y="148"/>
                      <a:pt x="124" y="149"/>
                      <a:pt x="124" y="152"/>
                    </a:cubicBezTo>
                    <a:cubicBezTo>
                      <a:pt x="123" y="155"/>
                      <a:pt x="123" y="156"/>
                      <a:pt x="122" y="156"/>
                    </a:cubicBezTo>
                    <a:cubicBezTo>
                      <a:pt x="121" y="156"/>
                      <a:pt x="121" y="156"/>
                      <a:pt x="120" y="154"/>
                    </a:cubicBezTo>
                    <a:cubicBezTo>
                      <a:pt x="120" y="154"/>
                      <a:pt x="119" y="152"/>
                      <a:pt x="119" y="151"/>
                    </a:cubicBezTo>
                    <a:cubicBezTo>
                      <a:pt x="119" y="149"/>
                      <a:pt x="120" y="143"/>
                      <a:pt x="123" y="138"/>
                    </a:cubicBezTo>
                    <a:cubicBezTo>
                      <a:pt x="124" y="135"/>
                      <a:pt x="125" y="133"/>
                      <a:pt x="125" y="132"/>
                    </a:cubicBezTo>
                    <a:cubicBezTo>
                      <a:pt x="126" y="131"/>
                      <a:pt x="126" y="130"/>
                      <a:pt x="126" y="129"/>
                    </a:cubicBezTo>
                    <a:cubicBezTo>
                      <a:pt x="126" y="129"/>
                      <a:pt x="127" y="129"/>
                      <a:pt x="127" y="128"/>
                    </a:cubicBezTo>
                    <a:cubicBezTo>
                      <a:pt x="127" y="128"/>
                      <a:pt x="128" y="127"/>
                      <a:pt x="129" y="126"/>
                    </a:cubicBezTo>
                    <a:cubicBezTo>
                      <a:pt x="130" y="125"/>
                      <a:pt x="130" y="124"/>
                      <a:pt x="131" y="124"/>
                    </a:cubicBezTo>
                    <a:cubicBezTo>
                      <a:pt x="131" y="123"/>
                      <a:pt x="133" y="122"/>
                      <a:pt x="136" y="123"/>
                    </a:cubicBezTo>
                    <a:cubicBezTo>
                      <a:pt x="138" y="123"/>
                      <a:pt x="139" y="123"/>
                      <a:pt x="140" y="123"/>
                    </a:cubicBezTo>
                    <a:cubicBezTo>
                      <a:pt x="141" y="123"/>
                      <a:pt x="141" y="123"/>
                      <a:pt x="141" y="124"/>
                    </a:cubicBezTo>
                    <a:cubicBezTo>
                      <a:pt x="141" y="124"/>
                      <a:pt x="141" y="125"/>
                      <a:pt x="141" y="125"/>
                    </a:cubicBezTo>
                    <a:cubicBezTo>
                      <a:pt x="142" y="125"/>
                      <a:pt x="142" y="127"/>
                      <a:pt x="143" y="128"/>
                    </a:cubicBezTo>
                    <a:cubicBezTo>
                      <a:pt x="143" y="129"/>
                      <a:pt x="143" y="131"/>
                      <a:pt x="144" y="131"/>
                    </a:cubicBezTo>
                    <a:cubicBezTo>
                      <a:pt x="144" y="131"/>
                      <a:pt x="144" y="132"/>
                      <a:pt x="144" y="133"/>
                    </a:cubicBezTo>
                    <a:cubicBezTo>
                      <a:pt x="144" y="134"/>
                      <a:pt x="144" y="135"/>
                      <a:pt x="142" y="135"/>
                    </a:cubicBezTo>
                    <a:cubicBezTo>
                      <a:pt x="142" y="136"/>
                      <a:pt x="141" y="137"/>
                      <a:pt x="141" y="137"/>
                    </a:cubicBezTo>
                    <a:cubicBezTo>
                      <a:pt x="141" y="137"/>
                      <a:pt x="141" y="138"/>
                      <a:pt x="141" y="138"/>
                    </a:cubicBezTo>
                    <a:cubicBezTo>
                      <a:pt x="141" y="138"/>
                      <a:pt x="141" y="140"/>
                      <a:pt x="141" y="141"/>
                    </a:cubicBezTo>
                    <a:cubicBezTo>
                      <a:pt x="142" y="144"/>
                      <a:pt x="142" y="145"/>
                      <a:pt x="140" y="148"/>
                    </a:cubicBezTo>
                    <a:cubicBezTo>
                      <a:pt x="139" y="150"/>
                      <a:pt x="138" y="151"/>
                      <a:pt x="138" y="151"/>
                    </a:cubicBezTo>
                    <a:cubicBezTo>
                      <a:pt x="138" y="152"/>
                      <a:pt x="139" y="151"/>
                      <a:pt x="140" y="151"/>
                    </a:cubicBezTo>
                    <a:cubicBezTo>
                      <a:pt x="141" y="149"/>
                      <a:pt x="143" y="147"/>
                      <a:pt x="148" y="145"/>
                    </a:cubicBezTo>
                    <a:cubicBezTo>
                      <a:pt x="150" y="144"/>
                      <a:pt x="152" y="143"/>
                      <a:pt x="153" y="142"/>
                    </a:cubicBezTo>
                    <a:cubicBezTo>
                      <a:pt x="154" y="142"/>
                      <a:pt x="155" y="141"/>
                      <a:pt x="155" y="141"/>
                    </a:cubicBezTo>
                    <a:cubicBezTo>
                      <a:pt x="156" y="141"/>
                      <a:pt x="157" y="141"/>
                      <a:pt x="158" y="140"/>
                    </a:cubicBezTo>
                    <a:cubicBezTo>
                      <a:pt x="160" y="139"/>
                      <a:pt x="162" y="137"/>
                      <a:pt x="161" y="136"/>
                    </a:cubicBezTo>
                    <a:cubicBezTo>
                      <a:pt x="160" y="136"/>
                      <a:pt x="160" y="136"/>
                      <a:pt x="160" y="135"/>
                    </a:cubicBezTo>
                    <a:cubicBezTo>
                      <a:pt x="161" y="135"/>
                      <a:pt x="161" y="135"/>
                      <a:pt x="160" y="134"/>
                    </a:cubicBezTo>
                    <a:cubicBezTo>
                      <a:pt x="160" y="134"/>
                      <a:pt x="160" y="133"/>
                      <a:pt x="160" y="132"/>
                    </a:cubicBezTo>
                    <a:cubicBezTo>
                      <a:pt x="160" y="131"/>
                      <a:pt x="159" y="131"/>
                      <a:pt x="159" y="131"/>
                    </a:cubicBezTo>
                    <a:cubicBezTo>
                      <a:pt x="159" y="131"/>
                      <a:pt x="159" y="130"/>
                      <a:pt x="159" y="130"/>
                    </a:cubicBezTo>
                    <a:cubicBezTo>
                      <a:pt x="159" y="129"/>
                      <a:pt x="159" y="128"/>
                      <a:pt x="159" y="128"/>
                    </a:cubicBezTo>
                    <a:cubicBezTo>
                      <a:pt x="158" y="127"/>
                      <a:pt x="158" y="126"/>
                      <a:pt x="158" y="126"/>
                    </a:cubicBezTo>
                    <a:cubicBezTo>
                      <a:pt x="158" y="126"/>
                      <a:pt x="158" y="125"/>
                      <a:pt x="158" y="124"/>
                    </a:cubicBezTo>
                    <a:cubicBezTo>
                      <a:pt x="157" y="123"/>
                      <a:pt x="157" y="123"/>
                      <a:pt x="158" y="123"/>
                    </a:cubicBezTo>
                    <a:cubicBezTo>
                      <a:pt x="158" y="123"/>
                      <a:pt x="158" y="123"/>
                      <a:pt x="158" y="122"/>
                    </a:cubicBezTo>
                    <a:cubicBezTo>
                      <a:pt x="158" y="121"/>
                      <a:pt x="158" y="121"/>
                      <a:pt x="158" y="121"/>
                    </a:cubicBezTo>
                    <a:cubicBezTo>
                      <a:pt x="157" y="120"/>
                      <a:pt x="156" y="119"/>
                      <a:pt x="156" y="118"/>
                    </a:cubicBezTo>
                    <a:cubicBezTo>
                      <a:pt x="156" y="117"/>
                      <a:pt x="156" y="117"/>
                      <a:pt x="155" y="116"/>
                    </a:cubicBezTo>
                    <a:cubicBezTo>
                      <a:pt x="155" y="116"/>
                      <a:pt x="155" y="115"/>
                      <a:pt x="155" y="114"/>
                    </a:cubicBezTo>
                    <a:cubicBezTo>
                      <a:pt x="155" y="113"/>
                      <a:pt x="155" y="111"/>
                      <a:pt x="155" y="111"/>
                    </a:cubicBezTo>
                    <a:cubicBezTo>
                      <a:pt x="155" y="111"/>
                      <a:pt x="155" y="110"/>
                      <a:pt x="155" y="110"/>
                    </a:cubicBezTo>
                    <a:cubicBezTo>
                      <a:pt x="155" y="110"/>
                      <a:pt x="155" y="109"/>
                      <a:pt x="155" y="109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6"/>
                      <a:pt x="155" y="105"/>
                      <a:pt x="154" y="105"/>
                    </a:cubicBezTo>
                    <a:cubicBezTo>
                      <a:pt x="153" y="104"/>
                      <a:pt x="153" y="104"/>
                      <a:pt x="154" y="100"/>
                    </a:cubicBezTo>
                    <a:cubicBezTo>
                      <a:pt x="154" y="99"/>
                      <a:pt x="154" y="98"/>
                      <a:pt x="153" y="98"/>
                    </a:cubicBezTo>
                    <a:cubicBezTo>
                      <a:pt x="153" y="98"/>
                      <a:pt x="153" y="98"/>
                      <a:pt x="153" y="97"/>
                    </a:cubicBezTo>
                    <a:cubicBezTo>
                      <a:pt x="153" y="96"/>
                      <a:pt x="153" y="96"/>
                      <a:pt x="153" y="96"/>
                    </a:cubicBezTo>
                    <a:cubicBezTo>
                      <a:pt x="153" y="96"/>
                      <a:pt x="153" y="95"/>
                      <a:pt x="153" y="94"/>
                    </a:cubicBezTo>
                    <a:cubicBezTo>
                      <a:pt x="153" y="93"/>
                      <a:pt x="152" y="88"/>
                      <a:pt x="151" y="88"/>
                    </a:cubicBezTo>
                    <a:cubicBezTo>
                      <a:pt x="151" y="88"/>
                      <a:pt x="151" y="88"/>
                      <a:pt x="151" y="88"/>
                    </a:cubicBezTo>
                    <a:cubicBezTo>
                      <a:pt x="151" y="88"/>
                      <a:pt x="151" y="88"/>
                      <a:pt x="151" y="88"/>
                    </a:cubicBezTo>
                    <a:cubicBezTo>
                      <a:pt x="151" y="88"/>
                      <a:pt x="152" y="87"/>
                      <a:pt x="152" y="86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1" y="84"/>
                      <a:pt x="151" y="84"/>
                      <a:pt x="151" y="83"/>
                    </a:cubicBezTo>
                    <a:cubicBezTo>
                      <a:pt x="151" y="81"/>
                      <a:pt x="150" y="81"/>
                      <a:pt x="147" y="82"/>
                    </a:cubicBezTo>
                    <a:cubicBezTo>
                      <a:pt x="146" y="82"/>
                      <a:pt x="144" y="83"/>
                      <a:pt x="144" y="82"/>
                    </a:cubicBezTo>
                    <a:cubicBezTo>
                      <a:pt x="144" y="82"/>
                      <a:pt x="143" y="82"/>
                      <a:pt x="143" y="82"/>
                    </a:cubicBezTo>
                    <a:cubicBezTo>
                      <a:pt x="143" y="83"/>
                      <a:pt x="143" y="83"/>
                      <a:pt x="143" y="82"/>
                    </a:cubicBezTo>
                    <a:cubicBezTo>
                      <a:pt x="142" y="82"/>
                      <a:pt x="142" y="82"/>
                      <a:pt x="141" y="83"/>
                    </a:cubicBezTo>
                    <a:cubicBezTo>
                      <a:pt x="140" y="83"/>
                      <a:pt x="139" y="83"/>
                      <a:pt x="137" y="82"/>
                    </a:cubicBezTo>
                    <a:cubicBezTo>
                      <a:pt x="136" y="82"/>
                      <a:pt x="134" y="81"/>
                      <a:pt x="133" y="81"/>
                    </a:cubicBezTo>
                    <a:cubicBezTo>
                      <a:pt x="129" y="81"/>
                      <a:pt x="125" y="80"/>
                      <a:pt x="124" y="79"/>
                    </a:cubicBezTo>
                    <a:cubicBezTo>
                      <a:pt x="124" y="79"/>
                      <a:pt x="123" y="78"/>
                      <a:pt x="123" y="77"/>
                    </a:cubicBezTo>
                    <a:cubicBezTo>
                      <a:pt x="123" y="77"/>
                      <a:pt x="122" y="76"/>
                      <a:pt x="122" y="76"/>
                    </a:cubicBezTo>
                    <a:cubicBezTo>
                      <a:pt x="121" y="76"/>
                      <a:pt x="120" y="76"/>
                      <a:pt x="120" y="75"/>
                    </a:cubicBezTo>
                    <a:cubicBezTo>
                      <a:pt x="119" y="74"/>
                      <a:pt x="118" y="74"/>
                      <a:pt x="117" y="76"/>
                    </a:cubicBezTo>
                    <a:cubicBezTo>
                      <a:pt x="115" y="76"/>
                      <a:pt x="114" y="77"/>
                      <a:pt x="114" y="78"/>
                    </a:cubicBezTo>
                    <a:cubicBezTo>
                      <a:pt x="113" y="78"/>
                      <a:pt x="112" y="79"/>
                      <a:pt x="111" y="80"/>
                    </a:cubicBezTo>
                    <a:cubicBezTo>
                      <a:pt x="110" y="81"/>
                      <a:pt x="109" y="82"/>
                      <a:pt x="110" y="82"/>
                    </a:cubicBezTo>
                    <a:cubicBezTo>
                      <a:pt x="110" y="82"/>
                      <a:pt x="110" y="82"/>
                      <a:pt x="109" y="82"/>
                    </a:cubicBezTo>
                    <a:cubicBezTo>
                      <a:pt x="109" y="82"/>
                      <a:pt x="108" y="83"/>
                      <a:pt x="108" y="84"/>
                    </a:cubicBezTo>
                    <a:cubicBezTo>
                      <a:pt x="107" y="85"/>
                      <a:pt x="106" y="85"/>
                      <a:pt x="106" y="85"/>
                    </a:cubicBezTo>
                    <a:cubicBezTo>
                      <a:pt x="106" y="85"/>
                      <a:pt x="105" y="85"/>
                      <a:pt x="105" y="86"/>
                    </a:cubicBezTo>
                    <a:cubicBezTo>
                      <a:pt x="105" y="86"/>
                      <a:pt x="104" y="87"/>
                      <a:pt x="103" y="87"/>
                    </a:cubicBezTo>
                    <a:cubicBezTo>
                      <a:pt x="103" y="88"/>
                      <a:pt x="102" y="89"/>
                      <a:pt x="102" y="89"/>
                    </a:cubicBezTo>
                    <a:cubicBezTo>
                      <a:pt x="102" y="89"/>
                      <a:pt x="101" y="90"/>
                      <a:pt x="101" y="90"/>
                    </a:cubicBezTo>
                    <a:cubicBezTo>
                      <a:pt x="101" y="90"/>
                      <a:pt x="101" y="90"/>
                      <a:pt x="100" y="90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100" y="91"/>
                      <a:pt x="99" y="92"/>
                      <a:pt x="99" y="92"/>
                    </a:cubicBezTo>
                    <a:cubicBezTo>
                      <a:pt x="98" y="94"/>
                      <a:pt x="97" y="95"/>
                      <a:pt x="96" y="95"/>
                    </a:cubicBezTo>
                    <a:cubicBezTo>
                      <a:pt x="96" y="94"/>
                      <a:pt x="95" y="95"/>
                      <a:pt x="94" y="96"/>
                    </a:cubicBezTo>
                    <a:cubicBezTo>
                      <a:pt x="94" y="97"/>
                      <a:pt x="93" y="97"/>
                      <a:pt x="93" y="97"/>
                    </a:cubicBezTo>
                    <a:cubicBezTo>
                      <a:pt x="92" y="97"/>
                      <a:pt x="92" y="97"/>
                      <a:pt x="92" y="98"/>
                    </a:cubicBezTo>
                    <a:cubicBezTo>
                      <a:pt x="92" y="98"/>
                      <a:pt x="91" y="98"/>
                      <a:pt x="91" y="98"/>
                    </a:cubicBezTo>
                    <a:cubicBezTo>
                      <a:pt x="91" y="98"/>
                      <a:pt x="91" y="98"/>
                      <a:pt x="91" y="99"/>
                    </a:cubicBezTo>
                    <a:cubicBezTo>
                      <a:pt x="91" y="99"/>
                      <a:pt x="90" y="100"/>
                      <a:pt x="90" y="100"/>
                    </a:cubicBezTo>
                    <a:cubicBezTo>
                      <a:pt x="90" y="100"/>
                      <a:pt x="89" y="100"/>
                      <a:pt x="89" y="101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9" y="101"/>
                      <a:pt x="88" y="102"/>
                      <a:pt x="87" y="103"/>
                    </a:cubicBezTo>
                    <a:cubicBezTo>
                      <a:pt x="86" y="104"/>
                      <a:pt x="85" y="105"/>
                      <a:pt x="85" y="105"/>
                    </a:cubicBezTo>
                    <a:cubicBezTo>
                      <a:pt x="85" y="105"/>
                      <a:pt x="84" y="105"/>
                      <a:pt x="84" y="105"/>
                    </a:cubicBezTo>
                    <a:cubicBezTo>
                      <a:pt x="84" y="105"/>
                      <a:pt x="84" y="106"/>
                      <a:pt x="83" y="107"/>
                    </a:cubicBezTo>
                    <a:cubicBezTo>
                      <a:pt x="82" y="107"/>
                      <a:pt x="81" y="108"/>
                      <a:pt x="81" y="108"/>
                    </a:cubicBezTo>
                    <a:cubicBezTo>
                      <a:pt x="81" y="108"/>
                      <a:pt x="81" y="109"/>
                      <a:pt x="81" y="109"/>
                    </a:cubicBezTo>
                    <a:cubicBezTo>
                      <a:pt x="80" y="109"/>
                      <a:pt x="80" y="109"/>
                      <a:pt x="80" y="110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10"/>
                      <a:pt x="77" y="112"/>
                      <a:pt x="76" y="113"/>
                    </a:cubicBezTo>
                    <a:cubicBezTo>
                      <a:pt x="76" y="114"/>
                      <a:pt x="76" y="115"/>
                      <a:pt x="75" y="115"/>
                    </a:cubicBezTo>
                    <a:cubicBezTo>
                      <a:pt x="74" y="116"/>
                      <a:pt x="74" y="116"/>
                      <a:pt x="74" y="118"/>
                    </a:cubicBezTo>
                    <a:cubicBezTo>
                      <a:pt x="75" y="118"/>
                      <a:pt x="75" y="119"/>
                      <a:pt x="75" y="120"/>
                    </a:cubicBezTo>
                    <a:cubicBezTo>
                      <a:pt x="74" y="121"/>
                      <a:pt x="75" y="121"/>
                      <a:pt x="76" y="120"/>
                    </a:cubicBezTo>
                    <a:cubicBezTo>
                      <a:pt x="76" y="120"/>
                      <a:pt x="76" y="120"/>
                      <a:pt x="77" y="121"/>
                    </a:cubicBezTo>
                    <a:cubicBezTo>
                      <a:pt x="77" y="122"/>
                      <a:pt x="78" y="123"/>
                      <a:pt x="78" y="123"/>
                    </a:cubicBezTo>
                    <a:cubicBezTo>
                      <a:pt x="78" y="123"/>
                      <a:pt x="79" y="124"/>
                      <a:pt x="79" y="124"/>
                    </a:cubicBezTo>
                    <a:cubicBezTo>
                      <a:pt x="79" y="125"/>
                      <a:pt x="80" y="125"/>
                      <a:pt x="80" y="123"/>
                    </a:cubicBezTo>
                    <a:cubicBezTo>
                      <a:pt x="80" y="123"/>
                      <a:pt x="80" y="122"/>
                      <a:pt x="80" y="122"/>
                    </a:cubicBezTo>
                    <a:cubicBezTo>
                      <a:pt x="81" y="122"/>
                      <a:pt x="81" y="121"/>
                      <a:pt x="81" y="121"/>
                    </a:cubicBezTo>
                    <a:cubicBezTo>
                      <a:pt x="81" y="121"/>
                      <a:pt x="82" y="120"/>
                      <a:pt x="83" y="119"/>
                    </a:cubicBezTo>
                    <a:cubicBezTo>
                      <a:pt x="83" y="119"/>
                      <a:pt x="84" y="118"/>
                      <a:pt x="85" y="117"/>
                    </a:cubicBezTo>
                    <a:cubicBezTo>
                      <a:pt x="85" y="116"/>
                      <a:pt x="86" y="116"/>
                      <a:pt x="86" y="116"/>
                    </a:cubicBezTo>
                    <a:cubicBezTo>
                      <a:pt x="86" y="116"/>
                      <a:pt x="86" y="116"/>
                      <a:pt x="87" y="116"/>
                    </a:cubicBezTo>
                    <a:cubicBezTo>
                      <a:pt x="87" y="115"/>
                      <a:pt x="90" y="116"/>
                      <a:pt x="92" y="118"/>
                    </a:cubicBezTo>
                    <a:cubicBezTo>
                      <a:pt x="92" y="118"/>
                      <a:pt x="93" y="119"/>
                      <a:pt x="93" y="119"/>
                    </a:cubicBezTo>
                    <a:cubicBezTo>
                      <a:pt x="93" y="120"/>
                      <a:pt x="93" y="120"/>
                      <a:pt x="94" y="120"/>
                    </a:cubicBezTo>
                    <a:cubicBezTo>
                      <a:pt x="94" y="120"/>
                      <a:pt x="94" y="121"/>
                      <a:pt x="94" y="121"/>
                    </a:cubicBezTo>
                    <a:cubicBezTo>
                      <a:pt x="94" y="121"/>
                      <a:pt x="94" y="122"/>
                      <a:pt x="95" y="122"/>
                    </a:cubicBezTo>
                    <a:cubicBezTo>
                      <a:pt x="96" y="122"/>
                      <a:pt x="96" y="122"/>
                      <a:pt x="98" y="121"/>
                    </a:cubicBezTo>
                    <a:cubicBezTo>
                      <a:pt x="99" y="121"/>
                      <a:pt x="100" y="119"/>
                      <a:pt x="101" y="119"/>
                    </a:cubicBezTo>
                    <a:cubicBezTo>
                      <a:pt x="102" y="118"/>
                      <a:pt x="104" y="117"/>
                      <a:pt x="104" y="117"/>
                    </a:cubicBezTo>
                    <a:cubicBezTo>
                      <a:pt x="105" y="117"/>
                      <a:pt x="105" y="116"/>
                      <a:pt x="105" y="116"/>
                    </a:cubicBezTo>
                    <a:cubicBezTo>
                      <a:pt x="105" y="115"/>
                      <a:pt x="108" y="114"/>
                      <a:pt x="109" y="114"/>
                    </a:cubicBezTo>
                    <a:cubicBezTo>
                      <a:pt x="110" y="114"/>
                      <a:pt x="110" y="117"/>
                      <a:pt x="110" y="118"/>
                    </a:cubicBezTo>
                    <a:cubicBezTo>
                      <a:pt x="110" y="120"/>
                      <a:pt x="105" y="123"/>
                      <a:pt x="103" y="123"/>
                    </a:cubicBezTo>
                    <a:cubicBezTo>
                      <a:pt x="103" y="123"/>
                      <a:pt x="102" y="124"/>
                      <a:pt x="102" y="124"/>
                    </a:cubicBezTo>
                    <a:cubicBezTo>
                      <a:pt x="102" y="124"/>
                      <a:pt x="101" y="125"/>
                      <a:pt x="101" y="125"/>
                    </a:cubicBezTo>
                    <a:cubicBezTo>
                      <a:pt x="99" y="126"/>
                      <a:pt x="98" y="127"/>
                      <a:pt x="99" y="128"/>
                    </a:cubicBezTo>
                    <a:cubicBezTo>
                      <a:pt x="99" y="129"/>
                      <a:pt x="99" y="129"/>
                      <a:pt x="99" y="130"/>
                    </a:cubicBezTo>
                    <a:cubicBezTo>
                      <a:pt x="99" y="130"/>
                      <a:pt x="99" y="131"/>
                      <a:pt x="99" y="131"/>
                    </a:cubicBezTo>
                    <a:cubicBezTo>
                      <a:pt x="100" y="132"/>
                      <a:pt x="100" y="133"/>
                      <a:pt x="100" y="134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98" y="135"/>
                      <a:pt x="98" y="136"/>
                      <a:pt x="98" y="136"/>
                    </a:cubicBezTo>
                    <a:cubicBezTo>
                      <a:pt x="97" y="136"/>
                      <a:pt x="96" y="135"/>
                      <a:pt x="96" y="134"/>
                    </a:cubicBezTo>
                    <a:cubicBezTo>
                      <a:pt x="96" y="134"/>
                      <a:pt x="96" y="133"/>
                      <a:pt x="96" y="133"/>
                    </a:cubicBezTo>
                    <a:cubicBezTo>
                      <a:pt x="95" y="133"/>
                      <a:pt x="95" y="132"/>
                      <a:pt x="95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4" y="131"/>
                      <a:pt x="94" y="130"/>
                      <a:pt x="94" y="130"/>
                    </a:cubicBezTo>
                    <a:cubicBezTo>
                      <a:pt x="95" y="129"/>
                      <a:pt x="94" y="129"/>
                      <a:pt x="94" y="129"/>
                    </a:cubicBezTo>
                    <a:cubicBezTo>
                      <a:pt x="94" y="129"/>
                      <a:pt x="93" y="130"/>
                      <a:pt x="93" y="130"/>
                    </a:cubicBezTo>
                    <a:cubicBezTo>
                      <a:pt x="93" y="130"/>
                      <a:pt x="93" y="130"/>
                      <a:pt x="92" y="130"/>
                    </a:cubicBezTo>
                    <a:cubicBezTo>
                      <a:pt x="92" y="130"/>
                      <a:pt x="92" y="130"/>
                      <a:pt x="92" y="131"/>
                    </a:cubicBezTo>
                    <a:cubicBezTo>
                      <a:pt x="91" y="131"/>
                      <a:pt x="91" y="131"/>
                      <a:pt x="91" y="131"/>
                    </a:cubicBezTo>
                    <a:cubicBezTo>
                      <a:pt x="90" y="131"/>
                      <a:pt x="89" y="132"/>
                      <a:pt x="88" y="132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7" y="131"/>
                      <a:pt x="86" y="131"/>
                      <a:pt x="85" y="131"/>
                    </a:cubicBezTo>
                    <a:cubicBezTo>
                      <a:pt x="84" y="131"/>
                      <a:pt x="83" y="131"/>
                      <a:pt x="83" y="130"/>
                    </a:cubicBezTo>
                    <a:cubicBezTo>
                      <a:pt x="83" y="130"/>
                      <a:pt x="83" y="129"/>
                      <a:pt x="82" y="129"/>
                    </a:cubicBezTo>
                    <a:cubicBezTo>
                      <a:pt x="82" y="129"/>
                      <a:pt x="82" y="129"/>
                      <a:pt x="81" y="128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0" y="127"/>
                      <a:pt x="80" y="129"/>
                      <a:pt x="80" y="130"/>
                    </a:cubicBezTo>
                    <a:cubicBezTo>
                      <a:pt x="81" y="132"/>
                      <a:pt x="81" y="134"/>
                      <a:pt x="81" y="134"/>
                    </a:cubicBezTo>
                    <a:cubicBezTo>
                      <a:pt x="81" y="135"/>
                      <a:pt x="81" y="135"/>
                      <a:pt x="81" y="136"/>
                    </a:cubicBezTo>
                    <a:cubicBezTo>
                      <a:pt x="81" y="137"/>
                      <a:pt x="81" y="137"/>
                      <a:pt x="81" y="138"/>
                    </a:cubicBezTo>
                    <a:cubicBezTo>
                      <a:pt x="81" y="138"/>
                      <a:pt x="81" y="139"/>
                      <a:pt x="81" y="139"/>
                    </a:cubicBezTo>
                    <a:cubicBezTo>
                      <a:pt x="81" y="140"/>
                      <a:pt x="82" y="143"/>
                      <a:pt x="82" y="144"/>
                    </a:cubicBezTo>
                    <a:cubicBezTo>
                      <a:pt x="81" y="147"/>
                      <a:pt x="81" y="149"/>
                      <a:pt x="80" y="152"/>
                    </a:cubicBezTo>
                    <a:cubicBezTo>
                      <a:pt x="80" y="154"/>
                      <a:pt x="80" y="154"/>
                      <a:pt x="81" y="154"/>
                    </a:cubicBezTo>
                    <a:cubicBezTo>
                      <a:pt x="81" y="154"/>
                      <a:pt x="82" y="155"/>
                      <a:pt x="81" y="155"/>
                    </a:cubicBezTo>
                    <a:cubicBezTo>
                      <a:pt x="81" y="155"/>
                      <a:pt x="82" y="155"/>
                      <a:pt x="82" y="155"/>
                    </a:cubicBezTo>
                    <a:cubicBezTo>
                      <a:pt x="83" y="155"/>
                      <a:pt x="100" y="160"/>
                      <a:pt x="100" y="160"/>
                    </a:cubicBezTo>
                    <a:cubicBezTo>
                      <a:pt x="100" y="160"/>
                      <a:pt x="101" y="161"/>
                      <a:pt x="101" y="161"/>
                    </a:cubicBezTo>
                    <a:cubicBezTo>
                      <a:pt x="103" y="160"/>
                      <a:pt x="105" y="161"/>
                      <a:pt x="105" y="161"/>
                    </a:cubicBezTo>
                    <a:cubicBezTo>
                      <a:pt x="105" y="162"/>
                      <a:pt x="106" y="162"/>
                      <a:pt x="107" y="162"/>
                    </a:cubicBezTo>
                    <a:cubicBezTo>
                      <a:pt x="108" y="161"/>
                      <a:pt x="108" y="162"/>
                      <a:pt x="108" y="162"/>
                    </a:cubicBezTo>
                    <a:cubicBezTo>
                      <a:pt x="109" y="163"/>
                      <a:pt x="109" y="164"/>
                      <a:pt x="109" y="163"/>
                    </a:cubicBezTo>
                    <a:cubicBezTo>
                      <a:pt x="110" y="162"/>
                      <a:pt x="117" y="164"/>
                      <a:pt x="117" y="165"/>
                    </a:cubicBezTo>
                    <a:cubicBezTo>
                      <a:pt x="118" y="166"/>
                      <a:pt x="118" y="166"/>
                      <a:pt x="118" y="165"/>
                    </a:cubicBezTo>
                    <a:cubicBezTo>
                      <a:pt x="118" y="165"/>
                      <a:pt x="119" y="165"/>
                      <a:pt x="119" y="166"/>
                    </a:cubicBezTo>
                    <a:cubicBezTo>
                      <a:pt x="119" y="166"/>
                      <a:pt x="124" y="168"/>
                      <a:pt x="126" y="168"/>
                    </a:cubicBezTo>
                    <a:close/>
                    <a:moveTo>
                      <a:pt x="123" y="115"/>
                    </a:moveTo>
                    <a:cubicBezTo>
                      <a:pt x="123" y="114"/>
                      <a:pt x="122" y="114"/>
                      <a:pt x="123" y="113"/>
                    </a:cubicBezTo>
                    <a:cubicBezTo>
                      <a:pt x="123" y="113"/>
                      <a:pt x="123" y="112"/>
                      <a:pt x="122" y="111"/>
                    </a:cubicBezTo>
                    <a:cubicBezTo>
                      <a:pt x="122" y="111"/>
                      <a:pt x="122" y="110"/>
                      <a:pt x="122" y="109"/>
                    </a:cubicBezTo>
                    <a:cubicBezTo>
                      <a:pt x="122" y="107"/>
                      <a:pt x="122" y="107"/>
                      <a:pt x="125" y="106"/>
                    </a:cubicBezTo>
                    <a:cubicBezTo>
                      <a:pt x="126" y="105"/>
                      <a:pt x="128" y="104"/>
                      <a:pt x="128" y="104"/>
                    </a:cubicBezTo>
                    <a:cubicBezTo>
                      <a:pt x="129" y="104"/>
                      <a:pt x="133" y="103"/>
                      <a:pt x="133" y="102"/>
                    </a:cubicBezTo>
                    <a:cubicBezTo>
                      <a:pt x="134" y="102"/>
                      <a:pt x="134" y="102"/>
                      <a:pt x="134" y="102"/>
                    </a:cubicBez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6" y="102"/>
                      <a:pt x="137" y="102"/>
                    </a:cubicBezTo>
                    <a:cubicBezTo>
                      <a:pt x="138" y="102"/>
                      <a:pt x="138" y="101"/>
                      <a:pt x="139" y="97"/>
                    </a:cubicBezTo>
                    <a:cubicBezTo>
                      <a:pt x="139" y="96"/>
                      <a:pt x="139" y="96"/>
                      <a:pt x="138" y="95"/>
                    </a:cubicBezTo>
                    <a:cubicBezTo>
                      <a:pt x="137" y="95"/>
                      <a:pt x="136" y="95"/>
                      <a:pt x="136" y="96"/>
                    </a:cubicBezTo>
                    <a:cubicBezTo>
                      <a:pt x="135" y="96"/>
                      <a:pt x="134" y="96"/>
                      <a:pt x="134" y="96"/>
                    </a:cubicBezTo>
                    <a:cubicBezTo>
                      <a:pt x="134" y="96"/>
                      <a:pt x="133" y="96"/>
                      <a:pt x="132" y="97"/>
                    </a:cubicBezTo>
                    <a:cubicBezTo>
                      <a:pt x="132" y="97"/>
                      <a:pt x="130" y="97"/>
                      <a:pt x="129" y="97"/>
                    </a:cubicBezTo>
                    <a:cubicBezTo>
                      <a:pt x="126" y="97"/>
                      <a:pt x="126" y="97"/>
                      <a:pt x="125" y="96"/>
                    </a:cubicBezTo>
                    <a:cubicBezTo>
                      <a:pt x="124" y="95"/>
                      <a:pt x="124" y="94"/>
                      <a:pt x="125" y="94"/>
                    </a:cubicBezTo>
                    <a:cubicBezTo>
                      <a:pt x="125" y="94"/>
                      <a:pt x="126" y="94"/>
                      <a:pt x="126" y="93"/>
                    </a:cubicBezTo>
                    <a:cubicBezTo>
                      <a:pt x="126" y="92"/>
                      <a:pt x="129" y="91"/>
                      <a:pt x="130" y="91"/>
                    </a:cubicBezTo>
                    <a:cubicBezTo>
                      <a:pt x="132" y="92"/>
                      <a:pt x="141" y="89"/>
                      <a:pt x="141" y="87"/>
                    </a:cubicBezTo>
                    <a:cubicBezTo>
                      <a:pt x="141" y="87"/>
                      <a:pt x="142" y="87"/>
                      <a:pt x="142" y="87"/>
                    </a:cubicBezTo>
                    <a:cubicBezTo>
                      <a:pt x="143" y="87"/>
                      <a:pt x="144" y="86"/>
                      <a:pt x="144" y="86"/>
                    </a:cubicBezTo>
                    <a:cubicBezTo>
                      <a:pt x="144" y="86"/>
                      <a:pt x="145" y="86"/>
                      <a:pt x="146" y="86"/>
                    </a:cubicBezTo>
                    <a:cubicBezTo>
                      <a:pt x="147" y="87"/>
                      <a:pt x="147" y="87"/>
                      <a:pt x="147" y="89"/>
                    </a:cubicBezTo>
                    <a:cubicBezTo>
                      <a:pt x="147" y="91"/>
                      <a:pt x="146" y="96"/>
                      <a:pt x="145" y="96"/>
                    </a:cubicBezTo>
                    <a:cubicBezTo>
                      <a:pt x="145" y="96"/>
                      <a:pt x="145" y="97"/>
                      <a:pt x="145" y="97"/>
                    </a:cubicBezTo>
                    <a:cubicBezTo>
                      <a:pt x="145" y="97"/>
                      <a:pt x="144" y="98"/>
                      <a:pt x="144" y="98"/>
                    </a:cubicBezTo>
                    <a:cubicBezTo>
                      <a:pt x="143" y="98"/>
                      <a:pt x="145" y="100"/>
                      <a:pt x="146" y="99"/>
                    </a:cubicBezTo>
                    <a:cubicBezTo>
                      <a:pt x="147" y="99"/>
                      <a:pt x="148" y="100"/>
                      <a:pt x="149" y="101"/>
                    </a:cubicBezTo>
                    <a:cubicBezTo>
                      <a:pt x="149" y="102"/>
                      <a:pt x="149" y="103"/>
                      <a:pt x="149" y="103"/>
                    </a:cubicBezTo>
                    <a:cubicBezTo>
                      <a:pt x="149" y="104"/>
                      <a:pt x="149" y="106"/>
                      <a:pt x="150" y="106"/>
                    </a:cubicBezTo>
                    <a:cubicBezTo>
                      <a:pt x="150" y="106"/>
                      <a:pt x="150" y="106"/>
                      <a:pt x="150" y="107"/>
                    </a:cubicBezTo>
                    <a:cubicBezTo>
                      <a:pt x="150" y="107"/>
                      <a:pt x="150" y="108"/>
                      <a:pt x="150" y="108"/>
                    </a:cubicBezTo>
                    <a:cubicBezTo>
                      <a:pt x="151" y="108"/>
                      <a:pt x="151" y="109"/>
                      <a:pt x="151" y="110"/>
                    </a:cubicBezTo>
                    <a:cubicBezTo>
                      <a:pt x="151" y="111"/>
                      <a:pt x="151" y="112"/>
                      <a:pt x="151" y="113"/>
                    </a:cubicBezTo>
                    <a:cubicBezTo>
                      <a:pt x="151" y="113"/>
                      <a:pt x="151" y="113"/>
                      <a:pt x="150" y="113"/>
                    </a:cubicBezTo>
                    <a:cubicBezTo>
                      <a:pt x="150" y="113"/>
                      <a:pt x="149" y="113"/>
                      <a:pt x="149" y="114"/>
                    </a:cubicBezTo>
                    <a:cubicBezTo>
                      <a:pt x="148" y="115"/>
                      <a:pt x="146" y="114"/>
                      <a:pt x="146" y="112"/>
                    </a:cubicBezTo>
                    <a:cubicBezTo>
                      <a:pt x="145" y="111"/>
                      <a:pt x="145" y="111"/>
                      <a:pt x="145" y="111"/>
                    </a:cubicBezTo>
                    <a:cubicBezTo>
                      <a:pt x="144" y="111"/>
                      <a:pt x="144" y="109"/>
                      <a:pt x="144" y="108"/>
                    </a:cubicBezTo>
                    <a:cubicBezTo>
                      <a:pt x="144" y="108"/>
                      <a:pt x="144" y="107"/>
                      <a:pt x="143" y="107"/>
                    </a:cubicBezTo>
                    <a:cubicBezTo>
                      <a:pt x="142" y="107"/>
                      <a:pt x="141" y="108"/>
                      <a:pt x="141" y="110"/>
                    </a:cubicBezTo>
                    <a:cubicBezTo>
                      <a:pt x="141" y="112"/>
                      <a:pt x="140" y="113"/>
                      <a:pt x="140" y="113"/>
                    </a:cubicBezTo>
                    <a:cubicBezTo>
                      <a:pt x="140" y="113"/>
                      <a:pt x="139" y="113"/>
                      <a:pt x="139" y="112"/>
                    </a:cubicBezTo>
                    <a:cubicBezTo>
                      <a:pt x="139" y="112"/>
                      <a:pt x="138" y="113"/>
                      <a:pt x="138" y="114"/>
                    </a:cubicBezTo>
                    <a:cubicBezTo>
                      <a:pt x="138" y="115"/>
                      <a:pt x="137" y="116"/>
                      <a:pt x="136" y="115"/>
                    </a:cubicBezTo>
                    <a:cubicBezTo>
                      <a:pt x="136" y="115"/>
                      <a:pt x="135" y="116"/>
                      <a:pt x="135" y="116"/>
                    </a:cubicBezTo>
                    <a:cubicBezTo>
                      <a:pt x="134" y="117"/>
                      <a:pt x="133" y="117"/>
                      <a:pt x="133" y="117"/>
                    </a:cubicBezTo>
                    <a:cubicBezTo>
                      <a:pt x="132" y="117"/>
                      <a:pt x="132" y="117"/>
                      <a:pt x="131" y="117"/>
                    </a:cubicBezTo>
                    <a:cubicBezTo>
                      <a:pt x="131" y="118"/>
                      <a:pt x="124" y="116"/>
                      <a:pt x="123" y="115"/>
                    </a:cubicBezTo>
                    <a:close/>
                    <a:moveTo>
                      <a:pt x="133" y="110"/>
                    </a:moveTo>
                    <a:cubicBezTo>
                      <a:pt x="134" y="109"/>
                      <a:pt x="134" y="109"/>
                      <a:pt x="134" y="108"/>
                    </a:cubicBezTo>
                    <a:cubicBezTo>
                      <a:pt x="133" y="107"/>
                      <a:pt x="132" y="108"/>
                      <a:pt x="132" y="109"/>
                    </a:cubicBezTo>
                    <a:cubicBezTo>
                      <a:pt x="132" y="110"/>
                      <a:pt x="133" y="111"/>
                      <a:pt x="133" y="110"/>
                    </a:cubicBezTo>
                    <a:close/>
                    <a:moveTo>
                      <a:pt x="65" y="150"/>
                    </a:moveTo>
                    <a:cubicBezTo>
                      <a:pt x="66" y="150"/>
                      <a:pt x="66" y="150"/>
                      <a:pt x="67" y="151"/>
                    </a:cubicBezTo>
                    <a:cubicBezTo>
                      <a:pt x="67" y="151"/>
                      <a:pt x="67" y="151"/>
                      <a:pt x="67" y="151"/>
                    </a:cubicBezTo>
                    <a:cubicBezTo>
                      <a:pt x="68" y="150"/>
                      <a:pt x="68" y="150"/>
                      <a:pt x="69" y="151"/>
                    </a:cubicBezTo>
                    <a:cubicBezTo>
                      <a:pt x="71" y="152"/>
                      <a:pt x="72" y="152"/>
                      <a:pt x="74" y="149"/>
                    </a:cubicBezTo>
                    <a:cubicBezTo>
                      <a:pt x="74" y="147"/>
                      <a:pt x="75" y="146"/>
                      <a:pt x="75" y="146"/>
                    </a:cubicBezTo>
                    <a:cubicBezTo>
                      <a:pt x="75" y="145"/>
                      <a:pt x="75" y="142"/>
                      <a:pt x="75" y="140"/>
                    </a:cubicBezTo>
                    <a:cubicBezTo>
                      <a:pt x="76" y="140"/>
                      <a:pt x="76" y="139"/>
                      <a:pt x="75" y="139"/>
                    </a:cubicBezTo>
                    <a:cubicBezTo>
                      <a:pt x="75" y="139"/>
                      <a:pt x="75" y="138"/>
                      <a:pt x="75" y="137"/>
                    </a:cubicBezTo>
                    <a:cubicBezTo>
                      <a:pt x="75" y="136"/>
                      <a:pt x="75" y="134"/>
                      <a:pt x="75" y="132"/>
                    </a:cubicBezTo>
                    <a:cubicBezTo>
                      <a:pt x="74" y="131"/>
                      <a:pt x="74" y="129"/>
                      <a:pt x="74" y="128"/>
                    </a:cubicBezTo>
                    <a:cubicBezTo>
                      <a:pt x="74" y="127"/>
                      <a:pt x="74" y="126"/>
                      <a:pt x="74" y="126"/>
                    </a:cubicBezTo>
                    <a:cubicBezTo>
                      <a:pt x="72" y="121"/>
                      <a:pt x="71" y="120"/>
                      <a:pt x="70" y="120"/>
                    </a:cubicBezTo>
                    <a:cubicBezTo>
                      <a:pt x="70" y="120"/>
                      <a:pt x="69" y="120"/>
                      <a:pt x="68" y="121"/>
                    </a:cubicBezTo>
                    <a:cubicBezTo>
                      <a:pt x="66" y="122"/>
                      <a:pt x="66" y="123"/>
                      <a:pt x="66" y="124"/>
                    </a:cubicBezTo>
                    <a:cubicBezTo>
                      <a:pt x="66" y="125"/>
                      <a:pt x="64" y="127"/>
                      <a:pt x="63" y="126"/>
                    </a:cubicBezTo>
                    <a:cubicBezTo>
                      <a:pt x="62" y="126"/>
                      <a:pt x="62" y="127"/>
                      <a:pt x="62" y="127"/>
                    </a:cubicBezTo>
                    <a:cubicBezTo>
                      <a:pt x="62" y="128"/>
                      <a:pt x="62" y="128"/>
                      <a:pt x="62" y="128"/>
                    </a:cubicBezTo>
                    <a:cubicBezTo>
                      <a:pt x="61" y="128"/>
                      <a:pt x="60" y="129"/>
                      <a:pt x="59" y="130"/>
                    </a:cubicBezTo>
                    <a:cubicBezTo>
                      <a:pt x="58" y="132"/>
                      <a:pt x="57" y="132"/>
                      <a:pt x="57" y="132"/>
                    </a:cubicBezTo>
                    <a:cubicBezTo>
                      <a:pt x="56" y="132"/>
                      <a:pt x="56" y="133"/>
                      <a:pt x="56" y="133"/>
                    </a:cubicBezTo>
                    <a:cubicBezTo>
                      <a:pt x="55" y="134"/>
                      <a:pt x="55" y="135"/>
                      <a:pt x="54" y="135"/>
                    </a:cubicBezTo>
                    <a:cubicBezTo>
                      <a:pt x="54" y="135"/>
                      <a:pt x="53" y="136"/>
                      <a:pt x="53" y="136"/>
                    </a:cubicBezTo>
                    <a:cubicBezTo>
                      <a:pt x="53" y="136"/>
                      <a:pt x="53" y="137"/>
                      <a:pt x="52" y="137"/>
                    </a:cubicBezTo>
                    <a:cubicBezTo>
                      <a:pt x="52" y="137"/>
                      <a:pt x="52" y="137"/>
                      <a:pt x="52" y="137"/>
                    </a:cubicBezTo>
                    <a:cubicBezTo>
                      <a:pt x="51" y="138"/>
                      <a:pt x="50" y="140"/>
                      <a:pt x="49" y="139"/>
                    </a:cubicBezTo>
                    <a:cubicBezTo>
                      <a:pt x="49" y="139"/>
                      <a:pt x="48" y="140"/>
                      <a:pt x="48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7" y="140"/>
                      <a:pt x="47" y="140"/>
                      <a:pt x="47" y="141"/>
                    </a:cubicBezTo>
                    <a:cubicBezTo>
                      <a:pt x="47" y="141"/>
                      <a:pt x="46" y="141"/>
                      <a:pt x="46" y="142"/>
                    </a:cubicBezTo>
                    <a:cubicBezTo>
                      <a:pt x="44" y="143"/>
                      <a:pt x="45" y="145"/>
                      <a:pt x="46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7" y="145"/>
                      <a:pt x="51" y="146"/>
                      <a:pt x="52" y="146"/>
                    </a:cubicBezTo>
                    <a:cubicBezTo>
                      <a:pt x="52" y="146"/>
                      <a:pt x="54" y="147"/>
                      <a:pt x="60" y="148"/>
                    </a:cubicBezTo>
                    <a:cubicBezTo>
                      <a:pt x="61" y="149"/>
                      <a:pt x="62" y="149"/>
                      <a:pt x="62" y="149"/>
                    </a:cubicBezTo>
                    <a:cubicBezTo>
                      <a:pt x="62" y="150"/>
                      <a:pt x="63" y="150"/>
                      <a:pt x="63" y="150"/>
                    </a:cubicBezTo>
                    <a:cubicBezTo>
                      <a:pt x="63" y="150"/>
                      <a:pt x="64" y="150"/>
                      <a:pt x="65" y="150"/>
                    </a:cubicBezTo>
                    <a:close/>
                    <a:moveTo>
                      <a:pt x="134" y="145"/>
                    </a:moveTo>
                    <a:cubicBezTo>
                      <a:pt x="136" y="145"/>
                      <a:pt x="136" y="145"/>
                      <a:pt x="136" y="143"/>
                    </a:cubicBezTo>
                    <a:cubicBezTo>
                      <a:pt x="136" y="142"/>
                      <a:pt x="135" y="141"/>
                      <a:pt x="135" y="142"/>
                    </a:cubicBezTo>
                    <a:cubicBezTo>
                      <a:pt x="134" y="143"/>
                      <a:pt x="134" y="143"/>
                      <a:pt x="134" y="142"/>
                    </a:cubicBezTo>
                    <a:cubicBezTo>
                      <a:pt x="134" y="142"/>
                      <a:pt x="134" y="141"/>
                      <a:pt x="133" y="141"/>
                    </a:cubicBezTo>
                    <a:cubicBezTo>
                      <a:pt x="132" y="141"/>
                      <a:pt x="132" y="141"/>
                      <a:pt x="132" y="140"/>
                    </a:cubicBezTo>
                    <a:cubicBezTo>
                      <a:pt x="132" y="140"/>
                      <a:pt x="132" y="139"/>
                      <a:pt x="132" y="139"/>
                    </a:cubicBezTo>
                    <a:cubicBezTo>
                      <a:pt x="132" y="138"/>
                      <a:pt x="134" y="136"/>
                      <a:pt x="136" y="135"/>
                    </a:cubicBezTo>
                    <a:cubicBezTo>
                      <a:pt x="136" y="135"/>
                      <a:pt x="137" y="134"/>
                      <a:pt x="137" y="134"/>
                    </a:cubicBezTo>
                    <a:cubicBezTo>
                      <a:pt x="138" y="133"/>
                      <a:pt x="138" y="132"/>
                      <a:pt x="138" y="132"/>
                    </a:cubicBezTo>
                    <a:cubicBezTo>
                      <a:pt x="139" y="131"/>
                      <a:pt x="139" y="131"/>
                      <a:pt x="138" y="130"/>
                    </a:cubicBezTo>
                    <a:cubicBezTo>
                      <a:pt x="138" y="129"/>
                      <a:pt x="137" y="129"/>
                      <a:pt x="135" y="130"/>
                    </a:cubicBezTo>
                    <a:cubicBezTo>
                      <a:pt x="132" y="130"/>
                      <a:pt x="131" y="131"/>
                      <a:pt x="129" y="135"/>
                    </a:cubicBezTo>
                    <a:cubicBezTo>
                      <a:pt x="128" y="137"/>
                      <a:pt x="128" y="138"/>
                      <a:pt x="126" y="140"/>
                    </a:cubicBezTo>
                    <a:cubicBezTo>
                      <a:pt x="126" y="142"/>
                      <a:pt x="126" y="142"/>
                      <a:pt x="126" y="143"/>
                    </a:cubicBezTo>
                    <a:cubicBezTo>
                      <a:pt x="127" y="143"/>
                      <a:pt x="127" y="143"/>
                      <a:pt x="127" y="143"/>
                    </a:cubicBezTo>
                    <a:cubicBezTo>
                      <a:pt x="128" y="142"/>
                      <a:pt x="129" y="143"/>
                      <a:pt x="130" y="143"/>
                    </a:cubicBezTo>
                    <a:cubicBezTo>
                      <a:pt x="131" y="144"/>
                      <a:pt x="132" y="145"/>
                      <a:pt x="132" y="145"/>
                    </a:cubicBezTo>
                    <a:cubicBezTo>
                      <a:pt x="133" y="145"/>
                      <a:pt x="134" y="145"/>
                      <a:pt x="134" y="145"/>
                    </a:cubicBezTo>
                    <a:close/>
                    <a:moveTo>
                      <a:pt x="88" y="127"/>
                    </a:moveTo>
                    <a:cubicBezTo>
                      <a:pt x="89" y="126"/>
                      <a:pt x="91" y="126"/>
                      <a:pt x="91" y="126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2" y="126"/>
                      <a:pt x="92" y="125"/>
                      <a:pt x="91" y="124"/>
                    </a:cubicBezTo>
                    <a:cubicBezTo>
                      <a:pt x="91" y="123"/>
                      <a:pt x="91" y="122"/>
                      <a:pt x="91" y="122"/>
                    </a:cubicBezTo>
                    <a:cubicBezTo>
                      <a:pt x="91" y="122"/>
                      <a:pt x="90" y="121"/>
                      <a:pt x="89" y="121"/>
                    </a:cubicBezTo>
                    <a:cubicBezTo>
                      <a:pt x="87" y="121"/>
                      <a:pt x="87" y="121"/>
                      <a:pt x="86" y="122"/>
                    </a:cubicBezTo>
                    <a:cubicBezTo>
                      <a:pt x="86" y="123"/>
                      <a:pt x="85" y="124"/>
                      <a:pt x="85" y="125"/>
                    </a:cubicBezTo>
                    <a:cubicBezTo>
                      <a:pt x="84" y="125"/>
                      <a:pt x="85" y="127"/>
                      <a:pt x="85" y="127"/>
                    </a:cubicBezTo>
                    <a:cubicBezTo>
                      <a:pt x="86" y="127"/>
                      <a:pt x="87" y="127"/>
                      <a:pt x="88" y="127"/>
                    </a:cubicBezTo>
                    <a:close/>
                    <a:moveTo>
                      <a:pt x="137" y="75"/>
                    </a:moveTo>
                    <a:cubicBezTo>
                      <a:pt x="138" y="75"/>
                      <a:pt x="138" y="75"/>
                      <a:pt x="139" y="75"/>
                    </a:cubicBezTo>
                    <a:cubicBezTo>
                      <a:pt x="139" y="76"/>
                      <a:pt x="140" y="76"/>
                      <a:pt x="141" y="76"/>
                    </a:cubicBezTo>
                    <a:cubicBezTo>
                      <a:pt x="143" y="76"/>
                      <a:pt x="144" y="76"/>
                      <a:pt x="144" y="76"/>
                    </a:cubicBezTo>
                    <a:cubicBezTo>
                      <a:pt x="148" y="76"/>
                      <a:pt x="150" y="74"/>
                      <a:pt x="150" y="71"/>
                    </a:cubicBezTo>
                    <a:cubicBezTo>
                      <a:pt x="149" y="71"/>
                      <a:pt x="149" y="70"/>
                      <a:pt x="149" y="69"/>
                    </a:cubicBezTo>
                    <a:cubicBezTo>
                      <a:pt x="149" y="68"/>
                      <a:pt x="149" y="67"/>
                      <a:pt x="149" y="66"/>
                    </a:cubicBezTo>
                    <a:cubicBezTo>
                      <a:pt x="149" y="66"/>
                      <a:pt x="149" y="65"/>
                      <a:pt x="149" y="63"/>
                    </a:cubicBezTo>
                    <a:cubicBezTo>
                      <a:pt x="149" y="61"/>
                      <a:pt x="149" y="60"/>
                      <a:pt x="149" y="61"/>
                    </a:cubicBezTo>
                    <a:cubicBezTo>
                      <a:pt x="148" y="61"/>
                      <a:pt x="148" y="61"/>
                      <a:pt x="148" y="61"/>
                    </a:cubicBezTo>
                    <a:cubicBezTo>
                      <a:pt x="148" y="60"/>
                      <a:pt x="148" y="60"/>
                      <a:pt x="148" y="60"/>
                    </a:cubicBezTo>
                    <a:cubicBezTo>
                      <a:pt x="148" y="60"/>
                      <a:pt x="148" y="59"/>
                      <a:pt x="148" y="58"/>
                    </a:cubicBezTo>
                    <a:cubicBezTo>
                      <a:pt x="148" y="56"/>
                      <a:pt x="148" y="55"/>
                      <a:pt x="148" y="53"/>
                    </a:cubicBezTo>
                    <a:cubicBezTo>
                      <a:pt x="148" y="52"/>
                      <a:pt x="148" y="51"/>
                      <a:pt x="148" y="51"/>
                    </a:cubicBezTo>
                    <a:cubicBezTo>
                      <a:pt x="148" y="50"/>
                      <a:pt x="148" y="50"/>
                      <a:pt x="147" y="50"/>
                    </a:cubicBezTo>
                    <a:cubicBezTo>
                      <a:pt x="146" y="50"/>
                      <a:pt x="146" y="49"/>
                      <a:pt x="146" y="49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6" y="48"/>
                      <a:pt x="146" y="48"/>
                      <a:pt x="145" y="48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5" y="48"/>
                      <a:pt x="144" y="49"/>
                      <a:pt x="143" y="50"/>
                    </a:cubicBezTo>
                    <a:cubicBezTo>
                      <a:pt x="142" y="50"/>
                      <a:pt x="141" y="51"/>
                      <a:pt x="141" y="52"/>
                    </a:cubicBezTo>
                    <a:cubicBezTo>
                      <a:pt x="140" y="53"/>
                      <a:pt x="139" y="55"/>
                      <a:pt x="138" y="55"/>
                    </a:cubicBezTo>
                    <a:cubicBezTo>
                      <a:pt x="137" y="55"/>
                      <a:pt x="137" y="56"/>
                      <a:pt x="137" y="56"/>
                    </a:cubicBezTo>
                    <a:cubicBezTo>
                      <a:pt x="137" y="56"/>
                      <a:pt x="136" y="58"/>
                      <a:pt x="135" y="59"/>
                    </a:cubicBezTo>
                    <a:cubicBezTo>
                      <a:pt x="133" y="61"/>
                      <a:pt x="132" y="61"/>
                      <a:pt x="132" y="61"/>
                    </a:cubicBezTo>
                    <a:cubicBezTo>
                      <a:pt x="131" y="61"/>
                      <a:pt x="130" y="62"/>
                      <a:pt x="130" y="63"/>
                    </a:cubicBezTo>
                    <a:cubicBezTo>
                      <a:pt x="130" y="64"/>
                      <a:pt x="130" y="64"/>
                      <a:pt x="129" y="64"/>
                    </a:cubicBezTo>
                    <a:cubicBezTo>
                      <a:pt x="129" y="64"/>
                      <a:pt x="128" y="64"/>
                      <a:pt x="128" y="64"/>
                    </a:cubicBezTo>
                    <a:cubicBezTo>
                      <a:pt x="128" y="65"/>
                      <a:pt x="128" y="65"/>
                      <a:pt x="128" y="66"/>
                    </a:cubicBezTo>
                    <a:cubicBezTo>
                      <a:pt x="128" y="66"/>
                      <a:pt x="127" y="66"/>
                      <a:pt x="126" y="67"/>
                    </a:cubicBezTo>
                    <a:cubicBezTo>
                      <a:pt x="126" y="67"/>
                      <a:pt x="125" y="68"/>
                      <a:pt x="125" y="68"/>
                    </a:cubicBezTo>
                    <a:cubicBezTo>
                      <a:pt x="124" y="69"/>
                      <a:pt x="123" y="69"/>
                      <a:pt x="124" y="69"/>
                    </a:cubicBezTo>
                    <a:cubicBezTo>
                      <a:pt x="124" y="70"/>
                      <a:pt x="128" y="73"/>
                      <a:pt x="129" y="73"/>
                    </a:cubicBezTo>
                    <a:cubicBezTo>
                      <a:pt x="129" y="73"/>
                      <a:pt x="130" y="74"/>
                      <a:pt x="129" y="74"/>
                    </a:cubicBezTo>
                    <a:cubicBezTo>
                      <a:pt x="129" y="74"/>
                      <a:pt x="136" y="76"/>
                      <a:pt x="137" y="75"/>
                    </a:cubicBezTo>
                    <a:close/>
                    <a:moveTo>
                      <a:pt x="191" y="127"/>
                    </a:moveTo>
                    <a:cubicBezTo>
                      <a:pt x="191" y="126"/>
                      <a:pt x="190" y="125"/>
                      <a:pt x="190" y="125"/>
                    </a:cubicBezTo>
                    <a:cubicBezTo>
                      <a:pt x="189" y="125"/>
                      <a:pt x="187" y="121"/>
                      <a:pt x="187" y="120"/>
                    </a:cubicBezTo>
                    <a:cubicBezTo>
                      <a:pt x="188" y="120"/>
                      <a:pt x="187" y="120"/>
                      <a:pt x="187" y="120"/>
                    </a:cubicBezTo>
                    <a:cubicBezTo>
                      <a:pt x="187" y="120"/>
                      <a:pt x="187" y="119"/>
                      <a:pt x="187" y="119"/>
                    </a:cubicBezTo>
                    <a:cubicBezTo>
                      <a:pt x="187" y="118"/>
                      <a:pt x="187" y="118"/>
                      <a:pt x="187" y="118"/>
                    </a:cubicBezTo>
                    <a:cubicBezTo>
                      <a:pt x="187" y="117"/>
                      <a:pt x="184" y="118"/>
                      <a:pt x="183" y="119"/>
                    </a:cubicBezTo>
                    <a:cubicBezTo>
                      <a:pt x="183" y="119"/>
                      <a:pt x="183" y="119"/>
                      <a:pt x="182" y="119"/>
                    </a:cubicBezTo>
                    <a:cubicBezTo>
                      <a:pt x="182" y="119"/>
                      <a:pt x="181" y="119"/>
                      <a:pt x="181" y="119"/>
                    </a:cubicBezTo>
                    <a:cubicBezTo>
                      <a:pt x="181" y="120"/>
                      <a:pt x="180" y="120"/>
                      <a:pt x="179" y="119"/>
                    </a:cubicBezTo>
                    <a:cubicBezTo>
                      <a:pt x="177" y="118"/>
                      <a:pt x="176" y="118"/>
                      <a:pt x="176" y="117"/>
                    </a:cubicBezTo>
                    <a:cubicBezTo>
                      <a:pt x="175" y="116"/>
                      <a:pt x="175" y="116"/>
                      <a:pt x="175" y="116"/>
                    </a:cubicBezTo>
                    <a:cubicBezTo>
                      <a:pt x="175" y="116"/>
                      <a:pt x="174" y="112"/>
                      <a:pt x="174" y="112"/>
                    </a:cubicBezTo>
                    <a:cubicBezTo>
                      <a:pt x="174" y="112"/>
                      <a:pt x="174" y="111"/>
                      <a:pt x="175" y="111"/>
                    </a:cubicBezTo>
                    <a:cubicBezTo>
                      <a:pt x="176" y="111"/>
                      <a:pt x="178" y="107"/>
                      <a:pt x="178" y="106"/>
                    </a:cubicBezTo>
                    <a:cubicBezTo>
                      <a:pt x="177" y="106"/>
                      <a:pt x="178" y="105"/>
                      <a:pt x="178" y="104"/>
                    </a:cubicBezTo>
                    <a:cubicBezTo>
                      <a:pt x="179" y="103"/>
                      <a:pt x="179" y="102"/>
                      <a:pt x="180" y="102"/>
                    </a:cubicBezTo>
                    <a:cubicBezTo>
                      <a:pt x="180" y="101"/>
                      <a:pt x="186" y="97"/>
                      <a:pt x="185" y="98"/>
                    </a:cubicBezTo>
                    <a:cubicBezTo>
                      <a:pt x="185" y="98"/>
                      <a:pt x="186" y="98"/>
                      <a:pt x="186" y="97"/>
                    </a:cubicBezTo>
                    <a:cubicBezTo>
                      <a:pt x="188" y="96"/>
                      <a:pt x="193" y="98"/>
                      <a:pt x="192" y="99"/>
                    </a:cubicBezTo>
                    <a:cubicBezTo>
                      <a:pt x="192" y="99"/>
                      <a:pt x="193" y="100"/>
                      <a:pt x="193" y="102"/>
                    </a:cubicBezTo>
                    <a:cubicBezTo>
                      <a:pt x="194" y="104"/>
                      <a:pt x="195" y="106"/>
                      <a:pt x="195" y="107"/>
                    </a:cubicBezTo>
                    <a:cubicBezTo>
                      <a:pt x="195" y="108"/>
                      <a:pt x="195" y="109"/>
                      <a:pt x="195" y="110"/>
                    </a:cubicBezTo>
                    <a:cubicBezTo>
                      <a:pt x="195" y="110"/>
                      <a:pt x="194" y="110"/>
                      <a:pt x="194" y="110"/>
                    </a:cubicBezTo>
                    <a:cubicBezTo>
                      <a:pt x="193" y="110"/>
                      <a:pt x="193" y="110"/>
                      <a:pt x="194" y="112"/>
                    </a:cubicBezTo>
                    <a:cubicBezTo>
                      <a:pt x="194" y="113"/>
                      <a:pt x="193" y="113"/>
                      <a:pt x="193" y="113"/>
                    </a:cubicBezTo>
                    <a:cubicBezTo>
                      <a:pt x="192" y="112"/>
                      <a:pt x="192" y="113"/>
                      <a:pt x="192" y="114"/>
                    </a:cubicBezTo>
                    <a:cubicBezTo>
                      <a:pt x="192" y="114"/>
                      <a:pt x="192" y="115"/>
                      <a:pt x="192" y="115"/>
                    </a:cubicBezTo>
                    <a:cubicBezTo>
                      <a:pt x="191" y="116"/>
                      <a:pt x="191" y="116"/>
                      <a:pt x="192" y="116"/>
                    </a:cubicBezTo>
                    <a:cubicBezTo>
                      <a:pt x="192" y="117"/>
                      <a:pt x="192" y="117"/>
                      <a:pt x="192" y="118"/>
                    </a:cubicBezTo>
                    <a:cubicBezTo>
                      <a:pt x="192" y="118"/>
                      <a:pt x="193" y="120"/>
                      <a:pt x="194" y="121"/>
                    </a:cubicBezTo>
                    <a:cubicBezTo>
                      <a:pt x="195" y="121"/>
                      <a:pt x="196" y="120"/>
                      <a:pt x="198" y="118"/>
                    </a:cubicBezTo>
                    <a:cubicBezTo>
                      <a:pt x="199" y="117"/>
                      <a:pt x="202" y="117"/>
                      <a:pt x="202" y="117"/>
                    </a:cubicBezTo>
                    <a:cubicBezTo>
                      <a:pt x="203" y="117"/>
                      <a:pt x="203" y="118"/>
                      <a:pt x="203" y="119"/>
                    </a:cubicBezTo>
                    <a:cubicBezTo>
                      <a:pt x="203" y="123"/>
                      <a:pt x="203" y="123"/>
                      <a:pt x="202" y="124"/>
                    </a:cubicBezTo>
                    <a:cubicBezTo>
                      <a:pt x="201" y="124"/>
                      <a:pt x="201" y="125"/>
                      <a:pt x="200" y="125"/>
                    </a:cubicBezTo>
                    <a:cubicBezTo>
                      <a:pt x="200" y="125"/>
                      <a:pt x="200" y="125"/>
                      <a:pt x="200" y="125"/>
                    </a:cubicBezTo>
                    <a:cubicBezTo>
                      <a:pt x="201" y="125"/>
                      <a:pt x="200" y="126"/>
                      <a:pt x="199" y="127"/>
                    </a:cubicBezTo>
                    <a:cubicBezTo>
                      <a:pt x="198" y="127"/>
                      <a:pt x="196" y="128"/>
                      <a:pt x="195" y="128"/>
                    </a:cubicBezTo>
                    <a:cubicBezTo>
                      <a:pt x="193" y="129"/>
                      <a:pt x="192" y="129"/>
                      <a:pt x="191" y="127"/>
                    </a:cubicBezTo>
                    <a:close/>
                    <a:moveTo>
                      <a:pt x="182" y="113"/>
                    </a:moveTo>
                    <a:cubicBezTo>
                      <a:pt x="183" y="112"/>
                      <a:pt x="184" y="112"/>
                      <a:pt x="184" y="112"/>
                    </a:cubicBezTo>
                    <a:cubicBezTo>
                      <a:pt x="186" y="112"/>
                      <a:pt x="188" y="110"/>
                      <a:pt x="188" y="109"/>
                    </a:cubicBezTo>
                    <a:cubicBezTo>
                      <a:pt x="188" y="109"/>
                      <a:pt x="188" y="109"/>
                      <a:pt x="188" y="108"/>
                    </a:cubicBezTo>
                    <a:cubicBezTo>
                      <a:pt x="189" y="108"/>
                      <a:pt x="189" y="106"/>
                      <a:pt x="188" y="105"/>
                    </a:cubicBezTo>
                    <a:cubicBezTo>
                      <a:pt x="188" y="103"/>
                      <a:pt x="188" y="103"/>
                      <a:pt x="188" y="103"/>
                    </a:cubicBezTo>
                    <a:cubicBezTo>
                      <a:pt x="186" y="104"/>
                      <a:pt x="186" y="104"/>
                      <a:pt x="186" y="104"/>
                    </a:cubicBezTo>
                    <a:cubicBezTo>
                      <a:pt x="185" y="105"/>
                      <a:pt x="185" y="105"/>
                      <a:pt x="184" y="105"/>
                    </a:cubicBezTo>
                    <a:cubicBezTo>
                      <a:pt x="184" y="105"/>
                      <a:pt x="184" y="105"/>
                      <a:pt x="184" y="106"/>
                    </a:cubicBezTo>
                    <a:cubicBezTo>
                      <a:pt x="183" y="106"/>
                      <a:pt x="183" y="107"/>
                      <a:pt x="182" y="108"/>
                    </a:cubicBezTo>
                    <a:cubicBezTo>
                      <a:pt x="181" y="111"/>
                      <a:pt x="180" y="113"/>
                      <a:pt x="181" y="114"/>
                    </a:cubicBezTo>
                    <a:cubicBezTo>
                      <a:pt x="181" y="114"/>
                      <a:pt x="182" y="113"/>
                      <a:pt x="182" y="113"/>
                    </a:cubicBezTo>
                    <a:close/>
                    <a:moveTo>
                      <a:pt x="60" y="81"/>
                    </a:moveTo>
                    <a:cubicBezTo>
                      <a:pt x="60" y="81"/>
                      <a:pt x="60" y="80"/>
                      <a:pt x="60" y="79"/>
                    </a:cubicBezTo>
                    <a:cubicBezTo>
                      <a:pt x="60" y="78"/>
                      <a:pt x="62" y="77"/>
                      <a:pt x="63" y="77"/>
                    </a:cubicBezTo>
                    <a:cubicBezTo>
                      <a:pt x="63" y="77"/>
                      <a:pt x="64" y="77"/>
                      <a:pt x="65" y="77"/>
                    </a:cubicBezTo>
                    <a:cubicBezTo>
                      <a:pt x="65" y="76"/>
                      <a:pt x="67" y="76"/>
                      <a:pt x="68" y="75"/>
                    </a:cubicBezTo>
                    <a:cubicBezTo>
                      <a:pt x="69" y="75"/>
                      <a:pt x="70" y="74"/>
                      <a:pt x="70" y="74"/>
                    </a:cubicBezTo>
                    <a:cubicBezTo>
                      <a:pt x="71" y="73"/>
                      <a:pt x="72" y="72"/>
                      <a:pt x="73" y="72"/>
                    </a:cubicBezTo>
                    <a:cubicBezTo>
                      <a:pt x="75" y="70"/>
                      <a:pt x="76" y="69"/>
                      <a:pt x="76" y="67"/>
                    </a:cubicBezTo>
                    <a:cubicBezTo>
                      <a:pt x="76" y="64"/>
                      <a:pt x="77" y="62"/>
                      <a:pt x="77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8" y="60"/>
                      <a:pt x="79" y="59"/>
                      <a:pt x="79" y="58"/>
                    </a:cubicBezTo>
                    <a:cubicBezTo>
                      <a:pt x="80" y="58"/>
                      <a:pt x="81" y="57"/>
                      <a:pt x="81" y="56"/>
                    </a:cubicBezTo>
                    <a:cubicBezTo>
                      <a:pt x="83" y="54"/>
                      <a:pt x="84" y="53"/>
                      <a:pt x="84" y="53"/>
                    </a:cubicBezTo>
                    <a:cubicBezTo>
                      <a:pt x="84" y="53"/>
                      <a:pt x="85" y="53"/>
                      <a:pt x="85" y="53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8"/>
                      <a:pt x="89" y="62"/>
                      <a:pt x="88" y="63"/>
                    </a:cubicBezTo>
                    <a:cubicBezTo>
                      <a:pt x="88" y="64"/>
                      <a:pt x="87" y="65"/>
                      <a:pt x="87" y="65"/>
                    </a:cubicBezTo>
                    <a:cubicBezTo>
                      <a:pt x="87" y="65"/>
                      <a:pt x="86" y="67"/>
                      <a:pt x="85" y="67"/>
                    </a:cubicBezTo>
                    <a:cubicBezTo>
                      <a:pt x="83" y="70"/>
                      <a:pt x="83" y="71"/>
                      <a:pt x="84" y="71"/>
                    </a:cubicBezTo>
                    <a:cubicBezTo>
                      <a:pt x="84" y="71"/>
                      <a:pt x="86" y="71"/>
                      <a:pt x="87" y="71"/>
                    </a:cubicBezTo>
                    <a:cubicBezTo>
                      <a:pt x="89" y="71"/>
                      <a:pt x="90" y="72"/>
                      <a:pt x="90" y="71"/>
                    </a:cubicBezTo>
                    <a:cubicBezTo>
                      <a:pt x="92" y="70"/>
                      <a:pt x="95" y="73"/>
                      <a:pt x="94" y="75"/>
                    </a:cubicBezTo>
                    <a:cubicBezTo>
                      <a:pt x="94" y="75"/>
                      <a:pt x="94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2" y="78"/>
                      <a:pt x="89" y="78"/>
                      <a:pt x="87" y="78"/>
                    </a:cubicBezTo>
                    <a:cubicBezTo>
                      <a:pt x="86" y="77"/>
                      <a:pt x="85" y="78"/>
                      <a:pt x="85" y="78"/>
                    </a:cubicBezTo>
                    <a:cubicBezTo>
                      <a:pt x="84" y="79"/>
                      <a:pt x="84" y="80"/>
                      <a:pt x="83" y="80"/>
                    </a:cubicBezTo>
                    <a:cubicBezTo>
                      <a:pt x="83" y="81"/>
                      <a:pt x="78" y="84"/>
                      <a:pt x="77" y="84"/>
                    </a:cubicBezTo>
                    <a:cubicBezTo>
                      <a:pt x="76" y="84"/>
                      <a:pt x="76" y="83"/>
                      <a:pt x="76" y="83"/>
                    </a:cubicBezTo>
                    <a:cubicBezTo>
                      <a:pt x="76" y="82"/>
                      <a:pt x="76" y="81"/>
                      <a:pt x="76" y="81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5" y="79"/>
                      <a:pt x="75" y="79"/>
                      <a:pt x="75" y="78"/>
                    </a:cubicBezTo>
                    <a:cubicBezTo>
                      <a:pt x="75" y="77"/>
                      <a:pt x="75" y="77"/>
                      <a:pt x="72" y="79"/>
                    </a:cubicBezTo>
                    <a:cubicBezTo>
                      <a:pt x="70" y="80"/>
                      <a:pt x="69" y="80"/>
                      <a:pt x="69" y="80"/>
                    </a:cubicBezTo>
                    <a:cubicBezTo>
                      <a:pt x="68" y="80"/>
                      <a:pt x="68" y="81"/>
                      <a:pt x="68" y="81"/>
                    </a:cubicBezTo>
                    <a:cubicBezTo>
                      <a:pt x="67" y="81"/>
                      <a:pt x="67" y="81"/>
                      <a:pt x="66" y="81"/>
                    </a:cubicBezTo>
                    <a:cubicBezTo>
                      <a:pt x="66" y="81"/>
                      <a:pt x="65" y="81"/>
                      <a:pt x="64" y="82"/>
                    </a:cubicBezTo>
                    <a:cubicBezTo>
                      <a:pt x="62" y="82"/>
                      <a:pt x="61" y="82"/>
                      <a:pt x="60" y="81"/>
                    </a:cubicBezTo>
                    <a:close/>
                    <a:moveTo>
                      <a:pt x="81" y="75"/>
                    </a:moveTo>
                    <a:cubicBezTo>
                      <a:pt x="81" y="75"/>
                      <a:pt x="82" y="74"/>
                      <a:pt x="82" y="73"/>
                    </a:cubicBezTo>
                    <a:cubicBezTo>
                      <a:pt x="83" y="71"/>
                      <a:pt x="83" y="71"/>
                      <a:pt x="82" y="71"/>
                    </a:cubicBezTo>
                    <a:cubicBezTo>
                      <a:pt x="81" y="71"/>
                      <a:pt x="80" y="71"/>
                      <a:pt x="80" y="73"/>
                    </a:cubicBezTo>
                    <a:cubicBezTo>
                      <a:pt x="79" y="76"/>
                      <a:pt x="79" y="77"/>
                      <a:pt x="81" y="75"/>
                    </a:cubicBezTo>
                    <a:close/>
                    <a:moveTo>
                      <a:pt x="82" y="64"/>
                    </a:moveTo>
                    <a:cubicBezTo>
                      <a:pt x="83" y="63"/>
                      <a:pt x="86" y="59"/>
                      <a:pt x="85" y="58"/>
                    </a:cubicBezTo>
                    <a:cubicBezTo>
                      <a:pt x="85" y="57"/>
                      <a:pt x="83" y="60"/>
                      <a:pt x="81" y="63"/>
                    </a:cubicBezTo>
                    <a:cubicBezTo>
                      <a:pt x="80" y="65"/>
                      <a:pt x="81" y="66"/>
                      <a:pt x="82" y="64"/>
                    </a:cubicBezTo>
                    <a:close/>
                    <a:moveTo>
                      <a:pt x="165" y="32"/>
                    </a:moveTo>
                    <a:cubicBezTo>
                      <a:pt x="161" y="30"/>
                      <a:pt x="159" y="28"/>
                      <a:pt x="159" y="26"/>
                    </a:cubicBezTo>
                    <a:cubicBezTo>
                      <a:pt x="159" y="25"/>
                      <a:pt x="158" y="24"/>
                      <a:pt x="158" y="23"/>
                    </a:cubicBezTo>
                    <a:cubicBezTo>
                      <a:pt x="157" y="22"/>
                      <a:pt x="157" y="21"/>
                      <a:pt x="157" y="20"/>
                    </a:cubicBezTo>
                    <a:cubicBezTo>
                      <a:pt x="157" y="19"/>
                      <a:pt x="157" y="18"/>
                      <a:pt x="157" y="18"/>
                    </a:cubicBezTo>
                    <a:cubicBezTo>
                      <a:pt x="157" y="18"/>
                      <a:pt x="157" y="17"/>
                      <a:pt x="158" y="16"/>
                    </a:cubicBezTo>
                    <a:cubicBezTo>
                      <a:pt x="158" y="16"/>
                      <a:pt x="158" y="15"/>
                      <a:pt x="158" y="15"/>
                    </a:cubicBezTo>
                    <a:cubicBezTo>
                      <a:pt x="158" y="14"/>
                      <a:pt x="159" y="14"/>
                      <a:pt x="160" y="14"/>
                    </a:cubicBezTo>
                    <a:cubicBezTo>
                      <a:pt x="161" y="14"/>
                      <a:pt x="161" y="14"/>
                      <a:pt x="162" y="12"/>
                    </a:cubicBezTo>
                    <a:cubicBezTo>
                      <a:pt x="162" y="11"/>
                      <a:pt x="163" y="10"/>
                      <a:pt x="163" y="9"/>
                    </a:cubicBezTo>
                    <a:cubicBezTo>
                      <a:pt x="164" y="8"/>
                      <a:pt x="167" y="5"/>
                      <a:pt x="169" y="4"/>
                    </a:cubicBezTo>
                    <a:cubicBezTo>
                      <a:pt x="169" y="3"/>
                      <a:pt x="170" y="3"/>
                      <a:pt x="170" y="3"/>
                    </a:cubicBezTo>
                    <a:cubicBezTo>
                      <a:pt x="170" y="2"/>
                      <a:pt x="171" y="2"/>
                      <a:pt x="171" y="2"/>
                    </a:cubicBezTo>
                    <a:cubicBezTo>
                      <a:pt x="172" y="2"/>
                      <a:pt x="173" y="2"/>
                      <a:pt x="174" y="1"/>
                    </a:cubicBezTo>
                    <a:cubicBezTo>
                      <a:pt x="174" y="1"/>
                      <a:pt x="175" y="1"/>
                      <a:pt x="176" y="1"/>
                    </a:cubicBezTo>
                    <a:cubicBezTo>
                      <a:pt x="176" y="1"/>
                      <a:pt x="176" y="1"/>
                      <a:pt x="176" y="0"/>
                    </a:cubicBezTo>
                    <a:cubicBezTo>
                      <a:pt x="176" y="0"/>
                      <a:pt x="177" y="0"/>
                      <a:pt x="178" y="0"/>
                    </a:cubicBezTo>
                    <a:cubicBezTo>
                      <a:pt x="179" y="0"/>
                      <a:pt x="180" y="0"/>
                      <a:pt x="180" y="0"/>
                    </a:cubicBezTo>
                    <a:cubicBezTo>
                      <a:pt x="180" y="0"/>
                      <a:pt x="181" y="0"/>
                      <a:pt x="182" y="1"/>
                    </a:cubicBezTo>
                    <a:cubicBezTo>
                      <a:pt x="182" y="2"/>
                      <a:pt x="183" y="3"/>
                      <a:pt x="184" y="3"/>
                    </a:cubicBezTo>
                    <a:cubicBezTo>
                      <a:pt x="184" y="3"/>
                      <a:pt x="184" y="3"/>
                      <a:pt x="184" y="4"/>
                    </a:cubicBezTo>
                    <a:cubicBezTo>
                      <a:pt x="184" y="4"/>
                      <a:pt x="184" y="5"/>
                      <a:pt x="184" y="7"/>
                    </a:cubicBezTo>
                    <a:cubicBezTo>
                      <a:pt x="184" y="10"/>
                      <a:pt x="183" y="13"/>
                      <a:pt x="181" y="14"/>
                    </a:cubicBezTo>
                    <a:cubicBezTo>
                      <a:pt x="181" y="14"/>
                      <a:pt x="180" y="14"/>
                      <a:pt x="180" y="15"/>
                    </a:cubicBezTo>
                    <a:cubicBezTo>
                      <a:pt x="180" y="15"/>
                      <a:pt x="180" y="15"/>
                      <a:pt x="179" y="15"/>
                    </a:cubicBezTo>
                    <a:cubicBezTo>
                      <a:pt x="179" y="14"/>
                      <a:pt x="178" y="14"/>
                      <a:pt x="178" y="14"/>
                    </a:cubicBezTo>
                    <a:cubicBezTo>
                      <a:pt x="177" y="13"/>
                      <a:pt x="177" y="11"/>
                      <a:pt x="178" y="10"/>
                    </a:cubicBezTo>
                    <a:cubicBezTo>
                      <a:pt x="178" y="10"/>
                      <a:pt x="178" y="9"/>
                      <a:pt x="179" y="9"/>
                    </a:cubicBezTo>
                    <a:cubicBezTo>
                      <a:pt x="179" y="8"/>
                      <a:pt x="179" y="7"/>
                      <a:pt x="177" y="7"/>
                    </a:cubicBezTo>
                    <a:cubicBezTo>
                      <a:pt x="177" y="7"/>
                      <a:pt x="176" y="7"/>
                      <a:pt x="176" y="7"/>
                    </a:cubicBezTo>
                    <a:cubicBezTo>
                      <a:pt x="175" y="8"/>
                      <a:pt x="175" y="8"/>
                      <a:pt x="175" y="8"/>
                    </a:cubicBezTo>
                    <a:cubicBezTo>
                      <a:pt x="174" y="8"/>
                      <a:pt x="174" y="8"/>
                      <a:pt x="174" y="8"/>
                    </a:cubicBezTo>
                    <a:cubicBezTo>
                      <a:pt x="174" y="8"/>
                      <a:pt x="173" y="8"/>
                      <a:pt x="172" y="8"/>
                    </a:cubicBezTo>
                    <a:cubicBezTo>
                      <a:pt x="171" y="8"/>
                      <a:pt x="171" y="9"/>
                      <a:pt x="170" y="10"/>
                    </a:cubicBezTo>
                    <a:cubicBezTo>
                      <a:pt x="170" y="10"/>
                      <a:pt x="169" y="11"/>
                      <a:pt x="169" y="11"/>
                    </a:cubicBezTo>
                    <a:cubicBezTo>
                      <a:pt x="168" y="11"/>
                      <a:pt x="168" y="12"/>
                      <a:pt x="168" y="12"/>
                    </a:cubicBezTo>
                    <a:cubicBezTo>
                      <a:pt x="168" y="13"/>
                      <a:pt x="167" y="13"/>
                      <a:pt x="167" y="14"/>
                    </a:cubicBezTo>
                    <a:cubicBezTo>
                      <a:pt x="166" y="14"/>
                      <a:pt x="166" y="15"/>
                      <a:pt x="167" y="15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6" y="15"/>
                      <a:pt x="164" y="17"/>
                      <a:pt x="163" y="19"/>
                    </a:cubicBezTo>
                    <a:cubicBezTo>
                      <a:pt x="163" y="20"/>
                      <a:pt x="163" y="21"/>
                      <a:pt x="164" y="22"/>
                    </a:cubicBezTo>
                    <a:cubicBezTo>
                      <a:pt x="165" y="24"/>
                      <a:pt x="166" y="24"/>
                      <a:pt x="166" y="24"/>
                    </a:cubicBezTo>
                    <a:cubicBezTo>
                      <a:pt x="167" y="24"/>
                      <a:pt x="167" y="25"/>
                      <a:pt x="167" y="25"/>
                    </a:cubicBezTo>
                    <a:cubicBezTo>
                      <a:pt x="167" y="26"/>
                      <a:pt x="169" y="26"/>
                      <a:pt x="171" y="25"/>
                    </a:cubicBezTo>
                    <a:cubicBezTo>
                      <a:pt x="175" y="24"/>
                      <a:pt x="177" y="27"/>
                      <a:pt x="174" y="31"/>
                    </a:cubicBezTo>
                    <a:cubicBezTo>
                      <a:pt x="173" y="32"/>
                      <a:pt x="169" y="34"/>
                      <a:pt x="169" y="34"/>
                    </a:cubicBezTo>
                    <a:cubicBezTo>
                      <a:pt x="169" y="34"/>
                      <a:pt x="167" y="33"/>
                      <a:pt x="16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395"/>
              <p:cNvSpPr>
                <a:spLocks noEditPoints="1"/>
              </p:cNvSpPr>
              <p:nvPr/>
            </p:nvSpPr>
            <p:spPr bwMode="auto">
              <a:xfrm>
                <a:off x="1712" y="1390"/>
                <a:ext cx="314" cy="139"/>
              </a:xfrm>
              <a:custGeom>
                <a:avLst/>
                <a:gdLst>
                  <a:gd name="T0" fmla="*/ 13 w 411"/>
                  <a:gd name="T1" fmla="*/ 167 h 182"/>
                  <a:gd name="T2" fmla="*/ 36 w 411"/>
                  <a:gd name="T3" fmla="*/ 149 h 182"/>
                  <a:gd name="T4" fmla="*/ 57 w 411"/>
                  <a:gd name="T5" fmla="*/ 133 h 182"/>
                  <a:gd name="T6" fmla="*/ 84 w 411"/>
                  <a:gd name="T7" fmla="*/ 118 h 182"/>
                  <a:gd name="T8" fmla="*/ 125 w 411"/>
                  <a:gd name="T9" fmla="*/ 101 h 182"/>
                  <a:gd name="T10" fmla="*/ 160 w 411"/>
                  <a:gd name="T11" fmla="*/ 85 h 182"/>
                  <a:gd name="T12" fmla="*/ 212 w 411"/>
                  <a:gd name="T13" fmla="*/ 63 h 182"/>
                  <a:gd name="T14" fmla="*/ 257 w 411"/>
                  <a:gd name="T15" fmla="*/ 46 h 182"/>
                  <a:gd name="T16" fmla="*/ 334 w 411"/>
                  <a:gd name="T17" fmla="*/ 20 h 182"/>
                  <a:gd name="T18" fmla="*/ 398 w 411"/>
                  <a:gd name="T19" fmla="*/ 3 h 182"/>
                  <a:gd name="T20" fmla="*/ 385 w 411"/>
                  <a:gd name="T21" fmla="*/ 45 h 182"/>
                  <a:gd name="T22" fmla="*/ 359 w 411"/>
                  <a:gd name="T23" fmla="*/ 56 h 182"/>
                  <a:gd name="T24" fmla="*/ 310 w 411"/>
                  <a:gd name="T25" fmla="*/ 72 h 182"/>
                  <a:gd name="T26" fmla="*/ 266 w 411"/>
                  <a:gd name="T27" fmla="*/ 88 h 182"/>
                  <a:gd name="T28" fmla="*/ 235 w 411"/>
                  <a:gd name="T29" fmla="*/ 100 h 182"/>
                  <a:gd name="T30" fmla="*/ 172 w 411"/>
                  <a:gd name="T31" fmla="*/ 126 h 182"/>
                  <a:gd name="T32" fmla="*/ 137 w 411"/>
                  <a:gd name="T33" fmla="*/ 141 h 182"/>
                  <a:gd name="T34" fmla="*/ 83 w 411"/>
                  <a:gd name="T35" fmla="*/ 164 h 182"/>
                  <a:gd name="T36" fmla="*/ 54 w 411"/>
                  <a:gd name="T37" fmla="*/ 170 h 182"/>
                  <a:gd name="T38" fmla="*/ 18 w 411"/>
                  <a:gd name="T39" fmla="*/ 179 h 182"/>
                  <a:gd name="T40" fmla="*/ 23 w 411"/>
                  <a:gd name="T41" fmla="*/ 164 h 182"/>
                  <a:gd name="T42" fmla="*/ 68 w 411"/>
                  <a:gd name="T43" fmla="*/ 161 h 182"/>
                  <a:gd name="T44" fmla="*/ 75 w 411"/>
                  <a:gd name="T45" fmla="*/ 147 h 182"/>
                  <a:gd name="T46" fmla="*/ 38 w 411"/>
                  <a:gd name="T47" fmla="*/ 154 h 182"/>
                  <a:gd name="T48" fmla="*/ 107 w 411"/>
                  <a:gd name="T49" fmla="*/ 148 h 182"/>
                  <a:gd name="T50" fmla="*/ 133 w 411"/>
                  <a:gd name="T51" fmla="*/ 138 h 182"/>
                  <a:gd name="T52" fmla="*/ 148 w 411"/>
                  <a:gd name="T53" fmla="*/ 130 h 182"/>
                  <a:gd name="T54" fmla="*/ 197 w 411"/>
                  <a:gd name="T55" fmla="*/ 110 h 182"/>
                  <a:gd name="T56" fmla="*/ 218 w 411"/>
                  <a:gd name="T57" fmla="*/ 103 h 182"/>
                  <a:gd name="T58" fmla="*/ 243 w 411"/>
                  <a:gd name="T59" fmla="*/ 92 h 182"/>
                  <a:gd name="T60" fmla="*/ 296 w 411"/>
                  <a:gd name="T61" fmla="*/ 71 h 182"/>
                  <a:gd name="T62" fmla="*/ 344 w 411"/>
                  <a:gd name="T63" fmla="*/ 55 h 182"/>
                  <a:gd name="T64" fmla="*/ 385 w 411"/>
                  <a:gd name="T65" fmla="*/ 39 h 182"/>
                  <a:gd name="T66" fmla="*/ 342 w 411"/>
                  <a:gd name="T67" fmla="*/ 49 h 182"/>
                  <a:gd name="T68" fmla="*/ 255 w 411"/>
                  <a:gd name="T69" fmla="*/ 78 h 182"/>
                  <a:gd name="T70" fmla="*/ 227 w 411"/>
                  <a:gd name="T71" fmla="*/ 90 h 182"/>
                  <a:gd name="T72" fmla="*/ 154 w 411"/>
                  <a:gd name="T73" fmla="*/ 120 h 182"/>
                  <a:gd name="T74" fmla="*/ 82 w 411"/>
                  <a:gd name="T75" fmla="*/ 143 h 182"/>
                  <a:gd name="T76" fmla="*/ 114 w 411"/>
                  <a:gd name="T77" fmla="*/ 132 h 182"/>
                  <a:gd name="T78" fmla="*/ 172 w 411"/>
                  <a:gd name="T79" fmla="*/ 107 h 182"/>
                  <a:gd name="T80" fmla="*/ 202 w 411"/>
                  <a:gd name="T81" fmla="*/ 95 h 182"/>
                  <a:gd name="T82" fmla="*/ 247 w 411"/>
                  <a:gd name="T83" fmla="*/ 77 h 182"/>
                  <a:gd name="T84" fmla="*/ 312 w 411"/>
                  <a:gd name="T85" fmla="*/ 53 h 182"/>
                  <a:gd name="T86" fmla="*/ 358 w 411"/>
                  <a:gd name="T87" fmla="*/ 38 h 182"/>
                  <a:gd name="T88" fmla="*/ 370 w 411"/>
                  <a:gd name="T89" fmla="*/ 25 h 182"/>
                  <a:gd name="T90" fmla="*/ 336 w 411"/>
                  <a:gd name="T91" fmla="*/ 36 h 182"/>
                  <a:gd name="T92" fmla="*/ 301 w 411"/>
                  <a:gd name="T93" fmla="*/ 47 h 182"/>
                  <a:gd name="T94" fmla="*/ 279 w 411"/>
                  <a:gd name="T95" fmla="*/ 55 h 182"/>
                  <a:gd name="T96" fmla="*/ 245 w 411"/>
                  <a:gd name="T97" fmla="*/ 69 h 182"/>
                  <a:gd name="T98" fmla="*/ 192 w 411"/>
                  <a:gd name="T99" fmla="*/ 91 h 182"/>
                  <a:gd name="T100" fmla="*/ 120 w 411"/>
                  <a:gd name="T101" fmla="*/ 122 h 182"/>
                  <a:gd name="T102" fmla="*/ 97 w 411"/>
                  <a:gd name="T103" fmla="*/ 127 h 182"/>
                  <a:gd name="T104" fmla="*/ 194 w 411"/>
                  <a:gd name="T105" fmla="*/ 86 h 182"/>
                  <a:gd name="T106" fmla="*/ 215 w 411"/>
                  <a:gd name="T107" fmla="*/ 76 h 182"/>
                  <a:gd name="T108" fmla="*/ 254 w 411"/>
                  <a:gd name="T109" fmla="*/ 60 h 182"/>
                  <a:gd name="T110" fmla="*/ 278 w 411"/>
                  <a:gd name="T111" fmla="*/ 52 h 182"/>
                  <a:gd name="T112" fmla="*/ 302 w 411"/>
                  <a:gd name="T113" fmla="*/ 43 h 182"/>
                  <a:gd name="T114" fmla="*/ 342 w 411"/>
                  <a:gd name="T115" fmla="*/ 30 h 182"/>
                  <a:gd name="T116" fmla="*/ 370 w 411"/>
                  <a:gd name="T117" fmla="*/ 19 h 182"/>
                  <a:gd name="T118" fmla="*/ 292 w 411"/>
                  <a:gd name="T119" fmla="*/ 39 h 182"/>
                  <a:gd name="T120" fmla="*/ 219 w 411"/>
                  <a:gd name="T121" fmla="*/ 66 h 182"/>
                  <a:gd name="T122" fmla="*/ 173 w 411"/>
                  <a:gd name="T123" fmla="*/ 84 h 182"/>
                  <a:gd name="T124" fmla="*/ 79 w 411"/>
                  <a:gd name="T125" fmla="*/ 12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1" h="182">
                    <a:moveTo>
                      <a:pt x="0" y="178"/>
                    </a:moveTo>
                    <a:cubicBezTo>
                      <a:pt x="1" y="179"/>
                      <a:pt x="1" y="178"/>
                      <a:pt x="1" y="178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2" y="177"/>
                      <a:pt x="3" y="176"/>
                      <a:pt x="3" y="176"/>
                    </a:cubicBezTo>
                    <a:cubicBezTo>
                      <a:pt x="4" y="175"/>
                      <a:pt x="4" y="175"/>
                      <a:pt x="5" y="175"/>
                    </a:cubicBezTo>
                    <a:cubicBezTo>
                      <a:pt x="5" y="175"/>
                      <a:pt x="6" y="174"/>
                      <a:pt x="7" y="173"/>
                    </a:cubicBezTo>
                    <a:cubicBezTo>
                      <a:pt x="8" y="172"/>
                      <a:pt x="10" y="171"/>
                      <a:pt x="10" y="171"/>
                    </a:cubicBezTo>
                    <a:cubicBezTo>
                      <a:pt x="10" y="171"/>
                      <a:pt x="10" y="171"/>
                      <a:pt x="10" y="171"/>
                    </a:cubicBezTo>
                    <a:cubicBezTo>
                      <a:pt x="10" y="170"/>
                      <a:pt x="10" y="170"/>
                      <a:pt x="11" y="170"/>
                    </a:cubicBezTo>
                    <a:cubicBezTo>
                      <a:pt x="12" y="170"/>
                      <a:pt x="12" y="170"/>
                      <a:pt x="11" y="169"/>
                    </a:cubicBezTo>
                    <a:cubicBezTo>
                      <a:pt x="11" y="169"/>
                      <a:pt x="11" y="169"/>
                      <a:pt x="12" y="169"/>
                    </a:cubicBezTo>
                    <a:cubicBezTo>
                      <a:pt x="12" y="169"/>
                      <a:pt x="13" y="168"/>
                      <a:pt x="13" y="167"/>
                    </a:cubicBezTo>
                    <a:cubicBezTo>
                      <a:pt x="14" y="166"/>
                      <a:pt x="15" y="165"/>
                      <a:pt x="15" y="165"/>
                    </a:cubicBezTo>
                    <a:cubicBezTo>
                      <a:pt x="16" y="165"/>
                      <a:pt x="16" y="165"/>
                      <a:pt x="16" y="164"/>
                    </a:cubicBezTo>
                    <a:cubicBezTo>
                      <a:pt x="16" y="164"/>
                      <a:pt x="16" y="164"/>
                      <a:pt x="17" y="164"/>
                    </a:cubicBezTo>
                    <a:cubicBezTo>
                      <a:pt x="17" y="164"/>
                      <a:pt x="18" y="164"/>
                      <a:pt x="17" y="163"/>
                    </a:cubicBezTo>
                    <a:cubicBezTo>
                      <a:pt x="17" y="162"/>
                      <a:pt x="19" y="161"/>
                      <a:pt x="21" y="160"/>
                    </a:cubicBezTo>
                    <a:cubicBezTo>
                      <a:pt x="22" y="160"/>
                      <a:pt x="24" y="158"/>
                      <a:pt x="23" y="157"/>
                    </a:cubicBezTo>
                    <a:cubicBezTo>
                      <a:pt x="23" y="156"/>
                      <a:pt x="24" y="156"/>
                      <a:pt x="25" y="156"/>
                    </a:cubicBezTo>
                    <a:cubicBezTo>
                      <a:pt x="27" y="156"/>
                      <a:pt x="28" y="156"/>
                      <a:pt x="28" y="156"/>
                    </a:cubicBezTo>
                    <a:cubicBezTo>
                      <a:pt x="28" y="156"/>
                      <a:pt x="29" y="156"/>
                      <a:pt x="29" y="155"/>
                    </a:cubicBezTo>
                    <a:cubicBezTo>
                      <a:pt x="31" y="153"/>
                      <a:pt x="33" y="150"/>
                      <a:pt x="34" y="150"/>
                    </a:cubicBezTo>
                    <a:cubicBezTo>
                      <a:pt x="35" y="150"/>
                      <a:pt x="35" y="150"/>
                      <a:pt x="35" y="150"/>
                    </a:cubicBezTo>
                    <a:cubicBezTo>
                      <a:pt x="35" y="149"/>
                      <a:pt x="36" y="149"/>
                      <a:pt x="36" y="149"/>
                    </a:cubicBezTo>
                    <a:cubicBezTo>
                      <a:pt x="37" y="149"/>
                      <a:pt x="37" y="149"/>
                      <a:pt x="37" y="148"/>
                    </a:cubicBezTo>
                    <a:cubicBezTo>
                      <a:pt x="37" y="148"/>
                      <a:pt x="38" y="148"/>
                      <a:pt x="38" y="148"/>
                    </a:cubicBezTo>
                    <a:cubicBezTo>
                      <a:pt x="39" y="148"/>
                      <a:pt x="40" y="148"/>
                      <a:pt x="39" y="147"/>
                    </a:cubicBezTo>
                    <a:cubicBezTo>
                      <a:pt x="39" y="147"/>
                      <a:pt x="40" y="146"/>
                      <a:pt x="41" y="145"/>
                    </a:cubicBezTo>
                    <a:cubicBezTo>
                      <a:pt x="42" y="144"/>
                      <a:pt x="44" y="143"/>
                      <a:pt x="45" y="142"/>
                    </a:cubicBezTo>
                    <a:cubicBezTo>
                      <a:pt x="45" y="142"/>
                      <a:pt x="46" y="141"/>
                      <a:pt x="47" y="141"/>
                    </a:cubicBezTo>
                    <a:cubicBezTo>
                      <a:pt x="47" y="140"/>
                      <a:pt x="48" y="140"/>
                      <a:pt x="48" y="140"/>
                    </a:cubicBezTo>
                    <a:cubicBezTo>
                      <a:pt x="48" y="140"/>
                      <a:pt x="48" y="140"/>
                      <a:pt x="49" y="140"/>
                    </a:cubicBezTo>
                    <a:cubicBezTo>
                      <a:pt x="49" y="140"/>
                      <a:pt x="50" y="139"/>
                      <a:pt x="52" y="137"/>
                    </a:cubicBezTo>
                    <a:cubicBezTo>
                      <a:pt x="53" y="136"/>
                      <a:pt x="55" y="135"/>
                      <a:pt x="56" y="135"/>
                    </a:cubicBezTo>
                    <a:cubicBezTo>
                      <a:pt x="57" y="135"/>
                      <a:pt x="57" y="135"/>
                      <a:pt x="56" y="134"/>
                    </a:cubicBezTo>
                    <a:cubicBezTo>
                      <a:pt x="56" y="134"/>
                      <a:pt x="56" y="133"/>
                      <a:pt x="57" y="133"/>
                    </a:cubicBezTo>
                    <a:cubicBezTo>
                      <a:pt x="57" y="133"/>
                      <a:pt x="59" y="132"/>
                      <a:pt x="60" y="131"/>
                    </a:cubicBezTo>
                    <a:cubicBezTo>
                      <a:pt x="62" y="129"/>
                      <a:pt x="63" y="128"/>
                      <a:pt x="67" y="126"/>
                    </a:cubicBezTo>
                    <a:cubicBezTo>
                      <a:pt x="68" y="126"/>
                      <a:pt x="68" y="125"/>
                      <a:pt x="68" y="125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70" y="125"/>
                      <a:pt x="72" y="125"/>
                      <a:pt x="72" y="124"/>
                    </a:cubicBezTo>
                    <a:cubicBezTo>
                      <a:pt x="72" y="123"/>
                      <a:pt x="73" y="123"/>
                      <a:pt x="75" y="122"/>
                    </a:cubicBezTo>
                    <a:cubicBezTo>
                      <a:pt x="76" y="122"/>
                      <a:pt x="77" y="121"/>
                      <a:pt x="77" y="121"/>
                    </a:cubicBezTo>
                    <a:cubicBezTo>
                      <a:pt x="78" y="120"/>
                      <a:pt x="78" y="120"/>
                      <a:pt x="79" y="120"/>
                    </a:cubicBezTo>
                    <a:cubicBezTo>
                      <a:pt x="80" y="120"/>
                      <a:pt x="80" y="120"/>
                      <a:pt x="80" y="119"/>
                    </a:cubicBezTo>
                    <a:cubicBezTo>
                      <a:pt x="79" y="119"/>
                      <a:pt x="81" y="118"/>
                      <a:pt x="82" y="119"/>
                    </a:cubicBezTo>
                    <a:cubicBezTo>
                      <a:pt x="82" y="119"/>
                      <a:pt x="83" y="119"/>
                      <a:pt x="83" y="118"/>
                    </a:cubicBezTo>
                    <a:cubicBezTo>
                      <a:pt x="83" y="118"/>
                      <a:pt x="84" y="118"/>
                      <a:pt x="84" y="118"/>
                    </a:cubicBezTo>
                    <a:cubicBezTo>
                      <a:pt x="84" y="118"/>
                      <a:pt x="85" y="118"/>
                      <a:pt x="86" y="117"/>
                    </a:cubicBezTo>
                    <a:cubicBezTo>
                      <a:pt x="88" y="115"/>
                      <a:pt x="93" y="113"/>
                      <a:pt x="94" y="113"/>
                    </a:cubicBezTo>
                    <a:cubicBezTo>
                      <a:pt x="95" y="113"/>
                      <a:pt x="95" y="113"/>
                      <a:pt x="96" y="112"/>
                    </a:cubicBezTo>
                    <a:cubicBezTo>
                      <a:pt x="96" y="112"/>
                      <a:pt x="97" y="111"/>
                      <a:pt x="98" y="111"/>
                    </a:cubicBezTo>
                    <a:cubicBezTo>
                      <a:pt x="98" y="111"/>
                      <a:pt x="100" y="110"/>
                      <a:pt x="100" y="110"/>
                    </a:cubicBezTo>
                    <a:cubicBezTo>
                      <a:pt x="102" y="109"/>
                      <a:pt x="102" y="109"/>
                      <a:pt x="103" y="109"/>
                    </a:cubicBezTo>
                    <a:cubicBezTo>
                      <a:pt x="103" y="110"/>
                      <a:pt x="104" y="109"/>
                      <a:pt x="106" y="108"/>
                    </a:cubicBezTo>
                    <a:cubicBezTo>
                      <a:pt x="109" y="106"/>
                      <a:pt x="112" y="105"/>
                      <a:pt x="113" y="106"/>
                    </a:cubicBezTo>
                    <a:cubicBezTo>
                      <a:pt x="113" y="106"/>
                      <a:pt x="113" y="106"/>
                      <a:pt x="113" y="105"/>
                    </a:cubicBezTo>
                    <a:cubicBezTo>
                      <a:pt x="113" y="105"/>
                      <a:pt x="113" y="105"/>
                      <a:pt x="114" y="105"/>
                    </a:cubicBezTo>
                    <a:cubicBezTo>
                      <a:pt x="114" y="105"/>
                      <a:pt x="115" y="105"/>
                      <a:pt x="115" y="104"/>
                    </a:cubicBezTo>
                    <a:cubicBezTo>
                      <a:pt x="116" y="104"/>
                      <a:pt x="117" y="103"/>
                      <a:pt x="125" y="101"/>
                    </a:cubicBezTo>
                    <a:cubicBezTo>
                      <a:pt x="129" y="99"/>
                      <a:pt x="132" y="98"/>
                      <a:pt x="132" y="97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8"/>
                      <a:pt x="133" y="98"/>
                      <a:pt x="134" y="98"/>
                    </a:cubicBezTo>
                    <a:cubicBezTo>
                      <a:pt x="134" y="98"/>
                      <a:pt x="135" y="97"/>
                      <a:pt x="135" y="96"/>
                    </a:cubicBezTo>
                    <a:cubicBezTo>
                      <a:pt x="134" y="96"/>
                      <a:pt x="134" y="96"/>
                      <a:pt x="135" y="96"/>
                    </a:cubicBezTo>
                    <a:cubicBezTo>
                      <a:pt x="136" y="97"/>
                      <a:pt x="136" y="97"/>
                      <a:pt x="137" y="96"/>
                    </a:cubicBezTo>
                    <a:cubicBezTo>
                      <a:pt x="137" y="95"/>
                      <a:pt x="139" y="94"/>
                      <a:pt x="144" y="92"/>
                    </a:cubicBezTo>
                    <a:cubicBezTo>
                      <a:pt x="146" y="92"/>
                      <a:pt x="147" y="91"/>
                      <a:pt x="148" y="91"/>
                    </a:cubicBezTo>
                    <a:cubicBezTo>
                      <a:pt x="148" y="91"/>
                      <a:pt x="149" y="90"/>
                      <a:pt x="151" y="89"/>
                    </a:cubicBezTo>
                    <a:cubicBezTo>
                      <a:pt x="152" y="89"/>
                      <a:pt x="153" y="88"/>
                      <a:pt x="154" y="88"/>
                    </a:cubicBezTo>
                    <a:cubicBezTo>
                      <a:pt x="154" y="87"/>
                      <a:pt x="155" y="87"/>
                      <a:pt x="155" y="87"/>
                    </a:cubicBezTo>
                    <a:cubicBezTo>
                      <a:pt x="155" y="87"/>
                      <a:pt x="157" y="86"/>
                      <a:pt x="160" y="85"/>
                    </a:cubicBezTo>
                    <a:cubicBezTo>
                      <a:pt x="162" y="84"/>
                      <a:pt x="165" y="82"/>
                      <a:pt x="167" y="82"/>
                    </a:cubicBezTo>
                    <a:cubicBezTo>
                      <a:pt x="169" y="81"/>
                      <a:pt x="171" y="80"/>
                      <a:pt x="172" y="80"/>
                    </a:cubicBezTo>
                    <a:cubicBezTo>
                      <a:pt x="173" y="79"/>
                      <a:pt x="176" y="78"/>
                      <a:pt x="179" y="77"/>
                    </a:cubicBezTo>
                    <a:cubicBezTo>
                      <a:pt x="182" y="76"/>
                      <a:pt x="186" y="75"/>
                      <a:pt x="186" y="74"/>
                    </a:cubicBezTo>
                    <a:cubicBezTo>
                      <a:pt x="187" y="74"/>
                      <a:pt x="189" y="73"/>
                      <a:pt x="191" y="73"/>
                    </a:cubicBezTo>
                    <a:cubicBezTo>
                      <a:pt x="193" y="72"/>
                      <a:pt x="196" y="71"/>
                      <a:pt x="197" y="70"/>
                    </a:cubicBezTo>
                    <a:cubicBezTo>
                      <a:pt x="198" y="70"/>
                      <a:pt x="200" y="69"/>
                      <a:pt x="201" y="69"/>
                    </a:cubicBezTo>
                    <a:cubicBezTo>
                      <a:pt x="203" y="69"/>
                      <a:pt x="203" y="69"/>
                      <a:pt x="203" y="68"/>
                    </a:cubicBezTo>
                    <a:cubicBezTo>
                      <a:pt x="203" y="67"/>
                      <a:pt x="204" y="67"/>
                      <a:pt x="204" y="67"/>
                    </a:cubicBezTo>
                    <a:cubicBezTo>
                      <a:pt x="204" y="67"/>
                      <a:pt x="205" y="67"/>
                      <a:pt x="205" y="67"/>
                    </a:cubicBezTo>
                    <a:cubicBezTo>
                      <a:pt x="206" y="66"/>
                      <a:pt x="209" y="65"/>
                      <a:pt x="212" y="64"/>
                    </a:cubicBezTo>
                    <a:cubicBezTo>
                      <a:pt x="213" y="64"/>
                      <a:pt x="213" y="64"/>
                      <a:pt x="212" y="63"/>
                    </a:cubicBezTo>
                    <a:cubicBezTo>
                      <a:pt x="211" y="63"/>
                      <a:pt x="212" y="63"/>
                      <a:pt x="214" y="63"/>
                    </a:cubicBezTo>
                    <a:cubicBezTo>
                      <a:pt x="215" y="63"/>
                      <a:pt x="215" y="63"/>
                      <a:pt x="215" y="62"/>
                    </a:cubicBezTo>
                    <a:cubicBezTo>
                      <a:pt x="216" y="62"/>
                      <a:pt x="216" y="61"/>
                      <a:pt x="216" y="61"/>
                    </a:cubicBezTo>
                    <a:cubicBezTo>
                      <a:pt x="217" y="62"/>
                      <a:pt x="217" y="61"/>
                      <a:pt x="218" y="61"/>
                    </a:cubicBezTo>
                    <a:cubicBezTo>
                      <a:pt x="219" y="60"/>
                      <a:pt x="221" y="59"/>
                      <a:pt x="221" y="60"/>
                    </a:cubicBezTo>
                    <a:cubicBezTo>
                      <a:pt x="221" y="60"/>
                      <a:pt x="222" y="60"/>
                      <a:pt x="224" y="59"/>
                    </a:cubicBezTo>
                    <a:cubicBezTo>
                      <a:pt x="225" y="58"/>
                      <a:pt x="226" y="58"/>
                      <a:pt x="227" y="58"/>
                    </a:cubicBezTo>
                    <a:cubicBezTo>
                      <a:pt x="227" y="58"/>
                      <a:pt x="228" y="58"/>
                      <a:pt x="229" y="57"/>
                    </a:cubicBezTo>
                    <a:cubicBezTo>
                      <a:pt x="230" y="56"/>
                      <a:pt x="231" y="55"/>
                      <a:pt x="234" y="55"/>
                    </a:cubicBezTo>
                    <a:cubicBezTo>
                      <a:pt x="235" y="55"/>
                      <a:pt x="237" y="54"/>
                      <a:pt x="239" y="53"/>
                    </a:cubicBezTo>
                    <a:cubicBezTo>
                      <a:pt x="246" y="50"/>
                      <a:pt x="249" y="49"/>
                      <a:pt x="252" y="48"/>
                    </a:cubicBezTo>
                    <a:cubicBezTo>
                      <a:pt x="253" y="48"/>
                      <a:pt x="255" y="47"/>
                      <a:pt x="257" y="46"/>
                    </a:cubicBezTo>
                    <a:cubicBezTo>
                      <a:pt x="258" y="46"/>
                      <a:pt x="262" y="45"/>
                      <a:pt x="266" y="44"/>
                    </a:cubicBezTo>
                    <a:cubicBezTo>
                      <a:pt x="269" y="43"/>
                      <a:pt x="272" y="42"/>
                      <a:pt x="272" y="41"/>
                    </a:cubicBezTo>
                    <a:cubicBezTo>
                      <a:pt x="272" y="41"/>
                      <a:pt x="273" y="41"/>
                      <a:pt x="274" y="41"/>
                    </a:cubicBezTo>
                    <a:cubicBezTo>
                      <a:pt x="274" y="40"/>
                      <a:pt x="275" y="40"/>
                      <a:pt x="275" y="40"/>
                    </a:cubicBezTo>
                    <a:cubicBezTo>
                      <a:pt x="275" y="39"/>
                      <a:pt x="277" y="39"/>
                      <a:pt x="282" y="38"/>
                    </a:cubicBezTo>
                    <a:cubicBezTo>
                      <a:pt x="283" y="38"/>
                      <a:pt x="283" y="38"/>
                      <a:pt x="283" y="38"/>
                    </a:cubicBezTo>
                    <a:cubicBezTo>
                      <a:pt x="282" y="37"/>
                      <a:pt x="284" y="37"/>
                      <a:pt x="287" y="36"/>
                    </a:cubicBezTo>
                    <a:cubicBezTo>
                      <a:pt x="294" y="34"/>
                      <a:pt x="297" y="33"/>
                      <a:pt x="301" y="31"/>
                    </a:cubicBezTo>
                    <a:cubicBezTo>
                      <a:pt x="305" y="29"/>
                      <a:pt x="314" y="26"/>
                      <a:pt x="317" y="24"/>
                    </a:cubicBezTo>
                    <a:cubicBezTo>
                      <a:pt x="318" y="24"/>
                      <a:pt x="319" y="24"/>
                      <a:pt x="319" y="24"/>
                    </a:cubicBezTo>
                    <a:cubicBezTo>
                      <a:pt x="319" y="24"/>
                      <a:pt x="322" y="23"/>
                      <a:pt x="326" y="22"/>
                    </a:cubicBezTo>
                    <a:cubicBezTo>
                      <a:pt x="330" y="21"/>
                      <a:pt x="333" y="20"/>
                      <a:pt x="334" y="20"/>
                    </a:cubicBezTo>
                    <a:cubicBezTo>
                      <a:pt x="334" y="19"/>
                      <a:pt x="335" y="19"/>
                      <a:pt x="340" y="17"/>
                    </a:cubicBezTo>
                    <a:cubicBezTo>
                      <a:pt x="342" y="16"/>
                      <a:pt x="343" y="16"/>
                      <a:pt x="344" y="16"/>
                    </a:cubicBezTo>
                    <a:cubicBezTo>
                      <a:pt x="344" y="16"/>
                      <a:pt x="345" y="15"/>
                      <a:pt x="347" y="14"/>
                    </a:cubicBezTo>
                    <a:cubicBezTo>
                      <a:pt x="351" y="13"/>
                      <a:pt x="353" y="13"/>
                      <a:pt x="354" y="12"/>
                    </a:cubicBezTo>
                    <a:cubicBezTo>
                      <a:pt x="356" y="10"/>
                      <a:pt x="358" y="10"/>
                      <a:pt x="360" y="10"/>
                    </a:cubicBezTo>
                    <a:cubicBezTo>
                      <a:pt x="361" y="10"/>
                      <a:pt x="362" y="9"/>
                      <a:pt x="362" y="9"/>
                    </a:cubicBezTo>
                    <a:cubicBezTo>
                      <a:pt x="362" y="9"/>
                      <a:pt x="364" y="8"/>
                      <a:pt x="366" y="8"/>
                    </a:cubicBezTo>
                    <a:cubicBezTo>
                      <a:pt x="368" y="7"/>
                      <a:pt x="370" y="7"/>
                      <a:pt x="370" y="6"/>
                    </a:cubicBezTo>
                    <a:cubicBezTo>
                      <a:pt x="371" y="6"/>
                      <a:pt x="373" y="5"/>
                      <a:pt x="376" y="4"/>
                    </a:cubicBezTo>
                    <a:cubicBezTo>
                      <a:pt x="380" y="3"/>
                      <a:pt x="383" y="2"/>
                      <a:pt x="384" y="1"/>
                    </a:cubicBezTo>
                    <a:cubicBezTo>
                      <a:pt x="385" y="1"/>
                      <a:pt x="387" y="0"/>
                      <a:pt x="389" y="0"/>
                    </a:cubicBezTo>
                    <a:cubicBezTo>
                      <a:pt x="392" y="0"/>
                      <a:pt x="392" y="0"/>
                      <a:pt x="398" y="3"/>
                    </a:cubicBezTo>
                    <a:cubicBezTo>
                      <a:pt x="401" y="5"/>
                      <a:pt x="403" y="7"/>
                      <a:pt x="404" y="8"/>
                    </a:cubicBezTo>
                    <a:cubicBezTo>
                      <a:pt x="404" y="8"/>
                      <a:pt x="405" y="9"/>
                      <a:pt x="405" y="9"/>
                    </a:cubicBezTo>
                    <a:cubicBezTo>
                      <a:pt x="406" y="8"/>
                      <a:pt x="408" y="13"/>
                      <a:pt x="409" y="19"/>
                    </a:cubicBezTo>
                    <a:cubicBezTo>
                      <a:pt x="411" y="27"/>
                      <a:pt x="411" y="28"/>
                      <a:pt x="410" y="30"/>
                    </a:cubicBezTo>
                    <a:cubicBezTo>
                      <a:pt x="410" y="31"/>
                      <a:pt x="410" y="32"/>
                      <a:pt x="410" y="33"/>
                    </a:cubicBezTo>
                    <a:cubicBezTo>
                      <a:pt x="411" y="34"/>
                      <a:pt x="411" y="34"/>
                      <a:pt x="410" y="34"/>
                    </a:cubicBezTo>
                    <a:cubicBezTo>
                      <a:pt x="410" y="35"/>
                      <a:pt x="408" y="36"/>
                      <a:pt x="406" y="37"/>
                    </a:cubicBezTo>
                    <a:cubicBezTo>
                      <a:pt x="404" y="38"/>
                      <a:pt x="402" y="39"/>
                      <a:pt x="400" y="39"/>
                    </a:cubicBezTo>
                    <a:cubicBezTo>
                      <a:pt x="399" y="39"/>
                      <a:pt x="398" y="40"/>
                      <a:pt x="398" y="40"/>
                    </a:cubicBezTo>
                    <a:cubicBezTo>
                      <a:pt x="398" y="40"/>
                      <a:pt x="395" y="41"/>
                      <a:pt x="392" y="42"/>
                    </a:cubicBezTo>
                    <a:cubicBezTo>
                      <a:pt x="389" y="42"/>
                      <a:pt x="387" y="43"/>
                      <a:pt x="387" y="44"/>
                    </a:cubicBezTo>
                    <a:cubicBezTo>
                      <a:pt x="387" y="44"/>
                      <a:pt x="386" y="44"/>
                      <a:pt x="385" y="45"/>
                    </a:cubicBezTo>
                    <a:cubicBezTo>
                      <a:pt x="384" y="45"/>
                      <a:pt x="383" y="45"/>
                      <a:pt x="383" y="46"/>
                    </a:cubicBezTo>
                    <a:cubicBezTo>
                      <a:pt x="383" y="46"/>
                      <a:pt x="382" y="46"/>
                      <a:pt x="380" y="47"/>
                    </a:cubicBezTo>
                    <a:cubicBezTo>
                      <a:pt x="378" y="47"/>
                      <a:pt x="377" y="47"/>
                      <a:pt x="377" y="48"/>
                    </a:cubicBezTo>
                    <a:cubicBezTo>
                      <a:pt x="377" y="48"/>
                      <a:pt x="376" y="48"/>
                      <a:pt x="376" y="48"/>
                    </a:cubicBezTo>
                    <a:cubicBezTo>
                      <a:pt x="375" y="48"/>
                      <a:pt x="375" y="49"/>
                      <a:pt x="375" y="49"/>
                    </a:cubicBezTo>
                    <a:cubicBezTo>
                      <a:pt x="375" y="50"/>
                      <a:pt x="375" y="50"/>
                      <a:pt x="374" y="49"/>
                    </a:cubicBezTo>
                    <a:cubicBezTo>
                      <a:pt x="373" y="49"/>
                      <a:pt x="372" y="49"/>
                      <a:pt x="373" y="49"/>
                    </a:cubicBezTo>
                    <a:cubicBezTo>
                      <a:pt x="373" y="50"/>
                      <a:pt x="373" y="50"/>
                      <a:pt x="372" y="50"/>
                    </a:cubicBezTo>
                    <a:cubicBezTo>
                      <a:pt x="370" y="50"/>
                      <a:pt x="369" y="51"/>
                      <a:pt x="368" y="52"/>
                    </a:cubicBezTo>
                    <a:cubicBezTo>
                      <a:pt x="366" y="53"/>
                      <a:pt x="364" y="54"/>
                      <a:pt x="363" y="54"/>
                    </a:cubicBezTo>
                    <a:cubicBezTo>
                      <a:pt x="361" y="54"/>
                      <a:pt x="360" y="55"/>
                      <a:pt x="360" y="55"/>
                    </a:cubicBezTo>
                    <a:cubicBezTo>
                      <a:pt x="360" y="56"/>
                      <a:pt x="360" y="56"/>
                      <a:pt x="359" y="56"/>
                    </a:cubicBezTo>
                    <a:cubicBezTo>
                      <a:pt x="359" y="56"/>
                      <a:pt x="358" y="56"/>
                      <a:pt x="357" y="57"/>
                    </a:cubicBezTo>
                    <a:cubicBezTo>
                      <a:pt x="354" y="58"/>
                      <a:pt x="344" y="61"/>
                      <a:pt x="339" y="62"/>
                    </a:cubicBezTo>
                    <a:cubicBezTo>
                      <a:pt x="336" y="63"/>
                      <a:pt x="334" y="64"/>
                      <a:pt x="333" y="64"/>
                    </a:cubicBezTo>
                    <a:cubicBezTo>
                      <a:pt x="332" y="66"/>
                      <a:pt x="330" y="66"/>
                      <a:pt x="329" y="65"/>
                    </a:cubicBezTo>
                    <a:cubicBezTo>
                      <a:pt x="329" y="65"/>
                      <a:pt x="329" y="65"/>
                      <a:pt x="328" y="65"/>
                    </a:cubicBezTo>
                    <a:cubicBezTo>
                      <a:pt x="328" y="65"/>
                      <a:pt x="328" y="66"/>
                      <a:pt x="328" y="66"/>
                    </a:cubicBezTo>
                    <a:cubicBezTo>
                      <a:pt x="329" y="66"/>
                      <a:pt x="328" y="67"/>
                      <a:pt x="328" y="67"/>
                    </a:cubicBezTo>
                    <a:cubicBezTo>
                      <a:pt x="327" y="67"/>
                      <a:pt x="326" y="67"/>
                      <a:pt x="327" y="66"/>
                    </a:cubicBezTo>
                    <a:cubicBezTo>
                      <a:pt x="327" y="66"/>
                      <a:pt x="327" y="66"/>
                      <a:pt x="326" y="66"/>
                    </a:cubicBezTo>
                    <a:cubicBezTo>
                      <a:pt x="325" y="67"/>
                      <a:pt x="324" y="67"/>
                      <a:pt x="323" y="68"/>
                    </a:cubicBezTo>
                    <a:cubicBezTo>
                      <a:pt x="322" y="68"/>
                      <a:pt x="321" y="68"/>
                      <a:pt x="321" y="69"/>
                    </a:cubicBezTo>
                    <a:cubicBezTo>
                      <a:pt x="320" y="69"/>
                      <a:pt x="309" y="73"/>
                      <a:pt x="310" y="72"/>
                    </a:cubicBezTo>
                    <a:cubicBezTo>
                      <a:pt x="310" y="71"/>
                      <a:pt x="309" y="71"/>
                      <a:pt x="309" y="72"/>
                    </a:cubicBezTo>
                    <a:cubicBezTo>
                      <a:pt x="306" y="74"/>
                      <a:pt x="300" y="76"/>
                      <a:pt x="300" y="75"/>
                    </a:cubicBezTo>
                    <a:cubicBezTo>
                      <a:pt x="300" y="74"/>
                      <a:pt x="300" y="74"/>
                      <a:pt x="299" y="74"/>
                    </a:cubicBezTo>
                    <a:cubicBezTo>
                      <a:pt x="298" y="74"/>
                      <a:pt x="298" y="75"/>
                      <a:pt x="298" y="75"/>
                    </a:cubicBezTo>
                    <a:cubicBezTo>
                      <a:pt x="298" y="76"/>
                      <a:pt x="297" y="76"/>
                      <a:pt x="295" y="77"/>
                    </a:cubicBezTo>
                    <a:cubicBezTo>
                      <a:pt x="292" y="77"/>
                      <a:pt x="291" y="78"/>
                      <a:pt x="291" y="78"/>
                    </a:cubicBezTo>
                    <a:cubicBezTo>
                      <a:pt x="291" y="79"/>
                      <a:pt x="290" y="79"/>
                      <a:pt x="288" y="79"/>
                    </a:cubicBezTo>
                    <a:cubicBezTo>
                      <a:pt x="286" y="80"/>
                      <a:pt x="284" y="81"/>
                      <a:pt x="282" y="82"/>
                    </a:cubicBezTo>
                    <a:cubicBezTo>
                      <a:pt x="280" y="83"/>
                      <a:pt x="279" y="83"/>
                      <a:pt x="279" y="83"/>
                    </a:cubicBezTo>
                    <a:cubicBezTo>
                      <a:pt x="278" y="82"/>
                      <a:pt x="276" y="83"/>
                      <a:pt x="274" y="85"/>
                    </a:cubicBezTo>
                    <a:cubicBezTo>
                      <a:pt x="273" y="85"/>
                      <a:pt x="271" y="86"/>
                      <a:pt x="269" y="86"/>
                    </a:cubicBezTo>
                    <a:cubicBezTo>
                      <a:pt x="267" y="87"/>
                      <a:pt x="266" y="87"/>
                      <a:pt x="266" y="88"/>
                    </a:cubicBezTo>
                    <a:cubicBezTo>
                      <a:pt x="266" y="88"/>
                      <a:pt x="266" y="88"/>
                      <a:pt x="265" y="88"/>
                    </a:cubicBezTo>
                    <a:cubicBezTo>
                      <a:pt x="262" y="88"/>
                      <a:pt x="259" y="89"/>
                      <a:pt x="259" y="90"/>
                    </a:cubicBezTo>
                    <a:cubicBezTo>
                      <a:pt x="259" y="90"/>
                      <a:pt x="258" y="90"/>
                      <a:pt x="257" y="91"/>
                    </a:cubicBezTo>
                    <a:cubicBezTo>
                      <a:pt x="256" y="91"/>
                      <a:pt x="255" y="92"/>
                      <a:pt x="255" y="92"/>
                    </a:cubicBezTo>
                    <a:cubicBezTo>
                      <a:pt x="255" y="92"/>
                      <a:pt x="255" y="92"/>
                      <a:pt x="254" y="92"/>
                    </a:cubicBezTo>
                    <a:cubicBezTo>
                      <a:pt x="254" y="92"/>
                      <a:pt x="253" y="93"/>
                      <a:pt x="252" y="93"/>
                    </a:cubicBezTo>
                    <a:cubicBezTo>
                      <a:pt x="251" y="94"/>
                      <a:pt x="246" y="96"/>
                      <a:pt x="246" y="96"/>
                    </a:cubicBezTo>
                    <a:cubicBezTo>
                      <a:pt x="246" y="95"/>
                      <a:pt x="246" y="95"/>
                      <a:pt x="245" y="95"/>
                    </a:cubicBezTo>
                    <a:cubicBezTo>
                      <a:pt x="245" y="96"/>
                      <a:pt x="244" y="96"/>
                      <a:pt x="245" y="96"/>
                    </a:cubicBezTo>
                    <a:cubicBezTo>
                      <a:pt x="245" y="97"/>
                      <a:pt x="245" y="97"/>
                      <a:pt x="243" y="98"/>
                    </a:cubicBezTo>
                    <a:cubicBezTo>
                      <a:pt x="242" y="98"/>
                      <a:pt x="241" y="99"/>
                      <a:pt x="240" y="99"/>
                    </a:cubicBezTo>
                    <a:cubicBezTo>
                      <a:pt x="237" y="100"/>
                      <a:pt x="236" y="101"/>
                      <a:pt x="235" y="100"/>
                    </a:cubicBezTo>
                    <a:cubicBezTo>
                      <a:pt x="235" y="100"/>
                      <a:pt x="235" y="100"/>
                      <a:pt x="234" y="101"/>
                    </a:cubicBezTo>
                    <a:cubicBezTo>
                      <a:pt x="233" y="103"/>
                      <a:pt x="224" y="107"/>
                      <a:pt x="214" y="110"/>
                    </a:cubicBezTo>
                    <a:cubicBezTo>
                      <a:pt x="211" y="110"/>
                      <a:pt x="209" y="111"/>
                      <a:pt x="209" y="112"/>
                    </a:cubicBezTo>
                    <a:cubicBezTo>
                      <a:pt x="209" y="112"/>
                      <a:pt x="208" y="112"/>
                      <a:pt x="208" y="112"/>
                    </a:cubicBezTo>
                    <a:cubicBezTo>
                      <a:pt x="208" y="111"/>
                      <a:pt x="205" y="112"/>
                      <a:pt x="204" y="113"/>
                    </a:cubicBezTo>
                    <a:cubicBezTo>
                      <a:pt x="204" y="114"/>
                      <a:pt x="202" y="114"/>
                      <a:pt x="201" y="114"/>
                    </a:cubicBezTo>
                    <a:cubicBezTo>
                      <a:pt x="199" y="115"/>
                      <a:pt x="198" y="115"/>
                      <a:pt x="198" y="115"/>
                    </a:cubicBezTo>
                    <a:cubicBezTo>
                      <a:pt x="198" y="116"/>
                      <a:pt x="196" y="116"/>
                      <a:pt x="195" y="117"/>
                    </a:cubicBezTo>
                    <a:cubicBezTo>
                      <a:pt x="193" y="118"/>
                      <a:pt x="190" y="119"/>
                      <a:pt x="189" y="119"/>
                    </a:cubicBezTo>
                    <a:cubicBezTo>
                      <a:pt x="186" y="121"/>
                      <a:pt x="183" y="122"/>
                      <a:pt x="177" y="124"/>
                    </a:cubicBezTo>
                    <a:cubicBezTo>
                      <a:pt x="174" y="125"/>
                      <a:pt x="172" y="126"/>
                      <a:pt x="172" y="126"/>
                    </a:cubicBezTo>
                    <a:cubicBezTo>
                      <a:pt x="172" y="127"/>
                      <a:pt x="172" y="127"/>
                      <a:pt x="172" y="126"/>
                    </a:cubicBezTo>
                    <a:cubicBezTo>
                      <a:pt x="172" y="125"/>
                      <a:pt x="170" y="126"/>
                      <a:pt x="169" y="127"/>
                    </a:cubicBezTo>
                    <a:cubicBezTo>
                      <a:pt x="169" y="128"/>
                      <a:pt x="169" y="128"/>
                      <a:pt x="168" y="127"/>
                    </a:cubicBezTo>
                    <a:cubicBezTo>
                      <a:pt x="168" y="126"/>
                      <a:pt x="168" y="126"/>
                      <a:pt x="168" y="127"/>
                    </a:cubicBezTo>
                    <a:cubicBezTo>
                      <a:pt x="167" y="129"/>
                      <a:pt x="167" y="129"/>
                      <a:pt x="167" y="128"/>
                    </a:cubicBezTo>
                    <a:cubicBezTo>
                      <a:pt x="166" y="126"/>
                      <a:pt x="165" y="127"/>
                      <a:pt x="165" y="128"/>
                    </a:cubicBezTo>
                    <a:cubicBezTo>
                      <a:pt x="165" y="130"/>
                      <a:pt x="162" y="131"/>
                      <a:pt x="162" y="130"/>
                    </a:cubicBezTo>
                    <a:cubicBezTo>
                      <a:pt x="162" y="129"/>
                      <a:pt x="160" y="130"/>
                      <a:pt x="160" y="131"/>
                    </a:cubicBezTo>
                    <a:cubicBezTo>
                      <a:pt x="160" y="131"/>
                      <a:pt x="159" y="132"/>
                      <a:pt x="158" y="132"/>
                    </a:cubicBezTo>
                    <a:cubicBezTo>
                      <a:pt x="157" y="132"/>
                      <a:pt x="157" y="132"/>
                      <a:pt x="157" y="132"/>
                    </a:cubicBezTo>
                    <a:cubicBezTo>
                      <a:pt x="156" y="132"/>
                      <a:pt x="156" y="133"/>
                      <a:pt x="155" y="133"/>
                    </a:cubicBezTo>
                    <a:cubicBezTo>
                      <a:pt x="152" y="134"/>
                      <a:pt x="151" y="135"/>
                      <a:pt x="145" y="137"/>
                    </a:cubicBezTo>
                    <a:cubicBezTo>
                      <a:pt x="143" y="138"/>
                      <a:pt x="139" y="140"/>
                      <a:pt x="137" y="141"/>
                    </a:cubicBezTo>
                    <a:cubicBezTo>
                      <a:pt x="135" y="142"/>
                      <a:pt x="133" y="143"/>
                      <a:pt x="132" y="143"/>
                    </a:cubicBezTo>
                    <a:cubicBezTo>
                      <a:pt x="131" y="144"/>
                      <a:pt x="127" y="145"/>
                      <a:pt x="122" y="147"/>
                    </a:cubicBezTo>
                    <a:cubicBezTo>
                      <a:pt x="116" y="148"/>
                      <a:pt x="114" y="149"/>
                      <a:pt x="113" y="150"/>
                    </a:cubicBezTo>
                    <a:cubicBezTo>
                      <a:pt x="112" y="151"/>
                      <a:pt x="111" y="152"/>
                      <a:pt x="111" y="152"/>
                    </a:cubicBezTo>
                    <a:cubicBezTo>
                      <a:pt x="110" y="152"/>
                      <a:pt x="104" y="155"/>
                      <a:pt x="102" y="156"/>
                    </a:cubicBezTo>
                    <a:cubicBezTo>
                      <a:pt x="101" y="157"/>
                      <a:pt x="100" y="157"/>
                      <a:pt x="99" y="157"/>
                    </a:cubicBezTo>
                    <a:cubicBezTo>
                      <a:pt x="99" y="156"/>
                      <a:pt x="98" y="156"/>
                      <a:pt x="98" y="157"/>
                    </a:cubicBezTo>
                    <a:cubicBezTo>
                      <a:pt x="97" y="157"/>
                      <a:pt x="96" y="158"/>
                      <a:pt x="92" y="159"/>
                    </a:cubicBezTo>
                    <a:cubicBezTo>
                      <a:pt x="90" y="160"/>
                      <a:pt x="88" y="161"/>
                      <a:pt x="88" y="161"/>
                    </a:cubicBezTo>
                    <a:cubicBezTo>
                      <a:pt x="87" y="161"/>
                      <a:pt x="87" y="162"/>
                      <a:pt x="87" y="161"/>
                    </a:cubicBezTo>
                    <a:cubicBezTo>
                      <a:pt x="87" y="161"/>
                      <a:pt x="86" y="162"/>
                      <a:pt x="85" y="163"/>
                    </a:cubicBezTo>
                    <a:cubicBezTo>
                      <a:pt x="85" y="164"/>
                      <a:pt x="84" y="165"/>
                      <a:pt x="83" y="164"/>
                    </a:cubicBezTo>
                    <a:cubicBezTo>
                      <a:pt x="82" y="164"/>
                      <a:pt x="80" y="164"/>
                      <a:pt x="81" y="165"/>
                    </a:cubicBezTo>
                    <a:cubicBezTo>
                      <a:pt x="81" y="166"/>
                      <a:pt x="79" y="167"/>
                      <a:pt x="79" y="167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7" y="166"/>
                      <a:pt x="77" y="166"/>
                      <a:pt x="77" y="166"/>
                    </a:cubicBezTo>
                    <a:cubicBezTo>
                      <a:pt x="77" y="165"/>
                      <a:pt x="76" y="164"/>
                      <a:pt x="76" y="165"/>
                    </a:cubicBezTo>
                    <a:cubicBezTo>
                      <a:pt x="75" y="165"/>
                      <a:pt x="75" y="165"/>
                      <a:pt x="75" y="165"/>
                    </a:cubicBezTo>
                    <a:cubicBezTo>
                      <a:pt x="74" y="164"/>
                      <a:pt x="74" y="165"/>
                      <a:pt x="73" y="165"/>
                    </a:cubicBezTo>
                    <a:cubicBezTo>
                      <a:pt x="72" y="166"/>
                      <a:pt x="71" y="167"/>
                      <a:pt x="70" y="166"/>
                    </a:cubicBezTo>
                    <a:cubicBezTo>
                      <a:pt x="69" y="166"/>
                      <a:pt x="68" y="166"/>
                      <a:pt x="68" y="167"/>
                    </a:cubicBezTo>
                    <a:cubicBezTo>
                      <a:pt x="68" y="167"/>
                      <a:pt x="63" y="169"/>
                      <a:pt x="62" y="168"/>
                    </a:cubicBezTo>
                    <a:cubicBezTo>
                      <a:pt x="61" y="167"/>
                      <a:pt x="57" y="168"/>
                      <a:pt x="56" y="169"/>
                    </a:cubicBezTo>
                    <a:cubicBezTo>
                      <a:pt x="56" y="170"/>
                      <a:pt x="56" y="170"/>
                      <a:pt x="54" y="170"/>
                    </a:cubicBezTo>
                    <a:cubicBezTo>
                      <a:pt x="53" y="170"/>
                      <a:pt x="52" y="170"/>
                      <a:pt x="52" y="171"/>
                    </a:cubicBezTo>
                    <a:cubicBezTo>
                      <a:pt x="52" y="171"/>
                      <a:pt x="51" y="172"/>
                      <a:pt x="51" y="171"/>
                    </a:cubicBezTo>
                    <a:cubicBezTo>
                      <a:pt x="50" y="171"/>
                      <a:pt x="47" y="171"/>
                      <a:pt x="47" y="172"/>
                    </a:cubicBezTo>
                    <a:cubicBezTo>
                      <a:pt x="47" y="172"/>
                      <a:pt x="47" y="173"/>
                      <a:pt x="42" y="174"/>
                    </a:cubicBezTo>
                    <a:cubicBezTo>
                      <a:pt x="39" y="175"/>
                      <a:pt x="37" y="175"/>
                      <a:pt x="37" y="175"/>
                    </a:cubicBezTo>
                    <a:cubicBezTo>
                      <a:pt x="37" y="174"/>
                      <a:pt x="34" y="175"/>
                      <a:pt x="34" y="175"/>
                    </a:cubicBezTo>
                    <a:cubicBezTo>
                      <a:pt x="33" y="176"/>
                      <a:pt x="32" y="177"/>
                      <a:pt x="31" y="177"/>
                    </a:cubicBezTo>
                    <a:cubicBezTo>
                      <a:pt x="28" y="178"/>
                      <a:pt x="28" y="178"/>
                      <a:pt x="27" y="177"/>
                    </a:cubicBezTo>
                    <a:cubicBezTo>
                      <a:pt x="26" y="177"/>
                      <a:pt x="26" y="177"/>
                      <a:pt x="26" y="177"/>
                    </a:cubicBezTo>
                    <a:cubicBezTo>
                      <a:pt x="26" y="178"/>
                      <a:pt x="25" y="178"/>
                      <a:pt x="25" y="178"/>
                    </a:cubicBezTo>
                    <a:cubicBezTo>
                      <a:pt x="25" y="177"/>
                      <a:pt x="25" y="177"/>
                      <a:pt x="24" y="177"/>
                    </a:cubicBezTo>
                    <a:cubicBezTo>
                      <a:pt x="23" y="179"/>
                      <a:pt x="18" y="179"/>
                      <a:pt x="18" y="179"/>
                    </a:cubicBezTo>
                    <a:cubicBezTo>
                      <a:pt x="17" y="178"/>
                      <a:pt x="17" y="178"/>
                      <a:pt x="17" y="179"/>
                    </a:cubicBezTo>
                    <a:cubicBezTo>
                      <a:pt x="16" y="180"/>
                      <a:pt x="14" y="181"/>
                      <a:pt x="14" y="180"/>
                    </a:cubicBezTo>
                    <a:cubicBezTo>
                      <a:pt x="14" y="180"/>
                      <a:pt x="9" y="181"/>
                      <a:pt x="5" y="182"/>
                    </a:cubicBezTo>
                    <a:cubicBezTo>
                      <a:pt x="3" y="182"/>
                      <a:pt x="2" y="182"/>
                      <a:pt x="2" y="182"/>
                    </a:cubicBezTo>
                    <a:cubicBezTo>
                      <a:pt x="2" y="181"/>
                      <a:pt x="1" y="180"/>
                      <a:pt x="1" y="180"/>
                    </a:cubicBezTo>
                    <a:cubicBezTo>
                      <a:pt x="0" y="179"/>
                      <a:pt x="0" y="178"/>
                      <a:pt x="0" y="178"/>
                    </a:cubicBezTo>
                    <a:close/>
                    <a:moveTo>
                      <a:pt x="14" y="175"/>
                    </a:moveTo>
                    <a:cubicBezTo>
                      <a:pt x="15" y="175"/>
                      <a:pt x="17" y="175"/>
                      <a:pt x="18" y="174"/>
                    </a:cubicBezTo>
                    <a:cubicBezTo>
                      <a:pt x="24" y="173"/>
                      <a:pt x="30" y="171"/>
                      <a:pt x="30" y="170"/>
                    </a:cubicBezTo>
                    <a:cubicBezTo>
                      <a:pt x="31" y="169"/>
                      <a:pt x="31" y="166"/>
                      <a:pt x="29" y="164"/>
                    </a:cubicBezTo>
                    <a:cubicBezTo>
                      <a:pt x="27" y="163"/>
                      <a:pt x="27" y="162"/>
                      <a:pt x="26" y="163"/>
                    </a:cubicBezTo>
                    <a:cubicBezTo>
                      <a:pt x="26" y="163"/>
                      <a:pt x="24" y="164"/>
                      <a:pt x="23" y="164"/>
                    </a:cubicBezTo>
                    <a:cubicBezTo>
                      <a:pt x="22" y="165"/>
                      <a:pt x="21" y="165"/>
                      <a:pt x="21" y="166"/>
                    </a:cubicBezTo>
                    <a:cubicBezTo>
                      <a:pt x="21" y="166"/>
                      <a:pt x="21" y="166"/>
                      <a:pt x="20" y="166"/>
                    </a:cubicBezTo>
                    <a:cubicBezTo>
                      <a:pt x="20" y="166"/>
                      <a:pt x="20" y="167"/>
                      <a:pt x="20" y="167"/>
                    </a:cubicBezTo>
                    <a:cubicBezTo>
                      <a:pt x="19" y="168"/>
                      <a:pt x="19" y="169"/>
                      <a:pt x="18" y="169"/>
                    </a:cubicBezTo>
                    <a:cubicBezTo>
                      <a:pt x="18" y="169"/>
                      <a:pt x="17" y="170"/>
                      <a:pt x="16" y="170"/>
                    </a:cubicBezTo>
                    <a:cubicBezTo>
                      <a:pt x="15" y="171"/>
                      <a:pt x="15" y="172"/>
                      <a:pt x="14" y="172"/>
                    </a:cubicBezTo>
                    <a:cubicBezTo>
                      <a:pt x="13" y="172"/>
                      <a:pt x="11" y="175"/>
                      <a:pt x="11" y="176"/>
                    </a:cubicBezTo>
                    <a:cubicBezTo>
                      <a:pt x="11" y="176"/>
                      <a:pt x="12" y="176"/>
                      <a:pt x="14" y="175"/>
                    </a:cubicBezTo>
                    <a:close/>
                    <a:moveTo>
                      <a:pt x="35" y="165"/>
                    </a:moveTo>
                    <a:cubicBezTo>
                      <a:pt x="36" y="168"/>
                      <a:pt x="36" y="168"/>
                      <a:pt x="37" y="169"/>
                    </a:cubicBezTo>
                    <a:cubicBezTo>
                      <a:pt x="40" y="169"/>
                      <a:pt x="68" y="162"/>
                      <a:pt x="67" y="161"/>
                    </a:cubicBezTo>
                    <a:cubicBezTo>
                      <a:pt x="67" y="161"/>
                      <a:pt x="67" y="161"/>
                      <a:pt x="68" y="161"/>
                    </a:cubicBezTo>
                    <a:cubicBezTo>
                      <a:pt x="69" y="162"/>
                      <a:pt x="78" y="160"/>
                      <a:pt x="78" y="159"/>
                    </a:cubicBezTo>
                    <a:cubicBezTo>
                      <a:pt x="79" y="159"/>
                      <a:pt x="79" y="158"/>
                      <a:pt x="79" y="157"/>
                    </a:cubicBezTo>
                    <a:cubicBezTo>
                      <a:pt x="79" y="156"/>
                      <a:pt x="78" y="156"/>
                      <a:pt x="77" y="156"/>
                    </a:cubicBezTo>
                    <a:cubicBezTo>
                      <a:pt x="77" y="157"/>
                      <a:pt x="76" y="156"/>
                      <a:pt x="76" y="156"/>
                    </a:cubicBezTo>
                    <a:cubicBezTo>
                      <a:pt x="76" y="156"/>
                      <a:pt x="76" y="156"/>
                      <a:pt x="75" y="156"/>
                    </a:cubicBezTo>
                    <a:cubicBezTo>
                      <a:pt x="75" y="156"/>
                      <a:pt x="74" y="156"/>
                      <a:pt x="73" y="156"/>
                    </a:cubicBezTo>
                    <a:cubicBezTo>
                      <a:pt x="71" y="156"/>
                      <a:pt x="71" y="156"/>
                      <a:pt x="71" y="155"/>
                    </a:cubicBezTo>
                    <a:cubicBezTo>
                      <a:pt x="71" y="154"/>
                      <a:pt x="71" y="153"/>
                      <a:pt x="71" y="153"/>
                    </a:cubicBezTo>
                    <a:cubicBezTo>
                      <a:pt x="71" y="152"/>
                      <a:pt x="71" y="152"/>
                      <a:pt x="71" y="152"/>
                    </a:cubicBezTo>
                    <a:cubicBezTo>
                      <a:pt x="70" y="151"/>
                      <a:pt x="70" y="151"/>
                      <a:pt x="71" y="151"/>
                    </a:cubicBezTo>
                    <a:cubicBezTo>
                      <a:pt x="71" y="150"/>
                      <a:pt x="72" y="150"/>
                      <a:pt x="73" y="149"/>
                    </a:cubicBezTo>
                    <a:cubicBezTo>
                      <a:pt x="73" y="148"/>
                      <a:pt x="74" y="147"/>
                      <a:pt x="75" y="147"/>
                    </a:cubicBezTo>
                    <a:cubicBezTo>
                      <a:pt x="76" y="146"/>
                      <a:pt x="77" y="146"/>
                      <a:pt x="76" y="145"/>
                    </a:cubicBezTo>
                    <a:cubicBezTo>
                      <a:pt x="76" y="145"/>
                      <a:pt x="73" y="143"/>
                      <a:pt x="71" y="143"/>
                    </a:cubicBezTo>
                    <a:cubicBezTo>
                      <a:pt x="70" y="143"/>
                      <a:pt x="69" y="142"/>
                      <a:pt x="69" y="140"/>
                    </a:cubicBezTo>
                    <a:cubicBezTo>
                      <a:pt x="69" y="139"/>
                      <a:pt x="70" y="138"/>
                      <a:pt x="72" y="136"/>
                    </a:cubicBezTo>
                    <a:cubicBezTo>
                      <a:pt x="74" y="134"/>
                      <a:pt x="75" y="133"/>
                      <a:pt x="75" y="133"/>
                    </a:cubicBezTo>
                    <a:cubicBezTo>
                      <a:pt x="75" y="132"/>
                      <a:pt x="74" y="132"/>
                      <a:pt x="72" y="131"/>
                    </a:cubicBezTo>
                    <a:cubicBezTo>
                      <a:pt x="68" y="131"/>
                      <a:pt x="64" y="131"/>
                      <a:pt x="64" y="133"/>
                    </a:cubicBezTo>
                    <a:cubicBezTo>
                      <a:pt x="64" y="133"/>
                      <a:pt x="64" y="134"/>
                      <a:pt x="63" y="134"/>
                    </a:cubicBezTo>
                    <a:cubicBezTo>
                      <a:pt x="62" y="135"/>
                      <a:pt x="61" y="136"/>
                      <a:pt x="60" y="136"/>
                    </a:cubicBezTo>
                    <a:cubicBezTo>
                      <a:pt x="60" y="137"/>
                      <a:pt x="60" y="137"/>
                      <a:pt x="60" y="137"/>
                    </a:cubicBezTo>
                    <a:cubicBezTo>
                      <a:pt x="60" y="137"/>
                      <a:pt x="52" y="142"/>
                      <a:pt x="46" y="147"/>
                    </a:cubicBezTo>
                    <a:cubicBezTo>
                      <a:pt x="44" y="149"/>
                      <a:pt x="40" y="152"/>
                      <a:pt x="38" y="154"/>
                    </a:cubicBezTo>
                    <a:cubicBezTo>
                      <a:pt x="32" y="157"/>
                      <a:pt x="32" y="158"/>
                      <a:pt x="33" y="160"/>
                    </a:cubicBezTo>
                    <a:cubicBezTo>
                      <a:pt x="33" y="161"/>
                      <a:pt x="34" y="163"/>
                      <a:pt x="35" y="165"/>
                    </a:cubicBezTo>
                    <a:close/>
                    <a:moveTo>
                      <a:pt x="85" y="153"/>
                    </a:moveTo>
                    <a:cubicBezTo>
                      <a:pt x="88" y="156"/>
                      <a:pt x="88" y="156"/>
                      <a:pt x="89" y="156"/>
                    </a:cubicBezTo>
                    <a:cubicBezTo>
                      <a:pt x="90" y="155"/>
                      <a:pt x="92" y="155"/>
                      <a:pt x="93" y="154"/>
                    </a:cubicBezTo>
                    <a:cubicBezTo>
                      <a:pt x="94" y="154"/>
                      <a:pt x="94" y="154"/>
                      <a:pt x="94" y="153"/>
                    </a:cubicBezTo>
                    <a:cubicBezTo>
                      <a:pt x="94" y="152"/>
                      <a:pt x="95" y="152"/>
                      <a:pt x="96" y="152"/>
                    </a:cubicBezTo>
                    <a:cubicBezTo>
                      <a:pt x="97" y="153"/>
                      <a:pt x="98" y="152"/>
                      <a:pt x="98" y="151"/>
                    </a:cubicBezTo>
                    <a:cubicBezTo>
                      <a:pt x="100" y="150"/>
                      <a:pt x="100" y="150"/>
                      <a:pt x="101" y="151"/>
                    </a:cubicBezTo>
                    <a:cubicBezTo>
                      <a:pt x="101" y="152"/>
                      <a:pt x="103" y="152"/>
                      <a:pt x="103" y="151"/>
                    </a:cubicBezTo>
                    <a:cubicBezTo>
                      <a:pt x="103" y="150"/>
                      <a:pt x="103" y="150"/>
                      <a:pt x="104" y="150"/>
                    </a:cubicBezTo>
                    <a:cubicBezTo>
                      <a:pt x="105" y="150"/>
                      <a:pt x="107" y="148"/>
                      <a:pt x="107" y="148"/>
                    </a:cubicBezTo>
                    <a:cubicBezTo>
                      <a:pt x="107" y="147"/>
                      <a:pt x="107" y="147"/>
                      <a:pt x="108" y="147"/>
                    </a:cubicBezTo>
                    <a:cubicBezTo>
                      <a:pt x="108" y="148"/>
                      <a:pt x="109" y="148"/>
                      <a:pt x="110" y="147"/>
                    </a:cubicBezTo>
                    <a:cubicBezTo>
                      <a:pt x="111" y="145"/>
                      <a:pt x="114" y="144"/>
                      <a:pt x="119" y="143"/>
                    </a:cubicBezTo>
                    <a:cubicBezTo>
                      <a:pt x="119" y="143"/>
                      <a:pt x="120" y="143"/>
                      <a:pt x="121" y="143"/>
                    </a:cubicBezTo>
                    <a:cubicBezTo>
                      <a:pt x="122" y="143"/>
                      <a:pt x="123" y="142"/>
                      <a:pt x="123" y="142"/>
                    </a:cubicBezTo>
                    <a:cubicBezTo>
                      <a:pt x="124" y="140"/>
                      <a:pt x="124" y="140"/>
                      <a:pt x="125" y="141"/>
                    </a:cubicBezTo>
                    <a:cubicBezTo>
                      <a:pt x="126" y="142"/>
                      <a:pt x="126" y="142"/>
                      <a:pt x="127" y="140"/>
                    </a:cubicBezTo>
                    <a:cubicBezTo>
                      <a:pt x="127" y="139"/>
                      <a:pt x="128" y="139"/>
                      <a:pt x="128" y="140"/>
                    </a:cubicBezTo>
                    <a:cubicBezTo>
                      <a:pt x="128" y="141"/>
                      <a:pt x="128" y="141"/>
                      <a:pt x="130" y="139"/>
                    </a:cubicBezTo>
                    <a:cubicBezTo>
                      <a:pt x="131" y="138"/>
                      <a:pt x="131" y="138"/>
                      <a:pt x="131" y="139"/>
                    </a:cubicBezTo>
                    <a:cubicBezTo>
                      <a:pt x="131" y="139"/>
                      <a:pt x="131" y="139"/>
                      <a:pt x="132" y="139"/>
                    </a:cubicBezTo>
                    <a:cubicBezTo>
                      <a:pt x="132" y="139"/>
                      <a:pt x="133" y="138"/>
                      <a:pt x="133" y="138"/>
                    </a:cubicBezTo>
                    <a:cubicBezTo>
                      <a:pt x="133" y="138"/>
                      <a:pt x="133" y="138"/>
                      <a:pt x="134" y="137"/>
                    </a:cubicBezTo>
                    <a:cubicBezTo>
                      <a:pt x="134" y="136"/>
                      <a:pt x="134" y="136"/>
                      <a:pt x="135" y="136"/>
                    </a:cubicBezTo>
                    <a:cubicBezTo>
                      <a:pt x="136" y="136"/>
                      <a:pt x="136" y="136"/>
                      <a:pt x="137" y="135"/>
                    </a:cubicBezTo>
                    <a:cubicBezTo>
                      <a:pt x="138" y="134"/>
                      <a:pt x="138" y="134"/>
                      <a:pt x="138" y="135"/>
                    </a:cubicBezTo>
                    <a:cubicBezTo>
                      <a:pt x="138" y="136"/>
                      <a:pt x="138" y="136"/>
                      <a:pt x="139" y="135"/>
                    </a:cubicBezTo>
                    <a:cubicBezTo>
                      <a:pt x="141" y="135"/>
                      <a:pt x="141" y="135"/>
                      <a:pt x="140" y="134"/>
                    </a:cubicBezTo>
                    <a:cubicBezTo>
                      <a:pt x="140" y="133"/>
                      <a:pt x="140" y="133"/>
                      <a:pt x="141" y="133"/>
                    </a:cubicBezTo>
                    <a:cubicBezTo>
                      <a:pt x="142" y="133"/>
                      <a:pt x="143" y="133"/>
                      <a:pt x="143" y="133"/>
                    </a:cubicBezTo>
                    <a:cubicBezTo>
                      <a:pt x="144" y="132"/>
                      <a:pt x="144" y="132"/>
                      <a:pt x="144" y="132"/>
                    </a:cubicBezTo>
                    <a:cubicBezTo>
                      <a:pt x="145" y="133"/>
                      <a:pt x="146" y="133"/>
                      <a:pt x="146" y="132"/>
                    </a:cubicBezTo>
                    <a:cubicBezTo>
                      <a:pt x="148" y="132"/>
                      <a:pt x="148" y="132"/>
                      <a:pt x="148" y="131"/>
                    </a:cubicBezTo>
                    <a:cubicBezTo>
                      <a:pt x="147" y="130"/>
                      <a:pt x="147" y="130"/>
                      <a:pt x="148" y="130"/>
                    </a:cubicBezTo>
                    <a:cubicBezTo>
                      <a:pt x="149" y="131"/>
                      <a:pt x="149" y="131"/>
                      <a:pt x="149" y="130"/>
                    </a:cubicBezTo>
                    <a:cubicBezTo>
                      <a:pt x="150" y="129"/>
                      <a:pt x="154" y="127"/>
                      <a:pt x="157" y="127"/>
                    </a:cubicBezTo>
                    <a:cubicBezTo>
                      <a:pt x="158" y="126"/>
                      <a:pt x="160" y="125"/>
                      <a:pt x="162" y="124"/>
                    </a:cubicBezTo>
                    <a:cubicBezTo>
                      <a:pt x="164" y="123"/>
                      <a:pt x="167" y="122"/>
                      <a:pt x="168" y="122"/>
                    </a:cubicBezTo>
                    <a:cubicBezTo>
                      <a:pt x="169" y="122"/>
                      <a:pt x="171" y="121"/>
                      <a:pt x="172" y="121"/>
                    </a:cubicBezTo>
                    <a:cubicBezTo>
                      <a:pt x="172" y="121"/>
                      <a:pt x="175" y="120"/>
                      <a:pt x="177" y="119"/>
                    </a:cubicBezTo>
                    <a:cubicBezTo>
                      <a:pt x="181" y="118"/>
                      <a:pt x="183" y="117"/>
                      <a:pt x="184" y="116"/>
                    </a:cubicBezTo>
                    <a:cubicBezTo>
                      <a:pt x="185" y="114"/>
                      <a:pt x="187" y="114"/>
                      <a:pt x="189" y="113"/>
                    </a:cubicBezTo>
                    <a:cubicBezTo>
                      <a:pt x="190" y="113"/>
                      <a:pt x="192" y="113"/>
                      <a:pt x="192" y="113"/>
                    </a:cubicBezTo>
                    <a:cubicBezTo>
                      <a:pt x="192" y="113"/>
                      <a:pt x="193" y="113"/>
                      <a:pt x="194" y="112"/>
                    </a:cubicBezTo>
                    <a:cubicBezTo>
                      <a:pt x="195" y="112"/>
                      <a:pt x="196" y="111"/>
                      <a:pt x="196" y="111"/>
                    </a:cubicBezTo>
                    <a:cubicBezTo>
                      <a:pt x="196" y="111"/>
                      <a:pt x="197" y="111"/>
                      <a:pt x="197" y="110"/>
                    </a:cubicBezTo>
                    <a:cubicBezTo>
                      <a:pt x="198" y="110"/>
                      <a:pt x="198" y="110"/>
                      <a:pt x="199" y="110"/>
                    </a:cubicBezTo>
                    <a:cubicBezTo>
                      <a:pt x="199" y="110"/>
                      <a:pt x="199" y="110"/>
                      <a:pt x="199" y="109"/>
                    </a:cubicBezTo>
                    <a:cubicBezTo>
                      <a:pt x="200" y="109"/>
                      <a:pt x="200" y="109"/>
                      <a:pt x="201" y="109"/>
                    </a:cubicBezTo>
                    <a:cubicBezTo>
                      <a:pt x="201" y="109"/>
                      <a:pt x="201" y="109"/>
                      <a:pt x="202" y="109"/>
                    </a:cubicBezTo>
                    <a:cubicBezTo>
                      <a:pt x="202" y="109"/>
                      <a:pt x="206" y="107"/>
                      <a:pt x="210" y="106"/>
                    </a:cubicBezTo>
                    <a:cubicBezTo>
                      <a:pt x="212" y="105"/>
                      <a:pt x="213" y="105"/>
                      <a:pt x="213" y="104"/>
                    </a:cubicBezTo>
                    <a:cubicBezTo>
                      <a:pt x="213" y="104"/>
                      <a:pt x="214" y="104"/>
                      <a:pt x="214" y="104"/>
                    </a:cubicBezTo>
                    <a:cubicBezTo>
                      <a:pt x="215" y="104"/>
                      <a:pt x="215" y="104"/>
                      <a:pt x="214" y="104"/>
                    </a:cubicBezTo>
                    <a:cubicBezTo>
                      <a:pt x="214" y="105"/>
                      <a:pt x="214" y="105"/>
                      <a:pt x="215" y="105"/>
                    </a:cubicBezTo>
                    <a:cubicBezTo>
                      <a:pt x="216" y="104"/>
                      <a:pt x="217" y="104"/>
                      <a:pt x="217" y="103"/>
                    </a:cubicBezTo>
                    <a:cubicBezTo>
                      <a:pt x="216" y="103"/>
                      <a:pt x="217" y="102"/>
                      <a:pt x="217" y="103"/>
                    </a:cubicBezTo>
                    <a:cubicBezTo>
                      <a:pt x="218" y="103"/>
                      <a:pt x="218" y="103"/>
                      <a:pt x="218" y="103"/>
                    </a:cubicBezTo>
                    <a:cubicBezTo>
                      <a:pt x="219" y="101"/>
                      <a:pt x="222" y="101"/>
                      <a:pt x="222" y="101"/>
                    </a:cubicBezTo>
                    <a:cubicBezTo>
                      <a:pt x="223" y="102"/>
                      <a:pt x="223" y="102"/>
                      <a:pt x="223" y="101"/>
                    </a:cubicBezTo>
                    <a:cubicBezTo>
                      <a:pt x="224" y="100"/>
                      <a:pt x="228" y="98"/>
                      <a:pt x="229" y="99"/>
                    </a:cubicBezTo>
                    <a:cubicBezTo>
                      <a:pt x="229" y="99"/>
                      <a:pt x="230" y="99"/>
                      <a:pt x="230" y="99"/>
                    </a:cubicBezTo>
                    <a:cubicBezTo>
                      <a:pt x="230" y="98"/>
                      <a:pt x="230" y="98"/>
                      <a:pt x="230" y="9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29" y="97"/>
                      <a:pt x="230" y="97"/>
                      <a:pt x="230" y="97"/>
                    </a:cubicBezTo>
                    <a:cubicBezTo>
                      <a:pt x="231" y="98"/>
                      <a:pt x="234" y="97"/>
                      <a:pt x="234" y="96"/>
                    </a:cubicBezTo>
                    <a:cubicBezTo>
                      <a:pt x="234" y="95"/>
                      <a:pt x="234" y="95"/>
                      <a:pt x="235" y="95"/>
                    </a:cubicBezTo>
                    <a:cubicBezTo>
                      <a:pt x="236" y="95"/>
                      <a:pt x="237" y="95"/>
                      <a:pt x="237" y="94"/>
                    </a:cubicBezTo>
                    <a:cubicBezTo>
                      <a:pt x="237" y="94"/>
                      <a:pt x="238" y="94"/>
                      <a:pt x="239" y="94"/>
                    </a:cubicBezTo>
                    <a:cubicBezTo>
                      <a:pt x="239" y="94"/>
                      <a:pt x="241" y="93"/>
                      <a:pt x="243" y="92"/>
                    </a:cubicBezTo>
                    <a:cubicBezTo>
                      <a:pt x="245" y="91"/>
                      <a:pt x="246" y="90"/>
                      <a:pt x="246" y="91"/>
                    </a:cubicBezTo>
                    <a:cubicBezTo>
                      <a:pt x="247" y="91"/>
                      <a:pt x="247" y="91"/>
                      <a:pt x="248" y="91"/>
                    </a:cubicBezTo>
                    <a:cubicBezTo>
                      <a:pt x="248" y="90"/>
                      <a:pt x="248" y="90"/>
                      <a:pt x="249" y="90"/>
                    </a:cubicBezTo>
                    <a:cubicBezTo>
                      <a:pt x="250" y="90"/>
                      <a:pt x="250" y="90"/>
                      <a:pt x="249" y="90"/>
                    </a:cubicBezTo>
                    <a:cubicBezTo>
                      <a:pt x="248" y="89"/>
                      <a:pt x="251" y="87"/>
                      <a:pt x="259" y="85"/>
                    </a:cubicBezTo>
                    <a:cubicBezTo>
                      <a:pt x="262" y="84"/>
                      <a:pt x="265" y="83"/>
                      <a:pt x="265" y="82"/>
                    </a:cubicBezTo>
                    <a:cubicBezTo>
                      <a:pt x="265" y="82"/>
                      <a:pt x="266" y="82"/>
                      <a:pt x="266" y="82"/>
                    </a:cubicBezTo>
                    <a:cubicBezTo>
                      <a:pt x="267" y="83"/>
                      <a:pt x="268" y="82"/>
                      <a:pt x="270" y="80"/>
                    </a:cubicBezTo>
                    <a:cubicBezTo>
                      <a:pt x="272" y="79"/>
                      <a:pt x="276" y="78"/>
                      <a:pt x="278" y="77"/>
                    </a:cubicBezTo>
                    <a:cubicBezTo>
                      <a:pt x="281" y="76"/>
                      <a:pt x="284" y="75"/>
                      <a:pt x="285" y="75"/>
                    </a:cubicBezTo>
                    <a:cubicBezTo>
                      <a:pt x="286" y="74"/>
                      <a:pt x="288" y="73"/>
                      <a:pt x="291" y="73"/>
                    </a:cubicBezTo>
                    <a:cubicBezTo>
                      <a:pt x="293" y="72"/>
                      <a:pt x="295" y="71"/>
                      <a:pt x="296" y="71"/>
                    </a:cubicBezTo>
                    <a:cubicBezTo>
                      <a:pt x="296" y="70"/>
                      <a:pt x="297" y="70"/>
                      <a:pt x="298" y="71"/>
                    </a:cubicBezTo>
                    <a:cubicBezTo>
                      <a:pt x="298" y="71"/>
                      <a:pt x="298" y="71"/>
                      <a:pt x="298" y="70"/>
                    </a:cubicBezTo>
                    <a:cubicBezTo>
                      <a:pt x="299" y="70"/>
                      <a:pt x="300" y="69"/>
                      <a:pt x="301" y="69"/>
                    </a:cubicBezTo>
                    <a:cubicBezTo>
                      <a:pt x="306" y="67"/>
                      <a:pt x="311" y="66"/>
                      <a:pt x="312" y="65"/>
                    </a:cubicBezTo>
                    <a:cubicBezTo>
                      <a:pt x="314" y="64"/>
                      <a:pt x="314" y="64"/>
                      <a:pt x="314" y="65"/>
                    </a:cubicBezTo>
                    <a:cubicBezTo>
                      <a:pt x="314" y="66"/>
                      <a:pt x="314" y="66"/>
                      <a:pt x="315" y="65"/>
                    </a:cubicBezTo>
                    <a:cubicBezTo>
                      <a:pt x="316" y="64"/>
                      <a:pt x="317" y="63"/>
                      <a:pt x="319" y="63"/>
                    </a:cubicBezTo>
                    <a:cubicBezTo>
                      <a:pt x="320" y="62"/>
                      <a:pt x="324" y="61"/>
                      <a:pt x="327" y="60"/>
                    </a:cubicBezTo>
                    <a:cubicBezTo>
                      <a:pt x="335" y="57"/>
                      <a:pt x="339" y="56"/>
                      <a:pt x="339" y="57"/>
                    </a:cubicBezTo>
                    <a:cubicBezTo>
                      <a:pt x="339" y="58"/>
                      <a:pt x="340" y="58"/>
                      <a:pt x="341" y="57"/>
                    </a:cubicBezTo>
                    <a:cubicBezTo>
                      <a:pt x="341" y="56"/>
                      <a:pt x="342" y="55"/>
                      <a:pt x="343" y="55"/>
                    </a:cubicBezTo>
                    <a:cubicBezTo>
                      <a:pt x="343" y="55"/>
                      <a:pt x="344" y="55"/>
                      <a:pt x="344" y="55"/>
                    </a:cubicBezTo>
                    <a:cubicBezTo>
                      <a:pt x="344" y="54"/>
                      <a:pt x="349" y="53"/>
                      <a:pt x="355" y="51"/>
                    </a:cubicBezTo>
                    <a:cubicBezTo>
                      <a:pt x="357" y="51"/>
                      <a:pt x="358" y="50"/>
                      <a:pt x="358" y="50"/>
                    </a:cubicBezTo>
                    <a:cubicBezTo>
                      <a:pt x="358" y="50"/>
                      <a:pt x="359" y="49"/>
                      <a:pt x="361" y="49"/>
                    </a:cubicBezTo>
                    <a:cubicBezTo>
                      <a:pt x="362" y="49"/>
                      <a:pt x="364" y="48"/>
                      <a:pt x="364" y="48"/>
                    </a:cubicBezTo>
                    <a:cubicBezTo>
                      <a:pt x="364" y="47"/>
                      <a:pt x="365" y="47"/>
                      <a:pt x="366" y="47"/>
                    </a:cubicBezTo>
                    <a:cubicBezTo>
                      <a:pt x="366" y="47"/>
                      <a:pt x="367" y="47"/>
                      <a:pt x="367" y="47"/>
                    </a:cubicBezTo>
                    <a:cubicBezTo>
                      <a:pt x="367" y="46"/>
                      <a:pt x="367" y="46"/>
                      <a:pt x="367" y="46"/>
                    </a:cubicBezTo>
                    <a:cubicBezTo>
                      <a:pt x="367" y="46"/>
                      <a:pt x="369" y="45"/>
                      <a:pt x="370" y="45"/>
                    </a:cubicBezTo>
                    <a:cubicBezTo>
                      <a:pt x="373" y="43"/>
                      <a:pt x="379" y="41"/>
                      <a:pt x="379" y="42"/>
                    </a:cubicBezTo>
                    <a:cubicBezTo>
                      <a:pt x="379" y="42"/>
                      <a:pt x="380" y="42"/>
                      <a:pt x="380" y="42"/>
                    </a:cubicBezTo>
                    <a:cubicBezTo>
                      <a:pt x="380" y="41"/>
                      <a:pt x="381" y="41"/>
                      <a:pt x="382" y="41"/>
                    </a:cubicBezTo>
                    <a:cubicBezTo>
                      <a:pt x="383" y="40"/>
                      <a:pt x="385" y="39"/>
                      <a:pt x="385" y="39"/>
                    </a:cubicBezTo>
                    <a:cubicBezTo>
                      <a:pt x="388" y="38"/>
                      <a:pt x="390" y="37"/>
                      <a:pt x="395" y="36"/>
                    </a:cubicBezTo>
                    <a:cubicBezTo>
                      <a:pt x="397" y="35"/>
                      <a:pt x="400" y="34"/>
                      <a:pt x="400" y="34"/>
                    </a:cubicBezTo>
                    <a:cubicBezTo>
                      <a:pt x="400" y="33"/>
                      <a:pt x="401" y="33"/>
                      <a:pt x="402" y="33"/>
                    </a:cubicBezTo>
                    <a:cubicBezTo>
                      <a:pt x="404" y="32"/>
                      <a:pt x="403" y="29"/>
                      <a:pt x="401" y="28"/>
                    </a:cubicBezTo>
                    <a:cubicBezTo>
                      <a:pt x="399" y="28"/>
                      <a:pt x="395" y="29"/>
                      <a:pt x="392" y="30"/>
                    </a:cubicBezTo>
                    <a:cubicBezTo>
                      <a:pt x="391" y="31"/>
                      <a:pt x="387" y="32"/>
                      <a:pt x="384" y="34"/>
                    </a:cubicBezTo>
                    <a:cubicBezTo>
                      <a:pt x="382" y="35"/>
                      <a:pt x="379" y="36"/>
                      <a:pt x="378" y="36"/>
                    </a:cubicBezTo>
                    <a:cubicBezTo>
                      <a:pt x="377" y="36"/>
                      <a:pt x="374" y="37"/>
                      <a:pt x="372" y="38"/>
                    </a:cubicBezTo>
                    <a:cubicBezTo>
                      <a:pt x="369" y="39"/>
                      <a:pt x="366" y="41"/>
                      <a:pt x="365" y="41"/>
                    </a:cubicBezTo>
                    <a:cubicBezTo>
                      <a:pt x="364" y="42"/>
                      <a:pt x="360" y="43"/>
                      <a:pt x="356" y="45"/>
                    </a:cubicBezTo>
                    <a:cubicBezTo>
                      <a:pt x="352" y="46"/>
                      <a:pt x="348" y="47"/>
                      <a:pt x="347" y="48"/>
                    </a:cubicBezTo>
                    <a:cubicBezTo>
                      <a:pt x="344" y="49"/>
                      <a:pt x="343" y="49"/>
                      <a:pt x="342" y="49"/>
                    </a:cubicBezTo>
                    <a:cubicBezTo>
                      <a:pt x="341" y="49"/>
                      <a:pt x="340" y="49"/>
                      <a:pt x="340" y="49"/>
                    </a:cubicBezTo>
                    <a:cubicBezTo>
                      <a:pt x="340" y="50"/>
                      <a:pt x="333" y="52"/>
                      <a:pt x="332" y="52"/>
                    </a:cubicBezTo>
                    <a:cubicBezTo>
                      <a:pt x="332" y="52"/>
                      <a:pt x="332" y="52"/>
                      <a:pt x="330" y="53"/>
                    </a:cubicBezTo>
                    <a:cubicBezTo>
                      <a:pt x="329" y="54"/>
                      <a:pt x="325" y="55"/>
                      <a:pt x="319" y="56"/>
                    </a:cubicBezTo>
                    <a:cubicBezTo>
                      <a:pt x="310" y="59"/>
                      <a:pt x="301" y="61"/>
                      <a:pt x="294" y="64"/>
                    </a:cubicBezTo>
                    <a:cubicBezTo>
                      <a:pt x="292" y="64"/>
                      <a:pt x="290" y="65"/>
                      <a:pt x="290" y="65"/>
                    </a:cubicBezTo>
                    <a:cubicBezTo>
                      <a:pt x="289" y="65"/>
                      <a:pt x="286" y="66"/>
                      <a:pt x="283" y="68"/>
                    </a:cubicBezTo>
                    <a:cubicBezTo>
                      <a:pt x="280" y="69"/>
                      <a:pt x="278" y="70"/>
                      <a:pt x="277" y="70"/>
                    </a:cubicBezTo>
                    <a:cubicBezTo>
                      <a:pt x="277" y="70"/>
                      <a:pt x="276" y="70"/>
                      <a:pt x="276" y="70"/>
                    </a:cubicBezTo>
                    <a:cubicBezTo>
                      <a:pt x="275" y="71"/>
                      <a:pt x="273" y="72"/>
                      <a:pt x="271" y="72"/>
                    </a:cubicBezTo>
                    <a:cubicBezTo>
                      <a:pt x="270" y="73"/>
                      <a:pt x="266" y="74"/>
                      <a:pt x="264" y="75"/>
                    </a:cubicBezTo>
                    <a:cubicBezTo>
                      <a:pt x="261" y="76"/>
                      <a:pt x="257" y="78"/>
                      <a:pt x="255" y="78"/>
                    </a:cubicBezTo>
                    <a:cubicBezTo>
                      <a:pt x="253" y="79"/>
                      <a:pt x="252" y="80"/>
                      <a:pt x="252" y="80"/>
                    </a:cubicBezTo>
                    <a:cubicBezTo>
                      <a:pt x="251" y="81"/>
                      <a:pt x="250" y="81"/>
                      <a:pt x="245" y="83"/>
                    </a:cubicBezTo>
                    <a:cubicBezTo>
                      <a:pt x="243" y="83"/>
                      <a:pt x="242" y="84"/>
                      <a:pt x="242" y="84"/>
                    </a:cubicBezTo>
                    <a:cubicBezTo>
                      <a:pt x="243" y="84"/>
                      <a:pt x="242" y="84"/>
                      <a:pt x="241" y="85"/>
                    </a:cubicBezTo>
                    <a:cubicBezTo>
                      <a:pt x="241" y="85"/>
                      <a:pt x="240" y="85"/>
                      <a:pt x="240" y="85"/>
                    </a:cubicBezTo>
                    <a:cubicBezTo>
                      <a:pt x="239" y="85"/>
                      <a:pt x="239" y="85"/>
                      <a:pt x="238" y="85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8" y="86"/>
                      <a:pt x="236" y="88"/>
                      <a:pt x="235" y="87"/>
                    </a:cubicBezTo>
                    <a:cubicBezTo>
                      <a:pt x="235" y="87"/>
                      <a:pt x="234" y="87"/>
                      <a:pt x="233" y="88"/>
                    </a:cubicBezTo>
                    <a:cubicBezTo>
                      <a:pt x="232" y="89"/>
                      <a:pt x="232" y="89"/>
                      <a:pt x="232" y="88"/>
                    </a:cubicBezTo>
                    <a:cubicBezTo>
                      <a:pt x="231" y="87"/>
                      <a:pt x="230" y="87"/>
                      <a:pt x="230" y="88"/>
                    </a:cubicBezTo>
                    <a:cubicBezTo>
                      <a:pt x="230" y="89"/>
                      <a:pt x="230" y="90"/>
                      <a:pt x="227" y="90"/>
                    </a:cubicBezTo>
                    <a:cubicBezTo>
                      <a:pt x="226" y="91"/>
                      <a:pt x="225" y="91"/>
                      <a:pt x="224" y="91"/>
                    </a:cubicBezTo>
                    <a:cubicBezTo>
                      <a:pt x="224" y="92"/>
                      <a:pt x="223" y="93"/>
                      <a:pt x="221" y="93"/>
                    </a:cubicBezTo>
                    <a:cubicBezTo>
                      <a:pt x="214" y="96"/>
                      <a:pt x="213" y="96"/>
                      <a:pt x="212" y="96"/>
                    </a:cubicBezTo>
                    <a:cubicBezTo>
                      <a:pt x="211" y="97"/>
                      <a:pt x="210" y="97"/>
                      <a:pt x="210" y="97"/>
                    </a:cubicBezTo>
                    <a:cubicBezTo>
                      <a:pt x="209" y="98"/>
                      <a:pt x="206" y="100"/>
                      <a:pt x="201" y="101"/>
                    </a:cubicBezTo>
                    <a:cubicBezTo>
                      <a:pt x="197" y="102"/>
                      <a:pt x="195" y="103"/>
                      <a:pt x="191" y="105"/>
                    </a:cubicBezTo>
                    <a:cubicBezTo>
                      <a:pt x="190" y="105"/>
                      <a:pt x="187" y="106"/>
                      <a:pt x="184" y="107"/>
                    </a:cubicBezTo>
                    <a:cubicBezTo>
                      <a:pt x="181" y="108"/>
                      <a:pt x="178" y="109"/>
                      <a:pt x="177" y="110"/>
                    </a:cubicBezTo>
                    <a:cubicBezTo>
                      <a:pt x="174" y="111"/>
                      <a:pt x="169" y="113"/>
                      <a:pt x="166" y="114"/>
                    </a:cubicBezTo>
                    <a:cubicBezTo>
                      <a:pt x="165" y="114"/>
                      <a:pt x="164" y="115"/>
                      <a:pt x="164" y="115"/>
                    </a:cubicBezTo>
                    <a:cubicBezTo>
                      <a:pt x="163" y="116"/>
                      <a:pt x="159" y="118"/>
                      <a:pt x="157" y="118"/>
                    </a:cubicBezTo>
                    <a:cubicBezTo>
                      <a:pt x="156" y="118"/>
                      <a:pt x="155" y="119"/>
                      <a:pt x="154" y="120"/>
                    </a:cubicBezTo>
                    <a:cubicBezTo>
                      <a:pt x="153" y="120"/>
                      <a:pt x="151" y="121"/>
                      <a:pt x="151" y="121"/>
                    </a:cubicBezTo>
                    <a:cubicBezTo>
                      <a:pt x="149" y="121"/>
                      <a:pt x="148" y="122"/>
                      <a:pt x="147" y="123"/>
                    </a:cubicBezTo>
                    <a:cubicBezTo>
                      <a:pt x="146" y="124"/>
                      <a:pt x="144" y="125"/>
                      <a:pt x="142" y="125"/>
                    </a:cubicBezTo>
                    <a:cubicBezTo>
                      <a:pt x="138" y="127"/>
                      <a:pt x="135" y="128"/>
                      <a:pt x="133" y="129"/>
                    </a:cubicBezTo>
                    <a:cubicBezTo>
                      <a:pt x="127" y="132"/>
                      <a:pt x="124" y="133"/>
                      <a:pt x="119" y="135"/>
                    </a:cubicBezTo>
                    <a:cubicBezTo>
                      <a:pt x="117" y="135"/>
                      <a:pt x="113" y="137"/>
                      <a:pt x="111" y="138"/>
                    </a:cubicBezTo>
                    <a:cubicBezTo>
                      <a:pt x="110" y="138"/>
                      <a:pt x="108" y="139"/>
                      <a:pt x="107" y="139"/>
                    </a:cubicBezTo>
                    <a:cubicBezTo>
                      <a:pt x="106" y="139"/>
                      <a:pt x="103" y="141"/>
                      <a:pt x="99" y="142"/>
                    </a:cubicBezTo>
                    <a:cubicBezTo>
                      <a:pt x="91" y="145"/>
                      <a:pt x="89" y="146"/>
                      <a:pt x="86" y="147"/>
                    </a:cubicBezTo>
                    <a:cubicBezTo>
                      <a:pt x="84" y="147"/>
                      <a:pt x="82" y="149"/>
                      <a:pt x="82" y="150"/>
                    </a:cubicBezTo>
                    <a:cubicBezTo>
                      <a:pt x="83" y="150"/>
                      <a:pt x="84" y="152"/>
                      <a:pt x="85" y="153"/>
                    </a:cubicBezTo>
                    <a:close/>
                    <a:moveTo>
                      <a:pt x="82" y="143"/>
                    </a:moveTo>
                    <a:cubicBezTo>
                      <a:pt x="83" y="144"/>
                      <a:pt x="83" y="144"/>
                      <a:pt x="86" y="143"/>
                    </a:cubicBezTo>
                    <a:cubicBezTo>
                      <a:pt x="88" y="142"/>
                      <a:pt x="90" y="141"/>
                      <a:pt x="90" y="141"/>
                    </a:cubicBezTo>
                    <a:cubicBezTo>
                      <a:pt x="90" y="141"/>
                      <a:pt x="90" y="140"/>
                      <a:pt x="91" y="140"/>
                    </a:cubicBezTo>
                    <a:cubicBezTo>
                      <a:pt x="91" y="141"/>
                      <a:pt x="92" y="140"/>
                      <a:pt x="93" y="140"/>
                    </a:cubicBezTo>
                    <a:cubicBezTo>
                      <a:pt x="93" y="139"/>
                      <a:pt x="94" y="139"/>
                      <a:pt x="96" y="138"/>
                    </a:cubicBezTo>
                    <a:cubicBezTo>
                      <a:pt x="97" y="138"/>
                      <a:pt x="99" y="138"/>
                      <a:pt x="99" y="137"/>
                    </a:cubicBezTo>
                    <a:cubicBezTo>
                      <a:pt x="99" y="136"/>
                      <a:pt x="100" y="136"/>
                      <a:pt x="100" y="137"/>
                    </a:cubicBezTo>
                    <a:cubicBezTo>
                      <a:pt x="100" y="138"/>
                      <a:pt x="101" y="138"/>
                      <a:pt x="102" y="137"/>
                    </a:cubicBezTo>
                    <a:cubicBezTo>
                      <a:pt x="103" y="137"/>
                      <a:pt x="104" y="137"/>
                      <a:pt x="104" y="136"/>
                    </a:cubicBezTo>
                    <a:cubicBezTo>
                      <a:pt x="104" y="136"/>
                      <a:pt x="104" y="136"/>
                      <a:pt x="104" y="136"/>
                    </a:cubicBezTo>
                    <a:cubicBezTo>
                      <a:pt x="105" y="137"/>
                      <a:pt x="106" y="136"/>
                      <a:pt x="109" y="135"/>
                    </a:cubicBezTo>
                    <a:cubicBezTo>
                      <a:pt x="112" y="133"/>
                      <a:pt x="114" y="132"/>
                      <a:pt x="114" y="132"/>
                    </a:cubicBezTo>
                    <a:cubicBezTo>
                      <a:pt x="114" y="131"/>
                      <a:pt x="115" y="131"/>
                      <a:pt x="115" y="132"/>
                    </a:cubicBezTo>
                    <a:cubicBezTo>
                      <a:pt x="115" y="132"/>
                      <a:pt x="120" y="131"/>
                      <a:pt x="120" y="130"/>
                    </a:cubicBezTo>
                    <a:cubicBezTo>
                      <a:pt x="121" y="129"/>
                      <a:pt x="121" y="129"/>
                      <a:pt x="121" y="129"/>
                    </a:cubicBezTo>
                    <a:cubicBezTo>
                      <a:pt x="122" y="130"/>
                      <a:pt x="125" y="129"/>
                      <a:pt x="125" y="128"/>
                    </a:cubicBezTo>
                    <a:cubicBezTo>
                      <a:pt x="125" y="128"/>
                      <a:pt x="126" y="127"/>
                      <a:pt x="126" y="127"/>
                    </a:cubicBezTo>
                    <a:cubicBezTo>
                      <a:pt x="129" y="127"/>
                      <a:pt x="132" y="126"/>
                      <a:pt x="132" y="125"/>
                    </a:cubicBezTo>
                    <a:cubicBezTo>
                      <a:pt x="131" y="124"/>
                      <a:pt x="132" y="124"/>
                      <a:pt x="132" y="124"/>
                    </a:cubicBezTo>
                    <a:cubicBezTo>
                      <a:pt x="133" y="124"/>
                      <a:pt x="136" y="124"/>
                      <a:pt x="136" y="123"/>
                    </a:cubicBezTo>
                    <a:cubicBezTo>
                      <a:pt x="136" y="123"/>
                      <a:pt x="137" y="123"/>
                      <a:pt x="137" y="122"/>
                    </a:cubicBezTo>
                    <a:cubicBezTo>
                      <a:pt x="140" y="122"/>
                      <a:pt x="145" y="119"/>
                      <a:pt x="149" y="118"/>
                    </a:cubicBezTo>
                    <a:cubicBezTo>
                      <a:pt x="159" y="113"/>
                      <a:pt x="165" y="110"/>
                      <a:pt x="168" y="108"/>
                    </a:cubicBezTo>
                    <a:cubicBezTo>
                      <a:pt x="169" y="108"/>
                      <a:pt x="171" y="107"/>
                      <a:pt x="172" y="107"/>
                    </a:cubicBezTo>
                    <a:cubicBezTo>
                      <a:pt x="172" y="106"/>
                      <a:pt x="173" y="106"/>
                      <a:pt x="174" y="106"/>
                    </a:cubicBezTo>
                    <a:cubicBezTo>
                      <a:pt x="175" y="106"/>
                      <a:pt x="175" y="105"/>
                      <a:pt x="176" y="105"/>
                    </a:cubicBezTo>
                    <a:cubicBezTo>
                      <a:pt x="176" y="104"/>
                      <a:pt x="176" y="104"/>
                      <a:pt x="177" y="105"/>
                    </a:cubicBezTo>
                    <a:cubicBezTo>
                      <a:pt x="177" y="105"/>
                      <a:pt x="178" y="105"/>
                      <a:pt x="179" y="105"/>
                    </a:cubicBezTo>
                    <a:cubicBezTo>
                      <a:pt x="179" y="104"/>
                      <a:pt x="180" y="104"/>
                      <a:pt x="181" y="104"/>
                    </a:cubicBezTo>
                    <a:cubicBezTo>
                      <a:pt x="182" y="104"/>
                      <a:pt x="183" y="103"/>
                      <a:pt x="184" y="103"/>
                    </a:cubicBezTo>
                    <a:cubicBezTo>
                      <a:pt x="185" y="102"/>
                      <a:pt x="193" y="99"/>
                      <a:pt x="194" y="99"/>
                    </a:cubicBezTo>
                    <a:cubicBezTo>
                      <a:pt x="195" y="99"/>
                      <a:pt x="195" y="99"/>
                      <a:pt x="195" y="99"/>
                    </a:cubicBezTo>
                    <a:cubicBezTo>
                      <a:pt x="195" y="98"/>
                      <a:pt x="196" y="98"/>
                      <a:pt x="196" y="98"/>
                    </a:cubicBezTo>
                    <a:cubicBezTo>
                      <a:pt x="197" y="98"/>
                      <a:pt x="197" y="98"/>
                      <a:pt x="198" y="97"/>
                    </a:cubicBezTo>
                    <a:cubicBezTo>
                      <a:pt x="198" y="97"/>
                      <a:pt x="199" y="96"/>
                      <a:pt x="199" y="97"/>
                    </a:cubicBezTo>
                    <a:cubicBezTo>
                      <a:pt x="200" y="97"/>
                      <a:pt x="201" y="96"/>
                      <a:pt x="202" y="95"/>
                    </a:cubicBezTo>
                    <a:cubicBezTo>
                      <a:pt x="203" y="95"/>
                      <a:pt x="203" y="94"/>
                      <a:pt x="204" y="95"/>
                    </a:cubicBezTo>
                    <a:cubicBezTo>
                      <a:pt x="204" y="96"/>
                      <a:pt x="206" y="95"/>
                      <a:pt x="207" y="93"/>
                    </a:cubicBezTo>
                    <a:cubicBezTo>
                      <a:pt x="208" y="92"/>
                      <a:pt x="208" y="92"/>
                      <a:pt x="209" y="93"/>
                    </a:cubicBezTo>
                    <a:cubicBezTo>
                      <a:pt x="209" y="93"/>
                      <a:pt x="209" y="93"/>
                      <a:pt x="210" y="93"/>
                    </a:cubicBezTo>
                    <a:cubicBezTo>
                      <a:pt x="210" y="91"/>
                      <a:pt x="217" y="89"/>
                      <a:pt x="218" y="90"/>
                    </a:cubicBezTo>
                    <a:cubicBezTo>
                      <a:pt x="219" y="90"/>
                      <a:pt x="221" y="89"/>
                      <a:pt x="221" y="88"/>
                    </a:cubicBezTo>
                    <a:cubicBezTo>
                      <a:pt x="222" y="87"/>
                      <a:pt x="223" y="87"/>
                      <a:pt x="224" y="87"/>
                    </a:cubicBezTo>
                    <a:cubicBezTo>
                      <a:pt x="227" y="86"/>
                      <a:pt x="231" y="84"/>
                      <a:pt x="231" y="83"/>
                    </a:cubicBezTo>
                    <a:cubicBezTo>
                      <a:pt x="232" y="83"/>
                      <a:pt x="232" y="83"/>
                      <a:pt x="233" y="83"/>
                    </a:cubicBezTo>
                    <a:cubicBezTo>
                      <a:pt x="234" y="83"/>
                      <a:pt x="235" y="83"/>
                      <a:pt x="237" y="81"/>
                    </a:cubicBezTo>
                    <a:cubicBezTo>
                      <a:pt x="239" y="80"/>
                      <a:pt x="241" y="79"/>
                      <a:pt x="241" y="79"/>
                    </a:cubicBezTo>
                    <a:cubicBezTo>
                      <a:pt x="241" y="79"/>
                      <a:pt x="244" y="79"/>
                      <a:pt x="247" y="77"/>
                    </a:cubicBezTo>
                    <a:cubicBezTo>
                      <a:pt x="249" y="76"/>
                      <a:pt x="252" y="75"/>
                      <a:pt x="253" y="75"/>
                    </a:cubicBezTo>
                    <a:cubicBezTo>
                      <a:pt x="259" y="72"/>
                      <a:pt x="262" y="71"/>
                      <a:pt x="264" y="70"/>
                    </a:cubicBezTo>
                    <a:cubicBezTo>
                      <a:pt x="265" y="69"/>
                      <a:pt x="268" y="68"/>
                      <a:pt x="270" y="67"/>
                    </a:cubicBezTo>
                    <a:cubicBezTo>
                      <a:pt x="272" y="67"/>
                      <a:pt x="274" y="66"/>
                      <a:pt x="274" y="66"/>
                    </a:cubicBezTo>
                    <a:cubicBezTo>
                      <a:pt x="274" y="66"/>
                      <a:pt x="276" y="65"/>
                      <a:pt x="278" y="64"/>
                    </a:cubicBezTo>
                    <a:cubicBezTo>
                      <a:pt x="281" y="64"/>
                      <a:pt x="283" y="63"/>
                      <a:pt x="283" y="62"/>
                    </a:cubicBezTo>
                    <a:cubicBezTo>
                      <a:pt x="283" y="62"/>
                      <a:pt x="283" y="62"/>
                      <a:pt x="284" y="62"/>
                    </a:cubicBezTo>
                    <a:cubicBezTo>
                      <a:pt x="284" y="62"/>
                      <a:pt x="286" y="62"/>
                      <a:pt x="288" y="61"/>
                    </a:cubicBezTo>
                    <a:cubicBezTo>
                      <a:pt x="292" y="59"/>
                      <a:pt x="296" y="58"/>
                      <a:pt x="297" y="59"/>
                    </a:cubicBezTo>
                    <a:cubicBezTo>
                      <a:pt x="297" y="59"/>
                      <a:pt x="297" y="59"/>
                      <a:pt x="297" y="58"/>
                    </a:cubicBezTo>
                    <a:cubicBezTo>
                      <a:pt x="297" y="57"/>
                      <a:pt x="302" y="56"/>
                      <a:pt x="309" y="54"/>
                    </a:cubicBezTo>
                    <a:cubicBezTo>
                      <a:pt x="311" y="53"/>
                      <a:pt x="312" y="53"/>
                      <a:pt x="312" y="53"/>
                    </a:cubicBezTo>
                    <a:cubicBezTo>
                      <a:pt x="312" y="52"/>
                      <a:pt x="312" y="52"/>
                      <a:pt x="313" y="52"/>
                    </a:cubicBezTo>
                    <a:cubicBezTo>
                      <a:pt x="313" y="52"/>
                      <a:pt x="313" y="52"/>
                      <a:pt x="314" y="52"/>
                    </a:cubicBezTo>
                    <a:cubicBezTo>
                      <a:pt x="314" y="53"/>
                      <a:pt x="316" y="52"/>
                      <a:pt x="317" y="51"/>
                    </a:cubicBezTo>
                    <a:cubicBezTo>
                      <a:pt x="318" y="51"/>
                      <a:pt x="325" y="49"/>
                      <a:pt x="326" y="50"/>
                    </a:cubicBezTo>
                    <a:cubicBezTo>
                      <a:pt x="326" y="50"/>
                      <a:pt x="326" y="50"/>
                      <a:pt x="327" y="49"/>
                    </a:cubicBezTo>
                    <a:cubicBezTo>
                      <a:pt x="327" y="49"/>
                      <a:pt x="330" y="47"/>
                      <a:pt x="334" y="46"/>
                    </a:cubicBezTo>
                    <a:cubicBezTo>
                      <a:pt x="337" y="45"/>
                      <a:pt x="341" y="44"/>
                      <a:pt x="342" y="44"/>
                    </a:cubicBezTo>
                    <a:cubicBezTo>
                      <a:pt x="343" y="43"/>
                      <a:pt x="346" y="43"/>
                      <a:pt x="348" y="42"/>
                    </a:cubicBezTo>
                    <a:cubicBezTo>
                      <a:pt x="349" y="41"/>
                      <a:pt x="351" y="41"/>
                      <a:pt x="351" y="40"/>
                    </a:cubicBezTo>
                    <a:cubicBezTo>
                      <a:pt x="351" y="40"/>
                      <a:pt x="353" y="40"/>
                      <a:pt x="354" y="40"/>
                    </a:cubicBezTo>
                    <a:cubicBezTo>
                      <a:pt x="355" y="40"/>
                      <a:pt x="356" y="40"/>
                      <a:pt x="357" y="39"/>
                    </a:cubicBezTo>
                    <a:cubicBezTo>
                      <a:pt x="357" y="39"/>
                      <a:pt x="358" y="38"/>
                      <a:pt x="358" y="38"/>
                    </a:cubicBezTo>
                    <a:cubicBezTo>
                      <a:pt x="359" y="38"/>
                      <a:pt x="367" y="35"/>
                      <a:pt x="369" y="34"/>
                    </a:cubicBezTo>
                    <a:cubicBezTo>
                      <a:pt x="370" y="34"/>
                      <a:pt x="375" y="32"/>
                      <a:pt x="380" y="30"/>
                    </a:cubicBezTo>
                    <a:cubicBezTo>
                      <a:pt x="386" y="28"/>
                      <a:pt x="391" y="25"/>
                      <a:pt x="392" y="25"/>
                    </a:cubicBezTo>
                    <a:cubicBezTo>
                      <a:pt x="393" y="24"/>
                      <a:pt x="394" y="24"/>
                      <a:pt x="396" y="23"/>
                    </a:cubicBezTo>
                    <a:cubicBezTo>
                      <a:pt x="400" y="22"/>
                      <a:pt x="400" y="19"/>
                      <a:pt x="396" y="18"/>
                    </a:cubicBezTo>
                    <a:cubicBezTo>
                      <a:pt x="394" y="17"/>
                      <a:pt x="387" y="18"/>
                      <a:pt x="386" y="19"/>
                    </a:cubicBezTo>
                    <a:cubicBezTo>
                      <a:pt x="386" y="19"/>
                      <a:pt x="381" y="20"/>
                      <a:pt x="380" y="20"/>
                    </a:cubicBezTo>
                    <a:cubicBezTo>
                      <a:pt x="379" y="19"/>
                      <a:pt x="379" y="20"/>
                      <a:pt x="378" y="20"/>
                    </a:cubicBezTo>
                    <a:cubicBezTo>
                      <a:pt x="378" y="22"/>
                      <a:pt x="377" y="22"/>
                      <a:pt x="377" y="21"/>
                    </a:cubicBezTo>
                    <a:cubicBezTo>
                      <a:pt x="377" y="20"/>
                      <a:pt x="377" y="20"/>
                      <a:pt x="375" y="22"/>
                    </a:cubicBezTo>
                    <a:cubicBezTo>
                      <a:pt x="374" y="23"/>
                      <a:pt x="373" y="23"/>
                      <a:pt x="372" y="23"/>
                    </a:cubicBezTo>
                    <a:cubicBezTo>
                      <a:pt x="371" y="24"/>
                      <a:pt x="371" y="24"/>
                      <a:pt x="370" y="25"/>
                    </a:cubicBezTo>
                    <a:cubicBezTo>
                      <a:pt x="370" y="26"/>
                      <a:pt x="367" y="27"/>
                      <a:pt x="367" y="26"/>
                    </a:cubicBezTo>
                    <a:cubicBezTo>
                      <a:pt x="367" y="26"/>
                      <a:pt x="366" y="26"/>
                      <a:pt x="366" y="26"/>
                    </a:cubicBezTo>
                    <a:cubicBezTo>
                      <a:pt x="366" y="26"/>
                      <a:pt x="366" y="26"/>
                      <a:pt x="366" y="26"/>
                    </a:cubicBezTo>
                    <a:cubicBezTo>
                      <a:pt x="367" y="27"/>
                      <a:pt x="363" y="28"/>
                      <a:pt x="361" y="27"/>
                    </a:cubicBezTo>
                    <a:cubicBezTo>
                      <a:pt x="360" y="27"/>
                      <a:pt x="360" y="27"/>
                      <a:pt x="360" y="28"/>
                    </a:cubicBezTo>
                    <a:cubicBezTo>
                      <a:pt x="359" y="29"/>
                      <a:pt x="359" y="29"/>
                      <a:pt x="358" y="29"/>
                    </a:cubicBezTo>
                    <a:cubicBezTo>
                      <a:pt x="358" y="29"/>
                      <a:pt x="357" y="29"/>
                      <a:pt x="356" y="30"/>
                    </a:cubicBezTo>
                    <a:cubicBezTo>
                      <a:pt x="356" y="30"/>
                      <a:pt x="353" y="31"/>
                      <a:pt x="349" y="32"/>
                    </a:cubicBezTo>
                    <a:cubicBezTo>
                      <a:pt x="346" y="33"/>
                      <a:pt x="343" y="34"/>
                      <a:pt x="342" y="34"/>
                    </a:cubicBezTo>
                    <a:cubicBezTo>
                      <a:pt x="342" y="35"/>
                      <a:pt x="341" y="35"/>
                      <a:pt x="341" y="35"/>
                    </a:cubicBezTo>
                    <a:cubicBezTo>
                      <a:pt x="341" y="34"/>
                      <a:pt x="340" y="34"/>
                      <a:pt x="339" y="35"/>
                    </a:cubicBezTo>
                    <a:cubicBezTo>
                      <a:pt x="337" y="35"/>
                      <a:pt x="336" y="35"/>
                      <a:pt x="336" y="36"/>
                    </a:cubicBezTo>
                    <a:cubicBezTo>
                      <a:pt x="336" y="37"/>
                      <a:pt x="336" y="37"/>
                      <a:pt x="335" y="37"/>
                    </a:cubicBezTo>
                    <a:cubicBezTo>
                      <a:pt x="335" y="37"/>
                      <a:pt x="334" y="37"/>
                      <a:pt x="335" y="37"/>
                    </a:cubicBezTo>
                    <a:cubicBezTo>
                      <a:pt x="336" y="36"/>
                      <a:pt x="335" y="35"/>
                      <a:pt x="334" y="35"/>
                    </a:cubicBezTo>
                    <a:cubicBezTo>
                      <a:pt x="333" y="36"/>
                      <a:pt x="333" y="36"/>
                      <a:pt x="333" y="37"/>
                    </a:cubicBezTo>
                    <a:cubicBezTo>
                      <a:pt x="333" y="37"/>
                      <a:pt x="333" y="38"/>
                      <a:pt x="332" y="38"/>
                    </a:cubicBezTo>
                    <a:cubicBezTo>
                      <a:pt x="321" y="41"/>
                      <a:pt x="318" y="42"/>
                      <a:pt x="318" y="41"/>
                    </a:cubicBezTo>
                    <a:cubicBezTo>
                      <a:pt x="317" y="41"/>
                      <a:pt x="316" y="41"/>
                      <a:pt x="317" y="42"/>
                    </a:cubicBezTo>
                    <a:cubicBezTo>
                      <a:pt x="317" y="42"/>
                      <a:pt x="316" y="43"/>
                      <a:pt x="313" y="44"/>
                    </a:cubicBezTo>
                    <a:cubicBezTo>
                      <a:pt x="310" y="44"/>
                      <a:pt x="308" y="45"/>
                      <a:pt x="308" y="45"/>
                    </a:cubicBezTo>
                    <a:cubicBezTo>
                      <a:pt x="308" y="45"/>
                      <a:pt x="307" y="46"/>
                      <a:pt x="305" y="46"/>
                    </a:cubicBezTo>
                    <a:cubicBezTo>
                      <a:pt x="304" y="46"/>
                      <a:pt x="302" y="47"/>
                      <a:pt x="302" y="47"/>
                    </a:cubicBezTo>
                    <a:cubicBezTo>
                      <a:pt x="302" y="48"/>
                      <a:pt x="302" y="48"/>
                      <a:pt x="301" y="47"/>
                    </a:cubicBezTo>
                    <a:cubicBezTo>
                      <a:pt x="301" y="47"/>
                      <a:pt x="300" y="47"/>
                      <a:pt x="300" y="48"/>
                    </a:cubicBezTo>
                    <a:cubicBezTo>
                      <a:pt x="299" y="49"/>
                      <a:pt x="299" y="49"/>
                      <a:pt x="298" y="49"/>
                    </a:cubicBezTo>
                    <a:cubicBezTo>
                      <a:pt x="297" y="49"/>
                      <a:pt x="296" y="49"/>
                      <a:pt x="296" y="49"/>
                    </a:cubicBezTo>
                    <a:cubicBezTo>
                      <a:pt x="296" y="50"/>
                      <a:pt x="296" y="50"/>
                      <a:pt x="295" y="50"/>
                    </a:cubicBezTo>
                    <a:cubicBezTo>
                      <a:pt x="295" y="50"/>
                      <a:pt x="294" y="50"/>
                      <a:pt x="294" y="50"/>
                    </a:cubicBezTo>
                    <a:cubicBezTo>
                      <a:pt x="294" y="49"/>
                      <a:pt x="291" y="50"/>
                      <a:pt x="290" y="51"/>
                    </a:cubicBezTo>
                    <a:cubicBezTo>
                      <a:pt x="290" y="52"/>
                      <a:pt x="289" y="52"/>
                      <a:pt x="289" y="52"/>
                    </a:cubicBezTo>
                    <a:cubicBezTo>
                      <a:pt x="288" y="52"/>
                      <a:pt x="288" y="52"/>
                      <a:pt x="288" y="52"/>
                    </a:cubicBezTo>
                    <a:cubicBezTo>
                      <a:pt x="288" y="53"/>
                      <a:pt x="287" y="53"/>
                      <a:pt x="286" y="54"/>
                    </a:cubicBezTo>
                    <a:cubicBezTo>
                      <a:pt x="285" y="54"/>
                      <a:pt x="284" y="54"/>
                      <a:pt x="284" y="53"/>
                    </a:cubicBezTo>
                    <a:cubicBezTo>
                      <a:pt x="284" y="53"/>
                      <a:pt x="283" y="53"/>
                      <a:pt x="282" y="54"/>
                    </a:cubicBezTo>
                    <a:cubicBezTo>
                      <a:pt x="281" y="54"/>
                      <a:pt x="279" y="55"/>
                      <a:pt x="279" y="55"/>
                    </a:cubicBezTo>
                    <a:cubicBezTo>
                      <a:pt x="279" y="56"/>
                      <a:pt x="275" y="57"/>
                      <a:pt x="274" y="56"/>
                    </a:cubicBezTo>
                    <a:cubicBezTo>
                      <a:pt x="274" y="56"/>
                      <a:pt x="273" y="57"/>
                      <a:pt x="273" y="57"/>
                    </a:cubicBezTo>
                    <a:cubicBezTo>
                      <a:pt x="272" y="58"/>
                      <a:pt x="272" y="59"/>
                      <a:pt x="269" y="59"/>
                    </a:cubicBezTo>
                    <a:cubicBezTo>
                      <a:pt x="268" y="59"/>
                      <a:pt x="267" y="59"/>
                      <a:pt x="267" y="60"/>
                    </a:cubicBezTo>
                    <a:cubicBezTo>
                      <a:pt x="267" y="60"/>
                      <a:pt x="266" y="60"/>
                      <a:pt x="265" y="61"/>
                    </a:cubicBezTo>
                    <a:cubicBezTo>
                      <a:pt x="264" y="61"/>
                      <a:pt x="264" y="61"/>
                      <a:pt x="264" y="62"/>
                    </a:cubicBezTo>
                    <a:cubicBezTo>
                      <a:pt x="263" y="63"/>
                      <a:pt x="259" y="65"/>
                      <a:pt x="254" y="66"/>
                    </a:cubicBezTo>
                    <a:cubicBezTo>
                      <a:pt x="246" y="68"/>
                      <a:pt x="246" y="68"/>
                      <a:pt x="247" y="68"/>
                    </a:cubicBezTo>
                    <a:cubicBezTo>
                      <a:pt x="248" y="69"/>
                      <a:pt x="248" y="69"/>
                      <a:pt x="247" y="69"/>
                    </a:cubicBezTo>
                    <a:cubicBezTo>
                      <a:pt x="247" y="69"/>
                      <a:pt x="246" y="69"/>
                      <a:pt x="246" y="68"/>
                    </a:cubicBezTo>
                    <a:cubicBezTo>
                      <a:pt x="246" y="68"/>
                      <a:pt x="246" y="68"/>
                      <a:pt x="246" y="68"/>
                    </a:cubicBezTo>
                    <a:cubicBezTo>
                      <a:pt x="245" y="68"/>
                      <a:pt x="245" y="69"/>
                      <a:pt x="245" y="69"/>
                    </a:cubicBezTo>
                    <a:cubicBezTo>
                      <a:pt x="245" y="70"/>
                      <a:pt x="244" y="71"/>
                      <a:pt x="243" y="71"/>
                    </a:cubicBezTo>
                    <a:cubicBezTo>
                      <a:pt x="242" y="70"/>
                      <a:pt x="241" y="71"/>
                      <a:pt x="240" y="71"/>
                    </a:cubicBezTo>
                    <a:cubicBezTo>
                      <a:pt x="239" y="71"/>
                      <a:pt x="237" y="72"/>
                      <a:pt x="236" y="72"/>
                    </a:cubicBezTo>
                    <a:cubicBezTo>
                      <a:pt x="235" y="73"/>
                      <a:pt x="232" y="74"/>
                      <a:pt x="229" y="76"/>
                    </a:cubicBezTo>
                    <a:cubicBezTo>
                      <a:pt x="226" y="77"/>
                      <a:pt x="221" y="80"/>
                      <a:pt x="216" y="81"/>
                    </a:cubicBezTo>
                    <a:cubicBezTo>
                      <a:pt x="210" y="83"/>
                      <a:pt x="208" y="84"/>
                      <a:pt x="208" y="84"/>
                    </a:cubicBezTo>
                    <a:cubicBezTo>
                      <a:pt x="208" y="85"/>
                      <a:pt x="207" y="85"/>
                      <a:pt x="207" y="85"/>
                    </a:cubicBezTo>
                    <a:cubicBezTo>
                      <a:pt x="206" y="85"/>
                      <a:pt x="204" y="86"/>
                      <a:pt x="202" y="87"/>
                    </a:cubicBezTo>
                    <a:cubicBezTo>
                      <a:pt x="200" y="88"/>
                      <a:pt x="197" y="89"/>
                      <a:pt x="196" y="90"/>
                    </a:cubicBezTo>
                    <a:cubicBezTo>
                      <a:pt x="196" y="90"/>
                      <a:pt x="194" y="91"/>
                      <a:pt x="194" y="91"/>
                    </a:cubicBezTo>
                    <a:cubicBezTo>
                      <a:pt x="193" y="92"/>
                      <a:pt x="193" y="92"/>
                      <a:pt x="193" y="91"/>
                    </a:cubicBezTo>
                    <a:cubicBezTo>
                      <a:pt x="193" y="90"/>
                      <a:pt x="193" y="90"/>
                      <a:pt x="192" y="91"/>
                    </a:cubicBezTo>
                    <a:cubicBezTo>
                      <a:pt x="191" y="91"/>
                      <a:pt x="190" y="92"/>
                      <a:pt x="189" y="93"/>
                    </a:cubicBezTo>
                    <a:cubicBezTo>
                      <a:pt x="187" y="93"/>
                      <a:pt x="186" y="95"/>
                      <a:pt x="185" y="95"/>
                    </a:cubicBezTo>
                    <a:cubicBezTo>
                      <a:pt x="183" y="96"/>
                      <a:pt x="182" y="97"/>
                      <a:pt x="181" y="97"/>
                    </a:cubicBezTo>
                    <a:cubicBezTo>
                      <a:pt x="181" y="97"/>
                      <a:pt x="180" y="97"/>
                      <a:pt x="180" y="97"/>
                    </a:cubicBezTo>
                    <a:cubicBezTo>
                      <a:pt x="180" y="98"/>
                      <a:pt x="179" y="98"/>
                      <a:pt x="179" y="98"/>
                    </a:cubicBezTo>
                    <a:cubicBezTo>
                      <a:pt x="179" y="98"/>
                      <a:pt x="179" y="98"/>
                      <a:pt x="179" y="98"/>
                    </a:cubicBezTo>
                    <a:cubicBezTo>
                      <a:pt x="179" y="97"/>
                      <a:pt x="179" y="97"/>
                      <a:pt x="177" y="98"/>
                    </a:cubicBezTo>
                    <a:cubicBezTo>
                      <a:pt x="175" y="100"/>
                      <a:pt x="172" y="102"/>
                      <a:pt x="170" y="102"/>
                    </a:cubicBezTo>
                    <a:cubicBezTo>
                      <a:pt x="165" y="103"/>
                      <a:pt x="162" y="104"/>
                      <a:pt x="159" y="105"/>
                    </a:cubicBezTo>
                    <a:cubicBezTo>
                      <a:pt x="151" y="110"/>
                      <a:pt x="148" y="111"/>
                      <a:pt x="142" y="113"/>
                    </a:cubicBezTo>
                    <a:cubicBezTo>
                      <a:pt x="139" y="114"/>
                      <a:pt x="133" y="117"/>
                      <a:pt x="129" y="118"/>
                    </a:cubicBezTo>
                    <a:cubicBezTo>
                      <a:pt x="126" y="120"/>
                      <a:pt x="122" y="121"/>
                      <a:pt x="120" y="122"/>
                    </a:cubicBezTo>
                    <a:cubicBezTo>
                      <a:pt x="119" y="123"/>
                      <a:pt x="116" y="123"/>
                      <a:pt x="115" y="124"/>
                    </a:cubicBezTo>
                    <a:cubicBezTo>
                      <a:pt x="113" y="125"/>
                      <a:pt x="107" y="127"/>
                      <a:pt x="101" y="129"/>
                    </a:cubicBezTo>
                    <a:cubicBezTo>
                      <a:pt x="99" y="130"/>
                      <a:pt x="97" y="131"/>
                      <a:pt x="96" y="131"/>
                    </a:cubicBezTo>
                    <a:cubicBezTo>
                      <a:pt x="95" y="132"/>
                      <a:pt x="92" y="134"/>
                      <a:pt x="88" y="135"/>
                    </a:cubicBezTo>
                    <a:cubicBezTo>
                      <a:pt x="80" y="140"/>
                      <a:pt x="80" y="139"/>
                      <a:pt x="81" y="141"/>
                    </a:cubicBezTo>
                    <a:cubicBezTo>
                      <a:pt x="81" y="141"/>
                      <a:pt x="82" y="142"/>
                      <a:pt x="82" y="143"/>
                    </a:cubicBezTo>
                    <a:close/>
                    <a:moveTo>
                      <a:pt x="79" y="127"/>
                    </a:moveTo>
                    <a:cubicBezTo>
                      <a:pt x="80" y="127"/>
                      <a:pt x="80" y="128"/>
                      <a:pt x="81" y="130"/>
                    </a:cubicBezTo>
                    <a:cubicBezTo>
                      <a:pt x="82" y="131"/>
                      <a:pt x="82" y="132"/>
                      <a:pt x="82" y="132"/>
                    </a:cubicBezTo>
                    <a:cubicBezTo>
                      <a:pt x="82" y="132"/>
                      <a:pt x="83" y="132"/>
                      <a:pt x="84" y="131"/>
                    </a:cubicBezTo>
                    <a:cubicBezTo>
                      <a:pt x="85" y="131"/>
                      <a:pt x="85" y="131"/>
                      <a:pt x="86" y="131"/>
                    </a:cubicBezTo>
                    <a:cubicBezTo>
                      <a:pt x="88" y="132"/>
                      <a:pt x="90" y="131"/>
                      <a:pt x="97" y="127"/>
                    </a:cubicBezTo>
                    <a:cubicBezTo>
                      <a:pt x="102" y="124"/>
                      <a:pt x="109" y="121"/>
                      <a:pt x="120" y="117"/>
                    </a:cubicBezTo>
                    <a:cubicBezTo>
                      <a:pt x="133" y="112"/>
                      <a:pt x="137" y="111"/>
                      <a:pt x="139" y="109"/>
                    </a:cubicBezTo>
                    <a:cubicBezTo>
                      <a:pt x="140" y="109"/>
                      <a:pt x="143" y="108"/>
                      <a:pt x="145" y="107"/>
                    </a:cubicBezTo>
                    <a:cubicBezTo>
                      <a:pt x="149" y="105"/>
                      <a:pt x="157" y="102"/>
                      <a:pt x="161" y="100"/>
                    </a:cubicBezTo>
                    <a:cubicBezTo>
                      <a:pt x="162" y="99"/>
                      <a:pt x="165" y="98"/>
                      <a:pt x="168" y="97"/>
                    </a:cubicBezTo>
                    <a:cubicBezTo>
                      <a:pt x="171" y="97"/>
                      <a:pt x="174" y="95"/>
                      <a:pt x="175" y="94"/>
                    </a:cubicBezTo>
                    <a:cubicBezTo>
                      <a:pt x="177" y="94"/>
                      <a:pt x="178" y="93"/>
                      <a:pt x="179" y="93"/>
                    </a:cubicBezTo>
                    <a:cubicBezTo>
                      <a:pt x="179" y="93"/>
                      <a:pt x="180" y="93"/>
                      <a:pt x="180" y="92"/>
                    </a:cubicBezTo>
                    <a:cubicBezTo>
                      <a:pt x="181" y="91"/>
                      <a:pt x="183" y="90"/>
                      <a:pt x="185" y="90"/>
                    </a:cubicBezTo>
                    <a:cubicBezTo>
                      <a:pt x="187" y="89"/>
                      <a:pt x="188" y="88"/>
                      <a:pt x="189" y="88"/>
                    </a:cubicBezTo>
                    <a:cubicBezTo>
                      <a:pt x="189" y="88"/>
                      <a:pt x="190" y="87"/>
                      <a:pt x="192" y="87"/>
                    </a:cubicBezTo>
                    <a:cubicBezTo>
                      <a:pt x="193" y="87"/>
                      <a:pt x="194" y="86"/>
                      <a:pt x="194" y="86"/>
                    </a:cubicBezTo>
                    <a:cubicBezTo>
                      <a:pt x="194" y="85"/>
                      <a:pt x="194" y="85"/>
                      <a:pt x="195" y="86"/>
                    </a:cubicBezTo>
                    <a:cubicBezTo>
                      <a:pt x="195" y="86"/>
                      <a:pt x="196" y="86"/>
                      <a:pt x="196" y="85"/>
                    </a:cubicBezTo>
                    <a:cubicBezTo>
                      <a:pt x="196" y="85"/>
                      <a:pt x="196" y="85"/>
                      <a:pt x="195" y="85"/>
                    </a:cubicBezTo>
                    <a:cubicBezTo>
                      <a:pt x="195" y="85"/>
                      <a:pt x="195" y="85"/>
                      <a:pt x="195" y="84"/>
                    </a:cubicBezTo>
                    <a:cubicBezTo>
                      <a:pt x="196" y="83"/>
                      <a:pt x="196" y="83"/>
                      <a:pt x="196" y="84"/>
                    </a:cubicBezTo>
                    <a:cubicBezTo>
                      <a:pt x="197" y="84"/>
                      <a:pt x="200" y="84"/>
                      <a:pt x="201" y="82"/>
                    </a:cubicBezTo>
                    <a:cubicBezTo>
                      <a:pt x="202" y="82"/>
                      <a:pt x="203" y="81"/>
                      <a:pt x="204" y="81"/>
                    </a:cubicBezTo>
                    <a:cubicBezTo>
                      <a:pt x="207" y="80"/>
                      <a:pt x="210" y="78"/>
                      <a:pt x="210" y="78"/>
                    </a:cubicBezTo>
                    <a:cubicBezTo>
                      <a:pt x="210" y="77"/>
                      <a:pt x="210" y="77"/>
                      <a:pt x="211" y="76"/>
                    </a:cubicBezTo>
                    <a:cubicBezTo>
                      <a:pt x="212" y="76"/>
                      <a:pt x="212" y="76"/>
                      <a:pt x="213" y="77"/>
                    </a:cubicBezTo>
                    <a:cubicBezTo>
                      <a:pt x="213" y="78"/>
                      <a:pt x="213" y="78"/>
                      <a:pt x="214" y="77"/>
                    </a:cubicBezTo>
                    <a:cubicBezTo>
                      <a:pt x="214" y="75"/>
                      <a:pt x="214" y="75"/>
                      <a:pt x="215" y="76"/>
                    </a:cubicBezTo>
                    <a:cubicBezTo>
                      <a:pt x="218" y="77"/>
                      <a:pt x="218" y="75"/>
                      <a:pt x="221" y="74"/>
                    </a:cubicBezTo>
                    <a:cubicBezTo>
                      <a:pt x="222" y="74"/>
                      <a:pt x="223" y="73"/>
                      <a:pt x="223" y="73"/>
                    </a:cubicBezTo>
                    <a:cubicBezTo>
                      <a:pt x="223" y="73"/>
                      <a:pt x="224" y="72"/>
                      <a:pt x="225" y="72"/>
                    </a:cubicBezTo>
                    <a:cubicBezTo>
                      <a:pt x="225" y="72"/>
                      <a:pt x="227" y="72"/>
                      <a:pt x="228" y="71"/>
                    </a:cubicBezTo>
                    <a:cubicBezTo>
                      <a:pt x="229" y="69"/>
                      <a:pt x="230" y="69"/>
                      <a:pt x="230" y="70"/>
                    </a:cubicBezTo>
                    <a:cubicBezTo>
                      <a:pt x="230" y="70"/>
                      <a:pt x="230" y="70"/>
                      <a:pt x="231" y="70"/>
                    </a:cubicBezTo>
                    <a:cubicBezTo>
                      <a:pt x="231" y="70"/>
                      <a:pt x="232" y="69"/>
                      <a:pt x="234" y="69"/>
                    </a:cubicBezTo>
                    <a:cubicBezTo>
                      <a:pt x="235" y="68"/>
                      <a:pt x="238" y="67"/>
                      <a:pt x="240" y="66"/>
                    </a:cubicBezTo>
                    <a:cubicBezTo>
                      <a:pt x="242" y="65"/>
                      <a:pt x="245" y="64"/>
                      <a:pt x="247" y="63"/>
                    </a:cubicBezTo>
                    <a:cubicBezTo>
                      <a:pt x="249" y="63"/>
                      <a:pt x="250" y="62"/>
                      <a:pt x="250" y="62"/>
                    </a:cubicBezTo>
                    <a:cubicBezTo>
                      <a:pt x="250" y="61"/>
                      <a:pt x="251" y="61"/>
                      <a:pt x="252" y="61"/>
                    </a:cubicBezTo>
                    <a:cubicBezTo>
                      <a:pt x="253" y="61"/>
                      <a:pt x="254" y="61"/>
                      <a:pt x="254" y="60"/>
                    </a:cubicBezTo>
                    <a:cubicBezTo>
                      <a:pt x="254" y="60"/>
                      <a:pt x="254" y="60"/>
                      <a:pt x="255" y="60"/>
                    </a:cubicBezTo>
                    <a:cubicBezTo>
                      <a:pt x="255" y="60"/>
                      <a:pt x="255" y="60"/>
                      <a:pt x="255" y="59"/>
                    </a:cubicBezTo>
                    <a:cubicBezTo>
                      <a:pt x="255" y="59"/>
                      <a:pt x="255" y="59"/>
                      <a:pt x="256" y="59"/>
                    </a:cubicBezTo>
                    <a:cubicBezTo>
                      <a:pt x="257" y="60"/>
                      <a:pt x="257" y="60"/>
                      <a:pt x="258" y="59"/>
                    </a:cubicBezTo>
                    <a:cubicBezTo>
                      <a:pt x="259" y="58"/>
                      <a:pt x="260" y="58"/>
                      <a:pt x="260" y="58"/>
                    </a:cubicBezTo>
                    <a:cubicBezTo>
                      <a:pt x="261" y="58"/>
                      <a:pt x="261" y="58"/>
                      <a:pt x="262" y="57"/>
                    </a:cubicBezTo>
                    <a:cubicBezTo>
                      <a:pt x="262" y="57"/>
                      <a:pt x="264" y="56"/>
                      <a:pt x="266" y="55"/>
                    </a:cubicBezTo>
                    <a:cubicBezTo>
                      <a:pt x="269" y="54"/>
                      <a:pt x="270" y="53"/>
                      <a:pt x="270" y="54"/>
                    </a:cubicBezTo>
                    <a:cubicBezTo>
                      <a:pt x="271" y="54"/>
                      <a:pt x="271" y="54"/>
                      <a:pt x="271" y="54"/>
                    </a:cubicBezTo>
                    <a:cubicBezTo>
                      <a:pt x="272" y="53"/>
                      <a:pt x="274" y="52"/>
                      <a:pt x="275" y="53"/>
                    </a:cubicBezTo>
                    <a:cubicBezTo>
                      <a:pt x="276" y="54"/>
                      <a:pt x="276" y="54"/>
                      <a:pt x="276" y="53"/>
                    </a:cubicBezTo>
                    <a:cubicBezTo>
                      <a:pt x="276" y="52"/>
                      <a:pt x="277" y="52"/>
                      <a:pt x="278" y="52"/>
                    </a:cubicBezTo>
                    <a:cubicBezTo>
                      <a:pt x="279" y="51"/>
                      <a:pt x="281" y="51"/>
                      <a:pt x="283" y="50"/>
                    </a:cubicBezTo>
                    <a:cubicBezTo>
                      <a:pt x="284" y="49"/>
                      <a:pt x="285" y="49"/>
                      <a:pt x="286" y="49"/>
                    </a:cubicBezTo>
                    <a:cubicBezTo>
                      <a:pt x="286" y="48"/>
                      <a:pt x="287" y="48"/>
                      <a:pt x="287" y="48"/>
                    </a:cubicBezTo>
                    <a:cubicBezTo>
                      <a:pt x="287" y="47"/>
                      <a:pt x="287" y="47"/>
                      <a:pt x="287" y="48"/>
                    </a:cubicBezTo>
                    <a:cubicBezTo>
                      <a:pt x="287" y="48"/>
                      <a:pt x="288" y="48"/>
                      <a:pt x="288" y="48"/>
                    </a:cubicBezTo>
                    <a:cubicBezTo>
                      <a:pt x="289" y="47"/>
                      <a:pt x="290" y="47"/>
                      <a:pt x="290" y="48"/>
                    </a:cubicBezTo>
                    <a:cubicBezTo>
                      <a:pt x="290" y="48"/>
                      <a:pt x="291" y="48"/>
                      <a:pt x="292" y="47"/>
                    </a:cubicBezTo>
                    <a:cubicBezTo>
                      <a:pt x="293" y="47"/>
                      <a:pt x="294" y="47"/>
                      <a:pt x="294" y="46"/>
                    </a:cubicBezTo>
                    <a:cubicBezTo>
                      <a:pt x="295" y="46"/>
                      <a:pt x="296" y="45"/>
                      <a:pt x="296" y="45"/>
                    </a:cubicBezTo>
                    <a:cubicBezTo>
                      <a:pt x="297" y="44"/>
                      <a:pt x="298" y="43"/>
                      <a:pt x="299" y="43"/>
                    </a:cubicBezTo>
                    <a:cubicBezTo>
                      <a:pt x="300" y="43"/>
                      <a:pt x="301" y="43"/>
                      <a:pt x="301" y="43"/>
                    </a:cubicBezTo>
                    <a:cubicBezTo>
                      <a:pt x="301" y="43"/>
                      <a:pt x="302" y="43"/>
                      <a:pt x="302" y="43"/>
                    </a:cubicBezTo>
                    <a:cubicBezTo>
                      <a:pt x="303" y="43"/>
                      <a:pt x="303" y="43"/>
                      <a:pt x="303" y="42"/>
                    </a:cubicBezTo>
                    <a:cubicBezTo>
                      <a:pt x="303" y="42"/>
                      <a:pt x="304" y="42"/>
                      <a:pt x="305" y="42"/>
                    </a:cubicBezTo>
                    <a:cubicBezTo>
                      <a:pt x="306" y="41"/>
                      <a:pt x="307" y="41"/>
                      <a:pt x="307" y="41"/>
                    </a:cubicBezTo>
                    <a:cubicBezTo>
                      <a:pt x="309" y="40"/>
                      <a:pt x="313" y="39"/>
                      <a:pt x="312" y="39"/>
                    </a:cubicBezTo>
                    <a:cubicBezTo>
                      <a:pt x="312" y="40"/>
                      <a:pt x="314" y="41"/>
                      <a:pt x="315" y="40"/>
                    </a:cubicBezTo>
                    <a:cubicBezTo>
                      <a:pt x="315" y="40"/>
                      <a:pt x="315" y="39"/>
                      <a:pt x="314" y="39"/>
                    </a:cubicBezTo>
                    <a:cubicBezTo>
                      <a:pt x="313" y="39"/>
                      <a:pt x="313" y="38"/>
                      <a:pt x="315" y="38"/>
                    </a:cubicBezTo>
                    <a:cubicBezTo>
                      <a:pt x="316" y="38"/>
                      <a:pt x="319" y="37"/>
                      <a:pt x="322" y="36"/>
                    </a:cubicBezTo>
                    <a:cubicBezTo>
                      <a:pt x="325" y="35"/>
                      <a:pt x="328" y="34"/>
                      <a:pt x="328" y="35"/>
                    </a:cubicBezTo>
                    <a:cubicBezTo>
                      <a:pt x="328" y="35"/>
                      <a:pt x="329" y="34"/>
                      <a:pt x="330" y="34"/>
                    </a:cubicBezTo>
                    <a:cubicBezTo>
                      <a:pt x="332" y="32"/>
                      <a:pt x="339" y="30"/>
                      <a:pt x="340" y="30"/>
                    </a:cubicBezTo>
                    <a:cubicBezTo>
                      <a:pt x="341" y="30"/>
                      <a:pt x="341" y="30"/>
                      <a:pt x="342" y="30"/>
                    </a:cubicBezTo>
                    <a:cubicBezTo>
                      <a:pt x="342" y="29"/>
                      <a:pt x="344" y="28"/>
                      <a:pt x="346" y="28"/>
                    </a:cubicBezTo>
                    <a:cubicBezTo>
                      <a:pt x="348" y="27"/>
                      <a:pt x="350" y="27"/>
                      <a:pt x="350" y="27"/>
                    </a:cubicBezTo>
                    <a:cubicBezTo>
                      <a:pt x="350" y="26"/>
                      <a:pt x="350" y="26"/>
                      <a:pt x="350" y="26"/>
                    </a:cubicBezTo>
                    <a:cubicBezTo>
                      <a:pt x="351" y="26"/>
                      <a:pt x="351" y="26"/>
                      <a:pt x="351" y="26"/>
                    </a:cubicBezTo>
                    <a:cubicBezTo>
                      <a:pt x="352" y="25"/>
                      <a:pt x="354" y="24"/>
                      <a:pt x="355" y="25"/>
                    </a:cubicBezTo>
                    <a:cubicBezTo>
                      <a:pt x="355" y="25"/>
                      <a:pt x="356" y="25"/>
                      <a:pt x="356" y="24"/>
                    </a:cubicBezTo>
                    <a:cubicBezTo>
                      <a:pt x="357" y="23"/>
                      <a:pt x="357" y="23"/>
                      <a:pt x="358" y="24"/>
                    </a:cubicBezTo>
                    <a:cubicBezTo>
                      <a:pt x="359" y="24"/>
                      <a:pt x="359" y="24"/>
                      <a:pt x="360" y="23"/>
                    </a:cubicBezTo>
                    <a:cubicBezTo>
                      <a:pt x="360" y="22"/>
                      <a:pt x="364" y="20"/>
                      <a:pt x="365" y="20"/>
                    </a:cubicBezTo>
                    <a:cubicBezTo>
                      <a:pt x="365" y="21"/>
                      <a:pt x="366" y="20"/>
                      <a:pt x="366" y="20"/>
                    </a:cubicBezTo>
                    <a:cubicBezTo>
                      <a:pt x="367" y="19"/>
                      <a:pt x="367" y="19"/>
                      <a:pt x="368" y="20"/>
                    </a:cubicBezTo>
                    <a:cubicBezTo>
                      <a:pt x="368" y="20"/>
                      <a:pt x="369" y="20"/>
                      <a:pt x="370" y="19"/>
                    </a:cubicBezTo>
                    <a:cubicBezTo>
                      <a:pt x="370" y="19"/>
                      <a:pt x="373" y="17"/>
                      <a:pt x="376" y="17"/>
                    </a:cubicBezTo>
                    <a:cubicBezTo>
                      <a:pt x="379" y="16"/>
                      <a:pt x="382" y="15"/>
                      <a:pt x="383" y="14"/>
                    </a:cubicBezTo>
                    <a:cubicBezTo>
                      <a:pt x="384" y="14"/>
                      <a:pt x="386" y="13"/>
                      <a:pt x="388" y="13"/>
                    </a:cubicBezTo>
                    <a:cubicBezTo>
                      <a:pt x="391" y="12"/>
                      <a:pt x="391" y="11"/>
                      <a:pt x="391" y="10"/>
                    </a:cubicBezTo>
                    <a:cubicBezTo>
                      <a:pt x="392" y="9"/>
                      <a:pt x="391" y="8"/>
                      <a:pt x="389" y="7"/>
                    </a:cubicBezTo>
                    <a:cubicBezTo>
                      <a:pt x="387" y="6"/>
                      <a:pt x="386" y="6"/>
                      <a:pt x="383" y="7"/>
                    </a:cubicBezTo>
                    <a:cubicBezTo>
                      <a:pt x="367" y="11"/>
                      <a:pt x="363" y="13"/>
                      <a:pt x="353" y="17"/>
                    </a:cubicBezTo>
                    <a:cubicBezTo>
                      <a:pt x="350" y="18"/>
                      <a:pt x="348" y="19"/>
                      <a:pt x="338" y="23"/>
                    </a:cubicBezTo>
                    <a:cubicBezTo>
                      <a:pt x="333" y="24"/>
                      <a:pt x="319" y="29"/>
                      <a:pt x="314" y="31"/>
                    </a:cubicBezTo>
                    <a:cubicBezTo>
                      <a:pt x="313" y="31"/>
                      <a:pt x="310" y="32"/>
                      <a:pt x="307" y="33"/>
                    </a:cubicBezTo>
                    <a:cubicBezTo>
                      <a:pt x="305" y="34"/>
                      <a:pt x="302" y="35"/>
                      <a:pt x="302" y="35"/>
                    </a:cubicBezTo>
                    <a:cubicBezTo>
                      <a:pt x="301" y="36"/>
                      <a:pt x="296" y="37"/>
                      <a:pt x="292" y="39"/>
                    </a:cubicBezTo>
                    <a:cubicBezTo>
                      <a:pt x="290" y="39"/>
                      <a:pt x="288" y="40"/>
                      <a:pt x="286" y="41"/>
                    </a:cubicBezTo>
                    <a:cubicBezTo>
                      <a:pt x="285" y="41"/>
                      <a:pt x="282" y="42"/>
                      <a:pt x="279" y="43"/>
                    </a:cubicBezTo>
                    <a:cubicBezTo>
                      <a:pt x="275" y="44"/>
                      <a:pt x="272" y="45"/>
                      <a:pt x="272" y="46"/>
                    </a:cubicBezTo>
                    <a:cubicBezTo>
                      <a:pt x="271" y="46"/>
                      <a:pt x="262" y="49"/>
                      <a:pt x="259" y="50"/>
                    </a:cubicBezTo>
                    <a:cubicBezTo>
                      <a:pt x="258" y="50"/>
                      <a:pt x="258" y="50"/>
                      <a:pt x="258" y="51"/>
                    </a:cubicBezTo>
                    <a:cubicBezTo>
                      <a:pt x="258" y="51"/>
                      <a:pt x="256" y="52"/>
                      <a:pt x="254" y="52"/>
                    </a:cubicBezTo>
                    <a:cubicBezTo>
                      <a:pt x="249" y="54"/>
                      <a:pt x="247" y="54"/>
                      <a:pt x="243" y="56"/>
                    </a:cubicBezTo>
                    <a:cubicBezTo>
                      <a:pt x="241" y="57"/>
                      <a:pt x="238" y="58"/>
                      <a:pt x="236" y="59"/>
                    </a:cubicBezTo>
                    <a:cubicBezTo>
                      <a:pt x="233" y="59"/>
                      <a:pt x="232" y="60"/>
                      <a:pt x="232" y="60"/>
                    </a:cubicBezTo>
                    <a:cubicBezTo>
                      <a:pt x="233" y="60"/>
                      <a:pt x="232" y="61"/>
                      <a:pt x="231" y="61"/>
                    </a:cubicBezTo>
                    <a:cubicBezTo>
                      <a:pt x="227" y="62"/>
                      <a:pt x="223" y="63"/>
                      <a:pt x="222" y="64"/>
                    </a:cubicBezTo>
                    <a:cubicBezTo>
                      <a:pt x="222" y="65"/>
                      <a:pt x="220" y="66"/>
                      <a:pt x="219" y="66"/>
                    </a:cubicBezTo>
                    <a:cubicBezTo>
                      <a:pt x="216" y="67"/>
                      <a:pt x="216" y="67"/>
                      <a:pt x="215" y="67"/>
                    </a:cubicBezTo>
                    <a:cubicBezTo>
                      <a:pt x="214" y="66"/>
                      <a:pt x="213" y="66"/>
                      <a:pt x="214" y="68"/>
                    </a:cubicBezTo>
                    <a:cubicBezTo>
                      <a:pt x="214" y="68"/>
                      <a:pt x="213" y="69"/>
                      <a:pt x="208" y="70"/>
                    </a:cubicBezTo>
                    <a:cubicBezTo>
                      <a:pt x="206" y="70"/>
                      <a:pt x="205" y="71"/>
                      <a:pt x="205" y="71"/>
                    </a:cubicBezTo>
                    <a:cubicBezTo>
                      <a:pt x="205" y="72"/>
                      <a:pt x="199" y="75"/>
                      <a:pt x="198" y="74"/>
                    </a:cubicBezTo>
                    <a:cubicBezTo>
                      <a:pt x="198" y="74"/>
                      <a:pt x="197" y="74"/>
                      <a:pt x="196" y="75"/>
                    </a:cubicBezTo>
                    <a:cubicBezTo>
                      <a:pt x="195" y="77"/>
                      <a:pt x="193" y="78"/>
                      <a:pt x="189" y="79"/>
                    </a:cubicBezTo>
                    <a:cubicBezTo>
                      <a:pt x="186" y="79"/>
                      <a:pt x="184" y="80"/>
                      <a:pt x="184" y="80"/>
                    </a:cubicBezTo>
                    <a:cubicBezTo>
                      <a:pt x="184" y="80"/>
                      <a:pt x="183" y="81"/>
                      <a:pt x="183" y="81"/>
                    </a:cubicBezTo>
                    <a:cubicBezTo>
                      <a:pt x="182" y="81"/>
                      <a:pt x="180" y="82"/>
                      <a:pt x="178" y="83"/>
                    </a:cubicBezTo>
                    <a:cubicBezTo>
                      <a:pt x="176" y="84"/>
                      <a:pt x="175" y="84"/>
                      <a:pt x="175" y="84"/>
                    </a:cubicBezTo>
                    <a:cubicBezTo>
                      <a:pt x="174" y="83"/>
                      <a:pt x="174" y="84"/>
                      <a:pt x="173" y="84"/>
                    </a:cubicBezTo>
                    <a:cubicBezTo>
                      <a:pt x="173" y="85"/>
                      <a:pt x="172" y="86"/>
                      <a:pt x="169" y="86"/>
                    </a:cubicBezTo>
                    <a:cubicBezTo>
                      <a:pt x="167" y="86"/>
                      <a:pt x="166" y="87"/>
                      <a:pt x="165" y="88"/>
                    </a:cubicBezTo>
                    <a:cubicBezTo>
                      <a:pt x="165" y="89"/>
                      <a:pt x="163" y="90"/>
                      <a:pt x="157" y="91"/>
                    </a:cubicBezTo>
                    <a:cubicBezTo>
                      <a:pt x="155" y="92"/>
                      <a:pt x="152" y="93"/>
                      <a:pt x="150" y="94"/>
                    </a:cubicBezTo>
                    <a:cubicBezTo>
                      <a:pt x="146" y="97"/>
                      <a:pt x="139" y="100"/>
                      <a:pt x="132" y="103"/>
                    </a:cubicBezTo>
                    <a:cubicBezTo>
                      <a:pt x="128" y="104"/>
                      <a:pt x="121" y="106"/>
                      <a:pt x="117" y="108"/>
                    </a:cubicBezTo>
                    <a:cubicBezTo>
                      <a:pt x="113" y="110"/>
                      <a:pt x="109" y="112"/>
                      <a:pt x="109" y="112"/>
                    </a:cubicBezTo>
                    <a:cubicBezTo>
                      <a:pt x="108" y="112"/>
                      <a:pt x="108" y="112"/>
                      <a:pt x="107" y="112"/>
                    </a:cubicBezTo>
                    <a:cubicBezTo>
                      <a:pt x="107" y="113"/>
                      <a:pt x="104" y="114"/>
                      <a:pt x="94" y="118"/>
                    </a:cubicBezTo>
                    <a:cubicBezTo>
                      <a:pt x="91" y="119"/>
                      <a:pt x="90" y="119"/>
                      <a:pt x="84" y="123"/>
                    </a:cubicBezTo>
                    <a:cubicBezTo>
                      <a:pt x="80" y="125"/>
                      <a:pt x="78" y="126"/>
                      <a:pt x="78" y="127"/>
                    </a:cubicBezTo>
                    <a:cubicBezTo>
                      <a:pt x="79" y="127"/>
                      <a:pt x="79" y="127"/>
                      <a:pt x="79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396"/>
              <p:cNvSpPr/>
              <p:nvPr/>
            </p:nvSpPr>
            <p:spPr bwMode="auto">
              <a:xfrm>
                <a:off x="1478" y="1652"/>
                <a:ext cx="29" cy="8"/>
              </a:xfrm>
              <a:custGeom>
                <a:avLst/>
                <a:gdLst>
                  <a:gd name="T0" fmla="*/ 34 w 38"/>
                  <a:gd name="T1" fmla="*/ 0 h 11"/>
                  <a:gd name="T2" fmla="*/ 33 w 38"/>
                  <a:gd name="T3" fmla="*/ 0 h 11"/>
                  <a:gd name="T4" fmla="*/ 20 w 38"/>
                  <a:gd name="T5" fmla="*/ 1 h 11"/>
                  <a:gd name="T6" fmla="*/ 7 w 38"/>
                  <a:gd name="T7" fmla="*/ 2 h 11"/>
                  <a:gd name="T8" fmla="*/ 0 w 38"/>
                  <a:gd name="T9" fmla="*/ 5 h 11"/>
                  <a:gd name="T10" fmla="*/ 0 w 38"/>
                  <a:gd name="T11" fmla="*/ 9 h 11"/>
                  <a:gd name="T12" fmla="*/ 7 w 38"/>
                  <a:gd name="T13" fmla="*/ 9 h 11"/>
                  <a:gd name="T14" fmla="*/ 23 w 38"/>
                  <a:gd name="T15" fmla="*/ 8 h 11"/>
                  <a:gd name="T16" fmla="*/ 36 w 38"/>
                  <a:gd name="T17" fmla="*/ 7 h 11"/>
                  <a:gd name="T18" fmla="*/ 38 w 38"/>
                  <a:gd name="T19" fmla="*/ 4 h 11"/>
                  <a:gd name="T20" fmla="*/ 34 w 38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11">
                    <a:moveTo>
                      <a:pt x="34" y="0"/>
                    </a:moveTo>
                    <a:cubicBezTo>
                      <a:pt x="34" y="0"/>
                      <a:pt x="33" y="0"/>
                      <a:pt x="33" y="0"/>
                    </a:cubicBezTo>
                    <a:cubicBezTo>
                      <a:pt x="31" y="0"/>
                      <a:pt x="25" y="1"/>
                      <a:pt x="20" y="1"/>
                    </a:cubicBezTo>
                    <a:cubicBezTo>
                      <a:pt x="16" y="1"/>
                      <a:pt x="10" y="1"/>
                      <a:pt x="7" y="2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2" y="11"/>
                      <a:pt x="3" y="11"/>
                      <a:pt x="7" y="9"/>
                    </a:cubicBezTo>
                    <a:cubicBezTo>
                      <a:pt x="10" y="8"/>
                      <a:pt x="13" y="8"/>
                      <a:pt x="23" y="8"/>
                    </a:cubicBezTo>
                    <a:cubicBezTo>
                      <a:pt x="33" y="9"/>
                      <a:pt x="35" y="9"/>
                      <a:pt x="36" y="7"/>
                    </a:cubicBezTo>
                    <a:cubicBezTo>
                      <a:pt x="37" y="7"/>
                      <a:pt x="38" y="5"/>
                      <a:pt x="38" y="4"/>
                    </a:cubicBezTo>
                    <a:cubicBezTo>
                      <a:pt x="38" y="1"/>
                      <a:pt x="37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397"/>
              <p:cNvSpPr/>
              <p:nvPr/>
            </p:nvSpPr>
            <p:spPr bwMode="auto">
              <a:xfrm>
                <a:off x="1568" y="1597"/>
                <a:ext cx="9" cy="13"/>
              </a:xfrm>
              <a:custGeom>
                <a:avLst/>
                <a:gdLst>
                  <a:gd name="T0" fmla="*/ 8 w 12"/>
                  <a:gd name="T1" fmla="*/ 0 h 17"/>
                  <a:gd name="T2" fmla="*/ 7 w 12"/>
                  <a:gd name="T3" fmla="*/ 0 h 17"/>
                  <a:gd name="T4" fmla="*/ 5 w 12"/>
                  <a:gd name="T5" fmla="*/ 1 h 17"/>
                  <a:gd name="T6" fmla="*/ 1 w 12"/>
                  <a:gd name="T7" fmla="*/ 9 h 17"/>
                  <a:gd name="T8" fmla="*/ 2 w 12"/>
                  <a:gd name="T9" fmla="*/ 16 h 17"/>
                  <a:gd name="T10" fmla="*/ 4 w 12"/>
                  <a:gd name="T11" fmla="*/ 17 h 17"/>
                  <a:gd name="T12" fmla="*/ 8 w 12"/>
                  <a:gd name="T13" fmla="*/ 10 h 17"/>
                  <a:gd name="T14" fmla="*/ 8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3"/>
                      <a:pt x="2" y="8"/>
                      <a:pt x="1" y="9"/>
                    </a:cubicBezTo>
                    <a:cubicBezTo>
                      <a:pt x="0" y="10"/>
                      <a:pt x="0" y="14"/>
                      <a:pt x="2" y="16"/>
                    </a:cubicBezTo>
                    <a:cubicBezTo>
                      <a:pt x="3" y="16"/>
                      <a:pt x="4" y="17"/>
                      <a:pt x="4" y="17"/>
                    </a:cubicBezTo>
                    <a:cubicBezTo>
                      <a:pt x="4" y="17"/>
                      <a:pt x="6" y="14"/>
                      <a:pt x="8" y="10"/>
                    </a:cubicBezTo>
                    <a:cubicBezTo>
                      <a:pt x="12" y="3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398"/>
              <p:cNvSpPr/>
              <p:nvPr/>
            </p:nvSpPr>
            <p:spPr bwMode="auto">
              <a:xfrm>
                <a:off x="1561" y="1695"/>
                <a:ext cx="10" cy="14"/>
              </a:xfrm>
              <a:custGeom>
                <a:avLst/>
                <a:gdLst>
                  <a:gd name="T0" fmla="*/ 4 w 13"/>
                  <a:gd name="T1" fmla="*/ 0 h 18"/>
                  <a:gd name="T2" fmla="*/ 3 w 13"/>
                  <a:gd name="T3" fmla="*/ 1 h 18"/>
                  <a:gd name="T4" fmla="*/ 2 w 13"/>
                  <a:gd name="T5" fmla="*/ 2 h 18"/>
                  <a:gd name="T6" fmla="*/ 2 w 13"/>
                  <a:gd name="T7" fmla="*/ 6 h 18"/>
                  <a:gd name="T8" fmla="*/ 3 w 13"/>
                  <a:gd name="T9" fmla="*/ 10 h 18"/>
                  <a:gd name="T10" fmla="*/ 8 w 13"/>
                  <a:gd name="T11" fmla="*/ 17 h 18"/>
                  <a:gd name="T12" fmla="*/ 12 w 13"/>
                  <a:gd name="T13" fmla="*/ 14 h 18"/>
                  <a:gd name="T14" fmla="*/ 10 w 13"/>
                  <a:gd name="T15" fmla="*/ 7 h 18"/>
                  <a:gd name="T16" fmla="*/ 4 w 13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8"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0" y="3"/>
                      <a:pt x="0" y="4"/>
                      <a:pt x="2" y="6"/>
                    </a:cubicBezTo>
                    <a:cubicBezTo>
                      <a:pt x="2" y="8"/>
                      <a:pt x="3" y="10"/>
                      <a:pt x="3" y="10"/>
                    </a:cubicBezTo>
                    <a:cubicBezTo>
                      <a:pt x="3" y="11"/>
                      <a:pt x="7" y="16"/>
                      <a:pt x="8" y="17"/>
                    </a:cubicBezTo>
                    <a:cubicBezTo>
                      <a:pt x="9" y="18"/>
                      <a:pt x="11" y="17"/>
                      <a:pt x="12" y="14"/>
                    </a:cubicBezTo>
                    <a:cubicBezTo>
                      <a:pt x="13" y="13"/>
                      <a:pt x="12" y="11"/>
                      <a:pt x="10" y="7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399"/>
              <p:cNvSpPr/>
              <p:nvPr/>
            </p:nvSpPr>
            <p:spPr bwMode="auto">
              <a:xfrm>
                <a:off x="1579" y="1682"/>
                <a:ext cx="15" cy="7"/>
              </a:xfrm>
              <a:custGeom>
                <a:avLst/>
                <a:gdLst>
                  <a:gd name="T0" fmla="*/ 16 w 20"/>
                  <a:gd name="T1" fmla="*/ 1 h 9"/>
                  <a:gd name="T2" fmla="*/ 9 w 20"/>
                  <a:gd name="T3" fmla="*/ 1 h 9"/>
                  <a:gd name="T4" fmla="*/ 9 w 20"/>
                  <a:gd name="T5" fmla="*/ 1 h 9"/>
                  <a:gd name="T6" fmla="*/ 8 w 20"/>
                  <a:gd name="T7" fmla="*/ 0 h 9"/>
                  <a:gd name="T8" fmla="*/ 6 w 20"/>
                  <a:gd name="T9" fmla="*/ 0 h 9"/>
                  <a:gd name="T10" fmla="*/ 1 w 20"/>
                  <a:gd name="T11" fmla="*/ 2 h 9"/>
                  <a:gd name="T12" fmla="*/ 1 w 20"/>
                  <a:gd name="T13" fmla="*/ 4 h 9"/>
                  <a:gd name="T14" fmla="*/ 4 w 20"/>
                  <a:gd name="T15" fmla="*/ 6 h 9"/>
                  <a:gd name="T16" fmla="*/ 10 w 20"/>
                  <a:gd name="T17" fmla="*/ 8 h 9"/>
                  <a:gd name="T18" fmla="*/ 16 w 20"/>
                  <a:gd name="T19" fmla="*/ 9 h 9"/>
                  <a:gd name="T20" fmla="*/ 19 w 20"/>
                  <a:gd name="T21" fmla="*/ 8 h 9"/>
                  <a:gd name="T22" fmla="*/ 20 w 20"/>
                  <a:gd name="T23" fmla="*/ 5 h 9"/>
                  <a:gd name="T24" fmla="*/ 16 w 20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9">
                    <a:moveTo>
                      <a:pt x="16" y="1"/>
                    </a:moveTo>
                    <a:cubicBezTo>
                      <a:pt x="13" y="1"/>
                      <a:pt x="11" y="1"/>
                      <a:pt x="9" y="1"/>
                    </a:cubicBezTo>
                    <a:cubicBezTo>
                      <a:pt x="8" y="2"/>
                      <a:pt x="8" y="2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6" y="6"/>
                      <a:pt x="8" y="7"/>
                      <a:pt x="10" y="8"/>
                    </a:cubicBezTo>
                    <a:cubicBezTo>
                      <a:pt x="12" y="8"/>
                      <a:pt x="15" y="9"/>
                      <a:pt x="16" y="9"/>
                    </a:cubicBezTo>
                    <a:cubicBezTo>
                      <a:pt x="17" y="9"/>
                      <a:pt x="19" y="8"/>
                      <a:pt x="19" y="8"/>
                    </a:cubicBezTo>
                    <a:cubicBezTo>
                      <a:pt x="20" y="8"/>
                      <a:pt x="20" y="7"/>
                      <a:pt x="20" y="5"/>
                    </a:cubicBezTo>
                    <a:cubicBezTo>
                      <a:pt x="20" y="2"/>
                      <a:pt x="20" y="2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400"/>
              <p:cNvSpPr/>
              <p:nvPr/>
            </p:nvSpPr>
            <p:spPr bwMode="auto">
              <a:xfrm>
                <a:off x="1577" y="1657"/>
                <a:ext cx="26" cy="9"/>
              </a:xfrm>
              <a:custGeom>
                <a:avLst/>
                <a:gdLst>
                  <a:gd name="T0" fmla="*/ 33 w 35"/>
                  <a:gd name="T1" fmla="*/ 0 h 11"/>
                  <a:gd name="T2" fmla="*/ 32 w 35"/>
                  <a:gd name="T3" fmla="*/ 0 h 11"/>
                  <a:gd name="T4" fmla="*/ 27 w 35"/>
                  <a:gd name="T5" fmla="*/ 1 h 11"/>
                  <a:gd name="T6" fmla="*/ 15 w 35"/>
                  <a:gd name="T7" fmla="*/ 2 h 11"/>
                  <a:gd name="T8" fmla="*/ 2 w 35"/>
                  <a:gd name="T9" fmla="*/ 6 h 11"/>
                  <a:gd name="T10" fmla="*/ 3 w 35"/>
                  <a:gd name="T11" fmla="*/ 9 h 11"/>
                  <a:gd name="T12" fmla="*/ 5 w 35"/>
                  <a:gd name="T13" fmla="*/ 10 h 11"/>
                  <a:gd name="T14" fmla="*/ 13 w 35"/>
                  <a:gd name="T15" fmla="*/ 9 h 11"/>
                  <a:gd name="T16" fmla="*/ 34 w 35"/>
                  <a:gd name="T17" fmla="*/ 6 h 11"/>
                  <a:gd name="T18" fmla="*/ 34 w 35"/>
                  <a:gd name="T19" fmla="*/ 0 h 11"/>
                  <a:gd name="T20" fmla="*/ 33 w 3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1">
                    <a:moveTo>
                      <a:pt x="33" y="0"/>
                    </a:moveTo>
                    <a:cubicBezTo>
                      <a:pt x="33" y="0"/>
                      <a:pt x="33" y="0"/>
                      <a:pt x="32" y="0"/>
                    </a:cubicBezTo>
                    <a:cubicBezTo>
                      <a:pt x="31" y="0"/>
                      <a:pt x="29" y="1"/>
                      <a:pt x="27" y="1"/>
                    </a:cubicBezTo>
                    <a:cubicBezTo>
                      <a:pt x="24" y="1"/>
                      <a:pt x="18" y="2"/>
                      <a:pt x="15" y="2"/>
                    </a:cubicBezTo>
                    <a:cubicBezTo>
                      <a:pt x="7" y="2"/>
                      <a:pt x="4" y="3"/>
                      <a:pt x="2" y="6"/>
                    </a:cubicBezTo>
                    <a:cubicBezTo>
                      <a:pt x="0" y="7"/>
                      <a:pt x="1" y="8"/>
                      <a:pt x="3" y="9"/>
                    </a:cubicBezTo>
                    <a:cubicBezTo>
                      <a:pt x="4" y="10"/>
                      <a:pt x="5" y="11"/>
                      <a:pt x="5" y="10"/>
                    </a:cubicBezTo>
                    <a:cubicBezTo>
                      <a:pt x="5" y="10"/>
                      <a:pt x="9" y="9"/>
                      <a:pt x="13" y="9"/>
                    </a:cubicBezTo>
                    <a:cubicBezTo>
                      <a:pt x="21" y="9"/>
                      <a:pt x="32" y="8"/>
                      <a:pt x="34" y="6"/>
                    </a:cubicBezTo>
                    <a:cubicBezTo>
                      <a:pt x="35" y="5"/>
                      <a:pt x="35" y="1"/>
                      <a:pt x="34" y="0"/>
                    </a:cubicBezTo>
                    <a:cubicBezTo>
                      <a:pt x="34" y="0"/>
                      <a:pt x="34" y="0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401"/>
              <p:cNvSpPr>
                <a:spLocks noEditPoints="1"/>
              </p:cNvSpPr>
              <p:nvPr/>
            </p:nvSpPr>
            <p:spPr bwMode="auto">
              <a:xfrm>
                <a:off x="1466" y="1579"/>
                <a:ext cx="147" cy="155"/>
              </a:xfrm>
              <a:custGeom>
                <a:avLst/>
                <a:gdLst>
                  <a:gd name="T0" fmla="*/ 191 w 193"/>
                  <a:gd name="T1" fmla="*/ 83 h 202"/>
                  <a:gd name="T2" fmla="*/ 186 w 193"/>
                  <a:gd name="T3" fmla="*/ 60 h 202"/>
                  <a:gd name="T4" fmla="*/ 180 w 193"/>
                  <a:gd name="T5" fmla="*/ 41 h 202"/>
                  <a:gd name="T6" fmla="*/ 176 w 193"/>
                  <a:gd name="T7" fmla="*/ 34 h 202"/>
                  <a:gd name="T8" fmla="*/ 156 w 193"/>
                  <a:gd name="T9" fmla="*/ 9 h 202"/>
                  <a:gd name="T10" fmla="*/ 144 w 193"/>
                  <a:gd name="T11" fmla="*/ 12 h 202"/>
                  <a:gd name="T12" fmla="*/ 130 w 193"/>
                  <a:gd name="T13" fmla="*/ 4 h 202"/>
                  <a:gd name="T14" fmla="*/ 112 w 193"/>
                  <a:gd name="T15" fmla="*/ 1 h 202"/>
                  <a:gd name="T16" fmla="*/ 99 w 193"/>
                  <a:gd name="T17" fmla="*/ 0 h 202"/>
                  <a:gd name="T18" fmla="*/ 53 w 193"/>
                  <a:gd name="T19" fmla="*/ 16 h 202"/>
                  <a:gd name="T20" fmla="*/ 17 w 193"/>
                  <a:gd name="T21" fmla="*/ 52 h 202"/>
                  <a:gd name="T22" fmla="*/ 4 w 193"/>
                  <a:gd name="T23" fmla="*/ 91 h 202"/>
                  <a:gd name="T24" fmla="*/ 1 w 193"/>
                  <a:gd name="T25" fmla="*/ 123 h 202"/>
                  <a:gd name="T26" fmla="*/ 9 w 193"/>
                  <a:gd name="T27" fmla="*/ 143 h 202"/>
                  <a:gd name="T28" fmla="*/ 15 w 193"/>
                  <a:gd name="T29" fmla="*/ 157 h 202"/>
                  <a:gd name="T30" fmla="*/ 30 w 193"/>
                  <a:gd name="T31" fmla="*/ 179 h 202"/>
                  <a:gd name="T32" fmla="*/ 73 w 193"/>
                  <a:gd name="T33" fmla="*/ 200 h 202"/>
                  <a:gd name="T34" fmla="*/ 137 w 193"/>
                  <a:gd name="T35" fmla="*/ 192 h 202"/>
                  <a:gd name="T36" fmla="*/ 155 w 193"/>
                  <a:gd name="T37" fmla="*/ 182 h 202"/>
                  <a:gd name="T38" fmla="*/ 178 w 193"/>
                  <a:gd name="T39" fmla="*/ 159 h 202"/>
                  <a:gd name="T40" fmla="*/ 189 w 193"/>
                  <a:gd name="T41" fmla="*/ 137 h 202"/>
                  <a:gd name="T42" fmla="*/ 193 w 193"/>
                  <a:gd name="T43" fmla="*/ 111 h 202"/>
                  <a:gd name="T44" fmla="*/ 180 w 193"/>
                  <a:gd name="T45" fmla="*/ 140 h 202"/>
                  <a:gd name="T46" fmla="*/ 165 w 193"/>
                  <a:gd name="T47" fmla="*/ 164 h 202"/>
                  <a:gd name="T48" fmla="*/ 94 w 193"/>
                  <a:gd name="T49" fmla="*/ 193 h 202"/>
                  <a:gd name="T50" fmla="*/ 55 w 193"/>
                  <a:gd name="T51" fmla="*/ 185 h 202"/>
                  <a:gd name="T52" fmla="*/ 33 w 193"/>
                  <a:gd name="T53" fmla="*/ 170 h 202"/>
                  <a:gd name="T54" fmla="*/ 16 w 193"/>
                  <a:gd name="T55" fmla="*/ 139 h 202"/>
                  <a:gd name="T56" fmla="*/ 10 w 193"/>
                  <a:gd name="T57" fmla="*/ 127 h 202"/>
                  <a:gd name="T58" fmla="*/ 11 w 193"/>
                  <a:gd name="T59" fmla="*/ 86 h 202"/>
                  <a:gd name="T60" fmla="*/ 17 w 193"/>
                  <a:gd name="T61" fmla="*/ 65 h 202"/>
                  <a:gd name="T62" fmla="*/ 21 w 193"/>
                  <a:gd name="T63" fmla="*/ 58 h 202"/>
                  <a:gd name="T64" fmla="*/ 45 w 193"/>
                  <a:gd name="T65" fmla="*/ 32 h 202"/>
                  <a:gd name="T66" fmla="*/ 58 w 193"/>
                  <a:gd name="T67" fmla="*/ 21 h 202"/>
                  <a:gd name="T68" fmla="*/ 64 w 193"/>
                  <a:gd name="T69" fmla="*/ 17 h 202"/>
                  <a:gd name="T70" fmla="*/ 95 w 193"/>
                  <a:gd name="T71" fmla="*/ 9 h 202"/>
                  <a:gd name="T72" fmla="*/ 105 w 193"/>
                  <a:gd name="T73" fmla="*/ 9 h 202"/>
                  <a:gd name="T74" fmla="*/ 133 w 193"/>
                  <a:gd name="T75" fmla="*/ 15 h 202"/>
                  <a:gd name="T76" fmla="*/ 161 w 193"/>
                  <a:gd name="T77" fmla="*/ 31 h 202"/>
                  <a:gd name="T78" fmla="*/ 166 w 193"/>
                  <a:gd name="T79" fmla="*/ 40 h 202"/>
                  <a:gd name="T80" fmla="*/ 171 w 193"/>
                  <a:gd name="T81" fmla="*/ 49 h 202"/>
                  <a:gd name="T82" fmla="*/ 178 w 193"/>
                  <a:gd name="T83" fmla="*/ 60 h 202"/>
                  <a:gd name="T84" fmla="*/ 180 w 193"/>
                  <a:gd name="T85" fmla="*/ 14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3" h="202">
                    <a:moveTo>
                      <a:pt x="193" y="103"/>
                    </a:moveTo>
                    <a:cubicBezTo>
                      <a:pt x="192" y="100"/>
                      <a:pt x="192" y="91"/>
                      <a:pt x="191" y="83"/>
                    </a:cubicBezTo>
                    <a:cubicBezTo>
                      <a:pt x="190" y="75"/>
                      <a:pt x="190" y="68"/>
                      <a:pt x="189" y="68"/>
                    </a:cubicBezTo>
                    <a:cubicBezTo>
                      <a:pt x="189" y="67"/>
                      <a:pt x="188" y="64"/>
                      <a:pt x="186" y="60"/>
                    </a:cubicBezTo>
                    <a:cubicBezTo>
                      <a:pt x="185" y="57"/>
                      <a:pt x="184" y="53"/>
                      <a:pt x="183" y="52"/>
                    </a:cubicBezTo>
                    <a:cubicBezTo>
                      <a:pt x="182" y="49"/>
                      <a:pt x="179" y="41"/>
                      <a:pt x="180" y="41"/>
                    </a:cubicBezTo>
                    <a:cubicBezTo>
                      <a:pt x="180" y="41"/>
                      <a:pt x="179" y="40"/>
                      <a:pt x="178" y="38"/>
                    </a:cubicBezTo>
                    <a:cubicBezTo>
                      <a:pt x="177" y="37"/>
                      <a:pt x="176" y="35"/>
                      <a:pt x="176" y="34"/>
                    </a:cubicBezTo>
                    <a:cubicBezTo>
                      <a:pt x="173" y="23"/>
                      <a:pt x="167" y="15"/>
                      <a:pt x="160" y="11"/>
                    </a:cubicBezTo>
                    <a:cubicBezTo>
                      <a:pt x="158" y="10"/>
                      <a:pt x="156" y="9"/>
                      <a:pt x="156" y="9"/>
                    </a:cubicBezTo>
                    <a:cubicBezTo>
                      <a:pt x="155" y="8"/>
                      <a:pt x="149" y="11"/>
                      <a:pt x="149" y="13"/>
                    </a:cubicBezTo>
                    <a:cubicBezTo>
                      <a:pt x="148" y="14"/>
                      <a:pt x="148" y="14"/>
                      <a:pt x="144" y="12"/>
                    </a:cubicBezTo>
                    <a:cubicBezTo>
                      <a:pt x="142" y="11"/>
                      <a:pt x="139" y="9"/>
                      <a:pt x="137" y="8"/>
                    </a:cubicBezTo>
                    <a:cubicBezTo>
                      <a:pt x="136" y="6"/>
                      <a:pt x="132" y="5"/>
                      <a:pt x="130" y="4"/>
                    </a:cubicBezTo>
                    <a:cubicBezTo>
                      <a:pt x="128" y="4"/>
                      <a:pt x="126" y="3"/>
                      <a:pt x="126" y="2"/>
                    </a:cubicBezTo>
                    <a:cubicBezTo>
                      <a:pt x="125" y="2"/>
                      <a:pt x="119" y="1"/>
                      <a:pt x="112" y="1"/>
                    </a:cubicBezTo>
                    <a:cubicBezTo>
                      <a:pt x="108" y="0"/>
                      <a:pt x="105" y="0"/>
                      <a:pt x="102" y="0"/>
                    </a:cubicBezTo>
                    <a:cubicBezTo>
                      <a:pt x="101" y="0"/>
                      <a:pt x="100" y="0"/>
                      <a:pt x="99" y="0"/>
                    </a:cubicBezTo>
                    <a:cubicBezTo>
                      <a:pt x="92" y="0"/>
                      <a:pt x="86" y="1"/>
                      <a:pt x="81" y="3"/>
                    </a:cubicBezTo>
                    <a:cubicBezTo>
                      <a:pt x="71" y="6"/>
                      <a:pt x="58" y="12"/>
                      <a:pt x="53" y="16"/>
                    </a:cubicBezTo>
                    <a:cubicBezTo>
                      <a:pt x="51" y="18"/>
                      <a:pt x="46" y="23"/>
                      <a:pt x="42" y="26"/>
                    </a:cubicBezTo>
                    <a:cubicBezTo>
                      <a:pt x="29" y="36"/>
                      <a:pt x="18" y="47"/>
                      <a:pt x="17" y="52"/>
                    </a:cubicBezTo>
                    <a:cubicBezTo>
                      <a:pt x="17" y="53"/>
                      <a:pt x="15" y="56"/>
                      <a:pt x="15" y="58"/>
                    </a:cubicBezTo>
                    <a:cubicBezTo>
                      <a:pt x="9" y="69"/>
                      <a:pt x="6" y="78"/>
                      <a:pt x="4" y="91"/>
                    </a:cubicBezTo>
                    <a:cubicBezTo>
                      <a:pt x="4" y="95"/>
                      <a:pt x="3" y="99"/>
                      <a:pt x="3" y="100"/>
                    </a:cubicBezTo>
                    <a:cubicBezTo>
                      <a:pt x="1" y="107"/>
                      <a:pt x="0" y="119"/>
                      <a:pt x="1" y="123"/>
                    </a:cubicBezTo>
                    <a:cubicBezTo>
                      <a:pt x="2" y="128"/>
                      <a:pt x="4" y="136"/>
                      <a:pt x="7" y="139"/>
                    </a:cubicBezTo>
                    <a:cubicBezTo>
                      <a:pt x="8" y="141"/>
                      <a:pt x="9" y="142"/>
                      <a:pt x="9" y="143"/>
                    </a:cubicBezTo>
                    <a:cubicBezTo>
                      <a:pt x="9" y="144"/>
                      <a:pt x="10" y="147"/>
                      <a:pt x="11" y="150"/>
                    </a:cubicBezTo>
                    <a:cubicBezTo>
                      <a:pt x="13" y="153"/>
                      <a:pt x="14" y="156"/>
                      <a:pt x="15" y="157"/>
                    </a:cubicBezTo>
                    <a:cubicBezTo>
                      <a:pt x="16" y="159"/>
                      <a:pt x="21" y="166"/>
                      <a:pt x="27" y="175"/>
                    </a:cubicBezTo>
                    <a:cubicBezTo>
                      <a:pt x="28" y="176"/>
                      <a:pt x="29" y="178"/>
                      <a:pt x="30" y="179"/>
                    </a:cubicBezTo>
                    <a:cubicBezTo>
                      <a:pt x="34" y="185"/>
                      <a:pt x="45" y="190"/>
                      <a:pt x="59" y="195"/>
                    </a:cubicBezTo>
                    <a:cubicBezTo>
                      <a:pt x="64" y="197"/>
                      <a:pt x="71" y="199"/>
                      <a:pt x="73" y="200"/>
                    </a:cubicBezTo>
                    <a:cubicBezTo>
                      <a:pt x="78" y="202"/>
                      <a:pt x="105" y="201"/>
                      <a:pt x="116" y="199"/>
                    </a:cubicBezTo>
                    <a:cubicBezTo>
                      <a:pt x="123" y="198"/>
                      <a:pt x="135" y="194"/>
                      <a:pt x="137" y="192"/>
                    </a:cubicBezTo>
                    <a:cubicBezTo>
                      <a:pt x="137" y="192"/>
                      <a:pt x="142" y="189"/>
                      <a:pt x="146" y="187"/>
                    </a:cubicBezTo>
                    <a:cubicBezTo>
                      <a:pt x="151" y="184"/>
                      <a:pt x="155" y="182"/>
                      <a:pt x="155" y="182"/>
                    </a:cubicBezTo>
                    <a:cubicBezTo>
                      <a:pt x="155" y="181"/>
                      <a:pt x="157" y="180"/>
                      <a:pt x="158" y="179"/>
                    </a:cubicBezTo>
                    <a:cubicBezTo>
                      <a:pt x="164" y="176"/>
                      <a:pt x="174" y="166"/>
                      <a:pt x="178" y="159"/>
                    </a:cubicBezTo>
                    <a:cubicBezTo>
                      <a:pt x="181" y="156"/>
                      <a:pt x="184" y="149"/>
                      <a:pt x="186" y="145"/>
                    </a:cubicBezTo>
                    <a:cubicBezTo>
                      <a:pt x="187" y="141"/>
                      <a:pt x="189" y="137"/>
                      <a:pt x="189" y="137"/>
                    </a:cubicBezTo>
                    <a:cubicBezTo>
                      <a:pt x="190" y="134"/>
                      <a:pt x="193" y="122"/>
                      <a:pt x="193" y="118"/>
                    </a:cubicBezTo>
                    <a:cubicBezTo>
                      <a:pt x="192" y="115"/>
                      <a:pt x="193" y="112"/>
                      <a:pt x="193" y="111"/>
                    </a:cubicBezTo>
                    <a:cubicBezTo>
                      <a:pt x="193" y="110"/>
                      <a:pt x="193" y="106"/>
                      <a:pt x="193" y="103"/>
                    </a:cubicBezTo>
                    <a:close/>
                    <a:moveTo>
                      <a:pt x="180" y="140"/>
                    </a:moveTo>
                    <a:cubicBezTo>
                      <a:pt x="179" y="144"/>
                      <a:pt x="177" y="148"/>
                      <a:pt x="177" y="149"/>
                    </a:cubicBezTo>
                    <a:cubicBezTo>
                      <a:pt x="176" y="152"/>
                      <a:pt x="172" y="157"/>
                      <a:pt x="165" y="164"/>
                    </a:cubicBezTo>
                    <a:cubicBezTo>
                      <a:pt x="154" y="176"/>
                      <a:pt x="128" y="190"/>
                      <a:pt x="112" y="193"/>
                    </a:cubicBezTo>
                    <a:cubicBezTo>
                      <a:pt x="111" y="193"/>
                      <a:pt x="103" y="193"/>
                      <a:pt x="94" y="193"/>
                    </a:cubicBezTo>
                    <a:cubicBezTo>
                      <a:pt x="82" y="194"/>
                      <a:pt x="78" y="193"/>
                      <a:pt x="74" y="192"/>
                    </a:cubicBezTo>
                    <a:cubicBezTo>
                      <a:pt x="68" y="191"/>
                      <a:pt x="56" y="187"/>
                      <a:pt x="55" y="185"/>
                    </a:cubicBezTo>
                    <a:cubicBezTo>
                      <a:pt x="54" y="185"/>
                      <a:pt x="53" y="185"/>
                      <a:pt x="52" y="184"/>
                    </a:cubicBezTo>
                    <a:cubicBezTo>
                      <a:pt x="48" y="183"/>
                      <a:pt x="36" y="174"/>
                      <a:pt x="33" y="170"/>
                    </a:cubicBezTo>
                    <a:cubicBezTo>
                      <a:pt x="32" y="168"/>
                      <a:pt x="29" y="164"/>
                      <a:pt x="27" y="161"/>
                    </a:cubicBezTo>
                    <a:cubicBezTo>
                      <a:pt x="23" y="156"/>
                      <a:pt x="19" y="147"/>
                      <a:pt x="16" y="139"/>
                    </a:cubicBezTo>
                    <a:cubicBezTo>
                      <a:pt x="15" y="137"/>
                      <a:pt x="14" y="135"/>
                      <a:pt x="13" y="134"/>
                    </a:cubicBezTo>
                    <a:cubicBezTo>
                      <a:pt x="12" y="133"/>
                      <a:pt x="11" y="130"/>
                      <a:pt x="10" y="127"/>
                    </a:cubicBezTo>
                    <a:cubicBezTo>
                      <a:pt x="7" y="121"/>
                      <a:pt x="7" y="111"/>
                      <a:pt x="9" y="101"/>
                    </a:cubicBezTo>
                    <a:cubicBezTo>
                      <a:pt x="10" y="95"/>
                      <a:pt x="10" y="93"/>
                      <a:pt x="11" y="86"/>
                    </a:cubicBezTo>
                    <a:cubicBezTo>
                      <a:pt x="12" y="80"/>
                      <a:pt x="14" y="74"/>
                      <a:pt x="16" y="69"/>
                    </a:cubicBezTo>
                    <a:cubicBezTo>
                      <a:pt x="17" y="68"/>
                      <a:pt x="17" y="66"/>
                      <a:pt x="17" y="65"/>
                    </a:cubicBezTo>
                    <a:cubicBezTo>
                      <a:pt x="17" y="64"/>
                      <a:pt x="18" y="63"/>
                      <a:pt x="18" y="63"/>
                    </a:cubicBezTo>
                    <a:cubicBezTo>
                      <a:pt x="19" y="63"/>
                      <a:pt x="20" y="60"/>
                      <a:pt x="21" y="58"/>
                    </a:cubicBezTo>
                    <a:cubicBezTo>
                      <a:pt x="23" y="51"/>
                      <a:pt x="27" y="46"/>
                      <a:pt x="35" y="40"/>
                    </a:cubicBezTo>
                    <a:cubicBezTo>
                      <a:pt x="39" y="37"/>
                      <a:pt x="44" y="33"/>
                      <a:pt x="45" y="32"/>
                    </a:cubicBezTo>
                    <a:cubicBezTo>
                      <a:pt x="46" y="31"/>
                      <a:pt x="49" y="28"/>
                      <a:pt x="52" y="26"/>
                    </a:cubicBezTo>
                    <a:cubicBezTo>
                      <a:pt x="54" y="24"/>
                      <a:pt x="57" y="21"/>
                      <a:pt x="58" y="21"/>
                    </a:cubicBezTo>
                    <a:cubicBezTo>
                      <a:pt x="58" y="20"/>
                      <a:pt x="60" y="19"/>
                      <a:pt x="61" y="19"/>
                    </a:cubicBezTo>
                    <a:cubicBezTo>
                      <a:pt x="62" y="18"/>
                      <a:pt x="64" y="18"/>
                      <a:pt x="64" y="17"/>
                    </a:cubicBezTo>
                    <a:cubicBezTo>
                      <a:pt x="65" y="17"/>
                      <a:pt x="70" y="15"/>
                      <a:pt x="76" y="13"/>
                    </a:cubicBezTo>
                    <a:cubicBezTo>
                      <a:pt x="85" y="10"/>
                      <a:pt x="87" y="9"/>
                      <a:pt x="95" y="9"/>
                    </a:cubicBezTo>
                    <a:cubicBezTo>
                      <a:pt x="97" y="9"/>
                      <a:pt x="99" y="9"/>
                      <a:pt x="101" y="9"/>
                    </a:cubicBezTo>
                    <a:cubicBezTo>
                      <a:pt x="102" y="9"/>
                      <a:pt x="104" y="9"/>
                      <a:pt x="105" y="9"/>
                    </a:cubicBezTo>
                    <a:cubicBezTo>
                      <a:pt x="114" y="9"/>
                      <a:pt x="117" y="10"/>
                      <a:pt x="127" y="12"/>
                    </a:cubicBezTo>
                    <a:cubicBezTo>
                      <a:pt x="129" y="13"/>
                      <a:pt x="132" y="14"/>
                      <a:pt x="133" y="15"/>
                    </a:cubicBezTo>
                    <a:cubicBezTo>
                      <a:pt x="137" y="18"/>
                      <a:pt x="146" y="23"/>
                      <a:pt x="148" y="23"/>
                    </a:cubicBezTo>
                    <a:cubicBezTo>
                      <a:pt x="150" y="23"/>
                      <a:pt x="157" y="27"/>
                      <a:pt x="161" y="31"/>
                    </a:cubicBezTo>
                    <a:cubicBezTo>
                      <a:pt x="163" y="33"/>
                      <a:pt x="164" y="35"/>
                      <a:pt x="164" y="37"/>
                    </a:cubicBezTo>
                    <a:cubicBezTo>
                      <a:pt x="164" y="39"/>
                      <a:pt x="165" y="40"/>
                      <a:pt x="166" y="40"/>
                    </a:cubicBezTo>
                    <a:cubicBezTo>
                      <a:pt x="167" y="41"/>
                      <a:pt x="168" y="42"/>
                      <a:pt x="169" y="44"/>
                    </a:cubicBezTo>
                    <a:cubicBezTo>
                      <a:pt x="169" y="47"/>
                      <a:pt x="171" y="49"/>
                      <a:pt x="171" y="49"/>
                    </a:cubicBezTo>
                    <a:cubicBezTo>
                      <a:pt x="172" y="49"/>
                      <a:pt x="174" y="51"/>
                      <a:pt x="175" y="53"/>
                    </a:cubicBezTo>
                    <a:cubicBezTo>
                      <a:pt x="176" y="55"/>
                      <a:pt x="177" y="58"/>
                      <a:pt x="178" y="60"/>
                    </a:cubicBezTo>
                    <a:cubicBezTo>
                      <a:pt x="182" y="67"/>
                      <a:pt x="184" y="78"/>
                      <a:pt x="185" y="97"/>
                    </a:cubicBezTo>
                    <a:cubicBezTo>
                      <a:pt x="187" y="119"/>
                      <a:pt x="185" y="129"/>
                      <a:pt x="18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402"/>
              <p:cNvSpPr/>
              <p:nvPr/>
            </p:nvSpPr>
            <p:spPr bwMode="auto">
              <a:xfrm>
                <a:off x="1584" y="1628"/>
                <a:ext cx="13" cy="8"/>
              </a:xfrm>
              <a:custGeom>
                <a:avLst/>
                <a:gdLst>
                  <a:gd name="T0" fmla="*/ 14 w 18"/>
                  <a:gd name="T1" fmla="*/ 7 h 11"/>
                  <a:gd name="T2" fmla="*/ 18 w 18"/>
                  <a:gd name="T3" fmla="*/ 3 h 11"/>
                  <a:gd name="T4" fmla="*/ 15 w 18"/>
                  <a:gd name="T5" fmla="*/ 0 h 11"/>
                  <a:gd name="T6" fmla="*/ 10 w 18"/>
                  <a:gd name="T7" fmla="*/ 3 h 11"/>
                  <a:gd name="T8" fmla="*/ 4 w 18"/>
                  <a:gd name="T9" fmla="*/ 5 h 11"/>
                  <a:gd name="T10" fmla="*/ 2 w 18"/>
                  <a:gd name="T11" fmla="*/ 9 h 11"/>
                  <a:gd name="T12" fmla="*/ 14 w 18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1">
                    <a:moveTo>
                      <a:pt x="14" y="7"/>
                    </a:moveTo>
                    <a:cubicBezTo>
                      <a:pt x="18" y="5"/>
                      <a:pt x="18" y="5"/>
                      <a:pt x="18" y="3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4" y="0"/>
                      <a:pt x="12" y="1"/>
                      <a:pt x="10" y="3"/>
                    </a:cubicBezTo>
                    <a:cubicBezTo>
                      <a:pt x="8" y="4"/>
                      <a:pt x="6" y="5"/>
                      <a:pt x="4" y="5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4" y="11"/>
                      <a:pt x="7" y="10"/>
                      <a:pt x="1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403"/>
              <p:cNvSpPr/>
              <p:nvPr/>
            </p:nvSpPr>
            <p:spPr bwMode="auto">
              <a:xfrm>
                <a:off x="1488" y="1684"/>
                <a:ext cx="13" cy="11"/>
              </a:xfrm>
              <a:custGeom>
                <a:avLst/>
                <a:gdLst>
                  <a:gd name="T0" fmla="*/ 13 w 17"/>
                  <a:gd name="T1" fmla="*/ 0 h 14"/>
                  <a:gd name="T2" fmla="*/ 10 w 17"/>
                  <a:gd name="T3" fmla="*/ 1 h 14"/>
                  <a:gd name="T4" fmla="*/ 7 w 17"/>
                  <a:gd name="T5" fmla="*/ 4 h 14"/>
                  <a:gd name="T6" fmla="*/ 4 w 17"/>
                  <a:gd name="T7" fmla="*/ 6 h 14"/>
                  <a:gd name="T8" fmla="*/ 2 w 17"/>
                  <a:gd name="T9" fmla="*/ 7 h 14"/>
                  <a:gd name="T10" fmla="*/ 1 w 17"/>
                  <a:gd name="T11" fmla="*/ 9 h 14"/>
                  <a:gd name="T12" fmla="*/ 2 w 17"/>
                  <a:gd name="T13" fmla="*/ 13 h 14"/>
                  <a:gd name="T14" fmla="*/ 8 w 17"/>
                  <a:gd name="T15" fmla="*/ 12 h 14"/>
                  <a:gd name="T16" fmla="*/ 12 w 17"/>
                  <a:gd name="T17" fmla="*/ 8 h 14"/>
                  <a:gd name="T18" fmla="*/ 16 w 17"/>
                  <a:gd name="T19" fmla="*/ 2 h 14"/>
                  <a:gd name="T20" fmla="*/ 13 w 17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4">
                    <a:moveTo>
                      <a:pt x="13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10" y="2"/>
                      <a:pt x="8" y="3"/>
                      <a:pt x="7" y="4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1" y="7"/>
                      <a:pt x="0" y="8"/>
                      <a:pt x="1" y="9"/>
                    </a:cubicBezTo>
                    <a:cubicBezTo>
                      <a:pt x="1" y="10"/>
                      <a:pt x="1" y="12"/>
                      <a:pt x="2" y="13"/>
                    </a:cubicBezTo>
                    <a:cubicBezTo>
                      <a:pt x="3" y="14"/>
                      <a:pt x="7" y="14"/>
                      <a:pt x="8" y="12"/>
                    </a:cubicBezTo>
                    <a:cubicBezTo>
                      <a:pt x="9" y="11"/>
                      <a:pt x="11" y="9"/>
                      <a:pt x="12" y="8"/>
                    </a:cubicBezTo>
                    <a:cubicBezTo>
                      <a:pt x="14" y="6"/>
                      <a:pt x="16" y="4"/>
                      <a:pt x="16" y="2"/>
                    </a:cubicBezTo>
                    <a:cubicBezTo>
                      <a:pt x="17" y="0"/>
                      <a:pt x="17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404"/>
              <p:cNvSpPr/>
              <p:nvPr/>
            </p:nvSpPr>
            <p:spPr bwMode="auto">
              <a:xfrm>
                <a:off x="1510" y="1600"/>
                <a:ext cx="10" cy="14"/>
              </a:xfrm>
              <a:custGeom>
                <a:avLst/>
                <a:gdLst>
                  <a:gd name="T0" fmla="*/ 5 w 13"/>
                  <a:gd name="T1" fmla="*/ 13 h 18"/>
                  <a:gd name="T2" fmla="*/ 10 w 13"/>
                  <a:gd name="T3" fmla="*/ 17 h 18"/>
                  <a:gd name="T4" fmla="*/ 13 w 13"/>
                  <a:gd name="T5" fmla="*/ 18 h 18"/>
                  <a:gd name="T6" fmla="*/ 13 w 13"/>
                  <a:gd name="T7" fmla="*/ 13 h 18"/>
                  <a:gd name="T8" fmla="*/ 11 w 13"/>
                  <a:gd name="T9" fmla="*/ 9 h 18"/>
                  <a:gd name="T10" fmla="*/ 10 w 13"/>
                  <a:gd name="T11" fmla="*/ 8 h 18"/>
                  <a:gd name="T12" fmla="*/ 5 w 13"/>
                  <a:gd name="T13" fmla="*/ 2 h 18"/>
                  <a:gd name="T14" fmla="*/ 3 w 13"/>
                  <a:gd name="T15" fmla="*/ 0 h 18"/>
                  <a:gd name="T16" fmla="*/ 2 w 13"/>
                  <a:gd name="T17" fmla="*/ 0 h 18"/>
                  <a:gd name="T18" fmla="*/ 2 w 13"/>
                  <a:gd name="T19" fmla="*/ 1 h 18"/>
                  <a:gd name="T20" fmla="*/ 3 w 13"/>
                  <a:gd name="T21" fmla="*/ 8 h 18"/>
                  <a:gd name="T22" fmla="*/ 5 w 13"/>
                  <a:gd name="T2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8">
                    <a:moveTo>
                      <a:pt x="5" y="13"/>
                    </a:moveTo>
                    <a:cubicBezTo>
                      <a:pt x="5" y="14"/>
                      <a:pt x="8" y="17"/>
                      <a:pt x="10" y="17"/>
                    </a:cubicBezTo>
                    <a:cubicBezTo>
                      <a:pt x="12" y="17"/>
                      <a:pt x="13" y="17"/>
                      <a:pt x="13" y="18"/>
                    </a:cubicBezTo>
                    <a:cubicBezTo>
                      <a:pt x="13" y="18"/>
                      <a:pt x="13" y="16"/>
                      <a:pt x="13" y="13"/>
                    </a:cubicBezTo>
                    <a:cubicBezTo>
                      <a:pt x="13" y="10"/>
                      <a:pt x="13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7"/>
                      <a:pt x="9" y="5"/>
                      <a:pt x="5" y="2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5"/>
                      <a:pt x="3" y="8"/>
                    </a:cubicBezTo>
                    <a:cubicBezTo>
                      <a:pt x="4" y="10"/>
                      <a:pt x="5" y="12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405"/>
              <p:cNvSpPr/>
              <p:nvPr/>
            </p:nvSpPr>
            <p:spPr bwMode="auto">
              <a:xfrm>
                <a:off x="1541" y="1588"/>
                <a:ext cx="4" cy="20"/>
              </a:xfrm>
              <a:custGeom>
                <a:avLst/>
                <a:gdLst>
                  <a:gd name="T0" fmla="*/ 0 w 6"/>
                  <a:gd name="T1" fmla="*/ 16 h 26"/>
                  <a:gd name="T2" fmla="*/ 6 w 6"/>
                  <a:gd name="T3" fmla="*/ 19 h 26"/>
                  <a:gd name="T4" fmla="*/ 6 w 6"/>
                  <a:gd name="T5" fmla="*/ 5 h 26"/>
                  <a:gd name="T6" fmla="*/ 5 w 6"/>
                  <a:gd name="T7" fmla="*/ 1 h 26"/>
                  <a:gd name="T8" fmla="*/ 3 w 6"/>
                  <a:gd name="T9" fmla="*/ 0 h 26"/>
                  <a:gd name="T10" fmla="*/ 1 w 6"/>
                  <a:gd name="T11" fmla="*/ 1 h 26"/>
                  <a:gd name="T12" fmla="*/ 0 w 6"/>
                  <a:gd name="T13" fmla="*/ 5 h 26"/>
                  <a:gd name="T14" fmla="*/ 0 w 6"/>
                  <a:gd name="T15" fmla="*/ 12 h 26"/>
                  <a:gd name="T16" fmla="*/ 0 w 6"/>
                  <a:gd name="T17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6">
                    <a:moveTo>
                      <a:pt x="0" y="16"/>
                    </a:moveTo>
                    <a:cubicBezTo>
                      <a:pt x="0" y="26"/>
                      <a:pt x="6" y="25"/>
                      <a:pt x="6" y="19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4"/>
                      <a:pt x="0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5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406"/>
              <p:cNvSpPr/>
              <p:nvPr/>
            </p:nvSpPr>
            <p:spPr bwMode="auto">
              <a:xfrm>
                <a:off x="1486" y="1626"/>
                <a:ext cx="14" cy="9"/>
              </a:xfrm>
              <a:custGeom>
                <a:avLst/>
                <a:gdLst>
                  <a:gd name="T0" fmla="*/ 2 w 18"/>
                  <a:gd name="T1" fmla="*/ 6 h 12"/>
                  <a:gd name="T2" fmla="*/ 8 w 18"/>
                  <a:gd name="T3" fmla="*/ 8 h 12"/>
                  <a:gd name="T4" fmla="*/ 16 w 18"/>
                  <a:gd name="T5" fmla="*/ 9 h 12"/>
                  <a:gd name="T6" fmla="*/ 12 w 18"/>
                  <a:gd name="T7" fmla="*/ 1 h 12"/>
                  <a:gd name="T8" fmla="*/ 6 w 18"/>
                  <a:gd name="T9" fmla="*/ 0 h 12"/>
                  <a:gd name="T10" fmla="*/ 3 w 18"/>
                  <a:gd name="T11" fmla="*/ 1 h 12"/>
                  <a:gd name="T12" fmla="*/ 2 w 18"/>
                  <a:gd name="T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2">
                    <a:moveTo>
                      <a:pt x="2" y="6"/>
                    </a:moveTo>
                    <a:cubicBezTo>
                      <a:pt x="3" y="6"/>
                      <a:pt x="5" y="7"/>
                      <a:pt x="8" y="8"/>
                    </a:cubicBezTo>
                    <a:cubicBezTo>
                      <a:pt x="12" y="12"/>
                      <a:pt x="15" y="12"/>
                      <a:pt x="16" y="9"/>
                    </a:cubicBezTo>
                    <a:cubicBezTo>
                      <a:pt x="18" y="5"/>
                      <a:pt x="17" y="4"/>
                      <a:pt x="12" y="1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0" y="3"/>
                      <a:pt x="0" y="7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407"/>
              <p:cNvSpPr/>
              <p:nvPr/>
            </p:nvSpPr>
            <p:spPr bwMode="auto">
              <a:xfrm>
                <a:off x="1535" y="1689"/>
                <a:ext cx="7" cy="28"/>
              </a:xfrm>
              <a:custGeom>
                <a:avLst/>
                <a:gdLst>
                  <a:gd name="T0" fmla="*/ 7 w 9"/>
                  <a:gd name="T1" fmla="*/ 21 h 37"/>
                  <a:gd name="T2" fmla="*/ 6 w 9"/>
                  <a:gd name="T3" fmla="*/ 10 h 37"/>
                  <a:gd name="T4" fmla="*/ 5 w 9"/>
                  <a:gd name="T5" fmla="*/ 0 h 37"/>
                  <a:gd name="T6" fmla="*/ 4 w 9"/>
                  <a:gd name="T7" fmla="*/ 0 h 37"/>
                  <a:gd name="T8" fmla="*/ 2 w 9"/>
                  <a:gd name="T9" fmla="*/ 0 h 37"/>
                  <a:gd name="T10" fmla="*/ 0 w 9"/>
                  <a:gd name="T11" fmla="*/ 6 h 37"/>
                  <a:gd name="T12" fmla="*/ 1 w 9"/>
                  <a:gd name="T13" fmla="*/ 15 h 37"/>
                  <a:gd name="T14" fmla="*/ 2 w 9"/>
                  <a:gd name="T15" fmla="*/ 27 h 37"/>
                  <a:gd name="T16" fmla="*/ 3 w 9"/>
                  <a:gd name="T17" fmla="*/ 34 h 37"/>
                  <a:gd name="T18" fmla="*/ 3 w 9"/>
                  <a:gd name="T19" fmla="*/ 36 h 37"/>
                  <a:gd name="T20" fmla="*/ 6 w 9"/>
                  <a:gd name="T21" fmla="*/ 37 h 37"/>
                  <a:gd name="T22" fmla="*/ 8 w 9"/>
                  <a:gd name="T23" fmla="*/ 32 h 37"/>
                  <a:gd name="T24" fmla="*/ 7 w 9"/>
                  <a:gd name="T2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37">
                    <a:moveTo>
                      <a:pt x="7" y="21"/>
                    </a:moveTo>
                    <a:cubicBezTo>
                      <a:pt x="6" y="20"/>
                      <a:pt x="6" y="16"/>
                      <a:pt x="6" y="10"/>
                    </a:cubicBezTo>
                    <a:cubicBezTo>
                      <a:pt x="6" y="5"/>
                      <a:pt x="5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0" y="6"/>
                    </a:cubicBezTo>
                    <a:cubicBezTo>
                      <a:pt x="0" y="8"/>
                      <a:pt x="1" y="12"/>
                      <a:pt x="1" y="15"/>
                    </a:cubicBezTo>
                    <a:cubicBezTo>
                      <a:pt x="1" y="18"/>
                      <a:pt x="2" y="23"/>
                      <a:pt x="2" y="27"/>
                    </a:cubicBezTo>
                    <a:cubicBezTo>
                      <a:pt x="3" y="31"/>
                      <a:pt x="3" y="34"/>
                      <a:pt x="3" y="34"/>
                    </a:cubicBezTo>
                    <a:cubicBezTo>
                      <a:pt x="3" y="35"/>
                      <a:pt x="3" y="35"/>
                      <a:pt x="3" y="36"/>
                    </a:cubicBezTo>
                    <a:cubicBezTo>
                      <a:pt x="3" y="36"/>
                      <a:pt x="5" y="37"/>
                      <a:pt x="6" y="37"/>
                    </a:cubicBezTo>
                    <a:cubicBezTo>
                      <a:pt x="8" y="37"/>
                      <a:pt x="9" y="36"/>
                      <a:pt x="8" y="32"/>
                    </a:cubicBezTo>
                    <a:cubicBezTo>
                      <a:pt x="8" y="30"/>
                      <a:pt x="7" y="21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408"/>
              <p:cNvSpPr/>
              <p:nvPr/>
            </p:nvSpPr>
            <p:spPr bwMode="auto">
              <a:xfrm>
                <a:off x="1516" y="1702"/>
                <a:ext cx="7" cy="11"/>
              </a:xfrm>
              <a:custGeom>
                <a:avLst/>
                <a:gdLst>
                  <a:gd name="T0" fmla="*/ 8 w 10"/>
                  <a:gd name="T1" fmla="*/ 0 h 15"/>
                  <a:gd name="T2" fmla="*/ 8 w 10"/>
                  <a:gd name="T3" fmla="*/ 0 h 15"/>
                  <a:gd name="T4" fmla="*/ 4 w 10"/>
                  <a:gd name="T5" fmla="*/ 2 h 15"/>
                  <a:gd name="T6" fmla="*/ 0 w 10"/>
                  <a:gd name="T7" fmla="*/ 13 h 15"/>
                  <a:gd name="T8" fmla="*/ 5 w 10"/>
                  <a:gd name="T9" fmla="*/ 13 h 15"/>
                  <a:gd name="T10" fmla="*/ 10 w 10"/>
                  <a:gd name="T11" fmla="*/ 2 h 15"/>
                  <a:gd name="T12" fmla="*/ 8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1" y="9"/>
                      <a:pt x="0" y="12"/>
                      <a:pt x="0" y="13"/>
                    </a:cubicBezTo>
                    <a:cubicBezTo>
                      <a:pt x="1" y="14"/>
                      <a:pt x="3" y="15"/>
                      <a:pt x="5" y="13"/>
                    </a:cubicBezTo>
                    <a:cubicBezTo>
                      <a:pt x="7" y="12"/>
                      <a:pt x="10" y="5"/>
                      <a:pt x="10" y="2"/>
                    </a:cubicBezTo>
                    <a:cubicBezTo>
                      <a:pt x="10" y="1"/>
                      <a:pt x="10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409"/>
              <p:cNvSpPr/>
              <p:nvPr/>
            </p:nvSpPr>
            <p:spPr bwMode="auto">
              <a:xfrm>
                <a:off x="1511" y="1608"/>
                <a:ext cx="40" cy="68"/>
              </a:xfrm>
              <a:custGeom>
                <a:avLst/>
                <a:gdLst>
                  <a:gd name="T0" fmla="*/ 49 w 53"/>
                  <a:gd name="T1" fmla="*/ 19 h 88"/>
                  <a:gd name="T2" fmla="*/ 45 w 53"/>
                  <a:gd name="T3" fmla="*/ 14 h 88"/>
                  <a:gd name="T4" fmla="*/ 44 w 53"/>
                  <a:gd name="T5" fmla="*/ 11 h 88"/>
                  <a:gd name="T6" fmla="*/ 43 w 53"/>
                  <a:gd name="T7" fmla="*/ 6 h 88"/>
                  <a:gd name="T8" fmla="*/ 43 w 53"/>
                  <a:gd name="T9" fmla="*/ 2 h 88"/>
                  <a:gd name="T10" fmla="*/ 41 w 53"/>
                  <a:gd name="T11" fmla="*/ 0 h 88"/>
                  <a:gd name="T12" fmla="*/ 40 w 53"/>
                  <a:gd name="T13" fmla="*/ 3 h 88"/>
                  <a:gd name="T14" fmla="*/ 39 w 53"/>
                  <a:gd name="T15" fmla="*/ 5 h 88"/>
                  <a:gd name="T16" fmla="*/ 37 w 53"/>
                  <a:gd name="T17" fmla="*/ 12 h 88"/>
                  <a:gd name="T18" fmla="*/ 35 w 53"/>
                  <a:gd name="T19" fmla="*/ 17 h 88"/>
                  <a:gd name="T20" fmla="*/ 35 w 53"/>
                  <a:gd name="T21" fmla="*/ 19 h 88"/>
                  <a:gd name="T22" fmla="*/ 32 w 53"/>
                  <a:gd name="T23" fmla="*/ 27 h 88"/>
                  <a:gd name="T24" fmla="*/ 31 w 53"/>
                  <a:gd name="T25" fmla="*/ 36 h 88"/>
                  <a:gd name="T26" fmla="*/ 34 w 53"/>
                  <a:gd name="T27" fmla="*/ 43 h 88"/>
                  <a:gd name="T28" fmla="*/ 35 w 53"/>
                  <a:gd name="T29" fmla="*/ 47 h 88"/>
                  <a:gd name="T30" fmla="*/ 38 w 53"/>
                  <a:gd name="T31" fmla="*/ 51 h 88"/>
                  <a:gd name="T32" fmla="*/ 39 w 53"/>
                  <a:gd name="T33" fmla="*/ 54 h 88"/>
                  <a:gd name="T34" fmla="*/ 38 w 53"/>
                  <a:gd name="T35" fmla="*/ 57 h 88"/>
                  <a:gd name="T36" fmla="*/ 33 w 53"/>
                  <a:gd name="T37" fmla="*/ 64 h 88"/>
                  <a:gd name="T38" fmla="*/ 33 w 53"/>
                  <a:gd name="T39" fmla="*/ 68 h 88"/>
                  <a:gd name="T40" fmla="*/ 33 w 53"/>
                  <a:gd name="T41" fmla="*/ 69 h 88"/>
                  <a:gd name="T42" fmla="*/ 32 w 53"/>
                  <a:gd name="T43" fmla="*/ 69 h 88"/>
                  <a:gd name="T44" fmla="*/ 32 w 53"/>
                  <a:gd name="T45" fmla="*/ 69 h 88"/>
                  <a:gd name="T46" fmla="*/ 26 w 53"/>
                  <a:gd name="T47" fmla="*/ 69 h 88"/>
                  <a:gd name="T48" fmla="*/ 21 w 53"/>
                  <a:gd name="T49" fmla="*/ 69 h 88"/>
                  <a:gd name="T50" fmla="*/ 15 w 53"/>
                  <a:gd name="T51" fmla="*/ 72 h 88"/>
                  <a:gd name="T52" fmla="*/ 10 w 53"/>
                  <a:gd name="T53" fmla="*/ 75 h 88"/>
                  <a:gd name="T54" fmla="*/ 7 w 53"/>
                  <a:gd name="T55" fmla="*/ 78 h 88"/>
                  <a:gd name="T56" fmla="*/ 7 w 53"/>
                  <a:gd name="T57" fmla="*/ 79 h 88"/>
                  <a:gd name="T58" fmla="*/ 6 w 53"/>
                  <a:gd name="T59" fmla="*/ 79 h 88"/>
                  <a:gd name="T60" fmla="*/ 3 w 53"/>
                  <a:gd name="T61" fmla="*/ 83 h 88"/>
                  <a:gd name="T62" fmla="*/ 3 w 53"/>
                  <a:gd name="T63" fmla="*/ 83 h 88"/>
                  <a:gd name="T64" fmla="*/ 1 w 53"/>
                  <a:gd name="T65" fmla="*/ 84 h 88"/>
                  <a:gd name="T66" fmla="*/ 1 w 53"/>
                  <a:gd name="T67" fmla="*/ 86 h 88"/>
                  <a:gd name="T68" fmla="*/ 5 w 53"/>
                  <a:gd name="T69" fmla="*/ 88 h 88"/>
                  <a:gd name="T70" fmla="*/ 6 w 53"/>
                  <a:gd name="T71" fmla="*/ 87 h 88"/>
                  <a:gd name="T72" fmla="*/ 7 w 53"/>
                  <a:gd name="T73" fmla="*/ 87 h 88"/>
                  <a:gd name="T74" fmla="*/ 8 w 53"/>
                  <a:gd name="T75" fmla="*/ 86 h 88"/>
                  <a:gd name="T76" fmla="*/ 14 w 53"/>
                  <a:gd name="T77" fmla="*/ 87 h 88"/>
                  <a:gd name="T78" fmla="*/ 26 w 53"/>
                  <a:gd name="T79" fmla="*/ 83 h 88"/>
                  <a:gd name="T80" fmla="*/ 32 w 53"/>
                  <a:gd name="T81" fmla="*/ 75 h 88"/>
                  <a:gd name="T82" fmla="*/ 34 w 53"/>
                  <a:gd name="T83" fmla="*/ 74 h 88"/>
                  <a:gd name="T84" fmla="*/ 37 w 53"/>
                  <a:gd name="T85" fmla="*/ 72 h 88"/>
                  <a:gd name="T86" fmla="*/ 38 w 53"/>
                  <a:gd name="T87" fmla="*/ 73 h 88"/>
                  <a:gd name="T88" fmla="*/ 41 w 53"/>
                  <a:gd name="T89" fmla="*/ 73 h 88"/>
                  <a:gd name="T90" fmla="*/ 45 w 53"/>
                  <a:gd name="T91" fmla="*/ 71 h 88"/>
                  <a:gd name="T92" fmla="*/ 48 w 53"/>
                  <a:gd name="T93" fmla="*/ 65 h 88"/>
                  <a:gd name="T94" fmla="*/ 46 w 53"/>
                  <a:gd name="T95" fmla="*/ 58 h 88"/>
                  <a:gd name="T96" fmla="*/ 45 w 53"/>
                  <a:gd name="T97" fmla="*/ 57 h 88"/>
                  <a:gd name="T98" fmla="*/ 44 w 53"/>
                  <a:gd name="T99" fmla="*/ 55 h 88"/>
                  <a:gd name="T100" fmla="*/ 46 w 53"/>
                  <a:gd name="T101" fmla="*/ 52 h 88"/>
                  <a:gd name="T102" fmla="*/ 48 w 53"/>
                  <a:gd name="T103" fmla="*/ 49 h 88"/>
                  <a:gd name="T104" fmla="*/ 53 w 53"/>
                  <a:gd name="T105" fmla="*/ 34 h 88"/>
                  <a:gd name="T106" fmla="*/ 52 w 53"/>
                  <a:gd name="T107" fmla="*/ 26 h 88"/>
                  <a:gd name="T108" fmla="*/ 49 w 53"/>
                  <a:gd name="T109" fmla="*/ 1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" h="88">
                    <a:moveTo>
                      <a:pt x="49" y="19"/>
                    </a:moveTo>
                    <a:cubicBezTo>
                      <a:pt x="48" y="17"/>
                      <a:pt x="46" y="16"/>
                      <a:pt x="45" y="14"/>
                    </a:cubicBezTo>
                    <a:cubicBezTo>
                      <a:pt x="44" y="13"/>
                      <a:pt x="44" y="12"/>
                      <a:pt x="44" y="11"/>
                    </a:cubicBezTo>
                    <a:cubicBezTo>
                      <a:pt x="44" y="10"/>
                      <a:pt x="44" y="8"/>
                      <a:pt x="43" y="6"/>
                    </a:cubicBezTo>
                    <a:cubicBezTo>
                      <a:pt x="44" y="5"/>
                      <a:pt x="44" y="3"/>
                      <a:pt x="43" y="2"/>
                    </a:cubicBezTo>
                    <a:cubicBezTo>
                      <a:pt x="43" y="1"/>
                      <a:pt x="42" y="0"/>
                      <a:pt x="41" y="0"/>
                    </a:cubicBezTo>
                    <a:cubicBezTo>
                      <a:pt x="40" y="0"/>
                      <a:pt x="39" y="2"/>
                      <a:pt x="40" y="3"/>
                    </a:cubicBezTo>
                    <a:cubicBezTo>
                      <a:pt x="39" y="3"/>
                      <a:pt x="39" y="4"/>
                      <a:pt x="39" y="5"/>
                    </a:cubicBezTo>
                    <a:cubicBezTo>
                      <a:pt x="39" y="7"/>
                      <a:pt x="39" y="10"/>
                      <a:pt x="37" y="12"/>
                    </a:cubicBezTo>
                    <a:cubicBezTo>
                      <a:pt x="37" y="14"/>
                      <a:pt x="35" y="15"/>
                      <a:pt x="35" y="17"/>
                    </a:cubicBezTo>
                    <a:cubicBezTo>
                      <a:pt x="35" y="18"/>
                      <a:pt x="35" y="18"/>
                      <a:pt x="35" y="19"/>
                    </a:cubicBezTo>
                    <a:cubicBezTo>
                      <a:pt x="34" y="22"/>
                      <a:pt x="33" y="24"/>
                      <a:pt x="32" y="27"/>
                    </a:cubicBezTo>
                    <a:cubicBezTo>
                      <a:pt x="31" y="29"/>
                      <a:pt x="31" y="33"/>
                      <a:pt x="31" y="36"/>
                    </a:cubicBezTo>
                    <a:cubicBezTo>
                      <a:pt x="31" y="38"/>
                      <a:pt x="33" y="41"/>
                      <a:pt x="34" y="43"/>
                    </a:cubicBezTo>
                    <a:cubicBezTo>
                      <a:pt x="34" y="45"/>
                      <a:pt x="35" y="46"/>
                      <a:pt x="35" y="47"/>
                    </a:cubicBezTo>
                    <a:cubicBezTo>
                      <a:pt x="36" y="48"/>
                      <a:pt x="37" y="50"/>
                      <a:pt x="38" y="51"/>
                    </a:cubicBezTo>
                    <a:cubicBezTo>
                      <a:pt x="38" y="52"/>
                      <a:pt x="39" y="53"/>
                      <a:pt x="39" y="54"/>
                    </a:cubicBezTo>
                    <a:cubicBezTo>
                      <a:pt x="39" y="55"/>
                      <a:pt x="38" y="56"/>
                      <a:pt x="38" y="57"/>
                    </a:cubicBezTo>
                    <a:cubicBezTo>
                      <a:pt x="36" y="58"/>
                      <a:pt x="34" y="61"/>
                      <a:pt x="33" y="64"/>
                    </a:cubicBezTo>
                    <a:cubicBezTo>
                      <a:pt x="33" y="65"/>
                      <a:pt x="32" y="67"/>
                      <a:pt x="33" y="68"/>
                    </a:cubicBezTo>
                    <a:cubicBezTo>
                      <a:pt x="33" y="68"/>
                      <a:pt x="33" y="69"/>
                      <a:pt x="33" y="69"/>
                    </a:cubicBezTo>
                    <a:cubicBezTo>
                      <a:pt x="33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0" y="69"/>
                      <a:pt x="28" y="69"/>
                      <a:pt x="26" y="69"/>
                    </a:cubicBezTo>
                    <a:cubicBezTo>
                      <a:pt x="25" y="69"/>
                      <a:pt x="23" y="69"/>
                      <a:pt x="21" y="69"/>
                    </a:cubicBezTo>
                    <a:cubicBezTo>
                      <a:pt x="19" y="70"/>
                      <a:pt x="17" y="70"/>
                      <a:pt x="15" y="72"/>
                    </a:cubicBezTo>
                    <a:cubicBezTo>
                      <a:pt x="13" y="72"/>
                      <a:pt x="12" y="73"/>
                      <a:pt x="10" y="75"/>
                    </a:cubicBezTo>
                    <a:cubicBezTo>
                      <a:pt x="9" y="76"/>
                      <a:pt x="8" y="77"/>
                      <a:pt x="7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79"/>
                      <a:pt x="7" y="79"/>
                      <a:pt x="6" y="79"/>
                    </a:cubicBezTo>
                    <a:cubicBezTo>
                      <a:pt x="5" y="80"/>
                      <a:pt x="4" y="82"/>
                      <a:pt x="3" y="83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2" y="83"/>
                      <a:pt x="1" y="84"/>
                      <a:pt x="1" y="84"/>
                    </a:cubicBezTo>
                    <a:cubicBezTo>
                      <a:pt x="0" y="85"/>
                      <a:pt x="0" y="86"/>
                      <a:pt x="1" y="86"/>
                    </a:cubicBezTo>
                    <a:cubicBezTo>
                      <a:pt x="1" y="88"/>
                      <a:pt x="3" y="88"/>
                      <a:pt x="5" y="88"/>
                    </a:cubicBezTo>
                    <a:cubicBezTo>
                      <a:pt x="5" y="88"/>
                      <a:pt x="6" y="88"/>
                      <a:pt x="6" y="87"/>
                    </a:cubicBezTo>
                    <a:cubicBezTo>
                      <a:pt x="6" y="87"/>
                      <a:pt x="7" y="87"/>
                      <a:pt x="7" y="87"/>
                    </a:cubicBezTo>
                    <a:cubicBezTo>
                      <a:pt x="7" y="87"/>
                      <a:pt x="7" y="86"/>
                      <a:pt x="8" y="86"/>
                    </a:cubicBezTo>
                    <a:cubicBezTo>
                      <a:pt x="10" y="86"/>
                      <a:pt x="12" y="87"/>
                      <a:pt x="14" y="87"/>
                    </a:cubicBezTo>
                    <a:cubicBezTo>
                      <a:pt x="18" y="87"/>
                      <a:pt x="23" y="86"/>
                      <a:pt x="26" y="83"/>
                    </a:cubicBezTo>
                    <a:cubicBezTo>
                      <a:pt x="29" y="81"/>
                      <a:pt x="31" y="78"/>
                      <a:pt x="32" y="75"/>
                    </a:cubicBezTo>
                    <a:cubicBezTo>
                      <a:pt x="33" y="75"/>
                      <a:pt x="33" y="75"/>
                      <a:pt x="34" y="74"/>
                    </a:cubicBezTo>
                    <a:cubicBezTo>
                      <a:pt x="35" y="74"/>
                      <a:pt x="36" y="73"/>
                      <a:pt x="37" y="72"/>
                    </a:cubicBezTo>
                    <a:cubicBezTo>
                      <a:pt x="37" y="72"/>
                      <a:pt x="38" y="72"/>
                      <a:pt x="38" y="73"/>
                    </a:cubicBezTo>
                    <a:cubicBezTo>
                      <a:pt x="39" y="73"/>
                      <a:pt x="40" y="73"/>
                      <a:pt x="41" y="73"/>
                    </a:cubicBezTo>
                    <a:cubicBezTo>
                      <a:pt x="43" y="73"/>
                      <a:pt x="44" y="73"/>
                      <a:pt x="45" y="71"/>
                    </a:cubicBezTo>
                    <a:cubicBezTo>
                      <a:pt x="47" y="70"/>
                      <a:pt x="48" y="67"/>
                      <a:pt x="48" y="65"/>
                    </a:cubicBezTo>
                    <a:cubicBezTo>
                      <a:pt x="48" y="63"/>
                      <a:pt x="48" y="60"/>
                      <a:pt x="46" y="58"/>
                    </a:cubicBezTo>
                    <a:cubicBezTo>
                      <a:pt x="46" y="58"/>
                      <a:pt x="45" y="57"/>
                      <a:pt x="45" y="57"/>
                    </a:cubicBezTo>
                    <a:cubicBezTo>
                      <a:pt x="44" y="57"/>
                      <a:pt x="44" y="56"/>
                      <a:pt x="44" y="55"/>
                    </a:cubicBezTo>
                    <a:cubicBezTo>
                      <a:pt x="45" y="54"/>
                      <a:pt x="45" y="53"/>
                      <a:pt x="46" y="52"/>
                    </a:cubicBezTo>
                    <a:cubicBezTo>
                      <a:pt x="47" y="51"/>
                      <a:pt x="48" y="50"/>
                      <a:pt x="48" y="49"/>
                    </a:cubicBezTo>
                    <a:cubicBezTo>
                      <a:pt x="50" y="44"/>
                      <a:pt x="53" y="39"/>
                      <a:pt x="53" y="34"/>
                    </a:cubicBezTo>
                    <a:cubicBezTo>
                      <a:pt x="53" y="31"/>
                      <a:pt x="53" y="29"/>
                      <a:pt x="52" y="26"/>
                    </a:cubicBezTo>
                    <a:cubicBezTo>
                      <a:pt x="51" y="24"/>
                      <a:pt x="51" y="21"/>
                      <a:pt x="4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410"/>
              <p:cNvSpPr>
                <a:spLocks noEditPoints="1"/>
              </p:cNvSpPr>
              <p:nvPr/>
            </p:nvSpPr>
            <p:spPr bwMode="auto">
              <a:xfrm>
                <a:off x="938" y="2118"/>
                <a:ext cx="70" cy="49"/>
              </a:xfrm>
              <a:custGeom>
                <a:avLst/>
                <a:gdLst>
                  <a:gd name="T0" fmla="*/ 86 w 92"/>
                  <a:gd name="T1" fmla="*/ 57 h 64"/>
                  <a:gd name="T2" fmla="*/ 82 w 92"/>
                  <a:gd name="T3" fmla="*/ 42 h 64"/>
                  <a:gd name="T4" fmla="*/ 81 w 92"/>
                  <a:gd name="T5" fmla="*/ 31 h 64"/>
                  <a:gd name="T6" fmla="*/ 84 w 92"/>
                  <a:gd name="T7" fmla="*/ 30 h 64"/>
                  <a:gd name="T8" fmla="*/ 87 w 92"/>
                  <a:gd name="T9" fmla="*/ 11 h 64"/>
                  <a:gd name="T10" fmla="*/ 59 w 92"/>
                  <a:gd name="T11" fmla="*/ 2 h 64"/>
                  <a:gd name="T12" fmla="*/ 7 w 92"/>
                  <a:gd name="T13" fmla="*/ 27 h 64"/>
                  <a:gd name="T14" fmla="*/ 31 w 92"/>
                  <a:gd name="T15" fmla="*/ 53 h 64"/>
                  <a:gd name="T16" fmla="*/ 58 w 92"/>
                  <a:gd name="T17" fmla="*/ 37 h 64"/>
                  <a:gd name="T18" fmla="*/ 68 w 92"/>
                  <a:gd name="T19" fmla="*/ 29 h 64"/>
                  <a:gd name="T20" fmla="*/ 69 w 92"/>
                  <a:gd name="T21" fmla="*/ 44 h 64"/>
                  <a:gd name="T22" fmla="*/ 81 w 92"/>
                  <a:gd name="T23" fmla="*/ 63 h 64"/>
                  <a:gd name="T24" fmla="*/ 86 w 92"/>
                  <a:gd name="T25" fmla="*/ 57 h 64"/>
                  <a:gd name="T26" fmla="*/ 36 w 92"/>
                  <a:gd name="T27" fmla="*/ 39 h 64"/>
                  <a:gd name="T28" fmla="*/ 18 w 92"/>
                  <a:gd name="T29" fmla="*/ 42 h 64"/>
                  <a:gd name="T30" fmla="*/ 18 w 92"/>
                  <a:gd name="T31" fmla="*/ 31 h 64"/>
                  <a:gd name="T32" fmla="*/ 49 w 92"/>
                  <a:gd name="T33" fmla="*/ 11 h 64"/>
                  <a:gd name="T34" fmla="*/ 65 w 92"/>
                  <a:gd name="T35" fmla="*/ 11 h 64"/>
                  <a:gd name="T36" fmla="*/ 63 w 92"/>
                  <a:gd name="T37" fmla="*/ 18 h 64"/>
                  <a:gd name="T38" fmla="*/ 36 w 92"/>
                  <a:gd name="T39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64">
                    <a:moveTo>
                      <a:pt x="86" y="57"/>
                    </a:moveTo>
                    <a:cubicBezTo>
                      <a:pt x="83" y="52"/>
                      <a:pt x="82" y="47"/>
                      <a:pt x="82" y="42"/>
                    </a:cubicBezTo>
                    <a:cubicBezTo>
                      <a:pt x="81" y="38"/>
                      <a:pt x="81" y="35"/>
                      <a:pt x="81" y="31"/>
                    </a:cubicBezTo>
                    <a:cubicBezTo>
                      <a:pt x="82" y="31"/>
                      <a:pt x="83" y="31"/>
                      <a:pt x="84" y="30"/>
                    </a:cubicBezTo>
                    <a:cubicBezTo>
                      <a:pt x="89" y="24"/>
                      <a:pt x="92" y="18"/>
                      <a:pt x="87" y="11"/>
                    </a:cubicBezTo>
                    <a:cubicBezTo>
                      <a:pt x="82" y="4"/>
                      <a:pt x="68" y="2"/>
                      <a:pt x="59" y="2"/>
                    </a:cubicBezTo>
                    <a:cubicBezTo>
                      <a:pt x="35" y="0"/>
                      <a:pt x="18" y="10"/>
                      <a:pt x="7" y="27"/>
                    </a:cubicBezTo>
                    <a:cubicBezTo>
                      <a:pt x="0" y="39"/>
                      <a:pt x="10" y="58"/>
                      <a:pt x="31" y="53"/>
                    </a:cubicBezTo>
                    <a:cubicBezTo>
                      <a:pt x="42" y="50"/>
                      <a:pt x="50" y="44"/>
                      <a:pt x="58" y="37"/>
                    </a:cubicBezTo>
                    <a:cubicBezTo>
                      <a:pt x="61" y="34"/>
                      <a:pt x="65" y="32"/>
                      <a:pt x="68" y="29"/>
                    </a:cubicBezTo>
                    <a:cubicBezTo>
                      <a:pt x="68" y="34"/>
                      <a:pt x="68" y="39"/>
                      <a:pt x="69" y="44"/>
                    </a:cubicBezTo>
                    <a:cubicBezTo>
                      <a:pt x="69" y="51"/>
                      <a:pt x="72" y="60"/>
                      <a:pt x="81" y="63"/>
                    </a:cubicBezTo>
                    <a:cubicBezTo>
                      <a:pt x="86" y="64"/>
                      <a:pt x="89" y="60"/>
                      <a:pt x="86" y="57"/>
                    </a:cubicBezTo>
                    <a:close/>
                    <a:moveTo>
                      <a:pt x="36" y="39"/>
                    </a:moveTo>
                    <a:cubicBezTo>
                      <a:pt x="32" y="42"/>
                      <a:pt x="24" y="45"/>
                      <a:pt x="18" y="42"/>
                    </a:cubicBezTo>
                    <a:cubicBezTo>
                      <a:pt x="14" y="40"/>
                      <a:pt x="17" y="33"/>
                      <a:pt x="18" y="31"/>
                    </a:cubicBezTo>
                    <a:cubicBezTo>
                      <a:pt x="23" y="20"/>
                      <a:pt x="34" y="13"/>
                      <a:pt x="49" y="11"/>
                    </a:cubicBezTo>
                    <a:cubicBezTo>
                      <a:pt x="54" y="10"/>
                      <a:pt x="60" y="10"/>
                      <a:pt x="65" y="11"/>
                    </a:cubicBezTo>
                    <a:cubicBezTo>
                      <a:pt x="64" y="13"/>
                      <a:pt x="63" y="15"/>
                      <a:pt x="63" y="18"/>
                    </a:cubicBezTo>
                    <a:cubicBezTo>
                      <a:pt x="54" y="25"/>
                      <a:pt x="46" y="33"/>
                      <a:pt x="36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411"/>
              <p:cNvSpPr/>
              <p:nvPr/>
            </p:nvSpPr>
            <p:spPr bwMode="auto">
              <a:xfrm>
                <a:off x="999" y="2071"/>
                <a:ext cx="76" cy="64"/>
              </a:xfrm>
              <a:custGeom>
                <a:avLst/>
                <a:gdLst>
                  <a:gd name="T0" fmla="*/ 95 w 99"/>
                  <a:gd name="T1" fmla="*/ 73 h 83"/>
                  <a:gd name="T2" fmla="*/ 64 w 99"/>
                  <a:gd name="T3" fmla="*/ 66 h 83"/>
                  <a:gd name="T4" fmla="*/ 55 w 99"/>
                  <a:gd name="T5" fmla="*/ 65 h 83"/>
                  <a:gd name="T6" fmla="*/ 59 w 99"/>
                  <a:gd name="T7" fmla="*/ 23 h 83"/>
                  <a:gd name="T8" fmla="*/ 4 w 99"/>
                  <a:gd name="T9" fmla="*/ 33 h 83"/>
                  <a:gd name="T10" fmla="*/ 10 w 99"/>
                  <a:gd name="T11" fmla="*/ 36 h 83"/>
                  <a:gd name="T12" fmla="*/ 12 w 99"/>
                  <a:gd name="T13" fmla="*/ 36 h 83"/>
                  <a:gd name="T14" fmla="*/ 15 w 99"/>
                  <a:gd name="T15" fmla="*/ 30 h 83"/>
                  <a:gd name="T16" fmla="*/ 31 w 99"/>
                  <a:gd name="T17" fmla="*/ 18 h 83"/>
                  <a:gd name="T18" fmla="*/ 49 w 99"/>
                  <a:gd name="T19" fmla="*/ 32 h 83"/>
                  <a:gd name="T20" fmla="*/ 35 w 99"/>
                  <a:gd name="T21" fmla="*/ 66 h 83"/>
                  <a:gd name="T22" fmla="*/ 37 w 99"/>
                  <a:gd name="T23" fmla="*/ 76 h 83"/>
                  <a:gd name="T24" fmla="*/ 62 w 99"/>
                  <a:gd name="T25" fmla="*/ 78 h 83"/>
                  <a:gd name="T26" fmla="*/ 94 w 99"/>
                  <a:gd name="T27" fmla="*/ 81 h 83"/>
                  <a:gd name="T28" fmla="*/ 95 w 99"/>
                  <a:gd name="T29" fmla="*/ 7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83">
                    <a:moveTo>
                      <a:pt x="95" y="73"/>
                    </a:moveTo>
                    <a:cubicBezTo>
                      <a:pt x="86" y="68"/>
                      <a:pt x="74" y="67"/>
                      <a:pt x="64" y="66"/>
                    </a:cubicBezTo>
                    <a:cubicBezTo>
                      <a:pt x="61" y="65"/>
                      <a:pt x="58" y="65"/>
                      <a:pt x="55" y="65"/>
                    </a:cubicBezTo>
                    <a:cubicBezTo>
                      <a:pt x="63" y="52"/>
                      <a:pt x="67" y="36"/>
                      <a:pt x="59" y="23"/>
                    </a:cubicBezTo>
                    <a:cubicBezTo>
                      <a:pt x="45" y="0"/>
                      <a:pt x="0" y="7"/>
                      <a:pt x="4" y="33"/>
                    </a:cubicBezTo>
                    <a:cubicBezTo>
                      <a:pt x="5" y="35"/>
                      <a:pt x="7" y="36"/>
                      <a:pt x="10" y="36"/>
                    </a:cubicBezTo>
                    <a:cubicBezTo>
                      <a:pt x="11" y="36"/>
                      <a:pt x="11" y="36"/>
                      <a:pt x="12" y="36"/>
                    </a:cubicBezTo>
                    <a:cubicBezTo>
                      <a:pt x="17" y="37"/>
                      <a:pt x="19" y="32"/>
                      <a:pt x="15" y="30"/>
                    </a:cubicBezTo>
                    <a:cubicBezTo>
                      <a:pt x="17" y="23"/>
                      <a:pt x="21" y="19"/>
                      <a:pt x="31" y="18"/>
                    </a:cubicBezTo>
                    <a:cubicBezTo>
                      <a:pt x="41" y="18"/>
                      <a:pt x="48" y="25"/>
                      <a:pt x="49" y="32"/>
                    </a:cubicBezTo>
                    <a:cubicBezTo>
                      <a:pt x="52" y="43"/>
                      <a:pt x="47" y="61"/>
                      <a:pt x="35" y="66"/>
                    </a:cubicBezTo>
                    <a:cubicBezTo>
                      <a:pt x="31" y="68"/>
                      <a:pt x="32" y="74"/>
                      <a:pt x="37" y="76"/>
                    </a:cubicBezTo>
                    <a:cubicBezTo>
                      <a:pt x="45" y="79"/>
                      <a:pt x="54" y="77"/>
                      <a:pt x="62" y="78"/>
                    </a:cubicBezTo>
                    <a:cubicBezTo>
                      <a:pt x="72" y="80"/>
                      <a:pt x="84" y="83"/>
                      <a:pt x="94" y="81"/>
                    </a:cubicBezTo>
                    <a:cubicBezTo>
                      <a:pt x="98" y="80"/>
                      <a:pt x="99" y="75"/>
                      <a:pt x="95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7" name="Group 613"/>
            <p:cNvGrpSpPr/>
            <p:nvPr/>
          </p:nvGrpSpPr>
          <p:grpSpPr bwMode="auto">
            <a:xfrm>
              <a:off x="625" y="398"/>
              <a:ext cx="1595" cy="2290"/>
              <a:chOff x="625" y="398"/>
              <a:chExt cx="1595" cy="2290"/>
            </a:xfrm>
            <a:grpFill/>
          </p:grpSpPr>
          <p:sp>
            <p:nvSpPr>
              <p:cNvPr id="627" name="Freeform 413"/>
              <p:cNvSpPr/>
              <p:nvPr/>
            </p:nvSpPr>
            <p:spPr bwMode="auto">
              <a:xfrm>
                <a:off x="1069" y="2117"/>
                <a:ext cx="48" cy="48"/>
              </a:xfrm>
              <a:custGeom>
                <a:avLst/>
                <a:gdLst>
                  <a:gd name="T0" fmla="*/ 54 w 62"/>
                  <a:gd name="T1" fmla="*/ 30 h 63"/>
                  <a:gd name="T2" fmla="*/ 44 w 62"/>
                  <a:gd name="T3" fmla="*/ 29 h 63"/>
                  <a:gd name="T4" fmla="*/ 40 w 62"/>
                  <a:gd name="T5" fmla="*/ 4 h 63"/>
                  <a:gd name="T6" fmla="*/ 35 w 62"/>
                  <a:gd name="T7" fmla="*/ 1 h 63"/>
                  <a:gd name="T8" fmla="*/ 32 w 62"/>
                  <a:gd name="T9" fmla="*/ 1 h 63"/>
                  <a:gd name="T10" fmla="*/ 29 w 62"/>
                  <a:gd name="T11" fmla="*/ 10 h 63"/>
                  <a:gd name="T12" fmla="*/ 30 w 62"/>
                  <a:gd name="T13" fmla="*/ 29 h 63"/>
                  <a:gd name="T14" fmla="*/ 28 w 62"/>
                  <a:gd name="T15" fmla="*/ 28 h 63"/>
                  <a:gd name="T16" fmla="*/ 5 w 62"/>
                  <a:gd name="T17" fmla="*/ 28 h 63"/>
                  <a:gd name="T18" fmla="*/ 0 w 62"/>
                  <a:gd name="T19" fmla="*/ 31 h 63"/>
                  <a:gd name="T20" fmla="*/ 0 w 62"/>
                  <a:gd name="T21" fmla="*/ 33 h 63"/>
                  <a:gd name="T22" fmla="*/ 5 w 62"/>
                  <a:gd name="T23" fmla="*/ 38 h 63"/>
                  <a:gd name="T24" fmla="*/ 26 w 62"/>
                  <a:gd name="T25" fmla="*/ 39 h 63"/>
                  <a:gd name="T26" fmla="*/ 31 w 62"/>
                  <a:gd name="T27" fmla="*/ 39 h 63"/>
                  <a:gd name="T28" fmla="*/ 32 w 62"/>
                  <a:gd name="T29" fmla="*/ 48 h 63"/>
                  <a:gd name="T30" fmla="*/ 36 w 62"/>
                  <a:gd name="T31" fmla="*/ 61 h 63"/>
                  <a:gd name="T32" fmla="*/ 42 w 62"/>
                  <a:gd name="T33" fmla="*/ 62 h 63"/>
                  <a:gd name="T34" fmla="*/ 45 w 62"/>
                  <a:gd name="T35" fmla="*/ 40 h 63"/>
                  <a:gd name="T36" fmla="*/ 52 w 62"/>
                  <a:gd name="T37" fmla="*/ 40 h 63"/>
                  <a:gd name="T38" fmla="*/ 54 w 62"/>
                  <a:gd name="T39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" h="63">
                    <a:moveTo>
                      <a:pt x="54" y="30"/>
                    </a:moveTo>
                    <a:cubicBezTo>
                      <a:pt x="51" y="30"/>
                      <a:pt x="47" y="29"/>
                      <a:pt x="44" y="29"/>
                    </a:cubicBezTo>
                    <a:cubicBezTo>
                      <a:pt x="44" y="21"/>
                      <a:pt x="44" y="12"/>
                      <a:pt x="40" y="4"/>
                    </a:cubicBezTo>
                    <a:cubicBezTo>
                      <a:pt x="39" y="3"/>
                      <a:pt x="37" y="1"/>
                      <a:pt x="35" y="1"/>
                    </a:cubicBezTo>
                    <a:cubicBezTo>
                      <a:pt x="34" y="1"/>
                      <a:pt x="33" y="1"/>
                      <a:pt x="32" y="1"/>
                    </a:cubicBezTo>
                    <a:cubicBezTo>
                      <a:pt x="25" y="0"/>
                      <a:pt x="23" y="7"/>
                      <a:pt x="29" y="10"/>
                    </a:cubicBezTo>
                    <a:cubicBezTo>
                      <a:pt x="30" y="16"/>
                      <a:pt x="30" y="22"/>
                      <a:pt x="30" y="29"/>
                    </a:cubicBezTo>
                    <a:cubicBezTo>
                      <a:pt x="29" y="29"/>
                      <a:pt x="29" y="29"/>
                      <a:pt x="28" y="28"/>
                    </a:cubicBezTo>
                    <a:cubicBezTo>
                      <a:pt x="20" y="27"/>
                      <a:pt x="12" y="28"/>
                      <a:pt x="5" y="28"/>
                    </a:cubicBezTo>
                    <a:cubicBezTo>
                      <a:pt x="3" y="28"/>
                      <a:pt x="1" y="29"/>
                      <a:pt x="0" y="31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0" y="36"/>
                      <a:pt x="3" y="37"/>
                      <a:pt x="5" y="38"/>
                    </a:cubicBezTo>
                    <a:cubicBezTo>
                      <a:pt x="12" y="39"/>
                      <a:pt x="19" y="38"/>
                      <a:pt x="26" y="39"/>
                    </a:cubicBezTo>
                    <a:cubicBezTo>
                      <a:pt x="28" y="39"/>
                      <a:pt x="29" y="39"/>
                      <a:pt x="31" y="39"/>
                    </a:cubicBezTo>
                    <a:cubicBezTo>
                      <a:pt x="31" y="42"/>
                      <a:pt x="32" y="45"/>
                      <a:pt x="32" y="48"/>
                    </a:cubicBezTo>
                    <a:cubicBezTo>
                      <a:pt x="33" y="53"/>
                      <a:pt x="33" y="57"/>
                      <a:pt x="36" y="61"/>
                    </a:cubicBezTo>
                    <a:cubicBezTo>
                      <a:pt x="37" y="63"/>
                      <a:pt x="41" y="63"/>
                      <a:pt x="42" y="62"/>
                    </a:cubicBezTo>
                    <a:cubicBezTo>
                      <a:pt x="49" y="57"/>
                      <a:pt x="47" y="47"/>
                      <a:pt x="45" y="40"/>
                    </a:cubicBezTo>
                    <a:cubicBezTo>
                      <a:pt x="48" y="40"/>
                      <a:pt x="50" y="40"/>
                      <a:pt x="52" y="40"/>
                    </a:cubicBezTo>
                    <a:cubicBezTo>
                      <a:pt x="60" y="41"/>
                      <a:pt x="62" y="31"/>
                      <a:pt x="5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414"/>
              <p:cNvSpPr>
                <a:spLocks noEditPoints="1"/>
              </p:cNvSpPr>
              <p:nvPr/>
            </p:nvSpPr>
            <p:spPr bwMode="auto">
              <a:xfrm>
                <a:off x="1124" y="2080"/>
                <a:ext cx="55" cy="94"/>
              </a:xfrm>
              <a:custGeom>
                <a:avLst/>
                <a:gdLst>
                  <a:gd name="T0" fmla="*/ 50 w 72"/>
                  <a:gd name="T1" fmla="*/ 67 h 123"/>
                  <a:gd name="T2" fmla="*/ 28 w 72"/>
                  <a:gd name="T3" fmla="*/ 71 h 123"/>
                  <a:gd name="T4" fmla="*/ 24 w 72"/>
                  <a:gd name="T5" fmla="*/ 76 h 123"/>
                  <a:gd name="T6" fmla="*/ 24 w 72"/>
                  <a:gd name="T7" fmla="*/ 75 h 123"/>
                  <a:gd name="T8" fmla="*/ 19 w 72"/>
                  <a:gd name="T9" fmla="*/ 53 h 123"/>
                  <a:gd name="T10" fmla="*/ 15 w 72"/>
                  <a:gd name="T11" fmla="*/ 31 h 123"/>
                  <a:gd name="T12" fmla="*/ 15 w 72"/>
                  <a:gd name="T13" fmla="*/ 8 h 123"/>
                  <a:gd name="T14" fmla="*/ 13 w 72"/>
                  <a:gd name="T15" fmla="*/ 2 h 123"/>
                  <a:gd name="T16" fmla="*/ 10 w 72"/>
                  <a:gd name="T17" fmla="*/ 1 h 123"/>
                  <a:gd name="T18" fmla="*/ 5 w 72"/>
                  <a:gd name="T19" fmla="*/ 3 h 123"/>
                  <a:gd name="T20" fmla="*/ 3 w 72"/>
                  <a:gd name="T21" fmla="*/ 47 h 123"/>
                  <a:gd name="T22" fmla="*/ 7 w 72"/>
                  <a:gd name="T23" fmla="*/ 70 h 123"/>
                  <a:gd name="T24" fmla="*/ 12 w 72"/>
                  <a:gd name="T25" fmla="*/ 93 h 123"/>
                  <a:gd name="T26" fmla="*/ 11 w 72"/>
                  <a:gd name="T27" fmla="*/ 93 h 123"/>
                  <a:gd name="T28" fmla="*/ 68 w 72"/>
                  <a:gd name="T29" fmla="*/ 100 h 123"/>
                  <a:gd name="T30" fmla="*/ 50 w 72"/>
                  <a:gd name="T31" fmla="*/ 67 h 123"/>
                  <a:gd name="T32" fmla="*/ 38 w 72"/>
                  <a:gd name="T33" fmla="*/ 104 h 123"/>
                  <a:gd name="T34" fmla="*/ 25 w 72"/>
                  <a:gd name="T35" fmla="*/ 99 h 123"/>
                  <a:gd name="T36" fmla="*/ 42 w 72"/>
                  <a:gd name="T37" fmla="*/ 78 h 123"/>
                  <a:gd name="T38" fmla="*/ 55 w 72"/>
                  <a:gd name="T39" fmla="*/ 94 h 123"/>
                  <a:gd name="T40" fmla="*/ 38 w 72"/>
                  <a:gd name="T41" fmla="*/ 10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123">
                    <a:moveTo>
                      <a:pt x="50" y="67"/>
                    </a:moveTo>
                    <a:cubicBezTo>
                      <a:pt x="42" y="64"/>
                      <a:pt x="33" y="67"/>
                      <a:pt x="28" y="71"/>
                    </a:cubicBezTo>
                    <a:cubicBezTo>
                      <a:pt x="27" y="73"/>
                      <a:pt x="25" y="74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22" y="68"/>
                      <a:pt x="20" y="60"/>
                      <a:pt x="19" y="53"/>
                    </a:cubicBezTo>
                    <a:cubicBezTo>
                      <a:pt x="18" y="45"/>
                      <a:pt x="15" y="38"/>
                      <a:pt x="15" y="31"/>
                    </a:cubicBezTo>
                    <a:cubicBezTo>
                      <a:pt x="14" y="23"/>
                      <a:pt x="15" y="16"/>
                      <a:pt x="15" y="8"/>
                    </a:cubicBezTo>
                    <a:cubicBezTo>
                      <a:pt x="18" y="7"/>
                      <a:pt x="18" y="3"/>
                      <a:pt x="13" y="2"/>
                    </a:cubicBezTo>
                    <a:cubicBezTo>
                      <a:pt x="17" y="3"/>
                      <a:pt x="11" y="1"/>
                      <a:pt x="10" y="1"/>
                    </a:cubicBezTo>
                    <a:cubicBezTo>
                      <a:pt x="8" y="0"/>
                      <a:pt x="5" y="1"/>
                      <a:pt x="5" y="3"/>
                    </a:cubicBezTo>
                    <a:cubicBezTo>
                      <a:pt x="0" y="18"/>
                      <a:pt x="1" y="32"/>
                      <a:pt x="3" y="47"/>
                    </a:cubicBezTo>
                    <a:cubicBezTo>
                      <a:pt x="4" y="54"/>
                      <a:pt x="5" y="62"/>
                      <a:pt x="7" y="70"/>
                    </a:cubicBezTo>
                    <a:cubicBezTo>
                      <a:pt x="9" y="77"/>
                      <a:pt x="12" y="85"/>
                      <a:pt x="12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2" y="118"/>
                      <a:pt x="61" y="123"/>
                      <a:pt x="68" y="100"/>
                    </a:cubicBezTo>
                    <a:cubicBezTo>
                      <a:pt x="72" y="89"/>
                      <a:pt x="64" y="72"/>
                      <a:pt x="50" y="67"/>
                    </a:cubicBezTo>
                    <a:close/>
                    <a:moveTo>
                      <a:pt x="38" y="104"/>
                    </a:moveTo>
                    <a:cubicBezTo>
                      <a:pt x="32" y="104"/>
                      <a:pt x="28" y="102"/>
                      <a:pt x="25" y="99"/>
                    </a:cubicBezTo>
                    <a:cubicBezTo>
                      <a:pt x="32" y="93"/>
                      <a:pt x="33" y="83"/>
                      <a:pt x="42" y="78"/>
                    </a:cubicBezTo>
                    <a:cubicBezTo>
                      <a:pt x="49" y="73"/>
                      <a:pt x="55" y="91"/>
                      <a:pt x="55" y="94"/>
                    </a:cubicBezTo>
                    <a:cubicBezTo>
                      <a:pt x="55" y="102"/>
                      <a:pt x="45" y="104"/>
                      <a:pt x="38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415"/>
              <p:cNvSpPr/>
              <p:nvPr/>
            </p:nvSpPr>
            <p:spPr bwMode="auto">
              <a:xfrm>
                <a:off x="1146" y="2046"/>
                <a:ext cx="69" cy="69"/>
              </a:xfrm>
              <a:custGeom>
                <a:avLst/>
                <a:gdLst>
                  <a:gd name="T0" fmla="*/ 87 w 90"/>
                  <a:gd name="T1" fmla="*/ 81 h 90"/>
                  <a:gd name="T2" fmla="*/ 56 w 90"/>
                  <a:gd name="T3" fmla="*/ 73 h 90"/>
                  <a:gd name="T4" fmla="*/ 34 w 90"/>
                  <a:gd name="T5" fmla="*/ 70 h 90"/>
                  <a:gd name="T6" fmla="*/ 39 w 90"/>
                  <a:gd name="T7" fmla="*/ 56 h 90"/>
                  <a:gd name="T8" fmla="*/ 39 w 90"/>
                  <a:gd name="T9" fmla="*/ 28 h 90"/>
                  <a:gd name="T10" fmla="*/ 6 w 90"/>
                  <a:gd name="T11" fmla="*/ 8 h 90"/>
                  <a:gd name="T12" fmla="*/ 12 w 90"/>
                  <a:gd name="T13" fmla="*/ 16 h 90"/>
                  <a:gd name="T14" fmla="*/ 27 w 90"/>
                  <a:gd name="T15" fmla="*/ 37 h 90"/>
                  <a:gd name="T16" fmla="*/ 18 w 90"/>
                  <a:gd name="T17" fmla="*/ 70 h 90"/>
                  <a:gd name="T18" fmla="*/ 21 w 90"/>
                  <a:gd name="T19" fmla="*/ 78 h 90"/>
                  <a:gd name="T20" fmla="*/ 51 w 90"/>
                  <a:gd name="T21" fmla="*/ 85 h 90"/>
                  <a:gd name="T22" fmla="*/ 86 w 90"/>
                  <a:gd name="T23" fmla="*/ 86 h 90"/>
                  <a:gd name="T24" fmla="*/ 87 w 90"/>
                  <a:gd name="T25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90">
                    <a:moveTo>
                      <a:pt x="87" y="81"/>
                    </a:moveTo>
                    <a:cubicBezTo>
                      <a:pt x="79" y="75"/>
                      <a:pt x="66" y="75"/>
                      <a:pt x="56" y="73"/>
                    </a:cubicBezTo>
                    <a:cubicBezTo>
                      <a:pt x="49" y="73"/>
                      <a:pt x="41" y="71"/>
                      <a:pt x="34" y="70"/>
                    </a:cubicBezTo>
                    <a:cubicBezTo>
                      <a:pt x="36" y="66"/>
                      <a:pt x="38" y="61"/>
                      <a:pt x="39" y="56"/>
                    </a:cubicBezTo>
                    <a:cubicBezTo>
                      <a:pt x="40" y="47"/>
                      <a:pt x="39" y="38"/>
                      <a:pt x="39" y="28"/>
                    </a:cubicBezTo>
                    <a:cubicBezTo>
                      <a:pt x="40" y="13"/>
                      <a:pt x="24" y="0"/>
                      <a:pt x="6" y="8"/>
                    </a:cubicBezTo>
                    <a:cubicBezTo>
                      <a:pt x="0" y="10"/>
                      <a:pt x="6" y="18"/>
                      <a:pt x="12" y="16"/>
                    </a:cubicBezTo>
                    <a:cubicBezTo>
                      <a:pt x="28" y="10"/>
                      <a:pt x="27" y="30"/>
                      <a:pt x="27" y="37"/>
                    </a:cubicBezTo>
                    <a:cubicBezTo>
                      <a:pt x="28" y="49"/>
                      <a:pt x="26" y="61"/>
                      <a:pt x="18" y="70"/>
                    </a:cubicBezTo>
                    <a:cubicBezTo>
                      <a:pt x="15" y="73"/>
                      <a:pt x="17" y="77"/>
                      <a:pt x="21" y="78"/>
                    </a:cubicBezTo>
                    <a:cubicBezTo>
                      <a:pt x="30" y="83"/>
                      <a:pt x="41" y="84"/>
                      <a:pt x="51" y="85"/>
                    </a:cubicBezTo>
                    <a:cubicBezTo>
                      <a:pt x="62" y="87"/>
                      <a:pt x="77" y="90"/>
                      <a:pt x="86" y="86"/>
                    </a:cubicBezTo>
                    <a:cubicBezTo>
                      <a:pt x="89" y="85"/>
                      <a:pt x="90" y="83"/>
                      <a:pt x="87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416"/>
              <p:cNvSpPr/>
              <p:nvPr/>
            </p:nvSpPr>
            <p:spPr bwMode="auto">
              <a:xfrm>
                <a:off x="1248" y="2133"/>
                <a:ext cx="37" cy="13"/>
              </a:xfrm>
              <a:custGeom>
                <a:avLst/>
                <a:gdLst>
                  <a:gd name="T0" fmla="*/ 41 w 49"/>
                  <a:gd name="T1" fmla="*/ 7 h 17"/>
                  <a:gd name="T2" fmla="*/ 24 w 49"/>
                  <a:gd name="T3" fmla="*/ 4 h 17"/>
                  <a:gd name="T4" fmla="*/ 14 w 49"/>
                  <a:gd name="T5" fmla="*/ 2 h 17"/>
                  <a:gd name="T6" fmla="*/ 7 w 49"/>
                  <a:gd name="T7" fmla="*/ 1 h 17"/>
                  <a:gd name="T8" fmla="*/ 1 w 49"/>
                  <a:gd name="T9" fmla="*/ 5 h 17"/>
                  <a:gd name="T10" fmla="*/ 40 w 49"/>
                  <a:gd name="T11" fmla="*/ 17 h 17"/>
                  <a:gd name="T12" fmla="*/ 41 w 49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41" y="7"/>
                    </a:moveTo>
                    <a:cubicBezTo>
                      <a:pt x="36" y="6"/>
                      <a:pt x="30" y="5"/>
                      <a:pt x="24" y="4"/>
                    </a:cubicBezTo>
                    <a:cubicBezTo>
                      <a:pt x="21" y="4"/>
                      <a:pt x="18" y="3"/>
                      <a:pt x="14" y="2"/>
                    </a:cubicBezTo>
                    <a:cubicBezTo>
                      <a:pt x="12" y="2"/>
                      <a:pt x="10" y="1"/>
                      <a:pt x="7" y="1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3" y="16"/>
                      <a:pt x="30" y="16"/>
                      <a:pt x="40" y="17"/>
                    </a:cubicBezTo>
                    <a:cubicBezTo>
                      <a:pt x="48" y="17"/>
                      <a:pt x="49" y="9"/>
                      <a:pt x="4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417"/>
              <p:cNvSpPr/>
              <p:nvPr/>
            </p:nvSpPr>
            <p:spPr bwMode="auto">
              <a:xfrm>
                <a:off x="1236" y="2116"/>
                <a:ext cx="41" cy="13"/>
              </a:xfrm>
              <a:custGeom>
                <a:avLst/>
                <a:gdLst>
                  <a:gd name="T0" fmla="*/ 52 w 54"/>
                  <a:gd name="T1" fmla="*/ 13 h 17"/>
                  <a:gd name="T2" fmla="*/ 48 w 54"/>
                  <a:gd name="T3" fmla="*/ 5 h 17"/>
                  <a:gd name="T4" fmla="*/ 2 w 54"/>
                  <a:gd name="T5" fmla="*/ 6 h 17"/>
                  <a:gd name="T6" fmla="*/ 3 w 54"/>
                  <a:gd name="T7" fmla="*/ 11 h 17"/>
                  <a:gd name="T8" fmla="*/ 22 w 54"/>
                  <a:gd name="T9" fmla="*/ 13 h 17"/>
                  <a:gd name="T10" fmla="*/ 43 w 54"/>
                  <a:gd name="T11" fmla="*/ 14 h 17"/>
                  <a:gd name="T12" fmla="*/ 52 w 54"/>
                  <a:gd name="T13" fmla="*/ 13 h 17"/>
                  <a:gd name="T14" fmla="*/ 52 w 54"/>
                  <a:gd name="T1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17">
                    <a:moveTo>
                      <a:pt x="52" y="13"/>
                    </a:moveTo>
                    <a:cubicBezTo>
                      <a:pt x="54" y="10"/>
                      <a:pt x="52" y="6"/>
                      <a:pt x="48" y="5"/>
                    </a:cubicBezTo>
                    <a:cubicBezTo>
                      <a:pt x="35" y="2"/>
                      <a:pt x="14" y="0"/>
                      <a:pt x="2" y="6"/>
                    </a:cubicBezTo>
                    <a:cubicBezTo>
                      <a:pt x="0" y="7"/>
                      <a:pt x="1" y="10"/>
                      <a:pt x="3" y="11"/>
                    </a:cubicBezTo>
                    <a:cubicBezTo>
                      <a:pt x="9" y="14"/>
                      <a:pt x="16" y="13"/>
                      <a:pt x="22" y="13"/>
                    </a:cubicBezTo>
                    <a:cubicBezTo>
                      <a:pt x="29" y="13"/>
                      <a:pt x="36" y="14"/>
                      <a:pt x="43" y="14"/>
                    </a:cubicBezTo>
                    <a:cubicBezTo>
                      <a:pt x="45" y="17"/>
                      <a:pt x="51" y="17"/>
                      <a:pt x="52" y="13"/>
                    </a:cubicBezTo>
                    <a:cubicBezTo>
                      <a:pt x="52" y="12"/>
                      <a:pt x="52" y="12"/>
                      <a:pt x="5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418"/>
              <p:cNvSpPr/>
              <p:nvPr/>
            </p:nvSpPr>
            <p:spPr bwMode="auto">
              <a:xfrm>
                <a:off x="1299" y="2113"/>
                <a:ext cx="66" cy="54"/>
              </a:xfrm>
              <a:custGeom>
                <a:avLst/>
                <a:gdLst>
                  <a:gd name="T0" fmla="*/ 85 w 86"/>
                  <a:gd name="T1" fmla="*/ 51 h 70"/>
                  <a:gd name="T2" fmla="*/ 78 w 86"/>
                  <a:gd name="T3" fmla="*/ 49 h 70"/>
                  <a:gd name="T4" fmla="*/ 51 w 86"/>
                  <a:gd name="T5" fmla="*/ 56 h 70"/>
                  <a:gd name="T6" fmla="*/ 16 w 86"/>
                  <a:gd name="T7" fmla="*/ 42 h 70"/>
                  <a:gd name="T8" fmla="*/ 19 w 86"/>
                  <a:gd name="T9" fmla="*/ 27 h 70"/>
                  <a:gd name="T10" fmla="*/ 27 w 86"/>
                  <a:gd name="T11" fmla="*/ 15 h 70"/>
                  <a:gd name="T12" fmla="*/ 44 w 86"/>
                  <a:gd name="T13" fmla="*/ 9 h 70"/>
                  <a:gd name="T14" fmla="*/ 55 w 86"/>
                  <a:gd name="T15" fmla="*/ 10 h 70"/>
                  <a:gd name="T16" fmla="*/ 56 w 86"/>
                  <a:gd name="T17" fmla="*/ 15 h 70"/>
                  <a:gd name="T18" fmla="*/ 63 w 86"/>
                  <a:gd name="T19" fmla="*/ 19 h 70"/>
                  <a:gd name="T20" fmla="*/ 64 w 86"/>
                  <a:gd name="T21" fmla="*/ 5 h 70"/>
                  <a:gd name="T22" fmla="*/ 36 w 86"/>
                  <a:gd name="T23" fmla="*/ 1 h 70"/>
                  <a:gd name="T24" fmla="*/ 13 w 86"/>
                  <a:gd name="T25" fmla="*/ 12 h 70"/>
                  <a:gd name="T26" fmla="*/ 3 w 86"/>
                  <a:gd name="T27" fmla="*/ 35 h 70"/>
                  <a:gd name="T28" fmla="*/ 13 w 86"/>
                  <a:gd name="T29" fmla="*/ 58 h 70"/>
                  <a:gd name="T30" fmla="*/ 44 w 86"/>
                  <a:gd name="T31" fmla="*/ 68 h 70"/>
                  <a:gd name="T32" fmla="*/ 85 w 86"/>
                  <a:gd name="T33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70">
                    <a:moveTo>
                      <a:pt x="85" y="51"/>
                    </a:moveTo>
                    <a:cubicBezTo>
                      <a:pt x="84" y="49"/>
                      <a:pt x="80" y="47"/>
                      <a:pt x="78" y="49"/>
                    </a:cubicBezTo>
                    <a:cubicBezTo>
                      <a:pt x="71" y="55"/>
                      <a:pt x="61" y="57"/>
                      <a:pt x="51" y="56"/>
                    </a:cubicBezTo>
                    <a:cubicBezTo>
                      <a:pt x="41" y="56"/>
                      <a:pt x="16" y="53"/>
                      <a:pt x="16" y="42"/>
                    </a:cubicBezTo>
                    <a:cubicBezTo>
                      <a:pt x="15" y="37"/>
                      <a:pt x="17" y="31"/>
                      <a:pt x="19" y="27"/>
                    </a:cubicBezTo>
                    <a:cubicBezTo>
                      <a:pt x="20" y="22"/>
                      <a:pt x="23" y="18"/>
                      <a:pt x="27" y="15"/>
                    </a:cubicBezTo>
                    <a:cubicBezTo>
                      <a:pt x="32" y="11"/>
                      <a:pt x="38" y="10"/>
                      <a:pt x="44" y="9"/>
                    </a:cubicBezTo>
                    <a:cubicBezTo>
                      <a:pt x="48" y="9"/>
                      <a:pt x="52" y="10"/>
                      <a:pt x="55" y="10"/>
                    </a:cubicBezTo>
                    <a:cubicBezTo>
                      <a:pt x="60" y="11"/>
                      <a:pt x="58" y="12"/>
                      <a:pt x="56" y="15"/>
                    </a:cubicBezTo>
                    <a:cubicBezTo>
                      <a:pt x="53" y="18"/>
                      <a:pt x="60" y="23"/>
                      <a:pt x="63" y="19"/>
                    </a:cubicBezTo>
                    <a:cubicBezTo>
                      <a:pt x="66" y="15"/>
                      <a:pt x="71" y="9"/>
                      <a:pt x="64" y="5"/>
                    </a:cubicBezTo>
                    <a:cubicBezTo>
                      <a:pt x="57" y="0"/>
                      <a:pt x="45" y="0"/>
                      <a:pt x="36" y="1"/>
                    </a:cubicBezTo>
                    <a:cubicBezTo>
                      <a:pt x="27" y="2"/>
                      <a:pt x="19" y="6"/>
                      <a:pt x="13" y="12"/>
                    </a:cubicBezTo>
                    <a:cubicBezTo>
                      <a:pt x="7" y="18"/>
                      <a:pt x="6" y="27"/>
                      <a:pt x="3" y="35"/>
                    </a:cubicBezTo>
                    <a:cubicBezTo>
                      <a:pt x="0" y="44"/>
                      <a:pt x="4" y="51"/>
                      <a:pt x="13" y="58"/>
                    </a:cubicBezTo>
                    <a:cubicBezTo>
                      <a:pt x="21" y="64"/>
                      <a:pt x="34" y="66"/>
                      <a:pt x="44" y="68"/>
                    </a:cubicBezTo>
                    <a:cubicBezTo>
                      <a:pt x="60" y="70"/>
                      <a:pt x="86" y="68"/>
                      <a:pt x="8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419"/>
              <p:cNvSpPr/>
              <p:nvPr/>
            </p:nvSpPr>
            <p:spPr bwMode="auto">
              <a:xfrm>
                <a:off x="1359" y="2071"/>
                <a:ext cx="50" cy="49"/>
              </a:xfrm>
              <a:custGeom>
                <a:avLst/>
                <a:gdLst>
                  <a:gd name="T0" fmla="*/ 59 w 66"/>
                  <a:gd name="T1" fmla="*/ 50 h 65"/>
                  <a:gd name="T2" fmla="*/ 36 w 66"/>
                  <a:gd name="T3" fmla="*/ 51 h 65"/>
                  <a:gd name="T4" fmla="*/ 32 w 66"/>
                  <a:gd name="T5" fmla="*/ 51 h 65"/>
                  <a:gd name="T6" fmla="*/ 31 w 66"/>
                  <a:gd name="T7" fmla="*/ 51 h 65"/>
                  <a:gd name="T8" fmla="*/ 30 w 66"/>
                  <a:gd name="T9" fmla="*/ 51 h 65"/>
                  <a:gd name="T10" fmla="*/ 34 w 66"/>
                  <a:gd name="T11" fmla="*/ 42 h 65"/>
                  <a:gd name="T12" fmla="*/ 37 w 66"/>
                  <a:gd name="T13" fmla="*/ 27 h 65"/>
                  <a:gd name="T14" fmla="*/ 26 w 66"/>
                  <a:gd name="T15" fmla="*/ 1 h 65"/>
                  <a:gd name="T16" fmla="*/ 8 w 66"/>
                  <a:gd name="T17" fmla="*/ 6 h 65"/>
                  <a:gd name="T18" fmla="*/ 5 w 66"/>
                  <a:gd name="T19" fmla="*/ 25 h 65"/>
                  <a:gd name="T20" fmla="*/ 12 w 66"/>
                  <a:gd name="T21" fmla="*/ 25 h 65"/>
                  <a:gd name="T22" fmla="*/ 11 w 66"/>
                  <a:gd name="T23" fmla="*/ 16 h 65"/>
                  <a:gd name="T24" fmla="*/ 21 w 66"/>
                  <a:gd name="T25" fmla="*/ 9 h 65"/>
                  <a:gd name="T26" fmla="*/ 25 w 66"/>
                  <a:gd name="T27" fmla="*/ 14 h 65"/>
                  <a:gd name="T28" fmla="*/ 24 w 66"/>
                  <a:gd name="T29" fmla="*/ 36 h 65"/>
                  <a:gd name="T30" fmla="*/ 24 w 66"/>
                  <a:gd name="T31" fmla="*/ 61 h 65"/>
                  <a:gd name="T32" fmla="*/ 55 w 66"/>
                  <a:gd name="T33" fmla="*/ 61 h 65"/>
                  <a:gd name="T34" fmla="*/ 56 w 66"/>
                  <a:gd name="T35" fmla="*/ 63 h 65"/>
                  <a:gd name="T36" fmla="*/ 62 w 66"/>
                  <a:gd name="T37" fmla="*/ 64 h 65"/>
                  <a:gd name="T38" fmla="*/ 59 w 66"/>
                  <a:gd name="T39" fmla="*/ 5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" h="65">
                    <a:moveTo>
                      <a:pt x="59" y="50"/>
                    </a:moveTo>
                    <a:cubicBezTo>
                      <a:pt x="51" y="47"/>
                      <a:pt x="43" y="49"/>
                      <a:pt x="36" y="51"/>
                    </a:cubicBezTo>
                    <a:cubicBezTo>
                      <a:pt x="35" y="51"/>
                      <a:pt x="33" y="51"/>
                      <a:pt x="32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31" y="48"/>
                      <a:pt x="33" y="45"/>
                      <a:pt x="34" y="42"/>
                    </a:cubicBezTo>
                    <a:cubicBezTo>
                      <a:pt x="36" y="37"/>
                      <a:pt x="36" y="32"/>
                      <a:pt x="37" y="27"/>
                    </a:cubicBezTo>
                    <a:cubicBezTo>
                      <a:pt x="37" y="20"/>
                      <a:pt x="38" y="4"/>
                      <a:pt x="26" y="1"/>
                    </a:cubicBezTo>
                    <a:cubicBezTo>
                      <a:pt x="19" y="0"/>
                      <a:pt x="12" y="3"/>
                      <a:pt x="8" y="6"/>
                    </a:cubicBezTo>
                    <a:cubicBezTo>
                      <a:pt x="0" y="11"/>
                      <a:pt x="3" y="19"/>
                      <a:pt x="5" y="25"/>
                    </a:cubicBezTo>
                    <a:cubicBezTo>
                      <a:pt x="6" y="29"/>
                      <a:pt x="13" y="29"/>
                      <a:pt x="12" y="25"/>
                    </a:cubicBezTo>
                    <a:cubicBezTo>
                      <a:pt x="12" y="22"/>
                      <a:pt x="11" y="19"/>
                      <a:pt x="11" y="16"/>
                    </a:cubicBezTo>
                    <a:cubicBezTo>
                      <a:pt x="12" y="12"/>
                      <a:pt x="17" y="11"/>
                      <a:pt x="21" y="9"/>
                    </a:cubicBezTo>
                    <a:cubicBezTo>
                      <a:pt x="25" y="8"/>
                      <a:pt x="25" y="11"/>
                      <a:pt x="25" y="14"/>
                    </a:cubicBezTo>
                    <a:cubicBezTo>
                      <a:pt x="27" y="21"/>
                      <a:pt x="26" y="29"/>
                      <a:pt x="24" y="36"/>
                    </a:cubicBezTo>
                    <a:cubicBezTo>
                      <a:pt x="22" y="43"/>
                      <a:pt x="10" y="56"/>
                      <a:pt x="24" y="61"/>
                    </a:cubicBezTo>
                    <a:cubicBezTo>
                      <a:pt x="35" y="65"/>
                      <a:pt x="45" y="60"/>
                      <a:pt x="55" y="61"/>
                    </a:cubicBezTo>
                    <a:cubicBezTo>
                      <a:pt x="55" y="62"/>
                      <a:pt x="55" y="62"/>
                      <a:pt x="56" y="63"/>
                    </a:cubicBezTo>
                    <a:cubicBezTo>
                      <a:pt x="57" y="65"/>
                      <a:pt x="60" y="65"/>
                      <a:pt x="62" y="64"/>
                    </a:cubicBezTo>
                    <a:cubicBezTo>
                      <a:pt x="66" y="59"/>
                      <a:pt x="66" y="53"/>
                      <a:pt x="59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420"/>
              <p:cNvSpPr/>
              <p:nvPr/>
            </p:nvSpPr>
            <p:spPr bwMode="auto">
              <a:xfrm>
                <a:off x="1588" y="1429"/>
                <a:ext cx="43" cy="96"/>
              </a:xfrm>
              <a:custGeom>
                <a:avLst/>
                <a:gdLst>
                  <a:gd name="T0" fmla="*/ 54 w 56"/>
                  <a:gd name="T1" fmla="*/ 5 h 126"/>
                  <a:gd name="T2" fmla="*/ 54 w 56"/>
                  <a:gd name="T3" fmla="*/ 5 h 126"/>
                  <a:gd name="T4" fmla="*/ 46 w 56"/>
                  <a:gd name="T5" fmla="*/ 4 h 126"/>
                  <a:gd name="T6" fmla="*/ 43 w 56"/>
                  <a:gd name="T7" fmla="*/ 16 h 126"/>
                  <a:gd name="T8" fmla="*/ 41 w 56"/>
                  <a:gd name="T9" fmla="*/ 32 h 126"/>
                  <a:gd name="T10" fmla="*/ 39 w 56"/>
                  <a:gd name="T11" fmla="*/ 64 h 126"/>
                  <a:gd name="T12" fmla="*/ 37 w 56"/>
                  <a:gd name="T13" fmla="*/ 94 h 126"/>
                  <a:gd name="T14" fmla="*/ 30 w 56"/>
                  <a:gd name="T15" fmla="*/ 75 h 126"/>
                  <a:gd name="T16" fmla="*/ 8 w 56"/>
                  <a:gd name="T17" fmla="*/ 33 h 126"/>
                  <a:gd name="T18" fmla="*/ 1 w 56"/>
                  <a:gd name="T19" fmla="*/ 36 h 126"/>
                  <a:gd name="T20" fmla="*/ 10 w 56"/>
                  <a:gd name="T21" fmla="*/ 56 h 126"/>
                  <a:gd name="T22" fmla="*/ 21 w 56"/>
                  <a:gd name="T23" fmla="*/ 82 h 126"/>
                  <a:gd name="T24" fmla="*/ 29 w 56"/>
                  <a:gd name="T25" fmla="*/ 104 h 126"/>
                  <a:gd name="T26" fmla="*/ 39 w 56"/>
                  <a:gd name="T27" fmla="*/ 122 h 126"/>
                  <a:gd name="T28" fmla="*/ 48 w 56"/>
                  <a:gd name="T29" fmla="*/ 120 h 126"/>
                  <a:gd name="T30" fmla="*/ 48 w 56"/>
                  <a:gd name="T31" fmla="*/ 100 h 126"/>
                  <a:gd name="T32" fmla="*/ 50 w 56"/>
                  <a:gd name="T33" fmla="*/ 68 h 126"/>
                  <a:gd name="T34" fmla="*/ 52 w 56"/>
                  <a:gd name="T35" fmla="*/ 36 h 126"/>
                  <a:gd name="T36" fmla="*/ 54 w 56"/>
                  <a:gd name="T37" fmla="*/ 20 h 126"/>
                  <a:gd name="T38" fmla="*/ 54 w 56"/>
                  <a:gd name="T3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" h="126">
                    <a:moveTo>
                      <a:pt x="54" y="5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3" y="2"/>
                      <a:pt x="48" y="0"/>
                      <a:pt x="46" y="4"/>
                    </a:cubicBezTo>
                    <a:cubicBezTo>
                      <a:pt x="44" y="8"/>
                      <a:pt x="44" y="12"/>
                      <a:pt x="43" y="16"/>
                    </a:cubicBezTo>
                    <a:cubicBezTo>
                      <a:pt x="43" y="21"/>
                      <a:pt x="42" y="26"/>
                      <a:pt x="41" y="32"/>
                    </a:cubicBezTo>
                    <a:cubicBezTo>
                      <a:pt x="40" y="42"/>
                      <a:pt x="39" y="53"/>
                      <a:pt x="39" y="64"/>
                    </a:cubicBezTo>
                    <a:cubicBezTo>
                      <a:pt x="39" y="74"/>
                      <a:pt x="37" y="84"/>
                      <a:pt x="37" y="94"/>
                    </a:cubicBezTo>
                    <a:cubicBezTo>
                      <a:pt x="35" y="88"/>
                      <a:pt x="33" y="81"/>
                      <a:pt x="30" y="75"/>
                    </a:cubicBezTo>
                    <a:cubicBezTo>
                      <a:pt x="25" y="60"/>
                      <a:pt x="15" y="48"/>
                      <a:pt x="8" y="33"/>
                    </a:cubicBezTo>
                    <a:cubicBezTo>
                      <a:pt x="6" y="29"/>
                      <a:pt x="0" y="32"/>
                      <a:pt x="1" y="36"/>
                    </a:cubicBezTo>
                    <a:cubicBezTo>
                      <a:pt x="3" y="43"/>
                      <a:pt x="6" y="50"/>
                      <a:pt x="10" y="56"/>
                    </a:cubicBezTo>
                    <a:cubicBezTo>
                      <a:pt x="15" y="64"/>
                      <a:pt x="18" y="73"/>
                      <a:pt x="21" y="82"/>
                    </a:cubicBezTo>
                    <a:cubicBezTo>
                      <a:pt x="24" y="89"/>
                      <a:pt x="26" y="96"/>
                      <a:pt x="29" y="104"/>
                    </a:cubicBezTo>
                    <a:cubicBezTo>
                      <a:pt x="32" y="110"/>
                      <a:pt x="34" y="117"/>
                      <a:pt x="39" y="122"/>
                    </a:cubicBezTo>
                    <a:cubicBezTo>
                      <a:pt x="42" y="126"/>
                      <a:pt x="47" y="124"/>
                      <a:pt x="48" y="120"/>
                    </a:cubicBezTo>
                    <a:cubicBezTo>
                      <a:pt x="50" y="114"/>
                      <a:pt x="49" y="106"/>
                      <a:pt x="48" y="100"/>
                    </a:cubicBezTo>
                    <a:cubicBezTo>
                      <a:pt x="48" y="90"/>
                      <a:pt x="49" y="79"/>
                      <a:pt x="50" y="68"/>
                    </a:cubicBezTo>
                    <a:cubicBezTo>
                      <a:pt x="50" y="58"/>
                      <a:pt x="50" y="47"/>
                      <a:pt x="52" y="36"/>
                    </a:cubicBezTo>
                    <a:cubicBezTo>
                      <a:pt x="52" y="31"/>
                      <a:pt x="53" y="25"/>
                      <a:pt x="54" y="20"/>
                    </a:cubicBezTo>
                    <a:cubicBezTo>
                      <a:pt x="54" y="15"/>
                      <a:pt x="56" y="10"/>
                      <a:pt x="5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421"/>
              <p:cNvSpPr>
                <a:spLocks noEditPoints="1"/>
              </p:cNvSpPr>
              <p:nvPr/>
            </p:nvSpPr>
            <p:spPr bwMode="auto">
              <a:xfrm>
                <a:off x="1627" y="1449"/>
                <a:ext cx="67" cy="80"/>
              </a:xfrm>
              <a:custGeom>
                <a:avLst/>
                <a:gdLst>
                  <a:gd name="T0" fmla="*/ 81 w 88"/>
                  <a:gd name="T1" fmla="*/ 52 h 105"/>
                  <a:gd name="T2" fmla="*/ 72 w 88"/>
                  <a:gd name="T3" fmla="*/ 15 h 105"/>
                  <a:gd name="T4" fmla="*/ 68 w 88"/>
                  <a:gd name="T5" fmla="*/ 7 h 105"/>
                  <a:gd name="T6" fmla="*/ 60 w 88"/>
                  <a:gd name="T7" fmla="*/ 4 h 105"/>
                  <a:gd name="T8" fmla="*/ 61 w 88"/>
                  <a:gd name="T9" fmla="*/ 16 h 105"/>
                  <a:gd name="T10" fmla="*/ 50 w 88"/>
                  <a:gd name="T11" fmla="*/ 37 h 105"/>
                  <a:gd name="T12" fmla="*/ 42 w 88"/>
                  <a:gd name="T13" fmla="*/ 40 h 105"/>
                  <a:gd name="T14" fmla="*/ 22 w 88"/>
                  <a:gd name="T15" fmla="*/ 42 h 105"/>
                  <a:gd name="T16" fmla="*/ 17 w 88"/>
                  <a:gd name="T17" fmla="*/ 35 h 105"/>
                  <a:gd name="T18" fmla="*/ 25 w 88"/>
                  <a:gd name="T19" fmla="*/ 17 h 105"/>
                  <a:gd name="T20" fmla="*/ 58 w 88"/>
                  <a:gd name="T21" fmla="*/ 8 h 105"/>
                  <a:gd name="T22" fmla="*/ 42 w 88"/>
                  <a:gd name="T23" fmla="*/ 4 h 105"/>
                  <a:gd name="T24" fmla="*/ 21 w 88"/>
                  <a:gd name="T25" fmla="*/ 15 h 105"/>
                  <a:gd name="T26" fmla="*/ 9 w 88"/>
                  <a:gd name="T27" fmla="*/ 29 h 105"/>
                  <a:gd name="T28" fmla="*/ 4 w 88"/>
                  <a:gd name="T29" fmla="*/ 46 h 105"/>
                  <a:gd name="T30" fmla="*/ 2 w 88"/>
                  <a:gd name="T31" fmla="*/ 55 h 105"/>
                  <a:gd name="T32" fmla="*/ 12 w 88"/>
                  <a:gd name="T33" fmla="*/ 97 h 105"/>
                  <a:gd name="T34" fmla="*/ 21 w 88"/>
                  <a:gd name="T35" fmla="*/ 90 h 105"/>
                  <a:gd name="T36" fmla="*/ 9 w 88"/>
                  <a:gd name="T37" fmla="*/ 54 h 105"/>
                  <a:gd name="T38" fmla="*/ 20 w 88"/>
                  <a:gd name="T39" fmla="*/ 52 h 105"/>
                  <a:gd name="T40" fmla="*/ 36 w 88"/>
                  <a:gd name="T41" fmla="*/ 51 h 105"/>
                  <a:gd name="T42" fmla="*/ 38 w 88"/>
                  <a:gd name="T43" fmla="*/ 50 h 105"/>
                  <a:gd name="T44" fmla="*/ 40 w 88"/>
                  <a:gd name="T45" fmla="*/ 62 h 105"/>
                  <a:gd name="T46" fmla="*/ 48 w 88"/>
                  <a:gd name="T47" fmla="*/ 89 h 105"/>
                  <a:gd name="T48" fmla="*/ 24 w 88"/>
                  <a:gd name="T49" fmla="*/ 95 h 105"/>
                  <a:gd name="T50" fmla="*/ 43 w 88"/>
                  <a:gd name="T51" fmla="*/ 101 h 105"/>
                  <a:gd name="T52" fmla="*/ 60 w 88"/>
                  <a:gd name="T53" fmla="*/ 90 h 105"/>
                  <a:gd name="T54" fmla="*/ 85 w 88"/>
                  <a:gd name="T55" fmla="*/ 58 h 105"/>
                  <a:gd name="T56" fmla="*/ 67 w 88"/>
                  <a:gd name="T57" fmla="*/ 65 h 105"/>
                  <a:gd name="T58" fmla="*/ 57 w 88"/>
                  <a:gd name="T59" fmla="*/ 81 h 105"/>
                  <a:gd name="T60" fmla="*/ 50 w 88"/>
                  <a:gd name="T61" fmla="*/ 56 h 105"/>
                  <a:gd name="T62" fmla="*/ 51 w 88"/>
                  <a:gd name="T63" fmla="*/ 48 h 105"/>
                  <a:gd name="T64" fmla="*/ 53 w 88"/>
                  <a:gd name="T65" fmla="*/ 45 h 105"/>
                  <a:gd name="T66" fmla="*/ 64 w 88"/>
                  <a:gd name="T67" fmla="*/ 30 h 105"/>
                  <a:gd name="T68" fmla="*/ 66 w 88"/>
                  <a:gd name="T69" fmla="*/ 30 h 105"/>
                  <a:gd name="T70" fmla="*/ 78 w 88"/>
                  <a:gd name="T71" fmla="*/ 54 h 105"/>
                  <a:gd name="T72" fmla="*/ 67 w 88"/>
                  <a:gd name="T73" fmla="*/ 6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05">
                    <a:moveTo>
                      <a:pt x="82" y="52"/>
                    </a:moveTo>
                    <a:cubicBezTo>
                      <a:pt x="81" y="52"/>
                      <a:pt x="81" y="52"/>
                      <a:pt x="81" y="52"/>
                    </a:cubicBezTo>
                    <a:cubicBezTo>
                      <a:pt x="85" y="48"/>
                      <a:pt x="79" y="34"/>
                      <a:pt x="78" y="31"/>
                    </a:cubicBezTo>
                    <a:cubicBezTo>
                      <a:pt x="76" y="26"/>
                      <a:pt x="74" y="20"/>
                      <a:pt x="72" y="15"/>
                    </a:cubicBezTo>
                    <a:cubicBezTo>
                      <a:pt x="72" y="14"/>
                      <a:pt x="73" y="13"/>
                      <a:pt x="74" y="12"/>
                    </a:cubicBezTo>
                    <a:cubicBezTo>
                      <a:pt x="76" y="9"/>
                      <a:pt x="71" y="5"/>
                      <a:pt x="68" y="7"/>
                    </a:cubicBezTo>
                    <a:cubicBezTo>
                      <a:pt x="68" y="6"/>
                      <a:pt x="67" y="5"/>
                      <a:pt x="67" y="4"/>
                    </a:cubicBezTo>
                    <a:cubicBezTo>
                      <a:pt x="66" y="0"/>
                      <a:pt x="60" y="0"/>
                      <a:pt x="60" y="4"/>
                    </a:cubicBezTo>
                    <a:cubicBezTo>
                      <a:pt x="59" y="8"/>
                      <a:pt x="60" y="11"/>
                      <a:pt x="61" y="15"/>
                    </a:cubicBezTo>
                    <a:cubicBezTo>
                      <a:pt x="61" y="15"/>
                      <a:pt x="61" y="16"/>
                      <a:pt x="61" y="16"/>
                    </a:cubicBezTo>
                    <a:cubicBezTo>
                      <a:pt x="60" y="19"/>
                      <a:pt x="58" y="22"/>
                      <a:pt x="56" y="25"/>
                    </a:cubicBezTo>
                    <a:cubicBezTo>
                      <a:pt x="54" y="28"/>
                      <a:pt x="51" y="33"/>
                      <a:pt x="50" y="37"/>
                    </a:cubicBezTo>
                    <a:cubicBezTo>
                      <a:pt x="48" y="38"/>
                      <a:pt x="46" y="40"/>
                      <a:pt x="44" y="42"/>
                    </a:cubicBezTo>
                    <a:cubicBezTo>
                      <a:pt x="44" y="41"/>
                      <a:pt x="43" y="40"/>
                      <a:pt x="42" y="40"/>
                    </a:cubicBezTo>
                    <a:cubicBezTo>
                      <a:pt x="39" y="39"/>
                      <a:pt x="36" y="41"/>
                      <a:pt x="33" y="41"/>
                    </a:cubicBezTo>
                    <a:cubicBezTo>
                      <a:pt x="29" y="42"/>
                      <a:pt x="26" y="42"/>
                      <a:pt x="22" y="42"/>
                    </a:cubicBezTo>
                    <a:cubicBezTo>
                      <a:pt x="20" y="42"/>
                      <a:pt x="17" y="43"/>
                      <a:pt x="13" y="43"/>
                    </a:cubicBezTo>
                    <a:cubicBezTo>
                      <a:pt x="14" y="41"/>
                      <a:pt x="16" y="38"/>
                      <a:pt x="17" y="35"/>
                    </a:cubicBezTo>
                    <a:cubicBezTo>
                      <a:pt x="18" y="31"/>
                      <a:pt x="20" y="26"/>
                      <a:pt x="23" y="24"/>
                    </a:cubicBezTo>
                    <a:cubicBezTo>
                      <a:pt x="26" y="22"/>
                      <a:pt x="26" y="19"/>
                      <a:pt x="25" y="17"/>
                    </a:cubicBezTo>
                    <a:cubicBezTo>
                      <a:pt x="30" y="18"/>
                      <a:pt x="35" y="17"/>
                      <a:pt x="40" y="15"/>
                    </a:cubicBezTo>
                    <a:cubicBezTo>
                      <a:pt x="45" y="13"/>
                      <a:pt x="54" y="13"/>
                      <a:pt x="58" y="8"/>
                    </a:cubicBezTo>
                    <a:cubicBezTo>
                      <a:pt x="59" y="7"/>
                      <a:pt x="59" y="6"/>
                      <a:pt x="58" y="5"/>
                    </a:cubicBezTo>
                    <a:cubicBezTo>
                      <a:pt x="53" y="1"/>
                      <a:pt x="47" y="3"/>
                      <a:pt x="42" y="4"/>
                    </a:cubicBezTo>
                    <a:cubicBezTo>
                      <a:pt x="36" y="6"/>
                      <a:pt x="29" y="9"/>
                      <a:pt x="23" y="11"/>
                    </a:cubicBezTo>
                    <a:cubicBezTo>
                      <a:pt x="21" y="12"/>
                      <a:pt x="21" y="13"/>
                      <a:pt x="21" y="15"/>
                    </a:cubicBezTo>
                    <a:cubicBezTo>
                      <a:pt x="20" y="15"/>
                      <a:pt x="20" y="15"/>
                      <a:pt x="19" y="16"/>
                    </a:cubicBezTo>
                    <a:cubicBezTo>
                      <a:pt x="14" y="18"/>
                      <a:pt x="11" y="24"/>
                      <a:pt x="9" y="29"/>
                    </a:cubicBezTo>
                    <a:cubicBezTo>
                      <a:pt x="8" y="31"/>
                      <a:pt x="8" y="34"/>
                      <a:pt x="7" y="36"/>
                    </a:cubicBezTo>
                    <a:cubicBezTo>
                      <a:pt x="5" y="39"/>
                      <a:pt x="3" y="43"/>
                      <a:pt x="4" y="46"/>
                    </a:cubicBezTo>
                    <a:cubicBezTo>
                      <a:pt x="2" y="48"/>
                      <a:pt x="0" y="49"/>
                      <a:pt x="0" y="52"/>
                    </a:cubicBezTo>
                    <a:cubicBezTo>
                      <a:pt x="1" y="53"/>
                      <a:pt x="1" y="54"/>
                      <a:pt x="2" y="55"/>
                    </a:cubicBezTo>
                    <a:cubicBezTo>
                      <a:pt x="2" y="56"/>
                      <a:pt x="2" y="56"/>
                      <a:pt x="3" y="57"/>
                    </a:cubicBezTo>
                    <a:cubicBezTo>
                      <a:pt x="9" y="69"/>
                      <a:pt x="3" y="86"/>
                      <a:pt x="12" y="97"/>
                    </a:cubicBezTo>
                    <a:cubicBezTo>
                      <a:pt x="14" y="98"/>
                      <a:pt x="17" y="99"/>
                      <a:pt x="19" y="97"/>
                    </a:cubicBezTo>
                    <a:cubicBezTo>
                      <a:pt x="21" y="96"/>
                      <a:pt x="22" y="93"/>
                      <a:pt x="21" y="90"/>
                    </a:cubicBezTo>
                    <a:cubicBezTo>
                      <a:pt x="19" y="87"/>
                      <a:pt x="18" y="84"/>
                      <a:pt x="17" y="80"/>
                    </a:cubicBezTo>
                    <a:cubicBezTo>
                      <a:pt x="15" y="71"/>
                      <a:pt x="14" y="62"/>
                      <a:pt x="9" y="54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14" y="53"/>
                      <a:pt x="17" y="53"/>
                      <a:pt x="20" y="52"/>
                    </a:cubicBezTo>
                    <a:cubicBezTo>
                      <a:pt x="24" y="52"/>
                      <a:pt x="28" y="52"/>
                      <a:pt x="33" y="51"/>
                    </a:cubicBezTo>
                    <a:cubicBezTo>
                      <a:pt x="33" y="51"/>
                      <a:pt x="35" y="51"/>
                      <a:pt x="36" y="51"/>
                    </a:cubicBezTo>
                    <a:cubicBezTo>
                      <a:pt x="37" y="51"/>
                      <a:pt x="37" y="51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9" y="52"/>
                      <a:pt x="39" y="55"/>
                      <a:pt x="39" y="56"/>
                    </a:cubicBezTo>
                    <a:cubicBezTo>
                      <a:pt x="39" y="58"/>
                      <a:pt x="40" y="60"/>
                      <a:pt x="40" y="62"/>
                    </a:cubicBezTo>
                    <a:cubicBezTo>
                      <a:pt x="41" y="67"/>
                      <a:pt x="43" y="71"/>
                      <a:pt x="44" y="76"/>
                    </a:cubicBezTo>
                    <a:cubicBezTo>
                      <a:pt x="45" y="80"/>
                      <a:pt x="47" y="85"/>
                      <a:pt x="48" y="89"/>
                    </a:cubicBezTo>
                    <a:cubicBezTo>
                      <a:pt x="45" y="91"/>
                      <a:pt x="40" y="91"/>
                      <a:pt x="37" y="92"/>
                    </a:cubicBezTo>
                    <a:cubicBezTo>
                      <a:pt x="32" y="92"/>
                      <a:pt x="28" y="93"/>
                      <a:pt x="24" y="95"/>
                    </a:cubicBezTo>
                    <a:cubicBezTo>
                      <a:pt x="21" y="97"/>
                      <a:pt x="21" y="101"/>
                      <a:pt x="24" y="102"/>
                    </a:cubicBezTo>
                    <a:cubicBezTo>
                      <a:pt x="30" y="105"/>
                      <a:pt x="37" y="103"/>
                      <a:pt x="43" y="101"/>
                    </a:cubicBezTo>
                    <a:cubicBezTo>
                      <a:pt x="48" y="100"/>
                      <a:pt x="58" y="99"/>
                      <a:pt x="59" y="93"/>
                    </a:cubicBezTo>
                    <a:cubicBezTo>
                      <a:pt x="60" y="92"/>
                      <a:pt x="60" y="91"/>
                      <a:pt x="60" y="90"/>
                    </a:cubicBezTo>
                    <a:cubicBezTo>
                      <a:pt x="66" y="89"/>
                      <a:pt x="69" y="80"/>
                      <a:pt x="72" y="75"/>
                    </a:cubicBezTo>
                    <a:cubicBezTo>
                      <a:pt x="76" y="69"/>
                      <a:pt x="81" y="62"/>
                      <a:pt x="85" y="58"/>
                    </a:cubicBezTo>
                    <a:cubicBezTo>
                      <a:pt x="88" y="56"/>
                      <a:pt x="85" y="50"/>
                      <a:pt x="82" y="52"/>
                    </a:cubicBezTo>
                    <a:close/>
                    <a:moveTo>
                      <a:pt x="67" y="65"/>
                    </a:moveTo>
                    <a:cubicBezTo>
                      <a:pt x="64" y="68"/>
                      <a:pt x="62" y="72"/>
                      <a:pt x="60" y="76"/>
                    </a:cubicBezTo>
                    <a:cubicBezTo>
                      <a:pt x="59" y="78"/>
                      <a:pt x="58" y="80"/>
                      <a:pt x="57" y="81"/>
                    </a:cubicBezTo>
                    <a:cubicBezTo>
                      <a:pt x="55" y="77"/>
                      <a:pt x="54" y="73"/>
                      <a:pt x="53" y="69"/>
                    </a:cubicBezTo>
                    <a:cubicBezTo>
                      <a:pt x="52" y="65"/>
                      <a:pt x="51" y="61"/>
                      <a:pt x="50" y="56"/>
                    </a:cubicBezTo>
                    <a:cubicBezTo>
                      <a:pt x="50" y="55"/>
                      <a:pt x="49" y="53"/>
                      <a:pt x="49" y="52"/>
                    </a:cubicBezTo>
                    <a:cubicBezTo>
                      <a:pt x="50" y="51"/>
                      <a:pt x="51" y="49"/>
                      <a:pt x="51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2" y="47"/>
                      <a:pt x="53" y="46"/>
                      <a:pt x="53" y="45"/>
                    </a:cubicBezTo>
                    <a:cubicBezTo>
                      <a:pt x="54" y="45"/>
                      <a:pt x="54" y="45"/>
                      <a:pt x="54" y="44"/>
                    </a:cubicBezTo>
                    <a:cubicBezTo>
                      <a:pt x="59" y="41"/>
                      <a:pt x="61" y="34"/>
                      <a:pt x="64" y="30"/>
                    </a:cubicBezTo>
                    <a:cubicBezTo>
                      <a:pt x="65" y="29"/>
                      <a:pt x="65" y="28"/>
                      <a:pt x="65" y="28"/>
                    </a:cubicBezTo>
                    <a:cubicBezTo>
                      <a:pt x="65" y="29"/>
                      <a:pt x="66" y="29"/>
                      <a:pt x="66" y="30"/>
                    </a:cubicBezTo>
                    <a:cubicBezTo>
                      <a:pt x="68" y="35"/>
                      <a:pt x="69" y="41"/>
                      <a:pt x="70" y="46"/>
                    </a:cubicBezTo>
                    <a:cubicBezTo>
                      <a:pt x="71" y="49"/>
                      <a:pt x="73" y="54"/>
                      <a:pt x="78" y="54"/>
                    </a:cubicBezTo>
                    <a:cubicBezTo>
                      <a:pt x="78" y="54"/>
                      <a:pt x="78" y="53"/>
                      <a:pt x="79" y="53"/>
                    </a:cubicBezTo>
                    <a:cubicBezTo>
                      <a:pt x="74" y="56"/>
                      <a:pt x="70" y="61"/>
                      <a:pt x="67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422"/>
              <p:cNvSpPr/>
              <p:nvPr/>
            </p:nvSpPr>
            <p:spPr bwMode="auto">
              <a:xfrm>
                <a:off x="1693" y="1451"/>
                <a:ext cx="27" cy="10"/>
              </a:xfrm>
              <a:custGeom>
                <a:avLst/>
                <a:gdLst>
                  <a:gd name="T0" fmla="*/ 34 w 35"/>
                  <a:gd name="T1" fmla="*/ 6 h 14"/>
                  <a:gd name="T2" fmla="*/ 23 w 35"/>
                  <a:gd name="T3" fmla="*/ 1 h 14"/>
                  <a:gd name="T4" fmla="*/ 5 w 35"/>
                  <a:gd name="T5" fmla="*/ 3 h 14"/>
                  <a:gd name="T6" fmla="*/ 9 w 35"/>
                  <a:gd name="T7" fmla="*/ 12 h 14"/>
                  <a:gd name="T8" fmla="*/ 22 w 35"/>
                  <a:gd name="T9" fmla="*/ 12 h 14"/>
                  <a:gd name="T10" fmla="*/ 25 w 35"/>
                  <a:gd name="T11" fmla="*/ 12 h 14"/>
                  <a:gd name="T12" fmla="*/ 29 w 35"/>
                  <a:gd name="T13" fmla="*/ 14 h 14"/>
                  <a:gd name="T14" fmla="*/ 30 w 35"/>
                  <a:gd name="T15" fmla="*/ 13 h 14"/>
                  <a:gd name="T16" fmla="*/ 34 w 35"/>
                  <a:gd name="T1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4">
                    <a:moveTo>
                      <a:pt x="34" y="6"/>
                    </a:moveTo>
                    <a:cubicBezTo>
                      <a:pt x="32" y="2"/>
                      <a:pt x="27" y="1"/>
                      <a:pt x="23" y="1"/>
                    </a:cubicBezTo>
                    <a:cubicBezTo>
                      <a:pt x="17" y="1"/>
                      <a:pt x="11" y="0"/>
                      <a:pt x="5" y="3"/>
                    </a:cubicBezTo>
                    <a:cubicBezTo>
                      <a:pt x="0" y="6"/>
                      <a:pt x="4" y="14"/>
                      <a:pt x="9" y="12"/>
                    </a:cubicBezTo>
                    <a:cubicBezTo>
                      <a:pt x="13" y="11"/>
                      <a:pt x="18" y="12"/>
                      <a:pt x="22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26" y="13"/>
                      <a:pt x="27" y="14"/>
                      <a:pt x="29" y="14"/>
                    </a:cubicBezTo>
                    <a:cubicBezTo>
                      <a:pt x="30" y="14"/>
                      <a:pt x="30" y="13"/>
                      <a:pt x="30" y="13"/>
                    </a:cubicBezTo>
                    <a:cubicBezTo>
                      <a:pt x="34" y="13"/>
                      <a:pt x="35" y="9"/>
                      <a:pt x="3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423"/>
              <p:cNvSpPr/>
              <p:nvPr/>
            </p:nvSpPr>
            <p:spPr bwMode="auto">
              <a:xfrm>
                <a:off x="1690" y="1439"/>
                <a:ext cx="26" cy="12"/>
              </a:xfrm>
              <a:custGeom>
                <a:avLst/>
                <a:gdLst>
                  <a:gd name="T0" fmla="*/ 29 w 34"/>
                  <a:gd name="T1" fmla="*/ 4 h 15"/>
                  <a:gd name="T2" fmla="*/ 3 w 34"/>
                  <a:gd name="T3" fmla="*/ 7 h 15"/>
                  <a:gd name="T4" fmla="*/ 8 w 34"/>
                  <a:gd name="T5" fmla="*/ 14 h 15"/>
                  <a:gd name="T6" fmla="*/ 24 w 34"/>
                  <a:gd name="T7" fmla="*/ 14 h 15"/>
                  <a:gd name="T8" fmla="*/ 28 w 34"/>
                  <a:gd name="T9" fmla="*/ 13 h 15"/>
                  <a:gd name="T10" fmla="*/ 29 w 34"/>
                  <a:gd name="T11" fmla="*/ 13 h 15"/>
                  <a:gd name="T12" fmla="*/ 29 w 34"/>
                  <a:gd name="T13" fmla="*/ 13 h 15"/>
                  <a:gd name="T14" fmla="*/ 29 w 34"/>
                  <a:gd name="T1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5">
                    <a:moveTo>
                      <a:pt x="29" y="4"/>
                    </a:moveTo>
                    <a:cubicBezTo>
                      <a:pt x="22" y="3"/>
                      <a:pt x="8" y="0"/>
                      <a:pt x="3" y="7"/>
                    </a:cubicBezTo>
                    <a:cubicBezTo>
                      <a:pt x="0" y="11"/>
                      <a:pt x="4" y="15"/>
                      <a:pt x="8" y="14"/>
                    </a:cubicBezTo>
                    <a:cubicBezTo>
                      <a:pt x="13" y="13"/>
                      <a:pt x="19" y="14"/>
                      <a:pt x="24" y="14"/>
                    </a:cubicBezTo>
                    <a:cubicBezTo>
                      <a:pt x="25" y="14"/>
                      <a:pt x="27" y="14"/>
                      <a:pt x="28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3" y="12"/>
                      <a:pt x="34" y="5"/>
                      <a:pt x="2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424"/>
              <p:cNvSpPr>
                <a:spLocks noEditPoints="1"/>
              </p:cNvSpPr>
              <p:nvPr/>
            </p:nvSpPr>
            <p:spPr bwMode="auto">
              <a:xfrm>
                <a:off x="1733" y="1421"/>
                <a:ext cx="43" cy="42"/>
              </a:xfrm>
              <a:custGeom>
                <a:avLst/>
                <a:gdLst>
                  <a:gd name="T0" fmla="*/ 51 w 56"/>
                  <a:gd name="T1" fmla="*/ 41 h 55"/>
                  <a:gd name="T2" fmla="*/ 38 w 56"/>
                  <a:gd name="T3" fmla="*/ 29 h 55"/>
                  <a:gd name="T4" fmla="*/ 40 w 56"/>
                  <a:gd name="T5" fmla="*/ 29 h 55"/>
                  <a:gd name="T6" fmla="*/ 28 w 56"/>
                  <a:gd name="T7" fmla="*/ 2 h 55"/>
                  <a:gd name="T8" fmla="*/ 2 w 56"/>
                  <a:gd name="T9" fmla="*/ 26 h 55"/>
                  <a:gd name="T10" fmla="*/ 15 w 56"/>
                  <a:gd name="T11" fmla="*/ 54 h 55"/>
                  <a:gd name="T12" fmla="*/ 33 w 56"/>
                  <a:gd name="T13" fmla="*/ 39 h 55"/>
                  <a:gd name="T14" fmla="*/ 50 w 56"/>
                  <a:gd name="T15" fmla="*/ 47 h 55"/>
                  <a:gd name="T16" fmla="*/ 51 w 56"/>
                  <a:gd name="T17" fmla="*/ 41 h 55"/>
                  <a:gd name="T18" fmla="*/ 38 w 56"/>
                  <a:gd name="T19" fmla="*/ 22 h 55"/>
                  <a:gd name="T20" fmla="*/ 38 w 56"/>
                  <a:gd name="T21" fmla="*/ 18 h 55"/>
                  <a:gd name="T22" fmla="*/ 38 w 56"/>
                  <a:gd name="T23" fmla="*/ 22 h 55"/>
                  <a:gd name="T24" fmla="*/ 19 w 56"/>
                  <a:gd name="T25" fmla="*/ 41 h 55"/>
                  <a:gd name="T26" fmla="*/ 11 w 56"/>
                  <a:gd name="T27" fmla="*/ 32 h 55"/>
                  <a:gd name="T28" fmla="*/ 18 w 56"/>
                  <a:gd name="T29" fmla="*/ 13 h 55"/>
                  <a:gd name="T30" fmla="*/ 30 w 56"/>
                  <a:gd name="T31" fmla="*/ 13 h 55"/>
                  <a:gd name="T32" fmla="*/ 29 w 56"/>
                  <a:gd name="T33" fmla="*/ 14 h 55"/>
                  <a:gd name="T34" fmla="*/ 27 w 56"/>
                  <a:gd name="T35" fmla="*/ 25 h 55"/>
                  <a:gd name="T36" fmla="*/ 19 w 56"/>
                  <a:gd name="T37" fmla="*/ 4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55">
                    <a:moveTo>
                      <a:pt x="51" y="41"/>
                    </a:moveTo>
                    <a:cubicBezTo>
                      <a:pt x="47" y="38"/>
                      <a:pt x="41" y="34"/>
                      <a:pt x="38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56" y="19"/>
                      <a:pt x="39" y="4"/>
                      <a:pt x="28" y="2"/>
                    </a:cubicBezTo>
                    <a:cubicBezTo>
                      <a:pt x="12" y="0"/>
                      <a:pt x="5" y="13"/>
                      <a:pt x="2" y="26"/>
                    </a:cubicBezTo>
                    <a:cubicBezTo>
                      <a:pt x="0" y="36"/>
                      <a:pt x="1" y="55"/>
                      <a:pt x="15" y="54"/>
                    </a:cubicBezTo>
                    <a:cubicBezTo>
                      <a:pt x="23" y="53"/>
                      <a:pt x="29" y="47"/>
                      <a:pt x="33" y="39"/>
                    </a:cubicBezTo>
                    <a:cubicBezTo>
                      <a:pt x="37" y="45"/>
                      <a:pt x="43" y="49"/>
                      <a:pt x="50" y="47"/>
                    </a:cubicBezTo>
                    <a:cubicBezTo>
                      <a:pt x="53" y="46"/>
                      <a:pt x="54" y="42"/>
                      <a:pt x="51" y="41"/>
                    </a:cubicBezTo>
                    <a:close/>
                    <a:moveTo>
                      <a:pt x="38" y="22"/>
                    </a:moveTo>
                    <a:cubicBezTo>
                      <a:pt x="38" y="21"/>
                      <a:pt x="38" y="19"/>
                      <a:pt x="38" y="18"/>
                    </a:cubicBezTo>
                    <a:cubicBezTo>
                      <a:pt x="39" y="20"/>
                      <a:pt x="39" y="21"/>
                      <a:pt x="38" y="22"/>
                    </a:cubicBezTo>
                    <a:close/>
                    <a:moveTo>
                      <a:pt x="19" y="41"/>
                    </a:moveTo>
                    <a:cubicBezTo>
                      <a:pt x="12" y="50"/>
                      <a:pt x="10" y="37"/>
                      <a:pt x="11" y="32"/>
                    </a:cubicBezTo>
                    <a:cubicBezTo>
                      <a:pt x="11" y="27"/>
                      <a:pt x="13" y="17"/>
                      <a:pt x="18" y="13"/>
                    </a:cubicBezTo>
                    <a:cubicBezTo>
                      <a:pt x="21" y="11"/>
                      <a:pt x="26" y="11"/>
                      <a:pt x="30" y="13"/>
                    </a:cubicBezTo>
                    <a:cubicBezTo>
                      <a:pt x="30" y="13"/>
                      <a:pt x="29" y="13"/>
                      <a:pt x="29" y="14"/>
                    </a:cubicBezTo>
                    <a:cubicBezTo>
                      <a:pt x="27" y="18"/>
                      <a:pt x="27" y="21"/>
                      <a:pt x="27" y="25"/>
                    </a:cubicBezTo>
                    <a:cubicBezTo>
                      <a:pt x="26" y="31"/>
                      <a:pt x="23" y="37"/>
                      <a:pt x="1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425"/>
              <p:cNvSpPr/>
              <p:nvPr/>
            </p:nvSpPr>
            <p:spPr bwMode="auto">
              <a:xfrm>
                <a:off x="1762" y="1386"/>
                <a:ext cx="36" cy="42"/>
              </a:xfrm>
              <a:custGeom>
                <a:avLst/>
                <a:gdLst>
                  <a:gd name="T0" fmla="*/ 38 w 47"/>
                  <a:gd name="T1" fmla="*/ 27 h 55"/>
                  <a:gd name="T2" fmla="*/ 30 w 47"/>
                  <a:gd name="T3" fmla="*/ 27 h 55"/>
                  <a:gd name="T4" fmla="*/ 28 w 47"/>
                  <a:gd name="T5" fmla="*/ 26 h 55"/>
                  <a:gd name="T6" fmla="*/ 30 w 47"/>
                  <a:gd name="T7" fmla="*/ 12 h 55"/>
                  <a:gd name="T8" fmla="*/ 21 w 47"/>
                  <a:gd name="T9" fmla="*/ 0 h 55"/>
                  <a:gd name="T10" fmla="*/ 5 w 47"/>
                  <a:gd name="T11" fmla="*/ 10 h 55"/>
                  <a:gd name="T12" fmla="*/ 1 w 47"/>
                  <a:gd name="T13" fmla="*/ 34 h 55"/>
                  <a:gd name="T14" fmla="*/ 8 w 47"/>
                  <a:gd name="T15" fmla="*/ 34 h 55"/>
                  <a:gd name="T16" fmla="*/ 16 w 47"/>
                  <a:gd name="T17" fmla="*/ 12 h 55"/>
                  <a:gd name="T18" fmla="*/ 21 w 47"/>
                  <a:gd name="T19" fmla="*/ 9 h 55"/>
                  <a:gd name="T20" fmla="*/ 21 w 47"/>
                  <a:gd name="T21" fmla="*/ 9 h 55"/>
                  <a:gd name="T22" fmla="*/ 21 w 47"/>
                  <a:gd name="T23" fmla="*/ 12 h 55"/>
                  <a:gd name="T24" fmla="*/ 17 w 47"/>
                  <a:gd name="T25" fmla="*/ 27 h 55"/>
                  <a:gd name="T26" fmla="*/ 20 w 47"/>
                  <a:gd name="T27" fmla="*/ 35 h 55"/>
                  <a:gd name="T28" fmla="*/ 30 w 47"/>
                  <a:gd name="T29" fmla="*/ 36 h 55"/>
                  <a:gd name="T30" fmla="*/ 35 w 47"/>
                  <a:gd name="T31" fmla="*/ 37 h 55"/>
                  <a:gd name="T32" fmla="*/ 36 w 47"/>
                  <a:gd name="T33" fmla="*/ 37 h 55"/>
                  <a:gd name="T34" fmla="*/ 27 w 47"/>
                  <a:gd name="T35" fmla="*/ 47 h 55"/>
                  <a:gd name="T36" fmla="*/ 29 w 47"/>
                  <a:gd name="T37" fmla="*/ 52 h 55"/>
                  <a:gd name="T38" fmla="*/ 47 w 47"/>
                  <a:gd name="T39" fmla="*/ 36 h 55"/>
                  <a:gd name="T40" fmla="*/ 38 w 47"/>
                  <a:gd name="T41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55">
                    <a:moveTo>
                      <a:pt x="38" y="27"/>
                    </a:moveTo>
                    <a:cubicBezTo>
                      <a:pt x="36" y="27"/>
                      <a:pt x="33" y="27"/>
                      <a:pt x="30" y="27"/>
                    </a:cubicBezTo>
                    <a:cubicBezTo>
                      <a:pt x="29" y="26"/>
                      <a:pt x="29" y="26"/>
                      <a:pt x="28" y="26"/>
                    </a:cubicBezTo>
                    <a:cubicBezTo>
                      <a:pt x="30" y="22"/>
                      <a:pt x="30" y="17"/>
                      <a:pt x="30" y="12"/>
                    </a:cubicBezTo>
                    <a:cubicBezTo>
                      <a:pt x="30" y="6"/>
                      <a:pt x="28" y="0"/>
                      <a:pt x="21" y="0"/>
                    </a:cubicBezTo>
                    <a:cubicBezTo>
                      <a:pt x="15" y="1"/>
                      <a:pt x="9" y="6"/>
                      <a:pt x="5" y="10"/>
                    </a:cubicBezTo>
                    <a:cubicBezTo>
                      <a:pt x="0" y="17"/>
                      <a:pt x="1" y="25"/>
                      <a:pt x="1" y="34"/>
                    </a:cubicBezTo>
                    <a:cubicBezTo>
                      <a:pt x="1" y="38"/>
                      <a:pt x="7" y="38"/>
                      <a:pt x="8" y="34"/>
                    </a:cubicBezTo>
                    <a:cubicBezTo>
                      <a:pt x="8" y="25"/>
                      <a:pt x="9" y="17"/>
                      <a:pt x="16" y="12"/>
                    </a:cubicBezTo>
                    <a:cubicBezTo>
                      <a:pt x="18" y="11"/>
                      <a:pt x="19" y="10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1" y="18"/>
                      <a:pt x="21" y="22"/>
                      <a:pt x="17" y="27"/>
                    </a:cubicBezTo>
                    <a:cubicBezTo>
                      <a:pt x="14" y="30"/>
                      <a:pt x="16" y="34"/>
                      <a:pt x="20" y="35"/>
                    </a:cubicBezTo>
                    <a:cubicBezTo>
                      <a:pt x="24" y="35"/>
                      <a:pt x="27" y="36"/>
                      <a:pt x="30" y="36"/>
                    </a:cubicBezTo>
                    <a:cubicBezTo>
                      <a:pt x="32" y="36"/>
                      <a:pt x="33" y="37"/>
                      <a:pt x="35" y="37"/>
                    </a:cubicBezTo>
                    <a:cubicBezTo>
                      <a:pt x="35" y="37"/>
                      <a:pt x="36" y="37"/>
                      <a:pt x="36" y="37"/>
                    </a:cubicBezTo>
                    <a:cubicBezTo>
                      <a:pt x="34" y="41"/>
                      <a:pt x="28" y="42"/>
                      <a:pt x="27" y="47"/>
                    </a:cubicBezTo>
                    <a:cubicBezTo>
                      <a:pt x="27" y="49"/>
                      <a:pt x="27" y="51"/>
                      <a:pt x="29" y="52"/>
                    </a:cubicBezTo>
                    <a:cubicBezTo>
                      <a:pt x="37" y="55"/>
                      <a:pt x="47" y="43"/>
                      <a:pt x="47" y="36"/>
                    </a:cubicBezTo>
                    <a:cubicBezTo>
                      <a:pt x="47" y="31"/>
                      <a:pt x="42" y="28"/>
                      <a:pt x="38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426"/>
              <p:cNvSpPr>
                <a:spLocks noEditPoints="1"/>
              </p:cNvSpPr>
              <p:nvPr/>
            </p:nvSpPr>
            <p:spPr bwMode="auto">
              <a:xfrm>
                <a:off x="774" y="2047"/>
                <a:ext cx="51" cy="48"/>
              </a:xfrm>
              <a:custGeom>
                <a:avLst/>
                <a:gdLst>
                  <a:gd name="T0" fmla="*/ 64 w 67"/>
                  <a:gd name="T1" fmla="*/ 2 h 63"/>
                  <a:gd name="T2" fmla="*/ 52 w 67"/>
                  <a:gd name="T3" fmla="*/ 0 h 63"/>
                  <a:gd name="T4" fmla="*/ 41 w 67"/>
                  <a:gd name="T5" fmla="*/ 4 h 63"/>
                  <a:gd name="T6" fmla="*/ 36 w 67"/>
                  <a:gd name="T7" fmla="*/ 7 h 63"/>
                  <a:gd name="T8" fmla="*/ 24 w 67"/>
                  <a:gd name="T9" fmla="*/ 7 h 63"/>
                  <a:gd name="T10" fmla="*/ 3 w 67"/>
                  <a:gd name="T11" fmla="*/ 23 h 63"/>
                  <a:gd name="T12" fmla="*/ 5 w 67"/>
                  <a:gd name="T13" fmla="*/ 48 h 63"/>
                  <a:gd name="T14" fmla="*/ 52 w 67"/>
                  <a:gd name="T15" fmla="*/ 47 h 63"/>
                  <a:gd name="T16" fmla="*/ 60 w 67"/>
                  <a:gd name="T17" fmla="*/ 21 h 63"/>
                  <a:gd name="T18" fmla="*/ 55 w 67"/>
                  <a:gd name="T19" fmla="*/ 11 h 63"/>
                  <a:gd name="T20" fmla="*/ 64 w 67"/>
                  <a:gd name="T21" fmla="*/ 9 h 63"/>
                  <a:gd name="T22" fmla="*/ 64 w 67"/>
                  <a:gd name="T23" fmla="*/ 2 h 63"/>
                  <a:gd name="T24" fmla="*/ 46 w 67"/>
                  <a:gd name="T25" fmla="*/ 38 h 63"/>
                  <a:gd name="T26" fmla="*/ 19 w 67"/>
                  <a:gd name="T27" fmla="*/ 46 h 63"/>
                  <a:gd name="T28" fmla="*/ 16 w 67"/>
                  <a:gd name="T29" fmla="*/ 20 h 63"/>
                  <a:gd name="T30" fmla="*/ 31 w 67"/>
                  <a:gd name="T31" fmla="*/ 16 h 63"/>
                  <a:gd name="T32" fmla="*/ 39 w 67"/>
                  <a:gd name="T33" fmla="*/ 18 h 63"/>
                  <a:gd name="T34" fmla="*/ 42 w 67"/>
                  <a:gd name="T35" fmla="*/ 22 h 63"/>
                  <a:gd name="T36" fmla="*/ 42 w 67"/>
                  <a:gd name="T37" fmla="*/ 28 h 63"/>
                  <a:gd name="T38" fmla="*/ 49 w 67"/>
                  <a:gd name="T39" fmla="*/ 22 h 63"/>
                  <a:gd name="T40" fmla="*/ 50 w 67"/>
                  <a:gd name="T41" fmla="*/ 23 h 63"/>
                  <a:gd name="T42" fmla="*/ 46 w 67"/>
                  <a:gd name="T43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7" h="63">
                    <a:moveTo>
                      <a:pt x="64" y="2"/>
                    </a:moveTo>
                    <a:cubicBezTo>
                      <a:pt x="61" y="0"/>
                      <a:pt x="56" y="0"/>
                      <a:pt x="52" y="0"/>
                    </a:cubicBezTo>
                    <a:cubicBezTo>
                      <a:pt x="48" y="0"/>
                      <a:pt x="45" y="3"/>
                      <a:pt x="41" y="4"/>
                    </a:cubicBezTo>
                    <a:cubicBezTo>
                      <a:pt x="38" y="4"/>
                      <a:pt x="37" y="5"/>
                      <a:pt x="36" y="7"/>
                    </a:cubicBezTo>
                    <a:cubicBezTo>
                      <a:pt x="32" y="6"/>
                      <a:pt x="27" y="6"/>
                      <a:pt x="24" y="7"/>
                    </a:cubicBezTo>
                    <a:cubicBezTo>
                      <a:pt x="14" y="8"/>
                      <a:pt x="7" y="13"/>
                      <a:pt x="3" y="23"/>
                    </a:cubicBezTo>
                    <a:cubicBezTo>
                      <a:pt x="0" y="31"/>
                      <a:pt x="0" y="40"/>
                      <a:pt x="5" y="48"/>
                    </a:cubicBezTo>
                    <a:cubicBezTo>
                      <a:pt x="15" y="63"/>
                      <a:pt x="41" y="60"/>
                      <a:pt x="52" y="47"/>
                    </a:cubicBezTo>
                    <a:cubicBezTo>
                      <a:pt x="58" y="40"/>
                      <a:pt x="62" y="30"/>
                      <a:pt x="60" y="21"/>
                    </a:cubicBezTo>
                    <a:cubicBezTo>
                      <a:pt x="59" y="17"/>
                      <a:pt x="57" y="13"/>
                      <a:pt x="55" y="11"/>
                    </a:cubicBezTo>
                    <a:cubicBezTo>
                      <a:pt x="58" y="10"/>
                      <a:pt x="61" y="11"/>
                      <a:pt x="64" y="9"/>
                    </a:cubicBezTo>
                    <a:cubicBezTo>
                      <a:pt x="67" y="7"/>
                      <a:pt x="67" y="3"/>
                      <a:pt x="64" y="2"/>
                    </a:cubicBezTo>
                    <a:close/>
                    <a:moveTo>
                      <a:pt x="46" y="38"/>
                    </a:moveTo>
                    <a:cubicBezTo>
                      <a:pt x="40" y="46"/>
                      <a:pt x="27" y="50"/>
                      <a:pt x="19" y="46"/>
                    </a:cubicBezTo>
                    <a:cubicBezTo>
                      <a:pt x="9" y="41"/>
                      <a:pt x="10" y="28"/>
                      <a:pt x="16" y="20"/>
                    </a:cubicBezTo>
                    <a:cubicBezTo>
                      <a:pt x="19" y="16"/>
                      <a:pt x="26" y="16"/>
                      <a:pt x="31" y="16"/>
                    </a:cubicBezTo>
                    <a:cubicBezTo>
                      <a:pt x="33" y="16"/>
                      <a:pt x="36" y="17"/>
                      <a:pt x="39" y="18"/>
                    </a:cubicBezTo>
                    <a:cubicBezTo>
                      <a:pt x="40" y="18"/>
                      <a:pt x="43" y="22"/>
                      <a:pt x="42" y="22"/>
                    </a:cubicBezTo>
                    <a:cubicBezTo>
                      <a:pt x="39" y="23"/>
                      <a:pt x="39" y="28"/>
                      <a:pt x="42" y="28"/>
                    </a:cubicBezTo>
                    <a:cubicBezTo>
                      <a:pt x="47" y="28"/>
                      <a:pt x="49" y="26"/>
                      <a:pt x="49" y="22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9"/>
                      <a:pt x="49" y="33"/>
                      <a:pt x="4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427"/>
              <p:cNvSpPr>
                <a:spLocks noEditPoints="1"/>
              </p:cNvSpPr>
              <p:nvPr/>
            </p:nvSpPr>
            <p:spPr bwMode="auto">
              <a:xfrm>
                <a:off x="816" y="2079"/>
                <a:ext cx="25" cy="26"/>
              </a:xfrm>
              <a:custGeom>
                <a:avLst/>
                <a:gdLst>
                  <a:gd name="T0" fmla="*/ 28 w 32"/>
                  <a:gd name="T1" fmla="*/ 12 h 34"/>
                  <a:gd name="T2" fmla="*/ 21 w 32"/>
                  <a:gd name="T3" fmla="*/ 6 h 34"/>
                  <a:gd name="T4" fmla="*/ 20 w 32"/>
                  <a:gd name="T5" fmla="*/ 5 h 34"/>
                  <a:gd name="T6" fmla="*/ 7 w 32"/>
                  <a:gd name="T7" fmla="*/ 3 h 34"/>
                  <a:gd name="T8" fmla="*/ 0 w 32"/>
                  <a:gd name="T9" fmla="*/ 18 h 34"/>
                  <a:gd name="T10" fmla="*/ 5 w 32"/>
                  <a:gd name="T11" fmla="*/ 31 h 34"/>
                  <a:gd name="T12" fmla="*/ 18 w 32"/>
                  <a:gd name="T13" fmla="*/ 32 h 34"/>
                  <a:gd name="T14" fmla="*/ 28 w 32"/>
                  <a:gd name="T15" fmla="*/ 12 h 34"/>
                  <a:gd name="T16" fmla="*/ 15 w 32"/>
                  <a:gd name="T17" fmla="*/ 23 h 34"/>
                  <a:gd name="T18" fmla="*/ 12 w 32"/>
                  <a:gd name="T19" fmla="*/ 24 h 34"/>
                  <a:gd name="T20" fmla="*/ 9 w 32"/>
                  <a:gd name="T21" fmla="*/ 20 h 34"/>
                  <a:gd name="T22" fmla="*/ 9 w 32"/>
                  <a:gd name="T23" fmla="*/ 18 h 34"/>
                  <a:gd name="T24" fmla="*/ 11 w 32"/>
                  <a:gd name="T25" fmla="*/ 17 h 34"/>
                  <a:gd name="T26" fmla="*/ 20 w 32"/>
                  <a:gd name="T27" fmla="*/ 17 h 34"/>
                  <a:gd name="T28" fmla="*/ 20 w 32"/>
                  <a:gd name="T29" fmla="*/ 18 h 34"/>
                  <a:gd name="T30" fmla="*/ 19 w 32"/>
                  <a:gd name="T31" fmla="*/ 20 h 34"/>
                  <a:gd name="T32" fmla="*/ 15 w 32"/>
                  <a:gd name="T3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28" y="12"/>
                    </a:moveTo>
                    <a:cubicBezTo>
                      <a:pt x="27" y="9"/>
                      <a:pt x="24" y="7"/>
                      <a:pt x="21" y="6"/>
                    </a:cubicBezTo>
                    <a:cubicBezTo>
                      <a:pt x="21" y="6"/>
                      <a:pt x="21" y="6"/>
                      <a:pt x="20" y="5"/>
                    </a:cubicBezTo>
                    <a:cubicBezTo>
                      <a:pt x="17" y="0"/>
                      <a:pt x="12" y="0"/>
                      <a:pt x="7" y="3"/>
                    </a:cubicBezTo>
                    <a:cubicBezTo>
                      <a:pt x="2" y="6"/>
                      <a:pt x="1" y="13"/>
                      <a:pt x="0" y="18"/>
                    </a:cubicBezTo>
                    <a:cubicBezTo>
                      <a:pt x="0" y="23"/>
                      <a:pt x="1" y="28"/>
                      <a:pt x="5" y="31"/>
                    </a:cubicBezTo>
                    <a:cubicBezTo>
                      <a:pt x="9" y="34"/>
                      <a:pt x="14" y="34"/>
                      <a:pt x="18" y="32"/>
                    </a:cubicBezTo>
                    <a:cubicBezTo>
                      <a:pt x="25" y="29"/>
                      <a:pt x="32" y="21"/>
                      <a:pt x="28" y="12"/>
                    </a:cubicBezTo>
                    <a:close/>
                    <a:moveTo>
                      <a:pt x="15" y="23"/>
                    </a:moveTo>
                    <a:cubicBezTo>
                      <a:pt x="14" y="23"/>
                      <a:pt x="12" y="24"/>
                      <a:pt x="12" y="24"/>
                    </a:cubicBezTo>
                    <a:cubicBezTo>
                      <a:pt x="9" y="23"/>
                      <a:pt x="9" y="22"/>
                      <a:pt x="9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0" y="18"/>
                      <a:pt x="10" y="17"/>
                      <a:pt x="11" y="17"/>
                    </a:cubicBezTo>
                    <a:cubicBezTo>
                      <a:pt x="13" y="16"/>
                      <a:pt x="19" y="14"/>
                      <a:pt x="20" y="17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20" y="19"/>
                      <a:pt x="19" y="19"/>
                      <a:pt x="19" y="20"/>
                    </a:cubicBezTo>
                    <a:cubicBezTo>
                      <a:pt x="18" y="21"/>
                      <a:pt x="17" y="22"/>
                      <a:pt x="1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428"/>
              <p:cNvSpPr/>
              <p:nvPr/>
            </p:nvSpPr>
            <p:spPr bwMode="auto">
              <a:xfrm>
                <a:off x="860" y="2069"/>
                <a:ext cx="24" cy="12"/>
              </a:xfrm>
              <a:custGeom>
                <a:avLst/>
                <a:gdLst>
                  <a:gd name="T0" fmla="*/ 19 w 31"/>
                  <a:gd name="T1" fmla="*/ 2 h 15"/>
                  <a:gd name="T2" fmla="*/ 6 w 31"/>
                  <a:gd name="T3" fmla="*/ 2 h 15"/>
                  <a:gd name="T4" fmla="*/ 1 w 31"/>
                  <a:gd name="T5" fmla="*/ 8 h 15"/>
                  <a:gd name="T6" fmla="*/ 14 w 31"/>
                  <a:gd name="T7" fmla="*/ 12 h 15"/>
                  <a:gd name="T8" fmla="*/ 18 w 31"/>
                  <a:gd name="T9" fmla="*/ 12 h 15"/>
                  <a:gd name="T10" fmla="*/ 20 w 31"/>
                  <a:gd name="T11" fmla="*/ 12 h 15"/>
                  <a:gd name="T12" fmla="*/ 24 w 31"/>
                  <a:gd name="T13" fmla="*/ 15 h 15"/>
                  <a:gd name="T14" fmla="*/ 26 w 31"/>
                  <a:gd name="T15" fmla="*/ 15 h 15"/>
                  <a:gd name="T16" fmla="*/ 31 w 31"/>
                  <a:gd name="T17" fmla="*/ 11 h 15"/>
                  <a:gd name="T18" fmla="*/ 19 w 31"/>
                  <a:gd name="T1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15">
                    <a:moveTo>
                      <a:pt x="19" y="2"/>
                    </a:moveTo>
                    <a:cubicBezTo>
                      <a:pt x="15" y="2"/>
                      <a:pt x="10" y="3"/>
                      <a:pt x="6" y="2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4" y="13"/>
                      <a:pt x="9" y="13"/>
                      <a:pt x="14" y="12"/>
                    </a:cubicBezTo>
                    <a:cubicBezTo>
                      <a:pt x="15" y="12"/>
                      <a:pt x="16" y="12"/>
                      <a:pt x="18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1" y="14"/>
                      <a:pt x="22" y="15"/>
                      <a:pt x="24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8" y="15"/>
                      <a:pt x="31" y="13"/>
                      <a:pt x="31" y="11"/>
                    </a:cubicBezTo>
                    <a:cubicBezTo>
                      <a:pt x="30" y="4"/>
                      <a:pt x="24" y="3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429"/>
              <p:cNvSpPr/>
              <p:nvPr/>
            </p:nvSpPr>
            <p:spPr bwMode="auto">
              <a:xfrm>
                <a:off x="857" y="2059"/>
                <a:ext cx="28" cy="9"/>
              </a:xfrm>
              <a:custGeom>
                <a:avLst/>
                <a:gdLst>
                  <a:gd name="T0" fmla="*/ 32 w 36"/>
                  <a:gd name="T1" fmla="*/ 1 h 11"/>
                  <a:gd name="T2" fmla="*/ 16 w 36"/>
                  <a:gd name="T3" fmla="*/ 1 h 11"/>
                  <a:gd name="T4" fmla="*/ 2 w 36"/>
                  <a:gd name="T5" fmla="*/ 3 h 11"/>
                  <a:gd name="T6" fmla="*/ 2 w 36"/>
                  <a:gd name="T7" fmla="*/ 8 h 11"/>
                  <a:gd name="T8" fmla="*/ 14 w 36"/>
                  <a:gd name="T9" fmla="*/ 11 h 11"/>
                  <a:gd name="T10" fmla="*/ 32 w 36"/>
                  <a:gd name="T11" fmla="*/ 10 h 11"/>
                  <a:gd name="T12" fmla="*/ 36 w 36"/>
                  <a:gd name="T13" fmla="*/ 6 h 11"/>
                  <a:gd name="T14" fmla="*/ 32 w 36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1">
                    <a:moveTo>
                      <a:pt x="32" y="1"/>
                    </a:moveTo>
                    <a:cubicBezTo>
                      <a:pt x="27" y="1"/>
                      <a:pt x="21" y="1"/>
                      <a:pt x="16" y="1"/>
                    </a:cubicBezTo>
                    <a:cubicBezTo>
                      <a:pt x="11" y="1"/>
                      <a:pt x="6" y="0"/>
                      <a:pt x="2" y="3"/>
                    </a:cubicBezTo>
                    <a:cubicBezTo>
                      <a:pt x="0" y="5"/>
                      <a:pt x="0" y="7"/>
                      <a:pt x="2" y="8"/>
                    </a:cubicBezTo>
                    <a:cubicBezTo>
                      <a:pt x="5" y="11"/>
                      <a:pt x="10" y="11"/>
                      <a:pt x="14" y="11"/>
                    </a:cubicBezTo>
                    <a:cubicBezTo>
                      <a:pt x="20" y="11"/>
                      <a:pt x="26" y="11"/>
                      <a:pt x="32" y="10"/>
                    </a:cubicBezTo>
                    <a:cubicBezTo>
                      <a:pt x="35" y="11"/>
                      <a:pt x="36" y="8"/>
                      <a:pt x="36" y="6"/>
                    </a:cubicBezTo>
                    <a:cubicBezTo>
                      <a:pt x="36" y="3"/>
                      <a:pt x="3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430"/>
              <p:cNvSpPr/>
              <p:nvPr/>
            </p:nvSpPr>
            <p:spPr bwMode="auto">
              <a:xfrm>
                <a:off x="899" y="2038"/>
                <a:ext cx="38" cy="49"/>
              </a:xfrm>
              <a:custGeom>
                <a:avLst/>
                <a:gdLst>
                  <a:gd name="T0" fmla="*/ 49 w 50"/>
                  <a:gd name="T1" fmla="*/ 60 h 65"/>
                  <a:gd name="T2" fmla="*/ 33 w 50"/>
                  <a:gd name="T3" fmla="*/ 51 h 65"/>
                  <a:gd name="T4" fmla="*/ 25 w 50"/>
                  <a:gd name="T5" fmla="*/ 51 h 65"/>
                  <a:gd name="T6" fmla="*/ 34 w 50"/>
                  <a:gd name="T7" fmla="*/ 33 h 65"/>
                  <a:gd name="T8" fmla="*/ 35 w 50"/>
                  <a:gd name="T9" fmla="*/ 16 h 65"/>
                  <a:gd name="T10" fmla="*/ 25 w 50"/>
                  <a:gd name="T11" fmla="*/ 5 h 65"/>
                  <a:gd name="T12" fmla="*/ 2 w 50"/>
                  <a:gd name="T13" fmla="*/ 9 h 65"/>
                  <a:gd name="T14" fmla="*/ 8 w 50"/>
                  <a:gd name="T15" fmla="*/ 26 h 65"/>
                  <a:gd name="T16" fmla="*/ 11 w 50"/>
                  <a:gd name="T17" fmla="*/ 20 h 65"/>
                  <a:gd name="T18" fmla="*/ 11 w 50"/>
                  <a:gd name="T19" fmla="*/ 19 h 65"/>
                  <a:gd name="T20" fmla="*/ 10 w 50"/>
                  <a:gd name="T21" fmla="*/ 16 h 65"/>
                  <a:gd name="T22" fmla="*/ 11 w 50"/>
                  <a:gd name="T23" fmla="*/ 11 h 65"/>
                  <a:gd name="T24" fmla="*/ 26 w 50"/>
                  <a:gd name="T25" fmla="*/ 18 h 65"/>
                  <a:gd name="T26" fmla="*/ 23 w 50"/>
                  <a:gd name="T27" fmla="*/ 38 h 65"/>
                  <a:gd name="T28" fmla="*/ 9 w 50"/>
                  <a:gd name="T29" fmla="*/ 52 h 65"/>
                  <a:gd name="T30" fmla="*/ 9 w 50"/>
                  <a:gd name="T31" fmla="*/ 62 h 65"/>
                  <a:gd name="T32" fmla="*/ 29 w 50"/>
                  <a:gd name="T33" fmla="*/ 63 h 65"/>
                  <a:gd name="T34" fmla="*/ 45 w 50"/>
                  <a:gd name="T35" fmla="*/ 65 h 65"/>
                  <a:gd name="T36" fmla="*/ 49 w 50"/>
                  <a:gd name="T37" fmla="*/ 6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5">
                    <a:moveTo>
                      <a:pt x="49" y="60"/>
                    </a:moveTo>
                    <a:cubicBezTo>
                      <a:pt x="47" y="52"/>
                      <a:pt x="40" y="51"/>
                      <a:pt x="33" y="51"/>
                    </a:cubicBezTo>
                    <a:cubicBezTo>
                      <a:pt x="31" y="51"/>
                      <a:pt x="28" y="51"/>
                      <a:pt x="25" y="51"/>
                    </a:cubicBezTo>
                    <a:cubicBezTo>
                      <a:pt x="29" y="46"/>
                      <a:pt x="33" y="40"/>
                      <a:pt x="34" y="33"/>
                    </a:cubicBezTo>
                    <a:cubicBezTo>
                      <a:pt x="36" y="27"/>
                      <a:pt x="36" y="22"/>
                      <a:pt x="35" y="16"/>
                    </a:cubicBezTo>
                    <a:cubicBezTo>
                      <a:pt x="34" y="12"/>
                      <a:pt x="28" y="7"/>
                      <a:pt x="25" y="5"/>
                    </a:cubicBezTo>
                    <a:cubicBezTo>
                      <a:pt x="18" y="1"/>
                      <a:pt x="5" y="0"/>
                      <a:pt x="2" y="9"/>
                    </a:cubicBezTo>
                    <a:cubicBezTo>
                      <a:pt x="0" y="14"/>
                      <a:pt x="2" y="25"/>
                      <a:pt x="8" y="26"/>
                    </a:cubicBezTo>
                    <a:cubicBezTo>
                      <a:pt x="12" y="27"/>
                      <a:pt x="14" y="22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8"/>
                      <a:pt x="11" y="17"/>
                      <a:pt x="10" y="16"/>
                    </a:cubicBezTo>
                    <a:cubicBezTo>
                      <a:pt x="10" y="14"/>
                      <a:pt x="9" y="12"/>
                      <a:pt x="11" y="11"/>
                    </a:cubicBezTo>
                    <a:cubicBezTo>
                      <a:pt x="17" y="9"/>
                      <a:pt x="23" y="13"/>
                      <a:pt x="26" y="18"/>
                    </a:cubicBezTo>
                    <a:cubicBezTo>
                      <a:pt x="29" y="23"/>
                      <a:pt x="25" y="33"/>
                      <a:pt x="23" y="38"/>
                    </a:cubicBezTo>
                    <a:cubicBezTo>
                      <a:pt x="21" y="43"/>
                      <a:pt x="15" y="50"/>
                      <a:pt x="9" y="52"/>
                    </a:cubicBezTo>
                    <a:cubicBezTo>
                      <a:pt x="5" y="54"/>
                      <a:pt x="4" y="61"/>
                      <a:pt x="9" y="62"/>
                    </a:cubicBezTo>
                    <a:cubicBezTo>
                      <a:pt x="16" y="63"/>
                      <a:pt x="23" y="63"/>
                      <a:pt x="29" y="63"/>
                    </a:cubicBezTo>
                    <a:cubicBezTo>
                      <a:pt x="35" y="63"/>
                      <a:pt x="39" y="64"/>
                      <a:pt x="45" y="65"/>
                    </a:cubicBezTo>
                    <a:cubicBezTo>
                      <a:pt x="48" y="65"/>
                      <a:pt x="50" y="62"/>
                      <a:pt x="49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431"/>
              <p:cNvSpPr/>
              <p:nvPr/>
            </p:nvSpPr>
            <p:spPr bwMode="auto">
              <a:xfrm>
                <a:off x="936" y="2036"/>
                <a:ext cx="54" cy="55"/>
              </a:xfrm>
              <a:custGeom>
                <a:avLst/>
                <a:gdLst>
                  <a:gd name="T0" fmla="*/ 66 w 71"/>
                  <a:gd name="T1" fmla="*/ 3 h 73"/>
                  <a:gd name="T2" fmla="*/ 23 w 71"/>
                  <a:gd name="T3" fmla="*/ 11 h 73"/>
                  <a:gd name="T4" fmla="*/ 3 w 71"/>
                  <a:gd name="T5" fmla="*/ 23 h 73"/>
                  <a:gd name="T6" fmla="*/ 9 w 71"/>
                  <a:gd name="T7" fmla="*/ 22 h 73"/>
                  <a:gd name="T8" fmla="*/ 12 w 71"/>
                  <a:gd name="T9" fmla="*/ 17 h 73"/>
                  <a:gd name="T10" fmla="*/ 18 w 71"/>
                  <a:gd name="T11" fmla="*/ 19 h 73"/>
                  <a:gd name="T12" fmla="*/ 23 w 71"/>
                  <a:gd name="T13" fmla="*/ 23 h 73"/>
                  <a:gd name="T14" fmla="*/ 23 w 71"/>
                  <a:gd name="T15" fmla="*/ 23 h 73"/>
                  <a:gd name="T16" fmla="*/ 24 w 71"/>
                  <a:gd name="T17" fmla="*/ 25 h 73"/>
                  <a:gd name="T18" fmla="*/ 25 w 71"/>
                  <a:gd name="T19" fmla="*/ 31 h 73"/>
                  <a:gd name="T20" fmla="*/ 26 w 71"/>
                  <a:gd name="T21" fmla="*/ 40 h 73"/>
                  <a:gd name="T22" fmla="*/ 23 w 71"/>
                  <a:gd name="T23" fmla="*/ 50 h 73"/>
                  <a:gd name="T24" fmla="*/ 10 w 71"/>
                  <a:gd name="T25" fmla="*/ 45 h 73"/>
                  <a:gd name="T26" fmla="*/ 4 w 71"/>
                  <a:gd name="T27" fmla="*/ 47 h 73"/>
                  <a:gd name="T28" fmla="*/ 7 w 71"/>
                  <a:gd name="T29" fmla="*/ 54 h 73"/>
                  <a:gd name="T30" fmla="*/ 18 w 71"/>
                  <a:gd name="T31" fmla="*/ 60 h 73"/>
                  <a:gd name="T32" fmla="*/ 35 w 71"/>
                  <a:gd name="T33" fmla="*/ 47 h 73"/>
                  <a:gd name="T34" fmla="*/ 34 w 71"/>
                  <a:gd name="T35" fmla="*/ 25 h 73"/>
                  <a:gd name="T36" fmla="*/ 34 w 71"/>
                  <a:gd name="T37" fmla="*/ 25 h 73"/>
                  <a:gd name="T38" fmla="*/ 43 w 71"/>
                  <a:gd name="T39" fmla="*/ 22 h 73"/>
                  <a:gd name="T40" fmla="*/ 42 w 71"/>
                  <a:gd name="T41" fmla="*/ 45 h 73"/>
                  <a:gd name="T42" fmla="*/ 42 w 71"/>
                  <a:gd name="T43" fmla="*/ 63 h 73"/>
                  <a:gd name="T44" fmla="*/ 47 w 71"/>
                  <a:gd name="T45" fmla="*/ 73 h 73"/>
                  <a:gd name="T46" fmla="*/ 51 w 71"/>
                  <a:gd name="T47" fmla="*/ 73 h 73"/>
                  <a:gd name="T48" fmla="*/ 53 w 71"/>
                  <a:gd name="T49" fmla="*/ 63 h 73"/>
                  <a:gd name="T50" fmla="*/ 52 w 71"/>
                  <a:gd name="T51" fmla="*/ 45 h 73"/>
                  <a:gd name="T52" fmla="*/ 51 w 71"/>
                  <a:gd name="T53" fmla="*/ 25 h 73"/>
                  <a:gd name="T54" fmla="*/ 52 w 71"/>
                  <a:gd name="T55" fmla="*/ 18 h 73"/>
                  <a:gd name="T56" fmla="*/ 66 w 71"/>
                  <a:gd name="T57" fmla="*/ 12 h 73"/>
                  <a:gd name="T58" fmla="*/ 66 w 71"/>
                  <a:gd name="T59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" h="73">
                    <a:moveTo>
                      <a:pt x="66" y="3"/>
                    </a:moveTo>
                    <a:cubicBezTo>
                      <a:pt x="51" y="0"/>
                      <a:pt x="37" y="25"/>
                      <a:pt x="23" y="11"/>
                    </a:cubicBezTo>
                    <a:cubicBezTo>
                      <a:pt x="15" y="4"/>
                      <a:pt x="0" y="12"/>
                      <a:pt x="3" y="23"/>
                    </a:cubicBezTo>
                    <a:cubicBezTo>
                      <a:pt x="4" y="26"/>
                      <a:pt x="9" y="25"/>
                      <a:pt x="9" y="22"/>
                    </a:cubicBezTo>
                    <a:cubicBezTo>
                      <a:pt x="8" y="19"/>
                      <a:pt x="9" y="18"/>
                      <a:pt x="12" y="17"/>
                    </a:cubicBezTo>
                    <a:cubicBezTo>
                      <a:pt x="15" y="16"/>
                      <a:pt x="16" y="17"/>
                      <a:pt x="18" y="19"/>
                    </a:cubicBezTo>
                    <a:cubicBezTo>
                      <a:pt x="19" y="21"/>
                      <a:pt x="21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4" y="25"/>
                    </a:cubicBezTo>
                    <a:cubicBezTo>
                      <a:pt x="24" y="27"/>
                      <a:pt x="25" y="29"/>
                      <a:pt x="25" y="31"/>
                    </a:cubicBezTo>
                    <a:cubicBezTo>
                      <a:pt x="25" y="34"/>
                      <a:pt x="26" y="37"/>
                      <a:pt x="26" y="40"/>
                    </a:cubicBezTo>
                    <a:cubicBezTo>
                      <a:pt x="26" y="43"/>
                      <a:pt x="26" y="49"/>
                      <a:pt x="23" y="50"/>
                    </a:cubicBezTo>
                    <a:cubicBezTo>
                      <a:pt x="18" y="51"/>
                      <a:pt x="14" y="46"/>
                      <a:pt x="10" y="45"/>
                    </a:cubicBezTo>
                    <a:cubicBezTo>
                      <a:pt x="8" y="44"/>
                      <a:pt x="6" y="45"/>
                      <a:pt x="4" y="47"/>
                    </a:cubicBezTo>
                    <a:cubicBezTo>
                      <a:pt x="3" y="50"/>
                      <a:pt x="4" y="53"/>
                      <a:pt x="7" y="54"/>
                    </a:cubicBezTo>
                    <a:cubicBezTo>
                      <a:pt x="11" y="56"/>
                      <a:pt x="14" y="59"/>
                      <a:pt x="18" y="60"/>
                    </a:cubicBezTo>
                    <a:cubicBezTo>
                      <a:pt x="27" y="61"/>
                      <a:pt x="34" y="56"/>
                      <a:pt x="35" y="47"/>
                    </a:cubicBezTo>
                    <a:cubicBezTo>
                      <a:pt x="36" y="43"/>
                      <a:pt x="36" y="32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7" y="24"/>
                      <a:pt x="40" y="24"/>
                      <a:pt x="43" y="22"/>
                    </a:cubicBezTo>
                    <a:cubicBezTo>
                      <a:pt x="43" y="30"/>
                      <a:pt x="42" y="38"/>
                      <a:pt x="42" y="45"/>
                    </a:cubicBezTo>
                    <a:cubicBezTo>
                      <a:pt x="42" y="51"/>
                      <a:pt x="41" y="57"/>
                      <a:pt x="42" y="63"/>
                    </a:cubicBezTo>
                    <a:cubicBezTo>
                      <a:pt x="43" y="66"/>
                      <a:pt x="44" y="71"/>
                      <a:pt x="47" y="73"/>
                    </a:cubicBezTo>
                    <a:cubicBezTo>
                      <a:pt x="48" y="73"/>
                      <a:pt x="49" y="73"/>
                      <a:pt x="51" y="73"/>
                    </a:cubicBezTo>
                    <a:cubicBezTo>
                      <a:pt x="54" y="71"/>
                      <a:pt x="55" y="66"/>
                      <a:pt x="53" y="63"/>
                    </a:cubicBezTo>
                    <a:cubicBezTo>
                      <a:pt x="51" y="58"/>
                      <a:pt x="52" y="51"/>
                      <a:pt x="52" y="45"/>
                    </a:cubicBezTo>
                    <a:cubicBezTo>
                      <a:pt x="52" y="38"/>
                      <a:pt x="51" y="31"/>
                      <a:pt x="51" y="25"/>
                    </a:cubicBezTo>
                    <a:cubicBezTo>
                      <a:pt x="51" y="22"/>
                      <a:pt x="52" y="20"/>
                      <a:pt x="52" y="18"/>
                    </a:cubicBezTo>
                    <a:cubicBezTo>
                      <a:pt x="57" y="16"/>
                      <a:pt x="61" y="14"/>
                      <a:pt x="66" y="12"/>
                    </a:cubicBezTo>
                    <a:cubicBezTo>
                      <a:pt x="70" y="11"/>
                      <a:pt x="71" y="4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432"/>
              <p:cNvSpPr/>
              <p:nvPr/>
            </p:nvSpPr>
            <p:spPr bwMode="auto">
              <a:xfrm>
                <a:off x="989" y="2049"/>
                <a:ext cx="34" cy="33"/>
              </a:xfrm>
              <a:custGeom>
                <a:avLst/>
                <a:gdLst>
                  <a:gd name="T0" fmla="*/ 41 w 44"/>
                  <a:gd name="T1" fmla="*/ 4 h 43"/>
                  <a:gd name="T2" fmla="*/ 17 w 44"/>
                  <a:gd name="T3" fmla="*/ 8 h 43"/>
                  <a:gd name="T4" fmla="*/ 10 w 44"/>
                  <a:gd name="T5" fmla="*/ 17 h 43"/>
                  <a:gd name="T6" fmla="*/ 9 w 44"/>
                  <a:gd name="T7" fmla="*/ 9 h 43"/>
                  <a:gd name="T8" fmla="*/ 2 w 44"/>
                  <a:gd name="T9" fmla="*/ 9 h 43"/>
                  <a:gd name="T10" fmla="*/ 2 w 44"/>
                  <a:gd name="T11" fmla="*/ 26 h 43"/>
                  <a:gd name="T12" fmla="*/ 5 w 44"/>
                  <a:gd name="T13" fmla="*/ 39 h 43"/>
                  <a:gd name="T14" fmla="*/ 14 w 44"/>
                  <a:gd name="T15" fmla="*/ 38 h 43"/>
                  <a:gd name="T16" fmla="*/ 18 w 44"/>
                  <a:gd name="T17" fmla="*/ 26 h 43"/>
                  <a:gd name="T18" fmla="*/ 20 w 44"/>
                  <a:gd name="T19" fmla="*/ 21 h 43"/>
                  <a:gd name="T20" fmla="*/ 24 w 44"/>
                  <a:gd name="T21" fmla="*/ 15 h 43"/>
                  <a:gd name="T22" fmla="*/ 35 w 44"/>
                  <a:gd name="T23" fmla="*/ 13 h 43"/>
                  <a:gd name="T24" fmla="*/ 43 w 44"/>
                  <a:gd name="T25" fmla="*/ 11 h 43"/>
                  <a:gd name="T26" fmla="*/ 41 w 44"/>
                  <a:gd name="T27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3">
                    <a:moveTo>
                      <a:pt x="41" y="4"/>
                    </a:moveTo>
                    <a:cubicBezTo>
                      <a:pt x="34" y="0"/>
                      <a:pt x="22" y="4"/>
                      <a:pt x="17" y="8"/>
                    </a:cubicBezTo>
                    <a:cubicBezTo>
                      <a:pt x="14" y="11"/>
                      <a:pt x="12" y="14"/>
                      <a:pt x="10" y="17"/>
                    </a:cubicBezTo>
                    <a:cubicBezTo>
                      <a:pt x="10" y="14"/>
                      <a:pt x="10" y="11"/>
                      <a:pt x="9" y="9"/>
                    </a:cubicBezTo>
                    <a:cubicBezTo>
                      <a:pt x="9" y="5"/>
                      <a:pt x="2" y="5"/>
                      <a:pt x="2" y="9"/>
                    </a:cubicBezTo>
                    <a:cubicBezTo>
                      <a:pt x="1" y="14"/>
                      <a:pt x="0" y="21"/>
                      <a:pt x="2" y="26"/>
                    </a:cubicBezTo>
                    <a:cubicBezTo>
                      <a:pt x="3" y="31"/>
                      <a:pt x="2" y="35"/>
                      <a:pt x="5" y="39"/>
                    </a:cubicBezTo>
                    <a:cubicBezTo>
                      <a:pt x="7" y="43"/>
                      <a:pt x="13" y="42"/>
                      <a:pt x="14" y="38"/>
                    </a:cubicBezTo>
                    <a:cubicBezTo>
                      <a:pt x="15" y="34"/>
                      <a:pt x="16" y="30"/>
                      <a:pt x="18" y="26"/>
                    </a:cubicBezTo>
                    <a:cubicBezTo>
                      <a:pt x="18" y="24"/>
                      <a:pt x="19" y="22"/>
                      <a:pt x="20" y="21"/>
                    </a:cubicBezTo>
                    <a:cubicBezTo>
                      <a:pt x="20" y="20"/>
                      <a:pt x="24" y="15"/>
                      <a:pt x="24" y="15"/>
                    </a:cubicBezTo>
                    <a:cubicBezTo>
                      <a:pt x="28" y="15"/>
                      <a:pt x="32" y="13"/>
                      <a:pt x="35" y="13"/>
                    </a:cubicBezTo>
                    <a:cubicBezTo>
                      <a:pt x="38" y="13"/>
                      <a:pt x="41" y="14"/>
                      <a:pt x="43" y="11"/>
                    </a:cubicBezTo>
                    <a:cubicBezTo>
                      <a:pt x="44" y="9"/>
                      <a:pt x="43" y="5"/>
                      <a:pt x="4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433"/>
              <p:cNvSpPr/>
              <p:nvPr/>
            </p:nvSpPr>
            <p:spPr bwMode="auto">
              <a:xfrm>
                <a:off x="1815" y="2291"/>
                <a:ext cx="39" cy="67"/>
              </a:xfrm>
              <a:custGeom>
                <a:avLst/>
                <a:gdLst>
                  <a:gd name="T0" fmla="*/ 38 w 51"/>
                  <a:gd name="T1" fmla="*/ 19 h 88"/>
                  <a:gd name="T2" fmla="*/ 40 w 51"/>
                  <a:gd name="T3" fmla="*/ 7 h 88"/>
                  <a:gd name="T4" fmla="*/ 20 w 51"/>
                  <a:gd name="T5" fmla="*/ 0 h 88"/>
                  <a:gd name="T6" fmla="*/ 4 w 51"/>
                  <a:gd name="T7" fmla="*/ 26 h 88"/>
                  <a:gd name="T8" fmla="*/ 38 w 51"/>
                  <a:gd name="T9" fmla="*/ 58 h 88"/>
                  <a:gd name="T10" fmla="*/ 27 w 51"/>
                  <a:gd name="T11" fmla="*/ 76 h 88"/>
                  <a:gd name="T12" fmla="*/ 10 w 51"/>
                  <a:gd name="T13" fmla="*/ 64 h 88"/>
                  <a:gd name="T14" fmla="*/ 3 w 51"/>
                  <a:gd name="T15" fmla="*/ 66 h 88"/>
                  <a:gd name="T16" fmla="*/ 30 w 51"/>
                  <a:gd name="T17" fmla="*/ 86 h 88"/>
                  <a:gd name="T18" fmla="*/ 48 w 51"/>
                  <a:gd name="T19" fmla="*/ 55 h 88"/>
                  <a:gd name="T20" fmla="*/ 37 w 51"/>
                  <a:gd name="T21" fmla="*/ 38 h 88"/>
                  <a:gd name="T22" fmla="*/ 15 w 51"/>
                  <a:gd name="T23" fmla="*/ 24 h 88"/>
                  <a:gd name="T24" fmla="*/ 16 w 51"/>
                  <a:gd name="T25" fmla="*/ 10 h 88"/>
                  <a:gd name="T26" fmla="*/ 28 w 51"/>
                  <a:gd name="T27" fmla="*/ 11 h 88"/>
                  <a:gd name="T28" fmla="*/ 32 w 51"/>
                  <a:gd name="T29" fmla="*/ 12 h 88"/>
                  <a:gd name="T30" fmla="*/ 33 w 51"/>
                  <a:gd name="T31" fmla="*/ 14 h 88"/>
                  <a:gd name="T32" fmla="*/ 38 w 51"/>
                  <a:gd name="T33" fmla="*/ 1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88">
                    <a:moveTo>
                      <a:pt x="38" y="19"/>
                    </a:moveTo>
                    <a:cubicBezTo>
                      <a:pt x="44" y="17"/>
                      <a:pt x="43" y="11"/>
                      <a:pt x="40" y="7"/>
                    </a:cubicBezTo>
                    <a:cubicBezTo>
                      <a:pt x="36" y="1"/>
                      <a:pt x="27" y="0"/>
                      <a:pt x="20" y="0"/>
                    </a:cubicBezTo>
                    <a:cubicBezTo>
                      <a:pt x="4" y="0"/>
                      <a:pt x="0" y="14"/>
                      <a:pt x="4" y="26"/>
                    </a:cubicBezTo>
                    <a:cubicBezTo>
                      <a:pt x="10" y="42"/>
                      <a:pt x="34" y="41"/>
                      <a:pt x="38" y="58"/>
                    </a:cubicBezTo>
                    <a:cubicBezTo>
                      <a:pt x="39" y="65"/>
                      <a:pt x="36" y="76"/>
                      <a:pt x="27" y="76"/>
                    </a:cubicBezTo>
                    <a:cubicBezTo>
                      <a:pt x="18" y="76"/>
                      <a:pt x="15" y="69"/>
                      <a:pt x="10" y="64"/>
                    </a:cubicBezTo>
                    <a:cubicBezTo>
                      <a:pt x="8" y="62"/>
                      <a:pt x="4" y="63"/>
                      <a:pt x="3" y="66"/>
                    </a:cubicBezTo>
                    <a:cubicBezTo>
                      <a:pt x="1" y="79"/>
                      <a:pt x="18" y="88"/>
                      <a:pt x="30" y="86"/>
                    </a:cubicBezTo>
                    <a:cubicBezTo>
                      <a:pt x="45" y="84"/>
                      <a:pt x="51" y="67"/>
                      <a:pt x="48" y="55"/>
                    </a:cubicBezTo>
                    <a:cubicBezTo>
                      <a:pt x="47" y="48"/>
                      <a:pt x="42" y="42"/>
                      <a:pt x="37" y="38"/>
                    </a:cubicBezTo>
                    <a:cubicBezTo>
                      <a:pt x="30" y="33"/>
                      <a:pt x="21" y="31"/>
                      <a:pt x="15" y="24"/>
                    </a:cubicBezTo>
                    <a:cubicBezTo>
                      <a:pt x="12" y="21"/>
                      <a:pt x="11" y="13"/>
                      <a:pt x="16" y="10"/>
                    </a:cubicBezTo>
                    <a:cubicBezTo>
                      <a:pt x="20" y="9"/>
                      <a:pt x="24" y="9"/>
                      <a:pt x="28" y="11"/>
                    </a:cubicBezTo>
                    <a:cubicBezTo>
                      <a:pt x="29" y="11"/>
                      <a:pt x="30" y="12"/>
                      <a:pt x="32" y="12"/>
                    </a:cubicBezTo>
                    <a:cubicBezTo>
                      <a:pt x="32" y="13"/>
                      <a:pt x="33" y="13"/>
                      <a:pt x="33" y="14"/>
                    </a:cubicBezTo>
                    <a:cubicBezTo>
                      <a:pt x="32" y="16"/>
                      <a:pt x="34" y="19"/>
                      <a:pt x="3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434"/>
              <p:cNvSpPr>
                <a:spLocks noEditPoints="1"/>
              </p:cNvSpPr>
              <p:nvPr/>
            </p:nvSpPr>
            <p:spPr bwMode="auto">
              <a:xfrm>
                <a:off x="1855" y="2336"/>
                <a:ext cx="44" cy="37"/>
              </a:xfrm>
              <a:custGeom>
                <a:avLst/>
                <a:gdLst>
                  <a:gd name="T0" fmla="*/ 42 w 58"/>
                  <a:gd name="T1" fmla="*/ 3 h 48"/>
                  <a:gd name="T2" fmla="*/ 30 w 58"/>
                  <a:gd name="T3" fmla="*/ 1 h 48"/>
                  <a:gd name="T4" fmla="*/ 27 w 58"/>
                  <a:gd name="T5" fmla="*/ 0 h 48"/>
                  <a:gd name="T6" fmla="*/ 9 w 58"/>
                  <a:gd name="T7" fmla="*/ 9 h 48"/>
                  <a:gd name="T8" fmla="*/ 23 w 58"/>
                  <a:gd name="T9" fmla="*/ 44 h 48"/>
                  <a:gd name="T10" fmla="*/ 56 w 58"/>
                  <a:gd name="T11" fmla="*/ 18 h 48"/>
                  <a:gd name="T12" fmla="*/ 42 w 58"/>
                  <a:gd name="T13" fmla="*/ 3 h 48"/>
                  <a:gd name="T14" fmla="*/ 44 w 58"/>
                  <a:gd name="T15" fmla="*/ 25 h 48"/>
                  <a:gd name="T16" fmla="*/ 32 w 58"/>
                  <a:gd name="T17" fmla="*/ 35 h 48"/>
                  <a:gd name="T18" fmla="*/ 16 w 58"/>
                  <a:gd name="T19" fmla="*/ 22 h 48"/>
                  <a:gd name="T20" fmla="*/ 19 w 58"/>
                  <a:gd name="T21" fmla="*/ 11 h 48"/>
                  <a:gd name="T22" fmla="*/ 20 w 58"/>
                  <a:gd name="T23" fmla="*/ 11 h 48"/>
                  <a:gd name="T24" fmla="*/ 42 w 58"/>
                  <a:gd name="T25" fmla="*/ 15 h 48"/>
                  <a:gd name="T26" fmla="*/ 44 w 58"/>
                  <a:gd name="T27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48">
                    <a:moveTo>
                      <a:pt x="42" y="3"/>
                    </a:moveTo>
                    <a:cubicBezTo>
                      <a:pt x="39" y="2"/>
                      <a:pt x="34" y="1"/>
                      <a:pt x="30" y="1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19" y="0"/>
                      <a:pt x="13" y="3"/>
                      <a:pt x="9" y="9"/>
                    </a:cubicBezTo>
                    <a:cubicBezTo>
                      <a:pt x="0" y="22"/>
                      <a:pt x="9" y="41"/>
                      <a:pt x="23" y="44"/>
                    </a:cubicBezTo>
                    <a:cubicBezTo>
                      <a:pt x="39" y="48"/>
                      <a:pt x="58" y="35"/>
                      <a:pt x="56" y="18"/>
                    </a:cubicBezTo>
                    <a:cubicBezTo>
                      <a:pt x="55" y="11"/>
                      <a:pt x="49" y="6"/>
                      <a:pt x="42" y="3"/>
                    </a:cubicBezTo>
                    <a:close/>
                    <a:moveTo>
                      <a:pt x="44" y="25"/>
                    </a:moveTo>
                    <a:cubicBezTo>
                      <a:pt x="42" y="30"/>
                      <a:pt x="38" y="33"/>
                      <a:pt x="32" y="35"/>
                    </a:cubicBezTo>
                    <a:cubicBezTo>
                      <a:pt x="23" y="37"/>
                      <a:pt x="18" y="30"/>
                      <a:pt x="16" y="22"/>
                    </a:cubicBezTo>
                    <a:cubicBezTo>
                      <a:pt x="15" y="18"/>
                      <a:pt x="16" y="14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8" y="13"/>
                      <a:pt x="35" y="10"/>
                      <a:pt x="42" y="15"/>
                    </a:cubicBezTo>
                    <a:cubicBezTo>
                      <a:pt x="46" y="17"/>
                      <a:pt x="45" y="22"/>
                      <a:pt x="4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435"/>
              <p:cNvSpPr/>
              <p:nvPr/>
            </p:nvSpPr>
            <p:spPr bwMode="auto">
              <a:xfrm>
                <a:off x="1896" y="2311"/>
                <a:ext cx="31" cy="10"/>
              </a:xfrm>
              <a:custGeom>
                <a:avLst/>
                <a:gdLst>
                  <a:gd name="T0" fmla="*/ 34 w 40"/>
                  <a:gd name="T1" fmla="*/ 3 h 13"/>
                  <a:gd name="T2" fmla="*/ 19 w 40"/>
                  <a:gd name="T3" fmla="*/ 1 h 13"/>
                  <a:gd name="T4" fmla="*/ 12 w 40"/>
                  <a:gd name="T5" fmla="*/ 0 h 13"/>
                  <a:gd name="T6" fmla="*/ 9 w 40"/>
                  <a:gd name="T7" fmla="*/ 1 h 13"/>
                  <a:gd name="T8" fmla="*/ 3 w 40"/>
                  <a:gd name="T9" fmla="*/ 9 h 13"/>
                  <a:gd name="T10" fmla="*/ 15 w 40"/>
                  <a:gd name="T11" fmla="*/ 10 h 13"/>
                  <a:gd name="T12" fmla="*/ 22 w 40"/>
                  <a:gd name="T13" fmla="*/ 11 h 13"/>
                  <a:gd name="T14" fmla="*/ 30 w 40"/>
                  <a:gd name="T15" fmla="*/ 12 h 13"/>
                  <a:gd name="T16" fmla="*/ 34 w 40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3">
                    <a:moveTo>
                      <a:pt x="34" y="3"/>
                    </a:moveTo>
                    <a:cubicBezTo>
                      <a:pt x="29" y="2"/>
                      <a:pt x="24" y="1"/>
                      <a:pt x="19" y="1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1"/>
                      <a:pt x="10" y="2"/>
                      <a:pt x="9" y="1"/>
                    </a:cubicBezTo>
                    <a:cubicBezTo>
                      <a:pt x="4" y="0"/>
                      <a:pt x="0" y="5"/>
                      <a:pt x="3" y="9"/>
                    </a:cubicBezTo>
                    <a:cubicBezTo>
                      <a:pt x="7" y="12"/>
                      <a:pt x="11" y="12"/>
                      <a:pt x="15" y="10"/>
                    </a:cubicBezTo>
                    <a:cubicBezTo>
                      <a:pt x="16" y="10"/>
                      <a:pt x="20" y="11"/>
                      <a:pt x="22" y="11"/>
                    </a:cubicBezTo>
                    <a:cubicBezTo>
                      <a:pt x="24" y="11"/>
                      <a:pt x="27" y="11"/>
                      <a:pt x="30" y="12"/>
                    </a:cubicBezTo>
                    <a:cubicBezTo>
                      <a:pt x="36" y="13"/>
                      <a:pt x="40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436"/>
              <p:cNvSpPr/>
              <p:nvPr/>
            </p:nvSpPr>
            <p:spPr bwMode="auto">
              <a:xfrm>
                <a:off x="1891" y="2300"/>
                <a:ext cx="34" cy="12"/>
              </a:xfrm>
              <a:custGeom>
                <a:avLst/>
                <a:gdLst>
                  <a:gd name="T0" fmla="*/ 38 w 44"/>
                  <a:gd name="T1" fmla="*/ 1 h 15"/>
                  <a:gd name="T2" fmla="*/ 20 w 44"/>
                  <a:gd name="T3" fmla="*/ 1 h 15"/>
                  <a:gd name="T4" fmla="*/ 1 w 44"/>
                  <a:gd name="T5" fmla="*/ 8 h 15"/>
                  <a:gd name="T6" fmla="*/ 2 w 44"/>
                  <a:gd name="T7" fmla="*/ 12 h 15"/>
                  <a:gd name="T8" fmla="*/ 20 w 44"/>
                  <a:gd name="T9" fmla="*/ 12 h 15"/>
                  <a:gd name="T10" fmla="*/ 39 w 44"/>
                  <a:gd name="T11" fmla="*/ 10 h 15"/>
                  <a:gd name="T12" fmla="*/ 39 w 44"/>
                  <a:gd name="T13" fmla="*/ 9 h 15"/>
                  <a:gd name="T14" fmla="*/ 38 w 44"/>
                  <a:gd name="T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5">
                    <a:moveTo>
                      <a:pt x="38" y="1"/>
                    </a:moveTo>
                    <a:cubicBezTo>
                      <a:pt x="32" y="1"/>
                      <a:pt x="26" y="0"/>
                      <a:pt x="20" y="1"/>
                    </a:cubicBezTo>
                    <a:cubicBezTo>
                      <a:pt x="13" y="2"/>
                      <a:pt x="5" y="3"/>
                      <a:pt x="1" y="8"/>
                    </a:cubicBezTo>
                    <a:cubicBezTo>
                      <a:pt x="0" y="9"/>
                      <a:pt x="0" y="11"/>
                      <a:pt x="2" y="12"/>
                    </a:cubicBezTo>
                    <a:cubicBezTo>
                      <a:pt x="7" y="15"/>
                      <a:pt x="14" y="13"/>
                      <a:pt x="20" y="12"/>
                    </a:cubicBezTo>
                    <a:cubicBezTo>
                      <a:pt x="26" y="10"/>
                      <a:pt x="33" y="11"/>
                      <a:pt x="39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4" y="8"/>
                      <a:pt x="44" y="0"/>
                      <a:pt x="3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437"/>
              <p:cNvSpPr/>
              <p:nvPr/>
            </p:nvSpPr>
            <p:spPr bwMode="auto">
              <a:xfrm>
                <a:off x="1932" y="2267"/>
                <a:ext cx="54" cy="58"/>
              </a:xfrm>
              <a:custGeom>
                <a:avLst/>
                <a:gdLst>
                  <a:gd name="T0" fmla="*/ 64 w 71"/>
                  <a:gd name="T1" fmla="*/ 1 h 76"/>
                  <a:gd name="T2" fmla="*/ 48 w 71"/>
                  <a:gd name="T3" fmla="*/ 19 h 76"/>
                  <a:gd name="T4" fmla="*/ 23 w 71"/>
                  <a:gd name="T5" fmla="*/ 9 h 76"/>
                  <a:gd name="T6" fmla="*/ 4 w 71"/>
                  <a:gd name="T7" fmla="*/ 10 h 76"/>
                  <a:gd name="T8" fmla="*/ 7 w 71"/>
                  <a:gd name="T9" fmla="*/ 26 h 76"/>
                  <a:gd name="T10" fmla="*/ 11 w 71"/>
                  <a:gd name="T11" fmla="*/ 22 h 76"/>
                  <a:gd name="T12" fmla="*/ 10 w 71"/>
                  <a:gd name="T13" fmla="*/ 16 h 76"/>
                  <a:gd name="T14" fmla="*/ 20 w 71"/>
                  <a:gd name="T15" fmla="*/ 19 h 76"/>
                  <a:gd name="T16" fmla="*/ 20 w 71"/>
                  <a:gd name="T17" fmla="*/ 19 h 76"/>
                  <a:gd name="T18" fmla="*/ 23 w 71"/>
                  <a:gd name="T19" fmla="*/ 26 h 76"/>
                  <a:gd name="T20" fmla="*/ 25 w 71"/>
                  <a:gd name="T21" fmla="*/ 27 h 76"/>
                  <a:gd name="T22" fmla="*/ 27 w 71"/>
                  <a:gd name="T23" fmla="*/ 32 h 76"/>
                  <a:gd name="T24" fmla="*/ 30 w 71"/>
                  <a:gd name="T25" fmla="*/ 43 h 76"/>
                  <a:gd name="T26" fmla="*/ 16 w 71"/>
                  <a:gd name="T27" fmla="*/ 61 h 76"/>
                  <a:gd name="T28" fmla="*/ 10 w 71"/>
                  <a:gd name="T29" fmla="*/ 68 h 76"/>
                  <a:gd name="T30" fmla="*/ 32 w 71"/>
                  <a:gd name="T31" fmla="*/ 68 h 76"/>
                  <a:gd name="T32" fmla="*/ 42 w 71"/>
                  <a:gd name="T33" fmla="*/ 44 h 76"/>
                  <a:gd name="T34" fmla="*/ 38 w 71"/>
                  <a:gd name="T35" fmla="*/ 30 h 76"/>
                  <a:gd name="T36" fmla="*/ 40 w 71"/>
                  <a:gd name="T37" fmla="*/ 30 h 76"/>
                  <a:gd name="T38" fmla="*/ 46 w 71"/>
                  <a:gd name="T39" fmla="*/ 30 h 76"/>
                  <a:gd name="T40" fmla="*/ 51 w 71"/>
                  <a:gd name="T41" fmla="*/ 52 h 76"/>
                  <a:gd name="T42" fmla="*/ 63 w 71"/>
                  <a:gd name="T43" fmla="*/ 66 h 76"/>
                  <a:gd name="T44" fmla="*/ 63 w 71"/>
                  <a:gd name="T45" fmla="*/ 50 h 76"/>
                  <a:gd name="T46" fmla="*/ 58 w 71"/>
                  <a:gd name="T47" fmla="*/ 38 h 76"/>
                  <a:gd name="T48" fmla="*/ 55 w 71"/>
                  <a:gd name="T49" fmla="*/ 26 h 76"/>
                  <a:gd name="T50" fmla="*/ 58 w 71"/>
                  <a:gd name="T51" fmla="*/ 23 h 76"/>
                  <a:gd name="T52" fmla="*/ 70 w 71"/>
                  <a:gd name="T53" fmla="*/ 5 h 76"/>
                  <a:gd name="T54" fmla="*/ 64 w 71"/>
                  <a:gd name="T55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1" h="76">
                    <a:moveTo>
                      <a:pt x="64" y="1"/>
                    </a:moveTo>
                    <a:cubicBezTo>
                      <a:pt x="57" y="4"/>
                      <a:pt x="54" y="14"/>
                      <a:pt x="48" y="19"/>
                    </a:cubicBezTo>
                    <a:cubicBezTo>
                      <a:pt x="40" y="25"/>
                      <a:pt x="29" y="13"/>
                      <a:pt x="23" y="9"/>
                    </a:cubicBezTo>
                    <a:cubicBezTo>
                      <a:pt x="18" y="6"/>
                      <a:pt x="8" y="5"/>
                      <a:pt x="4" y="10"/>
                    </a:cubicBezTo>
                    <a:cubicBezTo>
                      <a:pt x="0" y="16"/>
                      <a:pt x="2" y="22"/>
                      <a:pt x="7" y="26"/>
                    </a:cubicBezTo>
                    <a:cubicBezTo>
                      <a:pt x="9" y="29"/>
                      <a:pt x="13" y="25"/>
                      <a:pt x="11" y="22"/>
                    </a:cubicBezTo>
                    <a:cubicBezTo>
                      <a:pt x="9" y="21"/>
                      <a:pt x="9" y="17"/>
                      <a:pt x="10" y="16"/>
                    </a:cubicBezTo>
                    <a:cubicBezTo>
                      <a:pt x="13" y="12"/>
                      <a:pt x="18" y="17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9" y="21"/>
                      <a:pt x="19" y="25"/>
                      <a:pt x="23" y="26"/>
                    </a:cubicBezTo>
                    <a:cubicBezTo>
                      <a:pt x="22" y="26"/>
                      <a:pt x="24" y="26"/>
                      <a:pt x="25" y="27"/>
                    </a:cubicBezTo>
                    <a:cubicBezTo>
                      <a:pt x="26" y="28"/>
                      <a:pt x="26" y="30"/>
                      <a:pt x="27" y="32"/>
                    </a:cubicBezTo>
                    <a:cubicBezTo>
                      <a:pt x="28" y="36"/>
                      <a:pt x="29" y="39"/>
                      <a:pt x="30" y="43"/>
                    </a:cubicBezTo>
                    <a:cubicBezTo>
                      <a:pt x="31" y="51"/>
                      <a:pt x="26" y="64"/>
                      <a:pt x="16" y="61"/>
                    </a:cubicBezTo>
                    <a:cubicBezTo>
                      <a:pt x="12" y="60"/>
                      <a:pt x="9" y="64"/>
                      <a:pt x="10" y="68"/>
                    </a:cubicBezTo>
                    <a:cubicBezTo>
                      <a:pt x="13" y="76"/>
                      <a:pt x="27" y="73"/>
                      <a:pt x="32" y="68"/>
                    </a:cubicBezTo>
                    <a:cubicBezTo>
                      <a:pt x="39" y="63"/>
                      <a:pt x="43" y="52"/>
                      <a:pt x="42" y="44"/>
                    </a:cubicBezTo>
                    <a:cubicBezTo>
                      <a:pt x="41" y="41"/>
                      <a:pt x="40" y="35"/>
                      <a:pt x="38" y="30"/>
                    </a:cubicBezTo>
                    <a:cubicBezTo>
                      <a:pt x="39" y="30"/>
                      <a:pt x="40" y="30"/>
                      <a:pt x="40" y="30"/>
                    </a:cubicBezTo>
                    <a:cubicBezTo>
                      <a:pt x="42" y="31"/>
                      <a:pt x="44" y="31"/>
                      <a:pt x="46" y="30"/>
                    </a:cubicBezTo>
                    <a:cubicBezTo>
                      <a:pt x="47" y="38"/>
                      <a:pt x="49" y="44"/>
                      <a:pt x="51" y="52"/>
                    </a:cubicBezTo>
                    <a:cubicBezTo>
                      <a:pt x="53" y="56"/>
                      <a:pt x="57" y="67"/>
                      <a:pt x="63" y="66"/>
                    </a:cubicBezTo>
                    <a:cubicBezTo>
                      <a:pt x="71" y="64"/>
                      <a:pt x="65" y="54"/>
                      <a:pt x="63" y="50"/>
                    </a:cubicBezTo>
                    <a:cubicBezTo>
                      <a:pt x="61" y="46"/>
                      <a:pt x="60" y="42"/>
                      <a:pt x="58" y="38"/>
                    </a:cubicBezTo>
                    <a:cubicBezTo>
                      <a:pt x="57" y="34"/>
                      <a:pt x="56" y="30"/>
                      <a:pt x="55" y="26"/>
                    </a:cubicBezTo>
                    <a:cubicBezTo>
                      <a:pt x="56" y="25"/>
                      <a:pt x="57" y="24"/>
                      <a:pt x="58" y="23"/>
                    </a:cubicBezTo>
                    <a:cubicBezTo>
                      <a:pt x="63" y="19"/>
                      <a:pt x="70" y="11"/>
                      <a:pt x="70" y="5"/>
                    </a:cubicBezTo>
                    <a:cubicBezTo>
                      <a:pt x="70" y="2"/>
                      <a:pt x="67" y="0"/>
                      <a:pt x="6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438"/>
              <p:cNvSpPr/>
              <p:nvPr/>
            </p:nvSpPr>
            <p:spPr bwMode="auto">
              <a:xfrm>
                <a:off x="1995" y="2276"/>
                <a:ext cx="25" cy="37"/>
              </a:xfrm>
              <a:custGeom>
                <a:avLst/>
                <a:gdLst>
                  <a:gd name="T0" fmla="*/ 27 w 33"/>
                  <a:gd name="T1" fmla="*/ 7 h 48"/>
                  <a:gd name="T2" fmla="*/ 12 w 33"/>
                  <a:gd name="T3" fmla="*/ 14 h 48"/>
                  <a:gd name="T4" fmla="*/ 8 w 33"/>
                  <a:gd name="T5" fmla="*/ 5 h 48"/>
                  <a:gd name="T6" fmla="*/ 0 w 33"/>
                  <a:gd name="T7" fmla="*/ 7 h 48"/>
                  <a:gd name="T8" fmla="*/ 8 w 33"/>
                  <a:gd name="T9" fmla="*/ 38 h 48"/>
                  <a:gd name="T10" fmla="*/ 8 w 33"/>
                  <a:gd name="T11" fmla="*/ 41 h 48"/>
                  <a:gd name="T12" fmla="*/ 20 w 33"/>
                  <a:gd name="T13" fmla="*/ 39 h 48"/>
                  <a:gd name="T14" fmla="*/ 18 w 33"/>
                  <a:gd name="T15" fmla="*/ 28 h 48"/>
                  <a:gd name="T16" fmla="*/ 25 w 33"/>
                  <a:gd name="T17" fmla="*/ 19 h 48"/>
                  <a:gd name="T18" fmla="*/ 32 w 33"/>
                  <a:gd name="T19" fmla="*/ 13 h 48"/>
                  <a:gd name="T20" fmla="*/ 27 w 33"/>
                  <a:gd name="T21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8">
                    <a:moveTo>
                      <a:pt x="27" y="7"/>
                    </a:moveTo>
                    <a:cubicBezTo>
                      <a:pt x="22" y="6"/>
                      <a:pt x="16" y="10"/>
                      <a:pt x="12" y="14"/>
                    </a:cubicBezTo>
                    <a:cubicBezTo>
                      <a:pt x="10" y="11"/>
                      <a:pt x="9" y="8"/>
                      <a:pt x="8" y="5"/>
                    </a:cubicBezTo>
                    <a:cubicBezTo>
                      <a:pt x="6" y="0"/>
                      <a:pt x="0" y="3"/>
                      <a:pt x="0" y="7"/>
                    </a:cubicBezTo>
                    <a:cubicBezTo>
                      <a:pt x="0" y="18"/>
                      <a:pt x="5" y="28"/>
                      <a:pt x="8" y="38"/>
                    </a:cubicBezTo>
                    <a:cubicBezTo>
                      <a:pt x="8" y="39"/>
                      <a:pt x="8" y="40"/>
                      <a:pt x="8" y="41"/>
                    </a:cubicBezTo>
                    <a:cubicBezTo>
                      <a:pt x="10" y="48"/>
                      <a:pt x="21" y="46"/>
                      <a:pt x="20" y="39"/>
                    </a:cubicBezTo>
                    <a:cubicBezTo>
                      <a:pt x="19" y="35"/>
                      <a:pt x="18" y="31"/>
                      <a:pt x="18" y="28"/>
                    </a:cubicBezTo>
                    <a:cubicBezTo>
                      <a:pt x="18" y="23"/>
                      <a:pt x="22" y="21"/>
                      <a:pt x="25" y="19"/>
                    </a:cubicBezTo>
                    <a:cubicBezTo>
                      <a:pt x="28" y="17"/>
                      <a:pt x="31" y="16"/>
                      <a:pt x="32" y="13"/>
                    </a:cubicBezTo>
                    <a:cubicBezTo>
                      <a:pt x="33" y="10"/>
                      <a:pt x="30" y="7"/>
                      <a:pt x="2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439"/>
              <p:cNvSpPr/>
              <p:nvPr/>
            </p:nvSpPr>
            <p:spPr bwMode="auto">
              <a:xfrm>
                <a:off x="2006" y="2241"/>
                <a:ext cx="45" cy="38"/>
              </a:xfrm>
              <a:custGeom>
                <a:avLst/>
                <a:gdLst>
                  <a:gd name="T0" fmla="*/ 46 w 59"/>
                  <a:gd name="T1" fmla="*/ 32 h 49"/>
                  <a:gd name="T2" fmla="*/ 35 w 59"/>
                  <a:gd name="T3" fmla="*/ 33 h 49"/>
                  <a:gd name="T4" fmla="*/ 37 w 59"/>
                  <a:gd name="T5" fmla="*/ 30 h 49"/>
                  <a:gd name="T6" fmla="*/ 38 w 59"/>
                  <a:gd name="T7" fmla="*/ 19 h 49"/>
                  <a:gd name="T8" fmla="*/ 30 w 59"/>
                  <a:gd name="T9" fmla="*/ 1 h 49"/>
                  <a:gd name="T10" fmla="*/ 20 w 59"/>
                  <a:gd name="T11" fmla="*/ 1 h 49"/>
                  <a:gd name="T12" fmla="*/ 8 w 59"/>
                  <a:gd name="T13" fmla="*/ 4 h 49"/>
                  <a:gd name="T14" fmla="*/ 1 w 59"/>
                  <a:gd name="T15" fmla="*/ 11 h 49"/>
                  <a:gd name="T16" fmla="*/ 4 w 59"/>
                  <a:gd name="T17" fmla="*/ 21 h 49"/>
                  <a:gd name="T18" fmla="*/ 10 w 59"/>
                  <a:gd name="T19" fmla="*/ 20 h 49"/>
                  <a:gd name="T20" fmla="*/ 10 w 59"/>
                  <a:gd name="T21" fmla="*/ 14 h 49"/>
                  <a:gd name="T22" fmla="*/ 20 w 59"/>
                  <a:gd name="T23" fmla="*/ 11 h 49"/>
                  <a:gd name="T24" fmla="*/ 27 w 59"/>
                  <a:gd name="T25" fmla="*/ 14 h 49"/>
                  <a:gd name="T26" fmla="*/ 27 w 59"/>
                  <a:gd name="T27" fmla="*/ 24 h 49"/>
                  <a:gd name="T28" fmla="*/ 24 w 59"/>
                  <a:gd name="T29" fmla="*/ 31 h 49"/>
                  <a:gd name="T30" fmla="*/ 20 w 59"/>
                  <a:gd name="T31" fmla="*/ 40 h 49"/>
                  <a:gd name="T32" fmla="*/ 27 w 59"/>
                  <a:gd name="T33" fmla="*/ 48 h 49"/>
                  <a:gd name="T34" fmla="*/ 53 w 59"/>
                  <a:gd name="T35" fmla="*/ 45 h 49"/>
                  <a:gd name="T36" fmla="*/ 57 w 59"/>
                  <a:gd name="T37" fmla="*/ 42 h 49"/>
                  <a:gd name="T38" fmla="*/ 46 w 59"/>
                  <a:gd name="T39" fmla="*/ 3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49">
                    <a:moveTo>
                      <a:pt x="46" y="32"/>
                    </a:moveTo>
                    <a:cubicBezTo>
                      <a:pt x="42" y="32"/>
                      <a:pt x="39" y="33"/>
                      <a:pt x="35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26"/>
                      <a:pt x="38" y="23"/>
                      <a:pt x="38" y="19"/>
                    </a:cubicBezTo>
                    <a:cubicBezTo>
                      <a:pt x="38" y="12"/>
                      <a:pt x="37" y="4"/>
                      <a:pt x="30" y="1"/>
                    </a:cubicBezTo>
                    <a:cubicBezTo>
                      <a:pt x="27" y="0"/>
                      <a:pt x="23" y="1"/>
                      <a:pt x="20" y="1"/>
                    </a:cubicBezTo>
                    <a:cubicBezTo>
                      <a:pt x="16" y="2"/>
                      <a:pt x="12" y="2"/>
                      <a:pt x="8" y="4"/>
                    </a:cubicBezTo>
                    <a:cubicBezTo>
                      <a:pt x="5" y="5"/>
                      <a:pt x="2" y="8"/>
                      <a:pt x="1" y="11"/>
                    </a:cubicBezTo>
                    <a:cubicBezTo>
                      <a:pt x="0" y="14"/>
                      <a:pt x="3" y="19"/>
                      <a:pt x="4" y="21"/>
                    </a:cubicBezTo>
                    <a:cubicBezTo>
                      <a:pt x="5" y="24"/>
                      <a:pt x="10" y="23"/>
                      <a:pt x="10" y="20"/>
                    </a:cubicBezTo>
                    <a:cubicBezTo>
                      <a:pt x="10" y="18"/>
                      <a:pt x="10" y="16"/>
                      <a:pt x="10" y="14"/>
                    </a:cubicBezTo>
                    <a:cubicBezTo>
                      <a:pt x="12" y="11"/>
                      <a:pt x="17" y="11"/>
                      <a:pt x="20" y="11"/>
                    </a:cubicBezTo>
                    <a:cubicBezTo>
                      <a:pt x="25" y="10"/>
                      <a:pt x="26" y="9"/>
                      <a:pt x="27" y="14"/>
                    </a:cubicBezTo>
                    <a:cubicBezTo>
                      <a:pt x="27" y="17"/>
                      <a:pt x="27" y="21"/>
                      <a:pt x="27" y="24"/>
                    </a:cubicBezTo>
                    <a:cubicBezTo>
                      <a:pt x="27" y="26"/>
                      <a:pt x="25" y="30"/>
                      <a:pt x="24" y="31"/>
                    </a:cubicBezTo>
                    <a:cubicBezTo>
                      <a:pt x="23" y="34"/>
                      <a:pt x="22" y="37"/>
                      <a:pt x="20" y="40"/>
                    </a:cubicBezTo>
                    <a:cubicBezTo>
                      <a:pt x="18" y="45"/>
                      <a:pt x="23" y="49"/>
                      <a:pt x="27" y="48"/>
                    </a:cubicBezTo>
                    <a:cubicBezTo>
                      <a:pt x="36" y="47"/>
                      <a:pt x="44" y="43"/>
                      <a:pt x="53" y="45"/>
                    </a:cubicBezTo>
                    <a:cubicBezTo>
                      <a:pt x="55" y="45"/>
                      <a:pt x="57" y="44"/>
                      <a:pt x="57" y="42"/>
                    </a:cubicBezTo>
                    <a:cubicBezTo>
                      <a:pt x="59" y="35"/>
                      <a:pt x="52" y="32"/>
                      <a:pt x="4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440"/>
              <p:cNvSpPr>
                <a:spLocks noEditPoints="1"/>
              </p:cNvSpPr>
              <p:nvPr/>
            </p:nvSpPr>
            <p:spPr bwMode="auto">
              <a:xfrm>
                <a:off x="659" y="2313"/>
                <a:ext cx="190" cy="119"/>
              </a:xfrm>
              <a:custGeom>
                <a:avLst/>
                <a:gdLst>
                  <a:gd name="T0" fmla="*/ 234 w 249"/>
                  <a:gd name="T1" fmla="*/ 108 h 156"/>
                  <a:gd name="T2" fmla="*/ 187 w 249"/>
                  <a:gd name="T3" fmla="*/ 22 h 156"/>
                  <a:gd name="T4" fmla="*/ 154 w 249"/>
                  <a:gd name="T5" fmla="*/ 4 h 156"/>
                  <a:gd name="T6" fmla="*/ 89 w 249"/>
                  <a:gd name="T7" fmla="*/ 2 h 156"/>
                  <a:gd name="T8" fmla="*/ 68 w 249"/>
                  <a:gd name="T9" fmla="*/ 5 h 156"/>
                  <a:gd name="T10" fmla="*/ 62 w 249"/>
                  <a:gd name="T11" fmla="*/ 15 h 156"/>
                  <a:gd name="T12" fmla="*/ 50 w 249"/>
                  <a:gd name="T13" fmla="*/ 36 h 156"/>
                  <a:gd name="T14" fmla="*/ 14 w 249"/>
                  <a:gd name="T15" fmla="*/ 105 h 156"/>
                  <a:gd name="T16" fmla="*/ 4 w 249"/>
                  <a:gd name="T17" fmla="*/ 146 h 156"/>
                  <a:gd name="T18" fmla="*/ 16 w 249"/>
                  <a:gd name="T19" fmla="*/ 149 h 156"/>
                  <a:gd name="T20" fmla="*/ 60 w 249"/>
                  <a:gd name="T21" fmla="*/ 149 h 156"/>
                  <a:gd name="T22" fmla="*/ 177 w 249"/>
                  <a:gd name="T23" fmla="*/ 151 h 156"/>
                  <a:gd name="T24" fmla="*/ 233 w 249"/>
                  <a:gd name="T25" fmla="*/ 143 h 156"/>
                  <a:gd name="T26" fmla="*/ 180 w 249"/>
                  <a:gd name="T27" fmla="*/ 127 h 156"/>
                  <a:gd name="T28" fmla="*/ 191 w 249"/>
                  <a:gd name="T29" fmla="*/ 96 h 156"/>
                  <a:gd name="T30" fmla="*/ 206 w 249"/>
                  <a:gd name="T31" fmla="*/ 83 h 156"/>
                  <a:gd name="T32" fmla="*/ 230 w 249"/>
                  <a:gd name="T33" fmla="*/ 136 h 156"/>
                  <a:gd name="T34" fmla="*/ 249 w 249"/>
                  <a:gd name="T35" fmla="*/ 140 h 156"/>
                  <a:gd name="T36" fmla="*/ 133 w 249"/>
                  <a:gd name="T37" fmla="*/ 20 h 156"/>
                  <a:gd name="T38" fmla="*/ 139 w 249"/>
                  <a:gd name="T39" fmla="*/ 17 h 156"/>
                  <a:gd name="T40" fmla="*/ 168 w 249"/>
                  <a:gd name="T41" fmla="*/ 20 h 156"/>
                  <a:gd name="T42" fmla="*/ 187 w 249"/>
                  <a:gd name="T43" fmla="*/ 48 h 156"/>
                  <a:gd name="T44" fmla="*/ 138 w 249"/>
                  <a:gd name="T45" fmla="*/ 33 h 156"/>
                  <a:gd name="T46" fmla="*/ 65 w 249"/>
                  <a:gd name="T47" fmla="*/ 38 h 156"/>
                  <a:gd name="T48" fmla="*/ 77 w 249"/>
                  <a:gd name="T49" fmla="*/ 14 h 156"/>
                  <a:gd name="T50" fmla="*/ 100 w 249"/>
                  <a:gd name="T51" fmla="*/ 16 h 156"/>
                  <a:gd name="T52" fmla="*/ 104 w 249"/>
                  <a:gd name="T53" fmla="*/ 26 h 156"/>
                  <a:gd name="T54" fmla="*/ 81 w 249"/>
                  <a:gd name="T55" fmla="*/ 41 h 156"/>
                  <a:gd name="T56" fmla="*/ 65 w 249"/>
                  <a:gd name="T57" fmla="*/ 38 h 156"/>
                  <a:gd name="T58" fmla="*/ 16 w 249"/>
                  <a:gd name="T59" fmla="*/ 137 h 156"/>
                  <a:gd name="T60" fmla="*/ 36 w 249"/>
                  <a:gd name="T61" fmla="*/ 93 h 156"/>
                  <a:gd name="T62" fmla="*/ 45 w 249"/>
                  <a:gd name="T63" fmla="*/ 113 h 156"/>
                  <a:gd name="T64" fmla="*/ 50 w 249"/>
                  <a:gd name="T65" fmla="*/ 136 h 156"/>
                  <a:gd name="T66" fmla="*/ 175 w 249"/>
                  <a:gd name="T67" fmla="*/ 105 h 156"/>
                  <a:gd name="T68" fmla="*/ 120 w 249"/>
                  <a:gd name="T69" fmla="*/ 135 h 156"/>
                  <a:gd name="T70" fmla="*/ 57 w 249"/>
                  <a:gd name="T71" fmla="*/ 107 h 156"/>
                  <a:gd name="T72" fmla="*/ 44 w 249"/>
                  <a:gd name="T73" fmla="*/ 75 h 156"/>
                  <a:gd name="T74" fmla="*/ 84 w 249"/>
                  <a:gd name="T75" fmla="*/ 53 h 156"/>
                  <a:gd name="T76" fmla="*/ 104 w 249"/>
                  <a:gd name="T77" fmla="*/ 44 h 156"/>
                  <a:gd name="T78" fmla="*/ 118 w 249"/>
                  <a:gd name="T79" fmla="*/ 16 h 156"/>
                  <a:gd name="T80" fmla="*/ 122 w 249"/>
                  <a:gd name="T81" fmla="*/ 26 h 156"/>
                  <a:gd name="T82" fmla="*/ 160 w 249"/>
                  <a:gd name="T83" fmla="*/ 59 h 156"/>
                  <a:gd name="T84" fmla="*/ 190 w 249"/>
                  <a:gd name="T85" fmla="*/ 53 h 156"/>
                  <a:gd name="T86" fmla="*/ 175 w 249"/>
                  <a:gd name="T87" fmla="*/ 10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9" h="156">
                    <a:moveTo>
                      <a:pt x="243" y="127"/>
                    </a:moveTo>
                    <a:cubicBezTo>
                      <a:pt x="240" y="121"/>
                      <a:pt x="236" y="114"/>
                      <a:pt x="234" y="108"/>
                    </a:cubicBezTo>
                    <a:cubicBezTo>
                      <a:pt x="228" y="92"/>
                      <a:pt x="221" y="77"/>
                      <a:pt x="212" y="62"/>
                    </a:cubicBezTo>
                    <a:cubicBezTo>
                      <a:pt x="205" y="48"/>
                      <a:pt x="197" y="34"/>
                      <a:pt x="187" y="22"/>
                    </a:cubicBezTo>
                    <a:cubicBezTo>
                      <a:pt x="180" y="13"/>
                      <a:pt x="171" y="0"/>
                      <a:pt x="159" y="1"/>
                    </a:cubicBezTo>
                    <a:cubicBezTo>
                      <a:pt x="157" y="1"/>
                      <a:pt x="155" y="2"/>
                      <a:pt x="154" y="4"/>
                    </a:cubicBezTo>
                    <a:cubicBezTo>
                      <a:pt x="145" y="3"/>
                      <a:pt x="136" y="2"/>
                      <a:pt x="127" y="2"/>
                    </a:cubicBezTo>
                    <a:cubicBezTo>
                      <a:pt x="114" y="2"/>
                      <a:pt x="101" y="2"/>
                      <a:pt x="89" y="2"/>
                    </a:cubicBezTo>
                    <a:cubicBezTo>
                      <a:pt x="84" y="3"/>
                      <a:pt x="78" y="3"/>
                      <a:pt x="73" y="4"/>
                    </a:cubicBezTo>
                    <a:cubicBezTo>
                      <a:pt x="71" y="3"/>
                      <a:pt x="70" y="4"/>
                      <a:pt x="68" y="5"/>
                    </a:cubicBezTo>
                    <a:cubicBezTo>
                      <a:pt x="66" y="6"/>
                      <a:pt x="64" y="7"/>
                      <a:pt x="61" y="9"/>
                    </a:cubicBezTo>
                    <a:cubicBezTo>
                      <a:pt x="59" y="10"/>
                      <a:pt x="60" y="13"/>
                      <a:pt x="62" y="15"/>
                    </a:cubicBezTo>
                    <a:cubicBezTo>
                      <a:pt x="61" y="16"/>
                      <a:pt x="60" y="17"/>
                      <a:pt x="59" y="18"/>
                    </a:cubicBezTo>
                    <a:cubicBezTo>
                      <a:pt x="56" y="24"/>
                      <a:pt x="53" y="30"/>
                      <a:pt x="50" y="36"/>
                    </a:cubicBezTo>
                    <a:cubicBezTo>
                      <a:pt x="43" y="47"/>
                      <a:pt x="36" y="58"/>
                      <a:pt x="30" y="70"/>
                    </a:cubicBezTo>
                    <a:cubicBezTo>
                      <a:pt x="24" y="81"/>
                      <a:pt x="19" y="93"/>
                      <a:pt x="14" y="105"/>
                    </a:cubicBezTo>
                    <a:cubicBezTo>
                      <a:pt x="9" y="116"/>
                      <a:pt x="0" y="130"/>
                      <a:pt x="1" y="142"/>
                    </a:cubicBezTo>
                    <a:cubicBezTo>
                      <a:pt x="1" y="144"/>
                      <a:pt x="2" y="146"/>
                      <a:pt x="4" y="146"/>
                    </a:cubicBezTo>
                    <a:cubicBezTo>
                      <a:pt x="5" y="148"/>
                      <a:pt x="6" y="150"/>
                      <a:pt x="9" y="150"/>
                    </a:cubicBezTo>
                    <a:cubicBezTo>
                      <a:pt x="11" y="150"/>
                      <a:pt x="14" y="150"/>
                      <a:pt x="16" y="149"/>
                    </a:cubicBezTo>
                    <a:cubicBezTo>
                      <a:pt x="21" y="148"/>
                      <a:pt x="26" y="148"/>
                      <a:pt x="31" y="148"/>
                    </a:cubicBezTo>
                    <a:cubicBezTo>
                      <a:pt x="41" y="149"/>
                      <a:pt x="51" y="149"/>
                      <a:pt x="60" y="149"/>
                    </a:cubicBezTo>
                    <a:cubicBezTo>
                      <a:pt x="80" y="149"/>
                      <a:pt x="100" y="149"/>
                      <a:pt x="120" y="149"/>
                    </a:cubicBezTo>
                    <a:cubicBezTo>
                      <a:pt x="139" y="149"/>
                      <a:pt x="158" y="150"/>
                      <a:pt x="177" y="151"/>
                    </a:cubicBezTo>
                    <a:cubicBezTo>
                      <a:pt x="195" y="152"/>
                      <a:pt x="216" y="156"/>
                      <a:pt x="233" y="151"/>
                    </a:cubicBezTo>
                    <a:cubicBezTo>
                      <a:pt x="237" y="150"/>
                      <a:pt x="237" y="144"/>
                      <a:pt x="233" y="143"/>
                    </a:cubicBezTo>
                    <a:cubicBezTo>
                      <a:pt x="216" y="138"/>
                      <a:pt x="198" y="138"/>
                      <a:pt x="181" y="137"/>
                    </a:cubicBezTo>
                    <a:cubicBezTo>
                      <a:pt x="180" y="134"/>
                      <a:pt x="179" y="131"/>
                      <a:pt x="180" y="127"/>
                    </a:cubicBezTo>
                    <a:cubicBezTo>
                      <a:pt x="181" y="121"/>
                      <a:pt x="183" y="115"/>
                      <a:pt x="185" y="109"/>
                    </a:cubicBezTo>
                    <a:cubicBezTo>
                      <a:pt x="187" y="105"/>
                      <a:pt x="189" y="100"/>
                      <a:pt x="191" y="96"/>
                    </a:cubicBezTo>
                    <a:cubicBezTo>
                      <a:pt x="193" y="93"/>
                      <a:pt x="199" y="83"/>
                      <a:pt x="203" y="84"/>
                    </a:cubicBezTo>
                    <a:cubicBezTo>
                      <a:pt x="205" y="84"/>
                      <a:pt x="205" y="84"/>
                      <a:pt x="206" y="83"/>
                    </a:cubicBezTo>
                    <a:cubicBezTo>
                      <a:pt x="212" y="96"/>
                      <a:pt x="217" y="109"/>
                      <a:pt x="222" y="122"/>
                    </a:cubicBezTo>
                    <a:cubicBezTo>
                      <a:pt x="225" y="127"/>
                      <a:pt x="228" y="132"/>
                      <a:pt x="230" y="136"/>
                    </a:cubicBezTo>
                    <a:cubicBezTo>
                      <a:pt x="233" y="141"/>
                      <a:pt x="237" y="146"/>
                      <a:pt x="242" y="146"/>
                    </a:cubicBezTo>
                    <a:cubicBezTo>
                      <a:pt x="246" y="146"/>
                      <a:pt x="248" y="143"/>
                      <a:pt x="249" y="140"/>
                    </a:cubicBezTo>
                    <a:cubicBezTo>
                      <a:pt x="249" y="135"/>
                      <a:pt x="245" y="131"/>
                      <a:pt x="243" y="127"/>
                    </a:cubicBezTo>
                    <a:close/>
                    <a:moveTo>
                      <a:pt x="133" y="20"/>
                    </a:moveTo>
                    <a:cubicBezTo>
                      <a:pt x="134" y="19"/>
                      <a:pt x="135" y="18"/>
                      <a:pt x="135" y="17"/>
                    </a:cubicBezTo>
                    <a:cubicBezTo>
                      <a:pt x="136" y="17"/>
                      <a:pt x="137" y="17"/>
                      <a:pt x="139" y="17"/>
                    </a:cubicBezTo>
                    <a:cubicBezTo>
                      <a:pt x="148" y="18"/>
                      <a:pt x="159" y="17"/>
                      <a:pt x="167" y="20"/>
                    </a:cubicBezTo>
                    <a:cubicBezTo>
                      <a:pt x="167" y="20"/>
                      <a:pt x="167" y="20"/>
                      <a:pt x="168" y="20"/>
                    </a:cubicBezTo>
                    <a:cubicBezTo>
                      <a:pt x="172" y="25"/>
                      <a:pt x="175" y="30"/>
                      <a:pt x="179" y="35"/>
                    </a:cubicBezTo>
                    <a:cubicBezTo>
                      <a:pt x="182" y="39"/>
                      <a:pt x="185" y="44"/>
                      <a:pt x="187" y="48"/>
                    </a:cubicBezTo>
                    <a:cubicBezTo>
                      <a:pt x="178" y="43"/>
                      <a:pt x="163" y="46"/>
                      <a:pt x="153" y="43"/>
                    </a:cubicBezTo>
                    <a:cubicBezTo>
                      <a:pt x="147" y="42"/>
                      <a:pt x="142" y="37"/>
                      <a:pt x="138" y="33"/>
                    </a:cubicBezTo>
                    <a:cubicBezTo>
                      <a:pt x="136" y="31"/>
                      <a:pt x="131" y="22"/>
                      <a:pt x="133" y="20"/>
                    </a:cubicBezTo>
                    <a:close/>
                    <a:moveTo>
                      <a:pt x="65" y="38"/>
                    </a:moveTo>
                    <a:cubicBezTo>
                      <a:pt x="68" y="32"/>
                      <a:pt x="71" y="26"/>
                      <a:pt x="74" y="20"/>
                    </a:cubicBezTo>
                    <a:cubicBezTo>
                      <a:pt x="75" y="18"/>
                      <a:pt x="76" y="16"/>
                      <a:pt x="77" y="14"/>
                    </a:cubicBezTo>
                    <a:cubicBezTo>
                      <a:pt x="78" y="15"/>
                      <a:pt x="79" y="15"/>
                      <a:pt x="80" y="15"/>
                    </a:cubicBezTo>
                    <a:cubicBezTo>
                      <a:pt x="87" y="16"/>
                      <a:pt x="93" y="16"/>
                      <a:pt x="100" y="16"/>
                    </a:cubicBezTo>
                    <a:cubicBezTo>
                      <a:pt x="103" y="16"/>
                      <a:pt x="106" y="16"/>
                      <a:pt x="110" y="16"/>
                    </a:cubicBezTo>
                    <a:cubicBezTo>
                      <a:pt x="108" y="19"/>
                      <a:pt x="106" y="22"/>
                      <a:pt x="104" y="26"/>
                    </a:cubicBezTo>
                    <a:cubicBezTo>
                      <a:pt x="101" y="27"/>
                      <a:pt x="99" y="30"/>
                      <a:pt x="96" y="32"/>
                    </a:cubicBezTo>
                    <a:cubicBezTo>
                      <a:pt x="92" y="36"/>
                      <a:pt x="86" y="39"/>
                      <a:pt x="81" y="41"/>
                    </a:cubicBezTo>
                    <a:cubicBezTo>
                      <a:pt x="75" y="44"/>
                      <a:pt x="68" y="44"/>
                      <a:pt x="62" y="44"/>
                    </a:cubicBezTo>
                    <a:cubicBezTo>
                      <a:pt x="63" y="42"/>
                      <a:pt x="64" y="40"/>
                      <a:pt x="65" y="38"/>
                    </a:cubicBezTo>
                    <a:close/>
                    <a:moveTo>
                      <a:pt x="31" y="136"/>
                    </a:moveTo>
                    <a:cubicBezTo>
                      <a:pt x="25" y="136"/>
                      <a:pt x="21" y="136"/>
                      <a:pt x="16" y="137"/>
                    </a:cubicBezTo>
                    <a:cubicBezTo>
                      <a:pt x="21" y="130"/>
                      <a:pt x="24" y="121"/>
                      <a:pt x="27" y="113"/>
                    </a:cubicBezTo>
                    <a:cubicBezTo>
                      <a:pt x="30" y="106"/>
                      <a:pt x="33" y="100"/>
                      <a:pt x="36" y="93"/>
                    </a:cubicBezTo>
                    <a:cubicBezTo>
                      <a:pt x="37" y="94"/>
                      <a:pt x="38" y="95"/>
                      <a:pt x="38" y="96"/>
                    </a:cubicBezTo>
                    <a:cubicBezTo>
                      <a:pt x="41" y="101"/>
                      <a:pt x="43" y="107"/>
                      <a:pt x="45" y="113"/>
                    </a:cubicBezTo>
                    <a:cubicBezTo>
                      <a:pt x="46" y="118"/>
                      <a:pt x="47" y="124"/>
                      <a:pt x="48" y="130"/>
                    </a:cubicBezTo>
                    <a:cubicBezTo>
                      <a:pt x="49" y="132"/>
                      <a:pt x="49" y="134"/>
                      <a:pt x="50" y="136"/>
                    </a:cubicBezTo>
                    <a:cubicBezTo>
                      <a:pt x="43" y="136"/>
                      <a:pt x="37" y="136"/>
                      <a:pt x="31" y="136"/>
                    </a:cubicBezTo>
                    <a:close/>
                    <a:moveTo>
                      <a:pt x="175" y="105"/>
                    </a:moveTo>
                    <a:cubicBezTo>
                      <a:pt x="172" y="111"/>
                      <a:pt x="166" y="126"/>
                      <a:pt x="168" y="136"/>
                    </a:cubicBezTo>
                    <a:cubicBezTo>
                      <a:pt x="152" y="135"/>
                      <a:pt x="136" y="135"/>
                      <a:pt x="120" y="135"/>
                    </a:cubicBezTo>
                    <a:cubicBezTo>
                      <a:pt x="101" y="135"/>
                      <a:pt x="82" y="135"/>
                      <a:pt x="63" y="136"/>
                    </a:cubicBezTo>
                    <a:cubicBezTo>
                      <a:pt x="64" y="126"/>
                      <a:pt x="59" y="113"/>
                      <a:pt x="57" y="107"/>
                    </a:cubicBezTo>
                    <a:cubicBezTo>
                      <a:pt x="55" y="98"/>
                      <a:pt x="50" y="86"/>
                      <a:pt x="42" y="80"/>
                    </a:cubicBezTo>
                    <a:cubicBezTo>
                      <a:pt x="43" y="78"/>
                      <a:pt x="44" y="76"/>
                      <a:pt x="44" y="75"/>
                    </a:cubicBezTo>
                    <a:cubicBezTo>
                      <a:pt x="48" y="68"/>
                      <a:pt x="52" y="61"/>
                      <a:pt x="56" y="55"/>
                    </a:cubicBezTo>
                    <a:cubicBezTo>
                      <a:pt x="65" y="57"/>
                      <a:pt x="75" y="56"/>
                      <a:pt x="84" y="53"/>
                    </a:cubicBezTo>
                    <a:cubicBezTo>
                      <a:pt x="89" y="52"/>
                      <a:pt x="96" y="48"/>
                      <a:pt x="101" y="44"/>
                    </a:cubicBezTo>
                    <a:cubicBezTo>
                      <a:pt x="102" y="45"/>
                      <a:pt x="103" y="45"/>
                      <a:pt x="104" y="44"/>
                    </a:cubicBezTo>
                    <a:cubicBezTo>
                      <a:pt x="107" y="40"/>
                      <a:pt x="109" y="35"/>
                      <a:pt x="111" y="31"/>
                    </a:cubicBezTo>
                    <a:cubicBezTo>
                      <a:pt x="113" y="26"/>
                      <a:pt x="115" y="21"/>
                      <a:pt x="118" y="16"/>
                    </a:cubicBezTo>
                    <a:cubicBezTo>
                      <a:pt x="120" y="16"/>
                      <a:pt x="122" y="16"/>
                      <a:pt x="124" y="16"/>
                    </a:cubicBezTo>
                    <a:cubicBezTo>
                      <a:pt x="122" y="19"/>
                      <a:pt x="122" y="23"/>
                      <a:pt x="122" y="26"/>
                    </a:cubicBezTo>
                    <a:cubicBezTo>
                      <a:pt x="123" y="35"/>
                      <a:pt x="128" y="40"/>
                      <a:pt x="133" y="46"/>
                    </a:cubicBezTo>
                    <a:cubicBezTo>
                      <a:pt x="139" y="54"/>
                      <a:pt x="151" y="58"/>
                      <a:pt x="160" y="59"/>
                    </a:cubicBezTo>
                    <a:cubicBezTo>
                      <a:pt x="169" y="60"/>
                      <a:pt x="182" y="61"/>
                      <a:pt x="189" y="55"/>
                    </a:cubicBezTo>
                    <a:cubicBezTo>
                      <a:pt x="190" y="55"/>
                      <a:pt x="190" y="54"/>
                      <a:pt x="190" y="53"/>
                    </a:cubicBezTo>
                    <a:cubicBezTo>
                      <a:pt x="195" y="61"/>
                      <a:pt x="199" y="69"/>
                      <a:pt x="203" y="77"/>
                    </a:cubicBezTo>
                    <a:cubicBezTo>
                      <a:pt x="189" y="75"/>
                      <a:pt x="180" y="94"/>
                      <a:pt x="17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441"/>
              <p:cNvSpPr>
                <a:spLocks noEditPoints="1"/>
              </p:cNvSpPr>
              <p:nvPr/>
            </p:nvSpPr>
            <p:spPr bwMode="auto">
              <a:xfrm>
                <a:off x="702" y="2431"/>
                <a:ext cx="63" cy="51"/>
              </a:xfrm>
              <a:custGeom>
                <a:avLst/>
                <a:gdLst>
                  <a:gd name="T0" fmla="*/ 75 w 83"/>
                  <a:gd name="T1" fmla="*/ 45 h 68"/>
                  <a:gd name="T2" fmla="*/ 45 w 83"/>
                  <a:gd name="T3" fmla="*/ 41 h 68"/>
                  <a:gd name="T4" fmla="*/ 44 w 83"/>
                  <a:gd name="T5" fmla="*/ 40 h 68"/>
                  <a:gd name="T6" fmla="*/ 65 w 83"/>
                  <a:gd name="T7" fmla="*/ 4 h 68"/>
                  <a:gd name="T8" fmla="*/ 59 w 83"/>
                  <a:gd name="T9" fmla="*/ 5 h 68"/>
                  <a:gd name="T10" fmla="*/ 44 w 83"/>
                  <a:gd name="T11" fmla="*/ 26 h 68"/>
                  <a:gd name="T12" fmla="*/ 37 w 83"/>
                  <a:gd name="T13" fmla="*/ 33 h 68"/>
                  <a:gd name="T14" fmla="*/ 24 w 83"/>
                  <a:gd name="T15" fmla="*/ 19 h 68"/>
                  <a:gd name="T16" fmla="*/ 4 w 83"/>
                  <a:gd name="T17" fmla="*/ 54 h 68"/>
                  <a:gd name="T18" fmla="*/ 34 w 83"/>
                  <a:gd name="T19" fmla="*/ 49 h 68"/>
                  <a:gd name="T20" fmla="*/ 40 w 83"/>
                  <a:gd name="T21" fmla="*/ 53 h 68"/>
                  <a:gd name="T22" fmla="*/ 81 w 83"/>
                  <a:gd name="T23" fmla="*/ 49 h 68"/>
                  <a:gd name="T24" fmla="*/ 75 w 83"/>
                  <a:gd name="T25" fmla="*/ 45 h 68"/>
                  <a:gd name="T26" fmla="*/ 14 w 83"/>
                  <a:gd name="T27" fmla="*/ 49 h 68"/>
                  <a:gd name="T28" fmla="*/ 14 w 83"/>
                  <a:gd name="T29" fmla="*/ 41 h 68"/>
                  <a:gd name="T30" fmla="*/ 18 w 83"/>
                  <a:gd name="T31" fmla="*/ 32 h 68"/>
                  <a:gd name="T32" fmla="*/ 25 w 83"/>
                  <a:gd name="T33" fmla="*/ 36 h 68"/>
                  <a:gd name="T34" fmla="*/ 28 w 83"/>
                  <a:gd name="T35" fmla="*/ 41 h 68"/>
                  <a:gd name="T36" fmla="*/ 17 w 83"/>
                  <a:gd name="T37" fmla="*/ 48 h 68"/>
                  <a:gd name="T38" fmla="*/ 14 w 83"/>
                  <a:gd name="T39" fmla="*/ 4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3" h="68">
                    <a:moveTo>
                      <a:pt x="75" y="45"/>
                    </a:moveTo>
                    <a:cubicBezTo>
                      <a:pt x="65" y="49"/>
                      <a:pt x="55" y="47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55" y="31"/>
                      <a:pt x="68" y="18"/>
                      <a:pt x="65" y="4"/>
                    </a:cubicBezTo>
                    <a:cubicBezTo>
                      <a:pt x="65" y="0"/>
                      <a:pt x="58" y="1"/>
                      <a:pt x="59" y="5"/>
                    </a:cubicBezTo>
                    <a:cubicBezTo>
                      <a:pt x="59" y="14"/>
                      <a:pt x="50" y="21"/>
                      <a:pt x="44" y="26"/>
                    </a:cubicBezTo>
                    <a:cubicBezTo>
                      <a:pt x="42" y="28"/>
                      <a:pt x="39" y="31"/>
                      <a:pt x="37" y="33"/>
                    </a:cubicBezTo>
                    <a:cubicBezTo>
                      <a:pt x="34" y="27"/>
                      <a:pt x="31" y="22"/>
                      <a:pt x="24" y="19"/>
                    </a:cubicBezTo>
                    <a:cubicBezTo>
                      <a:pt x="8" y="14"/>
                      <a:pt x="0" y="43"/>
                      <a:pt x="4" y="54"/>
                    </a:cubicBezTo>
                    <a:cubicBezTo>
                      <a:pt x="8" y="68"/>
                      <a:pt x="25" y="56"/>
                      <a:pt x="34" y="49"/>
                    </a:cubicBezTo>
                    <a:cubicBezTo>
                      <a:pt x="36" y="51"/>
                      <a:pt x="38" y="52"/>
                      <a:pt x="40" y="53"/>
                    </a:cubicBezTo>
                    <a:cubicBezTo>
                      <a:pt x="52" y="61"/>
                      <a:pt x="75" y="67"/>
                      <a:pt x="81" y="49"/>
                    </a:cubicBezTo>
                    <a:cubicBezTo>
                      <a:pt x="83" y="46"/>
                      <a:pt x="78" y="43"/>
                      <a:pt x="75" y="45"/>
                    </a:cubicBezTo>
                    <a:close/>
                    <a:moveTo>
                      <a:pt x="14" y="49"/>
                    </a:moveTo>
                    <a:cubicBezTo>
                      <a:pt x="13" y="47"/>
                      <a:pt x="14" y="44"/>
                      <a:pt x="14" y="41"/>
                    </a:cubicBezTo>
                    <a:cubicBezTo>
                      <a:pt x="15" y="38"/>
                      <a:pt x="16" y="35"/>
                      <a:pt x="18" y="32"/>
                    </a:cubicBezTo>
                    <a:cubicBezTo>
                      <a:pt x="21" y="27"/>
                      <a:pt x="24" y="32"/>
                      <a:pt x="25" y="36"/>
                    </a:cubicBezTo>
                    <a:cubicBezTo>
                      <a:pt x="26" y="38"/>
                      <a:pt x="27" y="39"/>
                      <a:pt x="28" y="41"/>
                    </a:cubicBezTo>
                    <a:cubicBezTo>
                      <a:pt x="24" y="44"/>
                      <a:pt x="21" y="46"/>
                      <a:pt x="17" y="48"/>
                    </a:cubicBezTo>
                    <a:cubicBezTo>
                      <a:pt x="16" y="49"/>
                      <a:pt x="15" y="49"/>
                      <a:pt x="14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442"/>
              <p:cNvSpPr/>
              <p:nvPr/>
            </p:nvSpPr>
            <p:spPr bwMode="auto">
              <a:xfrm>
                <a:off x="855" y="2398"/>
                <a:ext cx="56" cy="79"/>
              </a:xfrm>
              <a:custGeom>
                <a:avLst/>
                <a:gdLst>
                  <a:gd name="T0" fmla="*/ 62 w 73"/>
                  <a:gd name="T1" fmla="*/ 34 h 104"/>
                  <a:gd name="T2" fmla="*/ 50 w 73"/>
                  <a:gd name="T3" fmla="*/ 34 h 104"/>
                  <a:gd name="T4" fmla="*/ 48 w 73"/>
                  <a:gd name="T5" fmla="*/ 34 h 104"/>
                  <a:gd name="T6" fmla="*/ 48 w 73"/>
                  <a:gd name="T7" fmla="*/ 32 h 104"/>
                  <a:gd name="T8" fmla="*/ 49 w 73"/>
                  <a:gd name="T9" fmla="*/ 23 h 104"/>
                  <a:gd name="T10" fmla="*/ 14 w 73"/>
                  <a:gd name="T11" fmla="*/ 22 h 104"/>
                  <a:gd name="T12" fmla="*/ 14 w 73"/>
                  <a:gd name="T13" fmla="*/ 98 h 104"/>
                  <a:gd name="T14" fmla="*/ 23 w 73"/>
                  <a:gd name="T15" fmla="*/ 98 h 104"/>
                  <a:gd name="T16" fmla="*/ 19 w 73"/>
                  <a:gd name="T17" fmla="*/ 44 h 104"/>
                  <a:gd name="T18" fmla="*/ 29 w 73"/>
                  <a:gd name="T19" fmla="*/ 23 h 104"/>
                  <a:gd name="T20" fmla="*/ 36 w 73"/>
                  <a:gd name="T21" fmla="*/ 20 h 104"/>
                  <a:gd name="T22" fmla="*/ 37 w 73"/>
                  <a:gd name="T23" fmla="*/ 29 h 104"/>
                  <a:gd name="T24" fmla="*/ 39 w 73"/>
                  <a:gd name="T25" fmla="*/ 42 h 104"/>
                  <a:gd name="T26" fmla="*/ 54 w 73"/>
                  <a:gd name="T27" fmla="*/ 45 h 104"/>
                  <a:gd name="T28" fmla="*/ 58 w 73"/>
                  <a:gd name="T29" fmla="*/ 47 h 104"/>
                  <a:gd name="T30" fmla="*/ 53 w 73"/>
                  <a:gd name="T31" fmla="*/ 55 h 104"/>
                  <a:gd name="T32" fmla="*/ 32 w 73"/>
                  <a:gd name="T33" fmla="*/ 56 h 104"/>
                  <a:gd name="T34" fmla="*/ 28 w 73"/>
                  <a:gd name="T35" fmla="*/ 61 h 104"/>
                  <a:gd name="T36" fmla="*/ 51 w 73"/>
                  <a:gd name="T37" fmla="*/ 68 h 104"/>
                  <a:gd name="T38" fmla="*/ 69 w 73"/>
                  <a:gd name="T39" fmla="*/ 55 h 104"/>
                  <a:gd name="T40" fmla="*/ 62 w 73"/>
                  <a:gd name="T41" fmla="*/ 3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104">
                    <a:moveTo>
                      <a:pt x="62" y="34"/>
                    </a:moveTo>
                    <a:cubicBezTo>
                      <a:pt x="59" y="32"/>
                      <a:pt x="54" y="34"/>
                      <a:pt x="50" y="34"/>
                    </a:cubicBezTo>
                    <a:cubicBezTo>
                      <a:pt x="49" y="34"/>
                      <a:pt x="49" y="34"/>
                      <a:pt x="48" y="34"/>
                    </a:cubicBezTo>
                    <a:cubicBezTo>
                      <a:pt x="48" y="34"/>
                      <a:pt x="48" y="33"/>
                      <a:pt x="48" y="32"/>
                    </a:cubicBezTo>
                    <a:cubicBezTo>
                      <a:pt x="49" y="29"/>
                      <a:pt x="49" y="27"/>
                      <a:pt x="49" y="23"/>
                    </a:cubicBezTo>
                    <a:cubicBezTo>
                      <a:pt x="51" y="0"/>
                      <a:pt x="22" y="10"/>
                      <a:pt x="14" y="22"/>
                    </a:cubicBezTo>
                    <a:cubicBezTo>
                      <a:pt x="0" y="44"/>
                      <a:pt x="12" y="75"/>
                      <a:pt x="14" y="98"/>
                    </a:cubicBezTo>
                    <a:cubicBezTo>
                      <a:pt x="15" y="104"/>
                      <a:pt x="23" y="104"/>
                      <a:pt x="23" y="98"/>
                    </a:cubicBezTo>
                    <a:cubicBezTo>
                      <a:pt x="24" y="80"/>
                      <a:pt x="18" y="62"/>
                      <a:pt x="19" y="44"/>
                    </a:cubicBezTo>
                    <a:cubicBezTo>
                      <a:pt x="19" y="36"/>
                      <a:pt x="21" y="28"/>
                      <a:pt x="29" y="23"/>
                    </a:cubicBezTo>
                    <a:cubicBezTo>
                      <a:pt x="31" y="22"/>
                      <a:pt x="33" y="21"/>
                      <a:pt x="36" y="20"/>
                    </a:cubicBezTo>
                    <a:cubicBezTo>
                      <a:pt x="40" y="18"/>
                      <a:pt x="38" y="27"/>
                      <a:pt x="37" y="29"/>
                    </a:cubicBezTo>
                    <a:cubicBezTo>
                      <a:pt x="36" y="34"/>
                      <a:pt x="35" y="39"/>
                      <a:pt x="39" y="42"/>
                    </a:cubicBezTo>
                    <a:cubicBezTo>
                      <a:pt x="44" y="45"/>
                      <a:pt x="49" y="45"/>
                      <a:pt x="54" y="45"/>
                    </a:cubicBezTo>
                    <a:cubicBezTo>
                      <a:pt x="57" y="45"/>
                      <a:pt x="58" y="44"/>
                      <a:pt x="58" y="47"/>
                    </a:cubicBezTo>
                    <a:cubicBezTo>
                      <a:pt x="58" y="52"/>
                      <a:pt x="57" y="54"/>
                      <a:pt x="53" y="55"/>
                    </a:cubicBezTo>
                    <a:cubicBezTo>
                      <a:pt x="47" y="57"/>
                      <a:pt x="38" y="57"/>
                      <a:pt x="32" y="56"/>
                    </a:cubicBezTo>
                    <a:cubicBezTo>
                      <a:pt x="29" y="55"/>
                      <a:pt x="26" y="58"/>
                      <a:pt x="28" y="61"/>
                    </a:cubicBezTo>
                    <a:cubicBezTo>
                      <a:pt x="33" y="70"/>
                      <a:pt x="42" y="68"/>
                      <a:pt x="51" y="68"/>
                    </a:cubicBezTo>
                    <a:cubicBezTo>
                      <a:pt x="60" y="68"/>
                      <a:pt x="66" y="63"/>
                      <a:pt x="69" y="55"/>
                    </a:cubicBezTo>
                    <a:cubicBezTo>
                      <a:pt x="73" y="47"/>
                      <a:pt x="69" y="38"/>
                      <a:pt x="6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443"/>
              <p:cNvSpPr/>
              <p:nvPr/>
            </p:nvSpPr>
            <p:spPr bwMode="auto">
              <a:xfrm>
                <a:off x="806" y="2264"/>
                <a:ext cx="47" cy="76"/>
              </a:xfrm>
              <a:custGeom>
                <a:avLst/>
                <a:gdLst>
                  <a:gd name="T0" fmla="*/ 57 w 61"/>
                  <a:gd name="T1" fmla="*/ 51 h 99"/>
                  <a:gd name="T2" fmla="*/ 43 w 61"/>
                  <a:gd name="T3" fmla="*/ 28 h 99"/>
                  <a:gd name="T4" fmla="*/ 31 w 61"/>
                  <a:gd name="T5" fmla="*/ 29 h 99"/>
                  <a:gd name="T6" fmla="*/ 29 w 61"/>
                  <a:gd name="T7" fmla="*/ 39 h 99"/>
                  <a:gd name="T8" fmla="*/ 26 w 61"/>
                  <a:gd name="T9" fmla="*/ 27 h 99"/>
                  <a:gd name="T10" fmla="*/ 16 w 61"/>
                  <a:gd name="T11" fmla="*/ 4 h 99"/>
                  <a:gd name="T12" fmla="*/ 2 w 61"/>
                  <a:gd name="T13" fmla="*/ 12 h 99"/>
                  <a:gd name="T14" fmla="*/ 2 w 61"/>
                  <a:gd name="T15" fmla="*/ 35 h 99"/>
                  <a:gd name="T16" fmla="*/ 6 w 61"/>
                  <a:gd name="T17" fmla="*/ 39 h 99"/>
                  <a:gd name="T18" fmla="*/ 9 w 61"/>
                  <a:gd name="T19" fmla="*/ 39 h 99"/>
                  <a:gd name="T20" fmla="*/ 11 w 61"/>
                  <a:gd name="T21" fmla="*/ 31 h 99"/>
                  <a:gd name="T22" fmla="*/ 11 w 61"/>
                  <a:gd name="T23" fmla="*/ 23 h 99"/>
                  <a:gd name="T24" fmla="*/ 12 w 61"/>
                  <a:gd name="T25" fmla="*/ 16 h 99"/>
                  <a:gd name="T26" fmla="*/ 13 w 61"/>
                  <a:gd name="T27" fmla="*/ 19 h 99"/>
                  <a:gd name="T28" fmla="*/ 17 w 61"/>
                  <a:gd name="T29" fmla="*/ 37 h 99"/>
                  <a:gd name="T30" fmla="*/ 19 w 61"/>
                  <a:gd name="T31" fmla="*/ 61 h 99"/>
                  <a:gd name="T32" fmla="*/ 19 w 61"/>
                  <a:gd name="T33" fmla="*/ 62 h 99"/>
                  <a:gd name="T34" fmla="*/ 17 w 61"/>
                  <a:gd name="T35" fmla="*/ 65 h 99"/>
                  <a:gd name="T36" fmla="*/ 6 w 61"/>
                  <a:gd name="T37" fmla="*/ 91 h 99"/>
                  <a:gd name="T38" fmla="*/ 25 w 61"/>
                  <a:gd name="T39" fmla="*/ 94 h 99"/>
                  <a:gd name="T40" fmla="*/ 32 w 61"/>
                  <a:gd name="T41" fmla="*/ 65 h 99"/>
                  <a:gd name="T42" fmla="*/ 39 w 61"/>
                  <a:gd name="T43" fmla="*/ 51 h 99"/>
                  <a:gd name="T44" fmla="*/ 56 w 61"/>
                  <a:gd name="T45" fmla="*/ 60 h 99"/>
                  <a:gd name="T46" fmla="*/ 57 w 61"/>
                  <a:gd name="T47" fmla="*/ 5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1" h="99">
                    <a:moveTo>
                      <a:pt x="57" y="51"/>
                    </a:moveTo>
                    <a:cubicBezTo>
                      <a:pt x="49" y="46"/>
                      <a:pt x="45" y="37"/>
                      <a:pt x="43" y="28"/>
                    </a:cubicBezTo>
                    <a:cubicBezTo>
                      <a:pt x="40" y="21"/>
                      <a:pt x="31" y="23"/>
                      <a:pt x="31" y="29"/>
                    </a:cubicBezTo>
                    <a:cubicBezTo>
                      <a:pt x="31" y="33"/>
                      <a:pt x="30" y="36"/>
                      <a:pt x="29" y="39"/>
                    </a:cubicBezTo>
                    <a:cubicBezTo>
                      <a:pt x="29" y="35"/>
                      <a:pt x="28" y="30"/>
                      <a:pt x="26" y="27"/>
                    </a:cubicBezTo>
                    <a:cubicBezTo>
                      <a:pt x="23" y="19"/>
                      <a:pt x="24" y="10"/>
                      <a:pt x="16" y="4"/>
                    </a:cubicBezTo>
                    <a:cubicBezTo>
                      <a:pt x="10" y="0"/>
                      <a:pt x="4" y="7"/>
                      <a:pt x="2" y="12"/>
                    </a:cubicBezTo>
                    <a:cubicBezTo>
                      <a:pt x="0" y="19"/>
                      <a:pt x="1" y="27"/>
                      <a:pt x="2" y="35"/>
                    </a:cubicBezTo>
                    <a:cubicBezTo>
                      <a:pt x="2" y="37"/>
                      <a:pt x="4" y="39"/>
                      <a:pt x="6" y="39"/>
                    </a:cubicBezTo>
                    <a:cubicBezTo>
                      <a:pt x="7" y="39"/>
                      <a:pt x="8" y="39"/>
                      <a:pt x="9" y="39"/>
                    </a:cubicBezTo>
                    <a:cubicBezTo>
                      <a:pt x="13" y="38"/>
                      <a:pt x="14" y="33"/>
                      <a:pt x="11" y="31"/>
                    </a:cubicBezTo>
                    <a:cubicBezTo>
                      <a:pt x="11" y="28"/>
                      <a:pt x="11" y="26"/>
                      <a:pt x="11" y="23"/>
                    </a:cubicBezTo>
                    <a:cubicBezTo>
                      <a:pt x="11" y="21"/>
                      <a:pt x="11" y="19"/>
                      <a:pt x="12" y="16"/>
                    </a:cubicBezTo>
                    <a:cubicBezTo>
                      <a:pt x="13" y="12"/>
                      <a:pt x="13" y="16"/>
                      <a:pt x="13" y="19"/>
                    </a:cubicBezTo>
                    <a:cubicBezTo>
                      <a:pt x="15" y="25"/>
                      <a:pt x="16" y="31"/>
                      <a:pt x="17" y="37"/>
                    </a:cubicBezTo>
                    <a:cubicBezTo>
                      <a:pt x="19" y="45"/>
                      <a:pt x="16" y="53"/>
                      <a:pt x="19" y="61"/>
                    </a:cubicBezTo>
                    <a:cubicBezTo>
                      <a:pt x="19" y="61"/>
                      <a:pt x="19" y="62"/>
                      <a:pt x="19" y="62"/>
                    </a:cubicBezTo>
                    <a:cubicBezTo>
                      <a:pt x="18" y="63"/>
                      <a:pt x="18" y="64"/>
                      <a:pt x="17" y="65"/>
                    </a:cubicBezTo>
                    <a:cubicBezTo>
                      <a:pt x="11" y="72"/>
                      <a:pt x="2" y="80"/>
                      <a:pt x="6" y="91"/>
                    </a:cubicBezTo>
                    <a:cubicBezTo>
                      <a:pt x="10" y="98"/>
                      <a:pt x="19" y="99"/>
                      <a:pt x="25" y="94"/>
                    </a:cubicBezTo>
                    <a:cubicBezTo>
                      <a:pt x="34" y="87"/>
                      <a:pt x="34" y="75"/>
                      <a:pt x="32" y="65"/>
                    </a:cubicBezTo>
                    <a:cubicBezTo>
                      <a:pt x="35" y="60"/>
                      <a:pt x="37" y="56"/>
                      <a:pt x="39" y="51"/>
                    </a:cubicBezTo>
                    <a:cubicBezTo>
                      <a:pt x="43" y="58"/>
                      <a:pt x="48" y="62"/>
                      <a:pt x="56" y="60"/>
                    </a:cubicBezTo>
                    <a:cubicBezTo>
                      <a:pt x="60" y="58"/>
                      <a:pt x="61" y="53"/>
                      <a:pt x="5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444"/>
              <p:cNvSpPr>
                <a:spLocks noEditPoints="1"/>
              </p:cNvSpPr>
              <p:nvPr/>
            </p:nvSpPr>
            <p:spPr bwMode="auto">
              <a:xfrm>
                <a:off x="657" y="2241"/>
                <a:ext cx="62" cy="74"/>
              </a:xfrm>
              <a:custGeom>
                <a:avLst/>
                <a:gdLst>
                  <a:gd name="T0" fmla="*/ 78 w 81"/>
                  <a:gd name="T1" fmla="*/ 6 h 97"/>
                  <a:gd name="T2" fmla="*/ 28 w 81"/>
                  <a:gd name="T3" fmla="*/ 14 h 97"/>
                  <a:gd name="T4" fmla="*/ 25 w 81"/>
                  <a:gd name="T5" fmla="*/ 23 h 97"/>
                  <a:gd name="T6" fmla="*/ 44 w 81"/>
                  <a:gd name="T7" fmla="*/ 49 h 97"/>
                  <a:gd name="T8" fmla="*/ 44 w 81"/>
                  <a:gd name="T9" fmla="*/ 50 h 97"/>
                  <a:gd name="T10" fmla="*/ 10 w 81"/>
                  <a:gd name="T11" fmla="*/ 57 h 97"/>
                  <a:gd name="T12" fmla="*/ 25 w 81"/>
                  <a:gd name="T13" fmla="*/ 92 h 97"/>
                  <a:gd name="T14" fmla="*/ 56 w 81"/>
                  <a:gd name="T15" fmla="*/ 68 h 97"/>
                  <a:gd name="T16" fmla="*/ 54 w 81"/>
                  <a:gd name="T17" fmla="*/ 42 h 97"/>
                  <a:gd name="T18" fmla="*/ 40 w 81"/>
                  <a:gd name="T19" fmla="*/ 22 h 97"/>
                  <a:gd name="T20" fmla="*/ 55 w 81"/>
                  <a:gd name="T21" fmla="*/ 18 h 97"/>
                  <a:gd name="T22" fmla="*/ 78 w 81"/>
                  <a:gd name="T23" fmla="*/ 13 h 97"/>
                  <a:gd name="T24" fmla="*/ 78 w 81"/>
                  <a:gd name="T25" fmla="*/ 6 h 97"/>
                  <a:gd name="T26" fmla="*/ 19 w 81"/>
                  <a:gd name="T27" fmla="*/ 70 h 97"/>
                  <a:gd name="T28" fmla="*/ 43 w 81"/>
                  <a:gd name="T29" fmla="*/ 61 h 97"/>
                  <a:gd name="T30" fmla="*/ 45 w 81"/>
                  <a:gd name="T31" fmla="*/ 62 h 97"/>
                  <a:gd name="T32" fmla="*/ 38 w 81"/>
                  <a:gd name="T33" fmla="*/ 78 h 97"/>
                  <a:gd name="T34" fmla="*/ 19 w 81"/>
                  <a:gd name="T35" fmla="*/ 7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97">
                    <a:moveTo>
                      <a:pt x="78" y="6"/>
                    </a:moveTo>
                    <a:cubicBezTo>
                      <a:pt x="62" y="0"/>
                      <a:pt x="42" y="5"/>
                      <a:pt x="28" y="14"/>
                    </a:cubicBezTo>
                    <a:cubicBezTo>
                      <a:pt x="25" y="16"/>
                      <a:pt x="24" y="20"/>
                      <a:pt x="25" y="23"/>
                    </a:cubicBezTo>
                    <a:cubicBezTo>
                      <a:pt x="31" y="32"/>
                      <a:pt x="40" y="39"/>
                      <a:pt x="44" y="49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33" y="43"/>
                      <a:pt x="18" y="45"/>
                      <a:pt x="10" y="57"/>
                    </a:cubicBezTo>
                    <a:cubicBezTo>
                      <a:pt x="0" y="72"/>
                      <a:pt x="10" y="88"/>
                      <a:pt x="25" y="92"/>
                    </a:cubicBezTo>
                    <a:cubicBezTo>
                      <a:pt x="42" y="97"/>
                      <a:pt x="52" y="82"/>
                      <a:pt x="56" y="68"/>
                    </a:cubicBezTo>
                    <a:cubicBezTo>
                      <a:pt x="59" y="59"/>
                      <a:pt x="59" y="50"/>
                      <a:pt x="54" y="42"/>
                    </a:cubicBezTo>
                    <a:cubicBezTo>
                      <a:pt x="51" y="34"/>
                      <a:pt x="45" y="29"/>
                      <a:pt x="40" y="22"/>
                    </a:cubicBezTo>
                    <a:cubicBezTo>
                      <a:pt x="45" y="21"/>
                      <a:pt x="50" y="19"/>
                      <a:pt x="55" y="18"/>
                    </a:cubicBezTo>
                    <a:cubicBezTo>
                      <a:pt x="63" y="16"/>
                      <a:pt x="70" y="16"/>
                      <a:pt x="78" y="13"/>
                    </a:cubicBezTo>
                    <a:cubicBezTo>
                      <a:pt x="81" y="11"/>
                      <a:pt x="81" y="7"/>
                      <a:pt x="78" y="6"/>
                    </a:cubicBezTo>
                    <a:close/>
                    <a:moveTo>
                      <a:pt x="19" y="70"/>
                    </a:moveTo>
                    <a:cubicBezTo>
                      <a:pt x="19" y="56"/>
                      <a:pt x="34" y="54"/>
                      <a:pt x="43" y="61"/>
                    </a:cubicBezTo>
                    <a:cubicBezTo>
                      <a:pt x="43" y="62"/>
                      <a:pt x="44" y="62"/>
                      <a:pt x="45" y="62"/>
                    </a:cubicBezTo>
                    <a:cubicBezTo>
                      <a:pt x="44" y="68"/>
                      <a:pt x="41" y="74"/>
                      <a:pt x="38" y="78"/>
                    </a:cubicBezTo>
                    <a:cubicBezTo>
                      <a:pt x="32" y="84"/>
                      <a:pt x="19" y="79"/>
                      <a:pt x="19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445"/>
              <p:cNvSpPr>
                <a:spLocks noEditPoints="1"/>
              </p:cNvSpPr>
              <p:nvPr/>
            </p:nvSpPr>
            <p:spPr bwMode="auto">
              <a:xfrm>
                <a:off x="771" y="2435"/>
                <a:ext cx="34" cy="28"/>
              </a:xfrm>
              <a:custGeom>
                <a:avLst/>
                <a:gdLst>
                  <a:gd name="T0" fmla="*/ 43 w 45"/>
                  <a:gd name="T1" fmla="*/ 27 h 36"/>
                  <a:gd name="T2" fmla="*/ 36 w 45"/>
                  <a:gd name="T3" fmla="*/ 9 h 36"/>
                  <a:gd name="T4" fmla="*/ 31 w 45"/>
                  <a:gd name="T5" fmla="*/ 4 h 36"/>
                  <a:gd name="T6" fmla="*/ 24 w 45"/>
                  <a:gd name="T7" fmla="*/ 1 h 36"/>
                  <a:gd name="T8" fmla="*/ 12 w 45"/>
                  <a:gd name="T9" fmla="*/ 0 h 36"/>
                  <a:gd name="T10" fmla="*/ 4 w 45"/>
                  <a:gd name="T11" fmla="*/ 9 h 36"/>
                  <a:gd name="T12" fmla="*/ 0 w 45"/>
                  <a:gd name="T13" fmla="*/ 23 h 36"/>
                  <a:gd name="T14" fmla="*/ 17 w 45"/>
                  <a:gd name="T15" fmla="*/ 33 h 36"/>
                  <a:gd name="T16" fmla="*/ 29 w 45"/>
                  <a:gd name="T17" fmla="*/ 25 h 36"/>
                  <a:gd name="T18" fmla="*/ 37 w 45"/>
                  <a:gd name="T19" fmla="*/ 33 h 36"/>
                  <a:gd name="T20" fmla="*/ 43 w 45"/>
                  <a:gd name="T21" fmla="*/ 27 h 36"/>
                  <a:gd name="T22" fmla="*/ 19 w 45"/>
                  <a:gd name="T23" fmla="*/ 23 h 36"/>
                  <a:gd name="T24" fmla="*/ 8 w 45"/>
                  <a:gd name="T25" fmla="*/ 21 h 36"/>
                  <a:gd name="T26" fmla="*/ 14 w 45"/>
                  <a:gd name="T27" fmla="*/ 7 h 36"/>
                  <a:gd name="T28" fmla="*/ 27 w 45"/>
                  <a:gd name="T29" fmla="*/ 8 h 36"/>
                  <a:gd name="T30" fmla="*/ 27 w 45"/>
                  <a:gd name="T31" fmla="*/ 8 h 36"/>
                  <a:gd name="T32" fmla="*/ 27 w 45"/>
                  <a:gd name="T33" fmla="*/ 9 h 36"/>
                  <a:gd name="T34" fmla="*/ 19 w 45"/>
                  <a:gd name="T35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36">
                    <a:moveTo>
                      <a:pt x="43" y="27"/>
                    </a:moveTo>
                    <a:cubicBezTo>
                      <a:pt x="40" y="21"/>
                      <a:pt x="37" y="16"/>
                      <a:pt x="36" y="9"/>
                    </a:cubicBezTo>
                    <a:cubicBezTo>
                      <a:pt x="36" y="6"/>
                      <a:pt x="34" y="4"/>
                      <a:pt x="31" y="4"/>
                    </a:cubicBezTo>
                    <a:cubicBezTo>
                      <a:pt x="30" y="2"/>
                      <a:pt x="27" y="1"/>
                      <a:pt x="24" y="1"/>
                    </a:cubicBezTo>
                    <a:cubicBezTo>
                      <a:pt x="20" y="0"/>
                      <a:pt x="16" y="0"/>
                      <a:pt x="12" y="0"/>
                    </a:cubicBezTo>
                    <a:cubicBezTo>
                      <a:pt x="8" y="1"/>
                      <a:pt x="6" y="6"/>
                      <a:pt x="4" y="9"/>
                    </a:cubicBezTo>
                    <a:cubicBezTo>
                      <a:pt x="1" y="13"/>
                      <a:pt x="0" y="18"/>
                      <a:pt x="0" y="23"/>
                    </a:cubicBezTo>
                    <a:cubicBezTo>
                      <a:pt x="0" y="33"/>
                      <a:pt x="9" y="35"/>
                      <a:pt x="17" y="33"/>
                    </a:cubicBezTo>
                    <a:cubicBezTo>
                      <a:pt x="23" y="32"/>
                      <a:pt x="27" y="29"/>
                      <a:pt x="29" y="25"/>
                    </a:cubicBezTo>
                    <a:cubicBezTo>
                      <a:pt x="31" y="28"/>
                      <a:pt x="33" y="31"/>
                      <a:pt x="37" y="33"/>
                    </a:cubicBezTo>
                    <a:cubicBezTo>
                      <a:pt x="41" y="36"/>
                      <a:pt x="45" y="31"/>
                      <a:pt x="43" y="27"/>
                    </a:cubicBezTo>
                    <a:close/>
                    <a:moveTo>
                      <a:pt x="19" y="23"/>
                    </a:moveTo>
                    <a:cubicBezTo>
                      <a:pt x="16" y="25"/>
                      <a:pt x="8" y="28"/>
                      <a:pt x="8" y="21"/>
                    </a:cubicBezTo>
                    <a:cubicBezTo>
                      <a:pt x="8" y="17"/>
                      <a:pt x="11" y="11"/>
                      <a:pt x="14" y="7"/>
                    </a:cubicBezTo>
                    <a:cubicBezTo>
                      <a:pt x="15" y="6"/>
                      <a:pt x="26" y="7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6" y="14"/>
                      <a:pt x="23" y="20"/>
                      <a:pt x="1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446"/>
              <p:cNvSpPr/>
              <p:nvPr/>
            </p:nvSpPr>
            <p:spPr bwMode="auto">
              <a:xfrm>
                <a:off x="841" y="2338"/>
                <a:ext cx="27" cy="49"/>
              </a:xfrm>
              <a:custGeom>
                <a:avLst/>
                <a:gdLst>
                  <a:gd name="T0" fmla="*/ 33 w 36"/>
                  <a:gd name="T1" fmla="*/ 36 h 64"/>
                  <a:gd name="T2" fmla="*/ 31 w 36"/>
                  <a:gd name="T3" fmla="*/ 34 h 64"/>
                  <a:gd name="T4" fmla="*/ 29 w 36"/>
                  <a:gd name="T5" fmla="*/ 32 h 64"/>
                  <a:gd name="T6" fmla="*/ 14 w 36"/>
                  <a:gd name="T7" fmla="*/ 31 h 64"/>
                  <a:gd name="T8" fmla="*/ 12 w 36"/>
                  <a:gd name="T9" fmla="*/ 4 h 64"/>
                  <a:gd name="T10" fmla="*/ 7 w 36"/>
                  <a:gd name="T11" fmla="*/ 4 h 64"/>
                  <a:gd name="T12" fmla="*/ 5 w 36"/>
                  <a:gd name="T13" fmla="*/ 37 h 64"/>
                  <a:gd name="T14" fmla="*/ 12 w 36"/>
                  <a:gd name="T15" fmla="*/ 41 h 64"/>
                  <a:gd name="T16" fmla="*/ 23 w 36"/>
                  <a:gd name="T17" fmla="*/ 40 h 64"/>
                  <a:gd name="T18" fmla="*/ 26 w 36"/>
                  <a:gd name="T19" fmla="*/ 42 h 64"/>
                  <a:gd name="T20" fmla="*/ 24 w 36"/>
                  <a:gd name="T21" fmla="*/ 48 h 64"/>
                  <a:gd name="T22" fmla="*/ 3 w 36"/>
                  <a:gd name="T23" fmla="*/ 44 h 64"/>
                  <a:gd name="T24" fmla="*/ 2 w 36"/>
                  <a:gd name="T25" fmla="*/ 50 h 64"/>
                  <a:gd name="T26" fmla="*/ 36 w 36"/>
                  <a:gd name="T27" fmla="*/ 46 h 64"/>
                  <a:gd name="T28" fmla="*/ 33 w 36"/>
                  <a:gd name="T29" fmla="*/ 3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64">
                    <a:moveTo>
                      <a:pt x="33" y="36"/>
                    </a:moveTo>
                    <a:cubicBezTo>
                      <a:pt x="32" y="35"/>
                      <a:pt x="31" y="34"/>
                      <a:pt x="31" y="34"/>
                    </a:cubicBezTo>
                    <a:cubicBezTo>
                      <a:pt x="28" y="32"/>
                      <a:pt x="32" y="34"/>
                      <a:pt x="29" y="32"/>
                    </a:cubicBezTo>
                    <a:cubicBezTo>
                      <a:pt x="24" y="29"/>
                      <a:pt x="19" y="29"/>
                      <a:pt x="14" y="31"/>
                    </a:cubicBezTo>
                    <a:cubicBezTo>
                      <a:pt x="13" y="22"/>
                      <a:pt x="13" y="13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6" y="15"/>
                      <a:pt x="5" y="26"/>
                      <a:pt x="5" y="37"/>
                    </a:cubicBezTo>
                    <a:cubicBezTo>
                      <a:pt x="5" y="41"/>
                      <a:pt x="9" y="43"/>
                      <a:pt x="12" y="41"/>
                    </a:cubicBezTo>
                    <a:cubicBezTo>
                      <a:pt x="14" y="40"/>
                      <a:pt x="21" y="37"/>
                      <a:pt x="23" y="40"/>
                    </a:cubicBezTo>
                    <a:cubicBezTo>
                      <a:pt x="24" y="41"/>
                      <a:pt x="25" y="42"/>
                      <a:pt x="26" y="42"/>
                    </a:cubicBezTo>
                    <a:cubicBezTo>
                      <a:pt x="25" y="42"/>
                      <a:pt x="27" y="47"/>
                      <a:pt x="24" y="48"/>
                    </a:cubicBezTo>
                    <a:cubicBezTo>
                      <a:pt x="17" y="48"/>
                      <a:pt x="10" y="40"/>
                      <a:pt x="3" y="44"/>
                    </a:cubicBezTo>
                    <a:cubicBezTo>
                      <a:pt x="1" y="46"/>
                      <a:pt x="0" y="49"/>
                      <a:pt x="2" y="50"/>
                    </a:cubicBezTo>
                    <a:cubicBezTo>
                      <a:pt x="11" y="59"/>
                      <a:pt x="35" y="64"/>
                      <a:pt x="36" y="46"/>
                    </a:cubicBezTo>
                    <a:cubicBezTo>
                      <a:pt x="36" y="43"/>
                      <a:pt x="35" y="39"/>
                      <a:pt x="33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447"/>
              <p:cNvSpPr/>
              <p:nvPr/>
            </p:nvSpPr>
            <p:spPr bwMode="auto">
              <a:xfrm>
                <a:off x="738" y="2276"/>
                <a:ext cx="32" cy="32"/>
              </a:xfrm>
              <a:custGeom>
                <a:avLst/>
                <a:gdLst>
                  <a:gd name="T0" fmla="*/ 39 w 42"/>
                  <a:gd name="T1" fmla="*/ 26 h 42"/>
                  <a:gd name="T2" fmla="*/ 14 w 42"/>
                  <a:gd name="T3" fmla="*/ 24 h 42"/>
                  <a:gd name="T4" fmla="*/ 16 w 42"/>
                  <a:gd name="T5" fmla="*/ 12 h 42"/>
                  <a:gd name="T6" fmla="*/ 28 w 42"/>
                  <a:gd name="T7" fmla="*/ 12 h 42"/>
                  <a:gd name="T8" fmla="*/ 28 w 42"/>
                  <a:gd name="T9" fmla="*/ 2 h 42"/>
                  <a:gd name="T10" fmla="*/ 7 w 42"/>
                  <a:gd name="T11" fmla="*/ 5 h 42"/>
                  <a:gd name="T12" fmla="*/ 2 w 42"/>
                  <a:gd name="T13" fmla="*/ 27 h 42"/>
                  <a:gd name="T14" fmla="*/ 20 w 42"/>
                  <a:gd name="T15" fmla="*/ 42 h 42"/>
                  <a:gd name="T16" fmla="*/ 41 w 42"/>
                  <a:gd name="T17" fmla="*/ 30 h 42"/>
                  <a:gd name="T18" fmla="*/ 39 w 42"/>
                  <a:gd name="T19" fmla="*/ 2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2">
                    <a:moveTo>
                      <a:pt x="39" y="26"/>
                    </a:moveTo>
                    <a:cubicBezTo>
                      <a:pt x="32" y="24"/>
                      <a:pt x="17" y="34"/>
                      <a:pt x="14" y="24"/>
                    </a:cubicBezTo>
                    <a:cubicBezTo>
                      <a:pt x="13" y="21"/>
                      <a:pt x="13" y="14"/>
                      <a:pt x="16" y="12"/>
                    </a:cubicBezTo>
                    <a:cubicBezTo>
                      <a:pt x="19" y="11"/>
                      <a:pt x="25" y="12"/>
                      <a:pt x="28" y="12"/>
                    </a:cubicBezTo>
                    <a:cubicBezTo>
                      <a:pt x="34" y="11"/>
                      <a:pt x="34" y="2"/>
                      <a:pt x="28" y="2"/>
                    </a:cubicBezTo>
                    <a:cubicBezTo>
                      <a:pt x="21" y="1"/>
                      <a:pt x="13" y="0"/>
                      <a:pt x="7" y="5"/>
                    </a:cubicBezTo>
                    <a:cubicBezTo>
                      <a:pt x="1" y="10"/>
                      <a:pt x="0" y="19"/>
                      <a:pt x="2" y="27"/>
                    </a:cubicBezTo>
                    <a:cubicBezTo>
                      <a:pt x="3" y="36"/>
                      <a:pt x="12" y="41"/>
                      <a:pt x="20" y="42"/>
                    </a:cubicBezTo>
                    <a:cubicBezTo>
                      <a:pt x="28" y="42"/>
                      <a:pt x="40" y="39"/>
                      <a:pt x="41" y="30"/>
                    </a:cubicBezTo>
                    <a:cubicBezTo>
                      <a:pt x="42" y="28"/>
                      <a:pt x="40" y="27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448"/>
              <p:cNvSpPr>
                <a:spLocks noEditPoints="1"/>
              </p:cNvSpPr>
              <p:nvPr/>
            </p:nvSpPr>
            <p:spPr bwMode="auto">
              <a:xfrm>
                <a:off x="629" y="2317"/>
                <a:ext cx="39" cy="57"/>
              </a:xfrm>
              <a:custGeom>
                <a:avLst/>
                <a:gdLst>
                  <a:gd name="T0" fmla="*/ 50 w 51"/>
                  <a:gd name="T1" fmla="*/ 59 h 75"/>
                  <a:gd name="T2" fmla="*/ 44 w 51"/>
                  <a:gd name="T3" fmla="*/ 48 h 75"/>
                  <a:gd name="T4" fmla="*/ 41 w 51"/>
                  <a:gd name="T5" fmla="*/ 32 h 75"/>
                  <a:gd name="T6" fmla="*/ 38 w 51"/>
                  <a:gd name="T7" fmla="*/ 27 h 75"/>
                  <a:gd name="T8" fmla="*/ 39 w 51"/>
                  <a:gd name="T9" fmla="*/ 8 h 75"/>
                  <a:gd name="T10" fmla="*/ 31 w 51"/>
                  <a:gd name="T11" fmla="*/ 4 h 75"/>
                  <a:gd name="T12" fmla="*/ 26 w 51"/>
                  <a:gd name="T13" fmla="*/ 28 h 75"/>
                  <a:gd name="T14" fmla="*/ 27 w 51"/>
                  <a:gd name="T15" fmla="*/ 41 h 75"/>
                  <a:gd name="T16" fmla="*/ 13 w 51"/>
                  <a:gd name="T17" fmla="*/ 39 h 75"/>
                  <a:gd name="T18" fmla="*/ 4 w 51"/>
                  <a:gd name="T19" fmla="*/ 51 h 75"/>
                  <a:gd name="T20" fmla="*/ 16 w 51"/>
                  <a:gd name="T21" fmla="*/ 74 h 75"/>
                  <a:gd name="T22" fmla="*/ 36 w 51"/>
                  <a:gd name="T23" fmla="*/ 60 h 75"/>
                  <a:gd name="T24" fmla="*/ 44 w 51"/>
                  <a:gd name="T25" fmla="*/ 65 h 75"/>
                  <a:gd name="T26" fmla="*/ 50 w 51"/>
                  <a:gd name="T27" fmla="*/ 59 h 75"/>
                  <a:gd name="T28" fmla="*/ 22 w 51"/>
                  <a:gd name="T29" fmla="*/ 59 h 75"/>
                  <a:gd name="T30" fmla="*/ 15 w 51"/>
                  <a:gd name="T31" fmla="*/ 57 h 75"/>
                  <a:gd name="T32" fmla="*/ 19 w 51"/>
                  <a:gd name="T33" fmla="*/ 51 h 75"/>
                  <a:gd name="T34" fmla="*/ 26 w 51"/>
                  <a:gd name="T35" fmla="*/ 53 h 75"/>
                  <a:gd name="T36" fmla="*/ 26 w 51"/>
                  <a:gd name="T37" fmla="*/ 53 h 75"/>
                  <a:gd name="T38" fmla="*/ 22 w 51"/>
                  <a:gd name="T39" fmla="*/ 5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" h="75">
                    <a:moveTo>
                      <a:pt x="50" y="59"/>
                    </a:moveTo>
                    <a:cubicBezTo>
                      <a:pt x="49" y="55"/>
                      <a:pt x="46" y="52"/>
                      <a:pt x="44" y="48"/>
                    </a:cubicBezTo>
                    <a:cubicBezTo>
                      <a:pt x="42" y="43"/>
                      <a:pt x="41" y="37"/>
                      <a:pt x="41" y="32"/>
                    </a:cubicBezTo>
                    <a:cubicBezTo>
                      <a:pt x="41" y="30"/>
                      <a:pt x="40" y="28"/>
                      <a:pt x="38" y="27"/>
                    </a:cubicBezTo>
                    <a:cubicBezTo>
                      <a:pt x="37" y="20"/>
                      <a:pt x="38" y="14"/>
                      <a:pt x="39" y="8"/>
                    </a:cubicBezTo>
                    <a:cubicBezTo>
                      <a:pt x="41" y="3"/>
                      <a:pt x="33" y="0"/>
                      <a:pt x="31" y="4"/>
                    </a:cubicBezTo>
                    <a:cubicBezTo>
                      <a:pt x="27" y="12"/>
                      <a:pt x="26" y="19"/>
                      <a:pt x="26" y="28"/>
                    </a:cubicBezTo>
                    <a:cubicBezTo>
                      <a:pt x="26" y="32"/>
                      <a:pt x="26" y="36"/>
                      <a:pt x="27" y="41"/>
                    </a:cubicBezTo>
                    <a:cubicBezTo>
                      <a:pt x="22" y="39"/>
                      <a:pt x="18" y="37"/>
                      <a:pt x="13" y="39"/>
                    </a:cubicBezTo>
                    <a:cubicBezTo>
                      <a:pt x="8" y="41"/>
                      <a:pt x="5" y="46"/>
                      <a:pt x="4" y="51"/>
                    </a:cubicBezTo>
                    <a:cubicBezTo>
                      <a:pt x="0" y="61"/>
                      <a:pt x="5" y="73"/>
                      <a:pt x="16" y="74"/>
                    </a:cubicBezTo>
                    <a:cubicBezTo>
                      <a:pt x="26" y="75"/>
                      <a:pt x="32" y="69"/>
                      <a:pt x="36" y="60"/>
                    </a:cubicBezTo>
                    <a:cubicBezTo>
                      <a:pt x="38" y="62"/>
                      <a:pt x="40" y="64"/>
                      <a:pt x="44" y="65"/>
                    </a:cubicBezTo>
                    <a:cubicBezTo>
                      <a:pt x="48" y="66"/>
                      <a:pt x="51" y="63"/>
                      <a:pt x="50" y="59"/>
                    </a:cubicBezTo>
                    <a:close/>
                    <a:moveTo>
                      <a:pt x="22" y="59"/>
                    </a:moveTo>
                    <a:cubicBezTo>
                      <a:pt x="18" y="64"/>
                      <a:pt x="15" y="63"/>
                      <a:pt x="15" y="57"/>
                    </a:cubicBezTo>
                    <a:cubicBezTo>
                      <a:pt x="15" y="55"/>
                      <a:pt x="16" y="50"/>
                      <a:pt x="19" y="51"/>
                    </a:cubicBezTo>
                    <a:cubicBezTo>
                      <a:pt x="20" y="51"/>
                      <a:pt x="23" y="52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5" y="56"/>
                      <a:pt x="23" y="58"/>
                      <a:pt x="22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449"/>
              <p:cNvSpPr/>
              <p:nvPr/>
            </p:nvSpPr>
            <p:spPr bwMode="auto">
              <a:xfrm>
                <a:off x="625" y="2142"/>
                <a:ext cx="37" cy="54"/>
              </a:xfrm>
              <a:custGeom>
                <a:avLst/>
                <a:gdLst>
                  <a:gd name="T0" fmla="*/ 40 w 49"/>
                  <a:gd name="T1" fmla="*/ 6 h 71"/>
                  <a:gd name="T2" fmla="*/ 37 w 49"/>
                  <a:gd name="T3" fmla="*/ 22 h 71"/>
                  <a:gd name="T4" fmla="*/ 35 w 49"/>
                  <a:gd name="T5" fmla="*/ 38 h 71"/>
                  <a:gd name="T6" fmla="*/ 33 w 49"/>
                  <a:gd name="T7" fmla="*/ 50 h 71"/>
                  <a:gd name="T8" fmla="*/ 32 w 49"/>
                  <a:gd name="T9" fmla="*/ 56 h 71"/>
                  <a:gd name="T10" fmla="*/ 32 w 49"/>
                  <a:gd name="T11" fmla="*/ 53 h 71"/>
                  <a:gd name="T12" fmla="*/ 26 w 49"/>
                  <a:gd name="T13" fmla="*/ 42 h 71"/>
                  <a:gd name="T14" fmla="*/ 19 w 49"/>
                  <a:gd name="T15" fmla="*/ 26 h 71"/>
                  <a:gd name="T16" fmla="*/ 12 w 49"/>
                  <a:gd name="T17" fmla="*/ 13 h 71"/>
                  <a:gd name="T18" fmla="*/ 7 w 49"/>
                  <a:gd name="T19" fmla="*/ 10 h 71"/>
                  <a:gd name="T20" fmla="*/ 4 w 49"/>
                  <a:gd name="T21" fmla="*/ 11 h 71"/>
                  <a:gd name="T22" fmla="*/ 4 w 49"/>
                  <a:gd name="T23" fmla="*/ 16 h 71"/>
                  <a:gd name="T24" fmla="*/ 5 w 49"/>
                  <a:gd name="T25" fmla="*/ 17 h 71"/>
                  <a:gd name="T26" fmla="*/ 11 w 49"/>
                  <a:gd name="T27" fmla="*/ 28 h 71"/>
                  <a:gd name="T28" fmla="*/ 19 w 49"/>
                  <a:gd name="T29" fmla="*/ 46 h 71"/>
                  <a:gd name="T30" fmla="*/ 25 w 49"/>
                  <a:gd name="T31" fmla="*/ 59 h 71"/>
                  <a:gd name="T32" fmla="*/ 31 w 49"/>
                  <a:gd name="T33" fmla="*/ 70 h 71"/>
                  <a:gd name="T34" fmla="*/ 36 w 49"/>
                  <a:gd name="T35" fmla="*/ 69 h 71"/>
                  <a:gd name="T36" fmla="*/ 44 w 49"/>
                  <a:gd name="T37" fmla="*/ 43 h 71"/>
                  <a:gd name="T38" fmla="*/ 46 w 49"/>
                  <a:gd name="T39" fmla="*/ 24 h 71"/>
                  <a:gd name="T40" fmla="*/ 49 w 49"/>
                  <a:gd name="T41" fmla="*/ 6 h 71"/>
                  <a:gd name="T42" fmla="*/ 40 w 49"/>
                  <a:gd name="T4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71">
                    <a:moveTo>
                      <a:pt x="40" y="6"/>
                    </a:moveTo>
                    <a:cubicBezTo>
                      <a:pt x="39" y="11"/>
                      <a:pt x="39" y="17"/>
                      <a:pt x="37" y="22"/>
                    </a:cubicBezTo>
                    <a:cubicBezTo>
                      <a:pt x="36" y="27"/>
                      <a:pt x="36" y="32"/>
                      <a:pt x="35" y="38"/>
                    </a:cubicBezTo>
                    <a:cubicBezTo>
                      <a:pt x="35" y="42"/>
                      <a:pt x="33" y="46"/>
                      <a:pt x="33" y="50"/>
                    </a:cubicBezTo>
                    <a:cubicBezTo>
                      <a:pt x="33" y="52"/>
                      <a:pt x="33" y="54"/>
                      <a:pt x="32" y="56"/>
                    </a:cubicBezTo>
                    <a:cubicBezTo>
                      <a:pt x="32" y="55"/>
                      <a:pt x="32" y="54"/>
                      <a:pt x="32" y="53"/>
                    </a:cubicBezTo>
                    <a:cubicBezTo>
                      <a:pt x="30" y="49"/>
                      <a:pt x="28" y="45"/>
                      <a:pt x="26" y="42"/>
                    </a:cubicBezTo>
                    <a:cubicBezTo>
                      <a:pt x="24" y="36"/>
                      <a:pt x="21" y="31"/>
                      <a:pt x="19" y="26"/>
                    </a:cubicBezTo>
                    <a:cubicBezTo>
                      <a:pt x="17" y="21"/>
                      <a:pt x="13" y="18"/>
                      <a:pt x="12" y="13"/>
                    </a:cubicBezTo>
                    <a:cubicBezTo>
                      <a:pt x="11" y="11"/>
                      <a:pt x="9" y="10"/>
                      <a:pt x="7" y="10"/>
                    </a:cubicBezTo>
                    <a:cubicBezTo>
                      <a:pt x="6" y="11"/>
                      <a:pt x="5" y="11"/>
                      <a:pt x="4" y="11"/>
                    </a:cubicBezTo>
                    <a:cubicBezTo>
                      <a:pt x="0" y="11"/>
                      <a:pt x="0" y="16"/>
                      <a:pt x="4" y="16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7" y="21"/>
                      <a:pt x="9" y="24"/>
                      <a:pt x="11" y="28"/>
                    </a:cubicBezTo>
                    <a:cubicBezTo>
                      <a:pt x="14" y="34"/>
                      <a:pt x="16" y="40"/>
                      <a:pt x="19" y="46"/>
                    </a:cubicBezTo>
                    <a:cubicBezTo>
                      <a:pt x="21" y="50"/>
                      <a:pt x="23" y="55"/>
                      <a:pt x="25" y="59"/>
                    </a:cubicBezTo>
                    <a:cubicBezTo>
                      <a:pt x="26" y="63"/>
                      <a:pt x="28" y="67"/>
                      <a:pt x="31" y="70"/>
                    </a:cubicBezTo>
                    <a:cubicBezTo>
                      <a:pt x="33" y="71"/>
                      <a:pt x="35" y="70"/>
                      <a:pt x="36" y="69"/>
                    </a:cubicBezTo>
                    <a:cubicBezTo>
                      <a:pt x="42" y="62"/>
                      <a:pt x="42" y="52"/>
                      <a:pt x="44" y="43"/>
                    </a:cubicBezTo>
                    <a:cubicBezTo>
                      <a:pt x="45" y="37"/>
                      <a:pt x="45" y="30"/>
                      <a:pt x="46" y="24"/>
                    </a:cubicBezTo>
                    <a:cubicBezTo>
                      <a:pt x="48" y="18"/>
                      <a:pt x="49" y="12"/>
                      <a:pt x="49" y="6"/>
                    </a:cubicBezTo>
                    <a:cubicBezTo>
                      <a:pt x="49" y="0"/>
                      <a:pt x="40" y="0"/>
                      <a:pt x="4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450"/>
              <p:cNvSpPr>
                <a:spLocks noEditPoints="1"/>
              </p:cNvSpPr>
              <p:nvPr/>
            </p:nvSpPr>
            <p:spPr bwMode="auto">
              <a:xfrm>
                <a:off x="658" y="2171"/>
                <a:ext cx="37" cy="38"/>
              </a:xfrm>
              <a:custGeom>
                <a:avLst/>
                <a:gdLst>
                  <a:gd name="T0" fmla="*/ 46 w 48"/>
                  <a:gd name="T1" fmla="*/ 9 h 49"/>
                  <a:gd name="T2" fmla="*/ 31 w 48"/>
                  <a:gd name="T3" fmla="*/ 0 h 49"/>
                  <a:gd name="T4" fmla="*/ 19 w 48"/>
                  <a:gd name="T5" fmla="*/ 1 h 49"/>
                  <a:gd name="T6" fmla="*/ 16 w 48"/>
                  <a:gd name="T7" fmla="*/ 2 h 49"/>
                  <a:gd name="T8" fmla="*/ 8 w 48"/>
                  <a:gd name="T9" fmla="*/ 6 h 49"/>
                  <a:gd name="T10" fmla="*/ 8 w 48"/>
                  <a:gd name="T11" fmla="*/ 9 h 49"/>
                  <a:gd name="T12" fmla="*/ 2 w 48"/>
                  <a:gd name="T13" fmla="*/ 22 h 49"/>
                  <a:gd name="T14" fmla="*/ 3 w 48"/>
                  <a:gd name="T15" fmla="*/ 37 h 49"/>
                  <a:gd name="T16" fmla="*/ 15 w 48"/>
                  <a:gd name="T17" fmla="*/ 46 h 49"/>
                  <a:gd name="T18" fmla="*/ 19 w 48"/>
                  <a:gd name="T19" fmla="*/ 46 h 49"/>
                  <a:gd name="T20" fmla="*/ 21 w 48"/>
                  <a:gd name="T21" fmla="*/ 49 h 49"/>
                  <a:gd name="T22" fmla="*/ 34 w 48"/>
                  <a:gd name="T23" fmla="*/ 42 h 49"/>
                  <a:gd name="T24" fmla="*/ 45 w 48"/>
                  <a:gd name="T25" fmla="*/ 35 h 49"/>
                  <a:gd name="T26" fmla="*/ 47 w 48"/>
                  <a:gd name="T27" fmla="*/ 25 h 49"/>
                  <a:gd name="T28" fmla="*/ 46 w 48"/>
                  <a:gd name="T29" fmla="*/ 9 h 49"/>
                  <a:gd name="T30" fmla="*/ 19 w 48"/>
                  <a:gd name="T31" fmla="*/ 39 h 49"/>
                  <a:gd name="T32" fmla="*/ 10 w 48"/>
                  <a:gd name="T33" fmla="*/ 35 h 49"/>
                  <a:gd name="T34" fmla="*/ 8 w 48"/>
                  <a:gd name="T35" fmla="*/ 24 h 49"/>
                  <a:gd name="T36" fmla="*/ 19 w 48"/>
                  <a:gd name="T37" fmla="*/ 9 h 49"/>
                  <a:gd name="T38" fmla="*/ 24 w 48"/>
                  <a:gd name="T39" fmla="*/ 12 h 49"/>
                  <a:gd name="T40" fmla="*/ 30 w 48"/>
                  <a:gd name="T41" fmla="*/ 24 h 49"/>
                  <a:gd name="T42" fmla="*/ 27 w 48"/>
                  <a:gd name="T43" fmla="*/ 35 h 49"/>
                  <a:gd name="T44" fmla="*/ 19 w 48"/>
                  <a:gd name="T45" fmla="*/ 39 h 49"/>
                  <a:gd name="T46" fmla="*/ 41 w 48"/>
                  <a:gd name="T47" fmla="*/ 28 h 49"/>
                  <a:gd name="T48" fmla="*/ 36 w 48"/>
                  <a:gd name="T49" fmla="*/ 35 h 49"/>
                  <a:gd name="T50" fmla="*/ 37 w 48"/>
                  <a:gd name="T51" fmla="*/ 31 h 49"/>
                  <a:gd name="T52" fmla="*/ 35 w 48"/>
                  <a:gd name="T53" fmla="*/ 14 h 49"/>
                  <a:gd name="T54" fmla="*/ 27 w 48"/>
                  <a:gd name="T55" fmla="*/ 6 h 49"/>
                  <a:gd name="T56" fmla="*/ 33 w 48"/>
                  <a:gd name="T57" fmla="*/ 6 h 49"/>
                  <a:gd name="T58" fmla="*/ 41 w 48"/>
                  <a:gd name="T59" fmla="*/ 20 h 49"/>
                  <a:gd name="T60" fmla="*/ 41 w 48"/>
                  <a:gd name="T61" fmla="*/ 2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49">
                    <a:moveTo>
                      <a:pt x="46" y="9"/>
                    </a:moveTo>
                    <a:cubicBezTo>
                      <a:pt x="44" y="3"/>
                      <a:pt x="37" y="1"/>
                      <a:pt x="31" y="0"/>
                    </a:cubicBezTo>
                    <a:cubicBezTo>
                      <a:pt x="27" y="0"/>
                      <a:pt x="23" y="1"/>
                      <a:pt x="19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3" y="3"/>
                      <a:pt x="10" y="4"/>
                      <a:pt x="8" y="6"/>
                    </a:cubicBezTo>
                    <a:cubicBezTo>
                      <a:pt x="7" y="7"/>
                      <a:pt x="8" y="8"/>
                      <a:pt x="8" y="9"/>
                    </a:cubicBezTo>
                    <a:cubicBezTo>
                      <a:pt x="5" y="13"/>
                      <a:pt x="3" y="17"/>
                      <a:pt x="2" y="22"/>
                    </a:cubicBezTo>
                    <a:cubicBezTo>
                      <a:pt x="1" y="27"/>
                      <a:pt x="0" y="33"/>
                      <a:pt x="3" y="37"/>
                    </a:cubicBezTo>
                    <a:cubicBezTo>
                      <a:pt x="5" y="40"/>
                      <a:pt x="11" y="46"/>
                      <a:pt x="15" y="46"/>
                    </a:cubicBezTo>
                    <a:cubicBezTo>
                      <a:pt x="16" y="46"/>
                      <a:pt x="18" y="46"/>
                      <a:pt x="19" y="46"/>
                    </a:cubicBezTo>
                    <a:cubicBezTo>
                      <a:pt x="18" y="48"/>
                      <a:pt x="20" y="49"/>
                      <a:pt x="21" y="49"/>
                    </a:cubicBezTo>
                    <a:cubicBezTo>
                      <a:pt x="26" y="48"/>
                      <a:pt x="30" y="44"/>
                      <a:pt x="34" y="42"/>
                    </a:cubicBezTo>
                    <a:cubicBezTo>
                      <a:pt x="38" y="40"/>
                      <a:pt x="43" y="39"/>
                      <a:pt x="45" y="35"/>
                    </a:cubicBezTo>
                    <a:cubicBezTo>
                      <a:pt x="47" y="32"/>
                      <a:pt x="47" y="29"/>
                      <a:pt x="47" y="25"/>
                    </a:cubicBezTo>
                    <a:cubicBezTo>
                      <a:pt x="47" y="20"/>
                      <a:pt x="48" y="14"/>
                      <a:pt x="46" y="9"/>
                    </a:cubicBezTo>
                    <a:close/>
                    <a:moveTo>
                      <a:pt x="19" y="39"/>
                    </a:moveTo>
                    <a:cubicBezTo>
                      <a:pt x="16" y="39"/>
                      <a:pt x="12" y="36"/>
                      <a:pt x="10" y="35"/>
                    </a:cubicBezTo>
                    <a:cubicBezTo>
                      <a:pt x="7" y="32"/>
                      <a:pt x="8" y="28"/>
                      <a:pt x="8" y="24"/>
                    </a:cubicBezTo>
                    <a:cubicBezTo>
                      <a:pt x="9" y="18"/>
                      <a:pt x="12" y="10"/>
                      <a:pt x="19" y="9"/>
                    </a:cubicBezTo>
                    <a:cubicBezTo>
                      <a:pt x="21" y="10"/>
                      <a:pt x="22" y="11"/>
                      <a:pt x="24" y="12"/>
                    </a:cubicBezTo>
                    <a:cubicBezTo>
                      <a:pt x="27" y="14"/>
                      <a:pt x="30" y="20"/>
                      <a:pt x="30" y="24"/>
                    </a:cubicBezTo>
                    <a:cubicBezTo>
                      <a:pt x="31" y="27"/>
                      <a:pt x="29" y="32"/>
                      <a:pt x="27" y="35"/>
                    </a:cubicBezTo>
                    <a:cubicBezTo>
                      <a:pt x="25" y="38"/>
                      <a:pt x="22" y="39"/>
                      <a:pt x="19" y="39"/>
                    </a:cubicBezTo>
                    <a:close/>
                    <a:moveTo>
                      <a:pt x="41" y="28"/>
                    </a:moveTo>
                    <a:cubicBezTo>
                      <a:pt x="41" y="32"/>
                      <a:pt x="38" y="33"/>
                      <a:pt x="36" y="35"/>
                    </a:cubicBezTo>
                    <a:cubicBezTo>
                      <a:pt x="36" y="33"/>
                      <a:pt x="36" y="32"/>
                      <a:pt x="37" y="31"/>
                    </a:cubicBezTo>
                    <a:cubicBezTo>
                      <a:pt x="38" y="24"/>
                      <a:pt x="38" y="20"/>
                      <a:pt x="35" y="14"/>
                    </a:cubicBezTo>
                    <a:cubicBezTo>
                      <a:pt x="33" y="10"/>
                      <a:pt x="30" y="8"/>
                      <a:pt x="27" y="6"/>
                    </a:cubicBezTo>
                    <a:cubicBezTo>
                      <a:pt x="30" y="6"/>
                      <a:pt x="32" y="6"/>
                      <a:pt x="33" y="6"/>
                    </a:cubicBezTo>
                    <a:cubicBezTo>
                      <a:pt x="41" y="7"/>
                      <a:pt x="41" y="13"/>
                      <a:pt x="41" y="20"/>
                    </a:cubicBezTo>
                    <a:cubicBezTo>
                      <a:pt x="41" y="22"/>
                      <a:pt x="41" y="25"/>
                      <a:pt x="4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451"/>
              <p:cNvSpPr/>
              <p:nvPr/>
            </p:nvSpPr>
            <p:spPr bwMode="auto">
              <a:xfrm>
                <a:off x="693" y="2165"/>
                <a:ext cx="26" cy="9"/>
              </a:xfrm>
              <a:custGeom>
                <a:avLst/>
                <a:gdLst>
                  <a:gd name="T0" fmla="*/ 28 w 33"/>
                  <a:gd name="T1" fmla="*/ 1 h 11"/>
                  <a:gd name="T2" fmla="*/ 4 w 33"/>
                  <a:gd name="T3" fmla="*/ 2 h 11"/>
                  <a:gd name="T4" fmla="*/ 0 w 33"/>
                  <a:gd name="T5" fmla="*/ 5 h 11"/>
                  <a:gd name="T6" fmla="*/ 0 w 33"/>
                  <a:gd name="T7" fmla="*/ 7 h 11"/>
                  <a:gd name="T8" fmla="*/ 4 w 33"/>
                  <a:gd name="T9" fmla="*/ 10 h 11"/>
                  <a:gd name="T10" fmla="*/ 29 w 33"/>
                  <a:gd name="T11" fmla="*/ 8 h 11"/>
                  <a:gd name="T12" fmla="*/ 28 w 33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1">
                    <a:moveTo>
                      <a:pt x="28" y="1"/>
                    </a:moveTo>
                    <a:cubicBezTo>
                      <a:pt x="20" y="0"/>
                      <a:pt x="12" y="1"/>
                      <a:pt x="4" y="2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9"/>
                      <a:pt x="3" y="10"/>
                      <a:pt x="4" y="10"/>
                    </a:cubicBezTo>
                    <a:cubicBezTo>
                      <a:pt x="12" y="11"/>
                      <a:pt x="21" y="9"/>
                      <a:pt x="29" y="8"/>
                    </a:cubicBezTo>
                    <a:cubicBezTo>
                      <a:pt x="33" y="8"/>
                      <a:pt x="31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452"/>
              <p:cNvSpPr/>
              <p:nvPr/>
            </p:nvSpPr>
            <p:spPr bwMode="auto">
              <a:xfrm>
                <a:off x="683" y="2155"/>
                <a:ext cx="32" cy="9"/>
              </a:xfrm>
              <a:custGeom>
                <a:avLst/>
                <a:gdLst>
                  <a:gd name="T0" fmla="*/ 37 w 41"/>
                  <a:gd name="T1" fmla="*/ 1 h 11"/>
                  <a:gd name="T2" fmla="*/ 19 w 41"/>
                  <a:gd name="T3" fmla="*/ 1 h 11"/>
                  <a:gd name="T4" fmla="*/ 2 w 41"/>
                  <a:gd name="T5" fmla="*/ 5 h 11"/>
                  <a:gd name="T6" fmla="*/ 2 w 41"/>
                  <a:gd name="T7" fmla="*/ 9 h 11"/>
                  <a:gd name="T8" fmla="*/ 17 w 41"/>
                  <a:gd name="T9" fmla="*/ 10 h 11"/>
                  <a:gd name="T10" fmla="*/ 31 w 41"/>
                  <a:gd name="T11" fmla="*/ 9 h 11"/>
                  <a:gd name="T12" fmla="*/ 37 w 41"/>
                  <a:gd name="T13" fmla="*/ 10 h 11"/>
                  <a:gd name="T14" fmla="*/ 39 w 41"/>
                  <a:gd name="T15" fmla="*/ 8 h 11"/>
                  <a:gd name="T16" fmla="*/ 37 w 41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1">
                    <a:moveTo>
                      <a:pt x="37" y="1"/>
                    </a:moveTo>
                    <a:cubicBezTo>
                      <a:pt x="31" y="0"/>
                      <a:pt x="25" y="0"/>
                      <a:pt x="19" y="1"/>
                    </a:cubicBezTo>
                    <a:cubicBezTo>
                      <a:pt x="13" y="1"/>
                      <a:pt x="7" y="2"/>
                      <a:pt x="2" y="5"/>
                    </a:cubicBezTo>
                    <a:cubicBezTo>
                      <a:pt x="0" y="6"/>
                      <a:pt x="0" y="8"/>
                      <a:pt x="2" y="9"/>
                    </a:cubicBezTo>
                    <a:cubicBezTo>
                      <a:pt x="6" y="11"/>
                      <a:pt x="11" y="11"/>
                      <a:pt x="17" y="10"/>
                    </a:cubicBezTo>
                    <a:cubicBezTo>
                      <a:pt x="22" y="10"/>
                      <a:pt x="26" y="9"/>
                      <a:pt x="31" y="9"/>
                    </a:cubicBezTo>
                    <a:cubicBezTo>
                      <a:pt x="33" y="11"/>
                      <a:pt x="35" y="11"/>
                      <a:pt x="37" y="10"/>
                    </a:cubicBezTo>
                    <a:cubicBezTo>
                      <a:pt x="38" y="9"/>
                      <a:pt x="38" y="9"/>
                      <a:pt x="39" y="8"/>
                    </a:cubicBezTo>
                    <a:cubicBezTo>
                      <a:pt x="41" y="6"/>
                      <a:pt x="40" y="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453"/>
              <p:cNvSpPr/>
              <p:nvPr/>
            </p:nvSpPr>
            <p:spPr bwMode="auto">
              <a:xfrm>
                <a:off x="724" y="2122"/>
                <a:ext cx="38" cy="48"/>
              </a:xfrm>
              <a:custGeom>
                <a:avLst/>
                <a:gdLst>
                  <a:gd name="T0" fmla="*/ 44 w 50"/>
                  <a:gd name="T1" fmla="*/ 31 h 62"/>
                  <a:gd name="T2" fmla="*/ 31 w 50"/>
                  <a:gd name="T3" fmla="*/ 33 h 62"/>
                  <a:gd name="T4" fmla="*/ 31 w 50"/>
                  <a:gd name="T5" fmla="*/ 31 h 62"/>
                  <a:gd name="T6" fmla="*/ 31 w 50"/>
                  <a:gd name="T7" fmla="*/ 26 h 62"/>
                  <a:gd name="T8" fmla="*/ 31 w 50"/>
                  <a:gd name="T9" fmla="*/ 22 h 62"/>
                  <a:gd name="T10" fmla="*/ 31 w 50"/>
                  <a:gd name="T11" fmla="*/ 20 h 62"/>
                  <a:gd name="T12" fmla="*/ 30 w 50"/>
                  <a:gd name="T13" fmla="*/ 16 h 62"/>
                  <a:gd name="T14" fmla="*/ 25 w 50"/>
                  <a:gd name="T15" fmla="*/ 17 h 62"/>
                  <a:gd name="T16" fmla="*/ 22 w 50"/>
                  <a:gd name="T17" fmla="*/ 32 h 62"/>
                  <a:gd name="T18" fmla="*/ 10 w 50"/>
                  <a:gd name="T19" fmla="*/ 32 h 62"/>
                  <a:gd name="T20" fmla="*/ 13 w 50"/>
                  <a:gd name="T21" fmla="*/ 20 h 62"/>
                  <a:gd name="T22" fmla="*/ 15 w 50"/>
                  <a:gd name="T23" fmla="*/ 6 h 62"/>
                  <a:gd name="T24" fmla="*/ 8 w 50"/>
                  <a:gd name="T25" fmla="*/ 4 h 62"/>
                  <a:gd name="T26" fmla="*/ 7 w 50"/>
                  <a:gd name="T27" fmla="*/ 4 h 62"/>
                  <a:gd name="T28" fmla="*/ 7 w 50"/>
                  <a:gd name="T29" fmla="*/ 7 h 62"/>
                  <a:gd name="T30" fmla="*/ 7 w 50"/>
                  <a:gd name="T31" fmla="*/ 8 h 62"/>
                  <a:gd name="T32" fmla="*/ 0 w 50"/>
                  <a:gd name="T33" fmla="*/ 36 h 62"/>
                  <a:gd name="T34" fmla="*/ 5 w 50"/>
                  <a:gd name="T35" fmla="*/ 42 h 62"/>
                  <a:gd name="T36" fmla="*/ 22 w 50"/>
                  <a:gd name="T37" fmla="*/ 42 h 62"/>
                  <a:gd name="T38" fmla="*/ 23 w 50"/>
                  <a:gd name="T39" fmla="*/ 54 h 62"/>
                  <a:gd name="T40" fmla="*/ 27 w 50"/>
                  <a:gd name="T41" fmla="*/ 62 h 62"/>
                  <a:gd name="T42" fmla="*/ 30 w 50"/>
                  <a:gd name="T43" fmla="*/ 61 h 62"/>
                  <a:gd name="T44" fmla="*/ 31 w 50"/>
                  <a:gd name="T45" fmla="*/ 43 h 62"/>
                  <a:gd name="T46" fmla="*/ 31 w 50"/>
                  <a:gd name="T47" fmla="*/ 42 h 62"/>
                  <a:gd name="T48" fmla="*/ 43 w 50"/>
                  <a:gd name="T49" fmla="*/ 41 h 62"/>
                  <a:gd name="T50" fmla="*/ 50 w 50"/>
                  <a:gd name="T51" fmla="*/ 37 h 62"/>
                  <a:gd name="T52" fmla="*/ 44 w 50"/>
                  <a:gd name="T53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62">
                    <a:moveTo>
                      <a:pt x="44" y="31"/>
                    </a:moveTo>
                    <a:cubicBezTo>
                      <a:pt x="40" y="32"/>
                      <a:pt x="35" y="33"/>
                      <a:pt x="31" y="33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0"/>
                      <a:pt x="31" y="28"/>
                      <a:pt x="31" y="26"/>
                    </a:cubicBezTo>
                    <a:cubicBezTo>
                      <a:pt x="31" y="25"/>
                      <a:pt x="31" y="23"/>
                      <a:pt x="31" y="22"/>
                    </a:cubicBezTo>
                    <a:cubicBezTo>
                      <a:pt x="31" y="21"/>
                      <a:pt x="31" y="20"/>
                      <a:pt x="31" y="20"/>
                    </a:cubicBezTo>
                    <a:cubicBezTo>
                      <a:pt x="33" y="19"/>
                      <a:pt x="32" y="16"/>
                      <a:pt x="30" y="16"/>
                    </a:cubicBezTo>
                    <a:cubicBezTo>
                      <a:pt x="28" y="14"/>
                      <a:pt x="26" y="15"/>
                      <a:pt x="25" y="17"/>
                    </a:cubicBezTo>
                    <a:cubicBezTo>
                      <a:pt x="23" y="22"/>
                      <a:pt x="23" y="27"/>
                      <a:pt x="22" y="32"/>
                    </a:cubicBezTo>
                    <a:cubicBezTo>
                      <a:pt x="18" y="32"/>
                      <a:pt x="14" y="32"/>
                      <a:pt x="10" y="32"/>
                    </a:cubicBezTo>
                    <a:cubicBezTo>
                      <a:pt x="11" y="28"/>
                      <a:pt x="12" y="24"/>
                      <a:pt x="13" y="20"/>
                    </a:cubicBezTo>
                    <a:cubicBezTo>
                      <a:pt x="14" y="15"/>
                      <a:pt x="15" y="11"/>
                      <a:pt x="15" y="6"/>
                    </a:cubicBezTo>
                    <a:cubicBezTo>
                      <a:pt x="14" y="2"/>
                      <a:pt x="10" y="0"/>
                      <a:pt x="8" y="4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5" y="17"/>
                      <a:pt x="3" y="27"/>
                      <a:pt x="0" y="36"/>
                    </a:cubicBezTo>
                    <a:cubicBezTo>
                      <a:pt x="0" y="39"/>
                      <a:pt x="2" y="42"/>
                      <a:pt x="5" y="42"/>
                    </a:cubicBezTo>
                    <a:cubicBezTo>
                      <a:pt x="11" y="42"/>
                      <a:pt x="16" y="42"/>
                      <a:pt x="22" y="42"/>
                    </a:cubicBezTo>
                    <a:cubicBezTo>
                      <a:pt x="23" y="46"/>
                      <a:pt x="23" y="50"/>
                      <a:pt x="23" y="54"/>
                    </a:cubicBezTo>
                    <a:cubicBezTo>
                      <a:pt x="24" y="57"/>
                      <a:pt x="24" y="59"/>
                      <a:pt x="27" y="62"/>
                    </a:cubicBezTo>
                    <a:cubicBezTo>
                      <a:pt x="28" y="62"/>
                      <a:pt x="29" y="62"/>
                      <a:pt x="30" y="61"/>
                    </a:cubicBezTo>
                    <a:cubicBezTo>
                      <a:pt x="35" y="57"/>
                      <a:pt x="32" y="48"/>
                      <a:pt x="31" y="43"/>
                    </a:cubicBezTo>
                    <a:cubicBezTo>
                      <a:pt x="31" y="43"/>
                      <a:pt x="31" y="43"/>
                      <a:pt x="31" y="42"/>
                    </a:cubicBezTo>
                    <a:cubicBezTo>
                      <a:pt x="35" y="43"/>
                      <a:pt x="40" y="42"/>
                      <a:pt x="43" y="41"/>
                    </a:cubicBezTo>
                    <a:cubicBezTo>
                      <a:pt x="46" y="43"/>
                      <a:pt x="49" y="41"/>
                      <a:pt x="50" y="37"/>
                    </a:cubicBezTo>
                    <a:cubicBezTo>
                      <a:pt x="50" y="34"/>
                      <a:pt x="48" y="29"/>
                      <a:pt x="4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454"/>
              <p:cNvSpPr/>
              <p:nvPr/>
            </p:nvSpPr>
            <p:spPr bwMode="auto">
              <a:xfrm>
                <a:off x="726" y="2170"/>
                <a:ext cx="44" cy="11"/>
              </a:xfrm>
              <a:custGeom>
                <a:avLst/>
                <a:gdLst>
                  <a:gd name="T0" fmla="*/ 56 w 58"/>
                  <a:gd name="T1" fmla="*/ 2 h 15"/>
                  <a:gd name="T2" fmla="*/ 41 w 58"/>
                  <a:gd name="T3" fmla="*/ 1 h 15"/>
                  <a:gd name="T4" fmla="*/ 25 w 58"/>
                  <a:gd name="T5" fmla="*/ 1 h 15"/>
                  <a:gd name="T6" fmla="*/ 1 w 58"/>
                  <a:gd name="T7" fmla="*/ 11 h 15"/>
                  <a:gd name="T8" fmla="*/ 3 w 58"/>
                  <a:gd name="T9" fmla="*/ 14 h 15"/>
                  <a:gd name="T10" fmla="*/ 13 w 58"/>
                  <a:gd name="T11" fmla="*/ 12 h 15"/>
                  <a:gd name="T12" fmla="*/ 26 w 58"/>
                  <a:gd name="T13" fmla="*/ 10 h 15"/>
                  <a:gd name="T14" fmla="*/ 52 w 58"/>
                  <a:gd name="T15" fmla="*/ 8 h 15"/>
                  <a:gd name="T16" fmla="*/ 58 w 58"/>
                  <a:gd name="T17" fmla="*/ 7 h 15"/>
                  <a:gd name="T18" fmla="*/ 58 w 58"/>
                  <a:gd name="T19" fmla="*/ 5 h 15"/>
                  <a:gd name="T20" fmla="*/ 56 w 58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5">
                    <a:moveTo>
                      <a:pt x="56" y="2"/>
                    </a:moveTo>
                    <a:cubicBezTo>
                      <a:pt x="51" y="0"/>
                      <a:pt x="46" y="0"/>
                      <a:pt x="41" y="1"/>
                    </a:cubicBezTo>
                    <a:cubicBezTo>
                      <a:pt x="36" y="1"/>
                      <a:pt x="30" y="1"/>
                      <a:pt x="25" y="1"/>
                    </a:cubicBezTo>
                    <a:cubicBezTo>
                      <a:pt x="18" y="1"/>
                      <a:pt x="2" y="2"/>
                      <a:pt x="1" y="11"/>
                    </a:cubicBezTo>
                    <a:cubicBezTo>
                      <a:pt x="0" y="12"/>
                      <a:pt x="2" y="14"/>
                      <a:pt x="3" y="14"/>
                    </a:cubicBezTo>
                    <a:cubicBezTo>
                      <a:pt x="6" y="15"/>
                      <a:pt x="10" y="12"/>
                      <a:pt x="13" y="12"/>
                    </a:cubicBezTo>
                    <a:cubicBezTo>
                      <a:pt x="17" y="10"/>
                      <a:pt x="22" y="10"/>
                      <a:pt x="26" y="10"/>
                    </a:cubicBezTo>
                    <a:cubicBezTo>
                      <a:pt x="35" y="9"/>
                      <a:pt x="44" y="8"/>
                      <a:pt x="52" y="8"/>
                    </a:cubicBezTo>
                    <a:cubicBezTo>
                      <a:pt x="54" y="10"/>
                      <a:pt x="58" y="10"/>
                      <a:pt x="58" y="7"/>
                    </a:cubicBezTo>
                    <a:cubicBezTo>
                      <a:pt x="58" y="6"/>
                      <a:pt x="58" y="6"/>
                      <a:pt x="58" y="5"/>
                    </a:cubicBezTo>
                    <a:cubicBezTo>
                      <a:pt x="58" y="4"/>
                      <a:pt x="57" y="3"/>
                      <a:pt x="5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455"/>
              <p:cNvSpPr/>
              <p:nvPr/>
            </p:nvSpPr>
            <p:spPr bwMode="auto">
              <a:xfrm>
                <a:off x="733" y="2186"/>
                <a:ext cx="36" cy="42"/>
              </a:xfrm>
              <a:custGeom>
                <a:avLst/>
                <a:gdLst>
                  <a:gd name="T0" fmla="*/ 44 w 47"/>
                  <a:gd name="T1" fmla="*/ 32 h 55"/>
                  <a:gd name="T2" fmla="*/ 32 w 47"/>
                  <a:gd name="T3" fmla="*/ 23 h 55"/>
                  <a:gd name="T4" fmla="*/ 26 w 47"/>
                  <a:gd name="T5" fmla="*/ 23 h 55"/>
                  <a:gd name="T6" fmla="*/ 26 w 47"/>
                  <a:gd name="T7" fmla="*/ 22 h 55"/>
                  <a:gd name="T8" fmla="*/ 26 w 47"/>
                  <a:gd name="T9" fmla="*/ 17 h 55"/>
                  <a:gd name="T10" fmla="*/ 21 w 47"/>
                  <a:gd name="T11" fmla="*/ 3 h 55"/>
                  <a:gd name="T12" fmla="*/ 4 w 47"/>
                  <a:gd name="T13" fmla="*/ 21 h 55"/>
                  <a:gd name="T14" fmla="*/ 7 w 47"/>
                  <a:gd name="T15" fmla="*/ 24 h 55"/>
                  <a:gd name="T16" fmla="*/ 8 w 47"/>
                  <a:gd name="T17" fmla="*/ 24 h 55"/>
                  <a:gd name="T18" fmla="*/ 10 w 47"/>
                  <a:gd name="T19" fmla="*/ 18 h 55"/>
                  <a:gd name="T20" fmla="*/ 14 w 47"/>
                  <a:gd name="T21" fmla="*/ 11 h 55"/>
                  <a:gd name="T22" fmla="*/ 18 w 47"/>
                  <a:gd name="T23" fmla="*/ 19 h 55"/>
                  <a:gd name="T24" fmla="*/ 25 w 47"/>
                  <a:gd name="T25" fmla="*/ 31 h 55"/>
                  <a:gd name="T26" fmla="*/ 30 w 47"/>
                  <a:gd name="T27" fmla="*/ 31 h 55"/>
                  <a:gd name="T28" fmla="*/ 34 w 47"/>
                  <a:gd name="T29" fmla="*/ 33 h 55"/>
                  <a:gd name="T30" fmla="*/ 31 w 47"/>
                  <a:gd name="T31" fmla="*/ 41 h 55"/>
                  <a:gd name="T32" fmla="*/ 5 w 47"/>
                  <a:gd name="T33" fmla="*/ 45 h 55"/>
                  <a:gd name="T34" fmla="*/ 5 w 47"/>
                  <a:gd name="T35" fmla="*/ 50 h 55"/>
                  <a:gd name="T36" fmla="*/ 41 w 47"/>
                  <a:gd name="T37" fmla="*/ 45 h 55"/>
                  <a:gd name="T38" fmla="*/ 44 w 47"/>
                  <a:gd name="T39" fmla="*/ 3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" h="55">
                    <a:moveTo>
                      <a:pt x="44" y="32"/>
                    </a:moveTo>
                    <a:cubicBezTo>
                      <a:pt x="42" y="28"/>
                      <a:pt x="37" y="23"/>
                      <a:pt x="32" y="23"/>
                    </a:cubicBezTo>
                    <a:cubicBezTo>
                      <a:pt x="30" y="22"/>
                      <a:pt x="28" y="22"/>
                      <a:pt x="26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0"/>
                      <a:pt x="26" y="18"/>
                      <a:pt x="26" y="17"/>
                    </a:cubicBezTo>
                    <a:cubicBezTo>
                      <a:pt x="26" y="12"/>
                      <a:pt x="28" y="5"/>
                      <a:pt x="21" y="3"/>
                    </a:cubicBezTo>
                    <a:cubicBezTo>
                      <a:pt x="11" y="0"/>
                      <a:pt x="0" y="11"/>
                      <a:pt x="4" y="21"/>
                    </a:cubicBezTo>
                    <a:cubicBezTo>
                      <a:pt x="4" y="23"/>
                      <a:pt x="5" y="24"/>
                      <a:pt x="7" y="24"/>
                    </a:cubicBezTo>
                    <a:cubicBezTo>
                      <a:pt x="7" y="24"/>
                      <a:pt x="8" y="24"/>
                      <a:pt x="8" y="24"/>
                    </a:cubicBezTo>
                    <a:cubicBezTo>
                      <a:pt x="12" y="23"/>
                      <a:pt x="12" y="19"/>
                      <a:pt x="10" y="18"/>
                    </a:cubicBezTo>
                    <a:cubicBezTo>
                      <a:pt x="10" y="15"/>
                      <a:pt x="12" y="12"/>
                      <a:pt x="14" y="11"/>
                    </a:cubicBezTo>
                    <a:cubicBezTo>
                      <a:pt x="20" y="7"/>
                      <a:pt x="19" y="16"/>
                      <a:pt x="18" y="19"/>
                    </a:cubicBezTo>
                    <a:cubicBezTo>
                      <a:pt x="17" y="25"/>
                      <a:pt x="18" y="32"/>
                      <a:pt x="25" y="31"/>
                    </a:cubicBezTo>
                    <a:cubicBezTo>
                      <a:pt x="27" y="31"/>
                      <a:pt x="28" y="31"/>
                      <a:pt x="30" y="31"/>
                    </a:cubicBezTo>
                    <a:cubicBezTo>
                      <a:pt x="32" y="31"/>
                      <a:pt x="33" y="32"/>
                      <a:pt x="34" y="33"/>
                    </a:cubicBezTo>
                    <a:cubicBezTo>
                      <a:pt x="39" y="37"/>
                      <a:pt x="35" y="39"/>
                      <a:pt x="31" y="41"/>
                    </a:cubicBezTo>
                    <a:cubicBezTo>
                      <a:pt x="23" y="45"/>
                      <a:pt x="13" y="41"/>
                      <a:pt x="5" y="45"/>
                    </a:cubicBezTo>
                    <a:cubicBezTo>
                      <a:pt x="3" y="45"/>
                      <a:pt x="3" y="49"/>
                      <a:pt x="5" y="50"/>
                    </a:cubicBezTo>
                    <a:cubicBezTo>
                      <a:pt x="16" y="55"/>
                      <a:pt x="32" y="52"/>
                      <a:pt x="41" y="45"/>
                    </a:cubicBezTo>
                    <a:cubicBezTo>
                      <a:pt x="45" y="42"/>
                      <a:pt x="47" y="36"/>
                      <a:pt x="4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456"/>
              <p:cNvSpPr/>
              <p:nvPr/>
            </p:nvSpPr>
            <p:spPr bwMode="auto">
              <a:xfrm>
                <a:off x="777" y="2141"/>
                <a:ext cx="51" cy="46"/>
              </a:xfrm>
              <a:custGeom>
                <a:avLst/>
                <a:gdLst>
                  <a:gd name="T0" fmla="*/ 62 w 66"/>
                  <a:gd name="T1" fmla="*/ 10 h 61"/>
                  <a:gd name="T2" fmla="*/ 57 w 66"/>
                  <a:gd name="T3" fmla="*/ 10 h 61"/>
                  <a:gd name="T4" fmla="*/ 55 w 66"/>
                  <a:gd name="T5" fmla="*/ 15 h 61"/>
                  <a:gd name="T6" fmla="*/ 54 w 66"/>
                  <a:gd name="T7" fmla="*/ 18 h 61"/>
                  <a:gd name="T8" fmla="*/ 43 w 66"/>
                  <a:gd name="T9" fmla="*/ 12 h 61"/>
                  <a:gd name="T10" fmla="*/ 20 w 66"/>
                  <a:gd name="T11" fmla="*/ 3 h 61"/>
                  <a:gd name="T12" fmla="*/ 3 w 66"/>
                  <a:gd name="T13" fmla="*/ 5 h 61"/>
                  <a:gd name="T14" fmla="*/ 6 w 66"/>
                  <a:gd name="T15" fmla="*/ 19 h 61"/>
                  <a:gd name="T16" fmla="*/ 8 w 66"/>
                  <a:gd name="T17" fmla="*/ 14 h 61"/>
                  <a:gd name="T18" fmla="*/ 8 w 66"/>
                  <a:gd name="T19" fmla="*/ 12 h 61"/>
                  <a:gd name="T20" fmla="*/ 10 w 66"/>
                  <a:gd name="T21" fmla="*/ 9 h 61"/>
                  <a:gd name="T22" fmla="*/ 17 w 66"/>
                  <a:gd name="T23" fmla="*/ 10 h 61"/>
                  <a:gd name="T24" fmla="*/ 20 w 66"/>
                  <a:gd name="T25" fmla="*/ 20 h 61"/>
                  <a:gd name="T26" fmla="*/ 25 w 66"/>
                  <a:gd name="T27" fmla="*/ 38 h 61"/>
                  <a:gd name="T28" fmla="*/ 21 w 66"/>
                  <a:gd name="T29" fmla="*/ 49 h 61"/>
                  <a:gd name="T30" fmla="*/ 9 w 66"/>
                  <a:gd name="T31" fmla="*/ 51 h 61"/>
                  <a:gd name="T32" fmla="*/ 5 w 66"/>
                  <a:gd name="T33" fmla="*/ 53 h 61"/>
                  <a:gd name="T34" fmla="*/ 5 w 66"/>
                  <a:gd name="T35" fmla="*/ 58 h 61"/>
                  <a:gd name="T36" fmla="*/ 9 w 66"/>
                  <a:gd name="T37" fmla="*/ 60 h 61"/>
                  <a:gd name="T38" fmla="*/ 34 w 66"/>
                  <a:gd name="T39" fmla="*/ 47 h 61"/>
                  <a:gd name="T40" fmla="*/ 32 w 66"/>
                  <a:gd name="T41" fmla="*/ 27 h 61"/>
                  <a:gd name="T42" fmla="*/ 26 w 66"/>
                  <a:gd name="T43" fmla="*/ 14 h 61"/>
                  <a:gd name="T44" fmla="*/ 35 w 66"/>
                  <a:gd name="T45" fmla="*/ 18 h 61"/>
                  <a:gd name="T46" fmla="*/ 37 w 66"/>
                  <a:gd name="T47" fmla="*/ 21 h 61"/>
                  <a:gd name="T48" fmla="*/ 37 w 66"/>
                  <a:gd name="T49" fmla="*/ 21 h 61"/>
                  <a:gd name="T50" fmla="*/ 38 w 66"/>
                  <a:gd name="T51" fmla="*/ 27 h 61"/>
                  <a:gd name="T52" fmla="*/ 38 w 66"/>
                  <a:gd name="T53" fmla="*/ 38 h 61"/>
                  <a:gd name="T54" fmla="*/ 40 w 66"/>
                  <a:gd name="T55" fmla="*/ 49 h 61"/>
                  <a:gd name="T56" fmla="*/ 43 w 66"/>
                  <a:gd name="T57" fmla="*/ 58 h 61"/>
                  <a:gd name="T58" fmla="*/ 49 w 66"/>
                  <a:gd name="T59" fmla="*/ 58 h 61"/>
                  <a:gd name="T60" fmla="*/ 48 w 66"/>
                  <a:gd name="T61" fmla="*/ 37 h 61"/>
                  <a:gd name="T62" fmla="*/ 47 w 66"/>
                  <a:gd name="T63" fmla="*/ 27 h 61"/>
                  <a:gd name="T64" fmla="*/ 47 w 66"/>
                  <a:gd name="T65" fmla="*/ 25 h 61"/>
                  <a:gd name="T66" fmla="*/ 59 w 66"/>
                  <a:gd name="T67" fmla="*/ 27 h 61"/>
                  <a:gd name="T68" fmla="*/ 62 w 66"/>
                  <a:gd name="T69" fmla="*/ 1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6" h="61">
                    <a:moveTo>
                      <a:pt x="62" y="10"/>
                    </a:moveTo>
                    <a:cubicBezTo>
                      <a:pt x="61" y="8"/>
                      <a:pt x="58" y="8"/>
                      <a:pt x="57" y="10"/>
                    </a:cubicBezTo>
                    <a:cubicBezTo>
                      <a:pt x="56" y="11"/>
                      <a:pt x="55" y="13"/>
                      <a:pt x="55" y="15"/>
                    </a:cubicBezTo>
                    <a:cubicBezTo>
                      <a:pt x="55" y="17"/>
                      <a:pt x="56" y="18"/>
                      <a:pt x="54" y="18"/>
                    </a:cubicBezTo>
                    <a:cubicBezTo>
                      <a:pt x="50" y="17"/>
                      <a:pt x="46" y="15"/>
                      <a:pt x="43" y="12"/>
                    </a:cubicBezTo>
                    <a:cubicBezTo>
                      <a:pt x="36" y="8"/>
                      <a:pt x="28" y="5"/>
                      <a:pt x="20" y="3"/>
                    </a:cubicBezTo>
                    <a:cubicBezTo>
                      <a:pt x="14" y="1"/>
                      <a:pt x="7" y="0"/>
                      <a:pt x="3" y="5"/>
                    </a:cubicBezTo>
                    <a:cubicBezTo>
                      <a:pt x="0" y="8"/>
                      <a:pt x="1" y="17"/>
                      <a:pt x="6" y="19"/>
                    </a:cubicBezTo>
                    <a:cubicBezTo>
                      <a:pt x="9" y="20"/>
                      <a:pt x="10" y="15"/>
                      <a:pt x="8" y="14"/>
                    </a:cubicBezTo>
                    <a:cubicBezTo>
                      <a:pt x="9" y="14"/>
                      <a:pt x="8" y="13"/>
                      <a:pt x="8" y="12"/>
                    </a:cubicBezTo>
                    <a:cubicBezTo>
                      <a:pt x="9" y="11"/>
                      <a:pt x="8" y="10"/>
                      <a:pt x="10" y="9"/>
                    </a:cubicBezTo>
                    <a:cubicBezTo>
                      <a:pt x="12" y="9"/>
                      <a:pt x="15" y="10"/>
                      <a:pt x="17" y="10"/>
                    </a:cubicBezTo>
                    <a:cubicBezTo>
                      <a:pt x="17" y="14"/>
                      <a:pt x="19" y="17"/>
                      <a:pt x="20" y="20"/>
                    </a:cubicBezTo>
                    <a:cubicBezTo>
                      <a:pt x="23" y="26"/>
                      <a:pt x="25" y="32"/>
                      <a:pt x="25" y="38"/>
                    </a:cubicBezTo>
                    <a:cubicBezTo>
                      <a:pt x="25" y="43"/>
                      <a:pt x="25" y="47"/>
                      <a:pt x="21" y="49"/>
                    </a:cubicBezTo>
                    <a:cubicBezTo>
                      <a:pt x="17" y="51"/>
                      <a:pt x="13" y="51"/>
                      <a:pt x="9" y="51"/>
                    </a:cubicBezTo>
                    <a:cubicBezTo>
                      <a:pt x="8" y="51"/>
                      <a:pt x="6" y="52"/>
                      <a:pt x="5" y="53"/>
                    </a:cubicBezTo>
                    <a:cubicBezTo>
                      <a:pt x="5" y="55"/>
                      <a:pt x="5" y="56"/>
                      <a:pt x="5" y="58"/>
                    </a:cubicBezTo>
                    <a:cubicBezTo>
                      <a:pt x="6" y="60"/>
                      <a:pt x="8" y="60"/>
                      <a:pt x="9" y="60"/>
                    </a:cubicBezTo>
                    <a:cubicBezTo>
                      <a:pt x="20" y="61"/>
                      <a:pt x="30" y="58"/>
                      <a:pt x="34" y="47"/>
                    </a:cubicBezTo>
                    <a:cubicBezTo>
                      <a:pt x="36" y="41"/>
                      <a:pt x="34" y="33"/>
                      <a:pt x="32" y="27"/>
                    </a:cubicBezTo>
                    <a:cubicBezTo>
                      <a:pt x="31" y="22"/>
                      <a:pt x="28" y="18"/>
                      <a:pt x="26" y="14"/>
                    </a:cubicBezTo>
                    <a:cubicBezTo>
                      <a:pt x="29" y="15"/>
                      <a:pt x="32" y="16"/>
                      <a:pt x="35" y="18"/>
                    </a:cubicBezTo>
                    <a:cubicBezTo>
                      <a:pt x="35" y="19"/>
                      <a:pt x="36" y="20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8" y="23"/>
                      <a:pt x="38" y="24"/>
                      <a:pt x="38" y="27"/>
                    </a:cubicBezTo>
                    <a:cubicBezTo>
                      <a:pt x="38" y="30"/>
                      <a:pt x="37" y="34"/>
                      <a:pt x="38" y="38"/>
                    </a:cubicBezTo>
                    <a:cubicBezTo>
                      <a:pt x="39" y="42"/>
                      <a:pt x="40" y="45"/>
                      <a:pt x="40" y="49"/>
                    </a:cubicBezTo>
                    <a:cubicBezTo>
                      <a:pt x="41" y="53"/>
                      <a:pt x="40" y="55"/>
                      <a:pt x="43" y="58"/>
                    </a:cubicBezTo>
                    <a:cubicBezTo>
                      <a:pt x="44" y="61"/>
                      <a:pt x="48" y="59"/>
                      <a:pt x="49" y="58"/>
                    </a:cubicBezTo>
                    <a:cubicBezTo>
                      <a:pt x="52" y="53"/>
                      <a:pt x="49" y="43"/>
                      <a:pt x="48" y="37"/>
                    </a:cubicBezTo>
                    <a:cubicBezTo>
                      <a:pt x="47" y="34"/>
                      <a:pt x="47" y="30"/>
                      <a:pt x="47" y="27"/>
                    </a:cubicBezTo>
                    <a:cubicBezTo>
                      <a:pt x="47" y="26"/>
                      <a:pt x="47" y="26"/>
                      <a:pt x="47" y="25"/>
                    </a:cubicBezTo>
                    <a:cubicBezTo>
                      <a:pt x="51" y="27"/>
                      <a:pt x="55" y="28"/>
                      <a:pt x="59" y="27"/>
                    </a:cubicBezTo>
                    <a:cubicBezTo>
                      <a:pt x="65" y="25"/>
                      <a:pt x="66" y="15"/>
                      <a:pt x="6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457"/>
              <p:cNvSpPr/>
              <p:nvPr/>
            </p:nvSpPr>
            <p:spPr bwMode="auto">
              <a:xfrm>
                <a:off x="829" y="2154"/>
                <a:ext cx="30" cy="33"/>
              </a:xfrm>
              <a:custGeom>
                <a:avLst/>
                <a:gdLst>
                  <a:gd name="T0" fmla="*/ 34 w 39"/>
                  <a:gd name="T1" fmla="*/ 0 h 42"/>
                  <a:gd name="T2" fmla="*/ 12 w 39"/>
                  <a:gd name="T3" fmla="*/ 8 h 42"/>
                  <a:gd name="T4" fmla="*/ 11 w 39"/>
                  <a:gd name="T5" fmla="*/ 10 h 42"/>
                  <a:gd name="T6" fmla="*/ 9 w 39"/>
                  <a:gd name="T7" fmla="*/ 7 h 42"/>
                  <a:gd name="T8" fmla="*/ 6 w 39"/>
                  <a:gd name="T9" fmla="*/ 4 h 42"/>
                  <a:gd name="T10" fmla="*/ 2 w 39"/>
                  <a:gd name="T11" fmla="*/ 5 h 42"/>
                  <a:gd name="T12" fmla="*/ 2 w 39"/>
                  <a:gd name="T13" fmla="*/ 10 h 42"/>
                  <a:gd name="T14" fmla="*/ 4 w 39"/>
                  <a:gd name="T15" fmla="*/ 16 h 42"/>
                  <a:gd name="T16" fmla="*/ 6 w 39"/>
                  <a:gd name="T17" fmla="*/ 26 h 42"/>
                  <a:gd name="T18" fmla="*/ 11 w 39"/>
                  <a:gd name="T19" fmla="*/ 40 h 42"/>
                  <a:gd name="T20" fmla="*/ 18 w 39"/>
                  <a:gd name="T21" fmla="*/ 36 h 42"/>
                  <a:gd name="T22" fmla="*/ 18 w 39"/>
                  <a:gd name="T23" fmla="*/ 24 h 42"/>
                  <a:gd name="T24" fmla="*/ 18 w 39"/>
                  <a:gd name="T25" fmla="*/ 16 h 42"/>
                  <a:gd name="T26" fmla="*/ 30 w 39"/>
                  <a:gd name="T27" fmla="*/ 10 h 42"/>
                  <a:gd name="T28" fmla="*/ 31 w 39"/>
                  <a:gd name="T29" fmla="*/ 11 h 42"/>
                  <a:gd name="T30" fmla="*/ 37 w 39"/>
                  <a:gd name="T31" fmla="*/ 11 h 42"/>
                  <a:gd name="T32" fmla="*/ 39 w 39"/>
                  <a:gd name="T33" fmla="*/ 5 h 42"/>
                  <a:gd name="T34" fmla="*/ 34 w 39"/>
                  <a:gd name="T3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42">
                    <a:moveTo>
                      <a:pt x="34" y="0"/>
                    </a:moveTo>
                    <a:cubicBezTo>
                      <a:pt x="26" y="0"/>
                      <a:pt x="18" y="4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0" y="9"/>
                      <a:pt x="10" y="8"/>
                      <a:pt x="9" y="7"/>
                    </a:cubicBezTo>
                    <a:cubicBezTo>
                      <a:pt x="9" y="5"/>
                      <a:pt x="7" y="4"/>
                      <a:pt x="6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0" y="6"/>
                      <a:pt x="0" y="9"/>
                      <a:pt x="2" y="10"/>
                    </a:cubicBezTo>
                    <a:cubicBezTo>
                      <a:pt x="2" y="12"/>
                      <a:pt x="3" y="14"/>
                      <a:pt x="4" y="16"/>
                    </a:cubicBezTo>
                    <a:cubicBezTo>
                      <a:pt x="5" y="19"/>
                      <a:pt x="6" y="24"/>
                      <a:pt x="6" y="26"/>
                    </a:cubicBezTo>
                    <a:cubicBezTo>
                      <a:pt x="6" y="31"/>
                      <a:pt x="7" y="37"/>
                      <a:pt x="11" y="40"/>
                    </a:cubicBezTo>
                    <a:cubicBezTo>
                      <a:pt x="14" y="42"/>
                      <a:pt x="18" y="39"/>
                      <a:pt x="18" y="36"/>
                    </a:cubicBezTo>
                    <a:cubicBezTo>
                      <a:pt x="18" y="32"/>
                      <a:pt x="18" y="28"/>
                      <a:pt x="18" y="24"/>
                    </a:cubicBezTo>
                    <a:cubicBezTo>
                      <a:pt x="18" y="22"/>
                      <a:pt x="17" y="18"/>
                      <a:pt x="18" y="16"/>
                    </a:cubicBezTo>
                    <a:cubicBezTo>
                      <a:pt x="21" y="13"/>
                      <a:pt x="26" y="11"/>
                      <a:pt x="30" y="10"/>
                    </a:cubicBezTo>
                    <a:cubicBezTo>
                      <a:pt x="30" y="10"/>
                      <a:pt x="31" y="11"/>
                      <a:pt x="31" y="11"/>
                    </a:cubicBezTo>
                    <a:cubicBezTo>
                      <a:pt x="32" y="13"/>
                      <a:pt x="35" y="13"/>
                      <a:pt x="37" y="11"/>
                    </a:cubicBezTo>
                    <a:cubicBezTo>
                      <a:pt x="38" y="9"/>
                      <a:pt x="38" y="7"/>
                      <a:pt x="39" y="5"/>
                    </a:cubicBezTo>
                    <a:cubicBezTo>
                      <a:pt x="39" y="2"/>
                      <a:pt x="36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458"/>
              <p:cNvSpPr/>
              <p:nvPr/>
            </p:nvSpPr>
            <p:spPr bwMode="auto">
              <a:xfrm>
                <a:off x="845" y="2123"/>
                <a:ext cx="31" cy="31"/>
              </a:xfrm>
              <a:custGeom>
                <a:avLst/>
                <a:gdLst>
                  <a:gd name="T0" fmla="*/ 35 w 40"/>
                  <a:gd name="T1" fmla="*/ 15 h 40"/>
                  <a:gd name="T2" fmla="*/ 26 w 40"/>
                  <a:gd name="T3" fmla="*/ 13 h 40"/>
                  <a:gd name="T4" fmla="*/ 24 w 40"/>
                  <a:gd name="T5" fmla="*/ 5 h 40"/>
                  <a:gd name="T6" fmla="*/ 11 w 40"/>
                  <a:gd name="T7" fmla="*/ 1 h 40"/>
                  <a:gd name="T8" fmla="*/ 2 w 40"/>
                  <a:gd name="T9" fmla="*/ 7 h 40"/>
                  <a:gd name="T10" fmla="*/ 6 w 40"/>
                  <a:gd name="T11" fmla="*/ 15 h 40"/>
                  <a:gd name="T12" fmla="*/ 8 w 40"/>
                  <a:gd name="T13" fmla="*/ 10 h 40"/>
                  <a:gd name="T14" fmla="*/ 10 w 40"/>
                  <a:gd name="T15" fmla="*/ 8 h 40"/>
                  <a:gd name="T16" fmla="*/ 14 w 40"/>
                  <a:gd name="T17" fmla="*/ 9 h 40"/>
                  <a:gd name="T18" fmla="*/ 17 w 40"/>
                  <a:gd name="T19" fmla="*/ 10 h 40"/>
                  <a:gd name="T20" fmla="*/ 18 w 40"/>
                  <a:gd name="T21" fmla="*/ 20 h 40"/>
                  <a:gd name="T22" fmla="*/ 24 w 40"/>
                  <a:gd name="T23" fmla="*/ 23 h 40"/>
                  <a:gd name="T24" fmla="*/ 30 w 40"/>
                  <a:gd name="T25" fmla="*/ 23 h 40"/>
                  <a:gd name="T26" fmla="*/ 30 w 40"/>
                  <a:gd name="T27" fmla="*/ 27 h 40"/>
                  <a:gd name="T28" fmla="*/ 20 w 40"/>
                  <a:gd name="T29" fmla="*/ 33 h 40"/>
                  <a:gd name="T30" fmla="*/ 21 w 40"/>
                  <a:gd name="T31" fmla="*/ 39 h 40"/>
                  <a:gd name="T32" fmla="*/ 40 w 40"/>
                  <a:gd name="T33" fmla="*/ 25 h 40"/>
                  <a:gd name="T34" fmla="*/ 35 w 40"/>
                  <a:gd name="T35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0">
                    <a:moveTo>
                      <a:pt x="35" y="15"/>
                    </a:moveTo>
                    <a:cubicBezTo>
                      <a:pt x="33" y="12"/>
                      <a:pt x="29" y="12"/>
                      <a:pt x="26" y="13"/>
                    </a:cubicBezTo>
                    <a:cubicBezTo>
                      <a:pt x="25" y="10"/>
                      <a:pt x="25" y="8"/>
                      <a:pt x="24" y="5"/>
                    </a:cubicBezTo>
                    <a:cubicBezTo>
                      <a:pt x="21" y="0"/>
                      <a:pt x="16" y="1"/>
                      <a:pt x="11" y="1"/>
                    </a:cubicBezTo>
                    <a:cubicBezTo>
                      <a:pt x="6" y="1"/>
                      <a:pt x="4" y="2"/>
                      <a:pt x="2" y="7"/>
                    </a:cubicBezTo>
                    <a:cubicBezTo>
                      <a:pt x="0" y="11"/>
                      <a:pt x="2" y="14"/>
                      <a:pt x="6" y="15"/>
                    </a:cubicBezTo>
                    <a:cubicBezTo>
                      <a:pt x="9" y="16"/>
                      <a:pt x="10" y="12"/>
                      <a:pt x="8" y="10"/>
                    </a:cubicBezTo>
                    <a:cubicBezTo>
                      <a:pt x="8" y="10"/>
                      <a:pt x="9" y="9"/>
                      <a:pt x="10" y="8"/>
                    </a:cubicBezTo>
                    <a:cubicBezTo>
                      <a:pt x="11" y="9"/>
                      <a:pt x="13" y="9"/>
                      <a:pt x="14" y="9"/>
                    </a:cubicBezTo>
                    <a:cubicBezTo>
                      <a:pt x="16" y="9"/>
                      <a:pt x="17" y="8"/>
                      <a:pt x="17" y="10"/>
                    </a:cubicBezTo>
                    <a:cubicBezTo>
                      <a:pt x="18" y="13"/>
                      <a:pt x="17" y="17"/>
                      <a:pt x="18" y="20"/>
                    </a:cubicBezTo>
                    <a:cubicBezTo>
                      <a:pt x="19" y="23"/>
                      <a:pt x="22" y="24"/>
                      <a:pt x="24" y="23"/>
                    </a:cubicBezTo>
                    <a:cubicBezTo>
                      <a:pt x="26" y="22"/>
                      <a:pt x="29" y="20"/>
                      <a:pt x="30" y="23"/>
                    </a:cubicBezTo>
                    <a:cubicBezTo>
                      <a:pt x="31" y="24"/>
                      <a:pt x="31" y="25"/>
                      <a:pt x="30" y="27"/>
                    </a:cubicBezTo>
                    <a:cubicBezTo>
                      <a:pt x="28" y="30"/>
                      <a:pt x="22" y="31"/>
                      <a:pt x="20" y="33"/>
                    </a:cubicBezTo>
                    <a:cubicBezTo>
                      <a:pt x="17" y="34"/>
                      <a:pt x="18" y="40"/>
                      <a:pt x="21" y="39"/>
                    </a:cubicBezTo>
                    <a:cubicBezTo>
                      <a:pt x="29" y="39"/>
                      <a:pt x="39" y="35"/>
                      <a:pt x="40" y="25"/>
                    </a:cubicBezTo>
                    <a:cubicBezTo>
                      <a:pt x="40" y="21"/>
                      <a:pt x="38" y="17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459"/>
              <p:cNvSpPr/>
              <p:nvPr/>
            </p:nvSpPr>
            <p:spPr bwMode="auto">
              <a:xfrm>
                <a:off x="721" y="415"/>
                <a:ext cx="43" cy="66"/>
              </a:xfrm>
              <a:custGeom>
                <a:avLst/>
                <a:gdLst>
                  <a:gd name="T0" fmla="*/ 53 w 56"/>
                  <a:gd name="T1" fmla="*/ 79 h 87"/>
                  <a:gd name="T2" fmla="*/ 51 w 56"/>
                  <a:gd name="T3" fmla="*/ 75 h 87"/>
                  <a:gd name="T4" fmla="*/ 49 w 56"/>
                  <a:gd name="T5" fmla="*/ 66 h 87"/>
                  <a:gd name="T6" fmla="*/ 44 w 56"/>
                  <a:gd name="T7" fmla="*/ 43 h 87"/>
                  <a:gd name="T8" fmla="*/ 40 w 56"/>
                  <a:gd name="T9" fmla="*/ 22 h 87"/>
                  <a:gd name="T10" fmla="*/ 38 w 56"/>
                  <a:gd name="T11" fmla="*/ 3 h 87"/>
                  <a:gd name="T12" fmla="*/ 39 w 56"/>
                  <a:gd name="T13" fmla="*/ 2 h 87"/>
                  <a:gd name="T14" fmla="*/ 37 w 56"/>
                  <a:gd name="T15" fmla="*/ 1 h 87"/>
                  <a:gd name="T16" fmla="*/ 37 w 56"/>
                  <a:gd name="T17" fmla="*/ 1 h 87"/>
                  <a:gd name="T18" fmla="*/ 35 w 56"/>
                  <a:gd name="T19" fmla="*/ 2 h 87"/>
                  <a:gd name="T20" fmla="*/ 34 w 56"/>
                  <a:gd name="T21" fmla="*/ 22 h 87"/>
                  <a:gd name="T22" fmla="*/ 37 w 56"/>
                  <a:gd name="T23" fmla="*/ 37 h 87"/>
                  <a:gd name="T24" fmla="*/ 29 w 56"/>
                  <a:gd name="T25" fmla="*/ 40 h 87"/>
                  <a:gd name="T26" fmla="*/ 22 w 56"/>
                  <a:gd name="T27" fmla="*/ 42 h 87"/>
                  <a:gd name="T28" fmla="*/ 16 w 56"/>
                  <a:gd name="T29" fmla="*/ 43 h 87"/>
                  <a:gd name="T30" fmla="*/ 15 w 56"/>
                  <a:gd name="T31" fmla="*/ 43 h 87"/>
                  <a:gd name="T32" fmla="*/ 15 w 56"/>
                  <a:gd name="T33" fmla="*/ 42 h 87"/>
                  <a:gd name="T34" fmla="*/ 5 w 56"/>
                  <a:gd name="T35" fmla="*/ 4 h 87"/>
                  <a:gd name="T36" fmla="*/ 0 w 56"/>
                  <a:gd name="T37" fmla="*/ 4 h 87"/>
                  <a:gd name="T38" fmla="*/ 8 w 56"/>
                  <a:gd name="T39" fmla="*/ 41 h 87"/>
                  <a:gd name="T40" fmla="*/ 13 w 56"/>
                  <a:gd name="T41" fmla="*/ 61 h 87"/>
                  <a:gd name="T42" fmla="*/ 17 w 56"/>
                  <a:gd name="T43" fmla="*/ 82 h 87"/>
                  <a:gd name="T44" fmla="*/ 23 w 56"/>
                  <a:gd name="T45" fmla="*/ 81 h 87"/>
                  <a:gd name="T46" fmla="*/ 17 w 56"/>
                  <a:gd name="T47" fmla="*/ 49 h 87"/>
                  <a:gd name="T48" fmla="*/ 27 w 56"/>
                  <a:gd name="T49" fmla="*/ 47 h 87"/>
                  <a:gd name="T50" fmla="*/ 34 w 56"/>
                  <a:gd name="T51" fmla="*/ 44 h 87"/>
                  <a:gd name="T52" fmla="*/ 38 w 56"/>
                  <a:gd name="T53" fmla="*/ 43 h 87"/>
                  <a:gd name="T54" fmla="*/ 38 w 56"/>
                  <a:gd name="T55" fmla="*/ 46 h 87"/>
                  <a:gd name="T56" fmla="*/ 44 w 56"/>
                  <a:gd name="T57" fmla="*/ 70 h 87"/>
                  <a:gd name="T58" fmla="*/ 46 w 56"/>
                  <a:gd name="T59" fmla="*/ 80 h 87"/>
                  <a:gd name="T60" fmla="*/ 50 w 56"/>
                  <a:gd name="T61" fmla="*/ 86 h 87"/>
                  <a:gd name="T62" fmla="*/ 55 w 56"/>
                  <a:gd name="T63" fmla="*/ 84 h 87"/>
                  <a:gd name="T64" fmla="*/ 55 w 56"/>
                  <a:gd name="T65" fmla="*/ 83 h 87"/>
                  <a:gd name="T66" fmla="*/ 55 w 56"/>
                  <a:gd name="T67" fmla="*/ 82 h 87"/>
                  <a:gd name="T68" fmla="*/ 53 w 56"/>
                  <a:gd name="T69" fmla="*/ 7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87">
                    <a:moveTo>
                      <a:pt x="53" y="79"/>
                    </a:moveTo>
                    <a:cubicBezTo>
                      <a:pt x="52" y="78"/>
                      <a:pt x="52" y="76"/>
                      <a:pt x="51" y="75"/>
                    </a:cubicBezTo>
                    <a:cubicBezTo>
                      <a:pt x="51" y="72"/>
                      <a:pt x="50" y="69"/>
                      <a:pt x="49" y="66"/>
                    </a:cubicBezTo>
                    <a:cubicBezTo>
                      <a:pt x="47" y="58"/>
                      <a:pt x="45" y="51"/>
                      <a:pt x="44" y="43"/>
                    </a:cubicBezTo>
                    <a:cubicBezTo>
                      <a:pt x="43" y="36"/>
                      <a:pt x="41" y="29"/>
                      <a:pt x="40" y="22"/>
                    </a:cubicBezTo>
                    <a:cubicBezTo>
                      <a:pt x="39" y="16"/>
                      <a:pt x="39" y="9"/>
                      <a:pt x="38" y="3"/>
                    </a:cubicBezTo>
                    <a:cubicBezTo>
                      <a:pt x="38" y="3"/>
                      <a:pt x="39" y="2"/>
                      <a:pt x="39" y="2"/>
                    </a:cubicBezTo>
                    <a:cubicBezTo>
                      <a:pt x="39" y="0"/>
                      <a:pt x="37" y="0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2"/>
                      <a:pt x="35" y="2"/>
                    </a:cubicBezTo>
                    <a:cubicBezTo>
                      <a:pt x="33" y="8"/>
                      <a:pt x="33" y="15"/>
                      <a:pt x="34" y="22"/>
                    </a:cubicBezTo>
                    <a:cubicBezTo>
                      <a:pt x="35" y="27"/>
                      <a:pt x="36" y="32"/>
                      <a:pt x="37" y="37"/>
                    </a:cubicBezTo>
                    <a:cubicBezTo>
                      <a:pt x="34" y="37"/>
                      <a:pt x="31" y="39"/>
                      <a:pt x="29" y="40"/>
                    </a:cubicBezTo>
                    <a:cubicBezTo>
                      <a:pt x="27" y="41"/>
                      <a:pt x="25" y="42"/>
                      <a:pt x="22" y="42"/>
                    </a:cubicBezTo>
                    <a:cubicBezTo>
                      <a:pt x="20" y="43"/>
                      <a:pt x="18" y="44"/>
                      <a:pt x="16" y="43"/>
                    </a:cubicBezTo>
                    <a:cubicBezTo>
                      <a:pt x="16" y="43"/>
                      <a:pt x="15" y="43"/>
                      <a:pt x="15" y="43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1" y="29"/>
                      <a:pt x="5" y="17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17"/>
                      <a:pt x="4" y="29"/>
                      <a:pt x="8" y="41"/>
                    </a:cubicBezTo>
                    <a:cubicBezTo>
                      <a:pt x="10" y="48"/>
                      <a:pt x="12" y="54"/>
                      <a:pt x="13" y="61"/>
                    </a:cubicBezTo>
                    <a:cubicBezTo>
                      <a:pt x="15" y="68"/>
                      <a:pt x="16" y="75"/>
                      <a:pt x="17" y="82"/>
                    </a:cubicBezTo>
                    <a:cubicBezTo>
                      <a:pt x="17" y="86"/>
                      <a:pt x="24" y="84"/>
                      <a:pt x="23" y="81"/>
                    </a:cubicBezTo>
                    <a:cubicBezTo>
                      <a:pt x="23" y="70"/>
                      <a:pt x="20" y="59"/>
                      <a:pt x="17" y="49"/>
                    </a:cubicBezTo>
                    <a:cubicBezTo>
                      <a:pt x="20" y="50"/>
                      <a:pt x="24" y="49"/>
                      <a:pt x="27" y="47"/>
                    </a:cubicBezTo>
                    <a:cubicBezTo>
                      <a:pt x="29" y="47"/>
                      <a:pt x="32" y="45"/>
                      <a:pt x="34" y="44"/>
                    </a:cubicBezTo>
                    <a:cubicBezTo>
                      <a:pt x="35" y="44"/>
                      <a:pt x="37" y="43"/>
                      <a:pt x="38" y="43"/>
                    </a:cubicBezTo>
                    <a:cubicBezTo>
                      <a:pt x="38" y="44"/>
                      <a:pt x="38" y="45"/>
                      <a:pt x="38" y="46"/>
                    </a:cubicBezTo>
                    <a:cubicBezTo>
                      <a:pt x="40" y="54"/>
                      <a:pt x="42" y="62"/>
                      <a:pt x="44" y="70"/>
                    </a:cubicBezTo>
                    <a:cubicBezTo>
                      <a:pt x="44" y="73"/>
                      <a:pt x="45" y="76"/>
                      <a:pt x="46" y="80"/>
                    </a:cubicBezTo>
                    <a:cubicBezTo>
                      <a:pt x="47" y="82"/>
                      <a:pt x="48" y="85"/>
                      <a:pt x="50" y="86"/>
                    </a:cubicBezTo>
                    <a:cubicBezTo>
                      <a:pt x="52" y="87"/>
                      <a:pt x="55" y="86"/>
                      <a:pt x="55" y="84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6" y="81"/>
                      <a:pt x="54" y="79"/>
                      <a:pt x="53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460"/>
              <p:cNvSpPr/>
              <p:nvPr/>
            </p:nvSpPr>
            <p:spPr bwMode="auto">
              <a:xfrm>
                <a:off x="773" y="453"/>
                <a:ext cx="25" cy="38"/>
              </a:xfrm>
              <a:custGeom>
                <a:avLst/>
                <a:gdLst>
                  <a:gd name="T0" fmla="*/ 30 w 33"/>
                  <a:gd name="T1" fmla="*/ 38 h 50"/>
                  <a:gd name="T2" fmla="*/ 20 w 33"/>
                  <a:gd name="T3" fmla="*/ 42 h 50"/>
                  <a:gd name="T4" fmla="*/ 11 w 33"/>
                  <a:gd name="T5" fmla="*/ 42 h 50"/>
                  <a:gd name="T6" fmla="*/ 12 w 33"/>
                  <a:gd name="T7" fmla="*/ 41 h 50"/>
                  <a:gd name="T8" fmla="*/ 14 w 33"/>
                  <a:gd name="T9" fmla="*/ 36 h 50"/>
                  <a:gd name="T10" fmla="*/ 16 w 33"/>
                  <a:gd name="T11" fmla="*/ 30 h 50"/>
                  <a:gd name="T12" fmla="*/ 18 w 33"/>
                  <a:gd name="T13" fmla="*/ 25 h 50"/>
                  <a:gd name="T14" fmla="*/ 18 w 33"/>
                  <a:gd name="T15" fmla="*/ 6 h 50"/>
                  <a:gd name="T16" fmla="*/ 5 w 33"/>
                  <a:gd name="T17" fmla="*/ 2 h 50"/>
                  <a:gd name="T18" fmla="*/ 0 w 33"/>
                  <a:gd name="T19" fmla="*/ 7 h 50"/>
                  <a:gd name="T20" fmla="*/ 4 w 33"/>
                  <a:gd name="T21" fmla="*/ 15 h 50"/>
                  <a:gd name="T22" fmla="*/ 7 w 33"/>
                  <a:gd name="T23" fmla="*/ 12 h 50"/>
                  <a:gd name="T24" fmla="*/ 5 w 33"/>
                  <a:gd name="T25" fmla="*/ 7 h 50"/>
                  <a:gd name="T26" fmla="*/ 10 w 33"/>
                  <a:gd name="T27" fmla="*/ 6 h 50"/>
                  <a:gd name="T28" fmla="*/ 13 w 33"/>
                  <a:gd name="T29" fmla="*/ 7 h 50"/>
                  <a:gd name="T30" fmla="*/ 13 w 33"/>
                  <a:gd name="T31" fmla="*/ 17 h 50"/>
                  <a:gd name="T32" fmla="*/ 12 w 33"/>
                  <a:gd name="T33" fmla="*/ 24 h 50"/>
                  <a:gd name="T34" fmla="*/ 9 w 33"/>
                  <a:gd name="T35" fmla="*/ 31 h 50"/>
                  <a:gd name="T36" fmla="*/ 7 w 33"/>
                  <a:gd name="T37" fmla="*/ 38 h 50"/>
                  <a:gd name="T38" fmla="*/ 4 w 33"/>
                  <a:gd name="T39" fmla="*/ 44 h 50"/>
                  <a:gd name="T40" fmla="*/ 6 w 33"/>
                  <a:gd name="T41" fmla="*/ 48 h 50"/>
                  <a:gd name="T42" fmla="*/ 21 w 33"/>
                  <a:gd name="T43" fmla="*/ 49 h 50"/>
                  <a:gd name="T44" fmla="*/ 33 w 33"/>
                  <a:gd name="T45" fmla="*/ 42 h 50"/>
                  <a:gd name="T46" fmla="*/ 30 w 33"/>
                  <a:gd name="T47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" h="50">
                    <a:moveTo>
                      <a:pt x="30" y="38"/>
                    </a:moveTo>
                    <a:cubicBezTo>
                      <a:pt x="27" y="39"/>
                      <a:pt x="23" y="41"/>
                      <a:pt x="20" y="42"/>
                    </a:cubicBezTo>
                    <a:cubicBezTo>
                      <a:pt x="17" y="42"/>
                      <a:pt x="14" y="43"/>
                      <a:pt x="11" y="42"/>
                    </a:cubicBezTo>
                    <a:cubicBezTo>
                      <a:pt x="11" y="42"/>
                      <a:pt x="12" y="42"/>
                      <a:pt x="12" y="41"/>
                    </a:cubicBezTo>
                    <a:cubicBezTo>
                      <a:pt x="13" y="40"/>
                      <a:pt x="14" y="38"/>
                      <a:pt x="14" y="36"/>
                    </a:cubicBezTo>
                    <a:cubicBezTo>
                      <a:pt x="15" y="34"/>
                      <a:pt x="15" y="32"/>
                      <a:pt x="16" y="30"/>
                    </a:cubicBezTo>
                    <a:cubicBezTo>
                      <a:pt x="16" y="28"/>
                      <a:pt x="17" y="26"/>
                      <a:pt x="18" y="25"/>
                    </a:cubicBezTo>
                    <a:cubicBezTo>
                      <a:pt x="19" y="19"/>
                      <a:pt x="20" y="12"/>
                      <a:pt x="18" y="6"/>
                    </a:cubicBezTo>
                    <a:cubicBezTo>
                      <a:pt x="17" y="0"/>
                      <a:pt x="10" y="0"/>
                      <a:pt x="5" y="2"/>
                    </a:cubicBezTo>
                    <a:cubicBezTo>
                      <a:pt x="2" y="3"/>
                      <a:pt x="0" y="4"/>
                      <a:pt x="0" y="7"/>
                    </a:cubicBezTo>
                    <a:cubicBezTo>
                      <a:pt x="0" y="10"/>
                      <a:pt x="1" y="12"/>
                      <a:pt x="4" y="15"/>
                    </a:cubicBezTo>
                    <a:cubicBezTo>
                      <a:pt x="5" y="16"/>
                      <a:pt x="8" y="14"/>
                      <a:pt x="7" y="12"/>
                    </a:cubicBezTo>
                    <a:cubicBezTo>
                      <a:pt x="5" y="11"/>
                      <a:pt x="5" y="9"/>
                      <a:pt x="5" y="7"/>
                    </a:cubicBezTo>
                    <a:cubicBezTo>
                      <a:pt x="7" y="7"/>
                      <a:pt x="8" y="6"/>
                      <a:pt x="10" y="6"/>
                    </a:cubicBezTo>
                    <a:cubicBezTo>
                      <a:pt x="12" y="6"/>
                      <a:pt x="12" y="6"/>
                      <a:pt x="13" y="7"/>
                    </a:cubicBezTo>
                    <a:cubicBezTo>
                      <a:pt x="14" y="10"/>
                      <a:pt x="13" y="13"/>
                      <a:pt x="13" y="17"/>
                    </a:cubicBezTo>
                    <a:cubicBezTo>
                      <a:pt x="13" y="19"/>
                      <a:pt x="13" y="21"/>
                      <a:pt x="12" y="24"/>
                    </a:cubicBezTo>
                    <a:cubicBezTo>
                      <a:pt x="11" y="26"/>
                      <a:pt x="10" y="28"/>
                      <a:pt x="9" y="31"/>
                    </a:cubicBezTo>
                    <a:cubicBezTo>
                      <a:pt x="9" y="33"/>
                      <a:pt x="8" y="35"/>
                      <a:pt x="7" y="38"/>
                    </a:cubicBezTo>
                    <a:cubicBezTo>
                      <a:pt x="6" y="40"/>
                      <a:pt x="5" y="42"/>
                      <a:pt x="4" y="44"/>
                    </a:cubicBezTo>
                    <a:cubicBezTo>
                      <a:pt x="3" y="46"/>
                      <a:pt x="5" y="48"/>
                      <a:pt x="6" y="48"/>
                    </a:cubicBezTo>
                    <a:cubicBezTo>
                      <a:pt x="11" y="50"/>
                      <a:pt x="16" y="49"/>
                      <a:pt x="21" y="49"/>
                    </a:cubicBezTo>
                    <a:cubicBezTo>
                      <a:pt x="25" y="48"/>
                      <a:pt x="32" y="46"/>
                      <a:pt x="33" y="42"/>
                    </a:cubicBezTo>
                    <a:cubicBezTo>
                      <a:pt x="33" y="40"/>
                      <a:pt x="32" y="38"/>
                      <a:pt x="3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461"/>
              <p:cNvSpPr/>
              <p:nvPr/>
            </p:nvSpPr>
            <p:spPr bwMode="auto">
              <a:xfrm>
                <a:off x="793" y="405"/>
                <a:ext cx="40" cy="66"/>
              </a:xfrm>
              <a:custGeom>
                <a:avLst/>
                <a:gdLst>
                  <a:gd name="T0" fmla="*/ 44 w 52"/>
                  <a:gd name="T1" fmla="*/ 53 h 87"/>
                  <a:gd name="T2" fmla="*/ 37 w 52"/>
                  <a:gd name="T3" fmla="*/ 46 h 87"/>
                  <a:gd name="T4" fmla="*/ 27 w 52"/>
                  <a:gd name="T5" fmla="*/ 39 h 87"/>
                  <a:gd name="T6" fmla="*/ 7 w 52"/>
                  <a:gd name="T7" fmla="*/ 24 h 87"/>
                  <a:gd name="T8" fmla="*/ 6 w 52"/>
                  <a:gd name="T9" fmla="*/ 14 h 87"/>
                  <a:gd name="T10" fmla="*/ 13 w 52"/>
                  <a:gd name="T11" fmla="*/ 7 h 87"/>
                  <a:gd name="T12" fmla="*/ 25 w 52"/>
                  <a:gd name="T13" fmla="*/ 8 h 87"/>
                  <a:gd name="T14" fmla="*/ 32 w 52"/>
                  <a:gd name="T15" fmla="*/ 16 h 87"/>
                  <a:gd name="T16" fmla="*/ 36 w 52"/>
                  <a:gd name="T17" fmla="*/ 16 h 87"/>
                  <a:gd name="T18" fmla="*/ 27 w 52"/>
                  <a:gd name="T19" fmla="*/ 3 h 87"/>
                  <a:gd name="T20" fmla="*/ 6 w 52"/>
                  <a:gd name="T21" fmla="*/ 5 h 87"/>
                  <a:gd name="T22" fmla="*/ 0 w 52"/>
                  <a:gd name="T23" fmla="*/ 22 h 87"/>
                  <a:gd name="T24" fmla="*/ 14 w 52"/>
                  <a:gd name="T25" fmla="*/ 40 h 87"/>
                  <a:gd name="T26" fmla="*/ 34 w 52"/>
                  <a:gd name="T27" fmla="*/ 52 h 87"/>
                  <a:gd name="T28" fmla="*/ 41 w 52"/>
                  <a:gd name="T29" fmla="*/ 61 h 87"/>
                  <a:gd name="T30" fmla="*/ 43 w 52"/>
                  <a:gd name="T31" fmla="*/ 69 h 87"/>
                  <a:gd name="T32" fmla="*/ 21 w 52"/>
                  <a:gd name="T33" fmla="*/ 75 h 87"/>
                  <a:gd name="T34" fmla="*/ 17 w 52"/>
                  <a:gd name="T35" fmla="*/ 75 h 87"/>
                  <a:gd name="T36" fmla="*/ 39 w 52"/>
                  <a:gd name="T37" fmla="*/ 79 h 87"/>
                  <a:gd name="T38" fmla="*/ 49 w 52"/>
                  <a:gd name="T39" fmla="*/ 71 h 87"/>
                  <a:gd name="T40" fmla="*/ 44 w 52"/>
                  <a:gd name="T41" fmla="*/ 5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87">
                    <a:moveTo>
                      <a:pt x="44" y="53"/>
                    </a:moveTo>
                    <a:cubicBezTo>
                      <a:pt x="42" y="51"/>
                      <a:pt x="39" y="49"/>
                      <a:pt x="37" y="46"/>
                    </a:cubicBezTo>
                    <a:cubicBezTo>
                      <a:pt x="34" y="43"/>
                      <a:pt x="30" y="41"/>
                      <a:pt x="27" y="39"/>
                    </a:cubicBezTo>
                    <a:cubicBezTo>
                      <a:pt x="20" y="35"/>
                      <a:pt x="12" y="32"/>
                      <a:pt x="7" y="24"/>
                    </a:cubicBezTo>
                    <a:cubicBezTo>
                      <a:pt x="6" y="22"/>
                      <a:pt x="6" y="18"/>
                      <a:pt x="6" y="14"/>
                    </a:cubicBezTo>
                    <a:cubicBezTo>
                      <a:pt x="7" y="10"/>
                      <a:pt x="10" y="9"/>
                      <a:pt x="13" y="7"/>
                    </a:cubicBezTo>
                    <a:cubicBezTo>
                      <a:pt x="17" y="6"/>
                      <a:pt x="22" y="7"/>
                      <a:pt x="25" y="8"/>
                    </a:cubicBezTo>
                    <a:cubicBezTo>
                      <a:pt x="30" y="9"/>
                      <a:pt x="32" y="11"/>
                      <a:pt x="32" y="16"/>
                    </a:cubicBezTo>
                    <a:cubicBezTo>
                      <a:pt x="32" y="18"/>
                      <a:pt x="36" y="18"/>
                      <a:pt x="36" y="16"/>
                    </a:cubicBezTo>
                    <a:cubicBezTo>
                      <a:pt x="36" y="9"/>
                      <a:pt x="33" y="5"/>
                      <a:pt x="27" y="3"/>
                    </a:cubicBezTo>
                    <a:cubicBezTo>
                      <a:pt x="20" y="0"/>
                      <a:pt x="12" y="1"/>
                      <a:pt x="6" y="5"/>
                    </a:cubicBezTo>
                    <a:cubicBezTo>
                      <a:pt x="0" y="9"/>
                      <a:pt x="0" y="16"/>
                      <a:pt x="0" y="22"/>
                    </a:cubicBezTo>
                    <a:cubicBezTo>
                      <a:pt x="0" y="29"/>
                      <a:pt x="8" y="37"/>
                      <a:pt x="14" y="40"/>
                    </a:cubicBezTo>
                    <a:cubicBezTo>
                      <a:pt x="21" y="43"/>
                      <a:pt x="28" y="46"/>
                      <a:pt x="34" y="52"/>
                    </a:cubicBezTo>
                    <a:cubicBezTo>
                      <a:pt x="36" y="55"/>
                      <a:pt x="39" y="57"/>
                      <a:pt x="41" y="61"/>
                    </a:cubicBezTo>
                    <a:cubicBezTo>
                      <a:pt x="42" y="63"/>
                      <a:pt x="44" y="67"/>
                      <a:pt x="43" y="69"/>
                    </a:cubicBezTo>
                    <a:cubicBezTo>
                      <a:pt x="40" y="73"/>
                      <a:pt x="23" y="81"/>
                      <a:pt x="21" y="75"/>
                    </a:cubicBezTo>
                    <a:cubicBezTo>
                      <a:pt x="20" y="73"/>
                      <a:pt x="17" y="73"/>
                      <a:pt x="17" y="75"/>
                    </a:cubicBezTo>
                    <a:cubicBezTo>
                      <a:pt x="16" y="87"/>
                      <a:pt x="33" y="82"/>
                      <a:pt x="39" y="79"/>
                    </a:cubicBezTo>
                    <a:cubicBezTo>
                      <a:pt x="42" y="78"/>
                      <a:pt x="47" y="75"/>
                      <a:pt x="49" y="71"/>
                    </a:cubicBezTo>
                    <a:cubicBezTo>
                      <a:pt x="52" y="66"/>
                      <a:pt x="47" y="58"/>
                      <a:pt x="44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462"/>
              <p:cNvSpPr>
                <a:spLocks noEditPoints="1"/>
              </p:cNvSpPr>
              <p:nvPr/>
            </p:nvSpPr>
            <p:spPr bwMode="auto">
              <a:xfrm>
                <a:off x="833" y="398"/>
                <a:ext cx="37" cy="61"/>
              </a:xfrm>
              <a:custGeom>
                <a:avLst/>
                <a:gdLst>
                  <a:gd name="T0" fmla="*/ 32 w 48"/>
                  <a:gd name="T1" fmla="*/ 7 h 79"/>
                  <a:gd name="T2" fmla="*/ 10 w 48"/>
                  <a:gd name="T3" fmla="*/ 5 h 79"/>
                  <a:gd name="T4" fmla="*/ 3 w 48"/>
                  <a:gd name="T5" fmla="*/ 28 h 79"/>
                  <a:gd name="T6" fmla="*/ 3 w 48"/>
                  <a:gd name="T7" fmla="*/ 29 h 79"/>
                  <a:gd name="T8" fmla="*/ 2 w 48"/>
                  <a:gd name="T9" fmla="*/ 31 h 79"/>
                  <a:gd name="T10" fmla="*/ 3 w 48"/>
                  <a:gd name="T11" fmla="*/ 58 h 79"/>
                  <a:gd name="T12" fmla="*/ 17 w 48"/>
                  <a:gd name="T13" fmla="*/ 76 h 79"/>
                  <a:gd name="T14" fmla="*/ 29 w 48"/>
                  <a:gd name="T15" fmla="*/ 79 h 79"/>
                  <a:gd name="T16" fmla="*/ 40 w 48"/>
                  <a:gd name="T17" fmla="*/ 75 h 79"/>
                  <a:gd name="T18" fmla="*/ 48 w 48"/>
                  <a:gd name="T19" fmla="*/ 52 h 79"/>
                  <a:gd name="T20" fmla="*/ 32 w 48"/>
                  <a:gd name="T21" fmla="*/ 7 h 79"/>
                  <a:gd name="T22" fmla="*/ 35 w 48"/>
                  <a:gd name="T23" fmla="*/ 71 h 79"/>
                  <a:gd name="T24" fmla="*/ 24 w 48"/>
                  <a:gd name="T25" fmla="*/ 72 h 79"/>
                  <a:gd name="T26" fmla="*/ 14 w 48"/>
                  <a:gd name="T27" fmla="*/ 67 h 79"/>
                  <a:gd name="T28" fmla="*/ 9 w 48"/>
                  <a:gd name="T29" fmla="*/ 57 h 79"/>
                  <a:gd name="T30" fmla="*/ 7 w 48"/>
                  <a:gd name="T31" fmla="*/ 46 h 79"/>
                  <a:gd name="T32" fmla="*/ 14 w 48"/>
                  <a:gd name="T33" fmla="*/ 60 h 79"/>
                  <a:gd name="T34" fmla="*/ 17 w 48"/>
                  <a:gd name="T35" fmla="*/ 58 h 79"/>
                  <a:gd name="T36" fmla="*/ 10 w 48"/>
                  <a:gd name="T37" fmla="*/ 32 h 79"/>
                  <a:gd name="T38" fmla="*/ 14 w 48"/>
                  <a:gd name="T39" fmla="*/ 9 h 79"/>
                  <a:gd name="T40" fmla="*/ 26 w 48"/>
                  <a:gd name="T41" fmla="*/ 10 h 79"/>
                  <a:gd name="T42" fmla="*/ 33 w 48"/>
                  <a:gd name="T43" fmla="*/ 17 h 79"/>
                  <a:gd name="T44" fmla="*/ 41 w 48"/>
                  <a:gd name="T45" fmla="*/ 36 h 79"/>
                  <a:gd name="T46" fmla="*/ 42 w 48"/>
                  <a:gd name="T47" fmla="*/ 50 h 79"/>
                  <a:gd name="T48" fmla="*/ 41 w 48"/>
                  <a:gd name="T49" fmla="*/ 62 h 79"/>
                  <a:gd name="T50" fmla="*/ 35 w 48"/>
                  <a:gd name="T51" fmla="*/ 7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79">
                    <a:moveTo>
                      <a:pt x="32" y="7"/>
                    </a:moveTo>
                    <a:cubicBezTo>
                      <a:pt x="26" y="2"/>
                      <a:pt x="17" y="0"/>
                      <a:pt x="10" y="5"/>
                    </a:cubicBezTo>
                    <a:cubicBezTo>
                      <a:pt x="4" y="10"/>
                      <a:pt x="3" y="21"/>
                      <a:pt x="3" y="28"/>
                    </a:cubicBezTo>
                    <a:cubicBezTo>
                      <a:pt x="3" y="28"/>
                      <a:pt x="3" y="29"/>
                      <a:pt x="3" y="29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2" y="40"/>
                      <a:pt x="0" y="50"/>
                      <a:pt x="3" y="58"/>
                    </a:cubicBezTo>
                    <a:cubicBezTo>
                      <a:pt x="6" y="66"/>
                      <a:pt x="9" y="73"/>
                      <a:pt x="17" y="76"/>
                    </a:cubicBezTo>
                    <a:cubicBezTo>
                      <a:pt x="21" y="78"/>
                      <a:pt x="25" y="78"/>
                      <a:pt x="29" y="79"/>
                    </a:cubicBezTo>
                    <a:cubicBezTo>
                      <a:pt x="34" y="79"/>
                      <a:pt x="37" y="78"/>
                      <a:pt x="40" y="75"/>
                    </a:cubicBezTo>
                    <a:cubicBezTo>
                      <a:pt x="46" y="69"/>
                      <a:pt x="48" y="61"/>
                      <a:pt x="48" y="52"/>
                    </a:cubicBezTo>
                    <a:cubicBezTo>
                      <a:pt x="48" y="36"/>
                      <a:pt x="45" y="18"/>
                      <a:pt x="32" y="7"/>
                    </a:cubicBezTo>
                    <a:close/>
                    <a:moveTo>
                      <a:pt x="35" y="71"/>
                    </a:moveTo>
                    <a:cubicBezTo>
                      <a:pt x="32" y="74"/>
                      <a:pt x="27" y="73"/>
                      <a:pt x="24" y="72"/>
                    </a:cubicBezTo>
                    <a:cubicBezTo>
                      <a:pt x="20" y="71"/>
                      <a:pt x="17" y="70"/>
                      <a:pt x="14" y="67"/>
                    </a:cubicBezTo>
                    <a:cubicBezTo>
                      <a:pt x="12" y="64"/>
                      <a:pt x="11" y="61"/>
                      <a:pt x="9" y="57"/>
                    </a:cubicBezTo>
                    <a:cubicBezTo>
                      <a:pt x="7" y="53"/>
                      <a:pt x="7" y="50"/>
                      <a:pt x="7" y="46"/>
                    </a:cubicBezTo>
                    <a:cubicBezTo>
                      <a:pt x="9" y="51"/>
                      <a:pt x="11" y="55"/>
                      <a:pt x="14" y="60"/>
                    </a:cubicBezTo>
                    <a:cubicBezTo>
                      <a:pt x="15" y="61"/>
                      <a:pt x="17" y="60"/>
                      <a:pt x="17" y="58"/>
                    </a:cubicBezTo>
                    <a:cubicBezTo>
                      <a:pt x="15" y="49"/>
                      <a:pt x="11" y="41"/>
                      <a:pt x="10" y="32"/>
                    </a:cubicBezTo>
                    <a:cubicBezTo>
                      <a:pt x="9" y="25"/>
                      <a:pt x="9" y="15"/>
                      <a:pt x="14" y="9"/>
                    </a:cubicBezTo>
                    <a:cubicBezTo>
                      <a:pt x="18" y="6"/>
                      <a:pt x="23" y="8"/>
                      <a:pt x="26" y="10"/>
                    </a:cubicBezTo>
                    <a:cubicBezTo>
                      <a:pt x="29" y="12"/>
                      <a:pt x="32" y="15"/>
                      <a:pt x="33" y="17"/>
                    </a:cubicBezTo>
                    <a:cubicBezTo>
                      <a:pt x="37" y="23"/>
                      <a:pt x="40" y="30"/>
                      <a:pt x="41" y="36"/>
                    </a:cubicBezTo>
                    <a:cubicBezTo>
                      <a:pt x="42" y="41"/>
                      <a:pt x="42" y="45"/>
                      <a:pt x="42" y="50"/>
                    </a:cubicBezTo>
                    <a:cubicBezTo>
                      <a:pt x="42" y="54"/>
                      <a:pt x="42" y="58"/>
                      <a:pt x="41" y="62"/>
                    </a:cubicBezTo>
                    <a:cubicBezTo>
                      <a:pt x="40" y="66"/>
                      <a:pt x="37" y="69"/>
                      <a:pt x="35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463"/>
              <p:cNvSpPr/>
              <p:nvPr/>
            </p:nvSpPr>
            <p:spPr bwMode="auto">
              <a:xfrm>
                <a:off x="873" y="436"/>
                <a:ext cx="26" cy="33"/>
              </a:xfrm>
              <a:custGeom>
                <a:avLst/>
                <a:gdLst>
                  <a:gd name="T0" fmla="*/ 30 w 34"/>
                  <a:gd name="T1" fmla="*/ 14 h 43"/>
                  <a:gd name="T2" fmla="*/ 24 w 34"/>
                  <a:gd name="T3" fmla="*/ 15 h 43"/>
                  <a:gd name="T4" fmla="*/ 22 w 34"/>
                  <a:gd name="T5" fmla="*/ 5 h 43"/>
                  <a:gd name="T6" fmla="*/ 20 w 34"/>
                  <a:gd name="T7" fmla="*/ 1 h 43"/>
                  <a:gd name="T8" fmla="*/ 19 w 34"/>
                  <a:gd name="T9" fmla="*/ 1 h 43"/>
                  <a:gd name="T10" fmla="*/ 16 w 34"/>
                  <a:gd name="T11" fmla="*/ 3 h 43"/>
                  <a:gd name="T12" fmla="*/ 16 w 34"/>
                  <a:gd name="T13" fmla="*/ 6 h 43"/>
                  <a:gd name="T14" fmla="*/ 17 w 34"/>
                  <a:gd name="T15" fmla="*/ 12 h 43"/>
                  <a:gd name="T16" fmla="*/ 17 w 34"/>
                  <a:gd name="T17" fmla="*/ 19 h 43"/>
                  <a:gd name="T18" fmla="*/ 16 w 34"/>
                  <a:gd name="T19" fmla="*/ 20 h 43"/>
                  <a:gd name="T20" fmla="*/ 11 w 34"/>
                  <a:gd name="T21" fmla="*/ 24 h 43"/>
                  <a:gd name="T22" fmla="*/ 6 w 34"/>
                  <a:gd name="T23" fmla="*/ 27 h 43"/>
                  <a:gd name="T24" fmla="*/ 9 w 34"/>
                  <a:gd name="T25" fmla="*/ 19 h 43"/>
                  <a:gd name="T26" fmla="*/ 8 w 34"/>
                  <a:gd name="T27" fmla="*/ 12 h 43"/>
                  <a:gd name="T28" fmla="*/ 7 w 34"/>
                  <a:gd name="T29" fmla="*/ 2 h 43"/>
                  <a:gd name="T30" fmla="*/ 3 w 34"/>
                  <a:gd name="T31" fmla="*/ 2 h 43"/>
                  <a:gd name="T32" fmla="*/ 4 w 34"/>
                  <a:gd name="T33" fmla="*/ 13 h 43"/>
                  <a:gd name="T34" fmla="*/ 3 w 34"/>
                  <a:gd name="T35" fmla="*/ 20 h 43"/>
                  <a:gd name="T36" fmla="*/ 3 w 34"/>
                  <a:gd name="T37" fmla="*/ 31 h 43"/>
                  <a:gd name="T38" fmla="*/ 14 w 34"/>
                  <a:gd name="T39" fmla="*/ 29 h 43"/>
                  <a:gd name="T40" fmla="*/ 18 w 34"/>
                  <a:gd name="T41" fmla="*/ 27 h 43"/>
                  <a:gd name="T42" fmla="*/ 19 w 34"/>
                  <a:gd name="T43" fmla="*/ 34 h 43"/>
                  <a:gd name="T44" fmla="*/ 22 w 34"/>
                  <a:gd name="T45" fmla="*/ 42 h 43"/>
                  <a:gd name="T46" fmla="*/ 24 w 34"/>
                  <a:gd name="T47" fmla="*/ 42 h 43"/>
                  <a:gd name="T48" fmla="*/ 26 w 34"/>
                  <a:gd name="T49" fmla="*/ 34 h 43"/>
                  <a:gd name="T50" fmla="*/ 24 w 34"/>
                  <a:gd name="T51" fmla="*/ 23 h 43"/>
                  <a:gd name="T52" fmla="*/ 24 w 34"/>
                  <a:gd name="T53" fmla="*/ 22 h 43"/>
                  <a:gd name="T54" fmla="*/ 29 w 34"/>
                  <a:gd name="T55" fmla="*/ 21 h 43"/>
                  <a:gd name="T56" fmla="*/ 31 w 34"/>
                  <a:gd name="T57" fmla="*/ 20 h 43"/>
                  <a:gd name="T58" fmla="*/ 30 w 34"/>
                  <a:gd name="T59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" h="43">
                    <a:moveTo>
                      <a:pt x="30" y="14"/>
                    </a:moveTo>
                    <a:cubicBezTo>
                      <a:pt x="27" y="14"/>
                      <a:pt x="25" y="15"/>
                      <a:pt x="24" y="15"/>
                    </a:cubicBezTo>
                    <a:cubicBezTo>
                      <a:pt x="23" y="12"/>
                      <a:pt x="23" y="8"/>
                      <a:pt x="22" y="5"/>
                    </a:cubicBezTo>
                    <a:cubicBezTo>
                      <a:pt x="22" y="3"/>
                      <a:pt x="22" y="1"/>
                      <a:pt x="20" y="1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7" y="0"/>
                      <a:pt x="16" y="2"/>
                      <a:pt x="16" y="3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7" y="8"/>
                      <a:pt x="16" y="10"/>
                      <a:pt x="17" y="12"/>
                    </a:cubicBezTo>
                    <a:cubicBezTo>
                      <a:pt x="17" y="15"/>
                      <a:pt x="17" y="17"/>
                      <a:pt x="17" y="19"/>
                    </a:cubicBezTo>
                    <a:cubicBezTo>
                      <a:pt x="17" y="20"/>
                      <a:pt x="16" y="20"/>
                      <a:pt x="16" y="20"/>
                    </a:cubicBezTo>
                    <a:cubicBezTo>
                      <a:pt x="14" y="21"/>
                      <a:pt x="13" y="23"/>
                      <a:pt x="11" y="24"/>
                    </a:cubicBezTo>
                    <a:cubicBezTo>
                      <a:pt x="10" y="24"/>
                      <a:pt x="8" y="26"/>
                      <a:pt x="6" y="27"/>
                    </a:cubicBezTo>
                    <a:cubicBezTo>
                      <a:pt x="6" y="24"/>
                      <a:pt x="8" y="21"/>
                      <a:pt x="9" y="19"/>
                    </a:cubicBezTo>
                    <a:cubicBezTo>
                      <a:pt x="9" y="17"/>
                      <a:pt x="8" y="14"/>
                      <a:pt x="8" y="12"/>
                    </a:cubicBezTo>
                    <a:cubicBezTo>
                      <a:pt x="8" y="9"/>
                      <a:pt x="7" y="5"/>
                      <a:pt x="7" y="2"/>
                    </a:cubicBezTo>
                    <a:cubicBezTo>
                      <a:pt x="7" y="0"/>
                      <a:pt x="3" y="0"/>
                      <a:pt x="3" y="2"/>
                    </a:cubicBezTo>
                    <a:cubicBezTo>
                      <a:pt x="3" y="6"/>
                      <a:pt x="4" y="9"/>
                      <a:pt x="4" y="13"/>
                    </a:cubicBezTo>
                    <a:cubicBezTo>
                      <a:pt x="4" y="16"/>
                      <a:pt x="4" y="18"/>
                      <a:pt x="3" y="20"/>
                    </a:cubicBezTo>
                    <a:cubicBezTo>
                      <a:pt x="2" y="23"/>
                      <a:pt x="0" y="28"/>
                      <a:pt x="3" y="31"/>
                    </a:cubicBezTo>
                    <a:cubicBezTo>
                      <a:pt x="6" y="34"/>
                      <a:pt x="11" y="31"/>
                      <a:pt x="14" y="29"/>
                    </a:cubicBezTo>
                    <a:cubicBezTo>
                      <a:pt x="15" y="29"/>
                      <a:pt x="16" y="28"/>
                      <a:pt x="18" y="27"/>
                    </a:cubicBezTo>
                    <a:cubicBezTo>
                      <a:pt x="18" y="29"/>
                      <a:pt x="18" y="31"/>
                      <a:pt x="19" y="34"/>
                    </a:cubicBezTo>
                    <a:cubicBezTo>
                      <a:pt x="19" y="37"/>
                      <a:pt x="19" y="40"/>
                      <a:pt x="22" y="42"/>
                    </a:cubicBezTo>
                    <a:cubicBezTo>
                      <a:pt x="23" y="43"/>
                      <a:pt x="24" y="43"/>
                      <a:pt x="24" y="42"/>
                    </a:cubicBezTo>
                    <a:cubicBezTo>
                      <a:pt x="27" y="40"/>
                      <a:pt x="26" y="37"/>
                      <a:pt x="26" y="34"/>
                    </a:cubicBezTo>
                    <a:cubicBezTo>
                      <a:pt x="25" y="30"/>
                      <a:pt x="25" y="27"/>
                      <a:pt x="24" y="23"/>
                    </a:cubicBezTo>
                    <a:cubicBezTo>
                      <a:pt x="24" y="23"/>
                      <a:pt x="24" y="22"/>
                      <a:pt x="24" y="22"/>
                    </a:cubicBezTo>
                    <a:cubicBezTo>
                      <a:pt x="26" y="21"/>
                      <a:pt x="27" y="21"/>
                      <a:pt x="29" y="21"/>
                    </a:cubicBezTo>
                    <a:cubicBezTo>
                      <a:pt x="30" y="21"/>
                      <a:pt x="30" y="21"/>
                      <a:pt x="31" y="20"/>
                    </a:cubicBezTo>
                    <a:cubicBezTo>
                      <a:pt x="34" y="18"/>
                      <a:pt x="33" y="14"/>
                      <a:pt x="3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464"/>
              <p:cNvSpPr/>
              <p:nvPr/>
            </p:nvSpPr>
            <p:spPr bwMode="auto">
              <a:xfrm>
                <a:off x="1291" y="770"/>
                <a:ext cx="17" cy="26"/>
              </a:xfrm>
              <a:custGeom>
                <a:avLst/>
                <a:gdLst>
                  <a:gd name="T0" fmla="*/ 22 w 23"/>
                  <a:gd name="T1" fmla="*/ 21 h 34"/>
                  <a:gd name="T2" fmla="*/ 20 w 23"/>
                  <a:gd name="T3" fmla="*/ 17 h 34"/>
                  <a:gd name="T4" fmla="*/ 19 w 23"/>
                  <a:gd name="T5" fmla="*/ 14 h 34"/>
                  <a:gd name="T6" fmla="*/ 15 w 23"/>
                  <a:gd name="T7" fmla="*/ 1 h 34"/>
                  <a:gd name="T8" fmla="*/ 12 w 23"/>
                  <a:gd name="T9" fmla="*/ 1 h 34"/>
                  <a:gd name="T10" fmla="*/ 16 w 23"/>
                  <a:gd name="T11" fmla="*/ 15 h 34"/>
                  <a:gd name="T12" fmla="*/ 11 w 23"/>
                  <a:gd name="T13" fmla="*/ 17 h 34"/>
                  <a:gd name="T14" fmla="*/ 8 w 23"/>
                  <a:gd name="T15" fmla="*/ 19 h 34"/>
                  <a:gd name="T16" fmla="*/ 7 w 23"/>
                  <a:gd name="T17" fmla="*/ 19 h 34"/>
                  <a:gd name="T18" fmla="*/ 6 w 23"/>
                  <a:gd name="T19" fmla="*/ 12 h 34"/>
                  <a:gd name="T20" fmla="*/ 3 w 23"/>
                  <a:gd name="T21" fmla="*/ 5 h 34"/>
                  <a:gd name="T22" fmla="*/ 0 w 23"/>
                  <a:gd name="T23" fmla="*/ 6 h 34"/>
                  <a:gd name="T24" fmla="*/ 2 w 23"/>
                  <a:gd name="T25" fmla="*/ 13 h 34"/>
                  <a:gd name="T26" fmla="*/ 4 w 23"/>
                  <a:gd name="T27" fmla="*/ 20 h 34"/>
                  <a:gd name="T28" fmla="*/ 4 w 23"/>
                  <a:gd name="T29" fmla="*/ 21 h 34"/>
                  <a:gd name="T30" fmla="*/ 4 w 23"/>
                  <a:gd name="T31" fmla="*/ 23 h 34"/>
                  <a:gd name="T32" fmla="*/ 4 w 23"/>
                  <a:gd name="T33" fmla="*/ 23 h 34"/>
                  <a:gd name="T34" fmla="*/ 5 w 23"/>
                  <a:gd name="T35" fmla="*/ 23 h 34"/>
                  <a:gd name="T36" fmla="*/ 6 w 23"/>
                  <a:gd name="T37" fmla="*/ 26 h 34"/>
                  <a:gd name="T38" fmla="*/ 8 w 23"/>
                  <a:gd name="T39" fmla="*/ 32 h 34"/>
                  <a:gd name="T40" fmla="*/ 11 w 23"/>
                  <a:gd name="T41" fmla="*/ 31 h 34"/>
                  <a:gd name="T42" fmla="*/ 9 w 23"/>
                  <a:gd name="T43" fmla="*/ 22 h 34"/>
                  <a:gd name="T44" fmla="*/ 13 w 23"/>
                  <a:gd name="T45" fmla="*/ 20 h 34"/>
                  <a:gd name="T46" fmla="*/ 17 w 23"/>
                  <a:gd name="T47" fmla="*/ 18 h 34"/>
                  <a:gd name="T48" fmla="*/ 19 w 23"/>
                  <a:gd name="T49" fmla="*/ 23 h 34"/>
                  <a:gd name="T50" fmla="*/ 21 w 23"/>
                  <a:gd name="T51" fmla="*/ 24 h 34"/>
                  <a:gd name="T52" fmla="*/ 22 w 23"/>
                  <a:gd name="T53" fmla="*/ 23 h 34"/>
                  <a:gd name="T54" fmla="*/ 22 w 23"/>
                  <a:gd name="T55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4">
                    <a:moveTo>
                      <a:pt x="22" y="21"/>
                    </a:moveTo>
                    <a:cubicBezTo>
                      <a:pt x="21" y="19"/>
                      <a:pt x="21" y="18"/>
                      <a:pt x="20" y="17"/>
                    </a:cubicBezTo>
                    <a:cubicBezTo>
                      <a:pt x="21" y="16"/>
                      <a:pt x="21" y="14"/>
                      <a:pt x="19" y="14"/>
                    </a:cubicBezTo>
                    <a:cubicBezTo>
                      <a:pt x="18" y="9"/>
                      <a:pt x="16" y="5"/>
                      <a:pt x="15" y="1"/>
                    </a:cubicBezTo>
                    <a:cubicBezTo>
                      <a:pt x="14" y="0"/>
                      <a:pt x="12" y="0"/>
                      <a:pt x="12" y="1"/>
                    </a:cubicBezTo>
                    <a:cubicBezTo>
                      <a:pt x="13" y="6"/>
                      <a:pt x="14" y="11"/>
                      <a:pt x="16" y="15"/>
                    </a:cubicBezTo>
                    <a:cubicBezTo>
                      <a:pt x="14" y="16"/>
                      <a:pt x="13" y="16"/>
                      <a:pt x="11" y="17"/>
                    </a:cubicBezTo>
                    <a:cubicBezTo>
                      <a:pt x="10" y="18"/>
                      <a:pt x="9" y="18"/>
                      <a:pt x="8" y="19"/>
                    </a:cubicBezTo>
                    <a:cubicBezTo>
                      <a:pt x="8" y="19"/>
                      <a:pt x="7" y="19"/>
                      <a:pt x="7" y="19"/>
                    </a:cubicBezTo>
                    <a:cubicBezTo>
                      <a:pt x="7" y="17"/>
                      <a:pt x="6" y="14"/>
                      <a:pt x="6" y="12"/>
                    </a:cubicBezTo>
                    <a:cubicBezTo>
                      <a:pt x="5" y="10"/>
                      <a:pt x="4" y="8"/>
                      <a:pt x="3" y="5"/>
                    </a:cubicBezTo>
                    <a:cubicBezTo>
                      <a:pt x="2" y="3"/>
                      <a:pt x="0" y="4"/>
                      <a:pt x="0" y="6"/>
                    </a:cubicBezTo>
                    <a:cubicBezTo>
                      <a:pt x="0" y="8"/>
                      <a:pt x="1" y="10"/>
                      <a:pt x="2" y="13"/>
                    </a:cubicBezTo>
                    <a:cubicBezTo>
                      <a:pt x="3" y="15"/>
                      <a:pt x="3" y="17"/>
                      <a:pt x="4" y="20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4" y="21"/>
                      <a:pt x="4" y="22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5" y="23"/>
                      <a:pt x="5" y="23"/>
                    </a:cubicBezTo>
                    <a:cubicBezTo>
                      <a:pt x="5" y="24"/>
                      <a:pt x="6" y="25"/>
                      <a:pt x="6" y="26"/>
                    </a:cubicBezTo>
                    <a:cubicBezTo>
                      <a:pt x="7" y="28"/>
                      <a:pt x="7" y="30"/>
                      <a:pt x="8" y="32"/>
                    </a:cubicBezTo>
                    <a:cubicBezTo>
                      <a:pt x="9" y="34"/>
                      <a:pt x="11" y="32"/>
                      <a:pt x="11" y="31"/>
                    </a:cubicBezTo>
                    <a:cubicBezTo>
                      <a:pt x="11" y="28"/>
                      <a:pt x="10" y="25"/>
                      <a:pt x="9" y="22"/>
                    </a:cubicBezTo>
                    <a:cubicBezTo>
                      <a:pt x="10" y="21"/>
                      <a:pt x="11" y="21"/>
                      <a:pt x="13" y="20"/>
                    </a:cubicBezTo>
                    <a:cubicBezTo>
                      <a:pt x="14" y="20"/>
                      <a:pt x="16" y="19"/>
                      <a:pt x="17" y="18"/>
                    </a:cubicBezTo>
                    <a:cubicBezTo>
                      <a:pt x="18" y="20"/>
                      <a:pt x="18" y="22"/>
                      <a:pt x="19" y="23"/>
                    </a:cubicBezTo>
                    <a:cubicBezTo>
                      <a:pt x="19" y="24"/>
                      <a:pt x="20" y="24"/>
                      <a:pt x="21" y="24"/>
                    </a:cubicBezTo>
                    <a:cubicBezTo>
                      <a:pt x="22" y="24"/>
                      <a:pt x="22" y="24"/>
                      <a:pt x="22" y="23"/>
                    </a:cubicBezTo>
                    <a:cubicBezTo>
                      <a:pt x="23" y="23"/>
                      <a:pt x="23" y="21"/>
                      <a:pt x="2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465"/>
              <p:cNvSpPr/>
              <p:nvPr/>
            </p:nvSpPr>
            <p:spPr bwMode="auto">
              <a:xfrm>
                <a:off x="1309" y="777"/>
                <a:ext cx="12" cy="16"/>
              </a:xfrm>
              <a:custGeom>
                <a:avLst/>
                <a:gdLst>
                  <a:gd name="T0" fmla="*/ 13 w 16"/>
                  <a:gd name="T1" fmla="*/ 15 h 21"/>
                  <a:gd name="T2" fmla="*/ 9 w 16"/>
                  <a:gd name="T3" fmla="*/ 16 h 21"/>
                  <a:gd name="T4" fmla="*/ 9 w 16"/>
                  <a:gd name="T5" fmla="*/ 17 h 21"/>
                  <a:gd name="T6" fmla="*/ 9 w 16"/>
                  <a:gd name="T7" fmla="*/ 15 h 21"/>
                  <a:gd name="T8" fmla="*/ 10 w 16"/>
                  <a:gd name="T9" fmla="*/ 11 h 21"/>
                  <a:gd name="T10" fmla="*/ 10 w 16"/>
                  <a:gd name="T11" fmla="*/ 3 h 21"/>
                  <a:gd name="T12" fmla="*/ 3 w 16"/>
                  <a:gd name="T13" fmla="*/ 2 h 21"/>
                  <a:gd name="T14" fmla="*/ 1 w 16"/>
                  <a:gd name="T15" fmla="*/ 8 h 21"/>
                  <a:gd name="T16" fmla="*/ 3 w 16"/>
                  <a:gd name="T17" fmla="*/ 8 h 21"/>
                  <a:gd name="T18" fmla="*/ 5 w 16"/>
                  <a:gd name="T19" fmla="*/ 4 h 21"/>
                  <a:gd name="T20" fmla="*/ 7 w 16"/>
                  <a:gd name="T21" fmla="*/ 5 h 21"/>
                  <a:gd name="T22" fmla="*/ 8 w 16"/>
                  <a:gd name="T23" fmla="*/ 8 h 21"/>
                  <a:gd name="T24" fmla="*/ 5 w 16"/>
                  <a:gd name="T25" fmla="*/ 20 h 21"/>
                  <a:gd name="T26" fmla="*/ 7 w 16"/>
                  <a:gd name="T27" fmla="*/ 21 h 21"/>
                  <a:gd name="T28" fmla="*/ 9 w 16"/>
                  <a:gd name="T29" fmla="*/ 21 h 21"/>
                  <a:gd name="T30" fmla="*/ 14 w 16"/>
                  <a:gd name="T31" fmla="*/ 19 h 21"/>
                  <a:gd name="T32" fmla="*/ 13 w 16"/>
                  <a:gd name="T3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1">
                    <a:moveTo>
                      <a:pt x="13" y="15"/>
                    </a:moveTo>
                    <a:cubicBezTo>
                      <a:pt x="12" y="16"/>
                      <a:pt x="11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10" y="14"/>
                      <a:pt x="10" y="12"/>
                      <a:pt x="10" y="11"/>
                    </a:cubicBezTo>
                    <a:cubicBezTo>
                      <a:pt x="11" y="8"/>
                      <a:pt x="11" y="5"/>
                      <a:pt x="10" y="3"/>
                    </a:cubicBezTo>
                    <a:cubicBezTo>
                      <a:pt x="8" y="1"/>
                      <a:pt x="6" y="0"/>
                      <a:pt x="3" y="2"/>
                    </a:cubicBezTo>
                    <a:cubicBezTo>
                      <a:pt x="1" y="3"/>
                      <a:pt x="0" y="6"/>
                      <a:pt x="1" y="8"/>
                    </a:cubicBezTo>
                    <a:cubicBezTo>
                      <a:pt x="1" y="10"/>
                      <a:pt x="3" y="10"/>
                      <a:pt x="3" y="8"/>
                    </a:cubicBezTo>
                    <a:cubicBezTo>
                      <a:pt x="3" y="7"/>
                      <a:pt x="4" y="5"/>
                      <a:pt x="5" y="4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8" y="6"/>
                      <a:pt x="8" y="7"/>
                      <a:pt x="8" y="8"/>
                    </a:cubicBezTo>
                    <a:cubicBezTo>
                      <a:pt x="7" y="12"/>
                      <a:pt x="5" y="16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8" y="21"/>
                      <a:pt x="9" y="21"/>
                      <a:pt x="9" y="21"/>
                    </a:cubicBezTo>
                    <a:cubicBezTo>
                      <a:pt x="11" y="20"/>
                      <a:pt x="12" y="19"/>
                      <a:pt x="14" y="19"/>
                    </a:cubicBezTo>
                    <a:cubicBezTo>
                      <a:pt x="16" y="19"/>
                      <a:pt x="16" y="15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466"/>
              <p:cNvSpPr>
                <a:spLocks noEditPoints="1"/>
              </p:cNvSpPr>
              <p:nvPr/>
            </p:nvSpPr>
            <p:spPr bwMode="auto">
              <a:xfrm>
                <a:off x="1317" y="754"/>
                <a:ext cx="18" cy="30"/>
              </a:xfrm>
              <a:custGeom>
                <a:avLst/>
                <a:gdLst>
                  <a:gd name="T0" fmla="*/ 20 w 23"/>
                  <a:gd name="T1" fmla="*/ 11 h 39"/>
                  <a:gd name="T2" fmla="*/ 3 w 23"/>
                  <a:gd name="T3" fmla="*/ 7 h 39"/>
                  <a:gd name="T4" fmla="*/ 1 w 23"/>
                  <a:gd name="T5" fmla="*/ 12 h 39"/>
                  <a:gd name="T6" fmla="*/ 1 w 23"/>
                  <a:gd name="T7" fmla="*/ 18 h 39"/>
                  <a:gd name="T8" fmla="*/ 0 w 23"/>
                  <a:gd name="T9" fmla="*/ 19 h 39"/>
                  <a:gd name="T10" fmla="*/ 16 w 23"/>
                  <a:gd name="T11" fmla="*/ 34 h 39"/>
                  <a:gd name="T12" fmla="*/ 20 w 23"/>
                  <a:gd name="T13" fmla="*/ 11 h 39"/>
                  <a:gd name="T14" fmla="*/ 17 w 23"/>
                  <a:gd name="T15" fmla="*/ 20 h 39"/>
                  <a:gd name="T16" fmla="*/ 15 w 23"/>
                  <a:gd name="T17" fmla="*/ 29 h 39"/>
                  <a:gd name="T18" fmla="*/ 8 w 23"/>
                  <a:gd name="T19" fmla="*/ 28 h 39"/>
                  <a:gd name="T20" fmla="*/ 6 w 23"/>
                  <a:gd name="T21" fmla="*/ 22 h 39"/>
                  <a:gd name="T22" fmla="*/ 6 w 23"/>
                  <a:gd name="T23" fmla="*/ 13 h 39"/>
                  <a:gd name="T24" fmla="*/ 10 w 23"/>
                  <a:gd name="T25" fmla="*/ 9 h 39"/>
                  <a:gd name="T26" fmla="*/ 16 w 23"/>
                  <a:gd name="T27" fmla="*/ 13 h 39"/>
                  <a:gd name="T28" fmla="*/ 17 w 23"/>
                  <a:gd name="T2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39">
                    <a:moveTo>
                      <a:pt x="20" y="11"/>
                    </a:moveTo>
                    <a:cubicBezTo>
                      <a:pt x="17" y="5"/>
                      <a:pt x="7" y="0"/>
                      <a:pt x="3" y="7"/>
                    </a:cubicBezTo>
                    <a:cubicBezTo>
                      <a:pt x="2" y="9"/>
                      <a:pt x="1" y="10"/>
                      <a:pt x="1" y="12"/>
                    </a:cubicBezTo>
                    <a:cubicBezTo>
                      <a:pt x="1" y="14"/>
                      <a:pt x="1" y="16"/>
                      <a:pt x="1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1" y="27"/>
                      <a:pt x="8" y="39"/>
                      <a:pt x="16" y="34"/>
                    </a:cubicBezTo>
                    <a:cubicBezTo>
                      <a:pt x="22" y="31"/>
                      <a:pt x="23" y="18"/>
                      <a:pt x="20" y="11"/>
                    </a:cubicBezTo>
                    <a:close/>
                    <a:moveTo>
                      <a:pt x="17" y="20"/>
                    </a:moveTo>
                    <a:cubicBezTo>
                      <a:pt x="17" y="23"/>
                      <a:pt x="17" y="26"/>
                      <a:pt x="15" y="29"/>
                    </a:cubicBezTo>
                    <a:cubicBezTo>
                      <a:pt x="12" y="32"/>
                      <a:pt x="10" y="30"/>
                      <a:pt x="8" y="28"/>
                    </a:cubicBezTo>
                    <a:cubicBezTo>
                      <a:pt x="8" y="26"/>
                      <a:pt x="7" y="24"/>
                      <a:pt x="6" y="22"/>
                    </a:cubicBezTo>
                    <a:cubicBezTo>
                      <a:pt x="6" y="19"/>
                      <a:pt x="6" y="16"/>
                      <a:pt x="6" y="13"/>
                    </a:cubicBezTo>
                    <a:cubicBezTo>
                      <a:pt x="6" y="10"/>
                      <a:pt x="7" y="9"/>
                      <a:pt x="10" y="9"/>
                    </a:cubicBezTo>
                    <a:cubicBezTo>
                      <a:pt x="12" y="9"/>
                      <a:pt x="14" y="11"/>
                      <a:pt x="16" y="13"/>
                    </a:cubicBezTo>
                    <a:cubicBezTo>
                      <a:pt x="17" y="15"/>
                      <a:pt x="17" y="18"/>
                      <a:pt x="1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467"/>
              <p:cNvSpPr/>
              <p:nvPr/>
            </p:nvSpPr>
            <p:spPr bwMode="auto">
              <a:xfrm>
                <a:off x="913" y="1254"/>
                <a:ext cx="33" cy="55"/>
              </a:xfrm>
              <a:custGeom>
                <a:avLst/>
                <a:gdLst>
                  <a:gd name="T0" fmla="*/ 41 w 43"/>
                  <a:gd name="T1" fmla="*/ 46 h 72"/>
                  <a:gd name="T2" fmla="*/ 20 w 43"/>
                  <a:gd name="T3" fmla="*/ 26 h 72"/>
                  <a:gd name="T4" fmla="*/ 15 w 43"/>
                  <a:gd name="T5" fmla="*/ 23 h 72"/>
                  <a:gd name="T6" fmla="*/ 11 w 43"/>
                  <a:gd name="T7" fmla="*/ 20 h 72"/>
                  <a:gd name="T8" fmla="*/ 13 w 43"/>
                  <a:gd name="T9" fmla="*/ 16 h 72"/>
                  <a:gd name="T10" fmla="*/ 21 w 43"/>
                  <a:gd name="T11" fmla="*/ 11 h 72"/>
                  <a:gd name="T12" fmla="*/ 23 w 43"/>
                  <a:gd name="T13" fmla="*/ 12 h 72"/>
                  <a:gd name="T14" fmla="*/ 24 w 43"/>
                  <a:gd name="T15" fmla="*/ 13 h 72"/>
                  <a:gd name="T16" fmla="*/ 29 w 43"/>
                  <a:gd name="T17" fmla="*/ 19 h 72"/>
                  <a:gd name="T18" fmla="*/ 33 w 43"/>
                  <a:gd name="T19" fmla="*/ 8 h 72"/>
                  <a:gd name="T20" fmla="*/ 18 w 43"/>
                  <a:gd name="T21" fmla="*/ 1 h 72"/>
                  <a:gd name="T22" fmla="*/ 9 w 43"/>
                  <a:gd name="T23" fmla="*/ 6 h 72"/>
                  <a:gd name="T24" fmla="*/ 4 w 43"/>
                  <a:gd name="T25" fmla="*/ 13 h 72"/>
                  <a:gd name="T26" fmla="*/ 4 w 43"/>
                  <a:gd name="T27" fmla="*/ 28 h 72"/>
                  <a:gd name="T28" fmla="*/ 30 w 43"/>
                  <a:gd name="T29" fmla="*/ 47 h 72"/>
                  <a:gd name="T30" fmla="*/ 25 w 43"/>
                  <a:gd name="T31" fmla="*/ 58 h 72"/>
                  <a:gd name="T32" fmla="*/ 18 w 43"/>
                  <a:gd name="T33" fmla="*/ 60 h 72"/>
                  <a:gd name="T34" fmla="*/ 13 w 43"/>
                  <a:gd name="T35" fmla="*/ 56 h 72"/>
                  <a:gd name="T36" fmla="*/ 7 w 43"/>
                  <a:gd name="T37" fmla="*/ 57 h 72"/>
                  <a:gd name="T38" fmla="*/ 27 w 43"/>
                  <a:gd name="T39" fmla="*/ 69 h 72"/>
                  <a:gd name="T40" fmla="*/ 41 w 43"/>
                  <a:gd name="T41" fmla="*/ 4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72">
                    <a:moveTo>
                      <a:pt x="41" y="46"/>
                    </a:moveTo>
                    <a:cubicBezTo>
                      <a:pt x="39" y="36"/>
                      <a:pt x="27" y="31"/>
                      <a:pt x="20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3" y="22"/>
                      <a:pt x="12" y="22"/>
                      <a:pt x="11" y="20"/>
                    </a:cubicBezTo>
                    <a:cubicBezTo>
                      <a:pt x="11" y="21"/>
                      <a:pt x="13" y="17"/>
                      <a:pt x="13" y="16"/>
                    </a:cubicBezTo>
                    <a:cubicBezTo>
                      <a:pt x="15" y="13"/>
                      <a:pt x="17" y="11"/>
                      <a:pt x="21" y="11"/>
                    </a:cubicBezTo>
                    <a:cubicBezTo>
                      <a:pt x="22" y="11"/>
                      <a:pt x="23" y="12"/>
                      <a:pt x="23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6"/>
                      <a:pt x="25" y="20"/>
                      <a:pt x="29" y="19"/>
                    </a:cubicBezTo>
                    <a:cubicBezTo>
                      <a:pt x="34" y="18"/>
                      <a:pt x="35" y="12"/>
                      <a:pt x="33" y="8"/>
                    </a:cubicBezTo>
                    <a:cubicBezTo>
                      <a:pt x="30" y="3"/>
                      <a:pt x="23" y="0"/>
                      <a:pt x="18" y="1"/>
                    </a:cubicBezTo>
                    <a:cubicBezTo>
                      <a:pt x="14" y="2"/>
                      <a:pt x="12" y="3"/>
                      <a:pt x="9" y="6"/>
                    </a:cubicBezTo>
                    <a:cubicBezTo>
                      <a:pt x="7" y="8"/>
                      <a:pt x="6" y="11"/>
                      <a:pt x="4" y="13"/>
                    </a:cubicBezTo>
                    <a:cubicBezTo>
                      <a:pt x="0" y="18"/>
                      <a:pt x="0" y="24"/>
                      <a:pt x="4" y="28"/>
                    </a:cubicBezTo>
                    <a:cubicBezTo>
                      <a:pt x="12" y="35"/>
                      <a:pt x="25" y="38"/>
                      <a:pt x="30" y="47"/>
                    </a:cubicBezTo>
                    <a:cubicBezTo>
                      <a:pt x="33" y="52"/>
                      <a:pt x="29" y="56"/>
                      <a:pt x="25" y="58"/>
                    </a:cubicBezTo>
                    <a:cubicBezTo>
                      <a:pt x="23" y="59"/>
                      <a:pt x="20" y="60"/>
                      <a:pt x="18" y="60"/>
                    </a:cubicBezTo>
                    <a:cubicBezTo>
                      <a:pt x="16" y="60"/>
                      <a:pt x="15" y="57"/>
                      <a:pt x="13" y="56"/>
                    </a:cubicBezTo>
                    <a:cubicBezTo>
                      <a:pt x="11" y="54"/>
                      <a:pt x="8" y="54"/>
                      <a:pt x="7" y="57"/>
                    </a:cubicBezTo>
                    <a:cubicBezTo>
                      <a:pt x="4" y="69"/>
                      <a:pt x="19" y="72"/>
                      <a:pt x="27" y="69"/>
                    </a:cubicBezTo>
                    <a:cubicBezTo>
                      <a:pt x="36" y="65"/>
                      <a:pt x="43" y="56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468"/>
              <p:cNvSpPr/>
              <p:nvPr/>
            </p:nvSpPr>
            <p:spPr bwMode="auto">
              <a:xfrm>
                <a:off x="952" y="1280"/>
                <a:ext cx="22" cy="8"/>
              </a:xfrm>
              <a:custGeom>
                <a:avLst/>
                <a:gdLst>
                  <a:gd name="T0" fmla="*/ 23 w 29"/>
                  <a:gd name="T1" fmla="*/ 0 h 11"/>
                  <a:gd name="T2" fmla="*/ 6 w 29"/>
                  <a:gd name="T3" fmla="*/ 1 h 11"/>
                  <a:gd name="T4" fmla="*/ 6 w 29"/>
                  <a:gd name="T5" fmla="*/ 10 h 11"/>
                  <a:gd name="T6" fmla="*/ 23 w 29"/>
                  <a:gd name="T7" fmla="*/ 10 h 11"/>
                  <a:gd name="T8" fmla="*/ 23 w 2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1">
                    <a:moveTo>
                      <a:pt x="23" y="0"/>
                    </a:moveTo>
                    <a:cubicBezTo>
                      <a:pt x="17" y="0"/>
                      <a:pt x="12" y="0"/>
                      <a:pt x="6" y="1"/>
                    </a:cubicBezTo>
                    <a:cubicBezTo>
                      <a:pt x="0" y="1"/>
                      <a:pt x="0" y="10"/>
                      <a:pt x="6" y="10"/>
                    </a:cubicBezTo>
                    <a:cubicBezTo>
                      <a:pt x="12" y="11"/>
                      <a:pt x="17" y="11"/>
                      <a:pt x="23" y="10"/>
                    </a:cubicBezTo>
                    <a:cubicBezTo>
                      <a:pt x="29" y="10"/>
                      <a:pt x="29" y="1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469"/>
              <p:cNvSpPr/>
              <p:nvPr/>
            </p:nvSpPr>
            <p:spPr bwMode="auto">
              <a:xfrm>
                <a:off x="944" y="1265"/>
                <a:ext cx="27" cy="12"/>
              </a:xfrm>
              <a:custGeom>
                <a:avLst/>
                <a:gdLst>
                  <a:gd name="T0" fmla="*/ 34 w 36"/>
                  <a:gd name="T1" fmla="*/ 5 h 15"/>
                  <a:gd name="T2" fmla="*/ 5 w 36"/>
                  <a:gd name="T3" fmla="*/ 6 h 15"/>
                  <a:gd name="T4" fmla="*/ 6 w 36"/>
                  <a:gd name="T5" fmla="*/ 15 h 15"/>
                  <a:gd name="T6" fmla="*/ 21 w 36"/>
                  <a:gd name="T7" fmla="*/ 13 h 15"/>
                  <a:gd name="T8" fmla="*/ 34 w 36"/>
                  <a:gd name="T9" fmla="*/ 10 h 15"/>
                  <a:gd name="T10" fmla="*/ 34 w 3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5">
                    <a:moveTo>
                      <a:pt x="34" y="5"/>
                    </a:moveTo>
                    <a:cubicBezTo>
                      <a:pt x="26" y="0"/>
                      <a:pt x="14" y="5"/>
                      <a:pt x="5" y="6"/>
                    </a:cubicBezTo>
                    <a:cubicBezTo>
                      <a:pt x="0" y="7"/>
                      <a:pt x="2" y="14"/>
                      <a:pt x="6" y="15"/>
                    </a:cubicBezTo>
                    <a:cubicBezTo>
                      <a:pt x="11" y="15"/>
                      <a:pt x="16" y="14"/>
                      <a:pt x="21" y="13"/>
                    </a:cubicBezTo>
                    <a:cubicBezTo>
                      <a:pt x="25" y="13"/>
                      <a:pt x="30" y="12"/>
                      <a:pt x="34" y="10"/>
                    </a:cubicBezTo>
                    <a:cubicBezTo>
                      <a:pt x="35" y="8"/>
                      <a:pt x="36" y="6"/>
                      <a:pt x="3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470"/>
              <p:cNvSpPr/>
              <p:nvPr/>
            </p:nvSpPr>
            <p:spPr bwMode="auto">
              <a:xfrm>
                <a:off x="986" y="1248"/>
                <a:ext cx="35" cy="52"/>
              </a:xfrm>
              <a:custGeom>
                <a:avLst/>
                <a:gdLst>
                  <a:gd name="T0" fmla="*/ 46 w 46"/>
                  <a:gd name="T1" fmla="*/ 6 h 69"/>
                  <a:gd name="T2" fmla="*/ 40 w 46"/>
                  <a:gd name="T3" fmla="*/ 2 h 69"/>
                  <a:gd name="T4" fmla="*/ 39 w 46"/>
                  <a:gd name="T5" fmla="*/ 2 h 69"/>
                  <a:gd name="T6" fmla="*/ 37 w 46"/>
                  <a:gd name="T7" fmla="*/ 8 h 69"/>
                  <a:gd name="T8" fmla="*/ 35 w 46"/>
                  <a:gd name="T9" fmla="*/ 18 h 69"/>
                  <a:gd name="T10" fmla="*/ 31 w 46"/>
                  <a:gd name="T11" fmla="*/ 35 h 69"/>
                  <a:gd name="T12" fmla="*/ 29 w 46"/>
                  <a:gd name="T13" fmla="*/ 47 h 69"/>
                  <a:gd name="T14" fmla="*/ 29 w 46"/>
                  <a:gd name="T15" fmla="*/ 51 h 69"/>
                  <a:gd name="T16" fmla="*/ 27 w 46"/>
                  <a:gd name="T17" fmla="*/ 47 h 69"/>
                  <a:gd name="T18" fmla="*/ 21 w 46"/>
                  <a:gd name="T19" fmla="*/ 31 h 69"/>
                  <a:gd name="T20" fmla="*/ 14 w 46"/>
                  <a:gd name="T21" fmla="*/ 15 h 69"/>
                  <a:gd name="T22" fmla="*/ 8 w 46"/>
                  <a:gd name="T23" fmla="*/ 3 h 69"/>
                  <a:gd name="T24" fmla="*/ 2 w 46"/>
                  <a:gd name="T25" fmla="*/ 8 h 69"/>
                  <a:gd name="T26" fmla="*/ 13 w 46"/>
                  <a:gd name="T27" fmla="*/ 41 h 69"/>
                  <a:gd name="T28" fmla="*/ 20 w 46"/>
                  <a:gd name="T29" fmla="*/ 56 h 69"/>
                  <a:gd name="T30" fmla="*/ 27 w 46"/>
                  <a:gd name="T31" fmla="*/ 68 h 69"/>
                  <a:gd name="T32" fmla="*/ 33 w 46"/>
                  <a:gd name="T33" fmla="*/ 67 h 69"/>
                  <a:gd name="T34" fmla="*/ 40 w 46"/>
                  <a:gd name="T35" fmla="*/ 45 h 69"/>
                  <a:gd name="T36" fmla="*/ 42 w 46"/>
                  <a:gd name="T37" fmla="*/ 31 h 69"/>
                  <a:gd name="T38" fmla="*/ 44 w 46"/>
                  <a:gd name="T39" fmla="*/ 19 h 69"/>
                  <a:gd name="T40" fmla="*/ 46 w 46"/>
                  <a:gd name="T41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69">
                    <a:moveTo>
                      <a:pt x="46" y="6"/>
                    </a:moveTo>
                    <a:cubicBezTo>
                      <a:pt x="45" y="3"/>
                      <a:pt x="43" y="1"/>
                      <a:pt x="40" y="2"/>
                    </a:cubicBezTo>
                    <a:cubicBezTo>
                      <a:pt x="40" y="2"/>
                      <a:pt x="39" y="2"/>
                      <a:pt x="39" y="2"/>
                    </a:cubicBezTo>
                    <a:cubicBezTo>
                      <a:pt x="36" y="3"/>
                      <a:pt x="35" y="6"/>
                      <a:pt x="37" y="8"/>
                    </a:cubicBezTo>
                    <a:cubicBezTo>
                      <a:pt x="36" y="12"/>
                      <a:pt x="36" y="15"/>
                      <a:pt x="35" y="18"/>
                    </a:cubicBezTo>
                    <a:cubicBezTo>
                      <a:pt x="30" y="23"/>
                      <a:pt x="31" y="30"/>
                      <a:pt x="31" y="35"/>
                    </a:cubicBezTo>
                    <a:cubicBezTo>
                      <a:pt x="31" y="39"/>
                      <a:pt x="30" y="43"/>
                      <a:pt x="29" y="47"/>
                    </a:cubicBezTo>
                    <a:cubicBezTo>
                      <a:pt x="29" y="48"/>
                      <a:pt x="29" y="50"/>
                      <a:pt x="29" y="51"/>
                    </a:cubicBezTo>
                    <a:cubicBezTo>
                      <a:pt x="28" y="50"/>
                      <a:pt x="28" y="48"/>
                      <a:pt x="27" y="47"/>
                    </a:cubicBezTo>
                    <a:cubicBezTo>
                      <a:pt x="25" y="42"/>
                      <a:pt x="22" y="37"/>
                      <a:pt x="21" y="31"/>
                    </a:cubicBezTo>
                    <a:cubicBezTo>
                      <a:pt x="19" y="25"/>
                      <a:pt x="17" y="20"/>
                      <a:pt x="14" y="15"/>
                    </a:cubicBezTo>
                    <a:cubicBezTo>
                      <a:pt x="13" y="11"/>
                      <a:pt x="11" y="6"/>
                      <a:pt x="8" y="3"/>
                    </a:cubicBezTo>
                    <a:cubicBezTo>
                      <a:pt x="5" y="0"/>
                      <a:pt x="0" y="4"/>
                      <a:pt x="2" y="8"/>
                    </a:cubicBezTo>
                    <a:cubicBezTo>
                      <a:pt x="7" y="18"/>
                      <a:pt x="10" y="30"/>
                      <a:pt x="13" y="41"/>
                    </a:cubicBezTo>
                    <a:cubicBezTo>
                      <a:pt x="15" y="46"/>
                      <a:pt x="18" y="51"/>
                      <a:pt x="20" y="56"/>
                    </a:cubicBezTo>
                    <a:cubicBezTo>
                      <a:pt x="21" y="61"/>
                      <a:pt x="23" y="65"/>
                      <a:pt x="27" y="68"/>
                    </a:cubicBezTo>
                    <a:cubicBezTo>
                      <a:pt x="28" y="69"/>
                      <a:pt x="32" y="68"/>
                      <a:pt x="33" y="67"/>
                    </a:cubicBezTo>
                    <a:cubicBezTo>
                      <a:pt x="38" y="61"/>
                      <a:pt x="39" y="52"/>
                      <a:pt x="40" y="45"/>
                    </a:cubicBezTo>
                    <a:cubicBezTo>
                      <a:pt x="41" y="40"/>
                      <a:pt x="41" y="36"/>
                      <a:pt x="42" y="31"/>
                    </a:cubicBezTo>
                    <a:cubicBezTo>
                      <a:pt x="43" y="27"/>
                      <a:pt x="44" y="23"/>
                      <a:pt x="44" y="19"/>
                    </a:cubicBezTo>
                    <a:cubicBezTo>
                      <a:pt x="44" y="15"/>
                      <a:pt x="46" y="11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471"/>
              <p:cNvSpPr/>
              <p:nvPr/>
            </p:nvSpPr>
            <p:spPr bwMode="auto">
              <a:xfrm>
                <a:off x="1031" y="1282"/>
                <a:ext cx="8" cy="9"/>
              </a:xfrm>
              <a:custGeom>
                <a:avLst/>
                <a:gdLst>
                  <a:gd name="T0" fmla="*/ 10 w 11"/>
                  <a:gd name="T1" fmla="*/ 5 h 12"/>
                  <a:gd name="T2" fmla="*/ 10 w 11"/>
                  <a:gd name="T3" fmla="*/ 4 h 12"/>
                  <a:gd name="T4" fmla="*/ 9 w 11"/>
                  <a:gd name="T5" fmla="*/ 1 h 12"/>
                  <a:gd name="T6" fmla="*/ 6 w 11"/>
                  <a:gd name="T7" fmla="*/ 0 h 12"/>
                  <a:gd name="T8" fmla="*/ 3 w 11"/>
                  <a:gd name="T9" fmla="*/ 1 h 12"/>
                  <a:gd name="T10" fmla="*/ 1 w 11"/>
                  <a:gd name="T11" fmla="*/ 4 h 12"/>
                  <a:gd name="T12" fmla="*/ 1 w 11"/>
                  <a:gd name="T13" fmla="*/ 5 h 12"/>
                  <a:gd name="T14" fmla="*/ 1 w 11"/>
                  <a:gd name="T15" fmla="*/ 10 h 12"/>
                  <a:gd name="T16" fmla="*/ 6 w 11"/>
                  <a:gd name="T17" fmla="*/ 12 h 12"/>
                  <a:gd name="T18" fmla="*/ 10 w 11"/>
                  <a:gd name="T19" fmla="*/ 10 h 12"/>
                  <a:gd name="T20" fmla="*/ 10 w 11"/>
                  <a:gd name="T2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2">
                    <a:moveTo>
                      <a:pt x="10" y="5"/>
                    </a:move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0"/>
                    </a:cubicBezTo>
                    <a:cubicBezTo>
                      <a:pt x="2" y="11"/>
                      <a:pt x="4" y="12"/>
                      <a:pt x="6" y="12"/>
                    </a:cubicBezTo>
                    <a:cubicBezTo>
                      <a:pt x="7" y="12"/>
                      <a:pt x="9" y="11"/>
                      <a:pt x="10" y="10"/>
                    </a:cubicBezTo>
                    <a:cubicBezTo>
                      <a:pt x="11" y="9"/>
                      <a:pt x="11" y="7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472"/>
              <p:cNvSpPr/>
              <p:nvPr/>
            </p:nvSpPr>
            <p:spPr bwMode="auto">
              <a:xfrm>
                <a:off x="1029" y="1223"/>
                <a:ext cx="53" cy="66"/>
              </a:xfrm>
              <a:custGeom>
                <a:avLst/>
                <a:gdLst>
                  <a:gd name="T0" fmla="*/ 66 w 70"/>
                  <a:gd name="T1" fmla="*/ 64 h 87"/>
                  <a:gd name="T2" fmla="*/ 61 w 70"/>
                  <a:gd name="T3" fmla="*/ 62 h 87"/>
                  <a:gd name="T4" fmla="*/ 44 w 70"/>
                  <a:gd name="T5" fmla="*/ 72 h 87"/>
                  <a:gd name="T6" fmla="*/ 36 w 70"/>
                  <a:gd name="T7" fmla="*/ 56 h 87"/>
                  <a:gd name="T8" fmla="*/ 34 w 70"/>
                  <a:gd name="T9" fmla="*/ 45 h 87"/>
                  <a:gd name="T10" fmla="*/ 41 w 70"/>
                  <a:gd name="T11" fmla="*/ 41 h 87"/>
                  <a:gd name="T12" fmla="*/ 39 w 70"/>
                  <a:gd name="T13" fmla="*/ 36 h 87"/>
                  <a:gd name="T14" fmla="*/ 33 w 70"/>
                  <a:gd name="T15" fmla="*/ 35 h 87"/>
                  <a:gd name="T16" fmla="*/ 33 w 70"/>
                  <a:gd name="T17" fmla="*/ 28 h 87"/>
                  <a:gd name="T18" fmla="*/ 32 w 70"/>
                  <a:gd name="T19" fmla="*/ 14 h 87"/>
                  <a:gd name="T20" fmla="*/ 32 w 70"/>
                  <a:gd name="T21" fmla="*/ 10 h 87"/>
                  <a:gd name="T22" fmla="*/ 31 w 70"/>
                  <a:gd name="T23" fmla="*/ 7 h 87"/>
                  <a:gd name="T24" fmla="*/ 29 w 70"/>
                  <a:gd name="T25" fmla="*/ 1 h 87"/>
                  <a:gd name="T26" fmla="*/ 24 w 70"/>
                  <a:gd name="T27" fmla="*/ 8 h 87"/>
                  <a:gd name="T28" fmla="*/ 24 w 70"/>
                  <a:gd name="T29" fmla="*/ 24 h 87"/>
                  <a:gd name="T30" fmla="*/ 24 w 70"/>
                  <a:gd name="T31" fmla="*/ 37 h 87"/>
                  <a:gd name="T32" fmla="*/ 5 w 70"/>
                  <a:gd name="T33" fmla="*/ 43 h 87"/>
                  <a:gd name="T34" fmla="*/ 6 w 70"/>
                  <a:gd name="T35" fmla="*/ 52 h 87"/>
                  <a:gd name="T36" fmla="*/ 25 w 70"/>
                  <a:gd name="T37" fmla="*/ 48 h 87"/>
                  <a:gd name="T38" fmla="*/ 27 w 70"/>
                  <a:gd name="T39" fmla="*/ 63 h 87"/>
                  <a:gd name="T40" fmla="*/ 43 w 70"/>
                  <a:gd name="T41" fmla="*/ 84 h 87"/>
                  <a:gd name="T42" fmla="*/ 66 w 70"/>
                  <a:gd name="T43" fmla="*/ 6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87">
                    <a:moveTo>
                      <a:pt x="66" y="64"/>
                    </a:moveTo>
                    <a:cubicBezTo>
                      <a:pt x="65" y="62"/>
                      <a:pt x="63" y="60"/>
                      <a:pt x="61" y="62"/>
                    </a:cubicBezTo>
                    <a:cubicBezTo>
                      <a:pt x="57" y="65"/>
                      <a:pt x="51" y="77"/>
                      <a:pt x="44" y="72"/>
                    </a:cubicBezTo>
                    <a:cubicBezTo>
                      <a:pt x="39" y="68"/>
                      <a:pt x="38" y="61"/>
                      <a:pt x="36" y="56"/>
                    </a:cubicBezTo>
                    <a:cubicBezTo>
                      <a:pt x="35" y="52"/>
                      <a:pt x="35" y="48"/>
                      <a:pt x="34" y="45"/>
                    </a:cubicBezTo>
                    <a:cubicBezTo>
                      <a:pt x="37" y="44"/>
                      <a:pt x="39" y="43"/>
                      <a:pt x="41" y="41"/>
                    </a:cubicBezTo>
                    <a:cubicBezTo>
                      <a:pt x="42" y="39"/>
                      <a:pt x="41" y="36"/>
                      <a:pt x="39" y="36"/>
                    </a:cubicBezTo>
                    <a:cubicBezTo>
                      <a:pt x="37" y="35"/>
                      <a:pt x="35" y="35"/>
                      <a:pt x="33" y="35"/>
                    </a:cubicBezTo>
                    <a:cubicBezTo>
                      <a:pt x="33" y="33"/>
                      <a:pt x="33" y="31"/>
                      <a:pt x="33" y="28"/>
                    </a:cubicBezTo>
                    <a:cubicBezTo>
                      <a:pt x="33" y="23"/>
                      <a:pt x="33" y="19"/>
                      <a:pt x="32" y="14"/>
                    </a:cubicBezTo>
                    <a:cubicBezTo>
                      <a:pt x="32" y="13"/>
                      <a:pt x="32" y="12"/>
                      <a:pt x="32" y="10"/>
                    </a:cubicBezTo>
                    <a:cubicBezTo>
                      <a:pt x="32" y="9"/>
                      <a:pt x="32" y="7"/>
                      <a:pt x="31" y="7"/>
                    </a:cubicBezTo>
                    <a:cubicBezTo>
                      <a:pt x="35" y="6"/>
                      <a:pt x="33" y="0"/>
                      <a:pt x="29" y="1"/>
                    </a:cubicBezTo>
                    <a:cubicBezTo>
                      <a:pt x="26" y="1"/>
                      <a:pt x="24" y="5"/>
                      <a:pt x="24" y="8"/>
                    </a:cubicBezTo>
                    <a:cubicBezTo>
                      <a:pt x="24" y="13"/>
                      <a:pt x="24" y="19"/>
                      <a:pt x="24" y="24"/>
                    </a:cubicBezTo>
                    <a:cubicBezTo>
                      <a:pt x="24" y="28"/>
                      <a:pt x="24" y="33"/>
                      <a:pt x="24" y="37"/>
                    </a:cubicBezTo>
                    <a:cubicBezTo>
                      <a:pt x="17" y="39"/>
                      <a:pt x="11" y="41"/>
                      <a:pt x="5" y="43"/>
                    </a:cubicBezTo>
                    <a:cubicBezTo>
                      <a:pt x="0" y="45"/>
                      <a:pt x="1" y="51"/>
                      <a:pt x="6" y="52"/>
                    </a:cubicBezTo>
                    <a:cubicBezTo>
                      <a:pt x="12" y="53"/>
                      <a:pt x="19" y="50"/>
                      <a:pt x="25" y="48"/>
                    </a:cubicBezTo>
                    <a:cubicBezTo>
                      <a:pt x="25" y="53"/>
                      <a:pt x="26" y="58"/>
                      <a:pt x="27" y="63"/>
                    </a:cubicBezTo>
                    <a:cubicBezTo>
                      <a:pt x="30" y="72"/>
                      <a:pt x="34" y="81"/>
                      <a:pt x="43" y="84"/>
                    </a:cubicBezTo>
                    <a:cubicBezTo>
                      <a:pt x="53" y="87"/>
                      <a:pt x="70" y="75"/>
                      <a:pt x="66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473"/>
              <p:cNvSpPr/>
              <p:nvPr/>
            </p:nvSpPr>
            <p:spPr bwMode="auto">
              <a:xfrm>
                <a:off x="1395" y="1808"/>
                <a:ext cx="64" cy="72"/>
              </a:xfrm>
              <a:custGeom>
                <a:avLst/>
                <a:gdLst>
                  <a:gd name="T0" fmla="*/ 23 w 84"/>
                  <a:gd name="T1" fmla="*/ 90 h 95"/>
                  <a:gd name="T2" fmla="*/ 4 w 84"/>
                  <a:gd name="T3" fmla="*/ 50 h 95"/>
                  <a:gd name="T4" fmla="*/ 43 w 84"/>
                  <a:gd name="T5" fmla="*/ 1 h 95"/>
                  <a:gd name="T6" fmla="*/ 62 w 84"/>
                  <a:gd name="T7" fmla="*/ 12 h 95"/>
                  <a:gd name="T8" fmla="*/ 54 w 84"/>
                  <a:gd name="T9" fmla="*/ 22 h 95"/>
                  <a:gd name="T10" fmla="*/ 45 w 84"/>
                  <a:gd name="T11" fmla="*/ 18 h 95"/>
                  <a:gd name="T12" fmla="*/ 40 w 84"/>
                  <a:gd name="T13" fmla="*/ 13 h 95"/>
                  <a:gd name="T14" fmla="*/ 15 w 84"/>
                  <a:gd name="T15" fmla="*/ 49 h 95"/>
                  <a:gd name="T16" fmla="*/ 28 w 84"/>
                  <a:gd name="T17" fmla="*/ 76 h 95"/>
                  <a:gd name="T18" fmla="*/ 78 w 84"/>
                  <a:gd name="T19" fmla="*/ 60 h 95"/>
                  <a:gd name="T20" fmla="*/ 79 w 84"/>
                  <a:gd name="T21" fmla="*/ 69 h 95"/>
                  <a:gd name="T22" fmla="*/ 67 w 84"/>
                  <a:gd name="T23" fmla="*/ 80 h 95"/>
                  <a:gd name="T24" fmla="*/ 57 w 84"/>
                  <a:gd name="T25" fmla="*/ 87 h 95"/>
                  <a:gd name="T26" fmla="*/ 23 w 84"/>
                  <a:gd name="T27" fmla="*/ 9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4" h="95">
                    <a:moveTo>
                      <a:pt x="23" y="90"/>
                    </a:moveTo>
                    <a:cubicBezTo>
                      <a:pt x="7" y="84"/>
                      <a:pt x="0" y="71"/>
                      <a:pt x="4" y="50"/>
                    </a:cubicBezTo>
                    <a:cubicBezTo>
                      <a:pt x="8" y="27"/>
                      <a:pt x="27" y="4"/>
                      <a:pt x="43" y="1"/>
                    </a:cubicBezTo>
                    <a:cubicBezTo>
                      <a:pt x="55" y="0"/>
                      <a:pt x="61" y="4"/>
                      <a:pt x="62" y="12"/>
                    </a:cubicBezTo>
                    <a:cubicBezTo>
                      <a:pt x="62" y="17"/>
                      <a:pt x="60" y="19"/>
                      <a:pt x="54" y="22"/>
                    </a:cubicBezTo>
                    <a:cubicBezTo>
                      <a:pt x="46" y="24"/>
                      <a:pt x="41" y="22"/>
                      <a:pt x="45" y="18"/>
                    </a:cubicBezTo>
                    <a:cubicBezTo>
                      <a:pt x="49" y="16"/>
                      <a:pt x="45" y="12"/>
                      <a:pt x="40" y="13"/>
                    </a:cubicBezTo>
                    <a:cubicBezTo>
                      <a:pt x="33" y="14"/>
                      <a:pt x="17" y="37"/>
                      <a:pt x="15" y="49"/>
                    </a:cubicBezTo>
                    <a:cubicBezTo>
                      <a:pt x="13" y="63"/>
                      <a:pt x="16" y="71"/>
                      <a:pt x="28" y="76"/>
                    </a:cubicBezTo>
                    <a:cubicBezTo>
                      <a:pt x="44" y="83"/>
                      <a:pt x="69" y="76"/>
                      <a:pt x="78" y="60"/>
                    </a:cubicBezTo>
                    <a:cubicBezTo>
                      <a:pt x="84" y="51"/>
                      <a:pt x="84" y="58"/>
                      <a:pt x="79" y="69"/>
                    </a:cubicBezTo>
                    <a:cubicBezTo>
                      <a:pt x="77" y="73"/>
                      <a:pt x="72" y="78"/>
                      <a:pt x="67" y="80"/>
                    </a:cubicBezTo>
                    <a:cubicBezTo>
                      <a:pt x="63" y="81"/>
                      <a:pt x="59" y="85"/>
                      <a:pt x="57" y="87"/>
                    </a:cubicBezTo>
                    <a:cubicBezTo>
                      <a:pt x="54" y="93"/>
                      <a:pt x="35" y="95"/>
                      <a:pt x="23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474"/>
              <p:cNvSpPr/>
              <p:nvPr/>
            </p:nvSpPr>
            <p:spPr bwMode="auto">
              <a:xfrm>
                <a:off x="1274" y="1793"/>
                <a:ext cx="96" cy="82"/>
              </a:xfrm>
              <a:custGeom>
                <a:avLst/>
                <a:gdLst>
                  <a:gd name="T0" fmla="*/ 113 w 126"/>
                  <a:gd name="T1" fmla="*/ 101 h 108"/>
                  <a:gd name="T2" fmla="*/ 111 w 126"/>
                  <a:gd name="T3" fmla="*/ 88 h 108"/>
                  <a:gd name="T4" fmla="*/ 106 w 126"/>
                  <a:gd name="T5" fmla="*/ 55 h 108"/>
                  <a:gd name="T6" fmla="*/ 85 w 126"/>
                  <a:gd name="T7" fmla="*/ 74 h 108"/>
                  <a:gd name="T8" fmla="*/ 62 w 126"/>
                  <a:gd name="T9" fmla="*/ 97 h 108"/>
                  <a:gd name="T10" fmla="*/ 55 w 126"/>
                  <a:gd name="T11" fmla="*/ 91 h 108"/>
                  <a:gd name="T12" fmla="*/ 56 w 126"/>
                  <a:gd name="T13" fmla="*/ 83 h 108"/>
                  <a:gd name="T14" fmla="*/ 55 w 126"/>
                  <a:gd name="T15" fmla="*/ 62 h 108"/>
                  <a:gd name="T16" fmla="*/ 47 w 126"/>
                  <a:gd name="T17" fmla="*/ 43 h 108"/>
                  <a:gd name="T18" fmla="*/ 32 w 126"/>
                  <a:gd name="T19" fmla="*/ 62 h 108"/>
                  <a:gd name="T20" fmla="*/ 31 w 126"/>
                  <a:gd name="T21" fmla="*/ 68 h 108"/>
                  <a:gd name="T22" fmla="*/ 25 w 126"/>
                  <a:gd name="T23" fmla="*/ 88 h 108"/>
                  <a:gd name="T24" fmla="*/ 15 w 126"/>
                  <a:gd name="T25" fmla="*/ 106 h 108"/>
                  <a:gd name="T26" fmla="*/ 3 w 126"/>
                  <a:gd name="T27" fmla="*/ 44 h 108"/>
                  <a:gd name="T28" fmla="*/ 2 w 126"/>
                  <a:gd name="T29" fmla="*/ 2 h 108"/>
                  <a:gd name="T30" fmla="*/ 4 w 126"/>
                  <a:gd name="T31" fmla="*/ 2 h 108"/>
                  <a:gd name="T32" fmla="*/ 13 w 126"/>
                  <a:gd name="T33" fmla="*/ 25 h 108"/>
                  <a:gd name="T34" fmla="*/ 16 w 126"/>
                  <a:gd name="T35" fmla="*/ 38 h 108"/>
                  <a:gd name="T36" fmla="*/ 19 w 126"/>
                  <a:gd name="T37" fmla="*/ 52 h 108"/>
                  <a:gd name="T38" fmla="*/ 29 w 126"/>
                  <a:gd name="T39" fmla="*/ 42 h 108"/>
                  <a:gd name="T40" fmla="*/ 68 w 126"/>
                  <a:gd name="T41" fmla="*/ 56 h 108"/>
                  <a:gd name="T42" fmla="*/ 77 w 126"/>
                  <a:gd name="T43" fmla="*/ 64 h 108"/>
                  <a:gd name="T44" fmla="*/ 82 w 126"/>
                  <a:gd name="T45" fmla="*/ 60 h 108"/>
                  <a:gd name="T46" fmla="*/ 88 w 126"/>
                  <a:gd name="T47" fmla="*/ 53 h 108"/>
                  <a:gd name="T48" fmla="*/ 102 w 126"/>
                  <a:gd name="T49" fmla="*/ 41 h 108"/>
                  <a:gd name="T50" fmla="*/ 114 w 126"/>
                  <a:gd name="T51" fmla="*/ 44 h 108"/>
                  <a:gd name="T52" fmla="*/ 119 w 126"/>
                  <a:gd name="T53" fmla="*/ 53 h 108"/>
                  <a:gd name="T54" fmla="*/ 124 w 126"/>
                  <a:gd name="T55" fmla="*/ 88 h 108"/>
                  <a:gd name="T56" fmla="*/ 121 w 126"/>
                  <a:gd name="T57" fmla="*/ 97 h 108"/>
                  <a:gd name="T58" fmla="*/ 113 w 126"/>
                  <a:gd name="T59" fmla="*/ 10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6" h="108">
                    <a:moveTo>
                      <a:pt x="113" y="101"/>
                    </a:moveTo>
                    <a:cubicBezTo>
                      <a:pt x="108" y="100"/>
                      <a:pt x="107" y="93"/>
                      <a:pt x="111" y="88"/>
                    </a:cubicBezTo>
                    <a:cubicBezTo>
                      <a:pt x="114" y="83"/>
                      <a:pt x="110" y="59"/>
                      <a:pt x="106" y="55"/>
                    </a:cubicBezTo>
                    <a:cubicBezTo>
                      <a:pt x="103" y="52"/>
                      <a:pt x="99" y="55"/>
                      <a:pt x="85" y="74"/>
                    </a:cubicBezTo>
                    <a:cubicBezTo>
                      <a:pt x="74" y="89"/>
                      <a:pt x="67" y="96"/>
                      <a:pt x="62" y="97"/>
                    </a:cubicBezTo>
                    <a:cubicBezTo>
                      <a:pt x="57" y="98"/>
                      <a:pt x="55" y="97"/>
                      <a:pt x="55" y="91"/>
                    </a:cubicBezTo>
                    <a:cubicBezTo>
                      <a:pt x="54" y="88"/>
                      <a:pt x="55" y="84"/>
                      <a:pt x="56" y="83"/>
                    </a:cubicBezTo>
                    <a:cubicBezTo>
                      <a:pt x="57" y="82"/>
                      <a:pt x="57" y="73"/>
                      <a:pt x="55" y="62"/>
                    </a:cubicBezTo>
                    <a:cubicBezTo>
                      <a:pt x="52" y="47"/>
                      <a:pt x="51" y="43"/>
                      <a:pt x="47" y="43"/>
                    </a:cubicBezTo>
                    <a:cubicBezTo>
                      <a:pt x="43" y="43"/>
                      <a:pt x="31" y="57"/>
                      <a:pt x="32" y="62"/>
                    </a:cubicBezTo>
                    <a:cubicBezTo>
                      <a:pt x="32" y="64"/>
                      <a:pt x="32" y="66"/>
                      <a:pt x="31" y="68"/>
                    </a:cubicBezTo>
                    <a:cubicBezTo>
                      <a:pt x="30" y="70"/>
                      <a:pt x="27" y="79"/>
                      <a:pt x="25" y="88"/>
                    </a:cubicBezTo>
                    <a:cubicBezTo>
                      <a:pt x="22" y="103"/>
                      <a:pt x="20" y="106"/>
                      <a:pt x="15" y="106"/>
                    </a:cubicBezTo>
                    <a:cubicBezTo>
                      <a:pt x="9" y="106"/>
                      <a:pt x="10" y="108"/>
                      <a:pt x="3" y="44"/>
                    </a:cubicBezTo>
                    <a:cubicBezTo>
                      <a:pt x="1" y="20"/>
                      <a:pt x="0" y="5"/>
                      <a:pt x="2" y="2"/>
                    </a:cubicBezTo>
                    <a:cubicBezTo>
                      <a:pt x="3" y="1"/>
                      <a:pt x="5" y="0"/>
                      <a:pt x="4" y="2"/>
                    </a:cubicBezTo>
                    <a:cubicBezTo>
                      <a:pt x="4" y="7"/>
                      <a:pt x="11" y="26"/>
                      <a:pt x="13" y="25"/>
                    </a:cubicBezTo>
                    <a:cubicBezTo>
                      <a:pt x="14" y="24"/>
                      <a:pt x="15" y="30"/>
                      <a:pt x="16" y="38"/>
                    </a:cubicBezTo>
                    <a:cubicBezTo>
                      <a:pt x="17" y="46"/>
                      <a:pt x="18" y="52"/>
                      <a:pt x="19" y="52"/>
                    </a:cubicBezTo>
                    <a:cubicBezTo>
                      <a:pt x="20" y="52"/>
                      <a:pt x="25" y="47"/>
                      <a:pt x="29" y="42"/>
                    </a:cubicBezTo>
                    <a:cubicBezTo>
                      <a:pt x="45" y="24"/>
                      <a:pt x="62" y="30"/>
                      <a:pt x="68" y="56"/>
                    </a:cubicBezTo>
                    <a:cubicBezTo>
                      <a:pt x="71" y="70"/>
                      <a:pt x="73" y="71"/>
                      <a:pt x="77" y="64"/>
                    </a:cubicBezTo>
                    <a:cubicBezTo>
                      <a:pt x="79" y="61"/>
                      <a:pt x="81" y="60"/>
                      <a:pt x="82" y="60"/>
                    </a:cubicBezTo>
                    <a:cubicBezTo>
                      <a:pt x="82" y="61"/>
                      <a:pt x="85" y="58"/>
                      <a:pt x="88" y="53"/>
                    </a:cubicBezTo>
                    <a:cubicBezTo>
                      <a:pt x="91" y="49"/>
                      <a:pt x="97" y="43"/>
                      <a:pt x="102" y="41"/>
                    </a:cubicBezTo>
                    <a:cubicBezTo>
                      <a:pt x="111" y="37"/>
                      <a:pt x="111" y="37"/>
                      <a:pt x="114" y="44"/>
                    </a:cubicBezTo>
                    <a:cubicBezTo>
                      <a:pt x="115" y="48"/>
                      <a:pt x="118" y="52"/>
                      <a:pt x="119" y="53"/>
                    </a:cubicBezTo>
                    <a:cubicBezTo>
                      <a:pt x="122" y="54"/>
                      <a:pt x="126" y="81"/>
                      <a:pt x="124" y="88"/>
                    </a:cubicBezTo>
                    <a:cubicBezTo>
                      <a:pt x="123" y="90"/>
                      <a:pt x="121" y="95"/>
                      <a:pt x="121" y="97"/>
                    </a:cubicBezTo>
                    <a:cubicBezTo>
                      <a:pt x="120" y="102"/>
                      <a:pt x="119" y="103"/>
                      <a:pt x="11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475"/>
              <p:cNvSpPr/>
              <p:nvPr/>
            </p:nvSpPr>
            <p:spPr bwMode="auto">
              <a:xfrm>
                <a:off x="1097" y="1759"/>
                <a:ext cx="72" cy="127"/>
              </a:xfrm>
              <a:custGeom>
                <a:avLst/>
                <a:gdLst>
                  <a:gd name="T0" fmla="*/ 43 w 94"/>
                  <a:gd name="T1" fmla="*/ 165 h 167"/>
                  <a:gd name="T2" fmla="*/ 1 w 94"/>
                  <a:gd name="T3" fmla="*/ 161 h 167"/>
                  <a:gd name="T4" fmla="*/ 3 w 94"/>
                  <a:gd name="T5" fmla="*/ 156 h 167"/>
                  <a:gd name="T6" fmla="*/ 6 w 94"/>
                  <a:gd name="T7" fmla="*/ 104 h 167"/>
                  <a:gd name="T8" fmla="*/ 5 w 94"/>
                  <a:gd name="T9" fmla="*/ 76 h 167"/>
                  <a:gd name="T10" fmla="*/ 3 w 94"/>
                  <a:gd name="T11" fmla="*/ 40 h 167"/>
                  <a:gd name="T12" fmla="*/ 17 w 94"/>
                  <a:gd name="T13" fmla="*/ 3 h 167"/>
                  <a:gd name="T14" fmla="*/ 32 w 94"/>
                  <a:gd name="T15" fmla="*/ 4 h 167"/>
                  <a:gd name="T16" fmla="*/ 60 w 94"/>
                  <a:gd name="T17" fmla="*/ 2 h 167"/>
                  <a:gd name="T18" fmla="*/ 86 w 94"/>
                  <a:gd name="T19" fmla="*/ 13 h 167"/>
                  <a:gd name="T20" fmla="*/ 77 w 94"/>
                  <a:gd name="T21" fmla="*/ 17 h 167"/>
                  <a:gd name="T22" fmla="*/ 44 w 94"/>
                  <a:gd name="T23" fmla="*/ 16 h 167"/>
                  <a:gd name="T24" fmla="*/ 16 w 94"/>
                  <a:gd name="T25" fmla="*/ 19 h 167"/>
                  <a:gd name="T26" fmla="*/ 17 w 94"/>
                  <a:gd name="T27" fmla="*/ 47 h 167"/>
                  <a:gd name="T28" fmla="*/ 20 w 94"/>
                  <a:gd name="T29" fmla="*/ 75 h 167"/>
                  <a:gd name="T30" fmla="*/ 37 w 94"/>
                  <a:gd name="T31" fmla="*/ 74 h 167"/>
                  <a:gd name="T32" fmla="*/ 68 w 94"/>
                  <a:gd name="T33" fmla="*/ 78 h 167"/>
                  <a:gd name="T34" fmla="*/ 55 w 94"/>
                  <a:gd name="T35" fmla="*/ 85 h 167"/>
                  <a:gd name="T36" fmla="*/ 44 w 94"/>
                  <a:gd name="T37" fmla="*/ 87 h 167"/>
                  <a:gd name="T38" fmla="*/ 26 w 94"/>
                  <a:gd name="T39" fmla="*/ 92 h 167"/>
                  <a:gd name="T40" fmla="*/ 19 w 94"/>
                  <a:gd name="T41" fmla="*/ 102 h 167"/>
                  <a:gd name="T42" fmla="*/ 22 w 94"/>
                  <a:gd name="T43" fmla="*/ 130 h 167"/>
                  <a:gd name="T44" fmla="*/ 23 w 94"/>
                  <a:gd name="T45" fmla="*/ 150 h 167"/>
                  <a:gd name="T46" fmla="*/ 38 w 94"/>
                  <a:gd name="T47" fmla="*/ 151 h 167"/>
                  <a:gd name="T48" fmla="*/ 69 w 94"/>
                  <a:gd name="T49" fmla="*/ 150 h 167"/>
                  <a:gd name="T50" fmla="*/ 91 w 94"/>
                  <a:gd name="T51" fmla="*/ 154 h 167"/>
                  <a:gd name="T52" fmla="*/ 43 w 94"/>
                  <a:gd name="T53" fmla="*/ 16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4" h="167">
                    <a:moveTo>
                      <a:pt x="43" y="165"/>
                    </a:moveTo>
                    <a:cubicBezTo>
                      <a:pt x="23" y="167"/>
                      <a:pt x="3" y="165"/>
                      <a:pt x="1" y="161"/>
                    </a:cubicBezTo>
                    <a:cubicBezTo>
                      <a:pt x="0" y="159"/>
                      <a:pt x="1" y="157"/>
                      <a:pt x="3" y="156"/>
                    </a:cubicBezTo>
                    <a:cubicBezTo>
                      <a:pt x="6" y="154"/>
                      <a:pt x="8" y="132"/>
                      <a:pt x="6" y="104"/>
                    </a:cubicBezTo>
                    <a:cubicBezTo>
                      <a:pt x="6" y="94"/>
                      <a:pt x="5" y="81"/>
                      <a:pt x="5" y="76"/>
                    </a:cubicBezTo>
                    <a:cubicBezTo>
                      <a:pt x="5" y="71"/>
                      <a:pt x="4" y="54"/>
                      <a:pt x="3" y="40"/>
                    </a:cubicBezTo>
                    <a:cubicBezTo>
                      <a:pt x="0" y="8"/>
                      <a:pt x="2" y="3"/>
                      <a:pt x="17" y="3"/>
                    </a:cubicBezTo>
                    <a:cubicBezTo>
                      <a:pt x="22" y="3"/>
                      <a:pt x="29" y="4"/>
                      <a:pt x="32" y="4"/>
                    </a:cubicBezTo>
                    <a:cubicBezTo>
                      <a:pt x="35" y="4"/>
                      <a:pt x="47" y="3"/>
                      <a:pt x="60" y="2"/>
                    </a:cubicBezTo>
                    <a:cubicBezTo>
                      <a:pt x="86" y="0"/>
                      <a:pt x="92" y="3"/>
                      <a:pt x="86" y="13"/>
                    </a:cubicBezTo>
                    <a:cubicBezTo>
                      <a:pt x="81" y="20"/>
                      <a:pt x="81" y="20"/>
                      <a:pt x="77" y="17"/>
                    </a:cubicBezTo>
                    <a:cubicBezTo>
                      <a:pt x="74" y="13"/>
                      <a:pt x="67" y="13"/>
                      <a:pt x="44" y="16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8" y="62"/>
                      <a:pt x="19" y="75"/>
                      <a:pt x="20" y="75"/>
                    </a:cubicBezTo>
                    <a:cubicBezTo>
                      <a:pt x="21" y="76"/>
                      <a:pt x="28" y="75"/>
                      <a:pt x="37" y="74"/>
                    </a:cubicBezTo>
                    <a:cubicBezTo>
                      <a:pt x="60" y="71"/>
                      <a:pt x="67" y="72"/>
                      <a:pt x="68" y="78"/>
                    </a:cubicBezTo>
                    <a:cubicBezTo>
                      <a:pt x="69" y="82"/>
                      <a:pt x="57" y="89"/>
                      <a:pt x="55" y="85"/>
                    </a:cubicBezTo>
                    <a:cubicBezTo>
                      <a:pt x="54" y="83"/>
                      <a:pt x="49" y="84"/>
                      <a:pt x="44" y="87"/>
                    </a:cubicBezTo>
                    <a:cubicBezTo>
                      <a:pt x="38" y="89"/>
                      <a:pt x="30" y="91"/>
                      <a:pt x="26" y="92"/>
                    </a:cubicBezTo>
                    <a:cubicBezTo>
                      <a:pt x="18" y="93"/>
                      <a:pt x="18" y="94"/>
                      <a:pt x="19" y="102"/>
                    </a:cubicBezTo>
                    <a:cubicBezTo>
                      <a:pt x="19" y="106"/>
                      <a:pt x="21" y="119"/>
                      <a:pt x="22" y="130"/>
                    </a:cubicBezTo>
                    <a:cubicBezTo>
                      <a:pt x="23" y="150"/>
                      <a:pt x="23" y="150"/>
                      <a:pt x="23" y="150"/>
                    </a:cubicBezTo>
                    <a:cubicBezTo>
                      <a:pt x="38" y="151"/>
                      <a:pt x="38" y="151"/>
                      <a:pt x="38" y="151"/>
                    </a:cubicBezTo>
                    <a:cubicBezTo>
                      <a:pt x="46" y="152"/>
                      <a:pt x="60" y="151"/>
                      <a:pt x="69" y="150"/>
                    </a:cubicBezTo>
                    <a:cubicBezTo>
                      <a:pt x="85" y="148"/>
                      <a:pt x="94" y="150"/>
                      <a:pt x="91" y="154"/>
                    </a:cubicBezTo>
                    <a:cubicBezTo>
                      <a:pt x="88" y="158"/>
                      <a:pt x="63" y="164"/>
                      <a:pt x="43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476"/>
              <p:cNvSpPr/>
              <p:nvPr/>
            </p:nvSpPr>
            <p:spPr bwMode="auto">
              <a:xfrm>
                <a:off x="1176" y="1823"/>
                <a:ext cx="60" cy="17"/>
              </a:xfrm>
              <a:custGeom>
                <a:avLst/>
                <a:gdLst>
                  <a:gd name="T0" fmla="*/ 11 w 78"/>
                  <a:gd name="T1" fmla="*/ 22 h 23"/>
                  <a:gd name="T2" fmla="*/ 5 w 78"/>
                  <a:gd name="T3" fmla="*/ 13 h 23"/>
                  <a:gd name="T4" fmla="*/ 43 w 78"/>
                  <a:gd name="T5" fmla="*/ 6 h 23"/>
                  <a:gd name="T6" fmla="*/ 78 w 78"/>
                  <a:gd name="T7" fmla="*/ 6 h 23"/>
                  <a:gd name="T8" fmla="*/ 61 w 78"/>
                  <a:gd name="T9" fmla="*/ 15 h 23"/>
                  <a:gd name="T10" fmla="*/ 30 w 78"/>
                  <a:gd name="T11" fmla="*/ 20 h 23"/>
                  <a:gd name="T12" fmla="*/ 11 w 78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11" y="22"/>
                    </a:moveTo>
                    <a:cubicBezTo>
                      <a:pt x="3" y="21"/>
                      <a:pt x="0" y="16"/>
                      <a:pt x="5" y="13"/>
                    </a:cubicBezTo>
                    <a:cubicBezTo>
                      <a:pt x="7" y="12"/>
                      <a:pt x="24" y="9"/>
                      <a:pt x="43" y="6"/>
                    </a:cubicBezTo>
                    <a:cubicBezTo>
                      <a:pt x="76" y="0"/>
                      <a:pt x="77" y="0"/>
                      <a:pt x="78" y="6"/>
                    </a:cubicBezTo>
                    <a:cubicBezTo>
                      <a:pt x="78" y="12"/>
                      <a:pt x="77" y="12"/>
                      <a:pt x="61" y="15"/>
                    </a:cubicBezTo>
                    <a:cubicBezTo>
                      <a:pt x="51" y="16"/>
                      <a:pt x="37" y="19"/>
                      <a:pt x="30" y="20"/>
                    </a:cubicBezTo>
                    <a:cubicBezTo>
                      <a:pt x="23" y="22"/>
                      <a:pt x="14" y="23"/>
                      <a:pt x="1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477"/>
              <p:cNvSpPr/>
              <p:nvPr/>
            </p:nvSpPr>
            <p:spPr bwMode="auto">
              <a:xfrm>
                <a:off x="1439" y="1728"/>
                <a:ext cx="69" cy="70"/>
              </a:xfrm>
              <a:custGeom>
                <a:avLst/>
                <a:gdLst>
                  <a:gd name="T0" fmla="*/ 48 w 90"/>
                  <a:gd name="T1" fmla="*/ 91 h 92"/>
                  <a:gd name="T2" fmla="*/ 29 w 90"/>
                  <a:gd name="T3" fmla="*/ 90 h 92"/>
                  <a:gd name="T4" fmla="*/ 34 w 90"/>
                  <a:gd name="T5" fmla="*/ 80 h 92"/>
                  <a:gd name="T6" fmla="*/ 58 w 90"/>
                  <a:gd name="T7" fmla="*/ 40 h 92"/>
                  <a:gd name="T8" fmla="*/ 47 w 90"/>
                  <a:gd name="T9" fmla="*/ 20 h 92"/>
                  <a:gd name="T10" fmla="*/ 27 w 90"/>
                  <a:gd name="T11" fmla="*/ 13 h 92"/>
                  <a:gd name="T12" fmla="*/ 13 w 90"/>
                  <a:gd name="T13" fmla="*/ 29 h 92"/>
                  <a:gd name="T14" fmla="*/ 7 w 90"/>
                  <a:gd name="T15" fmla="*/ 42 h 92"/>
                  <a:gd name="T16" fmla="*/ 3 w 90"/>
                  <a:gd name="T17" fmla="*/ 18 h 92"/>
                  <a:gd name="T18" fmla="*/ 31 w 90"/>
                  <a:gd name="T19" fmla="*/ 2 h 92"/>
                  <a:gd name="T20" fmla="*/ 69 w 90"/>
                  <a:gd name="T21" fmla="*/ 40 h 92"/>
                  <a:gd name="T22" fmla="*/ 58 w 90"/>
                  <a:gd name="T23" fmla="*/ 68 h 92"/>
                  <a:gd name="T24" fmla="*/ 60 w 90"/>
                  <a:gd name="T25" fmla="*/ 76 h 92"/>
                  <a:gd name="T26" fmla="*/ 74 w 90"/>
                  <a:gd name="T27" fmla="*/ 74 h 92"/>
                  <a:gd name="T28" fmla="*/ 87 w 90"/>
                  <a:gd name="T29" fmla="*/ 80 h 92"/>
                  <a:gd name="T30" fmla="*/ 48 w 90"/>
                  <a:gd name="T31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92">
                    <a:moveTo>
                      <a:pt x="48" y="91"/>
                    </a:moveTo>
                    <a:cubicBezTo>
                      <a:pt x="39" y="92"/>
                      <a:pt x="30" y="91"/>
                      <a:pt x="29" y="90"/>
                    </a:cubicBezTo>
                    <a:cubicBezTo>
                      <a:pt x="28" y="89"/>
                      <a:pt x="30" y="84"/>
                      <a:pt x="34" y="80"/>
                    </a:cubicBezTo>
                    <a:cubicBezTo>
                      <a:pt x="54" y="59"/>
                      <a:pt x="58" y="53"/>
                      <a:pt x="58" y="40"/>
                    </a:cubicBezTo>
                    <a:cubicBezTo>
                      <a:pt x="57" y="30"/>
                      <a:pt x="56" y="28"/>
                      <a:pt x="47" y="20"/>
                    </a:cubicBezTo>
                    <a:cubicBezTo>
                      <a:pt x="38" y="13"/>
                      <a:pt x="34" y="12"/>
                      <a:pt x="27" y="13"/>
                    </a:cubicBezTo>
                    <a:cubicBezTo>
                      <a:pt x="17" y="15"/>
                      <a:pt x="17" y="15"/>
                      <a:pt x="13" y="29"/>
                    </a:cubicBezTo>
                    <a:cubicBezTo>
                      <a:pt x="11" y="36"/>
                      <a:pt x="8" y="42"/>
                      <a:pt x="7" y="42"/>
                    </a:cubicBezTo>
                    <a:cubicBezTo>
                      <a:pt x="2" y="41"/>
                      <a:pt x="0" y="25"/>
                      <a:pt x="3" y="18"/>
                    </a:cubicBezTo>
                    <a:cubicBezTo>
                      <a:pt x="6" y="12"/>
                      <a:pt x="21" y="3"/>
                      <a:pt x="31" y="2"/>
                    </a:cubicBezTo>
                    <a:cubicBezTo>
                      <a:pt x="46" y="0"/>
                      <a:pt x="66" y="20"/>
                      <a:pt x="69" y="40"/>
                    </a:cubicBezTo>
                    <a:cubicBezTo>
                      <a:pt x="70" y="50"/>
                      <a:pt x="64" y="67"/>
                      <a:pt x="58" y="68"/>
                    </a:cubicBezTo>
                    <a:cubicBezTo>
                      <a:pt x="53" y="69"/>
                      <a:pt x="54" y="76"/>
                      <a:pt x="60" y="76"/>
                    </a:cubicBezTo>
                    <a:cubicBezTo>
                      <a:pt x="63" y="76"/>
                      <a:pt x="69" y="75"/>
                      <a:pt x="74" y="74"/>
                    </a:cubicBezTo>
                    <a:cubicBezTo>
                      <a:pt x="86" y="72"/>
                      <a:pt x="90" y="74"/>
                      <a:pt x="87" y="80"/>
                    </a:cubicBezTo>
                    <a:cubicBezTo>
                      <a:pt x="84" y="86"/>
                      <a:pt x="69" y="90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478"/>
              <p:cNvSpPr/>
              <p:nvPr/>
            </p:nvSpPr>
            <p:spPr bwMode="auto">
              <a:xfrm>
                <a:off x="1175" y="1798"/>
                <a:ext cx="74" cy="13"/>
              </a:xfrm>
              <a:custGeom>
                <a:avLst/>
                <a:gdLst>
                  <a:gd name="T0" fmla="*/ 62 w 97"/>
                  <a:gd name="T1" fmla="*/ 15 h 18"/>
                  <a:gd name="T2" fmla="*/ 32 w 97"/>
                  <a:gd name="T3" fmla="*/ 14 h 18"/>
                  <a:gd name="T4" fmla="*/ 16 w 97"/>
                  <a:gd name="T5" fmla="*/ 3 h 18"/>
                  <a:gd name="T6" fmla="*/ 78 w 97"/>
                  <a:gd name="T7" fmla="*/ 6 h 18"/>
                  <a:gd name="T8" fmla="*/ 91 w 97"/>
                  <a:gd name="T9" fmla="*/ 10 h 18"/>
                  <a:gd name="T10" fmla="*/ 96 w 97"/>
                  <a:gd name="T11" fmla="*/ 13 h 18"/>
                  <a:gd name="T12" fmla="*/ 62 w 97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8">
                    <a:moveTo>
                      <a:pt x="62" y="15"/>
                    </a:moveTo>
                    <a:cubicBezTo>
                      <a:pt x="51" y="14"/>
                      <a:pt x="37" y="14"/>
                      <a:pt x="32" y="14"/>
                    </a:cubicBezTo>
                    <a:cubicBezTo>
                      <a:pt x="11" y="17"/>
                      <a:pt x="0" y="9"/>
                      <a:pt x="16" y="3"/>
                    </a:cubicBezTo>
                    <a:cubicBezTo>
                      <a:pt x="26" y="0"/>
                      <a:pt x="67" y="2"/>
                      <a:pt x="78" y="6"/>
                    </a:cubicBezTo>
                    <a:cubicBezTo>
                      <a:pt x="82" y="8"/>
                      <a:pt x="88" y="9"/>
                      <a:pt x="91" y="10"/>
                    </a:cubicBezTo>
                    <a:cubicBezTo>
                      <a:pt x="94" y="11"/>
                      <a:pt x="96" y="12"/>
                      <a:pt x="96" y="13"/>
                    </a:cubicBezTo>
                    <a:cubicBezTo>
                      <a:pt x="97" y="17"/>
                      <a:pt x="84" y="18"/>
                      <a:pt x="6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479"/>
              <p:cNvSpPr/>
              <p:nvPr/>
            </p:nvSpPr>
            <p:spPr bwMode="auto">
              <a:xfrm>
                <a:off x="924" y="638"/>
                <a:ext cx="51" cy="58"/>
              </a:xfrm>
              <a:custGeom>
                <a:avLst/>
                <a:gdLst>
                  <a:gd name="T0" fmla="*/ 18 w 66"/>
                  <a:gd name="T1" fmla="*/ 72 h 75"/>
                  <a:gd name="T2" fmla="*/ 3 w 66"/>
                  <a:gd name="T3" fmla="*/ 40 h 75"/>
                  <a:gd name="T4" fmla="*/ 33 w 66"/>
                  <a:gd name="T5" fmla="*/ 1 h 75"/>
                  <a:gd name="T6" fmla="*/ 49 w 66"/>
                  <a:gd name="T7" fmla="*/ 10 h 75"/>
                  <a:gd name="T8" fmla="*/ 42 w 66"/>
                  <a:gd name="T9" fmla="*/ 17 h 75"/>
                  <a:gd name="T10" fmla="*/ 35 w 66"/>
                  <a:gd name="T11" fmla="*/ 15 h 75"/>
                  <a:gd name="T12" fmla="*/ 31 w 66"/>
                  <a:gd name="T13" fmla="*/ 10 h 75"/>
                  <a:gd name="T14" fmla="*/ 11 w 66"/>
                  <a:gd name="T15" fmla="*/ 39 h 75"/>
                  <a:gd name="T16" fmla="*/ 22 w 66"/>
                  <a:gd name="T17" fmla="*/ 61 h 75"/>
                  <a:gd name="T18" fmla="*/ 61 w 66"/>
                  <a:gd name="T19" fmla="*/ 48 h 75"/>
                  <a:gd name="T20" fmla="*/ 62 w 66"/>
                  <a:gd name="T21" fmla="*/ 55 h 75"/>
                  <a:gd name="T22" fmla="*/ 53 w 66"/>
                  <a:gd name="T23" fmla="*/ 64 h 75"/>
                  <a:gd name="T24" fmla="*/ 45 w 66"/>
                  <a:gd name="T25" fmla="*/ 69 h 75"/>
                  <a:gd name="T26" fmla="*/ 18 w 66"/>
                  <a:gd name="T27" fmla="*/ 7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6" h="75">
                    <a:moveTo>
                      <a:pt x="18" y="72"/>
                    </a:moveTo>
                    <a:cubicBezTo>
                      <a:pt x="5" y="67"/>
                      <a:pt x="0" y="56"/>
                      <a:pt x="3" y="40"/>
                    </a:cubicBezTo>
                    <a:cubicBezTo>
                      <a:pt x="6" y="22"/>
                      <a:pt x="21" y="3"/>
                      <a:pt x="33" y="1"/>
                    </a:cubicBezTo>
                    <a:cubicBezTo>
                      <a:pt x="43" y="0"/>
                      <a:pt x="48" y="3"/>
                      <a:pt x="49" y="10"/>
                    </a:cubicBezTo>
                    <a:cubicBezTo>
                      <a:pt x="49" y="14"/>
                      <a:pt x="47" y="16"/>
                      <a:pt x="42" y="17"/>
                    </a:cubicBezTo>
                    <a:cubicBezTo>
                      <a:pt x="36" y="20"/>
                      <a:pt x="32" y="18"/>
                      <a:pt x="35" y="15"/>
                    </a:cubicBezTo>
                    <a:cubicBezTo>
                      <a:pt x="38" y="13"/>
                      <a:pt x="35" y="10"/>
                      <a:pt x="31" y="10"/>
                    </a:cubicBezTo>
                    <a:cubicBezTo>
                      <a:pt x="26" y="11"/>
                      <a:pt x="13" y="30"/>
                      <a:pt x="11" y="39"/>
                    </a:cubicBezTo>
                    <a:cubicBezTo>
                      <a:pt x="10" y="51"/>
                      <a:pt x="12" y="57"/>
                      <a:pt x="22" y="61"/>
                    </a:cubicBezTo>
                    <a:cubicBezTo>
                      <a:pt x="35" y="66"/>
                      <a:pt x="54" y="60"/>
                      <a:pt x="61" y="48"/>
                    </a:cubicBezTo>
                    <a:cubicBezTo>
                      <a:pt x="66" y="41"/>
                      <a:pt x="66" y="47"/>
                      <a:pt x="62" y="55"/>
                    </a:cubicBezTo>
                    <a:cubicBezTo>
                      <a:pt x="60" y="58"/>
                      <a:pt x="56" y="62"/>
                      <a:pt x="53" y="64"/>
                    </a:cubicBezTo>
                    <a:cubicBezTo>
                      <a:pt x="50" y="65"/>
                      <a:pt x="46" y="67"/>
                      <a:pt x="45" y="69"/>
                    </a:cubicBezTo>
                    <a:cubicBezTo>
                      <a:pt x="42" y="74"/>
                      <a:pt x="28" y="75"/>
                      <a:pt x="1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480"/>
              <p:cNvSpPr/>
              <p:nvPr/>
            </p:nvSpPr>
            <p:spPr bwMode="auto">
              <a:xfrm>
                <a:off x="828" y="627"/>
                <a:ext cx="76" cy="66"/>
              </a:xfrm>
              <a:custGeom>
                <a:avLst/>
                <a:gdLst>
                  <a:gd name="T0" fmla="*/ 89 w 99"/>
                  <a:gd name="T1" fmla="*/ 81 h 86"/>
                  <a:gd name="T2" fmla="*/ 87 w 99"/>
                  <a:gd name="T3" fmla="*/ 70 h 86"/>
                  <a:gd name="T4" fmla="*/ 83 w 99"/>
                  <a:gd name="T5" fmla="*/ 44 h 86"/>
                  <a:gd name="T6" fmla="*/ 67 w 99"/>
                  <a:gd name="T7" fmla="*/ 59 h 86"/>
                  <a:gd name="T8" fmla="*/ 49 w 99"/>
                  <a:gd name="T9" fmla="*/ 77 h 86"/>
                  <a:gd name="T10" fmla="*/ 43 w 99"/>
                  <a:gd name="T11" fmla="*/ 73 h 86"/>
                  <a:gd name="T12" fmla="*/ 44 w 99"/>
                  <a:gd name="T13" fmla="*/ 66 h 86"/>
                  <a:gd name="T14" fmla="*/ 43 w 99"/>
                  <a:gd name="T15" fmla="*/ 50 h 86"/>
                  <a:gd name="T16" fmla="*/ 37 w 99"/>
                  <a:gd name="T17" fmla="*/ 34 h 86"/>
                  <a:gd name="T18" fmla="*/ 25 w 99"/>
                  <a:gd name="T19" fmla="*/ 49 h 86"/>
                  <a:gd name="T20" fmla="*/ 24 w 99"/>
                  <a:gd name="T21" fmla="*/ 54 h 86"/>
                  <a:gd name="T22" fmla="*/ 19 w 99"/>
                  <a:gd name="T23" fmla="*/ 70 h 86"/>
                  <a:gd name="T24" fmla="*/ 12 w 99"/>
                  <a:gd name="T25" fmla="*/ 84 h 86"/>
                  <a:gd name="T26" fmla="*/ 2 w 99"/>
                  <a:gd name="T27" fmla="*/ 35 h 86"/>
                  <a:gd name="T28" fmla="*/ 1 w 99"/>
                  <a:gd name="T29" fmla="*/ 2 h 86"/>
                  <a:gd name="T30" fmla="*/ 3 w 99"/>
                  <a:gd name="T31" fmla="*/ 1 h 86"/>
                  <a:gd name="T32" fmla="*/ 10 w 99"/>
                  <a:gd name="T33" fmla="*/ 20 h 86"/>
                  <a:gd name="T34" fmla="*/ 12 w 99"/>
                  <a:gd name="T35" fmla="*/ 30 h 86"/>
                  <a:gd name="T36" fmla="*/ 15 w 99"/>
                  <a:gd name="T37" fmla="*/ 41 h 86"/>
                  <a:gd name="T38" fmla="*/ 22 w 99"/>
                  <a:gd name="T39" fmla="*/ 34 h 86"/>
                  <a:gd name="T40" fmla="*/ 53 w 99"/>
                  <a:gd name="T41" fmla="*/ 45 h 86"/>
                  <a:gd name="T42" fmla="*/ 61 w 99"/>
                  <a:gd name="T43" fmla="*/ 51 h 86"/>
                  <a:gd name="T44" fmla="*/ 64 w 99"/>
                  <a:gd name="T45" fmla="*/ 48 h 86"/>
                  <a:gd name="T46" fmla="*/ 69 w 99"/>
                  <a:gd name="T47" fmla="*/ 42 h 86"/>
                  <a:gd name="T48" fmla="*/ 80 w 99"/>
                  <a:gd name="T49" fmla="*/ 33 h 86"/>
                  <a:gd name="T50" fmla="*/ 90 w 99"/>
                  <a:gd name="T51" fmla="*/ 35 h 86"/>
                  <a:gd name="T52" fmla="*/ 94 w 99"/>
                  <a:gd name="T53" fmla="*/ 42 h 86"/>
                  <a:gd name="T54" fmla="*/ 97 w 99"/>
                  <a:gd name="T55" fmla="*/ 70 h 86"/>
                  <a:gd name="T56" fmla="*/ 95 w 99"/>
                  <a:gd name="T57" fmla="*/ 77 h 86"/>
                  <a:gd name="T58" fmla="*/ 89 w 99"/>
                  <a:gd name="T59" fmla="*/ 8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9" h="86">
                    <a:moveTo>
                      <a:pt x="89" y="81"/>
                    </a:moveTo>
                    <a:cubicBezTo>
                      <a:pt x="85" y="80"/>
                      <a:pt x="84" y="74"/>
                      <a:pt x="87" y="70"/>
                    </a:cubicBezTo>
                    <a:cubicBezTo>
                      <a:pt x="90" y="66"/>
                      <a:pt x="87" y="47"/>
                      <a:pt x="83" y="44"/>
                    </a:cubicBezTo>
                    <a:cubicBezTo>
                      <a:pt x="81" y="41"/>
                      <a:pt x="78" y="44"/>
                      <a:pt x="67" y="59"/>
                    </a:cubicBezTo>
                    <a:cubicBezTo>
                      <a:pt x="58" y="71"/>
                      <a:pt x="52" y="77"/>
                      <a:pt x="49" y="77"/>
                    </a:cubicBezTo>
                    <a:cubicBezTo>
                      <a:pt x="44" y="78"/>
                      <a:pt x="43" y="77"/>
                      <a:pt x="43" y="73"/>
                    </a:cubicBezTo>
                    <a:cubicBezTo>
                      <a:pt x="42" y="70"/>
                      <a:pt x="43" y="67"/>
                      <a:pt x="44" y="66"/>
                    </a:cubicBezTo>
                    <a:cubicBezTo>
                      <a:pt x="45" y="65"/>
                      <a:pt x="44" y="58"/>
                      <a:pt x="43" y="50"/>
                    </a:cubicBezTo>
                    <a:cubicBezTo>
                      <a:pt x="41" y="37"/>
                      <a:pt x="40" y="35"/>
                      <a:pt x="37" y="34"/>
                    </a:cubicBezTo>
                    <a:cubicBezTo>
                      <a:pt x="33" y="34"/>
                      <a:pt x="24" y="45"/>
                      <a:pt x="25" y="49"/>
                    </a:cubicBezTo>
                    <a:cubicBezTo>
                      <a:pt x="25" y="51"/>
                      <a:pt x="24" y="53"/>
                      <a:pt x="24" y="54"/>
                    </a:cubicBezTo>
                    <a:cubicBezTo>
                      <a:pt x="23" y="55"/>
                      <a:pt x="21" y="63"/>
                      <a:pt x="19" y="70"/>
                    </a:cubicBezTo>
                    <a:cubicBezTo>
                      <a:pt x="16" y="82"/>
                      <a:pt x="15" y="84"/>
                      <a:pt x="12" y="84"/>
                    </a:cubicBezTo>
                    <a:cubicBezTo>
                      <a:pt x="7" y="84"/>
                      <a:pt x="7" y="86"/>
                      <a:pt x="2" y="35"/>
                    </a:cubicBezTo>
                    <a:cubicBezTo>
                      <a:pt x="0" y="16"/>
                      <a:pt x="0" y="4"/>
                      <a:pt x="1" y="2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2" y="5"/>
                      <a:pt x="8" y="21"/>
                      <a:pt x="10" y="20"/>
                    </a:cubicBezTo>
                    <a:cubicBezTo>
                      <a:pt x="11" y="19"/>
                      <a:pt x="12" y="24"/>
                      <a:pt x="12" y="30"/>
                    </a:cubicBezTo>
                    <a:cubicBezTo>
                      <a:pt x="13" y="36"/>
                      <a:pt x="14" y="42"/>
                      <a:pt x="15" y="41"/>
                    </a:cubicBezTo>
                    <a:cubicBezTo>
                      <a:pt x="15" y="41"/>
                      <a:pt x="19" y="38"/>
                      <a:pt x="22" y="34"/>
                    </a:cubicBezTo>
                    <a:cubicBezTo>
                      <a:pt x="35" y="19"/>
                      <a:pt x="48" y="24"/>
                      <a:pt x="53" y="45"/>
                    </a:cubicBezTo>
                    <a:cubicBezTo>
                      <a:pt x="56" y="55"/>
                      <a:pt x="57" y="57"/>
                      <a:pt x="61" y="51"/>
                    </a:cubicBezTo>
                    <a:cubicBezTo>
                      <a:pt x="62" y="49"/>
                      <a:pt x="63" y="48"/>
                      <a:pt x="64" y="48"/>
                    </a:cubicBezTo>
                    <a:cubicBezTo>
                      <a:pt x="65" y="48"/>
                      <a:pt x="67" y="46"/>
                      <a:pt x="69" y="42"/>
                    </a:cubicBezTo>
                    <a:cubicBezTo>
                      <a:pt x="71" y="39"/>
                      <a:pt x="76" y="34"/>
                      <a:pt x="80" y="33"/>
                    </a:cubicBezTo>
                    <a:cubicBezTo>
                      <a:pt x="87" y="29"/>
                      <a:pt x="88" y="29"/>
                      <a:pt x="90" y="35"/>
                    </a:cubicBezTo>
                    <a:cubicBezTo>
                      <a:pt x="91" y="38"/>
                      <a:pt x="93" y="42"/>
                      <a:pt x="94" y="42"/>
                    </a:cubicBezTo>
                    <a:cubicBezTo>
                      <a:pt x="96" y="43"/>
                      <a:pt x="99" y="65"/>
                      <a:pt x="97" y="70"/>
                    </a:cubicBezTo>
                    <a:cubicBezTo>
                      <a:pt x="97" y="72"/>
                      <a:pt x="96" y="75"/>
                      <a:pt x="95" y="77"/>
                    </a:cubicBezTo>
                    <a:cubicBezTo>
                      <a:pt x="95" y="81"/>
                      <a:pt x="94" y="82"/>
                      <a:pt x="8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481"/>
              <p:cNvSpPr/>
              <p:nvPr/>
            </p:nvSpPr>
            <p:spPr bwMode="auto">
              <a:xfrm>
                <a:off x="687" y="600"/>
                <a:ext cx="57" cy="101"/>
              </a:xfrm>
              <a:custGeom>
                <a:avLst/>
                <a:gdLst>
                  <a:gd name="T0" fmla="*/ 34 w 75"/>
                  <a:gd name="T1" fmla="*/ 131 h 132"/>
                  <a:gd name="T2" fmla="*/ 1 w 75"/>
                  <a:gd name="T3" fmla="*/ 127 h 132"/>
                  <a:gd name="T4" fmla="*/ 2 w 75"/>
                  <a:gd name="T5" fmla="*/ 123 h 132"/>
                  <a:gd name="T6" fmla="*/ 5 w 75"/>
                  <a:gd name="T7" fmla="*/ 82 h 132"/>
                  <a:gd name="T8" fmla="*/ 4 w 75"/>
                  <a:gd name="T9" fmla="*/ 60 h 132"/>
                  <a:gd name="T10" fmla="*/ 2 w 75"/>
                  <a:gd name="T11" fmla="*/ 31 h 132"/>
                  <a:gd name="T12" fmla="*/ 14 w 75"/>
                  <a:gd name="T13" fmla="*/ 2 h 132"/>
                  <a:gd name="T14" fmla="*/ 25 w 75"/>
                  <a:gd name="T15" fmla="*/ 2 h 132"/>
                  <a:gd name="T16" fmla="*/ 48 w 75"/>
                  <a:gd name="T17" fmla="*/ 1 h 132"/>
                  <a:gd name="T18" fmla="*/ 68 w 75"/>
                  <a:gd name="T19" fmla="*/ 10 h 132"/>
                  <a:gd name="T20" fmla="*/ 61 w 75"/>
                  <a:gd name="T21" fmla="*/ 13 h 132"/>
                  <a:gd name="T22" fmla="*/ 35 w 75"/>
                  <a:gd name="T23" fmla="*/ 12 h 132"/>
                  <a:gd name="T24" fmla="*/ 13 w 75"/>
                  <a:gd name="T25" fmla="*/ 15 h 132"/>
                  <a:gd name="T26" fmla="*/ 14 w 75"/>
                  <a:gd name="T27" fmla="*/ 37 h 132"/>
                  <a:gd name="T28" fmla="*/ 16 w 75"/>
                  <a:gd name="T29" fmla="*/ 59 h 132"/>
                  <a:gd name="T30" fmla="*/ 29 w 75"/>
                  <a:gd name="T31" fmla="*/ 58 h 132"/>
                  <a:gd name="T32" fmla="*/ 54 w 75"/>
                  <a:gd name="T33" fmla="*/ 61 h 132"/>
                  <a:gd name="T34" fmla="*/ 44 w 75"/>
                  <a:gd name="T35" fmla="*/ 67 h 132"/>
                  <a:gd name="T36" fmla="*/ 35 w 75"/>
                  <a:gd name="T37" fmla="*/ 68 h 132"/>
                  <a:gd name="T38" fmla="*/ 21 w 75"/>
                  <a:gd name="T39" fmla="*/ 72 h 132"/>
                  <a:gd name="T40" fmla="*/ 15 w 75"/>
                  <a:gd name="T41" fmla="*/ 80 h 132"/>
                  <a:gd name="T42" fmla="*/ 17 w 75"/>
                  <a:gd name="T43" fmla="*/ 103 h 132"/>
                  <a:gd name="T44" fmla="*/ 19 w 75"/>
                  <a:gd name="T45" fmla="*/ 118 h 132"/>
                  <a:gd name="T46" fmla="*/ 30 w 75"/>
                  <a:gd name="T47" fmla="*/ 119 h 132"/>
                  <a:gd name="T48" fmla="*/ 55 w 75"/>
                  <a:gd name="T49" fmla="*/ 119 h 132"/>
                  <a:gd name="T50" fmla="*/ 72 w 75"/>
                  <a:gd name="T51" fmla="*/ 122 h 132"/>
                  <a:gd name="T52" fmla="*/ 34 w 75"/>
                  <a:gd name="T5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32">
                    <a:moveTo>
                      <a:pt x="34" y="131"/>
                    </a:moveTo>
                    <a:cubicBezTo>
                      <a:pt x="18" y="132"/>
                      <a:pt x="3" y="130"/>
                      <a:pt x="1" y="127"/>
                    </a:cubicBezTo>
                    <a:cubicBezTo>
                      <a:pt x="0" y="126"/>
                      <a:pt x="1" y="124"/>
                      <a:pt x="2" y="123"/>
                    </a:cubicBezTo>
                    <a:cubicBezTo>
                      <a:pt x="5" y="122"/>
                      <a:pt x="6" y="105"/>
                      <a:pt x="5" y="82"/>
                    </a:cubicBezTo>
                    <a:cubicBezTo>
                      <a:pt x="5" y="74"/>
                      <a:pt x="4" y="64"/>
                      <a:pt x="4" y="60"/>
                    </a:cubicBezTo>
                    <a:cubicBezTo>
                      <a:pt x="4" y="56"/>
                      <a:pt x="3" y="43"/>
                      <a:pt x="2" y="31"/>
                    </a:cubicBezTo>
                    <a:cubicBezTo>
                      <a:pt x="0" y="6"/>
                      <a:pt x="2" y="1"/>
                      <a:pt x="14" y="2"/>
                    </a:cubicBezTo>
                    <a:cubicBezTo>
                      <a:pt x="18" y="2"/>
                      <a:pt x="23" y="2"/>
                      <a:pt x="25" y="2"/>
                    </a:cubicBezTo>
                    <a:cubicBezTo>
                      <a:pt x="28" y="2"/>
                      <a:pt x="38" y="2"/>
                      <a:pt x="48" y="1"/>
                    </a:cubicBezTo>
                    <a:cubicBezTo>
                      <a:pt x="69" y="0"/>
                      <a:pt x="73" y="2"/>
                      <a:pt x="68" y="10"/>
                    </a:cubicBezTo>
                    <a:cubicBezTo>
                      <a:pt x="65" y="15"/>
                      <a:pt x="64" y="15"/>
                      <a:pt x="61" y="13"/>
                    </a:cubicBezTo>
                    <a:cubicBezTo>
                      <a:pt x="59" y="10"/>
                      <a:pt x="54" y="10"/>
                      <a:pt x="35" y="12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49"/>
                      <a:pt x="16" y="59"/>
                      <a:pt x="16" y="59"/>
                    </a:cubicBezTo>
                    <a:cubicBezTo>
                      <a:pt x="17" y="59"/>
                      <a:pt x="23" y="59"/>
                      <a:pt x="29" y="58"/>
                    </a:cubicBezTo>
                    <a:cubicBezTo>
                      <a:pt x="48" y="56"/>
                      <a:pt x="53" y="57"/>
                      <a:pt x="54" y="61"/>
                    </a:cubicBezTo>
                    <a:cubicBezTo>
                      <a:pt x="55" y="65"/>
                      <a:pt x="45" y="70"/>
                      <a:pt x="44" y="67"/>
                    </a:cubicBezTo>
                    <a:cubicBezTo>
                      <a:pt x="43" y="66"/>
                      <a:pt x="39" y="66"/>
                      <a:pt x="35" y="68"/>
                    </a:cubicBezTo>
                    <a:cubicBezTo>
                      <a:pt x="30" y="70"/>
                      <a:pt x="24" y="72"/>
                      <a:pt x="21" y="72"/>
                    </a:cubicBezTo>
                    <a:cubicBezTo>
                      <a:pt x="15" y="73"/>
                      <a:pt x="14" y="74"/>
                      <a:pt x="15" y="80"/>
                    </a:cubicBezTo>
                    <a:cubicBezTo>
                      <a:pt x="16" y="84"/>
                      <a:pt x="17" y="94"/>
                      <a:pt x="17" y="103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37" y="120"/>
                      <a:pt x="48" y="120"/>
                      <a:pt x="55" y="119"/>
                    </a:cubicBezTo>
                    <a:cubicBezTo>
                      <a:pt x="68" y="117"/>
                      <a:pt x="75" y="118"/>
                      <a:pt x="72" y="122"/>
                    </a:cubicBezTo>
                    <a:cubicBezTo>
                      <a:pt x="70" y="125"/>
                      <a:pt x="50" y="130"/>
                      <a:pt x="34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482"/>
              <p:cNvSpPr/>
              <p:nvPr/>
            </p:nvSpPr>
            <p:spPr bwMode="auto">
              <a:xfrm>
                <a:off x="750" y="651"/>
                <a:ext cx="48" cy="13"/>
              </a:xfrm>
              <a:custGeom>
                <a:avLst/>
                <a:gdLst>
                  <a:gd name="T0" fmla="*/ 9 w 63"/>
                  <a:gd name="T1" fmla="*/ 18 h 18"/>
                  <a:gd name="T2" fmla="*/ 4 w 63"/>
                  <a:gd name="T3" fmla="*/ 11 h 18"/>
                  <a:gd name="T4" fmla="*/ 35 w 63"/>
                  <a:gd name="T5" fmla="*/ 5 h 18"/>
                  <a:gd name="T6" fmla="*/ 62 w 63"/>
                  <a:gd name="T7" fmla="*/ 5 h 18"/>
                  <a:gd name="T8" fmla="*/ 49 w 63"/>
                  <a:gd name="T9" fmla="*/ 12 h 18"/>
                  <a:gd name="T10" fmla="*/ 25 w 63"/>
                  <a:gd name="T11" fmla="*/ 16 h 18"/>
                  <a:gd name="T12" fmla="*/ 9 w 63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8">
                    <a:moveTo>
                      <a:pt x="9" y="18"/>
                    </a:moveTo>
                    <a:cubicBezTo>
                      <a:pt x="3" y="17"/>
                      <a:pt x="0" y="13"/>
                      <a:pt x="4" y="11"/>
                    </a:cubicBezTo>
                    <a:cubicBezTo>
                      <a:pt x="6" y="10"/>
                      <a:pt x="20" y="7"/>
                      <a:pt x="35" y="5"/>
                    </a:cubicBezTo>
                    <a:cubicBezTo>
                      <a:pt x="61" y="0"/>
                      <a:pt x="62" y="0"/>
                      <a:pt x="62" y="5"/>
                    </a:cubicBezTo>
                    <a:cubicBezTo>
                      <a:pt x="63" y="9"/>
                      <a:pt x="62" y="10"/>
                      <a:pt x="49" y="12"/>
                    </a:cubicBezTo>
                    <a:cubicBezTo>
                      <a:pt x="41" y="13"/>
                      <a:pt x="30" y="15"/>
                      <a:pt x="25" y="16"/>
                    </a:cubicBezTo>
                    <a:cubicBezTo>
                      <a:pt x="19" y="18"/>
                      <a:pt x="12" y="18"/>
                      <a:pt x="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483"/>
              <p:cNvSpPr/>
              <p:nvPr/>
            </p:nvSpPr>
            <p:spPr bwMode="auto">
              <a:xfrm>
                <a:off x="959" y="575"/>
                <a:ext cx="55" cy="56"/>
              </a:xfrm>
              <a:custGeom>
                <a:avLst/>
                <a:gdLst>
                  <a:gd name="T0" fmla="*/ 38 w 72"/>
                  <a:gd name="T1" fmla="*/ 73 h 73"/>
                  <a:gd name="T2" fmla="*/ 23 w 72"/>
                  <a:gd name="T3" fmla="*/ 72 h 73"/>
                  <a:gd name="T4" fmla="*/ 28 w 72"/>
                  <a:gd name="T5" fmla="*/ 64 h 73"/>
                  <a:gd name="T6" fmla="*/ 46 w 72"/>
                  <a:gd name="T7" fmla="*/ 33 h 73"/>
                  <a:gd name="T8" fmla="*/ 38 w 72"/>
                  <a:gd name="T9" fmla="*/ 17 h 73"/>
                  <a:gd name="T10" fmla="*/ 22 w 72"/>
                  <a:gd name="T11" fmla="*/ 11 h 73"/>
                  <a:gd name="T12" fmla="*/ 11 w 72"/>
                  <a:gd name="T13" fmla="*/ 23 h 73"/>
                  <a:gd name="T14" fmla="*/ 6 w 72"/>
                  <a:gd name="T15" fmla="*/ 34 h 73"/>
                  <a:gd name="T16" fmla="*/ 3 w 72"/>
                  <a:gd name="T17" fmla="*/ 15 h 73"/>
                  <a:gd name="T18" fmla="*/ 25 w 72"/>
                  <a:gd name="T19" fmla="*/ 2 h 73"/>
                  <a:gd name="T20" fmla="*/ 55 w 72"/>
                  <a:gd name="T21" fmla="*/ 33 h 73"/>
                  <a:gd name="T22" fmla="*/ 47 w 72"/>
                  <a:gd name="T23" fmla="*/ 55 h 73"/>
                  <a:gd name="T24" fmla="*/ 48 w 72"/>
                  <a:gd name="T25" fmla="*/ 61 h 73"/>
                  <a:gd name="T26" fmla="*/ 59 w 72"/>
                  <a:gd name="T27" fmla="*/ 59 h 73"/>
                  <a:gd name="T28" fmla="*/ 70 w 72"/>
                  <a:gd name="T29" fmla="*/ 64 h 73"/>
                  <a:gd name="T30" fmla="*/ 38 w 72"/>
                  <a:gd name="T3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73">
                    <a:moveTo>
                      <a:pt x="38" y="73"/>
                    </a:moveTo>
                    <a:cubicBezTo>
                      <a:pt x="31" y="73"/>
                      <a:pt x="25" y="73"/>
                      <a:pt x="23" y="72"/>
                    </a:cubicBezTo>
                    <a:cubicBezTo>
                      <a:pt x="22" y="71"/>
                      <a:pt x="24" y="68"/>
                      <a:pt x="28" y="64"/>
                    </a:cubicBezTo>
                    <a:cubicBezTo>
                      <a:pt x="44" y="48"/>
                      <a:pt x="47" y="42"/>
                      <a:pt x="46" y="33"/>
                    </a:cubicBezTo>
                    <a:cubicBezTo>
                      <a:pt x="46" y="24"/>
                      <a:pt x="45" y="23"/>
                      <a:pt x="38" y="17"/>
                    </a:cubicBezTo>
                    <a:cubicBezTo>
                      <a:pt x="31" y="11"/>
                      <a:pt x="28" y="10"/>
                      <a:pt x="22" y="11"/>
                    </a:cubicBezTo>
                    <a:cubicBezTo>
                      <a:pt x="14" y="12"/>
                      <a:pt x="14" y="13"/>
                      <a:pt x="11" y="23"/>
                    </a:cubicBezTo>
                    <a:cubicBezTo>
                      <a:pt x="9" y="30"/>
                      <a:pt x="7" y="34"/>
                      <a:pt x="6" y="34"/>
                    </a:cubicBezTo>
                    <a:cubicBezTo>
                      <a:pt x="2" y="33"/>
                      <a:pt x="0" y="21"/>
                      <a:pt x="3" y="15"/>
                    </a:cubicBezTo>
                    <a:cubicBezTo>
                      <a:pt x="5" y="10"/>
                      <a:pt x="17" y="3"/>
                      <a:pt x="25" y="2"/>
                    </a:cubicBezTo>
                    <a:cubicBezTo>
                      <a:pt x="37" y="0"/>
                      <a:pt x="53" y="17"/>
                      <a:pt x="55" y="33"/>
                    </a:cubicBezTo>
                    <a:cubicBezTo>
                      <a:pt x="56" y="41"/>
                      <a:pt x="51" y="54"/>
                      <a:pt x="47" y="55"/>
                    </a:cubicBezTo>
                    <a:cubicBezTo>
                      <a:pt x="42" y="55"/>
                      <a:pt x="44" y="61"/>
                      <a:pt x="48" y="61"/>
                    </a:cubicBezTo>
                    <a:cubicBezTo>
                      <a:pt x="50" y="61"/>
                      <a:pt x="55" y="60"/>
                      <a:pt x="59" y="59"/>
                    </a:cubicBezTo>
                    <a:cubicBezTo>
                      <a:pt x="69" y="58"/>
                      <a:pt x="72" y="59"/>
                      <a:pt x="70" y="64"/>
                    </a:cubicBezTo>
                    <a:cubicBezTo>
                      <a:pt x="67" y="69"/>
                      <a:pt x="56" y="72"/>
                      <a:pt x="38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484"/>
              <p:cNvSpPr/>
              <p:nvPr/>
            </p:nvSpPr>
            <p:spPr bwMode="auto">
              <a:xfrm>
                <a:off x="750" y="631"/>
                <a:ext cx="59" cy="11"/>
              </a:xfrm>
              <a:custGeom>
                <a:avLst/>
                <a:gdLst>
                  <a:gd name="T0" fmla="*/ 49 w 77"/>
                  <a:gd name="T1" fmla="*/ 12 h 14"/>
                  <a:gd name="T2" fmla="*/ 25 w 77"/>
                  <a:gd name="T3" fmla="*/ 11 h 14"/>
                  <a:gd name="T4" fmla="*/ 13 w 77"/>
                  <a:gd name="T5" fmla="*/ 2 h 14"/>
                  <a:gd name="T6" fmla="*/ 62 w 77"/>
                  <a:gd name="T7" fmla="*/ 5 h 14"/>
                  <a:gd name="T8" fmla="*/ 72 w 77"/>
                  <a:gd name="T9" fmla="*/ 8 h 14"/>
                  <a:gd name="T10" fmla="*/ 76 w 77"/>
                  <a:gd name="T11" fmla="*/ 11 h 14"/>
                  <a:gd name="T12" fmla="*/ 49 w 77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4">
                    <a:moveTo>
                      <a:pt x="49" y="12"/>
                    </a:moveTo>
                    <a:cubicBezTo>
                      <a:pt x="40" y="11"/>
                      <a:pt x="29" y="11"/>
                      <a:pt x="25" y="11"/>
                    </a:cubicBezTo>
                    <a:cubicBezTo>
                      <a:pt x="9" y="14"/>
                      <a:pt x="0" y="7"/>
                      <a:pt x="13" y="2"/>
                    </a:cubicBezTo>
                    <a:cubicBezTo>
                      <a:pt x="20" y="0"/>
                      <a:pt x="53" y="1"/>
                      <a:pt x="62" y="5"/>
                    </a:cubicBezTo>
                    <a:cubicBezTo>
                      <a:pt x="65" y="6"/>
                      <a:pt x="70" y="7"/>
                      <a:pt x="72" y="8"/>
                    </a:cubicBezTo>
                    <a:cubicBezTo>
                      <a:pt x="74" y="8"/>
                      <a:pt x="76" y="10"/>
                      <a:pt x="76" y="11"/>
                    </a:cubicBezTo>
                    <a:cubicBezTo>
                      <a:pt x="77" y="13"/>
                      <a:pt x="67" y="14"/>
                      <a:pt x="4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485"/>
              <p:cNvSpPr>
                <a:spLocks noEditPoints="1"/>
              </p:cNvSpPr>
              <p:nvPr/>
            </p:nvSpPr>
            <p:spPr bwMode="auto">
              <a:xfrm>
                <a:off x="1259" y="1657"/>
                <a:ext cx="190" cy="106"/>
              </a:xfrm>
              <a:custGeom>
                <a:avLst/>
                <a:gdLst>
                  <a:gd name="T0" fmla="*/ 129 w 248"/>
                  <a:gd name="T1" fmla="*/ 23 h 140"/>
                  <a:gd name="T2" fmla="*/ 92 w 248"/>
                  <a:gd name="T3" fmla="*/ 39 h 140"/>
                  <a:gd name="T4" fmla="*/ 82 w 248"/>
                  <a:gd name="T5" fmla="*/ 61 h 140"/>
                  <a:gd name="T6" fmla="*/ 64 w 248"/>
                  <a:gd name="T7" fmla="*/ 47 h 140"/>
                  <a:gd name="T8" fmla="*/ 7 w 248"/>
                  <a:gd name="T9" fmla="*/ 61 h 140"/>
                  <a:gd name="T10" fmla="*/ 35 w 248"/>
                  <a:gd name="T11" fmla="*/ 95 h 140"/>
                  <a:gd name="T12" fmla="*/ 20 w 248"/>
                  <a:gd name="T13" fmla="*/ 119 h 140"/>
                  <a:gd name="T14" fmla="*/ 24 w 248"/>
                  <a:gd name="T15" fmla="*/ 140 h 140"/>
                  <a:gd name="T16" fmla="*/ 34 w 248"/>
                  <a:gd name="T17" fmla="*/ 133 h 140"/>
                  <a:gd name="T18" fmla="*/ 79 w 248"/>
                  <a:gd name="T19" fmla="*/ 110 h 140"/>
                  <a:gd name="T20" fmla="*/ 100 w 248"/>
                  <a:gd name="T21" fmla="*/ 92 h 140"/>
                  <a:gd name="T22" fmla="*/ 106 w 248"/>
                  <a:gd name="T23" fmla="*/ 101 h 140"/>
                  <a:gd name="T24" fmla="*/ 120 w 248"/>
                  <a:gd name="T25" fmla="*/ 116 h 140"/>
                  <a:gd name="T26" fmla="*/ 203 w 248"/>
                  <a:gd name="T27" fmla="*/ 85 h 140"/>
                  <a:gd name="T28" fmla="*/ 74 w 248"/>
                  <a:gd name="T29" fmla="*/ 107 h 140"/>
                  <a:gd name="T30" fmla="*/ 37 w 248"/>
                  <a:gd name="T31" fmla="*/ 119 h 140"/>
                  <a:gd name="T32" fmla="*/ 48 w 248"/>
                  <a:gd name="T33" fmla="*/ 103 h 140"/>
                  <a:gd name="T34" fmla="*/ 47 w 248"/>
                  <a:gd name="T35" fmla="*/ 91 h 140"/>
                  <a:gd name="T36" fmla="*/ 41 w 248"/>
                  <a:gd name="T37" fmla="*/ 77 h 140"/>
                  <a:gd name="T38" fmla="*/ 48 w 248"/>
                  <a:gd name="T39" fmla="*/ 63 h 140"/>
                  <a:gd name="T40" fmla="*/ 53 w 248"/>
                  <a:gd name="T41" fmla="*/ 80 h 140"/>
                  <a:gd name="T42" fmla="*/ 61 w 248"/>
                  <a:gd name="T43" fmla="*/ 80 h 140"/>
                  <a:gd name="T44" fmla="*/ 61 w 248"/>
                  <a:gd name="T45" fmla="*/ 76 h 140"/>
                  <a:gd name="T46" fmla="*/ 63 w 248"/>
                  <a:gd name="T47" fmla="*/ 73 h 140"/>
                  <a:gd name="T48" fmla="*/ 65 w 248"/>
                  <a:gd name="T49" fmla="*/ 76 h 140"/>
                  <a:gd name="T50" fmla="*/ 73 w 248"/>
                  <a:gd name="T51" fmla="*/ 96 h 140"/>
                  <a:gd name="T52" fmla="*/ 74 w 248"/>
                  <a:gd name="T53" fmla="*/ 107 h 140"/>
                  <a:gd name="T54" fmla="*/ 202 w 248"/>
                  <a:gd name="T55" fmla="*/ 23 h 140"/>
                  <a:gd name="T56" fmla="*/ 202 w 248"/>
                  <a:gd name="T57" fmla="*/ 24 h 140"/>
                  <a:gd name="T58" fmla="*/ 158 w 248"/>
                  <a:gd name="T59" fmla="*/ 29 h 140"/>
                  <a:gd name="T60" fmla="*/ 159 w 248"/>
                  <a:gd name="T61" fmla="*/ 28 h 140"/>
                  <a:gd name="T62" fmla="*/ 158 w 248"/>
                  <a:gd name="T63" fmla="*/ 29 h 140"/>
                  <a:gd name="T64" fmla="*/ 157 w 248"/>
                  <a:gd name="T65" fmla="*/ 85 h 140"/>
                  <a:gd name="T66" fmla="*/ 115 w 248"/>
                  <a:gd name="T67" fmla="*/ 102 h 140"/>
                  <a:gd name="T68" fmla="*/ 101 w 248"/>
                  <a:gd name="T69" fmla="*/ 82 h 140"/>
                  <a:gd name="T70" fmla="*/ 99 w 248"/>
                  <a:gd name="T71" fmla="*/ 63 h 140"/>
                  <a:gd name="T72" fmla="*/ 110 w 248"/>
                  <a:gd name="T73" fmla="*/ 61 h 140"/>
                  <a:gd name="T74" fmla="*/ 121 w 248"/>
                  <a:gd name="T75" fmla="*/ 54 h 140"/>
                  <a:gd name="T76" fmla="*/ 128 w 248"/>
                  <a:gd name="T77" fmla="*/ 50 h 140"/>
                  <a:gd name="T78" fmla="*/ 133 w 248"/>
                  <a:gd name="T79" fmla="*/ 47 h 140"/>
                  <a:gd name="T80" fmla="*/ 146 w 248"/>
                  <a:gd name="T81" fmla="*/ 42 h 140"/>
                  <a:gd name="T82" fmla="*/ 153 w 248"/>
                  <a:gd name="T83" fmla="*/ 38 h 140"/>
                  <a:gd name="T84" fmla="*/ 166 w 248"/>
                  <a:gd name="T85" fmla="*/ 37 h 140"/>
                  <a:gd name="T86" fmla="*/ 173 w 248"/>
                  <a:gd name="T87" fmla="*/ 33 h 140"/>
                  <a:gd name="T88" fmla="*/ 182 w 248"/>
                  <a:gd name="T89" fmla="*/ 30 h 140"/>
                  <a:gd name="T90" fmla="*/ 189 w 248"/>
                  <a:gd name="T91" fmla="*/ 28 h 140"/>
                  <a:gd name="T92" fmla="*/ 202 w 248"/>
                  <a:gd name="T93" fmla="*/ 27 h 140"/>
                  <a:gd name="T94" fmla="*/ 212 w 248"/>
                  <a:gd name="T95" fmla="*/ 30 h 140"/>
                  <a:gd name="T96" fmla="*/ 215 w 248"/>
                  <a:gd name="T97" fmla="*/ 34 h 140"/>
                  <a:gd name="T98" fmla="*/ 223 w 248"/>
                  <a:gd name="T99" fmla="*/ 35 h 140"/>
                  <a:gd name="T100" fmla="*/ 229 w 248"/>
                  <a:gd name="T101" fmla="*/ 5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8" h="140">
                    <a:moveTo>
                      <a:pt x="197" y="3"/>
                    </a:moveTo>
                    <a:cubicBezTo>
                      <a:pt x="184" y="4"/>
                      <a:pt x="171" y="9"/>
                      <a:pt x="158" y="13"/>
                    </a:cubicBezTo>
                    <a:cubicBezTo>
                      <a:pt x="148" y="16"/>
                      <a:pt x="138" y="19"/>
                      <a:pt x="129" y="23"/>
                    </a:cubicBezTo>
                    <a:cubicBezTo>
                      <a:pt x="121" y="26"/>
                      <a:pt x="114" y="29"/>
                      <a:pt x="106" y="30"/>
                    </a:cubicBezTo>
                    <a:cubicBezTo>
                      <a:pt x="103" y="27"/>
                      <a:pt x="96" y="29"/>
                      <a:pt x="95" y="34"/>
                    </a:cubicBezTo>
                    <a:cubicBezTo>
                      <a:pt x="93" y="35"/>
                      <a:pt x="91" y="37"/>
                      <a:pt x="92" y="39"/>
                    </a:cubicBezTo>
                    <a:cubicBezTo>
                      <a:pt x="92" y="41"/>
                      <a:pt x="92" y="43"/>
                      <a:pt x="92" y="45"/>
                    </a:cubicBezTo>
                    <a:cubicBezTo>
                      <a:pt x="93" y="48"/>
                      <a:pt x="92" y="49"/>
                      <a:pt x="90" y="52"/>
                    </a:cubicBezTo>
                    <a:cubicBezTo>
                      <a:pt x="88" y="56"/>
                      <a:pt x="86" y="59"/>
                      <a:pt x="82" y="61"/>
                    </a:cubicBezTo>
                    <a:cubicBezTo>
                      <a:pt x="78" y="63"/>
                      <a:pt x="74" y="63"/>
                      <a:pt x="70" y="65"/>
                    </a:cubicBezTo>
                    <a:cubicBezTo>
                      <a:pt x="69" y="60"/>
                      <a:pt x="68" y="54"/>
                      <a:pt x="65" y="49"/>
                    </a:cubicBezTo>
                    <a:cubicBezTo>
                      <a:pt x="65" y="48"/>
                      <a:pt x="64" y="47"/>
                      <a:pt x="64" y="47"/>
                    </a:cubicBezTo>
                    <a:cubicBezTo>
                      <a:pt x="63" y="45"/>
                      <a:pt x="62" y="43"/>
                      <a:pt x="60" y="44"/>
                    </a:cubicBezTo>
                    <a:cubicBezTo>
                      <a:pt x="52" y="45"/>
                      <a:pt x="45" y="46"/>
                      <a:pt x="38" y="49"/>
                    </a:cubicBezTo>
                    <a:cubicBezTo>
                      <a:pt x="27" y="54"/>
                      <a:pt x="17" y="57"/>
                      <a:pt x="7" y="61"/>
                    </a:cubicBezTo>
                    <a:cubicBezTo>
                      <a:pt x="0" y="63"/>
                      <a:pt x="2" y="73"/>
                      <a:pt x="8" y="73"/>
                    </a:cubicBezTo>
                    <a:cubicBezTo>
                      <a:pt x="13" y="75"/>
                      <a:pt x="17" y="77"/>
                      <a:pt x="21" y="80"/>
                    </a:cubicBezTo>
                    <a:cubicBezTo>
                      <a:pt x="26" y="84"/>
                      <a:pt x="32" y="89"/>
                      <a:pt x="35" y="95"/>
                    </a:cubicBezTo>
                    <a:cubicBezTo>
                      <a:pt x="35" y="96"/>
                      <a:pt x="36" y="97"/>
                      <a:pt x="36" y="98"/>
                    </a:cubicBezTo>
                    <a:cubicBezTo>
                      <a:pt x="34" y="101"/>
                      <a:pt x="32" y="105"/>
                      <a:pt x="29" y="109"/>
                    </a:cubicBezTo>
                    <a:cubicBezTo>
                      <a:pt x="26" y="112"/>
                      <a:pt x="22" y="115"/>
                      <a:pt x="20" y="119"/>
                    </a:cubicBezTo>
                    <a:cubicBezTo>
                      <a:pt x="18" y="122"/>
                      <a:pt x="18" y="126"/>
                      <a:pt x="16" y="129"/>
                    </a:cubicBezTo>
                    <a:cubicBezTo>
                      <a:pt x="13" y="134"/>
                      <a:pt x="18" y="140"/>
                      <a:pt x="23" y="140"/>
                    </a:cubicBezTo>
                    <a:cubicBezTo>
                      <a:pt x="23" y="140"/>
                      <a:pt x="24" y="140"/>
                      <a:pt x="24" y="140"/>
                    </a:cubicBezTo>
                    <a:cubicBezTo>
                      <a:pt x="25" y="140"/>
                      <a:pt x="25" y="140"/>
                      <a:pt x="26" y="140"/>
                    </a:cubicBezTo>
                    <a:cubicBezTo>
                      <a:pt x="29" y="140"/>
                      <a:pt x="32" y="138"/>
                      <a:pt x="32" y="135"/>
                    </a:cubicBezTo>
                    <a:cubicBezTo>
                      <a:pt x="33" y="134"/>
                      <a:pt x="34" y="134"/>
                      <a:pt x="34" y="133"/>
                    </a:cubicBezTo>
                    <a:cubicBezTo>
                      <a:pt x="38" y="131"/>
                      <a:pt x="41" y="130"/>
                      <a:pt x="45" y="129"/>
                    </a:cubicBezTo>
                    <a:cubicBezTo>
                      <a:pt x="56" y="126"/>
                      <a:pt x="66" y="123"/>
                      <a:pt x="76" y="119"/>
                    </a:cubicBezTo>
                    <a:cubicBezTo>
                      <a:pt x="81" y="118"/>
                      <a:pt x="81" y="113"/>
                      <a:pt x="79" y="110"/>
                    </a:cubicBezTo>
                    <a:cubicBezTo>
                      <a:pt x="85" y="108"/>
                      <a:pt x="85" y="101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9" y="93"/>
                      <a:pt x="95" y="93"/>
                      <a:pt x="100" y="92"/>
                    </a:cubicBezTo>
                    <a:cubicBezTo>
                      <a:pt x="101" y="93"/>
                      <a:pt x="102" y="94"/>
                      <a:pt x="103" y="94"/>
                    </a:cubicBezTo>
                    <a:cubicBezTo>
                      <a:pt x="102" y="94"/>
                      <a:pt x="104" y="95"/>
                      <a:pt x="105" y="96"/>
                    </a:cubicBezTo>
                    <a:cubicBezTo>
                      <a:pt x="105" y="98"/>
                      <a:pt x="106" y="100"/>
                      <a:pt x="106" y="101"/>
                    </a:cubicBezTo>
                    <a:cubicBezTo>
                      <a:pt x="107" y="105"/>
                      <a:pt x="108" y="108"/>
                      <a:pt x="109" y="112"/>
                    </a:cubicBezTo>
                    <a:cubicBezTo>
                      <a:pt x="110" y="114"/>
                      <a:pt x="112" y="115"/>
                      <a:pt x="114" y="114"/>
                    </a:cubicBezTo>
                    <a:cubicBezTo>
                      <a:pt x="115" y="116"/>
                      <a:pt x="118" y="117"/>
                      <a:pt x="120" y="116"/>
                    </a:cubicBezTo>
                    <a:cubicBezTo>
                      <a:pt x="128" y="114"/>
                      <a:pt x="135" y="112"/>
                      <a:pt x="141" y="108"/>
                    </a:cubicBezTo>
                    <a:cubicBezTo>
                      <a:pt x="150" y="104"/>
                      <a:pt x="158" y="99"/>
                      <a:pt x="167" y="97"/>
                    </a:cubicBezTo>
                    <a:cubicBezTo>
                      <a:pt x="180" y="94"/>
                      <a:pt x="191" y="91"/>
                      <a:pt x="203" y="85"/>
                    </a:cubicBezTo>
                    <a:cubicBezTo>
                      <a:pt x="223" y="76"/>
                      <a:pt x="248" y="60"/>
                      <a:pt x="247" y="35"/>
                    </a:cubicBezTo>
                    <a:cubicBezTo>
                      <a:pt x="247" y="7"/>
                      <a:pt x="220" y="0"/>
                      <a:pt x="197" y="3"/>
                    </a:cubicBezTo>
                    <a:close/>
                    <a:moveTo>
                      <a:pt x="74" y="107"/>
                    </a:moveTo>
                    <a:cubicBezTo>
                      <a:pt x="73" y="107"/>
                      <a:pt x="73" y="107"/>
                      <a:pt x="72" y="107"/>
                    </a:cubicBezTo>
                    <a:cubicBezTo>
                      <a:pt x="63" y="110"/>
                      <a:pt x="54" y="113"/>
                      <a:pt x="45" y="116"/>
                    </a:cubicBezTo>
                    <a:cubicBezTo>
                      <a:pt x="42" y="117"/>
                      <a:pt x="39" y="118"/>
                      <a:pt x="37" y="119"/>
                    </a:cubicBezTo>
                    <a:cubicBezTo>
                      <a:pt x="38" y="117"/>
                      <a:pt x="39" y="116"/>
                      <a:pt x="40" y="114"/>
                    </a:cubicBezTo>
                    <a:cubicBezTo>
                      <a:pt x="42" y="112"/>
                      <a:pt x="43" y="111"/>
                      <a:pt x="44" y="109"/>
                    </a:cubicBezTo>
                    <a:cubicBezTo>
                      <a:pt x="46" y="106"/>
                      <a:pt x="46" y="104"/>
                      <a:pt x="48" y="103"/>
                    </a:cubicBezTo>
                    <a:cubicBezTo>
                      <a:pt x="51" y="101"/>
                      <a:pt x="51" y="97"/>
                      <a:pt x="50" y="95"/>
                    </a:cubicBezTo>
                    <a:cubicBezTo>
                      <a:pt x="49" y="94"/>
                      <a:pt x="49" y="93"/>
                      <a:pt x="49" y="92"/>
                    </a:cubicBezTo>
                    <a:cubicBezTo>
                      <a:pt x="48" y="92"/>
                      <a:pt x="48" y="91"/>
                      <a:pt x="47" y="91"/>
                    </a:cubicBezTo>
                    <a:cubicBezTo>
                      <a:pt x="47" y="90"/>
                      <a:pt x="46" y="90"/>
                      <a:pt x="46" y="89"/>
                    </a:cubicBezTo>
                    <a:cubicBezTo>
                      <a:pt x="44" y="85"/>
                      <a:pt x="41" y="81"/>
                      <a:pt x="37" y="78"/>
                    </a:cubicBezTo>
                    <a:cubicBezTo>
                      <a:pt x="38" y="79"/>
                      <a:pt x="40" y="78"/>
                      <a:pt x="41" y="77"/>
                    </a:cubicBezTo>
                    <a:cubicBezTo>
                      <a:pt x="42" y="78"/>
                      <a:pt x="44" y="77"/>
                      <a:pt x="45" y="75"/>
                    </a:cubicBezTo>
                    <a:cubicBezTo>
                      <a:pt x="47" y="76"/>
                      <a:pt x="51" y="75"/>
                      <a:pt x="50" y="71"/>
                    </a:cubicBezTo>
                    <a:cubicBezTo>
                      <a:pt x="49" y="68"/>
                      <a:pt x="48" y="66"/>
                      <a:pt x="48" y="63"/>
                    </a:cubicBezTo>
                    <a:cubicBezTo>
                      <a:pt x="48" y="64"/>
                      <a:pt x="49" y="64"/>
                      <a:pt x="49" y="65"/>
                    </a:cubicBezTo>
                    <a:cubicBezTo>
                      <a:pt x="51" y="69"/>
                      <a:pt x="51" y="73"/>
                      <a:pt x="53" y="77"/>
                    </a:cubicBezTo>
                    <a:cubicBezTo>
                      <a:pt x="53" y="78"/>
                      <a:pt x="53" y="79"/>
                      <a:pt x="53" y="80"/>
                    </a:cubicBezTo>
                    <a:cubicBezTo>
                      <a:pt x="53" y="81"/>
                      <a:pt x="54" y="82"/>
                      <a:pt x="55" y="82"/>
                    </a:cubicBezTo>
                    <a:cubicBezTo>
                      <a:pt x="57" y="84"/>
                      <a:pt x="61" y="82"/>
                      <a:pt x="61" y="80"/>
                    </a:cubicBezTo>
                    <a:cubicBezTo>
                      <a:pt x="61" y="81"/>
                      <a:pt x="60" y="82"/>
                      <a:pt x="61" y="80"/>
                    </a:cubicBezTo>
                    <a:cubicBezTo>
                      <a:pt x="62" y="80"/>
                      <a:pt x="62" y="79"/>
                      <a:pt x="62" y="79"/>
                    </a:cubicBezTo>
                    <a:cubicBezTo>
                      <a:pt x="63" y="78"/>
                      <a:pt x="62" y="77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5"/>
                      <a:pt x="60" y="74"/>
                      <a:pt x="60" y="72"/>
                    </a:cubicBezTo>
                    <a:cubicBezTo>
                      <a:pt x="60" y="71"/>
                      <a:pt x="59" y="69"/>
                      <a:pt x="59" y="68"/>
                    </a:cubicBezTo>
                    <a:cubicBezTo>
                      <a:pt x="61" y="69"/>
                      <a:pt x="62" y="71"/>
                      <a:pt x="63" y="73"/>
                    </a:cubicBezTo>
                    <a:cubicBezTo>
                      <a:pt x="63" y="73"/>
                      <a:pt x="64" y="74"/>
                      <a:pt x="64" y="74"/>
                    </a:cubicBezTo>
                    <a:cubicBezTo>
                      <a:pt x="64" y="75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6" y="78"/>
                      <a:pt x="67" y="79"/>
                      <a:pt x="68" y="80"/>
                    </a:cubicBezTo>
                    <a:cubicBezTo>
                      <a:pt x="68" y="81"/>
                      <a:pt x="69" y="83"/>
                      <a:pt x="69" y="84"/>
                    </a:cubicBezTo>
                    <a:cubicBezTo>
                      <a:pt x="71" y="88"/>
                      <a:pt x="72" y="92"/>
                      <a:pt x="73" y="96"/>
                    </a:cubicBezTo>
                    <a:cubicBezTo>
                      <a:pt x="74" y="97"/>
                      <a:pt x="74" y="99"/>
                      <a:pt x="74" y="101"/>
                    </a:cubicBezTo>
                    <a:cubicBezTo>
                      <a:pt x="75" y="103"/>
                      <a:pt x="74" y="104"/>
                      <a:pt x="76" y="102"/>
                    </a:cubicBezTo>
                    <a:cubicBezTo>
                      <a:pt x="74" y="104"/>
                      <a:pt x="74" y="105"/>
                      <a:pt x="74" y="107"/>
                    </a:cubicBezTo>
                    <a:close/>
                    <a:moveTo>
                      <a:pt x="202" y="21"/>
                    </a:move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3"/>
                      <a:pt x="202" y="23"/>
                    </a:cubicBezTo>
                    <a:cubicBezTo>
                      <a:pt x="202" y="23"/>
                      <a:pt x="202" y="23"/>
                      <a:pt x="203" y="23"/>
                    </a:cubicBezTo>
                    <a:cubicBezTo>
                      <a:pt x="202" y="24"/>
                      <a:pt x="202" y="24"/>
                      <a:pt x="202" y="24"/>
                    </a:cubicBezTo>
                    <a:cubicBezTo>
                      <a:pt x="202" y="24"/>
                      <a:pt x="202" y="24"/>
                      <a:pt x="202" y="24"/>
                    </a:cubicBezTo>
                    <a:cubicBezTo>
                      <a:pt x="202" y="23"/>
                      <a:pt x="202" y="22"/>
                      <a:pt x="201" y="21"/>
                    </a:cubicBezTo>
                    <a:cubicBezTo>
                      <a:pt x="202" y="21"/>
                      <a:pt x="202" y="21"/>
                      <a:pt x="202" y="21"/>
                    </a:cubicBezTo>
                    <a:close/>
                    <a:moveTo>
                      <a:pt x="158" y="29"/>
                    </a:moveTo>
                    <a:cubicBezTo>
                      <a:pt x="158" y="28"/>
                      <a:pt x="158" y="28"/>
                      <a:pt x="158" y="27"/>
                    </a:cubicBezTo>
                    <a:cubicBezTo>
                      <a:pt x="158" y="27"/>
                      <a:pt x="158" y="28"/>
                      <a:pt x="159" y="28"/>
                    </a:cubicBezTo>
                    <a:cubicBezTo>
                      <a:pt x="159" y="28"/>
                      <a:pt x="159" y="28"/>
                      <a:pt x="159" y="28"/>
                    </a:cubicBezTo>
                    <a:cubicBezTo>
                      <a:pt x="159" y="29"/>
                      <a:pt x="159" y="30"/>
                      <a:pt x="159" y="31"/>
                    </a:cubicBezTo>
                    <a:cubicBezTo>
                      <a:pt x="159" y="30"/>
                      <a:pt x="158" y="30"/>
                      <a:pt x="158" y="30"/>
                    </a:cubicBezTo>
                    <a:cubicBezTo>
                      <a:pt x="158" y="30"/>
                      <a:pt x="158" y="29"/>
                      <a:pt x="158" y="29"/>
                    </a:cubicBezTo>
                    <a:close/>
                    <a:moveTo>
                      <a:pt x="229" y="51"/>
                    </a:moveTo>
                    <a:cubicBezTo>
                      <a:pt x="220" y="62"/>
                      <a:pt x="202" y="71"/>
                      <a:pt x="191" y="75"/>
                    </a:cubicBezTo>
                    <a:cubicBezTo>
                      <a:pt x="180" y="80"/>
                      <a:pt x="168" y="82"/>
                      <a:pt x="157" y="85"/>
                    </a:cubicBezTo>
                    <a:cubicBezTo>
                      <a:pt x="151" y="87"/>
                      <a:pt x="144" y="90"/>
                      <a:pt x="139" y="93"/>
                    </a:cubicBezTo>
                    <a:cubicBezTo>
                      <a:pt x="131" y="97"/>
                      <a:pt x="124" y="99"/>
                      <a:pt x="116" y="102"/>
                    </a:cubicBezTo>
                    <a:cubicBezTo>
                      <a:pt x="116" y="102"/>
                      <a:pt x="115" y="102"/>
                      <a:pt x="115" y="102"/>
                    </a:cubicBezTo>
                    <a:cubicBezTo>
                      <a:pt x="114" y="96"/>
                      <a:pt x="112" y="90"/>
                      <a:pt x="107" y="86"/>
                    </a:cubicBezTo>
                    <a:cubicBezTo>
                      <a:pt x="107" y="86"/>
                      <a:pt x="107" y="85"/>
                      <a:pt x="107" y="85"/>
                    </a:cubicBezTo>
                    <a:cubicBezTo>
                      <a:pt x="106" y="82"/>
                      <a:pt x="103" y="81"/>
                      <a:pt x="101" y="82"/>
                    </a:cubicBezTo>
                    <a:cubicBezTo>
                      <a:pt x="94" y="83"/>
                      <a:pt x="88" y="83"/>
                      <a:pt x="81" y="84"/>
                    </a:cubicBezTo>
                    <a:cubicBezTo>
                      <a:pt x="80" y="82"/>
                      <a:pt x="80" y="79"/>
                      <a:pt x="79" y="76"/>
                    </a:cubicBezTo>
                    <a:cubicBezTo>
                      <a:pt x="86" y="73"/>
                      <a:pt x="94" y="70"/>
                      <a:pt x="99" y="63"/>
                    </a:cubicBezTo>
                    <a:cubicBezTo>
                      <a:pt x="100" y="61"/>
                      <a:pt x="101" y="59"/>
                      <a:pt x="102" y="58"/>
                    </a:cubicBezTo>
                    <a:cubicBezTo>
                      <a:pt x="102" y="61"/>
                      <a:pt x="104" y="65"/>
                      <a:pt x="107" y="64"/>
                    </a:cubicBezTo>
                    <a:cubicBezTo>
                      <a:pt x="109" y="63"/>
                      <a:pt x="109" y="62"/>
                      <a:pt x="110" y="61"/>
                    </a:cubicBezTo>
                    <a:cubicBezTo>
                      <a:pt x="112" y="62"/>
                      <a:pt x="115" y="62"/>
                      <a:pt x="116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8" y="58"/>
                      <a:pt x="120" y="57"/>
                      <a:pt x="121" y="54"/>
                    </a:cubicBezTo>
                    <a:cubicBezTo>
                      <a:pt x="121" y="54"/>
                      <a:pt x="121" y="54"/>
                      <a:pt x="121" y="53"/>
                    </a:cubicBezTo>
                    <a:cubicBezTo>
                      <a:pt x="121" y="53"/>
                      <a:pt x="121" y="54"/>
                      <a:pt x="121" y="54"/>
                    </a:cubicBezTo>
                    <a:cubicBezTo>
                      <a:pt x="124" y="54"/>
                      <a:pt x="127" y="53"/>
                      <a:pt x="128" y="50"/>
                    </a:cubicBezTo>
                    <a:cubicBezTo>
                      <a:pt x="128" y="50"/>
                      <a:pt x="128" y="49"/>
                      <a:pt x="129" y="49"/>
                    </a:cubicBezTo>
                    <a:cubicBezTo>
                      <a:pt x="130" y="49"/>
                      <a:pt x="131" y="49"/>
                      <a:pt x="132" y="48"/>
                    </a:cubicBezTo>
                    <a:cubicBezTo>
                      <a:pt x="132" y="48"/>
                      <a:pt x="133" y="48"/>
                      <a:pt x="133" y="47"/>
                    </a:cubicBezTo>
                    <a:cubicBezTo>
                      <a:pt x="134" y="48"/>
                      <a:pt x="135" y="49"/>
                      <a:pt x="136" y="49"/>
                    </a:cubicBezTo>
                    <a:cubicBezTo>
                      <a:pt x="139" y="49"/>
                      <a:pt x="141" y="46"/>
                      <a:pt x="141" y="43"/>
                    </a:cubicBezTo>
                    <a:cubicBezTo>
                      <a:pt x="143" y="44"/>
                      <a:pt x="145" y="43"/>
                      <a:pt x="146" y="42"/>
                    </a:cubicBezTo>
                    <a:cubicBezTo>
                      <a:pt x="147" y="44"/>
                      <a:pt x="152" y="44"/>
                      <a:pt x="152" y="40"/>
                    </a:cubicBezTo>
                    <a:cubicBezTo>
                      <a:pt x="152" y="39"/>
                      <a:pt x="152" y="38"/>
                      <a:pt x="152" y="36"/>
                    </a:cubicBezTo>
                    <a:cubicBezTo>
                      <a:pt x="152" y="37"/>
                      <a:pt x="152" y="37"/>
                      <a:pt x="153" y="38"/>
                    </a:cubicBezTo>
                    <a:cubicBezTo>
                      <a:pt x="154" y="40"/>
                      <a:pt x="156" y="42"/>
                      <a:pt x="158" y="41"/>
                    </a:cubicBezTo>
                    <a:cubicBezTo>
                      <a:pt x="160" y="41"/>
                      <a:pt x="160" y="39"/>
                      <a:pt x="161" y="38"/>
                    </a:cubicBezTo>
                    <a:cubicBezTo>
                      <a:pt x="163" y="39"/>
                      <a:pt x="165" y="38"/>
                      <a:pt x="166" y="37"/>
                    </a:cubicBezTo>
                    <a:cubicBezTo>
                      <a:pt x="167" y="36"/>
                      <a:pt x="168" y="35"/>
                      <a:pt x="168" y="34"/>
                    </a:cubicBezTo>
                    <a:cubicBezTo>
                      <a:pt x="168" y="34"/>
                      <a:pt x="169" y="34"/>
                      <a:pt x="169" y="34"/>
                    </a:cubicBezTo>
                    <a:cubicBezTo>
                      <a:pt x="170" y="35"/>
                      <a:pt x="172" y="34"/>
                      <a:pt x="173" y="33"/>
                    </a:cubicBezTo>
                    <a:cubicBezTo>
                      <a:pt x="173" y="33"/>
                      <a:pt x="173" y="32"/>
                      <a:pt x="173" y="32"/>
                    </a:cubicBezTo>
                    <a:cubicBezTo>
                      <a:pt x="174" y="33"/>
                      <a:pt x="175" y="34"/>
                      <a:pt x="177" y="34"/>
                    </a:cubicBezTo>
                    <a:cubicBezTo>
                      <a:pt x="179" y="34"/>
                      <a:pt x="181" y="32"/>
                      <a:pt x="182" y="30"/>
                    </a:cubicBezTo>
                    <a:cubicBezTo>
                      <a:pt x="184" y="31"/>
                      <a:pt x="187" y="30"/>
                      <a:pt x="188" y="27"/>
                    </a:cubicBezTo>
                    <a:cubicBezTo>
                      <a:pt x="188" y="27"/>
                      <a:pt x="188" y="26"/>
                      <a:pt x="189" y="26"/>
                    </a:cubicBezTo>
                    <a:cubicBezTo>
                      <a:pt x="189" y="27"/>
                      <a:pt x="189" y="27"/>
                      <a:pt x="189" y="28"/>
                    </a:cubicBezTo>
                    <a:cubicBezTo>
                      <a:pt x="190" y="30"/>
                      <a:pt x="191" y="31"/>
                      <a:pt x="193" y="31"/>
                    </a:cubicBezTo>
                    <a:cubicBezTo>
                      <a:pt x="195" y="31"/>
                      <a:pt x="196" y="30"/>
                      <a:pt x="197" y="28"/>
                    </a:cubicBezTo>
                    <a:cubicBezTo>
                      <a:pt x="198" y="29"/>
                      <a:pt x="200" y="29"/>
                      <a:pt x="202" y="27"/>
                    </a:cubicBezTo>
                    <a:cubicBezTo>
                      <a:pt x="202" y="29"/>
                      <a:pt x="203" y="30"/>
                      <a:pt x="205" y="31"/>
                    </a:cubicBezTo>
                    <a:cubicBezTo>
                      <a:pt x="207" y="31"/>
                      <a:pt x="208" y="31"/>
                      <a:pt x="210" y="30"/>
                    </a:cubicBezTo>
                    <a:cubicBezTo>
                      <a:pt x="210" y="30"/>
                      <a:pt x="211" y="30"/>
                      <a:pt x="212" y="30"/>
                    </a:cubicBezTo>
                    <a:cubicBezTo>
                      <a:pt x="212" y="31"/>
                      <a:pt x="213" y="33"/>
                      <a:pt x="214" y="33"/>
                    </a:cubicBezTo>
                    <a:cubicBezTo>
                      <a:pt x="214" y="33"/>
                      <a:pt x="214" y="34"/>
                      <a:pt x="214" y="34"/>
                    </a:cubicBezTo>
                    <a:cubicBezTo>
                      <a:pt x="214" y="33"/>
                      <a:pt x="214" y="33"/>
                      <a:pt x="215" y="34"/>
                    </a:cubicBezTo>
                    <a:cubicBezTo>
                      <a:pt x="216" y="34"/>
                      <a:pt x="216" y="34"/>
                      <a:pt x="217" y="34"/>
                    </a:cubicBezTo>
                    <a:cubicBezTo>
                      <a:pt x="218" y="35"/>
                      <a:pt x="220" y="34"/>
                      <a:pt x="221" y="34"/>
                    </a:cubicBezTo>
                    <a:cubicBezTo>
                      <a:pt x="221" y="34"/>
                      <a:pt x="222" y="35"/>
                      <a:pt x="223" y="35"/>
                    </a:cubicBezTo>
                    <a:cubicBezTo>
                      <a:pt x="223" y="36"/>
                      <a:pt x="224" y="38"/>
                      <a:pt x="224" y="39"/>
                    </a:cubicBezTo>
                    <a:cubicBezTo>
                      <a:pt x="225" y="42"/>
                      <a:pt x="228" y="43"/>
                      <a:pt x="230" y="43"/>
                    </a:cubicBezTo>
                    <a:cubicBezTo>
                      <a:pt x="230" y="46"/>
                      <a:pt x="229" y="48"/>
                      <a:pt x="229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486"/>
              <p:cNvSpPr/>
              <p:nvPr/>
            </p:nvSpPr>
            <p:spPr bwMode="auto">
              <a:xfrm>
                <a:off x="1221" y="1653"/>
                <a:ext cx="32" cy="50"/>
              </a:xfrm>
              <a:custGeom>
                <a:avLst/>
                <a:gdLst>
                  <a:gd name="T0" fmla="*/ 38 w 42"/>
                  <a:gd name="T1" fmla="*/ 46 h 65"/>
                  <a:gd name="T2" fmla="*/ 36 w 42"/>
                  <a:gd name="T3" fmla="*/ 36 h 65"/>
                  <a:gd name="T4" fmla="*/ 30 w 42"/>
                  <a:gd name="T5" fmla="*/ 5 h 65"/>
                  <a:gd name="T6" fmla="*/ 22 w 42"/>
                  <a:gd name="T7" fmla="*/ 3 h 65"/>
                  <a:gd name="T8" fmla="*/ 13 w 42"/>
                  <a:gd name="T9" fmla="*/ 21 h 65"/>
                  <a:gd name="T10" fmla="*/ 4 w 42"/>
                  <a:gd name="T11" fmla="*/ 33 h 65"/>
                  <a:gd name="T12" fmla="*/ 7 w 42"/>
                  <a:gd name="T13" fmla="*/ 40 h 65"/>
                  <a:gd name="T14" fmla="*/ 18 w 42"/>
                  <a:gd name="T15" fmla="*/ 28 h 65"/>
                  <a:gd name="T16" fmla="*/ 22 w 42"/>
                  <a:gd name="T17" fmla="*/ 19 h 65"/>
                  <a:gd name="T18" fmla="*/ 23 w 42"/>
                  <a:gd name="T19" fmla="*/ 17 h 65"/>
                  <a:gd name="T20" fmla="*/ 26 w 42"/>
                  <a:gd name="T21" fmla="*/ 34 h 65"/>
                  <a:gd name="T22" fmla="*/ 32 w 42"/>
                  <a:gd name="T23" fmla="*/ 59 h 65"/>
                  <a:gd name="T24" fmla="*/ 41 w 42"/>
                  <a:gd name="T25" fmla="*/ 58 h 65"/>
                  <a:gd name="T26" fmla="*/ 38 w 42"/>
                  <a:gd name="T27" fmla="*/ 4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65">
                    <a:moveTo>
                      <a:pt x="38" y="46"/>
                    </a:moveTo>
                    <a:cubicBezTo>
                      <a:pt x="37" y="43"/>
                      <a:pt x="37" y="39"/>
                      <a:pt x="36" y="36"/>
                    </a:cubicBezTo>
                    <a:cubicBezTo>
                      <a:pt x="33" y="26"/>
                      <a:pt x="31" y="15"/>
                      <a:pt x="30" y="5"/>
                    </a:cubicBezTo>
                    <a:cubicBezTo>
                      <a:pt x="29" y="2"/>
                      <a:pt x="24" y="0"/>
                      <a:pt x="22" y="3"/>
                    </a:cubicBezTo>
                    <a:cubicBezTo>
                      <a:pt x="18" y="9"/>
                      <a:pt x="15" y="14"/>
                      <a:pt x="13" y="21"/>
                    </a:cubicBezTo>
                    <a:cubicBezTo>
                      <a:pt x="12" y="24"/>
                      <a:pt x="7" y="32"/>
                      <a:pt x="4" y="33"/>
                    </a:cubicBezTo>
                    <a:cubicBezTo>
                      <a:pt x="0" y="36"/>
                      <a:pt x="3" y="42"/>
                      <a:pt x="7" y="40"/>
                    </a:cubicBezTo>
                    <a:cubicBezTo>
                      <a:pt x="12" y="38"/>
                      <a:pt x="16" y="32"/>
                      <a:pt x="18" y="28"/>
                    </a:cubicBezTo>
                    <a:cubicBezTo>
                      <a:pt x="20" y="25"/>
                      <a:pt x="21" y="22"/>
                      <a:pt x="22" y="19"/>
                    </a:cubicBezTo>
                    <a:cubicBezTo>
                      <a:pt x="22" y="18"/>
                      <a:pt x="23" y="18"/>
                      <a:pt x="23" y="17"/>
                    </a:cubicBezTo>
                    <a:cubicBezTo>
                      <a:pt x="24" y="23"/>
                      <a:pt x="25" y="29"/>
                      <a:pt x="26" y="34"/>
                    </a:cubicBezTo>
                    <a:cubicBezTo>
                      <a:pt x="28" y="42"/>
                      <a:pt x="31" y="51"/>
                      <a:pt x="32" y="59"/>
                    </a:cubicBezTo>
                    <a:cubicBezTo>
                      <a:pt x="33" y="65"/>
                      <a:pt x="42" y="64"/>
                      <a:pt x="41" y="58"/>
                    </a:cubicBezTo>
                    <a:cubicBezTo>
                      <a:pt x="41" y="54"/>
                      <a:pt x="40" y="50"/>
                      <a:pt x="38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487"/>
              <p:cNvSpPr>
                <a:spLocks noEditPoints="1"/>
              </p:cNvSpPr>
              <p:nvPr/>
            </p:nvSpPr>
            <p:spPr bwMode="auto">
              <a:xfrm>
                <a:off x="1246" y="1646"/>
                <a:ext cx="32" cy="50"/>
              </a:xfrm>
              <a:custGeom>
                <a:avLst/>
                <a:gdLst>
                  <a:gd name="T0" fmla="*/ 40 w 41"/>
                  <a:gd name="T1" fmla="*/ 42 h 66"/>
                  <a:gd name="T2" fmla="*/ 36 w 41"/>
                  <a:gd name="T3" fmla="*/ 25 h 66"/>
                  <a:gd name="T4" fmla="*/ 34 w 41"/>
                  <a:gd name="T5" fmla="*/ 18 h 66"/>
                  <a:gd name="T6" fmla="*/ 33 w 41"/>
                  <a:gd name="T7" fmla="*/ 5 h 66"/>
                  <a:gd name="T8" fmla="*/ 18 w 41"/>
                  <a:gd name="T9" fmla="*/ 1 h 66"/>
                  <a:gd name="T10" fmla="*/ 4 w 41"/>
                  <a:gd name="T11" fmla="*/ 12 h 66"/>
                  <a:gd name="T12" fmla="*/ 4 w 41"/>
                  <a:gd name="T13" fmla="*/ 17 h 66"/>
                  <a:gd name="T14" fmla="*/ 11 w 41"/>
                  <a:gd name="T15" fmla="*/ 34 h 66"/>
                  <a:gd name="T16" fmla="*/ 28 w 41"/>
                  <a:gd name="T17" fmla="*/ 33 h 66"/>
                  <a:gd name="T18" fmla="*/ 28 w 41"/>
                  <a:gd name="T19" fmla="*/ 35 h 66"/>
                  <a:gd name="T20" fmla="*/ 31 w 41"/>
                  <a:gd name="T21" fmla="*/ 47 h 66"/>
                  <a:gd name="T22" fmla="*/ 29 w 41"/>
                  <a:gd name="T23" fmla="*/ 60 h 66"/>
                  <a:gd name="T24" fmla="*/ 32 w 41"/>
                  <a:gd name="T25" fmla="*/ 63 h 66"/>
                  <a:gd name="T26" fmla="*/ 40 w 41"/>
                  <a:gd name="T27" fmla="*/ 42 h 66"/>
                  <a:gd name="T28" fmla="*/ 17 w 41"/>
                  <a:gd name="T29" fmla="*/ 28 h 66"/>
                  <a:gd name="T30" fmla="*/ 10 w 41"/>
                  <a:gd name="T31" fmla="*/ 23 h 66"/>
                  <a:gd name="T32" fmla="*/ 9 w 41"/>
                  <a:gd name="T33" fmla="*/ 21 h 66"/>
                  <a:gd name="T34" fmla="*/ 11 w 41"/>
                  <a:gd name="T35" fmla="*/ 21 h 66"/>
                  <a:gd name="T36" fmla="*/ 14 w 41"/>
                  <a:gd name="T37" fmla="*/ 17 h 66"/>
                  <a:gd name="T38" fmla="*/ 12 w 41"/>
                  <a:gd name="T39" fmla="*/ 15 h 66"/>
                  <a:gd name="T40" fmla="*/ 13 w 41"/>
                  <a:gd name="T41" fmla="*/ 14 h 66"/>
                  <a:gd name="T42" fmla="*/ 16 w 41"/>
                  <a:gd name="T43" fmla="*/ 11 h 66"/>
                  <a:gd name="T44" fmla="*/ 21 w 41"/>
                  <a:gd name="T45" fmla="*/ 9 h 66"/>
                  <a:gd name="T46" fmla="*/ 26 w 41"/>
                  <a:gd name="T47" fmla="*/ 12 h 66"/>
                  <a:gd name="T48" fmla="*/ 26 w 41"/>
                  <a:gd name="T49" fmla="*/ 12 h 66"/>
                  <a:gd name="T50" fmla="*/ 26 w 41"/>
                  <a:gd name="T51" fmla="*/ 18 h 66"/>
                  <a:gd name="T52" fmla="*/ 26 w 41"/>
                  <a:gd name="T53" fmla="*/ 19 h 66"/>
                  <a:gd name="T54" fmla="*/ 17 w 41"/>
                  <a:gd name="T55" fmla="*/ 2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1" h="66">
                    <a:moveTo>
                      <a:pt x="40" y="42"/>
                    </a:moveTo>
                    <a:cubicBezTo>
                      <a:pt x="38" y="37"/>
                      <a:pt x="37" y="31"/>
                      <a:pt x="36" y="25"/>
                    </a:cubicBezTo>
                    <a:cubicBezTo>
                      <a:pt x="35" y="23"/>
                      <a:pt x="35" y="20"/>
                      <a:pt x="34" y="18"/>
                    </a:cubicBezTo>
                    <a:cubicBezTo>
                      <a:pt x="35" y="14"/>
                      <a:pt x="35" y="9"/>
                      <a:pt x="33" y="5"/>
                    </a:cubicBezTo>
                    <a:cubicBezTo>
                      <a:pt x="29" y="0"/>
                      <a:pt x="23" y="0"/>
                      <a:pt x="18" y="1"/>
                    </a:cubicBezTo>
                    <a:cubicBezTo>
                      <a:pt x="12" y="3"/>
                      <a:pt x="7" y="6"/>
                      <a:pt x="4" y="12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0" y="21"/>
                      <a:pt x="8" y="32"/>
                      <a:pt x="11" y="34"/>
                    </a:cubicBezTo>
                    <a:cubicBezTo>
                      <a:pt x="17" y="37"/>
                      <a:pt x="23" y="36"/>
                      <a:pt x="28" y="33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29" y="39"/>
                      <a:pt x="30" y="43"/>
                      <a:pt x="31" y="47"/>
                    </a:cubicBezTo>
                    <a:cubicBezTo>
                      <a:pt x="31" y="52"/>
                      <a:pt x="29" y="55"/>
                      <a:pt x="29" y="60"/>
                    </a:cubicBezTo>
                    <a:cubicBezTo>
                      <a:pt x="29" y="61"/>
                      <a:pt x="30" y="63"/>
                      <a:pt x="32" y="63"/>
                    </a:cubicBezTo>
                    <a:cubicBezTo>
                      <a:pt x="41" y="66"/>
                      <a:pt x="40" y="47"/>
                      <a:pt x="40" y="42"/>
                    </a:cubicBezTo>
                    <a:close/>
                    <a:moveTo>
                      <a:pt x="17" y="28"/>
                    </a:moveTo>
                    <a:cubicBezTo>
                      <a:pt x="14" y="27"/>
                      <a:pt x="12" y="25"/>
                      <a:pt x="10" y="23"/>
                    </a:cubicBezTo>
                    <a:cubicBezTo>
                      <a:pt x="10" y="23"/>
                      <a:pt x="9" y="22"/>
                      <a:pt x="9" y="21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3" y="21"/>
                      <a:pt x="15" y="18"/>
                      <a:pt x="14" y="17"/>
                    </a:cubicBezTo>
                    <a:cubicBezTo>
                      <a:pt x="13" y="16"/>
                      <a:pt x="13" y="15"/>
                      <a:pt x="12" y="15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3" y="14"/>
                      <a:pt x="16" y="11"/>
                      <a:pt x="16" y="11"/>
                    </a:cubicBezTo>
                    <a:cubicBezTo>
                      <a:pt x="18" y="10"/>
                      <a:pt x="19" y="10"/>
                      <a:pt x="21" y="9"/>
                    </a:cubicBezTo>
                    <a:cubicBezTo>
                      <a:pt x="24" y="8"/>
                      <a:pt x="26" y="9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4"/>
                      <a:pt x="26" y="16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25"/>
                      <a:pt x="22" y="28"/>
                      <a:pt x="1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488"/>
              <p:cNvSpPr/>
              <p:nvPr/>
            </p:nvSpPr>
            <p:spPr bwMode="auto">
              <a:xfrm>
                <a:off x="1275" y="1642"/>
                <a:ext cx="31" cy="45"/>
              </a:xfrm>
              <a:custGeom>
                <a:avLst/>
                <a:gdLst>
                  <a:gd name="T0" fmla="*/ 33 w 41"/>
                  <a:gd name="T1" fmla="*/ 22 h 59"/>
                  <a:gd name="T2" fmla="*/ 23 w 41"/>
                  <a:gd name="T3" fmla="*/ 20 h 59"/>
                  <a:gd name="T4" fmla="*/ 22 w 41"/>
                  <a:gd name="T5" fmla="*/ 17 h 59"/>
                  <a:gd name="T6" fmla="*/ 21 w 41"/>
                  <a:gd name="T7" fmla="*/ 6 h 59"/>
                  <a:gd name="T8" fmla="*/ 13 w 41"/>
                  <a:gd name="T9" fmla="*/ 0 h 59"/>
                  <a:gd name="T10" fmla="*/ 3 w 41"/>
                  <a:gd name="T11" fmla="*/ 6 h 59"/>
                  <a:gd name="T12" fmla="*/ 1 w 41"/>
                  <a:gd name="T13" fmla="*/ 16 h 59"/>
                  <a:gd name="T14" fmla="*/ 6 w 41"/>
                  <a:gd name="T15" fmla="*/ 15 h 59"/>
                  <a:gd name="T16" fmla="*/ 8 w 41"/>
                  <a:gd name="T17" fmla="*/ 12 h 59"/>
                  <a:gd name="T18" fmla="*/ 13 w 41"/>
                  <a:gd name="T19" fmla="*/ 8 h 59"/>
                  <a:gd name="T20" fmla="*/ 13 w 41"/>
                  <a:gd name="T21" fmla="*/ 9 h 59"/>
                  <a:gd name="T22" fmla="*/ 14 w 41"/>
                  <a:gd name="T23" fmla="*/ 14 h 59"/>
                  <a:gd name="T24" fmla="*/ 14 w 41"/>
                  <a:gd name="T25" fmla="*/ 24 h 59"/>
                  <a:gd name="T26" fmla="*/ 17 w 41"/>
                  <a:gd name="T27" fmla="*/ 28 h 59"/>
                  <a:gd name="T28" fmla="*/ 26 w 41"/>
                  <a:gd name="T29" fmla="*/ 28 h 59"/>
                  <a:gd name="T30" fmla="*/ 31 w 41"/>
                  <a:gd name="T31" fmla="*/ 37 h 59"/>
                  <a:gd name="T32" fmla="*/ 26 w 41"/>
                  <a:gd name="T33" fmla="*/ 47 h 59"/>
                  <a:gd name="T34" fmla="*/ 14 w 41"/>
                  <a:gd name="T35" fmla="*/ 50 h 59"/>
                  <a:gd name="T36" fmla="*/ 15 w 41"/>
                  <a:gd name="T37" fmla="*/ 58 h 59"/>
                  <a:gd name="T38" fmla="*/ 32 w 41"/>
                  <a:gd name="T39" fmla="*/ 53 h 59"/>
                  <a:gd name="T40" fmla="*/ 37 w 41"/>
                  <a:gd name="T41" fmla="*/ 47 h 59"/>
                  <a:gd name="T42" fmla="*/ 40 w 41"/>
                  <a:gd name="T43" fmla="*/ 38 h 59"/>
                  <a:gd name="T44" fmla="*/ 33 w 41"/>
                  <a:gd name="T45" fmla="*/ 2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59">
                    <a:moveTo>
                      <a:pt x="33" y="22"/>
                    </a:moveTo>
                    <a:cubicBezTo>
                      <a:pt x="30" y="19"/>
                      <a:pt x="26" y="19"/>
                      <a:pt x="23" y="20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3"/>
                      <a:pt x="21" y="10"/>
                      <a:pt x="21" y="6"/>
                    </a:cubicBezTo>
                    <a:cubicBezTo>
                      <a:pt x="20" y="2"/>
                      <a:pt x="17" y="0"/>
                      <a:pt x="13" y="0"/>
                    </a:cubicBezTo>
                    <a:cubicBezTo>
                      <a:pt x="9" y="0"/>
                      <a:pt x="5" y="1"/>
                      <a:pt x="3" y="6"/>
                    </a:cubicBezTo>
                    <a:cubicBezTo>
                      <a:pt x="1" y="9"/>
                      <a:pt x="0" y="13"/>
                      <a:pt x="1" y="16"/>
                    </a:cubicBezTo>
                    <a:cubicBezTo>
                      <a:pt x="2" y="19"/>
                      <a:pt x="6" y="18"/>
                      <a:pt x="6" y="15"/>
                    </a:cubicBezTo>
                    <a:cubicBezTo>
                      <a:pt x="7" y="14"/>
                      <a:pt x="8" y="14"/>
                      <a:pt x="8" y="12"/>
                    </a:cubicBezTo>
                    <a:cubicBezTo>
                      <a:pt x="9" y="9"/>
                      <a:pt x="10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11"/>
                      <a:pt x="14" y="12"/>
                      <a:pt x="14" y="14"/>
                    </a:cubicBezTo>
                    <a:cubicBezTo>
                      <a:pt x="14" y="18"/>
                      <a:pt x="14" y="20"/>
                      <a:pt x="14" y="24"/>
                    </a:cubicBezTo>
                    <a:cubicBezTo>
                      <a:pt x="14" y="26"/>
                      <a:pt x="15" y="28"/>
                      <a:pt x="17" y="28"/>
                    </a:cubicBezTo>
                    <a:cubicBezTo>
                      <a:pt x="20" y="28"/>
                      <a:pt x="23" y="28"/>
                      <a:pt x="26" y="28"/>
                    </a:cubicBezTo>
                    <a:cubicBezTo>
                      <a:pt x="29" y="28"/>
                      <a:pt x="33" y="35"/>
                      <a:pt x="31" y="37"/>
                    </a:cubicBezTo>
                    <a:cubicBezTo>
                      <a:pt x="29" y="41"/>
                      <a:pt x="30" y="44"/>
                      <a:pt x="26" y="47"/>
                    </a:cubicBezTo>
                    <a:cubicBezTo>
                      <a:pt x="22" y="49"/>
                      <a:pt x="18" y="49"/>
                      <a:pt x="14" y="50"/>
                    </a:cubicBezTo>
                    <a:cubicBezTo>
                      <a:pt x="11" y="52"/>
                      <a:pt x="11" y="58"/>
                      <a:pt x="15" y="58"/>
                    </a:cubicBezTo>
                    <a:cubicBezTo>
                      <a:pt x="21" y="59"/>
                      <a:pt x="28" y="56"/>
                      <a:pt x="32" y="53"/>
                    </a:cubicBezTo>
                    <a:cubicBezTo>
                      <a:pt x="34" y="51"/>
                      <a:pt x="36" y="49"/>
                      <a:pt x="37" y="47"/>
                    </a:cubicBezTo>
                    <a:cubicBezTo>
                      <a:pt x="38" y="44"/>
                      <a:pt x="40" y="40"/>
                      <a:pt x="40" y="38"/>
                    </a:cubicBezTo>
                    <a:cubicBezTo>
                      <a:pt x="41" y="32"/>
                      <a:pt x="38" y="25"/>
                      <a:pt x="33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489"/>
              <p:cNvSpPr>
                <a:spLocks noEditPoints="1"/>
              </p:cNvSpPr>
              <p:nvPr/>
            </p:nvSpPr>
            <p:spPr bwMode="auto">
              <a:xfrm>
                <a:off x="1297" y="1629"/>
                <a:ext cx="30" cy="51"/>
              </a:xfrm>
              <a:custGeom>
                <a:avLst/>
                <a:gdLst>
                  <a:gd name="T0" fmla="*/ 34 w 39"/>
                  <a:gd name="T1" fmla="*/ 41 h 67"/>
                  <a:gd name="T2" fmla="*/ 29 w 39"/>
                  <a:gd name="T3" fmla="*/ 16 h 67"/>
                  <a:gd name="T4" fmla="*/ 18 w 39"/>
                  <a:gd name="T5" fmla="*/ 2 h 67"/>
                  <a:gd name="T6" fmla="*/ 3 w 39"/>
                  <a:gd name="T7" fmla="*/ 14 h 67"/>
                  <a:gd name="T8" fmla="*/ 3 w 39"/>
                  <a:gd name="T9" fmla="*/ 15 h 67"/>
                  <a:gd name="T10" fmla="*/ 2 w 39"/>
                  <a:gd name="T11" fmla="*/ 29 h 67"/>
                  <a:gd name="T12" fmla="*/ 12 w 39"/>
                  <a:gd name="T13" fmla="*/ 37 h 67"/>
                  <a:gd name="T14" fmla="*/ 23 w 39"/>
                  <a:gd name="T15" fmla="*/ 34 h 67"/>
                  <a:gd name="T16" fmla="*/ 25 w 39"/>
                  <a:gd name="T17" fmla="*/ 42 h 67"/>
                  <a:gd name="T18" fmla="*/ 26 w 39"/>
                  <a:gd name="T19" fmla="*/ 58 h 67"/>
                  <a:gd name="T20" fmla="*/ 29 w 39"/>
                  <a:gd name="T21" fmla="*/ 67 h 67"/>
                  <a:gd name="T22" fmla="*/ 32 w 39"/>
                  <a:gd name="T23" fmla="*/ 66 h 67"/>
                  <a:gd name="T24" fmla="*/ 34 w 39"/>
                  <a:gd name="T25" fmla="*/ 41 h 67"/>
                  <a:gd name="T26" fmla="*/ 13 w 39"/>
                  <a:gd name="T27" fmla="*/ 28 h 67"/>
                  <a:gd name="T28" fmla="*/ 8 w 39"/>
                  <a:gd name="T29" fmla="*/ 18 h 67"/>
                  <a:gd name="T30" fmla="*/ 9 w 39"/>
                  <a:gd name="T31" fmla="*/ 16 h 67"/>
                  <a:gd name="T32" fmla="*/ 12 w 39"/>
                  <a:gd name="T33" fmla="*/ 11 h 67"/>
                  <a:gd name="T34" fmla="*/ 18 w 39"/>
                  <a:gd name="T35" fmla="*/ 11 h 67"/>
                  <a:gd name="T36" fmla="*/ 20 w 39"/>
                  <a:gd name="T37" fmla="*/ 21 h 67"/>
                  <a:gd name="T38" fmla="*/ 13 w 39"/>
                  <a:gd name="T39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67">
                    <a:moveTo>
                      <a:pt x="34" y="41"/>
                    </a:moveTo>
                    <a:cubicBezTo>
                      <a:pt x="32" y="33"/>
                      <a:pt x="32" y="24"/>
                      <a:pt x="29" y="16"/>
                    </a:cubicBezTo>
                    <a:cubicBezTo>
                      <a:pt x="29" y="10"/>
                      <a:pt x="25" y="4"/>
                      <a:pt x="18" y="2"/>
                    </a:cubicBezTo>
                    <a:cubicBezTo>
                      <a:pt x="10" y="0"/>
                      <a:pt x="0" y="6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20"/>
                      <a:pt x="0" y="24"/>
                      <a:pt x="2" y="29"/>
                    </a:cubicBezTo>
                    <a:cubicBezTo>
                      <a:pt x="4" y="33"/>
                      <a:pt x="8" y="36"/>
                      <a:pt x="12" y="37"/>
                    </a:cubicBezTo>
                    <a:cubicBezTo>
                      <a:pt x="17" y="38"/>
                      <a:pt x="20" y="36"/>
                      <a:pt x="23" y="34"/>
                    </a:cubicBezTo>
                    <a:cubicBezTo>
                      <a:pt x="23" y="37"/>
                      <a:pt x="24" y="40"/>
                      <a:pt x="25" y="42"/>
                    </a:cubicBezTo>
                    <a:cubicBezTo>
                      <a:pt x="26" y="48"/>
                      <a:pt x="26" y="53"/>
                      <a:pt x="26" y="58"/>
                    </a:cubicBezTo>
                    <a:cubicBezTo>
                      <a:pt x="26" y="62"/>
                      <a:pt x="26" y="65"/>
                      <a:pt x="29" y="67"/>
                    </a:cubicBezTo>
                    <a:cubicBezTo>
                      <a:pt x="30" y="67"/>
                      <a:pt x="32" y="67"/>
                      <a:pt x="32" y="66"/>
                    </a:cubicBezTo>
                    <a:cubicBezTo>
                      <a:pt x="39" y="62"/>
                      <a:pt x="35" y="47"/>
                      <a:pt x="34" y="41"/>
                    </a:cubicBezTo>
                    <a:close/>
                    <a:moveTo>
                      <a:pt x="13" y="28"/>
                    </a:moveTo>
                    <a:cubicBezTo>
                      <a:pt x="8" y="27"/>
                      <a:pt x="8" y="22"/>
                      <a:pt x="8" y="18"/>
                    </a:cubicBezTo>
                    <a:cubicBezTo>
                      <a:pt x="8" y="18"/>
                      <a:pt x="9" y="17"/>
                      <a:pt x="9" y="16"/>
                    </a:cubicBezTo>
                    <a:cubicBezTo>
                      <a:pt x="10" y="15"/>
                      <a:pt x="11" y="12"/>
                      <a:pt x="12" y="11"/>
                    </a:cubicBezTo>
                    <a:cubicBezTo>
                      <a:pt x="14" y="10"/>
                      <a:pt x="16" y="11"/>
                      <a:pt x="18" y="11"/>
                    </a:cubicBezTo>
                    <a:cubicBezTo>
                      <a:pt x="21" y="13"/>
                      <a:pt x="21" y="19"/>
                      <a:pt x="20" y="21"/>
                    </a:cubicBezTo>
                    <a:cubicBezTo>
                      <a:pt x="19" y="25"/>
                      <a:pt x="17" y="29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490"/>
              <p:cNvSpPr/>
              <p:nvPr/>
            </p:nvSpPr>
            <p:spPr bwMode="auto">
              <a:xfrm>
                <a:off x="1333" y="1640"/>
                <a:ext cx="26" cy="14"/>
              </a:xfrm>
              <a:custGeom>
                <a:avLst/>
                <a:gdLst>
                  <a:gd name="T0" fmla="*/ 21 w 35"/>
                  <a:gd name="T1" fmla="*/ 4 h 19"/>
                  <a:gd name="T2" fmla="*/ 3 w 35"/>
                  <a:gd name="T3" fmla="*/ 9 h 19"/>
                  <a:gd name="T4" fmla="*/ 1 w 35"/>
                  <a:gd name="T5" fmla="*/ 15 h 19"/>
                  <a:gd name="T6" fmla="*/ 8 w 35"/>
                  <a:gd name="T7" fmla="*/ 17 h 19"/>
                  <a:gd name="T8" fmla="*/ 22 w 35"/>
                  <a:gd name="T9" fmla="*/ 14 h 19"/>
                  <a:gd name="T10" fmla="*/ 35 w 35"/>
                  <a:gd name="T11" fmla="*/ 6 h 19"/>
                  <a:gd name="T12" fmla="*/ 21 w 35"/>
                  <a:gd name="T13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9">
                    <a:moveTo>
                      <a:pt x="21" y="4"/>
                    </a:moveTo>
                    <a:cubicBezTo>
                      <a:pt x="15" y="6"/>
                      <a:pt x="9" y="7"/>
                      <a:pt x="3" y="9"/>
                    </a:cubicBezTo>
                    <a:cubicBezTo>
                      <a:pt x="0" y="9"/>
                      <a:pt x="0" y="13"/>
                      <a:pt x="1" y="15"/>
                    </a:cubicBezTo>
                    <a:cubicBezTo>
                      <a:pt x="2" y="18"/>
                      <a:pt x="6" y="19"/>
                      <a:pt x="8" y="17"/>
                    </a:cubicBezTo>
                    <a:cubicBezTo>
                      <a:pt x="13" y="17"/>
                      <a:pt x="18" y="16"/>
                      <a:pt x="22" y="14"/>
                    </a:cubicBezTo>
                    <a:cubicBezTo>
                      <a:pt x="26" y="13"/>
                      <a:pt x="35" y="12"/>
                      <a:pt x="35" y="6"/>
                    </a:cubicBezTo>
                    <a:cubicBezTo>
                      <a:pt x="34" y="0"/>
                      <a:pt x="25" y="3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491"/>
              <p:cNvSpPr/>
              <p:nvPr/>
            </p:nvSpPr>
            <p:spPr bwMode="auto">
              <a:xfrm>
                <a:off x="1358" y="1606"/>
                <a:ext cx="22" cy="49"/>
              </a:xfrm>
              <a:custGeom>
                <a:avLst/>
                <a:gdLst>
                  <a:gd name="T0" fmla="*/ 29 w 29"/>
                  <a:gd name="T1" fmla="*/ 57 h 64"/>
                  <a:gd name="T2" fmla="*/ 19 w 29"/>
                  <a:gd name="T3" fmla="*/ 26 h 64"/>
                  <a:gd name="T4" fmla="*/ 15 w 29"/>
                  <a:gd name="T5" fmla="*/ 12 h 64"/>
                  <a:gd name="T6" fmla="*/ 11 w 29"/>
                  <a:gd name="T7" fmla="*/ 3 h 64"/>
                  <a:gd name="T8" fmla="*/ 5 w 29"/>
                  <a:gd name="T9" fmla="*/ 8 h 64"/>
                  <a:gd name="T10" fmla="*/ 2 w 29"/>
                  <a:gd name="T11" fmla="*/ 18 h 64"/>
                  <a:gd name="T12" fmla="*/ 1 w 29"/>
                  <a:gd name="T13" fmla="*/ 21 h 64"/>
                  <a:gd name="T14" fmla="*/ 1 w 29"/>
                  <a:gd name="T15" fmla="*/ 22 h 64"/>
                  <a:gd name="T16" fmla="*/ 7 w 29"/>
                  <a:gd name="T17" fmla="*/ 24 h 64"/>
                  <a:gd name="T18" fmla="*/ 8 w 29"/>
                  <a:gd name="T19" fmla="*/ 22 h 64"/>
                  <a:gd name="T20" fmla="*/ 10 w 29"/>
                  <a:gd name="T21" fmla="*/ 30 h 64"/>
                  <a:gd name="T22" fmla="*/ 19 w 29"/>
                  <a:gd name="T23" fmla="*/ 59 h 64"/>
                  <a:gd name="T24" fmla="*/ 25 w 29"/>
                  <a:gd name="T25" fmla="*/ 63 h 64"/>
                  <a:gd name="T26" fmla="*/ 25 w 29"/>
                  <a:gd name="T27" fmla="*/ 63 h 64"/>
                  <a:gd name="T28" fmla="*/ 29 w 29"/>
                  <a:gd name="T29" fmla="*/ 60 h 64"/>
                  <a:gd name="T30" fmla="*/ 29 w 29"/>
                  <a:gd name="T31" fmla="*/ 5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64">
                    <a:moveTo>
                      <a:pt x="29" y="57"/>
                    </a:moveTo>
                    <a:cubicBezTo>
                      <a:pt x="27" y="46"/>
                      <a:pt x="22" y="36"/>
                      <a:pt x="19" y="26"/>
                    </a:cubicBezTo>
                    <a:cubicBezTo>
                      <a:pt x="17" y="21"/>
                      <a:pt x="16" y="17"/>
                      <a:pt x="15" y="12"/>
                    </a:cubicBezTo>
                    <a:cubicBezTo>
                      <a:pt x="14" y="8"/>
                      <a:pt x="13" y="5"/>
                      <a:pt x="11" y="3"/>
                    </a:cubicBezTo>
                    <a:cubicBezTo>
                      <a:pt x="7" y="0"/>
                      <a:pt x="3" y="5"/>
                      <a:pt x="5" y="8"/>
                    </a:cubicBezTo>
                    <a:cubicBezTo>
                      <a:pt x="4" y="12"/>
                      <a:pt x="4" y="15"/>
                      <a:pt x="2" y="18"/>
                    </a:cubicBezTo>
                    <a:cubicBezTo>
                      <a:pt x="2" y="18"/>
                      <a:pt x="1" y="19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5"/>
                      <a:pt x="5" y="26"/>
                      <a:pt x="7" y="24"/>
                    </a:cubicBezTo>
                    <a:cubicBezTo>
                      <a:pt x="7" y="23"/>
                      <a:pt x="8" y="22"/>
                      <a:pt x="8" y="22"/>
                    </a:cubicBezTo>
                    <a:cubicBezTo>
                      <a:pt x="9" y="25"/>
                      <a:pt x="10" y="27"/>
                      <a:pt x="10" y="30"/>
                    </a:cubicBezTo>
                    <a:cubicBezTo>
                      <a:pt x="12" y="40"/>
                      <a:pt x="18" y="49"/>
                      <a:pt x="19" y="59"/>
                    </a:cubicBezTo>
                    <a:cubicBezTo>
                      <a:pt x="20" y="62"/>
                      <a:pt x="22" y="64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3"/>
                      <a:pt x="28" y="62"/>
                      <a:pt x="29" y="60"/>
                    </a:cubicBezTo>
                    <a:cubicBezTo>
                      <a:pt x="29" y="59"/>
                      <a:pt x="29" y="58"/>
                      <a:pt x="29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492"/>
              <p:cNvSpPr>
                <a:spLocks noEditPoints="1"/>
              </p:cNvSpPr>
              <p:nvPr/>
            </p:nvSpPr>
            <p:spPr bwMode="auto">
              <a:xfrm>
                <a:off x="1371" y="1608"/>
                <a:ext cx="31" cy="45"/>
              </a:xfrm>
              <a:custGeom>
                <a:avLst/>
                <a:gdLst>
                  <a:gd name="T0" fmla="*/ 37 w 41"/>
                  <a:gd name="T1" fmla="*/ 19 h 59"/>
                  <a:gd name="T2" fmla="*/ 35 w 41"/>
                  <a:gd name="T3" fmla="*/ 12 h 59"/>
                  <a:gd name="T4" fmla="*/ 32 w 41"/>
                  <a:gd name="T5" fmla="*/ 9 h 59"/>
                  <a:gd name="T6" fmla="*/ 25 w 41"/>
                  <a:gd name="T7" fmla="*/ 0 h 59"/>
                  <a:gd name="T8" fmla="*/ 13 w 41"/>
                  <a:gd name="T9" fmla="*/ 1 h 59"/>
                  <a:gd name="T10" fmla="*/ 7 w 41"/>
                  <a:gd name="T11" fmla="*/ 24 h 59"/>
                  <a:gd name="T12" fmla="*/ 10 w 41"/>
                  <a:gd name="T13" fmla="*/ 24 h 59"/>
                  <a:gd name="T14" fmla="*/ 15 w 41"/>
                  <a:gd name="T15" fmla="*/ 35 h 59"/>
                  <a:gd name="T16" fmla="*/ 25 w 41"/>
                  <a:gd name="T17" fmla="*/ 31 h 59"/>
                  <a:gd name="T18" fmla="*/ 29 w 41"/>
                  <a:gd name="T19" fmla="*/ 24 h 59"/>
                  <a:gd name="T20" fmla="*/ 30 w 41"/>
                  <a:gd name="T21" fmla="*/ 32 h 59"/>
                  <a:gd name="T22" fmla="*/ 31 w 41"/>
                  <a:gd name="T23" fmla="*/ 40 h 59"/>
                  <a:gd name="T24" fmla="*/ 30 w 41"/>
                  <a:gd name="T25" fmla="*/ 47 h 59"/>
                  <a:gd name="T26" fmla="*/ 30 w 41"/>
                  <a:gd name="T27" fmla="*/ 55 h 59"/>
                  <a:gd name="T28" fmla="*/ 31 w 41"/>
                  <a:gd name="T29" fmla="*/ 57 h 59"/>
                  <a:gd name="T30" fmla="*/ 40 w 41"/>
                  <a:gd name="T31" fmla="*/ 38 h 59"/>
                  <a:gd name="T32" fmla="*/ 37 w 41"/>
                  <a:gd name="T33" fmla="*/ 19 h 59"/>
                  <a:gd name="T34" fmla="*/ 23 w 41"/>
                  <a:gd name="T35" fmla="*/ 20 h 59"/>
                  <a:gd name="T36" fmla="*/ 20 w 41"/>
                  <a:gd name="T37" fmla="*/ 26 h 59"/>
                  <a:gd name="T38" fmla="*/ 14 w 41"/>
                  <a:gd name="T39" fmla="*/ 23 h 59"/>
                  <a:gd name="T40" fmla="*/ 12 w 41"/>
                  <a:gd name="T41" fmla="*/ 21 h 59"/>
                  <a:gd name="T42" fmla="*/ 13 w 41"/>
                  <a:gd name="T43" fmla="*/ 11 h 59"/>
                  <a:gd name="T44" fmla="*/ 24 w 41"/>
                  <a:gd name="T45" fmla="*/ 8 h 59"/>
                  <a:gd name="T46" fmla="*/ 23 w 41"/>
                  <a:gd name="T47" fmla="*/ 2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" h="59">
                    <a:moveTo>
                      <a:pt x="37" y="19"/>
                    </a:moveTo>
                    <a:cubicBezTo>
                      <a:pt x="37" y="17"/>
                      <a:pt x="36" y="14"/>
                      <a:pt x="35" y="12"/>
                    </a:cubicBezTo>
                    <a:cubicBezTo>
                      <a:pt x="34" y="11"/>
                      <a:pt x="33" y="10"/>
                      <a:pt x="32" y="9"/>
                    </a:cubicBezTo>
                    <a:cubicBezTo>
                      <a:pt x="32" y="4"/>
                      <a:pt x="29" y="1"/>
                      <a:pt x="25" y="0"/>
                    </a:cubicBezTo>
                    <a:cubicBezTo>
                      <a:pt x="22" y="0"/>
                      <a:pt x="15" y="0"/>
                      <a:pt x="13" y="1"/>
                    </a:cubicBezTo>
                    <a:cubicBezTo>
                      <a:pt x="6" y="5"/>
                      <a:pt x="0" y="18"/>
                      <a:pt x="7" y="24"/>
                    </a:cubicBezTo>
                    <a:cubicBezTo>
                      <a:pt x="8" y="25"/>
                      <a:pt x="9" y="25"/>
                      <a:pt x="10" y="24"/>
                    </a:cubicBezTo>
                    <a:cubicBezTo>
                      <a:pt x="10" y="29"/>
                      <a:pt x="11" y="33"/>
                      <a:pt x="15" y="35"/>
                    </a:cubicBezTo>
                    <a:cubicBezTo>
                      <a:pt x="19" y="36"/>
                      <a:pt x="23" y="34"/>
                      <a:pt x="25" y="31"/>
                    </a:cubicBezTo>
                    <a:cubicBezTo>
                      <a:pt x="27" y="29"/>
                      <a:pt x="28" y="26"/>
                      <a:pt x="29" y="24"/>
                    </a:cubicBezTo>
                    <a:cubicBezTo>
                      <a:pt x="29" y="26"/>
                      <a:pt x="30" y="29"/>
                      <a:pt x="30" y="32"/>
                    </a:cubicBezTo>
                    <a:cubicBezTo>
                      <a:pt x="31" y="34"/>
                      <a:pt x="31" y="37"/>
                      <a:pt x="31" y="40"/>
                    </a:cubicBezTo>
                    <a:cubicBezTo>
                      <a:pt x="31" y="42"/>
                      <a:pt x="30" y="44"/>
                      <a:pt x="30" y="47"/>
                    </a:cubicBezTo>
                    <a:cubicBezTo>
                      <a:pt x="31" y="49"/>
                      <a:pt x="29" y="52"/>
                      <a:pt x="30" y="55"/>
                    </a:cubicBezTo>
                    <a:cubicBezTo>
                      <a:pt x="30" y="56"/>
                      <a:pt x="31" y="57"/>
                      <a:pt x="31" y="57"/>
                    </a:cubicBezTo>
                    <a:cubicBezTo>
                      <a:pt x="40" y="59"/>
                      <a:pt x="41" y="43"/>
                      <a:pt x="40" y="38"/>
                    </a:cubicBezTo>
                    <a:cubicBezTo>
                      <a:pt x="40" y="31"/>
                      <a:pt x="38" y="25"/>
                      <a:pt x="37" y="19"/>
                    </a:cubicBezTo>
                    <a:close/>
                    <a:moveTo>
                      <a:pt x="23" y="20"/>
                    </a:moveTo>
                    <a:cubicBezTo>
                      <a:pt x="22" y="22"/>
                      <a:pt x="21" y="24"/>
                      <a:pt x="20" y="26"/>
                    </a:cubicBezTo>
                    <a:cubicBezTo>
                      <a:pt x="17" y="30"/>
                      <a:pt x="15" y="26"/>
                      <a:pt x="14" y="23"/>
                    </a:cubicBezTo>
                    <a:cubicBezTo>
                      <a:pt x="14" y="21"/>
                      <a:pt x="13" y="21"/>
                      <a:pt x="12" y="21"/>
                    </a:cubicBezTo>
                    <a:cubicBezTo>
                      <a:pt x="13" y="18"/>
                      <a:pt x="12" y="14"/>
                      <a:pt x="13" y="11"/>
                    </a:cubicBezTo>
                    <a:cubicBezTo>
                      <a:pt x="15" y="8"/>
                      <a:pt x="21" y="7"/>
                      <a:pt x="24" y="8"/>
                    </a:cubicBezTo>
                    <a:cubicBezTo>
                      <a:pt x="25" y="9"/>
                      <a:pt x="23" y="19"/>
                      <a:pt x="2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493"/>
              <p:cNvSpPr/>
              <p:nvPr/>
            </p:nvSpPr>
            <p:spPr bwMode="auto">
              <a:xfrm>
                <a:off x="1399" y="1601"/>
                <a:ext cx="29" cy="43"/>
              </a:xfrm>
              <a:custGeom>
                <a:avLst/>
                <a:gdLst>
                  <a:gd name="T0" fmla="*/ 30 w 38"/>
                  <a:gd name="T1" fmla="*/ 18 h 57"/>
                  <a:gd name="T2" fmla="*/ 26 w 38"/>
                  <a:gd name="T3" fmla="*/ 19 h 57"/>
                  <a:gd name="T4" fmla="*/ 23 w 38"/>
                  <a:gd name="T5" fmla="*/ 8 h 57"/>
                  <a:gd name="T6" fmla="*/ 17 w 38"/>
                  <a:gd name="T7" fmla="*/ 9 h 57"/>
                  <a:gd name="T8" fmla="*/ 18 w 38"/>
                  <a:gd name="T9" fmla="*/ 23 h 57"/>
                  <a:gd name="T10" fmla="*/ 11 w 38"/>
                  <a:gd name="T11" fmla="*/ 27 h 57"/>
                  <a:gd name="T12" fmla="*/ 9 w 38"/>
                  <a:gd name="T13" fmla="*/ 27 h 57"/>
                  <a:gd name="T14" fmla="*/ 9 w 38"/>
                  <a:gd name="T15" fmla="*/ 19 h 57"/>
                  <a:gd name="T16" fmla="*/ 6 w 38"/>
                  <a:gd name="T17" fmla="*/ 2 h 57"/>
                  <a:gd name="T18" fmla="*/ 6 w 38"/>
                  <a:gd name="T19" fmla="*/ 1 h 57"/>
                  <a:gd name="T20" fmla="*/ 6 w 38"/>
                  <a:gd name="T21" fmla="*/ 1 h 57"/>
                  <a:gd name="T22" fmla="*/ 6 w 38"/>
                  <a:gd name="T23" fmla="*/ 1 h 57"/>
                  <a:gd name="T24" fmla="*/ 5 w 38"/>
                  <a:gd name="T25" fmla="*/ 1 h 57"/>
                  <a:gd name="T26" fmla="*/ 3 w 38"/>
                  <a:gd name="T27" fmla="*/ 0 h 57"/>
                  <a:gd name="T28" fmla="*/ 0 w 38"/>
                  <a:gd name="T29" fmla="*/ 2 h 57"/>
                  <a:gd name="T30" fmla="*/ 0 w 38"/>
                  <a:gd name="T31" fmla="*/ 2 h 57"/>
                  <a:gd name="T32" fmla="*/ 0 w 38"/>
                  <a:gd name="T33" fmla="*/ 2 h 57"/>
                  <a:gd name="T34" fmla="*/ 0 w 38"/>
                  <a:gd name="T35" fmla="*/ 2 h 57"/>
                  <a:gd name="T36" fmla="*/ 0 w 38"/>
                  <a:gd name="T37" fmla="*/ 3 h 57"/>
                  <a:gd name="T38" fmla="*/ 1 w 38"/>
                  <a:gd name="T39" fmla="*/ 12 h 57"/>
                  <a:gd name="T40" fmla="*/ 1 w 38"/>
                  <a:gd name="T41" fmla="*/ 24 h 57"/>
                  <a:gd name="T42" fmla="*/ 8 w 38"/>
                  <a:gd name="T43" fmla="*/ 37 h 57"/>
                  <a:gd name="T44" fmla="*/ 20 w 38"/>
                  <a:gd name="T45" fmla="*/ 34 h 57"/>
                  <a:gd name="T46" fmla="*/ 26 w 38"/>
                  <a:gd name="T47" fmla="*/ 53 h 57"/>
                  <a:gd name="T48" fmla="*/ 35 w 38"/>
                  <a:gd name="T49" fmla="*/ 52 h 57"/>
                  <a:gd name="T50" fmla="*/ 33 w 38"/>
                  <a:gd name="T51" fmla="*/ 45 h 57"/>
                  <a:gd name="T52" fmla="*/ 31 w 38"/>
                  <a:gd name="T53" fmla="*/ 41 h 57"/>
                  <a:gd name="T54" fmla="*/ 29 w 38"/>
                  <a:gd name="T55" fmla="*/ 34 h 57"/>
                  <a:gd name="T56" fmla="*/ 28 w 38"/>
                  <a:gd name="T57" fmla="*/ 30 h 57"/>
                  <a:gd name="T58" fmla="*/ 30 w 38"/>
                  <a:gd name="T59" fmla="*/ 29 h 57"/>
                  <a:gd name="T60" fmla="*/ 31 w 38"/>
                  <a:gd name="T61" fmla="*/ 28 h 57"/>
                  <a:gd name="T62" fmla="*/ 30 w 38"/>
                  <a:gd name="T63" fmla="*/ 1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57">
                    <a:moveTo>
                      <a:pt x="30" y="18"/>
                    </a:moveTo>
                    <a:cubicBezTo>
                      <a:pt x="28" y="18"/>
                      <a:pt x="27" y="19"/>
                      <a:pt x="26" y="19"/>
                    </a:cubicBezTo>
                    <a:cubicBezTo>
                      <a:pt x="25" y="16"/>
                      <a:pt x="24" y="12"/>
                      <a:pt x="23" y="8"/>
                    </a:cubicBezTo>
                    <a:cubicBezTo>
                      <a:pt x="22" y="6"/>
                      <a:pt x="17" y="6"/>
                      <a:pt x="17" y="9"/>
                    </a:cubicBezTo>
                    <a:cubicBezTo>
                      <a:pt x="17" y="14"/>
                      <a:pt x="18" y="19"/>
                      <a:pt x="18" y="23"/>
                    </a:cubicBezTo>
                    <a:cubicBezTo>
                      <a:pt x="16" y="25"/>
                      <a:pt x="14" y="26"/>
                      <a:pt x="11" y="27"/>
                    </a:cubicBezTo>
                    <a:cubicBezTo>
                      <a:pt x="10" y="27"/>
                      <a:pt x="10" y="27"/>
                      <a:pt x="9" y="27"/>
                    </a:cubicBezTo>
                    <a:cubicBezTo>
                      <a:pt x="9" y="25"/>
                      <a:pt x="9" y="20"/>
                      <a:pt x="9" y="19"/>
                    </a:cubicBezTo>
                    <a:cubicBezTo>
                      <a:pt x="9" y="13"/>
                      <a:pt x="8" y="7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6"/>
                      <a:pt x="0" y="9"/>
                      <a:pt x="1" y="12"/>
                    </a:cubicBezTo>
                    <a:cubicBezTo>
                      <a:pt x="1" y="16"/>
                      <a:pt x="1" y="20"/>
                      <a:pt x="1" y="24"/>
                    </a:cubicBezTo>
                    <a:cubicBezTo>
                      <a:pt x="0" y="30"/>
                      <a:pt x="1" y="36"/>
                      <a:pt x="8" y="37"/>
                    </a:cubicBezTo>
                    <a:cubicBezTo>
                      <a:pt x="12" y="37"/>
                      <a:pt x="16" y="36"/>
                      <a:pt x="20" y="34"/>
                    </a:cubicBezTo>
                    <a:cubicBezTo>
                      <a:pt x="21" y="41"/>
                      <a:pt x="23" y="47"/>
                      <a:pt x="26" y="53"/>
                    </a:cubicBezTo>
                    <a:cubicBezTo>
                      <a:pt x="28" y="57"/>
                      <a:pt x="34" y="56"/>
                      <a:pt x="35" y="52"/>
                    </a:cubicBezTo>
                    <a:cubicBezTo>
                      <a:pt x="35" y="49"/>
                      <a:pt x="34" y="47"/>
                      <a:pt x="33" y="45"/>
                    </a:cubicBezTo>
                    <a:cubicBezTo>
                      <a:pt x="33" y="43"/>
                      <a:pt x="32" y="42"/>
                      <a:pt x="31" y="41"/>
                    </a:cubicBezTo>
                    <a:cubicBezTo>
                      <a:pt x="30" y="39"/>
                      <a:pt x="29" y="36"/>
                      <a:pt x="29" y="34"/>
                    </a:cubicBezTo>
                    <a:cubicBezTo>
                      <a:pt x="29" y="32"/>
                      <a:pt x="28" y="31"/>
                      <a:pt x="28" y="30"/>
                    </a:cubicBezTo>
                    <a:cubicBezTo>
                      <a:pt x="29" y="29"/>
                      <a:pt x="29" y="29"/>
                      <a:pt x="30" y="29"/>
                    </a:cubicBezTo>
                    <a:cubicBezTo>
                      <a:pt x="30" y="29"/>
                      <a:pt x="32" y="28"/>
                      <a:pt x="31" y="28"/>
                    </a:cubicBezTo>
                    <a:cubicBezTo>
                      <a:pt x="38" y="27"/>
                      <a:pt x="36" y="16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494"/>
              <p:cNvSpPr/>
              <p:nvPr/>
            </p:nvSpPr>
            <p:spPr bwMode="auto">
              <a:xfrm>
                <a:off x="1421" y="1591"/>
                <a:ext cx="31" cy="50"/>
              </a:xfrm>
              <a:custGeom>
                <a:avLst/>
                <a:gdLst>
                  <a:gd name="T0" fmla="*/ 38 w 41"/>
                  <a:gd name="T1" fmla="*/ 33 h 66"/>
                  <a:gd name="T2" fmla="*/ 22 w 41"/>
                  <a:gd name="T3" fmla="*/ 23 h 66"/>
                  <a:gd name="T4" fmla="*/ 15 w 41"/>
                  <a:gd name="T5" fmla="*/ 26 h 66"/>
                  <a:gd name="T6" fmla="*/ 11 w 41"/>
                  <a:gd name="T7" fmla="*/ 21 h 66"/>
                  <a:gd name="T8" fmla="*/ 10 w 41"/>
                  <a:gd name="T9" fmla="*/ 13 h 66"/>
                  <a:gd name="T10" fmla="*/ 9 w 41"/>
                  <a:gd name="T11" fmla="*/ 13 h 66"/>
                  <a:gd name="T12" fmla="*/ 17 w 41"/>
                  <a:gd name="T13" fmla="*/ 11 h 66"/>
                  <a:gd name="T14" fmla="*/ 30 w 41"/>
                  <a:gd name="T15" fmla="*/ 5 h 66"/>
                  <a:gd name="T16" fmla="*/ 29 w 41"/>
                  <a:gd name="T17" fmla="*/ 2 h 66"/>
                  <a:gd name="T18" fmla="*/ 18 w 41"/>
                  <a:gd name="T19" fmla="*/ 1 h 66"/>
                  <a:gd name="T20" fmla="*/ 3 w 41"/>
                  <a:gd name="T21" fmla="*/ 6 h 66"/>
                  <a:gd name="T22" fmla="*/ 2 w 41"/>
                  <a:gd name="T23" fmla="*/ 13 h 66"/>
                  <a:gd name="T24" fmla="*/ 3 w 41"/>
                  <a:gd name="T25" fmla="*/ 14 h 66"/>
                  <a:gd name="T26" fmla="*/ 4 w 41"/>
                  <a:gd name="T27" fmla="*/ 21 h 66"/>
                  <a:gd name="T28" fmla="*/ 6 w 41"/>
                  <a:gd name="T29" fmla="*/ 31 h 66"/>
                  <a:gd name="T30" fmla="*/ 13 w 41"/>
                  <a:gd name="T31" fmla="*/ 35 h 66"/>
                  <a:gd name="T32" fmla="*/ 26 w 41"/>
                  <a:gd name="T33" fmla="*/ 32 h 66"/>
                  <a:gd name="T34" fmla="*/ 32 w 41"/>
                  <a:gd name="T35" fmla="*/ 45 h 66"/>
                  <a:gd name="T36" fmla="*/ 28 w 41"/>
                  <a:gd name="T37" fmla="*/ 54 h 66"/>
                  <a:gd name="T38" fmla="*/ 19 w 41"/>
                  <a:gd name="T39" fmla="*/ 59 h 66"/>
                  <a:gd name="T40" fmla="*/ 19 w 41"/>
                  <a:gd name="T41" fmla="*/ 63 h 66"/>
                  <a:gd name="T42" fmla="*/ 39 w 41"/>
                  <a:gd name="T43" fmla="*/ 54 h 66"/>
                  <a:gd name="T44" fmla="*/ 38 w 41"/>
                  <a:gd name="T45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66">
                    <a:moveTo>
                      <a:pt x="38" y="33"/>
                    </a:moveTo>
                    <a:cubicBezTo>
                      <a:pt x="36" y="26"/>
                      <a:pt x="29" y="21"/>
                      <a:pt x="22" y="23"/>
                    </a:cubicBezTo>
                    <a:cubicBezTo>
                      <a:pt x="19" y="24"/>
                      <a:pt x="17" y="25"/>
                      <a:pt x="15" y="26"/>
                    </a:cubicBezTo>
                    <a:cubicBezTo>
                      <a:pt x="11" y="28"/>
                      <a:pt x="12" y="23"/>
                      <a:pt x="11" y="21"/>
                    </a:cubicBezTo>
                    <a:cubicBezTo>
                      <a:pt x="11" y="19"/>
                      <a:pt x="10" y="16"/>
                      <a:pt x="10" y="13"/>
                    </a:cubicBezTo>
                    <a:cubicBezTo>
                      <a:pt x="10" y="13"/>
                      <a:pt x="10" y="13"/>
                      <a:pt x="9" y="13"/>
                    </a:cubicBezTo>
                    <a:cubicBezTo>
                      <a:pt x="12" y="12"/>
                      <a:pt x="15" y="12"/>
                      <a:pt x="17" y="11"/>
                    </a:cubicBezTo>
                    <a:cubicBezTo>
                      <a:pt x="22" y="10"/>
                      <a:pt x="26" y="9"/>
                      <a:pt x="30" y="5"/>
                    </a:cubicBezTo>
                    <a:cubicBezTo>
                      <a:pt x="30" y="4"/>
                      <a:pt x="30" y="3"/>
                      <a:pt x="29" y="2"/>
                    </a:cubicBezTo>
                    <a:cubicBezTo>
                      <a:pt x="25" y="0"/>
                      <a:pt x="22" y="0"/>
                      <a:pt x="18" y="1"/>
                    </a:cubicBezTo>
                    <a:cubicBezTo>
                      <a:pt x="13" y="3"/>
                      <a:pt x="7" y="4"/>
                      <a:pt x="3" y="6"/>
                    </a:cubicBezTo>
                    <a:cubicBezTo>
                      <a:pt x="0" y="7"/>
                      <a:pt x="0" y="11"/>
                      <a:pt x="2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4" y="16"/>
                      <a:pt x="3" y="19"/>
                      <a:pt x="4" y="21"/>
                    </a:cubicBezTo>
                    <a:cubicBezTo>
                      <a:pt x="4" y="24"/>
                      <a:pt x="4" y="28"/>
                      <a:pt x="6" y="31"/>
                    </a:cubicBezTo>
                    <a:cubicBezTo>
                      <a:pt x="7" y="34"/>
                      <a:pt x="10" y="35"/>
                      <a:pt x="13" y="35"/>
                    </a:cubicBezTo>
                    <a:cubicBezTo>
                      <a:pt x="18" y="36"/>
                      <a:pt x="21" y="31"/>
                      <a:pt x="26" y="32"/>
                    </a:cubicBezTo>
                    <a:cubicBezTo>
                      <a:pt x="31" y="32"/>
                      <a:pt x="32" y="41"/>
                      <a:pt x="32" y="45"/>
                    </a:cubicBezTo>
                    <a:cubicBezTo>
                      <a:pt x="32" y="49"/>
                      <a:pt x="31" y="51"/>
                      <a:pt x="28" y="54"/>
                    </a:cubicBezTo>
                    <a:cubicBezTo>
                      <a:pt x="26" y="56"/>
                      <a:pt x="22" y="57"/>
                      <a:pt x="19" y="59"/>
                    </a:cubicBezTo>
                    <a:cubicBezTo>
                      <a:pt x="17" y="60"/>
                      <a:pt x="17" y="63"/>
                      <a:pt x="19" y="63"/>
                    </a:cubicBezTo>
                    <a:cubicBezTo>
                      <a:pt x="26" y="66"/>
                      <a:pt x="37" y="62"/>
                      <a:pt x="39" y="54"/>
                    </a:cubicBezTo>
                    <a:cubicBezTo>
                      <a:pt x="41" y="47"/>
                      <a:pt x="41" y="39"/>
                      <a:pt x="3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495"/>
              <p:cNvSpPr>
                <a:spLocks noEditPoints="1"/>
              </p:cNvSpPr>
              <p:nvPr/>
            </p:nvSpPr>
            <p:spPr bwMode="auto">
              <a:xfrm>
                <a:off x="762" y="1025"/>
                <a:ext cx="161" cy="92"/>
              </a:xfrm>
              <a:custGeom>
                <a:avLst/>
                <a:gdLst>
                  <a:gd name="T0" fmla="*/ 110 w 211"/>
                  <a:gd name="T1" fmla="*/ 20 h 120"/>
                  <a:gd name="T2" fmla="*/ 78 w 211"/>
                  <a:gd name="T3" fmla="*/ 34 h 120"/>
                  <a:gd name="T4" fmla="*/ 70 w 211"/>
                  <a:gd name="T5" fmla="*/ 53 h 120"/>
                  <a:gd name="T6" fmla="*/ 55 w 211"/>
                  <a:gd name="T7" fmla="*/ 40 h 120"/>
                  <a:gd name="T8" fmla="*/ 6 w 211"/>
                  <a:gd name="T9" fmla="*/ 52 h 120"/>
                  <a:gd name="T10" fmla="*/ 30 w 211"/>
                  <a:gd name="T11" fmla="*/ 82 h 120"/>
                  <a:gd name="T12" fmla="*/ 17 w 211"/>
                  <a:gd name="T13" fmla="*/ 102 h 120"/>
                  <a:gd name="T14" fmla="*/ 21 w 211"/>
                  <a:gd name="T15" fmla="*/ 119 h 120"/>
                  <a:gd name="T16" fmla="*/ 29 w 211"/>
                  <a:gd name="T17" fmla="*/ 114 h 120"/>
                  <a:gd name="T18" fmla="*/ 68 w 211"/>
                  <a:gd name="T19" fmla="*/ 94 h 120"/>
                  <a:gd name="T20" fmla="*/ 85 w 211"/>
                  <a:gd name="T21" fmla="*/ 79 h 120"/>
                  <a:gd name="T22" fmla="*/ 91 w 211"/>
                  <a:gd name="T23" fmla="*/ 87 h 120"/>
                  <a:gd name="T24" fmla="*/ 103 w 211"/>
                  <a:gd name="T25" fmla="*/ 99 h 120"/>
                  <a:gd name="T26" fmla="*/ 173 w 211"/>
                  <a:gd name="T27" fmla="*/ 73 h 120"/>
                  <a:gd name="T28" fmla="*/ 63 w 211"/>
                  <a:gd name="T29" fmla="*/ 92 h 120"/>
                  <a:gd name="T30" fmla="*/ 31 w 211"/>
                  <a:gd name="T31" fmla="*/ 102 h 120"/>
                  <a:gd name="T32" fmla="*/ 41 w 211"/>
                  <a:gd name="T33" fmla="*/ 88 h 120"/>
                  <a:gd name="T34" fmla="*/ 40 w 211"/>
                  <a:gd name="T35" fmla="*/ 78 h 120"/>
                  <a:gd name="T36" fmla="*/ 35 w 211"/>
                  <a:gd name="T37" fmla="*/ 66 h 120"/>
                  <a:gd name="T38" fmla="*/ 41 w 211"/>
                  <a:gd name="T39" fmla="*/ 55 h 120"/>
                  <a:gd name="T40" fmla="*/ 45 w 211"/>
                  <a:gd name="T41" fmla="*/ 69 h 120"/>
                  <a:gd name="T42" fmla="*/ 52 w 211"/>
                  <a:gd name="T43" fmla="*/ 69 h 120"/>
                  <a:gd name="T44" fmla="*/ 52 w 211"/>
                  <a:gd name="T45" fmla="*/ 65 h 120"/>
                  <a:gd name="T46" fmla="*/ 54 w 211"/>
                  <a:gd name="T47" fmla="*/ 63 h 120"/>
                  <a:gd name="T48" fmla="*/ 56 w 211"/>
                  <a:gd name="T49" fmla="*/ 66 h 120"/>
                  <a:gd name="T50" fmla="*/ 62 w 211"/>
                  <a:gd name="T51" fmla="*/ 82 h 120"/>
                  <a:gd name="T52" fmla="*/ 63 w 211"/>
                  <a:gd name="T53" fmla="*/ 92 h 120"/>
                  <a:gd name="T54" fmla="*/ 173 w 211"/>
                  <a:gd name="T55" fmla="*/ 20 h 120"/>
                  <a:gd name="T56" fmla="*/ 172 w 211"/>
                  <a:gd name="T57" fmla="*/ 21 h 120"/>
                  <a:gd name="T58" fmla="*/ 135 w 211"/>
                  <a:gd name="T59" fmla="*/ 25 h 120"/>
                  <a:gd name="T60" fmla="*/ 135 w 211"/>
                  <a:gd name="T61" fmla="*/ 24 h 120"/>
                  <a:gd name="T62" fmla="*/ 135 w 211"/>
                  <a:gd name="T63" fmla="*/ 25 h 120"/>
                  <a:gd name="T64" fmla="*/ 134 w 211"/>
                  <a:gd name="T65" fmla="*/ 73 h 120"/>
                  <a:gd name="T66" fmla="*/ 98 w 211"/>
                  <a:gd name="T67" fmla="*/ 88 h 120"/>
                  <a:gd name="T68" fmla="*/ 86 w 211"/>
                  <a:gd name="T69" fmla="*/ 70 h 120"/>
                  <a:gd name="T70" fmla="*/ 84 w 211"/>
                  <a:gd name="T71" fmla="*/ 54 h 120"/>
                  <a:gd name="T72" fmla="*/ 94 w 211"/>
                  <a:gd name="T73" fmla="*/ 53 h 120"/>
                  <a:gd name="T74" fmla="*/ 103 w 211"/>
                  <a:gd name="T75" fmla="*/ 47 h 120"/>
                  <a:gd name="T76" fmla="*/ 109 w 211"/>
                  <a:gd name="T77" fmla="*/ 43 h 120"/>
                  <a:gd name="T78" fmla="*/ 113 w 211"/>
                  <a:gd name="T79" fmla="*/ 41 h 120"/>
                  <a:gd name="T80" fmla="*/ 124 w 211"/>
                  <a:gd name="T81" fmla="*/ 36 h 120"/>
                  <a:gd name="T82" fmla="*/ 130 w 211"/>
                  <a:gd name="T83" fmla="*/ 33 h 120"/>
                  <a:gd name="T84" fmla="*/ 142 w 211"/>
                  <a:gd name="T85" fmla="*/ 32 h 120"/>
                  <a:gd name="T86" fmla="*/ 147 w 211"/>
                  <a:gd name="T87" fmla="*/ 29 h 120"/>
                  <a:gd name="T88" fmla="*/ 155 w 211"/>
                  <a:gd name="T89" fmla="*/ 26 h 120"/>
                  <a:gd name="T90" fmla="*/ 161 w 211"/>
                  <a:gd name="T91" fmla="*/ 24 h 120"/>
                  <a:gd name="T92" fmla="*/ 172 w 211"/>
                  <a:gd name="T93" fmla="*/ 24 h 120"/>
                  <a:gd name="T94" fmla="*/ 180 w 211"/>
                  <a:gd name="T95" fmla="*/ 26 h 120"/>
                  <a:gd name="T96" fmla="*/ 183 w 211"/>
                  <a:gd name="T97" fmla="*/ 29 h 120"/>
                  <a:gd name="T98" fmla="*/ 190 w 211"/>
                  <a:gd name="T99" fmla="*/ 30 h 120"/>
                  <a:gd name="T100" fmla="*/ 195 w 211"/>
                  <a:gd name="T101" fmla="*/ 4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1" h="120">
                    <a:moveTo>
                      <a:pt x="168" y="3"/>
                    </a:moveTo>
                    <a:cubicBezTo>
                      <a:pt x="157" y="4"/>
                      <a:pt x="146" y="8"/>
                      <a:pt x="134" y="12"/>
                    </a:cubicBezTo>
                    <a:cubicBezTo>
                      <a:pt x="126" y="14"/>
                      <a:pt x="118" y="17"/>
                      <a:pt x="110" y="20"/>
                    </a:cubicBezTo>
                    <a:cubicBezTo>
                      <a:pt x="104" y="22"/>
                      <a:pt x="97" y="25"/>
                      <a:pt x="91" y="26"/>
                    </a:cubicBezTo>
                    <a:cubicBezTo>
                      <a:pt x="88" y="23"/>
                      <a:pt x="82" y="25"/>
                      <a:pt x="81" y="29"/>
                    </a:cubicBezTo>
                    <a:cubicBezTo>
                      <a:pt x="80" y="30"/>
                      <a:pt x="78" y="32"/>
                      <a:pt x="78" y="34"/>
                    </a:cubicBezTo>
                    <a:cubicBezTo>
                      <a:pt x="78" y="35"/>
                      <a:pt x="78" y="37"/>
                      <a:pt x="79" y="38"/>
                    </a:cubicBezTo>
                    <a:cubicBezTo>
                      <a:pt x="79" y="42"/>
                      <a:pt x="78" y="42"/>
                      <a:pt x="77" y="45"/>
                    </a:cubicBezTo>
                    <a:cubicBezTo>
                      <a:pt x="75" y="49"/>
                      <a:pt x="74" y="51"/>
                      <a:pt x="70" y="53"/>
                    </a:cubicBezTo>
                    <a:cubicBezTo>
                      <a:pt x="67" y="54"/>
                      <a:pt x="63" y="54"/>
                      <a:pt x="60" y="56"/>
                    </a:cubicBezTo>
                    <a:cubicBezTo>
                      <a:pt x="59" y="51"/>
                      <a:pt x="58" y="47"/>
                      <a:pt x="56" y="42"/>
                    </a:cubicBezTo>
                    <a:cubicBezTo>
                      <a:pt x="56" y="41"/>
                      <a:pt x="55" y="41"/>
                      <a:pt x="55" y="40"/>
                    </a:cubicBezTo>
                    <a:cubicBezTo>
                      <a:pt x="54" y="39"/>
                      <a:pt x="53" y="37"/>
                      <a:pt x="51" y="38"/>
                    </a:cubicBezTo>
                    <a:cubicBezTo>
                      <a:pt x="45" y="39"/>
                      <a:pt x="38" y="40"/>
                      <a:pt x="32" y="42"/>
                    </a:cubicBezTo>
                    <a:cubicBezTo>
                      <a:pt x="24" y="47"/>
                      <a:pt x="15" y="49"/>
                      <a:pt x="6" y="52"/>
                    </a:cubicBezTo>
                    <a:cubicBezTo>
                      <a:pt x="0" y="54"/>
                      <a:pt x="2" y="62"/>
                      <a:pt x="7" y="62"/>
                    </a:cubicBezTo>
                    <a:cubicBezTo>
                      <a:pt x="11" y="64"/>
                      <a:pt x="15" y="66"/>
                      <a:pt x="18" y="69"/>
                    </a:cubicBezTo>
                    <a:cubicBezTo>
                      <a:pt x="22" y="72"/>
                      <a:pt x="28" y="76"/>
                      <a:pt x="30" y="82"/>
                    </a:cubicBezTo>
                    <a:cubicBezTo>
                      <a:pt x="30" y="82"/>
                      <a:pt x="31" y="83"/>
                      <a:pt x="31" y="84"/>
                    </a:cubicBezTo>
                    <a:cubicBezTo>
                      <a:pt x="29" y="87"/>
                      <a:pt x="27" y="90"/>
                      <a:pt x="25" y="93"/>
                    </a:cubicBezTo>
                    <a:cubicBezTo>
                      <a:pt x="22" y="96"/>
                      <a:pt x="19" y="99"/>
                      <a:pt x="17" y="102"/>
                    </a:cubicBezTo>
                    <a:cubicBezTo>
                      <a:pt x="16" y="105"/>
                      <a:pt x="16" y="108"/>
                      <a:pt x="14" y="110"/>
                    </a:cubicBezTo>
                    <a:cubicBezTo>
                      <a:pt x="12" y="115"/>
                      <a:pt x="15" y="120"/>
                      <a:pt x="20" y="120"/>
                    </a:cubicBezTo>
                    <a:cubicBezTo>
                      <a:pt x="20" y="120"/>
                      <a:pt x="20" y="119"/>
                      <a:pt x="21" y="119"/>
                    </a:cubicBezTo>
                    <a:cubicBezTo>
                      <a:pt x="21" y="120"/>
                      <a:pt x="22" y="120"/>
                      <a:pt x="23" y="120"/>
                    </a:cubicBezTo>
                    <a:cubicBezTo>
                      <a:pt x="25" y="120"/>
                      <a:pt x="27" y="118"/>
                      <a:pt x="28" y="115"/>
                    </a:cubicBezTo>
                    <a:cubicBezTo>
                      <a:pt x="28" y="115"/>
                      <a:pt x="29" y="114"/>
                      <a:pt x="29" y="114"/>
                    </a:cubicBezTo>
                    <a:cubicBezTo>
                      <a:pt x="32" y="112"/>
                      <a:pt x="35" y="111"/>
                      <a:pt x="39" y="110"/>
                    </a:cubicBezTo>
                    <a:cubicBezTo>
                      <a:pt x="48" y="108"/>
                      <a:pt x="56" y="105"/>
                      <a:pt x="65" y="102"/>
                    </a:cubicBezTo>
                    <a:cubicBezTo>
                      <a:pt x="69" y="101"/>
                      <a:pt x="69" y="97"/>
                      <a:pt x="68" y="94"/>
                    </a:cubicBezTo>
                    <a:cubicBezTo>
                      <a:pt x="73" y="92"/>
                      <a:pt x="72" y="86"/>
                      <a:pt x="71" y="81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6" y="80"/>
                      <a:pt x="81" y="80"/>
                      <a:pt x="85" y="79"/>
                    </a:cubicBezTo>
                    <a:cubicBezTo>
                      <a:pt x="86" y="80"/>
                      <a:pt x="87" y="80"/>
                      <a:pt x="88" y="80"/>
                    </a:cubicBezTo>
                    <a:cubicBezTo>
                      <a:pt x="87" y="80"/>
                      <a:pt x="89" y="82"/>
                      <a:pt x="89" y="82"/>
                    </a:cubicBezTo>
                    <a:cubicBezTo>
                      <a:pt x="90" y="84"/>
                      <a:pt x="90" y="85"/>
                      <a:pt x="91" y="87"/>
                    </a:cubicBezTo>
                    <a:cubicBezTo>
                      <a:pt x="92" y="90"/>
                      <a:pt x="92" y="93"/>
                      <a:pt x="93" y="96"/>
                    </a:cubicBezTo>
                    <a:cubicBezTo>
                      <a:pt x="94" y="98"/>
                      <a:pt x="95" y="98"/>
                      <a:pt x="97" y="98"/>
                    </a:cubicBezTo>
                    <a:cubicBezTo>
                      <a:pt x="98" y="99"/>
                      <a:pt x="100" y="100"/>
                      <a:pt x="103" y="99"/>
                    </a:cubicBezTo>
                    <a:cubicBezTo>
                      <a:pt x="109" y="97"/>
                      <a:pt x="115" y="96"/>
                      <a:pt x="120" y="93"/>
                    </a:cubicBezTo>
                    <a:cubicBezTo>
                      <a:pt x="128" y="89"/>
                      <a:pt x="135" y="85"/>
                      <a:pt x="143" y="83"/>
                    </a:cubicBezTo>
                    <a:cubicBezTo>
                      <a:pt x="153" y="80"/>
                      <a:pt x="163" y="78"/>
                      <a:pt x="173" y="73"/>
                    </a:cubicBezTo>
                    <a:cubicBezTo>
                      <a:pt x="190" y="65"/>
                      <a:pt x="211" y="52"/>
                      <a:pt x="211" y="30"/>
                    </a:cubicBezTo>
                    <a:cubicBezTo>
                      <a:pt x="210" y="7"/>
                      <a:pt x="187" y="0"/>
                      <a:pt x="168" y="3"/>
                    </a:cubicBezTo>
                    <a:close/>
                    <a:moveTo>
                      <a:pt x="63" y="92"/>
                    </a:moveTo>
                    <a:cubicBezTo>
                      <a:pt x="63" y="92"/>
                      <a:pt x="62" y="92"/>
                      <a:pt x="62" y="92"/>
                    </a:cubicBezTo>
                    <a:cubicBezTo>
                      <a:pt x="54" y="94"/>
                      <a:pt x="46" y="97"/>
                      <a:pt x="38" y="99"/>
                    </a:cubicBezTo>
                    <a:cubicBezTo>
                      <a:pt x="36" y="100"/>
                      <a:pt x="34" y="101"/>
                      <a:pt x="31" y="102"/>
                    </a:cubicBezTo>
                    <a:cubicBezTo>
                      <a:pt x="32" y="100"/>
                      <a:pt x="34" y="99"/>
                      <a:pt x="35" y="98"/>
                    </a:cubicBezTo>
                    <a:cubicBezTo>
                      <a:pt x="36" y="96"/>
                      <a:pt x="37" y="95"/>
                      <a:pt x="38" y="93"/>
                    </a:cubicBezTo>
                    <a:cubicBezTo>
                      <a:pt x="39" y="91"/>
                      <a:pt x="39" y="89"/>
                      <a:pt x="41" y="88"/>
                    </a:cubicBezTo>
                    <a:cubicBezTo>
                      <a:pt x="44" y="87"/>
                      <a:pt x="44" y="83"/>
                      <a:pt x="43" y="81"/>
                    </a:cubicBezTo>
                    <a:cubicBezTo>
                      <a:pt x="42" y="81"/>
                      <a:pt x="42" y="80"/>
                      <a:pt x="42" y="79"/>
                    </a:cubicBezTo>
                    <a:cubicBezTo>
                      <a:pt x="41" y="79"/>
                      <a:pt x="41" y="78"/>
                      <a:pt x="40" y="78"/>
                    </a:cubicBezTo>
                    <a:cubicBezTo>
                      <a:pt x="40" y="77"/>
                      <a:pt x="40" y="77"/>
                      <a:pt x="39" y="76"/>
                    </a:cubicBezTo>
                    <a:cubicBezTo>
                      <a:pt x="37" y="73"/>
                      <a:pt x="35" y="70"/>
                      <a:pt x="32" y="67"/>
                    </a:cubicBezTo>
                    <a:cubicBezTo>
                      <a:pt x="33" y="67"/>
                      <a:pt x="34" y="67"/>
                      <a:pt x="35" y="66"/>
                    </a:cubicBezTo>
                    <a:cubicBezTo>
                      <a:pt x="36" y="67"/>
                      <a:pt x="38" y="66"/>
                      <a:pt x="38" y="64"/>
                    </a:cubicBezTo>
                    <a:cubicBezTo>
                      <a:pt x="40" y="66"/>
                      <a:pt x="43" y="64"/>
                      <a:pt x="43" y="61"/>
                    </a:cubicBezTo>
                    <a:cubicBezTo>
                      <a:pt x="42" y="59"/>
                      <a:pt x="41" y="57"/>
                      <a:pt x="41" y="55"/>
                    </a:cubicBezTo>
                    <a:cubicBezTo>
                      <a:pt x="41" y="55"/>
                      <a:pt x="42" y="55"/>
                      <a:pt x="42" y="56"/>
                    </a:cubicBezTo>
                    <a:cubicBezTo>
                      <a:pt x="43" y="59"/>
                      <a:pt x="44" y="63"/>
                      <a:pt x="45" y="66"/>
                    </a:cubicBezTo>
                    <a:cubicBezTo>
                      <a:pt x="45" y="67"/>
                      <a:pt x="45" y="68"/>
                      <a:pt x="45" y="69"/>
                    </a:cubicBezTo>
                    <a:cubicBezTo>
                      <a:pt x="46" y="70"/>
                      <a:pt x="46" y="70"/>
                      <a:pt x="47" y="70"/>
                    </a:cubicBezTo>
                    <a:cubicBezTo>
                      <a:pt x="49" y="72"/>
                      <a:pt x="52" y="71"/>
                      <a:pt x="52" y="68"/>
                    </a:cubicBezTo>
                    <a:cubicBezTo>
                      <a:pt x="52" y="69"/>
                      <a:pt x="51" y="70"/>
                      <a:pt x="52" y="69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7"/>
                      <a:pt x="53" y="66"/>
                      <a:pt x="52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2" y="64"/>
                      <a:pt x="51" y="63"/>
                      <a:pt x="51" y="62"/>
                    </a:cubicBezTo>
                    <a:cubicBezTo>
                      <a:pt x="51" y="61"/>
                      <a:pt x="51" y="60"/>
                      <a:pt x="50" y="58"/>
                    </a:cubicBezTo>
                    <a:cubicBezTo>
                      <a:pt x="52" y="60"/>
                      <a:pt x="53" y="61"/>
                      <a:pt x="54" y="63"/>
                    </a:cubicBezTo>
                    <a:cubicBezTo>
                      <a:pt x="54" y="63"/>
                      <a:pt x="54" y="63"/>
                      <a:pt x="54" y="63"/>
                    </a:cubicBezTo>
                    <a:cubicBezTo>
                      <a:pt x="55" y="64"/>
                      <a:pt x="55" y="65"/>
                      <a:pt x="56" y="65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7"/>
                      <a:pt x="57" y="68"/>
                      <a:pt x="58" y="68"/>
                    </a:cubicBezTo>
                    <a:cubicBezTo>
                      <a:pt x="58" y="70"/>
                      <a:pt x="59" y="71"/>
                      <a:pt x="59" y="72"/>
                    </a:cubicBezTo>
                    <a:cubicBezTo>
                      <a:pt x="60" y="75"/>
                      <a:pt x="61" y="79"/>
                      <a:pt x="62" y="82"/>
                    </a:cubicBezTo>
                    <a:cubicBezTo>
                      <a:pt x="63" y="84"/>
                      <a:pt x="63" y="85"/>
                      <a:pt x="63" y="87"/>
                    </a:cubicBezTo>
                    <a:cubicBezTo>
                      <a:pt x="64" y="89"/>
                      <a:pt x="63" y="89"/>
                      <a:pt x="65" y="88"/>
                    </a:cubicBezTo>
                    <a:cubicBezTo>
                      <a:pt x="63" y="89"/>
                      <a:pt x="63" y="90"/>
                      <a:pt x="63" y="92"/>
                    </a:cubicBezTo>
                    <a:close/>
                    <a:moveTo>
                      <a:pt x="172" y="19"/>
                    </a:moveTo>
                    <a:cubicBezTo>
                      <a:pt x="172" y="19"/>
                      <a:pt x="172" y="19"/>
                      <a:pt x="172" y="19"/>
                    </a:cubicBezTo>
                    <a:cubicBezTo>
                      <a:pt x="173" y="20"/>
                      <a:pt x="173" y="20"/>
                      <a:pt x="173" y="20"/>
                    </a:cubicBezTo>
                    <a:cubicBezTo>
                      <a:pt x="173" y="20"/>
                      <a:pt x="173" y="20"/>
                      <a:pt x="173" y="20"/>
                    </a:cubicBezTo>
                    <a:cubicBezTo>
                      <a:pt x="173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0"/>
                      <a:pt x="172" y="19"/>
                      <a:pt x="172" y="19"/>
                    </a:cubicBezTo>
                    <a:cubicBezTo>
                      <a:pt x="172" y="19"/>
                      <a:pt x="172" y="19"/>
                      <a:pt x="172" y="19"/>
                    </a:cubicBezTo>
                    <a:close/>
                    <a:moveTo>
                      <a:pt x="135" y="25"/>
                    </a:moveTo>
                    <a:cubicBezTo>
                      <a:pt x="135" y="25"/>
                      <a:pt x="135" y="24"/>
                      <a:pt x="135" y="24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5"/>
                      <a:pt x="135" y="26"/>
                      <a:pt x="135" y="27"/>
                    </a:cubicBezTo>
                    <a:cubicBezTo>
                      <a:pt x="135" y="26"/>
                      <a:pt x="135" y="26"/>
                      <a:pt x="135" y="26"/>
                    </a:cubicBezTo>
                    <a:cubicBezTo>
                      <a:pt x="135" y="26"/>
                      <a:pt x="135" y="25"/>
                      <a:pt x="135" y="25"/>
                    </a:cubicBezTo>
                    <a:close/>
                    <a:moveTo>
                      <a:pt x="195" y="44"/>
                    </a:moveTo>
                    <a:cubicBezTo>
                      <a:pt x="188" y="54"/>
                      <a:pt x="172" y="61"/>
                      <a:pt x="163" y="64"/>
                    </a:cubicBezTo>
                    <a:cubicBezTo>
                      <a:pt x="153" y="68"/>
                      <a:pt x="144" y="70"/>
                      <a:pt x="134" y="73"/>
                    </a:cubicBezTo>
                    <a:cubicBezTo>
                      <a:pt x="128" y="74"/>
                      <a:pt x="123" y="77"/>
                      <a:pt x="118" y="80"/>
                    </a:cubicBezTo>
                    <a:cubicBezTo>
                      <a:pt x="112" y="83"/>
                      <a:pt x="106" y="85"/>
                      <a:pt x="99" y="87"/>
                    </a:cubicBezTo>
                    <a:cubicBezTo>
                      <a:pt x="99" y="87"/>
                      <a:pt x="98" y="88"/>
                      <a:pt x="98" y="88"/>
                    </a:cubicBezTo>
                    <a:cubicBezTo>
                      <a:pt x="97" y="82"/>
                      <a:pt x="96" y="77"/>
                      <a:pt x="91" y="74"/>
                    </a:cubicBezTo>
                    <a:cubicBezTo>
                      <a:pt x="91" y="74"/>
                      <a:pt x="91" y="73"/>
                      <a:pt x="91" y="73"/>
                    </a:cubicBezTo>
                    <a:cubicBezTo>
                      <a:pt x="91" y="71"/>
                      <a:pt x="88" y="70"/>
                      <a:pt x="86" y="70"/>
                    </a:cubicBezTo>
                    <a:cubicBezTo>
                      <a:pt x="81" y="71"/>
                      <a:pt x="75" y="71"/>
                      <a:pt x="69" y="72"/>
                    </a:cubicBezTo>
                    <a:cubicBezTo>
                      <a:pt x="69" y="70"/>
                      <a:pt x="68" y="67"/>
                      <a:pt x="67" y="65"/>
                    </a:cubicBezTo>
                    <a:cubicBezTo>
                      <a:pt x="74" y="63"/>
                      <a:pt x="80" y="60"/>
                      <a:pt x="84" y="54"/>
                    </a:cubicBezTo>
                    <a:cubicBezTo>
                      <a:pt x="85" y="52"/>
                      <a:pt x="86" y="51"/>
                      <a:pt x="87" y="49"/>
                    </a:cubicBezTo>
                    <a:cubicBezTo>
                      <a:pt x="87" y="52"/>
                      <a:pt x="89" y="55"/>
                      <a:pt x="92" y="55"/>
                    </a:cubicBezTo>
                    <a:cubicBezTo>
                      <a:pt x="93" y="54"/>
                      <a:pt x="93" y="54"/>
                      <a:pt x="94" y="53"/>
                    </a:cubicBezTo>
                    <a:cubicBezTo>
                      <a:pt x="96" y="54"/>
                      <a:pt x="98" y="53"/>
                      <a:pt x="99" y="51"/>
                    </a:cubicBezTo>
                    <a:cubicBezTo>
                      <a:pt x="99" y="50"/>
                      <a:pt x="99" y="50"/>
                      <a:pt x="99" y="49"/>
                    </a:cubicBezTo>
                    <a:cubicBezTo>
                      <a:pt x="101" y="50"/>
                      <a:pt x="103" y="49"/>
                      <a:pt x="103" y="47"/>
                    </a:cubicBezTo>
                    <a:cubicBezTo>
                      <a:pt x="103" y="47"/>
                      <a:pt x="103" y="46"/>
                      <a:pt x="103" y="46"/>
                    </a:cubicBezTo>
                    <a:cubicBezTo>
                      <a:pt x="103" y="46"/>
                      <a:pt x="103" y="46"/>
                      <a:pt x="103" y="46"/>
                    </a:cubicBezTo>
                    <a:cubicBezTo>
                      <a:pt x="106" y="47"/>
                      <a:pt x="108" y="45"/>
                      <a:pt x="109" y="43"/>
                    </a:cubicBezTo>
                    <a:cubicBezTo>
                      <a:pt x="109" y="43"/>
                      <a:pt x="109" y="42"/>
                      <a:pt x="110" y="42"/>
                    </a:cubicBezTo>
                    <a:cubicBezTo>
                      <a:pt x="111" y="42"/>
                      <a:pt x="112" y="42"/>
                      <a:pt x="113" y="41"/>
                    </a:cubicBezTo>
                    <a:cubicBezTo>
                      <a:pt x="113" y="41"/>
                      <a:pt x="113" y="41"/>
                      <a:pt x="113" y="41"/>
                    </a:cubicBezTo>
                    <a:cubicBezTo>
                      <a:pt x="114" y="41"/>
                      <a:pt x="115" y="42"/>
                      <a:pt x="116" y="42"/>
                    </a:cubicBezTo>
                    <a:cubicBezTo>
                      <a:pt x="119" y="42"/>
                      <a:pt x="120" y="40"/>
                      <a:pt x="121" y="37"/>
                    </a:cubicBezTo>
                    <a:cubicBezTo>
                      <a:pt x="122" y="38"/>
                      <a:pt x="124" y="37"/>
                      <a:pt x="124" y="36"/>
                    </a:cubicBezTo>
                    <a:cubicBezTo>
                      <a:pt x="126" y="38"/>
                      <a:pt x="130" y="38"/>
                      <a:pt x="130" y="35"/>
                    </a:cubicBezTo>
                    <a:cubicBezTo>
                      <a:pt x="129" y="34"/>
                      <a:pt x="129" y="32"/>
                      <a:pt x="129" y="31"/>
                    </a:cubicBezTo>
                    <a:cubicBezTo>
                      <a:pt x="130" y="32"/>
                      <a:pt x="130" y="32"/>
                      <a:pt x="130" y="33"/>
                    </a:cubicBezTo>
                    <a:cubicBezTo>
                      <a:pt x="131" y="34"/>
                      <a:pt x="133" y="36"/>
                      <a:pt x="135" y="36"/>
                    </a:cubicBezTo>
                    <a:cubicBezTo>
                      <a:pt x="136" y="35"/>
                      <a:pt x="137" y="34"/>
                      <a:pt x="137" y="33"/>
                    </a:cubicBezTo>
                    <a:cubicBezTo>
                      <a:pt x="139" y="34"/>
                      <a:pt x="140" y="33"/>
                      <a:pt x="142" y="32"/>
                    </a:cubicBezTo>
                    <a:cubicBezTo>
                      <a:pt x="143" y="31"/>
                      <a:pt x="143" y="30"/>
                      <a:pt x="143" y="29"/>
                    </a:cubicBezTo>
                    <a:cubicBezTo>
                      <a:pt x="144" y="29"/>
                      <a:pt x="144" y="30"/>
                      <a:pt x="144" y="30"/>
                    </a:cubicBezTo>
                    <a:cubicBezTo>
                      <a:pt x="145" y="30"/>
                      <a:pt x="147" y="30"/>
                      <a:pt x="147" y="29"/>
                    </a:cubicBezTo>
                    <a:cubicBezTo>
                      <a:pt x="147" y="28"/>
                      <a:pt x="148" y="28"/>
                      <a:pt x="148" y="28"/>
                    </a:cubicBezTo>
                    <a:cubicBezTo>
                      <a:pt x="148" y="29"/>
                      <a:pt x="150" y="29"/>
                      <a:pt x="151" y="29"/>
                    </a:cubicBezTo>
                    <a:cubicBezTo>
                      <a:pt x="153" y="29"/>
                      <a:pt x="154" y="28"/>
                      <a:pt x="155" y="26"/>
                    </a:cubicBezTo>
                    <a:cubicBezTo>
                      <a:pt x="157" y="27"/>
                      <a:pt x="160" y="26"/>
                      <a:pt x="160" y="24"/>
                    </a:cubicBezTo>
                    <a:cubicBezTo>
                      <a:pt x="161" y="23"/>
                      <a:pt x="161" y="23"/>
                      <a:pt x="161" y="23"/>
                    </a:cubicBezTo>
                    <a:cubicBezTo>
                      <a:pt x="161" y="23"/>
                      <a:pt x="161" y="24"/>
                      <a:pt x="161" y="24"/>
                    </a:cubicBezTo>
                    <a:cubicBezTo>
                      <a:pt x="162" y="26"/>
                      <a:pt x="163" y="27"/>
                      <a:pt x="165" y="27"/>
                    </a:cubicBezTo>
                    <a:cubicBezTo>
                      <a:pt x="166" y="27"/>
                      <a:pt x="167" y="26"/>
                      <a:pt x="168" y="25"/>
                    </a:cubicBezTo>
                    <a:cubicBezTo>
                      <a:pt x="169" y="25"/>
                      <a:pt x="171" y="25"/>
                      <a:pt x="172" y="24"/>
                    </a:cubicBezTo>
                    <a:cubicBezTo>
                      <a:pt x="172" y="25"/>
                      <a:pt x="173" y="26"/>
                      <a:pt x="175" y="27"/>
                    </a:cubicBezTo>
                    <a:cubicBezTo>
                      <a:pt x="176" y="27"/>
                      <a:pt x="178" y="27"/>
                      <a:pt x="179" y="26"/>
                    </a:cubicBezTo>
                    <a:cubicBezTo>
                      <a:pt x="179" y="26"/>
                      <a:pt x="180" y="26"/>
                      <a:pt x="180" y="26"/>
                    </a:cubicBezTo>
                    <a:cubicBezTo>
                      <a:pt x="181" y="27"/>
                      <a:pt x="181" y="28"/>
                      <a:pt x="182" y="29"/>
                    </a:cubicBezTo>
                    <a:cubicBezTo>
                      <a:pt x="183" y="29"/>
                      <a:pt x="183" y="29"/>
                      <a:pt x="183" y="29"/>
                    </a:cubicBezTo>
                    <a:cubicBezTo>
                      <a:pt x="182" y="28"/>
                      <a:pt x="182" y="29"/>
                      <a:pt x="183" y="29"/>
                    </a:cubicBezTo>
                    <a:cubicBezTo>
                      <a:pt x="184" y="30"/>
                      <a:pt x="184" y="30"/>
                      <a:pt x="185" y="30"/>
                    </a:cubicBezTo>
                    <a:cubicBezTo>
                      <a:pt x="186" y="30"/>
                      <a:pt x="187" y="30"/>
                      <a:pt x="188" y="29"/>
                    </a:cubicBezTo>
                    <a:cubicBezTo>
                      <a:pt x="189" y="30"/>
                      <a:pt x="189" y="30"/>
                      <a:pt x="190" y="30"/>
                    </a:cubicBezTo>
                    <a:cubicBezTo>
                      <a:pt x="190" y="31"/>
                      <a:pt x="191" y="33"/>
                      <a:pt x="191" y="34"/>
                    </a:cubicBezTo>
                    <a:cubicBezTo>
                      <a:pt x="192" y="36"/>
                      <a:pt x="194" y="37"/>
                      <a:pt x="196" y="37"/>
                    </a:cubicBezTo>
                    <a:cubicBezTo>
                      <a:pt x="196" y="39"/>
                      <a:pt x="195" y="41"/>
                      <a:pt x="195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496"/>
              <p:cNvSpPr/>
              <p:nvPr/>
            </p:nvSpPr>
            <p:spPr bwMode="auto">
              <a:xfrm>
                <a:off x="729" y="1023"/>
                <a:ext cx="28" cy="43"/>
              </a:xfrm>
              <a:custGeom>
                <a:avLst/>
                <a:gdLst>
                  <a:gd name="T0" fmla="*/ 33 w 37"/>
                  <a:gd name="T1" fmla="*/ 40 h 56"/>
                  <a:gd name="T2" fmla="*/ 31 w 37"/>
                  <a:gd name="T3" fmla="*/ 31 h 56"/>
                  <a:gd name="T4" fmla="*/ 26 w 37"/>
                  <a:gd name="T5" fmla="*/ 4 h 56"/>
                  <a:gd name="T6" fmla="*/ 19 w 37"/>
                  <a:gd name="T7" fmla="*/ 3 h 56"/>
                  <a:gd name="T8" fmla="*/ 11 w 37"/>
                  <a:gd name="T9" fmla="*/ 18 h 56"/>
                  <a:gd name="T10" fmla="*/ 4 w 37"/>
                  <a:gd name="T11" fmla="*/ 29 h 56"/>
                  <a:gd name="T12" fmla="*/ 7 w 37"/>
                  <a:gd name="T13" fmla="*/ 34 h 56"/>
                  <a:gd name="T14" fmla="*/ 16 w 37"/>
                  <a:gd name="T15" fmla="*/ 24 h 56"/>
                  <a:gd name="T16" fmla="*/ 19 w 37"/>
                  <a:gd name="T17" fmla="*/ 16 h 56"/>
                  <a:gd name="T18" fmla="*/ 20 w 37"/>
                  <a:gd name="T19" fmla="*/ 15 h 56"/>
                  <a:gd name="T20" fmla="*/ 23 w 37"/>
                  <a:gd name="T21" fmla="*/ 29 h 56"/>
                  <a:gd name="T22" fmla="*/ 28 w 37"/>
                  <a:gd name="T23" fmla="*/ 50 h 56"/>
                  <a:gd name="T24" fmla="*/ 36 w 37"/>
                  <a:gd name="T25" fmla="*/ 49 h 56"/>
                  <a:gd name="T26" fmla="*/ 33 w 37"/>
                  <a:gd name="T27" fmla="*/ 4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56">
                    <a:moveTo>
                      <a:pt x="33" y="40"/>
                    </a:moveTo>
                    <a:cubicBezTo>
                      <a:pt x="32" y="37"/>
                      <a:pt x="32" y="34"/>
                      <a:pt x="31" y="31"/>
                    </a:cubicBezTo>
                    <a:cubicBezTo>
                      <a:pt x="29" y="22"/>
                      <a:pt x="27" y="13"/>
                      <a:pt x="26" y="4"/>
                    </a:cubicBezTo>
                    <a:cubicBezTo>
                      <a:pt x="25" y="1"/>
                      <a:pt x="21" y="0"/>
                      <a:pt x="19" y="3"/>
                    </a:cubicBezTo>
                    <a:cubicBezTo>
                      <a:pt x="16" y="8"/>
                      <a:pt x="13" y="12"/>
                      <a:pt x="11" y="18"/>
                    </a:cubicBezTo>
                    <a:cubicBezTo>
                      <a:pt x="10" y="21"/>
                      <a:pt x="7" y="27"/>
                      <a:pt x="4" y="29"/>
                    </a:cubicBezTo>
                    <a:cubicBezTo>
                      <a:pt x="0" y="30"/>
                      <a:pt x="3" y="36"/>
                      <a:pt x="7" y="34"/>
                    </a:cubicBezTo>
                    <a:cubicBezTo>
                      <a:pt x="11" y="33"/>
                      <a:pt x="14" y="28"/>
                      <a:pt x="16" y="24"/>
                    </a:cubicBezTo>
                    <a:cubicBezTo>
                      <a:pt x="17" y="21"/>
                      <a:pt x="18" y="19"/>
                      <a:pt x="19" y="16"/>
                    </a:cubicBezTo>
                    <a:cubicBezTo>
                      <a:pt x="19" y="16"/>
                      <a:pt x="20" y="15"/>
                      <a:pt x="20" y="15"/>
                    </a:cubicBezTo>
                    <a:cubicBezTo>
                      <a:pt x="21" y="19"/>
                      <a:pt x="22" y="24"/>
                      <a:pt x="23" y="29"/>
                    </a:cubicBezTo>
                    <a:cubicBezTo>
                      <a:pt x="25" y="36"/>
                      <a:pt x="27" y="43"/>
                      <a:pt x="28" y="50"/>
                    </a:cubicBezTo>
                    <a:cubicBezTo>
                      <a:pt x="29" y="56"/>
                      <a:pt x="37" y="54"/>
                      <a:pt x="36" y="49"/>
                    </a:cubicBezTo>
                    <a:cubicBezTo>
                      <a:pt x="35" y="46"/>
                      <a:pt x="34" y="43"/>
                      <a:pt x="33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497"/>
              <p:cNvSpPr>
                <a:spLocks noEditPoints="1"/>
              </p:cNvSpPr>
              <p:nvPr/>
            </p:nvSpPr>
            <p:spPr bwMode="auto">
              <a:xfrm>
                <a:off x="751" y="1016"/>
                <a:ext cx="27" cy="43"/>
              </a:xfrm>
              <a:custGeom>
                <a:avLst/>
                <a:gdLst>
                  <a:gd name="T0" fmla="*/ 33 w 35"/>
                  <a:gd name="T1" fmla="*/ 37 h 57"/>
                  <a:gd name="T2" fmla="*/ 30 w 35"/>
                  <a:gd name="T3" fmla="*/ 22 h 57"/>
                  <a:gd name="T4" fmla="*/ 29 w 35"/>
                  <a:gd name="T5" fmla="*/ 16 h 57"/>
                  <a:gd name="T6" fmla="*/ 28 w 35"/>
                  <a:gd name="T7" fmla="*/ 5 h 57"/>
                  <a:gd name="T8" fmla="*/ 15 w 35"/>
                  <a:gd name="T9" fmla="*/ 2 h 57"/>
                  <a:gd name="T10" fmla="*/ 4 w 35"/>
                  <a:gd name="T11" fmla="*/ 11 h 57"/>
                  <a:gd name="T12" fmla="*/ 3 w 35"/>
                  <a:gd name="T13" fmla="*/ 15 h 57"/>
                  <a:gd name="T14" fmla="*/ 9 w 35"/>
                  <a:gd name="T15" fmla="*/ 29 h 57"/>
                  <a:gd name="T16" fmla="*/ 23 w 35"/>
                  <a:gd name="T17" fmla="*/ 28 h 57"/>
                  <a:gd name="T18" fmla="*/ 24 w 35"/>
                  <a:gd name="T19" fmla="*/ 30 h 57"/>
                  <a:gd name="T20" fmla="*/ 26 w 35"/>
                  <a:gd name="T21" fmla="*/ 41 h 57"/>
                  <a:gd name="T22" fmla="*/ 25 w 35"/>
                  <a:gd name="T23" fmla="*/ 51 h 57"/>
                  <a:gd name="T24" fmla="*/ 27 w 35"/>
                  <a:gd name="T25" fmla="*/ 54 h 57"/>
                  <a:gd name="T26" fmla="*/ 33 w 35"/>
                  <a:gd name="T27" fmla="*/ 37 h 57"/>
                  <a:gd name="T28" fmla="*/ 14 w 35"/>
                  <a:gd name="T29" fmla="*/ 24 h 57"/>
                  <a:gd name="T30" fmla="*/ 8 w 35"/>
                  <a:gd name="T31" fmla="*/ 21 h 57"/>
                  <a:gd name="T32" fmla="*/ 7 w 35"/>
                  <a:gd name="T33" fmla="*/ 18 h 57"/>
                  <a:gd name="T34" fmla="*/ 9 w 35"/>
                  <a:gd name="T35" fmla="*/ 18 h 57"/>
                  <a:gd name="T36" fmla="*/ 11 w 35"/>
                  <a:gd name="T37" fmla="*/ 15 h 57"/>
                  <a:gd name="T38" fmla="*/ 10 w 35"/>
                  <a:gd name="T39" fmla="*/ 13 h 57"/>
                  <a:gd name="T40" fmla="*/ 10 w 35"/>
                  <a:gd name="T41" fmla="*/ 12 h 57"/>
                  <a:gd name="T42" fmla="*/ 13 w 35"/>
                  <a:gd name="T43" fmla="*/ 10 h 57"/>
                  <a:gd name="T44" fmla="*/ 17 w 35"/>
                  <a:gd name="T45" fmla="*/ 8 h 57"/>
                  <a:gd name="T46" fmla="*/ 22 w 35"/>
                  <a:gd name="T47" fmla="*/ 11 h 57"/>
                  <a:gd name="T48" fmla="*/ 22 w 35"/>
                  <a:gd name="T49" fmla="*/ 11 h 57"/>
                  <a:gd name="T50" fmla="*/ 22 w 35"/>
                  <a:gd name="T51" fmla="*/ 16 h 57"/>
                  <a:gd name="T52" fmla="*/ 22 w 35"/>
                  <a:gd name="T53" fmla="*/ 17 h 57"/>
                  <a:gd name="T54" fmla="*/ 14 w 35"/>
                  <a:gd name="T55" fmla="*/ 2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57">
                    <a:moveTo>
                      <a:pt x="33" y="37"/>
                    </a:moveTo>
                    <a:cubicBezTo>
                      <a:pt x="32" y="32"/>
                      <a:pt x="31" y="27"/>
                      <a:pt x="30" y="22"/>
                    </a:cubicBezTo>
                    <a:cubicBezTo>
                      <a:pt x="30" y="20"/>
                      <a:pt x="29" y="18"/>
                      <a:pt x="29" y="16"/>
                    </a:cubicBezTo>
                    <a:cubicBezTo>
                      <a:pt x="29" y="12"/>
                      <a:pt x="29" y="8"/>
                      <a:pt x="28" y="5"/>
                    </a:cubicBezTo>
                    <a:cubicBezTo>
                      <a:pt x="25" y="1"/>
                      <a:pt x="20" y="0"/>
                      <a:pt x="15" y="2"/>
                    </a:cubicBezTo>
                    <a:cubicBezTo>
                      <a:pt x="10" y="3"/>
                      <a:pt x="6" y="6"/>
                      <a:pt x="4" y="11"/>
                    </a:cubicBezTo>
                    <a:cubicBezTo>
                      <a:pt x="3" y="12"/>
                      <a:pt x="3" y="13"/>
                      <a:pt x="3" y="15"/>
                    </a:cubicBezTo>
                    <a:cubicBezTo>
                      <a:pt x="0" y="18"/>
                      <a:pt x="6" y="28"/>
                      <a:pt x="9" y="29"/>
                    </a:cubicBezTo>
                    <a:cubicBezTo>
                      <a:pt x="14" y="32"/>
                      <a:pt x="20" y="31"/>
                      <a:pt x="23" y="28"/>
                    </a:cubicBezTo>
                    <a:cubicBezTo>
                      <a:pt x="23" y="29"/>
                      <a:pt x="24" y="30"/>
                      <a:pt x="24" y="30"/>
                    </a:cubicBezTo>
                    <a:cubicBezTo>
                      <a:pt x="24" y="34"/>
                      <a:pt x="25" y="37"/>
                      <a:pt x="26" y="41"/>
                    </a:cubicBezTo>
                    <a:cubicBezTo>
                      <a:pt x="26" y="45"/>
                      <a:pt x="24" y="48"/>
                      <a:pt x="25" y="51"/>
                    </a:cubicBezTo>
                    <a:cubicBezTo>
                      <a:pt x="25" y="53"/>
                      <a:pt x="26" y="54"/>
                      <a:pt x="27" y="54"/>
                    </a:cubicBezTo>
                    <a:cubicBezTo>
                      <a:pt x="35" y="57"/>
                      <a:pt x="34" y="41"/>
                      <a:pt x="33" y="37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10" y="22"/>
                      <a:pt x="8" y="21"/>
                    </a:cubicBezTo>
                    <a:cubicBezTo>
                      <a:pt x="8" y="20"/>
                      <a:pt x="8" y="19"/>
                      <a:pt x="7" y="18"/>
                    </a:cubicBezTo>
                    <a:cubicBezTo>
                      <a:pt x="8" y="19"/>
                      <a:pt x="9" y="19"/>
                      <a:pt x="9" y="18"/>
                    </a:cubicBezTo>
                    <a:cubicBezTo>
                      <a:pt x="11" y="18"/>
                      <a:pt x="12" y="16"/>
                      <a:pt x="11" y="15"/>
                    </a:cubicBezTo>
                    <a:cubicBezTo>
                      <a:pt x="11" y="14"/>
                      <a:pt x="11" y="14"/>
                      <a:pt x="10" y="13"/>
                    </a:cubicBezTo>
                    <a:cubicBezTo>
                      <a:pt x="11" y="14"/>
                      <a:pt x="10" y="13"/>
                      <a:pt x="10" y="12"/>
                    </a:cubicBezTo>
                    <a:cubicBezTo>
                      <a:pt x="10" y="12"/>
                      <a:pt x="13" y="10"/>
                      <a:pt x="13" y="10"/>
                    </a:cubicBezTo>
                    <a:cubicBezTo>
                      <a:pt x="15" y="9"/>
                      <a:pt x="16" y="9"/>
                      <a:pt x="17" y="8"/>
                    </a:cubicBezTo>
                    <a:cubicBezTo>
                      <a:pt x="20" y="8"/>
                      <a:pt x="22" y="8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3"/>
                      <a:pt x="22" y="15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22"/>
                      <a:pt x="18" y="25"/>
                      <a:pt x="14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498"/>
              <p:cNvSpPr/>
              <p:nvPr/>
            </p:nvSpPr>
            <p:spPr bwMode="auto">
              <a:xfrm>
                <a:off x="775" y="1013"/>
                <a:ext cx="27" cy="38"/>
              </a:xfrm>
              <a:custGeom>
                <a:avLst/>
                <a:gdLst>
                  <a:gd name="T0" fmla="*/ 29 w 35"/>
                  <a:gd name="T1" fmla="*/ 19 h 50"/>
                  <a:gd name="T2" fmla="*/ 19 w 35"/>
                  <a:gd name="T3" fmla="*/ 17 h 50"/>
                  <a:gd name="T4" fmla="*/ 19 w 35"/>
                  <a:gd name="T5" fmla="*/ 14 h 50"/>
                  <a:gd name="T6" fmla="*/ 18 w 35"/>
                  <a:gd name="T7" fmla="*/ 6 h 50"/>
                  <a:gd name="T8" fmla="*/ 12 w 35"/>
                  <a:gd name="T9" fmla="*/ 0 h 50"/>
                  <a:gd name="T10" fmla="*/ 2 w 35"/>
                  <a:gd name="T11" fmla="*/ 5 h 50"/>
                  <a:gd name="T12" fmla="*/ 1 w 35"/>
                  <a:gd name="T13" fmla="*/ 14 h 50"/>
                  <a:gd name="T14" fmla="*/ 6 w 35"/>
                  <a:gd name="T15" fmla="*/ 13 h 50"/>
                  <a:gd name="T16" fmla="*/ 7 w 35"/>
                  <a:gd name="T17" fmla="*/ 10 h 50"/>
                  <a:gd name="T18" fmla="*/ 11 w 35"/>
                  <a:gd name="T19" fmla="*/ 7 h 50"/>
                  <a:gd name="T20" fmla="*/ 11 w 35"/>
                  <a:gd name="T21" fmla="*/ 8 h 50"/>
                  <a:gd name="T22" fmla="*/ 12 w 35"/>
                  <a:gd name="T23" fmla="*/ 12 h 50"/>
                  <a:gd name="T24" fmla="*/ 12 w 35"/>
                  <a:gd name="T25" fmla="*/ 21 h 50"/>
                  <a:gd name="T26" fmla="*/ 15 w 35"/>
                  <a:gd name="T27" fmla="*/ 25 h 50"/>
                  <a:gd name="T28" fmla="*/ 23 w 35"/>
                  <a:gd name="T29" fmla="*/ 24 h 50"/>
                  <a:gd name="T30" fmla="*/ 27 w 35"/>
                  <a:gd name="T31" fmla="*/ 32 h 50"/>
                  <a:gd name="T32" fmla="*/ 22 w 35"/>
                  <a:gd name="T33" fmla="*/ 40 h 50"/>
                  <a:gd name="T34" fmla="*/ 12 w 35"/>
                  <a:gd name="T35" fmla="*/ 43 h 50"/>
                  <a:gd name="T36" fmla="*/ 13 w 35"/>
                  <a:gd name="T37" fmla="*/ 50 h 50"/>
                  <a:gd name="T38" fmla="*/ 28 w 35"/>
                  <a:gd name="T39" fmla="*/ 45 h 50"/>
                  <a:gd name="T40" fmla="*/ 32 w 35"/>
                  <a:gd name="T41" fmla="*/ 40 h 50"/>
                  <a:gd name="T42" fmla="*/ 35 w 35"/>
                  <a:gd name="T43" fmla="*/ 32 h 50"/>
                  <a:gd name="T44" fmla="*/ 29 w 35"/>
                  <a:gd name="T45" fmla="*/ 1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50">
                    <a:moveTo>
                      <a:pt x="29" y="19"/>
                    </a:moveTo>
                    <a:cubicBezTo>
                      <a:pt x="26" y="17"/>
                      <a:pt x="23" y="17"/>
                      <a:pt x="19" y="17"/>
                    </a:cubicBezTo>
                    <a:cubicBezTo>
                      <a:pt x="20" y="16"/>
                      <a:pt x="20" y="15"/>
                      <a:pt x="19" y="14"/>
                    </a:cubicBezTo>
                    <a:cubicBezTo>
                      <a:pt x="19" y="12"/>
                      <a:pt x="18" y="9"/>
                      <a:pt x="18" y="6"/>
                    </a:cubicBezTo>
                    <a:cubicBezTo>
                      <a:pt x="17" y="2"/>
                      <a:pt x="15" y="0"/>
                      <a:pt x="12" y="0"/>
                    </a:cubicBezTo>
                    <a:cubicBezTo>
                      <a:pt x="8" y="0"/>
                      <a:pt x="4" y="2"/>
                      <a:pt x="2" y="5"/>
                    </a:cubicBezTo>
                    <a:cubicBezTo>
                      <a:pt x="1" y="8"/>
                      <a:pt x="0" y="11"/>
                      <a:pt x="1" y="14"/>
                    </a:cubicBezTo>
                    <a:cubicBezTo>
                      <a:pt x="2" y="17"/>
                      <a:pt x="6" y="16"/>
                      <a:pt x="6" y="13"/>
                    </a:cubicBezTo>
                    <a:cubicBezTo>
                      <a:pt x="6" y="12"/>
                      <a:pt x="7" y="12"/>
                      <a:pt x="7" y="10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2" y="9"/>
                      <a:pt x="12" y="11"/>
                      <a:pt x="12" y="12"/>
                    </a:cubicBezTo>
                    <a:cubicBezTo>
                      <a:pt x="12" y="15"/>
                      <a:pt x="12" y="18"/>
                      <a:pt x="12" y="21"/>
                    </a:cubicBezTo>
                    <a:cubicBezTo>
                      <a:pt x="12" y="22"/>
                      <a:pt x="13" y="24"/>
                      <a:pt x="15" y="25"/>
                    </a:cubicBezTo>
                    <a:cubicBezTo>
                      <a:pt x="18" y="25"/>
                      <a:pt x="20" y="24"/>
                      <a:pt x="23" y="24"/>
                    </a:cubicBezTo>
                    <a:cubicBezTo>
                      <a:pt x="25" y="24"/>
                      <a:pt x="28" y="30"/>
                      <a:pt x="27" y="32"/>
                    </a:cubicBezTo>
                    <a:cubicBezTo>
                      <a:pt x="25" y="35"/>
                      <a:pt x="25" y="38"/>
                      <a:pt x="22" y="40"/>
                    </a:cubicBezTo>
                    <a:cubicBezTo>
                      <a:pt x="19" y="42"/>
                      <a:pt x="15" y="42"/>
                      <a:pt x="12" y="43"/>
                    </a:cubicBezTo>
                    <a:cubicBezTo>
                      <a:pt x="9" y="45"/>
                      <a:pt x="10" y="50"/>
                      <a:pt x="13" y="50"/>
                    </a:cubicBezTo>
                    <a:cubicBezTo>
                      <a:pt x="18" y="50"/>
                      <a:pt x="24" y="48"/>
                      <a:pt x="28" y="45"/>
                    </a:cubicBezTo>
                    <a:cubicBezTo>
                      <a:pt x="29" y="44"/>
                      <a:pt x="31" y="42"/>
                      <a:pt x="32" y="40"/>
                    </a:cubicBezTo>
                    <a:cubicBezTo>
                      <a:pt x="33" y="38"/>
                      <a:pt x="34" y="35"/>
                      <a:pt x="35" y="32"/>
                    </a:cubicBezTo>
                    <a:cubicBezTo>
                      <a:pt x="35" y="28"/>
                      <a:pt x="32" y="22"/>
                      <a:pt x="2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499"/>
              <p:cNvSpPr>
                <a:spLocks noEditPoints="1"/>
              </p:cNvSpPr>
              <p:nvPr/>
            </p:nvSpPr>
            <p:spPr bwMode="auto">
              <a:xfrm>
                <a:off x="795" y="1002"/>
                <a:ext cx="25" cy="44"/>
              </a:xfrm>
              <a:custGeom>
                <a:avLst/>
                <a:gdLst>
                  <a:gd name="T0" fmla="*/ 29 w 33"/>
                  <a:gd name="T1" fmla="*/ 35 h 57"/>
                  <a:gd name="T2" fmla="*/ 25 w 33"/>
                  <a:gd name="T3" fmla="*/ 14 h 57"/>
                  <a:gd name="T4" fmla="*/ 15 w 33"/>
                  <a:gd name="T5" fmla="*/ 2 h 57"/>
                  <a:gd name="T6" fmla="*/ 2 w 33"/>
                  <a:gd name="T7" fmla="*/ 12 h 57"/>
                  <a:gd name="T8" fmla="*/ 2 w 33"/>
                  <a:gd name="T9" fmla="*/ 13 h 57"/>
                  <a:gd name="T10" fmla="*/ 1 w 33"/>
                  <a:gd name="T11" fmla="*/ 24 h 57"/>
                  <a:gd name="T12" fmla="*/ 10 w 33"/>
                  <a:gd name="T13" fmla="*/ 31 h 57"/>
                  <a:gd name="T14" fmla="*/ 19 w 33"/>
                  <a:gd name="T15" fmla="*/ 29 h 57"/>
                  <a:gd name="T16" fmla="*/ 21 w 33"/>
                  <a:gd name="T17" fmla="*/ 36 h 57"/>
                  <a:gd name="T18" fmla="*/ 22 w 33"/>
                  <a:gd name="T19" fmla="*/ 49 h 57"/>
                  <a:gd name="T20" fmla="*/ 25 w 33"/>
                  <a:gd name="T21" fmla="*/ 57 h 57"/>
                  <a:gd name="T22" fmla="*/ 27 w 33"/>
                  <a:gd name="T23" fmla="*/ 56 h 57"/>
                  <a:gd name="T24" fmla="*/ 29 w 33"/>
                  <a:gd name="T25" fmla="*/ 35 h 57"/>
                  <a:gd name="T26" fmla="*/ 11 w 33"/>
                  <a:gd name="T27" fmla="*/ 24 h 57"/>
                  <a:gd name="T28" fmla="*/ 6 w 33"/>
                  <a:gd name="T29" fmla="*/ 15 h 57"/>
                  <a:gd name="T30" fmla="*/ 8 w 33"/>
                  <a:gd name="T31" fmla="*/ 14 h 57"/>
                  <a:gd name="T32" fmla="*/ 10 w 33"/>
                  <a:gd name="T33" fmla="*/ 9 h 57"/>
                  <a:gd name="T34" fmla="*/ 15 w 33"/>
                  <a:gd name="T35" fmla="*/ 10 h 57"/>
                  <a:gd name="T36" fmla="*/ 17 w 33"/>
                  <a:gd name="T37" fmla="*/ 18 h 57"/>
                  <a:gd name="T38" fmla="*/ 11 w 33"/>
                  <a:gd name="T39" fmla="*/ 2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57">
                    <a:moveTo>
                      <a:pt x="29" y="35"/>
                    </a:moveTo>
                    <a:cubicBezTo>
                      <a:pt x="27" y="28"/>
                      <a:pt x="27" y="20"/>
                      <a:pt x="25" y="14"/>
                    </a:cubicBezTo>
                    <a:cubicBezTo>
                      <a:pt x="24" y="8"/>
                      <a:pt x="21" y="3"/>
                      <a:pt x="15" y="2"/>
                    </a:cubicBezTo>
                    <a:cubicBezTo>
                      <a:pt x="8" y="0"/>
                      <a:pt x="0" y="5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7"/>
                      <a:pt x="0" y="20"/>
                      <a:pt x="1" y="24"/>
                    </a:cubicBezTo>
                    <a:cubicBezTo>
                      <a:pt x="3" y="28"/>
                      <a:pt x="7" y="31"/>
                      <a:pt x="10" y="31"/>
                    </a:cubicBezTo>
                    <a:cubicBezTo>
                      <a:pt x="14" y="32"/>
                      <a:pt x="17" y="31"/>
                      <a:pt x="19" y="29"/>
                    </a:cubicBezTo>
                    <a:cubicBezTo>
                      <a:pt x="20" y="31"/>
                      <a:pt x="20" y="33"/>
                      <a:pt x="21" y="36"/>
                    </a:cubicBezTo>
                    <a:cubicBezTo>
                      <a:pt x="22" y="40"/>
                      <a:pt x="22" y="45"/>
                      <a:pt x="22" y="49"/>
                    </a:cubicBezTo>
                    <a:cubicBezTo>
                      <a:pt x="22" y="53"/>
                      <a:pt x="22" y="55"/>
                      <a:pt x="25" y="57"/>
                    </a:cubicBezTo>
                    <a:cubicBezTo>
                      <a:pt x="26" y="57"/>
                      <a:pt x="27" y="57"/>
                      <a:pt x="27" y="56"/>
                    </a:cubicBezTo>
                    <a:cubicBezTo>
                      <a:pt x="33" y="52"/>
                      <a:pt x="30" y="40"/>
                      <a:pt x="29" y="35"/>
                    </a:cubicBezTo>
                    <a:close/>
                    <a:moveTo>
                      <a:pt x="11" y="24"/>
                    </a:moveTo>
                    <a:cubicBezTo>
                      <a:pt x="7" y="23"/>
                      <a:pt x="7" y="19"/>
                      <a:pt x="6" y="15"/>
                    </a:cubicBezTo>
                    <a:cubicBezTo>
                      <a:pt x="7" y="15"/>
                      <a:pt x="7" y="14"/>
                      <a:pt x="8" y="14"/>
                    </a:cubicBezTo>
                    <a:cubicBezTo>
                      <a:pt x="8" y="13"/>
                      <a:pt x="9" y="10"/>
                      <a:pt x="10" y="9"/>
                    </a:cubicBezTo>
                    <a:cubicBezTo>
                      <a:pt x="11" y="8"/>
                      <a:pt x="13" y="9"/>
                      <a:pt x="15" y="10"/>
                    </a:cubicBezTo>
                    <a:cubicBezTo>
                      <a:pt x="18" y="11"/>
                      <a:pt x="17" y="16"/>
                      <a:pt x="17" y="18"/>
                    </a:cubicBezTo>
                    <a:cubicBezTo>
                      <a:pt x="16" y="21"/>
                      <a:pt x="14" y="25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500"/>
              <p:cNvSpPr/>
              <p:nvPr/>
            </p:nvSpPr>
            <p:spPr bwMode="auto">
              <a:xfrm>
                <a:off x="825" y="1011"/>
                <a:ext cx="22" cy="13"/>
              </a:xfrm>
              <a:custGeom>
                <a:avLst/>
                <a:gdLst>
                  <a:gd name="T0" fmla="*/ 18 w 30"/>
                  <a:gd name="T1" fmla="*/ 3 h 16"/>
                  <a:gd name="T2" fmla="*/ 3 w 30"/>
                  <a:gd name="T3" fmla="*/ 7 h 16"/>
                  <a:gd name="T4" fmla="*/ 1 w 30"/>
                  <a:gd name="T5" fmla="*/ 13 h 16"/>
                  <a:gd name="T6" fmla="*/ 7 w 30"/>
                  <a:gd name="T7" fmla="*/ 14 h 16"/>
                  <a:gd name="T8" fmla="*/ 19 w 30"/>
                  <a:gd name="T9" fmla="*/ 12 h 16"/>
                  <a:gd name="T10" fmla="*/ 29 w 30"/>
                  <a:gd name="T11" fmla="*/ 5 h 16"/>
                  <a:gd name="T12" fmla="*/ 18 w 30"/>
                  <a:gd name="T13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6">
                    <a:moveTo>
                      <a:pt x="18" y="3"/>
                    </a:moveTo>
                    <a:cubicBezTo>
                      <a:pt x="13" y="5"/>
                      <a:pt x="8" y="5"/>
                      <a:pt x="3" y="7"/>
                    </a:cubicBezTo>
                    <a:cubicBezTo>
                      <a:pt x="0" y="8"/>
                      <a:pt x="0" y="11"/>
                      <a:pt x="1" y="13"/>
                    </a:cubicBezTo>
                    <a:cubicBezTo>
                      <a:pt x="2" y="15"/>
                      <a:pt x="5" y="16"/>
                      <a:pt x="7" y="14"/>
                    </a:cubicBezTo>
                    <a:cubicBezTo>
                      <a:pt x="11" y="14"/>
                      <a:pt x="15" y="13"/>
                      <a:pt x="19" y="12"/>
                    </a:cubicBezTo>
                    <a:cubicBezTo>
                      <a:pt x="22" y="11"/>
                      <a:pt x="30" y="10"/>
                      <a:pt x="29" y="5"/>
                    </a:cubicBezTo>
                    <a:cubicBezTo>
                      <a:pt x="29" y="0"/>
                      <a:pt x="21" y="2"/>
                      <a:pt x="1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501"/>
              <p:cNvSpPr/>
              <p:nvPr/>
            </p:nvSpPr>
            <p:spPr bwMode="auto">
              <a:xfrm>
                <a:off x="846" y="982"/>
                <a:ext cx="19" cy="42"/>
              </a:xfrm>
              <a:custGeom>
                <a:avLst/>
                <a:gdLst>
                  <a:gd name="T0" fmla="*/ 25 w 25"/>
                  <a:gd name="T1" fmla="*/ 49 h 54"/>
                  <a:gd name="T2" fmla="*/ 16 w 25"/>
                  <a:gd name="T3" fmla="*/ 22 h 54"/>
                  <a:gd name="T4" fmla="*/ 13 w 25"/>
                  <a:gd name="T5" fmla="*/ 10 h 54"/>
                  <a:gd name="T6" fmla="*/ 9 w 25"/>
                  <a:gd name="T7" fmla="*/ 3 h 54"/>
                  <a:gd name="T8" fmla="*/ 4 w 25"/>
                  <a:gd name="T9" fmla="*/ 7 h 54"/>
                  <a:gd name="T10" fmla="*/ 2 w 25"/>
                  <a:gd name="T11" fmla="*/ 16 h 54"/>
                  <a:gd name="T12" fmla="*/ 1 w 25"/>
                  <a:gd name="T13" fmla="*/ 18 h 54"/>
                  <a:gd name="T14" fmla="*/ 1 w 25"/>
                  <a:gd name="T15" fmla="*/ 19 h 54"/>
                  <a:gd name="T16" fmla="*/ 6 w 25"/>
                  <a:gd name="T17" fmla="*/ 20 h 54"/>
                  <a:gd name="T18" fmla="*/ 7 w 25"/>
                  <a:gd name="T19" fmla="*/ 19 h 54"/>
                  <a:gd name="T20" fmla="*/ 9 w 25"/>
                  <a:gd name="T21" fmla="*/ 26 h 54"/>
                  <a:gd name="T22" fmla="*/ 17 w 25"/>
                  <a:gd name="T23" fmla="*/ 51 h 54"/>
                  <a:gd name="T24" fmla="*/ 21 w 25"/>
                  <a:gd name="T25" fmla="*/ 54 h 54"/>
                  <a:gd name="T26" fmla="*/ 21 w 25"/>
                  <a:gd name="T27" fmla="*/ 54 h 54"/>
                  <a:gd name="T28" fmla="*/ 25 w 25"/>
                  <a:gd name="T29" fmla="*/ 51 h 54"/>
                  <a:gd name="T30" fmla="*/ 25 w 25"/>
                  <a:gd name="T31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54">
                    <a:moveTo>
                      <a:pt x="25" y="49"/>
                    </a:moveTo>
                    <a:cubicBezTo>
                      <a:pt x="23" y="40"/>
                      <a:pt x="18" y="31"/>
                      <a:pt x="16" y="22"/>
                    </a:cubicBezTo>
                    <a:cubicBezTo>
                      <a:pt x="15" y="18"/>
                      <a:pt x="14" y="14"/>
                      <a:pt x="13" y="10"/>
                    </a:cubicBezTo>
                    <a:cubicBezTo>
                      <a:pt x="12" y="7"/>
                      <a:pt x="11" y="5"/>
                      <a:pt x="9" y="3"/>
                    </a:cubicBezTo>
                    <a:cubicBezTo>
                      <a:pt x="6" y="0"/>
                      <a:pt x="3" y="4"/>
                      <a:pt x="4" y="7"/>
                    </a:cubicBezTo>
                    <a:cubicBezTo>
                      <a:pt x="4" y="10"/>
                      <a:pt x="3" y="13"/>
                      <a:pt x="2" y="16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0" y="21"/>
                      <a:pt x="4" y="22"/>
                      <a:pt x="6" y="20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8" y="21"/>
                      <a:pt x="8" y="24"/>
                      <a:pt x="9" y="26"/>
                    </a:cubicBezTo>
                    <a:cubicBezTo>
                      <a:pt x="11" y="35"/>
                      <a:pt x="15" y="42"/>
                      <a:pt x="17" y="51"/>
                    </a:cubicBezTo>
                    <a:cubicBezTo>
                      <a:pt x="17" y="53"/>
                      <a:pt x="19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3" y="54"/>
                      <a:pt x="24" y="53"/>
                      <a:pt x="25" y="51"/>
                    </a:cubicBezTo>
                    <a:cubicBezTo>
                      <a:pt x="25" y="51"/>
                      <a:pt x="25" y="50"/>
                      <a:pt x="25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502"/>
              <p:cNvSpPr>
                <a:spLocks noEditPoints="1"/>
              </p:cNvSpPr>
              <p:nvPr/>
            </p:nvSpPr>
            <p:spPr bwMode="auto">
              <a:xfrm>
                <a:off x="857" y="985"/>
                <a:ext cx="26" cy="38"/>
              </a:xfrm>
              <a:custGeom>
                <a:avLst/>
                <a:gdLst>
                  <a:gd name="T0" fmla="*/ 31 w 34"/>
                  <a:gd name="T1" fmla="*/ 16 h 50"/>
                  <a:gd name="T2" fmla="*/ 29 w 34"/>
                  <a:gd name="T3" fmla="*/ 10 h 50"/>
                  <a:gd name="T4" fmla="*/ 27 w 34"/>
                  <a:gd name="T5" fmla="*/ 7 h 50"/>
                  <a:gd name="T6" fmla="*/ 20 w 34"/>
                  <a:gd name="T7" fmla="*/ 0 h 50"/>
                  <a:gd name="T8" fmla="*/ 10 w 34"/>
                  <a:gd name="T9" fmla="*/ 1 h 50"/>
                  <a:gd name="T10" fmla="*/ 6 w 34"/>
                  <a:gd name="T11" fmla="*/ 20 h 50"/>
                  <a:gd name="T12" fmla="*/ 8 w 34"/>
                  <a:gd name="T13" fmla="*/ 21 h 50"/>
                  <a:gd name="T14" fmla="*/ 13 w 34"/>
                  <a:gd name="T15" fmla="*/ 30 h 50"/>
                  <a:gd name="T16" fmla="*/ 21 w 34"/>
                  <a:gd name="T17" fmla="*/ 26 h 50"/>
                  <a:gd name="T18" fmla="*/ 24 w 34"/>
                  <a:gd name="T19" fmla="*/ 20 h 50"/>
                  <a:gd name="T20" fmla="*/ 25 w 34"/>
                  <a:gd name="T21" fmla="*/ 27 h 50"/>
                  <a:gd name="T22" fmla="*/ 26 w 34"/>
                  <a:gd name="T23" fmla="*/ 34 h 50"/>
                  <a:gd name="T24" fmla="*/ 25 w 34"/>
                  <a:gd name="T25" fmla="*/ 40 h 50"/>
                  <a:gd name="T26" fmla="*/ 25 w 34"/>
                  <a:gd name="T27" fmla="*/ 47 h 50"/>
                  <a:gd name="T28" fmla="*/ 26 w 34"/>
                  <a:gd name="T29" fmla="*/ 48 h 50"/>
                  <a:gd name="T30" fmla="*/ 34 w 34"/>
                  <a:gd name="T31" fmla="*/ 32 h 50"/>
                  <a:gd name="T32" fmla="*/ 31 w 34"/>
                  <a:gd name="T33" fmla="*/ 16 h 50"/>
                  <a:gd name="T34" fmla="*/ 19 w 34"/>
                  <a:gd name="T35" fmla="*/ 17 h 50"/>
                  <a:gd name="T36" fmla="*/ 16 w 34"/>
                  <a:gd name="T37" fmla="*/ 22 h 50"/>
                  <a:gd name="T38" fmla="*/ 12 w 34"/>
                  <a:gd name="T39" fmla="*/ 19 h 50"/>
                  <a:gd name="T40" fmla="*/ 10 w 34"/>
                  <a:gd name="T41" fmla="*/ 18 h 50"/>
                  <a:gd name="T42" fmla="*/ 11 w 34"/>
                  <a:gd name="T43" fmla="*/ 9 h 50"/>
                  <a:gd name="T44" fmla="*/ 20 w 34"/>
                  <a:gd name="T45" fmla="*/ 7 h 50"/>
                  <a:gd name="T46" fmla="*/ 19 w 34"/>
                  <a:gd name="T47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50">
                    <a:moveTo>
                      <a:pt x="31" y="16"/>
                    </a:moveTo>
                    <a:cubicBezTo>
                      <a:pt x="31" y="14"/>
                      <a:pt x="30" y="12"/>
                      <a:pt x="29" y="10"/>
                    </a:cubicBezTo>
                    <a:cubicBezTo>
                      <a:pt x="28" y="9"/>
                      <a:pt x="27" y="8"/>
                      <a:pt x="27" y="7"/>
                    </a:cubicBezTo>
                    <a:cubicBezTo>
                      <a:pt x="26" y="3"/>
                      <a:pt x="24" y="1"/>
                      <a:pt x="20" y="0"/>
                    </a:cubicBezTo>
                    <a:cubicBezTo>
                      <a:pt x="18" y="0"/>
                      <a:pt x="13" y="0"/>
                      <a:pt x="10" y="1"/>
                    </a:cubicBezTo>
                    <a:cubicBezTo>
                      <a:pt x="4" y="4"/>
                      <a:pt x="0" y="15"/>
                      <a:pt x="6" y="20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8" y="24"/>
                      <a:pt x="8" y="28"/>
                      <a:pt x="13" y="30"/>
                    </a:cubicBezTo>
                    <a:cubicBezTo>
                      <a:pt x="16" y="30"/>
                      <a:pt x="19" y="29"/>
                      <a:pt x="21" y="26"/>
                    </a:cubicBezTo>
                    <a:cubicBezTo>
                      <a:pt x="22" y="24"/>
                      <a:pt x="23" y="22"/>
                      <a:pt x="24" y="20"/>
                    </a:cubicBezTo>
                    <a:cubicBezTo>
                      <a:pt x="25" y="22"/>
                      <a:pt x="25" y="25"/>
                      <a:pt x="25" y="27"/>
                    </a:cubicBezTo>
                    <a:cubicBezTo>
                      <a:pt x="26" y="29"/>
                      <a:pt x="26" y="31"/>
                      <a:pt x="26" y="34"/>
                    </a:cubicBezTo>
                    <a:cubicBezTo>
                      <a:pt x="26" y="36"/>
                      <a:pt x="25" y="38"/>
                      <a:pt x="25" y="40"/>
                    </a:cubicBezTo>
                    <a:cubicBezTo>
                      <a:pt x="26" y="42"/>
                      <a:pt x="24" y="44"/>
                      <a:pt x="25" y="47"/>
                    </a:cubicBezTo>
                    <a:cubicBezTo>
                      <a:pt x="25" y="48"/>
                      <a:pt x="25" y="48"/>
                      <a:pt x="26" y="48"/>
                    </a:cubicBezTo>
                    <a:cubicBezTo>
                      <a:pt x="34" y="50"/>
                      <a:pt x="34" y="36"/>
                      <a:pt x="34" y="32"/>
                    </a:cubicBezTo>
                    <a:cubicBezTo>
                      <a:pt x="34" y="27"/>
                      <a:pt x="32" y="21"/>
                      <a:pt x="31" y="16"/>
                    </a:cubicBezTo>
                    <a:close/>
                    <a:moveTo>
                      <a:pt x="19" y="17"/>
                    </a:moveTo>
                    <a:cubicBezTo>
                      <a:pt x="18" y="19"/>
                      <a:pt x="17" y="20"/>
                      <a:pt x="16" y="22"/>
                    </a:cubicBezTo>
                    <a:cubicBezTo>
                      <a:pt x="14" y="25"/>
                      <a:pt x="12" y="22"/>
                      <a:pt x="12" y="19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10" y="15"/>
                      <a:pt x="10" y="12"/>
                      <a:pt x="11" y="9"/>
                    </a:cubicBezTo>
                    <a:cubicBezTo>
                      <a:pt x="12" y="6"/>
                      <a:pt x="18" y="6"/>
                      <a:pt x="20" y="7"/>
                    </a:cubicBezTo>
                    <a:cubicBezTo>
                      <a:pt x="21" y="7"/>
                      <a:pt x="19" y="16"/>
                      <a:pt x="1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503"/>
              <p:cNvSpPr/>
              <p:nvPr/>
            </p:nvSpPr>
            <p:spPr bwMode="auto">
              <a:xfrm>
                <a:off x="881" y="978"/>
                <a:ext cx="24" cy="37"/>
              </a:xfrm>
              <a:custGeom>
                <a:avLst/>
                <a:gdLst>
                  <a:gd name="T0" fmla="*/ 25 w 32"/>
                  <a:gd name="T1" fmla="*/ 16 h 49"/>
                  <a:gd name="T2" fmla="*/ 22 w 32"/>
                  <a:gd name="T3" fmla="*/ 17 h 49"/>
                  <a:gd name="T4" fmla="*/ 20 w 32"/>
                  <a:gd name="T5" fmla="*/ 7 h 49"/>
                  <a:gd name="T6" fmla="*/ 15 w 32"/>
                  <a:gd name="T7" fmla="*/ 8 h 49"/>
                  <a:gd name="T8" fmla="*/ 15 w 32"/>
                  <a:gd name="T9" fmla="*/ 20 h 49"/>
                  <a:gd name="T10" fmla="*/ 9 w 32"/>
                  <a:gd name="T11" fmla="*/ 23 h 49"/>
                  <a:gd name="T12" fmla="*/ 8 w 32"/>
                  <a:gd name="T13" fmla="*/ 23 h 49"/>
                  <a:gd name="T14" fmla="*/ 8 w 32"/>
                  <a:gd name="T15" fmla="*/ 16 h 49"/>
                  <a:gd name="T16" fmla="*/ 5 w 32"/>
                  <a:gd name="T17" fmla="*/ 2 h 49"/>
                  <a:gd name="T18" fmla="*/ 5 w 32"/>
                  <a:gd name="T19" fmla="*/ 2 h 49"/>
                  <a:gd name="T20" fmla="*/ 5 w 32"/>
                  <a:gd name="T21" fmla="*/ 1 h 49"/>
                  <a:gd name="T22" fmla="*/ 5 w 32"/>
                  <a:gd name="T23" fmla="*/ 1 h 49"/>
                  <a:gd name="T24" fmla="*/ 5 w 32"/>
                  <a:gd name="T25" fmla="*/ 1 h 49"/>
                  <a:gd name="T26" fmla="*/ 2 w 32"/>
                  <a:gd name="T27" fmla="*/ 0 h 49"/>
                  <a:gd name="T28" fmla="*/ 0 w 32"/>
                  <a:gd name="T29" fmla="*/ 2 h 49"/>
                  <a:gd name="T30" fmla="*/ 0 w 32"/>
                  <a:gd name="T31" fmla="*/ 2 h 49"/>
                  <a:gd name="T32" fmla="*/ 0 w 32"/>
                  <a:gd name="T33" fmla="*/ 2 h 49"/>
                  <a:gd name="T34" fmla="*/ 0 w 32"/>
                  <a:gd name="T35" fmla="*/ 2 h 49"/>
                  <a:gd name="T36" fmla="*/ 0 w 32"/>
                  <a:gd name="T37" fmla="*/ 3 h 49"/>
                  <a:gd name="T38" fmla="*/ 1 w 32"/>
                  <a:gd name="T39" fmla="*/ 10 h 49"/>
                  <a:gd name="T40" fmla="*/ 1 w 32"/>
                  <a:gd name="T41" fmla="*/ 21 h 49"/>
                  <a:gd name="T42" fmla="*/ 6 w 32"/>
                  <a:gd name="T43" fmla="*/ 32 h 49"/>
                  <a:gd name="T44" fmla="*/ 17 w 32"/>
                  <a:gd name="T45" fmla="*/ 29 h 49"/>
                  <a:gd name="T46" fmla="*/ 22 w 32"/>
                  <a:gd name="T47" fmla="*/ 45 h 49"/>
                  <a:gd name="T48" fmla="*/ 29 w 32"/>
                  <a:gd name="T49" fmla="*/ 44 h 49"/>
                  <a:gd name="T50" fmla="*/ 28 w 32"/>
                  <a:gd name="T51" fmla="*/ 38 h 49"/>
                  <a:gd name="T52" fmla="*/ 26 w 32"/>
                  <a:gd name="T53" fmla="*/ 35 h 49"/>
                  <a:gd name="T54" fmla="*/ 25 w 32"/>
                  <a:gd name="T55" fmla="*/ 29 h 49"/>
                  <a:gd name="T56" fmla="*/ 24 w 32"/>
                  <a:gd name="T57" fmla="*/ 26 h 49"/>
                  <a:gd name="T58" fmla="*/ 25 w 32"/>
                  <a:gd name="T59" fmla="*/ 25 h 49"/>
                  <a:gd name="T60" fmla="*/ 27 w 32"/>
                  <a:gd name="T61" fmla="*/ 24 h 49"/>
                  <a:gd name="T62" fmla="*/ 25 w 32"/>
                  <a:gd name="T63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" h="49">
                    <a:moveTo>
                      <a:pt x="25" y="16"/>
                    </a:moveTo>
                    <a:cubicBezTo>
                      <a:pt x="24" y="16"/>
                      <a:pt x="23" y="16"/>
                      <a:pt x="22" y="17"/>
                    </a:cubicBezTo>
                    <a:cubicBezTo>
                      <a:pt x="22" y="14"/>
                      <a:pt x="21" y="10"/>
                      <a:pt x="20" y="7"/>
                    </a:cubicBezTo>
                    <a:cubicBezTo>
                      <a:pt x="19" y="5"/>
                      <a:pt x="15" y="6"/>
                      <a:pt x="15" y="8"/>
                    </a:cubicBezTo>
                    <a:cubicBezTo>
                      <a:pt x="15" y="12"/>
                      <a:pt x="15" y="16"/>
                      <a:pt x="15" y="20"/>
                    </a:cubicBezTo>
                    <a:cubicBezTo>
                      <a:pt x="14" y="21"/>
                      <a:pt x="12" y="22"/>
                      <a:pt x="9" y="23"/>
                    </a:cubicBezTo>
                    <a:cubicBezTo>
                      <a:pt x="9" y="23"/>
                      <a:pt x="8" y="23"/>
                      <a:pt x="8" y="23"/>
                    </a:cubicBezTo>
                    <a:cubicBezTo>
                      <a:pt x="8" y="22"/>
                      <a:pt x="8" y="17"/>
                      <a:pt x="8" y="16"/>
                    </a:cubicBezTo>
                    <a:cubicBezTo>
                      <a:pt x="8" y="12"/>
                      <a:pt x="7" y="6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4"/>
                      <a:pt x="1" y="17"/>
                      <a:pt x="1" y="21"/>
                    </a:cubicBezTo>
                    <a:cubicBezTo>
                      <a:pt x="0" y="25"/>
                      <a:pt x="1" y="31"/>
                      <a:pt x="6" y="32"/>
                    </a:cubicBezTo>
                    <a:cubicBezTo>
                      <a:pt x="10" y="32"/>
                      <a:pt x="13" y="31"/>
                      <a:pt x="17" y="29"/>
                    </a:cubicBezTo>
                    <a:cubicBezTo>
                      <a:pt x="18" y="35"/>
                      <a:pt x="20" y="40"/>
                      <a:pt x="22" y="45"/>
                    </a:cubicBezTo>
                    <a:cubicBezTo>
                      <a:pt x="23" y="49"/>
                      <a:pt x="29" y="48"/>
                      <a:pt x="29" y="44"/>
                    </a:cubicBezTo>
                    <a:cubicBezTo>
                      <a:pt x="30" y="42"/>
                      <a:pt x="29" y="40"/>
                      <a:pt x="28" y="38"/>
                    </a:cubicBezTo>
                    <a:cubicBezTo>
                      <a:pt x="28" y="37"/>
                      <a:pt x="27" y="36"/>
                      <a:pt x="26" y="35"/>
                    </a:cubicBezTo>
                    <a:cubicBezTo>
                      <a:pt x="26" y="33"/>
                      <a:pt x="25" y="31"/>
                      <a:pt x="25" y="29"/>
                    </a:cubicBezTo>
                    <a:cubicBezTo>
                      <a:pt x="24" y="28"/>
                      <a:pt x="24" y="27"/>
                      <a:pt x="24" y="26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6" y="25"/>
                      <a:pt x="28" y="24"/>
                      <a:pt x="27" y="24"/>
                    </a:cubicBezTo>
                    <a:cubicBezTo>
                      <a:pt x="32" y="23"/>
                      <a:pt x="31" y="14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504"/>
              <p:cNvSpPr/>
              <p:nvPr/>
            </p:nvSpPr>
            <p:spPr bwMode="auto">
              <a:xfrm>
                <a:off x="899" y="969"/>
                <a:ext cx="28" cy="43"/>
              </a:xfrm>
              <a:custGeom>
                <a:avLst/>
                <a:gdLst>
                  <a:gd name="T0" fmla="*/ 33 w 36"/>
                  <a:gd name="T1" fmla="*/ 28 h 56"/>
                  <a:gd name="T2" fmla="*/ 19 w 36"/>
                  <a:gd name="T3" fmla="*/ 20 h 56"/>
                  <a:gd name="T4" fmla="*/ 13 w 36"/>
                  <a:gd name="T5" fmla="*/ 23 h 56"/>
                  <a:gd name="T6" fmla="*/ 10 w 36"/>
                  <a:gd name="T7" fmla="*/ 18 h 56"/>
                  <a:gd name="T8" fmla="*/ 9 w 36"/>
                  <a:gd name="T9" fmla="*/ 12 h 56"/>
                  <a:gd name="T10" fmla="*/ 9 w 36"/>
                  <a:gd name="T11" fmla="*/ 11 h 56"/>
                  <a:gd name="T12" fmla="*/ 16 w 36"/>
                  <a:gd name="T13" fmla="*/ 9 h 56"/>
                  <a:gd name="T14" fmla="*/ 26 w 36"/>
                  <a:gd name="T15" fmla="*/ 5 h 56"/>
                  <a:gd name="T16" fmla="*/ 25 w 36"/>
                  <a:gd name="T17" fmla="*/ 2 h 56"/>
                  <a:gd name="T18" fmla="*/ 16 w 36"/>
                  <a:gd name="T19" fmla="*/ 1 h 56"/>
                  <a:gd name="T20" fmla="*/ 3 w 36"/>
                  <a:gd name="T21" fmla="*/ 5 h 56"/>
                  <a:gd name="T22" fmla="*/ 3 w 36"/>
                  <a:gd name="T23" fmla="*/ 11 h 56"/>
                  <a:gd name="T24" fmla="*/ 3 w 36"/>
                  <a:gd name="T25" fmla="*/ 12 h 56"/>
                  <a:gd name="T26" fmla="*/ 4 w 36"/>
                  <a:gd name="T27" fmla="*/ 18 h 56"/>
                  <a:gd name="T28" fmla="*/ 5 w 36"/>
                  <a:gd name="T29" fmla="*/ 27 h 56"/>
                  <a:gd name="T30" fmla="*/ 12 w 36"/>
                  <a:gd name="T31" fmla="*/ 30 h 56"/>
                  <a:gd name="T32" fmla="*/ 23 w 36"/>
                  <a:gd name="T33" fmla="*/ 27 h 56"/>
                  <a:gd name="T34" fmla="*/ 28 w 36"/>
                  <a:gd name="T35" fmla="*/ 39 h 56"/>
                  <a:gd name="T36" fmla="*/ 25 w 36"/>
                  <a:gd name="T37" fmla="*/ 46 h 56"/>
                  <a:gd name="T38" fmla="*/ 16 w 36"/>
                  <a:gd name="T39" fmla="*/ 51 h 56"/>
                  <a:gd name="T40" fmla="*/ 17 w 36"/>
                  <a:gd name="T41" fmla="*/ 54 h 56"/>
                  <a:gd name="T42" fmla="*/ 34 w 36"/>
                  <a:gd name="T43" fmla="*/ 46 h 56"/>
                  <a:gd name="T44" fmla="*/ 33 w 36"/>
                  <a:gd name="T4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56">
                    <a:moveTo>
                      <a:pt x="33" y="28"/>
                    </a:moveTo>
                    <a:cubicBezTo>
                      <a:pt x="31" y="22"/>
                      <a:pt x="25" y="18"/>
                      <a:pt x="19" y="20"/>
                    </a:cubicBezTo>
                    <a:cubicBezTo>
                      <a:pt x="17" y="21"/>
                      <a:pt x="15" y="22"/>
                      <a:pt x="13" y="23"/>
                    </a:cubicBezTo>
                    <a:cubicBezTo>
                      <a:pt x="10" y="24"/>
                      <a:pt x="11" y="20"/>
                      <a:pt x="10" y="18"/>
                    </a:cubicBezTo>
                    <a:cubicBezTo>
                      <a:pt x="10" y="16"/>
                      <a:pt x="9" y="14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1" y="11"/>
                      <a:pt x="13" y="10"/>
                      <a:pt x="16" y="9"/>
                    </a:cubicBezTo>
                    <a:cubicBezTo>
                      <a:pt x="19" y="8"/>
                      <a:pt x="23" y="8"/>
                      <a:pt x="26" y="5"/>
                    </a:cubicBezTo>
                    <a:cubicBezTo>
                      <a:pt x="27" y="4"/>
                      <a:pt x="26" y="2"/>
                      <a:pt x="25" y="2"/>
                    </a:cubicBezTo>
                    <a:cubicBezTo>
                      <a:pt x="22" y="0"/>
                      <a:pt x="19" y="1"/>
                      <a:pt x="16" y="1"/>
                    </a:cubicBezTo>
                    <a:cubicBezTo>
                      <a:pt x="12" y="2"/>
                      <a:pt x="7" y="4"/>
                      <a:pt x="3" y="5"/>
                    </a:cubicBezTo>
                    <a:cubicBezTo>
                      <a:pt x="0" y="6"/>
                      <a:pt x="1" y="10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4" y="14"/>
                      <a:pt x="4" y="16"/>
                      <a:pt x="4" y="18"/>
                    </a:cubicBezTo>
                    <a:cubicBezTo>
                      <a:pt x="4" y="21"/>
                      <a:pt x="4" y="24"/>
                      <a:pt x="5" y="27"/>
                    </a:cubicBezTo>
                    <a:cubicBezTo>
                      <a:pt x="7" y="29"/>
                      <a:pt x="9" y="30"/>
                      <a:pt x="12" y="30"/>
                    </a:cubicBezTo>
                    <a:cubicBezTo>
                      <a:pt x="16" y="31"/>
                      <a:pt x="19" y="27"/>
                      <a:pt x="23" y="27"/>
                    </a:cubicBezTo>
                    <a:cubicBezTo>
                      <a:pt x="27" y="27"/>
                      <a:pt x="28" y="35"/>
                      <a:pt x="28" y="39"/>
                    </a:cubicBezTo>
                    <a:cubicBezTo>
                      <a:pt x="28" y="42"/>
                      <a:pt x="27" y="44"/>
                      <a:pt x="25" y="46"/>
                    </a:cubicBezTo>
                    <a:cubicBezTo>
                      <a:pt x="23" y="48"/>
                      <a:pt x="19" y="49"/>
                      <a:pt x="16" y="51"/>
                    </a:cubicBezTo>
                    <a:cubicBezTo>
                      <a:pt x="15" y="52"/>
                      <a:pt x="16" y="54"/>
                      <a:pt x="17" y="54"/>
                    </a:cubicBezTo>
                    <a:cubicBezTo>
                      <a:pt x="23" y="56"/>
                      <a:pt x="32" y="53"/>
                      <a:pt x="34" y="46"/>
                    </a:cubicBezTo>
                    <a:cubicBezTo>
                      <a:pt x="36" y="40"/>
                      <a:pt x="35" y="34"/>
                      <a:pt x="3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505"/>
              <p:cNvSpPr>
                <a:spLocks noEditPoints="1"/>
              </p:cNvSpPr>
              <p:nvPr/>
            </p:nvSpPr>
            <p:spPr bwMode="auto">
              <a:xfrm>
                <a:off x="1491" y="2318"/>
                <a:ext cx="151" cy="103"/>
              </a:xfrm>
              <a:custGeom>
                <a:avLst/>
                <a:gdLst>
                  <a:gd name="T0" fmla="*/ 195 w 197"/>
                  <a:gd name="T1" fmla="*/ 97 h 135"/>
                  <a:gd name="T2" fmla="*/ 189 w 197"/>
                  <a:gd name="T3" fmla="*/ 35 h 135"/>
                  <a:gd name="T4" fmla="*/ 187 w 197"/>
                  <a:gd name="T5" fmla="*/ 8 h 135"/>
                  <a:gd name="T6" fmla="*/ 185 w 197"/>
                  <a:gd name="T7" fmla="*/ 1 h 135"/>
                  <a:gd name="T8" fmla="*/ 137 w 197"/>
                  <a:gd name="T9" fmla="*/ 2 h 135"/>
                  <a:gd name="T10" fmla="*/ 89 w 197"/>
                  <a:gd name="T11" fmla="*/ 0 h 135"/>
                  <a:gd name="T12" fmla="*/ 46 w 197"/>
                  <a:gd name="T13" fmla="*/ 7 h 135"/>
                  <a:gd name="T14" fmla="*/ 13 w 197"/>
                  <a:gd name="T15" fmla="*/ 5 h 135"/>
                  <a:gd name="T16" fmla="*/ 5 w 197"/>
                  <a:gd name="T17" fmla="*/ 5 h 135"/>
                  <a:gd name="T18" fmla="*/ 2 w 197"/>
                  <a:gd name="T19" fmla="*/ 5 h 135"/>
                  <a:gd name="T20" fmla="*/ 2 w 197"/>
                  <a:gd name="T21" fmla="*/ 7 h 135"/>
                  <a:gd name="T22" fmla="*/ 2 w 197"/>
                  <a:gd name="T23" fmla="*/ 60 h 135"/>
                  <a:gd name="T24" fmla="*/ 4 w 197"/>
                  <a:gd name="T25" fmla="*/ 101 h 135"/>
                  <a:gd name="T26" fmla="*/ 9 w 197"/>
                  <a:gd name="T27" fmla="*/ 135 h 135"/>
                  <a:gd name="T28" fmla="*/ 34 w 197"/>
                  <a:gd name="T29" fmla="*/ 134 h 135"/>
                  <a:gd name="T30" fmla="*/ 65 w 197"/>
                  <a:gd name="T31" fmla="*/ 133 h 135"/>
                  <a:gd name="T32" fmla="*/ 101 w 197"/>
                  <a:gd name="T33" fmla="*/ 131 h 135"/>
                  <a:gd name="T34" fmla="*/ 123 w 197"/>
                  <a:gd name="T35" fmla="*/ 128 h 135"/>
                  <a:gd name="T36" fmla="*/ 147 w 197"/>
                  <a:gd name="T37" fmla="*/ 127 h 135"/>
                  <a:gd name="T38" fmla="*/ 169 w 197"/>
                  <a:gd name="T39" fmla="*/ 125 h 135"/>
                  <a:gd name="T40" fmla="*/ 193 w 197"/>
                  <a:gd name="T41" fmla="*/ 121 h 135"/>
                  <a:gd name="T42" fmla="*/ 196 w 197"/>
                  <a:gd name="T43" fmla="*/ 119 h 135"/>
                  <a:gd name="T44" fmla="*/ 195 w 197"/>
                  <a:gd name="T45" fmla="*/ 104 h 135"/>
                  <a:gd name="T46" fmla="*/ 158 w 197"/>
                  <a:gd name="T47" fmla="*/ 118 h 135"/>
                  <a:gd name="T48" fmla="*/ 136 w 197"/>
                  <a:gd name="T49" fmla="*/ 120 h 135"/>
                  <a:gd name="T50" fmla="*/ 113 w 197"/>
                  <a:gd name="T51" fmla="*/ 123 h 135"/>
                  <a:gd name="T52" fmla="*/ 79 w 197"/>
                  <a:gd name="T53" fmla="*/ 126 h 135"/>
                  <a:gd name="T54" fmla="*/ 49 w 197"/>
                  <a:gd name="T55" fmla="*/ 128 h 135"/>
                  <a:gd name="T56" fmla="*/ 11 w 197"/>
                  <a:gd name="T57" fmla="*/ 128 h 135"/>
                  <a:gd name="T58" fmla="*/ 11 w 197"/>
                  <a:gd name="T59" fmla="*/ 115 h 135"/>
                  <a:gd name="T60" fmla="*/ 8 w 197"/>
                  <a:gd name="T61" fmla="*/ 79 h 135"/>
                  <a:gd name="T62" fmla="*/ 7 w 197"/>
                  <a:gd name="T63" fmla="*/ 40 h 135"/>
                  <a:gd name="T64" fmla="*/ 10 w 197"/>
                  <a:gd name="T65" fmla="*/ 11 h 135"/>
                  <a:gd name="T66" fmla="*/ 44 w 197"/>
                  <a:gd name="T67" fmla="*/ 13 h 135"/>
                  <a:gd name="T68" fmla="*/ 87 w 197"/>
                  <a:gd name="T69" fmla="*/ 7 h 135"/>
                  <a:gd name="T70" fmla="*/ 135 w 197"/>
                  <a:gd name="T71" fmla="*/ 8 h 135"/>
                  <a:gd name="T72" fmla="*/ 184 w 197"/>
                  <a:gd name="T73" fmla="*/ 32 h 135"/>
                  <a:gd name="T74" fmla="*/ 186 w 197"/>
                  <a:gd name="T75" fmla="*/ 63 h 135"/>
                  <a:gd name="T76" fmla="*/ 190 w 197"/>
                  <a:gd name="T77" fmla="*/ 107 h 135"/>
                  <a:gd name="T78" fmla="*/ 171 w 197"/>
                  <a:gd name="T79" fmla="*/ 11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7" h="135">
                    <a:moveTo>
                      <a:pt x="195" y="104"/>
                    </a:moveTo>
                    <a:cubicBezTo>
                      <a:pt x="195" y="101"/>
                      <a:pt x="195" y="99"/>
                      <a:pt x="195" y="97"/>
                    </a:cubicBezTo>
                    <a:cubicBezTo>
                      <a:pt x="193" y="87"/>
                      <a:pt x="193" y="76"/>
                      <a:pt x="192" y="65"/>
                    </a:cubicBezTo>
                    <a:cubicBezTo>
                      <a:pt x="191" y="55"/>
                      <a:pt x="189" y="45"/>
                      <a:pt x="189" y="35"/>
                    </a:cubicBezTo>
                    <a:cubicBezTo>
                      <a:pt x="189" y="31"/>
                      <a:pt x="187" y="27"/>
                      <a:pt x="187" y="23"/>
                    </a:cubicBezTo>
                    <a:cubicBezTo>
                      <a:pt x="186" y="18"/>
                      <a:pt x="187" y="13"/>
                      <a:pt x="187" y="8"/>
                    </a:cubicBezTo>
                    <a:cubicBezTo>
                      <a:pt x="191" y="8"/>
                      <a:pt x="191" y="1"/>
                      <a:pt x="187" y="1"/>
                    </a:cubicBezTo>
                    <a:cubicBezTo>
                      <a:pt x="186" y="1"/>
                      <a:pt x="186" y="1"/>
                      <a:pt x="185" y="1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69" y="1"/>
                      <a:pt x="153" y="1"/>
                      <a:pt x="137" y="2"/>
                    </a:cubicBezTo>
                    <a:cubicBezTo>
                      <a:pt x="129" y="2"/>
                      <a:pt x="121" y="3"/>
                      <a:pt x="113" y="2"/>
                    </a:cubicBezTo>
                    <a:cubicBezTo>
                      <a:pt x="105" y="2"/>
                      <a:pt x="97" y="0"/>
                      <a:pt x="89" y="0"/>
                    </a:cubicBezTo>
                    <a:cubicBezTo>
                      <a:pt x="83" y="1"/>
                      <a:pt x="76" y="2"/>
                      <a:pt x="69" y="3"/>
                    </a:cubicBezTo>
                    <a:cubicBezTo>
                      <a:pt x="61" y="4"/>
                      <a:pt x="54" y="7"/>
                      <a:pt x="46" y="7"/>
                    </a:cubicBezTo>
                    <a:cubicBezTo>
                      <a:pt x="38" y="8"/>
                      <a:pt x="30" y="7"/>
                      <a:pt x="22" y="6"/>
                    </a:cubicBezTo>
                    <a:cubicBezTo>
                      <a:pt x="19" y="5"/>
                      <a:pt x="16" y="5"/>
                      <a:pt x="13" y="5"/>
                    </a:cubicBezTo>
                    <a:cubicBezTo>
                      <a:pt x="11" y="5"/>
                      <a:pt x="9" y="6"/>
                      <a:pt x="8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0" y="17"/>
                      <a:pt x="1" y="29"/>
                      <a:pt x="1" y="40"/>
                    </a:cubicBezTo>
                    <a:cubicBezTo>
                      <a:pt x="1" y="47"/>
                      <a:pt x="2" y="53"/>
                      <a:pt x="2" y="60"/>
                    </a:cubicBezTo>
                    <a:cubicBezTo>
                      <a:pt x="3" y="67"/>
                      <a:pt x="2" y="75"/>
                      <a:pt x="2" y="83"/>
                    </a:cubicBezTo>
                    <a:cubicBezTo>
                      <a:pt x="2" y="89"/>
                      <a:pt x="4" y="95"/>
                      <a:pt x="4" y="101"/>
                    </a:cubicBezTo>
                    <a:cubicBezTo>
                      <a:pt x="4" y="107"/>
                      <a:pt x="5" y="113"/>
                      <a:pt x="5" y="118"/>
                    </a:cubicBezTo>
                    <a:cubicBezTo>
                      <a:pt x="6" y="124"/>
                      <a:pt x="3" y="132"/>
                      <a:pt x="9" y="135"/>
                    </a:cubicBezTo>
                    <a:cubicBezTo>
                      <a:pt x="10" y="135"/>
                      <a:pt x="11" y="134"/>
                      <a:pt x="11" y="134"/>
                    </a:cubicBezTo>
                    <a:cubicBezTo>
                      <a:pt x="19" y="134"/>
                      <a:pt x="27" y="134"/>
                      <a:pt x="34" y="134"/>
                    </a:cubicBezTo>
                    <a:cubicBezTo>
                      <a:pt x="41" y="134"/>
                      <a:pt x="49" y="135"/>
                      <a:pt x="56" y="133"/>
                    </a:cubicBezTo>
                    <a:cubicBezTo>
                      <a:pt x="59" y="132"/>
                      <a:pt x="62" y="133"/>
                      <a:pt x="65" y="133"/>
                    </a:cubicBezTo>
                    <a:cubicBezTo>
                      <a:pt x="69" y="133"/>
                      <a:pt x="73" y="133"/>
                      <a:pt x="77" y="133"/>
                    </a:cubicBezTo>
                    <a:cubicBezTo>
                      <a:pt x="85" y="133"/>
                      <a:pt x="93" y="131"/>
                      <a:pt x="101" y="131"/>
                    </a:cubicBezTo>
                    <a:cubicBezTo>
                      <a:pt x="104" y="130"/>
                      <a:pt x="108" y="130"/>
                      <a:pt x="111" y="130"/>
                    </a:cubicBezTo>
                    <a:cubicBezTo>
                      <a:pt x="115" y="130"/>
                      <a:pt x="119" y="128"/>
                      <a:pt x="123" y="128"/>
                    </a:cubicBezTo>
                    <a:cubicBezTo>
                      <a:pt x="127" y="128"/>
                      <a:pt x="130" y="128"/>
                      <a:pt x="134" y="127"/>
                    </a:cubicBezTo>
                    <a:cubicBezTo>
                      <a:pt x="138" y="126"/>
                      <a:pt x="143" y="127"/>
                      <a:pt x="147" y="127"/>
                    </a:cubicBezTo>
                    <a:cubicBezTo>
                      <a:pt x="150" y="127"/>
                      <a:pt x="153" y="126"/>
                      <a:pt x="156" y="126"/>
                    </a:cubicBezTo>
                    <a:cubicBezTo>
                      <a:pt x="160" y="125"/>
                      <a:pt x="164" y="125"/>
                      <a:pt x="169" y="125"/>
                    </a:cubicBezTo>
                    <a:cubicBezTo>
                      <a:pt x="173" y="124"/>
                      <a:pt x="177" y="123"/>
                      <a:pt x="182" y="122"/>
                    </a:cubicBezTo>
                    <a:cubicBezTo>
                      <a:pt x="186" y="122"/>
                      <a:pt x="189" y="121"/>
                      <a:pt x="193" y="121"/>
                    </a:cubicBezTo>
                    <a:cubicBezTo>
                      <a:pt x="194" y="120"/>
                      <a:pt x="194" y="120"/>
                      <a:pt x="194" y="120"/>
                    </a:cubicBezTo>
                    <a:cubicBezTo>
                      <a:pt x="195" y="120"/>
                      <a:pt x="195" y="120"/>
                      <a:pt x="196" y="119"/>
                    </a:cubicBezTo>
                    <a:cubicBezTo>
                      <a:pt x="197" y="117"/>
                      <a:pt x="197" y="113"/>
                      <a:pt x="196" y="110"/>
                    </a:cubicBezTo>
                    <a:cubicBezTo>
                      <a:pt x="195" y="109"/>
                      <a:pt x="195" y="105"/>
                      <a:pt x="195" y="104"/>
                    </a:cubicBezTo>
                    <a:close/>
                    <a:moveTo>
                      <a:pt x="171" y="117"/>
                    </a:moveTo>
                    <a:cubicBezTo>
                      <a:pt x="167" y="119"/>
                      <a:pt x="163" y="118"/>
                      <a:pt x="158" y="118"/>
                    </a:cubicBezTo>
                    <a:cubicBezTo>
                      <a:pt x="155" y="118"/>
                      <a:pt x="151" y="120"/>
                      <a:pt x="147" y="120"/>
                    </a:cubicBezTo>
                    <a:cubicBezTo>
                      <a:pt x="144" y="120"/>
                      <a:pt x="140" y="120"/>
                      <a:pt x="136" y="120"/>
                    </a:cubicBezTo>
                    <a:cubicBezTo>
                      <a:pt x="132" y="120"/>
                      <a:pt x="128" y="121"/>
                      <a:pt x="124" y="121"/>
                    </a:cubicBezTo>
                    <a:cubicBezTo>
                      <a:pt x="120" y="122"/>
                      <a:pt x="117" y="123"/>
                      <a:pt x="113" y="123"/>
                    </a:cubicBezTo>
                    <a:cubicBezTo>
                      <a:pt x="109" y="124"/>
                      <a:pt x="105" y="124"/>
                      <a:pt x="101" y="124"/>
                    </a:cubicBezTo>
                    <a:cubicBezTo>
                      <a:pt x="93" y="124"/>
                      <a:pt x="86" y="126"/>
                      <a:pt x="79" y="126"/>
                    </a:cubicBezTo>
                    <a:cubicBezTo>
                      <a:pt x="72" y="126"/>
                      <a:pt x="63" y="125"/>
                      <a:pt x="56" y="126"/>
                    </a:cubicBezTo>
                    <a:cubicBezTo>
                      <a:pt x="54" y="127"/>
                      <a:pt x="52" y="128"/>
                      <a:pt x="49" y="128"/>
                    </a:cubicBezTo>
                    <a:cubicBezTo>
                      <a:pt x="45" y="128"/>
                      <a:pt x="40" y="128"/>
                      <a:pt x="36" y="128"/>
                    </a:cubicBezTo>
                    <a:cubicBezTo>
                      <a:pt x="28" y="128"/>
                      <a:pt x="19" y="128"/>
                      <a:pt x="11" y="128"/>
                    </a:cubicBezTo>
                    <a:cubicBezTo>
                      <a:pt x="11" y="127"/>
                      <a:pt x="11" y="126"/>
                      <a:pt x="11" y="125"/>
                    </a:cubicBezTo>
                    <a:cubicBezTo>
                      <a:pt x="11" y="121"/>
                      <a:pt x="11" y="118"/>
                      <a:pt x="11" y="115"/>
                    </a:cubicBezTo>
                    <a:cubicBezTo>
                      <a:pt x="10" y="109"/>
                      <a:pt x="10" y="103"/>
                      <a:pt x="10" y="98"/>
                    </a:cubicBezTo>
                    <a:cubicBezTo>
                      <a:pt x="10" y="91"/>
                      <a:pt x="8" y="85"/>
                      <a:pt x="8" y="79"/>
                    </a:cubicBezTo>
                    <a:cubicBezTo>
                      <a:pt x="8" y="72"/>
                      <a:pt x="8" y="66"/>
                      <a:pt x="8" y="60"/>
                    </a:cubicBezTo>
                    <a:cubicBezTo>
                      <a:pt x="8" y="53"/>
                      <a:pt x="7" y="47"/>
                      <a:pt x="7" y="40"/>
                    </a:cubicBezTo>
                    <a:cubicBezTo>
                      <a:pt x="6" y="30"/>
                      <a:pt x="8" y="19"/>
                      <a:pt x="6" y="9"/>
                    </a:cubicBezTo>
                    <a:cubicBezTo>
                      <a:pt x="7" y="10"/>
                      <a:pt x="8" y="10"/>
                      <a:pt x="10" y="11"/>
                    </a:cubicBezTo>
                    <a:cubicBezTo>
                      <a:pt x="14" y="11"/>
                      <a:pt x="18" y="11"/>
                      <a:pt x="22" y="11"/>
                    </a:cubicBezTo>
                    <a:cubicBezTo>
                      <a:pt x="30" y="13"/>
                      <a:pt x="37" y="13"/>
                      <a:pt x="44" y="13"/>
                    </a:cubicBezTo>
                    <a:cubicBezTo>
                      <a:pt x="51" y="13"/>
                      <a:pt x="58" y="11"/>
                      <a:pt x="65" y="10"/>
                    </a:cubicBezTo>
                    <a:cubicBezTo>
                      <a:pt x="73" y="8"/>
                      <a:pt x="80" y="8"/>
                      <a:pt x="87" y="7"/>
                    </a:cubicBezTo>
                    <a:cubicBezTo>
                      <a:pt x="95" y="6"/>
                      <a:pt x="103" y="8"/>
                      <a:pt x="111" y="8"/>
                    </a:cubicBezTo>
                    <a:cubicBezTo>
                      <a:pt x="119" y="9"/>
                      <a:pt x="127" y="8"/>
                      <a:pt x="135" y="8"/>
                    </a:cubicBezTo>
                    <a:cubicBezTo>
                      <a:pt x="151" y="8"/>
                      <a:pt x="167" y="8"/>
                      <a:pt x="182" y="8"/>
                    </a:cubicBezTo>
                    <a:cubicBezTo>
                      <a:pt x="181" y="16"/>
                      <a:pt x="181" y="25"/>
                      <a:pt x="184" y="32"/>
                    </a:cubicBezTo>
                    <a:cubicBezTo>
                      <a:pt x="185" y="36"/>
                      <a:pt x="184" y="43"/>
                      <a:pt x="184" y="47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8" y="73"/>
                      <a:pt x="187" y="83"/>
                      <a:pt x="188" y="92"/>
                    </a:cubicBezTo>
                    <a:cubicBezTo>
                      <a:pt x="189" y="97"/>
                      <a:pt x="190" y="102"/>
                      <a:pt x="190" y="107"/>
                    </a:cubicBezTo>
                    <a:cubicBezTo>
                      <a:pt x="190" y="110"/>
                      <a:pt x="191" y="113"/>
                      <a:pt x="192" y="116"/>
                    </a:cubicBezTo>
                    <a:cubicBezTo>
                      <a:pt x="185" y="115"/>
                      <a:pt x="178" y="115"/>
                      <a:pt x="17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506"/>
              <p:cNvSpPr>
                <a:spLocks noEditPoints="1"/>
              </p:cNvSpPr>
              <p:nvPr/>
            </p:nvSpPr>
            <p:spPr bwMode="auto">
              <a:xfrm>
                <a:off x="1431" y="2399"/>
                <a:ext cx="37" cy="27"/>
              </a:xfrm>
              <a:custGeom>
                <a:avLst/>
                <a:gdLst>
                  <a:gd name="T0" fmla="*/ 45 w 48"/>
                  <a:gd name="T1" fmla="*/ 9 h 36"/>
                  <a:gd name="T2" fmla="*/ 44 w 48"/>
                  <a:gd name="T3" fmla="*/ 7 h 36"/>
                  <a:gd name="T4" fmla="*/ 44 w 48"/>
                  <a:gd name="T5" fmla="*/ 4 h 36"/>
                  <a:gd name="T6" fmla="*/ 41 w 48"/>
                  <a:gd name="T7" fmla="*/ 2 h 36"/>
                  <a:gd name="T8" fmla="*/ 39 w 48"/>
                  <a:gd name="T9" fmla="*/ 2 h 36"/>
                  <a:gd name="T10" fmla="*/ 39 w 48"/>
                  <a:gd name="T11" fmla="*/ 2 h 36"/>
                  <a:gd name="T12" fmla="*/ 39 w 48"/>
                  <a:gd name="T13" fmla="*/ 2 h 36"/>
                  <a:gd name="T14" fmla="*/ 39 w 48"/>
                  <a:gd name="T15" fmla="*/ 2 h 36"/>
                  <a:gd name="T16" fmla="*/ 33 w 48"/>
                  <a:gd name="T17" fmla="*/ 2 h 36"/>
                  <a:gd name="T18" fmla="*/ 32 w 48"/>
                  <a:gd name="T19" fmla="*/ 3 h 36"/>
                  <a:gd name="T20" fmla="*/ 15 w 48"/>
                  <a:gd name="T21" fmla="*/ 5 h 36"/>
                  <a:gd name="T22" fmla="*/ 14 w 48"/>
                  <a:gd name="T23" fmla="*/ 7 h 36"/>
                  <a:gd name="T24" fmla="*/ 3 w 48"/>
                  <a:gd name="T25" fmla="*/ 8 h 36"/>
                  <a:gd name="T26" fmla="*/ 3 w 48"/>
                  <a:gd name="T27" fmla="*/ 14 h 36"/>
                  <a:gd name="T28" fmla="*/ 6 w 48"/>
                  <a:gd name="T29" fmla="*/ 14 h 36"/>
                  <a:gd name="T30" fmla="*/ 7 w 48"/>
                  <a:gd name="T31" fmla="*/ 15 h 36"/>
                  <a:gd name="T32" fmla="*/ 6 w 48"/>
                  <a:gd name="T33" fmla="*/ 22 h 36"/>
                  <a:gd name="T34" fmla="*/ 11 w 48"/>
                  <a:gd name="T35" fmla="*/ 32 h 36"/>
                  <a:gd name="T36" fmla="*/ 25 w 48"/>
                  <a:gd name="T37" fmla="*/ 32 h 36"/>
                  <a:gd name="T38" fmla="*/ 41 w 48"/>
                  <a:gd name="T39" fmla="*/ 32 h 36"/>
                  <a:gd name="T40" fmla="*/ 42 w 48"/>
                  <a:gd name="T41" fmla="*/ 35 h 36"/>
                  <a:gd name="T42" fmla="*/ 45 w 48"/>
                  <a:gd name="T43" fmla="*/ 34 h 36"/>
                  <a:gd name="T44" fmla="*/ 46 w 48"/>
                  <a:gd name="T45" fmla="*/ 22 h 36"/>
                  <a:gd name="T46" fmla="*/ 45 w 48"/>
                  <a:gd name="T47" fmla="*/ 9 h 36"/>
                  <a:gd name="T48" fmla="*/ 12 w 48"/>
                  <a:gd name="T49" fmla="*/ 14 h 36"/>
                  <a:gd name="T50" fmla="*/ 18 w 48"/>
                  <a:gd name="T51" fmla="*/ 14 h 36"/>
                  <a:gd name="T52" fmla="*/ 30 w 48"/>
                  <a:gd name="T53" fmla="*/ 10 h 36"/>
                  <a:gd name="T54" fmla="*/ 35 w 48"/>
                  <a:gd name="T55" fmla="*/ 9 h 36"/>
                  <a:gd name="T56" fmla="*/ 35 w 48"/>
                  <a:gd name="T57" fmla="*/ 9 h 36"/>
                  <a:gd name="T58" fmla="*/ 37 w 48"/>
                  <a:gd name="T59" fmla="*/ 10 h 36"/>
                  <a:gd name="T60" fmla="*/ 39 w 48"/>
                  <a:gd name="T61" fmla="*/ 10 h 36"/>
                  <a:gd name="T62" fmla="*/ 39 w 48"/>
                  <a:gd name="T63" fmla="*/ 14 h 36"/>
                  <a:gd name="T64" fmla="*/ 27 w 48"/>
                  <a:gd name="T65" fmla="*/ 14 h 36"/>
                  <a:gd name="T66" fmla="*/ 12 w 48"/>
                  <a:gd name="T67" fmla="*/ 16 h 36"/>
                  <a:gd name="T68" fmla="*/ 12 w 48"/>
                  <a:gd name="T69" fmla="*/ 14 h 36"/>
                  <a:gd name="T70" fmla="*/ 31 w 48"/>
                  <a:gd name="T71" fmla="*/ 25 h 36"/>
                  <a:gd name="T72" fmla="*/ 18 w 48"/>
                  <a:gd name="T73" fmla="*/ 25 h 36"/>
                  <a:gd name="T74" fmla="*/ 14 w 48"/>
                  <a:gd name="T75" fmla="*/ 25 h 36"/>
                  <a:gd name="T76" fmla="*/ 14 w 48"/>
                  <a:gd name="T77" fmla="*/ 22 h 36"/>
                  <a:gd name="T78" fmla="*/ 27 w 48"/>
                  <a:gd name="T79" fmla="*/ 23 h 36"/>
                  <a:gd name="T80" fmla="*/ 39 w 48"/>
                  <a:gd name="T81" fmla="*/ 21 h 36"/>
                  <a:gd name="T82" fmla="*/ 39 w 48"/>
                  <a:gd name="T83" fmla="*/ 21 h 36"/>
                  <a:gd name="T84" fmla="*/ 39 w 48"/>
                  <a:gd name="T85" fmla="*/ 25 h 36"/>
                  <a:gd name="T86" fmla="*/ 31 w 48"/>
                  <a:gd name="T8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" h="36">
                    <a:moveTo>
                      <a:pt x="45" y="9"/>
                    </a:moveTo>
                    <a:cubicBezTo>
                      <a:pt x="45" y="8"/>
                      <a:pt x="45" y="8"/>
                      <a:pt x="44" y="7"/>
                    </a:cubicBezTo>
                    <a:cubicBezTo>
                      <a:pt x="45" y="6"/>
                      <a:pt x="45" y="5"/>
                      <a:pt x="44" y="4"/>
                    </a:cubicBezTo>
                    <a:cubicBezTo>
                      <a:pt x="43" y="3"/>
                      <a:pt x="42" y="3"/>
                      <a:pt x="41" y="2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0"/>
                      <a:pt x="35" y="0"/>
                      <a:pt x="33" y="2"/>
                    </a:cubicBezTo>
                    <a:cubicBezTo>
                      <a:pt x="33" y="2"/>
                      <a:pt x="32" y="2"/>
                      <a:pt x="32" y="3"/>
                    </a:cubicBezTo>
                    <a:cubicBezTo>
                      <a:pt x="26" y="2"/>
                      <a:pt x="19" y="2"/>
                      <a:pt x="15" y="5"/>
                    </a:cubicBezTo>
                    <a:cubicBezTo>
                      <a:pt x="14" y="5"/>
                      <a:pt x="14" y="6"/>
                      <a:pt x="14" y="7"/>
                    </a:cubicBezTo>
                    <a:cubicBezTo>
                      <a:pt x="10" y="7"/>
                      <a:pt x="7" y="8"/>
                      <a:pt x="3" y="8"/>
                    </a:cubicBezTo>
                    <a:cubicBezTo>
                      <a:pt x="0" y="9"/>
                      <a:pt x="0" y="13"/>
                      <a:pt x="3" y="14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7"/>
                      <a:pt x="6" y="20"/>
                      <a:pt x="6" y="22"/>
                    </a:cubicBezTo>
                    <a:cubicBezTo>
                      <a:pt x="6" y="26"/>
                      <a:pt x="7" y="30"/>
                      <a:pt x="11" y="32"/>
                    </a:cubicBezTo>
                    <a:cubicBezTo>
                      <a:pt x="15" y="35"/>
                      <a:pt x="20" y="32"/>
                      <a:pt x="25" y="32"/>
                    </a:cubicBezTo>
                    <a:cubicBezTo>
                      <a:pt x="30" y="32"/>
                      <a:pt x="36" y="33"/>
                      <a:pt x="41" y="32"/>
                    </a:cubicBezTo>
                    <a:cubicBezTo>
                      <a:pt x="41" y="33"/>
                      <a:pt x="41" y="34"/>
                      <a:pt x="42" y="35"/>
                    </a:cubicBezTo>
                    <a:cubicBezTo>
                      <a:pt x="43" y="36"/>
                      <a:pt x="45" y="35"/>
                      <a:pt x="45" y="34"/>
                    </a:cubicBezTo>
                    <a:cubicBezTo>
                      <a:pt x="48" y="30"/>
                      <a:pt x="47" y="26"/>
                      <a:pt x="46" y="22"/>
                    </a:cubicBezTo>
                    <a:cubicBezTo>
                      <a:pt x="45" y="17"/>
                      <a:pt x="46" y="13"/>
                      <a:pt x="45" y="9"/>
                    </a:cubicBezTo>
                    <a:close/>
                    <a:moveTo>
                      <a:pt x="12" y="14"/>
                    </a:moveTo>
                    <a:cubicBezTo>
                      <a:pt x="14" y="14"/>
                      <a:pt x="16" y="14"/>
                      <a:pt x="18" y="14"/>
                    </a:cubicBezTo>
                    <a:cubicBezTo>
                      <a:pt x="22" y="13"/>
                      <a:pt x="27" y="13"/>
                      <a:pt x="30" y="10"/>
                    </a:cubicBezTo>
                    <a:cubicBezTo>
                      <a:pt x="32" y="10"/>
                      <a:pt x="33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6" y="9"/>
                      <a:pt x="37" y="10"/>
                      <a:pt x="37" y="10"/>
                    </a:cubicBezTo>
                    <a:cubicBezTo>
                      <a:pt x="38" y="10"/>
                      <a:pt x="38" y="10"/>
                      <a:pt x="39" y="10"/>
                    </a:cubicBezTo>
                    <a:cubicBezTo>
                      <a:pt x="39" y="11"/>
                      <a:pt x="39" y="13"/>
                      <a:pt x="39" y="14"/>
                    </a:cubicBezTo>
                    <a:cubicBezTo>
                      <a:pt x="35" y="13"/>
                      <a:pt x="31" y="14"/>
                      <a:pt x="27" y="14"/>
                    </a:cubicBezTo>
                    <a:cubicBezTo>
                      <a:pt x="22" y="15"/>
                      <a:pt x="17" y="15"/>
                      <a:pt x="12" y="16"/>
                    </a:cubicBezTo>
                    <a:cubicBezTo>
                      <a:pt x="12" y="15"/>
                      <a:pt x="12" y="15"/>
                      <a:pt x="12" y="14"/>
                    </a:cubicBezTo>
                    <a:close/>
                    <a:moveTo>
                      <a:pt x="31" y="25"/>
                    </a:moveTo>
                    <a:cubicBezTo>
                      <a:pt x="26" y="25"/>
                      <a:pt x="23" y="25"/>
                      <a:pt x="18" y="25"/>
                    </a:cubicBezTo>
                    <a:cubicBezTo>
                      <a:pt x="17" y="26"/>
                      <a:pt x="15" y="27"/>
                      <a:pt x="14" y="25"/>
                    </a:cubicBezTo>
                    <a:cubicBezTo>
                      <a:pt x="14" y="24"/>
                      <a:pt x="14" y="23"/>
                      <a:pt x="14" y="22"/>
                    </a:cubicBezTo>
                    <a:cubicBezTo>
                      <a:pt x="18" y="23"/>
                      <a:pt x="23" y="23"/>
                      <a:pt x="27" y="23"/>
                    </a:cubicBezTo>
                    <a:cubicBezTo>
                      <a:pt x="31" y="22"/>
                      <a:pt x="35" y="22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2"/>
                      <a:pt x="39" y="23"/>
                      <a:pt x="39" y="25"/>
                    </a:cubicBezTo>
                    <a:cubicBezTo>
                      <a:pt x="36" y="24"/>
                      <a:pt x="33" y="25"/>
                      <a:pt x="3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507"/>
              <p:cNvSpPr/>
              <p:nvPr/>
            </p:nvSpPr>
            <p:spPr bwMode="auto">
              <a:xfrm>
                <a:off x="1433" y="2433"/>
                <a:ext cx="14" cy="10"/>
              </a:xfrm>
              <a:custGeom>
                <a:avLst/>
                <a:gdLst>
                  <a:gd name="T0" fmla="*/ 15 w 19"/>
                  <a:gd name="T1" fmla="*/ 1 h 14"/>
                  <a:gd name="T2" fmla="*/ 11 w 19"/>
                  <a:gd name="T3" fmla="*/ 1 h 14"/>
                  <a:gd name="T4" fmla="*/ 8 w 19"/>
                  <a:gd name="T5" fmla="*/ 0 h 14"/>
                  <a:gd name="T6" fmla="*/ 2 w 19"/>
                  <a:gd name="T7" fmla="*/ 2 h 14"/>
                  <a:gd name="T8" fmla="*/ 3 w 19"/>
                  <a:gd name="T9" fmla="*/ 11 h 14"/>
                  <a:gd name="T10" fmla="*/ 18 w 19"/>
                  <a:gd name="T11" fmla="*/ 5 h 14"/>
                  <a:gd name="T12" fmla="*/ 15 w 19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15" y="1"/>
                    </a:moveTo>
                    <a:cubicBezTo>
                      <a:pt x="14" y="1"/>
                      <a:pt x="12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1" y="9"/>
                      <a:pt x="3" y="11"/>
                    </a:cubicBezTo>
                    <a:cubicBezTo>
                      <a:pt x="9" y="14"/>
                      <a:pt x="17" y="11"/>
                      <a:pt x="18" y="5"/>
                    </a:cubicBezTo>
                    <a:cubicBezTo>
                      <a:pt x="19" y="3"/>
                      <a:pt x="17" y="1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508"/>
              <p:cNvSpPr/>
              <p:nvPr/>
            </p:nvSpPr>
            <p:spPr bwMode="auto">
              <a:xfrm>
                <a:off x="1439" y="2443"/>
                <a:ext cx="6" cy="10"/>
              </a:xfrm>
              <a:custGeom>
                <a:avLst/>
                <a:gdLst>
                  <a:gd name="T0" fmla="*/ 4 w 8"/>
                  <a:gd name="T1" fmla="*/ 11 h 12"/>
                  <a:gd name="T2" fmla="*/ 8 w 8"/>
                  <a:gd name="T3" fmla="*/ 9 h 12"/>
                  <a:gd name="T4" fmla="*/ 8 w 8"/>
                  <a:gd name="T5" fmla="*/ 4 h 12"/>
                  <a:gd name="T6" fmla="*/ 7 w 8"/>
                  <a:gd name="T7" fmla="*/ 2 h 12"/>
                  <a:gd name="T8" fmla="*/ 5 w 8"/>
                  <a:gd name="T9" fmla="*/ 0 h 12"/>
                  <a:gd name="T10" fmla="*/ 2 w 8"/>
                  <a:gd name="T11" fmla="*/ 1 h 12"/>
                  <a:gd name="T12" fmla="*/ 0 w 8"/>
                  <a:gd name="T13" fmla="*/ 5 h 12"/>
                  <a:gd name="T14" fmla="*/ 4 w 8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4" y="11"/>
                    </a:moveTo>
                    <a:cubicBezTo>
                      <a:pt x="6" y="12"/>
                      <a:pt x="8" y="11"/>
                      <a:pt x="8" y="9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1"/>
                      <a:pt x="6" y="1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8"/>
                      <a:pt x="2" y="10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509"/>
              <p:cNvSpPr/>
              <p:nvPr/>
            </p:nvSpPr>
            <p:spPr bwMode="auto">
              <a:xfrm>
                <a:off x="1439" y="2458"/>
                <a:ext cx="6" cy="8"/>
              </a:xfrm>
              <a:custGeom>
                <a:avLst/>
                <a:gdLst>
                  <a:gd name="T0" fmla="*/ 5 w 8"/>
                  <a:gd name="T1" fmla="*/ 2 h 11"/>
                  <a:gd name="T2" fmla="*/ 5 w 8"/>
                  <a:gd name="T3" fmla="*/ 2 h 11"/>
                  <a:gd name="T4" fmla="*/ 1 w 8"/>
                  <a:gd name="T5" fmla="*/ 2 h 11"/>
                  <a:gd name="T6" fmla="*/ 1 w 8"/>
                  <a:gd name="T7" fmla="*/ 3 h 11"/>
                  <a:gd name="T8" fmla="*/ 0 w 8"/>
                  <a:gd name="T9" fmla="*/ 4 h 11"/>
                  <a:gd name="T10" fmla="*/ 0 w 8"/>
                  <a:gd name="T11" fmla="*/ 6 h 11"/>
                  <a:gd name="T12" fmla="*/ 2 w 8"/>
                  <a:gd name="T13" fmla="*/ 10 h 11"/>
                  <a:gd name="T14" fmla="*/ 4 w 8"/>
                  <a:gd name="T15" fmla="*/ 11 h 11"/>
                  <a:gd name="T16" fmla="*/ 8 w 8"/>
                  <a:gd name="T17" fmla="*/ 7 h 11"/>
                  <a:gd name="T18" fmla="*/ 8 w 8"/>
                  <a:gd name="T19" fmla="*/ 6 h 11"/>
                  <a:gd name="T20" fmla="*/ 5 w 8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1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1" y="0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0" y="10"/>
                      <a:pt x="2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6" y="11"/>
                      <a:pt x="8" y="9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4"/>
                      <a:pt x="7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510"/>
              <p:cNvSpPr/>
              <p:nvPr/>
            </p:nvSpPr>
            <p:spPr bwMode="auto">
              <a:xfrm>
                <a:off x="1411" y="2384"/>
                <a:ext cx="19" cy="7"/>
              </a:xfrm>
              <a:custGeom>
                <a:avLst/>
                <a:gdLst>
                  <a:gd name="T0" fmla="*/ 17 w 25"/>
                  <a:gd name="T1" fmla="*/ 1 h 9"/>
                  <a:gd name="T2" fmla="*/ 4 w 25"/>
                  <a:gd name="T3" fmla="*/ 0 h 9"/>
                  <a:gd name="T4" fmla="*/ 4 w 25"/>
                  <a:gd name="T5" fmla="*/ 6 h 9"/>
                  <a:gd name="T6" fmla="*/ 15 w 25"/>
                  <a:gd name="T7" fmla="*/ 8 h 9"/>
                  <a:gd name="T8" fmla="*/ 24 w 25"/>
                  <a:gd name="T9" fmla="*/ 6 h 9"/>
                  <a:gd name="T10" fmla="*/ 24 w 25"/>
                  <a:gd name="T11" fmla="*/ 4 h 9"/>
                  <a:gd name="T12" fmla="*/ 17 w 25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9">
                    <a:moveTo>
                      <a:pt x="17" y="1"/>
                    </a:moveTo>
                    <a:cubicBezTo>
                      <a:pt x="13" y="0"/>
                      <a:pt x="8" y="0"/>
                      <a:pt x="4" y="0"/>
                    </a:cubicBezTo>
                    <a:cubicBezTo>
                      <a:pt x="0" y="0"/>
                      <a:pt x="0" y="6"/>
                      <a:pt x="4" y="6"/>
                    </a:cubicBezTo>
                    <a:cubicBezTo>
                      <a:pt x="8" y="6"/>
                      <a:pt x="12" y="7"/>
                      <a:pt x="15" y="8"/>
                    </a:cubicBezTo>
                    <a:cubicBezTo>
                      <a:pt x="18" y="8"/>
                      <a:pt x="22" y="9"/>
                      <a:pt x="24" y="6"/>
                    </a:cubicBezTo>
                    <a:cubicBezTo>
                      <a:pt x="25" y="5"/>
                      <a:pt x="25" y="4"/>
                      <a:pt x="24" y="4"/>
                    </a:cubicBezTo>
                    <a:cubicBezTo>
                      <a:pt x="23" y="1"/>
                      <a:pt x="20" y="1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511"/>
              <p:cNvSpPr/>
              <p:nvPr/>
            </p:nvSpPr>
            <p:spPr bwMode="auto">
              <a:xfrm>
                <a:off x="1430" y="2387"/>
                <a:ext cx="25" cy="5"/>
              </a:xfrm>
              <a:custGeom>
                <a:avLst/>
                <a:gdLst>
                  <a:gd name="T0" fmla="*/ 4 w 32"/>
                  <a:gd name="T1" fmla="*/ 7 h 7"/>
                  <a:gd name="T2" fmla="*/ 14 w 32"/>
                  <a:gd name="T3" fmla="*/ 5 h 7"/>
                  <a:gd name="T4" fmla="*/ 26 w 32"/>
                  <a:gd name="T5" fmla="*/ 5 h 7"/>
                  <a:gd name="T6" fmla="*/ 26 w 32"/>
                  <a:gd name="T7" fmla="*/ 5 h 7"/>
                  <a:gd name="T8" fmla="*/ 27 w 32"/>
                  <a:gd name="T9" fmla="*/ 5 h 7"/>
                  <a:gd name="T10" fmla="*/ 29 w 32"/>
                  <a:gd name="T11" fmla="*/ 5 h 7"/>
                  <a:gd name="T12" fmla="*/ 30 w 32"/>
                  <a:gd name="T13" fmla="*/ 4 h 7"/>
                  <a:gd name="T14" fmla="*/ 31 w 32"/>
                  <a:gd name="T15" fmla="*/ 4 h 7"/>
                  <a:gd name="T16" fmla="*/ 32 w 32"/>
                  <a:gd name="T17" fmla="*/ 3 h 7"/>
                  <a:gd name="T18" fmla="*/ 32 w 32"/>
                  <a:gd name="T19" fmla="*/ 1 h 7"/>
                  <a:gd name="T20" fmla="*/ 31 w 32"/>
                  <a:gd name="T21" fmla="*/ 0 h 7"/>
                  <a:gd name="T22" fmla="*/ 30 w 32"/>
                  <a:gd name="T23" fmla="*/ 0 h 7"/>
                  <a:gd name="T24" fmla="*/ 29 w 32"/>
                  <a:gd name="T25" fmla="*/ 0 h 7"/>
                  <a:gd name="T26" fmla="*/ 27 w 32"/>
                  <a:gd name="T27" fmla="*/ 0 h 7"/>
                  <a:gd name="T28" fmla="*/ 25 w 32"/>
                  <a:gd name="T29" fmla="*/ 2 h 7"/>
                  <a:gd name="T30" fmla="*/ 25 w 32"/>
                  <a:gd name="T31" fmla="*/ 2 h 7"/>
                  <a:gd name="T32" fmla="*/ 20 w 32"/>
                  <a:gd name="T33" fmla="*/ 1 h 7"/>
                  <a:gd name="T34" fmla="*/ 14 w 32"/>
                  <a:gd name="T35" fmla="*/ 0 h 7"/>
                  <a:gd name="T36" fmla="*/ 10 w 32"/>
                  <a:gd name="T37" fmla="*/ 1 h 7"/>
                  <a:gd name="T38" fmla="*/ 4 w 32"/>
                  <a:gd name="T39" fmla="*/ 1 h 7"/>
                  <a:gd name="T40" fmla="*/ 4 w 32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">
                    <a:moveTo>
                      <a:pt x="4" y="7"/>
                    </a:moveTo>
                    <a:cubicBezTo>
                      <a:pt x="7" y="7"/>
                      <a:pt x="11" y="7"/>
                      <a:pt x="14" y="5"/>
                    </a:cubicBezTo>
                    <a:cubicBezTo>
                      <a:pt x="18" y="3"/>
                      <a:pt x="22" y="6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1" y="4"/>
                    </a:cubicBezTo>
                    <a:cubicBezTo>
                      <a:pt x="31" y="4"/>
                      <a:pt x="31" y="4"/>
                      <a:pt x="32" y="3"/>
                    </a:cubicBezTo>
                    <a:cubicBezTo>
                      <a:pt x="32" y="3"/>
                      <a:pt x="32" y="2"/>
                      <a:pt x="32" y="1"/>
                    </a:cubicBezTo>
                    <a:cubicBezTo>
                      <a:pt x="31" y="1"/>
                      <a:pt x="31" y="1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6" y="0"/>
                      <a:pt x="25" y="1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1" y="2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13" y="0"/>
                      <a:pt x="12" y="1"/>
                      <a:pt x="10" y="1"/>
                    </a:cubicBezTo>
                    <a:cubicBezTo>
                      <a:pt x="8" y="1"/>
                      <a:pt x="6" y="1"/>
                      <a:pt x="4" y="1"/>
                    </a:cubicBezTo>
                    <a:cubicBezTo>
                      <a:pt x="0" y="1"/>
                      <a:pt x="0" y="6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512"/>
              <p:cNvSpPr>
                <a:spLocks noEditPoints="1"/>
              </p:cNvSpPr>
              <p:nvPr/>
            </p:nvSpPr>
            <p:spPr bwMode="auto">
              <a:xfrm>
                <a:off x="1401" y="2276"/>
                <a:ext cx="258" cy="258"/>
              </a:xfrm>
              <a:custGeom>
                <a:avLst/>
                <a:gdLst>
                  <a:gd name="T0" fmla="*/ 206 w 338"/>
                  <a:gd name="T1" fmla="*/ 36 h 339"/>
                  <a:gd name="T2" fmla="*/ 112 w 338"/>
                  <a:gd name="T3" fmla="*/ 198 h 339"/>
                  <a:gd name="T4" fmla="*/ 107 w 338"/>
                  <a:gd name="T5" fmla="*/ 232 h 339"/>
                  <a:gd name="T6" fmla="*/ 101 w 338"/>
                  <a:gd name="T7" fmla="*/ 157 h 339"/>
                  <a:gd name="T8" fmla="*/ 96 w 338"/>
                  <a:gd name="T9" fmla="*/ 92 h 339"/>
                  <a:gd name="T10" fmla="*/ 78 w 338"/>
                  <a:gd name="T11" fmla="*/ 73 h 339"/>
                  <a:gd name="T12" fmla="*/ 47 w 338"/>
                  <a:gd name="T13" fmla="*/ 70 h 339"/>
                  <a:gd name="T14" fmla="*/ 94 w 338"/>
                  <a:gd name="T15" fmla="*/ 20 h 339"/>
                  <a:gd name="T16" fmla="*/ 166 w 338"/>
                  <a:gd name="T17" fmla="*/ 35 h 339"/>
                  <a:gd name="T18" fmla="*/ 39 w 338"/>
                  <a:gd name="T19" fmla="*/ 52 h 339"/>
                  <a:gd name="T20" fmla="*/ 4 w 338"/>
                  <a:gd name="T21" fmla="*/ 95 h 339"/>
                  <a:gd name="T22" fmla="*/ 162 w 338"/>
                  <a:gd name="T23" fmla="*/ 213 h 339"/>
                  <a:gd name="T24" fmla="*/ 216 w 338"/>
                  <a:gd name="T25" fmla="*/ 261 h 339"/>
                  <a:gd name="T26" fmla="*/ 97 w 338"/>
                  <a:gd name="T27" fmla="*/ 273 h 339"/>
                  <a:gd name="T28" fmla="*/ 77 w 338"/>
                  <a:gd name="T29" fmla="*/ 333 h 339"/>
                  <a:gd name="T30" fmla="*/ 238 w 338"/>
                  <a:gd name="T31" fmla="*/ 271 h 339"/>
                  <a:gd name="T32" fmla="*/ 317 w 338"/>
                  <a:gd name="T33" fmla="*/ 274 h 339"/>
                  <a:gd name="T34" fmla="*/ 322 w 338"/>
                  <a:gd name="T35" fmla="*/ 316 h 339"/>
                  <a:gd name="T36" fmla="*/ 249 w 338"/>
                  <a:gd name="T37" fmla="*/ 227 h 339"/>
                  <a:gd name="T38" fmla="*/ 330 w 338"/>
                  <a:gd name="T39" fmla="*/ 187 h 339"/>
                  <a:gd name="T40" fmla="*/ 96 w 338"/>
                  <a:gd name="T41" fmla="*/ 186 h 339"/>
                  <a:gd name="T42" fmla="*/ 35 w 338"/>
                  <a:gd name="T43" fmla="*/ 248 h 339"/>
                  <a:gd name="T44" fmla="*/ 71 w 338"/>
                  <a:gd name="T45" fmla="*/ 221 h 339"/>
                  <a:gd name="T46" fmla="*/ 15 w 338"/>
                  <a:gd name="T47" fmla="*/ 242 h 339"/>
                  <a:gd name="T48" fmla="*/ 23 w 338"/>
                  <a:gd name="T49" fmla="*/ 172 h 339"/>
                  <a:gd name="T50" fmla="*/ 48 w 338"/>
                  <a:gd name="T51" fmla="*/ 133 h 339"/>
                  <a:gd name="T52" fmla="*/ 15 w 338"/>
                  <a:gd name="T53" fmla="*/ 92 h 339"/>
                  <a:gd name="T54" fmla="*/ 84 w 338"/>
                  <a:gd name="T55" fmla="*/ 112 h 339"/>
                  <a:gd name="T56" fmla="*/ 25 w 338"/>
                  <a:gd name="T57" fmla="*/ 112 h 339"/>
                  <a:gd name="T58" fmla="*/ 27 w 338"/>
                  <a:gd name="T59" fmla="*/ 128 h 339"/>
                  <a:gd name="T60" fmla="*/ 220 w 338"/>
                  <a:gd name="T61" fmla="*/ 289 h 339"/>
                  <a:gd name="T62" fmla="*/ 224 w 338"/>
                  <a:gd name="T63" fmla="*/ 319 h 339"/>
                  <a:gd name="T64" fmla="*/ 208 w 338"/>
                  <a:gd name="T65" fmla="*/ 303 h 339"/>
                  <a:gd name="T66" fmla="*/ 198 w 338"/>
                  <a:gd name="T67" fmla="*/ 302 h 339"/>
                  <a:gd name="T68" fmla="*/ 184 w 338"/>
                  <a:gd name="T69" fmla="*/ 279 h 339"/>
                  <a:gd name="T70" fmla="*/ 156 w 338"/>
                  <a:gd name="T71" fmla="*/ 310 h 339"/>
                  <a:gd name="T72" fmla="*/ 184 w 338"/>
                  <a:gd name="T73" fmla="*/ 287 h 339"/>
                  <a:gd name="T74" fmla="*/ 149 w 338"/>
                  <a:gd name="T75" fmla="*/ 300 h 339"/>
                  <a:gd name="T76" fmla="*/ 126 w 338"/>
                  <a:gd name="T77" fmla="*/ 292 h 339"/>
                  <a:gd name="T78" fmla="*/ 109 w 338"/>
                  <a:gd name="T79" fmla="*/ 317 h 339"/>
                  <a:gd name="T80" fmla="*/ 115 w 338"/>
                  <a:gd name="T81" fmla="*/ 317 h 339"/>
                  <a:gd name="T82" fmla="*/ 117 w 338"/>
                  <a:gd name="T83" fmla="*/ 284 h 339"/>
                  <a:gd name="T84" fmla="*/ 91 w 338"/>
                  <a:gd name="T85" fmla="*/ 297 h 339"/>
                  <a:gd name="T86" fmla="*/ 175 w 338"/>
                  <a:gd name="T87" fmla="*/ 331 h 339"/>
                  <a:gd name="T88" fmla="*/ 230 w 338"/>
                  <a:gd name="T89" fmla="*/ 309 h 339"/>
                  <a:gd name="T90" fmla="*/ 250 w 338"/>
                  <a:gd name="T91" fmla="*/ 319 h 339"/>
                  <a:gd name="T92" fmla="*/ 287 w 338"/>
                  <a:gd name="T93" fmla="*/ 277 h 339"/>
                  <a:gd name="T94" fmla="*/ 261 w 338"/>
                  <a:gd name="T95" fmla="*/ 304 h 339"/>
                  <a:gd name="T96" fmla="*/ 246 w 338"/>
                  <a:gd name="T97" fmla="*/ 282 h 339"/>
                  <a:gd name="T98" fmla="*/ 233 w 338"/>
                  <a:gd name="T99" fmla="*/ 280 h 339"/>
                  <a:gd name="T100" fmla="*/ 322 w 338"/>
                  <a:gd name="T101" fmla="*/ 278 h 339"/>
                  <a:gd name="T102" fmla="*/ 294 w 338"/>
                  <a:gd name="T103" fmla="*/ 328 h 339"/>
                  <a:gd name="T104" fmla="*/ 321 w 338"/>
                  <a:gd name="T105" fmla="*/ 300 h 339"/>
                  <a:gd name="T106" fmla="*/ 138 w 338"/>
                  <a:gd name="T107" fmla="*/ 45 h 339"/>
                  <a:gd name="T108" fmla="*/ 204 w 338"/>
                  <a:gd name="T109" fmla="*/ 200 h 339"/>
                  <a:gd name="T110" fmla="*/ 156 w 338"/>
                  <a:gd name="T111" fmla="*/ 193 h 339"/>
                  <a:gd name="T112" fmla="*/ 152 w 338"/>
                  <a:gd name="T113" fmla="*/ 54 h 339"/>
                  <a:gd name="T114" fmla="*/ 219 w 338"/>
                  <a:gd name="T115" fmla="*/ 51 h 339"/>
                  <a:gd name="T116" fmla="*/ 306 w 338"/>
                  <a:gd name="T117" fmla="*/ 50 h 339"/>
                  <a:gd name="T118" fmla="*/ 318 w 338"/>
                  <a:gd name="T119" fmla="*/ 120 h 339"/>
                  <a:gd name="T120" fmla="*/ 322 w 338"/>
                  <a:gd name="T121" fmla="*/ 43 h 339"/>
                  <a:gd name="T122" fmla="*/ 328 w 338"/>
                  <a:gd name="T123" fmla="*/ 14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8" h="339">
                    <a:moveTo>
                      <a:pt x="336" y="184"/>
                    </a:moveTo>
                    <a:cubicBezTo>
                      <a:pt x="338" y="182"/>
                      <a:pt x="337" y="178"/>
                      <a:pt x="336" y="176"/>
                    </a:cubicBezTo>
                    <a:cubicBezTo>
                      <a:pt x="336" y="176"/>
                      <a:pt x="336" y="175"/>
                      <a:pt x="335" y="175"/>
                    </a:cubicBezTo>
                    <a:cubicBezTo>
                      <a:pt x="335" y="167"/>
                      <a:pt x="333" y="159"/>
                      <a:pt x="333" y="150"/>
                    </a:cubicBezTo>
                    <a:cubicBezTo>
                      <a:pt x="334" y="139"/>
                      <a:pt x="335" y="126"/>
                      <a:pt x="333" y="115"/>
                    </a:cubicBezTo>
                    <a:cubicBezTo>
                      <a:pt x="332" y="109"/>
                      <a:pt x="330" y="103"/>
                      <a:pt x="331" y="97"/>
                    </a:cubicBezTo>
                    <a:cubicBezTo>
                      <a:pt x="332" y="92"/>
                      <a:pt x="332" y="88"/>
                      <a:pt x="332" y="83"/>
                    </a:cubicBezTo>
                    <a:cubicBezTo>
                      <a:pt x="332" y="73"/>
                      <a:pt x="332" y="63"/>
                      <a:pt x="331" y="53"/>
                    </a:cubicBezTo>
                    <a:cubicBezTo>
                      <a:pt x="333" y="51"/>
                      <a:pt x="333" y="47"/>
                      <a:pt x="332" y="44"/>
                    </a:cubicBezTo>
                    <a:cubicBezTo>
                      <a:pt x="332" y="43"/>
                      <a:pt x="332" y="42"/>
                      <a:pt x="331" y="41"/>
                    </a:cubicBezTo>
                    <a:cubicBezTo>
                      <a:pt x="332" y="40"/>
                      <a:pt x="332" y="38"/>
                      <a:pt x="331" y="37"/>
                    </a:cubicBezTo>
                    <a:cubicBezTo>
                      <a:pt x="325" y="35"/>
                      <a:pt x="318" y="36"/>
                      <a:pt x="312" y="36"/>
                    </a:cubicBezTo>
                    <a:cubicBezTo>
                      <a:pt x="305" y="36"/>
                      <a:pt x="299" y="36"/>
                      <a:pt x="292" y="35"/>
                    </a:cubicBezTo>
                    <a:cubicBezTo>
                      <a:pt x="283" y="35"/>
                      <a:pt x="274" y="35"/>
                      <a:pt x="265" y="36"/>
                    </a:cubicBezTo>
                    <a:cubicBezTo>
                      <a:pt x="264" y="36"/>
                      <a:pt x="263" y="36"/>
                      <a:pt x="262" y="36"/>
                    </a:cubicBezTo>
                    <a:cubicBezTo>
                      <a:pt x="252" y="35"/>
                      <a:pt x="242" y="35"/>
                      <a:pt x="233" y="35"/>
                    </a:cubicBezTo>
                    <a:cubicBezTo>
                      <a:pt x="229" y="35"/>
                      <a:pt x="225" y="35"/>
                      <a:pt x="222" y="36"/>
                    </a:cubicBezTo>
                    <a:cubicBezTo>
                      <a:pt x="216" y="37"/>
                      <a:pt x="211" y="36"/>
                      <a:pt x="206" y="36"/>
                    </a:cubicBezTo>
                    <a:cubicBezTo>
                      <a:pt x="204" y="37"/>
                      <a:pt x="201" y="38"/>
                      <a:pt x="199" y="38"/>
                    </a:cubicBezTo>
                    <a:cubicBezTo>
                      <a:pt x="194" y="40"/>
                      <a:pt x="189" y="39"/>
                      <a:pt x="184" y="39"/>
                    </a:cubicBezTo>
                    <a:cubicBezTo>
                      <a:pt x="174" y="38"/>
                      <a:pt x="165" y="38"/>
                      <a:pt x="155" y="38"/>
                    </a:cubicBezTo>
                    <a:cubicBezTo>
                      <a:pt x="152" y="38"/>
                      <a:pt x="149" y="38"/>
                      <a:pt x="146" y="39"/>
                    </a:cubicBezTo>
                    <a:cubicBezTo>
                      <a:pt x="141" y="39"/>
                      <a:pt x="137" y="40"/>
                      <a:pt x="132" y="40"/>
                    </a:cubicBezTo>
                    <a:cubicBezTo>
                      <a:pt x="129" y="40"/>
                      <a:pt x="125" y="40"/>
                      <a:pt x="121" y="41"/>
                    </a:cubicBezTo>
                    <a:cubicBezTo>
                      <a:pt x="118" y="43"/>
                      <a:pt x="117" y="44"/>
                      <a:pt x="114" y="46"/>
                    </a:cubicBezTo>
                    <a:cubicBezTo>
                      <a:pt x="114" y="46"/>
                      <a:pt x="114" y="46"/>
                      <a:pt x="114" y="46"/>
                    </a:cubicBezTo>
                    <a:cubicBezTo>
                      <a:pt x="114" y="46"/>
                      <a:pt x="114" y="46"/>
                      <a:pt x="114" y="46"/>
                    </a:cubicBezTo>
                    <a:cubicBezTo>
                      <a:pt x="113" y="47"/>
                      <a:pt x="112" y="47"/>
                      <a:pt x="112" y="47"/>
                    </a:cubicBezTo>
                    <a:cubicBezTo>
                      <a:pt x="110" y="48"/>
                      <a:pt x="108" y="49"/>
                      <a:pt x="106" y="50"/>
                    </a:cubicBezTo>
                    <a:cubicBezTo>
                      <a:pt x="103" y="53"/>
                      <a:pt x="102" y="56"/>
                      <a:pt x="104" y="59"/>
                    </a:cubicBezTo>
                    <a:cubicBezTo>
                      <a:pt x="104" y="60"/>
                      <a:pt x="105" y="60"/>
                      <a:pt x="105" y="60"/>
                    </a:cubicBezTo>
                    <a:cubicBezTo>
                      <a:pt x="105" y="63"/>
                      <a:pt x="105" y="65"/>
                      <a:pt x="105" y="68"/>
                    </a:cubicBezTo>
                    <a:cubicBezTo>
                      <a:pt x="105" y="74"/>
                      <a:pt x="105" y="80"/>
                      <a:pt x="105" y="86"/>
                    </a:cubicBezTo>
                    <a:cubicBezTo>
                      <a:pt x="105" y="99"/>
                      <a:pt x="105" y="113"/>
                      <a:pt x="106" y="126"/>
                    </a:cubicBezTo>
                    <a:cubicBezTo>
                      <a:pt x="107" y="139"/>
                      <a:pt x="108" y="151"/>
                      <a:pt x="109" y="164"/>
                    </a:cubicBezTo>
                    <a:cubicBezTo>
                      <a:pt x="109" y="176"/>
                      <a:pt x="109" y="187"/>
                      <a:pt x="112" y="198"/>
                    </a:cubicBezTo>
                    <a:cubicBezTo>
                      <a:pt x="109" y="199"/>
                      <a:pt x="110" y="202"/>
                      <a:pt x="112" y="203"/>
                    </a:cubicBezTo>
                    <a:cubicBezTo>
                      <a:pt x="112" y="203"/>
                      <a:pt x="112" y="203"/>
                      <a:pt x="113" y="203"/>
                    </a:cubicBezTo>
                    <a:cubicBezTo>
                      <a:pt x="113" y="203"/>
                      <a:pt x="113" y="203"/>
                      <a:pt x="113" y="204"/>
                    </a:cubicBezTo>
                    <a:cubicBezTo>
                      <a:pt x="113" y="205"/>
                      <a:pt x="115" y="205"/>
                      <a:pt x="115" y="204"/>
                    </a:cubicBezTo>
                    <a:cubicBezTo>
                      <a:pt x="115" y="203"/>
                      <a:pt x="115" y="203"/>
                      <a:pt x="115" y="203"/>
                    </a:cubicBezTo>
                    <a:cubicBezTo>
                      <a:pt x="116" y="203"/>
                      <a:pt x="117" y="204"/>
                      <a:pt x="119" y="204"/>
                    </a:cubicBezTo>
                    <a:cubicBezTo>
                      <a:pt x="122" y="204"/>
                      <a:pt x="126" y="203"/>
                      <a:pt x="129" y="202"/>
                    </a:cubicBezTo>
                    <a:cubicBezTo>
                      <a:pt x="138" y="201"/>
                      <a:pt x="145" y="200"/>
                      <a:pt x="154" y="200"/>
                    </a:cubicBezTo>
                    <a:cubicBezTo>
                      <a:pt x="154" y="200"/>
                      <a:pt x="154" y="200"/>
                      <a:pt x="155" y="200"/>
                    </a:cubicBezTo>
                    <a:cubicBezTo>
                      <a:pt x="154" y="204"/>
                      <a:pt x="156" y="209"/>
                      <a:pt x="156" y="212"/>
                    </a:cubicBezTo>
                    <a:cubicBezTo>
                      <a:pt x="156" y="211"/>
                      <a:pt x="155" y="210"/>
                      <a:pt x="154" y="211"/>
                    </a:cubicBezTo>
                    <a:cubicBezTo>
                      <a:pt x="149" y="213"/>
                      <a:pt x="146" y="216"/>
                      <a:pt x="142" y="219"/>
                    </a:cubicBezTo>
                    <a:cubicBezTo>
                      <a:pt x="137" y="223"/>
                      <a:pt x="132" y="227"/>
                      <a:pt x="127" y="230"/>
                    </a:cubicBezTo>
                    <a:cubicBezTo>
                      <a:pt x="122" y="233"/>
                      <a:pt x="117" y="236"/>
                      <a:pt x="112" y="239"/>
                    </a:cubicBezTo>
                    <a:cubicBezTo>
                      <a:pt x="111" y="240"/>
                      <a:pt x="109" y="241"/>
                      <a:pt x="107" y="243"/>
                    </a:cubicBezTo>
                    <a:cubicBezTo>
                      <a:pt x="108" y="242"/>
                      <a:pt x="108" y="241"/>
                      <a:pt x="108" y="240"/>
                    </a:cubicBezTo>
                    <a:cubicBezTo>
                      <a:pt x="109" y="238"/>
                      <a:pt x="110" y="236"/>
                      <a:pt x="110" y="233"/>
                    </a:cubicBezTo>
                    <a:cubicBezTo>
                      <a:pt x="110" y="232"/>
                      <a:pt x="108" y="231"/>
                      <a:pt x="107" y="232"/>
                    </a:cubicBezTo>
                    <a:cubicBezTo>
                      <a:pt x="107" y="229"/>
                      <a:pt x="107" y="227"/>
                      <a:pt x="107" y="226"/>
                    </a:cubicBezTo>
                    <a:cubicBezTo>
                      <a:pt x="107" y="223"/>
                      <a:pt x="105" y="223"/>
                      <a:pt x="103" y="223"/>
                    </a:cubicBezTo>
                    <a:cubicBezTo>
                      <a:pt x="104" y="222"/>
                      <a:pt x="105" y="221"/>
                      <a:pt x="105" y="219"/>
                    </a:cubicBezTo>
                    <a:cubicBezTo>
                      <a:pt x="106" y="217"/>
                      <a:pt x="108" y="211"/>
                      <a:pt x="104" y="209"/>
                    </a:cubicBezTo>
                    <a:cubicBezTo>
                      <a:pt x="104" y="209"/>
                      <a:pt x="103" y="209"/>
                      <a:pt x="103" y="209"/>
                    </a:cubicBezTo>
                    <a:cubicBezTo>
                      <a:pt x="104" y="207"/>
                      <a:pt x="104" y="204"/>
                      <a:pt x="104" y="201"/>
                    </a:cubicBezTo>
                    <a:cubicBezTo>
                      <a:pt x="104" y="200"/>
                      <a:pt x="103" y="200"/>
                      <a:pt x="102" y="200"/>
                    </a:cubicBezTo>
                    <a:cubicBezTo>
                      <a:pt x="102" y="198"/>
                      <a:pt x="103" y="197"/>
                      <a:pt x="103" y="196"/>
                    </a:cubicBezTo>
                    <a:cubicBezTo>
                      <a:pt x="103" y="193"/>
                      <a:pt x="103" y="190"/>
                      <a:pt x="102" y="188"/>
                    </a:cubicBezTo>
                    <a:cubicBezTo>
                      <a:pt x="102" y="187"/>
                      <a:pt x="102" y="186"/>
                      <a:pt x="102" y="185"/>
                    </a:cubicBezTo>
                    <a:cubicBezTo>
                      <a:pt x="103" y="181"/>
                      <a:pt x="105" y="178"/>
                      <a:pt x="105" y="174"/>
                    </a:cubicBezTo>
                    <a:cubicBezTo>
                      <a:pt x="105" y="171"/>
                      <a:pt x="103" y="171"/>
                      <a:pt x="102" y="172"/>
                    </a:cubicBezTo>
                    <a:cubicBezTo>
                      <a:pt x="102" y="172"/>
                      <a:pt x="102" y="172"/>
                      <a:pt x="102" y="172"/>
                    </a:cubicBezTo>
                    <a:cubicBezTo>
                      <a:pt x="102" y="171"/>
                      <a:pt x="102" y="170"/>
                      <a:pt x="102" y="170"/>
                    </a:cubicBezTo>
                    <a:cubicBezTo>
                      <a:pt x="102" y="169"/>
                      <a:pt x="102" y="169"/>
                      <a:pt x="103" y="169"/>
                    </a:cubicBezTo>
                    <a:cubicBezTo>
                      <a:pt x="104" y="168"/>
                      <a:pt x="103" y="166"/>
                      <a:pt x="103" y="166"/>
                    </a:cubicBezTo>
                    <a:cubicBezTo>
                      <a:pt x="103" y="163"/>
                      <a:pt x="104" y="161"/>
                      <a:pt x="105" y="159"/>
                    </a:cubicBezTo>
                    <a:cubicBezTo>
                      <a:pt x="106" y="156"/>
                      <a:pt x="102" y="154"/>
                      <a:pt x="101" y="157"/>
                    </a:cubicBezTo>
                    <a:cubicBezTo>
                      <a:pt x="99" y="160"/>
                      <a:pt x="98" y="164"/>
                      <a:pt x="97" y="168"/>
                    </a:cubicBezTo>
                    <a:cubicBezTo>
                      <a:pt x="96" y="169"/>
                      <a:pt x="96" y="169"/>
                      <a:pt x="96" y="170"/>
                    </a:cubicBezTo>
                    <a:cubicBezTo>
                      <a:pt x="96" y="171"/>
                      <a:pt x="95" y="171"/>
                      <a:pt x="94" y="172"/>
                    </a:cubicBezTo>
                    <a:cubicBezTo>
                      <a:pt x="94" y="170"/>
                      <a:pt x="94" y="169"/>
                      <a:pt x="94" y="167"/>
                    </a:cubicBezTo>
                    <a:cubicBezTo>
                      <a:pt x="96" y="164"/>
                      <a:pt x="95" y="159"/>
                      <a:pt x="96" y="156"/>
                    </a:cubicBezTo>
                    <a:cubicBezTo>
                      <a:pt x="96" y="152"/>
                      <a:pt x="97" y="149"/>
                      <a:pt x="97" y="145"/>
                    </a:cubicBezTo>
                    <a:cubicBezTo>
                      <a:pt x="97" y="142"/>
                      <a:pt x="98" y="139"/>
                      <a:pt x="98" y="136"/>
                    </a:cubicBezTo>
                    <a:cubicBezTo>
                      <a:pt x="98" y="134"/>
                      <a:pt x="97" y="133"/>
                      <a:pt x="96" y="133"/>
                    </a:cubicBezTo>
                    <a:cubicBezTo>
                      <a:pt x="96" y="132"/>
                      <a:pt x="97" y="131"/>
                      <a:pt x="97" y="130"/>
                    </a:cubicBezTo>
                    <a:cubicBezTo>
                      <a:pt x="99" y="127"/>
                      <a:pt x="100" y="124"/>
                      <a:pt x="98" y="121"/>
                    </a:cubicBezTo>
                    <a:cubicBezTo>
                      <a:pt x="98" y="119"/>
                      <a:pt x="95" y="119"/>
                      <a:pt x="95" y="121"/>
                    </a:cubicBezTo>
                    <a:cubicBezTo>
                      <a:pt x="95" y="124"/>
                      <a:pt x="94" y="126"/>
                      <a:pt x="92" y="128"/>
                    </a:cubicBezTo>
                    <a:cubicBezTo>
                      <a:pt x="92" y="127"/>
                      <a:pt x="92" y="126"/>
                      <a:pt x="92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4" y="121"/>
                      <a:pt x="96" y="118"/>
                      <a:pt x="97" y="114"/>
                    </a:cubicBezTo>
                    <a:cubicBezTo>
                      <a:pt x="97" y="113"/>
                      <a:pt x="96" y="112"/>
                      <a:pt x="95" y="112"/>
                    </a:cubicBezTo>
                    <a:cubicBezTo>
                      <a:pt x="98" y="107"/>
                      <a:pt x="100" y="100"/>
                      <a:pt x="95" y="99"/>
                    </a:cubicBezTo>
                    <a:cubicBezTo>
                      <a:pt x="96" y="97"/>
                      <a:pt x="96" y="95"/>
                      <a:pt x="96" y="92"/>
                    </a:cubicBezTo>
                    <a:cubicBezTo>
                      <a:pt x="95" y="92"/>
                      <a:pt x="95" y="91"/>
                      <a:pt x="94" y="91"/>
                    </a:cubicBezTo>
                    <a:cubicBezTo>
                      <a:pt x="96" y="89"/>
                      <a:pt x="96" y="86"/>
                      <a:pt x="95" y="84"/>
                    </a:cubicBezTo>
                    <a:cubicBezTo>
                      <a:pt x="96" y="82"/>
                      <a:pt x="97" y="81"/>
                      <a:pt x="97" y="79"/>
                    </a:cubicBezTo>
                    <a:cubicBezTo>
                      <a:pt x="98" y="77"/>
                      <a:pt x="99" y="75"/>
                      <a:pt x="99" y="73"/>
                    </a:cubicBezTo>
                    <a:cubicBezTo>
                      <a:pt x="99" y="73"/>
                      <a:pt x="98" y="72"/>
                      <a:pt x="97" y="72"/>
                    </a:cubicBezTo>
                    <a:cubicBezTo>
                      <a:pt x="94" y="71"/>
                      <a:pt x="93" y="73"/>
                      <a:pt x="91" y="75"/>
                    </a:cubicBezTo>
                    <a:cubicBezTo>
                      <a:pt x="90" y="76"/>
                      <a:pt x="90" y="76"/>
                      <a:pt x="89" y="77"/>
                    </a:cubicBezTo>
                    <a:cubicBezTo>
                      <a:pt x="89" y="77"/>
                      <a:pt x="89" y="77"/>
                      <a:pt x="89" y="77"/>
                    </a:cubicBezTo>
                    <a:cubicBezTo>
                      <a:pt x="90" y="75"/>
                      <a:pt x="90" y="74"/>
                      <a:pt x="91" y="72"/>
                    </a:cubicBezTo>
                    <a:cubicBezTo>
                      <a:pt x="93" y="69"/>
                      <a:pt x="88" y="66"/>
                      <a:pt x="87" y="70"/>
                    </a:cubicBezTo>
                    <a:cubicBezTo>
                      <a:pt x="86" y="71"/>
                      <a:pt x="85" y="73"/>
                      <a:pt x="85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2"/>
                      <a:pt x="83" y="71"/>
                      <a:pt x="82" y="69"/>
                    </a:cubicBezTo>
                    <a:cubicBezTo>
                      <a:pt x="82" y="67"/>
                      <a:pt x="80" y="68"/>
                      <a:pt x="80" y="69"/>
                    </a:cubicBezTo>
                    <a:cubicBezTo>
                      <a:pt x="79" y="70"/>
                      <a:pt x="79" y="71"/>
                      <a:pt x="79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78" y="73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3"/>
                      <a:pt x="77" y="73"/>
                      <a:pt x="76" y="73"/>
                    </a:cubicBezTo>
                    <a:cubicBezTo>
                      <a:pt x="76" y="72"/>
                      <a:pt x="76" y="71"/>
                      <a:pt x="75" y="69"/>
                    </a:cubicBezTo>
                    <a:cubicBezTo>
                      <a:pt x="74" y="67"/>
                      <a:pt x="71" y="67"/>
                      <a:pt x="69" y="66"/>
                    </a:cubicBezTo>
                    <a:cubicBezTo>
                      <a:pt x="68" y="66"/>
                      <a:pt x="67" y="66"/>
                      <a:pt x="67" y="67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1"/>
                      <a:pt x="65" y="72"/>
                      <a:pt x="64" y="73"/>
                    </a:cubicBezTo>
                    <a:cubicBezTo>
                      <a:pt x="64" y="73"/>
                      <a:pt x="64" y="73"/>
                      <a:pt x="63" y="73"/>
                    </a:cubicBezTo>
                    <a:cubicBezTo>
                      <a:pt x="63" y="73"/>
                      <a:pt x="63" y="74"/>
                      <a:pt x="62" y="74"/>
                    </a:cubicBezTo>
                    <a:cubicBezTo>
                      <a:pt x="62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0" y="74"/>
                    </a:cubicBezTo>
                    <a:cubicBezTo>
                      <a:pt x="61" y="71"/>
                      <a:pt x="59" y="68"/>
                      <a:pt x="56" y="66"/>
                    </a:cubicBezTo>
                    <a:cubicBezTo>
                      <a:pt x="56" y="64"/>
                      <a:pt x="53" y="64"/>
                      <a:pt x="52" y="66"/>
                    </a:cubicBezTo>
                    <a:cubicBezTo>
                      <a:pt x="52" y="69"/>
                      <a:pt x="52" y="70"/>
                      <a:pt x="50" y="71"/>
                    </a:cubicBezTo>
                    <a:cubicBezTo>
                      <a:pt x="50" y="72"/>
                      <a:pt x="49" y="73"/>
                      <a:pt x="49" y="73"/>
                    </a:cubicBezTo>
                    <a:cubicBezTo>
                      <a:pt x="48" y="73"/>
                      <a:pt x="48" y="73"/>
                      <a:pt x="47" y="73"/>
                    </a:cubicBezTo>
                    <a:cubicBezTo>
                      <a:pt x="47" y="73"/>
                      <a:pt x="46" y="73"/>
                      <a:pt x="46" y="73"/>
                    </a:cubicBezTo>
                    <a:cubicBezTo>
                      <a:pt x="46" y="72"/>
                      <a:pt x="47" y="71"/>
                      <a:pt x="47" y="70"/>
                    </a:cubicBezTo>
                    <a:cubicBezTo>
                      <a:pt x="46" y="67"/>
                      <a:pt x="45" y="66"/>
                      <a:pt x="42" y="65"/>
                    </a:cubicBezTo>
                    <a:cubicBezTo>
                      <a:pt x="42" y="65"/>
                      <a:pt x="42" y="64"/>
                      <a:pt x="41" y="64"/>
                    </a:cubicBezTo>
                    <a:cubicBezTo>
                      <a:pt x="42" y="63"/>
                      <a:pt x="43" y="63"/>
                      <a:pt x="44" y="62"/>
                    </a:cubicBezTo>
                    <a:cubicBezTo>
                      <a:pt x="46" y="62"/>
                      <a:pt x="46" y="61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8" y="57"/>
                      <a:pt x="51" y="58"/>
                      <a:pt x="53" y="56"/>
                    </a:cubicBezTo>
                    <a:cubicBezTo>
                      <a:pt x="56" y="55"/>
                      <a:pt x="58" y="53"/>
                      <a:pt x="59" y="51"/>
                    </a:cubicBezTo>
                    <a:cubicBezTo>
                      <a:pt x="59" y="51"/>
                      <a:pt x="60" y="51"/>
                      <a:pt x="60" y="51"/>
                    </a:cubicBezTo>
                    <a:cubicBezTo>
                      <a:pt x="61" y="51"/>
                      <a:pt x="62" y="51"/>
                      <a:pt x="62" y="50"/>
                    </a:cubicBezTo>
                    <a:cubicBezTo>
                      <a:pt x="63" y="50"/>
                      <a:pt x="64" y="49"/>
                      <a:pt x="64" y="48"/>
                    </a:cubicBezTo>
                    <a:cubicBezTo>
                      <a:pt x="65" y="48"/>
                      <a:pt x="66" y="48"/>
                      <a:pt x="67" y="47"/>
                    </a:cubicBezTo>
                    <a:cubicBezTo>
                      <a:pt x="69" y="46"/>
                      <a:pt x="70" y="44"/>
                      <a:pt x="72" y="44"/>
                    </a:cubicBezTo>
                    <a:cubicBezTo>
                      <a:pt x="75" y="43"/>
                      <a:pt x="76" y="41"/>
                      <a:pt x="77" y="39"/>
                    </a:cubicBezTo>
                    <a:cubicBezTo>
                      <a:pt x="78" y="39"/>
                      <a:pt x="79" y="39"/>
                      <a:pt x="79" y="39"/>
                    </a:cubicBezTo>
                    <a:cubicBezTo>
                      <a:pt x="80" y="38"/>
                      <a:pt x="83" y="36"/>
                      <a:pt x="82" y="37"/>
                    </a:cubicBezTo>
                    <a:cubicBezTo>
                      <a:pt x="84" y="35"/>
                      <a:pt x="86" y="33"/>
                      <a:pt x="87" y="31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92" y="28"/>
                      <a:pt x="94" y="24"/>
                      <a:pt x="94" y="20"/>
                    </a:cubicBezTo>
                    <a:cubicBezTo>
                      <a:pt x="95" y="20"/>
                      <a:pt x="96" y="19"/>
                      <a:pt x="97" y="18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20"/>
                      <a:pt x="98" y="21"/>
                      <a:pt x="100" y="21"/>
                    </a:cubicBezTo>
                    <a:cubicBezTo>
                      <a:pt x="100" y="22"/>
                      <a:pt x="101" y="22"/>
                      <a:pt x="101" y="22"/>
                    </a:cubicBezTo>
                    <a:cubicBezTo>
                      <a:pt x="103" y="22"/>
                      <a:pt x="104" y="20"/>
                      <a:pt x="104" y="19"/>
                    </a:cubicBezTo>
                    <a:cubicBezTo>
                      <a:pt x="104" y="16"/>
                      <a:pt x="104" y="14"/>
                      <a:pt x="104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5" y="10"/>
                      <a:pt x="105" y="8"/>
                      <a:pt x="104" y="8"/>
                    </a:cubicBezTo>
                    <a:cubicBezTo>
                      <a:pt x="104" y="8"/>
                      <a:pt x="104" y="7"/>
                      <a:pt x="104" y="7"/>
                    </a:cubicBezTo>
                    <a:cubicBezTo>
                      <a:pt x="108" y="8"/>
                      <a:pt x="113" y="10"/>
                      <a:pt x="118" y="11"/>
                    </a:cubicBezTo>
                    <a:cubicBezTo>
                      <a:pt x="124" y="12"/>
                      <a:pt x="129" y="12"/>
                      <a:pt x="135" y="12"/>
                    </a:cubicBezTo>
                    <a:cubicBezTo>
                      <a:pt x="141" y="12"/>
                      <a:pt x="147" y="11"/>
                      <a:pt x="152" y="10"/>
                    </a:cubicBezTo>
                    <a:cubicBezTo>
                      <a:pt x="155" y="9"/>
                      <a:pt x="158" y="9"/>
                      <a:pt x="161" y="8"/>
                    </a:cubicBezTo>
                    <a:cubicBezTo>
                      <a:pt x="161" y="10"/>
                      <a:pt x="160" y="12"/>
                      <a:pt x="160" y="14"/>
                    </a:cubicBezTo>
                    <a:cubicBezTo>
                      <a:pt x="154" y="20"/>
                      <a:pt x="147" y="28"/>
                      <a:pt x="142" y="35"/>
                    </a:cubicBezTo>
                    <a:cubicBezTo>
                      <a:pt x="141" y="36"/>
                      <a:pt x="143" y="38"/>
                      <a:pt x="144" y="38"/>
                    </a:cubicBezTo>
                    <a:cubicBezTo>
                      <a:pt x="151" y="35"/>
                      <a:pt x="156" y="29"/>
                      <a:pt x="160" y="23"/>
                    </a:cubicBezTo>
                    <a:cubicBezTo>
                      <a:pt x="161" y="28"/>
                      <a:pt x="162" y="33"/>
                      <a:pt x="166" y="35"/>
                    </a:cubicBezTo>
                    <a:cubicBezTo>
                      <a:pt x="167" y="36"/>
                      <a:pt x="169" y="35"/>
                      <a:pt x="169" y="33"/>
                    </a:cubicBezTo>
                    <a:cubicBezTo>
                      <a:pt x="169" y="29"/>
                      <a:pt x="167" y="25"/>
                      <a:pt x="167" y="21"/>
                    </a:cubicBezTo>
                    <a:cubicBezTo>
                      <a:pt x="167" y="19"/>
                      <a:pt x="167" y="17"/>
                      <a:pt x="167" y="15"/>
                    </a:cubicBezTo>
                    <a:cubicBezTo>
                      <a:pt x="167" y="15"/>
                      <a:pt x="167" y="15"/>
                      <a:pt x="167" y="14"/>
                    </a:cubicBezTo>
                    <a:cubicBezTo>
                      <a:pt x="169" y="13"/>
                      <a:pt x="168" y="11"/>
                      <a:pt x="167" y="10"/>
                    </a:cubicBezTo>
                    <a:cubicBezTo>
                      <a:pt x="167" y="9"/>
                      <a:pt x="167" y="8"/>
                      <a:pt x="168" y="8"/>
                    </a:cubicBezTo>
                    <a:cubicBezTo>
                      <a:pt x="169" y="6"/>
                      <a:pt x="168" y="5"/>
                      <a:pt x="168" y="4"/>
                    </a:cubicBezTo>
                    <a:cubicBezTo>
                      <a:pt x="167" y="4"/>
                      <a:pt x="167" y="3"/>
                      <a:pt x="166" y="3"/>
                    </a:cubicBezTo>
                    <a:cubicBezTo>
                      <a:pt x="163" y="0"/>
                      <a:pt x="158" y="0"/>
                      <a:pt x="154" y="1"/>
                    </a:cubicBezTo>
                    <a:cubicBezTo>
                      <a:pt x="148" y="2"/>
                      <a:pt x="143" y="3"/>
                      <a:pt x="137" y="3"/>
                    </a:cubicBezTo>
                    <a:cubicBezTo>
                      <a:pt x="131" y="4"/>
                      <a:pt x="124" y="4"/>
                      <a:pt x="119" y="3"/>
                    </a:cubicBezTo>
                    <a:cubicBezTo>
                      <a:pt x="113" y="3"/>
                      <a:pt x="107" y="2"/>
                      <a:pt x="101" y="2"/>
                    </a:cubicBezTo>
                    <a:cubicBezTo>
                      <a:pt x="99" y="2"/>
                      <a:pt x="98" y="5"/>
                      <a:pt x="100" y="6"/>
                    </a:cubicBezTo>
                    <a:cubicBezTo>
                      <a:pt x="99" y="7"/>
                      <a:pt x="99" y="7"/>
                      <a:pt x="99" y="8"/>
                    </a:cubicBezTo>
                    <a:cubicBezTo>
                      <a:pt x="99" y="8"/>
                      <a:pt x="99" y="8"/>
                      <a:pt x="99" y="9"/>
                    </a:cubicBezTo>
                    <a:cubicBezTo>
                      <a:pt x="93" y="11"/>
                      <a:pt x="88" y="16"/>
                      <a:pt x="83" y="20"/>
                    </a:cubicBezTo>
                    <a:cubicBezTo>
                      <a:pt x="75" y="25"/>
                      <a:pt x="68" y="30"/>
                      <a:pt x="61" y="35"/>
                    </a:cubicBezTo>
                    <a:cubicBezTo>
                      <a:pt x="54" y="41"/>
                      <a:pt x="47" y="46"/>
                      <a:pt x="39" y="52"/>
                    </a:cubicBezTo>
                    <a:cubicBezTo>
                      <a:pt x="35" y="54"/>
                      <a:pt x="31" y="58"/>
                      <a:pt x="27" y="61"/>
                    </a:cubicBezTo>
                    <a:cubicBezTo>
                      <a:pt x="26" y="61"/>
                      <a:pt x="25" y="61"/>
                      <a:pt x="24" y="62"/>
                    </a:cubicBezTo>
                    <a:cubicBezTo>
                      <a:pt x="23" y="63"/>
                      <a:pt x="22" y="64"/>
                      <a:pt x="21" y="65"/>
                    </a:cubicBezTo>
                    <a:cubicBezTo>
                      <a:pt x="20" y="66"/>
                      <a:pt x="19" y="66"/>
                      <a:pt x="19" y="66"/>
                    </a:cubicBezTo>
                    <a:cubicBezTo>
                      <a:pt x="17" y="65"/>
                      <a:pt x="15" y="65"/>
                      <a:pt x="15" y="67"/>
                    </a:cubicBezTo>
                    <a:cubicBezTo>
                      <a:pt x="15" y="66"/>
                      <a:pt x="14" y="69"/>
                      <a:pt x="14" y="69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3" y="71"/>
                      <a:pt x="13" y="72"/>
                      <a:pt x="14" y="74"/>
                    </a:cubicBezTo>
                    <a:cubicBezTo>
                      <a:pt x="14" y="74"/>
                      <a:pt x="13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2" y="74"/>
                      <a:pt x="11" y="74"/>
                      <a:pt x="11" y="74"/>
                    </a:cubicBezTo>
                    <a:cubicBezTo>
                      <a:pt x="10" y="74"/>
                      <a:pt x="9" y="75"/>
                      <a:pt x="9" y="75"/>
                    </a:cubicBezTo>
                    <a:cubicBezTo>
                      <a:pt x="8" y="75"/>
                      <a:pt x="7" y="76"/>
                      <a:pt x="7" y="77"/>
                    </a:cubicBezTo>
                    <a:cubicBezTo>
                      <a:pt x="7" y="77"/>
                      <a:pt x="7" y="78"/>
                      <a:pt x="7" y="78"/>
                    </a:cubicBezTo>
                    <a:cubicBezTo>
                      <a:pt x="6" y="79"/>
                      <a:pt x="5" y="80"/>
                      <a:pt x="4" y="81"/>
                    </a:cubicBezTo>
                    <a:cubicBezTo>
                      <a:pt x="3" y="82"/>
                      <a:pt x="4" y="83"/>
                      <a:pt x="5" y="84"/>
                    </a:cubicBezTo>
                    <a:cubicBezTo>
                      <a:pt x="5" y="84"/>
                      <a:pt x="5" y="85"/>
                      <a:pt x="5" y="85"/>
                    </a:cubicBezTo>
                    <a:cubicBezTo>
                      <a:pt x="5" y="89"/>
                      <a:pt x="5" y="92"/>
                      <a:pt x="4" y="95"/>
                    </a:cubicBezTo>
                    <a:cubicBezTo>
                      <a:pt x="3" y="102"/>
                      <a:pt x="2" y="108"/>
                      <a:pt x="3" y="115"/>
                    </a:cubicBezTo>
                    <a:cubicBezTo>
                      <a:pt x="4" y="130"/>
                      <a:pt x="0" y="146"/>
                      <a:pt x="1" y="161"/>
                    </a:cubicBezTo>
                    <a:cubicBezTo>
                      <a:pt x="1" y="169"/>
                      <a:pt x="1" y="178"/>
                      <a:pt x="2" y="186"/>
                    </a:cubicBezTo>
                    <a:cubicBezTo>
                      <a:pt x="2" y="194"/>
                      <a:pt x="2" y="202"/>
                      <a:pt x="3" y="210"/>
                    </a:cubicBezTo>
                    <a:cubicBezTo>
                      <a:pt x="3" y="217"/>
                      <a:pt x="5" y="224"/>
                      <a:pt x="6" y="231"/>
                    </a:cubicBezTo>
                    <a:cubicBezTo>
                      <a:pt x="8" y="238"/>
                      <a:pt x="8" y="245"/>
                      <a:pt x="12" y="252"/>
                    </a:cubicBezTo>
                    <a:cubicBezTo>
                      <a:pt x="12" y="253"/>
                      <a:pt x="14" y="254"/>
                      <a:pt x="15" y="253"/>
                    </a:cubicBezTo>
                    <a:cubicBezTo>
                      <a:pt x="16" y="254"/>
                      <a:pt x="18" y="254"/>
                      <a:pt x="20" y="255"/>
                    </a:cubicBezTo>
                    <a:cubicBezTo>
                      <a:pt x="23" y="256"/>
                      <a:pt x="27" y="256"/>
                      <a:pt x="31" y="256"/>
                    </a:cubicBezTo>
                    <a:cubicBezTo>
                      <a:pt x="39" y="256"/>
                      <a:pt x="48" y="257"/>
                      <a:pt x="57" y="258"/>
                    </a:cubicBezTo>
                    <a:cubicBezTo>
                      <a:pt x="66" y="259"/>
                      <a:pt x="75" y="260"/>
                      <a:pt x="84" y="259"/>
                    </a:cubicBezTo>
                    <a:cubicBezTo>
                      <a:pt x="92" y="258"/>
                      <a:pt x="103" y="257"/>
                      <a:pt x="109" y="253"/>
                    </a:cubicBezTo>
                    <a:cubicBezTo>
                      <a:pt x="111" y="251"/>
                      <a:pt x="110" y="249"/>
                      <a:pt x="108" y="249"/>
                    </a:cubicBezTo>
                    <a:cubicBezTo>
                      <a:pt x="109" y="248"/>
                      <a:pt x="110" y="247"/>
                      <a:pt x="111" y="247"/>
                    </a:cubicBezTo>
                    <a:cubicBezTo>
                      <a:pt x="116" y="244"/>
                      <a:pt x="122" y="241"/>
                      <a:pt x="127" y="238"/>
                    </a:cubicBezTo>
                    <a:cubicBezTo>
                      <a:pt x="138" y="232"/>
                      <a:pt x="149" y="224"/>
                      <a:pt x="156" y="214"/>
                    </a:cubicBezTo>
                    <a:cubicBezTo>
                      <a:pt x="157" y="214"/>
                      <a:pt x="157" y="213"/>
                      <a:pt x="157" y="213"/>
                    </a:cubicBezTo>
                    <a:cubicBezTo>
                      <a:pt x="157" y="216"/>
                      <a:pt x="161" y="216"/>
                      <a:pt x="162" y="213"/>
                    </a:cubicBezTo>
                    <a:cubicBezTo>
                      <a:pt x="162" y="210"/>
                      <a:pt x="162" y="208"/>
                      <a:pt x="161" y="205"/>
                    </a:cubicBezTo>
                    <a:cubicBezTo>
                      <a:pt x="161" y="203"/>
                      <a:pt x="161" y="202"/>
                      <a:pt x="161" y="200"/>
                    </a:cubicBezTo>
                    <a:cubicBezTo>
                      <a:pt x="166" y="201"/>
                      <a:pt x="172" y="201"/>
                      <a:pt x="178" y="201"/>
                    </a:cubicBezTo>
                    <a:cubicBezTo>
                      <a:pt x="185" y="201"/>
                      <a:pt x="192" y="203"/>
                      <a:pt x="199" y="201"/>
                    </a:cubicBezTo>
                    <a:cubicBezTo>
                      <a:pt x="198" y="204"/>
                      <a:pt x="198" y="207"/>
                      <a:pt x="199" y="210"/>
                    </a:cubicBezTo>
                    <a:cubicBezTo>
                      <a:pt x="200" y="215"/>
                      <a:pt x="200" y="220"/>
                      <a:pt x="199" y="225"/>
                    </a:cubicBezTo>
                    <a:cubicBezTo>
                      <a:pt x="197" y="232"/>
                      <a:pt x="194" y="236"/>
                      <a:pt x="189" y="239"/>
                    </a:cubicBezTo>
                    <a:cubicBezTo>
                      <a:pt x="186" y="241"/>
                      <a:pt x="183" y="242"/>
                      <a:pt x="181" y="243"/>
                    </a:cubicBezTo>
                    <a:cubicBezTo>
                      <a:pt x="178" y="245"/>
                      <a:pt x="177" y="246"/>
                      <a:pt x="174" y="247"/>
                    </a:cubicBezTo>
                    <a:cubicBezTo>
                      <a:pt x="172" y="245"/>
                      <a:pt x="169" y="246"/>
                      <a:pt x="168" y="249"/>
                    </a:cubicBezTo>
                    <a:cubicBezTo>
                      <a:pt x="168" y="254"/>
                      <a:pt x="167" y="261"/>
                      <a:pt x="173" y="263"/>
                    </a:cubicBezTo>
                    <a:cubicBezTo>
                      <a:pt x="175" y="263"/>
                      <a:pt x="177" y="263"/>
                      <a:pt x="179" y="263"/>
                    </a:cubicBezTo>
                    <a:cubicBezTo>
                      <a:pt x="183" y="262"/>
                      <a:pt x="186" y="263"/>
                      <a:pt x="190" y="262"/>
                    </a:cubicBezTo>
                    <a:cubicBezTo>
                      <a:pt x="193" y="262"/>
                      <a:pt x="196" y="261"/>
                      <a:pt x="200" y="261"/>
                    </a:cubicBezTo>
                    <a:cubicBezTo>
                      <a:pt x="203" y="262"/>
                      <a:pt x="206" y="262"/>
                      <a:pt x="209" y="261"/>
                    </a:cubicBezTo>
                    <a:cubicBezTo>
                      <a:pt x="211" y="261"/>
                      <a:pt x="212" y="260"/>
                      <a:pt x="213" y="258"/>
                    </a:cubicBezTo>
                    <a:cubicBezTo>
                      <a:pt x="213" y="258"/>
                      <a:pt x="213" y="259"/>
                      <a:pt x="213" y="259"/>
                    </a:cubicBezTo>
                    <a:cubicBezTo>
                      <a:pt x="213" y="260"/>
                      <a:pt x="215" y="262"/>
                      <a:pt x="216" y="261"/>
                    </a:cubicBezTo>
                    <a:cubicBezTo>
                      <a:pt x="217" y="261"/>
                      <a:pt x="217" y="261"/>
                      <a:pt x="218" y="261"/>
                    </a:cubicBezTo>
                    <a:cubicBezTo>
                      <a:pt x="219" y="261"/>
                      <a:pt x="219" y="259"/>
                      <a:pt x="219" y="258"/>
                    </a:cubicBezTo>
                    <a:cubicBezTo>
                      <a:pt x="220" y="258"/>
                      <a:pt x="221" y="258"/>
                      <a:pt x="221" y="257"/>
                    </a:cubicBezTo>
                    <a:cubicBezTo>
                      <a:pt x="222" y="256"/>
                      <a:pt x="223" y="255"/>
                      <a:pt x="224" y="254"/>
                    </a:cubicBezTo>
                    <a:cubicBezTo>
                      <a:pt x="225" y="252"/>
                      <a:pt x="226" y="251"/>
                      <a:pt x="228" y="249"/>
                    </a:cubicBezTo>
                    <a:cubicBezTo>
                      <a:pt x="229" y="248"/>
                      <a:pt x="230" y="246"/>
                      <a:pt x="230" y="245"/>
                    </a:cubicBezTo>
                    <a:cubicBezTo>
                      <a:pt x="230" y="245"/>
                      <a:pt x="230" y="245"/>
                      <a:pt x="230" y="245"/>
                    </a:cubicBezTo>
                    <a:cubicBezTo>
                      <a:pt x="229" y="250"/>
                      <a:pt x="226" y="268"/>
                      <a:pt x="220" y="267"/>
                    </a:cubicBezTo>
                    <a:cubicBezTo>
                      <a:pt x="218" y="267"/>
                      <a:pt x="217" y="270"/>
                      <a:pt x="218" y="271"/>
                    </a:cubicBezTo>
                    <a:cubicBezTo>
                      <a:pt x="207" y="272"/>
                      <a:pt x="196" y="272"/>
                      <a:pt x="186" y="272"/>
                    </a:cubicBezTo>
                    <a:cubicBezTo>
                      <a:pt x="169" y="273"/>
                      <a:pt x="153" y="273"/>
                      <a:pt x="136" y="273"/>
                    </a:cubicBezTo>
                    <a:cubicBezTo>
                      <a:pt x="132" y="273"/>
                      <a:pt x="128" y="273"/>
                      <a:pt x="124" y="273"/>
                    </a:cubicBezTo>
                    <a:cubicBezTo>
                      <a:pt x="123" y="273"/>
                      <a:pt x="123" y="273"/>
                      <a:pt x="123" y="273"/>
                    </a:cubicBezTo>
                    <a:cubicBezTo>
                      <a:pt x="120" y="273"/>
                      <a:pt x="117" y="273"/>
                      <a:pt x="114" y="274"/>
                    </a:cubicBezTo>
                    <a:cubicBezTo>
                      <a:pt x="111" y="274"/>
                      <a:pt x="108" y="275"/>
                      <a:pt x="104" y="275"/>
                    </a:cubicBezTo>
                    <a:cubicBezTo>
                      <a:pt x="103" y="275"/>
                      <a:pt x="102" y="275"/>
                      <a:pt x="101" y="275"/>
                    </a:cubicBezTo>
                    <a:cubicBezTo>
                      <a:pt x="101" y="274"/>
                      <a:pt x="100" y="273"/>
                      <a:pt x="98" y="273"/>
                    </a:cubicBezTo>
                    <a:cubicBezTo>
                      <a:pt x="98" y="273"/>
                      <a:pt x="98" y="273"/>
                      <a:pt x="97" y="273"/>
                    </a:cubicBezTo>
                    <a:cubicBezTo>
                      <a:pt x="97" y="273"/>
                      <a:pt x="97" y="273"/>
                      <a:pt x="97" y="273"/>
                    </a:cubicBezTo>
                    <a:cubicBezTo>
                      <a:pt x="94" y="274"/>
                      <a:pt x="92" y="278"/>
                      <a:pt x="89" y="280"/>
                    </a:cubicBezTo>
                    <a:cubicBezTo>
                      <a:pt x="88" y="282"/>
                      <a:pt x="87" y="284"/>
                      <a:pt x="86" y="286"/>
                    </a:cubicBezTo>
                    <a:cubicBezTo>
                      <a:pt x="85" y="286"/>
                      <a:pt x="85" y="286"/>
                      <a:pt x="85" y="286"/>
                    </a:cubicBezTo>
                    <a:cubicBezTo>
                      <a:pt x="84" y="288"/>
                      <a:pt x="83" y="290"/>
                      <a:pt x="82" y="292"/>
                    </a:cubicBezTo>
                    <a:cubicBezTo>
                      <a:pt x="80" y="296"/>
                      <a:pt x="78" y="301"/>
                      <a:pt x="77" y="305"/>
                    </a:cubicBezTo>
                    <a:cubicBezTo>
                      <a:pt x="76" y="308"/>
                      <a:pt x="74" y="310"/>
                      <a:pt x="73" y="314"/>
                    </a:cubicBezTo>
                    <a:cubicBezTo>
                      <a:pt x="73" y="314"/>
                      <a:pt x="73" y="315"/>
                      <a:pt x="74" y="315"/>
                    </a:cubicBezTo>
                    <a:cubicBezTo>
                      <a:pt x="73" y="315"/>
                      <a:pt x="72" y="316"/>
                      <a:pt x="72" y="316"/>
                    </a:cubicBezTo>
                    <a:cubicBezTo>
                      <a:pt x="72" y="317"/>
                      <a:pt x="72" y="317"/>
                      <a:pt x="72" y="318"/>
                    </a:cubicBezTo>
                    <a:cubicBezTo>
                      <a:pt x="72" y="318"/>
                      <a:pt x="72" y="319"/>
                      <a:pt x="72" y="319"/>
                    </a:cubicBezTo>
                    <a:cubicBezTo>
                      <a:pt x="71" y="317"/>
                      <a:pt x="68" y="318"/>
                      <a:pt x="68" y="320"/>
                    </a:cubicBezTo>
                    <a:cubicBezTo>
                      <a:pt x="68" y="320"/>
                      <a:pt x="68" y="320"/>
                      <a:pt x="68" y="320"/>
                    </a:cubicBezTo>
                    <a:cubicBezTo>
                      <a:pt x="67" y="321"/>
                      <a:pt x="67" y="323"/>
                      <a:pt x="68" y="324"/>
                    </a:cubicBezTo>
                    <a:cubicBezTo>
                      <a:pt x="68" y="324"/>
                      <a:pt x="68" y="324"/>
                      <a:pt x="68" y="324"/>
                    </a:cubicBezTo>
                    <a:cubicBezTo>
                      <a:pt x="69" y="325"/>
                      <a:pt x="70" y="325"/>
                      <a:pt x="71" y="325"/>
                    </a:cubicBezTo>
                    <a:cubicBezTo>
                      <a:pt x="71" y="326"/>
                      <a:pt x="71" y="327"/>
                      <a:pt x="71" y="328"/>
                    </a:cubicBezTo>
                    <a:cubicBezTo>
                      <a:pt x="72" y="331"/>
                      <a:pt x="74" y="333"/>
                      <a:pt x="77" y="333"/>
                    </a:cubicBezTo>
                    <a:cubicBezTo>
                      <a:pt x="81" y="336"/>
                      <a:pt x="87" y="335"/>
                      <a:pt x="91" y="335"/>
                    </a:cubicBezTo>
                    <a:cubicBezTo>
                      <a:pt x="100" y="335"/>
                      <a:pt x="108" y="335"/>
                      <a:pt x="116" y="335"/>
                    </a:cubicBezTo>
                    <a:cubicBezTo>
                      <a:pt x="126" y="335"/>
                      <a:pt x="136" y="334"/>
                      <a:pt x="145" y="334"/>
                    </a:cubicBezTo>
                    <a:cubicBezTo>
                      <a:pt x="150" y="334"/>
                      <a:pt x="155" y="334"/>
                      <a:pt x="160" y="334"/>
                    </a:cubicBezTo>
                    <a:cubicBezTo>
                      <a:pt x="165" y="334"/>
                      <a:pt x="170" y="336"/>
                      <a:pt x="175" y="336"/>
                    </a:cubicBezTo>
                    <a:cubicBezTo>
                      <a:pt x="185" y="337"/>
                      <a:pt x="195" y="335"/>
                      <a:pt x="206" y="335"/>
                    </a:cubicBezTo>
                    <a:cubicBezTo>
                      <a:pt x="215" y="335"/>
                      <a:pt x="225" y="334"/>
                      <a:pt x="234" y="337"/>
                    </a:cubicBezTo>
                    <a:cubicBezTo>
                      <a:pt x="238" y="338"/>
                      <a:pt x="245" y="339"/>
                      <a:pt x="249" y="335"/>
                    </a:cubicBezTo>
                    <a:cubicBezTo>
                      <a:pt x="249" y="335"/>
                      <a:pt x="249" y="335"/>
                      <a:pt x="249" y="334"/>
                    </a:cubicBezTo>
                    <a:cubicBezTo>
                      <a:pt x="254" y="336"/>
                      <a:pt x="259" y="337"/>
                      <a:pt x="263" y="334"/>
                    </a:cubicBezTo>
                    <a:cubicBezTo>
                      <a:pt x="270" y="329"/>
                      <a:pt x="275" y="320"/>
                      <a:pt x="279" y="313"/>
                    </a:cubicBezTo>
                    <a:cubicBezTo>
                      <a:pt x="280" y="311"/>
                      <a:pt x="281" y="309"/>
                      <a:pt x="281" y="307"/>
                    </a:cubicBezTo>
                    <a:cubicBezTo>
                      <a:pt x="282" y="304"/>
                      <a:pt x="284" y="301"/>
                      <a:pt x="286" y="298"/>
                    </a:cubicBezTo>
                    <a:cubicBezTo>
                      <a:pt x="288" y="295"/>
                      <a:pt x="290" y="292"/>
                      <a:pt x="292" y="289"/>
                    </a:cubicBezTo>
                    <a:cubicBezTo>
                      <a:pt x="293" y="285"/>
                      <a:pt x="294" y="282"/>
                      <a:pt x="294" y="278"/>
                    </a:cubicBezTo>
                    <a:cubicBezTo>
                      <a:pt x="293" y="275"/>
                      <a:pt x="291" y="274"/>
                      <a:pt x="291" y="271"/>
                    </a:cubicBezTo>
                    <a:cubicBezTo>
                      <a:pt x="291" y="270"/>
                      <a:pt x="290" y="269"/>
                      <a:pt x="289" y="270"/>
                    </a:cubicBezTo>
                    <a:cubicBezTo>
                      <a:pt x="272" y="268"/>
                      <a:pt x="255" y="270"/>
                      <a:pt x="238" y="271"/>
                    </a:cubicBezTo>
                    <a:cubicBezTo>
                      <a:pt x="234" y="271"/>
                      <a:pt x="229" y="271"/>
                      <a:pt x="225" y="271"/>
                    </a:cubicBezTo>
                    <a:cubicBezTo>
                      <a:pt x="231" y="267"/>
                      <a:pt x="233" y="254"/>
                      <a:pt x="234" y="249"/>
                    </a:cubicBezTo>
                    <a:cubicBezTo>
                      <a:pt x="236" y="244"/>
                      <a:pt x="237" y="238"/>
                      <a:pt x="240" y="234"/>
                    </a:cubicBezTo>
                    <a:cubicBezTo>
                      <a:pt x="241" y="232"/>
                      <a:pt x="242" y="231"/>
                      <a:pt x="243" y="229"/>
                    </a:cubicBezTo>
                    <a:cubicBezTo>
                      <a:pt x="244" y="230"/>
                      <a:pt x="244" y="231"/>
                      <a:pt x="245" y="232"/>
                    </a:cubicBezTo>
                    <a:cubicBezTo>
                      <a:pt x="247" y="234"/>
                      <a:pt x="249" y="236"/>
                      <a:pt x="251" y="238"/>
                    </a:cubicBezTo>
                    <a:cubicBezTo>
                      <a:pt x="253" y="240"/>
                      <a:pt x="256" y="240"/>
                      <a:pt x="258" y="240"/>
                    </a:cubicBezTo>
                    <a:cubicBezTo>
                      <a:pt x="264" y="241"/>
                      <a:pt x="269" y="243"/>
                      <a:pt x="275" y="244"/>
                    </a:cubicBezTo>
                    <a:cubicBezTo>
                      <a:pt x="280" y="245"/>
                      <a:pt x="287" y="242"/>
                      <a:pt x="292" y="244"/>
                    </a:cubicBezTo>
                    <a:cubicBezTo>
                      <a:pt x="294" y="245"/>
                      <a:pt x="295" y="248"/>
                      <a:pt x="297" y="250"/>
                    </a:cubicBezTo>
                    <a:cubicBezTo>
                      <a:pt x="299" y="251"/>
                      <a:pt x="301" y="252"/>
                      <a:pt x="303" y="253"/>
                    </a:cubicBezTo>
                    <a:cubicBezTo>
                      <a:pt x="304" y="254"/>
                      <a:pt x="307" y="254"/>
                      <a:pt x="309" y="254"/>
                    </a:cubicBezTo>
                    <a:cubicBezTo>
                      <a:pt x="310" y="253"/>
                      <a:pt x="316" y="252"/>
                      <a:pt x="317" y="253"/>
                    </a:cubicBezTo>
                    <a:cubicBezTo>
                      <a:pt x="318" y="255"/>
                      <a:pt x="318" y="257"/>
                      <a:pt x="320" y="259"/>
                    </a:cubicBezTo>
                    <a:cubicBezTo>
                      <a:pt x="322" y="261"/>
                      <a:pt x="324" y="261"/>
                      <a:pt x="326" y="263"/>
                    </a:cubicBezTo>
                    <a:cubicBezTo>
                      <a:pt x="328" y="266"/>
                      <a:pt x="328" y="269"/>
                      <a:pt x="328" y="273"/>
                    </a:cubicBezTo>
                    <a:cubicBezTo>
                      <a:pt x="326" y="272"/>
                      <a:pt x="325" y="272"/>
                      <a:pt x="323" y="272"/>
                    </a:cubicBezTo>
                    <a:cubicBezTo>
                      <a:pt x="322" y="271"/>
                      <a:pt x="319" y="273"/>
                      <a:pt x="317" y="274"/>
                    </a:cubicBezTo>
                    <a:cubicBezTo>
                      <a:pt x="317" y="274"/>
                      <a:pt x="317" y="274"/>
                      <a:pt x="317" y="274"/>
                    </a:cubicBezTo>
                    <a:cubicBezTo>
                      <a:pt x="313" y="273"/>
                      <a:pt x="310" y="274"/>
                      <a:pt x="306" y="275"/>
                    </a:cubicBezTo>
                    <a:cubicBezTo>
                      <a:pt x="303" y="277"/>
                      <a:pt x="295" y="283"/>
                      <a:pt x="298" y="288"/>
                    </a:cubicBezTo>
                    <a:cubicBezTo>
                      <a:pt x="298" y="288"/>
                      <a:pt x="299" y="288"/>
                      <a:pt x="299" y="288"/>
                    </a:cubicBezTo>
                    <a:cubicBezTo>
                      <a:pt x="298" y="289"/>
                      <a:pt x="298" y="289"/>
                      <a:pt x="298" y="289"/>
                    </a:cubicBezTo>
                    <a:cubicBezTo>
                      <a:pt x="297" y="290"/>
                      <a:pt x="296" y="290"/>
                      <a:pt x="295" y="291"/>
                    </a:cubicBezTo>
                    <a:cubicBezTo>
                      <a:pt x="295" y="291"/>
                      <a:pt x="295" y="292"/>
                      <a:pt x="295" y="293"/>
                    </a:cubicBezTo>
                    <a:cubicBezTo>
                      <a:pt x="295" y="293"/>
                      <a:pt x="294" y="294"/>
                      <a:pt x="293" y="295"/>
                    </a:cubicBezTo>
                    <a:cubicBezTo>
                      <a:pt x="290" y="300"/>
                      <a:pt x="287" y="305"/>
                      <a:pt x="286" y="311"/>
                    </a:cubicBezTo>
                    <a:cubicBezTo>
                      <a:pt x="284" y="316"/>
                      <a:pt x="282" y="323"/>
                      <a:pt x="284" y="328"/>
                    </a:cubicBezTo>
                    <a:cubicBezTo>
                      <a:pt x="284" y="328"/>
                      <a:pt x="285" y="329"/>
                      <a:pt x="285" y="329"/>
                    </a:cubicBezTo>
                    <a:cubicBezTo>
                      <a:pt x="285" y="329"/>
                      <a:pt x="284" y="329"/>
                      <a:pt x="284" y="329"/>
                    </a:cubicBezTo>
                    <a:cubicBezTo>
                      <a:pt x="282" y="330"/>
                      <a:pt x="282" y="333"/>
                      <a:pt x="284" y="333"/>
                    </a:cubicBezTo>
                    <a:cubicBezTo>
                      <a:pt x="287" y="334"/>
                      <a:pt x="290" y="335"/>
                      <a:pt x="293" y="335"/>
                    </a:cubicBezTo>
                    <a:cubicBezTo>
                      <a:pt x="295" y="335"/>
                      <a:pt x="296" y="334"/>
                      <a:pt x="296" y="332"/>
                    </a:cubicBezTo>
                    <a:cubicBezTo>
                      <a:pt x="304" y="332"/>
                      <a:pt x="311" y="329"/>
                      <a:pt x="316" y="324"/>
                    </a:cubicBezTo>
                    <a:cubicBezTo>
                      <a:pt x="318" y="321"/>
                      <a:pt x="320" y="318"/>
                      <a:pt x="321" y="315"/>
                    </a:cubicBezTo>
                    <a:cubicBezTo>
                      <a:pt x="321" y="316"/>
                      <a:pt x="322" y="316"/>
                      <a:pt x="322" y="316"/>
                    </a:cubicBezTo>
                    <a:cubicBezTo>
                      <a:pt x="323" y="317"/>
                      <a:pt x="325" y="316"/>
                      <a:pt x="326" y="315"/>
                    </a:cubicBezTo>
                    <a:cubicBezTo>
                      <a:pt x="326" y="313"/>
                      <a:pt x="326" y="310"/>
                      <a:pt x="325" y="308"/>
                    </a:cubicBezTo>
                    <a:cubicBezTo>
                      <a:pt x="327" y="306"/>
                      <a:pt x="328" y="304"/>
                      <a:pt x="330" y="302"/>
                    </a:cubicBezTo>
                    <a:cubicBezTo>
                      <a:pt x="330" y="302"/>
                      <a:pt x="330" y="302"/>
                      <a:pt x="330" y="301"/>
                    </a:cubicBezTo>
                    <a:cubicBezTo>
                      <a:pt x="331" y="301"/>
                      <a:pt x="331" y="300"/>
                      <a:pt x="331" y="299"/>
                    </a:cubicBezTo>
                    <a:cubicBezTo>
                      <a:pt x="332" y="298"/>
                      <a:pt x="332" y="297"/>
                      <a:pt x="333" y="296"/>
                    </a:cubicBezTo>
                    <a:cubicBezTo>
                      <a:pt x="336" y="294"/>
                      <a:pt x="334" y="290"/>
                      <a:pt x="334" y="288"/>
                    </a:cubicBezTo>
                    <a:cubicBezTo>
                      <a:pt x="334" y="284"/>
                      <a:pt x="332" y="280"/>
                      <a:pt x="330" y="277"/>
                    </a:cubicBezTo>
                    <a:cubicBezTo>
                      <a:pt x="330" y="277"/>
                      <a:pt x="330" y="277"/>
                      <a:pt x="330" y="277"/>
                    </a:cubicBezTo>
                    <a:cubicBezTo>
                      <a:pt x="331" y="276"/>
                      <a:pt x="332" y="276"/>
                      <a:pt x="332" y="275"/>
                    </a:cubicBezTo>
                    <a:cubicBezTo>
                      <a:pt x="332" y="267"/>
                      <a:pt x="333" y="260"/>
                      <a:pt x="325" y="256"/>
                    </a:cubicBezTo>
                    <a:cubicBezTo>
                      <a:pt x="322" y="255"/>
                      <a:pt x="322" y="252"/>
                      <a:pt x="321" y="250"/>
                    </a:cubicBezTo>
                    <a:cubicBezTo>
                      <a:pt x="320" y="248"/>
                      <a:pt x="318" y="248"/>
                      <a:pt x="316" y="248"/>
                    </a:cubicBezTo>
                    <a:cubicBezTo>
                      <a:pt x="310" y="247"/>
                      <a:pt x="305" y="250"/>
                      <a:pt x="300" y="245"/>
                    </a:cubicBezTo>
                    <a:cubicBezTo>
                      <a:pt x="297" y="242"/>
                      <a:pt x="295" y="239"/>
                      <a:pt x="291" y="238"/>
                    </a:cubicBezTo>
                    <a:cubicBezTo>
                      <a:pt x="285" y="237"/>
                      <a:pt x="280" y="239"/>
                      <a:pt x="274" y="238"/>
                    </a:cubicBezTo>
                    <a:cubicBezTo>
                      <a:pt x="268" y="237"/>
                      <a:pt x="263" y="234"/>
                      <a:pt x="258" y="234"/>
                    </a:cubicBezTo>
                    <a:cubicBezTo>
                      <a:pt x="254" y="233"/>
                      <a:pt x="251" y="229"/>
                      <a:pt x="249" y="227"/>
                    </a:cubicBezTo>
                    <a:cubicBezTo>
                      <a:pt x="248" y="224"/>
                      <a:pt x="248" y="221"/>
                      <a:pt x="247" y="219"/>
                    </a:cubicBezTo>
                    <a:cubicBezTo>
                      <a:pt x="247" y="218"/>
                      <a:pt x="246" y="217"/>
                      <a:pt x="246" y="217"/>
                    </a:cubicBezTo>
                    <a:cubicBezTo>
                      <a:pt x="245" y="216"/>
                      <a:pt x="245" y="214"/>
                      <a:pt x="245" y="213"/>
                    </a:cubicBezTo>
                    <a:cubicBezTo>
                      <a:pt x="245" y="213"/>
                      <a:pt x="245" y="213"/>
                      <a:pt x="245" y="213"/>
                    </a:cubicBezTo>
                    <a:cubicBezTo>
                      <a:pt x="245" y="211"/>
                      <a:pt x="245" y="210"/>
                      <a:pt x="244" y="209"/>
                    </a:cubicBezTo>
                    <a:cubicBezTo>
                      <a:pt x="244" y="209"/>
                      <a:pt x="245" y="208"/>
                      <a:pt x="245" y="207"/>
                    </a:cubicBezTo>
                    <a:cubicBezTo>
                      <a:pt x="245" y="205"/>
                      <a:pt x="243" y="204"/>
                      <a:pt x="242" y="204"/>
                    </a:cubicBezTo>
                    <a:cubicBezTo>
                      <a:pt x="244" y="203"/>
                      <a:pt x="245" y="201"/>
                      <a:pt x="245" y="198"/>
                    </a:cubicBezTo>
                    <a:cubicBezTo>
                      <a:pt x="245" y="198"/>
                      <a:pt x="245" y="198"/>
                      <a:pt x="245" y="198"/>
                    </a:cubicBezTo>
                    <a:cubicBezTo>
                      <a:pt x="251" y="198"/>
                      <a:pt x="256" y="198"/>
                      <a:pt x="262" y="198"/>
                    </a:cubicBezTo>
                    <a:cubicBezTo>
                      <a:pt x="262" y="199"/>
                      <a:pt x="263" y="199"/>
                      <a:pt x="263" y="199"/>
                    </a:cubicBezTo>
                    <a:cubicBezTo>
                      <a:pt x="274" y="201"/>
                      <a:pt x="285" y="198"/>
                      <a:pt x="295" y="196"/>
                    </a:cubicBezTo>
                    <a:cubicBezTo>
                      <a:pt x="304" y="194"/>
                      <a:pt x="312" y="192"/>
                      <a:pt x="320" y="191"/>
                    </a:cubicBezTo>
                    <a:cubicBezTo>
                      <a:pt x="321" y="191"/>
                      <a:pt x="321" y="191"/>
                      <a:pt x="322" y="191"/>
                    </a:cubicBezTo>
                    <a:cubicBezTo>
                      <a:pt x="323" y="191"/>
                      <a:pt x="324" y="191"/>
                      <a:pt x="324" y="190"/>
                    </a:cubicBezTo>
                    <a:cubicBezTo>
                      <a:pt x="325" y="191"/>
                      <a:pt x="325" y="191"/>
                      <a:pt x="326" y="192"/>
                    </a:cubicBezTo>
                    <a:cubicBezTo>
                      <a:pt x="329" y="193"/>
                      <a:pt x="332" y="191"/>
                      <a:pt x="331" y="188"/>
                    </a:cubicBezTo>
                    <a:cubicBezTo>
                      <a:pt x="331" y="188"/>
                      <a:pt x="331" y="187"/>
                      <a:pt x="330" y="187"/>
                    </a:cubicBezTo>
                    <a:cubicBezTo>
                      <a:pt x="331" y="187"/>
                      <a:pt x="331" y="186"/>
                      <a:pt x="331" y="186"/>
                    </a:cubicBezTo>
                    <a:cubicBezTo>
                      <a:pt x="333" y="186"/>
                      <a:pt x="335" y="185"/>
                      <a:pt x="336" y="184"/>
                    </a:cubicBezTo>
                    <a:close/>
                    <a:moveTo>
                      <a:pt x="62" y="44"/>
                    </a:moveTo>
                    <a:cubicBezTo>
                      <a:pt x="65" y="41"/>
                      <a:pt x="68" y="39"/>
                      <a:pt x="72" y="36"/>
                    </a:cubicBezTo>
                    <a:cubicBezTo>
                      <a:pt x="71" y="39"/>
                      <a:pt x="67" y="40"/>
                      <a:pt x="66" y="42"/>
                    </a:cubicBezTo>
                    <a:cubicBezTo>
                      <a:pt x="64" y="43"/>
                      <a:pt x="62" y="44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5"/>
                      <a:pt x="61" y="44"/>
                      <a:pt x="62" y="44"/>
                    </a:cubicBezTo>
                    <a:close/>
                    <a:moveTo>
                      <a:pt x="100" y="231"/>
                    </a:moveTo>
                    <a:cubicBezTo>
                      <a:pt x="101" y="230"/>
                      <a:pt x="101" y="229"/>
                      <a:pt x="102" y="228"/>
                    </a:cubicBezTo>
                    <a:cubicBezTo>
                      <a:pt x="101" y="231"/>
                      <a:pt x="101" y="234"/>
                      <a:pt x="100" y="236"/>
                    </a:cubicBezTo>
                    <a:cubicBezTo>
                      <a:pt x="100" y="235"/>
                      <a:pt x="100" y="233"/>
                      <a:pt x="99" y="231"/>
                    </a:cubicBezTo>
                    <a:cubicBezTo>
                      <a:pt x="100" y="231"/>
                      <a:pt x="100" y="231"/>
                      <a:pt x="100" y="231"/>
                    </a:cubicBezTo>
                    <a:close/>
                    <a:moveTo>
                      <a:pt x="96" y="179"/>
                    </a:moveTo>
                    <a:cubicBezTo>
                      <a:pt x="96" y="180"/>
                      <a:pt x="96" y="180"/>
                      <a:pt x="96" y="181"/>
                    </a:cubicBezTo>
                    <a:cubicBezTo>
                      <a:pt x="97" y="181"/>
                      <a:pt x="97" y="182"/>
                      <a:pt x="98" y="182"/>
                    </a:cubicBezTo>
                    <a:cubicBezTo>
                      <a:pt x="97" y="183"/>
                      <a:pt x="97" y="183"/>
                      <a:pt x="97" y="184"/>
                    </a:cubicBezTo>
                    <a:cubicBezTo>
                      <a:pt x="97" y="185"/>
                      <a:pt x="96" y="186"/>
                      <a:pt x="96" y="186"/>
                    </a:cubicBezTo>
                    <a:cubicBezTo>
                      <a:pt x="96" y="184"/>
                      <a:pt x="96" y="181"/>
                      <a:pt x="95" y="179"/>
                    </a:cubicBezTo>
                    <a:cubicBezTo>
                      <a:pt x="95" y="179"/>
                      <a:pt x="95" y="179"/>
                      <a:pt x="96" y="179"/>
                    </a:cubicBezTo>
                    <a:close/>
                    <a:moveTo>
                      <a:pt x="69" y="70"/>
                    </a:moveTo>
                    <a:cubicBezTo>
                      <a:pt x="70" y="70"/>
                      <a:pt x="70" y="70"/>
                      <a:pt x="71" y="71"/>
                    </a:cubicBezTo>
                    <a:cubicBezTo>
                      <a:pt x="71" y="71"/>
                      <a:pt x="71" y="71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2"/>
                      <a:pt x="71" y="72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0" y="73"/>
                      <a:pt x="69" y="74"/>
                      <a:pt x="69" y="74"/>
                    </a:cubicBezTo>
                    <a:cubicBezTo>
                      <a:pt x="69" y="72"/>
                      <a:pt x="69" y="71"/>
                      <a:pt x="69" y="70"/>
                    </a:cubicBezTo>
                    <a:close/>
                    <a:moveTo>
                      <a:pt x="56" y="73"/>
                    </a:moveTo>
                    <a:cubicBezTo>
                      <a:pt x="56" y="73"/>
                      <a:pt x="56" y="72"/>
                      <a:pt x="56" y="72"/>
                    </a:cubicBezTo>
                    <a:cubicBezTo>
                      <a:pt x="56" y="73"/>
                      <a:pt x="56" y="73"/>
                      <a:pt x="56" y="74"/>
                    </a:cubicBezTo>
                    <a:cubicBezTo>
                      <a:pt x="56" y="74"/>
                      <a:pt x="56" y="74"/>
                      <a:pt x="55" y="74"/>
                    </a:cubicBezTo>
                    <a:cubicBezTo>
                      <a:pt x="55" y="73"/>
                      <a:pt x="56" y="73"/>
                      <a:pt x="56" y="73"/>
                    </a:cubicBezTo>
                    <a:close/>
                    <a:moveTo>
                      <a:pt x="35" y="249"/>
                    </a:moveTo>
                    <a:cubicBezTo>
                      <a:pt x="35" y="248"/>
                      <a:pt x="35" y="248"/>
                      <a:pt x="35" y="248"/>
                    </a:cubicBezTo>
                    <a:cubicBezTo>
                      <a:pt x="35" y="248"/>
                      <a:pt x="36" y="248"/>
                      <a:pt x="36" y="249"/>
                    </a:cubicBezTo>
                    <a:cubicBezTo>
                      <a:pt x="36" y="249"/>
                      <a:pt x="35" y="249"/>
                      <a:pt x="35" y="249"/>
                    </a:cubicBezTo>
                    <a:close/>
                    <a:moveTo>
                      <a:pt x="99" y="247"/>
                    </a:moveTo>
                    <a:cubicBezTo>
                      <a:pt x="99" y="247"/>
                      <a:pt x="98" y="248"/>
                      <a:pt x="98" y="248"/>
                    </a:cubicBezTo>
                    <a:cubicBezTo>
                      <a:pt x="94" y="249"/>
                      <a:pt x="89" y="250"/>
                      <a:pt x="85" y="251"/>
                    </a:cubicBezTo>
                    <a:cubicBezTo>
                      <a:pt x="84" y="251"/>
                      <a:pt x="83" y="251"/>
                      <a:pt x="82" y="251"/>
                    </a:cubicBezTo>
                    <a:cubicBezTo>
                      <a:pt x="82" y="251"/>
                      <a:pt x="82" y="250"/>
                      <a:pt x="82" y="250"/>
                    </a:cubicBezTo>
                    <a:cubicBezTo>
                      <a:pt x="84" y="242"/>
                      <a:pt x="83" y="232"/>
                      <a:pt x="82" y="224"/>
                    </a:cubicBezTo>
                    <a:cubicBezTo>
                      <a:pt x="82" y="221"/>
                      <a:pt x="81" y="220"/>
                      <a:pt x="80" y="218"/>
                    </a:cubicBezTo>
                    <a:cubicBezTo>
                      <a:pt x="78" y="216"/>
                      <a:pt x="72" y="218"/>
                      <a:pt x="70" y="218"/>
                    </a:cubicBezTo>
                    <a:cubicBezTo>
                      <a:pt x="70" y="218"/>
                      <a:pt x="69" y="218"/>
                      <a:pt x="69" y="219"/>
                    </a:cubicBezTo>
                    <a:cubicBezTo>
                      <a:pt x="68" y="218"/>
                      <a:pt x="66" y="219"/>
                      <a:pt x="66" y="221"/>
                    </a:cubicBezTo>
                    <a:cubicBezTo>
                      <a:pt x="66" y="226"/>
                      <a:pt x="66" y="231"/>
                      <a:pt x="66" y="235"/>
                    </a:cubicBezTo>
                    <a:cubicBezTo>
                      <a:pt x="67" y="240"/>
                      <a:pt x="65" y="245"/>
                      <a:pt x="69" y="248"/>
                    </a:cubicBezTo>
                    <a:cubicBezTo>
                      <a:pt x="70" y="248"/>
                      <a:pt x="71" y="248"/>
                      <a:pt x="71" y="248"/>
                    </a:cubicBezTo>
                    <a:cubicBezTo>
                      <a:pt x="74" y="245"/>
                      <a:pt x="73" y="241"/>
                      <a:pt x="73" y="237"/>
                    </a:cubicBezTo>
                    <a:cubicBezTo>
                      <a:pt x="72" y="232"/>
                      <a:pt x="71" y="226"/>
                      <a:pt x="71" y="221"/>
                    </a:cubicBezTo>
                    <a:cubicBezTo>
                      <a:pt x="71" y="221"/>
                      <a:pt x="71" y="221"/>
                      <a:pt x="71" y="221"/>
                    </a:cubicBezTo>
                    <a:cubicBezTo>
                      <a:pt x="73" y="221"/>
                      <a:pt x="75" y="221"/>
                      <a:pt x="76" y="221"/>
                    </a:cubicBezTo>
                    <a:cubicBezTo>
                      <a:pt x="77" y="223"/>
                      <a:pt x="77" y="224"/>
                      <a:pt x="77" y="226"/>
                    </a:cubicBezTo>
                    <a:cubicBezTo>
                      <a:pt x="76" y="226"/>
                      <a:pt x="76" y="227"/>
                      <a:pt x="75" y="228"/>
                    </a:cubicBezTo>
                    <a:cubicBezTo>
                      <a:pt x="75" y="229"/>
                      <a:pt x="76" y="230"/>
                      <a:pt x="77" y="230"/>
                    </a:cubicBezTo>
                    <a:cubicBezTo>
                      <a:pt x="76" y="231"/>
                      <a:pt x="76" y="233"/>
                      <a:pt x="76" y="234"/>
                    </a:cubicBezTo>
                    <a:cubicBezTo>
                      <a:pt x="76" y="239"/>
                      <a:pt x="76" y="245"/>
                      <a:pt x="77" y="250"/>
                    </a:cubicBezTo>
                    <a:cubicBezTo>
                      <a:pt x="77" y="251"/>
                      <a:pt x="77" y="251"/>
                      <a:pt x="77" y="251"/>
                    </a:cubicBezTo>
                    <a:cubicBezTo>
                      <a:pt x="71" y="252"/>
                      <a:pt x="65" y="251"/>
                      <a:pt x="59" y="251"/>
                    </a:cubicBezTo>
                    <a:cubicBezTo>
                      <a:pt x="53" y="250"/>
                      <a:pt x="47" y="249"/>
                      <a:pt x="41" y="249"/>
                    </a:cubicBezTo>
                    <a:cubicBezTo>
                      <a:pt x="42" y="248"/>
                      <a:pt x="43" y="245"/>
                      <a:pt x="41" y="244"/>
                    </a:cubicBezTo>
                    <a:cubicBezTo>
                      <a:pt x="37" y="238"/>
                      <a:pt x="42" y="213"/>
                      <a:pt x="34" y="211"/>
                    </a:cubicBezTo>
                    <a:cubicBezTo>
                      <a:pt x="35" y="209"/>
                      <a:pt x="34" y="208"/>
                      <a:pt x="33" y="208"/>
                    </a:cubicBezTo>
                    <a:cubicBezTo>
                      <a:pt x="30" y="208"/>
                      <a:pt x="28" y="208"/>
                      <a:pt x="26" y="208"/>
                    </a:cubicBezTo>
                    <a:cubicBezTo>
                      <a:pt x="25" y="208"/>
                      <a:pt x="23" y="210"/>
                      <a:pt x="25" y="211"/>
                    </a:cubicBezTo>
                    <a:cubicBezTo>
                      <a:pt x="31" y="217"/>
                      <a:pt x="26" y="226"/>
                      <a:pt x="26" y="233"/>
                    </a:cubicBezTo>
                    <a:cubicBezTo>
                      <a:pt x="27" y="238"/>
                      <a:pt x="27" y="244"/>
                      <a:pt x="29" y="249"/>
                    </a:cubicBezTo>
                    <a:cubicBezTo>
                      <a:pt x="25" y="248"/>
                      <a:pt x="21" y="248"/>
                      <a:pt x="16" y="248"/>
                    </a:cubicBezTo>
                    <a:cubicBezTo>
                      <a:pt x="16" y="246"/>
                      <a:pt x="16" y="244"/>
                      <a:pt x="15" y="242"/>
                    </a:cubicBezTo>
                    <a:cubicBezTo>
                      <a:pt x="15" y="239"/>
                      <a:pt x="15" y="236"/>
                      <a:pt x="14" y="233"/>
                    </a:cubicBezTo>
                    <a:cubicBezTo>
                      <a:pt x="12" y="225"/>
                      <a:pt x="10" y="217"/>
                      <a:pt x="10" y="210"/>
                    </a:cubicBezTo>
                    <a:cubicBezTo>
                      <a:pt x="9" y="203"/>
                      <a:pt x="9" y="196"/>
                      <a:pt x="9" y="189"/>
                    </a:cubicBezTo>
                    <a:cubicBezTo>
                      <a:pt x="10" y="189"/>
                      <a:pt x="10" y="189"/>
                      <a:pt x="11" y="189"/>
                    </a:cubicBezTo>
                    <a:cubicBezTo>
                      <a:pt x="16" y="190"/>
                      <a:pt x="24" y="191"/>
                      <a:pt x="29" y="188"/>
                    </a:cubicBezTo>
                    <a:cubicBezTo>
                      <a:pt x="30" y="188"/>
                      <a:pt x="30" y="187"/>
                      <a:pt x="30" y="186"/>
                    </a:cubicBezTo>
                    <a:cubicBezTo>
                      <a:pt x="32" y="186"/>
                      <a:pt x="35" y="185"/>
                      <a:pt x="36" y="184"/>
                    </a:cubicBezTo>
                    <a:cubicBezTo>
                      <a:pt x="37" y="184"/>
                      <a:pt x="37" y="182"/>
                      <a:pt x="36" y="182"/>
                    </a:cubicBezTo>
                    <a:cubicBezTo>
                      <a:pt x="33" y="180"/>
                      <a:pt x="30" y="181"/>
                      <a:pt x="26" y="181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6" y="181"/>
                      <a:pt x="26" y="180"/>
                      <a:pt x="27" y="179"/>
                    </a:cubicBezTo>
                    <a:cubicBezTo>
                      <a:pt x="28" y="178"/>
                      <a:pt x="28" y="177"/>
                      <a:pt x="27" y="176"/>
                    </a:cubicBezTo>
                    <a:cubicBezTo>
                      <a:pt x="29" y="176"/>
                      <a:pt x="31" y="177"/>
                      <a:pt x="33" y="177"/>
                    </a:cubicBezTo>
                    <a:cubicBezTo>
                      <a:pt x="37" y="177"/>
                      <a:pt x="37" y="170"/>
                      <a:pt x="33" y="170"/>
                    </a:cubicBezTo>
                    <a:cubicBezTo>
                      <a:pt x="31" y="170"/>
                      <a:pt x="29" y="170"/>
                      <a:pt x="28" y="169"/>
                    </a:cubicBezTo>
                    <a:cubicBezTo>
                      <a:pt x="26" y="169"/>
                      <a:pt x="25" y="167"/>
                      <a:pt x="23" y="167"/>
                    </a:cubicBezTo>
                    <a:cubicBezTo>
                      <a:pt x="23" y="167"/>
                      <a:pt x="22" y="167"/>
                      <a:pt x="22" y="168"/>
                    </a:cubicBezTo>
                    <a:cubicBezTo>
                      <a:pt x="21" y="170"/>
                      <a:pt x="22" y="171"/>
                      <a:pt x="23" y="172"/>
                    </a:cubicBezTo>
                    <a:cubicBezTo>
                      <a:pt x="21" y="173"/>
                      <a:pt x="20" y="175"/>
                      <a:pt x="21" y="177"/>
                    </a:cubicBezTo>
                    <a:cubicBezTo>
                      <a:pt x="21" y="178"/>
                      <a:pt x="20" y="179"/>
                      <a:pt x="21" y="180"/>
                    </a:cubicBezTo>
                    <a:cubicBezTo>
                      <a:pt x="21" y="181"/>
                      <a:pt x="21" y="181"/>
                      <a:pt x="22" y="182"/>
                    </a:cubicBezTo>
                    <a:cubicBezTo>
                      <a:pt x="20" y="182"/>
                      <a:pt x="18" y="182"/>
                      <a:pt x="16" y="182"/>
                    </a:cubicBezTo>
                    <a:cubicBezTo>
                      <a:pt x="14" y="183"/>
                      <a:pt x="12" y="183"/>
                      <a:pt x="11" y="183"/>
                    </a:cubicBezTo>
                    <a:cubicBezTo>
                      <a:pt x="10" y="183"/>
                      <a:pt x="9" y="183"/>
                      <a:pt x="9" y="183"/>
                    </a:cubicBezTo>
                    <a:cubicBezTo>
                      <a:pt x="8" y="176"/>
                      <a:pt x="8" y="169"/>
                      <a:pt x="8" y="161"/>
                    </a:cubicBezTo>
                    <a:cubicBezTo>
                      <a:pt x="7" y="146"/>
                      <a:pt x="10" y="132"/>
                      <a:pt x="9" y="117"/>
                    </a:cubicBezTo>
                    <a:cubicBezTo>
                      <a:pt x="9" y="113"/>
                      <a:pt x="8" y="110"/>
                      <a:pt x="8" y="106"/>
                    </a:cubicBezTo>
                    <a:cubicBezTo>
                      <a:pt x="8" y="104"/>
                      <a:pt x="9" y="102"/>
                      <a:pt x="9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11" y="100"/>
                      <a:pt x="12" y="105"/>
                      <a:pt x="12" y="107"/>
                    </a:cubicBezTo>
                    <a:cubicBezTo>
                      <a:pt x="13" y="111"/>
                      <a:pt x="13" y="116"/>
                      <a:pt x="17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7" y="123"/>
                      <a:pt x="17" y="131"/>
                      <a:pt x="21" y="133"/>
                    </a:cubicBezTo>
                    <a:cubicBezTo>
                      <a:pt x="21" y="135"/>
                      <a:pt x="22" y="136"/>
                      <a:pt x="23" y="137"/>
                    </a:cubicBezTo>
                    <a:cubicBezTo>
                      <a:pt x="27" y="137"/>
                      <a:pt x="29" y="135"/>
                      <a:pt x="33" y="134"/>
                    </a:cubicBezTo>
                    <a:cubicBezTo>
                      <a:pt x="38" y="133"/>
                      <a:pt x="42" y="133"/>
                      <a:pt x="48" y="133"/>
                    </a:cubicBezTo>
                    <a:cubicBezTo>
                      <a:pt x="53" y="133"/>
                      <a:pt x="58" y="133"/>
                      <a:pt x="63" y="133"/>
                    </a:cubicBezTo>
                    <a:cubicBezTo>
                      <a:pt x="68" y="133"/>
                      <a:pt x="75" y="134"/>
                      <a:pt x="79" y="131"/>
                    </a:cubicBezTo>
                    <a:cubicBezTo>
                      <a:pt x="80" y="130"/>
                      <a:pt x="80" y="128"/>
                      <a:pt x="79" y="127"/>
                    </a:cubicBezTo>
                    <a:cubicBezTo>
                      <a:pt x="78" y="127"/>
                      <a:pt x="77" y="126"/>
                      <a:pt x="76" y="126"/>
                    </a:cubicBezTo>
                    <a:cubicBezTo>
                      <a:pt x="76" y="125"/>
                      <a:pt x="76" y="123"/>
                      <a:pt x="75" y="122"/>
                    </a:cubicBezTo>
                    <a:cubicBezTo>
                      <a:pt x="75" y="120"/>
                      <a:pt x="73" y="117"/>
                      <a:pt x="73" y="115"/>
                    </a:cubicBezTo>
                    <a:cubicBezTo>
                      <a:pt x="72" y="115"/>
                      <a:pt x="72" y="114"/>
                      <a:pt x="72" y="114"/>
                    </a:cubicBezTo>
                    <a:cubicBezTo>
                      <a:pt x="73" y="113"/>
                      <a:pt x="74" y="113"/>
                      <a:pt x="73" y="111"/>
                    </a:cubicBezTo>
                    <a:cubicBezTo>
                      <a:pt x="72" y="108"/>
                      <a:pt x="72" y="104"/>
                      <a:pt x="72" y="100"/>
                    </a:cubicBezTo>
                    <a:cubicBezTo>
                      <a:pt x="72" y="97"/>
                      <a:pt x="73" y="94"/>
                      <a:pt x="71" y="91"/>
                    </a:cubicBezTo>
                    <a:cubicBezTo>
                      <a:pt x="71" y="90"/>
                      <a:pt x="70" y="90"/>
                      <a:pt x="70" y="90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68" y="90"/>
                      <a:pt x="67" y="90"/>
                      <a:pt x="67" y="90"/>
                    </a:cubicBezTo>
                    <a:cubicBezTo>
                      <a:pt x="66" y="90"/>
                      <a:pt x="66" y="90"/>
                      <a:pt x="65" y="91"/>
                    </a:cubicBezTo>
                    <a:cubicBezTo>
                      <a:pt x="56" y="90"/>
                      <a:pt x="46" y="92"/>
                      <a:pt x="37" y="95"/>
                    </a:cubicBezTo>
                    <a:cubicBezTo>
                      <a:pt x="34" y="94"/>
                      <a:pt x="30" y="94"/>
                      <a:pt x="27" y="94"/>
                    </a:cubicBezTo>
                    <a:cubicBezTo>
                      <a:pt x="25" y="94"/>
                      <a:pt x="23" y="94"/>
                      <a:pt x="21" y="93"/>
                    </a:cubicBezTo>
                    <a:cubicBezTo>
                      <a:pt x="19" y="93"/>
                      <a:pt x="17" y="93"/>
                      <a:pt x="15" y="92"/>
                    </a:cubicBezTo>
                    <a:cubicBezTo>
                      <a:pt x="13" y="91"/>
                      <a:pt x="11" y="93"/>
                      <a:pt x="11" y="95"/>
                    </a:cubicBezTo>
                    <a:cubicBezTo>
                      <a:pt x="11" y="95"/>
                      <a:pt x="10" y="95"/>
                      <a:pt x="10" y="95"/>
                    </a:cubicBezTo>
                    <a:cubicBezTo>
                      <a:pt x="10" y="95"/>
                      <a:pt x="10" y="95"/>
                      <a:pt x="10" y="95"/>
                    </a:cubicBezTo>
                    <a:cubicBezTo>
                      <a:pt x="10" y="92"/>
                      <a:pt x="10" y="90"/>
                      <a:pt x="10" y="87"/>
                    </a:cubicBezTo>
                    <a:cubicBezTo>
                      <a:pt x="10" y="86"/>
                      <a:pt x="10" y="85"/>
                      <a:pt x="10" y="84"/>
                    </a:cubicBezTo>
                    <a:cubicBezTo>
                      <a:pt x="12" y="83"/>
                      <a:pt x="14" y="82"/>
                      <a:pt x="15" y="81"/>
                    </a:cubicBezTo>
                    <a:cubicBezTo>
                      <a:pt x="15" y="81"/>
                      <a:pt x="16" y="81"/>
                      <a:pt x="16" y="81"/>
                    </a:cubicBezTo>
                    <a:cubicBezTo>
                      <a:pt x="26" y="81"/>
                      <a:pt x="36" y="81"/>
                      <a:pt x="45" y="82"/>
                    </a:cubicBezTo>
                    <a:cubicBezTo>
                      <a:pt x="56" y="82"/>
                      <a:pt x="68" y="86"/>
                      <a:pt x="78" y="82"/>
                    </a:cubicBezTo>
                    <a:cubicBezTo>
                      <a:pt x="79" y="82"/>
                      <a:pt x="80" y="81"/>
                      <a:pt x="80" y="81"/>
                    </a:cubicBezTo>
                    <a:cubicBezTo>
                      <a:pt x="81" y="81"/>
                      <a:pt x="82" y="81"/>
                      <a:pt x="82" y="80"/>
                    </a:cubicBezTo>
                    <a:cubicBezTo>
                      <a:pt x="82" y="82"/>
                      <a:pt x="83" y="82"/>
                      <a:pt x="85" y="82"/>
                    </a:cubicBezTo>
                    <a:cubicBezTo>
                      <a:pt x="85" y="83"/>
                      <a:pt x="85" y="84"/>
                      <a:pt x="86" y="85"/>
                    </a:cubicBezTo>
                    <a:cubicBezTo>
                      <a:pt x="86" y="88"/>
                      <a:pt x="86" y="90"/>
                      <a:pt x="86" y="93"/>
                    </a:cubicBezTo>
                    <a:cubicBezTo>
                      <a:pt x="84" y="96"/>
                      <a:pt x="83" y="99"/>
                      <a:pt x="82" y="102"/>
                    </a:cubicBezTo>
                    <a:cubicBezTo>
                      <a:pt x="82" y="105"/>
                      <a:pt x="84" y="106"/>
                      <a:pt x="86" y="106"/>
                    </a:cubicBezTo>
                    <a:cubicBezTo>
                      <a:pt x="86" y="106"/>
                      <a:pt x="86" y="106"/>
                      <a:pt x="86" y="107"/>
                    </a:cubicBezTo>
                    <a:cubicBezTo>
                      <a:pt x="85" y="108"/>
                      <a:pt x="84" y="110"/>
                      <a:pt x="84" y="112"/>
                    </a:cubicBezTo>
                    <a:cubicBezTo>
                      <a:pt x="84" y="113"/>
                      <a:pt x="85" y="114"/>
                      <a:pt x="86" y="114"/>
                    </a:cubicBezTo>
                    <a:cubicBezTo>
                      <a:pt x="86" y="116"/>
                      <a:pt x="86" y="118"/>
                      <a:pt x="85" y="120"/>
                    </a:cubicBezTo>
                    <a:cubicBezTo>
                      <a:pt x="85" y="136"/>
                      <a:pt x="85" y="152"/>
                      <a:pt x="87" y="169"/>
                    </a:cubicBezTo>
                    <a:cubicBezTo>
                      <a:pt x="87" y="173"/>
                      <a:pt x="88" y="177"/>
                      <a:pt x="88" y="180"/>
                    </a:cubicBezTo>
                    <a:cubicBezTo>
                      <a:pt x="88" y="181"/>
                      <a:pt x="88" y="181"/>
                      <a:pt x="89" y="182"/>
                    </a:cubicBezTo>
                    <a:cubicBezTo>
                      <a:pt x="90" y="193"/>
                      <a:pt x="91" y="204"/>
                      <a:pt x="91" y="215"/>
                    </a:cubicBezTo>
                    <a:cubicBezTo>
                      <a:pt x="91" y="223"/>
                      <a:pt x="93" y="229"/>
                      <a:pt x="93" y="237"/>
                    </a:cubicBezTo>
                    <a:cubicBezTo>
                      <a:pt x="93" y="241"/>
                      <a:pt x="95" y="244"/>
                      <a:pt x="99" y="246"/>
                    </a:cubicBezTo>
                    <a:cubicBezTo>
                      <a:pt x="101" y="246"/>
                      <a:pt x="102" y="245"/>
                      <a:pt x="102" y="244"/>
                    </a:cubicBezTo>
                    <a:cubicBezTo>
                      <a:pt x="102" y="244"/>
                      <a:pt x="102" y="244"/>
                      <a:pt x="102" y="244"/>
                    </a:cubicBezTo>
                    <a:cubicBezTo>
                      <a:pt x="102" y="245"/>
                      <a:pt x="103" y="245"/>
                      <a:pt x="103" y="246"/>
                    </a:cubicBezTo>
                    <a:cubicBezTo>
                      <a:pt x="102" y="246"/>
                      <a:pt x="100" y="247"/>
                      <a:pt x="99" y="247"/>
                    </a:cubicBezTo>
                    <a:close/>
                    <a:moveTo>
                      <a:pt x="70" y="113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69" y="112"/>
                      <a:pt x="68" y="112"/>
                      <a:pt x="67" y="112"/>
                    </a:cubicBezTo>
                    <a:cubicBezTo>
                      <a:pt x="64" y="112"/>
                      <a:pt x="61" y="113"/>
                      <a:pt x="58" y="113"/>
                    </a:cubicBezTo>
                    <a:cubicBezTo>
                      <a:pt x="53" y="112"/>
                      <a:pt x="47" y="112"/>
                      <a:pt x="42" y="112"/>
                    </a:cubicBezTo>
                    <a:cubicBezTo>
                      <a:pt x="36" y="112"/>
                      <a:pt x="30" y="111"/>
                      <a:pt x="25" y="112"/>
                    </a:cubicBezTo>
                    <a:cubicBezTo>
                      <a:pt x="24" y="110"/>
                      <a:pt x="22" y="110"/>
                      <a:pt x="21" y="110"/>
                    </a:cubicBezTo>
                    <a:cubicBezTo>
                      <a:pt x="21" y="110"/>
                      <a:pt x="21" y="110"/>
                      <a:pt x="21" y="109"/>
                    </a:cubicBezTo>
                    <a:cubicBezTo>
                      <a:pt x="20" y="107"/>
                      <a:pt x="20" y="104"/>
                      <a:pt x="19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0" y="101"/>
                      <a:pt x="21" y="101"/>
                      <a:pt x="22" y="101"/>
                    </a:cubicBezTo>
                    <a:cubicBezTo>
                      <a:pt x="27" y="102"/>
                      <a:pt x="35" y="103"/>
                      <a:pt x="40" y="100"/>
                    </a:cubicBezTo>
                    <a:cubicBezTo>
                      <a:pt x="40" y="100"/>
                      <a:pt x="40" y="99"/>
                      <a:pt x="40" y="99"/>
                    </a:cubicBezTo>
                    <a:cubicBezTo>
                      <a:pt x="42" y="99"/>
                      <a:pt x="44" y="99"/>
                      <a:pt x="45" y="98"/>
                    </a:cubicBezTo>
                    <a:cubicBezTo>
                      <a:pt x="53" y="97"/>
                      <a:pt x="60" y="96"/>
                      <a:pt x="67" y="95"/>
                    </a:cubicBezTo>
                    <a:cubicBezTo>
                      <a:pt x="67" y="95"/>
                      <a:pt x="68" y="95"/>
                      <a:pt x="68" y="95"/>
                    </a:cubicBezTo>
                    <a:cubicBezTo>
                      <a:pt x="68" y="97"/>
                      <a:pt x="68" y="99"/>
                      <a:pt x="68" y="100"/>
                    </a:cubicBezTo>
                    <a:cubicBezTo>
                      <a:pt x="68" y="105"/>
                      <a:pt x="68" y="109"/>
                      <a:pt x="70" y="113"/>
                    </a:cubicBezTo>
                    <a:close/>
                    <a:moveTo>
                      <a:pt x="69" y="125"/>
                    </a:moveTo>
                    <a:cubicBezTo>
                      <a:pt x="68" y="125"/>
                      <a:pt x="67" y="125"/>
                      <a:pt x="65" y="125"/>
                    </a:cubicBezTo>
                    <a:cubicBezTo>
                      <a:pt x="59" y="126"/>
                      <a:pt x="54" y="125"/>
                      <a:pt x="48" y="126"/>
                    </a:cubicBezTo>
                    <a:cubicBezTo>
                      <a:pt x="43" y="126"/>
                      <a:pt x="38" y="126"/>
                      <a:pt x="33" y="127"/>
                    </a:cubicBezTo>
                    <a:cubicBezTo>
                      <a:pt x="31" y="127"/>
                      <a:pt x="29" y="129"/>
                      <a:pt x="27" y="130"/>
                    </a:cubicBezTo>
                    <a:cubicBezTo>
                      <a:pt x="27" y="129"/>
                      <a:pt x="27" y="129"/>
                      <a:pt x="27" y="128"/>
                    </a:cubicBezTo>
                    <a:cubicBezTo>
                      <a:pt x="26" y="127"/>
                      <a:pt x="26" y="124"/>
                      <a:pt x="26" y="123"/>
                    </a:cubicBezTo>
                    <a:cubicBezTo>
                      <a:pt x="26" y="121"/>
                      <a:pt x="26" y="120"/>
                      <a:pt x="25" y="119"/>
                    </a:cubicBezTo>
                    <a:cubicBezTo>
                      <a:pt x="31" y="119"/>
                      <a:pt x="37" y="120"/>
                      <a:pt x="42" y="120"/>
                    </a:cubicBezTo>
                    <a:cubicBezTo>
                      <a:pt x="47" y="120"/>
                      <a:pt x="53" y="121"/>
                      <a:pt x="58" y="120"/>
                    </a:cubicBezTo>
                    <a:cubicBezTo>
                      <a:pt x="59" y="120"/>
                      <a:pt x="60" y="120"/>
                      <a:pt x="60" y="120"/>
                    </a:cubicBezTo>
                    <a:cubicBezTo>
                      <a:pt x="63" y="120"/>
                      <a:pt x="65" y="119"/>
                      <a:pt x="68" y="119"/>
                    </a:cubicBezTo>
                    <a:cubicBezTo>
                      <a:pt x="68" y="121"/>
                      <a:pt x="68" y="123"/>
                      <a:pt x="69" y="125"/>
                    </a:cubicBezTo>
                    <a:close/>
                    <a:moveTo>
                      <a:pt x="188" y="255"/>
                    </a:moveTo>
                    <a:cubicBezTo>
                      <a:pt x="185" y="255"/>
                      <a:pt x="182" y="255"/>
                      <a:pt x="178" y="255"/>
                    </a:cubicBezTo>
                    <a:cubicBezTo>
                      <a:pt x="178" y="255"/>
                      <a:pt x="176" y="256"/>
                      <a:pt x="175" y="255"/>
                    </a:cubicBezTo>
                    <a:cubicBezTo>
                      <a:pt x="175" y="255"/>
                      <a:pt x="175" y="255"/>
                      <a:pt x="175" y="255"/>
                    </a:cubicBezTo>
                    <a:cubicBezTo>
                      <a:pt x="176" y="254"/>
                      <a:pt x="177" y="254"/>
                      <a:pt x="179" y="254"/>
                    </a:cubicBezTo>
                    <a:cubicBezTo>
                      <a:pt x="182" y="254"/>
                      <a:pt x="186" y="254"/>
                      <a:pt x="190" y="255"/>
                    </a:cubicBezTo>
                    <a:cubicBezTo>
                      <a:pt x="189" y="255"/>
                      <a:pt x="189" y="255"/>
                      <a:pt x="188" y="255"/>
                    </a:cubicBezTo>
                    <a:close/>
                    <a:moveTo>
                      <a:pt x="214" y="287"/>
                    </a:moveTo>
                    <a:cubicBezTo>
                      <a:pt x="214" y="286"/>
                      <a:pt x="214" y="285"/>
                      <a:pt x="215" y="284"/>
                    </a:cubicBezTo>
                    <a:cubicBezTo>
                      <a:pt x="217" y="284"/>
                      <a:pt x="220" y="284"/>
                      <a:pt x="222" y="283"/>
                    </a:cubicBezTo>
                    <a:cubicBezTo>
                      <a:pt x="222" y="285"/>
                      <a:pt x="221" y="287"/>
                      <a:pt x="220" y="289"/>
                    </a:cubicBezTo>
                    <a:cubicBezTo>
                      <a:pt x="218" y="289"/>
                      <a:pt x="216" y="289"/>
                      <a:pt x="214" y="288"/>
                    </a:cubicBezTo>
                    <a:cubicBezTo>
                      <a:pt x="214" y="288"/>
                      <a:pt x="214" y="288"/>
                      <a:pt x="214" y="287"/>
                    </a:cubicBezTo>
                    <a:close/>
                    <a:moveTo>
                      <a:pt x="196" y="309"/>
                    </a:moveTo>
                    <a:cubicBezTo>
                      <a:pt x="197" y="309"/>
                      <a:pt x="198" y="309"/>
                      <a:pt x="200" y="310"/>
                    </a:cubicBezTo>
                    <a:cubicBezTo>
                      <a:pt x="200" y="311"/>
                      <a:pt x="200" y="312"/>
                      <a:pt x="200" y="313"/>
                    </a:cubicBezTo>
                    <a:cubicBezTo>
                      <a:pt x="200" y="314"/>
                      <a:pt x="201" y="314"/>
                      <a:pt x="202" y="314"/>
                    </a:cubicBezTo>
                    <a:cubicBezTo>
                      <a:pt x="204" y="312"/>
                      <a:pt x="204" y="311"/>
                      <a:pt x="205" y="310"/>
                    </a:cubicBezTo>
                    <a:cubicBezTo>
                      <a:pt x="207" y="310"/>
                      <a:pt x="209" y="310"/>
                      <a:pt x="212" y="310"/>
                    </a:cubicBezTo>
                    <a:cubicBezTo>
                      <a:pt x="211" y="311"/>
                      <a:pt x="211" y="312"/>
                      <a:pt x="210" y="313"/>
                    </a:cubicBezTo>
                    <a:cubicBezTo>
                      <a:pt x="209" y="315"/>
                      <a:pt x="211" y="317"/>
                      <a:pt x="214" y="316"/>
                    </a:cubicBezTo>
                    <a:cubicBezTo>
                      <a:pt x="215" y="315"/>
                      <a:pt x="216" y="315"/>
                      <a:pt x="216" y="313"/>
                    </a:cubicBezTo>
                    <a:cubicBezTo>
                      <a:pt x="217" y="313"/>
                      <a:pt x="217" y="312"/>
                      <a:pt x="216" y="312"/>
                    </a:cubicBezTo>
                    <a:cubicBezTo>
                      <a:pt x="217" y="311"/>
                      <a:pt x="217" y="310"/>
                      <a:pt x="217" y="310"/>
                    </a:cubicBezTo>
                    <a:cubicBezTo>
                      <a:pt x="218" y="310"/>
                      <a:pt x="219" y="310"/>
                      <a:pt x="220" y="310"/>
                    </a:cubicBezTo>
                    <a:cubicBezTo>
                      <a:pt x="220" y="311"/>
                      <a:pt x="220" y="313"/>
                      <a:pt x="220" y="314"/>
                    </a:cubicBezTo>
                    <a:cubicBezTo>
                      <a:pt x="220" y="315"/>
                      <a:pt x="221" y="316"/>
                      <a:pt x="222" y="315"/>
                    </a:cubicBezTo>
                    <a:cubicBezTo>
                      <a:pt x="222" y="316"/>
                      <a:pt x="222" y="317"/>
                      <a:pt x="223" y="318"/>
                    </a:cubicBezTo>
                    <a:cubicBezTo>
                      <a:pt x="223" y="319"/>
                      <a:pt x="224" y="319"/>
                      <a:pt x="224" y="319"/>
                    </a:cubicBezTo>
                    <a:cubicBezTo>
                      <a:pt x="224" y="319"/>
                      <a:pt x="224" y="319"/>
                      <a:pt x="224" y="319"/>
                    </a:cubicBezTo>
                    <a:cubicBezTo>
                      <a:pt x="221" y="319"/>
                      <a:pt x="218" y="319"/>
                      <a:pt x="215" y="319"/>
                    </a:cubicBezTo>
                    <a:cubicBezTo>
                      <a:pt x="205" y="318"/>
                      <a:pt x="195" y="318"/>
                      <a:pt x="186" y="318"/>
                    </a:cubicBezTo>
                    <a:cubicBezTo>
                      <a:pt x="186" y="317"/>
                      <a:pt x="187" y="316"/>
                      <a:pt x="188" y="314"/>
                    </a:cubicBezTo>
                    <a:cubicBezTo>
                      <a:pt x="188" y="313"/>
                      <a:pt x="189" y="312"/>
                      <a:pt x="190" y="311"/>
                    </a:cubicBezTo>
                    <a:cubicBezTo>
                      <a:pt x="190" y="312"/>
                      <a:pt x="190" y="313"/>
                      <a:pt x="191" y="314"/>
                    </a:cubicBezTo>
                    <a:cubicBezTo>
                      <a:pt x="191" y="314"/>
                      <a:pt x="192" y="314"/>
                      <a:pt x="193" y="314"/>
                    </a:cubicBezTo>
                    <a:cubicBezTo>
                      <a:pt x="195" y="313"/>
                      <a:pt x="195" y="311"/>
                      <a:pt x="196" y="309"/>
                    </a:cubicBezTo>
                    <a:close/>
                    <a:moveTo>
                      <a:pt x="193" y="288"/>
                    </a:moveTo>
                    <a:cubicBezTo>
                      <a:pt x="193" y="287"/>
                      <a:pt x="194" y="287"/>
                      <a:pt x="194" y="286"/>
                    </a:cubicBezTo>
                    <a:cubicBezTo>
                      <a:pt x="195" y="286"/>
                      <a:pt x="196" y="286"/>
                      <a:pt x="198" y="286"/>
                    </a:cubicBezTo>
                    <a:cubicBezTo>
                      <a:pt x="197" y="287"/>
                      <a:pt x="197" y="287"/>
                      <a:pt x="197" y="288"/>
                    </a:cubicBezTo>
                    <a:cubicBezTo>
                      <a:pt x="196" y="288"/>
                      <a:pt x="194" y="288"/>
                      <a:pt x="193" y="288"/>
                    </a:cubicBezTo>
                    <a:close/>
                    <a:moveTo>
                      <a:pt x="212" y="296"/>
                    </a:moveTo>
                    <a:cubicBezTo>
                      <a:pt x="214" y="296"/>
                      <a:pt x="215" y="296"/>
                      <a:pt x="217" y="296"/>
                    </a:cubicBezTo>
                    <a:cubicBezTo>
                      <a:pt x="217" y="296"/>
                      <a:pt x="217" y="296"/>
                      <a:pt x="216" y="297"/>
                    </a:cubicBezTo>
                    <a:cubicBezTo>
                      <a:pt x="216" y="299"/>
                      <a:pt x="215" y="301"/>
                      <a:pt x="214" y="303"/>
                    </a:cubicBezTo>
                    <a:cubicBezTo>
                      <a:pt x="212" y="303"/>
                      <a:pt x="210" y="303"/>
                      <a:pt x="208" y="303"/>
                    </a:cubicBezTo>
                    <a:cubicBezTo>
                      <a:pt x="208" y="302"/>
                      <a:pt x="209" y="302"/>
                      <a:pt x="209" y="302"/>
                    </a:cubicBezTo>
                    <a:cubicBezTo>
                      <a:pt x="209" y="302"/>
                      <a:pt x="209" y="302"/>
                      <a:pt x="209" y="302"/>
                    </a:cubicBezTo>
                    <a:cubicBezTo>
                      <a:pt x="209" y="301"/>
                      <a:pt x="210" y="300"/>
                      <a:pt x="210" y="299"/>
                    </a:cubicBezTo>
                    <a:cubicBezTo>
                      <a:pt x="211" y="298"/>
                      <a:pt x="211" y="297"/>
                      <a:pt x="212" y="296"/>
                    </a:cubicBezTo>
                    <a:close/>
                    <a:moveTo>
                      <a:pt x="203" y="286"/>
                    </a:moveTo>
                    <a:cubicBezTo>
                      <a:pt x="206" y="286"/>
                      <a:pt x="208" y="285"/>
                      <a:pt x="210" y="285"/>
                    </a:cubicBezTo>
                    <a:cubicBezTo>
                      <a:pt x="210" y="285"/>
                      <a:pt x="210" y="286"/>
                      <a:pt x="210" y="286"/>
                    </a:cubicBezTo>
                    <a:cubicBezTo>
                      <a:pt x="210" y="287"/>
                      <a:pt x="210" y="287"/>
                      <a:pt x="209" y="288"/>
                    </a:cubicBezTo>
                    <a:cubicBezTo>
                      <a:pt x="207" y="288"/>
                      <a:pt x="205" y="288"/>
                      <a:pt x="203" y="288"/>
                    </a:cubicBezTo>
                    <a:cubicBezTo>
                      <a:pt x="203" y="287"/>
                      <a:pt x="203" y="286"/>
                      <a:pt x="203" y="286"/>
                    </a:cubicBezTo>
                    <a:close/>
                    <a:moveTo>
                      <a:pt x="201" y="295"/>
                    </a:moveTo>
                    <a:cubicBezTo>
                      <a:pt x="202" y="295"/>
                      <a:pt x="203" y="295"/>
                      <a:pt x="205" y="295"/>
                    </a:cubicBezTo>
                    <a:cubicBezTo>
                      <a:pt x="204" y="296"/>
                      <a:pt x="204" y="296"/>
                      <a:pt x="204" y="296"/>
                    </a:cubicBezTo>
                    <a:cubicBezTo>
                      <a:pt x="203" y="297"/>
                      <a:pt x="204" y="298"/>
                      <a:pt x="205" y="297"/>
                    </a:cubicBezTo>
                    <a:cubicBezTo>
                      <a:pt x="205" y="297"/>
                      <a:pt x="205" y="297"/>
                      <a:pt x="205" y="297"/>
                    </a:cubicBezTo>
                    <a:cubicBezTo>
                      <a:pt x="205" y="299"/>
                      <a:pt x="204" y="300"/>
                      <a:pt x="203" y="302"/>
                    </a:cubicBezTo>
                    <a:cubicBezTo>
                      <a:pt x="203" y="302"/>
                      <a:pt x="203" y="302"/>
                      <a:pt x="203" y="302"/>
                    </a:cubicBezTo>
                    <a:cubicBezTo>
                      <a:pt x="201" y="302"/>
                      <a:pt x="200" y="302"/>
                      <a:pt x="198" y="302"/>
                    </a:cubicBezTo>
                    <a:cubicBezTo>
                      <a:pt x="199" y="301"/>
                      <a:pt x="199" y="300"/>
                      <a:pt x="200" y="298"/>
                    </a:cubicBezTo>
                    <a:cubicBezTo>
                      <a:pt x="200" y="297"/>
                      <a:pt x="200" y="296"/>
                      <a:pt x="201" y="295"/>
                    </a:cubicBezTo>
                    <a:close/>
                    <a:moveTo>
                      <a:pt x="199" y="278"/>
                    </a:moveTo>
                    <a:cubicBezTo>
                      <a:pt x="199" y="279"/>
                      <a:pt x="199" y="279"/>
                      <a:pt x="199" y="279"/>
                    </a:cubicBezTo>
                    <a:cubicBezTo>
                      <a:pt x="196" y="279"/>
                      <a:pt x="194" y="279"/>
                      <a:pt x="191" y="279"/>
                    </a:cubicBezTo>
                    <a:cubicBezTo>
                      <a:pt x="191" y="279"/>
                      <a:pt x="191" y="279"/>
                      <a:pt x="191" y="279"/>
                    </a:cubicBezTo>
                    <a:cubicBezTo>
                      <a:pt x="194" y="279"/>
                      <a:pt x="196" y="279"/>
                      <a:pt x="199" y="278"/>
                    </a:cubicBezTo>
                    <a:close/>
                    <a:moveTo>
                      <a:pt x="190" y="295"/>
                    </a:moveTo>
                    <a:cubicBezTo>
                      <a:pt x="191" y="295"/>
                      <a:pt x="192" y="295"/>
                      <a:pt x="194" y="295"/>
                    </a:cubicBezTo>
                    <a:cubicBezTo>
                      <a:pt x="192" y="297"/>
                      <a:pt x="191" y="300"/>
                      <a:pt x="189" y="302"/>
                    </a:cubicBezTo>
                    <a:cubicBezTo>
                      <a:pt x="188" y="302"/>
                      <a:pt x="187" y="302"/>
                      <a:pt x="186" y="302"/>
                    </a:cubicBezTo>
                    <a:cubicBezTo>
                      <a:pt x="186" y="301"/>
                      <a:pt x="187" y="300"/>
                      <a:pt x="187" y="299"/>
                    </a:cubicBezTo>
                    <a:cubicBezTo>
                      <a:pt x="188" y="298"/>
                      <a:pt x="189" y="296"/>
                      <a:pt x="190" y="295"/>
                    </a:cubicBezTo>
                    <a:close/>
                    <a:moveTo>
                      <a:pt x="184" y="279"/>
                    </a:moveTo>
                    <a:cubicBezTo>
                      <a:pt x="185" y="279"/>
                      <a:pt x="186" y="279"/>
                      <a:pt x="187" y="279"/>
                    </a:cubicBezTo>
                    <a:cubicBezTo>
                      <a:pt x="187" y="279"/>
                      <a:pt x="187" y="279"/>
                      <a:pt x="187" y="279"/>
                    </a:cubicBezTo>
                    <a:cubicBezTo>
                      <a:pt x="182" y="279"/>
                      <a:pt x="176" y="279"/>
                      <a:pt x="171" y="279"/>
                    </a:cubicBezTo>
                    <a:cubicBezTo>
                      <a:pt x="175" y="279"/>
                      <a:pt x="179" y="279"/>
                      <a:pt x="184" y="279"/>
                    </a:cubicBezTo>
                    <a:close/>
                    <a:moveTo>
                      <a:pt x="181" y="318"/>
                    </a:moveTo>
                    <a:cubicBezTo>
                      <a:pt x="180" y="318"/>
                      <a:pt x="179" y="318"/>
                      <a:pt x="178" y="318"/>
                    </a:cubicBezTo>
                    <a:cubicBezTo>
                      <a:pt x="178" y="317"/>
                      <a:pt x="178" y="316"/>
                      <a:pt x="177" y="316"/>
                    </a:cubicBezTo>
                    <a:cubicBezTo>
                      <a:pt x="173" y="315"/>
                      <a:pt x="169" y="314"/>
                      <a:pt x="165" y="314"/>
                    </a:cubicBezTo>
                    <a:cubicBezTo>
                      <a:pt x="166" y="313"/>
                      <a:pt x="166" y="312"/>
                      <a:pt x="167" y="311"/>
                    </a:cubicBezTo>
                    <a:cubicBezTo>
                      <a:pt x="167" y="311"/>
                      <a:pt x="168" y="311"/>
                      <a:pt x="168" y="310"/>
                    </a:cubicBezTo>
                    <a:cubicBezTo>
                      <a:pt x="169" y="310"/>
                      <a:pt x="169" y="309"/>
                      <a:pt x="170" y="308"/>
                    </a:cubicBezTo>
                    <a:cubicBezTo>
                      <a:pt x="171" y="308"/>
                      <a:pt x="172" y="308"/>
                      <a:pt x="174" y="308"/>
                    </a:cubicBezTo>
                    <a:cubicBezTo>
                      <a:pt x="173" y="310"/>
                      <a:pt x="173" y="311"/>
                      <a:pt x="174" y="313"/>
                    </a:cubicBezTo>
                    <a:cubicBezTo>
                      <a:pt x="174" y="314"/>
                      <a:pt x="175" y="314"/>
                      <a:pt x="176" y="313"/>
                    </a:cubicBezTo>
                    <a:cubicBezTo>
                      <a:pt x="176" y="313"/>
                      <a:pt x="177" y="312"/>
                      <a:pt x="177" y="312"/>
                    </a:cubicBezTo>
                    <a:cubicBezTo>
                      <a:pt x="177" y="312"/>
                      <a:pt x="177" y="312"/>
                      <a:pt x="177" y="312"/>
                    </a:cubicBezTo>
                    <a:cubicBezTo>
                      <a:pt x="178" y="311"/>
                      <a:pt x="179" y="310"/>
                      <a:pt x="180" y="309"/>
                    </a:cubicBezTo>
                    <a:cubicBezTo>
                      <a:pt x="181" y="309"/>
                      <a:pt x="183" y="309"/>
                      <a:pt x="184" y="309"/>
                    </a:cubicBezTo>
                    <a:cubicBezTo>
                      <a:pt x="182" y="312"/>
                      <a:pt x="180" y="315"/>
                      <a:pt x="181" y="318"/>
                    </a:cubicBezTo>
                    <a:close/>
                    <a:moveTo>
                      <a:pt x="163" y="314"/>
                    </a:moveTo>
                    <a:cubicBezTo>
                      <a:pt x="160" y="313"/>
                      <a:pt x="157" y="313"/>
                      <a:pt x="154" y="313"/>
                    </a:cubicBezTo>
                    <a:cubicBezTo>
                      <a:pt x="154" y="312"/>
                      <a:pt x="155" y="311"/>
                      <a:pt x="156" y="310"/>
                    </a:cubicBezTo>
                    <a:cubicBezTo>
                      <a:pt x="156" y="310"/>
                      <a:pt x="157" y="308"/>
                      <a:pt x="157" y="308"/>
                    </a:cubicBezTo>
                    <a:cubicBezTo>
                      <a:pt x="159" y="308"/>
                      <a:pt x="161" y="308"/>
                      <a:pt x="163" y="308"/>
                    </a:cubicBezTo>
                    <a:cubicBezTo>
                      <a:pt x="162" y="310"/>
                      <a:pt x="162" y="312"/>
                      <a:pt x="163" y="314"/>
                    </a:cubicBezTo>
                    <a:close/>
                    <a:moveTo>
                      <a:pt x="162" y="301"/>
                    </a:moveTo>
                    <a:cubicBezTo>
                      <a:pt x="164" y="299"/>
                      <a:pt x="165" y="296"/>
                      <a:pt x="166" y="294"/>
                    </a:cubicBezTo>
                    <a:cubicBezTo>
                      <a:pt x="168" y="294"/>
                      <a:pt x="169" y="294"/>
                      <a:pt x="171" y="294"/>
                    </a:cubicBezTo>
                    <a:cubicBezTo>
                      <a:pt x="170" y="297"/>
                      <a:pt x="169" y="299"/>
                      <a:pt x="167" y="301"/>
                    </a:cubicBezTo>
                    <a:cubicBezTo>
                      <a:pt x="165" y="301"/>
                      <a:pt x="164" y="301"/>
                      <a:pt x="162" y="301"/>
                    </a:cubicBezTo>
                    <a:close/>
                    <a:moveTo>
                      <a:pt x="175" y="301"/>
                    </a:moveTo>
                    <a:cubicBezTo>
                      <a:pt x="176" y="301"/>
                      <a:pt x="176" y="300"/>
                      <a:pt x="177" y="299"/>
                    </a:cubicBezTo>
                    <a:cubicBezTo>
                      <a:pt x="178" y="298"/>
                      <a:pt x="179" y="296"/>
                      <a:pt x="180" y="294"/>
                    </a:cubicBezTo>
                    <a:cubicBezTo>
                      <a:pt x="180" y="294"/>
                      <a:pt x="181" y="294"/>
                      <a:pt x="181" y="294"/>
                    </a:cubicBezTo>
                    <a:cubicBezTo>
                      <a:pt x="181" y="294"/>
                      <a:pt x="182" y="294"/>
                      <a:pt x="182" y="294"/>
                    </a:cubicBezTo>
                    <a:cubicBezTo>
                      <a:pt x="181" y="295"/>
                      <a:pt x="181" y="296"/>
                      <a:pt x="180" y="297"/>
                    </a:cubicBezTo>
                    <a:cubicBezTo>
                      <a:pt x="179" y="299"/>
                      <a:pt x="178" y="300"/>
                      <a:pt x="177" y="301"/>
                    </a:cubicBezTo>
                    <a:cubicBezTo>
                      <a:pt x="177" y="301"/>
                      <a:pt x="176" y="301"/>
                      <a:pt x="175" y="301"/>
                    </a:cubicBezTo>
                    <a:close/>
                    <a:moveTo>
                      <a:pt x="183" y="287"/>
                    </a:moveTo>
                    <a:cubicBezTo>
                      <a:pt x="183" y="287"/>
                      <a:pt x="184" y="287"/>
                      <a:pt x="184" y="287"/>
                    </a:cubicBezTo>
                    <a:cubicBezTo>
                      <a:pt x="184" y="287"/>
                      <a:pt x="184" y="286"/>
                      <a:pt x="184" y="286"/>
                    </a:cubicBezTo>
                    <a:cubicBezTo>
                      <a:pt x="184" y="286"/>
                      <a:pt x="185" y="286"/>
                      <a:pt x="185" y="286"/>
                    </a:cubicBezTo>
                    <a:cubicBezTo>
                      <a:pt x="185" y="287"/>
                      <a:pt x="185" y="287"/>
                      <a:pt x="185" y="287"/>
                    </a:cubicBezTo>
                    <a:cubicBezTo>
                      <a:pt x="184" y="287"/>
                      <a:pt x="184" y="287"/>
                      <a:pt x="183" y="287"/>
                    </a:cubicBezTo>
                    <a:close/>
                    <a:moveTo>
                      <a:pt x="155" y="286"/>
                    </a:moveTo>
                    <a:cubicBezTo>
                      <a:pt x="155" y="286"/>
                      <a:pt x="155" y="286"/>
                      <a:pt x="156" y="286"/>
                    </a:cubicBezTo>
                    <a:cubicBezTo>
                      <a:pt x="162" y="286"/>
                      <a:pt x="168" y="286"/>
                      <a:pt x="175" y="286"/>
                    </a:cubicBezTo>
                    <a:cubicBezTo>
                      <a:pt x="175" y="286"/>
                      <a:pt x="175" y="287"/>
                      <a:pt x="175" y="287"/>
                    </a:cubicBezTo>
                    <a:cubicBezTo>
                      <a:pt x="171" y="287"/>
                      <a:pt x="168" y="287"/>
                      <a:pt x="165" y="287"/>
                    </a:cubicBezTo>
                    <a:cubicBezTo>
                      <a:pt x="164" y="286"/>
                      <a:pt x="163" y="286"/>
                      <a:pt x="163" y="287"/>
                    </a:cubicBezTo>
                    <a:cubicBezTo>
                      <a:pt x="160" y="287"/>
                      <a:pt x="157" y="287"/>
                      <a:pt x="155" y="287"/>
                    </a:cubicBezTo>
                    <a:cubicBezTo>
                      <a:pt x="155" y="286"/>
                      <a:pt x="155" y="286"/>
                      <a:pt x="155" y="286"/>
                    </a:cubicBezTo>
                    <a:close/>
                    <a:moveTo>
                      <a:pt x="157" y="294"/>
                    </a:moveTo>
                    <a:cubicBezTo>
                      <a:pt x="156" y="295"/>
                      <a:pt x="155" y="295"/>
                      <a:pt x="154" y="296"/>
                    </a:cubicBezTo>
                    <a:cubicBezTo>
                      <a:pt x="153" y="296"/>
                      <a:pt x="154" y="298"/>
                      <a:pt x="155" y="297"/>
                    </a:cubicBezTo>
                    <a:cubicBezTo>
                      <a:pt x="156" y="297"/>
                      <a:pt x="156" y="297"/>
                      <a:pt x="157" y="296"/>
                    </a:cubicBezTo>
                    <a:cubicBezTo>
                      <a:pt x="156" y="298"/>
                      <a:pt x="156" y="299"/>
                      <a:pt x="155" y="300"/>
                    </a:cubicBezTo>
                    <a:cubicBezTo>
                      <a:pt x="153" y="300"/>
                      <a:pt x="151" y="300"/>
                      <a:pt x="149" y="300"/>
                    </a:cubicBezTo>
                    <a:cubicBezTo>
                      <a:pt x="150" y="298"/>
                      <a:pt x="151" y="296"/>
                      <a:pt x="152" y="294"/>
                    </a:cubicBezTo>
                    <a:cubicBezTo>
                      <a:pt x="154" y="294"/>
                      <a:pt x="155" y="294"/>
                      <a:pt x="157" y="294"/>
                    </a:cubicBezTo>
                    <a:close/>
                    <a:moveTo>
                      <a:pt x="149" y="313"/>
                    </a:moveTo>
                    <a:cubicBezTo>
                      <a:pt x="147" y="313"/>
                      <a:pt x="145" y="312"/>
                      <a:pt x="143" y="312"/>
                    </a:cubicBezTo>
                    <a:cubicBezTo>
                      <a:pt x="144" y="311"/>
                      <a:pt x="145" y="309"/>
                      <a:pt x="145" y="307"/>
                    </a:cubicBezTo>
                    <a:cubicBezTo>
                      <a:pt x="147" y="307"/>
                      <a:pt x="149" y="307"/>
                      <a:pt x="150" y="307"/>
                    </a:cubicBezTo>
                    <a:cubicBezTo>
                      <a:pt x="149" y="309"/>
                      <a:pt x="148" y="311"/>
                      <a:pt x="149" y="313"/>
                    </a:cubicBezTo>
                    <a:close/>
                    <a:moveTo>
                      <a:pt x="144" y="286"/>
                    </a:moveTo>
                    <a:cubicBezTo>
                      <a:pt x="146" y="286"/>
                      <a:pt x="149" y="286"/>
                      <a:pt x="151" y="286"/>
                    </a:cubicBezTo>
                    <a:cubicBezTo>
                      <a:pt x="151" y="286"/>
                      <a:pt x="151" y="286"/>
                      <a:pt x="151" y="287"/>
                    </a:cubicBezTo>
                    <a:cubicBezTo>
                      <a:pt x="148" y="287"/>
                      <a:pt x="146" y="287"/>
                      <a:pt x="143" y="286"/>
                    </a:cubicBezTo>
                    <a:cubicBezTo>
                      <a:pt x="143" y="286"/>
                      <a:pt x="143" y="286"/>
                      <a:pt x="144" y="286"/>
                    </a:cubicBezTo>
                    <a:close/>
                    <a:moveTo>
                      <a:pt x="142" y="294"/>
                    </a:moveTo>
                    <a:cubicBezTo>
                      <a:pt x="143" y="294"/>
                      <a:pt x="143" y="294"/>
                      <a:pt x="144" y="294"/>
                    </a:cubicBezTo>
                    <a:cubicBezTo>
                      <a:pt x="144" y="294"/>
                      <a:pt x="144" y="294"/>
                      <a:pt x="144" y="295"/>
                    </a:cubicBezTo>
                    <a:cubicBezTo>
                      <a:pt x="143" y="296"/>
                      <a:pt x="142" y="298"/>
                      <a:pt x="141" y="299"/>
                    </a:cubicBezTo>
                    <a:cubicBezTo>
                      <a:pt x="141" y="297"/>
                      <a:pt x="142" y="296"/>
                      <a:pt x="142" y="294"/>
                    </a:cubicBezTo>
                    <a:close/>
                    <a:moveTo>
                      <a:pt x="126" y="292"/>
                    </a:moveTo>
                    <a:cubicBezTo>
                      <a:pt x="128" y="293"/>
                      <a:pt x="130" y="293"/>
                      <a:pt x="132" y="293"/>
                    </a:cubicBezTo>
                    <a:cubicBezTo>
                      <a:pt x="133" y="293"/>
                      <a:pt x="134" y="293"/>
                      <a:pt x="136" y="293"/>
                    </a:cubicBezTo>
                    <a:cubicBezTo>
                      <a:pt x="134" y="295"/>
                      <a:pt x="133" y="297"/>
                      <a:pt x="132" y="299"/>
                    </a:cubicBezTo>
                    <a:cubicBezTo>
                      <a:pt x="131" y="299"/>
                      <a:pt x="129" y="299"/>
                      <a:pt x="128" y="299"/>
                    </a:cubicBezTo>
                    <a:cubicBezTo>
                      <a:pt x="127" y="298"/>
                      <a:pt x="125" y="298"/>
                      <a:pt x="124" y="298"/>
                    </a:cubicBezTo>
                    <a:cubicBezTo>
                      <a:pt x="125" y="296"/>
                      <a:pt x="126" y="294"/>
                      <a:pt x="126" y="292"/>
                    </a:cubicBezTo>
                    <a:close/>
                    <a:moveTo>
                      <a:pt x="95" y="308"/>
                    </a:moveTo>
                    <a:cubicBezTo>
                      <a:pt x="96" y="306"/>
                      <a:pt x="97" y="305"/>
                      <a:pt x="98" y="303"/>
                    </a:cubicBezTo>
                    <a:cubicBezTo>
                      <a:pt x="101" y="303"/>
                      <a:pt x="103" y="303"/>
                      <a:pt x="106" y="303"/>
                    </a:cubicBezTo>
                    <a:cubicBezTo>
                      <a:pt x="104" y="306"/>
                      <a:pt x="103" y="309"/>
                      <a:pt x="103" y="311"/>
                    </a:cubicBezTo>
                    <a:cubicBezTo>
                      <a:pt x="102" y="311"/>
                      <a:pt x="101" y="311"/>
                      <a:pt x="100" y="311"/>
                    </a:cubicBezTo>
                    <a:cubicBezTo>
                      <a:pt x="96" y="311"/>
                      <a:pt x="93" y="311"/>
                      <a:pt x="89" y="311"/>
                    </a:cubicBezTo>
                    <a:cubicBezTo>
                      <a:pt x="91" y="309"/>
                      <a:pt x="91" y="305"/>
                      <a:pt x="93" y="303"/>
                    </a:cubicBezTo>
                    <a:cubicBezTo>
                      <a:pt x="94" y="303"/>
                      <a:pt x="95" y="303"/>
                      <a:pt x="96" y="303"/>
                    </a:cubicBezTo>
                    <a:cubicBezTo>
                      <a:pt x="96" y="304"/>
                      <a:pt x="95" y="306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lose/>
                    <a:moveTo>
                      <a:pt x="98" y="317"/>
                    </a:moveTo>
                    <a:cubicBezTo>
                      <a:pt x="102" y="317"/>
                      <a:pt x="105" y="317"/>
                      <a:pt x="109" y="317"/>
                    </a:cubicBezTo>
                    <a:cubicBezTo>
                      <a:pt x="109" y="317"/>
                      <a:pt x="109" y="318"/>
                      <a:pt x="109" y="318"/>
                    </a:cubicBezTo>
                    <a:cubicBezTo>
                      <a:pt x="103" y="318"/>
                      <a:pt x="98" y="318"/>
                      <a:pt x="93" y="318"/>
                    </a:cubicBezTo>
                    <a:cubicBezTo>
                      <a:pt x="89" y="318"/>
                      <a:pt x="86" y="317"/>
                      <a:pt x="82" y="317"/>
                    </a:cubicBezTo>
                    <a:cubicBezTo>
                      <a:pt x="83" y="317"/>
                      <a:pt x="84" y="316"/>
                      <a:pt x="85" y="317"/>
                    </a:cubicBezTo>
                    <a:cubicBezTo>
                      <a:pt x="89" y="317"/>
                      <a:pt x="94" y="317"/>
                      <a:pt x="98" y="317"/>
                    </a:cubicBezTo>
                    <a:close/>
                    <a:moveTo>
                      <a:pt x="108" y="311"/>
                    </a:moveTo>
                    <a:cubicBezTo>
                      <a:pt x="109" y="309"/>
                      <a:pt x="110" y="306"/>
                      <a:pt x="111" y="304"/>
                    </a:cubicBezTo>
                    <a:cubicBezTo>
                      <a:pt x="113" y="304"/>
                      <a:pt x="114" y="304"/>
                      <a:pt x="116" y="304"/>
                    </a:cubicBezTo>
                    <a:cubicBezTo>
                      <a:pt x="115" y="305"/>
                      <a:pt x="115" y="306"/>
                      <a:pt x="115" y="307"/>
                    </a:cubicBezTo>
                    <a:cubicBezTo>
                      <a:pt x="114" y="308"/>
                      <a:pt x="113" y="310"/>
                      <a:pt x="112" y="311"/>
                    </a:cubicBezTo>
                    <a:cubicBezTo>
                      <a:pt x="110" y="311"/>
                      <a:pt x="109" y="311"/>
                      <a:pt x="108" y="311"/>
                    </a:cubicBezTo>
                    <a:close/>
                    <a:moveTo>
                      <a:pt x="115" y="317"/>
                    </a:moveTo>
                    <a:cubicBezTo>
                      <a:pt x="118" y="317"/>
                      <a:pt x="120" y="317"/>
                      <a:pt x="123" y="317"/>
                    </a:cubicBezTo>
                    <a:cubicBezTo>
                      <a:pt x="127" y="318"/>
                      <a:pt x="131" y="318"/>
                      <a:pt x="135" y="318"/>
                    </a:cubicBezTo>
                    <a:cubicBezTo>
                      <a:pt x="135" y="318"/>
                      <a:pt x="135" y="318"/>
                      <a:pt x="136" y="318"/>
                    </a:cubicBezTo>
                    <a:cubicBezTo>
                      <a:pt x="129" y="318"/>
                      <a:pt x="123" y="318"/>
                      <a:pt x="117" y="318"/>
                    </a:cubicBezTo>
                    <a:cubicBezTo>
                      <a:pt x="116" y="318"/>
                      <a:pt x="115" y="318"/>
                      <a:pt x="114" y="318"/>
                    </a:cubicBezTo>
                    <a:cubicBezTo>
                      <a:pt x="114" y="318"/>
                      <a:pt x="114" y="318"/>
                      <a:pt x="115" y="317"/>
                    </a:cubicBezTo>
                    <a:close/>
                    <a:moveTo>
                      <a:pt x="128" y="306"/>
                    </a:moveTo>
                    <a:cubicBezTo>
                      <a:pt x="128" y="306"/>
                      <a:pt x="128" y="306"/>
                      <a:pt x="128" y="306"/>
                    </a:cubicBezTo>
                    <a:cubicBezTo>
                      <a:pt x="128" y="306"/>
                      <a:pt x="127" y="307"/>
                      <a:pt x="127" y="307"/>
                    </a:cubicBezTo>
                    <a:cubicBezTo>
                      <a:pt x="127" y="308"/>
                      <a:pt x="127" y="309"/>
                      <a:pt x="128" y="309"/>
                    </a:cubicBezTo>
                    <a:cubicBezTo>
                      <a:pt x="128" y="309"/>
                      <a:pt x="129" y="309"/>
                      <a:pt x="129" y="309"/>
                    </a:cubicBezTo>
                    <a:cubicBezTo>
                      <a:pt x="129" y="310"/>
                      <a:pt x="128" y="311"/>
                      <a:pt x="128" y="312"/>
                    </a:cubicBezTo>
                    <a:cubicBezTo>
                      <a:pt x="127" y="312"/>
                      <a:pt x="126" y="311"/>
                      <a:pt x="125" y="311"/>
                    </a:cubicBezTo>
                    <a:cubicBezTo>
                      <a:pt x="123" y="311"/>
                      <a:pt x="121" y="311"/>
                      <a:pt x="118" y="311"/>
                    </a:cubicBezTo>
                    <a:cubicBezTo>
                      <a:pt x="119" y="310"/>
                      <a:pt x="120" y="308"/>
                      <a:pt x="120" y="307"/>
                    </a:cubicBezTo>
                    <a:cubicBezTo>
                      <a:pt x="121" y="306"/>
                      <a:pt x="121" y="306"/>
                      <a:pt x="121" y="305"/>
                    </a:cubicBezTo>
                    <a:cubicBezTo>
                      <a:pt x="123" y="305"/>
                      <a:pt x="126" y="305"/>
                      <a:pt x="128" y="306"/>
                    </a:cubicBezTo>
                    <a:close/>
                    <a:moveTo>
                      <a:pt x="121" y="292"/>
                    </a:moveTo>
                    <a:cubicBezTo>
                      <a:pt x="120" y="294"/>
                      <a:pt x="119" y="296"/>
                      <a:pt x="118" y="298"/>
                    </a:cubicBezTo>
                    <a:cubicBezTo>
                      <a:pt x="117" y="298"/>
                      <a:pt x="116" y="298"/>
                      <a:pt x="115" y="298"/>
                    </a:cubicBezTo>
                    <a:cubicBezTo>
                      <a:pt x="115" y="297"/>
                      <a:pt x="115" y="297"/>
                      <a:pt x="115" y="297"/>
                    </a:cubicBezTo>
                    <a:cubicBezTo>
                      <a:pt x="116" y="295"/>
                      <a:pt x="118" y="294"/>
                      <a:pt x="119" y="292"/>
                    </a:cubicBezTo>
                    <a:cubicBezTo>
                      <a:pt x="120" y="292"/>
                      <a:pt x="120" y="292"/>
                      <a:pt x="121" y="292"/>
                    </a:cubicBezTo>
                    <a:close/>
                    <a:moveTo>
                      <a:pt x="117" y="284"/>
                    </a:moveTo>
                    <a:cubicBezTo>
                      <a:pt x="117" y="284"/>
                      <a:pt x="117" y="284"/>
                      <a:pt x="117" y="284"/>
                    </a:cubicBezTo>
                    <a:cubicBezTo>
                      <a:pt x="115" y="284"/>
                      <a:pt x="113" y="284"/>
                      <a:pt x="111" y="284"/>
                    </a:cubicBezTo>
                    <a:cubicBezTo>
                      <a:pt x="113" y="284"/>
                      <a:pt x="115" y="284"/>
                      <a:pt x="117" y="284"/>
                    </a:cubicBezTo>
                    <a:close/>
                    <a:moveTo>
                      <a:pt x="98" y="291"/>
                    </a:moveTo>
                    <a:cubicBezTo>
                      <a:pt x="102" y="291"/>
                      <a:pt x="105" y="291"/>
                      <a:pt x="109" y="291"/>
                    </a:cubicBezTo>
                    <a:cubicBezTo>
                      <a:pt x="110" y="291"/>
                      <a:pt x="112" y="291"/>
                      <a:pt x="113" y="291"/>
                    </a:cubicBezTo>
                    <a:cubicBezTo>
                      <a:pt x="113" y="291"/>
                      <a:pt x="113" y="291"/>
                      <a:pt x="113" y="291"/>
                    </a:cubicBezTo>
                    <a:cubicBezTo>
                      <a:pt x="113" y="292"/>
                      <a:pt x="112" y="292"/>
                      <a:pt x="112" y="293"/>
                    </a:cubicBezTo>
                    <a:cubicBezTo>
                      <a:pt x="111" y="294"/>
                      <a:pt x="109" y="296"/>
                      <a:pt x="108" y="297"/>
                    </a:cubicBezTo>
                    <a:cubicBezTo>
                      <a:pt x="106" y="297"/>
                      <a:pt x="103" y="297"/>
                      <a:pt x="101" y="297"/>
                    </a:cubicBezTo>
                    <a:cubicBezTo>
                      <a:pt x="101" y="296"/>
                      <a:pt x="102" y="295"/>
                      <a:pt x="102" y="294"/>
                    </a:cubicBezTo>
                    <a:cubicBezTo>
                      <a:pt x="102" y="293"/>
                      <a:pt x="101" y="292"/>
                      <a:pt x="101" y="293"/>
                    </a:cubicBezTo>
                    <a:cubicBezTo>
                      <a:pt x="100" y="295"/>
                      <a:pt x="100" y="296"/>
                      <a:pt x="99" y="297"/>
                    </a:cubicBezTo>
                    <a:cubicBezTo>
                      <a:pt x="98" y="297"/>
                      <a:pt x="96" y="297"/>
                      <a:pt x="95" y="297"/>
                    </a:cubicBezTo>
                    <a:cubicBezTo>
                      <a:pt x="96" y="295"/>
                      <a:pt x="97" y="293"/>
                      <a:pt x="98" y="291"/>
                    </a:cubicBezTo>
                    <a:close/>
                    <a:moveTo>
                      <a:pt x="91" y="290"/>
                    </a:moveTo>
                    <a:cubicBezTo>
                      <a:pt x="92" y="290"/>
                      <a:pt x="93" y="290"/>
                      <a:pt x="95" y="290"/>
                    </a:cubicBezTo>
                    <a:cubicBezTo>
                      <a:pt x="93" y="293"/>
                      <a:pt x="92" y="295"/>
                      <a:pt x="91" y="297"/>
                    </a:cubicBezTo>
                    <a:cubicBezTo>
                      <a:pt x="90" y="297"/>
                      <a:pt x="88" y="297"/>
                      <a:pt x="87" y="297"/>
                    </a:cubicBezTo>
                    <a:cubicBezTo>
                      <a:pt x="88" y="295"/>
                      <a:pt x="89" y="292"/>
                      <a:pt x="91" y="290"/>
                    </a:cubicBezTo>
                    <a:close/>
                    <a:moveTo>
                      <a:pt x="82" y="309"/>
                    </a:moveTo>
                    <a:cubicBezTo>
                      <a:pt x="83" y="307"/>
                      <a:pt x="84" y="305"/>
                      <a:pt x="85" y="302"/>
                    </a:cubicBezTo>
                    <a:cubicBezTo>
                      <a:pt x="86" y="302"/>
                      <a:pt x="87" y="302"/>
                      <a:pt x="88" y="302"/>
                    </a:cubicBezTo>
                    <a:cubicBezTo>
                      <a:pt x="87" y="305"/>
                      <a:pt x="86" y="308"/>
                      <a:pt x="86" y="311"/>
                    </a:cubicBezTo>
                    <a:cubicBezTo>
                      <a:pt x="85" y="311"/>
                      <a:pt x="83" y="311"/>
                      <a:pt x="82" y="312"/>
                    </a:cubicBezTo>
                    <a:cubicBezTo>
                      <a:pt x="81" y="312"/>
                      <a:pt x="79" y="313"/>
                      <a:pt x="78" y="314"/>
                    </a:cubicBezTo>
                    <a:cubicBezTo>
                      <a:pt x="80" y="312"/>
                      <a:pt x="82" y="311"/>
                      <a:pt x="82" y="309"/>
                    </a:cubicBezTo>
                    <a:close/>
                    <a:moveTo>
                      <a:pt x="247" y="327"/>
                    </a:moveTo>
                    <a:cubicBezTo>
                      <a:pt x="246" y="327"/>
                      <a:pt x="245" y="327"/>
                      <a:pt x="245" y="328"/>
                    </a:cubicBezTo>
                    <a:cubicBezTo>
                      <a:pt x="243" y="328"/>
                      <a:pt x="242" y="331"/>
                      <a:pt x="244" y="332"/>
                    </a:cubicBezTo>
                    <a:cubicBezTo>
                      <a:pt x="244" y="332"/>
                      <a:pt x="244" y="332"/>
                      <a:pt x="244" y="332"/>
                    </a:cubicBezTo>
                    <a:cubicBezTo>
                      <a:pt x="244" y="332"/>
                      <a:pt x="243" y="333"/>
                      <a:pt x="243" y="333"/>
                    </a:cubicBezTo>
                    <a:cubicBezTo>
                      <a:pt x="239" y="333"/>
                      <a:pt x="235" y="332"/>
                      <a:pt x="232" y="331"/>
                    </a:cubicBezTo>
                    <a:cubicBezTo>
                      <a:pt x="228" y="330"/>
                      <a:pt x="225" y="331"/>
                      <a:pt x="221" y="331"/>
                    </a:cubicBezTo>
                    <a:cubicBezTo>
                      <a:pt x="211" y="331"/>
                      <a:pt x="201" y="330"/>
                      <a:pt x="191" y="331"/>
                    </a:cubicBezTo>
                    <a:cubicBezTo>
                      <a:pt x="185" y="331"/>
                      <a:pt x="180" y="331"/>
                      <a:pt x="175" y="331"/>
                    </a:cubicBezTo>
                    <a:cubicBezTo>
                      <a:pt x="169" y="331"/>
                      <a:pt x="164" y="329"/>
                      <a:pt x="158" y="329"/>
                    </a:cubicBezTo>
                    <a:cubicBezTo>
                      <a:pt x="149" y="328"/>
                      <a:pt x="139" y="328"/>
                      <a:pt x="130" y="328"/>
                    </a:cubicBezTo>
                    <a:cubicBezTo>
                      <a:pt x="119" y="328"/>
                      <a:pt x="109" y="328"/>
                      <a:pt x="99" y="328"/>
                    </a:cubicBezTo>
                    <a:cubicBezTo>
                      <a:pt x="93" y="328"/>
                      <a:pt x="87" y="329"/>
                      <a:pt x="81" y="328"/>
                    </a:cubicBezTo>
                    <a:cubicBezTo>
                      <a:pt x="80" y="327"/>
                      <a:pt x="79" y="326"/>
                      <a:pt x="78" y="326"/>
                    </a:cubicBezTo>
                    <a:cubicBezTo>
                      <a:pt x="78" y="326"/>
                      <a:pt x="78" y="325"/>
                      <a:pt x="78" y="325"/>
                    </a:cubicBezTo>
                    <a:cubicBezTo>
                      <a:pt x="78" y="324"/>
                      <a:pt x="78" y="323"/>
                      <a:pt x="78" y="323"/>
                    </a:cubicBezTo>
                    <a:cubicBezTo>
                      <a:pt x="91" y="326"/>
                      <a:pt x="105" y="326"/>
                      <a:pt x="119" y="326"/>
                    </a:cubicBezTo>
                    <a:cubicBezTo>
                      <a:pt x="137" y="326"/>
                      <a:pt x="154" y="326"/>
                      <a:pt x="171" y="326"/>
                    </a:cubicBezTo>
                    <a:cubicBezTo>
                      <a:pt x="188" y="326"/>
                      <a:pt x="204" y="326"/>
                      <a:pt x="221" y="327"/>
                    </a:cubicBezTo>
                    <a:cubicBezTo>
                      <a:pt x="221" y="327"/>
                      <a:pt x="221" y="327"/>
                      <a:pt x="222" y="327"/>
                    </a:cubicBezTo>
                    <a:cubicBezTo>
                      <a:pt x="222" y="328"/>
                      <a:pt x="223" y="329"/>
                      <a:pt x="224" y="328"/>
                    </a:cubicBezTo>
                    <a:cubicBezTo>
                      <a:pt x="225" y="328"/>
                      <a:pt x="225" y="327"/>
                      <a:pt x="225" y="327"/>
                    </a:cubicBezTo>
                    <a:cubicBezTo>
                      <a:pt x="232" y="328"/>
                      <a:pt x="240" y="328"/>
                      <a:pt x="247" y="326"/>
                    </a:cubicBezTo>
                    <a:cubicBezTo>
                      <a:pt x="247" y="327"/>
                      <a:pt x="247" y="327"/>
                      <a:pt x="247" y="327"/>
                    </a:cubicBezTo>
                    <a:close/>
                    <a:moveTo>
                      <a:pt x="229" y="311"/>
                    </a:moveTo>
                    <a:cubicBezTo>
                      <a:pt x="229" y="310"/>
                      <a:pt x="229" y="310"/>
                      <a:pt x="230" y="309"/>
                    </a:cubicBezTo>
                    <a:cubicBezTo>
                      <a:pt x="230" y="309"/>
                      <a:pt x="230" y="309"/>
                      <a:pt x="230" y="309"/>
                    </a:cubicBezTo>
                    <a:cubicBezTo>
                      <a:pt x="230" y="310"/>
                      <a:pt x="230" y="310"/>
                      <a:pt x="229" y="311"/>
                    </a:cubicBezTo>
                    <a:close/>
                    <a:moveTo>
                      <a:pt x="241" y="312"/>
                    </a:moveTo>
                    <a:cubicBezTo>
                      <a:pt x="242" y="311"/>
                      <a:pt x="242" y="310"/>
                      <a:pt x="243" y="309"/>
                    </a:cubicBezTo>
                    <a:cubicBezTo>
                      <a:pt x="243" y="309"/>
                      <a:pt x="244" y="309"/>
                      <a:pt x="245" y="309"/>
                    </a:cubicBezTo>
                    <a:cubicBezTo>
                      <a:pt x="246" y="309"/>
                      <a:pt x="246" y="309"/>
                      <a:pt x="247" y="309"/>
                    </a:cubicBezTo>
                    <a:cubicBezTo>
                      <a:pt x="246" y="310"/>
                      <a:pt x="246" y="311"/>
                      <a:pt x="245" y="312"/>
                    </a:cubicBezTo>
                    <a:cubicBezTo>
                      <a:pt x="244" y="314"/>
                      <a:pt x="244" y="317"/>
                      <a:pt x="244" y="320"/>
                    </a:cubicBezTo>
                    <a:cubicBezTo>
                      <a:pt x="242" y="320"/>
                      <a:pt x="240" y="320"/>
                      <a:pt x="237" y="320"/>
                    </a:cubicBezTo>
                    <a:cubicBezTo>
                      <a:pt x="235" y="320"/>
                      <a:pt x="233" y="320"/>
                      <a:pt x="231" y="320"/>
                    </a:cubicBezTo>
                    <a:cubicBezTo>
                      <a:pt x="231" y="320"/>
                      <a:pt x="231" y="320"/>
                      <a:pt x="231" y="320"/>
                    </a:cubicBezTo>
                    <a:cubicBezTo>
                      <a:pt x="233" y="316"/>
                      <a:pt x="235" y="313"/>
                      <a:pt x="237" y="310"/>
                    </a:cubicBezTo>
                    <a:cubicBezTo>
                      <a:pt x="236" y="310"/>
                      <a:pt x="236" y="311"/>
                      <a:pt x="236" y="311"/>
                    </a:cubicBezTo>
                    <a:cubicBezTo>
                      <a:pt x="237" y="313"/>
                      <a:pt x="240" y="314"/>
                      <a:pt x="241" y="312"/>
                    </a:cubicBezTo>
                    <a:close/>
                    <a:moveTo>
                      <a:pt x="250" y="319"/>
                    </a:moveTo>
                    <a:cubicBezTo>
                      <a:pt x="249" y="319"/>
                      <a:pt x="249" y="319"/>
                      <a:pt x="248" y="319"/>
                    </a:cubicBezTo>
                    <a:cubicBezTo>
                      <a:pt x="248" y="318"/>
                      <a:pt x="249" y="317"/>
                      <a:pt x="250" y="316"/>
                    </a:cubicBezTo>
                    <a:cubicBezTo>
                      <a:pt x="250" y="316"/>
                      <a:pt x="250" y="317"/>
                      <a:pt x="251" y="317"/>
                    </a:cubicBezTo>
                    <a:cubicBezTo>
                      <a:pt x="251" y="318"/>
                      <a:pt x="250" y="318"/>
                      <a:pt x="250" y="319"/>
                    </a:cubicBezTo>
                    <a:close/>
                    <a:moveTo>
                      <a:pt x="274" y="308"/>
                    </a:moveTo>
                    <a:cubicBezTo>
                      <a:pt x="272" y="312"/>
                      <a:pt x="269" y="315"/>
                      <a:pt x="267" y="319"/>
                    </a:cubicBezTo>
                    <a:cubicBezTo>
                      <a:pt x="265" y="322"/>
                      <a:pt x="263" y="325"/>
                      <a:pt x="261" y="327"/>
                    </a:cubicBezTo>
                    <a:cubicBezTo>
                      <a:pt x="259" y="329"/>
                      <a:pt x="258" y="330"/>
                      <a:pt x="256" y="329"/>
                    </a:cubicBezTo>
                    <a:cubicBezTo>
                      <a:pt x="257" y="328"/>
                      <a:pt x="258" y="326"/>
                      <a:pt x="259" y="324"/>
                    </a:cubicBezTo>
                    <a:cubicBezTo>
                      <a:pt x="259" y="323"/>
                      <a:pt x="259" y="322"/>
                      <a:pt x="259" y="321"/>
                    </a:cubicBezTo>
                    <a:cubicBezTo>
                      <a:pt x="262" y="320"/>
                      <a:pt x="263" y="318"/>
                      <a:pt x="265" y="315"/>
                    </a:cubicBezTo>
                    <a:cubicBezTo>
                      <a:pt x="266" y="313"/>
                      <a:pt x="267" y="311"/>
                      <a:pt x="268" y="309"/>
                    </a:cubicBezTo>
                    <a:cubicBezTo>
                      <a:pt x="269" y="306"/>
                      <a:pt x="272" y="303"/>
                      <a:pt x="273" y="301"/>
                    </a:cubicBezTo>
                    <a:cubicBezTo>
                      <a:pt x="274" y="299"/>
                      <a:pt x="275" y="298"/>
                      <a:pt x="275" y="297"/>
                    </a:cubicBezTo>
                    <a:cubicBezTo>
                      <a:pt x="276" y="297"/>
                      <a:pt x="277" y="297"/>
                      <a:pt x="278" y="297"/>
                    </a:cubicBezTo>
                    <a:cubicBezTo>
                      <a:pt x="277" y="301"/>
                      <a:pt x="275" y="304"/>
                      <a:pt x="274" y="308"/>
                    </a:cubicBezTo>
                    <a:close/>
                    <a:moveTo>
                      <a:pt x="255" y="313"/>
                    </a:moveTo>
                    <a:cubicBezTo>
                      <a:pt x="256" y="312"/>
                      <a:pt x="257" y="310"/>
                      <a:pt x="258" y="309"/>
                    </a:cubicBezTo>
                    <a:cubicBezTo>
                      <a:pt x="259" y="309"/>
                      <a:pt x="260" y="309"/>
                      <a:pt x="260" y="309"/>
                    </a:cubicBezTo>
                    <a:cubicBezTo>
                      <a:pt x="259" y="310"/>
                      <a:pt x="258" y="312"/>
                      <a:pt x="257" y="314"/>
                    </a:cubicBezTo>
                    <a:cubicBezTo>
                      <a:pt x="257" y="314"/>
                      <a:pt x="256" y="313"/>
                      <a:pt x="255" y="313"/>
                    </a:cubicBezTo>
                    <a:close/>
                    <a:moveTo>
                      <a:pt x="287" y="277"/>
                    </a:moveTo>
                    <a:cubicBezTo>
                      <a:pt x="289" y="281"/>
                      <a:pt x="285" y="286"/>
                      <a:pt x="283" y="290"/>
                    </a:cubicBezTo>
                    <a:cubicBezTo>
                      <a:pt x="282" y="291"/>
                      <a:pt x="281" y="292"/>
                      <a:pt x="280" y="294"/>
                    </a:cubicBezTo>
                    <a:cubicBezTo>
                      <a:pt x="280" y="293"/>
                      <a:pt x="280" y="293"/>
                      <a:pt x="280" y="293"/>
                    </a:cubicBezTo>
                    <a:cubicBezTo>
                      <a:pt x="279" y="293"/>
                      <a:pt x="279" y="293"/>
                      <a:pt x="278" y="293"/>
                    </a:cubicBezTo>
                    <a:cubicBezTo>
                      <a:pt x="279" y="290"/>
                      <a:pt x="281" y="287"/>
                      <a:pt x="283" y="285"/>
                    </a:cubicBezTo>
                    <a:cubicBezTo>
                      <a:pt x="284" y="283"/>
                      <a:pt x="285" y="279"/>
                      <a:pt x="287" y="277"/>
                    </a:cubicBezTo>
                    <a:close/>
                    <a:moveTo>
                      <a:pt x="269" y="281"/>
                    </a:moveTo>
                    <a:cubicBezTo>
                      <a:pt x="271" y="280"/>
                      <a:pt x="273" y="280"/>
                      <a:pt x="275" y="280"/>
                    </a:cubicBezTo>
                    <a:cubicBezTo>
                      <a:pt x="277" y="279"/>
                      <a:pt x="277" y="276"/>
                      <a:pt x="275" y="276"/>
                    </a:cubicBezTo>
                    <a:cubicBezTo>
                      <a:pt x="275" y="276"/>
                      <a:pt x="275" y="276"/>
                      <a:pt x="275" y="276"/>
                    </a:cubicBezTo>
                    <a:cubicBezTo>
                      <a:pt x="278" y="275"/>
                      <a:pt x="280" y="275"/>
                      <a:pt x="283" y="274"/>
                    </a:cubicBezTo>
                    <a:cubicBezTo>
                      <a:pt x="278" y="278"/>
                      <a:pt x="275" y="285"/>
                      <a:pt x="273" y="289"/>
                    </a:cubicBezTo>
                    <a:cubicBezTo>
                      <a:pt x="272" y="290"/>
                      <a:pt x="271" y="291"/>
                      <a:pt x="271" y="292"/>
                    </a:cubicBezTo>
                    <a:cubicBezTo>
                      <a:pt x="270" y="292"/>
                      <a:pt x="268" y="291"/>
                      <a:pt x="267" y="291"/>
                    </a:cubicBezTo>
                    <a:cubicBezTo>
                      <a:pt x="268" y="288"/>
                      <a:pt x="269" y="284"/>
                      <a:pt x="269" y="281"/>
                    </a:cubicBezTo>
                    <a:close/>
                    <a:moveTo>
                      <a:pt x="267" y="298"/>
                    </a:moveTo>
                    <a:cubicBezTo>
                      <a:pt x="265" y="300"/>
                      <a:pt x="264" y="302"/>
                      <a:pt x="263" y="304"/>
                    </a:cubicBezTo>
                    <a:cubicBezTo>
                      <a:pt x="262" y="304"/>
                      <a:pt x="262" y="304"/>
                      <a:pt x="261" y="304"/>
                    </a:cubicBezTo>
                    <a:cubicBezTo>
                      <a:pt x="263" y="302"/>
                      <a:pt x="264" y="300"/>
                      <a:pt x="265" y="298"/>
                    </a:cubicBezTo>
                    <a:cubicBezTo>
                      <a:pt x="265" y="298"/>
                      <a:pt x="266" y="298"/>
                      <a:pt x="267" y="298"/>
                    </a:cubicBezTo>
                    <a:close/>
                    <a:moveTo>
                      <a:pt x="250" y="281"/>
                    </a:moveTo>
                    <a:cubicBezTo>
                      <a:pt x="255" y="281"/>
                      <a:pt x="259" y="281"/>
                      <a:pt x="264" y="281"/>
                    </a:cubicBezTo>
                    <a:cubicBezTo>
                      <a:pt x="264" y="283"/>
                      <a:pt x="263" y="285"/>
                      <a:pt x="263" y="287"/>
                    </a:cubicBezTo>
                    <a:cubicBezTo>
                      <a:pt x="262" y="285"/>
                      <a:pt x="259" y="284"/>
                      <a:pt x="259" y="287"/>
                    </a:cubicBezTo>
                    <a:cubicBezTo>
                      <a:pt x="258" y="288"/>
                      <a:pt x="258" y="289"/>
                      <a:pt x="257" y="291"/>
                    </a:cubicBezTo>
                    <a:cubicBezTo>
                      <a:pt x="254" y="290"/>
                      <a:pt x="252" y="290"/>
                      <a:pt x="249" y="290"/>
                    </a:cubicBezTo>
                    <a:cubicBezTo>
                      <a:pt x="250" y="288"/>
                      <a:pt x="250" y="285"/>
                      <a:pt x="250" y="282"/>
                    </a:cubicBezTo>
                    <a:cubicBezTo>
                      <a:pt x="250" y="282"/>
                      <a:pt x="250" y="281"/>
                      <a:pt x="250" y="281"/>
                    </a:cubicBezTo>
                    <a:close/>
                    <a:moveTo>
                      <a:pt x="252" y="297"/>
                    </a:moveTo>
                    <a:cubicBezTo>
                      <a:pt x="248" y="303"/>
                      <a:pt x="248" y="303"/>
                      <a:pt x="248" y="303"/>
                    </a:cubicBezTo>
                    <a:cubicBezTo>
                      <a:pt x="247" y="303"/>
                      <a:pt x="246" y="303"/>
                      <a:pt x="245" y="303"/>
                    </a:cubicBezTo>
                    <a:cubicBezTo>
                      <a:pt x="246" y="301"/>
                      <a:pt x="246" y="299"/>
                      <a:pt x="247" y="297"/>
                    </a:cubicBezTo>
                    <a:cubicBezTo>
                      <a:pt x="249" y="297"/>
                      <a:pt x="250" y="297"/>
                      <a:pt x="252" y="297"/>
                    </a:cubicBezTo>
                    <a:close/>
                    <a:moveTo>
                      <a:pt x="241" y="281"/>
                    </a:moveTo>
                    <a:cubicBezTo>
                      <a:pt x="243" y="281"/>
                      <a:pt x="245" y="281"/>
                      <a:pt x="247" y="281"/>
                    </a:cubicBezTo>
                    <a:cubicBezTo>
                      <a:pt x="247" y="281"/>
                      <a:pt x="246" y="282"/>
                      <a:pt x="246" y="282"/>
                    </a:cubicBezTo>
                    <a:cubicBezTo>
                      <a:pt x="246" y="283"/>
                      <a:pt x="246" y="284"/>
                      <a:pt x="246" y="285"/>
                    </a:cubicBezTo>
                    <a:cubicBezTo>
                      <a:pt x="245" y="285"/>
                      <a:pt x="245" y="285"/>
                      <a:pt x="244" y="285"/>
                    </a:cubicBezTo>
                    <a:cubicBezTo>
                      <a:pt x="242" y="286"/>
                      <a:pt x="241" y="288"/>
                      <a:pt x="240" y="290"/>
                    </a:cubicBezTo>
                    <a:cubicBezTo>
                      <a:pt x="240" y="290"/>
                      <a:pt x="239" y="290"/>
                      <a:pt x="239" y="290"/>
                    </a:cubicBezTo>
                    <a:cubicBezTo>
                      <a:pt x="240" y="287"/>
                      <a:pt x="241" y="284"/>
                      <a:pt x="241" y="281"/>
                    </a:cubicBezTo>
                    <a:close/>
                    <a:moveTo>
                      <a:pt x="236" y="284"/>
                    </a:moveTo>
                    <a:cubicBezTo>
                      <a:pt x="236" y="284"/>
                      <a:pt x="236" y="283"/>
                      <a:pt x="237" y="283"/>
                    </a:cubicBezTo>
                    <a:cubicBezTo>
                      <a:pt x="236" y="284"/>
                      <a:pt x="236" y="285"/>
                      <a:pt x="235" y="286"/>
                    </a:cubicBezTo>
                    <a:cubicBezTo>
                      <a:pt x="235" y="286"/>
                      <a:pt x="236" y="285"/>
                      <a:pt x="236" y="284"/>
                    </a:cubicBezTo>
                    <a:close/>
                    <a:moveTo>
                      <a:pt x="238" y="297"/>
                    </a:moveTo>
                    <a:cubicBezTo>
                      <a:pt x="237" y="299"/>
                      <a:pt x="236" y="301"/>
                      <a:pt x="234" y="303"/>
                    </a:cubicBezTo>
                    <a:cubicBezTo>
                      <a:pt x="233" y="303"/>
                      <a:pt x="232" y="303"/>
                      <a:pt x="230" y="303"/>
                    </a:cubicBezTo>
                    <a:cubicBezTo>
                      <a:pt x="232" y="301"/>
                      <a:pt x="233" y="299"/>
                      <a:pt x="234" y="296"/>
                    </a:cubicBezTo>
                    <a:cubicBezTo>
                      <a:pt x="236" y="297"/>
                      <a:pt x="237" y="297"/>
                      <a:pt x="238" y="297"/>
                    </a:cubicBezTo>
                    <a:close/>
                    <a:moveTo>
                      <a:pt x="227" y="281"/>
                    </a:moveTo>
                    <a:cubicBezTo>
                      <a:pt x="227" y="281"/>
                      <a:pt x="227" y="281"/>
                      <a:pt x="227" y="281"/>
                    </a:cubicBezTo>
                    <a:cubicBezTo>
                      <a:pt x="227" y="281"/>
                      <a:pt x="227" y="281"/>
                      <a:pt x="227" y="280"/>
                    </a:cubicBezTo>
                    <a:cubicBezTo>
                      <a:pt x="229" y="280"/>
                      <a:pt x="231" y="280"/>
                      <a:pt x="233" y="280"/>
                    </a:cubicBezTo>
                    <a:cubicBezTo>
                      <a:pt x="233" y="282"/>
                      <a:pt x="233" y="283"/>
                      <a:pt x="233" y="284"/>
                    </a:cubicBezTo>
                    <a:cubicBezTo>
                      <a:pt x="232" y="284"/>
                      <a:pt x="232" y="285"/>
                      <a:pt x="232" y="285"/>
                    </a:cubicBezTo>
                    <a:cubicBezTo>
                      <a:pt x="231" y="285"/>
                      <a:pt x="231" y="286"/>
                      <a:pt x="232" y="286"/>
                    </a:cubicBezTo>
                    <a:cubicBezTo>
                      <a:pt x="231" y="287"/>
                      <a:pt x="231" y="288"/>
                      <a:pt x="230" y="289"/>
                    </a:cubicBezTo>
                    <a:cubicBezTo>
                      <a:pt x="229" y="289"/>
                      <a:pt x="228" y="289"/>
                      <a:pt x="227" y="289"/>
                    </a:cubicBezTo>
                    <a:cubicBezTo>
                      <a:pt x="227" y="287"/>
                      <a:pt x="228" y="286"/>
                      <a:pt x="227" y="284"/>
                    </a:cubicBezTo>
                    <a:cubicBezTo>
                      <a:pt x="227" y="283"/>
                      <a:pt x="227" y="283"/>
                      <a:pt x="226" y="283"/>
                    </a:cubicBezTo>
                    <a:cubicBezTo>
                      <a:pt x="226" y="282"/>
                      <a:pt x="226" y="282"/>
                      <a:pt x="227" y="281"/>
                    </a:cubicBezTo>
                    <a:close/>
                    <a:moveTo>
                      <a:pt x="226" y="296"/>
                    </a:moveTo>
                    <a:cubicBezTo>
                      <a:pt x="226" y="297"/>
                      <a:pt x="226" y="298"/>
                      <a:pt x="225" y="299"/>
                    </a:cubicBezTo>
                    <a:cubicBezTo>
                      <a:pt x="225" y="300"/>
                      <a:pt x="225" y="301"/>
                      <a:pt x="224" y="302"/>
                    </a:cubicBezTo>
                    <a:cubicBezTo>
                      <a:pt x="224" y="302"/>
                      <a:pt x="224" y="303"/>
                      <a:pt x="224" y="303"/>
                    </a:cubicBezTo>
                    <a:cubicBezTo>
                      <a:pt x="223" y="303"/>
                      <a:pt x="222" y="303"/>
                      <a:pt x="221" y="303"/>
                    </a:cubicBezTo>
                    <a:cubicBezTo>
                      <a:pt x="221" y="303"/>
                      <a:pt x="221" y="303"/>
                      <a:pt x="221" y="303"/>
                    </a:cubicBezTo>
                    <a:cubicBezTo>
                      <a:pt x="221" y="301"/>
                      <a:pt x="222" y="300"/>
                      <a:pt x="222" y="299"/>
                    </a:cubicBezTo>
                    <a:cubicBezTo>
                      <a:pt x="222" y="298"/>
                      <a:pt x="223" y="297"/>
                      <a:pt x="223" y="296"/>
                    </a:cubicBezTo>
                    <a:cubicBezTo>
                      <a:pt x="224" y="296"/>
                      <a:pt x="225" y="296"/>
                      <a:pt x="226" y="296"/>
                    </a:cubicBezTo>
                    <a:close/>
                    <a:moveTo>
                      <a:pt x="322" y="278"/>
                    </a:moveTo>
                    <a:cubicBezTo>
                      <a:pt x="323" y="278"/>
                      <a:pt x="323" y="279"/>
                      <a:pt x="323" y="279"/>
                    </a:cubicBezTo>
                    <a:cubicBezTo>
                      <a:pt x="323" y="279"/>
                      <a:pt x="323" y="279"/>
                      <a:pt x="323" y="279"/>
                    </a:cubicBezTo>
                    <a:cubicBezTo>
                      <a:pt x="323" y="279"/>
                      <a:pt x="322" y="278"/>
                      <a:pt x="322" y="278"/>
                    </a:cubicBezTo>
                    <a:cubicBezTo>
                      <a:pt x="322" y="278"/>
                      <a:pt x="322" y="278"/>
                      <a:pt x="322" y="278"/>
                    </a:cubicBezTo>
                    <a:close/>
                    <a:moveTo>
                      <a:pt x="308" y="281"/>
                    </a:moveTo>
                    <a:cubicBezTo>
                      <a:pt x="309" y="280"/>
                      <a:pt x="312" y="279"/>
                      <a:pt x="314" y="279"/>
                    </a:cubicBezTo>
                    <a:cubicBezTo>
                      <a:pt x="311" y="280"/>
                      <a:pt x="307" y="281"/>
                      <a:pt x="305" y="283"/>
                    </a:cubicBezTo>
                    <a:cubicBezTo>
                      <a:pt x="305" y="282"/>
                      <a:pt x="306" y="281"/>
                      <a:pt x="308" y="281"/>
                    </a:cubicBezTo>
                    <a:close/>
                    <a:moveTo>
                      <a:pt x="307" y="288"/>
                    </a:moveTo>
                    <a:cubicBezTo>
                      <a:pt x="309" y="286"/>
                      <a:pt x="312" y="285"/>
                      <a:pt x="316" y="284"/>
                    </a:cubicBezTo>
                    <a:cubicBezTo>
                      <a:pt x="315" y="284"/>
                      <a:pt x="315" y="285"/>
                      <a:pt x="314" y="285"/>
                    </a:cubicBezTo>
                    <a:cubicBezTo>
                      <a:pt x="312" y="287"/>
                      <a:pt x="310" y="290"/>
                      <a:pt x="308" y="292"/>
                    </a:cubicBezTo>
                    <a:cubicBezTo>
                      <a:pt x="307" y="292"/>
                      <a:pt x="306" y="291"/>
                      <a:pt x="305" y="291"/>
                    </a:cubicBezTo>
                    <a:cubicBezTo>
                      <a:pt x="305" y="291"/>
                      <a:pt x="304" y="290"/>
                      <a:pt x="304" y="290"/>
                    </a:cubicBezTo>
                    <a:cubicBezTo>
                      <a:pt x="305" y="289"/>
                      <a:pt x="306" y="289"/>
                      <a:pt x="307" y="288"/>
                    </a:cubicBezTo>
                    <a:close/>
                    <a:moveTo>
                      <a:pt x="314" y="315"/>
                    </a:moveTo>
                    <a:cubicBezTo>
                      <a:pt x="311" y="322"/>
                      <a:pt x="302" y="326"/>
                      <a:pt x="295" y="328"/>
                    </a:cubicBezTo>
                    <a:cubicBezTo>
                      <a:pt x="294" y="328"/>
                      <a:pt x="294" y="328"/>
                      <a:pt x="294" y="328"/>
                    </a:cubicBezTo>
                    <a:cubicBezTo>
                      <a:pt x="293" y="328"/>
                      <a:pt x="293" y="328"/>
                      <a:pt x="293" y="328"/>
                    </a:cubicBezTo>
                    <a:cubicBezTo>
                      <a:pt x="291" y="328"/>
                      <a:pt x="289" y="328"/>
                      <a:pt x="287" y="328"/>
                    </a:cubicBezTo>
                    <a:cubicBezTo>
                      <a:pt x="287" y="328"/>
                      <a:pt x="288" y="328"/>
                      <a:pt x="288" y="328"/>
                    </a:cubicBezTo>
                    <a:cubicBezTo>
                      <a:pt x="290" y="324"/>
                      <a:pt x="289" y="319"/>
                      <a:pt x="290" y="315"/>
                    </a:cubicBezTo>
                    <a:cubicBezTo>
                      <a:pt x="291" y="310"/>
                      <a:pt x="294" y="305"/>
                      <a:pt x="297" y="300"/>
                    </a:cubicBezTo>
                    <a:cubicBezTo>
                      <a:pt x="298" y="298"/>
                      <a:pt x="299" y="296"/>
                      <a:pt x="300" y="295"/>
                    </a:cubicBezTo>
                    <a:cubicBezTo>
                      <a:pt x="300" y="295"/>
                      <a:pt x="301" y="295"/>
                      <a:pt x="302" y="295"/>
                    </a:cubicBezTo>
                    <a:cubicBezTo>
                      <a:pt x="303" y="296"/>
                      <a:pt x="304" y="296"/>
                      <a:pt x="305" y="297"/>
                    </a:cubicBezTo>
                    <a:cubicBezTo>
                      <a:pt x="305" y="298"/>
                      <a:pt x="305" y="298"/>
                      <a:pt x="305" y="298"/>
                    </a:cubicBezTo>
                    <a:cubicBezTo>
                      <a:pt x="305" y="301"/>
                      <a:pt x="308" y="304"/>
                      <a:pt x="310" y="301"/>
                    </a:cubicBezTo>
                    <a:cubicBezTo>
                      <a:pt x="310" y="301"/>
                      <a:pt x="310" y="301"/>
                      <a:pt x="310" y="301"/>
                    </a:cubicBezTo>
                    <a:cubicBezTo>
                      <a:pt x="310" y="301"/>
                      <a:pt x="311" y="301"/>
                      <a:pt x="311" y="301"/>
                    </a:cubicBezTo>
                    <a:cubicBezTo>
                      <a:pt x="313" y="301"/>
                      <a:pt x="315" y="304"/>
                      <a:pt x="316" y="306"/>
                    </a:cubicBezTo>
                    <a:cubicBezTo>
                      <a:pt x="317" y="307"/>
                      <a:pt x="317" y="308"/>
                      <a:pt x="317" y="308"/>
                    </a:cubicBezTo>
                    <a:cubicBezTo>
                      <a:pt x="316" y="310"/>
                      <a:pt x="315" y="313"/>
                      <a:pt x="314" y="315"/>
                    </a:cubicBezTo>
                    <a:close/>
                    <a:moveTo>
                      <a:pt x="325" y="298"/>
                    </a:moveTo>
                    <a:cubicBezTo>
                      <a:pt x="324" y="299"/>
                      <a:pt x="323" y="300"/>
                      <a:pt x="322" y="301"/>
                    </a:cubicBezTo>
                    <a:cubicBezTo>
                      <a:pt x="321" y="301"/>
                      <a:pt x="321" y="301"/>
                      <a:pt x="321" y="300"/>
                    </a:cubicBezTo>
                    <a:cubicBezTo>
                      <a:pt x="319" y="298"/>
                      <a:pt x="317" y="296"/>
                      <a:pt x="314" y="296"/>
                    </a:cubicBezTo>
                    <a:cubicBezTo>
                      <a:pt x="315" y="294"/>
                      <a:pt x="317" y="293"/>
                      <a:pt x="318" y="291"/>
                    </a:cubicBezTo>
                    <a:cubicBezTo>
                      <a:pt x="320" y="289"/>
                      <a:pt x="323" y="285"/>
                      <a:pt x="326" y="284"/>
                    </a:cubicBezTo>
                    <a:cubicBezTo>
                      <a:pt x="326" y="285"/>
                      <a:pt x="326" y="286"/>
                      <a:pt x="327" y="287"/>
                    </a:cubicBezTo>
                    <a:cubicBezTo>
                      <a:pt x="327" y="289"/>
                      <a:pt x="327" y="292"/>
                      <a:pt x="328" y="294"/>
                    </a:cubicBezTo>
                    <a:cubicBezTo>
                      <a:pt x="327" y="295"/>
                      <a:pt x="326" y="296"/>
                      <a:pt x="325" y="298"/>
                    </a:cubicBezTo>
                    <a:close/>
                    <a:moveTo>
                      <a:pt x="234" y="48"/>
                    </a:moveTo>
                    <a:cubicBezTo>
                      <a:pt x="234" y="49"/>
                      <a:pt x="233" y="49"/>
                      <a:pt x="232" y="49"/>
                    </a:cubicBezTo>
                    <a:cubicBezTo>
                      <a:pt x="232" y="49"/>
                      <a:pt x="232" y="49"/>
                      <a:pt x="232" y="48"/>
                    </a:cubicBezTo>
                    <a:cubicBezTo>
                      <a:pt x="233" y="48"/>
                      <a:pt x="233" y="48"/>
                      <a:pt x="234" y="48"/>
                    </a:cubicBezTo>
                    <a:close/>
                    <a:moveTo>
                      <a:pt x="149" y="44"/>
                    </a:moveTo>
                    <a:cubicBezTo>
                      <a:pt x="153" y="43"/>
                      <a:pt x="157" y="44"/>
                      <a:pt x="161" y="44"/>
                    </a:cubicBezTo>
                    <a:cubicBezTo>
                      <a:pt x="169" y="44"/>
                      <a:pt x="177" y="43"/>
                      <a:pt x="185" y="44"/>
                    </a:cubicBezTo>
                    <a:cubicBezTo>
                      <a:pt x="176" y="45"/>
                      <a:pt x="166" y="45"/>
                      <a:pt x="157" y="45"/>
                    </a:cubicBezTo>
                    <a:cubicBezTo>
                      <a:pt x="153" y="45"/>
                      <a:pt x="148" y="45"/>
                      <a:pt x="144" y="45"/>
                    </a:cubicBezTo>
                    <a:cubicBezTo>
                      <a:pt x="145" y="45"/>
                      <a:pt x="147" y="44"/>
                      <a:pt x="149" y="44"/>
                    </a:cubicBezTo>
                    <a:close/>
                    <a:moveTo>
                      <a:pt x="126" y="46"/>
                    </a:moveTo>
                    <a:cubicBezTo>
                      <a:pt x="130" y="45"/>
                      <a:pt x="134" y="45"/>
                      <a:pt x="138" y="45"/>
                    </a:cubicBezTo>
                    <a:cubicBezTo>
                      <a:pt x="140" y="45"/>
                      <a:pt x="142" y="45"/>
                      <a:pt x="143" y="45"/>
                    </a:cubicBezTo>
                    <a:cubicBezTo>
                      <a:pt x="140" y="45"/>
                      <a:pt x="136" y="46"/>
                      <a:pt x="133" y="46"/>
                    </a:cubicBezTo>
                    <a:cubicBezTo>
                      <a:pt x="129" y="47"/>
                      <a:pt x="125" y="47"/>
                      <a:pt x="122" y="47"/>
                    </a:cubicBezTo>
                    <a:cubicBezTo>
                      <a:pt x="121" y="47"/>
                      <a:pt x="121" y="47"/>
                      <a:pt x="120" y="47"/>
                    </a:cubicBezTo>
                    <a:cubicBezTo>
                      <a:pt x="120" y="47"/>
                      <a:pt x="120" y="47"/>
                      <a:pt x="120" y="47"/>
                    </a:cubicBezTo>
                    <a:cubicBezTo>
                      <a:pt x="120" y="47"/>
                      <a:pt x="120" y="47"/>
                      <a:pt x="120" y="47"/>
                    </a:cubicBezTo>
                    <a:cubicBezTo>
                      <a:pt x="122" y="46"/>
                      <a:pt x="124" y="46"/>
                      <a:pt x="126" y="46"/>
                    </a:cubicBezTo>
                    <a:close/>
                    <a:moveTo>
                      <a:pt x="233" y="226"/>
                    </a:moveTo>
                    <a:cubicBezTo>
                      <a:pt x="232" y="227"/>
                      <a:pt x="232" y="228"/>
                      <a:pt x="231" y="230"/>
                    </a:cubicBezTo>
                    <a:cubicBezTo>
                      <a:pt x="231" y="230"/>
                      <a:pt x="231" y="231"/>
                      <a:pt x="231" y="231"/>
                    </a:cubicBezTo>
                    <a:cubicBezTo>
                      <a:pt x="228" y="237"/>
                      <a:pt x="222" y="239"/>
                      <a:pt x="216" y="242"/>
                    </a:cubicBezTo>
                    <a:cubicBezTo>
                      <a:pt x="214" y="243"/>
                      <a:pt x="212" y="245"/>
                      <a:pt x="211" y="246"/>
                    </a:cubicBezTo>
                    <a:cubicBezTo>
                      <a:pt x="209" y="246"/>
                      <a:pt x="207" y="246"/>
                      <a:pt x="206" y="247"/>
                    </a:cubicBezTo>
                    <a:cubicBezTo>
                      <a:pt x="203" y="246"/>
                      <a:pt x="199" y="247"/>
                      <a:pt x="197" y="247"/>
                    </a:cubicBezTo>
                    <a:cubicBezTo>
                      <a:pt x="195" y="247"/>
                      <a:pt x="193" y="247"/>
                      <a:pt x="190" y="247"/>
                    </a:cubicBezTo>
                    <a:cubicBezTo>
                      <a:pt x="190" y="247"/>
                      <a:pt x="191" y="247"/>
                      <a:pt x="191" y="247"/>
                    </a:cubicBezTo>
                    <a:cubicBezTo>
                      <a:pt x="197" y="243"/>
                      <a:pt x="201" y="240"/>
                      <a:pt x="204" y="233"/>
                    </a:cubicBezTo>
                    <a:cubicBezTo>
                      <a:pt x="208" y="222"/>
                      <a:pt x="206" y="211"/>
                      <a:pt x="204" y="200"/>
                    </a:cubicBezTo>
                    <a:cubicBezTo>
                      <a:pt x="209" y="200"/>
                      <a:pt x="214" y="199"/>
                      <a:pt x="218" y="199"/>
                    </a:cubicBezTo>
                    <a:cubicBezTo>
                      <a:pt x="223" y="199"/>
                      <a:pt x="228" y="199"/>
                      <a:pt x="233" y="199"/>
                    </a:cubicBezTo>
                    <a:cubicBezTo>
                      <a:pt x="233" y="199"/>
                      <a:pt x="233" y="200"/>
                      <a:pt x="233" y="200"/>
                    </a:cubicBezTo>
                    <a:cubicBezTo>
                      <a:pt x="232" y="203"/>
                      <a:pt x="233" y="205"/>
                      <a:pt x="234" y="208"/>
                    </a:cubicBezTo>
                    <a:cubicBezTo>
                      <a:pt x="234" y="210"/>
                      <a:pt x="234" y="211"/>
                      <a:pt x="234" y="213"/>
                    </a:cubicBezTo>
                    <a:cubicBezTo>
                      <a:pt x="233" y="213"/>
                      <a:pt x="232" y="214"/>
                      <a:pt x="232" y="215"/>
                    </a:cubicBezTo>
                    <a:cubicBezTo>
                      <a:pt x="231" y="217"/>
                      <a:pt x="232" y="218"/>
                      <a:pt x="234" y="219"/>
                    </a:cubicBezTo>
                    <a:cubicBezTo>
                      <a:pt x="234" y="221"/>
                      <a:pt x="234" y="224"/>
                      <a:pt x="233" y="226"/>
                    </a:cubicBezTo>
                    <a:close/>
                    <a:moveTo>
                      <a:pt x="323" y="184"/>
                    </a:moveTo>
                    <a:cubicBezTo>
                      <a:pt x="322" y="184"/>
                      <a:pt x="322" y="184"/>
                      <a:pt x="322" y="184"/>
                    </a:cubicBezTo>
                    <a:cubicBezTo>
                      <a:pt x="321" y="185"/>
                      <a:pt x="321" y="185"/>
                      <a:pt x="321" y="185"/>
                    </a:cubicBezTo>
                    <a:cubicBezTo>
                      <a:pt x="313" y="185"/>
                      <a:pt x="305" y="186"/>
                      <a:pt x="297" y="188"/>
                    </a:cubicBezTo>
                    <a:cubicBezTo>
                      <a:pt x="292" y="189"/>
                      <a:pt x="287" y="190"/>
                      <a:pt x="283" y="191"/>
                    </a:cubicBezTo>
                    <a:cubicBezTo>
                      <a:pt x="270" y="189"/>
                      <a:pt x="256" y="189"/>
                      <a:pt x="243" y="190"/>
                    </a:cubicBezTo>
                    <a:cubicBezTo>
                      <a:pt x="236" y="190"/>
                      <a:pt x="228" y="192"/>
                      <a:pt x="220" y="192"/>
                    </a:cubicBezTo>
                    <a:cubicBezTo>
                      <a:pt x="217" y="192"/>
                      <a:pt x="213" y="192"/>
                      <a:pt x="210" y="192"/>
                    </a:cubicBezTo>
                    <a:cubicBezTo>
                      <a:pt x="207" y="192"/>
                      <a:pt x="204" y="193"/>
                      <a:pt x="201" y="193"/>
                    </a:cubicBezTo>
                    <a:cubicBezTo>
                      <a:pt x="187" y="195"/>
                      <a:pt x="171" y="193"/>
                      <a:pt x="156" y="193"/>
                    </a:cubicBezTo>
                    <a:cubicBezTo>
                      <a:pt x="148" y="193"/>
                      <a:pt x="140" y="192"/>
                      <a:pt x="133" y="194"/>
                    </a:cubicBezTo>
                    <a:cubicBezTo>
                      <a:pt x="127" y="196"/>
                      <a:pt x="121" y="197"/>
                      <a:pt x="115" y="198"/>
                    </a:cubicBezTo>
                    <a:cubicBezTo>
                      <a:pt x="114" y="187"/>
                      <a:pt x="115" y="175"/>
                      <a:pt x="114" y="164"/>
                    </a:cubicBezTo>
                    <a:cubicBezTo>
                      <a:pt x="114" y="151"/>
                      <a:pt x="113" y="139"/>
                      <a:pt x="112" y="126"/>
                    </a:cubicBezTo>
                    <a:cubicBezTo>
                      <a:pt x="111" y="113"/>
                      <a:pt x="110" y="100"/>
                      <a:pt x="110" y="88"/>
                    </a:cubicBezTo>
                    <a:cubicBezTo>
                      <a:pt x="110" y="82"/>
                      <a:pt x="110" y="76"/>
                      <a:pt x="110" y="69"/>
                    </a:cubicBezTo>
                    <a:cubicBezTo>
                      <a:pt x="110" y="66"/>
                      <a:pt x="109" y="62"/>
                      <a:pt x="111" y="59"/>
                    </a:cubicBezTo>
                    <a:cubicBezTo>
                      <a:pt x="111" y="59"/>
                      <a:pt x="111" y="59"/>
                      <a:pt x="111" y="59"/>
                    </a:cubicBezTo>
                    <a:cubicBezTo>
                      <a:pt x="111" y="59"/>
                      <a:pt x="112" y="58"/>
                      <a:pt x="112" y="57"/>
                    </a:cubicBezTo>
                    <a:cubicBezTo>
                      <a:pt x="112" y="55"/>
                      <a:pt x="114" y="55"/>
                      <a:pt x="116" y="55"/>
                    </a:cubicBezTo>
                    <a:cubicBezTo>
                      <a:pt x="116" y="55"/>
                      <a:pt x="117" y="56"/>
                      <a:pt x="117" y="56"/>
                    </a:cubicBezTo>
                    <a:cubicBezTo>
                      <a:pt x="117" y="55"/>
                      <a:pt x="118" y="55"/>
                      <a:pt x="118" y="55"/>
                    </a:cubicBezTo>
                    <a:cubicBezTo>
                      <a:pt x="120" y="56"/>
                      <a:pt x="123" y="56"/>
                      <a:pt x="125" y="56"/>
                    </a:cubicBezTo>
                    <a:cubicBezTo>
                      <a:pt x="127" y="56"/>
                      <a:pt x="127" y="54"/>
                      <a:pt x="129" y="56"/>
                    </a:cubicBezTo>
                    <a:cubicBezTo>
                      <a:pt x="130" y="56"/>
                      <a:pt x="132" y="56"/>
                      <a:pt x="133" y="56"/>
                    </a:cubicBezTo>
                    <a:cubicBezTo>
                      <a:pt x="138" y="56"/>
                      <a:pt x="141" y="55"/>
                      <a:pt x="146" y="54"/>
                    </a:cubicBezTo>
                    <a:cubicBezTo>
                      <a:pt x="147" y="54"/>
                      <a:pt x="149" y="54"/>
                      <a:pt x="151" y="54"/>
                    </a:cubicBezTo>
                    <a:cubicBezTo>
                      <a:pt x="151" y="54"/>
                      <a:pt x="152" y="55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54" y="53"/>
                      <a:pt x="154" y="53"/>
                      <a:pt x="155" y="52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161" y="52"/>
                      <a:pt x="167" y="52"/>
                      <a:pt x="173" y="52"/>
                    </a:cubicBezTo>
                    <a:cubicBezTo>
                      <a:pt x="172" y="52"/>
                      <a:pt x="170" y="53"/>
                      <a:pt x="168" y="53"/>
                    </a:cubicBezTo>
                    <a:cubicBezTo>
                      <a:pt x="168" y="53"/>
                      <a:pt x="168" y="54"/>
                      <a:pt x="169" y="54"/>
                    </a:cubicBezTo>
                    <a:cubicBezTo>
                      <a:pt x="174" y="54"/>
                      <a:pt x="179" y="51"/>
                      <a:pt x="185" y="53"/>
                    </a:cubicBezTo>
                    <a:cubicBezTo>
                      <a:pt x="187" y="53"/>
                      <a:pt x="189" y="53"/>
                      <a:pt x="190" y="54"/>
                    </a:cubicBezTo>
                    <a:cubicBezTo>
                      <a:pt x="191" y="54"/>
                      <a:pt x="192" y="53"/>
                      <a:pt x="192" y="53"/>
                    </a:cubicBezTo>
                    <a:cubicBezTo>
                      <a:pt x="194" y="52"/>
                      <a:pt x="196" y="52"/>
                      <a:pt x="198" y="52"/>
                    </a:cubicBezTo>
                    <a:cubicBezTo>
                      <a:pt x="200" y="52"/>
                      <a:pt x="202" y="52"/>
                      <a:pt x="204" y="52"/>
                    </a:cubicBezTo>
                    <a:cubicBezTo>
                      <a:pt x="206" y="51"/>
                      <a:pt x="207" y="51"/>
                      <a:pt x="208" y="51"/>
                    </a:cubicBezTo>
                    <a:cubicBezTo>
                      <a:pt x="209" y="51"/>
                      <a:pt x="209" y="51"/>
                      <a:pt x="209" y="51"/>
                    </a:cubicBezTo>
                    <a:cubicBezTo>
                      <a:pt x="210" y="51"/>
                      <a:pt x="211" y="51"/>
                      <a:pt x="211" y="51"/>
                    </a:cubicBezTo>
                    <a:cubicBezTo>
                      <a:pt x="212" y="51"/>
                      <a:pt x="214" y="51"/>
                      <a:pt x="215" y="51"/>
                    </a:cubicBezTo>
                    <a:cubicBezTo>
                      <a:pt x="215" y="51"/>
                      <a:pt x="217" y="51"/>
                      <a:pt x="218" y="51"/>
                    </a:cubicBezTo>
                    <a:cubicBezTo>
                      <a:pt x="218" y="51"/>
                      <a:pt x="219" y="51"/>
                      <a:pt x="219" y="51"/>
                    </a:cubicBezTo>
                    <a:cubicBezTo>
                      <a:pt x="219" y="51"/>
                      <a:pt x="219" y="51"/>
                      <a:pt x="219" y="51"/>
                    </a:cubicBezTo>
                    <a:cubicBezTo>
                      <a:pt x="223" y="50"/>
                      <a:pt x="229" y="50"/>
                      <a:pt x="229" y="52"/>
                    </a:cubicBezTo>
                    <a:cubicBezTo>
                      <a:pt x="229" y="53"/>
                      <a:pt x="230" y="54"/>
                      <a:pt x="231" y="54"/>
                    </a:cubicBezTo>
                    <a:cubicBezTo>
                      <a:pt x="233" y="54"/>
                      <a:pt x="235" y="53"/>
                      <a:pt x="237" y="52"/>
                    </a:cubicBezTo>
                    <a:cubicBezTo>
                      <a:pt x="239" y="50"/>
                      <a:pt x="244" y="51"/>
                      <a:pt x="247" y="51"/>
                    </a:cubicBezTo>
                    <a:cubicBezTo>
                      <a:pt x="250" y="51"/>
                      <a:pt x="253" y="50"/>
                      <a:pt x="256" y="50"/>
                    </a:cubicBezTo>
                    <a:cubicBezTo>
                      <a:pt x="256" y="50"/>
                      <a:pt x="257" y="50"/>
                      <a:pt x="257" y="50"/>
                    </a:cubicBezTo>
                    <a:cubicBezTo>
                      <a:pt x="258" y="50"/>
                      <a:pt x="260" y="50"/>
                      <a:pt x="262" y="50"/>
                    </a:cubicBezTo>
                    <a:cubicBezTo>
                      <a:pt x="264" y="50"/>
                      <a:pt x="265" y="50"/>
                      <a:pt x="266" y="50"/>
                    </a:cubicBezTo>
                    <a:cubicBezTo>
                      <a:pt x="267" y="50"/>
                      <a:pt x="267" y="50"/>
                      <a:pt x="267" y="50"/>
                    </a:cubicBezTo>
                    <a:cubicBezTo>
                      <a:pt x="270" y="50"/>
                      <a:pt x="273" y="49"/>
                      <a:pt x="275" y="49"/>
                    </a:cubicBezTo>
                    <a:cubicBezTo>
                      <a:pt x="278" y="49"/>
                      <a:pt x="279" y="50"/>
                      <a:pt x="281" y="51"/>
                    </a:cubicBezTo>
                    <a:cubicBezTo>
                      <a:pt x="283" y="51"/>
                      <a:pt x="286" y="52"/>
                      <a:pt x="288" y="51"/>
                    </a:cubicBezTo>
                    <a:cubicBezTo>
                      <a:pt x="289" y="51"/>
                      <a:pt x="291" y="50"/>
                      <a:pt x="292" y="50"/>
                    </a:cubicBezTo>
                    <a:cubicBezTo>
                      <a:pt x="296" y="50"/>
                      <a:pt x="300" y="50"/>
                      <a:pt x="304" y="49"/>
                    </a:cubicBezTo>
                    <a:cubicBezTo>
                      <a:pt x="304" y="49"/>
                      <a:pt x="305" y="49"/>
                      <a:pt x="305" y="49"/>
                    </a:cubicBezTo>
                    <a:cubicBezTo>
                      <a:pt x="305" y="49"/>
                      <a:pt x="305" y="49"/>
                      <a:pt x="305" y="49"/>
                    </a:cubicBezTo>
                    <a:cubicBezTo>
                      <a:pt x="305" y="50"/>
                      <a:pt x="305" y="50"/>
                      <a:pt x="306" y="50"/>
                    </a:cubicBezTo>
                    <a:cubicBezTo>
                      <a:pt x="306" y="50"/>
                      <a:pt x="306" y="51"/>
                      <a:pt x="306" y="51"/>
                    </a:cubicBezTo>
                    <a:cubicBezTo>
                      <a:pt x="308" y="52"/>
                      <a:pt x="310" y="53"/>
                      <a:pt x="312" y="52"/>
                    </a:cubicBezTo>
                    <a:cubicBezTo>
                      <a:pt x="312" y="52"/>
                      <a:pt x="313" y="52"/>
                      <a:pt x="313" y="51"/>
                    </a:cubicBezTo>
                    <a:cubicBezTo>
                      <a:pt x="314" y="52"/>
                      <a:pt x="314" y="53"/>
                      <a:pt x="315" y="53"/>
                    </a:cubicBezTo>
                    <a:cubicBezTo>
                      <a:pt x="316" y="53"/>
                      <a:pt x="316" y="53"/>
                      <a:pt x="316" y="53"/>
                    </a:cubicBezTo>
                    <a:cubicBezTo>
                      <a:pt x="316" y="55"/>
                      <a:pt x="316" y="57"/>
                      <a:pt x="316" y="58"/>
                    </a:cubicBezTo>
                    <a:cubicBezTo>
                      <a:pt x="315" y="60"/>
                      <a:pt x="314" y="62"/>
                      <a:pt x="314" y="65"/>
                    </a:cubicBezTo>
                    <a:cubicBezTo>
                      <a:pt x="314" y="66"/>
                      <a:pt x="315" y="67"/>
                      <a:pt x="317" y="67"/>
                    </a:cubicBezTo>
                    <a:cubicBezTo>
                      <a:pt x="317" y="68"/>
                      <a:pt x="317" y="69"/>
                      <a:pt x="317" y="69"/>
                    </a:cubicBezTo>
                    <a:cubicBezTo>
                      <a:pt x="316" y="72"/>
                      <a:pt x="316" y="74"/>
                      <a:pt x="316" y="77"/>
                    </a:cubicBezTo>
                    <a:cubicBezTo>
                      <a:pt x="316" y="78"/>
                      <a:pt x="316" y="79"/>
                      <a:pt x="317" y="80"/>
                    </a:cubicBezTo>
                    <a:cubicBezTo>
                      <a:pt x="317" y="80"/>
                      <a:pt x="317" y="80"/>
                      <a:pt x="317" y="80"/>
                    </a:cubicBezTo>
                    <a:cubicBezTo>
                      <a:pt x="317" y="81"/>
                      <a:pt x="317" y="83"/>
                      <a:pt x="317" y="84"/>
                    </a:cubicBezTo>
                    <a:cubicBezTo>
                      <a:pt x="317" y="87"/>
                      <a:pt x="316" y="90"/>
                      <a:pt x="316" y="91"/>
                    </a:cubicBezTo>
                    <a:cubicBezTo>
                      <a:pt x="316" y="93"/>
                      <a:pt x="318" y="95"/>
                      <a:pt x="317" y="98"/>
                    </a:cubicBezTo>
                    <a:cubicBezTo>
                      <a:pt x="317" y="100"/>
                      <a:pt x="316" y="102"/>
                      <a:pt x="316" y="104"/>
                    </a:cubicBezTo>
                    <a:cubicBezTo>
                      <a:pt x="316" y="105"/>
                      <a:pt x="317" y="106"/>
                      <a:pt x="318" y="107"/>
                    </a:cubicBezTo>
                    <a:cubicBezTo>
                      <a:pt x="314" y="106"/>
                      <a:pt x="318" y="119"/>
                      <a:pt x="318" y="120"/>
                    </a:cubicBezTo>
                    <a:cubicBezTo>
                      <a:pt x="318" y="122"/>
                      <a:pt x="317" y="125"/>
                      <a:pt x="318" y="127"/>
                    </a:cubicBezTo>
                    <a:cubicBezTo>
                      <a:pt x="318" y="130"/>
                      <a:pt x="319" y="131"/>
                      <a:pt x="319" y="134"/>
                    </a:cubicBezTo>
                    <a:cubicBezTo>
                      <a:pt x="319" y="136"/>
                      <a:pt x="319" y="139"/>
                      <a:pt x="319" y="141"/>
                    </a:cubicBezTo>
                    <a:cubicBezTo>
                      <a:pt x="320" y="142"/>
                      <a:pt x="320" y="143"/>
                      <a:pt x="320" y="143"/>
                    </a:cubicBezTo>
                    <a:cubicBezTo>
                      <a:pt x="321" y="145"/>
                      <a:pt x="321" y="148"/>
                      <a:pt x="321" y="150"/>
                    </a:cubicBezTo>
                    <a:cubicBezTo>
                      <a:pt x="320" y="154"/>
                      <a:pt x="319" y="158"/>
                      <a:pt x="321" y="162"/>
                    </a:cubicBezTo>
                    <a:cubicBezTo>
                      <a:pt x="321" y="162"/>
                      <a:pt x="321" y="162"/>
                      <a:pt x="321" y="162"/>
                    </a:cubicBezTo>
                    <a:cubicBezTo>
                      <a:pt x="321" y="162"/>
                      <a:pt x="321" y="162"/>
                      <a:pt x="321" y="162"/>
                    </a:cubicBezTo>
                    <a:cubicBezTo>
                      <a:pt x="321" y="165"/>
                      <a:pt x="321" y="168"/>
                      <a:pt x="321" y="170"/>
                    </a:cubicBezTo>
                    <a:cubicBezTo>
                      <a:pt x="321" y="174"/>
                      <a:pt x="322" y="177"/>
                      <a:pt x="323" y="180"/>
                    </a:cubicBezTo>
                    <a:cubicBezTo>
                      <a:pt x="323" y="181"/>
                      <a:pt x="323" y="183"/>
                      <a:pt x="323" y="184"/>
                    </a:cubicBezTo>
                    <a:close/>
                    <a:moveTo>
                      <a:pt x="324" y="47"/>
                    </a:moveTo>
                    <a:cubicBezTo>
                      <a:pt x="323" y="46"/>
                      <a:pt x="323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322" y="44"/>
                      <a:pt x="322" y="44"/>
                      <a:pt x="322" y="44"/>
                    </a:cubicBezTo>
                    <a:cubicBezTo>
                      <a:pt x="322" y="44"/>
                      <a:pt x="322" y="44"/>
                      <a:pt x="322" y="44"/>
                    </a:cubicBezTo>
                    <a:cubicBezTo>
                      <a:pt x="322" y="44"/>
                      <a:pt x="322" y="43"/>
                      <a:pt x="322" y="43"/>
                    </a:cubicBezTo>
                    <a:cubicBezTo>
                      <a:pt x="322" y="43"/>
                      <a:pt x="322" y="43"/>
                      <a:pt x="322" y="43"/>
                    </a:cubicBezTo>
                    <a:cubicBezTo>
                      <a:pt x="323" y="43"/>
                      <a:pt x="323" y="43"/>
                      <a:pt x="324" y="43"/>
                    </a:cubicBezTo>
                    <a:cubicBezTo>
                      <a:pt x="324" y="45"/>
                      <a:pt x="324" y="46"/>
                      <a:pt x="325" y="48"/>
                    </a:cubicBezTo>
                    <a:cubicBezTo>
                      <a:pt x="324" y="48"/>
                      <a:pt x="324" y="48"/>
                      <a:pt x="324" y="47"/>
                    </a:cubicBezTo>
                    <a:cubicBezTo>
                      <a:pt x="324" y="47"/>
                      <a:pt x="324" y="47"/>
                      <a:pt x="324" y="47"/>
                    </a:cubicBezTo>
                    <a:close/>
                    <a:moveTo>
                      <a:pt x="326" y="95"/>
                    </a:moveTo>
                    <a:cubicBezTo>
                      <a:pt x="326" y="96"/>
                      <a:pt x="326" y="96"/>
                      <a:pt x="326" y="97"/>
                    </a:cubicBezTo>
                    <a:cubicBezTo>
                      <a:pt x="325" y="90"/>
                      <a:pt x="324" y="83"/>
                      <a:pt x="324" y="76"/>
                    </a:cubicBezTo>
                    <a:cubicBezTo>
                      <a:pt x="324" y="69"/>
                      <a:pt x="324" y="63"/>
                      <a:pt x="324" y="57"/>
                    </a:cubicBezTo>
                    <a:cubicBezTo>
                      <a:pt x="324" y="54"/>
                      <a:pt x="324" y="52"/>
                      <a:pt x="324" y="50"/>
                    </a:cubicBezTo>
                    <a:cubicBezTo>
                      <a:pt x="324" y="50"/>
                      <a:pt x="325" y="49"/>
                      <a:pt x="325" y="49"/>
                    </a:cubicBezTo>
                    <a:cubicBezTo>
                      <a:pt x="325" y="51"/>
                      <a:pt x="326" y="54"/>
                      <a:pt x="327" y="56"/>
                    </a:cubicBezTo>
                    <a:cubicBezTo>
                      <a:pt x="327" y="56"/>
                      <a:pt x="327" y="56"/>
                      <a:pt x="328" y="56"/>
                    </a:cubicBezTo>
                    <a:cubicBezTo>
                      <a:pt x="327" y="65"/>
                      <a:pt x="327" y="73"/>
                      <a:pt x="327" y="82"/>
                    </a:cubicBezTo>
                    <a:cubicBezTo>
                      <a:pt x="327" y="86"/>
                      <a:pt x="327" y="91"/>
                      <a:pt x="326" y="95"/>
                    </a:cubicBezTo>
                    <a:close/>
                    <a:moveTo>
                      <a:pt x="327" y="114"/>
                    </a:moveTo>
                    <a:cubicBezTo>
                      <a:pt x="327" y="112"/>
                      <a:pt x="327" y="110"/>
                      <a:pt x="327" y="107"/>
                    </a:cubicBezTo>
                    <a:cubicBezTo>
                      <a:pt x="327" y="108"/>
                      <a:pt x="327" y="110"/>
                      <a:pt x="327" y="111"/>
                    </a:cubicBezTo>
                    <a:cubicBezTo>
                      <a:pt x="329" y="122"/>
                      <a:pt x="329" y="135"/>
                      <a:pt x="328" y="147"/>
                    </a:cubicBezTo>
                    <a:cubicBezTo>
                      <a:pt x="328" y="136"/>
                      <a:pt x="327" y="125"/>
                      <a:pt x="327" y="114"/>
                    </a:cubicBezTo>
                    <a:close/>
                    <a:moveTo>
                      <a:pt x="330" y="181"/>
                    </a:moveTo>
                    <a:cubicBezTo>
                      <a:pt x="330" y="178"/>
                      <a:pt x="330" y="176"/>
                      <a:pt x="329" y="174"/>
                    </a:cubicBezTo>
                    <a:cubicBezTo>
                      <a:pt x="328" y="170"/>
                      <a:pt x="328" y="167"/>
                      <a:pt x="328" y="163"/>
                    </a:cubicBezTo>
                    <a:cubicBezTo>
                      <a:pt x="328" y="163"/>
                      <a:pt x="328" y="164"/>
                      <a:pt x="328" y="164"/>
                    </a:cubicBezTo>
                    <a:cubicBezTo>
                      <a:pt x="329" y="168"/>
                      <a:pt x="330" y="171"/>
                      <a:pt x="330" y="175"/>
                    </a:cubicBezTo>
                    <a:cubicBezTo>
                      <a:pt x="330" y="177"/>
                      <a:pt x="331" y="177"/>
                      <a:pt x="332" y="178"/>
                    </a:cubicBezTo>
                    <a:cubicBezTo>
                      <a:pt x="332" y="178"/>
                      <a:pt x="332" y="179"/>
                      <a:pt x="332" y="180"/>
                    </a:cubicBezTo>
                    <a:cubicBezTo>
                      <a:pt x="331" y="180"/>
                      <a:pt x="330" y="180"/>
                      <a:pt x="330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513"/>
              <p:cNvSpPr>
                <a:spLocks noEditPoints="1"/>
              </p:cNvSpPr>
              <p:nvPr/>
            </p:nvSpPr>
            <p:spPr bwMode="auto">
              <a:xfrm>
                <a:off x="1596" y="988"/>
                <a:ext cx="58" cy="49"/>
              </a:xfrm>
              <a:custGeom>
                <a:avLst/>
                <a:gdLst>
                  <a:gd name="T0" fmla="*/ 2 w 77"/>
                  <a:gd name="T1" fmla="*/ 38 h 64"/>
                  <a:gd name="T2" fmla="*/ 12 w 77"/>
                  <a:gd name="T3" fmla="*/ 59 h 64"/>
                  <a:gd name="T4" fmla="*/ 23 w 77"/>
                  <a:gd name="T5" fmla="*/ 55 h 64"/>
                  <a:gd name="T6" fmla="*/ 19 w 77"/>
                  <a:gd name="T7" fmla="*/ 61 h 64"/>
                  <a:gd name="T8" fmla="*/ 29 w 77"/>
                  <a:gd name="T9" fmla="*/ 51 h 64"/>
                  <a:gd name="T10" fmla="*/ 43 w 77"/>
                  <a:gd name="T11" fmla="*/ 51 h 64"/>
                  <a:gd name="T12" fmla="*/ 53 w 77"/>
                  <a:gd name="T13" fmla="*/ 35 h 64"/>
                  <a:gd name="T14" fmla="*/ 75 w 77"/>
                  <a:gd name="T15" fmla="*/ 21 h 64"/>
                  <a:gd name="T16" fmla="*/ 66 w 77"/>
                  <a:gd name="T17" fmla="*/ 19 h 64"/>
                  <a:gd name="T18" fmla="*/ 64 w 77"/>
                  <a:gd name="T19" fmla="*/ 13 h 64"/>
                  <a:gd name="T20" fmla="*/ 68 w 77"/>
                  <a:gd name="T21" fmla="*/ 4 h 64"/>
                  <a:gd name="T22" fmla="*/ 58 w 77"/>
                  <a:gd name="T23" fmla="*/ 7 h 64"/>
                  <a:gd name="T24" fmla="*/ 21 w 77"/>
                  <a:gd name="T25" fmla="*/ 26 h 64"/>
                  <a:gd name="T26" fmla="*/ 16 w 77"/>
                  <a:gd name="T27" fmla="*/ 22 h 64"/>
                  <a:gd name="T28" fmla="*/ 15 w 77"/>
                  <a:gd name="T29" fmla="*/ 24 h 64"/>
                  <a:gd name="T30" fmla="*/ 52 w 77"/>
                  <a:gd name="T31" fmla="*/ 16 h 64"/>
                  <a:gd name="T32" fmla="*/ 19 w 77"/>
                  <a:gd name="T33" fmla="*/ 32 h 64"/>
                  <a:gd name="T34" fmla="*/ 35 w 77"/>
                  <a:gd name="T35" fmla="*/ 20 h 64"/>
                  <a:gd name="T36" fmla="*/ 15 w 77"/>
                  <a:gd name="T37" fmla="*/ 32 h 64"/>
                  <a:gd name="T38" fmla="*/ 14 w 77"/>
                  <a:gd name="T39" fmla="*/ 30 h 64"/>
                  <a:gd name="T40" fmla="*/ 17 w 77"/>
                  <a:gd name="T41" fmla="*/ 29 h 64"/>
                  <a:gd name="T42" fmla="*/ 3 w 77"/>
                  <a:gd name="T43" fmla="*/ 36 h 64"/>
                  <a:gd name="T44" fmla="*/ 53 w 77"/>
                  <a:gd name="T45" fmla="*/ 23 h 64"/>
                  <a:gd name="T46" fmla="*/ 59 w 77"/>
                  <a:gd name="T47" fmla="*/ 14 h 64"/>
                  <a:gd name="T48" fmla="*/ 29 w 77"/>
                  <a:gd name="T49" fmla="*/ 34 h 64"/>
                  <a:gd name="T50" fmla="*/ 28 w 77"/>
                  <a:gd name="T51" fmla="*/ 29 h 64"/>
                  <a:gd name="T52" fmla="*/ 47 w 77"/>
                  <a:gd name="T53" fmla="*/ 20 h 64"/>
                  <a:gd name="T54" fmla="*/ 5 w 77"/>
                  <a:gd name="T55" fmla="*/ 43 h 64"/>
                  <a:gd name="T56" fmla="*/ 13 w 77"/>
                  <a:gd name="T57" fmla="*/ 36 h 64"/>
                  <a:gd name="T58" fmla="*/ 7 w 77"/>
                  <a:gd name="T59" fmla="*/ 41 h 64"/>
                  <a:gd name="T60" fmla="*/ 62 w 77"/>
                  <a:gd name="T61" fmla="*/ 21 h 64"/>
                  <a:gd name="T62" fmla="*/ 17 w 77"/>
                  <a:gd name="T63" fmla="*/ 39 h 64"/>
                  <a:gd name="T64" fmla="*/ 54 w 77"/>
                  <a:gd name="T65" fmla="*/ 28 h 64"/>
                  <a:gd name="T66" fmla="*/ 58 w 77"/>
                  <a:gd name="T67" fmla="*/ 22 h 64"/>
                  <a:gd name="T68" fmla="*/ 42 w 77"/>
                  <a:gd name="T69" fmla="*/ 33 h 64"/>
                  <a:gd name="T70" fmla="*/ 35 w 77"/>
                  <a:gd name="T71" fmla="*/ 36 h 64"/>
                  <a:gd name="T72" fmla="*/ 26 w 77"/>
                  <a:gd name="T73" fmla="*/ 43 h 64"/>
                  <a:gd name="T74" fmla="*/ 14 w 77"/>
                  <a:gd name="T75" fmla="*/ 42 h 64"/>
                  <a:gd name="T76" fmla="*/ 11 w 77"/>
                  <a:gd name="T77" fmla="*/ 49 h 64"/>
                  <a:gd name="T78" fmla="*/ 18 w 77"/>
                  <a:gd name="T79" fmla="*/ 41 h 64"/>
                  <a:gd name="T80" fmla="*/ 7 w 77"/>
                  <a:gd name="T81" fmla="*/ 45 h 64"/>
                  <a:gd name="T82" fmla="*/ 7 w 77"/>
                  <a:gd name="T83" fmla="*/ 45 h 64"/>
                  <a:gd name="T84" fmla="*/ 20 w 77"/>
                  <a:gd name="T85" fmla="*/ 41 h 64"/>
                  <a:gd name="T86" fmla="*/ 55 w 77"/>
                  <a:gd name="T87" fmla="*/ 31 h 64"/>
                  <a:gd name="T88" fmla="*/ 49 w 77"/>
                  <a:gd name="T89" fmla="*/ 34 h 64"/>
                  <a:gd name="T90" fmla="*/ 38 w 77"/>
                  <a:gd name="T91" fmla="*/ 39 h 64"/>
                  <a:gd name="T92" fmla="*/ 52 w 77"/>
                  <a:gd name="T93" fmla="*/ 33 h 64"/>
                  <a:gd name="T94" fmla="*/ 47 w 77"/>
                  <a:gd name="T95" fmla="*/ 42 h 64"/>
                  <a:gd name="T96" fmla="*/ 36 w 77"/>
                  <a:gd name="T97" fmla="*/ 40 h 64"/>
                  <a:gd name="T98" fmla="*/ 26 w 77"/>
                  <a:gd name="T99" fmla="*/ 46 h 64"/>
                  <a:gd name="T100" fmla="*/ 17 w 77"/>
                  <a:gd name="T101" fmla="*/ 54 h 64"/>
                  <a:gd name="T102" fmla="*/ 10 w 77"/>
                  <a:gd name="T103" fmla="*/ 51 h 64"/>
                  <a:gd name="T104" fmla="*/ 22 w 77"/>
                  <a:gd name="T105" fmla="*/ 46 h 64"/>
                  <a:gd name="T106" fmla="*/ 20 w 77"/>
                  <a:gd name="T107" fmla="*/ 48 h 64"/>
                  <a:gd name="T108" fmla="*/ 21 w 77"/>
                  <a:gd name="T109" fmla="*/ 51 h 64"/>
                  <a:gd name="T110" fmla="*/ 44 w 77"/>
                  <a:gd name="T111" fmla="*/ 4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7" h="64">
                    <a:moveTo>
                      <a:pt x="16" y="22"/>
                    </a:moveTo>
                    <a:cubicBezTo>
                      <a:pt x="16" y="22"/>
                      <a:pt x="15" y="22"/>
                      <a:pt x="15" y="22"/>
                    </a:cubicBezTo>
                    <a:cubicBezTo>
                      <a:pt x="14" y="22"/>
                      <a:pt x="14" y="23"/>
                      <a:pt x="14" y="24"/>
                    </a:cubicBezTo>
                    <a:cubicBezTo>
                      <a:pt x="13" y="25"/>
                      <a:pt x="13" y="26"/>
                      <a:pt x="13" y="28"/>
                    </a:cubicBezTo>
                    <a:cubicBezTo>
                      <a:pt x="14" y="29"/>
                      <a:pt x="14" y="29"/>
                      <a:pt x="13" y="29"/>
                    </a:cubicBezTo>
                    <a:cubicBezTo>
                      <a:pt x="11" y="31"/>
                      <a:pt x="8" y="32"/>
                      <a:pt x="5" y="33"/>
                    </a:cubicBezTo>
                    <a:cubicBezTo>
                      <a:pt x="5" y="33"/>
                      <a:pt x="4" y="34"/>
                      <a:pt x="3" y="34"/>
                    </a:cubicBezTo>
                    <a:cubicBezTo>
                      <a:pt x="0" y="35"/>
                      <a:pt x="0" y="35"/>
                      <a:pt x="2" y="38"/>
                    </a:cubicBezTo>
                    <a:cubicBezTo>
                      <a:pt x="2" y="40"/>
                      <a:pt x="3" y="41"/>
                      <a:pt x="3" y="41"/>
                    </a:cubicBezTo>
                    <a:cubicBezTo>
                      <a:pt x="3" y="42"/>
                      <a:pt x="3" y="42"/>
                      <a:pt x="4" y="43"/>
                    </a:cubicBezTo>
                    <a:cubicBezTo>
                      <a:pt x="4" y="44"/>
                      <a:pt x="4" y="45"/>
                      <a:pt x="4" y="45"/>
                    </a:cubicBezTo>
                    <a:cubicBezTo>
                      <a:pt x="4" y="45"/>
                      <a:pt x="4" y="45"/>
                      <a:pt x="5" y="45"/>
                    </a:cubicBezTo>
                    <a:cubicBezTo>
                      <a:pt x="5" y="45"/>
                      <a:pt x="5" y="46"/>
                      <a:pt x="6" y="48"/>
                    </a:cubicBezTo>
                    <a:cubicBezTo>
                      <a:pt x="7" y="50"/>
                      <a:pt x="8" y="52"/>
                      <a:pt x="8" y="52"/>
                    </a:cubicBezTo>
                    <a:cubicBezTo>
                      <a:pt x="8" y="52"/>
                      <a:pt x="8" y="52"/>
                      <a:pt x="10" y="56"/>
                    </a:cubicBezTo>
                    <a:cubicBezTo>
                      <a:pt x="11" y="58"/>
                      <a:pt x="11" y="59"/>
                      <a:pt x="12" y="59"/>
                    </a:cubicBezTo>
                    <a:cubicBezTo>
                      <a:pt x="12" y="59"/>
                      <a:pt x="12" y="59"/>
                      <a:pt x="12" y="58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56"/>
                      <a:pt x="17" y="56"/>
                      <a:pt x="18" y="55"/>
                    </a:cubicBezTo>
                    <a:cubicBezTo>
                      <a:pt x="19" y="54"/>
                      <a:pt x="19" y="54"/>
                      <a:pt x="20" y="54"/>
                    </a:cubicBezTo>
                    <a:cubicBezTo>
                      <a:pt x="20" y="54"/>
                      <a:pt x="20" y="54"/>
                      <a:pt x="21" y="54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4"/>
                      <a:pt x="23" y="55"/>
                    </a:cubicBezTo>
                    <a:cubicBezTo>
                      <a:pt x="24" y="57"/>
                      <a:pt x="24" y="58"/>
                      <a:pt x="24" y="60"/>
                    </a:cubicBezTo>
                    <a:cubicBezTo>
                      <a:pt x="24" y="60"/>
                      <a:pt x="24" y="60"/>
                      <a:pt x="24" y="61"/>
                    </a:cubicBezTo>
                    <a:cubicBezTo>
                      <a:pt x="24" y="61"/>
                      <a:pt x="22" y="62"/>
                      <a:pt x="21" y="62"/>
                    </a:cubicBezTo>
                    <a:cubicBezTo>
                      <a:pt x="21" y="62"/>
                      <a:pt x="21" y="62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2" y="61"/>
                      <a:pt x="22" y="60"/>
                      <a:pt x="22" y="60"/>
                    </a:cubicBezTo>
                    <a:cubicBezTo>
                      <a:pt x="22" y="55"/>
                      <a:pt x="18" y="58"/>
                      <a:pt x="19" y="61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9" y="62"/>
                      <a:pt x="19" y="62"/>
                      <a:pt x="19" y="63"/>
                    </a:cubicBezTo>
                    <a:cubicBezTo>
                      <a:pt x="20" y="64"/>
                      <a:pt x="20" y="64"/>
                      <a:pt x="21" y="64"/>
                    </a:cubicBezTo>
                    <a:cubicBezTo>
                      <a:pt x="23" y="64"/>
                      <a:pt x="25" y="63"/>
                      <a:pt x="25" y="60"/>
                    </a:cubicBezTo>
                    <a:cubicBezTo>
                      <a:pt x="25" y="59"/>
                      <a:pt x="25" y="58"/>
                      <a:pt x="25" y="58"/>
                    </a:cubicBezTo>
                    <a:cubicBezTo>
                      <a:pt x="25" y="57"/>
                      <a:pt x="25" y="56"/>
                      <a:pt x="24" y="54"/>
                    </a:cubicBezTo>
                    <a:cubicBezTo>
                      <a:pt x="24" y="54"/>
                      <a:pt x="24" y="53"/>
                      <a:pt x="24" y="53"/>
                    </a:cubicBezTo>
                    <a:cubicBezTo>
                      <a:pt x="24" y="53"/>
                      <a:pt x="29" y="51"/>
                      <a:pt x="29" y="51"/>
                    </a:cubicBezTo>
                    <a:cubicBezTo>
                      <a:pt x="29" y="51"/>
                      <a:pt x="29" y="51"/>
                      <a:pt x="34" y="49"/>
                    </a:cubicBezTo>
                    <a:cubicBezTo>
                      <a:pt x="39" y="47"/>
                      <a:pt x="39" y="47"/>
                      <a:pt x="40" y="47"/>
                    </a:cubicBezTo>
                    <a:cubicBezTo>
                      <a:pt x="40" y="47"/>
                      <a:pt x="40" y="47"/>
                      <a:pt x="40" y="48"/>
                    </a:cubicBezTo>
                    <a:cubicBezTo>
                      <a:pt x="40" y="48"/>
                      <a:pt x="40" y="49"/>
                      <a:pt x="40" y="49"/>
                    </a:cubicBezTo>
                    <a:cubicBezTo>
                      <a:pt x="40" y="49"/>
                      <a:pt x="41" y="50"/>
                      <a:pt x="41" y="50"/>
                    </a:cubicBezTo>
                    <a:cubicBezTo>
                      <a:pt x="41" y="51"/>
                      <a:pt x="41" y="51"/>
                      <a:pt x="42" y="51"/>
                    </a:cubicBezTo>
                    <a:cubicBezTo>
                      <a:pt x="42" y="51"/>
                      <a:pt x="42" y="51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4" y="48"/>
                      <a:pt x="47" y="44"/>
                      <a:pt x="50" y="42"/>
                    </a:cubicBezTo>
                    <a:cubicBezTo>
                      <a:pt x="50" y="42"/>
                      <a:pt x="51" y="41"/>
                      <a:pt x="52" y="41"/>
                    </a:cubicBezTo>
                    <a:cubicBezTo>
                      <a:pt x="57" y="38"/>
                      <a:pt x="63" y="35"/>
                      <a:pt x="68" y="33"/>
                    </a:cubicBezTo>
                    <a:cubicBezTo>
                      <a:pt x="72" y="31"/>
                      <a:pt x="76" y="29"/>
                      <a:pt x="76" y="29"/>
                    </a:cubicBezTo>
                    <a:cubicBezTo>
                      <a:pt x="77" y="28"/>
                      <a:pt x="75" y="28"/>
                      <a:pt x="74" y="28"/>
                    </a:cubicBezTo>
                    <a:cubicBezTo>
                      <a:pt x="74" y="29"/>
                      <a:pt x="73" y="29"/>
                      <a:pt x="68" y="32"/>
                    </a:cubicBezTo>
                    <a:cubicBezTo>
                      <a:pt x="61" y="35"/>
                      <a:pt x="56" y="38"/>
                      <a:pt x="50" y="40"/>
                    </a:cubicBezTo>
                    <a:cubicBezTo>
                      <a:pt x="50" y="40"/>
                      <a:pt x="52" y="36"/>
                      <a:pt x="53" y="35"/>
                    </a:cubicBezTo>
                    <a:cubicBezTo>
                      <a:pt x="54" y="35"/>
                      <a:pt x="54" y="34"/>
                      <a:pt x="55" y="33"/>
                    </a:cubicBezTo>
                    <a:cubicBezTo>
                      <a:pt x="55" y="33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1"/>
                    </a:cubicBezTo>
                    <a:cubicBezTo>
                      <a:pt x="56" y="31"/>
                      <a:pt x="57" y="31"/>
                      <a:pt x="57" y="30"/>
                    </a:cubicBezTo>
                    <a:cubicBezTo>
                      <a:pt x="58" y="30"/>
                      <a:pt x="58" y="29"/>
                      <a:pt x="58" y="29"/>
                    </a:cubicBezTo>
                    <a:cubicBezTo>
                      <a:pt x="58" y="29"/>
                      <a:pt x="60" y="28"/>
                      <a:pt x="66" y="25"/>
                    </a:cubicBezTo>
                    <a:cubicBezTo>
                      <a:pt x="70" y="24"/>
                      <a:pt x="73" y="22"/>
                      <a:pt x="74" y="22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1"/>
                      <a:pt x="75" y="20"/>
                      <a:pt x="75" y="20"/>
                    </a:cubicBezTo>
                    <a:cubicBezTo>
                      <a:pt x="75" y="20"/>
                      <a:pt x="73" y="21"/>
                      <a:pt x="73" y="21"/>
                    </a:cubicBezTo>
                    <a:cubicBezTo>
                      <a:pt x="73" y="21"/>
                      <a:pt x="70" y="22"/>
                      <a:pt x="68" y="23"/>
                    </a:cubicBezTo>
                    <a:cubicBezTo>
                      <a:pt x="65" y="24"/>
                      <a:pt x="62" y="25"/>
                      <a:pt x="62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1" y="25"/>
                      <a:pt x="62" y="23"/>
                      <a:pt x="63" y="22"/>
                    </a:cubicBezTo>
                    <a:cubicBezTo>
                      <a:pt x="65" y="20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8" y="18"/>
                    </a:cubicBezTo>
                    <a:cubicBezTo>
                      <a:pt x="71" y="17"/>
                      <a:pt x="73" y="16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4"/>
                      <a:pt x="72" y="14"/>
                      <a:pt x="71" y="15"/>
                    </a:cubicBezTo>
                    <a:cubicBezTo>
                      <a:pt x="70" y="15"/>
                      <a:pt x="69" y="16"/>
                      <a:pt x="69" y="16"/>
                    </a:cubicBezTo>
                    <a:cubicBezTo>
                      <a:pt x="67" y="17"/>
                      <a:pt x="65" y="18"/>
                      <a:pt x="65" y="17"/>
                    </a:cubicBezTo>
                    <a:cubicBezTo>
                      <a:pt x="65" y="17"/>
                      <a:pt x="65" y="17"/>
                      <a:pt x="65" y="16"/>
                    </a:cubicBezTo>
                    <a:cubicBezTo>
                      <a:pt x="64" y="15"/>
                      <a:pt x="64" y="14"/>
                      <a:pt x="64" y="13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73" y="8"/>
                      <a:pt x="73" y="8"/>
                      <a:pt x="73" y="7"/>
                    </a:cubicBezTo>
                    <a:cubicBezTo>
                      <a:pt x="73" y="6"/>
                      <a:pt x="73" y="6"/>
                      <a:pt x="70" y="8"/>
                    </a:cubicBezTo>
                    <a:cubicBezTo>
                      <a:pt x="69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8" y="8"/>
                    </a:cubicBezTo>
                    <a:cubicBezTo>
                      <a:pt x="68" y="7"/>
                      <a:pt x="68" y="6"/>
                      <a:pt x="68" y="5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3" y="2"/>
                      <a:pt x="74" y="2"/>
                      <a:pt x="74" y="1"/>
                    </a:cubicBezTo>
                    <a:cubicBezTo>
                      <a:pt x="74" y="1"/>
                      <a:pt x="74" y="0"/>
                      <a:pt x="74" y="0"/>
                    </a:cubicBezTo>
                    <a:cubicBezTo>
                      <a:pt x="74" y="0"/>
                      <a:pt x="72" y="0"/>
                      <a:pt x="72" y="1"/>
                    </a:cubicBezTo>
                    <a:cubicBezTo>
                      <a:pt x="71" y="1"/>
                      <a:pt x="70" y="2"/>
                      <a:pt x="67" y="3"/>
                    </a:cubicBezTo>
                    <a:cubicBezTo>
                      <a:pt x="67" y="3"/>
                      <a:pt x="66" y="3"/>
                      <a:pt x="66" y="3"/>
                    </a:cubicBezTo>
                    <a:cubicBezTo>
                      <a:pt x="65" y="4"/>
                      <a:pt x="64" y="5"/>
                      <a:pt x="61" y="6"/>
                    </a:cubicBezTo>
                    <a:cubicBezTo>
                      <a:pt x="59" y="7"/>
                      <a:pt x="58" y="7"/>
                      <a:pt x="58" y="7"/>
                    </a:cubicBezTo>
                    <a:cubicBezTo>
                      <a:pt x="58" y="7"/>
                      <a:pt x="56" y="8"/>
                      <a:pt x="55" y="9"/>
                    </a:cubicBezTo>
                    <a:cubicBezTo>
                      <a:pt x="52" y="10"/>
                      <a:pt x="48" y="12"/>
                      <a:pt x="45" y="13"/>
                    </a:cubicBezTo>
                    <a:cubicBezTo>
                      <a:pt x="44" y="14"/>
                      <a:pt x="42" y="15"/>
                      <a:pt x="40" y="16"/>
                    </a:cubicBezTo>
                    <a:cubicBezTo>
                      <a:pt x="38" y="17"/>
                      <a:pt x="36" y="18"/>
                      <a:pt x="33" y="20"/>
                    </a:cubicBezTo>
                    <a:cubicBezTo>
                      <a:pt x="32" y="20"/>
                      <a:pt x="30" y="21"/>
                      <a:pt x="29" y="22"/>
                    </a:cubicBezTo>
                    <a:cubicBezTo>
                      <a:pt x="28" y="22"/>
                      <a:pt x="26" y="23"/>
                      <a:pt x="26" y="23"/>
                    </a:cubicBezTo>
                    <a:cubicBezTo>
                      <a:pt x="26" y="23"/>
                      <a:pt x="25" y="24"/>
                      <a:pt x="24" y="24"/>
                    </a:cubicBezTo>
                    <a:cubicBezTo>
                      <a:pt x="23" y="25"/>
                      <a:pt x="22" y="25"/>
                      <a:pt x="21" y="26"/>
                    </a:cubicBezTo>
                    <a:cubicBezTo>
                      <a:pt x="20" y="26"/>
                      <a:pt x="19" y="27"/>
                      <a:pt x="19" y="27"/>
                    </a:cubicBezTo>
                    <a:cubicBezTo>
                      <a:pt x="19" y="27"/>
                      <a:pt x="19" y="26"/>
                      <a:pt x="19" y="26"/>
                    </a:cubicBezTo>
                    <a:cubicBezTo>
                      <a:pt x="19" y="25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2"/>
                      <a:pt x="18" y="22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6" y="22"/>
                      <a:pt x="16" y="22"/>
                    </a:cubicBezTo>
                    <a:close/>
                    <a:moveTo>
                      <a:pt x="15" y="24"/>
                    </a:move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3"/>
                      <a:pt x="17" y="24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8" y="27"/>
                      <a:pt x="18" y="27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25"/>
                      <a:pt x="15" y="24"/>
                      <a:pt x="15" y="24"/>
                    </a:cubicBezTo>
                    <a:close/>
                    <a:moveTo>
                      <a:pt x="62" y="7"/>
                    </a:move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1" y="8"/>
                      <a:pt x="61" y="9"/>
                    </a:cubicBezTo>
                    <a:cubicBezTo>
                      <a:pt x="61" y="10"/>
                      <a:pt x="61" y="10"/>
                      <a:pt x="61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0" y="12"/>
                      <a:pt x="59" y="13"/>
                    </a:cubicBezTo>
                    <a:cubicBezTo>
                      <a:pt x="55" y="14"/>
                      <a:pt x="52" y="16"/>
                      <a:pt x="52" y="16"/>
                    </a:cubicBezTo>
                    <a:cubicBezTo>
                      <a:pt x="51" y="16"/>
                      <a:pt x="51" y="17"/>
                      <a:pt x="50" y="17"/>
                    </a:cubicBezTo>
                    <a:cubicBezTo>
                      <a:pt x="50" y="17"/>
                      <a:pt x="48" y="18"/>
                      <a:pt x="48" y="18"/>
                    </a:cubicBezTo>
                    <a:cubicBezTo>
                      <a:pt x="46" y="19"/>
                      <a:pt x="42" y="21"/>
                      <a:pt x="36" y="24"/>
                    </a:cubicBezTo>
                    <a:cubicBezTo>
                      <a:pt x="35" y="24"/>
                      <a:pt x="34" y="25"/>
                      <a:pt x="34" y="25"/>
                    </a:cubicBezTo>
                    <a:cubicBezTo>
                      <a:pt x="33" y="25"/>
                      <a:pt x="32" y="26"/>
                      <a:pt x="30" y="27"/>
                    </a:cubicBezTo>
                    <a:cubicBezTo>
                      <a:pt x="28" y="27"/>
                      <a:pt x="26" y="29"/>
                      <a:pt x="25" y="29"/>
                    </a:cubicBezTo>
                    <a:cubicBezTo>
                      <a:pt x="24" y="30"/>
                      <a:pt x="23" y="30"/>
                      <a:pt x="22" y="31"/>
                    </a:cubicBezTo>
                    <a:cubicBezTo>
                      <a:pt x="21" y="31"/>
                      <a:pt x="19" y="32"/>
                      <a:pt x="19" y="32"/>
                    </a:cubicBezTo>
                    <a:cubicBezTo>
                      <a:pt x="19" y="31"/>
                      <a:pt x="19" y="28"/>
                      <a:pt x="19" y="28"/>
                    </a:cubicBezTo>
                    <a:cubicBezTo>
                      <a:pt x="21" y="27"/>
                      <a:pt x="22" y="26"/>
                      <a:pt x="24" y="26"/>
                    </a:cubicBezTo>
                    <a:cubicBezTo>
                      <a:pt x="26" y="25"/>
                      <a:pt x="27" y="24"/>
                      <a:pt x="27" y="24"/>
                    </a:cubicBezTo>
                    <a:cubicBezTo>
                      <a:pt x="27" y="24"/>
                      <a:pt x="28" y="24"/>
                      <a:pt x="29" y="23"/>
                    </a:cubicBezTo>
                    <a:cubicBezTo>
                      <a:pt x="30" y="23"/>
                      <a:pt x="30" y="23"/>
                      <a:pt x="30" y="22"/>
                    </a:cubicBezTo>
                    <a:cubicBezTo>
                      <a:pt x="30" y="22"/>
                      <a:pt x="31" y="22"/>
                      <a:pt x="31" y="22"/>
                    </a:cubicBezTo>
                    <a:cubicBezTo>
                      <a:pt x="33" y="21"/>
                      <a:pt x="34" y="21"/>
                      <a:pt x="34" y="20"/>
                    </a:cubicBezTo>
                    <a:cubicBezTo>
                      <a:pt x="34" y="20"/>
                      <a:pt x="35" y="20"/>
                      <a:pt x="35" y="20"/>
                    </a:cubicBezTo>
                    <a:cubicBezTo>
                      <a:pt x="35" y="20"/>
                      <a:pt x="36" y="19"/>
                      <a:pt x="37" y="19"/>
                    </a:cubicBezTo>
                    <a:cubicBezTo>
                      <a:pt x="38" y="18"/>
                      <a:pt x="39" y="18"/>
                      <a:pt x="39" y="18"/>
                    </a:cubicBezTo>
                    <a:cubicBezTo>
                      <a:pt x="40" y="17"/>
                      <a:pt x="44" y="16"/>
                      <a:pt x="45" y="15"/>
                    </a:cubicBezTo>
                    <a:cubicBezTo>
                      <a:pt x="47" y="14"/>
                      <a:pt x="53" y="11"/>
                      <a:pt x="56" y="10"/>
                    </a:cubicBezTo>
                    <a:cubicBezTo>
                      <a:pt x="58" y="9"/>
                      <a:pt x="61" y="7"/>
                      <a:pt x="61" y="7"/>
                    </a:cubicBezTo>
                    <a:cubicBezTo>
                      <a:pt x="61" y="7"/>
                      <a:pt x="62" y="7"/>
                      <a:pt x="62" y="7"/>
                    </a:cubicBezTo>
                    <a:close/>
                    <a:moveTo>
                      <a:pt x="14" y="30"/>
                    </a:moveTo>
                    <a:cubicBezTo>
                      <a:pt x="14" y="30"/>
                      <a:pt x="14" y="32"/>
                      <a:pt x="15" y="32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4"/>
                      <a:pt x="12" y="35"/>
                      <a:pt x="12" y="35"/>
                    </a:cubicBezTo>
                    <a:cubicBezTo>
                      <a:pt x="11" y="35"/>
                      <a:pt x="10" y="36"/>
                      <a:pt x="9" y="36"/>
                    </a:cubicBezTo>
                    <a:cubicBezTo>
                      <a:pt x="7" y="37"/>
                      <a:pt x="5" y="38"/>
                      <a:pt x="5" y="37"/>
                    </a:cubicBezTo>
                    <a:cubicBezTo>
                      <a:pt x="5" y="37"/>
                      <a:pt x="5" y="36"/>
                      <a:pt x="5" y="36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3"/>
                      <a:pt x="10" y="32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lose/>
                    <a:moveTo>
                      <a:pt x="1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32"/>
                      <a:pt x="18" y="32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6" y="32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lose/>
                    <a:moveTo>
                      <a:pt x="3" y="36"/>
                    </a:moveTo>
                    <a:cubicBezTo>
                      <a:pt x="3" y="36"/>
                      <a:pt x="4" y="36"/>
                      <a:pt x="4" y="37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2" y="36"/>
                      <a:pt x="2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lose/>
                    <a:moveTo>
                      <a:pt x="59" y="14"/>
                    </a:moveTo>
                    <a:cubicBezTo>
                      <a:pt x="62" y="13"/>
                      <a:pt x="62" y="13"/>
                      <a:pt x="63" y="14"/>
                    </a:cubicBezTo>
                    <a:cubicBezTo>
                      <a:pt x="63" y="15"/>
                      <a:pt x="63" y="15"/>
                      <a:pt x="61" y="18"/>
                    </a:cubicBezTo>
                    <a:cubicBezTo>
                      <a:pt x="61" y="18"/>
                      <a:pt x="60" y="19"/>
                      <a:pt x="60" y="20"/>
                    </a:cubicBezTo>
                    <a:cubicBezTo>
                      <a:pt x="59" y="20"/>
                      <a:pt x="59" y="20"/>
                      <a:pt x="58" y="21"/>
                    </a:cubicBezTo>
                    <a:cubicBezTo>
                      <a:pt x="57" y="21"/>
                      <a:pt x="56" y="22"/>
                      <a:pt x="55" y="22"/>
                    </a:cubicBezTo>
                    <a:cubicBezTo>
                      <a:pt x="54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2"/>
                    </a:cubicBezTo>
                    <a:cubicBezTo>
                      <a:pt x="53" y="22"/>
                      <a:pt x="53" y="22"/>
                      <a:pt x="54" y="22"/>
                    </a:cubicBezTo>
                    <a:cubicBezTo>
                      <a:pt x="54" y="22"/>
                      <a:pt x="54" y="21"/>
                      <a:pt x="54" y="20"/>
                    </a:cubicBezTo>
                    <a:cubicBezTo>
                      <a:pt x="54" y="19"/>
                      <a:pt x="55" y="19"/>
                      <a:pt x="55" y="19"/>
                    </a:cubicBezTo>
                    <a:cubicBezTo>
                      <a:pt x="55" y="19"/>
                      <a:pt x="55" y="18"/>
                      <a:pt x="55" y="18"/>
                    </a:cubicBezTo>
                    <a:cubicBezTo>
                      <a:pt x="54" y="17"/>
                      <a:pt x="54" y="16"/>
                      <a:pt x="54" y="16"/>
                    </a:cubicBezTo>
                    <a:cubicBezTo>
                      <a:pt x="54" y="16"/>
                      <a:pt x="56" y="16"/>
                      <a:pt x="58" y="15"/>
                    </a:cubicBezTo>
                    <a:cubicBezTo>
                      <a:pt x="59" y="14"/>
                      <a:pt x="59" y="14"/>
                      <a:pt x="59" y="14"/>
                    </a:cubicBezTo>
                    <a:close/>
                    <a:moveTo>
                      <a:pt x="48" y="20"/>
                    </a:moveTo>
                    <a:cubicBezTo>
                      <a:pt x="48" y="19"/>
                      <a:pt x="48" y="20"/>
                      <a:pt x="48" y="21"/>
                    </a:cubicBezTo>
                    <a:cubicBezTo>
                      <a:pt x="47" y="23"/>
                      <a:pt x="47" y="24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6"/>
                      <a:pt x="47" y="26"/>
                    </a:cubicBezTo>
                    <a:cubicBezTo>
                      <a:pt x="46" y="26"/>
                      <a:pt x="42" y="28"/>
                      <a:pt x="37" y="30"/>
                    </a:cubicBezTo>
                    <a:cubicBezTo>
                      <a:pt x="33" y="32"/>
                      <a:pt x="32" y="32"/>
                      <a:pt x="31" y="33"/>
                    </a:cubicBezTo>
                    <a:cubicBezTo>
                      <a:pt x="31" y="33"/>
                      <a:pt x="30" y="33"/>
                      <a:pt x="29" y="34"/>
                    </a:cubicBezTo>
                    <a:cubicBezTo>
                      <a:pt x="28" y="34"/>
                      <a:pt x="26" y="35"/>
                      <a:pt x="25" y="36"/>
                    </a:cubicBezTo>
                    <a:cubicBezTo>
                      <a:pt x="20" y="38"/>
                      <a:pt x="18" y="39"/>
                      <a:pt x="19" y="38"/>
                    </a:cubicBezTo>
                    <a:cubicBezTo>
                      <a:pt x="19" y="38"/>
                      <a:pt x="19" y="37"/>
                      <a:pt x="18" y="37"/>
                    </a:cubicBezTo>
                    <a:cubicBezTo>
                      <a:pt x="18" y="36"/>
                      <a:pt x="18" y="36"/>
                      <a:pt x="18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20" y="33"/>
                    </a:cubicBezTo>
                    <a:cubicBezTo>
                      <a:pt x="21" y="32"/>
                      <a:pt x="23" y="31"/>
                      <a:pt x="25" y="31"/>
                    </a:cubicBezTo>
                    <a:cubicBezTo>
                      <a:pt x="26" y="30"/>
                      <a:pt x="28" y="29"/>
                      <a:pt x="28" y="29"/>
                    </a:cubicBezTo>
                    <a:cubicBezTo>
                      <a:pt x="28" y="29"/>
                      <a:pt x="29" y="28"/>
                      <a:pt x="30" y="28"/>
                    </a:cubicBezTo>
                    <a:cubicBezTo>
                      <a:pt x="31" y="28"/>
                      <a:pt x="32" y="27"/>
                      <a:pt x="32" y="27"/>
                    </a:cubicBezTo>
                    <a:cubicBezTo>
                      <a:pt x="32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4" y="26"/>
                    </a:cubicBezTo>
                    <a:cubicBezTo>
                      <a:pt x="35" y="26"/>
                      <a:pt x="37" y="25"/>
                      <a:pt x="38" y="24"/>
                    </a:cubicBezTo>
                    <a:cubicBezTo>
                      <a:pt x="40" y="24"/>
                      <a:pt x="41" y="23"/>
                      <a:pt x="41" y="23"/>
                    </a:cubicBezTo>
                    <a:cubicBezTo>
                      <a:pt x="41" y="23"/>
                      <a:pt x="42" y="22"/>
                      <a:pt x="44" y="22"/>
                    </a:cubicBezTo>
                    <a:cubicBezTo>
                      <a:pt x="45" y="21"/>
                      <a:pt x="47" y="20"/>
                      <a:pt x="47" y="20"/>
                    </a:cubicBezTo>
                    <a:cubicBezTo>
                      <a:pt x="47" y="20"/>
                      <a:pt x="48" y="20"/>
                      <a:pt x="48" y="20"/>
                    </a:cubicBezTo>
                    <a:close/>
                    <a:moveTo>
                      <a:pt x="5" y="39"/>
                    </a:moveTo>
                    <a:cubicBezTo>
                      <a:pt x="5" y="39"/>
                      <a:pt x="5" y="39"/>
                      <a:pt x="5" y="39"/>
                    </a:cubicBezTo>
                    <a:cubicBezTo>
                      <a:pt x="5" y="40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5" y="43"/>
                      <a:pt x="5" y="43"/>
                    </a:cubicBezTo>
                    <a:cubicBezTo>
                      <a:pt x="5" y="43"/>
                      <a:pt x="5" y="42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lose/>
                    <a:moveTo>
                      <a:pt x="6" y="39"/>
                    </a:moveTo>
                    <a:cubicBezTo>
                      <a:pt x="9" y="38"/>
                      <a:pt x="9" y="38"/>
                      <a:pt x="9" y="38"/>
                    </a:cubicBezTo>
                    <a:cubicBezTo>
                      <a:pt x="10" y="37"/>
                      <a:pt x="12" y="37"/>
                      <a:pt x="13" y="36"/>
                    </a:cubicBezTo>
                    <a:cubicBezTo>
                      <a:pt x="14" y="36"/>
                      <a:pt x="15" y="35"/>
                      <a:pt x="16" y="35"/>
                    </a:cubicBezTo>
                    <a:cubicBezTo>
                      <a:pt x="16" y="35"/>
                      <a:pt x="16" y="35"/>
                      <a:pt x="16" y="36"/>
                    </a:cubicBezTo>
                    <a:cubicBezTo>
                      <a:pt x="16" y="36"/>
                      <a:pt x="16" y="37"/>
                      <a:pt x="15" y="38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1"/>
                      <a:pt x="11" y="41"/>
                      <a:pt x="11" y="42"/>
                    </a:cubicBezTo>
                    <a:cubicBezTo>
                      <a:pt x="10" y="42"/>
                      <a:pt x="9" y="42"/>
                      <a:pt x="9" y="43"/>
                    </a:cubicBezTo>
                    <a:cubicBezTo>
                      <a:pt x="8" y="43"/>
                      <a:pt x="8" y="43"/>
                      <a:pt x="7" y="41"/>
                    </a:cubicBezTo>
                    <a:lnTo>
                      <a:pt x="6" y="39"/>
                    </a:lnTo>
                    <a:close/>
                    <a:moveTo>
                      <a:pt x="63" y="17"/>
                    </a:moveTo>
                    <a:cubicBezTo>
                      <a:pt x="64" y="17"/>
                      <a:pt x="64" y="18"/>
                      <a:pt x="63" y="18"/>
                    </a:cubicBezTo>
                    <a:cubicBezTo>
                      <a:pt x="63" y="18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2" y="19"/>
                      <a:pt x="62" y="19"/>
                      <a:pt x="63" y="18"/>
                    </a:cubicBezTo>
                    <a:cubicBezTo>
                      <a:pt x="63" y="18"/>
                      <a:pt x="63" y="18"/>
                      <a:pt x="63" y="17"/>
                    </a:cubicBezTo>
                    <a:close/>
                    <a:moveTo>
                      <a:pt x="62" y="21"/>
                    </a:move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1" y="21"/>
                      <a:pt x="60" y="23"/>
                      <a:pt x="58" y="26"/>
                    </a:cubicBezTo>
                    <a:cubicBezTo>
                      <a:pt x="57" y="27"/>
                      <a:pt x="57" y="28"/>
                      <a:pt x="56" y="28"/>
                    </a:cubicBezTo>
                    <a:cubicBezTo>
                      <a:pt x="55" y="29"/>
                      <a:pt x="59" y="23"/>
                      <a:pt x="60" y="23"/>
                    </a:cubicBezTo>
                    <a:cubicBezTo>
                      <a:pt x="60" y="22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lose/>
                    <a:moveTo>
                      <a:pt x="17" y="39"/>
                    </a:move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lose/>
                    <a:moveTo>
                      <a:pt x="58" y="22"/>
                    </a:move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5"/>
                      <a:pt x="56" y="26"/>
                      <a:pt x="55" y="26"/>
                    </a:cubicBezTo>
                    <a:cubicBezTo>
                      <a:pt x="55" y="27"/>
                      <a:pt x="54" y="28"/>
                      <a:pt x="54" y="28"/>
                    </a:cubicBezTo>
                    <a:cubicBezTo>
                      <a:pt x="54" y="28"/>
                      <a:pt x="54" y="29"/>
                      <a:pt x="53" y="29"/>
                    </a:cubicBezTo>
                    <a:cubicBezTo>
                      <a:pt x="53" y="30"/>
                      <a:pt x="52" y="30"/>
                      <a:pt x="52" y="30"/>
                    </a:cubicBezTo>
                    <a:cubicBezTo>
                      <a:pt x="52" y="30"/>
                      <a:pt x="52" y="29"/>
                      <a:pt x="52" y="29"/>
                    </a:cubicBezTo>
                    <a:cubicBezTo>
                      <a:pt x="51" y="28"/>
                      <a:pt x="51" y="27"/>
                      <a:pt x="51" y="26"/>
                    </a:cubicBezTo>
                    <a:cubicBezTo>
                      <a:pt x="50" y="26"/>
                      <a:pt x="50" y="26"/>
                      <a:pt x="51" y="26"/>
                    </a:cubicBezTo>
                    <a:cubicBezTo>
                      <a:pt x="51" y="25"/>
                      <a:pt x="52" y="25"/>
                      <a:pt x="52" y="25"/>
                    </a:cubicBezTo>
                    <a:cubicBezTo>
                      <a:pt x="52" y="25"/>
                      <a:pt x="53" y="24"/>
                      <a:pt x="55" y="24"/>
                    </a:cubicBezTo>
                    <a:lnTo>
                      <a:pt x="58" y="22"/>
                    </a:lnTo>
                    <a:close/>
                    <a:moveTo>
                      <a:pt x="49" y="26"/>
                    </a:moveTo>
                    <a:cubicBezTo>
                      <a:pt x="49" y="28"/>
                      <a:pt x="49" y="28"/>
                      <a:pt x="49" y="28"/>
                    </a:cubicBezTo>
                    <a:cubicBezTo>
                      <a:pt x="50" y="30"/>
                      <a:pt x="51" y="31"/>
                      <a:pt x="51" y="31"/>
                    </a:cubicBezTo>
                    <a:cubicBezTo>
                      <a:pt x="50" y="31"/>
                      <a:pt x="50" y="31"/>
                      <a:pt x="49" y="32"/>
                    </a:cubicBezTo>
                    <a:cubicBezTo>
                      <a:pt x="46" y="33"/>
                      <a:pt x="43" y="34"/>
                      <a:pt x="41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1" y="35"/>
                      <a:pt x="41" y="35"/>
                      <a:pt x="41" y="34"/>
                    </a:cubicBezTo>
                    <a:cubicBezTo>
                      <a:pt x="41" y="34"/>
                      <a:pt x="42" y="33"/>
                      <a:pt x="42" y="33"/>
                    </a:cubicBezTo>
                    <a:cubicBezTo>
                      <a:pt x="43" y="32"/>
                      <a:pt x="43" y="31"/>
                      <a:pt x="43" y="30"/>
                    </a:cubicBezTo>
                    <a:cubicBezTo>
                      <a:pt x="42" y="29"/>
                      <a:pt x="42" y="29"/>
                      <a:pt x="44" y="29"/>
                    </a:cubicBezTo>
                    <a:cubicBezTo>
                      <a:pt x="44" y="28"/>
                      <a:pt x="46" y="28"/>
                      <a:pt x="47" y="27"/>
                    </a:cubicBezTo>
                    <a:lnTo>
                      <a:pt x="49" y="26"/>
                    </a:lnTo>
                    <a:close/>
                    <a:moveTo>
                      <a:pt x="36" y="32"/>
                    </a:move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6" y="33"/>
                      <a:pt x="36" y="33"/>
                    </a:cubicBezTo>
                    <a:cubicBezTo>
                      <a:pt x="36" y="33"/>
                      <a:pt x="35" y="35"/>
                      <a:pt x="35" y="36"/>
                    </a:cubicBezTo>
                    <a:cubicBezTo>
                      <a:pt x="35" y="36"/>
                      <a:pt x="35" y="37"/>
                      <a:pt x="35" y="37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3" y="40"/>
                      <a:pt x="32" y="40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0" y="41"/>
                      <a:pt x="29" y="42"/>
                      <a:pt x="28" y="42"/>
                    </a:cubicBezTo>
                    <a:cubicBezTo>
                      <a:pt x="28" y="43"/>
                      <a:pt x="27" y="43"/>
                      <a:pt x="26" y="43"/>
                    </a:cubicBezTo>
                    <a:cubicBezTo>
                      <a:pt x="26" y="44"/>
                      <a:pt x="26" y="44"/>
                      <a:pt x="26" y="43"/>
                    </a:cubicBezTo>
                    <a:cubicBezTo>
                      <a:pt x="26" y="42"/>
                      <a:pt x="23" y="40"/>
                      <a:pt x="22" y="39"/>
                    </a:cubicBezTo>
                    <a:cubicBezTo>
                      <a:pt x="22" y="39"/>
                      <a:pt x="21" y="39"/>
                      <a:pt x="21" y="39"/>
                    </a:cubicBezTo>
                    <a:cubicBezTo>
                      <a:pt x="21" y="39"/>
                      <a:pt x="25" y="37"/>
                      <a:pt x="29" y="36"/>
                    </a:cubicBezTo>
                    <a:cubicBezTo>
                      <a:pt x="30" y="35"/>
                      <a:pt x="32" y="34"/>
                      <a:pt x="32" y="34"/>
                    </a:cubicBezTo>
                    <a:cubicBezTo>
                      <a:pt x="33" y="33"/>
                      <a:pt x="34" y="33"/>
                      <a:pt x="35" y="32"/>
                    </a:cubicBezTo>
                    <a:cubicBezTo>
                      <a:pt x="36" y="32"/>
                      <a:pt x="36" y="32"/>
                      <a:pt x="36" y="32"/>
                    </a:cubicBezTo>
                    <a:close/>
                    <a:moveTo>
                      <a:pt x="14" y="42"/>
                    </a:moveTo>
                    <a:cubicBezTo>
                      <a:pt x="14" y="41"/>
                      <a:pt x="14" y="42"/>
                      <a:pt x="14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3" y="43"/>
                      <a:pt x="13" y="44"/>
                      <a:pt x="13" y="45"/>
                    </a:cubicBezTo>
                    <a:cubicBezTo>
                      <a:pt x="13" y="45"/>
                      <a:pt x="13" y="46"/>
                      <a:pt x="13" y="46"/>
                    </a:cubicBezTo>
                    <a:cubicBezTo>
                      <a:pt x="13" y="47"/>
                      <a:pt x="13" y="47"/>
                      <a:pt x="13" y="48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1" y="49"/>
                      <a:pt x="11" y="49"/>
                    </a:cubicBezTo>
                    <a:cubicBezTo>
                      <a:pt x="11" y="49"/>
                      <a:pt x="10" y="48"/>
                      <a:pt x="10" y="47"/>
                    </a:cubicBezTo>
                    <a:cubicBezTo>
                      <a:pt x="9" y="46"/>
                      <a:pt x="9" y="45"/>
                      <a:pt x="9" y="45"/>
                    </a:cubicBezTo>
                    <a:cubicBezTo>
                      <a:pt x="9" y="45"/>
                      <a:pt x="9" y="44"/>
                      <a:pt x="9" y="44"/>
                    </a:cubicBezTo>
                    <a:cubicBezTo>
                      <a:pt x="9" y="44"/>
                      <a:pt x="9" y="44"/>
                      <a:pt x="10" y="43"/>
                    </a:cubicBezTo>
                    <a:cubicBezTo>
                      <a:pt x="11" y="43"/>
                      <a:pt x="12" y="42"/>
                      <a:pt x="13" y="42"/>
                    </a:cubicBezTo>
                    <a:cubicBezTo>
                      <a:pt x="13" y="42"/>
                      <a:pt x="14" y="42"/>
                      <a:pt x="14" y="42"/>
                    </a:cubicBezTo>
                    <a:close/>
                    <a:moveTo>
                      <a:pt x="17" y="40"/>
                    </a:moveTo>
                    <a:cubicBezTo>
                      <a:pt x="18" y="40"/>
                      <a:pt x="18" y="40"/>
                      <a:pt x="18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2"/>
                      <a:pt x="17" y="45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6" y="48"/>
                      <a:pt x="16" y="48"/>
                      <a:pt x="15" y="48"/>
                    </a:cubicBezTo>
                    <a:cubicBezTo>
                      <a:pt x="15" y="48"/>
                      <a:pt x="15" y="48"/>
                      <a:pt x="15" y="47"/>
                    </a:cubicBezTo>
                    <a:cubicBezTo>
                      <a:pt x="15" y="45"/>
                      <a:pt x="15" y="44"/>
                      <a:pt x="15" y="42"/>
                    </a:cubicBezTo>
                    <a:cubicBezTo>
                      <a:pt x="16" y="41"/>
                      <a:pt x="16" y="41"/>
                      <a:pt x="17" y="40"/>
                    </a:cubicBezTo>
                    <a:close/>
                    <a:moveTo>
                      <a:pt x="7" y="45"/>
                    </a:moveTo>
                    <a:cubicBezTo>
                      <a:pt x="7" y="45"/>
                      <a:pt x="7" y="45"/>
                      <a:pt x="7" y="45"/>
                    </a:cubicBezTo>
                    <a:cubicBezTo>
                      <a:pt x="8" y="46"/>
                      <a:pt x="8" y="47"/>
                      <a:pt x="9" y="48"/>
                    </a:cubicBezTo>
                    <a:cubicBezTo>
                      <a:pt x="10" y="49"/>
                      <a:pt x="10" y="49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8" y="49"/>
                      <a:pt x="8" y="48"/>
                    </a:cubicBezTo>
                    <a:cubicBezTo>
                      <a:pt x="7" y="47"/>
                      <a:pt x="7" y="46"/>
                      <a:pt x="7" y="46"/>
                    </a:cubicBezTo>
                    <a:cubicBezTo>
                      <a:pt x="6" y="45"/>
                      <a:pt x="6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lose/>
                    <a:moveTo>
                      <a:pt x="20" y="41"/>
                    </a:moveTo>
                    <a:cubicBezTo>
                      <a:pt x="20" y="40"/>
                      <a:pt x="22" y="41"/>
                      <a:pt x="23" y="42"/>
                    </a:cubicBezTo>
                    <a:cubicBezTo>
                      <a:pt x="24" y="43"/>
                      <a:pt x="24" y="43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5"/>
                      <a:pt x="23" y="45"/>
                      <a:pt x="23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2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lose/>
                    <a:moveTo>
                      <a:pt x="18" y="42"/>
                    </a:moveTo>
                    <a:cubicBezTo>
                      <a:pt x="18" y="42"/>
                      <a:pt x="19" y="45"/>
                      <a:pt x="20" y="46"/>
                    </a:cubicBezTo>
                    <a:cubicBezTo>
                      <a:pt x="20" y="46"/>
                      <a:pt x="19" y="46"/>
                      <a:pt x="19" y="46"/>
                    </a:cubicBezTo>
                    <a:cubicBezTo>
                      <a:pt x="18" y="46"/>
                      <a:pt x="18" y="45"/>
                      <a:pt x="18" y="43"/>
                    </a:cubicBezTo>
                    <a:cubicBezTo>
                      <a:pt x="18" y="43"/>
                      <a:pt x="18" y="42"/>
                      <a:pt x="18" y="42"/>
                    </a:cubicBezTo>
                    <a:close/>
                    <a:moveTo>
                      <a:pt x="55" y="30"/>
                    </a:move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4" y="32"/>
                      <a:pt x="54" y="32"/>
                    </a:cubicBezTo>
                    <a:cubicBezTo>
                      <a:pt x="54" y="33"/>
                      <a:pt x="53" y="33"/>
                      <a:pt x="53" y="33"/>
                    </a:cubicBezTo>
                    <a:cubicBezTo>
                      <a:pt x="53" y="32"/>
                      <a:pt x="53" y="31"/>
                      <a:pt x="54" y="30"/>
                    </a:cubicBezTo>
                    <a:lnTo>
                      <a:pt x="55" y="30"/>
                    </a:lnTo>
                    <a:close/>
                    <a:moveTo>
                      <a:pt x="50" y="33"/>
                    </a:move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3"/>
                      <a:pt x="49" y="34"/>
                      <a:pt x="49" y="34"/>
                    </a:cubicBezTo>
                    <a:cubicBezTo>
                      <a:pt x="48" y="35"/>
                      <a:pt x="48" y="36"/>
                      <a:pt x="48" y="36"/>
                    </a:cubicBezTo>
                    <a:cubicBezTo>
                      <a:pt x="48" y="36"/>
                      <a:pt x="47" y="36"/>
                      <a:pt x="47" y="37"/>
                    </a:cubicBezTo>
                    <a:cubicBezTo>
                      <a:pt x="47" y="37"/>
                      <a:pt x="46" y="39"/>
                      <a:pt x="46" y="39"/>
                    </a:cubicBezTo>
                    <a:cubicBezTo>
                      <a:pt x="45" y="40"/>
                      <a:pt x="44" y="41"/>
                      <a:pt x="44" y="42"/>
                    </a:cubicBezTo>
                    <a:cubicBezTo>
                      <a:pt x="43" y="43"/>
                      <a:pt x="43" y="44"/>
                      <a:pt x="42" y="44"/>
                    </a:cubicBezTo>
                    <a:cubicBezTo>
                      <a:pt x="41" y="45"/>
                      <a:pt x="40" y="45"/>
                      <a:pt x="40" y="44"/>
                    </a:cubicBezTo>
                    <a:cubicBezTo>
                      <a:pt x="40" y="44"/>
                      <a:pt x="40" y="43"/>
                      <a:pt x="39" y="42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8"/>
                      <a:pt x="40" y="38"/>
                      <a:pt x="41" y="37"/>
                    </a:cubicBezTo>
                    <a:cubicBezTo>
                      <a:pt x="42" y="36"/>
                      <a:pt x="43" y="36"/>
                      <a:pt x="44" y="35"/>
                    </a:cubicBezTo>
                    <a:cubicBezTo>
                      <a:pt x="45" y="35"/>
                      <a:pt x="46" y="35"/>
                      <a:pt x="46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8" y="34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50" y="33"/>
                    </a:cubicBezTo>
                    <a:close/>
                    <a:moveTo>
                      <a:pt x="52" y="33"/>
                    </a:move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1" y="36"/>
                    </a:cubicBezTo>
                    <a:cubicBezTo>
                      <a:pt x="50" y="37"/>
                      <a:pt x="49" y="39"/>
                      <a:pt x="48" y="41"/>
                    </a:cubicBezTo>
                    <a:cubicBezTo>
                      <a:pt x="47" y="41"/>
                      <a:pt x="47" y="42"/>
                      <a:pt x="47" y="42"/>
                    </a:cubicBezTo>
                    <a:cubicBezTo>
                      <a:pt x="47" y="42"/>
                      <a:pt x="46" y="42"/>
                      <a:pt x="46" y="42"/>
                    </a:cubicBezTo>
                    <a:cubicBezTo>
                      <a:pt x="46" y="42"/>
                      <a:pt x="46" y="42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5" y="43"/>
                      <a:pt x="45" y="42"/>
                      <a:pt x="45" y="42"/>
                    </a:cubicBezTo>
                    <a:cubicBezTo>
                      <a:pt x="46" y="40"/>
                      <a:pt x="50" y="34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lose/>
                    <a:moveTo>
                      <a:pt x="36" y="40"/>
                    </a:moveTo>
                    <a:cubicBezTo>
                      <a:pt x="37" y="40"/>
                      <a:pt x="37" y="40"/>
                      <a:pt x="38" y="43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2" y="48"/>
                      <a:pt x="29" y="49"/>
                      <a:pt x="29" y="49"/>
                    </a:cubicBezTo>
                    <a:cubicBezTo>
                      <a:pt x="29" y="49"/>
                      <a:pt x="28" y="50"/>
                      <a:pt x="26" y="5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49"/>
                      <a:pt x="26" y="47"/>
                      <a:pt x="26" y="46"/>
                    </a:cubicBezTo>
                    <a:cubicBezTo>
                      <a:pt x="26" y="45"/>
                      <a:pt x="26" y="45"/>
                      <a:pt x="27" y="44"/>
                    </a:cubicBezTo>
                    <a:cubicBezTo>
                      <a:pt x="29" y="43"/>
                      <a:pt x="30" y="42"/>
                      <a:pt x="33" y="41"/>
                    </a:cubicBezTo>
                    <a:cubicBezTo>
                      <a:pt x="34" y="41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lose/>
                    <a:moveTo>
                      <a:pt x="13" y="50"/>
                    </a:moveTo>
                    <a:cubicBezTo>
                      <a:pt x="13" y="50"/>
                      <a:pt x="14" y="50"/>
                      <a:pt x="14" y="51"/>
                    </a:cubicBezTo>
                    <a:cubicBezTo>
                      <a:pt x="14" y="52"/>
                      <a:pt x="14" y="52"/>
                      <a:pt x="16" y="53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6" y="54"/>
                      <a:pt x="16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3" y="54"/>
                      <a:pt x="13" y="53"/>
                      <a:pt x="13" y="52"/>
                    </a:cubicBezTo>
                    <a:cubicBezTo>
                      <a:pt x="12" y="52"/>
                      <a:pt x="12" y="51"/>
                      <a:pt x="12" y="51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50"/>
                      <a:pt x="13" y="50"/>
                      <a:pt x="13" y="50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1" y="51"/>
                      <a:pt x="11" y="53"/>
                    </a:cubicBezTo>
                    <a:cubicBezTo>
                      <a:pt x="12" y="54"/>
                      <a:pt x="12" y="55"/>
                      <a:pt x="13" y="55"/>
                    </a:cubicBezTo>
                    <a:cubicBezTo>
                      <a:pt x="13" y="56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1" y="55"/>
                    </a:cubicBezTo>
                    <a:cubicBezTo>
                      <a:pt x="11" y="54"/>
                      <a:pt x="10" y="53"/>
                      <a:pt x="10" y="53"/>
                    </a:cubicBezTo>
                    <a:cubicBezTo>
                      <a:pt x="9" y="52"/>
                      <a:pt x="9" y="51"/>
                      <a:pt x="10" y="51"/>
                    </a:cubicBezTo>
                    <a:close/>
                    <a:moveTo>
                      <a:pt x="22" y="46"/>
                    </a:moveTo>
                    <a:cubicBezTo>
                      <a:pt x="23" y="46"/>
                      <a:pt x="23" y="46"/>
                      <a:pt x="23" y="46"/>
                    </a:cubicBezTo>
                    <a:cubicBezTo>
                      <a:pt x="24" y="46"/>
                      <a:pt x="25" y="46"/>
                      <a:pt x="24" y="47"/>
                    </a:cubicBezTo>
                    <a:cubicBezTo>
                      <a:pt x="24" y="48"/>
                      <a:pt x="23" y="50"/>
                      <a:pt x="23" y="49"/>
                    </a:cubicBezTo>
                    <a:cubicBezTo>
                      <a:pt x="23" y="49"/>
                      <a:pt x="23" y="48"/>
                      <a:pt x="22" y="48"/>
                    </a:cubicBezTo>
                    <a:lnTo>
                      <a:pt x="22" y="46"/>
                    </a:lnTo>
                    <a:close/>
                    <a:moveTo>
                      <a:pt x="20" y="47"/>
                    </a:move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7"/>
                      <a:pt x="20" y="47"/>
                    </a:cubicBezTo>
                    <a:close/>
                    <a:moveTo>
                      <a:pt x="16" y="49"/>
                    </a:moveTo>
                    <a:cubicBezTo>
                      <a:pt x="16" y="49"/>
                      <a:pt x="16" y="49"/>
                      <a:pt x="17" y="49"/>
                    </a:cubicBezTo>
                    <a:cubicBezTo>
                      <a:pt x="17" y="48"/>
                      <a:pt x="18" y="48"/>
                      <a:pt x="18" y="48"/>
                    </a:cubicBezTo>
                    <a:cubicBezTo>
                      <a:pt x="18" y="48"/>
                      <a:pt x="18" y="49"/>
                      <a:pt x="19" y="49"/>
                    </a:cubicBezTo>
                    <a:cubicBezTo>
                      <a:pt x="19" y="49"/>
                      <a:pt x="20" y="49"/>
                      <a:pt x="20" y="49"/>
                    </a:cubicBezTo>
                    <a:cubicBezTo>
                      <a:pt x="20" y="49"/>
                      <a:pt x="21" y="49"/>
                      <a:pt x="21" y="50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2"/>
                      <a:pt x="19" y="52"/>
                      <a:pt x="18" y="52"/>
                    </a:cubicBezTo>
                    <a:cubicBezTo>
                      <a:pt x="17" y="52"/>
                      <a:pt x="16" y="50"/>
                      <a:pt x="15" y="50"/>
                    </a:cubicBezTo>
                    <a:cubicBezTo>
                      <a:pt x="15" y="49"/>
                      <a:pt x="15" y="49"/>
                      <a:pt x="16" y="49"/>
                    </a:cubicBezTo>
                    <a:close/>
                    <a:moveTo>
                      <a:pt x="44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5" y="45"/>
                      <a:pt x="43" y="47"/>
                      <a:pt x="43" y="48"/>
                    </a:cubicBezTo>
                    <a:cubicBezTo>
                      <a:pt x="42" y="49"/>
                      <a:pt x="41" y="49"/>
                      <a:pt x="42" y="48"/>
                    </a:cubicBezTo>
                    <a:cubicBezTo>
                      <a:pt x="42" y="47"/>
                      <a:pt x="43" y="45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514"/>
              <p:cNvSpPr>
                <a:spLocks noEditPoints="1"/>
              </p:cNvSpPr>
              <p:nvPr/>
            </p:nvSpPr>
            <p:spPr bwMode="auto">
              <a:xfrm>
                <a:off x="1559" y="973"/>
                <a:ext cx="70" cy="25"/>
              </a:xfrm>
              <a:custGeom>
                <a:avLst/>
                <a:gdLst>
                  <a:gd name="T0" fmla="*/ 68 w 92"/>
                  <a:gd name="T1" fmla="*/ 12 h 33"/>
                  <a:gd name="T2" fmla="*/ 49 w 92"/>
                  <a:gd name="T3" fmla="*/ 9 h 33"/>
                  <a:gd name="T4" fmla="*/ 19 w 92"/>
                  <a:gd name="T5" fmla="*/ 4 h 33"/>
                  <a:gd name="T6" fmla="*/ 3 w 92"/>
                  <a:gd name="T7" fmla="*/ 3 h 33"/>
                  <a:gd name="T8" fmla="*/ 3 w 92"/>
                  <a:gd name="T9" fmla="*/ 18 h 33"/>
                  <a:gd name="T10" fmla="*/ 13 w 92"/>
                  <a:gd name="T11" fmla="*/ 21 h 33"/>
                  <a:gd name="T12" fmla="*/ 85 w 92"/>
                  <a:gd name="T13" fmla="*/ 33 h 33"/>
                  <a:gd name="T14" fmla="*/ 89 w 92"/>
                  <a:gd name="T15" fmla="*/ 32 h 33"/>
                  <a:gd name="T16" fmla="*/ 79 w 92"/>
                  <a:gd name="T17" fmla="*/ 14 h 33"/>
                  <a:gd name="T18" fmla="*/ 87 w 92"/>
                  <a:gd name="T19" fmla="*/ 19 h 33"/>
                  <a:gd name="T20" fmla="*/ 88 w 92"/>
                  <a:gd name="T21" fmla="*/ 20 h 33"/>
                  <a:gd name="T22" fmla="*/ 88 w 92"/>
                  <a:gd name="T23" fmla="*/ 18 h 33"/>
                  <a:gd name="T24" fmla="*/ 79 w 92"/>
                  <a:gd name="T25" fmla="*/ 32 h 33"/>
                  <a:gd name="T26" fmla="*/ 1 w 92"/>
                  <a:gd name="T27" fmla="*/ 14 h 33"/>
                  <a:gd name="T28" fmla="*/ 5 w 92"/>
                  <a:gd name="T29" fmla="*/ 3 h 33"/>
                  <a:gd name="T30" fmla="*/ 8 w 92"/>
                  <a:gd name="T31" fmla="*/ 2 h 33"/>
                  <a:gd name="T32" fmla="*/ 9 w 92"/>
                  <a:gd name="T33" fmla="*/ 2 h 33"/>
                  <a:gd name="T34" fmla="*/ 12 w 92"/>
                  <a:gd name="T35" fmla="*/ 3 h 33"/>
                  <a:gd name="T36" fmla="*/ 13 w 92"/>
                  <a:gd name="T37" fmla="*/ 4 h 33"/>
                  <a:gd name="T38" fmla="*/ 14 w 92"/>
                  <a:gd name="T39" fmla="*/ 5 h 33"/>
                  <a:gd name="T40" fmla="*/ 16 w 92"/>
                  <a:gd name="T41" fmla="*/ 4 h 33"/>
                  <a:gd name="T42" fmla="*/ 18 w 92"/>
                  <a:gd name="T43" fmla="*/ 4 h 33"/>
                  <a:gd name="T44" fmla="*/ 19 w 92"/>
                  <a:gd name="T45" fmla="*/ 6 h 33"/>
                  <a:gd name="T46" fmla="*/ 20 w 92"/>
                  <a:gd name="T47" fmla="*/ 7 h 33"/>
                  <a:gd name="T48" fmla="*/ 23 w 92"/>
                  <a:gd name="T49" fmla="*/ 7 h 33"/>
                  <a:gd name="T50" fmla="*/ 25 w 92"/>
                  <a:gd name="T51" fmla="*/ 6 h 33"/>
                  <a:gd name="T52" fmla="*/ 25 w 92"/>
                  <a:gd name="T53" fmla="*/ 8 h 33"/>
                  <a:gd name="T54" fmla="*/ 27 w 92"/>
                  <a:gd name="T55" fmla="*/ 8 h 33"/>
                  <a:gd name="T56" fmla="*/ 30 w 92"/>
                  <a:gd name="T57" fmla="*/ 7 h 33"/>
                  <a:gd name="T58" fmla="*/ 32 w 92"/>
                  <a:gd name="T59" fmla="*/ 10 h 33"/>
                  <a:gd name="T60" fmla="*/ 33 w 92"/>
                  <a:gd name="T61" fmla="*/ 9 h 33"/>
                  <a:gd name="T62" fmla="*/ 36 w 92"/>
                  <a:gd name="T63" fmla="*/ 9 h 33"/>
                  <a:gd name="T64" fmla="*/ 39 w 92"/>
                  <a:gd name="T65" fmla="*/ 9 h 33"/>
                  <a:gd name="T66" fmla="*/ 40 w 92"/>
                  <a:gd name="T67" fmla="*/ 10 h 33"/>
                  <a:gd name="T68" fmla="*/ 42 w 92"/>
                  <a:gd name="T69" fmla="*/ 9 h 33"/>
                  <a:gd name="T70" fmla="*/ 44 w 92"/>
                  <a:gd name="T71" fmla="*/ 10 h 33"/>
                  <a:gd name="T72" fmla="*/ 47 w 92"/>
                  <a:gd name="T73" fmla="*/ 10 h 33"/>
                  <a:gd name="T74" fmla="*/ 47 w 92"/>
                  <a:gd name="T75" fmla="*/ 15 h 33"/>
                  <a:gd name="T76" fmla="*/ 48 w 92"/>
                  <a:gd name="T77" fmla="*/ 10 h 33"/>
                  <a:gd name="T78" fmla="*/ 51 w 92"/>
                  <a:gd name="T79" fmla="*/ 12 h 33"/>
                  <a:gd name="T80" fmla="*/ 52 w 92"/>
                  <a:gd name="T81" fmla="*/ 13 h 33"/>
                  <a:gd name="T82" fmla="*/ 55 w 92"/>
                  <a:gd name="T83" fmla="*/ 13 h 33"/>
                  <a:gd name="T84" fmla="*/ 57 w 92"/>
                  <a:gd name="T85" fmla="*/ 11 h 33"/>
                  <a:gd name="T86" fmla="*/ 58 w 92"/>
                  <a:gd name="T87" fmla="*/ 13 h 33"/>
                  <a:gd name="T88" fmla="*/ 59 w 92"/>
                  <a:gd name="T89" fmla="*/ 14 h 33"/>
                  <a:gd name="T90" fmla="*/ 61 w 92"/>
                  <a:gd name="T91" fmla="*/ 12 h 33"/>
                  <a:gd name="T92" fmla="*/ 62 w 92"/>
                  <a:gd name="T93" fmla="*/ 12 h 33"/>
                  <a:gd name="T94" fmla="*/ 64 w 92"/>
                  <a:gd name="T95" fmla="*/ 15 h 33"/>
                  <a:gd name="T96" fmla="*/ 66 w 92"/>
                  <a:gd name="T97" fmla="*/ 15 h 33"/>
                  <a:gd name="T98" fmla="*/ 67 w 92"/>
                  <a:gd name="T99" fmla="*/ 14 h 33"/>
                  <a:gd name="T100" fmla="*/ 68 w 92"/>
                  <a:gd name="T101" fmla="*/ 13 h 33"/>
                  <a:gd name="T102" fmla="*/ 71 w 92"/>
                  <a:gd name="T103" fmla="*/ 14 h 33"/>
                  <a:gd name="T104" fmla="*/ 73 w 92"/>
                  <a:gd name="T105" fmla="*/ 15 h 33"/>
                  <a:gd name="T106" fmla="*/ 75 w 92"/>
                  <a:gd name="T107" fmla="*/ 16 h 33"/>
                  <a:gd name="T108" fmla="*/ 76 w 92"/>
                  <a:gd name="T109" fmla="*/ 15 h 33"/>
                  <a:gd name="T110" fmla="*/ 77 w 92"/>
                  <a:gd name="T111" fmla="*/ 18 h 33"/>
                  <a:gd name="T112" fmla="*/ 79 w 92"/>
                  <a:gd name="T113" fmla="*/ 15 h 33"/>
                  <a:gd name="T114" fmla="*/ 81 w 92"/>
                  <a:gd name="T115" fmla="*/ 17 h 33"/>
                  <a:gd name="T116" fmla="*/ 83 w 92"/>
                  <a:gd name="T117" fmla="*/ 16 h 33"/>
                  <a:gd name="T118" fmla="*/ 85 w 92"/>
                  <a:gd name="T119" fmla="*/ 17 h 33"/>
                  <a:gd name="T120" fmla="*/ 85 w 92"/>
                  <a:gd name="T121" fmla="*/ 24 h 33"/>
                  <a:gd name="T122" fmla="*/ 87 w 92"/>
                  <a:gd name="T123" fmla="*/ 2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2" h="33">
                    <a:moveTo>
                      <a:pt x="79" y="14"/>
                    </a:moveTo>
                    <a:cubicBezTo>
                      <a:pt x="79" y="14"/>
                      <a:pt x="79" y="14"/>
                      <a:pt x="78" y="14"/>
                    </a:cubicBezTo>
                    <a:cubicBezTo>
                      <a:pt x="78" y="14"/>
                      <a:pt x="77" y="14"/>
                      <a:pt x="75" y="13"/>
                    </a:cubicBezTo>
                    <a:cubicBezTo>
                      <a:pt x="72" y="13"/>
                      <a:pt x="69" y="12"/>
                      <a:pt x="69" y="12"/>
                    </a:cubicBezTo>
                    <a:cubicBezTo>
                      <a:pt x="69" y="13"/>
                      <a:pt x="68" y="12"/>
                      <a:pt x="68" y="12"/>
                    </a:cubicBezTo>
                    <a:cubicBezTo>
                      <a:pt x="68" y="12"/>
                      <a:pt x="67" y="12"/>
                      <a:pt x="67" y="12"/>
                    </a:cubicBezTo>
                    <a:cubicBezTo>
                      <a:pt x="67" y="12"/>
                      <a:pt x="67" y="12"/>
                      <a:pt x="66" y="12"/>
                    </a:cubicBezTo>
                    <a:cubicBezTo>
                      <a:pt x="65" y="12"/>
                      <a:pt x="60" y="11"/>
                      <a:pt x="58" y="11"/>
                    </a:cubicBezTo>
                    <a:cubicBezTo>
                      <a:pt x="58" y="11"/>
                      <a:pt x="56" y="10"/>
                      <a:pt x="55" y="10"/>
                    </a:cubicBezTo>
                    <a:cubicBezTo>
                      <a:pt x="51" y="10"/>
                      <a:pt x="50" y="10"/>
                      <a:pt x="49" y="9"/>
                    </a:cubicBezTo>
                    <a:cubicBezTo>
                      <a:pt x="49" y="9"/>
                      <a:pt x="48" y="9"/>
                      <a:pt x="48" y="9"/>
                    </a:cubicBezTo>
                    <a:cubicBezTo>
                      <a:pt x="48" y="9"/>
                      <a:pt x="35" y="6"/>
                      <a:pt x="34" y="6"/>
                    </a:cubicBezTo>
                    <a:cubicBezTo>
                      <a:pt x="33" y="6"/>
                      <a:pt x="32" y="6"/>
                      <a:pt x="31" y="6"/>
                    </a:cubicBezTo>
                    <a:cubicBezTo>
                      <a:pt x="30" y="6"/>
                      <a:pt x="29" y="5"/>
                      <a:pt x="29" y="5"/>
                    </a:cubicBezTo>
                    <a:cubicBezTo>
                      <a:pt x="27" y="5"/>
                      <a:pt x="22" y="5"/>
                      <a:pt x="19" y="4"/>
                    </a:cubicBezTo>
                    <a:cubicBezTo>
                      <a:pt x="19" y="4"/>
                      <a:pt x="18" y="3"/>
                      <a:pt x="17" y="3"/>
                    </a:cubicBezTo>
                    <a:cubicBezTo>
                      <a:pt x="15" y="3"/>
                      <a:pt x="13" y="2"/>
                      <a:pt x="10" y="1"/>
                    </a:cubicBezTo>
                    <a:cubicBezTo>
                      <a:pt x="10" y="1"/>
                      <a:pt x="9" y="1"/>
                      <a:pt x="8" y="0"/>
                    </a:cubicBezTo>
                    <a:cubicBezTo>
                      <a:pt x="5" y="0"/>
                      <a:pt x="5" y="0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8"/>
                      <a:pt x="0" y="14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6"/>
                      <a:pt x="1" y="17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5" y="19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8" y="20"/>
                      <a:pt x="10" y="20"/>
                      <a:pt x="13" y="21"/>
                    </a:cubicBezTo>
                    <a:cubicBezTo>
                      <a:pt x="15" y="21"/>
                      <a:pt x="18" y="22"/>
                      <a:pt x="19" y="22"/>
                    </a:cubicBezTo>
                    <a:cubicBezTo>
                      <a:pt x="39" y="25"/>
                      <a:pt x="59" y="28"/>
                      <a:pt x="79" y="32"/>
                    </a:cubicBezTo>
                    <a:cubicBezTo>
                      <a:pt x="81" y="33"/>
                      <a:pt x="82" y="33"/>
                      <a:pt x="82" y="33"/>
                    </a:cubicBezTo>
                    <a:cubicBezTo>
                      <a:pt x="82" y="33"/>
                      <a:pt x="83" y="33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6" y="33"/>
                      <a:pt x="87" y="33"/>
                      <a:pt x="87" y="33"/>
                    </a:cubicBezTo>
                    <a:cubicBezTo>
                      <a:pt x="87" y="33"/>
                      <a:pt x="88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3"/>
                      <a:pt x="89" y="33"/>
                      <a:pt x="89" y="32"/>
                    </a:cubicBezTo>
                    <a:cubicBezTo>
                      <a:pt x="90" y="31"/>
                      <a:pt x="90" y="31"/>
                      <a:pt x="91" y="30"/>
                    </a:cubicBezTo>
                    <a:cubicBezTo>
                      <a:pt x="91" y="27"/>
                      <a:pt x="92" y="21"/>
                      <a:pt x="91" y="19"/>
                    </a:cubicBezTo>
                    <a:cubicBezTo>
                      <a:pt x="91" y="18"/>
                      <a:pt x="90" y="17"/>
                      <a:pt x="89" y="17"/>
                    </a:cubicBezTo>
                    <a:cubicBezTo>
                      <a:pt x="88" y="16"/>
                      <a:pt x="84" y="15"/>
                      <a:pt x="81" y="15"/>
                    </a:cubicBezTo>
                    <a:cubicBezTo>
                      <a:pt x="79" y="15"/>
                      <a:pt x="79" y="15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lose/>
                    <a:moveTo>
                      <a:pt x="86" y="16"/>
                    </a:move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7"/>
                      <a:pt x="87" y="17"/>
                      <a:pt x="86" y="18"/>
                    </a:cubicBezTo>
                    <a:cubicBezTo>
                      <a:pt x="86" y="19"/>
                      <a:pt x="86" y="19"/>
                      <a:pt x="87" y="19"/>
                    </a:cubicBezTo>
                    <a:cubicBezTo>
                      <a:pt x="87" y="19"/>
                      <a:pt x="87" y="19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7"/>
                      <a:pt x="87" y="17"/>
                      <a:pt x="88" y="17"/>
                    </a:cubicBezTo>
                    <a:cubicBezTo>
                      <a:pt x="88" y="17"/>
                      <a:pt x="88" y="18"/>
                      <a:pt x="88" y="19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9" y="20"/>
                      <a:pt x="89" y="20"/>
                      <a:pt x="89" y="20"/>
                    </a:cubicBezTo>
                    <a:cubicBezTo>
                      <a:pt x="89" y="20"/>
                      <a:pt x="89" y="19"/>
                      <a:pt x="89" y="19"/>
                    </a:cubicBezTo>
                    <a:cubicBezTo>
                      <a:pt x="89" y="19"/>
                      <a:pt x="89" y="18"/>
                      <a:pt x="88" y="18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7"/>
                      <a:pt x="90" y="18"/>
                      <a:pt x="90" y="19"/>
                    </a:cubicBezTo>
                    <a:cubicBezTo>
                      <a:pt x="91" y="21"/>
                      <a:pt x="90" y="30"/>
                      <a:pt x="89" y="31"/>
                    </a:cubicBezTo>
                    <a:cubicBezTo>
                      <a:pt x="88" y="32"/>
                      <a:pt x="87" y="33"/>
                      <a:pt x="84" y="32"/>
                    </a:cubicBezTo>
                    <a:cubicBezTo>
                      <a:pt x="83" y="32"/>
                      <a:pt x="82" y="32"/>
                      <a:pt x="81" y="32"/>
                    </a:cubicBezTo>
                    <a:cubicBezTo>
                      <a:pt x="81" y="32"/>
                      <a:pt x="80" y="32"/>
                      <a:pt x="79" y="32"/>
                    </a:cubicBezTo>
                    <a:cubicBezTo>
                      <a:pt x="57" y="27"/>
                      <a:pt x="35" y="24"/>
                      <a:pt x="13" y="20"/>
                    </a:cubicBezTo>
                    <a:cubicBezTo>
                      <a:pt x="11" y="20"/>
                      <a:pt x="9" y="19"/>
                      <a:pt x="7" y="19"/>
                    </a:cubicBezTo>
                    <a:cubicBezTo>
                      <a:pt x="6" y="19"/>
                      <a:pt x="5" y="18"/>
                      <a:pt x="5" y="18"/>
                    </a:cubicBezTo>
                    <a:cubicBezTo>
                      <a:pt x="4" y="17"/>
                      <a:pt x="3" y="17"/>
                      <a:pt x="2" y="16"/>
                    </a:cubicBezTo>
                    <a:cubicBezTo>
                      <a:pt x="2" y="16"/>
                      <a:pt x="1" y="15"/>
                      <a:pt x="1" y="14"/>
                    </a:cubicBezTo>
                    <a:cubicBezTo>
                      <a:pt x="2" y="13"/>
                      <a:pt x="2" y="9"/>
                      <a:pt x="3" y="5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4"/>
                      <a:pt x="12" y="3"/>
                    </a:cubicBezTo>
                    <a:cubicBezTo>
                      <a:pt x="12" y="2"/>
                      <a:pt x="12" y="2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5" y="6"/>
                      <a:pt x="15" y="6"/>
                      <a:pt x="15" y="5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6" y="4"/>
                      <a:pt x="17" y="4"/>
                      <a:pt x="16" y="4"/>
                    </a:cubicBezTo>
                    <a:cubicBezTo>
                      <a:pt x="16" y="4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7" y="8"/>
                      <a:pt x="17" y="8"/>
                      <a:pt x="17" y="6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6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0" y="8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2" y="6"/>
                    </a:cubicBezTo>
                    <a:cubicBezTo>
                      <a:pt x="23" y="6"/>
                      <a:pt x="23" y="6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8"/>
                      <a:pt x="24" y="7"/>
                      <a:pt x="24" y="6"/>
                    </a:cubicBezTo>
                    <a:cubicBezTo>
                      <a:pt x="23" y="6"/>
                      <a:pt x="24" y="6"/>
                      <a:pt x="24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8"/>
                      <a:pt x="24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5" y="6"/>
                      <a:pt x="25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8"/>
                      <a:pt x="27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9" y="7"/>
                      <a:pt x="29" y="7"/>
                      <a:pt x="28" y="7"/>
                    </a:cubicBezTo>
                    <a:cubicBezTo>
                      <a:pt x="28" y="7"/>
                      <a:pt x="28" y="6"/>
                      <a:pt x="28" y="6"/>
                    </a:cubicBezTo>
                    <a:cubicBezTo>
                      <a:pt x="28" y="6"/>
                      <a:pt x="29" y="6"/>
                      <a:pt x="30" y="7"/>
                    </a:cubicBezTo>
                    <a:cubicBezTo>
                      <a:pt x="30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8"/>
                    </a:cubicBezTo>
                    <a:cubicBezTo>
                      <a:pt x="31" y="9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2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3" y="7"/>
                      <a:pt x="33" y="8"/>
                    </a:cubicBezTo>
                    <a:cubicBezTo>
                      <a:pt x="33" y="8"/>
                      <a:pt x="33" y="9"/>
                      <a:pt x="33" y="9"/>
                    </a:cubicBezTo>
                    <a:cubicBezTo>
                      <a:pt x="34" y="9"/>
                      <a:pt x="34" y="9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5" y="7"/>
                      <a:pt x="35" y="7"/>
                      <a:pt x="35" y="8"/>
                    </a:cubicBezTo>
                    <a:cubicBezTo>
                      <a:pt x="35" y="9"/>
                      <a:pt x="35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8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10"/>
                    </a:cubicBezTo>
                    <a:cubicBezTo>
                      <a:pt x="38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9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0"/>
                      <a:pt x="42" y="10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10"/>
                    </a:cubicBezTo>
                    <a:cubicBezTo>
                      <a:pt x="43" y="11"/>
                      <a:pt x="43" y="11"/>
                      <a:pt x="44" y="12"/>
                    </a:cubicBezTo>
                    <a:cubicBezTo>
                      <a:pt x="44" y="12"/>
                      <a:pt x="44" y="11"/>
                      <a:pt x="44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6" y="14"/>
                    </a:cubicBezTo>
                    <a:cubicBezTo>
                      <a:pt x="46" y="15"/>
                      <a:pt x="46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4"/>
                    </a:cubicBezTo>
                    <a:cubicBezTo>
                      <a:pt x="47" y="14"/>
                      <a:pt x="47" y="14"/>
                      <a:pt x="48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0" y="10"/>
                      <a:pt x="50" y="10"/>
                      <a:pt x="50" y="11"/>
                    </a:cubicBezTo>
                    <a:cubicBezTo>
                      <a:pt x="50" y="12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3"/>
                    </a:cubicBezTo>
                    <a:cubicBezTo>
                      <a:pt x="53" y="13"/>
                      <a:pt x="54" y="12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1"/>
                      <a:pt x="54" y="11"/>
                      <a:pt x="54" y="11"/>
                    </a:cubicBezTo>
                    <a:cubicBezTo>
                      <a:pt x="54" y="11"/>
                      <a:pt x="54" y="12"/>
                      <a:pt x="54" y="12"/>
                    </a:cubicBezTo>
                    <a:cubicBezTo>
                      <a:pt x="54" y="13"/>
                      <a:pt x="54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2"/>
                    </a:cubicBezTo>
                    <a:cubicBezTo>
                      <a:pt x="55" y="12"/>
                      <a:pt x="55" y="11"/>
                      <a:pt x="55" y="11"/>
                    </a:cubicBezTo>
                    <a:cubicBezTo>
                      <a:pt x="55" y="11"/>
                      <a:pt x="56" y="11"/>
                      <a:pt x="56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4"/>
                      <a:pt x="57" y="14"/>
                      <a:pt x="57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7" y="12"/>
                      <a:pt x="58" y="12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9" y="11"/>
                      <a:pt x="59" y="12"/>
                      <a:pt x="59" y="1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4"/>
                      <a:pt x="61" y="15"/>
                    </a:cubicBezTo>
                    <a:cubicBezTo>
                      <a:pt x="61" y="15"/>
                      <a:pt x="61" y="16"/>
                      <a:pt x="62" y="16"/>
                    </a:cubicBezTo>
                    <a:cubicBezTo>
                      <a:pt x="62" y="16"/>
                      <a:pt x="62" y="16"/>
                      <a:pt x="62" y="15"/>
                    </a:cubicBezTo>
                    <a:cubicBezTo>
                      <a:pt x="62" y="15"/>
                      <a:pt x="62" y="14"/>
                      <a:pt x="62" y="14"/>
                    </a:cubicBezTo>
                    <a:cubicBezTo>
                      <a:pt x="62" y="13"/>
                      <a:pt x="62" y="13"/>
                      <a:pt x="62" y="12"/>
                    </a:cubicBezTo>
                    <a:cubicBezTo>
                      <a:pt x="62" y="12"/>
                      <a:pt x="62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3"/>
                      <a:pt x="63" y="13"/>
                      <a:pt x="63" y="14"/>
                    </a:cubicBezTo>
                    <a:cubicBezTo>
                      <a:pt x="63" y="14"/>
                      <a:pt x="63" y="14"/>
                      <a:pt x="63" y="15"/>
                    </a:cubicBezTo>
                    <a:cubicBezTo>
                      <a:pt x="63" y="15"/>
                      <a:pt x="64" y="15"/>
                      <a:pt x="64" y="15"/>
                    </a:cubicBezTo>
                    <a:cubicBezTo>
                      <a:pt x="64" y="15"/>
                      <a:pt x="64" y="14"/>
                      <a:pt x="64" y="14"/>
                    </a:cubicBezTo>
                    <a:cubicBezTo>
                      <a:pt x="64" y="13"/>
                      <a:pt x="64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4"/>
                    </a:cubicBezTo>
                    <a:cubicBezTo>
                      <a:pt x="65" y="14"/>
                      <a:pt x="65" y="14"/>
                      <a:pt x="66" y="15"/>
                    </a:cubicBezTo>
                    <a:cubicBezTo>
                      <a:pt x="66" y="15"/>
                      <a:pt x="66" y="15"/>
                      <a:pt x="66" y="14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6" y="13"/>
                      <a:pt x="66" y="13"/>
                    </a:cubicBezTo>
                    <a:cubicBezTo>
                      <a:pt x="66" y="13"/>
                      <a:pt x="67" y="13"/>
                      <a:pt x="67" y="13"/>
                    </a:cubicBezTo>
                    <a:cubicBezTo>
                      <a:pt x="67" y="13"/>
                      <a:pt x="67" y="13"/>
                      <a:pt x="67" y="14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4"/>
                      <a:pt x="68" y="14"/>
                    </a:cubicBezTo>
                    <a:cubicBezTo>
                      <a:pt x="68" y="14"/>
                      <a:pt x="68" y="13"/>
                      <a:pt x="68" y="13"/>
                    </a:cubicBezTo>
                    <a:cubicBezTo>
                      <a:pt x="70" y="13"/>
                      <a:pt x="70" y="13"/>
                      <a:pt x="70" y="14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5"/>
                      <a:pt x="71" y="15"/>
                      <a:pt x="71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1" y="14"/>
                      <a:pt x="72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2" y="15"/>
                      <a:pt x="72" y="16"/>
                      <a:pt x="73" y="16"/>
                    </a:cubicBezTo>
                    <a:cubicBezTo>
                      <a:pt x="73" y="16"/>
                      <a:pt x="74" y="16"/>
                      <a:pt x="74" y="15"/>
                    </a:cubicBezTo>
                    <a:cubicBezTo>
                      <a:pt x="74" y="15"/>
                      <a:pt x="74" y="15"/>
                      <a:pt x="73" y="15"/>
                    </a:cubicBezTo>
                    <a:cubicBezTo>
                      <a:pt x="73" y="15"/>
                      <a:pt x="73" y="15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6"/>
                    </a:cubicBezTo>
                    <a:cubicBezTo>
                      <a:pt x="75" y="16"/>
                      <a:pt x="75" y="17"/>
                      <a:pt x="75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17"/>
                      <a:pt x="76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7" y="16"/>
                      <a:pt x="77" y="16"/>
                    </a:cubicBezTo>
                    <a:cubicBezTo>
                      <a:pt x="77" y="17"/>
                      <a:pt x="77" y="18"/>
                      <a:pt x="77" y="18"/>
                    </a:cubicBezTo>
                    <a:cubicBezTo>
                      <a:pt x="77" y="18"/>
                      <a:pt x="77" y="19"/>
                      <a:pt x="77" y="19"/>
                    </a:cubicBezTo>
                    <a:cubicBezTo>
                      <a:pt x="77" y="19"/>
                      <a:pt x="77" y="19"/>
                      <a:pt x="78" y="19"/>
                    </a:cubicBezTo>
                    <a:cubicBezTo>
                      <a:pt x="78" y="19"/>
                      <a:pt x="78" y="19"/>
                      <a:pt x="78" y="18"/>
                    </a:cubicBezTo>
                    <a:cubicBezTo>
                      <a:pt x="78" y="18"/>
                      <a:pt x="78" y="17"/>
                      <a:pt x="78" y="17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80" y="16"/>
                      <a:pt x="80" y="16"/>
                      <a:pt x="80" y="17"/>
                    </a:cubicBezTo>
                    <a:cubicBezTo>
                      <a:pt x="80" y="17"/>
                      <a:pt x="80" y="17"/>
                      <a:pt x="81" y="18"/>
                    </a:cubicBezTo>
                    <a:cubicBezTo>
                      <a:pt x="81" y="18"/>
                      <a:pt x="81" y="18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1" y="17"/>
                      <a:pt x="81" y="16"/>
                      <a:pt x="82" y="16"/>
                    </a:cubicBezTo>
                    <a:cubicBezTo>
                      <a:pt x="82" y="16"/>
                      <a:pt x="82" y="16"/>
                      <a:pt x="82" y="18"/>
                    </a:cubicBezTo>
                    <a:cubicBezTo>
                      <a:pt x="82" y="18"/>
                      <a:pt x="82" y="18"/>
                      <a:pt x="83" y="18"/>
                    </a:cubicBezTo>
                    <a:cubicBezTo>
                      <a:pt x="83" y="18"/>
                      <a:pt x="83" y="17"/>
                      <a:pt x="83" y="17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6"/>
                      <a:pt x="84" y="16"/>
                      <a:pt x="84" y="16"/>
                    </a:cubicBezTo>
                    <a:cubicBezTo>
                      <a:pt x="84" y="16"/>
                      <a:pt x="84" y="16"/>
                      <a:pt x="84" y="17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6" y="17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6"/>
                      <a:pt x="85" y="16"/>
                      <a:pt x="86" y="16"/>
                    </a:cubicBezTo>
                    <a:close/>
                    <a:moveTo>
                      <a:pt x="87" y="23"/>
                    </a:moveTo>
                    <a:cubicBezTo>
                      <a:pt x="86" y="23"/>
                      <a:pt x="86" y="23"/>
                      <a:pt x="86" y="23"/>
                    </a:cubicBezTo>
                    <a:cubicBezTo>
                      <a:pt x="85" y="23"/>
                      <a:pt x="85" y="24"/>
                      <a:pt x="85" y="24"/>
                    </a:cubicBezTo>
                    <a:cubicBezTo>
                      <a:pt x="85" y="24"/>
                      <a:pt x="85" y="25"/>
                      <a:pt x="85" y="26"/>
                    </a:cubicBezTo>
                    <a:cubicBezTo>
                      <a:pt x="86" y="26"/>
                      <a:pt x="86" y="26"/>
                      <a:pt x="87" y="25"/>
                    </a:cubicBezTo>
                    <a:cubicBezTo>
                      <a:pt x="88" y="25"/>
                      <a:pt x="88" y="24"/>
                      <a:pt x="88" y="23"/>
                    </a:cubicBezTo>
                    <a:cubicBezTo>
                      <a:pt x="88" y="23"/>
                      <a:pt x="88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515"/>
              <p:cNvSpPr>
                <a:spLocks noEditPoints="1"/>
              </p:cNvSpPr>
              <p:nvPr/>
            </p:nvSpPr>
            <p:spPr bwMode="auto">
              <a:xfrm>
                <a:off x="1227" y="1012"/>
                <a:ext cx="247" cy="124"/>
              </a:xfrm>
              <a:custGeom>
                <a:avLst/>
                <a:gdLst>
                  <a:gd name="T0" fmla="*/ 20 w 323"/>
                  <a:gd name="T1" fmla="*/ 108 h 163"/>
                  <a:gd name="T2" fmla="*/ 37 w 323"/>
                  <a:gd name="T3" fmla="*/ 105 h 163"/>
                  <a:gd name="T4" fmla="*/ 36 w 323"/>
                  <a:gd name="T5" fmla="*/ 127 h 163"/>
                  <a:gd name="T6" fmla="*/ 44 w 323"/>
                  <a:gd name="T7" fmla="*/ 119 h 163"/>
                  <a:gd name="T8" fmla="*/ 60 w 323"/>
                  <a:gd name="T9" fmla="*/ 115 h 163"/>
                  <a:gd name="T10" fmla="*/ 84 w 323"/>
                  <a:gd name="T11" fmla="*/ 106 h 163"/>
                  <a:gd name="T12" fmla="*/ 110 w 323"/>
                  <a:gd name="T13" fmla="*/ 95 h 163"/>
                  <a:gd name="T14" fmla="*/ 93 w 323"/>
                  <a:gd name="T15" fmla="*/ 91 h 163"/>
                  <a:gd name="T16" fmla="*/ 84 w 323"/>
                  <a:gd name="T17" fmla="*/ 103 h 163"/>
                  <a:gd name="T18" fmla="*/ 74 w 323"/>
                  <a:gd name="T19" fmla="*/ 95 h 163"/>
                  <a:gd name="T20" fmla="*/ 71 w 323"/>
                  <a:gd name="T21" fmla="*/ 106 h 163"/>
                  <a:gd name="T22" fmla="*/ 62 w 323"/>
                  <a:gd name="T23" fmla="*/ 114 h 163"/>
                  <a:gd name="T24" fmla="*/ 227 w 323"/>
                  <a:gd name="T25" fmla="*/ 9 h 163"/>
                  <a:gd name="T26" fmla="*/ 217 w 323"/>
                  <a:gd name="T27" fmla="*/ 47 h 163"/>
                  <a:gd name="T28" fmla="*/ 208 w 323"/>
                  <a:gd name="T29" fmla="*/ 45 h 163"/>
                  <a:gd name="T30" fmla="*/ 184 w 323"/>
                  <a:gd name="T31" fmla="*/ 47 h 163"/>
                  <a:gd name="T32" fmla="*/ 173 w 323"/>
                  <a:gd name="T33" fmla="*/ 73 h 163"/>
                  <a:gd name="T34" fmla="*/ 186 w 323"/>
                  <a:gd name="T35" fmla="*/ 68 h 163"/>
                  <a:gd name="T36" fmla="*/ 193 w 323"/>
                  <a:gd name="T37" fmla="*/ 63 h 163"/>
                  <a:gd name="T38" fmla="*/ 219 w 323"/>
                  <a:gd name="T39" fmla="*/ 66 h 163"/>
                  <a:gd name="T40" fmla="*/ 233 w 323"/>
                  <a:gd name="T41" fmla="*/ 57 h 163"/>
                  <a:gd name="T42" fmla="*/ 256 w 323"/>
                  <a:gd name="T43" fmla="*/ 39 h 163"/>
                  <a:gd name="T44" fmla="*/ 270 w 323"/>
                  <a:gd name="T45" fmla="*/ 45 h 163"/>
                  <a:gd name="T46" fmla="*/ 309 w 323"/>
                  <a:gd name="T47" fmla="*/ 36 h 163"/>
                  <a:gd name="T48" fmla="*/ 301 w 323"/>
                  <a:gd name="T49" fmla="*/ 17 h 163"/>
                  <a:gd name="T50" fmla="*/ 290 w 323"/>
                  <a:gd name="T51" fmla="*/ 24 h 163"/>
                  <a:gd name="T52" fmla="*/ 270 w 323"/>
                  <a:gd name="T53" fmla="*/ 31 h 163"/>
                  <a:gd name="T54" fmla="*/ 252 w 323"/>
                  <a:gd name="T55" fmla="*/ 29 h 163"/>
                  <a:gd name="T56" fmla="*/ 222 w 323"/>
                  <a:gd name="T57" fmla="*/ 43 h 163"/>
                  <a:gd name="T58" fmla="*/ 229 w 323"/>
                  <a:gd name="T59" fmla="*/ 12 h 163"/>
                  <a:gd name="T60" fmla="*/ 220 w 323"/>
                  <a:gd name="T61" fmla="*/ 28 h 163"/>
                  <a:gd name="T62" fmla="*/ 23 w 323"/>
                  <a:gd name="T63" fmla="*/ 112 h 163"/>
                  <a:gd name="T64" fmla="*/ 20 w 323"/>
                  <a:gd name="T65" fmla="*/ 139 h 163"/>
                  <a:gd name="T66" fmla="*/ 30 w 323"/>
                  <a:gd name="T67" fmla="*/ 102 h 163"/>
                  <a:gd name="T68" fmla="*/ 90 w 323"/>
                  <a:gd name="T69" fmla="*/ 92 h 163"/>
                  <a:gd name="T70" fmla="*/ 130 w 323"/>
                  <a:gd name="T71" fmla="*/ 59 h 163"/>
                  <a:gd name="T72" fmla="*/ 128 w 323"/>
                  <a:gd name="T73" fmla="*/ 79 h 163"/>
                  <a:gd name="T74" fmla="*/ 140 w 323"/>
                  <a:gd name="T75" fmla="*/ 82 h 163"/>
                  <a:gd name="T76" fmla="*/ 166 w 323"/>
                  <a:gd name="T77" fmla="*/ 64 h 163"/>
                  <a:gd name="T78" fmla="*/ 137 w 323"/>
                  <a:gd name="T79" fmla="*/ 84 h 163"/>
                  <a:gd name="T80" fmla="*/ 131 w 323"/>
                  <a:gd name="T81" fmla="*/ 64 h 163"/>
                  <a:gd name="T82" fmla="*/ 33 w 323"/>
                  <a:gd name="T83" fmla="*/ 110 h 163"/>
                  <a:gd name="T84" fmla="*/ 56 w 323"/>
                  <a:gd name="T85" fmla="*/ 106 h 163"/>
                  <a:gd name="T86" fmla="*/ 292 w 323"/>
                  <a:gd name="T87" fmla="*/ 24 h 163"/>
                  <a:gd name="T88" fmla="*/ 91 w 323"/>
                  <a:gd name="T89" fmla="*/ 96 h 163"/>
                  <a:gd name="T90" fmla="*/ 145 w 323"/>
                  <a:gd name="T91" fmla="*/ 73 h 163"/>
                  <a:gd name="T92" fmla="*/ 145 w 323"/>
                  <a:gd name="T93" fmla="*/ 73 h 163"/>
                  <a:gd name="T94" fmla="*/ 88 w 323"/>
                  <a:gd name="T95" fmla="*/ 101 h 163"/>
                  <a:gd name="T96" fmla="*/ 249 w 323"/>
                  <a:gd name="T97" fmla="*/ 33 h 163"/>
                  <a:gd name="T98" fmla="*/ 130 w 323"/>
                  <a:gd name="T99" fmla="*/ 91 h 163"/>
                  <a:gd name="T100" fmla="*/ 269 w 323"/>
                  <a:gd name="T101" fmla="*/ 38 h 163"/>
                  <a:gd name="T102" fmla="*/ 266 w 323"/>
                  <a:gd name="T103" fmla="*/ 35 h 163"/>
                  <a:gd name="T104" fmla="*/ 0 w 323"/>
                  <a:gd name="T105" fmla="*/ 157 h 163"/>
                  <a:gd name="T106" fmla="*/ 146 w 323"/>
                  <a:gd name="T107" fmla="*/ 100 h 163"/>
                  <a:gd name="T108" fmla="*/ 271 w 323"/>
                  <a:gd name="T109" fmla="*/ 56 h 163"/>
                  <a:gd name="T110" fmla="*/ 314 w 323"/>
                  <a:gd name="T111" fmla="*/ 69 h 163"/>
                  <a:gd name="T112" fmla="*/ 314 w 323"/>
                  <a:gd name="T113" fmla="*/ 62 h 163"/>
                  <a:gd name="T114" fmla="*/ 314 w 323"/>
                  <a:gd name="T115" fmla="*/ 52 h 163"/>
                  <a:gd name="T116" fmla="*/ 275 w 323"/>
                  <a:gd name="T117" fmla="*/ 54 h 163"/>
                  <a:gd name="T118" fmla="*/ 146 w 323"/>
                  <a:gd name="T119" fmla="*/ 98 h 163"/>
                  <a:gd name="T120" fmla="*/ 9 w 323"/>
                  <a:gd name="T121" fmla="*/ 160 h 163"/>
                  <a:gd name="T122" fmla="*/ 11 w 323"/>
                  <a:gd name="T123" fmla="*/ 15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163">
                    <a:moveTo>
                      <a:pt x="30" y="93"/>
                    </a:moveTo>
                    <a:cubicBezTo>
                      <a:pt x="29" y="93"/>
                      <a:pt x="29" y="93"/>
                      <a:pt x="28" y="93"/>
                    </a:cubicBezTo>
                    <a:cubicBezTo>
                      <a:pt x="25" y="95"/>
                      <a:pt x="23" y="96"/>
                      <a:pt x="20" y="100"/>
                    </a:cubicBezTo>
                    <a:cubicBezTo>
                      <a:pt x="16" y="103"/>
                      <a:pt x="15" y="105"/>
                      <a:pt x="14" y="109"/>
                    </a:cubicBezTo>
                    <a:cubicBezTo>
                      <a:pt x="13" y="110"/>
                      <a:pt x="13" y="115"/>
                      <a:pt x="13" y="116"/>
                    </a:cubicBezTo>
                    <a:cubicBezTo>
                      <a:pt x="14" y="117"/>
                      <a:pt x="15" y="118"/>
                      <a:pt x="16" y="118"/>
                    </a:cubicBezTo>
                    <a:cubicBezTo>
                      <a:pt x="17" y="118"/>
                      <a:pt x="19" y="116"/>
                      <a:pt x="19" y="114"/>
                    </a:cubicBezTo>
                    <a:cubicBezTo>
                      <a:pt x="20" y="114"/>
                      <a:pt x="20" y="113"/>
                      <a:pt x="20" y="112"/>
                    </a:cubicBezTo>
                    <a:cubicBezTo>
                      <a:pt x="21" y="110"/>
                      <a:pt x="20" y="109"/>
                      <a:pt x="20" y="108"/>
                    </a:cubicBezTo>
                    <a:cubicBezTo>
                      <a:pt x="19" y="108"/>
                      <a:pt x="18" y="109"/>
                      <a:pt x="18" y="110"/>
                    </a:cubicBezTo>
                    <a:cubicBezTo>
                      <a:pt x="19" y="110"/>
                      <a:pt x="18" y="112"/>
                      <a:pt x="17" y="114"/>
                    </a:cubicBezTo>
                    <a:cubicBezTo>
                      <a:pt x="17" y="115"/>
                      <a:pt x="16" y="116"/>
                      <a:pt x="15" y="115"/>
                    </a:cubicBezTo>
                    <a:cubicBezTo>
                      <a:pt x="15" y="114"/>
                      <a:pt x="15" y="114"/>
                      <a:pt x="15" y="114"/>
                    </a:cubicBezTo>
                    <a:cubicBezTo>
                      <a:pt x="15" y="114"/>
                      <a:pt x="15" y="113"/>
                      <a:pt x="15" y="112"/>
                    </a:cubicBezTo>
                    <a:cubicBezTo>
                      <a:pt x="15" y="109"/>
                      <a:pt x="17" y="105"/>
                      <a:pt x="20" y="103"/>
                    </a:cubicBezTo>
                    <a:cubicBezTo>
                      <a:pt x="24" y="98"/>
                      <a:pt x="24" y="98"/>
                      <a:pt x="28" y="96"/>
                    </a:cubicBezTo>
                    <a:cubicBezTo>
                      <a:pt x="31" y="94"/>
                      <a:pt x="31" y="94"/>
                      <a:pt x="33" y="94"/>
                    </a:cubicBezTo>
                    <a:cubicBezTo>
                      <a:pt x="40" y="94"/>
                      <a:pt x="40" y="100"/>
                      <a:pt x="37" y="105"/>
                    </a:cubicBezTo>
                    <a:cubicBezTo>
                      <a:pt x="36" y="107"/>
                      <a:pt x="36" y="107"/>
                      <a:pt x="35" y="106"/>
                    </a:cubicBezTo>
                    <a:cubicBezTo>
                      <a:pt x="33" y="106"/>
                      <a:pt x="33" y="106"/>
                      <a:pt x="31" y="107"/>
                    </a:cubicBezTo>
                    <a:cubicBezTo>
                      <a:pt x="30" y="107"/>
                      <a:pt x="29" y="107"/>
                      <a:pt x="29" y="108"/>
                    </a:cubicBezTo>
                    <a:cubicBezTo>
                      <a:pt x="27" y="111"/>
                      <a:pt x="23" y="118"/>
                      <a:pt x="31" y="116"/>
                    </a:cubicBezTo>
                    <a:cubicBezTo>
                      <a:pt x="31" y="115"/>
                      <a:pt x="32" y="114"/>
                      <a:pt x="34" y="112"/>
                    </a:cubicBezTo>
                    <a:cubicBezTo>
                      <a:pt x="36" y="110"/>
                      <a:pt x="36" y="110"/>
                      <a:pt x="37" y="110"/>
                    </a:cubicBezTo>
                    <a:cubicBezTo>
                      <a:pt x="37" y="110"/>
                      <a:pt x="38" y="111"/>
                      <a:pt x="39" y="113"/>
                    </a:cubicBezTo>
                    <a:cubicBezTo>
                      <a:pt x="41" y="117"/>
                      <a:pt x="42" y="120"/>
                      <a:pt x="41" y="123"/>
                    </a:cubicBezTo>
                    <a:cubicBezTo>
                      <a:pt x="40" y="125"/>
                      <a:pt x="38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5" y="127"/>
                      <a:pt x="34" y="127"/>
                      <a:pt x="34" y="128"/>
                    </a:cubicBezTo>
                    <a:cubicBezTo>
                      <a:pt x="30" y="129"/>
                      <a:pt x="29" y="122"/>
                      <a:pt x="32" y="121"/>
                    </a:cubicBezTo>
                    <a:cubicBezTo>
                      <a:pt x="32" y="120"/>
                      <a:pt x="32" y="120"/>
                      <a:pt x="32" y="121"/>
                    </a:cubicBezTo>
                    <a:cubicBezTo>
                      <a:pt x="33" y="123"/>
                      <a:pt x="35" y="123"/>
                      <a:pt x="35" y="121"/>
                    </a:cubicBezTo>
                    <a:cubicBezTo>
                      <a:pt x="36" y="120"/>
                      <a:pt x="35" y="119"/>
                      <a:pt x="34" y="118"/>
                    </a:cubicBezTo>
                    <a:cubicBezTo>
                      <a:pt x="33" y="117"/>
                      <a:pt x="32" y="117"/>
                      <a:pt x="31" y="118"/>
                    </a:cubicBezTo>
                    <a:cubicBezTo>
                      <a:pt x="25" y="121"/>
                      <a:pt x="27" y="132"/>
                      <a:pt x="36" y="130"/>
                    </a:cubicBezTo>
                    <a:cubicBezTo>
                      <a:pt x="41" y="128"/>
                      <a:pt x="44" y="124"/>
                      <a:pt x="44" y="119"/>
                    </a:cubicBezTo>
                    <a:cubicBezTo>
                      <a:pt x="44" y="119"/>
                      <a:pt x="44" y="118"/>
                      <a:pt x="44" y="117"/>
                    </a:cubicBezTo>
                    <a:cubicBezTo>
                      <a:pt x="45" y="116"/>
                      <a:pt x="47" y="113"/>
                      <a:pt x="47" y="113"/>
                    </a:cubicBezTo>
                    <a:cubicBezTo>
                      <a:pt x="47" y="113"/>
                      <a:pt x="47" y="113"/>
                      <a:pt x="47" y="114"/>
                    </a:cubicBezTo>
                    <a:cubicBezTo>
                      <a:pt x="47" y="116"/>
                      <a:pt x="47" y="118"/>
                      <a:pt x="48" y="119"/>
                    </a:cubicBezTo>
                    <a:cubicBezTo>
                      <a:pt x="49" y="120"/>
                      <a:pt x="49" y="121"/>
                      <a:pt x="50" y="121"/>
                    </a:cubicBezTo>
                    <a:cubicBezTo>
                      <a:pt x="51" y="121"/>
                      <a:pt x="51" y="121"/>
                      <a:pt x="53" y="121"/>
                    </a:cubicBezTo>
                    <a:cubicBezTo>
                      <a:pt x="54" y="120"/>
                      <a:pt x="56" y="118"/>
                      <a:pt x="57" y="115"/>
                    </a:cubicBezTo>
                    <a:cubicBezTo>
                      <a:pt x="58" y="114"/>
                      <a:pt x="58" y="114"/>
                      <a:pt x="59" y="114"/>
                    </a:cubicBezTo>
                    <a:cubicBezTo>
                      <a:pt x="59" y="114"/>
                      <a:pt x="59" y="115"/>
                      <a:pt x="60" y="115"/>
                    </a:cubicBezTo>
                    <a:cubicBezTo>
                      <a:pt x="61" y="117"/>
                      <a:pt x="62" y="118"/>
                      <a:pt x="63" y="117"/>
                    </a:cubicBezTo>
                    <a:cubicBezTo>
                      <a:pt x="63" y="117"/>
                      <a:pt x="64" y="116"/>
                      <a:pt x="64" y="115"/>
                    </a:cubicBezTo>
                    <a:cubicBezTo>
                      <a:pt x="65" y="113"/>
                      <a:pt x="65" y="112"/>
                      <a:pt x="65" y="112"/>
                    </a:cubicBezTo>
                    <a:cubicBezTo>
                      <a:pt x="66" y="112"/>
                      <a:pt x="66" y="113"/>
                      <a:pt x="67" y="114"/>
                    </a:cubicBezTo>
                    <a:cubicBezTo>
                      <a:pt x="68" y="115"/>
                      <a:pt x="68" y="115"/>
                      <a:pt x="70" y="115"/>
                    </a:cubicBezTo>
                    <a:cubicBezTo>
                      <a:pt x="72" y="115"/>
                      <a:pt x="73" y="115"/>
                      <a:pt x="75" y="114"/>
                    </a:cubicBezTo>
                    <a:cubicBezTo>
                      <a:pt x="77" y="113"/>
                      <a:pt x="78" y="113"/>
                      <a:pt x="80" y="111"/>
                    </a:cubicBezTo>
                    <a:cubicBezTo>
                      <a:pt x="81" y="110"/>
                      <a:pt x="82" y="108"/>
                      <a:pt x="82" y="108"/>
                    </a:cubicBezTo>
                    <a:cubicBezTo>
                      <a:pt x="83" y="107"/>
                      <a:pt x="83" y="106"/>
                      <a:pt x="84" y="106"/>
                    </a:cubicBezTo>
                    <a:cubicBezTo>
                      <a:pt x="84" y="105"/>
                      <a:pt x="84" y="105"/>
                      <a:pt x="85" y="105"/>
                    </a:cubicBezTo>
                    <a:cubicBezTo>
                      <a:pt x="85" y="105"/>
                      <a:pt x="85" y="109"/>
                      <a:pt x="85" y="111"/>
                    </a:cubicBezTo>
                    <a:cubicBezTo>
                      <a:pt x="85" y="113"/>
                      <a:pt x="85" y="115"/>
                      <a:pt x="85" y="115"/>
                    </a:cubicBezTo>
                    <a:cubicBezTo>
                      <a:pt x="85" y="115"/>
                      <a:pt x="86" y="115"/>
                      <a:pt x="86" y="115"/>
                    </a:cubicBezTo>
                    <a:cubicBezTo>
                      <a:pt x="89" y="114"/>
                      <a:pt x="86" y="105"/>
                      <a:pt x="89" y="106"/>
                    </a:cubicBezTo>
                    <a:cubicBezTo>
                      <a:pt x="89" y="106"/>
                      <a:pt x="90" y="105"/>
                      <a:pt x="91" y="105"/>
                    </a:cubicBezTo>
                    <a:cubicBezTo>
                      <a:pt x="94" y="104"/>
                      <a:pt x="95" y="106"/>
                      <a:pt x="97" y="106"/>
                    </a:cubicBezTo>
                    <a:cubicBezTo>
                      <a:pt x="101" y="106"/>
                      <a:pt x="105" y="104"/>
                      <a:pt x="107" y="101"/>
                    </a:cubicBezTo>
                    <a:cubicBezTo>
                      <a:pt x="107" y="101"/>
                      <a:pt x="113" y="93"/>
                      <a:pt x="110" y="95"/>
                    </a:cubicBezTo>
                    <a:cubicBezTo>
                      <a:pt x="108" y="95"/>
                      <a:pt x="108" y="94"/>
                      <a:pt x="107" y="97"/>
                    </a:cubicBezTo>
                    <a:cubicBezTo>
                      <a:pt x="106" y="100"/>
                      <a:pt x="104" y="101"/>
                      <a:pt x="102" y="102"/>
                    </a:cubicBezTo>
                    <a:cubicBezTo>
                      <a:pt x="99" y="104"/>
                      <a:pt x="98" y="104"/>
                      <a:pt x="97" y="102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97" y="97"/>
                      <a:pt x="98" y="94"/>
                      <a:pt x="97" y="92"/>
                    </a:cubicBezTo>
                    <a:cubicBezTo>
                      <a:pt x="97" y="91"/>
                      <a:pt x="96" y="90"/>
                      <a:pt x="95" y="90"/>
                    </a:cubicBezTo>
                    <a:cubicBezTo>
                      <a:pt x="94" y="90"/>
                      <a:pt x="94" y="91"/>
                      <a:pt x="93" y="91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3" y="91"/>
                      <a:pt x="93" y="90"/>
                      <a:pt x="94" y="88"/>
                    </a:cubicBezTo>
                    <a:cubicBezTo>
                      <a:pt x="95" y="85"/>
                      <a:pt x="95" y="75"/>
                      <a:pt x="94" y="74"/>
                    </a:cubicBezTo>
                    <a:cubicBezTo>
                      <a:pt x="94" y="73"/>
                      <a:pt x="94" y="73"/>
                      <a:pt x="94" y="73"/>
                    </a:cubicBezTo>
                    <a:cubicBezTo>
                      <a:pt x="93" y="72"/>
                      <a:pt x="91" y="71"/>
                      <a:pt x="90" y="71"/>
                    </a:cubicBezTo>
                    <a:cubicBezTo>
                      <a:pt x="90" y="72"/>
                      <a:pt x="90" y="72"/>
                      <a:pt x="89" y="72"/>
                    </a:cubicBezTo>
                    <a:cubicBezTo>
                      <a:pt x="85" y="77"/>
                      <a:pt x="85" y="90"/>
                      <a:pt x="85" y="96"/>
                    </a:cubicBezTo>
                    <a:cubicBezTo>
                      <a:pt x="85" y="96"/>
                      <a:pt x="85" y="97"/>
                      <a:pt x="85" y="98"/>
                    </a:cubicBezTo>
                    <a:cubicBezTo>
                      <a:pt x="85" y="99"/>
                      <a:pt x="85" y="100"/>
                      <a:pt x="85" y="101"/>
                    </a:cubicBezTo>
                    <a:cubicBezTo>
                      <a:pt x="84" y="101"/>
                      <a:pt x="84" y="102"/>
                      <a:pt x="84" y="103"/>
                    </a:cubicBezTo>
                    <a:cubicBezTo>
                      <a:pt x="83" y="103"/>
                      <a:pt x="83" y="104"/>
                      <a:pt x="83" y="104"/>
                    </a:cubicBezTo>
                    <a:cubicBezTo>
                      <a:pt x="83" y="104"/>
                      <a:pt x="82" y="105"/>
                      <a:pt x="81" y="106"/>
                    </a:cubicBezTo>
                    <a:cubicBezTo>
                      <a:pt x="80" y="107"/>
                      <a:pt x="79" y="108"/>
                      <a:pt x="79" y="109"/>
                    </a:cubicBezTo>
                    <a:cubicBezTo>
                      <a:pt x="78" y="110"/>
                      <a:pt x="77" y="110"/>
                      <a:pt x="74" y="111"/>
                    </a:cubicBezTo>
                    <a:cubicBezTo>
                      <a:pt x="71" y="113"/>
                      <a:pt x="71" y="113"/>
                      <a:pt x="70" y="113"/>
                    </a:cubicBezTo>
                    <a:cubicBezTo>
                      <a:pt x="69" y="112"/>
                      <a:pt x="68" y="112"/>
                      <a:pt x="68" y="111"/>
                    </a:cubicBezTo>
                    <a:cubicBezTo>
                      <a:pt x="67" y="109"/>
                      <a:pt x="67" y="108"/>
                      <a:pt x="67" y="106"/>
                    </a:cubicBezTo>
                    <a:cubicBezTo>
                      <a:pt x="67" y="106"/>
                      <a:pt x="68" y="104"/>
                      <a:pt x="68" y="104"/>
                    </a:cubicBezTo>
                    <a:cubicBezTo>
                      <a:pt x="68" y="101"/>
                      <a:pt x="72" y="96"/>
                      <a:pt x="74" y="95"/>
                    </a:cubicBezTo>
                    <a:cubicBezTo>
                      <a:pt x="75" y="95"/>
                      <a:pt x="75" y="95"/>
                      <a:pt x="76" y="96"/>
                    </a:cubicBezTo>
                    <a:cubicBezTo>
                      <a:pt x="76" y="97"/>
                      <a:pt x="76" y="98"/>
                      <a:pt x="76" y="100"/>
                    </a:cubicBezTo>
                    <a:cubicBezTo>
                      <a:pt x="75" y="101"/>
                      <a:pt x="74" y="103"/>
                      <a:pt x="73" y="103"/>
                    </a:cubicBezTo>
                    <a:cubicBezTo>
                      <a:pt x="73" y="104"/>
                      <a:pt x="73" y="103"/>
                      <a:pt x="74" y="102"/>
                    </a:cubicBezTo>
                    <a:cubicBezTo>
                      <a:pt x="74" y="101"/>
                      <a:pt x="74" y="100"/>
                      <a:pt x="74" y="100"/>
                    </a:cubicBezTo>
                    <a:cubicBezTo>
                      <a:pt x="74" y="100"/>
                      <a:pt x="73" y="100"/>
                      <a:pt x="73" y="100"/>
                    </a:cubicBezTo>
                    <a:cubicBezTo>
                      <a:pt x="72" y="101"/>
                      <a:pt x="72" y="101"/>
                      <a:pt x="71" y="102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1" y="105"/>
                      <a:pt x="71" y="106"/>
                      <a:pt x="71" y="106"/>
                    </a:cubicBezTo>
                    <a:cubicBezTo>
                      <a:pt x="71" y="107"/>
                      <a:pt x="72" y="107"/>
                      <a:pt x="73" y="106"/>
                    </a:cubicBezTo>
                    <a:cubicBezTo>
                      <a:pt x="75" y="105"/>
                      <a:pt x="78" y="101"/>
                      <a:pt x="78" y="98"/>
                    </a:cubicBezTo>
                    <a:cubicBezTo>
                      <a:pt x="78" y="96"/>
                      <a:pt x="78" y="93"/>
                      <a:pt x="76" y="93"/>
                    </a:cubicBezTo>
                    <a:cubicBezTo>
                      <a:pt x="75" y="92"/>
                      <a:pt x="69" y="96"/>
                      <a:pt x="68" y="98"/>
                    </a:cubicBezTo>
                    <a:cubicBezTo>
                      <a:pt x="68" y="98"/>
                      <a:pt x="67" y="100"/>
                      <a:pt x="67" y="101"/>
                    </a:cubicBezTo>
                    <a:cubicBezTo>
                      <a:pt x="66" y="102"/>
                      <a:pt x="65" y="105"/>
                      <a:pt x="65" y="106"/>
                    </a:cubicBezTo>
                    <a:cubicBezTo>
                      <a:pt x="64" y="108"/>
                      <a:pt x="64" y="110"/>
                      <a:pt x="64" y="110"/>
                    </a:cubicBezTo>
                    <a:cubicBezTo>
                      <a:pt x="64" y="110"/>
                      <a:pt x="63" y="111"/>
                      <a:pt x="63" y="112"/>
                    </a:cubicBezTo>
                    <a:cubicBezTo>
                      <a:pt x="63" y="113"/>
                      <a:pt x="62" y="114"/>
                      <a:pt x="62" y="114"/>
                    </a:cubicBezTo>
                    <a:cubicBezTo>
                      <a:pt x="61" y="114"/>
                      <a:pt x="60" y="111"/>
                      <a:pt x="60" y="109"/>
                    </a:cubicBezTo>
                    <a:cubicBezTo>
                      <a:pt x="60" y="105"/>
                      <a:pt x="59" y="103"/>
                      <a:pt x="55" y="103"/>
                    </a:cubicBezTo>
                    <a:cubicBezTo>
                      <a:pt x="51" y="103"/>
                      <a:pt x="48" y="107"/>
                      <a:pt x="46" y="110"/>
                    </a:cubicBezTo>
                    <a:cubicBezTo>
                      <a:pt x="46" y="111"/>
                      <a:pt x="45" y="112"/>
                      <a:pt x="45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2"/>
                      <a:pt x="41" y="109"/>
                      <a:pt x="39" y="108"/>
                    </a:cubicBezTo>
                    <a:cubicBezTo>
                      <a:pt x="38" y="107"/>
                      <a:pt x="38" y="108"/>
                      <a:pt x="40" y="105"/>
                    </a:cubicBezTo>
                    <a:cubicBezTo>
                      <a:pt x="44" y="97"/>
                      <a:pt x="39" y="89"/>
                      <a:pt x="30" y="93"/>
                    </a:cubicBezTo>
                    <a:close/>
                    <a:moveTo>
                      <a:pt x="227" y="9"/>
                    </a:moveTo>
                    <a:cubicBezTo>
                      <a:pt x="225" y="9"/>
                      <a:pt x="224" y="10"/>
                      <a:pt x="223" y="10"/>
                    </a:cubicBezTo>
                    <a:cubicBezTo>
                      <a:pt x="222" y="11"/>
                      <a:pt x="221" y="14"/>
                      <a:pt x="220" y="17"/>
                    </a:cubicBezTo>
                    <a:cubicBezTo>
                      <a:pt x="220" y="18"/>
                      <a:pt x="219" y="19"/>
                      <a:pt x="219" y="19"/>
                    </a:cubicBezTo>
                    <a:cubicBezTo>
                      <a:pt x="219" y="20"/>
                      <a:pt x="218" y="25"/>
                      <a:pt x="218" y="27"/>
                    </a:cubicBezTo>
                    <a:cubicBezTo>
                      <a:pt x="218" y="27"/>
                      <a:pt x="218" y="29"/>
                      <a:pt x="218" y="31"/>
                    </a:cubicBezTo>
                    <a:cubicBezTo>
                      <a:pt x="218" y="32"/>
                      <a:pt x="218" y="34"/>
                      <a:pt x="218" y="36"/>
                    </a:cubicBezTo>
                    <a:cubicBezTo>
                      <a:pt x="218" y="37"/>
                      <a:pt x="218" y="38"/>
                      <a:pt x="218" y="38"/>
                    </a:cubicBezTo>
                    <a:cubicBezTo>
                      <a:pt x="218" y="39"/>
                      <a:pt x="218" y="40"/>
                      <a:pt x="218" y="41"/>
                    </a:cubicBezTo>
                    <a:cubicBezTo>
                      <a:pt x="217" y="44"/>
                      <a:pt x="217" y="46"/>
                      <a:pt x="217" y="47"/>
                    </a:cubicBezTo>
                    <a:cubicBezTo>
                      <a:pt x="216" y="52"/>
                      <a:pt x="204" y="65"/>
                      <a:pt x="199" y="63"/>
                    </a:cubicBezTo>
                    <a:cubicBezTo>
                      <a:pt x="190" y="61"/>
                      <a:pt x="201" y="43"/>
                      <a:pt x="206" y="46"/>
                    </a:cubicBezTo>
                    <a:cubicBezTo>
                      <a:pt x="207" y="48"/>
                      <a:pt x="207" y="49"/>
                      <a:pt x="205" y="52"/>
                    </a:cubicBezTo>
                    <a:cubicBezTo>
                      <a:pt x="203" y="54"/>
                      <a:pt x="201" y="54"/>
                      <a:pt x="203" y="52"/>
                    </a:cubicBezTo>
                    <a:cubicBezTo>
                      <a:pt x="203" y="51"/>
                      <a:pt x="204" y="50"/>
                      <a:pt x="204" y="50"/>
                    </a:cubicBezTo>
                    <a:cubicBezTo>
                      <a:pt x="201" y="48"/>
                      <a:pt x="200" y="54"/>
                      <a:pt x="200" y="56"/>
                    </a:cubicBezTo>
                    <a:cubicBezTo>
                      <a:pt x="201" y="56"/>
                      <a:pt x="202" y="56"/>
                      <a:pt x="203" y="56"/>
                    </a:cubicBezTo>
                    <a:cubicBezTo>
                      <a:pt x="205" y="55"/>
                      <a:pt x="208" y="51"/>
                      <a:pt x="209" y="49"/>
                    </a:cubicBezTo>
                    <a:cubicBezTo>
                      <a:pt x="209" y="48"/>
                      <a:pt x="209" y="46"/>
                      <a:pt x="208" y="45"/>
                    </a:cubicBezTo>
                    <a:cubicBezTo>
                      <a:pt x="204" y="40"/>
                      <a:pt x="197" y="49"/>
                      <a:pt x="195" y="53"/>
                    </a:cubicBezTo>
                    <a:cubicBezTo>
                      <a:pt x="195" y="54"/>
                      <a:pt x="194" y="56"/>
                      <a:pt x="193" y="58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89" y="61"/>
                      <a:pt x="189" y="61"/>
                      <a:pt x="189" y="61"/>
                    </a:cubicBezTo>
                    <a:cubicBezTo>
                      <a:pt x="188" y="60"/>
                      <a:pt x="187" y="59"/>
                      <a:pt x="186" y="59"/>
                    </a:cubicBezTo>
                    <a:cubicBezTo>
                      <a:pt x="185" y="57"/>
                      <a:pt x="185" y="57"/>
                      <a:pt x="184" y="55"/>
                    </a:cubicBezTo>
                    <a:cubicBezTo>
                      <a:pt x="184" y="54"/>
                      <a:pt x="184" y="53"/>
                      <a:pt x="184" y="52"/>
                    </a:cubicBezTo>
                    <a:cubicBezTo>
                      <a:pt x="185" y="51"/>
                      <a:pt x="185" y="50"/>
                      <a:pt x="185" y="49"/>
                    </a:cubicBezTo>
                    <a:cubicBezTo>
                      <a:pt x="185" y="48"/>
                      <a:pt x="185" y="48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3" y="48"/>
                      <a:pt x="183" y="48"/>
                      <a:pt x="183" y="48"/>
                    </a:cubicBezTo>
                    <a:cubicBezTo>
                      <a:pt x="183" y="49"/>
                      <a:pt x="182" y="51"/>
                      <a:pt x="182" y="51"/>
                    </a:cubicBezTo>
                    <a:cubicBezTo>
                      <a:pt x="181" y="55"/>
                      <a:pt x="180" y="59"/>
                      <a:pt x="178" y="62"/>
                    </a:cubicBezTo>
                    <a:cubicBezTo>
                      <a:pt x="177" y="65"/>
                      <a:pt x="175" y="69"/>
                      <a:pt x="172" y="72"/>
                    </a:cubicBezTo>
                    <a:cubicBezTo>
                      <a:pt x="170" y="74"/>
                      <a:pt x="169" y="76"/>
                      <a:pt x="169" y="76"/>
                    </a:cubicBezTo>
                    <a:cubicBezTo>
                      <a:pt x="169" y="76"/>
                      <a:pt x="169" y="77"/>
                      <a:pt x="170" y="77"/>
                    </a:cubicBezTo>
                    <a:cubicBezTo>
                      <a:pt x="171" y="77"/>
                      <a:pt x="172" y="75"/>
                      <a:pt x="173" y="74"/>
                    </a:cubicBezTo>
                    <a:cubicBezTo>
                      <a:pt x="173" y="74"/>
                      <a:pt x="173" y="73"/>
                      <a:pt x="173" y="73"/>
                    </a:cubicBezTo>
                    <a:cubicBezTo>
                      <a:pt x="175" y="70"/>
                      <a:pt x="177" y="67"/>
                      <a:pt x="179" y="65"/>
                    </a:cubicBezTo>
                    <a:cubicBezTo>
                      <a:pt x="180" y="63"/>
                      <a:pt x="181" y="61"/>
                      <a:pt x="182" y="59"/>
                    </a:cubicBezTo>
                    <a:cubicBezTo>
                      <a:pt x="182" y="57"/>
                      <a:pt x="183" y="57"/>
                      <a:pt x="183" y="58"/>
                    </a:cubicBezTo>
                    <a:cubicBezTo>
                      <a:pt x="183" y="59"/>
                      <a:pt x="185" y="61"/>
                      <a:pt x="187" y="62"/>
                    </a:cubicBezTo>
                    <a:cubicBezTo>
                      <a:pt x="188" y="63"/>
                      <a:pt x="189" y="64"/>
                      <a:pt x="190" y="64"/>
                    </a:cubicBezTo>
                    <a:cubicBezTo>
                      <a:pt x="191" y="64"/>
                      <a:pt x="191" y="65"/>
                      <a:pt x="190" y="66"/>
                    </a:cubicBezTo>
                    <a:cubicBezTo>
                      <a:pt x="190" y="67"/>
                      <a:pt x="190" y="68"/>
                      <a:pt x="190" y="68"/>
                    </a:cubicBezTo>
                    <a:cubicBezTo>
                      <a:pt x="188" y="70"/>
                      <a:pt x="188" y="70"/>
                      <a:pt x="186" y="69"/>
                    </a:cubicBezTo>
                    <a:cubicBezTo>
                      <a:pt x="185" y="68"/>
                      <a:pt x="184" y="67"/>
                      <a:pt x="186" y="68"/>
                    </a:cubicBezTo>
                    <a:cubicBezTo>
                      <a:pt x="187" y="68"/>
                      <a:pt x="187" y="68"/>
                      <a:pt x="188" y="67"/>
                    </a:cubicBezTo>
                    <a:cubicBezTo>
                      <a:pt x="188" y="66"/>
                      <a:pt x="188" y="66"/>
                      <a:pt x="187" y="65"/>
                    </a:cubicBezTo>
                    <a:cubicBezTo>
                      <a:pt x="185" y="63"/>
                      <a:pt x="184" y="63"/>
                      <a:pt x="183" y="64"/>
                    </a:cubicBezTo>
                    <a:cubicBezTo>
                      <a:pt x="181" y="65"/>
                      <a:pt x="180" y="66"/>
                      <a:pt x="181" y="68"/>
                    </a:cubicBezTo>
                    <a:cubicBezTo>
                      <a:pt x="183" y="73"/>
                      <a:pt x="183" y="72"/>
                      <a:pt x="187" y="72"/>
                    </a:cubicBezTo>
                    <a:cubicBezTo>
                      <a:pt x="188" y="72"/>
                      <a:pt x="189" y="72"/>
                      <a:pt x="189" y="72"/>
                    </a:cubicBezTo>
                    <a:cubicBezTo>
                      <a:pt x="190" y="71"/>
                      <a:pt x="192" y="70"/>
                      <a:pt x="192" y="69"/>
                    </a:cubicBezTo>
                    <a:cubicBezTo>
                      <a:pt x="193" y="68"/>
                      <a:pt x="193" y="65"/>
                      <a:pt x="193" y="64"/>
                    </a:cubicBezTo>
                    <a:cubicBezTo>
                      <a:pt x="193" y="64"/>
                      <a:pt x="193" y="63"/>
                      <a:pt x="193" y="63"/>
                    </a:cubicBezTo>
                    <a:cubicBezTo>
                      <a:pt x="193" y="63"/>
                      <a:pt x="194" y="62"/>
                      <a:pt x="194" y="62"/>
                    </a:cubicBezTo>
                    <a:cubicBezTo>
                      <a:pt x="194" y="61"/>
                      <a:pt x="194" y="61"/>
                      <a:pt x="195" y="62"/>
                    </a:cubicBezTo>
                    <a:cubicBezTo>
                      <a:pt x="195" y="64"/>
                      <a:pt x="195" y="65"/>
                      <a:pt x="198" y="66"/>
                    </a:cubicBezTo>
                    <a:cubicBezTo>
                      <a:pt x="207" y="66"/>
                      <a:pt x="212" y="59"/>
                      <a:pt x="216" y="52"/>
                    </a:cubicBezTo>
                    <a:cubicBezTo>
                      <a:pt x="217" y="51"/>
                      <a:pt x="217" y="51"/>
                      <a:pt x="217" y="53"/>
                    </a:cubicBezTo>
                    <a:cubicBezTo>
                      <a:pt x="217" y="54"/>
                      <a:pt x="217" y="56"/>
                      <a:pt x="217" y="56"/>
                    </a:cubicBezTo>
                    <a:cubicBezTo>
                      <a:pt x="217" y="57"/>
                      <a:pt x="217" y="58"/>
                      <a:pt x="217" y="60"/>
                    </a:cubicBezTo>
                    <a:cubicBezTo>
                      <a:pt x="217" y="62"/>
                      <a:pt x="217" y="66"/>
                      <a:pt x="217" y="66"/>
                    </a:cubicBezTo>
                    <a:cubicBezTo>
                      <a:pt x="218" y="66"/>
                      <a:pt x="218" y="66"/>
                      <a:pt x="219" y="66"/>
                    </a:cubicBezTo>
                    <a:cubicBezTo>
                      <a:pt x="219" y="66"/>
                      <a:pt x="219" y="66"/>
                      <a:pt x="219" y="63"/>
                    </a:cubicBezTo>
                    <a:cubicBezTo>
                      <a:pt x="219" y="62"/>
                      <a:pt x="219" y="61"/>
                      <a:pt x="219" y="60"/>
                    </a:cubicBezTo>
                    <a:cubicBezTo>
                      <a:pt x="219" y="59"/>
                      <a:pt x="219" y="58"/>
                      <a:pt x="220" y="57"/>
                    </a:cubicBezTo>
                    <a:cubicBezTo>
                      <a:pt x="220" y="56"/>
                      <a:pt x="220" y="56"/>
                      <a:pt x="220" y="55"/>
                    </a:cubicBezTo>
                    <a:cubicBezTo>
                      <a:pt x="219" y="55"/>
                      <a:pt x="221" y="50"/>
                      <a:pt x="222" y="47"/>
                    </a:cubicBezTo>
                    <a:cubicBezTo>
                      <a:pt x="223" y="45"/>
                      <a:pt x="224" y="44"/>
                      <a:pt x="227" y="43"/>
                    </a:cubicBezTo>
                    <a:cubicBezTo>
                      <a:pt x="228" y="42"/>
                      <a:pt x="228" y="42"/>
                      <a:pt x="229" y="43"/>
                    </a:cubicBezTo>
                    <a:cubicBezTo>
                      <a:pt x="230" y="47"/>
                      <a:pt x="229" y="51"/>
                      <a:pt x="229" y="54"/>
                    </a:cubicBezTo>
                    <a:cubicBezTo>
                      <a:pt x="229" y="56"/>
                      <a:pt x="231" y="57"/>
                      <a:pt x="233" y="57"/>
                    </a:cubicBezTo>
                    <a:cubicBezTo>
                      <a:pt x="234" y="58"/>
                      <a:pt x="234" y="58"/>
                      <a:pt x="235" y="58"/>
                    </a:cubicBezTo>
                    <a:cubicBezTo>
                      <a:pt x="240" y="55"/>
                      <a:pt x="238" y="49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1" y="43"/>
                      <a:pt x="242" y="42"/>
                    </a:cubicBezTo>
                    <a:cubicBezTo>
                      <a:pt x="242" y="40"/>
                      <a:pt x="243" y="40"/>
                      <a:pt x="242" y="41"/>
                    </a:cubicBezTo>
                    <a:cubicBezTo>
                      <a:pt x="241" y="44"/>
                      <a:pt x="240" y="49"/>
                      <a:pt x="240" y="50"/>
                    </a:cubicBezTo>
                    <a:cubicBezTo>
                      <a:pt x="241" y="51"/>
                      <a:pt x="241" y="52"/>
                      <a:pt x="242" y="52"/>
                    </a:cubicBezTo>
                    <a:cubicBezTo>
                      <a:pt x="249" y="53"/>
                      <a:pt x="250" y="46"/>
                      <a:pt x="253" y="41"/>
                    </a:cubicBezTo>
                    <a:cubicBezTo>
                      <a:pt x="254" y="40"/>
                      <a:pt x="254" y="40"/>
                      <a:pt x="256" y="39"/>
                    </a:cubicBezTo>
                    <a:cubicBezTo>
                      <a:pt x="257" y="38"/>
                      <a:pt x="258" y="38"/>
                      <a:pt x="259" y="37"/>
                    </a:cubicBezTo>
                    <a:cubicBezTo>
                      <a:pt x="260" y="36"/>
                      <a:pt x="263" y="33"/>
                      <a:pt x="264" y="33"/>
                    </a:cubicBezTo>
                    <a:cubicBezTo>
                      <a:pt x="265" y="32"/>
                      <a:pt x="265" y="33"/>
                      <a:pt x="264" y="34"/>
                    </a:cubicBezTo>
                    <a:cubicBezTo>
                      <a:pt x="261" y="36"/>
                      <a:pt x="259" y="41"/>
                      <a:pt x="259" y="43"/>
                    </a:cubicBezTo>
                    <a:cubicBezTo>
                      <a:pt x="258" y="43"/>
                      <a:pt x="258" y="44"/>
                      <a:pt x="258" y="44"/>
                    </a:cubicBezTo>
                    <a:cubicBezTo>
                      <a:pt x="258" y="45"/>
                      <a:pt x="258" y="45"/>
                      <a:pt x="258" y="46"/>
                    </a:cubicBezTo>
                    <a:cubicBezTo>
                      <a:pt x="258" y="46"/>
                      <a:pt x="258" y="47"/>
                      <a:pt x="258" y="47"/>
                    </a:cubicBezTo>
                    <a:cubicBezTo>
                      <a:pt x="260" y="53"/>
                      <a:pt x="266" y="50"/>
                      <a:pt x="268" y="47"/>
                    </a:cubicBezTo>
                    <a:cubicBezTo>
                      <a:pt x="269" y="46"/>
                      <a:pt x="270" y="45"/>
                      <a:pt x="270" y="45"/>
                    </a:cubicBezTo>
                    <a:cubicBezTo>
                      <a:pt x="270" y="45"/>
                      <a:pt x="271" y="44"/>
                      <a:pt x="271" y="43"/>
                    </a:cubicBezTo>
                    <a:cubicBezTo>
                      <a:pt x="273" y="40"/>
                      <a:pt x="273" y="40"/>
                      <a:pt x="276" y="38"/>
                    </a:cubicBezTo>
                    <a:cubicBezTo>
                      <a:pt x="280" y="37"/>
                      <a:pt x="282" y="36"/>
                      <a:pt x="287" y="33"/>
                    </a:cubicBezTo>
                    <a:cubicBezTo>
                      <a:pt x="288" y="32"/>
                      <a:pt x="288" y="32"/>
                      <a:pt x="288" y="32"/>
                    </a:cubicBezTo>
                    <a:cubicBezTo>
                      <a:pt x="288" y="34"/>
                      <a:pt x="288" y="34"/>
                      <a:pt x="288" y="34"/>
                    </a:cubicBezTo>
                    <a:cubicBezTo>
                      <a:pt x="292" y="44"/>
                      <a:pt x="292" y="41"/>
                      <a:pt x="298" y="43"/>
                    </a:cubicBezTo>
                    <a:cubicBezTo>
                      <a:pt x="298" y="43"/>
                      <a:pt x="304" y="41"/>
                      <a:pt x="305" y="40"/>
                    </a:cubicBezTo>
                    <a:cubicBezTo>
                      <a:pt x="305" y="39"/>
                      <a:pt x="306" y="38"/>
                      <a:pt x="307" y="38"/>
                    </a:cubicBezTo>
                    <a:cubicBezTo>
                      <a:pt x="308" y="37"/>
                      <a:pt x="308" y="37"/>
                      <a:pt x="309" y="36"/>
                    </a:cubicBezTo>
                    <a:cubicBezTo>
                      <a:pt x="309" y="36"/>
                      <a:pt x="310" y="36"/>
                      <a:pt x="311" y="35"/>
                    </a:cubicBezTo>
                    <a:cubicBezTo>
                      <a:pt x="312" y="34"/>
                      <a:pt x="313" y="34"/>
                      <a:pt x="312" y="33"/>
                    </a:cubicBezTo>
                    <a:cubicBezTo>
                      <a:pt x="312" y="32"/>
                      <a:pt x="311" y="32"/>
                      <a:pt x="310" y="34"/>
                    </a:cubicBezTo>
                    <a:cubicBezTo>
                      <a:pt x="309" y="34"/>
                      <a:pt x="307" y="36"/>
                      <a:pt x="305" y="37"/>
                    </a:cubicBezTo>
                    <a:cubicBezTo>
                      <a:pt x="299" y="42"/>
                      <a:pt x="292" y="43"/>
                      <a:pt x="290" y="34"/>
                    </a:cubicBezTo>
                    <a:cubicBezTo>
                      <a:pt x="290" y="32"/>
                      <a:pt x="291" y="29"/>
                      <a:pt x="292" y="29"/>
                    </a:cubicBezTo>
                    <a:cubicBezTo>
                      <a:pt x="292" y="29"/>
                      <a:pt x="293" y="27"/>
                      <a:pt x="294" y="26"/>
                    </a:cubicBezTo>
                    <a:cubicBezTo>
                      <a:pt x="297" y="22"/>
                      <a:pt x="297" y="22"/>
                      <a:pt x="298" y="21"/>
                    </a:cubicBezTo>
                    <a:cubicBezTo>
                      <a:pt x="300" y="19"/>
                      <a:pt x="302" y="17"/>
                      <a:pt x="301" y="17"/>
                    </a:cubicBezTo>
                    <a:cubicBezTo>
                      <a:pt x="301" y="16"/>
                      <a:pt x="302" y="16"/>
                      <a:pt x="302" y="16"/>
                    </a:cubicBezTo>
                    <a:cubicBezTo>
                      <a:pt x="302" y="16"/>
                      <a:pt x="302" y="15"/>
                      <a:pt x="303" y="14"/>
                    </a:cubicBezTo>
                    <a:cubicBezTo>
                      <a:pt x="303" y="13"/>
                      <a:pt x="304" y="13"/>
                      <a:pt x="304" y="13"/>
                    </a:cubicBezTo>
                    <a:cubicBezTo>
                      <a:pt x="304" y="13"/>
                      <a:pt x="305" y="11"/>
                      <a:pt x="305" y="9"/>
                    </a:cubicBezTo>
                    <a:cubicBezTo>
                      <a:pt x="307" y="6"/>
                      <a:pt x="307" y="6"/>
                      <a:pt x="307" y="6"/>
                    </a:cubicBezTo>
                    <a:cubicBezTo>
                      <a:pt x="306" y="4"/>
                      <a:pt x="306" y="4"/>
                      <a:pt x="306" y="4"/>
                    </a:cubicBezTo>
                    <a:cubicBezTo>
                      <a:pt x="305" y="1"/>
                      <a:pt x="304" y="0"/>
                      <a:pt x="302" y="1"/>
                    </a:cubicBezTo>
                    <a:cubicBezTo>
                      <a:pt x="295" y="4"/>
                      <a:pt x="293" y="13"/>
                      <a:pt x="291" y="20"/>
                    </a:cubicBezTo>
                    <a:cubicBezTo>
                      <a:pt x="291" y="21"/>
                      <a:pt x="291" y="22"/>
                      <a:pt x="290" y="24"/>
                    </a:cubicBezTo>
                    <a:cubicBezTo>
                      <a:pt x="290" y="25"/>
                      <a:pt x="289" y="27"/>
                      <a:pt x="289" y="28"/>
                    </a:cubicBezTo>
                    <a:cubicBezTo>
                      <a:pt x="289" y="30"/>
                      <a:pt x="288" y="31"/>
                      <a:pt x="282" y="34"/>
                    </a:cubicBezTo>
                    <a:cubicBezTo>
                      <a:pt x="276" y="37"/>
                      <a:pt x="274" y="37"/>
                      <a:pt x="275" y="35"/>
                    </a:cubicBezTo>
                    <a:cubicBezTo>
                      <a:pt x="275" y="35"/>
                      <a:pt x="275" y="34"/>
                      <a:pt x="275" y="34"/>
                    </a:cubicBezTo>
                    <a:cubicBezTo>
                      <a:pt x="275" y="34"/>
                      <a:pt x="275" y="34"/>
                      <a:pt x="275" y="33"/>
                    </a:cubicBezTo>
                    <a:cubicBezTo>
                      <a:pt x="275" y="33"/>
                      <a:pt x="275" y="33"/>
                      <a:pt x="274" y="33"/>
                    </a:cubicBezTo>
                    <a:cubicBezTo>
                      <a:pt x="274" y="32"/>
                      <a:pt x="274" y="32"/>
                      <a:pt x="274" y="32"/>
                    </a:cubicBezTo>
                    <a:cubicBezTo>
                      <a:pt x="275" y="31"/>
                      <a:pt x="273" y="31"/>
                      <a:pt x="271" y="31"/>
                    </a:cubicBezTo>
                    <a:cubicBezTo>
                      <a:pt x="271" y="31"/>
                      <a:pt x="270" y="31"/>
                      <a:pt x="270" y="31"/>
                    </a:cubicBezTo>
                    <a:cubicBezTo>
                      <a:pt x="269" y="30"/>
                      <a:pt x="263" y="31"/>
                      <a:pt x="263" y="32"/>
                    </a:cubicBezTo>
                    <a:cubicBezTo>
                      <a:pt x="262" y="32"/>
                      <a:pt x="261" y="33"/>
                      <a:pt x="260" y="33"/>
                    </a:cubicBezTo>
                    <a:cubicBezTo>
                      <a:pt x="259" y="34"/>
                      <a:pt x="258" y="35"/>
                      <a:pt x="257" y="35"/>
                    </a:cubicBezTo>
                    <a:cubicBezTo>
                      <a:pt x="256" y="37"/>
                      <a:pt x="255" y="37"/>
                      <a:pt x="255" y="36"/>
                    </a:cubicBezTo>
                    <a:cubicBezTo>
                      <a:pt x="255" y="36"/>
                      <a:pt x="255" y="35"/>
                      <a:pt x="255" y="34"/>
                    </a:cubicBezTo>
                    <a:cubicBezTo>
                      <a:pt x="256" y="33"/>
                      <a:pt x="256" y="32"/>
                      <a:pt x="255" y="32"/>
                    </a:cubicBezTo>
                    <a:cubicBezTo>
                      <a:pt x="255" y="32"/>
                      <a:pt x="255" y="31"/>
                      <a:pt x="255" y="31"/>
                    </a:cubicBezTo>
                    <a:cubicBezTo>
                      <a:pt x="255" y="30"/>
                      <a:pt x="255" y="30"/>
                      <a:pt x="255" y="30"/>
                    </a:cubicBezTo>
                    <a:cubicBezTo>
                      <a:pt x="255" y="29"/>
                      <a:pt x="253" y="29"/>
                      <a:pt x="252" y="29"/>
                    </a:cubicBezTo>
                    <a:cubicBezTo>
                      <a:pt x="252" y="30"/>
                      <a:pt x="251" y="30"/>
                      <a:pt x="250" y="31"/>
                    </a:cubicBezTo>
                    <a:cubicBezTo>
                      <a:pt x="247" y="32"/>
                      <a:pt x="245" y="34"/>
                      <a:pt x="243" y="36"/>
                    </a:cubicBezTo>
                    <a:cubicBezTo>
                      <a:pt x="241" y="40"/>
                      <a:pt x="238" y="45"/>
                      <a:pt x="236" y="52"/>
                    </a:cubicBezTo>
                    <a:cubicBezTo>
                      <a:pt x="234" y="56"/>
                      <a:pt x="234" y="56"/>
                      <a:pt x="232" y="54"/>
                    </a:cubicBezTo>
                    <a:cubicBezTo>
                      <a:pt x="231" y="52"/>
                      <a:pt x="231" y="48"/>
                      <a:pt x="232" y="45"/>
                    </a:cubicBezTo>
                    <a:cubicBezTo>
                      <a:pt x="232" y="45"/>
                      <a:pt x="231" y="44"/>
                      <a:pt x="231" y="43"/>
                    </a:cubicBezTo>
                    <a:cubicBezTo>
                      <a:pt x="231" y="42"/>
                      <a:pt x="230" y="42"/>
                      <a:pt x="229" y="41"/>
                    </a:cubicBezTo>
                    <a:cubicBezTo>
                      <a:pt x="227" y="41"/>
                      <a:pt x="227" y="40"/>
                      <a:pt x="224" y="42"/>
                    </a:cubicBezTo>
                    <a:cubicBezTo>
                      <a:pt x="222" y="44"/>
                      <a:pt x="222" y="44"/>
                      <a:pt x="222" y="43"/>
                    </a:cubicBezTo>
                    <a:cubicBezTo>
                      <a:pt x="223" y="42"/>
                      <a:pt x="223" y="42"/>
                      <a:pt x="223" y="42"/>
                    </a:cubicBezTo>
                    <a:cubicBezTo>
                      <a:pt x="223" y="42"/>
                      <a:pt x="223" y="42"/>
                      <a:pt x="223" y="41"/>
                    </a:cubicBezTo>
                    <a:cubicBezTo>
                      <a:pt x="227" y="33"/>
                      <a:pt x="233" y="21"/>
                      <a:pt x="231" y="11"/>
                    </a:cubicBezTo>
                    <a:cubicBezTo>
                      <a:pt x="231" y="11"/>
                      <a:pt x="230" y="10"/>
                      <a:pt x="230" y="9"/>
                    </a:cubicBezTo>
                    <a:cubicBezTo>
                      <a:pt x="230" y="8"/>
                      <a:pt x="229" y="7"/>
                      <a:pt x="227" y="9"/>
                    </a:cubicBezTo>
                    <a:close/>
                    <a:moveTo>
                      <a:pt x="227" y="10"/>
                    </a:moveTo>
                    <a:cubicBezTo>
                      <a:pt x="227" y="10"/>
                      <a:pt x="227" y="10"/>
                      <a:pt x="227" y="10"/>
                    </a:cubicBezTo>
                    <a:cubicBezTo>
                      <a:pt x="228" y="10"/>
                      <a:pt x="228" y="10"/>
                      <a:pt x="228" y="10"/>
                    </a:cubicBezTo>
                    <a:cubicBezTo>
                      <a:pt x="229" y="12"/>
                      <a:pt x="229" y="12"/>
                      <a:pt x="229" y="12"/>
                    </a:cubicBezTo>
                    <a:cubicBezTo>
                      <a:pt x="231" y="20"/>
                      <a:pt x="227" y="31"/>
                      <a:pt x="223" y="38"/>
                    </a:cubicBezTo>
                    <a:cubicBezTo>
                      <a:pt x="222" y="39"/>
                      <a:pt x="222" y="41"/>
                      <a:pt x="221" y="41"/>
                    </a:cubicBezTo>
                    <a:cubicBezTo>
                      <a:pt x="220" y="43"/>
                      <a:pt x="220" y="44"/>
                      <a:pt x="220" y="44"/>
                    </a:cubicBezTo>
                    <a:cubicBezTo>
                      <a:pt x="219" y="43"/>
                      <a:pt x="220" y="43"/>
                      <a:pt x="220" y="43"/>
                    </a:cubicBezTo>
                    <a:cubicBezTo>
                      <a:pt x="220" y="42"/>
                      <a:pt x="220" y="42"/>
                      <a:pt x="220" y="42"/>
                    </a:cubicBezTo>
                    <a:cubicBezTo>
                      <a:pt x="220" y="42"/>
                      <a:pt x="220" y="41"/>
                      <a:pt x="220" y="40"/>
                    </a:cubicBezTo>
                    <a:cubicBezTo>
                      <a:pt x="220" y="38"/>
                      <a:pt x="220" y="37"/>
                      <a:pt x="220" y="37"/>
                    </a:cubicBezTo>
                    <a:cubicBezTo>
                      <a:pt x="220" y="36"/>
                      <a:pt x="220" y="35"/>
                      <a:pt x="220" y="34"/>
                    </a:cubicBezTo>
                    <a:cubicBezTo>
                      <a:pt x="220" y="31"/>
                      <a:pt x="220" y="29"/>
                      <a:pt x="220" y="28"/>
                    </a:cubicBezTo>
                    <a:cubicBezTo>
                      <a:pt x="219" y="25"/>
                      <a:pt x="220" y="22"/>
                      <a:pt x="221" y="20"/>
                    </a:cubicBezTo>
                    <a:cubicBezTo>
                      <a:pt x="221" y="19"/>
                      <a:pt x="222" y="17"/>
                      <a:pt x="222" y="16"/>
                    </a:cubicBezTo>
                    <a:cubicBezTo>
                      <a:pt x="222" y="14"/>
                      <a:pt x="225" y="11"/>
                      <a:pt x="227" y="10"/>
                    </a:cubicBezTo>
                    <a:close/>
                    <a:moveTo>
                      <a:pt x="33" y="97"/>
                    </a:moveTo>
                    <a:cubicBezTo>
                      <a:pt x="32" y="97"/>
                      <a:pt x="32" y="98"/>
                      <a:pt x="30" y="99"/>
                    </a:cubicBezTo>
                    <a:cubicBezTo>
                      <a:pt x="27" y="101"/>
                      <a:pt x="26" y="103"/>
                      <a:pt x="25" y="105"/>
                    </a:cubicBezTo>
                    <a:cubicBezTo>
                      <a:pt x="25" y="107"/>
                      <a:pt x="24" y="108"/>
                      <a:pt x="24" y="109"/>
                    </a:cubicBezTo>
                    <a:cubicBezTo>
                      <a:pt x="24" y="110"/>
                      <a:pt x="23" y="111"/>
                      <a:pt x="23" y="111"/>
                    </a:cubicBezTo>
                    <a:cubicBezTo>
                      <a:pt x="23" y="112"/>
                      <a:pt x="23" y="112"/>
                      <a:pt x="23" y="112"/>
                    </a:cubicBezTo>
                    <a:cubicBezTo>
                      <a:pt x="23" y="112"/>
                      <a:pt x="23" y="113"/>
                      <a:pt x="23" y="113"/>
                    </a:cubicBezTo>
                    <a:cubicBezTo>
                      <a:pt x="23" y="117"/>
                      <a:pt x="23" y="120"/>
                      <a:pt x="23" y="124"/>
                    </a:cubicBezTo>
                    <a:cubicBezTo>
                      <a:pt x="23" y="124"/>
                      <a:pt x="23" y="126"/>
                      <a:pt x="23" y="128"/>
                    </a:cubicBezTo>
                    <a:cubicBezTo>
                      <a:pt x="24" y="133"/>
                      <a:pt x="24" y="139"/>
                      <a:pt x="23" y="141"/>
                    </a:cubicBezTo>
                    <a:cubicBezTo>
                      <a:pt x="22" y="142"/>
                      <a:pt x="20" y="144"/>
                      <a:pt x="18" y="144"/>
                    </a:cubicBezTo>
                    <a:cubicBezTo>
                      <a:pt x="17" y="144"/>
                      <a:pt x="17" y="143"/>
                      <a:pt x="16" y="141"/>
                    </a:cubicBezTo>
                    <a:cubicBezTo>
                      <a:pt x="13" y="132"/>
                      <a:pt x="20" y="134"/>
                      <a:pt x="18" y="139"/>
                    </a:cubicBezTo>
                    <a:cubicBezTo>
                      <a:pt x="18" y="141"/>
                      <a:pt x="19" y="141"/>
                      <a:pt x="19" y="141"/>
                    </a:cubicBezTo>
                    <a:cubicBezTo>
                      <a:pt x="20" y="141"/>
                      <a:pt x="20" y="139"/>
                      <a:pt x="20" y="139"/>
                    </a:cubicBezTo>
                    <a:cubicBezTo>
                      <a:pt x="21" y="138"/>
                      <a:pt x="20" y="138"/>
                      <a:pt x="20" y="135"/>
                    </a:cubicBezTo>
                    <a:cubicBezTo>
                      <a:pt x="19" y="134"/>
                      <a:pt x="19" y="133"/>
                      <a:pt x="17" y="133"/>
                    </a:cubicBezTo>
                    <a:cubicBezTo>
                      <a:pt x="14" y="132"/>
                      <a:pt x="14" y="137"/>
                      <a:pt x="14" y="141"/>
                    </a:cubicBezTo>
                    <a:cubicBezTo>
                      <a:pt x="14" y="143"/>
                      <a:pt x="17" y="148"/>
                      <a:pt x="20" y="146"/>
                    </a:cubicBezTo>
                    <a:cubicBezTo>
                      <a:pt x="20" y="146"/>
                      <a:pt x="21" y="145"/>
                      <a:pt x="22" y="145"/>
                    </a:cubicBezTo>
                    <a:cubicBezTo>
                      <a:pt x="24" y="144"/>
                      <a:pt x="25" y="143"/>
                      <a:pt x="26" y="139"/>
                    </a:cubicBezTo>
                    <a:cubicBezTo>
                      <a:pt x="26" y="136"/>
                      <a:pt x="26" y="132"/>
                      <a:pt x="25" y="127"/>
                    </a:cubicBezTo>
                    <a:cubicBezTo>
                      <a:pt x="24" y="119"/>
                      <a:pt x="24" y="110"/>
                      <a:pt x="29" y="103"/>
                    </a:cubicBezTo>
                    <a:cubicBezTo>
                      <a:pt x="29" y="103"/>
                      <a:pt x="29" y="102"/>
                      <a:pt x="30" y="102"/>
                    </a:cubicBezTo>
                    <a:cubicBezTo>
                      <a:pt x="30" y="101"/>
                      <a:pt x="32" y="100"/>
                      <a:pt x="34" y="99"/>
                    </a:cubicBezTo>
                    <a:cubicBezTo>
                      <a:pt x="35" y="98"/>
                      <a:pt x="35" y="98"/>
                      <a:pt x="35" y="97"/>
                    </a:cubicBezTo>
                    <a:cubicBezTo>
                      <a:pt x="35" y="97"/>
                      <a:pt x="35" y="97"/>
                      <a:pt x="34" y="97"/>
                    </a:cubicBezTo>
                    <a:cubicBezTo>
                      <a:pt x="34" y="97"/>
                      <a:pt x="33" y="97"/>
                      <a:pt x="33" y="97"/>
                    </a:cubicBezTo>
                    <a:close/>
                    <a:moveTo>
                      <a:pt x="90" y="74"/>
                    </a:moveTo>
                    <a:cubicBezTo>
                      <a:pt x="91" y="74"/>
                      <a:pt x="91" y="74"/>
                      <a:pt x="92" y="75"/>
                    </a:cubicBezTo>
                    <a:cubicBezTo>
                      <a:pt x="93" y="75"/>
                      <a:pt x="93" y="76"/>
                      <a:pt x="93" y="80"/>
                    </a:cubicBezTo>
                    <a:cubicBezTo>
                      <a:pt x="93" y="83"/>
                      <a:pt x="93" y="86"/>
                      <a:pt x="91" y="89"/>
                    </a:cubicBezTo>
                    <a:cubicBezTo>
                      <a:pt x="91" y="90"/>
                      <a:pt x="90" y="91"/>
                      <a:pt x="90" y="92"/>
                    </a:cubicBezTo>
                    <a:cubicBezTo>
                      <a:pt x="90" y="93"/>
                      <a:pt x="89" y="94"/>
                      <a:pt x="89" y="94"/>
                    </a:cubicBezTo>
                    <a:cubicBezTo>
                      <a:pt x="89" y="94"/>
                      <a:pt x="89" y="95"/>
                      <a:pt x="88" y="95"/>
                    </a:cubicBezTo>
                    <a:cubicBezTo>
                      <a:pt x="88" y="95"/>
                      <a:pt x="88" y="96"/>
                      <a:pt x="88" y="96"/>
                    </a:cubicBezTo>
                    <a:cubicBezTo>
                      <a:pt x="87" y="96"/>
                      <a:pt x="87" y="96"/>
                      <a:pt x="88" y="96"/>
                    </a:cubicBezTo>
                    <a:cubicBezTo>
                      <a:pt x="88" y="95"/>
                      <a:pt x="88" y="95"/>
                      <a:pt x="88" y="94"/>
                    </a:cubicBezTo>
                    <a:cubicBezTo>
                      <a:pt x="87" y="94"/>
                      <a:pt x="87" y="93"/>
                      <a:pt x="88" y="93"/>
                    </a:cubicBezTo>
                    <a:cubicBezTo>
                      <a:pt x="88" y="89"/>
                      <a:pt x="87" y="79"/>
                      <a:pt x="89" y="75"/>
                    </a:cubicBezTo>
                    <a:cubicBezTo>
                      <a:pt x="90" y="74"/>
                      <a:pt x="90" y="74"/>
                      <a:pt x="90" y="74"/>
                    </a:cubicBezTo>
                    <a:close/>
                    <a:moveTo>
                      <a:pt x="130" y="59"/>
                    </a:moveTo>
                    <a:cubicBezTo>
                      <a:pt x="129" y="59"/>
                      <a:pt x="129" y="61"/>
                      <a:pt x="129" y="63"/>
                    </a:cubicBezTo>
                    <a:cubicBezTo>
                      <a:pt x="128" y="73"/>
                      <a:pt x="124" y="84"/>
                      <a:pt x="120" y="93"/>
                    </a:cubicBezTo>
                    <a:cubicBezTo>
                      <a:pt x="119" y="93"/>
                      <a:pt x="118" y="95"/>
                      <a:pt x="118" y="96"/>
                    </a:cubicBezTo>
                    <a:cubicBezTo>
                      <a:pt x="117" y="97"/>
                      <a:pt x="117" y="98"/>
                      <a:pt x="117" y="98"/>
                    </a:cubicBezTo>
                    <a:cubicBezTo>
                      <a:pt x="116" y="98"/>
                      <a:pt x="116" y="98"/>
                      <a:pt x="116" y="99"/>
                    </a:cubicBezTo>
                    <a:cubicBezTo>
                      <a:pt x="117" y="100"/>
                      <a:pt x="118" y="100"/>
                      <a:pt x="118" y="99"/>
                    </a:cubicBezTo>
                    <a:cubicBezTo>
                      <a:pt x="118" y="99"/>
                      <a:pt x="119" y="97"/>
                      <a:pt x="120" y="96"/>
                    </a:cubicBezTo>
                    <a:cubicBezTo>
                      <a:pt x="121" y="94"/>
                      <a:pt x="122" y="93"/>
                      <a:pt x="122" y="92"/>
                    </a:cubicBezTo>
                    <a:cubicBezTo>
                      <a:pt x="124" y="88"/>
                      <a:pt x="126" y="84"/>
                      <a:pt x="128" y="79"/>
                    </a:cubicBezTo>
                    <a:cubicBezTo>
                      <a:pt x="128" y="79"/>
                      <a:pt x="129" y="77"/>
                      <a:pt x="129" y="77"/>
                    </a:cubicBezTo>
                    <a:cubicBezTo>
                      <a:pt x="129" y="75"/>
                      <a:pt x="129" y="75"/>
                      <a:pt x="129" y="76"/>
                    </a:cubicBezTo>
                    <a:cubicBezTo>
                      <a:pt x="130" y="78"/>
                      <a:pt x="131" y="86"/>
                      <a:pt x="130" y="87"/>
                    </a:cubicBezTo>
                    <a:cubicBezTo>
                      <a:pt x="127" y="87"/>
                      <a:pt x="126" y="91"/>
                      <a:pt x="126" y="94"/>
                    </a:cubicBezTo>
                    <a:cubicBezTo>
                      <a:pt x="126" y="95"/>
                      <a:pt x="126" y="95"/>
                      <a:pt x="127" y="96"/>
                    </a:cubicBezTo>
                    <a:cubicBezTo>
                      <a:pt x="128" y="96"/>
                      <a:pt x="128" y="96"/>
                      <a:pt x="129" y="96"/>
                    </a:cubicBezTo>
                    <a:cubicBezTo>
                      <a:pt x="130" y="96"/>
                      <a:pt x="130" y="96"/>
                      <a:pt x="136" y="90"/>
                    </a:cubicBezTo>
                    <a:cubicBezTo>
                      <a:pt x="137" y="89"/>
                      <a:pt x="138" y="87"/>
                      <a:pt x="138" y="85"/>
                    </a:cubicBezTo>
                    <a:cubicBezTo>
                      <a:pt x="139" y="83"/>
                      <a:pt x="140" y="81"/>
                      <a:pt x="140" y="82"/>
                    </a:cubicBezTo>
                    <a:cubicBezTo>
                      <a:pt x="140" y="82"/>
                      <a:pt x="140" y="82"/>
                      <a:pt x="140" y="82"/>
                    </a:cubicBezTo>
                    <a:cubicBezTo>
                      <a:pt x="140" y="82"/>
                      <a:pt x="140" y="85"/>
                      <a:pt x="140" y="86"/>
                    </a:cubicBezTo>
                    <a:cubicBezTo>
                      <a:pt x="141" y="87"/>
                      <a:pt x="141" y="88"/>
                      <a:pt x="142" y="88"/>
                    </a:cubicBezTo>
                    <a:cubicBezTo>
                      <a:pt x="146" y="88"/>
                      <a:pt x="152" y="82"/>
                      <a:pt x="152" y="78"/>
                    </a:cubicBezTo>
                    <a:cubicBezTo>
                      <a:pt x="152" y="77"/>
                      <a:pt x="153" y="75"/>
                      <a:pt x="154" y="75"/>
                    </a:cubicBezTo>
                    <a:cubicBezTo>
                      <a:pt x="154" y="75"/>
                      <a:pt x="156" y="74"/>
                      <a:pt x="156" y="73"/>
                    </a:cubicBezTo>
                    <a:cubicBezTo>
                      <a:pt x="157" y="72"/>
                      <a:pt x="159" y="71"/>
                      <a:pt x="161" y="69"/>
                    </a:cubicBezTo>
                    <a:cubicBezTo>
                      <a:pt x="163" y="68"/>
                      <a:pt x="164" y="66"/>
                      <a:pt x="166" y="64"/>
                    </a:cubicBezTo>
                    <a:cubicBezTo>
                      <a:pt x="166" y="64"/>
                      <a:pt x="166" y="64"/>
                      <a:pt x="166" y="64"/>
                    </a:cubicBezTo>
                    <a:cubicBezTo>
                      <a:pt x="166" y="63"/>
                      <a:pt x="165" y="64"/>
                      <a:pt x="163" y="65"/>
                    </a:cubicBezTo>
                    <a:cubicBezTo>
                      <a:pt x="163" y="66"/>
                      <a:pt x="162" y="67"/>
                      <a:pt x="161" y="67"/>
                    </a:cubicBezTo>
                    <a:cubicBezTo>
                      <a:pt x="160" y="68"/>
                      <a:pt x="154" y="71"/>
                      <a:pt x="154" y="71"/>
                    </a:cubicBezTo>
                    <a:cubicBezTo>
                      <a:pt x="154" y="71"/>
                      <a:pt x="154" y="71"/>
                      <a:pt x="154" y="71"/>
                    </a:cubicBezTo>
                    <a:cubicBezTo>
                      <a:pt x="154" y="67"/>
                      <a:pt x="152" y="66"/>
                      <a:pt x="149" y="68"/>
                    </a:cubicBezTo>
                    <a:cubicBezTo>
                      <a:pt x="145" y="69"/>
                      <a:pt x="144" y="70"/>
                      <a:pt x="142" y="75"/>
                    </a:cubicBezTo>
                    <a:cubicBezTo>
                      <a:pt x="141" y="76"/>
                      <a:pt x="141" y="77"/>
                      <a:pt x="140" y="78"/>
                    </a:cubicBezTo>
                    <a:cubicBezTo>
                      <a:pt x="140" y="78"/>
                      <a:pt x="139" y="80"/>
                      <a:pt x="138" y="81"/>
                    </a:cubicBezTo>
                    <a:cubicBezTo>
                      <a:pt x="138" y="83"/>
                      <a:pt x="137" y="84"/>
                      <a:pt x="137" y="84"/>
                    </a:cubicBezTo>
                    <a:cubicBezTo>
                      <a:pt x="136" y="84"/>
                      <a:pt x="136" y="85"/>
                      <a:pt x="136" y="86"/>
                    </a:cubicBezTo>
                    <a:cubicBezTo>
                      <a:pt x="135" y="87"/>
                      <a:pt x="133" y="90"/>
                      <a:pt x="133" y="89"/>
                    </a:cubicBezTo>
                    <a:cubicBezTo>
                      <a:pt x="133" y="89"/>
                      <a:pt x="133" y="89"/>
                      <a:pt x="133" y="88"/>
                    </a:cubicBezTo>
                    <a:cubicBezTo>
                      <a:pt x="133" y="88"/>
                      <a:pt x="133" y="87"/>
                      <a:pt x="133" y="87"/>
                    </a:cubicBezTo>
                    <a:cubicBezTo>
                      <a:pt x="133" y="87"/>
                      <a:pt x="133" y="86"/>
                      <a:pt x="133" y="85"/>
                    </a:cubicBezTo>
                    <a:cubicBezTo>
                      <a:pt x="133" y="82"/>
                      <a:pt x="132" y="78"/>
                      <a:pt x="132" y="77"/>
                    </a:cubicBezTo>
                    <a:cubicBezTo>
                      <a:pt x="132" y="76"/>
                      <a:pt x="132" y="74"/>
                      <a:pt x="132" y="73"/>
                    </a:cubicBezTo>
                    <a:cubicBezTo>
                      <a:pt x="132" y="71"/>
                      <a:pt x="132" y="69"/>
                      <a:pt x="131" y="68"/>
                    </a:cubicBezTo>
                    <a:cubicBezTo>
                      <a:pt x="131" y="67"/>
                      <a:pt x="131" y="65"/>
                      <a:pt x="131" y="64"/>
                    </a:cubicBezTo>
                    <a:cubicBezTo>
                      <a:pt x="131" y="64"/>
                      <a:pt x="131" y="63"/>
                      <a:pt x="131" y="62"/>
                    </a:cubicBezTo>
                    <a:cubicBezTo>
                      <a:pt x="131" y="62"/>
                      <a:pt x="131" y="61"/>
                      <a:pt x="131" y="60"/>
                    </a:cubicBezTo>
                    <a:cubicBezTo>
                      <a:pt x="131" y="59"/>
                      <a:pt x="131" y="59"/>
                      <a:pt x="130" y="59"/>
                    </a:cubicBezTo>
                    <a:cubicBezTo>
                      <a:pt x="130" y="59"/>
                      <a:pt x="130" y="59"/>
                      <a:pt x="130" y="59"/>
                    </a:cubicBezTo>
                    <a:close/>
                    <a:moveTo>
                      <a:pt x="31" y="109"/>
                    </a:moveTo>
                    <a:cubicBezTo>
                      <a:pt x="32" y="108"/>
                      <a:pt x="33" y="108"/>
                      <a:pt x="33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2" y="110"/>
                      <a:pt x="32" y="111"/>
                      <a:pt x="31" y="112"/>
                    </a:cubicBezTo>
                    <a:cubicBezTo>
                      <a:pt x="30" y="114"/>
                      <a:pt x="28" y="114"/>
                      <a:pt x="29" y="111"/>
                    </a:cubicBezTo>
                    <a:cubicBezTo>
                      <a:pt x="30" y="110"/>
                      <a:pt x="31" y="109"/>
                      <a:pt x="31" y="109"/>
                    </a:cubicBezTo>
                    <a:close/>
                    <a:moveTo>
                      <a:pt x="56" y="106"/>
                    </a:moveTo>
                    <a:cubicBezTo>
                      <a:pt x="56" y="106"/>
                      <a:pt x="56" y="106"/>
                      <a:pt x="56" y="106"/>
                    </a:cubicBezTo>
                    <a:cubicBezTo>
                      <a:pt x="57" y="106"/>
                      <a:pt x="58" y="109"/>
                      <a:pt x="57" y="111"/>
                    </a:cubicBezTo>
                    <a:cubicBezTo>
                      <a:pt x="57" y="112"/>
                      <a:pt x="55" y="115"/>
                      <a:pt x="54" y="117"/>
                    </a:cubicBezTo>
                    <a:cubicBezTo>
                      <a:pt x="53" y="118"/>
                      <a:pt x="51" y="119"/>
                      <a:pt x="51" y="118"/>
                    </a:cubicBezTo>
                    <a:cubicBezTo>
                      <a:pt x="47" y="114"/>
                      <a:pt x="52" y="108"/>
                      <a:pt x="56" y="106"/>
                    </a:cubicBezTo>
                    <a:close/>
                    <a:moveTo>
                      <a:pt x="302" y="3"/>
                    </a:moveTo>
                    <a:cubicBezTo>
                      <a:pt x="302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4" y="4"/>
                    </a:cubicBezTo>
                    <a:cubicBezTo>
                      <a:pt x="304" y="5"/>
                      <a:pt x="304" y="6"/>
                      <a:pt x="304" y="7"/>
                    </a:cubicBezTo>
                    <a:cubicBezTo>
                      <a:pt x="304" y="8"/>
                      <a:pt x="303" y="11"/>
                      <a:pt x="302" y="11"/>
                    </a:cubicBezTo>
                    <a:cubicBezTo>
                      <a:pt x="302" y="11"/>
                      <a:pt x="302" y="12"/>
                      <a:pt x="301" y="13"/>
                    </a:cubicBezTo>
                    <a:cubicBezTo>
                      <a:pt x="300" y="15"/>
                      <a:pt x="298" y="18"/>
                      <a:pt x="296" y="21"/>
                    </a:cubicBezTo>
                    <a:cubicBezTo>
                      <a:pt x="295" y="22"/>
                      <a:pt x="294" y="24"/>
                      <a:pt x="293" y="25"/>
                    </a:cubicBezTo>
                    <a:cubicBezTo>
                      <a:pt x="291" y="27"/>
                      <a:pt x="291" y="27"/>
                      <a:pt x="292" y="24"/>
                    </a:cubicBezTo>
                    <a:cubicBezTo>
                      <a:pt x="292" y="23"/>
                      <a:pt x="293" y="22"/>
                      <a:pt x="293" y="21"/>
                    </a:cubicBezTo>
                    <a:cubicBezTo>
                      <a:pt x="293" y="20"/>
                      <a:pt x="293" y="19"/>
                      <a:pt x="294" y="18"/>
                    </a:cubicBezTo>
                    <a:cubicBezTo>
                      <a:pt x="297" y="9"/>
                      <a:pt x="296" y="9"/>
                      <a:pt x="302" y="3"/>
                    </a:cubicBezTo>
                    <a:cubicBezTo>
                      <a:pt x="302" y="3"/>
                      <a:pt x="302" y="3"/>
                      <a:pt x="302" y="3"/>
                    </a:cubicBezTo>
                    <a:close/>
                    <a:moveTo>
                      <a:pt x="95" y="93"/>
                    </a:moveTo>
                    <a:cubicBezTo>
                      <a:pt x="95" y="93"/>
                      <a:pt x="96" y="96"/>
                      <a:pt x="95" y="97"/>
                    </a:cubicBezTo>
                    <a:cubicBezTo>
                      <a:pt x="95" y="99"/>
                      <a:pt x="94" y="99"/>
                      <a:pt x="94" y="98"/>
                    </a:cubicBezTo>
                    <a:cubicBezTo>
                      <a:pt x="93" y="97"/>
                      <a:pt x="92" y="96"/>
                      <a:pt x="92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6"/>
                      <a:pt x="94" y="93"/>
                      <a:pt x="95" y="93"/>
                    </a:cubicBezTo>
                    <a:close/>
                    <a:moveTo>
                      <a:pt x="151" y="70"/>
                    </a:moveTo>
                    <a:cubicBezTo>
                      <a:pt x="151" y="70"/>
                      <a:pt x="151" y="70"/>
                      <a:pt x="151" y="70"/>
                    </a:cubicBezTo>
                    <a:cubicBezTo>
                      <a:pt x="151" y="70"/>
                      <a:pt x="151" y="71"/>
                      <a:pt x="151" y="72"/>
                    </a:cubicBezTo>
                    <a:cubicBezTo>
                      <a:pt x="151" y="73"/>
                      <a:pt x="150" y="73"/>
                      <a:pt x="150" y="73"/>
                    </a:cubicBezTo>
                    <a:cubicBezTo>
                      <a:pt x="150" y="72"/>
                      <a:pt x="150" y="72"/>
                      <a:pt x="149" y="73"/>
                    </a:cubicBezTo>
                    <a:cubicBezTo>
                      <a:pt x="148" y="73"/>
                      <a:pt x="148" y="72"/>
                      <a:pt x="150" y="71"/>
                    </a:cubicBezTo>
                    <a:cubicBezTo>
                      <a:pt x="150" y="71"/>
                      <a:pt x="151" y="71"/>
                      <a:pt x="151" y="70"/>
                    </a:cubicBezTo>
                    <a:close/>
                    <a:moveTo>
                      <a:pt x="145" y="73"/>
                    </a:moveTo>
                    <a:cubicBezTo>
                      <a:pt x="145" y="73"/>
                      <a:pt x="146" y="73"/>
                      <a:pt x="146" y="74"/>
                    </a:cubicBezTo>
                    <a:cubicBezTo>
                      <a:pt x="146" y="74"/>
                      <a:pt x="147" y="75"/>
                      <a:pt x="148" y="75"/>
                    </a:cubicBezTo>
                    <a:cubicBezTo>
                      <a:pt x="150" y="76"/>
                      <a:pt x="150" y="76"/>
                      <a:pt x="150" y="76"/>
                    </a:cubicBezTo>
                    <a:cubicBezTo>
                      <a:pt x="150" y="77"/>
                      <a:pt x="150" y="77"/>
                      <a:pt x="150" y="77"/>
                    </a:cubicBezTo>
                    <a:cubicBezTo>
                      <a:pt x="149" y="80"/>
                      <a:pt x="148" y="83"/>
                      <a:pt x="145" y="85"/>
                    </a:cubicBezTo>
                    <a:cubicBezTo>
                      <a:pt x="144" y="86"/>
                      <a:pt x="144" y="86"/>
                      <a:pt x="143" y="86"/>
                    </a:cubicBezTo>
                    <a:cubicBezTo>
                      <a:pt x="142" y="85"/>
                      <a:pt x="142" y="84"/>
                      <a:pt x="142" y="82"/>
                    </a:cubicBezTo>
                    <a:cubicBezTo>
                      <a:pt x="142" y="80"/>
                      <a:pt x="142" y="79"/>
                      <a:pt x="144" y="75"/>
                    </a:cubicBezTo>
                    <a:cubicBezTo>
                      <a:pt x="145" y="74"/>
                      <a:pt x="145" y="74"/>
                      <a:pt x="145" y="73"/>
                    </a:cubicBezTo>
                    <a:close/>
                    <a:moveTo>
                      <a:pt x="91" y="99"/>
                    </a:moveTo>
                    <a:cubicBezTo>
                      <a:pt x="91" y="99"/>
                      <a:pt x="92" y="99"/>
                      <a:pt x="91" y="100"/>
                    </a:cubicBezTo>
                    <a:cubicBezTo>
                      <a:pt x="91" y="101"/>
                      <a:pt x="91" y="101"/>
                      <a:pt x="90" y="101"/>
                    </a:cubicBezTo>
                    <a:cubicBezTo>
                      <a:pt x="89" y="100"/>
                      <a:pt x="89" y="100"/>
                      <a:pt x="90" y="99"/>
                    </a:cubicBezTo>
                    <a:cubicBezTo>
                      <a:pt x="90" y="99"/>
                      <a:pt x="90" y="99"/>
                      <a:pt x="91" y="99"/>
                    </a:cubicBezTo>
                    <a:close/>
                    <a:moveTo>
                      <a:pt x="89" y="101"/>
                    </a:moveTo>
                    <a:cubicBezTo>
                      <a:pt x="89" y="101"/>
                      <a:pt x="90" y="102"/>
                      <a:pt x="89" y="102"/>
                    </a:cubicBezTo>
                    <a:cubicBezTo>
                      <a:pt x="89" y="103"/>
                      <a:pt x="89" y="103"/>
                      <a:pt x="89" y="102"/>
                    </a:cubicBezTo>
                    <a:cubicBezTo>
                      <a:pt x="89" y="102"/>
                      <a:pt x="89" y="102"/>
                      <a:pt x="88" y="101"/>
                    </a:cubicBezTo>
                    <a:cubicBezTo>
                      <a:pt x="88" y="101"/>
                      <a:pt x="89" y="101"/>
                      <a:pt x="89" y="101"/>
                    </a:cubicBezTo>
                    <a:close/>
                    <a:moveTo>
                      <a:pt x="249" y="33"/>
                    </a:moveTo>
                    <a:cubicBezTo>
                      <a:pt x="249" y="33"/>
                      <a:pt x="249" y="34"/>
                      <a:pt x="249" y="36"/>
                    </a:cubicBezTo>
                    <a:cubicBezTo>
                      <a:pt x="249" y="38"/>
                      <a:pt x="250" y="40"/>
                      <a:pt x="252" y="40"/>
                    </a:cubicBezTo>
                    <a:cubicBezTo>
                      <a:pt x="252" y="40"/>
                      <a:pt x="252" y="40"/>
                      <a:pt x="251" y="41"/>
                    </a:cubicBezTo>
                    <a:cubicBezTo>
                      <a:pt x="249" y="49"/>
                      <a:pt x="239" y="55"/>
                      <a:pt x="244" y="42"/>
                    </a:cubicBezTo>
                    <a:cubicBezTo>
                      <a:pt x="246" y="37"/>
                      <a:pt x="246" y="37"/>
                      <a:pt x="248" y="35"/>
                    </a:cubicBezTo>
                    <a:cubicBezTo>
                      <a:pt x="248" y="35"/>
                      <a:pt x="249" y="34"/>
                      <a:pt x="249" y="34"/>
                    </a:cubicBezTo>
                    <a:cubicBezTo>
                      <a:pt x="249" y="34"/>
                      <a:pt x="249" y="33"/>
                      <a:pt x="249" y="33"/>
                    </a:cubicBezTo>
                    <a:close/>
                    <a:moveTo>
                      <a:pt x="253" y="32"/>
                    </a:moveTo>
                    <a:cubicBezTo>
                      <a:pt x="253" y="32"/>
                      <a:pt x="253" y="32"/>
                      <a:pt x="253" y="32"/>
                    </a:cubicBezTo>
                    <a:cubicBezTo>
                      <a:pt x="253" y="32"/>
                      <a:pt x="254" y="33"/>
                      <a:pt x="254" y="33"/>
                    </a:cubicBezTo>
                    <a:cubicBezTo>
                      <a:pt x="253" y="33"/>
                      <a:pt x="253" y="33"/>
                      <a:pt x="253" y="34"/>
                    </a:cubicBezTo>
                    <a:cubicBezTo>
                      <a:pt x="253" y="34"/>
                      <a:pt x="253" y="35"/>
                      <a:pt x="253" y="36"/>
                    </a:cubicBezTo>
                    <a:cubicBezTo>
                      <a:pt x="253" y="38"/>
                      <a:pt x="253" y="38"/>
                      <a:pt x="252" y="37"/>
                    </a:cubicBezTo>
                    <a:cubicBezTo>
                      <a:pt x="251" y="37"/>
                      <a:pt x="251" y="32"/>
                      <a:pt x="253" y="32"/>
                    </a:cubicBezTo>
                    <a:close/>
                    <a:moveTo>
                      <a:pt x="129" y="90"/>
                    </a:moveTo>
                    <a:cubicBezTo>
                      <a:pt x="130" y="89"/>
                      <a:pt x="130" y="90"/>
                      <a:pt x="130" y="91"/>
                    </a:cubicBezTo>
                    <a:cubicBezTo>
                      <a:pt x="131" y="92"/>
                      <a:pt x="131" y="92"/>
                      <a:pt x="130" y="93"/>
                    </a:cubicBezTo>
                    <a:cubicBezTo>
                      <a:pt x="130" y="93"/>
                      <a:pt x="129" y="94"/>
                      <a:pt x="129" y="94"/>
                    </a:cubicBezTo>
                    <a:cubicBezTo>
                      <a:pt x="128" y="94"/>
                      <a:pt x="128" y="93"/>
                      <a:pt x="128" y="92"/>
                    </a:cubicBezTo>
                    <a:cubicBezTo>
                      <a:pt x="128" y="92"/>
                      <a:pt x="128" y="91"/>
                      <a:pt x="128" y="91"/>
                    </a:cubicBezTo>
                    <a:cubicBezTo>
                      <a:pt x="128" y="90"/>
                      <a:pt x="129" y="90"/>
                      <a:pt x="129" y="90"/>
                    </a:cubicBezTo>
                    <a:close/>
                    <a:moveTo>
                      <a:pt x="267" y="34"/>
                    </a:moveTo>
                    <a:cubicBezTo>
                      <a:pt x="267" y="34"/>
                      <a:pt x="268" y="34"/>
                      <a:pt x="268" y="34"/>
                    </a:cubicBezTo>
                    <a:cubicBezTo>
                      <a:pt x="268" y="34"/>
                      <a:pt x="268" y="35"/>
                      <a:pt x="268" y="36"/>
                    </a:cubicBezTo>
                    <a:cubicBezTo>
                      <a:pt x="269" y="38"/>
                      <a:pt x="269" y="38"/>
                      <a:pt x="269" y="38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71" y="39"/>
                      <a:pt x="271" y="39"/>
                      <a:pt x="271" y="39"/>
                    </a:cubicBezTo>
                    <a:cubicBezTo>
                      <a:pt x="270" y="40"/>
                      <a:pt x="270" y="40"/>
                      <a:pt x="270" y="40"/>
                    </a:cubicBezTo>
                    <a:cubicBezTo>
                      <a:pt x="270" y="41"/>
                      <a:pt x="270" y="42"/>
                      <a:pt x="269" y="43"/>
                    </a:cubicBezTo>
                    <a:cubicBezTo>
                      <a:pt x="269" y="44"/>
                      <a:pt x="268" y="45"/>
                      <a:pt x="266" y="47"/>
                    </a:cubicBezTo>
                    <a:cubicBezTo>
                      <a:pt x="265" y="48"/>
                      <a:pt x="263" y="49"/>
                      <a:pt x="261" y="48"/>
                    </a:cubicBezTo>
                    <a:cubicBezTo>
                      <a:pt x="261" y="47"/>
                      <a:pt x="260" y="44"/>
                      <a:pt x="261" y="42"/>
                    </a:cubicBezTo>
                    <a:cubicBezTo>
                      <a:pt x="261" y="40"/>
                      <a:pt x="265" y="35"/>
                      <a:pt x="266" y="35"/>
                    </a:cubicBezTo>
                    <a:cubicBezTo>
                      <a:pt x="266" y="35"/>
                      <a:pt x="266" y="35"/>
                      <a:pt x="266" y="35"/>
                    </a:cubicBezTo>
                    <a:cubicBezTo>
                      <a:pt x="266" y="35"/>
                      <a:pt x="266" y="34"/>
                      <a:pt x="267" y="34"/>
                    </a:cubicBezTo>
                    <a:close/>
                    <a:moveTo>
                      <a:pt x="271" y="33"/>
                    </a:moveTo>
                    <a:cubicBezTo>
                      <a:pt x="271" y="33"/>
                      <a:pt x="272" y="34"/>
                      <a:pt x="272" y="35"/>
                    </a:cubicBezTo>
                    <a:cubicBezTo>
                      <a:pt x="273" y="37"/>
                      <a:pt x="272" y="37"/>
                      <a:pt x="271" y="37"/>
                    </a:cubicBezTo>
                    <a:cubicBezTo>
                      <a:pt x="271" y="37"/>
                      <a:pt x="270" y="34"/>
                      <a:pt x="271" y="33"/>
                    </a:cubicBezTo>
                    <a:cubicBezTo>
                      <a:pt x="271" y="33"/>
                      <a:pt x="271" y="33"/>
                      <a:pt x="271" y="33"/>
                    </a:cubicBezTo>
                    <a:close/>
                    <a:moveTo>
                      <a:pt x="5" y="149"/>
                    </a:moveTo>
                    <a:cubicBezTo>
                      <a:pt x="4" y="150"/>
                      <a:pt x="3" y="150"/>
                      <a:pt x="2" y="151"/>
                    </a:cubicBezTo>
                    <a:cubicBezTo>
                      <a:pt x="1" y="152"/>
                      <a:pt x="0" y="155"/>
                      <a:pt x="0" y="157"/>
                    </a:cubicBezTo>
                    <a:cubicBezTo>
                      <a:pt x="0" y="159"/>
                      <a:pt x="2" y="161"/>
                      <a:pt x="5" y="162"/>
                    </a:cubicBezTo>
                    <a:cubicBezTo>
                      <a:pt x="9" y="163"/>
                      <a:pt x="12" y="163"/>
                      <a:pt x="19" y="159"/>
                    </a:cubicBezTo>
                    <a:cubicBezTo>
                      <a:pt x="24" y="155"/>
                      <a:pt x="26" y="154"/>
                      <a:pt x="27" y="152"/>
                    </a:cubicBezTo>
                    <a:cubicBezTo>
                      <a:pt x="35" y="144"/>
                      <a:pt x="46" y="140"/>
                      <a:pt x="55" y="134"/>
                    </a:cubicBezTo>
                    <a:cubicBezTo>
                      <a:pt x="56" y="133"/>
                      <a:pt x="59" y="132"/>
                      <a:pt x="60" y="132"/>
                    </a:cubicBezTo>
                    <a:cubicBezTo>
                      <a:pt x="62" y="131"/>
                      <a:pt x="63" y="130"/>
                      <a:pt x="64" y="130"/>
                    </a:cubicBezTo>
                    <a:cubicBezTo>
                      <a:pt x="72" y="127"/>
                      <a:pt x="80" y="122"/>
                      <a:pt x="87" y="119"/>
                    </a:cubicBezTo>
                    <a:cubicBezTo>
                      <a:pt x="88" y="119"/>
                      <a:pt x="91" y="118"/>
                      <a:pt x="94" y="117"/>
                    </a:cubicBezTo>
                    <a:cubicBezTo>
                      <a:pt x="114" y="110"/>
                      <a:pt x="125" y="107"/>
                      <a:pt x="146" y="100"/>
                    </a:cubicBezTo>
                    <a:cubicBezTo>
                      <a:pt x="146" y="100"/>
                      <a:pt x="147" y="100"/>
                      <a:pt x="147" y="100"/>
                    </a:cubicBezTo>
                    <a:cubicBezTo>
                      <a:pt x="147" y="100"/>
                      <a:pt x="149" y="99"/>
                      <a:pt x="151" y="98"/>
                    </a:cubicBezTo>
                    <a:cubicBezTo>
                      <a:pt x="179" y="89"/>
                      <a:pt x="207" y="80"/>
                      <a:pt x="233" y="68"/>
                    </a:cubicBezTo>
                    <a:cubicBezTo>
                      <a:pt x="235" y="68"/>
                      <a:pt x="237" y="67"/>
                      <a:pt x="238" y="67"/>
                    </a:cubicBezTo>
                    <a:cubicBezTo>
                      <a:pt x="239" y="66"/>
                      <a:pt x="242" y="66"/>
                      <a:pt x="244" y="65"/>
                    </a:cubicBezTo>
                    <a:cubicBezTo>
                      <a:pt x="247" y="64"/>
                      <a:pt x="255" y="61"/>
                      <a:pt x="257" y="61"/>
                    </a:cubicBezTo>
                    <a:cubicBezTo>
                      <a:pt x="258" y="61"/>
                      <a:pt x="259" y="60"/>
                      <a:pt x="261" y="60"/>
                    </a:cubicBezTo>
                    <a:cubicBezTo>
                      <a:pt x="262" y="59"/>
                      <a:pt x="265" y="58"/>
                      <a:pt x="266" y="58"/>
                    </a:cubicBezTo>
                    <a:cubicBezTo>
                      <a:pt x="268" y="57"/>
                      <a:pt x="270" y="57"/>
                      <a:pt x="271" y="56"/>
                    </a:cubicBezTo>
                    <a:cubicBezTo>
                      <a:pt x="273" y="56"/>
                      <a:pt x="274" y="55"/>
                      <a:pt x="275" y="55"/>
                    </a:cubicBezTo>
                    <a:cubicBezTo>
                      <a:pt x="276" y="55"/>
                      <a:pt x="278" y="55"/>
                      <a:pt x="279" y="55"/>
                    </a:cubicBezTo>
                    <a:cubicBezTo>
                      <a:pt x="281" y="55"/>
                      <a:pt x="284" y="54"/>
                      <a:pt x="286" y="54"/>
                    </a:cubicBezTo>
                    <a:cubicBezTo>
                      <a:pt x="288" y="54"/>
                      <a:pt x="291" y="53"/>
                      <a:pt x="291" y="53"/>
                    </a:cubicBezTo>
                    <a:cubicBezTo>
                      <a:pt x="292" y="54"/>
                      <a:pt x="294" y="53"/>
                      <a:pt x="295" y="53"/>
                    </a:cubicBezTo>
                    <a:cubicBezTo>
                      <a:pt x="299" y="53"/>
                      <a:pt x="303" y="53"/>
                      <a:pt x="305" y="53"/>
                    </a:cubicBezTo>
                    <a:cubicBezTo>
                      <a:pt x="312" y="52"/>
                      <a:pt x="319" y="55"/>
                      <a:pt x="320" y="58"/>
                    </a:cubicBezTo>
                    <a:cubicBezTo>
                      <a:pt x="322" y="62"/>
                      <a:pt x="318" y="65"/>
                      <a:pt x="315" y="68"/>
                    </a:cubicBezTo>
                    <a:cubicBezTo>
                      <a:pt x="315" y="68"/>
                      <a:pt x="314" y="69"/>
                      <a:pt x="314" y="69"/>
                    </a:cubicBezTo>
                    <a:cubicBezTo>
                      <a:pt x="313" y="69"/>
                      <a:pt x="313" y="70"/>
                      <a:pt x="313" y="70"/>
                    </a:cubicBezTo>
                    <a:cubicBezTo>
                      <a:pt x="310" y="70"/>
                      <a:pt x="310" y="70"/>
                      <a:pt x="307" y="69"/>
                    </a:cubicBezTo>
                    <a:cubicBezTo>
                      <a:pt x="305" y="68"/>
                      <a:pt x="306" y="65"/>
                      <a:pt x="307" y="64"/>
                    </a:cubicBezTo>
                    <a:cubicBezTo>
                      <a:pt x="308" y="62"/>
                      <a:pt x="314" y="63"/>
                      <a:pt x="311" y="64"/>
                    </a:cubicBezTo>
                    <a:cubicBezTo>
                      <a:pt x="310" y="65"/>
                      <a:pt x="310" y="67"/>
                      <a:pt x="310" y="67"/>
                    </a:cubicBezTo>
                    <a:cubicBezTo>
                      <a:pt x="310" y="67"/>
                      <a:pt x="310" y="67"/>
                      <a:pt x="310" y="67"/>
                    </a:cubicBezTo>
                    <a:cubicBezTo>
                      <a:pt x="311" y="67"/>
                      <a:pt x="311" y="67"/>
                      <a:pt x="312" y="66"/>
                    </a:cubicBezTo>
                    <a:cubicBezTo>
                      <a:pt x="313" y="65"/>
                      <a:pt x="314" y="64"/>
                      <a:pt x="314" y="63"/>
                    </a:cubicBezTo>
                    <a:cubicBezTo>
                      <a:pt x="313" y="63"/>
                      <a:pt x="314" y="63"/>
                      <a:pt x="314" y="62"/>
                    </a:cubicBezTo>
                    <a:cubicBezTo>
                      <a:pt x="314" y="61"/>
                      <a:pt x="314" y="60"/>
                      <a:pt x="313" y="59"/>
                    </a:cubicBezTo>
                    <a:cubicBezTo>
                      <a:pt x="308" y="59"/>
                      <a:pt x="302" y="65"/>
                      <a:pt x="304" y="70"/>
                    </a:cubicBezTo>
                    <a:cubicBezTo>
                      <a:pt x="307" y="73"/>
                      <a:pt x="312" y="73"/>
                      <a:pt x="315" y="70"/>
                    </a:cubicBezTo>
                    <a:cubicBezTo>
                      <a:pt x="316" y="70"/>
                      <a:pt x="317" y="69"/>
                      <a:pt x="317" y="69"/>
                    </a:cubicBezTo>
                    <a:cubicBezTo>
                      <a:pt x="318" y="69"/>
                      <a:pt x="318" y="68"/>
                      <a:pt x="318" y="68"/>
                    </a:cubicBezTo>
                    <a:cubicBezTo>
                      <a:pt x="321" y="65"/>
                      <a:pt x="323" y="62"/>
                      <a:pt x="323" y="58"/>
                    </a:cubicBezTo>
                    <a:cubicBezTo>
                      <a:pt x="322" y="56"/>
                      <a:pt x="321" y="54"/>
                      <a:pt x="320" y="54"/>
                    </a:cubicBezTo>
                    <a:cubicBezTo>
                      <a:pt x="320" y="54"/>
                      <a:pt x="320" y="54"/>
                      <a:pt x="320" y="54"/>
                    </a:cubicBezTo>
                    <a:cubicBezTo>
                      <a:pt x="320" y="54"/>
                      <a:pt x="318" y="53"/>
                      <a:pt x="314" y="52"/>
                    </a:cubicBezTo>
                    <a:cubicBezTo>
                      <a:pt x="313" y="52"/>
                      <a:pt x="312" y="51"/>
                      <a:pt x="312" y="51"/>
                    </a:cubicBezTo>
                    <a:cubicBezTo>
                      <a:pt x="311" y="51"/>
                      <a:pt x="309" y="51"/>
                      <a:pt x="308" y="51"/>
                    </a:cubicBezTo>
                    <a:cubicBezTo>
                      <a:pt x="306" y="51"/>
                      <a:pt x="305" y="50"/>
                      <a:pt x="305" y="50"/>
                    </a:cubicBezTo>
                    <a:cubicBezTo>
                      <a:pt x="304" y="50"/>
                      <a:pt x="303" y="51"/>
                      <a:pt x="301" y="51"/>
                    </a:cubicBezTo>
                    <a:cubicBezTo>
                      <a:pt x="296" y="51"/>
                      <a:pt x="294" y="51"/>
                      <a:pt x="293" y="51"/>
                    </a:cubicBezTo>
                    <a:cubicBezTo>
                      <a:pt x="292" y="51"/>
                      <a:pt x="291" y="51"/>
                      <a:pt x="291" y="51"/>
                    </a:cubicBezTo>
                    <a:cubicBezTo>
                      <a:pt x="291" y="52"/>
                      <a:pt x="289" y="52"/>
                      <a:pt x="287" y="52"/>
                    </a:cubicBezTo>
                    <a:cubicBezTo>
                      <a:pt x="286" y="52"/>
                      <a:pt x="283" y="52"/>
                      <a:pt x="282" y="53"/>
                    </a:cubicBezTo>
                    <a:cubicBezTo>
                      <a:pt x="280" y="53"/>
                      <a:pt x="279" y="53"/>
                      <a:pt x="275" y="54"/>
                    </a:cubicBezTo>
                    <a:cubicBezTo>
                      <a:pt x="275" y="54"/>
                      <a:pt x="273" y="54"/>
                      <a:pt x="273" y="54"/>
                    </a:cubicBezTo>
                    <a:cubicBezTo>
                      <a:pt x="272" y="54"/>
                      <a:pt x="270" y="55"/>
                      <a:pt x="269" y="55"/>
                    </a:cubicBezTo>
                    <a:cubicBezTo>
                      <a:pt x="268" y="56"/>
                      <a:pt x="264" y="57"/>
                      <a:pt x="260" y="58"/>
                    </a:cubicBezTo>
                    <a:cubicBezTo>
                      <a:pt x="252" y="61"/>
                      <a:pt x="251" y="61"/>
                      <a:pt x="246" y="62"/>
                    </a:cubicBezTo>
                    <a:cubicBezTo>
                      <a:pt x="244" y="63"/>
                      <a:pt x="242" y="64"/>
                      <a:pt x="242" y="64"/>
                    </a:cubicBezTo>
                    <a:cubicBezTo>
                      <a:pt x="240" y="64"/>
                      <a:pt x="227" y="69"/>
                      <a:pt x="219" y="72"/>
                    </a:cubicBezTo>
                    <a:cubicBezTo>
                      <a:pt x="198" y="80"/>
                      <a:pt x="177" y="89"/>
                      <a:pt x="155" y="95"/>
                    </a:cubicBezTo>
                    <a:cubicBezTo>
                      <a:pt x="153" y="96"/>
                      <a:pt x="152" y="96"/>
                      <a:pt x="149" y="97"/>
                    </a:cubicBezTo>
                    <a:cubicBezTo>
                      <a:pt x="147" y="98"/>
                      <a:pt x="146" y="99"/>
                      <a:pt x="146" y="98"/>
                    </a:cubicBezTo>
                    <a:cubicBezTo>
                      <a:pt x="145" y="98"/>
                      <a:pt x="145" y="98"/>
                      <a:pt x="145" y="99"/>
                    </a:cubicBezTo>
                    <a:cubicBezTo>
                      <a:pt x="145" y="99"/>
                      <a:pt x="144" y="99"/>
                      <a:pt x="144" y="99"/>
                    </a:cubicBezTo>
                    <a:cubicBezTo>
                      <a:pt x="125" y="104"/>
                      <a:pt x="106" y="110"/>
                      <a:pt x="88" y="118"/>
                    </a:cubicBezTo>
                    <a:cubicBezTo>
                      <a:pt x="80" y="121"/>
                      <a:pt x="71" y="125"/>
                      <a:pt x="62" y="129"/>
                    </a:cubicBezTo>
                    <a:cubicBezTo>
                      <a:pt x="49" y="136"/>
                      <a:pt x="37" y="140"/>
                      <a:pt x="27" y="150"/>
                    </a:cubicBezTo>
                    <a:cubicBezTo>
                      <a:pt x="26" y="151"/>
                      <a:pt x="25" y="152"/>
                      <a:pt x="24" y="152"/>
                    </a:cubicBezTo>
                    <a:cubicBezTo>
                      <a:pt x="24" y="153"/>
                      <a:pt x="23" y="153"/>
                      <a:pt x="23" y="154"/>
                    </a:cubicBezTo>
                    <a:cubicBezTo>
                      <a:pt x="21" y="155"/>
                      <a:pt x="17" y="158"/>
                      <a:pt x="13" y="160"/>
                    </a:cubicBezTo>
                    <a:cubicBezTo>
                      <a:pt x="11" y="160"/>
                      <a:pt x="10" y="161"/>
                      <a:pt x="9" y="160"/>
                    </a:cubicBezTo>
                    <a:cubicBezTo>
                      <a:pt x="6" y="160"/>
                      <a:pt x="5" y="160"/>
                      <a:pt x="4" y="159"/>
                    </a:cubicBezTo>
                    <a:cubicBezTo>
                      <a:pt x="2" y="157"/>
                      <a:pt x="2" y="156"/>
                      <a:pt x="2" y="154"/>
                    </a:cubicBezTo>
                    <a:cubicBezTo>
                      <a:pt x="3" y="152"/>
                      <a:pt x="4" y="151"/>
                      <a:pt x="6" y="151"/>
                    </a:cubicBezTo>
                    <a:cubicBezTo>
                      <a:pt x="9" y="150"/>
                      <a:pt x="9" y="150"/>
                      <a:pt x="8" y="152"/>
                    </a:cubicBezTo>
                    <a:cubicBezTo>
                      <a:pt x="8" y="153"/>
                      <a:pt x="7" y="153"/>
                      <a:pt x="7" y="153"/>
                    </a:cubicBezTo>
                    <a:cubicBezTo>
                      <a:pt x="7" y="153"/>
                      <a:pt x="6" y="154"/>
                      <a:pt x="6" y="154"/>
                    </a:cubicBezTo>
                    <a:cubicBezTo>
                      <a:pt x="4" y="155"/>
                      <a:pt x="4" y="156"/>
                      <a:pt x="5" y="157"/>
                    </a:cubicBezTo>
                    <a:cubicBezTo>
                      <a:pt x="5" y="157"/>
                      <a:pt x="6" y="157"/>
                      <a:pt x="8" y="155"/>
                    </a:cubicBezTo>
                    <a:cubicBezTo>
                      <a:pt x="10" y="154"/>
                      <a:pt x="10" y="153"/>
                      <a:pt x="11" y="152"/>
                    </a:cubicBezTo>
                    <a:cubicBezTo>
                      <a:pt x="11" y="151"/>
                      <a:pt x="11" y="150"/>
                      <a:pt x="11" y="149"/>
                    </a:cubicBezTo>
                    <a:cubicBezTo>
                      <a:pt x="10" y="148"/>
                      <a:pt x="9" y="148"/>
                      <a:pt x="6" y="149"/>
                    </a:cubicBezTo>
                    <a:cubicBezTo>
                      <a:pt x="6" y="149"/>
                      <a:pt x="5" y="149"/>
                      <a:pt x="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516"/>
              <p:cNvSpPr>
                <a:spLocks noEditPoints="1"/>
              </p:cNvSpPr>
              <p:nvPr/>
            </p:nvSpPr>
            <p:spPr bwMode="auto">
              <a:xfrm>
                <a:off x="2165" y="1383"/>
                <a:ext cx="27" cy="27"/>
              </a:xfrm>
              <a:custGeom>
                <a:avLst/>
                <a:gdLst>
                  <a:gd name="T0" fmla="*/ 3 w 36"/>
                  <a:gd name="T1" fmla="*/ 7 h 36"/>
                  <a:gd name="T2" fmla="*/ 0 w 36"/>
                  <a:gd name="T3" fmla="*/ 15 h 36"/>
                  <a:gd name="T4" fmla="*/ 6 w 36"/>
                  <a:gd name="T5" fmla="*/ 34 h 36"/>
                  <a:gd name="T6" fmla="*/ 26 w 36"/>
                  <a:gd name="T7" fmla="*/ 34 h 36"/>
                  <a:gd name="T8" fmla="*/ 33 w 36"/>
                  <a:gd name="T9" fmla="*/ 26 h 36"/>
                  <a:gd name="T10" fmla="*/ 35 w 36"/>
                  <a:gd name="T11" fmla="*/ 17 h 36"/>
                  <a:gd name="T12" fmla="*/ 31 w 36"/>
                  <a:gd name="T13" fmla="*/ 6 h 36"/>
                  <a:gd name="T14" fmla="*/ 16 w 36"/>
                  <a:gd name="T15" fmla="*/ 0 h 36"/>
                  <a:gd name="T16" fmla="*/ 21 w 36"/>
                  <a:gd name="T17" fmla="*/ 1 h 36"/>
                  <a:gd name="T18" fmla="*/ 29 w 36"/>
                  <a:gd name="T19" fmla="*/ 8 h 36"/>
                  <a:gd name="T20" fmla="*/ 27 w 36"/>
                  <a:gd name="T21" fmla="*/ 11 h 36"/>
                  <a:gd name="T22" fmla="*/ 28 w 36"/>
                  <a:gd name="T23" fmla="*/ 14 h 36"/>
                  <a:gd name="T24" fmla="*/ 25 w 36"/>
                  <a:gd name="T25" fmla="*/ 14 h 36"/>
                  <a:gd name="T26" fmla="*/ 27 w 36"/>
                  <a:gd name="T27" fmla="*/ 17 h 36"/>
                  <a:gd name="T28" fmla="*/ 23 w 36"/>
                  <a:gd name="T29" fmla="*/ 17 h 36"/>
                  <a:gd name="T30" fmla="*/ 18 w 36"/>
                  <a:gd name="T31" fmla="*/ 17 h 36"/>
                  <a:gd name="T32" fmla="*/ 17 w 36"/>
                  <a:gd name="T33" fmla="*/ 20 h 36"/>
                  <a:gd name="T34" fmla="*/ 14 w 36"/>
                  <a:gd name="T35" fmla="*/ 20 h 36"/>
                  <a:gd name="T36" fmla="*/ 8 w 36"/>
                  <a:gd name="T37" fmla="*/ 14 h 36"/>
                  <a:gd name="T38" fmla="*/ 6 w 36"/>
                  <a:gd name="T39" fmla="*/ 15 h 36"/>
                  <a:gd name="T40" fmla="*/ 7 w 36"/>
                  <a:gd name="T41" fmla="*/ 11 h 36"/>
                  <a:gd name="T42" fmla="*/ 6 w 36"/>
                  <a:gd name="T43" fmla="*/ 9 h 36"/>
                  <a:gd name="T44" fmla="*/ 5 w 36"/>
                  <a:gd name="T45" fmla="*/ 7 h 36"/>
                  <a:gd name="T46" fmla="*/ 4 w 36"/>
                  <a:gd name="T47" fmla="*/ 11 h 36"/>
                  <a:gd name="T48" fmla="*/ 31 w 36"/>
                  <a:gd name="T49" fmla="*/ 10 h 36"/>
                  <a:gd name="T50" fmla="*/ 33 w 36"/>
                  <a:gd name="T51" fmla="*/ 23 h 36"/>
                  <a:gd name="T52" fmla="*/ 28 w 36"/>
                  <a:gd name="T53" fmla="*/ 27 h 36"/>
                  <a:gd name="T54" fmla="*/ 27 w 36"/>
                  <a:gd name="T55" fmla="*/ 29 h 36"/>
                  <a:gd name="T56" fmla="*/ 25 w 36"/>
                  <a:gd name="T57" fmla="*/ 28 h 36"/>
                  <a:gd name="T58" fmla="*/ 21 w 36"/>
                  <a:gd name="T59" fmla="*/ 31 h 36"/>
                  <a:gd name="T60" fmla="*/ 17 w 36"/>
                  <a:gd name="T61" fmla="*/ 30 h 36"/>
                  <a:gd name="T62" fmla="*/ 16 w 36"/>
                  <a:gd name="T63" fmla="*/ 31 h 36"/>
                  <a:gd name="T64" fmla="*/ 13 w 36"/>
                  <a:gd name="T65" fmla="*/ 29 h 36"/>
                  <a:gd name="T66" fmla="*/ 9 w 36"/>
                  <a:gd name="T67" fmla="*/ 30 h 36"/>
                  <a:gd name="T68" fmla="*/ 8 w 36"/>
                  <a:gd name="T69" fmla="*/ 30 h 36"/>
                  <a:gd name="T70" fmla="*/ 5 w 36"/>
                  <a:gd name="T71" fmla="*/ 26 h 36"/>
                  <a:gd name="T72" fmla="*/ 4 w 36"/>
                  <a:gd name="T73" fmla="*/ 24 h 36"/>
                  <a:gd name="T74" fmla="*/ 3 w 36"/>
                  <a:gd name="T75" fmla="*/ 24 h 36"/>
                  <a:gd name="T76" fmla="*/ 3 w 36"/>
                  <a:gd name="T77" fmla="*/ 12 h 36"/>
                  <a:gd name="T78" fmla="*/ 3 w 36"/>
                  <a:gd name="T79" fmla="*/ 16 h 36"/>
                  <a:gd name="T80" fmla="*/ 5 w 36"/>
                  <a:gd name="T81" fmla="*/ 18 h 36"/>
                  <a:gd name="T82" fmla="*/ 7 w 36"/>
                  <a:gd name="T83" fmla="*/ 19 h 36"/>
                  <a:gd name="T84" fmla="*/ 10 w 36"/>
                  <a:gd name="T85" fmla="*/ 21 h 36"/>
                  <a:gd name="T86" fmla="*/ 13 w 36"/>
                  <a:gd name="T87" fmla="*/ 23 h 36"/>
                  <a:gd name="T88" fmla="*/ 16 w 36"/>
                  <a:gd name="T89" fmla="*/ 21 h 36"/>
                  <a:gd name="T90" fmla="*/ 18 w 36"/>
                  <a:gd name="T91" fmla="*/ 22 h 36"/>
                  <a:gd name="T92" fmla="*/ 22 w 36"/>
                  <a:gd name="T93" fmla="*/ 21 h 36"/>
                  <a:gd name="T94" fmla="*/ 26 w 36"/>
                  <a:gd name="T95" fmla="*/ 19 h 36"/>
                  <a:gd name="T96" fmla="*/ 27 w 36"/>
                  <a:gd name="T97" fmla="*/ 20 h 36"/>
                  <a:gd name="T98" fmla="*/ 29 w 36"/>
                  <a:gd name="T99" fmla="*/ 17 h 36"/>
                  <a:gd name="T100" fmla="*/ 30 w 36"/>
                  <a:gd name="T101" fmla="*/ 15 h 36"/>
                  <a:gd name="T102" fmla="*/ 31 w 36"/>
                  <a:gd name="T103" fmla="*/ 16 h 36"/>
                  <a:gd name="T104" fmla="*/ 4 w 36"/>
                  <a:gd name="T105" fmla="*/ 29 h 36"/>
                  <a:gd name="T106" fmla="*/ 5 w 36"/>
                  <a:gd name="T107" fmla="*/ 30 h 36"/>
                  <a:gd name="T108" fmla="*/ 27 w 36"/>
                  <a:gd name="T109" fmla="*/ 31 h 36"/>
                  <a:gd name="T110" fmla="*/ 24 w 36"/>
                  <a:gd name="T111" fmla="*/ 33 h 36"/>
                  <a:gd name="T112" fmla="*/ 9 w 36"/>
                  <a:gd name="T113" fmla="*/ 32 h 36"/>
                  <a:gd name="T114" fmla="*/ 11 w 36"/>
                  <a:gd name="T115" fmla="*/ 33 h 36"/>
                  <a:gd name="T116" fmla="*/ 17 w 36"/>
                  <a:gd name="T117" fmla="*/ 33 h 36"/>
                  <a:gd name="T118" fmla="*/ 19 w 36"/>
                  <a:gd name="T119" fmla="*/ 34 h 36"/>
                  <a:gd name="T120" fmla="*/ 23 w 36"/>
                  <a:gd name="T121" fmla="*/ 34 h 36"/>
                  <a:gd name="T122" fmla="*/ 8 w 36"/>
                  <a:gd name="T12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36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11" y="1"/>
                      <a:pt x="9" y="2"/>
                      <a:pt x="6" y="5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6"/>
                      <a:pt x="4" y="6"/>
                      <a:pt x="3" y="7"/>
                    </a:cubicBezTo>
                    <a:cubicBezTo>
                      <a:pt x="3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1" y="11"/>
                      <a:pt x="1" y="12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6"/>
                      <a:pt x="0" y="18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6"/>
                      <a:pt x="2" y="30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5" y="33"/>
                      <a:pt x="6" y="34"/>
                    </a:cubicBezTo>
                    <a:cubicBezTo>
                      <a:pt x="6" y="34"/>
                      <a:pt x="6" y="34"/>
                      <a:pt x="7" y="34"/>
                    </a:cubicBezTo>
                    <a:cubicBezTo>
                      <a:pt x="9" y="35"/>
                      <a:pt x="11" y="36"/>
                      <a:pt x="13" y="36"/>
                    </a:cubicBezTo>
                    <a:cubicBezTo>
                      <a:pt x="15" y="36"/>
                      <a:pt x="21" y="36"/>
                      <a:pt x="22" y="35"/>
                    </a:cubicBezTo>
                    <a:cubicBezTo>
                      <a:pt x="23" y="35"/>
                      <a:pt x="23" y="35"/>
                      <a:pt x="24" y="35"/>
                    </a:cubicBezTo>
                    <a:cubicBezTo>
                      <a:pt x="24" y="35"/>
                      <a:pt x="25" y="34"/>
                      <a:pt x="26" y="34"/>
                    </a:cubicBezTo>
                    <a:cubicBezTo>
                      <a:pt x="27" y="33"/>
                      <a:pt x="28" y="33"/>
                      <a:pt x="29" y="32"/>
                    </a:cubicBezTo>
                    <a:cubicBezTo>
                      <a:pt x="29" y="31"/>
                      <a:pt x="30" y="31"/>
                      <a:pt x="30" y="30"/>
                    </a:cubicBezTo>
                    <a:cubicBezTo>
                      <a:pt x="31" y="30"/>
                      <a:pt x="31" y="29"/>
                      <a:pt x="31" y="29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3" y="27"/>
                      <a:pt x="33" y="26"/>
                    </a:cubicBezTo>
                    <a:cubicBezTo>
                      <a:pt x="34" y="24"/>
                      <a:pt x="34" y="24"/>
                      <a:pt x="34" y="23"/>
                    </a:cubicBezTo>
                    <a:cubicBezTo>
                      <a:pt x="34" y="23"/>
                      <a:pt x="34" y="22"/>
                      <a:pt x="35" y="21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20"/>
                      <a:pt x="36" y="20"/>
                      <a:pt x="35" y="19"/>
                    </a:cubicBezTo>
                    <a:cubicBezTo>
                      <a:pt x="35" y="19"/>
                      <a:pt x="35" y="18"/>
                      <a:pt x="35" y="17"/>
                    </a:cubicBezTo>
                    <a:cubicBezTo>
                      <a:pt x="35" y="15"/>
                      <a:pt x="35" y="14"/>
                      <a:pt x="35" y="13"/>
                    </a:cubicBezTo>
                    <a:cubicBezTo>
                      <a:pt x="35" y="13"/>
                      <a:pt x="34" y="12"/>
                      <a:pt x="34" y="11"/>
                    </a:cubicBezTo>
                    <a:cubicBezTo>
                      <a:pt x="33" y="11"/>
                      <a:pt x="33" y="9"/>
                      <a:pt x="32" y="9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7"/>
                      <a:pt x="31" y="6"/>
                      <a:pt x="31" y="6"/>
                    </a:cubicBezTo>
                    <a:cubicBezTo>
                      <a:pt x="30" y="5"/>
                      <a:pt x="30" y="5"/>
                      <a:pt x="29" y="4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8" y="4"/>
                      <a:pt x="27" y="3"/>
                      <a:pt x="25" y="2"/>
                    </a:cubicBezTo>
                    <a:cubicBezTo>
                      <a:pt x="24" y="1"/>
                      <a:pt x="22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  <a:moveTo>
                      <a:pt x="17" y="1"/>
                    </a:moveTo>
                    <a:cubicBezTo>
                      <a:pt x="17" y="1"/>
                      <a:pt x="18" y="1"/>
                      <a:pt x="18" y="1"/>
                    </a:cubicBezTo>
                    <a:cubicBezTo>
                      <a:pt x="18" y="1"/>
                      <a:pt x="19" y="1"/>
                      <a:pt x="19" y="1"/>
                    </a:cubicBezTo>
                    <a:cubicBezTo>
                      <a:pt x="20" y="1"/>
                      <a:pt x="21" y="1"/>
                      <a:pt x="21" y="1"/>
                    </a:cubicBezTo>
                    <a:cubicBezTo>
                      <a:pt x="21" y="1"/>
                      <a:pt x="21" y="2"/>
                      <a:pt x="21" y="2"/>
                    </a:cubicBezTo>
                    <a:cubicBezTo>
                      <a:pt x="23" y="2"/>
                      <a:pt x="24" y="2"/>
                      <a:pt x="25" y="3"/>
                    </a:cubicBezTo>
                    <a:cubicBezTo>
                      <a:pt x="25" y="4"/>
                      <a:pt x="26" y="4"/>
                      <a:pt x="26" y="4"/>
                    </a:cubicBezTo>
                    <a:cubicBezTo>
                      <a:pt x="27" y="5"/>
                      <a:pt x="28" y="6"/>
                      <a:pt x="29" y="6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8" y="9"/>
                      <a:pt x="27" y="10"/>
                    </a:cubicBezTo>
                    <a:cubicBezTo>
                      <a:pt x="27" y="10"/>
                      <a:pt x="27" y="10"/>
                      <a:pt x="27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9" y="10"/>
                      <a:pt x="29" y="10"/>
                    </a:cubicBezTo>
                    <a:cubicBezTo>
                      <a:pt x="29" y="10"/>
                      <a:pt x="30" y="11"/>
                      <a:pt x="30" y="11"/>
                    </a:cubicBezTo>
                    <a:cubicBezTo>
                      <a:pt x="30" y="11"/>
                      <a:pt x="30" y="12"/>
                      <a:pt x="30" y="12"/>
                    </a:cubicBezTo>
                    <a:cubicBezTo>
                      <a:pt x="30" y="12"/>
                      <a:pt x="29" y="13"/>
                      <a:pt x="29" y="13"/>
                    </a:cubicBezTo>
                    <a:cubicBezTo>
                      <a:pt x="29" y="14"/>
                      <a:pt x="29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7" y="14"/>
                      <a:pt x="27" y="14"/>
                    </a:cubicBezTo>
                    <a:cubicBezTo>
                      <a:pt x="27" y="14"/>
                      <a:pt x="26" y="14"/>
                      <a:pt x="26" y="14"/>
                    </a:cubicBezTo>
                    <a:cubicBezTo>
                      <a:pt x="26" y="14"/>
                      <a:pt x="26" y="13"/>
                      <a:pt x="26" y="13"/>
                    </a:cubicBezTo>
                    <a:cubicBezTo>
                      <a:pt x="25" y="13"/>
                      <a:pt x="25" y="14"/>
                      <a:pt x="25" y="14"/>
                    </a:cubicBezTo>
                    <a:cubicBezTo>
                      <a:pt x="25" y="14"/>
                      <a:pt x="25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8" y="16"/>
                      <a:pt x="27" y="16"/>
                    </a:cubicBezTo>
                    <a:cubicBezTo>
                      <a:pt x="27" y="16"/>
                      <a:pt x="27" y="17"/>
                      <a:pt x="27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2" y="16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3" y="17"/>
                      <a:pt x="24" y="18"/>
                      <a:pt x="24" y="18"/>
                    </a:cubicBezTo>
                    <a:cubicBezTo>
                      <a:pt x="24" y="18"/>
                      <a:pt x="22" y="19"/>
                      <a:pt x="21" y="19"/>
                    </a:cubicBezTo>
                    <a:cubicBezTo>
                      <a:pt x="20" y="19"/>
                      <a:pt x="19" y="19"/>
                      <a:pt x="19" y="18"/>
                    </a:cubicBezTo>
                    <a:cubicBezTo>
                      <a:pt x="19" y="17"/>
                      <a:pt x="19" y="17"/>
                      <a:pt x="18" y="17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7" y="17"/>
                      <a:pt x="17" y="17"/>
                      <a:pt x="17" y="18"/>
                    </a:cubicBezTo>
                    <a:cubicBezTo>
                      <a:pt x="18" y="18"/>
                      <a:pt x="18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5" y="17"/>
                      <a:pt x="15" y="16"/>
                      <a:pt x="14" y="16"/>
                    </a:cubicBezTo>
                    <a:cubicBezTo>
                      <a:pt x="13" y="16"/>
                      <a:pt x="13" y="16"/>
                      <a:pt x="14" y="17"/>
                    </a:cubicBezTo>
                    <a:cubicBezTo>
                      <a:pt x="14" y="18"/>
                      <a:pt x="14" y="20"/>
                      <a:pt x="14" y="20"/>
                    </a:cubicBezTo>
                    <a:cubicBezTo>
                      <a:pt x="13" y="19"/>
                      <a:pt x="11" y="20"/>
                      <a:pt x="11" y="17"/>
                    </a:cubicBezTo>
                    <a:cubicBezTo>
                      <a:pt x="11" y="17"/>
                      <a:pt x="10" y="15"/>
                      <a:pt x="10" y="16"/>
                    </a:cubicBezTo>
                    <a:cubicBezTo>
                      <a:pt x="10" y="19"/>
                      <a:pt x="7" y="18"/>
                      <a:pt x="8" y="17"/>
                    </a:cubicBezTo>
                    <a:cubicBezTo>
                      <a:pt x="8" y="17"/>
                      <a:pt x="8" y="16"/>
                      <a:pt x="9" y="15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3"/>
                      <a:pt x="8" y="14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10" y="3"/>
                      <a:pt x="14" y="1"/>
                      <a:pt x="17" y="1"/>
                    </a:cubicBezTo>
                    <a:close/>
                    <a:moveTo>
                      <a:pt x="4" y="8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3" y="9"/>
                      <a:pt x="3" y="9"/>
                    </a:cubicBezTo>
                    <a:lnTo>
                      <a:pt x="4" y="8"/>
                    </a:lnTo>
                    <a:close/>
                    <a:moveTo>
                      <a:pt x="31" y="10"/>
                    </a:move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2"/>
                      <a:pt x="32" y="12"/>
                    </a:cubicBezTo>
                    <a:cubicBezTo>
                      <a:pt x="32" y="13"/>
                      <a:pt x="33" y="13"/>
                      <a:pt x="33" y="14"/>
                    </a:cubicBezTo>
                    <a:cubicBezTo>
                      <a:pt x="34" y="16"/>
                      <a:pt x="34" y="18"/>
                      <a:pt x="33" y="21"/>
                    </a:cubicBezTo>
                    <a:cubicBezTo>
                      <a:pt x="33" y="22"/>
                      <a:pt x="33" y="23"/>
                      <a:pt x="33" y="23"/>
                    </a:cubicBezTo>
                    <a:cubicBezTo>
                      <a:pt x="33" y="23"/>
                      <a:pt x="32" y="23"/>
                      <a:pt x="32" y="23"/>
                    </a:cubicBezTo>
                    <a:cubicBezTo>
                      <a:pt x="32" y="23"/>
                      <a:pt x="32" y="24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8" y="26"/>
                      <a:pt x="28" y="26"/>
                      <a:pt x="28" y="27"/>
                    </a:cubicBezTo>
                    <a:cubicBezTo>
                      <a:pt x="28" y="27"/>
                      <a:pt x="29" y="27"/>
                      <a:pt x="30" y="27"/>
                    </a:cubicBezTo>
                    <a:cubicBezTo>
                      <a:pt x="30" y="27"/>
                      <a:pt x="31" y="28"/>
                      <a:pt x="30" y="28"/>
                    </a:cubicBezTo>
                    <a:cubicBezTo>
                      <a:pt x="29" y="28"/>
                      <a:pt x="28" y="28"/>
                      <a:pt x="28" y="28"/>
                    </a:cubicBezTo>
                    <a:cubicBezTo>
                      <a:pt x="27" y="27"/>
                      <a:pt x="27" y="28"/>
                      <a:pt x="27" y="28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9"/>
                      <a:pt x="27" y="29"/>
                      <a:pt x="26" y="29"/>
                    </a:cubicBezTo>
                    <a:cubicBezTo>
                      <a:pt x="25" y="29"/>
                      <a:pt x="25" y="29"/>
                      <a:pt x="25" y="28"/>
                    </a:cubicBezTo>
                    <a:cubicBezTo>
                      <a:pt x="25" y="28"/>
                      <a:pt x="24" y="28"/>
                      <a:pt x="24" y="29"/>
                    </a:cubicBezTo>
                    <a:cubicBezTo>
                      <a:pt x="24" y="29"/>
                      <a:pt x="24" y="30"/>
                      <a:pt x="25" y="30"/>
                    </a:cubicBezTo>
                    <a:cubicBezTo>
                      <a:pt x="26" y="30"/>
                      <a:pt x="26" y="30"/>
                      <a:pt x="25" y="31"/>
                    </a:cubicBezTo>
                    <a:cubicBezTo>
                      <a:pt x="24" y="31"/>
                      <a:pt x="23" y="31"/>
                      <a:pt x="22" y="31"/>
                    </a:cubicBezTo>
                    <a:cubicBezTo>
                      <a:pt x="22" y="31"/>
                      <a:pt x="22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19" y="30"/>
                      <a:pt x="19" y="30"/>
                      <a:pt x="19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5" y="31"/>
                    </a:cubicBezTo>
                    <a:cubicBezTo>
                      <a:pt x="15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0"/>
                    </a:cubicBezTo>
                    <a:cubicBezTo>
                      <a:pt x="13" y="30"/>
                      <a:pt x="13" y="30"/>
                      <a:pt x="13" y="29"/>
                    </a:cubicBezTo>
                    <a:cubicBezTo>
                      <a:pt x="13" y="29"/>
                      <a:pt x="13" y="29"/>
                      <a:pt x="12" y="29"/>
                    </a:cubicBezTo>
                    <a:cubicBezTo>
                      <a:pt x="12" y="29"/>
                      <a:pt x="11" y="30"/>
                      <a:pt x="12" y="31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10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9"/>
                    </a:cubicBezTo>
                    <a:cubicBezTo>
                      <a:pt x="8" y="29"/>
                      <a:pt x="8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8"/>
                      <a:pt x="6" y="26"/>
                      <a:pt x="6" y="26"/>
                    </a:cubicBezTo>
                    <a:cubicBezTo>
                      <a:pt x="6" y="26"/>
                      <a:pt x="6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8"/>
                      <a:pt x="4" y="27"/>
                      <a:pt x="4" y="26"/>
                    </a:cubicBezTo>
                    <a:cubicBezTo>
                      <a:pt x="4" y="26"/>
                      <a:pt x="4" y="24"/>
                      <a:pt x="4" y="24"/>
                    </a:cubicBezTo>
                    <a:cubicBezTo>
                      <a:pt x="5" y="24"/>
                      <a:pt x="4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3" y="24"/>
                      <a:pt x="3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4"/>
                    </a:cubicBezTo>
                    <a:cubicBezTo>
                      <a:pt x="3" y="24"/>
                      <a:pt x="3" y="24"/>
                      <a:pt x="2" y="23"/>
                    </a:cubicBezTo>
                    <a:cubicBezTo>
                      <a:pt x="2" y="21"/>
                      <a:pt x="2" y="20"/>
                      <a:pt x="2" y="18"/>
                    </a:cubicBezTo>
                    <a:cubicBezTo>
                      <a:pt x="1" y="17"/>
                      <a:pt x="1" y="16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4" y="16"/>
                      <a:pt x="5" y="16"/>
                    </a:cubicBezTo>
                    <a:cubicBezTo>
                      <a:pt x="5" y="16"/>
                      <a:pt x="5" y="16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9" y="20"/>
                    </a:cubicBezTo>
                    <a:cubicBezTo>
                      <a:pt x="9" y="20"/>
                      <a:pt x="9" y="20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2"/>
                      <a:pt x="10" y="22"/>
                      <a:pt x="1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2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1"/>
                      <a:pt x="14" y="22"/>
                      <a:pt x="14" y="22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3" y="24"/>
                      <a:pt x="13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6" y="22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3"/>
                    </a:cubicBezTo>
                    <a:cubicBezTo>
                      <a:pt x="18" y="23"/>
                      <a:pt x="18" y="23"/>
                      <a:pt x="19" y="23"/>
                    </a:cubicBezTo>
                    <a:cubicBezTo>
                      <a:pt x="19" y="23"/>
                      <a:pt x="19" y="23"/>
                      <a:pt x="20" y="22"/>
                    </a:cubicBezTo>
                    <a:cubicBezTo>
                      <a:pt x="21" y="21"/>
                      <a:pt x="21" y="20"/>
                      <a:pt x="22" y="20"/>
                    </a:cubicBezTo>
                    <a:cubicBezTo>
                      <a:pt x="23" y="20"/>
                      <a:pt x="23" y="20"/>
                      <a:pt x="22" y="21"/>
                    </a:cubicBezTo>
                    <a:cubicBezTo>
                      <a:pt x="22" y="21"/>
                      <a:pt x="22" y="22"/>
                      <a:pt x="22" y="22"/>
                    </a:cubicBezTo>
                    <a:cubicBezTo>
                      <a:pt x="23" y="23"/>
                      <a:pt x="23" y="22"/>
                      <a:pt x="24" y="21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19"/>
                      <a:pt x="27" y="19"/>
                    </a:cubicBezTo>
                    <a:cubicBezTo>
                      <a:pt x="27" y="18"/>
                      <a:pt x="28" y="17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6"/>
                      <a:pt x="29" y="17"/>
                      <a:pt x="29" y="17"/>
                    </a:cubicBezTo>
                    <a:cubicBezTo>
                      <a:pt x="29" y="18"/>
                      <a:pt x="30" y="18"/>
                      <a:pt x="30" y="18"/>
                    </a:cubicBezTo>
                    <a:cubicBezTo>
                      <a:pt x="30" y="18"/>
                      <a:pt x="31" y="18"/>
                      <a:pt x="31" y="17"/>
                    </a:cubicBezTo>
                    <a:cubicBezTo>
                      <a:pt x="30" y="17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5"/>
                      <a:pt x="31" y="16"/>
                      <a:pt x="31" y="16"/>
                    </a:cubicBezTo>
                    <a:cubicBezTo>
                      <a:pt x="32" y="16"/>
                      <a:pt x="32" y="15"/>
                      <a:pt x="31" y="13"/>
                    </a:cubicBezTo>
                    <a:cubicBezTo>
                      <a:pt x="31" y="13"/>
                      <a:pt x="31" y="12"/>
                      <a:pt x="31" y="11"/>
                    </a:cubicBezTo>
                    <a:lnTo>
                      <a:pt x="31" y="10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3" y="29"/>
                      <a:pt x="4" y="29"/>
                    </a:cubicBezTo>
                    <a:close/>
                    <a:moveTo>
                      <a:pt x="5" y="30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5" y="31"/>
                      <a:pt x="5" y="31"/>
                    </a:cubicBezTo>
                    <a:cubicBezTo>
                      <a:pt x="5" y="31"/>
                      <a:pt x="4" y="30"/>
                      <a:pt x="4" y="30"/>
                    </a:cubicBezTo>
                    <a:cubicBezTo>
                      <a:pt x="4" y="30"/>
                      <a:pt x="5" y="30"/>
                      <a:pt x="5" y="30"/>
                    </a:cubicBezTo>
                    <a:close/>
                    <a:moveTo>
                      <a:pt x="27" y="31"/>
                    </a:move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lose/>
                    <a:moveTo>
                      <a:pt x="8" y="31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4"/>
                      <a:pt x="9" y="34"/>
                      <a:pt x="11" y="33"/>
                    </a:cubicBezTo>
                    <a:cubicBezTo>
                      <a:pt x="12" y="32"/>
                      <a:pt x="14" y="33"/>
                      <a:pt x="15" y="33"/>
                    </a:cubicBezTo>
                    <a:cubicBezTo>
                      <a:pt x="15" y="33"/>
                      <a:pt x="15" y="33"/>
                      <a:pt x="15" y="32"/>
                    </a:cubicBezTo>
                    <a:cubicBezTo>
                      <a:pt x="16" y="32"/>
                      <a:pt x="16" y="33"/>
                      <a:pt x="15" y="3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5"/>
                      <a:pt x="16" y="34"/>
                      <a:pt x="17" y="33"/>
                    </a:cubicBezTo>
                    <a:cubicBezTo>
                      <a:pt x="17" y="33"/>
                      <a:pt x="17" y="33"/>
                      <a:pt x="19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20" y="34"/>
                      <a:pt x="21" y="33"/>
                    </a:cubicBezTo>
                    <a:cubicBezTo>
                      <a:pt x="21" y="33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4" y="32"/>
                      <a:pt x="25" y="32"/>
                      <a:pt x="24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4" y="34"/>
                      <a:pt x="21" y="35"/>
                      <a:pt x="18" y="35"/>
                    </a:cubicBezTo>
                    <a:cubicBezTo>
                      <a:pt x="16" y="35"/>
                      <a:pt x="14" y="35"/>
                      <a:pt x="13" y="35"/>
                    </a:cubicBezTo>
                    <a:cubicBezTo>
                      <a:pt x="12" y="35"/>
                      <a:pt x="11" y="34"/>
                      <a:pt x="11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4"/>
                      <a:pt x="9" y="34"/>
                      <a:pt x="8" y="34"/>
                    </a:cubicBezTo>
                    <a:cubicBezTo>
                      <a:pt x="8" y="34"/>
                      <a:pt x="8" y="33"/>
                      <a:pt x="7" y="33"/>
                    </a:cubicBezTo>
                    <a:cubicBezTo>
                      <a:pt x="7" y="33"/>
                      <a:pt x="6" y="33"/>
                      <a:pt x="6" y="32"/>
                    </a:cubicBezTo>
                    <a:cubicBezTo>
                      <a:pt x="6" y="32"/>
                      <a:pt x="7" y="32"/>
                      <a:pt x="7" y="32"/>
                    </a:cubicBezTo>
                    <a:lnTo>
                      <a:pt x="8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517"/>
              <p:cNvSpPr>
                <a:spLocks noEditPoints="1"/>
              </p:cNvSpPr>
              <p:nvPr/>
            </p:nvSpPr>
            <p:spPr bwMode="auto">
              <a:xfrm>
                <a:off x="1661" y="985"/>
                <a:ext cx="27" cy="29"/>
              </a:xfrm>
              <a:custGeom>
                <a:avLst/>
                <a:gdLst>
                  <a:gd name="T0" fmla="*/ 4 w 36"/>
                  <a:gd name="T1" fmla="*/ 7 h 37"/>
                  <a:gd name="T2" fmla="*/ 1 w 36"/>
                  <a:gd name="T3" fmla="*/ 16 h 37"/>
                  <a:gd name="T4" fmla="*/ 6 w 36"/>
                  <a:gd name="T5" fmla="*/ 34 h 37"/>
                  <a:gd name="T6" fmla="*/ 26 w 36"/>
                  <a:gd name="T7" fmla="*/ 34 h 37"/>
                  <a:gd name="T8" fmla="*/ 34 w 36"/>
                  <a:gd name="T9" fmla="*/ 27 h 37"/>
                  <a:gd name="T10" fmla="*/ 36 w 36"/>
                  <a:gd name="T11" fmla="*/ 17 h 37"/>
                  <a:gd name="T12" fmla="*/ 31 w 36"/>
                  <a:gd name="T13" fmla="*/ 6 h 37"/>
                  <a:gd name="T14" fmla="*/ 17 w 36"/>
                  <a:gd name="T15" fmla="*/ 0 h 37"/>
                  <a:gd name="T16" fmla="*/ 21 w 36"/>
                  <a:gd name="T17" fmla="*/ 2 h 37"/>
                  <a:gd name="T18" fmla="*/ 30 w 36"/>
                  <a:gd name="T19" fmla="*/ 8 h 37"/>
                  <a:gd name="T20" fmla="*/ 28 w 36"/>
                  <a:gd name="T21" fmla="*/ 12 h 37"/>
                  <a:gd name="T22" fmla="*/ 29 w 36"/>
                  <a:gd name="T23" fmla="*/ 15 h 37"/>
                  <a:gd name="T24" fmla="*/ 26 w 36"/>
                  <a:gd name="T25" fmla="*/ 14 h 37"/>
                  <a:gd name="T26" fmla="*/ 27 w 36"/>
                  <a:gd name="T27" fmla="*/ 17 h 37"/>
                  <a:gd name="T28" fmla="*/ 23 w 36"/>
                  <a:gd name="T29" fmla="*/ 18 h 37"/>
                  <a:gd name="T30" fmla="*/ 18 w 36"/>
                  <a:gd name="T31" fmla="*/ 17 h 37"/>
                  <a:gd name="T32" fmla="*/ 17 w 36"/>
                  <a:gd name="T33" fmla="*/ 20 h 37"/>
                  <a:gd name="T34" fmla="*/ 15 w 36"/>
                  <a:gd name="T35" fmla="*/ 20 h 37"/>
                  <a:gd name="T36" fmla="*/ 9 w 36"/>
                  <a:gd name="T37" fmla="*/ 15 h 37"/>
                  <a:gd name="T38" fmla="*/ 7 w 36"/>
                  <a:gd name="T39" fmla="*/ 15 h 37"/>
                  <a:gd name="T40" fmla="*/ 7 w 36"/>
                  <a:gd name="T41" fmla="*/ 11 h 37"/>
                  <a:gd name="T42" fmla="*/ 6 w 36"/>
                  <a:gd name="T43" fmla="*/ 10 h 37"/>
                  <a:gd name="T44" fmla="*/ 6 w 36"/>
                  <a:gd name="T45" fmla="*/ 8 h 37"/>
                  <a:gd name="T46" fmla="*/ 4 w 36"/>
                  <a:gd name="T47" fmla="*/ 11 h 37"/>
                  <a:gd name="T48" fmla="*/ 32 w 36"/>
                  <a:gd name="T49" fmla="*/ 11 h 37"/>
                  <a:gd name="T50" fmla="*/ 33 w 36"/>
                  <a:gd name="T51" fmla="*/ 24 h 37"/>
                  <a:gd name="T52" fmla="*/ 30 w 36"/>
                  <a:gd name="T53" fmla="*/ 28 h 37"/>
                  <a:gd name="T54" fmla="*/ 28 w 36"/>
                  <a:gd name="T55" fmla="*/ 30 h 37"/>
                  <a:gd name="T56" fmla="*/ 24 w 36"/>
                  <a:gd name="T57" fmla="*/ 30 h 37"/>
                  <a:gd name="T58" fmla="*/ 20 w 36"/>
                  <a:gd name="T59" fmla="*/ 31 h 37"/>
                  <a:gd name="T60" fmla="*/ 16 w 36"/>
                  <a:gd name="T61" fmla="*/ 30 h 37"/>
                  <a:gd name="T62" fmla="*/ 17 w 36"/>
                  <a:gd name="T63" fmla="*/ 32 h 37"/>
                  <a:gd name="T64" fmla="*/ 13 w 36"/>
                  <a:gd name="T65" fmla="*/ 29 h 37"/>
                  <a:gd name="T66" fmla="*/ 9 w 36"/>
                  <a:gd name="T67" fmla="*/ 29 h 37"/>
                  <a:gd name="T68" fmla="*/ 8 w 36"/>
                  <a:gd name="T69" fmla="*/ 31 h 37"/>
                  <a:gd name="T70" fmla="*/ 6 w 36"/>
                  <a:gd name="T71" fmla="*/ 27 h 37"/>
                  <a:gd name="T72" fmla="*/ 5 w 36"/>
                  <a:gd name="T73" fmla="*/ 24 h 37"/>
                  <a:gd name="T74" fmla="*/ 3 w 36"/>
                  <a:gd name="T75" fmla="*/ 24 h 37"/>
                  <a:gd name="T76" fmla="*/ 4 w 36"/>
                  <a:gd name="T77" fmla="*/ 13 h 37"/>
                  <a:gd name="T78" fmla="*/ 6 w 36"/>
                  <a:gd name="T79" fmla="*/ 17 h 37"/>
                  <a:gd name="T80" fmla="*/ 5 w 36"/>
                  <a:gd name="T81" fmla="*/ 20 h 37"/>
                  <a:gd name="T82" fmla="*/ 8 w 36"/>
                  <a:gd name="T83" fmla="*/ 20 h 37"/>
                  <a:gd name="T84" fmla="*/ 12 w 36"/>
                  <a:gd name="T85" fmla="*/ 21 h 37"/>
                  <a:gd name="T86" fmla="*/ 14 w 36"/>
                  <a:gd name="T87" fmla="*/ 24 h 37"/>
                  <a:gd name="T88" fmla="*/ 17 w 36"/>
                  <a:gd name="T89" fmla="*/ 22 h 37"/>
                  <a:gd name="T90" fmla="*/ 19 w 36"/>
                  <a:gd name="T91" fmla="*/ 23 h 37"/>
                  <a:gd name="T92" fmla="*/ 23 w 36"/>
                  <a:gd name="T93" fmla="*/ 23 h 37"/>
                  <a:gd name="T94" fmla="*/ 26 w 36"/>
                  <a:gd name="T95" fmla="*/ 20 h 37"/>
                  <a:gd name="T96" fmla="*/ 28 w 36"/>
                  <a:gd name="T97" fmla="*/ 20 h 37"/>
                  <a:gd name="T98" fmla="*/ 31 w 36"/>
                  <a:gd name="T99" fmla="*/ 19 h 37"/>
                  <a:gd name="T100" fmla="*/ 31 w 36"/>
                  <a:gd name="T101" fmla="*/ 15 h 37"/>
                  <a:gd name="T102" fmla="*/ 32 w 36"/>
                  <a:gd name="T103" fmla="*/ 14 h 37"/>
                  <a:gd name="T104" fmla="*/ 5 w 36"/>
                  <a:gd name="T105" fmla="*/ 30 h 37"/>
                  <a:gd name="T106" fmla="*/ 6 w 36"/>
                  <a:gd name="T107" fmla="*/ 31 h 37"/>
                  <a:gd name="T108" fmla="*/ 28 w 36"/>
                  <a:gd name="T109" fmla="*/ 32 h 37"/>
                  <a:gd name="T110" fmla="*/ 26 w 36"/>
                  <a:gd name="T111" fmla="*/ 33 h 37"/>
                  <a:gd name="T112" fmla="*/ 11 w 36"/>
                  <a:gd name="T113" fmla="*/ 33 h 37"/>
                  <a:gd name="T114" fmla="*/ 15 w 36"/>
                  <a:gd name="T115" fmla="*/ 33 h 37"/>
                  <a:gd name="T116" fmla="*/ 19 w 36"/>
                  <a:gd name="T117" fmla="*/ 33 h 37"/>
                  <a:gd name="T118" fmla="*/ 22 w 36"/>
                  <a:gd name="T119" fmla="*/ 34 h 37"/>
                  <a:gd name="T120" fmla="*/ 19 w 36"/>
                  <a:gd name="T121" fmla="*/ 35 h 37"/>
                  <a:gd name="T122" fmla="*/ 8 w 36"/>
                  <a:gd name="T12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37">
                    <a:moveTo>
                      <a:pt x="17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12" y="2"/>
                      <a:pt x="9" y="2"/>
                      <a:pt x="6" y="5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1" y="21"/>
                      <a:pt x="1" y="22"/>
                      <a:pt x="1" y="23"/>
                    </a:cubicBezTo>
                    <a:cubicBezTo>
                      <a:pt x="1" y="26"/>
                      <a:pt x="3" y="30"/>
                      <a:pt x="4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6" y="34"/>
                      <a:pt x="6" y="34"/>
                    </a:cubicBezTo>
                    <a:cubicBezTo>
                      <a:pt x="6" y="35"/>
                      <a:pt x="7" y="35"/>
                      <a:pt x="7" y="35"/>
                    </a:cubicBezTo>
                    <a:cubicBezTo>
                      <a:pt x="10" y="36"/>
                      <a:pt x="11" y="36"/>
                      <a:pt x="14" y="37"/>
                    </a:cubicBezTo>
                    <a:cubicBezTo>
                      <a:pt x="16" y="37"/>
                      <a:pt x="21" y="36"/>
                      <a:pt x="23" y="36"/>
                    </a:cubicBezTo>
                    <a:cubicBezTo>
                      <a:pt x="23" y="36"/>
                      <a:pt x="24" y="35"/>
                      <a:pt x="24" y="35"/>
                    </a:cubicBezTo>
                    <a:cubicBezTo>
                      <a:pt x="24" y="35"/>
                      <a:pt x="25" y="35"/>
                      <a:pt x="26" y="34"/>
                    </a:cubicBezTo>
                    <a:cubicBezTo>
                      <a:pt x="27" y="34"/>
                      <a:pt x="28" y="33"/>
                      <a:pt x="29" y="33"/>
                    </a:cubicBezTo>
                    <a:cubicBezTo>
                      <a:pt x="30" y="32"/>
                      <a:pt x="31" y="31"/>
                      <a:pt x="31" y="31"/>
                    </a:cubicBezTo>
                    <a:cubicBezTo>
                      <a:pt x="31" y="31"/>
                      <a:pt x="32" y="30"/>
                      <a:pt x="32" y="29"/>
                    </a:cubicBezTo>
                    <a:cubicBezTo>
                      <a:pt x="32" y="29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4" y="27"/>
                    </a:cubicBezTo>
                    <a:cubicBezTo>
                      <a:pt x="34" y="25"/>
                      <a:pt x="34" y="24"/>
                      <a:pt x="35" y="24"/>
                    </a:cubicBezTo>
                    <a:cubicBezTo>
                      <a:pt x="35" y="23"/>
                      <a:pt x="35" y="23"/>
                      <a:pt x="35" y="22"/>
                    </a:cubicBezTo>
                    <a:cubicBezTo>
                      <a:pt x="35" y="21"/>
                      <a:pt x="35" y="21"/>
                      <a:pt x="36" y="21"/>
                    </a:cubicBezTo>
                    <a:cubicBezTo>
                      <a:pt x="36" y="21"/>
                      <a:pt x="36" y="20"/>
                      <a:pt x="36" y="19"/>
                    </a:cubicBezTo>
                    <a:cubicBezTo>
                      <a:pt x="36" y="19"/>
                      <a:pt x="36" y="18"/>
                      <a:pt x="36" y="17"/>
                    </a:cubicBezTo>
                    <a:cubicBezTo>
                      <a:pt x="36" y="15"/>
                      <a:pt x="36" y="14"/>
                      <a:pt x="35" y="14"/>
                    </a:cubicBezTo>
                    <a:cubicBezTo>
                      <a:pt x="35" y="14"/>
                      <a:pt x="35" y="13"/>
                      <a:pt x="34" y="12"/>
                    </a:cubicBezTo>
                    <a:cubicBezTo>
                      <a:pt x="34" y="11"/>
                      <a:pt x="33" y="10"/>
                      <a:pt x="33" y="9"/>
                    </a:cubicBezTo>
                    <a:cubicBezTo>
                      <a:pt x="33" y="9"/>
                      <a:pt x="32" y="8"/>
                      <a:pt x="32" y="8"/>
                    </a:cubicBezTo>
                    <a:cubicBezTo>
                      <a:pt x="32" y="7"/>
                      <a:pt x="32" y="7"/>
                      <a:pt x="31" y="6"/>
                    </a:cubicBezTo>
                    <a:cubicBezTo>
                      <a:pt x="31" y="6"/>
                      <a:pt x="30" y="5"/>
                      <a:pt x="30" y="5"/>
                    </a:cubicBezTo>
                    <a:cubicBezTo>
                      <a:pt x="30" y="5"/>
                      <a:pt x="29" y="4"/>
                      <a:pt x="29" y="4"/>
                    </a:cubicBezTo>
                    <a:cubicBezTo>
                      <a:pt x="29" y="4"/>
                      <a:pt x="27" y="3"/>
                      <a:pt x="26" y="2"/>
                    </a:cubicBezTo>
                    <a:cubicBezTo>
                      <a:pt x="25" y="1"/>
                      <a:pt x="23" y="1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lose/>
                    <a:moveTo>
                      <a:pt x="17" y="1"/>
                    </a:moveTo>
                    <a:cubicBezTo>
                      <a:pt x="18" y="1"/>
                      <a:pt x="18" y="1"/>
                      <a:pt x="19" y="2"/>
                    </a:cubicBezTo>
                    <a:cubicBezTo>
                      <a:pt x="19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3" y="2"/>
                      <a:pt x="24" y="3"/>
                      <a:pt x="25" y="4"/>
                    </a:cubicBezTo>
                    <a:cubicBezTo>
                      <a:pt x="26" y="4"/>
                      <a:pt x="27" y="5"/>
                      <a:pt x="27" y="5"/>
                    </a:cubicBezTo>
                    <a:cubicBezTo>
                      <a:pt x="28" y="5"/>
                      <a:pt x="29" y="6"/>
                      <a:pt x="30" y="7"/>
                    </a:cubicBezTo>
                    <a:cubicBezTo>
                      <a:pt x="30" y="7"/>
                      <a:pt x="30" y="8"/>
                      <a:pt x="30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8" y="10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30" y="10"/>
                      <a:pt x="30" y="10"/>
                    </a:cubicBezTo>
                    <a:cubicBezTo>
                      <a:pt x="30" y="11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30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5"/>
                      <a:pt x="26" y="15"/>
                      <a:pt x="27" y="15"/>
                    </a:cubicBezTo>
                    <a:cubicBezTo>
                      <a:pt x="27" y="15"/>
                      <a:pt x="27" y="16"/>
                      <a:pt x="27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3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4" y="18"/>
                      <a:pt x="25" y="19"/>
                      <a:pt x="24" y="19"/>
                    </a:cubicBezTo>
                    <a:cubicBezTo>
                      <a:pt x="24" y="19"/>
                      <a:pt x="22" y="20"/>
                      <a:pt x="21" y="20"/>
                    </a:cubicBezTo>
                    <a:cubicBezTo>
                      <a:pt x="20" y="20"/>
                      <a:pt x="20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19" y="17"/>
                      <a:pt x="19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1"/>
                      <a:pt x="18" y="21"/>
                      <a:pt x="17" y="20"/>
                    </a:cubicBezTo>
                    <a:cubicBezTo>
                      <a:pt x="17" y="20"/>
                      <a:pt x="16" y="20"/>
                      <a:pt x="16" y="21"/>
                    </a:cubicBezTo>
                    <a:cubicBezTo>
                      <a:pt x="16" y="21"/>
                      <a:pt x="16" y="21"/>
                      <a:pt x="16" y="19"/>
                    </a:cubicBezTo>
                    <a:cubicBezTo>
                      <a:pt x="16" y="18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5" y="19"/>
                      <a:pt x="15" y="20"/>
                      <a:pt x="15" y="20"/>
                    </a:cubicBezTo>
                    <a:cubicBezTo>
                      <a:pt x="13" y="20"/>
                      <a:pt x="12" y="21"/>
                      <a:pt x="11" y="18"/>
                    </a:cubicBezTo>
                    <a:cubicBezTo>
                      <a:pt x="12" y="18"/>
                      <a:pt x="11" y="16"/>
                      <a:pt x="11" y="17"/>
                    </a:cubicBezTo>
                    <a:cubicBezTo>
                      <a:pt x="10" y="20"/>
                      <a:pt x="7" y="19"/>
                      <a:pt x="8" y="18"/>
                    </a:cubicBezTo>
                    <a:cubicBezTo>
                      <a:pt x="9" y="17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8" y="14"/>
                      <a:pt x="8" y="15"/>
                    </a:cubicBezTo>
                    <a:cubicBezTo>
                      <a:pt x="8" y="16"/>
                      <a:pt x="8" y="16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7" y="16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8" y="12"/>
                      <a:pt x="8" y="11"/>
                      <a:pt x="7" y="11"/>
                    </a:cubicBezTo>
                    <a:cubicBezTo>
                      <a:pt x="7" y="11"/>
                      <a:pt x="7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11" y="4"/>
                      <a:pt x="14" y="2"/>
                      <a:pt x="17" y="1"/>
                    </a:cubicBezTo>
                    <a:close/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3" y="12"/>
                      <a:pt x="3" y="10"/>
                      <a:pt x="4" y="9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2"/>
                      <a:pt x="33" y="12"/>
                      <a:pt x="33" y="13"/>
                    </a:cubicBezTo>
                    <a:cubicBezTo>
                      <a:pt x="33" y="13"/>
                      <a:pt x="33" y="14"/>
                      <a:pt x="33" y="14"/>
                    </a:cubicBezTo>
                    <a:cubicBezTo>
                      <a:pt x="35" y="16"/>
                      <a:pt x="35" y="19"/>
                      <a:pt x="34" y="22"/>
                    </a:cubicBezTo>
                    <a:cubicBezTo>
                      <a:pt x="34" y="23"/>
                      <a:pt x="33" y="23"/>
                      <a:pt x="33" y="23"/>
                    </a:cubicBezTo>
                    <a:cubicBezTo>
                      <a:pt x="33" y="23"/>
                      <a:pt x="33" y="24"/>
                      <a:pt x="33" y="24"/>
                    </a:cubicBezTo>
                    <a:cubicBezTo>
                      <a:pt x="33" y="24"/>
                      <a:pt x="33" y="25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8"/>
                      <a:pt x="29" y="28"/>
                      <a:pt x="30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9"/>
                      <a:pt x="28" y="29"/>
                      <a:pt x="28" y="28"/>
                    </a:cubicBezTo>
                    <a:cubicBezTo>
                      <a:pt x="28" y="28"/>
                      <a:pt x="28" y="28"/>
                      <a:pt x="28" y="29"/>
                    </a:cubicBezTo>
                    <a:cubicBezTo>
                      <a:pt x="28" y="29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9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7" y="30"/>
                      <a:pt x="27" y="30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8"/>
                      <a:pt x="25" y="29"/>
                      <a:pt x="24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2"/>
                      <a:pt x="23" y="32"/>
                      <a:pt x="23" y="32"/>
                    </a:cubicBezTo>
                    <a:cubicBezTo>
                      <a:pt x="23" y="32"/>
                      <a:pt x="22" y="31"/>
                      <a:pt x="22" y="31"/>
                    </a:cubicBezTo>
                    <a:cubicBezTo>
                      <a:pt x="21" y="31"/>
                      <a:pt x="21" y="31"/>
                      <a:pt x="20" y="31"/>
                    </a:cubicBezTo>
                    <a:cubicBezTo>
                      <a:pt x="20" y="31"/>
                      <a:pt x="19" y="31"/>
                      <a:pt x="19" y="32"/>
                    </a:cubicBezTo>
                    <a:cubicBezTo>
                      <a:pt x="20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1"/>
                      <a:pt x="18" y="31"/>
                      <a:pt x="18" y="31"/>
                    </a:cubicBezTo>
                    <a:cubicBezTo>
                      <a:pt x="17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1"/>
                      <a:pt x="15" y="31"/>
                      <a:pt x="14" y="31"/>
                    </a:cubicBezTo>
                    <a:cubicBezTo>
                      <a:pt x="13" y="31"/>
                      <a:pt x="13" y="31"/>
                      <a:pt x="13" y="3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9"/>
                      <a:pt x="12" y="31"/>
                      <a:pt x="13" y="31"/>
                    </a:cubicBezTo>
                    <a:cubicBezTo>
                      <a:pt x="13" y="32"/>
                      <a:pt x="13" y="32"/>
                      <a:pt x="11" y="32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0" y="31"/>
                      <a:pt x="10" y="30"/>
                    </a:cubicBezTo>
                    <a:cubicBezTo>
                      <a:pt x="10" y="30"/>
                      <a:pt x="9" y="30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0"/>
                    </a:cubicBezTo>
                    <a:cubicBezTo>
                      <a:pt x="8" y="30"/>
                      <a:pt x="8" y="31"/>
                      <a:pt x="8" y="31"/>
                    </a:cubicBezTo>
                    <a:cubicBezTo>
                      <a:pt x="8" y="31"/>
                      <a:pt x="8" y="31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28"/>
                      <a:pt x="7" y="27"/>
                      <a:pt x="7" y="27"/>
                    </a:cubicBezTo>
                    <a:cubicBezTo>
                      <a:pt x="6" y="26"/>
                      <a:pt x="6" y="26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6" y="28"/>
                      <a:pt x="5" y="29"/>
                      <a:pt x="5" y="29"/>
                    </a:cubicBezTo>
                    <a:cubicBezTo>
                      <a:pt x="5" y="29"/>
                      <a:pt x="4" y="27"/>
                      <a:pt x="4" y="27"/>
                    </a:cubicBezTo>
                    <a:cubicBezTo>
                      <a:pt x="4" y="27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4"/>
                      <a:pt x="3" y="24"/>
                    </a:cubicBezTo>
                    <a:cubicBezTo>
                      <a:pt x="3" y="22"/>
                      <a:pt x="3" y="21"/>
                      <a:pt x="2" y="19"/>
                    </a:cubicBezTo>
                    <a:cubicBezTo>
                      <a:pt x="2" y="17"/>
                      <a:pt x="2" y="17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7" y="20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1"/>
                    </a:cubicBezTo>
                    <a:cubicBezTo>
                      <a:pt x="10" y="21"/>
                      <a:pt x="10" y="21"/>
                      <a:pt x="9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8" y="23"/>
                      <a:pt x="10" y="22"/>
                      <a:pt x="11" y="22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2" y="21"/>
                      <a:pt x="13" y="21"/>
                      <a:pt x="14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6" y="23"/>
                      <a:pt x="16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0" y="24"/>
                      <a:pt x="21" y="23"/>
                    </a:cubicBezTo>
                    <a:cubicBezTo>
                      <a:pt x="21" y="21"/>
                      <a:pt x="22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3"/>
                      <a:pt x="23" y="23"/>
                    </a:cubicBezTo>
                    <a:cubicBezTo>
                      <a:pt x="23" y="23"/>
                      <a:pt x="24" y="23"/>
                      <a:pt x="24" y="21"/>
                    </a:cubicBezTo>
                    <a:cubicBezTo>
                      <a:pt x="25" y="20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20"/>
                      <a:pt x="26" y="20"/>
                    </a:cubicBezTo>
                    <a:cubicBezTo>
                      <a:pt x="26" y="20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7" y="22"/>
                      <a:pt x="27" y="22"/>
                    </a:cubicBezTo>
                    <a:cubicBezTo>
                      <a:pt x="27" y="22"/>
                      <a:pt x="27" y="21"/>
                      <a:pt x="28" y="21"/>
                    </a:cubicBezTo>
                    <a:cubicBezTo>
                      <a:pt x="28" y="21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9"/>
                      <a:pt x="28" y="18"/>
                      <a:pt x="29" y="18"/>
                    </a:cubicBezTo>
                    <a:cubicBezTo>
                      <a:pt x="29" y="17"/>
                      <a:pt x="29" y="17"/>
                      <a:pt x="30" y="17"/>
                    </a:cubicBezTo>
                    <a:cubicBezTo>
                      <a:pt x="30" y="17"/>
                      <a:pt x="30" y="17"/>
                      <a:pt x="30" y="18"/>
                    </a:cubicBezTo>
                    <a:cubicBezTo>
                      <a:pt x="30" y="18"/>
                      <a:pt x="30" y="19"/>
                      <a:pt x="31" y="19"/>
                    </a:cubicBezTo>
                    <a:cubicBezTo>
                      <a:pt x="31" y="19"/>
                      <a:pt x="31" y="18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1" y="14"/>
                      <a:pt x="32" y="15"/>
                      <a:pt x="32" y="15"/>
                    </a:cubicBezTo>
                    <a:cubicBezTo>
                      <a:pt x="31" y="15"/>
                      <a:pt x="32" y="16"/>
                      <a:pt x="32" y="16"/>
                    </a:cubicBezTo>
                    <a:cubicBezTo>
                      <a:pt x="33" y="17"/>
                      <a:pt x="33" y="15"/>
                      <a:pt x="32" y="14"/>
                    </a:cubicBezTo>
                    <a:cubicBezTo>
                      <a:pt x="32" y="13"/>
                      <a:pt x="32" y="13"/>
                      <a:pt x="32" y="12"/>
                    </a:cubicBezTo>
                    <a:lnTo>
                      <a:pt x="32" y="10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4" y="30"/>
                      <a:pt x="4" y="30"/>
                    </a:cubicBezTo>
                    <a:cubicBezTo>
                      <a:pt x="4" y="30"/>
                      <a:pt x="4" y="29"/>
                      <a:pt x="4" y="29"/>
                    </a:cubicBezTo>
                    <a:close/>
                    <a:moveTo>
                      <a:pt x="5" y="31"/>
                    </a:moveTo>
                    <a:cubicBezTo>
                      <a:pt x="5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6" y="34"/>
                      <a:pt x="26" y="34"/>
                    </a:cubicBezTo>
                    <a:cubicBezTo>
                      <a:pt x="26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2"/>
                      <a:pt x="26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lose/>
                    <a:moveTo>
                      <a:pt x="8" y="32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10" y="33"/>
                      <a:pt x="10" y="33"/>
                      <a:pt x="11" y="33"/>
                    </a:cubicBezTo>
                    <a:cubicBezTo>
                      <a:pt x="11" y="33"/>
                      <a:pt x="11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3" y="32"/>
                      <a:pt x="14" y="34"/>
                      <a:pt x="15" y="33"/>
                    </a:cubicBezTo>
                    <a:cubicBezTo>
                      <a:pt x="15" y="33"/>
                      <a:pt x="16" y="33"/>
                      <a:pt x="16" y="33"/>
                    </a:cubicBezTo>
                    <a:cubicBezTo>
                      <a:pt x="17" y="33"/>
                      <a:pt x="16" y="33"/>
                      <a:pt x="15" y="34"/>
                    </a:cubicBezTo>
                    <a:cubicBezTo>
                      <a:pt x="14" y="34"/>
                      <a:pt x="14" y="35"/>
                      <a:pt x="15" y="35"/>
                    </a:cubicBezTo>
                    <a:cubicBezTo>
                      <a:pt x="15" y="35"/>
                      <a:pt x="17" y="34"/>
                      <a:pt x="17" y="34"/>
                    </a:cubicBezTo>
                    <a:cubicBezTo>
                      <a:pt x="18" y="33"/>
                      <a:pt x="18" y="33"/>
                      <a:pt x="19" y="33"/>
                    </a:cubicBezTo>
                    <a:cubicBezTo>
                      <a:pt x="20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20" y="35"/>
                      <a:pt x="21" y="35"/>
                      <a:pt x="22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3" y="33"/>
                      <a:pt x="23" y="33"/>
                    </a:cubicBezTo>
                    <a:cubicBezTo>
                      <a:pt x="25" y="32"/>
                      <a:pt x="25" y="33"/>
                      <a:pt x="24" y="33"/>
                    </a:cubicBezTo>
                    <a:cubicBezTo>
                      <a:pt x="24" y="34"/>
                      <a:pt x="23" y="34"/>
                      <a:pt x="24" y="34"/>
                    </a:cubicBezTo>
                    <a:cubicBezTo>
                      <a:pt x="24" y="35"/>
                      <a:pt x="21" y="35"/>
                      <a:pt x="19" y="35"/>
                    </a:cubicBezTo>
                    <a:cubicBezTo>
                      <a:pt x="16" y="36"/>
                      <a:pt x="15" y="36"/>
                      <a:pt x="14" y="35"/>
                    </a:cubicBezTo>
                    <a:cubicBezTo>
                      <a:pt x="12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10" y="35"/>
                      <a:pt x="9" y="35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8" y="34"/>
                      <a:pt x="7" y="33"/>
                      <a:pt x="7" y="33"/>
                    </a:cubicBezTo>
                    <a:cubicBezTo>
                      <a:pt x="7" y="33"/>
                      <a:pt x="7" y="33"/>
                      <a:pt x="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518"/>
              <p:cNvSpPr>
                <a:spLocks noEditPoints="1"/>
              </p:cNvSpPr>
              <p:nvPr/>
            </p:nvSpPr>
            <p:spPr bwMode="auto">
              <a:xfrm>
                <a:off x="1336" y="934"/>
                <a:ext cx="19" cy="18"/>
              </a:xfrm>
              <a:custGeom>
                <a:avLst/>
                <a:gdLst>
                  <a:gd name="T0" fmla="*/ 3 w 26"/>
                  <a:gd name="T1" fmla="*/ 4 h 23"/>
                  <a:gd name="T2" fmla="*/ 0 w 26"/>
                  <a:gd name="T3" fmla="*/ 10 h 23"/>
                  <a:gd name="T4" fmla="*/ 4 w 26"/>
                  <a:gd name="T5" fmla="*/ 22 h 23"/>
                  <a:gd name="T6" fmla="*/ 19 w 26"/>
                  <a:gd name="T7" fmla="*/ 22 h 23"/>
                  <a:gd name="T8" fmla="*/ 24 w 26"/>
                  <a:gd name="T9" fmla="*/ 17 h 23"/>
                  <a:gd name="T10" fmla="*/ 26 w 26"/>
                  <a:gd name="T11" fmla="*/ 11 h 23"/>
                  <a:gd name="T12" fmla="*/ 22 w 26"/>
                  <a:gd name="T13" fmla="*/ 4 h 23"/>
                  <a:gd name="T14" fmla="*/ 12 w 26"/>
                  <a:gd name="T15" fmla="*/ 0 h 23"/>
                  <a:gd name="T16" fmla="*/ 15 w 26"/>
                  <a:gd name="T17" fmla="*/ 1 h 23"/>
                  <a:gd name="T18" fmla="*/ 21 w 26"/>
                  <a:gd name="T19" fmla="*/ 5 h 23"/>
                  <a:gd name="T20" fmla="*/ 20 w 26"/>
                  <a:gd name="T21" fmla="*/ 7 h 23"/>
                  <a:gd name="T22" fmla="*/ 21 w 26"/>
                  <a:gd name="T23" fmla="*/ 9 h 23"/>
                  <a:gd name="T24" fmla="*/ 18 w 26"/>
                  <a:gd name="T25" fmla="*/ 9 h 23"/>
                  <a:gd name="T26" fmla="*/ 19 w 26"/>
                  <a:gd name="T27" fmla="*/ 11 h 23"/>
                  <a:gd name="T28" fmla="*/ 16 w 26"/>
                  <a:gd name="T29" fmla="*/ 11 h 23"/>
                  <a:gd name="T30" fmla="*/ 13 w 26"/>
                  <a:gd name="T31" fmla="*/ 11 h 23"/>
                  <a:gd name="T32" fmla="*/ 12 w 26"/>
                  <a:gd name="T33" fmla="*/ 13 h 23"/>
                  <a:gd name="T34" fmla="*/ 10 w 26"/>
                  <a:gd name="T35" fmla="*/ 13 h 23"/>
                  <a:gd name="T36" fmla="*/ 6 w 26"/>
                  <a:gd name="T37" fmla="*/ 9 h 23"/>
                  <a:gd name="T38" fmla="*/ 5 w 26"/>
                  <a:gd name="T39" fmla="*/ 9 h 23"/>
                  <a:gd name="T40" fmla="*/ 5 w 26"/>
                  <a:gd name="T41" fmla="*/ 7 h 23"/>
                  <a:gd name="T42" fmla="*/ 4 w 26"/>
                  <a:gd name="T43" fmla="*/ 6 h 23"/>
                  <a:gd name="T44" fmla="*/ 4 w 26"/>
                  <a:gd name="T45" fmla="*/ 5 h 23"/>
                  <a:gd name="T46" fmla="*/ 3 w 26"/>
                  <a:gd name="T47" fmla="*/ 7 h 23"/>
                  <a:gd name="T48" fmla="*/ 22 w 26"/>
                  <a:gd name="T49" fmla="*/ 6 h 23"/>
                  <a:gd name="T50" fmla="*/ 24 w 26"/>
                  <a:gd name="T51" fmla="*/ 14 h 23"/>
                  <a:gd name="T52" fmla="*/ 20 w 26"/>
                  <a:gd name="T53" fmla="*/ 17 h 23"/>
                  <a:gd name="T54" fmla="*/ 20 w 26"/>
                  <a:gd name="T55" fmla="*/ 19 h 23"/>
                  <a:gd name="T56" fmla="*/ 18 w 26"/>
                  <a:gd name="T57" fmla="*/ 18 h 23"/>
                  <a:gd name="T58" fmla="*/ 15 w 26"/>
                  <a:gd name="T59" fmla="*/ 20 h 23"/>
                  <a:gd name="T60" fmla="*/ 13 w 26"/>
                  <a:gd name="T61" fmla="*/ 19 h 23"/>
                  <a:gd name="T62" fmla="*/ 12 w 26"/>
                  <a:gd name="T63" fmla="*/ 20 h 23"/>
                  <a:gd name="T64" fmla="*/ 9 w 26"/>
                  <a:gd name="T65" fmla="*/ 19 h 23"/>
                  <a:gd name="T66" fmla="*/ 7 w 26"/>
                  <a:gd name="T67" fmla="*/ 19 h 23"/>
                  <a:gd name="T68" fmla="*/ 6 w 26"/>
                  <a:gd name="T69" fmla="*/ 19 h 23"/>
                  <a:gd name="T70" fmla="*/ 4 w 26"/>
                  <a:gd name="T71" fmla="*/ 17 h 23"/>
                  <a:gd name="T72" fmla="*/ 4 w 26"/>
                  <a:gd name="T73" fmla="*/ 15 h 23"/>
                  <a:gd name="T74" fmla="*/ 2 w 26"/>
                  <a:gd name="T75" fmla="*/ 16 h 23"/>
                  <a:gd name="T76" fmla="*/ 2 w 26"/>
                  <a:gd name="T77" fmla="*/ 8 h 23"/>
                  <a:gd name="T78" fmla="*/ 2 w 26"/>
                  <a:gd name="T79" fmla="*/ 10 h 23"/>
                  <a:gd name="T80" fmla="*/ 4 w 26"/>
                  <a:gd name="T81" fmla="*/ 12 h 23"/>
                  <a:gd name="T82" fmla="*/ 5 w 26"/>
                  <a:gd name="T83" fmla="*/ 12 h 23"/>
                  <a:gd name="T84" fmla="*/ 8 w 26"/>
                  <a:gd name="T85" fmla="*/ 13 h 23"/>
                  <a:gd name="T86" fmla="*/ 10 w 26"/>
                  <a:gd name="T87" fmla="*/ 15 h 23"/>
                  <a:gd name="T88" fmla="*/ 12 w 26"/>
                  <a:gd name="T89" fmla="*/ 14 h 23"/>
                  <a:gd name="T90" fmla="*/ 13 w 26"/>
                  <a:gd name="T91" fmla="*/ 14 h 23"/>
                  <a:gd name="T92" fmla="*/ 16 w 26"/>
                  <a:gd name="T93" fmla="*/ 13 h 23"/>
                  <a:gd name="T94" fmla="*/ 19 w 26"/>
                  <a:gd name="T95" fmla="*/ 12 h 23"/>
                  <a:gd name="T96" fmla="*/ 20 w 26"/>
                  <a:gd name="T97" fmla="*/ 13 h 23"/>
                  <a:gd name="T98" fmla="*/ 21 w 26"/>
                  <a:gd name="T99" fmla="*/ 11 h 23"/>
                  <a:gd name="T100" fmla="*/ 22 w 26"/>
                  <a:gd name="T101" fmla="*/ 10 h 23"/>
                  <a:gd name="T102" fmla="*/ 23 w 26"/>
                  <a:gd name="T103" fmla="*/ 10 h 23"/>
                  <a:gd name="T104" fmla="*/ 3 w 26"/>
                  <a:gd name="T105" fmla="*/ 19 h 23"/>
                  <a:gd name="T106" fmla="*/ 4 w 26"/>
                  <a:gd name="T107" fmla="*/ 19 h 23"/>
                  <a:gd name="T108" fmla="*/ 20 w 26"/>
                  <a:gd name="T109" fmla="*/ 20 h 23"/>
                  <a:gd name="T110" fmla="*/ 18 w 26"/>
                  <a:gd name="T111" fmla="*/ 21 h 23"/>
                  <a:gd name="T112" fmla="*/ 7 w 26"/>
                  <a:gd name="T113" fmla="*/ 20 h 23"/>
                  <a:gd name="T114" fmla="*/ 8 w 26"/>
                  <a:gd name="T115" fmla="*/ 21 h 23"/>
                  <a:gd name="T116" fmla="*/ 12 w 26"/>
                  <a:gd name="T117" fmla="*/ 21 h 23"/>
                  <a:gd name="T118" fmla="*/ 14 w 26"/>
                  <a:gd name="T119" fmla="*/ 22 h 23"/>
                  <a:gd name="T120" fmla="*/ 17 w 26"/>
                  <a:gd name="T121" fmla="*/ 22 h 23"/>
                  <a:gd name="T122" fmla="*/ 6 w 26"/>
                  <a:gd name="T12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" h="23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1"/>
                      <a:pt x="6" y="1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6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3"/>
                      <a:pt x="8" y="23"/>
                      <a:pt x="10" y="23"/>
                    </a:cubicBezTo>
                    <a:cubicBezTo>
                      <a:pt x="11" y="23"/>
                      <a:pt x="15" y="23"/>
                      <a:pt x="16" y="23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20" y="21"/>
                      <a:pt x="20" y="21"/>
                      <a:pt x="21" y="20"/>
                    </a:cubicBezTo>
                    <a:cubicBezTo>
                      <a:pt x="21" y="20"/>
                      <a:pt x="22" y="20"/>
                      <a:pt x="22" y="19"/>
                    </a:cubicBezTo>
                    <a:cubicBezTo>
                      <a:pt x="22" y="19"/>
                      <a:pt x="23" y="19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4" y="17"/>
                      <a:pt x="24" y="17"/>
                    </a:cubicBezTo>
                    <a:cubicBezTo>
                      <a:pt x="24" y="16"/>
                      <a:pt x="25" y="15"/>
                      <a:pt x="25" y="15"/>
                    </a:cubicBezTo>
                    <a:cubicBezTo>
                      <a:pt x="25" y="15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4" y="7"/>
                    </a:cubicBezTo>
                    <a:cubicBezTo>
                      <a:pt x="24" y="7"/>
                      <a:pt x="24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4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0" y="2"/>
                      <a:pt x="19" y="2"/>
                      <a:pt x="18" y="1"/>
                    </a:cubicBezTo>
                    <a:cubicBezTo>
                      <a:pt x="17" y="0"/>
                      <a:pt x="16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lose/>
                    <a:moveTo>
                      <a:pt x="12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17" y="1"/>
                      <a:pt x="17" y="2"/>
                      <a:pt x="18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0" y="6"/>
                      <a:pt x="20" y="6"/>
                    </a:cubicBezTo>
                    <a:cubicBezTo>
                      <a:pt x="19" y="6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1" y="6"/>
                      <a:pt x="21" y="6"/>
                    </a:cubicBezTo>
                    <a:cubicBezTo>
                      <a:pt x="21" y="6"/>
                      <a:pt x="22" y="7"/>
                      <a:pt x="21" y="7"/>
                    </a:cubicBezTo>
                    <a:cubicBezTo>
                      <a:pt x="21" y="7"/>
                      <a:pt x="21" y="7"/>
                      <a:pt x="21" y="8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2"/>
                      <a:pt x="17" y="12"/>
                    </a:cubicBezTo>
                    <a:cubicBezTo>
                      <a:pt x="17" y="12"/>
                      <a:pt x="16" y="12"/>
                      <a:pt x="15" y="12"/>
                    </a:cubicBezTo>
                    <a:cubicBezTo>
                      <a:pt x="14" y="12"/>
                      <a:pt x="14" y="12"/>
                      <a:pt x="14" y="11"/>
                    </a:cubicBezTo>
                    <a:cubicBezTo>
                      <a:pt x="14" y="11"/>
                      <a:pt x="14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9" y="12"/>
                      <a:pt x="8" y="13"/>
                      <a:pt x="8" y="11"/>
                    </a:cubicBezTo>
                    <a:cubicBezTo>
                      <a:pt x="8" y="11"/>
                      <a:pt x="8" y="10"/>
                      <a:pt x="7" y="11"/>
                    </a:cubicBezTo>
                    <a:cubicBezTo>
                      <a:pt x="7" y="12"/>
                      <a:pt x="5" y="12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8" y="2"/>
                      <a:pt x="10" y="1"/>
                      <a:pt x="12" y="1"/>
                    </a:cubicBezTo>
                    <a:close/>
                    <a:moveTo>
                      <a:pt x="3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lnTo>
                      <a:pt x="3" y="5"/>
                    </a:lnTo>
                    <a:close/>
                    <a:moveTo>
                      <a:pt x="22" y="6"/>
                    </a:move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8"/>
                      <a:pt x="24" y="9"/>
                      <a:pt x="24" y="9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3" y="15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7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19" y="19"/>
                      <a:pt x="19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7" y="19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8" y="20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5" y="20"/>
                      <a:pt x="14" y="20"/>
                    </a:cubicBezTo>
                    <a:cubicBezTo>
                      <a:pt x="14" y="19"/>
                      <a:pt x="14" y="19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10" y="19"/>
                    </a:cubicBezTo>
                    <a:cubicBezTo>
                      <a:pt x="10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8" y="19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8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8"/>
                      <a:pt x="3" y="17"/>
                      <a:pt x="3" y="17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1" y="11"/>
                      <a:pt x="1" y="11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7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9" y="13"/>
                      <a:pt x="10" y="13"/>
                    </a:cubicBezTo>
                    <a:cubicBezTo>
                      <a:pt x="10" y="13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1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4" y="15"/>
                      <a:pt x="14" y="15"/>
                      <a:pt x="15" y="14"/>
                    </a:cubicBezTo>
                    <a:cubicBezTo>
                      <a:pt x="15" y="13"/>
                      <a:pt x="15" y="13"/>
                      <a:pt x="16" y="13"/>
                    </a:cubicBezTo>
                    <a:cubicBezTo>
                      <a:pt x="17" y="13"/>
                      <a:pt x="17" y="13"/>
                      <a:pt x="16" y="13"/>
                    </a:cubicBezTo>
                    <a:cubicBezTo>
                      <a:pt x="16" y="13"/>
                      <a:pt x="16" y="14"/>
                      <a:pt x="16" y="14"/>
                    </a:cubicBezTo>
                    <a:cubicBezTo>
                      <a:pt x="16" y="14"/>
                      <a:pt x="17" y="14"/>
                      <a:pt x="17" y="13"/>
                    </a:cubicBezTo>
                    <a:cubicBezTo>
                      <a:pt x="18" y="13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2"/>
                      <a:pt x="20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0"/>
                      <a:pt x="21" y="11"/>
                      <a:pt x="21" y="11"/>
                    </a:cubicBezTo>
                    <a:cubicBezTo>
                      <a:pt x="21" y="11"/>
                      <a:pt x="22" y="12"/>
                      <a:pt x="22" y="12"/>
                    </a:cubicBezTo>
                    <a:cubicBezTo>
                      <a:pt x="22" y="12"/>
                      <a:pt x="22" y="11"/>
                      <a:pt x="22" y="11"/>
                    </a:cubicBezTo>
                    <a:cubicBezTo>
                      <a:pt x="22" y="11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9"/>
                    </a:cubicBezTo>
                    <a:cubicBezTo>
                      <a:pt x="22" y="8"/>
                      <a:pt x="22" y="8"/>
                      <a:pt x="22" y="7"/>
                    </a:cubicBezTo>
                    <a:lnTo>
                      <a:pt x="22" y="6"/>
                    </a:lnTo>
                    <a:close/>
                    <a:moveTo>
                      <a:pt x="3" y="18"/>
                    </a:move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8"/>
                      <a:pt x="3" y="18"/>
                    </a:cubicBezTo>
                    <a:close/>
                    <a:moveTo>
                      <a:pt x="4" y="19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5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lose/>
                    <a:moveTo>
                      <a:pt x="20" y="20"/>
                    </a:move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9" y="21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lose/>
                    <a:moveTo>
                      <a:pt x="6" y="20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1"/>
                      <a:pt x="8" y="21"/>
                    </a:cubicBezTo>
                    <a:cubicBezTo>
                      <a:pt x="8" y="21"/>
                      <a:pt x="8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6" y="21"/>
                      <a:pt x="7" y="21"/>
                    </a:cubicBezTo>
                    <a:cubicBezTo>
                      <a:pt x="7" y="22"/>
                      <a:pt x="7" y="22"/>
                      <a:pt x="8" y="21"/>
                    </a:cubicBezTo>
                    <a:cubicBezTo>
                      <a:pt x="9" y="20"/>
                      <a:pt x="10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1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2"/>
                      <a:pt x="12" y="22"/>
                      <a:pt x="12" y="21"/>
                    </a:cubicBezTo>
                    <a:cubicBezTo>
                      <a:pt x="13" y="21"/>
                      <a:pt x="13" y="21"/>
                      <a:pt x="14" y="21"/>
                    </a:cubicBezTo>
                    <a:cubicBezTo>
                      <a:pt x="14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4" y="21"/>
                    </a:cubicBezTo>
                    <a:cubicBezTo>
                      <a:pt x="14" y="21"/>
                      <a:pt x="14" y="21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2"/>
                      <a:pt x="15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0"/>
                      <a:pt x="18" y="20"/>
                      <a:pt x="17" y="21"/>
                    </a:cubicBezTo>
                    <a:cubicBezTo>
                      <a:pt x="17" y="21"/>
                      <a:pt x="17" y="21"/>
                      <a:pt x="17" y="22"/>
                    </a:cubicBezTo>
                    <a:cubicBezTo>
                      <a:pt x="17" y="22"/>
                      <a:pt x="15" y="22"/>
                      <a:pt x="13" y="22"/>
                    </a:cubicBezTo>
                    <a:cubicBezTo>
                      <a:pt x="12" y="22"/>
                      <a:pt x="10" y="22"/>
                      <a:pt x="10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2"/>
                      <a:pt x="6" y="22"/>
                    </a:cubicBezTo>
                    <a:cubicBezTo>
                      <a:pt x="6" y="22"/>
                      <a:pt x="6" y="21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0"/>
                      <a:pt x="5" y="20"/>
                    </a:cubicBezTo>
                    <a:lnTo>
                      <a:pt x="6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519"/>
              <p:cNvSpPr>
                <a:spLocks noEditPoints="1"/>
              </p:cNvSpPr>
              <p:nvPr/>
            </p:nvSpPr>
            <p:spPr bwMode="auto">
              <a:xfrm>
                <a:off x="2070" y="1202"/>
                <a:ext cx="35" cy="34"/>
              </a:xfrm>
              <a:custGeom>
                <a:avLst/>
                <a:gdLst>
                  <a:gd name="T0" fmla="*/ 10 w 45"/>
                  <a:gd name="T1" fmla="*/ 4 h 45"/>
                  <a:gd name="T2" fmla="*/ 3 w 45"/>
                  <a:gd name="T3" fmla="*/ 12 h 45"/>
                  <a:gd name="T4" fmla="*/ 0 w 45"/>
                  <a:gd name="T5" fmla="*/ 23 h 45"/>
                  <a:gd name="T6" fmla="*/ 5 w 45"/>
                  <a:gd name="T7" fmla="*/ 37 h 45"/>
                  <a:gd name="T8" fmla="*/ 13 w 45"/>
                  <a:gd name="T9" fmla="*/ 44 h 45"/>
                  <a:gd name="T10" fmla="*/ 21 w 45"/>
                  <a:gd name="T11" fmla="*/ 45 h 45"/>
                  <a:gd name="T12" fmla="*/ 41 w 45"/>
                  <a:gd name="T13" fmla="*/ 35 h 45"/>
                  <a:gd name="T14" fmla="*/ 44 w 45"/>
                  <a:gd name="T15" fmla="*/ 31 h 45"/>
                  <a:gd name="T16" fmla="*/ 45 w 45"/>
                  <a:gd name="T17" fmla="*/ 21 h 45"/>
                  <a:gd name="T18" fmla="*/ 43 w 45"/>
                  <a:gd name="T19" fmla="*/ 12 h 45"/>
                  <a:gd name="T20" fmla="*/ 36 w 45"/>
                  <a:gd name="T21" fmla="*/ 5 h 45"/>
                  <a:gd name="T22" fmla="*/ 23 w 45"/>
                  <a:gd name="T23" fmla="*/ 2 h 45"/>
                  <a:gd name="T24" fmla="*/ 32 w 45"/>
                  <a:gd name="T25" fmla="*/ 12 h 45"/>
                  <a:gd name="T26" fmla="*/ 22 w 45"/>
                  <a:gd name="T27" fmla="*/ 8 h 45"/>
                  <a:gd name="T28" fmla="*/ 14 w 45"/>
                  <a:gd name="T29" fmla="*/ 3 h 45"/>
                  <a:gd name="T30" fmla="*/ 23 w 45"/>
                  <a:gd name="T31" fmla="*/ 2 h 45"/>
                  <a:gd name="T32" fmla="*/ 35 w 45"/>
                  <a:gd name="T33" fmla="*/ 7 h 45"/>
                  <a:gd name="T34" fmla="*/ 31 w 45"/>
                  <a:gd name="T35" fmla="*/ 6 h 45"/>
                  <a:gd name="T36" fmla="*/ 11 w 45"/>
                  <a:gd name="T37" fmla="*/ 6 h 45"/>
                  <a:gd name="T38" fmla="*/ 25 w 45"/>
                  <a:gd name="T39" fmla="*/ 13 h 45"/>
                  <a:gd name="T40" fmla="*/ 22 w 45"/>
                  <a:gd name="T41" fmla="*/ 18 h 45"/>
                  <a:gd name="T42" fmla="*/ 15 w 45"/>
                  <a:gd name="T43" fmla="*/ 14 h 45"/>
                  <a:gd name="T44" fmla="*/ 6 w 45"/>
                  <a:gd name="T45" fmla="*/ 10 h 45"/>
                  <a:gd name="T46" fmla="*/ 37 w 45"/>
                  <a:gd name="T47" fmla="*/ 8 h 45"/>
                  <a:gd name="T48" fmla="*/ 36 w 45"/>
                  <a:gd name="T49" fmla="*/ 21 h 45"/>
                  <a:gd name="T50" fmla="*/ 17 w 45"/>
                  <a:gd name="T51" fmla="*/ 28 h 45"/>
                  <a:gd name="T52" fmla="*/ 18 w 45"/>
                  <a:gd name="T53" fmla="*/ 22 h 45"/>
                  <a:gd name="T54" fmla="*/ 21 w 45"/>
                  <a:gd name="T55" fmla="*/ 19 h 45"/>
                  <a:gd name="T56" fmla="*/ 34 w 45"/>
                  <a:gd name="T57" fmla="*/ 12 h 45"/>
                  <a:gd name="T58" fmla="*/ 8 w 45"/>
                  <a:gd name="T59" fmla="*/ 14 h 45"/>
                  <a:gd name="T60" fmla="*/ 11 w 45"/>
                  <a:gd name="T61" fmla="*/ 20 h 45"/>
                  <a:gd name="T62" fmla="*/ 12 w 45"/>
                  <a:gd name="T63" fmla="*/ 41 h 45"/>
                  <a:gd name="T64" fmla="*/ 4 w 45"/>
                  <a:gd name="T65" fmla="*/ 23 h 45"/>
                  <a:gd name="T66" fmla="*/ 8 w 45"/>
                  <a:gd name="T67" fmla="*/ 14 h 45"/>
                  <a:gd name="T68" fmla="*/ 3 w 45"/>
                  <a:gd name="T69" fmla="*/ 21 h 45"/>
                  <a:gd name="T70" fmla="*/ 2 w 45"/>
                  <a:gd name="T71" fmla="*/ 27 h 45"/>
                  <a:gd name="T72" fmla="*/ 5 w 45"/>
                  <a:gd name="T73" fmla="*/ 14 h 45"/>
                  <a:gd name="T74" fmla="*/ 16 w 45"/>
                  <a:gd name="T75" fmla="*/ 24 h 45"/>
                  <a:gd name="T76" fmla="*/ 18 w 45"/>
                  <a:gd name="T77" fmla="*/ 39 h 45"/>
                  <a:gd name="T78" fmla="*/ 15 w 45"/>
                  <a:gd name="T79" fmla="*/ 43 h 45"/>
                  <a:gd name="T80" fmla="*/ 12 w 45"/>
                  <a:gd name="T81" fmla="*/ 22 h 45"/>
                  <a:gd name="T82" fmla="*/ 43 w 45"/>
                  <a:gd name="T83" fmla="*/ 16 h 45"/>
                  <a:gd name="T84" fmla="*/ 26 w 45"/>
                  <a:gd name="T85" fmla="*/ 37 h 45"/>
                  <a:gd name="T86" fmla="*/ 17 w 45"/>
                  <a:gd name="T87" fmla="*/ 30 h 45"/>
                  <a:gd name="T88" fmla="*/ 38 w 45"/>
                  <a:gd name="T89" fmla="*/ 21 h 45"/>
                  <a:gd name="T90" fmla="*/ 38 w 45"/>
                  <a:gd name="T91" fmla="*/ 37 h 45"/>
                  <a:gd name="T92" fmla="*/ 23 w 45"/>
                  <a:gd name="T93" fmla="*/ 43 h 45"/>
                  <a:gd name="T94" fmla="*/ 20 w 45"/>
                  <a:gd name="T95" fmla="*/ 40 h 45"/>
                  <a:gd name="T96" fmla="*/ 39 w 45"/>
                  <a:gd name="T97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5" h="45">
                    <a:moveTo>
                      <a:pt x="23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17" y="1"/>
                      <a:pt x="15" y="2"/>
                      <a:pt x="14" y="2"/>
                    </a:cubicBezTo>
                    <a:cubicBezTo>
                      <a:pt x="13" y="2"/>
                      <a:pt x="11" y="4"/>
                      <a:pt x="10" y="4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6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3"/>
                      <a:pt x="2" y="13"/>
                      <a:pt x="2" y="14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7"/>
                      <a:pt x="0" y="19"/>
                      <a:pt x="0" y="23"/>
                    </a:cubicBezTo>
                    <a:cubicBezTo>
                      <a:pt x="0" y="25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2" y="31"/>
                      <a:pt x="3" y="33"/>
                      <a:pt x="4" y="36"/>
                    </a:cubicBezTo>
                    <a:cubicBezTo>
                      <a:pt x="4" y="36"/>
                      <a:pt x="5" y="37"/>
                      <a:pt x="5" y="37"/>
                    </a:cubicBezTo>
                    <a:cubicBezTo>
                      <a:pt x="6" y="39"/>
                      <a:pt x="7" y="39"/>
                      <a:pt x="8" y="40"/>
                    </a:cubicBezTo>
                    <a:cubicBezTo>
                      <a:pt x="8" y="41"/>
                      <a:pt x="9" y="41"/>
                      <a:pt x="10" y="42"/>
                    </a:cubicBezTo>
                    <a:cubicBezTo>
                      <a:pt x="11" y="42"/>
                      <a:pt x="12" y="43"/>
                      <a:pt x="12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4" y="44"/>
                      <a:pt x="14" y="44"/>
                    </a:cubicBezTo>
                    <a:cubicBezTo>
                      <a:pt x="15" y="44"/>
                      <a:pt x="16" y="45"/>
                      <a:pt x="17" y="45"/>
                    </a:cubicBezTo>
                    <a:cubicBezTo>
                      <a:pt x="18" y="45"/>
                      <a:pt x="19" y="45"/>
                      <a:pt x="19" y="45"/>
                    </a:cubicBezTo>
                    <a:cubicBezTo>
                      <a:pt x="19" y="45"/>
                      <a:pt x="21" y="45"/>
                      <a:pt x="21" y="45"/>
                    </a:cubicBezTo>
                    <a:cubicBezTo>
                      <a:pt x="21" y="45"/>
                      <a:pt x="22" y="45"/>
                      <a:pt x="22" y="45"/>
                    </a:cubicBezTo>
                    <a:cubicBezTo>
                      <a:pt x="22" y="45"/>
                      <a:pt x="25" y="44"/>
                      <a:pt x="26" y="44"/>
                    </a:cubicBezTo>
                    <a:cubicBezTo>
                      <a:pt x="29" y="44"/>
                      <a:pt x="30" y="44"/>
                      <a:pt x="32" y="43"/>
                    </a:cubicBezTo>
                    <a:cubicBezTo>
                      <a:pt x="36" y="42"/>
                      <a:pt x="39" y="39"/>
                      <a:pt x="41" y="35"/>
                    </a:cubicBezTo>
                    <a:cubicBezTo>
                      <a:pt x="42" y="35"/>
                      <a:pt x="42" y="34"/>
                      <a:pt x="42" y="34"/>
                    </a:cubicBezTo>
                    <a:cubicBezTo>
                      <a:pt x="43" y="33"/>
                      <a:pt x="43" y="33"/>
                      <a:pt x="43" y="32"/>
                    </a:cubicBezTo>
                    <a:cubicBezTo>
                      <a:pt x="43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1"/>
                    </a:cubicBezTo>
                    <a:cubicBezTo>
                      <a:pt x="44" y="31"/>
                      <a:pt x="44" y="31"/>
                      <a:pt x="44" y="30"/>
                    </a:cubicBezTo>
                    <a:cubicBezTo>
                      <a:pt x="44" y="30"/>
                      <a:pt x="45" y="29"/>
                      <a:pt x="45" y="28"/>
                    </a:cubicBezTo>
                    <a:cubicBezTo>
                      <a:pt x="45" y="28"/>
                      <a:pt x="45" y="27"/>
                      <a:pt x="45" y="27"/>
                    </a:cubicBezTo>
                    <a:cubicBezTo>
                      <a:pt x="45" y="27"/>
                      <a:pt x="45" y="25"/>
                      <a:pt x="45" y="21"/>
                    </a:cubicBezTo>
                    <a:cubicBezTo>
                      <a:pt x="45" y="18"/>
                      <a:pt x="45" y="17"/>
                      <a:pt x="44" y="15"/>
                    </a:cubicBezTo>
                    <a:cubicBezTo>
                      <a:pt x="44" y="14"/>
                      <a:pt x="44" y="14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3" y="12"/>
                      <a:pt x="43" y="12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0"/>
                    </a:cubicBezTo>
                    <a:cubicBezTo>
                      <a:pt x="41" y="9"/>
                      <a:pt x="39" y="8"/>
                      <a:pt x="38" y="6"/>
                    </a:cubicBezTo>
                    <a:cubicBezTo>
                      <a:pt x="37" y="6"/>
                      <a:pt x="36" y="5"/>
                      <a:pt x="36" y="5"/>
                    </a:cubicBezTo>
                    <a:cubicBezTo>
                      <a:pt x="36" y="5"/>
                      <a:pt x="35" y="5"/>
                      <a:pt x="35" y="4"/>
                    </a:cubicBezTo>
                    <a:cubicBezTo>
                      <a:pt x="32" y="2"/>
                      <a:pt x="29" y="2"/>
                      <a:pt x="26" y="0"/>
                    </a:cubicBezTo>
                    <a:cubicBezTo>
                      <a:pt x="25" y="0"/>
                      <a:pt x="25" y="0"/>
                      <a:pt x="23" y="0"/>
                    </a:cubicBezTo>
                    <a:close/>
                    <a:moveTo>
                      <a:pt x="23" y="2"/>
                    </a:moveTo>
                    <a:cubicBezTo>
                      <a:pt x="25" y="2"/>
                      <a:pt x="25" y="2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2"/>
                      <a:pt x="32" y="12"/>
                    </a:cubicBezTo>
                    <a:cubicBezTo>
                      <a:pt x="32" y="12"/>
                      <a:pt x="32" y="13"/>
                      <a:pt x="31" y="13"/>
                    </a:cubicBezTo>
                    <a:cubicBezTo>
                      <a:pt x="30" y="14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8" y="14"/>
                    </a:cubicBezTo>
                    <a:cubicBezTo>
                      <a:pt x="28" y="13"/>
                      <a:pt x="24" y="9"/>
                      <a:pt x="22" y="8"/>
                    </a:cubicBezTo>
                    <a:cubicBezTo>
                      <a:pt x="21" y="7"/>
                      <a:pt x="21" y="7"/>
                      <a:pt x="18" y="6"/>
                    </a:cubicBezTo>
                    <a:cubicBezTo>
                      <a:pt x="16" y="6"/>
                      <a:pt x="14" y="5"/>
                      <a:pt x="12" y="5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11" y="5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7" y="3"/>
                      <a:pt x="18" y="2"/>
                    </a:cubicBezTo>
                    <a:cubicBezTo>
                      <a:pt x="19" y="2"/>
                      <a:pt x="20" y="2"/>
                      <a:pt x="22" y="2"/>
                    </a:cubicBezTo>
                    <a:cubicBezTo>
                      <a:pt x="22" y="2"/>
                      <a:pt x="23" y="2"/>
                      <a:pt x="23" y="2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1" y="4"/>
                      <a:pt x="31" y="4"/>
                    </a:cubicBezTo>
                    <a:cubicBezTo>
                      <a:pt x="31" y="5"/>
                      <a:pt x="32" y="5"/>
                      <a:pt x="32" y="5"/>
                    </a:cubicBezTo>
                    <a:cubicBezTo>
                      <a:pt x="33" y="5"/>
                      <a:pt x="35" y="7"/>
                      <a:pt x="35" y="7"/>
                    </a:cubicBezTo>
                    <a:cubicBezTo>
                      <a:pt x="35" y="7"/>
                      <a:pt x="35" y="8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10"/>
                      <a:pt x="33" y="10"/>
                      <a:pt x="33" y="9"/>
                    </a:cubicBezTo>
                    <a:cubicBezTo>
                      <a:pt x="33" y="9"/>
                      <a:pt x="32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4" y="7"/>
                      <a:pt x="15" y="7"/>
                      <a:pt x="18" y="8"/>
                    </a:cubicBezTo>
                    <a:cubicBezTo>
                      <a:pt x="21" y="9"/>
                      <a:pt x="22" y="9"/>
                      <a:pt x="25" y="13"/>
                    </a:cubicBezTo>
                    <a:cubicBezTo>
                      <a:pt x="26" y="14"/>
                      <a:pt x="27" y="15"/>
                      <a:pt x="27" y="15"/>
                    </a:cubicBezTo>
                    <a:cubicBezTo>
                      <a:pt x="27" y="15"/>
                      <a:pt x="28" y="16"/>
                      <a:pt x="28" y="16"/>
                    </a:cubicBezTo>
                    <a:cubicBezTo>
                      <a:pt x="28" y="16"/>
                      <a:pt x="26" y="17"/>
                      <a:pt x="25" y="17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19" y="16"/>
                      <a:pt x="18" y="15"/>
                      <a:pt x="17" y="15"/>
                    </a:cubicBezTo>
                    <a:cubicBezTo>
                      <a:pt x="16" y="15"/>
                      <a:pt x="16" y="14"/>
                      <a:pt x="15" y="14"/>
                    </a:cubicBezTo>
                    <a:cubicBezTo>
                      <a:pt x="15" y="13"/>
                      <a:pt x="14" y="13"/>
                      <a:pt x="13" y="13"/>
                    </a:cubicBezTo>
                    <a:cubicBezTo>
                      <a:pt x="10" y="13"/>
                      <a:pt x="8" y="12"/>
                      <a:pt x="6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8" y="7"/>
                      <a:pt x="9" y="6"/>
                      <a:pt x="11" y="6"/>
                    </a:cubicBezTo>
                    <a:close/>
                    <a:moveTo>
                      <a:pt x="37" y="8"/>
                    </a:move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9" y="9"/>
                      <a:pt x="39" y="10"/>
                      <a:pt x="41" y="12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7"/>
                      <a:pt x="38" y="20"/>
                      <a:pt x="36" y="21"/>
                    </a:cubicBezTo>
                    <a:cubicBezTo>
                      <a:pt x="34" y="24"/>
                      <a:pt x="31" y="25"/>
                      <a:pt x="28" y="26"/>
                    </a:cubicBezTo>
                    <a:cubicBezTo>
                      <a:pt x="26" y="27"/>
                      <a:pt x="25" y="27"/>
                      <a:pt x="20" y="28"/>
                    </a:cubicBezTo>
                    <a:cubicBezTo>
                      <a:pt x="19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9"/>
                      <a:pt x="26" y="18"/>
                      <a:pt x="27" y="17"/>
                    </a:cubicBezTo>
                    <a:cubicBezTo>
                      <a:pt x="27" y="17"/>
                      <a:pt x="28" y="17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6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5" y="11"/>
                      <a:pt x="35" y="10"/>
                    </a:cubicBezTo>
                    <a:cubicBezTo>
                      <a:pt x="36" y="8"/>
                      <a:pt x="36" y="8"/>
                      <a:pt x="37" y="8"/>
                    </a:cubicBezTo>
                    <a:close/>
                    <a:moveTo>
                      <a:pt x="8" y="14"/>
                    </a:moveTo>
                    <a:cubicBezTo>
                      <a:pt x="10" y="14"/>
                      <a:pt x="12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2" y="17"/>
                      <a:pt x="12" y="18"/>
                    </a:cubicBezTo>
                    <a:cubicBezTo>
                      <a:pt x="12" y="19"/>
                      <a:pt x="12" y="19"/>
                      <a:pt x="11" y="20"/>
                    </a:cubicBezTo>
                    <a:cubicBezTo>
                      <a:pt x="11" y="20"/>
                      <a:pt x="11" y="21"/>
                      <a:pt x="11" y="23"/>
                    </a:cubicBezTo>
                    <a:cubicBezTo>
                      <a:pt x="10" y="25"/>
                      <a:pt x="10" y="34"/>
                      <a:pt x="11" y="35"/>
                    </a:cubicBezTo>
                    <a:cubicBezTo>
                      <a:pt x="11" y="37"/>
                      <a:pt x="11" y="39"/>
                      <a:pt x="12" y="40"/>
                    </a:cubicBezTo>
                    <a:cubicBezTo>
                      <a:pt x="12" y="40"/>
                      <a:pt x="12" y="41"/>
                      <a:pt x="12" y="41"/>
                    </a:cubicBezTo>
                    <a:cubicBezTo>
                      <a:pt x="12" y="41"/>
                      <a:pt x="9" y="39"/>
                      <a:pt x="7" y="38"/>
                    </a:cubicBezTo>
                    <a:cubicBezTo>
                      <a:pt x="7" y="38"/>
                      <a:pt x="5" y="35"/>
                      <a:pt x="5" y="34"/>
                    </a:cubicBezTo>
                    <a:cubicBezTo>
                      <a:pt x="4" y="33"/>
                      <a:pt x="4" y="25"/>
                      <a:pt x="4" y="24"/>
                    </a:cubicBezTo>
                    <a:cubicBezTo>
                      <a:pt x="4" y="23"/>
                      <a:pt x="5" y="23"/>
                      <a:pt x="4" y="23"/>
                    </a:cubicBezTo>
                    <a:cubicBezTo>
                      <a:pt x="4" y="23"/>
                      <a:pt x="5" y="22"/>
                      <a:pt x="5" y="21"/>
                    </a:cubicBezTo>
                    <a:cubicBezTo>
                      <a:pt x="5" y="20"/>
                      <a:pt x="5" y="19"/>
                      <a:pt x="5" y="19"/>
                    </a:cubicBezTo>
                    <a:cubicBezTo>
                      <a:pt x="5" y="18"/>
                      <a:pt x="6" y="15"/>
                      <a:pt x="7" y="14"/>
                    </a:cubicBezTo>
                    <a:cubicBezTo>
                      <a:pt x="7" y="14"/>
                      <a:pt x="7" y="14"/>
                      <a:pt x="8" y="14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4" y="19"/>
                      <a:pt x="3" y="21"/>
                    </a:cubicBezTo>
                    <a:cubicBezTo>
                      <a:pt x="3" y="22"/>
                      <a:pt x="3" y="23"/>
                      <a:pt x="3" y="23"/>
                    </a:cubicBezTo>
                    <a:cubicBezTo>
                      <a:pt x="3" y="24"/>
                      <a:pt x="3" y="25"/>
                      <a:pt x="3" y="26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2" y="27"/>
                      <a:pt x="2" y="27"/>
                    </a:cubicBezTo>
                    <a:cubicBezTo>
                      <a:pt x="2" y="25"/>
                      <a:pt x="2" y="24"/>
                      <a:pt x="2" y="21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4"/>
                      <a:pt x="4" y="14"/>
                      <a:pt x="5" y="14"/>
                    </a:cubicBezTo>
                    <a:close/>
                    <a:moveTo>
                      <a:pt x="14" y="15"/>
                    </a:moveTo>
                    <a:cubicBezTo>
                      <a:pt x="15" y="15"/>
                      <a:pt x="17" y="16"/>
                      <a:pt x="18" y="17"/>
                    </a:cubicBezTo>
                    <a:cubicBezTo>
                      <a:pt x="18" y="17"/>
                      <a:pt x="19" y="19"/>
                      <a:pt x="18" y="19"/>
                    </a:cubicBezTo>
                    <a:cubicBezTo>
                      <a:pt x="17" y="22"/>
                      <a:pt x="17" y="23"/>
                      <a:pt x="16" y="24"/>
                    </a:cubicBezTo>
                    <a:cubicBezTo>
                      <a:pt x="16" y="27"/>
                      <a:pt x="16" y="34"/>
                      <a:pt x="17" y="36"/>
                    </a:cubicBezTo>
                    <a:cubicBezTo>
                      <a:pt x="17" y="36"/>
                      <a:pt x="17" y="36"/>
                      <a:pt x="17" y="37"/>
                    </a:cubicBezTo>
                    <a:cubicBezTo>
                      <a:pt x="17" y="37"/>
                      <a:pt x="18" y="37"/>
                      <a:pt x="18" y="38"/>
                    </a:cubicBezTo>
                    <a:cubicBezTo>
                      <a:pt x="18" y="38"/>
                      <a:pt x="18" y="39"/>
                      <a:pt x="18" y="39"/>
                    </a:cubicBezTo>
                    <a:cubicBezTo>
                      <a:pt x="18" y="39"/>
                      <a:pt x="19" y="42"/>
                      <a:pt x="20" y="43"/>
                    </a:cubicBezTo>
                    <a:cubicBezTo>
                      <a:pt x="20" y="43"/>
                      <a:pt x="21" y="43"/>
                      <a:pt x="20" y="44"/>
                    </a:cubicBezTo>
                    <a:cubicBezTo>
                      <a:pt x="20" y="44"/>
                      <a:pt x="18" y="44"/>
                      <a:pt x="17" y="44"/>
                    </a:cubicBezTo>
                    <a:cubicBezTo>
                      <a:pt x="17" y="43"/>
                      <a:pt x="16" y="43"/>
                      <a:pt x="15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36"/>
                      <a:pt x="12" y="35"/>
                      <a:pt x="12" y="30"/>
                    </a:cubicBezTo>
                    <a:cubicBezTo>
                      <a:pt x="12" y="25"/>
                      <a:pt x="12" y="24"/>
                      <a:pt x="12" y="22"/>
                    </a:cubicBezTo>
                    <a:cubicBezTo>
                      <a:pt x="13" y="18"/>
                      <a:pt x="13" y="17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lose/>
                    <a:moveTo>
                      <a:pt x="43" y="16"/>
                    </a:moveTo>
                    <a:cubicBezTo>
                      <a:pt x="43" y="16"/>
                      <a:pt x="44" y="17"/>
                      <a:pt x="44" y="19"/>
                    </a:cubicBezTo>
                    <a:cubicBezTo>
                      <a:pt x="44" y="20"/>
                      <a:pt x="44" y="20"/>
                      <a:pt x="44" y="23"/>
                    </a:cubicBezTo>
                    <a:cubicBezTo>
                      <a:pt x="44" y="27"/>
                      <a:pt x="44" y="28"/>
                      <a:pt x="42" y="30"/>
                    </a:cubicBezTo>
                    <a:cubicBezTo>
                      <a:pt x="39" y="34"/>
                      <a:pt x="31" y="37"/>
                      <a:pt x="26" y="37"/>
                    </a:cubicBezTo>
                    <a:cubicBezTo>
                      <a:pt x="23" y="37"/>
                      <a:pt x="21" y="37"/>
                      <a:pt x="19" y="37"/>
                    </a:cubicBezTo>
                    <a:cubicBezTo>
                      <a:pt x="19" y="37"/>
                      <a:pt x="18" y="36"/>
                      <a:pt x="18" y="34"/>
                    </a:cubicBezTo>
                    <a:cubicBezTo>
                      <a:pt x="18" y="34"/>
                      <a:pt x="18" y="33"/>
                      <a:pt x="18" y="32"/>
                    </a:cubicBezTo>
                    <a:cubicBezTo>
                      <a:pt x="18" y="32"/>
                      <a:pt x="17" y="31"/>
                      <a:pt x="17" y="30"/>
                    </a:cubicBezTo>
                    <a:cubicBezTo>
                      <a:pt x="17" y="29"/>
                      <a:pt x="17" y="29"/>
                      <a:pt x="18" y="29"/>
                    </a:cubicBezTo>
                    <a:cubicBezTo>
                      <a:pt x="18" y="29"/>
                      <a:pt x="21" y="29"/>
                      <a:pt x="23" y="28"/>
                    </a:cubicBezTo>
                    <a:cubicBezTo>
                      <a:pt x="26" y="28"/>
                      <a:pt x="27" y="28"/>
                      <a:pt x="30" y="27"/>
                    </a:cubicBezTo>
                    <a:cubicBezTo>
                      <a:pt x="33" y="25"/>
                      <a:pt x="36" y="23"/>
                      <a:pt x="38" y="21"/>
                    </a:cubicBezTo>
                    <a:cubicBezTo>
                      <a:pt x="39" y="20"/>
                      <a:pt x="40" y="20"/>
                      <a:pt x="42" y="17"/>
                    </a:cubicBezTo>
                    <a:cubicBezTo>
                      <a:pt x="42" y="16"/>
                      <a:pt x="43" y="16"/>
                      <a:pt x="43" y="16"/>
                    </a:cubicBezTo>
                    <a:close/>
                    <a:moveTo>
                      <a:pt x="41" y="33"/>
                    </a:moveTo>
                    <a:cubicBezTo>
                      <a:pt x="42" y="33"/>
                      <a:pt x="39" y="36"/>
                      <a:pt x="38" y="37"/>
                    </a:cubicBezTo>
                    <a:cubicBezTo>
                      <a:pt x="38" y="37"/>
                      <a:pt x="38" y="37"/>
                      <a:pt x="38" y="38"/>
                    </a:cubicBezTo>
                    <a:cubicBezTo>
                      <a:pt x="35" y="41"/>
                      <a:pt x="31" y="42"/>
                      <a:pt x="27" y="43"/>
                    </a:cubicBezTo>
                    <a:cubicBezTo>
                      <a:pt x="26" y="43"/>
                      <a:pt x="25" y="43"/>
                      <a:pt x="25" y="43"/>
                    </a:cubicBezTo>
                    <a:cubicBezTo>
                      <a:pt x="24" y="43"/>
                      <a:pt x="24" y="43"/>
                      <a:pt x="23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7" y="39"/>
                      <a:pt x="28" y="38"/>
                      <a:pt x="34" y="37"/>
                    </a:cubicBezTo>
                    <a:cubicBezTo>
                      <a:pt x="35" y="37"/>
                      <a:pt x="39" y="35"/>
                      <a:pt x="39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40" y="34"/>
                      <a:pt x="40" y="34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520"/>
              <p:cNvSpPr>
                <a:spLocks noEditPoints="1"/>
              </p:cNvSpPr>
              <p:nvPr/>
            </p:nvSpPr>
            <p:spPr bwMode="auto">
              <a:xfrm>
                <a:off x="2166" y="1507"/>
                <a:ext cx="54" cy="56"/>
              </a:xfrm>
              <a:custGeom>
                <a:avLst/>
                <a:gdLst>
                  <a:gd name="T0" fmla="*/ 19 w 70"/>
                  <a:gd name="T1" fmla="*/ 6 h 74"/>
                  <a:gd name="T2" fmla="*/ 1 w 70"/>
                  <a:gd name="T3" fmla="*/ 33 h 74"/>
                  <a:gd name="T4" fmla="*/ 3 w 70"/>
                  <a:gd name="T5" fmla="*/ 52 h 74"/>
                  <a:gd name="T6" fmla="*/ 11 w 70"/>
                  <a:gd name="T7" fmla="*/ 65 h 74"/>
                  <a:gd name="T8" fmla="*/ 49 w 70"/>
                  <a:gd name="T9" fmla="*/ 70 h 74"/>
                  <a:gd name="T10" fmla="*/ 65 w 70"/>
                  <a:gd name="T11" fmla="*/ 58 h 74"/>
                  <a:gd name="T12" fmla="*/ 70 w 70"/>
                  <a:gd name="T13" fmla="*/ 40 h 74"/>
                  <a:gd name="T14" fmla="*/ 68 w 70"/>
                  <a:gd name="T15" fmla="*/ 22 h 74"/>
                  <a:gd name="T16" fmla="*/ 64 w 70"/>
                  <a:gd name="T17" fmla="*/ 12 h 74"/>
                  <a:gd name="T18" fmla="*/ 52 w 70"/>
                  <a:gd name="T19" fmla="*/ 5 h 74"/>
                  <a:gd name="T20" fmla="*/ 40 w 70"/>
                  <a:gd name="T21" fmla="*/ 0 h 74"/>
                  <a:gd name="T22" fmla="*/ 46 w 70"/>
                  <a:gd name="T23" fmla="*/ 5 h 74"/>
                  <a:gd name="T24" fmla="*/ 59 w 70"/>
                  <a:gd name="T25" fmla="*/ 14 h 74"/>
                  <a:gd name="T26" fmla="*/ 63 w 70"/>
                  <a:gd name="T27" fmla="*/ 19 h 74"/>
                  <a:gd name="T28" fmla="*/ 64 w 70"/>
                  <a:gd name="T29" fmla="*/ 54 h 74"/>
                  <a:gd name="T30" fmla="*/ 26 w 70"/>
                  <a:gd name="T31" fmla="*/ 70 h 74"/>
                  <a:gd name="T32" fmla="*/ 9 w 70"/>
                  <a:gd name="T33" fmla="*/ 59 h 74"/>
                  <a:gd name="T34" fmla="*/ 3 w 70"/>
                  <a:gd name="T35" fmla="*/ 37 h 74"/>
                  <a:gd name="T36" fmla="*/ 6 w 70"/>
                  <a:gd name="T37" fmla="*/ 23 h 74"/>
                  <a:gd name="T38" fmla="*/ 18 w 70"/>
                  <a:gd name="T39" fmla="*/ 10 h 74"/>
                  <a:gd name="T40" fmla="*/ 27 w 70"/>
                  <a:gd name="T41" fmla="*/ 5 h 74"/>
                  <a:gd name="T42" fmla="*/ 36 w 70"/>
                  <a:gd name="T43" fmla="*/ 4 h 74"/>
                  <a:gd name="T44" fmla="*/ 35 w 70"/>
                  <a:gd name="T45" fmla="*/ 12 h 74"/>
                  <a:gd name="T46" fmla="*/ 37 w 70"/>
                  <a:gd name="T47" fmla="*/ 8 h 74"/>
                  <a:gd name="T48" fmla="*/ 51 w 70"/>
                  <a:gd name="T49" fmla="*/ 9 h 74"/>
                  <a:gd name="T50" fmla="*/ 50 w 70"/>
                  <a:gd name="T51" fmla="*/ 15 h 74"/>
                  <a:gd name="T52" fmla="*/ 22 w 70"/>
                  <a:gd name="T53" fmla="*/ 10 h 74"/>
                  <a:gd name="T54" fmla="*/ 25 w 70"/>
                  <a:gd name="T55" fmla="*/ 16 h 74"/>
                  <a:gd name="T56" fmla="*/ 24 w 70"/>
                  <a:gd name="T57" fmla="*/ 13 h 74"/>
                  <a:gd name="T58" fmla="*/ 19 w 70"/>
                  <a:gd name="T59" fmla="*/ 11 h 74"/>
                  <a:gd name="T60" fmla="*/ 30 w 70"/>
                  <a:gd name="T61" fmla="*/ 36 h 74"/>
                  <a:gd name="T62" fmla="*/ 36 w 70"/>
                  <a:gd name="T63" fmla="*/ 40 h 74"/>
                  <a:gd name="T64" fmla="*/ 38 w 70"/>
                  <a:gd name="T65" fmla="*/ 31 h 74"/>
                  <a:gd name="T66" fmla="*/ 39 w 70"/>
                  <a:gd name="T67" fmla="*/ 27 h 74"/>
                  <a:gd name="T68" fmla="*/ 39 w 70"/>
                  <a:gd name="T69" fmla="*/ 22 h 74"/>
                  <a:gd name="T70" fmla="*/ 37 w 70"/>
                  <a:gd name="T71" fmla="*/ 18 h 74"/>
                  <a:gd name="T72" fmla="*/ 34 w 70"/>
                  <a:gd name="T73" fmla="*/ 20 h 74"/>
                  <a:gd name="T74" fmla="*/ 32 w 70"/>
                  <a:gd name="T75" fmla="*/ 24 h 74"/>
                  <a:gd name="T76" fmla="*/ 33 w 70"/>
                  <a:gd name="T77" fmla="*/ 30 h 74"/>
                  <a:gd name="T78" fmla="*/ 19 w 70"/>
                  <a:gd name="T79" fmla="*/ 12 h 74"/>
                  <a:gd name="T80" fmla="*/ 10 w 70"/>
                  <a:gd name="T81" fmla="*/ 25 h 74"/>
                  <a:gd name="T82" fmla="*/ 11 w 70"/>
                  <a:gd name="T83" fmla="*/ 22 h 74"/>
                  <a:gd name="T84" fmla="*/ 57 w 70"/>
                  <a:gd name="T85" fmla="*/ 26 h 74"/>
                  <a:gd name="T86" fmla="*/ 18 w 70"/>
                  <a:gd name="T87" fmla="*/ 35 h 74"/>
                  <a:gd name="T88" fmla="*/ 6 w 70"/>
                  <a:gd name="T89" fmla="*/ 37 h 74"/>
                  <a:gd name="T90" fmla="*/ 19 w 70"/>
                  <a:gd name="T91" fmla="*/ 37 h 74"/>
                  <a:gd name="T92" fmla="*/ 62 w 70"/>
                  <a:gd name="T93" fmla="*/ 38 h 74"/>
                  <a:gd name="T94" fmla="*/ 54 w 70"/>
                  <a:gd name="T95" fmla="*/ 41 h 74"/>
                  <a:gd name="T96" fmla="*/ 65 w 70"/>
                  <a:gd name="T97" fmla="*/ 37 h 74"/>
                  <a:gd name="T98" fmla="*/ 54 w 70"/>
                  <a:gd name="T99" fmla="*/ 50 h 74"/>
                  <a:gd name="T100" fmla="*/ 59 w 70"/>
                  <a:gd name="T101" fmla="*/ 52 h 74"/>
                  <a:gd name="T102" fmla="*/ 57 w 70"/>
                  <a:gd name="T103" fmla="*/ 50 h 74"/>
                  <a:gd name="T104" fmla="*/ 14 w 70"/>
                  <a:gd name="T105" fmla="*/ 50 h 74"/>
                  <a:gd name="T106" fmla="*/ 10 w 70"/>
                  <a:gd name="T107" fmla="*/ 53 h 74"/>
                  <a:gd name="T108" fmla="*/ 16 w 70"/>
                  <a:gd name="T109" fmla="*/ 51 h 74"/>
                  <a:gd name="T110" fmla="*/ 33 w 70"/>
                  <a:gd name="T111" fmla="*/ 54 h 74"/>
                  <a:gd name="T112" fmla="*/ 34 w 70"/>
                  <a:gd name="T113" fmla="*/ 65 h 74"/>
                  <a:gd name="T114" fmla="*/ 35 w 70"/>
                  <a:gd name="T115" fmla="*/ 56 h 74"/>
                  <a:gd name="T116" fmla="*/ 46 w 70"/>
                  <a:gd name="T117" fmla="*/ 56 h 74"/>
                  <a:gd name="T118" fmla="*/ 48 w 70"/>
                  <a:gd name="T119" fmla="*/ 62 h 74"/>
                  <a:gd name="T120" fmla="*/ 26 w 70"/>
                  <a:gd name="T121" fmla="*/ 59 h 74"/>
                  <a:gd name="T122" fmla="*/ 25 w 70"/>
                  <a:gd name="T123" fmla="*/ 6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0" h="74">
                    <a:moveTo>
                      <a:pt x="37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3" y="0"/>
                      <a:pt x="31" y="1"/>
                      <a:pt x="29" y="1"/>
                    </a:cubicBezTo>
                    <a:cubicBezTo>
                      <a:pt x="25" y="2"/>
                      <a:pt x="21" y="5"/>
                      <a:pt x="19" y="6"/>
                    </a:cubicBezTo>
                    <a:cubicBezTo>
                      <a:pt x="18" y="7"/>
                      <a:pt x="16" y="8"/>
                      <a:pt x="15" y="10"/>
                    </a:cubicBezTo>
                    <a:cubicBezTo>
                      <a:pt x="10" y="13"/>
                      <a:pt x="6" y="17"/>
                      <a:pt x="6" y="19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3" y="25"/>
                      <a:pt x="2" y="28"/>
                      <a:pt x="1" y="33"/>
                    </a:cubicBezTo>
                    <a:cubicBezTo>
                      <a:pt x="1" y="35"/>
                      <a:pt x="1" y="36"/>
                      <a:pt x="1" y="37"/>
                    </a:cubicBezTo>
                    <a:cubicBezTo>
                      <a:pt x="0" y="39"/>
                      <a:pt x="0" y="43"/>
                      <a:pt x="0" y="45"/>
                    </a:cubicBezTo>
                    <a:cubicBezTo>
                      <a:pt x="0" y="47"/>
                      <a:pt x="1" y="50"/>
                      <a:pt x="2" y="51"/>
                    </a:cubicBezTo>
                    <a:cubicBezTo>
                      <a:pt x="3" y="51"/>
                      <a:pt x="3" y="52"/>
                      <a:pt x="3" y="52"/>
                    </a:cubicBezTo>
                    <a:cubicBezTo>
                      <a:pt x="3" y="53"/>
                      <a:pt x="3" y="54"/>
                      <a:pt x="4" y="55"/>
                    </a:cubicBezTo>
                    <a:cubicBezTo>
                      <a:pt x="4" y="56"/>
                      <a:pt x="5" y="57"/>
                      <a:pt x="5" y="57"/>
                    </a:cubicBezTo>
                    <a:cubicBezTo>
                      <a:pt x="5" y="58"/>
                      <a:pt x="7" y="61"/>
                      <a:pt x="10" y="64"/>
                    </a:cubicBezTo>
                    <a:cubicBezTo>
                      <a:pt x="10" y="64"/>
                      <a:pt x="10" y="65"/>
                      <a:pt x="11" y="65"/>
                    </a:cubicBezTo>
                    <a:cubicBezTo>
                      <a:pt x="12" y="67"/>
                      <a:pt x="16" y="70"/>
                      <a:pt x="21" y="71"/>
                    </a:cubicBezTo>
                    <a:cubicBezTo>
                      <a:pt x="23" y="72"/>
                      <a:pt x="25" y="73"/>
                      <a:pt x="26" y="73"/>
                    </a:cubicBezTo>
                    <a:cubicBezTo>
                      <a:pt x="28" y="74"/>
                      <a:pt x="38" y="73"/>
                      <a:pt x="42" y="73"/>
                    </a:cubicBezTo>
                    <a:cubicBezTo>
                      <a:pt x="45" y="72"/>
                      <a:pt x="49" y="71"/>
                      <a:pt x="49" y="70"/>
                    </a:cubicBezTo>
                    <a:cubicBezTo>
                      <a:pt x="50" y="70"/>
                      <a:pt x="51" y="69"/>
                      <a:pt x="53" y="68"/>
                    </a:cubicBezTo>
                    <a:cubicBezTo>
                      <a:pt x="55" y="67"/>
                      <a:pt x="56" y="67"/>
                      <a:pt x="56" y="66"/>
                    </a:cubicBezTo>
                    <a:cubicBezTo>
                      <a:pt x="56" y="66"/>
                      <a:pt x="57" y="66"/>
                      <a:pt x="57" y="65"/>
                    </a:cubicBezTo>
                    <a:cubicBezTo>
                      <a:pt x="59" y="64"/>
                      <a:pt x="63" y="61"/>
                      <a:pt x="65" y="58"/>
                    </a:cubicBezTo>
                    <a:cubicBezTo>
                      <a:pt x="66" y="57"/>
                      <a:pt x="67" y="54"/>
                      <a:pt x="67" y="53"/>
                    </a:cubicBezTo>
                    <a:cubicBezTo>
                      <a:pt x="68" y="51"/>
                      <a:pt x="68" y="50"/>
                      <a:pt x="68" y="50"/>
                    </a:cubicBezTo>
                    <a:cubicBezTo>
                      <a:pt x="69" y="49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0" y="40"/>
                    </a:cubicBezTo>
                    <a:cubicBezTo>
                      <a:pt x="70" y="40"/>
                      <a:pt x="70" y="39"/>
                      <a:pt x="70" y="38"/>
                    </a:cubicBezTo>
                    <a:cubicBezTo>
                      <a:pt x="70" y="37"/>
                      <a:pt x="69" y="33"/>
                      <a:pt x="69" y="30"/>
                    </a:cubicBezTo>
                    <a:cubicBezTo>
                      <a:pt x="69" y="28"/>
                      <a:pt x="69" y="25"/>
                      <a:pt x="69" y="25"/>
                    </a:cubicBezTo>
                    <a:cubicBezTo>
                      <a:pt x="68" y="25"/>
                      <a:pt x="68" y="23"/>
                      <a:pt x="68" y="22"/>
                    </a:cubicBezTo>
                    <a:cubicBezTo>
                      <a:pt x="67" y="21"/>
                      <a:pt x="67" y="19"/>
                      <a:pt x="66" y="19"/>
                    </a:cubicBezTo>
                    <a:cubicBezTo>
                      <a:pt x="66" y="18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4"/>
                    </a:cubicBezTo>
                    <a:cubicBezTo>
                      <a:pt x="64" y="14"/>
                      <a:pt x="64" y="13"/>
                      <a:pt x="64" y="12"/>
                    </a:cubicBezTo>
                    <a:cubicBezTo>
                      <a:pt x="63" y="9"/>
                      <a:pt x="60" y="6"/>
                      <a:pt x="58" y="4"/>
                    </a:cubicBezTo>
                    <a:cubicBezTo>
                      <a:pt x="57" y="4"/>
                      <a:pt x="57" y="3"/>
                      <a:pt x="56" y="3"/>
                    </a:cubicBezTo>
                    <a:cubicBezTo>
                      <a:pt x="56" y="3"/>
                      <a:pt x="54" y="4"/>
                      <a:pt x="54" y="5"/>
                    </a:cubicBezTo>
                    <a:cubicBezTo>
                      <a:pt x="54" y="5"/>
                      <a:pt x="54" y="5"/>
                      <a:pt x="52" y="5"/>
                    </a:cubicBezTo>
                    <a:cubicBezTo>
                      <a:pt x="51" y="4"/>
                      <a:pt x="50" y="3"/>
                      <a:pt x="50" y="3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6" y="1"/>
                      <a:pt x="46" y="1"/>
                      <a:pt x="45" y="1"/>
                    </a:cubicBezTo>
                    <a:cubicBezTo>
                      <a:pt x="45" y="1"/>
                      <a:pt x="43" y="1"/>
                      <a:pt x="40" y="0"/>
                    </a:cubicBezTo>
                    <a:cubicBezTo>
                      <a:pt x="39" y="0"/>
                      <a:pt x="38" y="0"/>
                      <a:pt x="37" y="0"/>
                    </a:cubicBezTo>
                    <a:close/>
                    <a:moveTo>
                      <a:pt x="36" y="3"/>
                    </a:moveTo>
                    <a:cubicBezTo>
                      <a:pt x="37" y="3"/>
                      <a:pt x="38" y="3"/>
                      <a:pt x="38" y="3"/>
                    </a:cubicBezTo>
                    <a:cubicBezTo>
                      <a:pt x="41" y="3"/>
                      <a:pt x="42" y="4"/>
                      <a:pt x="46" y="5"/>
                    </a:cubicBezTo>
                    <a:cubicBezTo>
                      <a:pt x="47" y="5"/>
                      <a:pt x="48" y="5"/>
                      <a:pt x="48" y="6"/>
                    </a:cubicBezTo>
                    <a:cubicBezTo>
                      <a:pt x="50" y="7"/>
                      <a:pt x="53" y="9"/>
                      <a:pt x="54" y="9"/>
                    </a:cubicBezTo>
                    <a:cubicBezTo>
                      <a:pt x="54" y="9"/>
                      <a:pt x="57" y="10"/>
                      <a:pt x="58" y="12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60" y="15"/>
                      <a:pt x="60" y="15"/>
                    </a:cubicBezTo>
                    <a:cubicBezTo>
                      <a:pt x="61" y="15"/>
                      <a:pt x="61" y="15"/>
                      <a:pt x="61" y="16"/>
                    </a:cubicBezTo>
                    <a:cubicBezTo>
                      <a:pt x="61" y="17"/>
                      <a:pt x="62" y="18"/>
                      <a:pt x="62" y="18"/>
                    </a:cubicBezTo>
                    <a:cubicBezTo>
                      <a:pt x="62" y="18"/>
                      <a:pt x="63" y="19"/>
                      <a:pt x="63" y="19"/>
                    </a:cubicBezTo>
                    <a:cubicBezTo>
                      <a:pt x="64" y="20"/>
                      <a:pt x="64" y="21"/>
                      <a:pt x="65" y="22"/>
                    </a:cubicBezTo>
                    <a:cubicBezTo>
                      <a:pt x="66" y="25"/>
                      <a:pt x="67" y="29"/>
                      <a:pt x="67" y="35"/>
                    </a:cubicBezTo>
                    <a:cubicBezTo>
                      <a:pt x="68" y="43"/>
                      <a:pt x="67" y="47"/>
                      <a:pt x="65" y="51"/>
                    </a:cubicBezTo>
                    <a:cubicBezTo>
                      <a:pt x="65" y="53"/>
                      <a:pt x="64" y="54"/>
                      <a:pt x="64" y="54"/>
                    </a:cubicBezTo>
                    <a:cubicBezTo>
                      <a:pt x="64" y="55"/>
                      <a:pt x="62" y="57"/>
                      <a:pt x="60" y="60"/>
                    </a:cubicBezTo>
                    <a:cubicBezTo>
                      <a:pt x="56" y="64"/>
                      <a:pt x="46" y="69"/>
                      <a:pt x="41" y="70"/>
                    </a:cubicBezTo>
                    <a:cubicBezTo>
                      <a:pt x="40" y="70"/>
                      <a:pt x="37" y="71"/>
                      <a:pt x="34" y="71"/>
                    </a:cubicBezTo>
                    <a:cubicBezTo>
                      <a:pt x="30" y="71"/>
                      <a:pt x="28" y="71"/>
                      <a:pt x="26" y="70"/>
                    </a:cubicBezTo>
                    <a:cubicBezTo>
                      <a:pt x="24" y="70"/>
                      <a:pt x="20" y="68"/>
                      <a:pt x="20" y="68"/>
                    </a:cubicBezTo>
                    <a:cubicBezTo>
                      <a:pt x="19" y="68"/>
                      <a:pt x="19" y="67"/>
                      <a:pt x="18" y="67"/>
                    </a:cubicBezTo>
                    <a:cubicBezTo>
                      <a:pt x="17" y="67"/>
                      <a:pt x="13" y="63"/>
                      <a:pt x="12" y="62"/>
                    </a:cubicBezTo>
                    <a:cubicBezTo>
                      <a:pt x="11" y="61"/>
                      <a:pt x="10" y="60"/>
                      <a:pt x="9" y="59"/>
                    </a:cubicBezTo>
                    <a:cubicBezTo>
                      <a:pt x="8" y="57"/>
                      <a:pt x="6" y="54"/>
                      <a:pt x="5" y="51"/>
                    </a:cubicBezTo>
                    <a:cubicBezTo>
                      <a:pt x="5" y="50"/>
                      <a:pt x="5" y="49"/>
                      <a:pt x="4" y="49"/>
                    </a:cubicBezTo>
                    <a:cubicBezTo>
                      <a:pt x="4" y="49"/>
                      <a:pt x="4" y="47"/>
                      <a:pt x="3" y="46"/>
                    </a:cubicBezTo>
                    <a:cubicBezTo>
                      <a:pt x="2" y="44"/>
                      <a:pt x="2" y="40"/>
                      <a:pt x="3" y="37"/>
                    </a:cubicBezTo>
                    <a:cubicBezTo>
                      <a:pt x="3" y="35"/>
                      <a:pt x="3" y="34"/>
                      <a:pt x="4" y="31"/>
                    </a:cubicBezTo>
                    <a:cubicBezTo>
                      <a:pt x="4" y="29"/>
                      <a:pt x="5" y="27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ubicBezTo>
                      <a:pt x="6" y="24"/>
                      <a:pt x="6" y="23"/>
                      <a:pt x="6" y="23"/>
                    </a:cubicBezTo>
                    <a:cubicBezTo>
                      <a:pt x="6" y="23"/>
                      <a:pt x="7" y="22"/>
                      <a:pt x="7" y="21"/>
                    </a:cubicBezTo>
                    <a:cubicBezTo>
                      <a:pt x="8" y="19"/>
                      <a:pt x="9" y="17"/>
                      <a:pt x="12" y="15"/>
                    </a:cubicBezTo>
                    <a:cubicBezTo>
                      <a:pt x="14" y="13"/>
                      <a:pt x="16" y="12"/>
                      <a:pt x="16" y="12"/>
                    </a:cubicBezTo>
                    <a:cubicBezTo>
                      <a:pt x="16" y="11"/>
                      <a:pt x="18" y="10"/>
                      <a:pt x="18" y="10"/>
                    </a:cubicBezTo>
                    <a:cubicBezTo>
                      <a:pt x="19" y="9"/>
                      <a:pt x="20" y="8"/>
                      <a:pt x="21" y="8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2" y="7"/>
                      <a:pt x="23" y="7"/>
                      <a:pt x="23" y="6"/>
                    </a:cubicBezTo>
                    <a:cubicBezTo>
                      <a:pt x="23" y="6"/>
                      <a:pt x="25" y="6"/>
                      <a:pt x="27" y="5"/>
                    </a:cubicBezTo>
                    <a:cubicBezTo>
                      <a:pt x="30" y="4"/>
                      <a:pt x="31" y="3"/>
                      <a:pt x="34" y="3"/>
                    </a:cubicBezTo>
                    <a:cubicBezTo>
                      <a:pt x="35" y="3"/>
                      <a:pt x="36" y="3"/>
                      <a:pt x="36" y="3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5" y="5"/>
                      <a:pt x="35" y="6"/>
                      <a:pt x="35" y="6"/>
                    </a:cubicBezTo>
                    <a:cubicBezTo>
                      <a:pt x="35" y="7"/>
                      <a:pt x="35" y="7"/>
                      <a:pt x="35" y="8"/>
                    </a:cubicBezTo>
                    <a:cubicBezTo>
                      <a:pt x="35" y="8"/>
                      <a:pt x="35" y="9"/>
                      <a:pt x="35" y="10"/>
                    </a:cubicBezTo>
                    <a:cubicBezTo>
                      <a:pt x="35" y="10"/>
                      <a:pt x="35" y="11"/>
                      <a:pt x="35" y="12"/>
                    </a:cubicBezTo>
                    <a:cubicBezTo>
                      <a:pt x="36" y="16"/>
                      <a:pt x="38" y="15"/>
                      <a:pt x="37" y="13"/>
                    </a:cubicBezTo>
                    <a:cubicBezTo>
                      <a:pt x="37" y="13"/>
                      <a:pt x="37" y="12"/>
                      <a:pt x="37" y="11"/>
                    </a:cubicBezTo>
                    <a:cubicBezTo>
                      <a:pt x="37" y="11"/>
                      <a:pt x="37" y="10"/>
                      <a:pt x="37" y="9"/>
                    </a:cubicBezTo>
                    <a:cubicBezTo>
                      <a:pt x="37" y="9"/>
                      <a:pt x="37" y="8"/>
                      <a:pt x="37" y="8"/>
                    </a:cubicBezTo>
                    <a:cubicBezTo>
                      <a:pt x="37" y="7"/>
                      <a:pt x="37" y="7"/>
                      <a:pt x="37" y="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4"/>
                      <a:pt x="37" y="4"/>
                      <a:pt x="36" y="4"/>
                    </a:cubicBezTo>
                    <a:close/>
                    <a:moveTo>
                      <a:pt x="51" y="9"/>
                    </a:moveTo>
                    <a:cubicBezTo>
                      <a:pt x="51" y="9"/>
                      <a:pt x="50" y="9"/>
                      <a:pt x="50" y="9"/>
                    </a:cubicBezTo>
                    <a:cubicBezTo>
                      <a:pt x="50" y="10"/>
                      <a:pt x="49" y="12"/>
                      <a:pt x="49" y="12"/>
                    </a:cubicBezTo>
                    <a:cubicBezTo>
                      <a:pt x="48" y="12"/>
                      <a:pt x="49" y="14"/>
                      <a:pt x="49" y="14"/>
                    </a:cubicBezTo>
                    <a:cubicBezTo>
                      <a:pt x="50" y="14"/>
                      <a:pt x="50" y="15"/>
                      <a:pt x="50" y="15"/>
                    </a:cubicBezTo>
                    <a:cubicBezTo>
                      <a:pt x="50" y="15"/>
                      <a:pt x="51" y="14"/>
                      <a:pt x="51" y="12"/>
                    </a:cubicBezTo>
                    <a:cubicBezTo>
                      <a:pt x="53" y="10"/>
                      <a:pt x="53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lose/>
                    <a:moveTo>
                      <a:pt x="22" y="10"/>
                    </a:moveTo>
                    <a:cubicBezTo>
                      <a:pt x="22" y="10"/>
                      <a:pt x="21" y="10"/>
                      <a:pt x="21" y="10"/>
                    </a:cubicBezTo>
                    <a:cubicBezTo>
                      <a:pt x="21" y="11"/>
                      <a:pt x="21" y="12"/>
                      <a:pt x="22" y="13"/>
                    </a:cubicBezTo>
                    <a:cubicBezTo>
                      <a:pt x="22" y="14"/>
                      <a:pt x="23" y="14"/>
                      <a:pt x="23" y="15"/>
                    </a:cubicBezTo>
                    <a:cubicBezTo>
                      <a:pt x="23" y="15"/>
                      <a:pt x="24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5"/>
                    </a:cubicBezTo>
                    <a:cubicBezTo>
                      <a:pt x="26" y="14"/>
                      <a:pt x="26" y="13"/>
                      <a:pt x="25" y="13"/>
                    </a:cubicBezTo>
                    <a:cubicBezTo>
                      <a:pt x="25" y="13"/>
                      <a:pt x="24" y="13"/>
                      <a:pt x="24" y="13"/>
                    </a:cubicBezTo>
                    <a:cubicBezTo>
                      <a:pt x="25" y="12"/>
                      <a:pt x="24" y="12"/>
                      <a:pt x="23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lose/>
                    <a:moveTo>
                      <a:pt x="19" y="11"/>
                    </a:moveTo>
                    <a:cubicBezTo>
                      <a:pt x="19" y="11"/>
                      <a:pt x="19" y="12"/>
                      <a:pt x="19" y="12"/>
                    </a:cubicBezTo>
                    <a:cubicBezTo>
                      <a:pt x="17" y="15"/>
                      <a:pt x="23" y="19"/>
                      <a:pt x="23" y="21"/>
                    </a:cubicBezTo>
                    <a:cubicBezTo>
                      <a:pt x="23" y="30"/>
                      <a:pt x="25" y="32"/>
                      <a:pt x="28" y="34"/>
                    </a:cubicBezTo>
                    <a:cubicBezTo>
                      <a:pt x="28" y="35"/>
                      <a:pt x="29" y="35"/>
                      <a:pt x="30" y="36"/>
                    </a:cubicBezTo>
                    <a:cubicBezTo>
                      <a:pt x="31" y="36"/>
                      <a:pt x="31" y="37"/>
                      <a:pt x="32" y="38"/>
                    </a:cubicBezTo>
                    <a:cubicBezTo>
                      <a:pt x="32" y="39"/>
                      <a:pt x="33" y="40"/>
                      <a:pt x="34" y="40"/>
                    </a:cubicBezTo>
                    <a:cubicBezTo>
                      <a:pt x="34" y="40"/>
                      <a:pt x="35" y="40"/>
                      <a:pt x="35" y="40"/>
                    </a:cubicBezTo>
                    <a:cubicBezTo>
                      <a:pt x="35" y="40"/>
                      <a:pt x="36" y="40"/>
                      <a:pt x="36" y="40"/>
                    </a:cubicBezTo>
                    <a:cubicBezTo>
                      <a:pt x="38" y="40"/>
                      <a:pt x="39" y="39"/>
                      <a:pt x="39" y="36"/>
                    </a:cubicBezTo>
                    <a:cubicBezTo>
                      <a:pt x="39" y="35"/>
                      <a:pt x="39" y="35"/>
                      <a:pt x="38" y="34"/>
                    </a:cubicBezTo>
                    <a:cubicBezTo>
                      <a:pt x="38" y="33"/>
                      <a:pt x="37" y="33"/>
                      <a:pt x="38" y="32"/>
                    </a:cubicBezTo>
                    <a:cubicBezTo>
                      <a:pt x="38" y="32"/>
                      <a:pt x="38" y="32"/>
                      <a:pt x="38" y="31"/>
                    </a:cubicBezTo>
                    <a:cubicBezTo>
                      <a:pt x="38" y="31"/>
                      <a:pt x="38" y="31"/>
                      <a:pt x="38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29"/>
                      <a:pt x="39" y="28"/>
                      <a:pt x="39" y="28"/>
                    </a:cubicBezTo>
                    <a:cubicBezTo>
                      <a:pt x="39" y="28"/>
                      <a:pt x="39" y="27"/>
                      <a:pt x="39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9" y="26"/>
                      <a:pt x="39" y="25"/>
                      <a:pt x="39" y="2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3"/>
                      <a:pt x="39" y="23"/>
                      <a:pt x="39" y="22"/>
                    </a:cubicBezTo>
                    <a:cubicBezTo>
                      <a:pt x="38" y="22"/>
                      <a:pt x="38" y="22"/>
                      <a:pt x="38" y="21"/>
                    </a:cubicBezTo>
                    <a:cubicBezTo>
                      <a:pt x="38" y="21"/>
                      <a:pt x="37" y="21"/>
                      <a:pt x="37" y="20"/>
                    </a:cubicBezTo>
                    <a:cubicBezTo>
                      <a:pt x="37" y="20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4"/>
                      <a:pt x="35" y="14"/>
                      <a:pt x="35" y="17"/>
                    </a:cubicBezTo>
                    <a:cubicBezTo>
                      <a:pt x="35" y="17"/>
                      <a:pt x="35" y="18"/>
                      <a:pt x="35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20"/>
                      <a:pt x="35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1"/>
                      <a:pt x="33" y="22"/>
                      <a:pt x="33" y="22"/>
                    </a:cubicBezTo>
                    <a:cubicBezTo>
                      <a:pt x="33" y="22"/>
                      <a:pt x="33" y="23"/>
                      <a:pt x="33" y="23"/>
                    </a:cubicBezTo>
                    <a:cubicBezTo>
                      <a:pt x="32" y="23"/>
                      <a:pt x="32" y="24"/>
                      <a:pt x="32" y="24"/>
                    </a:cubicBezTo>
                    <a:cubicBezTo>
                      <a:pt x="32" y="24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7"/>
                      <a:pt x="33" y="28"/>
                    </a:cubicBezTo>
                    <a:cubicBezTo>
                      <a:pt x="33" y="29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26"/>
                      <a:pt x="32" y="23"/>
                      <a:pt x="25" y="19"/>
                    </a:cubicBezTo>
                    <a:cubicBezTo>
                      <a:pt x="24" y="17"/>
                      <a:pt x="22" y="14"/>
                      <a:pt x="20" y="12"/>
                    </a:cubicBezTo>
                    <a:cubicBezTo>
                      <a:pt x="20" y="12"/>
                      <a:pt x="20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lose/>
                    <a:moveTo>
                      <a:pt x="11" y="22"/>
                    </a:moveTo>
                    <a:cubicBezTo>
                      <a:pt x="11" y="22"/>
                      <a:pt x="11" y="22"/>
                      <a:pt x="10" y="23"/>
                    </a:cubicBezTo>
                    <a:cubicBezTo>
                      <a:pt x="9" y="23"/>
                      <a:pt x="9" y="25"/>
                      <a:pt x="10" y="25"/>
                    </a:cubicBezTo>
                    <a:cubicBezTo>
                      <a:pt x="10" y="24"/>
                      <a:pt x="11" y="25"/>
                      <a:pt x="12" y="25"/>
                    </a:cubicBezTo>
                    <a:cubicBezTo>
                      <a:pt x="14" y="27"/>
                      <a:pt x="15" y="27"/>
                      <a:pt x="15" y="25"/>
                    </a:cubicBezTo>
                    <a:cubicBezTo>
                      <a:pt x="16" y="24"/>
                      <a:pt x="15" y="24"/>
                      <a:pt x="14" y="23"/>
                    </a:cubicBezTo>
                    <a:cubicBezTo>
                      <a:pt x="13" y="22"/>
                      <a:pt x="12" y="22"/>
                      <a:pt x="11" y="22"/>
                    </a:cubicBezTo>
                    <a:close/>
                    <a:moveTo>
                      <a:pt x="61" y="23"/>
                    </a:moveTo>
                    <a:cubicBezTo>
                      <a:pt x="61" y="23"/>
                      <a:pt x="60" y="24"/>
                      <a:pt x="59" y="24"/>
                    </a:cubicBezTo>
                    <a:cubicBezTo>
                      <a:pt x="59" y="25"/>
                      <a:pt x="58" y="25"/>
                      <a:pt x="57" y="25"/>
                    </a:cubicBezTo>
                    <a:cubicBezTo>
                      <a:pt x="56" y="25"/>
                      <a:pt x="56" y="26"/>
                      <a:pt x="57" y="26"/>
                    </a:cubicBezTo>
                    <a:cubicBezTo>
                      <a:pt x="57" y="27"/>
                      <a:pt x="58" y="27"/>
                      <a:pt x="61" y="26"/>
                    </a:cubicBezTo>
                    <a:cubicBezTo>
                      <a:pt x="62" y="25"/>
                      <a:pt x="62" y="25"/>
                      <a:pt x="62" y="24"/>
                    </a:cubicBezTo>
                    <a:cubicBezTo>
                      <a:pt x="62" y="24"/>
                      <a:pt x="62" y="23"/>
                      <a:pt x="61" y="23"/>
                    </a:cubicBezTo>
                    <a:close/>
                    <a:moveTo>
                      <a:pt x="18" y="35"/>
                    </a:moveTo>
                    <a:cubicBezTo>
                      <a:pt x="18" y="35"/>
                      <a:pt x="18" y="35"/>
                      <a:pt x="17" y="35"/>
                    </a:cubicBezTo>
                    <a:cubicBezTo>
                      <a:pt x="17" y="35"/>
                      <a:pt x="15" y="35"/>
                      <a:pt x="13" y="35"/>
                    </a:cubicBezTo>
                    <a:cubicBezTo>
                      <a:pt x="11" y="35"/>
                      <a:pt x="9" y="35"/>
                      <a:pt x="8" y="35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5" y="37"/>
                      <a:pt x="5" y="38"/>
                      <a:pt x="6" y="38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9" y="38"/>
                      <a:pt x="10" y="38"/>
                      <a:pt x="14" y="38"/>
                    </a:cubicBezTo>
                    <a:cubicBezTo>
                      <a:pt x="17" y="38"/>
                      <a:pt x="18" y="38"/>
                      <a:pt x="19" y="37"/>
                    </a:cubicBezTo>
                    <a:cubicBezTo>
                      <a:pt x="19" y="37"/>
                      <a:pt x="19" y="37"/>
                      <a:pt x="19" y="36"/>
                    </a:cubicBezTo>
                    <a:cubicBezTo>
                      <a:pt x="19" y="35"/>
                      <a:pt x="19" y="35"/>
                      <a:pt x="18" y="35"/>
                    </a:cubicBezTo>
                    <a:close/>
                    <a:moveTo>
                      <a:pt x="64" y="37"/>
                    </a:moveTo>
                    <a:cubicBezTo>
                      <a:pt x="64" y="37"/>
                      <a:pt x="63" y="37"/>
                      <a:pt x="62" y="38"/>
                    </a:cubicBezTo>
                    <a:cubicBezTo>
                      <a:pt x="61" y="38"/>
                      <a:pt x="59" y="38"/>
                      <a:pt x="58" y="38"/>
                    </a:cubicBezTo>
                    <a:cubicBezTo>
                      <a:pt x="55" y="38"/>
                      <a:pt x="54" y="39"/>
                      <a:pt x="53" y="40"/>
                    </a:cubicBezTo>
                    <a:cubicBezTo>
                      <a:pt x="53" y="40"/>
                      <a:pt x="53" y="40"/>
                      <a:pt x="53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6" y="41"/>
                      <a:pt x="57" y="41"/>
                    </a:cubicBezTo>
                    <a:cubicBezTo>
                      <a:pt x="60" y="41"/>
                      <a:pt x="64" y="40"/>
                      <a:pt x="65" y="40"/>
                    </a:cubicBezTo>
                    <a:cubicBezTo>
                      <a:pt x="65" y="39"/>
                      <a:pt x="65" y="38"/>
                      <a:pt x="65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64" y="37"/>
                      <a:pt x="64" y="37"/>
                      <a:pt x="64" y="37"/>
                    </a:cubicBezTo>
                    <a:close/>
                    <a:moveTo>
                      <a:pt x="56" y="49"/>
                    </a:moveTo>
                    <a:cubicBezTo>
                      <a:pt x="56" y="49"/>
                      <a:pt x="56" y="49"/>
                      <a:pt x="56" y="49"/>
                    </a:cubicBezTo>
                    <a:cubicBezTo>
                      <a:pt x="55" y="49"/>
                      <a:pt x="54" y="50"/>
                      <a:pt x="54" y="50"/>
                    </a:cubicBezTo>
                    <a:cubicBezTo>
                      <a:pt x="53" y="50"/>
                      <a:pt x="53" y="50"/>
                      <a:pt x="54" y="51"/>
                    </a:cubicBezTo>
                    <a:cubicBezTo>
                      <a:pt x="54" y="51"/>
                      <a:pt x="55" y="52"/>
                      <a:pt x="55" y="52"/>
                    </a:cubicBezTo>
                    <a:cubicBezTo>
                      <a:pt x="56" y="52"/>
                      <a:pt x="57" y="52"/>
                      <a:pt x="57" y="52"/>
                    </a:cubicBezTo>
                    <a:cubicBezTo>
                      <a:pt x="58" y="52"/>
                      <a:pt x="59" y="53"/>
                      <a:pt x="59" y="52"/>
                    </a:cubicBezTo>
                    <a:cubicBezTo>
                      <a:pt x="60" y="52"/>
                      <a:pt x="60" y="52"/>
                      <a:pt x="61" y="52"/>
                    </a:cubicBezTo>
                    <a:cubicBezTo>
                      <a:pt x="61" y="52"/>
                      <a:pt x="61" y="52"/>
                      <a:pt x="61" y="51"/>
                    </a:cubicBezTo>
                    <a:cubicBezTo>
                      <a:pt x="61" y="50"/>
                      <a:pt x="61" y="50"/>
                      <a:pt x="59" y="50"/>
                    </a:cubicBezTo>
                    <a:cubicBezTo>
                      <a:pt x="58" y="50"/>
                      <a:pt x="57" y="50"/>
                      <a:pt x="57" y="50"/>
                    </a:cubicBezTo>
                    <a:cubicBezTo>
                      <a:pt x="56" y="50"/>
                      <a:pt x="56" y="50"/>
                      <a:pt x="57" y="50"/>
                    </a:cubicBezTo>
                    <a:cubicBezTo>
                      <a:pt x="57" y="49"/>
                      <a:pt x="57" y="49"/>
                      <a:pt x="56" y="49"/>
                    </a:cubicBezTo>
                    <a:close/>
                    <a:moveTo>
                      <a:pt x="15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1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1" y="53"/>
                      <a:pt x="11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4"/>
                      <a:pt x="11" y="54"/>
                      <a:pt x="11" y="55"/>
                    </a:cubicBezTo>
                    <a:cubicBezTo>
                      <a:pt x="11" y="55"/>
                      <a:pt x="13" y="55"/>
                      <a:pt x="13" y="54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15" y="52"/>
                      <a:pt x="16" y="51"/>
                      <a:pt x="16" y="51"/>
                    </a:cubicBezTo>
                    <a:cubicBezTo>
                      <a:pt x="16" y="50"/>
                      <a:pt x="16" y="50"/>
                      <a:pt x="15" y="50"/>
                    </a:cubicBezTo>
                    <a:close/>
                    <a:moveTo>
                      <a:pt x="34" y="52"/>
                    </a:moveTo>
                    <a:cubicBezTo>
                      <a:pt x="34" y="52"/>
                      <a:pt x="34" y="52"/>
                      <a:pt x="33" y="52"/>
                    </a:cubicBezTo>
                    <a:cubicBezTo>
                      <a:pt x="33" y="53"/>
                      <a:pt x="33" y="53"/>
                      <a:pt x="33" y="54"/>
                    </a:cubicBezTo>
                    <a:cubicBezTo>
                      <a:pt x="33" y="55"/>
                      <a:pt x="33" y="57"/>
                      <a:pt x="33" y="58"/>
                    </a:cubicBezTo>
                    <a:cubicBezTo>
                      <a:pt x="33" y="59"/>
                      <a:pt x="34" y="61"/>
                      <a:pt x="34" y="62"/>
                    </a:cubicBezTo>
                    <a:cubicBezTo>
                      <a:pt x="34" y="63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6"/>
                      <a:pt x="34" y="66"/>
                      <a:pt x="35" y="66"/>
                    </a:cubicBezTo>
                    <a:cubicBezTo>
                      <a:pt x="36" y="66"/>
                      <a:pt x="36" y="65"/>
                      <a:pt x="36" y="64"/>
                    </a:cubicBezTo>
                    <a:cubicBezTo>
                      <a:pt x="36" y="63"/>
                      <a:pt x="35" y="60"/>
                      <a:pt x="35" y="60"/>
                    </a:cubicBezTo>
                    <a:cubicBezTo>
                      <a:pt x="35" y="60"/>
                      <a:pt x="35" y="58"/>
                      <a:pt x="35" y="56"/>
                    </a:cubicBezTo>
                    <a:cubicBezTo>
                      <a:pt x="35" y="54"/>
                      <a:pt x="35" y="52"/>
                      <a:pt x="35" y="52"/>
                    </a:cubicBezTo>
                    <a:cubicBezTo>
                      <a:pt x="34" y="52"/>
                      <a:pt x="34" y="52"/>
                      <a:pt x="34" y="52"/>
                    </a:cubicBezTo>
                    <a:close/>
                    <a:moveTo>
                      <a:pt x="47" y="56"/>
                    </a:moveTo>
                    <a:cubicBezTo>
                      <a:pt x="47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5" y="57"/>
                      <a:pt x="45" y="57"/>
                      <a:pt x="46" y="58"/>
                    </a:cubicBezTo>
                    <a:cubicBezTo>
                      <a:pt x="46" y="58"/>
                      <a:pt x="46" y="59"/>
                      <a:pt x="46" y="59"/>
                    </a:cubicBezTo>
                    <a:cubicBezTo>
                      <a:pt x="46" y="59"/>
                      <a:pt x="48" y="61"/>
                      <a:pt x="48" y="62"/>
                    </a:cubicBezTo>
                    <a:cubicBezTo>
                      <a:pt x="49" y="62"/>
                      <a:pt x="49" y="62"/>
                      <a:pt x="50" y="61"/>
                    </a:cubicBezTo>
                    <a:cubicBezTo>
                      <a:pt x="50" y="60"/>
                      <a:pt x="50" y="59"/>
                      <a:pt x="49" y="58"/>
                    </a:cubicBezTo>
                    <a:cubicBezTo>
                      <a:pt x="48" y="57"/>
                      <a:pt x="47" y="56"/>
                      <a:pt x="47" y="56"/>
                    </a:cubicBezTo>
                    <a:close/>
                    <a:moveTo>
                      <a:pt x="26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5" y="59"/>
                      <a:pt x="25" y="59"/>
                    </a:cubicBezTo>
                    <a:cubicBezTo>
                      <a:pt x="24" y="62"/>
                      <a:pt x="23" y="63"/>
                      <a:pt x="23" y="63"/>
                    </a:cubicBezTo>
                    <a:cubicBezTo>
                      <a:pt x="24" y="64"/>
                      <a:pt x="25" y="64"/>
                      <a:pt x="25" y="63"/>
                    </a:cubicBezTo>
                    <a:cubicBezTo>
                      <a:pt x="26" y="63"/>
                      <a:pt x="27" y="60"/>
                      <a:pt x="27" y="59"/>
                    </a:cubicBezTo>
                    <a:cubicBezTo>
                      <a:pt x="27" y="59"/>
                      <a:pt x="27" y="59"/>
                      <a:pt x="26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521"/>
              <p:cNvSpPr>
                <a:spLocks noEditPoints="1"/>
              </p:cNvSpPr>
              <p:nvPr/>
            </p:nvSpPr>
            <p:spPr bwMode="auto">
              <a:xfrm>
                <a:off x="1462" y="2632"/>
                <a:ext cx="63" cy="56"/>
              </a:xfrm>
              <a:custGeom>
                <a:avLst/>
                <a:gdLst>
                  <a:gd name="T0" fmla="*/ 22 w 82"/>
                  <a:gd name="T1" fmla="*/ 6 h 73"/>
                  <a:gd name="T2" fmla="*/ 2 w 82"/>
                  <a:gd name="T3" fmla="*/ 33 h 73"/>
                  <a:gd name="T4" fmla="*/ 4 w 82"/>
                  <a:gd name="T5" fmla="*/ 52 h 73"/>
                  <a:gd name="T6" fmla="*/ 13 w 82"/>
                  <a:gd name="T7" fmla="*/ 65 h 73"/>
                  <a:gd name="T8" fmla="*/ 58 w 82"/>
                  <a:gd name="T9" fmla="*/ 70 h 73"/>
                  <a:gd name="T10" fmla="*/ 75 w 82"/>
                  <a:gd name="T11" fmla="*/ 58 h 73"/>
                  <a:gd name="T12" fmla="*/ 82 w 82"/>
                  <a:gd name="T13" fmla="*/ 40 h 73"/>
                  <a:gd name="T14" fmla="*/ 79 w 82"/>
                  <a:gd name="T15" fmla="*/ 22 h 73"/>
                  <a:gd name="T16" fmla="*/ 74 w 82"/>
                  <a:gd name="T17" fmla="*/ 12 h 73"/>
                  <a:gd name="T18" fmla="*/ 61 w 82"/>
                  <a:gd name="T19" fmla="*/ 4 h 73"/>
                  <a:gd name="T20" fmla="*/ 47 w 82"/>
                  <a:gd name="T21" fmla="*/ 0 h 73"/>
                  <a:gd name="T22" fmla="*/ 54 w 82"/>
                  <a:gd name="T23" fmla="*/ 4 h 73"/>
                  <a:gd name="T24" fmla="*/ 69 w 82"/>
                  <a:gd name="T25" fmla="*/ 13 h 73"/>
                  <a:gd name="T26" fmla="*/ 74 w 82"/>
                  <a:gd name="T27" fmla="*/ 19 h 73"/>
                  <a:gd name="T28" fmla="*/ 75 w 82"/>
                  <a:gd name="T29" fmla="*/ 54 h 73"/>
                  <a:gd name="T30" fmla="*/ 31 w 82"/>
                  <a:gd name="T31" fmla="*/ 70 h 73"/>
                  <a:gd name="T32" fmla="*/ 11 w 82"/>
                  <a:gd name="T33" fmla="*/ 58 h 73"/>
                  <a:gd name="T34" fmla="*/ 4 w 82"/>
                  <a:gd name="T35" fmla="*/ 37 h 73"/>
                  <a:gd name="T36" fmla="*/ 8 w 82"/>
                  <a:gd name="T37" fmla="*/ 23 h 73"/>
                  <a:gd name="T38" fmla="*/ 22 w 82"/>
                  <a:gd name="T39" fmla="*/ 9 h 73"/>
                  <a:gd name="T40" fmla="*/ 32 w 82"/>
                  <a:gd name="T41" fmla="*/ 4 h 73"/>
                  <a:gd name="T42" fmla="*/ 42 w 82"/>
                  <a:gd name="T43" fmla="*/ 4 h 73"/>
                  <a:gd name="T44" fmla="*/ 41 w 82"/>
                  <a:gd name="T45" fmla="*/ 11 h 73"/>
                  <a:gd name="T46" fmla="*/ 44 w 82"/>
                  <a:gd name="T47" fmla="*/ 7 h 73"/>
                  <a:gd name="T48" fmla="*/ 60 w 82"/>
                  <a:gd name="T49" fmla="*/ 8 h 73"/>
                  <a:gd name="T50" fmla="*/ 58 w 82"/>
                  <a:gd name="T51" fmla="*/ 14 h 73"/>
                  <a:gd name="T52" fmla="*/ 26 w 82"/>
                  <a:gd name="T53" fmla="*/ 10 h 73"/>
                  <a:gd name="T54" fmla="*/ 29 w 82"/>
                  <a:gd name="T55" fmla="*/ 16 h 73"/>
                  <a:gd name="T56" fmla="*/ 29 w 82"/>
                  <a:gd name="T57" fmla="*/ 12 h 73"/>
                  <a:gd name="T58" fmla="*/ 23 w 82"/>
                  <a:gd name="T59" fmla="*/ 11 h 73"/>
                  <a:gd name="T60" fmla="*/ 35 w 82"/>
                  <a:gd name="T61" fmla="*/ 35 h 73"/>
                  <a:gd name="T62" fmla="*/ 43 w 82"/>
                  <a:gd name="T63" fmla="*/ 40 h 73"/>
                  <a:gd name="T64" fmla="*/ 44 w 82"/>
                  <a:gd name="T65" fmla="*/ 31 h 73"/>
                  <a:gd name="T66" fmla="*/ 46 w 82"/>
                  <a:gd name="T67" fmla="*/ 27 h 73"/>
                  <a:gd name="T68" fmla="*/ 45 w 82"/>
                  <a:gd name="T69" fmla="*/ 22 h 73"/>
                  <a:gd name="T70" fmla="*/ 44 w 82"/>
                  <a:gd name="T71" fmla="*/ 17 h 73"/>
                  <a:gd name="T72" fmla="*/ 40 w 82"/>
                  <a:gd name="T73" fmla="*/ 20 h 73"/>
                  <a:gd name="T74" fmla="*/ 38 w 82"/>
                  <a:gd name="T75" fmla="*/ 24 h 73"/>
                  <a:gd name="T76" fmla="*/ 39 w 82"/>
                  <a:gd name="T77" fmla="*/ 30 h 73"/>
                  <a:gd name="T78" fmla="*/ 23 w 82"/>
                  <a:gd name="T79" fmla="*/ 11 h 73"/>
                  <a:gd name="T80" fmla="*/ 12 w 82"/>
                  <a:gd name="T81" fmla="*/ 24 h 73"/>
                  <a:gd name="T82" fmla="*/ 14 w 82"/>
                  <a:gd name="T83" fmla="*/ 22 h 73"/>
                  <a:gd name="T84" fmla="*/ 66 w 82"/>
                  <a:gd name="T85" fmla="*/ 26 h 73"/>
                  <a:gd name="T86" fmla="*/ 21 w 82"/>
                  <a:gd name="T87" fmla="*/ 34 h 73"/>
                  <a:gd name="T88" fmla="*/ 7 w 82"/>
                  <a:gd name="T89" fmla="*/ 36 h 73"/>
                  <a:gd name="T90" fmla="*/ 22 w 82"/>
                  <a:gd name="T91" fmla="*/ 37 h 73"/>
                  <a:gd name="T92" fmla="*/ 73 w 82"/>
                  <a:gd name="T93" fmla="*/ 37 h 73"/>
                  <a:gd name="T94" fmla="*/ 63 w 82"/>
                  <a:gd name="T95" fmla="*/ 41 h 73"/>
                  <a:gd name="T96" fmla="*/ 75 w 82"/>
                  <a:gd name="T97" fmla="*/ 37 h 73"/>
                  <a:gd name="T98" fmla="*/ 63 w 82"/>
                  <a:gd name="T99" fmla="*/ 50 h 73"/>
                  <a:gd name="T100" fmla="*/ 69 w 82"/>
                  <a:gd name="T101" fmla="*/ 52 h 73"/>
                  <a:gd name="T102" fmla="*/ 67 w 82"/>
                  <a:gd name="T103" fmla="*/ 49 h 73"/>
                  <a:gd name="T104" fmla="*/ 16 w 82"/>
                  <a:gd name="T105" fmla="*/ 50 h 73"/>
                  <a:gd name="T106" fmla="*/ 13 w 82"/>
                  <a:gd name="T107" fmla="*/ 53 h 73"/>
                  <a:gd name="T108" fmla="*/ 19 w 82"/>
                  <a:gd name="T109" fmla="*/ 50 h 73"/>
                  <a:gd name="T110" fmla="*/ 39 w 82"/>
                  <a:gd name="T111" fmla="*/ 54 h 73"/>
                  <a:gd name="T112" fmla="*/ 40 w 82"/>
                  <a:gd name="T113" fmla="*/ 65 h 73"/>
                  <a:gd name="T114" fmla="*/ 41 w 82"/>
                  <a:gd name="T115" fmla="*/ 56 h 73"/>
                  <a:gd name="T116" fmla="*/ 54 w 82"/>
                  <a:gd name="T117" fmla="*/ 55 h 73"/>
                  <a:gd name="T118" fmla="*/ 56 w 82"/>
                  <a:gd name="T119" fmla="*/ 61 h 73"/>
                  <a:gd name="T120" fmla="*/ 31 w 82"/>
                  <a:gd name="T121" fmla="*/ 58 h 73"/>
                  <a:gd name="T122" fmla="*/ 30 w 82"/>
                  <a:gd name="T123" fmla="*/ 6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" h="73">
                    <a:moveTo>
                      <a:pt x="43" y="0"/>
                    </a:moveTo>
                    <a:cubicBezTo>
                      <a:pt x="43" y="0"/>
                      <a:pt x="42" y="0"/>
                      <a:pt x="42" y="0"/>
                    </a:cubicBezTo>
                    <a:cubicBezTo>
                      <a:pt x="39" y="0"/>
                      <a:pt x="37" y="0"/>
                      <a:pt x="34" y="1"/>
                    </a:cubicBezTo>
                    <a:cubicBezTo>
                      <a:pt x="30" y="2"/>
                      <a:pt x="25" y="4"/>
                      <a:pt x="22" y="6"/>
                    </a:cubicBezTo>
                    <a:cubicBezTo>
                      <a:pt x="22" y="6"/>
                      <a:pt x="19" y="8"/>
                      <a:pt x="18" y="9"/>
                    </a:cubicBezTo>
                    <a:cubicBezTo>
                      <a:pt x="12" y="13"/>
                      <a:pt x="8" y="17"/>
                      <a:pt x="7" y="19"/>
                    </a:cubicBezTo>
                    <a:cubicBezTo>
                      <a:pt x="7" y="19"/>
                      <a:pt x="7" y="20"/>
                      <a:pt x="6" y="21"/>
                    </a:cubicBezTo>
                    <a:cubicBezTo>
                      <a:pt x="4" y="25"/>
                      <a:pt x="3" y="28"/>
                      <a:pt x="2" y="33"/>
                    </a:cubicBezTo>
                    <a:cubicBezTo>
                      <a:pt x="2" y="34"/>
                      <a:pt x="1" y="36"/>
                      <a:pt x="1" y="36"/>
                    </a:cubicBezTo>
                    <a:cubicBezTo>
                      <a:pt x="1" y="39"/>
                      <a:pt x="0" y="43"/>
                      <a:pt x="0" y="45"/>
                    </a:cubicBezTo>
                    <a:cubicBezTo>
                      <a:pt x="1" y="46"/>
                      <a:pt x="2" y="49"/>
                      <a:pt x="3" y="50"/>
                    </a:cubicBezTo>
                    <a:cubicBezTo>
                      <a:pt x="3" y="51"/>
                      <a:pt x="4" y="52"/>
                      <a:pt x="4" y="52"/>
                    </a:cubicBezTo>
                    <a:cubicBezTo>
                      <a:pt x="4" y="52"/>
                      <a:pt x="4" y="53"/>
                      <a:pt x="5" y="54"/>
                    </a:cubicBezTo>
                    <a:cubicBezTo>
                      <a:pt x="5" y="55"/>
                      <a:pt x="6" y="57"/>
                      <a:pt x="6" y="57"/>
                    </a:cubicBezTo>
                    <a:cubicBezTo>
                      <a:pt x="7" y="58"/>
                      <a:pt x="9" y="60"/>
                      <a:pt x="11" y="63"/>
                    </a:cubicBezTo>
                    <a:cubicBezTo>
                      <a:pt x="12" y="64"/>
                      <a:pt x="12" y="64"/>
                      <a:pt x="13" y="65"/>
                    </a:cubicBezTo>
                    <a:cubicBezTo>
                      <a:pt x="15" y="67"/>
                      <a:pt x="19" y="69"/>
                      <a:pt x="25" y="71"/>
                    </a:cubicBezTo>
                    <a:cubicBezTo>
                      <a:pt x="27" y="72"/>
                      <a:pt x="30" y="72"/>
                      <a:pt x="31" y="73"/>
                    </a:cubicBezTo>
                    <a:cubicBezTo>
                      <a:pt x="33" y="73"/>
                      <a:pt x="44" y="73"/>
                      <a:pt x="49" y="72"/>
                    </a:cubicBezTo>
                    <a:cubicBezTo>
                      <a:pt x="52" y="72"/>
                      <a:pt x="57" y="70"/>
                      <a:pt x="58" y="70"/>
                    </a:cubicBezTo>
                    <a:cubicBezTo>
                      <a:pt x="58" y="69"/>
                      <a:pt x="60" y="69"/>
                      <a:pt x="62" y="68"/>
                    </a:cubicBezTo>
                    <a:cubicBezTo>
                      <a:pt x="64" y="67"/>
                      <a:pt x="65" y="66"/>
                      <a:pt x="66" y="66"/>
                    </a:cubicBezTo>
                    <a:cubicBezTo>
                      <a:pt x="66" y="66"/>
                      <a:pt x="66" y="65"/>
                      <a:pt x="67" y="65"/>
                    </a:cubicBezTo>
                    <a:cubicBezTo>
                      <a:pt x="69" y="64"/>
                      <a:pt x="73" y="60"/>
                      <a:pt x="75" y="58"/>
                    </a:cubicBezTo>
                    <a:cubicBezTo>
                      <a:pt x="76" y="56"/>
                      <a:pt x="78" y="54"/>
                      <a:pt x="78" y="53"/>
                    </a:cubicBezTo>
                    <a:cubicBezTo>
                      <a:pt x="79" y="51"/>
                      <a:pt x="80" y="50"/>
                      <a:pt x="80" y="49"/>
                    </a:cubicBezTo>
                    <a:cubicBezTo>
                      <a:pt x="81" y="49"/>
                      <a:pt x="81" y="44"/>
                      <a:pt x="81" y="43"/>
                    </a:cubicBezTo>
                    <a:cubicBezTo>
                      <a:pt x="81" y="42"/>
                      <a:pt x="81" y="40"/>
                      <a:pt x="82" y="40"/>
                    </a:cubicBezTo>
                    <a:cubicBezTo>
                      <a:pt x="82" y="40"/>
                      <a:pt x="82" y="38"/>
                      <a:pt x="82" y="37"/>
                    </a:cubicBezTo>
                    <a:cubicBezTo>
                      <a:pt x="81" y="36"/>
                      <a:pt x="81" y="33"/>
                      <a:pt x="81" y="30"/>
                    </a:cubicBezTo>
                    <a:cubicBezTo>
                      <a:pt x="81" y="27"/>
                      <a:pt x="80" y="25"/>
                      <a:pt x="80" y="24"/>
                    </a:cubicBezTo>
                    <a:cubicBezTo>
                      <a:pt x="80" y="24"/>
                      <a:pt x="79" y="23"/>
                      <a:pt x="79" y="22"/>
                    </a:cubicBezTo>
                    <a:cubicBezTo>
                      <a:pt x="78" y="20"/>
                      <a:pt x="78" y="19"/>
                      <a:pt x="77" y="19"/>
                    </a:cubicBezTo>
                    <a:cubicBezTo>
                      <a:pt x="77" y="18"/>
                      <a:pt x="76" y="15"/>
                      <a:pt x="76" y="15"/>
                    </a:cubicBezTo>
                    <a:cubicBezTo>
                      <a:pt x="76" y="15"/>
                      <a:pt x="76" y="14"/>
                      <a:pt x="75" y="14"/>
                    </a:cubicBezTo>
                    <a:cubicBezTo>
                      <a:pt x="75" y="13"/>
                      <a:pt x="74" y="12"/>
                      <a:pt x="74" y="12"/>
                    </a:cubicBezTo>
                    <a:cubicBezTo>
                      <a:pt x="73" y="8"/>
                      <a:pt x="70" y="5"/>
                      <a:pt x="67" y="4"/>
                    </a:cubicBezTo>
                    <a:cubicBezTo>
                      <a:pt x="67" y="3"/>
                      <a:pt x="66" y="3"/>
                      <a:pt x="66" y="3"/>
                    </a:cubicBezTo>
                    <a:cubicBezTo>
                      <a:pt x="65" y="2"/>
                      <a:pt x="63" y="4"/>
                      <a:pt x="63" y="4"/>
                    </a:cubicBezTo>
                    <a:cubicBezTo>
                      <a:pt x="63" y="5"/>
                      <a:pt x="63" y="5"/>
                      <a:pt x="61" y="4"/>
                    </a:cubicBezTo>
                    <a:cubicBezTo>
                      <a:pt x="60" y="4"/>
                      <a:pt x="59" y="3"/>
                      <a:pt x="58" y="2"/>
                    </a:cubicBezTo>
                    <a:cubicBezTo>
                      <a:pt x="57" y="2"/>
                      <a:pt x="56" y="1"/>
                      <a:pt x="55" y="1"/>
                    </a:cubicBezTo>
                    <a:cubicBezTo>
                      <a:pt x="54" y="1"/>
                      <a:pt x="53" y="1"/>
                      <a:pt x="53" y="1"/>
                    </a:cubicBezTo>
                    <a:cubicBezTo>
                      <a:pt x="53" y="0"/>
                      <a:pt x="50" y="0"/>
                      <a:pt x="47" y="0"/>
                    </a:cubicBezTo>
                    <a:cubicBezTo>
                      <a:pt x="46" y="0"/>
                      <a:pt x="44" y="0"/>
                      <a:pt x="43" y="0"/>
                    </a:cubicBezTo>
                    <a:close/>
                    <a:moveTo>
                      <a:pt x="43" y="3"/>
                    </a:moveTo>
                    <a:cubicBezTo>
                      <a:pt x="43" y="3"/>
                      <a:pt x="44" y="3"/>
                      <a:pt x="45" y="3"/>
                    </a:cubicBezTo>
                    <a:cubicBezTo>
                      <a:pt x="48" y="3"/>
                      <a:pt x="49" y="3"/>
                      <a:pt x="54" y="4"/>
                    </a:cubicBezTo>
                    <a:cubicBezTo>
                      <a:pt x="55" y="4"/>
                      <a:pt x="56" y="5"/>
                      <a:pt x="56" y="5"/>
                    </a:cubicBezTo>
                    <a:cubicBezTo>
                      <a:pt x="58" y="6"/>
                      <a:pt x="62" y="8"/>
                      <a:pt x="63" y="8"/>
                    </a:cubicBezTo>
                    <a:cubicBezTo>
                      <a:pt x="63" y="8"/>
                      <a:pt x="66" y="10"/>
                      <a:pt x="68" y="11"/>
                    </a:cubicBezTo>
                    <a:cubicBezTo>
                      <a:pt x="69" y="12"/>
                      <a:pt x="69" y="12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ubicBezTo>
                      <a:pt x="71" y="14"/>
                      <a:pt x="71" y="15"/>
                      <a:pt x="71" y="16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3" y="18"/>
                      <a:pt x="73" y="18"/>
                      <a:pt x="74" y="19"/>
                    </a:cubicBezTo>
                    <a:cubicBezTo>
                      <a:pt x="74" y="20"/>
                      <a:pt x="75" y="21"/>
                      <a:pt x="75" y="22"/>
                    </a:cubicBezTo>
                    <a:cubicBezTo>
                      <a:pt x="77" y="24"/>
                      <a:pt x="78" y="28"/>
                      <a:pt x="78" y="35"/>
                    </a:cubicBezTo>
                    <a:cubicBezTo>
                      <a:pt x="79" y="43"/>
                      <a:pt x="78" y="47"/>
                      <a:pt x="76" y="51"/>
                    </a:cubicBezTo>
                    <a:cubicBezTo>
                      <a:pt x="76" y="52"/>
                      <a:pt x="75" y="54"/>
                      <a:pt x="75" y="54"/>
                    </a:cubicBezTo>
                    <a:cubicBezTo>
                      <a:pt x="74" y="55"/>
                      <a:pt x="73" y="57"/>
                      <a:pt x="70" y="60"/>
                    </a:cubicBezTo>
                    <a:cubicBezTo>
                      <a:pt x="65" y="64"/>
                      <a:pt x="54" y="69"/>
                      <a:pt x="47" y="70"/>
                    </a:cubicBezTo>
                    <a:cubicBezTo>
                      <a:pt x="47" y="70"/>
                      <a:pt x="44" y="70"/>
                      <a:pt x="40" y="70"/>
                    </a:cubicBezTo>
                    <a:cubicBezTo>
                      <a:pt x="35" y="70"/>
                      <a:pt x="33" y="70"/>
                      <a:pt x="31" y="70"/>
                    </a:cubicBezTo>
                    <a:cubicBezTo>
                      <a:pt x="29" y="69"/>
                      <a:pt x="24" y="68"/>
                      <a:pt x="23" y="67"/>
                    </a:cubicBezTo>
                    <a:cubicBezTo>
                      <a:pt x="23" y="67"/>
                      <a:pt x="22" y="67"/>
                      <a:pt x="22" y="67"/>
                    </a:cubicBezTo>
                    <a:cubicBezTo>
                      <a:pt x="20" y="67"/>
                      <a:pt x="15" y="63"/>
                      <a:pt x="14" y="62"/>
                    </a:cubicBezTo>
                    <a:cubicBezTo>
                      <a:pt x="13" y="61"/>
                      <a:pt x="12" y="59"/>
                      <a:pt x="11" y="58"/>
                    </a:cubicBezTo>
                    <a:cubicBezTo>
                      <a:pt x="10" y="57"/>
                      <a:pt x="8" y="53"/>
                      <a:pt x="7" y="50"/>
                    </a:cubicBezTo>
                    <a:cubicBezTo>
                      <a:pt x="6" y="50"/>
                      <a:pt x="6" y="49"/>
                      <a:pt x="6" y="48"/>
                    </a:cubicBezTo>
                    <a:cubicBezTo>
                      <a:pt x="5" y="48"/>
                      <a:pt x="5" y="47"/>
                      <a:pt x="4" y="46"/>
                    </a:cubicBezTo>
                    <a:cubicBezTo>
                      <a:pt x="3" y="44"/>
                      <a:pt x="3" y="40"/>
                      <a:pt x="4" y="37"/>
                    </a:cubicBezTo>
                    <a:cubicBezTo>
                      <a:pt x="4" y="34"/>
                      <a:pt x="4" y="34"/>
                      <a:pt x="5" y="31"/>
                    </a:cubicBezTo>
                    <a:cubicBezTo>
                      <a:pt x="5" y="29"/>
                      <a:pt x="6" y="27"/>
                      <a:pt x="7" y="25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3"/>
                      <a:pt x="8" y="22"/>
                      <a:pt x="9" y="21"/>
                    </a:cubicBezTo>
                    <a:cubicBezTo>
                      <a:pt x="10" y="18"/>
                      <a:pt x="11" y="17"/>
                      <a:pt x="15" y="14"/>
                    </a:cubicBezTo>
                    <a:cubicBezTo>
                      <a:pt x="17" y="13"/>
                      <a:pt x="18" y="12"/>
                      <a:pt x="19" y="11"/>
                    </a:cubicBezTo>
                    <a:cubicBezTo>
                      <a:pt x="19" y="11"/>
                      <a:pt x="21" y="10"/>
                      <a:pt x="22" y="9"/>
                    </a:cubicBezTo>
                    <a:cubicBezTo>
                      <a:pt x="23" y="8"/>
                      <a:pt x="24" y="7"/>
                      <a:pt x="24" y="7"/>
                    </a:cubicBezTo>
                    <a:cubicBezTo>
                      <a:pt x="25" y="7"/>
                      <a:pt x="25" y="7"/>
                      <a:pt x="26" y="7"/>
                    </a:cubicBezTo>
                    <a:cubicBezTo>
                      <a:pt x="26" y="6"/>
                      <a:pt x="27" y="6"/>
                      <a:pt x="27" y="6"/>
                    </a:cubicBezTo>
                    <a:cubicBezTo>
                      <a:pt x="27" y="6"/>
                      <a:pt x="30" y="5"/>
                      <a:pt x="32" y="4"/>
                    </a:cubicBezTo>
                    <a:cubicBezTo>
                      <a:pt x="36" y="3"/>
                      <a:pt x="37" y="3"/>
                      <a:pt x="40" y="3"/>
                    </a:cubicBezTo>
                    <a:cubicBezTo>
                      <a:pt x="41" y="3"/>
                      <a:pt x="42" y="3"/>
                      <a:pt x="43" y="3"/>
                    </a:cubicBezTo>
                    <a:close/>
                    <a:moveTo>
                      <a:pt x="43" y="4"/>
                    </a:moveTo>
                    <a:cubicBezTo>
                      <a:pt x="42" y="4"/>
                      <a:pt x="42" y="4"/>
                      <a:pt x="42" y="4"/>
                    </a:cubicBezTo>
                    <a:cubicBezTo>
                      <a:pt x="41" y="4"/>
                      <a:pt x="42" y="5"/>
                      <a:pt x="42" y="6"/>
                    </a:cubicBezTo>
                    <a:cubicBezTo>
                      <a:pt x="42" y="6"/>
                      <a:pt x="42" y="7"/>
                      <a:pt x="42" y="8"/>
                    </a:cubicBezTo>
                    <a:cubicBezTo>
                      <a:pt x="42" y="8"/>
                      <a:pt x="42" y="9"/>
                      <a:pt x="42" y="9"/>
                    </a:cubicBezTo>
                    <a:cubicBezTo>
                      <a:pt x="42" y="10"/>
                      <a:pt x="41" y="10"/>
                      <a:pt x="41" y="11"/>
                    </a:cubicBezTo>
                    <a:cubicBezTo>
                      <a:pt x="42" y="15"/>
                      <a:pt x="44" y="15"/>
                      <a:pt x="44" y="12"/>
                    </a:cubicBezTo>
                    <a:cubicBezTo>
                      <a:pt x="44" y="12"/>
                      <a:pt x="44" y="11"/>
                      <a:pt x="44" y="11"/>
                    </a:cubicBezTo>
                    <a:cubicBezTo>
                      <a:pt x="44" y="10"/>
                      <a:pt x="44" y="10"/>
                      <a:pt x="44" y="9"/>
                    </a:cubicBezTo>
                    <a:cubicBezTo>
                      <a:pt x="44" y="8"/>
                      <a:pt x="44" y="8"/>
                      <a:pt x="44" y="7"/>
                    </a:cubicBezTo>
                    <a:cubicBezTo>
                      <a:pt x="44" y="7"/>
                      <a:pt x="44" y="6"/>
                      <a:pt x="44" y="6"/>
                    </a:cubicBezTo>
                    <a:cubicBezTo>
                      <a:pt x="44" y="5"/>
                      <a:pt x="44" y="5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lose/>
                    <a:moveTo>
                      <a:pt x="60" y="8"/>
                    </a:moveTo>
                    <a:cubicBezTo>
                      <a:pt x="59" y="8"/>
                      <a:pt x="59" y="8"/>
                      <a:pt x="59" y="9"/>
                    </a:cubicBezTo>
                    <a:cubicBezTo>
                      <a:pt x="59" y="9"/>
                      <a:pt x="58" y="11"/>
                      <a:pt x="57" y="11"/>
                    </a:cubicBezTo>
                    <a:cubicBezTo>
                      <a:pt x="57" y="12"/>
                      <a:pt x="57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9" y="14"/>
                      <a:pt x="59" y="13"/>
                      <a:pt x="60" y="12"/>
                    </a:cubicBezTo>
                    <a:cubicBezTo>
                      <a:pt x="62" y="9"/>
                      <a:pt x="62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lose/>
                    <a:moveTo>
                      <a:pt x="26" y="10"/>
                    </a:move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0"/>
                      <a:pt x="25" y="11"/>
                      <a:pt x="26" y="13"/>
                    </a:cubicBezTo>
                    <a:cubicBezTo>
                      <a:pt x="26" y="13"/>
                      <a:pt x="27" y="14"/>
                      <a:pt x="27" y="14"/>
                    </a:cubicBezTo>
                    <a:cubicBezTo>
                      <a:pt x="27" y="15"/>
                      <a:pt x="28" y="16"/>
                      <a:pt x="29" y="16"/>
                    </a:cubicBezTo>
                    <a:cubicBezTo>
                      <a:pt x="29" y="16"/>
                      <a:pt x="30" y="16"/>
                      <a:pt x="30" y="16"/>
                    </a:cubicBezTo>
                    <a:cubicBezTo>
                      <a:pt x="30" y="16"/>
                      <a:pt x="30" y="15"/>
                      <a:pt x="30" y="14"/>
                    </a:cubicBezTo>
                    <a:cubicBezTo>
                      <a:pt x="30" y="13"/>
                      <a:pt x="30" y="13"/>
                      <a:pt x="29" y="13"/>
                    </a:cubicBezTo>
                    <a:cubicBezTo>
                      <a:pt x="29" y="13"/>
                      <a:pt x="29" y="13"/>
                      <a:pt x="29" y="12"/>
                    </a:cubicBezTo>
                    <a:cubicBezTo>
                      <a:pt x="29" y="12"/>
                      <a:pt x="28" y="11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lose/>
                    <a:moveTo>
                      <a:pt x="23" y="11"/>
                    </a:move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4"/>
                      <a:pt x="27" y="18"/>
                      <a:pt x="27" y="20"/>
                    </a:cubicBezTo>
                    <a:cubicBezTo>
                      <a:pt x="27" y="30"/>
                      <a:pt x="30" y="32"/>
                      <a:pt x="33" y="33"/>
                    </a:cubicBezTo>
                    <a:cubicBezTo>
                      <a:pt x="33" y="34"/>
                      <a:pt x="34" y="35"/>
                      <a:pt x="35" y="35"/>
                    </a:cubicBezTo>
                    <a:cubicBezTo>
                      <a:pt x="36" y="36"/>
                      <a:pt x="37" y="36"/>
                      <a:pt x="37" y="38"/>
                    </a:cubicBezTo>
                    <a:cubicBezTo>
                      <a:pt x="38" y="39"/>
                      <a:pt x="39" y="39"/>
                      <a:pt x="40" y="40"/>
                    </a:cubicBezTo>
                    <a:cubicBezTo>
                      <a:pt x="40" y="40"/>
                      <a:pt x="41" y="40"/>
                      <a:pt x="41" y="40"/>
                    </a:cubicBezTo>
                    <a:cubicBezTo>
                      <a:pt x="42" y="40"/>
                      <a:pt x="42" y="40"/>
                      <a:pt x="43" y="40"/>
                    </a:cubicBezTo>
                    <a:cubicBezTo>
                      <a:pt x="44" y="40"/>
                      <a:pt x="45" y="38"/>
                      <a:pt x="46" y="36"/>
                    </a:cubicBezTo>
                    <a:cubicBezTo>
                      <a:pt x="46" y="35"/>
                      <a:pt x="46" y="34"/>
                      <a:pt x="45" y="34"/>
                    </a:cubicBezTo>
                    <a:cubicBezTo>
                      <a:pt x="44" y="33"/>
                      <a:pt x="44" y="33"/>
                      <a:pt x="44" y="32"/>
                    </a:cubicBezTo>
                    <a:cubicBezTo>
                      <a:pt x="44" y="32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4" y="30"/>
                    </a:cubicBezTo>
                    <a:cubicBezTo>
                      <a:pt x="44" y="29"/>
                      <a:pt x="45" y="29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6"/>
                      <a:pt x="46" y="26"/>
                      <a:pt x="46" y="25"/>
                    </a:cubicBezTo>
                    <a:cubicBezTo>
                      <a:pt x="46" y="25"/>
                      <a:pt x="46" y="25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6" y="23"/>
                      <a:pt x="45" y="22"/>
                      <a:pt x="45" y="22"/>
                    </a:cubicBezTo>
                    <a:cubicBezTo>
                      <a:pt x="45" y="22"/>
                      <a:pt x="45" y="21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4" y="18"/>
                    </a:cubicBezTo>
                    <a:cubicBezTo>
                      <a:pt x="44" y="18"/>
                      <a:pt x="44" y="18"/>
                      <a:pt x="44" y="17"/>
                    </a:cubicBezTo>
                    <a:cubicBezTo>
                      <a:pt x="44" y="14"/>
                      <a:pt x="41" y="14"/>
                      <a:pt x="41" y="17"/>
                    </a:cubicBezTo>
                    <a:cubicBezTo>
                      <a:pt x="41" y="17"/>
                      <a:pt x="41" y="17"/>
                      <a:pt x="41" y="18"/>
                    </a:cubicBezTo>
                    <a:cubicBezTo>
                      <a:pt x="41" y="18"/>
                      <a:pt x="41" y="19"/>
                      <a:pt x="41" y="19"/>
                    </a:cubicBezTo>
                    <a:cubicBezTo>
                      <a:pt x="41" y="20"/>
                      <a:pt x="41" y="20"/>
                      <a:pt x="40" y="20"/>
                    </a:cubicBezTo>
                    <a:cubicBezTo>
                      <a:pt x="40" y="20"/>
                      <a:pt x="40" y="20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3"/>
                      <a:pt x="38" y="23"/>
                      <a:pt x="38" y="24"/>
                    </a:cubicBezTo>
                    <a:cubicBezTo>
                      <a:pt x="38" y="24"/>
                      <a:pt x="38" y="24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6"/>
                      <a:pt x="38" y="27"/>
                      <a:pt x="38" y="27"/>
                    </a:cubicBezTo>
                    <a:cubicBezTo>
                      <a:pt x="39" y="29"/>
                      <a:pt x="39" y="29"/>
                      <a:pt x="39" y="30"/>
                    </a:cubicBezTo>
                    <a:cubicBezTo>
                      <a:pt x="39" y="30"/>
                      <a:pt x="39" y="30"/>
                      <a:pt x="38" y="29"/>
                    </a:cubicBezTo>
                    <a:cubicBezTo>
                      <a:pt x="37" y="25"/>
                      <a:pt x="37" y="23"/>
                      <a:pt x="29" y="19"/>
                    </a:cubicBezTo>
                    <a:cubicBezTo>
                      <a:pt x="28" y="16"/>
                      <a:pt x="26" y="14"/>
                      <a:pt x="24" y="12"/>
                    </a:cubicBezTo>
                    <a:cubicBezTo>
                      <a:pt x="24" y="12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lose/>
                    <a:moveTo>
                      <a:pt x="14" y="22"/>
                    </a:moveTo>
                    <a:cubicBezTo>
                      <a:pt x="13" y="22"/>
                      <a:pt x="13" y="22"/>
                      <a:pt x="12" y="22"/>
                    </a:cubicBezTo>
                    <a:cubicBezTo>
                      <a:pt x="11" y="23"/>
                      <a:pt x="11" y="24"/>
                      <a:pt x="12" y="24"/>
                    </a:cubicBezTo>
                    <a:cubicBezTo>
                      <a:pt x="12" y="24"/>
                      <a:pt x="13" y="24"/>
                      <a:pt x="14" y="25"/>
                    </a:cubicBezTo>
                    <a:cubicBezTo>
                      <a:pt x="16" y="26"/>
                      <a:pt x="17" y="26"/>
                      <a:pt x="18" y="25"/>
                    </a:cubicBezTo>
                    <a:cubicBezTo>
                      <a:pt x="18" y="24"/>
                      <a:pt x="18" y="23"/>
                      <a:pt x="16" y="22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  <a:moveTo>
                      <a:pt x="71" y="23"/>
                    </a:moveTo>
                    <a:cubicBezTo>
                      <a:pt x="71" y="23"/>
                      <a:pt x="70" y="23"/>
                      <a:pt x="69" y="24"/>
                    </a:cubicBezTo>
                    <a:cubicBezTo>
                      <a:pt x="69" y="24"/>
                      <a:pt x="68" y="25"/>
                      <a:pt x="67" y="25"/>
                    </a:cubicBezTo>
                    <a:cubicBezTo>
                      <a:pt x="66" y="25"/>
                      <a:pt x="65" y="25"/>
                      <a:pt x="66" y="26"/>
                    </a:cubicBezTo>
                    <a:cubicBezTo>
                      <a:pt x="67" y="27"/>
                      <a:pt x="68" y="26"/>
                      <a:pt x="71" y="25"/>
                    </a:cubicBezTo>
                    <a:cubicBezTo>
                      <a:pt x="73" y="25"/>
                      <a:pt x="73" y="24"/>
                      <a:pt x="73" y="24"/>
                    </a:cubicBezTo>
                    <a:cubicBezTo>
                      <a:pt x="73" y="23"/>
                      <a:pt x="72" y="23"/>
                      <a:pt x="71" y="23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17" y="35"/>
                      <a:pt x="15" y="35"/>
                    </a:cubicBezTo>
                    <a:cubicBezTo>
                      <a:pt x="13" y="35"/>
                      <a:pt x="11" y="35"/>
                      <a:pt x="10" y="35"/>
                    </a:cubicBezTo>
                    <a:cubicBezTo>
                      <a:pt x="8" y="35"/>
                      <a:pt x="7" y="35"/>
                      <a:pt x="7" y="36"/>
                    </a:cubicBezTo>
                    <a:cubicBezTo>
                      <a:pt x="7" y="37"/>
                      <a:pt x="7" y="37"/>
                      <a:pt x="7" y="38"/>
                    </a:cubicBezTo>
                    <a:cubicBezTo>
                      <a:pt x="8" y="38"/>
                      <a:pt x="8" y="38"/>
                      <a:pt x="10" y="38"/>
                    </a:cubicBezTo>
                    <a:cubicBezTo>
                      <a:pt x="11" y="37"/>
                      <a:pt x="12" y="37"/>
                      <a:pt x="16" y="37"/>
                    </a:cubicBezTo>
                    <a:cubicBezTo>
                      <a:pt x="21" y="38"/>
                      <a:pt x="21" y="37"/>
                      <a:pt x="22" y="37"/>
                    </a:cubicBezTo>
                    <a:cubicBezTo>
                      <a:pt x="22" y="37"/>
                      <a:pt x="23" y="36"/>
                      <a:pt x="23" y="36"/>
                    </a:cubicBezTo>
                    <a:cubicBezTo>
                      <a:pt x="23" y="35"/>
                      <a:pt x="22" y="34"/>
                      <a:pt x="21" y="34"/>
                    </a:cubicBezTo>
                    <a:close/>
                    <a:moveTo>
                      <a:pt x="75" y="37"/>
                    </a:moveTo>
                    <a:cubicBezTo>
                      <a:pt x="74" y="37"/>
                      <a:pt x="74" y="37"/>
                      <a:pt x="73" y="37"/>
                    </a:cubicBezTo>
                    <a:cubicBezTo>
                      <a:pt x="71" y="37"/>
                      <a:pt x="69" y="38"/>
                      <a:pt x="67" y="38"/>
                    </a:cubicBezTo>
                    <a:cubicBezTo>
                      <a:pt x="64" y="38"/>
                      <a:pt x="63" y="38"/>
                      <a:pt x="62" y="39"/>
                    </a:cubicBezTo>
                    <a:cubicBezTo>
                      <a:pt x="61" y="40"/>
                      <a:pt x="62" y="40"/>
                      <a:pt x="62" y="40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4" y="40"/>
                      <a:pt x="65" y="40"/>
                      <a:pt x="67" y="40"/>
                    </a:cubicBezTo>
                    <a:cubicBezTo>
                      <a:pt x="70" y="40"/>
                      <a:pt x="75" y="40"/>
                      <a:pt x="76" y="39"/>
                    </a:cubicBezTo>
                    <a:cubicBezTo>
                      <a:pt x="76" y="39"/>
                      <a:pt x="76" y="37"/>
                      <a:pt x="76" y="37"/>
                    </a:cubicBezTo>
                    <a:cubicBezTo>
                      <a:pt x="76" y="37"/>
                      <a:pt x="76" y="37"/>
                      <a:pt x="75" y="37"/>
                    </a:cubicBezTo>
                    <a:cubicBezTo>
                      <a:pt x="75" y="37"/>
                      <a:pt x="75" y="37"/>
                      <a:pt x="75" y="37"/>
                    </a:cubicBezTo>
                    <a:close/>
                    <a:moveTo>
                      <a:pt x="66" y="49"/>
                    </a:moveTo>
                    <a:cubicBezTo>
                      <a:pt x="66" y="49"/>
                      <a:pt x="65" y="49"/>
                      <a:pt x="65" y="49"/>
                    </a:cubicBezTo>
                    <a:cubicBezTo>
                      <a:pt x="64" y="49"/>
                      <a:pt x="63" y="49"/>
                      <a:pt x="63" y="50"/>
                    </a:cubicBezTo>
                    <a:cubicBezTo>
                      <a:pt x="62" y="50"/>
                      <a:pt x="62" y="50"/>
                      <a:pt x="63" y="50"/>
                    </a:cubicBezTo>
                    <a:cubicBezTo>
                      <a:pt x="63" y="51"/>
                      <a:pt x="64" y="51"/>
                      <a:pt x="64" y="51"/>
                    </a:cubicBezTo>
                    <a:cubicBezTo>
                      <a:pt x="65" y="51"/>
                      <a:pt x="66" y="51"/>
                      <a:pt x="67" y="52"/>
                    </a:cubicBezTo>
                    <a:cubicBezTo>
                      <a:pt x="68" y="52"/>
                      <a:pt x="69" y="52"/>
                      <a:pt x="69" y="52"/>
                    </a:cubicBezTo>
                    <a:cubicBezTo>
                      <a:pt x="70" y="52"/>
                      <a:pt x="71" y="52"/>
                      <a:pt x="71" y="52"/>
                    </a:cubicBezTo>
                    <a:cubicBezTo>
                      <a:pt x="71" y="52"/>
                      <a:pt x="71" y="51"/>
                      <a:pt x="71" y="51"/>
                    </a:cubicBezTo>
                    <a:cubicBezTo>
                      <a:pt x="71" y="50"/>
                      <a:pt x="71" y="50"/>
                      <a:pt x="69" y="49"/>
                    </a:cubicBezTo>
                    <a:cubicBezTo>
                      <a:pt x="68" y="49"/>
                      <a:pt x="67" y="49"/>
                      <a:pt x="67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7" y="49"/>
                      <a:pt x="66" y="49"/>
                      <a:pt x="66" y="49"/>
                    </a:cubicBezTo>
                    <a:close/>
                    <a:moveTo>
                      <a:pt x="18" y="49"/>
                    </a:moveTo>
                    <a:cubicBezTo>
                      <a:pt x="17" y="49"/>
                      <a:pt x="16" y="50"/>
                      <a:pt x="16" y="50"/>
                    </a:cubicBezTo>
                    <a:cubicBezTo>
                      <a:pt x="16" y="50"/>
                      <a:pt x="16" y="51"/>
                      <a:pt x="15" y="51"/>
                    </a:cubicBezTo>
                    <a:cubicBezTo>
                      <a:pt x="15" y="51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3" y="52"/>
                    </a:cubicBezTo>
                    <a:cubicBezTo>
                      <a:pt x="13" y="52"/>
                      <a:pt x="12" y="52"/>
                      <a:pt x="13" y="53"/>
                    </a:cubicBezTo>
                    <a:cubicBezTo>
                      <a:pt x="13" y="53"/>
                      <a:pt x="13" y="54"/>
                      <a:pt x="13" y="54"/>
                    </a:cubicBezTo>
                    <a:cubicBezTo>
                      <a:pt x="13" y="55"/>
                      <a:pt x="15" y="55"/>
                      <a:pt x="16" y="54"/>
                    </a:cubicBezTo>
                    <a:cubicBezTo>
                      <a:pt x="16" y="54"/>
                      <a:pt x="17" y="53"/>
                      <a:pt x="18" y="52"/>
                    </a:cubicBezTo>
                    <a:cubicBezTo>
                      <a:pt x="18" y="52"/>
                      <a:pt x="19" y="51"/>
                      <a:pt x="19" y="50"/>
                    </a:cubicBezTo>
                    <a:cubicBezTo>
                      <a:pt x="19" y="50"/>
                      <a:pt x="19" y="49"/>
                      <a:pt x="18" y="49"/>
                    </a:cubicBezTo>
                    <a:close/>
                    <a:moveTo>
                      <a:pt x="40" y="52"/>
                    </a:moveTo>
                    <a:cubicBezTo>
                      <a:pt x="40" y="52"/>
                      <a:pt x="39" y="52"/>
                      <a:pt x="39" y="52"/>
                    </a:cubicBezTo>
                    <a:cubicBezTo>
                      <a:pt x="38" y="52"/>
                      <a:pt x="38" y="52"/>
                      <a:pt x="39" y="54"/>
                    </a:cubicBezTo>
                    <a:cubicBezTo>
                      <a:pt x="39" y="55"/>
                      <a:pt x="39" y="56"/>
                      <a:pt x="39" y="57"/>
                    </a:cubicBezTo>
                    <a:cubicBezTo>
                      <a:pt x="39" y="58"/>
                      <a:pt x="39" y="60"/>
                      <a:pt x="40" y="62"/>
                    </a:cubicBezTo>
                    <a:cubicBezTo>
                      <a:pt x="40" y="63"/>
                      <a:pt x="40" y="64"/>
                      <a:pt x="40" y="64"/>
                    </a:cubicBezTo>
                    <a:cubicBezTo>
                      <a:pt x="40" y="64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1" y="65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2" y="63"/>
                      <a:pt x="41" y="60"/>
                      <a:pt x="41" y="59"/>
                    </a:cubicBezTo>
                    <a:cubicBezTo>
                      <a:pt x="41" y="59"/>
                      <a:pt x="41" y="58"/>
                      <a:pt x="41" y="56"/>
                    </a:cubicBezTo>
                    <a:cubicBezTo>
                      <a:pt x="41" y="54"/>
                      <a:pt x="41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lose/>
                    <a:moveTo>
                      <a:pt x="54" y="55"/>
                    </a:moveTo>
                    <a:cubicBezTo>
                      <a:pt x="54" y="55"/>
                      <a:pt x="54" y="55"/>
                      <a:pt x="54" y="55"/>
                    </a:cubicBezTo>
                    <a:cubicBezTo>
                      <a:pt x="54" y="55"/>
                      <a:pt x="54" y="55"/>
                      <a:pt x="53" y="56"/>
                    </a:cubicBezTo>
                    <a:cubicBezTo>
                      <a:pt x="53" y="56"/>
                      <a:pt x="53" y="56"/>
                      <a:pt x="54" y="57"/>
                    </a:cubicBezTo>
                    <a:cubicBezTo>
                      <a:pt x="54" y="58"/>
                      <a:pt x="54" y="59"/>
                      <a:pt x="54" y="59"/>
                    </a:cubicBezTo>
                    <a:cubicBezTo>
                      <a:pt x="54" y="59"/>
                      <a:pt x="56" y="61"/>
                      <a:pt x="56" y="61"/>
                    </a:cubicBezTo>
                    <a:cubicBezTo>
                      <a:pt x="57" y="62"/>
                      <a:pt x="58" y="61"/>
                      <a:pt x="58" y="60"/>
                    </a:cubicBezTo>
                    <a:cubicBezTo>
                      <a:pt x="58" y="60"/>
                      <a:pt x="58" y="59"/>
                      <a:pt x="57" y="58"/>
                    </a:cubicBezTo>
                    <a:cubicBezTo>
                      <a:pt x="56" y="56"/>
                      <a:pt x="55" y="55"/>
                      <a:pt x="54" y="55"/>
                    </a:cubicBezTo>
                    <a:close/>
                    <a:moveTo>
                      <a:pt x="31" y="58"/>
                    </a:moveTo>
                    <a:cubicBezTo>
                      <a:pt x="31" y="58"/>
                      <a:pt x="31" y="58"/>
                      <a:pt x="31" y="58"/>
                    </a:cubicBezTo>
                    <a:cubicBezTo>
                      <a:pt x="30" y="58"/>
                      <a:pt x="29" y="58"/>
                      <a:pt x="29" y="59"/>
                    </a:cubicBezTo>
                    <a:cubicBezTo>
                      <a:pt x="28" y="61"/>
                      <a:pt x="27" y="62"/>
                      <a:pt x="28" y="63"/>
                    </a:cubicBezTo>
                    <a:cubicBezTo>
                      <a:pt x="28" y="63"/>
                      <a:pt x="29" y="63"/>
                      <a:pt x="30" y="63"/>
                    </a:cubicBezTo>
                    <a:cubicBezTo>
                      <a:pt x="30" y="62"/>
                      <a:pt x="32" y="60"/>
                      <a:pt x="32" y="59"/>
                    </a:cubicBezTo>
                    <a:cubicBezTo>
                      <a:pt x="32" y="58"/>
                      <a:pt x="32" y="58"/>
                      <a:pt x="31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522"/>
              <p:cNvSpPr>
                <a:spLocks noEditPoints="1"/>
              </p:cNvSpPr>
              <p:nvPr/>
            </p:nvSpPr>
            <p:spPr bwMode="auto">
              <a:xfrm>
                <a:off x="1167" y="1002"/>
                <a:ext cx="115" cy="64"/>
              </a:xfrm>
              <a:custGeom>
                <a:avLst/>
                <a:gdLst>
                  <a:gd name="T0" fmla="*/ 16 w 151"/>
                  <a:gd name="T1" fmla="*/ 2 h 83"/>
                  <a:gd name="T2" fmla="*/ 45 w 151"/>
                  <a:gd name="T3" fmla="*/ 14 h 83"/>
                  <a:gd name="T4" fmla="*/ 25 w 151"/>
                  <a:gd name="T5" fmla="*/ 29 h 83"/>
                  <a:gd name="T6" fmla="*/ 20 w 151"/>
                  <a:gd name="T7" fmla="*/ 49 h 83"/>
                  <a:gd name="T8" fmla="*/ 0 w 151"/>
                  <a:gd name="T9" fmla="*/ 47 h 83"/>
                  <a:gd name="T10" fmla="*/ 31 w 151"/>
                  <a:gd name="T11" fmla="*/ 56 h 83"/>
                  <a:gd name="T12" fmla="*/ 59 w 151"/>
                  <a:gd name="T13" fmla="*/ 65 h 83"/>
                  <a:gd name="T14" fmla="*/ 95 w 151"/>
                  <a:gd name="T15" fmla="*/ 74 h 83"/>
                  <a:gd name="T16" fmla="*/ 135 w 151"/>
                  <a:gd name="T17" fmla="*/ 80 h 83"/>
                  <a:gd name="T18" fmla="*/ 89 w 151"/>
                  <a:gd name="T19" fmla="*/ 71 h 83"/>
                  <a:gd name="T20" fmla="*/ 63 w 151"/>
                  <a:gd name="T21" fmla="*/ 62 h 83"/>
                  <a:gd name="T22" fmla="*/ 71 w 151"/>
                  <a:gd name="T23" fmla="*/ 59 h 83"/>
                  <a:gd name="T24" fmla="*/ 84 w 151"/>
                  <a:gd name="T25" fmla="*/ 63 h 83"/>
                  <a:gd name="T26" fmla="*/ 87 w 151"/>
                  <a:gd name="T27" fmla="*/ 60 h 83"/>
                  <a:gd name="T28" fmla="*/ 97 w 151"/>
                  <a:gd name="T29" fmla="*/ 58 h 83"/>
                  <a:gd name="T30" fmla="*/ 96 w 151"/>
                  <a:gd name="T31" fmla="*/ 68 h 83"/>
                  <a:gd name="T32" fmla="*/ 121 w 151"/>
                  <a:gd name="T33" fmla="*/ 69 h 83"/>
                  <a:gd name="T34" fmla="*/ 138 w 151"/>
                  <a:gd name="T35" fmla="*/ 62 h 83"/>
                  <a:gd name="T36" fmla="*/ 151 w 151"/>
                  <a:gd name="T37" fmla="*/ 56 h 83"/>
                  <a:gd name="T38" fmla="*/ 133 w 151"/>
                  <a:gd name="T39" fmla="*/ 61 h 83"/>
                  <a:gd name="T40" fmla="*/ 128 w 151"/>
                  <a:gd name="T41" fmla="*/ 62 h 83"/>
                  <a:gd name="T42" fmla="*/ 117 w 151"/>
                  <a:gd name="T43" fmla="*/ 66 h 83"/>
                  <a:gd name="T44" fmla="*/ 99 w 151"/>
                  <a:gd name="T45" fmla="*/ 62 h 83"/>
                  <a:gd name="T46" fmla="*/ 114 w 151"/>
                  <a:gd name="T47" fmla="*/ 58 h 83"/>
                  <a:gd name="T48" fmla="*/ 120 w 151"/>
                  <a:gd name="T49" fmla="*/ 55 h 83"/>
                  <a:gd name="T50" fmla="*/ 107 w 151"/>
                  <a:gd name="T51" fmla="*/ 49 h 83"/>
                  <a:gd name="T52" fmla="*/ 92 w 151"/>
                  <a:gd name="T53" fmla="*/ 53 h 83"/>
                  <a:gd name="T54" fmla="*/ 90 w 151"/>
                  <a:gd name="T55" fmla="*/ 48 h 83"/>
                  <a:gd name="T56" fmla="*/ 83 w 151"/>
                  <a:gd name="T57" fmla="*/ 55 h 83"/>
                  <a:gd name="T58" fmla="*/ 77 w 151"/>
                  <a:gd name="T59" fmla="*/ 61 h 83"/>
                  <a:gd name="T60" fmla="*/ 75 w 151"/>
                  <a:gd name="T61" fmla="*/ 56 h 83"/>
                  <a:gd name="T62" fmla="*/ 82 w 151"/>
                  <a:gd name="T63" fmla="*/ 47 h 83"/>
                  <a:gd name="T64" fmla="*/ 95 w 151"/>
                  <a:gd name="T65" fmla="*/ 26 h 83"/>
                  <a:gd name="T66" fmla="*/ 149 w 151"/>
                  <a:gd name="T67" fmla="*/ 36 h 83"/>
                  <a:gd name="T68" fmla="*/ 93 w 151"/>
                  <a:gd name="T69" fmla="*/ 21 h 83"/>
                  <a:gd name="T70" fmla="*/ 88 w 151"/>
                  <a:gd name="T71" fmla="*/ 19 h 83"/>
                  <a:gd name="T72" fmla="*/ 65 w 151"/>
                  <a:gd name="T73" fmla="*/ 13 h 83"/>
                  <a:gd name="T74" fmla="*/ 48 w 151"/>
                  <a:gd name="T75" fmla="*/ 9 h 83"/>
                  <a:gd name="T76" fmla="*/ 82 w 151"/>
                  <a:gd name="T77" fmla="*/ 20 h 83"/>
                  <a:gd name="T78" fmla="*/ 83 w 151"/>
                  <a:gd name="T79" fmla="*/ 24 h 83"/>
                  <a:gd name="T80" fmla="*/ 78 w 151"/>
                  <a:gd name="T81" fmla="*/ 32 h 83"/>
                  <a:gd name="T82" fmla="*/ 73 w 151"/>
                  <a:gd name="T83" fmla="*/ 45 h 83"/>
                  <a:gd name="T84" fmla="*/ 68 w 151"/>
                  <a:gd name="T85" fmla="*/ 54 h 83"/>
                  <a:gd name="T86" fmla="*/ 60 w 151"/>
                  <a:gd name="T87" fmla="*/ 58 h 83"/>
                  <a:gd name="T88" fmla="*/ 63 w 151"/>
                  <a:gd name="T89" fmla="*/ 36 h 83"/>
                  <a:gd name="T90" fmla="*/ 69 w 151"/>
                  <a:gd name="T91" fmla="*/ 26 h 83"/>
                  <a:gd name="T92" fmla="*/ 79 w 151"/>
                  <a:gd name="T93" fmla="*/ 19 h 83"/>
                  <a:gd name="T94" fmla="*/ 63 w 151"/>
                  <a:gd name="T95" fmla="*/ 17 h 83"/>
                  <a:gd name="T96" fmla="*/ 63 w 151"/>
                  <a:gd name="T97" fmla="*/ 28 h 83"/>
                  <a:gd name="T98" fmla="*/ 41 w 151"/>
                  <a:gd name="T99" fmla="*/ 48 h 83"/>
                  <a:gd name="T100" fmla="*/ 24 w 151"/>
                  <a:gd name="T101" fmla="*/ 37 h 83"/>
                  <a:gd name="T102" fmla="*/ 44 w 151"/>
                  <a:gd name="T103" fmla="*/ 20 h 83"/>
                  <a:gd name="T104" fmla="*/ 90 w 151"/>
                  <a:gd name="T105" fmla="*/ 23 h 83"/>
                  <a:gd name="T106" fmla="*/ 87 w 151"/>
                  <a:gd name="T107" fmla="*/ 35 h 83"/>
                  <a:gd name="T108" fmla="*/ 80 w 151"/>
                  <a:gd name="T109" fmla="*/ 38 h 83"/>
                  <a:gd name="T110" fmla="*/ 84 w 151"/>
                  <a:gd name="T111" fmla="*/ 29 h 83"/>
                  <a:gd name="T112" fmla="*/ 90 w 151"/>
                  <a:gd name="T113" fmla="*/ 23 h 83"/>
                  <a:gd name="T114" fmla="*/ 56 w 151"/>
                  <a:gd name="T115" fmla="*/ 60 h 83"/>
                  <a:gd name="T116" fmla="*/ 47 w 151"/>
                  <a:gd name="T117" fmla="*/ 58 h 83"/>
                  <a:gd name="T118" fmla="*/ 43 w 151"/>
                  <a:gd name="T119" fmla="*/ 52 h 83"/>
                  <a:gd name="T120" fmla="*/ 55 w 151"/>
                  <a:gd name="T121" fmla="*/ 4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1" h="83">
                    <a:moveTo>
                      <a:pt x="20" y="1"/>
                    </a:moveTo>
                    <a:cubicBezTo>
                      <a:pt x="18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2"/>
                    </a:cubicBezTo>
                    <a:cubicBezTo>
                      <a:pt x="16" y="3"/>
                      <a:pt x="16" y="3"/>
                      <a:pt x="20" y="4"/>
                    </a:cubicBezTo>
                    <a:cubicBezTo>
                      <a:pt x="29" y="5"/>
                      <a:pt x="39" y="9"/>
                      <a:pt x="48" y="12"/>
                    </a:cubicBezTo>
                    <a:cubicBezTo>
                      <a:pt x="50" y="12"/>
                      <a:pt x="49" y="12"/>
                      <a:pt x="45" y="14"/>
                    </a:cubicBezTo>
                    <a:cubicBezTo>
                      <a:pt x="40" y="17"/>
                      <a:pt x="31" y="22"/>
                      <a:pt x="31" y="23"/>
                    </a:cubicBezTo>
                    <a:cubicBezTo>
                      <a:pt x="31" y="23"/>
                      <a:pt x="30" y="24"/>
                      <a:pt x="29" y="25"/>
                    </a:cubicBezTo>
                    <a:cubicBezTo>
                      <a:pt x="28" y="25"/>
                      <a:pt x="26" y="27"/>
                      <a:pt x="25" y="29"/>
                    </a:cubicBezTo>
                    <a:cubicBezTo>
                      <a:pt x="24" y="30"/>
                      <a:pt x="22" y="32"/>
                      <a:pt x="22" y="33"/>
                    </a:cubicBezTo>
                    <a:cubicBezTo>
                      <a:pt x="19" y="36"/>
                      <a:pt x="18" y="45"/>
                      <a:pt x="19" y="47"/>
                    </a:cubicBezTo>
                    <a:cubicBezTo>
                      <a:pt x="19" y="47"/>
                      <a:pt x="19" y="48"/>
                      <a:pt x="20" y="49"/>
                    </a:cubicBezTo>
                    <a:cubicBezTo>
                      <a:pt x="20" y="50"/>
                      <a:pt x="20" y="51"/>
                      <a:pt x="20" y="51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48"/>
                      <a:pt x="2" y="49"/>
                    </a:cubicBezTo>
                    <a:cubicBezTo>
                      <a:pt x="7" y="50"/>
                      <a:pt x="13" y="51"/>
                      <a:pt x="18" y="53"/>
                    </a:cubicBezTo>
                    <a:cubicBezTo>
                      <a:pt x="20" y="53"/>
                      <a:pt x="23" y="54"/>
                      <a:pt x="31" y="56"/>
                    </a:cubicBezTo>
                    <a:cubicBezTo>
                      <a:pt x="35" y="57"/>
                      <a:pt x="39" y="58"/>
                      <a:pt x="39" y="58"/>
                    </a:cubicBezTo>
                    <a:cubicBezTo>
                      <a:pt x="40" y="58"/>
                      <a:pt x="45" y="60"/>
                      <a:pt x="49" y="61"/>
                    </a:cubicBezTo>
                    <a:cubicBezTo>
                      <a:pt x="50" y="62"/>
                      <a:pt x="55" y="63"/>
                      <a:pt x="59" y="65"/>
                    </a:cubicBezTo>
                    <a:cubicBezTo>
                      <a:pt x="64" y="66"/>
                      <a:pt x="71" y="68"/>
                      <a:pt x="75" y="69"/>
                    </a:cubicBezTo>
                    <a:cubicBezTo>
                      <a:pt x="79" y="70"/>
                      <a:pt x="85" y="71"/>
                      <a:pt x="88" y="72"/>
                    </a:cubicBezTo>
                    <a:cubicBezTo>
                      <a:pt x="92" y="73"/>
                      <a:pt x="95" y="74"/>
                      <a:pt x="95" y="74"/>
                    </a:cubicBezTo>
                    <a:cubicBezTo>
                      <a:pt x="109" y="76"/>
                      <a:pt x="122" y="80"/>
                      <a:pt x="135" y="83"/>
                    </a:cubicBezTo>
                    <a:cubicBezTo>
                      <a:pt x="137" y="83"/>
                      <a:pt x="137" y="81"/>
                      <a:pt x="137" y="80"/>
                    </a:cubicBezTo>
                    <a:cubicBezTo>
                      <a:pt x="136" y="79"/>
                      <a:pt x="136" y="79"/>
                      <a:pt x="135" y="80"/>
                    </a:cubicBezTo>
                    <a:cubicBezTo>
                      <a:pt x="133" y="79"/>
                      <a:pt x="115" y="76"/>
                      <a:pt x="110" y="75"/>
                    </a:cubicBezTo>
                    <a:cubicBezTo>
                      <a:pt x="95" y="71"/>
                      <a:pt x="91" y="70"/>
                      <a:pt x="90" y="71"/>
                    </a:cubicBezTo>
                    <a:cubicBezTo>
                      <a:pt x="90" y="71"/>
                      <a:pt x="90" y="71"/>
                      <a:pt x="89" y="71"/>
                    </a:cubicBezTo>
                    <a:cubicBezTo>
                      <a:pt x="89" y="70"/>
                      <a:pt x="85" y="69"/>
                      <a:pt x="77" y="67"/>
                    </a:cubicBezTo>
                    <a:cubicBezTo>
                      <a:pt x="59" y="63"/>
                      <a:pt x="60" y="63"/>
                      <a:pt x="60" y="62"/>
                    </a:cubicBezTo>
                    <a:cubicBezTo>
                      <a:pt x="61" y="62"/>
                      <a:pt x="62" y="62"/>
                      <a:pt x="63" y="62"/>
                    </a:cubicBezTo>
                    <a:cubicBezTo>
                      <a:pt x="64" y="61"/>
                      <a:pt x="66" y="60"/>
                      <a:pt x="68" y="59"/>
                    </a:cubicBezTo>
                    <a:cubicBezTo>
                      <a:pt x="69" y="58"/>
                      <a:pt x="71" y="57"/>
                      <a:pt x="71" y="57"/>
                    </a:cubicBezTo>
                    <a:cubicBezTo>
                      <a:pt x="71" y="57"/>
                      <a:pt x="71" y="58"/>
                      <a:pt x="71" y="59"/>
                    </a:cubicBezTo>
                    <a:cubicBezTo>
                      <a:pt x="71" y="62"/>
                      <a:pt x="73" y="65"/>
                      <a:pt x="76" y="65"/>
                    </a:cubicBezTo>
                    <a:cubicBezTo>
                      <a:pt x="78" y="65"/>
                      <a:pt x="80" y="65"/>
                      <a:pt x="83" y="63"/>
                    </a:cubicBezTo>
                    <a:cubicBezTo>
                      <a:pt x="83" y="63"/>
                      <a:pt x="84" y="63"/>
                      <a:pt x="84" y="63"/>
                    </a:cubicBezTo>
                    <a:cubicBezTo>
                      <a:pt x="84" y="63"/>
                      <a:pt x="85" y="62"/>
                      <a:pt x="85" y="62"/>
                    </a:cubicBezTo>
                    <a:cubicBezTo>
                      <a:pt x="85" y="61"/>
                      <a:pt x="86" y="61"/>
                      <a:pt x="86" y="61"/>
                    </a:cubicBezTo>
                    <a:cubicBezTo>
                      <a:pt x="86" y="61"/>
                      <a:pt x="87" y="61"/>
                      <a:pt x="87" y="60"/>
                    </a:cubicBezTo>
                    <a:cubicBezTo>
                      <a:pt x="87" y="60"/>
                      <a:pt x="88" y="59"/>
                      <a:pt x="88" y="60"/>
                    </a:cubicBezTo>
                    <a:cubicBezTo>
                      <a:pt x="89" y="60"/>
                      <a:pt x="92" y="59"/>
                      <a:pt x="96" y="56"/>
                    </a:cubicBezTo>
                    <a:cubicBezTo>
                      <a:pt x="98" y="56"/>
                      <a:pt x="98" y="56"/>
                      <a:pt x="97" y="58"/>
                    </a:cubicBezTo>
                    <a:cubicBezTo>
                      <a:pt x="96" y="59"/>
                      <a:pt x="95" y="60"/>
                      <a:pt x="95" y="60"/>
                    </a:cubicBezTo>
                    <a:cubicBezTo>
                      <a:pt x="95" y="61"/>
                      <a:pt x="95" y="62"/>
                      <a:pt x="95" y="62"/>
                    </a:cubicBezTo>
                    <a:cubicBezTo>
                      <a:pt x="94" y="63"/>
                      <a:pt x="94" y="64"/>
                      <a:pt x="96" y="68"/>
                    </a:cubicBezTo>
                    <a:cubicBezTo>
                      <a:pt x="98" y="71"/>
                      <a:pt x="103" y="73"/>
                      <a:pt x="106" y="72"/>
                    </a:cubicBezTo>
                    <a:cubicBezTo>
                      <a:pt x="107" y="72"/>
                      <a:pt x="110" y="72"/>
                      <a:pt x="112" y="71"/>
                    </a:cubicBezTo>
                    <a:cubicBezTo>
                      <a:pt x="114" y="71"/>
                      <a:pt x="117" y="70"/>
                      <a:pt x="121" y="69"/>
                    </a:cubicBezTo>
                    <a:cubicBezTo>
                      <a:pt x="124" y="68"/>
                      <a:pt x="127" y="66"/>
                      <a:pt x="129" y="66"/>
                    </a:cubicBezTo>
                    <a:cubicBezTo>
                      <a:pt x="130" y="66"/>
                      <a:pt x="132" y="65"/>
                      <a:pt x="134" y="64"/>
                    </a:cubicBezTo>
                    <a:cubicBezTo>
                      <a:pt x="135" y="63"/>
                      <a:pt x="137" y="63"/>
                      <a:pt x="138" y="62"/>
                    </a:cubicBezTo>
                    <a:cubicBezTo>
                      <a:pt x="138" y="62"/>
                      <a:pt x="139" y="62"/>
                      <a:pt x="139" y="62"/>
                    </a:cubicBezTo>
                    <a:cubicBezTo>
                      <a:pt x="139" y="61"/>
                      <a:pt x="144" y="59"/>
                      <a:pt x="147" y="59"/>
                    </a:cubicBezTo>
                    <a:cubicBezTo>
                      <a:pt x="151" y="57"/>
                      <a:pt x="151" y="57"/>
                      <a:pt x="151" y="56"/>
                    </a:cubicBezTo>
                    <a:cubicBezTo>
                      <a:pt x="151" y="54"/>
                      <a:pt x="149" y="54"/>
                      <a:pt x="144" y="56"/>
                    </a:cubicBezTo>
                    <a:cubicBezTo>
                      <a:pt x="141" y="57"/>
                      <a:pt x="137" y="59"/>
                      <a:pt x="136" y="59"/>
                    </a:cubicBezTo>
                    <a:cubicBezTo>
                      <a:pt x="135" y="60"/>
                      <a:pt x="133" y="60"/>
                      <a:pt x="133" y="61"/>
                    </a:cubicBezTo>
                    <a:cubicBezTo>
                      <a:pt x="133" y="61"/>
                      <a:pt x="133" y="61"/>
                      <a:pt x="132" y="61"/>
                    </a:cubicBezTo>
                    <a:cubicBezTo>
                      <a:pt x="132" y="61"/>
                      <a:pt x="131" y="61"/>
                      <a:pt x="131" y="61"/>
                    </a:cubicBezTo>
                    <a:cubicBezTo>
                      <a:pt x="131" y="62"/>
                      <a:pt x="129" y="62"/>
                      <a:pt x="128" y="62"/>
                    </a:cubicBezTo>
                    <a:cubicBezTo>
                      <a:pt x="127" y="62"/>
                      <a:pt x="124" y="63"/>
                      <a:pt x="122" y="64"/>
                    </a:cubicBezTo>
                    <a:cubicBezTo>
                      <a:pt x="120" y="65"/>
                      <a:pt x="118" y="65"/>
                      <a:pt x="118" y="65"/>
                    </a:cubicBezTo>
                    <a:cubicBezTo>
                      <a:pt x="117" y="65"/>
                      <a:pt x="117" y="66"/>
                      <a:pt x="117" y="66"/>
                    </a:cubicBezTo>
                    <a:cubicBezTo>
                      <a:pt x="115" y="67"/>
                      <a:pt x="108" y="68"/>
                      <a:pt x="105" y="68"/>
                    </a:cubicBezTo>
                    <a:cubicBezTo>
                      <a:pt x="101" y="68"/>
                      <a:pt x="100" y="67"/>
                      <a:pt x="99" y="65"/>
                    </a:cubicBezTo>
                    <a:cubicBezTo>
                      <a:pt x="98" y="64"/>
                      <a:pt x="98" y="64"/>
                      <a:pt x="99" y="62"/>
                    </a:cubicBezTo>
                    <a:cubicBezTo>
                      <a:pt x="100" y="60"/>
                      <a:pt x="101" y="59"/>
                      <a:pt x="104" y="56"/>
                    </a:cubicBezTo>
                    <a:cubicBezTo>
                      <a:pt x="105" y="55"/>
                      <a:pt x="108" y="53"/>
                      <a:pt x="108" y="53"/>
                    </a:cubicBezTo>
                    <a:cubicBezTo>
                      <a:pt x="114" y="54"/>
                      <a:pt x="115" y="55"/>
                      <a:pt x="114" y="58"/>
                    </a:cubicBezTo>
                    <a:cubicBezTo>
                      <a:pt x="112" y="62"/>
                      <a:pt x="115" y="65"/>
                      <a:pt x="117" y="61"/>
                    </a:cubicBezTo>
                    <a:cubicBezTo>
                      <a:pt x="118" y="61"/>
                      <a:pt x="118" y="59"/>
                      <a:pt x="119" y="58"/>
                    </a:cubicBezTo>
                    <a:cubicBezTo>
                      <a:pt x="119" y="57"/>
                      <a:pt x="120" y="56"/>
                      <a:pt x="120" y="55"/>
                    </a:cubicBezTo>
                    <a:cubicBezTo>
                      <a:pt x="118" y="53"/>
                      <a:pt x="117" y="52"/>
                      <a:pt x="116" y="51"/>
                    </a:cubicBezTo>
                    <a:cubicBezTo>
                      <a:pt x="116" y="51"/>
                      <a:pt x="115" y="50"/>
                      <a:pt x="115" y="50"/>
                    </a:cubicBezTo>
                    <a:cubicBezTo>
                      <a:pt x="114" y="49"/>
                      <a:pt x="109" y="49"/>
                      <a:pt x="107" y="49"/>
                    </a:cubicBezTo>
                    <a:cubicBezTo>
                      <a:pt x="105" y="49"/>
                      <a:pt x="100" y="50"/>
                      <a:pt x="95" y="53"/>
                    </a:cubicBezTo>
                    <a:cubicBezTo>
                      <a:pt x="93" y="54"/>
                      <a:pt x="92" y="54"/>
                      <a:pt x="91" y="54"/>
                    </a:cubicBezTo>
                    <a:cubicBezTo>
                      <a:pt x="91" y="54"/>
                      <a:pt x="91" y="53"/>
                      <a:pt x="92" y="53"/>
                    </a:cubicBezTo>
                    <a:cubicBezTo>
                      <a:pt x="92" y="52"/>
                      <a:pt x="93" y="51"/>
                      <a:pt x="92" y="51"/>
                    </a:cubicBezTo>
                    <a:cubicBezTo>
                      <a:pt x="92" y="50"/>
                      <a:pt x="91" y="50"/>
                      <a:pt x="91" y="49"/>
                    </a:cubicBezTo>
                    <a:cubicBezTo>
                      <a:pt x="91" y="48"/>
                      <a:pt x="91" y="48"/>
                      <a:pt x="90" y="48"/>
                    </a:cubicBezTo>
                    <a:cubicBezTo>
                      <a:pt x="89" y="48"/>
                      <a:pt x="87" y="48"/>
                      <a:pt x="86" y="49"/>
                    </a:cubicBezTo>
                    <a:cubicBezTo>
                      <a:pt x="86" y="49"/>
                      <a:pt x="85" y="50"/>
                      <a:pt x="84" y="50"/>
                    </a:cubicBezTo>
                    <a:cubicBezTo>
                      <a:pt x="84" y="50"/>
                      <a:pt x="83" y="53"/>
                      <a:pt x="83" y="55"/>
                    </a:cubicBezTo>
                    <a:cubicBezTo>
                      <a:pt x="83" y="55"/>
                      <a:pt x="83" y="56"/>
                      <a:pt x="83" y="57"/>
                    </a:cubicBezTo>
                    <a:cubicBezTo>
                      <a:pt x="84" y="58"/>
                      <a:pt x="84" y="58"/>
                      <a:pt x="81" y="59"/>
                    </a:cubicBezTo>
                    <a:cubicBezTo>
                      <a:pt x="79" y="60"/>
                      <a:pt x="77" y="61"/>
                      <a:pt x="77" y="61"/>
                    </a:cubicBezTo>
                    <a:cubicBezTo>
                      <a:pt x="77" y="60"/>
                      <a:pt x="76" y="60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5" y="61"/>
                      <a:pt x="74" y="59"/>
                      <a:pt x="75" y="56"/>
                    </a:cubicBezTo>
                    <a:cubicBezTo>
                      <a:pt x="75" y="56"/>
                      <a:pt x="75" y="55"/>
                      <a:pt x="75" y="55"/>
                    </a:cubicBezTo>
                    <a:cubicBezTo>
                      <a:pt x="74" y="54"/>
                      <a:pt x="75" y="53"/>
                      <a:pt x="79" y="50"/>
                    </a:cubicBezTo>
                    <a:cubicBezTo>
                      <a:pt x="81" y="48"/>
                      <a:pt x="82" y="47"/>
                      <a:pt x="82" y="47"/>
                    </a:cubicBezTo>
                    <a:cubicBezTo>
                      <a:pt x="82" y="47"/>
                      <a:pt x="83" y="46"/>
                      <a:pt x="84" y="45"/>
                    </a:cubicBezTo>
                    <a:cubicBezTo>
                      <a:pt x="87" y="43"/>
                      <a:pt x="91" y="36"/>
                      <a:pt x="93" y="31"/>
                    </a:cubicBezTo>
                    <a:cubicBezTo>
                      <a:pt x="94" y="29"/>
                      <a:pt x="94" y="27"/>
                      <a:pt x="95" y="26"/>
                    </a:cubicBezTo>
                    <a:cubicBezTo>
                      <a:pt x="95" y="25"/>
                      <a:pt x="95" y="24"/>
                      <a:pt x="95" y="24"/>
                    </a:cubicBezTo>
                    <a:cubicBezTo>
                      <a:pt x="95" y="23"/>
                      <a:pt x="95" y="23"/>
                      <a:pt x="100" y="24"/>
                    </a:cubicBezTo>
                    <a:cubicBezTo>
                      <a:pt x="117" y="29"/>
                      <a:pt x="148" y="36"/>
                      <a:pt x="149" y="36"/>
                    </a:cubicBezTo>
                    <a:cubicBezTo>
                      <a:pt x="150" y="35"/>
                      <a:pt x="148" y="34"/>
                      <a:pt x="146" y="33"/>
                    </a:cubicBezTo>
                    <a:cubicBezTo>
                      <a:pt x="129" y="30"/>
                      <a:pt x="114" y="25"/>
                      <a:pt x="97" y="22"/>
                    </a:cubicBezTo>
                    <a:cubicBezTo>
                      <a:pt x="95" y="21"/>
                      <a:pt x="94" y="21"/>
                      <a:pt x="93" y="21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92" y="20"/>
                      <a:pt x="92" y="20"/>
                      <a:pt x="91" y="19"/>
                    </a:cubicBezTo>
                    <a:cubicBezTo>
                      <a:pt x="91" y="19"/>
                      <a:pt x="89" y="19"/>
                      <a:pt x="88" y="19"/>
                    </a:cubicBezTo>
                    <a:cubicBezTo>
                      <a:pt x="87" y="19"/>
                      <a:pt x="85" y="19"/>
                      <a:pt x="83" y="18"/>
                    </a:cubicBezTo>
                    <a:cubicBezTo>
                      <a:pt x="81" y="18"/>
                      <a:pt x="79" y="17"/>
                      <a:pt x="79" y="17"/>
                    </a:cubicBezTo>
                    <a:cubicBezTo>
                      <a:pt x="78" y="18"/>
                      <a:pt x="66" y="14"/>
                      <a:pt x="65" y="13"/>
                    </a:cubicBezTo>
                    <a:cubicBezTo>
                      <a:pt x="63" y="12"/>
                      <a:pt x="56" y="10"/>
                      <a:pt x="54" y="11"/>
                    </a:cubicBezTo>
                    <a:cubicBezTo>
                      <a:pt x="54" y="11"/>
                      <a:pt x="53" y="11"/>
                      <a:pt x="51" y="10"/>
                    </a:cubicBezTo>
                    <a:cubicBezTo>
                      <a:pt x="50" y="10"/>
                      <a:pt x="48" y="9"/>
                      <a:pt x="48" y="9"/>
                    </a:cubicBezTo>
                    <a:cubicBezTo>
                      <a:pt x="40" y="6"/>
                      <a:pt x="31" y="4"/>
                      <a:pt x="23" y="1"/>
                    </a:cubicBezTo>
                    <a:cubicBezTo>
                      <a:pt x="22" y="1"/>
                      <a:pt x="21" y="1"/>
                      <a:pt x="20" y="1"/>
                    </a:cubicBezTo>
                    <a:close/>
                    <a:moveTo>
                      <a:pt x="82" y="20"/>
                    </a:moveTo>
                    <a:cubicBezTo>
                      <a:pt x="85" y="21"/>
                      <a:pt x="85" y="21"/>
                      <a:pt x="85" y="22"/>
                    </a:cubicBezTo>
                    <a:cubicBezTo>
                      <a:pt x="84" y="22"/>
                      <a:pt x="84" y="23"/>
                      <a:pt x="84" y="23"/>
                    </a:cubicBezTo>
                    <a:cubicBezTo>
                      <a:pt x="83" y="23"/>
                      <a:pt x="83" y="23"/>
                      <a:pt x="83" y="24"/>
                    </a:cubicBezTo>
                    <a:cubicBezTo>
                      <a:pt x="82" y="25"/>
                      <a:pt x="82" y="26"/>
                      <a:pt x="81" y="27"/>
                    </a:cubicBezTo>
                    <a:cubicBezTo>
                      <a:pt x="80" y="28"/>
                      <a:pt x="79" y="29"/>
                      <a:pt x="79" y="30"/>
                    </a:cubicBezTo>
                    <a:cubicBezTo>
                      <a:pt x="79" y="31"/>
                      <a:pt x="78" y="32"/>
                      <a:pt x="78" y="32"/>
                    </a:cubicBezTo>
                    <a:cubicBezTo>
                      <a:pt x="78" y="32"/>
                      <a:pt x="77" y="33"/>
                      <a:pt x="77" y="35"/>
                    </a:cubicBezTo>
                    <a:cubicBezTo>
                      <a:pt x="77" y="36"/>
                      <a:pt x="76" y="39"/>
                      <a:pt x="75" y="40"/>
                    </a:cubicBezTo>
                    <a:cubicBezTo>
                      <a:pt x="75" y="41"/>
                      <a:pt x="74" y="43"/>
                      <a:pt x="73" y="45"/>
                    </a:cubicBezTo>
                    <a:cubicBezTo>
                      <a:pt x="73" y="46"/>
                      <a:pt x="72" y="48"/>
                      <a:pt x="72" y="48"/>
                    </a:cubicBezTo>
                    <a:cubicBezTo>
                      <a:pt x="72" y="48"/>
                      <a:pt x="71" y="49"/>
                      <a:pt x="71" y="50"/>
                    </a:cubicBezTo>
                    <a:cubicBezTo>
                      <a:pt x="71" y="51"/>
                      <a:pt x="70" y="52"/>
                      <a:pt x="68" y="54"/>
                    </a:cubicBezTo>
                    <a:cubicBezTo>
                      <a:pt x="67" y="54"/>
                      <a:pt x="66" y="55"/>
                      <a:pt x="65" y="56"/>
                    </a:cubicBezTo>
                    <a:cubicBezTo>
                      <a:pt x="64" y="57"/>
                      <a:pt x="62" y="57"/>
                      <a:pt x="62" y="58"/>
                    </a:cubicBezTo>
                    <a:cubicBezTo>
                      <a:pt x="61" y="58"/>
                      <a:pt x="60" y="58"/>
                      <a:pt x="60" y="58"/>
                    </a:cubicBezTo>
                    <a:cubicBezTo>
                      <a:pt x="59" y="57"/>
                      <a:pt x="58" y="57"/>
                      <a:pt x="58" y="55"/>
                    </a:cubicBezTo>
                    <a:cubicBezTo>
                      <a:pt x="57" y="52"/>
                      <a:pt x="60" y="41"/>
                      <a:pt x="62" y="38"/>
                    </a:cubicBezTo>
                    <a:cubicBezTo>
                      <a:pt x="62" y="38"/>
                      <a:pt x="63" y="37"/>
                      <a:pt x="63" y="36"/>
                    </a:cubicBezTo>
                    <a:cubicBezTo>
                      <a:pt x="64" y="35"/>
                      <a:pt x="64" y="34"/>
                      <a:pt x="65" y="33"/>
                    </a:cubicBezTo>
                    <a:cubicBezTo>
                      <a:pt x="66" y="32"/>
                      <a:pt x="66" y="31"/>
                      <a:pt x="67" y="30"/>
                    </a:cubicBezTo>
                    <a:cubicBezTo>
                      <a:pt x="67" y="29"/>
                      <a:pt x="68" y="28"/>
                      <a:pt x="69" y="26"/>
                    </a:cubicBezTo>
                    <a:cubicBezTo>
                      <a:pt x="72" y="21"/>
                      <a:pt x="73" y="20"/>
                      <a:pt x="72" y="19"/>
                    </a:cubicBezTo>
                    <a:cubicBezTo>
                      <a:pt x="72" y="19"/>
                      <a:pt x="72" y="18"/>
                      <a:pt x="72" y="18"/>
                    </a:cubicBezTo>
                    <a:cubicBezTo>
                      <a:pt x="72" y="18"/>
                      <a:pt x="75" y="19"/>
                      <a:pt x="79" y="19"/>
                    </a:cubicBezTo>
                    <a:cubicBezTo>
                      <a:pt x="80" y="20"/>
                      <a:pt x="81" y="20"/>
                      <a:pt x="82" y="20"/>
                    </a:cubicBezTo>
                    <a:close/>
                    <a:moveTo>
                      <a:pt x="60" y="15"/>
                    </a:moveTo>
                    <a:cubicBezTo>
                      <a:pt x="61" y="15"/>
                      <a:pt x="63" y="16"/>
                      <a:pt x="63" y="17"/>
                    </a:cubicBezTo>
                    <a:cubicBezTo>
                      <a:pt x="64" y="17"/>
                      <a:pt x="65" y="18"/>
                      <a:pt x="66" y="18"/>
                    </a:cubicBezTo>
                    <a:cubicBezTo>
                      <a:pt x="67" y="19"/>
                      <a:pt x="67" y="20"/>
                      <a:pt x="66" y="22"/>
                    </a:cubicBezTo>
                    <a:cubicBezTo>
                      <a:pt x="65" y="24"/>
                      <a:pt x="64" y="26"/>
                      <a:pt x="63" y="28"/>
                    </a:cubicBezTo>
                    <a:cubicBezTo>
                      <a:pt x="60" y="33"/>
                      <a:pt x="57" y="37"/>
                      <a:pt x="53" y="39"/>
                    </a:cubicBezTo>
                    <a:cubicBezTo>
                      <a:pt x="53" y="39"/>
                      <a:pt x="50" y="41"/>
                      <a:pt x="50" y="42"/>
                    </a:cubicBezTo>
                    <a:cubicBezTo>
                      <a:pt x="50" y="42"/>
                      <a:pt x="43" y="48"/>
                      <a:pt x="41" y="48"/>
                    </a:cubicBezTo>
                    <a:cubicBezTo>
                      <a:pt x="41" y="49"/>
                      <a:pt x="38" y="49"/>
                      <a:pt x="35" y="50"/>
                    </a:cubicBezTo>
                    <a:cubicBezTo>
                      <a:pt x="29" y="51"/>
                      <a:pt x="25" y="51"/>
                      <a:pt x="24" y="49"/>
                    </a:cubicBezTo>
                    <a:cubicBezTo>
                      <a:pt x="21" y="44"/>
                      <a:pt x="21" y="42"/>
                      <a:pt x="24" y="37"/>
                    </a:cubicBezTo>
                    <a:cubicBezTo>
                      <a:pt x="27" y="32"/>
                      <a:pt x="32" y="27"/>
                      <a:pt x="37" y="24"/>
                    </a:cubicBezTo>
                    <a:cubicBezTo>
                      <a:pt x="39" y="22"/>
                      <a:pt x="41" y="21"/>
                      <a:pt x="41" y="21"/>
                    </a:cubicBezTo>
                    <a:cubicBezTo>
                      <a:pt x="42" y="21"/>
                      <a:pt x="43" y="20"/>
                      <a:pt x="44" y="20"/>
                    </a:cubicBezTo>
                    <a:cubicBezTo>
                      <a:pt x="47" y="18"/>
                      <a:pt x="52" y="16"/>
                      <a:pt x="55" y="15"/>
                    </a:cubicBezTo>
                    <a:cubicBezTo>
                      <a:pt x="56" y="15"/>
                      <a:pt x="58" y="15"/>
                      <a:pt x="60" y="15"/>
                    </a:cubicBezTo>
                    <a:close/>
                    <a:moveTo>
                      <a:pt x="90" y="23"/>
                    </a:move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23"/>
                      <a:pt x="90" y="23"/>
                      <a:pt x="91" y="24"/>
                    </a:cubicBezTo>
                    <a:cubicBezTo>
                      <a:pt x="92" y="25"/>
                      <a:pt x="90" y="31"/>
                      <a:pt x="87" y="35"/>
                    </a:cubicBezTo>
                    <a:cubicBezTo>
                      <a:pt x="83" y="40"/>
                      <a:pt x="83" y="41"/>
                      <a:pt x="81" y="43"/>
                    </a:cubicBezTo>
                    <a:cubicBezTo>
                      <a:pt x="77" y="47"/>
                      <a:pt x="77" y="47"/>
                      <a:pt x="78" y="44"/>
                    </a:cubicBezTo>
                    <a:cubicBezTo>
                      <a:pt x="78" y="42"/>
                      <a:pt x="79" y="40"/>
                      <a:pt x="80" y="38"/>
                    </a:cubicBezTo>
                    <a:cubicBezTo>
                      <a:pt x="80" y="37"/>
                      <a:pt x="81" y="35"/>
                      <a:pt x="81" y="34"/>
                    </a:cubicBezTo>
                    <a:cubicBezTo>
                      <a:pt x="82" y="34"/>
                      <a:pt x="82" y="32"/>
                      <a:pt x="83" y="31"/>
                    </a:cubicBezTo>
                    <a:cubicBezTo>
                      <a:pt x="83" y="30"/>
                      <a:pt x="84" y="29"/>
                      <a:pt x="84" y="29"/>
                    </a:cubicBezTo>
                    <a:cubicBezTo>
                      <a:pt x="84" y="29"/>
                      <a:pt x="85" y="28"/>
                      <a:pt x="86" y="27"/>
                    </a:cubicBezTo>
                    <a:cubicBezTo>
                      <a:pt x="86" y="26"/>
                      <a:pt x="88" y="24"/>
                      <a:pt x="88" y="24"/>
                    </a:cubicBezTo>
                    <a:cubicBezTo>
                      <a:pt x="89" y="23"/>
                      <a:pt x="90" y="23"/>
                      <a:pt x="90" y="23"/>
                    </a:cubicBezTo>
                    <a:close/>
                    <a:moveTo>
                      <a:pt x="55" y="43"/>
                    </a:moveTo>
                    <a:cubicBezTo>
                      <a:pt x="56" y="43"/>
                      <a:pt x="56" y="43"/>
                      <a:pt x="56" y="44"/>
                    </a:cubicBezTo>
                    <a:cubicBezTo>
                      <a:pt x="54" y="54"/>
                      <a:pt x="54" y="56"/>
                      <a:pt x="56" y="60"/>
                    </a:cubicBezTo>
                    <a:cubicBezTo>
                      <a:pt x="57" y="62"/>
                      <a:pt x="57" y="62"/>
                      <a:pt x="57" y="62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1" y="60"/>
                      <a:pt x="48" y="59"/>
                      <a:pt x="47" y="58"/>
                    </a:cubicBezTo>
                    <a:cubicBezTo>
                      <a:pt x="46" y="58"/>
                      <a:pt x="43" y="57"/>
                      <a:pt x="40" y="56"/>
                    </a:cubicBezTo>
                    <a:cubicBezTo>
                      <a:pt x="35" y="55"/>
                      <a:pt x="35" y="55"/>
                      <a:pt x="40" y="53"/>
                    </a:cubicBezTo>
                    <a:cubicBezTo>
                      <a:pt x="42" y="53"/>
                      <a:pt x="43" y="52"/>
                      <a:pt x="43" y="52"/>
                    </a:cubicBezTo>
                    <a:cubicBezTo>
                      <a:pt x="43" y="52"/>
                      <a:pt x="45" y="51"/>
                      <a:pt x="46" y="50"/>
                    </a:cubicBezTo>
                    <a:cubicBezTo>
                      <a:pt x="48" y="49"/>
                      <a:pt x="53" y="45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523"/>
              <p:cNvSpPr>
                <a:spLocks noEditPoints="1"/>
              </p:cNvSpPr>
              <p:nvPr/>
            </p:nvSpPr>
            <p:spPr bwMode="auto">
              <a:xfrm>
                <a:off x="1275" y="795"/>
                <a:ext cx="83" cy="30"/>
              </a:xfrm>
              <a:custGeom>
                <a:avLst/>
                <a:gdLst>
                  <a:gd name="T0" fmla="*/ 2 w 108"/>
                  <a:gd name="T1" fmla="*/ 4 h 40"/>
                  <a:gd name="T2" fmla="*/ 25 w 108"/>
                  <a:gd name="T3" fmla="*/ 7 h 40"/>
                  <a:gd name="T4" fmla="*/ 14 w 108"/>
                  <a:gd name="T5" fmla="*/ 21 h 40"/>
                  <a:gd name="T6" fmla="*/ 14 w 108"/>
                  <a:gd name="T7" fmla="*/ 36 h 40"/>
                  <a:gd name="T8" fmla="*/ 0 w 108"/>
                  <a:gd name="T9" fmla="*/ 39 h 40"/>
                  <a:gd name="T10" fmla="*/ 23 w 108"/>
                  <a:gd name="T11" fmla="*/ 39 h 40"/>
                  <a:gd name="T12" fmla="*/ 45 w 108"/>
                  <a:gd name="T13" fmla="*/ 40 h 40"/>
                  <a:gd name="T14" fmla="*/ 72 w 108"/>
                  <a:gd name="T15" fmla="*/ 39 h 40"/>
                  <a:gd name="T16" fmla="*/ 101 w 108"/>
                  <a:gd name="T17" fmla="*/ 35 h 40"/>
                  <a:gd name="T18" fmla="*/ 67 w 108"/>
                  <a:gd name="T19" fmla="*/ 38 h 40"/>
                  <a:gd name="T20" fmla="*/ 47 w 108"/>
                  <a:gd name="T21" fmla="*/ 37 h 40"/>
                  <a:gd name="T22" fmla="*/ 52 w 108"/>
                  <a:gd name="T23" fmla="*/ 33 h 40"/>
                  <a:gd name="T24" fmla="*/ 62 w 108"/>
                  <a:gd name="T25" fmla="*/ 33 h 40"/>
                  <a:gd name="T26" fmla="*/ 63 w 108"/>
                  <a:gd name="T27" fmla="*/ 31 h 40"/>
                  <a:gd name="T28" fmla="*/ 70 w 108"/>
                  <a:gd name="T29" fmla="*/ 27 h 40"/>
                  <a:gd name="T30" fmla="*/ 71 w 108"/>
                  <a:gd name="T31" fmla="*/ 34 h 40"/>
                  <a:gd name="T32" fmla="*/ 89 w 108"/>
                  <a:gd name="T33" fmla="*/ 30 h 40"/>
                  <a:gd name="T34" fmla="*/ 99 w 108"/>
                  <a:gd name="T35" fmla="*/ 23 h 40"/>
                  <a:gd name="T36" fmla="*/ 107 w 108"/>
                  <a:gd name="T37" fmla="*/ 15 h 40"/>
                  <a:gd name="T38" fmla="*/ 96 w 108"/>
                  <a:gd name="T39" fmla="*/ 22 h 40"/>
                  <a:gd name="T40" fmla="*/ 92 w 108"/>
                  <a:gd name="T41" fmla="*/ 24 h 40"/>
                  <a:gd name="T42" fmla="*/ 85 w 108"/>
                  <a:gd name="T43" fmla="*/ 29 h 40"/>
                  <a:gd name="T44" fmla="*/ 72 w 108"/>
                  <a:gd name="T45" fmla="*/ 30 h 40"/>
                  <a:gd name="T46" fmla="*/ 81 w 108"/>
                  <a:gd name="T47" fmla="*/ 24 h 40"/>
                  <a:gd name="T48" fmla="*/ 85 w 108"/>
                  <a:gd name="T49" fmla="*/ 21 h 40"/>
                  <a:gd name="T50" fmla="*/ 75 w 108"/>
                  <a:gd name="T51" fmla="*/ 19 h 40"/>
                  <a:gd name="T52" fmla="*/ 65 w 108"/>
                  <a:gd name="T53" fmla="*/ 25 h 40"/>
                  <a:gd name="T54" fmla="*/ 63 w 108"/>
                  <a:gd name="T55" fmla="*/ 22 h 40"/>
                  <a:gd name="T56" fmla="*/ 59 w 108"/>
                  <a:gd name="T57" fmla="*/ 28 h 40"/>
                  <a:gd name="T58" fmla="*/ 56 w 108"/>
                  <a:gd name="T59" fmla="*/ 33 h 40"/>
                  <a:gd name="T60" fmla="*/ 54 w 108"/>
                  <a:gd name="T61" fmla="*/ 31 h 40"/>
                  <a:gd name="T62" fmla="*/ 57 w 108"/>
                  <a:gd name="T63" fmla="*/ 23 h 40"/>
                  <a:gd name="T64" fmla="*/ 62 w 108"/>
                  <a:gd name="T65" fmla="*/ 6 h 40"/>
                  <a:gd name="T66" fmla="*/ 102 w 108"/>
                  <a:gd name="T67" fmla="*/ 2 h 40"/>
                  <a:gd name="T68" fmla="*/ 60 w 108"/>
                  <a:gd name="T69" fmla="*/ 2 h 40"/>
                  <a:gd name="T70" fmla="*/ 56 w 108"/>
                  <a:gd name="T71" fmla="*/ 2 h 40"/>
                  <a:gd name="T72" fmla="*/ 38 w 108"/>
                  <a:gd name="T73" fmla="*/ 3 h 40"/>
                  <a:gd name="T74" fmla="*/ 26 w 108"/>
                  <a:gd name="T75" fmla="*/ 3 h 40"/>
                  <a:gd name="T76" fmla="*/ 52 w 108"/>
                  <a:gd name="T77" fmla="*/ 4 h 40"/>
                  <a:gd name="T78" fmla="*/ 53 w 108"/>
                  <a:gd name="T79" fmla="*/ 7 h 40"/>
                  <a:gd name="T80" fmla="*/ 52 w 108"/>
                  <a:gd name="T81" fmla="*/ 13 h 40"/>
                  <a:gd name="T82" fmla="*/ 51 w 108"/>
                  <a:gd name="T83" fmla="*/ 23 h 40"/>
                  <a:gd name="T84" fmla="*/ 48 w 108"/>
                  <a:gd name="T85" fmla="*/ 30 h 40"/>
                  <a:gd name="T86" fmla="*/ 44 w 108"/>
                  <a:gd name="T87" fmla="*/ 35 h 40"/>
                  <a:gd name="T88" fmla="*/ 42 w 108"/>
                  <a:gd name="T89" fmla="*/ 19 h 40"/>
                  <a:gd name="T90" fmla="*/ 44 w 108"/>
                  <a:gd name="T91" fmla="*/ 11 h 40"/>
                  <a:gd name="T92" fmla="*/ 49 w 108"/>
                  <a:gd name="T93" fmla="*/ 4 h 40"/>
                  <a:gd name="T94" fmla="*/ 38 w 108"/>
                  <a:gd name="T95" fmla="*/ 5 h 40"/>
                  <a:gd name="T96" fmla="*/ 40 w 108"/>
                  <a:gd name="T97" fmla="*/ 13 h 40"/>
                  <a:gd name="T98" fmla="*/ 29 w 108"/>
                  <a:gd name="T99" fmla="*/ 32 h 40"/>
                  <a:gd name="T100" fmla="*/ 15 w 108"/>
                  <a:gd name="T101" fmla="*/ 27 h 40"/>
                  <a:gd name="T102" fmla="*/ 25 w 108"/>
                  <a:gd name="T103" fmla="*/ 11 h 40"/>
                  <a:gd name="T104" fmla="*/ 58 w 108"/>
                  <a:gd name="T105" fmla="*/ 5 h 40"/>
                  <a:gd name="T106" fmla="*/ 58 w 108"/>
                  <a:gd name="T107" fmla="*/ 13 h 40"/>
                  <a:gd name="T108" fmla="*/ 54 w 108"/>
                  <a:gd name="T109" fmla="*/ 17 h 40"/>
                  <a:gd name="T110" fmla="*/ 55 w 108"/>
                  <a:gd name="T111" fmla="*/ 10 h 40"/>
                  <a:gd name="T112" fmla="*/ 58 w 108"/>
                  <a:gd name="T113" fmla="*/ 5 h 40"/>
                  <a:gd name="T114" fmla="*/ 41 w 108"/>
                  <a:gd name="T115" fmla="*/ 37 h 40"/>
                  <a:gd name="T116" fmla="*/ 35 w 108"/>
                  <a:gd name="T117" fmla="*/ 38 h 40"/>
                  <a:gd name="T118" fmla="*/ 31 w 108"/>
                  <a:gd name="T119" fmla="*/ 34 h 40"/>
                  <a:gd name="T120" fmla="*/ 38 w 108"/>
                  <a:gd name="T121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" h="40">
                    <a:moveTo>
                      <a:pt x="5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5" y="5"/>
                    </a:cubicBezTo>
                    <a:cubicBezTo>
                      <a:pt x="12" y="4"/>
                      <a:pt x="19" y="5"/>
                      <a:pt x="27" y="5"/>
                    </a:cubicBezTo>
                    <a:cubicBezTo>
                      <a:pt x="28" y="5"/>
                      <a:pt x="28" y="5"/>
                      <a:pt x="25" y="7"/>
                    </a:cubicBezTo>
                    <a:cubicBezTo>
                      <a:pt x="22" y="10"/>
                      <a:pt x="17" y="15"/>
                      <a:pt x="17" y="16"/>
                    </a:cubicBezTo>
                    <a:cubicBezTo>
                      <a:pt x="17" y="16"/>
                      <a:pt x="16" y="17"/>
                      <a:pt x="16" y="18"/>
                    </a:cubicBezTo>
                    <a:cubicBezTo>
                      <a:pt x="15" y="18"/>
                      <a:pt x="14" y="20"/>
                      <a:pt x="14" y="21"/>
                    </a:cubicBezTo>
                    <a:cubicBezTo>
                      <a:pt x="13" y="23"/>
                      <a:pt x="13" y="24"/>
                      <a:pt x="12" y="25"/>
                    </a:cubicBezTo>
                    <a:cubicBezTo>
                      <a:pt x="11" y="27"/>
                      <a:pt x="12" y="34"/>
                      <a:pt x="13" y="35"/>
                    </a:cubicBezTo>
                    <a:cubicBezTo>
                      <a:pt x="13" y="35"/>
                      <a:pt x="14" y="36"/>
                      <a:pt x="14" y="36"/>
                    </a:cubicBezTo>
                    <a:cubicBezTo>
                      <a:pt x="15" y="37"/>
                      <a:pt x="15" y="37"/>
                      <a:pt x="14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0"/>
                      <a:pt x="1" y="40"/>
                    </a:cubicBezTo>
                    <a:cubicBezTo>
                      <a:pt x="6" y="40"/>
                      <a:pt x="10" y="40"/>
                      <a:pt x="14" y="39"/>
                    </a:cubicBezTo>
                    <a:cubicBezTo>
                      <a:pt x="15" y="39"/>
                      <a:pt x="18" y="39"/>
                      <a:pt x="23" y="39"/>
                    </a:cubicBezTo>
                    <a:cubicBezTo>
                      <a:pt x="26" y="39"/>
                      <a:pt x="29" y="39"/>
                      <a:pt x="29" y="39"/>
                    </a:cubicBezTo>
                    <a:cubicBezTo>
                      <a:pt x="30" y="39"/>
                      <a:pt x="34" y="39"/>
                      <a:pt x="37" y="39"/>
                    </a:cubicBezTo>
                    <a:cubicBezTo>
                      <a:pt x="38" y="39"/>
                      <a:pt x="42" y="40"/>
                      <a:pt x="45" y="40"/>
                    </a:cubicBezTo>
                    <a:cubicBezTo>
                      <a:pt x="48" y="40"/>
                      <a:pt x="53" y="40"/>
                      <a:pt x="56" y="39"/>
                    </a:cubicBezTo>
                    <a:cubicBezTo>
                      <a:pt x="59" y="39"/>
                      <a:pt x="64" y="39"/>
                      <a:pt x="66" y="39"/>
                    </a:cubicBezTo>
                    <a:cubicBezTo>
                      <a:pt x="69" y="39"/>
                      <a:pt x="71" y="39"/>
                      <a:pt x="72" y="39"/>
                    </a:cubicBezTo>
                    <a:cubicBezTo>
                      <a:pt x="82" y="38"/>
                      <a:pt x="91" y="38"/>
                      <a:pt x="101" y="37"/>
                    </a:cubicBezTo>
                    <a:cubicBezTo>
                      <a:pt x="102" y="37"/>
                      <a:pt x="103" y="36"/>
                      <a:pt x="102" y="35"/>
                    </a:cubicBezTo>
                    <a:cubicBezTo>
                      <a:pt x="101" y="34"/>
                      <a:pt x="101" y="34"/>
                      <a:pt x="101" y="35"/>
                    </a:cubicBezTo>
                    <a:cubicBezTo>
                      <a:pt x="99" y="35"/>
                      <a:pt x="86" y="36"/>
                      <a:pt x="82" y="37"/>
                    </a:cubicBezTo>
                    <a:cubicBezTo>
                      <a:pt x="71" y="37"/>
                      <a:pt x="68" y="37"/>
                      <a:pt x="68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4" y="38"/>
                      <a:pt x="58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6" y="37"/>
                      <a:pt x="47" y="37"/>
                    </a:cubicBezTo>
                    <a:cubicBezTo>
                      <a:pt x="47" y="36"/>
                      <a:pt x="49" y="35"/>
                      <a:pt x="50" y="34"/>
                    </a:cubicBezTo>
                    <a:cubicBezTo>
                      <a:pt x="51" y="33"/>
                      <a:pt x="51" y="32"/>
                      <a:pt x="51" y="32"/>
                    </a:cubicBezTo>
                    <a:cubicBezTo>
                      <a:pt x="51" y="32"/>
                      <a:pt x="52" y="32"/>
                      <a:pt x="52" y="33"/>
                    </a:cubicBezTo>
                    <a:cubicBezTo>
                      <a:pt x="53" y="35"/>
                      <a:pt x="55" y="37"/>
                      <a:pt x="56" y="37"/>
                    </a:cubicBezTo>
                    <a:cubicBezTo>
                      <a:pt x="58" y="36"/>
                      <a:pt x="60" y="35"/>
                      <a:pt x="61" y="34"/>
                    </a:cubicBezTo>
                    <a:cubicBezTo>
                      <a:pt x="61" y="34"/>
                      <a:pt x="61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2"/>
                      <a:pt x="63" y="32"/>
                      <a:pt x="63" y="32"/>
                    </a:cubicBezTo>
                    <a:cubicBezTo>
                      <a:pt x="63" y="32"/>
                      <a:pt x="63" y="31"/>
                      <a:pt x="63" y="31"/>
                    </a:cubicBezTo>
                    <a:cubicBezTo>
                      <a:pt x="63" y="31"/>
                      <a:pt x="64" y="30"/>
                      <a:pt x="64" y="30"/>
                    </a:cubicBezTo>
                    <a:cubicBezTo>
                      <a:pt x="65" y="30"/>
                      <a:pt x="66" y="29"/>
                      <a:pt x="69" y="27"/>
                    </a:cubicBezTo>
                    <a:cubicBezTo>
                      <a:pt x="70" y="26"/>
                      <a:pt x="70" y="26"/>
                      <a:pt x="70" y="27"/>
                    </a:cubicBezTo>
                    <a:cubicBezTo>
                      <a:pt x="69" y="28"/>
                      <a:pt x="69" y="29"/>
                      <a:pt x="69" y="29"/>
                    </a:cubicBezTo>
                    <a:cubicBezTo>
                      <a:pt x="69" y="30"/>
                      <a:pt x="69" y="31"/>
                      <a:pt x="69" y="31"/>
                    </a:cubicBezTo>
                    <a:cubicBezTo>
                      <a:pt x="69" y="32"/>
                      <a:pt x="69" y="32"/>
                      <a:pt x="71" y="34"/>
                    </a:cubicBezTo>
                    <a:cubicBezTo>
                      <a:pt x="73" y="36"/>
                      <a:pt x="77" y="37"/>
                      <a:pt x="79" y="36"/>
                    </a:cubicBezTo>
                    <a:cubicBezTo>
                      <a:pt x="80" y="35"/>
                      <a:pt x="81" y="35"/>
                      <a:pt x="83" y="34"/>
                    </a:cubicBezTo>
                    <a:cubicBezTo>
                      <a:pt x="84" y="33"/>
                      <a:pt x="86" y="32"/>
                      <a:pt x="89" y="30"/>
                    </a:cubicBezTo>
                    <a:cubicBezTo>
                      <a:pt x="90" y="29"/>
                      <a:pt x="93" y="27"/>
                      <a:pt x="93" y="27"/>
                    </a:cubicBezTo>
                    <a:cubicBezTo>
                      <a:pt x="94" y="26"/>
                      <a:pt x="96" y="25"/>
                      <a:pt x="97" y="24"/>
                    </a:cubicBezTo>
                    <a:cubicBezTo>
                      <a:pt x="97" y="24"/>
                      <a:pt x="98" y="23"/>
                      <a:pt x="99" y="23"/>
                    </a:cubicBezTo>
                    <a:cubicBezTo>
                      <a:pt x="99" y="22"/>
                      <a:pt x="100" y="22"/>
                      <a:pt x="100" y="22"/>
                    </a:cubicBezTo>
                    <a:cubicBezTo>
                      <a:pt x="100" y="22"/>
                      <a:pt x="103" y="19"/>
                      <a:pt x="105" y="18"/>
                    </a:cubicBezTo>
                    <a:cubicBezTo>
                      <a:pt x="108" y="16"/>
                      <a:pt x="108" y="16"/>
                      <a:pt x="107" y="15"/>
                    </a:cubicBezTo>
                    <a:cubicBezTo>
                      <a:pt x="107" y="14"/>
                      <a:pt x="105" y="14"/>
                      <a:pt x="102" y="17"/>
                    </a:cubicBezTo>
                    <a:cubicBezTo>
                      <a:pt x="100" y="18"/>
                      <a:pt x="98" y="20"/>
                      <a:pt x="97" y="21"/>
                    </a:cubicBezTo>
                    <a:cubicBezTo>
                      <a:pt x="96" y="21"/>
                      <a:pt x="96" y="22"/>
                      <a:pt x="96" y="22"/>
                    </a:cubicBezTo>
                    <a:cubicBezTo>
                      <a:pt x="96" y="22"/>
                      <a:pt x="95" y="22"/>
                      <a:pt x="95" y="22"/>
                    </a:cubicBezTo>
                    <a:cubicBezTo>
                      <a:pt x="95" y="22"/>
                      <a:pt x="94" y="23"/>
                      <a:pt x="94" y="23"/>
                    </a:cubicBezTo>
                    <a:cubicBezTo>
                      <a:pt x="94" y="23"/>
                      <a:pt x="93" y="24"/>
                      <a:pt x="92" y="24"/>
                    </a:cubicBezTo>
                    <a:cubicBezTo>
                      <a:pt x="92" y="25"/>
                      <a:pt x="90" y="26"/>
                      <a:pt x="89" y="27"/>
                    </a:cubicBezTo>
                    <a:cubicBezTo>
                      <a:pt x="87" y="28"/>
                      <a:pt x="86" y="29"/>
                      <a:pt x="86" y="29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4" y="30"/>
                      <a:pt x="80" y="33"/>
                      <a:pt x="77" y="33"/>
                    </a:cubicBezTo>
                    <a:cubicBezTo>
                      <a:pt x="75" y="34"/>
                      <a:pt x="74" y="33"/>
                      <a:pt x="73" y="32"/>
                    </a:cubicBezTo>
                    <a:cubicBezTo>
                      <a:pt x="72" y="31"/>
                      <a:pt x="72" y="31"/>
                      <a:pt x="72" y="30"/>
                    </a:cubicBezTo>
                    <a:cubicBezTo>
                      <a:pt x="72" y="29"/>
                      <a:pt x="73" y="27"/>
                      <a:pt x="74" y="25"/>
                    </a:cubicBezTo>
                    <a:cubicBezTo>
                      <a:pt x="75" y="24"/>
                      <a:pt x="76" y="22"/>
                      <a:pt x="77" y="22"/>
                    </a:cubicBezTo>
                    <a:cubicBezTo>
                      <a:pt x="81" y="21"/>
                      <a:pt x="82" y="22"/>
                      <a:pt x="81" y="24"/>
                    </a:cubicBezTo>
                    <a:cubicBezTo>
                      <a:pt x="81" y="27"/>
                      <a:pt x="84" y="29"/>
                      <a:pt x="85" y="26"/>
                    </a:cubicBezTo>
                    <a:cubicBezTo>
                      <a:pt x="85" y="25"/>
                      <a:pt x="85" y="24"/>
                      <a:pt x="85" y="23"/>
                    </a:cubicBezTo>
                    <a:cubicBezTo>
                      <a:pt x="85" y="22"/>
                      <a:pt x="85" y="21"/>
                      <a:pt x="85" y="21"/>
                    </a:cubicBezTo>
                    <a:cubicBezTo>
                      <a:pt x="84" y="20"/>
                      <a:pt x="83" y="19"/>
                      <a:pt x="82" y="19"/>
                    </a:cubicBezTo>
                    <a:cubicBezTo>
                      <a:pt x="82" y="19"/>
                      <a:pt x="81" y="19"/>
                      <a:pt x="81" y="19"/>
                    </a:cubicBezTo>
                    <a:cubicBezTo>
                      <a:pt x="80" y="18"/>
                      <a:pt x="76" y="19"/>
                      <a:pt x="75" y="19"/>
                    </a:cubicBezTo>
                    <a:cubicBezTo>
                      <a:pt x="73" y="20"/>
                      <a:pt x="70" y="22"/>
                      <a:pt x="67" y="24"/>
                    </a:cubicBezTo>
                    <a:cubicBezTo>
                      <a:pt x="66" y="25"/>
                      <a:pt x="65" y="26"/>
                      <a:pt x="65" y="26"/>
                    </a:cubicBezTo>
                    <a:cubicBezTo>
                      <a:pt x="65" y="26"/>
                      <a:pt x="65" y="25"/>
                      <a:pt x="65" y="25"/>
                    </a:cubicBezTo>
                    <a:cubicBezTo>
                      <a:pt x="65" y="24"/>
                      <a:pt x="65" y="24"/>
                      <a:pt x="65" y="23"/>
                    </a:cubicBezTo>
                    <a:cubicBezTo>
                      <a:pt x="65" y="23"/>
                      <a:pt x="64" y="23"/>
                      <a:pt x="64" y="23"/>
                    </a:cubicBezTo>
                    <a:cubicBezTo>
                      <a:pt x="64" y="22"/>
                      <a:pt x="64" y="22"/>
                      <a:pt x="63" y="22"/>
                    </a:cubicBezTo>
                    <a:cubicBezTo>
                      <a:pt x="62" y="22"/>
                      <a:pt x="61" y="23"/>
                      <a:pt x="61" y="23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9" y="24"/>
                      <a:pt x="59" y="27"/>
                      <a:pt x="59" y="28"/>
                    </a:cubicBezTo>
                    <a:cubicBezTo>
                      <a:pt x="59" y="28"/>
                      <a:pt x="60" y="29"/>
                      <a:pt x="60" y="29"/>
                    </a:cubicBezTo>
                    <a:cubicBezTo>
                      <a:pt x="60" y="30"/>
                      <a:pt x="60" y="30"/>
                      <a:pt x="59" y="32"/>
                    </a:cubicBezTo>
                    <a:cubicBezTo>
                      <a:pt x="58" y="33"/>
                      <a:pt x="57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4"/>
                      <a:pt x="56" y="34"/>
                      <a:pt x="55" y="34"/>
                    </a:cubicBezTo>
                    <a:cubicBezTo>
                      <a:pt x="55" y="34"/>
                      <a:pt x="54" y="32"/>
                      <a:pt x="54" y="31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3" y="29"/>
                      <a:pt x="54" y="28"/>
                      <a:pt x="56" y="25"/>
                    </a:cubicBezTo>
                    <a:cubicBezTo>
                      <a:pt x="57" y="24"/>
                      <a:pt x="57" y="23"/>
                      <a:pt x="57" y="23"/>
                    </a:cubicBezTo>
                    <a:cubicBezTo>
                      <a:pt x="57" y="22"/>
                      <a:pt x="58" y="22"/>
                      <a:pt x="58" y="21"/>
                    </a:cubicBezTo>
                    <a:cubicBezTo>
                      <a:pt x="60" y="19"/>
                      <a:pt x="61" y="13"/>
                      <a:pt x="62" y="9"/>
                    </a:cubicBezTo>
                    <a:cubicBezTo>
                      <a:pt x="62" y="8"/>
                      <a:pt x="62" y="6"/>
                      <a:pt x="62" y="6"/>
                    </a:cubicBezTo>
                    <a:cubicBezTo>
                      <a:pt x="62" y="5"/>
                      <a:pt x="62" y="4"/>
                      <a:pt x="62" y="4"/>
                    </a:cubicBezTo>
                    <a:cubicBezTo>
                      <a:pt x="61" y="4"/>
                      <a:pt x="62" y="4"/>
                      <a:pt x="65" y="4"/>
                    </a:cubicBezTo>
                    <a:cubicBezTo>
                      <a:pt x="78" y="3"/>
                      <a:pt x="101" y="2"/>
                      <a:pt x="102" y="2"/>
                    </a:cubicBezTo>
                    <a:cubicBezTo>
                      <a:pt x="102" y="1"/>
                      <a:pt x="101" y="0"/>
                      <a:pt x="99" y="1"/>
                    </a:cubicBezTo>
                    <a:cubicBezTo>
                      <a:pt x="86" y="1"/>
                      <a:pt x="75" y="1"/>
                      <a:pt x="63" y="2"/>
                    </a:cubicBezTo>
                    <a:cubicBezTo>
                      <a:pt x="61" y="2"/>
                      <a:pt x="60" y="2"/>
                      <a:pt x="60" y="2"/>
                    </a:cubicBezTo>
                    <a:cubicBezTo>
                      <a:pt x="60" y="2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58" y="2"/>
                      <a:pt x="57" y="2"/>
                      <a:pt x="56" y="2"/>
                    </a:cubicBezTo>
                    <a:cubicBezTo>
                      <a:pt x="55" y="3"/>
                      <a:pt x="54" y="3"/>
                      <a:pt x="52" y="3"/>
                    </a:cubicBezTo>
                    <a:cubicBezTo>
                      <a:pt x="50" y="3"/>
                      <a:pt x="49" y="3"/>
                      <a:pt x="49" y="3"/>
                    </a:cubicBezTo>
                    <a:cubicBezTo>
                      <a:pt x="49" y="3"/>
                      <a:pt x="39" y="3"/>
                      <a:pt x="38" y="3"/>
                    </a:cubicBezTo>
                    <a:cubicBezTo>
                      <a:pt x="37" y="2"/>
                      <a:pt x="32" y="2"/>
                      <a:pt x="31" y="3"/>
                    </a:cubicBezTo>
                    <a:cubicBezTo>
                      <a:pt x="30" y="3"/>
                      <a:pt x="29" y="3"/>
                      <a:pt x="28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0" y="3"/>
                      <a:pt x="13" y="3"/>
                      <a:pt x="7" y="3"/>
                    </a:cubicBezTo>
                    <a:cubicBezTo>
                      <a:pt x="6" y="3"/>
                      <a:pt x="5" y="3"/>
                      <a:pt x="5" y="3"/>
                    </a:cubicBezTo>
                    <a:close/>
                    <a:moveTo>
                      <a:pt x="52" y="4"/>
                    </a:moveTo>
                    <a:cubicBezTo>
                      <a:pt x="54" y="4"/>
                      <a:pt x="54" y="4"/>
                      <a:pt x="54" y="5"/>
                    </a:cubicBezTo>
                    <a:cubicBezTo>
                      <a:pt x="54" y="5"/>
                      <a:pt x="54" y="5"/>
                      <a:pt x="53" y="5"/>
                    </a:cubicBezTo>
                    <a:cubicBezTo>
                      <a:pt x="53" y="6"/>
                      <a:pt x="53" y="6"/>
                      <a:pt x="53" y="7"/>
                    </a:cubicBezTo>
                    <a:cubicBezTo>
                      <a:pt x="53" y="7"/>
                      <a:pt x="53" y="8"/>
                      <a:pt x="52" y="9"/>
                    </a:cubicBezTo>
                    <a:cubicBezTo>
                      <a:pt x="52" y="10"/>
                      <a:pt x="52" y="11"/>
                      <a:pt x="52" y="12"/>
                    </a:cubicBezTo>
                    <a:cubicBezTo>
                      <a:pt x="52" y="12"/>
                      <a:pt x="52" y="13"/>
                      <a:pt x="52" y="13"/>
                    </a:cubicBezTo>
                    <a:cubicBezTo>
                      <a:pt x="51" y="13"/>
                      <a:pt x="51" y="14"/>
                      <a:pt x="51" y="15"/>
                    </a:cubicBezTo>
                    <a:cubicBezTo>
                      <a:pt x="51" y="16"/>
                      <a:pt x="51" y="18"/>
                      <a:pt x="51" y="19"/>
                    </a:cubicBezTo>
                    <a:cubicBezTo>
                      <a:pt x="51" y="20"/>
                      <a:pt x="51" y="22"/>
                      <a:pt x="51" y="23"/>
                    </a:cubicBezTo>
                    <a:cubicBezTo>
                      <a:pt x="51" y="24"/>
                      <a:pt x="50" y="25"/>
                      <a:pt x="50" y="26"/>
                    </a:cubicBezTo>
                    <a:cubicBezTo>
                      <a:pt x="50" y="26"/>
                      <a:pt x="50" y="26"/>
                      <a:pt x="50" y="27"/>
                    </a:cubicBezTo>
                    <a:cubicBezTo>
                      <a:pt x="50" y="28"/>
                      <a:pt x="50" y="29"/>
                      <a:pt x="48" y="30"/>
                    </a:cubicBezTo>
                    <a:cubicBezTo>
                      <a:pt x="48" y="31"/>
                      <a:pt x="47" y="32"/>
                      <a:pt x="47" y="32"/>
                    </a:cubicBezTo>
                    <a:cubicBezTo>
                      <a:pt x="46" y="33"/>
                      <a:pt x="46" y="34"/>
                      <a:pt x="45" y="34"/>
                    </a:cubicBezTo>
                    <a:cubicBezTo>
                      <a:pt x="45" y="35"/>
                      <a:pt x="44" y="35"/>
                      <a:pt x="44" y="35"/>
                    </a:cubicBezTo>
                    <a:cubicBezTo>
                      <a:pt x="43" y="35"/>
                      <a:pt x="43" y="34"/>
                      <a:pt x="42" y="33"/>
                    </a:cubicBezTo>
                    <a:cubicBezTo>
                      <a:pt x="41" y="31"/>
                      <a:pt x="40" y="23"/>
                      <a:pt x="41" y="21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2" y="18"/>
                      <a:pt x="42" y="17"/>
                      <a:pt x="42" y="16"/>
                    </a:cubicBezTo>
                    <a:cubicBezTo>
                      <a:pt x="43" y="15"/>
                      <a:pt x="43" y="14"/>
                      <a:pt x="43" y="14"/>
                    </a:cubicBezTo>
                    <a:cubicBezTo>
                      <a:pt x="43" y="13"/>
                      <a:pt x="44" y="12"/>
                      <a:pt x="44" y="11"/>
                    </a:cubicBezTo>
                    <a:cubicBezTo>
                      <a:pt x="45" y="7"/>
                      <a:pt x="45" y="6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4"/>
                      <a:pt x="47" y="4"/>
                      <a:pt x="49" y="4"/>
                    </a:cubicBezTo>
                    <a:cubicBezTo>
                      <a:pt x="50" y="4"/>
                      <a:pt x="51" y="4"/>
                      <a:pt x="52" y="4"/>
                    </a:cubicBezTo>
                    <a:close/>
                    <a:moveTo>
                      <a:pt x="35" y="5"/>
                    </a:moveTo>
                    <a:cubicBezTo>
                      <a:pt x="36" y="5"/>
                      <a:pt x="37" y="5"/>
                      <a:pt x="38" y="5"/>
                    </a:cubicBezTo>
                    <a:cubicBezTo>
                      <a:pt x="39" y="6"/>
                      <a:pt x="40" y="6"/>
                      <a:pt x="40" y="6"/>
                    </a:cubicBezTo>
                    <a:cubicBezTo>
                      <a:pt x="41" y="6"/>
                      <a:pt x="42" y="7"/>
                      <a:pt x="41" y="9"/>
                    </a:cubicBezTo>
                    <a:cubicBezTo>
                      <a:pt x="41" y="10"/>
                      <a:pt x="40" y="12"/>
                      <a:pt x="40" y="13"/>
                    </a:cubicBezTo>
                    <a:cubicBezTo>
                      <a:pt x="39" y="18"/>
                      <a:pt x="38" y="21"/>
                      <a:pt x="36" y="23"/>
                    </a:cubicBezTo>
                    <a:cubicBezTo>
                      <a:pt x="35" y="23"/>
                      <a:pt x="34" y="25"/>
                      <a:pt x="34" y="25"/>
                    </a:cubicBezTo>
                    <a:cubicBezTo>
                      <a:pt x="34" y="26"/>
                      <a:pt x="30" y="31"/>
                      <a:pt x="29" y="32"/>
                    </a:cubicBezTo>
                    <a:cubicBezTo>
                      <a:pt x="29" y="32"/>
                      <a:pt x="27" y="33"/>
                      <a:pt x="25" y="34"/>
                    </a:cubicBezTo>
                    <a:cubicBezTo>
                      <a:pt x="21" y="36"/>
                      <a:pt x="18" y="37"/>
                      <a:pt x="17" y="36"/>
                    </a:cubicBezTo>
                    <a:cubicBezTo>
                      <a:pt x="14" y="33"/>
                      <a:pt x="14" y="31"/>
                      <a:pt x="15" y="27"/>
                    </a:cubicBezTo>
                    <a:cubicBezTo>
                      <a:pt x="16" y="23"/>
                      <a:pt x="18" y="19"/>
                      <a:pt x="21" y="16"/>
                    </a:cubicBezTo>
                    <a:cubicBezTo>
                      <a:pt x="22" y="14"/>
                      <a:pt x="23" y="13"/>
                      <a:pt x="24" y="13"/>
                    </a:cubicBezTo>
                    <a:cubicBezTo>
                      <a:pt x="24" y="13"/>
                      <a:pt x="25" y="12"/>
                      <a:pt x="25" y="11"/>
                    </a:cubicBezTo>
                    <a:cubicBezTo>
                      <a:pt x="27" y="9"/>
                      <a:pt x="30" y="7"/>
                      <a:pt x="32" y="6"/>
                    </a:cubicBezTo>
                    <a:cubicBezTo>
                      <a:pt x="33" y="5"/>
                      <a:pt x="34" y="5"/>
                      <a:pt x="35" y="5"/>
                    </a:cubicBezTo>
                    <a:close/>
                    <a:moveTo>
                      <a:pt x="58" y="5"/>
                    </a:move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9" y="5"/>
                    </a:cubicBezTo>
                    <a:cubicBezTo>
                      <a:pt x="59" y="5"/>
                      <a:pt x="59" y="10"/>
                      <a:pt x="58" y="13"/>
                    </a:cubicBezTo>
                    <a:cubicBezTo>
                      <a:pt x="57" y="18"/>
                      <a:pt x="56" y="18"/>
                      <a:pt x="55" y="20"/>
                    </a:cubicBezTo>
                    <a:cubicBezTo>
                      <a:pt x="53" y="24"/>
                      <a:pt x="53" y="24"/>
                      <a:pt x="54" y="21"/>
                    </a:cubicBezTo>
                    <a:cubicBezTo>
                      <a:pt x="54" y="20"/>
                      <a:pt x="54" y="18"/>
                      <a:pt x="54" y="17"/>
                    </a:cubicBezTo>
                    <a:cubicBezTo>
                      <a:pt x="54" y="16"/>
                      <a:pt x="54" y="15"/>
                      <a:pt x="54" y="14"/>
                    </a:cubicBezTo>
                    <a:cubicBezTo>
                      <a:pt x="54" y="14"/>
                      <a:pt x="54" y="12"/>
                      <a:pt x="55" y="12"/>
                    </a:cubicBezTo>
                    <a:cubicBezTo>
                      <a:pt x="55" y="11"/>
                      <a:pt x="55" y="10"/>
                      <a:pt x="55" y="10"/>
                    </a:cubicBezTo>
                    <a:cubicBezTo>
                      <a:pt x="55" y="10"/>
                      <a:pt x="56" y="9"/>
                      <a:pt x="56" y="8"/>
                    </a:cubicBezTo>
                    <a:cubicBezTo>
                      <a:pt x="56" y="7"/>
                      <a:pt x="57" y="6"/>
                      <a:pt x="57" y="5"/>
                    </a:cubicBezTo>
                    <a:cubicBezTo>
                      <a:pt x="58" y="5"/>
                      <a:pt x="58" y="5"/>
                      <a:pt x="58" y="5"/>
                    </a:cubicBezTo>
                    <a:close/>
                    <a:moveTo>
                      <a:pt x="38" y="25"/>
                    </a:moveTo>
                    <a:cubicBezTo>
                      <a:pt x="38" y="25"/>
                      <a:pt x="38" y="25"/>
                      <a:pt x="38" y="26"/>
                    </a:cubicBezTo>
                    <a:cubicBezTo>
                      <a:pt x="39" y="33"/>
                      <a:pt x="39" y="35"/>
                      <a:pt x="41" y="37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8" y="38"/>
                      <a:pt x="36" y="38"/>
                      <a:pt x="35" y="38"/>
                    </a:cubicBezTo>
                    <a:cubicBezTo>
                      <a:pt x="34" y="37"/>
                      <a:pt x="32" y="37"/>
                      <a:pt x="30" y="37"/>
                    </a:cubicBezTo>
                    <a:cubicBezTo>
                      <a:pt x="26" y="37"/>
                      <a:pt x="26" y="37"/>
                      <a:pt x="29" y="35"/>
                    </a:cubicBezTo>
                    <a:cubicBezTo>
                      <a:pt x="30" y="35"/>
                      <a:pt x="31" y="34"/>
                      <a:pt x="31" y="34"/>
                    </a:cubicBezTo>
                    <a:cubicBezTo>
                      <a:pt x="31" y="34"/>
                      <a:pt x="32" y="33"/>
                      <a:pt x="33" y="32"/>
                    </a:cubicBezTo>
                    <a:cubicBezTo>
                      <a:pt x="34" y="31"/>
                      <a:pt x="36" y="27"/>
                      <a:pt x="37" y="26"/>
                    </a:cubicBezTo>
                    <a:cubicBezTo>
                      <a:pt x="37" y="25"/>
                      <a:pt x="38" y="25"/>
                      <a:pt x="3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524"/>
              <p:cNvSpPr>
                <a:spLocks noEditPoints="1"/>
              </p:cNvSpPr>
              <p:nvPr/>
            </p:nvSpPr>
            <p:spPr bwMode="auto">
              <a:xfrm>
                <a:off x="1349" y="2636"/>
                <a:ext cx="40" cy="33"/>
              </a:xfrm>
              <a:custGeom>
                <a:avLst/>
                <a:gdLst>
                  <a:gd name="T0" fmla="*/ 8 w 52"/>
                  <a:gd name="T1" fmla="*/ 2 h 44"/>
                  <a:gd name="T2" fmla="*/ 5 w 52"/>
                  <a:gd name="T3" fmla="*/ 5 h 44"/>
                  <a:gd name="T4" fmla="*/ 1 w 52"/>
                  <a:gd name="T5" fmla="*/ 6 h 44"/>
                  <a:gd name="T6" fmla="*/ 12 w 52"/>
                  <a:gd name="T7" fmla="*/ 8 h 44"/>
                  <a:gd name="T8" fmla="*/ 10 w 52"/>
                  <a:gd name="T9" fmla="*/ 29 h 44"/>
                  <a:gd name="T10" fmla="*/ 23 w 52"/>
                  <a:gd name="T11" fmla="*/ 42 h 44"/>
                  <a:gd name="T12" fmla="*/ 26 w 52"/>
                  <a:gd name="T13" fmla="*/ 42 h 44"/>
                  <a:gd name="T14" fmla="*/ 28 w 52"/>
                  <a:gd name="T15" fmla="*/ 43 h 44"/>
                  <a:gd name="T16" fmla="*/ 31 w 52"/>
                  <a:gd name="T17" fmla="*/ 43 h 44"/>
                  <a:gd name="T18" fmla="*/ 40 w 52"/>
                  <a:gd name="T19" fmla="*/ 42 h 44"/>
                  <a:gd name="T20" fmla="*/ 44 w 52"/>
                  <a:gd name="T21" fmla="*/ 37 h 44"/>
                  <a:gd name="T22" fmla="*/ 50 w 52"/>
                  <a:gd name="T23" fmla="*/ 13 h 44"/>
                  <a:gd name="T24" fmla="*/ 33 w 52"/>
                  <a:gd name="T25" fmla="*/ 9 h 44"/>
                  <a:gd name="T26" fmla="*/ 31 w 52"/>
                  <a:gd name="T27" fmla="*/ 0 h 44"/>
                  <a:gd name="T28" fmla="*/ 28 w 52"/>
                  <a:gd name="T29" fmla="*/ 3 h 44"/>
                  <a:gd name="T30" fmla="*/ 24 w 52"/>
                  <a:gd name="T31" fmla="*/ 3 h 44"/>
                  <a:gd name="T32" fmla="*/ 18 w 52"/>
                  <a:gd name="T33" fmla="*/ 0 h 44"/>
                  <a:gd name="T34" fmla="*/ 21 w 52"/>
                  <a:gd name="T35" fmla="*/ 3 h 44"/>
                  <a:gd name="T36" fmla="*/ 28 w 52"/>
                  <a:gd name="T37" fmla="*/ 5 h 44"/>
                  <a:gd name="T38" fmla="*/ 21 w 52"/>
                  <a:gd name="T39" fmla="*/ 4 h 44"/>
                  <a:gd name="T40" fmla="*/ 18 w 52"/>
                  <a:gd name="T41" fmla="*/ 4 h 44"/>
                  <a:gd name="T42" fmla="*/ 17 w 52"/>
                  <a:gd name="T43" fmla="*/ 3 h 44"/>
                  <a:gd name="T44" fmla="*/ 12 w 52"/>
                  <a:gd name="T45" fmla="*/ 3 h 44"/>
                  <a:gd name="T46" fmla="*/ 14 w 52"/>
                  <a:gd name="T47" fmla="*/ 4 h 44"/>
                  <a:gd name="T48" fmla="*/ 14 w 52"/>
                  <a:gd name="T49" fmla="*/ 5 h 44"/>
                  <a:gd name="T50" fmla="*/ 16 w 52"/>
                  <a:gd name="T51" fmla="*/ 4 h 44"/>
                  <a:gd name="T52" fmla="*/ 19 w 52"/>
                  <a:gd name="T53" fmla="*/ 7 h 44"/>
                  <a:gd name="T54" fmla="*/ 23 w 52"/>
                  <a:gd name="T55" fmla="*/ 6 h 44"/>
                  <a:gd name="T56" fmla="*/ 23 w 52"/>
                  <a:gd name="T57" fmla="*/ 8 h 44"/>
                  <a:gd name="T58" fmla="*/ 26 w 52"/>
                  <a:gd name="T59" fmla="*/ 8 h 44"/>
                  <a:gd name="T60" fmla="*/ 28 w 52"/>
                  <a:gd name="T61" fmla="*/ 7 h 44"/>
                  <a:gd name="T62" fmla="*/ 25 w 52"/>
                  <a:gd name="T63" fmla="*/ 9 h 44"/>
                  <a:gd name="T64" fmla="*/ 14 w 52"/>
                  <a:gd name="T65" fmla="*/ 7 h 44"/>
                  <a:gd name="T66" fmla="*/ 8 w 52"/>
                  <a:gd name="T67" fmla="*/ 5 h 44"/>
                  <a:gd name="T68" fmla="*/ 11 w 52"/>
                  <a:gd name="T69" fmla="*/ 2 h 44"/>
                  <a:gd name="T70" fmla="*/ 31 w 52"/>
                  <a:gd name="T71" fmla="*/ 4 h 44"/>
                  <a:gd name="T72" fmla="*/ 32 w 52"/>
                  <a:gd name="T73" fmla="*/ 11 h 44"/>
                  <a:gd name="T74" fmla="*/ 29 w 52"/>
                  <a:gd name="T75" fmla="*/ 2 h 44"/>
                  <a:gd name="T76" fmla="*/ 30 w 52"/>
                  <a:gd name="T77" fmla="*/ 6 h 44"/>
                  <a:gd name="T78" fmla="*/ 29 w 52"/>
                  <a:gd name="T79" fmla="*/ 8 h 44"/>
                  <a:gd name="T80" fmla="*/ 17 w 52"/>
                  <a:gd name="T81" fmla="*/ 9 h 44"/>
                  <a:gd name="T82" fmla="*/ 31 w 52"/>
                  <a:gd name="T83" fmla="*/ 10 h 44"/>
                  <a:gd name="T84" fmla="*/ 26 w 52"/>
                  <a:gd name="T85" fmla="*/ 14 h 44"/>
                  <a:gd name="T86" fmla="*/ 36 w 52"/>
                  <a:gd name="T87" fmla="*/ 15 h 44"/>
                  <a:gd name="T88" fmla="*/ 33 w 52"/>
                  <a:gd name="T89" fmla="*/ 11 h 44"/>
                  <a:gd name="T90" fmla="*/ 50 w 52"/>
                  <a:gd name="T91" fmla="*/ 18 h 44"/>
                  <a:gd name="T92" fmla="*/ 43 w 52"/>
                  <a:gd name="T93" fmla="*/ 37 h 44"/>
                  <a:gd name="T94" fmla="*/ 30 w 52"/>
                  <a:gd name="T95" fmla="*/ 40 h 44"/>
                  <a:gd name="T96" fmla="*/ 20 w 52"/>
                  <a:gd name="T97" fmla="*/ 41 h 44"/>
                  <a:gd name="T98" fmla="*/ 12 w 52"/>
                  <a:gd name="T99" fmla="*/ 32 h 44"/>
                  <a:gd name="T100" fmla="*/ 7 w 52"/>
                  <a:gd name="T101" fmla="*/ 18 h 44"/>
                  <a:gd name="T102" fmla="*/ 32 w 52"/>
                  <a:gd name="T103" fmla="*/ 12 h 44"/>
                  <a:gd name="T104" fmla="*/ 28 w 52"/>
                  <a:gd name="T105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2" h="44">
                    <a:moveTo>
                      <a:pt x="15" y="0"/>
                    </a:moveTo>
                    <a:cubicBezTo>
                      <a:pt x="14" y="0"/>
                      <a:pt x="12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6" y="6"/>
                      <a:pt x="7" y="5"/>
                    </a:cubicBezTo>
                    <a:cubicBezTo>
                      <a:pt x="8" y="5"/>
                      <a:pt x="8" y="5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7"/>
                      <a:pt x="13" y="7"/>
                      <a:pt x="13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1" y="8"/>
                      <a:pt x="10" y="8"/>
                      <a:pt x="10" y="9"/>
                    </a:cubicBezTo>
                    <a:cubicBezTo>
                      <a:pt x="9" y="9"/>
                      <a:pt x="9" y="10"/>
                      <a:pt x="8" y="10"/>
                    </a:cubicBezTo>
                    <a:cubicBezTo>
                      <a:pt x="6" y="12"/>
                      <a:pt x="6" y="17"/>
                      <a:pt x="7" y="20"/>
                    </a:cubicBezTo>
                    <a:cubicBezTo>
                      <a:pt x="7" y="21"/>
                      <a:pt x="7" y="21"/>
                      <a:pt x="7" y="22"/>
                    </a:cubicBezTo>
                    <a:cubicBezTo>
                      <a:pt x="7" y="24"/>
                      <a:pt x="9" y="27"/>
                      <a:pt x="10" y="29"/>
                    </a:cubicBezTo>
                    <a:cubicBezTo>
                      <a:pt x="10" y="29"/>
                      <a:pt x="10" y="30"/>
                      <a:pt x="11" y="31"/>
                    </a:cubicBezTo>
                    <a:cubicBezTo>
                      <a:pt x="12" y="34"/>
                      <a:pt x="14" y="39"/>
                      <a:pt x="16" y="41"/>
                    </a:cubicBezTo>
                    <a:cubicBezTo>
                      <a:pt x="17" y="42"/>
                      <a:pt x="17" y="42"/>
                      <a:pt x="18" y="42"/>
                    </a:cubicBezTo>
                    <a:cubicBezTo>
                      <a:pt x="19" y="42"/>
                      <a:pt x="19" y="42"/>
                      <a:pt x="20" y="42"/>
                    </a:cubicBezTo>
                    <a:cubicBezTo>
                      <a:pt x="21" y="42"/>
                      <a:pt x="22" y="42"/>
                      <a:pt x="23" y="42"/>
                    </a:cubicBezTo>
                    <a:cubicBezTo>
                      <a:pt x="23" y="42"/>
                      <a:pt x="24" y="42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2"/>
                      <a:pt x="25" y="42"/>
                      <a:pt x="25" y="43"/>
                    </a:cubicBezTo>
                    <a:cubicBezTo>
                      <a:pt x="25" y="43"/>
                      <a:pt x="25" y="43"/>
                      <a:pt x="25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3"/>
                      <a:pt x="28" y="43"/>
                      <a:pt x="28" y="42"/>
                    </a:cubicBezTo>
                    <a:cubicBezTo>
                      <a:pt x="28" y="42"/>
                      <a:pt x="29" y="42"/>
                      <a:pt x="28" y="43"/>
                    </a:cubicBezTo>
                    <a:cubicBezTo>
                      <a:pt x="28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43"/>
                      <a:pt x="30" y="42"/>
                      <a:pt x="30" y="43"/>
                    </a:cubicBezTo>
                    <a:cubicBezTo>
                      <a:pt x="30" y="43"/>
                      <a:pt x="30" y="43"/>
                      <a:pt x="31" y="42"/>
                    </a:cubicBezTo>
                    <a:cubicBezTo>
                      <a:pt x="31" y="42"/>
                      <a:pt x="31" y="42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4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2" y="42"/>
                    </a:cubicBezTo>
                    <a:cubicBezTo>
                      <a:pt x="32" y="42"/>
                      <a:pt x="32" y="42"/>
                      <a:pt x="33" y="42"/>
                    </a:cubicBezTo>
                    <a:cubicBezTo>
                      <a:pt x="34" y="43"/>
                      <a:pt x="38" y="42"/>
                      <a:pt x="40" y="42"/>
                    </a:cubicBezTo>
                    <a:cubicBezTo>
                      <a:pt x="41" y="41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39"/>
                    </a:cubicBezTo>
                    <a:cubicBezTo>
                      <a:pt x="43" y="39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6" y="35"/>
                      <a:pt x="47" y="34"/>
                      <a:pt x="48" y="32"/>
                    </a:cubicBezTo>
                    <a:cubicBezTo>
                      <a:pt x="50" y="29"/>
                      <a:pt x="51" y="28"/>
                      <a:pt x="51" y="26"/>
                    </a:cubicBezTo>
                    <a:cubicBezTo>
                      <a:pt x="51" y="26"/>
                      <a:pt x="51" y="25"/>
                      <a:pt x="51" y="25"/>
                    </a:cubicBezTo>
                    <a:cubicBezTo>
                      <a:pt x="51" y="25"/>
                      <a:pt x="52" y="23"/>
                      <a:pt x="52" y="22"/>
                    </a:cubicBezTo>
                    <a:cubicBezTo>
                      <a:pt x="52" y="19"/>
                      <a:pt x="52" y="15"/>
                      <a:pt x="50" y="13"/>
                    </a:cubicBezTo>
                    <a:cubicBezTo>
                      <a:pt x="49" y="12"/>
                      <a:pt x="48" y="11"/>
                      <a:pt x="47" y="10"/>
                    </a:cubicBezTo>
                    <a:cubicBezTo>
                      <a:pt x="44" y="9"/>
                      <a:pt x="41" y="9"/>
                      <a:pt x="39" y="10"/>
                    </a:cubicBezTo>
                    <a:cubicBezTo>
                      <a:pt x="38" y="10"/>
                      <a:pt x="37" y="10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34" y="10"/>
                      <a:pt x="33" y="10"/>
                      <a:pt x="33" y="9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2" y="4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8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28" y="3"/>
                      <a:pt x="28" y="3"/>
                      <a:pt x="29" y="3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7" y="4"/>
                      <a:pt x="26" y="3"/>
                      <a:pt x="25" y="3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lose/>
                    <a:moveTo>
                      <a:pt x="15" y="1"/>
                    </a:moveTo>
                    <a:cubicBezTo>
                      <a:pt x="17" y="1"/>
                      <a:pt x="18" y="1"/>
                      <a:pt x="19" y="1"/>
                    </a:cubicBezTo>
                    <a:cubicBezTo>
                      <a:pt x="19" y="2"/>
                      <a:pt x="21" y="3"/>
                      <a:pt x="21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3"/>
                      <a:pt x="24" y="4"/>
                    </a:cubicBezTo>
                    <a:cubicBezTo>
                      <a:pt x="24" y="4"/>
                      <a:pt x="25" y="4"/>
                      <a:pt x="26" y="4"/>
                    </a:cubicBezTo>
                    <a:cubicBezTo>
                      <a:pt x="27" y="5"/>
                      <a:pt x="27" y="5"/>
                      <a:pt x="28" y="5"/>
                    </a:cubicBezTo>
                    <a:cubicBezTo>
                      <a:pt x="28" y="5"/>
                      <a:pt x="26" y="5"/>
                      <a:pt x="25" y="5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4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4"/>
                      <a:pt x="12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5"/>
                      <a:pt x="11" y="5"/>
                      <a:pt x="11" y="4"/>
                    </a:cubicBezTo>
                    <a:cubicBezTo>
                      <a:pt x="12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8" y="5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6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9" y="6"/>
                      <a:pt x="20" y="6"/>
                      <a:pt x="20" y="6"/>
                    </a:cubicBezTo>
                    <a:cubicBezTo>
                      <a:pt x="20" y="5"/>
                      <a:pt x="21" y="5"/>
                      <a:pt x="22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2" y="7"/>
                    </a:cubicBezTo>
                    <a:cubicBezTo>
                      <a:pt x="22" y="7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7"/>
                    </a:cubicBezTo>
                    <a:cubicBezTo>
                      <a:pt x="23" y="7"/>
                      <a:pt x="24" y="7"/>
                      <a:pt x="24" y="7"/>
                    </a:cubicBezTo>
                    <a:cubicBezTo>
                      <a:pt x="24" y="6"/>
                      <a:pt x="24" y="6"/>
                      <a:pt x="25" y="6"/>
                    </a:cubicBezTo>
                    <a:cubicBezTo>
                      <a:pt x="26" y="6"/>
                      <a:pt x="26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7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6"/>
                      <a:pt x="29" y="6"/>
                      <a:pt x="29" y="6"/>
                    </a:cubicBezTo>
                    <a:cubicBezTo>
                      <a:pt x="30" y="6"/>
                      <a:pt x="29" y="6"/>
                      <a:pt x="29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9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3" y="9"/>
                      <a:pt x="20" y="9"/>
                      <a:pt x="19" y="9"/>
                    </a:cubicBezTo>
                    <a:cubicBezTo>
                      <a:pt x="19" y="9"/>
                      <a:pt x="19" y="9"/>
                      <a:pt x="18" y="9"/>
                    </a:cubicBezTo>
                    <a:cubicBezTo>
                      <a:pt x="18" y="9"/>
                      <a:pt x="17" y="8"/>
                      <a:pt x="16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4" y="7"/>
                      <a:pt x="14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6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2" y="1"/>
                      <a:pt x="12" y="1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lose/>
                    <a:moveTo>
                      <a:pt x="30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1" y="4"/>
                      <a:pt x="31" y="4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8"/>
                      <a:pt x="32" y="9"/>
                    </a:cubicBezTo>
                    <a:cubicBezTo>
                      <a:pt x="32" y="10"/>
                      <a:pt x="32" y="11"/>
                      <a:pt x="32" y="11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2"/>
                      <a:pt x="31" y="11"/>
                      <a:pt x="32" y="11"/>
                    </a:cubicBezTo>
                    <a:cubicBezTo>
                      <a:pt x="32" y="9"/>
                      <a:pt x="32" y="7"/>
                      <a:pt x="31" y="6"/>
                    </a:cubicBezTo>
                    <a:cubicBezTo>
                      <a:pt x="31" y="5"/>
                      <a:pt x="31" y="5"/>
                      <a:pt x="31" y="4"/>
                    </a:cubicBezTo>
                    <a:cubicBezTo>
                      <a:pt x="30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30" y="2"/>
                      <a:pt x="30" y="2"/>
                    </a:cubicBezTo>
                    <a:close/>
                    <a:moveTo>
                      <a:pt x="30" y="6"/>
                    </a:move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1" y="6"/>
                      <a:pt x="31" y="7"/>
                      <a:pt x="31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lose/>
                    <a:moveTo>
                      <a:pt x="15" y="8"/>
                    </a:moveTo>
                    <a:cubicBezTo>
                      <a:pt x="15" y="8"/>
                      <a:pt x="16" y="9"/>
                      <a:pt x="17" y="9"/>
                    </a:cubicBezTo>
                    <a:cubicBezTo>
                      <a:pt x="17" y="10"/>
                      <a:pt x="19" y="10"/>
                      <a:pt x="21" y="10"/>
                    </a:cubicBezTo>
                    <a:cubicBezTo>
                      <a:pt x="23" y="10"/>
                      <a:pt x="24" y="10"/>
                      <a:pt x="26" y="10"/>
                    </a:cubicBezTo>
                    <a:cubicBezTo>
                      <a:pt x="27" y="10"/>
                      <a:pt x="27" y="10"/>
                      <a:pt x="28" y="9"/>
                    </a:cubicBezTo>
                    <a:cubicBezTo>
                      <a:pt x="28" y="9"/>
                      <a:pt x="28" y="9"/>
                      <a:pt x="29" y="9"/>
                    </a:cubicBezTo>
                    <a:cubicBezTo>
                      <a:pt x="30" y="9"/>
                      <a:pt x="31" y="10"/>
                      <a:pt x="31" y="10"/>
                    </a:cubicBezTo>
                    <a:cubicBezTo>
                      <a:pt x="31" y="10"/>
                      <a:pt x="31" y="11"/>
                      <a:pt x="31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11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29" y="13"/>
                    </a:cubicBezTo>
                    <a:cubicBezTo>
                      <a:pt x="27" y="13"/>
                      <a:pt x="27" y="13"/>
                      <a:pt x="26" y="14"/>
                    </a:cubicBezTo>
                    <a:cubicBezTo>
                      <a:pt x="25" y="14"/>
                      <a:pt x="25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4"/>
                      <a:pt x="27" y="14"/>
                      <a:pt x="29" y="14"/>
                    </a:cubicBezTo>
                    <a:cubicBezTo>
                      <a:pt x="30" y="14"/>
                      <a:pt x="30" y="13"/>
                      <a:pt x="32" y="14"/>
                    </a:cubicBezTo>
                    <a:cubicBezTo>
                      <a:pt x="34" y="14"/>
                      <a:pt x="35" y="14"/>
                      <a:pt x="36" y="15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6" y="14"/>
                    </a:cubicBezTo>
                    <a:cubicBezTo>
                      <a:pt x="35" y="13"/>
                      <a:pt x="34" y="13"/>
                      <a:pt x="33" y="13"/>
                    </a:cubicBezTo>
                    <a:cubicBezTo>
                      <a:pt x="33" y="13"/>
                      <a:pt x="33" y="13"/>
                      <a:pt x="33" y="12"/>
                    </a:cubicBezTo>
                    <a:cubicBezTo>
                      <a:pt x="33" y="12"/>
                      <a:pt x="33" y="12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4" y="11"/>
                      <a:pt x="34" y="11"/>
                      <a:pt x="35" y="11"/>
                    </a:cubicBezTo>
                    <a:cubicBezTo>
                      <a:pt x="36" y="11"/>
                      <a:pt x="37" y="11"/>
                      <a:pt x="38" y="11"/>
                    </a:cubicBezTo>
                    <a:cubicBezTo>
                      <a:pt x="39" y="10"/>
                      <a:pt x="43" y="11"/>
                      <a:pt x="43" y="10"/>
                    </a:cubicBezTo>
                    <a:cubicBezTo>
                      <a:pt x="48" y="11"/>
                      <a:pt x="50" y="14"/>
                      <a:pt x="50" y="18"/>
                    </a:cubicBezTo>
                    <a:cubicBezTo>
                      <a:pt x="50" y="18"/>
                      <a:pt x="50" y="18"/>
                      <a:pt x="51" y="19"/>
                    </a:cubicBezTo>
                    <a:cubicBezTo>
                      <a:pt x="51" y="20"/>
                      <a:pt x="51" y="22"/>
                      <a:pt x="50" y="25"/>
                    </a:cubicBezTo>
                    <a:cubicBezTo>
                      <a:pt x="50" y="25"/>
                      <a:pt x="50" y="26"/>
                      <a:pt x="50" y="26"/>
                    </a:cubicBezTo>
                    <a:cubicBezTo>
                      <a:pt x="50" y="27"/>
                      <a:pt x="50" y="27"/>
                      <a:pt x="48" y="30"/>
                    </a:cubicBezTo>
                    <a:cubicBezTo>
                      <a:pt x="47" y="33"/>
                      <a:pt x="45" y="34"/>
                      <a:pt x="43" y="37"/>
                    </a:cubicBezTo>
                    <a:cubicBezTo>
                      <a:pt x="42" y="39"/>
                      <a:pt x="41" y="40"/>
                      <a:pt x="40" y="41"/>
                    </a:cubicBezTo>
                    <a:cubicBezTo>
                      <a:pt x="40" y="41"/>
                      <a:pt x="39" y="41"/>
                      <a:pt x="39" y="41"/>
                    </a:cubicBezTo>
                    <a:cubicBezTo>
                      <a:pt x="38" y="41"/>
                      <a:pt x="35" y="41"/>
                      <a:pt x="34" y="41"/>
                    </a:cubicBezTo>
                    <a:cubicBezTo>
                      <a:pt x="33" y="41"/>
                      <a:pt x="32" y="41"/>
                      <a:pt x="31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6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4" y="40"/>
                    </a:cubicBezTo>
                    <a:cubicBezTo>
                      <a:pt x="23" y="41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0" y="41"/>
                    </a:cubicBezTo>
                    <a:cubicBezTo>
                      <a:pt x="19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6" y="40"/>
                      <a:pt x="16" y="39"/>
                    </a:cubicBezTo>
                    <a:cubicBezTo>
                      <a:pt x="15" y="39"/>
                      <a:pt x="15" y="38"/>
                      <a:pt x="15" y="38"/>
                    </a:cubicBezTo>
                    <a:cubicBezTo>
                      <a:pt x="14" y="37"/>
                      <a:pt x="13" y="34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0" y="28"/>
                      <a:pt x="8" y="24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7" y="20"/>
                      <a:pt x="7" y="18"/>
                      <a:pt x="7" y="18"/>
                    </a:cubicBezTo>
                    <a:cubicBezTo>
                      <a:pt x="7" y="14"/>
                      <a:pt x="8" y="10"/>
                      <a:pt x="11" y="9"/>
                    </a:cubicBezTo>
                    <a:cubicBezTo>
                      <a:pt x="12" y="9"/>
                      <a:pt x="12" y="9"/>
                      <a:pt x="13" y="9"/>
                    </a:cubicBezTo>
                    <a:cubicBezTo>
                      <a:pt x="14" y="8"/>
                      <a:pt x="15" y="8"/>
                      <a:pt x="15" y="8"/>
                    </a:cubicBezTo>
                    <a:close/>
                    <a:moveTo>
                      <a:pt x="31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3"/>
                      <a:pt x="32" y="13"/>
                      <a:pt x="31" y="13"/>
                    </a:cubicBezTo>
                    <a:cubicBezTo>
                      <a:pt x="31" y="13"/>
                      <a:pt x="31" y="13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lose/>
                    <a:moveTo>
                      <a:pt x="28" y="41"/>
                    </a:move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525"/>
              <p:cNvSpPr>
                <a:spLocks noEditPoints="1"/>
              </p:cNvSpPr>
              <p:nvPr/>
            </p:nvSpPr>
            <p:spPr bwMode="auto">
              <a:xfrm>
                <a:off x="2082" y="1782"/>
                <a:ext cx="51" cy="59"/>
              </a:xfrm>
              <a:custGeom>
                <a:avLst/>
                <a:gdLst>
                  <a:gd name="T0" fmla="*/ 2 w 66"/>
                  <a:gd name="T1" fmla="*/ 51 h 78"/>
                  <a:gd name="T2" fmla="*/ 4 w 66"/>
                  <a:gd name="T3" fmla="*/ 57 h 78"/>
                  <a:gd name="T4" fmla="*/ 10 w 66"/>
                  <a:gd name="T5" fmla="*/ 68 h 78"/>
                  <a:gd name="T6" fmla="*/ 37 w 66"/>
                  <a:gd name="T7" fmla="*/ 76 h 78"/>
                  <a:gd name="T8" fmla="*/ 41 w 66"/>
                  <a:gd name="T9" fmla="*/ 75 h 78"/>
                  <a:gd name="T10" fmla="*/ 66 w 66"/>
                  <a:gd name="T11" fmla="*/ 38 h 78"/>
                  <a:gd name="T12" fmla="*/ 50 w 66"/>
                  <a:gd name="T13" fmla="*/ 13 h 78"/>
                  <a:gd name="T14" fmla="*/ 56 w 66"/>
                  <a:gd name="T15" fmla="*/ 23 h 78"/>
                  <a:gd name="T16" fmla="*/ 41 w 66"/>
                  <a:gd name="T17" fmla="*/ 36 h 78"/>
                  <a:gd name="T18" fmla="*/ 36 w 66"/>
                  <a:gd name="T19" fmla="*/ 13 h 78"/>
                  <a:gd name="T20" fmla="*/ 44 w 66"/>
                  <a:gd name="T21" fmla="*/ 10 h 78"/>
                  <a:gd name="T22" fmla="*/ 34 w 66"/>
                  <a:gd name="T23" fmla="*/ 14 h 78"/>
                  <a:gd name="T24" fmla="*/ 25 w 66"/>
                  <a:gd name="T25" fmla="*/ 33 h 78"/>
                  <a:gd name="T26" fmla="*/ 32 w 66"/>
                  <a:gd name="T27" fmla="*/ 10 h 78"/>
                  <a:gd name="T28" fmla="*/ 62 w 66"/>
                  <a:gd name="T29" fmla="*/ 33 h 78"/>
                  <a:gd name="T30" fmla="*/ 63 w 66"/>
                  <a:gd name="T31" fmla="*/ 39 h 78"/>
                  <a:gd name="T32" fmla="*/ 51 w 66"/>
                  <a:gd name="T33" fmla="*/ 43 h 78"/>
                  <a:gd name="T34" fmla="*/ 38 w 66"/>
                  <a:gd name="T35" fmla="*/ 45 h 78"/>
                  <a:gd name="T36" fmla="*/ 39 w 66"/>
                  <a:gd name="T37" fmla="*/ 39 h 78"/>
                  <a:gd name="T38" fmla="*/ 55 w 66"/>
                  <a:gd name="T39" fmla="*/ 27 h 78"/>
                  <a:gd name="T40" fmla="*/ 13 w 66"/>
                  <a:gd name="T41" fmla="*/ 29 h 78"/>
                  <a:gd name="T42" fmla="*/ 32 w 66"/>
                  <a:gd name="T43" fmla="*/ 38 h 78"/>
                  <a:gd name="T44" fmla="*/ 35 w 66"/>
                  <a:gd name="T45" fmla="*/ 44 h 78"/>
                  <a:gd name="T46" fmla="*/ 30 w 66"/>
                  <a:gd name="T47" fmla="*/ 46 h 78"/>
                  <a:gd name="T48" fmla="*/ 10 w 66"/>
                  <a:gd name="T49" fmla="*/ 48 h 78"/>
                  <a:gd name="T50" fmla="*/ 6 w 66"/>
                  <a:gd name="T51" fmla="*/ 25 h 78"/>
                  <a:gd name="T52" fmla="*/ 62 w 66"/>
                  <a:gd name="T53" fmla="*/ 45 h 78"/>
                  <a:gd name="T54" fmla="*/ 58 w 66"/>
                  <a:gd name="T55" fmla="*/ 65 h 78"/>
                  <a:gd name="T56" fmla="*/ 38 w 66"/>
                  <a:gd name="T57" fmla="*/ 47 h 78"/>
                  <a:gd name="T58" fmla="*/ 54 w 66"/>
                  <a:gd name="T59" fmla="*/ 45 h 78"/>
                  <a:gd name="T60" fmla="*/ 36 w 66"/>
                  <a:gd name="T61" fmla="*/ 48 h 78"/>
                  <a:gd name="T62" fmla="*/ 14 w 66"/>
                  <a:gd name="T63" fmla="*/ 66 h 78"/>
                  <a:gd name="T64" fmla="*/ 10 w 66"/>
                  <a:gd name="T65" fmla="*/ 64 h 78"/>
                  <a:gd name="T66" fmla="*/ 7 w 66"/>
                  <a:gd name="T67" fmla="*/ 58 h 78"/>
                  <a:gd name="T68" fmla="*/ 6 w 66"/>
                  <a:gd name="T69" fmla="*/ 51 h 78"/>
                  <a:gd name="T70" fmla="*/ 17 w 66"/>
                  <a:gd name="T71" fmla="*/ 49 h 78"/>
                  <a:gd name="T72" fmla="*/ 36 w 66"/>
                  <a:gd name="T73" fmla="*/ 48 h 78"/>
                  <a:gd name="T74" fmla="*/ 41 w 66"/>
                  <a:gd name="T75" fmla="*/ 61 h 78"/>
                  <a:gd name="T76" fmla="*/ 40 w 66"/>
                  <a:gd name="T77" fmla="*/ 72 h 78"/>
                  <a:gd name="T78" fmla="*/ 39 w 66"/>
                  <a:gd name="T79" fmla="*/ 63 h 78"/>
                  <a:gd name="T80" fmla="*/ 37 w 66"/>
                  <a:gd name="T81" fmla="*/ 65 h 78"/>
                  <a:gd name="T82" fmla="*/ 14 w 66"/>
                  <a:gd name="T83" fmla="*/ 69 h 78"/>
                  <a:gd name="T84" fmla="*/ 36 w 66"/>
                  <a:gd name="T85" fmla="*/ 6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" h="78">
                    <a:moveTo>
                      <a:pt x="4" y="24"/>
                    </a:moveTo>
                    <a:cubicBezTo>
                      <a:pt x="1" y="30"/>
                      <a:pt x="0" y="33"/>
                      <a:pt x="1" y="42"/>
                    </a:cubicBezTo>
                    <a:cubicBezTo>
                      <a:pt x="1" y="50"/>
                      <a:pt x="1" y="50"/>
                      <a:pt x="2" y="51"/>
                    </a:cubicBezTo>
                    <a:cubicBezTo>
                      <a:pt x="2" y="52"/>
                      <a:pt x="2" y="52"/>
                      <a:pt x="2" y="53"/>
                    </a:cubicBezTo>
                    <a:cubicBezTo>
                      <a:pt x="2" y="53"/>
                      <a:pt x="3" y="54"/>
                      <a:pt x="3" y="55"/>
                    </a:cubicBezTo>
                    <a:cubicBezTo>
                      <a:pt x="3" y="56"/>
                      <a:pt x="4" y="57"/>
                      <a:pt x="4" y="57"/>
                    </a:cubicBezTo>
                    <a:cubicBezTo>
                      <a:pt x="4" y="57"/>
                      <a:pt x="4" y="58"/>
                      <a:pt x="5" y="59"/>
                    </a:cubicBezTo>
                    <a:cubicBezTo>
                      <a:pt x="6" y="61"/>
                      <a:pt x="6" y="62"/>
                      <a:pt x="6" y="62"/>
                    </a:cubicBezTo>
                    <a:cubicBezTo>
                      <a:pt x="6" y="63"/>
                      <a:pt x="9" y="67"/>
                      <a:pt x="10" y="68"/>
                    </a:cubicBezTo>
                    <a:cubicBezTo>
                      <a:pt x="17" y="75"/>
                      <a:pt x="25" y="75"/>
                      <a:pt x="35" y="75"/>
                    </a:cubicBezTo>
                    <a:cubicBezTo>
                      <a:pt x="36" y="75"/>
                      <a:pt x="37" y="75"/>
                      <a:pt x="38" y="75"/>
                    </a:cubicBezTo>
                    <a:cubicBezTo>
                      <a:pt x="38" y="75"/>
                      <a:pt x="38" y="75"/>
                      <a:pt x="37" y="76"/>
                    </a:cubicBezTo>
                    <a:cubicBezTo>
                      <a:pt x="37" y="77"/>
                      <a:pt x="37" y="78"/>
                      <a:pt x="38" y="78"/>
                    </a:cubicBezTo>
                    <a:cubicBezTo>
                      <a:pt x="39" y="78"/>
                      <a:pt x="40" y="78"/>
                      <a:pt x="40" y="76"/>
                    </a:cubicBezTo>
                    <a:cubicBezTo>
                      <a:pt x="40" y="75"/>
                      <a:pt x="40" y="75"/>
                      <a:pt x="41" y="75"/>
                    </a:cubicBezTo>
                    <a:cubicBezTo>
                      <a:pt x="43" y="75"/>
                      <a:pt x="46" y="74"/>
                      <a:pt x="50" y="72"/>
                    </a:cubicBezTo>
                    <a:cubicBezTo>
                      <a:pt x="62" y="68"/>
                      <a:pt x="66" y="58"/>
                      <a:pt x="66" y="46"/>
                    </a:cubicBezTo>
                    <a:cubicBezTo>
                      <a:pt x="66" y="40"/>
                      <a:pt x="66" y="39"/>
                      <a:pt x="66" y="38"/>
                    </a:cubicBezTo>
                    <a:cubicBezTo>
                      <a:pt x="57" y="0"/>
                      <a:pt x="24" y="1"/>
                      <a:pt x="4" y="24"/>
                    </a:cubicBezTo>
                    <a:close/>
                    <a:moveTo>
                      <a:pt x="44" y="10"/>
                    </a:moveTo>
                    <a:cubicBezTo>
                      <a:pt x="47" y="11"/>
                      <a:pt x="49" y="12"/>
                      <a:pt x="50" y="13"/>
                    </a:cubicBezTo>
                    <a:cubicBezTo>
                      <a:pt x="52" y="15"/>
                      <a:pt x="55" y="17"/>
                      <a:pt x="57" y="20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5" y="24"/>
                      <a:pt x="53" y="25"/>
                      <a:pt x="53" y="26"/>
                    </a:cubicBezTo>
                    <a:cubicBezTo>
                      <a:pt x="53" y="27"/>
                      <a:pt x="51" y="29"/>
                      <a:pt x="49" y="30"/>
                    </a:cubicBezTo>
                    <a:cubicBezTo>
                      <a:pt x="46" y="33"/>
                      <a:pt x="44" y="34"/>
                      <a:pt x="41" y="36"/>
                    </a:cubicBezTo>
                    <a:cubicBezTo>
                      <a:pt x="40" y="36"/>
                      <a:pt x="37" y="37"/>
                      <a:pt x="37" y="36"/>
                    </a:cubicBezTo>
                    <a:cubicBezTo>
                      <a:pt x="37" y="30"/>
                      <a:pt x="37" y="23"/>
                      <a:pt x="37" y="19"/>
                    </a:cubicBezTo>
                    <a:cubicBezTo>
                      <a:pt x="37" y="16"/>
                      <a:pt x="37" y="14"/>
                      <a:pt x="36" y="13"/>
                    </a:cubicBezTo>
                    <a:cubicBezTo>
                      <a:pt x="36" y="13"/>
                      <a:pt x="36" y="12"/>
                      <a:pt x="36" y="11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9" y="9"/>
                      <a:pt x="41" y="10"/>
                      <a:pt x="44" y="10"/>
                    </a:cubicBezTo>
                    <a:close/>
                    <a:moveTo>
                      <a:pt x="32" y="10"/>
                    </a:moveTo>
                    <a:cubicBezTo>
                      <a:pt x="33" y="9"/>
                      <a:pt x="33" y="10"/>
                      <a:pt x="33" y="12"/>
                    </a:cubicBezTo>
                    <a:cubicBezTo>
                      <a:pt x="34" y="12"/>
                      <a:pt x="34" y="13"/>
                      <a:pt x="34" y="14"/>
                    </a:cubicBezTo>
                    <a:cubicBezTo>
                      <a:pt x="34" y="16"/>
                      <a:pt x="35" y="33"/>
                      <a:pt x="35" y="36"/>
                    </a:cubicBezTo>
                    <a:cubicBezTo>
                      <a:pt x="35" y="36"/>
                      <a:pt x="34" y="36"/>
                      <a:pt x="34" y="36"/>
                    </a:cubicBezTo>
                    <a:cubicBezTo>
                      <a:pt x="33" y="36"/>
                      <a:pt x="27" y="34"/>
                      <a:pt x="25" y="33"/>
                    </a:cubicBezTo>
                    <a:cubicBezTo>
                      <a:pt x="24" y="32"/>
                      <a:pt x="21" y="31"/>
                      <a:pt x="20" y="30"/>
                    </a:cubicBezTo>
                    <a:cubicBezTo>
                      <a:pt x="14" y="27"/>
                      <a:pt x="13" y="24"/>
                      <a:pt x="7" y="24"/>
                    </a:cubicBezTo>
                    <a:cubicBezTo>
                      <a:pt x="18" y="10"/>
                      <a:pt x="30" y="10"/>
                      <a:pt x="32" y="10"/>
                    </a:cubicBezTo>
                    <a:close/>
                    <a:moveTo>
                      <a:pt x="59" y="23"/>
                    </a:moveTo>
                    <a:cubicBezTo>
                      <a:pt x="59" y="25"/>
                      <a:pt x="59" y="25"/>
                      <a:pt x="59" y="25"/>
                    </a:cubicBezTo>
                    <a:cubicBezTo>
                      <a:pt x="60" y="27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4"/>
                      <a:pt x="63" y="35"/>
                      <a:pt x="63" y="36"/>
                    </a:cubicBezTo>
                    <a:cubicBezTo>
                      <a:pt x="63" y="37"/>
                      <a:pt x="63" y="38"/>
                      <a:pt x="63" y="39"/>
                    </a:cubicBezTo>
                    <a:cubicBezTo>
                      <a:pt x="64" y="42"/>
                      <a:pt x="64" y="42"/>
                      <a:pt x="62" y="42"/>
                    </a:cubicBezTo>
                    <a:cubicBezTo>
                      <a:pt x="61" y="42"/>
                      <a:pt x="58" y="42"/>
                      <a:pt x="56" y="43"/>
                    </a:cubicBezTo>
                    <a:cubicBezTo>
                      <a:pt x="54" y="43"/>
                      <a:pt x="52" y="43"/>
                      <a:pt x="51" y="43"/>
                    </a:cubicBezTo>
                    <a:cubicBezTo>
                      <a:pt x="50" y="44"/>
                      <a:pt x="48" y="44"/>
                      <a:pt x="46" y="44"/>
                    </a:cubicBezTo>
                    <a:cubicBezTo>
                      <a:pt x="45" y="44"/>
                      <a:pt x="43" y="44"/>
                      <a:pt x="42" y="45"/>
                    </a:cubicBezTo>
                    <a:cubicBezTo>
                      <a:pt x="41" y="45"/>
                      <a:pt x="38" y="45"/>
                      <a:pt x="38" y="45"/>
                    </a:cubicBezTo>
                    <a:cubicBezTo>
                      <a:pt x="37" y="44"/>
                      <a:pt x="37" y="41"/>
                      <a:pt x="37" y="39"/>
                    </a:cubicBezTo>
                    <a:cubicBezTo>
                      <a:pt x="37" y="39"/>
                      <a:pt x="37" y="39"/>
                      <a:pt x="38" y="39"/>
                    </a:cubicBezTo>
                    <a:cubicBezTo>
                      <a:pt x="38" y="39"/>
                      <a:pt x="38" y="39"/>
                      <a:pt x="39" y="39"/>
                    </a:cubicBezTo>
                    <a:cubicBezTo>
                      <a:pt x="39" y="39"/>
                      <a:pt x="43" y="38"/>
                      <a:pt x="43" y="38"/>
                    </a:cubicBezTo>
                    <a:cubicBezTo>
                      <a:pt x="43" y="38"/>
                      <a:pt x="44" y="37"/>
                      <a:pt x="44" y="37"/>
                    </a:cubicBezTo>
                    <a:cubicBezTo>
                      <a:pt x="47" y="36"/>
                      <a:pt x="51" y="32"/>
                      <a:pt x="55" y="27"/>
                    </a:cubicBezTo>
                    <a:cubicBezTo>
                      <a:pt x="56" y="26"/>
                      <a:pt x="57" y="25"/>
                      <a:pt x="58" y="24"/>
                    </a:cubicBezTo>
                    <a:lnTo>
                      <a:pt x="59" y="23"/>
                    </a:lnTo>
                    <a:close/>
                    <a:moveTo>
                      <a:pt x="13" y="29"/>
                    </a:moveTo>
                    <a:cubicBezTo>
                      <a:pt x="14" y="30"/>
                      <a:pt x="16" y="31"/>
                      <a:pt x="16" y="31"/>
                    </a:cubicBezTo>
                    <a:cubicBezTo>
                      <a:pt x="17" y="32"/>
                      <a:pt x="20" y="33"/>
                      <a:pt x="24" y="35"/>
                    </a:cubicBezTo>
                    <a:cubicBezTo>
                      <a:pt x="27" y="37"/>
                      <a:pt x="30" y="38"/>
                      <a:pt x="32" y="38"/>
                    </a:cubicBezTo>
                    <a:cubicBezTo>
                      <a:pt x="33" y="38"/>
                      <a:pt x="34" y="39"/>
                      <a:pt x="34" y="39"/>
                    </a:cubicBezTo>
                    <a:cubicBezTo>
                      <a:pt x="35" y="39"/>
                      <a:pt x="35" y="40"/>
                      <a:pt x="35" y="41"/>
                    </a:cubicBezTo>
                    <a:cubicBezTo>
                      <a:pt x="35" y="42"/>
                      <a:pt x="35" y="43"/>
                      <a:pt x="35" y="44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5" y="46"/>
                      <a:pt x="34" y="46"/>
                      <a:pt x="33" y="46"/>
                    </a:cubicBezTo>
                    <a:cubicBezTo>
                      <a:pt x="32" y="46"/>
                      <a:pt x="30" y="46"/>
                      <a:pt x="30" y="46"/>
                    </a:cubicBezTo>
                    <a:cubicBezTo>
                      <a:pt x="29" y="47"/>
                      <a:pt x="26" y="47"/>
                      <a:pt x="23" y="47"/>
                    </a:cubicBezTo>
                    <a:cubicBezTo>
                      <a:pt x="21" y="47"/>
                      <a:pt x="17" y="47"/>
                      <a:pt x="16" y="48"/>
                    </a:cubicBezTo>
                    <a:cubicBezTo>
                      <a:pt x="14" y="48"/>
                      <a:pt x="12" y="48"/>
                      <a:pt x="10" y="48"/>
                    </a:cubicBezTo>
                    <a:cubicBezTo>
                      <a:pt x="9" y="48"/>
                      <a:pt x="7" y="48"/>
                      <a:pt x="6" y="49"/>
                    </a:cubicBezTo>
                    <a:cubicBezTo>
                      <a:pt x="4" y="49"/>
                      <a:pt x="3" y="49"/>
                      <a:pt x="3" y="48"/>
                    </a:cubicBezTo>
                    <a:cubicBezTo>
                      <a:pt x="2" y="44"/>
                      <a:pt x="2" y="30"/>
                      <a:pt x="6" y="25"/>
                    </a:cubicBezTo>
                    <a:cubicBezTo>
                      <a:pt x="9" y="26"/>
                      <a:pt x="11" y="27"/>
                      <a:pt x="13" y="29"/>
                    </a:cubicBezTo>
                    <a:close/>
                    <a:moveTo>
                      <a:pt x="60" y="44"/>
                    </a:moveTo>
                    <a:cubicBezTo>
                      <a:pt x="61" y="44"/>
                      <a:pt x="61" y="44"/>
                      <a:pt x="62" y="45"/>
                    </a:cubicBezTo>
                    <a:cubicBezTo>
                      <a:pt x="62" y="45"/>
                      <a:pt x="62" y="45"/>
                      <a:pt x="63" y="45"/>
                    </a:cubicBezTo>
                    <a:cubicBezTo>
                      <a:pt x="63" y="45"/>
                      <a:pt x="64" y="45"/>
                      <a:pt x="64" y="45"/>
                    </a:cubicBezTo>
                    <a:cubicBezTo>
                      <a:pt x="64" y="54"/>
                      <a:pt x="63" y="60"/>
                      <a:pt x="58" y="65"/>
                    </a:cubicBezTo>
                    <a:cubicBezTo>
                      <a:pt x="52" y="61"/>
                      <a:pt x="46" y="60"/>
                      <a:pt x="39" y="59"/>
                    </a:cubicBezTo>
                    <a:cubicBezTo>
                      <a:pt x="39" y="58"/>
                      <a:pt x="39" y="58"/>
                      <a:pt x="39" y="57"/>
                    </a:cubicBezTo>
                    <a:cubicBezTo>
                      <a:pt x="38" y="54"/>
                      <a:pt x="38" y="50"/>
                      <a:pt x="38" y="47"/>
                    </a:cubicBezTo>
                    <a:cubicBezTo>
                      <a:pt x="39" y="47"/>
                      <a:pt x="42" y="47"/>
                      <a:pt x="44" y="47"/>
                    </a:cubicBezTo>
                    <a:cubicBezTo>
                      <a:pt x="46" y="46"/>
                      <a:pt x="49" y="46"/>
                      <a:pt x="50" y="46"/>
                    </a:cubicBezTo>
                    <a:cubicBezTo>
                      <a:pt x="51" y="46"/>
                      <a:pt x="53" y="45"/>
                      <a:pt x="54" y="45"/>
                    </a:cubicBezTo>
                    <a:cubicBezTo>
                      <a:pt x="55" y="45"/>
                      <a:pt x="56" y="45"/>
                      <a:pt x="57" y="45"/>
                    </a:cubicBezTo>
                    <a:cubicBezTo>
                      <a:pt x="58" y="44"/>
                      <a:pt x="59" y="44"/>
                      <a:pt x="60" y="44"/>
                    </a:cubicBezTo>
                    <a:close/>
                    <a:moveTo>
                      <a:pt x="36" y="48"/>
                    </a:moveTo>
                    <a:cubicBezTo>
                      <a:pt x="35" y="51"/>
                      <a:pt x="37" y="56"/>
                      <a:pt x="36" y="59"/>
                    </a:cubicBezTo>
                    <a:cubicBezTo>
                      <a:pt x="29" y="58"/>
                      <a:pt x="23" y="61"/>
                      <a:pt x="17" y="64"/>
                    </a:cubicBezTo>
                    <a:cubicBezTo>
                      <a:pt x="16" y="65"/>
                      <a:pt x="15" y="65"/>
                      <a:pt x="14" y="66"/>
                    </a:cubicBezTo>
                    <a:cubicBezTo>
                      <a:pt x="13" y="67"/>
                      <a:pt x="12" y="67"/>
                      <a:pt x="12" y="67"/>
                    </a:cubicBezTo>
                    <a:cubicBezTo>
                      <a:pt x="12" y="67"/>
                      <a:pt x="11" y="66"/>
                      <a:pt x="11" y="65"/>
                    </a:cubicBezTo>
                    <a:cubicBezTo>
                      <a:pt x="10" y="65"/>
                      <a:pt x="10" y="64"/>
                      <a:pt x="10" y="64"/>
                    </a:cubicBezTo>
                    <a:cubicBezTo>
                      <a:pt x="10" y="64"/>
                      <a:pt x="9" y="63"/>
                      <a:pt x="9" y="62"/>
                    </a:cubicBezTo>
                    <a:cubicBezTo>
                      <a:pt x="8" y="61"/>
                      <a:pt x="8" y="60"/>
                      <a:pt x="8" y="60"/>
                    </a:cubicBezTo>
                    <a:cubicBezTo>
                      <a:pt x="8" y="60"/>
                      <a:pt x="8" y="59"/>
                      <a:pt x="7" y="58"/>
                    </a:cubicBezTo>
                    <a:cubicBezTo>
                      <a:pt x="6" y="57"/>
                      <a:pt x="6" y="55"/>
                      <a:pt x="5" y="54"/>
                    </a:cubicBezTo>
                    <a:cubicBezTo>
                      <a:pt x="5" y="53"/>
                      <a:pt x="4" y="51"/>
                      <a:pt x="5" y="51"/>
                    </a:cubicBezTo>
                    <a:cubicBezTo>
                      <a:pt x="5" y="51"/>
                      <a:pt x="5" y="51"/>
                      <a:pt x="6" y="51"/>
                    </a:cubicBezTo>
                    <a:cubicBezTo>
                      <a:pt x="7" y="51"/>
                      <a:pt x="8" y="51"/>
                      <a:pt x="10" y="51"/>
                    </a:cubicBezTo>
                    <a:cubicBezTo>
                      <a:pt x="11" y="50"/>
                      <a:pt x="13" y="50"/>
                      <a:pt x="14" y="50"/>
                    </a:cubicBezTo>
                    <a:cubicBezTo>
                      <a:pt x="15" y="50"/>
                      <a:pt x="16" y="50"/>
                      <a:pt x="17" y="49"/>
                    </a:cubicBezTo>
                    <a:cubicBezTo>
                      <a:pt x="17" y="49"/>
                      <a:pt x="20" y="49"/>
                      <a:pt x="23" y="49"/>
                    </a:cubicBezTo>
                    <a:cubicBezTo>
                      <a:pt x="25" y="49"/>
                      <a:pt x="28" y="49"/>
                      <a:pt x="29" y="49"/>
                    </a:cubicBezTo>
                    <a:cubicBezTo>
                      <a:pt x="31" y="48"/>
                      <a:pt x="33" y="47"/>
                      <a:pt x="36" y="48"/>
                    </a:cubicBezTo>
                    <a:close/>
                    <a:moveTo>
                      <a:pt x="39" y="60"/>
                    </a:move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41" y="61"/>
                      <a:pt x="41" y="61"/>
                    </a:cubicBezTo>
                    <a:cubicBezTo>
                      <a:pt x="44" y="61"/>
                      <a:pt x="47" y="62"/>
                      <a:pt x="50" y="63"/>
                    </a:cubicBezTo>
                    <a:cubicBezTo>
                      <a:pt x="52" y="63"/>
                      <a:pt x="57" y="65"/>
                      <a:pt x="57" y="66"/>
                    </a:cubicBezTo>
                    <a:cubicBezTo>
                      <a:pt x="53" y="69"/>
                      <a:pt x="47" y="73"/>
                      <a:pt x="40" y="72"/>
                    </a:cubicBezTo>
                    <a:cubicBezTo>
                      <a:pt x="40" y="72"/>
                      <a:pt x="40" y="71"/>
                      <a:pt x="40" y="70"/>
                    </a:cubicBezTo>
                    <a:cubicBezTo>
                      <a:pt x="40" y="69"/>
                      <a:pt x="40" y="67"/>
                      <a:pt x="40" y="67"/>
                    </a:cubicBezTo>
                    <a:cubicBezTo>
                      <a:pt x="39" y="67"/>
                      <a:pt x="39" y="65"/>
                      <a:pt x="39" y="63"/>
                    </a:cubicBezTo>
                    <a:lnTo>
                      <a:pt x="39" y="60"/>
                    </a:lnTo>
                    <a:close/>
                    <a:moveTo>
                      <a:pt x="36" y="61"/>
                    </a:moveTo>
                    <a:cubicBezTo>
                      <a:pt x="37" y="61"/>
                      <a:pt x="37" y="61"/>
                      <a:pt x="37" y="65"/>
                    </a:cubicBezTo>
                    <a:cubicBezTo>
                      <a:pt x="37" y="67"/>
                      <a:pt x="37" y="70"/>
                      <a:pt x="37" y="71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29" y="73"/>
                      <a:pt x="21" y="75"/>
                      <a:pt x="14" y="69"/>
                    </a:cubicBezTo>
                    <a:cubicBezTo>
                      <a:pt x="14" y="68"/>
                      <a:pt x="16" y="67"/>
                      <a:pt x="17" y="66"/>
                    </a:cubicBezTo>
                    <a:cubicBezTo>
                      <a:pt x="18" y="66"/>
                      <a:pt x="18" y="66"/>
                      <a:pt x="19" y="65"/>
                    </a:cubicBezTo>
                    <a:cubicBezTo>
                      <a:pt x="24" y="62"/>
                      <a:pt x="30" y="61"/>
                      <a:pt x="36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526"/>
              <p:cNvSpPr>
                <a:spLocks noEditPoints="1"/>
              </p:cNvSpPr>
              <p:nvPr/>
            </p:nvSpPr>
            <p:spPr bwMode="auto">
              <a:xfrm>
                <a:off x="1481" y="971"/>
                <a:ext cx="100" cy="104"/>
              </a:xfrm>
              <a:custGeom>
                <a:avLst/>
                <a:gdLst>
                  <a:gd name="T0" fmla="*/ 13 w 132"/>
                  <a:gd name="T1" fmla="*/ 43 h 136"/>
                  <a:gd name="T2" fmla="*/ 21 w 132"/>
                  <a:gd name="T3" fmla="*/ 76 h 136"/>
                  <a:gd name="T4" fmla="*/ 31 w 132"/>
                  <a:gd name="T5" fmla="*/ 126 h 136"/>
                  <a:gd name="T6" fmla="*/ 17 w 132"/>
                  <a:gd name="T7" fmla="*/ 119 h 136"/>
                  <a:gd name="T8" fmla="*/ 8 w 132"/>
                  <a:gd name="T9" fmla="*/ 115 h 136"/>
                  <a:gd name="T10" fmla="*/ 3 w 132"/>
                  <a:gd name="T11" fmla="*/ 131 h 136"/>
                  <a:gd name="T12" fmla="*/ 8 w 132"/>
                  <a:gd name="T13" fmla="*/ 128 h 136"/>
                  <a:gd name="T14" fmla="*/ 26 w 132"/>
                  <a:gd name="T15" fmla="*/ 130 h 136"/>
                  <a:gd name="T16" fmla="*/ 49 w 132"/>
                  <a:gd name="T17" fmla="*/ 125 h 136"/>
                  <a:gd name="T18" fmla="*/ 61 w 132"/>
                  <a:gd name="T19" fmla="*/ 132 h 136"/>
                  <a:gd name="T20" fmla="*/ 76 w 132"/>
                  <a:gd name="T21" fmla="*/ 131 h 136"/>
                  <a:gd name="T22" fmla="*/ 85 w 132"/>
                  <a:gd name="T23" fmla="*/ 127 h 136"/>
                  <a:gd name="T24" fmla="*/ 97 w 132"/>
                  <a:gd name="T25" fmla="*/ 125 h 136"/>
                  <a:gd name="T26" fmla="*/ 111 w 132"/>
                  <a:gd name="T27" fmla="*/ 132 h 136"/>
                  <a:gd name="T28" fmla="*/ 126 w 132"/>
                  <a:gd name="T29" fmla="*/ 130 h 136"/>
                  <a:gd name="T30" fmla="*/ 105 w 132"/>
                  <a:gd name="T31" fmla="*/ 129 h 136"/>
                  <a:gd name="T32" fmla="*/ 92 w 132"/>
                  <a:gd name="T33" fmla="*/ 124 h 136"/>
                  <a:gd name="T34" fmla="*/ 83 w 132"/>
                  <a:gd name="T35" fmla="*/ 113 h 136"/>
                  <a:gd name="T36" fmla="*/ 76 w 132"/>
                  <a:gd name="T37" fmla="*/ 123 h 136"/>
                  <a:gd name="T38" fmla="*/ 92 w 132"/>
                  <a:gd name="T39" fmla="*/ 72 h 136"/>
                  <a:gd name="T40" fmla="*/ 67 w 132"/>
                  <a:gd name="T41" fmla="*/ 61 h 136"/>
                  <a:gd name="T42" fmla="*/ 75 w 132"/>
                  <a:gd name="T43" fmla="*/ 126 h 136"/>
                  <a:gd name="T44" fmla="*/ 67 w 132"/>
                  <a:gd name="T45" fmla="*/ 126 h 136"/>
                  <a:gd name="T46" fmla="*/ 59 w 132"/>
                  <a:gd name="T47" fmla="*/ 125 h 136"/>
                  <a:gd name="T48" fmla="*/ 52 w 132"/>
                  <a:gd name="T49" fmla="*/ 129 h 136"/>
                  <a:gd name="T50" fmla="*/ 45 w 132"/>
                  <a:gd name="T51" fmla="*/ 127 h 136"/>
                  <a:gd name="T52" fmla="*/ 52 w 132"/>
                  <a:gd name="T53" fmla="*/ 77 h 136"/>
                  <a:gd name="T54" fmla="*/ 50 w 132"/>
                  <a:gd name="T55" fmla="*/ 72 h 136"/>
                  <a:gd name="T56" fmla="*/ 25 w 132"/>
                  <a:gd name="T57" fmla="*/ 74 h 136"/>
                  <a:gd name="T58" fmla="*/ 17 w 132"/>
                  <a:gd name="T59" fmla="*/ 42 h 136"/>
                  <a:gd name="T60" fmla="*/ 32 w 132"/>
                  <a:gd name="T61" fmla="*/ 12 h 136"/>
                  <a:gd name="T62" fmla="*/ 83 w 132"/>
                  <a:gd name="T63" fmla="*/ 18 h 136"/>
                  <a:gd name="T64" fmla="*/ 105 w 132"/>
                  <a:gd name="T65" fmla="*/ 55 h 136"/>
                  <a:gd name="T66" fmla="*/ 108 w 132"/>
                  <a:gd name="T67" fmla="*/ 56 h 136"/>
                  <a:gd name="T68" fmla="*/ 59 w 132"/>
                  <a:gd name="T69" fmla="*/ 9 h 136"/>
                  <a:gd name="T70" fmla="*/ 77 w 132"/>
                  <a:gd name="T71" fmla="*/ 22 h 136"/>
                  <a:gd name="T72" fmla="*/ 81 w 132"/>
                  <a:gd name="T73" fmla="*/ 24 h 136"/>
                  <a:gd name="T74" fmla="*/ 28 w 132"/>
                  <a:gd name="T75" fmla="*/ 43 h 136"/>
                  <a:gd name="T76" fmla="*/ 39 w 132"/>
                  <a:gd name="T77" fmla="*/ 32 h 136"/>
                  <a:gd name="T78" fmla="*/ 45 w 132"/>
                  <a:gd name="T79" fmla="*/ 24 h 136"/>
                  <a:gd name="T80" fmla="*/ 80 w 132"/>
                  <a:gd name="T81" fmla="*/ 58 h 136"/>
                  <a:gd name="T82" fmla="*/ 86 w 132"/>
                  <a:gd name="T83" fmla="*/ 43 h 136"/>
                  <a:gd name="T84" fmla="*/ 110 w 132"/>
                  <a:gd name="T85" fmla="*/ 76 h 136"/>
                  <a:gd name="T86" fmla="*/ 101 w 132"/>
                  <a:gd name="T87" fmla="*/ 74 h 136"/>
                  <a:gd name="T88" fmla="*/ 105 w 132"/>
                  <a:gd name="T89" fmla="*/ 74 h 136"/>
                  <a:gd name="T90" fmla="*/ 100 w 132"/>
                  <a:gd name="T91" fmla="*/ 83 h 136"/>
                  <a:gd name="T92" fmla="*/ 93 w 132"/>
                  <a:gd name="T93" fmla="*/ 103 h 136"/>
                  <a:gd name="T94" fmla="*/ 106 w 132"/>
                  <a:gd name="T95" fmla="*/ 114 h 136"/>
                  <a:gd name="T96" fmla="*/ 120 w 132"/>
                  <a:gd name="T97" fmla="*/ 105 h 136"/>
                  <a:gd name="T98" fmla="*/ 112 w 132"/>
                  <a:gd name="T99" fmla="*/ 83 h 136"/>
                  <a:gd name="T100" fmla="*/ 98 w 132"/>
                  <a:gd name="T101" fmla="*/ 88 h 136"/>
                  <a:gd name="T102" fmla="*/ 95 w 132"/>
                  <a:gd name="T103" fmla="*/ 91 h 136"/>
                  <a:gd name="T104" fmla="*/ 95 w 132"/>
                  <a:gd name="T105" fmla="*/ 94 h 136"/>
                  <a:gd name="T106" fmla="*/ 109 w 132"/>
                  <a:gd name="T107" fmla="*/ 109 h 136"/>
                  <a:gd name="T108" fmla="*/ 102 w 132"/>
                  <a:gd name="T109" fmla="*/ 100 h 136"/>
                  <a:gd name="T110" fmla="*/ 106 w 132"/>
                  <a:gd name="T111" fmla="*/ 100 h 136"/>
                  <a:gd name="T112" fmla="*/ 100 w 132"/>
                  <a:gd name="T113" fmla="*/ 9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2" h="136">
                    <a:moveTo>
                      <a:pt x="30" y="4"/>
                    </a:moveTo>
                    <a:cubicBezTo>
                      <a:pt x="28" y="4"/>
                      <a:pt x="24" y="7"/>
                      <a:pt x="21" y="9"/>
                    </a:cubicBezTo>
                    <a:cubicBezTo>
                      <a:pt x="17" y="13"/>
                      <a:pt x="17" y="14"/>
                      <a:pt x="17" y="16"/>
                    </a:cubicBezTo>
                    <a:cubicBezTo>
                      <a:pt x="14" y="21"/>
                      <a:pt x="1" y="17"/>
                      <a:pt x="5" y="32"/>
                    </a:cubicBezTo>
                    <a:cubicBezTo>
                      <a:pt x="6" y="33"/>
                      <a:pt x="6" y="34"/>
                      <a:pt x="6" y="35"/>
                    </a:cubicBezTo>
                    <a:cubicBezTo>
                      <a:pt x="6" y="35"/>
                      <a:pt x="7" y="36"/>
                      <a:pt x="8" y="37"/>
                    </a:cubicBezTo>
                    <a:cubicBezTo>
                      <a:pt x="8" y="38"/>
                      <a:pt x="9" y="38"/>
                      <a:pt x="9" y="39"/>
                    </a:cubicBezTo>
                    <a:cubicBezTo>
                      <a:pt x="9" y="39"/>
                      <a:pt x="11" y="41"/>
                      <a:pt x="13" y="43"/>
                    </a:cubicBezTo>
                    <a:cubicBezTo>
                      <a:pt x="14" y="43"/>
                      <a:pt x="14" y="44"/>
                      <a:pt x="13" y="45"/>
                    </a:cubicBezTo>
                    <a:cubicBezTo>
                      <a:pt x="13" y="45"/>
                      <a:pt x="13" y="46"/>
                      <a:pt x="13" y="46"/>
                    </a:cubicBezTo>
                    <a:cubicBezTo>
                      <a:pt x="12" y="46"/>
                      <a:pt x="11" y="50"/>
                      <a:pt x="11" y="52"/>
                    </a:cubicBezTo>
                    <a:cubicBezTo>
                      <a:pt x="11" y="53"/>
                      <a:pt x="12" y="57"/>
                      <a:pt x="13" y="59"/>
                    </a:cubicBezTo>
                    <a:cubicBezTo>
                      <a:pt x="14" y="61"/>
                      <a:pt x="16" y="63"/>
                      <a:pt x="18" y="63"/>
                    </a:cubicBezTo>
                    <a:cubicBezTo>
                      <a:pt x="19" y="64"/>
                      <a:pt x="19" y="64"/>
                      <a:pt x="19" y="65"/>
                    </a:cubicBezTo>
                    <a:cubicBezTo>
                      <a:pt x="19" y="65"/>
                      <a:pt x="18" y="67"/>
                      <a:pt x="18" y="69"/>
                    </a:cubicBezTo>
                    <a:cubicBezTo>
                      <a:pt x="17" y="73"/>
                      <a:pt x="18" y="75"/>
                      <a:pt x="21" y="76"/>
                    </a:cubicBezTo>
                    <a:cubicBezTo>
                      <a:pt x="24" y="78"/>
                      <a:pt x="30" y="78"/>
                      <a:pt x="32" y="77"/>
                    </a:cubicBezTo>
                    <a:cubicBezTo>
                      <a:pt x="35" y="75"/>
                      <a:pt x="34" y="75"/>
                      <a:pt x="36" y="76"/>
                    </a:cubicBezTo>
                    <a:cubicBezTo>
                      <a:pt x="38" y="78"/>
                      <a:pt x="40" y="79"/>
                      <a:pt x="42" y="80"/>
                    </a:cubicBezTo>
                    <a:cubicBezTo>
                      <a:pt x="44" y="82"/>
                      <a:pt x="47" y="79"/>
                      <a:pt x="48" y="77"/>
                    </a:cubicBezTo>
                    <a:cubicBezTo>
                      <a:pt x="48" y="89"/>
                      <a:pt x="39" y="113"/>
                      <a:pt x="35" y="125"/>
                    </a:cubicBezTo>
                    <a:cubicBezTo>
                      <a:pt x="34" y="125"/>
                      <a:pt x="33" y="125"/>
                      <a:pt x="33" y="125"/>
                    </a:cubicBezTo>
                    <a:cubicBezTo>
                      <a:pt x="32" y="125"/>
                      <a:pt x="32" y="126"/>
                      <a:pt x="32" y="126"/>
                    </a:cubicBezTo>
                    <a:cubicBezTo>
                      <a:pt x="32" y="127"/>
                      <a:pt x="32" y="127"/>
                      <a:pt x="31" y="126"/>
                    </a:cubicBezTo>
                    <a:cubicBezTo>
                      <a:pt x="30" y="125"/>
                      <a:pt x="29" y="125"/>
                      <a:pt x="28" y="127"/>
                    </a:cubicBezTo>
                    <a:cubicBezTo>
                      <a:pt x="26" y="129"/>
                      <a:pt x="25" y="122"/>
                      <a:pt x="23" y="121"/>
                    </a:cubicBezTo>
                    <a:cubicBezTo>
                      <a:pt x="22" y="121"/>
                      <a:pt x="22" y="119"/>
                      <a:pt x="23" y="117"/>
                    </a:cubicBezTo>
                    <a:cubicBezTo>
                      <a:pt x="24" y="115"/>
                      <a:pt x="24" y="114"/>
                      <a:pt x="22" y="114"/>
                    </a:cubicBezTo>
                    <a:cubicBezTo>
                      <a:pt x="22" y="114"/>
                      <a:pt x="21" y="115"/>
                      <a:pt x="21" y="116"/>
                    </a:cubicBezTo>
                    <a:cubicBezTo>
                      <a:pt x="20" y="117"/>
                      <a:pt x="19" y="120"/>
                      <a:pt x="18" y="120"/>
                    </a:cubicBezTo>
                    <a:cubicBezTo>
                      <a:pt x="18" y="121"/>
                      <a:pt x="18" y="121"/>
                      <a:pt x="18" y="120"/>
                    </a:cubicBezTo>
                    <a:cubicBezTo>
                      <a:pt x="18" y="120"/>
                      <a:pt x="18" y="119"/>
                      <a:pt x="17" y="119"/>
                    </a:cubicBezTo>
                    <a:cubicBezTo>
                      <a:pt x="17" y="119"/>
                      <a:pt x="17" y="118"/>
                      <a:pt x="17" y="116"/>
                    </a:cubicBezTo>
                    <a:cubicBezTo>
                      <a:pt x="17" y="115"/>
                      <a:pt x="17" y="113"/>
                      <a:pt x="17" y="113"/>
                    </a:cubicBezTo>
                    <a:cubicBezTo>
                      <a:pt x="17" y="112"/>
                      <a:pt x="15" y="110"/>
                      <a:pt x="15" y="110"/>
                    </a:cubicBezTo>
                    <a:cubicBezTo>
                      <a:pt x="14" y="110"/>
                      <a:pt x="14" y="113"/>
                      <a:pt x="14" y="113"/>
                    </a:cubicBezTo>
                    <a:cubicBezTo>
                      <a:pt x="15" y="113"/>
                      <a:pt x="15" y="114"/>
                      <a:pt x="15" y="114"/>
                    </a:cubicBezTo>
                    <a:cubicBezTo>
                      <a:pt x="15" y="116"/>
                      <a:pt x="13" y="120"/>
                      <a:pt x="13" y="120"/>
                    </a:cubicBezTo>
                    <a:cubicBezTo>
                      <a:pt x="11" y="115"/>
                      <a:pt x="12" y="121"/>
                      <a:pt x="10" y="118"/>
                    </a:cubicBezTo>
                    <a:cubicBezTo>
                      <a:pt x="10" y="117"/>
                      <a:pt x="9" y="116"/>
                      <a:pt x="8" y="115"/>
                    </a:cubicBezTo>
                    <a:cubicBezTo>
                      <a:pt x="7" y="114"/>
                      <a:pt x="6" y="114"/>
                      <a:pt x="6" y="113"/>
                    </a:cubicBezTo>
                    <a:cubicBezTo>
                      <a:pt x="5" y="113"/>
                      <a:pt x="4" y="113"/>
                      <a:pt x="4" y="114"/>
                    </a:cubicBezTo>
                    <a:cubicBezTo>
                      <a:pt x="3" y="114"/>
                      <a:pt x="4" y="116"/>
                      <a:pt x="4" y="116"/>
                    </a:cubicBezTo>
                    <a:cubicBezTo>
                      <a:pt x="5" y="116"/>
                      <a:pt x="7" y="117"/>
                      <a:pt x="7" y="118"/>
                    </a:cubicBezTo>
                    <a:cubicBezTo>
                      <a:pt x="7" y="120"/>
                      <a:pt x="4" y="126"/>
                      <a:pt x="4" y="126"/>
                    </a:cubicBezTo>
                    <a:cubicBezTo>
                      <a:pt x="3" y="125"/>
                      <a:pt x="3" y="126"/>
                      <a:pt x="2" y="127"/>
                    </a:cubicBezTo>
                    <a:cubicBezTo>
                      <a:pt x="0" y="129"/>
                      <a:pt x="0" y="131"/>
                      <a:pt x="1" y="131"/>
                    </a:cubicBezTo>
                    <a:cubicBezTo>
                      <a:pt x="2" y="131"/>
                      <a:pt x="3" y="131"/>
                      <a:pt x="3" y="131"/>
                    </a:cubicBezTo>
                    <a:cubicBezTo>
                      <a:pt x="3" y="131"/>
                      <a:pt x="3" y="130"/>
                      <a:pt x="4" y="129"/>
                    </a:cubicBezTo>
                    <a:cubicBezTo>
                      <a:pt x="5" y="128"/>
                      <a:pt x="7" y="125"/>
                      <a:pt x="7" y="125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8" y="123"/>
                      <a:pt x="8" y="122"/>
                      <a:pt x="8" y="122"/>
                    </a:cubicBezTo>
                    <a:cubicBezTo>
                      <a:pt x="8" y="121"/>
                      <a:pt x="8" y="119"/>
                      <a:pt x="8" y="118"/>
                    </a:cubicBezTo>
                    <a:cubicBezTo>
                      <a:pt x="8" y="117"/>
                      <a:pt x="8" y="117"/>
                      <a:pt x="9" y="118"/>
                    </a:cubicBezTo>
                    <a:cubicBezTo>
                      <a:pt x="9" y="118"/>
                      <a:pt x="9" y="119"/>
                      <a:pt x="9" y="122"/>
                    </a:cubicBezTo>
                    <a:cubicBezTo>
                      <a:pt x="9" y="126"/>
                      <a:pt x="9" y="126"/>
                      <a:pt x="8" y="128"/>
                    </a:cubicBezTo>
                    <a:cubicBezTo>
                      <a:pt x="7" y="130"/>
                      <a:pt x="7" y="131"/>
                      <a:pt x="8" y="131"/>
                    </a:cubicBezTo>
                    <a:cubicBezTo>
                      <a:pt x="9" y="132"/>
                      <a:pt x="10" y="132"/>
                      <a:pt x="11" y="129"/>
                    </a:cubicBezTo>
                    <a:cubicBezTo>
                      <a:pt x="12" y="127"/>
                      <a:pt x="13" y="126"/>
                      <a:pt x="13" y="129"/>
                    </a:cubicBezTo>
                    <a:cubicBezTo>
                      <a:pt x="13" y="130"/>
                      <a:pt x="14" y="130"/>
                      <a:pt x="15" y="130"/>
                    </a:cubicBezTo>
                    <a:cubicBezTo>
                      <a:pt x="16" y="129"/>
                      <a:pt x="17" y="128"/>
                      <a:pt x="18" y="126"/>
                    </a:cubicBezTo>
                    <a:cubicBezTo>
                      <a:pt x="19" y="123"/>
                      <a:pt x="20" y="123"/>
                      <a:pt x="20" y="123"/>
                    </a:cubicBezTo>
                    <a:cubicBezTo>
                      <a:pt x="20" y="124"/>
                      <a:pt x="21" y="125"/>
                      <a:pt x="21" y="125"/>
                    </a:cubicBezTo>
                    <a:cubicBezTo>
                      <a:pt x="21" y="129"/>
                      <a:pt x="25" y="130"/>
                      <a:pt x="26" y="130"/>
                    </a:cubicBezTo>
                    <a:cubicBezTo>
                      <a:pt x="29" y="130"/>
                      <a:pt x="32" y="132"/>
                      <a:pt x="34" y="132"/>
                    </a:cubicBezTo>
                    <a:cubicBezTo>
                      <a:pt x="36" y="133"/>
                      <a:pt x="36" y="133"/>
                      <a:pt x="37" y="132"/>
                    </a:cubicBezTo>
                    <a:cubicBezTo>
                      <a:pt x="38" y="131"/>
                      <a:pt x="38" y="131"/>
                      <a:pt x="39" y="132"/>
                    </a:cubicBezTo>
                    <a:cubicBezTo>
                      <a:pt x="40" y="132"/>
                      <a:pt x="41" y="133"/>
                      <a:pt x="42" y="133"/>
                    </a:cubicBezTo>
                    <a:cubicBezTo>
                      <a:pt x="44" y="133"/>
                      <a:pt x="44" y="133"/>
                      <a:pt x="45" y="132"/>
                    </a:cubicBezTo>
                    <a:cubicBezTo>
                      <a:pt x="46" y="130"/>
                      <a:pt x="47" y="127"/>
                      <a:pt x="48" y="126"/>
                    </a:cubicBezTo>
                    <a:cubicBezTo>
                      <a:pt x="48" y="125"/>
                      <a:pt x="48" y="125"/>
                      <a:pt x="48" y="124"/>
                    </a:cubicBezTo>
                    <a:cubicBezTo>
                      <a:pt x="48" y="124"/>
                      <a:pt x="48" y="124"/>
                      <a:pt x="49" y="125"/>
                    </a:cubicBezTo>
                    <a:cubicBezTo>
                      <a:pt x="49" y="125"/>
                      <a:pt x="50" y="126"/>
                      <a:pt x="50" y="127"/>
                    </a:cubicBezTo>
                    <a:cubicBezTo>
                      <a:pt x="50" y="129"/>
                      <a:pt x="52" y="134"/>
                      <a:pt x="53" y="134"/>
                    </a:cubicBezTo>
                    <a:cubicBezTo>
                      <a:pt x="54" y="136"/>
                      <a:pt x="54" y="135"/>
                      <a:pt x="55" y="133"/>
                    </a:cubicBezTo>
                    <a:cubicBezTo>
                      <a:pt x="55" y="132"/>
                      <a:pt x="56" y="131"/>
                      <a:pt x="56" y="131"/>
                    </a:cubicBezTo>
                    <a:cubicBezTo>
                      <a:pt x="56" y="131"/>
                      <a:pt x="57" y="130"/>
                      <a:pt x="57" y="130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8" y="129"/>
                      <a:pt x="58" y="130"/>
                      <a:pt x="58" y="130"/>
                    </a:cubicBezTo>
                    <a:cubicBezTo>
                      <a:pt x="58" y="131"/>
                      <a:pt x="60" y="132"/>
                      <a:pt x="61" y="132"/>
                    </a:cubicBezTo>
                    <a:cubicBezTo>
                      <a:pt x="61" y="132"/>
                      <a:pt x="62" y="132"/>
                      <a:pt x="62" y="132"/>
                    </a:cubicBezTo>
                    <a:cubicBezTo>
                      <a:pt x="62" y="133"/>
                      <a:pt x="63" y="130"/>
                      <a:pt x="63" y="129"/>
                    </a:cubicBezTo>
                    <a:cubicBezTo>
                      <a:pt x="63" y="129"/>
                      <a:pt x="63" y="129"/>
                      <a:pt x="64" y="129"/>
                    </a:cubicBezTo>
                    <a:cubicBezTo>
                      <a:pt x="64" y="129"/>
                      <a:pt x="65" y="129"/>
                      <a:pt x="64" y="130"/>
                    </a:cubicBezTo>
                    <a:cubicBezTo>
                      <a:pt x="65" y="131"/>
                      <a:pt x="68" y="132"/>
                      <a:pt x="69" y="131"/>
                    </a:cubicBezTo>
                    <a:cubicBezTo>
                      <a:pt x="69" y="131"/>
                      <a:pt x="69" y="131"/>
                      <a:pt x="71" y="131"/>
                    </a:cubicBezTo>
                    <a:cubicBezTo>
                      <a:pt x="73" y="132"/>
                      <a:pt x="73" y="132"/>
                      <a:pt x="74" y="131"/>
                    </a:cubicBezTo>
                    <a:cubicBezTo>
                      <a:pt x="75" y="131"/>
                      <a:pt x="75" y="130"/>
                      <a:pt x="76" y="131"/>
                    </a:cubicBezTo>
                    <a:cubicBezTo>
                      <a:pt x="77" y="131"/>
                      <a:pt x="78" y="132"/>
                      <a:pt x="78" y="132"/>
                    </a:cubicBezTo>
                    <a:cubicBezTo>
                      <a:pt x="79" y="133"/>
                      <a:pt x="81" y="133"/>
                      <a:pt x="81" y="132"/>
                    </a:cubicBezTo>
                    <a:cubicBezTo>
                      <a:pt x="81" y="131"/>
                      <a:pt x="82" y="131"/>
                      <a:pt x="82" y="130"/>
                    </a:cubicBezTo>
                    <a:cubicBezTo>
                      <a:pt x="83" y="128"/>
                      <a:pt x="84" y="125"/>
                      <a:pt x="84" y="122"/>
                    </a:cubicBezTo>
                    <a:cubicBezTo>
                      <a:pt x="84" y="119"/>
                      <a:pt x="84" y="119"/>
                      <a:pt x="85" y="119"/>
                    </a:cubicBezTo>
                    <a:cubicBezTo>
                      <a:pt x="85" y="120"/>
                      <a:pt x="85" y="120"/>
                      <a:pt x="85" y="122"/>
                    </a:cubicBezTo>
                    <a:cubicBezTo>
                      <a:pt x="85" y="123"/>
                      <a:pt x="85" y="124"/>
                      <a:pt x="86" y="124"/>
                    </a:cubicBezTo>
                    <a:cubicBezTo>
                      <a:pt x="86" y="124"/>
                      <a:pt x="86" y="126"/>
                      <a:pt x="85" y="127"/>
                    </a:cubicBezTo>
                    <a:cubicBezTo>
                      <a:pt x="85" y="127"/>
                      <a:pt x="84" y="131"/>
                      <a:pt x="85" y="132"/>
                    </a:cubicBezTo>
                    <a:cubicBezTo>
                      <a:pt x="86" y="133"/>
                      <a:pt x="87" y="133"/>
                      <a:pt x="87" y="132"/>
                    </a:cubicBezTo>
                    <a:cubicBezTo>
                      <a:pt x="87" y="131"/>
                      <a:pt x="88" y="129"/>
                      <a:pt x="89" y="129"/>
                    </a:cubicBezTo>
                    <a:cubicBezTo>
                      <a:pt x="89" y="129"/>
                      <a:pt x="89" y="128"/>
                      <a:pt x="89" y="128"/>
                    </a:cubicBezTo>
                    <a:cubicBezTo>
                      <a:pt x="89" y="128"/>
                      <a:pt x="89" y="127"/>
                      <a:pt x="89" y="127"/>
                    </a:cubicBezTo>
                    <a:cubicBezTo>
                      <a:pt x="90" y="126"/>
                      <a:pt x="90" y="126"/>
                      <a:pt x="91" y="127"/>
                    </a:cubicBezTo>
                    <a:cubicBezTo>
                      <a:pt x="92" y="128"/>
                      <a:pt x="93" y="127"/>
                      <a:pt x="95" y="125"/>
                    </a:cubicBezTo>
                    <a:cubicBezTo>
                      <a:pt x="96" y="123"/>
                      <a:pt x="97" y="123"/>
                      <a:pt x="97" y="125"/>
                    </a:cubicBezTo>
                    <a:cubicBezTo>
                      <a:pt x="97" y="126"/>
                      <a:pt x="97" y="127"/>
                      <a:pt x="98" y="127"/>
                    </a:cubicBezTo>
                    <a:cubicBezTo>
                      <a:pt x="98" y="128"/>
                      <a:pt x="99" y="129"/>
                      <a:pt x="99" y="130"/>
                    </a:cubicBezTo>
                    <a:cubicBezTo>
                      <a:pt x="99" y="131"/>
                      <a:pt x="99" y="131"/>
                      <a:pt x="101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3" y="131"/>
                      <a:pt x="104" y="132"/>
                    </a:cubicBezTo>
                    <a:cubicBezTo>
                      <a:pt x="105" y="133"/>
                      <a:pt x="105" y="133"/>
                      <a:pt x="105" y="133"/>
                    </a:cubicBezTo>
                    <a:cubicBezTo>
                      <a:pt x="106" y="132"/>
                      <a:pt x="106" y="132"/>
                      <a:pt x="106" y="133"/>
                    </a:cubicBezTo>
                    <a:cubicBezTo>
                      <a:pt x="107" y="133"/>
                      <a:pt x="107" y="133"/>
                      <a:pt x="111" y="132"/>
                    </a:cubicBezTo>
                    <a:cubicBezTo>
                      <a:pt x="113" y="130"/>
                      <a:pt x="115" y="130"/>
                      <a:pt x="118" y="130"/>
                    </a:cubicBezTo>
                    <a:cubicBezTo>
                      <a:pt x="122" y="129"/>
                      <a:pt x="123" y="130"/>
                      <a:pt x="124" y="132"/>
                    </a:cubicBezTo>
                    <a:cubicBezTo>
                      <a:pt x="125" y="134"/>
                      <a:pt x="127" y="135"/>
                      <a:pt x="129" y="134"/>
                    </a:cubicBezTo>
                    <a:cubicBezTo>
                      <a:pt x="130" y="134"/>
                      <a:pt x="130" y="134"/>
                      <a:pt x="131" y="134"/>
                    </a:cubicBezTo>
                    <a:cubicBezTo>
                      <a:pt x="131" y="134"/>
                      <a:pt x="131" y="133"/>
                      <a:pt x="132" y="133"/>
                    </a:cubicBezTo>
                    <a:cubicBezTo>
                      <a:pt x="132" y="131"/>
                      <a:pt x="132" y="130"/>
                      <a:pt x="130" y="131"/>
                    </a:cubicBezTo>
                    <a:cubicBezTo>
                      <a:pt x="130" y="132"/>
                      <a:pt x="129" y="132"/>
                      <a:pt x="129" y="132"/>
                    </a:cubicBezTo>
                    <a:cubicBezTo>
                      <a:pt x="128" y="132"/>
                      <a:pt x="127" y="131"/>
                      <a:pt x="126" y="130"/>
                    </a:cubicBezTo>
                    <a:cubicBezTo>
                      <a:pt x="123" y="127"/>
                      <a:pt x="123" y="127"/>
                      <a:pt x="123" y="127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3" y="127"/>
                      <a:pt x="112" y="128"/>
                      <a:pt x="111" y="128"/>
                    </a:cubicBezTo>
                    <a:cubicBezTo>
                      <a:pt x="111" y="129"/>
                      <a:pt x="109" y="129"/>
                      <a:pt x="108" y="129"/>
                    </a:cubicBezTo>
                    <a:cubicBezTo>
                      <a:pt x="107" y="130"/>
                      <a:pt x="107" y="129"/>
                      <a:pt x="107" y="129"/>
                    </a:cubicBezTo>
                    <a:cubicBezTo>
                      <a:pt x="108" y="129"/>
                      <a:pt x="108" y="129"/>
                      <a:pt x="107" y="129"/>
                    </a:cubicBezTo>
                    <a:cubicBezTo>
                      <a:pt x="107" y="128"/>
                      <a:pt x="107" y="128"/>
                      <a:pt x="107" y="129"/>
                    </a:cubicBezTo>
                    <a:cubicBezTo>
                      <a:pt x="106" y="129"/>
                      <a:pt x="106" y="129"/>
                      <a:pt x="105" y="129"/>
                    </a:cubicBezTo>
                    <a:cubicBezTo>
                      <a:pt x="104" y="130"/>
                      <a:pt x="104" y="129"/>
                      <a:pt x="104" y="128"/>
                    </a:cubicBezTo>
                    <a:cubicBezTo>
                      <a:pt x="103" y="126"/>
                      <a:pt x="102" y="126"/>
                      <a:pt x="101" y="127"/>
                    </a:cubicBezTo>
                    <a:cubicBezTo>
                      <a:pt x="101" y="127"/>
                      <a:pt x="100" y="127"/>
                      <a:pt x="100" y="127"/>
                    </a:cubicBezTo>
                    <a:cubicBezTo>
                      <a:pt x="99" y="127"/>
                      <a:pt x="99" y="127"/>
                      <a:pt x="99" y="126"/>
                    </a:cubicBezTo>
                    <a:cubicBezTo>
                      <a:pt x="99" y="125"/>
                      <a:pt x="99" y="123"/>
                      <a:pt x="98" y="122"/>
                    </a:cubicBezTo>
                    <a:cubicBezTo>
                      <a:pt x="97" y="121"/>
                      <a:pt x="97" y="121"/>
                      <a:pt x="96" y="121"/>
                    </a:cubicBezTo>
                    <a:cubicBezTo>
                      <a:pt x="95" y="121"/>
                      <a:pt x="94" y="122"/>
                      <a:pt x="93" y="123"/>
                    </a:cubicBezTo>
                    <a:cubicBezTo>
                      <a:pt x="93" y="124"/>
                      <a:pt x="92" y="124"/>
                      <a:pt x="92" y="124"/>
                    </a:cubicBezTo>
                    <a:cubicBezTo>
                      <a:pt x="92" y="124"/>
                      <a:pt x="92" y="123"/>
                      <a:pt x="92" y="122"/>
                    </a:cubicBezTo>
                    <a:cubicBezTo>
                      <a:pt x="93" y="119"/>
                      <a:pt x="93" y="118"/>
                      <a:pt x="92" y="117"/>
                    </a:cubicBezTo>
                    <a:cubicBezTo>
                      <a:pt x="92" y="116"/>
                      <a:pt x="91" y="116"/>
                      <a:pt x="91" y="117"/>
                    </a:cubicBezTo>
                    <a:cubicBezTo>
                      <a:pt x="91" y="117"/>
                      <a:pt x="90" y="118"/>
                      <a:pt x="90" y="119"/>
                    </a:cubicBezTo>
                    <a:cubicBezTo>
                      <a:pt x="90" y="122"/>
                      <a:pt x="89" y="124"/>
                      <a:pt x="88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8" y="121"/>
                      <a:pt x="86" y="115"/>
                      <a:pt x="83" y="113"/>
                    </a:cubicBezTo>
                    <a:cubicBezTo>
                      <a:pt x="81" y="111"/>
                      <a:pt x="81" y="111"/>
                      <a:pt x="80" y="113"/>
                    </a:cubicBezTo>
                    <a:cubicBezTo>
                      <a:pt x="80" y="113"/>
                      <a:pt x="81" y="114"/>
                      <a:pt x="81" y="114"/>
                    </a:cubicBezTo>
                    <a:cubicBezTo>
                      <a:pt x="82" y="115"/>
                      <a:pt x="82" y="116"/>
                      <a:pt x="82" y="117"/>
                    </a:cubicBezTo>
                    <a:cubicBezTo>
                      <a:pt x="82" y="119"/>
                      <a:pt x="82" y="125"/>
                      <a:pt x="81" y="125"/>
                    </a:cubicBezTo>
                    <a:cubicBezTo>
                      <a:pt x="81" y="126"/>
                      <a:pt x="79" y="125"/>
                      <a:pt x="79" y="124"/>
                    </a:cubicBezTo>
                    <a:cubicBezTo>
                      <a:pt x="79" y="124"/>
                      <a:pt x="79" y="124"/>
                      <a:pt x="79" y="125"/>
                    </a:cubicBezTo>
                    <a:cubicBezTo>
                      <a:pt x="79" y="126"/>
                      <a:pt x="78" y="126"/>
                      <a:pt x="78" y="125"/>
                    </a:cubicBezTo>
                    <a:cubicBezTo>
                      <a:pt x="78" y="125"/>
                      <a:pt x="77" y="123"/>
                      <a:pt x="76" y="123"/>
                    </a:cubicBezTo>
                    <a:cubicBezTo>
                      <a:pt x="65" y="111"/>
                      <a:pt x="64" y="89"/>
                      <a:pt x="65" y="73"/>
                    </a:cubicBezTo>
                    <a:cubicBezTo>
                      <a:pt x="65" y="68"/>
                      <a:pt x="66" y="68"/>
                      <a:pt x="68" y="72"/>
                    </a:cubicBezTo>
                    <a:cubicBezTo>
                      <a:pt x="69" y="75"/>
                      <a:pt x="71" y="76"/>
                      <a:pt x="75" y="78"/>
                    </a:cubicBezTo>
                    <a:cubicBezTo>
                      <a:pt x="78" y="81"/>
                      <a:pt x="81" y="78"/>
                      <a:pt x="84" y="75"/>
                    </a:cubicBezTo>
                    <a:cubicBezTo>
                      <a:pt x="84" y="74"/>
                      <a:pt x="85" y="74"/>
                      <a:pt x="86" y="75"/>
                    </a:cubicBezTo>
                    <a:cubicBezTo>
                      <a:pt x="88" y="76"/>
                      <a:pt x="91" y="76"/>
                      <a:pt x="93" y="75"/>
                    </a:cubicBezTo>
                    <a:cubicBezTo>
                      <a:pt x="95" y="74"/>
                      <a:pt x="96" y="72"/>
                      <a:pt x="95" y="71"/>
                    </a:cubicBezTo>
                    <a:cubicBezTo>
                      <a:pt x="94" y="70"/>
                      <a:pt x="93" y="71"/>
                      <a:pt x="92" y="72"/>
                    </a:cubicBezTo>
                    <a:cubicBezTo>
                      <a:pt x="90" y="74"/>
                      <a:pt x="86" y="73"/>
                      <a:pt x="85" y="71"/>
                    </a:cubicBezTo>
                    <a:cubicBezTo>
                      <a:pt x="85" y="68"/>
                      <a:pt x="82" y="69"/>
                      <a:pt x="82" y="72"/>
                    </a:cubicBezTo>
                    <a:cubicBezTo>
                      <a:pt x="82" y="73"/>
                      <a:pt x="82" y="73"/>
                      <a:pt x="80" y="75"/>
                    </a:cubicBezTo>
                    <a:cubicBezTo>
                      <a:pt x="78" y="77"/>
                      <a:pt x="76" y="77"/>
                      <a:pt x="73" y="75"/>
                    </a:cubicBezTo>
                    <a:cubicBezTo>
                      <a:pt x="71" y="74"/>
                      <a:pt x="69" y="71"/>
                      <a:pt x="69" y="68"/>
                    </a:cubicBezTo>
                    <a:cubicBezTo>
                      <a:pt x="68" y="66"/>
                      <a:pt x="68" y="65"/>
                      <a:pt x="67" y="65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3"/>
                      <a:pt x="67" y="61"/>
                    </a:cubicBezTo>
                    <a:cubicBezTo>
                      <a:pt x="67" y="58"/>
                      <a:pt x="70" y="52"/>
                      <a:pt x="72" y="50"/>
                    </a:cubicBezTo>
                    <a:cubicBezTo>
                      <a:pt x="73" y="50"/>
                      <a:pt x="74" y="49"/>
                      <a:pt x="74" y="49"/>
                    </a:cubicBezTo>
                    <a:cubicBezTo>
                      <a:pt x="75" y="49"/>
                      <a:pt x="75" y="49"/>
                      <a:pt x="76" y="48"/>
                    </a:cubicBezTo>
                    <a:cubicBezTo>
                      <a:pt x="76" y="47"/>
                      <a:pt x="76" y="47"/>
                      <a:pt x="75" y="46"/>
                    </a:cubicBezTo>
                    <a:cubicBezTo>
                      <a:pt x="75" y="46"/>
                      <a:pt x="74" y="46"/>
                      <a:pt x="74" y="46"/>
                    </a:cubicBezTo>
                    <a:cubicBezTo>
                      <a:pt x="72" y="46"/>
                      <a:pt x="66" y="54"/>
                      <a:pt x="65" y="58"/>
                    </a:cubicBezTo>
                    <a:cubicBezTo>
                      <a:pt x="64" y="60"/>
                      <a:pt x="63" y="65"/>
                      <a:pt x="62" y="69"/>
                    </a:cubicBezTo>
                    <a:cubicBezTo>
                      <a:pt x="61" y="89"/>
                      <a:pt x="60" y="112"/>
                      <a:pt x="75" y="126"/>
                    </a:cubicBezTo>
                    <a:cubicBezTo>
                      <a:pt x="78" y="128"/>
                      <a:pt x="78" y="129"/>
                      <a:pt x="76" y="128"/>
                    </a:cubicBezTo>
                    <a:cubicBezTo>
                      <a:pt x="75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3" y="127"/>
                    </a:cubicBezTo>
                    <a:cubicBezTo>
                      <a:pt x="73" y="126"/>
                      <a:pt x="73" y="127"/>
                      <a:pt x="73" y="128"/>
                    </a:cubicBezTo>
                    <a:cubicBezTo>
                      <a:pt x="73" y="129"/>
                      <a:pt x="73" y="129"/>
                      <a:pt x="72" y="129"/>
                    </a:cubicBezTo>
                    <a:cubicBezTo>
                      <a:pt x="71" y="129"/>
                      <a:pt x="71" y="128"/>
                      <a:pt x="70" y="128"/>
                    </a:cubicBezTo>
                    <a:cubicBezTo>
                      <a:pt x="70" y="127"/>
                      <a:pt x="70" y="126"/>
                      <a:pt x="69" y="127"/>
                    </a:cubicBezTo>
                    <a:cubicBezTo>
                      <a:pt x="68" y="127"/>
                      <a:pt x="67" y="127"/>
                      <a:pt x="67" y="126"/>
                    </a:cubicBezTo>
                    <a:cubicBezTo>
                      <a:pt x="66" y="125"/>
                      <a:pt x="66" y="126"/>
                      <a:pt x="67" y="128"/>
                    </a:cubicBezTo>
                    <a:cubicBezTo>
                      <a:pt x="68" y="128"/>
                      <a:pt x="68" y="129"/>
                      <a:pt x="67" y="129"/>
                    </a:cubicBezTo>
                    <a:cubicBezTo>
                      <a:pt x="67" y="129"/>
                      <a:pt x="66" y="128"/>
                      <a:pt x="66" y="127"/>
                    </a:cubicBezTo>
                    <a:cubicBezTo>
                      <a:pt x="64" y="125"/>
                      <a:pt x="63" y="125"/>
                      <a:pt x="62" y="126"/>
                    </a:cubicBezTo>
                    <a:cubicBezTo>
                      <a:pt x="62" y="127"/>
                      <a:pt x="62" y="127"/>
                      <a:pt x="61" y="126"/>
                    </a:cubicBezTo>
                    <a:cubicBezTo>
                      <a:pt x="61" y="126"/>
                      <a:pt x="61" y="125"/>
                      <a:pt x="61" y="125"/>
                    </a:cubicBezTo>
                    <a:cubicBezTo>
                      <a:pt x="61" y="125"/>
                      <a:pt x="61" y="125"/>
                      <a:pt x="60" y="124"/>
                    </a:cubicBezTo>
                    <a:cubicBezTo>
                      <a:pt x="60" y="124"/>
                      <a:pt x="60" y="124"/>
                      <a:pt x="59" y="125"/>
                    </a:cubicBezTo>
                    <a:cubicBezTo>
                      <a:pt x="59" y="126"/>
                      <a:pt x="59" y="126"/>
                      <a:pt x="60" y="126"/>
                    </a:cubicBezTo>
                    <a:cubicBezTo>
                      <a:pt x="60" y="126"/>
                      <a:pt x="60" y="127"/>
                      <a:pt x="60" y="128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58" y="128"/>
                      <a:pt x="57" y="126"/>
                      <a:pt x="57" y="124"/>
                    </a:cubicBezTo>
                    <a:cubicBezTo>
                      <a:pt x="57" y="123"/>
                      <a:pt x="55" y="123"/>
                      <a:pt x="55" y="124"/>
                    </a:cubicBezTo>
                    <a:cubicBezTo>
                      <a:pt x="54" y="124"/>
                      <a:pt x="54" y="125"/>
                      <a:pt x="54" y="126"/>
                    </a:cubicBezTo>
                    <a:cubicBezTo>
                      <a:pt x="54" y="126"/>
                      <a:pt x="54" y="129"/>
                      <a:pt x="53" y="130"/>
                    </a:cubicBezTo>
                    <a:cubicBezTo>
                      <a:pt x="53" y="131"/>
                      <a:pt x="52" y="129"/>
                      <a:pt x="52" y="129"/>
                    </a:cubicBezTo>
                    <a:cubicBezTo>
                      <a:pt x="52" y="128"/>
                      <a:pt x="51" y="127"/>
                      <a:pt x="51" y="125"/>
                    </a:cubicBezTo>
                    <a:cubicBezTo>
                      <a:pt x="50" y="124"/>
                      <a:pt x="50" y="123"/>
                      <a:pt x="50" y="122"/>
                    </a:cubicBezTo>
                    <a:cubicBezTo>
                      <a:pt x="49" y="122"/>
                      <a:pt x="49" y="121"/>
                      <a:pt x="49" y="121"/>
                    </a:cubicBezTo>
                    <a:cubicBezTo>
                      <a:pt x="49" y="120"/>
                      <a:pt x="49" y="119"/>
                      <a:pt x="48" y="119"/>
                    </a:cubicBezTo>
                    <a:cubicBezTo>
                      <a:pt x="47" y="119"/>
                      <a:pt x="47" y="119"/>
                      <a:pt x="47" y="120"/>
                    </a:cubicBezTo>
                    <a:cubicBezTo>
                      <a:pt x="47" y="120"/>
                      <a:pt x="47" y="121"/>
                      <a:pt x="46" y="121"/>
                    </a:cubicBezTo>
                    <a:cubicBezTo>
                      <a:pt x="46" y="122"/>
                      <a:pt x="46" y="123"/>
                      <a:pt x="46" y="124"/>
                    </a:cubicBezTo>
                    <a:cubicBezTo>
                      <a:pt x="46" y="126"/>
                      <a:pt x="46" y="127"/>
                      <a:pt x="45" y="127"/>
                    </a:cubicBezTo>
                    <a:cubicBezTo>
                      <a:pt x="45" y="127"/>
                      <a:pt x="44" y="128"/>
                      <a:pt x="44" y="128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43" y="129"/>
                      <a:pt x="42" y="129"/>
                      <a:pt x="42" y="130"/>
                    </a:cubicBezTo>
                    <a:cubicBezTo>
                      <a:pt x="41" y="131"/>
                      <a:pt x="41" y="131"/>
                      <a:pt x="38" y="129"/>
                    </a:cubicBezTo>
                    <a:cubicBezTo>
                      <a:pt x="36" y="128"/>
                      <a:pt x="36" y="128"/>
                      <a:pt x="36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6"/>
                      <a:pt x="38" y="124"/>
                      <a:pt x="39" y="122"/>
                    </a:cubicBezTo>
                    <a:cubicBezTo>
                      <a:pt x="43" y="107"/>
                      <a:pt x="50" y="93"/>
                      <a:pt x="52" y="77"/>
                    </a:cubicBezTo>
                    <a:cubicBezTo>
                      <a:pt x="52" y="76"/>
                      <a:pt x="52" y="74"/>
                      <a:pt x="52" y="73"/>
                    </a:cubicBezTo>
                    <a:cubicBezTo>
                      <a:pt x="53" y="72"/>
                      <a:pt x="53" y="68"/>
                      <a:pt x="53" y="64"/>
                    </a:cubicBezTo>
                    <a:cubicBezTo>
                      <a:pt x="53" y="59"/>
                      <a:pt x="53" y="55"/>
                      <a:pt x="53" y="53"/>
                    </a:cubicBezTo>
                    <a:cubicBezTo>
                      <a:pt x="53" y="51"/>
                      <a:pt x="53" y="51"/>
                      <a:pt x="53" y="50"/>
                    </a:cubicBezTo>
                    <a:cubicBezTo>
                      <a:pt x="51" y="48"/>
                      <a:pt x="51" y="49"/>
                      <a:pt x="51" y="51"/>
                    </a:cubicBezTo>
                    <a:cubicBezTo>
                      <a:pt x="51" y="52"/>
                      <a:pt x="51" y="55"/>
                      <a:pt x="50" y="56"/>
                    </a:cubicBezTo>
                    <a:cubicBezTo>
                      <a:pt x="50" y="58"/>
                      <a:pt x="50" y="62"/>
                      <a:pt x="50" y="66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4"/>
                      <a:pt x="46" y="75"/>
                      <a:pt x="45" y="76"/>
                    </a:cubicBezTo>
                    <a:cubicBezTo>
                      <a:pt x="43" y="77"/>
                      <a:pt x="43" y="77"/>
                      <a:pt x="40" y="76"/>
                    </a:cubicBezTo>
                    <a:cubicBezTo>
                      <a:pt x="38" y="75"/>
                      <a:pt x="37" y="74"/>
                      <a:pt x="37" y="72"/>
                    </a:cubicBezTo>
                    <a:cubicBezTo>
                      <a:pt x="36" y="70"/>
                      <a:pt x="36" y="70"/>
                      <a:pt x="35" y="70"/>
                    </a:cubicBezTo>
                    <a:cubicBezTo>
                      <a:pt x="34" y="70"/>
                      <a:pt x="33" y="71"/>
                      <a:pt x="33" y="72"/>
                    </a:cubicBezTo>
                    <a:cubicBezTo>
                      <a:pt x="33" y="72"/>
                      <a:pt x="32" y="73"/>
                      <a:pt x="30" y="74"/>
                    </a:cubicBezTo>
                    <a:cubicBezTo>
                      <a:pt x="28" y="75"/>
                      <a:pt x="28" y="75"/>
                      <a:pt x="25" y="74"/>
                    </a:cubicBezTo>
                    <a:cubicBezTo>
                      <a:pt x="21" y="73"/>
                      <a:pt x="20" y="73"/>
                      <a:pt x="20" y="70"/>
                    </a:cubicBezTo>
                    <a:cubicBezTo>
                      <a:pt x="20" y="69"/>
                      <a:pt x="23" y="65"/>
                      <a:pt x="24" y="64"/>
                    </a:cubicBezTo>
                    <a:cubicBezTo>
                      <a:pt x="26" y="64"/>
                      <a:pt x="26" y="62"/>
                      <a:pt x="25" y="61"/>
                    </a:cubicBezTo>
                    <a:cubicBezTo>
                      <a:pt x="24" y="61"/>
                      <a:pt x="23" y="60"/>
                      <a:pt x="21" y="60"/>
                    </a:cubicBezTo>
                    <a:cubicBezTo>
                      <a:pt x="16" y="61"/>
                      <a:pt x="15" y="59"/>
                      <a:pt x="14" y="54"/>
                    </a:cubicBezTo>
                    <a:cubicBezTo>
                      <a:pt x="13" y="49"/>
                      <a:pt x="15" y="47"/>
                      <a:pt x="18" y="45"/>
                    </a:cubicBezTo>
                    <a:cubicBezTo>
                      <a:pt x="19" y="45"/>
                      <a:pt x="20" y="45"/>
                      <a:pt x="20" y="44"/>
                    </a:cubicBezTo>
                    <a:cubicBezTo>
                      <a:pt x="19" y="43"/>
                      <a:pt x="18" y="42"/>
                      <a:pt x="17" y="42"/>
                    </a:cubicBezTo>
                    <a:cubicBezTo>
                      <a:pt x="15" y="41"/>
                      <a:pt x="11" y="39"/>
                      <a:pt x="10" y="36"/>
                    </a:cubicBezTo>
                    <a:cubicBezTo>
                      <a:pt x="7" y="30"/>
                      <a:pt x="8" y="30"/>
                      <a:pt x="7" y="28"/>
                    </a:cubicBezTo>
                    <a:cubicBezTo>
                      <a:pt x="6" y="23"/>
                      <a:pt x="12" y="22"/>
                      <a:pt x="16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0" y="22"/>
                      <a:pt x="20" y="22"/>
                      <a:pt x="20" y="19"/>
                    </a:cubicBezTo>
                    <a:cubicBezTo>
                      <a:pt x="19" y="14"/>
                      <a:pt x="19" y="14"/>
                      <a:pt x="25" y="10"/>
                    </a:cubicBezTo>
                    <a:cubicBezTo>
                      <a:pt x="27" y="8"/>
                      <a:pt x="28" y="7"/>
                      <a:pt x="30" y="7"/>
                    </a:cubicBezTo>
                    <a:cubicBezTo>
                      <a:pt x="33" y="7"/>
                      <a:pt x="33" y="10"/>
                      <a:pt x="32" y="12"/>
                    </a:cubicBezTo>
                    <a:cubicBezTo>
                      <a:pt x="32" y="15"/>
                      <a:pt x="33" y="16"/>
                      <a:pt x="34" y="16"/>
                    </a:cubicBezTo>
                    <a:cubicBezTo>
                      <a:pt x="36" y="16"/>
                      <a:pt x="36" y="15"/>
                      <a:pt x="36" y="13"/>
                    </a:cubicBezTo>
                    <a:cubicBezTo>
                      <a:pt x="36" y="4"/>
                      <a:pt x="55" y="10"/>
                      <a:pt x="59" y="13"/>
                    </a:cubicBezTo>
                    <a:cubicBezTo>
                      <a:pt x="60" y="15"/>
                      <a:pt x="62" y="16"/>
                      <a:pt x="62" y="17"/>
                    </a:cubicBezTo>
                    <a:cubicBezTo>
                      <a:pt x="63" y="18"/>
                      <a:pt x="63" y="18"/>
                      <a:pt x="64" y="17"/>
                    </a:cubicBezTo>
                    <a:cubicBezTo>
                      <a:pt x="65" y="17"/>
                      <a:pt x="66" y="17"/>
                      <a:pt x="66" y="17"/>
                    </a:cubicBezTo>
                    <a:cubicBezTo>
                      <a:pt x="71" y="11"/>
                      <a:pt x="81" y="2"/>
                      <a:pt x="83" y="16"/>
                    </a:cubicBezTo>
                    <a:cubicBezTo>
                      <a:pt x="82" y="18"/>
                      <a:pt x="82" y="18"/>
                      <a:pt x="83" y="18"/>
                    </a:cubicBezTo>
                    <a:cubicBezTo>
                      <a:pt x="84" y="18"/>
                      <a:pt x="87" y="18"/>
                      <a:pt x="88" y="17"/>
                    </a:cubicBezTo>
                    <a:cubicBezTo>
                      <a:pt x="94" y="16"/>
                      <a:pt x="99" y="20"/>
                      <a:pt x="101" y="25"/>
                    </a:cubicBezTo>
                    <a:cubicBezTo>
                      <a:pt x="102" y="28"/>
                      <a:pt x="101" y="31"/>
                      <a:pt x="98" y="34"/>
                    </a:cubicBezTo>
                    <a:cubicBezTo>
                      <a:pt x="98" y="35"/>
                      <a:pt x="97" y="36"/>
                      <a:pt x="97" y="36"/>
                    </a:cubicBezTo>
                    <a:cubicBezTo>
                      <a:pt x="97" y="37"/>
                      <a:pt x="100" y="37"/>
                      <a:pt x="101" y="36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9" y="40"/>
                      <a:pt x="108" y="51"/>
                      <a:pt x="105" y="55"/>
                    </a:cubicBezTo>
                    <a:cubicBezTo>
                      <a:pt x="103" y="56"/>
                      <a:pt x="103" y="56"/>
                      <a:pt x="102" y="56"/>
                    </a:cubicBezTo>
                    <a:cubicBezTo>
                      <a:pt x="100" y="56"/>
                      <a:pt x="99" y="57"/>
                      <a:pt x="100" y="59"/>
                    </a:cubicBezTo>
                    <a:cubicBezTo>
                      <a:pt x="100" y="60"/>
                      <a:pt x="100" y="61"/>
                      <a:pt x="100" y="62"/>
                    </a:cubicBezTo>
                    <a:cubicBezTo>
                      <a:pt x="100" y="63"/>
                      <a:pt x="100" y="64"/>
                      <a:pt x="101" y="64"/>
                    </a:cubicBezTo>
                    <a:cubicBezTo>
                      <a:pt x="102" y="64"/>
                      <a:pt x="102" y="63"/>
                      <a:pt x="102" y="62"/>
                    </a:cubicBezTo>
                    <a:cubicBezTo>
                      <a:pt x="102" y="60"/>
                      <a:pt x="103" y="59"/>
                      <a:pt x="105" y="59"/>
                    </a:cubicBezTo>
                    <a:cubicBezTo>
                      <a:pt x="105" y="59"/>
                      <a:pt x="106" y="58"/>
                      <a:pt x="106" y="57"/>
                    </a:cubicBezTo>
                    <a:cubicBezTo>
                      <a:pt x="107" y="57"/>
                      <a:pt x="107" y="56"/>
                      <a:pt x="108" y="56"/>
                    </a:cubicBezTo>
                    <a:cubicBezTo>
                      <a:pt x="110" y="52"/>
                      <a:pt x="110" y="44"/>
                      <a:pt x="109" y="39"/>
                    </a:cubicBezTo>
                    <a:cubicBezTo>
                      <a:pt x="109" y="37"/>
                      <a:pt x="108" y="37"/>
                      <a:pt x="106" y="35"/>
                    </a:cubicBezTo>
                    <a:cubicBezTo>
                      <a:pt x="105" y="34"/>
                      <a:pt x="104" y="33"/>
                      <a:pt x="103" y="33"/>
                    </a:cubicBezTo>
                    <a:cubicBezTo>
                      <a:pt x="103" y="33"/>
                      <a:pt x="103" y="32"/>
                      <a:pt x="103" y="30"/>
                    </a:cubicBezTo>
                    <a:cubicBezTo>
                      <a:pt x="104" y="20"/>
                      <a:pt x="98" y="14"/>
                      <a:pt x="89" y="14"/>
                    </a:cubicBezTo>
                    <a:cubicBezTo>
                      <a:pt x="87" y="14"/>
                      <a:pt x="86" y="14"/>
                      <a:pt x="86" y="13"/>
                    </a:cubicBezTo>
                    <a:cubicBezTo>
                      <a:pt x="82" y="0"/>
                      <a:pt x="71" y="7"/>
                      <a:pt x="64" y="14"/>
                    </a:cubicBezTo>
                    <a:cubicBezTo>
                      <a:pt x="64" y="14"/>
                      <a:pt x="61" y="11"/>
                      <a:pt x="59" y="9"/>
                    </a:cubicBezTo>
                    <a:cubicBezTo>
                      <a:pt x="53" y="5"/>
                      <a:pt x="44" y="4"/>
                      <a:pt x="37" y="7"/>
                    </a:cubicBezTo>
                    <a:cubicBezTo>
                      <a:pt x="36" y="8"/>
                      <a:pt x="35" y="7"/>
                      <a:pt x="34" y="6"/>
                    </a:cubicBezTo>
                    <a:cubicBezTo>
                      <a:pt x="33" y="5"/>
                      <a:pt x="31" y="4"/>
                      <a:pt x="30" y="4"/>
                    </a:cubicBezTo>
                    <a:close/>
                    <a:moveTo>
                      <a:pt x="77" y="19"/>
                    </a:moveTo>
                    <a:cubicBezTo>
                      <a:pt x="76" y="19"/>
                      <a:pt x="75" y="20"/>
                      <a:pt x="75" y="20"/>
                    </a:cubicBezTo>
                    <a:cubicBezTo>
                      <a:pt x="72" y="21"/>
                      <a:pt x="70" y="25"/>
                      <a:pt x="72" y="25"/>
                    </a:cubicBezTo>
                    <a:cubicBezTo>
                      <a:pt x="73" y="25"/>
                      <a:pt x="73" y="25"/>
                      <a:pt x="73" y="24"/>
                    </a:cubicBezTo>
                    <a:cubicBezTo>
                      <a:pt x="73" y="24"/>
                      <a:pt x="76" y="22"/>
                      <a:pt x="77" y="22"/>
                    </a:cubicBezTo>
                    <a:cubicBezTo>
                      <a:pt x="77" y="22"/>
                      <a:pt x="77" y="22"/>
                      <a:pt x="77" y="23"/>
                    </a:cubicBezTo>
                    <a:cubicBezTo>
                      <a:pt x="76" y="25"/>
                      <a:pt x="77" y="26"/>
                      <a:pt x="80" y="26"/>
                    </a:cubicBezTo>
                    <a:cubicBezTo>
                      <a:pt x="82" y="27"/>
                      <a:pt x="82" y="27"/>
                      <a:pt x="81" y="30"/>
                    </a:cubicBezTo>
                    <a:cubicBezTo>
                      <a:pt x="80" y="32"/>
                      <a:pt x="79" y="32"/>
                      <a:pt x="77" y="32"/>
                    </a:cubicBezTo>
                    <a:cubicBezTo>
                      <a:pt x="76" y="32"/>
                      <a:pt x="77" y="33"/>
                      <a:pt x="77" y="34"/>
                    </a:cubicBezTo>
                    <a:cubicBezTo>
                      <a:pt x="78" y="34"/>
                      <a:pt x="79" y="35"/>
                      <a:pt x="79" y="35"/>
                    </a:cubicBezTo>
                    <a:cubicBezTo>
                      <a:pt x="81" y="35"/>
                      <a:pt x="85" y="29"/>
                      <a:pt x="84" y="27"/>
                    </a:cubicBezTo>
                    <a:cubicBezTo>
                      <a:pt x="84" y="26"/>
                      <a:pt x="82" y="25"/>
                      <a:pt x="81" y="24"/>
                    </a:cubicBezTo>
                    <a:cubicBezTo>
                      <a:pt x="80" y="24"/>
                      <a:pt x="79" y="24"/>
                      <a:pt x="80" y="23"/>
                    </a:cubicBezTo>
                    <a:cubicBezTo>
                      <a:pt x="80" y="21"/>
                      <a:pt x="79" y="19"/>
                      <a:pt x="77" y="19"/>
                    </a:cubicBezTo>
                    <a:close/>
                    <a:moveTo>
                      <a:pt x="45" y="24"/>
                    </a:moveTo>
                    <a:cubicBezTo>
                      <a:pt x="42" y="24"/>
                      <a:pt x="41" y="25"/>
                      <a:pt x="40" y="27"/>
                    </a:cubicBezTo>
                    <a:cubicBezTo>
                      <a:pt x="39" y="28"/>
                      <a:pt x="39" y="28"/>
                      <a:pt x="37" y="28"/>
                    </a:cubicBezTo>
                    <a:cubicBezTo>
                      <a:pt x="34" y="28"/>
                      <a:pt x="32" y="31"/>
                      <a:pt x="32" y="35"/>
                    </a:cubicBezTo>
                    <a:cubicBezTo>
                      <a:pt x="32" y="36"/>
                      <a:pt x="31" y="37"/>
                      <a:pt x="30" y="38"/>
                    </a:cubicBezTo>
                    <a:cubicBezTo>
                      <a:pt x="28" y="39"/>
                      <a:pt x="28" y="40"/>
                      <a:pt x="28" y="43"/>
                    </a:cubicBezTo>
                    <a:cubicBezTo>
                      <a:pt x="28" y="47"/>
                      <a:pt x="31" y="53"/>
                      <a:pt x="33" y="54"/>
                    </a:cubicBezTo>
                    <a:cubicBezTo>
                      <a:pt x="35" y="54"/>
                      <a:pt x="35" y="54"/>
                      <a:pt x="36" y="54"/>
                    </a:cubicBezTo>
                    <a:cubicBezTo>
                      <a:pt x="37" y="54"/>
                      <a:pt x="37" y="53"/>
                      <a:pt x="35" y="51"/>
                    </a:cubicBezTo>
                    <a:cubicBezTo>
                      <a:pt x="33" y="51"/>
                      <a:pt x="33" y="50"/>
                      <a:pt x="32" y="48"/>
                    </a:cubicBezTo>
                    <a:cubicBezTo>
                      <a:pt x="30" y="45"/>
                      <a:pt x="30" y="42"/>
                      <a:pt x="31" y="41"/>
                    </a:cubicBezTo>
                    <a:cubicBezTo>
                      <a:pt x="31" y="40"/>
                      <a:pt x="32" y="40"/>
                      <a:pt x="33" y="40"/>
                    </a:cubicBezTo>
                    <a:cubicBezTo>
                      <a:pt x="35" y="40"/>
                      <a:pt x="35" y="39"/>
                      <a:pt x="34" y="37"/>
                    </a:cubicBezTo>
                    <a:cubicBezTo>
                      <a:pt x="32" y="32"/>
                      <a:pt x="36" y="29"/>
                      <a:pt x="39" y="32"/>
                    </a:cubicBezTo>
                    <a:cubicBezTo>
                      <a:pt x="40" y="33"/>
                      <a:pt x="40" y="33"/>
                      <a:pt x="41" y="33"/>
                    </a:cubicBezTo>
                    <a:cubicBezTo>
                      <a:pt x="42" y="32"/>
                      <a:pt x="42" y="32"/>
                      <a:pt x="41" y="31"/>
                    </a:cubicBezTo>
                    <a:cubicBezTo>
                      <a:pt x="40" y="27"/>
                      <a:pt x="46" y="25"/>
                      <a:pt x="49" y="28"/>
                    </a:cubicBezTo>
                    <a:cubicBezTo>
                      <a:pt x="49" y="29"/>
                      <a:pt x="50" y="30"/>
                      <a:pt x="50" y="32"/>
                    </a:cubicBezTo>
                    <a:cubicBezTo>
                      <a:pt x="50" y="34"/>
                      <a:pt x="50" y="34"/>
                      <a:pt x="51" y="34"/>
                    </a:cubicBezTo>
                    <a:cubicBezTo>
                      <a:pt x="53" y="34"/>
                      <a:pt x="53" y="30"/>
                      <a:pt x="51" y="27"/>
                    </a:cubicBezTo>
                    <a:cubicBezTo>
                      <a:pt x="50" y="25"/>
                      <a:pt x="48" y="25"/>
                      <a:pt x="46" y="24"/>
                    </a:cubicBezTo>
                    <a:cubicBezTo>
                      <a:pt x="45" y="24"/>
                      <a:pt x="45" y="24"/>
                      <a:pt x="45" y="24"/>
                    </a:cubicBezTo>
                    <a:close/>
                    <a:moveTo>
                      <a:pt x="83" y="40"/>
                    </a:moveTo>
                    <a:cubicBezTo>
                      <a:pt x="82" y="40"/>
                      <a:pt x="83" y="42"/>
                      <a:pt x="84" y="44"/>
                    </a:cubicBezTo>
                    <a:cubicBezTo>
                      <a:pt x="86" y="46"/>
                      <a:pt x="86" y="48"/>
                      <a:pt x="85" y="48"/>
                    </a:cubicBezTo>
                    <a:cubicBezTo>
                      <a:pt x="84" y="48"/>
                      <a:pt x="84" y="48"/>
                      <a:pt x="84" y="49"/>
                    </a:cubicBezTo>
                    <a:cubicBezTo>
                      <a:pt x="83" y="49"/>
                      <a:pt x="84" y="52"/>
                      <a:pt x="85" y="52"/>
                    </a:cubicBezTo>
                    <a:cubicBezTo>
                      <a:pt x="86" y="52"/>
                      <a:pt x="88" y="54"/>
                      <a:pt x="88" y="55"/>
                    </a:cubicBezTo>
                    <a:cubicBezTo>
                      <a:pt x="88" y="55"/>
                      <a:pt x="85" y="58"/>
                      <a:pt x="84" y="58"/>
                    </a:cubicBezTo>
                    <a:cubicBezTo>
                      <a:pt x="83" y="59"/>
                      <a:pt x="81" y="59"/>
                      <a:pt x="80" y="58"/>
                    </a:cubicBezTo>
                    <a:cubicBezTo>
                      <a:pt x="79" y="57"/>
                      <a:pt x="78" y="57"/>
                      <a:pt x="78" y="57"/>
                    </a:cubicBezTo>
                    <a:cubicBezTo>
                      <a:pt x="77" y="57"/>
                      <a:pt x="78" y="58"/>
                      <a:pt x="79" y="59"/>
                    </a:cubicBezTo>
                    <a:cubicBezTo>
                      <a:pt x="81" y="60"/>
                      <a:pt x="81" y="61"/>
                      <a:pt x="83" y="61"/>
                    </a:cubicBezTo>
                    <a:cubicBezTo>
                      <a:pt x="86" y="61"/>
                      <a:pt x="91" y="58"/>
                      <a:pt x="91" y="55"/>
                    </a:cubicBezTo>
                    <a:cubicBezTo>
                      <a:pt x="91" y="54"/>
                      <a:pt x="88" y="51"/>
                      <a:pt x="88" y="51"/>
                    </a:cubicBezTo>
                    <a:cubicBezTo>
                      <a:pt x="87" y="51"/>
                      <a:pt x="87" y="50"/>
                      <a:pt x="88" y="50"/>
                    </a:cubicBezTo>
                    <a:cubicBezTo>
                      <a:pt x="88" y="49"/>
                      <a:pt x="88" y="48"/>
                      <a:pt x="88" y="48"/>
                    </a:cubicBezTo>
                    <a:cubicBezTo>
                      <a:pt x="88" y="46"/>
                      <a:pt x="87" y="44"/>
                      <a:pt x="86" y="43"/>
                    </a:cubicBezTo>
                    <a:cubicBezTo>
                      <a:pt x="86" y="43"/>
                      <a:pt x="85" y="43"/>
                      <a:pt x="85" y="42"/>
                    </a:cubicBezTo>
                    <a:cubicBezTo>
                      <a:pt x="85" y="42"/>
                      <a:pt x="84" y="40"/>
                      <a:pt x="83" y="40"/>
                    </a:cubicBezTo>
                    <a:close/>
                    <a:moveTo>
                      <a:pt x="109" y="63"/>
                    </a:moveTo>
                    <a:cubicBezTo>
                      <a:pt x="109" y="63"/>
                      <a:pt x="109" y="63"/>
                      <a:pt x="109" y="63"/>
                    </a:cubicBezTo>
                    <a:cubicBezTo>
                      <a:pt x="108" y="63"/>
                      <a:pt x="108" y="63"/>
                      <a:pt x="109" y="63"/>
                    </a:cubicBezTo>
                    <a:cubicBezTo>
                      <a:pt x="109" y="64"/>
                      <a:pt x="109" y="65"/>
                      <a:pt x="109" y="66"/>
                    </a:cubicBezTo>
                    <a:cubicBezTo>
                      <a:pt x="110" y="67"/>
                      <a:pt x="110" y="69"/>
                      <a:pt x="110" y="70"/>
                    </a:cubicBezTo>
                    <a:cubicBezTo>
                      <a:pt x="110" y="71"/>
                      <a:pt x="110" y="74"/>
                      <a:pt x="110" y="76"/>
                    </a:cubicBezTo>
                    <a:cubicBezTo>
                      <a:pt x="110" y="78"/>
                      <a:pt x="111" y="80"/>
                      <a:pt x="111" y="80"/>
                    </a:cubicBezTo>
                    <a:cubicBezTo>
                      <a:pt x="111" y="81"/>
                      <a:pt x="112" y="80"/>
                      <a:pt x="112" y="80"/>
                    </a:cubicBezTo>
                    <a:cubicBezTo>
                      <a:pt x="112" y="79"/>
                      <a:pt x="112" y="71"/>
                      <a:pt x="112" y="68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1" y="66"/>
                      <a:pt x="111" y="66"/>
                      <a:pt x="111" y="65"/>
                    </a:cubicBezTo>
                    <a:cubicBezTo>
                      <a:pt x="111" y="64"/>
                      <a:pt x="110" y="63"/>
                      <a:pt x="109" y="63"/>
                    </a:cubicBezTo>
                    <a:close/>
                    <a:moveTo>
                      <a:pt x="96" y="59"/>
                    </a:moveTo>
                    <a:cubicBezTo>
                      <a:pt x="94" y="59"/>
                      <a:pt x="103" y="87"/>
                      <a:pt x="101" y="74"/>
                    </a:cubicBezTo>
                    <a:cubicBezTo>
                      <a:pt x="101" y="73"/>
                      <a:pt x="100" y="72"/>
                      <a:pt x="100" y="70"/>
                    </a:cubicBezTo>
                    <a:cubicBezTo>
                      <a:pt x="100" y="69"/>
                      <a:pt x="100" y="67"/>
                      <a:pt x="99" y="66"/>
                    </a:cubicBezTo>
                    <a:cubicBezTo>
                      <a:pt x="97" y="64"/>
                      <a:pt x="97" y="59"/>
                      <a:pt x="96" y="59"/>
                    </a:cubicBezTo>
                    <a:close/>
                    <a:moveTo>
                      <a:pt x="104" y="63"/>
                    </a:moveTo>
                    <a:cubicBezTo>
                      <a:pt x="104" y="63"/>
                      <a:pt x="104" y="63"/>
                      <a:pt x="104" y="64"/>
                    </a:cubicBezTo>
                    <a:cubicBezTo>
                      <a:pt x="104" y="65"/>
                      <a:pt x="104" y="65"/>
                      <a:pt x="103" y="66"/>
                    </a:cubicBezTo>
                    <a:cubicBezTo>
                      <a:pt x="103" y="66"/>
                      <a:pt x="103" y="67"/>
                      <a:pt x="104" y="68"/>
                    </a:cubicBezTo>
                    <a:cubicBezTo>
                      <a:pt x="104" y="70"/>
                      <a:pt x="105" y="72"/>
                      <a:pt x="105" y="74"/>
                    </a:cubicBezTo>
                    <a:cubicBezTo>
                      <a:pt x="105" y="75"/>
                      <a:pt x="105" y="77"/>
                      <a:pt x="105" y="79"/>
                    </a:cubicBezTo>
                    <a:cubicBezTo>
                      <a:pt x="105" y="80"/>
                      <a:pt x="106" y="80"/>
                      <a:pt x="106" y="80"/>
                    </a:cubicBezTo>
                    <a:cubicBezTo>
                      <a:pt x="106" y="80"/>
                      <a:pt x="106" y="78"/>
                      <a:pt x="107" y="74"/>
                    </a:cubicBezTo>
                    <a:cubicBezTo>
                      <a:pt x="107" y="70"/>
                      <a:pt x="106" y="68"/>
                      <a:pt x="106" y="66"/>
                    </a:cubicBezTo>
                    <a:cubicBezTo>
                      <a:pt x="105" y="64"/>
                      <a:pt x="105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lose/>
                    <a:moveTo>
                      <a:pt x="103" y="80"/>
                    </a:moveTo>
                    <a:cubicBezTo>
                      <a:pt x="102" y="80"/>
                      <a:pt x="101" y="85"/>
                      <a:pt x="100" y="83"/>
                    </a:cubicBezTo>
                    <a:cubicBezTo>
                      <a:pt x="98" y="80"/>
                      <a:pt x="96" y="81"/>
                      <a:pt x="93" y="83"/>
                    </a:cubicBezTo>
                    <a:cubicBezTo>
                      <a:pt x="89" y="85"/>
                      <a:pt x="87" y="85"/>
                      <a:pt x="85" y="84"/>
                    </a:cubicBezTo>
                    <a:cubicBezTo>
                      <a:pt x="83" y="84"/>
                      <a:pt x="82" y="84"/>
                      <a:pt x="82" y="85"/>
                    </a:cubicBezTo>
                    <a:cubicBezTo>
                      <a:pt x="85" y="88"/>
                      <a:pt x="88" y="89"/>
                      <a:pt x="90" y="93"/>
                    </a:cubicBezTo>
                    <a:cubicBezTo>
                      <a:pt x="91" y="94"/>
                      <a:pt x="94" y="97"/>
                      <a:pt x="96" y="97"/>
                    </a:cubicBezTo>
                    <a:cubicBezTo>
                      <a:pt x="97" y="97"/>
                      <a:pt x="97" y="97"/>
                      <a:pt x="97" y="98"/>
                    </a:cubicBezTo>
                    <a:cubicBezTo>
                      <a:pt x="97" y="98"/>
                      <a:pt x="96" y="98"/>
                      <a:pt x="95" y="99"/>
                    </a:cubicBezTo>
                    <a:cubicBezTo>
                      <a:pt x="94" y="100"/>
                      <a:pt x="94" y="101"/>
                      <a:pt x="93" y="103"/>
                    </a:cubicBezTo>
                    <a:cubicBezTo>
                      <a:pt x="93" y="105"/>
                      <a:pt x="93" y="108"/>
                      <a:pt x="94" y="109"/>
                    </a:cubicBezTo>
                    <a:cubicBezTo>
                      <a:pt x="95" y="112"/>
                      <a:pt x="95" y="112"/>
                      <a:pt x="96" y="113"/>
                    </a:cubicBezTo>
                    <a:cubicBezTo>
                      <a:pt x="97" y="113"/>
                      <a:pt x="97" y="113"/>
                      <a:pt x="97" y="114"/>
                    </a:cubicBezTo>
                    <a:cubicBezTo>
                      <a:pt x="98" y="114"/>
                      <a:pt x="99" y="115"/>
                      <a:pt x="101" y="115"/>
                    </a:cubicBezTo>
                    <a:cubicBezTo>
                      <a:pt x="103" y="114"/>
                      <a:pt x="103" y="115"/>
                      <a:pt x="103" y="115"/>
                    </a:cubicBezTo>
                    <a:cubicBezTo>
                      <a:pt x="103" y="115"/>
                      <a:pt x="103" y="116"/>
                      <a:pt x="104" y="117"/>
                    </a:cubicBezTo>
                    <a:cubicBezTo>
                      <a:pt x="105" y="118"/>
                      <a:pt x="106" y="117"/>
                      <a:pt x="105" y="115"/>
                    </a:cubicBezTo>
                    <a:cubicBezTo>
                      <a:pt x="105" y="114"/>
                      <a:pt x="105" y="114"/>
                      <a:pt x="106" y="114"/>
                    </a:cubicBezTo>
                    <a:cubicBezTo>
                      <a:pt x="106" y="114"/>
                      <a:pt x="106" y="115"/>
                      <a:pt x="106" y="115"/>
                    </a:cubicBezTo>
                    <a:cubicBezTo>
                      <a:pt x="106" y="115"/>
                      <a:pt x="107" y="116"/>
                      <a:pt x="107" y="116"/>
                    </a:cubicBezTo>
                    <a:cubicBezTo>
                      <a:pt x="108" y="116"/>
                      <a:pt x="108" y="115"/>
                      <a:pt x="108" y="115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116"/>
                      <a:pt x="111" y="116"/>
                      <a:pt x="111" y="115"/>
                    </a:cubicBezTo>
                    <a:cubicBezTo>
                      <a:pt x="111" y="115"/>
                      <a:pt x="112" y="114"/>
                      <a:pt x="113" y="114"/>
                    </a:cubicBezTo>
                    <a:cubicBezTo>
                      <a:pt x="117" y="113"/>
                      <a:pt x="119" y="110"/>
                      <a:pt x="120" y="105"/>
                    </a:cubicBezTo>
                    <a:cubicBezTo>
                      <a:pt x="120" y="100"/>
                      <a:pt x="120" y="98"/>
                      <a:pt x="116" y="94"/>
                    </a:cubicBezTo>
                    <a:cubicBezTo>
                      <a:pt x="113" y="92"/>
                      <a:pt x="108" y="89"/>
                      <a:pt x="105" y="92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4"/>
                      <a:pt x="103" y="94"/>
                      <a:pt x="103" y="94"/>
                    </a:cubicBezTo>
                    <a:cubicBezTo>
                      <a:pt x="102" y="95"/>
                      <a:pt x="102" y="95"/>
                      <a:pt x="102" y="91"/>
                    </a:cubicBezTo>
                    <a:cubicBezTo>
                      <a:pt x="103" y="88"/>
                      <a:pt x="103" y="85"/>
                      <a:pt x="104" y="82"/>
                    </a:cubicBezTo>
                    <a:cubicBezTo>
                      <a:pt x="104" y="81"/>
                      <a:pt x="103" y="80"/>
                      <a:pt x="103" y="80"/>
                    </a:cubicBezTo>
                    <a:close/>
                    <a:moveTo>
                      <a:pt x="112" y="83"/>
                    </a:moveTo>
                    <a:cubicBezTo>
                      <a:pt x="112" y="83"/>
                      <a:pt x="112" y="83"/>
                      <a:pt x="111" y="83"/>
                    </a:cubicBezTo>
                    <a:cubicBezTo>
                      <a:pt x="110" y="84"/>
                      <a:pt x="110" y="87"/>
                      <a:pt x="112" y="87"/>
                    </a:cubicBezTo>
                    <a:cubicBezTo>
                      <a:pt x="113" y="88"/>
                      <a:pt x="113" y="87"/>
                      <a:pt x="113" y="85"/>
                    </a:cubicBezTo>
                    <a:cubicBezTo>
                      <a:pt x="112" y="84"/>
                      <a:pt x="112" y="84"/>
                      <a:pt x="112" y="83"/>
                    </a:cubicBezTo>
                    <a:close/>
                    <a:moveTo>
                      <a:pt x="97" y="85"/>
                    </a:moveTo>
                    <a:cubicBezTo>
                      <a:pt x="98" y="85"/>
                      <a:pt x="98" y="85"/>
                      <a:pt x="98" y="85"/>
                    </a:cubicBezTo>
                    <a:cubicBezTo>
                      <a:pt x="99" y="86"/>
                      <a:pt x="99" y="86"/>
                      <a:pt x="99" y="88"/>
                    </a:cubicBezTo>
                    <a:cubicBezTo>
                      <a:pt x="99" y="90"/>
                      <a:pt x="99" y="90"/>
                      <a:pt x="98" y="88"/>
                    </a:cubicBezTo>
                    <a:cubicBezTo>
                      <a:pt x="97" y="86"/>
                      <a:pt x="97" y="85"/>
                      <a:pt x="96" y="86"/>
                    </a:cubicBezTo>
                    <a:cubicBezTo>
                      <a:pt x="96" y="86"/>
                      <a:pt x="96" y="87"/>
                      <a:pt x="97" y="88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90"/>
                      <a:pt x="95" y="89"/>
                      <a:pt x="94" y="89"/>
                    </a:cubicBezTo>
                    <a:cubicBezTo>
                      <a:pt x="93" y="87"/>
                      <a:pt x="92" y="87"/>
                      <a:pt x="91" y="88"/>
                    </a:cubicBezTo>
                    <a:cubicBezTo>
                      <a:pt x="91" y="88"/>
                      <a:pt x="93" y="90"/>
                      <a:pt x="93" y="90"/>
                    </a:cubicBezTo>
                    <a:cubicBezTo>
                      <a:pt x="93" y="90"/>
                      <a:pt x="94" y="90"/>
                      <a:pt x="95" y="91"/>
                    </a:cubicBezTo>
                    <a:cubicBezTo>
                      <a:pt x="96" y="92"/>
                      <a:pt x="96" y="92"/>
                      <a:pt x="95" y="92"/>
                    </a:cubicBezTo>
                    <a:cubicBezTo>
                      <a:pt x="94" y="92"/>
                      <a:pt x="93" y="92"/>
                      <a:pt x="91" y="90"/>
                    </a:cubicBezTo>
                    <a:cubicBezTo>
                      <a:pt x="89" y="88"/>
                      <a:pt x="84" y="87"/>
                      <a:pt x="91" y="87"/>
                    </a:cubicBezTo>
                    <a:cubicBezTo>
                      <a:pt x="93" y="86"/>
                      <a:pt x="94" y="85"/>
                      <a:pt x="96" y="85"/>
                    </a:cubicBezTo>
                    <a:cubicBezTo>
                      <a:pt x="97" y="85"/>
                      <a:pt x="97" y="84"/>
                      <a:pt x="97" y="85"/>
                    </a:cubicBezTo>
                    <a:close/>
                    <a:moveTo>
                      <a:pt x="99" y="92"/>
                    </a:moveTo>
                    <a:cubicBezTo>
                      <a:pt x="99" y="94"/>
                      <a:pt x="97" y="94"/>
                      <a:pt x="95" y="94"/>
                    </a:cubicBezTo>
                    <a:cubicBezTo>
                      <a:pt x="93" y="94"/>
                      <a:pt x="93" y="94"/>
                      <a:pt x="95" y="94"/>
                    </a:cubicBezTo>
                    <a:cubicBezTo>
                      <a:pt x="96" y="94"/>
                      <a:pt x="97" y="92"/>
                      <a:pt x="99" y="92"/>
                    </a:cubicBezTo>
                    <a:close/>
                    <a:moveTo>
                      <a:pt x="113" y="95"/>
                    </a:moveTo>
                    <a:cubicBezTo>
                      <a:pt x="116" y="99"/>
                      <a:pt x="117" y="100"/>
                      <a:pt x="117" y="104"/>
                    </a:cubicBezTo>
                    <a:cubicBezTo>
                      <a:pt x="116" y="106"/>
                      <a:pt x="116" y="107"/>
                      <a:pt x="115" y="108"/>
                    </a:cubicBezTo>
                    <a:cubicBezTo>
                      <a:pt x="114" y="110"/>
                      <a:pt x="113" y="110"/>
                      <a:pt x="112" y="110"/>
                    </a:cubicBezTo>
                    <a:cubicBezTo>
                      <a:pt x="112" y="109"/>
                      <a:pt x="111" y="109"/>
                      <a:pt x="111" y="109"/>
                    </a:cubicBezTo>
                    <a:cubicBezTo>
                      <a:pt x="111" y="109"/>
                      <a:pt x="110" y="109"/>
                      <a:pt x="110" y="109"/>
                    </a:cubicBezTo>
                    <a:cubicBezTo>
                      <a:pt x="109" y="108"/>
                      <a:pt x="109" y="108"/>
                      <a:pt x="109" y="109"/>
                    </a:cubicBezTo>
                    <a:cubicBezTo>
                      <a:pt x="108" y="111"/>
                      <a:pt x="107" y="111"/>
                      <a:pt x="107" y="109"/>
                    </a:cubicBezTo>
                    <a:cubicBezTo>
                      <a:pt x="107" y="108"/>
                      <a:pt x="106" y="108"/>
                      <a:pt x="106" y="109"/>
                    </a:cubicBezTo>
                    <a:cubicBezTo>
                      <a:pt x="105" y="110"/>
                      <a:pt x="105" y="110"/>
                      <a:pt x="105" y="109"/>
                    </a:cubicBezTo>
                    <a:cubicBezTo>
                      <a:pt x="104" y="109"/>
                      <a:pt x="104" y="109"/>
                      <a:pt x="103" y="110"/>
                    </a:cubicBezTo>
                    <a:cubicBezTo>
                      <a:pt x="103" y="111"/>
                      <a:pt x="102" y="111"/>
                      <a:pt x="99" y="110"/>
                    </a:cubicBezTo>
                    <a:cubicBezTo>
                      <a:pt x="97" y="110"/>
                      <a:pt x="96" y="108"/>
                      <a:pt x="96" y="107"/>
                    </a:cubicBezTo>
                    <a:cubicBezTo>
                      <a:pt x="96" y="107"/>
                      <a:pt x="96" y="105"/>
                      <a:pt x="97" y="104"/>
                    </a:cubicBezTo>
                    <a:cubicBezTo>
                      <a:pt x="98" y="100"/>
                      <a:pt x="100" y="99"/>
                      <a:pt x="102" y="100"/>
                    </a:cubicBezTo>
                    <a:cubicBezTo>
                      <a:pt x="102" y="101"/>
                      <a:pt x="102" y="101"/>
                      <a:pt x="102" y="103"/>
                    </a:cubicBezTo>
                    <a:cubicBezTo>
                      <a:pt x="101" y="104"/>
                      <a:pt x="101" y="105"/>
                      <a:pt x="101" y="105"/>
                    </a:cubicBezTo>
                    <a:cubicBezTo>
                      <a:pt x="101" y="105"/>
                      <a:pt x="101" y="106"/>
                      <a:pt x="101" y="106"/>
                    </a:cubicBezTo>
                    <a:cubicBezTo>
                      <a:pt x="101" y="107"/>
                      <a:pt x="101" y="107"/>
                      <a:pt x="102" y="107"/>
                    </a:cubicBezTo>
                    <a:cubicBezTo>
                      <a:pt x="102" y="107"/>
                      <a:pt x="103" y="107"/>
                      <a:pt x="103" y="106"/>
                    </a:cubicBezTo>
                    <a:cubicBezTo>
                      <a:pt x="104" y="103"/>
                      <a:pt x="105" y="102"/>
                      <a:pt x="108" y="102"/>
                    </a:cubicBezTo>
                    <a:cubicBezTo>
                      <a:pt x="110" y="102"/>
                      <a:pt x="111" y="102"/>
                      <a:pt x="109" y="101"/>
                    </a:cubicBezTo>
                    <a:cubicBezTo>
                      <a:pt x="108" y="100"/>
                      <a:pt x="107" y="100"/>
                      <a:pt x="106" y="100"/>
                    </a:cubicBezTo>
                    <a:cubicBezTo>
                      <a:pt x="105" y="101"/>
                      <a:pt x="105" y="101"/>
                      <a:pt x="104" y="100"/>
                    </a:cubicBezTo>
                    <a:cubicBezTo>
                      <a:pt x="103" y="99"/>
                      <a:pt x="103" y="98"/>
                      <a:pt x="105" y="95"/>
                    </a:cubicBezTo>
                    <a:cubicBezTo>
                      <a:pt x="108" y="92"/>
                      <a:pt x="110" y="93"/>
                      <a:pt x="113" y="95"/>
                    </a:cubicBezTo>
                    <a:close/>
                    <a:moveTo>
                      <a:pt x="100" y="96"/>
                    </a:moveTo>
                    <a:cubicBezTo>
                      <a:pt x="100" y="96"/>
                      <a:pt x="101" y="96"/>
                      <a:pt x="101" y="96"/>
                    </a:cubicBezTo>
                    <a:cubicBezTo>
                      <a:pt x="101" y="97"/>
                      <a:pt x="100" y="97"/>
                      <a:pt x="99" y="97"/>
                    </a:cubicBezTo>
                    <a:cubicBezTo>
                      <a:pt x="98" y="97"/>
                      <a:pt x="98" y="97"/>
                      <a:pt x="99" y="96"/>
                    </a:cubicBezTo>
                    <a:cubicBezTo>
                      <a:pt x="100" y="96"/>
                      <a:pt x="100" y="96"/>
                      <a:pt x="100" y="96"/>
                    </a:cubicBezTo>
                    <a:cubicBezTo>
                      <a:pt x="100" y="96"/>
                      <a:pt x="100" y="96"/>
                      <a:pt x="100" y="96"/>
                    </a:cubicBezTo>
                    <a:close/>
                    <a:moveTo>
                      <a:pt x="16" y="124"/>
                    </a:moveTo>
                    <a:cubicBezTo>
                      <a:pt x="14" y="129"/>
                      <a:pt x="14" y="126"/>
                      <a:pt x="15" y="124"/>
                    </a:cubicBezTo>
                    <a:cubicBezTo>
                      <a:pt x="16" y="112"/>
                      <a:pt x="16" y="122"/>
                      <a:pt x="16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527"/>
              <p:cNvSpPr>
                <a:spLocks noEditPoints="1"/>
              </p:cNvSpPr>
              <p:nvPr/>
            </p:nvSpPr>
            <p:spPr bwMode="auto">
              <a:xfrm>
                <a:off x="1096" y="694"/>
                <a:ext cx="73" cy="92"/>
              </a:xfrm>
              <a:custGeom>
                <a:avLst/>
                <a:gdLst>
                  <a:gd name="T0" fmla="*/ 30 w 96"/>
                  <a:gd name="T1" fmla="*/ 10 h 121"/>
                  <a:gd name="T2" fmla="*/ 26 w 96"/>
                  <a:gd name="T3" fmla="*/ 22 h 121"/>
                  <a:gd name="T4" fmla="*/ 22 w 96"/>
                  <a:gd name="T5" fmla="*/ 33 h 121"/>
                  <a:gd name="T6" fmla="*/ 20 w 96"/>
                  <a:gd name="T7" fmla="*/ 41 h 121"/>
                  <a:gd name="T8" fmla="*/ 18 w 96"/>
                  <a:gd name="T9" fmla="*/ 51 h 121"/>
                  <a:gd name="T10" fmla="*/ 11 w 96"/>
                  <a:gd name="T11" fmla="*/ 73 h 121"/>
                  <a:gd name="T12" fmla="*/ 11 w 96"/>
                  <a:gd name="T13" fmla="*/ 84 h 121"/>
                  <a:gd name="T14" fmla="*/ 3 w 96"/>
                  <a:gd name="T15" fmla="*/ 103 h 121"/>
                  <a:gd name="T16" fmla="*/ 30 w 96"/>
                  <a:gd name="T17" fmla="*/ 119 h 121"/>
                  <a:gd name="T18" fmla="*/ 71 w 96"/>
                  <a:gd name="T19" fmla="*/ 84 h 121"/>
                  <a:gd name="T20" fmla="*/ 91 w 96"/>
                  <a:gd name="T21" fmla="*/ 23 h 121"/>
                  <a:gd name="T22" fmla="*/ 58 w 96"/>
                  <a:gd name="T23" fmla="*/ 11 h 121"/>
                  <a:gd name="T24" fmla="*/ 73 w 96"/>
                  <a:gd name="T25" fmla="*/ 71 h 121"/>
                  <a:gd name="T26" fmla="*/ 38 w 96"/>
                  <a:gd name="T27" fmla="*/ 107 h 121"/>
                  <a:gd name="T28" fmla="*/ 15 w 96"/>
                  <a:gd name="T29" fmla="*/ 110 h 121"/>
                  <a:gd name="T30" fmla="*/ 6 w 96"/>
                  <a:gd name="T31" fmla="*/ 90 h 121"/>
                  <a:gd name="T32" fmla="*/ 7 w 96"/>
                  <a:gd name="T33" fmla="*/ 75 h 121"/>
                  <a:gd name="T34" fmla="*/ 16 w 96"/>
                  <a:gd name="T35" fmla="*/ 62 h 121"/>
                  <a:gd name="T36" fmla="*/ 25 w 96"/>
                  <a:gd name="T37" fmla="*/ 48 h 121"/>
                  <a:gd name="T38" fmla="*/ 24 w 96"/>
                  <a:gd name="T39" fmla="*/ 38 h 121"/>
                  <a:gd name="T40" fmla="*/ 28 w 96"/>
                  <a:gd name="T41" fmla="*/ 28 h 121"/>
                  <a:gd name="T42" fmla="*/ 30 w 96"/>
                  <a:gd name="T43" fmla="*/ 14 h 121"/>
                  <a:gd name="T44" fmla="*/ 41 w 96"/>
                  <a:gd name="T45" fmla="*/ 3 h 121"/>
                  <a:gd name="T46" fmla="*/ 54 w 96"/>
                  <a:gd name="T47" fmla="*/ 20 h 121"/>
                  <a:gd name="T48" fmla="*/ 77 w 96"/>
                  <a:gd name="T49" fmla="*/ 29 h 121"/>
                  <a:gd name="T50" fmla="*/ 59 w 96"/>
                  <a:gd name="T51" fmla="*/ 21 h 121"/>
                  <a:gd name="T52" fmla="*/ 41 w 96"/>
                  <a:gd name="T53" fmla="*/ 24 h 121"/>
                  <a:gd name="T54" fmla="*/ 46 w 96"/>
                  <a:gd name="T55" fmla="*/ 24 h 121"/>
                  <a:gd name="T56" fmla="*/ 72 w 96"/>
                  <a:gd name="T57" fmla="*/ 35 h 121"/>
                  <a:gd name="T58" fmla="*/ 57 w 96"/>
                  <a:gd name="T59" fmla="*/ 37 h 121"/>
                  <a:gd name="T60" fmla="*/ 42 w 96"/>
                  <a:gd name="T61" fmla="*/ 35 h 121"/>
                  <a:gd name="T62" fmla="*/ 64 w 96"/>
                  <a:gd name="T63" fmla="*/ 42 h 121"/>
                  <a:gd name="T64" fmla="*/ 37 w 96"/>
                  <a:gd name="T65" fmla="*/ 38 h 121"/>
                  <a:gd name="T66" fmla="*/ 44 w 96"/>
                  <a:gd name="T67" fmla="*/ 44 h 121"/>
                  <a:gd name="T68" fmla="*/ 58 w 96"/>
                  <a:gd name="T69" fmla="*/ 47 h 121"/>
                  <a:gd name="T70" fmla="*/ 42 w 96"/>
                  <a:gd name="T71" fmla="*/ 41 h 121"/>
                  <a:gd name="T72" fmla="*/ 54 w 96"/>
                  <a:gd name="T73" fmla="*/ 54 h 121"/>
                  <a:gd name="T74" fmla="*/ 40 w 96"/>
                  <a:gd name="T75" fmla="*/ 47 h 121"/>
                  <a:gd name="T76" fmla="*/ 35 w 96"/>
                  <a:gd name="T77" fmla="*/ 47 h 121"/>
                  <a:gd name="T78" fmla="*/ 56 w 96"/>
                  <a:gd name="T79" fmla="*/ 55 h 121"/>
                  <a:gd name="T80" fmla="*/ 63 w 96"/>
                  <a:gd name="T81" fmla="*/ 55 h 121"/>
                  <a:gd name="T82" fmla="*/ 46 w 96"/>
                  <a:gd name="T83" fmla="*/ 63 h 121"/>
                  <a:gd name="T84" fmla="*/ 31 w 96"/>
                  <a:gd name="T85" fmla="*/ 54 h 121"/>
                  <a:gd name="T86" fmla="*/ 45 w 96"/>
                  <a:gd name="T87" fmla="*/ 65 h 121"/>
                  <a:gd name="T88" fmla="*/ 58 w 96"/>
                  <a:gd name="T89" fmla="*/ 67 h 121"/>
                  <a:gd name="T90" fmla="*/ 45 w 96"/>
                  <a:gd name="T91" fmla="*/ 72 h 121"/>
                  <a:gd name="T92" fmla="*/ 25 w 96"/>
                  <a:gd name="T93" fmla="*/ 69 h 121"/>
                  <a:gd name="T94" fmla="*/ 39 w 96"/>
                  <a:gd name="T95" fmla="*/ 73 h 121"/>
                  <a:gd name="T96" fmla="*/ 54 w 96"/>
                  <a:gd name="T97" fmla="*/ 76 h 121"/>
                  <a:gd name="T98" fmla="*/ 53 w 96"/>
                  <a:gd name="T99" fmla="*/ 74 h 121"/>
                  <a:gd name="T100" fmla="*/ 25 w 96"/>
                  <a:gd name="T101" fmla="*/ 78 h 121"/>
                  <a:gd name="T102" fmla="*/ 43 w 96"/>
                  <a:gd name="T103" fmla="*/ 85 h 121"/>
                  <a:gd name="T104" fmla="*/ 46 w 96"/>
                  <a:gd name="T105" fmla="*/ 84 h 121"/>
                  <a:gd name="T106" fmla="*/ 34 w 96"/>
                  <a:gd name="T107" fmla="*/ 78 h 121"/>
                  <a:gd name="T108" fmla="*/ 20 w 96"/>
                  <a:gd name="T109" fmla="*/ 85 h 121"/>
                  <a:gd name="T110" fmla="*/ 31 w 96"/>
                  <a:gd name="T111" fmla="*/ 93 h 121"/>
                  <a:gd name="T112" fmla="*/ 48 w 96"/>
                  <a:gd name="T113" fmla="*/ 95 h 121"/>
                  <a:gd name="T114" fmla="*/ 35 w 96"/>
                  <a:gd name="T115" fmla="*/ 88 h 121"/>
                  <a:gd name="T116" fmla="*/ 39 w 96"/>
                  <a:gd name="T117" fmla="*/ 108 h 121"/>
                  <a:gd name="T118" fmla="*/ 16 w 96"/>
                  <a:gd name="T119" fmla="*/ 96 h 121"/>
                  <a:gd name="T120" fmla="*/ 26 w 96"/>
                  <a:gd name="T121" fmla="*/ 102 h 121"/>
                  <a:gd name="T122" fmla="*/ 31 w 96"/>
                  <a:gd name="T123" fmla="*/ 102 h 121"/>
                  <a:gd name="T124" fmla="*/ 17 w 96"/>
                  <a:gd name="T125" fmla="*/ 9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6" h="121">
                    <a:moveTo>
                      <a:pt x="43" y="1"/>
                    </a:move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2" y="1"/>
                      <a:pt x="41" y="1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5" y="1"/>
                      <a:pt x="35" y="0"/>
                      <a:pt x="34" y="1"/>
                    </a:cubicBezTo>
                    <a:cubicBezTo>
                      <a:pt x="32" y="1"/>
                      <a:pt x="31" y="1"/>
                      <a:pt x="31" y="3"/>
                    </a:cubicBezTo>
                    <a:cubicBezTo>
                      <a:pt x="30" y="4"/>
                      <a:pt x="30" y="4"/>
                      <a:pt x="31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6" y="9"/>
                      <a:pt x="36" y="10"/>
                      <a:pt x="35" y="10"/>
                    </a:cubicBezTo>
                    <a:cubicBezTo>
                      <a:pt x="34" y="10"/>
                      <a:pt x="34" y="10"/>
                      <a:pt x="33" y="10"/>
                    </a:cubicBezTo>
                    <a:cubicBezTo>
                      <a:pt x="32" y="9"/>
                      <a:pt x="31" y="9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1"/>
                      <a:pt x="30" y="11"/>
                      <a:pt x="30" y="11"/>
                    </a:cubicBezTo>
                    <a:cubicBezTo>
                      <a:pt x="31" y="11"/>
                      <a:pt x="30" y="12"/>
                      <a:pt x="29" y="12"/>
                    </a:cubicBezTo>
                    <a:cubicBezTo>
                      <a:pt x="29" y="12"/>
                      <a:pt x="29" y="12"/>
                      <a:pt x="29" y="13"/>
                    </a:cubicBezTo>
                    <a:cubicBezTo>
                      <a:pt x="29" y="14"/>
                      <a:pt x="29" y="15"/>
                      <a:pt x="28" y="16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19"/>
                      <a:pt x="29" y="19"/>
                      <a:pt x="29" y="19"/>
                    </a:cubicBezTo>
                    <a:cubicBezTo>
                      <a:pt x="30" y="18"/>
                      <a:pt x="31" y="18"/>
                      <a:pt x="31" y="18"/>
                    </a:cubicBezTo>
                    <a:cubicBezTo>
                      <a:pt x="31" y="18"/>
                      <a:pt x="30" y="20"/>
                      <a:pt x="29" y="20"/>
                    </a:cubicBezTo>
                    <a:cubicBezTo>
                      <a:pt x="29" y="20"/>
                      <a:pt x="28" y="20"/>
                      <a:pt x="28" y="21"/>
                    </a:cubicBezTo>
                    <a:cubicBezTo>
                      <a:pt x="28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6" y="22"/>
                    </a:cubicBezTo>
                    <a:cubicBezTo>
                      <a:pt x="26" y="22"/>
                      <a:pt x="26" y="23"/>
                      <a:pt x="26" y="23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5" y="25"/>
                      <a:pt x="25" y="26"/>
                      <a:pt x="24" y="27"/>
                    </a:cubicBezTo>
                    <a:cubicBezTo>
                      <a:pt x="23" y="27"/>
                      <a:pt x="24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7" y="30"/>
                      <a:pt x="27" y="30"/>
                      <a:pt x="28" y="30"/>
                    </a:cubicBezTo>
                    <a:cubicBezTo>
                      <a:pt x="29" y="29"/>
                      <a:pt x="30" y="29"/>
                      <a:pt x="29" y="30"/>
                    </a:cubicBezTo>
                    <a:cubicBezTo>
                      <a:pt x="29" y="31"/>
                      <a:pt x="29" y="31"/>
                      <a:pt x="27" y="31"/>
                    </a:cubicBezTo>
                    <a:cubicBezTo>
                      <a:pt x="26" y="31"/>
                      <a:pt x="25" y="31"/>
                      <a:pt x="25" y="31"/>
                    </a:cubicBezTo>
                    <a:cubicBezTo>
                      <a:pt x="25" y="31"/>
                      <a:pt x="24" y="32"/>
                      <a:pt x="23" y="32"/>
                    </a:cubicBezTo>
                    <a:cubicBezTo>
                      <a:pt x="23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1" y="34"/>
                      <a:pt x="21" y="35"/>
                      <a:pt x="20" y="35"/>
                    </a:cubicBezTo>
                    <a:cubicBezTo>
                      <a:pt x="19" y="37"/>
                      <a:pt x="19" y="37"/>
                      <a:pt x="20" y="38"/>
                    </a:cubicBezTo>
                    <a:cubicBezTo>
                      <a:pt x="20" y="38"/>
                      <a:pt x="20" y="38"/>
                      <a:pt x="21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40"/>
                      <a:pt x="24" y="40"/>
                      <a:pt x="25" y="39"/>
                    </a:cubicBezTo>
                    <a:cubicBezTo>
                      <a:pt x="26" y="39"/>
                      <a:pt x="27" y="39"/>
                      <a:pt x="27" y="39"/>
                    </a:cubicBezTo>
                    <a:cubicBezTo>
                      <a:pt x="27" y="40"/>
                      <a:pt x="26" y="40"/>
                      <a:pt x="25" y="40"/>
                    </a:cubicBezTo>
                    <a:cubicBezTo>
                      <a:pt x="24" y="40"/>
                      <a:pt x="23" y="40"/>
                      <a:pt x="22" y="41"/>
                    </a:cubicBezTo>
                    <a:cubicBezTo>
                      <a:pt x="22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0" y="41"/>
                    </a:cubicBezTo>
                    <a:cubicBezTo>
                      <a:pt x="20" y="41"/>
                      <a:pt x="19" y="42"/>
                      <a:pt x="19" y="42"/>
                    </a:cubicBezTo>
                    <a:cubicBezTo>
                      <a:pt x="18" y="42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6"/>
                    </a:cubicBezTo>
                    <a:cubicBezTo>
                      <a:pt x="16" y="47"/>
                      <a:pt x="16" y="47"/>
                      <a:pt x="16" y="48"/>
                    </a:cubicBezTo>
                    <a:cubicBezTo>
                      <a:pt x="17" y="50"/>
                      <a:pt x="17" y="50"/>
                      <a:pt x="19" y="49"/>
                    </a:cubicBezTo>
                    <a:cubicBezTo>
                      <a:pt x="20" y="48"/>
                      <a:pt x="20" y="48"/>
                      <a:pt x="20" y="49"/>
                    </a:cubicBezTo>
                    <a:cubicBezTo>
                      <a:pt x="21" y="50"/>
                      <a:pt x="21" y="50"/>
                      <a:pt x="22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51"/>
                      <a:pt x="22" y="51"/>
                      <a:pt x="21" y="51"/>
                    </a:cubicBezTo>
                    <a:cubicBezTo>
                      <a:pt x="21" y="51"/>
                      <a:pt x="20" y="51"/>
                      <a:pt x="20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7" y="50"/>
                      <a:pt x="17" y="50"/>
                      <a:pt x="16" y="51"/>
                    </a:cubicBezTo>
                    <a:cubicBezTo>
                      <a:pt x="14" y="53"/>
                      <a:pt x="12" y="57"/>
                      <a:pt x="13" y="58"/>
                    </a:cubicBezTo>
                    <a:cubicBezTo>
                      <a:pt x="13" y="60"/>
                      <a:pt x="14" y="60"/>
                      <a:pt x="15" y="60"/>
                    </a:cubicBezTo>
                    <a:cubicBezTo>
                      <a:pt x="16" y="59"/>
                      <a:pt x="16" y="59"/>
                      <a:pt x="16" y="60"/>
                    </a:cubicBezTo>
                    <a:cubicBezTo>
                      <a:pt x="15" y="61"/>
                      <a:pt x="14" y="61"/>
                      <a:pt x="13" y="61"/>
                    </a:cubicBezTo>
                    <a:cubicBezTo>
                      <a:pt x="12" y="60"/>
                      <a:pt x="11" y="60"/>
                      <a:pt x="11" y="61"/>
                    </a:cubicBezTo>
                    <a:cubicBezTo>
                      <a:pt x="11" y="61"/>
                      <a:pt x="10" y="64"/>
                      <a:pt x="9" y="66"/>
                    </a:cubicBezTo>
                    <a:cubicBezTo>
                      <a:pt x="7" y="69"/>
                      <a:pt x="8" y="69"/>
                      <a:pt x="10" y="70"/>
                    </a:cubicBezTo>
                    <a:cubicBezTo>
                      <a:pt x="11" y="70"/>
                      <a:pt x="12" y="70"/>
                      <a:pt x="13" y="70"/>
                    </a:cubicBezTo>
                    <a:cubicBezTo>
                      <a:pt x="13" y="70"/>
                      <a:pt x="14" y="70"/>
                      <a:pt x="14" y="70"/>
                    </a:cubicBezTo>
                    <a:cubicBezTo>
                      <a:pt x="15" y="71"/>
                      <a:pt x="14" y="71"/>
                      <a:pt x="13" y="73"/>
                    </a:cubicBezTo>
                    <a:cubicBezTo>
                      <a:pt x="12" y="73"/>
                      <a:pt x="12" y="73"/>
                      <a:pt x="11" y="73"/>
                    </a:cubicBezTo>
                    <a:cubicBezTo>
                      <a:pt x="10" y="72"/>
                      <a:pt x="7" y="72"/>
                      <a:pt x="7" y="73"/>
                    </a:cubicBezTo>
                    <a:cubicBezTo>
                      <a:pt x="7" y="74"/>
                      <a:pt x="6" y="74"/>
                      <a:pt x="6" y="74"/>
                    </a:cubicBezTo>
                    <a:cubicBezTo>
                      <a:pt x="6" y="74"/>
                      <a:pt x="5" y="76"/>
                      <a:pt x="5" y="77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5" y="77"/>
                      <a:pt x="4" y="78"/>
                      <a:pt x="4" y="79"/>
                    </a:cubicBezTo>
                    <a:cubicBezTo>
                      <a:pt x="3" y="80"/>
                      <a:pt x="3" y="81"/>
                      <a:pt x="4" y="82"/>
                    </a:cubicBezTo>
                    <a:cubicBezTo>
                      <a:pt x="4" y="82"/>
                      <a:pt x="5" y="82"/>
                      <a:pt x="5" y="82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5" y="83"/>
                      <a:pt x="6" y="83"/>
                      <a:pt x="7" y="83"/>
                    </a:cubicBezTo>
                    <a:cubicBezTo>
                      <a:pt x="8" y="84"/>
                      <a:pt x="9" y="84"/>
                      <a:pt x="9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0" y="85"/>
                      <a:pt x="9" y="86"/>
                      <a:pt x="9" y="86"/>
                    </a:cubicBezTo>
                    <a:cubicBezTo>
                      <a:pt x="9" y="85"/>
                      <a:pt x="8" y="85"/>
                      <a:pt x="6" y="84"/>
                    </a:cubicBezTo>
                    <a:cubicBezTo>
                      <a:pt x="5" y="84"/>
                      <a:pt x="5" y="84"/>
                      <a:pt x="4" y="84"/>
                    </a:cubicBezTo>
                    <a:cubicBezTo>
                      <a:pt x="3" y="85"/>
                      <a:pt x="2" y="85"/>
                      <a:pt x="2" y="86"/>
                    </a:cubicBezTo>
                    <a:cubicBezTo>
                      <a:pt x="1" y="87"/>
                      <a:pt x="1" y="87"/>
                      <a:pt x="2" y="89"/>
                    </a:cubicBezTo>
                    <a:cubicBezTo>
                      <a:pt x="3" y="91"/>
                      <a:pt x="4" y="92"/>
                      <a:pt x="5" y="92"/>
                    </a:cubicBezTo>
                    <a:cubicBezTo>
                      <a:pt x="5" y="92"/>
                      <a:pt x="6" y="94"/>
                      <a:pt x="5" y="94"/>
                    </a:cubicBezTo>
                    <a:cubicBezTo>
                      <a:pt x="5" y="94"/>
                      <a:pt x="4" y="96"/>
                      <a:pt x="3" y="97"/>
                    </a:cubicBezTo>
                    <a:cubicBezTo>
                      <a:pt x="3" y="97"/>
                      <a:pt x="3" y="98"/>
                      <a:pt x="3" y="99"/>
                    </a:cubicBezTo>
                    <a:cubicBezTo>
                      <a:pt x="4" y="99"/>
                      <a:pt x="4" y="100"/>
                      <a:pt x="3" y="101"/>
                    </a:cubicBezTo>
                    <a:cubicBezTo>
                      <a:pt x="3" y="101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4"/>
                    </a:cubicBezTo>
                    <a:cubicBezTo>
                      <a:pt x="2" y="104"/>
                      <a:pt x="1" y="105"/>
                      <a:pt x="1" y="105"/>
                    </a:cubicBezTo>
                    <a:cubicBezTo>
                      <a:pt x="0" y="105"/>
                      <a:pt x="0" y="106"/>
                      <a:pt x="0" y="106"/>
                    </a:cubicBezTo>
                    <a:cubicBezTo>
                      <a:pt x="0" y="107"/>
                      <a:pt x="1" y="107"/>
                      <a:pt x="2" y="107"/>
                    </a:cubicBezTo>
                    <a:cubicBezTo>
                      <a:pt x="2" y="107"/>
                      <a:pt x="5" y="108"/>
                      <a:pt x="6" y="109"/>
                    </a:cubicBezTo>
                    <a:cubicBezTo>
                      <a:pt x="8" y="110"/>
                      <a:pt x="8" y="111"/>
                      <a:pt x="9" y="111"/>
                    </a:cubicBezTo>
                    <a:cubicBezTo>
                      <a:pt x="9" y="111"/>
                      <a:pt x="13" y="112"/>
                      <a:pt x="17" y="113"/>
                    </a:cubicBezTo>
                    <a:cubicBezTo>
                      <a:pt x="17" y="113"/>
                      <a:pt x="18" y="113"/>
                      <a:pt x="18" y="113"/>
                    </a:cubicBezTo>
                    <a:cubicBezTo>
                      <a:pt x="20" y="114"/>
                      <a:pt x="22" y="115"/>
                      <a:pt x="23" y="116"/>
                    </a:cubicBezTo>
                    <a:cubicBezTo>
                      <a:pt x="23" y="116"/>
                      <a:pt x="24" y="116"/>
                      <a:pt x="24" y="117"/>
                    </a:cubicBezTo>
                    <a:cubicBezTo>
                      <a:pt x="25" y="117"/>
                      <a:pt x="25" y="118"/>
                      <a:pt x="25" y="118"/>
                    </a:cubicBezTo>
                    <a:cubicBezTo>
                      <a:pt x="26" y="119"/>
                      <a:pt x="28" y="119"/>
                      <a:pt x="30" y="119"/>
                    </a:cubicBezTo>
                    <a:cubicBezTo>
                      <a:pt x="31" y="119"/>
                      <a:pt x="32" y="119"/>
                      <a:pt x="33" y="119"/>
                    </a:cubicBezTo>
                    <a:cubicBezTo>
                      <a:pt x="33" y="119"/>
                      <a:pt x="34" y="119"/>
                      <a:pt x="35" y="119"/>
                    </a:cubicBezTo>
                    <a:cubicBezTo>
                      <a:pt x="35" y="119"/>
                      <a:pt x="36" y="119"/>
                      <a:pt x="36" y="120"/>
                    </a:cubicBezTo>
                    <a:cubicBezTo>
                      <a:pt x="36" y="120"/>
                      <a:pt x="39" y="120"/>
                      <a:pt x="40" y="120"/>
                    </a:cubicBezTo>
                    <a:cubicBezTo>
                      <a:pt x="47" y="119"/>
                      <a:pt x="60" y="110"/>
                      <a:pt x="61" y="108"/>
                    </a:cubicBezTo>
                    <a:cubicBezTo>
                      <a:pt x="61" y="108"/>
                      <a:pt x="62" y="106"/>
                      <a:pt x="63" y="105"/>
                    </a:cubicBezTo>
                    <a:cubicBezTo>
                      <a:pt x="63" y="103"/>
                      <a:pt x="64" y="102"/>
                      <a:pt x="64" y="101"/>
                    </a:cubicBezTo>
                    <a:cubicBezTo>
                      <a:pt x="64" y="101"/>
                      <a:pt x="65" y="100"/>
                      <a:pt x="65" y="99"/>
                    </a:cubicBezTo>
                    <a:cubicBezTo>
                      <a:pt x="66" y="98"/>
                      <a:pt x="66" y="98"/>
                      <a:pt x="66" y="97"/>
                    </a:cubicBezTo>
                    <a:cubicBezTo>
                      <a:pt x="66" y="96"/>
                      <a:pt x="66" y="95"/>
                      <a:pt x="68" y="91"/>
                    </a:cubicBezTo>
                    <a:cubicBezTo>
                      <a:pt x="69" y="88"/>
                      <a:pt x="70" y="86"/>
                      <a:pt x="70" y="85"/>
                    </a:cubicBezTo>
                    <a:cubicBezTo>
                      <a:pt x="70" y="85"/>
                      <a:pt x="70" y="84"/>
                      <a:pt x="71" y="84"/>
                    </a:cubicBezTo>
                    <a:cubicBezTo>
                      <a:pt x="71" y="83"/>
                      <a:pt x="71" y="83"/>
                      <a:pt x="71" y="83"/>
                    </a:cubicBezTo>
                    <a:cubicBezTo>
                      <a:pt x="71" y="82"/>
                      <a:pt x="78" y="62"/>
                      <a:pt x="80" y="60"/>
                    </a:cubicBezTo>
                    <a:cubicBezTo>
                      <a:pt x="81" y="58"/>
                      <a:pt x="86" y="46"/>
                      <a:pt x="85" y="46"/>
                    </a:cubicBezTo>
                    <a:cubicBezTo>
                      <a:pt x="85" y="46"/>
                      <a:pt x="88" y="40"/>
                      <a:pt x="89" y="39"/>
                    </a:cubicBezTo>
                    <a:cubicBezTo>
                      <a:pt x="89" y="39"/>
                      <a:pt x="89" y="38"/>
                      <a:pt x="89" y="38"/>
                    </a:cubicBezTo>
                    <a:cubicBezTo>
                      <a:pt x="89" y="37"/>
                      <a:pt x="91" y="32"/>
                      <a:pt x="91" y="32"/>
                    </a:cubicBezTo>
                    <a:cubicBezTo>
                      <a:pt x="91" y="32"/>
                      <a:pt x="92" y="32"/>
                      <a:pt x="92" y="31"/>
                    </a:cubicBezTo>
                    <a:cubicBezTo>
                      <a:pt x="92" y="31"/>
                      <a:pt x="92" y="30"/>
                      <a:pt x="93" y="30"/>
                    </a:cubicBezTo>
                    <a:cubicBezTo>
                      <a:pt x="93" y="29"/>
                      <a:pt x="94" y="28"/>
                      <a:pt x="94" y="27"/>
                    </a:cubicBezTo>
                    <a:cubicBezTo>
                      <a:pt x="94" y="27"/>
                      <a:pt x="95" y="27"/>
                      <a:pt x="95" y="27"/>
                    </a:cubicBezTo>
                    <a:cubicBezTo>
                      <a:pt x="96" y="27"/>
                      <a:pt x="95" y="26"/>
                      <a:pt x="93" y="25"/>
                    </a:cubicBezTo>
                    <a:cubicBezTo>
                      <a:pt x="92" y="24"/>
                      <a:pt x="91" y="24"/>
                      <a:pt x="91" y="23"/>
                    </a:cubicBezTo>
                    <a:cubicBezTo>
                      <a:pt x="87" y="20"/>
                      <a:pt x="77" y="20"/>
                      <a:pt x="74" y="16"/>
                    </a:cubicBezTo>
                    <a:cubicBezTo>
                      <a:pt x="69" y="14"/>
                      <a:pt x="63" y="12"/>
                      <a:pt x="58" y="10"/>
                    </a:cubicBezTo>
                    <a:cubicBezTo>
                      <a:pt x="56" y="9"/>
                      <a:pt x="54" y="8"/>
                      <a:pt x="53" y="8"/>
                    </a:cubicBezTo>
                    <a:cubicBezTo>
                      <a:pt x="53" y="7"/>
                      <a:pt x="52" y="7"/>
                      <a:pt x="51" y="7"/>
                    </a:cubicBezTo>
                    <a:cubicBezTo>
                      <a:pt x="49" y="6"/>
                      <a:pt x="46" y="5"/>
                      <a:pt x="44" y="2"/>
                    </a:cubicBezTo>
                    <a:cubicBezTo>
                      <a:pt x="44" y="2"/>
                      <a:pt x="44" y="2"/>
                      <a:pt x="43" y="1"/>
                    </a:cubicBezTo>
                    <a:close/>
                    <a:moveTo>
                      <a:pt x="43" y="3"/>
                    </a:move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6"/>
                      <a:pt x="48" y="7"/>
                      <a:pt x="51" y="8"/>
                    </a:cubicBezTo>
                    <a:cubicBezTo>
                      <a:pt x="53" y="9"/>
                      <a:pt x="56" y="10"/>
                      <a:pt x="56" y="11"/>
                    </a:cubicBezTo>
                    <a:cubicBezTo>
                      <a:pt x="57" y="11"/>
                      <a:pt x="57" y="11"/>
                      <a:pt x="58" y="11"/>
                    </a:cubicBezTo>
                    <a:cubicBezTo>
                      <a:pt x="59" y="11"/>
                      <a:pt x="59" y="12"/>
                      <a:pt x="64" y="13"/>
                    </a:cubicBezTo>
                    <a:cubicBezTo>
                      <a:pt x="66" y="14"/>
                      <a:pt x="69" y="15"/>
                      <a:pt x="72" y="16"/>
                    </a:cubicBezTo>
                    <a:cubicBezTo>
                      <a:pt x="73" y="16"/>
                      <a:pt x="73" y="17"/>
                      <a:pt x="74" y="17"/>
                    </a:cubicBezTo>
                    <a:cubicBezTo>
                      <a:pt x="74" y="18"/>
                      <a:pt x="74" y="18"/>
                      <a:pt x="75" y="18"/>
                    </a:cubicBezTo>
                    <a:cubicBezTo>
                      <a:pt x="80" y="22"/>
                      <a:pt x="88" y="23"/>
                      <a:pt x="92" y="26"/>
                    </a:cubicBezTo>
                    <a:cubicBezTo>
                      <a:pt x="93" y="27"/>
                      <a:pt x="92" y="27"/>
                      <a:pt x="91" y="28"/>
                    </a:cubicBezTo>
                    <a:cubicBezTo>
                      <a:pt x="91" y="29"/>
                      <a:pt x="90" y="31"/>
                      <a:pt x="90" y="32"/>
                    </a:cubicBezTo>
                    <a:cubicBezTo>
                      <a:pt x="88" y="36"/>
                      <a:pt x="87" y="39"/>
                      <a:pt x="87" y="39"/>
                    </a:cubicBezTo>
                    <a:cubicBezTo>
                      <a:pt x="86" y="40"/>
                      <a:pt x="84" y="45"/>
                      <a:pt x="84" y="47"/>
                    </a:cubicBezTo>
                    <a:cubicBezTo>
                      <a:pt x="83" y="48"/>
                      <a:pt x="79" y="58"/>
                      <a:pt x="79" y="59"/>
                    </a:cubicBezTo>
                    <a:cubicBezTo>
                      <a:pt x="78" y="60"/>
                      <a:pt x="77" y="62"/>
                      <a:pt x="74" y="69"/>
                    </a:cubicBezTo>
                    <a:cubicBezTo>
                      <a:pt x="74" y="70"/>
                      <a:pt x="74" y="71"/>
                      <a:pt x="73" y="71"/>
                    </a:cubicBezTo>
                    <a:cubicBezTo>
                      <a:pt x="73" y="72"/>
                      <a:pt x="73" y="73"/>
                      <a:pt x="73" y="73"/>
                    </a:cubicBezTo>
                    <a:cubicBezTo>
                      <a:pt x="73" y="74"/>
                      <a:pt x="72" y="76"/>
                      <a:pt x="69" y="84"/>
                    </a:cubicBezTo>
                    <a:cubicBezTo>
                      <a:pt x="65" y="93"/>
                      <a:pt x="65" y="95"/>
                      <a:pt x="65" y="96"/>
                    </a:cubicBezTo>
                    <a:cubicBezTo>
                      <a:pt x="65" y="97"/>
                      <a:pt x="64" y="98"/>
                      <a:pt x="64" y="98"/>
                    </a:cubicBezTo>
                    <a:cubicBezTo>
                      <a:pt x="63" y="99"/>
                      <a:pt x="63" y="100"/>
                      <a:pt x="62" y="102"/>
                    </a:cubicBezTo>
                    <a:cubicBezTo>
                      <a:pt x="62" y="103"/>
                      <a:pt x="61" y="103"/>
                      <a:pt x="61" y="103"/>
                    </a:cubicBezTo>
                    <a:cubicBezTo>
                      <a:pt x="59" y="102"/>
                      <a:pt x="58" y="102"/>
                      <a:pt x="55" y="101"/>
                    </a:cubicBezTo>
                    <a:cubicBezTo>
                      <a:pt x="54" y="101"/>
                      <a:pt x="52" y="101"/>
                      <a:pt x="51" y="100"/>
                    </a:cubicBezTo>
                    <a:cubicBezTo>
                      <a:pt x="49" y="100"/>
                      <a:pt x="48" y="99"/>
                      <a:pt x="48" y="99"/>
                    </a:cubicBezTo>
                    <a:cubicBezTo>
                      <a:pt x="47" y="99"/>
                      <a:pt x="44" y="99"/>
                      <a:pt x="43" y="99"/>
                    </a:cubicBezTo>
                    <a:cubicBezTo>
                      <a:pt x="42" y="100"/>
                      <a:pt x="42" y="100"/>
                      <a:pt x="41" y="101"/>
                    </a:cubicBezTo>
                    <a:cubicBezTo>
                      <a:pt x="40" y="102"/>
                      <a:pt x="38" y="106"/>
                      <a:pt x="38" y="107"/>
                    </a:cubicBezTo>
                    <a:cubicBezTo>
                      <a:pt x="37" y="109"/>
                      <a:pt x="37" y="109"/>
                      <a:pt x="37" y="110"/>
                    </a:cubicBezTo>
                    <a:cubicBezTo>
                      <a:pt x="37" y="112"/>
                      <a:pt x="37" y="112"/>
                      <a:pt x="36" y="114"/>
                    </a:cubicBezTo>
                    <a:cubicBezTo>
                      <a:pt x="36" y="115"/>
                      <a:pt x="36" y="117"/>
                      <a:pt x="36" y="117"/>
                    </a:cubicBezTo>
                    <a:cubicBezTo>
                      <a:pt x="35" y="118"/>
                      <a:pt x="35" y="118"/>
                      <a:pt x="34" y="117"/>
                    </a:cubicBezTo>
                    <a:cubicBezTo>
                      <a:pt x="32" y="117"/>
                      <a:pt x="30" y="117"/>
                      <a:pt x="29" y="117"/>
                    </a:cubicBezTo>
                    <a:cubicBezTo>
                      <a:pt x="28" y="118"/>
                      <a:pt x="27" y="117"/>
                      <a:pt x="26" y="116"/>
                    </a:cubicBezTo>
                    <a:cubicBezTo>
                      <a:pt x="26" y="116"/>
                      <a:pt x="25" y="115"/>
                      <a:pt x="24" y="115"/>
                    </a:cubicBezTo>
                    <a:cubicBezTo>
                      <a:pt x="24" y="115"/>
                      <a:pt x="23" y="114"/>
                      <a:pt x="23" y="114"/>
                    </a:cubicBezTo>
                    <a:cubicBezTo>
                      <a:pt x="23" y="114"/>
                      <a:pt x="23" y="113"/>
                      <a:pt x="22" y="113"/>
                    </a:cubicBezTo>
                    <a:cubicBezTo>
                      <a:pt x="22" y="113"/>
                      <a:pt x="21" y="113"/>
                      <a:pt x="21" y="113"/>
                    </a:cubicBezTo>
                    <a:cubicBezTo>
                      <a:pt x="21" y="113"/>
                      <a:pt x="20" y="112"/>
                      <a:pt x="18" y="112"/>
                    </a:cubicBezTo>
                    <a:cubicBezTo>
                      <a:pt x="16" y="111"/>
                      <a:pt x="15" y="111"/>
                      <a:pt x="15" y="110"/>
                    </a:cubicBezTo>
                    <a:cubicBezTo>
                      <a:pt x="14" y="110"/>
                      <a:pt x="13" y="110"/>
                      <a:pt x="13" y="110"/>
                    </a:cubicBezTo>
                    <a:cubicBezTo>
                      <a:pt x="11" y="110"/>
                      <a:pt x="10" y="109"/>
                      <a:pt x="6" y="107"/>
                    </a:cubicBezTo>
                    <a:cubicBezTo>
                      <a:pt x="5" y="106"/>
                      <a:pt x="3" y="106"/>
                      <a:pt x="3" y="106"/>
                    </a:cubicBezTo>
                    <a:cubicBezTo>
                      <a:pt x="3" y="106"/>
                      <a:pt x="3" y="104"/>
                      <a:pt x="4" y="104"/>
                    </a:cubicBezTo>
                    <a:cubicBezTo>
                      <a:pt x="4" y="104"/>
                      <a:pt x="4" y="103"/>
                      <a:pt x="5" y="101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5" y="97"/>
                      <a:pt x="5" y="97"/>
                      <a:pt x="6" y="97"/>
                    </a:cubicBezTo>
                    <a:cubicBezTo>
                      <a:pt x="6" y="96"/>
                      <a:pt x="6" y="96"/>
                      <a:pt x="7" y="95"/>
                    </a:cubicBezTo>
                    <a:cubicBezTo>
                      <a:pt x="8" y="95"/>
                      <a:pt x="8" y="94"/>
                      <a:pt x="7" y="93"/>
                    </a:cubicBezTo>
                    <a:cubicBezTo>
                      <a:pt x="7" y="93"/>
                      <a:pt x="7" y="92"/>
                      <a:pt x="7" y="92"/>
                    </a:cubicBezTo>
                    <a:cubicBezTo>
                      <a:pt x="7" y="91"/>
                      <a:pt x="7" y="91"/>
                      <a:pt x="6" y="90"/>
                    </a:cubicBezTo>
                    <a:cubicBezTo>
                      <a:pt x="4" y="90"/>
                      <a:pt x="4" y="90"/>
                      <a:pt x="4" y="89"/>
                    </a:cubicBezTo>
                    <a:cubicBezTo>
                      <a:pt x="3" y="87"/>
                      <a:pt x="3" y="87"/>
                      <a:pt x="4" y="86"/>
                    </a:cubicBezTo>
                    <a:cubicBezTo>
                      <a:pt x="5" y="86"/>
                      <a:pt x="5" y="86"/>
                      <a:pt x="7" y="87"/>
                    </a:cubicBezTo>
                    <a:cubicBezTo>
                      <a:pt x="9" y="88"/>
                      <a:pt x="10" y="88"/>
                      <a:pt x="10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6"/>
                      <a:pt x="12" y="86"/>
                      <a:pt x="12" y="85"/>
                    </a:cubicBezTo>
                    <a:cubicBezTo>
                      <a:pt x="14" y="84"/>
                      <a:pt x="12" y="80"/>
                      <a:pt x="9" y="81"/>
                    </a:cubicBezTo>
                    <a:cubicBezTo>
                      <a:pt x="9" y="81"/>
                      <a:pt x="8" y="81"/>
                      <a:pt x="7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6" y="78"/>
                      <a:pt x="7" y="77"/>
                      <a:pt x="6" y="77"/>
                    </a:cubicBezTo>
                    <a:cubicBezTo>
                      <a:pt x="6" y="77"/>
                      <a:pt x="7" y="76"/>
                      <a:pt x="7" y="75"/>
                    </a:cubicBezTo>
                    <a:cubicBezTo>
                      <a:pt x="8" y="74"/>
                      <a:pt x="10" y="74"/>
                      <a:pt x="11" y="75"/>
                    </a:cubicBezTo>
                    <a:cubicBezTo>
                      <a:pt x="11" y="75"/>
                      <a:pt x="11" y="75"/>
                      <a:pt x="12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5"/>
                      <a:pt x="13" y="75"/>
                      <a:pt x="13" y="75"/>
                    </a:cubicBezTo>
                    <a:cubicBezTo>
                      <a:pt x="16" y="73"/>
                      <a:pt x="17" y="71"/>
                      <a:pt x="16" y="70"/>
                    </a:cubicBezTo>
                    <a:cubicBezTo>
                      <a:pt x="16" y="69"/>
                      <a:pt x="14" y="68"/>
                      <a:pt x="12" y="68"/>
                    </a:cubicBezTo>
                    <a:cubicBezTo>
                      <a:pt x="12" y="69"/>
                      <a:pt x="11" y="68"/>
                      <a:pt x="11" y="68"/>
                    </a:cubicBezTo>
                    <a:cubicBezTo>
                      <a:pt x="10" y="68"/>
                      <a:pt x="10" y="68"/>
                      <a:pt x="10" y="66"/>
                    </a:cubicBezTo>
                    <a:cubicBezTo>
                      <a:pt x="11" y="66"/>
                      <a:pt x="11" y="64"/>
                      <a:pt x="12" y="64"/>
                    </a:cubicBezTo>
                    <a:cubicBezTo>
                      <a:pt x="13" y="62"/>
                      <a:pt x="13" y="62"/>
                      <a:pt x="14" y="62"/>
                    </a:cubicBezTo>
                    <a:cubicBezTo>
                      <a:pt x="14" y="62"/>
                      <a:pt x="15" y="62"/>
                      <a:pt x="15" y="63"/>
                    </a:cubicBezTo>
                    <a:cubicBezTo>
                      <a:pt x="15" y="63"/>
                      <a:pt x="16" y="62"/>
                      <a:pt x="16" y="62"/>
                    </a:cubicBezTo>
                    <a:cubicBezTo>
                      <a:pt x="16" y="61"/>
                      <a:pt x="17" y="61"/>
                      <a:pt x="17" y="61"/>
                    </a:cubicBezTo>
                    <a:cubicBezTo>
                      <a:pt x="19" y="60"/>
                      <a:pt x="19" y="58"/>
                      <a:pt x="18" y="58"/>
                    </a:cubicBezTo>
                    <a:cubicBezTo>
                      <a:pt x="17" y="57"/>
                      <a:pt x="16" y="57"/>
                      <a:pt x="15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6"/>
                      <a:pt x="14" y="56"/>
                      <a:pt x="15" y="55"/>
                    </a:cubicBezTo>
                    <a:cubicBezTo>
                      <a:pt x="15" y="55"/>
                      <a:pt x="16" y="54"/>
                      <a:pt x="16" y="54"/>
                    </a:cubicBezTo>
                    <a:cubicBezTo>
                      <a:pt x="16" y="52"/>
                      <a:pt x="17" y="52"/>
                      <a:pt x="18" y="53"/>
                    </a:cubicBezTo>
                    <a:cubicBezTo>
                      <a:pt x="19" y="53"/>
                      <a:pt x="19" y="53"/>
                      <a:pt x="20" y="53"/>
                    </a:cubicBezTo>
                    <a:cubicBezTo>
                      <a:pt x="20" y="53"/>
                      <a:pt x="21" y="53"/>
                      <a:pt x="21" y="53"/>
                    </a:cubicBezTo>
                    <a:cubicBezTo>
                      <a:pt x="21" y="54"/>
                      <a:pt x="21" y="54"/>
                      <a:pt x="23" y="52"/>
                    </a:cubicBezTo>
                    <a:cubicBezTo>
                      <a:pt x="24" y="51"/>
                      <a:pt x="25" y="49"/>
                      <a:pt x="25" y="48"/>
                    </a:cubicBezTo>
                    <a:cubicBezTo>
                      <a:pt x="25" y="48"/>
                      <a:pt x="25" y="48"/>
                      <a:pt x="23" y="48"/>
                    </a:cubicBezTo>
                    <a:cubicBezTo>
                      <a:pt x="23" y="48"/>
                      <a:pt x="22" y="48"/>
                      <a:pt x="22" y="48"/>
                    </a:cubicBezTo>
                    <a:cubicBezTo>
                      <a:pt x="22" y="48"/>
                      <a:pt x="21" y="48"/>
                      <a:pt x="20" y="47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9" y="48"/>
                      <a:pt x="18" y="47"/>
                      <a:pt x="18" y="46"/>
                    </a:cubicBezTo>
                    <a:cubicBezTo>
                      <a:pt x="18" y="45"/>
                      <a:pt x="21" y="42"/>
                      <a:pt x="21" y="42"/>
                    </a:cubicBezTo>
                    <a:cubicBezTo>
                      <a:pt x="22" y="42"/>
                      <a:pt x="22" y="42"/>
                      <a:pt x="23" y="42"/>
                    </a:cubicBezTo>
                    <a:cubicBezTo>
                      <a:pt x="24" y="42"/>
                      <a:pt x="25" y="42"/>
                      <a:pt x="25" y="42"/>
                    </a:cubicBezTo>
                    <a:cubicBezTo>
                      <a:pt x="25" y="42"/>
                      <a:pt x="26" y="42"/>
                      <a:pt x="27" y="42"/>
                    </a:cubicBezTo>
                    <a:cubicBezTo>
                      <a:pt x="27" y="41"/>
                      <a:pt x="28" y="40"/>
                      <a:pt x="29" y="40"/>
                    </a:cubicBezTo>
                    <a:cubicBezTo>
                      <a:pt x="29" y="40"/>
                      <a:pt x="29" y="39"/>
                      <a:pt x="29" y="38"/>
                    </a:cubicBezTo>
                    <a:cubicBezTo>
                      <a:pt x="28" y="37"/>
                      <a:pt x="26" y="37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2" y="35"/>
                      <a:pt x="22" y="35"/>
                      <a:pt x="23" y="34"/>
                    </a:cubicBezTo>
                    <a:cubicBezTo>
                      <a:pt x="23" y="33"/>
                      <a:pt x="23" y="33"/>
                      <a:pt x="24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2"/>
                      <a:pt x="26" y="32"/>
                      <a:pt x="27" y="32"/>
                    </a:cubicBezTo>
                    <a:cubicBezTo>
                      <a:pt x="28" y="33"/>
                      <a:pt x="28" y="33"/>
                      <a:pt x="29" y="33"/>
                    </a:cubicBezTo>
                    <a:cubicBezTo>
                      <a:pt x="29" y="32"/>
                      <a:pt x="30" y="32"/>
                      <a:pt x="30" y="32"/>
                    </a:cubicBezTo>
                    <a:cubicBezTo>
                      <a:pt x="30" y="32"/>
                      <a:pt x="31" y="31"/>
                      <a:pt x="31" y="31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29"/>
                      <a:pt x="31" y="29"/>
                    </a:cubicBezTo>
                    <a:cubicBezTo>
                      <a:pt x="30" y="28"/>
                      <a:pt x="29" y="27"/>
                      <a:pt x="28" y="28"/>
                    </a:cubicBezTo>
                    <a:cubicBezTo>
                      <a:pt x="27" y="28"/>
                      <a:pt x="27" y="28"/>
                      <a:pt x="26" y="27"/>
                    </a:cubicBezTo>
                    <a:cubicBezTo>
                      <a:pt x="26" y="27"/>
                      <a:pt x="26" y="27"/>
                      <a:pt x="26" y="26"/>
                    </a:cubicBezTo>
                    <a:cubicBezTo>
                      <a:pt x="27" y="25"/>
                      <a:pt x="27" y="24"/>
                      <a:pt x="27" y="24"/>
                    </a:cubicBezTo>
                    <a:cubicBezTo>
                      <a:pt x="28" y="23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1" y="21"/>
                      <a:pt x="31" y="21"/>
                      <a:pt x="32" y="20"/>
                    </a:cubicBezTo>
                    <a:cubicBezTo>
                      <a:pt x="32" y="20"/>
                      <a:pt x="32" y="19"/>
                      <a:pt x="33" y="18"/>
                    </a:cubicBezTo>
                    <a:cubicBezTo>
                      <a:pt x="34" y="17"/>
                      <a:pt x="34" y="17"/>
                      <a:pt x="34" y="16"/>
                    </a:cubicBezTo>
                    <a:cubicBezTo>
                      <a:pt x="33" y="15"/>
                      <a:pt x="33" y="15"/>
                      <a:pt x="31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4"/>
                    </a:cubicBezTo>
                    <a:cubicBezTo>
                      <a:pt x="30" y="13"/>
                      <a:pt x="30" y="13"/>
                      <a:pt x="31" y="13"/>
                    </a:cubicBezTo>
                    <a:cubicBezTo>
                      <a:pt x="32" y="12"/>
                      <a:pt x="32" y="11"/>
                      <a:pt x="31" y="11"/>
                    </a:cubicBezTo>
                    <a:cubicBezTo>
                      <a:pt x="31" y="11"/>
                      <a:pt x="31" y="11"/>
                      <a:pt x="31" y="10"/>
                    </a:cubicBezTo>
                    <a:cubicBezTo>
                      <a:pt x="31" y="10"/>
                      <a:pt x="32" y="10"/>
                      <a:pt x="32" y="11"/>
                    </a:cubicBezTo>
                    <a:cubicBezTo>
                      <a:pt x="34" y="12"/>
                      <a:pt x="37" y="12"/>
                      <a:pt x="37" y="10"/>
                    </a:cubicBezTo>
                    <a:cubicBezTo>
                      <a:pt x="37" y="8"/>
                      <a:pt x="36" y="6"/>
                      <a:pt x="35" y="7"/>
                    </a:cubicBezTo>
                    <a:cubicBezTo>
                      <a:pt x="34" y="7"/>
                      <a:pt x="32" y="6"/>
                      <a:pt x="32" y="5"/>
                    </a:cubicBezTo>
                    <a:cubicBezTo>
                      <a:pt x="32" y="4"/>
                      <a:pt x="32" y="3"/>
                      <a:pt x="33" y="2"/>
                    </a:cubicBezTo>
                    <a:cubicBezTo>
                      <a:pt x="34" y="2"/>
                      <a:pt x="35" y="2"/>
                      <a:pt x="36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9" y="3"/>
                    </a:cubicBezTo>
                    <a:cubicBezTo>
                      <a:pt x="39" y="3"/>
                      <a:pt x="40" y="3"/>
                      <a:pt x="41" y="3"/>
                    </a:cubicBezTo>
                    <a:cubicBezTo>
                      <a:pt x="42" y="3"/>
                      <a:pt x="43" y="3"/>
                      <a:pt x="43" y="3"/>
                    </a:cubicBezTo>
                    <a:close/>
                    <a:moveTo>
                      <a:pt x="47" y="13"/>
                    </a:moveTo>
                    <a:cubicBezTo>
                      <a:pt x="47" y="13"/>
                      <a:pt x="46" y="13"/>
                      <a:pt x="45" y="14"/>
                    </a:cubicBezTo>
                    <a:cubicBezTo>
                      <a:pt x="43" y="15"/>
                      <a:pt x="42" y="17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3" y="19"/>
                      <a:pt x="43" y="18"/>
                      <a:pt x="44" y="17"/>
                    </a:cubicBezTo>
                    <a:cubicBezTo>
                      <a:pt x="44" y="15"/>
                      <a:pt x="45" y="14"/>
                      <a:pt x="46" y="14"/>
                    </a:cubicBezTo>
                    <a:cubicBezTo>
                      <a:pt x="47" y="14"/>
                      <a:pt x="47" y="15"/>
                      <a:pt x="48" y="16"/>
                    </a:cubicBezTo>
                    <a:cubicBezTo>
                      <a:pt x="48" y="18"/>
                      <a:pt x="48" y="18"/>
                      <a:pt x="49" y="18"/>
                    </a:cubicBezTo>
                    <a:cubicBezTo>
                      <a:pt x="50" y="17"/>
                      <a:pt x="51" y="17"/>
                      <a:pt x="51" y="18"/>
                    </a:cubicBezTo>
                    <a:cubicBezTo>
                      <a:pt x="51" y="19"/>
                      <a:pt x="51" y="20"/>
                      <a:pt x="52" y="20"/>
                    </a:cubicBezTo>
                    <a:cubicBezTo>
                      <a:pt x="53" y="19"/>
                      <a:pt x="53" y="20"/>
                      <a:pt x="54" y="20"/>
                    </a:cubicBezTo>
                    <a:cubicBezTo>
                      <a:pt x="54" y="21"/>
                      <a:pt x="55" y="21"/>
                      <a:pt x="56" y="21"/>
                    </a:cubicBezTo>
                    <a:cubicBezTo>
                      <a:pt x="58" y="22"/>
                      <a:pt x="58" y="22"/>
                      <a:pt x="59" y="22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0" y="23"/>
                      <a:pt x="64" y="24"/>
                      <a:pt x="66" y="26"/>
                    </a:cubicBezTo>
                    <a:cubicBezTo>
                      <a:pt x="68" y="26"/>
                      <a:pt x="69" y="27"/>
                      <a:pt x="70" y="27"/>
                    </a:cubicBezTo>
                    <a:cubicBezTo>
                      <a:pt x="71" y="28"/>
                      <a:pt x="72" y="28"/>
                      <a:pt x="72" y="28"/>
                    </a:cubicBezTo>
                    <a:cubicBezTo>
                      <a:pt x="73" y="28"/>
                      <a:pt x="74" y="29"/>
                      <a:pt x="74" y="29"/>
                    </a:cubicBezTo>
                    <a:cubicBezTo>
                      <a:pt x="75" y="29"/>
                      <a:pt x="76" y="30"/>
                      <a:pt x="77" y="31"/>
                    </a:cubicBezTo>
                    <a:cubicBezTo>
                      <a:pt x="77" y="31"/>
                      <a:pt x="78" y="32"/>
                      <a:pt x="78" y="32"/>
                    </a:cubicBezTo>
                    <a:cubicBezTo>
                      <a:pt x="78" y="32"/>
                      <a:pt x="81" y="30"/>
                      <a:pt x="81" y="29"/>
                    </a:cubicBezTo>
                    <a:cubicBezTo>
                      <a:pt x="81" y="29"/>
                      <a:pt x="80" y="29"/>
                      <a:pt x="80" y="29"/>
                    </a:cubicBezTo>
                    <a:cubicBezTo>
                      <a:pt x="79" y="30"/>
                      <a:pt x="78" y="30"/>
                      <a:pt x="77" y="29"/>
                    </a:cubicBezTo>
                    <a:cubicBezTo>
                      <a:pt x="76" y="28"/>
                      <a:pt x="75" y="27"/>
                      <a:pt x="75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2" y="26"/>
                      <a:pt x="69" y="25"/>
                      <a:pt x="68" y="24"/>
                    </a:cubicBezTo>
                    <a:cubicBezTo>
                      <a:pt x="67" y="24"/>
                      <a:pt x="66" y="24"/>
                      <a:pt x="66" y="24"/>
                    </a:cubicBezTo>
                    <a:cubicBezTo>
                      <a:pt x="66" y="24"/>
                      <a:pt x="65" y="24"/>
                      <a:pt x="65" y="23"/>
                    </a:cubicBezTo>
                    <a:cubicBezTo>
                      <a:pt x="65" y="22"/>
                      <a:pt x="64" y="22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2"/>
                      <a:pt x="61" y="21"/>
                      <a:pt x="61" y="21"/>
                    </a:cubicBezTo>
                    <a:cubicBezTo>
                      <a:pt x="60" y="21"/>
                      <a:pt x="60" y="21"/>
                      <a:pt x="59" y="21"/>
                    </a:cubicBezTo>
                    <a:cubicBezTo>
                      <a:pt x="58" y="20"/>
                      <a:pt x="58" y="20"/>
                      <a:pt x="56" y="20"/>
                    </a:cubicBezTo>
                    <a:cubicBezTo>
                      <a:pt x="55" y="19"/>
                      <a:pt x="54" y="19"/>
                      <a:pt x="54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18"/>
                      <a:pt x="52" y="18"/>
                      <a:pt x="52" y="17"/>
                    </a:cubicBezTo>
                    <a:cubicBezTo>
                      <a:pt x="51" y="16"/>
                      <a:pt x="51" y="16"/>
                      <a:pt x="50" y="16"/>
                    </a:cubicBezTo>
                    <a:cubicBezTo>
                      <a:pt x="49" y="16"/>
                      <a:pt x="49" y="16"/>
                      <a:pt x="48" y="14"/>
                    </a:cubicBezTo>
                    <a:cubicBezTo>
                      <a:pt x="48" y="14"/>
                      <a:pt x="48" y="13"/>
                      <a:pt x="47" y="13"/>
                    </a:cubicBezTo>
                    <a:close/>
                    <a:moveTo>
                      <a:pt x="44" y="22"/>
                    </a:move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3" y="22"/>
                      <a:pt x="43" y="23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3"/>
                      <a:pt x="41" y="23"/>
                      <a:pt x="41" y="24"/>
                    </a:cubicBezTo>
                    <a:cubicBezTo>
                      <a:pt x="41" y="24"/>
                      <a:pt x="41" y="25"/>
                      <a:pt x="41" y="25"/>
                    </a:cubicBezTo>
                    <a:cubicBezTo>
                      <a:pt x="41" y="25"/>
                      <a:pt x="41" y="26"/>
                      <a:pt x="41" y="26"/>
                    </a:cubicBezTo>
                    <a:cubicBezTo>
                      <a:pt x="42" y="26"/>
                      <a:pt x="43" y="25"/>
                      <a:pt x="43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5" y="26"/>
                      <a:pt x="46" y="26"/>
                      <a:pt x="48" y="27"/>
                    </a:cubicBezTo>
                    <a:cubicBezTo>
                      <a:pt x="51" y="28"/>
                      <a:pt x="54" y="30"/>
                      <a:pt x="54" y="30"/>
                    </a:cubicBezTo>
                    <a:cubicBezTo>
                      <a:pt x="55" y="31"/>
                      <a:pt x="56" y="32"/>
                      <a:pt x="56" y="31"/>
                    </a:cubicBezTo>
                    <a:cubicBezTo>
                      <a:pt x="56" y="31"/>
                      <a:pt x="55" y="29"/>
                      <a:pt x="54" y="28"/>
                    </a:cubicBezTo>
                    <a:cubicBezTo>
                      <a:pt x="52" y="27"/>
                      <a:pt x="50" y="26"/>
                      <a:pt x="48" y="25"/>
                    </a:cubicBezTo>
                    <a:cubicBezTo>
                      <a:pt x="47" y="25"/>
                      <a:pt x="47" y="25"/>
                      <a:pt x="47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5" y="24"/>
                    </a:cubicBezTo>
                    <a:cubicBezTo>
                      <a:pt x="45" y="23"/>
                      <a:pt x="45" y="23"/>
                      <a:pt x="44" y="23"/>
                    </a:cubicBezTo>
                    <a:cubicBezTo>
                      <a:pt x="44" y="22"/>
                      <a:pt x="44" y="22"/>
                      <a:pt x="44" y="22"/>
                    </a:cubicBezTo>
                    <a:close/>
                    <a:moveTo>
                      <a:pt x="72" y="35"/>
                    </a:moveTo>
                    <a:cubicBezTo>
                      <a:pt x="72" y="35"/>
                      <a:pt x="72" y="35"/>
                      <a:pt x="72" y="35"/>
                    </a:cubicBezTo>
                    <a:cubicBezTo>
                      <a:pt x="70" y="34"/>
                      <a:pt x="70" y="34"/>
                      <a:pt x="70" y="35"/>
                    </a:cubicBezTo>
                    <a:cubicBezTo>
                      <a:pt x="70" y="36"/>
                      <a:pt x="71" y="37"/>
                      <a:pt x="72" y="37"/>
                    </a:cubicBezTo>
                    <a:cubicBezTo>
                      <a:pt x="72" y="36"/>
                      <a:pt x="72" y="37"/>
                      <a:pt x="73" y="37"/>
                    </a:cubicBezTo>
                    <a:cubicBezTo>
                      <a:pt x="73" y="38"/>
                      <a:pt x="74" y="38"/>
                      <a:pt x="75" y="38"/>
                    </a:cubicBezTo>
                    <a:cubicBezTo>
                      <a:pt x="78" y="38"/>
                      <a:pt x="77" y="37"/>
                      <a:pt x="74" y="36"/>
                    </a:cubicBezTo>
                    <a:cubicBezTo>
                      <a:pt x="74" y="36"/>
                      <a:pt x="73" y="36"/>
                      <a:pt x="73" y="36"/>
                    </a:cubicBezTo>
                    <a:cubicBezTo>
                      <a:pt x="73" y="35"/>
                      <a:pt x="73" y="35"/>
                      <a:pt x="72" y="35"/>
                    </a:cubicBezTo>
                    <a:close/>
                    <a:moveTo>
                      <a:pt x="73" y="42"/>
                    </a:moveTo>
                    <a:cubicBezTo>
                      <a:pt x="73" y="42"/>
                      <a:pt x="73" y="42"/>
                      <a:pt x="73" y="42"/>
                    </a:cubicBezTo>
                    <a:cubicBezTo>
                      <a:pt x="72" y="43"/>
                      <a:pt x="71" y="43"/>
                      <a:pt x="71" y="42"/>
                    </a:cubicBezTo>
                    <a:cubicBezTo>
                      <a:pt x="70" y="42"/>
                      <a:pt x="70" y="42"/>
                      <a:pt x="69" y="42"/>
                    </a:cubicBezTo>
                    <a:cubicBezTo>
                      <a:pt x="68" y="41"/>
                      <a:pt x="68" y="41"/>
                      <a:pt x="67" y="40"/>
                    </a:cubicBezTo>
                    <a:cubicBezTo>
                      <a:pt x="67" y="40"/>
                      <a:pt x="66" y="40"/>
                      <a:pt x="66" y="40"/>
                    </a:cubicBezTo>
                    <a:cubicBezTo>
                      <a:pt x="65" y="41"/>
                      <a:pt x="64" y="41"/>
                      <a:pt x="64" y="40"/>
                    </a:cubicBezTo>
                    <a:cubicBezTo>
                      <a:pt x="64" y="39"/>
                      <a:pt x="64" y="39"/>
                      <a:pt x="63" y="39"/>
                    </a:cubicBezTo>
                    <a:cubicBezTo>
                      <a:pt x="63" y="39"/>
                      <a:pt x="62" y="39"/>
                      <a:pt x="62" y="39"/>
                    </a:cubicBezTo>
                    <a:cubicBezTo>
                      <a:pt x="62" y="39"/>
                      <a:pt x="61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8"/>
                      <a:pt x="59" y="38"/>
                      <a:pt x="57" y="37"/>
                    </a:cubicBezTo>
                    <a:cubicBezTo>
                      <a:pt x="56" y="37"/>
                      <a:pt x="54" y="36"/>
                      <a:pt x="54" y="36"/>
                    </a:cubicBezTo>
                    <a:cubicBezTo>
                      <a:pt x="54" y="36"/>
                      <a:pt x="53" y="35"/>
                      <a:pt x="52" y="35"/>
                    </a:cubicBezTo>
                    <a:cubicBezTo>
                      <a:pt x="51" y="34"/>
                      <a:pt x="51" y="34"/>
                      <a:pt x="50" y="34"/>
                    </a:cubicBezTo>
                    <a:cubicBezTo>
                      <a:pt x="48" y="35"/>
                      <a:pt x="48" y="35"/>
                      <a:pt x="47" y="34"/>
                    </a:cubicBezTo>
                    <a:cubicBezTo>
                      <a:pt x="47" y="33"/>
                      <a:pt x="47" y="33"/>
                      <a:pt x="46" y="33"/>
                    </a:cubicBezTo>
                    <a:cubicBezTo>
                      <a:pt x="46" y="34"/>
                      <a:pt x="45" y="33"/>
                      <a:pt x="44" y="33"/>
                    </a:cubicBezTo>
                    <a:cubicBezTo>
                      <a:pt x="44" y="32"/>
                      <a:pt x="43" y="31"/>
                      <a:pt x="42" y="31"/>
                    </a:cubicBezTo>
                    <a:cubicBezTo>
                      <a:pt x="42" y="31"/>
                      <a:pt x="42" y="31"/>
                      <a:pt x="41" y="33"/>
                    </a:cubicBezTo>
                    <a:cubicBezTo>
                      <a:pt x="40" y="34"/>
                      <a:pt x="40" y="35"/>
                      <a:pt x="40" y="36"/>
                    </a:cubicBezTo>
                    <a:cubicBezTo>
                      <a:pt x="40" y="36"/>
                      <a:pt x="40" y="36"/>
                      <a:pt x="41" y="36"/>
                    </a:cubicBezTo>
                    <a:cubicBezTo>
                      <a:pt x="42" y="36"/>
                      <a:pt x="43" y="35"/>
                      <a:pt x="43" y="35"/>
                    </a:cubicBezTo>
                    <a:cubicBezTo>
                      <a:pt x="43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4"/>
                    </a:cubicBezTo>
                    <a:cubicBezTo>
                      <a:pt x="43" y="33"/>
                      <a:pt x="43" y="33"/>
                      <a:pt x="43" y="34"/>
                    </a:cubicBezTo>
                    <a:cubicBezTo>
                      <a:pt x="44" y="35"/>
                      <a:pt x="44" y="35"/>
                      <a:pt x="46" y="35"/>
                    </a:cubicBezTo>
                    <a:cubicBezTo>
                      <a:pt x="47" y="35"/>
                      <a:pt x="47" y="35"/>
                      <a:pt x="47" y="36"/>
                    </a:cubicBezTo>
                    <a:cubicBezTo>
                      <a:pt x="48" y="36"/>
                      <a:pt x="48" y="36"/>
                      <a:pt x="49" y="36"/>
                    </a:cubicBezTo>
                    <a:cubicBezTo>
                      <a:pt x="51" y="36"/>
                      <a:pt x="53" y="37"/>
                      <a:pt x="53" y="38"/>
                    </a:cubicBezTo>
                    <a:cubicBezTo>
                      <a:pt x="53" y="38"/>
                      <a:pt x="54" y="38"/>
                      <a:pt x="56" y="39"/>
                    </a:cubicBezTo>
                    <a:cubicBezTo>
                      <a:pt x="57" y="40"/>
                      <a:pt x="59" y="40"/>
                      <a:pt x="59" y="41"/>
                    </a:cubicBezTo>
                    <a:cubicBezTo>
                      <a:pt x="60" y="41"/>
                      <a:pt x="60" y="41"/>
                      <a:pt x="61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3" y="42"/>
                      <a:pt x="63" y="43"/>
                      <a:pt x="64" y="42"/>
                    </a:cubicBezTo>
                    <a:cubicBezTo>
                      <a:pt x="64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8" y="43"/>
                    </a:cubicBezTo>
                    <a:cubicBezTo>
                      <a:pt x="69" y="43"/>
                      <a:pt x="70" y="44"/>
                      <a:pt x="70" y="44"/>
                    </a:cubicBezTo>
                    <a:cubicBezTo>
                      <a:pt x="70" y="45"/>
                      <a:pt x="71" y="45"/>
                      <a:pt x="71" y="44"/>
                    </a:cubicBezTo>
                    <a:cubicBezTo>
                      <a:pt x="72" y="44"/>
                      <a:pt x="72" y="45"/>
                      <a:pt x="72" y="46"/>
                    </a:cubicBezTo>
                    <a:cubicBezTo>
                      <a:pt x="72" y="47"/>
                      <a:pt x="72" y="47"/>
                      <a:pt x="73" y="47"/>
                    </a:cubicBezTo>
                    <a:cubicBezTo>
                      <a:pt x="74" y="48"/>
                      <a:pt x="74" y="47"/>
                      <a:pt x="73" y="47"/>
                    </a:cubicBezTo>
                    <a:cubicBezTo>
                      <a:pt x="73" y="46"/>
                      <a:pt x="73" y="46"/>
                      <a:pt x="73" y="44"/>
                    </a:cubicBezTo>
                    <a:cubicBezTo>
                      <a:pt x="74" y="43"/>
                      <a:pt x="74" y="43"/>
                      <a:pt x="74" y="42"/>
                    </a:cubicBezTo>
                    <a:cubicBezTo>
                      <a:pt x="74" y="42"/>
                      <a:pt x="73" y="42"/>
                      <a:pt x="73" y="42"/>
                    </a:cubicBezTo>
                    <a:close/>
                    <a:moveTo>
                      <a:pt x="38" y="38"/>
                    </a:moveTo>
                    <a:cubicBezTo>
                      <a:pt x="38" y="38"/>
                      <a:pt x="38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6" y="38"/>
                      <a:pt x="36" y="39"/>
                    </a:cubicBezTo>
                    <a:cubicBezTo>
                      <a:pt x="34" y="40"/>
                      <a:pt x="34" y="41"/>
                      <a:pt x="34" y="42"/>
                    </a:cubicBezTo>
                    <a:cubicBezTo>
                      <a:pt x="35" y="44"/>
                      <a:pt x="36" y="44"/>
                      <a:pt x="36" y="42"/>
                    </a:cubicBezTo>
                    <a:cubicBezTo>
                      <a:pt x="36" y="42"/>
                      <a:pt x="36" y="41"/>
                      <a:pt x="36" y="41"/>
                    </a:cubicBezTo>
                    <a:cubicBezTo>
                      <a:pt x="36" y="41"/>
                      <a:pt x="36" y="41"/>
                      <a:pt x="37" y="42"/>
                    </a:cubicBezTo>
                    <a:cubicBezTo>
                      <a:pt x="37" y="43"/>
                      <a:pt x="38" y="43"/>
                      <a:pt x="39" y="42"/>
                    </a:cubicBezTo>
                    <a:cubicBezTo>
                      <a:pt x="40" y="42"/>
                      <a:pt x="41" y="42"/>
                      <a:pt x="4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6"/>
                      <a:pt x="47" y="47"/>
                      <a:pt x="48" y="46"/>
                    </a:cubicBezTo>
                    <a:cubicBezTo>
                      <a:pt x="49" y="46"/>
                      <a:pt x="49" y="46"/>
                      <a:pt x="50" y="46"/>
                    </a:cubicBezTo>
                    <a:cubicBezTo>
                      <a:pt x="51" y="47"/>
                      <a:pt x="52" y="48"/>
                      <a:pt x="53" y="48"/>
                    </a:cubicBezTo>
                    <a:cubicBezTo>
                      <a:pt x="54" y="47"/>
                      <a:pt x="57" y="49"/>
                      <a:pt x="57" y="49"/>
                    </a:cubicBezTo>
                    <a:cubicBezTo>
                      <a:pt x="58" y="50"/>
                      <a:pt x="60" y="51"/>
                      <a:pt x="61" y="50"/>
                    </a:cubicBezTo>
                    <a:cubicBezTo>
                      <a:pt x="63" y="50"/>
                      <a:pt x="64" y="51"/>
                      <a:pt x="65" y="52"/>
                    </a:cubicBezTo>
                    <a:cubicBezTo>
                      <a:pt x="67" y="55"/>
                      <a:pt x="68" y="55"/>
                      <a:pt x="67" y="52"/>
                    </a:cubicBezTo>
                    <a:cubicBezTo>
                      <a:pt x="66" y="50"/>
                      <a:pt x="65" y="50"/>
                      <a:pt x="64" y="49"/>
                    </a:cubicBezTo>
                    <a:cubicBezTo>
                      <a:pt x="63" y="48"/>
                      <a:pt x="63" y="48"/>
                      <a:pt x="62" y="49"/>
                    </a:cubicBezTo>
                    <a:cubicBezTo>
                      <a:pt x="61" y="49"/>
                      <a:pt x="61" y="49"/>
                      <a:pt x="60" y="48"/>
                    </a:cubicBezTo>
                    <a:cubicBezTo>
                      <a:pt x="58" y="48"/>
                      <a:pt x="58" y="48"/>
                      <a:pt x="58" y="47"/>
                    </a:cubicBezTo>
                    <a:cubicBezTo>
                      <a:pt x="58" y="47"/>
                      <a:pt x="58" y="47"/>
                      <a:pt x="57" y="47"/>
                    </a:cubicBezTo>
                    <a:cubicBezTo>
                      <a:pt x="56" y="47"/>
                      <a:pt x="54" y="46"/>
                      <a:pt x="53" y="46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4"/>
                      <a:pt x="51" y="43"/>
                      <a:pt x="50" y="44"/>
                    </a:cubicBezTo>
                    <a:cubicBezTo>
                      <a:pt x="50" y="44"/>
                      <a:pt x="50" y="44"/>
                      <a:pt x="49" y="43"/>
                    </a:cubicBezTo>
                    <a:cubicBezTo>
                      <a:pt x="48" y="42"/>
                      <a:pt x="48" y="43"/>
                      <a:pt x="48" y="44"/>
                    </a:cubicBezTo>
                    <a:cubicBezTo>
                      <a:pt x="48" y="45"/>
                      <a:pt x="47" y="45"/>
                      <a:pt x="46" y="44"/>
                    </a:cubicBezTo>
                    <a:cubicBezTo>
                      <a:pt x="46" y="43"/>
                      <a:pt x="45" y="43"/>
                      <a:pt x="46" y="43"/>
                    </a:cubicBezTo>
                    <a:cubicBezTo>
                      <a:pt x="46" y="42"/>
                      <a:pt x="47" y="41"/>
                      <a:pt x="46" y="41"/>
                    </a:cubicBezTo>
                    <a:cubicBezTo>
                      <a:pt x="46" y="41"/>
                      <a:pt x="44" y="42"/>
                      <a:pt x="44" y="42"/>
                    </a:cubicBezTo>
                    <a:cubicBezTo>
                      <a:pt x="44" y="43"/>
                      <a:pt x="44" y="42"/>
                      <a:pt x="43" y="42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2" y="41"/>
                      <a:pt x="41" y="40"/>
                      <a:pt x="41" y="40"/>
                    </a:cubicBezTo>
                    <a:cubicBezTo>
                      <a:pt x="40" y="40"/>
                      <a:pt x="40" y="40"/>
                      <a:pt x="39" y="40"/>
                    </a:cubicBezTo>
                    <a:cubicBezTo>
                      <a:pt x="38" y="41"/>
                      <a:pt x="38" y="41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61" y="53"/>
                    </a:moveTo>
                    <a:cubicBezTo>
                      <a:pt x="61" y="53"/>
                      <a:pt x="60" y="53"/>
                      <a:pt x="60" y="53"/>
                    </a:cubicBezTo>
                    <a:cubicBezTo>
                      <a:pt x="60" y="54"/>
                      <a:pt x="59" y="54"/>
                      <a:pt x="59" y="5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6" y="52"/>
                      <a:pt x="56" y="52"/>
                    </a:cubicBezTo>
                    <a:cubicBezTo>
                      <a:pt x="55" y="52"/>
                      <a:pt x="55" y="52"/>
                      <a:pt x="55" y="53"/>
                    </a:cubicBezTo>
                    <a:cubicBezTo>
                      <a:pt x="55" y="54"/>
                      <a:pt x="54" y="54"/>
                      <a:pt x="54" y="54"/>
                    </a:cubicBezTo>
                    <a:cubicBezTo>
                      <a:pt x="54" y="54"/>
                      <a:pt x="54" y="53"/>
                      <a:pt x="53" y="52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1" y="50"/>
                      <a:pt x="51" y="50"/>
                      <a:pt x="51" y="51"/>
                    </a:cubicBezTo>
                    <a:cubicBezTo>
                      <a:pt x="51" y="52"/>
                      <a:pt x="51" y="54"/>
                      <a:pt x="50" y="54"/>
                    </a:cubicBezTo>
                    <a:cubicBezTo>
                      <a:pt x="50" y="54"/>
                      <a:pt x="49" y="53"/>
                      <a:pt x="49" y="51"/>
                    </a:cubicBezTo>
                    <a:cubicBezTo>
                      <a:pt x="49" y="51"/>
                      <a:pt x="49" y="50"/>
                      <a:pt x="48" y="50"/>
                    </a:cubicBezTo>
                    <a:cubicBezTo>
                      <a:pt x="48" y="50"/>
                      <a:pt x="47" y="51"/>
                      <a:pt x="48" y="51"/>
                    </a:cubicBezTo>
                    <a:cubicBezTo>
                      <a:pt x="48" y="52"/>
                      <a:pt x="48" y="52"/>
                      <a:pt x="47" y="52"/>
                    </a:cubicBezTo>
                    <a:cubicBezTo>
                      <a:pt x="46" y="52"/>
                      <a:pt x="45" y="51"/>
                      <a:pt x="44" y="50"/>
                    </a:cubicBezTo>
                    <a:cubicBezTo>
                      <a:pt x="44" y="49"/>
                      <a:pt x="43" y="48"/>
                      <a:pt x="43" y="49"/>
                    </a:cubicBezTo>
                    <a:cubicBezTo>
                      <a:pt x="42" y="49"/>
                      <a:pt x="42" y="49"/>
                      <a:pt x="42" y="48"/>
                    </a:cubicBezTo>
                    <a:cubicBezTo>
                      <a:pt x="41" y="47"/>
                      <a:pt x="40" y="47"/>
                      <a:pt x="40" y="47"/>
                    </a:cubicBezTo>
                    <a:cubicBezTo>
                      <a:pt x="40" y="48"/>
                      <a:pt x="39" y="48"/>
                      <a:pt x="39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6"/>
                      <a:pt x="37" y="45"/>
                      <a:pt x="36" y="45"/>
                    </a:cubicBezTo>
                    <a:cubicBezTo>
                      <a:pt x="36" y="45"/>
                      <a:pt x="36" y="45"/>
                      <a:pt x="35" y="46"/>
                    </a:cubicBezTo>
                    <a:cubicBezTo>
                      <a:pt x="34" y="46"/>
                      <a:pt x="33" y="47"/>
                      <a:pt x="33" y="46"/>
                    </a:cubicBezTo>
                    <a:cubicBezTo>
                      <a:pt x="32" y="45"/>
                      <a:pt x="30" y="48"/>
                      <a:pt x="30" y="50"/>
                    </a:cubicBezTo>
                    <a:cubicBezTo>
                      <a:pt x="31" y="51"/>
                      <a:pt x="31" y="51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2" y="49"/>
                      <a:pt x="35" y="47"/>
                      <a:pt x="35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7"/>
                      <a:pt x="36" y="47"/>
                      <a:pt x="36" y="48"/>
                    </a:cubicBezTo>
                    <a:cubicBezTo>
                      <a:pt x="37" y="49"/>
                      <a:pt x="38" y="50"/>
                      <a:pt x="39" y="50"/>
                    </a:cubicBezTo>
                    <a:cubicBezTo>
                      <a:pt x="40" y="49"/>
                      <a:pt x="41" y="50"/>
                      <a:pt x="41" y="50"/>
                    </a:cubicBezTo>
                    <a:cubicBezTo>
                      <a:pt x="42" y="50"/>
                      <a:pt x="42" y="51"/>
                      <a:pt x="42" y="51"/>
                    </a:cubicBezTo>
                    <a:cubicBezTo>
                      <a:pt x="43" y="51"/>
                      <a:pt x="44" y="51"/>
                      <a:pt x="44" y="52"/>
                    </a:cubicBezTo>
                    <a:cubicBezTo>
                      <a:pt x="46" y="53"/>
                      <a:pt x="47" y="54"/>
                      <a:pt x="48" y="54"/>
                    </a:cubicBezTo>
                    <a:cubicBezTo>
                      <a:pt x="48" y="54"/>
                      <a:pt x="48" y="54"/>
                      <a:pt x="49" y="55"/>
                    </a:cubicBezTo>
                    <a:cubicBezTo>
                      <a:pt x="50" y="56"/>
                      <a:pt x="51" y="57"/>
                      <a:pt x="51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3" y="55"/>
                    </a:cubicBezTo>
                    <a:cubicBezTo>
                      <a:pt x="54" y="57"/>
                      <a:pt x="54" y="57"/>
                      <a:pt x="55" y="55"/>
                    </a:cubicBez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6"/>
                    </a:cubicBezTo>
                    <a:cubicBezTo>
                      <a:pt x="57" y="58"/>
                      <a:pt x="58" y="58"/>
                      <a:pt x="59" y="56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0" y="57"/>
                      <a:pt x="61" y="57"/>
                      <a:pt x="61" y="58"/>
                    </a:cubicBezTo>
                    <a:cubicBezTo>
                      <a:pt x="62" y="58"/>
                      <a:pt x="62" y="58"/>
                      <a:pt x="63" y="58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4" y="59"/>
                      <a:pt x="65" y="59"/>
                      <a:pt x="66" y="60"/>
                    </a:cubicBezTo>
                    <a:cubicBezTo>
                      <a:pt x="66" y="61"/>
                      <a:pt x="66" y="61"/>
                      <a:pt x="67" y="61"/>
                    </a:cubicBezTo>
                    <a:cubicBezTo>
                      <a:pt x="69" y="60"/>
                      <a:pt x="69" y="60"/>
                      <a:pt x="67" y="59"/>
                    </a:cubicBezTo>
                    <a:cubicBezTo>
                      <a:pt x="66" y="58"/>
                      <a:pt x="65" y="58"/>
                      <a:pt x="65" y="57"/>
                    </a:cubicBezTo>
                    <a:cubicBezTo>
                      <a:pt x="64" y="55"/>
                      <a:pt x="63" y="54"/>
                      <a:pt x="63" y="55"/>
                    </a:cubicBezTo>
                    <a:cubicBezTo>
                      <a:pt x="62" y="56"/>
                      <a:pt x="62" y="56"/>
                      <a:pt x="62" y="55"/>
                    </a:cubicBezTo>
                    <a:cubicBezTo>
                      <a:pt x="62" y="54"/>
                      <a:pt x="61" y="53"/>
                      <a:pt x="61" y="53"/>
                    </a:cubicBezTo>
                    <a:close/>
                    <a:moveTo>
                      <a:pt x="63" y="66"/>
                    </a:moveTo>
                    <a:cubicBezTo>
                      <a:pt x="63" y="66"/>
                      <a:pt x="63" y="66"/>
                      <a:pt x="62" y="67"/>
                    </a:cubicBezTo>
                    <a:cubicBezTo>
                      <a:pt x="61" y="67"/>
                      <a:pt x="61" y="67"/>
                      <a:pt x="61" y="66"/>
                    </a:cubicBezTo>
                    <a:cubicBezTo>
                      <a:pt x="60" y="66"/>
                      <a:pt x="59" y="65"/>
                      <a:pt x="59" y="65"/>
                    </a:cubicBezTo>
                    <a:cubicBezTo>
                      <a:pt x="58" y="65"/>
                      <a:pt x="57" y="65"/>
                      <a:pt x="57" y="64"/>
                    </a:cubicBezTo>
                    <a:cubicBezTo>
                      <a:pt x="56" y="64"/>
                      <a:pt x="55" y="64"/>
                      <a:pt x="55" y="63"/>
                    </a:cubicBezTo>
                    <a:cubicBezTo>
                      <a:pt x="53" y="63"/>
                      <a:pt x="53" y="63"/>
                      <a:pt x="51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49" y="63"/>
                      <a:pt x="47" y="63"/>
                      <a:pt x="46" y="63"/>
                    </a:cubicBezTo>
                    <a:cubicBezTo>
                      <a:pt x="45" y="64"/>
                      <a:pt x="45" y="63"/>
                      <a:pt x="46" y="63"/>
                    </a:cubicBezTo>
                    <a:cubicBezTo>
                      <a:pt x="46" y="62"/>
                      <a:pt x="46" y="61"/>
                      <a:pt x="45" y="61"/>
                    </a:cubicBezTo>
                    <a:cubicBezTo>
                      <a:pt x="44" y="61"/>
                      <a:pt x="40" y="60"/>
                      <a:pt x="40" y="60"/>
                    </a:cubicBezTo>
                    <a:cubicBezTo>
                      <a:pt x="40" y="60"/>
                      <a:pt x="40" y="61"/>
                      <a:pt x="40" y="61"/>
                    </a:cubicBezTo>
                    <a:cubicBezTo>
                      <a:pt x="40" y="62"/>
                      <a:pt x="40" y="63"/>
                      <a:pt x="39" y="62"/>
                    </a:cubicBezTo>
                    <a:cubicBezTo>
                      <a:pt x="39" y="62"/>
                      <a:pt x="39" y="61"/>
                      <a:pt x="39" y="60"/>
                    </a:cubicBezTo>
                    <a:cubicBezTo>
                      <a:pt x="40" y="60"/>
                      <a:pt x="40" y="59"/>
                      <a:pt x="39" y="59"/>
                    </a:cubicBezTo>
                    <a:cubicBezTo>
                      <a:pt x="39" y="58"/>
                      <a:pt x="38" y="58"/>
                      <a:pt x="38" y="59"/>
                    </a:cubicBezTo>
                    <a:cubicBezTo>
                      <a:pt x="37" y="59"/>
                      <a:pt x="37" y="59"/>
                      <a:pt x="36" y="58"/>
                    </a:cubicBezTo>
                    <a:cubicBezTo>
                      <a:pt x="35" y="57"/>
                      <a:pt x="35" y="57"/>
                      <a:pt x="34" y="57"/>
                    </a:cubicBezTo>
                    <a:cubicBezTo>
                      <a:pt x="34" y="57"/>
                      <a:pt x="34" y="57"/>
                      <a:pt x="33" y="56"/>
                    </a:cubicBezTo>
                    <a:cubicBezTo>
                      <a:pt x="33" y="55"/>
                      <a:pt x="32" y="54"/>
                      <a:pt x="31" y="54"/>
                    </a:cubicBezTo>
                    <a:cubicBezTo>
                      <a:pt x="30" y="54"/>
                      <a:pt x="29" y="57"/>
                      <a:pt x="29" y="58"/>
                    </a:cubicBezTo>
                    <a:cubicBezTo>
                      <a:pt x="30" y="59"/>
                      <a:pt x="30" y="59"/>
                      <a:pt x="31" y="57"/>
                    </a:cubicBezTo>
                    <a:cubicBezTo>
                      <a:pt x="31" y="55"/>
                      <a:pt x="31" y="56"/>
                      <a:pt x="32" y="57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5" y="60"/>
                      <a:pt x="35" y="60"/>
                      <a:pt x="36" y="60"/>
                    </a:cubicBezTo>
                    <a:cubicBezTo>
                      <a:pt x="36" y="61"/>
                      <a:pt x="37" y="61"/>
                      <a:pt x="37" y="61"/>
                    </a:cubicBezTo>
                    <a:cubicBezTo>
                      <a:pt x="38" y="61"/>
                      <a:pt x="38" y="61"/>
                      <a:pt x="38" y="62"/>
                    </a:cubicBezTo>
                    <a:cubicBezTo>
                      <a:pt x="39" y="64"/>
                      <a:pt x="41" y="64"/>
                      <a:pt x="41" y="62"/>
                    </a:cubicBezTo>
                    <a:cubicBezTo>
                      <a:pt x="41" y="61"/>
                      <a:pt x="41" y="61"/>
                      <a:pt x="42" y="62"/>
                    </a:cubicBezTo>
                    <a:cubicBezTo>
                      <a:pt x="42" y="62"/>
                      <a:pt x="43" y="62"/>
                      <a:pt x="43" y="62"/>
                    </a:cubicBezTo>
                    <a:cubicBezTo>
                      <a:pt x="44" y="62"/>
                      <a:pt x="44" y="62"/>
                      <a:pt x="44" y="63"/>
                    </a:cubicBezTo>
                    <a:cubicBezTo>
                      <a:pt x="43" y="64"/>
                      <a:pt x="44" y="65"/>
                      <a:pt x="45" y="65"/>
                    </a:cubicBezTo>
                    <a:cubicBezTo>
                      <a:pt x="45" y="65"/>
                      <a:pt x="45" y="66"/>
                      <a:pt x="46" y="66"/>
                    </a:cubicBezTo>
                    <a:cubicBezTo>
                      <a:pt x="46" y="66"/>
                      <a:pt x="46" y="66"/>
                      <a:pt x="47" y="65"/>
                    </a:cubicBezTo>
                    <a:cubicBezTo>
                      <a:pt x="47" y="65"/>
                      <a:pt x="47" y="65"/>
                      <a:pt x="48" y="65"/>
                    </a:cubicBezTo>
                    <a:cubicBezTo>
                      <a:pt x="48" y="65"/>
                      <a:pt x="48" y="64"/>
                      <a:pt x="48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6"/>
                      <a:pt x="50" y="66"/>
                      <a:pt x="51" y="66"/>
                    </a:cubicBezTo>
                    <a:cubicBezTo>
                      <a:pt x="51" y="66"/>
                      <a:pt x="51" y="66"/>
                      <a:pt x="52" y="66"/>
                    </a:cubicBezTo>
                    <a:cubicBezTo>
                      <a:pt x="53" y="65"/>
                      <a:pt x="53" y="65"/>
                      <a:pt x="54" y="65"/>
                    </a:cubicBezTo>
                    <a:cubicBezTo>
                      <a:pt x="54" y="65"/>
                      <a:pt x="56" y="65"/>
                      <a:pt x="56" y="66"/>
                    </a:cubicBezTo>
                    <a:cubicBezTo>
                      <a:pt x="57" y="67"/>
                      <a:pt x="58" y="67"/>
                      <a:pt x="58" y="67"/>
                    </a:cubicBezTo>
                    <a:cubicBezTo>
                      <a:pt x="59" y="67"/>
                      <a:pt x="59" y="67"/>
                      <a:pt x="60" y="68"/>
                    </a:cubicBezTo>
                    <a:cubicBezTo>
                      <a:pt x="61" y="69"/>
                      <a:pt x="62" y="69"/>
                      <a:pt x="63" y="69"/>
                    </a:cubicBezTo>
                    <a:cubicBezTo>
                      <a:pt x="63" y="68"/>
                      <a:pt x="64" y="68"/>
                      <a:pt x="64" y="69"/>
                    </a:cubicBezTo>
                    <a:cubicBezTo>
                      <a:pt x="64" y="69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5" y="68"/>
                      <a:pt x="65" y="68"/>
                      <a:pt x="64" y="67"/>
                    </a:cubicBezTo>
                    <a:cubicBezTo>
                      <a:pt x="64" y="67"/>
                      <a:pt x="64" y="66"/>
                      <a:pt x="63" y="66"/>
                    </a:cubicBezTo>
                    <a:close/>
                    <a:moveTo>
                      <a:pt x="51" y="72"/>
                    </a:moveTo>
                    <a:cubicBezTo>
                      <a:pt x="50" y="71"/>
                      <a:pt x="50" y="72"/>
                      <a:pt x="50" y="73"/>
                    </a:cubicBezTo>
                    <a:cubicBezTo>
                      <a:pt x="49" y="74"/>
                      <a:pt x="48" y="75"/>
                      <a:pt x="48" y="73"/>
                    </a:cubicBezTo>
                    <a:cubicBezTo>
                      <a:pt x="47" y="72"/>
                      <a:pt x="47" y="71"/>
                      <a:pt x="46" y="72"/>
                    </a:cubicBezTo>
                    <a:cubicBezTo>
                      <a:pt x="46" y="73"/>
                      <a:pt x="46" y="73"/>
                      <a:pt x="45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39" y="72"/>
                      <a:pt x="39" y="71"/>
                    </a:cubicBezTo>
                    <a:cubicBezTo>
                      <a:pt x="39" y="70"/>
                      <a:pt x="38" y="70"/>
                      <a:pt x="37" y="71"/>
                    </a:cubicBezTo>
                    <a:cubicBezTo>
                      <a:pt x="36" y="72"/>
                      <a:pt x="35" y="71"/>
                      <a:pt x="36" y="70"/>
                    </a:cubicBezTo>
                    <a:cubicBezTo>
                      <a:pt x="36" y="68"/>
                      <a:pt x="35" y="68"/>
                      <a:pt x="35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4" y="67"/>
                      <a:pt x="32" y="67"/>
                      <a:pt x="32" y="68"/>
                    </a:cubicBezTo>
                    <a:cubicBezTo>
                      <a:pt x="32" y="68"/>
                      <a:pt x="31" y="70"/>
                      <a:pt x="31" y="70"/>
                    </a:cubicBezTo>
                    <a:cubicBezTo>
                      <a:pt x="30" y="70"/>
                      <a:pt x="30" y="69"/>
                      <a:pt x="29" y="67"/>
                    </a:cubicBezTo>
                    <a:cubicBezTo>
                      <a:pt x="28" y="66"/>
                      <a:pt x="28" y="65"/>
                      <a:pt x="27" y="66"/>
                    </a:cubicBezTo>
                    <a:cubicBezTo>
                      <a:pt x="27" y="66"/>
                      <a:pt x="27" y="67"/>
                      <a:pt x="27" y="67"/>
                    </a:cubicBezTo>
                    <a:cubicBezTo>
                      <a:pt x="26" y="68"/>
                      <a:pt x="26" y="69"/>
                      <a:pt x="25" y="69"/>
                    </a:cubicBezTo>
                    <a:cubicBezTo>
                      <a:pt x="24" y="70"/>
                      <a:pt x="24" y="70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2"/>
                      <a:pt x="27" y="70"/>
                      <a:pt x="27" y="70"/>
                    </a:cubicBezTo>
                    <a:cubicBezTo>
                      <a:pt x="27" y="70"/>
                      <a:pt x="27" y="69"/>
                      <a:pt x="27" y="69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9" y="71"/>
                      <a:pt x="30" y="72"/>
                      <a:pt x="32" y="71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2"/>
                      <a:pt x="34" y="72"/>
                      <a:pt x="34" y="72"/>
                    </a:cubicBezTo>
                    <a:cubicBezTo>
                      <a:pt x="35" y="72"/>
                      <a:pt x="35" y="73"/>
                      <a:pt x="35" y="73"/>
                    </a:cubicBezTo>
                    <a:cubicBezTo>
                      <a:pt x="35" y="73"/>
                      <a:pt x="36" y="73"/>
                      <a:pt x="37" y="73"/>
                    </a:cubicBezTo>
                    <a:cubicBezTo>
                      <a:pt x="38" y="72"/>
                      <a:pt x="38" y="72"/>
                      <a:pt x="39" y="73"/>
                    </a:cubicBezTo>
                    <a:cubicBezTo>
                      <a:pt x="39" y="74"/>
                      <a:pt x="40" y="74"/>
                      <a:pt x="42" y="74"/>
                    </a:cubicBezTo>
                    <a:cubicBezTo>
                      <a:pt x="42" y="74"/>
                      <a:pt x="43" y="74"/>
                      <a:pt x="43" y="75"/>
                    </a:cubicBezTo>
                    <a:cubicBezTo>
                      <a:pt x="43" y="75"/>
                      <a:pt x="44" y="75"/>
                      <a:pt x="44" y="75"/>
                    </a:cubicBezTo>
                    <a:cubicBezTo>
                      <a:pt x="44" y="74"/>
                      <a:pt x="45" y="74"/>
                      <a:pt x="45" y="74"/>
                    </a:cubicBezTo>
                    <a:cubicBezTo>
                      <a:pt x="45" y="74"/>
                      <a:pt x="45" y="74"/>
                      <a:pt x="45" y="75"/>
                    </a:cubicBezTo>
                    <a:cubicBezTo>
                      <a:pt x="46" y="75"/>
                      <a:pt x="46" y="75"/>
                      <a:pt x="47" y="75"/>
                    </a:cubicBezTo>
                    <a:cubicBezTo>
                      <a:pt x="47" y="75"/>
                      <a:pt x="47" y="75"/>
                      <a:pt x="47" y="76"/>
                    </a:cubicBezTo>
                    <a:cubicBezTo>
                      <a:pt x="48" y="76"/>
                      <a:pt x="49" y="76"/>
                      <a:pt x="49" y="76"/>
                    </a:cubicBezTo>
                    <a:cubicBezTo>
                      <a:pt x="49" y="76"/>
                      <a:pt x="49" y="76"/>
                      <a:pt x="50" y="75"/>
                    </a:cubicBezTo>
                    <a:cubicBezTo>
                      <a:pt x="50" y="75"/>
                      <a:pt x="50" y="75"/>
                      <a:pt x="51" y="76"/>
                    </a:cubicBezTo>
                    <a:cubicBezTo>
                      <a:pt x="51" y="76"/>
                      <a:pt x="51" y="77"/>
                      <a:pt x="51" y="77"/>
                    </a:cubicBezTo>
                    <a:cubicBezTo>
                      <a:pt x="52" y="77"/>
                      <a:pt x="53" y="77"/>
                      <a:pt x="54" y="76"/>
                    </a:cubicBezTo>
                    <a:cubicBezTo>
                      <a:pt x="54" y="76"/>
                      <a:pt x="54" y="76"/>
                      <a:pt x="54" y="77"/>
                    </a:cubicBezTo>
                    <a:cubicBezTo>
                      <a:pt x="55" y="78"/>
                      <a:pt x="56" y="79"/>
                      <a:pt x="57" y="78"/>
                    </a:cubicBezTo>
                    <a:cubicBezTo>
                      <a:pt x="58" y="78"/>
                      <a:pt x="58" y="78"/>
                      <a:pt x="58" y="79"/>
                    </a:cubicBezTo>
                    <a:cubicBezTo>
                      <a:pt x="58" y="79"/>
                      <a:pt x="58" y="80"/>
                      <a:pt x="58" y="80"/>
                    </a:cubicBezTo>
                    <a:cubicBezTo>
                      <a:pt x="58" y="81"/>
                      <a:pt x="59" y="81"/>
                      <a:pt x="60" y="81"/>
                    </a:cubicBezTo>
                    <a:cubicBezTo>
                      <a:pt x="61" y="81"/>
                      <a:pt x="61" y="81"/>
                      <a:pt x="61" y="82"/>
                    </a:cubicBezTo>
                    <a:cubicBezTo>
                      <a:pt x="62" y="84"/>
                      <a:pt x="63" y="83"/>
                      <a:pt x="62" y="81"/>
                    </a:cubicBezTo>
                    <a:cubicBezTo>
                      <a:pt x="62" y="80"/>
                      <a:pt x="62" y="80"/>
                      <a:pt x="61" y="80"/>
                    </a:cubicBezTo>
                    <a:cubicBezTo>
                      <a:pt x="60" y="79"/>
                      <a:pt x="60" y="79"/>
                      <a:pt x="59" y="78"/>
                    </a:cubicBezTo>
                    <a:cubicBezTo>
                      <a:pt x="59" y="76"/>
                      <a:pt x="58" y="76"/>
                      <a:pt x="57" y="76"/>
                    </a:cubicBezTo>
                    <a:cubicBezTo>
                      <a:pt x="57" y="77"/>
                      <a:pt x="56" y="76"/>
                      <a:pt x="55" y="75"/>
                    </a:cubicBezTo>
                    <a:cubicBezTo>
                      <a:pt x="54" y="74"/>
                      <a:pt x="54" y="74"/>
                      <a:pt x="53" y="74"/>
                    </a:cubicBezTo>
                    <a:cubicBezTo>
                      <a:pt x="53" y="75"/>
                      <a:pt x="52" y="75"/>
                      <a:pt x="52" y="75"/>
                    </a:cubicBezTo>
                    <a:cubicBezTo>
                      <a:pt x="52" y="75"/>
                      <a:pt x="52" y="75"/>
                      <a:pt x="51" y="73"/>
                    </a:cubicBezTo>
                    <a:cubicBezTo>
                      <a:pt x="51" y="72"/>
                      <a:pt x="51" y="72"/>
                      <a:pt x="51" y="72"/>
                    </a:cubicBezTo>
                    <a:close/>
                    <a:moveTo>
                      <a:pt x="31" y="75"/>
                    </a:moveTo>
                    <a:cubicBezTo>
                      <a:pt x="31" y="75"/>
                      <a:pt x="31" y="75"/>
                      <a:pt x="31" y="76"/>
                    </a:cubicBezTo>
                    <a:cubicBezTo>
                      <a:pt x="30" y="78"/>
                      <a:pt x="30" y="78"/>
                      <a:pt x="29" y="78"/>
                    </a:cubicBezTo>
                    <a:cubicBezTo>
                      <a:pt x="28" y="78"/>
                      <a:pt x="28" y="78"/>
                      <a:pt x="27" y="77"/>
                    </a:cubicBezTo>
                    <a:cubicBezTo>
                      <a:pt x="27" y="77"/>
                      <a:pt x="27" y="76"/>
                      <a:pt x="26" y="76"/>
                    </a:cubicBezTo>
                    <a:cubicBezTo>
                      <a:pt x="26" y="75"/>
                      <a:pt x="25" y="75"/>
                      <a:pt x="25" y="75"/>
                    </a:cubicBezTo>
                    <a:cubicBezTo>
                      <a:pt x="24" y="76"/>
                      <a:pt x="24" y="76"/>
                      <a:pt x="23" y="76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3" y="78"/>
                      <a:pt x="24" y="78"/>
                      <a:pt x="25" y="78"/>
                    </a:cubicBezTo>
                    <a:cubicBezTo>
                      <a:pt x="26" y="77"/>
                      <a:pt x="26" y="77"/>
                      <a:pt x="26" y="78"/>
                    </a:cubicBezTo>
                    <a:cubicBezTo>
                      <a:pt x="26" y="78"/>
                      <a:pt x="27" y="79"/>
                      <a:pt x="27" y="79"/>
                    </a:cubicBezTo>
                    <a:cubicBezTo>
                      <a:pt x="28" y="80"/>
                      <a:pt x="29" y="80"/>
                      <a:pt x="30" y="79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2" y="81"/>
                      <a:pt x="32" y="81"/>
                      <a:pt x="33" y="81"/>
                    </a:cubicBezTo>
                    <a:cubicBezTo>
                      <a:pt x="34" y="82"/>
                      <a:pt x="34" y="82"/>
                      <a:pt x="34" y="82"/>
                    </a:cubicBezTo>
                    <a:cubicBezTo>
                      <a:pt x="34" y="82"/>
                      <a:pt x="35" y="82"/>
                      <a:pt x="35" y="82"/>
                    </a:cubicBezTo>
                    <a:cubicBezTo>
                      <a:pt x="35" y="83"/>
                      <a:pt x="36" y="82"/>
                      <a:pt x="36" y="81"/>
                    </a:cubicBezTo>
                    <a:cubicBezTo>
                      <a:pt x="37" y="80"/>
                      <a:pt x="37" y="80"/>
                      <a:pt x="38" y="82"/>
                    </a:cubicBezTo>
                    <a:cubicBezTo>
                      <a:pt x="38" y="84"/>
                      <a:pt x="40" y="84"/>
                      <a:pt x="41" y="83"/>
                    </a:cubicBezTo>
                    <a:cubicBezTo>
                      <a:pt x="41" y="83"/>
                      <a:pt x="42" y="84"/>
                      <a:pt x="43" y="85"/>
                    </a:cubicBezTo>
                    <a:cubicBezTo>
                      <a:pt x="43" y="85"/>
                      <a:pt x="44" y="85"/>
                      <a:pt x="44" y="86"/>
                    </a:cubicBezTo>
                    <a:cubicBezTo>
                      <a:pt x="45" y="86"/>
                      <a:pt x="45" y="86"/>
                      <a:pt x="46" y="87"/>
                    </a:cubicBezTo>
                    <a:cubicBezTo>
                      <a:pt x="46" y="88"/>
                      <a:pt x="46" y="88"/>
                      <a:pt x="47" y="88"/>
                    </a:cubicBezTo>
                    <a:cubicBezTo>
                      <a:pt x="48" y="87"/>
                      <a:pt x="48" y="88"/>
                      <a:pt x="49" y="88"/>
                    </a:cubicBezTo>
                    <a:cubicBezTo>
                      <a:pt x="50" y="89"/>
                      <a:pt x="51" y="90"/>
                      <a:pt x="52" y="90"/>
                    </a:cubicBezTo>
                    <a:cubicBezTo>
                      <a:pt x="52" y="90"/>
                      <a:pt x="53" y="90"/>
                      <a:pt x="54" y="90"/>
                    </a:cubicBezTo>
                    <a:cubicBezTo>
                      <a:pt x="55" y="91"/>
                      <a:pt x="57" y="90"/>
                      <a:pt x="56" y="90"/>
                    </a:cubicBezTo>
                    <a:cubicBezTo>
                      <a:pt x="56" y="89"/>
                      <a:pt x="54" y="88"/>
                      <a:pt x="52" y="88"/>
                    </a:cubicBezTo>
                    <a:cubicBezTo>
                      <a:pt x="51" y="88"/>
                      <a:pt x="51" y="88"/>
                      <a:pt x="50" y="87"/>
                    </a:cubicBezTo>
                    <a:cubicBezTo>
                      <a:pt x="48" y="85"/>
                      <a:pt x="47" y="85"/>
                      <a:pt x="47" y="85"/>
                    </a:cubicBezTo>
                    <a:cubicBezTo>
                      <a:pt x="47" y="86"/>
                      <a:pt x="47" y="86"/>
                      <a:pt x="46" y="85"/>
                    </a:cubicBezTo>
                    <a:cubicBezTo>
                      <a:pt x="46" y="85"/>
                      <a:pt x="46" y="85"/>
                      <a:pt x="46" y="84"/>
                    </a:cubicBezTo>
                    <a:cubicBezTo>
                      <a:pt x="46" y="84"/>
                      <a:pt x="45" y="83"/>
                      <a:pt x="45" y="83"/>
                    </a:cubicBezTo>
                    <a:cubicBezTo>
                      <a:pt x="45" y="83"/>
                      <a:pt x="44" y="83"/>
                      <a:pt x="44" y="83"/>
                    </a:cubicBezTo>
                    <a:cubicBezTo>
                      <a:pt x="44" y="82"/>
                      <a:pt x="41" y="81"/>
                      <a:pt x="41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2"/>
                      <a:pt x="40" y="82"/>
                    </a:cubicBezTo>
                    <a:cubicBezTo>
                      <a:pt x="39" y="82"/>
                      <a:pt x="39" y="82"/>
                      <a:pt x="39" y="81"/>
                    </a:cubicBezTo>
                    <a:cubicBezTo>
                      <a:pt x="39" y="80"/>
                      <a:pt x="38" y="78"/>
                      <a:pt x="37" y="78"/>
                    </a:cubicBezTo>
                    <a:cubicBezTo>
                      <a:pt x="37" y="78"/>
                      <a:pt x="37" y="79"/>
                      <a:pt x="36" y="79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6" y="78"/>
                      <a:pt x="36" y="77"/>
                      <a:pt x="35" y="77"/>
                    </a:cubicBezTo>
                    <a:cubicBezTo>
                      <a:pt x="35" y="76"/>
                      <a:pt x="35" y="77"/>
                      <a:pt x="34" y="78"/>
                    </a:cubicBezTo>
                    <a:cubicBezTo>
                      <a:pt x="34" y="79"/>
                      <a:pt x="33" y="79"/>
                      <a:pt x="33" y="79"/>
                    </a:cubicBezTo>
                    <a:cubicBezTo>
                      <a:pt x="33" y="79"/>
                      <a:pt x="32" y="78"/>
                      <a:pt x="32" y="77"/>
                    </a:cubicBezTo>
                    <a:cubicBezTo>
                      <a:pt x="32" y="76"/>
                      <a:pt x="31" y="75"/>
                      <a:pt x="31" y="75"/>
                    </a:cubicBezTo>
                    <a:close/>
                    <a:moveTo>
                      <a:pt x="30" y="86"/>
                    </a:moveTo>
                    <a:cubicBezTo>
                      <a:pt x="30" y="86"/>
                      <a:pt x="30" y="86"/>
                      <a:pt x="30" y="86"/>
                    </a:cubicBezTo>
                    <a:cubicBezTo>
                      <a:pt x="29" y="86"/>
                      <a:pt x="29" y="87"/>
                      <a:pt x="29" y="88"/>
                    </a:cubicBezTo>
                    <a:cubicBezTo>
                      <a:pt x="29" y="90"/>
                      <a:pt x="29" y="89"/>
                      <a:pt x="28" y="88"/>
                    </a:cubicBezTo>
                    <a:cubicBezTo>
                      <a:pt x="28" y="86"/>
                      <a:pt x="27" y="86"/>
                      <a:pt x="27" y="87"/>
                    </a:cubicBezTo>
                    <a:cubicBezTo>
                      <a:pt x="26" y="88"/>
                      <a:pt x="26" y="87"/>
                      <a:pt x="26" y="86"/>
                    </a:cubicBezTo>
                    <a:cubicBezTo>
                      <a:pt x="26" y="85"/>
                      <a:pt x="25" y="85"/>
                      <a:pt x="24" y="86"/>
                    </a:cubicBezTo>
                    <a:cubicBezTo>
                      <a:pt x="23" y="87"/>
                      <a:pt x="23" y="87"/>
                      <a:pt x="22" y="86"/>
                    </a:cubicBezTo>
                    <a:cubicBezTo>
                      <a:pt x="22" y="85"/>
                      <a:pt x="21" y="84"/>
                      <a:pt x="20" y="85"/>
                    </a:cubicBezTo>
                    <a:cubicBezTo>
                      <a:pt x="20" y="85"/>
                      <a:pt x="20" y="86"/>
                      <a:pt x="19" y="88"/>
                    </a:cubicBezTo>
                    <a:cubicBezTo>
                      <a:pt x="19" y="89"/>
                      <a:pt x="19" y="89"/>
                      <a:pt x="20" y="88"/>
                    </a:cubicBezTo>
                    <a:cubicBezTo>
                      <a:pt x="20" y="88"/>
                      <a:pt x="21" y="88"/>
                      <a:pt x="21" y="87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2" y="88"/>
                      <a:pt x="23" y="89"/>
                      <a:pt x="24" y="89"/>
                    </a:cubicBezTo>
                    <a:cubicBezTo>
                      <a:pt x="24" y="88"/>
                      <a:pt x="25" y="88"/>
                      <a:pt x="25" y="89"/>
                    </a:cubicBezTo>
                    <a:cubicBezTo>
                      <a:pt x="25" y="90"/>
                      <a:pt x="26" y="90"/>
                      <a:pt x="26" y="90"/>
                    </a:cubicBezTo>
                    <a:cubicBezTo>
                      <a:pt x="27" y="89"/>
                      <a:pt x="28" y="89"/>
                      <a:pt x="28" y="90"/>
                    </a:cubicBezTo>
                    <a:cubicBezTo>
                      <a:pt x="28" y="91"/>
                      <a:pt x="29" y="92"/>
                      <a:pt x="29" y="92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0" y="93"/>
                      <a:pt x="31" y="93"/>
                    </a:cubicBezTo>
                    <a:cubicBezTo>
                      <a:pt x="31" y="93"/>
                      <a:pt x="31" y="93"/>
                      <a:pt x="31" y="92"/>
                    </a:cubicBezTo>
                    <a:cubicBezTo>
                      <a:pt x="31" y="92"/>
                      <a:pt x="31" y="92"/>
                      <a:pt x="32" y="92"/>
                    </a:cubicBezTo>
                    <a:cubicBezTo>
                      <a:pt x="33" y="94"/>
                      <a:pt x="33" y="93"/>
                      <a:pt x="34" y="92"/>
                    </a:cubicBezTo>
                    <a:cubicBezTo>
                      <a:pt x="34" y="91"/>
                      <a:pt x="35" y="90"/>
                      <a:pt x="35" y="91"/>
                    </a:cubicBezTo>
                    <a:cubicBezTo>
                      <a:pt x="35" y="91"/>
                      <a:pt x="36" y="91"/>
                      <a:pt x="36" y="92"/>
                    </a:cubicBezTo>
                    <a:cubicBezTo>
                      <a:pt x="37" y="93"/>
                      <a:pt x="38" y="94"/>
                      <a:pt x="38" y="95"/>
                    </a:cubicBezTo>
                    <a:cubicBezTo>
                      <a:pt x="40" y="95"/>
                      <a:pt x="41" y="96"/>
                      <a:pt x="41" y="95"/>
                    </a:cubicBezTo>
                    <a:cubicBezTo>
                      <a:pt x="41" y="95"/>
                      <a:pt x="41" y="94"/>
                      <a:pt x="41" y="94"/>
                    </a:cubicBezTo>
                    <a:cubicBezTo>
                      <a:pt x="41" y="93"/>
                      <a:pt x="42" y="93"/>
                      <a:pt x="43" y="94"/>
                    </a:cubicBezTo>
                    <a:cubicBezTo>
                      <a:pt x="44" y="95"/>
                      <a:pt x="45" y="95"/>
                      <a:pt x="46" y="95"/>
                    </a:cubicBezTo>
                    <a:cubicBezTo>
                      <a:pt x="46" y="95"/>
                      <a:pt x="47" y="95"/>
                      <a:pt x="48" y="96"/>
                    </a:cubicBezTo>
                    <a:cubicBezTo>
                      <a:pt x="48" y="96"/>
                      <a:pt x="48" y="96"/>
                      <a:pt x="48" y="95"/>
                    </a:cubicBezTo>
                    <a:cubicBezTo>
                      <a:pt x="49" y="94"/>
                      <a:pt x="48" y="94"/>
                      <a:pt x="46" y="93"/>
                    </a:cubicBezTo>
                    <a:cubicBezTo>
                      <a:pt x="45" y="93"/>
                      <a:pt x="44" y="93"/>
                      <a:pt x="43" y="92"/>
                    </a:cubicBezTo>
                    <a:cubicBezTo>
                      <a:pt x="41" y="91"/>
                      <a:pt x="41" y="91"/>
                      <a:pt x="40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2"/>
                      <a:pt x="39" y="92"/>
                      <a:pt x="40" y="92"/>
                    </a:cubicBezTo>
                    <a:cubicBezTo>
                      <a:pt x="40" y="92"/>
                      <a:pt x="40" y="91"/>
                      <a:pt x="39" y="91"/>
                    </a:cubicBezTo>
                    <a:cubicBezTo>
                      <a:pt x="39" y="90"/>
                      <a:pt x="39" y="90"/>
                      <a:pt x="38" y="90"/>
                    </a:cubicBezTo>
                    <a:cubicBezTo>
                      <a:pt x="38" y="90"/>
                      <a:pt x="38" y="90"/>
                      <a:pt x="38" y="91"/>
                    </a:cubicBezTo>
                    <a:cubicBezTo>
                      <a:pt x="38" y="93"/>
                      <a:pt x="38" y="93"/>
                      <a:pt x="37" y="92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90"/>
                      <a:pt x="35" y="88"/>
                      <a:pt x="35" y="88"/>
                    </a:cubicBezTo>
                    <a:cubicBezTo>
                      <a:pt x="34" y="88"/>
                      <a:pt x="34" y="88"/>
                      <a:pt x="34" y="89"/>
                    </a:cubicBezTo>
                    <a:cubicBezTo>
                      <a:pt x="33" y="91"/>
                      <a:pt x="33" y="91"/>
                      <a:pt x="32" y="90"/>
                    </a:cubicBezTo>
                    <a:cubicBezTo>
                      <a:pt x="32" y="89"/>
                      <a:pt x="32" y="89"/>
                      <a:pt x="31" y="88"/>
                    </a:cubicBezTo>
                    <a:cubicBezTo>
                      <a:pt x="31" y="88"/>
                      <a:pt x="30" y="87"/>
                      <a:pt x="30" y="87"/>
                    </a:cubicBezTo>
                    <a:cubicBezTo>
                      <a:pt x="31" y="87"/>
                      <a:pt x="30" y="86"/>
                      <a:pt x="30" y="86"/>
                    </a:cubicBezTo>
                    <a:close/>
                    <a:moveTo>
                      <a:pt x="61" y="104"/>
                    </a:moveTo>
                    <a:cubicBezTo>
                      <a:pt x="61" y="105"/>
                      <a:pt x="61" y="105"/>
                      <a:pt x="61" y="105"/>
                    </a:cubicBezTo>
                    <a:cubicBezTo>
                      <a:pt x="61" y="106"/>
                      <a:pt x="61" y="106"/>
                      <a:pt x="61" y="107"/>
                    </a:cubicBezTo>
                    <a:cubicBezTo>
                      <a:pt x="58" y="108"/>
                      <a:pt x="44" y="121"/>
                      <a:pt x="37" y="118"/>
                    </a:cubicBezTo>
                    <a:cubicBezTo>
                      <a:pt x="37" y="117"/>
                      <a:pt x="37" y="116"/>
                      <a:pt x="38" y="115"/>
                    </a:cubicBezTo>
                    <a:cubicBezTo>
                      <a:pt x="38" y="114"/>
                      <a:pt x="38" y="113"/>
                      <a:pt x="39" y="111"/>
                    </a:cubicBezTo>
                    <a:cubicBezTo>
                      <a:pt x="39" y="110"/>
                      <a:pt x="39" y="109"/>
                      <a:pt x="39" y="108"/>
                    </a:cubicBezTo>
                    <a:cubicBezTo>
                      <a:pt x="40" y="107"/>
                      <a:pt x="40" y="106"/>
                      <a:pt x="40" y="105"/>
                    </a:cubicBezTo>
                    <a:cubicBezTo>
                      <a:pt x="41" y="104"/>
                      <a:pt x="42" y="102"/>
                      <a:pt x="43" y="101"/>
                    </a:cubicBezTo>
                    <a:cubicBezTo>
                      <a:pt x="43" y="101"/>
                      <a:pt x="44" y="101"/>
                      <a:pt x="45" y="101"/>
                    </a:cubicBezTo>
                    <a:cubicBezTo>
                      <a:pt x="46" y="101"/>
                      <a:pt x="46" y="101"/>
                      <a:pt x="49" y="102"/>
                    </a:cubicBezTo>
                    <a:cubicBezTo>
                      <a:pt x="51" y="102"/>
                      <a:pt x="53" y="103"/>
                      <a:pt x="54" y="103"/>
                    </a:cubicBezTo>
                    <a:cubicBezTo>
                      <a:pt x="54" y="103"/>
                      <a:pt x="56" y="103"/>
                      <a:pt x="56" y="103"/>
                    </a:cubicBezTo>
                    <a:cubicBezTo>
                      <a:pt x="56" y="104"/>
                      <a:pt x="57" y="104"/>
                      <a:pt x="57" y="104"/>
                    </a:cubicBezTo>
                    <a:cubicBezTo>
                      <a:pt x="57" y="104"/>
                      <a:pt x="58" y="104"/>
                      <a:pt x="59" y="104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0" y="104"/>
                      <a:pt x="60" y="104"/>
                      <a:pt x="61" y="104"/>
                    </a:cubicBezTo>
                    <a:close/>
                    <a:moveTo>
                      <a:pt x="17" y="95"/>
                    </a:moveTo>
                    <a:cubicBezTo>
                      <a:pt x="16" y="95"/>
                      <a:pt x="16" y="95"/>
                      <a:pt x="16" y="96"/>
                    </a:cubicBezTo>
                    <a:cubicBezTo>
                      <a:pt x="15" y="97"/>
                      <a:pt x="14" y="99"/>
                      <a:pt x="13" y="99"/>
                    </a:cubicBezTo>
                    <a:cubicBezTo>
                      <a:pt x="13" y="99"/>
                      <a:pt x="13" y="97"/>
                      <a:pt x="13" y="97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7"/>
                      <a:pt x="13" y="98"/>
                    </a:cubicBezTo>
                    <a:cubicBezTo>
                      <a:pt x="13" y="99"/>
                      <a:pt x="12" y="100"/>
                      <a:pt x="12" y="100"/>
                    </a:cubicBezTo>
                    <a:cubicBezTo>
                      <a:pt x="12" y="100"/>
                      <a:pt x="12" y="101"/>
                      <a:pt x="12" y="101"/>
                    </a:cubicBezTo>
                    <a:cubicBezTo>
                      <a:pt x="13" y="102"/>
                      <a:pt x="13" y="102"/>
                      <a:pt x="15" y="100"/>
                    </a:cubicBezTo>
                    <a:cubicBezTo>
                      <a:pt x="16" y="99"/>
                      <a:pt x="17" y="98"/>
                      <a:pt x="16" y="99"/>
                    </a:cubicBezTo>
                    <a:cubicBezTo>
                      <a:pt x="16" y="99"/>
                      <a:pt x="17" y="101"/>
                      <a:pt x="17" y="101"/>
                    </a:cubicBezTo>
                    <a:cubicBezTo>
                      <a:pt x="18" y="101"/>
                      <a:pt x="20" y="101"/>
                      <a:pt x="21" y="100"/>
                    </a:cubicBezTo>
                    <a:cubicBezTo>
                      <a:pt x="22" y="100"/>
                      <a:pt x="22" y="100"/>
                      <a:pt x="24" y="101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6" y="105"/>
                      <a:pt x="27" y="105"/>
                      <a:pt x="27" y="105"/>
                    </a:cubicBezTo>
                    <a:cubicBezTo>
                      <a:pt x="27" y="105"/>
                      <a:pt x="28" y="105"/>
                      <a:pt x="28" y="105"/>
                    </a:cubicBezTo>
                    <a:cubicBezTo>
                      <a:pt x="28" y="105"/>
                      <a:pt x="28" y="105"/>
                      <a:pt x="29" y="105"/>
                    </a:cubicBezTo>
                    <a:cubicBezTo>
                      <a:pt x="30" y="106"/>
                      <a:pt x="30" y="106"/>
                      <a:pt x="31" y="107"/>
                    </a:cubicBezTo>
                    <a:cubicBezTo>
                      <a:pt x="31" y="108"/>
                      <a:pt x="32" y="108"/>
                      <a:pt x="33" y="108"/>
                    </a:cubicBezTo>
                    <a:cubicBezTo>
                      <a:pt x="33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5" y="109"/>
                      <a:pt x="34" y="108"/>
                      <a:pt x="34" y="107"/>
                    </a:cubicBezTo>
                    <a:cubicBezTo>
                      <a:pt x="33" y="106"/>
                      <a:pt x="33" y="106"/>
                      <a:pt x="32" y="105"/>
                    </a:cubicBezTo>
                    <a:cubicBezTo>
                      <a:pt x="31" y="105"/>
                      <a:pt x="31" y="105"/>
                      <a:pt x="31" y="104"/>
                    </a:cubicBezTo>
                    <a:cubicBezTo>
                      <a:pt x="32" y="104"/>
                      <a:pt x="31" y="103"/>
                      <a:pt x="31" y="102"/>
                    </a:cubicBezTo>
                    <a:cubicBezTo>
                      <a:pt x="30" y="102"/>
                      <a:pt x="30" y="102"/>
                      <a:pt x="30" y="103"/>
                    </a:cubicBezTo>
                    <a:cubicBezTo>
                      <a:pt x="29" y="104"/>
                      <a:pt x="29" y="104"/>
                      <a:pt x="28" y="103"/>
                    </a:cubicBezTo>
                    <a:cubicBezTo>
                      <a:pt x="28" y="102"/>
                      <a:pt x="28" y="102"/>
                      <a:pt x="28" y="101"/>
                    </a:cubicBezTo>
                    <a:cubicBezTo>
                      <a:pt x="28" y="100"/>
                      <a:pt x="27" y="99"/>
                      <a:pt x="27" y="100"/>
                    </a:cubicBezTo>
                    <a:cubicBezTo>
                      <a:pt x="26" y="100"/>
                      <a:pt x="26" y="100"/>
                      <a:pt x="25" y="100"/>
                    </a:cubicBezTo>
                    <a:cubicBezTo>
                      <a:pt x="24" y="100"/>
                      <a:pt x="24" y="100"/>
                      <a:pt x="25" y="100"/>
                    </a:cubicBezTo>
                    <a:cubicBezTo>
                      <a:pt x="25" y="100"/>
                      <a:pt x="25" y="99"/>
                      <a:pt x="24" y="99"/>
                    </a:cubicBezTo>
                    <a:cubicBezTo>
                      <a:pt x="23" y="99"/>
                      <a:pt x="23" y="98"/>
                      <a:pt x="22" y="98"/>
                    </a:cubicBezTo>
                    <a:cubicBezTo>
                      <a:pt x="21" y="97"/>
                      <a:pt x="20" y="97"/>
                      <a:pt x="20" y="98"/>
                    </a:cubicBezTo>
                    <a:cubicBezTo>
                      <a:pt x="20" y="99"/>
                      <a:pt x="20" y="99"/>
                      <a:pt x="19" y="99"/>
                    </a:cubicBezTo>
                    <a:cubicBezTo>
                      <a:pt x="18" y="100"/>
                      <a:pt x="17" y="99"/>
                      <a:pt x="17" y="97"/>
                    </a:cubicBezTo>
                    <a:cubicBezTo>
                      <a:pt x="17" y="96"/>
                      <a:pt x="17" y="95"/>
                      <a:pt x="17" y="95"/>
                    </a:cubicBezTo>
                    <a:cubicBezTo>
                      <a:pt x="17" y="95"/>
                      <a:pt x="17" y="95"/>
                      <a:pt x="17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528"/>
              <p:cNvSpPr>
                <a:spLocks noEditPoints="1"/>
              </p:cNvSpPr>
              <p:nvPr/>
            </p:nvSpPr>
            <p:spPr bwMode="auto">
              <a:xfrm>
                <a:off x="1116" y="980"/>
                <a:ext cx="57" cy="44"/>
              </a:xfrm>
              <a:custGeom>
                <a:avLst/>
                <a:gdLst>
                  <a:gd name="T0" fmla="*/ 73 w 75"/>
                  <a:gd name="T1" fmla="*/ 26 h 57"/>
                  <a:gd name="T2" fmla="*/ 9 w 75"/>
                  <a:gd name="T3" fmla="*/ 3 h 57"/>
                  <a:gd name="T4" fmla="*/ 0 w 75"/>
                  <a:gd name="T5" fmla="*/ 1 h 57"/>
                  <a:gd name="T6" fmla="*/ 13 w 75"/>
                  <a:gd name="T7" fmla="*/ 16 h 57"/>
                  <a:gd name="T8" fmla="*/ 21 w 75"/>
                  <a:gd name="T9" fmla="*/ 26 h 57"/>
                  <a:gd name="T10" fmla="*/ 35 w 75"/>
                  <a:gd name="T11" fmla="*/ 45 h 57"/>
                  <a:gd name="T12" fmla="*/ 39 w 75"/>
                  <a:gd name="T13" fmla="*/ 51 h 57"/>
                  <a:gd name="T14" fmla="*/ 42 w 75"/>
                  <a:gd name="T15" fmla="*/ 57 h 57"/>
                  <a:gd name="T16" fmla="*/ 45 w 75"/>
                  <a:gd name="T17" fmla="*/ 56 h 57"/>
                  <a:gd name="T18" fmla="*/ 59 w 75"/>
                  <a:gd name="T19" fmla="*/ 42 h 57"/>
                  <a:gd name="T20" fmla="*/ 75 w 75"/>
                  <a:gd name="T21" fmla="*/ 28 h 57"/>
                  <a:gd name="T22" fmla="*/ 68 w 75"/>
                  <a:gd name="T23" fmla="*/ 33 h 57"/>
                  <a:gd name="T24" fmla="*/ 52 w 75"/>
                  <a:gd name="T25" fmla="*/ 47 h 57"/>
                  <a:gd name="T26" fmla="*/ 44 w 75"/>
                  <a:gd name="T27" fmla="*/ 53 h 57"/>
                  <a:gd name="T28" fmla="*/ 42 w 75"/>
                  <a:gd name="T29" fmla="*/ 53 h 57"/>
                  <a:gd name="T30" fmla="*/ 44 w 75"/>
                  <a:gd name="T31" fmla="*/ 50 h 57"/>
                  <a:gd name="T32" fmla="*/ 42 w 75"/>
                  <a:gd name="T33" fmla="*/ 50 h 57"/>
                  <a:gd name="T34" fmla="*/ 41 w 75"/>
                  <a:gd name="T35" fmla="*/ 48 h 57"/>
                  <a:gd name="T36" fmla="*/ 38 w 75"/>
                  <a:gd name="T37" fmla="*/ 47 h 57"/>
                  <a:gd name="T38" fmla="*/ 39 w 75"/>
                  <a:gd name="T39" fmla="*/ 46 h 57"/>
                  <a:gd name="T40" fmla="*/ 40 w 75"/>
                  <a:gd name="T41" fmla="*/ 44 h 57"/>
                  <a:gd name="T42" fmla="*/ 36 w 75"/>
                  <a:gd name="T43" fmla="*/ 45 h 57"/>
                  <a:gd name="T44" fmla="*/ 35 w 75"/>
                  <a:gd name="T45" fmla="*/ 43 h 57"/>
                  <a:gd name="T46" fmla="*/ 35 w 75"/>
                  <a:gd name="T47" fmla="*/ 41 h 57"/>
                  <a:gd name="T48" fmla="*/ 35 w 75"/>
                  <a:gd name="T49" fmla="*/ 38 h 57"/>
                  <a:gd name="T50" fmla="*/ 34 w 75"/>
                  <a:gd name="T51" fmla="*/ 38 h 57"/>
                  <a:gd name="T52" fmla="*/ 32 w 75"/>
                  <a:gd name="T53" fmla="*/ 38 h 57"/>
                  <a:gd name="T54" fmla="*/ 32 w 75"/>
                  <a:gd name="T55" fmla="*/ 36 h 57"/>
                  <a:gd name="T56" fmla="*/ 34 w 75"/>
                  <a:gd name="T57" fmla="*/ 32 h 57"/>
                  <a:gd name="T58" fmla="*/ 31 w 75"/>
                  <a:gd name="T59" fmla="*/ 32 h 57"/>
                  <a:gd name="T60" fmla="*/ 30 w 75"/>
                  <a:gd name="T61" fmla="*/ 31 h 57"/>
                  <a:gd name="T62" fmla="*/ 27 w 75"/>
                  <a:gd name="T63" fmla="*/ 31 h 57"/>
                  <a:gd name="T64" fmla="*/ 27 w 75"/>
                  <a:gd name="T65" fmla="*/ 30 h 57"/>
                  <a:gd name="T66" fmla="*/ 27 w 75"/>
                  <a:gd name="T67" fmla="*/ 27 h 57"/>
                  <a:gd name="T68" fmla="*/ 27 w 75"/>
                  <a:gd name="T69" fmla="*/ 25 h 57"/>
                  <a:gd name="T70" fmla="*/ 24 w 75"/>
                  <a:gd name="T71" fmla="*/ 25 h 57"/>
                  <a:gd name="T72" fmla="*/ 21 w 75"/>
                  <a:gd name="T73" fmla="*/ 25 h 57"/>
                  <a:gd name="T74" fmla="*/ 21 w 75"/>
                  <a:gd name="T75" fmla="*/ 23 h 57"/>
                  <a:gd name="T76" fmla="*/ 22 w 75"/>
                  <a:gd name="T77" fmla="*/ 21 h 57"/>
                  <a:gd name="T78" fmla="*/ 21 w 75"/>
                  <a:gd name="T79" fmla="*/ 19 h 57"/>
                  <a:gd name="T80" fmla="*/ 18 w 75"/>
                  <a:gd name="T81" fmla="*/ 20 h 57"/>
                  <a:gd name="T82" fmla="*/ 17 w 75"/>
                  <a:gd name="T83" fmla="*/ 19 h 57"/>
                  <a:gd name="T84" fmla="*/ 18 w 75"/>
                  <a:gd name="T85" fmla="*/ 16 h 57"/>
                  <a:gd name="T86" fmla="*/ 15 w 75"/>
                  <a:gd name="T87" fmla="*/ 17 h 57"/>
                  <a:gd name="T88" fmla="*/ 15 w 75"/>
                  <a:gd name="T89" fmla="*/ 15 h 57"/>
                  <a:gd name="T90" fmla="*/ 15 w 75"/>
                  <a:gd name="T91" fmla="*/ 13 h 57"/>
                  <a:gd name="T92" fmla="*/ 14 w 75"/>
                  <a:gd name="T93" fmla="*/ 13 h 57"/>
                  <a:gd name="T94" fmla="*/ 12 w 75"/>
                  <a:gd name="T95" fmla="*/ 12 h 57"/>
                  <a:gd name="T96" fmla="*/ 12 w 75"/>
                  <a:gd name="T97" fmla="*/ 10 h 57"/>
                  <a:gd name="T98" fmla="*/ 11 w 75"/>
                  <a:gd name="T99" fmla="*/ 9 h 57"/>
                  <a:gd name="T100" fmla="*/ 9 w 75"/>
                  <a:gd name="T101" fmla="*/ 8 h 57"/>
                  <a:gd name="T102" fmla="*/ 7 w 75"/>
                  <a:gd name="T103" fmla="*/ 7 h 57"/>
                  <a:gd name="T104" fmla="*/ 7 w 75"/>
                  <a:gd name="T105" fmla="*/ 5 h 57"/>
                  <a:gd name="T106" fmla="*/ 7 w 75"/>
                  <a:gd name="T107" fmla="*/ 4 h 57"/>
                  <a:gd name="T108" fmla="*/ 12 w 75"/>
                  <a:gd name="T109" fmla="*/ 6 h 57"/>
                  <a:gd name="T110" fmla="*/ 71 w 75"/>
                  <a:gd name="T111" fmla="*/ 27 h 57"/>
                  <a:gd name="T112" fmla="*/ 36 w 75"/>
                  <a:gd name="T113" fmla="*/ 29 h 57"/>
                  <a:gd name="T114" fmla="*/ 54 w 75"/>
                  <a:gd name="T115" fmla="*/ 33 h 57"/>
                  <a:gd name="T116" fmla="*/ 54 w 75"/>
                  <a:gd name="T117" fmla="*/ 33 h 57"/>
                  <a:gd name="T118" fmla="*/ 4 w 75"/>
                  <a:gd name="T119" fmla="*/ 4 h 57"/>
                  <a:gd name="T120" fmla="*/ 5 w 75"/>
                  <a:gd name="T121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" h="57">
                    <a:moveTo>
                      <a:pt x="75" y="28"/>
                    </a:move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4" y="27"/>
                      <a:pt x="74" y="27"/>
                    </a:cubicBezTo>
                    <a:cubicBezTo>
                      <a:pt x="73" y="27"/>
                      <a:pt x="73" y="27"/>
                      <a:pt x="73" y="26"/>
                    </a:cubicBezTo>
                    <a:cubicBezTo>
                      <a:pt x="62" y="22"/>
                      <a:pt x="50" y="18"/>
                      <a:pt x="39" y="14"/>
                    </a:cubicBezTo>
                    <a:cubicBezTo>
                      <a:pt x="30" y="11"/>
                      <a:pt x="21" y="8"/>
                      <a:pt x="12" y="5"/>
                    </a:cubicBezTo>
                    <a:cubicBezTo>
                      <a:pt x="11" y="5"/>
                      <a:pt x="10" y="4"/>
                      <a:pt x="10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5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5" y="8"/>
                      <a:pt x="6" y="8"/>
                    </a:cubicBezTo>
                    <a:cubicBezTo>
                      <a:pt x="7" y="9"/>
                      <a:pt x="9" y="12"/>
                      <a:pt x="13" y="16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5" y="19"/>
                      <a:pt x="15" y="19"/>
                      <a:pt x="16" y="20"/>
                    </a:cubicBezTo>
                    <a:cubicBezTo>
                      <a:pt x="16" y="21"/>
                      <a:pt x="18" y="23"/>
                      <a:pt x="21" y="26"/>
                    </a:cubicBezTo>
                    <a:cubicBezTo>
                      <a:pt x="23" y="29"/>
                      <a:pt x="26" y="32"/>
                      <a:pt x="27" y="34"/>
                    </a:cubicBezTo>
                    <a:cubicBezTo>
                      <a:pt x="29" y="36"/>
                      <a:pt x="30" y="37"/>
                      <a:pt x="30" y="37"/>
                    </a:cubicBezTo>
                    <a:cubicBezTo>
                      <a:pt x="30" y="37"/>
                      <a:pt x="30" y="38"/>
                      <a:pt x="30" y="38"/>
                    </a:cubicBezTo>
                    <a:cubicBezTo>
                      <a:pt x="31" y="39"/>
                      <a:pt x="35" y="45"/>
                      <a:pt x="35" y="45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7"/>
                      <a:pt x="36" y="47"/>
                    </a:cubicBezTo>
                    <a:cubicBezTo>
                      <a:pt x="36" y="47"/>
                      <a:pt x="38" y="49"/>
                      <a:pt x="39" y="5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1"/>
                      <a:pt x="40" y="52"/>
                      <a:pt x="40" y="52"/>
                    </a:cubicBezTo>
                    <a:cubicBezTo>
                      <a:pt x="40" y="53"/>
                      <a:pt x="41" y="54"/>
                      <a:pt x="42" y="55"/>
                    </a:cubicBezTo>
                    <a:cubicBezTo>
                      <a:pt x="43" y="55"/>
                      <a:pt x="43" y="56"/>
                      <a:pt x="42" y="56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4" y="57"/>
                      <a:pt x="44" y="57"/>
                    </a:cubicBezTo>
                    <a:cubicBezTo>
                      <a:pt x="44" y="57"/>
                      <a:pt x="45" y="56"/>
                      <a:pt x="45" y="56"/>
                    </a:cubicBezTo>
                    <a:cubicBezTo>
                      <a:pt x="45" y="56"/>
                      <a:pt x="46" y="54"/>
                      <a:pt x="48" y="52"/>
                    </a:cubicBezTo>
                    <a:cubicBezTo>
                      <a:pt x="52" y="49"/>
                      <a:pt x="54" y="47"/>
                      <a:pt x="54" y="47"/>
                    </a:cubicBezTo>
                    <a:cubicBezTo>
                      <a:pt x="54" y="46"/>
                      <a:pt x="55" y="46"/>
                      <a:pt x="56" y="45"/>
                    </a:cubicBezTo>
                    <a:cubicBezTo>
                      <a:pt x="58" y="44"/>
                      <a:pt x="59" y="42"/>
                      <a:pt x="59" y="42"/>
                    </a:cubicBezTo>
                    <a:cubicBezTo>
                      <a:pt x="60" y="41"/>
                      <a:pt x="61" y="41"/>
                      <a:pt x="61" y="40"/>
                    </a:cubicBezTo>
                    <a:cubicBezTo>
                      <a:pt x="61" y="40"/>
                      <a:pt x="62" y="39"/>
                      <a:pt x="63" y="39"/>
                    </a:cubicBezTo>
                    <a:cubicBezTo>
                      <a:pt x="64" y="38"/>
                      <a:pt x="66" y="36"/>
                      <a:pt x="67" y="35"/>
                    </a:cubicBezTo>
                    <a:cubicBezTo>
                      <a:pt x="71" y="32"/>
                      <a:pt x="75" y="29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lose/>
                    <a:moveTo>
                      <a:pt x="73" y="28"/>
                    </a:moveTo>
                    <a:cubicBezTo>
                      <a:pt x="73" y="29"/>
                      <a:pt x="73" y="29"/>
                      <a:pt x="73" y="29"/>
                    </a:cubicBezTo>
                    <a:cubicBezTo>
                      <a:pt x="72" y="29"/>
                      <a:pt x="70" y="31"/>
                      <a:pt x="68" y="33"/>
                    </a:cubicBezTo>
                    <a:cubicBezTo>
                      <a:pt x="65" y="35"/>
                      <a:pt x="63" y="37"/>
                      <a:pt x="62" y="38"/>
                    </a:cubicBezTo>
                    <a:cubicBezTo>
                      <a:pt x="61" y="38"/>
                      <a:pt x="60" y="39"/>
                      <a:pt x="60" y="40"/>
                    </a:cubicBezTo>
                    <a:cubicBezTo>
                      <a:pt x="59" y="41"/>
                      <a:pt x="58" y="42"/>
                      <a:pt x="57" y="43"/>
                    </a:cubicBezTo>
                    <a:cubicBezTo>
                      <a:pt x="55" y="45"/>
                      <a:pt x="53" y="46"/>
                      <a:pt x="52" y="47"/>
                    </a:cubicBezTo>
                    <a:cubicBezTo>
                      <a:pt x="52" y="48"/>
                      <a:pt x="50" y="49"/>
                      <a:pt x="49" y="50"/>
                    </a:cubicBezTo>
                    <a:cubicBezTo>
                      <a:pt x="48" y="51"/>
                      <a:pt x="46" y="53"/>
                      <a:pt x="46" y="53"/>
                    </a:cubicBezTo>
                    <a:cubicBezTo>
                      <a:pt x="45" y="54"/>
                      <a:pt x="44" y="55"/>
                      <a:pt x="43" y="54"/>
                    </a:cubicBezTo>
                    <a:cubicBezTo>
                      <a:pt x="43" y="54"/>
                      <a:pt x="44" y="54"/>
                      <a:pt x="44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6" y="52"/>
                      <a:pt x="45" y="52"/>
                      <a:pt x="45" y="52"/>
                    </a:cubicBezTo>
                    <a:cubicBezTo>
                      <a:pt x="44" y="52"/>
                      <a:pt x="44" y="52"/>
                      <a:pt x="43" y="53"/>
                    </a:cubicBezTo>
                    <a:cubicBezTo>
                      <a:pt x="43" y="53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44" y="51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4" y="50"/>
                    </a:cubicBezTo>
                    <a:cubicBezTo>
                      <a:pt x="43" y="50"/>
                      <a:pt x="43" y="51"/>
                      <a:pt x="43" y="51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1" y="52"/>
                      <a:pt x="41" y="52"/>
                      <a:pt x="41" y="51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3" y="49"/>
                      <a:pt x="43" y="49"/>
                      <a:pt x="43" y="48"/>
                    </a:cubicBezTo>
                    <a:cubicBezTo>
                      <a:pt x="42" y="48"/>
                      <a:pt x="42" y="48"/>
                      <a:pt x="41" y="49"/>
                    </a:cubicBezTo>
                    <a:cubicBezTo>
                      <a:pt x="40" y="50"/>
                      <a:pt x="40" y="50"/>
                      <a:pt x="40" y="49"/>
                    </a:cubicBezTo>
                    <a:cubicBezTo>
                      <a:pt x="40" y="49"/>
                      <a:pt x="40" y="49"/>
                      <a:pt x="41" y="48"/>
                    </a:cubicBezTo>
                    <a:cubicBezTo>
                      <a:pt x="42" y="47"/>
                      <a:pt x="42" y="47"/>
                      <a:pt x="41" y="47"/>
                    </a:cubicBezTo>
                    <a:cubicBezTo>
                      <a:pt x="41" y="47"/>
                      <a:pt x="41" y="47"/>
                      <a:pt x="40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40" y="46"/>
                      <a:pt x="40" y="46"/>
                      <a:pt x="41" y="46"/>
                    </a:cubicBezTo>
                    <a:cubicBezTo>
                      <a:pt x="41" y="46"/>
                      <a:pt x="41" y="45"/>
                      <a:pt x="41" y="45"/>
                    </a:cubicBezTo>
                    <a:cubicBezTo>
                      <a:pt x="41" y="45"/>
                      <a:pt x="40" y="45"/>
                      <a:pt x="39" y="46"/>
                    </a:cubicBezTo>
                    <a:cubicBezTo>
                      <a:pt x="38" y="47"/>
                      <a:pt x="38" y="47"/>
                      <a:pt x="37" y="46"/>
                    </a:cubicBezTo>
                    <a:cubicBezTo>
                      <a:pt x="37" y="46"/>
                      <a:pt x="37" y="45"/>
                      <a:pt x="37" y="45"/>
                    </a:cubicBezTo>
                    <a:cubicBezTo>
                      <a:pt x="38" y="45"/>
                      <a:pt x="38" y="45"/>
                      <a:pt x="39" y="44"/>
                    </a:cubicBezTo>
                    <a:cubicBezTo>
                      <a:pt x="39" y="44"/>
                      <a:pt x="40" y="44"/>
                      <a:pt x="40" y="44"/>
                    </a:cubicBezTo>
                    <a:cubicBezTo>
                      <a:pt x="40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8" y="43"/>
                    </a:cubicBezTo>
                    <a:cubicBezTo>
                      <a:pt x="38" y="43"/>
                      <a:pt x="38" y="44"/>
                      <a:pt x="37" y="44"/>
                    </a:cubicBezTo>
                    <a:cubicBezTo>
                      <a:pt x="37" y="45"/>
                      <a:pt x="36" y="45"/>
                      <a:pt x="36" y="45"/>
                    </a:cubicBezTo>
                    <a:cubicBezTo>
                      <a:pt x="36" y="44"/>
                      <a:pt x="37" y="43"/>
                      <a:pt x="39" y="42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9" y="40"/>
                      <a:pt x="39" y="41"/>
                      <a:pt x="37" y="42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2"/>
                      <a:pt x="35" y="42"/>
                      <a:pt x="35" y="41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5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0"/>
                      <a:pt x="34" y="40"/>
                    </a:cubicBezTo>
                    <a:cubicBezTo>
                      <a:pt x="35" y="40"/>
                      <a:pt x="35" y="39"/>
                      <a:pt x="35" y="39"/>
                    </a:cubicBezTo>
                    <a:cubicBezTo>
                      <a:pt x="36" y="39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4" y="39"/>
                    </a:cubicBezTo>
                    <a:cubicBezTo>
                      <a:pt x="33" y="40"/>
                      <a:pt x="33" y="40"/>
                      <a:pt x="33" y="39"/>
                    </a:cubicBezTo>
                    <a:cubicBezTo>
                      <a:pt x="32" y="39"/>
                      <a:pt x="33" y="39"/>
                      <a:pt x="33" y="39"/>
                    </a:cubicBezTo>
                    <a:cubicBezTo>
                      <a:pt x="33" y="39"/>
                      <a:pt x="34" y="38"/>
                      <a:pt x="34" y="38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4" y="36"/>
                      <a:pt x="34" y="36"/>
                      <a:pt x="33" y="37"/>
                    </a:cubicBezTo>
                    <a:cubicBezTo>
                      <a:pt x="33" y="37"/>
                      <a:pt x="32" y="38"/>
                      <a:pt x="32" y="38"/>
                    </a:cubicBezTo>
                    <a:cubicBezTo>
                      <a:pt x="32" y="38"/>
                      <a:pt x="31" y="37"/>
                      <a:pt x="32" y="37"/>
                    </a:cubicBezTo>
                    <a:cubicBezTo>
                      <a:pt x="32" y="37"/>
                      <a:pt x="32" y="37"/>
                      <a:pt x="33" y="36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3" y="35"/>
                      <a:pt x="33" y="35"/>
                      <a:pt x="32" y="36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0" y="36"/>
                      <a:pt x="32" y="35"/>
                      <a:pt x="33" y="34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3" y="33"/>
                      <a:pt x="32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4"/>
                      <a:pt x="30" y="34"/>
                      <a:pt x="30" y="33"/>
                    </a:cubicBezTo>
                    <a:cubicBezTo>
                      <a:pt x="31" y="33"/>
                      <a:pt x="31" y="33"/>
                      <a:pt x="31" y="32"/>
                    </a:cubicBezTo>
                    <a:cubicBezTo>
                      <a:pt x="31" y="31"/>
                      <a:pt x="30" y="31"/>
                      <a:pt x="30" y="32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0"/>
                      <a:pt x="29" y="30"/>
                      <a:pt x="29" y="31"/>
                    </a:cubicBezTo>
                    <a:cubicBezTo>
                      <a:pt x="29" y="31"/>
                      <a:pt x="28" y="31"/>
                      <a:pt x="28" y="31"/>
                    </a:cubicBezTo>
                    <a:cubicBezTo>
                      <a:pt x="27" y="32"/>
                      <a:pt x="27" y="32"/>
                      <a:pt x="27" y="31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8" y="30"/>
                      <a:pt x="29" y="30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8"/>
                      <a:pt x="28" y="29"/>
                      <a:pt x="28" y="29"/>
                    </a:cubicBezTo>
                    <a:cubicBezTo>
                      <a:pt x="28" y="29"/>
                      <a:pt x="27" y="29"/>
                      <a:pt x="27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5" y="30"/>
                      <a:pt x="25" y="30"/>
                      <a:pt x="26" y="29"/>
                    </a:cubicBezTo>
                    <a:cubicBezTo>
                      <a:pt x="27" y="29"/>
                      <a:pt x="28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6" y="28"/>
                    </a:cubicBezTo>
                    <a:cubicBezTo>
                      <a:pt x="25" y="29"/>
                      <a:pt x="25" y="29"/>
                      <a:pt x="24" y="29"/>
                    </a:cubicBezTo>
                    <a:cubicBezTo>
                      <a:pt x="24" y="28"/>
                      <a:pt x="24" y="28"/>
                      <a:pt x="27" y="26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7" y="25"/>
                      <a:pt x="26" y="25"/>
                      <a:pt x="25" y="26"/>
                    </a:cubicBezTo>
                    <a:cubicBezTo>
                      <a:pt x="24" y="26"/>
                      <a:pt x="24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6"/>
                      <a:pt x="23" y="26"/>
                      <a:pt x="24" y="25"/>
                    </a:cubicBezTo>
                    <a:cubicBezTo>
                      <a:pt x="24" y="25"/>
                      <a:pt x="25" y="24"/>
                      <a:pt x="25" y="24"/>
                    </a:cubicBezTo>
                    <a:cubicBezTo>
                      <a:pt x="25" y="24"/>
                      <a:pt x="24" y="24"/>
                      <a:pt x="24" y="24"/>
                    </a:cubicBezTo>
                    <a:cubicBezTo>
                      <a:pt x="24" y="24"/>
                      <a:pt x="23" y="24"/>
                      <a:pt x="23" y="25"/>
                    </a:cubicBezTo>
                    <a:cubicBezTo>
                      <a:pt x="22" y="25"/>
                      <a:pt x="22" y="26"/>
                      <a:pt x="21" y="25"/>
                    </a:cubicBezTo>
                    <a:cubicBezTo>
                      <a:pt x="21" y="25"/>
                      <a:pt x="21" y="25"/>
                      <a:pt x="22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2"/>
                      <a:pt x="22" y="22"/>
                      <a:pt x="22" y="22"/>
                    </a:cubicBezTo>
                    <a:cubicBezTo>
                      <a:pt x="22" y="23"/>
                      <a:pt x="22" y="23"/>
                      <a:pt x="21" y="23"/>
                    </a:cubicBezTo>
                    <a:cubicBezTo>
                      <a:pt x="21" y="23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2"/>
                    </a:cubicBezTo>
                    <a:cubicBezTo>
                      <a:pt x="20" y="22"/>
                      <a:pt x="19" y="23"/>
                      <a:pt x="19" y="22"/>
                    </a:cubicBezTo>
                    <a:cubicBezTo>
                      <a:pt x="19" y="22"/>
                      <a:pt x="19" y="22"/>
                      <a:pt x="20" y="21"/>
                    </a:cubicBezTo>
                    <a:cubicBezTo>
                      <a:pt x="21" y="20"/>
                      <a:pt x="22" y="19"/>
                      <a:pt x="21" y="19"/>
                    </a:cubicBezTo>
                    <a:cubicBezTo>
                      <a:pt x="20" y="19"/>
                      <a:pt x="20" y="20"/>
                      <a:pt x="19" y="20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0"/>
                      <a:pt x="18" y="20"/>
                    </a:cubicBezTo>
                    <a:cubicBezTo>
                      <a:pt x="18" y="20"/>
                      <a:pt x="18" y="19"/>
                      <a:pt x="19" y="19"/>
                    </a:cubicBezTo>
                    <a:cubicBezTo>
                      <a:pt x="20" y="17"/>
                      <a:pt x="21" y="17"/>
                      <a:pt x="20" y="17"/>
                    </a:cubicBezTo>
                    <a:cubicBezTo>
                      <a:pt x="20" y="17"/>
                      <a:pt x="19" y="17"/>
                      <a:pt x="19" y="18"/>
                    </a:cubicBezTo>
                    <a:cubicBezTo>
                      <a:pt x="18" y="18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5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5" y="14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5" y="14"/>
                      <a:pt x="15" y="13"/>
                      <a:pt x="15" y="13"/>
                    </a:cubicBezTo>
                    <a:cubicBezTo>
                      <a:pt x="16" y="12"/>
                      <a:pt x="16" y="12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4" y="13"/>
                      <a:pt x="14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3" y="14"/>
                      <a:pt x="13" y="13"/>
                      <a:pt x="14" y="13"/>
                    </a:cubicBezTo>
                    <a:cubicBezTo>
                      <a:pt x="14" y="12"/>
                      <a:pt x="14" y="12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3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9"/>
                      <a:pt x="13" y="9"/>
                      <a:pt x="12" y="10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9" y="9"/>
                      <a:pt x="9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22" y="10"/>
                      <a:pt x="32" y="13"/>
                      <a:pt x="42" y="16"/>
                    </a:cubicBezTo>
                    <a:cubicBezTo>
                      <a:pt x="50" y="20"/>
                      <a:pt x="63" y="22"/>
                      <a:pt x="70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2" y="28"/>
                      <a:pt x="72" y="28"/>
                      <a:pt x="73" y="28"/>
                    </a:cubicBezTo>
                    <a:cubicBezTo>
                      <a:pt x="73" y="28"/>
                      <a:pt x="73" y="28"/>
                      <a:pt x="73" y="28"/>
                    </a:cubicBezTo>
                    <a:close/>
                    <a:moveTo>
                      <a:pt x="43" y="27"/>
                    </a:moveTo>
                    <a:cubicBezTo>
                      <a:pt x="33" y="23"/>
                      <a:pt x="26" y="17"/>
                      <a:pt x="36" y="29"/>
                    </a:cubicBezTo>
                    <a:cubicBezTo>
                      <a:pt x="38" y="32"/>
                      <a:pt x="46" y="42"/>
                      <a:pt x="46" y="42"/>
                    </a:cubicBezTo>
                    <a:cubicBezTo>
                      <a:pt x="51" y="38"/>
                      <a:pt x="57" y="34"/>
                      <a:pt x="56" y="32"/>
                    </a:cubicBezTo>
                    <a:cubicBezTo>
                      <a:pt x="56" y="31"/>
                      <a:pt x="51" y="30"/>
                      <a:pt x="43" y="27"/>
                    </a:cubicBezTo>
                    <a:close/>
                    <a:moveTo>
                      <a:pt x="54" y="33"/>
                    </a:moveTo>
                    <a:cubicBezTo>
                      <a:pt x="52" y="36"/>
                      <a:pt x="47" y="40"/>
                      <a:pt x="47" y="40"/>
                    </a:cubicBezTo>
                    <a:cubicBezTo>
                      <a:pt x="46" y="39"/>
                      <a:pt x="37" y="29"/>
                      <a:pt x="35" y="26"/>
                    </a:cubicBezTo>
                    <a:cubicBezTo>
                      <a:pt x="35" y="24"/>
                      <a:pt x="41" y="27"/>
                      <a:pt x="43" y="28"/>
                    </a:cubicBezTo>
                    <a:cubicBezTo>
                      <a:pt x="54" y="33"/>
                      <a:pt x="53" y="32"/>
                      <a:pt x="54" y="33"/>
                    </a:cubicBezTo>
                    <a:close/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529"/>
              <p:cNvSpPr>
                <a:spLocks noEditPoints="1"/>
              </p:cNvSpPr>
              <p:nvPr/>
            </p:nvSpPr>
            <p:spPr bwMode="auto">
              <a:xfrm>
                <a:off x="1270" y="618"/>
                <a:ext cx="13" cy="27"/>
              </a:xfrm>
              <a:custGeom>
                <a:avLst/>
                <a:gdLst>
                  <a:gd name="T0" fmla="*/ 3 w 17"/>
                  <a:gd name="T1" fmla="*/ 33 h 35"/>
                  <a:gd name="T2" fmla="*/ 2 w 17"/>
                  <a:gd name="T3" fmla="*/ 19 h 35"/>
                  <a:gd name="T4" fmla="*/ 1 w 17"/>
                  <a:gd name="T5" fmla="*/ 13 h 35"/>
                  <a:gd name="T6" fmla="*/ 1 w 17"/>
                  <a:gd name="T7" fmla="*/ 8 h 35"/>
                  <a:gd name="T8" fmla="*/ 4 w 17"/>
                  <a:gd name="T9" fmla="*/ 5 h 35"/>
                  <a:gd name="T10" fmla="*/ 6 w 17"/>
                  <a:gd name="T11" fmla="*/ 3 h 35"/>
                  <a:gd name="T12" fmla="*/ 8 w 17"/>
                  <a:gd name="T13" fmla="*/ 2 h 35"/>
                  <a:gd name="T14" fmla="*/ 11 w 17"/>
                  <a:gd name="T15" fmla="*/ 1 h 35"/>
                  <a:gd name="T16" fmla="*/ 10 w 17"/>
                  <a:gd name="T17" fmla="*/ 1 h 35"/>
                  <a:gd name="T18" fmla="*/ 9 w 17"/>
                  <a:gd name="T19" fmla="*/ 2 h 35"/>
                  <a:gd name="T20" fmla="*/ 7 w 17"/>
                  <a:gd name="T21" fmla="*/ 5 h 35"/>
                  <a:gd name="T22" fmla="*/ 5 w 17"/>
                  <a:gd name="T23" fmla="*/ 6 h 35"/>
                  <a:gd name="T24" fmla="*/ 3 w 17"/>
                  <a:gd name="T25" fmla="*/ 7 h 35"/>
                  <a:gd name="T26" fmla="*/ 2 w 17"/>
                  <a:gd name="T27" fmla="*/ 11 h 35"/>
                  <a:gd name="T28" fmla="*/ 3 w 17"/>
                  <a:gd name="T29" fmla="*/ 13 h 35"/>
                  <a:gd name="T30" fmla="*/ 5 w 17"/>
                  <a:gd name="T31" fmla="*/ 11 h 35"/>
                  <a:gd name="T32" fmla="*/ 8 w 17"/>
                  <a:gd name="T33" fmla="*/ 13 h 35"/>
                  <a:gd name="T34" fmla="*/ 10 w 17"/>
                  <a:gd name="T35" fmla="*/ 15 h 35"/>
                  <a:gd name="T36" fmla="*/ 13 w 17"/>
                  <a:gd name="T37" fmla="*/ 18 h 35"/>
                  <a:gd name="T38" fmla="*/ 14 w 17"/>
                  <a:gd name="T39" fmla="*/ 19 h 35"/>
                  <a:gd name="T40" fmla="*/ 16 w 17"/>
                  <a:gd name="T41" fmla="*/ 28 h 35"/>
                  <a:gd name="T42" fmla="*/ 16 w 17"/>
                  <a:gd name="T43" fmla="*/ 30 h 35"/>
                  <a:gd name="T44" fmla="*/ 17 w 17"/>
                  <a:gd name="T45" fmla="*/ 33 h 35"/>
                  <a:gd name="T46" fmla="*/ 14 w 17"/>
                  <a:gd name="T47" fmla="*/ 33 h 35"/>
                  <a:gd name="T48" fmla="*/ 10 w 17"/>
                  <a:gd name="T49" fmla="*/ 34 h 35"/>
                  <a:gd name="T50" fmla="*/ 4 w 17"/>
                  <a:gd name="T51" fmla="*/ 35 h 35"/>
                  <a:gd name="T52" fmla="*/ 8 w 17"/>
                  <a:gd name="T53" fmla="*/ 34 h 35"/>
                  <a:gd name="T54" fmla="*/ 7 w 17"/>
                  <a:gd name="T55" fmla="*/ 28 h 35"/>
                  <a:gd name="T56" fmla="*/ 10 w 17"/>
                  <a:gd name="T57" fmla="*/ 27 h 35"/>
                  <a:gd name="T58" fmla="*/ 11 w 17"/>
                  <a:gd name="T59" fmla="*/ 31 h 35"/>
                  <a:gd name="T60" fmla="*/ 11 w 17"/>
                  <a:gd name="T61" fmla="*/ 33 h 35"/>
                  <a:gd name="T62" fmla="*/ 13 w 17"/>
                  <a:gd name="T63" fmla="*/ 33 h 35"/>
                  <a:gd name="T64" fmla="*/ 16 w 17"/>
                  <a:gd name="T65" fmla="*/ 32 h 35"/>
                  <a:gd name="T66" fmla="*/ 15 w 17"/>
                  <a:gd name="T67" fmla="*/ 26 h 35"/>
                  <a:gd name="T68" fmla="*/ 12 w 17"/>
                  <a:gd name="T69" fmla="*/ 20 h 35"/>
                  <a:gd name="T70" fmla="*/ 6 w 17"/>
                  <a:gd name="T71" fmla="*/ 21 h 35"/>
                  <a:gd name="T72" fmla="*/ 3 w 17"/>
                  <a:gd name="T73" fmla="*/ 31 h 35"/>
                  <a:gd name="T74" fmla="*/ 4 w 17"/>
                  <a:gd name="T75" fmla="*/ 35 h 35"/>
                  <a:gd name="T76" fmla="*/ 2 w 17"/>
                  <a:gd name="T77" fmla="*/ 23 h 35"/>
                  <a:gd name="T78" fmla="*/ 6 w 17"/>
                  <a:gd name="T79" fmla="*/ 27 h 35"/>
                  <a:gd name="T80" fmla="*/ 6 w 17"/>
                  <a:gd name="T81" fmla="*/ 25 h 35"/>
                  <a:gd name="T82" fmla="*/ 3 w 17"/>
                  <a:gd name="T83" fmla="*/ 25 h 35"/>
                  <a:gd name="T84" fmla="*/ 5 w 17"/>
                  <a:gd name="T85" fmla="*/ 23 h 35"/>
                  <a:gd name="T86" fmla="*/ 4 w 17"/>
                  <a:gd name="T87" fmla="*/ 25 h 35"/>
                  <a:gd name="T88" fmla="*/ 4 w 17"/>
                  <a:gd name="T89" fmla="*/ 25 h 35"/>
                  <a:gd name="T90" fmla="*/ 10 w 17"/>
                  <a:gd name="T91" fmla="*/ 23 h 35"/>
                  <a:gd name="T92" fmla="*/ 13 w 17"/>
                  <a:gd name="T93" fmla="*/ 21 h 35"/>
                  <a:gd name="T94" fmla="*/ 14 w 17"/>
                  <a:gd name="T95" fmla="*/ 24 h 35"/>
                  <a:gd name="T96" fmla="*/ 13 w 17"/>
                  <a:gd name="T97" fmla="*/ 25 h 35"/>
                  <a:gd name="T98" fmla="*/ 11 w 17"/>
                  <a:gd name="T99" fmla="*/ 24 h 35"/>
                  <a:gd name="T100" fmla="*/ 11 w 17"/>
                  <a:gd name="T101" fmla="*/ 22 h 35"/>
                  <a:gd name="T102" fmla="*/ 13 w 17"/>
                  <a:gd name="T103" fmla="*/ 22 h 35"/>
                  <a:gd name="T104" fmla="*/ 11 w 17"/>
                  <a:gd name="T105" fmla="*/ 33 h 35"/>
                  <a:gd name="T106" fmla="*/ 8 w 17"/>
                  <a:gd name="T107" fmla="*/ 29 h 35"/>
                  <a:gd name="T108" fmla="*/ 6 w 17"/>
                  <a:gd name="T109" fmla="*/ 21 h 35"/>
                  <a:gd name="T110" fmla="*/ 12 w 17"/>
                  <a:gd name="T111" fmla="*/ 18 h 35"/>
                  <a:gd name="T112" fmla="*/ 9 w 17"/>
                  <a:gd name="T113" fmla="*/ 15 h 35"/>
                  <a:gd name="T114" fmla="*/ 5 w 17"/>
                  <a:gd name="T115" fmla="*/ 13 h 35"/>
                  <a:gd name="T116" fmla="*/ 3 w 17"/>
                  <a:gd name="T117" fmla="*/ 18 h 35"/>
                  <a:gd name="T118" fmla="*/ 2 w 17"/>
                  <a:gd name="T119" fmla="*/ 18 h 35"/>
                  <a:gd name="T120" fmla="*/ 2 w 17"/>
                  <a:gd name="T121" fmla="*/ 13 h 35"/>
                  <a:gd name="T122" fmla="*/ 2 w 17"/>
                  <a:gd name="T12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" h="35">
                    <a:moveTo>
                      <a:pt x="3" y="35"/>
                    </a:move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1" y="23"/>
                      <a:pt x="1" y="22"/>
                      <a:pt x="0" y="22"/>
                    </a:cubicBezTo>
                    <a:cubicBezTo>
                      <a:pt x="0" y="22"/>
                      <a:pt x="0" y="22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8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13"/>
                      <a:pt x="5" y="13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20"/>
                    </a:cubicBezTo>
                    <a:cubicBezTo>
                      <a:pt x="14" y="20"/>
                      <a:pt x="15" y="21"/>
                      <a:pt x="15" y="22"/>
                    </a:cubicBezTo>
                    <a:cubicBezTo>
                      <a:pt x="15" y="23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6"/>
                      <a:pt x="16" y="27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6" y="30"/>
                      <a:pt x="16" y="32"/>
                      <a:pt x="16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6" y="32"/>
                      <a:pt x="16" y="32"/>
                      <a:pt x="16" y="33"/>
                    </a:cubicBezTo>
                    <a:cubicBezTo>
                      <a:pt x="17" y="33"/>
                      <a:pt x="16" y="33"/>
                      <a:pt x="16" y="33"/>
                    </a:cubicBezTo>
                    <a:cubicBezTo>
                      <a:pt x="16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1" y="33"/>
                      <a:pt x="10" y="34"/>
                    </a:cubicBezTo>
                    <a:cubicBezTo>
                      <a:pt x="10" y="34"/>
                      <a:pt x="10" y="34"/>
                      <a:pt x="9" y="34"/>
                    </a:cubicBezTo>
                    <a:cubicBezTo>
                      <a:pt x="9" y="34"/>
                      <a:pt x="9" y="34"/>
                      <a:pt x="8" y="34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5"/>
                    </a:cubicBezTo>
                    <a:cubicBezTo>
                      <a:pt x="6" y="35"/>
                      <a:pt x="6" y="35"/>
                      <a:pt x="6" y="34"/>
                    </a:cubicBezTo>
                    <a:cubicBezTo>
                      <a:pt x="6" y="34"/>
                      <a:pt x="5" y="34"/>
                      <a:pt x="5" y="35"/>
                    </a:cubicBezTo>
                    <a:cubicBezTo>
                      <a:pt x="5" y="35"/>
                      <a:pt x="4" y="35"/>
                      <a:pt x="4" y="35"/>
                    </a:cubicBezTo>
                    <a:cubicBezTo>
                      <a:pt x="3" y="35"/>
                      <a:pt x="3" y="35"/>
                      <a:pt x="3" y="35"/>
                    </a:cubicBezTo>
                    <a:close/>
                    <a:moveTo>
                      <a:pt x="4" y="35"/>
                    </a:moveTo>
                    <a:cubicBezTo>
                      <a:pt x="4" y="35"/>
                      <a:pt x="4" y="35"/>
                      <a:pt x="4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4"/>
                      <a:pt x="6" y="34"/>
                      <a:pt x="7" y="34"/>
                    </a:cubicBezTo>
                    <a:cubicBezTo>
                      <a:pt x="7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0"/>
                      <a:pt x="8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7" y="29"/>
                      <a:pt x="7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2"/>
                      <a:pt x="13" y="32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8"/>
                      <a:pt x="15" y="28"/>
                    </a:cubicBezTo>
                    <a:cubicBezTo>
                      <a:pt x="15" y="27"/>
                      <a:pt x="15" y="27"/>
                      <a:pt x="15" y="26"/>
                    </a:cubicBezTo>
                    <a:cubicBezTo>
                      <a:pt x="15" y="26"/>
                      <a:pt x="15" y="25"/>
                      <a:pt x="15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4" y="23"/>
                      <a:pt x="14" y="22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9" y="21"/>
                      <a:pt x="9" y="21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5" y="21"/>
                      <a:pt x="5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2" y="25"/>
                      <a:pt x="2" y="27"/>
                    </a:cubicBezTo>
                    <a:cubicBezTo>
                      <a:pt x="2" y="29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3" y="34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lose/>
                    <a:moveTo>
                      <a:pt x="4" y="27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6"/>
                      <a:pt x="3" y="26"/>
                    </a:cubicBezTo>
                    <a:cubicBezTo>
                      <a:pt x="2" y="26"/>
                      <a:pt x="2" y="25"/>
                      <a:pt x="2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3" y="23"/>
                      <a:pt x="4" y="23"/>
                    </a:cubicBezTo>
                    <a:cubicBezTo>
                      <a:pt x="4" y="23"/>
                      <a:pt x="4" y="23"/>
                      <a:pt x="5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4" y="27"/>
                    </a:cubicBezTo>
                    <a:close/>
                    <a:moveTo>
                      <a:pt x="6" y="26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5"/>
                      <a:pt x="4" y="25"/>
                      <a:pt x="5" y="26"/>
                    </a:cubicBezTo>
                    <a:cubicBezTo>
                      <a:pt x="5" y="27"/>
                      <a:pt x="5" y="27"/>
                      <a:pt x="5" y="26"/>
                    </a:cubicBezTo>
                    <a:cubicBezTo>
                      <a:pt x="6" y="26"/>
                      <a:pt x="6" y="26"/>
                      <a:pt x="6" y="26"/>
                    </a:cubicBezTo>
                    <a:close/>
                    <a:moveTo>
                      <a:pt x="4" y="26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4" y="27"/>
                      <a:pt x="4" y="27"/>
                      <a:pt x="4" y="26"/>
                    </a:cubicBezTo>
                    <a:close/>
                    <a:moveTo>
                      <a:pt x="5" y="24"/>
                    </a:move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4"/>
                      <a:pt x="5" y="24"/>
                    </a:cubicBezTo>
                    <a:close/>
                    <a:moveTo>
                      <a:pt x="4" y="25"/>
                    </a:moveTo>
                    <a:cubicBezTo>
                      <a:pt x="4" y="24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5"/>
                      <a:pt x="4" y="25"/>
                    </a:cubicBezTo>
                    <a:close/>
                    <a:moveTo>
                      <a:pt x="11" y="26"/>
                    </a:move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4"/>
                      <a:pt x="11" y="24"/>
                    </a:cubicBezTo>
                    <a:cubicBezTo>
                      <a:pt x="11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1"/>
                      <a:pt x="13" y="21"/>
                      <a:pt x="13" y="21"/>
                    </a:cubicBezTo>
                    <a:cubicBezTo>
                      <a:pt x="13" y="22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4"/>
                      <a:pt x="14" y="24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2" y="25"/>
                      <a:pt x="12" y="26"/>
                    </a:cubicBezTo>
                    <a:cubicBezTo>
                      <a:pt x="12" y="26"/>
                      <a:pt x="12" y="26"/>
                      <a:pt x="11" y="26"/>
                    </a:cubicBezTo>
                    <a:close/>
                    <a:moveTo>
                      <a:pt x="13" y="25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2" y="25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2" y="25"/>
                    </a:cubicBezTo>
                    <a:cubicBezTo>
                      <a:pt x="12" y="25"/>
                      <a:pt x="13" y="25"/>
                      <a:pt x="13" y="25"/>
                    </a:cubicBezTo>
                    <a:close/>
                    <a:moveTo>
                      <a:pt x="12" y="24"/>
                    </a:moveTo>
                    <a:cubicBezTo>
                      <a:pt x="12" y="24"/>
                      <a:pt x="12" y="24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lose/>
                    <a:moveTo>
                      <a:pt x="13" y="23"/>
                    </a:moveTo>
                    <a:cubicBezTo>
                      <a:pt x="13" y="23"/>
                      <a:pt x="13" y="23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lose/>
                    <a:moveTo>
                      <a:pt x="9" y="33"/>
                    </a:moveTo>
                    <a:cubicBezTo>
                      <a:pt x="9" y="33"/>
                      <a:pt x="9" y="33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30"/>
                      <a:pt x="10" y="30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9" y="28"/>
                    </a:cubicBezTo>
                    <a:cubicBezTo>
                      <a:pt x="9" y="28"/>
                      <a:pt x="9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lose/>
                    <a:moveTo>
                      <a:pt x="2" y="21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5" y="21"/>
                      <a:pt x="6" y="21"/>
                    </a:cubicBezTo>
                    <a:cubicBezTo>
                      <a:pt x="7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2" y="20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6"/>
                      <a:pt x="10" y="16"/>
                    </a:cubicBezTo>
                    <a:cubicBezTo>
                      <a:pt x="10" y="16"/>
                      <a:pt x="10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3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lose/>
                    <a:moveTo>
                      <a:pt x="2" y="18"/>
                    </a:moveTo>
                    <a:cubicBezTo>
                      <a:pt x="2" y="18"/>
                      <a:pt x="2" y="17"/>
                      <a:pt x="2" y="17"/>
                    </a:cubicBezTo>
                    <a:cubicBezTo>
                      <a:pt x="2" y="17"/>
                      <a:pt x="3" y="17"/>
                      <a:pt x="2" y="17"/>
                    </a:cubicBezTo>
                    <a:cubicBezTo>
                      <a:pt x="2" y="17"/>
                      <a:pt x="3" y="16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530"/>
              <p:cNvSpPr>
                <a:spLocks noEditPoints="1"/>
              </p:cNvSpPr>
              <p:nvPr/>
            </p:nvSpPr>
            <p:spPr bwMode="auto">
              <a:xfrm>
                <a:off x="1830" y="1025"/>
                <a:ext cx="83" cy="72"/>
              </a:xfrm>
              <a:custGeom>
                <a:avLst/>
                <a:gdLst>
                  <a:gd name="T0" fmla="*/ 95 w 109"/>
                  <a:gd name="T1" fmla="*/ 50 h 94"/>
                  <a:gd name="T2" fmla="*/ 88 w 109"/>
                  <a:gd name="T3" fmla="*/ 47 h 94"/>
                  <a:gd name="T4" fmla="*/ 82 w 109"/>
                  <a:gd name="T5" fmla="*/ 45 h 94"/>
                  <a:gd name="T6" fmla="*/ 76 w 109"/>
                  <a:gd name="T7" fmla="*/ 43 h 94"/>
                  <a:gd name="T8" fmla="*/ 66 w 109"/>
                  <a:gd name="T9" fmla="*/ 39 h 94"/>
                  <a:gd name="T10" fmla="*/ 54 w 109"/>
                  <a:gd name="T11" fmla="*/ 34 h 94"/>
                  <a:gd name="T12" fmla="*/ 46 w 109"/>
                  <a:gd name="T13" fmla="*/ 32 h 94"/>
                  <a:gd name="T14" fmla="*/ 40 w 109"/>
                  <a:gd name="T15" fmla="*/ 29 h 94"/>
                  <a:gd name="T16" fmla="*/ 31 w 109"/>
                  <a:gd name="T17" fmla="*/ 24 h 94"/>
                  <a:gd name="T18" fmla="*/ 40 w 109"/>
                  <a:gd name="T19" fmla="*/ 39 h 94"/>
                  <a:gd name="T20" fmla="*/ 55 w 109"/>
                  <a:gd name="T21" fmla="*/ 59 h 94"/>
                  <a:gd name="T22" fmla="*/ 63 w 109"/>
                  <a:gd name="T23" fmla="*/ 70 h 94"/>
                  <a:gd name="T24" fmla="*/ 72 w 109"/>
                  <a:gd name="T25" fmla="*/ 85 h 94"/>
                  <a:gd name="T26" fmla="*/ 64 w 109"/>
                  <a:gd name="T27" fmla="*/ 85 h 94"/>
                  <a:gd name="T28" fmla="*/ 58 w 109"/>
                  <a:gd name="T29" fmla="*/ 77 h 94"/>
                  <a:gd name="T30" fmla="*/ 51 w 109"/>
                  <a:gd name="T31" fmla="*/ 67 h 94"/>
                  <a:gd name="T32" fmla="*/ 46 w 109"/>
                  <a:gd name="T33" fmla="*/ 60 h 94"/>
                  <a:gd name="T34" fmla="*/ 39 w 109"/>
                  <a:gd name="T35" fmla="*/ 51 h 94"/>
                  <a:gd name="T36" fmla="*/ 34 w 109"/>
                  <a:gd name="T37" fmla="*/ 43 h 94"/>
                  <a:gd name="T38" fmla="*/ 27 w 109"/>
                  <a:gd name="T39" fmla="*/ 32 h 94"/>
                  <a:gd name="T40" fmla="*/ 15 w 109"/>
                  <a:gd name="T41" fmla="*/ 31 h 94"/>
                  <a:gd name="T42" fmla="*/ 1 w 109"/>
                  <a:gd name="T43" fmla="*/ 9 h 94"/>
                  <a:gd name="T44" fmla="*/ 8 w 109"/>
                  <a:gd name="T45" fmla="*/ 2 h 94"/>
                  <a:gd name="T46" fmla="*/ 21 w 109"/>
                  <a:gd name="T47" fmla="*/ 0 h 94"/>
                  <a:gd name="T48" fmla="*/ 28 w 109"/>
                  <a:gd name="T49" fmla="*/ 1 h 94"/>
                  <a:gd name="T50" fmla="*/ 35 w 109"/>
                  <a:gd name="T51" fmla="*/ 18 h 94"/>
                  <a:gd name="T52" fmla="*/ 51 w 109"/>
                  <a:gd name="T53" fmla="*/ 26 h 94"/>
                  <a:gd name="T54" fmla="*/ 68 w 109"/>
                  <a:gd name="T55" fmla="*/ 31 h 94"/>
                  <a:gd name="T56" fmla="*/ 76 w 109"/>
                  <a:gd name="T57" fmla="*/ 34 h 94"/>
                  <a:gd name="T58" fmla="*/ 84 w 109"/>
                  <a:gd name="T59" fmla="*/ 37 h 94"/>
                  <a:gd name="T60" fmla="*/ 92 w 109"/>
                  <a:gd name="T61" fmla="*/ 38 h 94"/>
                  <a:gd name="T62" fmla="*/ 107 w 109"/>
                  <a:gd name="T63" fmla="*/ 44 h 94"/>
                  <a:gd name="T64" fmla="*/ 67 w 109"/>
                  <a:gd name="T65" fmla="*/ 81 h 94"/>
                  <a:gd name="T66" fmla="*/ 57 w 109"/>
                  <a:gd name="T67" fmla="*/ 66 h 94"/>
                  <a:gd name="T68" fmla="*/ 37 w 109"/>
                  <a:gd name="T69" fmla="*/ 40 h 94"/>
                  <a:gd name="T70" fmla="*/ 28 w 109"/>
                  <a:gd name="T71" fmla="*/ 21 h 94"/>
                  <a:gd name="T72" fmla="*/ 47 w 109"/>
                  <a:gd name="T73" fmla="*/ 29 h 94"/>
                  <a:gd name="T74" fmla="*/ 66 w 109"/>
                  <a:gd name="T75" fmla="*/ 37 h 94"/>
                  <a:gd name="T76" fmla="*/ 88 w 109"/>
                  <a:gd name="T77" fmla="*/ 45 h 94"/>
                  <a:gd name="T78" fmla="*/ 95 w 109"/>
                  <a:gd name="T79" fmla="*/ 43 h 94"/>
                  <a:gd name="T80" fmla="*/ 79 w 109"/>
                  <a:gd name="T81" fmla="*/ 38 h 94"/>
                  <a:gd name="T82" fmla="*/ 62 w 109"/>
                  <a:gd name="T83" fmla="*/ 32 h 94"/>
                  <a:gd name="T84" fmla="*/ 42 w 109"/>
                  <a:gd name="T85" fmla="*/ 24 h 94"/>
                  <a:gd name="T86" fmla="*/ 27 w 109"/>
                  <a:gd name="T87" fmla="*/ 18 h 94"/>
                  <a:gd name="T88" fmla="*/ 28 w 109"/>
                  <a:gd name="T89" fmla="*/ 29 h 94"/>
                  <a:gd name="T90" fmla="*/ 36 w 109"/>
                  <a:gd name="T91" fmla="*/ 41 h 94"/>
                  <a:gd name="T92" fmla="*/ 42 w 109"/>
                  <a:gd name="T93" fmla="*/ 50 h 94"/>
                  <a:gd name="T94" fmla="*/ 49 w 109"/>
                  <a:gd name="T95" fmla="*/ 61 h 94"/>
                  <a:gd name="T96" fmla="*/ 55 w 109"/>
                  <a:gd name="T97" fmla="*/ 69 h 94"/>
                  <a:gd name="T98" fmla="*/ 61 w 109"/>
                  <a:gd name="T99" fmla="*/ 77 h 94"/>
                  <a:gd name="T100" fmla="*/ 69 w 109"/>
                  <a:gd name="T101" fmla="*/ 86 h 94"/>
                  <a:gd name="T102" fmla="*/ 19 w 109"/>
                  <a:gd name="T103" fmla="*/ 4 h 94"/>
                  <a:gd name="T104" fmla="*/ 28 w 109"/>
                  <a:gd name="T105" fmla="*/ 16 h 94"/>
                  <a:gd name="T106" fmla="*/ 19 w 109"/>
                  <a:gd name="T107" fmla="*/ 22 h 94"/>
                  <a:gd name="T108" fmla="*/ 18 w 109"/>
                  <a:gd name="T109" fmla="*/ 30 h 94"/>
                  <a:gd name="T110" fmla="*/ 19 w 109"/>
                  <a:gd name="T111" fmla="*/ 13 h 94"/>
                  <a:gd name="T112" fmla="*/ 13 w 109"/>
                  <a:gd name="T113" fmla="*/ 1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9" h="94">
                    <a:moveTo>
                      <a:pt x="107" y="49"/>
                    </a:moveTo>
                    <a:cubicBezTo>
                      <a:pt x="106" y="50"/>
                      <a:pt x="105" y="50"/>
                      <a:pt x="104" y="49"/>
                    </a:cubicBezTo>
                    <a:cubicBezTo>
                      <a:pt x="102" y="48"/>
                      <a:pt x="98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9"/>
                      <a:pt x="96" y="49"/>
                      <a:pt x="95" y="50"/>
                    </a:cubicBezTo>
                    <a:cubicBezTo>
                      <a:pt x="94" y="50"/>
                      <a:pt x="94" y="50"/>
                      <a:pt x="93" y="49"/>
                    </a:cubicBezTo>
                    <a:cubicBezTo>
                      <a:pt x="93" y="49"/>
                      <a:pt x="92" y="49"/>
                      <a:pt x="92" y="49"/>
                    </a:cubicBezTo>
                    <a:cubicBezTo>
                      <a:pt x="92" y="49"/>
                      <a:pt x="92" y="49"/>
                      <a:pt x="91" y="49"/>
                    </a:cubicBezTo>
                    <a:cubicBezTo>
                      <a:pt x="90" y="48"/>
                      <a:pt x="90" y="48"/>
                      <a:pt x="89" y="48"/>
                    </a:cubicBezTo>
                    <a:cubicBezTo>
                      <a:pt x="89" y="48"/>
                      <a:pt x="88" y="48"/>
                      <a:pt x="88" y="47"/>
                    </a:cubicBezTo>
                    <a:cubicBezTo>
                      <a:pt x="87" y="47"/>
                      <a:pt x="86" y="47"/>
                      <a:pt x="86" y="47"/>
                    </a:cubicBezTo>
                    <a:cubicBezTo>
                      <a:pt x="85" y="47"/>
                      <a:pt x="84" y="46"/>
                      <a:pt x="84" y="46"/>
                    </a:cubicBezTo>
                    <a:cubicBezTo>
                      <a:pt x="84" y="46"/>
                      <a:pt x="83" y="46"/>
                      <a:pt x="83" y="46"/>
                    </a:cubicBezTo>
                    <a:cubicBezTo>
                      <a:pt x="83" y="46"/>
                      <a:pt x="83" y="46"/>
                      <a:pt x="82" y="45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0" y="45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7" y="43"/>
                      <a:pt x="76" y="43"/>
                    </a:cubicBezTo>
                    <a:cubicBezTo>
                      <a:pt x="75" y="42"/>
                      <a:pt x="74" y="42"/>
                      <a:pt x="73" y="42"/>
                    </a:cubicBezTo>
                    <a:cubicBezTo>
                      <a:pt x="73" y="42"/>
                      <a:pt x="72" y="42"/>
                      <a:pt x="72" y="41"/>
                    </a:cubicBezTo>
                    <a:cubicBezTo>
                      <a:pt x="71" y="41"/>
                      <a:pt x="71" y="40"/>
                      <a:pt x="71" y="41"/>
                    </a:cubicBezTo>
                    <a:cubicBezTo>
                      <a:pt x="71" y="41"/>
                      <a:pt x="70" y="40"/>
                      <a:pt x="69" y="40"/>
                    </a:cubicBezTo>
                    <a:cubicBezTo>
                      <a:pt x="69" y="40"/>
                      <a:pt x="67" y="39"/>
                      <a:pt x="66" y="39"/>
                    </a:cubicBezTo>
                    <a:cubicBezTo>
                      <a:pt x="65" y="38"/>
                      <a:pt x="64" y="38"/>
                      <a:pt x="64" y="38"/>
                    </a:cubicBezTo>
                    <a:cubicBezTo>
                      <a:pt x="63" y="38"/>
                      <a:pt x="63" y="38"/>
                      <a:pt x="62" y="38"/>
                    </a:cubicBezTo>
                    <a:cubicBezTo>
                      <a:pt x="62" y="37"/>
                      <a:pt x="61" y="37"/>
                      <a:pt x="60" y="37"/>
                    </a:cubicBezTo>
                    <a:cubicBezTo>
                      <a:pt x="59" y="36"/>
                      <a:pt x="57" y="36"/>
                      <a:pt x="56" y="35"/>
                    </a:cubicBezTo>
                    <a:cubicBezTo>
                      <a:pt x="55" y="35"/>
                      <a:pt x="55" y="35"/>
                      <a:pt x="54" y="34"/>
                    </a:cubicBezTo>
                    <a:cubicBezTo>
                      <a:pt x="54" y="34"/>
                      <a:pt x="54" y="34"/>
                      <a:pt x="53" y="34"/>
                    </a:cubicBezTo>
                    <a:cubicBezTo>
                      <a:pt x="53" y="34"/>
                      <a:pt x="52" y="34"/>
                      <a:pt x="52" y="34"/>
                    </a:cubicBezTo>
                    <a:cubicBezTo>
                      <a:pt x="52" y="33"/>
                      <a:pt x="51" y="33"/>
                      <a:pt x="50" y="33"/>
                    </a:cubicBezTo>
                    <a:cubicBezTo>
                      <a:pt x="49" y="33"/>
                      <a:pt x="48" y="32"/>
                      <a:pt x="48" y="32"/>
                    </a:cubicBezTo>
                    <a:cubicBezTo>
                      <a:pt x="48" y="32"/>
                      <a:pt x="47" y="32"/>
                      <a:pt x="46" y="32"/>
                    </a:cubicBezTo>
                    <a:cubicBezTo>
                      <a:pt x="46" y="32"/>
                      <a:pt x="45" y="32"/>
                      <a:pt x="45" y="31"/>
                    </a:cubicBezTo>
                    <a:cubicBezTo>
                      <a:pt x="44" y="31"/>
                      <a:pt x="44" y="31"/>
                      <a:pt x="43" y="30"/>
                    </a:cubicBezTo>
                    <a:cubicBezTo>
                      <a:pt x="42" y="30"/>
                      <a:pt x="41" y="30"/>
                      <a:pt x="41" y="30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8"/>
                      <a:pt x="39" y="28"/>
                      <a:pt x="39" y="28"/>
                    </a:cubicBezTo>
                    <a:cubicBezTo>
                      <a:pt x="39" y="28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6" y="27"/>
                    </a:cubicBezTo>
                    <a:cubicBezTo>
                      <a:pt x="36" y="27"/>
                      <a:pt x="35" y="26"/>
                      <a:pt x="33" y="26"/>
                    </a:cubicBezTo>
                    <a:cubicBezTo>
                      <a:pt x="32" y="25"/>
                      <a:pt x="31" y="24"/>
                      <a:pt x="31" y="24"/>
                    </a:cubicBezTo>
                    <a:cubicBezTo>
                      <a:pt x="31" y="25"/>
                      <a:pt x="32" y="28"/>
                      <a:pt x="33" y="30"/>
                    </a:cubicBezTo>
                    <a:cubicBezTo>
                      <a:pt x="34" y="30"/>
                      <a:pt x="35" y="32"/>
                      <a:pt x="36" y="33"/>
                    </a:cubicBezTo>
                    <a:cubicBezTo>
                      <a:pt x="36" y="34"/>
                      <a:pt x="37" y="35"/>
                      <a:pt x="37" y="35"/>
                    </a:cubicBezTo>
                    <a:cubicBezTo>
                      <a:pt x="37" y="35"/>
                      <a:pt x="38" y="36"/>
                      <a:pt x="38" y="36"/>
                    </a:cubicBezTo>
                    <a:cubicBezTo>
                      <a:pt x="39" y="37"/>
                      <a:pt x="39" y="38"/>
                      <a:pt x="40" y="39"/>
                    </a:cubicBezTo>
                    <a:cubicBezTo>
                      <a:pt x="41" y="40"/>
                      <a:pt x="41" y="40"/>
                      <a:pt x="42" y="41"/>
                    </a:cubicBezTo>
                    <a:cubicBezTo>
                      <a:pt x="43" y="43"/>
                      <a:pt x="45" y="45"/>
                      <a:pt x="47" y="48"/>
                    </a:cubicBezTo>
                    <a:cubicBezTo>
                      <a:pt x="50" y="51"/>
                      <a:pt x="51" y="53"/>
                      <a:pt x="52" y="55"/>
                    </a:cubicBezTo>
                    <a:cubicBezTo>
                      <a:pt x="53" y="56"/>
                      <a:pt x="53" y="57"/>
                      <a:pt x="53" y="57"/>
                    </a:cubicBezTo>
                    <a:cubicBezTo>
                      <a:pt x="53" y="57"/>
                      <a:pt x="54" y="58"/>
                      <a:pt x="55" y="59"/>
                    </a:cubicBezTo>
                    <a:cubicBezTo>
                      <a:pt x="56" y="60"/>
                      <a:pt x="57" y="61"/>
                      <a:pt x="57" y="62"/>
                    </a:cubicBezTo>
                    <a:cubicBezTo>
                      <a:pt x="59" y="64"/>
                      <a:pt x="60" y="65"/>
                      <a:pt x="60" y="66"/>
                    </a:cubicBezTo>
                    <a:cubicBezTo>
                      <a:pt x="60" y="66"/>
                      <a:pt x="61" y="67"/>
                      <a:pt x="61" y="67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9"/>
                      <a:pt x="62" y="69"/>
                      <a:pt x="63" y="70"/>
                    </a:cubicBezTo>
                    <a:cubicBezTo>
                      <a:pt x="63" y="70"/>
                      <a:pt x="64" y="70"/>
                      <a:pt x="64" y="71"/>
                    </a:cubicBezTo>
                    <a:cubicBezTo>
                      <a:pt x="64" y="71"/>
                      <a:pt x="64" y="71"/>
                      <a:pt x="64" y="72"/>
                    </a:cubicBezTo>
                    <a:cubicBezTo>
                      <a:pt x="65" y="72"/>
                      <a:pt x="65" y="73"/>
                      <a:pt x="66" y="74"/>
                    </a:cubicBezTo>
                    <a:cubicBezTo>
                      <a:pt x="67" y="76"/>
                      <a:pt x="68" y="77"/>
                      <a:pt x="69" y="78"/>
                    </a:cubicBezTo>
                    <a:cubicBezTo>
                      <a:pt x="70" y="79"/>
                      <a:pt x="71" y="81"/>
                      <a:pt x="72" y="85"/>
                    </a:cubicBezTo>
                    <a:cubicBezTo>
                      <a:pt x="72" y="87"/>
                      <a:pt x="72" y="89"/>
                      <a:pt x="72" y="89"/>
                    </a:cubicBezTo>
                    <a:cubicBezTo>
                      <a:pt x="73" y="89"/>
                      <a:pt x="73" y="90"/>
                      <a:pt x="73" y="91"/>
                    </a:cubicBezTo>
                    <a:cubicBezTo>
                      <a:pt x="73" y="92"/>
                      <a:pt x="73" y="93"/>
                      <a:pt x="73" y="93"/>
                    </a:cubicBezTo>
                    <a:cubicBezTo>
                      <a:pt x="72" y="94"/>
                      <a:pt x="70" y="93"/>
                      <a:pt x="67" y="89"/>
                    </a:cubicBezTo>
                    <a:cubicBezTo>
                      <a:pt x="66" y="88"/>
                      <a:pt x="65" y="86"/>
                      <a:pt x="64" y="85"/>
                    </a:cubicBezTo>
                    <a:cubicBezTo>
                      <a:pt x="62" y="84"/>
                      <a:pt x="62" y="83"/>
                      <a:pt x="62" y="83"/>
                    </a:cubicBezTo>
                    <a:cubicBezTo>
                      <a:pt x="62" y="83"/>
                      <a:pt x="62" y="82"/>
                      <a:pt x="61" y="82"/>
                    </a:cubicBezTo>
                    <a:cubicBezTo>
                      <a:pt x="60" y="81"/>
                      <a:pt x="60" y="80"/>
                      <a:pt x="59" y="79"/>
                    </a:cubicBezTo>
                    <a:cubicBezTo>
                      <a:pt x="59" y="78"/>
                      <a:pt x="59" y="78"/>
                      <a:pt x="58" y="78"/>
                    </a:cubicBezTo>
                    <a:cubicBezTo>
                      <a:pt x="58" y="78"/>
                      <a:pt x="58" y="77"/>
                      <a:pt x="58" y="77"/>
                    </a:cubicBezTo>
                    <a:cubicBezTo>
                      <a:pt x="58" y="77"/>
                      <a:pt x="57" y="76"/>
                      <a:pt x="57" y="76"/>
                    </a:cubicBezTo>
                    <a:cubicBezTo>
                      <a:pt x="56" y="75"/>
                      <a:pt x="55" y="73"/>
                      <a:pt x="55" y="73"/>
                    </a:cubicBezTo>
                    <a:cubicBezTo>
                      <a:pt x="55" y="73"/>
                      <a:pt x="55" y="72"/>
                      <a:pt x="54" y="72"/>
                    </a:cubicBezTo>
                    <a:cubicBezTo>
                      <a:pt x="54" y="71"/>
                      <a:pt x="53" y="71"/>
                      <a:pt x="53" y="71"/>
                    </a:cubicBezTo>
                    <a:cubicBezTo>
                      <a:pt x="53" y="70"/>
                      <a:pt x="51" y="68"/>
                      <a:pt x="51" y="67"/>
                    </a:cubicBezTo>
                    <a:cubicBezTo>
                      <a:pt x="50" y="67"/>
                      <a:pt x="50" y="66"/>
                      <a:pt x="50" y="66"/>
                    </a:cubicBezTo>
                    <a:cubicBezTo>
                      <a:pt x="51" y="66"/>
                      <a:pt x="50" y="66"/>
                      <a:pt x="50" y="66"/>
                    </a:cubicBezTo>
                    <a:cubicBezTo>
                      <a:pt x="49" y="65"/>
                      <a:pt x="48" y="63"/>
                      <a:pt x="48" y="63"/>
                    </a:cubicBezTo>
                    <a:cubicBezTo>
                      <a:pt x="48" y="62"/>
                      <a:pt x="47" y="62"/>
                      <a:pt x="47" y="62"/>
                    </a:cubicBezTo>
                    <a:cubicBezTo>
                      <a:pt x="47" y="62"/>
                      <a:pt x="46" y="61"/>
                      <a:pt x="46" y="60"/>
                    </a:cubicBezTo>
                    <a:cubicBezTo>
                      <a:pt x="44" y="57"/>
                      <a:pt x="43" y="56"/>
                      <a:pt x="43" y="56"/>
                    </a:cubicBezTo>
                    <a:cubicBezTo>
                      <a:pt x="42" y="56"/>
                      <a:pt x="42" y="55"/>
                      <a:pt x="42" y="55"/>
                    </a:cubicBezTo>
                    <a:cubicBezTo>
                      <a:pt x="42" y="55"/>
                      <a:pt x="42" y="54"/>
                      <a:pt x="42" y="54"/>
                    </a:cubicBezTo>
                    <a:cubicBezTo>
                      <a:pt x="41" y="54"/>
                      <a:pt x="41" y="54"/>
                      <a:pt x="40" y="52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8"/>
                      <a:pt x="37" y="48"/>
                      <a:pt x="37" y="48"/>
                    </a:cubicBezTo>
                    <a:cubicBezTo>
                      <a:pt x="37" y="48"/>
                      <a:pt x="36" y="47"/>
                      <a:pt x="36" y="46"/>
                    </a:cubicBezTo>
                    <a:cubicBezTo>
                      <a:pt x="36" y="45"/>
                      <a:pt x="35" y="44"/>
                      <a:pt x="35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2"/>
                      <a:pt x="34" y="42"/>
                      <a:pt x="33" y="41"/>
                    </a:cubicBezTo>
                    <a:cubicBezTo>
                      <a:pt x="33" y="41"/>
                      <a:pt x="32" y="40"/>
                      <a:pt x="32" y="40"/>
                    </a:cubicBezTo>
                    <a:cubicBezTo>
                      <a:pt x="32" y="39"/>
                      <a:pt x="31" y="39"/>
                      <a:pt x="31" y="39"/>
                    </a:cubicBezTo>
                    <a:cubicBezTo>
                      <a:pt x="31" y="38"/>
                      <a:pt x="29" y="36"/>
                      <a:pt x="29" y="35"/>
                    </a:cubicBezTo>
                    <a:cubicBezTo>
                      <a:pt x="29" y="34"/>
                      <a:pt x="28" y="33"/>
                      <a:pt x="27" y="32"/>
                    </a:cubicBezTo>
                    <a:cubicBezTo>
                      <a:pt x="27" y="32"/>
                      <a:pt x="26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0"/>
                      <a:pt x="25" y="30"/>
                      <a:pt x="23" y="31"/>
                    </a:cubicBezTo>
                    <a:cubicBezTo>
                      <a:pt x="22" y="32"/>
                      <a:pt x="21" y="32"/>
                      <a:pt x="20" y="32"/>
                    </a:cubicBezTo>
                    <a:cubicBezTo>
                      <a:pt x="18" y="32"/>
                      <a:pt x="16" y="32"/>
                      <a:pt x="15" y="31"/>
                    </a:cubicBezTo>
                    <a:cubicBezTo>
                      <a:pt x="10" y="29"/>
                      <a:pt x="10" y="29"/>
                      <a:pt x="8" y="26"/>
                    </a:cubicBezTo>
                    <a:cubicBezTo>
                      <a:pt x="7" y="25"/>
                      <a:pt x="6" y="24"/>
                      <a:pt x="6" y="22"/>
                    </a:cubicBezTo>
                    <a:cubicBezTo>
                      <a:pt x="5" y="18"/>
                      <a:pt x="5" y="17"/>
                      <a:pt x="7" y="15"/>
                    </a:cubicBezTo>
                    <a:cubicBezTo>
                      <a:pt x="7" y="13"/>
                      <a:pt x="8" y="13"/>
                      <a:pt x="7" y="13"/>
                    </a:cubicBezTo>
                    <a:cubicBezTo>
                      <a:pt x="7" y="12"/>
                      <a:pt x="2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5" y="0"/>
                      <a:pt x="6" y="0"/>
                      <a:pt x="8" y="2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4"/>
                      <a:pt x="12" y="4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7" y="2"/>
                      <a:pt x="20" y="0"/>
                      <a:pt x="21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6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1"/>
                      <a:pt x="28" y="1"/>
                      <a:pt x="28" y="1"/>
                    </a:cubicBezTo>
                    <a:cubicBezTo>
                      <a:pt x="30" y="1"/>
                      <a:pt x="34" y="5"/>
                      <a:pt x="35" y="6"/>
                    </a:cubicBezTo>
                    <a:cubicBezTo>
                      <a:pt x="35" y="7"/>
                      <a:pt x="35" y="7"/>
                      <a:pt x="35" y="8"/>
                    </a:cubicBezTo>
                    <a:cubicBezTo>
                      <a:pt x="36" y="8"/>
                      <a:pt x="36" y="12"/>
                      <a:pt x="36" y="13"/>
                    </a:cubicBezTo>
                    <a:cubicBezTo>
                      <a:pt x="36" y="13"/>
                      <a:pt x="36" y="15"/>
                      <a:pt x="35" y="16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7" y="20"/>
                      <a:pt x="40" y="22"/>
                      <a:pt x="42" y="22"/>
                    </a:cubicBezTo>
                    <a:cubicBezTo>
                      <a:pt x="43" y="22"/>
                      <a:pt x="44" y="23"/>
                      <a:pt x="45" y="23"/>
                    </a:cubicBezTo>
                    <a:cubicBezTo>
                      <a:pt x="45" y="24"/>
                      <a:pt x="46" y="24"/>
                      <a:pt x="46" y="24"/>
                    </a:cubicBezTo>
                    <a:cubicBezTo>
                      <a:pt x="47" y="24"/>
                      <a:pt x="50" y="25"/>
                      <a:pt x="51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3" y="26"/>
                      <a:pt x="57" y="27"/>
                      <a:pt x="58" y="28"/>
                    </a:cubicBezTo>
                    <a:cubicBezTo>
                      <a:pt x="59" y="28"/>
                      <a:pt x="60" y="29"/>
                      <a:pt x="61" y="29"/>
                    </a:cubicBezTo>
                    <a:cubicBezTo>
                      <a:pt x="62" y="29"/>
                      <a:pt x="63" y="30"/>
                      <a:pt x="64" y="30"/>
                    </a:cubicBezTo>
                    <a:cubicBezTo>
                      <a:pt x="66" y="31"/>
                      <a:pt x="67" y="31"/>
                      <a:pt x="68" y="31"/>
                    </a:cubicBezTo>
                    <a:cubicBezTo>
                      <a:pt x="68" y="31"/>
                      <a:pt x="68" y="32"/>
                      <a:pt x="69" y="32"/>
                    </a:cubicBezTo>
                    <a:cubicBezTo>
                      <a:pt x="69" y="32"/>
                      <a:pt x="70" y="32"/>
                      <a:pt x="70" y="32"/>
                    </a:cubicBezTo>
                    <a:cubicBezTo>
                      <a:pt x="70" y="32"/>
                      <a:pt x="71" y="33"/>
                      <a:pt x="72" y="33"/>
                    </a:cubicBezTo>
                    <a:cubicBezTo>
                      <a:pt x="73" y="33"/>
                      <a:pt x="74" y="34"/>
                      <a:pt x="74" y="34"/>
                    </a:cubicBezTo>
                    <a:cubicBezTo>
                      <a:pt x="75" y="34"/>
                      <a:pt x="76" y="34"/>
                      <a:pt x="76" y="34"/>
                    </a:cubicBezTo>
                    <a:cubicBezTo>
                      <a:pt x="77" y="35"/>
                      <a:pt x="78" y="35"/>
                      <a:pt x="78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1" y="36"/>
                      <a:pt x="81" y="36"/>
                      <a:pt x="82" y="36"/>
                    </a:cubicBezTo>
                    <a:cubicBezTo>
                      <a:pt x="82" y="36"/>
                      <a:pt x="83" y="37"/>
                      <a:pt x="84" y="37"/>
                    </a:cubicBezTo>
                    <a:cubicBezTo>
                      <a:pt x="84" y="37"/>
                      <a:pt x="86" y="37"/>
                      <a:pt x="86" y="37"/>
                    </a:cubicBezTo>
                    <a:cubicBezTo>
                      <a:pt x="87" y="38"/>
                      <a:pt x="88" y="38"/>
                      <a:pt x="88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9" y="39"/>
                      <a:pt x="90" y="39"/>
                      <a:pt x="90" y="38"/>
                    </a:cubicBezTo>
                    <a:cubicBezTo>
                      <a:pt x="91" y="38"/>
                      <a:pt x="92" y="38"/>
                      <a:pt x="92" y="38"/>
                    </a:cubicBezTo>
                    <a:cubicBezTo>
                      <a:pt x="92" y="39"/>
                      <a:pt x="93" y="39"/>
                      <a:pt x="93" y="39"/>
                    </a:cubicBezTo>
                    <a:cubicBezTo>
                      <a:pt x="96" y="39"/>
                      <a:pt x="97" y="40"/>
                      <a:pt x="98" y="40"/>
                    </a:cubicBezTo>
                    <a:cubicBezTo>
                      <a:pt x="99" y="40"/>
                      <a:pt x="100" y="41"/>
                      <a:pt x="100" y="41"/>
                    </a:cubicBezTo>
                    <a:cubicBezTo>
                      <a:pt x="101" y="41"/>
                      <a:pt x="101" y="41"/>
                      <a:pt x="104" y="43"/>
                    </a:cubicBezTo>
                    <a:cubicBezTo>
                      <a:pt x="105" y="43"/>
                      <a:pt x="106" y="44"/>
                      <a:pt x="107" y="44"/>
                    </a:cubicBezTo>
                    <a:cubicBezTo>
                      <a:pt x="108" y="44"/>
                      <a:pt x="108" y="44"/>
                      <a:pt x="109" y="45"/>
                    </a:cubicBezTo>
                    <a:cubicBezTo>
                      <a:pt x="109" y="47"/>
                      <a:pt x="109" y="49"/>
                      <a:pt x="107" y="49"/>
                    </a:cubicBezTo>
                    <a:close/>
                    <a:moveTo>
                      <a:pt x="69" y="86"/>
                    </a:moveTo>
                    <a:cubicBezTo>
                      <a:pt x="69" y="85"/>
                      <a:pt x="68" y="84"/>
                      <a:pt x="68" y="83"/>
                    </a:cubicBezTo>
                    <a:cubicBezTo>
                      <a:pt x="68" y="82"/>
                      <a:pt x="68" y="82"/>
                      <a:pt x="67" y="81"/>
                    </a:cubicBezTo>
                    <a:cubicBezTo>
                      <a:pt x="67" y="81"/>
                      <a:pt x="66" y="80"/>
                      <a:pt x="65" y="78"/>
                    </a:cubicBezTo>
                    <a:cubicBezTo>
                      <a:pt x="64" y="77"/>
                      <a:pt x="64" y="75"/>
                      <a:pt x="63" y="75"/>
                    </a:cubicBezTo>
                    <a:cubicBezTo>
                      <a:pt x="63" y="75"/>
                      <a:pt x="63" y="74"/>
                      <a:pt x="62" y="74"/>
                    </a:cubicBezTo>
                    <a:cubicBezTo>
                      <a:pt x="62" y="74"/>
                      <a:pt x="62" y="73"/>
                      <a:pt x="61" y="72"/>
                    </a:cubicBezTo>
                    <a:cubicBezTo>
                      <a:pt x="60" y="71"/>
                      <a:pt x="58" y="68"/>
                      <a:pt x="57" y="66"/>
                    </a:cubicBezTo>
                    <a:cubicBezTo>
                      <a:pt x="57" y="66"/>
                      <a:pt x="56" y="65"/>
                      <a:pt x="56" y="64"/>
                    </a:cubicBezTo>
                    <a:cubicBezTo>
                      <a:pt x="55" y="64"/>
                      <a:pt x="55" y="64"/>
                      <a:pt x="55" y="63"/>
                    </a:cubicBezTo>
                    <a:cubicBezTo>
                      <a:pt x="55" y="63"/>
                      <a:pt x="54" y="62"/>
                      <a:pt x="54" y="62"/>
                    </a:cubicBezTo>
                    <a:cubicBezTo>
                      <a:pt x="54" y="61"/>
                      <a:pt x="53" y="60"/>
                      <a:pt x="52" y="59"/>
                    </a:cubicBezTo>
                    <a:cubicBezTo>
                      <a:pt x="44" y="48"/>
                      <a:pt x="39" y="42"/>
                      <a:pt x="37" y="40"/>
                    </a:cubicBezTo>
                    <a:cubicBezTo>
                      <a:pt x="37" y="39"/>
                      <a:pt x="36" y="38"/>
                      <a:pt x="35" y="37"/>
                    </a:cubicBezTo>
                    <a:cubicBezTo>
                      <a:pt x="35" y="36"/>
                      <a:pt x="33" y="33"/>
                      <a:pt x="31" y="31"/>
                    </a:cubicBezTo>
                    <a:cubicBezTo>
                      <a:pt x="30" y="29"/>
                      <a:pt x="28" y="27"/>
                      <a:pt x="28" y="26"/>
                    </a:cubicBezTo>
                    <a:cubicBezTo>
                      <a:pt x="28" y="26"/>
                      <a:pt x="28" y="25"/>
                      <a:pt x="27" y="24"/>
                    </a:cubicBezTo>
                    <a:cubicBezTo>
                      <a:pt x="25" y="23"/>
                      <a:pt x="26" y="21"/>
                      <a:pt x="28" y="21"/>
                    </a:cubicBezTo>
                    <a:cubicBezTo>
                      <a:pt x="29" y="21"/>
                      <a:pt x="32" y="22"/>
                      <a:pt x="34" y="24"/>
                    </a:cubicBezTo>
                    <a:cubicBezTo>
                      <a:pt x="35" y="24"/>
                      <a:pt x="37" y="25"/>
                      <a:pt x="38" y="26"/>
                    </a:cubicBezTo>
                    <a:cubicBezTo>
                      <a:pt x="39" y="26"/>
                      <a:pt x="41" y="27"/>
                      <a:pt x="42" y="27"/>
                    </a:cubicBezTo>
                    <a:cubicBezTo>
                      <a:pt x="44" y="28"/>
                      <a:pt x="45" y="29"/>
                      <a:pt x="46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9" y="30"/>
                      <a:pt x="50" y="30"/>
                    </a:cubicBezTo>
                    <a:cubicBezTo>
                      <a:pt x="51" y="31"/>
                      <a:pt x="53" y="31"/>
                      <a:pt x="54" y="32"/>
                    </a:cubicBezTo>
                    <a:cubicBezTo>
                      <a:pt x="55" y="32"/>
                      <a:pt x="57" y="33"/>
                      <a:pt x="58" y="33"/>
                    </a:cubicBezTo>
                    <a:cubicBezTo>
                      <a:pt x="59" y="34"/>
                      <a:pt x="61" y="34"/>
                      <a:pt x="62" y="35"/>
                    </a:cubicBezTo>
                    <a:cubicBezTo>
                      <a:pt x="63" y="35"/>
                      <a:pt x="65" y="36"/>
                      <a:pt x="66" y="37"/>
                    </a:cubicBezTo>
                    <a:cubicBezTo>
                      <a:pt x="69" y="38"/>
                      <a:pt x="75" y="40"/>
                      <a:pt x="76" y="41"/>
                    </a:cubicBezTo>
                    <a:cubicBezTo>
                      <a:pt x="76" y="41"/>
                      <a:pt x="77" y="41"/>
                      <a:pt x="77" y="41"/>
                    </a:cubicBezTo>
                    <a:cubicBezTo>
                      <a:pt x="77" y="41"/>
                      <a:pt x="80" y="42"/>
                      <a:pt x="81" y="42"/>
                    </a:cubicBezTo>
                    <a:cubicBezTo>
                      <a:pt x="81" y="42"/>
                      <a:pt x="82" y="43"/>
                      <a:pt x="83" y="43"/>
                    </a:cubicBezTo>
                    <a:cubicBezTo>
                      <a:pt x="85" y="44"/>
                      <a:pt x="86" y="44"/>
                      <a:pt x="88" y="45"/>
                    </a:cubicBezTo>
                    <a:cubicBezTo>
                      <a:pt x="89" y="45"/>
                      <a:pt x="90" y="46"/>
                      <a:pt x="90" y="46"/>
                    </a:cubicBezTo>
                    <a:cubicBezTo>
                      <a:pt x="91" y="46"/>
                      <a:pt x="91" y="46"/>
                      <a:pt x="92" y="47"/>
                    </a:cubicBezTo>
                    <a:cubicBezTo>
                      <a:pt x="92" y="47"/>
                      <a:pt x="93" y="47"/>
                      <a:pt x="93" y="47"/>
                    </a:cubicBezTo>
                    <a:cubicBezTo>
                      <a:pt x="94" y="47"/>
                      <a:pt x="94" y="47"/>
                      <a:pt x="94" y="46"/>
                    </a:cubicBezTo>
                    <a:cubicBezTo>
                      <a:pt x="95" y="45"/>
                      <a:pt x="95" y="44"/>
                      <a:pt x="95" y="43"/>
                    </a:cubicBezTo>
                    <a:cubicBezTo>
                      <a:pt x="96" y="43"/>
                      <a:pt x="96" y="42"/>
                      <a:pt x="94" y="41"/>
                    </a:cubicBezTo>
                    <a:cubicBezTo>
                      <a:pt x="92" y="41"/>
                      <a:pt x="91" y="41"/>
                      <a:pt x="88" y="40"/>
                    </a:cubicBezTo>
                    <a:cubicBezTo>
                      <a:pt x="87" y="40"/>
                      <a:pt x="87" y="40"/>
                      <a:pt x="86" y="40"/>
                    </a:cubicBezTo>
                    <a:cubicBezTo>
                      <a:pt x="86" y="39"/>
                      <a:pt x="82" y="38"/>
                      <a:pt x="81" y="38"/>
                    </a:cubicBezTo>
                    <a:cubicBezTo>
                      <a:pt x="81" y="38"/>
                      <a:pt x="80" y="38"/>
                      <a:pt x="79" y="38"/>
                    </a:cubicBezTo>
                    <a:cubicBezTo>
                      <a:pt x="78" y="38"/>
                      <a:pt x="77" y="37"/>
                      <a:pt x="77" y="37"/>
                    </a:cubicBezTo>
                    <a:cubicBezTo>
                      <a:pt x="77" y="37"/>
                      <a:pt x="76" y="37"/>
                      <a:pt x="76" y="37"/>
                    </a:cubicBezTo>
                    <a:cubicBezTo>
                      <a:pt x="75" y="36"/>
                      <a:pt x="74" y="36"/>
                      <a:pt x="74" y="36"/>
                    </a:cubicBezTo>
                    <a:cubicBezTo>
                      <a:pt x="74" y="36"/>
                      <a:pt x="73" y="36"/>
                      <a:pt x="72" y="36"/>
                    </a:cubicBezTo>
                    <a:cubicBezTo>
                      <a:pt x="68" y="34"/>
                      <a:pt x="64" y="32"/>
                      <a:pt x="62" y="32"/>
                    </a:cubicBezTo>
                    <a:cubicBezTo>
                      <a:pt x="61" y="32"/>
                      <a:pt x="59" y="31"/>
                      <a:pt x="58" y="30"/>
                    </a:cubicBezTo>
                    <a:cubicBezTo>
                      <a:pt x="57" y="30"/>
                      <a:pt x="54" y="29"/>
                      <a:pt x="53" y="29"/>
                    </a:cubicBezTo>
                    <a:cubicBezTo>
                      <a:pt x="52" y="28"/>
                      <a:pt x="49" y="27"/>
                      <a:pt x="47" y="26"/>
                    </a:cubicBezTo>
                    <a:cubicBezTo>
                      <a:pt x="46" y="26"/>
                      <a:pt x="44" y="25"/>
                      <a:pt x="44" y="25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1" y="24"/>
                      <a:pt x="39" y="23"/>
                      <a:pt x="38" y="22"/>
                    </a:cubicBezTo>
                    <a:cubicBezTo>
                      <a:pt x="36" y="22"/>
                      <a:pt x="35" y="21"/>
                      <a:pt x="34" y="21"/>
                    </a:cubicBezTo>
                    <a:cubicBezTo>
                      <a:pt x="34" y="21"/>
                      <a:pt x="33" y="21"/>
                      <a:pt x="33" y="21"/>
                    </a:cubicBezTo>
                    <a:cubicBezTo>
                      <a:pt x="32" y="21"/>
                      <a:pt x="32" y="21"/>
                      <a:pt x="30" y="20"/>
                    </a:cubicBezTo>
                    <a:cubicBezTo>
                      <a:pt x="29" y="19"/>
                      <a:pt x="28" y="18"/>
                      <a:pt x="27" y="18"/>
                    </a:cubicBezTo>
                    <a:cubicBezTo>
                      <a:pt x="26" y="17"/>
                      <a:pt x="25" y="17"/>
                      <a:pt x="25" y="18"/>
                    </a:cubicBezTo>
                    <a:cubicBezTo>
                      <a:pt x="23" y="19"/>
                      <a:pt x="23" y="20"/>
                      <a:pt x="24" y="22"/>
                    </a:cubicBezTo>
                    <a:cubicBezTo>
                      <a:pt x="24" y="23"/>
                      <a:pt x="24" y="24"/>
                      <a:pt x="25" y="24"/>
                    </a:cubicBezTo>
                    <a:cubicBezTo>
                      <a:pt x="25" y="25"/>
                      <a:pt x="26" y="26"/>
                      <a:pt x="26" y="27"/>
                    </a:cubicBezTo>
                    <a:cubicBezTo>
                      <a:pt x="27" y="27"/>
                      <a:pt x="27" y="28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9"/>
                      <a:pt x="30" y="31"/>
                      <a:pt x="31" y="34"/>
                    </a:cubicBezTo>
                    <a:cubicBezTo>
                      <a:pt x="33" y="37"/>
                      <a:pt x="34" y="37"/>
                      <a:pt x="34" y="38"/>
                    </a:cubicBezTo>
                    <a:cubicBezTo>
                      <a:pt x="35" y="39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1"/>
                      <a:pt x="37" y="41"/>
                      <a:pt x="37" y="42"/>
                    </a:cubicBezTo>
                    <a:cubicBezTo>
                      <a:pt x="37" y="43"/>
                      <a:pt x="38" y="44"/>
                      <a:pt x="39" y="45"/>
                    </a:cubicBezTo>
                    <a:cubicBezTo>
                      <a:pt x="39" y="45"/>
                      <a:pt x="39" y="45"/>
                      <a:pt x="40" y="46"/>
                    </a:cubicBezTo>
                    <a:cubicBezTo>
                      <a:pt x="40" y="47"/>
                      <a:pt x="41" y="48"/>
                      <a:pt x="41" y="48"/>
                    </a:cubicBezTo>
                    <a:cubicBezTo>
                      <a:pt x="41" y="49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3" y="51"/>
                      <a:pt x="43" y="51"/>
                      <a:pt x="43" y="52"/>
                    </a:cubicBezTo>
                    <a:cubicBezTo>
                      <a:pt x="44" y="53"/>
                      <a:pt x="44" y="54"/>
                      <a:pt x="44" y="54"/>
                    </a:cubicBezTo>
                    <a:cubicBezTo>
                      <a:pt x="45" y="54"/>
                      <a:pt x="48" y="59"/>
                      <a:pt x="48" y="60"/>
                    </a:cubicBezTo>
                    <a:cubicBezTo>
                      <a:pt x="48" y="60"/>
                      <a:pt x="49" y="61"/>
                      <a:pt x="49" y="61"/>
                    </a:cubicBezTo>
                    <a:cubicBezTo>
                      <a:pt x="49" y="61"/>
                      <a:pt x="50" y="61"/>
                      <a:pt x="50" y="61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51" y="63"/>
                      <a:pt x="51" y="63"/>
                    </a:cubicBezTo>
                    <a:cubicBezTo>
                      <a:pt x="51" y="64"/>
                      <a:pt x="52" y="66"/>
                      <a:pt x="53" y="66"/>
                    </a:cubicBezTo>
                    <a:cubicBezTo>
                      <a:pt x="54" y="67"/>
                      <a:pt x="54" y="68"/>
                      <a:pt x="55" y="69"/>
                    </a:cubicBezTo>
                    <a:cubicBezTo>
                      <a:pt x="55" y="69"/>
                      <a:pt x="56" y="70"/>
                      <a:pt x="56" y="71"/>
                    </a:cubicBezTo>
                    <a:cubicBezTo>
                      <a:pt x="57" y="71"/>
                      <a:pt x="57" y="72"/>
                      <a:pt x="57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3"/>
                      <a:pt x="58" y="74"/>
                      <a:pt x="59" y="75"/>
                    </a:cubicBezTo>
                    <a:cubicBezTo>
                      <a:pt x="60" y="76"/>
                      <a:pt x="61" y="77"/>
                      <a:pt x="61" y="77"/>
                    </a:cubicBezTo>
                    <a:cubicBezTo>
                      <a:pt x="61" y="77"/>
                      <a:pt x="61" y="77"/>
                      <a:pt x="62" y="78"/>
                    </a:cubicBezTo>
                    <a:cubicBezTo>
                      <a:pt x="62" y="78"/>
                      <a:pt x="62" y="79"/>
                      <a:pt x="63" y="79"/>
                    </a:cubicBezTo>
                    <a:cubicBezTo>
                      <a:pt x="64" y="81"/>
                      <a:pt x="66" y="84"/>
                      <a:pt x="67" y="85"/>
                    </a:cubicBezTo>
                    <a:cubicBezTo>
                      <a:pt x="67" y="86"/>
                      <a:pt x="69" y="88"/>
                      <a:pt x="69" y="88"/>
                    </a:cubicBezTo>
                    <a:cubicBezTo>
                      <a:pt x="70" y="88"/>
                      <a:pt x="69" y="87"/>
                      <a:pt x="69" y="86"/>
                    </a:cubicBezTo>
                    <a:close/>
                    <a:moveTo>
                      <a:pt x="33" y="14"/>
                    </a:moveTo>
                    <a:cubicBezTo>
                      <a:pt x="34" y="12"/>
                      <a:pt x="33" y="9"/>
                      <a:pt x="32" y="7"/>
                    </a:cubicBezTo>
                    <a:cubicBezTo>
                      <a:pt x="31" y="6"/>
                      <a:pt x="31" y="5"/>
                      <a:pt x="30" y="5"/>
                    </a:cubicBezTo>
                    <a:cubicBezTo>
                      <a:pt x="27" y="3"/>
                      <a:pt x="27" y="3"/>
                      <a:pt x="25" y="2"/>
                    </a:cubicBezTo>
                    <a:cubicBezTo>
                      <a:pt x="23" y="2"/>
                      <a:pt x="21" y="2"/>
                      <a:pt x="19" y="4"/>
                    </a:cubicBezTo>
                    <a:cubicBezTo>
                      <a:pt x="18" y="4"/>
                      <a:pt x="17" y="5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7" y="14"/>
                      <a:pt x="27" y="14"/>
                      <a:pt x="27" y="15"/>
                    </a:cubicBezTo>
                    <a:cubicBezTo>
                      <a:pt x="26" y="15"/>
                      <a:pt x="27" y="15"/>
                      <a:pt x="28" y="16"/>
                    </a:cubicBezTo>
                    <a:cubicBezTo>
                      <a:pt x="30" y="17"/>
                      <a:pt x="32" y="17"/>
                      <a:pt x="33" y="16"/>
                    </a:cubicBezTo>
                    <a:cubicBezTo>
                      <a:pt x="33" y="16"/>
                      <a:pt x="33" y="15"/>
                      <a:pt x="33" y="14"/>
                    </a:cubicBezTo>
                    <a:close/>
                    <a:moveTo>
                      <a:pt x="23" y="27"/>
                    </a:moveTo>
                    <a:cubicBezTo>
                      <a:pt x="22" y="26"/>
                      <a:pt x="20" y="23"/>
                      <a:pt x="20" y="23"/>
                    </a:cubicBezTo>
                    <a:cubicBezTo>
                      <a:pt x="19" y="23"/>
                      <a:pt x="19" y="22"/>
                      <a:pt x="19" y="22"/>
                    </a:cubicBezTo>
                    <a:cubicBezTo>
                      <a:pt x="19" y="21"/>
                      <a:pt x="18" y="21"/>
                      <a:pt x="14" y="18"/>
                    </a:cubicBezTo>
                    <a:cubicBezTo>
                      <a:pt x="12" y="16"/>
                      <a:pt x="10" y="15"/>
                      <a:pt x="10" y="15"/>
                    </a:cubicBezTo>
                    <a:cubicBezTo>
                      <a:pt x="10" y="15"/>
                      <a:pt x="10" y="16"/>
                      <a:pt x="9" y="17"/>
                    </a:cubicBezTo>
                    <a:cubicBezTo>
                      <a:pt x="9" y="19"/>
                      <a:pt x="9" y="20"/>
                      <a:pt x="9" y="21"/>
                    </a:cubicBezTo>
                    <a:cubicBezTo>
                      <a:pt x="10" y="26"/>
                      <a:pt x="14" y="29"/>
                      <a:pt x="18" y="30"/>
                    </a:cubicBezTo>
                    <a:cubicBezTo>
                      <a:pt x="19" y="30"/>
                      <a:pt x="20" y="30"/>
                      <a:pt x="20" y="30"/>
                    </a:cubicBezTo>
                    <a:cubicBezTo>
                      <a:pt x="21" y="30"/>
                      <a:pt x="22" y="29"/>
                      <a:pt x="23" y="28"/>
                    </a:cubicBezTo>
                    <a:cubicBezTo>
                      <a:pt x="23" y="28"/>
                      <a:pt x="23" y="28"/>
                      <a:pt x="23" y="27"/>
                    </a:cubicBezTo>
                    <a:close/>
                    <a:moveTo>
                      <a:pt x="22" y="15"/>
                    </a:moveTo>
                    <a:cubicBezTo>
                      <a:pt x="21" y="15"/>
                      <a:pt x="21" y="14"/>
                      <a:pt x="19" y="13"/>
                    </a:cubicBezTo>
                    <a:cubicBezTo>
                      <a:pt x="18" y="12"/>
                      <a:pt x="15" y="10"/>
                      <a:pt x="12" y="8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7"/>
                      <a:pt x="4" y="7"/>
                      <a:pt x="11" y="12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6" y="15"/>
                      <a:pt x="20" y="18"/>
                      <a:pt x="20" y="18"/>
                    </a:cubicBezTo>
                    <a:cubicBezTo>
                      <a:pt x="21" y="18"/>
                      <a:pt x="21" y="17"/>
                      <a:pt x="22" y="17"/>
                    </a:cubicBezTo>
                    <a:cubicBezTo>
                      <a:pt x="22" y="16"/>
                      <a:pt x="22" y="16"/>
                      <a:pt x="2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531"/>
              <p:cNvSpPr>
                <a:spLocks noEditPoints="1"/>
              </p:cNvSpPr>
              <p:nvPr/>
            </p:nvSpPr>
            <p:spPr bwMode="auto">
              <a:xfrm>
                <a:off x="2108" y="1407"/>
                <a:ext cx="98" cy="63"/>
              </a:xfrm>
              <a:custGeom>
                <a:avLst/>
                <a:gdLst>
                  <a:gd name="T0" fmla="*/ 17 w 128"/>
                  <a:gd name="T1" fmla="*/ 20 h 83"/>
                  <a:gd name="T2" fmla="*/ 49 w 128"/>
                  <a:gd name="T3" fmla="*/ 4 h 83"/>
                  <a:gd name="T4" fmla="*/ 71 w 128"/>
                  <a:gd name="T5" fmla="*/ 7 h 83"/>
                  <a:gd name="T6" fmla="*/ 99 w 128"/>
                  <a:gd name="T7" fmla="*/ 19 h 83"/>
                  <a:gd name="T8" fmla="*/ 126 w 128"/>
                  <a:gd name="T9" fmla="*/ 52 h 83"/>
                  <a:gd name="T10" fmla="*/ 109 w 128"/>
                  <a:gd name="T11" fmla="*/ 82 h 83"/>
                  <a:gd name="T12" fmla="*/ 90 w 128"/>
                  <a:gd name="T13" fmla="*/ 75 h 83"/>
                  <a:gd name="T14" fmla="*/ 74 w 128"/>
                  <a:gd name="T15" fmla="*/ 57 h 83"/>
                  <a:gd name="T16" fmla="*/ 51 w 128"/>
                  <a:gd name="T17" fmla="*/ 50 h 83"/>
                  <a:gd name="T18" fmla="*/ 15 w 128"/>
                  <a:gd name="T19" fmla="*/ 46 h 83"/>
                  <a:gd name="T20" fmla="*/ 46 w 128"/>
                  <a:gd name="T21" fmla="*/ 44 h 83"/>
                  <a:gd name="T22" fmla="*/ 15 w 128"/>
                  <a:gd name="T23" fmla="*/ 46 h 83"/>
                  <a:gd name="T24" fmla="*/ 82 w 128"/>
                  <a:gd name="T25" fmla="*/ 62 h 83"/>
                  <a:gd name="T26" fmla="*/ 67 w 128"/>
                  <a:gd name="T27" fmla="*/ 56 h 83"/>
                  <a:gd name="T28" fmla="*/ 88 w 128"/>
                  <a:gd name="T29" fmla="*/ 71 h 83"/>
                  <a:gd name="T30" fmla="*/ 30 w 128"/>
                  <a:gd name="T31" fmla="*/ 39 h 83"/>
                  <a:gd name="T32" fmla="*/ 51 w 128"/>
                  <a:gd name="T33" fmla="*/ 43 h 83"/>
                  <a:gd name="T34" fmla="*/ 18 w 128"/>
                  <a:gd name="T35" fmla="*/ 40 h 83"/>
                  <a:gd name="T36" fmla="*/ 88 w 128"/>
                  <a:gd name="T37" fmla="*/ 63 h 83"/>
                  <a:gd name="T38" fmla="*/ 68 w 128"/>
                  <a:gd name="T39" fmla="*/ 51 h 83"/>
                  <a:gd name="T40" fmla="*/ 84 w 128"/>
                  <a:gd name="T41" fmla="*/ 62 h 83"/>
                  <a:gd name="T42" fmla="*/ 112 w 128"/>
                  <a:gd name="T43" fmla="*/ 75 h 83"/>
                  <a:gd name="T44" fmla="*/ 117 w 128"/>
                  <a:gd name="T45" fmla="*/ 41 h 83"/>
                  <a:gd name="T46" fmla="*/ 82 w 128"/>
                  <a:gd name="T47" fmla="*/ 18 h 83"/>
                  <a:gd name="T48" fmla="*/ 64 w 128"/>
                  <a:gd name="T49" fmla="*/ 50 h 83"/>
                  <a:gd name="T50" fmla="*/ 86 w 128"/>
                  <a:gd name="T51" fmla="*/ 58 h 83"/>
                  <a:gd name="T52" fmla="*/ 109 w 128"/>
                  <a:gd name="T53" fmla="*/ 79 h 83"/>
                  <a:gd name="T54" fmla="*/ 84 w 128"/>
                  <a:gd name="T55" fmla="*/ 53 h 83"/>
                  <a:gd name="T56" fmla="*/ 81 w 128"/>
                  <a:gd name="T57" fmla="*/ 48 h 83"/>
                  <a:gd name="T58" fmla="*/ 95 w 128"/>
                  <a:gd name="T59" fmla="*/ 66 h 83"/>
                  <a:gd name="T60" fmla="*/ 101 w 128"/>
                  <a:gd name="T61" fmla="*/ 72 h 83"/>
                  <a:gd name="T62" fmla="*/ 86 w 128"/>
                  <a:gd name="T63" fmla="*/ 44 h 83"/>
                  <a:gd name="T64" fmla="*/ 86 w 128"/>
                  <a:gd name="T65" fmla="*/ 42 h 83"/>
                  <a:gd name="T66" fmla="*/ 100 w 128"/>
                  <a:gd name="T67" fmla="*/ 54 h 83"/>
                  <a:gd name="T68" fmla="*/ 110 w 128"/>
                  <a:gd name="T69" fmla="*/ 57 h 83"/>
                  <a:gd name="T70" fmla="*/ 92 w 128"/>
                  <a:gd name="T71" fmla="*/ 40 h 83"/>
                  <a:gd name="T72" fmla="*/ 86 w 128"/>
                  <a:gd name="T73" fmla="*/ 32 h 83"/>
                  <a:gd name="T74" fmla="*/ 100 w 128"/>
                  <a:gd name="T75" fmla="*/ 47 h 83"/>
                  <a:gd name="T76" fmla="*/ 106 w 128"/>
                  <a:gd name="T77" fmla="*/ 40 h 83"/>
                  <a:gd name="T78" fmla="*/ 89 w 128"/>
                  <a:gd name="T79" fmla="*/ 23 h 83"/>
                  <a:gd name="T80" fmla="*/ 104 w 128"/>
                  <a:gd name="T81" fmla="*/ 33 h 83"/>
                  <a:gd name="T82" fmla="*/ 99 w 128"/>
                  <a:gd name="T83" fmla="*/ 45 h 83"/>
                  <a:gd name="T84" fmla="*/ 43 w 128"/>
                  <a:gd name="T85" fmla="*/ 37 h 83"/>
                  <a:gd name="T86" fmla="*/ 59 w 128"/>
                  <a:gd name="T87" fmla="*/ 49 h 83"/>
                  <a:gd name="T88" fmla="*/ 58 w 128"/>
                  <a:gd name="T89" fmla="*/ 44 h 83"/>
                  <a:gd name="T90" fmla="*/ 62 w 128"/>
                  <a:gd name="T91" fmla="*/ 32 h 83"/>
                  <a:gd name="T92" fmla="*/ 73 w 128"/>
                  <a:gd name="T93" fmla="*/ 29 h 83"/>
                  <a:gd name="T94" fmla="*/ 78 w 128"/>
                  <a:gd name="T95" fmla="*/ 18 h 83"/>
                  <a:gd name="T96" fmla="*/ 44 w 128"/>
                  <a:gd name="T97" fmla="*/ 5 h 83"/>
                  <a:gd name="T98" fmla="*/ 23 w 128"/>
                  <a:gd name="T99" fmla="*/ 16 h 83"/>
                  <a:gd name="T100" fmla="*/ 20 w 128"/>
                  <a:gd name="T101" fmla="*/ 32 h 83"/>
                  <a:gd name="T102" fmla="*/ 51 w 128"/>
                  <a:gd name="T103" fmla="*/ 36 h 83"/>
                  <a:gd name="T104" fmla="*/ 19 w 128"/>
                  <a:gd name="T105" fmla="*/ 35 h 83"/>
                  <a:gd name="T106" fmla="*/ 46 w 128"/>
                  <a:gd name="T107" fmla="*/ 26 h 83"/>
                  <a:gd name="T108" fmla="*/ 37 w 128"/>
                  <a:gd name="T109" fmla="*/ 28 h 83"/>
                  <a:gd name="T110" fmla="*/ 35 w 128"/>
                  <a:gd name="T111" fmla="*/ 16 h 83"/>
                  <a:gd name="T112" fmla="*/ 60 w 128"/>
                  <a:gd name="T113" fmla="*/ 26 h 83"/>
                  <a:gd name="T114" fmla="*/ 38 w 128"/>
                  <a:gd name="T115" fmla="*/ 20 h 83"/>
                  <a:gd name="T116" fmla="*/ 46 w 128"/>
                  <a:gd name="T117" fmla="*/ 9 h 83"/>
                  <a:gd name="T118" fmla="*/ 56 w 128"/>
                  <a:gd name="T119" fmla="*/ 14 h 83"/>
                  <a:gd name="T120" fmla="*/ 36 w 128"/>
                  <a:gd name="T121" fmla="*/ 13 h 83"/>
                  <a:gd name="T122" fmla="*/ 73 w 128"/>
                  <a:gd name="T123" fmla="*/ 2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" h="83">
                    <a:moveTo>
                      <a:pt x="8" y="47"/>
                    </a:move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7" y="47"/>
                      <a:pt x="7" y="47"/>
                    </a:cubicBezTo>
                    <a:cubicBezTo>
                      <a:pt x="7" y="47"/>
                      <a:pt x="7" y="46"/>
                      <a:pt x="7" y="46"/>
                    </a:cubicBezTo>
                    <a:cubicBezTo>
                      <a:pt x="6" y="46"/>
                      <a:pt x="6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4" y="44"/>
                      <a:pt x="3" y="43"/>
                      <a:pt x="3" y="43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1"/>
                      <a:pt x="1" y="41"/>
                    </a:cubicBezTo>
                    <a:cubicBezTo>
                      <a:pt x="1" y="40"/>
                      <a:pt x="0" y="40"/>
                      <a:pt x="0" y="39"/>
                    </a:cubicBezTo>
                    <a:cubicBezTo>
                      <a:pt x="0" y="39"/>
                      <a:pt x="0" y="38"/>
                      <a:pt x="1" y="38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1" y="37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6"/>
                      <a:pt x="3" y="36"/>
                      <a:pt x="3" y="35"/>
                    </a:cubicBezTo>
                    <a:cubicBezTo>
                      <a:pt x="4" y="35"/>
                      <a:pt x="4" y="34"/>
                      <a:pt x="4" y="34"/>
                    </a:cubicBezTo>
                    <a:cubicBezTo>
                      <a:pt x="4" y="34"/>
                      <a:pt x="5" y="34"/>
                      <a:pt x="5" y="33"/>
                    </a:cubicBezTo>
                    <a:cubicBezTo>
                      <a:pt x="5" y="33"/>
                      <a:pt x="6" y="32"/>
                      <a:pt x="6" y="32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0"/>
                    </a:cubicBezTo>
                    <a:cubicBezTo>
                      <a:pt x="8" y="30"/>
                      <a:pt x="8" y="30"/>
                      <a:pt x="9" y="30"/>
                    </a:cubicBezTo>
                    <a:cubicBezTo>
                      <a:pt x="9" y="30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5"/>
                      <a:pt x="12" y="25"/>
                    </a:cubicBezTo>
                    <a:cubicBezTo>
                      <a:pt x="13" y="25"/>
                      <a:pt x="13" y="25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19"/>
                    </a:cubicBezTo>
                    <a:cubicBezTo>
                      <a:pt x="17" y="19"/>
                      <a:pt x="18" y="18"/>
                      <a:pt x="19" y="18"/>
                    </a:cubicBezTo>
                    <a:cubicBezTo>
                      <a:pt x="20" y="17"/>
                      <a:pt x="21" y="17"/>
                      <a:pt x="21" y="16"/>
                    </a:cubicBezTo>
                    <a:cubicBezTo>
                      <a:pt x="21" y="15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2"/>
                    </a:cubicBezTo>
                    <a:cubicBezTo>
                      <a:pt x="24" y="12"/>
                      <a:pt x="24" y="12"/>
                      <a:pt x="25" y="12"/>
                    </a:cubicBezTo>
                    <a:cubicBezTo>
                      <a:pt x="25" y="12"/>
                      <a:pt x="25" y="11"/>
                      <a:pt x="25" y="11"/>
                    </a:cubicBezTo>
                    <a:cubicBezTo>
                      <a:pt x="25" y="11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7" y="9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6"/>
                      <a:pt x="28" y="6"/>
                    </a:cubicBezTo>
                    <a:cubicBezTo>
                      <a:pt x="28" y="6"/>
                      <a:pt x="28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5"/>
                      <a:pt x="30" y="4"/>
                    </a:cubicBezTo>
                    <a:cubicBezTo>
                      <a:pt x="30" y="4"/>
                      <a:pt x="31" y="4"/>
                      <a:pt x="31" y="2"/>
                    </a:cubicBezTo>
                    <a:cubicBezTo>
                      <a:pt x="32" y="2"/>
                      <a:pt x="32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4" y="1"/>
                      <a:pt x="37" y="2"/>
                      <a:pt x="37" y="2"/>
                    </a:cubicBezTo>
                    <a:cubicBezTo>
                      <a:pt x="37" y="2"/>
                      <a:pt x="38" y="2"/>
                      <a:pt x="39" y="3"/>
                    </a:cubicBezTo>
                    <a:cubicBezTo>
                      <a:pt x="40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4"/>
                    </a:cubicBezTo>
                    <a:cubicBezTo>
                      <a:pt x="41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7" y="4"/>
                      <a:pt x="47" y="4"/>
                    </a:cubicBezTo>
                    <a:cubicBezTo>
                      <a:pt x="47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9" y="4"/>
                    </a:cubicBezTo>
                    <a:cubicBezTo>
                      <a:pt x="49" y="3"/>
                      <a:pt x="49" y="3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4"/>
                      <a:pt x="50" y="4"/>
                      <a:pt x="51" y="4"/>
                    </a:cubicBezTo>
                    <a:cubicBezTo>
                      <a:pt x="51" y="3"/>
                      <a:pt x="51" y="3"/>
                      <a:pt x="51" y="4"/>
                    </a:cubicBezTo>
                    <a:cubicBezTo>
                      <a:pt x="51" y="4"/>
                      <a:pt x="51" y="4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8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4"/>
                      <a:pt x="60" y="3"/>
                    </a:cubicBezTo>
                    <a:cubicBezTo>
                      <a:pt x="61" y="3"/>
                      <a:pt x="62" y="4"/>
                      <a:pt x="63" y="4"/>
                    </a:cubicBezTo>
                    <a:cubicBezTo>
                      <a:pt x="65" y="4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7" y="5"/>
                      <a:pt x="66" y="5"/>
                    </a:cubicBezTo>
                    <a:cubicBezTo>
                      <a:pt x="66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8" y="5"/>
                    </a:cubicBezTo>
                    <a:cubicBezTo>
                      <a:pt x="68" y="5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70" y="6"/>
                      <a:pt x="70" y="6"/>
                    </a:cubicBezTo>
                    <a:cubicBezTo>
                      <a:pt x="70" y="7"/>
                      <a:pt x="70" y="7"/>
                      <a:pt x="71" y="7"/>
                    </a:cubicBezTo>
                    <a:cubicBezTo>
                      <a:pt x="71" y="7"/>
                      <a:pt x="72" y="7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2" y="8"/>
                      <a:pt x="73" y="9"/>
                      <a:pt x="73" y="9"/>
                    </a:cubicBezTo>
                    <a:cubicBezTo>
                      <a:pt x="73" y="9"/>
                      <a:pt x="74" y="9"/>
                      <a:pt x="74" y="9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4" y="9"/>
                      <a:pt x="74" y="10"/>
                      <a:pt x="74" y="10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1"/>
                      <a:pt x="75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1"/>
                      <a:pt x="75" y="11"/>
                      <a:pt x="76" y="11"/>
                    </a:cubicBezTo>
                    <a:cubicBezTo>
                      <a:pt x="76" y="11"/>
                      <a:pt x="77" y="12"/>
                      <a:pt x="77" y="12"/>
                    </a:cubicBezTo>
                    <a:cubicBezTo>
                      <a:pt x="76" y="12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3"/>
                    </a:cubicBezTo>
                    <a:cubicBezTo>
                      <a:pt x="77" y="13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3"/>
                    </a:cubicBezTo>
                    <a:cubicBezTo>
                      <a:pt x="78" y="13"/>
                      <a:pt x="78" y="13"/>
                      <a:pt x="79" y="13"/>
                    </a:cubicBezTo>
                    <a:cubicBezTo>
                      <a:pt x="79" y="13"/>
                      <a:pt x="81" y="13"/>
                      <a:pt x="81" y="13"/>
                    </a:cubicBezTo>
                    <a:cubicBezTo>
                      <a:pt x="81" y="13"/>
                      <a:pt x="81" y="14"/>
                      <a:pt x="81" y="14"/>
                    </a:cubicBezTo>
                    <a:cubicBezTo>
                      <a:pt x="82" y="14"/>
                      <a:pt x="83" y="15"/>
                      <a:pt x="83" y="15"/>
                    </a:cubicBezTo>
                    <a:cubicBezTo>
                      <a:pt x="82" y="15"/>
                      <a:pt x="82" y="15"/>
                      <a:pt x="83" y="15"/>
                    </a:cubicBezTo>
                    <a:cubicBezTo>
                      <a:pt x="83" y="15"/>
                      <a:pt x="83" y="15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6"/>
                      <a:pt x="83" y="16"/>
                      <a:pt x="84" y="17"/>
                    </a:cubicBezTo>
                    <a:cubicBezTo>
                      <a:pt x="84" y="18"/>
                      <a:pt x="84" y="18"/>
                      <a:pt x="85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2" y="17"/>
                      <a:pt x="92" y="17"/>
                      <a:pt x="92" y="18"/>
                    </a:cubicBezTo>
                    <a:cubicBezTo>
                      <a:pt x="93" y="18"/>
                      <a:pt x="93" y="18"/>
                      <a:pt x="93" y="18"/>
                    </a:cubicBezTo>
                    <a:cubicBezTo>
                      <a:pt x="94" y="18"/>
                      <a:pt x="95" y="18"/>
                      <a:pt x="95" y="18"/>
                    </a:cubicBezTo>
                    <a:cubicBezTo>
                      <a:pt x="95" y="18"/>
                      <a:pt x="96" y="18"/>
                      <a:pt x="96" y="18"/>
                    </a:cubicBezTo>
                    <a:cubicBezTo>
                      <a:pt x="96" y="18"/>
                      <a:pt x="99" y="19"/>
                      <a:pt x="99" y="19"/>
                    </a:cubicBezTo>
                    <a:cubicBezTo>
                      <a:pt x="99" y="19"/>
                      <a:pt x="99" y="20"/>
                      <a:pt x="100" y="20"/>
                    </a:cubicBezTo>
                    <a:cubicBezTo>
                      <a:pt x="100" y="20"/>
                      <a:pt x="101" y="20"/>
                      <a:pt x="101" y="20"/>
                    </a:cubicBezTo>
                    <a:cubicBezTo>
                      <a:pt x="101" y="21"/>
                      <a:pt x="102" y="21"/>
                      <a:pt x="102" y="21"/>
                    </a:cubicBezTo>
                    <a:cubicBezTo>
                      <a:pt x="102" y="21"/>
                      <a:pt x="103" y="22"/>
                      <a:pt x="103" y="22"/>
                    </a:cubicBezTo>
                    <a:cubicBezTo>
                      <a:pt x="103" y="22"/>
                      <a:pt x="103" y="22"/>
                      <a:pt x="103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3"/>
                      <a:pt x="104" y="23"/>
                    </a:cubicBezTo>
                    <a:cubicBezTo>
                      <a:pt x="104" y="23"/>
                      <a:pt x="104" y="23"/>
                      <a:pt x="104" y="22"/>
                    </a:cubicBezTo>
                    <a:cubicBezTo>
                      <a:pt x="104" y="22"/>
                      <a:pt x="104" y="23"/>
                      <a:pt x="105" y="23"/>
                    </a:cubicBezTo>
                    <a:cubicBezTo>
                      <a:pt x="105" y="23"/>
                      <a:pt x="105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7" y="25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7" y="25"/>
                      <a:pt x="107" y="25"/>
                      <a:pt x="107" y="26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08" y="26"/>
                      <a:pt x="108" y="26"/>
                      <a:pt x="108" y="27"/>
                    </a:cubicBezTo>
                    <a:cubicBezTo>
                      <a:pt x="109" y="27"/>
                      <a:pt x="110" y="29"/>
                      <a:pt x="111" y="30"/>
                    </a:cubicBezTo>
                    <a:cubicBezTo>
                      <a:pt x="112" y="31"/>
                      <a:pt x="113" y="32"/>
                      <a:pt x="113" y="32"/>
                    </a:cubicBezTo>
                    <a:cubicBezTo>
                      <a:pt x="113" y="32"/>
                      <a:pt x="114" y="33"/>
                      <a:pt x="114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5" y="34"/>
                      <a:pt x="115" y="35"/>
                      <a:pt x="115" y="35"/>
                    </a:cubicBezTo>
                    <a:cubicBezTo>
                      <a:pt x="115" y="36"/>
                      <a:pt x="116" y="37"/>
                      <a:pt x="116" y="37"/>
                    </a:cubicBezTo>
                    <a:cubicBezTo>
                      <a:pt x="117" y="38"/>
                      <a:pt x="117" y="38"/>
                      <a:pt x="118" y="39"/>
                    </a:cubicBezTo>
                    <a:cubicBezTo>
                      <a:pt x="118" y="39"/>
                      <a:pt x="118" y="39"/>
                      <a:pt x="118" y="39"/>
                    </a:cubicBezTo>
                    <a:cubicBezTo>
                      <a:pt x="118" y="39"/>
                      <a:pt x="118" y="40"/>
                      <a:pt x="118" y="40"/>
                    </a:cubicBezTo>
                    <a:cubicBezTo>
                      <a:pt x="118" y="40"/>
                      <a:pt x="119" y="42"/>
                      <a:pt x="120" y="42"/>
                    </a:cubicBezTo>
                    <a:cubicBezTo>
                      <a:pt x="120" y="43"/>
                      <a:pt x="120" y="43"/>
                      <a:pt x="121" y="43"/>
                    </a:cubicBezTo>
                    <a:cubicBezTo>
                      <a:pt x="121" y="44"/>
                      <a:pt x="121" y="44"/>
                      <a:pt x="122" y="45"/>
                    </a:cubicBezTo>
                    <a:cubicBezTo>
                      <a:pt x="123" y="46"/>
                      <a:pt x="123" y="46"/>
                      <a:pt x="124" y="46"/>
                    </a:cubicBezTo>
                    <a:cubicBezTo>
                      <a:pt x="124" y="46"/>
                      <a:pt x="124" y="46"/>
                      <a:pt x="124" y="46"/>
                    </a:cubicBezTo>
                    <a:cubicBezTo>
                      <a:pt x="124" y="46"/>
                      <a:pt x="125" y="46"/>
                      <a:pt x="125" y="46"/>
                    </a:cubicBezTo>
                    <a:cubicBezTo>
                      <a:pt x="125" y="46"/>
                      <a:pt x="126" y="46"/>
                      <a:pt x="126" y="46"/>
                    </a:cubicBezTo>
                    <a:cubicBezTo>
                      <a:pt x="126" y="47"/>
                      <a:pt x="127" y="47"/>
                      <a:pt x="127" y="47"/>
                    </a:cubicBezTo>
                    <a:cubicBezTo>
                      <a:pt x="127" y="46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8" y="47"/>
                      <a:pt x="128" y="49"/>
                      <a:pt x="127" y="49"/>
                    </a:cubicBezTo>
                    <a:cubicBezTo>
                      <a:pt x="127" y="50"/>
                      <a:pt x="127" y="50"/>
                      <a:pt x="127" y="49"/>
                    </a:cubicBezTo>
                    <a:cubicBezTo>
                      <a:pt x="127" y="49"/>
                      <a:pt x="127" y="49"/>
                      <a:pt x="127" y="49"/>
                    </a:cubicBezTo>
                    <a:cubicBezTo>
                      <a:pt x="127" y="49"/>
                      <a:pt x="127" y="49"/>
                      <a:pt x="127" y="50"/>
                    </a:cubicBezTo>
                    <a:cubicBezTo>
                      <a:pt x="127" y="50"/>
                      <a:pt x="127" y="50"/>
                      <a:pt x="126" y="51"/>
                    </a:cubicBezTo>
                    <a:cubicBezTo>
                      <a:pt x="126" y="51"/>
                      <a:pt x="126" y="51"/>
                      <a:pt x="126" y="52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6" y="52"/>
                      <a:pt x="125" y="52"/>
                      <a:pt x="126" y="52"/>
                    </a:cubicBezTo>
                    <a:cubicBezTo>
                      <a:pt x="126" y="52"/>
                      <a:pt x="126" y="53"/>
                      <a:pt x="126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5"/>
                      <a:pt x="125" y="55"/>
                    </a:cubicBezTo>
                    <a:cubicBezTo>
                      <a:pt x="124" y="55"/>
                      <a:pt x="124" y="55"/>
                      <a:pt x="124" y="56"/>
                    </a:cubicBezTo>
                    <a:cubicBezTo>
                      <a:pt x="124" y="56"/>
                      <a:pt x="123" y="57"/>
                      <a:pt x="123" y="57"/>
                    </a:cubicBezTo>
                    <a:cubicBezTo>
                      <a:pt x="123" y="57"/>
                      <a:pt x="123" y="57"/>
                      <a:pt x="123" y="58"/>
                    </a:cubicBezTo>
                    <a:cubicBezTo>
                      <a:pt x="122" y="58"/>
                      <a:pt x="122" y="59"/>
                      <a:pt x="122" y="59"/>
                    </a:cubicBezTo>
                    <a:cubicBezTo>
                      <a:pt x="122" y="60"/>
                      <a:pt x="122" y="60"/>
                      <a:pt x="122" y="60"/>
                    </a:cubicBezTo>
                    <a:cubicBezTo>
                      <a:pt x="122" y="60"/>
                      <a:pt x="122" y="60"/>
                      <a:pt x="121" y="60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21" y="61"/>
                      <a:pt x="121" y="61"/>
                      <a:pt x="121" y="61"/>
                    </a:cubicBezTo>
                    <a:cubicBezTo>
                      <a:pt x="121" y="61"/>
                      <a:pt x="121" y="61"/>
                      <a:pt x="121" y="61"/>
                    </a:cubicBezTo>
                    <a:cubicBezTo>
                      <a:pt x="121" y="62"/>
                      <a:pt x="120" y="63"/>
                      <a:pt x="120" y="64"/>
                    </a:cubicBezTo>
                    <a:cubicBezTo>
                      <a:pt x="119" y="64"/>
                      <a:pt x="119" y="64"/>
                      <a:pt x="119" y="64"/>
                    </a:cubicBezTo>
                    <a:cubicBezTo>
                      <a:pt x="119" y="64"/>
                      <a:pt x="119" y="64"/>
                      <a:pt x="119" y="65"/>
                    </a:cubicBezTo>
                    <a:cubicBezTo>
                      <a:pt x="119" y="65"/>
                      <a:pt x="118" y="66"/>
                      <a:pt x="118" y="67"/>
                    </a:cubicBezTo>
                    <a:cubicBezTo>
                      <a:pt x="118" y="67"/>
                      <a:pt x="117" y="68"/>
                      <a:pt x="117" y="68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6" y="70"/>
                    </a:cubicBezTo>
                    <a:cubicBezTo>
                      <a:pt x="116" y="70"/>
                      <a:pt x="116" y="70"/>
                      <a:pt x="116" y="71"/>
                    </a:cubicBezTo>
                    <a:cubicBezTo>
                      <a:pt x="115" y="71"/>
                      <a:pt x="115" y="72"/>
                      <a:pt x="115" y="72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5" y="73"/>
                      <a:pt x="114" y="73"/>
                      <a:pt x="115" y="73"/>
                    </a:cubicBezTo>
                    <a:cubicBezTo>
                      <a:pt x="115" y="73"/>
                      <a:pt x="115" y="73"/>
                      <a:pt x="115" y="73"/>
                    </a:cubicBezTo>
                    <a:cubicBezTo>
                      <a:pt x="114" y="73"/>
                      <a:pt x="114" y="74"/>
                      <a:pt x="113" y="75"/>
                    </a:cubicBezTo>
                    <a:cubicBezTo>
                      <a:pt x="113" y="75"/>
                      <a:pt x="113" y="76"/>
                      <a:pt x="113" y="76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3" y="77"/>
                      <a:pt x="112" y="78"/>
                      <a:pt x="112" y="78"/>
                    </a:cubicBezTo>
                    <a:cubicBezTo>
                      <a:pt x="112" y="78"/>
                      <a:pt x="111" y="79"/>
                      <a:pt x="111" y="80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10" y="81"/>
                      <a:pt x="110" y="81"/>
                      <a:pt x="110" y="82"/>
                    </a:cubicBezTo>
                    <a:cubicBezTo>
                      <a:pt x="110" y="82"/>
                      <a:pt x="110" y="83"/>
                      <a:pt x="109" y="83"/>
                    </a:cubicBezTo>
                    <a:cubicBezTo>
                      <a:pt x="109" y="83"/>
                      <a:pt x="109" y="83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8" y="82"/>
                    </a:cubicBezTo>
                    <a:cubicBezTo>
                      <a:pt x="108" y="82"/>
                      <a:pt x="108" y="82"/>
                      <a:pt x="108" y="81"/>
                    </a:cubicBezTo>
                    <a:cubicBezTo>
                      <a:pt x="109" y="81"/>
                      <a:pt x="109" y="81"/>
                      <a:pt x="108" y="81"/>
                    </a:cubicBezTo>
                    <a:cubicBezTo>
                      <a:pt x="108" y="81"/>
                      <a:pt x="107" y="81"/>
                      <a:pt x="107" y="81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6" y="82"/>
                      <a:pt x="106" y="82"/>
                      <a:pt x="106" y="82"/>
                    </a:cubicBezTo>
                    <a:cubicBezTo>
                      <a:pt x="105" y="82"/>
                      <a:pt x="105" y="82"/>
                      <a:pt x="105" y="82"/>
                    </a:cubicBezTo>
                    <a:cubicBezTo>
                      <a:pt x="105" y="82"/>
                      <a:pt x="105" y="82"/>
                      <a:pt x="105" y="82"/>
                    </a:cubicBezTo>
                    <a:cubicBezTo>
                      <a:pt x="104" y="82"/>
                      <a:pt x="104" y="82"/>
                      <a:pt x="104" y="82"/>
                    </a:cubicBezTo>
                    <a:cubicBezTo>
                      <a:pt x="104" y="82"/>
                      <a:pt x="104" y="82"/>
                      <a:pt x="104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1"/>
                      <a:pt x="103" y="81"/>
                      <a:pt x="103" y="82"/>
                    </a:cubicBezTo>
                    <a:cubicBezTo>
                      <a:pt x="102" y="82"/>
                      <a:pt x="102" y="82"/>
                      <a:pt x="102" y="81"/>
                    </a:cubicBezTo>
                    <a:cubicBezTo>
                      <a:pt x="102" y="81"/>
                      <a:pt x="101" y="81"/>
                      <a:pt x="101" y="81"/>
                    </a:cubicBezTo>
                    <a:cubicBezTo>
                      <a:pt x="101" y="81"/>
                      <a:pt x="101" y="81"/>
                      <a:pt x="101" y="81"/>
                    </a:cubicBezTo>
                    <a:cubicBezTo>
                      <a:pt x="101" y="81"/>
                      <a:pt x="101" y="81"/>
                      <a:pt x="101" y="81"/>
                    </a:cubicBezTo>
                    <a:cubicBezTo>
                      <a:pt x="101" y="81"/>
                      <a:pt x="101" y="81"/>
                      <a:pt x="100" y="81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100" y="81"/>
                      <a:pt x="100" y="81"/>
                      <a:pt x="99" y="81"/>
                    </a:cubicBezTo>
                    <a:cubicBezTo>
                      <a:pt x="99" y="81"/>
                      <a:pt x="99" y="81"/>
                      <a:pt x="99" y="81"/>
                    </a:cubicBezTo>
                    <a:cubicBezTo>
                      <a:pt x="99" y="81"/>
                      <a:pt x="99" y="81"/>
                      <a:pt x="99" y="81"/>
                    </a:cubicBezTo>
                    <a:cubicBezTo>
                      <a:pt x="98" y="81"/>
                      <a:pt x="98" y="80"/>
                      <a:pt x="98" y="80"/>
                    </a:cubicBezTo>
                    <a:cubicBezTo>
                      <a:pt x="98" y="81"/>
                      <a:pt x="97" y="80"/>
                      <a:pt x="97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79"/>
                      <a:pt x="96" y="79"/>
                      <a:pt x="95" y="79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5" y="79"/>
                      <a:pt x="95" y="78"/>
                      <a:pt x="95" y="78"/>
                    </a:cubicBezTo>
                    <a:cubicBezTo>
                      <a:pt x="94" y="78"/>
                      <a:pt x="94" y="78"/>
                      <a:pt x="94" y="78"/>
                    </a:cubicBezTo>
                    <a:cubicBezTo>
                      <a:pt x="94" y="78"/>
                      <a:pt x="94" y="78"/>
                      <a:pt x="94" y="78"/>
                    </a:cubicBezTo>
                    <a:cubicBezTo>
                      <a:pt x="94" y="78"/>
                      <a:pt x="92" y="77"/>
                      <a:pt x="92" y="77"/>
                    </a:cubicBezTo>
                    <a:cubicBezTo>
                      <a:pt x="92" y="77"/>
                      <a:pt x="92" y="76"/>
                      <a:pt x="92" y="76"/>
                    </a:cubicBezTo>
                    <a:cubicBezTo>
                      <a:pt x="92" y="76"/>
                      <a:pt x="92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0" y="76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4"/>
                      <a:pt x="90" y="74"/>
                      <a:pt x="90" y="75"/>
                    </a:cubicBezTo>
                    <a:cubicBezTo>
                      <a:pt x="89" y="75"/>
                      <a:pt x="89" y="75"/>
                      <a:pt x="89" y="74"/>
                    </a:cubicBezTo>
                    <a:cubicBezTo>
                      <a:pt x="89" y="74"/>
                      <a:pt x="89" y="74"/>
                      <a:pt x="89" y="74"/>
                    </a:cubicBezTo>
                    <a:cubicBezTo>
                      <a:pt x="89" y="74"/>
                      <a:pt x="89" y="74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7" y="72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2"/>
                      <a:pt x="86" y="71"/>
                      <a:pt x="86" y="71"/>
                    </a:cubicBezTo>
                    <a:cubicBezTo>
                      <a:pt x="85" y="71"/>
                      <a:pt x="85" y="71"/>
                      <a:pt x="85" y="70"/>
                    </a:cubicBezTo>
                    <a:cubicBezTo>
                      <a:pt x="85" y="70"/>
                      <a:pt x="85" y="69"/>
                      <a:pt x="85" y="69"/>
                    </a:cubicBezTo>
                    <a:cubicBezTo>
                      <a:pt x="84" y="69"/>
                      <a:pt x="84" y="69"/>
                      <a:pt x="84" y="69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7"/>
                      <a:pt x="83" y="67"/>
                      <a:pt x="82" y="67"/>
                    </a:cubicBezTo>
                    <a:cubicBezTo>
                      <a:pt x="82" y="67"/>
                      <a:pt x="82" y="66"/>
                      <a:pt x="82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6"/>
                      <a:pt x="81" y="65"/>
                      <a:pt x="81" y="65"/>
                    </a:cubicBezTo>
                    <a:cubicBezTo>
                      <a:pt x="81" y="65"/>
                      <a:pt x="81" y="65"/>
                      <a:pt x="81" y="64"/>
                    </a:cubicBezTo>
                    <a:cubicBezTo>
                      <a:pt x="81" y="64"/>
                      <a:pt x="81" y="64"/>
                      <a:pt x="80" y="64"/>
                    </a:cubicBezTo>
                    <a:cubicBezTo>
                      <a:pt x="80" y="64"/>
                      <a:pt x="80" y="63"/>
                      <a:pt x="80" y="63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79" y="63"/>
                      <a:pt x="79" y="62"/>
                      <a:pt x="79" y="62"/>
                    </a:cubicBezTo>
                    <a:cubicBezTo>
                      <a:pt x="79" y="62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8" y="57"/>
                    </a:cubicBezTo>
                    <a:cubicBezTo>
                      <a:pt x="68" y="56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6"/>
                      <a:pt x="65" y="56"/>
                    </a:cubicBezTo>
                    <a:cubicBezTo>
                      <a:pt x="65" y="57"/>
                      <a:pt x="64" y="56"/>
                      <a:pt x="63" y="56"/>
                    </a:cubicBezTo>
                    <a:cubicBezTo>
                      <a:pt x="63" y="56"/>
                      <a:pt x="63" y="56"/>
                      <a:pt x="62" y="56"/>
                    </a:cubicBezTo>
                    <a:cubicBezTo>
                      <a:pt x="62" y="56"/>
                      <a:pt x="62" y="56"/>
                      <a:pt x="62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1" y="56"/>
                      <a:pt x="61" y="56"/>
                      <a:pt x="61" y="55"/>
                    </a:cubicBezTo>
                    <a:cubicBezTo>
                      <a:pt x="61" y="55"/>
                      <a:pt x="61" y="55"/>
                      <a:pt x="61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59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6"/>
                      <a:pt x="58" y="56"/>
                      <a:pt x="58" y="56"/>
                    </a:cubicBezTo>
                    <a:cubicBezTo>
                      <a:pt x="58" y="56"/>
                      <a:pt x="58" y="57"/>
                      <a:pt x="58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6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5" y="55"/>
                    </a:cubicBezTo>
                    <a:cubicBezTo>
                      <a:pt x="55" y="55"/>
                      <a:pt x="54" y="53"/>
                      <a:pt x="54" y="52"/>
                    </a:cubicBezTo>
                    <a:cubicBezTo>
                      <a:pt x="54" y="52"/>
                      <a:pt x="54" y="52"/>
                      <a:pt x="53" y="52"/>
                    </a:cubicBezTo>
                    <a:cubicBezTo>
                      <a:pt x="53" y="51"/>
                      <a:pt x="52" y="51"/>
                      <a:pt x="52" y="50"/>
                    </a:cubicBezTo>
                    <a:cubicBezTo>
                      <a:pt x="52" y="50"/>
                      <a:pt x="51" y="50"/>
                      <a:pt x="51" y="50"/>
                    </a:cubicBezTo>
                    <a:cubicBezTo>
                      <a:pt x="51" y="49"/>
                      <a:pt x="50" y="49"/>
                      <a:pt x="50" y="49"/>
                    </a:cubicBezTo>
                    <a:cubicBezTo>
                      <a:pt x="49" y="48"/>
                      <a:pt x="48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6" y="47"/>
                      <a:pt x="44" y="45"/>
                    </a:cubicBezTo>
                    <a:cubicBezTo>
                      <a:pt x="43" y="45"/>
                      <a:pt x="43" y="45"/>
                      <a:pt x="37" y="44"/>
                    </a:cubicBezTo>
                    <a:cubicBezTo>
                      <a:pt x="37" y="44"/>
                      <a:pt x="36" y="44"/>
                      <a:pt x="36" y="44"/>
                    </a:cubicBezTo>
                    <a:cubicBezTo>
                      <a:pt x="36" y="44"/>
                      <a:pt x="35" y="43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3"/>
                      <a:pt x="34" y="43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1" y="44"/>
                      <a:pt x="30" y="44"/>
                      <a:pt x="30" y="44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4"/>
                      <a:pt x="30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8" y="44"/>
                    </a:cubicBezTo>
                    <a:cubicBezTo>
                      <a:pt x="28" y="44"/>
                      <a:pt x="28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6" y="44"/>
                      <a:pt x="26" y="44"/>
                    </a:cubicBezTo>
                    <a:cubicBezTo>
                      <a:pt x="26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4" y="44"/>
                      <a:pt x="23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1" y="45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0" y="46"/>
                      <a:pt x="20" y="46"/>
                    </a:cubicBezTo>
                    <a:cubicBezTo>
                      <a:pt x="20" y="46"/>
                      <a:pt x="19" y="46"/>
                      <a:pt x="19" y="47"/>
                    </a:cubicBezTo>
                    <a:cubicBezTo>
                      <a:pt x="19" y="47"/>
                      <a:pt x="19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7" y="47"/>
                      <a:pt x="17" y="47"/>
                    </a:cubicBezTo>
                    <a:cubicBezTo>
                      <a:pt x="17" y="48"/>
                      <a:pt x="17" y="48"/>
                      <a:pt x="16" y="48"/>
                    </a:cubicBezTo>
                    <a:cubicBezTo>
                      <a:pt x="16" y="48"/>
                      <a:pt x="16" y="48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8"/>
                      <a:pt x="14" y="48"/>
                      <a:pt x="14" y="48"/>
                    </a:cubicBezTo>
                    <a:cubicBezTo>
                      <a:pt x="13" y="48"/>
                      <a:pt x="12" y="48"/>
                      <a:pt x="10" y="48"/>
                    </a:cubicBezTo>
                    <a:cubicBezTo>
                      <a:pt x="9" y="48"/>
                      <a:pt x="8" y="48"/>
                      <a:pt x="8" y="47"/>
                    </a:cubicBezTo>
                    <a:close/>
                    <a:moveTo>
                      <a:pt x="13" y="47"/>
                    </a:moveTo>
                    <a:cubicBezTo>
                      <a:pt x="14" y="47"/>
                      <a:pt x="15" y="47"/>
                      <a:pt x="15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6" y="46"/>
                      <a:pt x="17" y="46"/>
                      <a:pt x="18" y="46"/>
                    </a:cubicBezTo>
                    <a:cubicBezTo>
                      <a:pt x="20" y="44"/>
                      <a:pt x="22" y="44"/>
                      <a:pt x="23" y="44"/>
                    </a:cubicBezTo>
                    <a:cubicBezTo>
                      <a:pt x="24" y="43"/>
                      <a:pt x="24" y="43"/>
                      <a:pt x="25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3"/>
                      <a:pt x="28" y="43"/>
                      <a:pt x="28" y="43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2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5" y="42"/>
                    </a:cubicBezTo>
                    <a:cubicBezTo>
                      <a:pt x="35" y="42"/>
                      <a:pt x="36" y="42"/>
                      <a:pt x="37" y="43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2"/>
                      <a:pt x="38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1" y="43"/>
                    </a:cubicBezTo>
                    <a:cubicBezTo>
                      <a:pt x="41" y="43"/>
                      <a:pt x="41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3" y="43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5" y="44"/>
                      <a:pt x="46" y="45"/>
                      <a:pt x="47" y="45"/>
                    </a:cubicBezTo>
                    <a:cubicBezTo>
                      <a:pt x="47" y="45"/>
                      <a:pt x="48" y="46"/>
                      <a:pt x="48" y="46"/>
                    </a:cubicBezTo>
                    <a:cubicBezTo>
                      <a:pt x="48" y="46"/>
                      <a:pt x="49" y="46"/>
                      <a:pt x="49" y="46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49" y="47"/>
                      <a:pt x="49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6"/>
                      <a:pt x="50" y="46"/>
                    </a:cubicBezTo>
                    <a:cubicBezTo>
                      <a:pt x="50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7" y="45"/>
                      <a:pt x="47" y="45"/>
                    </a:cubicBezTo>
                    <a:cubicBezTo>
                      <a:pt x="47" y="45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6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4"/>
                      <a:pt x="45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3" y="43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39" y="42"/>
                      <a:pt x="38" y="41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2" y="41"/>
                      <a:pt x="32" y="41"/>
                    </a:cubicBezTo>
                    <a:cubicBezTo>
                      <a:pt x="32" y="41"/>
                      <a:pt x="30" y="41"/>
                      <a:pt x="29" y="41"/>
                    </a:cubicBezTo>
                    <a:cubicBezTo>
                      <a:pt x="29" y="41"/>
                      <a:pt x="28" y="41"/>
                      <a:pt x="28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2"/>
                    </a:cubicBezTo>
                    <a:cubicBezTo>
                      <a:pt x="26" y="42"/>
                      <a:pt x="26" y="42"/>
                      <a:pt x="25" y="42"/>
                    </a:cubicBezTo>
                    <a:cubicBezTo>
                      <a:pt x="25" y="42"/>
                      <a:pt x="25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2"/>
                      <a:pt x="22" y="42"/>
                      <a:pt x="22" y="43"/>
                    </a:cubicBezTo>
                    <a:cubicBezTo>
                      <a:pt x="22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5" y="45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4" y="46"/>
                      <a:pt x="14" y="46"/>
                    </a:cubicBezTo>
                    <a:cubicBezTo>
                      <a:pt x="14" y="46"/>
                      <a:pt x="13" y="46"/>
                      <a:pt x="13" y="46"/>
                    </a:cubicBezTo>
                    <a:cubicBezTo>
                      <a:pt x="13" y="46"/>
                      <a:pt x="12" y="46"/>
                      <a:pt x="12" y="46"/>
                    </a:cubicBezTo>
                    <a:cubicBezTo>
                      <a:pt x="12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7"/>
                      <a:pt x="13" y="47"/>
                      <a:pt x="13" y="47"/>
                    </a:cubicBezTo>
                    <a:close/>
                    <a:moveTo>
                      <a:pt x="99" y="79"/>
                    </a:moveTo>
                    <a:cubicBezTo>
                      <a:pt x="99" y="79"/>
                      <a:pt x="99" y="79"/>
                      <a:pt x="99" y="79"/>
                    </a:cubicBezTo>
                    <a:cubicBezTo>
                      <a:pt x="99" y="79"/>
                      <a:pt x="99" y="79"/>
                      <a:pt x="99" y="79"/>
                    </a:cubicBezTo>
                    <a:cubicBezTo>
                      <a:pt x="99" y="79"/>
                      <a:pt x="99" y="79"/>
                      <a:pt x="99" y="79"/>
                    </a:cubicBezTo>
                    <a:cubicBezTo>
                      <a:pt x="99" y="79"/>
                      <a:pt x="98" y="79"/>
                      <a:pt x="98" y="78"/>
                    </a:cubicBezTo>
                    <a:cubicBezTo>
                      <a:pt x="98" y="78"/>
                      <a:pt x="97" y="78"/>
                      <a:pt x="96" y="77"/>
                    </a:cubicBezTo>
                    <a:cubicBezTo>
                      <a:pt x="96" y="77"/>
                      <a:pt x="96" y="77"/>
                      <a:pt x="96" y="77"/>
                    </a:cubicBezTo>
                    <a:cubicBezTo>
                      <a:pt x="96" y="77"/>
                      <a:pt x="96" y="77"/>
                      <a:pt x="95" y="77"/>
                    </a:cubicBezTo>
                    <a:cubicBezTo>
                      <a:pt x="95" y="76"/>
                      <a:pt x="95" y="76"/>
                      <a:pt x="94" y="76"/>
                    </a:cubicBezTo>
                    <a:cubicBezTo>
                      <a:pt x="94" y="76"/>
                      <a:pt x="94" y="75"/>
                      <a:pt x="94" y="75"/>
                    </a:cubicBezTo>
                    <a:cubicBezTo>
                      <a:pt x="94" y="75"/>
                      <a:pt x="94" y="75"/>
                      <a:pt x="93" y="75"/>
                    </a:cubicBezTo>
                    <a:cubicBezTo>
                      <a:pt x="93" y="75"/>
                      <a:pt x="93" y="74"/>
                      <a:pt x="93" y="74"/>
                    </a:cubicBezTo>
                    <a:cubicBezTo>
                      <a:pt x="93" y="74"/>
                      <a:pt x="92" y="74"/>
                      <a:pt x="92" y="74"/>
                    </a:cubicBezTo>
                    <a:cubicBezTo>
                      <a:pt x="92" y="74"/>
                      <a:pt x="92" y="74"/>
                      <a:pt x="92" y="73"/>
                    </a:cubicBezTo>
                    <a:cubicBezTo>
                      <a:pt x="91" y="73"/>
                      <a:pt x="91" y="73"/>
                      <a:pt x="91" y="73"/>
                    </a:cubicBezTo>
                    <a:cubicBezTo>
                      <a:pt x="90" y="73"/>
                      <a:pt x="90" y="72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0"/>
                      <a:pt x="89" y="70"/>
                    </a:cubicBezTo>
                    <a:cubicBezTo>
                      <a:pt x="89" y="71"/>
                      <a:pt x="88" y="71"/>
                      <a:pt x="88" y="70"/>
                    </a:cubicBezTo>
                    <a:cubicBezTo>
                      <a:pt x="88" y="70"/>
                      <a:pt x="88" y="70"/>
                      <a:pt x="88" y="70"/>
                    </a:cubicBezTo>
                    <a:cubicBezTo>
                      <a:pt x="88" y="70"/>
                      <a:pt x="88" y="70"/>
                      <a:pt x="88" y="70"/>
                    </a:cubicBezTo>
                    <a:cubicBezTo>
                      <a:pt x="88" y="69"/>
                      <a:pt x="88" y="69"/>
                      <a:pt x="87" y="68"/>
                    </a:cubicBezTo>
                    <a:cubicBezTo>
                      <a:pt x="87" y="68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6"/>
                      <a:pt x="85" y="66"/>
                      <a:pt x="85" y="66"/>
                    </a:cubicBezTo>
                    <a:cubicBezTo>
                      <a:pt x="85" y="66"/>
                      <a:pt x="85" y="66"/>
                      <a:pt x="85" y="66"/>
                    </a:cubicBezTo>
                    <a:cubicBezTo>
                      <a:pt x="85" y="66"/>
                      <a:pt x="85" y="65"/>
                      <a:pt x="85" y="65"/>
                    </a:cubicBezTo>
                    <a:cubicBezTo>
                      <a:pt x="84" y="65"/>
                      <a:pt x="84" y="64"/>
                      <a:pt x="84" y="64"/>
                    </a:cubicBezTo>
                    <a:cubicBezTo>
                      <a:pt x="83" y="64"/>
                      <a:pt x="83" y="64"/>
                      <a:pt x="84" y="64"/>
                    </a:cubicBezTo>
                    <a:cubicBezTo>
                      <a:pt x="84" y="64"/>
                      <a:pt x="83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1"/>
                      <a:pt x="82" y="61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0" y="59"/>
                      <a:pt x="80" y="59"/>
                    </a:cubicBezTo>
                    <a:cubicBezTo>
                      <a:pt x="80" y="58"/>
                      <a:pt x="78" y="56"/>
                      <a:pt x="77" y="55"/>
                    </a:cubicBezTo>
                    <a:cubicBezTo>
                      <a:pt x="76" y="55"/>
                      <a:pt x="76" y="55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4" y="54"/>
                      <a:pt x="74" y="54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2" y="53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2"/>
                      <a:pt x="72" y="52"/>
                    </a:cubicBezTo>
                    <a:cubicBezTo>
                      <a:pt x="72" y="52"/>
                      <a:pt x="72" y="52"/>
                      <a:pt x="72" y="53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1" y="53"/>
                      <a:pt x="70" y="53"/>
                      <a:pt x="70" y="52"/>
                    </a:cubicBezTo>
                    <a:cubicBezTo>
                      <a:pt x="70" y="52"/>
                      <a:pt x="70" y="52"/>
                      <a:pt x="70" y="53"/>
                    </a:cubicBezTo>
                    <a:cubicBezTo>
                      <a:pt x="70" y="53"/>
                      <a:pt x="70" y="53"/>
                      <a:pt x="70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5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5"/>
                      <a:pt x="63" y="55"/>
                      <a:pt x="64" y="55"/>
                    </a:cubicBezTo>
                    <a:cubicBezTo>
                      <a:pt x="65" y="55"/>
                      <a:pt x="65" y="56"/>
                      <a:pt x="66" y="55"/>
                    </a:cubicBezTo>
                    <a:cubicBezTo>
                      <a:pt x="66" y="55"/>
                      <a:pt x="66" y="55"/>
                      <a:pt x="66" y="56"/>
                    </a:cubicBezTo>
                    <a:cubicBezTo>
                      <a:pt x="66" y="56"/>
                      <a:pt x="67" y="56"/>
                      <a:pt x="67" y="56"/>
                    </a:cubicBezTo>
                    <a:cubicBezTo>
                      <a:pt x="67" y="56"/>
                      <a:pt x="67" y="55"/>
                      <a:pt x="67" y="56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70" y="55"/>
                      <a:pt x="71" y="56"/>
                      <a:pt x="71" y="56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3" y="56"/>
                      <a:pt x="75" y="57"/>
                      <a:pt x="75" y="57"/>
                    </a:cubicBezTo>
                    <a:cubicBezTo>
                      <a:pt x="75" y="56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8" y="59"/>
                      <a:pt x="79" y="60"/>
                      <a:pt x="79" y="60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79" y="61"/>
                      <a:pt x="80" y="61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80" y="61"/>
                      <a:pt x="80" y="62"/>
                      <a:pt x="80" y="62"/>
                    </a:cubicBezTo>
                    <a:cubicBezTo>
                      <a:pt x="80" y="62"/>
                      <a:pt x="81" y="62"/>
                      <a:pt x="81" y="62"/>
                    </a:cubicBezTo>
                    <a:cubicBezTo>
                      <a:pt x="81" y="62"/>
                      <a:pt x="81" y="62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3"/>
                      <a:pt x="82" y="64"/>
                      <a:pt x="82" y="64"/>
                    </a:cubicBezTo>
                    <a:cubicBezTo>
                      <a:pt x="82" y="64"/>
                      <a:pt x="82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6"/>
                      <a:pt x="84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4" y="66"/>
                      <a:pt x="84" y="67"/>
                      <a:pt x="85" y="67"/>
                    </a:cubicBezTo>
                    <a:cubicBezTo>
                      <a:pt x="85" y="67"/>
                      <a:pt x="85" y="67"/>
                      <a:pt x="85" y="67"/>
                    </a:cubicBezTo>
                    <a:cubicBezTo>
                      <a:pt x="85" y="67"/>
                      <a:pt x="85" y="68"/>
                      <a:pt x="86" y="68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9"/>
                      <a:pt x="86" y="69"/>
                    </a:cubicBezTo>
                    <a:cubicBezTo>
                      <a:pt x="86" y="69"/>
                      <a:pt x="87" y="69"/>
                      <a:pt x="87" y="69"/>
                    </a:cubicBezTo>
                    <a:cubicBezTo>
                      <a:pt x="87" y="69"/>
                      <a:pt x="87" y="70"/>
                      <a:pt x="87" y="70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7" y="70"/>
                      <a:pt x="87" y="70"/>
                      <a:pt x="88" y="70"/>
                    </a:cubicBezTo>
                    <a:cubicBezTo>
                      <a:pt x="88" y="70"/>
                      <a:pt x="88" y="70"/>
                      <a:pt x="88" y="71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2"/>
                      <a:pt x="89" y="72"/>
                    </a:cubicBezTo>
                    <a:cubicBezTo>
                      <a:pt x="89" y="72"/>
                      <a:pt x="90" y="72"/>
                      <a:pt x="90" y="72"/>
                    </a:cubicBezTo>
                    <a:cubicBezTo>
                      <a:pt x="90" y="72"/>
                      <a:pt x="90" y="73"/>
                      <a:pt x="91" y="73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2" y="74"/>
                      <a:pt x="92" y="74"/>
                    </a:cubicBez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75"/>
                      <a:pt x="92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3" y="76"/>
                      <a:pt x="93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5" y="77"/>
                      <a:pt x="95" y="77"/>
                    </a:cubicBezTo>
                    <a:cubicBezTo>
                      <a:pt x="95" y="77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7" y="78"/>
                      <a:pt x="97" y="78"/>
                      <a:pt x="97" y="79"/>
                    </a:cubicBezTo>
                    <a:cubicBezTo>
                      <a:pt x="97" y="79"/>
                      <a:pt x="97" y="79"/>
                      <a:pt x="98" y="79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8" y="79"/>
                      <a:pt x="99" y="79"/>
                      <a:pt x="99" y="79"/>
                    </a:cubicBezTo>
                    <a:close/>
                    <a:moveTo>
                      <a:pt x="9" y="44"/>
                    </a:moveTo>
                    <a:cubicBezTo>
                      <a:pt x="9" y="44"/>
                      <a:pt x="9" y="44"/>
                      <a:pt x="9" y="44"/>
                    </a:cubicBezTo>
                    <a:cubicBezTo>
                      <a:pt x="10" y="44"/>
                      <a:pt x="10" y="45"/>
                      <a:pt x="10" y="44"/>
                    </a:cubicBezTo>
                    <a:cubicBezTo>
                      <a:pt x="10" y="44"/>
                      <a:pt x="11" y="44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3" y="45"/>
                      <a:pt x="13" y="45"/>
                      <a:pt x="15" y="44"/>
                    </a:cubicBezTo>
                    <a:cubicBezTo>
                      <a:pt x="16" y="44"/>
                      <a:pt x="17" y="43"/>
                      <a:pt x="17" y="43"/>
                    </a:cubicBezTo>
                    <a:cubicBezTo>
                      <a:pt x="17" y="43"/>
                      <a:pt x="18" y="43"/>
                      <a:pt x="20" y="42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4" y="40"/>
                      <a:pt x="24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7" y="40"/>
                      <a:pt x="27" y="40"/>
                      <a:pt x="28" y="40"/>
                    </a:cubicBezTo>
                    <a:cubicBezTo>
                      <a:pt x="28" y="40"/>
                      <a:pt x="28" y="40"/>
                      <a:pt x="28" y="39"/>
                    </a:cubicBezTo>
                    <a:cubicBezTo>
                      <a:pt x="28" y="39"/>
                      <a:pt x="28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30" y="39"/>
                    </a:cubicBezTo>
                    <a:cubicBezTo>
                      <a:pt x="30" y="40"/>
                      <a:pt x="30" y="40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2" y="39"/>
                      <a:pt x="32" y="39"/>
                    </a:cubicBezTo>
                    <a:cubicBezTo>
                      <a:pt x="32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4" y="39"/>
                    </a:cubicBezTo>
                    <a:cubicBezTo>
                      <a:pt x="34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6" y="39"/>
                      <a:pt x="36" y="39"/>
                    </a:cubicBezTo>
                    <a:cubicBezTo>
                      <a:pt x="37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40" y="40"/>
                      <a:pt x="41" y="40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2"/>
                      <a:pt x="47" y="42"/>
                      <a:pt x="47" y="4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8" y="43"/>
                      <a:pt x="49" y="44"/>
                      <a:pt x="49" y="44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5"/>
                      <a:pt x="49" y="45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0" y="44"/>
                      <a:pt x="50" y="44"/>
                      <a:pt x="49" y="44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50" y="45"/>
                      <a:pt x="50" y="45"/>
                    </a:cubicBezTo>
                    <a:cubicBezTo>
                      <a:pt x="50" y="44"/>
                      <a:pt x="51" y="45"/>
                      <a:pt x="51" y="45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2" y="46"/>
                      <a:pt x="53" y="47"/>
                      <a:pt x="53" y="47"/>
                    </a:cubicBezTo>
                    <a:cubicBezTo>
                      <a:pt x="53" y="47"/>
                      <a:pt x="53" y="46"/>
                      <a:pt x="52" y="46"/>
                    </a:cubicBezTo>
                    <a:cubicBezTo>
                      <a:pt x="52" y="45"/>
                      <a:pt x="52" y="44"/>
                      <a:pt x="52" y="44"/>
                    </a:cubicBezTo>
                    <a:cubicBezTo>
                      <a:pt x="52" y="44"/>
                      <a:pt x="51" y="44"/>
                      <a:pt x="51" y="44"/>
                    </a:cubicBezTo>
                    <a:cubicBezTo>
                      <a:pt x="51" y="44"/>
                      <a:pt x="51" y="44"/>
                      <a:pt x="51" y="43"/>
                    </a:cubicBezTo>
                    <a:cubicBezTo>
                      <a:pt x="51" y="43"/>
                      <a:pt x="50" y="43"/>
                      <a:pt x="50" y="43"/>
                    </a:cubicBezTo>
                    <a:cubicBezTo>
                      <a:pt x="50" y="43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1"/>
                      <a:pt x="48" y="41"/>
                    </a:cubicBezTo>
                    <a:cubicBezTo>
                      <a:pt x="48" y="41"/>
                      <a:pt x="48" y="41"/>
                      <a:pt x="47" y="40"/>
                    </a:cubicBezTo>
                    <a:cubicBezTo>
                      <a:pt x="47" y="40"/>
                      <a:pt x="45" y="39"/>
                      <a:pt x="44" y="39"/>
                    </a:cubicBezTo>
                    <a:cubicBezTo>
                      <a:pt x="44" y="39"/>
                      <a:pt x="42" y="38"/>
                      <a:pt x="42" y="38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9" y="38"/>
                      <a:pt x="39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5" y="37"/>
                      <a:pt x="35" y="37"/>
                    </a:cubicBezTo>
                    <a:cubicBezTo>
                      <a:pt x="35" y="37"/>
                      <a:pt x="34" y="37"/>
                      <a:pt x="33" y="37"/>
                    </a:cubicBezTo>
                    <a:cubicBezTo>
                      <a:pt x="33" y="37"/>
                      <a:pt x="32" y="38"/>
                      <a:pt x="32" y="37"/>
                    </a:cubicBezTo>
                    <a:cubicBezTo>
                      <a:pt x="32" y="37"/>
                      <a:pt x="32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0" y="37"/>
                    </a:cubicBezTo>
                    <a:cubicBezTo>
                      <a:pt x="30" y="37"/>
                      <a:pt x="30" y="38"/>
                      <a:pt x="30" y="37"/>
                    </a:cubicBezTo>
                    <a:cubicBezTo>
                      <a:pt x="30" y="37"/>
                      <a:pt x="29" y="37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7" y="38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5" y="39"/>
                      <a:pt x="24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40"/>
                      <a:pt x="20" y="40"/>
                      <a:pt x="19" y="40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9" y="40"/>
                      <a:pt x="18" y="40"/>
                      <a:pt x="18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5" y="42"/>
                      <a:pt x="14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4"/>
                    </a:cubicBezTo>
                    <a:cubicBezTo>
                      <a:pt x="12" y="44"/>
                      <a:pt x="11" y="44"/>
                      <a:pt x="12" y="44"/>
                    </a:cubicBezTo>
                    <a:cubicBezTo>
                      <a:pt x="12" y="43"/>
                      <a:pt x="12" y="43"/>
                      <a:pt x="11" y="43"/>
                    </a:cubicBezTo>
                    <a:cubicBezTo>
                      <a:pt x="11" y="43"/>
                      <a:pt x="11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9" y="43"/>
                      <a:pt x="9" y="43"/>
                    </a:cubicBezTo>
                    <a:cubicBezTo>
                      <a:pt x="9" y="43"/>
                      <a:pt x="8" y="43"/>
                      <a:pt x="7" y="43"/>
                    </a:cubicBezTo>
                    <a:cubicBezTo>
                      <a:pt x="7" y="43"/>
                      <a:pt x="7" y="44"/>
                      <a:pt x="8" y="44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5"/>
                      <a:pt x="9" y="45"/>
                      <a:pt x="9" y="44"/>
                    </a:cubicBezTo>
                    <a:close/>
                    <a:moveTo>
                      <a:pt x="98" y="76"/>
                    </a:moveTo>
                    <a:cubicBezTo>
                      <a:pt x="98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9" y="76"/>
                      <a:pt x="98" y="76"/>
                      <a:pt x="98" y="75"/>
                    </a:cubicBezTo>
                    <a:cubicBezTo>
                      <a:pt x="98" y="75"/>
                      <a:pt x="97" y="75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7" y="74"/>
                      <a:pt x="97" y="74"/>
                      <a:pt x="96" y="73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6" y="73"/>
                      <a:pt x="95" y="73"/>
                      <a:pt x="95" y="72"/>
                    </a:cubicBezTo>
                    <a:cubicBezTo>
                      <a:pt x="94" y="72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3" y="71"/>
                    </a:cubicBezTo>
                    <a:cubicBezTo>
                      <a:pt x="93" y="71"/>
                      <a:pt x="93" y="70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2" y="69"/>
                      <a:pt x="92" y="69"/>
                      <a:pt x="91" y="68"/>
                    </a:cubicBezTo>
                    <a:cubicBezTo>
                      <a:pt x="91" y="68"/>
                      <a:pt x="91" y="67"/>
                      <a:pt x="90" y="67"/>
                    </a:cubicBezTo>
                    <a:cubicBezTo>
                      <a:pt x="90" y="66"/>
                      <a:pt x="90" y="66"/>
                      <a:pt x="90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5"/>
                      <a:pt x="89" y="64"/>
                      <a:pt x="89" y="64"/>
                    </a:cubicBezTo>
                    <a:cubicBezTo>
                      <a:pt x="88" y="64"/>
                      <a:pt x="88" y="63"/>
                      <a:pt x="88" y="63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0"/>
                    </a:cubicBezTo>
                    <a:cubicBezTo>
                      <a:pt x="86" y="60"/>
                      <a:pt x="85" y="60"/>
                      <a:pt x="85" y="60"/>
                    </a:cubicBezTo>
                    <a:cubicBezTo>
                      <a:pt x="85" y="60"/>
                      <a:pt x="85" y="60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4" y="58"/>
                      <a:pt x="84" y="58"/>
                    </a:cubicBezTo>
                    <a:cubicBezTo>
                      <a:pt x="84" y="57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0" y="53"/>
                    </a:cubicBezTo>
                    <a:cubicBezTo>
                      <a:pt x="80" y="53"/>
                      <a:pt x="79" y="53"/>
                      <a:pt x="79" y="53"/>
                    </a:cubicBezTo>
                    <a:cubicBezTo>
                      <a:pt x="79" y="52"/>
                      <a:pt x="77" y="51"/>
                      <a:pt x="76" y="51"/>
                    </a:cubicBezTo>
                    <a:cubicBezTo>
                      <a:pt x="75" y="50"/>
                      <a:pt x="74" y="50"/>
                      <a:pt x="74" y="50"/>
                    </a:cubicBezTo>
                    <a:cubicBezTo>
                      <a:pt x="74" y="50"/>
                      <a:pt x="73" y="50"/>
                      <a:pt x="73" y="50"/>
                    </a:cubicBezTo>
                    <a:cubicBezTo>
                      <a:pt x="73" y="50"/>
                      <a:pt x="72" y="50"/>
                      <a:pt x="72" y="50"/>
                    </a:cubicBezTo>
                    <a:cubicBezTo>
                      <a:pt x="72" y="50"/>
                      <a:pt x="71" y="49"/>
                      <a:pt x="71" y="49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71" y="49"/>
                      <a:pt x="71" y="50"/>
                      <a:pt x="71" y="49"/>
                    </a:cubicBezTo>
                    <a:cubicBezTo>
                      <a:pt x="70" y="49"/>
                      <a:pt x="69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5" y="50"/>
                      <a:pt x="65" y="50"/>
                      <a:pt x="65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1"/>
                      <a:pt x="63" y="52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52"/>
                      <a:pt x="64" y="52"/>
                      <a:pt x="64" y="52"/>
                    </a:cubicBezTo>
                    <a:cubicBezTo>
                      <a:pt x="64" y="52"/>
                      <a:pt x="65" y="52"/>
                      <a:pt x="65" y="52"/>
                    </a:cubicBezTo>
                    <a:cubicBezTo>
                      <a:pt x="65" y="51"/>
                      <a:pt x="67" y="51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2"/>
                    </a:cubicBezTo>
                    <a:cubicBezTo>
                      <a:pt x="68" y="52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9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3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2"/>
                      <a:pt x="75" y="52"/>
                    </a:cubicBezTo>
                    <a:cubicBezTo>
                      <a:pt x="75" y="52"/>
                      <a:pt x="76" y="52"/>
                      <a:pt x="76" y="52"/>
                    </a:cubicBezTo>
                    <a:cubicBezTo>
                      <a:pt x="76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4"/>
                      <a:pt x="78" y="54"/>
                      <a:pt x="78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9" y="54"/>
                      <a:pt x="79" y="55"/>
                      <a:pt x="79" y="55"/>
                    </a:cubicBezTo>
                    <a:cubicBezTo>
                      <a:pt x="79" y="55"/>
                      <a:pt x="80" y="56"/>
                      <a:pt x="80" y="56"/>
                    </a:cubicBezTo>
                    <a:cubicBezTo>
                      <a:pt x="80" y="56"/>
                      <a:pt x="80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2" y="58"/>
                      <a:pt x="82" y="58"/>
                      <a:pt x="81" y="58"/>
                    </a:cubicBezTo>
                    <a:cubicBezTo>
                      <a:pt x="81" y="58"/>
                      <a:pt x="81" y="58"/>
                      <a:pt x="81" y="59"/>
                    </a:cubicBezTo>
                    <a:cubicBezTo>
                      <a:pt x="81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3" y="60"/>
                      <a:pt x="82" y="60"/>
                    </a:cubicBezTo>
                    <a:cubicBezTo>
                      <a:pt x="82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1"/>
                      <a:pt x="83" y="61"/>
                      <a:pt x="83" y="61"/>
                    </a:cubicBezTo>
                    <a:cubicBezTo>
                      <a:pt x="83" y="61"/>
                      <a:pt x="83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5" y="63"/>
                    </a:cubicBezTo>
                    <a:cubicBezTo>
                      <a:pt x="85" y="63"/>
                      <a:pt x="85" y="64"/>
                      <a:pt x="85" y="64"/>
                    </a:cubicBezTo>
                    <a:cubicBezTo>
                      <a:pt x="85" y="64"/>
                      <a:pt x="86" y="64"/>
                      <a:pt x="86" y="64"/>
                    </a:cubicBezTo>
                    <a:cubicBezTo>
                      <a:pt x="85" y="64"/>
                      <a:pt x="86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8" y="67"/>
                      <a:pt x="88" y="67"/>
                    </a:cubicBezTo>
                    <a:cubicBezTo>
                      <a:pt x="88" y="67"/>
                      <a:pt x="88" y="67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9"/>
                    </a:cubicBezTo>
                    <a:cubicBezTo>
                      <a:pt x="89" y="69"/>
                      <a:pt x="89" y="69"/>
                      <a:pt x="90" y="69"/>
                    </a:cubicBezTo>
                    <a:cubicBezTo>
                      <a:pt x="90" y="69"/>
                      <a:pt x="90" y="70"/>
                      <a:pt x="90" y="70"/>
                    </a:cubicBezTo>
                    <a:cubicBezTo>
                      <a:pt x="90" y="70"/>
                      <a:pt x="91" y="70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93" y="72"/>
                      <a:pt x="93" y="72"/>
                      <a:pt x="93" y="73"/>
                    </a:cubicBezTo>
                    <a:cubicBezTo>
                      <a:pt x="93" y="73"/>
                      <a:pt x="93" y="73"/>
                      <a:pt x="93" y="73"/>
                    </a:cubicBezTo>
                    <a:cubicBezTo>
                      <a:pt x="93" y="73"/>
                      <a:pt x="93" y="73"/>
                      <a:pt x="93" y="73"/>
                    </a:cubicBezTo>
                    <a:cubicBezTo>
                      <a:pt x="93" y="73"/>
                      <a:pt x="93" y="73"/>
                      <a:pt x="94" y="73"/>
                    </a:cubicBezTo>
                    <a:cubicBezTo>
                      <a:pt x="94" y="73"/>
                      <a:pt x="94" y="73"/>
                      <a:pt x="94" y="73"/>
                    </a:cubicBezTo>
                    <a:cubicBezTo>
                      <a:pt x="94" y="73"/>
                      <a:pt x="94" y="73"/>
                      <a:pt x="95" y="74"/>
                    </a:cubicBezTo>
                    <a:cubicBezTo>
                      <a:pt x="95" y="74"/>
                      <a:pt x="95" y="74"/>
                      <a:pt x="95" y="74"/>
                    </a:cubicBezTo>
                    <a:cubicBezTo>
                      <a:pt x="95" y="74"/>
                      <a:pt x="95" y="74"/>
                      <a:pt x="95" y="74"/>
                    </a:cubicBezTo>
                    <a:cubicBezTo>
                      <a:pt x="95" y="74"/>
                      <a:pt x="96" y="74"/>
                      <a:pt x="96" y="75"/>
                    </a:cubicBezTo>
                    <a:cubicBezTo>
                      <a:pt x="96" y="75"/>
                      <a:pt x="96" y="75"/>
                      <a:pt x="97" y="75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7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lose/>
                    <a:moveTo>
                      <a:pt x="109" y="79"/>
                    </a:moveTo>
                    <a:cubicBezTo>
                      <a:pt x="109" y="79"/>
                      <a:pt x="110" y="79"/>
                      <a:pt x="110" y="78"/>
                    </a:cubicBezTo>
                    <a:cubicBezTo>
                      <a:pt x="110" y="77"/>
                      <a:pt x="111" y="76"/>
                      <a:pt x="111" y="76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1" y="76"/>
                      <a:pt x="112" y="75"/>
                      <a:pt x="112" y="75"/>
                    </a:cubicBezTo>
                    <a:cubicBezTo>
                      <a:pt x="113" y="72"/>
                      <a:pt x="113" y="71"/>
                      <a:pt x="114" y="71"/>
                    </a:cubicBezTo>
                    <a:cubicBezTo>
                      <a:pt x="114" y="71"/>
                      <a:pt x="114" y="71"/>
                      <a:pt x="114" y="70"/>
                    </a:cubicBezTo>
                    <a:cubicBezTo>
                      <a:pt x="114" y="70"/>
                      <a:pt x="115" y="70"/>
                      <a:pt x="115" y="70"/>
                    </a:cubicBezTo>
                    <a:cubicBezTo>
                      <a:pt x="115" y="70"/>
                      <a:pt x="115" y="69"/>
                      <a:pt x="116" y="67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67"/>
                      <a:pt x="117" y="66"/>
                      <a:pt x="117" y="66"/>
                    </a:cubicBezTo>
                    <a:cubicBezTo>
                      <a:pt x="117" y="64"/>
                      <a:pt x="118" y="63"/>
                      <a:pt x="118" y="62"/>
                    </a:cubicBezTo>
                    <a:cubicBezTo>
                      <a:pt x="119" y="62"/>
                      <a:pt x="119" y="61"/>
                      <a:pt x="119" y="61"/>
                    </a:cubicBezTo>
                    <a:cubicBezTo>
                      <a:pt x="119" y="60"/>
                      <a:pt x="120" y="60"/>
                      <a:pt x="120" y="60"/>
                    </a:cubicBezTo>
                    <a:cubicBezTo>
                      <a:pt x="120" y="60"/>
                      <a:pt x="120" y="59"/>
                      <a:pt x="120" y="59"/>
                    </a:cubicBezTo>
                    <a:cubicBezTo>
                      <a:pt x="120" y="59"/>
                      <a:pt x="120" y="59"/>
                      <a:pt x="121" y="59"/>
                    </a:cubicBezTo>
                    <a:cubicBezTo>
                      <a:pt x="121" y="59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2" y="57"/>
                      <a:pt x="122" y="56"/>
                      <a:pt x="122" y="56"/>
                    </a:cubicBezTo>
                    <a:cubicBezTo>
                      <a:pt x="122" y="55"/>
                      <a:pt x="122" y="55"/>
                      <a:pt x="123" y="55"/>
                    </a:cubicBezTo>
                    <a:cubicBezTo>
                      <a:pt x="123" y="55"/>
                      <a:pt x="123" y="54"/>
                      <a:pt x="123" y="54"/>
                    </a:cubicBezTo>
                    <a:cubicBezTo>
                      <a:pt x="123" y="54"/>
                      <a:pt x="123" y="53"/>
                      <a:pt x="124" y="53"/>
                    </a:cubicBezTo>
                    <a:cubicBezTo>
                      <a:pt x="124" y="53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5" y="51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49"/>
                      <a:pt x="126" y="49"/>
                      <a:pt x="126" y="49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4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4" y="48"/>
                      <a:pt x="123" y="48"/>
                      <a:pt x="122" y="47"/>
                    </a:cubicBezTo>
                    <a:cubicBezTo>
                      <a:pt x="122" y="47"/>
                      <a:pt x="121" y="47"/>
                      <a:pt x="121" y="47"/>
                    </a:cubicBezTo>
                    <a:cubicBezTo>
                      <a:pt x="121" y="47"/>
                      <a:pt x="121" y="46"/>
                      <a:pt x="121" y="46"/>
                    </a:cubicBezTo>
                    <a:cubicBezTo>
                      <a:pt x="121" y="46"/>
                      <a:pt x="121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5"/>
                      <a:pt x="120" y="45"/>
                      <a:pt x="120" y="46"/>
                    </a:cubicBezTo>
                    <a:cubicBezTo>
                      <a:pt x="120" y="46"/>
                      <a:pt x="120" y="46"/>
                      <a:pt x="120" y="45"/>
                    </a:cubicBezTo>
                    <a:cubicBezTo>
                      <a:pt x="119" y="45"/>
                      <a:pt x="119" y="45"/>
                      <a:pt x="120" y="45"/>
                    </a:cubicBezTo>
                    <a:cubicBezTo>
                      <a:pt x="120" y="45"/>
                      <a:pt x="120" y="45"/>
                      <a:pt x="119" y="44"/>
                    </a:cubicBezTo>
                    <a:cubicBezTo>
                      <a:pt x="119" y="44"/>
                      <a:pt x="117" y="42"/>
                      <a:pt x="117" y="41"/>
                    </a:cubicBezTo>
                    <a:cubicBezTo>
                      <a:pt x="117" y="41"/>
                      <a:pt x="117" y="41"/>
                      <a:pt x="117" y="41"/>
                    </a:cubicBezTo>
                    <a:cubicBezTo>
                      <a:pt x="117" y="41"/>
                      <a:pt x="117" y="41"/>
                      <a:pt x="117" y="41"/>
                    </a:cubicBezTo>
                    <a:cubicBezTo>
                      <a:pt x="117" y="41"/>
                      <a:pt x="117" y="41"/>
                      <a:pt x="117" y="40"/>
                    </a:cubicBezTo>
                    <a:cubicBezTo>
                      <a:pt x="117" y="40"/>
                      <a:pt x="116" y="39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5" y="39"/>
                      <a:pt x="115" y="38"/>
                      <a:pt x="115" y="38"/>
                    </a:cubicBezTo>
                    <a:cubicBezTo>
                      <a:pt x="115" y="38"/>
                      <a:pt x="114" y="37"/>
                      <a:pt x="114" y="37"/>
                    </a:cubicBezTo>
                    <a:cubicBezTo>
                      <a:pt x="113" y="36"/>
                      <a:pt x="113" y="35"/>
                      <a:pt x="113" y="35"/>
                    </a:cubicBezTo>
                    <a:cubicBezTo>
                      <a:pt x="113" y="35"/>
                      <a:pt x="113" y="35"/>
                      <a:pt x="113" y="35"/>
                    </a:cubicBezTo>
                    <a:cubicBezTo>
                      <a:pt x="113" y="34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4"/>
                      <a:pt x="112" y="33"/>
                      <a:pt x="112" y="33"/>
                    </a:cubicBezTo>
                    <a:cubicBezTo>
                      <a:pt x="111" y="33"/>
                      <a:pt x="110" y="31"/>
                      <a:pt x="110" y="30"/>
                    </a:cubicBezTo>
                    <a:cubicBezTo>
                      <a:pt x="110" y="30"/>
                      <a:pt x="108" y="28"/>
                      <a:pt x="107" y="27"/>
                    </a:cubicBezTo>
                    <a:cubicBezTo>
                      <a:pt x="105" y="26"/>
                      <a:pt x="105" y="25"/>
                      <a:pt x="104" y="25"/>
                    </a:cubicBezTo>
                    <a:cubicBezTo>
                      <a:pt x="104" y="24"/>
                      <a:pt x="104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3"/>
                      <a:pt x="102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1" y="23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100" y="22"/>
                      <a:pt x="100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1"/>
                      <a:pt x="99" y="21"/>
                      <a:pt x="98" y="21"/>
                    </a:cubicBezTo>
                    <a:cubicBezTo>
                      <a:pt x="98" y="21"/>
                      <a:pt x="97" y="20"/>
                      <a:pt x="96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4" y="20"/>
                      <a:pt x="93" y="19"/>
                      <a:pt x="93" y="20"/>
                    </a:cubicBezTo>
                    <a:cubicBezTo>
                      <a:pt x="93" y="20"/>
                      <a:pt x="93" y="19"/>
                      <a:pt x="92" y="19"/>
                    </a:cubicBezTo>
                    <a:cubicBezTo>
                      <a:pt x="92" y="19"/>
                      <a:pt x="91" y="19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0" y="19"/>
                      <a:pt x="89" y="19"/>
                      <a:pt x="89" y="19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9"/>
                      <a:pt x="88" y="19"/>
                      <a:pt x="88" y="19"/>
                    </a:cubicBezTo>
                    <a:cubicBezTo>
                      <a:pt x="88" y="19"/>
                      <a:pt x="87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5" y="19"/>
                      <a:pt x="85" y="19"/>
                    </a:cubicBezTo>
                    <a:cubicBezTo>
                      <a:pt x="85" y="19"/>
                      <a:pt x="84" y="19"/>
                      <a:pt x="84" y="19"/>
                    </a:cubicBezTo>
                    <a:cubicBezTo>
                      <a:pt x="84" y="19"/>
                      <a:pt x="83" y="19"/>
                      <a:pt x="83" y="19"/>
                    </a:cubicBezTo>
                    <a:cubicBezTo>
                      <a:pt x="83" y="18"/>
                      <a:pt x="82" y="18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1" y="19"/>
                      <a:pt x="81" y="19"/>
                      <a:pt x="81" y="20"/>
                    </a:cubicBezTo>
                    <a:cubicBezTo>
                      <a:pt x="80" y="21"/>
                      <a:pt x="79" y="22"/>
                      <a:pt x="79" y="22"/>
                    </a:cubicBezTo>
                    <a:cubicBezTo>
                      <a:pt x="78" y="22"/>
                      <a:pt x="78" y="22"/>
                      <a:pt x="78" y="23"/>
                    </a:cubicBezTo>
                    <a:cubicBezTo>
                      <a:pt x="77" y="24"/>
                      <a:pt x="77" y="25"/>
                      <a:pt x="76" y="25"/>
                    </a:cubicBezTo>
                    <a:cubicBezTo>
                      <a:pt x="76" y="25"/>
                      <a:pt x="76" y="26"/>
                      <a:pt x="76" y="26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5" y="26"/>
                      <a:pt x="75" y="26"/>
                      <a:pt x="75" y="27"/>
                    </a:cubicBezTo>
                    <a:cubicBezTo>
                      <a:pt x="75" y="27"/>
                      <a:pt x="75" y="28"/>
                      <a:pt x="75" y="28"/>
                    </a:cubicBezTo>
                    <a:cubicBezTo>
                      <a:pt x="75" y="28"/>
                      <a:pt x="75" y="30"/>
                      <a:pt x="74" y="3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3" y="32"/>
                      <a:pt x="72" y="33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72" y="33"/>
                      <a:pt x="72" y="34"/>
                      <a:pt x="71" y="34"/>
                    </a:cubicBezTo>
                    <a:cubicBezTo>
                      <a:pt x="71" y="34"/>
                      <a:pt x="71" y="35"/>
                      <a:pt x="71" y="35"/>
                    </a:cubicBezTo>
                    <a:cubicBezTo>
                      <a:pt x="70" y="35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8"/>
                      <a:pt x="69" y="38"/>
                      <a:pt x="69" y="38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39"/>
                      <a:pt x="68" y="39"/>
                      <a:pt x="68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7" y="39"/>
                      <a:pt x="67" y="39"/>
                      <a:pt x="67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6" y="40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2"/>
                    </a:cubicBezTo>
                    <a:cubicBezTo>
                      <a:pt x="66" y="42"/>
                      <a:pt x="66" y="43"/>
                      <a:pt x="66" y="43"/>
                    </a:cubicBezTo>
                    <a:cubicBezTo>
                      <a:pt x="66" y="44"/>
                      <a:pt x="65" y="45"/>
                      <a:pt x="65" y="45"/>
                    </a:cubicBezTo>
                    <a:cubicBezTo>
                      <a:pt x="65" y="45"/>
                      <a:pt x="64" y="46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6"/>
                      <a:pt x="64" y="47"/>
                      <a:pt x="64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1" y="49"/>
                      <a:pt x="61" y="50"/>
                      <a:pt x="61" y="50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0"/>
                      <a:pt x="64" y="50"/>
                      <a:pt x="64" y="50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5" y="49"/>
                      <a:pt x="65" y="50"/>
                    </a:cubicBezTo>
                    <a:cubicBezTo>
                      <a:pt x="65" y="50"/>
                      <a:pt x="65" y="49"/>
                      <a:pt x="65" y="49"/>
                    </a:cubicBezTo>
                    <a:cubicBezTo>
                      <a:pt x="65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8"/>
                      <a:pt x="69" y="48"/>
                      <a:pt x="69" y="48"/>
                    </a:cubicBezTo>
                    <a:cubicBezTo>
                      <a:pt x="69" y="49"/>
                      <a:pt x="69" y="48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72" y="48"/>
                      <a:pt x="72" y="48"/>
                    </a:cubicBezTo>
                    <a:cubicBezTo>
                      <a:pt x="73" y="49"/>
                      <a:pt x="73" y="49"/>
                      <a:pt x="73" y="48"/>
                    </a:cubicBezTo>
                    <a:cubicBezTo>
                      <a:pt x="73" y="48"/>
                      <a:pt x="75" y="49"/>
                      <a:pt x="75" y="49"/>
                    </a:cubicBezTo>
                    <a:cubicBezTo>
                      <a:pt x="76" y="49"/>
                      <a:pt x="77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9" y="50"/>
                      <a:pt x="79" y="50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1"/>
                      <a:pt x="80" y="52"/>
                      <a:pt x="81" y="52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81" y="52"/>
                      <a:pt x="81" y="53"/>
                      <a:pt x="81" y="52"/>
                    </a:cubicBezTo>
                    <a:cubicBezTo>
                      <a:pt x="81" y="52"/>
                      <a:pt x="82" y="53"/>
                      <a:pt x="82" y="53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2" y="53"/>
                      <a:pt x="83" y="53"/>
                    </a:cubicBezTo>
                    <a:cubicBezTo>
                      <a:pt x="83" y="53"/>
                      <a:pt x="83" y="53"/>
                      <a:pt x="83" y="53"/>
                    </a:cubicBezTo>
                    <a:cubicBezTo>
                      <a:pt x="82" y="53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4" y="55"/>
                    </a:cubicBezTo>
                    <a:cubicBezTo>
                      <a:pt x="84" y="54"/>
                      <a:pt x="84" y="54"/>
                      <a:pt x="84" y="55"/>
                    </a:cubicBezTo>
                    <a:cubicBezTo>
                      <a:pt x="84" y="55"/>
                      <a:pt x="84" y="56"/>
                      <a:pt x="85" y="56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5" y="56"/>
                      <a:pt x="85" y="57"/>
                      <a:pt x="85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5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ubicBezTo>
                      <a:pt x="88" y="61"/>
                      <a:pt x="88" y="62"/>
                      <a:pt x="88" y="62"/>
                    </a:cubicBezTo>
                    <a:cubicBezTo>
                      <a:pt x="88" y="62"/>
                      <a:pt x="89" y="62"/>
                      <a:pt x="89" y="62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89" y="62"/>
                      <a:pt x="89" y="63"/>
                      <a:pt x="89" y="63"/>
                    </a:cubicBezTo>
                    <a:cubicBezTo>
                      <a:pt x="89" y="63"/>
                      <a:pt x="90" y="63"/>
                      <a:pt x="90" y="63"/>
                    </a:cubicBezTo>
                    <a:cubicBezTo>
                      <a:pt x="90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64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6"/>
                      <a:pt x="91" y="66"/>
                      <a:pt x="91" y="65"/>
                    </a:cubicBezTo>
                    <a:cubicBezTo>
                      <a:pt x="91" y="65"/>
                      <a:pt x="91" y="66"/>
                      <a:pt x="92" y="66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7"/>
                      <a:pt x="93" y="67"/>
                      <a:pt x="93" y="67"/>
                    </a:cubicBezTo>
                    <a:cubicBezTo>
                      <a:pt x="93" y="67"/>
                      <a:pt x="93" y="68"/>
                      <a:pt x="93" y="68"/>
                    </a:cubicBezTo>
                    <a:cubicBezTo>
                      <a:pt x="93" y="68"/>
                      <a:pt x="93" y="68"/>
                      <a:pt x="94" y="69"/>
                    </a:cubicBezTo>
                    <a:cubicBezTo>
                      <a:pt x="94" y="69"/>
                      <a:pt x="95" y="70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0"/>
                      <a:pt x="95" y="71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6" y="72"/>
                      <a:pt x="97" y="72"/>
                      <a:pt x="97" y="72"/>
                    </a:cubicBezTo>
                    <a:cubicBezTo>
                      <a:pt x="97" y="73"/>
                      <a:pt x="98" y="73"/>
                      <a:pt x="98" y="73"/>
                    </a:cubicBezTo>
                    <a:cubicBezTo>
                      <a:pt x="98" y="73"/>
                      <a:pt x="98" y="73"/>
                      <a:pt x="98" y="73"/>
                    </a:cubicBezTo>
                    <a:cubicBezTo>
                      <a:pt x="98" y="74"/>
                      <a:pt x="99" y="74"/>
                      <a:pt x="99" y="74"/>
                    </a:cubicBezTo>
                    <a:cubicBezTo>
                      <a:pt x="99" y="74"/>
                      <a:pt x="99" y="74"/>
                      <a:pt x="99" y="74"/>
                    </a:cubicBezTo>
                    <a:cubicBezTo>
                      <a:pt x="99" y="74"/>
                      <a:pt x="99" y="75"/>
                      <a:pt x="100" y="75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100" y="76"/>
                      <a:pt x="101" y="76"/>
                      <a:pt x="101" y="76"/>
                    </a:cubicBezTo>
                    <a:cubicBezTo>
                      <a:pt x="102" y="76"/>
                      <a:pt x="102" y="76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2" y="77"/>
                      <a:pt x="103" y="77"/>
                      <a:pt x="103" y="77"/>
                    </a:cubicBezTo>
                    <a:cubicBezTo>
                      <a:pt x="103" y="77"/>
                      <a:pt x="103" y="77"/>
                      <a:pt x="104" y="78"/>
                    </a:cubicBezTo>
                    <a:cubicBezTo>
                      <a:pt x="105" y="78"/>
                      <a:pt x="105" y="79"/>
                      <a:pt x="107" y="79"/>
                    </a:cubicBezTo>
                    <a:cubicBezTo>
                      <a:pt x="108" y="80"/>
                      <a:pt x="108" y="80"/>
                      <a:pt x="108" y="80"/>
                    </a:cubicBezTo>
                    <a:lnTo>
                      <a:pt x="109" y="79"/>
                    </a:lnTo>
                    <a:close/>
                    <a:moveTo>
                      <a:pt x="101" y="72"/>
                    </a:moveTo>
                    <a:cubicBezTo>
                      <a:pt x="102" y="72"/>
                      <a:pt x="101" y="72"/>
                      <a:pt x="101" y="72"/>
                    </a:cubicBezTo>
                    <a:cubicBezTo>
                      <a:pt x="101" y="72"/>
                      <a:pt x="101" y="71"/>
                      <a:pt x="101" y="71"/>
                    </a:cubicBezTo>
                    <a:cubicBezTo>
                      <a:pt x="101" y="70"/>
                      <a:pt x="101" y="70"/>
                      <a:pt x="100" y="70"/>
                    </a:cubicBezTo>
                    <a:cubicBezTo>
                      <a:pt x="100" y="71"/>
                      <a:pt x="100" y="71"/>
                      <a:pt x="100" y="70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99" y="70"/>
                      <a:pt x="99" y="70"/>
                      <a:pt x="98" y="69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8" y="69"/>
                      <a:pt x="98" y="68"/>
                      <a:pt x="98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97" y="68"/>
                      <a:pt x="97" y="68"/>
                      <a:pt x="97" y="67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7"/>
                      <a:pt x="97" y="67"/>
                      <a:pt x="96" y="67"/>
                    </a:cubicBezTo>
                    <a:cubicBezTo>
                      <a:pt x="96" y="67"/>
                      <a:pt x="96" y="67"/>
                      <a:pt x="96" y="67"/>
                    </a:cubicBezTo>
                    <a:cubicBezTo>
                      <a:pt x="96" y="67"/>
                      <a:pt x="96" y="67"/>
                      <a:pt x="96" y="68"/>
                    </a:cubicBezTo>
                    <a:cubicBezTo>
                      <a:pt x="96" y="68"/>
                      <a:pt x="95" y="68"/>
                      <a:pt x="95" y="68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4" y="67"/>
                      <a:pt x="93" y="67"/>
                      <a:pt x="94" y="67"/>
                    </a:cubicBezTo>
                    <a:cubicBezTo>
                      <a:pt x="94" y="67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4"/>
                    </a:cubicBezTo>
                    <a:cubicBezTo>
                      <a:pt x="93" y="64"/>
                      <a:pt x="93" y="64"/>
                      <a:pt x="93" y="64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4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3"/>
                      <a:pt x="89" y="60"/>
                      <a:pt x="90" y="60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0" y="60"/>
                      <a:pt x="90" y="60"/>
                      <a:pt x="90" y="59"/>
                    </a:cubicBezTo>
                    <a:cubicBezTo>
                      <a:pt x="90" y="59"/>
                      <a:pt x="90" y="59"/>
                      <a:pt x="89" y="58"/>
                    </a:cubicBezTo>
                    <a:cubicBezTo>
                      <a:pt x="88" y="57"/>
                      <a:pt x="88" y="57"/>
                      <a:pt x="88" y="57"/>
                    </a:cubicBezTo>
                    <a:cubicBezTo>
                      <a:pt x="88" y="55"/>
                      <a:pt x="88" y="54"/>
                      <a:pt x="87" y="55"/>
                    </a:cubicBezTo>
                    <a:cubicBezTo>
                      <a:pt x="87" y="55"/>
                      <a:pt x="87" y="55"/>
                      <a:pt x="87" y="54"/>
                    </a:cubicBezTo>
                    <a:cubicBezTo>
                      <a:pt x="87" y="54"/>
                      <a:pt x="87" y="54"/>
                      <a:pt x="86" y="54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4"/>
                      <a:pt x="85" y="54"/>
                    </a:cubicBezTo>
                    <a:cubicBezTo>
                      <a:pt x="85" y="54"/>
                      <a:pt x="85" y="54"/>
                      <a:pt x="84" y="53"/>
                    </a:cubicBezTo>
                    <a:cubicBezTo>
                      <a:pt x="84" y="53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1"/>
                      <a:pt x="84" y="51"/>
                      <a:pt x="83" y="51"/>
                    </a:cubicBezTo>
                    <a:cubicBezTo>
                      <a:pt x="83" y="50"/>
                      <a:pt x="83" y="50"/>
                      <a:pt x="83" y="50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3" y="50"/>
                      <a:pt x="82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81" y="50"/>
                      <a:pt x="81" y="49"/>
                      <a:pt x="81" y="49"/>
                    </a:cubicBezTo>
                    <a:cubicBezTo>
                      <a:pt x="81" y="49"/>
                      <a:pt x="80" y="49"/>
                      <a:pt x="80" y="49"/>
                    </a:cubicBezTo>
                    <a:cubicBezTo>
                      <a:pt x="81" y="49"/>
                      <a:pt x="81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9"/>
                      <a:pt x="79" y="49"/>
                      <a:pt x="79" y="49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9" y="49"/>
                      <a:pt x="79" y="49"/>
                      <a:pt x="78" y="49"/>
                    </a:cubicBezTo>
                    <a:cubicBezTo>
                      <a:pt x="77" y="48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7" y="46"/>
                      <a:pt x="76" y="46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3" y="46"/>
                      <a:pt x="72" y="47"/>
                      <a:pt x="72" y="46"/>
                    </a:cubicBezTo>
                    <a:cubicBezTo>
                      <a:pt x="71" y="46"/>
                      <a:pt x="72" y="46"/>
                      <a:pt x="73" y="45"/>
                    </a:cubicBezTo>
                    <a:cubicBezTo>
                      <a:pt x="73" y="45"/>
                      <a:pt x="73" y="45"/>
                      <a:pt x="74" y="45"/>
                    </a:cubicBezTo>
                    <a:cubicBezTo>
                      <a:pt x="74" y="45"/>
                      <a:pt x="75" y="44"/>
                      <a:pt x="75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7" y="44"/>
                      <a:pt x="77" y="45"/>
                    </a:cubicBezTo>
                    <a:cubicBezTo>
                      <a:pt x="78" y="46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7"/>
                      <a:pt x="79" y="47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1" y="47"/>
                      <a:pt x="81" y="47"/>
                      <a:pt x="81" y="48"/>
                    </a:cubicBezTo>
                    <a:cubicBezTo>
                      <a:pt x="82" y="49"/>
                      <a:pt x="83" y="49"/>
                      <a:pt x="83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3" y="49"/>
                      <a:pt x="84" y="49"/>
                      <a:pt x="84" y="49"/>
                    </a:cubicBezTo>
                    <a:cubicBezTo>
                      <a:pt x="84" y="50"/>
                      <a:pt x="85" y="50"/>
                      <a:pt x="85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5" y="52"/>
                    </a:cubicBezTo>
                    <a:cubicBezTo>
                      <a:pt x="85" y="52"/>
                      <a:pt x="85" y="52"/>
                      <a:pt x="86" y="53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6" y="53"/>
                      <a:pt x="87" y="54"/>
                      <a:pt x="87" y="53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7" y="54"/>
                      <a:pt x="87" y="54"/>
                      <a:pt x="87" y="53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9" y="54"/>
                      <a:pt x="89" y="54"/>
                      <a:pt x="88" y="54"/>
                    </a:cubicBezTo>
                    <a:cubicBezTo>
                      <a:pt x="88" y="54"/>
                      <a:pt x="88" y="54"/>
                      <a:pt x="89" y="54"/>
                    </a:cubicBezTo>
                    <a:cubicBezTo>
                      <a:pt x="89" y="54"/>
                      <a:pt x="89" y="54"/>
                      <a:pt x="89" y="54"/>
                    </a:cubicBezTo>
                    <a:cubicBezTo>
                      <a:pt x="90" y="55"/>
                      <a:pt x="90" y="55"/>
                      <a:pt x="89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90" y="55"/>
                      <a:pt x="90" y="56"/>
                      <a:pt x="90" y="56"/>
                    </a:cubicBezTo>
                    <a:cubicBezTo>
                      <a:pt x="89" y="56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1" y="58"/>
                      <a:pt x="91" y="58"/>
                      <a:pt x="91" y="59"/>
                    </a:cubicBezTo>
                    <a:cubicBezTo>
                      <a:pt x="91" y="60"/>
                      <a:pt x="91" y="60"/>
                      <a:pt x="91" y="60"/>
                    </a:cubicBezTo>
                    <a:cubicBezTo>
                      <a:pt x="91" y="60"/>
                      <a:pt x="91" y="60"/>
                      <a:pt x="91" y="61"/>
                    </a:cubicBezTo>
                    <a:cubicBezTo>
                      <a:pt x="91" y="61"/>
                      <a:pt x="91" y="61"/>
                      <a:pt x="91" y="61"/>
                    </a:cubicBezTo>
                    <a:cubicBezTo>
                      <a:pt x="91" y="60"/>
                      <a:pt x="91" y="61"/>
                      <a:pt x="91" y="61"/>
                    </a:cubicBezTo>
                    <a:cubicBezTo>
                      <a:pt x="91" y="61"/>
                      <a:pt x="91" y="61"/>
                      <a:pt x="91" y="61"/>
                    </a:cubicBezTo>
                    <a:cubicBezTo>
                      <a:pt x="91" y="61"/>
                      <a:pt x="91" y="62"/>
                      <a:pt x="91" y="62"/>
                    </a:cubicBezTo>
                    <a:cubicBezTo>
                      <a:pt x="91" y="62"/>
                      <a:pt x="91" y="62"/>
                      <a:pt x="91" y="62"/>
                    </a:cubicBezTo>
                    <a:cubicBezTo>
                      <a:pt x="91" y="62"/>
                      <a:pt x="91" y="62"/>
                      <a:pt x="91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3"/>
                      <a:pt x="93" y="63"/>
                    </a:cubicBezTo>
                    <a:cubicBezTo>
                      <a:pt x="94" y="63"/>
                      <a:pt x="94" y="63"/>
                      <a:pt x="94" y="63"/>
                    </a:cubicBezTo>
                    <a:cubicBezTo>
                      <a:pt x="94" y="63"/>
                      <a:pt x="94" y="64"/>
                      <a:pt x="94" y="64"/>
                    </a:cubicBezTo>
                    <a:cubicBezTo>
                      <a:pt x="94" y="64"/>
                      <a:pt x="95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7" y="66"/>
                    </a:cubicBezTo>
                    <a:cubicBezTo>
                      <a:pt x="97" y="66"/>
                      <a:pt x="98" y="66"/>
                      <a:pt x="98" y="66"/>
                    </a:cubicBezTo>
                    <a:cubicBezTo>
                      <a:pt x="98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8"/>
                      <a:pt x="99" y="68"/>
                      <a:pt x="100" y="68"/>
                    </a:cubicBezTo>
                    <a:cubicBezTo>
                      <a:pt x="100" y="69"/>
                      <a:pt x="100" y="69"/>
                      <a:pt x="100" y="69"/>
                    </a:cubicBezTo>
                    <a:cubicBezTo>
                      <a:pt x="100" y="69"/>
                      <a:pt x="100" y="69"/>
                      <a:pt x="100" y="69"/>
                    </a:cubicBezTo>
                    <a:cubicBezTo>
                      <a:pt x="100" y="69"/>
                      <a:pt x="100" y="69"/>
                      <a:pt x="100" y="69"/>
                    </a:cubicBezTo>
                    <a:cubicBezTo>
                      <a:pt x="100" y="69"/>
                      <a:pt x="100" y="69"/>
                      <a:pt x="101" y="69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2" y="69"/>
                      <a:pt x="102" y="70"/>
                      <a:pt x="102" y="70"/>
                    </a:cubicBezTo>
                    <a:cubicBezTo>
                      <a:pt x="102" y="70"/>
                      <a:pt x="102" y="70"/>
                      <a:pt x="102" y="70"/>
                    </a:cubicBezTo>
                    <a:cubicBezTo>
                      <a:pt x="103" y="71"/>
                      <a:pt x="103" y="71"/>
                      <a:pt x="102" y="71"/>
                    </a:cubicBezTo>
                    <a:cubicBezTo>
                      <a:pt x="102" y="71"/>
                      <a:pt x="102" y="71"/>
                      <a:pt x="103" y="71"/>
                    </a:cubicBezTo>
                    <a:cubicBezTo>
                      <a:pt x="103" y="72"/>
                      <a:pt x="103" y="72"/>
                      <a:pt x="103" y="71"/>
                    </a:cubicBezTo>
                    <a:cubicBezTo>
                      <a:pt x="103" y="71"/>
                      <a:pt x="103" y="71"/>
                      <a:pt x="103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5" y="72"/>
                      <a:pt x="106" y="72"/>
                      <a:pt x="106" y="72"/>
                    </a:cubicBezTo>
                    <a:cubicBezTo>
                      <a:pt x="107" y="71"/>
                      <a:pt x="107" y="71"/>
                      <a:pt x="107" y="71"/>
                    </a:cubicBezTo>
                    <a:cubicBezTo>
                      <a:pt x="107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2"/>
                    </a:cubicBezTo>
                    <a:cubicBezTo>
                      <a:pt x="108" y="72"/>
                      <a:pt x="108" y="72"/>
                      <a:pt x="108" y="72"/>
                    </a:cubicBezTo>
                    <a:cubicBezTo>
                      <a:pt x="108" y="72"/>
                      <a:pt x="107" y="72"/>
                      <a:pt x="107" y="72"/>
                    </a:cubicBezTo>
                    <a:cubicBezTo>
                      <a:pt x="107" y="72"/>
                      <a:pt x="107" y="73"/>
                      <a:pt x="107" y="73"/>
                    </a:cubicBezTo>
                    <a:cubicBezTo>
                      <a:pt x="107" y="72"/>
                      <a:pt x="107" y="73"/>
                      <a:pt x="107" y="73"/>
                    </a:cubicBezTo>
                    <a:cubicBezTo>
                      <a:pt x="107" y="73"/>
                      <a:pt x="107" y="73"/>
                      <a:pt x="106" y="73"/>
                    </a:cubicBezTo>
                    <a:cubicBezTo>
                      <a:pt x="106" y="73"/>
                      <a:pt x="106" y="73"/>
                      <a:pt x="106" y="73"/>
                    </a:cubicBezTo>
                    <a:cubicBezTo>
                      <a:pt x="106" y="73"/>
                      <a:pt x="106" y="73"/>
                      <a:pt x="106" y="73"/>
                    </a:cubicBezTo>
                    <a:cubicBezTo>
                      <a:pt x="106" y="73"/>
                      <a:pt x="105" y="73"/>
                      <a:pt x="105" y="73"/>
                    </a:cubicBezTo>
                    <a:cubicBezTo>
                      <a:pt x="105" y="74"/>
                      <a:pt x="105" y="74"/>
                      <a:pt x="104" y="74"/>
                    </a:cubicBezTo>
                    <a:cubicBezTo>
                      <a:pt x="103" y="73"/>
                      <a:pt x="102" y="73"/>
                      <a:pt x="102" y="73"/>
                    </a:cubicBezTo>
                    <a:cubicBezTo>
                      <a:pt x="102" y="73"/>
                      <a:pt x="102" y="72"/>
                      <a:pt x="102" y="72"/>
                    </a:cubicBezTo>
                    <a:cubicBezTo>
                      <a:pt x="102" y="73"/>
                      <a:pt x="101" y="72"/>
                      <a:pt x="101" y="72"/>
                    </a:cubicBezTo>
                    <a:close/>
                    <a:moveTo>
                      <a:pt x="101" y="72"/>
                    </a:moveTo>
                    <a:cubicBezTo>
                      <a:pt x="101" y="72"/>
                      <a:pt x="101" y="72"/>
                      <a:pt x="101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1" y="72"/>
                      <a:pt x="101" y="72"/>
                      <a:pt x="101" y="72"/>
                    </a:cubicBezTo>
                    <a:close/>
                    <a:moveTo>
                      <a:pt x="107" y="64"/>
                    </a:moveTo>
                    <a:cubicBezTo>
                      <a:pt x="107" y="64"/>
                      <a:pt x="107" y="64"/>
                      <a:pt x="107" y="64"/>
                    </a:cubicBezTo>
                    <a:cubicBezTo>
                      <a:pt x="107" y="64"/>
                      <a:pt x="106" y="64"/>
                      <a:pt x="106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3"/>
                      <a:pt x="105" y="62"/>
                      <a:pt x="105" y="62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5" y="60"/>
                      <a:pt x="105" y="60"/>
                      <a:pt x="105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5" y="61"/>
                      <a:pt x="104" y="61"/>
                      <a:pt x="104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4" y="61"/>
                      <a:pt x="103" y="61"/>
                      <a:pt x="103" y="60"/>
                    </a:cubicBezTo>
                    <a:cubicBezTo>
                      <a:pt x="103" y="60"/>
                      <a:pt x="103" y="60"/>
                      <a:pt x="102" y="60"/>
                    </a:cubicBezTo>
                    <a:cubicBezTo>
                      <a:pt x="102" y="60"/>
                      <a:pt x="102" y="60"/>
                      <a:pt x="102" y="60"/>
                    </a:cubicBezTo>
                    <a:cubicBezTo>
                      <a:pt x="102" y="60"/>
                      <a:pt x="102" y="59"/>
                      <a:pt x="102" y="59"/>
                    </a:cubicBezTo>
                    <a:cubicBezTo>
                      <a:pt x="102" y="59"/>
                      <a:pt x="102" y="59"/>
                      <a:pt x="102" y="58"/>
                    </a:cubicBezTo>
                    <a:cubicBezTo>
                      <a:pt x="102" y="58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99" y="57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5"/>
                      <a:pt x="99" y="55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9" y="54"/>
                      <a:pt x="99" y="54"/>
                      <a:pt x="98" y="54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7" y="53"/>
                      <a:pt x="96" y="53"/>
                      <a:pt x="95" y="52"/>
                    </a:cubicBezTo>
                    <a:cubicBezTo>
                      <a:pt x="94" y="51"/>
                      <a:pt x="92" y="50"/>
                      <a:pt x="92" y="49"/>
                    </a:cubicBezTo>
                    <a:cubicBezTo>
                      <a:pt x="92" y="49"/>
                      <a:pt x="92" y="49"/>
                      <a:pt x="92" y="48"/>
                    </a:cubicBezTo>
                    <a:cubicBezTo>
                      <a:pt x="92" y="48"/>
                      <a:pt x="92" y="48"/>
                      <a:pt x="91" y="48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7"/>
                      <a:pt x="91" y="47"/>
                      <a:pt x="90" y="47"/>
                    </a:cubicBezTo>
                    <a:cubicBezTo>
                      <a:pt x="90" y="47"/>
                      <a:pt x="90" y="47"/>
                      <a:pt x="89" y="47"/>
                    </a:cubicBezTo>
                    <a:cubicBezTo>
                      <a:pt x="88" y="46"/>
                      <a:pt x="88" y="46"/>
                      <a:pt x="88" y="46"/>
                    </a:cubicBezTo>
                    <a:cubicBezTo>
                      <a:pt x="88" y="46"/>
                      <a:pt x="87" y="45"/>
                      <a:pt x="87" y="45"/>
                    </a:cubicBezTo>
                    <a:cubicBezTo>
                      <a:pt x="87" y="45"/>
                      <a:pt x="87" y="44"/>
                      <a:pt x="87" y="45"/>
                    </a:cubicBezTo>
                    <a:cubicBezTo>
                      <a:pt x="87" y="45"/>
                      <a:pt x="87" y="45"/>
                      <a:pt x="87" y="44"/>
                    </a:cubicBezTo>
                    <a:cubicBezTo>
                      <a:pt x="87" y="44"/>
                      <a:pt x="87" y="44"/>
                      <a:pt x="86" y="44"/>
                    </a:cubicBezTo>
                    <a:cubicBezTo>
                      <a:pt x="86" y="44"/>
                      <a:pt x="85" y="44"/>
                      <a:pt x="85" y="44"/>
                    </a:cubicBezTo>
                    <a:cubicBezTo>
                      <a:pt x="85" y="44"/>
                      <a:pt x="85" y="43"/>
                      <a:pt x="84" y="43"/>
                    </a:cubicBezTo>
                    <a:cubicBezTo>
                      <a:pt x="84" y="43"/>
                      <a:pt x="83" y="42"/>
                      <a:pt x="83" y="41"/>
                    </a:cubicBezTo>
                    <a:cubicBezTo>
                      <a:pt x="84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2" y="41"/>
                    </a:cubicBezTo>
                    <a:cubicBezTo>
                      <a:pt x="81" y="41"/>
                      <a:pt x="81" y="41"/>
                      <a:pt x="80" y="41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40"/>
                      <a:pt x="79" y="40"/>
                      <a:pt x="77" y="41"/>
                    </a:cubicBezTo>
                    <a:cubicBezTo>
                      <a:pt x="76" y="41"/>
                      <a:pt x="76" y="42"/>
                      <a:pt x="76" y="42"/>
                    </a:cubicBezTo>
                    <a:cubicBezTo>
                      <a:pt x="76" y="42"/>
                      <a:pt x="76" y="42"/>
                      <a:pt x="76" y="41"/>
                    </a:cubicBezTo>
                    <a:cubicBezTo>
                      <a:pt x="75" y="41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7" y="40"/>
                      <a:pt x="77" y="40"/>
                      <a:pt x="77" y="39"/>
                    </a:cubicBezTo>
                    <a:cubicBezTo>
                      <a:pt x="77" y="39"/>
                      <a:pt x="77" y="39"/>
                      <a:pt x="77" y="39"/>
                    </a:cubicBezTo>
                    <a:cubicBezTo>
                      <a:pt x="77" y="40"/>
                      <a:pt x="77" y="39"/>
                      <a:pt x="77" y="39"/>
                    </a:cubicBezTo>
                    <a:cubicBezTo>
                      <a:pt x="77" y="39"/>
                      <a:pt x="77" y="39"/>
                      <a:pt x="77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8" y="38"/>
                    </a:cubicBezTo>
                    <a:cubicBezTo>
                      <a:pt x="78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7"/>
                      <a:pt x="80" y="37"/>
                      <a:pt x="80" y="38"/>
                    </a:cubicBezTo>
                    <a:cubicBezTo>
                      <a:pt x="80" y="38"/>
                      <a:pt x="80" y="38"/>
                      <a:pt x="80" y="37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9"/>
                      <a:pt x="81" y="39"/>
                      <a:pt x="82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0"/>
                      <a:pt x="84" y="40"/>
                      <a:pt x="84" y="40"/>
                    </a:cubicBezTo>
                    <a:cubicBezTo>
                      <a:pt x="84" y="40"/>
                      <a:pt x="85" y="40"/>
                      <a:pt x="85" y="39"/>
                    </a:cubicBezTo>
                    <a:cubicBezTo>
                      <a:pt x="85" y="39"/>
                      <a:pt x="86" y="39"/>
                      <a:pt x="86" y="39"/>
                    </a:cubicBezTo>
                    <a:cubicBezTo>
                      <a:pt x="86" y="39"/>
                      <a:pt x="86" y="40"/>
                      <a:pt x="86" y="40"/>
                    </a:cubicBezTo>
                    <a:cubicBezTo>
                      <a:pt x="86" y="40"/>
                      <a:pt x="86" y="41"/>
                      <a:pt x="86" y="40"/>
                    </a:cubicBezTo>
                    <a:cubicBezTo>
                      <a:pt x="86" y="40"/>
                      <a:pt x="86" y="40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3"/>
                      <a:pt x="86" y="43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6" y="43"/>
                      <a:pt x="87" y="43"/>
                      <a:pt x="87" y="43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8" y="43"/>
                      <a:pt x="88" y="44"/>
                      <a:pt x="88" y="44"/>
                    </a:cubicBezTo>
                    <a:cubicBezTo>
                      <a:pt x="88" y="44"/>
                      <a:pt x="88" y="44"/>
                      <a:pt x="89" y="44"/>
                    </a:cubicBezTo>
                    <a:cubicBezTo>
                      <a:pt x="89" y="44"/>
                      <a:pt x="89" y="44"/>
                      <a:pt x="89" y="44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0" y="46"/>
                      <a:pt x="90" y="46"/>
                      <a:pt x="90" y="45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0" y="45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3" y="46"/>
                      <a:pt x="93" y="47"/>
                      <a:pt x="93" y="47"/>
                    </a:cubicBezTo>
                    <a:cubicBezTo>
                      <a:pt x="94" y="48"/>
                      <a:pt x="94" y="48"/>
                      <a:pt x="94" y="49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9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5" y="49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6" y="50"/>
                    </a:cubicBezTo>
                    <a:cubicBezTo>
                      <a:pt x="96" y="50"/>
                      <a:pt x="96" y="51"/>
                      <a:pt x="96" y="51"/>
                    </a:cubicBezTo>
                    <a:cubicBezTo>
                      <a:pt x="96" y="51"/>
                      <a:pt x="96" y="51"/>
                      <a:pt x="97" y="51"/>
                    </a:cubicBezTo>
                    <a:cubicBezTo>
                      <a:pt x="97" y="52"/>
                      <a:pt x="98" y="52"/>
                      <a:pt x="98" y="52"/>
                    </a:cubicBezTo>
                    <a:cubicBezTo>
                      <a:pt x="99" y="52"/>
                      <a:pt x="100" y="52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5"/>
                    </a:cubicBezTo>
                    <a:cubicBezTo>
                      <a:pt x="100" y="55"/>
                      <a:pt x="100" y="55"/>
                      <a:pt x="101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3" y="56"/>
                      <a:pt x="103" y="57"/>
                    </a:cubicBezTo>
                    <a:cubicBezTo>
                      <a:pt x="103" y="57"/>
                      <a:pt x="103" y="58"/>
                      <a:pt x="103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8"/>
                      <a:pt x="103" y="58"/>
                      <a:pt x="103" y="59"/>
                    </a:cubicBezTo>
                    <a:cubicBezTo>
                      <a:pt x="104" y="59"/>
                      <a:pt x="104" y="59"/>
                      <a:pt x="105" y="59"/>
                    </a:cubicBezTo>
                    <a:cubicBezTo>
                      <a:pt x="105" y="60"/>
                      <a:pt x="106" y="60"/>
                      <a:pt x="106" y="60"/>
                    </a:cubicBezTo>
                    <a:cubicBezTo>
                      <a:pt x="106" y="60"/>
                      <a:pt x="106" y="61"/>
                      <a:pt x="106" y="61"/>
                    </a:cubicBezTo>
                    <a:cubicBezTo>
                      <a:pt x="106" y="61"/>
                      <a:pt x="106" y="61"/>
                      <a:pt x="106" y="62"/>
                    </a:cubicBezTo>
                    <a:cubicBezTo>
                      <a:pt x="106" y="62"/>
                      <a:pt x="106" y="62"/>
                      <a:pt x="107" y="62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07" y="62"/>
                      <a:pt x="107" y="63"/>
                      <a:pt x="107" y="63"/>
                    </a:cubicBezTo>
                    <a:cubicBezTo>
                      <a:pt x="107" y="63"/>
                      <a:pt x="108" y="63"/>
                      <a:pt x="108" y="63"/>
                    </a:cubicBezTo>
                    <a:cubicBezTo>
                      <a:pt x="108" y="63"/>
                      <a:pt x="108" y="63"/>
                      <a:pt x="109" y="63"/>
                    </a:cubicBezTo>
                    <a:cubicBezTo>
                      <a:pt x="110" y="63"/>
                      <a:pt x="110" y="63"/>
                      <a:pt x="110" y="63"/>
                    </a:cubicBezTo>
                    <a:cubicBezTo>
                      <a:pt x="110" y="64"/>
                      <a:pt x="110" y="63"/>
                      <a:pt x="110" y="63"/>
                    </a:cubicBezTo>
                    <a:cubicBezTo>
                      <a:pt x="111" y="63"/>
                      <a:pt x="111" y="63"/>
                      <a:pt x="112" y="63"/>
                    </a:cubicBezTo>
                    <a:cubicBezTo>
                      <a:pt x="112" y="63"/>
                      <a:pt x="112" y="64"/>
                      <a:pt x="112" y="64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3" y="65"/>
                      <a:pt x="113" y="65"/>
                    </a:cubicBezTo>
                    <a:cubicBezTo>
                      <a:pt x="114" y="65"/>
                      <a:pt x="114" y="65"/>
                      <a:pt x="113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3" y="66"/>
                      <a:pt x="112" y="66"/>
                      <a:pt x="111" y="65"/>
                    </a:cubicBezTo>
                    <a:cubicBezTo>
                      <a:pt x="111" y="65"/>
                      <a:pt x="110" y="64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8" y="65"/>
                      <a:pt x="108" y="65"/>
                    </a:cubicBezTo>
                    <a:cubicBezTo>
                      <a:pt x="108" y="65"/>
                      <a:pt x="107" y="65"/>
                      <a:pt x="107" y="64"/>
                    </a:cubicBezTo>
                    <a:close/>
                    <a:moveTo>
                      <a:pt x="110" y="57"/>
                    </a:moveTo>
                    <a:cubicBezTo>
                      <a:pt x="110" y="56"/>
                      <a:pt x="109" y="56"/>
                      <a:pt x="109" y="56"/>
                    </a:cubicBezTo>
                    <a:cubicBezTo>
                      <a:pt x="109" y="56"/>
                      <a:pt x="109" y="55"/>
                      <a:pt x="109" y="55"/>
                    </a:cubicBezTo>
                    <a:cubicBezTo>
                      <a:pt x="109" y="55"/>
                      <a:pt x="109" y="55"/>
                      <a:pt x="109" y="55"/>
                    </a:cubicBezTo>
                    <a:cubicBezTo>
                      <a:pt x="109" y="55"/>
                      <a:pt x="109" y="55"/>
                      <a:pt x="108" y="55"/>
                    </a:cubicBezTo>
                    <a:cubicBezTo>
                      <a:pt x="108" y="55"/>
                      <a:pt x="108" y="55"/>
                      <a:pt x="108" y="54"/>
                    </a:cubicBezTo>
                    <a:cubicBezTo>
                      <a:pt x="108" y="54"/>
                      <a:pt x="108" y="54"/>
                      <a:pt x="108" y="54"/>
                    </a:cubicBezTo>
                    <a:cubicBezTo>
                      <a:pt x="108" y="55"/>
                      <a:pt x="108" y="55"/>
                      <a:pt x="107" y="54"/>
                    </a:cubicBezTo>
                    <a:cubicBezTo>
                      <a:pt x="107" y="54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5" y="53"/>
                      <a:pt x="105" y="53"/>
                    </a:cubicBezTo>
                    <a:cubicBezTo>
                      <a:pt x="105" y="53"/>
                      <a:pt x="105" y="53"/>
                      <a:pt x="105" y="53"/>
                    </a:cubicBezTo>
                    <a:cubicBezTo>
                      <a:pt x="105" y="52"/>
                      <a:pt x="105" y="52"/>
                      <a:pt x="104" y="52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3" y="52"/>
                      <a:pt x="103" y="52"/>
                      <a:pt x="103" y="51"/>
                    </a:cubicBezTo>
                    <a:cubicBezTo>
                      <a:pt x="103" y="51"/>
                      <a:pt x="103" y="50"/>
                      <a:pt x="102" y="50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2" y="50"/>
                      <a:pt x="102" y="49"/>
                      <a:pt x="102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2" y="49"/>
                      <a:pt x="102" y="49"/>
                      <a:pt x="101" y="49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1" y="50"/>
                      <a:pt x="100" y="50"/>
                      <a:pt x="100" y="50"/>
                    </a:cubicBezTo>
                    <a:cubicBezTo>
                      <a:pt x="99" y="49"/>
                      <a:pt x="99" y="49"/>
                      <a:pt x="99" y="47"/>
                    </a:cubicBezTo>
                    <a:cubicBezTo>
                      <a:pt x="99" y="47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6"/>
                      <a:pt x="97" y="46"/>
                      <a:pt x="97" y="46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7" y="46"/>
                      <a:pt x="97" y="46"/>
                      <a:pt x="96" y="45"/>
                    </a:cubicBezTo>
                    <a:cubicBezTo>
                      <a:pt x="96" y="45"/>
                      <a:pt x="96" y="44"/>
                      <a:pt x="96" y="44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6" y="44"/>
                      <a:pt x="96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5" y="43"/>
                      <a:pt x="95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5" y="43"/>
                      <a:pt x="95" y="44"/>
                      <a:pt x="95" y="44"/>
                    </a:cubicBezTo>
                    <a:cubicBezTo>
                      <a:pt x="94" y="43"/>
                      <a:pt x="94" y="42"/>
                      <a:pt x="94" y="41"/>
                    </a:cubicBezTo>
                    <a:cubicBezTo>
                      <a:pt x="94" y="40"/>
                      <a:pt x="93" y="40"/>
                      <a:pt x="93" y="40"/>
                    </a:cubicBezTo>
                    <a:cubicBezTo>
                      <a:pt x="92" y="40"/>
                      <a:pt x="92" y="39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1" y="39"/>
                      <a:pt x="91" y="38"/>
                    </a:cubicBezTo>
                    <a:cubicBezTo>
                      <a:pt x="91" y="38"/>
                      <a:pt x="91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1" y="37"/>
                      <a:pt x="91" y="36"/>
                      <a:pt x="91" y="36"/>
                    </a:cubicBezTo>
                    <a:cubicBezTo>
                      <a:pt x="90" y="36"/>
                      <a:pt x="90" y="35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8" y="35"/>
                      <a:pt x="88" y="35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8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4"/>
                      <a:pt x="86" y="34"/>
                      <a:pt x="86" y="34"/>
                    </a:cubicBezTo>
                    <a:cubicBezTo>
                      <a:pt x="86" y="34"/>
                      <a:pt x="86" y="34"/>
                      <a:pt x="86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5" y="32"/>
                    </a:cubicBezTo>
                    <a:cubicBezTo>
                      <a:pt x="84" y="31"/>
                      <a:pt x="84" y="31"/>
                      <a:pt x="84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3"/>
                      <a:pt x="82" y="33"/>
                      <a:pt x="82" y="33"/>
                    </a:cubicBezTo>
                    <a:cubicBezTo>
                      <a:pt x="82" y="33"/>
                      <a:pt x="82" y="33"/>
                      <a:pt x="82" y="33"/>
                    </a:cubicBezTo>
                    <a:cubicBezTo>
                      <a:pt x="82" y="33"/>
                      <a:pt x="82" y="34"/>
                      <a:pt x="82" y="34"/>
                    </a:cubicBezTo>
                    <a:cubicBezTo>
                      <a:pt x="81" y="33"/>
                      <a:pt x="81" y="32"/>
                      <a:pt x="81" y="32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3" y="30"/>
                      <a:pt x="83" y="30"/>
                      <a:pt x="84" y="30"/>
                    </a:cubicBezTo>
                    <a:cubicBezTo>
                      <a:pt x="84" y="29"/>
                      <a:pt x="85" y="29"/>
                      <a:pt x="85" y="29"/>
                    </a:cubicBezTo>
                    <a:cubicBezTo>
                      <a:pt x="85" y="29"/>
                      <a:pt x="85" y="30"/>
                      <a:pt x="85" y="29"/>
                    </a:cubicBezTo>
                    <a:cubicBezTo>
                      <a:pt x="85" y="29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6" y="3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8" y="31"/>
                      <a:pt x="88" y="31"/>
                      <a:pt x="88" y="31"/>
                    </a:cubicBezTo>
                    <a:cubicBezTo>
                      <a:pt x="88" y="31"/>
                      <a:pt x="88" y="31"/>
                      <a:pt x="88" y="31"/>
                    </a:cubicBezTo>
                    <a:cubicBezTo>
                      <a:pt x="88" y="31"/>
                      <a:pt x="88" y="32"/>
                      <a:pt x="88" y="32"/>
                    </a:cubicBezTo>
                    <a:cubicBezTo>
                      <a:pt x="88" y="32"/>
                      <a:pt x="89" y="32"/>
                      <a:pt x="89" y="32"/>
                    </a:cubicBezTo>
                    <a:cubicBezTo>
                      <a:pt x="89" y="32"/>
                      <a:pt x="89" y="32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90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1" y="33"/>
                      <a:pt x="92" y="34"/>
                      <a:pt x="92" y="35"/>
                    </a:cubicBezTo>
                    <a:cubicBezTo>
                      <a:pt x="91" y="35"/>
                      <a:pt x="92" y="35"/>
                      <a:pt x="92" y="36"/>
                    </a:cubicBezTo>
                    <a:cubicBezTo>
                      <a:pt x="92" y="36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2" y="38"/>
                      <a:pt x="92" y="38"/>
                      <a:pt x="93" y="38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8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8"/>
                      <a:pt x="94" y="39"/>
                    </a:cubicBezTo>
                    <a:cubicBezTo>
                      <a:pt x="94" y="39"/>
                      <a:pt x="95" y="39"/>
                      <a:pt x="95" y="39"/>
                    </a:cubicBezTo>
                    <a:cubicBezTo>
                      <a:pt x="95" y="39"/>
                      <a:pt x="95" y="40"/>
                      <a:pt x="95" y="40"/>
                    </a:cubicBezTo>
                    <a:cubicBezTo>
                      <a:pt x="95" y="40"/>
                      <a:pt x="95" y="40"/>
                      <a:pt x="95" y="40"/>
                    </a:cubicBezTo>
                    <a:cubicBezTo>
                      <a:pt x="95" y="40"/>
                      <a:pt x="95" y="41"/>
                      <a:pt x="95" y="41"/>
                    </a:cubicBezTo>
                    <a:cubicBezTo>
                      <a:pt x="95" y="41"/>
                      <a:pt x="95" y="41"/>
                      <a:pt x="95" y="41"/>
                    </a:cubicBezTo>
                    <a:cubicBezTo>
                      <a:pt x="95" y="41"/>
                      <a:pt x="95" y="41"/>
                      <a:pt x="95" y="41"/>
                    </a:cubicBezTo>
                    <a:cubicBezTo>
                      <a:pt x="94" y="41"/>
                      <a:pt x="94" y="42"/>
                      <a:pt x="95" y="42"/>
                    </a:cubicBezTo>
                    <a:cubicBezTo>
                      <a:pt x="95" y="42"/>
                      <a:pt x="95" y="42"/>
                      <a:pt x="95" y="42"/>
                    </a:cubicBezTo>
                    <a:cubicBezTo>
                      <a:pt x="95" y="42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8" y="44"/>
                      <a:pt x="98" y="45"/>
                    </a:cubicBezTo>
                    <a:cubicBezTo>
                      <a:pt x="98" y="45"/>
                      <a:pt x="99" y="45"/>
                      <a:pt x="99" y="45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100" y="45"/>
                      <a:pt x="100" y="45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6"/>
                      <a:pt x="100" y="47"/>
                      <a:pt x="100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0" y="47"/>
                      <a:pt x="100" y="47"/>
                      <a:pt x="100" y="48"/>
                    </a:cubicBezTo>
                    <a:cubicBezTo>
                      <a:pt x="100" y="48"/>
                      <a:pt x="100" y="48"/>
                      <a:pt x="101" y="48"/>
                    </a:cubicBezTo>
                    <a:cubicBezTo>
                      <a:pt x="101" y="48"/>
                      <a:pt x="101" y="48"/>
                      <a:pt x="102" y="48"/>
                    </a:cubicBezTo>
                    <a:cubicBezTo>
                      <a:pt x="102" y="48"/>
                      <a:pt x="102" y="49"/>
                      <a:pt x="103" y="48"/>
                    </a:cubicBezTo>
                    <a:cubicBezTo>
                      <a:pt x="103" y="48"/>
                      <a:pt x="103" y="48"/>
                      <a:pt x="103" y="48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4" y="50"/>
                    </a:cubicBezTo>
                    <a:cubicBezTo>
                      <a:pt x="104" y="50"/>
                      <a:pt x="104" y="50"/>
                      <a:pt x="104" y="51"/>
                    </a:cubicBezTo>
                    <a:cubicBezTo>
                      <a:pt x="104" y="51"/>
                      <a:pt x="105" y="51"/>
                      <a:pt x="105" y="52"/>
                    </a:cubicBezTo>
                    <a:cubicBezTo>
                      <a:pt x="107" y="52"/>
                      <a:pt x="107" y="52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8" y="53"/>
                      <a:pt x="108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09" y="54"/>
                      <a:pt x="109" y="54"/>
                      <a:pt x="110" y="54"/>
                    </a:cubicBezTo>
                    <a:cubicBezTo>
                      <a:pt x="110" y="55"/>
                      <a:pt x="110" y="56"/>
                      <a:pt x="110" y="56"/>
                    </a:cubicBezTo>
                    <a:cubicBezTo>
                      <a:pt x="110" y="57"/>
                      <a:pt x="110" y="57"/>
                      <a:pt x="110" y="57"/>
                    </a:cubicBezTo>
                    <a:cubicBezTo>
                      <a:pt x="110" y="57"/>
                      <a:pt x="110" y="57"/>
                      <a:pt x="110" y="57"/>
                    </a:cubicBezTo>
                    <a:close/>
                    <a:moveTo>
                      <a:pt x="115" y="52"/>
                    </a:moveTo>
                    <a:cubicBezTo>
                      <a:pt x="115" y="52"/>
                      <a:pt x="115" y="52"/>
                      <a:pt x="115" y="52"/>
                    </a:cubicBezTo>
                    <a:cubicBezTo>
                      <a:pt x="115" y="52"/>
                      <a:pt x="115" y="52"/>
                      <a:pt x="115" y="52"/>
                    </a:cubicBezTo>
                    <a:cubicBezTo>
                      <a:pt x="115" y="52"/>
                      <a:pt x="114" y="52"/>
                      <a:pt x="114" y="52"/>
                    </a:cubicBezTo>
                    <a:cubicBezTo>
                      <a:pt x="114" y="52"/>
                      <a:pt x="114" y="52"/>
                      <a:pt x="114" y="52"/>
                    </a:cubicBezTo>
                    <a:cubicBezTo>
                      <a:pt x="114" y="52"/>
                      <a:pt x="114" y="52"/>
                      <a:pt x="114" y="51"/>
                    </a:cubicBezTo>
                    <a:cubicBezTo>
                      <a:pt x="114" y="51"/>
                      <a:pt x="113" y="51"/>
                      <a:pt x="113" y="51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3" y="51"/>
                      <a:pt x="113" y="51"/>
                      <a:pt x="112" y="51"/>
                    </a:cubicBezTo>
                    <a:cubicBezTo>
                      <a:pt x="112" y="50"/>
                      <a:pt x="111" y="49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0" y="47"/>
                      <a:pt x="110" y="46"/>
                    </a:cubicBezTo>
                    <a:cubicBezTo>
                      <a:pt x="110" y="46"/>
                      <a:pt x="110" y="45"/>
                      <a:pt x="109" y="45"/>
                    </a:cubicBezTo>
                    <a:cubicBezTo>
                      <a:pt x="108" y="44"/>
                      <a:pt x="108" y="43"/>
                      <a:pt x="108" y="43"/>
                    </a:cubicBezTo>
                    <a:cubicBezTo>
                      <a:pt x="108" y="43"/>
                      <a:pt x="108" y="42"/>
                      <a:pt x="107" y="42"/>
                    </a:cubicBezTo>
                    <a:cubicBezTo>
                      <a:pt x="107" y="42"/>
                      <a:pt x="107" y="41"/>
                      <a:pt x="107" y="41"/>
                    </a:cubicBezTo>
                    <a:cubicBezTo>
                      <a:pt x="107" y="41"/>
                      <a:pt x="107" y="40"/>
                      <a:pt x="106" y="40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6" y="40"/>
                      <a:pt x="106" y="39"/>
                      <a:pt x="106" y="39"/>
                    </a:cubicBezTo>
                    <a:cubicBezTo>
                      <a:pt x="106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8"/>
                      <a:pt x="104" y="35"/>
                      <a:pt x="104" y="35"/>
                    </a:cubicBezTo>
                    <a:cubicBezTo>
                      <a:pt x="104" y="35"/>
                      <a:pt x="104" y="35"/>
                      <a:pt x="103" y="35"/>
                    </a:cubicBezTo>
                    <a:cubicBezTo>
                      <a:pt x="102" y="35"/>
                      <a:pt x="102" y="34"/>
                      <a:pt x="101" y="34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2"/>
                      <a:pt x="100" y="31"/>
                      <a:pt x="100" y="31"/>
                    </a:cubicBezTo>
                    <a:cubicBezTo>
                      <a:pt x="100" y="31"/>
                      <a:pt x="100" y="31"/>
                      <a:pt x="100" y="31"/>
                    </a:cubicBezTo>
                    <a:cubicBezTo>
                      <a:pt x="99" y="31"/>
                      <a:pt x="98" y="31"/>
                      <a:pt x="98" y="31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97" y="31"/>
                      <a:pt x="97" y="30"/>
                      <a:pt x="97" y="29"/>
                    </a:cubicBezTo>
                    <a:cubicBezTo>
                      <a:pt x="97" y="29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6" y="28"/>
                      <a:pt x="96" y="28"/>
                      <a:pt x="96" y="27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4" y="26"/>
                      <a:pt x="93" y="27"/>
                      <a:pt x="93" y="26"/>
                    </a:cubicBezTo>
                    <a:cubicBezTo>
                      <a:pt x="93" y="26"/>
                      <a:pt x="92" y="26"/>
                      <a:pt x="92" y="26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0" y="25"/>
                      <a:pt x="90" y="26"/>
                      <a:pt x="89" y="26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24"/>
                      <a:pt x="88" y="25"/>
                      <a:pt x="88" y="25"/>
                    </a:cubicBezTo>
                    <a:cubicBezTo>
                      <a:pt x="88" y="25"/>
                      <a:pt x="87" y="25"/>
                      <a:pt x="87" y="25"/>
                    </a:cubicBezTo>
                    <a:cubicBezTo>
                      <a:pt x="86" y="26"/>
                      <a:pt x="86" y="26"/>
                      <a:pt x="86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4"/>
                      <a:pt x="86" y="24"/>
                      <a:pt x="86" y="23"/>
                    </a:cubicBezTo>
                    <a:cubicBezTo>
                      <a:pt x="86" y="23"/>
                      <a:pt x="86" y="23"/>
                      <a:pt x="87" y="23"/>
                    </a:cubicBezTo>
                    <a:cubicBezTo>
                      <a:pt x="87" y="23"/>
                      <a:pt x="88" y="22"/>
                      <a:pt x="88" y="22"/>
                    </a:cubicBezTo>
                    <a:cubicBezTo>
                      <a:pt x="87" y="22"/>
                      <a:pt x="88" y="21"/>
                      <a:pt x="88" y="22"/>
                    </a:cubicBezTo>
                    <a:cubicBezTo>
                      <a:pt x="88" y="22"/>
                      <a:pt x="89" y="22"/>
                      <a:pt x="88" y="22"/>
                    </a:cubicBezTo>
                    <a:cubicBezTo>
                      <a:pt x="88" y="22"/>
                      <a:pt x="89" y="22"/>
                      <a:pt x="89" y="22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9" y="22"/>
                      <a:pt x="89" y="22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3"/>
                      <a:pt x="89" y="24"/>
                      <a:pt x="90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1" y="24"/>
                      <a:pt x="91" y="24"/>
                      <a:pt x="91" y="23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2"/>
                      <a:pt x="92" y="22"/>
                      <a:pt x="92" y="22"/>
                    </a:cubicBezTo>
                    <a:cubicBezTo>
                      <a:pt x="93" y="23"/>
                      <a:pt x="93" y="24"/>
                      <a:pt x="93" y="24"/>
                    </a:cubicBezTo>
                    <a:cubicBezTo>
                      <a:pt x="93" y="24"/>
                      <a:pt x="93" y="25"/>
                      <a:pt x="93" y="25"/>
                    </a:cubicBezTo>
                    <a:cubicBezTo>
                      <a:pt x="93" y="25"/>
                      <a:pt x="93" y="24"/>
                      <a:pt x="93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4" y="25"/>
                      <a:pt x="94" y="25"/>
                      <a:pt x="94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5"/>
                      <a:pt x="95" y="24"/>
                    </a:cubicBezTo>
                    <a:cubicBezTo>
                      <a:pt x="95" y="24"/>
                      <a:pt x="96" y="24"/>
                      <a:pt x="96" y="25"/>
                    </a:cubicBezTo>
                    <a:cubicBezTo>
                      <a:pt x="96" y="26"/>
                      <a:pt x="96" y="26"/>
                      <a:pt x="96" y="25"/>
                    </a:cubicBezTo>
                    <a:cubicBezTo>
                      <a:pt x="96" y="25"/>
                      <a:pt x="97" y="25"/>
                      <a:pt x="97" y="26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8" y="26"/>
                      <a:pt x="98" y="26"/>
                    </a:cubicBezTo>
                    <a:cubicBezTo>
                      <a:pt x="98" y="26"/>
                      <a:pt x="98" y="27"/>
                      <a:pt x="98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8" y="29"/>
                      <a:pt x="98" y="29"/>
                      <a:pt x="99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100" y="29"/>
                      <a:pt x="100" y="29"/>
                    </a:cubicBezTo>
                    <a:cubicBezTo>
                      <a:pt x="100" y="29"/>
                      <a:pt x="100" y="29"/>
                      <a:pt x="101" y="29"/>
                    </a:cubicBezTo>
                    <a:cubicBezTo>
                      <a:pt x="101" y="29"/>
                      <a:pt x="101" y="30"/>
                      <a:pt x="101" y="30"/>
                    </a:cubicBezTo>
                    <a:cubicBezTo>
                      <a:pt x="101" y="30"/>
                      <a:pt x="102" y="30"/>
                      <a:pt x="102" y="30"/>
                    </a:cubicBezTo>
                    <a:cubicBezTo>
                      <a:pt x="102" y="30"/>
                      <a:pt x="102" y="30"/>
                      <a:pt x="102" y="31"/>
                    </a:cubicBezTo>
                    <a:cubicBezTo>
                      <a:pt x="102" y="31"/>
                      <a:pt x="102" y="31"/>
                      <a:pt x="102" y="31"/>
                    </a:cubicBezTo>
                    <a:cubicBezTo>
                      <a:pt x="102" y="31"/>
                      <a:pt x="102" y="31"/>
                      <a:pt x="102" y="31"/>
                    </a:cubicBezTo>
                    <a:cubicBezTo>
                      <a:pt x="101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3"/>
                      <a:pt x="102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4" y="33"/>
                      <a:pt x="104" y="34"/>
                      <a:pt x="104" y="33"/>
                    </a:cubicBezTo>
                    <a:cubicBezTo>
                      <a:pt x="104" y="33"/>
                      <a:pt x="104" y="33"/>
                      <a:pt x="105" y="33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5"/>
                      <a:pt x="105" y="35"/>
                      <a:pt x="105" y="36"/>
                    </a:cubicBezTo>
                    <a:cubicBezTo>
                      <a:pt x="105" y="37"/>
                      <a:pt x="105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9"/>
                      <a:pt x="106" y="38"/>
                    </a:cubicBezTo>
                    <a:cubicBezTo>
                      <a:pt x="106" y="38"/>
                      <a:pt x="107" y="38"/>
                      <a:pt x="107" y="39"/>
                    </a:cubicBezTo>
                    <a:cubicBezTo>
                      <a:pt x="107" y="39"/>
                      <a:pt x="107" y="39"/>
                      <a:pt x="107" y="39"/>
                    </a:cubicBezTo>
                    <a:cubicBezTo>
                      <a:pt x="107" y="39"/>
                      <a:pt x="107" y="40"/>
                      <a:pt x="107" y="40"/>
                    </a:cubicBezTo>
                    <a:cubicBezTo>
                      <a:pt x="107" y="40"/>
                      <a:pt x="108" y="40"/>
                      <a:pt x="108" y="40"/>
                    </a:cubicBezTo>
                    <a:cubicBezTo>
                      <a:pt x="108" y="40"/>
                      <a:pt x="109" y="41"/>
                      <a:pt x="109" y="41"/>
                    </a:cubicBezTo>
                    <a:cubicBezTo>
                      <a:pt x="109" y="41"/>
                      <a:pt x="108" y="42"/>
                      <a:pt x="108" y="42"/>
                    </a:cubicBezTo>
                    <a:cubicBezTo>
                      <a:pt x="108" y="42"/>
                      <a:pt x="108" y="42"/>
                      <a:pt x="109" y="42"/>
                    </a:cubicBezTo>
                    <a:cubicBezTo>
                      <a:pt x="109" y="42"/>
                      <a:pt x="109" y="42"/>
                      <a:pt x="109" y="42"/>
                    </a:cubicBezTo>
                    <a:cubicBezTo>
                      <a:pt x="109" y="42"/>
                      <a:pt x="109" y="42"/>
                      <a:pt x="109" y="43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5"/>
                      <a:pt x="111" y="45"/>
                      <a:pt x="111" y="44"/>
                    </a:cubicBezTo>
                    <a:cubicBezTo>
                      <a:pt x="111" y="44"/>
                      <a:pt x="111" y="44"/>
                      <a:pt x="111" y="45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11" y="45"/>
                      <a:pt x="112" y="46"/>
                      <a:pt x="112" y="46"/>
                    </a:cubicBezTo>
                    <a:cubicBezTo>
                      <a:pt x="111" y="46"/>
                      <a:pt x="112" y="46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2" y="47"/>
                      <a:pt x="112" y="48"/>
                      <a:pt x="113" y="49"/>
                    </a:cubicBezTo>
                    <a:cubicBezTo>
                      <a:pt x="113" y="49"/>
                      <a:pt x="113" y="49"/>
                      <a:pt x="113" y="49"/>
                    </a:cubicBezTo>
                    <a:cubicBezTo>
                      <a:pt x="113" y="49"/>
                      <a:pt x="113" y="49"/>
                      <a:pt x="113" y="50"/>
                    </a:cubicBezTo>
                    <a:cubicBezTo>
                      <a:pt x="113" y="50"/>
                      <a:pt x="113" y="50"/>
                      <a:pt x="113" y="50"/>
                    </a:cubicBezTo>
                    <a:cubicBezTo>
                      <a:pt x="114" y="50"/>
                      <a:pt x="115" y="51"/>
                      <a:pt x="115" y="51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6" y="51"/>
                      <a:pt x="116" y="52"/>
                      <a:pt x="116" y="52"/>
                    </a:cubicBezTo>
                    <a:cubicBezTo>
                      <a:pt x="116" y="53"/>
                      <a:pt x="116" y="53"/>
                      <a:pt x="116" y="52"/>
                    </a:cubicBezTo>
                    <a:cubicBezTo>
                      <a:pt x="117" y="52"/>
                      <a:pt x="117" y="52"/>
                      <a:pt x="116" y="52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6" y="53"/>
                      <a:pt x="115" y="53"/>
                      <a:pt x="115" y="52"/>
                    </a:cubicBezTo>
                    <a:close/>
                    <a:moveTo>
                      <a:pt x="99" y="45"/>
                    </a:moveTo>
                    <a:cubicBezTo>
                      <a:pt x="99" y="45"/>
                      <a:pt x="99" y="45"/>
                      <a:pt x="99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99" y="45"/>
                      <a:pt x="99" y="45"/>
                      <a:pt x="99" y="45"/>
                    </a:cubicBezTo>
                    <a:close/>
                    <a:moveTo>
                      <a:pt x="7" y="41"/>
                    </a:moveTo>
                    <a:cubicBezTo>
                      <a:pt x="8" y="41"/>
                      <a:pt x="9" y="41"/>
                      <a:pt x="9" y="41"/>
                    </a:cubicBezTo>
                    <a:cubicBezTo>
                      <a:pt x="11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3" y="41"/>
                    </a:cubicBezTo>
                    <a:cubicBezTo>
                      <a:pt x="13" y="41"/>
                      <a:pt x="14" y="40"/>
                      <a:pt x="14" y="40"/>
                    </a:cubicBezTo>
                    <a:cubicBezTo>
                      <a:pt x="15" y="40"/>
                      <a:pt x="15" y="40"/>
                      <a:pt x="16" y="40"/>
                    </a:cubicBezTo>
                    <a:cubicBezTo>
                      <a:pt x="16" y="40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1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6" y="36"/>
                    </a:cubicBezTo>
                    <a:cubicBezTo>
                      <a:pt x="26" y="36"/>
                      <a:pt x="26" y="36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4" y="35"/>
                    </a:cubicBezTo>
                    <a:cubicBezTo>
                      <a:pt x="34" y="35"/>
                      <a:pt x="35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5"/>
                      <a:pt x="37" y="35"/>
                      <a:pt x="37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0" y="36"/>
                      <a:pt x="40" y="36"/>
                      <a:pt x="41" y="36"/>
                    </a:cubicBezTo>
                    <a:cubicBezTo>
                      <a:pt x="41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4" y="37"/>
                      <a:pt x="43" y="37"/>
                    </a:cubicBezTo>
                    <a:cubicBezTo>
                      <a:pt x="43" y="37"/>
                      <a:pt x="44" y="37"/>
                      <a:pt x="44" y="37"/>
                    </a:cubicBezTo>
                    <a:cubicBezTo>
                      <a:pt x="44" y="37"/>
                      <a:pt x="45" y="37"/>
                      <a:pt x="45" y="37"/>
                    </a:cubicBezTo>
                    <a:cubicBezTo>
                      <a:pt x="44" y="38"/>
                      <a:pt x="44" y="38"/>
                      <a:pt x="45" y="38"/>
                    </a:cubicBezTo>
                    <a:cubicBezTo>
                      <a:pt x="45" y="37"/>
                      <a:pt x="45" y="37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6" y="38"/>
                    </a:cubicBezTo>
                    <a:cubicBezTo>
                      <a:pt x="46" y="38"/>
                      <a:pt x="46" y="38"/>
                      <a:pt x="47" y="38"/>
                    </a:cubicBezTo>
                    <a:cubicBezTo>
                      <a:pt x="47" y="38"/>
                      <a:pt x="47" y="38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8" y="39"/>
                      <a:pt x="49" y="40"/>
                      <a:pt x="49" y="40"/>
                    </a:cubicBezTo>
                    <a:cubicBezTo>
                      <a:pt x="49" y="40"/>
                      <a:pt x="49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1"/>
                      <a:pt x="51" y="41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3" y="43"/>
                      <a:pt x="53" y="4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6"/>
                      <a:pt x="54" y="47"/>
                      <a:pt x="54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4" y="47"/>
                      <a:pt x="54" y="47"/>
                      <a:pt x="55" y="48"/>
                    </a:cubicBezTo>
                    <a:cubicBezTo>
                      <a:pt x="55" y="48"/>
                      <a:pt x="55" y="48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50"/>
                    </a:cubicBezTo>
                    <a:cubicBezTo>
                      <a:pt x="55" y="50"/>
                      <a:pt x="55" y="50"/>
                      <a:pt x="55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8" y="52"/>
                      <a:pt x="59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59" y="52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60" y="51"/>
                    </a:cubicBezTo>
                    <a:cubicBezTo>
                      <a:pt x="60" y="51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49"/>
                      <a:pt x="60" y="49"/>
                      <a:pt x="59" y="49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59" y="49"/>
                      <a:pt x="59" y="49"/>
                      <a:pt x="58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7" y="49"/>
                      <a:pt x="57" y="48"/>
                      <a:pt x="57" y="48"/>
                    </a:cubicBezTo>
                    <a:cubicBezTo>
                      <a:pt x="56" y="48"/>
                      <a:pt x="56" y="48"/>
                      <a:pt x="56" y="47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6" y="47"/>
                      <a:pt x="56" y="47"/>
                    </a:cubicBezTo>
                    <a:cubicBezTo>
                      <a:pt x="56" y="46"/>
                      <a:pt x="56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6" y="46"/>
                      <a:pt x="56" y="46"/>
                      <a:pt x="55" y="46"/>
                    </a:cubicBezTo>
                    <a:cubicBezTo>
                      <a:pt x="55" y="45"/>
                      <a:pt x="55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7" y="45"/>
                      <a:pt x="57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9" y="45"/>
                      <a:pt x="59" y="45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0" y="46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1" y="48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3" y="47"/>
                      <a:pt x="63" y="46"/>
                    </a:cubicBezTo>
                    <a:cubicBezTo>
                      <a:pt x="63" y="46"/>
                      <a:pt x="63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1" y="46"/>
                      <a:pt x="61" y="46"/>
                      <a:pt x="60" y="45"/>
                    </a:cubicBezTo>
                    <a:cubicBezTo>
                      <a:pt x="60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4"/>
                      <a:pt x="59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8" y="44"/>
                      <a:pt x="58" y="44"/>
                    </a:cubicBezTo>
                    <a:cubicBezTo>
                      <a:pt x="58" y="44"/>
                      <a:pt x="58" y="43"/>
                      <a:pt x="58" y="44"/>
                    </a:cubicBezTo>
                    <a:cubicBezTo>
                      <a:pt x="58" y="44"/>
                      <a:pt x="58" y="44"/>
                      <a:pt x="58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7" y="41"/>
                      <a:pt x="58" y="41"/>
                      <a:pt x="58" y="41"/>
                    </a:cubicBezTo>
                    <a:cubicBezTo>
                      <a:pt x="58" y="41"/>
                      <a:pt x="59" y="41"/>
                      <a:pt x="59" y="40"/>
                    </a:cubicBezTo>
                    <a:cubicBezTo>
                      <a:pt x="59" y="40"/>
                      <a:pt x="60" y="40"/>
                      <a:pt x="61" y="40"/>
                    </a:cubicBezTo>
                    <a:cubicBezTo>
                      <a:pt x="61" y="40"/>
                      <a:pt x="61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3" y="41"/>
                      <a:pt x="63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1"/>
                      <a:pt x="63" y="41"/>
                      <a:pt x="63" y="42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3" y="42"/>
                      <a:pt x="64" y="42"/>
                      <a:pt x="64" y="42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5" y="42"/>
                    </a:cubicBezTo>
                    <a:cubicBezTo>
                      <a:pt x="65" y="42"/>
                      <a:pt x="65" y="42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41"/>
                      <a:pt x="65" y="41"/>
                      <a:pt x="64" y="40"/>
                    </a:cubicBezTo>
                    <a:cubicBezTo>
                      <a:pt x="64" y="40"/>
                      <a:pt x="64" y="40"/>
                      <a:pt x="63" y="40"/>
                    </a:cubicBezTo>
                    <a:cubicBezTo>
                      <a:pt x="63" y="40"/>
                      <a:pt x="62" y="40"/>
                      <a:pt x="62" y="40"/>
                    </a:cubicBezTo>
                    <a:cubicBezTo>
                      <a:pt x="61" y="39"/>
                      <a:pt x="61" y="38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3" y="37"/>
                      <a:pt x="63" y="37"/>
                    </a:cubicBezTo>
                    <a:cubicBezTo>
                      <a:pt x="64" y="37"/>
                      <a:pt x="65" y="37"/>
                      <a:pt x="65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8"/>
                      <a:pt x="69" y="37"/>
                      <a:pt x="69" y="36"/>
                    </a:cubicBezTo>
                    <a:cubicBezTo>
                      <a:pt x="69" y="36"/>
                      <a:pt x="68" y="35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5"/>
                    </a:cubicBezTo>
                    <a:cubicBezTo>
                      <a:pt x="67" y="35"/>
                      <a:pt x="67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4"/>
                      <a:pt x="66" y="35"/>
                    </a:cubicBezTo>
                    <a:cubicBezTo>
                      <a:pt x="65" y="35"/>
                      <a:pt x="65" y="35"/>
                      <a:pt x="65" y="34"/>
                    </a:cubicBezTo>
                    <a:cubicBezTo>
                      <a:pt x="65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3" y="34"/>
                      <a:pt x="63" y="34"/>
                    </a:cubicBezTo>
                    <a:cubicBezTo>
                      <a:pt x="63" y="33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4" y="31"/>
                      <a:pt x="64" y="31"/>
                      <a:pt x="65" y="31"/>
                    </a:cubicBezTo>
                    <a:cubicBezTo>
                      <a:pt x="65" y="31"/>
                      <a:pt x="65" y="31"/>
                      <a:pt x="66" y="31"/>
                    </a:cubicBezTo>
                    <a:cubicBezTo>
                      <a:pt x="66" y="31"/>
                      <a:pt x="66" y="31"/>
                      <a:pt x="66" y="32"/>
                    </a:cubicBezTo>
                    <a:cubicBezTo>
                      <a:pt x="66" y="32"/>
                      <a:pt x="66" y="32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2"/>
                      <a:pt x="67" y="32"/>
                      <a:pt x="67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8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3"/>
                      <a:pt x="70" y="33"/>
                      <a:pt x="70" y="33"/>
                    </a:cubicBezTo>
                    <a:cubicBezTo>
                      <a:pt x="70" y="34"/>
                      <a:pt x="70" y="34"/>
                      <a:pt x="70" y="33"/>
                    </a:cubicBezTo>
                    <a:cubicBezTo>
                      <a:pt x="70" y="33"/>
                      <a:pt x="70" y="32"/>
                      <a:pt x="70" y="32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0" y="32"/>
                      <a:pt x="69" y="32"/>
                      <a:pt x="69" y="32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9" y="31"/>
                      <a:pt x="68" y="31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29"/>
                      <a:pt x="66" y="29"/>
                    </a:cubicBezTo>
                    <a:cubicBezTo>
                      <a:pt x="66" y="29"/>
                      <a:pt x="66" y="29"/>
                      <a:pt x="66" y="29"/>
                    </a:cubicBezTo>
                    <a:cubicBezTo>
                      <a:pt x="66" y="29"/>
                      <a:pt x="66" y="29"/>
                      <a:pt x="66" y="29"/>
                    </a:cubicBezTo>
                    <a:cubicBezTo>
                      <a:pt x="66" y="28"/>
                      <a:pt x="65" y="28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8"/>
                      <a:pt x="66" y="27"/>
                    </a:cubicBezTo>
                    <a:cubicBezTo>
                      <a:pt x="66" y="27"/>
                      <a:pt x="68" y="26"/>
                      <a:pt x="69" y="27"/>
                    </a:cubicBezTo>
                    <a:cubicBezTo>
                      <a:pt x="69" y="27"/>
                      <a:pt x="70" y="27"/>
                      <a:pt x="70" y="27"/>
                    </a:cubicBezTo>
                    <a:cubicBezTo>
                      <a:pt x="69" y="27"/>
                      <a:pt x="70" y="27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1" y="29"/>
                      <a:pt x="71" y="29"/>
                      <a:pt x="72" y="29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29"/>
                      <a:pt x="72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8"/>
                    </a:cubicBezTo>
                    <a:cubicBezTo>
                      <a:pt x="74" y="28"/>
                      <a:pt x="74" y="28"/>
                      <a:pt x="73" y="28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26"/>
                      <a:pt x="70" y="25"/>
                      <a:pt x="70" y="25"/>
                    </a:cubicBezTo>
                    <a:cubicBezTo>
                      <a:pt x="70" y="24"/>
                      <a:pt x="69" y="24"/>
                      <a:pt x="69" y="24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1"/>
                      <a:pt x="71" y="22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2"/>
                      <a:pt x="72" y="22"/>
                      <a:pt x="73" y="22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73" y="22"/>
                      <a:pt x="73" y="22"/>
                      <a:pt x="73" y="23"/>
                    </a:cubicBezTo>
                    <a:cubicBezTo>
                      <a:pt x="73" y="23"/>
                      <a:pt x="74" y="23"/>
                      <a:pt x="74" y="24"/>
                    </a:cubicBezTo>
                    <a:cubicBezTo>
                      <a:pt x="74" y="24"/>
                      <a:pt x="74" y="25"/>
                      <a:pt x="75" y="25"/>
                    </a:cubicBezTo>
                    <a:cubicBezTo>
                      <a:pt x="75" y="25"/>
                      <a:pt x="75" y="24"/>
                      <a:pt x="76" y="23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5" y="22"/>
                      <a:pt x="75" y="21"/>
                      <a:pt x="75" y="21"/>
                    </a:cubicBezTo>
                    <a:cubicBezTo>
                      <a:pt x="75" y="21"/>
                      <a:pt x="74" y="21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3" y="20"/>
                      <a:pt x="73" y="18"/>
                      <a:pt x="74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7" y="17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8" y="18"/>
                      <a:pt x="78" y="19"/>
                      <a:pt x="78" y="19"/>
                    </a:cubicBezTo>
                    <a:cubicBezTo>
                      <a:pt x="78" y="20"/>
                      <a:pt x="78" y="20"/>
                      <a:pt x="78" y="20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8" y="21"/>
                      <a:pt x="79" y="20"/>
                      <a:pt x="79" y="20"/>
                    </a:cubicBezTo>
                    <a:cubicBezTo>
                      <a:pt x="79" y="20"/>
                      <a:pt x="79" y="19"/>
                      <a:pt x="80" y="19"/>
                    </a:cubicBezTo>
                    <a:cubicBezTo>
                      <a:pt x="80" y="19"/>
                      <a:pt x="80" y="19"/>
                      <a:pt x="79" y="18"/>
                    </a:cubicBezTo>
                    <a:cubicBezTo>
                      <a:pt x="79" y="18"/>
                      <a:pt x="78" y="18"/>
                      <a:pt x="78" y="18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8" y="18"/>
                      <a:pt x="78" y="18"/>
                      <a:pt x="78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4"/>
                    </a:cubicBezTo>
                    <a:cubicBezTo>
                      <a:pt x="76" y="14"/>
                      <a:pt x="76" y="14"/>
                      <a:pt x="76" y="13"/>
                    </a:cubicBezTo>
                    <a:cubicBezTo>
                      <a:pt x="76" y="13"/>
                      <a:pt x="76" y="13"/>
                      <a:pt x="75" y="13"/>
                    </a:cubicBezTo>
                    <a:cubicBezTo>
                      <a:pt x="75" y="13"/>
                      <a:pt x="75" y="12"/>
                      <a:pt x="74" y="12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2" y="10"/>
                      <a:pt x="72" y="10"/>
                    </a:cubicBezTo>
                    <a:cubicBezTo>
                      <a:pt x="72" y="10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0" y="9"/>
                      <a:pt x="69" y="8"/>
                      <a:pt x="69" y="8"/>
                    </a:cubicBezTo>
                    <a:cubicBezTo>
                      <a:pt x="69" y="8"/>
                      <a:pt x="68" y="8"/>
                      <a:pt x="68" y="7"/>
                    </a:cubicBezTo>
                    <a:cubicBezTo>
                      <a:pt x="67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5" y="7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2" y="6"/>
                      <a:pt x="61" y="5"/>
                    </a:cubicBezTo>
                    <a:cubicBezTo>
                      <a:pt x="61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7" y="5"/>
                    </a:cubicBezTo>
                    <a:cubicBezTo>
                      <a:pt x="57" y="5"/>
                      <a:pt x="57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4"/>
                      <a:pt x="55" y="4"/>
                      <a:pt x="55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5"/>
                      <a:pt x="52" y="5"/>
                      <a:pt x="52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5" y="5"/>
                      <a:pt x="45" y="6"/>
                    </a:cubicBezTo>
                    <a:cubicBezTo>
                      <a:pt x="45" y="6"/>
                      <a:pt x="44" y="6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6"/>
                      <a:pt x="43" y="6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6"/>
                      <a:pt x="43" y="6"/>
                      <a:pt x="43" y="5"/>
                    </a:cubicBezTo>
                    <a:cubicBezTo>
                      <a:pt x="43" y="5"/>
                      <a:pt x="43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0" y="5"/>
                      <a:pt x="40" y="5"/>
                    </a:cubicBezTo>
                    <a:cubicBezTo>
                      <a:pt x="40" y="5"/>
                      <a:pt x="39" y="5"/>
                      <a:pt x="38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4" y="3"/>
                    </a:cubicBezTo>
                    <a:cubicBezTo>
                      <a:pt x="34" y="3"/>
                      <a:pt x="34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4"/>
                      <a:pt x="33" y="4"/>
                      <a:pt x="32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9"/>
                      <a:pt x="29" y="9"/>
                      <a:pt x="28" y="9"/>
                    </a:cubicBezTo>
                    <a:cubicBezTo>
                      <a:pt x="28" y="9"/>
                      <a:pt x="28" y="9"/>
                      <a:pt x="28" y="10"/>
                    </a:cubicBezTo>
                    <a:cubicBezTo>
                      <a:pt x="28" y="10"/>
                      <a:pt x="28" y="10"/>
                      <a:pt x="27" y="10"/>
                    </a:cubicBezTo>
                    <a:cubicBezTo>
                      <a:pt x="27" y="10"/>
                      <a:pt x="27" y="10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2"/>
                      <a:pt x="26" y="12"/>
                    </a:cubicBezTo>
                    <a:cubicBezTo>
                      <a:pt x="26" y="12"/>
                      <a:pt x="26" y="12"/>
                      <a:pt x="25" y="13"/>
                    </a:cubicBezTo>
                    <a:cubicBezTo>
                      <a:pt x="25" y="13"/>
                      <a:pt x="25" y="14"/>
                      <a:pt x="24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1" y="18"/>
                      <a:pt x="20" y="19"/>
                    </a:cubicBezTo>
                    <a:cubicBezTo>
                      <a:pt x="20" y="19"/>
                      <a:pt x="20" y="20"/>
                      <a:pt x="20" y="20"/>
                    </a:cubicBezTo>
                    <a:cubicBezTo>
                      <a:pt x="20" y="20"/>
                      <a:pt x="19" y="21"/>
                      <a:pt x="19" y="21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6" y="23"/>
                      <a:pt x="16" y="23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4"/>
                    </a:cubicBezTo>
                    <a:cubicBezTo>
                      <a:pt x="15" y="25"/>
                      <a:pt x="14" y="25"/>
                      <a:pt x="14" y="25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8"/>
                      <a:pt x="11" y="29"/>
                      <a:pt x="11" y="29"/>
                    </a:cubicBezTo>
                    <a:cubicBezTo>
                      <a:pt x="11" y="29"/>
                      <a:pt x="10" y="30"/>
                      <a:pt x="10" y="30"/>
                    </a:cubicBezTo>
                    <a:cubicBezTo>
                      <a:pt x="10" y="30"/>
                      <a:pt x="10" y="31"/>
                      <a:pt x="9" y="31"/>
                    </a:cubicBezTo>
                    <a:cubicBezTo>
                      <a:pt x="9" y="32"/>
                      <a:pt x="8" y="33"/>
                      <a:pt x="7" y="33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5" y="35"/>
                      <a:pt x="5" y="36"/>
                      <a:pt x="5" y="36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40"/>
                      <a:pt x="4" y="40"/>
                      <a:pt x="4" y="40"/>
                    </a:cubicBezTo>
                    <a:cubicBezTo>
                      <a:pt x="4" y="40"/>
                      <a:pt x="6" y="41"/>
                      <a:pt x="7" y="41"/>
                    </a:cubicBezTo>
                    <a:close/>
                    <a:moveTo>
                      <a:pt x="14" y="36"/>
                    </a:moveTo>
                    <a:cubicBezTo>
                      <a:pt x="14" y="35"/>
                      <a:pt x="14" y="34"/>
                      <a:pt x="14" y="33"/>
                    </a:cubicBezTo>
                    <a:cubicBezTo>
                      <a:pt x="14" y="33"/>
                      <a:pt x="14" y="33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2"/>
                    </a:cubicBezTo>
                    <a:cubicBezTo>
                      <a:pt x="16" y="32"/>
                      <a:pt x="16" y="32"/>
                      <a:pt x="16" y="33"/>
                    </a:cubicBezTo>
                    <a:cubicBezTo>
                      <a:pt x="17" y="33"/>
                      <a:pt x="17" y="33"/>
                      <a:pt x="18" y="32"/>
                    </a:cubicBezTo>
                    <a:cubicBezTo>
                      <a:pt x="19" y="32"/>
                      <a:pt x="19" y="32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3"/>
                      <a:pt x="24" y="33"/>
                      <a:pt x="25" y="32"/>
                    </a:cubicBezTo>
                    <a:cubicBezTo>
                      <a:pt x="25" y="31"/>
                      <a:pt x="26" y="31"/>
                      <a:pt x="26" y="31"/>
                    </a:cubicBezTo>
                    <a:cubicBezTo>
                      <a:pt x="26" y="31"/>
                      <a:pt x="26" y="32"/>
                      <a:pt x="26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8" y="32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3"/>
                      <a:pt x="31" y="32"/>
                      <a:pt x="32" y="32"/>
                    </a:cubicBezTo>
                    <a:cubicBezTo>
                      <a:pt x="32" y="32"/>
                      <a:pt x="32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4" y="31"/>
                      <a:pt x="34" y="31"/>
                    </a:cubicBezTo>
                    <a:cubicBezTo>
                      <a:pt x="34" y="31"/>
                      <a:pt x="35" y="31"/>
                      <a:pt x="35" y="30"/>
                    </a:cubicBezTo>
                    <a:cubicBezTo>
                      <a:pt x="36" y="30"/>
                      <a:pt x="36" y="30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9" y="31"/>
                      <a:pt x="39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0"/>
                    </a:cubicBezTo>
                    <a:cubicBezTo>
                      <a:pt x="41" y="30"/>
                      <a:pt x="41" y="30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2" y="31"/>
                      <a:pt x="42" y="31"/>
                    </a:cubicBezTo>
                    <a:cubicBezTo>
                      <a:pt x="42" y="31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3" y="32"/>
                      <a:pt x="43" y="32"/>
                    </a:cubicBezTo>
                    <a:cubicBezTo>
                      <a:pt x="43" y="32"/>
                      <a:pt x="44" y="32"/>
                      <a:pt x="45" y="32"/>
                    </a:cubicBezTo>
                    <a:cubicBezTo>
                      <a:pt x="45" y="32"/>
                      <a:pt x="45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8" y="33"/>
                      <a:pt x="47" y="33"/>
                    </a:cubicBezTo>
                    <a:cubicBezTo>
                      <a:pt x="47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4"/>
                      <a:pt x="48" y="33"/>
                    </a:cubicBezTo>
                    <a:cubicBezTo>
                      <a:pt x="48" y="33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50" y="34"/>
                    </a:cubicBezTo>
                    <a:cubicBezTo>
                      <a:pt x="51" y="35"/>
                      <a:pt x="51" y="35"/>
                      <a:pt x="51" y="36"/>
                    </a:cubicBezTo>
                    <a:cubicBezTo>
                      <a:pt x="51" y="36"/>
                      <a:pt x="51" y="37"/>
                      <a:pt x="51" y="3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48" y="36"/>
                      <a:pt x="48" y="36"/>
                    </a:cubicBezTo>
                    <a:cubicBezTo>
                      <a:pt x="48" y="36"/>
                      <a:pt x="48" y="35"/>
                      <a:pt x="48" y="35"/>
                    </a:cubicBezTo>
                    <a:cubicBezTo>
                      <a:pt x="48" y="35"/>
                      <a:pt x="47" y="35"/>
                      <a:pt x="47" y="35"/>
                    </a:cubicBezTo>
                    <a:cubicBezTo>
                      <a:pt x="47" y="35"/>
                      <a:pt x="46" y="34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3" y="34"/>
                    </a:cubicBezTo>
                    <a:cubicBezTo>
                      <a:pt x="43" y="34"/>
                      <a:pt x="42" y="34"/>
                      <a:pt x="42" y="34"/>
                    </a:cubicBezTo>
                    <a:cubicBezTo>
                      <a:pt x="42" y="34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8" y="32"/>
                      <a:pt x="38" y="33"/>
                      <a:pt x="38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6" y="33"/>
                      <a:pt x="36" y="33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5" y="32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4" y="33"/>
                      <a:pt x="34" y="33"/>
                    </a:cubicBezTo>
                    <a:cubicBezTo>
                      <a:pt x="32" y="32"/>
                      <a:pt x="33" y="32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4"/>
                      <a:pt x="30" y="34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3"/>
                      <a:pt x="28" y="33"/>
                      <a:pt x="28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7" y="34"/>
                      <a:pt x="27" y="34"/>
                    </a:cubicBezTo>
                    <a:cubicBezTo>
                      <a:pt x="27" y="34"/>
                      <a:pt x="26" y="35"/>
                      <a:pt x="26" y="35"/>
                    </a:cubicBezTo>
                    <a:cubicBezTo>
                      <a:pt x="25" y="35"/>
                      <a:pt x="25" y="34"/>
                      <a:pt x="25" y="34"/>
                    </a:cubicBezTo>
                    <a:cubicBezTo>
                      <a:pt x="25" y="33"/>
                      <a:pt x="24" y="34"/>
                      <a:pt x="23" y="34"/>
                    </a:cubicBezTo>
                    <a:cubicBezTo>
                      <a:pt x="23" y="34"/>
                      <a:pt x="23" y="35"/>
                      <a:pt x="23" y="35"/>
                    </a:cubicBezTo>
                    <a:cubicBezTo>
                      <a:pt x="23" y="35"/>
                      <a:pt x="22" y="35"/>
                      <a:pt x="22" y="35"/>
                    </a:cubicBezTo>
                    <a:cubicBezTo>
                      <a:pt x="21" y="35"/>
                      <a:pt x="20" y="36"/>
                      <a:pt x="20" y="36"/>
                    </a:cubicBezTo>
                    <a:cubicBezTo>
                      <a:pt x="20" y="35"/>
                      <a:pt x="19" y="35"/>
                      <a:pt x="19" y="35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5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4" y="36"/>
                    </a:cubicBezTo>
                    <a:close/>
                    <a:moveTo>
                      <a:pt x="20" y="29"/>
                    </a:move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8"/>
                      <a:pt x="19" y="27"/>
                    </a:cubicBezTo>
                    <a:cubicBezTo>
                      <a:pt x="19" y="27"/>
                      <a:pt x="19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4"/>
                      <a:pt x="20" y="24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1" y="25"/>
                      <a:pt x="21" y="25"/>
                    </a:cubicBezTo>
                    <a:cubicBezTo>
                      <a:pt x="21" y="26"/>
                      <a:pt x="21" y="27"/>
                      <a:pt x="21" y="27"/>
                    </a:cubicBezTo>
                    <a:cubicBezTo>
                      <a:pt x="21" y="27"/>
                      <a:pt x="23" y="26"/>
                      <a:pt x="25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6"/>
                      <a:pt x="27" y="26"/>
                    </a:cubicBezTo>
                    <a:cubicBezTo>
                      <a:pt x="27" y="26"/>
                      <a:pt x="28" y="26"/>
                      <a:pt x="28" y="26"/>
                    </a:cubicBezTo>
                    <a:cubicBezTo>
                      <a:pt x="28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0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5"/>
                      <a:pt x="31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3" y="25"/>
                      <a:pt x="33" y="25"/>
                    </a:cubicBezTo>
                    <a:cubicBezTo>
                      <a:pt x="34" y="25"/>
                      <a:pt x="35" y="24"/>
                      <a:pt x="35" y="24"/>
                    </a:cubicBezTo>
                    <a:cubicBezTo>
                      <a:pt x="35" y="24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6"/>
                    </a:cubicBezTo>
                    <a:cubicBezTo>
                      <a:pt x="36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8" y="25"/>
                      <a:pt x="38" y="25"/>
                      <a:pt x="39" y="25"/>
                    </a:cubicBezTo>
                    <a:cubicBezTo>
                      <a:pt x="39" y="24"/>
                      <a:pt x="39" y="24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1" y="25"/>
                      <a:pt x="41" y="25"/>
                    </a:cubicBezTo>
                    <a:cubicBezTo>
                      <a:pt x="41" y="25"/>
                      <a:pt x="42" y="25"/>
                      <a:pt x="42" y="25"/>
                    </a:cubicBezTo>
                    <a:cubicBezTo>
                      <a:pt x="42" y="25"/>
                      <a:pt x="43" y="25"/>
                      <a:pt x="43" y="25"/>
                    </a:cubicBezTo>
                    <a:cubicBezTo>
                      <a:pt x="43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5" y="25"/>
                    </a:cubicBezTo>
                    <a:cubicBezTo>
                      <a:pt x="45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3" y="28"/>
                    </a:cubicBezTo>
                    <a:cubicBezTo>
                      <a:pt x="53" y="28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5" y="30"/>
                      <a:pt x="54" y="30"/>
                      <a:pt x="54" y="30"/>
                    </a:cubicBezTo>
                    <a:cubicBezTo>
                      <a:pt x="54" y="30"/>
                      <a:pt x="54" y="31"/>
                      <a:pt x="54" y="31"/>
                    </a:cubicBezTo>
                    <a:cubicBezTo>
                      <a:pt x="54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1" y="30"/>
                    </a:cubicBezTo>
                    <a:cubicBezTo>
                      <a:pt x="51" y="30"/>
                      <a:pt x="51" y="30"/>
                      <a:pt x="50" y="30"/>
                    </a:cubicBezTo>
                    <a:cubicBezTo>
                      <a:pt x="50" y="29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29"/>
                      <a:pt x="49" y="29"/>
                      <a:pt x="49" y="29"/>
                    </a:cubicBezTo>
                    <a:cubicBezTo>
                      <a:pt x="48" y="29"/>
                      <a:pt x="48" y="29"/>
                      <a:pt x="47" y="29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5" y="28"/>
                    </a:cubicBezTo>
                    <a:cubicBezTo>
                      <a:pt x="45" y="28"/>
                      <a:pt x="45" y="28"/>
                      <a:pt x="44" y="28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8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7" y="27"/>
                      <a:pt x="37" y="27"/>
                    </a:cubicBezTo>
                    <a:cubicBezTo>
                      <a:pt x="37" y="27"/>
                      <a:pt x="37" y="28"/>
                      <a:pt x="37" y="28"/>
                    </a:cubicBezTo>
                    <a:cubicBezTo>
                      <a:pt x="36" y="27"/>
                      <a:pt x="36" y="28"/>
                      <a:pt x="36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6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2" y="27"/>
                      <a:pt x="32" y="27"/>
                    </a:cubicBezTo>
                    <a:cubicBezTo>
                      <a:pt x="32" y="28"/>
                      <a:pt x="31" y="28"/>
                      <a:pt x="31" y="27"/>
                    </a:cubicBezTo>
                    <a:cubicBezTo>
                      <a:pt x="31" y="26"/>
                      <a:pt x="31" y="26"/>
                      <a:pt x="30" y="27"/>
                    </a:cubicBezTo>
                    <a:cubicBezTo>
                      <a:pt x="29" y="27"/>
                      <a:pt x="29" y="28"/>
                      <a:pt x="28" y="28"/>
                    </a:cubicBezTo>
                    <a:cubicBezTo>
                      <a:pt x="27" y="28"/>
                      <a:pt x="26" y="28"/>
                      <a:pt x="26" y="28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3" y="29"/>
                      <a:pt x="21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5"/>
                      <a:pt x="28" y="15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30" y="17"/>
                    </a:cubicBezTo>
                    <a:cubicBezTo>
                      <a:pt x="30" y="17"/>
                      <a:pt x="30" y="17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1" y="16"/>
                      <a:pt x="31" y="16"/>
                    </a:cubicBezTo>
                    <a:cubicBezTo>
                      <a:pt x="31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7"/>
                      <a:pt x="36" y="17"/>
                      <a:pt x="36" y="16"/>
                    </a:cubicBezTo>
                    <a:cubicBezTo>
                      <a:pt x="36" y="16"/>
                      <a:pt x="36" y="16"/>
                      <a:pt x="37" y="16"/>
                    </a:cubicBezTo>
                    <a:cubicBezTo>
                      <a:pt x="37" y="16"/>
                      <a:pt x="37" y="16"/>
                      <a:pt x="38" y="17"/>
                    </a:cubicBezTo>
                    <a:cubicBezTo>
                      <a:pt x="38" y="17"/>
                      <a:pt x="38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40" y="17"/>
                      <a:pt x="40" y="17"/>
                    </a:cubicBezTo>
                    <a:cubicBezTo>
                      <a:pt x="40" y="17"/>
                      <a:pt x="41" y="17"/>
                      <a:pt x="41" y="18"/>
                    </a:cubicBezTo>
                    <a:cubicBezTo>
                      <a:pt x="42" y="18"/>
                      <a:pt x="42" y="18"/>
                      <a:pt x="43" y="18"/>
                    </a:cubicBezTo>
                    <a:cubicBezTo>
                      <a:pt x="44" y="17"/>
                      <a:pt x="44" y="17"/>
                      <a:pt x="45" y="17"/>
                    </a:cubicBezTo>
                    <a:cubicBezTo>
                      <a:pt x="45" y="18"/>
                      <a:pt x="45" y="18"/>
                      <a:pt x="45" y="17"/>
                    </a:cubicBezTo>
                    <a:cubicBezTo>
                      <a:pt x="45" y="17"/>
                      <a:pt x="46" y="17"/>
                      <a:pt x="46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9" y="18"/>
                      <a:pt x="49" y="18"/>
                      <a:pt x="50" y="1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0"/>
                      <a:pt x="52" y="20"/>
                      <a:pt x="53" y="19"/>
                    </a:cubicBezTo>
                    <a:cubicBezTo>
                      <a:pt x="53" y="19"/>
                      <a:pt x="53" y="18"/>
                      <a:pt x="54" y="18"/>
                    </a:cubicBezTo>
                    <a:cubicBezTo>
                      <a:pt x="54" y="18"/>
                      <a:pt x="55" y="18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20"/>
                      <a:pt x="55" y="20"/>
                    </a:cubicBezTo>
                    <a:cubicBezTo>
                      <a:pt x="55" y="20"/>
                      <a:pt x="56" y="20"/>
                      <a:pt x="56" y="20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9" y="22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60" y="23"/>
                      <a:pt x="60" y="23"/>
                      <a:pt x="60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59" y="25"/>
                      <a:pt x="59" y="24"/>
                    </a:cubicBezTo>
                    <a:cubicBezTo>
                      <a:pt x="59" y="24"/>
                      <a:pt x="60" y="25"/>
                      <a:pt x="59" y="25"/>
                    </a:cubicBezTo>
                    <a:cubicBezTo>
                      <a:pt x="59" y="26"/>
                      <a:pt x="59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7"/>
                      <a:pt x="60" y="27"/>
                      <a:pt x="60" y="26"/>
                    </a:cubicBezTo>
                    <a:cubicBezTo>
                      <a:pt x="59" y="26"/>
                      <a:pt x="59" y="26"/>
                      <a:pt x="59" y="27"/>
                    </a:cubicBezTo>
                    <a:cubicBezTo>
                      <a:pt x="59" y="27"/>
                      <a:pt x="59" y="27"/>
                      <a:pt x="58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6"/>
                      <a:pt x="58" y="25"/>
                      <a:pt x="58" y="25"/>
                    </a:cubicBezTo>
                    <a:cubicBezTo>
                      <a:pt x="58" y="25"/>
                      <a:pt x="58" y="24"/>
                      <a:pt x="58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4"/>
                      <a:pt x="58" y="24"/>
                      <a:pt x="57" y="24"/>
                    </a:cubicBezTo>
                    <a:cubicBezTo>
                      <a:pt x="57" y="23"/>
                      <a:pt x="57" y="23"/>
                      <a:pt x="56" y="24"/>
                    </a:cubicBezTo>
                    <a:cubicBezTo>
                      <a:pt x="56" y="24"/>
                      <a:pt x="56" y="24"/>
                      <a:pt x="56" y="23"/>
                    </a:cubicBezTo>
                    <a:cubicBezTo>
                      <a:pt x="56" y="23"/>
                      <a:pt x="56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4" y="22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3" y="21"/>
                    </a:cubicBezTo>
                    <a:cubicBezTo>
                      <a:pt x="53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2" y="21"/>
                      <a:pt x="52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2"/>
                      <a:pt x="51" y="22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0"/>
                      <a:pt x="47" y="20"/>
                      <a:pt x="47" y="21"/>
                    </a:cubicBezTo>
                    <a:cubicBezTo>
                      <a:pt x="47" y="21"/>
                      <a:pt x="46" y="21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19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2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0" y="19"/>
                      <a:pt x="40" y="19"/>
                      <a:pt x="39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20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6" y="19"/>
                    </a:cubicBezTo>
                    <a:cubicBezTo>
                      <a:pt x="36" y="18"/>
                      <a:pt x="36" y="18"/>
                      <a:pt x="35" y="19"/>
                    </a:cubicBezTo>
                    <a:cubicBezTo>
                      <a:pt x="33" y="19"/>
                      <a:pt x="33" y="19"/>
                      <a:pt x="33" y="18"/>
                    </a:cubicBezTo>
                    <a:cubicBezTo>
                      <a:pt x="32" y="18"/>
                      <a:pt x="31" y="17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8" y="19"/>
                    </a:cubicBezTo>
                    <a:cubicBezTo>
                      <a:pt x="28" y="19"/>
                      <a:pt x="28" y="19"/>
                      <a:pt x="27" y="19"/>
                    </a:cubicBezTo>
                    <a:close/>
                    <a:moveTo>
                      <a:pt x="30" y="11"/>
                    </a:moveTo>
                    <a:cubicBezTo>
                      <a:pt x="30" y="10"/>
                      <a:pt x="30" y="10"/>
                      <a:pt x="30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2" y="9"/>
                    </a:cubicBezTo>
                    <a:cubicBezTo>
                      <a:pt x="33" y="9"/>
                      <a:pt x="34" y="9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6" y="10"/>
                      <a:pt x="36" y="10"/>
                    </a:cubicBezTo>
                    <a:cubicBezTo>
                      <a:pt x="36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0" y="9"/>
                      <a:pt x="40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3" y="9"/>
                      <a:pt x="43" y="9"/>
                    </a:cubicBezTo>
                    <a:cubicBezTo>
                      <a:pt x="43" y="8"/>
                      <a:pt x="44" y="8"/>
                      <a:pt x="44" y="8"/>
                    </a:cubicBezTo>
                    <a:cubicBezTo>
                      <a:pt x="44" y="8"/>
                      <a:pt x="45" y="8"/>
                      <a:pt x="45" y="8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10"/>
                      <a:pt x="46" y="10"/>
                    </a:cubicBezTo>
                    <a:cubicBezTo>
                      <a:pt x="46" y="10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9"/>
                      <a:pt x="47" y="9"/>
                      <a:pt x="48" y="9"/>
                    </a:cubicBezTo>
                    <a:cubicBezTo>
                      <a:pt x="48" y="9"/>
                      <a:pt x="48" y="9"/>
                      <a:pt x="48" y="10"/>
                    </a:cubicBezTo>
                    <a:cubicBezTo>
                      <a:pt x="48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9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10"/>
                      <a:pt x="52" y="10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4" y="10"/>
                      <a:pt x="55" y="11"/>
                      <a:pt x="56" y="12"/>
                    </a:cubicBezTo>
                    <a:cubicBezTo>
                      <a:pt x="56" y="12"/>
                      <a:pt x="57" y="12"/>
                      <a:pt x="57" y="12"/>
                    </a:cubicBezTo>
                    <a:cubicBezTo>
                      <a:pt x="57" y="12"/>
                      <a:pt x="58" y="12"/>
                      <a:pt x="58" y="12"/>
                    </a:cubicBezTo>
                    <a:cubicBezTo>
                      <a:pt x="58" y="12"/>
                      <a:pt x="61" y="13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3"/>
                      <a:pt x="62" y="13"/>
                    </a:cubicBezTo>
                    <a:cubicBezTo>
                      <a:pt x="62" y="13"/>
                      <a:pt x="62" y="14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4" y="14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6"/>
                    </a:cubicBezTo>
                    <a:cubicBezTo>
                      <a:pt x="64" y="16"/>
                      <a:pt x="64" y="16"/>
                      <a:pt x="65" y="16"/>
                    </a:cubicBezTo>
                    <a:cubicBezTo>
                      <a:pt x="65" y="16"/>
                      <a:pt x="66" y="17"/>
                      <a:pt x="65" y="17"/>
                    </a:cubicBezTo>
                    <a:cubicBezTo>
                      <a:pt x="65" y="18"/>
                      <a:pt x="65" y="18"/>
                      <a:pt x="65" y="17"/>
                    </a:cubicBezTo>
                    <a:cubicBezTo>
                      <a:pt x="65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3" y="17"/>
                      <a:pt x="63" y="17"/>
                    </a:cubicBezTo>
                    <a:cubicBezTo>
                      <a:pt x="63" y="17"/>
                      <a:pt x="63" y="16"/>
                      <a:pt x="63" y="16"/>
                    </a:cubicBezTo>
                    <a:cubicBezTo>
                      <a:pt x="63" y="16"/>
                      <a:pt x="62" y="16"/>
                      <a:pt x="62" y="16"/>
                    </a:cubicBezTo>
                    <a:cubicBezTo>
                      <a:pt x="62" y="16"/>
                      <a:pt x="61" y="16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60" y="14"/>
                    </a:cubicBezTo>
                    <a:cubicBezTo>
                      <a:pt x="60" y="14"/>
                      <a:pt x="60" y="14"/>
                      <a:pt x="59" y="14"/>
                    </a:cubicBezTo>
                    <a:cubicBezTo>
                      <a:pt x="59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4" y="13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1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1"/>
                      <a:pt x="47" y="11"/>
                      <a:pt x="47" y="11"/>
                    </a:cubicBezTo>
                    <a:cubicBezTo>
                      <a:pt x="48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1"/>
                      <a:pt x="46" y="11"/>
                      <a:pt x="46" y="12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1" y="12"/>
                    </a:cubicBezTo>
                    <a:cubicBezTo>
                      <a:pt x="41" y="13"/>
                      <a:pt x="41" y="13"/>
                      <a:pt x="40" y="13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5" y="12"/>
                      <a:pt x="35" y="12"/>
                    </a:cubicBezTo>
                    <a:cubicBezTo>
                      <a:pt x="35" y="12"/>
                      <a:pt x="34" y="13"/>
                      <a:pt x="34" y="12"/>
                    </a:cubicBezTo>
                    <a:cubicBezTo>
                      <a:pt x="33" y="12"/>
                      <a:pt x="33" y="12"/>
                      <a:pt x="33" y="11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1" y="11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lnTo>
                      <a:pt x="30" y="11"/>
                    </a:lnTo>
                    <a:close/>
                    <a:moveTo>
                      <a:pt x="59" y="48"/>
                    </a:moveTo>
                    <a:cubicBezTo>
                      <a:pt x="59" y="48"/>
                      <a:pt x="58" y="47"/>
                      <a:pt x="58" y="47"/>
                    </a:cubicBezTo>
                    <a:cubicBezTo>
                      <a:pt x="58" y="46"/>
                      <a:pt x="57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lose/>
                    <a:moveTo>
                      <a:pt x="61" y="43"/>
                    </a:moveTo>
                    <a:cubicBezTo>
                      <a:pt x="62" y="44"/>
                      <a:pt x="62" y="43"/>
                      <a:pt x="61" y="42"/>
                    </a:cubicBezTo>
                    <a:cubicBezTo>
                      <a:pt x="60" y="42"/>
                      <a:pt x="60" y="42"/>
                      <a:pt x="59" y="42"/>
                    </a:cubicBezTo>
                    <a:cubicBezTo>
                      <a:pt x="59" y="42"/>
                      <a:pt x="59" y="42"/>
                      <a:pt x="59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1" y="43"/>
                      <a:pt x="61" y="43"/>
                      <a:pt x="61" y="43"/>
                    </a:cubicBezTo>
                    <a:close/>
                    <a:moveTo>
                      <a:pt x="64" y="39"/>
                    </a:moveTo>
                    <a:cubicBezTo>
                      <a:pt x="64" y="39"/>
                      <a:pt x="65" y="39"/>
                      <a:pt x="65" y="39"/>
                    </a:cubicBezTo>
                    <a:cubicBezTo>
                      <a:pt x="65" y="39"/>
                      <a:pt x="64" y="38"/>
                      <a:pt x="63" y="38"/>
                    </a:cubicBezTo>
                    <a:cubicBezTo>
                      <a:pt x="63" y="37"/>
                      <a:pt x="63" y="37"/>
                      <a:pt x="63" y="38"/>
                    </a:cubicBezTo>
                    <a:cubicBezTo>
                      <a:pt x="62" y="38"/>
                      <a:pt x="63" y="39"/>
                      <a:pt x="64" y="39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7" y="33"/>
                      <a:pt x="66" y="33"/>
                    </a:cubicBezTo>
                    <a:cubicBezTo>
                      <a:pt x="65" y="32"/>
                      <a:pt x="65" y="32"/>
                      <a:pt x="65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6" y="34"/>
                      <a:pt x="67" y="34"/>
                      <a:pt x="67" y="34"/>
                    </a:cubicBezTo>
                    <a:close/>
                    <a:moveTo>
                      <a:pt x="70" y="31"/>
                    </a:moveTo>
                    <a:cubicBezTo>
                      <a:pt x="71" y="31"/>
                      <a:pt x="69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69" y="31"/>
                      <a:pt x="70" y="31"/>
                      <a:pt x="70" y="31"/>
                    </a:cubicBezTo>
                    <a:close/>
                    <a:moveTo>
                      <a:pt x="72" y="25"/>
                    </a:move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3" y="24"/>
                      <a:pt x="73" y="2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24"/>
                      <a:pt x="72" y="23"/>
                      <a:pt x="72" y="23"/>
                    </a:cubicBezTo>
                    <a:cubicBezTo>
                      <a:pt x="72" y="23"/>
                      <a:pt x="71" y="23"/>
                      <a:pt x="71" y="23"/>
                    </a:cubicBezTo>
                    <a:cubicBezTo>
                      <a:pt x="71" y="23"/>
                      <a:pt x="71" y="24"/>
                      <a:pt x="71" y="24"/>
                    </a:cubicBezTo>
                    <a:cubicBezTo>
                      <a:pt x="71" y="24"/>
                      <a:pt x="72" y="24"/>
                      <a:pt x="72" y="24"/>
                    </a:cubicBezTo>
                    <a:cubicBezTo>
                      <a:pt x="72" y="25"/>
                      <a:pt x="72" y="25"/>
                      <a:pt x="72" y="25"/>
                    </a:cubicBezTo>
                    <a:close/>
                    <a:moveTo>
                      <a:pt x="76" y="20"/>
                    </a:moveTo>
                    <a:cubicBezTo>
                      <a:pt x="76" y="20"/>
                      <a:pt x="76" y="19"/>
                      <a:pt x="75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5" y="19"/>
                      <a:pt x="75" y="19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lose/>
                    <a:moveTo>
                      <a:pt x="80" y="17"/>
                    </a:moveTo>
                    <a:cubicBezTo>
                      <a:pt x="80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6"/>
                      <a:pt x="77" y="16"/>
                      <a:pt x="77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9" y="17"/>
                    </a:cubicBezTo>
                    <a:cubicBezTo>
                      <a:pt x="79" y="17"/>
                      <a:pt x="79" y="17"/>
                      <a:pt x="8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532"/>
              <p:cNvSpPr>
                <a:spLocks noEditPoints="1"/>
              </p:cNvSpPr>
              <p:nvPr/>
            </p:nvSpPr>
            <p:spPr bwMode="auto">
              <a:xfrm>
                <a:off x="1922" y="1112"/>
                <a:ext cx="28" cy="26"/>
              </a:xfrm>
              <a:custGeom>
                <a:avLst/>
                <a:gdLst>
                  <a:gd name="T0" fmla="*/ 28 w 37"/>
                  <a:gd name="T1" fmla="*/ 2 h 34"/>
                  <a:gd name="T2" fmla="*/ 28 w 37"/>
                  <a:gd name="T3" fmla="*/ 2 h 34"/>
                  <a:gd name="T4" fmla="*/ 27 w 37"/>
                  <a:gd name="T5" fmla="*/ 1 h 34"/>
                  <a:gd name="T6" fmla="*/ 18 w 37"/>
                  <a:gd name="T7" fmla="*/ 2 h 34"/>
                  <a:gd name="T8" fmla="*/ 10 w 37"/>
                  <a:gd name="T9" fmla="*/ 8 h 34"/>
                  <a:gd name="T10" fmla="*/ 3 w 37"/>
                  <a:gd name="T11" fmla="*/ 17 h 34"/>
                  <a:gd name="T12" fmla="*/ 2 w 37"/>
                  <a:gd name="T13" fmla="*/ 26 h 34"/>
                  <a:gd name="T14" fmla="*/ 17 w 37"/>
                  <a:gd name="T15" fmla="*/ 25 h 34"/>
                  <a:gd name="T16" fmla="*/ 23 w 37"/>
                  <a:gd name="T17" fmla="*/ 18 h 34"/>
                  <a:gd name="T18" fmla="*/ 22 w 37"/>
                  <a:gd name="T19" fmla="*/ 28 h 34"/>
                  <a:gd name="T20" fmla="*/ 26 w 37"/>
                  <a:gd name="T21" fmla="*/ 34 h 34"/>
                  <a:gd name="T22" fmla="*/ 30 w 37"/>
                  <a:gd name="T23" fmla="*/ 33 h 34"/>
                  <a:gd name="T24" fmla="*/ 35 w 37"/>
                  <a:gd name="T25" fmla="*/ 32 h 34"/>
                  <a:gd name="T26" fmla="*/ 33 w 37"/>
                  <a:gd name="T27" fmla="*/ 28 h 34"/>
                  <a:gd name="T28" fmla="*/ 27 w 37"/>
                  <a:gd name="T29" fmla="*/ 30 h 34"/>
                  <a:gd name="T30" fmla="*/ 26 w 37"/>
                  <a:gd name="T31" fmla="*/ 23 h 34"/>
                  <a:gd name="T32" fmla="*/ 28 w 37"/>
                  <a:gd name="T33" fmla="*/ 14 h 34"/>
                  <a:gd name="T34" fmla="*/ 30 w 37"/>
                  <a:gd name="T35" fmla="*/ 7 h 34"/>
                  <a:gd name="T36" fmla="*/ 30 w 37"/>
                  <a:gd name="T37" fmla="*/ 7 h 34"/>
                  <a:gd name="T38" fmla="*/ 30 w 37"/>
                  <a:gd name="T39" fmla="*/ 7 h 34"/>
                  <a:gd name="T40" fmla="*/ 30 w 37"/>
                  <a:gd name="T41" fmla="*/ 6 h 34"/>
                  <a:gd name="T42" fmla="*/ 29 w 37"/>
                  <a:gd name="T43" fmla="*/ 4 h 34"/>
                  <a:gd name="T44" fmla="*/ 29 w 37"/>
                  <a:gd name="T45" fmla="*/ 4 h 34"/>
                  <a:gd name="T46" fmla="*/ 28 w 37"/>
                  <a:gd name="T47" fmla="*/ 2 h 34"/>
                  <a:gd name="T48" fmla="*/ 19 w 37"/>
                  <a:gd name="T49" fmla="*/ 17 h 34"/>
                  <a:gd name="T50" fmla="*/ 13 w 37"/>
                  <a:gd name="T51" fmla="*/ 24 h 34"/>
                  <a:gd name="T52" fmla="*/ 6 w 37"/>
                  <a:gd name="T53" fmla="*/ 25 h 34"/>
                  <a:gd name="T54" fmla="*/ 12 w 37"/>
                  <a:gd name="T55" fmla="*/ 10 h 34"/>
                  <a:gd name="T56" fmla="*/ 18 w 37"/>
                  <a:gd name="T57" fmla="*/ 5 h 34"/>
                  <a:gd name="T58" fmla="*/ 21 w 37"/>
                  <a:gd name="T59" fmla="*/ 3 h 34"/>
                  <a:gd name="T60" fmla="*/ 26 w 37"/>
                  <a:gd name="T61" fmla="*/ 3 h 34"/>
                  <a:gd name="T62" fmla="*/ 26 w 37"/>
                  <a:gd name="T63" fmla="*/ 3 h 34"/>
                  <a:gd name="T64" fmla="*/ 27 w 37"/>
                  <a:gd name="T65" fmla="*/ 5 h 34"/>
                  <a:gd name="T66" fmla="*/ 27 w 37"/>
                  <a:gd name="T67" fmla="*/ 5 h 34"/>
                  <a:gd name="T68" fmla="*/ 19 w 37"/>
                  <a:gd name="T6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4">
                    <a:moveTo>
                      <a:pt x="28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7" y="1"/>
                    </a:cubicBezTo>
                    <a:cubicBezTo>
                      <a:pt x="24" y="0"/>
                      <a:pt x="21" y="0"/>
                      <a:pt x="18" y="2"/>
                    </a:cubicBezTo>
                    <a:cubicBezTo>
                      <a:pt x="15" y="3"/>
                      <a:pt x="12" y="5"/>
                      <a:pt x="10" y="8"/>
                    </a:cubicBezTo>
                    <a:cubicBezTo>
                      <a:pt x="7" y="10"/>
                      <a:pt x="5" y="13"/>
                      <a:pt x="3" y="17"/>
                    </a:cubicBezTo>
                    <a:cubicBezTo>
                      <a:pt x="2" y="19"/>
                      <a:pt x="0" y="24"/>
                      <a:pt x="2" y="26"/>
                    </a:cubicBezTo>
                    <a:cubicBezTo>
                      <a:pt x="5" y="31"/>
                      <a:pt x="14" y="28"/>
                      <a:pt x="17" y="25"/>
                    </a:cubicBezTo>
                    <a:cubicBezTo>
                      <a:pt x="20" y="23"/>
                      <a:pt x="21" y="21"/>
                      <a:pt x="23" y="18"/>
                    </a:cubicBezTo>
                    <a:cubicBezTo>
                      <a:pt x="23" y="22"/>
                      <a:pt x="22" y="25"/>
                      <a:pt x="22" y="28"/>
                    </a:cubicBezTo>
                    <a:cubicBezTo>
                      <a:pt x="22" y="31"/>
                      <a:pt x="23" y="33"/>
                      <a:pt x="26" y="34"/>
                    </a:cubicBezTo>
                    <a:cubicBezTo>
                      <a:pt x="27" y="34"/>
                      <a:pt x="28" y="34"/>
                      <a:pt x="30" y="33"/>
                    </a:cubicBezTo>
                    <a:cubicBezTo>
                      <a:pt x="31" y="33"/>
                      <a:pt x="33" y="33"/>
                      <a:pt x="35" y="32"/>
                    </a:cubicBezTo>
                    <a:cubicBezTo>
                      <a:pt x="37" y="31"/>
                      <a:pt x="36" y="27"/>
                      <a:pt x="33" y="28"/>
                    </a:cubicBezTo>
                    <a:cubicBezTo>
                      <a:pt x="31" y="29"/>
                      <a:pt x="29" y="29"/>
                      <a:pt x="27" y="30"/>
                    </a:cubicBezTo>
                    <a:cubicBezTo>
                      <a:pt x="26" y="30"/>
                      <a:pt x="26" y="23"/>
                      <a:pt x="26" y="23"/>
                    </a:cubicBezTo>
                    <a:cubicBezTo>
                      <a:pt x="27" y="20"/>
                      <a:pt x="27" y="17"/>
                      <a:pt x="28" y="14"/>
                    </a:cubicBezTo>
                    <a:cubicBezTo>
                      <a:pt x="28" y="12"/>
                      <a:pt x="30" y="9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0" y="5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0" y="3"/>
                      <a:pt x="29" y="2"/>
                      <a:pt x="28" y="2"/>
                    </a:cubicBezTo>
                    <a:close/>
                    <a:moveTo>
                      <a:pt x="19" y="17"/>
                    </a:moveTo>
                    <a:cubicBezTo>
                      <a:pt x="17" y="20"/>
                      <a:pt x="16" y="22"/>
                      <a:pt x="13" y="24"/>
                    </a:cubicBezTo>
                    <a:cubicBezTo>
                      <a:pt x="12" y="25"/>
                      <a:pt x="8" y="25"/>
                      <a:pt x="6" y="25"/>
                    </a:cubicBezTo>
                    <a:cubicBezTo>
                      <a:pt x="2" y="24"/>
                      <a:pt x="11" y="12"/>
                      <a:pt x="12" y="10"/>
                    </a:cubicBezTo>
                    <a:cubicBezTo>
                      <a:pt x="14" y="8"/>
                      <a:pt x="16" y="7"/>
                      <a:pt x="18" y="5"/>
                    </a:cubicBezTo>
                    <a:cubicBezTo>
                      <a:pt x="19" y="5"/>
                      <a:pt x="20" y="4"/>
                      <a:pt x="21" y="3"/>
                    </a:cubicBezTo>
                    <a:cubicBezTo>
                      <a:pt x="23" y="3"/>
                      <a:pt x="24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4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5" y="10"/>
                      <a:pt x="22" y="14"/>
                      <a:pt x="1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533"/>
              <p:cNvSpPr/>
              <p:nvPr/>
            </p:nvSpPr>
            <p:spPr bwMode="auto">
              <a:xfrm>
                <a:off x="1877" y="1122"/>
                <a:ext cx="76" cy="21"/>
              </a:xfrm>
              <a:custGeom>
                <a:avLst/>
                <a:gdLst>
                  <a:gd name="T0" fmla="*/ 98 w 99"/>
                  <a:gd name="T1" fmla="*/ 26 h 28"/>
                  <a:gd name="T2" fmla="*/ 74 w 99"/>
                  <a:gd name="T3" fmla="*/ 19 h 28"/>
                  <a:gd name="T4" fmla="*/ 49 w 99"/>
                  <a:gd name="T5" fmla="*/ 12 h 28"/>
                  <a:gd name="T6" fmla="*/ 24 w 99"/>
                  <a:gd name="T7" fmla="*/ 6 h 28"/>
                  <a:gd name="T8" fmla="*/ 12 w 99"/>
                  <a:gd name="T9" fmla="*/ 3 h 28"/>
                  <a:gd name="T10" fmla="*/ 2 w 99"/>
                  <a:gd name="T11" fmla="*/ 1 h 28"/>
                  <a:gd name="T12" fmla="*/ 1 w 99"/>
                  <a:gd name="T13" fmla="*/ 3 h 28"/>
                  <a:gd name="T14" fmla="*/ 11 w 99"/>
                  <a:gd name="T15" fmla="*/ 6 h 28"/>
                  <a:gd name="T16" fmla="*/ 22 w 99"/>
                  <a:gd name="T17" fmla="*/ 10 h 28"/>
                  <a:gd name="T18" fmla="*/ 47 w 99"/>
                  <a:gd name="T19" fmla="*/ 16 h 28"/>
                  <a:gd name="T20" fmla="*/ 72 w 99"/>
                  <a:gd name="T21" fmla="*/ 22 h 28"/>
                  <a:gd name="T22" fmla="*/ 97 w 99"/>
                  <a:gd name="T23" fmla="*/ 28 h 28"/>
                  <a:gd name="T24" fmla="*/ 98 w 99"/>
                  <a:gd name="T2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" h="28">
                    <a:moveTo>
                      <a:pt x="98" y="26"/>
                    </a:moveTo>
                    <a:cubicBezTo>
                      <a:pt x="90" y="23"/>
                      <a:pt x="82" y="21"/>
                      <a:pt x="74" y="19"/>
                    </a:cubicBezTo>
                    <a:cubicBezTo>
                      <a:pt x="66" y="16"/>
                      <a:pt x="57" y="14"/>
                      <a:pt x="49" y="12"/>
                    </a:cubicBezTo>
                    <a:cubicBezTo>
                      <a:pt x="40" y="10"/>
                      <a:pt x="32" y="8"/>
                      <a:pt x="24" y="6"/>
                    </a:cubicBezTo>
                    <a:cubicBezTo>
                      <a:pt x="20" y="5"/>
                      <a:pt x="16" y="4"/>
                      <a:pt x="12" y="3"/>
                    </a:cubicBezTo>
                    <a:cubicBezTo>
                      <a:pt x="9" y="2"/>
                      <a:pt x="5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4" y="5"/>
                      <a:pt x="8" y="5"/>
                      <a:pt x="11" y="6"/>
                    </a:cubicBezTo>
                    <a:cubicBezTo>
                      <a:pt x="15" y="7"/>
                      <a:pt x="18" y="9"/>
                      <a:pt x="22" y="10"/>
                    </a:cubicBezTo>
                    <a:cubicBezTo>
                      <a:pt x="30" y="12"/>
                      <a:pt x="38" y="14"/>
                      <a:pt x="47" y="16"/>
                    </a:cubicBezTo>
                    <a:cubicBezTo>
                      <a:pt x="55" y="18"/>
                      <a:pt x="64" y="20"/>
                      <a:pt x="72" y="22"/>
                    </a:cubicBezTo>
                    <a:cubicBezTo>
                      <a:pt x="80" y="24"/>
                      <a:pt x="89" y="27"/>
                      <a:pt x="97" y="28"/>
                    </a:cubicBezTo>
                    <a:cubicBezTo>
                      <a:pt x="98" y="28"/>
                      <a:pt x="99" y="26"/>
                      <a:pt x="9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534"/>
              <p:cNvSpPr>
                <a:spLocks noEditPoints="1"/>
              </p:cNvSpPr>
              <p:nvPr/>
            </p:nvSpPr>
            <p:spPr bwMode="auto">
              <a:xfrm>
                <a:off x="1883" y="1071"/>
                <a:ext cx="81" cy="60"/>
              </a:xfrm>
              <a:custGeom>
                <a:avLst/>
                <a:gdLst>
                  <a:gd name="T0" fmla="*/ 30 w 107"/>
                  <a:gd name="T1" fmla="*/ 9 h 79"/>
                  <a:gd name="T2" fmla="*/ 44 w 107"/>
                  <a:gd name="T3" fmla="*/ 13 h 79"/>
                  <a:gd name="T4" fmla="*/ 38 w 107"/>
                  <a:gd name="T5" fmla="*/ 15 h 79"/>
                  <a:gd name="T6" fmla="*/ 29 w 107"/>
                  <a:gd name="T7" fmla="*/ 19 h 79"/>
                  <a:gd name="T8" fmla="*/ 13 w 107"/>
                  <a:gd name="T9" fmla="*/ 33 h 79"/>
                  <a:gd name="T10" fmla="*/ 3 w 107"/>
                  <a:gd name="T11" fmla="*/ 50 h 79"/>
                  <a:gd name="T12" fmla="*/ 3 w 107"/>
                  <a:gd name="T13" fmla="*/ 66 h 79"/>
                  <a:gd name="T14" fmla="*/ 28 w 107"/>
                  <a:gd name="T15" fmla="*/ 49 h 79"/>
                  <a:gd name="T16" fmla="*/ 34 w 107"/>
                  <a:gd name="T17" fmla="*/ 39 h 79"/>
                  <a:gd name="T18" fmla="*/ 28 w 107"/>
                  <a:gd name="T19" fmla="*/ 59 h 79"/>
                  <a:gd name="T20" fmla="*/ 31 w 107"/>
                  <a:gd name="T21" fmla="*/ 75 h 79"/>
                  <a:gd name="T22" fmla="*/ 44 w 107"/>
                  <a:gd name="T23" fmla="*/ 69 h 79"/>
                  <a:gd name="T24" fmla="*/ 45 w 107"/>
                  <a:gd name="T25" fmla="*/ 68 h 79"/>
                  <a:gd name="T26" fmla="*/ 45 w 107"/>
                  <a:gd name="T27" fmla="*/ 67 h 79"/>
                  <a:gd name="T28" fmla="*/ 41 w 107"/>
                  <a:gd name="T29" fmla="*/ 66 h 79"/>
                  <a:gd name="T30" fmla="*/ 36 w 107"/>
                  <a:gd name="T31" fmla="*/ 71 h 79"/>
                  <a:gd name="T32" fmla="*/ 32 w 107"/>
                  <a:gd name="T33" fmla="*/ 71 h 79"/>
                  <a:gd name="T34" fmla="*/ 31 w 107"/>
                  <a:gd name="T35" fmla="*/ 68 h 79"/>
                  <a:gd name="T36" fmla="*/ 35 w 107"/>
                  <a:gd name="T37" fmla="*/ 50 h 79"/>
                  <a:gd name="T38" fmla="*/ 44 w 107"/>
                  <a:gd name="T39" fmla="*/ 22 h 79"/>
                  <a:gd name="T40" fmla="*/ 47 w 107"/>
                  <a:gd name="T41" fmla="*/ 16 h 79"/>
                  <a:gd name="T42" fmla="*/ 46 w 107"/>
                  <a:gd name="T43" fmla="*/ 14 h 79"/>
                  <a:gd name="T44" fmla="*/ 48 w 107"/>
                  <a:gd name="T45" fmla="*/ 13 h 79"/>
                  <a:gd name="T46" fmla="*/ 55 w 107"/>
                  <a:gd name="T47" fmla="*/ 15 h 79"/>
                  <a:gd name="T48" fmla="*/ 80 w 107"/>
                  <a:gd name="T49" fmla="*/ 21 h 79"/>
                  <a:gd name="T50" fmla="*/ 105 w 107"/>
                  <a:gd name="T51" fmla="*/ 27 h 79"/>
                  <a:gd name="T52" fmla="*/ 106 w 107"/>
                  <a:gd name="T53" fmla="*/ 25 h 79"/>
                  <a:gd name="T54" fmla="*/ 82 w 107"/>
                  <a:gd name="T55" fmla="*/ 18 h 79"/>
                  <a:gd name="T56" fmla="*/ 57 w 107"/>
                  <a:gd name="T57" fmla="*/ 11 h 79"/>
                  <a:gd name="T58" fmla="*/ 32 w 107"/>
                  <a:gd name="T59" fmla="*/ 5 h 79"/>
                  <a:gd name="T60" fmla="*/ 21 w 107"/>
                  <a:gd name="T61" fmla="*/ 2 h 79"/>
                  <a:gd name="T62" fmla="*/ 10 w 107"/>
                  <a:gd name="T63" fmla="*/ 0 h 79"/>
                  <a:gd name="T64" fmla="*/ 10 w 107"/>
                  <a:gd name="T65" fmla="*/ 2 h 79"/>
                  <a:gd name="T66" fmla="*/ 19 w 107"/>
                  <a:gd name="T67" fmla="*/ 6 h 79"/>
                  <a:gd name="T68" fmla="*/ 30 w 107"/>
                  <a:gd name="T69" fmla="*/ 9 h 79"/>
                  <a:gd name="T70" fmla="*/ 41 w 107"/>
                  <a:gd name="T71" fmla="*/ 20 h 79"/>
                  <a:gd name="T72" fmla="*/ 37 w 107"/>
                  <a:gd name="T73" fmla="*/ 26 h 79"/>
                  <a:gd name="T74" fmla="*/ 28 w 107"/>
                  <a:gd name="T75" fmla="*/ 42 h 79"/>
                  <a:gd name="T76" fmla="*/ 19 w 107"/>
                  <a:gd name="T77" fmla="*/ 56 h 79"/>
                  <a:gd name="T78" fmla="*/ 5 w 107"/>
                  <a:gd name="T79" fmla="*/ 62 h 79"/>
                  <a:gd name="T80" fmla="*/ 6 w 107"/>
                  <a:gd name="T81" fmla="*/ 56 h 79"/>
                  <a:gd name="T82" fmla="*/ 8 w 107"/>
                  <a:gd name="T83" fmla="*/ 47 h 79"/>
                  <a:gd name="T84" fmla="*/ 20 w 107"/>
                  <a:gd name="T85" fmla="*/ 32 h 79"/>
                  <a:gd name="T86" fmla="*/ 33 w 107"/>
                  <a:gd name="T87" fmla="*/ 20 h 79"/>
                  <a:gd name="T88" fmla="*/ 43 w 107"/>
                  <a:gd name="T89" fmla="*/ 16 h 79"/>
                  <a:gd name="T90" fmla="*/ 41 w 107"/>
                  <a:gd name="T91" fmla="*/ 2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7" h="79">
                    <a:moveTo>
                      <a:pt x="30" y="9"/>
                    </a:moveTo>
                    <a:cubicBezTo>
                      <a:pt x="35" y="10"/>
                      <a:pt x="40" y="11"/>
                      <a:pt x="44" y="13"/>
                    </a:cubicBezTo>
                    <a:cubicBezTo>
                      <a:pt x="42" y="13"/>
                      <a:pt x="40" y="14"/>
                      <a:pt x="38" y="15"/>
                    </a:cubicBezTo>
                    <a:cubicBezTo>
                      <a:pt x="35" y="16"/>
                      <a:pt x="32" y="17"/>
                      <a:pt x="29" y="19"/>
                    </a:cubicBezTo>
                    <a:cubicBezTo>
                      <a:pt x="23" y="23"/>
                      <a:pt x="18" y="28"/>
                      <a:pt x="13" y="33"/>
                    </a:cubicBezTo>
                    <a:cubicBezTo>
                      <a:pt x="8" y="38"/>
                      <a:pt x="5" y="44"/>
                      <a:pt x="3" y="50"/>
                    </a:cubicBezTo>
                    <a:cubicBezTo>
                      <a:pt x="2" y="54"/>
                      <a:pt x="0" y="62"/>
                      <a:pt x="3" y="66"/>
                    </a:cubicBezTo>
                    <a:cubicBezTo>
                      <a:pt x="11" y="77"/>
                      <a:pt x="25" y="55"/>
                      <a:pt x="28" y="49"/>
                    </a:cubicBezTo>
                    <a:cubicBezTo>
                      <a:pt x="30" y="46"/>
                      <a:pt x="32" y="43"/>
                      <a:pt x="34" y="39"/>
                    </a:cubicBezTo>
                    <a:cubicBezTo>
                      <a:pt x="32" y="46"/>
                      <a:pt x="30" y="52"/>
                      <a:pt x="28" y="59"/>
                    </a:cubicBezTo>
                    <a:cubicBezTo>
                      <a:pt x="27" y="64"/>
                      <a:pt x="26" y="72"/>
                      <a:pt x="31" y="75"/>
                    </a:cubicBezTo>
                    <a:cubicBezTo>
                      <a:pt x="36" y="79"/>
                      <a:pt x="40" y="73"/>
                      <a:pt x="44" y="69"/>
                    </a:cubicBezTo>
                    <a:cubicBezTo>
                      <a:pt x="44" y="69"/>
                      <a:pt x="45" y="69"/>
                      <a:pt x="45" y="68"/>
                    </a:cubicBezTo>
                    <a:cubicBezTo>
                      <a:pt x="45" y="68"/>
                      <a:pt x="45" y="67"/>
                      <a:pt x="45" y="67"/>
                    </a:cubicBezTo>
                    <a:cubicBezTo>
                      <a:pt x="45" y="65"/>
                      <a:pt x="43" y="64"/>
                      <a:pt x="41" y="66"/>
                    </a:cubicBezTo>
                    <a:cubicBezTo>
                      <a:pt x="40" y="68"/>
                      <a:pt x="38" y="70"/>
                      <a:pt x="36" y="71"/>
                    </a:cubicBezTo>
                    <a:cubicBezTo>
                      <a:pt x="35" y="72"/>
                      <a:pt x="33" y="74"/>
                      <a:pt x="32" y="71"/>
                    </a:cubicBezTo>
                    <a:cubicBezTo>
                      <a:pt x="31" y="70"/>
                      <a:pt x="31" y="69"/>
                      <a:pt x="31" y="68"/>
                    </a:cubicBezTo>
                    <a:cubicBezTo>
                      <a:pt x="30" y="62"/>
                      <a:pt x="33" y="55"/>
                      <a:pt x="35" y="50"/>
                    </a:cubicBezTo>
                    <a:cubicBezTo>
                      <a:pt x="38" y="40"/>
                      <a:pt x="41" y="31"/>
                      <a:pt x="44" y="22"/>
                    </a:cubicBezTo>
                    <a:cubicBezTo>
                      <a:pt x="46" y="20"/>
                      <a:pt x="47" y="18"/>
                      <a:pt x="47" y="16"/>
                    </a:cubicBezTo>
                    <a:cubicBezTo>
                      <a:pt x="47" y="15"/>
                      <a:pt x="47" y="14"/>
                      <a:pt x="46" y="14"/>
                    </a:cubicBezTo>
                    <a:cubicBezTo>
                      <a:pt x="47" y="14"/>
                      <a:pt x="47" y="14"/>
                      <a:pt x="48" y="13"/>
                    </a:cubicBezTo>
                    <a:cubicBezTo>
                      <a:pt x="50" y="14"/>
                      <a:pt x="53" y="15"/>
                      <a:pt x="55" y="15"/>
                    </a:cubicBezTo>
                    <a:cubicBezTo>
                      <a:pt x="64" y="17"/>
                      <a:pt x="72" y="19"/>
                      <a:pt x="80" y="21"/>
                    </a:cubicBezTo>
                    <a:cubicBezTo>
                      <a:pt x="89" y="24"/>
                      <a:pt x="97" y="26"/>
                      <a:pt x="105" y="27"/>
                    </a:cubicBezTo>
                    <a:cubicBezTo>
                      <a:pt x="107" y="28"/>
                      <a:pt x="107" y="26"/>
                      <a:pt x="106" y="25"/>
                    </a:cubicBezTo>
                    <a:cubicBezTo>
                      <a:pt x="98" y="22"/>
                      <a:pt x="90" y="20"/>
                      <a:pt x="82" y="18"/>
                    </a:cubicBezTo>
                    <a:cubicBezTo>
                      <a:pt x="74" y="16"/>
                      <a:pt x="66" y="13"/>
                      <a:pt x="57" y="11"/>
                    </a:cubicBezTo>
                    <a:cubicBezTo>
                      <a:pt x="49" y="9"/>
                      <a:pt x="40" y="7"/>
                      <a:pt x="32" y="5"/>
                    </a:cubicBezTo>
                    <a:cubicBezTo>
                      <a:pt x="28" y="4"/>
                      <a:pt x="24" y="3"/>
                      <a:pt x="21" y="2"/>
                    </a:cubicBezTo>
                    <a:cubicBezTo>
                      <a:pt x="17" y="1"/>
                      <a:pt x="13" y="0"/>
                      <a:pt x="10" y="0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2" y="4"/>
                      <a:pt x="16" y="5"/>
                      <a:pt x="19" y="6"/>
                    </a:cubicBezTo>
                    <a:cubicBezTo>
                      <a:pt x="23" y="7"/>
                      <a:pt x="27" y="8"/>
                      <a:pt x="30" y="9"/>
                    </a:cubicBezTo>
                    <a:close/>
                    <a:moveTo>
                      <a:pt x="41" y="20"/>
                    </a:moveTo>
                    <a:cubicBezTo>
                      <a:pt x="40" y="22"/>
                      <a:pt x="38" y="24"/>
                      <a:pt x="37" y="26"/>
                    </a:cubicBezTo>
                    <a:cubicBezTo>
                      <a:pt x="34" y="31"/>
                      <a:pt x="31" y="37"/>
                      <a:pt x="28" y="42"/>
                    </a:cubicBezTo>
                    <a:cubicBezTo>
                      <a:pt x="25" y="47"/>
                      <a:pt x="22" y="52"/>
                      <a:pt x="19" y="56"/>
                    </a:cubicBezTo>
                    <a:cubicBezTo>
                      <a:pt x="17" y="59"/>
                      <a:pt x="7" y="70"/>
                      <a:pt x="5" y="62"/>
                    </a:cubicBezTo>
                    <a:cubicBezTo>
                      <a:pt x="5" y="60"/>
                      <a:pt x="5" y="58"/>
                      <a:pt x="6" y="56"/>
                    </a:cubicBezTo>
                    <a:cubicBezTo>
                      <a:pt x="6" y="53"/>
                      <a:pt x="7" y="50"/>
                      <a:pt x="8" y="47"/>
                    </a:cubicBezTo>
                    <a:cubicBezTo>
                      <a:pt x="11" y="41"/>
                      <a:pt x="15" y="36"/>
                      <a:pt x="20" y="32"/>
                    </a:cubicBezTo>
                    <a:cubicBezTo>
                      <a:pt x="24" y="28"/>
                      <a:pt x="28" y="24"/>
                      <a:pt x="33" y="20"/>
                    </a:cubicBezTo>
                    <a:cubicBezTo>
                      <a:pt x="36" y="18"/>
                      <a:pt x="40" y="17"/>
                      <a:pt x="43" y="16"/>
                    </a:cubicBezTo>
                    <a:cubicBezTo>
                      <a:pt x="42" y="17"/>
                      <a:pt x="42" y="19"/>
                      <a:pt x="4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535"/>
              <p:cNvSpPr>
                <a:spLocks noEditPoints="1"/>
              </p:cNvSpPr>
              <p:nvPr/>
            </p:nvSpPr>
            <p:spPr bwMode="auto">
              <a:xfrm>
                <a:off x="1784" y="1856"/>
                <a:ext cx="52" cy="41"/>
              </a:xfrm>
              <a:custGeom>
                <a:avLst/>
                <a:gdLst>
                  <a:gd name="T0" fmla="*/ 50 w 68"/>
                  <a:gd name="T1" fmla="*/ 1 h 53"/>
                  <a:gd name="T2" fmla="*/ 41 w 68"/>
                  <a:gd name="T3" fmla="*/ 10 h 53"/>
                  <a:gd name="T4" fmla="*/ 63 w 68"/>
                  <a:gd name="T5" fmla="*/ 9 h 53"/>
                  <a:gd name="T6" fmla="*/ 65 w 68"/>
                  <a:gd name="T7" fmla="*/ 19 h 53"/>
                  <a:gd name="T8" fmla="*/ 65 w 68"/>
                  <a:gd name="T9" fmla="*/ 37 h 53"/>
                  <a:gd name="T10" fmla="*/ 58 w 68"/>
                  <a:gd name="T11" fmla="*/ 46 h 53"/>
                  <a:gd name="T12" fmla="*/ 44 w 68"/>
                  <a:gd name="T13" fmla="*/ 47 h 53"/>
                  <a:gd name="T14" fmla="*/ 23 w 68"/>
                  <a:gd name="T15" fmla="*/ 39 h 53"/>
                  <a:gd name="T16" fmla="*/ 15 w 68"/>
                  <a:gd name="T17" fmla="*/ 25 h 53"/>
                  <a:gd name="T18" fmla="*/ 24 w 68"/>
                  <a:gd name="T19" fmla="*/ 17 h 53"/>
                  <a:gd name="T20" fmla="*/ 36 w 68"/>
                  <a:gd name="T21" fmla="*/ 16 h 53"/>
                  <a:gd name="T22" fmla="*/ 37 w 68"/>
                  <a:gd name="T23" fmla="*/ 17 h 53"/>
                  <a:gd name="T24" fmla="*/ 41 w 68"/>
                  <a:gd name="T25" fmla="*/ 18 h 53"/>
                  <a:gd name="T26" fmla="*/ 39 w 68"/>
                  <a:gd name="T27" fmla="*/ 9 h 53"/>
                  <a:gd name="T28" fmla="*/ 35 w 68"/>
                  <a:gd name="T29" fmla="*/ 1 h 53"/>
                  <a:gd name="T30" fmla="*/ 32 w 68"/>
                  <a:gd name="T31" fmla="*/ 2 h 53"/>
                  <a:gd name="T32" fmla="*/ 33 w 68"/>
                  <a:gd name="T33" fmla="*/ 11 h 53"/>
                  <a:gd name="T34" fmla="*/ 25 w 68"/>
                  <a:gd name="T35" fmla="*/ 11 h 53"/>
                  <a:gd name="T36" fmla="*/ 4 w 68"/>
                  <a:gd name="T37" fmla="*/ 16 h 53"/>
                  <a:gd name="T38" fmla="*/ 1 w 68"/>
                  <a:gd name="T39" fmla="*/ 20 h 53"/>
                  <a:gd name="T40" fmla="*/ 4 w 68"/>
                  <a:gd name="T41" fmla="*/ 21 h 53"/>
                  <a:gd name="T42" fmla="*/ 13 w 68"/>
                  <a:gd name="T43" fmla="*/ 25 h 53"/>
                  <a:gd name="T44" fmla="*/ 26 w 68"/>
                  <a:gd name="T45" fmla="*/ 44 h 53"/>
                  <a:gd name="T46" fmla="*/ 45 w 68"/>
                  <a:gd name="T47" fmla="*/ 52 h 53"/>
                  <a:gd name="T48" fmla="*/ 48 w 68"/>
                  <a:gd name="T49" fmla="*/ 50 h 53"/>
                  <a:gd name="T50" fmla="*/ 49 w 68"/>
                  <a:gd name="T51" fmla="*/ 49 h 53"/>
                  <a:gd name="T52" fmla="*/ 52 w 68"/>
                  <a:gd name="T53" fmla="*/ 50 h 53"/>
                  <a:gd name="T54" fmla="*/ 54 w 68"/>
                  <a:gd name="T55" fmla="*/ 48 h 53"/>
                  <a:gd name="T56" fmla="*/ 63 w 68"/>
                  <a:gd name="T57" fmla="*/ 46 h 53"/>
                  <a:gd name="T58" fmla="*/ 66 w 68"/>
                  <a:gd name="T59" fmla="*/ 33 h 53"/>
                  <a:gd name="T60" fmla="*/ 67 w 68"/>
                  <a:gd name="T61" fmla="*/ 22 h 53"/>
                  <a:gd name="T62" fmla="*/ 34 w 68"/>
                  <a:gd name="T63" fmla="*/ 2 h 53"/>
                  <a:gd name="T64" fmla="*/ 39 w 68"/>
                  <a:gd name="T65" fmla="*/ 17 h 53"/>
                  <a:gd name="T66" fmla="*/ 34 w 68"/>
                  <a:gd name="T67" fmla="*/ 2 h 53"/>
                  <a:gd name="T68" fmla="*/ 36 w 68"/>
                  <a:gd name="T69" fmla="*/ 14 h 53"/>
                  <a:gd name="T70" fmla="*/ 33 w 68"/>
                  <a:gd name="T71" fmla="*/ 15 h 53"/>
                  <a:gd name="T72" fmla="*/ 10 w 68"/>
                  <a:gd name="T73" fmla="*/ 14 h 53"/>
                  <a:gd name="T74" fmla="*/ 19 w 68"/>
                  <a:gd name="T75" fmla="*/ 13 h 53"/>
                  <a:gd name="T76" fmla="*/ 15 w 68"/>
                  <a:gd name="T77" fmla="*/ 12 h 53"/>
                  <a:gd name="T78" fmla="*/ 10 w 68"/>
                  <a:gd name="T79" fmla="*/ 14 h 53"/>
                  <a:gd name="T80" fmla="*/ 6 w 68"/>
                  <a:gd name="T81" fmla="*/ 19 h 53"/>
                  <a:gd name="T82" fmla="*/ 10 w 68"/>
                  <a:gd name="T83" fmla="*/ 14 h 53"/>
                  <a:gd name="T84" fmla="*/ 9 w 68"/>
                  <a:gd name="T85" fmla="*/ 17 h 53"/>
                  <a:gd name="T86" fmla="*/ 13 w 68"/>
                  <a:gd name="T87" fmla="*/ 16 h 53"/>
                  <a:gd name="T88" fmla="*/ 15 w 68"/>
                  <a:gd name="T89" fmla="*/ 16 h 53"/>
                  <a:gd name="T90" fmla="*/ 16 w 68"/>
                  <a:gd name="T91" fmla="*/ 17 h 53"/>
                  <a:gd name="T92" fmla="*/ 16 w 68"/>
                  <a:gd name="T93" fmla="*/ 16 h 53"/>
                  <a:gd name="T94" fmla="*/ 21 w 68"/>
                  <a:gd name="T95" fmla="*/ 14 h 53"/>
                  <a:gd name="T96" fmla="*/ 22 w 68"/>
                  <a:gd name="T97" fmla="*/ 14 h 53"/>
                  <a:gd name="T98" fmla="*/ 20 w 68"/>
                  <a:gd name="T99" fmla="*/ 18 h 53"/>
                  <a:gd name="T100" fmla="*/ 48 w 68"/>
                  <a:gd name="T101" fmla="*/ 45 h 53"/>
                  <a:gd name="T102" fmla="*/ 48 w 68"/>
                  <a:gd name="T103" fmla="*/ 45 h 53"/>
                  <a:gd name="T104" fmla="*/ 51 w 68"/>
                  <a:gd name="T105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53">
                    <a:moveTo>
                      <a:pt x="65" y="9"/>
                    </a:moveTo>
                    <a:cubicBezTo>
                      <a:pt x="63" y="7"/>
                      <a:pt x="62" y="5"/>
                      <a:pt x="61" y="3"/>
                    </a:cubicBezTo>
                    <a:cubicBezTo>
                      <a:pt x="59" y="2"/>
                      <a:pt x="57" y="2"/>
                      <a:pt x="56" y="1"/>
                    </a:cubicBezTo>
                    <a:cubicBezTo>
                      <a:pt x="54" y="1"/>
                      <a:pt x="52" y="1"/>
                      <a:pt x="50" y="1"/>
                    </a:cubicBezTo>
                    <a:cubicBezTo>
                      <a:pt x="48" y="2"/>
                      <a:pt x="47" y="3"/>
                      <a:pt x="45" y="4"/>
                    </a:cubicBezTo>
                    <a:cubicBezTo>
                      <a:pt x="44" y="5"/>
                      <a:pt x="43" y="6"/>
                      <a:pt x="42" y="6"/>
                    </a:cubicBezTo>
                    <a:cubicBezTo>
                      <a:pt x="41" y="7"/>
                      <a:pt x="41" y="8"/>
                      <a:pt x="40" y="9"/>
                    </a:cubicBezTo>
                    <a:cubicBezTo>
                      <a:pt x="39" y="9"/>
                      <a:pt x="40" y="10"/>
                      <a:pt x="41" y="10"/>
                    </a:cubicBezTo>
                    <a:cubicBezTo>
                      <a:pt x="42" y="9"/>
                      <a:pt x="44" y="7"/>
                      <a:pt x="45" y="6"/>
                    </a:cubicBezTo>
                    <a:cubicBezTo>
                      <a:pt x="47" y="6"/>
                      <a:pt x="48" y="4"/>
                      <a:pt x="50" y="3"/>
                    </a:cubicBezTo>
                    <a:cubicBezTo>
                      <a:pt x="53" y="2"/>
                      <a:pt x="58" y="2"/>
                      <a:pt x="60" y="5"/>
                    </a:cubicBezTo>
                    <a:cubicBezTo>
                      <a:pt x="61" y="6"/>
                      <a:pt x="62" y="8"/>
                      <a:pt x="63" y="9"/>
                    </a:cubicBezTo>
                    <a:cubicBezTo>
                      <a:pt x="64" y="10"/>
                      <a:pt x="65" y="11"/>
                      <a:pt x="65" y="11"/>
                    </a:cubicBezTo>
                    <a:cubicBezTo>
                      <a:pt x="65" y="12"/>
                      <a:pt x="65" y="14"/>
                      <a:pt x="66" y="15"/>
                    </a:cubicBezTo>
                    <a:cubicBezTo>
                      <a:pt x="66" y="16"/>
                      <a:pt x="66" y="16"/>
                      <a:pt x="66" y="17"/>
                    </a:cubicBezTo>
                    <a:cubicBezTo>
                      <a:pt x="66" y="18"/>
                      <a:pt x="65" y="19"/>
                      <a:pt x="65" y="19"/>
                    </a:cubicBezTo>
                    <a:cubicBezTo>
                      <a:pt x="65" y="20"/>
                      <a:pt x="65" y="21"/>
                      <a:pt x="65" y="22"/>
                    </a:cubicBezTo>
                    <a:cubicBezTo>
                      <a:pt x="65" y="23"/>
                      <a:pt x="65" y="24"/>
                      <a:pt x="65" y="26"/>
                    </a:cubicBezTo>
                    <a:cubicBezTo>
                      <a:pt x="65" y="28"/>
                      <a:pt x="64" y="29"/>
                      <a:pt x="64" y="32"/>
                    </a:cubicBezTo>
                    <a:cubicBezTo>
                      <a:pt x="65" y="33"/>
                      <a:pt x="65" y="35"/>
                      <a:pt x="65" y="37"/>
                    </a:cubicBezTo>
                    <a:cubicBezTo>
                      <a:pt x="65" y="39"/>
                      <a:pt x="64" y="41"/>
                      <a:pt x="63" y="43"/>
                    </a:cubicBezTo>
                    <a:cubicBezTo>
                      <a:pt x="63" y="43"/>
                      <a:pt x="62" y="44"/>
                      <a:pt x="62" y="44"/>
                    </a:cubicBezTo>
                    <a:cubicBezTo>
                      <a:pt x="61" y="45"/>
                      <a:pt x="60" y="46"/>
                      <a:pt x="59" y="46"/>
                    </a:cubicBezTo>
                    <a:cubicBezTo>
                      <a:pt x="59" y="46"/>
                      <a:pt x="58" y="45"/>
                      <a:pt x="58" y="46"/>
                    </a:cubicBezTo>
                    <a:cubicBezTo>
                      <a:pt x="56" y="46"/>
                      <a:pt x="55" y="47"/>
                      <a:pt x="54" y="46"/>
                    </a:cubicBezTo>
                    <a:cubicBezTo>
                      <a:pt x="52" y="45"/>
                      <a:pt x="51" y="44"/>
                      <a:pt x="49" y="44"/>
                    </a:cubicBezTo>
                    <a:cubicBezTo>
                      <a:pt x="47" y="44"/>
                      <a:pt x="46" y="45"/>
                      <a:pt x="45" y="46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3" y="47"/>
                      <a:pt x="43" y="48"/>
                      <a:pt x="43" y="48"/>
                    </a:cubicBezTo>
                    <a:cubicBezTo>
                      <a:pt x="40" y="50"/>
                      <a:pt x="36" y="49"/>
                      <a:pt x="33" y="47"/>
                    </a:cubicBezTo>
                    <a:cubicBezTo>
                      <a:pt x="31" y="46"/>
                      <a:pt x="30" y="45"/>
                      <a:pt x="28" y="44"/>
                    </a:cubicBezTo>
                    <a:cubicBezTo>
                      <a:pt x="26" y="43"/>
                      <a:pt x="25" y="41"/>
                      <a:pt x="23" y="39"/>
                    </a:cubicBezTo>
                    <a:cubicBezTo>
                      <a:pt x="21" y="38"/>
                      <a:pt x="20" y="37"/>
                      <a:pt x="19" y="35"/>
                    </a:cubicBezTo>
                    <a:cubicBezTo>
                      <a:pt x="18" y="34"/>
                      <a:pt x="18" y="33"/>
                      <a:pt x="17" y="33"/>
                    </a:cubicBezTo>
                    <a:cubicBezTo>
                      <a:pt x="17" y="32"/>
                      <a:pt x="16" y="31"/>
                      <a:pt x="16" y="30"/>
                    </a:cubicBezTo>
                    <a:cubicBezTo>
                      <a:pt x="15" y="28"/>
                      <a:pt x="15" y="27"/>
                      <a:pt x="15" y="25"/>
                    </a:cubicBezTo>
                    <a:cubicBezTo>
                      <a:pt x="15" y="24"/>
                      <a:pt x="16" y="23"/>
                      <a:pt x="16" y="21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8" y="21"/>
                      <a:pt x="20" y="20"/>
                      <a:pt x="21" y="20"/>
                    </a:cubicBezTo>
                    <a:cubicBezTo>
                      <a:pt x="22" y="19"/>
                      <a:pt x="23" y="18"/>
                      <a:pt x="24" y="17"/>
                    </a:cubicBezTo>
                    <a:cubicBezTo>
                      <a:pt x="25" y="17"/>
                      <a:pt x="26" y="17"/>
                      <a:pt x="27" y="17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30" y="17"/>
                      <a:pt x="31" y="17"/>
                      <a:pt x="32" y="17"/>
                    </a:cubicBezTo>
                    <a:cubicBezTo>
                      <a:pt x="33" y="17"/>
                      <a:pt x="34" y="16"/>
                      <a:pt x="36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6" y="18"/>
                      <a:pt x="34" y="18"/>
                      <a:pt x="33" y="19"/>
                    </a:cubicBezTo>
                    <a:cubicBezTo>
                      <a:pt x="33" y="19"/>
                      <a:pt x="33" y="20"/>
                      <a:pt x="33" y="20"/>
                    </a:cubicBezTo>
                    <a:cubicBezTo>
                      <a:pt x="36" y="20"/>
                      <a:pt x="38" y="19"/>
                      <a:pt x="40" y="18"/>
                    </a:cubicBezTo>
                    <a:cubicBezTo>
                      <a:pt x="40" y="18"/>
                      <a:pt x="41" y="18"/>
                      <a:pt x="41" y="18"/>
                    </a:cubicBezTo>
                    <a:cubicBezTo>
                      <a:pt x="42" y="18"/>
                      <a:pt x="44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4" y="16"/>
                      <a:pt x="43" y="16"/>
                      <a:pt x="41" y="17"/>
                    </a:cubicBezTo>
                    <a:cubicBezTo>
                      <a:pt x="41" y="14"/>
                      <a:pt x="40" y="11"/>
                      <a:pt x="39" y="9"/>
                    </a:cubicBezTo>
                    <a:cubicBezTo>
                      <a:pt x="39" y="7"/>
                      <a:pt x="38" y="6"/>
                      <a:pt x="38" y="4"/>
                    </a:cubicBezTo>
                    <a:cubicBezTo>
                      <a:pt x="37" y="4"/>
                      <a:pt x="36" y="3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0"/>
                      <a:pt x="35" y="0"/>
                    </a:cubicBezTo>
                    <a:cubicBezTo>
                      <a:pt x="34" y="1"/>
                      <a:pt x="33" y="2"/>
                      <a:pt x="33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2"/>
                      <a:pt x="31" y="3"/>
                      <a:pt x="32" y="3"/>
                    </a:cubicBezTo>
                    <a:cubicBezTo>
                      <a:pt x="34" y="5"/>
                      <a:pt x="34" y="7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4" y="11"/>
                      <a:pt x="33" y="11"/>
                    </a:cubicBezTo>
                    <a:cubicBezTo>
                      <a:pt x="33" y="11"/>
                      <a:pt x="33" y="11"/>
                      <a:pt x="32" y="10"/>
                    </a:cubicBezTo>
                    <a:cubicBezTo>
                      <a:pt x="31" y="10"/>
                      <a:pt x="30" y="11"/>
                      <a:pt x="29" y="11"/>
                    </a:cubicBezTo>
                    <a:cubicBezTo>
                      <a:pt x="29" y="11"/>
                      <a:pt x="28" y="11"/>
                      <a:pt x="27" y="11"/>
                    </a:cubicBezTo>
                    <a:cubicBezTo>
                      <a:pt x="27" y="11"/>
                      <a:pt x="26" y="11"/>
                      <a:pt x="25" y="11"/>
                    </a:cubicBezTo>
                    <a:cubicBezTo>
                      <a:pt x="22" y="11"/>
                      <a:pt x="19" y="9"/>
                      <a:pt x="15" y="9"/>
                    </a:cubicBezTo>
                    <a:cubicBezTo>
                      <a:pt x="13" y="10"/>
                      <a:pt x="10" y="12"/>
                      <a:pt x="8" y="13"/>
                    </a:cubicBezTo>
                    <a:cubicBezTo>
                      <a:pt x="7" y="14"/>
                      <a:pt x="6" y="15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20"/>
                      <a:pt x="2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1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3" y="22"/>
                      <a:pt x="4" y="21"/>
                      <a:pt x="4" y="21"/>
                    </a:cubicBezTo>
                    <a:cubicBezTo>
                      <a:pt x="6" y="21"/>
                      <a:pt x="8" y="21"/>
                      <a:pt x="9" y="21"/>
                    </a:cubicBezTo>
                    <a:cubicBezTo>
                      <a:pt x="11" y="22"/>
                      <a:pt x="13" y="22"/>
                      <a:pt x="15" y="22"/>
                    </a:cubicBezTo>
                    <a:cubicBezTo>
                      <a:pt x="15" y="22"/>
                      <a:pt x="14" y="22"/>
                      <a:pt x="14" y="23"/>
                    </a:cubicBezTo>
                    <a:cubicBezTo>
                      <a:pt x="14" y="24"/>
                      <a:pt x="13" y="24"/>
                      <a:pt x="13" y="25"/>
                    </a:cubicBezTo>
                    <a:cubicBezTo>
                      <a:pt x="13" y="27"/>
                      <a:pt x="14" y="29"/>
                      <a:pt x="14" y="30"/>
                    </a:cubicBezTo>
                    <a:cubicBezTo>
                      <a:pt x="15" y="32"/>
                      <a:pt x="16" y="34"/>
                      <a:pt x="17" y="36"/>
                    </a:cubicBezTo>
                    <a:cubicBezTo>
                      <a:pt x="18" y="37"/>
                      <a:pt x="20" y="39"/>
                      <a:pt x="21" y="40"/>
                    </a:cubicBezTo>
                    <a:cubicBezTo>
                      <a:pt x="23" y="42"/>
                      <a:pt x="24" y="43"/>
                      <a:pt x="26" y="44"/>
                    </a:cubicBezTo>
                    <a:cubicBezTo>
                      <a:pt x="28" y="46"/>
                      <a:pt x="30" y="47"/>
                      <a:pt x="32" y="48"/>
                    </a:cubicBezTo>
                    <a:cubicBezTo>
                      <a:pt x="35" y="50"/>
                      <a:pt x="38" y="52"/>
                      <a:pt x="42" y="50"/>
                    </a:cubicBezTo>
                    <a:cubicBezTo>
                      <a:pt x="43" y="50"/>
                      <a:pt x="43" y="50"/>
                      <a:pt x="44" y="49"/>
                    </a:cubicBezTo>
                    <a:cubicBezTo>
                      <a:pt x="44" y="50"/>
                      <a:pt x="45" y="51"/>
                      <a:pt x="45" y="52"/>
                    </a:cubicBezTo>
                    <a:cubicBezTo>
                      <a:pt x="46" y="53"/>
                      <a:pt x="48" y="53"/>
                      <a:pt x="47" y="51"/>
                    </a:cubicBezTo>
                    <a:cubicBezTo>
                      <a:pt x="47" y="51"/>
                      <a:pt x="47" y="51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7" y="50"/>
                      <a:pt x="48" y="50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1"/>
                      <a:pt x="50" y="50"/>
                      <a:pt x="49" y="50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50"/>
                      <a:pt x="50" y="50"/>
                      <a:pt x="51" y="50"/>
                    </a:cubicBezTo>
                    <a:cubicBezTo>
                      <a:pt x="51" y="50"/>
                      <a:pt x="52" y="51"/>
                      <a:pt x="52" y="50"/>
                    </a:cubicBezTo>
                    <a:cubicBezTo>
                      <a:pt x="52" y="50"/>
                      <a:pt x="53" y="49"/>
                      <a:pt x="53" y="49"/>
                    </a:cubicBezTo>
                    <a:cubicBezTo>
                      <a:pt x="53" y="49"/>
                      <a:pt x="53" y="50"/>
                      <a:pt x="53" y="50"/>
                    </a:cubicBezTo>
                    <a:cubicBezTo>
                      <a:pt x="53" y="51"/>
                      <a:pt x="54" y="50"/>
                      <a:pt x="54" y="50"/>
                    </a:cubicBezTo>
                    <a:cubicBezTo>
                      <a:pt x="55" y="49"/>
                      <a:pt x="54" y="48"/>
                      <a:pt x="54" y="48"/>
                    </a:cubicBezTo>
                    <a:cubicBezTo>
                      <a:pt x="55" y="48"/>
                      <a:pt x="56" y="48"/>
                      <a:pt x="56" y="47"/>
                    </a:cubicBezTo>
                    <a:cubicBezTo>
                      <a:pt x="57" y="47"/>
                      <a:pt x="58" y="47"/>
                      <a:pt x="59" y="47"/>
                    </a:cubicBezTo>
                    <a:cubicBezTo>
                      <a:pt x="60" y="47"/>
                      <a:pt x="61" y="47"/>
                      <a:pt x="62" y="47"/>
                    </a:cubicBezTo>
                    <a:cubicBezTo>
                      <a:pt x="62" y="47"/>
                      <a:pt x="62" y="46"/>
                      <a:pt x="63" y="46"/>
                    </a:cubicBezTo>
                    <a:cubicBezTo>
                      <a:pt x="63" y="45"/>
                      <a:pt x="64" y="44"/>
                      <a:pt x="65" y="43"/>
                    </a:cubicBezTo>
                    <a:cubicBezTo>
                      <a:pt x="66" y="42"/>
                      <a:pt x="66" y="40"/>
                      <a:pt x="66" y="38"/>
                    </a:cubicBezTo>
                    <a:cubicBezTo>
                      <a:pt x="66" y="37"/>
                      <a:pt x="66" y="37"/>
                      <a:pt x="66" y="36"/>
                    </a:cubicBezTo>
                    <a:cubicBezTo>
                      <a:pt x="66" y="35"/>
                      <a:pt x="66" y="34"/>
                      <a:pt x="66" y="33"/>
                    </a:cubicBezTo>
                    <a:cubicBezTo>
                      <a:pt x="66" y="32"/>
                      <a:pt x="66" y="30"/>
                      <a:pt x="66" y="29"/>
                    </a:cubicBezTo>
                    <a:cubicBezTo>
                      <a:pt x="66" y="29"/>
                      <a:pt x="66" y="28"/>
                      <a:pt x="66" y="27"/>
                    </a:cubicBezTo>
                    <a:cubicBezTo>
                      <a:pt x="67" y="27"/>
                      <a:pt x="66" y="26"/>
                      <a:pt x="66" y="26"/>
                    </a:cubicBezTo>
                    <a:cubicBezTo>
                      <a:pt x="66" y="24"/>
                      <a:pt x="67" y="23"/>
                      <a:pt x="67" y="22"/>
                    </a:cubicBezTo>
                    <a:cubicBezTo>
                      <a:pt x="67" y="21"/>
                      <a:pt x="66" y="20"/>
                      <a:pt x="67" y="19"/>
                    </a:cubicBezTo>
                    <a:cubicBezTo>
                      <a:pt x="68" y="17"/>
                      <a:pt x="67" y="15"/>
                      <a:pt x="67" y="13"/>
                    </a:cubicBezTo>
                    <a:cubicBezTo>
                      <a:pt x="67" y="11"/>
                      <a:pt x="66" y="10"/>
                      <a:pt x="65" y="9"/>
                    </a:cubicBezTo>
                    <a:close/>
                    <a:moveTo>
                      <a:pt x="34" y="2"/>
                    </a:moveTo>
                    <a:cubicBezTo>
                      <a:pt x="34" y="2"/>
                      <a:pt x="34" y="2"/>
                      <a:pt x="34" y="2"/>
                    </a:cubicBezTo>
                    <a:cubicBezTo>
                      <a:pt x="34" y="3"/>
                      <a:pt x="35" y="3"/>
                      <a:pt x="35" y="4"/>
                    </a:cubicBezTo>
                    <a:cubicBezTo>
                      <a:pt x="36" y="5"/>
                      <a:pt x="37" y="7"/>
                      <a:pt x="37" y="9"/>
                    </a:cubicBezTo>
                    <a:cubicBezTo>
                      <a:pt x="38" y="11"/>
                      <a:pt x="39" y="14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4"/>
                      <a:pt x="37" y="12"/>
                      <a:pt x="36" y="9"/>
                    </a:cubicBezTo>
                    <a:cubicBezTo>
                      <a:pt x="36" y="7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2"/>
                    </a:cubicBezTo>
                    <a:close/>
                    <a:moveTo>
                      <a:pt x="29" y="14"/>
                    </a:moveTo>
                    <a:cubicBezTo>
                      <a:pt x="30" y="14"/>
                      <a:pt x="30" y="13"/>
                      <a:pt x="31" y="13"/>
                    </a:cubicBezTo>
                    <a:cubicBezTo>
                      <a:pt x="33" y="13"/>
                      <a:pt x="35" y="12"/>
                      <a:pt x="35" y="11"/>
                    </a:cubicBezTo>
                    <a:cubicBezTo>
                      <a:pt x="36" y="12"/>
                      <a:pt x="36" y="13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4"/>
                      <a:pt x="35" y="14"/>
                    </a:cubicBezTo>
                    <a:cubicBezTo>
                      <a:pt x="35" y="14"/>
                      <a:pt x="34" y="15"/>
                      <a:pt x="33" y="15"/>
                    </a:cubicBezTo>
                    <a:cubicBezTo>
                      <a:pt x="32" y="16"/>
                      <a:pt x="30" y="15"/>
                      <a:pt x="29" y="15"/>
                    </a:cubicBezTo>
                    <a:cubicBezTo>
                      <a:pt x="28" y="15"/>
                      <a:pt x="28" y="15"/>
                      <a:pt x="27" y="15"/>
                    </a:cubicBezTo>
                    <a:cubicBezTo>
                      <a:pt x="28" y="15"/>
                      <a:pt x="28" y="14"/>
                      <a:pt x="29" y="14"/>
                    </a:cubicBezTo>
                    <a:close/>
                    <a:moveTo>
                      <a:pt x="10" y="14"/>
                    </a:moveTo>
                    <a:cubicBezTo>
                      <a:pt x="12" y="13"/>
                      <a:pt x="13" y="12"/>
                      <a:pt x="15" y="11"/>
                    </a:cubicBezTo>
                    <a:cubicBezTo>
                      <a:pt x="17" y="11"/>
                      <a:pt x="19" y="11"/>
                      <a:pt x="20" y="12"/>
                    </a:cubicBezTo>
                    <a:cubicBezTo>
                      <a:pt x="21" y="12"/>
                      <a:pt x="22" y="12"/>
                      <a:pt x="22" y="12"/>
                    </a:cubicBezTo>
                    <a:cubicBezTo>
                      <a:pt x="21" y="12"/>
                      <a:pt x="20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8" y="12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6" y="14"/>
                      <a:pt x="17" y="14"/>
                    </a:cubicBezTo>
                    <a:cubicBezTo>
                      <a:pt x="16" y="14"/>
                      <a:pt x="15" y="14"/>
                      <a:pt x="13" y="14"/>
                    </a:cubicBezTo>
                    <a:cubicBezTo>
                      <a:pt x="12" y="14"/>
                      <a:pt x="11" y="13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  <a:moveTo>
                      <a:pt x="11" y="20"/>
                    </a:moveTo>
                    <a:cubicBezTo>
                      <a:pt x="10" y="20"/>
                      <a:pt x="10" y="19"/>
                      <a:pt x="9" y="19"/>
                    </a:cubicBezTo>
                    <a:cubicBezTo>
                      <a:pt x="8" y="19"/>
                      <a:pt x="7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6"/>
                      <a:pt x="9" y="15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0" y="15"/>
                      <a:pt x="10" y="16"/>
                      <a:pt x="9" y="17"/>
                    </a:cubicBezTo>
                    <a:cubicBezTo>
                      <a:pt x="9" y="17"/>
                      <a:pt x="8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8"/>
                    </a:cubicBezTo>
                    <a:cubicBezTo>
                      <a:pt x="10" y="18"/>
                      <a:pt x="11" y="16"/>
                      <a:pt x="13" y="16"/>
                    </a:cubicBezTo>
                    <a:cubicBezTo>
                      <a:pt x="13" y="16"/>
                      <a:pt x="14" y="16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7"/>
                      <a:pt x="14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9" y="15"/>
                      <a:pt x="20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6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3"/>
                      <a:pt x="25" y="13"/>
                      <a:pt x="27" y="13"/>
                    </a:cubicBezTo>
                    <a:cubicBezTo>
                      <a:pt x="26" y="13"/>
                      <a:pt x="25" y="14"/>
                      <a:pt x="24" y="14"/>
                    </a:cubicBezTo>
                    <a:cubicBezTo>
                      <a:pt x="23" y="15"/>
                      <a:pt x="22" y="17"/>
                      <a:pt x="20" y="18"/>
                    </a:cubicBezTo>
                    <a:cubicBezTo>
                      <a:pt x="19" y="19"/>
                      <a:pt x="17" y="19"/>
                      <a:pt x="16" y="19"/>
                    </a:cubicBezTo>
                    <a:cubicBezTo>
                      <a:pt x="14" y="20"/>
                      <a:pt x="13" y="20"/>
                      <a:pt x="11" y="20"/>
                    </a:cubicBezTo>
                    <a:close/>
                    <a:moveTo>
                      <a:pt x="48" y="45"/>
                    </a:move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lose/>
                    <a:moveTo>
                      <a:pt x="51" y="46"/>
                    </a:move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51" y="46"/>
                      <a:pt x="51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536"/>
              <p:cNvSpPr/>
              <p:nvPr/>
            </p:nvSpPr>
            <p:spPr bwMode="auto">
              <a:xfrm>
                <a:off x="1847" y="1862"/>
                <a:ext cx="13" cy="12"/>
              </a:xfrm>
              <a:custGeom>
                <a:avLst/>
                <a:gdLst>
                  <a:gd name="T0" fmla="*/ 16 w 18"/>
                  <a:gd name="T1" fmla="*/ 2 h 16"/>
                  <a:gd name="T2" fmla="*/ 8 w 18"/>
                  <a:gd name="T3" fmla="*/ 4 h 16"/>
                  <a:gd name="T4" fmla="*/ 7 w 18"/>
                  <a:gd name="T5" fmla="*/ 1 h 16"/>
                  <a:gd name="T6" fmla="*/ 6 w 18"/>
                  <a:gd name="T7" fmla="*/ 0 h 16"/>
                  <a:gd name="T8" fmla="*/ 5 w 18"/>
                  <a:gd name="T9" fmla="*/ 2 h 16"/>
                  <a:gd name="T10" fmla="*/ 5 w 18"/>
                  <a:gd name="T11" fmla="*/ 2 h 16"/>
                  <a:gd name="T12" fmla="*/ 5 w 18"/>
                  <a:gd name="T13" fmla="*/ 3 h 16"/>
                  <a:gd name="T14" fmla="*/ 6 w 18"/>
                  <a:gd name="T15" fmla="*/ 5 h 16"/>
                  <a:gd name="T16" fmla="*/ 0 w 18"/>
                  <a:gd name="T17" fmla="*/ 7 h 16"/>
                  <a:gd name="T18" fmla="*/ 0 w 18"/>
                  <a:gd name="T19" fmla="*/ 8 h 16"/>
                  <a:gd name="T20" fmla="*/ 6 w 18"/>
                  <a:gd name="T21" fmla="*/ 7 h 16"/>
                  <a:gd name="T22" fmla="*/ 7 w 18"/>
                  <a:gd name="T23" fmla="*/ 9 h 16"/>
                  <a:gd name="T24" fmla="*/ 11 w 18"/>
                  <a:gd name="T25" fmla="*/ 16 h 16"/>
                  <a:gd name="T26" fmla="*/ 12 w 18"/>
                  <a:gd name="T27" fmla="*/ 15 h 16"/>
                  <a:gd name="T28" fmla="*/ 11 w 18"/>
                  <a:gd name="T29" fmla="*/ 11 h 16"/>
                  <a:gd name="T30" fmla="*/ 9 w 18"/>
                  <a:gd name="T31" fmla="*/ 6 h 16"/>
                  <a:gd name="T32" fmla="*/ 17 w 18"/>
                  <a:gd name="T33" fmla="*/ 4 h 16"/>
                  <a:gd name="T34" fmla="*/ 16 w 18"/>
                  <a:gd name="T3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6">
                    <a:moveTo>
                      <a:pt x="16" y="2"/>
                    </a:moveTo>
                    <a:cubicBezTo>
                      <a:pt x="14" y="3"/>
                      <a:pt x="11" y="4"/>
                      <a:pt x="8" y="4"/>
                    </a:cubicBezTo>
                    <a:cubicBezTo>
                      <a:pt x="8" y="3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4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4"/>
                      <a:pt x="6" y="5"/>
                    </a:cubicBezTo>
                    <a:cubicBezTo>
                      <a:pt x="4" y="5"/>
                      <a:pt x="1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8"/>
                      <a:pt x="4" y="8"/>
                      <a:pt x="6" y="7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8" y="12"/>
                      <a:pt x="9" y="14"/>
                      <a:pt x="11" y="16"/>
                    </a:cubicBezTo>
                    <a:cubicBezTo>
                      <a:pt x="12" y="16"/>
                      <a:pt x="13" y="15"/>
                      <a:pt x="12" y="15"/>
                    </a:cubicBezTo>
                    <a:cubicBezTo>
                      <a:pt x="12" y="14"/>
                      <a:pt x="11" y="13"/>
                      <a:pt x="11" y="11"/>
                    </a:cubicBezTo>
                    <a:cubicBezTo>
                      <a:pt x="10" y="9"/>
                      <a:pt x="9" y="8"/>
                      <a:pt x="9" y="6"/>
                    </a:cubicBezTo>
                    <a:cubicBezTo>
                      <a:pt x="11" y="6"/>
                      <a:pt x="14" y="5"/>
                      <a:pt x="17" y="4"/>
                    </a:cubicBezTo>
                    <a:cubicBezTo>
                      <a:pt x="18" y="4"/>
                      <a:pt x="18" y="2"/>
                      <a:pt x="1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537"/>
              <p:cNvSpPr>
                <a:spLocks noEditPoints="1"/>
              </p:cNvSpPr>
              <p:nvPr/>
            </p:nvSpPr>
            <p:spPr bwMode="auto">
              <a:xfrm>
                <a:off x="1851" y="1830"/>
                <a:ext cx="42" cy="49"/>
              </a:xfrm>
              <a:custGeom>
                <a:avLst/>
                <a:gdLst>
                  <a:gd name="T0" fmla="*/ 36 w 56"/>
                  <a:gd name="T1" fmla="*/ 13 h 64"/>
                  <a:gd name="T2" fmla="*/ 33 w 56"/>
                  <a:gd name="T3" fmla="*/ 0 h 64"/>
                  <a:gd name="T4" fmla="*/ 29 w 56"/>
                  <a:gd name="T5" fmla="*/ 9 h 64"/>
                  <a:gd name="T6" fmla="*/ 23 w 56"/>
                  <a:gd name="T7" fmla="*/ 7 h 64"/>
                  <a:gd name="T8" fmla="*/ 4 w 56"/>
                  <a:gd name="T9" fmla="*/ 8 h 64"/>
                  <a:gd name="T10" fmla="*/ 0 w 56"/>
                  <a:gd name="T11" fmla="*/ 10 h 64"/>
                  <a:gd name="T12" fmla="*/ 15 w 56"/>
                  <a:gd name="T13" fmla="*/ 16 h 64"/>
                  <a:gd name="T14" fmla="*/ 30 w 56"/>
                  <a:gd name="T15" fmla="*/ 13 h 64"/>
                  <a:gd name="T16" fmla="*/ 28 w 56"/>
                  <a:gd name="T17" fmla="*/ 17 h 64"/>
                  <a:gd name="T18" fmla="*/ 13 w 56"/>
                  <a:gd name="T19" fmla="*/ 25 h 64"/>
                  <a:gd name="T20" fmla="*/ 27 w 56"/>
                  <a:gd name="T21" fmla="*/ 46 h 64"/>
                  <a:gd name="T22" fmla="*/ 44 w 56"/>
                  <a:gd name="T23" fmla="*/ 63 h 64"/>
                  <a:gd name="T24" fmla="*/ 46 w 56"/>
                  <a:gd name="T25" fmla="*/ 62 h 64"/>
                  <a:gd name="T26" fmla="*/ 49 w 56"/>
                  <a:gd name="T27" fmla="*/ 61 h 64"/>
                  <a:gd name="T28" fmla="*/ 52 w 56"/>
                  <a:gd name="T29" fmla="*/ 61 h 64"/>
                  <a:gd name="T30" fmla="*/ 55 w 56"/>
                  <a:gd name="T31" fmla="*/ 51 h 64"/>
                  <a:gd name="T32" fmla="*/ 50 w 56"/>
                  <a:gd name="T33" fmla="*/ 36 h 64"/>
                  <a:gd name="T34" fmla="*/ 50 w 56"/>
                  <a:gd name="T35" fmla="*/ 18 h 64"/>
                  <a:gd name="T36" fmla="*/ 24 w 56"/>
                  <a:gd name="T37" fmla="*/ 9 h 64"/>
                  <a:gd name="T38" fmla="*/ 21 w 56"/>
                  <a:gd name="T39" fmla="*/ 8 h 64"/>
                  <a:gd name="T40" fmla="*/ 22 w 56"/>
                  <a:gd name="T41" fmla="*/ 9 h 64"/>
                  <a:gd name="T42" fmla="*/ 20 w 56"/>
                  <a:gd name="T43" fmla="*/ 8 h 64"/>
                  <a:gd name="T44" fmla="*/ 10 w 56"/>
                  <a:gd name="T45" fmla="*/ 13 h 64"/>
                  <a:gd name="T46" fmla="*/ 18 w 56"/>
                  <a:gd name="T47" fmla="*/ 7 h 64"/>
                  <a:gd name="T48" fmla="*/ 18 w 56"/>
                  <a:gd name="T49" fmla="*/ 8 h 64"/>
                  <a:gd name="T50" fmla="*/ 20 w 56"/>
                  <a:gd name="T51" fmla="*/ 10 h 64"/>
                  <a:gd name="T52" fmla="*/ 18 w 56"/>
                  <a:gd name="T53" fmla="*/ 9 h 64"/>
                  <a:gd name="T54" fmla="*/ 16 w 56"/>
                  <a:gd name="T55" fmla="*/ 9 h 64"/>
                  <a:gd name="T56" fmla="*/ 15 w 56"/>
                  <a:gd name="T57" fmla="*/ 10 h 64"/>
                  <a:gd name="T58" fmla="*/ 13 w 56"/>
                  <a:gd name="T59" fmla="*/ 8 h 64"/>
                  <a:gd name="T60" fmla="*/ 8 w 56"/>
                  <a:gd name="T61" fmla="*/ 9 h 64"/>
                  <a:gd name="T62" fmla="*/ 13 w 56"/>
                  <a:gd name="T63" fmla="*/ 13 h 64"/>
                  <a:gd name="T64" fmla="*/ 15 w 56"/>
                  <a:gd name="T65" fmla="*/ 12 h 64"/>
                  <a:gd name="T66" fmla="*/ 19 w 56"/>
                  <a:gd name="T67" fmla="*/ 12 h 64"/>
                  <a:gd name="T68" fmla="*/ 19 w 56"/>
                  <a:gd name="T69" fmla="*/ 12 h 64"/>
                  <a:gd name="T70" fmla="*/ 20 w 56"/>
                  <a:gd name="T71" fmla="*/ 12 h 64"/>
                  <a:gd name="T72" fmla="*/ 22 w 56"/>
                  <a:gd name="T73" fmla="*/ 12 h 64"/>
                  <a:gd name="T74" fmla="*/ 14 w 56"/>
                  <a:gd name="T75" fmla="*/ 14 h 64"/>
                  <a:gd name="T76" fmla="*/ 23 w 56"/>
                  <a:gd name="T77" fmla="*/ 11 h 64"/>
                  <a:gd name="T78" fmla="*/ 48 w 56"/>
                  <a:gd name="T79" fmla="*/ 22 h 64"/>
                  <a:gd name="T80" fmla="*/ 49 w 56"/>
                  <a:gd name="T81" fmla="*/ 39 h 64"/>
                  <a:gd name="T82" fmla="*/ 54 w 56"/>
                  <a:gd name="T83" fmla="*/ 54 h 64"/>
                  <a:gd name="T84" fmla="*/ 44 w 56"/>
                  <a:gd name="T85" fmla="*/ 58 h 64"/>
                  <a:gd name="T86" fmla="*/ 28 w 56"/>
                  <a:gd name="T87" fmla="*/ 43 h 64"/>
                  <a:gd name="T88" fmla="*/ 18 w 56"/>
                  <a:gd name="T89" fmla="*/ 20 h 64"/>
                  <a:gd name="T90" fmla="*/ 32 w 56"/>
                  <a:gd name="T91" fmla="*/ 18 h 64"/>
                  <a:gd name="T92" fmla="*/ 29 w 56"/>
                  <a:gd name="T93" fmla="*/ 25 h 64"/>
                  <a:gd name="T94" fmla="*/ 36 w 56"/>
                  <a:gd name="T95" fmla="*/ 22 h 64"/>
                  <a:gd name="T96" fmla="*/ 38 w 56"/>
                  <a:gd name="T97" fmla="*/ 20 h 64"/>
                  <a:gd name="T98" fmla="*/ 35 w 56"/>
                  <a:gd name="T99" fmla="*/ 16 h 64"/>
                  <a:gd name="T100" fmla="*/ 48 w 56"/>
                  <a:gd name="T101" fmla="*/ 2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" h="64">
                    <a:moveTo>
                      <a:pt x="45" y="11"/>
                    </a:moveTo>
                    <a:cubicBezTo>
                      <a:pt x="45" y="11"/>
                      <a:pt x="44" y="10"/>
                      <a:pt x="42" y="10"/>
                    </a:cubicBezTo>
                    <a:cubicBezTo>
                      <a:pt x="41" y="10"/>
                      <a:pt x="40" y="11"/>
                      <a:pt x="38" y="11"/>
                    </a:cubicBezTo>
                    <a:cubicBezTo>
                      <a:pt x="37" y="11"/>
                      <a:pt x="36" y="12"/>
                      <a:pt x="36" y="13"/>
                    </a:cubicBezTo>
                    <a:cubicBezTo>
                      <a:pt x="35" y="14"/>
                      <a:pt x="34" y="14"/>
                      <a:pt x="33" y="15"/>
                    </a:cubicBezTo>
                    <a:cubicBezTo>
                      <a:pt x="33" y="14"/>
                      <a:pt x="33" y="13"/>
                      <a:pt x="33" y="12"/>
                    </a:cubicBezTo>
                    <a:cubicBezTo>
                      <a:pt x="32" y="8"/>
                      <a:pt x="33" y="5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2" y="1"/>
                      <a:pt x="31" y="4"/>
                      <a:pt x="30" y="6"/>
                    </a:cubicBezTo>
                    <a:cubicBezTo>
                      <a:pt x="30" y="6"/>
                      <a:pt x="30" y="7"/>
                      <a:pt x="30" y="8"/>
                    </a:cubicBezTo>
                    <a:cubicBezTo>
                      <a:pt x="30" y="8"/>
                      <a:pt x="30" y="8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8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6" y="8"/>
                    </a:cubicBezTo>
                    <a:cubicBezTo>
                      <a:pt x="25" y="8"/>
                      <a:pt x="24" y="7"/>
                      <a:pt x="23" y="7"/>
                    </a:cubicBezTo>
                    <a:cubicBezTo>
                      <a:pt x="22" y="6"/>
                      <a:pt x="20" y="6"/>
                      <a:pt x="19" y="5"/>
                    </a:cubicBezTo>
                    <a:cubicBezTo>
                      <a:pt x="18" y="5"/>
                      <a:pt x="17" y="4"/>
                      <a:pt x="15" y="4"/>
                    </a:cubicBezTo>
                    <a:cubicBezTo>
                      <a:pt x="13" y="4"/>
                      <a:pt x="11" y="4"/>
                      <a:pt x="9" y="5"/>
                    </a:cubicBezTo>
                    <a:cubicBezTo>
                      <a:pt x="7" y="5"/>
                      <a:pt x="5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3" y="10"/>
                      <a:pt x="5" y="12"/>
                      <a:pt x="7" y="14"/>
                    </a:cubicBezTo>
                    <a:cubicBezTo>
                      <a:pt x="10" y="16"/>
                      <a:pt x="12" y="16"/>
                      <a:pt x="15" y="16"/>
                    </a:cubicBezTo>
                    <a:cubicBezTo>
                      <a:pt x="18" y="16"/>
                      <a:pt x="20" y="16"/>
                      <a:pt x="23" y="15"/>
                    </a:cubicBezTo>
                    <a:cubicBezTo>
                      <a:pt x="25" y="15"/>
                      <a:pt x="26" y="14"/>
                      <a:pt x="27" y="13"/>
                    </a:cubicBezTo>
                    <a:cubicBezTo>
                      <a:pt x="28" y="13"/>
                      <a:pt x="29" y="12"/>
                      <a:pt x="30" y="11"/>
                    </a:cubicBezTo>
                    <a:cubicBezTo>
                      <a:pt x="30" y="12"/>
                      <a:pt x="30" y="12"/>
                      <a:pt x="30" y="13"/>
                    </a:cubicBezTo>
                    <a:cubicBezTo>
                      <a:pt x="30" y="13"/>
                      <a:pt x="31" y="15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29" y="17"/>
                      <a:pt x="28" y="17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7" y="17"/>
                      <a:pt x="26" y="17"/>
                      <a:pt x="26" y="17"/>
                    </a:cubicBezTo>
                    <a:cubicBezTo>
                      <a:pt x="24" y="17"/>
                      <a:pt x="22" y="17"/>
                      <a:pt x="20" y="17"/>
                    </a:cubicBezTo>
                    <a:cubicBezTo>
                      <a:pt x="17" y="17"/>
                      <a:pt x="14" y="22"/>
                      <a:pt x="13" y="25"/>
                    </a:cubicBezTo>
                    <a:cubicBezTo>
                      <a:pt x="13" y="27"/>
                      <a:pt x="14" y="29"/>
                      <a:pt x="14" y="31"/>
                    </a:cubicBezTo>
                    <a:cubicBezTo>
                      <a:pt x="15" y="33"/>
                      <a:pt x="17" y="34"/>
                      <a:pt x="18" y="36"/>
                    </a:cubicBezTo>
                    <a:cubicBezTo>
                      <a:pt x="20" y="38"/>
                      <a:pt x="22" y="39"/>
                      <a:pt x="23" y="40"/>
                    </a:cubicBezTo>
                    <a:cubicBezTo>
                      <a:pt x="25" y="42"/>
                      <a:pt x="26" y="44"/>
                      <a:pt x="27" y="46"/>
                    </a:cubicBezTo>
                    <a:cubicBezTo>
                      <a:pt x="31" y="52"/>
                      <a:pt x="32" y="64"/>
                      <a:pt x="41" y="62"/>
                    </a:cubicBezTo>
                    <a:cubicBezTo>
                      <a:pt x="42" y="62"/>
                      <a:pt x="42" y="62"/>
                      <a:pt x="43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2"/>
                      <a:pt x="43" y="63"/>
                      <a:pt x="44" y="63"/>
                    </a:cubicBezTo>
                    <a:cubicBezTo>
                      <a:pt x="44" y="63"/>
                      <a:pt x="45" y="63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2"/>
                      <a:pt x="47" y="62"/>
                      <a:pt x="47" y="62"/>
                    </a:cubicBezTo>
                    <a:cubicBezTo>
                      <a:pt x="47" y="62"/>
                      <a:pt x="48" y="62"/>
                      <a:pt x="48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9" y="61"/>
                      <a:pt x="50" y="61"/>
                    </a:cubicBezTo>
                    <a:cubicBezTo>
                      <a:pt x="50" y="61"/>
                      <a:pt x="50" y="60"/>
                      <a:pt x="50" y="60"/>
                    </a:cubicBezTo>
                    <a:cubicBezTo>
                      <a:pt x="50" y="61"/>
                      <a:pt x="51" y="61"/>
                      <a:pt x="51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59"/>
                    </a:cubicBezTo>
                    <a:cubicBezTo>
                      <a:pt x="55" y="58"/>
                      <a:pt x="56" y="55"/>
                      <a:pt x="55" y="52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55" y="52"/>
                      <a:pt x="55" y="51"/>
                      <a:pt x="55" y="51"/>
                    </a:cubicBezTo>
                    <a:cubicBezTo>
                      <a:pt x="55" y="50"/>
                      <a:pt x="55" y="48"/>
                      <a:pt x="54" y="46"/>
                    </a:cubicBezTo>
                    <a:cubicBezTo>
                      <a:pt x="53" y="45"/>
                      <a:pt x="52" y="44"/>
                      <a:pt x="52" y="42"/>
                    </a:cubicBezTo>
                    <a:cubicBezTo>
                      <a:pt x="51" y="41"/>
                      <a:pt x="51" y="39"/>
                      <a:pt x="51" y="38"/>
                    </a:cubicBezTo>
                    <a:cubicBezTo>
                      <a:pt x="50" y="37"/>
                      <a:pt x="51" y="36"/>
                      <a:pt x="50" y="36"/>
                    </a:cubicBezTo>
                    <a:cubicBezTo>
                      <a:pt x="50" y="35"/>
                      <a:pt x="50" y="34"/>
                      <a:pt x="50" y="33"/>
                    </a:cubicBezTo>
                    <a:cubicBezTo>
                      <a:pt x="49" y="31"/>
                      <a:pt x="49" y="29"/>
                      <a:pt x="49" y="27"/>
                    </a:cubicBezTo>
                    <a:cubicBezTo>
                      <a:pt x="50" y="25"/>
                      <a:pt x="50" y="24"/>
                      <a:pt x="50" y="22"/>
                    </a:cubicBezTo>
                    <a:cubicBezTo>
                      <a:pt x="50" y="21"/>
                      <a:pt x="50" y="19"/>
                      <a:pt x="50" y="18"/>
                    </a:cubicBezTo>
                    <a:cubicBezTo>
                      <a:pt x="49" y="15"/>
                      <a:pt x="48" y="13"/>
                      <a:pt x="45" y="11"/>
                    </a:cubicBezTo>
                    <a:close/>
                    <a:moveTo>
                      <a:pt x="25" y="9"/>
                    </a:move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4" y="9"/>
                      <a:pt x="24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3" y="8"/>
                      <a:pt x="24" y="9"/>
                      <a:pt x="25" y="9"/>
                    </a:cubicBezTo>
                    <a:close/>
                    <a:moveTo>
                      <a:pt x="21" y="8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9"/>
                      <a:pt x="21" y="9"/>
                    </a:cubicBezTo>
                    <a:cubicBezTo>
                      <a:pt x="21" y="8"/>
                      <a:pt x="22" y="9"/>
                      <a:pt x="22" y="9"/>
                    </a:cubicBezTo>
                    <a:cubicBezTo>
                      <a:pt x="22" y="9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19" y="7"/>
                      <a:pt x="19" y="7"/>
                    </a:cubicBezTo>
                    <a:cubicBezTo>
                      <a:pt x="20" y="7"/>
                      <a:pt x="21" y="8"/>
                      <a:pt x="21" y="8"/>
                    </a:cubicBezTo>
                    <a:close/>
                    <a:moveTo>
                      <a:pt x="14" y="14"/>
                    </a:moveTo>
                    <a:cubicBezTo>
                      <a:pt x="12" y="14"/>
                      <a:pt x="11" y="14"/>
                      <a:pt x="10" y="13"/>
                    </a:cubicBezTo>
                    <a:cubicBezTo>
                      <a:pt x="8" y="12"/>
                      <a:pt x="7" y="11"/>
                      <a:pt x="6" y="11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7" y="8"/>
                      <a:pt x="8" y="6"/>
                      <a:pt x="11" y="6"/>
                    </a:cubicBezTo>
                    <a:cubicBezTo>
                      <a:pt x="13" y="6"/>
                      <a:pt x="16" y="6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8" y="9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10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6" y="8"/>
                      <a:pt x="16" y="7"/>
                    </a:cubicBezTo>
                    <a:cubicBezTo>
                      <a:pt x="15" y="7"/>
                      <a:pt x="14" y="7"/>
                      <a:pt x="15" y="8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8"/>
                    </a:cubicBezTo>
                    <a:cubicBezTo>
                      <a:pt x="13" y="7"/>
                      <a:pt x="12" y="7"/>
                      <a:pt x="11" y="7"/>
                    </a:cubicBezTo>
                    <a:cubicBezTo>
                      <a:pt x="11" y="7"/>
                      <a:pt x="10" y="8"/>
                      <a:pt x="11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1" y="9"/>
                      <a:pt x="10" y="9"/>
                      <a:pt x="8" y="9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10" y="10"/>
                      <a:pt x="11" y="10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2"/>
                      <a:pt x="12" y="13"/>
                      <a:pt x="13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6" y="13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2" y="13"/>
                    </a:cubicBezTo>
                    <a:cubicBezTo>
                      <a:pt x="21" y="14"/>
                      <a:pt x="20" y="14"/>
                      <a:pt x="18" y="14"/>
                    </a:cubicBezTo>
                    <a:cubicBezTo>
                      <a:pt x="17" y="14"/>
                      <a:pt x="15" y="14"/>
                      <a:pt x="14" y="14"/>
                    </a:cubicBezTo>
                    <a:close/>
                    <a:moveTo>
                      <a:pt x="23" y="13"/>
                    </a:moveTo>
                    <a:cubicBezTo>
                      <a:pt x="23" y="13"/>
                      <a:pt x="23" y="13"/>
                      <a:pt x="22" y="13"/>
                    </a:cubicBezTo>
                    <a:cubicBezTo>
                      <a:pt x="23" y="13"/>
                      <a:pt x="23" y="12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4" y="11"/>
                      <a:pt x="25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2"/>
                      <a:pt x="24" y="13"/>
                      <a:pt x="23" y="13"/>
                    </a:cubicBezTo>
                    <a:close/>
                    <a:moveTo>
                      <a:pt x="48" y="22"/>
                    </a:moveTo>
                    <a:cubicBezTo>
                      <a:pt x="48" y="23"/>
                      <a:pt x="48" y="25"/>
                      <a:pt x="48" y="26"/>
                    </a:cubicBezTo>
                    <a:cubicBezTo>
                      <a:pt x="47" y="27"/>
                      <a:pt x="48" y="29"/>
                      <a:pt x="48" y="30"/>
                    </a:cubicBezTo>
                    <a:cubicBezTo>
                      <a:pt x="48" y="32"/>
                      <a:pt x="48" y="33"/>
                      <a:pt x="48" y="34"/>
                    </a:cubicBezTo>
                    <a:cubicBezTo>
                      <a:pt x="48" y="36"/>
                      <a:pt x="49" y="37"/>
                      <a:pt x="49" y="39"/>
                    </a:cubicBezTo>
                    <a:cubicBezTo>
                      <a:pt x="49" y="40"/>
                      <a:pt x="50" y="42"/>
                      <a:pt x="50" y="43"/>
                    </a:cubicBezTo>
                    <a:cubicBezTo>
                      <a:pt x="51" y="44"/>
                      <a:pt x="51" y="46"/>
                      <a:pt x="52" y="47"/>
                    </a:cubicBezTo>
                    <a:cubicBezTo>
                      <a:pt x="52" y="48"/>
                      <a:pt x="53" y="49"/>
                      <a:pt x="53" y="50"/>
                    </a:cubicBezTo>
                    <a:cubicBezTo>
                      <a:pt x="53" y="52"/>
                      <a:pt x="54" y="53"/>
                      <a:pt x="54" y="54"/>
                    </a:cubicBezTo>
                    <a:cubicBezTo>
                      <a:pt x="54" y="55"/>
                      <a:pt x="53" y="56"/>
                      <a:pt x="53" y="56"/>
                    </a:cubicBezTo>
                    <a:cubicBezTo>
                      <a:pt x="52" y="57"/>
                      <a:pt x="51" y="58"/>
                      <a:pt x="50" y="57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46" y="56"/>
                      <a:pt x="45" y="57"/>
                      <a:pt x="44" y="58"/>
                    </a:cubicBezTo>
                    <a:cubicBezTo>
                      <a:pt x="42" y="59"/>
                      <a:pt x="41" y="60"/>
                      <a:pt x="39" y="60"/>
                    </a:cubicBezTo>
                    <a:cubicBezTo>
                      <a:pt x="35" y="60"/>
                      <a:pt x="33" y="56"/>
                      <a:pt x="32" y="53"/>
                    </a:cubicBezTo>
                    <a:cubicBezTo>
                      <a:pt x="31" y="51"/>
                      <a:pt x="31" y="49"/>
                      <a:pt x="30" y="48"/>
                    </a:cubicBezTo>
                    <a:cubicBezTo>
                      <a:pt x="30" y="46"/>
                      <a:pt x="29" y="44"/>
                      <a:pt x="28" y="43"/>
                    </a:cubicBezTo>
                    <a:cubicBezTo>
                      <a:pt x="27" y="41"/>
                      <a:pt x="26" y="40"/>
                      <a:pt x="25" y="39"/>
                    </a:cubicBezTo>
                    <a:cubicBezTo>
                      <a:pt x="23" y="37"/>
                      <a:pt x="21" y="36"/>
                      <a:pt x="20" y="35"/>
                    </a:cubicBezTo>
                    <a:cubicBezTo>
                      <a:pt x="17" y="32"/>
                      <a:pt x="15" y="29"/>
                      <a:pt x="16" y="24"/>
                    </a:cubicBezTo>
                    <a:cubicBezTo>
                      <a:pt x="16" y="23"/>
                      <a:pt x="17" y="21"/>
                      <a:pt x="18" y="20"/>
                    </a:cubicBezTo>
                    <a:cubicBezTo>
                      <a:pt x="20" y="18"/>
                      <a:pt x="22" y="19"/>
                      <a:pt x="24" y="19"/>
                    </a:cubicBezTo>
                    <a:cubicBezTo>
                      <a:pt x="26" y="19"/>
                      <a:pt x="28" y="19"/>
                      <a:pt x="29" y="18"/>
                    </a:cubicBezTo>
                    <a:cubicBezTo>
                      <a:pt x="30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2" y="18"/>
                    </a:cubicBezTo>
                    <a:cubicBezTo>
                      <a:pt x="32" y="19"/>
                      <a:pt x="32" y="20"/>
                      <a:pt x="33" y="21"/>
                    </a:cubicBezTo>
                    <a:cubicBezTo>
                      <a:pt x="32" y="21"/>
                      <a:pt x="32" y="21"/>
                      <a:pt x="31" y="21"/>
                    </a:cubicBezTo>
                    <a:cubicBezTo>
                      <a:pt x="30" y="21"/>
                      <a:pt x="28" y="22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4"/>
                      <a:pt x="30" y="24"/>
                      <a:pt x="31" y="24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4" y="23"/>
                      <a:pt x="35" y="22"/>
                      <a:pt x="35" y="22"/>
                    </a:cubicBezTo>
                    <a:cubicBezTo>
                      <a:pt x="35" y="22"/>
                      <a:pt x="36" y="22"/>
                      <a:pt x="36" y="22"/>
                    </a:cubicBezTo>
                    <a:cubicBezTo>
                      <a:pt x="37" y="22"/>
                      <a:pt x="37" y="22"/>
                      <a:pt x="38" y="22"/>
                    </a:cubicBezTo>
                    <a:cubicBezTo>
                      <a:pt x="38" y="22"/>
                      <a:pt x="39" y="22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39" y="20"/>
                      <a:pt x="38" y="20"/>
                    </a:cubicBezTo>
                    <a:cubicBezTo>
                      <a:pt x="37" y="20"/>
                      <a:pt x="36" y="20"/>
                      <a:pt x="35" y="20"/>
                    </a:cubicBezTo>
                    <a:cubicBezTo>
                      <a:pt x="35" y="19"/>
                      <a:pt x="35" y="19"/>
                      <a:pt x="34" y="18"/>
                    </a:cubicBezTo>
                    <a:cubicBezTo>
                      <a:pt x="34" y="18"/>
                      <a:pt x="34" y="17"/>
                      <a:pt x="34" y="17"/>
                    </a:cubicBezTo>
                    <a:cubicBezTo>
                      <a:pt x="34" y="17"/>
                      <a:pt x="35" y="16"/>
                      <a:pt x="35" y="16"/>
                    </a:cubicBezTo>
                    <a:cubicBezTo>
                      <a:pt x="36" y="15"/>
                      <a:pt x="37" y="13"/>
                      <a:pt x="38" y="13"/>
                    </a:cubicBezTo>
                    <a:cubicBezTo>
                      <a:pt x="39" y="12"/>
                      <a:pt x="41" y="11"/>
                      <a:pt x="42" y="12"/>
                    </a:cubicBezTo>
                    <a:cubicBezTo>
                      <a:pt x="44" y="12"/>
                      <a:pt x="44" y="13"/>
                      <a:pt x="46" y="14"/>
                    </a:cubicBezTo>
                    <a:cubicBezTo>
                      <a:pt x="48" y="16"/>
                      <a:pt x="49" y="20"/>
                      <a:pt x="4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538"/>
              <p:cNvSpPr/>
              <p:nvPr/>
            </p:nvSpPr>
            <p:spPr bwMode="auto">
              <a:xfrm>
                <a:off x="1899" y="1849"/>
                <a:ext cx="10" cy="5"/>
              </a:xfrm>
              <a:custGeom>
                <a:avLst/>
                <a:gdLst>
                  <a:gd name="T0" fmla="*/ 13 w 14"/>
                  <a:gd name="T1" fmla="*/ 0 h 6"/>
                  <a:gd name="T2" fmla="*/ 7 w 14"/>
                  <a:gd name="T3" fmla="*/ 1 h 6"/>
                  <a:gd name="T4" fmla="*/ 0 w 14"/>
                  <a:gd name="T5" fmla="*/ 4 h 6"/>
                  <a:gd name="T6" fmla="*/ 1 w 14"/>
                  <a:gd name="T7" fmla="*/ 5 h 6"/>
                  <a:gd name="T8" fmla="*/ 7 w 14"/>
                  <a:gd name="T9" fmla="*/ 4 h 6"/>
                  <a:gd name="T10" fmla="*/ 13 w 14"/>
                  <a:gd name="T11" fmla="*/ 3 h 6"/>
                  <a:gd name="T12" fmla="*/ 13 w 1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2"/>
                      <a:pt x="2" y="2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5" y="4"/>
                      <a:pt x="7" y="4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2"/>
                      <a:pt x="14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539"/>
              <p:cNvSpPr/>
              <p:nvPr/>
            </p:nvSpPr>
            <p:spPr bwMode="auto">
              <a:xfrm>
                <a:off x="1894" y="1844"/>
                <a:ext cx="12" cy="5"/>
              </a:xfrm>
              <a:custGeom>
                <a:avLst/>
                <a:gdLst>
                  <a:gd name="T0" fmla="*/ 14 w 16"/>
                  <a:gd name="T1" fmla="*/ 1 h 7"/>
                  <a:gd name="T2" fmla="*/ 0 w 16"/>
                  <a:gd name="T3" fmla="*/ 6 h 7"/>
                  <a:gd name="T4" fmla="*/ 1 w 16"/>
                  <a:gd name="T5" fmla="*/ 7 h 7"/>
                  <a:gd name="T6" fmla="*/ 7 w 16"/>
                  <a:gd name="T7" fmla="*/ 5 h 7"/>
                  <a:gd name="T8" fmla="*/ 15 w 16"/>
                  <a:gd name="T9" fmla="*/ 3 h 7"/>
                  <a:gd name="T10" fmla="*/ 14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4" y="1"/>
                    </a:moveTo>
                    <a:cubicBezTo>
                      <a:pt x="9" y="2"/>
                      <a:pt x="4" y="3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3" y="7"/>
                      <a:pt x="5" y="6"/>
                      <a:pt x="7" y="5"/>
                    </a:cubicBezTo>
                    <a:cubicBezTo>
                      <a:pt x="10" y="4"/>
                      <a:pt x="12" y="4"/>
                      <a:pt x="15" y="3"/>
                    </a:cubicBezTo>
                    <a:cubicBezTo>
                      <a:pt x="16" y="2"/>
                      <a:pt x="15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540"/>
              <p:cNvSpPr/>
              <p:nvPr/>
            </p:nvSpPr>
            <p:spPr bwMode="auto">
              <a:xfrm>
                <a:off x="1915" y="1830"/>
                <a:ext cx="19" cy="23"/>
              </a:xfrm>
              <a:custGeom>
                <a:avLst/>
                <a:gdLst>
                  <a:gd name="T0" fmla="*/ 23 w 25"/>
                  <a:gd name="T1" fmla="*/ 24 h 30"/>
                  <a:gd name="T2" fmla="*/ 20 w 25"/>
                  <a:gd name="T3" fmla="*/ 25 h 30"/>
                  <a:gd name="T4" fmla="*/ 16 w 25"/>
                  <a:gd name="T5" fmla="*/ 26 h 30"/>
                  <a:gd name="T6" fmla="*/ 10 w 25"/>
                  <a:gd name="T7" fmla="*/ 25 h 30"/>
                  <a:gd name="T8" fmla="*/ 11 w 25"/>
                  <a:gd name="T9" fmla="*/ 20 h 30"/>
                  <a:gd name="T10" fmla="*/ 12 w 25"/>
                  <a:gd name="T11" fmla="*/ 16 h 30"/>
                  <a:gd name="T12" fmla="*/ 12 w 25"/>
                  <a:gd name="T13" fmla="*/ 8 h 30"/>
                  <a:gd name="T14" fmla="*/ 9 w 25"/>
                  <a:gd name="T15" fmla="*/ 1 h 30"/>
                  <a:gd name="T16" fmla="*/ 5 w 25"/>
                  <a:gd name="T17" fmla="*/ 1 h 30"/>
                  <a:gd name="T18" fmla="*/ 0 w 25"/>
                  <a:gd name="T19" fmla="*/ 5 h 30"/>
                  <a:gd name="T20" fmla="*/ 1 w 25"/>
                  <a:gd name="T21" fmla="*/ 11 h 30"/>
                  <a:gd name="T22" fmla="*/ 3 w 25"/>
                  <a:gd name="T23" fmla="*/ 11 h 30"/>
                  <a:gd name="T24" fmla="*/ 2 w 25"/>
                  <a:gd name="T25" fmla="*/ 5 h 30"/>
                  <a:gd name="T26" fmla="*/ 8 w 25"/>
                  <a:gd name="T27" fmla="*/ 3 h 30"/>
                  <a:gd name="T28" fmla="*/ 10 w 25"/>
                  <a:gd name="T29" fmla="*/ 6 h 30"/>
                  <a:gd name="T30" fmla="*/ 10 w 25"/>
                  <a:gd name="T31" fmla="*/ 10 h 30"/>
                  <a:gd name="T32" fmla="*/ 9 w 25"/>
                  <a:gd name="T33" fmla="*/ 19 h 30"/>
                  <a:gd name="T34" fmla="*/ 12 w 25"/>
                  <a:gd name="T35" fmla="*/ 29 h 30"/>
                  <a:gd name="T36" fmla="*/ 24 w 25"/>
                  <a:gd name="T37" fmla="*/ 25 h 30"/>
                  <a:gd name="T38" fmla="*/ 23 w 25"/>
                  <a:gd name="T39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30">
                    <a:moveTo>
                      <a:pt x="23" y="24"/>
                    </a:moveTo>
                    <a:cubicBezTo>
                      <a:pt x="22" y="24"/>
                      <a:pt x="21" y="24"/>
                      <a:pt x="20" y="25"/>
                    </a:cubicBezTo>
                    <a:cubicBezTo>
                      <a:pt x="19" y="25"/>
                      <a:pt x="17" y="26"/>
                      <a:pt x="16" y="26"/>
                    </a:cubicBezTo>
                    <a:cubicBezTo>
                      <a:pt x="14" y="26"/>
                      <a:pt x="11" y="27"/>
                      <a:pt x="10" y="25"/>
                    </a:cubicBezTo>
                    <a:cubicBezTo>
                      <a:pt x="10" y="23"/>
                      <a:pt x="11" y="22"/>
                      <a:pt x="11" y="20"/>
                    </a:cubicBezTo>
                    <a:cubicBezTo>
                      <a:pt x="11" y="19"/>
                      <a:pt x="12" y="17"/>
                      <a:pt x="12" y="16"/>
                    </a:cubicBezTo>
                    <a:cubicBezTo>
                      <a:pt x="12" y="13"/>
                      <a:pt x="12" y="11"/>
                      <a:pt x="12" y="8"/>
                    </a:cubicBezTo>
                    <a:cubicBezTo>
                      <a:pt x="12" y="6"/>
                      <a:pt x="11" y="3"/>
                      <a:pt x="9" y="1"/>
                    </a:cubicBezTo>
                    <a:cubicBezTo>
                      <a:pt x="8" y="0"/>
                      <a:pt x="6" y="1"/>
                      <a:pt x="5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2" y="12"/>
                      <a:pt x="3" y="12"/>
                      <a:pt x="3" y="11"/>
                    </a:cubicBezTo>
                    <a:cubicBezTo>
                      <a:pt x="2" y="9"/>
                      <a:pt x="1" y="7"/>
                      <a:pt x="2" y="5"/>
                    </a:cubicBezTo>
                    <a:cubicBezTo>
                      <a:pt x="3" y="4"/>
                      <a:pt x="6" y="2"/>
                      <a:pt x="8" y="3"/>
                    </a:cubicBezTo>
                    <a:cubicBezTo>
                      <a:pt x="9" y="3"/>
                      <a:pt x="10" y="5"/>
                      <a:pt x="10" y="6"/>
                    </a:cubicBezTo>
                    <a:cubicBezTo>
                      <a:pt x="10" y="7"/>
                      <a:pt x="10" y="9"/>
                      <a:pt x="10" y="10"/>
                    </a:cubicBezTo>
                    <a:cubicBezTo>
                      <a:pt x="10" y="13"/>
                      <a:pt x="9" y="16"/>
                      <a:pt x="9" y="19"/>
                    </a:cubicBezTo>
                    <a:cubicBezTo>
                      <a:pt x="8" y="22"/>
                      <a:pt x="6" y="29"/>
                      <a:pt x="12" y="29"/>
                    </a:cubicBezTo>
                    <a:cubicBezTo>
                      <a:pt x="16" y="30"/>
                      <a:pt x="21" y="28"/>
                      <a:pt x="24" y="25"/>
                    </a:cubicBezTo>
                    <a:cubicBezTo>
                      <a:pt x="25" y="24"/>
                      <a:pt x="24" y="23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541"/>
              <p:cNvSpPr/>
              <p:nvPr/>
            </p:nvSpPr>
            <p:spPr bwMode="auto">
              <a:xfrm>
                <a:off x="1931" y="1856"/>
                <a:ext cx="3" cy="4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1 h 5"/>
                  <a:gd name="T4" fmla="*/ 1 w 4"/>
                  <a:gd name="T5" fmla="*/ 2 h 5"/>
                  <a:gd name="T6" fmla="*/ 1 w 4"/>
                  <a:gd name="T7" fmla="*/ 2 h 5"/>
                  <a:gd name="T8" fmla="*/ 0 w 4"/>
                  <a:gd name="T9" fmla="*/ 3 h 5"/>
                  <a:gd name="T10" fmla="*/ 1 w 4"/>
                  <a:gd name="T11" fmla="*/ 5 h 5"/>
                  <a:gd name="T12" fmla="*/ 2 w 4"/>
                  <a:gd name="T13" fmla="*/ 4 h 5"/>
                  <a:gd name="T14" fmla="*/ 3 w 4"/>
                  <a:gd name="T15" fmla="*/ 4 h 5"/>
                  <a:gd name="T16" fmla="*/ 3 w 4"/>
                  <a:gd name="T17" fmla="*/ 3 h 5"/>
                  <a:gd name="T18" fmla="*/ 3 w 4"/>
                  <a:gd name="T19" fmla="*/ 3 h 5"/>
                  <a:gd name="T20" fmla="*/ 3 w 4"/>
                  <a:gd name="T21" fmla="*/ 3 h 5"/>
                  <a:gd name="T22" fmla="*/ 3 w 4"/>
                  <a:gd name="T23" fmla="*/ 3 h 5"/>
                  <a:gd name="T24" fmla="*/ 3 w 4"/>
                  <a:gd name="T2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542"/>
              <p:cNvSpPr>
                <a:spLocks noEditPoints="1"/>
              </p:cNvSpPr>
              <p:nvPr/>
            </p:nvSpPr>
            <p:spPr bwMode="auto">
              <a:xfrm>
                <a:off x="1278" y="945"/>
                <a:ext cx="77" cy="52"/>
              </a:xfrm>
              <a:custGeom>
                <a:avLst/>
                <a:gdLst>
                  <a:gd name="T0" fmla="*/ 99 w 100"/>
                  <a:gd name="T1" fmla="*/ 18 h 68"/>
                  <a:gd name="T2" fmla="*/ 94 w 100"/>
                  <a:gd name="T3" fmla="*/ 14 h 68"/>
                  <a:gd name="T4" fmla="*/ 74 w 100"/>
                  <a:gd name="T5" fmla="*/ 10 h 68"/>
                  <a:gd name="T6" fmla="*/ 53 w 100"/>
                  <a:gd name="T7" fmla="*/ 1 h 68"/>
                  <a:gd name="T8" fmla="*/ 29 w 100"/>
                  <a:gd name="T9" fmla="*/ 8 h 68"/>
                  <a:gd name="T10" fmla="*/ 15 w 100"/>
                  <a:gd name="T11" fmla="*/ 10 h 68"/>
                  <a:gd name="T12" fmla="*/ 3 w 100"/>
                  <a:gd name="T13" fmla="*/ 13 h 68"/>
                  <a:gd name="T14" fmla="*/ 1 w 100"/>
                  <a:gd name="T15" fmla="*/ 35 h 68"/>
                  <a:gd name="T16" fmla="*/ 5 w 100"/>
                  <a:gd name="T17" fmla="*/ 64 h 68"/>
                  <a:gd name="T18" fmla="*/ 13 w 100"/>
                  <a:gd name="T19" fmla="*/ 66 h 68"/>
                  <a:gd name="T20" fmla="*/ 48 w 100"/>
                  <a:gd name="T21" fmla="*/ 65 h 68"/>
                  <a:gd name="T22" fmla="*/ 88 w 100"/>
                  <a:gd name="T23" fmla="*/ 68 h 68"/>
                  <a:gd name="T24" fmla="*/ 96 w 100"/>
                  <a:gd name="T25" fmla="*/ 62 h 68"/>
                  <a:gd name="T26" fmla="*/ 61 w 100"/>
                  <a:gd name="T27" fmla="*/ 3 h 68"/>
                  <a:gd name="T28" fmla="*/ 40 w 100"/>
                  <a:gd name="T29" fmla="*/ 10 h 68"/>
                  <a:gd name="T30" fmla="*/ 6 w 100"/>
                  <a:gd name="T31" fmla="*/ 13 h 68"/>
                  <a:gd name="T32" fmla="*/ 50 w 100"/>
                  <a:gd name="T33" fmla="*/ 12 h 68"/>
                  <a:gd name="T34" fmla="*/ 95 w 100"/>
                  <a:gd name="T35" fmla="*/ 16 h 68"/>
                  <a:gd name="T36" fmla="*/ 96 w 100"/>
                  <a:gd name="T37" fmla="*/ 35 h 68"/>
                  <a:gd name="T38" fmla="*/ 65 w 100"/>
                  <a:gd name="T39" fmla="*/ 40 h 68"/>
                  <a:gd name="T40" fmla="*/ 63 w 100"/>
                  <a:gd name="T41" fmla="*/ 41 h 68"/>
                  <a:gd name="T42" fmla="*/ 30 w 100"/>
                  <a:gd name="T43" fmla="*/ 39 h 68"/>
                  <a:gd name="T44" fmla="*/ 22 w 100"/>
                  <a:gd name="T45" fmla="*/ 40 h 68"/>
                  <a:gd name="T46" fmla="*/ 5 w 100"/>
                  <a:gd name="T47" fmla="*/ 37 h 68"/>
                  <a:gd name="T48" fmla="*/ 70 w 100"/>
                  <a:gd name="T49" fmla="*/ 47 h 68"/>
                  <a:gd name="T50" fmla="*/ 69 w 100"/>
                  <a:gd name="T51" fmla="*/ 44 h 68"/>
                  <a:gd name="T52" fmla="*/ 73 w 100"/>
                  <a:gd name="T53" fmla="*/ 47 h 68"/>
                  <a:gd name="T54" fmla="*/ 75 w 100"/>
                  <a:gd name="T55" fmla="*/ 49 h 68"/>
                  <a:gd name="T56" fmla="*/ 74 w 100"/>
                  <a:gd name="T57" fmla="*/ 41 h 68"/>
                  <a:gd name="T58" fmla="*/ 74 w 100"/>
                  <a:gd name="T59" fmla="*/ 41 h 68"/>
                  <a:gd name="T60" fmla="*/ 67 w 100"/>
                  <a:gd name="T61" fmla="*/ 43 h 68"/>
                  <a:gd name="T62" fmla="*/ 71 w 100"/>
                  <a:gd name="T63" fmla="*/ 50 h 68"/>
                  <a:gd name="T64" fmla="*/ 76 w 100"/>
                  <a:gd name="T65" fmla="*/ 44 h 68"/>
                  <a:gd name="T66" fmla="*/ 77 w 100"/>
                  <a:gd name="T67" fmla="*/ 43 h 68"/>
                  <a:gd name="T68" fmla="*/ 83 w 100"/>
                  <a:gd name="T69" fmla="*/ 53 h 68"/>
                  <a:gd name="T70" fmla="*/ 66 w 100"/>
                  <a:gd name="T71" fmla="*/ 43 h 68"/>
                  <a:gd name="T72" fmla="*/ 23 w 100"/>
                  <a:gd name="T73" fmla="*/ 41 h 68"/>
                  <a:gd name="T74" fmla="*/ 32 w 100"/>
                  <a:gd name="T75" fmla="*/ 42 h 68"/>
                  <a:gd name="T76" fmla="*/ 28 w 100"/>
                  <a:gd name="T77" fmla="*/ 50 h 68"/>
                  <a:gd name="T78" fmla="*/ 25 w 100"/>
                  <a:gd name="T79" fmla="*/ 45 h 68"/>
                  <a:gd name="T80" fmla="*/ 29 w 100"/>
                  <a:gd name="T81" fmla="*/ 45 h 68"/>
                  <a:gd name="T82" fmla="*/ 25 w 100"/>
                  <a:gd name="T83" fmla="*/ 46 h 68"/>
                  <a:gd name="T84" fmla="*/ 25 w 100"/>
                  <a:gd name="T85" fmla="*/ 50 h 68"/>
                  <a:gd name="T86" fmla="*/ 31 w 100"/>
                  <a:gd name="T87" fmla="*/ 49 h 68"/>
                  <a:gd name="T88" fmla="*/ 24 w 100"/>
                  <a:gd name="T89" fmla="*/ 45 h 68"/>
                  <a:gd name="T90" fmla="*/ 23 w 100"/>
                  <a:gd name="T91" fmla="*/ 46 h 68"/>
                  <a:gd name="T92" fmla="*/ 31 w 100"/>
                  <a:gd name="T93" fmla="*/ 51 h 68"/>
                  <a:gd name="T94" fmla="*/ 32 w 100"/>
                  <a:gd name="T95" fmla="*/ 45 h 68"/>
                  <a:gd name="T96" fmla="*/ 41 w 100"/>
                  <a:gd name="T97" fmla="*/ 43 h 68"/>
                  <a:gd name="T98" fmla="*/ 40 w 100"/>
                  <a:gd name="T99" fmla="*/ 54 h 68"/>
                  <a:gd name="T100" fmla="*/ 16 w 100"/>
                  <a:gd name="T101" fmla="*/ 42 h 68"/>
                  <a:gd name="T102" fmla="*/ 24 w 100"/>
                  <a:gd name="T103" fmla="*/ 43 h 68"/>
                  <a:gd name="T104" fmla="*/ 90 w 100"/>
                  <a:gd name="T105" fmla="*/ 61 h 68"/>
                  <a:gd name="T106" fmla="*/ 84 w 100"/>
                  <a:gd name="T107" fmla="*/ 64 h 68"/>
                  <a:gd name="T108" fmla="*/ 19 w 100"/>
                  <a:gd name="T109" fmla="*/ 63 h 68"/>
                  <a:gd name="T110" fmla="*/ 13 w 100"/>
                  <a:gd name="T111" fmla="*/ 42 h 68"/>
                  <a:gd name="T112" fmla="*/ 38 w 100"/>
                  <a:gd name="T113" fmla="*/ 56 h 68"/>
                  <a:gd name="T114" fmla="*/ 59 w 100"/>
                  <a:gd name="T115" fmla="*/ 49 h 68"/>
                  <a:gd name="T116" fmla="*/ 87 w 100"/>
                  <a:gd name="T117" fmla="*/ 48 h 68"/>
                  <a:gd name="T118" fmla="*/ 97 w 100"/>
                  <a:gd name="T119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0" h="68">
                    <a:moveTo>
                      <a:pt x="99" y="48"/>
                    </a:moveTo>
                    <a:cubicBezTo>
                      <a:pt x="99" y="45"/>
                      <a:pt x="99" y="43"/>
                      <a:pt x="99" y="40"/>
                    </a:cubicBezTo>
                    <a:cubicBezTo>
                      <a:pt x="99" y="39"/>
                      <a:pt x="98" y="37"/>
                      <a:pt x="98" y="36"/>
                    </a:cubicBezTo>
                    <a:cubicBezTo>
                      <a:pt x="98" y="34"/>
                      <a:pt x="99" y="33"/>
                      <a:pt x="99" y="31"/>
                    </a:cubicBezTo>
                    <a:cubicBezTo>
                      <a:pt x="99" y="28"/>
                      <a:pt x="99" y="25"/>
                      <a:pt x="99" y="22"/>
                    </a:cubicBezTo>
                    <a:cubicBezTo>
                      <a:pt x="99" y="21"/>
                      <a:pt x="99" y="19"/>
                      <a:pt x="99" y="18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7" y="15"/>
                      <a:pt x="97" y="14"/>
                      <a:pt x="96" y="14"/>
                    </a:cubicBezTo>
                    <a:cubicBezTo>
                      <a:pt x="96" y="14"/>
                      <a:pt x="95" y="14"/>
                      <a:pt x="94" y="14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3" y="13"/>
                      <a:pt x="92" y="13"/>
                      <a:pt x="91" y="13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88" y="13"/>
                      <a:pt x="87" y="12"/>
                      <a:pt x="85" y="12"/>
                    </a:cubicBezTo>
                    <a:cubicBezTo>
                      <a:pt x="83" y="12"/>
                      <a:pt x="81" y="12"/>
                      <a:pt x="79" y="11"/>
                    </a:cubicBezTo>
                    <a:cubicBezTo>
                      <a:pt x="77" y="11"/>
                      <a:pt x="76" y="11"/>
                      <a:pt x="75" y="11"/>
                    </a:cubicBezTo>
                    <a:cubicBezTo>
                      <a:pt x="75" y="11"/>
                      <a:pt x="74" y="10"/>
                      <a:pt x="74" y="10"/>
                    </a:cubicBezTo>
                    <a:cubicBezTo>
                      <a:pt x="73" y="10"/>
                      <a:pt x="73" y="10"/>
                      <a:pt x="72" y="9"/>
                    </a:cubicBezTo>
                    <a:cubicBezTo>
                      <a:pt x="72" y="9"/>
                      <a:pt x="71" y="9"/>
                      <a:pt x="71" y="9"/>
                    </a:cubicBezTo>
                    <a:cubicBezTo>
                      <a:pt x="70" y="9"/>
                      <a:pt x="69" y="9"/>
                      <a:pt x="68" y="9"/>
                    </a:cubicBezTo>
                    <a:cubicBezTo>
                      <a:pt x="68" y="8"/>
                      <a:pt x="68" y="8"/>
                      <a:pt x="67" y="7"/>
                    </a:cubicBezTo>
                    <a:cubicBezTo>
                      <a:pt x="67" y="6"/>
                      <a:pt x="67" y="5"/>
                      <a:pt x="66" y="4"/>
                    </a:cubicBezTo>
                    <a:cubicBezTo>
                      <a:pt x="65" y="3"/>
                      <a:pt x="65" y="1"/>
                      <a:pt x="62" y="1"/>
                    </a:cubicBezTo>
                    <a:cubicBezTo>
                      <a:pt x="59" y="1"/>
                      <a:pt x="56" y="1"/>
                      <a:pt x="53" y="1"/>
                    </a:cubicBezTo>
                    <a:cubicBezTo>
                      <a:pt x="50" y="1"/>
                      <a:pt x="47" y="0"/>
                      <a:pt x="45" y="1"/>
                    </a:cubicBezTo>
                    <a:cubicBezTo>
                      <a:pt x="43" y="1"/>
                      <a:pt x="40" y="1"/>
                      <a:pt x="38" y="2"/>
                    </a:cubicBezTo>
                    <a:cubicBezTo>
                      <a:pt x="37" y="4"/>
                      <a:pt x="37" y="6"/>
                      <a:pt x="36" y="7"/>
                    </a:cubicBezTo>
                    <a:cubicBezTo>
                      <a:pt x="36" y="9"/>
                      <a:pt x="35" y="9"/>
                      <a:pt x="34" y="9"/>
                    </a:cubicBezTo>
                    <a:cubicBezTo>
                      <a:pt x="34" y="9"/>
                      <a:pt x="34" y="8"/>
                      <a:pt x="33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0" y="8"/>
                      <a:pt x="30" y="8"/>
                      <a:pt x="29" y="8"/>
                    </a:cubicBezTo>
                    <a:cubicBezTo>
                      <a:pt x="29" y="8"/>
                      <a:pt x="28" y="8"/>
                      <a:pt x="27" y="8"/>
                    </a:cubicBezTo>
                    <a:cubicBezTo>
                      <a:pt x="26" y="8"/>
                      <a:pt x="26" y="9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0"/>
                      <a:pt x="22" y="10"/>
                    </a:cubicBezTo>
                    <a:cubicBezTo>
                      <a:pt x="22" y="10"/>
                      <a:pt x="22" y="10"/>
                      <a:pt x="21" y="10"/>
                    </a:cubicBezTo>
                    <a:cubicBezTo>
                      <a:pt x="20" y="9"/>
                      <a:pt x="18" y="10"/>
                      <a:pt x="16" y="10"/>
                    </a:cubicBezTo>
                    <a:cubicBezTo>
                      <a:pt x="16" y="10"/>
                      <a:pt x="16" y="10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9" y="10"/>
                      <a:pt x="9" y="10"/>
                      <a:pt x="8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4" y="12"/>
                      <a:pt x="3" y="12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2" y="19"/>
                      <a:pt x="2" y="21"/>
                      <a:pt x="2" y="23"/>
                    </a:cubicBezTo>
                    <a:cubicBezTo>
                      <a:pt x="2" y="27"/>
                      <a:pt x="2" y="31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9"/>
                      <a:pt x="1" y="43"/>
                      <a:pt x="1" y="47"/>
                    </a:cubicBezTo>
                    <a:cubicBezTo>
                      <a:pt x="1" y="49"/>
                      <a:pt x="1" y="51"/>
                      <a:pt x="2" y="53"/>
                    </a:cubicBezTo>
                    <a:cubicBezTo>
                      <a:pt x="2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4"/>
                      <a:pt x="0" y="54"/>
                    </a:cubicBezTo>
                    <a:cubicBezTo>
                      <a:pt x="0" y="56"/>
                      <a:pt x="1" y="58"/>
                      <a:pt x="1" y="59"/>
                    </a:cubicBezTo>
                    <a:cubicBezTo>
                      <a:pt x="2" y="61"/>
                      <a:pt x="3" y="63"/>
                      <a:pt x="5" y="64"/>
                    </a:cubicBezTo>
                    <a:cubicBezTo>
                      <a:pt x="6" y="64"/>
                      <a:pt x="7" y="65"/>
                      <a:pt x="8" y="65"/>
                    </a:cubicBezTo>
                    <a:cubicBezTo>
                      <a:pt x="8" y="65"/>
                      <a:pt x="8" y="66"/>
                      <a:pt x="9" y="66"/>
                    </a:cubicBezTo>
                    <a:cubicBezTo>
                      <a:pt x="9" y="67"/>
                      <a:pt x="10" y="68"/>
                      <a:pt x="11" y="67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7"/>
                      <a:pt x="11" y="67"/>
                      <a:pt x="12" y="67"/>
                    </a:cubicBezTo>
                    <a:cubicBezTo>
                      <a:pt x="12" y="67"/>
                      <a:pt x="13" y="67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4" y="66"/>
                      <a:pt x="14" y="65"/>
                      <a:pt x="14" y="65"/>
                    </a:cubicBezTo>
                    <a:cubicBezTo>
                      <a:pt x="15" y="65"/>
                      <a:pt x="15" y="65"/>
                      <a:pt x="16" y="65"/>
                    </a:cubicBezTo>
                    <a:cubicBezTo>
                      <a:pt x="17" y="65"/>
                      <a:pt x="19" y="65"/>
                      <a:pt x="21" y="65"/>
                    </a:cubicBezTo>
                    <a:cubicBezTo>
                      <a:pt x="24" y="65"/>
                      <a:pt x="28" y="65"/>
                      <a:pt x="32" y="65"/>
                    </a:cubicBezTo>
                    <a:cubicBezTo>
                      <a:pt x="35" y="65"/>
                      <a:pt x="39" y="65"/>
                      <a:pt x="43" y="65"/>
                    </a:cubicBezTo>
                    <a:cubicBezTo>
                      <a:pt x="44" y="65"/>
                      <a:pt x="46" y="65"/>
                      <a:pt x="48" y="65"/>
                    </a:cubicBezTo>
                    <a:cubicBezTo>
                      <a:pt x="49" y="65"/>
                      <a:pt x="51" y="65"/>
                      <a:pt x="53" y="65"/>
                    </a:cubicBezTo>
                    <a:cubicBezTo>
                      <a:pt x="56" y="65"/>
                      <a:pt x="60" y="65"/>
                      <a:pt x="63" y="65"/>
                    </a:cubicBezTo>
                    <a:cubicBezTo>
                      <a:pt x="67" y="65"/>
                      <a:pt x="71" y="65"/>
                      <a:pt x="75" y="65"/>
                    </a:cubicBezTo>
                    <a:cubicBezTo>
                      <a:pt x="78" y="66"/>
                      <a:pt x="82" y="66"/>
                      <a:pt x="85" y="66"/>
                    </a:cubicBezTo>
                    <a:cubicBezTo>
                      <a:pt x="85" y="66"/>
                      <a:pt x="85" y="66"/>
                      <a:pt x="85" y="66"/>
                    </a:cubicBezTo>
                    <a:cubicBezTo>
                      <a:pt x="84" y="67"/>
                      <a:pt x="84" y="68"/>
                      <a:pt x="85" y="68"/>
                    </a:cubicBezTo>
                    <a:cubicBezTo>
                      <a:pt x="86" y="68"/>
                      <a:pt x="87" y="68"/>
                      <a:pt x="88" y="68"/>
                    </a:cubicBezTo>
                    <a:cubicBezTo>
                      <a:pt x="88" y="68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1" y="67"/>
                      <a:pt x="90" y="67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5"/>
                      <a:pt x="95" y="64"/>
                      <a:pt x="96" y="63"/>
                    </a:cubicBezTo>
                    <a:cubicBezTo>
                      <a:pt x="96" y="63"/>
                      <a:pt x="96" y="63"/>
                      <a:pt x="96" y="62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100" y="58"/>
                      <a:pt x="99" y="52"/>
                      <a:pt x="99" y="48"/>
                    </a:cubicBezTo>
                    <a:close/>
                    <a:moveTo>
                      <a:pt x="38" y="8"/>
                    </a:moveTo>
                    <a:cubicBezTo>
                      <a:pt x="39" y="7"/>
                      <a:pt x="39" y="5"/>
                      <a:pt x="39" y="4"/>
                    </a:cubicBezTo>
                    <a:cubicBezTo>
                      <a:pt x="40" y="3"/>
                      <a:pt x="42" y="3"/>
                      <a:pt x="44" y="3"/>
                    </a:cubicBezTo>
                    <a:cubicBezTo>
                      <a:pt x="46" y="2"/>
                      <a:pt x="49" y="3"/>
                      <a:pt x="52" y="3"/>
                    </a:cubicBezTo>
                    <a:cubicBezTo>
                      <a:pt x="55" y="3"/>
                      <a:pt x="58" y="3"/>
                      <a:pt x="61" y="3"/>
                    </a:cubicBezTo>
                    <a:cubicBezTo>
                      <a:pt x="63" y="3"/>
                      <a:pt x="63" y="4"/>
                      <a:pt x="63" y="5"/>
                    </a:cubicBezTo>
                    <a:cubicBezTo>
                      <a:pt x="64" y="6"/>
                      <a:pt x="65" y="7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4" y="9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0" y="10"/>
                      <a:pt x="56" y="10"/>
                      <a:pt x="52" y="10"/>
                    </a:cubicBezTo>
                    <a:cubicBezTo>
                      <a:pt x="48" y="10"/>
                      <a:pt x="44" y="9"/>
                      <a:pt x="40" y="10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8" y="9"/>
                      <a:pt x="38" y="8"/>
                      <a:pt x="38" y="8"/>
                    </a:cubicBezTo>
                    <a:close/>
                    <a:moveTo>
                      <a:pt x="3" y="35"/>
                    </a:moveTo>
                    <a:cubicBezTo>
                      <a:pt x="4" y="31"/>
                      <a:pt x="4" y="27"/>
                      <a:pt x="4" y="23"/>
                    </a:cubicBezTo>
                    <a:cubicBezTo>
                      <a:pt x="4" y="21"/>
                      <a:pt x="4" y="19"/>
                      <a:pt x="4" y="17"/>
                    </a:cubicBezTo>
                    <a:cubicBezTo>
                      <a:pt x="5" y="17"/>
                      <a:pt x="5" y="16"/>
                      <a:pt x="5" y="15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3"/>
                      <a:pt x="9" y="12"/>
                      <a:pt x="10" y="12"/>
                    </a:cubicBezTo>
                    <a:cubicBezTo>
                      <a:pt x="12" y="12"/>
                      <a:pt x="14" y="12"/>
                      <a:pt x="16" y="12"/>
                    </a:cubicBezTo>
                    <a:cubicBezTo>
                      <a:pt x="18" y="12"/>
                      <a:pt x="19" y="12"/>
                      <a:pt x="21" y="12"/>
                    </a:cubicBezTo>
                    <a:cubicBezTo>
                      <a:pt x="23" y="12"/>
                      <a:pt x="25" y="12"/>
                      <a:pt x="27" y="12"/>
                    </a:cubicBezTo>
                    <a:cubicBezTo>
                      <a:pt x="30" y="12"/>
                      <a:pt x="34" y="12"/>
                      <a:pt x="38" y="12"/>
                    </a:cubicBezTo>
                    <a:cubicBezTo>
                      <a:pt x="42" y="12"/>
                      <a:pt x="46" y="12"/>
                      <a:pt x="50" y="12"/>
                    </a:cubicBezTo>
                    <a:cubicBezTo>
                      <a:pt x="59" y="13"/>
                      <a:pt x="67" y="13"/>
                      <a:pt x="76" y="13"/>
                    </a:cubicBezTo>
                    <a:cubicBezTo>
                      <a:pt x="78" y="14"/>
                      <a:pt x="80" y="14"/>
                      <a:pt x="82" y="14"/>
                    </a:cubicBezTo>
                    <a:cubicBezTo>
                      <a:pt x="84" y="14"/>
                      <a:pt x="86" y="14"/>
                      <a:pt x="88" y="15"/>
                    </a:cubicBezTo>
                    <a:cubicBezTo>
                      <a:pt x="89" y="15"/>
                      <a:pt x="91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3" y="15"/>
                      <a:pt x="94" y="15"/>
                      <a:pt x="95" y="16"/>
                    </a:cubicBezTo>
                    <a:cubicBezTo>
                      <a:pt x="95" y="16"/>
                      <a:pt x="96" y="16"/>
                      <a:pt x="96" y="16"/>
                    </a:cubicBezTo>
                    <a:cubicBezTo>
                      <a:pt x="96" y="17"/>
                      <a:pt x="97" y="18"/>
                      <a:pt x="97" y="18"/>
                    </a:cubicBezTo>
                    <a:cubicBezTo>
                      <a:pt x="97" y="18"/>
                      <a:pt x="97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20"/>
                      <a:pt x="96" y="20"/>
                      <a:pt x="96" y="21"/>
                    </a:cubicBezTo>
                    <a:cubicBezTo>
                      <a:pt x="96" y="23"/>
                      <a:pt x="96" y="26"/>
                      <a:pt x="96" y="29"/>
                    </a:cubicBezTo>
                    <a:cubicBezTo>
                      <a:pt x="96" y="31"/>
                      <a:pt x="96" y="33"/>
                      <a:pt x="96" y="35"/>
                    </a:cubicBezTo>
                    <a:cubicBezTo>
                      <a:pt x="96" y="35"/>
                      <a:pt x="95" y="35"/>
                      <a:pt x="95" y="35"/>
                    </a:cubicBezTo>
                    <a:cubicBezTo>
                      <a:pt x="93" y="37"/>
                      <a:pt x="91" y="39"/>
                      <a:pt x="88" y="40"/>
                    </a:cubicBezTo>
                    <a:cubicBezTo>
                      <a:pt x="85" y="41"/>
                      <a:pt x="81" y="40"/>
                      <a:pt x="78" y="40"/>
                    </a:cubicBezTo>
                    <a:cubicBezTo>
                      <a:pt x="77" y="40"/>
                      <a:pt x="76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2" y="39"/>
                      <a:pt x="69" y="39"/>
                      <a:pt x="65" y="39"/>
                    </a:cubicBezTo>
                    <a:cubicBezTo>
                      <a:pt x="65" y="39"/>
                      <a:pt x="65" y="39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1"/>
                      <a:pt x="64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4" y="41"/>
                      <a:pt x="63" y="41"/>
                      <a:pt x="63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58" y="41"/>
                      <a:pt x="54" y="41"/>
                      <a:pt x="50" y="41"/>
                    </a:cubicBezTo>
                    <a:cubicBezTo>
                      <a:pt x="47" y="41"/>
                      <a:pt x="44" y="41"/>
                      <a:pt x="40" y="41"/>
                    </a:cubicBezTo>
                    <a:cubicBezTo>
                      <a:pt x="38" y="41"/>
                      <a:pt x="37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0"/>
                      <a:pt x="35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1" y="39"/>
                      <a:pt x="30" y="39"/>
                    </a:cubicBezTo>
                    <a:cubicBezTo>
                      <a:pt x="29" y="39"/>
                      <a:pt x="27" y="38"/>
                      <a:pt x="26" y="39"/>
                    </a:cubicBezTo>
                    <a:cubicBezTo>
                      <a:pt x="26" y="39"/>
                      <a:pt x="25" y="38"/>
                      <a:pt x="25" y="38"/>
                    </a:cubicBezTo>
                    <a:cubicBezTo>
                      <a:pt x="24" y="38"/>
                      <a:pt x="23" y="38"/>
                      <a:pt x="22" y="38"/>
                    </a:cubicBezTo>
                    <a:cubicBezTo>
                      <a:pt x="22" y="38"/>
                      <a:pt x="21" y="39"/>
                      <a:pt x="22" y="39"/>
                    </a:cubicBezTo>
                    <a:cubicBezTo>
                      <a:pt x="22" y="39"/>
                      <a:pt x="22" y="39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39"/>
                      <a:pt x="20" y="39"/>
                      <a:pt x="20" y="4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9"/>
                      <a:pt x="11" y="39"/>
                      <a:pt x="9" y="39"/>
                    </a:cubicBezTo>
                    <a:cubicBezTo>
                      <a:pt x="7" y="39"/>
                      <a:pt x="5" y="38"/>
                      <a:pt x="5" y="37"/>
                    </a:cubicBezTo>
                    <a:cubicBezTo>
                      <a:pt x="4" y="37"/>
                      <a:pt x="4" y="36"/>
                      <a:pt x="4" y="36"/>
                    </a:cubicBezTo>
                    <a:cubicBezTo>
                      <a:pt x="4" y="36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lose/>
                    <a:moveTo>
                      <a:pt x="69" y="46"/>
                    </a:moveTo>
                    <a:cubicBezTo>
                      <a:pt x="69" y="46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70" y="46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7"/>
                      <a:pt x="70" y="48"/>
                      <a:pt x="70" y="48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69" y="49"/>
                      <a:pt x="69" y="50"/>
                    </a:cubicBezTo>
                    <a:cubicBezTo>
                      <a:pt x="69" y="48"/>
                      <a:pt x="69" y="47"/>
                      <a:pt x="69" y="46"/>
                    </a:cubicBezTo>
                    <a:close/>
                    <a:moveTo>
                      <a:pt x="70" y="45"/>
                    </a:moveTo>
                    <a:cubicBezTo>
                      <a:pt x="70" y="45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4"/>
                    </a:cubicBezTo>
                    <a:cubicBezTo>
                      <a:pt x="70" y="44"/>
                      <a:pt x="71" y="44"/>
                      <a:pt x="72" y="44"/>
                    </a:cubicBezTo>
                    <a:cubicBezTo>
                      <a:pt x="72" y="44"/>
                      <a:pt x="72" y="44"/>
                      <a:pt x="73" y="44"/>
                    </a:cubicBezTo>
                    <a:cubicBezTo>
                      <a:pt x="72" y="44"/>
                      <a:pt x="72" y="45"/>
                      <a:pt x="72" y="45"/>
                    </a:cubicBezTo>
                    <a:cubicBezTo>
                      <a:pt x="71" y="45"/>
                      <a:pt x="71" y="45"/>
                      <a:pt x="70" y="45"/>
                    </a:cubicBezTo>
                    <a:close/>
                    <a:moveTo>
                      <a:pt x="73" y="46"/>
                    </a:move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7"/>
                      <a:pt x="73" y="47"/>
                    </a:cubicBezTo>
                    <a:cubicBezTo>
                      <a:pt x="73" y="47"/>
                      <a:pt x="72" y="47"/>
                      <a:pt x="72" y="48"/>
                    </a:cubicBezTo>
                    <a:cubicBezTo>
                      <a:pt x="72" y="48"/>
                      <a:pt x="72" y="49"/>
                      <a:pt x="72" y="49"/>
                    </a:cubicBezTo>
                    <a:cubicBezTo>
                      <a:pt x="71" y="48"/>
                      <a:pt x="71" y="47"/>
                      <a:pt x="71" y="47"/>
                    </a:cubicBezTo>
                    <a:cubicBezTo>
                      <a:pt x="71" y="47"/>
                      <a:pt x="72" y="46"/>
                      <a:pt x="73" y="46"/>
                    </a:cubicBezTo>
                    <a:close/>
                    <a:moveTo>
                      <a:pt x="73" y="48"/>
                    </a:moveTo>
                    <a:cubicBezTo>
                      <a:pt x="74" y="48"/>
                      <a:pt x="74" y="47"/>
                      <a:pt x="74" y="47"/>
                    </a:cubicBezTo>
                    <a:cubicBezTo>
                      <a:pt x="74" y="48"/>
                      <a:pt x="75" y="48"/>
                      <a:pt x="75" y="49"/>
                    </a:cubicBezTo>
                    <a:cubicBezTo>
                      <a:pt x="74" y="49"/>
                      <a:pt x="74" y="49"/>
                      <a:pt x="73" y="49"/>
                    </a:cubicBezTo>
                    <a:cubicBezTo>
                      <a:pt x="73" y="49"/>
                      <a:pt x="73" y="48"/>
                      <a:pt x="73" y="48"/>
                    </a:cubicBezTo>
                    <a:close/>
                    <a:moveTo>
                      <a:pt x="73" y="44"/>
                    </a:moveTo>
                    <a:cubicBezTo>
                      <a:pt x="74" y="44"/>
                      <a:pt x="74" y="44"/>
                      <a:pt x="74" y="44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4" y="44"/>
                      <a:pt x="74" y="44"/>
                      <a:pt x="73" y="44"/>
                    </a:cubicBezTo>
                    <a:close/>
                    <a:moveTo>
                      <a:pt x="74" y="41"/>
                    </a:moveTo>
                    <a:cubicBezTo>
                      <a:pt x="73" y="41"/>
                      <a:pt x="71" y="41"/>
                      <a:pt x="70" y="42"/>
                    </a:cubicBezTo>
                    <a:cubicBezTo>
                      <a:pt x="69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7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8" y="41"/>
                      <a:pt x="70" y="41"/>
                      <a:pt x="72" y="41"/>
                    </a:cubicBezTo>
                    <a:cubicBezTo>
                      <a:pt x="73" y="41"/>
                      <a:pt x="74" y="41"/>
                      <a:pt x="74" y="41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41"/>
                      <a:pt x="75" y="41"/>
                      <a:pt x="74" y="41"/>
                    </a:cubicBezTo>
                    <a:close/>
                    <a:moveTo>
                      <a:pt x="67" y="43"/>
                    </a:move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4"/>
                    </a:cubicBezTo>
                    <a:cubicBezTo>
                      <a:pt x="67" y="44"/>
                      <a:pt x="68" y="45"/>
                      <a:pt x="68" y="46"/>
                    </a:cubicBezTo>
                    <a:cubicBezTo>
                      <a:pt x="68" y="47"/>
                      <a:pt x="68" y="49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9" y="50"/>
                      <a:pt x="70" y="50"/>
                      <a:pt x="71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3" y="50"/>
                      <a:pt x="74" y="51"/>
                      <a:pt x="76" y="51"/>
                    </a:cubicBezTo>
                    <a:cubicBezTo>
                      <a:pt x="76" y="51"/>
                      <a:pt x="76" y="50"/>
                      <a:pt x="76" y="49"/>
                    </a:cubicBezTo>
                    <a:cubicBezTo>
                      <a:pt x="76" y="49"/>
                      <a:pt x="76" y="49"/>
                      <a:pt x="76" y="49"/>
                    </a:cubicBezTo>
                    <a:cubicBezTo>
                      <a:pt x="76" y="48"/>
                      <a:pt x="76" y="47"/>
                      <a:pt x="76" y="46"/>
                    </a:cubicBezTo>
                    <a:cubicBezTo>
                      <a:pt x="76" y="46"/>
                      <a:pt x="76" y="45"/>
                      <a:pt x="75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3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8" y="42"/>
                    </a:cubicBezTo>
                    <a:cubicBezTo>
                      <a:pt x="79" y="42"/>
                      <a:pt x="81" y="43"/>
                      <a:pt x="82" y="43"/>
                    </a:cubicBezTo>
                    <a:cubicBezTo>
                      <a:pt x="82" y="43"/>
                      <a:pt x="82" y="43"/>
                      <a:pt x="83" y="43"/>
                    </a:cubicBezTo>
                    <a:cubicBezTo>
                      <a:pt x="83" y="44"/>
                      <a:pt x="83" y="46"/>
                      <a:pt x="84" y="47"/>
                    </a:cubicBezTo>
                    <a:cubicBezTo>
                      <a:pt x="85" y="49"/>
                      <a:pt x="84" y="51"/>
                      <a:pt x="83" y="53"/>
                    </a:cubicBezTo>
                    <a:cubicBezTo>
                      <a:pt x="83" y="55"/>
                      <a:pt x="81" y="55"/>
                      <a:pt x="79" y="55"/>
                    </a:cubicBezTo>
                    <a:cubicBezTo>
                      <a:pt x="77" y="55"/>
                      <a:pt x="75" y="55"/>
                      <a:pt x="74" y="55"/>
                    </a:cubicBezTo>
                    <a:cubicBezTo>
                      <a:pt x="72" y="55"/>
                      <a:pt x="70" y="54"/>
                      <a:pt x="69" y="55"/>
                    </a:cubicBezTo>
                    <a:cubicBezTo>
                      <a:pt x="67" y="56"/>
                      <a:pt x="63" y="55"/>
                      <a:pt x="62" y="54"/>
                    </a:cubicBezTo>
                    <a:cubicBezTo>
                      <a:pt x="61" y="52"/>
                      <a:pt x="61" y="50"/>
                      <a:pt x="61" y="48"/>
                    </a:cubicBezTo>
                    <a:cubicBezTo>
                      <a:pt x="60" y="46"/>
                      <a:pt x="60" y="45"/>
                      <a:pt x="60" y="43"/>
                    </a:cubicBezTo>
                    <a:cubicBezTo>
                      <a:pt x="62" y="43"/>
                      <a:pt x="64" y="43"/>
                      <a:pt x="66" y="43"/>
                    </a:cubicBezTo>
                    <a:cubicBezTo>
                      <a:pt x="66" y="43"/>
                      <a:pt x="66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lose/>
                    <a:moveTo>
                      <a:pt x="32" y="42"/>
                    </a:moveTo>
                    <a:cubicBezTo>
                      <a:pt x="32" y="42"/>
                      <a:pt x="32" y="41"/>
                      <a:pt x="31" y="41"/>
                    </a:cubicBezTo>
                    <a:cubicBezTo>
                      <a:pt x="30" y="41"/>
                      <a:pt x="29" y="41"/>
                      <a:pt x="27" y="41"/>
                    </a:cubicBezTo>
                    <a:cubicBezTo>
                      <a:pt x="27" y="41"/>
                      <a:pt x="25" y="41"/>
                      <a:pt x="24" y="41"/>
                    </a:cubicBezTo>
                    <a:cubicBezTo>
                      <a:pt x="24" y="41"/>
                      <a:pt x="24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0"/>
                      <a:pt x="24" y="40"/>
                    </a:cubicBezTo>
                    <a:cubicBezTo>
                      <a:pt x="25" y="41"/>
                      <a:pt x="27" y="41"/>
                      <a:pt x="29" y="41"/>
                    </a:cubicBezTo>
                    <a:cubicBezTo>
                      <a:pt x="30" y="41"/>
                      <a:pt x="31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1"/>
                    </a:cubicBezTo>
                    <a:cubicBezTo>
                      <a:pt x="32" y="41"/>
                      <a:pt x="32" y="42"/>
                      <a:pt x="32" y="42"/>
                    </a:cubicBezTo>
                    <a:close/>
                    <a:moveTo>
                      <a:pt x="27" y="49"/>
                    </a:move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7"/>
                      <a:pt x="27" y="47"/>
                      <a:pt x="26" y="46"/>
                    </a:cubicBezTo>
                    <a:cubicBezTo>
                      <a:pt x="27" y="46"/>
                      <a:pt x="28" y="46"/>
                      <a:pt x="29" y="46"/>
                    </a:cubicBezTo>
                    <a:cubicBezTo>
                      <a:pt x="29" y="47"/>
                      <a:pt x="28" y="48"/>
                      <a:pt x="28" y="50"/>
                    </a:cubicBezTo>
                    <a:cubicBezTo>
                      <a:pt x="28" y="50"/>
                      <a:pt x="28" y="50"/>
                      <a:pt x="27" y="50"/>
                    </a:cubicBezTo>
                    <a:cubicBezTo>
                      <a:pt x="27" y="50"/>
                      <a:pt x="27" y="49"/>
                      <a:pt x="27" y="49"/>
                    </a:cubicBezTo>
                    <a:close/>
                    <a:moveTo>
                      <a:pt x="29" y="44"/>
                    </a:moveTo>
                    <a:cubicBezTo>
                      <a:pt x="28" y="44"/>
                      <a:pt x="27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6" y="44"/>
                      <a:pt x="27" y="44"/>
                      <a:pt x="28" y="44"/>
                    </a:cubicBezTo>
                    <a:cubicBezTo>
                      <a:pt x="29" y="44"/>
                      <a:pt x="30" y="44"/>
                      <a:pt x="31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29" y="44"/>
                      <a:pt x="29" y="45"/>
                    </a:cubicBezTo>
                    <a:cubicBezTo>
                      <a:pt x="29" y="44"/>
                      <a:pt x="29" y="44"/>
                      <a:pt x="29" y="44"/>
                    </a:cubicBezTo>
                    <a:close/>
                    <a:moveTo>
                      <a:pt x="24" y="48"/>
                    </a:moveTo>
                    <a:cubicBezTo>
                      <a:pt x="25" y="48"/>
                      <a:pt x="25" y="48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6" y="46"/>
                    </a:cubicBezTo>
                    <a:cubicBezTo>
                      <a:pt x="26" y="47"/>
                      <a:pt x="26" y="47"/>
                      <a:pt x="26" y="48"/>
                    </a:cubicBezTo>
                    <a:cubicBezTo>
                      <a:pt x="26" y="48"/>
                      <a:pt x="26" y="48"/>
                      <a:pt x="26" y="49"/>
                    </a:cubicBezTo>
                    <a:cubicBezTo>
                      <a:pt x="26" y="49"/>
                      <a:pt x="26" y="49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0"/>
                      <a:pt x="25" y="50"/>
                    </a:cubicBezTo>
                    <a:cubicBezTo>
                      <a:pt x="24" y="50"/>
                      <a:pt x="25" y="49"/>
                      <a:pt x="25" y="48"/>
                    </a:cubicBezTo>
                    <a:cubicBezTo>
                      <a:pt x="25" y="48"/>
                      <a:pt x="24" y="48"/>
                      <a:pt x="24" y="48"/>
                    </a:cubicBezTo>
                    <a:close/>
                    <a:moveTo>
                      <a:pt x="30" y="46"/>
                    </a:move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7"/>
                      <a:pt x="31" y="47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50"/>
                    </a:cubicBezTo>
                    <a:cubicBezTo>
                      <a:pt x="30" y="50"/>
                      <a:pt x="29" y="50"/>
                      <a:pt x="29" y="50"/>
                    </a:cubicBezTo>
                    <a:cubicBezTo>
                      <a:pt x="30" y="48"/>
                      <a:pt x="30" y="47"/>
                      <a:pt x="30" y="46"/>
                    </a:cubicBezTo>
                    <a:close/>
                    <a:moveTo>
                      <a:pt x="24" y="43"/>
                    </a:moveTo>
                    <a:cubicBezTo>
                      <a:pt x="24" y="43"/>
                      <a:pt x="24" y="44"/>
                      <a:pt x="24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7"/>
                      <a:pt x="23" y="47"/>
                    </a:cubicBezTo>
                    <a:cubicBezTo>
                      <a:pt x="23" y="48"/>
                      <a:pt x="23" y="48"/>
                      <a:pt x="23" y="49"/>
                    </a:cubicBezTo>
                    <a:cubicBezTo>
                      <a:pt x="23" y="49"/>
                      <a:pt x="23" y="50"/>
                      <a:pt x="24" y="51"/>
                    </a:cubicBezTo>
                    <a:cubicBezTo>
                      <a:pt x="25" y="51"/>
                      <a:pt x="26" y="51"/>
                      <a:pt x="27" y="51"/>
                    </a:cubicBezTo>
                    <a:cubicBezTo>
                      <a:pt x="28" y="51"/>
                      <a:pt x="29" y="51"/>
                      <a:pt x="30" y="51"/>
                    </a:cubicBezTo>
                    <a:cubicBezTo>
                      <a:pt x="30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1"/>
                      <a:pt x="32" y="51"/>
                      <a:pt x="32" y="50"/>
                    </a:cubicBezTo>
                    <a:cubicBezTo>
                      <a:pt x="33" y="50"/>
                      <a:pt x="33" y="49"/>
                      <a:pt x="33" y="48"/>
                    </a:cubicBezTo>
                    <a:cubicBezTo>
                      <a:pt x="33" y="47"/>
                      <a:pt x="33" y="46"/>
                      <a:pt x="32" y="45"/>
                    </a:cubicBezTo>
                    <a:cubicBezTo>
                      <a:pt x="33" y="45"/>
                      <a:pt x="33" y="44"/>
                      <a:pt x="32" y="44"/>
                    </a:cubicBezTo>
                    <a:cubicBezTo>
                      <a:pt x="32" y="44"/>
                      <a:pt x="32" y="43"/>
                      <a:pt x="32" y="43"/>
                    </a:cubicBezTo>
                    <a:cubicBezTo>
                      <a:pt x="33" y="43"/>
                      <a:pt x="34" y="43"/>
                      <a:pt x="34" y="43"/>
                    </a:cubicBezTo>
                    <a:cubicBezTo>
                      <a:pt x="34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7" y="42"/>
                      <a:pt x="38" y="42"/>
                      <a:pt x="40" y="43"/>
                    </a:cubicBezTo>
                    <a:cubicBezTo>
                      <a:pt x="40" y="43"/>
                      <a:pt x="40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4"/>
                      <a:pt x="41" y="44"/>
                    </a:cubicBezTo>
                    <a:cubicBezTo>
                      <a:pt x="41" y="45"/>
                      <a:pt x="42" y="47"/>
                      <a:pt x="42" y="49"/>
                    </a:cubicBezTo>
                    <a:cubicBezTo>
                      <a:pt x="41" y="50"/>
                      <a:pt x="41" y="51"/>
                      <a:pt x="41" y="52"/>
                    </a:cubicBezTo>
                    <a:cubicBezTo>
                      <a:pt x="41" y="53"/>
                      <a:pt x="41" y="53"/>
                      <a:pt x="40" y="54"/>
                    </a:cubicBezTo>
                    <a:cubicBezTo>
                      <a:pt x="40" y="55"/>
                      <a:pt x="35" y="54"/>
                      <a:pt x="35" y="54"/>
                    </a:cubicBezTo>
                    <a:cubicBezTo>
                      <a:pt x="33" y="54"/>
                      <a:pt x="31" y="54"/>
                      <a:pt x="29" y="54"/>
                    </a:cubicBezTo>
                    <a:cubicBezTo>
                      <a:pt x="28" y="54"/>
                      <a:pt x="27" y="54"/>
                      <a:pt x="26" y="54"/>
                    </a:cubicBezTo>
                    <a:cubicBezTo>
                      <a:pt x="24" y="55"/>
                      <a:pt x="23" y="55"/>
                      <a:pt x="22" y="55"/>
                    </a:cubicBezTo>
                    <a:cubicBezTo>
                      <a:pt x="21" y="55"/>
                      <a:pt x="20" y="55"/>
                      <a:pt x="19" y="55"/>
                    </a:cubicBezTo>
                    <a:cubicBezTo>
                      <a:pt x="19" y="54"/>
                      <a:pt x="17" y="54"/>
                      <a:pt x="17" y="53"/>
                    </a:cubicBezTo>
                    <a:cubicBezTo>
                      <a:pt x="15" y="50"/>
                      <a:pt x="16" y="46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2"/>
                      <a:pt x="19" y="42"/>
                      <a:pt x="21" y="42"/>
                    </a:cubicBezTo>
                    <a:cubicBezTo>
                      <a:pt x="21" y="42"/>
                      <a:pt x="21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3" y="43"/>
                      <a:pt x="23" y="43"/>
                      <a:pt x="24" y="43"/>
                    </a:cubicBezTo>
                    <a:close/>
                    <a:moveTo>
                      <a:pt x="97" y="52"/>
                    </a:moveTo>
                    <a:cubicBezTo>
                      <a:pt x="96" y="53"/>
                      <a:pt x="96" y="53"/>
                      <a:pt x="95" y="53"/>
                    </a:cubicBezTo>
                    <a:cubicBezTo>
                      <a:pt x="95" y="54"/>
                      <a:pt x="95" y="55"/>
                      <a:pt x="94" y="55"/>
                    </a:cubicBezTo>
                    <a:cubicBezTo>
                      <a:pt x="94" y="57"/>
                      <a:pt x="93" y="58"/>
                      <a:pt x="92" y="59"/>
                    </a:cubicBezTo>
                    <a:cubicBezTo>
                      <a:pt x="92" y="59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1" y="60"/>
                      <a:pt x="91" y="60"/>
                      <a:pt x="90" y="61"/>
                    </a:cubicBezTo>
                    <a:cubicBezTo>
                      <a:pt x="90" y="61"/>
                      <a:pt x="89" y="61"/>
                      <a:pt x="89" y="62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88" y="62"/>
                      <a:pt x="88" y="62"/>
                      <a:pt x="88" y="63"/>
                    </a:cubicBezTo>
                    <a:cubicBezTo>
                      <a:pt x="87" y="63"/>
                      <a:pt x="86" y="63"/>
                      <a:pt x="86" y="63"/>
                    </a:cubicBezTo>
                    <a:cubicBezTo>
                      <a:pt x="86" y="63"/>
                      <a:pt x="86" y="63"/>
                      <a:pt x="85" y="63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4" y="64"/>
                      <a:pt x="84" y="64"/>
                    </a:cubicBezTo>
                    <a:cubicBezTo>
                      <a:pt x="78" y="63"/>
                      <a:pt x="71" y="63"/>
                      <a:pt x="64" y="63"/>
                    </a:cubicBezTo>
                    <a:cubicBezTo>
                      <a:pt x="63" y="63"/>
                      <a:pt x="61" y="63"/>
                      <a:pt x="59" y="63"/>
                    </a:cubicBezTo>
                    <a:cubicBezTo>
                      <a:pt x="57" y="63"/>
                      <a:pt x="56" y="63"/>
                      <a:pt x="54" y="63"/>
                    </a:cubicBezTo>
                    <a:cubicBezTo>
                      <a:pt x="51" y="63"/>
                      <a:pt x="47" y="63"/>
                      <a:pt x="44" y="63"/>
                    </a:cubicBezTo>
                    <a:cubicBezTo>
                      <a:pt x="41" y="63"/>
                      <a:pt x="38" y="63"/>
                      <a:pt x="34" y="63"/>
                    </a:cubicBezTo>
                    <a:cubicBezTo>
                      <a:pt x="31" y="63"/>
                      <a:pt x="27" y="63"/>
                      <a:pt x="23" y="63"/>
                    </a:cubicBezTo>
                    <a:cubicBezTo>
                      <a:pt x="22" y="63"/>
                      <a:pt x="20" y="63"/>
                      <a:pt x="19" y="63"/>
                    </a:cubicBezTo>
                    <a:cubicBezTo>
                      <a:pt x="16" y="63"/>
                      <a:pt x="14" y="62"/>
                      <a:pt x="12" y="61"/>
                    </a:cubicBezTo>
                    <a:cubicBezTo>
                      <a:pt x="10" y="61"/>
                      <a:pt x="9" y="60"/>
                      <a:pt x="7" y="59"/>
                    </a:cubicBezTo>
                    <a:cubicBezTo>
                      <a:pt x="7" y="59"/>
                      <a:pt x="6" y="58"/>
                      <a:pt x="5" y="57"/>
                    </a:cubicBezTo>
                    <a:cubicBezTo>
                      <a:pt x="4" y="54"/>
                      <a:pt x="3" y="50"/>
                      <a:pt x="3" y="46"/>
                    </a:cubicBezTo>
                    <a:cubicBezTo>
                      <a:pt x="3" y="44"/>
                      <a:pt x="3" y="41"/>
                      <a:pt x="3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8" y="42"/>
                      <a:pt x="11" y="42"/>
                      <a:pt x="13" y="42"/>
                    </a:cubicBezTo>
                    <a:cubicBezTo>
                      <a:pt x="13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4"/>
                      <a:pt x="14" y="47"/>
                      <a:pt x="14" y="49"/>
                    </a:cubicBezTo>
                    <a:cubicBezTo>
                      <a:pt x="14" y="51"/>
                      <a:pt x="13" y="54"/>
                      <a:pt x="15" y="55"/>
                    </a:cubicBezTo>
                    <a:cubicBezTo>
                      <a:pt x="16" y="56"/>
                      <a:pt x="18" y="57"/>
                      <a:pt x="20" y="57"/>
                    </a:cubicBezTo>
                    <a:cubicBezTo>
                      <a:pt x="23" y="57"/>
                      <a:pt x="26" y="57"/>
                      <a:pt x="28" y="57"/>
                    </a:cubicBezTo>
                    <a:cubicBezTo>
                      <a:pt x="31" y="56"/>
                      <a:pt x="34" y="56"/>
                      <a:pt x="38" y="56"/>
                    </a:cubicBezTo>
                    <a:cubicBezTo>
                      <a:pt x="40" y="57"/>
                      <a:pt x="41" y="57"/>
                      <a:pt x="43" y="55"/>
                    </a:cubicBezTo>
                    <a:cubicBezTo>
                      <a:pt x="43" y="55"/>
                      <a:pt x="43" y="54"/>
                      <a:pt x="43" y="53"/>
                    </a:cubicBezTo>
                    <a:cubicBezTo>
                      <a:pt x="43" y="52"/>
                      <a:pt x="44" y="51"/>
                      <a:pt x="44" y="50"/>
                    </a:cubicBezTo>
                    <a:cubicBezTo>
                      <a:pt x="44" y="48"/>
                      <a:pt x="44" y="45"/>
                      <a:pt x="43" y="43"/>
                    </a:cubicBezTo>
                    <a:cubicBezTo>
                      <a:pt x="45" y="43"/>
                      <a:pt x="47" y="43"/>
                      <a:pt x="49" y="43"/>
                    </a:cubicBezTo>
                    <a:cubicBezTo>
                      <a:pt x="52" y="43"/>
                      <a:pt x="55" y="43"/>
                      <a:pt x="58" y="43"/>
                    </a:cubicBezTo>
                    <a:cubicBezTo>
                      <a:pt x="58" y="45"/>
                      <a:pt x="58" y="47"/>
                      <a:pt x="59" y="49"/>
                    </a:cubicBezTo>
                    <a:cubicBezTo>
                      <a:pt x="59" y="51"/>
                      <a:pt x="59" y="54"/>
                      <a:pt x="60" y="55"/>
                    </a:cubicBezTo>
                    <a:cubicBezTo>
                      <a:pt x="62" y="57"/>
                      <a:pt x="64" y="57"/>
                      <a:pt x="66" y="57"/>
                    </a:cubicBezTo>
                    <a:cubicBezTo>
                      <a:pt x="68" y="58"/>
                      <a:pt x="68" y="58"/>
                      <a:pt x="70" y="57"/>
                    </a:cubicBezTo>
                    <a:cubicBezTo>
                      <a:pt x="71" y="57"/>
                      <a:pt x="72" y="57"/>
                      <a:pt x="74" y="57"/>
                    </a:cubicBezTo>
                    <a:cubicBezTo>
                      <a:pt x="76" y="57"/>
                      <a:pt x="79" y="57"/>
                      <a:pt x="81" y="57"/>
                    </a:cubicBezTo>
                    <a:cubicBezTo>
                      <a:pt x="83" y="57"/>
                      <a:pt x="84" y="56"/>
                      <a:pt x="85" y="55"/>
                    </a:cubicBezTo>
                    <a:cubicBezTo>
                      <a:pt x="86" y="53"/>
                      <a:pt x="87" y="50"/>
                      <a:pt x="87" y="48"/>
                    </a:cubicBezTo>
                    <a:cubicBezTo>
                      <a:pt x="86" y="47"/>
                      <a:pt x="86" y="46"/>
                      <a:pt x="86" y="45"/>
                    </a:cubicBezTo>
                    <a:cubicBezTo>
                      <a:pt x="85" y="44"/>
                      <a:pt x="85" y="43"/>
                      <a:pt x="85" y="43"/>
                    </a:cubicBezTo>
                    <a:cubicBezTo>
                      <a:pt x="87" y="42"/>
                      <a:pt x="88" y="42"/>
                      <a:pt x="90" y="42"/>
                    </a:cubicBezTo>
                    <a:cubicBezTo>
                      <a:pt x="92" y="41"/>
                      <a:pt x="93" y="40"/>
                      <a:pt x="94" y="39"/>
                    </a:cubicBezTo>
                    <a:cubicBezTo>
                      <a:pt x="95" y="38"/>
                      <a:pt x="95" y="38"/>
                      <a:pt x="96" y="37"/>
                    </a:cubicBezTo>
                    <a:cubicBezTo>
                      <a:pt x="96" y="40"/>
                      <a:pt x="97" y="42"/>
                      <a:pt x="97" y="44"/>
                    </a:cubicBezTo>
                    <a:cubicBezTo>
                      <a:pt x="97" y="47"/>
                      <a:pt x="97" y="49"/>
                      <a:pt x="97" y="52"/>
                    </a:cubicBezTo>
                    <a:cubicBezTo>
                      <a:pt x="97" y="52"/>
                      <a:pt x="97" y="52"/>
                      <a:pt x="97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543"/>
              <p:cNvSpPr>
                <a:spLocks noEditPoints="1"/>
              </p:cNvSpPr>
              <p:nvPr/>
            </p:nvSpPr>
            <p:spPr bwMode="auto">
              <a:xfrm>
                <a:off x="1785" y="1017"/>
                <a:ext cx="47" cy="52"/>
              </a:xfrm>
              <a:custGeom>
                <a:avLst/>
                <a:gdLst>
                  <a:gd name="T0" fmla="*/ 10 w 62"/>
                  <a:gd name="T1" fmla="*/ 64 h 67"/>
                  <a:gd name="T2" fmla="*/ 3 w 62"/>
                  <a:gd name="T3" fmla="*/ 16 h 67"/>
                  <a:gd name="T4" fmla="*/ 12 w 62"/>
                  <a:gd name="T5" fmla="*/ 7 h 67"/>
                  <a:gd name="T6" fmla="*/ 33 w 62"/>
                  <a:gd name="T7" fmla="*/ 4 h 67"/>
                  <a:gd name="T8" fmla="*/ 53 w 62"/>
                  <a:gd name="T9" fmla="*/ 11 h 67"/>
                  <a:gd name="T10" fmla="*/ 58 w 62"/>
                  <a:gd name="T11" fmla="*/ 32 h 67"/>
                  <a:gd name="T12" fmla="*/ 59 w 62"/>
                  <a:gd name="T13" fmla="*/ 39 h 67"/>
                  <a:gd name="T14" fmla="*/ 61 w 62"/>
                  <a:gd name="T15" fmla="*/ 55 h 67"/>
                  <a:gd name="T16" fmla="*/ 56 w 62"/>
                  <a:gd name="T17" fmla="*/ 57 h 67"/>
                  <a:gd name="T18" fmla="*/ 30 w 62"/>
                  <a:gd name="T19" fmla="*/ 63 h 67"/>
                  <a:gd name="T20" fmla="*/ 12 w 62"/>
                  <a:gd name="T21" fmla="*/ 67 h 67"/>
                  <a:gd name="T22" fmla="*/ 40 w 62"/>
                  <a:gd name="T23" fmla="*/ 57 h 67"/>
                  <a:gd name="T24" fmla="*/ 57 w 62"/>
                  <a:gd name="T25" fmla="*/ 49 h 67"/>
                  <a:gd name="T26" fmla="*/ 27 w 62"/>
                  <a:gd name="T27" fmla="*/ 7 h 67"/>
                  <a:gd name="T28" fmla="*/ 6 w 62"/>
                  <a:gd name="T29" fmla="*/ 23 h 67"/>
                  <a:gd name="T30" fmla="*/ 15 w 62"/>
                  <a:gd name="T31" fmla="*/ 63 h 67"/>
                  <a:gd name="T32" fmla="*/ 44 w 62"/>
                  <a:gd name="T33" fmla="*/ 50 h 67"/>
                  <a:gd name="T34" fmla="*/ 44 w 62"/>
                  <a:gd name="T35" fmla="*/ 39 h 67"/>
                  <a:gd name="T36" fmla="*/ 55 w 62"/>
                  <a:gd name="T37" fmla="*/ 45 h 67"/>
                  <a:gd name="T38" fmla="*/ 49 w 62"/>
                  <a:gd name="T39" fmla="*/ 52 h 67"/>
                  <a:gd name="T40" fmla="*/ 50 w 62"/>
                  <a:gd name="T41" fmla="*/ 40 h 67"/>
                  <a:gd name="T42" fmla="*/ 46 w 62"/>
                  <a:gd name="T43" fmla="*/ 45 h 67"/>
                  <a:gd name="T44" fmla="*/ 17 w 62"/>
                  <a:gd name="T45" fmla="*/ 58 h 67"/>
                  <a:gd name="T46" fmla="*/ 25 w 62"/>
                  <a:gd name="T47" fmla="*/ 44 h 67"/>
                  <a:gd name="T48" fmla="*/ 21 w 62"/>
                  <a:gd name="T49" fmla="*/ 57 h 67"/>
                  <a:gd name="T50" fmla="*/ 23 w 62"/>
                  <a:gd name="T51" fmla="*/ 48 h 67"/>
                  <a:gd name="T52" fmla="*/ 19 w 62"/>
                  <a:gd name="T53" fmla="*/ 54 h 67"/>
                  <a:gd name="T54" fmla="*/ 30 w 62"/>
                  <a:gd name="T55" fmla="*/ 52 h 67"/>
                  <a:gd name="T56" fmla="*/ 37 w 62"/>
                  <a:gd name="T57" fmla="*/ 41 h 67"/>
                  <a:gd name="T58" fmla="*/ 41 w 62"/>
                  <a:gd name="T59" fmla="*/ 47 h 67"/>
                  <a:gd name="T60" fmla="*/ 35 w 62"/>
                  <a:gd name="T61" fmla="*/ 53 h 67"/>
                  <a:gd name="T62" fmla="*/ 31 w 62"/>
                  <a:gd name="T63" fmla="*/ 55 h 67"/>
                  <a:gd name="T64" fmla="*/ 33 w 62"/>
                  <a:gd name="T65" fmla="*/ 48 h 67"/>
                  <a:gd name="T66" fmla="*/ 27 w 62"/>
                  <a:gd name="T67" fmla="*/ 40 h 67"/>
                  <a:gd name="T68" fmla="*/ 25 w 62"/>
                  <a:gd name="T69" fmla="*/ 28 h 67"/>
                  <a:gd name="T70" fmla="*/ 33 w 62"/>
                  <a:gd name="T71" fmla="*/ 26 h 67"/>
                  <a:gd name="T72" fmla="*/ 36 w 62"/>
                  <a:gd name="T73" fmla="*/ 37 h 67"/>
                  <a:gd name="T74" fmla="*/ 31 w 62"/>
                  <a:gd name="T75" fmla="*/ 35 h 67"/>
                  <a:gd name="T76" fmla="*/ 31 w 62"/>
                  <a:gd name="T77" fmla="*/ 30 h 67"/>
                  <a:gd name="T78" fmla="*/ 29 w 62"/>
                  <a:gd name="T79" fmla="*/ 36 h 67"/>
                  <a:gd name="T80" fmla="*/ 13 w 62"/>
                  <a:gd name="T81" fmla="*/ 30 h 67"/>
                  <a:gd name="T82" fmla="*/ 23 w 62"/>
                  <a:gd name="T83" fmla="*/ 36 h 67"/>
                  <a:gd name="T84" fmla="*/ 15 w 62"/>
                  <a:gd name="T85" fmla="*/ 42 h 67"/>
                  <a:gd name="T86" fmla="*/ 17 w 62"/>
                  <a:gd name="T87" fmla="*/ 38 h 67"/>
                  <a:gd name="T88" fmla="*/ 45 w 62"/>
                  <a:gd name="T89" fmla="*/ 36 h 67"/>
                  <a:gd name="T90" fmla="*/ 39 w 62"/>
                  <a:gd name="T91" fmla="*/ 30 h 67"/>
                  <a:gd name="T92" fmla="*/ 50 w 62"/>
                  <a:gd name="T93" fmla="*/ 28 h 67"/>
                  <a:gd name="T94" fmla="*/ 47 w 62"/>
                  <a:gd name="T95" fmla="*/ 30 h 67"/>
                  <a:gd name="T96" fmla="*/ 47 w 62"/>
                  <a:gd name="T97" fmla="*/ 28 h 67"/>
                  <a:gd name="T98" fmla="*/ 42 w 62"/>
                  <a:gd name="T99" fmla="*/ 26 h 67"/>
                  <a:gd name="T100" fmla="*/ 45 w 62"/>
                  <a:gd name="T101" fmla="*/ 32 h 67"/>
                  <a:gd name="T102" fmla="*/ 36 w 62"/>
                  <a:gd name="T103" fmla="*/ 19 h 67"/>
                  <a:gd name="T104" fmla="*/ 13 w 62"/>
                  <a:gd name="T105" fmla="*/ 22 h 67"/>
                  <a:gd name="T106" fmla="*/ 14 w 62"/>
                  <a:gd name="T107" fmla="*/ 11 h 67"/>
                  <a:gd name="T108" fmla="*/ 31 w 62"/>
                  <a:gd name="T109" fmla="*/ 8 h 67"/>
                  <a:gd name="T110" fmla="*/ 48 w 62"/>
                  <a:gd name="T111" fmla="*/ 17 h 67"/>
                  <a:gd name="T112" fmla="*/ 42 w 62"/>
                  <a:gd name="T113" fmla="*/ 11 h 67"/>
                  <a:gd name="T114" fmla="*/ 15 w 62"/>
                  <a:gd name="T115" fmla="*/ 14 h 67"/>
                  <a:gd name="T116" fmla="*/ 14 w 62"/>
                  <a:gd name="T117" fmla="*/ 19 h 67"/>
                  <a:gd name="T118" fmla="*/ 45 w 62"/>
                  <a:gd name="T11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2" h="67">
                    <a:moveTo>
                      <a:pt x="12" y="67"/>
                    </a:moveTo>
                    <a:cubicBezTo>
                      <a:pt x="11" y="67"/>
                      <a:pt x="11" y="67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9" y="66"/>
                      <a:pt x="9" y="65"/>
                      <a:pt x="10" y="64"/>
                    </a:cubicBezTo>
                    <a:cubicBezTo>
                      <a:pt x="10" y="63"/>
                      <a:pt x="10" y="62"/>
                      <a:pt x="9" y="57"/>
                    </a:cubicBezTo>
                    <a:cubicBezTo>
                      <a:pt x="8" y="50"/>
                      <a:pt x="7" y="46"/>
                      <a:pt x="6" y="40"/>
                    </a:cubicBezTo>
                    <a:cubicBezTo>
                      <a:pt x="6" y="37"/>
                      <a:pt x="5" y="32"/>
                      <a:pt x="4" y="28"/>
                    </a:cubicBezTo>
                    <a:cubicBezTo>
                      <a:pt x="4" y="23"/>
                      <a:pt x="3" y="18"/>
                      <a:pt x="3" y="16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0" y="11"/>
                      <a:pt x="0" y="11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5" y="9"/>
                      <a:pt x="12" y="7"/>
                    </a:cubicBezTo>
                    <a:cubicBezTo>
                      <a:pt x="17" y="6"/>
                      <a:pt x="22" y="5"/>
                      <a:pt x="22" y="5"/>
                    </a:cubicBezTo>
                    <a:cubicBezTo>
                      <a:pt x="22" y="5"/>
                      <a:pt x="24" y="5"/>
                      <a:pt x="25" y="4"/>
                    </a:cubicBezTo>
                    <a:cubicBezTo>
                      <a:pt x="26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3" y="4"/>
                    </a:cubicBezTo>
                    <a:cubicBezTo>
                      <a:pt x="34" y="3"/>
                      <a:pt x="39" y="3"/>
                      <a:pt x="43" y="2"/>
                    </a:cubicBezTo>
                    <a:cubicBezTo>
                      <a:pt x="50" y="1"/>
                      <a:pt x="51" y="0"/>
                      <a:pt x="52" y="1"/>
                    </a:cubicBezTo>
                    <a:cubicBezTo>
                      <a:pt x="52" y="1"/>
                      <a:pt x="52" y="1"/>
                      <a:pt x="52" y="3"/>
                    </a:cubicBezTo>
                    <a:cubicBezTo>
                      <a:pt x="52" y="4"/>
                      <a:pt x="52" y="6"/>
                      <a:pt x="53" y="11"/>
                    </a:cubicBezTo>
                    <a:cubicBezTo>
                      <a:pt x="54" y="15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20"/>
                    </a:cubicBezTo>
                    <a:cubicBezTo>
                      <a:pt x="55" y="20"/>
                      <a:pt x="56" y="23"/>
                      <a:pt x="56" y="26"/>
                    </a:cubicBezTo>
                    <a:cubicBezTo>
                      <a:pt x="57" y="29"/>
                      <a:pt x="58" y="32"/>
                      <a:pt x="58" y="32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8"/>
                      <a:pt x="59" y="39"/>
                    </a:cubicBezTo>
                    <a:cubicBezTo>
                      <a:pt x="59" y="39"/>
                      <a:pt x="59" y="42"/>
                      <a:pt x="59" y="45"/>
                    </a:cubicBezTo>
                    <a:cubicBezTo>
                      <a:pt x="60" y="48"/>
                      <a:pt x="60" y="51"/>
                      <a:pt x="60" y="51"/>
                    </a:cubicBezTo>
                    <a:cubicBezTo>
                      <a:pt x="61" y="52"/>
                      <a:pt x="61" y="52"/>
                      <a:pt x="61" y="53"/>
                    </a:cubicBezTo>
                    <a:cubicBezTo>
                      <a:pt x="62" y="53"/>
                      <a:pt x="62" y="55"/>
                      <a:pt x="61" y="55"/>
                    </a:cubicBezTo>
                    <a:cubicBezTo>
                      <a:pt x="61" y="55"/>
                      <a:pt x="61" y="56"/>
                      <a:pt x="61" y="56"/>
                    </a:cubicBezTo>
                    <a:cubicBezTo>
                      <a:pt x="61" y="56"/>
                      <a:pt x="61" y="56"/>
                      <a:pt x="59" y="56"/>
                    </a:cubicBezTo>
                    <a:cubicBezTo>
                      <a:pt x="58" y="56"/>
                      <a:pt x="57" y="57"/>
                      <a:pt x="57" y="57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56" y="57"/>
                      <a:pt x="55" y="57"/>
                      <a:pt x="54" y="57"/>
                    </a:cubicBezTo>
                    <a:cubicBezTo>
                      <a:pt x="53" y="58"/>
                      <a:pt x="51" y="58"/>
                      <a:pt x="49" y="58"/>
                    </a:cubicBezTo>
                    <a:cubicBezTo>
                      <a:pt x="48" y="59"/>
                      <a:pt x="45" y="59"/>
                      <a:pt x="44" y="60"/>
                    </a:cubicBezTo>
                    <a:cubicBezTo>
                      <a:pt x="38" y="61"/>
                      <a:pt x="33" y="62"/>
                      <a:pt x="30" y="63"/>
                    </a:cubicBezTo>
                    <a:cubicBezTo>
                      <a:pt x="27" y="63"/>
                      <a:pt x="19" y="64"/>
                      <a:pt x="18" y="65"/>
                    </a:cubicBezTo>
                    <a:cubicBezTo>
                      <a:pt x="17" y="66"/>
                      <a:pt x="16" y="66"/>
                      <a:pt x="15" y="66"/>
                    </a:cubicBezTo>
                    <a:cubicBezTo>
                      <a:pt x="14" y="66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2" y="67"/>
                    </a:cubicBezTo>
                    <a:close/>
                    <a:moveTo>
                      <a:pt x="17" y="62"/>
                    </a:moveTo>
                    <a:cubicBezTo>
                      <a:pt x="18" y="61"/>
                      <a:pt x="25" y="60"/>
                      <a:pt x="28" y="59"/>
                    </a:cubicBezTo>
                    <a:cubicBezTo>
                      <a:pt x="30" y="59"/>
                      <a:pt x="31" y="59"/>
                      <a:pt x="32" y="59"/>
                    </a:cubicBezTo>
                    <a:cubicBezTo>
                      <a:pt x="33" y="59"/>
                      <a:pt x="39" y="57"/>
                      <a:pt x="40" y="57"/>
                    </a:cubicBezTo>
                    <a:cubicBezTo>
                      <a:pt x="43" y="56"/>
                      <a:pt x="45" y="56"/>
                      <a:pt x="48" y="55"/>
                    </a:cubicBezTo>
                    <a:cubicBezTo>
                      <a:pt x="53" y="54"/>
                      <a:pt x="53" y="54"/>
                      <a:pt x="56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3"/>
                      <a:pt x="49" y="5"/>
                      <a:pt x="49" y="5"/>
                    </a:cubicBezTo>
                    <a:cubicBezTo>
                      <a:pt x="48" y="5"/>
                      <a:pt x="42" y="5"/>
                      <a:pt x="35" y="7"/>
                    </a:cubicBezTo>
                    <a:cubicBezTo>
                      <a:pt x="34" y="7"/>
                      <a:pt x="32" y="7"/>
                      <a:pt x="32" y="7"/>
                    </a:cubicBezTo>
                    <a:cubicBezTo>
                      <a:pt x="32" y="7"/>
                      <a:pt x="29" y="7"/>
                      <a:pt x="27" y="7"/>
                    </a:cubicBezTo>
                    <a:cubicBezTo>
                      <a:pt x="21" y="8"/>
                      <a:pt x="21" y="8"/>
                      <a:pt x="16" y="9"/>
                    </a:cubicBezTo>
                    <a:cubicBezTo>
                      <a:pt x="14" y="10"/>
                      <a:pt x="11" y="10"/>
                      <a:pt x="9" y="11"/>
                    </a:cubicBezTo>
                    <a:cubicBezTo>
                      <a:pt x="4" y="11"/>
                      <a:pt x="4" y="11"/>
                      <a:pt x="4" y="14"/>
                    </a:cubicBezTo>
                    <a:cubicBezTo>
                      <a:pt x="5" y="18"/>
                      <a:pt x="6" y="23"/>
                      <a:pt x="6" y="23"/>
                    </a:cubicBezTo>
                    <a:cubicBezTo>
                      <a:pt x="6" y="23"/>
                      <a:pt x="7" y="25"/>
                      <a:pt x="7" y="28"/>
                    </a:cubicBezTo>
                    <a:cubicBezTo>
                      <a:pt x="7" y="31"/>
                      <a:pt x="8" y="36"/>
                      <a:pt x="9" y="39"/>
                    </a:cubicBezTo>
                    <a:cubicBezTo>
                      <a:pt x="10" y="45"/>
                      <a:pt x="12" y="56"/>
                      <a:pt x="12" y="60"/>
                    </a:cubicBezTo>
                    <a:cubicBezTo>
                      <a:pt x="13" y="63"/>
                      <a:pt x="13" y="63"/>
                      <a:pt x="15" y="63"/>
                    </a:cubicBezTo>
                    <a:cubicBezTo>
                      <a:pt x="16" y="63"/>
                      <a:pt x="17" y="62"/>
                      <a:pt x="17" y="62"/>
                    </a:cubicBezTo>
                    <a:close/>
                    <a:moveTo>
                      <a:pt x="49" y="52"/>
                    </a:moveTo>
                    <a:cubicBezTo>
                      <a:pt x="48" y="52"/>
                      <a:pt x="47" y="51"/>
                      <a:pt x="46" y="51"/>
                    </a:cubicBezTo>
                    <a:cubicBezTo>
                      <a:pt x="45" y="50"/>
                      <a:pt x="44" y="50"/>
                      <a:pt x="44" y="50"/>
                    </a:cubicBezTo>
                    <a:cubicBezTo>
                      <a:pt x="44" y="50"/>
                      <a:pt x="43" y="49"/>
                      <a:pt x="44" y="47"/>
                    </a:cubicBezTo>
                    <a:cubicBezTo>
                      <a:pt x="44" y="46"/>
                      <a:pt x="44" y="45"/>
                      <a:pt x="43" y="43"/>
                    </a:cubicBezTo>
                    <a:cubicBezTo>
                      <a:pt x="42" y="40"/>
                      <a:pt x="42" y="40"/>
                      <a:pt x="43" y="40"/>
                    </a:cubicBezTo>
                    <a:cubicBezTo>
                      <a:pt x="43" y="39"/>
                      <a:pt x="44" y="39"/>
                      <a:pt x="44" y="39"/>
                    </a:cubicBezTo>
                    <a:cubicBezTo>
                      <a:pt x="44" y="39"/>
                      <a:pt x="45" y="38"/>
                      <a:pt x="45" y="38"/>
                    </a:cubicBezTo>
                    <a:cubicBezTo>
                      <a:pt x="45" y="37"/>
                      <a:pt x="52" y="36"/>
                      <a:pt x="53" y="36"/>
                    </a:cubicBezTo>
                    <a:cubicBezTo>
                      <a:pt x="53" y="37"/>
                      <a:pt x="53" y="38"/>
                      <a:pt x="54" y="40"/>
                    </a:cubicBezTo>
                    <a:cubicBezTo>
                      <a:pt x="54" y="42"/>
                      <a:pt x="54" y="44"/>
                      <a:pt x="55" y="45"/>
                    </a:cubicBezTo>
                    <a:cubicBezTo>
                      <a:pt x="55" y="47"/>
                      <a:pt x="55" y="48"/>
                      <a:pt x="55" y="48"/>
                    </a:cubicBezTo>
                    <a:cubicBezTo>
                      <a:pt x="55" y="48"/>
                      <a:pt x="55" y="49"/>
                      <a:pt x="55" y="49"/>
                    </a:cubicBezTo>
                    <a:cubicBezTo>
                      <a:pt x="55" y="50"/>
                      <a:pt x="55" y="50"/>
                      <a:pt x="53" y="51"/>
                    </a:cubicBezTo>
                    <a:cubicBezTo>
                      <a:pt x="51" y="52"/>
                      <a:pt x="50" y="52"/>
                      <a:pt x="49" y="52"/>
                    </a:cubicBezTo>
                    <a:close/>
                    <a:moveTo>
                      <a:pt x="51" y="48"/>
                    </a:moveTo>
                    <a:cubicBezTo>
                      <a:pt x="52" y="48"/>
                      <a:pt x="52" y="48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1" y="40"/>
                      <a:pt x="50" y="40"/>
                    </a:cubicBezTo>
                    <a:cubicBezTo>
                      <a:pt x="50" y="40"/>
                      <a:pt x="50" y="40"/>
                      <a:pt x="49" y="40"/>
                    </a:cubicBezTo>
                    <a:cubicBezTo>
                      <a:pt x="48" y="40"/>
                      <a:pt x="48" y="40"/>
                      <a:pt x="47" y="40"/>
                    </a:cubicBezTo>
                    <a:cubicBezTo>
                      <a:pt x="47" y="40"/>
                      <a:pt x="47" y="40"/>
                      <a:pt x="46" y="41"/>
                    </a:cubicBezTo>
                    <a:cubicBezTo>
                      <a:pt x="46" y="42"/>
                      <a:pt x="46" y="42"/>
                      <a:pt x="46" y="45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9" y="49"/>
                      <a:pt x="50" y="48"/>
                      <a:pt x="51" y="48"/>
                    </a:cubicBezTo>
                    <a:close/>
                    <a:moveTo>
                      <a:pt x="17" y="58"/>
                    </a:moveTo>
                    <a:cubicBezTo>
                      <a:pt x="17" y="57"/>
                      <a:pt x="17" y="57"/>
                      <a:pt x="16" y="53"/>
                    </a:cubicBezTo>
                    <a:cubicBezTo>
                      <a:pt x="15" y="49"/>
                      <a:pt x="15" y="48"/>
                      <a:pt x="15" y="47"/>
                    </a:cubicBezTo>
                    <a:cubicBezTo>
                      <a:pt x="16" y="46"/>
                      <a:pt x="16" y="45"/>
                      <a:pt x="17" y="45"/>
                    </a:cubicBezTo>
                    <a:cubicBezTo>
                      <a:pt x="19" y="44"/>
                      <a:pt x="23" y="44"/>
                      <a:pt x="25" y="44"/>
                    </a:cubicBezTo>
                    <a:cubicBezTo>
                      <a:pt x="25" y="45"/>
                      <a:pt x="26" y="45"/>
                      <a:pt x="25" y="46"/>
                    </a:cubicBezTo>
                    <a:cubicBezTo>
                      <a:pt x="25" y="47"/>
                      <a:pt x="26" y="50"/>
                      <a:pt x="27" y="53"/>
                    </a:cubicBezTo>
                    <a:cubicBezTo>
                      <a:pt x="27" y="54"/>
                      <a:pt x="27" y="54"/>
                      <a:pt x="27" y="55"/>
                    </a:cubicBezTo>
                    <a:cubicBezTo>
                      <a:pt x="26" y="56"/>
                      <a:pt x="23" y="57"/>
                      <a:pt x="21" y="57"/>
                    </a:cubicBezTo>
                    <a:cubicBezTo>
                      <a:pt x="19" y="57"/>
                      <a:pt x="19" y="57"/>
                      <a:pt x="18" y="58"/>
                    </a:cubicBezTo>
                    <a:cubicBezTo>
                      <a:pt x="18" y="58"/>
                      <a:pt x="18" y="58"/>
                      <a:pt x="17" y="58"/>
                    </a:cubicBezTo>
                    <a:close/>
                    <a:moveTo>
                      <a:pt x="23" y="52"/>
                    </a:moveTo>
                    <a:cubicBezTo>
                      <a:pt x="23" y="51"/>
                      <a:pt x="23" y="49"/>
                      <a:pt x="23" y="48"/>
                    </a:cubicBezTo>
                    <a:cubicBezTo>
                      <a:pt x="23" y="48"/>
                      <a:pt x="20" y="48"/>
                      <a:pt x="19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52"/>
                      <a:pt x="19" y="53"/>
                      <a:pt x="19" y="54"/>
                    </a:cubicBezTo>
                    <a:cubicBezTo>
                      <a:pt x="19" y="54"/>
                      <a:pt x="21" y="54"/>
                      <a:pt x="22" y="53"/>
                    </a:cubicBezTo>
                    <a:cubicBezTo>
                      <a:pt x="24" y="53"/>
                      <a:pt x="24" y="53"/>
                      <a:pt x="23" y="52"/>
                    </a:cubicBezTo>
                    <a:close/>
                    <a:moveTo>
                      <a:pt x="31" y="55"/>
                    </a:moveTo>
                    <a:cubicBezTo>
                      <a:pt x="31" y="54"/>
                      <a:pt x="31" y="53"/>
                      <a:pt x="30" y="52"/>
                    </a:cubicBezTo>
                    <a:cubicBezTo>
                      <a:pt x="30" y="50"/>
                      <a:pt x="29" y="48"/>
                      <a:pt x="29" y="47"/>
                    </a:cubicBezTo>
                    <a:cubicBezTo>
                      <a:pt x="29" y="45"/>
                      <a:pt x="29" y="45"/>
                      <a:pt x="29" y="44"/>
                    </a:cubicBezTo>
                    <a:cubicBezTo>
                      <a:pt x="30" y="42"/>
                      <a:pt x="30" y="42"/>
                      <a:pt x="33" y="41"/>
                    </a:cubicBezTo>
                    <a:cubicBezTo>
                      <a:pt x="35" y="40"/>
                      <a:pt x="37" y="40"/>
                      <a:pt x="37" y="41"/>
                    </a:cubicBezTo>
                    <a:cubicBezTo>
                      <a:pt x="37" y="41"/>
                      <a:pt x="37" y="41"/>
                      <a:pt x="38" y="41"/>
                    </a:cubicBezTo>
                    <a:cubicBezTo>
                      <a:pt x="38" y="41"/>
                      <a:pt x="39" y="41"/>
                      <a:pt x="39" y="41"/>
                    </a:cubicBezTo>
                    <a:cubicBezTo>
                      <a:pt x="40" y="42"/>
                      <a:pt x="41" y="45"/>
                      <a:pt x="41" y="45"/>
                    </a:cubicBezTo>
                    <a:cubicBezTo>
                      <a:pt x="41" y="45"/>
                      <a:pt x="41" y="46"/>
                      <a:pt x="41" y="47"/>
                    </a:cubicBezTo>
                    <a:cubicBezTo>
                      <a:pt x="42" y="48"/>
                      <a:pt x="42" y="50"/>
                      <a:pt x="42" y="51"/>
                    </a:cubicBezTo>
                    <a:cubicBezTo>
                      <a:pt x="42" y="51"/>
                      <a:pt x="41" y="52"/>
                      <a:pt x="40" y="52"/>
                    </a:cubicBezTo>
                    <a:cubicBezTo>
                      <a:pt x="39" y="52"/>
                      <a:pt x="37" y="53"/>
                      <a:pt x="37" y="53"/>
                    </a:cubicBezTo>
                    <a:cubicBezTo>
                      <a:pt x="36" y="53"/>
                      <a:pt x="35" y="53"/>
                      <a:pt x="35" y="53"/>
                    </a:cubicBezTo>
                    <a:cubicBezTo>
                      <a:pt x="35" y="53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3" y="54"/>
                    </a:cubicBezTo>
                    <a:cubicBezTo>
                      <a:pt x="33" y="54"/>
                      <a:pt x="33" y="54"/>
                      <a:pt x="33" y="55"/>
                    </a:cubicBezTo>
                    <a:cubicBezTo>
                      <a:pt x="32" y="55"/>
                      <a:pt x="32" y="55"/>
                      <a:pt x="31" y="55"/>
                    </a:cubicBezTo>
                    <a:close/>
                    <a:moveTo>
                      <a:pt x="38" y="49"/>
                    </a:moveTo>
                    <a:cubicBezTo>
                      <a:pt x="38" y="48"/>
                      <a:pt x="38" y="48"/>
                      <a:pt x="38" y="47"/>
                    </a:cubicBezTo>
                    <a:cubicBezTo>
                      <a:pt x="38" y="44"/>
                      <a:pt x="37" y="44"/>
                      <a:pt x="34" y="44"/>
                    </a:cubicBezTo>
                    <a:cubicBezTo>
                      <a:pt x="31" y="45"/>
                      <a:pt x="31" y="45"/>
                      <a:pt x="33" y="48"/>
                    </a:cubicBezTo>
                    <a:cubicBezTo>
                      <a:pt x="33" y="50"/>
                      <a:pt x="33" y="50"/>
                      <a:pt x="35" y="50"/>
                    </a:cubicBezTo>
                    <a:cubicBezTo>
                      <a:pt x="36" y="49"/>
                      <a:pt x="38" y="49"/>
                      <a:pt x="38" y="49"/>
                    </a:cubicBezTo>
                    <a:close/>
                    <a:moveTo>
                      <a:pt x="27" y="40"/>
                    </a:moveTo>
                    <a:cubicBezTo>
                      <a:pt x="27" y="39"/>
                      <a:pt x="27" y="39"/>
                      <a:pt x="27" y="40"/>
                    </a:cubicBezTo>
                    <a:cubicBezTo>
                      <a:pt x="26" y="40"/>
                      <a:pt x="26" y="39"/>
                      <a:pt x="26" y="39"/>
                    </a:cubicBezTo>
                    <a:cubicBezTo>
                      <a:pt x="25" y="38"/>
                      <a:pt x="25" y="38"/>
                      <a:pt x="26" y="37"/>
                    </a:cubicBezTo>
                    <a:cubicBezTo>
                      <a:pt x="26" y="37"/>
                      <a:pt x="25" y="32"/>
                      <a:pt x="25" y="32"/>
                    </a:cubicBezTo>
                    <a:cubicBezTo>
                      <a:pt x="24" y="31"/>
                      <a:pt x="25" y="29"/>
                      <a:pt x="25" y="28"/>
                    </a:cubicBezTo>
                    <a:cubicBezTo>
                      <a:pt x="26" y="28"/>
                      <a:pt x="26" y="28"/>
                      <a:pt x="27" y="28"/>
                    </a:cubicBezTo>
                    <a:cubicBezTo>
                      <a:pt x="27" y="28"/>
                      <a:pt x="28" y="27"/>
                      <a:pt x="28" y="27"/>
                    </a:cubicBezTo>
                    <a:cubicBezTo>
                      <a:pt x="28" y="27"/>
                      <a:pt x="29" y="27"/>
                      <a:pt x="30" y="27"/>
                    </a:cubicBezTo>
                    <a:cubicBezTo>
                      <a:pt x="31" y="26"/>
                      <a:pt x="33" y="26"/>
                      <a:pt x="33" y="26"/>
                    </a:cubicBezTo>
                    <a:cubicBezTo>
                      <a:pt x="34" y="25"/>
                      <a:pt x="35" y="25"/>
                      <a:pt x="36" y="27"/>
                    </a:cubicBezTo>
                    <a:cubicBezTo>
                      <a:pt x="36" y="29"/>
                      <a:pt x="36" y="29"/>
                      <a:pt x="36" y="30"/>
                    </a:cubicBezTo>
                    <a:cubicBezTo>
                      <a:pt x="36" y="30"/>
                      <a:pt x="36" y="32"/>
                      <a:pt x="36" y="33"/>
                    </a:cubicBezTo>
                    <a:cubicBezTo>
                      <a:pt x="36" y="36"/>
                      <a:pt x="36" y="36"/>
                      <a:pt x="36" y="37"/>
                    </a:cubicBezTo>
                    <a:cubicBezTo>
                      <a:pt x="36" y="38"/>
                      <a:pt x="36" y="38"/>
                      <a:pt x="35" y="38"/>
                    </a:cubicBezTo>
                    <a:cubicBezTo>
                      <a:pt x="35" y="38"/>
                      <a:pt x="35" y="38"/>
                      <a:pt x="34" y="38"/>
                    </a:cubicBezTo>
                    <a:cubicBezTo>
                      <a:pt x="34" y="39"/>
                      <a:pt x="27" y="40"/>
                      <a:pt x="27" y="40"/>
                    </a:cubicBezTo>
                    <a:close/>
                    <a:moveTo>
                      <a:pt x="31" y="35"/>
                    </a:moveTo>
                    <a:cubicBezTo>
                      <a:pt x="31" y="35"/>
                      <a:pt x="32" y="34"/>
                      <a:pt x="31" y="34"/>
                    </a:cubicBezTo>
                    <a:cubicBezTo>
                      <a:pt x="31" y="33"/>
                      <a:pt x="32" y="33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0"/>
                      <a:pt x="32" y="30"/>
                      <a:pt x="31" y="30"/>
                    </a:cubicBezTo>
                    <a:cubicBezTo>
                      <a:pt x="30" y="30"/>
                      <a:pt x="30" y="30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31"/>
                      <a:pt x="27" y="32"/>
                      <a:pt x="28" y="33"/>
                    </a:cubicBezTo>
                    <a:cubicBezTo>
                      <a:pt x="28" y="35"/>
                      <a:pt x="29" y="36"/>
                      <a:pt x="29" y="36"/>
                    </a:cubicBezTo>
                    <a:cubicBezTo>
                      <a:pt x="29" y="36"/>
                      <a:pt x="30" y="36"/>
                      <a:pt x="31" y="35"/>
                    </a:cubicBezTo>
                    <a:close/>
                    <a:moveTo>
                      <a:pt x="15" y="42"/>
                    </a:moveTo>
                    <a:cubicBezTo>
                      <a:pt x="15" y="41"/>
                      <a:pt x="14" y="40"/>
                      <a:pt x="13" y="35"/>
                    </a:cubicBezTo>
                    <a:cubicBezTo>
                      <a:pt x="13" y="31"/>
                      <a:pt x="13" y="30"/>
                      <a:pt x="13" y="30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6" y="29"/>
                      <a:pt x="20" y="28"/>
                      <a:pt x="21" y="29"/>
                    </a:cubicBezTo>
                    <a:cubicBezTo>
                      <a:pt x="22" y="29"/>
                      <a:pt x="22" y="30"/>
                      <a:pt x="23" y="32"/>
                    </a:cubicBezTo>
                    <a:cubicBezTo>
                      <a:pt x="23" y="32"/>
                      <a:pt x="23" y="34"/>
                      <a:pt x="23" y="36"/>
                    </a:cubicBezTo>
                    <a:cubicBezTo>
                      <a:pt x="23" y="38"/>
                      <a:pt x="24" y="39"/>
                      <a:pt x="23" y="39"/>
                    </a:cubicBezTo>
                    <a:cubicBezTo>
                      <a:pt x="23" y="40"/>
                      <a:pt x="22" y="40"/>
                      <a:pt x="20" y="40"/>
                    </a:cubicBezTo>
                    <a:cubicBezTo>
                      <a:pt x="19" y="41"/>
                      <a:pt x="18" y="41"/>
                      <a:pt x="18" y="41"/>
                    </a:cubicBezTo>
                    <a:cubicBezTo>
                      <a:pt x="18" y="41"/>
                      <a:pt x="16" y="42"/>
                      <a:pt x="15" y="42"/>
                    </a:cubicBezTo>
                    <a:close/>
                    <a:moveTo>
                      <a:pt x="20" y="35"/>
                    </a:moveTo>
                    <a:cubicBezTo>
                      <a:pt x="20" y="32"/>
                      <a:pt x="20" y="32"/>
                      <a:pt x="17" y="32"/>
                    </a:cubicBezTo>
                    <a:cubicBezTo>
                      <a:pt x="16" y="32"/>
                      <a:pt x="16" y="33"/>
                      <a:pt x="16" y="36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7"/>
                      <a:pt x="21" y="37"/>
                      <a:pt x="21" y="37"/>
                    </a:cubicBezTo>
                    <a:lnTo>
                      <a:pt x="20" y="35"/>
                    </a:lnTo>
                    <a:close/>
                    <a:moveTo>
                      <a:pt x="45" y="36"/>
                    </a:moveTo>
                    <a:cubicBezTo>
                      <a:pt x="44" y="36"/>
                      <a:pt x="43" y="36"/>
                      <a:pt x="43" y="36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1" y="37"/>
                      <a:pt x="40" y="36"/>
                      <a:pt x="40" y="31"/>
                    </a:cubicBezTo>
                    <a:cubicBezTo>
                      <a:pt x="40" y="31"/>
                      <a:pt x="39" y="30"/>
                      <a:pt x="39" y="30"/>
                    </a:cubicBezTo>
                    <a:cubicBezTo>
                      <a:pt x="39" y="28"/>
                      <a:pt x="38" y="26"/>
                      <a:pt x="38" y="25"/>
                    </a:cubicBezTo>
                    <a:cubicBezTo>
                      <a:pt x="38" y="25"/>
                      <a:pt x="38" y="24"/>
                      <a:pt x="39" y="24"/>
                    </a:cubicBezTo>
                    <a:cubicBezTo>
                      <a:pt x="40" y="23"/>
                      <a:pt x="48" y="22"/>
                      <a:pt x="49" y="23"/>
                    </a:cubicBezTo>
                    <a:cubicBezTo>
                      <a:pt x="49" y="23"/>
                      <a:pt x="49" y="24"/>
                      <a:pt x="50" y="28"/>
                    </a:cubicBezTo>
                    <a:cubicBezTo>
                      <a:pt x="50" y="30"/>
                      <a:pt x="50" y="32"/>
                      <a:pt x="51" y="33"/>
                    </a:cubicBezTo>
                    <a:cubicBezTo>
                      <a:pt x="51" y="35"/>
                      <a:pt x="49" y="36"/>
                      <a:pt x="45" y="36"/>
                    </a:cubicBezTo>
                    <a:close/>
                    <a:moveTo>
                      <a:pt x="47" y="31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29"/>
                      <a:pt x="47" y="29"/>
                    </a:cubicBezTo>
                    <a:cubicBezTo>
                      <a:pt x="47" y="29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9"/>
                      <a:pt x="47" y="28"/>
                    </a:cubicBezTo>
                    <a:cubicBezTo>
                      <a:pt x="47" y="28"/>
                      <a:pt x="47" y="28"/>
                      <a:pt x="47" y="27"/>
                    </a:cubicBezTo>
                    <a:cubicBezTo>
                      <a:pt x="47" y="26"/>
                      <a:pt x="47" y="26"/>
                      <a:pt x="46" y="26"/>
                    </a:cubicBezTo>
                    <a:cubicBezTo>
                      <a:pt x="45" y="26"/>
                      <a:pt x="44" y="26"/>
                      <a:pt x="43" y="26"/>
                    </a:cubicBezTo>
                    <a:cubicBezTo>
                      <a:pt x="43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1" y="27"/>
                      <a:pt x="41" y="27"/>
                      <a:pt x="42" y="29"/>
                    </a:cubicBezTo>
                    <a:cubicBezTo>
                      <a:pt x="42" y="31"/>
                      <a:pt x="43" y="32"/>
                      <a:pt x="43" y="33"/>
                    </a:cubicBezTo>
                    <a:cubicBezTo>
                      <a:pt x="43" y="33"/>
                      <a:pt x="44" y="33"/>
                      <a:pt x="45" y="32"/>
                    </a:cubicBezTo>
                    <a:cubicBezTo>
                      <a:pt x="47" y="32"/>
                      <a:pt x="47" y="32"/>
                      <a:pt x="47" y="31"/>
                    </a:cubicBezTo>
                    <a:close/>
                    <a:moveTo>
                      <a:pt x="43" y="18"/>
                    </a:moveTo>
                    <a:cubicBezTo>
                      <a:pt x="42" y="18"/>
                      <a:pt x="41" y="18"/>
                      <a:pt x="41" y="18"/>
                    </a:cubicBezTo>
                    <a:cubicBezTo>
                      <a:pt x="40" y="18"/>
                      <a:pt x="38" y="18"/>
                      <a:pt x="36" y="19"/>
                    </a:cubicBezTo>
                    <a:cubicBezTo>
                      <a:pt x="34" y="19"/>
                      <a:pt x="32" y="19"/>
                      <a:pt x="31" y="20"/>
                    </a:cubicBezTo>
                    <a:cubicBezTo>
                      <a:pt x="30" y="20"/>
                      <a:pt x="27" y="20"/>
                      <a:pt x="24" y="20"/>
                    </a:cubicBezTo>
                    <a:cubicBezTo>
                      <a:pt x="21" y="21"/>
                      <a:pt x="18" y="21"/>
                      <a:pt x="17" y="22"/>
                    </a:cubicBezTo>
                    <a:cubicBezTo>
                      <a:pt x="16" y="22"/>
                      <a:pt x="15" y="22"/>
                      <a:pt x="13" y="22"/>
                    </a:cubicBezTo>
                    <a:cubicBezTo>
                      <a:pt x="11" y="23"/>
                      <a:pt x="11" y="23"/>
                      <a:pt x="10" y="22"/>
                    </a:cubicBezTo>
                    <a:cubicBezTo>
                      <a:pt x="9" y="21"/>
                      <a:pt x="9" y="20"/>
                      <a:pt x="9" y="17"/>
                    </a:cubicBezTo>
                    <a:cubicBezTo>
                      <a:pt x="8" y="13"/>
                      <a:pt x="9" y="12"/>
                      <a:pt x="11" y="12"/>
                    </a:cubicBezTo>
                    <a:cubicBezTo>
                      <a:pt x="12" y="12"/>
                      <a:pt x="13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6" y="11"/>
                      <a:pt x="16" y="11"/>
                    </a:cubicBezTo>
                    <a:cubicBezTo>
                      <a:pt x="16" y="10"/>
                      <a:pt x="24" y="9"/>
                      <a:pt x="27" y="9"/>
                    </a:cubicBezTo>
                    <a:cubicBezTo>
                      <a:pt x="27" y="9"/>
                      <a:pt x="29" y="8"/>
                      <a:pt x="31" y="8"/>
                    </a:cubicBezTo>
                    <a:cubicBezTo>
                      <a:pt x="33" y="8"/>
                      <a:pt x="35" y="8"/>
                      <a:pt x="36" y="8"/>
                    </a:cubicBezTo>
                    <a:cubicBezTo>
                      <a:pt x="37" y="8"/>
                      <a:pt x="39" y="8"/>
                      <a:pt x="40" y="7"/>
                    </a:cubicBezTo>
                    <a:cubicBezTo>
                      <a:pt x="43" y="7"/>
                      <a:pt x="46" y="6"/>
                      <a:pt x="47" y="7"/>
                    </a:cubicBezTo>
                    <a:cubicBezTo>
                      <a:pt x="47" y="7"/>
                      <a:pt x="48" y="16"/>
                      <a:pt x="48" y="17"/>
                    </a:cubicBezTo>
                    <a:cubicBezTo>
                      <a:pt x="48" y="18"/>
                      <a:pt x="47" y="18"/>
                      <a:pt x="43" y="18"/>
                    </a:cubicBezTo>
                    <a:close/>
                    <a:moveTo>
                      <a:pt x="45" y="12"/>
                    </a:moveTo>
                    <a:cubicBezTo>
                      <a:pt x="45" y="11"/>
                      <a:pt x="44" y="10"/>
                      <a:pt x="44" y="10"/>
                    </a:cubicBezTo>
                    <a:cubicBezTo>
                      <a:pt x="44" y="10"/>
                      <a:pt x="43" y="10"/>
                      <a:pt x="42" y="11"/>
                    </a:cubicBezTo>
                    <a:cubicBezTo>
                      <a:pt x="40" y="12"/>
                      <a:pt x="40" y="12"/>
                      <a:pt x="39" y="11"/>
                    </a:cubicBezTo>
                    <a:cubicBezTo>
                      <a:pt x="38" y="10"/>
                      <a:pt x="37" y="10"/>
                      <a:pt x="35" y="11"/>
                    </a:cubicBezTo>
                    <a:cubicBezTo>
                      <a:pt x="31" y="12"/>
                      <a:pt x="25" y="12"/>
                      <a:pt x="24" y="12"/>
                    </a:cubicBezTo>
                    <a:cubicBezTo>
                      <a:pt x="22" y="12"/>
                      <a:pt x="18" y="13"/>
                      <a:pt x="15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5" y="19"/>
                      <a:pt x="16" y="19"/>
                    </a:cubicBezTo>
                    <a:cubicBezTo>
                      <a:pt x="16" y="19"/>
                      <a:pt x="20" y="18"/>
                      <a:pt x="25" y="17"/>
                    </a:cubicBezTo>
                    <a:cubicBezTo>
                      <a:pt x="34" y="16"/>
                      <a:pt x="43" y="14"/>
                      <a:pt x="44" y="14"/>
                    </a:cubicBezTo>
                    <a:cubicBezTo>
                      <a:pt x="44" y="14"/>
                      <a:pt x="44" y="14"/>
                      <a:pt x="45" y="15"/>
                    </a:cubicBezTo>
                    <a:cubicBezTo>
                      <a:pt x="45" y="15"/>
                      <a:pt x="45" y="14"/>
                      <a:pt x="4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544"/>
              <p:cNvSpPr>
                <a:spLocks noEditPoints="1"/>
              </p:cNvSpPr>
              <p:nvPr/>
            </p:nvSpPr>
            <p:spPr bwMode="auto">
              <a:xfrm>
                <a:off x="1352" y="981"/>
                <a:ext cx="101" cy="45"/>
              </a:xfrm>
              <a:custGeom>
                <a:avLst/>
                <a:gdLst>
                  <a:gd name="T0" fmla="*/ 4 w 132"/>
                  <a:gd name="T1" fmla="*/ 54 h 59"/>
                  <a:gd name="T2" fmla="*/ 12 w 132"/>
                  <a:gd name="T3" fmla="*/ 48 h 59"/>
                  <a:gd name="T4" fmla="*/ 18 w 132"/>
                  <a:gd name="T5" fmla="*/ 43 h 59"/>
                  <a:gd name="T6" fmla="*/ 27 w 132"/>
                  <a:gd name="T7" fmla="*/ 38 h 59"/>
                  <a:gd name="T8" fmla="*/ 40 w 132"/>
                  <a:gd name="T9" fmla="*/ 33 h 59"/>
                  <a:gd name="T10" fmla="*/ 51 w 132"/>
                  <a:gd name="T11" fmla="*/ 28 h 59"/>
                  <a:gd name="T12" fmla="*/ 68 w 132"/>
                  <a:gd name="T13" fmla="*/ 21 h 59"/>
                  <a:gd name="T14" fmla="*/ 82 w 132"/>
                  <a:gd name="T15" fmla="*/ 15 h 59"/>
                  <a:gd name="T16" fmla="*/ 107 w 132"/>
                  <a:gd name="T17" fmla="*/ 7 h 59"/>
                  <a:gd name="T18" fmla="*/ 128 w 132"/>
                  <a:gd name="T19" fmla="*/ 1 h 59"/>
                  <a:gd name="T20" fmla="*/ 124 w 132"/>
                  <a:gd name="T21" fmla="*/ 15 h 59"/>
                  <a:gd name="T22" fmla="*/ 115 w 132"/>
                  <a:gd name="T23" fmla="*/ 18 h 59"/>
                  <a:gd name="T24" fmla="*/ 99 w 132"/>
                  <a:gd name="T25" fmla="*/ 24 h 59"/>
                  <a:gd name="T26" fmla="*/ 86 w 132"/>
                  <a:gd name="T27" fmla="*/ 29 h 59"/>
                  <a:gd name="T28" fmla="*/ 76 w 132"/>
                  <a:gd name="T29" fmla="*/ 33 h 59"/>
                  <a:gd name="T30" fmla="*/ 55 w 132"/>
                  <a:gd name="T31" fmla="*/ 41 h 59"/>
                  <a:gd name="T32" fmla="*/ 44 w 132"/>
                  <a:gd name="T33" fmla="*/ 46 h 59"/>
                  <a:gd name="T34" fmla="*/ 27 w 132"/>
                  <a:gd name="T35" fmla="*/ 53 h 59"/>
                  <a:gd name="T36" fmla="*/ 17 w 132"/>
                  <a:gd name="T37" fmla="*/ 55 h 59"/>
                  <a:gd name="T38" fmla="*/ 6 w 132"/>
                  <a:gd name="T39" fmla="*/ 58 h 59"/>
                  <a:gd name="T40" fmla="*/ 7 w 132"/>
                  <a:gd name="T41" fmla="*/ 53 h 59"/>
                  <a:gd name="T42" fmla="*/ 22 w 132"/>
                  <a:gd name="T43" fmla="*/ 52 h 59"/>
                  <a:gd name="T44" fmla="*/ 24 w 132"/>
                  <a:gd name="T45" fmla="*/ 48 h 59"/>
                  <a:gd name="T46" fmla="*/ 12 w 132"/>
                  <a:gd name="T47" fmla="*/ 50 h 59"/>
                  <a:gd name="T48" fmla="*/ 34 w 132"/>
                  <a:gd name="T49" fmla="*/ 48 h 59"/>
                  <a:gd name="T50" fmla="*/ 43 w 132"/>
                  <a:gd name="T51" fmla="*/ 45 h 59"/>
                  <a:gd name="T52" fmla="*/ 47 w 132"/>
                  <a:gd name="T53" fmla="*/ 42 h 59"/>
                  <a:gd name="T54" fmla="*/ 63 w 132"/>
                  <a:gd name="T55" fmla="*/ 36 h 59"/>
                  <a:gd name="T56" fmla="*/ 70 w 132"/>
                  <a:gd name="T57" fmla="*/ 33 h 59"/>
                  <a:gd name="T58" fmla="*/ 78 w 132"/>
                  <a:gd name="T59" fmla="*/ 30 h 59"/>
                  <a:gd name="T60" fmla="*/ 95 w 132"/>
                  <a:gd name="T61" fmla="*/ 23 h 59"/>
                  <a:gd name="T62" fmla="*/ 110 w 132"/>
                  <a:gd name="T63" fmla="*/ 18 h 59"/>
                  <a:gd name="T64" fmla="*/ 124 w 132"/>
                  <a:gd name="T65" fmla="*/ 13 h 59"/>
                  <a:gd name="T66" fmla="*/ 110 w 132"/>
                  <a:gd name="T67" fmla="*/ 16 h 59"/>
                  <a:gd name="T68" fmla="*/ 82 w 132"/>
                  <a:gd name="T69" fmla="*/ 26 h 59"/>
                  <a:gd name="T70" fmla="*/ 73 w 132"/>
                  <a:gd name="T71" fmla="*/ 30 h 59"/>
                  <a:gd name="T72" fmla="*/ 49 w 132"/>
                  <a:gd name="T73" fmla="*/ 39 h 59"/>
                  <a:gd name="T74" fmla="*/ 26 w 132"/>
                  <a:gd name="T75" fmla="*/ 46 h 59"/>
                  <a:gd name="T76" fmla="*/ 37 w 132"/>
                  <a:gd name="T77" fmla="*/ 43 h 59"/>
                  <a:gd name="T78" fmla="*/ 55 w 132"/>
                  <a:gd name="T79" fmla="*/ 35 h 59"/>
                  <a:gd name="T80" fmla="*/ 65 w 132"/>
                  <a:gd name="T81" fmla="*/ 31 h 59"/>
                  <a:gd name="T82" fmla="*/ 79 w 132"/>
                  <a:gd name="T83" fmla="*/ 25 h 59"/>
                  <a:gd name="T84" fmla="*/ 100 w 132"/>
                  <a:gd name="T85" fmla="*/ 17 h 59"/>
                  <a:gd name="T86" fmla="*/ 115 w 132"/>
                  <a:gd name="T87" fmla="*/ 13 h 59"/>
                  <a:gd name="T88" fmla="*/ 119 w 132"/>
                  <a:gd name="T89" fmla="*/ 8 h 59"/>
                  <a:gd name="T90" fmla="*/ 108 w 132"/>
                  <a:gd name="T91" fmla="*/ 12 h 59"/>
                  <a:gd name="T92" fmla="*/ 97 w 132"/>
                  <a:gd name="T93" fmla="*/ 16 h 59"/>
                  <a:gd name="T94" fmla="*/ 90 w 132"/>
                  <a:gd name="T95" fmla="*/ 18 h 59"/>
                  <a:gd name="T96" fmla="*/ 79 w 132"/>
                  <a:gd name="T97" fmla="*/ 23 h 59"/>
                  <a:gd name="T98" fmla="*/ 62 w 132"/>
                  <a:gd name="T99" fmla="*/ 30 h 59"/>
                  <a:gd name="T100" fmla="*/ 39 w 132"/>
                  <a:gd name="T101" fmla="*/ 40 h 59"/>
                  <a:gd name="T102" fmla="*/ 31 w 132"/>
                  <a:gd name="T103" fmla="*/ 41 h 59"/>
                  <a:gd name="T104" fmla="*/ 62 w 132"/>
                  <a:gd name="T105" fmla="*/ 28 h 59"/>
                  <a:gd name="T106" fmla="*/ 69 w 132"/>
                  <a:gd name="T107" fmla="*/ 25 h 59"/>
                  <a:gd name="T108" fmla="*/ 82 w 132"/>
                  <a:gd name="T109" fmla="*/ 20 h 59"/>
                  <a:gd name="T110" fmla="*/ 89 w 132"/>
                  <a:gd name="T111" fmla="*/ 17 h 59"/>
                  <a:gd name="T112" fmla="*/ 97 w 132"/>
                  <a:gd name="T113" fmla="*/ 14 h 59"/>
                  <a:gd name="T114" fmla="*/ 110 w 132"/>
                  <a:gd name="T115" fmla="*/ 10 h 59"/>
                  <a:gd name="T116" fmla="*/ 119 w 132"/>
                  <a:gd name="T117" fmla="*/ 7 h 59"/>
                  <a:gd name="T118" fmla="*/ 94 w 132"/>
                  <a:gd name="T119" fmla="*/ 13 h 59"/>
                  <a:gd name="T120" fmla="*/ 70 w 132"/>
                  <a:gd name="T121" fmla="*/ 22 h 59"/>
                  <a:gd name="T122" fmla="*/ 56 w 132"/>
                  <a:gd name="T123" fmla="*/ 28 h 59"/>
                  <a:gd name="T124" fmla="*/ 25 w 132"/>
                  <a:gd name="T125" fmla="*/ 4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" h="59">
                    <a:moveTo>
                      <a:pt x="0" y="58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2" y="56"/>
                      <a:pt x="2" y="56"/>
                    </a:cubicBezTo>
                    <a:cubicBezTo>
                      <a:pt x="3" y="56"/>
                      <a:pt x="3" y="55"/>
                      <a:pt x="3" y="56"/>
                    </a:cubicBezTo>
                    <a:cubicBezTo>
                      <a:pt x="3" y="56"/>
                      <a:pt x="3" y="56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3" y="55"/>
                      <a:pt x="3" y="55"/>
                      <a:pt x="4" y="55"/>
                    </a:cubicBezTo>
                    <a:cubicBezTo>
                      <a:pt x="4" y="55"/>
                      <a:pt x="4" y="54"/>
                      <a:pt x="4" y="54"/>
                    </a:cubicBezTo>
                    <a:cubicBezTo>
                      <a:pt x="4" y="54"/>
                      <a:pt x="5" y="54"/>
                      <a:pt x="5" y="54"/>
                    </a:cubicBezTo>
                    <a:cubicBezTo>
                      <a:pt x="5" y="54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6" y="53"/>
                      <a:pt x="6" y="53"/>
                    </a:cubicBezTo>
                    <a:cubicBezTo>
                      <a:pt x="5" y="53"/>
                      <a:pt x="6" y="52"/>
                      <a:pt x="7" y="52"/>
                    </a:cubicBezTo>
                    <a:cubicBezTo>
                      <a:pt x="7" y="52"/>
                      <a:pt x="8" y="51"/>
                      <a:pt x="7" y="51"/>
                    </a:cubicBezTo>
                    <a:cubicBezTo>
                      <a:pt x="7" y="51"/>
                      <a:pt x="8" y="51"/>
                      <a:pt x="8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0"/>
                    </a:cubicBezTo>
                    <a:cubicBezTo>
                      <a:pt x="10" y="50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8"/>
                      <a:pt x="11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3" y="48"/>
                      <a:pt x="13" y="48"/>
                    </a:cubicBezTo>
                    <a:cubicBezTo>
                      <a:pt x="13" y="48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16" y="45"/>
                      <a:pt x="16" y="45"/>
                      <a:pt x="17" y="45"/>
                    </a:cubicBezTo>
                    <a:cubicBezTo>
                      <a:pt x="17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9" y="43"/>
                      <a:pt x="19" y="43"/>
                    </a:cubicBezTo>
                    <a:cubicBezTo>
                      <a:pt x="20" y="42"/>
                      <a:pt x="20" y="42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1"/>
                      <a:pt x="23" y="41"/>
                      <a:pt x="23" y="40"/>
                    </a:cubicBezTo>
                    <a:cubicBezTo>
                      <a:pt x="23" y="40"/>
                      <a:pt x="23" y="40"/>
                      <a:pt x="24" y="40"/>
                    </a:cubicBezTo>
                    <a:cubicBezTo>
                      <a:pt x="24" y="40"/>
                      <a:pt x="25" y="40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7" y="39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8" y="38"/>
                    </a:cubicBezTo>
                    <a:cubicBezTo>
                      <a:pt x="28" y="38"/>
                      <a:pt x="30" y="37"/>
                      <a:pt x="30" y="37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5"/>
                      <a:pt x="33" y="35"/>
                      <a:pt x="33" y="36"/>
                    </a:cubicBezTo>
                    <a:cubicBezTo>
                      <a:pt x="33" y="36"/>
                      <a:pt x="33" y="36"/>
                      <a:pt x="34" y="35"/>
                    </a:cubicBezTo>
                    <a:cubicBezTo>
                      <a:pt x="35" y="35"/>
                      <a:pt x="36" y="34"/>
                      <a:pt x="36" y="34"/>
                    </a:cubicBezTo>
                    <a:cubicBezTo>
                      <a:pt x="36" y="35"/>
                      <a:pt x="36" y="35"/>
                      <a:pt x="36" y="34"/>
                    </a:cubicBezTo>
                    <a:cubicBezTo>
                      <a:pt x="36" y="34"/>
                      <a:pt x="36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8" y="34"/>
                      <a:pt x="40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1"/>
                      <a:pt x="43" y="31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4" y="32"/>
                      <a:pt x="44" y="32"/>
                      <a:pt x="44" y="31"/>
                    </a:cubicBezTo>
                    <a:cubicBezTo>
                      <a:pt x="44" y="31"/>
                      <a:pt x="45" y="31"/>
                      <a:pt x="46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8" y="29"/>
                      <a:pt x="48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9"/>
                      <a:pt x="50" y="28"/>
                      <a:pt x="50" y="28"/>
                    </a:cubicBezTo>
                    <a:cubicBezTo>
                      <a:pt x="50" y="29"/>
                      <a:pt x="51" y="28"/>
                      <a:pt x="51" y="28"/>
                    </a:cubicBezTo>
                    <a:cubicBezTo>
                      <a:pt x="52" y="27"/>
                      <a:pt x="53" y="27"/>
                      <a:pt x="54" y="27"/>
                    </a:cubicBezTo>
                    <a:cubicBezTo>
                      <a:pt x="54" y="27"/>
                      <a:pt x="55" y="26"/>
                      <a:pt x="55" y="26"/>
                    </a:cubicBezTo>
                    <a:cubicBezTo>
                      <a:pt x="55" y="26"/>
                      <a:pt x="57" y="26"/>
                      <a:pt x="58" y="25"/>
                    </a:cubicBezTo>
                    <a:cubicBezTo>
                      <a:pt x="59" y="25"/>
                      <a:pt x="60" y="25"/>
                      <a:pt x="60" y="24"/>
                    </a:cubicBezTo>
                    <a:cubicBezTo>
                      <a:pt x="60" y="24"/>
                      <a:pt x="61" y="24"/>
                      <a:pt x="61" y="24"/>
                    </a:cubicBezTo>
                    <a:cubicBezTo>
                      <a:pt x="62" y="24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5" y="23"/>
                    </a:cubicBezTo>
                    <a:cubicBezTo>
                      <a:pt x="65" y="23"/>
                      <a:pt x="65" y="23"/>
                      <a:pt x="65" y="22"/>
                    </a:cubicBezTo>
                    <a:cubicBezTo>
                      <a:pt x="65" y="22"/>
                      <a:pt x="65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7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20"/>
                      <a:pt x="71" y="20"/>
                      <a:pt x="71" y="20"/>
                    </a:cubicBezTo>
                    <a:cubicBezTo>
                      <a:pt x="71" y="20"/>
                      <a:pt x="71" y="20"/>
                      <a:pt x="72" y="19"/>
                    </a:cubicBezTo>
                    <a:cubicBezTo>
                      <a:pt x="72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4" y="18"/>
                      <a:pt x="74" y="18"/>
                      <a:pt x="75" y="18"/>
                    </a:cubicBezTo>
                    <a:cubicBezTo>
                      <a:pt x="75" y="18"/>
                      <a:pt x="76" y="18"/>
                      <a:pt x="77" y="17"/>
                    </a:cubicBezTo>
                    <a:cubicBezTo>
                      <a:pt x="79" y="17"/>
                      <a:pt x="80" y="16"/>
                      <a:pt x="81" y="16"/>
                    </a:cubicBezTo>
                    <a:cubicBezTo>
                      <a:pt x="81" y="16"/>
                      <a:pt x="82" y="16"/>
                      <a:pt x="82" y="15"/>
                    </a:cubicBezTo>
                    <a:cubicBezTo>
                      <a:pt x="83" y="15"/>
                      <a:pt x="84" y="15"/>
                      <a:pt x="85" y="14"/>
                    </a:cubicBezTo>
                    <a:cubicBezTo>
                      <a:pt x="86" y="14"/>
                      <a:pt x="87" y="14"/>
                      <a:pt x="87" y="14"/>
                    </a:cubicBezTo>
                    <a:cubicBezTo>
                      <a:pt x="87" y="14"/>
                      <a:pt x="88" y="14"/>
                      <a:pt x="88" y="14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9" y="13"/>
                      <a:pt x="90" y="13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2"/>
                      <a:pt x="91" y="12"/>
                      <a:pt x="92" y="12"/>
                    </a:cubicBezTo>
                    <a:cubicBezTo>
                      <a:pt x="94" y="11"/>
                      <a:pt x="95" y="11"/>
                      <a:pt x="97" y="10"/>
                    </a:cubicBezTo>
                    <a:cubicBezTo>
                      <a:pt x="98" y="10"/>
                      <a:pt x="101" y="9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4" y="8"/>
                      <a:pt x="105" y="7"/>
                    </a:cubicBezTo>
                    <a:cubicBezTo>
                      <a:pt x="106" y="7"/>
                      <a:pt x="107" y="7"/>
                      <a:pt x="107" y="7"/>
                    </a:cubicBezTo>
                    <a:cubicBezTo>
                      <a:pt x="107" y="7"/>
                      <a:pt x="108" y="7"/>
                      <a:pt x="109" y="6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111" y="5"/>
                      <a:pt x="112" y="5"/>
                    </a:cubicBezTo>
                    <a:cubicBezTo>
                      <a:pt x="113" y="5"/>
                      <a:pt x="113" y="5"/>
                      <a:pt x="114" y="4"/>
                    </a:cubicBezTo>
                    <a:cubicBezTo>
                      <a:pt x="114" y="4"/>
                      <a:pt x="115" y="4"/>
                      <a:pt x="116" y="4"/>
                    </a:cubicBezTo>
                    <a:cubicBezTo>
                      <a:pt x="116" y="4"/>
                      <a:pt x="116" y="4"/>
                      <a:pt x="116" y="3"/>
                    </a:cubicBezTo>
                    <a:cubicBezTo>
                      <a:pt x="116" y="3"/>
                      <a:pt x="117" y="3"/>
                      <a:pt x="118" y="3"/>
                    </a:cubicBezTo>
                    <a:cubicBezTo>
                      <a:pt x="118" y="3"/>
                      <a:pt x="119" y="3"/>
                      <a:pt x="119" y="3"/>
                    </a:cubicBezTo>
                    <a:cubicBezTo>
                      <a:pt x="119" y="2"/>
                      <a:pt x="120" y="2"/>
                      <a:pt x="121" y="2"/>
                    </a:cubicBezTo>
                    <a:cubicBezTo>
                      <a:pt x="122" y="2"/>
                      <a:pt x="123" y="1"/>
                      <a:pt x="123" y="1"/>
                    </a:cubicBezTo>
                    <a:cubicBezTo>
                      <a:pt x="124" y="1"/>
                      <a:pt x="124" y="1"/>
                      <a:pt x="125" y="0"/>
                    </a:cubicBezTo>
                    <a:cubicBezTo>
                      <a:pt x="126" y="0"/>
                      <a:pt x="126" y="0"/>
                      <a:pt x="128" y="1"/>
                    </a:cubicBezTo>
                    <a:cubicBezTo>
                      <a:pt x="129" y="2"/>
                      <a:pt x="130" y="3"/>
                      <a:pt x="130" y="3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0" y="3"/>
                      <a:pt x="131" y="5"/>
                      <a:pt x="132" y="7"/>
                    </a:cubicBezTo>
                    <a:cubicBezTo>
                      <a:pt x="132" y="9"/>
                      <a:pt x="132" y="10"/>
                      <a:pt x="132" y="10"/>
                    </a:cubicBezTo>
                    <a:cubicBezTo>
                      <a:pt x="132" y="10"/>
                      <a:pt x="132" y="11"/>
                      <a:pt x="132" y="11"/>
                    </a:cubicBezTo>
                    <a:cubicBezTo>
                      <a:pt x="132" y="11"/>
                      <a:pt x="132" y="12"/>
                      <a:pt x="132" y="12"/>
                    </a:cubicBezTo>
                    <a:cubicBezTo>
                      <a:pt x="132" y="12"/>
                      <a:pt x="131" y="12"/>
                      <a:pt x="131" y="12"/>
                    </a:cubicBezTo>
                    <a:cubicBezTo>
                      <a:pt x="130" y="13"/>
                      <a:pt x="129" y="13"/>
                      <a:pt x="129" y="13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28" y="13"/>
                      <a:pt x="127" y="14"/>
                      <a:pt x="126" y="14"/>
                    </a:cubicBezTo>
                    <a:cubicBezTo>
                      <a:pt x="125" y="14"/>
                      <a:pt x="124" y="14"/>
                      <a:pt x="124" y="14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3" y="15"/>
                      <a:pt x="123" y="15"/>
                      <a:pt x="123" y="15"/>
                    </a:cubicBezTo>
                    <a:cubicBezTo>
                      <a:pt x="123" y="15"/>
                      <a:pt x="123" y="15"/>
                      <a:pt x="122" y="15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0" y="16"/>
                      <a:pt x="120" y="16"/>
                      <a:pt x="120" y="16"/>
                    </a:cubicBezTo>
                    <a:cubicBezTo>
                      <a:pt x="120" y="16"/>
                      <a:pt x="120" y="16"/>
                      <a:pt x="120" y="16"/>
                    </a:cubicBezTo>
                    <a:cubicBezTo>
                      <a:pt x="120" y="16"/>
                      <a:pt x="120" y="16"/>
                      <a:pt x="120" y="16"/>
                    </a:cubicBezTo>
                    <a:cubicBezTo>
                      <a:pt x="120" y="17"/>
                      <a:pt x="120" y="17"/>
                      <a:pt x="119" y="17"/>
                    </a:cubicBezTo>
                    <a:cubicBezTo>
                      <a:pt x="119" y="17"/>
                      <a:pt x="119" y="17"/>
                      <a:pt x="118" y="17"/>
                    </a:cubicBezTo>
                    <a:cubicBezTo>
                      <a:pt x="118" y="18"/>
                      <a:pt x="117" y="18"/>
                      <a:pt x="116" y="18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16" y="18"/>
                      <a:pt x="116" y="18"/>
                      <a:pt x="115" y="18"/>
                    </a:cubicBezTo>
                    <a:cubicBezTo>
                      <a:pt x="115" y="18"/>
                      <a:pt x="115" y="18"/>
                      <a:pt x="115" y="19"/>
                    </a:cubicBezTo>
                    <a:cubicBezTo>
                      <a:pt x="114" y="19"/>
                      <a:pt x="111" y="20"/>
                      <a:pt x="109" y="21"/>
                    </a:cubicBezTo>
                    <a:cubicBezTo>
                      <a:pt x="108" y="21"/>
                      <a:pt x="107" y="21"/>
                      <a:pt x="107" y="21"/>
                    </a:cubicBezTo>
                    <a:cubicBezTo>
                      <a:pt x="107" y="22"/>
                      <a:pt x="106" y="22"/>
                      <a:pt x="106" y="21"/>
                    </a:cubicBezTo>
                    <a:cubicBezTo>
                      <a:pt x="106" y="21"/>
                      <a:pt x="106" y="21"/>
                      <a:pt x="105" y="21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6" y="22"/>
                      <a:pt x="105" y="22"/>
                      <a:pt x="105" y="22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5" y="22"/>
                      <a:pt x="104" y="22"/>
                      <a:pt x="104" y="22"/>
                    </a:cubicBezTo>
                    <a:cubicBezTo>
                      <a:pt x="103" y="22"/>
                      <a:pt x="103" y="22"/>
                      <a:pt x="103" y="23"/>
                    </a:cubicBezTo>
                    <a:cubicBezTo>
                      <a:pt x="103" y="23"/>
                      <a:pt x="99" y="24"/>
                      <a:pt x="99" y="24"/>
                    </a:cubicBezTo>
                    <a:cubicBezTo>
                      <a:pt x="99" y="23"/>
                      <a:pt x="99" y="23"/>
                      <a:pt x="99" y="24"/>
                    </a:cubicBezTo>
                    <a:cubicBezTo>
                      <a:pt x="98" y="24"/>
                      <a:pt x="96" y="25"/>
                      <a:pt x="96" y="25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24"/>
                      <a:pt x="96" y="25"/>
                      <a:pt x="96" y="25"/>
                    </a:cubicBezTo>
                    <a:cubicBezTo>
                      <a:pt x="96" y="25"/>
                      <a:pt x="95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94" y="26"/>
                      <a:pt x="93" y="26"/>
                      <a:pt x="93" y="26"/>
                    </a:cubicBezTo>
                    <a:cubicBezTo>
                      <a:pt x="92" y="26"/>
                      <a:pt x="91" y="26"/>
                      <a:pt x="91" y="27"/>
                    </a:cubicBezTo>
                    <a:cubicBezTo>
                      <a:pt x="90" y="27"/>
                      <a:pt x="90" y="27"/>
                      <a:pt x="89" y="27"/>
                    </a:cubicBezTo>
                    <a:cubicBezTo>
                      <a:pt x="89" y="27"/>
                      <a:pt x="89" y="27"/>
                      <a:pt x="88" y="28"/>
                    </a:cubicBezTo>
                    <a:cubicBezTo>
                      <a:pt x="88" y="28"/>
                      <a:pt x="87" y="28"/>
                      <a:pt x="86" y="28"/>
                    </a:cubicBezTo>
                    <a:cubicBezTo>
                      <a:pt x="86" y="28"/>
                      <a:pt x="86" y="29"/>
                      <a:pt x="86" y="29"/>
                    </a:cubicBezTo>
                    <a:cubicBezTo>
                      <a:pt x="86" y="29"/>
                      <a:pt x="85" y="29"/>
                      <a:pt x="85" y="29"/>
                    </a:cubicBezTo>
                    <a:cubicBezTo>
                      <a:pt x="84" y="29"/>
                      <a:pt x="83" y="29"/>
                      <a:pt x="83" y="29"/>
                    </a:cubicBezTo>
                    <a:cubicBezTo>
                      <a:pt x="83" y="29"/>
                      <a:pt x="83" y="30"/>
                      <a:pt x="82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31"/>
                      <a:pt x="79" y="31"/>
                      <a:pt x="79" y="31"/>
                    </a:cubicBezTo>
                    <a:cubicBezTo>
                      <a:pt x="79" y="31"/>
                      <a:pt x="79" y="31"/>
                      <a:pt x="79" y="31"/>
                    </a:cubicBezTo>
                    <a:cubicBezTo>
                      <a:pt x="79" y="31"/>
                      <a:pt x="78" y="31"/>
                      <a:pt x="79" y="31"/>
                    </a:cubicBezTo>
                    <a:cubicBezTo>
                      <a:pt x="79" y="32"/>
                      <a:pt x="79" y="32"/>
                      <a:pt x="78" y="32"/>
                    </a:cubicBezTo>
                    <a:cubicBezTo>
                      <a:pt x="78" y="32"/>
                      <a:pt x="77" y="32"/>
                      <a:pt x="77" y="32"/>
                    </a:cubicBezTo>
                    <a:cubicBezTo>
                      <a:pt x="76" y="33"/>
                      <a:pt x="76" y="33"/>
                      <a:pt x="76" y="33"/>
                    </a:cubicBezTo>
                    <a:cubicBezTo>
                      <a:pt x="76" y="33"/>
                      <a:pt x="75" y="33"/>
                      <a:pt x="75" y="33"/>
                    </a:cubicBezTo>
                    <a:cubicBezTo>
                      <a:pt x="75" y="34"/>
                      <a:pt x="72" y="35"/>
                      <a:pt x="69" y="36"/>
                    </a:cubicBezTo>
                    <a:cubicBezTo>
                      <a:pt x="68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6" y="37"/>
                      <a:pt x="65" y="37"/>
                    </a:cubicBezTo>
                    <a:cubicBezTo>
                      <a:pt x="65" y="37"/>
                      <a:pt x="65" y="37"/>
                      <a:pt x="64" y="37"/>
                    </a:cubicBezTo>
                    <a:cubicBezTo>
                      <a:pt x="64" y="37"/>
                      <a:pt x="64" y="37"/>
                      <a:pt x="64" y="38"/>
                    </a:cubicBezTo>
                    <a:cubicBezTo>
                      <a:pt x="64" y="38"/>
                      <a:pt x="63" y="38"/>
                      <a:pt x="63" y="38"/>
                    </a:cubicBezTo>
                    <a:cubicBezTo>
                      <a:pt x="62" y="38"/>
                      <a:pt x="61" y="39"/>
                      <a:pt x="61" y="39"/>
                    </a:cubicBezTo>
                    <a:cubicBezTo>
                      <a:pt x="60" y="39"/>
                      <a:pt x="59" y="40"/>
                      <a:pt x="57" y="40"/>
                    </a:cubicBezTo>
                    <a:cubicBezTo>
                      <a:pt x="56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1"/>
                      <a:pt x="53" y="41"/>
                      <a:pt x="53" y="42"/>
                    </a:cubicBezTo>
                    <a:cubicBezTo>
                      <a:pt x="53" y="42"/>
                      <a:pt x="52" y="43"/>
                      <a:pt x="52" y="42"/>
                    </a:cubicBezTo>
                    <a:cubicBezTo>
                      <a:pt x="52" y="42"/>
                      <a:pt x="51" y="42"/>
                      <a:pt x="51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1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4"/>
                      <a:pt x="48" y="44"/>
                      <a:pt x="47" y="45"/>
                    </a:cubicBezTo>
                    <a:cubicBezTo>
                      <a:pt x="46" y="45"/>
                      <a:pt x="45" y="46"/>
                      <a:pt x="44" y="46"/>
                    </a:cubicBezTo>
                    <a:cubicBezTo>
                      <a:pt x="43" y="46"/>
                      <a:pt x="43" y="46"/>
                      <a:pt x="42" y="47"/>
                    </a:cubicBezTo>
                    <a:cubicBezTo>
                      <a:pt x="42" y="47"/>
                      <a:pt x="41" y="47"/>
                      <a:pt x="39" y="48"/>
                    </a:cubicBezTo>
                    <a:cubicBezTo>
                      <a:pt x="37" y="48"/>
                      <a:pt x="37" y="48"/>
                      <a:pt x="36" y="49"/>
                    </a:cubicBezTo>
                    <a:cubicBezTo>
                      <a:pt x="36" y="49"/>
                      <a:pt x="36" y="49"/>
                      <a:pt x="35" y="49"/>
                    </a:cubicBezTo>
                    <a:cubicBezTo>
                      <a:pt x="35" y="49"/>
                      <a:pt x="33" y="50"/>
                      <a:pt x="33" y="5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29" y="52"/>
                    </a:cubicBezTo>
                    <a:cubicBezTo>
                      <a:pt x="29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6" y="53"/>
                      <a:pt x="26" y="53"/>
                      <a:pt x="26" y="54"/>
                    </a:cubicBezTo>
                    <a:cubicBezTo>
                      <a:pt x="26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3" y="54"/>
                    </a:cubicBezTo>
                    <a:cubicBezTo>
                      <a:pt x="23" y="54"/>
                      <a:pt x="23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0" y="55"/>
                      <a:pt x="20" y="55"/>
                    </a:cubicBezTo>
                    <a:cubicBezTo>
                      <a:pt x="20" y="54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6"/>
                      <a:pt x="16" y="56"/>
                      <a:pt x="16" y="56"/>
                    </a:cubicBezTo>
                    <a:cubicBezTo>
                      <a:pt x="16" y="55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3" y="57"/>
                    </a:cubicBezTo>
                    <a:cubicBezTo>
                      <a:pt x="13" y="57"/>
                      <a:pt x="12" y="57"/>
                      <a:pt x="12" y="57"/>
                    </a:cubicBezTo>
                    <a:cubicBezTo>
                      <a:pt x="12" y="57"/>
                      <a:pt x="11" y="57"/>
                      <a:pt x="11" y="57"/>
                    </a:cubicBezTo>
                    <a:cubicBezTo>
                      <a:pt x="11" y="57"/>
                      <a:pt x="10" y="57"/>
                      <a:pt x="10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57"/>
                      <a:pt x="8" y="57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7"/>
                      <a:pt x="8" y="57"/>
                      <a:pt x="8" y="58"/>
                    </a:cubicBezTo>
                    <a:cubicBezTo>
                      <a:pt x="7" y="58"/>
                      <a:pt x="6" y="58"/>
                      <a:pt x="6" y="58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58"/>
                      <a:pt x="4" y="59"/>
                      <a:pt x="4" y="58"/>
                    </a:cubicBezTo>
                    <a:cubicBezTo>
                      <a:pt x="4" y="58"/>
                      <a:pt x="3" y="59"/>
                      <a:pt x="2" y="59"/>
                    </a:cubicBezTo>
                    <a:cubicBezTo>
                      <a:pt x="1" y="59"/>
                      <a:pt x="0" y="59"/>
                      <a:pt x="0" y="59"/>
                    </a:cubicBezTo>
                    <a:cubicBezTo>
                      <a:pt x="0" y="59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lose/>
                    <a:moveTo>
                      <a:pt x="4" y="57"/>
                    </a:moveTo>
                    <a:cubicBezTo>
                      <a:pt x="5" y="57"/>
                      <a:pt x="5" y="57"/>
                      <a:pt x="6" y="57"/>
                    </a:cubicBezTo>
                    <a:cubicBezTo>
                      <a:pt x="8" y="56"/>
                      <a:pt x="10" y="55"/>
                      <a:pt x="10" y="55"/>
                    </a:cubicBezTo>
                    <a:cubicBezTo>
                      <a:pt x="10" y="55"/>
                      <a:pt x="10" y="54"/>
                      <a:pt x="9" y="53"/>
                    </a:cubicBezTo>
                    <a:cubicBezTo>
                      <a:pt x="9" y="53"/>
                      <a:pt x="9" y="53"/>
                      <a:pt x="8" y="53"/>
                    </a:cubicBezTo>
                    <a:cubicBezTo>
                      <a:pt x="8" y="53"/>
                      <a:pt x="8" y="53"/>
                      <a:pt x="7" y="53"/>
                    </a:cubicBezTo>
                    <a:cubicBezTo>
                      <a:pt x="7" y="53"/>
                      <a:pt x="7" y="54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5"/>
                      <a:pt x="6" y="55"/>
                    </a:cubicBezTo>
                    <a:cubicBezTo>
                      <a:pt x="6" y="55"/>
                      <a:pt x="5" y="55"/>
                      <a:pt x="5" y="55"/>
                    </a:cubicBezTo>
                    <a:cubicBezTo>
                      <a:pt x="5" y="56"/>
                      <a:pt x="5" y="56"/>
                      <a:pt x="4" y="56"/>
                    </a:cubicBezTo>
                    <a:cubicBezTo>
                      <a:pt x="4" y="56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lose/>
                    <a:moveTo>
                      <a:pt x="11" y="54"/>
                    </a:moveTo>
                    <a:cubicBezTo>
                      <a:pt x="11" y="54"/>
                      <a:pt x="12" y="55"/>
                      <a:pt x="12" y="55"/>
                    </a:cubicBezTo>
                    <a:cubicBezTo>
                      <a:pt x="13" y="55"/>
                      <a:pt x="22" y="53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3"/>
                      <a:pt x="25" y="52"/>
                      <a:pt x="25" y="52"/>
                    </a:cubicBezTo>
                    <a:cubicBezTo>
                      <a:pt x="25" y="52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3" y="51"/>
                    </a:cubicBezTo>
                    <a:cubicBezTo>
                      <a:pt x="23" y="51"/>
                      <a:pt x="23" y="51"/>
                      <a:pt x="23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2" y="49"/>
                      <a:pt x="22" y="49"/>
                      <a:pt x="23" y="49"/>
                    </a:cubicBezTo>
                    <a:cubicBezTo>
                      <a:pt x="23" y="49"/>
                      <a:pt x="23" y="49"/>
                      <a:pt x="23" y="48"/>
                    </a:cubicBezTo>
                    <a:cubicBezTo>
                      <a:pt x="23" y="48"/>
                      <a:pt x="24" y="48"/>
                      <a:pt x="24" y="48"/>
                    </a:cubicBezTo>
                    <a:cubicBezTo>
                      <a:pt x="24" y="48"/>
                      <a:pt x="25" y="47"/>
                      <a:pt x="24" y="47"/>
                    </a:cubicBezTo>
                    <a:cubicBezTo>
                      <a:pt x="24" y="47"/>
                      <a:pt x="23" y="46"/>
                      <a:pt x="23" y="46"/>
                    </a:cubicBezTo>
                    <a:cubicBezTo>
                      <a:pt x="22" y="46"/>
                      <a:pt x="22" y="46"/>
                      <a:pt x="22" y="45"/>
                    </a:cubicBezTo>
                    <a:cubicBezTo>
                      <a:pt x="22" y="45"/>
                      <a:pt x="22" y="45"/>
                      <a:pt x="23" y="44"/>
                    </a:cubicBezTo>
                    <a:cubicBezTo>
                      <a:pt x="24" y="44"/>
                      <a:pt x="24" y="43"/>
                      <a:pt x="24" y="43"/>
                    </a:cubicBezTo>
                    <a:cubicBezTo>
                      <a:pt x="24" y="43"/>
                      <a:pt x="24" y="43"/>
                      <a:pt x="23" y="43"/>
                    </a:cubicBezTo>
                    <a:cubicBezTo>
                      <a:pt x="22" y="43"/>
                      <a:pt x="20" y="43"/>
                      <a:pt x="21" y="43"/>
                    </a:cubicBezTo>
                    <a:cubicBezTo>
                      <a:pt x="21" y="43"/>
                      <a:pt x="20" y="44"/>
                      <a:pt x="20" y="44"/>
                    </a:cubicBezTo>
                    <a:cubicBezTo>
                      <a:pt x="20" y="44"/>
                      <a:pt x="19" y="44"/>
                      <a:pt x="19" y="44"/>
                    </a:cubicBezTo>
                    <a:cubicBezTo>
                      <a:pt x="19" y="44"/>
                      <a:pt x="19" y="45"/>
                      <a:pt x="19" y="45"/>
                    </a:cubicBezTo>
                    <a:cubicBezTo>
                      <a:pt x="19" y="44"/>
                      <a:pt x="17" y="46"/>
                      <a:pt x="15" y="48"/>
                    </a:cubicBezTo>
                    <a:cubicBezTo>
                      <a:pt x="14" y="48"/>
                      <a:pt x="13" y="49"/>
                      <a:pt x="12" y="50"/>
                    </a:cubicBezTo>
                    <a:cubicBezTo>
                      <a:pt x="10" y="51"/>
                      <a:pt x="10" y="51"/>
                      <a:pt x="11" y="52"/>
                    </a:cubicBezTo>
                    <a:cubicBezTo>
                      <a:pt x="11" y="52"/>
                      <a:pt x="11" y="53"/>
                      <a:pt x="11" y="54"/>
                    </a:cubicBezTo>
                    <a:close/>
                    <a:moveTo>
                      <a:pt x="27" y="50"/>
                    </a:moveTo>
                    <a:cubicBezTo>
                      <a:pt x="28" y="51"/>
                      <a:pt x="28" y="51"/>
                      <a:pt x="29" y="50"/>
                    </a:cubicBezTo>
                    <a:cubicBezTo>
                      <a:pt x="29" y="50"/>
                      <a:pt x="29" y="50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31" y="49"/>
                      <a:pt x="31" y="49"/>
                    </a:cubicBezTo>
                    <a:cubicBezTo>
                      <a:pt x="31" y="50"/>
                      <a:pt x="31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4" y="49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7"/>
                      <a:pt x="37" y="47"/>
                      <a:pt x="38" y="46"/>
                    </a:cubicBezTo>
                    <a:cubicBezTo>
                      <a:pt x="38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1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6"/>
                      <a:pt x="41" y="46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3"/>
                      <a:pt x="44" y="43"/>
                      <a:pt x="44" y="44"/>
                    </a:cubicBezTo>
                    <a:cubicBezTo>
                      <a:pt x="44" y="44"/>
                      <a:pt x="44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7" y="43"/>
                      <a:pt x="47" y="43"/>
                    </a:cubicBezTo>
                    <a:cubicBezTo>
                      <a:pt x="47" y="43"/>
                      <a:pt x="48" y="43"/>
                      <a:pt x="47" y="43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8" y="43"/>
                      <a:pt x="48" y="42"/>
                    </a:cubicBezTo>
                    <a:cubicBezTo>
                      <a:pt x="48" y="42"/>
                      <a:pt x="49" y="41"/>
                      <a:pt x="50" y="41"/>
                    </a:cubicBezTo>
                    <a:cubicBezTo>
                      <a:pt x="51" y="41"/>
                      <a:pt x="51" y="41"/>
                      <a:pt x="52" y="41"/>
                    </a:cubicBezTo>
                    <a:cubicBezTo>
                      <a:pt x="53" y="40"/>
                      <a:pt x="54" y="40"/>
                      <a:pt x="54" y="40"/>
                    </a:cubicBezTo>
                    <a:cubicBezTo>
                      <a:pt x="54" y="40"/>
                      <a:pt x="55" y="39"/>
                      <a:pt x="55" y="39"/>
                    </a:cubicBezTo>
                    <a:cubicBezTo>
                      <a:pt x="55" y="39"/>
                      <a:pt x="56" y="39"/>
                      <a:pt x="57" y="39"/>
                    </a:cubicBezTo>
                    <a:cubicBezTo>
                      <a:pt x="58" y="38"/>
                      <a:pt x="59" y="38"/>
                      <a:pt x="59" y="38"/>
                    </a:cubicBezTo>
                    <a:cubicBezTo>
                      <a:pt x="60" y="37"/>
                      <a:pt x="60" y="37"/>
                      <a:pt x="61" y="37"/>
                    </a:cubicBezTo>
                    <a:cubicBezTo>
                      <a:pt x="61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5"/>
                      <a:pt x="64" y="35"/>
                      <a:pt x="64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5"/>
                      <a:pt x="66" y="35"/>
                      <a:pt x="67" y="35"/>
                    </a:cubicBezTo>
                    <a:cubicBezTo>
                      <a:pt x="68" y="34"/>
                      <a:pt x="69" y="34"/>
                      <a:pt x="68" y="34"/>
                    </a:cubicBezTo>
                    <a:cubicBezTo>
                      <a:pt x="68" y="34"/>
                      <a:pt x="69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70" y="33"/>
                      <a:pt x="70" y="33"/>
                      <a:pt x="70" y="34"/>
                    </a:cubicBezTo>
                    <a:cubicBezTo>
                      <a:pt x="70" y="34"/>
                      <a:pt x="70" y="34"/>
                      <a:pt x="70" y="33"/>
                    </a:cubicBezTo>
                    <a:cubicBezTo>
                      <a:pt x="70" y="33"/>
                      <a:pt x="71" y="33"/>
                      <a:pt x="71" y="33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72" y="33"/>
                      <a:pt x="73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5" y="32"/>
                      <a:pt x="75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1"/>
                      <a:pt x="76" y="31"/>
                      <a:pt x="77" y="31"/>
                    </a:cubicBezTo>
                    <a:cubicBezTo>
                      <a:pt x="77" y="31"/>
                      <a:pt x="77" y="30"/>
                      <a:pt x="78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80" y="30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29"/>
                      <a:pt x="81" y="29"/>
                      <a:pt x="83" y="28"/>
                    </a:cubicBezTo>
                    <a:cubicBezTo>
                      <a:pt x="84" y="27"/>
                      <a:pt x="85" y="27"/>
                      <a:pt x="85" y="27"/>
                    </a:cubicBezTo>
                    <a:cubicBezTo>
                      <a:pt x="85" y="27"/>
                      <a:pt x="85" y="27"/>
                      <a:pt x="85" y="27"/>
                    </a:cubicBezTo>
                    <a:cubicBezTo>
                      <a:pt x="86" y="27"/>
                      <a:pt x="86" y="27"/>
                      <a:pt x="87" y="26"/>
                    </a:cubicBezTo>
                    <a:cubicBezTo>
                      <a:pt x="87" y="26"/>
                      <a:pt x="89" y="25"/>
                      <a:pt x="89" y="25"/>
                    </a:cubicBezTo>
                    <a:cubicBezTo>
                      <a:pt x="90" y="25"/>
                      <a:pt x="91" y="25"/>
                      <a:pt x="91" y="25"/>
                    </a:cubicBezTo>
                    <a:cubicBezTo>
                      <a:pt x="92" y="24"/>
                      <a:pt x="93" y="24"/>
                      <a:pt x="93" y="24"/>
                    </a:cubicBezTo>
                    <a:cubicBezTo>
                      <a:pt x="94" y="24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6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6" y="23"/>
                      <a:pt x="96" y="23"/>
                      <a:pt x="97" y="23"/>
                    </a:cubicBezTo>
                    <a:cubicBezTo>
                      <a:pt x="98" y="22"/>
                      <a:pt x="100" y="22"/>
                      <a:pt x="100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2"/>
                      <a:pt x="101" y="22"/>
                      <a:pt x="101" y="21"/>
                    </a:cubicBezTo>
                    <a:cubicBezTo>
                      <a:pt x="101" y="21"/>
                      <a:pt x="102" y="21"/>
                      <a:pt x="102" y="21"/>
                    </a:cubicBezTo>
                    <a:cubicBezTo>
                      <a:pt x="103" y="20"/>
                      <a:pt x="104" y="20"/>
                      <a:pt x="105" y="20"/>
                    </a:cubicBezTo>
                    <a:cubicBezTo>
                      <a:pt x="108" y="19"/>
                      <a:pt x="109" y="18"/>
                      <a:pt x="109" y="19"/>
                    </a:cubicBezTo>
                    <a:cubicBezTo>
                      <a:pt x="109" y="19"/>
                      <a:pt x="109" y="19"/>
                      <a:pt x="109" y="19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1" y="18"/>
                      <a:pt x="112" y="17"/>
                      <a:pt x="114" y="17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6"/>
                      <a:pt x="115" y="16"/>
                      <a:pt x="116" y="16"/>
                    </a:cubicBezTo>
                    <a:cubicBezTo>
                      <a:pt x="116" y="16"/>
                      <a:pt x="117" y="16"/>
                      <a:pt x="117" y="16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18" y="16"/>
                      <a:pt x="118" y="16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15"/>
                      <a:pt x="119" y="15"/>
                    </a:cubicBezTo>
                    <a:cubicBezTo>
                      <a:pt x="120" y="14"/>
                      <a:pt x="122" y="14"/>
                      <a:pt x="122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2" y="14"/>
                      <a:pt x="122" y="14"/>
                      <a:pt x="123" y="14"/>
                    </a:cubicBezTo>
                    <a:cubicBezTo>
                      <a:pt x="123" y="13"/>
                      <a:pt x="124" y="13"/>
                      <a:pt x="124" y="13"/>
                    </a:cubicBezTo>
                    <a:cubicBezTo>
                      <a:pt x="125" y="13"/>
                      <a:pt x="125" y="12"/>
                      <a:pt x="127" y="12"/>
                    </a:cubicBezTo>
                    <a:cubicBezTo>
                      <a:pt x="128" y="12"/>
                      <a:pt x="128" y="11"/>
                      <a:pt x="129" y="11"/>
                    </a:cubicBezTo>
                    <a:cubicBezTo>
                      <a:pt x="129" y="11"/>
                      <a:pt x="129" y="11"/>
                      <a:pt x="129" y="11"/>
                    </a:cubicBezTo>
                    <a:cubicBezTo>
                      <a:pt x="130" y="11"/>
                      <a:pt x="130" y="10"/>
                      <a:pt x="129" y="10"/>
                    </a:cubicBezTo>
                    <a:cubicBezTo>
                      <a:pt x="128" y="9"/>
                      <a:pt x="127" y="10"/>
                      <a:pt x="126" y="10"/>
                    </a:cubicBezTo>
                    <a:cubicBezTo>
                      <a:pt x="126" y="10"/>
                      <a:pt x="124" y="11"/>
                      <a:pt x="124" y="11"/>
                    </a:cubicBezTo>
                    <a:cubicBezTo>
                      <a:pt x="123" y="12"/>
                      <a:pt x="122" y="12"/>
                      <a:pt x="121" y="12"/>
                    </a:cubicBezTo>
                    <a:cubicBezTo>
                      <a:pt x="121" y="12"/>
                      <a:pt x="120" y="13"/>
                      <a:pt x="119" y="13"/>
                    </a:cubicBezTo>
                    <a:cubicBezTo>
                      <a:pt x="119" y="13"/>
                      <a:pt x="118" y="14"/>
                      <a:pt x="117" y="14"/>
                    </a:cubicBezTo>
                    <a:cubicBezTo>
                      <a:pt x="117" y="14"/>
                      <a:pt x="116" y="14"/>
                      <a:pt x="114" y="15"/>
                    </a:cubicBezTo>
                    <a:cubicBezTo>
                      <a:pt x="113" y="15"/>
                      <a:pt x="112" y="16"/>
                      <a:pt x="112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0" y="16"/>
                      <a:pt x="109" y="16"/>
                      <a:pt x="109" y="16"/>
                    </a:cubicBezTo>
                    <a:cubicBezTo>
                      <a:pt x="109" y="17"/>
                      <a:pt x="107" y="17"/>
                      <a:pt x="107" y="17"/>
                    </a:cubicBezTo>
                    <a:cubicBezTo>
                      <a:pt x="107" y="17"/>
                      <a:pt x="107" y="17"/>
                      <a:pt x="106" y="17"/>
                    </a:cubicBezTo>
                    <a:cubicBezTo>
                      <a:pt x="106" y="18"/>
                      <a:pt x="104" y="18"/>
                      <a:pt x="102" y="19"/>
                    </a:cubicBezTo>
                    <a:cubicBezTo>
                      <a:pt x="100" y="19"/>
                      <a:pt x="97" y="20"/>
                      <a:pt x="94" y="21"/>
                    </a:cubicBezTo>
                    <a:cubicBezTo>
                      <a:pt x="94" y="21"/>
                      <a:pt x="93" y="21"/>
                      <a:pt x="93" y="21"/>
                    </a:cubicBezTo>
                    <a:cubicBezTo>
                      <a:pt x="93" y="21"/>
                      <a:pt x="92" y="22"/>
                      <a:pt x="91" y="22"/>
                    </a:cubicBezTo>
                    <a:cubicBezTo>
                      <a:pt x="90" y="23"/>
                      <a:pt x="89" y="23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8" y="23"/>
                      <a:pt x="88" y="24"/>
                      <a:pt x="87" y="24"/>
                    </a:cubicBezTo>
                    <a:cubicBezTo>
                      <a:pt x="87" y="24"/>
                      <a:pt x="85" y="24"/>
                      <a:pt x="85" y="25"/>
                    </a:cubicBezTo>
                    <a:cubicBezTo>
                      <a:pt x="84" y="25"/>
                      <a:pt x="83" y="25"/>
                      <a:pt x="82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6"/>
                      <a:pt x="80" y="27"/>
                      <a:pt x="79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8"/>
                      <a:pt x="78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ubicBezTo>
                      <a:pt x="76" y="28"/>
                      <a:pt x="76" y="29"/>
                      <a:pt x="75" y="29"/>
                    </a:cubicBezTo>
                    <a:cubicBezTo>
                      <a:pt x="75" y="28"/>
                      <a:pt x="75" y="29"/>
                      <a:pt x="75" y="29"/>
                    </a:cubicBezTo>
                    <a:cubicBezTo>
                      <a:pt x="75" y="29"/>
                      <a:pt x="75" y="29"/>
                      <a:pt x="74" y="29"/>
                    </a:cubicBezTo>
                    <a:cubicBezTo>
                      <a:pt x="74" y="28"/>
                      <a:pt x="74" y="28"/>
                      <a:pt x="74" y="29"/>
                    </a:cubicBezTo>
                    <a:cubicBezTo>
                      <a:pt x="74" y="29"/>
                      <a:pt x="74" y="29"/>
                      <a:pt x="73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30"/>
                    </a:cubicBezTo>
                    <a:cubicBezTo>
                      <a:pt x="69" y="31"/>
                      <a:pt x="68" y="31"/>
                      <a:pt x="68" y="31"/>
                    </a:cubicBezTo>
                    <a:cubicBezTo>
                      <a:pt x="68" y="32"/>
                      <a:pt x="68" y="32"/>
                      <a:pt x="67" y="32"/>
                    </a:cubicBezTo>
                    <a:cubicBezTo>
                      <a:pt x="67" y="32"/>
                      <a:pt x="66" y="33"/>
                      <a:pt x="65" y="33"/>
                    </a:cubicBezTo>
                    <a:cubicBezTo>
                      <a:pt x="63" y="33"/>
                      <a:pt x="63" y="34"/>
                      <a:pt x="61" y="34"/>
                    </a:cubicBezTo>
                    <a:cubicBezTo>
                      <a:pt x="61" y="34"/>
                      <a:pt x="60" y="35"/>
                      <a:pt x="59" y="35"/>
                    </a:cubicBezTo>
                    <a:cubicBezTo>
                      <a:pt x="58" y="35"/>
                      <a:pt x="57" y="36"/>
                      <a:pt x="57" y="36"/>
                    </a:cubicBezTo>
                    <a:cubicBezTo>
                      <a:pt x="56" y="36"/>
                      <a:pt x="54" y="37"/>
                      <a:pt x="53" y="37"/>
                    </a:cubicBezTo>
                    <a:cubicBezTo>
                      <a:pt x="53" y="37"/>
                      <a:pt x="53" y="37"/>
                      <a:pt x="53" y="38"/>
                    </a:cubicBezTo>
                    <a:cubicBezTo>
                      <a:pt x="52" y="38"/>
                      <a:pt x="51" y="38"/>
                      <a:pt x="50" y="38"/>
                    </a:cubicBezTo>
                    <a:cubicBezTo>
                      <a:pt x="50" y="38"/>
                      <a:pt x="50" y="39"/>
                      <a:pt x="49" y="39"/>
                    </a:cubicBezTo>
                    <a:cubicBezTo>
                      <a:pt x="49" y="39"/>
                      <a:pt x="49" y="39"/>
                      <a:pt x="48" y="39"/>
                    </a:cubicBezTo>
                    <a:cubicBezTo>
                      <a:pt x="48" y="39"/>
                      <a:pt x="47" y="40"/>
                      <a:pt x="47" y="40"/>
                    </a:cubicBezTo>
                    <a:cubicBezTo>
                      <a:pt x="47" y="40"/>
                      <a:pt x="46" y="41"/>
                      <a:pt x="46" y="41"/>
                    </a:cubicBezTo>
                    <a:cubicBezTo>
                      <a:pt x="44" y="41"/>
                      <a:pt x="43" y="42"/>
                      <a:pt x="43" y="42"/>
                    </a:cubicBezTo>
                    <a:cubicBezTo>
                      <a:pt x="41" y="43"/>
                      <a:pt x="40" y="43"/>
                      <a:pt x="38" y="44"/>
                    </a:cubicBezTo>
                    <a:cubicBezTo>
                      <a:pt x="37" y="44"/>
                      <a:pt x="36" y="44"/>
                      <a:pt x="36" y="45"/>
                    </a:cubicBezTo>
                    <a:cubicBezTo>
                      <a:pt x="35" y="45"/>
                      <a:pt x="35" y="45"/>
                      <a:pt x="34" y="45"/>
                    </a:cubicBezTo>
                    <a:cubicBezTo>
                      <a:pt x="34" y="45"/>
                      <a:pt x="33" y="46"/>
                      <a:pt x="32" y="46"/>
                    </a:cubicBezTo>
                    <a:cubicBezTo>
                      <a:pt x="29" y="47"/>
                      <a:pt x="29" y="47"/>
                      <a:pt x="28" y="48"/>
                    </a:cubicBezTo>
                    <a:cubicBezTo>
                      <a:pt x="27" y="48"/>
                      <a:pt x="26" y="48"/>
                      <a:pt x="26" y="49"/>
                    </a:cubicBezTo>
                    <a:cubicBezTo>
                      <a:pt x="26" y="49"/>
                      <a:pt x="27" y="49"/>
                      <a:pt x="27" y="50"/>
                    </a:cubicBezTo>
                    <a:close/>
                    <a:moveTo>
                      <a:pt x="26" y="46"/>
                    </a:moveTo>
                    <a:cubicBezTo>
                      <a:pt x="27" y="47"/>
                      <a:pt x="27" y="47"/>
                      <a:pt x="28" y="46"/>
                    </a:cubicBezTo>
                    <a:cubicBezTo>
                      <a:pt x="28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30" y="46"/>
                      <a:pt x="30" y="45"/>
                    </a:cubicBezTo>
                    <a:cubicBezTo>
                      <a:pt x="30" y="45"/>
                      <a:pt x="30" y="45"/>
                      <a:pt x="31" y="45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2" y="45"/>
                    </a:cubicBezTo>
                    <a:cubicBezTo>
                      <a:pt x="32" y="45"/>
                      <a:pt x="32" y="45"/>
                      <a:pt x="33" y="45"/>
                    </a:cubicBezTo>
                    <a:cubicBezTo>
                      <a:pt x="33" y="45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4" y="44"/>
                      <a:pt x="34" y="44"/>
                      <a:pt x="35" y="44"/>
                    </a:cubicBezTo>
                    <a:cubicBezTo>
                      <a:pt x="36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9" y="42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9" y="42"/>
                      <a:pt x="40" y="42"/>
                      <a:pt x="40" y="42"/>
                    </a:cubicBezTo>
                    <a:cubicBezTo>
                      <a:pt x="40" y="42"/>
                      <a:pt x="40" y="41"/>
                      <a:pt x="41" y="41"/>
                    </a:cubicBezTo>
                    <a:cubicBezTo>
                      <a:pt x="41" y="41"/>
                      <a:pt x="42" y="41"/>
                      <a:pt x="42" y="41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3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5" y="40"/>
                      <a:pt x="47" y="39"/>
                      <a:pt x="48" y="38"/>
                    </a:cubicBezTo>
                    <a:cubicBezTo>
                      <a:pt x="51" y="37"/>
                      <a:pt x="53" y="36"/>
                      <a:pt x="54" y="35"/>
                    </a:cubicBezTo>
                    <a:cubicBezTo>
                      <a:pt x="54" y="35"/>
                      <a:pt x="55" y="35"/>
                      <a:pt x="55" y="35"/>
                    </a:cubicBezTo>
                    <a:cubicBezTo>
                      <a:pt x="55" y="35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8" y="34"/>
                      <a:pt x="58" y="34"/>
                    </a:cubicBezTo>
                    <a:cubicBezTo>
                      <a:pt x="58" y="34"/>
                      <a:pt x="59" y="34"/>
                      <a:pt x="59" y="34"/>
                    </a:cubicBezTo>
                    <a:cubicBezTo>
                      <a:pt x="59" y="33"/>
                      <a:pt x="62" y="32"/>
                      <a:pt x="62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4" y="32"/>
                      <a:pt x="64" y="31"/>
                      <a:pt x="64" y="32"/>
                    </a:cubicBezTo>
                    <a:cubicBezTo>
                      <a:pt x="64" y="32"/>
                      <a:pt x="65" y="31"/>
                      <a:pt x="65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5" y="31"/>
                      <a:pt x="66" y="31"/>
                      <a:pt x="66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70" y="29"/>
                      <a:pt x="70" y="29"/>
                    </a:cubicBezTo>
                    <a:cubicBezTo>
                      <a:pt x="70" y="29"/>
                      <a:pt x="71" y="29"/>
                      <a:pt x="71" y="29"/>
                    </a:cubicBezTo>
                    <a:cubicBezTo>
                      <a:pt x="71" y="29"/>
                      <a:pt x="72" y="28"/>
                      <a:pt x="72" y="28"/>
                    </a:cubicBezTo>
                    <a:cubicBezTo>
                      <a:pt x="73" y="28"/>
                      <a:pt x="74" y="28"/>
                      <a:pt x="74" y="27"/>
                    </a:cubicBezTo>
                    <a:cubicBezTo>
                      <a:pt x="74" y="27"/>
                      <a:pt x="75" y="27"/>
                      <a:pt x="75" y="27"/>
                    </a:cubicBezTo>
                    <a:cubicBezTo>
                      <a:pt x="75" y="27"/>
                      <a:pt x="76" y="27"/>
                      <a:pt x="76" y="27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8" y="26"/>
                      <a:pt x="78" y="26"/>
                      <a:pt x="79" y="25"/>
                    </a:cubicBezTo>
                    <a:cubicBezTo>
                      <a:pt x="80" y="25"/>
                      <a:pt x="81" y="25"/>
                      <a:pt x="81" y="24"/>
                    </a:cubicBezTo>
                    <a:cubicBezTo>
                      <a:pt x="83" y="24"/>
                      <a:pt x="84" y="23"/>
                      <a:pt x="85" y="23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7" y="22"/>
                      <a:pt x="88" y="22"/>
                      <a:pt x="88" y="22"/>
                    </a:cubicBezTo>
                    <a:cubicBezTo>
                      <a:pt x="88" y="22"/>
                      <a:pt x="89" y="21"/>
                      <a:pt x="89" y="21"/>
                    </a:cubicBezTo>
                    <a:cubicBezTo>
                      <a:pt x="90" y="21"/>
                      <a:pt x="91" y="21"/>
                      <a:pt x="91" y="21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1"/>
                      <a:pt x="92" y="20"/>
                      <a:pt x="93" y="20"/>
                    </a:cubicBezTo>
                    <a:cubicBezTo>
                      <a:pt x="94" y="19"/>
                      <a:pt x="95" y="19"/>
                      <a:pt x="95" y="19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6" y="19"/>
                      <a:pt x="97" y="18"/>
                      <a:pt x="99" y="18"/>
                    </a:cubicBezTo>
                    <a:cubicBezTo>
                      <a:pt x="100" y="18"/>
                      <a:pt x="100" y="17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1" y="17"/>
                      <a:pt x="102" y="17"/>
                      <a:pt x="102" y="17"/>
                    </a:cubicBezTo>
                    <a:cubicBezTo>
                      <a:pt x="102" y="17"/>
                      <a:pt x="105" y="16"/>
                      <a:pt x="105" y="16"/>
                    </a:cubicBezTo>
                    <a:cubicBezTo>
                      <a:pt x="105" y="16"/>
                      <a:pt x="105" y="16"/>
                      <a:pt x="105" y="16"/>
                    </a:cubicBezTo>
                    <a:cubicBezTo>
                      <a:pt x="105" y="16"/>
                      <a:pt x="106" y="16"/>
                      <a:pt x="107" y="15"/>
                    </a:cubicBezTo>
                    <a:cubicBezTo>
                      <a:pt x="108" y="15"/>
                      <a:pt x="110" y="15"/>
                      <a:pt x="110" y="15"/>
                    </a:cubicBezTo>
                    <a:cubicBezTo>
                      <a:pt x="110" y="14"/>
                      <a:pt x="111" y="14"/>
                      <a:pt x="112" y="14"/>
                    </a:cubicBezTo>
                    <a:cubicBezTo>
                      <a:pt x="112" y="14"/>
                      <a:pt x="113" y="14"/>
                      <a:pt x="113" y="13"/>
                    </a:cubicBezTo>
                    <a:cubicBezTo>
                      <a:pt x="113" y="13"/>
                      <a:pt x="113" y="13"/>
                      <a:pt x="114" y="13"/>
                    </a:cubicBezTo>
                    <a:cubicBezTo>
                      <a:pt x="114" y="13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8" y="12"/>
                      <a:pt x="119" y="12"/>
                    </a:cubicBezTo>
                    <a:cubicBezTo>
                      <a:pt x="119" y="11"/>
                      <a:pt x="120" y="11"/>
                      <a:pt x="122" y="10"/>
                    </a:cubicBezTo>
                    <a:cubicBezTo>
                      <a:pt x="124" y="9"/>
                      <a:pt x="126" y="9"/>
                      <a:pt x="126" y="8"/>
                    </a:cubicBezTo>
                    <a:cubicBezTo>
                      <a:pt x="126" y="8"/>
                      <a:pt x="127" y="8"/>
                      <a:pt x="127" y="8"/>
                    </a:cubicBezTo>
                    <a:cubicBezTo>
                      <a:pt x="128" y="8"/>
                      <a:pt x="129" y="7"/>
                      <a:pt x="127" y="6"/>
                    </a:cubicBezTo>
                    <a:cubicBezTo>
                      <a:pt x="127" y="6"/>
                      <a:pt x="124" y="6"/>
                      <a:pt x="124" y="6"/>
                    </a:cubicBezTo>
                    <a:cubicBezTo>
                      <a:pt x="124" y="7"/>
                      <a:pt x="122" y="7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1" y="7"/>
                      <a:pt x="121" y="8"/>
                      <a:pt x="121" y="7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9" y="9"/>
                      <a:pt x="118" y="9"/>
                      <a:pt x="118" y="9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7" y="9"/>
                      <a:pt x="117" y="9"/>
                      <a:pt x="118" y="9"/>
                    </a:cubicBezTo>
                    <a:cubicBezTo>
                      <a:pt x="118" y="9"/>
                      <a:pt x="117" y="9"/>
                      <a:pt x="116" y="9"/>
                    </a:cubicBezTo>
                    <a:cubicBezTo>
                      <a:pt x="116" y="9"/>
                      <a:pt x="116" y="9"/>
                      <a:pt x="116" y="10"/>
                    </a:cubicBezTo>
                    <a:cubicBezTo>
                      <a:pt x="115" y="10"/>
                      <a:pt x="115" y="10"/>
                      <a:pt x="115" y="10"/>
                    </a:cubicBezTo>
                    <a:cubicBezTo>
                      <a:pt x="115" y="10"/>
                      <a:pt x="115" y="10"/>
                      <a:pt x="114" y="10"/>
                    </a:cubicBezTo>
                    <a:cubicBezTo>
                      <a:pt x="114" y="10"/>
                      <a:pt x="113" y="10"/>
                      <a:pt x="112" y="11"/>
                    </a:cubicBezTo>
                    <a:cubicBezTo>
                      <a:pt x="111" y="11"/>
                      <a:pt x="110" y="11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1"/>
                      <a:pt x="109" y="11"/>
                      <a:pt x="109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7" y="12"/>
                      <a:pt x="107" y="12"/>
                      <a:pt x="108" y="12"/>
                    </a:cubicBezTo>
                    <a:cubicBezTo>
                      <a:pt x="108" y="12"/>
                      <a:pt x="108" y="12"/>
                      <a:pt x="107" y="12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7" y="12"/>
                      <a:pt x="107" y="13"/>
                      <a:pt x="107" y="13"/>
                    </a:cubicBezTo>
                    <a:cubicBezTo>
                      <a:pt x="103" y="14"/>
                      <a:pt x="102" y="14"/>
                      <a:pt x="102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2" y="14"/>
                      <a:pt x="100" y="14"/>
                    </a:cubicBezTo>
                    <a:cubicBezTo>
                      <a:pt x="100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8" y="15"/>
                    </a:cubicBezTo>
                    <a:cubicBezTo>
                      <a:pt x="98" y="15"/>
                      <a:pt x="97" y="16"/>
                      <a:pt x="97" y="16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97" y="16"/>
                      <a:pt x="97" y="16"/>
                      <a:pt x="96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5" y="17"/>
                      <a:pt x="95" y="17"/>
                    </a:cubicBezTo>
                    <a:cubicBezTo>
                      <a:pt x="95" y="17"/>
                      <a:pt x="94" y="17"/>
                      <a:pt x="95" y="16"/>
                    </a:cubicBezTo>
                    <a:cubicBezTo>
                      <a:pt x="95" y="16"/>
                      <a:pt x="94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2" y="17"/>
                      <a:pt x="92" y="17"/>
                    </a:cubicBezTo>
                    <a:cubicBezTo>
                      <a:pt x="92" y="17"/>
                      <a:pt x="92" y="18"/>
                      <a:pt x="92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90" y="18"/>
                      <a:pt x="88" y="19"/>
                      <a:pt x="88" y="19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6" y="19"/>
                      <a:pt x="86" y="20"/>
                      <a:pt x="86" y="20"/>
                    </a:cubicBezTo>
                    <a:cubicBezTo>
                      <a:pt x="86" y="20"/>
                      <a:pt x="86" y="20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1"/>
                      <a:pt x="83" y="21"/>
                      <a:pt x="82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80" y="23"/>
                      <a:pt x="80" y="23"/>
                      <a:pt x="79" y="23"/>
                    </a:cubicBezTo>
                    <a:cubicBezTo>
                      <a:pt x="79" y="23"/>
                      <a:pt x="79" y="23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79" y="22"/>
                      <a:pt x="79" y="23"/>
                      <a:pt x="79" y="23"/>
                    </a:cubicBezTo>
                    <a:cubicBezTo>
                      <a:pt x="79" y="23"/>
                      <a:pt x="78" y="23"/>
                      <a:pt x="78" y="23"/>
                    </a:cubicBezTo>
                    <a:cubicBezTo>
                      <a:pt x="78" y="23"/>
                      <a:pt x="77" y="23"/>
                      <a:pt x="77" y="23"/>
                    </a:cubicBezTo>
                    <a:cubicBezTo>
                      <a:pt x="77" y="23"/>
                      <a:pt x="76" y="24"/>
                      <a:pt x="76" y="24"/>
                    </a:cubicBezTo>
                    <a:cubicBezTo>
                      <a:pt x="76" y="24"/>
                      <a:pt x="74" y="24"/>
                      <a:pt x="74" y="25"/>
                    </a:cubicBezTo>
                    <a:cubicBezTo>
                      <a:pt x="73" y="25"/>
                      <a:pt x="71" y="26"/>
                      <a:pt x="69" y="27"/>
                    </a:cubicBezTo>
                    <a:cubicBezTo>
                      <a:pt x="68" y="27"/>
                      <a:pt x="67" y="27"/>
                      <a:pt x="67" y="28"/>
                    </a:cubicBezTo>
                    <a:cubicBezTo>
                      <a:pt x="67" y="28"/>
                      <a:pt x="67" y="28"/>
                      <a:pt x="66" y="28"/>
                    </a:cubicBezTo>
                    <a:cubicBezTo>
                      <a:pt x="66" y="28"/>
                      <a:pt x="66" y="28"/>
                      <a:pt x="65" y="28"/>
                    </a:cubicBezTo>
                    <a:cubicBezTo>
                      <a:pt x="64" y="29"/>
                      <a:pt x="63" y="29"/>
                      <a:pt x="63" y="29"/>
                    </a:cubicBezTo>
                    <a:cubicBezTo>
                      <a:pt x="63" y="29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29"/>
                      <a:pt x="62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0" y="31"/>
                      <a:pt x="60" y="31"/>
                      <a:pt x="59" y="31"/>
                    </a:cubicBezTo>
                    <a:cubicBezTo>
                      <a:pt x="59" y="31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6" y="33"/>
                      <a:pt x="55" y="33"/>
                      <a:pt x="54" y="33"/>
                    </a:cubicBezTo>
                    <a:cubicBezTo>
                      <a:pt x="53" y="33"/>
                      <a:pt x="52" y="34"/>
                      <a:pt x="51" y="34"/>
                    </a:cubicBezTo>
                    <a:cubicBezTo>
                      <a:pt x="49" y="36"/>
                      <a:pt x="48" y="36"/>
                      <a:pt x="46" y="37"/>
                    </a:cubicBezTo>
                    <a:cubicBezTo>
                      <a:pt x="45" y="37"/>
                      <a:pt x="43" y="38"/>
                      <a:pt x="42" y="38"/>
                    </a:cubicBezTo>
                    <a:cubicBezTo>
                      <a:pt x="40" y="39"/>
                      <a:pt x="39" y="39"/>
                      <a:pt x="39" y="40"/>
                    </a:cubicBezTo>
                    <a:cubicBezTo>
                      <a:pt x="38" y="40"/>
                      <a:pt x="37" y="40"/>
                      <a:pt x="37" y="40"/>
                    </a:cubicBezTo>
                    <a:cubicBezTo>
                      <a:pt x="36" y="41"/>
                      <a:pt x="34" y="41"/>
                      <a:pt x="32" y="42"/>
                    </a:cubicBezTo>
                    <a:cubicBezTo>
                      <a:pt x="32" y="42"/>
                      <a:pt x="31" y="42"/>
                      <a:pt x="31" y="43"/>
                    </a:cubicBezTo>
                    <a:cubicBezTo>
                      <a:pt x="31" y="43"/>
                      <a:pt x="30" y="43"/>
                      <a:pt x="28" y="44"/>
                    </a:cubicBezTo>
                    <a:cubicBezTo>
                      <a:pt x="26" y="45"/>
                      <a:pt x="26" y="45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lose/>
                    <a:moveTo>
                      <a:pt x="25" y="41"/>
                    </a:moveTo>
                    <a:cubicBezTo>
                      <a:pt x="26" y="41"/>
                      <a:pt x="26" y="42"/>
                      <a:pt x="26" y="42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7" y="43"/>
                      <a:pt x="27" y="43"/>
                    </a:cubicBezTo>
                    <a:cubicBezTo>
                      <a:pt x="27" y="42"/>
                      <a:pt x="27" y="42"/>
                      <a:pt x="28" y="43"/>
                    </a:cubicBezTo>
                    <a:cubicBezTo>
                      <a:pt x="28" y="43"/>
                      <a:pt x="29" y="43"/>
                      <a:pt x="31" y="41"/>
                    </a:cubicBezTo>
                    <a:cubicBezTo>
                      <a:pt x="33" y="40"/>
                      <a:pt x="35" y="39"/>
                      <a:pt x="39" y="38"/>
                    </a:cubicBezTo>
                    <a:cubicBezTo>
                      <a:pt x="43" y="37"/>
                      <a:pt x="44" y="36"/>
                      <a:pt x="45" y="36"/>
                    </a:cubicBezTo>
                    <a:cubicBezTo>
                      <a:pt x="45" y="35"/>
                      <a:pt x="46" y="35"/>
                      <a:pt x="46" y="35"/>
                    </a:cubicBezTo>
                    <a:cubicBezTo>
                      <a:pt x="48" y="34"/>
                      <a:pt x="50" y="33"/>
                      <a:pt x="52" y="33"/>
                    </a:cubicBezTo>
                    <a:cubicBezTo>
                      <a:pt x="52" y="32"/>
                      <a:pt x="53" y="32"/>
                      <a:pt x="54" y="32"/>
                    </a:cubicBezTo>
                    <a:cubicBezTo>
                      <a:pt x="55" y="32"/>
                      <a:pt x="56" y="31"/>
                      <a:pt x="56" y="31"/>
                    </a:cubicBezTo>
                    <a:cubicBezTo>
                      <a:pt x="57" y="31"/>
                      <a:pt x="57" y="30"/>
                      <a:pt x="57" y="30"/>
                    </a:cubicBezTo>
                    <a:cubicBezTo>
                      <a:pt x="57" y="30"/>
                      <a:pt x="58" y="30"/>
                      <a:pt x="58" y="30"/>
                    </a:cubicBezTo>
                    <a:cubicBezTo>
                      <a:pt x="58" y="30"/>
                      <a:pt x="59" y="29"/>
                      <a:pt x="59" y="29"/>
                    </a:cubicBezTo>
                    <a:cubicBezTo>
                      <a:pt x="60" y="29"/>
                      <a:pt x="60" y="29"/>
                      <a:pt x="61" y="29"/>
                    </a:cubicBezTo>
                    <a:cubicBezTo>
                      <a:pt x="61" y="29"/>
                      <a:pt x="61" y="29"/>
                      <a:pt x="62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62" y="28"/>
                      <a:pt x="63" y="28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4" y="27"/>
                      <a:pt x="65" y="27"/>
                    </a:cubicBezTo>
                    <a:cubicBezTo>
                      <a:pt x="65" y="27"/>
                      <a:pt x="65" y="27"/>
                      <a:pt x="66" y="27"/>
                    </a:cubicBezTo>
                    <a:cubicBezTo>
                      <a:pt x="66" y="26"/>
                      <a:pt x="67" y="26"/>
                      <a:pt x="67" y="25"/>
                    </a:cubicBezTo>
                    <a:cubicBezTo>
                      <a:pt x="67" y="25"/>
                      <a:pt x="68" y="25"/>
                      <a:pt x="68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6"/>
                      <a:pt x="69" y="26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0" y="25"/>
                      <a:pt x="70" y="24"/>
                      <a:pt x="71" y="24"/>
                    </a:cubicBezTo>
                    <a:cubicBezTo>
                      <a:pt x="71" y="24"/>
                      <a:pt x="72" y="24"/>
                      <a:pt x="72" y="24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4"/>
                      <a:pt x="73" y="23"/>
                      <a:pt x="73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5" y="23"/>
                      <a:pt x="75" y="23"/>
                    </a:cubicBezTo>
                    <a:cubicBezTo>
                      <a:pt x="76" y="22"/>
                      <a:pt x="76" y="22"/>
                      <a:pt x="77" y="22"/>
                    </a:cubicBezTo>
                    <a:cubicBezTo>
                      <a:pt x="78" y="21"/>
                      <a:pt x="79" y="21"/>
                      <a:pt x="79" y="21"/>
                    </a:cubicBezTo>
                    <a:cubicBezTo>
                      <a:pt x="80" y="21"/>
                      <a:pt x="80" y="20"/>
                      <a:pt x="80" y="20"/>
                    </a:cubicBezTo>
                    <a:cubicBezTo>
                      <a:pt x="80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2" y="20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19"/>
                      <a:pt x="82" y="19"/>
                      <a:pt x="82" y="20"/>
                    </a:cubicBezTo>
                    <a:cubicBezTo>
                      <a:pt x="83" y="20"/>
                      <a:pt x="83" y="20"/>
                      <a:pt x="83" y="19"/>
                    </a:cubicBezTo>
                    <a:cubicBezTo>
                      <a:pt x="83" y="19"/>
                      <a:pt x="83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5" y="18"/>
                      <a:pt x="85" y="18"/>
                    </a:cubicBezTo>
                    <a:cubicBezTo>
                      <a:pt x="86" y="18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7"/>
                      <a:pt x="88" y="17"/>
                      <a:pt x="88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90" y="17"/>
                      <a:pt x="90" y="17"/>
                      <a:pt x="91" y="17"/>
                    </a:cubicBezTo>
                    <a:cubicBezTo>
                      <a:pt x="91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3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3" y="16"/>
                      <a:pt x="94" y="16"/>
                      <a:pt x="94" y="16"/>
                    </a:cubicBezTo>
                    <a:cubicBezTo>
                      <a:pt x="94" y="16"/>
                      <a:pt x="94" y="15"/>
                      <a:pt x="95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6" y="14"/>
                      <a:pt x="96" y="14"/>
                    </a:cubicBezTo>
                    <a:cubicBezTo>
                      <a:pt x="96" y="14"/>
                      <a:pt x="97" y="14"/>
                      <a:pt x="97" y="14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7" y="14"/>
                      <a:pt x="98" y="14"/>
                      <a:pt x="98" y="14"/>
                    </a:cubicBezTo>
                    <a:cubicBezTo>
                      <a:pt x="98" y="14"/>
                      <a:pt x="99" y="14"/>
                      <a:pt x="99" y="14"/>
                    </a:cubicBezTo>
                    <a:cubicBezTo>
                      <a:pt x="99" y="13"/>
                      <a:pt x="100" y="13"/>
                      <a:pt x="100" y="13"/>
                    </a:cubicBezTo>
                    <a:cubicBezTo>
                      <a:pt x="100" y="13"/>
                      <a:pt x="101" y="14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3"/>
                      <a:pt x="102" y="12"/>
                      <a:pt x="103" y="12"/>
                    </a:cubicBezTo>
                    <a:cubicBezTo>
                      <a:pt x="104" y="12"/>
                      <a:pt x="105" y="12"/>
                      <a:pt x="105" y="12"/>
                    </a:cubicBezTo>
                    <a:cubicBezTo>
                      <a:pt x="106" y="12"/>
                      <a:pt x="106" y="12"/>
                      <a:pt x="106" y="11"/>
                    </a:cubicBezTo>
                    <a:cubicBezTo>
                      <a:pt x="107" y="11"/>
                      <a:pt x="109" y="10"/>
                      <a:pt x="109" y="10"/>
                    </a:cubicBezTo>
                    <a:cubicBezTo>
                      <a:pt x="109" y="10"/>
                      <a:pt x="110" y="10"/>
                      <a:pt x="110" y="10"/>
                    </a:cubicBezTo>
                    <a:cubicBezTo>
                      <a:pt x="110" y="10"/>
                      <a:pt x="111" y="10"/>
                      <a:pt x="111" y="9"/>
                    </a:cubicBezTo>
                    <a:cubicBezTo>
                      <a:pt x="112" y="9"/>
                      <a:pt x="112" y="9"/>
                      <a:pt x="112" y="9"/>
                    </a:cubicBezTo>
                    <a:cubicBezTo>
                      <a:pt x="112" y="9"/>
                      <a:pt x="113" y="9"/>
                      <a:pt x="113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3" y="8"/>
                      <a:pt x="114" y="8"/>
                      <a:pt x="114" y="8"/>
                    </a:cubicBezTo>
                    <a:cubicBezTo>
                      <a:pt x="114" y="9"/>
                      <a:pt x="114" y="9"/>
                      <a:pt x="114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5" y="8"/>
                      <a:pt x="116" y="8"/>
                    </a:cubicBezTo>
                    <a:cubicBezTo>
                      <a:pt x="116" y="7"/>
                      <a:pt x="117" y="7"/>
                      <a:pt x="117" y="7"/>
                    </a:cubicBezTo>
                    <a:cubicBezTo>
                      <a:pt x="117" y="7"/>
                      <a:pt x="118" y="7"/>
                      <a:pt x="118" y="7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8" y="7"/>
                      <a:pt x="118" y="7"/>
                      <a:pt x="119" y="7"/>
                    </a:cubicBezTo>
                    <a:cubicBezTo>
                      <a:pt x="119" y="6"/>
                      <a:pt x="120" y="6"/>
                      <a:pt x="121" y="6"/>
                    </a:cubicBezTo>
                    <a:cubicBezTo>
                      <a:pt x="122" y="6"/>
                      <a:pt x="123" y="5"/>
                      <a:pt x="123" y="5"/>
                    </a:cubicBezTo>
                    <a:cubicBezTo>
                      <a:pt x="123" y="5"/>
                      <a:pt x="124" y="5"/>
                      <a:pt x="125" y="4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6" y="3"/>
                      <a:pt x="126" y="3"/>
                      <a:pt x="125" y="3"/>
                    </a:cubicBezTo>
                    <a:cubicBezTo>
                      <a:pt x="124" y="3"/>
                      <a:pt x="124" y="3"/>
                      <a:pt x="123" y="3"/>
                    </a:cubicBezTo>
                    <a:cubicBezTo>
                      <a:pt x="118" y="4"/>
                      <a:pt x="117" y="5"/>
                      <a:pt x="113" y="6"/>
                    </a:cubicBezTo>
                    <a:cubicBezTo>
                      <a:pt x="112" y="6"/>
                      <a:pt x="112" y="7"/>
                      <a:pt x="108" y="8"/>
                    </a:cubicBezTo>
                    <a:cubicBezTo>
                      <a:pt x="107" y="8"/>
                      <a:pt x="102" y="10"/>
                      <a:pt x="101" y="10"/>
                    </a:cubicBezTo>
                    <a:cubicBezTo>
                      <a:pt x="101" y="11"/>
                      <a:pt x="100" y="11"/>
                      <a:pt x="99" y="11"/>
                    </a:cubicBezTo>
                    <a:cubicBezTo>
                      <a:pt x="98" y="11"/>
                      <a:pt x="97" y="12"/>
                      <a:pt x="97" y="12"/>
                    </a:cubicBezTo>
                    <a:cubicBezTo>
                      <a:pt x="97" y="12"/>
                      <a:pt x="95" y="12"/>
                      <a:pt x="94" y="13"/>
                    </a:cubicBezTo>
                    <a:cubicBezTo>
                      <a:pt x="93" y="13"/>
                      <a:pt x="92" y="13"/>
                      <a:pt x="92" y="14"/>
                    </a:cubicBezTo>
                    <a:cubicBezTo>
                      <a:pt x="92" y="14"/>
                      <a:pt x="90" y="14"/>
                      <a:pt x="89" y="14"/>
                    </a:cubicBezTo>
                    <a:cubicBezTo>
                      <a:pt x="88" y="15"/>
                      <a:pt x="87" y="15"/>
                      <a:pt x="87" y="15"/>
                    </a:cubicBezTo>
                    <a:cubicBezTo>
                      <a:pt x="87" y="15"/>
                      <a:pt x="84" y="16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2" y="17"/>
                      <a:pt x="82" y="17"/>
                    </a:cubicBezTo>
                    <a:cubicBezTo>
                      <a:pt x="80" y="18"/>
                      <a:pt x="79" y="18"/>
                      <a:pt x="78" y="19"/>
                    </a:cubicBezTo>
                    <a:cubicBezTo>
                      <a:pt x="77" y="19"/>
                      <a:pt x="76" y="19"/>
                      <a:pt x="76" y="19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4" y="20"/>
                      <a:pt x="74" y="20"/>
                    </a:cubicBezTo>
                    <a:cubicBezTo>
                      <a:pt x="73" y="20"/>
                      <a:pt x="72" y="21"/>
                      <a:pt x="71" y="21"/>
                    </a:cubicBezTo>
                    <a:cubicBezTo>
                      <a:pt x="71" y="21"/>
                      <a:pt x="71" y="22"/>
                      <a:pt x="70" y="22"/>
                    </a:cubicBezTo>
                    <a:cubicBezTo>
                      <a:pt x="70" y="22"/>
                      <a:pt x="69" y="22"/>
                      <a:pt x="69" y="22"/>
                    </a:cubicBezTo>
                    <a:cubicBezTo>
                      <a:pt x="69" y="22"/>
                      <a:pt x="68" y="22"/>
                      <a:pt x="69" y="22"/>
                    </a:cubicBezTo>
                    <a:cubicBezTo>
                      <a:pt x="69" y="22"/>
                      <a:pt x="68" y="23"/>
                      <a:pt x="67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6" y="24"/>
                      <a:pt x="64" y="25"/>
                      <a:pt x="64" y="24"/>
                    </a:cubicBezTo>
                    <a:cubicBezTo>
                      <a:pt x="64" y="24"/>
                      <a:pt x="63" y="24"/>
                      <a:pt x="63" y="25"/>
                    </a:cubicBezTo>
                    <a:cubicBezTo>
                      <a:pt x="62" y="25"/>
                      <a:pt x="62" y="25"/>
                      <a:pt x="61" y="26"/>
                    </a:cubicBezTo>
                    <a:cubicBezTo>
                      <a:pt x="60" y="26"/>
                      <a:pt x="59" y="26"/>
                      <a:pt x="59" y="26"/>
                    </a:cubicBezTo>
                    <a:cubicBezTo>
                      <a:pt x="59" y="26"/>
                      <a:pt x="59" y="26"/>
                      <a:pt x="59" y="27"/>
                    </a:cubicBezTo>
                    <a:cubicBezTo>
                      <a:pt x="58" y="27"/>
                      <a:pt x="58" y="27"/>
                      <a:pt x="57" y="27"/>
                    </a:cubicBezTo>
                    <a:cubicBezTo>
                      <a:pt x="57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8"/>
                    </a:cubicBezTo>
                    <a:cubicBezTo>
                      <a:pt x="55" y="28"/>
                      <a:pt x="55" y="28"/>
                      <a:pt x="54" y="28"/>
                    </a:cubicBezTo>
                    <a:cubicBezTo>
                      <a:pt x="54" y="28"/>
                      <a:pt x="53" y="28"/>
                      <a:pt x="53" y="29"/>
                    </a:cubicBezTo>
                    <a:cubicBezTo>
                      <a:pt x="53" y="29"/>
                      <a:pt x="52" y="29"/>
                      <a:pt x="50" y="30"/>
                    </a:cubicBezTo>
                    <a:cubicBezTo>
                      <a:pt x="50" y="30"/>
                      <a:pt x="49" y="31"/>
                      <a:pt x="48" y="31"/>
                    </a:cubicBezTo>
                    <a:cubicBezTo>
                      <a:pt x="47" y="32"/>
                      <a:pt x="45" y="33"/>
                      <a:pt x="42" y="33"/>
                    </a:cubicBezTo>
                    <a:cubicBezTo>
                      <a:pt x="41" y="34"/>
                      <a:pt x="39" y="35"/>
                      <a:pt x="38" y="35"/>
                    </a:cubicBezTo>
                    <a:cubicBezTo>
                      <a:pt x="36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4" y="37"/>
                    </a:cubicBezTo>
                    <a:cubicBezTo>
                      <a:pt x="34" y="37"/>
                      <a:pt x="33" y="37"/>
                      <a:pt x="30" y="38"/>
                    </a:cubicBezTo>
                    <a:cubicBezTo>
                      <a:pt x="29" y="39"/>
                      <a:pt x="29" y="39"/>
                      <a:pt x="27" y="40"/>
                    </a:cubicBezTo>
                    <a:cubicBezTo>
                      <a:pt x="26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545"/>
              <p:cNvSpPr/>
              <p:nvPr/>
            </p:nvSpPr>
            <p:spPr bwMode="auto">
              <a:xfrm>
                <a:off x="1962" y="1141"/>
                <a:ext cx="9" cy="2"/>
              </a:xfrm>
              <a:custGeom>
                <a:avLst/>
                <a:gdLst>
                  <a:gd name="T0" fmla="*/ 11 w 12"/>
                  <a:gd name="T1" fmla="*/ 0 h 3"/>
                  <a:gd name="T2" fmla="*/ 10 w 12"/>
                  <a:gd name="T3" fmla="*/ 0 h 3"/>
                  <a:gd name="T4" fmla="*/ 6 w 12"/>
                  <a:gd name="T5" fmla="*/ 0 h 3"/>
                  <a:gd name="T6" fmla="*/ 2 w 12"/>
                  <a:gd name="T7" fmla="*/ 0 h 3"/>
                  <a:gd name="T8" fmla="*/ 0 w 12"/>
                  <a:gd name="T9" fmla="*/ 1 h 3"/>
                  <a:gd name="T10" fmla="*/ 0 w 12"/>
                  <a:gd name="T11" fmla="*/ 2 h 3"/>
                  <a:gd name="T12" fmla="*/ 2 w 12"/>
                  <a:gd name="T13" fmla="*/ 2 h 3"/>
                  <a:gd name="T14" fmla="*/ 7 w 12"/>
                  <a:gd name="T15" fmla="*/ 2 h 3"/>
                  <a:gd name="T16" fmla="*/ 11 w 12"/>
                  <a:gd name="T17" fmla="*/ 2 h 3"/>
                  <a:gd name="T18" fmla="*/ 12 w 12"/>
                  <a:gd name="T19" fmla="*/ 1 h 3"/>
                  <a:gd name="T20" fmla="*/ 11 w 1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3" y="2"/>
                      <a:pt x="4" y="2"/>
                      <a:pt x="7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546"/>
              <p:cNvSpPr/>
              <p:nvPr/>
            </p:nvSpPr>
            <p:spPr bwMode="auto">
              <a:xfrm>
                <a:off x="1991" y="1123"/>
                <a:ext cx="3" cy="4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0 h 6"/>
                  <a:gd name="T4" fmla="*/ 1 w 4"/>
                  <a:gd name="T5" fmla="*/ 1 h 6"/>
                  <a:gd name="T6" fmla="*/ 0 w 4"/>
                  <a:gd name="T7" fmla="*/ 3 h 6"/>
                  <a:gd name="T8" fmla="*/ 0 w 4"/>
                  <a:gd name="T9" fmla="*/ 5 h 6"/>
                  <a:gd name="T10" fmla="*/ 1 w 4"/>
                  <a:gd name="T11" fmla="*/ 6 h 6"/>
                  <a:gd name="T12" fmla="*/ 2 w 4"/>
                  <a:gd name="T13" fmla="*/ 4 h 6"/>
                  <a:gd name="T14" fmla="*/ 2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4" y="1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547"/>
              <p:cNvSpPr/>
              <p:nvPr/>
            </p:nvSpPr>
            <p:spPr bwMode="auto">
              <a:xfrm>
                <a:off x="1989" y="1155"/>
                <a:ext cx="3" cy="4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0 h 5"/>
                  <a:gd name="T6" fmla="*/ 0 w 4"/>
                  <a:gd name="T7" fmla="*/ 2 h 5"/>
                  <a:gd name="T8" fmla="*/ 1 w 4"/>
                  <a:gd name="T9" fmla="*/ 3 h 5"/>
                  <a:gd name="T10" fmla="*/ 2 w 4"/>
                  <a:gd name="T11" fmla="*/ 5 h 5"/>
                  <a:gd name="T12" fmla="*/ 4 w 4"/>
                  <a:gd name="T13" fmla="*/ 4 h 5"/>
                  <a:gd name="T14" fmla="*/ 3 w 4"/>
                  <a:gd name="T15" fmla="*/ 2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548"/>
              <p:cNvSpPr/>
              <p:nvPr/>
            </p:nvSpPr>
            <p:spPr bwMode="auto">
              <a:xfrm>
                <a:off x="1994" y="1150"/>
                <a:ext cx="5" cy="2"/>
              </a:xfrm>
              <a:custGeom>
                <a:avLst/>
                <a:gdLst>
                  <a:gd name="T0" fmla="*/ 5 w 7"/>
                  <a:gd name="T1" fmla="*/ 1 h 3"/>
                  <a:gd name="T2" fmla="*/ 3 w 7"/>
                  <a:gd name="T3" fmla="*/ 1 h 3"/>
                  <a:gd name="T4" fmla="*/ 3 w 7"/>
                  <a:gd name="T5" fmla="*/ 1 h 3"/>
                  <a:gd name="T6" fmla="*/ 3 w 7"/>
                  <a:gd name="T7" fmla="*/ 0 h 3"/>
                  <a:gd name="T8" fmla="*/ 2 w 7"/>
                  <a:gd name="T9" fmla="*/ 0 h 3"/>
                  <a:gd name="T10" fmla="*/ 0 w 7"/>
                  <a:gd name="T11" fmla="*/ 1 h 3"/>
                  <a:gd name="T12" fmla="*/ 0 w 7"/>
                  <a:gd name="T13" fmla="*/ 2 h 3"/>
                  <a:gd name="T14" fmla="*/ 2 w 7"/>
                  <a:gd name="T15" fmla="*/ 2 h 3"/>
                  <a:gd name="T16" fmla="*/ 3 w 7"/>
                  <a:gd name="T17" fmla="*/ 3 h 3"/>
                  <a:gd name="T18" fmla="*/ 5 w 7"/>
                  <a:gd name="T19" fmla="*/ 3 h 3"/>
                  <a:gd name="T20" fmla="*/ 6 w 7"/>
                  <a:gd name="T21" fmla="*/ 3 h 3"/>
                  <a:gd name="T22" fmla="*/ 7 w 7"/>
                  <a:gd name="T23" fmla="*/ 2 h 3"/>
                  <a:gd name="T24" fmla="*/ 5 w 7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3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1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549"/>
              <p:cNvSpPr/>
              <p:nvPr/>
            </p:nvSpPr>
            <p:spPr bwMode="auto">
              <a:xfrm>
                <a:off x="1993" y="1143"/>
                <a:ext cx="9" cy="2"/>
              </a:xfrm>
              <a:custGeom>
                <a:avLst/>
                <a:gdLst>
                  <a:gd name="T0" fmla="*/ 11 w 12"/>
                  <a:gd name="T1" fmla="*/ 0 h 3"/>
                  <a:gd name="T2" fmla="*/ 11 w 12"/>
                  <a:gd name="T3" fmla="*/ 0 h 3"/>
                  <a:gd name="T4" fmla="*/ 9 w 12"/>
                  <a:gd name="T5" fmla="*/ 0 h 3"/>
                  <a:gd name="T6" fmla="*/ 5 w 12"/>
                  <a:gd name="T7" fmla="*/ 0 h 3"/>
                  <a:gd name="T8" fmla="*/ 1 w 12"/>
                  <a:gd name="T9" fmla="*/ 2 h 3"/>
                  <a:gd name="T10" fmla="*/ 1 w 12"/>
                  <a:gd name="T11" fmla="*/ 3 h 3"/>
                  <a:gd name="T12" fmla="*/ 2 w 12"/>
                  <a:gd name="T13" fmla="*/ 3 h 3"/>
                  <a:gd name="T14" fmla="*/ 4 w 12"/>
                  <a:gd name="T15" fmla="*/ 3 h 3"/>
                  <a:gd name="T16" fmla="*/ 11 w 12"/>
                  <a:gd name="T17" fmla="*/ 2 h 3"/>
                  <a:gd name="T18" fmla="*/ 11 w 12"/>
                  <a:gd name="T19" fmla="*/ 0 h 3"/>
                  <a:gd name="T20" fmla="*/ 11 w 1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7" y="3"/>
                      <a:pt x="10" y="2"/>
                      <a:pt x="11" y="2"/>
                    </a:cubicBezTo>
                    <a:cubicBezTo>
                      <a:pt x="11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550"/>
              <p:cNvSpPr>
                <a:spLocks noEditPoints="1"/>
              </p:cNvSpPr>
              <p:nvPr/>
            </p:nvSpPr>
            <p:spPr bwMode="auto">
              <a:xfrm>
                <a:off x="1958" y="1117"/>
                <a:ext cx="47" cy="50"/>
              </a:xfrm>
              <a:custGeom>
                <a:avLst/>
                <a:gdLst>
                  <a:gd name="T0" fmla="*/ 61 w 62"/>
                  <a:gd name="T1" fmla="*/ 27 h 65"/>
                  <a:gd name="T2" fmla="*/ 59 w 62"/>
                  <a:gd name="T3" fmla="*/ 19 h 65"/>
                  <a:gd name="T4" fmla="*/ 57 w 62"/>
                  <a:gd name="T5" fmla="*/ 13 h 65"/>
                  <a:gd name="T6" fmla="*/ 56 w 62"/>
                  <a:gd name="T7" fmla="*/ 11 h 65"/>
                  <a:gd name="T8" fmla="*/ 50 w 62"/>
                  <a:gd name="T9" fmla="*/ 3 h 65"/>
                  <a:gd name="T10" fmla="*/ 46 w 62"/>
                  <a:gd name="T11" fmla="*/ 4 h 65"/>
                  <a:gd name="T12" fmla="*/ 41 w 62"/>
                  <a:gd name="T13" fmla="*/ 1 h 65"/>
                  <a:gd name="T14" fmla="*/ 36 w 62"/>
                  <a:gd name="T15" fmla="*/ 0 h 65"/>
                  <a:gd name="T16" fmla="*/ 31 w 62"/>
                  <a:gd name="T17" fmla="*/ 0 h 65"/>
                  <a:gd name="T18" fmla="*/ 17 w 62"/>
                  <a:gd name="T19" fmla="*/ 5 h 65"/>
                  <a:gd name="T20" fmla="*/ 5 w 62"/>
                  <a:gd name="T21" fmla="*/ 17 h 65"/>
                  <a:gd name="T22" fmla="*/ 1 w 62"/>
                  <a:gd name="T23" fmla="*/ 29 h 65"/>
                  <a:gd name="T24" fmla="*/ 0 w 62"/>
                  <a:gd name="T25" fmla="*/ 39 h 65"/>
                  <a:gd name="T26" fmla="*/ 2 w 62"/>
                  <a:gd name="T27" fmla="*/ 46 h 65"/>
                  <a:gd name="T28" fmla="*/ 4 w 62"/>
                  <a:gd name="T29" fmla="*/ 50 h 65"/>
                  <a:gd name="T30" fmla="*/ 9 w 62"/>
                  <a:gd name="T31" fmla="*/ 58 h 65"/>
                  <a:gd name="T32" fmla="*/ 23 w 62"/>
                  <a:gd name="T33" fmla="*/ 64 h 65"/>
                  <a:gd name="T34" fmla="*/ 44 w 62"/>
                  <a:gd name="T35" fmla="*/ 62 h 65"/>
                  <a:gd name="T36" fmla="*/ 49 w 62"/>
                  <a:gd name="T37" fmla="*/ 58 h 65"/>
                  <a:gd name="T38" fmla="*/ 57 w 62"/>
                  <a:gd name="T39" fmla="*/ 51 h 65"/>
                  <a:gd name="T40" fmla="*/ 60 w 62"/>
                  <a:gd name="T41" fmla="*/ 44 h 65"/>
                  <a:gd name="T42" fmla="*/ 62 w 62"/>
                  <a:gd name="T43" fmla="*/ 36 h 65"/>
                  <a:gd name="T44" fmla="*/ 57 w 62"/>
                  <a:gd name="T45" fmla="*/ 45 h 65"/>
                  <a:gd name="T46" fmla="*/ 53 w 62"/>
                  <a:gd name="T47" fmla="*/ 53 h 65"/>
                  <a:gd name="T48" fmla="*/ 30 w 62"/>
                  <a:gd name="T49" fmla="*/ 62 h 65"/>
                  <a:gd name="T50" fmla="*/ 17 w 62"/>
                  <a:gd name="T51" fmla="*/ 60 h 65"/>
                  <a:gd name="T52" fmla="*/ 10 w 62"/>
                  <a:gd name="T53" fmla="*/ 55 h 65"/>
                  <a:gd name="T54" fmla="*/ 5 w 62"/>
                  <a:gd name="T55" fmla="*/ 45 h 65"/>
                  <a:gd name="T56" fmla="*/ 3 w 62"/>
                  <a:gd name="T57" fmla="*/ 41 h 65"/>
                  <a:gd name="T58" fmla="*/ 3 w 62"/>
                  <a:gd name="T59" fmla="*/ 27 h 65"/>
                  <a:gd name="T60" fmla="*/ 5 w 62"/>
                  <a:gd name="T61" fmla="*/ 21 h 65"/>
                  <a:gd name="T62" fmla="*/ 6 w 62"/>
                  <a:gd name="T63" fmla="*/ 19 h 65"/>
                  <a:gd name="T64" fmla="*/ 14 w 62"/>
                  <a:gd name="T65" fmla="*/ 10 h 65"/>
                  <a:gd name="T66" fmla="*/ 18 w 62"/>
                  <a:gd name="T67" fmla="*/ 7 h 65"/>
                  <a:gd name="T68" fmla="*/ 20 w 62"/>
                  <a:gd name="T69" fmla="*/ 6 h 65"/>
                  <a:gd name="T70" fmla="*/ 30 w 62"/>
                  <a:gd name="T71" fmla="*/ 3 h 65"/>
                  <a:gd name="T72" fmla="*/ 33 w 62"/>
                  <a:gd name="T73" fmla="*/ 3 h 65"/>
                  <a:gd name="T74" fmla="*/ 42 w 62"/>
                  <a:gd name="T75" fmla="*/ 5 h 65"/>
                  <a:gd name="T76" fmla="*/ 51 w 62"/>
                  <a:gd name="T77" fmla="*/ 10 h 65"/>
                  <a:gd name="T78" fmla="*/ 53 w 62"/>
                  <a:gd name="T79" fmla="*/ 13 h 65"/>
                  <a:gd name="T80" fmla="*/ 55 w 62"/>
                  <a:gd name="T81" fmla="*/ 16 h 65"/>
                  <a:gd name="T82" fmla="*/ 57 w 62"/>
                  <a:gd name="T83" fmla="*/ 19 h 65"/>
                  <a:gd name="T84" fmla="*/ 57 w 62"/>
                  <a:gd name="T85" fmla="*/ 4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2" h="65">
                    <a:moveTo>
                      <a:pt x="62" y="33"/>
                    </a:moveTo>
                    <a:cubicBezTo>
                      <a:pt x="61" y="32"/>
                      <a:pt x="61" y="29"/>
                      <a:pt x="61" y="27"/>
                    </a:cubicBezTo>
                    <a:cubicBezTo>
                      <a:pt x="61" y="24"/>
                      <a:pt x="61" y="22"/>
                      <a:pt x="60" y="22"/>
                    </a:cubicBezTo>
                    <a:cubicBezTo>
                      <a:pt x="60" y="21"/>
                      <a:pt x="60" y="20"/>
                      <a:pt x="59" y="19"/>
                    </a:cubicBezTo>
                    <a:cubicBezTo>
                      <a:pt x="59" y="18"/>
                      <a:pt x="59" y="17"/>
                      <a:pt x="58" y="17"/>
                    </a:cubicBezTo>
                    <a:cubicBezTo>
                      <a:pt x="58" y="16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2"/>
                    </a:cubicBezTo>
                    <a:cubicBezTo>
                      <a:pt x="57" y="12"/>
                      <a:pt x="56" y="11"/>
                      <a:pt x="56" y="11"/>
                    </a:cubicBezTo>
                    <a:cubicBezTo>
                      <a:pt x="55" y="7"/>
                      <a:pt x="53" y="5"/>
                      <a:pt x="51" y="4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2"/>
                      <a:pt x="48" y="3"/>
                      <a:pt x="47" y="4"/>
                    </a:cubicBezTo>
                    <a:cubicBezTo>
                      <a:pt x="47" y="5"/>
                      <a:pt x="47" y="5"/>
                      <a:pt x="46" y="4"/>
                    </a:cubicBezTo>
                    <a:cubicBezTo>
                      <a:pt x="45" y="3"/>
                      <a:pt x="44" y="3"/>
                      <a:pt x="44" y="2"/>
                    </a:cubicBezTo>
                    <a:cubicBezTo>
                      <a:pt x="43" y="2"/>
                      <a:pt x="42" y="1"/>
                      <a:pt x="41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29" y="0"/>
                      <a:pt x="27" y="0"/>
                      <a:pt x="25" y="1"/>
                    </a:cubicBezTo>
                    <a:cubicBezTo>
                      <a:pt x="22" y="2"/>
                      <a:pt x="18" y="4"/>
                      <a:pt x="17" y="5"/>
                    </a:cubicBezTo>
                    <a:cubicBezTo>
                      <a:pt x="16" y="6"/>
                      <a:pt x="14" y="7"/>
                      <a:pt x="13" y="8"/>
                    </a:cubicBezTo>
                    <a:cubicBezTo>
                      <a:pt x="9" y="11"/>
                      <a:pt x="5" y="15"/>
                      <a:pt x="5" y="17"/>
                    </a:cubicBezTo>
                    <a:cubicBezTo>
                      <a:pt x="5" y="17"/>
                      <a:pt x="5" y="18"/>
                      <a:pt x="4" y="19"/>
                    </a:cubicBezTo>
                    <a:cubicBezTo>
                      <a:pt x="2" y="22"/>
                      <a:pt x="2" y="25"/>
                      <a:pt x="1" y="29"/>
                    </a:cubicBezTo>
                    <a:cubicBezTo>
                      <a:pt x="1" y="30"/>
                      <a:pt x="1" y="32"/>
                      <a:pt x="1" y="32"/>
                    </a:cubicBezTo>
                    <a:cubicBezTo>
                      <a:pt x="0" y="34"/>
                      <a:pt x="0" y="38"/>
                      <a:pt x="0" y="39"/>
                    </a:cubicBezTo>
                    <a:cubicBezTo>
                      <a:pt x="0" y="41"/>
                      <a:pt x="1" y="44"/>
                      <a:pt x="2" y="45"/>
                    </a:cubicBezTo>
                    <a:cubicBezTo>
                      <a:pt x="2" y="45"/>
                      <a:pt x="2" y="46"/>
                      <a:pt x="2" y="46"/>
                    </a:cubicBezTo>
                    <a:cubicBezTo>
                      <a:pt x="2" y="46"/>
                      <a:pt x="3" y="47"/>
                      <a:pt x="3" y="48"/>
                    </a:cubicBezTo>
                    <a:cubicBezTo>
                      <a:pt x="4" y="49"/>
                      <a:pt x="4" y="50"/>
                      <a:pt x="4" y="50"/>
                    </a:cubicBezTo>
                    <a:cubicBezTo>
                      <a:pt x="5" y="51"/>
                      <a:pt x="6" y="53"/>
                      <a:pt x="8" y="56"/>
                    </a:cubicBezTo>
                    <a:cubicBezTo>
                      <a:pt x="9" y="56"/>
                      <a:pt x="9" y="57"/>
                      <a:pt x="9" y="58"/>
                    </a:cubicBezTo>
                    <a:cubicBezTo>
                      <a:pt x="11" y="59"/>
                      <a:pt x="14" y="61"/>
                      <a:pt x="18" y="63"/>
                    </a:cubicBezTo>
                    <a:cubicBezTo>
                      <a:pt x="20" y="63"/>
                      <a:pt x="22" y="64"/>
                      <a:pt x="23" y="64"/>
                    </a:cubicBezTo>
                    <a:cubicBezTo>
                      <a:pt x="25" y="65"/>
                      <a:pt x="33" y="65"/>
                      <a:pt x="37" y="64"/>
                    </a:cubicBezTo>
                    <a:cubicBezTo>
                      <a:pt x="39" y="63"/>
                      <a:pt x="43" y="62"/>
                      <a:pt x="44" y="62"/>
                    </a:cubicBezTo>
                    <a:cubicBezTo>
                      <a:pt x="44" y="62"/>
                      <a:pt x="45" y="61"/>
                      <a:pt x="47" y="60"/>
                    </a:cubicBezTo>
                    <a:cubicBezTo>
                      <a:pt x="48" y="59"/>
                      <a:pt x="49" y="58"/>
                      <a:pt x="49" y="58"/>
                    </a:cubicBezTo>
                    <a:cubicBezTo>
                      <a:pt x="49" y="58"/>
                      <a:pt x="50" y="58"/>
                      <a:pt x="50" y="58"/>
                    </a:cubicBezTo>
                    <a:cubicBezTo>
                      <a:pt x="52" y="57"/>
                      <a:pt x="55" y="53"/>
                      <a:pt x="57" y="51"/>
                    </a:cubicBezTo>
                    <a:cubicBezTo>
                      <a:pt x="58" y="50"/>
                      <a:pt x="59" y="48"/>
                      <a:pt x="59" y="47"/>
                    </a:cubicBezTo>
                    <a:cubicBezTo>
                      <a:pt x="60" y="45"/>
                      <a:pt x="60" y="44"/>
                      <a:pt x="60" y="44"/>
                    </a:cubicBezTo>
                    <a:cubicBezTo>
                      <a:pt x="61" y="43"/>
                      <a:pt x="62" y="39"/>
                      <a:pt x="61" y="38"/>
                    </a:cubicBezTo>
                    <a:cubicBezTo>
                      <a:pt x="61" y="37"/>
                      <a:pt x="61" y="36"/>
                      <a:pt x="62" y="36"/>
                    </a:cubicBezTo>
                    <a:cubicBezTo>
                      <a:pt x="62" y="35"/>
                      <a:pt x="62" y="34"/>
                      <a:pt x="62" y="33"/>
                    </a:cubicBezTo>
                    <a:close/>
                    <a:moveTo>
                      <a:pt x="57" y="45"/>
                    </a:moveTo>
                    <a:cubicBezTo>
                      <a:pt x="57" y="46"/>
                      <a:pt x="57" y="47"/>
                      <a:pt x="56" y="48"/>
                    </a:cubicBezTo>
                    <a:cubicBezTo>
                      <a:pt x="56" y="49"/>
                      <a:pt x="55" y="50"/>
                      <a:pt x="53" y="53"/>
                    </a:cubicBezTo>
                    <a:cubicBezTo>
                      <a:pt x="49" y="57"/>
                      <a:pt x="41" y="61"/>
                      <a:pt x="36" y="62"/>
                    </a:cubicBezTo>
                    <a:cubicBezTo>
                      <a:pt x="35" y="62"/>
                      <a:pt x="33" y="62"/>
                      <a:pt x="30" y="62"/>
                    </a:cubicBezTo>
                    <a:cubicBezTo>
                      <a:pt x="26" y="62"/>
                      <a:pt x="25" y="62"/>
                      <a:pt x="23" y="62"/>
                    </a:cubicBezTo>
                    <a:cubicBezTo>
                      <a:pt x="21" y="61"/>
                      <a:pt x="18" y="60"/>
                      <a:pt x="17" y="60"/>
                    </a:cubicBezTo>
                    <a:cubicBezTo>
                      <a:pt x="17" y="59"/>
                      <a:pt x="17" y="59"/>
                      <a:pt x="16" y="59"/>
                    </a:cubicBezTo>
                    <a:cubicBezTo>
                      <a:pt x="15" y="59"/>
                      <a:pt x="11" y="56"/>
                      <a:pt x="10" y="55"/>
                    </a:cubicBezTo>
                    <a:cubicBezTo>
                      <a:pt x="10" y="54"/>
                      <a:pt x="9" y="53"/>
                      <a:pt x="8" y="52"/>
                    </a:cubicBezTo>
                    <a:cubicBezTo>
                      <a:pt x="7" y="50"/>
                      <a:pt x="6" y="47"/>
                      <a:pt x="5" y="45"/>
                    </a:cubicBezTo>
                    <a:cubicBezTo>
                      <a:pt x="4" y="44"/>
                      <a:pt x="4" y="43"/>
                      <a:pt x="4" y="43"/>
                    </a:cubicBezTo>
                    <a:cubicBezTo>
                      <a:pt x="4" y="43"/>
                      <a:pt x="3" y="42"/>
                      <a:pt x="3" y="41"/>
                    </a:cubicBezTo>
                    <a:cubicBezTo>
                      <a:pt x="2" y="39"/>
                      <a:pt x="2" y="36"/>
                      <a:pt x="2" y="32"/>
                    </a:cubicBezTo>
                    <a:cubicBezTo>
                      <a:pt x="3" y="31"/>
                      <a:pt x="3" y="30"/>
                      <a:pt x="3" y="27"/>
                    </a:cubicBezTo>
                    <a:cubicBezTo>
                      <a:pt x="3" y="26"/>
                      <a:pt x="4" y="24"/>
                      <a:pt x="5" y="22"/>
                    </a:cubicBezTo>
                    <a:cubicBezTo>
                      <a:pt x="5" y="22"/>
                      <a:pt x="5" y="21"/>
                      <a:pt x="5" y="21"/>
                    </a:cubicBezTo>
                    <a:cubicBezTo>
                      <a:pt x="5" y="21"/>
                      <a:pt x="5" y="20"/>
                      <a:pt x="5" y="20"/>
                    </a:cubicBezTo>
                    <a:cubicBezTo>
                      <a:pt x="6" y="20"/>
                      <a:pt x="6" y="19"/>
                      <a:pt x="6" y="19"/>
                    </a:cubicBezTo>
                    <a:cubicBezTo>
                      <a:pt x="7" y="16"/>
                      <a:pt x="8" y="15"/>
                      <a:pt x="11" y="13"/>
                    </a:cubicBezTo>
                    <a:cubicBezTo>
                      <a:pt x="12" y="12"/>
                      <a:pt x="14" y="11"/>
                      <a:pt x="14" y="10"/>
                    </a:cubicBezTo>
                    <a:cubicBezTo>
                      <a:pt x="14" y="10"/>
                      <a:pt x="15" y="9"/>
                      <a:pt x="16" y="8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9" y="6"/>
                      <a:pt x="19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2" y="5"/>
                      <a:pt x="24" y="4"/>
                    </a:cubicBezTo>
                    <a:cubicBezTo>
                      <a:pt x="27" y="3"/>
                      <a:pt x="27" y="3"/>
                      <a:pt x="30" y="3"/>
                    </a:cubicBezTo>
                    <a:cubicBezTo>
                      <a:pt x="31" y="3"/>
                      <a:pt x="31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36" y="3"/>
                      <a:pt x="37" y="3"/>
                      <a:pt x="40" y="4"/>
                    </a:cubicBezTo>
                    <a:cubicBezTo>
                      <a:pt x="41" y="4"/>
                      <a:pt x="42" y="4"/>
                      <a:pt x="42" y="5"/>
                    </a:cubicBezTo>
                    <a:cubicBezTo>
                      <a:pt x="44" y="6"/>
                      <a:pt x="47" y="7"/>
                      <a:pt x="47" y="7"/>
                    </a:cubicBezTo>
                    <a:cubicBezTo>
                      <a:pt x="48" y="7"/>
                      <a:pt x="50" y="9"/>
                      <a:pt x="51" y="10"/>
                    </a:cubicBezTo>
                    <a:cubicBezTo>
                      <a:pt x="52" y="11"/>
                      <a:pt x="52" y="11"/>
                      <a:pt x="52" y="12"/>
                    </a:cubicBezTo>
                    <a:cubicBezTo>
                      <a:pt x="52" y="12"/>
                      <a:pt x="53" y="13"/>
                      <a:pt x="53" y="13"/>
                    </a:cubicBezTo>
                    <a:cubicBezTo>
                      <a:pt x="53" y="13"/>
                      <a:pt x="54" y="13"/>
                      <a:pt x="54" y="14"/>
                    </a:cubicBezTo>
                    <a:cubicBezTo>
                      <a:pt x="54" y="15"/>
                      <a:pt x="54" y="16"/>
                      <a:pt x="55" y="16"/>
                    </a:cubicBezTo>
                    <a:cubicBezTo>
                      <a:pt x="55" y="16"/>
                      <a:pt x="55" y="16"/>
                      <a:pt x="56" y="17"/>
                    </a:cubicBezTo>
                    <a:cubicBezTo>
                      <a:pt x="56" y="18"/>
                      <a:pt x="57" y="19"/>
                      <a:pt x="57" y="19"/>
                    </a:cubicBezTo>
                    <a:cubicBezTo>
                      <a:pt x="58" y="22"/>
                      <a:pt x="59" y="25"/>
                      <a:pt x="59" y="31"/>
                    </a:cubicBezTo>
                    <a:cubicBezTo>
                      <a:pt x="60" y="38"/>
                      <a:pt x="59" y="41"/>
                      <a:pt x="5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551"/>
              <p:cNvSpPr/>
              <p:nvPr/>
            </p:nvSpPr>
            <p:spPr bwMode="auto">
              <a:xfrm>
                <a:off x="1995" y="1133"/>
                <a:ext cx="5" cy="3"/>
              </a:xfrm>
              <a:custGeom>
                <a:avLst/>
                <a:gdLst>
                  <a:gd name="T0" fmla="*/ 4 w 6"/>
                  <a:gd name="T1" fmla="*/ 3 h 4"/>
                  <a:gd name="T2" fmla="*/ 6 w 6"/>
                  <a:gd name="T3" fmla="*/ 1 h 4"/>
                  <a:gd name="T4" fmla="*/ 5 w 6"/>
                  <a:gd name="T5" fmla="*/ 0 h 4"/>
                  <a:gd name="T6" fmla="*/ 3 w 6"/>
                  <a:gd name="T7" fmla="*/ 1 h 4"/>
                  <a:gd name="T8" fmla="*/ 1 w 6"/>
                  <a:gd name="T9" fmla="*/ 2 h 4"/>
                  <a:gd name="T10" fmla="*/ 1 w 6"/>
                  <a:gd name="T11" fmla="*/ 3 h 4"/>
                  <a:gd name="T12" fmla="*/ 4 w 6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3"/>
                    </a:move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4"/>
                      <a:pt x="2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552"/>
              <p:cNvSpPr/>
              <p:nvPr/>
            </p:nvSpPr>
            <p:spPr bwMode="auto">
              <a:xfrm>
                <a:off x="1965" y="1151"/>
                <a:ext cx="4" cy="4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0 h 5"/>
                  <a:gd name="T4" fmla="*/ 2 w 5"/>
                  <a:gd name="T5" fmla="*/ 1 h 5"/>
                  <a:gd name="T6" fmla="*/ 1 w 5"/>
                  <a:gd name="T7" fmla="*/ 2 h 5"/>
                  <a:gd name="T8" fmla="*/ 1 w 5"/>
                  <a:gd name="T9" fmla="*/ 2 h 5"/>
                  <a:gd name="T10" fmla="*/ 0 w 5"/>
                  <a:gd name="T11" fmla="*/ 3 h 5"/>
                  <a:gd name="T12" fmla="*/ 0 w 5"/>
                  <a:gd name="T13" fmla="*/ 4 h 5"/>
                  <a:gd name="T14" fmla="*/ 2 w 5"/>
                  <a:gd name="T15" fmla="*/ 4 h 5"/>
                  <a:gd name="T16" fmla="*/ 4 w 5"/>
                  <a:gd name="T17" fmla="*/ 2 h 5"/>
                  <a:gd name="T18" fmla="*/ 5 w 5"/>
                  <a:gd name="T19" fmla="*/ 1 h 5"/>
                  <a:gd name="T20" fmla="*/ 4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553"/>
              <p:cNvSpPr/>
              <p:nvPr/>
            </p:nvSpPr>
            <p:spPr bwMode="auto">
              <a:xfrm>
                <a:off x="1972" y="1124"/>
                <a:ext cx="3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5 h 5"/>
                  <a:gd name="T4" fmla="*/ 4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3 w 4"/>
                  <a:gd name="T11" fmla="*/ 2 h 5"/>
                  <a:gd name="T12" fmla="*/ 2 w 4"/>
                  <a:gd name="T13" fmla="*/ 0 h 5"/>
                  <a:gd name="T14" fmla="*/ 1 w 4"/>
                  <a:gd name="T15" fmla="*/ 0 h 5"/>
                  <a:gd name="T16" fmla="*/ 1 w 4"/>
                  <a:gd name="T17" fmla="*/ 0 h 5"/>
                  <a:gd name="T18" fmla="*/ 1 w 4"/>
                  <a:gd name="T19" fmla="*/ 0 h 5"/>
                  <a:gd name="T20" fmla="*/ 1 w 4"/>
                  <a:gd name="T21" fmla="*/ 2 h 5"/>
                  <a:gd name="T22" fmla="*/ 2 w 4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2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554"/>
              <p:cNvSpPr/>
              <p:nvPr/>
            </p:nvSpPr>
            <p:spPr bwMode="auto">
              <a:xfrm>
                <a:off x="1982" y="1120"/>
                <a:ext cx="1" cy="7"/>
              </a:xfrm>
              <a:custGeom>
                <a:avLst/>
                <a:gdLst>
                  <a:gd name="T0" fmla="*/ 0 w 2"/>
                  <a:gd name="T1" fmla="*/ 5 h 8"/>
                  <a:gd name="T2" fmla="*/ 2 w 2"/>
                  <a:gd name="T3" fmla="*/ 6 h 8"/>
                  <a:gd name="T4" fmla="*/ 2 w 2"/>
                  <a:gd name="T5" fmla="*/ 1 h 8"/>
                  <a:gd name="T6" fmla="*/ 2 w 2"/>
                  <a:gd name="T7" fmla="*/ 0 h 8"/>
                  <a:gd name="T8" fmla="*/ 1 w 2"/>
                  <a:gd name="T9" fmla="*/ 0 h 8"/>
                  <a:gd name="T10" fmla="*/ 0 w 2"/>
                  <a:gd name="T11" fmla="*/ 0 h 8"/>
                  <a:gd name="T12" fmla="*/ 0 w 2"/>
                  <a:gd name="T13" fmla="*/ 1 h 8"/>
                  <a:gd name="T14" fmla="*/ 0 w 2"/>
                  <a:gd name="T15" fmla="*/ 3 h 8"/>
                  <a:gd name="T16" fmla="*/ 0 w 2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8">
                    <a:moveTo>
                      <a:pt x="0" y="5"/>
                    </a:moveTo>
                    <a:cubicBezTo>
                      <a:pt x="0" y="8"/>
                      <a:pt x="2" y="7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555"/>
              <p:cNvSpPr/>
              <p:nvPr/>
            </p:nvSpPr>
            <p:spPr bwMode="auto">
              <a:xfrm>
                <a:off x="1964" y="1132"/>
                <a:ext cx="5" cy="3"/>
              </a:xfrm>
              <a:custGeom>
                <a:avLst/>
                <a:gdLst>
                  <a:gd name="T0" fmla="*/ 1 w 6"/>
                  <a:gd name="T1" fmla="*/ 2 h 4"/>
                  <a:gd name="T2" fmla="*/ 2 w 6"/>
                  <a:gd name="T3" fmla="*/ 3 h 4"/>
                  <a:gd name="T4" fmla="*/ 5 w 6"/>
                  <a:gd name="T5" fmla="*/ 3 h 4"/>
                  <a:gd name="T6" fmla="*/ 4 w 6"/>
                  <a:gd name="T7" fmla="*/ 1 h 4"/>
                  <a:gd name="T8" fmla="*/ 2 w 6"/>
                  <a:gd name="T9" fmla="*/ 0 h 4"/>
                  <a:gd name="T10" fmla="*/ 1 w 6"/>
                  <a:gd name="T11" fmla="*/ 1 h 4"/>
                  <a:gd name="T12" fmla="*/ 1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2"/>
                    </a:moveTo>
                    <a:cubicBezTo>
                      <a:pt x="1" y="2"/>
                      <a:pt x="2" y="3"/>
                      <a:pt x="2" y="3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6" y="2"/>
                      <a:pt x="5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556"/>
              <p:cNvSpPr/>
              <p:nvPr/>
            </p:nvSpPr>
            <p:spPr bwMode="auto">
              <a:xfrm>
                <a:off x="1980" y="1152"/>
                <a:ext cx="2" cy="10"/>
              </a:xfrm>
              <a:custGeom>
                <a:avLst/>
                <a:gdLst>
                  <a:gd name="T0" fmla="*/ 2 w 3"/>
                  <a:gd name="T1" fmla="*/ 7 h 12"/>
                  <a:gd name="T2" fmla="*/ 2 w 3"/>
                  <a:gd name="T3" fmla="*/ 3 h 12"/>
                  <a:gd name="T4" fmla="*/ 1 w 3"/>
                  <a:gd name="T5" fmla="*/ 0 h 12"/>
                  <a:gd name="T6" fmla="*/ 1 w 3"/>
                  <a:gd name="T7" fmla="*/ 0 h 12"/>
                  <a:gd name="T8" fmla="*/ 0 w 3"/>
                  <a:gd name="T9" fmla="*/ 0 h 12"/>
                  <a:gd name="T10" fmla="*/ 0 w 3"/>
                  <a:gd name="T11" fmla="*/ 2 h 12"/>
                  <a:gd name="T12" fmla="*/ 0 w 3"/>
                  <a:gd name="T13" fmla="*/ 5 h 12"/>
                  <a:gd name="T14" fmla="*/ 1 w 3"/>
                  <a:gd name="T15" fmla="*/ 9 h 12"/>
                  <a:gd name="T16" fmla="*/ 1 w 3"/>
                  <a:gd name="T17" fmla="*/ 11 h 12"/>
                  <a:gd name="T18" fmla="*/ 1 w 3"/>
                  <a:gd name="T19" fmla="*/ 11 h 12"/>
                  <a:gd name="T20" fmla="*/ 2 w 3"/>
                  <a:gd name="T21" fmla="*/ 12 h 12"/>
                  <a:gd name="T22" fmla="*/ 2 w 3"/>
                  <a:gd name="T23" fmla="*/ 10 h 12"/>
                  <a:gd name="T24" fmla="*/ 2 w 3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2">
                    <a:moveTo>
                      <a:pt x="2" y="7"/>
                    </a:moveTo>
                    <a:cubicBezTo>
                      <a:pt x="2" y="6"/>
                      <a:pt x="2" y="5"/>
                      <a:pt x="2" y="3"/>
                    </a:cubicBezTo>
                    <a:cubicBezTo>
                      <a:pt x="2" y="2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0" y="7"/>
                      <a:pt x="1" y="9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3" y="11"/>
                      <a:pt x="2" y="10"/>
                    </a:cubicBezTo>
                    <a:cubicBezTo>
                      <a:pt x="2" y="9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557"/>
              <p:cNvSpPr/>
              <p:nvPr/>
            </p:nvSpPr>
            <p:spPr bwMode="auto">
              <a:xfrm>
                <a:off x="1973" y="1156"/>
                <a:ext cx="3" cy="4"/>
              </a:xfrm>
              <a:custGeom>
                <a:avLst/>
                <a:gdLst>
                  <a:gd name="T0" fmla="*/ 3 w 4"/>
                  <a:gd name="T1" fmla="*/ 0 h 5"/>
                  <a:gd name="T2" fmla="*/ 3 w 4"/>
                  <a:gd name="T3" fmla="*/ 0 h 5"/>
                  <a:gd name="T4" fmla="*/ 2 w 4"/>
                  <a:gd name="T5" fmla="*/ 1 h 5"/>
                  <a:gd name="T6" fmla="*/ 0 w 4"/>
                  <a:gd name="T7" fmla="*/ 5 h 5"/>
                  <a:gd name="T8" fmla="*/ 2 w 4"/>
                  <a:gd name="T9" fmla="*/ 5 h 5"/>
                  <a:gd name="T10" fmla="*/ 4 w 4"/>
                  <a:gd name="T11" fmla="*/ 1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558"/>
              <p:cNvSpPr/>
              <p:nvPr/>
            </p:nvSpPr>
            <p:spPr bwMode="auto">
              <a:xfrm>
                <a:off x="1973" y="1127"/>
                <a:ext cx="13" cy="22"/>
              </a:xfrm>
              <a:custGeom>
                <a:avLst/>
                <a:gdLst>
                  <a:gd name="T0" fmla="*/ 15 w 17"/>
                  <a:gd name="T1" fmla="*/ 6 h 29"/>
                  <a:gd name="T2" fmla="*/ 14 w 17"/>
                  <a:gd name="T3" fmla="*/ 4 h 29"/>
                  <a:gd name="T4" fmla="*/ 14 w 17"/>
                  <a:gd name="T5" fmla="*/ 4 h 29"/>
                  <a:gd name="T6" fmla="*/ 13 w 17"/>
                  <a:gd name="T7" fmla="*/ 2 h 29"/>
                  <a:gd name="T8" fmla="*/ 13 w 17"/>
                  <a:gd name="T9" fmla="*/ 1 h 29"/>
                  <a:gd name="T10" fmla="*/ 13 w 17"/>
                  <a:gd name="T11" fmla="*/ 0 h 29"/>
                  <a:gd name="T12" fmla="*/ 12 w 17"/>
                  <a:gd name="T13" fmla="*/ 1 h 29"/>
                  <a:gd name="T14" fmla="*/ 12 w 17"/>
                  <a:gd name="T15" fmla="*/ 2 h 29"/>
                  <a:gd name="T16" fmla="*/ 12 w 17"/>
                  <a:gd name="T17" fmla="*/ 4 h 29"/>
                  <a:gd name="T18" fmla="*/ 11 w 17"/>
                  <a:gd name="T19" fmla="*/ 6 h 29"/>
                  <a:gd name="T20" fmla="*/ 11 w 17"/>
                  <a:gd name="T21" fmla="*/ 6 h 29"/>
                  <a:gd name="T22" fmla="*/ 10 w 17"/>
                  <a:gd name="T23" fmla="*/ 9 h 29"/>
                  <a:gd name="T24" fmla="*/ 10 w 17"/>
                  <a:gd name="T25" fmla="*/ 12 h 29"/>
                  <a:gd name="T26" fmla="*/ 10 w 17"/>
                  <a:gd name="T27" fmla="*/ 14 h 29"/>
                  <a:gd name="T28" fmla="*/ 11 w 17"/>
                  <a:gd name="T29" fmla="*/ 15 h 29"/>
                  <a:gd name="T30" fmla="*/ 12 w 17"/>
                  <a:gd name="T31" fmla="*/ 17 h 29"/>
                  <a:gd name="T32" fmla="*/ 12 w 17"/>
                  <a:gd name="T33" fmla="*/ 18 h 29"/>
                  <a:gd name="T34" fmla="*/ 12 w 17"/>
                  <a:gd name="T35" fmla="*/ 19 h 29"/>
                  <a:gd name="T36" fmla="*/ 10 w 17"/>
                  <a:gd name="T37" fmla="*/ 21 h 29"/>
                  <a:gd name="T38" fmla="*/ 10 w 17"/>
                  <a:gd name="T39" fmla="*/ 22 h 29"/>
                  <a:gd name="T40" fmla="*/ 10 w 17"/>
                  <a:gd name="T41" fmla="*/ 22 h 29"/>
                  <a:gd name="T42" fmla="*/ 10 w 17"/>
                  <a:gd name="T43" fmla="*/ 22 h 29"/>
                  <a:gd name="T44" fmla="*/ 10 w 17"/>
                  <a:gd name="T45" fmla="*/ 22 h 29"/>
                  <a:gd name="T46" fmla="*/ 8 w 17"/>
                  <a:gd name="T47" fmla="*/ 22 h 29"/>
                  <a:gd name="T48" fmla="*/ 6 w 17"/>
                  <a:gd name="T49" fmla="*/ 22 h 29"/>
                  <a:gd name="T50" fmla="*/ 4 w 17"/>
                  <a:gd name="T51" fmla="*/ 23 h 29"/>
                  <a:gd name="T52" fmla="*/ 3 w 17"/>
                  <a:gd name="T53" fmla="*/ 24 h 29"/>
                  <a:gd name="T54" fmla="*/ 2 w 17"/>
                  <a:gd name="T55" fmla="*/ 25 h 29"/>
                  <a:gd name="T56" fmla="*/ 2 w 17"/>
                  <a:gd name="T57" fmla="*/ 25 h 29"/>
                  <a:gd name="T58" fmla="*/ 2 w 17"/>
                  <a:gd name="T59" fmla="*/ 26 h 29"/>
                  <a:gd name="T60" fmla="*/ 0 w 17"/>
                  <a:gd name="T61" fmla="*/ 27 h 29"/>
                  <a:gd name="T62" fmla="*/ 0 w 17"/>
                  <a:gd name="T63" fmla="*/ 27 h 29"/>
                  <a:gd name="T64" fmla="*/ 0 w 17"/>
                  <a:gd name="T65" fmla="*/ 27 h 29"/>
                  <a:gd name="T66" fmla="*/ 0 w 17"/>
                  <a:gd name="T67" fmla="*/ 28 h 29"/>
                  <a:gd name="T68" fmla="*/ 1 w 17"/>
                  <a:gd name="T69" fmla="*/ 28 h 29"/>
                  <a:gd name="T70" fmla="*/ 1 w 17"/>
                  <a:gd name="T71" fmla="*/ 28 h 29"/>
                  <a:gd name="T72" fmla="*/ 2 w 17"/>
                  <a:gd name="T73" fmla="*/ 28 h 29"/>
                  <a:gd name="T74" fmla="*/ 2 w 17"/>
                  <a:gd name="T75" fmla="*/ 28 h 29"/>
                  <a:gd name="T76" fmla="*/ 4 w 17"/>
                  <a:gd name="T77" fmla="*/ 28 h 29"/>
                  <a:gd name="T78" fmla="*/ 8 w 17"/>
                  <a:gd name="T79" fmla="*/ 27 h 29"/>
                  <a:gd name="T80" fmla="*/ 10 w 17"/>
                  <a:gd name="T81" fmla="*/ 24 h 29"/>
                  <a:gd name="T82" fmla="*/ 10 w 17"/>
                  <a:gd name="T83" fmla="*/ 24 h 29"/>
                  <a:gd name="T84" fmla="*/ 11 w 17"/>
                  <a:gd name="T85" fmla="*/ 23 h 29"/>
                  <a:gd name="T86" fmla="*/ 12 w 17"/>
                  <a:gd name="T87" fmla="*/ 23 h 29"/>
                  <a:gd name="T88" fmla="*/ 13 w 17"/>
                  <a:gd name="T89" fmla="*/ 24 h 29"/>
                  <a:gd name="T90" fmla="*/ 14 w 17"/>
                  <a:gd name="T91" fmla="*/ 23 h 29"/>
                  <a:gd name="T92" fmla="*/ 15 w 17"/>
                  <a:gd name="T93" fmla="*/ 21 h 29"/>
                  <a:gd name="T94" fmla="*/ 14 w 17"/>
                  <a:gd name="T95" fmla="*/ 19 h 29"/>
                  <a:gd name="T96" fmla="*/ 14 w 17"/>
                  <a:gd name="T97" fmla="*/ 19 h 29"/>
                  <a:gd name="T98" fmla="*/ 14 w 17"/>
                  <a:gd name="T99" fmla="*/ 18 h 29"/>
                  <a:gd name="T100" fmla="*/ 14 w 17"/>
                  <a:gd name="T101" fmla="*/ 17 h 29"/>
                  <a:gd name="T102" fmla="*/ 15 w 17"/>
                  <a:gd name="T103" fmla="*/ 16 h 29"/>
                  <a:gd name="T104" fmla="*/ 17 w 17"/>
                  <a:gd name="T105" fmla="*/ 11 h 29"/>
                  <a:gd name="T106" fmla="*/ 16 w 17"/>
                  <a:gd name="T107" fmla="*/ 9 h 29"/>
                  <a:gd name="T108" fmla="*/ 15 w 17"/>
                  <a:gd name="T10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" h="29">
                    <a:moveTo>
                      <a:pt x="15" y="6"/>
                    </a:moveTo>
                    <a:cubicBezTo>
                      <a:pt x="15" y="6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3" y="2"/>
                    </a:cubicBezTo>
                    <a:cubicBezTo>
                      <a:pt x="14" y="2"/>
                      <a:pt x="14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7"/>
                      <a:pt x="10" y="8"/>
                      <a:pt x="10" y="9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0" y="12"/>
                      <a:pt x="10" y="13"/>
                      <a:pt x="10" y="14"/>
                    </a:cubicBezTo>
                    <a:cubicBezTo>
                      <a:pt x="10" y="14"/>
                      <a:pt x="11" y="15"/>
                      <a:pt x="11" y="15"/>
                    </a:cubicBezTo>
                    <a:cubicBezTo>
                      <a:pt x="11" y="16"/>
                      <a:pt x="11" y="16"/>
                      <a:pt x="12" y="17"/>
                    </a:cubicBezTo>
                    <a:cubicBezTo>
                      <a:pt x="12" y="17"/>
                      <a:pt x="12" y="17"/>
                      <a:pt x="12" y="18"/>
                    </a:cubicBezTo>
                    <a:cubicBezTo>
                      <a:pt x="12" y="18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0" y="21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7" y="22"/>
                      <a:pt x="7" y="22"/>
                      <a:pt x="6" y="22"/>
                    </a:cubicBezTo>
                    <a:cubicBezTo>
                      <a:pt x="6" y="23"/>
                      <a:pt x="5" y="23"/>
                      <a:pt x="4" y="23"/>
                    </a:cubicBezTo>
                    <a:cubicBezTo>
                      <a:pt x="4" y="23"/>
                      <a:pt x="3" y="24"/>
                      <a:pt x="3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1" y="26"/>
                      <a:pt x="1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0" y="29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3" y="28"/>
                      <a:pt x="4" y="28"/>
                    </a:cubicBezTo>
                    <a:cubicBezTo>
                      <a:pt x="5" y="28"/>
                      <a:pt x="7" y="28"/>
                      <a:pt x="8" y="27"/>
                    </a:cubicBezTo>
                    <a:cubicBezTo>
                      <a:pt x="9" y="26"/>
                      <a:pt x="9" y="25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4"/>
                      <a:pt x="11" y="24"/>
                      <a:pt x="11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4"/>
                      <a:pt x="12" y="24"/>
                      <a:pt x="13" y="24"/>
                    </a:cubicBezTo>
                    <a:cubicBezTo>
                      <a:pt x="13" y="24"/>
                      <a:pt x="14" y="23"/>
                      <a:pt x="14" y="23"/>
                    </a:cubicBezTo>
                    <a:cubicBezTo>
                      <a:pt x="15" y="23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15" y="17"/>
                      <a:pt x="15" y="16"/>
                      <a:pt x="15" y="16"/>
                    </a:cubicBezTo>
                    <a:cubicBezTo>
                      <a:pt x="16" y="14"/>
                      <a:pt x="16" y="13"/>
                      <a:pt x="17" y="11"/>
                    </a:cubicBezTo>
                    <a:cubicBezTo>
                      <a:pt x="17" y="10"/>
                      <a:pt x="16" y="9"/>
                      <a:pt x="16" y="9"/>
                    </a:cubicBezTo>
                    <a:cubicBezTo>
                      <a:pt x="16" y="8"/>
                      <a:pt x="16" y="7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559"/>
              <p:cNvSpPr/>
              <p:nvPr/>
            </p:nvSpPr>
            <p:spPr bwMode="auto">
              <a:xfrm>
                <a:off x="1798" y="1100"/>
                <a:ext cx="14" cy="30"/>
              </a:xfrm>
              <a:custGeom>
                <a:avLst/>
                <a:gdLst>
                  <a:gd name="T0" fmla="*/ 17 w 18"/>
                  <a:gd name="T1" fmla="*/ 2 h 40"/>
                  <a:gd name="T2" fmla="*/ 17 w 18"/>
                  <a:gd name="T3" fmla="*/ 2 h 40"/>
                  <a:gd name="T4" fmla="*/ 14 w 18"/>
                  <a:gd name="T5" fmla="*/ 1 h 40"/>
                  <a:gd name="T6" fmla="*/ 14 w 18"/>
                  <a:gd name="T7" fmla="*/ 5 h 40"/>
                  <a:gd name="T8" fmla="*/ 13 w 18"/>
                  <a:gd name="T9" fmla="*/ 10 h 40"/>
                  <a:gd name="T10" fmla="*/ 12 w 18"/>
                  <a:gd name="T11" fmla="*/ 20 h 40"/>
                  <a:gd name="T12" fmla="*/ 12 w 18"/>
                  <a:gd name="T13" fmla="*/ 30 h 40"/>
                  <a:gd name="T14" fmla="*/ 9 w 18"/>
                  <a:gd name="T15" fmla="*/ 24 h 40"/>
                  <a:gd name="T16" fmla="*/ 2 w 18"/>
                  <a:gd name="T17" fmla="*/ 11 h 40"/>
                  <a:gd name="T18" fmla="*/ 0 w 18"/>
                  <a:gd name="T19" fmla="*/ 12 h 40"/>
                  <a:gd name="T20" fmla="*/ 3 w 18"/>
                  <a:gd name="T21" fmla="*/ 18 h 40"/>
                  <a:gd name="T22" fmla="*/ 6 w 18"/>
                  <a:gd name="T23" fmla="*/ 26 h 40"/>
                  <a:gd name="T24" fmla="*/ 9 w 18"/>
                  <a:gd name="T25" fmla="*/ 33 h 40"/>
                  <a:gd name="T26" fmla="*/ 12 w 18"/>
                  <a:gd name="T27" fmla="*/ 39 h 40"/>
                  <a:gd name="T28" fmla="*/ 15 w 18"/>
                  <a:gd name="T29" fmla="*/ 39 h 40"/>
                  <a:gd name="T30" fmla="*/ 15 w 18"/>
                  <a:gd name="T31" fmla="*/ 32 h 40"/>
                  <a:gd name="T32" fmla="*/ 16 w 18"/>
                  <a:gd name="T33" fmla="*/ 22 h 40"/>
                  <a:gd name="T34" fmla="*/ 16 w 18"/>
                  <a:gd name="T35" fmla="*/ 12 h 40"/>
                  <a:gd name="T36" fmla="*/ 17 w 18"/>
                  <a:gd name="T37" fmla="*/ 6 h 40"/>
                  <a:gd name="T38" fmla="*/ 17 w 18"/>
                  <a:gd name="T3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40">
                    <a:moveTo>
                      <a:pt x="17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5" y="0"/>
                      <a:pt x="14" y="1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3" y="7"/>
                      <a:pt x="13" y="8"/>
                      <a:pt x="13" y="10"/>
                    </a:cubicBezTo>
                    <a:cubicBezTo>
                      <a:pt x="12" y="14"/>
                      <a:pt x="12" y="17"/>
                      <a:pt x="12" y="20"/>
                    </a:cubicBezTo>
                    <a:cubicBezTo>
                      <a:pt x="12" y="24"/>
                      <a:pt x="12" y="27"/>
                      <a:pt x="12" y="30"/>
                    </a:cubicBezTo>
                    <a:cubicBezTo>
                      <a:pt x="11" y="28"/>
                      <a:pt x="10" y="26"/>
                      <a:pt x="9" y="24"/>
                    </a:cubicBezTo>
                    <a:cubicBezTo>
                      <a:pt x="8" y="19"/>
                      <a:pt x="5" y="15"/>
                      <a:pt x="2" y="11"/>
                    </a:cubicBezTo>
                    <a:cubicBezTo>
                      <a:pt x="2" y="9"/>
                      <a:pt x="0" y="10"/>
                      <a:pt x="0" y="12"/>
                    </a:cubicBezTo>
                    <a:cubicBezTo>
                      <a:pt x="1" y="14"/>
                      <a:pt x="1" y="16"/>
                      <a:pt x="3" y="18"/>
                    </a:cubicBezTo>
                    <a:cubicBezTo>
                      <a:pt x="4" y="21"/>
                      <a:pt x="5" y="23"/>
                      <a:pt x="6" y="26"/>
                    </a:cubicBezTo>
                    <a:cubicBezTo>
                      <a:pt x="7" y="29"/>
                      <a:pt x="8" y="31"/>
                      <a:pt x="9" y="33"/>
                    </a:cubicBezTo>
                    <a:cubicBezTo>
                      <a:pt x="10" y="35"/>
                      <a:pt x="11" y="38"/>
                      <a:pt x="12" y="39"/>
                    </a:cubicBezTo>
                    <a:cubicBezTo>
                      <a:pt x="13" y="40"/>
                      <a:pt x="15" y="40"/>
                      <a:pt x="15" y="39"/>
                    </a:cubicBezTo>
                    <a:cubicBezTo>
                      <a:pt x="16" y="37"/>
                      <a:pt x="15" y="34"/>
                      <a:pt x="15" y="32"/>
                    </a:cubicBezTo>
                    <a:cubicBezTo>
                      <a:pt x="15" y="29"/>
                      <a:pt x="15" y="25"/>
                      <a:pt x="16" y="22"/>
                    </a:cubicBezTo>
                    <a:cubicBezTo>
                      <a:pt x="16" y="19"/>
                      <a:pt x="16" y="15"/>
                      <a:pt x="16" y="12"/>
                    </a:cubicBezTo>
                    <a:cubicBezTo>
                      <a:pt x="16" y="10"/>
                      <a:pt x="17" y="8"/>
                      <a:pt x="17" y="6"/>
                    </a:cubicBezTo>
                    <a:cubicBezTo>
                      <a:pt x="17" y="5"/>
                      <a:pt x="18" y="3"/>
                      <a:pt x="1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560"/>
              <p:cNvSpPr>
                <a:spLocks noEditPoints="1"/>
              </p:cNvSpPr>
              <p:nvPr/>
            </p:nvSpPr>
            <p:spPr bwMode="auto">
              <a:xfrm>
                <a:off x="1810" y="1107"/>
                <a:ext cx="21" cy="25"/>
              </a:xfrm>
              <a:custGeom>
                <a:avLst/>
                <a:gdLst>
                  <a:gd name="T0" fmla="*/ 26 w 28"/>
                  <a:gd name="T1" fmla="*/ 17 h 33"/>
                  <a:gd name="T2" fmla="*/ 23 w 28"/>
                  <a:gd name="T3" fmla="*/ 5 h 33"/>
                  <a:gd name="T4" fmla="*/ 22 w 28"/>
                  <a:gd name="T5" fmla="*/ 2 h 33"/>
                  <a:gd name="T6" fmla="*/ 19 w 28"/>
                  <a:gd name="T7" fmla="*/ 1 h 33"/>
                  <a:gd name="T8" fmla="*/ 20 w 28"/>
                  <a:gd name="T9" fmla="*/ 5 h 33"/>
                  <a:gd name="T10" fmla="*/ 16 w 28"/>
                  <a:gd name="T11" fmla="*/ 12 h 33"/>
                  <a:gd name="T12" fmla="*/ 14 w 28"/>
                  <a:gd name="T13" fmla="*/ 13 h 33"/>
                  <a:gd name="T14" fmla="*/ 7 w 28"/>
                  <a:gd name="T15" fmla="*/ 13 h 33"/>
                  <a:gd name="T16" fmla="*/ 5 w 28"/>
                  <a:gd name="T17" fmla="*/ 11 h 33"/>
                  <a:gd name="T18" fmla="*/ 8 w 28"/>
                  <a:gd name="T19" fmla="*/ 5 h 33"/>
                  <a:gd name="T20" fmla="*/ 19 w 28"/>
                  <a:gd name="T21" fmla="*/ 2 h 33"/>
                  <a:gd name="T22" fmla="*/ 14 w 28"/>
                  <a:gd name="T23" fmla="*/ 1 h 33"/>
                  <a:gd name="T24" fmla="*/ 7 w 28"/>
                  <a:gd name="T25" fmla="*/ 5 h 33"/>
                  <a:gd name="T26" fmla="*/ 3 w 28"/>
                  <a:gd name="T27" fmla="*/ 9 h 33"/>
                  <a:gd name="T28" fmla="*/ 1 w 28"/>
                  <a:gd name="T29" fmla="*/ 15 h 33"/>
                  <a:gd name="T30" fmla="*/ 1 w 28"/>
                  <a:gd name="T31" fmla="*/ 17 h 33"/>
                  <a:gd name="T32" fmla="*/ 4 w 28"/>
                  <a:gd name="T33" fmla="*/ 31 h 33"/>
                  <a:gd name="T34" fmla="*/ 7 w 28"/>
                  <a:gd name="T35" fmla="*/ 29 h 33"/>
                  <a:gd name="T36" fmla="*/ 3 w 28"/>
                  <a:gd name="T37" fmla="*/ 17 h 33"/>
                  <a:gd name="T38" fmla="*/ 6 w 28"/>
                  <a:gd name="T39" fmla="*/ 17 h 33"/>
                  <a:gd name="T40" fmla="*/ 11 w 28"/>
                  <a:gd name="T41" fmla="*/ 16 h 33"/>
                  <a:gd name="T42" fmla="*/ 12 w 28"/>
                  <a:gd name="T43" fmla="*/ 16 h 33"/>
                  <a:gd name="T44" fmla="*/ 13 w 28"/>
                  <a:gd name="T45" fmla="*/ 20 h 33"/>
                  <a:gd name="T46" fmla="*/ 16 w 28"/>
                  <a:gd name="T47" fmla="*/ 28 h 33"/>
                  <a:gd name="T48" fmla="*/ 8 w 28"/>
                  <a:gd name="T49" fmla="*/ 30 h 33"/>
                  <a:gd name="T50" fmla="*/ 14 w 28"/>
                  <a:gd name="T51" fmla="*/ 32 h 33"/>
                  <a:gd name="T52" fmla="*/ 19 w 28"/>
                  <a:gd name="T53" fmla="*/ 29 h 33"/>
                  <a:gd name="T54" fmla="*/ 27 w 28"/>
                  <a:gd name="T55" fmla="*/ 18 h 33"/>
                  <a:gd name="T56" fmla="*/ 22 w 28"/>
                  <a:gd name="T57" fmla="*/ 21 h 33"/>
                  <a:gd name="T58" fmla="*/ 18 w 28"/>
                  <a:gd name="T59" fmla="*/ 26 h 33"/>
                  <a:gd name="T60" fmla="*/ 16 w 28"/>
                  <a:gd name="T61" fmla="*/ 18 h 33"/>
                  <a:gd name="T62" fmla="*/ 16 w 28"/>
                  <a:gd name="T63" fmla="*/ 15 h 33"/>
                  <a:gd name="T64" fmla="*/ 17 w 28"/>
                  <a:gd name="T65" fmla="*/ 14 h 33"/>
                  <a:gd name="T66" fmla="*/ 21 w 28"/>
                  <a:gd name="T67" fmla="*/ 9 h 33"/>
                  <a:gd name="T68" fmla="*/ 21 w 28"/>
                  <a:gd name="T69" fmla="*/ 9 h 33"/>
                  <a:gd name="T70" fmla="*/ 25 w 28"/>
                  <a:gd name="T71" fmla="*/ 17 h 33"/>
                  <a:gd name="T72" fmla="*/ 22 w 28"/>
                  <a:gd name="T73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3">
                    <a:moveTo>
                      <a:pt x="26" y="16"/>
                    </a:moveTo>
                    <a:cubicBezTo>
                      <a:pt x="26" y="16"/>
                      <a:pt x="26" y="16"/>
                      <a:pt x="26" y="17"/>
                    </a:cubicBezTo>
                    <a:cubicBezTo>
                      <a:pt x="27" y="15"/>
                      <a:pt x="25" y="11"/>
                      <a:pt x="25" y="10"/>
                    </a:cubicBezTo>
                    <a:cubicBezTo>
                      <a:pt x="24" y="8"/>
                      <a:pt x="24" y="6"/>
                      <a:pt x="23" y="5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2"/>
                      <a:pt x="23" y="1"/>
                      <a:pt x="22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1" y="0"/>
                      <a:pt x="19" y="0"/>
                      <a:pt x="19" y="1"/>
                    </a:cubicBezTo>
                    <a:cubicBezTo>
                      <a:pt x="19" y="2"/>
                      <a:pt x="19" y="3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6"/>
                      <a:pt x="19" y="7"/>
                      <a:pt x="18" y="8"/>
                    </a:cubicBezTo>
                    <a:cubicBezTo>
                      <a:pt x="17" y="9"/>
                      <a:pt x="16" y="10"/>
                      <a:pt x="16" y="12"/>
                    </a:cubicBezTo>
                    <a:cubicBezTo>
                      <a:pt x="15" y="12"/>
                      <a:pt x="15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2"/>
                      <a:pt x="12" y="13"/>
                      <a:pt x="11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6" y="13"/>
                      <a:pt x="5" y="13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6" y="8"/>
                      <a:pt x="8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10" y="5"/>
                      <a:pt x="11" y="5"/>
                      <a:pt x="13" y="5"/>
                    </a:cubicBezTo>
                    <a:cubicBezTo>
                      <a:pt x="15" y="4"/>
                      <a:pt x="17" y="4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7" y="0"/>
                      <a:pt x="15" y="1"/>
                      <a:pt x="14" y="1"/>
                    </a:cubicBezTo>
                    <a:cubicBezTo>
                      <a:pt x="12" y="2"/>
                      <a:pt x="9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6"/>
                      <a:pt x="4" y="7"/>
                      <a:pt x="3" y="9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2" y="12"/>
                      <a:pt x="1" y="13"/>
                      <a:pt x="1" y="15"/>
                    </a:cubicBezTo>
                    <a:cubicBezTo>
                      <a:pt x="1" y="15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22"/>
                      <a:pt x="1" y="27"/>
                      <a:pt x="4" y="31"/>
                    </a:cubicBezTo>
                    <a:cubicBezTo>
                      <a:pt x="5" y="31"/>
                      <a:pt x="5" y="31"/>
                      <a:pt x="6" y="31"/>
                    </a:cubicBezTo>
                    <a:cubicBezTo>
                      <a:pt x="7" y="31"/>
                      <a:pt x="7" y="30"/>
                      <a:pt x="7" y="29"/>
                    </a:cubicBezTo>
                    <a:cubicBezTo>
                      <a:pt x="6" y="28"/>
                      <a:pt x="6" y="27"/>
                      <a:pt x="5" y="25"/>
                    </a:cubicBezTo>
                    <a:cubicBezTo>
                      <a:pt x="5" y="23"/>
                      <a:pt x="5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8" y="16"/>
                      <a:pt x="9" y="16"/>
                      <a:pt x="1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2" y="17"/>
                      <a:pt x="13" y="18"/>
                    </a:cubicBezTo>
                    <a:cubicBezTo>
                      <a:pt x="13" y="18"/>
                      <a:pt x="13" y="19"/>
                      <a:pt x="13" y="20"/>
                    </a:cubicBezTo>
                    <a:cubicBezTo>
                      <a:pt x="13" y="21"/>
                      <a:pt x="14" y="23"/>
                      <a:pt x="14" y="24"/>
                    </a:cubicBezTo>
                    <a:cubicBezTo>
                      <a:pt x="15" y="25"/>
                      <a:pt x="15" y="27"/>
                      <a:pt x="16" y="28"/>
                    </a:cubicBezTo>
                    <a:cubicBezTo>
                      <a:pt x="15" y="29"/>
                      <a:pt x="13" y="29"/>
                      <a:pt x="12" y="29"/>
                    </a:cubicBezTo>
                    <a:cubicBezTo>
                      <a:pt x="10" y="29"/>
                      <a:pt x="9" y="30"/>
                      <a:pt x="8" y="30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10" y="33"/>
                      <a:pt x="12" y="33"/>
                      <a:pt x="14" y="32"/>
                    </a:cubicBezTo>
                    <a:cubicBezTo>
                      <a:pt x="15" y="32"/>
                      <a:pt x="19" y="32"/>
                      <a:pt x="19" y="3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1" y="28"/>
                      <a:pt x="22" y="25"/>
                      <a:pt x="23" y="24"/>
                    </a:cubicBezTo>
                    <a:cubicBezTo>
                      <a:pt x="24" y="22"/>
                      <a:pt x="26" y="20"/>
                      <a:pt x="27" y="18"/>
                    </a:cubicBezTo>
                    <a:cubicBezTo>
                      <a:pt x="28" y="18"/>
                      <a:pt x="27" y="16"/>
                      <a:pt x="26" y="16"/>
                    </a:cubicBezTo>
                    <a:close/>
                    <a:moveTo>
                      <a:pt x="22" y="21"/>
                    </a:moveTo>
                    <a:cubicBezTo>
                      <a:pt x="21" y="22"/>
                      <a:pt x="20" y="23"/>
                      <a:pt x="19" y="24"/>
                    </a:cubicBezTo>
                    <a:cubicBezTo>
                      <a:pt x="19" y="25"/>
                      <a:pt x="19" y="25"/>
                      <a:pt x="18" y="26"/>
                    </a:cubicBezTo>
                    <a:cubicBezTo>
                      <a:pt x="18" y="25"/>
                      <a:pt x="17" y="23"/>
                      <a:pt x="17" y="22"/>
                    </a:cubicBezTo>
                    <a:cubicBezTo>
                      <a:pt x="17" y="21"/>
                      <a:pt x="16" y="19"/>
                      <a:pt x="16" y="18"/>
                    </a:cubicBezTo>
                    <a:cubicBezTo>
                      <a:pt x="16" y="17"/>
                      <a:pt x="16" y="17"/>
                      <a:pt x="16" y="16"/>
                    </a:cubicBezTo>
                    <a:cubicBezTo>
                      <a:pt x="16" y="16"/>
                      <a:pt x="17" y="16"/>
                      <a:pt x="16" y="15"/>
                    </a:cubicBezTo>
                    <a:cubicBezTo>
                      <a:pt x="16" y="15"/>
                      <a:pt x="17" y="15"/>
                      <a:pt x="17" y="15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9" y="13"/>
                      <a:pt x="20" y="11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11"/>
                      <a:pt x="22" y="13"/>
                      <a:pt x="23" y="14"/>
                    </a:cubicBezTo>
                    <a:cubicBezTo>
                      <a:pt x="23" y="16"/>
                      <a:pt x="24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8"/>
                      <a:pt x="23" y="19"/>
                      <a:pt x="2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561"/>
              <p:cNvSpPr/>
              <p:nvPr/>
            </p:nvSpPr>
            <p:spPr bwMode="auto">
              <a:xfrm>
                <a:off x="1831" y="1107"/>
                <a:ext cx="9" cy="4"/>
              </a:xfrm>
              <a:custGeom>
                <a:avLst/>
                <a:gdLst>
                  <a:gd name="T0" fmla="*/ 11 w 11"/>
                  <a:gd name="T1" fmla="*/ 2 h 5"/>
                  <a:gd name="T2" fmla="*/ 7 w 11"/>
                  <a:gd name="T3" fmla="*/ 1 h 5"/>
                  <a:gd name="T4" fmla="*/ 2 w 11"/>
                  <a:gd name="T5" fmla="*/ 1 h 5"/>
                  <a:gd name="T6" fmla="*/ 3 w 11"/>
                  <a:gd name="T7" fmla="*/ 4 h 5"/>
                  <a:gd name="T8" fmla="*/ 7 w 11"/>
                  <a:gd name="T9" fmla="*/ 4 h 5"/>
                  <a:gd name="T10" fmla="*/ 8 w 11"/>
                  <a:gd name="T11" fmla="*/ 4 h 5"/>
                  <a:gd name="T12" fmla="*/ 9 w 11"/>
                  <a:gd name="T13" fmla="*/ 5 h 5"/>
                  <a:gd name="T14" fmla="*/ 10 w 11"/>
                  <a:gd name="T15" fmla="*/ 5 h 5"/>
                  <a:gd name="T16" fmla="*/ 11 w 11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cubicBezTo>
                      <a:pt x="10" y="1"/>
                      <a:pt x="9" y="1"/>
                      <a:pt x="7" y="1"/>
                    </a:cubicBezTo>
                    <a:cubicBezTo>
                      <a:pt x="5" y="1"/>
                      <a:pt x="4" y="0"/>
                      <a:pt x="2" y="1"/>
                    </a:cubicBezTo>
                    <a:cubicBezTo>
                      <a:pt x="0" y="2"/>
                      <a:pt x="1" y="5"/>
                      <a:pt x="3" y="4"/>
                    </a:cubicBezTo>
                    <a:cubicBezTo>
                      <a:pt x="4" y="4"/>
                      <a:pt x="6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3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562"/>
              <p:cNvSpPr/>
              <p:nvPr/>
            </p:nvSpPr>
            <p:spPr bwMode="auto">
              <a:xfrm>
                <a:off x="1830" y="1104"/>
                <a:ext cx="8" cy="3"/>
              </a:xfrm>
              <a:custGeom>
                <a:avLst/>
                <a:gdLst>
                  <a:gd name="T0" fmla="*/ 10 w 11"/>
                  <a:gd name="T1" fmla="*/ 1 h 4"/>
                  <a:gd name="T2" fmla="*/ 1 w 11"/>
                  <a:gd name="T3" fmla="*/ 2 h 4"/>
                  <a:gd name="T4" fmla="*/ 3 w 11"/>
                  <a:gd name="T5" fmla="*/ 4 h 4"/>
                  <a:gd name="T6" fmla="*/ 8 w 11"/>
                  <a:gd name="T7" fmla="*/ 4 h 4"/>
                  <a:gd name="T8" fmla="*/ 10 w 11"/>
                  <a:gd name="T9" fmla="*/ 4 h 4"/>
                  <a:gd name="T10" fmla="*/ 10 w 11"/>
                  <a:gd name="T11" fmla="*/ 4 h 4"/>
                  <a:gd name="T12" fmla="*/ 10 w 11"/>
                  <a:gd name="T13" fmla="*/ 4 h 4"/>
                  <a:gd name="T14" fmla="*/ 10 w 1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0" y="1"/>
                    </a:move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2" y="4"/>
                      <a:pt x="3" y="4"/>
                    </a:cubicBezTo>
                    <a:cubicBezTo>
                      <a:pt x="5" y="4"/>
                      <a:pt x="6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563"/>
              <p:cNvSpPr>
                <a:spLocks noEditPoints="1"/>
              </p:cNvSpPr>
              <p:nvPr/>
            </p:nvSpPr>
            <p:spPr bwMode="auto">
              <a:xfrm>
                <a:off x="1844" y="1098"/>
                <a:ext cx="14" cy="13"/>
              </a:xfrm>
              <a:custGeom>
                <a:avLst/>
                <a:gdLst>
                  <a:gd name="T0" fmla="*/ 16 w 18"/>
                  <a:gd name="T1" fmla="*/ 13 h 17"/>
                  <a:gd name="T2" fmla="*/ 12 w 18"/>
                  <a:gd name="T3" fmla="*/ 9 h 17"/>
                  <a:gd name="T4" fmla="*/ 13 w 18"/>
                  <a:gd name="T5" fmla="*/ 9 h 17"/>
                  <a:gd name="T6" fmla="*/ 9 w 18"/>
                  <a:gd name="T7" fmla="*/ 1 h 17"/>
                  <a:gd name="T8" fmla="*/ 0 w 18"/>
                  <a:gd name="T9" fmla="*/ 8 h 17"/>
                  <a:gd name="T10" fmla="*/ 5 w 18"/>
                  <a:gd name="T11" fmla="*/ 17 h 17"/>
                  <a:gd name="T12" fmla="*/ 10 w 18"/>
                  <a:gd name="T13" fmla="*/ 12 h 17"/>
                  <a:gd name="T14" fmla="*/ 16 w 18"/>
                  <a:gd name="T15" fmla="*/ 15 h 17"/>
                  <a:gd name="T16" fmla="*/ 16 w 18"/>
                  <a:gd name="T17" fmla="*/ 13 h 17"/>
                  <a:gd name="T18" fmla="*/ 12 w 18"/>
                  <a:gd name="T19" fmla="*/ 7 h 17"/>
                  <a:gd name="T20" fmla="*/ 12 w 18"/>
                  <a:gd name="T21" fmla="*/ 6 h 17"/>
                  <a:gd name="T22" fmla="*/ 12 w 18"/>
                  <a:gd name="T23" fmla="*/ 7 h 17"/>
                  <a:gd name="T24" fmla="*/ 6 w 18"/>
                  <a:gd name="T25" fmla="*/ 13 h 17"/>
                  <a:gd name="T26" fmla="*/ 3 w 18"/>
                  <a:gd name="T27" fmla="*/ 10 h 17"/>
                  <a:gd name="T28" fmla="*/ 5 w 18"/>
                  <a:gd name="T29" fmla="*/ 4 h 17"/>
                  <a:gd name="T30" fmla="*/ 9 w 18"/>
                  <a:gd name="T31" fmla="*/ 4 h 17"/>
                  <a:gd name="T32" fmla="*/ 9 w 18"/>
                  <a:gd name="T33" fmla="*/ 4 h 17"/>
                  <a:gd name="T34" fmla="*/ 8 w 18"/>
                  <a:gd name="T35" fmla="*/ 8 h 17"/>
                  <a:gd name="T36" fmla="*/ 6 w 18"/>
                  <a:gd name="T3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7">
                    <a:moveTo>
                      <a:pt x="16" y="13"/>
                    </a:moveTo>
                    <a:cubicBezTo>
                      <a:pt x="15" y="12"/>
                      <a:pt x="13" y="11"/>
                      <a:pt x="12" y="9"/>
                    </a:cubicBezTo>
                    <a:cubicBezTo>
                      <a:pt x="12" y="9"/>
                      <a:pt x="12" y="9"/>
                      <a:pt x="13" y="9"/>
                    </a:cubicBezTo>
                    <a:cubicBezTo>
                      <a:pt x="18" y="6"/>
                      <a:pt x="12" y="1"/>
                      <a:pt x="9" y="1"/>
                    </a:cubicBezTo>
                    <a:cubicBezTo>
                      <a:pt x="4" y="0"/>
                      <a:pt x="1" y="4"/>
                      <a:pt x="0" y="8"/>
                    </a:cubicBezTo>
                    <a:cubicBezTo>
                      <a:pt x="0" y="12"/>
                      <a:pt x="0" y="17"/>
                      <a:pt x="5" y="17"/>
                    </a:cubicBezTo>
                    <a:cubicBezTo>
                      <a:pt x="7" y="17"/>
                      <a:pt x="9" y="15"/>
                      <a:pt x="10" y="12"/>
                    </a:cubicBezTo>
                    <a:cubicBezTo>
                      <a:pt x="12" y="14"/>
                      <a:pt x="14" y="16"/>
                      <a:pt x="16" y="15"/>
                    </a:cubicBezTo>
                    <a:cubicBezTo>
                      <a:pt x="17" y="15"/>
                      <a:pt x="17" y="13"/>
                      <a:pt x="16" y="13"/>
                    </a:cubicBezTo>
                    <a:close/>
                    <a:moveTo>
                      <a:pt x="12" y="7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7"/>
                    </a:cubicBezTo>
                    <a:close/>
                    <a:moveTo>
                      <a:pt x="6" y="13"/>
                    </a:moveTo>
                    <a:cubicBezTo>
                      <a:pt x="4" y="16"/>
                      <a:pt x="3" y="12"/>
                      <a:pt x="3" y="10"/>
                    </a:cubicBezTo>
                    <a:cubicBezTo>
                      <a:pt x="3" y="8"/>
                      <a:pt x="4" y="5"/>
                      <a:pt x="5" y="4"/>
                    </a:cubicBezTo>
                    <a:cubicBezTo>
                      <a:pt x="7" y="3"/>
                      <a:pt x="8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8" y="7"/>
                      <a:pt x="8" y="8"/>
                    </a:cubicBezTo>
                    <a:cubicBezTo>
                      <a:pt x="8" y="10"/>
                      <a:pt x="7" y="12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564"/>
              <p:cNvSpPr/>
              <p:nvPr/>
            </p:nvSpPr>
            <p:spPr bwMode="auto">
              <a:xfrm>
                <a:off x="1854" y="1086"/>
                <a:ext cx="11" cy="14"/>
              </a:xfrm>
              <a:custGeom>
                <a:avLst/>
                <a:gdLst>
                  <a:gd name="T0" fmla="*/ 12 w 15"/>
                  <a:gd name="T1" fmla="*/ 9 h 18"/>
                  <a:gd name="T2" fmla="*/ 10 w 15"/>
                  <a:gd name="T3" fmla="*/ 9 h 18"/>
                  <a:gd name="T4" fmla="*/ 9 w 15"/>
                  <a:gd name="T5" fmla="*/ 8 h 18"/>
                  <a:gd name="T6" fmla="*/ 10 w 15"/>
                  <a:gd name="T7" fmla="*/ 4 h 18"/>
                  <a:gd name="T8" fmla="*/ 7 w 15"/>
                  <a:gd name="T9" fmla="*/ 0 h 18"/>
                  <a:gd name="T10" fmla="*/ 2 w 15"/>
                  <a:gd name="T11" fmla="*/ 3 h 18"/>
                  <a:gd name="T12" fmla="*/ 0 w 15"/>
                  <a:gd name="T13" fmla="*/ 11 h 18"/>
                  <a:gd name="T14" fmla="*/ 2 w 15"/>
                  <a:gd name="T15" fmla="*/ 11 h 18"/>
                  <a:gd name="T16" fmla="*/ 5 w 15"/>
                  <a:gd name="T17" fmla="*/ 4 h 18"/>
                  <a:gd name="T18" fmla="*/ 7 w 15"/>
                  <a:gd name="T19" fmla="*/ 3 h 18"/>
                  <a:gd name="T20" fmla="*/ 7 w 15"/>
                  <a:gd name="T21" fmla="*/ 3 h 18"/>
                  <a:gd name="T22" fmla="*/ 7 w 15"/>
                  <a:gd name="T23" fmla="*/ 4 h 18"/>
                  <a:gd name="T24" fmla="*/ 5 w 15"/>
                  <a:gd name="T25" fmla="*/ 9 h 18"/>
                  <a:gd name="T26" fmla="*/ 6 w 15"/>
                  <a:gd name="T27" fmla="*/ 11 h 18"/>
                  <a:gd name="T28" fmla="*/ 10 w 15"/>
                  <a:gd name="T29" fmla="*/ 12 h 18"/>
                  <a:gd name="T30" fmla="*/ 11 w 15"/>
                  <a:gd name="T31" fmla="*/ 12 h 18"/>
                  <a:gd name="T32" fmla="*/ 12 w 15"/>
                  <a:gd name="T33" fmla="*/ 12 h 18"/>
                  <a:gd name="T34" fmla="*/ 9 w 15"/>
                  <a:gd name="T35" fmla="*/ 15 h 18"/>
                  <a:gd name="T36" fmla="*/ 9 w 15"/>
                  <a:gd name="T37" fmla="*/ 17 h 18"/>
                  <a:gd name="T38" fmla="*/ 15 w 15"/>
                  <a:gd name="T39" fmla="*/ 12 h 18"/>
                  <a:gd name="T40" fmla="*/ 12 w 15"/>
                  <a:gd name="T41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8">
                    <a:moveTo>
                      <a:pt x="12" y="9"/>
                    </a:moveTo>
                    <a:cubicBezTo>
                      <a:pt x="11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10" y="7"/>
                      <a:pt x="10" y="6"/>
                      <a:pt x="10" y="4"/>
                    </a:cubicBezTo>
                    <a:cubicBezTo>
                      <a:pt x="10" y="2"/>
                      <a:pt x="9" y="0"/>
                      <a:pt x="7" y="0"/>
                    </a:cubicBezTo>
                    <a:cubicBezTo>
                      <a:pt x="5" y="0"/>
                      <a:pt x="3" y="2"/>
                      <a:pt x="2" y="3"/>
                    </a:cubicBezTo>
                    <a:cubicBezTo>
                      <a:pt x="0" y="6"/>
                      <a:pt x="0" y="8"/>
                      <a:pt x="0" y="11"/>
                    </a:cubicBezTo>
                    <a:cubicBezTo>
                      <a:pt x="0" y="12"/>
                      <a:pt x="2" y="12"/>
                      <a:pt x="2" y="11"/>
                    </a:cubicBezTo>
                    <a:cubicBezTo>
                      <a:pt x="2" y="8"/>
                      <a:pt x="3" y="5"/>
                      <a:pt x="5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6"/>
                      <a:pt x="7" y="7"/>
                      <a:pt x="5" y="9"/>
                    </a:cubicBezTo>
                    <a:cubicBezTo>
                      <a:pt x="5" y="10"/>
                      <a:pt x="5" y="11"/>
                      <a:pt x="6" y="11"/>
                    </a:cubicBezTo>
                    <a:cubicBezTo>
                      <a:pt x="8" y="11"/>
                      <a:pt x="9" y="12"/>
                      <a:pt x="10" y="12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1" y="13"/>
                      <a:pt x="9" y="14"/>
                      <a:pt x="9" y="15"/>
                    </a:cubicBezTo>
                    <a:cubicBezTo>
                      <a:pt x="8" y="16"/>
                      <a:pt x="9" y="16"/>
                      <a:pt x="9" y="17"/>
                    </a:cubicBezTo>
                    <a:cubicBezTo>
                      <a:pt x="12" y="18"/>
                      <a:pt x="15" y="14"/>
                      <a:pt x="15" y="12"/>
                    </a:cubicBezTo>
                    <a:cubicBezTo>
                      <a:pt x="15" y="10"/>
                      <a:pt x="14" y="9"/>
                      <a:pt x="1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565"/>
              <p:cNvSpPr/>
              <p:nvPr/>
            </p:nvSpPr>
            <p:spPr bwMode="auto">
              <a:xfrm>
                <a:off x="1289" y="1028"/>
                <a:ext cx="14" cy="22"/>
              </a:xfrm>
              <a:custGeom>
                <a:avLst/>
                <a:gdLst>
                  <a:gd name="T0" fmla="*/ 17 w 18"/>
                  <a:gd name="T1" fmla="*/ 26 h 28"/>
                  <a:gd name="T2" fmla="*/ 17 w 18"/>
                  <a:gd name="T3" fmla="*/ 24 h 28"/>
                  <a:gd name="T4" fmla="*/ 16 w 18"/>
                  <a:gd name="T5" fmla="*/ 21 h 28"/>
                  <a:gd name="T6" fmla="*/ 14 w 18"/>
                  <a:gd name="T7" fmla="*/ 14 h 28"/>
                  <a:gd name="T8" fmla="*/ 13 w 18"/>
                  <a:gd name="T9" fmla="*/ 7 h 28"/>
                  <a:gd name="T10" fmla="*/ 12 w 18"/>
                  <a:gd name="T11" fmla="*/ 1 h 28"/>
                  <a:gd name="T12" fmla="*/ 13 w 18"/>
                  <a:gd name="T13" fmla="*/ 1 h 28"/>
                  <a:gd name="T14" fmla="*/ 12 w 18"/>
                  <a:gd name="T15" fmla="*/ 0 h 28"/>
                  <a:gd name="T16" fmla="*/ 12 w 18"/>
                  <a:gd name="T17" fmla="*/ 1 h 28"/>
                  <a:gd name="T18" fmla="*/ 12 w 18"/>
                  <a:gd name="T19" fmla="*/ 1 h 28"/>
                  <a:gd name="T20" fmla="*/ 11 w 18"/>
                  <a:gd name="T21" fmla="*/ 7 h 28"/>
                  <a:gd name="T22" fmla="*/ 12 w 18"/>
                  <a:gd name="T23" fmla="*/ 12 h 28"/>
                  <a:gd name="T24" fmla="*/ 10 w 18"/>
                  <a:gd name="T25" fmla="*/ 13 h 28"/>
                  <a:gd name="T26" fmla="*/ 7 w 18"/>
                  <a:gd name="T27" fmla="*/ 14 h 28"/>
                  <a:gd name="T28" fmla="*/ 5 w 18"/>
                  <a:gd name="T29" fmla="*/ 14 h 28"/>
                  <a:gd name="T30" fmla="*/ 5 w 18"/>
                  <a:gd name="T31" fmla="*/ 14 h 28"/>
                  <a:gd name="T32" fmla="*/ 5 w 18"/>
                  <a:gd name="T33" fmla="*/ 14 h 28"/>
                  <a:gd name="T34" fmla="*/ 2 w 18"/>
                  <a:gd name="T35" fmla="*/ 1 h 28"/>
                  <a:gd name="T36" fmla="*/ 0 w 18"/>
                  <a:gd name="T37" fmla="*/ 1 h 28"/>
                  <a:gd name="T38" fmla="*/ 3 w 18"/>
                  <a:gd name="T39" fmla="*/ 13 h 28"/>
                  <a:gd name="T40" fmla="*/ 5 w 18"/>
                  <a:gd name="T41" fmla="*/ 20 h 28"/>
                  <a:gd name="T42" fmla="*/ 6 w 18"/>
                  <a:gd name="T43" fmla="*/ 27 h 28"/>
                  <a:gd name="T44" fmla="*/ 8 w 18"/>
                  <a:gd name="T45" fmla="*/ 26 h 28"/>
                  <a:gd name="T46" fmla="*/ 6 w 18"/>
                  <a:gd name="T47" fmla="*/ 16 h 28"/>
                  <a:gd name="T48" fmla="*/ 9 w 18"/>
                  <a:gd name="T49" fmla="*/ 15 h 28"/>
                  <a:gd name="T50" fmla="*/ 11 w 18"/>
                  <a:gd name="T51" fmla="*/ 14 h 28"/>
                  <a:gd name="T52" fmla="*/ 12 w 18"/>
                  <a:gd name="T53" fmla="*/ 14 h 28"/>
                  <a:gd name="T54" fmla="*/ 13 w 18"/>
                  <a:gd name="T55" fmla="*/ 15 h 28"/>
                  <a:gd name="T56" fmla="*/ 14 w 18"/>
                  <a:gd name="T57" fmla="*/ 23 h 28"/>
                  <a:gd name="T58" fmla="*/ 15 w 18"/>
                  <a:gd name="T59" fmla="*/ 26 h 28"/>
                  <a:gd name="T60" fmla="*/ 16 w 18"/>
                  <a:gd name="T61" fmla="*/ 28 h 28"/>
                  <a:gd name="T62" fmla="*/ 18 w 18"/>
                  <a:gd name="T63" fmla="*/ 27 h 28"/>
                  <a:gd name="T64" fmla="*/ 18 w 18"/>
                  <a:gd name="T65" fmla="*/ 27 h 28"/>
                  <a:gd name="T66" fmla="*/ 18 w 18"/>
                  <a:gd name="T67" fmla="*/ 26 h 28"/>
                  <a:gd name="T68" fmla="*/ 17 w 18"/>
                  <a:gd name="T6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28">
                    <a:moveTo>
                      <a:pt x="17" y="26"/>
                    </a:moveTo>
                    <a:cubicBezTo>
                      <a:pt x="17" y="25"/>
                      <a:pt x="17" y="25"/>
                      <a:pt x="17" y="24"/>
                    </a:cubicBezTo>
                    <a:cubicBezTo>
                      <a:pt x="17" y="23"/>
                      <a:pt x="16" y="22"/>
                      <a:pt x="16" y="21"/>
                    </a:cubicBezTo>
                    <a:cubicBezTo>
                      <a:pt x="15" y="19"/>
                      <a:pt x="15" y="16"/>
                      <a:pt x="14" y="14"/>
                    </a:cubicBezTo>
                    <a:cubicBezTo>
                      <a:pt x="14" y="12"/>
                      <a:pt x="13" y="9"/>
                      <a:pt x="13" y="7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1" y="3"/>
                      <a:pt x="11" y="5"/>
                      <a:pt x="11" y="7"/>
                    </a:cubicBezTo>
                    <a:cubicBezTo>
                      <a:pt x="12" y="9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10" y="13"/>
                    </a:cubicBezTo>
                    <a:cubicBezTo>
                      <a:pt x="9" y="13"/>
                      <a:pt x="8" y="13"/>
                      <a:pt x="7" y="14"/>
                    </a:cubicBezTo>
                    <a:cubicBezTo>
                      <a:pt x="7" y="14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2" y="6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0" y="5"/>
                      <a:pt x="2" y="9"/>
                      <a:pt x="3" y="13"/>
                    </a:cubicBezTo>
                    <a:cubicBezTo>
                      <a:pt x="3" y="15"/>
                      <a:pt x="4" y="17"/>
                      <a:pt x="5" y="20"/>
                    </a:cubicBezTo>
                    <a:cubicBezTo>
                      <a:pt x="5" y="22"/>
                      <a:pt x="5" y="24"/>
                      <a:pt x="6" y="27"/>
                    </a:cubicBezTo>
                    <a:cubicBezTo>
                      <a:pt x="6" y="28"/>
                      <a:pt x="8" y="27"/>
                      <a:pt x="8" y="26"/>
                    </a:cubicBezTo>
                    <a:cubicBezTo>
                      <a:pt x="8" y="23"/>
                      <a:pt x="7" y="19"/>
                      <a:pt x="6" y="16"/>
                    </a:cubicBez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3" y="15"/>
                      <a:pt x="13" y="15"/>
                    </a:cubicBezTo>
                    <a:cubicBezTo>
                      <a:pt x="13" y="18"/>
                      <a:pt x="14" y="20"/>
                      <a:pt x="14" y="23"/>
                    </a:cubicBezTo>
                    <a:cubicBezTo>
                      <a:pt x="15" y="24"/>
                      <a:pt x="15" y="25"/>
                      <a:pt x="15" y="26"/>
                    </a:cubicBezTo>
                    <a:cubicBezTo>
                      <a:pt x="15" y="26"/>
                      <a:pt x="16" y="27"/>
                      <a:pt x="16" y="28"/>
                    </a:cubicBezTo>
                    <a:cubicBezTo>
                      <a:pt x="17" y="28"/>
                      <a:pt x="18" y="28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6"/>
                    </a:cubicBezTo>
                    <a:cubicBezTo>
                      <a:pt x="18" y="26"/>
                      <a:pt x="18" y="26"/>
                      <a:pt x="1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566"/>
              <p:cNvSpPr/>
              <p:nvPr/>
            </p:nvSpPr>
            <p:spPr bwMode="auto">
              <a:xfrm>
                <a:off x="1306" y="1040"/>
                <a:ext cx="8" cy="13"/>
              </a:xfrm>
              <a:custGeom>
                <a:avLst/>
                <a:gdLst>
                  <a:gd name="T0" fmla="*/ 10 w 11"/>
                  <a:gd name="T1" fmla="*/ 12 h 16"/>
                  <a:gd name="T2" fmla="*/ 6 w 11"/>
                  <a:gd name="T3" fmla="*/ 14 h 16"/>
                  <a:gd name="T4" fmla="*/ 4 w 11"/>
                  <a:gd name="T5" fmla="*/ 14 h 16"/>
                  <a:gd name="T6" fmla="*/ 4 w 11"/>
                  <a:gd name="T7" fmla="*/ 13 h 16"/>
                  <a:gd name="T8" fmla="*/ 5 w 11"/>
                  <a:gd name="T9" fmla="*/ 12 h 16"/>
                  <a:gd name="T10" fmla="*/ 5 w 11"/>
                  <a:gd name="T11" fmla="*/ 10 h 16"/>
                  <a:gd name="T12" fmla="*/ 6 w 11"/>
                  <a:gd name="T13" fmla="*/ 8 h 16"/>
                  <a:gd name="T14" fmla="*/ 6 w 11"/>
                  <a:gd name="T15" fmla="*/ 2 h 16"/>
                  <a:gd name="T16" fmla="*/ 2 w 11"/>
                  <a:gd name="T17" fmla="*/ 1 h 16"/>
                  <a:gd name="T18" fmla="*/ 0 w 11"/>
                  <a:gd name="T19" fmla="*/ 2 h 16"/>
                  <a:gd name="T20" fmla="*/ 1 w 11"/>
                  <a:gd name="T21" fmla="*/ 5 h 16"/>
                  <a:gd name="T22" fmla="*/ 2 w 11"/>
                  <a:gd name="T23" fmla="*/ 4 h 16"/>
                  <a:gd name="T24" fmla="*/ 2 w 11"/>
                  <a:gd name="T25" fmla="*/ 3 h 16"/>
                  <a:gd name="T26" fmla="*/ 3 w 11"/>
                  <a:gd name="T27" fmla="*/ 2 h 16"/>
                  <a:gd name="T28" fmla="*/ 4 w 11"/>
                  <a:gd name="T29" fmla="*/ 2 h 16"/>
                  <a:gd name="T30" fmla="*/ 4 w 11"/>
                  <a:gd name="T31" fmla="*/ 5 h 16"/>
                  <a:gd name="T32" fmla="*/ 4 w 11"/>
                  <a:gd name="T33" fmla="*/ 8 h 16"/>
                  <a:gd name="T34" fmla="*/ 3 w 11"/>
                  <a:gd name="T35" fmla="*/ 10 h 16"/>
                  <a:gd name="T36" fmla="*/ 2 w 11"/>
                  <a:gd name="T37" fmla="*/ 12 h 16"/>
                  <a:gd name="T38" fmla="*/ 1 w 11"/>
                  <a:gd name="T39" fmla="*/ 14 h 16"/>
                  <a:gd name="T40" fmla="*/ 2 w 11"/>
                  <a:gd name="T41" fmla="*/ 16 h 16"/>
                  <a:gd name="T42" fmla="*/ 7 w 11"/>
                  <a:gd name="T43" fmla="*/ 16 h 16"/>
                  <a:gd name="T44" fmla="*/ 11 w 11"/>
                  <a:gd name="T45" fmla="*/ 14 h 16"/>
                  <a:gd name="T46" fmla="*/ 10 w 11"/>
                  <a:gd name="T4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6">
                    <a:moveTo>
                      <a:pt x="10" y="12"/>
                    </a:moveTo>
                    <a:cubicBezTo>
                      <a:pt x="9" y="13"/>
                      <a:pt x="8" y="13"/>
                      <a:pt x="6" y="14"/>
                    </a:cubicBezTo>
                    <a:cubicBezTo>
                      <a:pt x="6" y="14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8"/>
                    </a:cubicBezTo>
                    <a:cubicBezTo>
                      <a:pt x="6" y="6"/>
                      <a:pt x="6" y="4"/>
                      <a:pt x="6" y="2"/>
                    </a:cubicBezTo>
                    <a:cubicBezTo>
                      <a:pt x="6" y="0"/>
                      <a:pt x="3" y="0"/>
                      <a:pt x="2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3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4" y="4"/>
                      <a:pt x="4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4" y="16"/>
                      <a:pt x="5" y="16"/>
                      <a:pt x="7" y="16"/>
                    </a:cubicBezTo>
                    <a:cubicBezTo>
                      <a:pt x="8" y="16"/>
                      <a:pt x="10" y="15"/>
                      <a:pt x="11" y="14"/>
                    </a:cubicBezTo>
                    <a:cubicBezTo>
                      <a:pt x="11" y="13"/>
                      <a:pt x="10" y="12"/>
                      <a:pt x="1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567"/>
              <p:cNvSpPr/>
              <p:nvPr/>
            </p:nvSpPr>
            <p:spPr bwMode="auto">
              <a:xfrm>
                <a:off x="1313" y="1025"/>
                <a:ext cx="13" cy="21"/>
              </a:xfrm>
              <a:custGeom>
                <a:avLst/>
                <a:gdLst>
                  <a:gd name="T0" fmla="*/ 14 w 17"/>
                  <a:gd name="T1" fmla="*/ 17 h 28"/>
                  <a:gd name="T2" fmla="*/ 12 w 17"/>
                  <a:gd name="T3" fmla="*/ 15 h 28"/>
                  <a:gd name="T4" fmla="*/ 8 w 17"/>
                  <a:gd name="T5" fmla="*/ 13 h 28"/>
                  <a:gd name="T6" fmla="*/ 2 w 17"/>
                  <a:gd name="T7" fmla="*/ 8 h 28"/>
                  <a:gd name="T8" fmla="*/ 2 w 17"/>
                  <a:gd name="T9" fmla="*/ 5 h 28"/>
                  <a:gd name="T10" fmla="*/ 4 w 17"/>
                  <a:gd name="T11" fmla="*/ 2 h 28"/>
                  <a:gd name="T12" fmla="*/ 8 w 17"/>
                  <a:gd name="T13" fmla="*/ 2 h 28"/>
                  <a:gd name="T14" fmla="*/ 10 w 17"/>
                  <a:gd name="T15" fmla="*/ 5 h 28"/>
                  <a:gd name="T16" fmla="*/ 11 w 17"/>
                  <a:gd name="T17" fmla="*/ 5 h 28"/>
                  <a:gd name="T18" fmla="*/ 8 w 17"/>
                  <a:gd name="T19" fmla="*/ 1 h 28"/>
                  <a:gd name="T20" fmla="*/ 2 w 17"/>
                  <a:gd name="T21" fmla="*/ 2 h 28"/>
                  <a:gd name="T22" fmla="*/ 0 w 17"/>
                  <a:gd name="T23" fmla="*/ 7 h 28"/>
                  <a:gd name="T24" fmla="*/ 4 w 17"/>
                  <a:gd name="T25" fmla="*/ 13 h 28"/>
                  <a:gd name="T26" fmla="*/ 11 w 17"/>
                  <a:gd name="T27" fmla="*/ 17 h 28"/>
                  <a:gd name="T28" fmla="*/ 13 w 17"/>
                  <a:gd name="T29" fmla="*/ 19 h 28"/>
                  <a:gd name="T30" fmla="*/ 13 w 17"/>
                  <a:gd name="T31" fmla="*/ 22 h 28"/>
                  <a:gd name="T32" fmla="*/ 6 w 17"/>
                  <a:gd name="T33" fmla="*/ 24 h 28"/>
                  <a:gd name="T34" fmla="*/ 5 w 17"/>
                  <a:gd name="T35" fmla="*/ 24 h 28"/>
                  <a:gd name="T36" fmla="*/ 12 w 17"/>
                  <a:gd name="T37" fmla="*/ 25 h 28"/>
                  <a:gd name="T38" fmla="*/ 15 w 17"/>
                  <a:gd name="T39" fmla="*/ 23 h 28"/>
                  <a:gd name="T40" fmla="*/ 14 w 17"/>
                  <a:gd name="T4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8">
                    <a:moveTo>
                      <a:pt x="14" y="17"/>
                    </a:moveTo>
                    <a:cubicBezTo>
                      <a:pt x="13" y="16"/>
                      <a:pt x="12" y="16"/>
                      <a:pt x="12" y="15"/>
                    </a:cubicBezTo>
                    <a:cubicBezTo>
                      <a:pt x="11" y="14"/>
                      <a:pt x="10" y="13"/>
                      <a:pt x="8" y="13"/>
                    </a:cubicBezTo>
                    <a:cubicBezTo>
                      <a:pt x="6" y="11"/>
                      <a:pt x="3" y="10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5" y="2"/>
                      <a:pt x="7" y="2"/>
                      <a:pt x="8" y="2"/>
                    </a:cubicBezTo>
                    <a:cubicBezTo>
                      <a:pt x="9" y="3"/>
                      <a:pt x="10" y="4"/>
                      <a:pt x="10" y="5"/>
                    </a:cubicBezTo>
                    <a:cubicBezTo>
                      <a:pt x="10" y="6"/>
                      <a:pt x="11" y="6"/>
                      <a:pt x="11" y="5"/>
                    </a:cubicBezTo>
                    <a:cubicBezTo>
                      <a:pt x="11" y="3"/>
                      <a:pt x="10" y="2"/>
                      <a:pt x="8" y="1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9"/>
                      <a:pt x="2" y="12"/>
                      <a:pt x="4" y="13"/>
                    </a:cubicBezTo>
                    <a:cubicBezTo>
                      <a:pt x="6" y="14"/>
                      <a:pt x="9" y="15"/>
                      <a:pt x="11" y="17"/>
                    </a:cubicBezTo>
                    <a:cubicBezTo>
                      <a:pt x="11" y="18"/>
                      <a:pt x="12" y="18"/>
                      <a:pt x="13" y="19"/>
                    </a:cubicBezTo>
                    <a:cubicBezTo>
                      <a:pt x="13" y="20"/>
                      <a:pt x="14" y="21"/>
                      <a:pt x="13" y="22"/>
                    </a:cubicBezTo>
                    <a:cubicBezTo>
                      <a:pt x="13" y="23"/>
                      <a:pt x="7" y="26"/>
                      <a:pt x="6" y="24"/>
                    </a:cubicBezTo>
                    <a:cubicBezTo>
                      <a:pt x="6" y="23"/>
                      <a:pt x="5" y="23"/>
                      <a:pt x="5" y="24"/>
                    </a:cubicBezTo>
                    <a:cubicBezTo>
                      <a:pt x="5" y="28"/>
                      <a:pt x="10" y="26"/>
                      <a:pt x="12" y="25"/>
                    </a:cubicBezTo>
                    <a:cubicBezTo>
                      <a:pt x="13" y="25"/>
                      <a:pt x="15" y="24"/>
                      <a:pt x="15" y="23"/>
                    </a:cubicBezTo>
                    <a:cubicBezTo>
                      <a:pt x="17" y="21"/>
                      <a:pt x="15" y="19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568"/>
              <p:cNvSpPr>
                <a:spLocks noEditPoints="1"/>
              </p:cNvSpPr>
              <p:nvPr/>
            </p:nvSpPr>
            <p:spPr bwMode="auto">
              <a:xfrm>
                <a:off x="1325" y="1023"/>
                <a:ext cx="12" cy="19"/>
              </a:xfrm>
              <a:custGeom>
                <a:avLst/>
                <a:gdLst>
                  <a:gd name="T0" fmla="*/ 11 w 16"/>
                  <a:gd name="T1" fmla="*/ 2 h 25"/>
                  <a:gd name="T2" fmla="*/ 4 w 16"/>
                  <a:gd name="T3" fmla="*/ 2 h 25"/>
                  <a:gd name="T4" fmla="*/ 2 w 16"/>
                  <a:gd name="T5" fmla="*/ 9 h 25"/>
                  <a:gd name="T6" fmla="*/ 2 w 16"/>
                  <a:gd name="T7" fmla="*/ 9 h 25"/>
                  <a:gd name="T8" fmla="*/ 1 w 16"/>
                  <a:gd name="T9" fmla="*/ 10 h 25"/>
                  <a:gd name="T10" fmla="*/ 2 w 16"/>
                  <a:gd name="T11" fmla="*/ 19 h 25"/>
                  <a:gd name="T12" fmla="*/ 6 w 16"/>
                  <a:gd name="T13" fmla="*/ 24 h 25"/>
                  <a:gd name="T14" fmla="*/ 10 w 16"/>
                  <a:gd name="T15" fmla="*/ 25 h 25"/>
                  <a:gd name="T16" fmla="*/ 13 w 16"/>
                  <a:gd name="T17" fmla="*/ 24 h 25"/>
                  <a:gd name="T18" fmla="*/ 16 w 16"/>
                  <a:gd name="T19" fmla="*/ 17 h 25"/>
                  <a:gd name="T20" fmla="*/ 11 w 16"/>
                  <a:gd name="T21" fmla="*/ 2 h 25"/>
                  <a:gd name="T22" fmla="*/ 12 w 16"/>
                  <a:gd name="T23" fmla="*/ 23 h 25"/>
                  <a:gd name="T24" fmla="*/ 8 w 16"/>
                  <a:gd name="T25" fmla="*/ 23 h 25"/>
                  <a:gd name="T26" fmla="*/ 5 w 16"/>
                  <a:gd name="T27" fmla="*/ 22 h 25"/>
                  <a:gd name="T28" fmla="*/ 3 w 16"/>
                  <a:gd name="T29" fmla="*/ 18 h 25"/>
                  <a:gd name="T30" fmla="*/ 3 w 16"/>
                  <a:gd name="T31" fmla="*/ 15 h 25"/>
                  <a:gd name="T32" fmla="*/ 5 w 16"/>
                  <a:gd name="T33" fmla="*/ 19 h 25"/>
                  <a:gd name="T34" fmla="*/ 6 w 16"/>
                  <a:gd name="T35" fmla="*/ 19 h 25"/>
                  <a:gd name="T36" fmla="*/ 4 w 16"/>
                  <a:gd name="T37" fmla="*/ 10 h 25"/>
                  <a:gd name="T38" fmla="*/ 5 w 16"/>
                  <a:gd name="T39" fmla="*/ 3 h 25"/>
                  <a:gd name="T40" fmla="*/ 9 w 16"/>
                  <a:gd name="T41" fmla="*/ 3 h 25"/>
                  <a:gd name="T42" fmla="*/ 11 w 16"/>
                  <a:gd name="T43" fmla="*/ 6 h 25"/>
                  <a:gd name="T44" fmla="*/ 14 w 16"/>
                  <a:gd name="T45" fmla="*/ 12 h 25"/>
                  <a:gd name="T46" fmla="*/ 14 w 16"/>
                  <a:gd name="T47" fmla="*/ 16 h 25"/>
                  <a:gd name="T48" fmla="*/ 14 w 16"/>
                  <a:gd name="T49" fmla="*/ 20 h 25"/>
                  <a:gd name="T50" fmla="*/ 12 w 16"/>
                  <a:gd name="T5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5">
                    <a:moveTo>
                      <a:pt x="11" y="2"/>
                    </a:moveTo>
                    <a:cubicBezTo>
                      <a:pt x="9" y="1"/>
                      <a:pt x="6" y="0"/>
                      <a:pt x="4" y="2"/>
                    </a:cubicBezTo>
                    <a:cubicBezTo>
                      <a:pt x="2" y="3"/>
                      <a:pt x="1" y="7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3"/>
                      <a:pt x="0" y="16"/>
                      <a:pt x="2" y="19"/>
                    </a:cubicBezTo>
                    <a:cubicBezTo>
                      <a:pt x="2" y="21"/>
                      <a:pt x="4" y="23"/>
                      <a:pt x="6" y="24"/>
                    </a:cubicBezTo>
                    <a:cubicBezTo>
                      <a:pt x="7" y="25"/>
                      <a:pt x="9" y="25"/>
                      <a:pt x="10" y="25"/>
                    </a:cubicBezTo>
                    <a:cubicBezTo>
                      <a:pt x="11" y="25"/>
                      <a:pt x="12" y="25"/>
                      <a:pt x="13" y="24"/>
                    </a:cubicBezTo>
                    <a:cubicBezTo>
                      <a:pt x="15" y="22"/>
                      <a:pt x="16" y="20"/>
                      <a:pt x="16" y="17"/>
                    </a:cubicBezTo>
                    <a:cubicBezTo>
                      <a:pt x="16" y="12"/>
                      <a:pt x="15" y="6"/>
                      <a:pt x="11" y="2"/>
                    </a:cubicBezTo>
                    <a:close/>
                    <a:moveTo>
                      <a:pt x="12" y="23"/>
                    </a:moveTo>
                    <a:cubicBezTo>
                      <a:pt x="11" y="24"/>
                      <a:pt x="9" y="23"/>
                      <a:pt x="8" y="23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4" y="21"/>
                      <a:pt x="4" y="19"/>
                      <a:pt x="3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3" y="16"/>
                      <a:pt x="4" y="18"/>
                      <a:pt x="5" y="19"/>
                    </a:cubicBezTo>
                    <a:cubicBezTo>
                      <a:pt x="5" y="20"/>
                      <a:pt x="6" y="19"/>
                      <a:pt x="6" y="19"/>
                    </a:cubicBezTo>
                    <a:cubicBezTo>
                      <a:pt x="5" y="16"/>
                      <a:pt x="4" y="13"/>
                      <a:pt x="4" y="10"/>
                    </a:cubicBezTo>
                    <a:cubicBezTo>
                      <a:pt x="3" y="8"/>
                      <a:pt x="3" y="5"/>
                      <a:pt x="5" y="3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10" y="4"/>
                      <a:pt x="11" y="5"/>
                      <a:pt x="11" y="6"/>
                    </a:cubicBezTo>
                    <a:cubicBezTo>
                      <a:pt x="12" y="7"/>
                      <a:pt x="13" y="10"/>
                      <a:pt x="14" y="12"/>
                    </a:cubicBezTo>
                    <a:cubicBezTo>
                      <a:pt x="14" y="13"/>
                      <a:pt x="14" y="15"/>
                      <a:pt x="14" y="16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3" y="21"/>
                      <a:pt x="13" y="22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569"/>
              <p:cNvSpPr/>
              <p:nvPr/>
            </p:nvSpPr>
            <p:spPr bwMode="auto">
              <a:xfrm>
                <a:off x="1338" y="1035"/>
                <a:ext cx="8" cy="11"/>
              </a:xfrm>
              <a:custGeom>
                <a:avLst/>
                <a:gdLst>
                  <a:gd name="T0" fmla="*/ 10 w 11"/>
                  <a:gd name="T1" fmla="*/ 5 h 14"/>
                  <a:gd name="T2" fmla="*/ 8 w 11"/>
                  <a:gd name="T3" fmla="*/ 5 h 14"/>
                  <a:gd name="T4" fmla="*/ 8 w 11"/>
                  <a:gd name="T5" fmla="*/ 2 h 14"/>
                  <a:gd name="T6" fmla="*/ 7 w 11"/>
                  <a:gd name="T7" fmla="*/ 0 h 14"/>
                  <a:gd name="T8" fmla="*/ 7 w 11"/>
                  <a:gd name="T9" fmla="*/ 0 h 14"/>
                  <a:gd name="T10" fmla="*/ 6 w 11"/>
                  <a:gd name="T11" fmla="*/ 1 h 14"/>
                  <a:gd name="T12" fmla="*/ 6 w 11"/>
                  <a:gd name="T13" fmla="*/ 2 h 14"/>
                  <a:gd name="T14" fmla="*/ 6 w 11"/>
                  <a:gd name="T15" fmla="*/ 4 h 14"/>
                  <a:gd name="T16" fmla="*/ 6 w 11"/>
                  <a:gd name="T17" fmla="*/ 6 h 14"/>
                  <a:gd name="T18" fmla="*/ 6 w 11"/>
                  <a:gd name="T19" fmla="*/ 7 h 14"/>
                  <a:gd name="T20" fmla="*/ 4 w 11"/>
                  <a:gd name="T21" fmla="*/ 8 h 14"/>
                  <a:gd name="T22" fmla="*/ 3 w 11"/>
                  <a:gd name="T23" fmla="*/ 9 h 14"/>
                  <a:gd name="T24" fmla="*/ 3 w 11"/>
                  <a:gd name="T25" fmla="*/ 6 h 14"/>
                  <a:gd name="T26" fmla="*/ 3 w 11"/>
                  <a:gd name="T27" fmla="*/ 4 h 14"/>
                  <a:gd name="T28" fmla="*/ 3 w 11"/>
                  <a:gd name="T29" fmla="*/ 1 h 14"/>
                  <a:gd name="T30" fmla="*/ 2 w 11"/>
                  <a:gd name="T31" fmla="*/ 1 h 14"/>
                  <a:gd name="T32" fmla="*/ 2 w 11"/>
                  <a:gd name="T33" fmla="*/ 4 h 14"/>
                  <a:gd name="T34" fmla="*/ 1 w 11"/>
                  <a:gd name="T35" fmla="*/ 7 h 14"/>
                  <a:gd name="T36" fmla="*/ 1 w 11"/>
                  <a:gd name="T37" fmla="*/ 10 h 14"/>
                  <a:gd name="T38" fmla="*/ 5 w 11"/>
                  <a:gd name="T39" fmla="*/ 10 h 14"/>
                  <a:gd name="T40" fmla="*/ 6 w 11"/>
                  <a:gd name="T41" fmla="*/ 9 h 14"/>
                  <a:gd name="T42" fmla="*/ 7 w 11"/>
                  <a:gd name="T43" fmla="*/ 11 h 14"/>
                  <a:gd name="T44" fmla="*/ 8 w 11"/>
                  <a:gd name="T45" fmla="*/ 14 h 14"/>
                  <a:gd name="T46" fmla="*/ 8 w 11"/>
                  <a:gd name="T47" fmla="*/ 14 h 14"/>
                  <a:gd name="T48" fmla="*/ 9 w 11"/>
                  <a:gd name="T49" fmla="*/ 11 h 14"/>
                  <a:gd name="T50" fmla="*/ 8 w 11"/>
                  <a:gd name="T51" fmla="*/ 7 h 14"/>
                  <a:gd name="T52" fmla="*/ 8 w 11"/>
                  <a:gd name="T53" fmla="*/ 7 h 14"/>
                  <a:gd name="T54" fmla="*/ 10 w 11"/>
                  <a:gd name="T55" fmla="*/ 7 h 14"/>
                  <a:gd name="T56" fmla="*/ 11 w 11"/>
                  <a:gd name="T57" fmla="*/ 7 h 14"/>
                  <a:gd name="T58" fmla="*/ 10 w 11"/>
                  <a:gd name="T5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4"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8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8"/>
                      <a:pt x="0" y="9"/>
                      <a:pt x="1" y="10"/>
                    </a:cubicBezTo>
                    <a:cubicBezTo>
                      <a:pt x="2" y="11"/>
                      <a:pt x="4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7" y="11"/>
                    </a:cubicBezTo>
                    <a:cubicBezTo>
                      <a:pt x="7" y="12"/>
                      <a:pt x="7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9" y="10"/>
                      <a:pt x="8" y="9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570"/>
              <p:cNvSpPr>
                <a:spLocks noEditPoints="1"/>
              </p:cNvSpPr>
              <p:nvPr/>
            </p:nvSpPr>
            <p:spPr bwMode="auto">
              <a:xfrm>
                <a:off x="2180" y="1480"/>
                <a:ext cx="12" cy="23"/>
              </a:xfrm>
              <a:custGeom>
                <a:avLst/>
                <a:gdLst>
                  <a:gd name="T0" fmla="*/ 15 w 16"/>
                  <a:gd name="T1" fmla="*/ 6 h 30"/>
                  <a:gd name="T2" fmla="*/ 7 w 16"/>
                  <a:gd name="T3" fmla="*/ 1 h 30"/>
                  <a:gd name="T4" fmla="*/ 1 w 16"/>
                  <a:gd name="T5" fmla="*/ 7 h 30"/>
                  <a:gd name="T6" fmla="*/ 1 w 16"/>
                  <a:gd name="T7" fmla="*/ 10 h 30"/>
                  <a:gd name="T8" fmla="*/ 1 w 16"/>
                  <a:gd name="T9" fmla="*/ 20 h 30"/>
                  <a:gd name="T10" fmla="*/ 7 w 16"/>
                  <a:gd name="T11" fmla="*/ 29 h 30"/>
                  <a:gd name="T12" fmla="*/ 14 w 16"/>
                  <a:gd name="T13" fmla="*/ 26 h 30"/>
                  <a:gd name="T14" fmla="*/ 16 w 16"/>
                  <a:gd name="T15" fmla="*/ 17 h 30"/>
                  <a:gd name="T16" fmla="*/ 15 w 16"/>
                  <a:gd name="T17" fmla="*/ 6 h 30"/>
                  <a:gd name="T18" fmla="*/ 12 w 16"/>
                  <a:gd name="T19" fmla="*/ 17 h 30"/>
                  <a:gd name="T20" fmla="*/ 8 w 16"/>
                  <a:gd name="T21" fmla="*/ 25 h 30"/>
                  <a:gd name="T22" fmla="*/ 4 w 16"/>
                  <a:gd name="T23" fmla="*/ 17 h 30"/>
                  <a:gd name="T24" fmla="*/ 4 w 16"/>
                  <a:gd name="T25" fmla="*/ 15 h 30"/>
                  <a:gd name="T26" fmla="*/ 3 w 16"/>
                  <a:gd name="T27" fmla="*/ 10 h 30"/>
                  <a:gd name="T28" fmla="*/ 7 w 16"/>
                  <a:gd name="T29" fmla="*/ 4 h 30"/>
                  <a:gd name="T30" fmla="*/ 12 w 16"/>
                  <a:gd name="T31" fmla="*/ 9 h 30"/>
                  <a:gd name="T32" fmla="*/ 12 w 16"/>
                  <a:gd name="T33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30">
                    <a:moveTo>
                      <a:pt x="15" y="6"/>
                    </a:moveTo>
                    <a:cubicBezTo>
                      <a:pt x="13" y="3"/>
                      <a:pt x="10" y="1"/>
                      <a:pt x="7" y="1"/>
                    </a:cubicBezTo>
                    <a:cubicBezTo>
                      <a:pt x="3" y="0"/>
                      <a:pt x="1" y="4"/>
                      <a:pt x="1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0" y="13"/>
                      <a:pt x="0" y="17"/>
                      <a:pt x="1" y="20"/>
                    </a:cubicBezTo>
                    <a:cubicBezTo>
                      <a:pt x="2" y="23"/>
                      <a:pt x="4" y="28"/>
                      <a:pt x="7" y="29"/>
                    </a:cubicBezTo>
                    <a:cubicBezTo>
                      <a:pt x="10" y="30"/>
                      <a:pt x="12" y="29"/>
                      <a:pt x="14" y="26"/>
                    </a:cubicBezTo>
                    <a:cubicBezTo>
                      <a:pt x="16" y="23"/>
                      <a:pt x="16" y="20"/>
                      <a:pt x="16" y="17"/>
                    </a:cubicBezTo>
                    <a:cubicBezTo>
                      <a:pt x="16" y="13"/>
                      <a:pt x="16" y="9"/>
                      <a:pt x="15" y="6"/>
                    </a:cubicBezTo>
                    <a:close/>
                    <a:moveTo>
                      <a:pt x="12" y="17"/>
                    </a:moveTo>
                    <a:cubicBezTo>
                      <a:pt x="12" y="19"/>
                      <a:pt x="12" y="28"/>
                      <a:pt x="8" y="25"/>
                    </a:cubicBezTo>
                    <a:cubicBezTo>
                      <a:pt x="5" y="23"/>
                      <a:pt x="4" y="20"/>
                      <a:pt x="4" y="17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4" y="12"/>
                      <a:pt x="3" y="10"/>
                    </a:cubicBezTo>
                    <a:cubicBezTo>
                      <a:pt x="3" y="7"/>
                      <a:pt x="4" y="4"/>
                      <a:pt x="7" y="4"/>
                    </a:cubicBezTo>
                    <a:cubicBezTo>
                      <a:pt x="9" y="4"/>
                      <a:pt x="11" y="7"/>
                      <a:pt x="12" y="9"/>
                    </a:cubicBezTo>
                    <a:cubicBezTo>
                      <a:pt x="13" y="12"/>
                      <a:pt x="13" y="14"/>
                      <a:pt x="1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571"/>
              <p:cNvSpPr/>
              <p:nvPr/>
            </p:nvSpPr>
            <p:spPr bwMode="auto">
              <a:xfrm>
                <a:off x="2195" y="1477"/>
                <a:ext cx="13" cy="24"/>
              </a:xfrm>
              <a:custGeom>
                <a:avLst/>
                <a:gdLst>
                  <a:gd name="T0" fmla="*/ 17 w 18"/>
                  <a:gd name="T1" fmla="*/ 29 h 32"/>
                  <a:gd name="T2" fmla="*/ 16 w 18"/>
                  <a:gd name="T3" fmla="*/ 23 h 32"/>
                  <a:gd name="T4" fmla="*/ 14 w 18"/>
                  <a:gd name="T5" fmla="*/ 16 h 32"/>
                  <a:gd name="T6" fmla="*/ 12 w 18"/>
                  <a:gd name="T7" fmla="*/ 9 h 32"/>
                  <a:gd name="T8" fmla="*/ 11 w 18"/>
                  <a:gd name="T9" fmla="*/ 1 h 32"/>
                  <a:gd name="T10" fmla="*/ 9 w 18"/>
                  <a:gd name="T11" fmla="*/ 1 h 32"/>
                  <a:gd name="T12" fmla="*/ 10 w 18"/>
                  <a:gd name="T13" fmla="*/ 15 h 32"/>
                  <a:gd name="T14" fmla="*/ 10 w 18"/>
                  <a:gd name="T15" fmla="*/ 18 h 32"/>
                  <a:gd name="T16" fmla="*/ 9 w 18"/>
                  <a:gd name="T17" fmla="*/ 18 h 32"/>
                  <a:gd name="T18" fmla="*/ 6 w 18"/>
                  <a:gd name="T19" fmla="*/ 18 h 32"/>
                  <a:gd name="T20" fmla="*/ 6 w 18"/>
                  <a:gd name="T21" fmla="*/ 18 h 32"/>
                  <a:gd name="T22" fmla="*/ 4 w 18"/>
                  <a:gd name="T23" fmla="*/ 12 h 32"/>
                  <a:gd name="T24" fmla="*/ 3 w 18"/>
                  <a:gd name="T25" fmla="*/ 5 h 32"/>
                  <a:gd name="T26" fmla="*/ 0 w 18"/>
                  <a:gd name="T27" fmla="*/ 5 h 32"/>
                  <a:gd name="T28" fmla="*/ 1 w 18"/>
                  <a:gd name="T29" fmla="*/ 11 h 32"/>
                  <a:gd name="T30" fmla="*/ 2 w 18"/>
                  <a:gd name="T31" fmla="*/ 18 h 32"/>
                  <a:gd name="T32" fmla="*/ 4 w 18"/>
                  <a:gd name="T33" fmla="*/ 26 h 32"/>
                  <a:gd name="T34" fmla="*/ 6 w 18"/>
                  <a:gd name="T35" fmla="*/ 32 h 32"/>
                  <a:gd name="T36" fmla="*/ 7 w 18"/>
                  <a:gd name="T37" fmla="*/ 32 h 32"/>
                  <a:gd name="T38" fmla="*/ 7 w 18"/>
                  <a:gd name="T39" fmla="*/ 26 h 32"/>
                  <a:gd name="T40" fmla="*/ 6 w 18"/>
                  <a:gd name="T41" fmla="*/ 21 h 32"/>
                  <a:gd name="T42" fmla="*/ 7 w 18"/>
                  <a:gd name="T43" fmla="*/ 21 h 32"/>
                  <a:gd name="T44" fmla="*/ 12 w 18"/>
                  <a:gd name="T45" fmla="*/ 21 h 32"/>
                  <a:gd name="T46" fmla="*/ 12 w 18"/>
                  <a:gd name="T47" fmla="*/ 22 h 32"/>
                  <a:gd name="T48" fmla="*/ 13 w 18"/>
                  <a:gd name="T49" fmla="*/ 26 h 32"/>
                  <a:gd name="T50" fmla="*/ 14 w 18"/>
                  <a:gd name="T51" fmla="*/ 29 h 32"/>
                  <a:gd name="T52" fmla="*/ 17 w 18"/>
                  <a:gd name="T53" fmla="*/ 30 h 32"/>
                  <a:gd name="T54" fmla="*/ 17 w 18"/>
                  <a:gd name="T55" fmla="*/ 30 h 32"/>
                  <a:gd name="T56" fmla="*/ 17 w 18"/>
                  <a:gd name="T5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32">
                    <a:moveTo>
                      <a:pt x="17" y="29"/>
                    </a:moveTo>
                    <a:cubicBezTo>
                      <a:pt x="17" y="27"/>
                      <a:pt x="16" y="25"/>
                      <a:pt x="16" y="23"/>
                    </a:cubicBezTo>
                    <a:cubicBezTo>
                      <a:pt x="15" y="21"/>
                      <a:pt x="14" y="18"/>
                      <a:pt x="14" y="16"/>
                    </a:cubicBezTo>
                    <a:cubicBezTo>
                      <a:pt x="13" y="14"/>
                      <a:pt x="13" y="11"/>
                      <a:pt x="12" y="9"/>
                    </a:cubicBezTo>
                    <a:cubicBezTo>
                      <a:pt x="11" y="6"/>
                      <a:pt x="11" y="4"/>
                      <a:pt x="11" y="1"/>
                    </a:cubicBezTo>
                    <a:cubicBezTo>
                      <a:pt x="11" y="0"/>
                      <a:pt x="9" y="0"/>
                      <a:pt x="9" y="1"/>
                    </a:cubicBezTo>
                    <a:cubicBezTo>
                      <a:pt x="8" y="6"/>
                      <a:pt x="9" y="10"/>
                      <a:pt x="10" y="15"/>
                    </a:cubicBezTo>
                    <a:cubicBezTo>
                      <a:pt x="10" y="16"/>
                      <a:pt x="10" y="17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6"/>
                      <a:pt x="5" y="14"/>
                      <a:pt x="4" y="12"/>
                    </a:cubicBezTo>
                    <a:cubicBezTo>
                      <a:pt x="3" y="10"/>
                      <a:pt x="3" y="7"/>
                      <a:pt x="3" y="5"/>
                    </a:cubicBezTo>
                    <a:cubicBezTo>
                      <a:pt x="2" y="3"/>
                      <a:pt x="0" y="3"/>
                      <a:pt x="0" y="5"/>
                    </a:cubicBezTo>
                    <a:cubicBezTo>
                      <a:pt x="0" y="7"/>
                      <a:pt x="0" y="9"/>
                      <a:pt x="1" y="11"/>
                    </a:cubicBezTo>
                    <a:cubicBezTo>
                      <a:pt x="1" y="14"/>
                      <a:pt x="2" y="16"/>
                      <a:pt x="2" y="18"/>
                    </a:cubicBezTo>
                    <a:cubicBezTo>
                      <a:pt x="3" y="21"/>
                      <a:pt x="3" y="23"/>
                      <a:pt x="4" y="26"/>
                    </a:cubicBezTo>
                    <a:cubicBezTo>
                      <a:pt x="4" y="28"/>
                      <a:pt x="4" y="31"/>
                      <a:pt x="6" y="32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9" y="31"/>
                      <a:pt x="8" y="28"/>
                      <a:pt x="7" y="26"/>
                    </a:cubicBezTo>
                    <a:cubicBezTo>
                      <a:pt x="7" y="25"/>
                      <a:pt x="7" y="23"/>
                      <a:pt x="6" y="21"/>
                    </a:cubicBezTo>
                    <a:cubicBezTo>
                      <a:pt x="6" y="21"/>
                      <a:pt x="6" y="21"/>
                      <a:pt x="7" y="21"/>
                    </a:cubicBezTo>
                    <a:cubicBezTo>
                      <a:pt x="8" y="21"/>
                      <a:pt x="10" y="22"/>
                      <a:pt x="12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2" y="25"/>
                      <a:pt x="13" y="26"/>
                    </a:cubicBezTo>
                    <a:cubicBezTo>
                      <a:pt x="13" y="27"/>
                      <a:pt x="14" y="28"/>
                      <a:pt x="14" y="29"/>
                    </a:cubicBezTo>
                    <a:cubicBezTo>
                      <a:pt x="14" y="31"/>
                      <a:pt x="16" y="32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8" y="29"/>
                      <a:pt x="17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572"/>
              <p:cNvSpPr/>
              <p:nvPr/>
            </p:nvSpPr>
            <p:spPr bwMode="auto">
              <a:xfrm>
                <a:off x="2205" y="1472"/>
                <a:ext cx="9" cy="4"/>
              </a:xfrm>
              <a:custGeom>
                <a:avLst/>
                <a:gdLst>
                  <a:gd name="T0" fmla="*/ 7 w 12"/>
                  <a:gd name="T1" fmla="*/ 0 h 5"/>
                  <a:gd name="T2" fmla="*/ 2 w 12"/>
                  <a:gd name="T3" fmla="*/ 2 h 5"/>
                  <a:gd name="T4" fmla="*/ 2 w 12"/>
                  <a:gd name="T5" fmla="*/ 5 h 5"/>
                  <a:gd name="T6" fmla="*/ 7 w 12"/>
                  <a:gd name="T7" fmla="*/ 4 h 5"/>
                  <a:gd name="T8" fmla="*/ 10 w 12"/>
                  <a:gd name="T9" fmla="*/ 3 h 5"/>
                  <a:gd name="T10" fmla="*/ 11 w 12"/>
                  <a:gd name="T11" fmla="*/ 2 h 5"/>
                  <a:gd name="T12" fmla="*/ 7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7" y="0"/>
                    </a:moveTo>
                    <a:cubicBezTo>
                      <a:pt x="5" y="0"/>
                      <a:pt x="4" y="1"/>
                      <a:pt x="2" y="2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8" y="4"/>
                      <a:pt x="9" y="4"/>
                      <a:pt x="10" y="3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2" y="0"/>
                      <a:pt x="9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573"/>
              <p:cNvSpPr/>
              <p:nvPr/>
            </p:nvSpPr>
            <p:spPr bwMode="auto">
              <a:xfrm>
                <a:off x="1731" y="997"/>
                <a:ext cx="13" cy="17"/>
              </a:xfrm>
              <a:custGeom>
                <a:avLst/>
                <a:gdLst>
                  <a:gd name="T0" fmla="*/ 14 w 17"/>
                  <a:gd name="T1" fmla="*/ 17 h 22"/>
                  <a:gd name="T2" fmla="*/ 11 w 17"/>
                  <a:gd name="T3" fmla="*/ 8 h 22"/>
                  <a:gd name="T4" fmla="*/ 10 w 17"/>
                  <a:gd name="T5" fmla="*/ 6 h 22"/>
                  <a:gd name="T6" fmla="*/ 9 w 17"/>
                  <a:gd name="T7" fmla="*/ 5 h 22"/>
                  <a:gd name="T8" fmla="*/ 10 w 17"/>
                  <a:gd name="T9" fmla="*/ 4 h 22"/>
                  <a:gd name="T10" fmla="*/ 13 w 17"/>
                  <a:gd name="T11" fmla="*/ 4 h 22"/>
                  <a:gd name="T12" fmla="*/ 14 w 17"/>
                  <a:gd name="T13" fmla="*/ 5 h 22"/>
                  <a:gd name="T14" fmla="*/ 14 w 17"/>
                  <a:gd name="T15" fmla="*/ 5 h 22"/>
                  <a:gd name="T16" fmla="*/ 14 w 17"/>
                  <a:gd name="T17" fmla="*/ 7 h 22"/>
                  <a:gd name="T18" fmla="*/ 17 w 17"/>
                  <a:gd name="T19" fmla="*/ 4 h 22"/>
                  <a:gd name="T20" fmla="*/ 13 w 17"/>
                  <a:gd name="T21" fmla="*/ 1 h 22"/>
                  <a:gd name="T22" fmla="*/ 10 w 17"/>
                  <a:gd name="T23" fmla="*/ 1 h 22"/>
                  <a:gd name="T24" fmla="*/ 8 w 17"/>
                  <a:gd name="T25" fmla="*/ 2 h 22"/>
                  <a:gd name="T26" fmla="*/ 6 w 17"/>
                  <a:gd name="T27" fmla="*/ 7 h 22"/>
                  <a:gd name="T28" fmla="*/ 11 w 17"/>
                  <a:gd name="T29" fmla="*/ 16 h 22"/>
                  <a:gd name="T30" fmla="*/ 8 w 17"/>
                  <a:gd name="T31" fmla="*/ 18 h 22"/>
                  <a:gd name="T32" fmla="*/ 6 w 17"/>
                  <a:gd name="T33" fmla="*/ 18 h 22"/>
                  <a:gd name="T34" fmla="*/ 5 w 17"/>
                  <a:gd name="T35" fmla="*/ 16 h 22"/>
                  <a:gd name="T36" fmla="*/ 3 w 17"/>
                  <a:gd name="T37" fmla="*/ 15 h 22"/>
                  <a:gd name="T38" fmla="*/ 7 w 17"/>
                  <a:gd name="T39" fmla="*/ 21 h 22"/>
                  <a:gd name="T40" fmla="*/ 14 w 17"/>
                  <a:gd name="T4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2">
                    <a:moveTo>
                      <a:pt x="14" y="17"/>
                    </a:moveTo>
                    <a:cubicBezTo>
                      <a:pt x="15" y="14"/>
                      <a:pt x="12" y="10"/>
                      <a:pt x="11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10" y="4"/>
                      <a:pt x="10" y="4"/>
                    </a:cubicBezTo>
                    <a:cubicBezTo>
                      <a:pt x="11" y="4"/>
                      <a:pt x="12" y="3"/>
                      <a:pt x="13" y="4"/>
                    </a:cubicBezTo>
                    <a:cubicBezTo>
                      <a:pt x="13" y="4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3" y="7"/>
                      <a:pt x="14" y="7"/>
                    </a:cubicBezTo>
                    <a:cubicBezTo>
                      <a:pt x="16" y="8"/>
                      <a:pt x="17" y="6"/>
                      <a:pt x="17" y="4"/>
                    </a:cubicBezTo>
                    <a:cubicBezTo>
                      <a:pt x="17" y="3"/>
                      <a:pt x="15" y="1"/>
                      <a:pt x="13" y="1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6" y="3"/>
                      <a:pt x="5" y="5"/>
                      <a:pt x="6" y="7"/>
                    </a:cubicBezTo>
                    <a:cubicBezTo>
                      <a:pt x="7" y="10"/>
                      <a:pt x="10" y="12"/>
                      <a:pt x="11" y="16"/>
                    </a:cubicBezTo>
                    <a:cubicBezTo>
                      <a:pt x="11" y="17"/>
                      <a:pt x="9" y="18"/>
                      <a:pt x="8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0" y="18"/>
                      <a:pt x="4" y="21"/>
                      <a:pt x="7" y="21"/>
                    </a:cubicBezTo>
                    <a:cubicBezTo>
                      <a:pt x="10" y="22"/>
                      <a:pt x="13" y="20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574"/>
              <p:cNvSpPr/>
              <p:nvPr/>
            </p:nvSpPr>
            <p:spPr bwMode="auto">
              <a:xfrm>
                <a:off x="1744" y="1008"/>
                <a:ext cx="7" cy="6"/>
              </a:xfrm>
              <a:custGeom>
                <a:avLst/>
                <a:gdLst>
                  <a:gd name="T0" fmla="*/ 8 w 10"/>
                  <a:gd name="T1" fmla="*/ 3 h 7"/>
                  <a:gd name="T2" fmla="*/ 3 w 10"/>
                  <a:gd name="T3" fmla="*/ 1 h 7"/>
                  <a:gd name="T4" fmla="*/ 2 w 10"/>
                  <a:gd name="T5" fmla="*/ 3 h 7"/>
                  <a:gd name="T6" fmla="*/ 7 w 10"/>
                  <a:gd name="T7" fmla="*/ 6 h 7"/>
                  <a:gd name="T8" fmla="*/ 8 w 10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8" y="3"/>
                    </a:moveTo>
                    <a:cubicBezTo>
                      <a:pt x="7" y="2"/>
                      <a:pt x="5" y="1"/>
                      <a:pt x="3" y="1"/>
                    </a:cubicBezTo>
                    <a:cubicBezTo>
                      <a:pt x="1" y="0"/>
                      <a:pt x="0" y="2"/>
                      <a:pt x="2" y="3"/>
                    </a:cubicBezTo>
                    <a:cubicBezTo>
                      <a:pt x="4" y="4"/>
                      <a:pt x="5" y="5"/>
                      <a:pt x="7" y="6"/>
                    </a:cubicBezTo>
                    <a:cubicBezTo>
                      <a:pt x="9" y="7"/>
                      <a:pt x="10" y="4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575"/>
              <p:cNvSpPr/>
              <p:nvPr/>
            </p:nvSpPr>
            <p:spPr bwMode="auto">
              <a:xfrm>
                <a:off x="1744" y="1005"/>
                <a:ext cx="8" cy="3"/>
              </a:xfrm>
              <a:custGeom>
                <a:avLst/>
                <a:gdLst>
                  <a:gd name="T0" fmla="*/ 10 w 11"/>
                  <a:gd name="T1" fmla="*/ 4 h 5"/>
                  <a:gd name="T2" fmla="*/ 2 w 11"/>
                  <a:gd name="T3" fmla="*/ 0 h 5"/>
                  <a:gd name="T4" fmla="*/ 1 w 11"/>
                  <a:gd name="T5" fmla="*/ 3 h 5"/>
                  <a:gd name="T6" fmla="*/ 5 w 11"/>
                  <a:gd name="T7" fmla="*/ 4 h 5"/>
                  <a:gd name="T8" fmla="*/ 9 w 11"/>
                  <a:gd name="T9" fmla="*/ 5 h 5"/>
                  <a:gd name="T10" fmla="*/ 10 w 11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0" y="4"/>
                    </a:moveTo>
                    <a:cubicBezTo>
                      <a:pt x="8" y="1"/>
                      <a:pt x="4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ubicBezTo>
                      <a:pt x="2" y="4"/>
                      <a:pt x="4" y="4"/>
                      <a:pt x="5" y="4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10" y="5"/>
                      <a:pt x="11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576"/>
              <p:cNvSpPr/>
              <p:nvPr/>
            </p:nvSpPr>
            <p:spPr bwMode="auto">
              <a:xfrm>
                <a:off x="1757" y="1004"/>
                <a:ext cx="12" cy="18"/>
              </a:xfrm>
              <a:custGeom>
                <a:avLst/>
                <a:gdLst>
                  <a:gd name="T0" fmla="*/ 15 w 15"/>
                  <a:gd name="T1" fmla="*/ 7 h 24"/>
                  <a:gd name="T2" fmla="*/ 14 w 15"/>
                  <a:gd name="T3" fmla="*/ 6 h 24"/>
                  <a:gd name="T4" fmla="*/ 13 w 15"/>
                  <a:gd name="T5" fmla="*/ 5 h 24"/>
                  <a:gd name="T6" fmla="*/ 12 w 15"/>
                  <a:gd name="T7" fmla="*/ 7 h 24"/>
                  <a:gd name="T8" fmla="*/ 10 w 15"/>
                  <a:gd name="T9" fmla="*/ 10 h 24"/>
                  <a:gd name="T10" fmla="*/ 7 w 15"/>
                  <a:gd name="T11" fmla="*/ 14 h 24"/>
                  <a:gd name="T12" fmla="*/ 4 w 15"/>
                  <a:gd name="T13" fmla="*/ 17 h 24"/>
                  <a:gd name="T14" fmla="*/ 4 w 15"/>
                  <a:gd name="T15" fmla="*/ 18 h 24"/>
                  <a:gd name="T16" fmla="*/ 4 w 15"/>
                  <a:gd name="T17" fmla="*/ 17 h 24"/>
                  <a:gd name="T18" fmla="*/ 4 w 15"/>
                  <a:gd name="T19" fmla="*/ 11 h 24"/>
                  <a:gd name="T20" fmla="*/ 5 w 15"/>
                  <a:gd name="T21" fmla="*/ 6 h 24"/>
                  <a:gd name="T22" fmla="*/ 4 w 15"/>
                  <a:gd name="T23" fmla="*/ 2 h 24"/>
                  <a:gd name="T24" fmla="*/ 2 w 15"/>
                  <a:gd name="T25" fmla="*/ 2 h 24"/>
                  <a:gd name="T26" fmla="*/ 1 w 15"/>
                  <a:gd name="T27" fmla="*/ 13 h 24"/>
                  <a:gd name="T28" fmla="*/ 0 w 15"/>
                  <a:gd name="T29" fmla="*/ 19 h 24"/>
                  <a:gd name="T30" fmla="*/ 1 w 15"/>
                  <a:gd name="T31" fmla="*/ 23 h 24"/>
                  <a:gd name="T32" fmla="*/ 3 w 15"/>
                  <a:gd name="T33" fmla="*/ 24 h 24"/>
                  <a:gd name="T34" fmla="*/ 8 w 15"/>
                  <a:gd name="T35" fmla="*/ 18 h 24"/>
                  <a:gd name="T36" fmla="*/ 10 w 15"/>
                  <a:gd name="T37" fmla="*/ 14 h 24"/>
                  <a:gd name="T38" fmla="*/ 13 w 15"/>
                  <a:gd name="T39" fmla="*/ 11 h 24"/>
                  <a:gd name="T40" fmla="*/ 15 w 15"/>
                  <a:gd name="T4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4">
                    <a:moveTo>
                      <a:pt x="15" y="7"/>
                    </a:moveTo>
                    <a:cubicBezTo>
                      <a:pt x="15" y="7"/>
                      <a:pt x="15" y="6"/>
                      <a:pt x="14" y="6"/>
                    </a:cubicBezTo>
                    <a:cubicBezTo>
                      <a:pt x="14" y="6"/>
                      <a:pt x="14" y="5"/>
                      <a:pt x="13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1" y="8"/>
                      <a:pt x="11" y="9"/>
                      <a:pt x="10" y="10"/>
                    </a:cubicBezTo>
                    <a:cubicBezTo>
                      <a:pt x="8" y="10"/>
                      <a:pt x="7" y="12"/>
                      <a:pt x="7" y="14"/>
                    </a:cubicBezTo>
                    <a:cubicBezTo>
                      <a:pt x="6" y="15"/>
                      <a:pt x="5" y="16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7"/>
                      <a:pt x="4" y="17"/>
                    </a:cubicBezTo>
                    <a:cubicBezTo>
                      <a:pt x="4" y="15"/>
                      <a:pt x="4" y="13"/>
                      <a:pt x="4" y="11"/>
                    </a:cubicBezTo>
                    <a:cubicBezTo>
                      <a:pt x="5" y="10"/>
                      <a:pt x="5" y="8"/>
                      <a:pt x="5" y="6"/>
                    </a:cubicBezTo>
                    <a:cubicBezTo>
                      <a:pt x="5" y="5"/>
                      <a:pt x="5" y="3"/>
                      <a:pt x="4" y="2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2" y="6"/>
                      <a:pt x="1" y="10"/>
                      <a:pt x="1" y="13"/>
                    </a:cubicBezTo>
                    <a:cubicBezTo>
                      <a:pt x="0" y="15"/>
                      <a:pt x="1" y="17"/>
                      <a:pt x="0" y="19"/>
                    </a:cubicBezTo>
                    <a:cubicBezTo>
                      <a:pt x="0" y="20"/>
                      <a:pt x="0" y="22"/>
                      <a:pt x="1" y="23"/>
                    </a:cubicBezTo>
                    <a:cubicBezTo>
                      <a:pt x="1" y="24"/>
                      <a:pt x="2" y="24"/>
                      <a:pt x="3" y="24"/>
                    </a:cubicBezTo>
                    <a:cubicBezTo>
                      <a:pt x="5" y="22"/>
                      <a:pt x="7" y="20"/>
                      <a:pt x="8" y="18"/>
                    </a:cubicBezTo>
                    <a:cubicBezTo>
                      <a:pt x="9" y="17"/>
                      <a:pt x="10" y="16"/>
                      <a:pt x="10" y="14"/>
                    </a:cubicBezTo>
                    <a:cubicBezTo>
                      <a:pt x="11" y="13"/>
                      <a:pt x="12" y="12"/>
                      <a:pt x="13" y="11"/>
                    </a:cubicBezTo>
                    <a:cubicBezTo>
                      <a:pt x="13" y="10"/>
                      <a:pt x="14" y="9"/>
                      <a:pt x="1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577"/>
              <p:cNvSpPr/>
              <p:nvPr/>
            </p:nvSpPr>
            <p:spPr bwMode="auto">
              <a:xfrm>
                <a:off x="1767" y="1020"/>
                <a:ext cx="3" cy="3"/>
              </a:xfrm>
              <a:custGeom>
                <a:avLst/>
                <a:gdLst>
                  <a:gd name="T0" fmla="*/ 3 w 4"/>
                  <a:gd name="T1" fmla="*/ 2 h 4"/>
                  <a:gd name="T2" fmla="*/ 4 w 4"/>
                  <a:gd name="T3" fmla="*/ 2 h 4"/>
                  <a:gd name="T4" fmla="*/ 4 w 4"/>
                  <a:gd name="T5" fmla="*/ 1 h 4"/>
                  <a:gd name="T6" fmla="*/ 3 w 4"/>
                  <a:gd name="T7" fmla="*/ 0 h 4"/>
                  <a:gd name="T8" fmla="*/ 2 w 4"/>
                  <a:gd name="T9" fmla="*/ 0 h 4"/>
                  <a:gd name="T10" fmla="*/ 1 w 4"/>
                  <a:gd name="T11" fmla="*/ 1 h 4"/>
                  <a:gd name="T12" fmla="*/ 1 w 4"/>
                  <a:gd name="T13" fmla="*/ 1 h 4"/>
                  <a:gd name="T14" fmla="*/ 0 w 4"/>
                  <a:gd name="T15" fmla="*/ 3 h 4"/>
                  <a:gd name="T16" fmla="*/ 1 w 4"/>
                  <a:gd name="T17" fmla="*/ 4 h 4"/>
                  <a:gd name="T18" fmla="*/ 3 w 4"/>
                  <a:gd name="T19" fmla="*/ 4 h 4"/>
                  <a:gd name="T20" fmla="*/ 3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578"/>
              <p:cNvSpPr/>
              <p:nvPr/>
            </p:nvSpPr>
            <p:spPr bwMode="auto">
              <a:xfrm>
                <a:off x="1770" y="1005"/>
                <a:ext cx="13" cy="22"/>
              </a:xfrm>
              <a:custGeom>
                <a:avLst/>
                <a:gdLst>
                  <a:gd name="T0" fmla="*/ 17 w 17"/>
                  <a:gd name="T1" fmla="*/ 23 h 28"/>
                  <a:gd name="T2" fmla="*/ 15 w 17"/>
                  <a:gd name="T3" fmla="*/ 22 h 28"/>
                  <a:gd name="T4" fmla="*/ 9 w 17"/>
                  <a:gd name="T5" fmla="*/ 23 h 28"/>
                  <a:gd name="T6" fmla="*/ 9 w 17"/>
                  <a:gd name="T7" fmla="*/ 17 h 28"/>
                  <a:gd name="T8" fmla="*/ 10 w 17"/>
                  <a:gd name="T9" fmla="*/ 13 h 28"/>
                  <a:gd name="T10" fmla="*/ 12 w 17"/>
                  <a:gd name="T11" fmla="*/ 13 h 28"/>
                  <a:gd name="T12" fmla="*/ 13 w 17"/>
                  <a:gd name="T13" fmla="*/ 11 h 28"/>
                  <a:gd name="T14" fmla="*/ 11 w 17"/>
                  <a:gd name="T15" fmla="*/ 11 h 28"/>
                  <a:gd name="T16" fmla="*/ 12 w 17"/>
                  <a:gd name="T17" fmla="*/ 8 h 28"/>
                  <a:gd name="T18" fmla="*/ 14 w 17"/>
                  <a:gd name="T19" fmla="*/ 4 h 28"/>
                  <a:gd name="T20" fmla="*/ 14 w 17"/>
                  <a:gd name="T21" fmla="*/ 3 h 28"/>
                  <a:gd name="T22" fmla="*/ 14 w 17"/>
                  <a:gd name="T23" fmla="*/ 2 h 28"/>
                  <a:gd name="T24" fmla="*/ 15 w 17"/>
                  <a:gd name="T25" fmla="*/ 0 h 28"/>
                  <a:gd name="T26" fmla="*/ 12 w 17"/>
                  <a:gd name="T27" fmla="*/ 1 h 28"/>
                  <a:gd name="T28" fmla="*/ 10 w 17"/>
                  <a:gd name="T29" fmla="*/ 6 h 28"/>
                  <a:gd name="T30" fmla="*/ 8 w 17"/>
                  <a:gd name="T31" fmla="*/ 10 h 28"/>
                  <a:gd name="T32" fmla="*/ 2 w 17"/>
                  <a:gd name="T33" fmla="*/ 9 h 28"/>
                  <a:gd name="T34" fmla="*/ 1 w 17"/>
                  <a:gd name="T35" fmla="*/ 12 h 28"/>
                  <a:gd name="T36" fmla="*/ 7 w 17"/>
                  <a:gd name="T37" fmla="*/ 13 h 28"/>
                  <a:gd name="T38" fmla="*/ 6 w 17"/>
                  <a:gd name="T39" fmla="*/ 18 h 28"/>
                  <a:gd name="T40" fmla="*/ 7 w 17"/>
                  <a:gd name="T41" fmla="*/ 26 h 28"/>
                  <a:gd name="T42" fmla="*/ 17 w 17"/>
                  <a:gd name="T43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28">
                    <a:moveTo>
                      <a:pt x="17" y="23"/>
                    </a:moveTo>
                    <a:cubicBezTo>
                      <a:pt x="17" y="23"/>
                      <a:pt x="16" y="22"/>
                      <a:pt x="15" y="22"/>
                    </a:cubicBezTo>
                    <a:cubicBezTo>
                      <a:pt x="14" y="22"/>
                      <a:pt x="10" y="25"/>
                      <a:pt x="9" y="23"/>
                    </a:cubicBezTo>
                    <a:cubicBezTo>
                      <a:pt x="8" y="21"/>
                      <a:pt x="9" y="19"/>
                      <a:pt x="9" y="17"/>
                    </a:cubicBezTo>
                    <a:cubicBezTo>
                      <a:pt x="9" y="16"/>
                      <a:pt x="10" y="14"/>
                      <a:pt x="10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3" y="13"/>
                      <a:pt x="13" y="12"/>
                      <a:pt x="13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7"/>
                      <a:pt x="13" y="6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5" y="2"/>
                      <a:pt x="14" y="2"/>
                    </a:cubicBezTo>
                    <a:cubicBezTo>
                      <a:pt x="16" y="2"/>
                      <a:pt x="16" y="0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11" y="3"/>
                      <a:pt x="11" y="4"/>
                      <a:pt x="10" y="6"/>
                    </a:cubicBezTo>
                    <a:cubicBezTo>
                      <a:pt x="9" y="7"/>
                      <a:pt x="9" y="8"/>
                      <a:pt x="8" y="10"/>
                    </a:cubicBezTo>
                    <a:cubicBezTo>
                      <a:pt x="6" y="9"/>
                      <a:pt x="4" y="9"/>
                      <a:pt x="2" y="9"/>
                    </a:cubicBezTo>
                    <a:cubicBezTo>
                      <a:pt x="0" y="9"/>
                      <a:pt x="0" y="11"/>
                      <a:pt x="1" y="12"/>
                    </a:cubicBezTo>
                    <a:cubicBezTo>
                      <a:pt x="3" y="13"/>
                      <a:pt x="5" y="13"/>
                      <a:pt x="7" y="13"/>
                    </a:cubicBezTo>
                    <a:cubicBezTo>
                      <a:pt x="6" y="15"/>
                      <a:pt x="6" y="16"/>
                      <a:pt x="6" y="18"/>
                    </a:cubicBezTo>
                    <a:cubicBezTo>
                      <a:pt x="5" y="21"/>
                      <a:pt x="5" y="24"/>
                      <a:pt x="7" y="26"/>
                    </a:cubicBezTo>
                    <a:cubicBezTo>
                      <a:pt x="10" y="28"/>
                      <a:pt x="16" y="27"/>
                      <a:pt x="1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579"/>
              <p:cNvSpPr>
                <a:spLocks noEditPoints="1"/>
              </p:cNvSpPr>
              <p:nvPr/>
            </p:nvSpPr>
            <p:spPr bwMode="auto">
              <a:xfrm>
                <a:off x="1113" y="559"/>
                <a:ext cx="57" cy="63"/>
              </a:xfrm>
              <a:custGeom>
                <a:avLst/>
                <a:gdLst>
                  <a:gd name="T0" fmla="*/ 53 w 75"/>
                  <a:gd name="T1" fmla="*/ 37 h 82"/>
                  <a:gd name="T2" fmla="*/ 42 w 75"/>
                  <a:gd name="T3" fmla="*/ 27 h 82"/>
                  <a:gd name="T4" fmla="*/ 34 w 75"/>
                  <a:gd name="T5" fmla="*/ 27 h 82"/>
                  <a:gd name="T6" fmla="*/ 36 w 75"/>
                  <a:gd name="T7" fmla="*/ 19 h 82"/>
                  <a:gd name="T8" fmla="*/ 23 w 75"/>
                  <a:gd name="T9" fmla="*/ 2 h 82"/>
                  <a:gd name="T10" fmla="*/ 16 w 75"/>
                  <a:gd name="T11" fmla="*/ 16 h 82"/>
                  <a:gd name="T12" fmla="*/ 6 w 75"/>
                  <a:gd name="T13" fmla="*/ 15 h 82"/>
                  <a:gd name="T14" fmla="*/ 1 w 75"/>
                  <a:gd name="T15" fmla="*/ 19 h 82"/>
                  <a:gd name="T16" fmla="*/ 4 w 75"/>
                  <a:gd name="T17" fmla="*/ 22 h 82"/>
                  <a:gd name="T18" fmla="*/ 18 w 75"/>
                  <a:gd name="T19" fmla="*/ 33 h 82"/>
                  <a:gd name="T20" fmla="*/ 27 w 75"/>
                  <a:gd name="T21" fmla="*/ 37 h 82"/>
                  <a:gd name="T22" fmla="*/ 25 w 75"/>
                  <a:gd name="T23" fmla="*/ 41 h 82"/>
                  <a:gd name="T24" fmla="*/ 22 w 75"/>
                  <a:gd name="T25" fmla="*/ 48 h 82"/>
                  <a:gd name="T26" fmla="*/ 43 w 75"/>
                  <a:gd name="T27" fmla="*/ 71 h 82"/>
                  <a:gd name="T28" fmla="*/ 18 w 75"/>
                  <a:gd name="T29" fmla="*/ 31 h 82"/>
                  <a:gd name="T30" fmla="*/ 9 w 75"/>
                  <a:gd name="T31" fmla="*/ 20 h 82"/>
                  <a:gd name="T32" fmla="*/ 16 w 75"/>
                  <a:gd name="T33" fmla="*/ 22 h 82"/>
                  <a:gd name="T34" fmla="*/ 20 w 75"/>
                  <a:gd name="T35" fmla="*/ 20 h 82"/>
                  <a:gd name="T36" fmla="*/ 23 w 75"/>
                  <a:gd name="T37" fmla="*/ 16 h 82"/>
                  <a:gd name="T38" fmla="*/ 28 w 75"/>
                  <a:gd name="T39" fmla="*/ 16 h 82"/>
                  <a:gd name="T40" fmla="*/ 24 w 75"/>
                  <a:gd name="T41" fmla="*/ 20 h 82"/>
                  <a:gd name="T42" fmla="*/ 25 w 75"/>
                  <a:gd name="T43" fmla="*/ 23 h 82"/>
                  <a:gd name="T44" fmla="*/ 26 w 75"/>
                  <a:gd name="T45" fmla="*/ 22 h 82"/>
                  <a:gd name="T46" fmla="*/ 28 w 75"/>
                  <a:gd name="T47" fmla="*/ 23 h 82"/>
                  <a:gd name="T48" fmla="*/ 27 w 75"/>
                  <a:gd name="T49" fmla="*/ 24 h 82"/>
                  <a:gd name="T50" fmla="*/ 22 w 75"/>
                  <a:gd name="T51" fmla="*/ 29 h 82"/>
                  <a:gd name="T52" fmla="*/ 18 w 75"/>
                  <a:gd name="T53" fmla="*/ 31 h 82"/>
                  <a:gd name="T54" fmla="*/ 63 w 75"/>
                  <a:gd name="T55" fmla="*/ 61 h 82"/>
                  <a:gd name="T56" fmla="*/ 63 w 75"/>
                  <a:gd name="T57" fmla="*/ 61 h 82"/>
                  <a:gd name="T58" fmla="*/ 55 w 75"/>
                  <a:gd name="T59" fmla="*/ 47 h 82"/>
                  <a:gd name="T60" fmla="*/ 56 w 75"/>
                  <a:gd name="T61" fmla="*/ 48 h 82"/>
                  <a:gd name="T62" fmla="*/ 55 w 75"/>
                  <a:gd name="T63" fmla="*/ 47 h 82"/>
                  <a:gd name="T64" fmla="*/ 37 w 75"/>
                  <a:gd name="T65" fmla="*/ 55 h 82"/>
                  <a:gd name="T66" fmla="*/ 25 w 75"/>
                  <a:gd name="T67" fmla="*/ 44 h 82"/>
                  <a:gd name="T68" fmla="*/ 30 w 75"/>
                  <a:gd name="T69" fmla="*/ 36 h 82"/>
                  <a:gd name="T70" fmla="*/ 36 w 75"/>
                  <a:gd name="T71" fmla="*/ 33 h 82"/>
                  <a:gd name="T72" fmla="*/ 38 w 75"/>
                  <a:gd name="T73" fmla="*/ 36 h 82"/>
                  <a:gd name="T74" fmla="*/ 42 w 75"/>
                  <a:gd name="T75" fmla="*/ 39 h 82"/>
                  <a:gd name="T76" fmla="*/ 44 w 75"/>
                  <a:gd name="T77" fmla="*/ 41 h 82"/>
                  <a:gd name="T78" fmla="*/ 46 w 75"/>
                  <a:gd name="T79" fmla="*/ 42 h 82"/>
                  <a:gd name="T80" fmla="*/ 49 w 75"/>
                  <a:gd name="T81" fmla="*/ 45 h 82"/>
                  <a:gd name="T82" fmla="*/ 51 w 75"/>
                  <a:gd name="T83" fmla="*/ 47 h 82"/>
                  <a:gd name="T84" fmla="*/ 54 w 75"/>
                  <a:gd name="T85" fmla="*/ 51 h 82"/>
                  <a:gd name="T86" fmla="*/ 56 w 75"/>
                  <a:gd name="T87" fmla="*/ 53 h 82"/>
                  <a:gd name="T88" fmla="*/ 58 w 75"/>
                  <a:gd name="T89" fmla="*/ 56 h 82"/>
                  <a:gd name="T90" fmla="*/ 60 w 75"/>
                  <a:gd name="T91" fmla="*/ 58 h 82"/>
                  <a:gd name="T92" fmla="*/ 62 w 75"/>
                  <a:gd name="T93" fmla="*/ 62 h 82"/>
                  <a:gd name="T94" fmla="*/ 63 w 75"/>
                  <a:gd name="T95" fmla="*/ 65 h 82"/>
                  <a:gd name="T96" fmla="*/ 62 w 75"/>
                  <a:gd name="T97" fmla="*/ 67 h 82"/>
                  <a:gd name="T98" fmla="*/ 62 w 75"/>
                  <a:gd name="T99" fmla="*/ 70 h 82"/>
                  <a:gd name="T100" fmla="*/ 58 w 75"/>
                  <a:gd name="T101" fmla="*/ 7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5" h="82">
                    <a:moveTo>
                      <a:pt x="69" y="57"/>
                    </a:moveTo>
                    <a:cubicBezTo>
                      <a:pt x="67" y="52"/>
                      <a:pt x="63" y="49"/>
                      <a:pt x="60" y="45"/>
                    </a:cubicBezTo>
                    <a:cubicBezTo>
                      <a:pt x="58" y="42"/>
                      <a:pt x="56" y="40"/>
                      <a:pt x="53" y="37"/>
                    </a:cubicBezTo>
                    <a:cubicBezTo>
                      <a:pt x="51" y="35"/>
                      <a:pt x="49" y="33"/>
                      <a:pt x="47" y="30"/>
                    </a:cubicBezTo>
                    <a:cubicBezTo>
                      <a:pt x="48" y="29"/>
                      <a:pt x="46" y="27"/>
                      <a:pt x="45" y="28"/>
                    </a:cubicBezTo>
                    <a:cubicBezTo>
                      <a:pt x="44" y="27"/>
                      <a:pt x="43" y="27"/>
                      <a:pt x="42" y="27"/>
                    </a:cubicBezTo>
                    <a:cubicBezTo>
                      <a:pt x="42" y="27"/>
                      <a:pt x="41" y="28"/>
                      <a:pt x="41" y="28"/>
                    </a:cubicBezTo>
                    <a:cubicBezTo>
                      <a:pt x="40" y="29"/>
                      <a:pt x="39" y="29"/>
                      <a:pt x="38" y="28"/>
                    </a:cubicBezTo>
                    <a:cubicBezTo>
                      <a:pt x="36" y="28"/>
                      <a:pt x="35" y="28"/>
                      <a:pt x="34" y="27"/>
                    </a:cubicBezTo>
                    <a:cubicBezTo>
                      <a:pt x="33" y="26"/>
                      <a:pt x="32" y="25"/>
                      <a:pt x="31" y="24"/>
                    </a:cubicBezTo>
                    <a:cubicBezTo>
                      <a:pt x="33" y="22"/>
                      <a:pt x="34" y="21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7" y="19"/>
                      <a:pt x="37" y="18"/>
                      <a:pt x="37" y="17"/>
                    </a:cubicBezTo>
                    <a:cubicBezTo>
                      <a:pt x="35" y="15"/>
                      <a:pt x="34" y="12"/>
                      <a:pt x="32" y="11"/>
                    </a:cubicBezTo>
                    <a:cubicBezTo>
                      <a:pt x="29" y="8"/>
                      <a:pt x="26" y="5"/>
                      <a:pt x="23" y="2"/>
                    </a:cubicBezTo>
                    <a:cubicBezTo>
                      <a:pt x="22" y="0"/>
                      <a:pt x="19" y="2"/>
                      <a:pt x="20" y="4"/>
                    </a:cubicBezTo>
                    <a:cubicBezTo>
                      <a:pt x="20" y="6"/>
                      <a:pt x="20" y="8"/>
                      <a:pt x="19" y="10"/>
                    </a:cubicBezTo>
                    <a:cubicBezTo>
                      <a:pt x="19" y="12"/>
                      <a:pt x="18" y="15"/>
                      <a:pt x="16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7"/>
                      <a:pt x="13" y="17"/>
                      <a:pt x="11" y="16"/>
                    </a:cubicBezTo>
                    <a:cubicBezTo>
                      <a:pt x="10" y="16"/>
                      <a:pt x="8" y="15"/>
                      <a:pt x="6" y="15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1" y="15"/>
                      <a:pt x="0" y="17"/>
                      <a:pt x="0" y="19"/>
                    </a:cubicBezTo>
                    <a:cubicBezTo>
                      <a:pt x="0" y="19"/>
                      <a:pt x="0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2" y="22"/>
                      <a:pt x="3" y="21"/>
                    </a:cubicBezTo>
                    <a:cubicBezTo>
                      <a:pt x="4" y="21"/>
                      <a:pt x="4" y="22"/>
                      <a:pt x="4" y="22"/>
                    </a:cubicBezTo>
                    <a:cubicBezTo>
                      <a:pt x="5" y="23"/>
                      <a:pt x="6" y="24"/>
                      <a:pt x="7" y="25"/>
                    </a:cubicBezTo>
                    <a:cubicBezTo>
                      <a:pt x="9" y="28"/>
                      <a:pt x="12" y="31"/>
                      <a:pt x="14" y="34"/>
                    </a:cubicBezTo>
                    <a:cubicBezTo>
                      <a:pt x="16" y="35"/>
                      <a:pt x="17" y="34"/>
                      <a:pt x="18" y="33"/>
                    </a:cubicBezTo>
                    <a:cubicBezTo>
                      <a:pt x="19" y="35"/>
                      <a:pt x="22" y="34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5" y="34"/>
                      <a:pt x="25" y="36"/>
                      <a:pt x="27" y="37"/>
                    </a:cubicBezTo>
                    <a:cubicBezTo>
                      <a:pt x="26" y="38"/>
                      <a:pt x="26" y="38"/>
                      <a:pt x="27" y="39"/>
                    </a:cubicBezTo>
                    <a:cubicBezTo>
                      <a:pt x="26" y="39"/>
                      <a:pt x="26" y="39"/>
                      <a:pt x="26" y="40"/>
                    </a:cubicBezTo>
                    <a:cubicBezTo>
                      <a:pt x="26" y="40"/>
                      <a:pt x="25" y="41"/>
                      <a:pt x="25" y="41"/>
                    </a:cubicBezTo>
                    <a:cubicBezTo>
                      <a:pt x="24" y="42"/>
                      <a:pt x="23" y="43"/>
                      <a:pt x="22" y="43"/>
                    </a:cubicBezTo>
                    <a:cubicBezTo>
                      <a:pt x="21" y="44"/>
                      <a:pt x="21" y="45"/>
                      <a:pt x="21" y="45"/>
                    </a:cubicBezTo>
                    <a:cubicBezTo>
                      <a:pt x="21" y="46"/>
                      <a:pt x="21" y="47"/>
                      <a:pt x="22" y="48"/>
                    </a:cubicBezTo>
                    <a:cubicBezTo>
                      <a:pt x="24" y="50"/>
                      <a:pt x="25" y="52"/>
                      <a:pt x="27" y="54"/>
                    </a:cubicBezTo>
                    <a:cubicBezTo>
                      <a:pt x="30" y="56"/>
                      <a:pt x="32" y="58"/>
                      <a:pt x="35" y="61"/>
                    </a:cubicBezTo>
                    <a:cubicBezTo>
                      <a:pt x="37" y="64"/>
                      <a:pt x="40" y="68"/>
                      <a:pt x="43" y="71"/>
                    </a:cubicBezTo>
                    <a:cubicBezTo>
                      <a:pt x="49" y="76"/>
                      <a:pt x="58" y="82"/>
                      <a:pt x="66" y="78"/>
                    </a:cubicBezTo>
                    <a:cubicBezTo>
                      <a:pt x="75" y="74"/>
                      <a:pt x="73" y="64"/>
                      <a:pt x="69" y="57"/>
                    </a:cubicBezTo>
                    <a:close/>
                    <a:moveTo>
                      <a:pt x="18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8"/>
                      <a:pt x="13" y="25"/>
                      <a:pt x="11" y="23"/>
                    </a:cubicBezTo>
                    <a:cubicBezTo>
                      <a:pt x="10" y="22"/>
                      <a:pt x="10" y="21"/>
                      <a:pt x="9" y="20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2" y="21"/>
                      <a:pt x="13" y="21"/>
                      <a:pt x="13" y="21"/>
                    </a:cubicBezTo>
                    <a:cubicBezTo>
                      <a:pt x="14" y="22"/>
                      <a:pt x="15" y="21"/>
                      <a:pt x="16" y="22"/>
                    </a:cubicBezTo>
                    <a:cubicBezTo>
                      <a:pt x="17" y="23"/>
                      <a:pt x="18" y="22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0"/>
                      <a:pt x="20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8"/>
                      <a:pt x="22" y="16"/>
                      <a:pt x="22" y="15"/>
                    </a:cubicBezTo>
                    <a:cubicBezTo>
                      <a:pt x="22" y="15"/>
                      <a:pt x="23" y="15"/>
                      <a:pt x="23" y="16"/>
                    </a:cubicBezTo>
                    <a:cubicBezTo>
                      <a:pt x="23" y="16"/>
                      <a:pt x="24" y="17"/>
                      <a:pt x="24" y="17"/>
                    </a:cubicBezTo>
                    <a:cubicBezTo>
                      <a:pt x="24" y="18"/>
                      <a:pt x="25" y="19"/>
                      <a:pt x="26" y="18"/>
                    </a:cubicBezTo>
                    <a:cubicBezTo>
                      <a:pt x="27" y="17"/>
                      <a:pt x="28" y="17"/>
                      <a:pt x="28" y="16"/>
                    </a:cubicBezTo>
                    <a:cubicBezTo>
                      <a:pt x="28" y="16"/>
                      <a:pt x="28" y="17"/>
                      <a:pt x="28" y="17"/>
                    </a:cubicBezTo>
                    <a:cubicBezTo>
                      <a:pt x="27" y="18"/>
                      <a:pt x="26" y="19"/>
                      <a:pt x="25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3" y="21"/>
                      <a:pt x="24" y="21"/>
                    </a:cubicBezTo>
                    <a:cubicBezTo>
                      <a:pt x="23" y="22"/>
                      <a:pt x="24" y="23"/>
                      <a:pt x="25" y="23"/>
                    </a:cubicBezTo>
                    <a:cubicBezTo>
                      <a:pt x="25" y="23"/>
                      <a:pt x="24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7" y="22"/>
                      <a:pt x="27" y="22"/>
                      <a:pt x="27" y="21"/>
                    </a:cubicBezTo>
                    <a:cubicBezTo>
                      <a:pt x="28" y="21"/>
                      <a:pt x="28" y="21"/>
                      <a:pt x="29" y="20"/>
                    </a:cubicBezTo>
                    <a:cubicBezTo>
                      <a:pt x="28" y="21"/>
                      <a:pt x="28" y="22"/>
                      <a:pt x="28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6" y="24"/>
                      <a:pt x="26" y="25"/>
                      <a:pt x="26" y="25"/>
                    </a:cubicBezTo>
                    <a:cubicBezTo>
                      <a:pt x="26" y="25"/>
                      <a:pt x="25" y="26"/>
                      <a:pt x="25" y="26"/>
                    </a:cubicBezTo>
                    <a:cubicBezTo>
                      <a:pt x="24" y="27"/>
                      <a:pt x="23" y="28"/>
                      <a:pt x="22" y="29"/>
                    </a:cubicBezTo>
                    <a:cubicBezTo>
                      <a:pt x="21" y="30"/>
                      <a:pt x="21" y="30"/>
                      <a:pt x="20" y="30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19" y="31"/>
                      <a:pt x="19" y="31"/>
                      <a:pt x="18" y="31"/>
                    </a:cubicBezTo>
                    <a:close/>
                    <a:moveTo>
                      <a:pt x="64" y="61"/>
                    </a:moveTo>
                    <a:cubicBezTo>
                      <a:pt x="64" y="61"/>
                      <a:pt x="64" y="61"/>
                      <a:pt x="64" y="61"/>
                    </a:cubicBezTo>
                    <a:cubicBezTo>
                      <a:pt x="64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4" y="61"/>
                      <a:pt x="64" y="61"/>
                    </a:cubicBezTo>
                    <a:cubicBezTo>
                      <a:pt x="64" y="61"/>
                      <a:pt x="64" y="61"/>
                      <a:pt x="64" y="61"/>
                    </a:cubicBezTo>
                    <a:close/>
                    <a:moveTo>
                      <a:pt x="55" y="47"/>
                    </a:moveTo>
                    <a:cubicBezTo>
                      <a:pt x="55" y="47"/>
                      <a:pt x="55" y="47"/>
                      <a:pt x="56" y="47"/>
                    </a:cubicBezTo>
                    <a:cubicBezTo>
                      <a:pt x="56" y="47"/>
                      <a:pt x="56" y="47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7"/>
                    </a:cubicBezTo>
                    <a:close/>
                    <a:moveTo>
                      <a:pt x="58" y="74"/>
                    </a:moveTo>
                    <a:cubicBezTo>
                      <a:pt x="53" y="73"/>
                      <a:pt x="48" y="68"/>
                      <a:pt x="45" y="65"/>
                    </a:cubicBezTo>
                    <a:cubicBezTo>
                      <a:pt x="42" y="62"/>
                      <a:pt x="40" y="59"/>
                      <a:pt x="37" y="55"/>
                    </a:cubicBezTo>
                    <a:cubicBezTo>
                      <a:pt x="36" y="54"/>
                      <a:pt x="34" y="52"/>
                      <a:pt x="32" y="50"/>
                    </a:cubicBezTo>
                    <a:cubicBezTo>
                      <a:pt x="30" y="49"/>
                      <a:pt x="28" y="47"/>
                      <a:pt x="26" y="44"/>
                    </a:cubicBezTo>
                    <a:cubicBezTo>
                      <a:pt x="26" y="44"/>
                      <a:pt x="26" y="44"/>
                      <a:pt x="25" y="44"/>
                    </a:cubicBezTo>
                    <a:cubicBezTo>
                      <a:pt x="27" y="43"/>
                      <a:pt x="29" y="41"/>
                      <a:pt x="29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1" y="38"/>
                      <a:pt x="31" y="37"/>
                      <a:pt x="30" y="36"/>
                    </a:cubicBezTo>
                    <a:cubicBezTo>
                      <a:pt x="29" y="34"/>
                      <a:pt x="28" y="32"/>
                      <a:pt x="26" y="30"/>
                    </a:cubicBezTo>
                    <a:cubicBezTo>
                      <a:pt x="27" y="30"/>
                      <a:pt x="28" y="29"/>
                      <a:pt x="29" y="28"/>
                    </a:cubicBezTo>
                    <a:cubicBezTo>
                      <a:pt x="31" y="30"/>
                      <a:pt x="33" y="32"/>
                      <a:pt x="36" y="33"/>
                    </a:cubicBezTo>
                    <a:cubicBezTo>
                      <a:pt x="37" y="33"/>
                      <a:pt x="37" y="33"/>
                      <a:pt x="38" y="33"/>
                    </a:cubicBezTo>
                    <a:cubicBezTo>
                      <a:pt x="37" y="34"/>
                      <a:pt x="36" y="35"/>
                      <a:pt x="37" y="36"/>
                    </a:cubicBezTo>
                    <a:cubicBezTo>
                      <a:pt x="37" y="36"/>
                      <a:pt x="38" y="36"/>
                      <a:pt x="38" y="36"/>
                    </a:cubicBezTo>
                    <a:cubicBezTo>
                      <a:pt x="38" y="37"/>
                      <a:pt x="38" y="38"/>
                      <a:pt x="39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1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40"/>
                      <a:pt x="43" y="41"/>
                      <a:pt x="44" y="41"/>
                    </a:cubicBezTo>
                    <a:cubicBezTo>
                      <a:pt x="44" y="41"/>
                      <a:pt x="44" y="41"/>
                      <a:pt x="45" y="41"/>
                    </a:cubicBezTo>
                    <a:cubicBezTo>
                      <a:pt x="45" y="41"/>
                      <a:pt x="45" y="41"/>
                      <a:pt x="45" y="42"/>
                    </a:cubicBezTo>
                    <a:cubicBezTo>
                      <a:pt x="45" y="42"/>
                      <a:pt x="46" y="42"/>
                      <a:pt x="46" y="42"/>
                    </a:cubicBezTo>
                    <a:cubicBezTo>
                      <a:pt x="46" y="42"/>
                      <a:pt x="46" y="43"/>
                      <a:pt x="46" y="43"/>
                    </a:cubicBezTo>
                    <a:cubicBezTo>
                      <a:pt x="46" y="44"/>
                      <a:pt x="47" y="44"/>
                      <a:pt x="48" y="44"/>
                    </a:cubicBezTo>
                    <a:cubicBezTo>
                      <a:pt x="48" y="45"/>
                      <a:pt x="49" y="45"/>
                      <a:pt x="49" y="45"/>
                    </a:cubicBezTo>
                    <a:cubicBezTo>
                      <a:pt x="49" y="46"/>
                      <a:pt x="50" y="48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7"/>
                      <a:pt x="51" y="47"/>
                    </a:cubicBezTo>
                    <a:cubicBezTo>
                      <a:pt x="51" y="48"/>
                      <a:pt x="51" y="49"/>
                      <a:pt x="51" y="49"/>
                    </a:cubicBezTo>
                    <a:cubicBezTo>
                      <a:pt x="52" y="50"/>
                      <a:pt x="52" y="50"/>
                      <a:pt x="53" y="50"/>
                    </a:cubicBezTo>
                    <a:cubicBezTo>
                      <a:pt x="53" y="50"/>
                      <a:pt x="53" y="51"/>
                      <a:pt x="54" y="51"/>
                    </a:cubicBezTo>
                    <a:cubicBezTo>
                      <a:pt x="54" y="52"/>
                      <a:pt x="55" y="52"/>
                      <a:pt x="55" y="52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55" y="52"/>
                      <a:pt x="55" y="53"/>
                      <a:pt x="56" y="53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6" y="53"/>
                      <a:pt x="56" y="54"/>
                      <a:pt x="56" y="54"/>
                    </a:cubicBezTo>
                    <a:cubicBezTo>
                      <a:pt x="57" y="55"/>
                      <a:pt x="57" y="56"/>
                      <a:pt x="58" y="56"/>
                    </a:cubicBezTo>
                    <a:cubicBezTo>
                      <a:pt x="58" y="56"/>
                      <a:pt x="59" y="57"/>
                      <a:pt x="60" y="5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0" y="57"/>
                      <a:pt x="60" y="57"/>
                      <a:pt x="60" y="58"/>
                    </a:cubicBezTo>
                    <a:cubicBezTo>
                      <a:pt x="59" y="58"/>
                      <a:pt x="59" y="59"/>
                      <a:pt x="60" y="59"/>
                    </a:cubicBezTo>
                    <a:cubicBezTo>
                      <a:pt x="60" y="60"/>
                      <a:pt x="60" y="60"/>
                      <a:pt x="61" y="60"/>
                    </a:cubicBezTo>
                    <a:cubicBezTo>
                      <a:pt x="61" y="61"/>
                      <a:pt x="61" y="62"/>
                      <a:pt x="62" y="62"/>
                    </a:cubicBezTo>
                    <a:cubicBezTo>
                      <a:pt x="61" y="62"/>
                      <a:pt x="61" y="63"/>
                      <a:pt x="61" y="63"/>
                    </a:cubicBezTo>
                    <a:cubicBezTo>
                      <a:pt x="61" y="64"/>
                      <a:pt x="62" y="64"/>
                      <a:pt x="62" y="65"/>
                    </a:cubicBezTo>
                    <a:cubicBezTo>
                      <a:pt x="62" y="65"/>
                      <a:pt x="62" y="65"/>
                      <a:pt x="63" y="65"/>
                    </a:cubicBezTo>
                    <a:cubicBezTo>
                      <a:pt x="62" y="66"/>
                      <a:pt x="62" y="66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8"/>
                      <a:pt x="62" y="68"/>
                    </a:cubicBezTo>
                    <a:cubicBezTo>
                      <a:pt x="62" y="68"/>
                      <a:pt x="62" y="69"/>
                      <a:pt x="63" y="69"/>
                    </a:cubicBezTo>
                    <a:cubicBezTo>
                      <a:pt x="62" y="69"/>
                      <a:pt x="62" y="70"/>
                      <a:pt x="62" y="70"/>
                    </a:cubicBezTo>
                    <a:cubicBezTo>
                      <a:pt x="62" y="70"/>
                      <a:pt x="62" y="71"/>
                      <a:pt x="61" y="71"/>
                    </a:cubicBezTo>
                    <a:cubicBezTo>
                      <a:pt x="60" y="72"/>
                      <a:pt x="60" y="73"/>
                      <a:pt x="61" y="73"/>
                    </a:cubicBezTo>
                    <a:cubicBezTo>
                      <a:pt x="60" y="74"/>
                      <a:pt x="59" y="74"/>
                      <a:pt x="5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580"/>
              <p:cNvSpPr/>
              <p:nvPr/>
            </p:nvSpPr>
            <p:spPr bwMode="auto">
              <a:xfrm>
                <a:off x="1128" y="543"/>
                <a:ext cx="15" cy="14"/>
              </a:xfrm>
              <a:custGeom>
                <a:avLst/>
                <a:gdLst>
                  <a:gd name="T0" fmla="*/ 7 w 20"/>
                  <a:gd name="T1" fmla="*/ 14 h 18"/>
                  <a:gd name="T2" fmla="*/ 10 w 20"/>
                  <a:gd name="T3" fmla="*/ 12 h 18"/>
                  <a:gd name="T4" fmla="*/ 19 w 20"/>
                  <a:gd name="T5" fmla="*/ 5 h 18"/>
                  <a:gd name="T6" fmla="*/ 18 w 20"/>
                  <a:gd name="T7" fmla="*/ 3 h 18"/>
                  <a:gd name="T8" fmla="*/ 11 w 20"/>
                  <a:gd name="T9" fmla="*/ 2 h 18"/>
                  <a:gd name="T10" fmla="*/ 6 w 20"/>
                  <a:gd name="T11" fmla="*/ 1 h 18"/>
                  <a:gd name="T12" fmla="*/ 4 w 20"/>
                  <a:gd name="T13" fmla="*/ 3 h 18"/>
                  <a:gd name="T14" fmla="*/ 10 w 20"/>
                  <a:gd name="T15" fmla="*/ 5 h 18"/>
                  <a:gd name="T16" fmla="*/ 13 w 20"/>
                  <a:gd name="T17" fmla="*/ 5 h 18"/>
                  <a:gd name="T18" fmla="*/ 14 w 20"/>
                  <a:gd name="T19" fmla="*/ 5 h 18"/>
                  <a:gd name="T20" fmla="*/ 9 w 20"/>
                  <a:gd name="T21" fmla="*/ 8 h 18"/>
                  <a:gd name="T22" fmla="*/ 2 w 20"/>
                  <a:gd name="T23" fmla="*/ 14 h 18"/>
                  <a:gd name="T24" fmla="*/ 4 w 20"/>
                  <a:gd name="T25" fmla="*/ 17 h 18"/>
                  <a:gd name="T26" fmla="*/ 7 w 20"/>
                  <a:gd name="T2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7" y="14"/>
                    </a:moveTo>
                    <a:cubicBezTo>
                      <a:pt x="8" y="13"/>
                      <a:pt x="9" y="13"/>
                      <a:pt x="10" y="12"/>
                    </a:cubicBezTo>
                    <a:cubicBezTo>
                      <a:pt x="13" y="9"/>
                      <a:pt x="16" y="7"/>
                      <a:pt x="19" y="5"/>
                    </a:cubicBezTo>
                    <a:cubicBezTo>
                      <a:pt x="20" y="5"/>
                      <a:pt x="20" y="3"/>
                      <a:pt x="18" y="3"/>
                    </a:cubicBezTo>
                    <a:cubicBezTo>
                      <a:pt x="16" y="2"/>
                      <a:pt x="14" y="2"/>
                      <a:pt x="11" y="2"/>
                    </a:cubicBezTo>
                    <a:cubicBezTo>
                      <a:pt x="10" y="2"/>
                      <a:pt x="7" y="2"/>
                      <a:pt x="6" y="1"/>
                    </a:cubicBezTo>
                    <a:cubicBezTo>
                      <a:pt x="5" y="0"/>
                      <a:pt x="3" y="2"/>
                      <a:pt x="4" y="3"/>
                    </a:cubicBezTo>
                    <a:cubicBezTo>
                      <a:pt x="6" y="4"/>
                      <a:pt x="8" y="5"/>
                      <a:pt x="10" y="5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2" y="6"/>
                      <a:pt x="11" y="7"/>
                      <a:pt x="9" y="8"/>
                    </a:cubicBezTo>
                    <a:cubicBezTo>
                      <a:pt x="7" y="10"/>
                      <a:pt x="4" y="12"/>
                      <a:pt x="2" y="14"/>
                    </a:cubicBezTo>
                    <a:cubicBezTo>
                      <a:pt x="0" y="15"/>
                      <a:pt x="2" y="18"/>
                      <a:pt x="4" y="17"/>
                    </a:cubicBezTo>
                    <a:cubicBezTo>
                      <a:pt x="5" y="16"/>
                      <a:pt x="6" y="15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581"/>
              <p:cNvSpPr>
                <a:spLocks noEditPoints="1"/>
              </p:cNvSpPr>
              <p:nvPr/>
            </p:nvSpPr>
            <p:spPr bwMode="auto">
              <a:xfrm>
                <a:off x="1134" y="548"/>
                <a:ext cx="16" cy="16"/>
              </a:xfrm>
              <a:custGeom>
                <a:avLst/>
                <a:gdLst>
                  <a:gd name="T0" fmla="*/ 8 w 20"/>
                  <a:gd name="T1" fmla="*/ 17 h 20"/>
                  <a:gd name="T2" fmla="*/ 13 w 20"/>
                  <a:gd name="T3" fmla="*/ 13 h 20"/>
                  <a:gd name="T4" fmla="*/ 15 w 20"/>
                  <a:gd name="T5" fmla="*/ 11 h 20"/>
                  <a:gd name="T6" fmla="*/ 19 w 20"/>
                  <a:gd name="T7" fmla="*/ 9 h 20"/>
                  <a:gd name="T8" fmla="*/ 18 w 20"/>
                  <a:gd name="T9" fmla="*/ 3 h 20"/>
                  <a:gd name="T10" fmla="*/ 13 w 20"/>
                  <a:gd name="T11" fmla="*/ 0 h 20"/>
                  <a:gd name="T12" fmla="*/ 11 w 20"/>
                  <a:gd name="T13" fmla="*/ 1 h 20"/>
                  <a:gd name="T14" fmla="*/ 7 w 20"/>
                  <a:gd name="T15" fmla="*/ 6 h 20"/>
                  <a:gd name="T16" fmla="*/ 10 w 20"/>
                  <a:gd name="T17" fmla="*/ 11 h 20"/>
                  <a:gd name="T18" fmla="*/ 9 w 20"/>
                  <a:gd name="T19" fmla="*/ 12 h 20"/>
                  <a:gd name="T20" fmla="*/ 5 w 20"/>
                  <a:gd name="T21" fmla="*/ 14 h 20"/>
                  <a:gd name="T22" fmla="*/ 1 w 20"/>
                  <a:gd name="T23" fmla="*/ 16 h 20"/>
                  <a:gd name="T24" fmla="*/ 0 w 20"/>
                  <a:gd name="T25" fmla="*/ 17 h 20"/>
                  <a:gd name="T26" fmla="*/ 8 w 20"/>
                  <a:gd name="T27" fmla="*/ 17 h 20"/>
                  <a:gd name="T28" fmla="*/ 10 w 20"/>
                  <a:gd name="T29" fmla="*/ 7 h 20"/>
                  <a:gd name="T30" fmla="*/ 10 w 20"/>
                  <a:gd name="T31" fmla="*/ 4 h 20"/>
                  <a:gd name="T32" fmla="*/ 11 w 20"/>
                  <a:gd name="T33" fmla="*/ 3 h 20"/>
                  <a:gd name="T34" fmla="*/ 11 w 20"/>
                  <a:gd name="T35" fmla="*/ 4 h 20"/>
                  <a:gd name="T36" fmla="*/ 13 w 20"/>
                  <a:gd name="T37" fmla="*/ 4 h 20"/>
                  <a:gd name="T38" fmla="*/ 13 w 20"/>
                  <a:gd name="T39" fmla="*/ 3 h 20"/>
                  <a:gd name="T40" fmla="*/ 14 w 20"/>
                  <a:gd name="T41" fmla="*/ 3 h 20"/>
                  <a:gd name="T42" fmla="*/ 15 w 20"/>
                  <a:gd name="T43" fmla="*/ 4 h 20"/>
                  <a:gd name="T44" fmla="*/ 16 w 20"/>
                  <a:gd name="T45" fmla="*/ 5 h 20"/>
                  <a:gd name="T46" fmla="*/ 16 w 20"/>
                  <a:gd name="T47" fmla="*/ 8 h 20"/>
                  <a:gd name="T48" fmla="*/ 16 w 20"/>
                  <a:gd name="T49" fmla="*/ 8 h 20"/>
                  <a:gd name="T50" fmla="*/ 14 w 20"/>
                  <a:gd name="T51" fmla="*/ 9 h 20"/>
                  <a:gd name="T52" fmla="*/ 14 w 20"/>
                  <a:gd name="T53" fmla="*/ 9 h 20"/>
                  <a:gd name="T54" fmla="*/ 10 w 20"/>
                  <a:gd name="T5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20">
                    <a:moveTo>
                      <a:pt x="8" y="17"/>
                    </a:moveTo>
                    <a:cubicBezTo>
                      <a:pt x="10" y="15"/>
                      <a:pt x="11" y="14"/>
                      <a:pt x="13" y="13"/>
                    </a:cubicBezTo>
                    <a:cubicBezTo>
                      <a:pt x="14" y="12"/>
                      <a:pt x="15" y="12"/>
                      <a:pt x="15" y="11"/>
                    </a:cubicBezTo>
                    <a:cubicBezTo>
                      <a:pt x="17" y="11"/>
                      <a:pt x="18" y="10"/>
                      <a:pt x="19" y="9"/>
                    </a:cubicBezTo>
                    <a:cubicBezTo>
                      <a:pt x="20" y="7"/>
                      <a:pt x="19" y="5"/>
                      <a:pt x="18" y="3"/>
                    </a:cubicBezTo>
                    <a:cubicBezTo>
                      <a:pt x="17" y="2"/>
                      <a:pt x="15" y="1"/>
                      <a:pt x="13" y="0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9" y="0"/>
                      <a:pt x="7" y="4"/>
                      <a:pt x="7" y="6"/>
                    </a:cubicBezTo>
                    <a:cubicBezTo>
                      <a:pt x="7" y="8"/>
                      <a:pt x="8" y="10"/>
                      <a:pt x="10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8" y="13"/>
                      <a:pt x="6" y="14"/>
                      <a:pt x="5" y="14"/>
                    </a:cubicBezTo>
                    <a:cubicBezTo>
                      <a:pt x="4" y="15"/>
                      <a:pt x="2" y="15"/>
                      <a:pt x="1" y="16"/>
                    </a:cubicBezTo>
                    <a:cubicBezTo>
                      <a:pt x="1" y="16"/>
                      <a:pt x="0" y="16"/>
                      <a:pt x="0" y="17"/>
                    </a:cubicBezTo>
                    <a:cubicBezTo>
                      <a:pt x="1" y="20"/>
                      <a:pt x="7" y="17"/>
                      <a:pt x="8" y="17"/>
                    </a:cubicBezTo>
                    <a:close/>
                    <a:moveTo>
                      <a:pt x="10" y="7"/>
                    </a:moveTo>
                    <a:cubicBezTo>
                      <a:pt x="9" y="6"/>
                      <a:pt x="10" y="5"/>
                      <a:pt x="10" y="4"/>
                    </a:cubicBezTo>
                    <a:cubicBezTo>
                      <a:pt x="10" y="4"/>
                      <a:pt x="10" y="4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1" y="5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4" y="3"/>
                    </a:cubicBezTo>
                    <a:cubicBezTo>
                      <a:pt x="13" y="3"/>
                      <a:pt x="15" y="4"/>
                      <a:pt x="15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6"/>
                      <a:pt x="17" y="7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0" y="9"/>
                      <a:pt x="1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582"/>
              <p:cNvSpPr/>
              <p:nvPr/>
            </p:nvSpPr>
            <p:spPr bwMode="auto">
              <a:xfrm>
                <a:off x="1139" y="556"/>
                <a:ext cx="14" cy="14"/>
              </a:xfrm>
              <a:custGeom>
                <a:avLst/>
                <a:gdLst>
                  <a:gd name="T0" fmla="*/ 15 w 19"/>
                  <a:gd name="T1" fmla="*/ 13 h 18"/>
                  <a:gd name="T2" fmla="*/ 14 w 19"/>
                  <a:gd name="T3" fmla="*/ 9 h 18"/>
                  <a:gd name="T4" fmla="*/ 15 w 19"/>
                  <a:gd name="T5" fmla="*/ 9 h 18"/>
                  <a:gd name="T6" fmla="*/ 18 w 19"/>
                  <a:gd name="T7" fmla="*/ 7 h 18"/>
                  <a:gd name="T8" fmla="*/ 19 w 19"/>
                  <a:gd name="T9" fmla="*/ 3 h 18"/>
                  <a:gd name="T10" fmla="*/ 16 w 19"/>
                  <a:gd name="T11" fmla="*/ 0 h 18"/>
                  <a:gd name="T12" fmla="*/ 12 w 19"/>
                  <a:gd name="T13" fmla="*/ 1 h 18"/>
                  <a:gd name="T14" fmla="*/ 13 w 19"/>
                  <a:gd name="T15" fmla="*/ 3 h 18"/>
                  <a:gd name="T16" fmla="*/ 14 w 19"/>
                  <a:gd name="T17" fmla="*/ 3 h 18"/>
                  <a:gd name="T18" fmla="*/ 16 w 19"/>
                  <a:gd name="T19" fmla="*/ 4 h 18"/>
                  <a:gd name="T20" fmla="*/ 16 w 19"/>
                  <a:gd name="T21" fmla="*/ 4 h 18"/>
                  <a:gd name="T22" fmla="*/ 14 w 19"/>
                  <a:gd name="T23" fmla="*/ 5 h 18"/>
                  <a:gd name="T24" fmla="*/ 11 w 19"/>
                  <a:gd name="T25" fmla="*/ 7 h 18"/>
                  <a:gd name="T26" fmla="*/ 10 w 19"/>
                  <a:gd name="T27" fmla="*/ 9 h 18"/>
                  <a:gd name="T28" fmla="*/ 12 w 19"/>
                  <a:gd name="T29" fmla="*/ 12 h 18"/>
                  <a:gd name="T30" fmla="*/ 9 w 19"/>
                  <a:gd name="T31" fmla="*/ 15 h 18"/>
                  <a:gd name="T32" fmla="*/ 6 w 19"/>
                  <a:gd name="T33" fmla="*/ 14 h 18"/>
                  <a:gd name="T34" fmla="*/ 3 w 19"/>
                  <a:gd name="T35" fmla="*/ 11 h 18"/>
                  <a:gd name="T36" fmla="*/ 0 w 19"/>
                  <a:gd name="T37" fmla="*/ 12 h 18"/>
                  <a:gd name="T38" fmla="*/ 4 w 19"/>
                  <a:gd name="T39" fmla="*/ 17 h 18"/>
                  <a:gd name="T40" fmla="*/ 7 w 19"/>
                  <a:gd name="T41" fmla="*/ 18 h 18"/>
                  <a:gd name="T42" fmla="*/ 11 w 19"/>
                  <a:gd name="T43" fmla="*/ 18 h 18"/>
                  <a:gd name="T44" fmla="*/ 15 w 19"/>
                  <a:gd name="T45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15" y="13"/>
                    </a:moveTo>
                    <a:cubicBezTo>
                      <a:pt x="15" y="11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6" y="8"/>
                      <a:pt x="17" y="7"/>
                      <a:pt x="18" y="7"/>
                    </a:cubicBezTo>
                    <a:cubicBezTo>
                      <a:pt x="19" y="6"/>
                      <a:pt x="19" y="4"/>
                      <a:pt x="19" y="3"/>
                    </a:cubicBezTo>
                    <a:cubicBezTo>
                      <a:pt x="18" y="2"/>
                      <a:pt x="17" y="0"/>
                      <a:pt x="16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5" y="3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11" y="7"/>
                      <a:pt x="10" y="8"/>
                      <a:pt x="10" y="9"/>
                    </a:cubicBezTo>
                    <a:cubicBezTo>
                      <a:pt x="11" y="10"/>
                      <a:pt x="11" y="11"/>
                      <a:pt x="12" y="12"/>
                    </a:cubicBezTo>
                    <a:cubicBezTo>
                      <a:pt x="12" y="13"/>
                      <a:pt x="10" y="15"/>
                      <a:pt x="9" y="15"/>
                    </a:cubicBezTo>
                    <a:cubicBezTo>
                      <a:pt x="8" y="14"/>
                      <a:pt x="7" y="15"/>
                      <a:pt x="6" y="14"/>
                    </a:cubicBezTo>
                    <a:cubicBezTo>
                      <a:pt x="4" y="13"/>
                      <a:pt x="4" y="12"/>
                      <a:pt x="3" y="11"/>
                    </a:cubicBezTo>
                    <a:cubicBezTo>
                      <a:pt x="2" y="10"/>
                      <a:pt x="0" y="11"/>
                      <a:pt x="0" y="12"/>
                    </a:cubicBezTo>
                    <a:cubicBezTo>
                      <a:pt x="1" y="14"/>
                      <a:pt x="3" y="16"/>
                      <a:pt x="4" y="17"/>
                    </a:cubicBezTo>
                    <a:cubicBezTo>
                      <a:pt x="5" y="18"/>
                      <a:pt x="6" y="18"/>
                      <a:pt x="7" y="18"/>
                    </a:cubicBezTo>
                    <a:cubicBezTo>
                      <a:pt x="8" y="18"/>
                      <a:pt x="10" y="18"/>
                      <a:pt x="11" y="18"/>
                    </a:cubicBezTo>
                    <a:cubicBezTo>
                      <a:pt x="12" y="17"/>
                      <a:pt x="14" y="15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583"/>
              <p:cNvSpPr>
                <a:spLocks noEditPoints="1"/>
              </p:cNvSpPr>
              <p:nvPr/>
            </p:nvSpPr>
            <p:spPr bwMode="auto">
              <a:xfrm>
                <a:off x="1146" y="561"/>
                <a:ext cx="15" cy="16"/>
              </a:xfrm>
              <a:custGeom>
                <a:avLst/>
                <a:gdLst>
                  <a:gd name="T0" fmla="*/ 9 w 20"/>
                  <a:gd name="T1" fmla="*/ 16 h 21"/>
                  <a:gd name="T2" fmla="*/ 17 w 20"/>
                  <a:gd name="T3" fmla="*/ 11 h 21"/>
                  <a:gd name="T4" fmla="*/ 20 w 20"/>
                  <a:gd name="T5" fmla="*/ 5 h 21"/>
                  <a:gd name="T6" fmla="*/ 13 w 20"/>
                  <a:gd name="T7" fmla="*/ 2 h 21"/>
                  <a:gd name="T8" fmla="*/ 13 w 20"/>
                  <a:gd name="T9" fmla="*/ 2 h 21"/>
                  <a:gd name="T10" fmla="*/ 9 w 20"/>
                  <a:gd name="T11" fmla="*/ 4 h 21"/>
                  <a:gd name="T12" fmla="*/ 8 w 20"/>
                  <a:gd name="T13" fmla="*/ 9 h 21"/>
                  <a:gd name="T14" fmla="*/ 10 w 20"/>
                  <a:gd name="T15" fmla="*/ 12 h 21"/>
                  <a:gd name="T16" fmla="*/ 8 w 20"/>
                  <a:gd name="T17" fmla="*/ 14 h 21"/>
                  <a:gd name="T18" fmla="*/ 3 w 20"/>
                  <a:gd name="T19" fmla="*/ 16 h 21"/>
                  <a:gd name="T20" fmla="*/ 0 w 20"/>
                  <a:gd name="T21" fmla="*/ 19 h 21"/>
                  <a:gd name="T22" fmla="*/ 1 w 20"/>
                  <a:gd name="T23" fmla="*/ 20 h 21"/>
                  <a:gd name="T24" fmla="*/ 9 w 20"/>
                  <a:gd name="T25" fmla="*/ 16 h 21"/>
                  <a:gd name="T26" fmla="*/ 10 w 20"/>
                  <a:gd name="T27" fmla="*/ 8 h 21"/>
                  <a:gd name="T28" fmla="*/ 13 w 20"/>
                  <a:gd name="T29" fmla="*/ 4 h 21"/>
                  <a:gd name="T30" fmla="*/ 14 w 20"/>
                  <a:gd name="T31" fmla="*/ 5 h 21"/>
                  <a:gd name="T32" fmla="*/ 16 w 20"/>
                  <a:gd name="T33" fmla="*/ 5 h 21"/>
                  <a:gd name="T34" fmla="*/ 17 w 20"/>
                  <a:gd name="T35" fmla="*/ 7 h 21"/>
                  <a:gd name="T36" fmla="*/ 14 w 20"/>
                  <a:gd name="T37" fmla="*/ 9 h 21"/>
                  <a:gd name="T38" fmla="*/ 10 w 20"/>
                  <a:gd name="T3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21">
                    <a:moveTo>
                      <a:pt x="9" y="16"/>
                    </a:moveTo>
                    <a:cubicBezTo>
                      <a:pt x="12" y="15"/>
                      <a:pt x="14" y="13"/>
                      <a:pt x="17" y="11"/>
                    </a:cubicBezTo>
                    <a:cubicBezTo>
                      <a:pt x="19" y="10"/>
                      <a:pt x="20" y="8"/>
                      <a:pt x="20" y="5"/>
                    </a:cubicBezTo>
                    <a:cubicBezTo>
                      <a:pt x="19" y="3"/>
                      <a:pt x="16" y="0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0" y="3"/>
                      <a:pt x="9" y="4"/>
                    </a:cubicBezTo>
                    <a:cubicBezTo>
                      <a:pt x="8" y="5"/>
                      <a:pt x="7" y="7"/>
                      <a:pt x="8" y="9"/>
                    </a:cubicBezTo>
                    <a:cubicBezTo>
                      <a:pt x="8" y="10"/>
                      <a:pt x="9" y="11"/>
                      <a:pt x="10" y="12"/>
                    </a:cubicBezTo>
                    <a:cubicBezTo>
                      <a:pt x="9" y="12"/>
                      <a:pt x="8" y="13"/>
                      <a:pt x="8" y="14"/>
                    </a:cubicBezTo>
                    <a:cubicBezTo>
                      <a:pt x="6" y="15"/>
                      <a:pt x="4" y="16"/>
                      <a:pt x="3" y="16"/>
                    </a:cubicBezTo>
                    <a:cubicBezTo>
                      <a:pt x="1" y="17"/>
                      <a:pt x="0" y="17"/>
                      <a:pt x="0" y="19"/>
                    </a:cubicBezTo>
                    <a:cubicBezTo>
                      <a:pt x="0" y="19"/>
                      <a:pt x="1" y="19"/>
                      <a:pt x="1" y="20"/>
                    </a:cubicBezTo>
                    <a:cubicBezTo>
                      <a:pt x="3" y="21"/>
                      <a:pt x="7" y="18"/>
                      <a:pt x="9" y="16"/>
                    </a:cubicBezTo>
                    <a:close/>
                    <a:moveTo>
                      <a:pt x="10" y="8"/>
                    </a:moveTo>
                    <a:cubicBezTo>
                      <a:pt x="10" y="6"/>
                      <a:pt x="12" y="5"/>
                      <a:pt x="13" y="4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5" y="4"/>
                      <a:pt x="16" y="5"/>
                    </a:cubicBezTo>
                    <a:cubicBezTo>
                      <a:pt x="16" y="5"/>
                      <a:pt x="17" y="6"/>
                      <a:pt x="17" y="7"/>
                    </a:cubicBezTo>
                    <a:cubicBezTo>
                      <a:pt x="17" y="8"/>
                      <a:pt x="15" y="9"/>
                      <a:pt x="14" y="9"/>
                    </a:cubicBezTo>
                    <a:cubicBezTo>
                      <a:pt x="12" y="9"/>
                      <a:pt x="11" y="9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584"/>
              <p:cNvSpPr/>
              <p:nvPr/>
            </p:nvSpPr>
            <p:spPr bwMode="auto">
              <a:xfrm>
                <a:off x="1156" y="575"/>
                <a:ext cx="8" cy="9"/>
              </a:xfrm>
              <a:custGeom>
                <a:avLst/>
                <a:gdLst>
                  <a:gd name="T0" fmla="*/ 7 w 10"/>
                  <a:gd name="T1" fmla="*/ 6 h 12"/>
                  <a:gd name="T2" fmla="*/ 3 w 10"/>
                  <a:gd name="T3" fmla="*/ 1 h 12"/>
                  <a:gd name="T4" fmla="*/ 1 w 10"/>
                  <a:gd name="T5" fmla="*/ 1 h 12"/>
                  <a:gd name="T6" fmla="*/ 1 w 10"/>
                  <a:gd name="T7" fmla="*/ 4 h 12"/>
                  <a:gd name="T8" fmla="*/ 4 w 10"/>
                  <a:gd name="T9" fmla="*/ 8 h 12"/>
                  <a:gd name="T10" fmla="*/ 9 w 10"/>
                  <a:gd name="T11" fmla="*/ 11 h 12"/>
                  <a:gd name="T12" fmla="*/ 7 w 10"/>
                  <a:gd name="T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7" y="6"/>
                    </a:moveTo>
                    <a:cubicBezTo>
                      <a:pt x="6" y="4"/>
                      <a:pt x="5" y="2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5"/>
                      <a:pt x="3" y="7"/>
                      <a:pt x="4" y="8"/>
                    </a:cubicBezTo>
                    <a:cubicBezTo>
                      <a:pt x="5" y="9"/>
                      <a:pt x="7" y="12"/>
                      <a:pt x="9" y="11"/>
                    </a:cubicBezTo>
                    <a:cubicBezTo>
                      <a:pt x="10" y="10"/>
                      <a:pt x="8" y="7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585"/>
              <p:cNvSpPr/>
              <p:nvPr/>
            </p:nvSpPr>
            <p:spPr bwMode="auto">
              <a:xfrm>
                <a:off x="1162" y="579"/>
                <a:ext cx="14" cy="12"/>
              </a:xfrm>
              <a:custGeom>
                <a:avLst/>
                <a:gdLst>
                  <a:gd name="T0" fmla="*/ 3 w 19"/>
                  <a:gd name="T1" fmla="*/ 16 h 16"/>
                  <a:gd name="T2" fmla="*/ 12 w 19"/>
                  <a:gd name="T3" fmla="*/ 8 h 16"/>
                  <a:gd name="T4" fmla="*/ 16 w 19"/>
                  <a:gd name="T5" fmla="*/ 5 h 16"/>
                  <a:gd name="T6" fmla="*/ 18 w 19"/>
                  <a:gd name="T7" fmla="*/ 2 h 16"/>
                  <a:gd name="T8" fmla="*/ 16 w 19"/>
                  <a:gd name="T9" fmla="*/ 1 h 16"/>
                  <a:gd name="T10" fmla="*/ 12 w 19"/>
                  <a:gd name="T11" fmla="*/ 1 h 16"/>
                  <a:gd name="T12" fmla="*/ 11 w 19"/>
                  <a:gd name="T13" fmla="*/ 1 h 16"/>
                  <a:gd name="T14" fmla="*/ 11 w 19"/>
                  <a:gd name="T15" fmla="*/ 1 h 16"/>
                  <a:gd name="T16" fmla="*/ 11 w 19"/>
                  <a:gd name="T17" fmla="*/ 4 h 16"/>
                  <a:gd name="T18" fmla="*/ 12 w 19"/>
                  <a:gd name="T19" fmla="*/ 4 h 16"/>
                  <a:gd name="T20" fmla="*/ 9 w 19"/>
                  <a:gd name="T21" fmla="*/ 6 h 16"/>
                  <a:gd name="T22" fmla="*/ 1 w 19"/>
                  <a:gd name="T23" fmla="*/ 13 h 16"/>
                  <a:gd name="T24" fmla="*/ 1 w 19"/>
                  <a:gd name="T25" fmla="*/ 16 h 16"/>
                  <a:gd name="T26" fmla="*/ 1 w 19"/>
                  <a:gd name="T27" fmla="*/ 16 h 16"/>
                  <a:gd name="T28" fmla="*/ 2 w 19"/>
                  <a:gd name="T29" fmla="*/ 16 h 16"/>
                  <a:gd name="T30" fmla="*/ 3 w 19"/>
                  <a:gd name="T3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6">
                    <a:moveTo>
                      <a:pt x="3" y="16"/>
                    </a:moveTo>
                    <a:cubicBezTo>
                      <a:pt x="7" y="14"/>
                      <a:pt x="9" y="10"/>
                      <a:pt x="12" y="8"/>
                    </a:cubicBezTo>
                    <a:cubicBezTo>
                      <a:pt x="13" y="7"/>
                      <a:pt x="14" y="6"/>
                      <a:pt x="16" y="5"/>
                    </a:cubicBezTo>
                    <a:cubicBezTo>
                      <a:pt x="17" y="4"/>
                      <a:pt x="18" y="3"/>
                      <a:pt x="18" y="2"/>
                    </a:cubicBezTo>
                    <a:cubicBezTo>
                      <a:pt x="19" y="0"/>
                      <a:pt x="16" y="0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1" y="4"/>
                      <a:pt x="10" y="5"/>
                      <a:pt x="9" y="6"/>
                    </a:cubicBezTo>
                    <a:cubicBezTo>
                      <a:pt x="6" y="8"/>
                      <a:pt x="4" y="11"/>
                      <a:pt x="1" y="13"/>
                    </a:cubicBezTo>
                    <a:cubicBezTo>
                      <a:pt x="1" y="14"/>
                      <a:pt x="0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586"/>
              <p:cNvSpPr>
                <a:spLocks noEditPoints="1"/>
              </p:cNvSpPr>
              <p:nvPr/>
            </p:nvSpPr>
            <p:spPr bwMode="auto">
              <a:xfrm>
                <a:off x="1166" y="584"/>
                <a:ext cx="13" cy="15"/>
              </a:xfrm>
              <a:custGeom>
                <a:avLst/>
                <a:gdLst>
                  <a:gd name="T0" fmla="*/ 13 w 18"/>
                  <a:gd name="T1" fmla="*/ 12 h 19"/>
                  <a:gd name="T2" fmla="*/ 15 w 18"/>
                  <a:gd name="T3" fmla="*/ 10 h 19"/>
                  <a:gd name="T4" fmla="*/ 16 w 18"/>
                  <a:gd name="T5" fmla="*/ 9 h 19"/>
                  <a:gd name="T6" fmla="*/ 17 w 18"/>
                  <a:gd name="T7" fmla="*/ 5 h 19"/>
                  <a:gd name="T8" fmla="*/ 15 w 18"/>
                  <a:gd name="T9" fmla="*/ 1 h 19"/>
                  <a:gd name="T10" fmla="*/ 7 w 18"/>
                  <a:gd name="T11" fmla="*/ 3 h 19"/>
                  <a:gd name="T12" fmla="*/ 8 w 18"/>
                  <a:gd name="T13" fmla="*/ 4 h 19"/>
                  <a:gd name="T14" fmla="*/ 5 w 18"/>
                  <a:gd name="T15" fmla="*/ 7 h 19"/>
                  <a:gd name="T16" fmla="*/ 8 w 18"/>
                  <a:gd name="T17" fmla="*/ 10 h 19"/>
                  <a:gd name="T18" fmla="*/ 11 w 18"/>
                  <a:gd name="T19" fmla="*/ 10 h 19"/>
                  <a:gd name="T20" fmla="*/ 8 w 18"/>
                  <a:gd name="T21" fmla="*/ 12 h 19"/>
                  <a:gd name="T22" fmla="*/ 6 w 18"/>
                  <a:gd name="T23" fmla="*/ 13 h 19"/>
                  <a:gd name="T24" fmla="*/ 3 w 18"/>
                  <a:gd name="T25" fmla="*/ 14 h 19"/>
                  <a:gd name="T26" fmla="*/ 0 w 18"/>
                  <a:gd name="T27" fmla="*/ 15 h 19"/>
                  <a:gd name="T28" fmla="*/ 0 w 18"/>
                  <a:gd name="T29" fmla="*/ 16 h 19"/>
                  <a:gd name="T30" fmla="*/ 8 w 18"/>
                  <a:gd name="T31" fmla="*/ 16 h 19"/>
                  <a:gd name="T32" fmla="*/ 13 w 18"/>
                  <a:gd name="T33" fmla="*/ 12 h 19"/>
                  <a:gd name="T34" fmla="*/ 11 w 18"/>
                  <a:gd name="T35" fmla="*/ 7 h 19"/>
                  <a:gd name="T36" fmla="*/ 8 w 18"/>
                  <a:gd name="T37" fmla="*/ 7 h 19"/>
                  <a:gd name="T38" fmla="*/ 9 w 18"/>
                  <a:gd name="T39" fmla="*/ 5 h 19"/>
                  <a:gd name="T40" fmla="*/ 9 w 18"/>
                  <a:gd name="T41" fmla="*/ 4 h 19"/>
                  <a:gd name="T42" fmla="*/ 12 w 18"/>
                  <a:gd name="T43" fmla="*/ 3 h 19"/>
                  <a:gd name="T44" fmla="*/ 15 w 18"/>
                  <a:gd name="T45" fmla="*/ 6 h 19"/>
                  <a:gd name="T46" fmla="*/ 11 w 18"/>
                  <a:gd name="T4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19">
                    <a:moveTo>
                      <a:pt x="13" y="12"/>
                    </a:moveTo>
                    <a:cubicBezTo>
                      <a:pt x="14" y="12"/>
                      <a:pt x="14" y="11"/>
                      <a:pt x="15" y="10"/>
                    </a:cubicBezTo>
                    <a:cubicBezTo>
                      <a:pt x="15" y="10"/>
                      <a:pt x="16" y="9"/>
                      <a:pt x="16" y="9"/>
                    </a:cubicBezTo>
                    <a:cubicBezTo>
                      <a:pt x="17" y="8"/>
                      <a:pt x="18" y="7"/>
                      <a:pt x="17" y="5"/>
                    </a:cubicBezTo>
                    <a:cubicBezTo>
                      <a:pt x="17" y="4"/>
                      <a:pt x="16" y="2"/>
                      <a:pt x="15" y="1"/>
                    </a:cubicBezTo>
                    <a:cubicBezTo>
                      <a:pt x="13" y="0"/>
                      <a:pt x="8" y="0"/>
                      <a:pt x="7" y="3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6" y="5"/>
                      <a:pt x="5" y="5"/>
                      <a:pt x="5" y="7"/>
                    </a:cubicBezTo>
                    <a:cubicBezTo>
                      <a:pt x="5" y="9"/>
                      <a:pt x="6" y="9"/>
                      <a:pt x="8" y="10"/>
                    </a:cubicBezTo>
                    <a:cubicBezTo>
                      <a:pt x="8" y="10"/>
                      <a:pt x="10" y="10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2" y="14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1" y="19"/>
                      <a:pt x="6" y="17"/>
                      <a:pt x="8" y="16"/>
                    </a:cubicBezTo>
                    <a:cubicBezTo>
                      <a:pt x="10" y="15"/>
                      <a:pt x="11" y="13"/>
                      <a:pt x="13" y="12"/>
                    </a:cubicBezTo>
                    <a:close/>
                    <a:moveTo>
                      <a:pt x="11" y="7"/>
                    </a:moveTo>
                    <a:cubicBezTo>
                      <a:pt x="10" y="8"/>
                      <a:pt x="9" y="7"/>
                      <a:pt x="8" y="7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10" y="4"/>
                      <a:pt x="11" y="3"/>
                      <a:pt x="12" y="3"/>
                    </a:cubicBezTo>
                    <a:cubicBezTo>
                      <a:pt x="14" y="3"/>
                      <a:pt x="15" y="5"/>
                      <a:pt x="15" y="6"/>
                    </a:cubicBezTo>
                    <a:cubicBezTo>
                      <a:pt x="15" y="7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587"/>
              <p:cNvSpPr/>
              <p:nvPr/>
            </p:nvSpPr>
            <p:spPr bwMode="auto">
              <a:xfrm>
                <a:off x="1172" y="590"/>
                <a:ext cx="12" cy="15"/>
              </a:xfrm>
              <a:custGeom>
                <a:avLst/>
                <a:gdLst>
                  <a:gd name="T0" fmla="*/ 13 w 16"/>
                  <a:gd name="T1" fmla="*/ 12 h 19"/>
                  <a:gd name="T2" fmla="*/ 12 w 16"/>
                  <a:gd name="T3" fmla="*/ 11 h 19"/>
                  <a:gd name="T4" fmla="*/ 15 w 16"/>
                  <a:gd name="T5" fmla="*/ 9 h 19"/>
                  <a:gd name="T6" fmla="*/ 14 w 16"/>
                  <a:gd name="T7" fmla="*/ 7 h 19"/>
                  <a:gd name="T8" fmla="*/ 10 w 16"/>
                  <a:gd name="T9" fmla="*/ 9 h 19"/>
                  <a:gd name="T10" fmla="*/ 7 w 16"/>
                  <a:gd name="T11" fmla="*/ 7 h 19"/>
                  <a:gd name="T12" fmla="*/ 7 w 16"/>
                  <a:gd name="T13" fmla="*/ 7 h 19"/>
                  <a:gd name="T14" fmla="*/ 10 w 16"/>
                  <a:gd name="T15" fmla="*/ 6 h 19"/>
                  <a:gd name="T16" fmla="*/ 15 w 16"/>
                  <a:gd name="T17" fmla="*/ 2 h 19"/>
                  <a:gd name="T18" fmla="*/ 15 w 16"/>
                  <a:gd name="T19" fmla="*/ 2 h 19"/>
                  <a:gd name="T20" fmla="*/ 15 w 16"/>
                  <a:gd name="T21" fmla="*/ 2 h 19"/>
                  <a:gd name="T22" fmla="*/ 15 w 16"/>
                  <a:gd name="T23" fmla="*/ 2 h 19"/>
                  <a:gd name="T24" fmla="*/ 15 w 16"/>
                  <a:gd name="T25" fmla="*/ 2 h 19"/>
                  <a:gd name="T26" fmla="*/ 15 w 16"/>
                  <a:gd name="T27" fmla="*/ 1 h 19"/>
                  <a:gd name="T28" fmla="*/ 14 w 16"/>
                  <a:gd name="T29" fmla="*/ 0 h 19"/>
                  <a:gd name="T30" fmla="*/ 14 w 16"/>
                  <a:gd name="T31" fmla="*/ 0 h 19"/>
                  <a:gd name="T32" fmla="*/ 14 w 16"/>
                  <a:gd name="T33" fmla="*/ 0 h 19"/>
                  <a:gd name="T34" fmla="*/ 14 w 16"/>
                  <a:gd name="T35" fmla="*/ 0 h 19"/>
                  <a:gd name="T36" fmla="*/ 14 w 16"/>
                  <a:gd name="T37" fmla="*/ 0 h 19"/>
                  <a:gd name="T38" fmla="*/ 11 w 16"/>
                  <a:gd name="T39" fmla="*/ 2 h 19"/>
                  <a:gd name="T40" fmla="*/ 7 w 16"/>
                  <a:gd name="T41" fmla="*/ 4 h 19"/>
                  <a:gd name="T42" fmla="*/ 4 w 16"/>
                  <a:gd name="T43" fmla="*/ 8 h 19"/>
                  <a:gd name="T44" fmla="*/ 6 w 16"/>
                  <a:gd name="T45" fmla="*/ 11 h 19"/>
                  <a:gd name="T46" fmla="*/ 1 w 16"/>
                  <a:gd name="T47" fmla="*/ 16 h 19"/>
                  <a:gd name="T48" fmla="*/ 3 w 16"/>
                  <a:gd name="T49" fmla="*/ 19 h 19"/>
                  <a:gd name="T50" fmla="*/ 5 w 16"/>
                  <a:gd name="T51" fmla="*/ 17 h 19"/>
                  <a:gd name="T52" fmla="*/ 6 w 16"/>
                  <a:gd name="T53" fmla="*/ 16 h 19"/>
                  <a:gd name="T54" fmla="*/ 8 w 16"/>
                  <a:gd name="T55" fmla="*/ 14 h 19"/>
                  <a:gd name="T56" fmla="*/ 9 w 16"/>
                  <a:gd name="T57" fmla="*/ 13 h 19"/>
                  <a:gd name="T58" fmla="*/ 9 w 16"/>
                  <a:gd name="T59" fmla="*/ 14 h 19"/>
                  <a:gd name="T60" fmla="*/ 10 w 16"/>
                  <a:gd name="T61" fmla="*/ 14 h 19"/>
                  <a:gd name="T62" fmla="*/ 13 w 16"/>
                  <a:gd name="T6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9">
                    <a:moveTo>
                      <a:pt x="13" y="12"/>
                    </a:moveTo>
                    <a:cubicBezTo>
                      <a:pt x="13" y="12"/>
                      <a:pt x="12" y="12"/>
                      <a:pt x="12" y="11"/>
                    </a:cubicBezTo>
                    <a:cubicBezTo>
                      <a:pt x="13" y="10"/>
                      <a:pt x="14" y="10"/>
                      <a:pt x="15" y="9"/>
                    </a:cubicBezTo>
                    <a:cubicBezTo>
                      <a:pt x="16" y="8"/>
                      <a:pt x="15" y="7"/>
                      <a:pt x="14" y="7"/>
                    </a:cubicBezTo>
                    <a:cubicBezTo>
                      <a:pt x="12" y="8"/>
                      <a:pt x="11" y="8"/>
                      <a:pt x="10" y="9"/>
                    </a:cubicBezTo>
                    <a:cubicBezTo>
                      <a:pt x="9" y="9"/>
                      <a:pt x="8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2" y="5"/>
                      <a:pt x="13" y="3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9" y="3"/>
                      <a:pt x="8" y="3"/>
                      <a:pt x="7" y="4"/>
                    </a:cubicBezTo>
                    <a:cubicBezTo>
                      <a:pt x="5" y="4"/>
                      <a:pt x="3" y="6"/>
                      <a:pt x="4" y="8"/>
                    </a:cubicBezTo>
                    <a:cubicBezTo>
                      <a:pt x="4" y="9"/>
                      <a:pt x="5" y="10"/>
                      <a:pt x="6" y="11"/>
                    </a:cubicBezTo>
                    <a:cubicBezTo>
                      <a:pt x="4" y="13"/>
                      <a:pt x="3" y="14"/>
                      <a:pt x="1" y="16"/>
                    </a:cubicBezTo>
                    <a:cubicBezTo>
                      <a:pt x="0" y="17"/>
                      <a:pt x="1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5" y="17"/>
                      <a:pt x="5" y="17"/>
                      <a:pt x="6" y="16"/>
                    </a:cubicBezTo>
                    <a:cubicBezTo>
                      <a:pt x="6" y="15"/>
                      <a:pt x="7" y="15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5"/>
                      <a:pt x="10" y="14"/>
                    </a:cubicBezTo>
                    <a:cubicBezTo>
                      <a:pt x="11" y="16"/>
                      <a:pt x="14" y="14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588"/>
              <p:cNvSpPr/>
              <p:nvPr/>
            </p:nvSpPr>
            <p:spPr bwMode="auto">
              <a:xfrm>
                <a:off x="1175" y="597"/>
                <a:ext cx="16" cy="16"/>
              </a:xfrm>
              <a:custGeom>
                <a:avLst/>
                <a:gdLst>
                  <a:gd name="T0" fmla="*/ 13 w 21"/>
                  <a:gd name="T1" fmla="*/ 17 h 21"/>
                  <a:gd name="T2" fmla="*/ 13 w 21"/>
                  <a:gd name="T3" fmla="*/ 10 h 21"/>
                  <a:gd name="T4" fmla="*/ 11 w 21"/>
                  <a:gd name="T5" fmla="*/ 8 h 21"/>
                  <a:gd name="T6" fmla="*/ 13 w 21"/>
                  <a:gd name="T7" fmla="*/ 6 h 21"/>
                  <a:gd name="T8" fmla="*/ 15 w 21"/>
                  <a:gd name="T9" fmla="*/ 5 h 21"/>
                  <a:gd name="T10" fmla="*/ 15 w 21"/>
                  <a:gd name="T11" fmla="*/ 5 h 21"/>
                  <a:gd name="T12" fmla="*/ 17 w 21"/>
                  <a:gd name="T13" fmla="*/ 7 h 21"/>
                  <a:gd name="T14" fmla="*/ 20 w 21"/>
                  <a:gd name="T15" fmla="*/ 10 h 21"/>
                  <a:gd name="T16" fmla="*/ 21 w 21"/>
                  <a:gd name="T17" fmla="*/ 9 h 21"/>
                  <a:gd name="T18" fmla="*/ 20 w 21"/>
                  <a:gd name="T19" fmla="*/ 6 h 21"/>
                  <a:gd name="T20" fmla="*/ 16 w 21"/>
                  <a:gd name="T21" fmla="*/ 1 h 21"/>
                  <a:gd name="T22" fmla="*/ 14 w 21"/>
                  <a:gd name="T23" fmla="*/ 2 h 21"/>
                  <a:gd name="T24" fmla="*/ 14 w 21"/>
                  <a:gd name="T25" fmla="*/ 3 h 21"/>
                  <a:gd name="T26" fmla="*/ 12 w 21"/>
                  <a:gd name="T27" fmla="*/ 4 h 21"/>
                  <a:gd name="T28" fmla="*/ 9 w 21"/>
                  <a:gd name="T29" fmla="*/ 6 h 21"/>
                  <a:gd name="T30" fmla="*/ 8 w 21"/>
                  <a:gd name="T31" fmla="*/ 9 h 21"/>
                  <a:gd name="T32" fmla="*/ 11 w 21"/>
                  <a:gd name="T33" fmla="*/ 13 h 21"/>
                  <a:gd name="T34" fmla="*/ 8 w 21"/>
                  <a:gd name="T35" fmla="*/ 17 h 21"/>
                  <a:gd name="T36" fmla="*/ 5 w 21"/>
                  <a:gd name="T37" fmla="*/ 17 h 21"/>
                  <a:gd name="T38" fmla="*/ 1 w 21"/>
                  <a:gd name="T39" fmla="*/ 14 h 21"/>
                  <a:gd name="T40" fmla="*/ 0 w 21"/>
                  <a:gd name="T41" fmla="*/ 15 h 21"/>
                  <a:gd name="T42" fmla="*/ 6 w 21"/>
                  <a:gd name="T43" fmla="*/ 20 h 21"/>
                  <a:gd name="T44" fmla="*/ 13 w 21"/>
                  <a:gd name="T45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21">
                    <a:moveTo>
                      <a:pt x="13" y="17"/>
                    </a:moveTo>
                    <a:cubicBezTo>
                      <a:pt x="15" y="15"/>
                      <a:pt x="15" y="12"/>
                      <a:pt x="13" y="10"/>
                    </a:cubicBezTo>
                    <a:cubicBezTo>
                      <a:pt x="13" y="9"/>
                      <a:pt x="12" y="9"/>
                      <a:pt x="11" y="8"/>
                    </a:cubicBezTo>
                    <a:cubicBezTo>
                      <a:pt x="10" y="7"/>
                      <a:pt x="12" y="7"/>
                      <a:pt x="13" y="6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7" y="7"/>
                    </a:cubicBezTo>
                    <a:cubicBezTo>
                      <a:pt x="18" y="8"/>
                      <a:pt x="19" y="10"/>
                      <a:pt x="20" y="10"/>
                    </a:cubicBezTo>
                    <a:cubicBezTo>
                      <a:pt x="21" y="10"/>
                      <a:pt x="21" y="10"/>
                      <a:pt x="21" y="9"/>
                    </a:cubicBezTo>
                    <a:cubicBezTo>
                      <a:pt x="21" y="8"/>
                      <a:pt x="21" y="7"/>
                      <a:pt x="20" y="6"/>
                    </a:cubicBezTo>
                    <a:cubicBezTo>
                      <a:pt x="19" y="4"/>
                      <a:pt x="18" y="3"/>
                      <a:pt x="16" y="1"/>
                    </a:cubicBezTo>
                    <a:cubicBezTo>
                      <a:pt x="15" y="0"/>
                      <a:pt x="14" y="1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3" y="3"/>
                      <a:pt x="12" y="3"/>
                      <a:pt x="12" y="4"/>
                    </a:cubicBezTo>
                    <a:cubicBezTo>
                      <a:pt x="11" y="4"/>
                      <a:pt x="9" y="5"/>
                      <a:pt x="9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9" y="11"/>
                      <a:pt x="11" y="11"/>
                      <a:pt x="11" y="13"/>
                    </a:cubicBezTo>
                    <a:cubicBezTo>
                      <a:pt x="12" y="15"/>
                      <a:pt x="9" y="16"/>
                      <a:pt x="8" y="17"/>
                    </a:cubicBezTo>
                    <a:cubicBezTo>
                      <a:pt x="7" y="17"/>
                      <a:pt x="6" y="17"/>
                      <a:pt x="5" y="17"/>
                    </a:cubicBezTo>
                    <a:cubicBezTo>
                      <a:pt x="3" y="16"/>
                      <a:pt x="3" y="15"/>
                      <a:pt x="1" y="14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0" y="18"/>
                      <a:pt x="3" y="21"/>
                      <a:pt x="6" y="20"/>
                    </a:cubicBezTo>
                    <a:cubicBezTo>
                      <a:pt x="9" y="20"/>
                      <a:pt x="11" y="19"/>
                      <a:pt x="1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589"/>
              <p:cNvSpPr>
                <a:spLocks noEditPoints="1"/>
              </p:cNvSpPr>
              <p:nvPr/>
            </p:nvSpPr>
            <p:spPr bwMode="auto">
              <a:xfrm>
                <a:off x="2011" y="1175"/>
                <a:ext cx="49" cy="32"/>
              </a:xfrm>
              <a:custGeom>
                <a:avLst/>
                <a:gdLst>
                  <a:gd name="T0" fmla="*/ 63 w 64"/>
                  <a:gd name="T1" fmla="*/ 31 h 43"/>
                  <a:gd name="T2" fmla="*/ 61 w 64"/>
                  <a:gd name="T3" fmla="*/ 11 h 43"/>
                  <a:gd name="T4" fmla="*/ 60 w 64"/>
                  <a:gd name="T5" fmla="*/ 3 h 43"/>
                  <a:gd name="T6" fmla="*/ 60 w 64"/>
                  <a:gd name="T7" fmla="*/ 0 h 43"/>
                  <a:gd name="T8" fmla="*/ 44 w 64"/>
                  <a:gd name="T9" fmla="*/ 0 h 43"/>
                  <a:gd name="T10" fmla="*/ 29 w 64"/>
                  <a:gd name="T11" fmla="*/ 0 h 43"/>
                  <a:gd name="T12" fmla="*/ 15 w 64"/>
                  <a:gd name="T13" fmla="*/ 2 h 43"/>
                  <a:gd name="T14" fmla="*/ 4 w 64"/>
                  <a:gd name="T15" fmla="*/ 2 h 43"/>
                  <a:gd name="T16" fmla="*/ 2 w 64"/>
                  <a:gd name="T17" fmla="*/ 1 h 43"/>
                  <a:gd name="T18" fmla="*/ 1 w 64"/>
                  <a:gd name="T19" fmla="*/ 1 h 43"/>
                  <a:gd name="T20" fmla="*/ 1 w 64"/>
                  <a:gd name="T21" fmla="*/ 2 h 43"/>
                  <a:gd name="T22" fmla="*/ 1 w 64"/>
                  <a:gd name="T23" fmla="*/ 19 h 43"/>
                  <a:gd name="T24" fmla="*/ 2 w 64"/>
                  <a:gd name="T25" fmla="*/ 32 h 43"/>
                  <a:gd name="T26" fmla="*/ 3 w 64"/>
                  <a:gd name="T27" fmla="*/ 43 h 43"/>
                  <a:gd name="T28" fmla="*/ 11 w 64"/>
                  <a:gd name="T29" fmla="*/ 43 h 43"/>
                  <a:gd name="T30" fmla="*/ 21 w 64"/>
                  <a:gd name="T31" fmla="*/ 43 h 43"/>
                  <a:gd name="T32" fmla="*/ 33 w 64"/>
                  <a:gd name="T33" fmla="*/ 42 h 43"/>
                  <a:gd name="T34" fmla="*/ 40 w 64"/>
                  <a:gd name="T35" fmla="*/ 41 h 43"/>
                  <a:gd name="T36" fmla="*/ 48 w 64"/>
                  <a:gd name="T37" fmla="*/ 41 h 43"/>
                  <a:gd name="T38" fmla="*/ 55 w 64"/>
                  <a:gd name="T39" fmla="*/ 40 h 43"/>
                  <a:gd name="T40" fmla="*/ 62 w 64"/>
                  <a:gd name="T41" fmla="*/ 39 h 43"/>
                  <a:gd name="T42" fmla="*/ 63 w 64"/>
                  <a:gd name="T43" fmla="*/ 38 h 43"/>
                  <a:gd name="T44" fmla="*/ 63 w 64"/>
                  <a:gd name="T45" fmla="*/ 33 h 43"/>
                  <a:gd name="T46" fmla="*/ 51 w 64"/>
                  <a:gd name="T47" fmla="*/ 38 h 43"/>
                  <a:gd name="T48" fmla="*/ 44 w 64"/>
                  <a:gd name="T49" fmla="*/ 38 h 43"/>
                  <a:gd name="T50" fmla="*/ 37 w 64"/>
                  <a:gd name="T51" fmla="*/ 39 h 43"/>
                  <a:gd name="T52" fmla="*/ 26 w 64"/>
                  <a:gd name="T53" fmla="*/ 40 h 43"/>
                  <a:gd name="T54" fmla="*/ 16 w 64"/>
                  <a:gd name="T55" fmla="*/ 41 h 43"/>
                  <a:gd name="T56" fmla="*/ 4 w 64"/>
                  <a:gd name="T57" fmla="*/ 41 h 43"/>
                  <a:gd name="T58" fmla="*/ 4 w 64"/>
                  <a:gd name="T59" fmla="*/ 37 h 43"/>
                  <a:gd name="T60" fmla="*/ 3 w 64"/>
                  <a:gd name="T61" fmla="*/ 25 h 43"/>
                  <a:gd name="T62" fmla="*/ 2 w 64"/>
                  <a:gd name="T63" fmla="*/ 13 h 43"/>
                  <a:gd name="T64" fmla="*/ 4 w 64"/>
                  <a:gd name="T65" fmla="*/ 3 h 43"/>
                  <a:gd name="T66" fmla="*/ 15 w 64"/>
                  <a:gd name="T67" fmla="*/ 4 h 43"/>
                  <a:gd name="T68" fmla="*/ 28 w 64"/>
                  <a:gd name="T69" fmla="*/ 2 h 43"/>
                  <a:gd name="T70" fmla="*/ 44 w 64"/>
                  <a:gd name="T71" fmla="*/ 2 h 43"/>
                  <a:gd name="T72" fmla="*/ 59 w 64"/>
                  <a:gd name="T73" fmla="*/ 10 h 43"/>
                  <a:gd name="T74" fmla="*/ 60 w 64"/>
                  <a:gd name="T75" fmla="*/ 20 h 43"/>
                  <a:gd name="T76" fmla="*/ 61 w 64"/>
                  <a:gd name="T77" fmla="*/ 34 h 43"/>
                  <a:gd name="T78" fmla="*/ 55 w 64"/>
                  <a:gd name="T79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4" h="43">
                    <a:moveTo>
                      <a:pt x="63" y="33"/>
                    </a:moveTo>
                    <a:cubicBezTo>
                      <a:pt x="63" y="32"/>
                      <a:pt x="63" y="32"/>
                      <a:pt x="63" y="31"/>
                    </a:cubicBezTo>
                    <a:cubicBezTo>
                      <a:pt x="62" y="28"/>
                      <a:pt x="62" y="24"/>
                      <a:pt x="62" y="21"/>
                    </a:cubicBezTo>
                    <a:cubicBezTo>
                      <a:pt x="62" y="18"/>
                      <a:pt x="61" y="14"/>
                      <a:pt x="61" y="11"/>
                    </a:cubicBezTo>
                    <a:cubicBezTo>
                      <a:pt x="61" y="10"/>
                      <a:pt x="61" y="9"/>
                      <a:pt x="60" y="7"/>
                    </a:cubicBezTo>
                    <a:cubicBezTo>
                      <a:pt x="60" y="6"/>
                      <a:pt x="60" y="4"/>
                      <a:pt x="60" y="3"/>
                    </a:cubicBezTo>
                    <a:cubicBezTo>
                      <a:pt x="62" y="2"/>
                      <a:pt x="62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5" y="0"/>
                      <a:pt x="50" y="0"/>
                      <a:pt x="44" y="0"/>
                    </a:cubicBezTo>
                    <a:cubicBezTo>
                      <a:pt x="42" y="0"/>
                      <a:pt x="39" y="1"/>
                      <a:pt x="37" y="1"/>
                    </a:cubicBezTo>
                    <a:cubicBezTo>
                      <a:pt x="34" y="1"/>
                      <a:pt x="32" y="0"/>
                      <a:pt x="29" y="0"/>
                    </a:cubicBezTo>
                    <a:cubicBezTo>
                      <a:pt x="27" y="0"/>
                      <a:pt x="25" y="0"/>
                      <a:pt x="23" y="1"/>
                    </a:cubicBezTo>
                    <a:cubicBezTo>
                      <a:pt x="20" y="1"/>
                      <a:pt x="18" y="2"/>
                      <a:pt x="15" y="2"/>
                    </a:cubicBezTo>
                    <a:cubicBezTo>
                      <a:pt x="13" y="2"/>
                      <a:pt x="10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1" y="9"/>
                      <a:pt x="1" y="13"/>
                    </a:cubicBezTo>
                    <a:cubicBezTo>
                      <a:pt x="1" y="15"/>
                      <a:pt x="1" y="17"/>
                      <a:pt x="1" y="19"/>
                    </a:cubicBezTo>
                    <a:cubicBezTo>
                      <a:pt x="1" y="21"/>
                      <a:pt x="1" y="24"/>
                      <a:pt x="1" y="26"/>
                    </a:cubicBezTo>
                    <a:cubicBezTo>
                      <a:pt x="1" y="28"/>
                      <a:pt x="2" y="30"/>
                      <a:pt x="2" y="32"/>
                    </a:cubicBezTo>
                    <a:cubicBezTo>
                      <a:pt x="2" y="34"/>
                      <a:pt x="2" y="36"/>
                      <a:pt x="2" y="38"/>
                    </a:cubicBezTo>
                    <a:cubicBezTo>
                      <a:pt x="2" y="40"/>
                      <a:pt x="1" y="42"/>
                      <a:pt x="3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6" y="43"/>
                      <a:pt x="9" y="43"/>
                      <a:pt x="11" y="43"/>
                    </a:cubicBezTo>
                    <a:cubicBezTo>
                      <a:pt x="14" y="43"/>
                      <a:pt x="16" y="43"/>
                      <a:pt x="18" y="43"/>
                    </a:cubicBezTo>
                    <a:cubicBezTo>
                      <a:pt x="19" y="42"/>
                      <a:pt x="20" y="43"/>
                      <a:pt x="21" y="43"/>
                    </a:cubicBezTo>
                    <a:cubicBezTo>
                      <a:pt x="23" y="43"/>
                      <a:pt x="24" y="43"/>
                      <a:pt x="25" y="43"/>
                    </a:cubicBezTo>
                    <a:cubicBezTo>
                      <a:pt x="28" y="43"/>
                      <a:pt x="30" y="42"/>
                      <a:pt x="33" y="42"/>
                    </a:cubicBezTo>
                    <a:cubicBezTo>
                      <a:pt x="34" y="42"/>
                      <a:pt x="35" y="42"/>
                      <a:pt x="36" y="42"/>
                    </a:cubicBezTo>
                    <a:cubicBezTo>
                      <a:pt x="37" y="42"/>
                      <a:pt x="39" y="41"/>
                      <a:pt x="40" y="41"/>
                    </a:cubicBezTo>
                    <a:cubicBezTo>
                      <a:pt x="41" y="41"/>
                      <a:pt x="42" y="41"/>
                      <a:pt x="43" y="41"/>
                    </a:cubicBezTo>
                    <a:cubicBezTo>
                      <a:pt x="45" y="40"/>
                      <a:pt x="46" y="41"/>
                      <a:pt x="48" y="41"/>
                    </a:cubicBezTo>
                    <a:cubicBezTo>
                      <a:pt x="49" y="41"/>
                      <a:pt x="50" y="40"/>
                      <a:pt x="50" y="40"/>
                    </a:cubicBezTo>
                    <a:cubicBezTo>
                      <a:pt x="52" y="40"/>
                      <a:pt x="53" y="40"/>
                      <a:pt x="55" y="40"/>
                    </a:cubicBezTo>
                    <a:cubicBezTo>
                      <a:pt x="56" y="40"/>
                      <a:pt x="57" y="39"/>
                      <a:pt x="59" y="39"/>
                    </a:cubicBezTo>
                    <a:cubicBezTo>
                      <a:pt x="60" y="39"/>
                      <a:pt x="61" y="39"/>
                      <a:pt x="62" y="39"/>
                    </a:cubicBezTo>
                    <a:cubicBezTo>
                      <a:pt x="63" y="39"/>
                      <a:pt x="63" y="39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7"/>
                      <a:pt x="64" y="36"/>
                      <a:pt x="63" y="35"/>
                    </a:cubicBezTo>
                    <a:cubicBezTo>
                      <a:pt x="63" y="35"/>
                      <a:pt x="63" y="34"/>
                      <a:pt x="63" y="33"/>
                    </a:cubicBezTo>
                    <a:close/>
                    <a:moveTo>
                      <a:pt x="55" y="38"/>
                    </a:moveTo>
                    <a:cubicBezTo>
                      <a:pt x="54" y="38"/>
                      <a:pt x="53" y="38"/>
                      <a:pt x="51" y="38"/>
                    </a:cubicBezTo>
                    <a:cubicBezTo>
                      <a:pt x="50" y="38"/>
                      <a:pt x="49" y="38"/>
                      <a:pt x="48" y="38"/>
                    </a:cubicBezTo>
                    <a:cubicBezTo>
                      <a:pt x="47" y="38"/>
                      <a:pt x="45" y="38"/>
                      <a:pt x="44" y="38"/>
                    </a:cubicBezTo>
                    <a:cubicBezTo>
                      <a:pt x="43" y="38"/>
                      <a:pt x="42" y="39"/>
                      <a:pt x="40" y="39"/>
                    </a:cubicBezTo>
                    <a:cubicBezTo>
                      <a:pt x="39" y="39"/>
                      <a:pt x="38" y="39"/>
                      <a:pt x="37" y="39"/>
                    </a:cubicBezTo>
                    <a:cubicBezTo>
                      <a:pt x="35" y="40"/>
                      <a:pt x="34" y="40"/>
                      <a:pt x="33" y="40"/>
                    </a:cubicBezTo>
                    <a:cubicBezTo>
                      <a:pt x="30" y="40"/>
                      <a:pt x="28" y="40"/>
                      <a:pt x="26" y="40"/>
                    </a:cubicBezTo>
                    <a:cubicBezTo>
                      <a:pt x="23" y="40"/>
                      <a:pt x="21" y="40"/>
                      <a:pt x="18" y="40"/>
                    </a:cubicBezTo>
                    <a:cubicBezTo>
                      <a:pt x="18" y="41"/>
                      <a:pt x="17" y="41"/>
                      <a:pt x="16" y="41"/>
                    </a:cubicBezTo>
                    <a:cubicBezTo>
                      <a:pt x="15" y="41"/>
                      <a:pt x="13" y="41"/>
                      <a:pt x="12" y="41"/>
                    </a:cubicBezTo>
                    <a:cubicBezTo>
                      <a:pt x="9" y="41"/>
                      <a:pt x="7" y="41"/>
                      <a:pt x="4" y="41"/>
                    </a:cubicBezTo>
                    <a:cubicBezTo>
                      <a:pt x="4" y="41"/>
                      <a:pt x="4" y="40"/>
                      <a:pt x="4" y="40"/>
                    </a:cubicBezTo>
                    <a:cubicBezTo>
                      <a:pt x="4" y="39"/>
                      <a:pt x="4" y="38"/>
                      <a:pt x="4" y="37"/>
                    </a:cubicBezTo>
                    <a:cubicBezTo>
                      <a:pt x="3" y="35"/>
                      <a:pt x="4" y="33"/>
                      <a:pt x="3" y="31"/>
                    </a:cubicBezTo>
                    <a:cubicBezTo>
                      <a:pt x="3" y="29"/>
                      <a:pt x="3" y="27"/>
                      <a:pt x="3" y="25"/>
                    </a:cubicBezTo>
                    <a:cubicBezTo>
                      <a:pt x="3" y="23"/>
                      <a:pt x="3" y="21"/>
                      <a:pt x="3" y="19"/>
                    </a:cubicBezTo>
                    <a:cubicBezTo>
                      <a:pt x="3" y="17"/>
                      <a:pt x="3" y="15"/>
                      <a:pt x="2" y="13"/>
                    </a:cubicBezTo>
                    <a:cubicBezTo>
                      <a:pt x="2" y="9"/>
                      <a:pt x="3" y="6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3"/>
                      <a:pt x="6" y="3"/>
                      <a:pt x="8" y="4"/>
                    </a:cubicBezTo>
                    <a:cubicBezTo>
                      <a:pt x="10" y="4"/>
                      <a:pt x="12" y="4"/>
                      <a:pt x="15" y="4"/>
                    </a:cubicBezTo>
                    <a:cubicBezTo>
                      <a:pt x="17" y="4"/>
                      <a:pt x="19" y="3"/>
                      <a:pt x="21" y="3"/>
                    </a:cubicBezTo>
                    <a:cubicBezTo>
                      <a:pt x="24" y="2"/>
                      <a:pt x="26" y="3"/>
                      <a:pt x="28" y="2"/>
                    </a:cubicBezTo>
                    <a:cubicBezTo>
                      <a:pt x="31" y="2"/>
                      <a:pt x="33" y="2"/>
                      <a:pt x="36" y="3"/>
                    </a:cubicBezTo>
                    <a:cubicBezTo>
                      <a:pt x="39" y="3"/>
                      <a:pt x="41" y="2"/>
                      <a:pt x="44" y="2"/>
                    </a:cubicBezTo>
                    <a:cubicBezTo>
                      <a:pt x="49" y="2"/>
                      <a:pt x="54" y="3"/>
                      <a:pt x="59" y="3"/>
                    </a:cubicBezTo>
                    <a:cubicBezTo>
                      <a:pt x="59" y="5"/>
                      <a:pt x="58" y="8"/>
                      <a:pt x="59" y="10"/>
                    </a:cubicBezTo>
                    <a:cubicBezTo>
                      <a:pt x="60" y="12"/>
                      <a:pt x="59" y="14"/>
                      <a:pt x="60" y="15"/>
                    </a:cubicBezTo>
                    <a:cubicBezTo>
                      <a:pt x="60" y="17"/>
                      <a:pt x="60" y="18"/>
                      <a:pt x="60" y="20"/>
                    </a:cubicBezTo>
                    <a:cubicBezTo>
                      <a:pt x="61" y="23"/>
                      <a:pt x="60" y="26"/>
                      <a:pt x="61" y="30"/>
                    </a:cubicBezTo>
                    <a:cubicBezTo>
                      <a:pt x="61" y="31"/>
                      <a:pt x="61" y="33"/>
                      <a:pt x="61" y="34"/>
                    </a:cubicBezTo>
                    <a:cubicBezTo>
                      <a:pt x="61" y="35"/>
                      <a:pt x="62" y="36"/>
                      <a:pt x="62" y="37"/>
                    </a:cubicBezTo>
                    <a:cubicBezTo>
                      <a:pt x="60" y="37"/>
                      <a:pt x="58" y="37"/>
                      <a:pt x="5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590"/>
              <p:cNvSpPr>
                <a:spLocks noEditPoints="1"/>
              </p:cNvSpPr>
              <p:nvPr/>
            </p:nvSpPr>
            <p:spPr bwMode="auto">
              <a:xfrm>
                <a:off x="1992" y="1200"/>
                <a:ext cx="12" cy="9"/>
              </a:xfrm>
              <a:custGeom>
                <a:avLst/>
                <a:gdLst>
                  <a:gd name="T0" fmla="*/ 14 w 15"/>
                  <a:gd name="T1" fmla="*/ 3 h 11"/>
                  <a:gd name="T2" fmla="*/ 14 w 15"/>
                  <a:gd name="T3" fmla="*/ 2 h 11"/>
                  <a:gd name="T4" fmla="*/ 14 w 15"/>
                  <a:gd name="T5" fmla="*/ 1 h 11"/>
                  <a:gd name="T6" fmla="*/ 13 w 15"/>
                  <a:gd name="T7" fmla="*/ 1 h 11"/>
                  <a:gd name="T8" fmla="*/ 12 w 15"/>
                  <a:gd name="T9" fmla="*/ 1 h 11"/>
                  <a:gd name="T10" fmla="*/ 12 w 15"/>
                  <a:gd name="T11" fmla="*/ 1 h 11"/>
                  <a:gd name="T12" fmla="*/ 12 w 15"/>
                  <a:gd name="T13" fmla="*/ 1 h 11"/>
                  <a:gd name="T14" fmla="*/ 12 w 15"/>
                  <a:gd name="T15" fmla="*/ 0 h 11"/>
                  <a:gd name="T16" fmla="*/ 11 w 15"/>
                  <a:gd name="T17" fmla="*/ 0 h 11"/>
                  <a:gd name="T18" fmla="*/ 10 w 15"/>
                  <a:gd name="T19" fmla="*/ 1 h 11"/>
                  <a:gd name="T20" fmla="*/ 5 w 15"/>
                  <a:gd name="T21" fmla="*/ 1 h 11"/>
                  <a:gd name="T22" fmla="*/ 4 w 15"/>
                  <a:gd name="T23" fmla="*/ 2 h 11"/>
                  <a:gd name="T24" fmla="*/ 1 w 15"/>
                  <a:gd name="T25" fmla="*/ 3 h 11"/>
                  <a:gd name="T26" fmla="*/ 1 w 15"/>
                  <a:gd name="T27" fmla="*/ 4 h 11"/>
                  <a:gd name="T28" fmla="*/ 2 w 15"/>
                  <a:gd name="T29" fmla="*/ 4 h 11"/>
                  <a:gd name="T30" fmla="*/ 2 w 15"/>
                  <a:gd name="T31" fmla="*/ 5 h 11"/>
                  <a:gd name="T32" fmla="*/ 2 w 15"/>
                  <a:gd name="T33" fmla="*/ 7 h 11"/>
                  <a:gd name="T34" fmla="*/ 3 w 15"/>
                  <a:gd name="T35" fmla="*/ 10 h 11"/>
                  <a:gd name="T36" fmla="*/ 8 w 15"/>
                  <a:gd name="T37" fmla="*/ 10 h 11"/>
                  <a:gd name="T38" fmla="*/ 13 w 15"/>
                  <a:gd name="T39" fmla="*/ 10 h 11"/>
                  <a:gd name="T40" fmla="*/ 13 w 15"/>
                  <a:gd name="T41" fmla="*/ 11 h 11"/>
                  <a:gd name="T42" fmla="*/ 15 w 15"/>
                  <a:gd name="T43" fmla="*/ 11 h 11"/>
                  <a:gd name="T44" fmla="*/ 15 w 15"/>
                  <a:gd name="T45" fmla="*/ 7 h 11"/>
                  <a:gd name="T46" fmla="*/ 14 w 15"/>
                  <a:gd name="T47" fmla="*/ 3 h 11"/>
                  <a:gd name="T48" fmla="*/ 4 w 15"/>
                  <a:gd name="T49" fmla="*/ 5 h 11"/>
                  <a:gd name="T50" fmla="*/ 6 w 15"/>
                  <a:gd name="T51" fmla="*/ 4 h 11"/>
                  <a:gd name="T52" fmla="*/ 10 w 15"/>
                  <a:gd name="T53" fmla="*/ 3 h 11"/>
                  <a:gd name="T54" fmla="*/ 11 w 15"/>
                  <a:gd name="T55" fmla="*/ 3 h 11"/>
                  <a:gd name="T56" fmla="*/ 11 w 15"/>
                  <a:gd name="T57" fmla="*/ 3 h 11"/>
                  <a:gd name="T58" fmla="*/ 12 w 15"/>
                  <a:gd name="T59" fmla="*/ 3 h 11"/>
                  <a:gd name="T60" fmla="*/ 12 w 15"/>
                  <a:gd name="T61" fmla="*/ 3 h 11"/>
                  <a:gd name="T62" fmla="*/ 12 w 15"/>
                  <a:gd name="T63" fmla="*/ 4 h 11"/>
                  <a:gd name="T64" fmla="*/ 9 w 15"/>
                  <a:gd name="T65" fmla="*/ 5 h 11"/>
                  <a:gd name="T66" fmla="*/ 4 w 15"/>
                  <a:gd name="T67" fmla="*/ 5 h 11"/>
                  <a:gd name="T68" fmla="*/ 4 w 15"/>
                  <a:gd name="T69" fmla="*/ 5 h 11"/>
                  <a:gd name="T70" fmla="*/ 10 w 15"/>
                  <a:gd name="T71" fmla="*/ 8 h 11"/>
                  <a:gd name="T72" fmla="*/ 6 w 15"/>
                  <a:gd name="T73" fmla="*/ 8 h 11"/>
                  <a:gd name="T74" fmla="*/ 5 w 15"/>
                  <a:gd name="T75" fmla="*/ 8 h 11"/>
                  <a:gd name="T76" fmla="*/ 4 w 15"/>
                  <a:gd name="T77" fmla="*/ 7 h 11"/>
                  <a:gd name="T78" fmla="*/ 9 w 15"/>
                  <a:gd name="T79" fmla="*/ 7 h 11"/>
                  <a:gd name="T80" fmla="*/ 12 w 15"/>
                  <a:gd name="T81" fmla="*/ 7 h 11"/>
                  <a:gd name="T82" fmla="*/ 12 w 15"/>
                  <a:gd name="T83" fmla="*/ 7 h 11"/>
                  <a:gd name="T84" fmla="*/ 12 w 15"/>
                  <a:gd name="T85" fmla="*/ 8 h 11"/>
                  <a:gd name="T86" fmla="*/ 10 w 15"/>
                  <a:gd name="T8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" h="11">
                    <a:moveTo>
                      <a:pt x="14" y="3"/>
                    </a:move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6" y="0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8"/>
                      <a:pt x="2" y="10"/>
                      <a:pt x="3" y="10"/>
                    </a:cubicBezTo>
                    <a:cubicBezTo>
                      <a:pt x="5" y="11"/>
                      <a:pt x="6" y="10"/>
                      <a:pt x="8" y="10"/>
                    </a:cubicBezTo>
                    <a:cubicBezTo>
                      <a:pt x="9" y="10"/>
                      <a:pt x="11" y="11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5" y="10"/>
                      <a:pt x="15" y="8"/>
                      <a:pt x="15" y="7"/>
                    </a:cubicBezTo>
                    <a:cubicBezTo>
                      <a:pt x="15" y="5"/>
                      <a:pt x="15" y="4"/>
                      <a:pt x="14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5" y="4"/>
                      <a:pt x="6" y="4"/>
                    </a:cubicBezTo>
                    <a:cubicBezTo>
                      <a:pt x="7" y="4"/>
                      <a:pt x="8" y="4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4"/>
                      <a:pt x="9" y="5"/>
                    </a:cubicBezTo>
                    <a:cubicBezTo>
                      <a:pt x="7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10" y="8"/>
                    </a:move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5" y="9"/>
                      <a:pt x="5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6" y="7"/>
                      <a:pt x="7" y="7"/>
                      <a:pt x="9" y="7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1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591"/>
              <p:cNvSpPr/>
              <p:nvPr/>
            </p:nvSpPr>
            <p:spPr bwMode="auto">
              <a:xfrm>
                <a:off x="1993" y="1211"/>
                <a:ext cx="5" cy="4"/>
              </a:xfrm>
              <a:custGeom>
                <a:avLst/>
                <a:gdLst>
                  <a:gd name="T0" fmla="*/ 4 w 6"/>
                  <a:gd name="T1" fmla="*/ 1 h 5"/>
                  <a:gd name="T2" fmla="*/ 3 w 6"/>
                  <a:gd name="T3" fmla="*/ 1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4 h 5"/>
                  <a:gd name="T10" fmla="*/ 5 w 6"/>
                  <a:gd name="T11" fmla="*/ 2 h 5"/>
                  <a:gd name="T12" fmla="*/ 4 w 6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5" y="4"/>
                      <a:pt x="5" y="2"/>
                    </a:cubicBezTo>
                    <a:cubicBezTo>
                      <a:pt x="6" y="1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592"/>
              <p:cNvSpPr/>
              <p:nvPr/>
            </p:nvSpPr>
            <p:spPr bwMode="auto">
              <a:xfrm>
                <a:off x="1995" y="1215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2 w 3"/>
                  <a:gd name="T7" fmla="*/ 0 h 4"/>
                  <a:gd name="T8" fmla="*/ 2 w 3"/>
                  <a:gd name="T9" fmla="*/ 0 h 4"/>
                  <a:gd name="T10" fmla="*/ 1 w 3"/>
                  <a:gd name="T11" fmla="*/ 0 h 4"/>
                  <a:gd name="T12" fmla="*/ 0 w 3"/>
                  <a:gd name="T13" fmla="*/ 1 h 4"/>
                  <a:gd name="T14" fmla="*/ 1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593"/>
              <p:cNvSpPr/>
              <p:nvPr/>
            </p:nvSpPr>
            <p:spPr bwMode="auto">
              <a:xfrm>
                <a:off x="1995" y="1220"/>
                <a:ext cx="2" cy="2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1 w 3"/>
                  <a:gd name="T5" fmla="*/ 1 h 3"/>
                  <a:gd name="T6" fmla="*/ 1 w 3"/>
                  <a:gd name="T7" fmla="*/ 1 h 3"/>
                  <a:gd name="T8" fmla="*/ 1 w 3"/>
                  <a:gd name="T9" fmla="*/ 1 h 3"/>
                  <a:gd name="T10" fmla="*/ 0 w 3"/>
                  <a:gd name="T11" fmla="*/ 2 h 3"/>
                  <a:gd name="T12" fmla="*/ 1 w 3"/>
                  <a:gd name="T13" fmla="*/ 3 h 3"/>
                  <a:gd name="T14" fmla="*/ 2 w 3"/>
                  <a:gd name="T15" fmla="*/ 3 h 3"/>
                  <a:gd name="T16" fmla="*/ 3 w 3"/>
                  <a:gd name="T17" fmla="*/ 2 h 3"/>
                  <a:gd name="T18" fmla="*/ 3 w 3"/>
                  <a:gd name="T19" fmla="*/ 2 h 3"/>
                  <a:gd name="T20" fmla="*/ 2 w 3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594"/>
              <p:cNvSpPr/>
              <p:nvPr/>
            </p:nvSpPr>
            <p:spPr bwMode="auto">
              <a:xfrm>
                <a:off x="1986" y="1196"/>
                <a:ext cx="6" cy="2"/>
              </a:xfrm>
              <a:custGeom>
                <a:avLst/>
                <a:gdLst>
                  <a:gd name="T0" fmla="*/ 5 w 8"/>
                  <a:gd name="T1" fmla="*/ 0 h 3"/>
                  <a:gd name="T2" fmla="*/ 1 w 8"/>
                  <a:gd name="T3" fmla="*/ 0 h 3"/>
                  <a:gd name="T4" fmla="*/ 1 w 8"/>
                  <a:gd name="T5" fmla="*/ 2 h 3"/>
                  <a:gd name="T6" fmla="*/ 5 w 8"/>
                  <a:gd name="T7" fmla="*/ 2 h 3"/>
                  <a:gd name="T8" fmla="*/ 7 w 8"/>
                  <a:gd name="T9" fmla="*/ 2 h 3"/>
                  <a:gd name="T10" fmla="*/ 7 w 8"/>
                  <a:gd name="T11" fmla="*/ 1 h 3"/>
                  <a:gd name="T12" fmla="*/ 5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5" y="0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7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595"/>
              <p:cNvSpPr/>
              <p:nvPr/>
            </p:nvSpPr>
            <p:spPr bwMode="auto">
              <a:xfrm>
                <a:off x="1992" y="1197"/>
                <a:ext cx="8" cy="1"/>
              </a:xfrm>
              <a:custGeom>
                <a:avLst/>
                <a:gdLst>
                  <a:gd name="T0" fmla="*/ 1 w 10"/>
                  <a:gd name="T1" fmla="*/ 2 h 2"/>
                  <a:gd name="T2" fmla="*/ 4 w 10"/>
                  <a:gd name="T3" fmla="*/ 2 h 2"/>
                  <a:gd name="T4" fmla="*/ 8 w 10"/>
                  <a:gd name="T5" fmla="*/ 2 h 2"/>
                  <a:gd name="T6" fmla="*/ 8 w 10"/>
                  <a:gd name="T7" fmla="*/ 2 h 2"/>
                  <a:gd name="T8" fmla="*/ 8 w 10"/>
                  <a:gd name="T9" fmla="*/ 2 h 2"/>
                  <a:gd name="T10" fmla="*/ 9 w 10"/>
                  <a:gd name="T11" fmla="*/ 2 h 2"/>
                  <a:gd name="T12" fmla="*/ 9 w 10"/>
                  <a:gd name="T13" fmla="*/ 1 h 2"/>
                  <a:gd name="T14" fmla="*/ 9 w 10"/>
                  <a:gd name="T15" fmla="*/ 1 h 2"/>
                  <a:gd name="T16" fmla="*/ 10 w 10"/>
                  <a:gd name="T17" fmla="*/ 1 h 2"/>
                  <a:gd name="T18" fmla="*/ 10 w 10"/>
                  <a:gd name="T19" fmla="*/ 0 h 2"/>
                  <a:gd name="T20" fmla="*/ 9 w 10"/>
                  <a:gd name="T21" fmla="*/ 0 h 2"/>
                  <a:gd name="T22" fmla="*/ 9 w 10"/>
                  <a:gd name="T23" fmla="*/ 0 h 2"/>
                  <a:gd name="T24" fmla="*/ 9 w 10"/>
                  <a:gd name="T25" fmla="*/ 0 h 2"/>
                  <a:gd name="T26" fmla="*/ 8 w 10"/>
                  <a:gd name="T27" fmla="*/ 0 h 2"/>
                  <a:gd name="T28" fmla="*/ 8 w 10"/>
                  <a:gd name="T29" fmla="*/ 1 h 2"/>
                  <a:gd name="T30" fmla="*/ 8 w 10"/>
                  <a:gd name="T31" fmla="*/ 1 h 2"/>
                  <a:gd name="T32" fmla="*/ 6 w 10"/>
                  <a:gd name="T33" fmla="*/ 0 h 2"/>
                  <a:gd name="T34" fmla="*/ 4 w 10"/>
                  <a:gd name="T35" fmla="*/ 0 h 2"/>
                  <a:gd name="T36" fmla="*/ 3 w 10"/>
                  <a:gd name="T37" fmla="*/ 0 h 2"/>
                  <a:gd name="T38" fmla="*/ 1 w 10"/>
                  <a:gd name="T39" fmla="*/ 0 h 2"/>
                  <a:gd name="T40" fmla="*/ 1 w 10"/>
                  <a:gd name="T4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2">
                    <a:moveTo>
                      <a:pt x="1" y="2"/>
                    </a:moveTo>
                    <a:cubicBezTo>
                      <a:pt x="2" y="2"/>
                      <a:pt x="3" y="2"/>
                      <a:pt x="4" y="2"/>
                    </a:cubicBezTo>
                    <a:cubicBezTo>
                      <a:pt x="5" y="1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596"/>
              <p:cNvSpPr>
                <a:spLocks noEditPoints="1"/>
              </p:cNvSpPr>
              <p:nvPr/>
            </p:nvSpPr>
            <p:spPr bwMode="auto">
              <a:xfrm>
                <a:off x="1983" y="1161"/>
                <a:ext cx="83" cy="83"/>
              </a:xfrm>
              <a:custGeom>
                <a:avLst/>
                <a:gdLst>
                  <a:gd name="T0" fmla="*/ 66 w 108"/>
                  <a:gd name="T1" fmla="*/ 12 h 109"/>
                  <a:gd name="T2" fmla="*/ 35 w 108"/>
                  <a:gd name="T3" fmla="*/ 64 h 109"/>
                  <a:gd name="T4" fmla="*/ 34 w 108"/>
                  <a:gd name="T5" fmla="*/ 75 h 109"/>
                  <a:gd name="T6" fmla="*/ 32 w 108"/>
                  <a:gd name="T7" fmla="*/ 51 h 109"/>
                  <a:gd name="T8" fmla="*/ 30 w 108"/>
                  <a:gd name="T9" fmla="*/ 30 h 109"/>
                  <a:gd name="T10" fmla="*/ 25 w 108"/>
                  <a:gd name="T11" fmla="*/ 24 h 109"/>
                  <a:gd name="T12" fmla="*/ 14 w 108"/>
                  <a:gd name="T13" fmla="*/ 23 h 109"/>
                  <a:gd name="T14" fmla="*/ 30 w 108"/>
                  <a:gd name="T15" fmla="*/ 7 h 109"/>
                  <a:gd name="T16" fmla="*/ 53 w 108"/>
                  <a:gd name="T17" fmla="*/ 11 h 109"/>
                  <a:gd name="T18" fmla="*/ 12 w 108"/>
                  <a:gd name="T19" fmla="*/ 17 h 109"/>
                  <a:gd name="T20" fmla="*/ 1 w 108"/>
                  <a:gd name="T21" fmla="*/ 31 h 109"/>
                  <a:gd name="T22" fmla="*/ 51 w 108"/>
                  <a:gd name="T23" fmla="*/ 69 h 109"/>
                  <a:gd name="T24" fmla="*/ 69 w 108"/>
                  <a:gd name="T25" fmla="*/ 84 h 109"/>
                  <a:gd name="T26" fmla="*/ 31 w 108"/>
                  <a:gd name="T27" fmla="*/ 88 h 109"/>
                  <a:gd name="T28" fmla="*/ 24 w 108"/>
                  <a:gd name="T29" fmla="*/ 107 h 109"/>
                  <a:gd name="T30" fmla="*/ 76 w 108"/>
                  <a:gd name="T31" fmla="*/ 87 h 109"/>
                  <a:gd name="T32" fmla="*/ 101 w 108"/>
                  <a:gd name="T33" fmla="*/ 88 h 109"/>
                  <a:gd name="T34" fmla="*/ 103 w 108"/>
                  <a:gd name="T35" fmla="*/ 102 h 109"/>
                  <a:gd name="T36" fmla="*/ 80 w 108"/>
                  <a:gd name="T37" fmla="*/ 73 h 109"/>
                  <a:gd name="T38" fmla="*/ 106 w 108"/>
                  <a:gd name="T39" fmla="*/ 60 h 109"/>
                  <a:gd name="T40" fmla="*/ 30 w 108"/>
                  <a:gd name="T41" fmla="*/ 60 h 109"/>
                  <a:gd name="T42" fmla="*/ 11 w 108"/>
                  <a:gd name="T43" fmla="*/ 80 h 109"/>
                  <a:gd name="T44" fmla="*/ 22 w 108"/>
                  <a:gd name="T45" fmla="*/ 71 h 109"/>
                  <a:gd name="T46" fmla="*/ 4 w 108"/>
                  <a:gd name="T47" fmla="*/ 78 h 109"/>
                  <a:gd name="T48" fmla="*/ 7 w 108"/>
                  <a:gd name="T49" fmla="*/ 56 h 109"/>
                  <a:gd name="T50" fmla="*/ 15 w 108"/>
                  <a:gd name="T51" fmla="*/ 43 h 109"/>
                  <a:gd name="T52" fmla="*/ 4 w 108"/>
                  <a:gd name="T53" fmla="*/ 30 h 109"/>
                  <a:gd name="T54" fmla="*/ 27 w 108"/>
                  <a:gd name="T55" fmla="*/ 36 h 109"/>
                  <a:gd name="T56" fmla="*/ 7 w 108"/>
                  <a:gd name="T57" fmla="*/ 36 h 109"/>
                  <a:gd name="T58" fmla="*/ 8 w 108"/>
                  <a:gd name="T59" fmla="*/ 41 h 109"/>
                  <a:gd name="T60" fmla="*/ 70 w 108"/>
                  <a:gd name="T61" fmla="*/ 93 h 109"/>
                  <a:gd name="T62" fmla="*/ 72 w 108"/>
                  <a:gd name="T63" fmla="*/ 103 h 109"/>
                  <a:gd name="T64" fmla="*/ 66 w 108"/>
                  <a:gd name="T65" fmla="*/ 97 h 109"/>
                  <a:gd name="T66" fmla="*/ 63 w 108"/>
                  <a:gd name="T67" fmla="*/ 97 h 109"/>
                  <a:gd name="T68" fmla="*/ 58 w 108"/>
                  <a:gd name="T69" fmla="*/ 90 h 109"/>
                  <a:gd name="T70" fmla="*/ 49 w 108"/>
                  <a:gd name="T71" fmla="*/ 100 h 109"/>
                  <a:gd name="T72" fmla="*/ 58 w 108"/>
                  <a:gd name="T73" fmla="*/ 92 h 109"/>
                  <a:gd name="T74" fmla="*/ 47 w 108"/>
                  <a:gd name="T75" fmla="*/ 97 h 109"/>
                  <a:gd name="T76" fmla="*/ 40 w 108"/>
                  <a:gd name="T77" fmla="*/ 94 h 109"/>
                  <a:gd name="T78" fmla="*/ 34 w 108"/>
                  <a:gd name="T79" fmla="*/ 102 h 109"/>
                  <a:gd name="T80" fmla="*/ 36 w 108"/>
                  <a:gd name="T81" fmla="*/ 102 h 109"/>
                  <a:gd name="T82" fmla="*/ 37 w 108"/>
                  <a:gd name="T83" fmla="*/ 92 h 109"/>
                  <a:gd name="T84" fmla="*/ 29 w 108"/>
                  <a:gd name="T85" fmla="*/ 96 h 109"/>
                  <a:gd name="T86" fmla="*/ 56 w 108"/>
                  <a:gd name="T87" fmla="*/ 107 h 109"/>
                  <a:gd name="T88" fmla="*/ 73 w 108"/>
                  <a:gd name="T89" fmla="*/ 100 h 109"/>
                  <a:gd name="T90" fmla="*/ 80 w 108"/>
                  <a:gd name="T91" fmla="*/ 103 h 109"/>
                  <a:gd name="T92" fmla="*/ 92 w 108"/>
                  <a:gd name="T93" fmla="*/ 89 h 109"/>
                  <a:gd name="T94" fmla="*/ 83 w 108"/>
                  <a:gd name="T95" fmla="*/ 98 h 109"/>
                  <a:gd name="T96" fmla="*/ 79 w 108"/>
                  <a:gd name="T97" fmla="*/ 91 h 109"/>
                  <a:gd name="T98" fmla="*/ 74 w 108"/>
                  <a:gd name="T99" fmla="*/ 90 h 109"/>
                  <a:gd name="T100" fmla="*/ 103 w 108"/>
                  <a:gd name="T101" fmla="*/ 89 h 109"/>
                  <a:gd name="T102" fmla="*/ 94 w 108"/>
                  <a:gd name="T103" fmla="*/ 106 h 109"/>
                  <a:gd name="T104" fmla="*/ 103 w 108"/>
                  <a:gd name="T105" fmla="*/ 97 h 109"/>
                  <a:gd name="T106" fmla="*/ 44 w 108"/>
                  <a:gd name="T107" fmla="*/ 15 h 109"/>
                  <a:gd name="T108" fmla="*/ 65 w 108"/>
                  <a:gd name="T109" fmla="*/ 65 h 109"/>
                  <a:gd name="T110" fmla="*/ 49 w 108"/>
                  <a:gd name="T111" fmla="*/ 62 h 109"/>
                  <a:gd name="T112" fmla="*/ 48 w 108"/>
                  <a:gd name="T113" fmla="*/ 17 h 109"/>
                  <a:gd name="T114" fmla="*/ 70 w 108"/>
                  <a:gd name="T115" fmla="*/ 16 h 109"/>
                  <a:gd name="T116" fmla="*/ 98 w 108"/>
                  <a:gd name="T117" fmla="*/ 16 h 109"/>
                  <a:gd name="T118" fmla="*/ 102 w 108"/>
                  <a:gd name="T119" fmla="*/ 39 h 109"/>
                  <a:gd name="T120" fmla="*/ 103 w 108"/>
                  <a:gd name="T121" fmla="*/ 14 h 109"/>
                  <a:gd name="T122" fmla="*/ 105 w 108"/>
                  <a:gd name="T123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8" h="109">
                    <a:moveTo>
                      <a:pt x="107" y="59"/>
                    </a:moveTo>
                    <a:cubicBezTo>
                      <a:pt x="108" y="59"/>
                      <a:pt x="108" y="57"/>
                      <a:pt x="107" y="57"/>
                    </a:cubicBezTo>
                    <a:cubicBezTo>
                      <a:pt x="107" y="57"/>
                      <a:pt x="107" y="56"/>
                      <a:pt x="107" y="56"/>
                    </a:cubicBezTo>
                    <a:cubicBezTo>
                      <a:pt x="107" y="54"/>
                      <a:pt x="106" y="51"/>
                      <a:pt x="107" y="49"/>
                    </a:cubicBezTo>
                    <a:cubicBezTo>
                      <a:pt x="107" y="45"/>
                      <a:pt x="107" y="41"/>
                      <a:pt x="107" y="37"/>
                    </a:cubicBezTo>
                    <a:cubicBezTo>
                      <a:pt x="106" y="35"/>
                      <a:pt x="105" y="33"/>
                      <a:pt x="106" y="31"/>
                    </a:cubicBezTo>
                    <a:cubicBezTo>
                      <a:pt x="106" y="30"/>
                      <a:pt x="106" y="29"/>
                      <a:pt x="106" y="27"/>
                    </a:cubicBezTo>
                    <a:cubicBezTo>
                      <a:pt x="106" y="24"/>
                      <a:pt x="106" y="21"/>
                      <a:pt x="106" y="17"/>
                    </a:cubicBezTo>
                    <a:cubicBezTo>
                      <a:pt x="107" y="17"/>
                      <a:pt x="106" y="15"/>
                      <a:pt x="106" y="14"/>
                    </a:cubicBezTo>
                    <a:cubicBezTo>
                      <a:pt x="106" y="14"/>
                      <a:pt x="106" y="14"/>
                      <a:pt x="106" y="13"/>
                    </a:cubicBezTo>
                    <a:cubicBezTo>
                      <a:pt x="106" y="13"/>
                      <a:pt x="106" y="12"/>
                      <a:pt x="106" y="12"/>
                    </a:cubicBezTo>
                    <a:cubicBezTo>
                      <a:pt x="104" y="11"/>
                      <a:pt x="102" y="12"/>
                      <a:pt x="100" y="12"/>
                    </a:cubicBezTo>
                    <a:cubicBezTo>
                      <a:pt x="98" y="12"/>
                      <a:pt x="95" y="12"/>
                      <a:pt x="93" y="12"/>
                    </a:cubicBezTo>
                    <a:cubicBezTo>
                      <a:pt x="90" y="11"/>
                      <a:pt x="87" y="12"/>
                      <a:pt x="84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1" y="11"/>
                      <a:pt x="77" y="11"/>
                      <a:pt x="74" y="11"/>
                    </a:cubicBezTo>
                    <a:cubicBezTo>
                      <a:pt x="73" y="11"/>
                      <a:pt x="72" y="12"/>
                      <a:pt x="71" y="12"/>
                    </a:cubicBezTo>
                    <a:cubicBezTo>
                      <a:pt x="69" y="12"/>
                      <a:pt x="67" y="12"/>
                      <a:pt x="66" y="12"/>
                    </a:cubicBezTo>
                    <a:cubicBezTo>
                      <a:pt x="65" y="12"/>
                      <a:pt x="64" y="12"/>
                      <a:pt x="63" y="12"/>
                    </a:cubicBezTo>
                    <a:cubicBezTo>
                      <a:pt x="62" y="13"/>
                      <a:pt x="60" y="13"/>
                      <a:pt x="58" y="13"/>
                    </a:cubicBezTo>
                    <a:cubicBezTo>
                      <a:pt x="55" y="12"/>
                      <a:pt x="52" y="12"/>
                      <a:pt x="49" y="12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5" y="13"/>
                      <a:pt x="43" y="13"/>
                      <a:pt x="42" y="13"/>
                    </a:cubicBezTo>
                    <a:cubicBezTo>
                      <a:pt x="41" y="13"/>
                      <a:pt x="39" y="13"/>
                      <a:pt x="38" y="13"/>
                    </a:cubicBezTo>
                    <a:cubicBezTo>
                      <a:pt x="37" y="14"/>
                      <a:pt x="37" y="14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5" y="15"/>
                    </a:cubicBezTo>
                    <a:cubicBezTo>
                      <a:pt x="35" y="16"/>
                      <a:pt x="34" y="16"/>
                      <a:pt x="34" y="16"/>
                    </a:cubicBezTo>
                    <a:cubicBezTo>
                      <a:pt x="33" y="17"/>
                      <a:pt x="32" y="18"/>
                      <a:pt x="33" y="19"/>
                    </a:cubicBezTo>
                    <a:cubicBezTo>
                      <a:pt x="33" y="19"/>
                      <a:pt x="33" y="20"/>
                      <a:pt x="33" y="20"/>
                    </a:cubicBezTo>
                    <a:cubicBezTo>
                      <a:pt x="33" y="20"/>
                      <a:pt x="33" y="21"/>
                      <a:pt x="33" y="22"/>
                    </a:cubicBezTo>
                    <a:cubicBezTo>
                      <a:pt x="33" y="24"/>
                      <a:pt x="33" y="26"/>
                      <a:pt x="33" y="28"/>
                    </a:cubicBezTo>
                    <a:cubicBezTo>
                      <a:pt x="33" y="32"/>
                      <a:pt x="33" y="36"/>
                      <a:pt x="33" y="41"/>
                    </a:cubicBezTo>
                    <a:cubicBezTo>
                      <a:pt x="34" y="45"/>
                      <a:pt x="34" y="49"/>
                      <a:pt x="34" y="53"/>
                    </a:cubicBezTo>
                    <a:cubicBezTo>
                      <a:pt x="34" y="57"/>
                      <a:pt x="35" y="60"/>
                      <a:pt x="35" y="64"/>
                    </a:cubicBezTo>
                    <a:cubicBezTo>
                      <a:pt x="35" y="64"/>
                      <a:pt x="35" y="65"/>
                      <a:pt x="35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5"/>
                    </a:cubicBezTo>
                    <a:cubicBezTo>
                      <a:pt x="37" y="66"/>
                      <a:pt x="37" y="66"/>
                      <a:pt x="38" y="66"/>
                    </a:cubicBezTo>
                    <a:cubicBezTo>
                      <a:pt x="39" y="66"/>
                      <a:pt x="40" y="65"/>
                      <a:pt x="41" y="65"/>
                    </a:cubicBezTo>
                    <a:cubicBezTo>
                      <a:pt x="44" y="65"/>
                      <a:pt x="46" y="64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6"/>
                      <a:pt x="50" y="67"/>
                      <a:pt x="50" y="68"/>
                    </a:cubicBezTo>
                    <a:cubicBezTo>
                      <a:pt x="50" y="68"/>
                      <a:pt x="49" y="68"/>
                      <a:pt x="49" y="68"/>
                    </a:cubicBezTo>
                    <a:cubicBezTo>
                      <a:pt x="47" y="69"/>
                      <a:pt x="46" y="70"/>
                      <a:pt x="45" y="71"/>
                    </a:cubicBezTo>
                    <a:cubicBezTo>
                      <a:pt x="43" y="72"/>
                      <a:pt x="42" y="73"/>
                      <a:pt x="40" y="74"/>
                    </a:cubicBezTo>
                    <a:cubicBezTo>
                      <a:pt x="39" y="75"/>
                      <a:pt x="37" y="76"/>
                      <a:pt x="35" y="77"/>
                    </a:cubicBezTo>
                    <a:cubicBezTo>
                      <a:pt x="35" y="77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7"/>
                    </a:cubicBezTo>
                    <a:cubicBezTo>
                      <a:pt x="35" y="77"/>
                      <a:pt x="35" y="76"/>
                      <a:pt x="35" y="75"/>
                    </a:cubicBezTo>
                    <a:cubicBezTo>
                      <a:pt x="35" y="75"/>
                      <a:pt x="34" y="75"/>
                      <a:pt x="34" y="75"/>
                    </a:cubicBezTo>
                    <a:cubicBezTo>
                      <a:pt x="34" y="74"/>
                      <a:pt x="34" y="73"/>
                      <a:pt x="34" y="73"/>
                    </a:cubicBezTo>
                    <a:cubicBezTo>
                      <a:pt x="34" y="72"/>
                      <a:pt x="33" y="72"/>
                      <a:pt x="33" y="72"/>
                    </a:cubicBezTo>
                    <a:cubicBezTo>
                      <a:pt x="33" y="72"/>
                      <a:pt x="33" y="71"/>
                      <a:pt x="33" y="71"/>
                    </a:cubicBezTo>
                    <a:cubicBezTo>
                      <a:pt x="33" y="70"/>
                      <a:pt x="34" y="68"/>
                      <a:pt x="33" y="67"/>
                    </a:cubicBezTo>
                    <a:cubicBezTo>
                      <a:pt x="33" y="67"/>
                      <a:pt x="33" y="67"/>
                      <a:pt x="32" y="67"/>
                    </a:cubicBezTo>
                    <a:cubicBezTo>
                      <a:pt x="33" y="67"/>
                      <a:pt x="33" y="66"/>
                      <a:pt x="33" y="65"/>
                    </a:cubicBezTo>
                    <a:cubicBezTo>
                      <a:pt x="33" y="65"/>
                      <a:pt x="32" y="64"/>
                      <a:pt x="32" y="64"/>
                    </a:cubicBezTo>
                    <a:cubicBezTo>
                      <a:pt x="32" y="64"/>
                      <a:pt x="33" y="63"/>
                      <a:pt x="33" y="63"/>
                    </a:cubicBezTo>
                    <a:cubicBezTo>
                      <a:pt x="32" y="62"/>
                      <a:pt x="32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58"/>
                      <a:pt x="33" y="57"/>
                      <a:pt x="33" y="56"/>
                    </a:cubicBezTo>
                    <a:cubicBezTo>
                      <a:pt x="33" y="55"/>
                      <a:pt x="32" y="55"/>
                      <a:pt x="32" y="56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4"/>
                      <a:pt x="32" y="54"/>
                    </a:cubicBezTo>
                    <a:cubicBezTo>
                      <a:pt x="33" y="54"/>
                      <a:pt x="33" y="54"/>
                      <a:pt x="32" y="53"/>
                    </a:cubicBezTo>
                    <a:cubicBezTo>
                      <a:pt x="33" y="53"/>
                      <a:pt x="33" y="52"/>
                      <a:pt x="33" y="51"/>
                    </a:cubicBezTo>
                    <a:cubicBezTo>
                      <a:pt x="33" y="50"/>
                      <a:pt x="32" y="50"/>
                      <a:pt x="32" y="51"/>
                    </a:cubicBezTo>
                    <a:cubicBezTo>
                      <a:pt x="31" y="52"/>
                      <a:pt x="31" y="53"/>
                      <a:pt x="30" y="54"/>
                    </a:cubicBezTo>
                    <a:cubicBezTo>
                      <a:pt x="30" y="54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4"/>
                      <a:pt x="30" y="54"/>
                    </a:cubicBezTo>
                    <a:cubicBezTo>
                      <a:pt x="30" y="53"/>
                      <a:pt x="30" y="51"/>
                      <a:pt x="30" y="50"/>
                    </a:cubicBezTo>
                    <a:cubicBezTo>
                      <a:pt x="30" y="49"/>
                      <a:pt x="30" y="48"/>
                      <a:pt x="30" y="47"/>
                    </a:cubicBezTo>
                    <a:cubicBezTo>
                      <a:pt x="31" y="46"/>
                      <a:pt x="31" y="45"/>
                      <a:pt x="31" y="44"/>
                    </a:cubicBezTo>
                    <a:cubicBezTo>
                      <a:pt x="31" y="43"/>
                      <a:pt x="30" y="43"/>
                      <a:pt x="30" y="43"/>
                    </a:cubicBezTo>
                    <a:cubicBezTo>
                      <a:pt x="30" y="43"/>
                      <a:pt x="31" y="42"/>
                      <a:pt x="31" y="42"/>
                    </a:cubicBezTo>
                    <a:cubicBezTo>
                      <a:pt x="31" y="41"/>
                      <a:pt x="31" y="40"/>
                      <a:pt x="31" y="39"/>
                    </a:cubicBezTo>
                    <a:cubicBezTo>
                      <a:pt x="31" y="38"/>
                      <a:pt x="30" y="38"/>
                      <a:pt x="30" y="39"/>
                    </a:cubicBezTo>
                    <a:cubicBezTo>
                      <a:pt x="30" y="40"/>
                      <a:pt x="30" y="41"/>
                      <a:pt x="29" y="41"/>
                    </a:cubicBezTo>
                    <a:cubicBezTo>
                      <a:pt x="29" y="41"/>
                      <a:pt x="29" y="41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0" y="39"/>
                      <a:pt x="30" y="38"/>
                      <a:pt x="31" y="37"/>
                    </a:cubicBezTo>
                    <a:cubicBezTo>
                      <a:pt x="31" y="36"/>
                      <a:pt x="30" y="36"/>
                      <a:pt x="30" y="36"/>
                    </a:cubicBezTo>
                    <a:cubicBezTo>
                      <a:pt x="31" y="34"/>
                      <a:pt x="31" y="32"/>
                      <a:pt x="30" y="32"/>
                    </a:cubicBezTo>
                    <a:cubicBezTo>
                      <a:pt x="30" y="31"/>
                      <a:pt x="30" y="31"/>
                      <a:pt x="30" y="30"/>
                    </a:cubicBezTo>
                    <a:cubicBezTo>
                      <a:pt x="30" y="30"/>
                      <a:pt x="30" y="29"/>
                      <a:pt x="30" y="29"/>
                    </a:cubicBezTo>
                    <a:cubicBezTo>
                      <a:pt x="30" y="29"/>
                      <a:pt x="30" y="28"/>
                      <a:pt x="30" y="27"/>
                    </a:cubicBezTo>
                    <a:cubicBezTo>
                      <a:pt x="30" y="27"/>
                      <a:pt x="30" y="26"/>
                      <a:pt x="31" y="26"/>
                    </a:cubicBezTo>
                    <a:cubicBezTo>
                      <a:pt x="31" y="25"/>
                      <a:pt x="31" y="24"/>
                      <a:pt x="31" y="24"/>
                    </a:cubicBezTo>
                    <a:cubicBezTo>
                      <a:pt x="31" y="24"/>
                      <a:pt x="31" y="23"/>
                      <a:pt x="31" y="23"/>
                    </a:cubicBezTo>
                    <a:cubicBezTo>
                      <a:pt x="30" y="23"/>
                      <a:pt x="29" y="24"/>
                      <a:pt x="29" y="24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9" y="23"/>
                    </a:cubicBezTo>
                    <a:cubicBezTo>
                      <a:pt x="29" y="22"/>
                      <a:pt x="28" y="22"/>
                      <a:pt x="27" y="23"/>
                    </a:cubicBezTo>
                    <a:cubicBezTo>
                      <a:pt x="27" y="23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2"/>
                      <a:pt x="25" y="22"/>
                      <a:pt x="25" y="22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3"/>
                      <a:pt x="24" y="23"/>
                      <a:pt x="24" y="22"/>
                    </a:cubicBezTo>
                    <a:cubicBezTo>
                      <a:pt x="23" y="22"/>
                      <a:pt x="22" y="22"/>
                      <a:pt x="22" y="21"/>
                    </a:cubicBezTo>
                    <a:cubicBezTo>
                      <a:pt x="21" y="21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0" y="23"/>
                    </a:cubicBezTo>
                    <a:cubicBezTo>
                      <a:pt x="20" y="23"/>
                      <a:pt x="20" y="23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3"/>
                      <a:pt x="18" y="22"/>
                      <a:pt x="18" y="21"/>
                    </a:cubicBezTo>
                    <a:cubicBezTo>
                      <a:pt x="17" y="21"/>
                      <a:pt x="16" y="21"/>
                      <a:pt x="16" y="21"/>
                    </a:cubicBezTo>
                    <a:cubicBezTo>
                      <a:pt x="16" y="22"/>
                      <a:pt x="16" y="23"/>
                      <a:pt x="16" y="23"/>
                    </a:cubicBezTo>
                    <a:cubicBezTo>
                      <a:pt x="15" y="23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6" y="19"/>
                      <a:pt x="16" y="18"/>
                    </a:cubicBezTo>
                    <a:cubicBezTo>
                      <a:pt x="17" y="18"/>
                      <a:pt x="18" y="17"/>
                      <a:pt x="18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2" y="15"/>
                      <a:pt x="22" y="14"/>
                      <a:pt x="23" y="14"/>
                    </a:cubicBezTo>
                    <a:cubicBezTo>
                      <a:pt x="23" y="14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6" y="12"/>
                      <a:pt x="26" y="12"/>
                    </a:cubicBezTo>
                    <a:cubicBezTo>
                      <a:pt x="26" y="11"/>
                      <a:pt x="27" y="11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9"/>
                      <a:pt x="29" y="8"/>
                      <a:pt x="30" y="7"/>
                    </a:cubicBezTo>
                    <a:cubicBezTo>
                      <a:pt x="30" y="6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3" y="7"/>
                      <a:pt x="33" y="6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4" y="3"/>
                      <a:pt x="36" y="3"/>
                      <a:pt x="37" y="4"/>
                    </a:cubicBezTo>
                    <a:cubicBezTo>
                      <a:pt x="39" y="4"/>
                      <a:pt x="41" y="4"/>
                      <a:pt x="43" y="4"/>
                    </a:cubicBezTo>
                    <a:cubicBezTo>
                      <a:pt x="45" y="4"/>
                      <a:pt x="47" y="4"/>
                      <a:pt x="48" y="3"/>
                    </a:cubicBezTo>
                    <a:cubicBezTo>
                      <a:pt x="49" y="3"/>
                      <a:pt x="50" y="3"/>
                      <a:pt x="51" y="3"/>
                    </a:cubicBezTo>
                    <a:cubicBezTo>
                      <a:pt x="51" y="3"/>
                      <a:pt x="51" y="4"/>
                      <a:pt x="51" y="5"/>
                    </a:cubicBezTo>
                    <a:cubicBezTo>
                      <a:pt x="49" y="7"/>
                      <a:pt x="47" y="9"/>
                      <a:pt x="45" y="12"/>
                    </a:cubicBezTo>
                    <a:cubicBezTo>
                      <a:pt x="45" y="12"/>
                      <a:pt x="45" y="12"/>
                      <a:pt x="46" y="12"/>
                    </a:cubicBezTo>
                    <a:cubicBezTo>
                      <a:pt x="48" y="11"/>
                      <a:pt x="49" y="9"/>
                      <a:pt x="51" y="8"/>
                    </a:cubicBezTo>
                    <a:cubicBezTo>
                      <a:pt x="51" y="9"/>
                      <a:pt x="51" y="11"/>
                      <a:pt x="53" y="11"/>
                    </a:cubicBezTo>
                    <a:cubicBezTo>
                      <a:pt x="53" y="12"/>
                      <a:pt x="54" y="11"/>
                      <a:pt x="54" y="11"/>
                    </a:cubicBezTo>
                    <a:cubicBezTo>
                      <a:pt x="54" y="9"/>
                      <a:pt x="53" y="8"/>
                      <a:pt x="53" y="7"/>
                    </a:cubicBezTo>
                    <a:cubicBezTo>
                      <a:pt x="53" y="6"/>
                      <a:pt x="53" y="6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4" y="4"/>
                      <a:pt x="53" y="4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4" y="2"/>
                      <a:pt x="54" y="2"/>
                      <a:pt x="53" y="2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0"/>
                      <a:pt x="50" y="0"/>
                      <a:pt x="49" y="0"/>
                    </a:cubicBezTo>
                    <a:cubicBezTo>
                      <a:pt x="47" y="1"/>
                      <a:pt x="45" y="1"/>
                      <a:pt x="43" y="1"/>
                    </a:cubicBezTo>
                    <a:cubicBezTo>
                      <a:pt x="41" y="1"/>
                      <a:pt x="39" y="2"/>
                      <a:pt x="38" y="1"/>
                    </a:cubicBezTo>
                    <a:cubicBezTo>
                      <a:pt x="36" y="1"/>
                      <a:pt x="34" y="1"/>
                      <a:pt x="32" y="1"/>
                    </a:cubicBezTo>
                    <a:cubicBezTo>
                      <a:pt x="31" y="1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8"/>
                      <a:pt x="21" y="10"/>
                      <a:pt x="19" y="12"/>
                    </a:cubicBezTo>
                    <a:cubicBezTo>
                      <a:pt x="17" y="13"/>
                      <a:pt x="14" y="15"/>
                      <a:pt x="12" y="17"/>
                    </a:cubicBezTo>
                    <a:cubicBezTo>
                      <a:pt x="11" y="18"/>
                      <a:pt x="10" y="19"/>
                      <a:pt x="8" y="20"/>
                    </a:cubicBezTo>
                    <a:cubicBezTo>
                      <a:pt x="8" y="20"/>
                      <a:pt x="7" y="20"/>
                      <a:pt x="7" y="20"/>
                    </a:cubicBezTo>
                    <a:cubicBezTo>
                      <a:pt x="7" y="20"/>
                      <a:pt x="6" y="21"/>
                      <a:pt x="6" y="21"/>
                    </a:cubicBezTo>
                    <a:cubicBezTo>
                      <a:pt x="6" y="21"/>
                      <a:pt x="6" y="21"/>
                      <a:pt x="5" y="21"/>
                    </a:cubicBezTo>
                    <a:cubicBezTo>
                      <a:pt x="5" y="21"/>
                      <a:pt x="4" y="21"/>
                      <a:pt x="4" y="22"/>
                    </a:cubicBezTo>
                    <a:cubicBezTo>
                      <a:pt x="4" y="21"/>
                      <a:pt x="4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0" y="33"/>
                      <a:pt x="0" y="35"/>
                      <a:pt x="0" y="37"/>
                    </a:cubicBezTo>
                    <a:cubicBezTo>
                      <a:pt x="1" y="42"/>
                      <a:pt x="0" y="47"/>
                      <a:pt x="0" y="52"/>
                    </a:cubicBezTo>
                    <a:cubicBezTo>
                      <a:pt x="0" y="55"/>
                      <a:pt x="0" y="57"/>
                      <a:pt x="0" y="60"/>
                    </a:cubicBezTo>
                    <a:cubicBezTo>
                      <a:pt x="0" y="62"/>
                      <a:pt x="0" y="65"/>
                      <a:pt x="0" y="68"/>
                    </a:cubicBezTo>
                    <a:cubicBezTo>
                      <a:pt x="0" y="70"/>
                      <a:pt x="1" y="72"/>
                      <a:pt x="1" y="74"/>
                    </a:cubicBezTo>
                    <a:cubicBezTo>
                      <a:pt x="2" y="77"/>
                      <a:pt x="2" y="79"/>
                      <a:pt x="3" y="81"/>
                    </a:cubicBezTo>
                    <a:cubicBezTo>
                      <a:pt x="3" y="82"/>
                      <a:pt x="4" y="82"/>
                      <a:pt x="4" y="82"/>
                    </a:cubicBezTo>
                    <a:cubicBezTo>
                      <a:pt x="5" y="82"/>
                      <a:pt x="5" y="82"/>
                      <a:pt x="6" y="82"/>
                    </a:cubicBezTo>
                    <a:cubicBezTo>
                      <a:pt x="7" y="82"/>
                      <a:pt x="8" y="82"/>
                      <a:pt x="9" y="82"/>
                    </a:cubicBezTo>
                    <a:cubicBezTo>
                      <a:pt x="12" y="83"/>
                      <a:pt x="15" y="83"/>
                      <a:pt x="18" y="83"/>
                    </a:cubicBezTo>
                    <a:cubicBezTo>
                      <a:pt x="21" y="84"/>
                      <a:pt x="24" y="84"/>
                      <a:pt x="27" y="83"/>
                    </a:cubicBezTo>
                    <a:cubicBezTo>
                      <a:pt x="29" y="83"/>
                      <a:pt x="33" y="83"/>
                      <a:pt x="35" y="81"/>
                    </a:cubicBezTo>
                    <a:cubicBezTo>
                      <a:pt x="35" y="81"/>
                      <a:pt x="35" y="80"/>
                      <a:pt x="34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7" y="79"/>
                      <a:pt x="39" y="78"/>
                      <a:pt x="40" y="77"/>
                    </a:cubicBezTo>
                    <a:cubicBezTo>
                      <a:pt x="44" y="75"/>
                      <a:pt x="47" y="72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70"/>
                      <a:pt x="51" y="70"/>
                      <a:pt x="51" y="69"/>
                    </a:cubicBezTo>
                    <a:cubicBezTo>
                      <a:pt x="51" y="68"/>
                      <a:pt x="51" y="67"/>
                      <a:pt x="51" y="66"/>
                    </a:cubicBezTo>
                    <a:cubicBezTo>
                      <a:pt x="51" y="66"/>
                      <a:pt x="51" y="65"/>
                      <a:pt x="51" y="65"/>
                    </a:cubicBezTo>
                    <a:cubicBezTo>
                      <a:pt x="53" y="65"/>
                      <a:pt x="55" y="65"/>
                      <a:pt x="57" y="65"/>
                    </a:cubicBezTo>
                    <a:cubicBezTo>
                      <a:pt x="59" y="65"/>
                      <a:pt x="61" y="65"/>
                      <a:pt x="63" y="65"/>
                    </a:cubicBezTo>
                    <a:cubicBezTo>
                      <a:pt x="63" y="66"/>
                      <a:pt x="63" y="67"/>
                      <a:pt x="63" y="68"/>
                    </a:cubicBezTo>
                    <a:cubicBezTo>
                      <a:pt x="64" y="69"/>
                      <a:pt x="64" y="71"/>
                      <a:pt x="63" y="73"/>
                    </a:cubicBezTo>
                    <a:cubicBezTo>
                      <a:pt x="63" y="75"/>
                      <a:pt x="62" y="76"/>
                      <a:pt x="60" y="77"/>
                    </a:cubicBezTo>
                    <a:cubicBezTo>
                      <a:pt x="59" y="78"/>
                      <a:pt x="58" y="78"/>
                      <a:pt x="57" y="78"/>
                    </a:cubicBezTo>
                    <a:cubicBezTo>
                      <a:pt x="57" y="79"/>
                      <a:pt x="56" y="79"/>
                      <a:pt x="55" y="80"/>
                    </a:cubicBezTo>
                    <a:cubicBezTo>
                      <a:pt x="55" y="79"/>
                      <a:pt x="54" y="79"/>
                      <a:pt x="54" y="80"/>
                    </a:cubicBezTo>
                    <a:cubicBezTo>
                      <a:pt x="53" y="82"/>
                      <a:pt x="53" y="84"/>
                      <a:pt x="55" y="85"/>
                    </a:cubicBezTo>
                    <a:cubicBezTo>
                      <a:pt x="56" y="85"/>
                      <a:pt x="56" y="85"/>
                      <a:pt x="57" y="85"/>
                    </a:cubicBezTo>
                    <a:cubicBezTo>
                      <a:pt x="58" y="84"/>
                      <a:pt x="59" y="85"/>
                      <a:pt x="60" y="84"/>
                    </a:cubicBezTo>
                    <a:cubicBezTo>
                      <a:pt x="62" y="84"/>
                      <a:pt x="62" y="84"/>
                      <a:pt x="64" y="84"/>
                    </a:cubicBezTo>
                    <a:cubicBezTo>
                      <a:pt x="65" y="84"/>
                      <a:pt x="66" y="84"/>
                      <a:pt x="67" y="84"/>
                    </a:cubicBezTo>
                    <a:cubicBezTo>
                      <a:pt x="67" y="84"/>
                      <a:pt x="68" y="84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4"/>
                      <a:pt x="68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70" y="84"/>
                      <a:pt x="70" y="84"/>
                      <a:pt x="70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1" y="83"/>
                      <a:pt x="71" y="82"/>
                      <a:pt x="71" y="82"/>
                    </a:cubicBezTo>
                    <a:cubicBezTo>
                      <a:pt x="72" y="81"/>
                      <a:pt x="72" y="81"/>
                      <a:pt x="73" y="80"/>
                    </a:cubicBezTo>
                    <a:cubicBezTo>
                      <a:pt x="73" y="80"/>
                      <a:pt x="73" y="79"/>
                      <a:pt x="73" y="79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3" y="81"/>
                      <a:pt x="72" y="86"/>
                      <a:pt x="70" y="86"/>
                    </a:cubicBezTo>
                    <a:cubicBezTo>
                      <a:pt x="69" y="86"/>
                      <a:pt x="69" y="87"/>
                      <a:pt x="70" y="87"/>
                    </a:cubicBezTo>
                    <a:cubicBezTo>
                      <a:pt x="66" y="87"/>
                      <a:pt x="63" y="87"/>
                      <a:pt x="59" y="88"/>
                    </a:cubicBezTo>
                    <a:cubicBezTo>
                      <a:pt x="54" y="88"/>
                      <a:pt x="48" y="88"/>
                      <a:pt x="43" y="88"/>
                    </a:cubicBezTo>
                    <a:cubicBezTo>
                      <a:pt x="42" y="88"/>
                      <a:pt x="41" y="88"/>
                      <a:pt x="39" y="88"/>
                    </a:cubicBezTo>
                    <a:cubicBezTo>
                      <a:pt x="39" y="88"/>
                      <a:pt x="39" y="88"/>
                      <a:pt x="39" y="88"/>
                    </a:cubicBezTo>
                    <a:cubicBezTo>
                      <a:pt x="38" y="88"/>
                      <a:pt x="37" y="88"/>
                      <a:pt x="36" y="88"/>
                    </a:cubicBezTo>
                    <a:cubicBezTo>
                      <a:pt x="35" y="88"/>
                      <a:pt x="34" y="88"/>
                      <a:pt x="33" y="89"/>
                    </a:cubicBezTo>
                    <a:cubicBezTo>
                      <a:pt x="33" y="89"/>
                      <a:pt x="32" y="89"/>
                      <a:pt x="32" y="89"/>
                    </a:cubicBezTo>
                    <a:cubicBezTo>
                      <a:pt x="32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0" y="88"/>
                      <a:pt x="29" y="90"/>
                      <a:pt x="28" y="90"/>
                    </a:cubicBezTo>
                    <a:cubicBezTo>
                      <a:pt x="28" y="91"/>
                      <a:pt x="27" y="91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6" y="93"/>
                      <a:pt x="26" y="93"/>
                      <a:pt x="26" y="94"/>
                    </a:cubicBezTo>
                    <a:cubicBezTo>
                      <a:pt x="25" y="95"/>
                      <a:pt x="25" y="97"/>
                      <a:pt x="24" y="98"/>
                    </a:cubicBezTo>
                    <a:cubicBezTo>
                      <a:pt x="24" y="99"/>
                      <a:pt x="23" y="100"/>
                      <a:pt x="23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3" y="101"/>
                      <a:pt x="23" y="102"/>
                      <a:pt x="23" y="102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3" y="102"/>
                      <a:pt x="23" y="103"/>
                      <a:pt x="23" y="103"/>
                    </a:cubicBezTo>
                    <a:cubicBezTo>
                      <a:pt x="22" y="102"/>
                      <a:pt x="21" y="102"/>
                      <a:pt x="21" y="103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1" y="103"/>
                      <a:pt x="21" y="104"/>
                      <a:pt x="21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2" y="105"/>
                      <a:pt x="22" y="105"/>
                      <a:pt x="22" y="106"/>
                    </a:cubicBezTo>
                    <a:cubicBezTo>
                      <a:pt x="23" y="107"/>
                      <a:pt x="23" y="107"/>
                      <a:pt x="24" y="107"/>
                    </a:cubicBezTo>
                    <a:cubicBezTo>
                      <a:pt x="26" y="108"/>
                      <a:pt x="27" y="108"/>
                      <a:pt x="29" y="108"/>
                    </a:cubicBezTo>
                    <a:cubicBezTo>
                      <a:pt x="31" y="108"/>
                      <a:pt x="34" y="108"/>
                      <a:pt x="37" y="108"/>
                    </a:cubicBezTo>
                    <a:cubicBezTo>
                      <a:pt x="40" y="108"/>
                      <a:pt x="43" y="108"/>
                      <a:pt x="46" y="108"/>
                    </a:cubicBezTo>
                    <a:cubicBezTo>
                      <a:pt x="48" y="108"/>
                      <a:pt x="49" y="107"/>
                      <a:pt x="51" y="108"/>
                    </a:cubicBezTo>
                    <a:cubicBezTo>
                      <a:pt x="52" y="108"/>
                      <a:pt x="54" y="108"/>
                      <a:pt x="56" y="108"/>
                    </a:cubicBezTo>
                    <a:cubicBezTo>
                      <a:pt x="59" y="108"/>
                      <a:pt x="62" y="108"/>
                      <a:pt x="65" y="108"/>
                    </a:cubicBezTo>
                    <a:cubicBezTo>
                      <a:pt x="68" y="108"/>
                      <a:pt x="72" y="108"/>
                      <a:pt x="74" y="108"/>
                    </a:cubicBezTo>
                    <a:cubicBezTo>
                      <a:pt x="76" y="109"/>
                      <a:pt x="78" y="109"/>
                      <a:pt x="79" y="108"/>
                    </a:cubicBezTo>
                    <a:cubicBezTo>
                      <a:pt x="79" y="108"/>
                      <a:pt x="79" y="108"/>
                      <a:pt x="79" y="108"/>
                    </a:cubicBezTo>
                    <a:cubicBezTo>
                      <a:pt x="81" y="108"/>
                      <a:pt x="83" y="109"/>
                      <a:pt x="84" y="108"/>
                    </a:cubicBezTo>
                    <a:cubicBezTo>
                      <a:pt x="86" y="106"/>
                      <a:pt x="88" y="103"/>
                      <a:pt x="89" y="101"/>
                    </a:cubicBezTo>
                    <a:cubicBezTo>
                      <a:pt x="90" y="100"/>
                      <a:pt x="90" y="99"/>
                      <a:pt x="90" y="99"/>
                    </a:cubicBezTo>
                    <a:cubicBezTo>
                      <a:pt x="90" y="98"/>
                      <a:pt x="91" y="97"/>
                      <a:pt x="91" y="96"/>
                    </a:cubicBezTo>
                    <a:cubicBezTo>
                      <a:pt x="92" y="95"/>
                      <a:pt x="93" y="94"/>
                      <a:pt x="93" y="93"/>
                    </a:cubicBezTo>
                    <a:cubicBezTo>
                      <a:pt x="94" y="92"/>
                      <a:pt x="94" y="91"/>
                      <a:pt x="94" y="89"/>
                    </a:cubicBezTo>
                    <a:cubicBezTo>
                      <a:pt x="94" y="88"/>
                      <a:pt x="93" y="88"/>
                      <a:pt x="93" y="87"/>
                    </a:cubicBezTo>
                    <a:cubicBezTo>
                      <a:pt x="93" y="87"/>
                      <a:pt x="92" y="87"/>
                      <a:pt x="92" y="87"/>
                    </a:cubicBezTo>
                    <a:cubicBezTo>
                      <a:pt x="87" y="86"/>
                      <a:pt x="81" y="87"/>
                      <a:pt x="76" y="87"/>
                    </a:cubicBezTo>
                    <a:cubicBezTo>
                      <a:pt x="75" y="87"/>
                      <a:pt x="73" y="87"/>
                      <a:pt x="72" y="87"/>
                    </a:cubicBezTo>
                    <a:cubicBezTo>
                      <a:pt x="74" y="86"/>
                      <a:pt x="74" y="82"/>
                      <a:pt x="75" y="80"/>
                    </a:cubicBezTo>
                    <a:cubicBezTo>
                      <a:pt x="75" y="79"/>
                      <a:pt x="76" y="77"/>
                      <a:pt x="77" y="75"/>
                    </a:cubicBezTo>
                    <a:cubicBezTo>
                      <a:pt x="77" y="75"/>
                      <a:pt x="77" y="74"/>
                      <a:pt x="78" y="74"/>
                    </a:cubicBezTo>
                    <a:cubicBezTo>
                      <a:pt x="78" y="74"/>
                      <a:pt x="78" y="74"/>
                      <a:pt x="78" y="75"/>
                    </a:cubicBezTo>
                    <a:cubicBezTo>
                      <a:pt x="79" y="75"/>
                      <a:pt x="79" y="76"/>
                      <a:pt x="80" y="77"/>
                    </a:cubicBezTo>
                    <a:cubicBezTo>
                      <a:pt x="81" y="77"/>
                      <a:pt x="82" y="77"/>
                      <a:pt x="82" y="77"/>
                    </a:cubicBezTo>
                    <a:cubicBezTo>
                      <a:pt x="84" y="78"/>
                      <a:pt x="86" y="78"/>
                      <a:pt x="88" y="79"/>
                    </a:cubicBezTo>
                    <a:cubicBezTo>
                      <a:pt x="89" y="79"/>
                      <a:pt x="92" y="78"/>
                      <a:pt x="93" y="79"/>
                    </a:cubicBezTo>
                    <a:cubicBezTo>
                      <a:pt x="94" y="79"/>
                      <a:pt x="94" y="80"/>
                      <a:pt x="95" y="81"/>
                    </a:cubicBezTo>
                    <a:cubicBezTo>
                      <a:pt x="95" y="81"/>
                      <a:pt x="96" y="81"/>
                      <a:pt x="97" y="82"/>
                    </a:cubicBezTo>
                    <a:cubicBezTo>
                      <a:pt x="97" y="82"/>
                      <a:pt x="98" y="82"/>
                      <a:pt x="99" y="82"/>
                    </a:cubicBezTo>
                    <a:cubicBezTo>
                      <a:pt x="99" y="82"/>
                      <a:pt x="101" y="81"/>
                      <a:pt x="101" y="82"/>
                    </a:cubicBezTo>
                    <a:cubicBezTo>
                      <a:pt x="102" y="82"/>
                      <a:pt x="102" y="83"/>
                      <a:pt x="102" y="83"/>
                    </a:cubicBezTo>
                    <a:cubicBezTo>
                      <a:pt x="103" y="84"/>
                      <a:pt x="104" y="84"/>
                      <a:pt x="104" y="85"/>
                    </a:cubicBezTo>
                    <a:cubicBezTo>
                      <a:pt x="105" y="86"/>
                      <a:pt x="105" y="87"/>
                      <a:pt x="105" y="88"/>
                    </a:cubicBezTo>
                    <a:cubicBezTo>
                      <a:pt x="104" y="88"/>
                      <a:pt x="104" y="88"/>
                      <a:pt x="103" y="87"/>
                    </a:cubicBezTo>
                    <a:cubicBezTo>
                      <a:pt x="103" y="87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0" y="88"/>
                      <a:pt x="99" y="88"/>
                      <a:pt x="98" y="89"/>
                    </a:cubicBezTo>
                    <a:cubicBezTo>
                      <a:pt x="97" y="89"/>
                      <a:pt x="94" y="91"/>
                      <a:pt x="95" y="93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5" y="93"/>
                      <a:pt x="95" y="93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5"/>
                      <a:pt x="94" y="95"/>
                    </a:cubicBezTo>
                    <a:cubicBezTo>
                      <a:pt x="93" y="96"/>
                      <a:pt x="92" y="98"/>
                      <a:pt x="91" y="100"/>
                    </a:cubicBezTo>
                    <a:cubicBezTo>
                      <a:pt x="91" y="102"/>
                      <a:pt x="90" y="104"/>
                      <a:pt x="91" y="106"/>
                    </a:cubicBezTo>
                    <a:cubicBezTo>
                      <a:pt x="91" y="106"/>
                      <a:pt x="91" y="106"/>
                      <a:pt x="91" y="106"/>
                    </a:cubicBezTo>
                    <a:cubicBezTo>
                      <a:pt x="91" y="106"/>
                      <a:pt x="91" y="106"/>
                      <a:pt x="91" y="106"/>
                    </a:cubicBezTo>
                    <a:cubicBezTo>
                      <a:pt x="90" y="106"/>
                      <a:pt x="90" y="107"/>
                      <a:pt x="91" y="107"/>
                    </a:cubicBezTo>
                    <a:cubicBezTo>
                      <a:pt x="92" y="108"/>
                      <a:pt x="93" y="108"/>
                      <a:pt x="94" y="108"/>
                    </a:cubicBezTo>
                    <a:cubicBezTo>
                      <a:pt x="94" y="108"/>
                      <a:pt x="95" y="107"/>
                      <a:pt x="95" y="107"/>
                    </a:cubicBezTo>
                    <a:cubicBezTo>
                      <a:pt x="97" y="107"/>
                      <a:pt x="99" y="106"/>
                      <a:pt x="101" y="104"/>
                    </a:cubicBezTo>
                    <a:cubicBezTo>
                      <a:pt x="102" y="103"/>
                      <a:pt x="102" y="102"/>
                      <a:pt x="103" y="101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4" y="102"/>
                      <a:pt x="104" y="101"/>
                    </a:cubicBezTo>
                    <a:cubicBezTo>
                      <a:pt x="104" y="101"/>
                      <a:pt x="104" y="100"/>
                      <a:pt x="104" y="99"/>
                    </a:cubicBezTo>
                    <a:cubicBezTo>
                      <a:pt x="104" y="99"/>
                      <a:pt x="105" y="98"/>
                      <a:pt x="105" y="97"/>
                    </a:cubicBezTo>
                    <a:cubicBezTo>
                      <a:pt x="105" y="97"/>
                      <a:pt x="106" y="97"/>
                      <a:pt x="106" y="97"/>
                    </a:cubicBezTo>
                    <a:cubicBezTo>
                      <a:pt x="106" y="97"/>
                      <a:pt x="106" y="97"/>
                      <a:pt x="106" y="96"/>
                    </a:cubicBezTo>
                    <a:cubicBezTo>
                      <a:pt x="106" y="96"/>
                      <a:pt x="106" y="96"/>
                      <a:pt x="106" y="95"/>
                    </a:cubicBezTo>
                    <a:cubicBezTo>
                      <a:pt x="107" y="95"/>
                      <a:pt x="107" y="94"/>
                      <a:pt x="107" y="93"/>
                    </a:cubicBezTo>
                    <a:cubicBezTo>
                      <a:pt x="107" y="91"/>
                      <a:pt x="106" y="90"/>
                      <a:pt x="105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6" y="89"/>
                      <a:pt x="106" y="89"/>
                      <a:pt x="106" y="88"/>
                    </a:cubicBezTo>
                    <a:cubicBezTo>
                      <a:pt x="106" y="86"/>
                      <a:pt x="106" y="84"/>
                      <a:pt x="104" y="83"/>
                    </a:cubicBezTo>
                    <a:cubicBezTo>
                      <a:pt x="103" y="82"/>
                      <a:pt x="103" y="81"/>
                      <a:pt x="102" y="80"/>
                    </a:cubicBezTo>
                    <a:cubicBezTo>
                      <a:pt x="102" y="80"/>
                      <a:pt x="102" y="80"/>
                      <a:pt x="101" y="80"/>
                    </a:cubicBezTo>
                    <a:cubicBezTo>
                      <a:pt x="99" y="80"/>
                      <a:pt x="97" y="80"/>
                      <a:pt x="96" y="79"/>
                    </a:cubicBezTo>
                    <a:cubicBezTo>
                      <a:pt x="95" y="78"/>
                      <a:pt x="94" y="77"/>
                      <a:pt x="93" y="77"/>
                    </a:cubicBezTo>
                    <a:cubicBezTo>
                      <a:pt x="91" y="76"/>
                      <a:pt x="89" y="77"/>
                      <a:pt x="87" y="77"/>
                    </a:cubicBezTo>
                    <a:cubicBezTo>
                      <a:pt x="86" y="76"/>
                      <a:pt x="84" y="75"/>
                      <a:pt x="82" y="75"/>
                    </a:cubicBezTo>
                    <a:cubicBezTo>
                      <a:pt x="81" y="75"/>
                      <a:pt x="80" y="74"/>
                      <a:pt x="80" y="73"/>
                    </a:cubicBezTo>
                    <a:cubicBezTo>
                      <a:pt x="79" y="72"/>
                      <a:pt x="79" y="71"/>
                      <a:pt x="79" y="70"/>
                    </a:cubicBezTo>
                    <a:cubicBezTo>
                      <a:pt x="79" y="70"/>
                      <a:pt x="79" y="70"/>
                      <a:pt x="78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9"/>
                      <a:pt x="78" y="69"/>
                      <a:pt x="78" y="68"/>
                    </a:cubicBezTo>
                    <a:cubicBezTo>
                      <a:pt x="78" y="68"/>
                      <a:pt x="78" y="68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8" y="65"/>
                      <a:pt x="78" y="65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80" y="64"/>
                      <a:pt x="82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7" y="65"/>
                      <a:pt x="91" y="64"/>
                      <a:pt x="94" y="63"/>
                    </a:cubicBezTo>
                    <a:cubicBezTo>
                      <a:pt x="97" y="62"/>
                      <a:pt x="100" y="62"/>
                      <a:pt x="102" y="61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03" y="62"/>
                      <a:pt x="103" y="61"/>
                      <a:pt x="104" y="61"/>
                    </a:cubicBezTo>
                    <a:cubicBezTo>
                      <a:pt x="104" y="61"/>
                      <a:pt x="104" y="62"/>
                      <a:pt x="104" y="62"/>
                    </a:cubicBezTo>
                    <a:cubicBezTo>
                      <a:pt x="105" y="62"/>
                      <a:pt x="106" y="62"/>
                      <a:pt x="106" y="61"/>
                    </a:cubicBezTo>
                    <a:cubicBezTo>
                      <a:pt x="106" y="61"/>
                      <a:pt x="106" y="60"/>
                      <a:pt x="106" y="60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60"/>
                      <a:pt x="107" y="60"/>
                      <a:pt x="107" y="59"/>
                    </a:cubicBezTo>
                    <a:close/>
                    <a:moveTo>
                      <a:pt x="19" y="14"/>
                    </a:moveTo>
                    <a:cubicBezTo>
                      <a:pt x="20" y="13"/>
                      <a:pt x="21" y="13"/>
                      <a:pt x="22" y="12"/>
                    </a:cubicBezTo>
                    <a:cubicBezTo>
                      <a:pt x="22" y="13"/>
                      <a:pt x="21" y="13"/>
                      <a:pt x="20" y="14"/>
                    </a:cubicBezTo>
                    <a:cubicBezTo>
                      <a:pt x="20" y="14"/>
                      <a:pt x="19" y="14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4"/>
                      <a:pt x="19" y="14"/>
                    </a:cubicBezTo>
                    <a:close/>
                    <a:moveTo>
                      <a:pt x="32" y="74"/>
                    </a:moveTo>
                    <a:cubicBezTo>
                      <a:pt x="32" y="74"/>
                      <a:pt x="32" y="74"/>
                      <a:pt x="32" y="73"/>
                    </a:cubicBezTo>
                    <a:cubicBezTo>
                      <a:pt x="32" y="74"/>
                      <a:pt x="32" y="75"/>
                      <a:pt x="32" y="76"/>
                    </a:cubicBezTo>
                    <a:cubicBezTo>
                      <a:pt x="31" y="76"/>
                      <a:pt x="31" y="75"/>
                      <a:pt x="31" y="75"/>
                    </a:cubicBezTo>
                    <a:cubicBezTo>
                      <a:pt x="31" y="74"/>
                      <a:pt x="32" y="74"/>
                      <a:pt x="32" y="74"/>
                    </a:cubicBezTo>
                    <a:close/>
                    <a:moveTo>
                      <a:pt x="30" y="58"/>
                    </a:move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1" y="80"/>
                    </a:move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lose/>
                    <a:moveTo>
                      <a:pt x="31" y="80"/>
                    </a:moveTo>
                    <a:cubicBezTo>
                      <a:pt x="31" y="80"/>
                      <a:pt x="31" y="80"/>
                      <a:pt x="31" y="80"/>
                    </a:cubicBezTo>
                    <a:cubicBezTo>
                      <a:pt x="30" y="80"/>
                      <a:pt x="28" y="81"/>
                      <a:pt x="27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78"/>
                      <a:pt x="26" y="75"/>
                      <a:pt x="26" y="72"/>
                    </a:cubicBezTo>
                    <a:cubicBezTo>
                      <a:pt x="26" y="71"/>
                      <a:pt x="26" y="71"/>
                      <a:pt x="25" y="70"/>
                    </a:cubicBezTo>
                    <a:cubicBezTo>
                      <a:pt x="24" y="70"/>
                      <a:pt x="23" y="70"/>
                      <a:pt x="22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1" y="70"/>
                      <a:pt x="21" y="71"/>
                      <a:pt x="21" y="71"/>
                    </a:cubicBezTo>
                    <a:cubicBezTo>
                      <a:pt x="21" y="73"/>
                      <a:pt x="21" y="74"/>
                      <a:pt x="21" y="76"/>
                    </a:cubicBezTo>
                    <a:cubicBezTo>
                      <a:pt x="21" y="77"/>
                      <a:pt x="20" y="79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3" y="79"/>
                      <a:pt x="23" y="78"/>
                      <a:pt x="23" y="76"/>
                    </a:cubicBezTo>
                    <a:cubicBezTo>
                      <a:pt x="23" y="75"/>
                      <a:pt x="22" y="73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1"/>
                      <a:pt x="23" y="71"/>
                      <a:pt x="24" y="71"/>
                    </a:cubicBezTo>
                    <a:cubicBezTo>
                      <a:pt x="24" y="72"/>
                      <a:pt x="24" y="72"/>
                      <a:pt x="24" y="73"/>
                    </a:cubicBezTo>
                    <a:cubicBezTo>
                      <a:pt x="24" y="73"/>
                      <a:pt x="24" y="73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4" y="77"/>
                      <a:pt x="24" y="79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2" y="81"/>
                      <a:pt x="20" y="81"/>
                      <a:pt x="18" y="81"/>
                    </a:cubicBezTo>
                    <a:cubicBezTo>
                      <a:pt x="16" y="81"/>
                      <a:pt x="14" y="80"/>
                      <a:pt x="12" y="80"/>
                    </a:cubicBezTo>
                    <a:cubicBezTo>
                      <a:pt x="13" y="80"/>
                      <a:pt x="13" y="79"/>
                      <a:pt x="13" y="78"/>
                    </a:cubicBezTo>
                    <a:cubicBezTo>
                      <a:pt x="11" y="77"/>
                      <a:pt x="13" y="69"/>
                      <a:pt x="10" y="68"/>
                    </a:cubicBezTo>
                    <a:cubicBezTo>
                      <a:pt x="11" y="68"/>
                      <a:pt x="10" y="67"/>
                      <a:pt x="10" y="67"/>
                    </a:cubicBezTo>
                    <a:cubicBezTo>
                      <a:pt x="9" y="67"/>
                      <a:pt x="9" y="67"/>
                      <a:pt x="8" y="67"/>
                    </a:cubicBezTo>
                    <a:cubicBezTo>
                      <a:pt x="7" y="67"/>
                      <a:pt x="7" y="68"/>
                      <a:pt x="7" y="68"/>
                    </a:cubicBezTo>
                    <a:cubicBezTo>
                      <a:pt x="9" y="70"/>
                      <a:pt x="8" y="73"/>
                      <a:pt x="8" y="75"/>
                    </a:cubicBezTo>
                    <a:cubicBezTo>
                      <a:pt x="8" y="77"/>
                      <a:pt x="8" y="79"/>
                      <a:pt x="9" y="80"/>
                    </a:cubicBezTo>
                    <a:cubicBezTo>
                      <a:pt x="7" y="80"/>
                      <a:pt x="6" y="80"/>
                      <a:pt x="5" y="80"/>
                    </a:cubicBezTo>
                    <a:cubicBezTo>
                      <a:pt x="5" y="79"/>
                      <a:pt x="4" y="79"/>
                      <a:pt x="4" y="78"/>
                    </a:cubicBezTo>
                    <a:cubicBezTo>
                      <a:pt x="4" y="77"/>
                      <a:pt x="4" y="76"/>
                      <a:pt x="4" y="75"/>
                    </a:cubicBezTo>
                    <a:cubicBezTo>
                      <a:pt x="3" y="72"/>
                      <a:pt x="3" y="70"/>
                      <a:pt x="3" y="68"/>
                    </a:cubicBezTo>
                    <a:cubicBezTo>
                      <a:pt x="2" y="65"/>
                      <a:pt x="2" y="63"/>
                      <a:pt x="2" y="61"/>
                    </a:cubicBezTo>
                    <a:cubicBezTo>
                      <a:pt x="2" y="61"/>
                      <a:pt x="3" y="61"/>
                      <a:pt x="3" y="61"/>
                    </a:cubicBezTo>
                    <a:cubicBezTo>
                      <a:pt x="5" y="61"/>
                      <a:pt x="7" y="62"/>
                      <a:pt x="9" y="61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0"/>
                      <a:pt x="11" y="60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0" y="58"/>
                      <a:pt x="9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9" y="57"/>
                      <a:pt x="9" y="57"/>
                      <a:pt x="10" y="57"/>
                    </a:cubicBezTo>
                    <a:cubicBezTo>
                      <a:pt x="11" y="57"/>
                      <a:pt x="11" y="55"/>
                      <a:pt x="10" y="55"/>
                    </a:cubicBezTo>
                    <a:cubicBezTo>
                      <a:pt x="9" y="55"/>
                      <a:pt x="9" y="55"/>
                      <a:pt x="8" y="55"/>
                    </a:cubicBezTo>
                    <a:cubicBezTo>
                      <a:pt x="8" y="54"/>
                      <a:pt x="7" y="54"/>
                      <a:pt x="7" y="54"/>
                    </a:cubicBezTo>
                    <a:cubicBezTo>
                      <a:pt x="7" y="54"/>
                      <a:pt x="6" y="54"/>
                      <a:pt x="6" y="54"/>
                    </a:cubicBezTo>
                    <a:cubicBezTo>
                      <a:pt x="6" y="55"/>
                      <a:pt x="6" y="55"/>
                      <a:pt x="7" y="56"/>
                    </a:cubicBezTo>
                    <a:cubicBezTo>
                      <a:pt x="6" y="56"/>
                      <a:pt x="6" y="56"/>
                      <a:pt x="6" y="57"/>
                    </a:cubicBezTo>
                    <a:cubicBezTo>
                      <a:pt x="6" y="57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9"/>
                    </a:cubicBezTo>
                    <a:cubicBezTo>
                      <a:pt x="6" y="59"/>
                      <a:pt x="5" y="59"/>
                      <a:pt x="5" y="59"/>
                    </a:cubicBezTo>
                    <a:cubicBezTo>
                      <a:pt x="4" y="59"/>
                      <a:pt x="3" y="59"/>
                      <a:pt x="3" y="59"/>
                    </a:cubicBezTo>
                    <a:cubicBezTo>
                      <a:pt x="3" y="59"/>
                      <a:pt x="2" y="59"/>
                      <a:pt x="2" y="59"/>
                    </a:cubicBezTo>
                    <a:cubicBezTo>
                      <a:pt x="2" y="57"/>
                      <a:pt x="2" y="54"/>
                      <a:pt x="2" y="52"/>
                    </a:cubicBezTo>
                    <a:cubicBezTo>
                      <a:pt x="2" y="47"/>
                      <a:pt x="3" y="42"/>
                      <a:pt x="2" y="38"/>
                    </a:cubicBezTo>
                    <a:cubicBezTo>
                      <a:pt x="2" y="37"/>
                      <a:pt x="2" y="35"/>
                      <a:pt x="2" y="34"/>
                    </a:cubicBezTo>
                    <a:cubicBezTo>
                      <a:pt x="2" y="34"/>
                      <a:pt x="2" y="33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2"/>
                      <a:pt x="3" y="34"/>
                      <a:pt x="3" y="35"/>
                    </a:cubicBezTo>
                    <a:cubicBezTo>
                      <a:pt x="4" y="36"/>
                      <a:pt x="4" y="37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40"/>
                      <a:pt x="5" y="42"/>
                      <a:pt x="6" y="43"/>
                    </a:cubicBezTo>
                    <a:cubicBezTo>
                      <a:pt x="6" y="43"/>
                      <a:pt x="6" y="44"/>
                      <a:pt x="7" y="44"/>
                    </a:cubicBezTo>
                    <a:cubicBezTo>
                      <a:pt x="8" y="44"/>
                      <a:pt x="9" y="44"/>
                      <a:pt x="10" y="43"/>
                    </a:cubicBezTo>
                    <a:cubicBezTo>
                      <a:pt x="12" y="43"/>
                      <a:pt x="13" y="43"/>
                      <a:pt x="15" y="43"/>
                    </a:cubicBezTo>
                    <a:cubicBezTo>
                      <a:pt x="16" y="43"/>
                      <a:pt x="18" y="43"/>
                      <a:pt x="20" y="43"/>
                    </a:cubicBezTo>
                    <a:cubicBezTo>
                      <a:pt x="21" y="43"/>
                      <a:pt x="23" y="43"/>
                      <a:pt x="25" y="42"/>
                    </a:cubicBezTo>
                    <a:cubicBezTo>
                      <a:pt x="25" y="42"/>
                      <a:pt x="25" y="41"/>
                      <a:pt x="25" y="41"/>
                    </a:cubicBezTo>
                    <a:cubicBezTo>
                      <a:pt x="25" y="41"/>
                      <a:pt x="24" y="41"/>
                      <a:pt x="24" y="41"/>
                    </a:cubicBezTo>
                    <a:cubicBezTo>
                      <a:pt x="24" y="40"/>
                      <a:pt x="24" y="40"/>
                      <a:pt x="24" y="39"/>
                    </a:cubicBezTo>
                    <a:cubicBezTo>
                      <a:pt x="23" y="39"/>
                      <a:pt x="23" y="38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6"/>
                      <a:pt x="23" y="36"/>
                    </a:cubicBezTo>
                    <a:cubicBezTo>
                      <a:pt x="23" y="35"/>
                      <a:pt x="22" y="34"/>
                      <a:pt x="22" y="32"/>
                    </a:cubicBezTo>
                    <a:cubicBezTo>
                      <a:pt x="23" y="31"/>
                      <a:pt x="23" y="30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0" y="29"/>
                    </a:cubicBezTo>
                    <a:cubicBezTo>
                      <a:pt x="17" y="29"/>
                      <a:pt x="14" y="30"/>
                      <a:pt x="11" y="31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4" y="30"/>
                      <a:pt x="3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3" y="28"/>
                      <a:pt x="3" y="27"/>
                      <a:pt x="3" y="27"/>
                    </a:cubicBezTo>
                    <a:cubicBezTo>
                      <a:pt x="3" y="27"/>
                      <a:pt x="4" y="27"/>
                      <a:pt x="4" y="26"/>
                    </a:cubicBezTo>
                    <a:cubicBezTo>
                      <a:pt x="4" y="26"/>
                      <a:pt x="4" y="26"/>
                      <a:pt x="5" y="26"/>
                    </a:cubicBezTo>
                    <a:cubicBezTo>
                      <a:pt x="8" y="26"/>
                      <a:pt x="11" y="26"/>
                      <a:pt x="14" y="26"/>
                    </a:cubicBezTo>
                    <a:cubicBezTo>
                      <a:pt x="17" y="26"/>
                      <a:pt x="21" y="28"/>
                      <a:pt x="25" y="27"/>
                    </a:cubicBezTo>
                    <a:cubicBezTo>
                      <a:pt x="25" y="27"/>
                      <a:pt x="25" y="26"/>
                      <a:pt x="25" y="26"/>
                    </a:cubicBezTo>
                    <a:cubicBezTo>
                      <a:pt x="25" y="26"/>
                      <a:pt x="26" y="26"/>
                      <a:pt x="26" y="26"/>
                    </a:cubicBezTo>
                    <a:cubicBezTo>
                      <a:pt x="26" y="26"/>
                      <a:pt x="26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8"/>
                      <a:pt x="27" y="29"/>
                      <a:pt x="27" y="30"/>
                    </a:cubicBezTo>
                    <a:cubicBezTo>
                      <a:pt x="26" y="31"/>
                      <a:pt x="26" y="32"/>
                      <a:pt x="26" y="33"/>
                    </a:cubicBezTo>
                    <a:cubicBezTo>
                      <a:pt x="26" y="34"/>
                      <a:pt x="26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5"/>
                      <a:pt x="27" y="36"/>
                      <a:pt x="27" y="36"/>
                    </a:cubicBezTo>
                    <a:cubicBezTo>
                      <a:pt x="26" y="36"/>
                      <a:pt x="27" y="37"/>
                      <a:pt x="27" y="37"/>
                    </a:cubicBezTo>
                    <a:cubicBezTo>
                      <a:pt x="27" y="38"/>
                      <a:pt x="27" y="38"/>
                      <a:pt x="27" y="39"/>
                    </a:cubicBezTo>
                    <a:cubicBezTo>
                      <a:pt x="27" y="44"/>
                      <a:pt x="27" y="49"/>
                      <a:pt x="27" y="54"/>
                    </a:cubicBezTo>
                    <a:cubicBezTo>
                      <a:pt x="28" y="56"/>
                      <a:pt x="28" y="57"/>
                      <a:pt x="28" y="58"/>
                    </a:cubicBezTo>
                    <a:cubicBezTo>
                      <a:pt x="28" y="58"/>
                      <a:pt x="28" y="58"/>
                      <a:pt x="28" y="59"/>
                    </a:cubicBezTo>
                    <a:cubicBezTo>
                      <a:pt x="28" y="62"/>
                      <a:pt x="29" y="66"/>
                      <a:pt x="29" y="69"/>
                    </a:cubicBezTo>
                    <a:cubicBezTo>
                      <a:pt x="29" y="72"/>
                      <a:pt x="29" y="74"/>
                      <a:pt x="29" y="76"/>
                    </a:cubicBezTo>
                    <a:cubicBezTo>
                      <a:pt x="29" y="78"/>
                      <a:pt x="30" y="79"/>
                      <a:pt x="31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80"/>
                      <a:pt x="31" y="80"/>
                    </a:cubicBezTo>
                    <a:close/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1" y="36"/>
                      <a:pt x="21" y="36"/>
                    </a:cubicBezTo>
                    <a:cubicBezTo>
                      <a:pt x="20" y="36"/>
                      <a:pt x="19" y="36"/>
                      <a:pt x="18" y="37"/>
                    </a:cubicBezTo>
                    <a:cubicBezTo>
                      <a:pt x="16" y="36"/>
                      <a:pt x="14" y="36"/>
                      <a:pt x="13" y="36"/>
                    </a:cubicBezTo>
                    <a:cubicBezTo>
                      <a:pt x="11" y="36"/>
                      <a:pt x="9" y="36"/>
                      <a:pt x="7" y="36"/>
                    </a:cubicBezTo>
                    <a:cubicBezTo>
                      <a:pt x="7" y="36"/>
                      <a:pt x="7" y="36"/>
                      <a:pt x="6" y="36"/>
                    </a:cubicBezTo>
                    <a:cubicBezTo>
                      <a:pt x="6" y="36"/>
                      <a:pt x="6" y="35"/>
                      <a:pt x="6" y="35"/>
                    </a:cubicBezTo>
                    <a:cubicBezTo>
                      <a:pt x="6" y="34"/>
                      <a:pt x="6" y="34"/>
                      <a:pt x="5" y="33"/>
                    </a:cubicBezTo>
                    <a:cubicBezTo>
                      <a:pt x="5" y="33"/>
                      <a:pt x="5" y="33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33"/>
                      <a:pt x="11" y="33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6" y="31"/>
                      <a:pt x="19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2"/>
                      <a:pt x="21" y="32"/>
                    </a:cubicBezTo>
                    <a:cubicBezTo>
                      <a:pt x="21" y="34"/>
                      <a:pt x="21" y="35"/>
                      <a:pt x="22" y="36"/>
                    </a:cubicBezTo>
                    <a:close/>
                    <a:moveTo>
                      <a:pt x="22" y="40"/>
                    </a:moveTo>
                    <a:cubicBezTo>
                      <a:pt x="21" y="40"/>
                      <a:pt x="21" y="41"/>
                      <a:pt x="20" y="41"/>
                    </a:cubicBezTo>
                    <a:cubicBezTo>
                      <a:pt x="19" y="41"/>
                      <a:pt x="17" y="40"/>
                      <a:pt x="15" y="41"/>
                    </a:cubicBezTo>
                    <a:cubicBezTo>
                      <a:pt x="13" y="41"/>
                      <a:pt x="12" y="41"/>
                      <a:pt x="10" y="41"/>
                    </a:cubicBezTo>
                    <a:cubicBezTo>
                      <a:pt x="9" y="41"/>
                      <a:pt x="9" y="42"/>
                      <a:pt x="8" y="42"/>
                    </a:cubicBezTo>
                    <a:cubicBezTo>
                      <a:pt x="8" y="42"/>
                      <a:pt x="8" y="42"/>
                      <a:pt x="8" y="41"/>
                    </a:cubicBezTo>
                    <a:cubicBezTo>
                      <a:pt x="8" y="41"/>
                      <a:pt x="8" y="40"/>
                      <a:pt x="8" y="40"/>
                    </a:cubicBezTo>
                    <a:cubicBezTo>
                      <a:pt x="8" y="39"/>
                      <a:pt x="8" y="39"/>
                      <a:pt x="8" y="38"/>
                    </a:cubicBezTo>
                    <a:cubicBezTo>
                      <a:pt x="9" y="39"/>
                      <a:pt x="11" y="39"/>
                      <a:pt x="13" y="39"/>
                    </a:cubicBezTo>
                    <a:cubicBezTo>
                      <a:pt x="14" y="39"/>
                      <a:pt x="16" y="39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1" y="38"/>
                    </a:cubicBezTo>
                    <a:cubicBezTo>
                      <a:pt x="21" y="39"/>
                      <a:pt x="21" y="40"/>
                      <a:pt x="22" y="40"/>
                    </a:cubicBezTo>
                    <a:close/>
                    <a:moveTo>
                      <a:pt x="60" y="82"/>
                    </a:moveTo>
                    <a:cubicBezTo>
                      <a:pt x="59" y="82"/>
                      <a:pt x="58" y="82"/>
                      <a:pt x="57" y="82"/>
                    </a:cubicBezTo>
                    <a:cubicBezTo>
                      <a:pt x="57" y="82"/>
                      <a:pt x="56" y="83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7" y="82"/>
                    </a:cubicBezTo>
                    <a:cubicBezTo>
                      <a:pt x="58" y="82"/>
                      <a:pt x="59" y="82"/>
                      <a:pt x="60" y="82"/>
                    </a:cubicBezTo>
                    <a:cubicBezTo>
                      <a:pt x="60" y="82"/>
                      <a:pt x="60" y="82"/>
                      <a:pt x="60" y="82"/>
                    </a:cubicBezTo>
                    <a:close/>
                    <a:moveTo>
                      <a:pt x="68" y="93"/>
                    </a:moveTo>
                    <a:cubicBezTo>
                      <a:pt x="68" y="92"/>
                      <a:pt x="68" y="92"/>
                      <a:pt x="68" y="92"/>
                    </a:cubicBezTo>
                    <a:cubicBezTo>
                      <a:pt x="69" y="91"/>
                      <a:pt x="70" y="91"/>
                      <a:pt x="71" y="91"/>
                    </a:cubicBezTo>
                    <a:cubicBezTo>
                      <a:pt x="71" y="92"/>
                      <a:pt x="70" y="92"/>
                      <a:pt x="70" y="93"/>
                    </a:cubicBezTo>
                    <a:cubicBezTo>
                      <a:pt x="69" y="93"/>
                      <a:pt x="69" y="93"/>
                      <a:pt x="68" y="93"/>
                    </a:cubicBezTo>
                    <a:cubicBezTo>
                      <a:pt x="68" y="93"/>
                      <a:pt x="68" y="93"/>
                      <a:pt x="68" y="93"/>
                    </a:cubicBezTo>
                    <a:close/>
                    <a:moveTo>
                      <a:pt x="62" y="100"/>
                    </a:moveTo>
                    <a:cubicBezTo>
                      <a:pt x="63" y="100"/>
                      <a:pt x="63" y="100"/>
                      <a:pt x="64" y="100"/>
                    </a:cubicBezTo>
                    <a:cubicBezTo>
                      <a:pt x="64" y="100"/>
                      <a:pt x="64" y="100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5" y="101"/>
                      <a:pt x="65" y="100"/>
                      <a:pt x="65" y="100"/>
                    </a:cubicBezTo>
                    <a:cubicBezTo>
                      <a:pt x="66" y="100"/>
                      <a:pt x="67" y="100"/>
                      <a:pt x="67" y="100"/>
                    </a:cubicBezTo>
                    <a:cubicBezTo>
                      <a:pt x="67" y="100"/>
                      <a:pt x="67" y="100"/>
                      <a:pt x="67" y="101"/>
                    </a:cubicBezTo>
                    <a:cubicBezTo>
                      <a:pt x="66" y="101"/>
                      <a:pt x="67" y="102"/>
                      <a:pt x="68" y="102"/>
                    </a:cubicBezTo>
                    <a:cubicBezTo>
                      <a:pt x="69" y="102"/>
                      <a:pt x="69" y="101"/>
                      <a:pt x="69" y="101"/>
                    </a:cubicBezTo>
                    <a:cubicBezTo>
                      <a:pt x="69" y="101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70" y="101"/>
                      <a:pt x="70" y="101"/>
                    </a:cubicBezTo>
                    <a:cubicBezTo>
                      <a:pt x="70" y="102"/>
                      <a:pt x="71" y="102"/>
                      <a:pt x="71" y="102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1" y="103"/>
                      <a:pt x="71" y="103"/>
                      <a:pt x="72" y="103"/>
                    </a:cubicBezTo>
                    <a:cubicBezTo>
                      <a:pt x="72" y="103"/>
                      <a:pt x="72" y="103"/>
                      <a:pt x="72" y="103"/>
                    </a:cubicBezTo>
                    <a:cubicBezTo>
                      <a:pt x="71" y="103"/>
                      <a:pt x="70" y="103"/>
                      <a:pt x="69" y="103"/>
                    </a:cubicBezTo>
                    <a:cubicBezTo>
                      <a:pt x="65" y="102"/>
                      <a:pt x="62" y="102"/>
                      <a:pt x="59" y="102"/>
                    </a:cubicBezTo>
                    <a:cubicBezTo>
                      <a:pt x="59" y="102"/>
                      <a:pt x="59" y="102"/>
                      <a:pt x="60" y="101"/>
                    </a:cubicBezTo>
                    <a:cubicBezTo>
                      <a:pt x="60" y="101"/>
                      <a:pt x="60" y="101"/>
                      <a:pt x="60" y="100"/>
                    </a:cubicBezTo>
                    <a:cubicBezTo>
                      <a:pt x="60" y="100"/>
                      <a:pt x="61" y="101"/>
                      <a:pt x="61" y="101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2" y="101"/>
                      <a:pt x="62" y="100"/>
                      <a:pt x="62" y="100"/>
                    </a:cubicBezTo>
                    <a:close/>
                    <a:moveTo>
                      <a:pt x="62" y="93"/>
                    </a:move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3" y="92"/>
                      <a:pt x="63" y="92"/>
                    </a:cubicBezTo>
                    <a:cubicBezTo>
                      <a:pt x="63" y="92"/>
                      <a:pt x="63" y="92"/>
                      <a:pt x="63" y="93"/>
                    </a:cubicBezTo>
                    <a:cubicBezTo>
                      <a:pt x="62" y="93"/>
                      <a:pt x="62" y="93"/>
                      <a:pt x="62" y="93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69" y="95"/>
                    </a:cubicBezTo>
                    <a:cubicBezTo>
                      <a:pt x="69" y="95"/>
                      <a:pt x="69" y="95"/>
                      <a:pt x="69" y="96"/>
                    </a:cubicBezTo>
                    <a:cubicBezTo>
                      <a:pt x="69" y="96"/>
                      <a:pt x="68" y="97"/>
                      <a:pt x="68" y="97"/>
                    </a:cubicBezTo>
                    <a:cubicBezTo>
                      <a:pt x="68" y="97"/>
                      <a:pt x="67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7" y="97"/>
                    </a:cubicBezTo>
                    <a:cubicBezTo>
                      <a:pt x="67" y="97"/>
                      <a:pt x="67" y="97"/>
                      <a:pt x="67" y="96"/>
                    </a:cubicBezTo>
                    <a:cubicBezTo>
                      <a:pt x="67" y="96"/>
                      <a:pt x="67" y="96"/>
                      <a:pt x="67" y="95"/>
                    </a:cubicBezTo>
                    <a:close/>
                    <a:moveTo>
                      <a:pt x="65" y="92"/>
                    </a:moveTo>
                    <a:cubicBezTo>
                      <a:pt x="66" y="92"/>
                      <a:pt x="66" y="92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2"/>
                      <a:pt x="67" y="93"/>
                      <a:pt x="67" y="93"/>
                    </a:cubicBezTo>
                    <a:cubicBezTo>
                      <a:pt x="66" y="93"/>
                      <a:pt x="65" y="93"/>
                      <a:pt x="65" y="93"/>
                    </a:cubicBezTo>
                    <a:cubicBezTo>
                      <a:pt x="65" y="93"/>
                      <a:pt x="65" y="92"/>
                      <a:pt x="65" y="92"/>
                    </a:cubicBezTo>
                    <a:close/>
                    <a:moveTo>
                      <a:pt x="64" y="95"/>
                    </a:moveTo>
                    <a:cubicBezTo>
                      <a:pt x="64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5" y="96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4" y="97"/>
                      <a:pt x="64" y="97"/>
                      <a:pt x="63" y="97"/>
                    </a:cubicBezTo>
                    <a:cubicBezTo>
                      <a:pt x="63" y="97"/>
                      <a:pt x="63" y="96"/>
                      <a:pt x="64" y="96"/>
                    </a:cubicBezTo>
                    <a:cubicBezTo>
                      <a:pt x="64" y="96"/>
                      <a:pt x="64" y="95"/>
                      <a:pt x="64" y="95"/>
                    </a:cubicBezTo>
                    <a:close/>
                    <a:moveTo>
                      <a:pt x="63" y="90"/>
                    </a:move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90"/>
                      <a:pt x="62" y="90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62" y="90"/>
                      <a:pt x="63" y="90"/>
                      <a:pt x="63" y="90"/>
                    </a:cubicBezTo>
                    <a:close/>
                    <a:moveTo>
                      <a:pt x="60" y="95"/>
                    </a:moveTo>
                    <a:cubicBezTo>
                      <a:pt x="61" y="95"/>
                      <a:pt x="61" y="95"/>
                      <a:pt x="62" y="95"/>
                    </a:cubicBezTo>
                    <a:cubicBezTo>
                      <a:pt x="61" y="96"/>
                      <a:pt x="61" y="97"/>
                      <a:pt x="60" y="97"/>
                    </a:cubicBezTo>
                    <a:cubicBezTo>
                      <a:pt x="60" y="97"/>
                      <a:pt x="60" y="97"/>
                      <a:pt x="59" y="97"/>
                    </a:cubicBezTo>
                    <a:cubicBezTo>
                      <a:pt x="59" y="97"/>
                      <a:pt x="59" y="97"/>
                      <a:pt x="60" y="96"/>
                    </a:cubicBezTo>
                    <a:cubicBezTo>
                      <a:pt x="60" y="96"/>
                      <a:pt x="60" y="95"/>
                      <a:pt x="60" y="95"/>
                    </a:cubicBezTo>
                    <a:close/>
                    <a:moveTo>
                      <a:pt x="58" y="90"/>
                    </a:move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8" y="90"/>
                      <a:pt x="56" y="90"/>
                      <a:pt x="54" y="90"/>
                    </a:cubicBezTo>
                    <a:cubicBezTo>
                      <a:pt x="56" y="90"/>
                      <a:pt x="57" y="90"/>
                      <a:pt x="58" y="90"/>
                    </a:cubicBezTo>
                    <a:close/>
                    <a:moveTo>
                      <a:pt x="57" y="102"/>
                    </a:moveTo>
                    <a:cubicBezTo>
                      <a:pt x="57" y="102"/>
                      <a:pt x="57" y="102"/>
                      <a:pt x="57" y="102"/>
                    </a:cubicBezTo>
                    <a:cubicBezTo>
                      <a:pt x="57" y="102"/>
                      <a:pt x="57" y="102"/>
                      <a:pt x="56" y="102"/>
                    </a:cubicBezTo>
                    <a:cubicBezTo>
                      <a:pt x="55" y="101"/>
                      <a:pt x="54" y="101"/>
                      <a:pt x="52" y="101"/>
                    </a:cubicBezTo>
                    <a:cubicBezTo>
                      <a:pt x="53" y="101"/>
                      <a:pt x="53" y="100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4" y="100"/>
                      <a:pt x="54" y="99"/>
                      <a:pt x="54" y="99"/>
                    </a:cubicBezTo>
                    <a:cubicBezTo>
                      <a:pt x="54" y="99"/>
                      <a:pt x="55" y="99"/>
                      <a:pt x="55" y="99"/>
                    </a:cubicBezTo>
                    <a:cubicBezTo>
                      <a:pt x="55" y="100"/>
                      <a:pt x="55" y="100"/>
                      <a:pt x="55" y="101"/>
                    </a:cubicBezTo>
                    <a:cubicBezTo>
                      <a:pt x="55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6" y="100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7" y="100"/>
                      <a:pt x="57" y="100"/>
                      <a:pt x="57" y="99"/>
                    </a:cubicBezTo>
                    <a:cubicBezTo>
                      <a:pt x="58" y="99"/>
                      <a:pt x="58" y="99"/>
                      <a:pt x="59" y="100"/>
                    </a:cubicBezTo>
                    <a:cubicBezTo>
                      <a:pt x="58" y="100"/>
                      <a:pt x="57" y="101"/>
                      <a:pt x="57" y="102"/>
                    </a:cubicBezTo>
                    <a:close/>
                    <a:moveTo>
                      <a:pt x="52" y="101"/>
                    </a:moveTo>
                    <a:cubicBezTo>
                      <a:pt x="51" y="101"/>
                      <a:pt x="50" y="101"/>
                      <a:pt x="49" y="101"/>
                    </a:cubicBezTo>
                    <a:cubicBezTo>
                      <a:pt x="49" y="101"/>
                      <a:pt x="49" y="100"/>
                      <a:pt x="49" y="100"/>
                    </a:cubicBezTo>
                    <a:cubicBezTo>
                      <a:pt x="50" y="100"/>
                      <a:pt x="50" y="99"/>
                      <a:pt x="50" y="99"/>
                    </a:cubicBezTo>
                    <a:cubicBezTo>
                      <a:pt x="51" y="99"/>
                      <a:pt x="51" y="99"/>
                      <a:pt x="52" y="99"/>
                    </a:cubicBezTo>
                    <a:cubicBezTo>
                      <a:pt x="51" y="100"/>
                      <a:pt x="51" y="100"/>
                      <a:pt x="52" y="101"/>
                    </a:cubicBezTo>
                    <a:close/>
                    <a:moveTo>
                      <a:pt x="52" y="97"/>
                    </a:moveTo>
                    <a:cubicBezTo>
                      <a:pt x="52" y="96"/>
                      <a:pt x="53" y="95"/>
                      <a:pt x="53" y="95"/>
                    </a:cubicBezTo>
                    <a:cubicBezTo>
                      <a:pt x="53" y="95"/>
                      <a:pt x="54" y="95"/>
                      <a:pt x="54" y="95"/>
                    </a:cubicBezTo>
                    <a:cubicBezTo>
                      <a:pt x="54" y="96"/>
                      <a:pt x="54" y="96"/>
                      <a:pt x="53" y="97"/>
                    </a:cubicBezTo>
                    <a:cubicBezTo>
                      <a:pt x="53" y="97"/>
                      <a:pt x="52" y="97"/>
                      <a:pt x="52" y="97"/>
                    </a:cubicBezTo>
                    <a:close/>
                    <a:moveTo>
                      <a:pt x="56" y="97"/>
                    </a:moveTo>
                    <a:cubicBezTo>
                      <a:pt x="56" y="97"/>
                      <a:pt x="56" y="97"/>
                      <a:pt x="56" y="96"/>
                    </a:cubicBezTo>
                    <a:cubicBezTo>
                      <a:pt x="57" y="96"/>
                      <a:pt x="57" y="95"/>
                      <a:pt x="57" y="95"/>
                    </a:cubicBezTo>
                    <a:cubicBezTo>
                      <a:pt x="57" y="95"/>
                      <a:pt x="58" y="95"/>
                      <a:pt x="58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8" y="95"/>
                      <a:pt x="58" y="95"/>
                      <a:pt x="57" y="96"/>
                    </a:cubicBezTo>
                    <a:cubicBezTo>
                      <a:pt x="57" y="96"/>
                      <a:pt x="57" y="97"/>
                      <a:pt x="56" y="97"/>
                    </a:cubicBezTo>
                    <a:cubicBezTo>
                      <a:pt x="56" y="97"/>
                      <a:pt x="56" y="97"/>
                      <a:pt x="56" y="97"/>
                    </a:cubicBezTo>
                    <a:close/>
                    <a:moveTo>
                      <a:pt x="58" y="93"/>
                    </a:moveTo>
                    <a:cubicBezTo>
                      <a:pt x="58" y="92"/>
                      <a:pt x="58" y="92"/>
                      <a:pt x="58" y="92"/>
                    </a:cubicBezTo>
                    <a:cubicBezTo>
                      <a:pt x="58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9" y="93"/>
                    </a:cubicBezTo>
                    <a:cubicBezTo>
                      <a:pt x="59" y="93"/>
                      <a:pt x="59" y="93"/>
                      <a:pt x="58" y="93"/>
                    </a:cubicBezTo>
                    <a:close/>
                    <a:moveTo>
                      <a:pt x="49" y="92"/>
                    </a:moveTo>
                    <a:cubicBezTo>
                      <a:pt x="49" y="92"/>
                      <a:pt x="49" y="92"/>
                      <a:pt x="49" y="92"/>
                    </a:cubicBezTo>
                    <a:cubicBezTo>
                      <a:pt x="51" y="92"/>
                      <a:pt x="54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4" y="92"/>
                      <a:pt x="53" y="92"/>
                      <a:pt x="52" y="92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1" y="92"/>
                      <a:pt x="50" y="92"/>
                      <a:pt x="49" y="92"/>
                    </a:cubicBezTo>
                    <a:cubicBezTo>
                      <a:pt x="49" y="92"/>
                      <a:pt x="49" y="92"/>
                      <a:pt x="49" y="92"/>
                    </a:cubicBezTo>
                    <a:close/>
                    <a:moveTo>
                      <a:pt x="50" y="95"/>
                    </a:moveTo>
                    <a:cubicBezTo>
                      <a:pt x="50" y="95"/>
                      <a:pt x="49" y="95"/>
                      <a:pt x="49" y="95"/>
                    </a:cubicBezTo>
                    <a:cubicBezTo>
                      <a:pt x="49" y="95"/>
                      <a:pt x="49" y="96"/>
                      <a:pt x="49" y="96"/>
                    </a:cubicBezTo>
                    <a:cubicBezTo>
                      <a:pt x="49" y="96"/>
                      <a:pt x="50" y="96"/>
                      <a:pt x="50" y="95"/>
                    </a:cubicBezTo>
                    <a:cubicBezTo>
                      <a:pt x="50" y="96"/>
                      <a:pt x="49" y="96"/>
                      <a:pt x="49" y="97"/>
                    </a:cubicBezTo>
                    <a:cubicBezTo>
                      <a:pt x="49" y="97"/>
                      <a:pt x="48" y="97"/>
                      <a:pt x="47" y="97"/>
                    </a:cubicBezTo>
                    <a:cubicBezTo>
                      <a:pt x="48" y="96"/>
                      <a:pt x="48" y="95"/>
                      <a:pt x="48" y="95"/>
                    </a:cubicBezTo>
                    <a:cubicBezTo>
                      <a:pt x="49" y="95"/>
                      <a:pt x="49" y="95"/>
                      <a:pt x="50" y="95"/>
                    </a:cubicBezTo>
                    <a:close/>
                    <a:moveTo>
                      <a:pt x="47" y="101"/>
                    </a:moveTo>
                    <a:cubicBezTo>
                      <a:pt x="47" y="101"/>
                      <a:pt x="46" y="101"/>
                      <a:pt x="45" y="101"/>
                    </a:cubicBezTo>
                    <a:cubicBezTo>
                      <a:pt x="46" y="100"/>
                      <a:pt x="46" y="99"/>
                      <a:pt x="46" y="99"/>
                    </a:cubicBezTo>
                    <a:cubicBezTo>
                      <a:pt x="47" y="99"/>
                      <a:pt x="47" y="99"/>
                      <a:pt x="48" y="99"/>
                    </a:cubicBezTo>
                    <a:cubicBezTo>
                      <a:pt x="47" y="100"/>
                      <a:pt x="47" y="100"/>
                      <a:pt x="47" y="101"/>
                    </a:cubicBezTo>
                    <a:close/>
                    <a:moveTo>
                      <a:pt x="46" y="92"/>
                    </a:move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7" y="92"/>
                      <a:pt x="46" y="92"/>
                      <a:pt x="45" y="92"/>
                    </a:cubicBezTo>
                    <a:cubicBezTo>
                      <a:pt x="45" y="92"/>
                      <a:pt x="46" y="92"/>
                      <a:pt x="46" y="92"/>
                    </a:cubicBezTo>
                    <a:close/>
                    <a:moveTo>
                      <a:pt x="45" y="95"/>
                    </a:moveTo>
                    <a:cubicBezTo>
                      <a:pt x="45" y="95"/>
                      <a:pt x="45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5" y="95"/>
                      <a:pt x="45" y="96"/>
                      <a:pt x="45" y="96"/>
                    </a:cubicBezTo>
                    <a:cubicBezTo>
                      <a:pt x="45" y="96"/>
                      <a:pt x="45" y="95"/>
                      <a:pt x="45" y="95"/>
                    </a:cubicBezTo>
                    <a:close/>
                    <a:moveTo>
                      <a:pt x="40" y="94"/>
                    </a:moveTo>
                    <a:cubicBezTo>
                      <a:pt x="41" y="94"/>
                      <a:pt x="41" y="94"/>
                      <a:pt x="42" y="94"/>
                    </a:cubicBezTo>
                    <a:cubicBezTo>
                      <a:pt x="42" y="94"/>
                      <a:pt x="43" y="94"/>
                      <a:pt x="43" y="94"/>
                    </a:cubicBezTo>
                    <a:cubicBezTo>
                      <a:pt x="43" y="95"/>
                      <a:pt x="42" y="96"/>
                      <a:pt x="42" y="96"/>
                    </a:cubicBezTo>
                    <a:cubicBezTo>
                      <a:pt x="41" y="96"/>
                      <a:pt x="41" y="96"/>
                      <a:pt x="40" y="96"/>
                    </a:cubicBezTo>
                    <a:cubicBezTo>
                      <a:pt x="40" y="96"/>
                      <a:pt x="40" y="96"/>
                      <a:pt x="39" y="96"/>
                    </a:cubicBezTo>
                    <a:cubicBezTo>
                      <a:pt x="40" y="95"/>
                      <a:pt x="40" y="95"/>
                      <a:pt x="40" y="94"/>
                    </a:cubicBezTo>
                    <a:close/>
                    <a:moveTo>
                      <a:pt x="30" y="99"/>
                    </a:moveTo>
                    <a:cubicBezTo>
                      <a:pt x="30" y="99"/>
                      <a:pt x="31" y="98"/>
                      <a:pt x="31" y="98"/>
                    </a:cubicBezTo>
                    <a:cubicBezTo>
                      <a:pt x="32" y="98"/>
                      <a:pt x="33" y="98"/>
                      <a:pt x="33" y="98"/>
                    </a:cubicBezTo>
                    <a:cubicBezTo>
                      <a:pt x="33" y="98"/>
                      <a:pt x="32" y="99"/>
                      <a:pt x="32" y="100"/>
                    </a:cubicBezTo>
                    <a:cubicBezTo>
                      <a:pt x="32" y="100"/>
                      <a:pt x="32" y="100"/>
                      <a:pt x="31" y="100"/>
                    </a:cubicBezTo>
                    <a:cubicBezTo>
                      <a:pt x="30" y="100"/>
                      <a:pt x="29" y="100"/>
                      <a:pt x="28" y="100"/>
                    </a:cubicBezTo>
                    <a:cubicBezTo>
                      <a:pt x="29" y="99"/>
                      <a:pt x="29" y="98"/>
                      <a:pt x="29" y="97"/>
                    </a:cubicBezTo>
                    <a:cubicBezTo>
                      <a:pt x="30" y="97"/>
                      <a:pt x="30" y="97"/>
                      <a:pt x="30" y="98"/>
                    </a:cubicBezTo>
                    <a:cubicBezTo>
                      <a:pt x="30" y="98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lose/>
                    <a:moveTo>
                      <a:pt x="31" y="102"/>
                    </a:moveTo>
                    <a:cubicBezTo>
                      <a:pt x="32" y="102"/>
                      <a:pt x="33" y="102"/>
                      <a:pt x="34" y="102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3" y="102"/>
                      <a:pt x="31" y="102"/>
                      <a:pt x="29" y="102"/>
                    </a:cubicBezTo>
                    <a:cubicBezTo>
                      <a:pt x="28" y="102"/>
                      <a:pt x="27" y="102"/>
                      <a:pt x="26" y="102"/>
                    </a:cubicBezTo>
                    <a:cubicBezTo>
                      <a:pt x="26" y="102"/>
                      <a:pt x="26" y="102"/>
                      <a:pt x="27" y="102"/>
                    </a:cubicBezTo>
                    <a:cubicBezTo>
                      <a:pt x="28" y="102"/>
                      <a:pt x="30" y="102"/>
                      <a:pt x="31" y="102"/>
                    </a:cubicBezTo>
                    <a:close/>
                    <a:moveTo>
                      <a:pt x="34" y="100"/>
                    </a:moveTo>
                    <a:cubicBezTo>
                      <a:pt x="35" y="99"/>
                      <a:pt x="35" y="99"/>
                      <a:pt x="35" y="98"/>
                    </a:cubicBezTo>
                    <a:cubicBezTo>
                      <a:pt x="36" y="98"/>
                      <a:pt x="36" y="98"/>
                      <a:pt x="37" y="98"/>
                    </a:cubicBezTo>
                    <a:cubicBezTo>
                      <a:pt x="36" y="98"/>
                      <a:pt x="36" y="99"/>
                      <a:pt x="36" y="99"/>
                    </a:cubicBezTo>
                    <a:cubicBezTo>
                      <a:pt x="36" y="99"/>
                      <a:pt x="36" y="100"/>
                      <a:pt x="35" y="100"/>
                    </a:cubicBezTo>
                    <a:cubicBezTo>
                      <a:pt x="35" y="100"/>
                      <a:pt x="34" y="100"/>
                      <a:pt x="34" y="100"/>
                    </a:cubicBezTo>
                    <a:close/>
                    <a:moveTo>
                      <a:pt x="36" y="102"/>
                    </a:moveTo>
                    <a:cubicBezTo>
                      <a:pt x="37" y="102"/>
                      <a:pt x="38" y="102"/>
                      <a:pt x="39" y="102"/>
                    </a:cubicBezTo>
                    <a:cubicBezTo>
                      <a:pt x="40" y="102"/>
                      <a:pt x="42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1" y="102"/>
                      <a:pt x="39" y="102"/>
                      <a:pt x="37" y="102"/>
                    </a:cubicBezTo>
                    <a:cubicBezTo>
                      <a:pt x="37" y="102"/>
                      <a:pt x="36" y="102"/>
                      <a:pt x="36" y="102"/>
                    </a:cubicBezTo>
                    <a:cubicBezTo>
                      <a:pt x="36" y="102"/>
                      <a:pt x="36" y="102"/>
                      <a:pt x="36" y="102"/>
                    </a:cubicBezTo>
                    <a:close/>
                    <a:moveTo>
                      <a:pt x="40" y="98"/>
                    </a:moveTo>
                    <a:cubicBezTo>
                      <a:pt x="40" y="98"/>
                      <a:pt x="40" y="98"/>
                      <a:pt x="40" y="98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1" y="99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39" y="100"/>
                      <a:pt x="38" y="100"/>
                      <a:pt x="37" y="100"/>
                    </a:cubicBezTo>
                    <a:cubicBezTo>
                      <a:pt x="38" y="100"/>
                      <a:pt x="38" y="99"/>
                      <a:pt x="38" y="99"/>
                    </a:cubicBezTo>
                    <a:cubicBezTo>
                      <a:pt x="38" y="99"/>
                      <a:pt x="38" y="98"/>
                      <a:pt x="38" y="98"/>
                    </a:cubicBezTo>
                    <a:cubicBezTo>
                      <a:pt x="39" y="98"/>
                      <a:pt x="40" y="98"/>
                      <a:pt x="40" y="98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5"/>
                      <a:pt x="37" y="96"/>
                    </a:cubicBezTo>
                    <a:cubicBezTo>
                      <a:pt x="37" y="96"/>
                      <a:pt x="37" y="96"/>
                      <a:pt x="36" y="96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7" y="95"/>
                      <a:pt x="37" y="95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lose/>
                    <a:moveTo>
                      <a:pt x="37" y="92"/>
                    </a:moveTo>
                    <a:cubicBezTo>
                      <a:pt x="37" y="92"/>
                      <a:pt x="37" y="92"/>
                      <a:pt x="37" y="92"/>
                    </a:cubicBezTo>
                    <a:cubicBezTo>
                      <a:pt x="36" y="92"/>
                      <a:pt x="36" y="92"/>
                      <a:pt x="35" y="91"/>
                    </a:cubicBezTo>
                    <a:cubicBezTo>
                      <a:pt x="36" y="91"/>
                      <a:pt x="36" y="92"/>
                      <a:pt x="37" y="92"/>
                    </a:cubicBezTo>
                    <a:close/>
                    <a:moveTo>
                      <a:pt x="31" y="94"/>
                    </a:moveTo>
                    <a:cubicBezTo>
                      <a:pt x="32" y="94"/>
                      <a:pt x="33" y="94"/>
                      <a:pt x="34" y="94"/>
                    </a:cubicBezTo>
                    <a:cubicBezTo>
                      <a:pt x="35" y="94"/>
                      <a:pt x="35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5" y="95"/>
                      <a:pt x="35" y="95"/>
                      <a:pt x="34" y="96"/>
                    </a:cubicBezTo>
                    <a:cubicBezTo>
                      <a:pt x="33" y="96"/>
                      <a:pt x="33" y="96"/>
                      <a:pt x="32" y="96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5"/>
                      <a:pt x="31" y="95"/>
                      <a:pt x="31" y="96"/>
                    </a:cubicBezTo>
                    <a:cubicBezTo>
                      <a:pt x="31" y="96"/>
                      <a:pt x="30" y="96"/>
                      <a:pt x="30" y="96"/>
                    </a:cubicBezTo>
                    <a:cubicBezTo>
                      <a:pt x="30" y="95"/>
                      <a:pt x="31" y="94"/>
                      <a:pt x="31" y="94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30" y="94"/>
                    </a:cubicBezTo>
                    <a:cubicBezTo>
                      <a:pt x="29" y="94"/>
                      <a:pt x="29" y="95"/>
                      <a:pt x="29" y="96"/>
                    </a:cubicBezTo>
                    <a:cubicBezTo>
                      <a:pt x="28" y="96"/>
                      <a:pt x="28" y="96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26" y="100"/>
                    </a:moveTo>
                    <a:cubicBezTo>
                      <a:pt x="26" y="99"/>
                      <a:pt x="26" y="98"/>
                      <a:pt x="27" y="97"/>
                    </a:cubicBezTo>
                    <a:cubicBezTo>
                      <a:pt x="27" y="97"/>
                      <a:pt x="27" y="97"/>
                      <a:pt x="28" y="97"/>
                    </a:cubicBezTo>
                    <a:cubicBezTo>
                      <a:pt x="27" y="98"/>
                      <a:pt x="27" y="99"/>
                      <a:pt x="27" y="100"/>
                    </a:cubicBezTo>
                    <a:cubicBezTo>
                      <a:pt x="27" y="100"/>
                      <a:pt x="26" y="100"/>
                      <a:pt x="26" y="100"/>
                    </a:cubicBezTo>
                    <a:cubicBezTo>
                      <a:pt x="25" y="100"/>
                      <a:pt x="25" y="101"/>
                      <a:pt x="24" y="101"/>
                    </a:cubicBezTo>
                    <a:cubicBezTo>
                      <a:pt x="25" y="101"/>
                      <a:pt x="26" y="100"/>
                      <a:pt x="26" y="100"/>
                    </a:cubicBezTo>
                    <a:close/>
                    <a:moveTo>
                      <a:pt x="79" y="105"/>
                    </a:moveTo>
                    <a:cubicBezTo>
                      <a:pt x="78" y="105"/>
                      <a:pt x="78" y="105"/>
                      <a:pt x="78" y="105"/>
                    </a:cubicBezTo>
                    <a:cubicBezTo>
                      <a:pt x="77" y="106"/>
                      <a:pt x="77" y="107"/>
                      <a:pt x="78" y="107"/>
                    </a:cubicBezTo>
                    <a:cubicBezTo>
                      <a:pt x="78" y="107"/>
                      <a:pt x="78" y="107"/>
                      <a:pt x="78" y="107"/>
                    </a:cubicBezTo>
                    <a:cubicBezTo>
                      <a:pt x="78" y="107"/>
                      <a:pt x="78" y="107"/>
                      <a:pt x="77" y="107"/>
                    </a:cubicBezTo>
                    <a:cubicBezTo>
                      <a:pt x="76" y="107"/>
                      <a:pt x="75" y="107"/>
                      <a:pt x="74" y="107"/>
                    </a:cubicBezTo>
                    <a:cubicBezTo>
                      <a:pt x="73" y="106"/>
                      <a:pt x="72" y="106"/>
                      <a:pt x="71" y="106"/>
                    </a:cubicBezTo>
                    <a:cubicBezTo>
                      <a:pt x="67" y="106"/>
                      <a:pt x="64" y="106"/>
                      <a:pt x="61" y="106"/>
                    </a:cubicBezTo>
                    <a:cubicBezTo>
                      <a:pt x="59" y="107"/>
                      <a:pt x="57" y="107"/>
                      <a:pt x="56" y="107"/>
                    </a:cubicBezTo>
                    <a:cubicBezTo>
                      <a:pt x="54" y="107"/>
                      <a:pt x="52" y="106"/>
                      <a:pt x="50" y="106"/>
                    </a:cubicBezTo>
                    <a:cubicBezTo>
                      <a:pt x="47" y="106"/>
                      <a:pt x="44" y="106"/>
                      <a:pt x="41" y="106"/>
                    </a:cubicBezTo>
                    <a:cubicBezTo>
                      <a:pt x="38" y="106"/>
                      <a:pt x="35" y="106"/>
                      <a:pt x="31" y="106"/>
                    </a:cubicBezTo>
                    <a:cubicBezTo>
                      <a:pt x="29" y="106"/>
                      <a:pt x="27" y="106"/>
                      <a:pt x="25" y="105"/>
                    </a:cubicBezTo>
                    <a:cubicBezTo>
                      <a:pt x="25" y="105"/>
                      <a:pt x="25" y="105"/>
                      <a:pt x="24" y="105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9" y="105"/>
                      <a:pt x="33" y="105"/>
                      <a:pt x="38" y="105"/>
                    </a:cubicBezTo>
                    <a:cubicBezTo>
                      <a:pt x="43" y="105"/>
                      <a:pt x="49" y="105"/>
                      <a:pt x="54" y="105"/>
                    </a:cubicBezTo>
                    <a:cubicBezTo>
                      <a:pt x="60" y="105"/>
                      <a:pt x="65" y="105"/>
                      <a:pt x="70" y="105"/>
                    </a:cubicBezTo>
                    <a:cubicBezTo>
                      <a:pt x="70" y="105"/>
                      <a:pt x="71" y="105"/>
                      <a:pt x="71" y="105"/>
                    </a:cubicBezTo>
                    <a:cubicBezTo>
                      <a:pt x="71" y="106"/>
                      <a:pt x="71" y="106"/>
                      <a:pt x="71" y="106"/>
                    </a:cubicBezTo>
                    <a:cubicBezTo>
                      <a:pt x="72" y="106"/>
                      <a:pt x="72" y="105"/>
                      <a:pt x="72" y="105"/>
                    </a:cubicBezTo>
                    <a:cubicBezTo>
                      <a:pt x="74" y="105"/>
                      <a:pt x="77" y="106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lose/>
                    <a:moveTo>
                      <a:pt x="73" y="100"/>
                    </a:move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0"/>
                      <a:pt x="73" y="100"/>
                      <a:pt x="73" y="100"/>
                    </a:cubicBezTo>
                    <a:close/>
                    <a:moveTo>
                      <a:pt x="77" y="100"/>
                    </a:moveTo>
                    <a:cubicBezTo>
                      <a:pt x="77" y="100"/>
                      <a:pt x="77" y="100"/>
                      <a:pt x="77" y="100"/>
                    </a:cubicBezTo>
                    <a:cubicBezTo>
                      <a:pt x="78" y="100"/>
                      <a:pt x="78" y="100"/>
                      <a:pt x="78" y="100"/>
                    </a:cubicBezTo>
                    <a:cubicBezTo>
                      <a:pt x="78" y="100"/>
                      <a:pt x="79" y="100"/>
                      <a:pt x="79" y="100"/>
                    </a:cubicBezTo>
                    <a:cubicBezTo>
                      <a:pt x="79" y="100"/>
                      <a:pt x="78" y="100"/>
                      <a:pt x="78" y="100"/>
                    </a:cubicBezTo>
                    <a:cubicBezTo>
                      <a:pt x="78" y="101"/>
                      <a:pt x="78" y="102"/>
                      <a:pt x="78" y="103"/>
                    </a:cubicBezTo>
                    <a:cubicBezTo>
                      <a:pt x="77" y="103"/>
                      <a:pt x="76" y="103"/>
                      <a:pt x="76" y="103"/>
                    </a:cubicBezTo>
                    <a:cubicBezTo>
                      <a:pt x="75" y="103"/>
                      <a:pt x="74" y="103"/>
                      <a:pt x="74" y="103"/>
                    </a:cubicBezTo>
                    <a:cubicBezTo>
                      <a:pt x="74" y="103"/>
                      <a:pt x="74" y="103"/>
                      <a:pt x="74" y="103"/>
                    </a:cubicBezTo>
                    <a:cubicBezTo>
                      <a:pt x="74" y="102"/>
                      <a:pt x="75" y="101"/>
                      <a:pt x="75" y="100"/>
                    </a:cubicBezTo>
                    <a:cubicBezTo>
                      <a:pt x="75" y="100"/>
                      <a:pt x="75" y="100"/>
                      <a:pt x="75" y="100"/>
                    </a:cubicBezTo>
                    <a:cubicBezTo>
                      <a:pt x="75" y="101"/>
                      <a:pt x="76" y="101"/>
                      <a:pt x="77" y="100"/>
                    </a:cubicBezTo>
                    <a:close/>
                    <a:moveTo>
                      <a:pt x="80" y="103"/>
                    </a:moveTo>
                    <a:cubicBezTo>
                      <a:pt x="80" y="103"/>
                      <a:pt x="79" y="103"/>
                      <a:pt x="79" y="103"/>
                    </a:cubicBezTo>
                    <a:cubicBezTo>
                      <a:pt x="79" y="102"/>
                      <a:pt x="79" y="102"/>
                      <a:pt x="80" y="102"/>
                    </a:cubicBezTo>
                    <a:cubicBezTo>
                      <a:pt x="80" y="102"/>
                      <a:pt x="80" y="102"/>
                      <a:pt x="80" y="102"/>
                    </a:cubicBezTo>
                    <a:cubicBezTo>
                      <a:pt x="80" y="102"/>
                      <a:pt x="80" y="102"/>
                      <a:pt x="80" y="103"/>
                    </a:cubicBezTo>
                    <a:close/>
                    <a:moveTo>
                      <a:pt x="87" y="99"/>
                    </a:moveTo>
                    <a:cubicBezTo>
                      <a:pt x="87" y="100"/>
                      <a:pt x="86" y="102"/>
                      <a:pt x="85" y="103"/>
                    </a:cubicBezTo>
                    <a:cubicBezTo>
                      <a:pt x="85" y="104"/>
                      <a:pt x="84" y="105"/>
                      <a:pt x="83" y="105"/>
                    </a:cubicBezTo>
                    <a:cubicBezTo>
                      <a:pt x="83" y="106"/>
                      <a:pt x="82" y="106"/>
                      <a:pt x="82" y="106"/>
                    </a:cubicBezTo>
                    <a:cubicBezTo>
                      <a:pt x="82" y="106"/>
                      <a:pt x="82" y="105"/>
                      <a:pt x="82" y="104"/>
                    </a:cubicBezTo>
                    <a:cubicBezTo>
                      <a:pt x="83" y="104"/>
                      <a:pt x="83" y="104"/>
                      <a:pt x="83" y="103"/>
                    </a:cubicBezTo>
                    <a:cubicBezTo>
                      <a:pt x="84" y="103"/>
                      <a:pt x="84" y="102"/>
                      <a:pt x="85" y="102"/>
                    </a:cubicBezTo>
                    <a:cubicBezTo>
                      <a:pt x="85" y="101"/>
                      <a:pt x="85" y="100"/>
                      <a:pt x="86" y="99"/>
                    </a:cubicBezTo>
                    <a:cubicBezTo>
                      <a:pt x="86" y="98"/>
                      <a:pt x="87" y="98"/>
                      <a:pt x="87" y="97"/>
                    </a:cubicBezTo>
                    <a:cubicBezTo>
                      <a:pt x="87" y="96"/>
                      <a:pt x="88" y="96"/>
                      <a:pt x="88" y="96"/>
                    </a:cubicBezTo>
                    <a:cubicBezTo>
                      <a:pt x="88" y="96"/>
                      <a:pt x="89" y="96"/>
                      <a:pt x="89" y="96"/>
                    </a:cubicBezTo>
                    <a:cubicBezTo>
                      <a:pt x="88" y="97"/>
                      <a:pt x="88" y="98"/>
                      <a:pt x="87" y="99"/>
                    </a:cubicBezTo>
                    <a:close/>
                    <a:moveTo>
                      <a:pt x="82" y="101"/>
                    </a:moveTo>
                    <a:cubicBezTo>
                      <a:pt x="82" y="100"/>
                      <a:pt x="82" y="100"/>
                      <a:pt x="82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100"/>
                      <a:pt x="82" y="101"/>
                      <a:pt x="82" y="101"/>
                    </a:cubicBezTo>
                    <a:cubicBezTo>
                      <a:pt x="82" y="101"/>
                      <a:pt x="82" y="101"/>
                      <a:pt x="82" y="101"/>
                    </a:cubicBezTo>
                    <a:close/>
                    <a:moveTo>
                      <a:pt x="92" y="89"/>
                    </a:moveTo>
                    <a:cubicBezTo>
                      <a:pt x="92" y="90"/>
                      <a:pt x="91" y="92"/>
                      <a:pt x="90" y="93"/>
                    </a:cubicBezTo>
                    <a:cubicBezTo>
                      <a:pt x="90" y="94"/>
                      <a:pt x="90" y="94"/>
                      <a:pt x="90" y="95"/>
                    </a:cubicBezTo>
                    <a:cubicBezTo>
                      <a:pt x="90" y="95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3"/>
                      <a:pt x="90" y="93"/>
                      <a:pt x="90" y="92"/>
                    </a:cubicBezTo>
                    <a:cubicBezTo>
                      <a:pt x="91" y="91"/>
                      <a:pt x="91" y="90"/>
                      <a:pt x="92" y="89"/>
                    </a:cubicBezTo>
                    <a:close/>
                    <a:moveTo>
                      <a:pt x="86" y="90"/>
                    </a:moveTo>
                    <a:cubicBezTo>
                      <a:pt x="87" y="90"/>
                      <a:pt x="87" y="90"/>
                      <a:pt x="88" y="90"/>
                    </a:cubicBezTo>
                    <a:cubicBezTo>
                      <a:pt x="89" y="90"/>
                      <a:pt x="89" y="89"/>
                      <a:pt x="88" y="89"/>
                    </a:cubicBezTo>
                    <a:cubicBezTo>
                      <a:pt x="88" y="89"/>
                      <a:pt x="88" y="89"/>
                      <a:pt x="88" y="89"/>
                    </a:cubicBezTo>
                    <a:cubicBezTo>
                      <a:pt x="89" y="89"/>
                      <a:pt x="89" y="89"/>
                      <a:pt x="90" y="88"/>
                    </a:cubicBezTo>
                    <a:cubicBezTo>
                      <a:pt x="89" y="90"/>
                      <a:pt x="88" y="92"/>
                      <a:pt x="87" y="93"/>
                    </a:cubicBezTo>
                    <a:cubicBezTo>
                      <a:pt x="87" y="93"/>
                      <a:pt x="87" y="94"/>
                      <a:pt x="86" y="94"/>
                    </a:cubicBezTo>
                    <a:cubicBezTo>
                      <a:pt x="86" y="94"/>
                      <a:pt x="86" y="94"/>
                      <a:pt x="85" y="94"/>
                    </a:cubicBezTo>
                    <a:cubicBezTo>
                      <a:pt x="86" y="93"/>
                      <a:pt x="86" y="92"/>
                      <a:pt x="86" y="90"/>
                    </a:cubicBezTo>
                    <a:close/>
                    <a:moveTo>
                      <a:pt x="85" y="96"/>
                    </a:moveTo>
                    <a:cubicBezTo>
                      <a:pt x="85" y="97"/>
                      <a:pt x="84" y="97"/>
                      <a:pt x="84" y="98"/>
                    </a:cubicBezTo>
                    <a:cubicBezTo>
                      <a:pt x="84" y="98"/>
                      <a:pt x="84" y="98"/>
                      <a:pt x="83" y="98"/>
                    </a:cubicBezTo>
                    <a:cubicBezTo>
                      <a:pt x="84" y="97"/>
                      <a:pt x="84" y="97"/>
                      <a:pt x="84" y="96"/>
                    </a:cubicBezTo>
                    <a:cubicBezTo>
                      <a:pt x="85" y="96"/>
                      <a:pt x="85" y="96"/>
                      <a:pt x="85" y="96"/>
                    </a:cubicBezTo>
                    <a:close/>
                    <a:moveTo>
                      <a:pt x="80" y="91"/>
                    </a:moveTo>
                    <a:cubicBezTo>
                      <a:pt x="81" y="91"/>
                      <a:pt x="83" y="91"/>
                      <a:pt x="84" y="91"/>
                    </a:cubicBezTo>
                    <a:cubicBezTo>
                      <a:pt x="84" y="91"/>
                      <a:pt x="84" y="92"/>
                      <a:pt x="84" y="92"/>
                    </a:cubicBezTo>
                    <a:cubicBezTo>
                      <a:pt x="84" y="92"/>
                      <a:pt x="83" y="92"/>
                      <a:pt x="83" y="92"/>
                    </a:cubicBezTo>
                    <a:cubicBezTo>
                      <a:pt x="82" y="93"/>
                      <a:pt x="82" y="93"/>
                      <a:pt x="82" y="94"/>
                    </a:cubicBezTo>
                    <a:cubicBezTo>
                      <a:pt x="81" y="94"/>
                      <a:pt x="80" y="93"/>
                      <a:pt x="80" y="93"/>
                    </a:cubicBezTo>
                    <a:cubicBezTo>
                      <a:pt x="80" y="93"/>
                      <a:pt x="80" y="92"/>
                      <a:pt x="80" y="91"/>
                    </a:cubicBezTo>
                    <a:cubicBezTo>
                      <a:pt x="80" y="91"/>
                      <a:pt x="80" y="91"/>
                      <a:pt x="80" y="91"/>
                    </a:cubicBezTo>
                    <a:close/>
                    <a:moveTo>
                      <a:pt x="80" y="96"/>
                    </a:moveTo>
                    <a:cubicBezTo>
                      <a:pt x="79" y="98"/>
                      <a:pt x="79" y="98"/>
                      <a:pt x="79" y="98"/>
                    </a:cubicBezTo>
                    <a:cubicBezTo>
                      <a:pt x="79" y="98"/>
                      <a:pt x="78" y="98"/>
                      <a:pt x="78" y="98"/>
                    </a:cubicBezTo>
                    <a:cubicBezTo>
                      <a:pt x="78" y="97"/>
                      <a:pt x="79" y="96"/>
                      <a:pt x="79" y="96"/>
                    </a:cubicBezTo>
                    <a:cubicBezTo>
                      <a:pt x="79" y="96"/>
                      <a:pt x="80" y="96"/>
                      <a:pt x="80" y="96"/>
                    </a:cubicBezTo>
                    <a:close/>
                    <a:moveTo>
                      <a:pt x="77" y="90"/>
                    </a:moveTo>
                    <a:cubicBezTo>
                      <a:pt x="78" y="90"/>
                      <a:pt x="78" y="90"/>
                      <a:pt x="79" y="91"/>
                    </a:cubicBezTo>
                    <a:cubicBezTo>
                      <a:pt x="79" y="91"/>
                      <a:pt x="79" y="91"/>
                      <a:pt x="79" y="91"/>
                    </a:cubicBezTo>
                    <a:cubicBezTo>
                      <a:pt x="79" y="91"/>
                      <a:pt x="79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7" y="92"/>
                      <a:pt x="77" y="93"/>
                      <a:pt x="77" y="93"/>
                    </a:cubicBezTo>
                    <a:cubicBezTo>
                      <a:pt x="76" y="93"/>
                      <a:pt x="76" y="93"/>
                      <a:pt x="76" y="93"/>
                    </a:cubicBezTo>
                    <a:cubicBezTo>
                      <a:pt x="77" y="92"/>
                      <a:pt x="77" y="91"/>
                      <a:pt x="77" y="90"/>
                    </a:cubicBezTo>
                    <a:close/>
                    <a:moveTo>
                      <a:pt x="75" y="92"/>
                    </a:moveTo>
                    <a:cubicBezTo>
                      <a:pt x="75" y="91"/>
                      <a:pt x="75" y="91"/>
                      <a:pt x="76" y="91"/>
                    </a:cubicBezTo>
                    <a:cubicBezTo>
                      <a:pt x="75" y="91"/>
                      <a:pt x="75" y="92"/>
                      <a:pt x="75" y="92"/>
                    </a:cubicBezTo>
                    <a:cubicBezTo>
                      <a:pt x="75" y="92"/>
                      <a:pt x="75" y="92"/>
                      <a:pt x="75" y="92"/>
                    </a:cubicBezTo>
                    <a:close/>
                    <a:moveTo>
                      <a:pt x="76" y="96"/>
                    </a:moveTo>
                    <a:cubicBezTo>
                      <a:pt x="76" y="96"/>
                      <a:pt x="75" y="97"/>
                      <a:pt x="75" y="98"/>
                    </a:cubicBezTo>
                    <a:cubicBezTo>
                      <a:pt x="74" y="98"/>
                      <a:pt x="74" y="98"/>
                      <a:pt x="73" y="98"/>
                    </a:cubicBezTo>
                    <a:cubicBezTo>
                      <a:pt x="74" y="97"/>
                      <a:pt x="74" y="96"/>
                      <a:pt x="75" y="95"/>
                    </a:cubicBezTo>
                    <a:cubicBezTo>
                      <a:pt x="75" y="96"/>
                      <a:pt x="76" y="96"/>
                      <a:pt x="76" y="96"/>
                    </a:cubicBezTo>
                    <a:close/>
                    <a:moveTo>
                      <a:pt x="72" y="91"/>
                    </a:moveTo>
                    <a:cubicBezTo>
                      <a:pt x="72" y="91"/>
                      <a:pt x="72" y="91"/>
                      <a:pt x="72" y="91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73" y="90"/>
                      <a:pt x="74" y="90"/>
                      <a:pt x="74" y="90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3"/>
                      <a:pt x="74" y="93"/>
                      <a:pt x="73" y="93"/>
                    </a:cubicBezTo>
                    <a:cubicBezTo>
                      <a:pt x="73" y="93"/>
                      <a:pt x="73" y="93"/>
                      <a:pt x="72" y="93"/>
                    </a:cubicBezTo>
                    <a:cubicBezTo>
                      <a:pt x="72" y="93"/>
                      <a:pt x="73" y="92"/>
                      <a:pt x="73" y="91"/>
                    </a:cubicBezTo>
                    <a:cubicBezTo>
                      <a:pt x="73" y="91"/>
                      <a:pt x="72" y="91"/>
                      <a:pt x="72" y="91"/>
                    </a:cubicBezTo>
                    <a:cubicBezTo>
                      <a:pt x="72" y="91"/>
                      <a:pt x="72" y="91"/>
                      <a:pt x="72" y="91"/>
                    </a:cubicBezTo>
                    <a:close/>
                    <a:moveTo>
                      <a:pt x="72" y="95"/>
                    </a:moveTo>
                    <a:cubicBezTo>
                      <a:pt x="72" y="96"/>
                      <a:pt x="72" y="96"/>
                      <a:pt x="72" y="96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2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0" y="97"/>
                      <a:pt x="71" y="97"/>
                      <a:pt x="71" y="96"/>
                    </a:cubicBezTo>
                    <a:cubicBezTo>
                      <a:pt x="71" y="96"/>
                      <a:pt x="71" y="96"/>
                      <a:pt x="71" y="95"/>
                    </a:cubicBezTo>
                    <a:cubicBezTo>
                      <a:pt x="71" y="95"/>
                      <a:pt x="72" y="95"/>
                      <a:pt x="72" y="95"/>
                    </a:cubicBezTo>
                    <a:close/>
                    <a:moveTo>
                      <a:pt x="103" y="89"/>
                    </a:move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0"/>
                      <a:pt x="103" y="89"/>
                      <a:pt x="103" y="89"/>
                    </a:cubicBezTo>
                    <a:close/>
                    <a:moveTo>
                      <a:pt x="98" y="90"/>
                    </a:moveTo>
                    <a:cubicBezTo>
                      <a:pt x="99" y="90"/>
                      <a:pt x="100" y="90"/>
                      <a:pt x="100" y="90"/>
                    </a:cubicBezTo>
                    <a:cubicBezTo>
                      <a:pt x="99" y="90"/>
                      <a:pt x="98" y="91"/>
                      <a:pt x="97" y="91"/>
                    </a:cubicBezTo>
                    <a:cubicBezTo>
                      <a:pt x="98" y="91"/>
                      <a:pt x="98" y="91"/>
                      <a:pt x="98" y="90"/>
                    </a:cubicBezTo>
                    <a:close/>
                    <a:moveTo>
                      <a:pt x="98" y="93"/>
                    </a:moveTo>
                    <a:cubicBezTo>
                      <a:pt x="99" y="92"/>
                      <a:pt x="100" y="92"/>
                      <a:pt x="101" y="91"/>
                    </a:cubicBezTo>
                    <a:cubicBezTo>
                      <a:pt x="101" y="92"/>
                      <a:pt x="101" y="92"/>
                      <a:pt x="100" y="92"/>
                    </a:cubicBezTo>
                    <a:cubicBezTo>
                      <a:pt x="100" y="92"/>
                      <a:pt x="99" y="93"/>
                      <a:pt x="98" y="94"/>
                    </a:cubicBezTo>
                    <a:cubicBezTo>
                      <a:pt x="98" y="94"/>
                      <a:pt x="98" y="94"/>
                      <a:pt x="97" y="94"/>
                    </a:cubicBezTo>
                    <a:cubicBezTo>
                      <a:pt x="97" y="94"/>
                      <a:pt x="97" y="94"/>
                      <a:pt x="97" y="93"/>
                    </a:cubicBezTo>
                    <a:cubicBezTo>
                      <a:pt x="97" y="93"/>
                      <a:pt x="98" y="93"/>
                      <a:pt x="98" y="93"/>
                    </a:cubicBezTo>
                    <a:close/>
                    <a:moveTo>
                      <a:pt x="100" y="101"/>
                    </a:moveTo>
                    <a:cubicBezTo>
                      <a:pt x="99" y="104"/>
                      <a:pt x="97" y="105"/>
                      <a:pt x="94" y="105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3" y="106"/>
                      <a:pt x="92" y="106"/>
                      <a:pt x="92" y="106"/>
                    </a:cubicBezTo>
                    <a:cubicBezTo>
                      <a:pt x="92" y="106"/>
                      <a:pt x="92" y="106"/>
                      <a:pt x="92" y="106"/>
                    </a:cubicBezTo>
                    <a:cubicBezTo>
                      <a:pt x="92" y="104"/>
                      <a:pt x="92" y="103"/>
                      <a:pt x="93" y="101"/>
                    </a:cubicBezTo>
                    <a:cubicBezTo>
                      <a:pt x="93" y="100"/>
                      <a:pt x="94" y="98"/>
                      <a:pt x="95" y="97"/>
                    </a:cubicBezTo>
                    <a:cubicBezTo>
                      <a:pt x="95" y="96"/>
                      <a:pt x="95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7" y="95"/>
                      <a:pt x="97" y="95"/>
                      <a:pt x="98" y="96"/>
                    </a:cubicBezTo>
                    <a:cubicBezTo>
                      <a:pt x="98" y="96"/>
                      <a:pt x="98" y="96"/>
                      <a:pt x="97" y="96"/>
                    </a:cubicBezTo>
                    <a:cubicBezTo>
                      <a:pt x="97" y="97"/>
                      <a:pt x="98" y="98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100" y="97"/>
                      <a:pt x="101" y="98"/>
                      <a:pt x="101" y="99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1" y="100"/>
                      <a:pt x="101" y="101"/>
                      <a:pt x="100" y="101"/>
                    </a:cubicBezTo>
                    <a:close/>
                    <a:moveTo>
                      <a:pt x="104" y="96"/>
                    </a:moveTo>
                    <a:cubicBezTo>
                      <a:pt x="104" y="96"/>
                      <a:pt x="103" y="97"/>
                      <a:pt x="103" y="97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2" y="96"/>
                      <a:pt x="101" y="95"/>
                      <a:pt x="100" y="95"/>
                    </a:cubicBezTo>
                    <a:cubicBezTo>
                      <a:pt x="101" y="95"/>
                      <a:pt x="101" y="94"/>
                      <a:pt x="102" y="94"/>
                    </a:cubicBezTo>
                    <a:cubicBezTo>
                      <a:pt x="102" y="93"/>
                      <a:pt x="103" y="92"/>
                      <a:pt x="104" y="91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5" y="93"/>
                      <a:pt x="104" y="94"/>
                      <a:pt x="105" y="95"/>
                    </a:cubicBezTo>
                    <a:cubicBezTo>
                      <a:pt x="105" y="95"/>
                      <a:pt x="104" y="95"/>
                      <a:pt x="104" y="96"/>
                    </a:cubicBezTo>
                    <a:close/>
                    <a:moveTo>
                      <a:pt x="75" y="16"/>
                    </a:moveTo>
                    <a:cubicBezTo>
                      <a:pt x="75" y="16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5" y="16"/>
                    </a:cubicBezTo>
                    <a:close/>
                    <a:moveTo>
                      <a:pt x="47" y="14"/>
                    </a:moveTo>
                    <a:cubicBezTo>
                      <a:pt x="49" y="14"/>
                      <a:pt x="50" y="14"/>
                      <a:pt x="51" y="14"/>
                    </a:cubicBezTo>
                    <a:cubicBezTo>
                      <a:pt x="54" y="14"/>
                      <a:pt x="56" y="14"/>
                      <a:pt x="59" y="14"/>
                    </a:cubicBezTo>
                    <a:cubicBezTo>
                      <a:pt x="56" y="14"/>
                      <a:pt x="53" y="15"/>
                      <a:pt x="50" y="15"/>
                    </a:cubicBezTo>
                    <a:cubicBezTo>
                      <a:pt x="48" y="15"/>
                      <a:pt x="47" y="15"/>
                      <a:pt x="46" y="15"/>
                    </a:cubicBezTo>
                    <a:cubicBezTo>
                      <a:pt x="46" y="15"/>
                      <a:pt x="47" y="14"/>
                      <a:pt x="47" y="14"/>
                    </a:cubicBezTo>
                    <a:close/>
                    <a:moveTo>
                      <a:pt x="40" y="15"/>
                    </a:moveTo>
                    <a:cubicBezTo>
                      <a:pt x="41" y="15"/>
                      <a:pt x="42" y="15"/>
                      <a:pt x="44" y="15"/>
                    </a:cubicBezTo>
                    <a:cubicBezTo>
                      <a:pt x="44" y="15"/>
                      <a:pt x="45" y="15"/>
                      <a:pt x="45" y="15"/>
                    </a:cubicBezTo>
                    <a:cubicBezTo>
                      <a:pt x="44" y="15"/>
                      <a:pt x="43" y="15"/>
                      <a:pt x="42" y="15"/>
                    </a:cubicBezTo>
                    <a:cubicBezTo>
                      <a:pt x="41" y="15"/>
                      <a:pt x="40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5"/>
                      <a:pt x="39" y="15"/>
                      <a:pt x="40" y="15"/>
                    </a:cubicBezTo>
                    <a:close/>
                    <a:moveTo>
                      <a:pt x="74" y="73"/>
                    </a:moveTo>
                    <a:cubicBezTo>
                      <a:pt x="74" y="73"/>
                      <a:pt x="74" y="74"/>
                      <a:pt x="74" y="74"/>
                    </a:cubicBezTo>
                    <a:cubicBezTo>
                      <a:pt x="74" y="74"/>
                      <a:pt x="74" y="74"/>
                      <a:pt x="74" y="75"/>
                    </a:cubicBezTo>
                    <a:cubicBezTo>
                      <a:pt x="73" y="76"/>
                      <a:pt x="71" y="77"/>
                      <a:pt x="69" y="78"/>
                    </a:cubicBezTo>
                    <a:cubicBezTo>
                      <a:pt x="68" y="78"/>
                      <a:pt x="68" y="79"/>
                      <a:pt x="67" y="79"/>
                    </a:cubicBezTo>
                    <a:cubicBezTo>
                      <a:pt x="67" y="79"/>
                      <a:pt x="66" y="79"/>
                      <a:pt x="66" y="80"/>
                    </a:cubicBezTo>
                    <a:cubicBezTo>
                      <a:pt x="65" y="79"/>
                      <a:pt x="63" y="79"/>
                      <a:pt x="63" y="79"/>
                    </a:cubicBezTo>
                    <a:cubicBezTo>
                      <a:pt x="62" y="79"/>
                      <a:pt x="61" y="80"/>
                      <a:pt x="61" y="80"/>
                    </a:cubicBezTo>
                    <a:cubicBezTo>
                      <a:pt x="61" y="80"/>
                      <a:pt x="61" y="79"/>
                      <a:pt x="61" y="79"/>
                    </a:cubicBezTo>
                    <a:cubicBezTo>
                      <a:pt x="63" y="78"/>
                      <a:pt x="64" y="77"/>
                      <a:pt x="65" y="75"/>
                    </a:cubicBezTo>
                    <a:cubicBezTo>
                      <a:pt x="66" y="72"/>
                      <a:pt x="66" y="68"/>
                      <a:pt x="65" y="65"/>
                    </a:cubicBezTo>
                    <a:cubicBezTo>
                      <a:pt x="66" y="64"/>
                      <a:pt x="68" y="64"/>
                      <a:pt x="70" y="64"/>
                    </a:cubicBezTo>
                    <a:cubicBezTo>
                      <a:pt x="71" y="64"/>
                      <a:pt x="73" y="64"/>
                      <a:pt x="74" y="64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4" y="65"/>
                      <a:pt x="74" y="66"/>
                      <a:pt x="74" y="67"/>
                    </a:cubicBezTo>
                    <a:cubicBezTo>
                      <a:pt x="75" y="68"/>
                      <a:pt x="75" y="68"/>
                      <a:pt x="75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70"/>
                      <a:pt x="74" y="70"/>
                      <a:pt x="75" y="71"/>
                    </a:cubicBezTo>
                    <a:cubicBezTo>
                      <a:pt x="75" y="71"/>
                      <a:pt x="74" y="72"/>
                      <a:pt x="74" y="73"/>
                    </a:cubicBezTo>
                    <a:close/>
                    <a:moveTo>
                      <a:pt x="103" y="59"/>
                    </a:moveTo>
                    <a:cubicBezTo>
                      <a:pt x="103" y="59"/>
                      <a:pt x="103" y="59"/>
                      <a:pt x="103" y="59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0" y="60"/>
                      <a:pt x="97" y="60"/>
                      <a:pt x="95" y="61"/>
                    </a:cubicBezTo>
                    <a:cubicBezTo>
                      <a:pt x="93" y="61"/>
                      <a:pt x="92" y="61"/>
                      <a:pt x="90" y="62"/>
                    </a:cubicBezTo>
                    <a:cubicBezTo>
                      <a:pt x="86" y="61"/>
                      <a:pt x="82" y="61"/>
                      <a:pt x="78" y="61"/>
                    </a:cubicBezTo>
                    <a:cubicBezTo>
                      <a:pt x="75" y="61"/>
                      <a:pt x="73" y="62"/>
                      <a:pt x="70" y="62"/>
                    </a:cubicBezTo>
                    <a:cubicBezTo>
                      <a:pt x="69" y="62"/>
                      <a:pt x="68" y="62"/>
                      <a:pt x="67" y="62"/>
                    </a:cubicBezTo>
                    <a:cubicBezTo>
                      <a:pt x="66" y="62"/>
                      <a:pt x="65" y="62"/>
                      <a:pt x="64" y="62"/>
                    </a:cubicBezTo>
                    <a:cubicBezTo>
                      <a:pt x="59" y="63"/>
                      <a:pt x="54" y="62"/>
                      <a:pt x="49" y="62"/>
                    </a:cubicBezTo>
                    <a:cubicBezTo>
                      <a:pt x="47" y="62"/>
                      <a:pt x="44" y="62"/>
                      <a:pt x="42" y="63"/>
                    </a:cubicBezTo>
                    <a:cubicBezTo>
                      <a:pt x="40" y="63"/>
                      <a:pt x="38" y="63"/>
                      <a:pt x="36" y="64"/>
                    </a:cubicBezTo>
                    <a:cubicBezTo>
                      <a:pt x="36" y="60"/>
                      <a:pt x="36" y="57"/>
                      <a:pt x="36" y="53"/>
                    </a:cubicBezTo>
                    <a:cubicBezTo>
                      <a:pt x="36" y="49"/>
                      <a:pt x="36" y="45"/>
                      <a:pt x="35" y="41"/>
                    </a:cubicBezTo>
                    <a:cubicBezTo>
                      <a:pt x="35" y="37"/>
                      <a:pt x="35" y="32"/>
                      <a:pt x="35" y="28"/>
                    </a:cubicBezTo>
                    <a:cubicBezTo>
                      <a:pt x="35" y="26"/>
                      <a:pt x="35" y="24"/>
                      <a:pt x="35" y="22"/>
                    </a:cubicBezTo>
                    <a:cubicBezTo>
                      <a:pt x="35" y="21"/>
                      <a:pt x="35" y="20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8"/>
                      <a:pt x="36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8"/>
                      <a:pt x="39" y="18"/>
                      <a:pt x="40" y="18"/>
                    </a:cubicBezTo>
                    <a:cubicBezTo>
                      <a:pt x="40" y="18"/>
                      <a:pt x="40" y="18"/>
                      <a:pt x="41" y="18"/>
                    </a:cubicBezTo>
                    <a:cubicBezTo>
                      <a:pt x="41" y="18"/>
                      <a:pt x="42" y="18"/>
                      <a:pt x="42" y="18"/>
                    </a:cubicBezTo>
                    <a:cubicBezTo>
                      <a:pt x="44" y="18"/>
                      <a:pt x="45" y="18"/>
                      <a:pt x="46" y="18"/>
                    </a:cubicBezTo>
                    <a:cubicBezTo>
                      <a:pt x="47" y="17"/>
                      <a:pt x="47" y="17"/>
                      <a:pt x="48" y="17"/>
                    </a:cubicBezTo>
                    <a:cubicBezTo>
                      <a:pt x="48" y="18"/>
                      <a:pt x="48" y="18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1" y="17"/>
                      <a:pt x="53" y="17"/>
                      <a:pt x="55" y="17"/>
                    </a:cubicBezTo>
                    <a:cubicBezTo>
                      <a:pt x="55" y="17"/>
                      <a:pt x="54" y="17"/>
                      <a:pt x="54" y="17"/>
                    </a:cubicBezTo>
                    <a:cubicBezTo>
                      <a:pt x="53" y="17"/>
                      <a:pt x="53" y="17"/>
                      <a:pt x="54" y="17"/>
                    </a:cubicBezTo>
                    <a:cubicBezTo>
                      <a:pt x="55" y="17"/>
                      <a:pt x="57" y="17"/>
                      <a:pt x="59" y="17"/>
                    </a:cubicBezTo>
                    <a:cubicBezTo>
                      <a:pt x="59" y="17"/>
                      <a:pt x="60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2" y="17"/>
                      <a:pt x="62" y="17"/>
                      <a:pt x="63" y="17"/>
                    </a:cubicBezTo>
                    <a:cubicBezTo>
                      <a:pt x="64" y="17"/>
                      <a:pt x="64" y="17"/>
                      <a:pt x="65" y="17"/>
                    </a:cubicBezTo>
                    <a:cubicBezTo>
                      <a:pt x="65" y="17"/>
                      <a:pt x="66" y="17"/>
                      <a:pt x="66" y="17"/>
                    </a:cubicBezTo>
                    <a:cubicBezTo>
                      <a:pt x="66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8" y="17"/>
                      <a:pt x="68" y="16"/>
                      <a:pt x="68" y="16"/>
                    </a:cubicBezTo>
                    <a:cubicBezTo>
                      <a:pt x="69" y="16"/>
                      <a:pt x="69" y="16"/>
                      <a:pt x="70" y="16"/>
                    </a:cubicBezTo>
                    <a:cubicBezTo>
                      <a:pt x="70" y="17"/>
                      <a:pt x="70" y="17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1" y="16"/>
                      <a:pt x="73" y="16"/>
                      <a:pt x="73" y="17"/>
                    </a:cubicBezTo>
                    <a:cubicBezTo>
                      <a:pt x="73" y="17"/>
                      <a:pt x="73" y="18"/>
                      <a:pt x="74" y="18"/>
                    </a:cubicBezTo>
                    <a:cubicBezTo>
                      <a:pt x="74" y="17"/>
                      <a:pt x="75" y="17"/>
                      <a:pt x="75" y="17"/>
                    </a:cubicBezTo>
                    <a:cubicBezTo>
                      <a:pt x="76" y="16"/>
                      <a:pt x="78" y="17"/>
                      <a:pt x="79" y="17"/>
                    </a:cubicBezTo>
                    <a:cubicBezTo>
                      <a:pt x="80" y="17"/>
                      <a:pt x="81" y="16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3" y="16"/>
                      <a:pt x="84" y="16"/>
                    </a:cubicBezTo>
                    <a:cubicBezTo>
                      <a:pt x="84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6" y="16"/>
                      <a:pt x="87" y="16"/>
                      <a:pt x="88" y="16"/>
                    </a:cubicBezTo>
                    <a:cubicBezTo>
                      <a:pt x="89" y="16"/>
                      <a:pt x="89" y="16"/>
                      <a:pt x="90" y="16"/>
                    </a:cubicBezTo>
                    <a:cubicBezTo>
                      <a:pt x="90" y="17"/>
                      <a:pt x="91" y="17"/>
                      <a:pt x="92" y="17"/>
                    </a:cubicBezTo>
                    <a:cubicBezTo>
                      <a:pt x="92" y="17"/>
                      <a:pt x="93" y="16"/>
                      <a:pt x="93" y="16"/>
                    </a:cubicBezTo>
                    <a:cubicBezTo>
                      <a:pt x="95" y="16"/>
                      <a:pt x="96" y="16"/>
                      <a:pt x="97" y="16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97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7"/>
                    </a:cubicBezTo>
                    <a:cubicBezTo>
                      <a:pt x="98" y="17"/>
                      <a:pt x="99" y="17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7"/>
                      <a:pt x="100" y="17"/>
                      <a:pt x="101" y="17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1" y="18"/>
                      <a:pt x="101" y="18"/>
                      <a:pt x="101" y="19"/>
                    </a:cubicBezTo>
                    <a:cubicBezTo>
                      <a:pt x="101" y="20"/>
                      <a:pt x="100" y="20"/>
                      <a:pt x="100" y="21"/>
                    </a:cubicBezTo>
                    <a:cubicBezTo>
                      <a:pt x="100" y="21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3"/>
                      <a:pt x="101" y="24"/>
                      <a:pt x="101" y="25"/>
                    </a:cubicBezTo>
                    <a:cubicBezTo>
                      <a:pt x="101" y="25"/>
                      <a:pt x="101" y="26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1" y="26"/>
                      <a:pt x="101" y="27"/>
                      <a:pt x="101" y="27"/>
                    </a:cubicBezTo>
                    <a:cubicBezTo>
                      <a:pt x="101" y="28"/>
                      <a:pt x="101" y="29"/>
                      <a:pt x="101" y="29"/>
                    </a:cubicBezTo>
                    <a:cubicBezTo>
                      <a:pt x="101" y="30"/>
                      <a:pt x="101" y="31"/>
                      <a:pt x="101" y="32"/>
                    </a:cubicBezTo>
                    <a:cubicBezTo>
                      <a:pt x="101" y="32"/>
                      <a:pt x="101" y="33"/>
                      <a:pt x="101" y="34"/>
                    </a:cubicBezTo>
                    <a:cubicBezTo>
                      <a:pt x="101" y="34"/>
                      <a:pt x="101" y="34"/>
                      <a:pt x="102" y="34"/>
                    </a:cubicBezTo>
                    <a:cubicBezTo>
                      <a:pt x="100" y="34"/>
                      <a:pt x="101" y="38"/>
                      <a:pt x="102" y="39"/>
                    </a:cubicBezTo>
                    <a:cubicBezTo>
                      <a:pt x="102" y="39"/>
                      <a:pt x="101" y="40"/>
                      <a:pt x="102" y="41"/>
                    </a:cubicBezTo>
                    <a:cubicBezTo>
                      <a:pt x="102" y="42"/>
                      <a:pt x="102" y="42"/>
                      <a:pt x="102" y="43"/>
                    </a:cubicBezTo>
                    <a:cubicBezTo>
                      <a:pt x="102" y="44"/>
                      <a:pt x="102" y="45"/>
                      <a:pt x="102" y="46"/>
                    </a:cubicBezTo>
                    <a:cubicBezTo>
                      <a:pt x="102" y="46"/>
                      <a:pt x="102" y="46"/>
                      <a:pt x="102" y="46"/>
                    </a:cubicBezTo>
                    <a:cubicBezTo>
                      <a:pt x="102" y="47"/>
                      <a:pt x="102" y="48"/>
                      <a:pt x="103" y="48"/>
                    </a:cubicBezTo>
                    <a:cubicBezTo>
                      <a:pt x="102" y="50"/>
                      <a:pt x="102" y="51"/>
                      <a:pt x="102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3"/>
                      <a:pt x="103" y="54"/>
                      <a:pt x="103" y="55"/>
                    </a:cubicBezTo>
                    <a:cubicBezTo>
                      <a:pt x="103" y="56"/>
                      <a:pt x="103" y="57"/>
                      <a:pt x="103" y="58"/>
                    </a:cubicBezTo>
                    <a:cubicBezTo>
                      <a:pt x="103" y="58"/>
                      <a:pt x="103" y="59"/>
                      <a:pt x="103" y="59"/>
                    </a:cubicBezTo>
                    <a:close/>
                    <a:moveTo>
                      <a:pt x="103" y="15"/>
                    </a:moveTo>
                    <a:cubicBezTo>
                      <a:pt x="103" y="15"/>
                      <a:pt x="103" y="15"/>
                      <a:pt x="103" y="15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4" y="14"/>
                    </a:cubicBezTo>
                    <a:cubicBezTo>
                      <a:pt x="103" y="14"/>
                      <a:pt x="104" y="15"/>
                      <a:pt x="104" y="16"/>
                    </a:cubicBezTo>
                    <a:cubicBezTo>
                      <a:pt x="104" y="16"/>
                      <a:pt x="104" y="15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lose/>
                    <a:moveTo>
                      <a:pt x="104" y="31"/>
                    </a:move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29"/>
                      <a:pt x="104" y="27"/>
                      <a:pt x="104" y="24"/>
                    </a:cubicBezTo>
                    <a:cubicBezTo>
                      <a:pt x="103" y="22"/>
                      <a:pt x="103" y="20"/>
                      <a:pt x="104" y="18"/>
                    </a:cubicBezTo>
                    <a:cubicBezTo>
                      <a:pt x="104" y="18"/>
                      <a:pt x="104" y="17"/>
                      <a:pt x="104" y="1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7"/>
                      <a:pt x="104" y="18"/>
                      <a:pt x="105" y="18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5" y="21"/>
                      <a:pt x="105" y="24"/>
                      <a:pt x="105" y="26"/>
                    </a:cubicBezTo>
                    <a:cubicBezTo>
                      <a:pt x="104" y="28"/>
                      <a:pt x="104" y="29"/>
                      <a:pt x="104" y="31"/>
                    </a:cubicBezTo>
                    <a:close/>
                    <a:moveTo>
                      <a:pt x="104" y="37"/>
                    </a:moveTo>
                    <a:cubicBezTo>
                      <a:pt x="104" y="36"/>
                      <a:pt x="104" y="35"/>
                      <a:pt x="104" y="35"/>
                    </a:cubicBezTo>
                    <a:cubicBezTo>
                      <a:pt x="104" y="35"/>
                      <a:pt x="105" y="35"/>
                      <a:pt x="105" y="36"/>
                    </a:cubicBezTo>
                    <a:cubicBezTo>
                      <a:pt x="105" y="40"/>
                      <a:pt x="105" y="44"/>
                      <a:pt x="105" y="47"/>
                    </a:cubicBezTo>
                    <a:cubicBezTo>
                      <a:pt x="105" y="44"/>
                      <a:pt x="105" y="40"/>
                      <a:pt x="104" y="37"/>
                    </a:cubicBezTo>
                    <a:close/>
                    <a:moveTo>
                      <a:pt x="105" y="58"/>
                    </a:moveTo>
                    <a:cubicBezTo>
                      <a:pt x="105" y="58"/>
                      <a:pt x="105" y="57"/>
                      <a:pt x="105" y="56"/>
                    </a:cubicBezTo>
                    <a:cubicBezTo>
                      <a:pt x="105" y="55"/>
                      <a:pt x="105" y="54"/>
                      <a:pt x="105" y="53"/>
                    </a:cubicBezTo>
                    <a:cubicBezTo>
                      <a:pt x="105" y="53"/>
                      <a:pt x="105" y="53"/>
                      <a:pt x="105" y="53"/>
                    </a:cubicBezTo>
                    <a:cubicBezTo>
                      <a:pt x="105" y="54"/>
                      <a:pt x="105" y="55"/>
                      <a:pt x="105" y="56"/>
                    </a:cubicBezTo>
                    <a:cubicBezTo>
                      <a:pt x="105" y="57"/>
                      <a:pt x="106" y="57"/>
                      <a:pt x="106" y="57"/>
                    </a:cubicBezTo>
                    <a:cubicBezTo>
                      <a:pt x="106" y="57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5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597"/>
              <p:cNvSpPr>
                <a:spLocks noEditPoints="1"/>
              </p:cNvSpPr>
              <p:nvPr/>
            </p:nvSpPr>
            <p:spPr bwMode="auto">
              <a:xfrm>
                <a:off x="2193" y="1581"/>
                <a:ext cx="24" cy="15"/>
              </a:xfrm>
              <a:custGeom>
                <a:avLst/>
                <a:gdLst>
                  <a:gd name="T0" fmla="*/ 25 w 31"/>
                  <a:gd name="T1" fmla="*/ 7 h 20"/>
                  <a:gd name="T2" fmla="*/ 23 w 31"/>
                  <a:gd name="T3" fmla="*/ 8 h 20"/>
                  <a:gd name="T4" fmla="*/ 23 w 31"/>
                  <a:gd name="T5" fmla="*/ 10 h 20"/>
                  <a:gd name="T6" fmla="*/ 22 w 31"/>
                  <a:gd name="T7" fmla="*/ 10 h 20"/>
                  <a:gd name="T8" fmla="*/ 19 w 31"/>
                  <a:gd name="T9" fmla="*/ 8 h 20"/>
                  <a:gd name="T10" fmla="*/ 14 w 31"/>
                  <a:gd name="T11" fmla="*/ 1 h 20"/>
                  <a:gd name="T12" fmla="*/ 8 w 31"/>
                  <a:gd name="T13" fmla="*/ 3 h 20"/>
                  <a:gd name="T14" fmla="*/ 6 w 31"/>
                  <a:gd name="T15" fmla="*/ 7 h 20"/>
                  <a:gd name="T16" fmla="*/ 2 w 31"/>
                  <a:gd name="T17" fmla="*/ 9 h 20"/>
                  <a:gd name="T18" fmla="*/ 1 w 31"/>
                  <a:gd name="T19" fmla="*/ 17 h 20"/>
                  <a:gd name="T20" fmla="*/ 8 w 31"/>
                  <a:gd name="T21" fmla="*/ 20 h 20"/>
                  <a:gd name="T22" fmla="*/ 14 w 31"/>
                  <a:gd name="T23" fmla="*/ 18 h 20"/>
                  <a:gd name="T24" fmla="*/ 19 w 31"/>
                  <a:gd name="T25" fmla="*/ 18 h 20"/>
                  <a:gd name="T26" fmla="*/ 25 w 31"/>
                  <a:gd name="T27" fmla="*/ 7 h 20"/>
                  <a:gd name="T28" fmla="*/ 14 w 31"/>
                  <a:gd name="T29" fmla="*/ 7 h 20"/>
                  <a:gd name="T30" fmla="*/ 14 w 31"/>
                  <a:gd name="T31" fmla="*/ 8 h 20"/>
                  <a:gd name="T32" fmla="*/ 14 w 31"/>
                  <a:gd name="T33" fmla="*/ 8 h 20"/>
                  <a:gd name="T34" fmla="*/ 12 w 31"/>
                  <a:gd name="T35" fmla="*/ 7 h 20"/>
                  <a:gd name="T36" fmla="*/ 14 w 31"/>
                  <a:gd name="T37" fmla="*/ 7 h 20"/>
                  <a:gd name="T38" fmla="*/ 17 w 31"/>
                  <a:gd name="T39" fmla="*/ 13 h 20"/>
                  <a:gd name="T40" fmla="*/ 12 w 31"/>
                  <a:gd name="T41" fmla="*/ 13 h 20"/>
                  <a:gd name="T42" fmla="*/ 7 w 31"/>
                  <a:gd name="T43" fmla="*/ 15 h 20"/>
                  <a:gd name="T44" fmla="*/ 6 w 31"/>
                  <a:gd name="T45" fmla="*/ 11 h 20"/>
                  <a:gd name="T46" fmla="*/ 8 w 31"/>
                  <a:gd name="T47" fmla="*/ 10 h 20"/>
                  <a:gd name="T48" fmla="*/ 9 w 31"/>
                  <a:gd name="T49" fmla="*/ 11 h 20"/>
                  <a:gd name="T50" fmla="*/ 11 w 31"/>
                  <a:gd name="T51" fmla="*/ 11 h 20"/>
                  <a:gd name="T52" fmla="*/ 13 w 31"/>
                  <a:gd name="T53" fmla="*/ 13 h 20"/>
                  <a:gd name="T54" fmla="*/ 15 w 31"/>
                  <a:gd name="T55" fmla="*/ 11 h 20"/>
                  <a:gd name="T56" fmla="*/ 16 w 31"/>
                  <a:gd name="T57" fmla="*/ 10 h 20"/>
                  <a:gd name="T58" fmla="*/ 18 w 31"/>
                  <a:gd name="T59" fmla="*/ 10 h 20"/>
                  <a:gd name="T60" fmla="*/ 21 w 31"/>
                  <a:gd name="T61" fmla="*/ 12 h 20"/>
                  <a:gd name="T62" fmla="*/ 17 w 31"/>
                  <a:gd name="T63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0">
                    <a:moveTo>
                      <a:pt x="25" y="7"/>
                    </a:moveTo>
                    <a:cubicBezTo>
                      <a:pt x="25" y="7"/>
                      <a:pt x="24" y="7"/>
                      <a:pt x="23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1" y="10"/>
                      <a:pt x="20" y="9"/>
                      <a:pt x="19" y="8"/>
                    </a:cubicBezTo>
                    <a:cubicBezTo>
                      <a:pt x="19" y="5"/>
                      <a:pt x="17" y="2"/>
                      <a:pt x="14" y="1"/>
                    </a:cubicBezTo>
                    <a:cubicBezTo>
                      <a:pt x="12" y="0"/>
                      <a:pt x="9" y="1"/>
                      <a:pt x="8" y="3"/>
                    </a:cubicBezTo>
                    <a:cubicBezTo>
                      <a:pt x="7" y="5"/>
                      <a:pt x="7" y="7"/>
                      <a:pt x="6" y="7"/>
                    </a:cubicBezTo>
                    <a:cubicBezTo>
                      <a:pt x="4" y="7"/>
                      <a:pt x="3" y="8"/>
                      <a:pt x="2" y="9"/>
                    </a:cubicBezTo>
                    <a:cubicBezTo>
                      <a:pt x="1" y="11"/>
                      <a:pt x="0" y="14"/>
                      <a:pt x="1" y="17"/>
                    </a:cubicBezTo>
                    <a:cubicBezTo>
                      <a:pt x="2" y="19"/>
                      <a:pt x="5" y="20"/>
                      <a:pt x="8" y="20"/>
                    </a:cubicBezTo>
                    <a:cubicBezTo>
                      <a:pt x="10" y="19"/>
                      <a:pt x="12" y="18"/>
                      <a:pt x="14" y="18"/>
                    </a:cubicBezTo>
                    <a:cubicBezTo>
                      <a:pt x="16" y="19"/>
                      <a:pt x="17" y="19"/>
                      <a:pt x="19" y="18"/>
                    </a:cubicBezTo>
                    <a:cubicBezTo>
                      <a:pt x="23" y="17"/>
                      <a:pt x="31" y="12"/>
                      <a:pt x="25" y="7"/>
                    </a:cubicBezTo>
                    <a:close/>
                    <a:moveTo>
                      <a:pt x="14" y="7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3" y="5"/>
                      <a:pt x="14" y="6"/>
                      <a:pt x="14" y="7"/>
                    </a:cubicBezTo>
                    <a:close/>
                    <a:moveTo>
                      <a:pt x="17" y="13"/>
                    </a:moveTo>
                    <a:cubicBezTo>
                      <a:pt x="16" y="14"/>
                      <a:pt x="14" y="13"/>
                      <a:pt x="12" y="13"/>
                    </a:cubicBezTo>
                    <a:cubicBezTo>
                      <a:pt x="11" y="13"/>
                      <a:pt x="8" y="14"/>
                      <a:pt x="7" y="15"/>
                    </a:cubicBezTo>
                    <a:cubicBezTo>
                      <a:pt x="3" y="16"/>
                      <a:pt x="4" y="12"/>
                      <a:pt x="6" y="11"/>
                    </a:cubicBezTo>
                    <a:cubicBezTo>
                      <a:pt x="6" y="10"/>
                      <a:pt x="7" y="10"/>
                      <a:pt x="8" y="10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2"/>
                      <a:pt x="12" y="12"/>
                      <a:pt x="13" y="13"/>
                    </a:cubicBezTo>
                    <a:cubicBezTo>
                      <a:pt x="14" y="13"/>
                      <a:pt x="15" y="12"/>
                      <a:pt x="15" y="11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6" y="11"/>
                      <a:pt x="17" y="11"/>
                      <a:pt x="18" y="10"/>
                    </a:cubicBezTo>
                    <a:cubicBezTo>
                      <a:pt x="19" y="11"/>
                      <a:pt x="20" y="12"/>
                      <a:pt x="21" y="12"/>
                    </a:cubicBezTo>
                    <a:cubicBezTo>
                      <a:pt x="20" y="13"/>
                      <a:pt x="18" y="13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598"/>
              <p:cNvSpPr>
                <a:spLocks noEditPoints="1"/>
              </p:cNvSpPr>
              <p:nvPr/>
            </p:nvSpPr>
            <p:spPr bwMode="auto">
              <a:xfrm>
                <a:off x="2163" y="1591"/>
                <a:ext cx="19" cy="21"/>
              </a:xfrm>
              <a:custGeom>
                <a:avLst/>
                <a:gdLst>
                  <a:gd name="T0" fmla="*/ 3 w 25"/>
                  <a:gd name="T1" fmla="*/ 23 h 27"/>
                  <a:gd name="T2" fmla="*/ 8 w 25"/>
                  <a:gd name="T3" fmla="*/ 23 h 27"/>
                  <a:gd name="T4" fmla="*/ 11 w 25"/>
                  <a:gd name="T5" fmla="*/ 25 h 27"/>
                  <a:gd name="T6" fmla="*/ 16 w 25"/>
                  <a:gd name="T7" fmla="*/ 26 h 27"/>
                  <a:gd name="T8" fmla="*/ 23 w 25"/>
                  <a:gd name="T9" fmla="*/ 17 h 27"/>
                  <a:gd name="T10" fmla="*/ 22 w 25"/>
                  <a:gd name="T11" fmla="*/ 14 h 27"/>
                  <a:gd name="T12" fmla="*/ 24 w 25"/>
                  <a:gd name="T13" fmla="*/ 11 h 27"/>
                  <a:gd name="T14" fmla="*/ 25 w 25"/>
                  <a:gd name="T15" fmla="*/ 6 h 27"/>
                  <a:gd name="T16" fmla="*/ 21 w 25"/>
                  <a:gd name="T17" fmla="*/ 5 h 27"/>
                  <a:gd name="T18" fmla="*/ 21 w 25"/>
                  <a:gd name="T19" fmla="*/ 6 h 27"/>
                  <a:gd name="T20" fmla="*/ 21 w 25"/>
                  <a:gd name="T21" fmla="*/ 7 h 27"/>
                  <a:gd name="T22" fmla="*/ 7 w 25"/>
                  <a:gd name="T23" fmla="*/ 4 h 27"/>
                  <a:gd name="T24" fmla="*/ 6 w 25"/>
                  <a:gd name="T25" fmla="*/ 13 h 27"/>
                  <a:gd name="T26" fmla="*/ 0 w 25"/>
                  <a:gd name="T27" fmla="*/ 21 h 27"/>
                  <a:gd name="T28" fmla="*/ 3 w 25"/>
                  <a:gd name="T29" fmla="*/ 23 h 27"/>
                  <a:gd name="T30" fmla="*/ 10 w 25"/>
                  <a:gd name="T31" fmla="*/ 17 h 27"/>
                  <a:gd name="T32" fmla="*/ 10 w 25"/>
                  <a:gd name="T33" fmla="*/ 17 h 27"/>
                  <a:gd name="T34" fmla="*/ 13 w 25"/>
                  <a:gd name="T35" fmla="*/ 17 h 27"/>
                  <a:gd name="T36" fmla="*/ 13 w 25"/>
                  <a:gd name="T37" fmla="*/ 17 h 27"/>
                  <a:gd name="T38" fmla="*/ 15 w 25"/>
                  <a:gd name="T39" fmla="*/ 21 h 27"/>
                  <a:gd name="T40" fmla="*/ 16 w 25"/>
                  <a:gd name="T41" fmla="*/ 20 h 27"/>
                  <a:gd name="T42" fmla="*/ 16 w 25"/>
                  <a:gd name="T43" fmla="*/ 16 h 27"/>
                  <a:gd name="T44" fmla="*/ 14 w 25"/>
                  <a:gd name="T45" fmla="*/ 15 h 27"/>
                  <a:gd name="T46" fmla="*/ 13 w 25"/>
                  <a:gd name="T47" fmla="*/ 11 h 27"/>
                  <a:gd name="T48" fmla="*/ 10 w 25"/>
                  <a:gd name="T49" fmla="*/ 10 h 27"/>
                  <a:gd name="T50" fmla="*/ 9 w 25"/>
                  <a:gd name="T51" fmla="*/ 10 h 27"/>
                  <a:gd name="T52" fmla="*/ 11 w 25"/>
                  <a:gd name="T53" fmla="*/ 6 h 27"/>
                  <a:gd name="T54" fmla="*/ 17 w 25"/>
                  <a:gd name="T55" fmla="*/ 9 h 27"/>
                  <a:gd name="T56" fmla="*/ 19 w 25"/>
                  <a:gd name="T57" fmla="*/ 11 h 27"/>
                  <a:gd name="T58" fmla="*/ 18 w 25"/>
                  <a:gd name="T59" fmla="*/ 16 h 27"/>
                  <a:gd name="T60" fmla="*/ 16 w 25"/>
                  <a:gd name="T61" fmla="*/ 21 h 27"/>
                  <a:gd name="T62" fmla="*/ 11 w 25"/>
                  <a:gd name="T63" fmla="*/ 19 h 27"/>
                  <a:gd name="T64" fmla="*/ 9 w 25"/>
                  <a:gd name="T65" fmla="*/ 18 h 27"/>
                  <a:gd name="T66" fmla="*/ 10 w 25"/>
                  <a:gd name="T67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27">
                    <a:moveTo>
                      <a:pt x="3" y="23"/>
                    </a:moveTo>
                    <a:cubicBezTo>
                      <a:pt x="4" y="23"/>
                      <a:pt x="7" y="22"/>
                      <a:pt x="8" y="23"/>
                    </a:cubicBezTo>
                    <a:cubicBezTo>
                      <a:pt x="9" y="23"/>
                      <a:pt x="10" y="25"/>
                      <a:pt x="11" y="25"/>
                    </a:cubicBezTo>
                    <a:cubicBezTo>
                      <a:pt x="12" y="27"/>
                      <a:pt x="14" y="27"/>
                      <a:pt x="16" y="26"/>
                    </a:cubicBezTo>
                    <a:cubicBezTo>
                      <a:pt x="20" y="25"/>
                      <a:pt x="24" y="20"/>
                      <a:pt x="23" y="17"/>
                    </a:cubicBezTo>
                    <a:cubicBezTo>
                      <a:pt x="23" y="16"/>
                      <a:pt x="23" y="15"/>
                      <a:pt x="22" y="14"/>
                    </a:cubicBezTo>
                    <a:cubicBezTo>
                      <a:pt x="21" y="13"/>
                      <a:pt x="23" y="11"/>
                      <a:pt x="24" y="11"/>
                    </a:cubicBezTo>
                    <a:cubicBezTo>
                      <a:pt x="24" y="9"/>
                      <a:pt x="25" y="7"/>
                      <a:pt x="25" y="6"/>
                    </a:cubicBezTo>
                    <a:cubicBezTo>
                      <a:pt x="25" y="3"/>
                      <a:pt x="22" y="2"/>
                      <a:pt x="21" y="5"/>
                    </a:cubicBezTo>
                    <a:cubicBezTo>
                      <a:pt x="20" y="5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19" y="2"/>
                      <a:pt x="11" y="0"/>
                      <a:pt x="7" y="4"/>
                    </a:cubicBezTo>
                    <a:cubicBezTo>
                      <a:pt x="4" y="6"/>
                      <a:pt x="4" y="10"/>
                      <a:pt x="6" y="13"/>
                    </a:cubicBezTo>
                    <a:cubicBezTo>
                      <a:pt x="7" y="16"/>
                      <a:pt x="1" y="18"/>
                      <a:pt x="0" y="21"/>
                    </a:cubicBezTo>
                    <a:cubicBezTo>
                      <a:pt x="0" y="22"/>
                      <a:pt x="1" y="24"/>
                      <a:pt x="3" y="23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8"/>
                      <a:pt x="12" y="18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9"/>
                      <a:pt x="14" y="20"/>
                      <a:pt x="15" y="21"/>
                    </a:cubicBezTo>
                    <a:cubicBezTo>
                      <a:pt x="15" y="21"/>
                      <a:pt x="16" y="21"/>
                      <a:pt x="16" y="20"/>
                    </a:cubicBezTo>
                    <a:cubicBezTo>
                      <a:pt x="17" y="19"/>
                      <a:pt x="16" y="17"/>
                      <a:pt x="16" y="16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4"/>
                      <a:pt x="13" y="12"/>
                      <a:pt x="13" y="11"/>
                    </a:cubicBezTo>
                    <a:cubicBezTo>
                      <a:pt x="12" y="10"/>
                      <a:pt x="11" y="9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7"/>
                      <a:pt x="11" y="6"/>
                    </a:cubicBezTo>
                    <a:cubicBezTo>
                      <a:pt x="13" y="6"/>
                      <a:pt x="16" y="7"/>
                      <a:pt x="17" y="9"/>
                    </a:cubicBezTo>
                    <a:cubicBezTo>
                      <a:pt x="17" y="10"/>
                      <a:pt x="18" y="11"/>
                      <a:pt x="19" y="11"/>
                    </a:cubicBezTo>
                    <a:cubicBezTo>
                      <a:pt x="18" y="12"/>
                      <a:pt x="17" y="14"/>
                      <a:pt x="18" y="16"/>
                    </a:cubicBezTo>
                    <a:cubicBezTo>
                      <a:pt x="19" y="18"/>
                      <a:pt x="17" y="20"/>
                      <a:pt x="16" y="21"/>
                    </a:cubicBezTo>
                    <a:cubicBezTo>
                      <a:pt x="14" y="23"/>
                      <a:pt x="12" y="21"/>
                      <a:pt x="11" y="19"/>
                    </a:cubicBezTo>
                    <a:cubicBezTo>
                      <a:pt x="10" y="19"/>
                      <a:pt x="10" y="18"/>
                      <a:pt x="9" y="18"/>
                    </a:cubicBezTo>
                    <a:cubicBezTo>
                      <a:pt x="9" y="18"/>
                      <a:pt x="10" y="17"/>
                      <a:pt x="1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599"/>
              <p:cNvSpPr>
                <a:spLocks noEditPoints="1"/>
              </p:cNvSpPr>
              <p:nvPr/>
            </p:nvSpPr>
            <p:spPr bwMode="auto">
              <a:xfrm>
                <a:off x="2132" y="1602"/>
                <a:ext cx="18" cy="22"/>
              </a:xfrm>
              <a:custGeom>
                <a:avLst/>
                <a:gdLst>
                  <a:gd name="T0" fmla="*/ 10 w 24"/>
                  <a:gd name="T1" fmla="*/ 27 h 29"/>
                  <a:gd name="T2" fmla="*/ 11 w 24"/>
                  <a:gd name="T3" fmla="*/ 26 h 29"/>
                  <a:gd name="T4" fmla="*/ 15 w 24"/>
                  <a:gd name="T5" fmla="*/ 26 h 29"/>
                  <a:gd name="T6" fmla="*/ 19 w 24"/>
                  <a:gd name="T7" fmla="*/ 24 h 29"/>
                  <a:gd name="T8" fmla="*/ 21 w 24"/>
                  <a:gd name="T9" fmla="*/ 13 h 29"/>
                  <a:gd name="T10" fmla="*/ 17 w 24"/>
                  <a:gd name="T11" fmla="*/ 7 h 29"/>
                  <a:gd name="T12" fmla="*/ 16 w 24"/>
                  <a:gd name="T13" fmla="*/ 2 h 29"/>
                  <a:gd name="T14" fmla="*/ 8 w 24"/>
                  <a:gd name="T15" fmla="*/ 4 h 29"/>
                  <a:gd name="T16" fmla="*/ 8 w 24"/>
                  <a:gd name="T17" fmla="*/ 5 h 29"/>
                  <a:gd name="T18" fmla="*/ 11 w 24"/>
                  <a:gd name="T19" fmla="*/ 6 h 29"/>
                  <a:gd name="T20" fmla="*/ 12 w 24"/>
                  <a:gd name="T21" fmla="*/ 6 h 29"/>
                  <a:gd name="T22" fmla="*/ 13 w 24"/>
                  <a:gd name="T23" fmla="*/ 8 h 29"/>
                  <a:gd name="T24" fmla="*/ 13 w 24"/>
                  <a:gd name="T25" fmla="*/ 9 h 29"/>
                  <a:gd name="T26" fmla="*/ 13 w 24"/>
                  <a:gd name="T27" fmla="*/ 9 h 29"/>
                  <a:gd name="T28" fmla="*/ 11 w 24"/>
                  <a:gd name="T29" fmla="*/ 9 h 29"/>
                  <a:gd name="T30" fmla="*/ 3 w 24"/>
                  <a:gd name="T31" fmla="*/ 13 h 29"/>
                  <a:gd name="T32" fmla="*/ 6 w 24"/>
                  <a:gd name="T33" fmla="*/ 25 h 29"/>
                  <a:gd name="T34" fmla="*/ 6 w 24"/>
                  <a:gd name="T35" fmla="*/ 26 h 29"/>
                  <a:gd name="T36" fmla="*/ 10 w 24"/>
                  <a:gd name="T37" fmla="*/ 27 h 29"/>
                  <a:gd name="T38" fmla="*/ 10 w 24"/>
                  <a:gd name="T39" fmla="*/ 27 h 29"/>
                  <a:gd name="T40" fmla="*/ 7 w 24"/>
                  <a:gd name="T41" fmla="*/ 13 h 29"/>
                  <a:gd name="T42" fmla="*/ 10 w 24"/>
                  <a:gd name="T43" fmla="*/ 11 h 29"/>
                  <a:gd name="T44" fmla="*/ 10 w 24"/>
                  <a:gd name="T45" fmla="*/ 15 h 29"/>
                  <a:gd name="T46" fmla="*/ 9 w 24"/>
                  <a:gd name="T47" fmla="*/ 16 h 29"/>
                  <a:gd name="T48" fmla="*/ 9 w 24"/>
                  <a:gd name="T49" fmla="*/ 18 h 29"/>
                  <a:gd name="T50" fmla="*/ 12 w 24"/>
                  <a:gd name="T51" fmla="*/ 18 h 29"/>
                  <a:gd name="T52" fmla="*/ 12 w 24"/>
                  <a:gd name="T53" fmla="*/ 18 h 29"/>
                  <a:gd name="T54" fmla="*/ 14 w 24"/>
                  <a:gd name="T55" fmla="*/ 16 h 29"/>
                  <a:gd name="T56" fmla="*/ 14 w 24"/>
                  <a:gd name="T57" fmla="*/ 13 h 29"/>
                  <a:gd name="T58" fmla="*/ 15 w 24"/>
                  <a:gd name="T59" fmla="*/ 13 h 29"/>
                  <a:gd name="T60" fmla="*/ 17 w 24"/>
                  <a:gd name="T61" fmla="*/ 16 h 29"/>
                  <a:gd name="T62" fmla="*/ 15 w 24"/>
                  <a:gd name="T63" fmla="*/ 21 h 29"/>
                  <a:gd name="T64" fmla="*/ 11 w 24"/>
                  <a:gd name="T65" fmla="*/ 22 h 29"/>
                  <a:gd name="T66" fmla="*/ 11 w 24"/>
                  <a:gd name="T67" fmla="*/ 22 h 29"/>
                  <a:gd name="T68" fmla="*/ 9 w 24"/>
                  <a:gd name="T69" fmla="*/ 18 h 29"/>
                  <a:gd name="T70" fmla="*/ 7 w 24"/>
                  <a:gd name="T71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29">
                    <a:moveTo>
                      <a:pt x="10" y="27"/>
                    </a:moveTo>
                    <a:cubicBezTo>
                      <a:pt x="10" y="27"/>
                      <a:pt x="10" y="27"/>
                      <a:pt x="11" y="26"/>
                    </a:cubicBezTo>
                    <a:cubicBezTo>
                      <a:pt x="12" y="26"/>
                      <a:pt x="14" y="26"/>
                      <a:pt x="15" y="26"/>
                    </a:cubicBezTo>
                    <a:cubicBezTo>
                      <a:pt x="16" y="25"/>
                      <a:pt x="18" y="25"/>
                      <a:pt x="19" y="24"/>
                    </a:cubicBezTo>
                    <a:cubicBezTo>
                      <a:pt x="22" y="21"/>
                      <a:pt x="24" y="15"/>
                      <a:pt x="21" y="13"/>
                    </a:cubicBezTo>
                    <a:cubicBezTo>
                      <a:pt x="18" y="11"/>
                      <a:pt x="17" y="9"/>
                      <a:pt x="17" y="7"/>
                    </a:cubicBezTo>
                    <a:cubicBezTo>
                      <a:pt x="16" y="5"/>
                      <a:pt x="17" y="4"/>
                      <a:pt x="16" y="2"/>
                    </a:cubicBezTo>
                    <a:cubicBezTo>
                      <a:pt x="14" y="0"/>
                      <a:pt x="9" y="1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5"/>
                      <a:pt x="12" y="4"/>
                      <a:pt x="12" y="6"/>
                    </a:cubicBezTo>
                    <a:cubicBezTo>
                      <a:pt x="12" y="6"/>
                      <a:pt x="12" y="7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2" y="8"/>
                      <a:pt x="11" y="9"/>
                    </a:cubicBezTo>
                    <a:cubicBezTo>
                      <a:pt x="9" y="9"/>
                      <a:pt x="5" y="10"/>
                      <a:pt x="3" y="13"/>
                    </a:cubicBezTo>
                    <a:cubicBezTo>
                      <a:pt x="0" y="17"/>
                      <a:pt x="8" y="21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9"/>
                      <a:pt x="9" y="29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lose/>
                    <a:moveTo>
                      <a:pt x="7" y="13"/>
                    </a:moveTo>
                    <a:cubicBezTo>
                      <a:pt x="8" y="12"/>
                      <a:pt x="9" y="12"/>
                      <a:pt x="10" y="11"/>
                    </a:cubicBezTo>
                    <a:cubicBezTo>
                      <a:pt x="10" y="12"/>
                      <a:pt x="9" y="14"/>
                      <a:pt x="10" y="15"/>
                    </a:cubicBezTo>
                    <a:cubicBezTo>
                      <a:pt x="10" y="15"/>
                      <a:pt x="9" y="15"/>
                      <a:pt x="9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9" y="20"/>
                      <a:pt x="11" y="20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7"/>
                      <a:pt x="14" y="16"/>
                    </a:cubicBezTo>
                    <a:cubicBezTo>
                      <a:pt x="14" y="16"/>
                      <a:pt x="13" y="14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4"/>
                      <a:pt x="16" y="15"/>
                      <a:pt x="17" y="16"/>
                    </a:cubicBezTo>
                    <a:cubicBezTo>
                      <a:pt x="18" y="17"/>
                      <a:pt x="16" y="20"/>
                      <a:pt x="15" y="21"/>
                    </a:cubicBezTo>
                    <a:cubicBezTo>
                      <a:pt x="14" y="21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7"/>
                      <a:pt x="5" y="15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600"/>
              <p:cNvSpPr>
                <a:spLocks noEditPoints="1"/>
              </p:cNvSpPr>
              <p:nvPr/>
            </p:nvSpPr>
            <p:spPr bwMode="auto">
              <a:xfrm>
                <a:off x="2183" y="1597"/>
                <a:ext cx="21" cy="17"/>
              </a:xfrm>
              <a:custGeom>
                <a:avLst/>
                <a:gdLst>
                  <a:gd name="T0" fmla="*/ 16 w 27"/>
                  <a:gd name="T1" fmla="*/ 5 h 22"/>
                  <a:gd name="T2" fmla="*/ 10 w 27"/>
                  <a:gd name="T3" fmla="*/ 0 h 22"/>
                  <a:gd name="T4" fmla="*/ 2 w 27"/>
                  <a:gd name="T5" fmla="*/ 3 h 22"/>
                  <a:gd name="T6" fmla="*/ 2 w 27"/>
                  <a:gd name="T7" fmla="*/ 12 h 22"/>
                  <a:gd name="T8" fmla="*/ 5 w 27"/>
                  <a:gd name="T9" fmla="*/ 11 h 22"/>
                  <a:gd name="T10" fmla="*/ 5 w 27"/>
                  <a:gd name="T11" fmla="*/ 8 h 22"/>
                  <a:gd name="T12" fmla="*/ 7 w 27"/>
                  <a:gd name="T13" fmla="*/ 11 h 22"/>
                  <a:gd name="T14" fmla="*/ 4 w 27"/>
                  <a:gd name="T15" fmla="*/ 14 h 22"/>
                  <a:gd name="T16" fmla="*/ 8 w 27"/>
                  <a:gd name="T17" fmla="*/ 21 h 22"/>
                  <a:gd name="T18" fmla="*/ 10 w 27"/>
                  <a:gd name="T19" fmla="*/ 21 h 22"/>
                  <a:gd name="T20" fmla="*/ 17 w 27"/>
                  <a:gd name="T21" fmla="*/ 20 h 22"/>
                  <a:gd name="T22" fmla="*/ 26 w 27"/>
                  <a:gd name="T23" fmla="*/ 17 h 22"/>
                  <a:gd name="T24" fmla="*/ 23 w 27"/>
                  <a:gd name="T25" fmla="*/ 11 h 22"/>
                  <a:gd name="T26" fmla="*/ 16 w 27"/>
                  <a:gd name="T27" fmla="*/ 5 h 22"/>
                  <a:gd name="T28" fmla="*/ 17 w 27"/>
                  <a:gd name="T29" fmla="*/ 15 h 22"/>
                  <a:gd name="T30" fmla="*/ 16 w 27"/>
                  <a:gd name="T31" fmla="*/ 15 h 22"/>
                  <a:gd name="T32" fmla="*/ 16 w 27"/>
                  <a:gd name="T33" fmla="*/ 14 h 22"/>
                  <a:gd name="T34" fmla="*/ 16 w 27"/>
                  <a:gd name="T35" fmla="*/ 14 h 22"/>
                  <a:gd name="T36" fmla="*/ 14 w 27"/>
                  <a:gd name="T37" fmla="*/ 10 h 22"/>
                  <a:gd name="T38" fmla="*/ 10 w 27"/>
                  <a:gd name="T39" fmla="*/ 12 h 22"/>
                  <a:gd name="T40" fmla="*/ 11 w 27"/>
                  <a:gd name="T41" fmla="*/ 13 h 22"/>
                  <a:gd name="T42" fmla="*/ 12 w 27"/>
                  <a:gd name="T43" fmla="*/ 13 h 22"/>
                  <a:gd name="T44" fmla="*/ 12 w 27"/>
                  <a:gd name="T45" fmla="*/ 13 h 22"/>
                  <a:gd name="T46" fmla="*/ 12 w 27"/>
                  <a:gd name="T47" fmla="*/ 13 h 22"/>
                  <a:gd name="T48" fmla="*/ 12 w 27"/>
                  <a:gd name="T49" fmla="*/ 13 h 22"/>
                  <a:gd name="T50" fmla="*/ 12 w 27"/>
                  <a:gd name="T51" fmla="*/ 13 h 22"/>
                  <a:gd name="T52" fmla="*/ 12 w 27"/>
                  <a:gd name="T53" fmla="*/ 14 h 22"/>
                  <a:gd name="T54" fmla="*/ 12 w 27"/>
                  <a:gd name="T55" fmla="*/ 14 h 22"/>
                  <a:gd name="T56" fmla="*/ 12 w 27"/>
                  <a:gd name="T57" fmla="*/ 14 h 22"/>
                  <a:gd name="T58" fmla="*/ 10 w 27"/>
                  <a:gd name="T59" fmla="*/ 14 h 22"/>
                  <a:gd name="T60" fmla="*/ 9 w 27"/>
                  <a:gd name="T61" fmla="*/ 15 h 22"/>
                  <a:gd name="T62" fmla="*/ 8 w 27"/>
                  <a:gd name="T63" fmla="*/ 13 h 22"/>
                  <a:gd name="T64" fmla="*/ 8 w 27"/>
                  <a:gd name="T65" fmla="*/ 13 h 22"/>
                  <a:gd name="T66" fmla="*/ 9 w 27"/>
                  <a:gd name="T67" fmla="*/ 11 h 22"/>
                  <a:gd name="T68" fmla="*/ 9 w 27"/>
                  <a:gd name="T69" fmla="*/ 10 h 22"/>
                  <a:gd name="T70" fmla="*/ 11 w 27"/>
                  <a:gd name="T71" fmla="*/ 9 h 22"/>
                  <a:gd name="T72" fmla="*/ 10 w 27"/>
                  <a:gd name="T73" fmla="*/ 8 h 22"/>
                  <a:gd name="T74" fmla="*/ 8 w 27"/>
                  <a:gd name="T75" fmla="*/ 8 h 22"/>
                  <a:gd name="T76" fmla="*/ 8 w 27"/>
                  <a:gd name="T77" fmla="*/ 8 h 22"/>
                  <a:gd name="T78" fmla="*/ 7 w 27"/>
                  <a:gd name="T79" fmla="*/ 7 h 22"/>
                  <a:gd name="T80" fmla="*/ 6 w 27"/>
                  <a:gd name="T81" fmla="*/ 6 h 22"/>
                  <a:gd name="T82" fmla="*/ 5 w 27"/>
                  <a:gd name="T83" fmla="*/ 6 h 22"/>
                  <a:gd name="T84" fmla="*/ 5 w 27"/>
                  <a:gd name="T85" fmla="*/ 5 h 22"/>
                  <a:gd name="T86" fmla="*/ 11 w 27"/>
                  <a:gd name="T87" fmla="*/ 4 h 22"/>
                  <a:gd name="T88" fmla="*/ 17 w 27"/>
                  <a:gd name="T89" fmla="*/ 12 h 22"/>
                  <a:gd name="T90" fmla="*/ 20 w 27"/>
                  <a:gd name="T91" fmla="*/ 15 h 22"/>
                  <a:gd name="T92" fmla="*/ 17 w 27"/>
                  <a:gd name="T9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22">
                    <a:moveTo>
                      <a:pt x="16" y="5"/>
                    </a:moveTo>
                    <a:cubicBezTo>
                      <a:pt x="14" y="2"/>
                      <a:pt x="13" y="0"/>
                      <a:pt x="10" y="0"/>
                    </a:cubicBezTo>
                    <a:cubicBezTo>
                      <a:pt x="7" y="0"/>
                      <a:pt x="3" y="1"/>
                      <a:pt x="2" y="3"/>
                    </a:cubicBezTo>
                    <a:cubicBezTo>
                      <a:pt x="0" y="6"/>
                      <a:pt x="0" y="10"/>
                      <a:pt x="2" y="12"/>
                    </a:cubicBezTo>
                    <a:cubicBezTo>
                      <a:pt x="3" y="13"/>
                      <a:pt x="5" y="12"/>
                      <a:pt x="5" y="11"/>
                    </a:cubicBezTo>
                    <a:cubicBezTo>
                      <a:pt x="5" y="10"/>
                      <a:pt x="5" y="9"/>
                      <a:pt x="5" y="8"/>
                    </a:cubicBezTo>
                    <a:cubicBezTo>
                      <a:pt x="5" y="9"/>
                      <a:pt x="6" y="10"/>
                      <a:pt x="7" y="11"/>
                    </a:cubicBezTo>
                    <a:cubicBezTo>
                      <a:pt x="5" y="11"/>
                      <a:pt x="4" y="12"/>
                      <a:pt x="4" y="14"/>
                    </a:cubicBezTo>
                    <a:cubicBezTo>
                      <a:pt x="4" y="17"/>
                      <a:pt x="5" y="20"/>
                      <a:pt x="8" y="21"/>
                    </a:cubicBezTo>
                    <a:cubicBezTo>
                      <a:pt x="8" y="21"/>
                      <a:pt x="9" y="22"/>
                      <a:pt x="10" y="21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20"/>
                      <a:pt x="24" y="20"/>
                      <a:pt x="26" y="17"/>
                    </a:cubicBezTo>
                    <a:cubicBezTo>
                      <a:pt x="27" y="14"/>
                      <a:pt x="25" y="12"/>
                      <a:pt x="23" y="11"/>
                    </a:cubicBezTo>
                    <a:cubicBezTo>
                      <a:pt x="20" y="9"/>
                      <a:pt x="18" y="8"/>
                      <a:pt x="16" y="5"/>
                    </a:cubicBezTo>
                    <a:close/>
                    <a:moveTo>
                      <a:pt x="17" y="15"/>
                    </a:moveTo>
                    <a:cubicBezTo>
                      <a:pt x="17" y="15"/>
                      <a:pt x="17" y="15"/>
                      <a:pt x="16" y="15"/>
                    </a:cubicBezTo>
                    <a:cubicBezTo>
                      <a:pt x="16" y="15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2"/>
                      <a:pt x="15" y="11"/>
                      <a:pt x="14" y="10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0" y="12"/>
                      <a:pt x="10" y="13"/>
                      <a:pt x="11" y="13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10" y="14"/>
                      <a:pt x="9" y="14"/>
                      <a:pt x="9" y="15"/>
                    </a:cubicBezTo>
                    <a:cubicBezTo>
                      <a:pt x="9" y="14"/>
                      <a:pt x="9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10" y="12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1" y="9"/>
                    </a:cubicBezTo>
                    <a:cubicBezTo>
                      <a:pt x="11" y="9"/>
                      <a:pt x="11" y="8"/>
                      <a:pt x="10" y="8"/>
                    </a:cubicBezTo>
                    <a:cubicBezTo>
                      <a:pt x="10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10" y="3"/>
                      <a:pt x="11" y="4"/>
                    </a:cubicBezTo>
                    <a:cubicBezTo>
                      <a:pt x="12" y="7"/>
                      <a:pt x="14" y="10"/>
                      <a:pt x="17" y="12"/>
                    </a:cubicBezTo>
                    <a:cubicBezTo>
                      <a:pt x="18" y="13"/>
                      <a:pt x="19" y="14"/>
                      <a:pt x="20" y="15"/>
                    </a:cubicBezTo>
                    <a:cubicBezTo>
                      <a:pt x="19" y="15"/>
                      <a:pt x="18" y="15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601"/>
              <p:cNvSpPr>
                <a:spLocks noEditPoints="1"/>
              </p:cNvSpPr>
              <p:nvPr/>
            </p:nvSpPr>
            <p:spPr bwMode="auto">
              <a:xfrm>
                <a:off x="2150" y="1608"/>
                <a:ext cx="20" cy="18"/>
              </a:xfrm>
              <a:custGeom>
                <a:avLst/>
                <a:gdLst>
                  <a:gd name="T0" fmla="*/ 15 w 27"/>
                  <a:gd name="T1" fmla="*/ 15 h 23"/>
                  <a:gd name="T2" fmla="*/ 15 w 27"/>
                  <a:gd name="T3" fmla="*/ 15 h 23"/>
                  <a:gd name="T4" fmla="*/ 16 w 27"/>
                  <a:gd name="T5" fmla="*/ 15 h 23"/>
                  <a:gd name="T6" fmla="*/ 18 w 27"/>
                  <a:gd name="T7" fmla="*/ 14 h 23"/>
                  <a:gd name="T8" fmla="*/ 20 w 27"/>
                  <a:gd name="T9" fmla="*/ 15 h 23"/>
                  <a:gd name="T10" fmla="*/ 26 w 27"/>
                  <a:gd name="T11" fmla="*/ 10 h 23"/>
                  <a:gd name="T12" fmla="*/ 24 w 27"/>
                  <a:gd name="T13" fmla="*/ 2 h 23"/>
                  <a:gd name="T14" fmla="*/ 16 w 27"/>
                  <a:gd name="T15" fmla="*/ 3 h 23"/>
                  <a:gd name="T16" fmla="*/ 0 w 27"/>
                  <a:gd name="T17" fmla="*/ 11 h 23"/>
                  <a:gd name="T18" fmla="*/ 0 w 27"/>
                  <a:gd name="T19" fmla="*/ 13 h 23"/>
                  <a:gd name="T20" fmla="*/ 5 w 27"/>
                  <a:gd name="T21" fmla="*/ 23 h 23"/>
                  <a:gd name="T22" fmla="*/ 10 w 27"/>
                  <a:gd name="T23" fmla="*/ 21 h 23"/>
                  <a:gd name="T24" fmla="*/ 14 w 27"/>
                  <a:gd name="T25" fmla="*/ 18 h 23"/>
                  <a:gd name="T26" fmla="*/ 15 w 27"/>
                  <a:gd name="T27" fmla="*/ 15 h 23"/>
                  <a:gd name="T28" fmla="*/ 18 w 27"/>
                  <a:gd name="T29" fmla="*/ 9 h 23"/>
                  <a:gd name="T30" fmla="*/ 18 w 27"/>
                  <a:gd name="T31" fmla="*/ 8 h 23"/>
                  <a:gd name="T32" fmla="*/ 20 w 27"/>
                  <a:gd name="T33" fmla="*/ 7 h 23"/>
                  <a:gd name="T34" fmla="*/ 20 w 27"/>
                  <a:gd name="T35" fmla="*/ 6 h 23"/>
                  <a:gd name="T36" fmla="*/ 20 w 27"/>
                  <a:gd name="T37" fmla="*/ 8 h 23"/>
                  <a:gd name="T38" fmla="*/ 20 w 27"/>
                  <a:gd name="T39" fmla="*/ 10 h 23"/>
                  <a:gd name="T40" fmla="*/ 19 w 27"/>
                  <a:gd name="T41" fmla="*/ 9 h 23"/>
                  <a:gd name="T42" fmla="*/ 17 w 27"/>
                  <a:gd name="T43" fmla="*/ 10 h 23"/>
                  <a:gd name="T44" fmla="*/ 18 w 27"/>
                  <a:gd name="T45" fmla="*/ 9 h 23"/>
                  <a:gd name="T46" fmla="*/ 12 w 27"/>
                  <a:gd name="T47" fmla="*/ 13 h 23"/>
                  <a:gd name="T48" fmla="*/ 9 w 27"/>
                  <a:gd name="T49" fmla="*/ 16 h 23"/>
                  <a:gd name="T50" fmla="*/ 6 w 27"/>
                  <a:gd name="T51" fmla="*/ 15 h 23"/>
                  <a:gd name="T52" fmla="*/ 6 w 27"/>
                  <a:gd name="T53" fmla="*/ 15 h 23"/>
                  <a:gd name="T54" fmla="*/ 4 w 27"/>
                  <a:gd name="T55" fmla="*/ 18 h 23"/>
                  <a:gd name="T56" fmla="*/ 3 w 27"/>
                  <a:gd name="T57" fmla="*/ 17 h 23"/>
                  <a:gd name="T58" fmla="*/ 3 w 27"/>
                  <a:gd name="T59" fmla="*/ 13 h 23"/>
                  <a:gd name="T60" fmla="*/ 5 w 27"/>
                  <a:gd name="T61" fmla="*/ 13 h 23"/>
                  <a:gd name="T62" fmla="*/ 6 w 27"/>
                  <a:gd name="T63" fmla="*/ 14 h 23"/>
                  <a:gd name="T64" fmla="*/ 8 w 27"/>
                  <a:gd name="T65" fmla="*/ 14 h 23"/>
                  <a:gd name="T66" fmla="*/ 11 w 27"/>
                  <a:gd name="T67" fmla="*/ 12 h 23"/>
                  <a:gd name="T68" fmla="*/ 15 w 27"/>
                  <a:gd name="T69" fmla="*/ 10 h 23"/>
                  <a:gd name="T70" fmla="*/ 14 w 27"/>
                  <a:gd name="T71" fmla="*/ 10 h 23"/>
                  <a:gd name="T72" fmla="*/ 12 w 27"/>
                  <a:gd name="T7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23">
                    <a:moveTo>
                      <a:pt x="15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6" y="15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5"/>
                      <a:pt x="25" y="14"/>
                      <a:pt x="26" y="10"/>
                    </a:cubicBezTo>
                    <a:cubicBezTo>
                      <a:pt x="27" y="8"/>
                      <a:pt x="26" y="4"/>
                      <a:pt x="24" y="2"/>
                    </a:cubicBezTo>
                    <a:cubicBezTo>
                      <a:pt x="22" y="0"/>
                      <a:pt x="18" y="2"/>
                      <a:pt x="16" y="3"/>
                    </a:cubicBezTo>
                    <a:cubicBezTo>
                      <a:pt x="11" y="6"/>
                      <a:pt x="5" y="8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1" y="16"/>
                      <a:pt x="1" y="21"/>
                      <a:pt x="5" y="23"/>
                    </a:cubicBezTo>
                    <a:cubicBezTo>
                      <a:pt x="7" y="23"/>
                      <a:pt x="9" y="22"/>
                      <a:pt x="10" y="21"/>
                    </a:cubicBezTo>
                    <a:cubicBezTo>
                      <a:pt x="12" y="20"/>
                      <a:pt x="13" y="19"/>
                      <a:pt x="14" y="18"/>
                    </a:cubicBezTo>
                    <a:cubicBezTo>
                      <a:pt x="15" y="17"/>
                      <a:pt x="14" y="16"/>
                      <a:pt x="15" y="15"/>
                    </a:cubicBezTo>
                    <a:close/>
                    <a:moveTo>
                      <a:pt x="18" y="9"/>
                    </a:moveTo>
                    <a:cubicBezTo>
                      <a:pt x="18" y="9"/>
                      <a:pt x="18" y="8"/>
                      <a:pt x="18" y="8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8"/>
                    </a:cubicBezTo>
                    <a:cubicBezTo>
                      <a:pt x="21" y="9"/>
                      <a:pt x="20" y="9"/>
                      <a:pt x="20" y="10"/>
                    </a:cubicBezTo>
                    <a:cubicBezTo>
                      <a:pt x="20" y="10"/>
                      <a:pt x="19" y="9"/>
                      <a:pt x="19" y="9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7" y="9"/>
                      <a:pt x="18" y="9"/>
                    </a:cubicBezTo>
                    <a:close/>
                    <a:moveTo>
                      <a:pt x="12" y="13"/>
                    </a:moveTo>
                    <a:cubicBezTo>
                      <a:pt x="11" y="14"/>
                      <a:pt x="10" y="15"/>
                      <a:pt x="9" y="16"/>
                    </a:cubicBezTo>
                    <a:cubicBezTo>
                      <a:pt x="9" y="15"/>
                      <a:pt x="7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5"/>
                      <a:pt x="4" y="16"/>
                      <a:pt x="4" y="18"/>
                    </a:cubicBezTo>
                    <a:cubicBezTo>
                      <a:pt x="4" y="17"/>
                      <a:pt x="4" y="17"/>
                      <a:pt x="3" y="17"/>
                    </a:cubicBezTo>
                    <a:cubicBezTo>
                      <a:pt x="3" y="16"/>
                      <a:pt x="3" y="14"/>
                      <a:pt x="3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5" y="13"/>
                      <a:pt x="5" y="14"/>
                      <a:pt x="6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9" y="14"/>
                      <a:pt x="10" y="13"/>
                      <a:pt x="11" y="12"/>
                    </a:cubicBezTo>
                    <a:cubicBezTo>
                      <a:pt x="12" y="10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4" y="10"/>
                    </a:cubicBezTo>
                    <a:cubicBezTo>
                      <a:pt x="13" y="11"/>
                      <a:pt x="12" y="12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602"/>
              <p:cNvSpPr/>
              <p:nvPr/>
            </p:nvSpPr>
            <p:spPr bwMode="auto">
              <a:xfrm>
                <a:off x="2146" y="1594"/>
                <a:ext cx="4" cy="5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5 h 6"/>
                  <a:gd name="T4" fmla="*/ 5 w 5"/>
                  <a:gd name="T5" fmla="*/ 4 h 6"/>
                  <a:gd name="T6" fmla="*/ 5 w 5"/>
                  <a:gd name="T7" fmla="*/ 2 h 6"/>
                  <a:gd name="T8" fmla="*/ 2 w 5"/>
                  <a:gd name="T9" fmla="*/ 1 h 6"/>
                  <a:gd name="T10" fmla="*/ 0 w 5"/>
                  <a:gd name="T11" fmla="*/ 3 h 6"/>
                  <a:gd name="T12" fmla="*/ 1 w 5"/>
                  <a:gd name="T13" fmla="*/ 5 h 6"/>
                  <a:gd name="T14" fmla="*/ 2 w 5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3" y="6"/>
                      <a:pt x="4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603"/>
              <p:cNvSpPr/>
              <p:nvPr/>
            </p:nvSpPr>
            <p:spPr bwMode="auto">
              <a:xfrm>
                <a:off x="2153" y="1601"/>
                <a:ext cx="8" cy="4"/>
              </a:xfrm>
              <a:custGeom>
                <a:avLst/>
                <a:gdLst>
                  <a:gd name="T0" fmla="*/ 3 w 10"/>
                  <a:gd name="T1" fmla="*/ 4 h 6"/>
                  <a:gd name="T2" fmla="*/ 5 w 10"/>
                  <a:gd name="T3" fmla="*/ 5 h 6"/>
                  <a:gd name="T4" fmla="*/ 7 w 10"/>
                  <a:gd name="T5" fmla="*/ 5 h 6"/>
                  <a:gd name="T6" fmla="*/ 8 w 10"/>
                  <a:gd name="T7" fmla="*/ 5 h 6"/>
                  <a:gd name="T8" fmla="*/ 8 w 10"/>
                  <a:gd name="T9" fmla="*/ 2 h 6"/>
                  <a:gd name="T10" fmla="*/ 1 w 10"/>
                  <a:gd name="T11" fmla="*/ 0 h 6"/>
                  <a:gd name="T12" fmla="*/ 1 w 10"/>
                  <a:gd name="T13" fmla="*/ 3 h 6"/>
                  <a:gd name="T14" fmla="*/ 3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3" y="4"/>
                    </a:moveTo>
                    <a:cubicBezTo>
                      <a:pt x="4" y="4"/>
                      <a:pt x="4" y="4"/>
                      <a:pt x="5" y="5"/>
                    </a:cubicBezTo>
                    <a:cubicBezTo>
                      <a:pt x="5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10" y="2"/>
                      <a:pt x="8" y="2"/>
                    </a:cubicBezTo>
                    <a:cubicBezTo>
                      <a:pt x="6" y="1"/>
                      <a:pt x="3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604"/>
              <p:cNvSpPr/>
              <p:nvPr/>
            </p:nvSpPr>
            <p:spPr bwMode="auto">
              <a:xfrm>
                <a:off x="2150" y="1603"/>
                <a:ext cx="3" cy="3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2 h 4"/>
                  <a:gd name="T4" fmla="*/ 3 w 5"/>
                  <a:gd name="T5" fmla="*/ 4 h 4"/>
                  <a:gd name="T6" fmla="*/ 4 w 5"/>
                  <a:gd name="T7" fmla="*/ 2 h 4"/>
                  <a:gd name="T8" fmla="*/ 4 w 5"/>
                  <a:gd name="T9" fmla="*/ 1 h 4"/>
                  <a:gd name="T10" fmla="*/ 2 w 5"/>
                  <a:gd name="T11" fmla="*/ 0 h 4"/>
                  <a:gd name="T12" fmla="*/ 1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605"/>
              <p:cNvSpPr/>
              <p:nvPr/>
            </p:nvSpPr>
            <p:spPr bwMode="auto">
              <a:xfrm>
                <a:off x="2178" y="1584"/>
                <a:ext cx="4" cy="4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4 h 5"/>
                  <a:gd name="T4" fmla="*/ 4 w 5"/>
                  <a:gd name="T5" fmla="*/ 4 h 5"/>
                  <a:gd name="T6" fmla="*/ 5 w 5"/>
                  <a:gd name="T7" fmla="*/ 2 h 5"/>
                  <a:gd name="T8" fmla="*/ 4 w 5"/>
                  <a:gd name="T9" fmla="*/ 0 h 5"/>
                  <a:gd name="T10" fmla="*/ 1 w 5"/>
                  <a:gd name="T11" fmla="*/ 1 h 5"/>
                  <a:gd name="T12" fmla="*/ 1 w 5"/>
                  <a:gd name="T13" fmla="*/ 2 h 5"/>
                  <a:gd name="T14" fmla="*/ 1 w 5"/>
                  <a:gd name="T15" fmla="*/ 2 h 5"/>
                  <a:gd name="T16" fmla="*/ 1 w 5"/>
                  <a:gd name="T17" fmla="*/ 2 h 5"/>
                  <a:gd name="T18" fmla="*/ 0 w 5"/>
                  <a:gd name="T19" fmla="*/ 4 h 5"/>
                  <a:gd name="T20" fmla="*/ 2 w 5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606"/>
              <p:cNvSpPr/>
              <p:nvPr/>
            </p:nvSpPr>
            <p:spPr bwMode="auto">
              <a:xfrm>
                <a:off x="2186" y="1588"/>
                <a:ext cx="5" cy="8"/>
              </a:xfrm>
              <a:custGeom>
                <a:avLst/>
                <a:gdLst>
                  <a:gd name="T0" fmla="*/ 1 w 6"/>
                  <a:gd name="T1" fmla="*/ 3 h 10"/>
                  <a:gd name="T2" fmla="*/ 2 w 6"/>
                  <a:gd name="T3" fmla="*/ 6 h 10"/>
                  <a:gd name="T4" fmla="*/ 1 w 6"/>
                  <a:gd name="T5" fmla="*/ 7 h 10"/>
                  <a:gd name="T6" fmla="*/ 2 w 6"/>
                  <a:gd name="T7" fmla="*/ 10 h 10"/>
                  <a:gd name="T8" fmla="*/ 5 w 6"/>
                  <a:gd name="T9" fmla="*/ 7 h 10"/>
                  <a:gd name="T10" fmla="*/ 5 w 6"/>
                  <a:gd name="T11" fmla="*/ 2 h 10"/>
                  <a:gd name="T12" fmla="*/ 1 w 6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1" y="3"/>
                    </a:moveTo>
                    <a:cubicBezTo>
                      <a:pt x="2" y="4"/>
                      <a:pt x="2" y="5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8"/>
                      <a:pt x="0" y="10"/>
                      <a:pt x="2" y="10"/>
                    </a:cubicBezTo>
                    <a:cubicBezTo>
                      <a:pt x="3" y="10"/>
                      <a:pt x="5" y="9"/>
                      <a:pt x="5" y="7"/>
                    </a:cubicBezTo>
                    <a:cubicBezTo>
                      <a:pt x="6" y="5"/>
                      <a:pt x="5" y="4"/>
                      <a:pt x="5" y="2"/>
                    </a:cubicBezTo>
                    <a:cubicBezTo>
                      <a:pt x="4" y="0"/>
                      <a:pt x="1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607"/>
              <p:cNvSpPr/>
              <p:nvPr/>
            </p:nvSpPr>
            <p:spPr bwMode="auto">
              <a:xfrm>
                <a:off x="2184" y="1596"/>
                <a:ext cx="3" cy="2"/>
              </a:xfrm>
              <a:custGeom>
                <a:avLst/>
                <a:gdLst>
                  <a:gd name="T0" fmla="*/ 1 w 4"/>
                  <a:gd name="T1" fmla="*/ 2 h 3"/>
                  <a:gd name="T2" fmla="*/ 3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1 w 4"/>
                  <a:gd name="T9" fmla="*/ 1 h 3"/>
                  <a:gd name="T10" fmla="*/ 1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608"/>
              <p:cNvSpPr/>
              <p:nvPr/>
            </p:nvSpPr>
            <p:spPr bwMode="auto">
              <a:xfrm>
                <a:off x="2175" y="1612"/>
                <a:ext cx="13" cy="7"/>
              </a:xfrm>
              <a:custGeom>
                <a:avLst/>
                <a:gdLst>
                  <a:gd name="T0" fmla="*/ 16 w 17"/>
                  <a:gd name="T1" fmla="*/ 4 h 9"/>
                  <a:gd name="T2" fmla="*/ 13 w 17"/>
                  <a:gd name="T3" fmla="*/ 2 h 9"/>
                  <a:gd name="T4" fmla="*/ 12 w 17"/>
                  <a:gd name="T5" fmla="*/ 2 h 9"/>
                  <a:gd name="T6" fmla="*/ 11 w 17"/>
                  <a:gd name="T7" fmla="*/ 2 h 9"/>
                  <a:gd name="T8" fmla="*/ 3 w 17"/>
                  <a:gd name="T9" fmla="*/ 3 h 9"/>
                  <a:gd name="T10" fmla="*/ 6 w 17"/>
                  <a:gd name="T11" fmla="*/ 4 h 9"/>
                  <a:gd name="T12" fmla="*/ 8 w 17"/>
                  <a:gd name="T13" fmla="*/ 4 h 9"/>
                  <a:gd name="T14" fmla="*/ 10 w 17"/>
                  <a:gd name="T15" fmla="*/ 5 h 9"/>
                  <a:gd name="T16" fmla="*/ 10 w 17"/>
                  <a:gd name="T17" fmla="*/ 5 h 9"/>
                  <a:gd name="T18" fmla="*/ 10 w 17"/>
                  <a:gd name="T19" fmla="*/ 5 h 9"/>
                  <a:gd name="T20" fmla="*/ 10 w 17"/>
                  <a:gd name="T21" fmla="*/ 6 h 9"/>
                  <a:gd name="T22" fmla="*/ 13 w 17"/>
                  <a:gd name="T23" fmla="*/ 8 h 9"/>
                  <a:gd name="T24" fmla="*/ 16 w 17"/>
                  <a:gd name="T25" fmla="*/ 8 h 9"/>
                  <a:gd name="T26" fmla="*/ 17 w 17"/>
                  <a:gd name="T27" fmla="*/ 6 h 9"/>
                  <a:gd name="T28" fmla="*/ 17 w 17"/>
                  <a:gd name="T29" fmla="*/ 5 h 9"/>
                  <a:gd name="T30" fmla="*/ 16 w 17"/>
                  <a:gd name="T3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9">
                    <a:moveTo>
                      <a:pt x="16" y="4"/>
                    </a:moveTo>
                    <a:cubicBezTo>
                      <a:pt x="15" y="3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8" y="0"/>
                      <a:pt x="5" y="0"/>
                      <a:pt x="3" y="3"/>
                    </a:cubicBezTo>
                    <a:cubicBezTo>
                      <a:pt x="0" y="6"/>
                      <a:pt x="6" y="8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8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9"/>
                      <a:pt x="15" y="9"/>
                      <a:pt x="16" y="8"/>
                    </a:cubicBezTo>
                    <a:cubicBezTo>
                      <a:pt x="16" y="7"/>
                      <a:pt x="17" y="7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609"/>
              <p:cNvSpPr/>
              <p:nvPr/>
            </p:nvSpPr>
            <p:spPr bwMode="auto">
              <a:xfrm>
                <a:off x="2188" y="161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610"/>
              <p:cNvSpPr/>
              <p:nvPr/>
            </p:nvSpPr>
            <p:spPr bwMode="auto">
              <a:xfrm>
                <a:off x="2205" y="1604"/>
                <a:ext cx="9" cy="5"/>
              </a:xfrm>
              <a:custGeom>
                <a:avLst/>
                <a:gdLst>
                  <a:gd name="T0" fmla="*/ 7 w 11"/>
                  <a:gd name="T1" fmla="*/ 3 h 7"/>
                  <a:gd name="T2" fmla="*/ 6 w 11"/>
                  <a:gd name="T3" fmla="*/ 3 h 7"/>
                  <a:gd name="T4" fmla="*/ 5 w 11"/>
                  <a:gd name="T5" fmla="*/ 2 h 7"/>
                  <a:gd name="T6" fmla="*/ 4 w 11"/>
                  <a:gd name="T7" fmla="*/ 1 h 7"/>
                  <a:gd name="T8" fmla="*/ 2 w 11"/>
                  <a:gd name="T9" fmla="*/ 1 h 7"/>
                  <a:gd name="T10" fmla="*/ 1 w 11"/>
                  <a:gd name="T11" fmla="*/ 2 h 7"/>
                  <a:gd name="T12" fmla="*/ 1 w 11"/>
                  <a:gd name="T13" fmla="*/ 4 h 7"/>
                  <a:gd name="T14" fmla="*/ 1 w 11"/>
                  <a:gd name="T15" fmla="*/ 5 h 7"/>
                  <a:gd name="T16" fmla="*/ 1 w 11"/>
                  <a:gd name="T17" fmla="*/ 5 h 7"/>
                  <a:gd name="T18" fmla="*/ 1 w 11"/>
                  <a:gd name="T19" fmla="*/ 5 h 7"/>
                  <a:gd name="T20" fmla="*/ 2 w 11"/>
                  <a:gd name="T21" fmla="*/ 5 h 7"/>
                  <a:gd name="T22" fmla="*/ 1 w 11"/>
                  <a:gd name="T23" fmla="*/ 5 h 7"/>
                  <a:gd name="T24" fmla="*/ 2 w 11"/>
                  <a:gd name="T25" fmla="*/ 5 h 7"/>
                  <a:gd name="T26" fmla="*/ 3 w 11"/>
                  <a:gd name="T27" fmla="*/ 6 h 7"/>
                  <a:gd name="T28" fmla="*/ 4 w 11"/>
                  <a:gd name="T29" fmla="*/ 6 h 7"/>
                  <a:gd name="T30" fmla="*/ 6 w 11"/>
                  <a:gd name="T31" fmla="*/ 7 h 7"/>
                  <a:gd name="T32" fmla="*/ 9 w 11"/>
                  <a:gd name="T33" fmla="*/ 7 h 7"/>
                  <a:gd name="T34" fmla="*/ 10 w 11"/>
                  <a:gd name="T35" fmla="*/ 3 h 7"/>
                  <a:gd name="T36" fmla="*/ 7 w 11"/>
                  <a:gd name="T3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7">
                    <a:moveTo>
                      <a:pt x="7" y="3"/>
                    </a:moveTo>
                    <a:cubicBezTo>
                      <a:pt x="7" y="3"/>
                      <a:pt x="7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7"/>
                      <a:pt x="11" y="5"/>
                      <a:pt x="10" y="3"/>
                    </a:cubicBezTo>
                    <a:cubicBezTo>
                      <a:pt x="10" y="2"/>
                      <a:pt x="8" y="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611"/>
              <p:cNvSpPr/>
              <p:nvPr/>
            </p:nvSpPr>
            <p:spPr bwMode="auto">
              <a:xfrm>
                <a:off x="2206" y="16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612"/>
              <p:cNvSpPr/>
              <p:nvPr/>
            </p:nvSpPr>
            <p:spPr bwMode="auto">
              <a:xfrm>
                <a:off x="2204" y="1595"/>
                <a:ext cx="5" cy="6"/>
              </a:xfrm>
              <a:custGeom>
                <a:avLst/>
                <a:gdLst>
                  <a:gd name="T0" fmla="*/ 6 w 6"/>
                  <a:gd name="T1" fmla="*/ 5 h 8"/>
                  <a:gd name="T2" fmla="*/ 3 w 6"/>
                  <a:gd name="T3" fmla="*/ 1 h 8"/>
                  <a:gd name="T4" fmla="*/ 2 w 6"/>
                  <a:gd name="T5" fmla="*/ 4 h 8"/>
                  <a:gd name="T6" fmla="*/ 3 w 6"/>
                  <a:gd name="T7" fmla="*/ 6 h 8"/>
                  <a:gd name="T8" fmla="*/ 6 w 6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3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4" y="8"/>
                      <a:pt x="6" y="7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8" name="Group 814"/>
            <p:cNvGrpSpPr/>
            <p:nvPr/>
          </p:nvGrpSpPr>
          <p:grpSpPr bwMode="auto">
            <a:xfrm>
              <a:off x="350" y="477"/>
              <a:ext cx="1884" cy="2212"/>
              <a:chOff x="350" y="477"/>
              <a:chExt cx="1884" cy="2212"/>
            </a:xfrm>
            <a:grpFill/>
          </p:grpSpPr>
          <p:sp>
            <p:nvSpPr>
              <p:cNvPr id="427" name="Freeform 614"/>
              <p:cNvSpPr/>
              <p:nvPr/>
            </p:nvSpPr>
            <p:spPr bwMode="auto">
              <a:xfrm>
                <a:off x="2216" y="1600"/>
                <a:ext cx="4" cy="5"/>
              </a:xfrm>
              <a:custGeom>
                <a:avLst/>
                <a:gdLst>
                  <a:gd name="T0" fmla="*/ 2 w 5"/>
                  <a:gd name="T1" fmla="*/ 0 h 7"/>
                  <a:gd name="T2" fmla="*/ 0 w 5"/>
                  <a:gd name="T3" fmla="*/ 3 h 7"/>
                  <a:gd name="T4" fmla="*/ 2 w 5"/>
                  <a:gd name="T5" fmla="*/ 6 h 7"/>
                  <a:gd name="T6" fmla="*/ 2 w 5"/>
                  <a:gd name="T7" fmla="*/ 6 h 7"/>
                  <a:gd name="T8" fmla="*/ 2 w 5"/>
                  <a:gd name="T9" fmla="*/ 6 h 7"/>
                  <a:gd name="T10" fmla="*/ 2 w 5"/>
                  <a:gd name="T11" fmla="*/ 6 h 7"/>
                  <a:gd name="T12" fmla="*/ 2 w 5"/>
                  <a:gd name="T13" fmla="*/ 6 h 7"/>
                  <a:gd name="T14" fmla="*/ 3 w 5"/>
                  <a:gd name="T15" fmla="*/ 7 h 7"/>
                  <a:gd name="T16" fmla="*/ 3 w 5"/>
                  <a:gd name="T17" fmla="*/ 7 h 7"/>
                  <a:gd name="T18" fmla="*/ 3 w 5"/>
                  <a:gd name="T19" fmla="*/ 7 h 7"/>
                  <a:gd name="T20" fmla="*/ 3 w 5"/>
                  <a:gd name="T21" fmla="*/ 7 h 7"/>
                  <a:gd name="T22" fmla="*/ 4 w 5"/>
                  <a:gd name="T23" fmla="*/ 7 h 7"/>
                  <a:gd name="T24" fmla="*/ 4 w 5"/>
                  <a:gd name="T25" fmla="*/ 7 h 7"/>
                  <a:gd name="T26" fmla="*/ 4 w 5"/>
                  <a:gd name="T27" fmla="*/ 7 h 7"/>
                  <a:gd name="T28" fmla="*/ 4 w 5"/>
                  <a:gd name="T29" fmla="*/ 7 h 7"/>
                  <a:gd name="T30" fmla="*/ 4 w 5"/>
                  <a:gd name="T31" fmla="*/ 6 h 7"/>
                  <a:gd name="T32" fmla="*/ 4 w 5"/>
                  <a:gd name="T33" fmla="*/ 6 h 7"/>
                  <a:gd name="T34" fmla="*/ 4 w 5"/>
                  <a:gd name="T35" fmla="*/ 6 h 7"/>
                  <a:gd name="T36" fmla="*/ 4 w 5"/>
                  <a:gd name="T37" fmla="*/ 6 h 7"/>
                  <a:gd name="T38" fmla="*/ 4 w 5"/>
                  <a:gd name="T39" fmla="*/ 6 h 7"/>
                  <a:gd name="T40" fmla="*/ 5 w 5"/>
                  <a:gd name="T41" fmla="*/ 6 h 7"/>
                  <a:gd name="T42" fmla="*/ 5 w 5"/>
                  <a:gd name="T43" fmla="*/ 6 h 7"/>
                  <a:gd name="T44" fmla="*/ 5 w 5"/>
                  <a:gd name="T45" fmla="*/ 6 h 7"/>
                  <a:gd name="T46" fmla="*/ 5 w 5"/>
                  <a:gd name="T47" fmla="*/ 5 h 7"/>
                  <a:gd name="T48" fmla="*/ 5 w 5"/>
                  <a:gd name="T49" fmla="*/ 5 h 7"/>
                  <a:gd name="T50" fmla="*/ 5 w 5"/>
                  <a:gd name="T51" fmla="*/ 5 h 7"/>
                  <a:gd name="T52" fmla="*/ 5 w 5"/>
                  <a:gd name="T53" fmla="*/ 5 h 7"/>
                  <a:gd name="T54" fmla="*/ 4 w 5"/>
                  <a:gd name="T55" fmla="*/ 2 h 7"/>
                  <a:gd name="T56" fmla="*/ 2 w 5"/>
                  <a:gd name="T5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615"/>
              <p:cNvSpPr/>
              <p:nvPr/>
            </p:nvSpPr>
            <p:spPr bwMode="auto">
              <a:xfrm>
                <a:off x="2215" y="1591"/>
                <a:ext cx="5" cy="6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0 h 8"/>
                  <a:gd name="T4" fmla="*/ 4 w 7"/>
                  <a:gd name="T5" fmla="*/ 1 h 8"/>
                  <a:gd name="T6" fmla="*/ 3 w 7"/>
                  <a:gd name="T7" fmla="*/ 1 h 8"/>
                  <a:gd name="T8" fmla="*/ 1 w 7"/>
                  <a:gd name="T9" fmla="*/ 4 h 8"/>
                  <a:gd name="T10" fmla="*/ 5 w 7"/>
                  <a:gd name="T11" fmla="*/ 6 h 8"/>
                  <a:gd name="T12" fmla="*/ 6 w 7"/>
                  <a:gd name="T13" fmla="*/ 4 h 8"/>
                  <a:gd name="T14" fmla="*/ 6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0" y="6"/>
                      <a:pt x="4" y="8"/>
                      <a:pt x="5" y="6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7" y="3"/>
                      <a:pt x="7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616"/>
              <p:cNvSpPr/>
              <p:nvPr/>
            </p:nvSpPr>
            <p:spPr bwMode="auto">
              <a:xfrm>
                <a:off x="2210" y="1579"/>
                <a:ext cx="12" cy="12"/>
              </a:xfrm>
              <a:custGeom>
                <a:avLst/>
                <a:gdLst>
                  <a:gd name="T0" fmla="*/ 0 w 16"/>
                  <a:gd name="T1" fmla="*/ 5 h 16"/>
                  <a:gd name="T2" fmla="*/ 1 w 16"/>
                  <a:gd name="T3" fmla="*/ 6 h 16"/>
                  <a:gd name="T4" fmla="*/ 7 w 16"/>
                  <a:gd name="T5" fmla="*/ 5 h 16"/>
                  <a:gd name="T6" fmla="*/ 11 w 16"/>
                  <a:gd name="T7" fmla="*/ 9 h 16"/>
                  <a:gd name="T8" fmla="*/ 14 w 16"/>
                  <a:gd name="T9" fmla="*/ 15 h 16"/>
                  <a:gd name="T10" fmla="*/ 15 w 16"/>
                  <a:gd name="T11" fmla="*/ 15 h 16"/>
                  <a:gd name="T12" fmla="*/ 14 w 16"/>
                  <a:gd name="T13" fmla="*/ 10 h 16"/>
                  <a:gd name="T14" fmla="*/ 10 w 16"/>
                  <a:gd name="T15" fmla="*/ 3 h 16"/>
                  <a:gd name="T16" fmla="*/ 0 w 16"/>
                  <a:gd name="T1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0" y="5"/>
                    </a:moveTo>
                    <a:cubicBezTo>
                      <a:pt x="0" y="5"/>
                      <a:pt x="1" y="6"/>
                      <a:pt x="1" y="6"/>
                    </a:cubicBezTo>
                    <a:cubicBezTo>
                      <a:pt x="3" y="6"/>
                      <a:pt x="5" y="5"/>
                      <a:pt x="7" y="5"/>
                    </a:cubicBezTo>
                    <a:cubicBezTo>
                      <a:pt x="9" y="6"/>
                      <a:pt x="10" y="7"/>
                      <a:pt x="11" y="9"/>
                    </a:cubicBezTo>
                    <a:cubicBezTo>
                      <a:pt x="12" y="11"/>
                      <a:pt x="14" y="12"/>
                      <a:pt x="14" y="15"/>
                    </a:cubicBezTo>
                    <a:cubicBezTo>
                      <a:pt x="14" y="15"/>
                      <a:pt x="15" y="16"/>
                      <a:pt x="15" y="15"/>
                    </a:cubicBezTo>
                    <a:cubicBezTo>
                      <a:pt x="16" y="13"/>
                      <a:pt x="15" y="11"/>
                      <a:pt x="14" y="10"/>
                    </a:cubicBezTo>
                    <a:cubicBezTo>
                      <a:pt x="12" y="8"/>
                      <a:pt x="12" y="5"/>
                      <a:pt x="10" y="3"/>
                    </a:cubicBezTo>
                    <a:cubicBezTo>
                      <a:pt x="7" y="0"/>
                      <a:pt x="2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617"/>
              <p:cNvSpPr/>
              <p:nvPr/>
            </p:nvSpPr>
            <p:spPr bwMode="auto">
              <a:xfrm>
                <a:off x="2208" y="1575"/>
                <a:ext cx="3" cy="5"/>
              </a:xfrm>
              <a:custGeom>
                <a:avLst/>
                <a:gdLst>
                  <a:gd name="T0" fmla="*/ 3 w 5"/>
                  <a:gd name="T1" fmla="*/ 5 h 7"/>
                  <a:gd name="T2" fmla="*/ 3 w 5"/>
                  <a:gd name="T3" fmla="*/ 5 h 7"/>
                  <a:gd name="T4" fmla="*/ 4 w 5"/>
                  <a:gd name="T5" fmla="*/ 5 h 7"/>
                  <a:gd name="T6" fmla="*/ 4 w 5"/>
                  <a:gd name="T7" fmla="*/ 5 h 7"/>
                  <a:gd name="T8" fmla="*/ 5 w 5"/>
                  <a:gd name="T9" fmla="*/ 4 h 7"/>
                  <a:gd name="T10" fmla="*/ 5 w 5"/>
                  <a:gd name="T11" fmla="*/ 3 h 7"/>
                  <a:gd name="T12" fmla="*/ 5 w 5"/>
                  <a:gd name="T13" fmla="*/ 3 h 7"/>
                  <a:gd name="T14" fmla="*/ 5 w 5"/>
                  <a:gd name="T15" fmla="*/ 3 h 7"/>
                  <a:gd name="T16" fmla="*/ 4 w 5"/>
                  <a:gd name="T17" fmla="*/ 1 h 7"/>
                  <a:gd name="T18" fmla="*/ 3 w 5"/>
                  <a:gd name="T19" fmla="*/ 1 h 7"/>
                  <a:gd name="T20" fmla="*/ 3 w 5"/>
                  <a:gd name="T21" fmla="*/ 0 h 7"/>
                  <a:gd name="T22" fmla="*/ 2 w 5"/>
                  <a:gd name="T23" fmla="*/ 0 h 7"/>
                  <a:gd name="T24" fmla="*/ 1 w 5"/>
                  <a:gd name="T25" fmla="*/ 1 h 7"/>
                  <a:gd name="T26" fmla="*/ 1 w 5"/>
                  <a:gd name="T27" fmla="*/ 1 h 7"/>
                  <a:gd name="T28" fmla="*/ 1 w 5"/>
                  <a:gd name="T29" fmla="*/ 1 h 7"/>
                  <a:gd name="T30" fmla="*/ 0 w 5"/>
                  <a:gd name="T31" fmla="*/ 4 h 7"/>
                  <a:gd name="T32" fmla="*/ 3 w 5"/>
                  <a:gd name="T3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7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2"/>
                      <a:pt x="1" y="3"/>
                      <a:pt x="0" y="4"/>
                    </a:cubicBezTo>
                    <a:cubicBezTo>
                      <a:pt x="0" y="6"/>
                      <a:pt x="2" y="7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618"/>
              <p:cNvSpPr/>
              <p:nvPr/>
            </p:nvSpPr>
            <p:spPr bwMode="auto">
              <a:xfrm>
                <a:off x="2143" y="1625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4 h 4"/>
                  <a:gd name="T4" fmla="*/ 4 w 6"/>
                  <a:gd name="T5" fmla="*/ 0 h 4"/>
                  <a:gd name="T6" fmla="*/ 3 w 6"/>
                  <a:gd name="T7" fmla="*/ 0 h 4"/>
                  <a:gd name="T8" fmla="*/ 2 w 6"/>
                  <a:gd name="T9" fmla="*/ 1 h 4"/>
                  <a:gd name="T10" fmla="*/ 1 w 6"/>
                  <a:gd name="T11" fmla="*/ 3 h 4"/>
                  <a:gd name="T12" fmla="*/ 3 w 6"/>
                  <a:gd name="T13" fmla="*/ 4 h 4"/>
                  <a:gd name="T14" fmla="*/ 4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619"/>
              <p:cNvSpPr/>
              <p:nvPr/>
            </p:nvSpPr>
            <p:spPr bwMode="auto">
              <a:xfrm>
                <a:off x="2140" y="1626"/>
                <a:ext cx="4" cy="5"/>
              </a:xfrm>
              <a:custGeom>
                <a:avLst/>
                <a:gdLst>
                  <a:gd name="T0" fmla="*/ 4 w 5"/>
                  <a:gd name="T1" fmla="*/ 0 h 6"/>
                  <a:gd name="T2" fmla="*/ 1 w 5"/>
                  <a:gd name="T3" fmla="*/ 1 h 6"/>
                  <a:gd name="T4" fmla="*/ 1 w 5"/>
                  <a:gd name="T5" fmla="*/ 4 h 6"/>
                  <a:gd name="T6" fmla="*/ 2 w 5"/>
                  <a:gd name="T7" fmla="*/ 5 h 6"/>
                  <a:gd name="T8" fmla="*/ 3 w 5"/>
                  <a:gd name="T9" fmla="*/ 5 h 6"/>
                  <a:gd name="T10" fmla="*/ 4 w 5"/>
                  <a:gd name="T11" fmla="*/ 5 h 6"/>
                  <a:gd name="T12" fmla="*/ 4 w 5"/>
                  <a:gd name="T13" fmla="*/ 4 h 6"/>
                  <a:gd name="T14" fmla="*/ 4 w 5"/>
                  <a:gd name="T15" fmla="*/ 4 h 6"/>
                  <a:gd name="T16" fmla="*/ 4 w 5"/>
                  <a:gd name="T17" fmla="*/ 3 h 6"/>
                  <a:gd name="T18" fmla="*/ 4 w 5"/>
                  <a:gd name="T19" fmla="*/ 3 h 6"/>
                  <a:gd name="T20" fmla="*/ 4 w 5"/>
                  <a:gd name="T21" fmla="*/ 3 h 6"/>
                  <a:gd name="T22" fmla="*/ 4 w 5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3" y="0"/>
                      <a:pt x="1" y="0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5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620"/>
              <p:cNvSpPr/>
              <p:nvPr/>
            </p:nvSpPr>
            <p:spPr bwMode="auto">
              <a:xfrm>
                <a:off x="2146" y="1627"/>
                <a:ext cx="10" cy="6"/>
              </a:xfrm>
              <a:custGeom>
                <a:avLst/>
                <a:gdLst>
                  <a:gd name="T0" fmla="*/ 11 w 13"/>
                  <a:gd name="T1" fmla="*/ 0 h 8"/>
                  <a:gd name="T2" fmla="*/ 9 w 13"/>
                  <a:gd name="T3" fmla="*/ 3 h 8"/>
                  <a:gd name="T4" fmla="*/ 4 w 13"/>
                  <a:gd name="T5" fmla="*/ 2 h 8"/>
                  <a:gd name="T6" fmla="*/ 2 w 13"/>
                  <a:gd name="T7" fmla="*/ 5 h 8"/>
                  <a:gd name="T8" fmla="*/ 11 w 13"/>
                  <a:gd name="T9" fmla="*/ 6 h 8"/>
                  <a:gd name="T10" fmla="*/ 13 w 13"/>
                  <a:gd name="T11" fmla="*/ 1 h 8"/>
                  <a:gd name="T12" fmla="*/ 11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1" y="0"/>
                    </a:moveTo>
                    <a:cubicBezTo>
                      <a:pt x="10" y="1"/>
                      <a:pt x="10" y="2"/>
                      <a:pt x="9" y="3"/>
                    </a:cubicBezTo>
                    <a:cubicBezTo>
                      <a:pt x="8" y="4"/>
                      <a:pt x="5" y="2"/>
                      <a:pt x="4" y="2"/>
                    </a:cubicBezTo>
                    <a:cubicBezTo>
                      <a:pt x="1" y="1"/>
                      <a:pt x="0" y="4"/>
                      <a:pt x="2" y="5"/>
                    </a:cubicBezTo>
                    <a:cubicBezTo>
                      <a:pt x="4" y="6"/>
                      <a:pt x="8" y="8"/>
                      <a:pt x="11" y="6"/>
                    </a:cubicBezTo>
                    <a:cubicBezTo>
                      <a:pt x="13" y="5"/>
                      <a:pt x="13" y="3"/>
                      <a:pt x="13" y="1"/>
                    </a:cubicBezTo>
                    <a:cubicBezTo>
                      <a:pt x="13" y="0"/>
                      <a:pt x="12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621"/>
              <p:cNvSpPr/>
              <p:nvPr/>
            </p:nvSpPr>
            <p:spPr bwMode="auto">
              <a:xfrm>
                <a:off x="2161" y="1619"/>
                <a:ext cx="17" cy="7"/>
              </a:xfrm>
              <a:custGeom>
                <a:avLst/>
                <a:gdLst>
                  <a:gd name="T0" fmla="*/ 12 w 22"/>
                  <a:gd name="T1" fmla="*/ 1 h 9"/>
                  <a:gd name="T2" fmla="*/ 8 w 22"/>
                  <a:gd name="T3" fmla="*/ 2 h 9"/>
                  <a:gd name="T4" fmla="*/ 7 w 22"/>
                  <a:gd name="T5" fmla="*/ 3 h 9"/>
                  <a:gd name="T6" fmla="*/ 2 w 22"/>
                  <a:gd name="T7" fmla="*/ 5 h 9"/>
                  <a:gd name="T8" fmla="*/ 2 w 22"/>
                  <a:gd name="T9" fmla="*/ 8 h 9"/>
                  <a:gd name="T10" fmla="*/ 6 w 22"/>
                  <a:gd name="T11" fmla="*/ 7 h 9"/>
                  <a:gd name="T12" fmla="*/ 11 w 22"/>
                  <a:gd name="T13" fmla="*/ 4 h 9"/>
                  <a:gd name="T14" fmla="*/ 17 w 22"/>
                  <a:gd name="T15" fmla="*/ 5 h 9"/>
                  <a:gd name="T16" fmla="*/ 21 w 22"/>
                  <a:gd name="T17" fmla="*/ 5 h 9"/>
                  <a:gd name="T18" fmla="*/ 21 w 22"/>
                  <a:gd name="T19" fmla="*/ 3 h 9"/>
                  <a:gd name="T20" fmla="*/ 12 w 22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9">
                    <a:moveTo>
                      <a:pt x="12" y="1"/>
                    </a:moveTo>
                    <a:cubicBezTo>
                      <a:pt x="11" y="1"/>
                      <a:pt x="9" y="1"/>
                      <a:pt x="8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6" y="5"/>
                      <a:pt x="4" y="5"/>
                      <a:pt x="2" y="5"/>
                    </a:cubicBezTo>
                    <a:cubicBezTo>
                      <a:pt x="0" y="6"/>
                      <a:pt x="1" y="9"/>
                      <a:pt x="2" y="8"/>
                    </a:cubicBezTo>
                    <a:cubicBezTo>
                      <a:pt x="4" y="8"/>
                      <a:pt x="5" y="8"/>
                      <a:pt x="6" y="7"/>
                    </a:cubicBezTo>
                    <a:cubicBezTo>
                      <a:pt x="8" y="7"/>
                      <a:pt x="9" y="5"/>
                      <a:pt x="11" y="4"/>
                    </a:cubicBezTo>
                    <a:cubicBezTo>
                      <a:pt x="12" y="4"/>
                      <a:pt x="15" y="5"/>
                      <a:pt x="17" y="5"/>
                    </a:cubicBezTo>
                    <a:cubicBezTo>
                      <a:pt x="18" y="6"/>
                      <a:pt x="20" y="6"/>
                      <a:pt x="21" y="5"/>
                    </a:cubicBezTo>
                    <a:cubicBezTo>
                      <a:pt x="21" y="4"/>
                      <a:pt x="22" y="4"/>
                      <a:pt x="21" y="3"/>
                    </a:cubicBezTo>
                    <a:cubicBezTo>
                      <a:pt x="19" y="1"/>
                      <a:pt x="15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622"/>
              <p:cNvSpPr/>
              <p:nvPr/>
            </p:nvSpPr>
            <p:spPr bwMode="auto">
              <a:xfrm>
                <a:off x="2177" y="1619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3 h 4"/>
                  <a:gd name="T4" fmla="*/ 3 w 5"/>
                  <a:gd name="T5" fmla="*/ 4 h 4"/>
                  <a:gd name="T6" fmla="*/ 4 w 5"/>
                  <a:gd name="T7" fmla="*/ 1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0"/>
                      <a:pt x="0" y="2"/>
                      <a:pt x="1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623"/>
              <p:cNvSpPr/>
              <p:nvPr/>
            </p:nvSpPr>
            <p:spPr bwMode="auto">
              <a:xfrm>
                <a:off x="2138" y="1594"/>
                <a:ext cx="5" cy="5"/>
              </a:xfrm>
              <a:custGeom>
                <a:avLst/>
                <a:gdLst>
                  <a:gd name="T0" fmla="*/ 4 w 6"/>
                  <a:gd name="T1" fmla="*/ 6 h 6"/>
                  <a:gd name="T2" fmla="*/ 5 w 6"/>
                  <a:gd name="T3" fmla="*/ 5 h 6"/>
                  <a:gd name="T4" fmla="*/ 6 w 6"/>
                  <a:gd name="T5" fmla="*/ 4 h 6"/>
                  <a:gd name="T6" fmla="*/ 6 w 6"/>
                  <a:gd name="T7" fmla="*/ 2 h 6"/>
                  <a:gd name="T8" fmla="*/ 5 w 6"/>
                  <a:gd name="T9" fmla="*/ 0 h 6"/>
                  <a:gd name="T10" fmla="*/ 3 w 6"/>
                  <a:gd name="T11" fmla="*/ 0 h 6"/>
                  <a:gd name="T12" fmla="*/ 1 w 6"/>
                  <a:gd name="T13" fmla="*/ 1 h 6"/>
                  <a:gd name="T14" fmla="*/ 1 w 6"/>
                  <a:gd name="T15" fmla="*/ 2 h 6"/>
                  <a:gd name="T16" fmla="*/ 0 w 6"/>
                  <a:gd name="T17" fmla="*/ 4 h 6"/>
                  <a:gd name="T18" fmla="*/ 2 w 6"/>
                  <a:gd name="T19" fmla="*/ 6 h 6"/>
                  <a:gd name="T20" fmla="*/ 4 w 6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4" y="6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3" y="6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624"/>
              <p:cNvSpPr/>
              <p:nvPr/>
            </p:nvSpPr>
            <p:spPr bwMode="auto">
              <a:xfrm>
                <a:off x="2135" y="1600"/>
                <a:ext cx="2" cy="5"/>
              </a:xfrm>
              <a:custGeom>
                <a:avLst/>
                <a:gdLst>
                  <a:gd name="T0" fmla="*/ 2 w 3"/>
                  <a:gd name="T1" fmla="*/ 5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1 h 6"/>
                  <a:gd name="T8" fmla="*/ 0 w 3"/>
                  <a:gd name="T9" fmla="*/ 3 h 6"/>
                  <a:gd name="T10" fmla="*/ 1 w 3"/>
                  <a:gd name="T11" fmla="*/ 5 h 6"/>
                  <a:gd name="T12" fmla="*/ 2 w 3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1" y="0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6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625"/>
              <p:cNvSpPr/>
              <p:nvPr/>
            </p:nvSpPr>
            <p:spPr bwMode="auto">
              <a:xfrm>
                <a:off x="2133" y="1607"/>
                <a:ext cx="4" cy="4"/>
              </a:xfrm>
              <a:custGeom>
                <a:avLst/>
                <a:gdLst>
                  <a:gd name="T0" fmla="*/ 4 w 6"/>
                  <a:gd name="T1" fmla="*/ 5 h 5"/>
                  <a:gd name="T2" fmla="*/ 4 w 6"/>
                  <a:gd name="T3" fmla="*/ 1 h 5"/>
                  <a:gd name="T4" fmla="*/ 4 w 6"/>
                  <a:gd name="T5" fmla="*/ 1 h 5"/>
                  <a:gd name="T6" fmla="*/ 4 w 6"/>
                  <a:gd name="T7" fmla="*/ 0 h 5"/>
                  <a:gd name="T8" fmla="*/ 4 w 6"/>
                  <a:gd name="T9" fmla="*/ 0 h 5"/>
                  <a:gd name="T10" fmla="*/ 2 w 6"/>
                  <a:gd name="T11" fmla="*/ 0 h 5"/>
                  <a:gd name="T12" fmla="*/ 4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6" y="4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1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626"/>
              <p:cNvSpPr/>
              <p:nvPr/>
            </p:nvSpPr>
            <p:spPr bwMode="auto">
              <a:xfrm>
                <a:off x="2223" y="1601"/>
                <a:ext cx="4" cy="3"/>
              </a:xfrm>
              <a:custGeom>
                <a:avLst/>
                <a:gdLst>
                  <a:gd name="T0" fmla="*/ 4 w 5"/>
                  <a:gd name="T1" fmla="*/ 2 h 4"/>
                  <a:gd name="T2" fmla="*/ 4 w 5"/>
                  <a:gd name="T3" fmla="*/ 2 h 4"/>
                  <a:gd name="T4" fmla="*/ 3 w 5"/>
                  <a:gd name="T5" fmla="*/ 1 h 4"/>
                  <a:gd name="T6" fmla="*/ 1 w 5"/>
                  <a:gd name="T7" fmla="*/ 1 h 4"/>
                  <a:gd name="T8" fmla="*/ 1 w 5"/>
                  <a:gd name="T9" fmla="*/ 1 h 4"/>
                  <a:gd name="T10" fmla="*/ 0 w 5"/>
                  <a:gd name="T11" fmla="*/ 1 h 4"/>
                  <a:gd name="T12" fmla="*/ 1 w 5"/>
                  <a:gd name="T13" fmla="*/ 3 h 4"/>
                  <a:gd name="T14" fmla="*/ 2 w 5"/>
                  <a:gd name="T15" fmla="*/ 3 h 4"/>
                  <a:gd name="T16" fmla="*/ 2 w 5"/>
                  <a:gd name="T17" fmla="*/ 3 h 4"/>
                  <a:gd name="T18" fmla="*/ 2 w 5"/>
                  <a:gd name="T19" fmla="*/ 3 h 4"/>
                  <a:gd name="T20" fmla="*/ 2 w 5"/>
                  <a:gd name="T21" fmla="*/ 3 h 4"/>
                  <a:gd name="T22" fmla="*/ 2 w 5"/>
                  <a:gd name="T23" fmla="*/ 3 h 4"/>
                  <a:gd name="T24" fmla="*/ 3 w 5"/>
                  <a:gd name="T25" fmla="*/ 4 h 4"/>
                  <a:gd name="T26" fmla="*/ 5 w 5"/>
                  <a:gd name="T27" fmla="*/ 3 h 4"/>
                  <a:gd name="T28" fmla="*/ 4 w 5"/>
                  <a:gd name="T29" fmla="*/ 2 h 4"/>
                  <a:gd name="T30" fmla="*/ 4 w 5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627"/>
              <p:cNvSpPr/>
              <p:nvPr/>
            </p:nvSpPr>
            <p:spPr bwMode="auto">
              <a:xfrm>
                <a:off x="2224" y="1591"/>
                <a:ext cx="3" cy="8"/>
              </a:xfrm>
              <a:custGeom>
                <a:avLst/>
                <a:gdLst>
                  <a:gd name="T0" fmla="*/ 3 w 5"/>
                  <a:gd name="T1" fmla="*/ 1 h 11"/>
                  <a:gd name="T2" fmla="*/ 1 w 5"/>
                  <a:gd name="T3" fmla="*/ 1 h 11"/>
                  <a:gd name="T4" fmla="*/ 1 w 5"/>
                  <a:gd name="T5" fmla="*/ 3 h 11"/>
                  <a:gd name="T6" fmla="*/ 2 w 5"/>
                  <a:gd name="T7" fmla="*/ 4 h 11"/>
                  <a:gd name="T8" fmla="*/ 2 w 5"/>
                  <a:gd name="T9" fmla="*/ 7 h 11"/>
                  <a:gd name="T10" fmla="*/ 2 w 5"/>
                  <a:gd name="T11" fmla="*/ 8 h 11"/>
                  <a:gd name="T12" fmla="*/ 4 w 5"/>
                  <a:gd name="T13" fmla="*/ 9 h 11"/>
                  <a:gd name="T14" fmla="*/ 5 w 5"/>
                  <a:gd name="T15" fmla="*/ 4 h 11"/>
                  <a:gd name="T16" fmla="*/ 4 w 5"/>
                  <a:gd name="T17" fmla="*/ 3 h 11"/>
                  <a:gd name="T18" fmla="*/ 3 w 5"/>
                  <a:gd name="T1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cubicBezTo>
                      <a:pt x="3" y="1"/>
                      <a:pt x="1" y="0"/>
                      <a:pt x="1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4" y="11"/>
                      <a:pt x="4" y="9"/>
                    </a:cubicBezTo>
                    <a:cubicBezTo>
                      <a:pt x="5" y="8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628"/>
              <p:cNvSpPr/>
              <p:nvPr/>
            </p:nvSpPr>
            <p:spPr bwMode="auto">
              <a:xfrm>
                <a:off x="2182" y="1583"/>
                <a:ext cx="5" cy="4"/>
              </a:xfrm>
              <a:custGeom>
                <a:avLst/>
                <a:gdLst>
                  <a:gd name="T0" fmla="*/ 2 w 6"/>
                  <a:gd name="T1" fmla="*/ 5 h 6"/>
                  <a:gd name="T2" fmla="*/ 5 w 6"/>
                  <a:gd name="T3" fmla="*/ 5 h 6"/>
                  <a:gd name="T4" fmla="*/ 6 w 6"/>
                  <a:gd name="T5" fmla="*/ 2 h 6"/>
                  <a:gd name="T6" fmla="*/ 3 w 6"/>
                  <a:gd name="T7" fmla="*/ 1 h 6"/>
                  <a:gd name="T8" fmla="*/ 1 w 6"/>
                  <a:gd name="T9" fmla="*/ 2 h 6"/>
                  <a:gd name="T10" fmla="*/ 1 w 6"/>
                  <a:gd name="T11" fmla="*/ 2 h 6"/>
                  <a:gd name="T12" fmla="*/ 0 w 6"/>
                  <a:gd name="T13" fmla="*/ 4 h 6"/>
                  <a:gd name="T14" fmla="*/ 0 w 6"/>
                  <a:gd name="T15" fmla="*/ 4 h 6"/>
                  <a:gd name="T16" fmla="*/ 0 w 6"/>
                  <a:gd name="T17" fmla="*/ 4 h 6"/>
                  <a:gd name="T18" fmla="*/ 2 w 6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3" y="6"/>
                      <a:pt x="4" y="5"/>
                      <a:pt x="5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629"/>
              <p:cNvSpPr/>
              <p:nvPr/>
            </p:nvSpPr>
            <p:spPr bwMode="auto">
              <a:xfrm>
                <a:off x="2162" y="1591"/>
                <a:ext cx="5" cy="5"/>
              </a:xfrm>
              <a:custGeom>
                <a:avLst/>
                <a:gdLst>
                  <a:gd name="T0" fmla="*/ 2 w 7"/>
                  <a:gd name="T1" fmla="*/ 5 h 6"/>
                  <a:gd name="T2" fmla="*/ 3 w 7"/>
                  <a:gd name="T3" fmla="*/ 5 h 6"/>
                  <a:gd name="T4" fmla="*/ 3 w 7"/>
                  <a:gd name="T5" fmla="*/ 5 h 6"/>
                  <a:gd name="T6" fmla="*/ 3 w 7"/>
                  <a:gd name="T7" fmla="*/ 5 h 6"/>
                  <a:gd name="T8" fmla="*/ 6 w 7"/>
                  <a:gd name="T9" fmla="*/ 6 h 6"/>
                  <a:gd name="T10" fmla="*/ 7 w 7"/>
                  <a:gd name="T11" fmla="*/ 2 h 6"/>
                  <a:gd name="T12" fmla="*/ 6 w 7"/>
                  <a:gd name="T13" fmla="*/ 1 h 6"/>
                  <a:gd name="T14" fmla="*/ 3 w 7"/>
                  <a:gd name="T15" fmla="*/ 1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1 h 6"/>
                  <a:gd name="T22" fmla="*/ 1 w 7"/>
                  <a:gd name="T23" fmla="*/ 2 h 6"/>
                  <a:gd name="T24" fmla="*/ 2 w 7"/>
                  <a:gd name="T2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3"/>
                      <a:pt x="0" y="6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630"/>
              <p:cNvSpPr/>
              <p:nvPr/>
            </p:nvSpPr>
            <p:spPr bwMode="auto">
              <a:xfrm>
                <a:off x="2162" y="1598"/>
                <a:ext cx="2" cy="1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1 w 3"/>
                  <a:gd name="T11" fmla="*/ 0 h 2"/>
                  <a:gd name="T12" fmla="*/ 1 w 3"/>
                  <a:gd name="T13" fmla="*/ 0 h 2"/>
                  <a:gd name="T14" fmla="*/ 0 w 3"/>
                  <a:gd name="T15" fmla="*/ 1 h 2"/>
                  <a:gd name="T16" fmla="*/ 1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631"/>
              <p:cNvSpPr/>
              <p:nvPr/>
            </p:nvSpPr>
            <p:spPr bwMode="auto">
              <a:xfrm>
                <a:off x="2184" y="1631"/>
                <a:ext cx="17" cy="38"/>
              </a:xfrm>
              <a:custGeom>
                <a:avLst/>
                <a:gdLst>
                  <a:gd name="T0" fmla="*/ 0 w 22"/>
                  <a:gd name="T1" fmla="*/ 4 h 50"/>
                  <a:gd name="T2" fmla="*/ 19 w 22"/>
                  <a:gd name="T3" fmla="*/ 49 h 50"/>
                  <a:gd name="T4" fmla="*/ 21 w 22"/>
                  <a:gd name="T5" fmla="*/ 48 h 50"/>
                  <a:gd name="T6" fmla="*/ 4 w 22"/>
                  <a:gd name="T7" fmla="*/ 3 h 50"/>
                  <a:gd name="T8" fmla="*/ 0 w 22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50">
                    <a:moveTo>
                      <a:pt x="0" y="4"/>
                    </a:moveTo>
                    <a:cubicBezTo>
                      <a:pt x="5" y="19"/>
                      <a:pt x="11" y="35"/>
                      <a:pt x="19" y="49"/>
                    </a:cubicBezTo>
                    <a:cubicBezTo>
                      <a:pt x="20" y="50"/>
                      <a:pt x="22" y="50"/>
                      <a:pt x="21" y="48"/>
                    </a:cubicBezTo>
                    <a:cubicBezTo>
                      <a:pt x="16" y="33"/>
                      <a:pt x="9" y="18"/>
                      <a:pt x="4" y="3"/>
                    </a:cubicBezTo>
                    <a:cubicBezTo>
                      <a:pt x="3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632"/>
              <p:cNvSpPr/>
              <p:nvPr/>
            </p:nvSpPr>
            <p:spPr bwMode="auto">
              <a:xfrm>
                <a:off x="2202" y="1623"/>
                <a:ext cx="11" cy="40"/>
              </a:xfrm>
              <a:custGeom>
                <a:avLst/>
                <a:gdLst>
                  <a:gd name="T0" fmla="*/ 0 w 14"/>
                  <a:gd name="T1" fmla="*/ 3 h 52"/>
                  <a:gd name="T2" fmla="*/ 5 w 14"/>
                  <a:gd name="T3" fmla="*/ 27 h 52"/>
                  <a:gd name="T4" fmla="*/ 12 w 14"/>
                  <a:gd name="T5" fmla="*/ 51 h 52"/>
                  <a:gd name="T6" fmla="*/ 13 w 14"/>
                  <a:gd name="T7" fmla="*/ 51 h 52"/>
                  <a:gd name="T8" fmla="*/ 9 w 14"/>
                  <a:gd name="T9" fmla="*/ 28 h 52"/>
                  <a:gd name="T10" fmla="*/ 3 w 14"/>
                  <a:gd name="T11" fmla="*/ 2 h 52"/>
                  <a:gd name="T12" fmla="*/ 0 w 14"/>
                  <a:gd name="T13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2">
                    <a:moveTo>
                      <a:pt x="0" y="3"/>
                    </a:moveTo>
                    <a:cubicBezTo>
                      <a:pt x="2" y="11"/>
                      <a:pt x="4" y="19"/>
                      <a:pt x="5" y="27"/>
                    </a:cubicBezTo>
                    <a:cubicBezTo>
                      <a:pt x="7" y="35"/>
                      <a:pt x="10" y="43"/>
                      <a:pt x="12" y="51"/>
                    </a:cubicBezTo>
                    <a:cubicBezTo>
                      <a:pt x="12" y="52"/>
                      <a:pt x="14" y="52"/>
                      <a:pt x="13" y="51"/>
                    </a:cubicBezTo>
                    <a:cubicBezTo>
                      <a:pt x="12" y="43"/>
                      <a:pt x="11" y="35"/>
                      <a:pt x="9" y="28"/>
                    </a:cubicBezTo>
                    <a:cubicBezTo>
                      <a:pt x="7" y="19"/>
                      <a:pt x="6" y="10"/>
                      <a:pt x="3" y="2"/>
                    </a:cubicBezTo>
                    <a:cubicBezTo>
                      <a:pt x="3" y="0"/>
                      <a:pt x="0" y="1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633"/>
              <p:cNvSpPr>
                <a:spLocks noEditPoints="1"/>
              </p:cNvSpPr>
              <p:nvPr/>
            </p:nvSpPr>
            <p:spPr bwMode="auto">
              <a:xfrm>
                <a:off x="2124" y="1565"/>
                <a:ext cx="110" cy="117"/>
              </a:xfrm>
              <a:custGeom>
                <a:avLst/>
                <a:gdLst>
                  <a:gd name="T0" fmla="*/ 129 w 144"/>
                  <a:gd name="T1" fmla="*/ 15 h 153"/>
                  <a:gd name="T2" fmla="*/ 113 w 144"/>
                  <a:gd name="T3" fmla="*/ 6 h 153"/>
                  <a:gd name="T4" fmla="*/ 82 w 144"/>
                  <a:gd name="T5" fmla="*/ 8 h 153"/>
                  <a:gd name="T6" fmla="*/ 60 w 144"/>
                  <a:gd name="T7" fmla="*/ 17 h 153"/>
                  <a:gd name="T8" fmla="*/ 33 w 144"/>
                  <a:gd name="T9" fmla="*/ 28 h 153"/>
                  <a:gd name="T10" fmla="*/ 11 w 144"/>
                  <a:gd name="T11" fmla="*/ 33 h 153"/>
                  <a:gd name="T12" fmla="*/ 1 w 144"/>
                  <a:gd name="T13" fmla="*/ 70 h 153"/>
                  <a:gd name="T14" fmla="*/ 6 w 144"/>
                  <a:gd name="T15" fmla="*/ 85 h 153"/>
                  <a:gd name="T16" fmla="*/ 22 w 144"/>
                  <a:gd name="T17" fmla="*/ 99 h 153"/>
                  <a:gd name="T18" fmla="*/ 41 w 144"/>
                  <a:gd name="T19" fmla="*/ 126 h 153"/>
                  <a:gd name="T20" fmla="*/ 83 w 144"/>
                  <a:gd name="T21" fmla="*/ 147 h 153"/>
                  <a:gd name="T22" fmla="*/ 111 w 144"/>
                  <a:gd name="T23" fmla="*/ 142 h 153"/>
                  <a:gd name="T24" fmla="*/ 132 w 144"/>
                  <a:gd name="T25" fmla="*/ 136 h 153"/>
                  <a:gd name="T26" fmla="*/ 138 w 144"/>
                  <a:gd name="T27" fmla="*/ 134 h 153"/>
                  <a:gd name="T28" fmla="*/ 141 w 144"/>
                  <a:gd name="T29" fmla="*/ 125 h 153"/>
                  <a:gd name="T30" fmla="*/ 140 w 144"/>
                  <a:gd name="T31" fmla="*/ 86 h 153"/>
                  <a:gd name="T32" fmla="*/ 142 w 144"/>
                  <a:gd name="T33" fmla="*/ 36 h 153"/>
                  <a:gd name="T34" fmla="*/ 28 w 144"/>
                  <a:gd name="T35" fmla="*/ 96 h 153"/>
                  <a:gd name="T36" fmla="*/ 66 w 144"/>
                  <a:gd name="T37" fmla="*/ 135 h 153"/>
                  <a:gd name="T38" fmla="*/ 40 w 144"/>
                  <a:gd name="T39" fmla="*/ 99 h 153"/>
                  <a:gd name="T40" fmla="*/ 72 w 144"/>
                  <a:gd name="T41" fmla="*/ 145 h 153"/>
                  <a:gd name="T42" fmla="*/ 53 w 144"/>
                  <a:gd name="T43" fmla="*/ 133 h 153"/>
                  <a:gd name="T44" fmla="*/ 37 w 144"/>
                  <a:gd name="T45" fmla="*/ 104 h 153"/>
                  <a:gd name="T46" fmla="*/ 54 w 144"/>
                  <a:gd name="T47" fmla="*/ 103 h 153"/>
                  <a:gd name="T48" fmla="*/ 74 w 144"/>
                  <a:gd name="T49" fmla="*/ 144 h 153"/>
                  <a:gd name="T50" fmla="*/ 67 w 144"/>
                  <a:gd name="T51" fmla="*/ 117 h 153"/>
                  <a:gd name="T52" fmla="*/ 59 w 144"/>
                  <a:gd name="T53" fmla="*/ 87 h 153"/>
                  <a:gd name="T54" fmla="*/ 89 w 144"/>
                  <a:gd name="T55" fmla="*/ 140 h 153"/>
                  <a:gd name="T56" fmla="*/ 92 w 144"/>
                  <a:gd name="T57" fmla="*/ 140 h 153"/>
                  <a:gd name="T58" fmla="*/ 83 w 144"/>
                  <a:gd name="T59" fmla="*/ 80 h 153"/>
                  <a:gd name="T60" fmla="*/ 121 w 144"/>
                  <a:gd name="T61" fmla="*/ 103 h 153"/>
                  <a:gd name="T62" fmla="*/ 102 w 144"/>
                  <a:gd name="T63" fmla="*/ 108 h 153"/>
                  <a:gd name="T64" fmla="*/ 116 w 144"/>
                  <a:gd name="T65" fmla="*/ 69 h 153"/>
                  <a:gd name="T66" fmla="*/ 136 w 144"/>
                  <a:gd name="T67" fmla="*/ 101 h 153"/>
                  <a:gd name="T68" fmla="*/ 133 w 144"/>
                  <a:gd name="T69" fmla="*/ 86 h 153"/>
                  <a:gd name="T70" fmla="*/ 129 w 144"/>
                  <a:gd name="T71" fmla="*/ 97 h 153"/>
                  <a:gd name="T72" fmla="*/ 133 w 144"/>
                  <a:gd name="T73" fmla="*/ 129 h 153"/>
                  <a:gd name="T74" fmla="*/ 132 w 144"/>
                  <a:gd name="T75" fmla="*/ 62 h 153"/>
                  <a:gd name="T76" fmla="*/ 134 w 144"/>
                  <a:gd name="T77" fmla="*/ 51 h 153"/>
                  <a:gd name="T78" fmla="*/ 123 w 144"/>
                  <a:gd name="T79" fmla="*/ 60 h 153"/>
                  <a:gd name="T80" fmla="*/ 87 w 144"/>
                  <a:gd name="T81" fmla="*/ 72 h 153"/>
                  <a:gd name="T82" fmla="*/ 24 w 144"/>
                  <a:gd name="T83" fmla="*/ 93 h 153"/>
                  <a:gd name="T84" fmla="*/ 6 w 144"/>
                  <a:gd name="T85" fmla="*/ 77 h 153"/>
                  <a:gd name="T86" fmla="*/ 9 w 144"/>
                  <a:gd name="T87" fmla="*/ 39 h 153"/>
                  <a:gd name="T88" fmla="*/ 41 w 144"/>
                  <a:gd name="T89" fmla="*/ 34 h 153"/>
                  <a:gd name="T90" fmla="*/ 41 w 144"/>
                  <a:gd name="T91" fmla="*/ 39 h 153"/>
                  <a:gd name="T92" fmla="*/ 43 w 144"/>
                  <a:gd name="T93" fmla="*/ 39 h 153"/>
                  <a:gd name="T94" fmla="*/ 44 w 144"/>
                  <a:gd name="T95" fmla="*/ 34 h 153"/>
                  <a:gd name="T96" fmla="*/ 62 w 144"/>
                  <a:gd name="T97" fmla="*/ 25 h 153"/>
                  <a:gd name="T98" fmla="*/ 84 w 144"/>
                  <a:gd name="T99" fmla="*/ 14 h 153"/>
                  <a:gd name="T100" fmla="*/ 86 w 144"/>
                  <a:gd name="T101" fmla="*/ 19 h 153"/>
                  <a:gd name="T102" fmla="*/ 85 w 144"/>
                  <a:gd name="T103" fmla="*/ 26 h 153"/>
                  <a:gd name="T104" fmla="*/ 90 w 144"/>
                  <a:gd name="T105" fmla="*/ 21 h 153"/>
                  <a:gd name="T106" fmla="*/ 101 w 144"/>
                  <a:gd name="T107" fmla="*/ 7 h 153"/>
                  <a:gd name="T108" fmla="*/ 123 w 144"/>
                  <a:gd name="T109" fmla="*/ 16 h 153"/>
                  <a:gd name="T110" fmla="*/ 130 w 144"/>
                  <a:gd name="T111" fmla="*/ 26 h 153"/>
                  <a:gd name="T112" fmla="*/ 131 w 144"/>
                  <a:gd name="T113" fmla="*/ 2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53">
                    <a:moveTo>
                      <a:pt x="135" y="26"/>
                    </a:moveTo>
                    <a:cubicBezTo>
                      <a:pt x="135" y="24"/>
                      <a:pt x="135" y="21"/>
                      <a:pt x="133" y="21"/>
                    </a:cubicBezTo>
                    <a:cubicBezTo>
                      <a:pt x="132" y="21"/>
                      <a:pt x="131" y="21"/>
                      <a:pt x="131" y="21"/>
                    </a:cubicBezTo>
                    <a:cubicBezTo>
                      <a:pt x="131" y="19"/>
                      <a:pt x="131" y="17"/>
                      <a:pt x="129" y="15"/>
                    </a:cubicBezTo>
                    <a:cubicBezTo>
                      <a:pt x="128" y="13"/>
                      <a:pt x="127" y="13"/>
                      <a:pt x="127" y="11"/>
                    </a:cubicBezTo>
                    <a:cubicBezTo>
                      <a:pt x="126" y="9"/>
                      <a:pt x="126" y="7"/>
                      <a:pt x="124" y="5"/>
                    </a:cubicBezTo>
                    <a:cubicBezTo>
                      <a:pt x="122" y="4"/>
                      <a:pt x="120" y="4"/>
                      <a:pt x="117" y="4"/>
                    </a:cubicBezTo>
                    <a:cubicBezTo>
                      <a:pt x="116" y="5"/>
                      <a:pt x="115" y="5"/>
                      <a:pt x="113" y="6"/>
                    </a:cubicBezTo>
                    <a:cubicBezTo>
                      <a:pt x="111" y="6"/>
                      <a:pt x="111" y="5"/>
                      <a:pt x="109" y="4"/>
                    </a:cubicBezTo>
                    <a:cubicBezTo>
                      <a:pt x="105" y="1"/>
                      <a:pt x="98" y="0"/>
                      <a:pt x="95" y="5"/>
                    </a:cubicBezTo>
                    <a:cubicBezTo>
                      <a:pt x="94" y="7"/>
                      <a:pt x="93" y="12"/>
                      <a:pt x="91" y="11"/>
                    </a:cubicBezTo>
                    <a:cubicBezTo>
                      <a:pt x="88" y="11"/>
                      <a:pt x="86" y="8"/>
                      <a:pt x="82" y="8"/>
                    </a:cubicBezTo>
                    <a:cubicBezTo>
                      <a:pt x="79" y="8"/>
                      <a:pt x="77" y="10"/>
                      <a:pt x="75" y="13"/>
                    </a:cubicBezTo>
                    <a:cubicBezTo>
                      <a:pt x="75" y="14"/>
                      <a:pt x="73" y="17"/>
                      <a:pt x="71" y="17"/>
                    </a:cubicBezTo>
                    <a:cubicBezTo>
                      <a:pt x="70" y="16"/>
                      <a:pt x="69" y="15"/>
                      <a:pt x="67" y="14"/>
                    </a:cubicBezTo>
                    <a:cubicBezTo>
                      <a:pt x="64" y="14"/>
                      <a:pt x="62" y="15"/>
                      <a:pt x="60" y="17"/>
                    </a:cubicBezTo>
                    <a:cubicBezTo>
                      <a:pt x="57" y="19"/>
                      <a:pt x="57" y="25"/>
                      <a:pt x="53" y="22"/>
                    </a:cubicBezTo>
                    <a:cubicBezTo>
                      <a:pt x="50" y="20"/>
                      <a:pt x="47" y="20"/>
                      <a:pt x="45" y="22"/>
                    </a:cubicBezTo>
                    <a:cubicBezTo>
                      <a:pt x="45" y="23"/>
                      <a:pt x="42" y="29"/>
                      <a:pt x="42" y="29"/>
                    </a:cubicBezTo>
                    <a:cubicBezTo>
                      <a:pt x="39" y="29"/>
                      <a:pt x="36" y="29"/>
                      <a:pt x="33" y="28"/>
                    </a:cubicBezTo>
                    <a:cubicBezTo>
                      <a:pt x="31" y="28"/>
                      <a:pt x="29" y="28"/>
                      <a:pt x="27" y="28"/>
                    </a:cubicBezTo>
                    <a:cubicBezTo>
                      <a:pt x="26" y="29"/>
                      <a:pt x="24" y="27"/>
                      <a:pt x="23" y="26"/>
                    </a:cubicBezTo>
                    <a:cubicBezTo>
                      <a:pt x="21" y="26"/>
                      <a:pt x="19" y="26"/>
                      <a:pt x="19" y="27"/>
                    </a:cubicBezTo>
                    <a:cubicBezTo>
                      <a:pt x="18" y="29"/>
                      <a:pt x="13" y="36"/>
                      <a:pt x="11" y="33"/>
                    </a:cubicBezTo>
                    <a:cubicBezTo>
                      <a:pt x="10" y="32"/>
                      <a:pt x="8" y="32"/>
                      <a:pt x="7" y="32"/>
                    </a:cubicBezTo>
                    <a:cubicBezTo>
                      <a:pt x="4" y="35"/>
                      <a:pt x="4" y="39"/>
                      <a:pt x="3" y="43"/>
                    </a:cubicBezTo>
                    <a:cubicBezTo>
                      <a:pt x="3" y="49"/>
                      <a:pt x="3" y="55"/>
                      <a:pt x="2" y="61"/>
                    </a:cubicBezTo>
                    <a:cubicBezTo>
                      <a:pt x="2" y="64"/>
                      <a:pt x="2" y="67"/>
                      <a:pt x="1" y="70"/>
                    </a:cubicBezTo>
                    <a:cubicBezTo>
                      <a:pt x="1" y="72"/>
                      <a:pt x="0" y="75"/>
                      <a:pt x="1" y="77"/>
                    </a:cubicBezTo>
                    <a:cubicBezTo>
                      <a:pt x="1" y="78"/>
                      <a:pt x="2" y="80"/>
                      <a:pt x="3" y="80"/>
                    </a:cubicBezTo>
                    <a:cubicBezTo>
                      <a:pt x="5" y="81"/>
                      <a:pt x="5" y="82"/>
                      <a:pt x="6" y="83"/>
                    </a:cubicBezTo>
                    <a:cubicBezTo>
                      <a:pt x="6" y="84"/>
                      <a:pt x="6" y="84"/>
                      <a:pt x="6" y="85"/>
                    </a:cubicBezTo>
                    <a:cubicBezTo>
                      <a:pt x="5" y="85"/>
                      <a:pt x="4" y="86"/>
                      <a:pt x="4" y="87"/>
                    </a:cubicBezTo>
                    <a:cubicBezTo>
                      <a:pt x="4" y="89"/>
                      <a:pt x="5" y="91"/>
                      <a:pt x="7" y="92"/>
                    </a:cubicBezTo>
                    <a:cubicBezTo>
                      <a:pt x="7" y="92"/>
                      <a:pt x="8" y="92"/>
                      <a:pt x="9" y="92"/>
                    </a:cubicBezTo>
                    <a:cubicBezTo>
                      <a:pt x="13" y="95"/>
                      <a:pt x="16" y="99"/>
                      <a:pt x="22" y="99"/>
                    </a:cubicBezTo>
                    <a:cubicBezTo>
                      <a:pt x="22" y="100"/>
                      <a:pt x="22" y="100"/>
                      <a:pt x="23" y="100"/>
                    </a:cubicBezTo>
                    <a:cubicBezTo>
                      <a:pt x="24" y="100"/>
                      <a:pt x="25" y="104"/>
                      <a:pt x="25" y="104"/>
                    </a:cubicBezTo>
                    <a:cubicBezTo>
                      <a:pt x="27" y="107"/>
                      <a:pt x="29" y="109"/>
                      <a:pt x="31" y="112"/>
                    </a:cubicBezTo>
                    <a:cubicBezTo>
                      <a:pt x="35" y="116"/>
                      <a:pt x="38" y="121"/>
                      <a:pt x="41" y="126"/>
                    </a:cubicBezTo>
                    <a:cubicBezTo>
                      <a:pt x="45" y="131"/>
                      <a:pt x="49" y="136"/>
                      <a:pt x="52" y="141"/>
                    </a:cubicBezTo>
                    <a:cubicBezTo>
                      <a:pt x="55" y="145"/>
                      <a:pt x="58" y="150"/>
                      <a:pt x="62" y="152"/>
                    </a:cubicBezTo>
                    <a:cubicBezTo>
                      <a:pt x="63" y="153"/>
                      <a:pt x="64" y="152"/>
                      <a:pt x="64" y="152"/>
                    </a:cubicBezTo>
                    <a:cubicBezTo>
                      <a:pt x="71" y="150"/>
                      <a:pt x="77" y="148"/>
                      <a:pt x="83" y="147"/>
                    </a:cubicBezTo>
                    <a:cubicBezTo>
                      <a:pt x="90" y="145"/>
                      <a:pt x="97" y="145"/>
                      <a:pt x="103" y="143"/>
                    </a:cubicBezTo>
                    <a:cubicBezTo>
                      <a:pt x="105" y="143"/>
                      <a:pt x="107" y="143"/>
                      <a:pt x="109" y="142"/>
                    </a:cubicBezTo>
                    <a:cubicBezTo>
                      <a:pt x="109" y="142"/>
                      <a:pt x="109" y="143"/>
                      <a:pt x="109" y="143"/>
                    </a:cubicBezTo>
                    <a:cubicBezTo>
                      <a:pt x="109" y="144"/>
                      <a:pt x="111" y="143"/>
                      <a:pt x="111" y="142"/>
                    </a:cubicBezTo>
                    <a:cubicBezTo>
                      <a:pt x="111" y="142"/>
                      <a:pt x="111" y="142"/>
                      <a:pt x="111" y="142"/>
                    </a:cubicBezTo>
                    <a:cubicBezTo>
                      <a:pt x="117" y="140"/>
                      <a:pt x="124" y="138"/>
                      <a:pt x="130" y="135"/>
                    </a:cubicBezTo>
                    <a:cubicBezTo>
                      <a:pt x="130" y="136"/>
                      <a:pt x="130" y="136"/>
                      <a:pt x="130" y="137"/>
                    </a:cubicBezTo>
                    <a:cubicBezTo>
                      <a:pt x="131" y="138"/>
                      <a:pt x="132" y="137"/>
                      <a:pt x="132" y="136"/>
                    </a:cubicBezTo>
                    <a:cubicBezTo>
                      <a:pt x="132" y="135"/>
                      <a:pt x="132" y="135"/>
                      <a:pt x="132" y="134"/>
                    </a:cubicBezTo>
                    <a:cubicBezTo>
                      <a:pt x="133" y="134"/>
                      <a:pt x="134" y="133"/>
                      <a:pt x="135" y="133"/>
                    </a:cubicBezTo>
                    <a:cubicBezTo>
                      <a:pt x="135" y="133"/>
                      <a:pt x="135" y="134"/>
                      <a:pt x="136" y="135"/>
                    </a:cubicBezTo>
                    <a:cubicBezTo>
                      <a:pt x="136" y="136"/>
                      <a:pt x="138" y="136"/>
                      <a:pt x="138" y="134"/>
                    </a:cubicBezTo>
                    <a:cubicBezTo>
                      <a:pt x="138" y="133"/>
                      <a:pt x="138" y="132"/>
                      <a:pt x="138" y="131"/>
                    </a:cubicBezTo>
                    <a:cubicBezTo>
                      <a:pt x="139" y="130"/>
                      <a:pt x="140" y="130"/>
                      <a:pt x="140" y="129"/>
                    </a:cubicBezTo>
                    <a:cubicBezTo>
                      <a:pt x="141" y="129"/>
                      <a:pt x="141" y="127"/>
                      <a:pt x="140" y="127"/>
                    </a:cubicBezTo>
                    <a:cubicBezTo>
                      <a:pt x="141" y="127"/>
                      <a:pt x="141" y="126"/>
                      <a:pt x="141" y="125"/>
                    </a:cubicBezTo>
                    <a:cubicBezTo>
                      <a:pt x="141" y="122"/>
                      <a:pt x="141" y="120"/>
                      <a:pt x="140" y="117"/>
                    </a:cubicBezTo>
                    <a:cubicBezTo>
                      <a:pt x="141" y="117"/>
                      <a:pt x="142" y="117"/>
                      <a:pt x="142" y="116"/>
                    </a:cubicBezTo>
                    <a:cubicBezTo>
                      <a:pt x="144" y="112"/>
                      <a:pt x="143" y="107"/>
                      <a:pt x="142" y="103"/>
                    </a:cubicBezTo>
                    <a:cubicBezTo>
                      <a:pt x="141" y="97"/>
                      <a:pt x="140" y="92"/>
                      <a:pt x="140" y="86"/>
                    </a:cubicBezTo>
                    <a:cubicBezTo>
                      <a:pt x="139" y="80"/>
                      <a:pt x="139" y="75"/>
                      <a:pt x="138" y="69"/>
                    </a:cubicBezTo>
                    <a:cubicBezTo>
                      <a:pt x="138" y="64"/>
                      <a:pt x="138" y="59"/>
                      <a:pt x="137" y="54"/>
                    </a:cubicBezTo>
                    <a:cubicBezTo>
                      <a:pt x="137" y="54"/>
                      <a:pt x="137" y="54"/>
                      <a:pt x="137" y="54"/>
                    </a:cubicBezTo>
                    <a:cubicBezTo>
                      <a:pt x="142" y="49"/>
                      <a:pt x="142" y="42"/>
                      <a:pt x="142" y="36"/>
                    </a:cubicBezTo>
                    <a:cubicBezTo>
                      <a:pt x="142" y="31"/>
                      <a:pt x="140" y="25"/>
                      <a:pt x="135" y="26"/>
                    </a:cubicBezTo>
                    <a:close/>
                    <a:moveTo>
                      <a:pt x="31" y="103"/>
                    </a:moveTo>
                    <a:cubicBezTo>
                      <a:pt x="30" y="101"/>
                      <a:pt x="28" y="98"/>
                      <a:pt x="27" y="97"/>
                    </a:cubicBezTo>
                    <a:cubicBezTo>
                      <a:pt x="27" y="97"/>
                      <a:pt x="28" y="97"/>
                      <a:pt x="28" y="96"/>
                    </a:cubicBezTo>
                    <a:cubicBezTo>
                      <a:pt x="29" y="99"/>
                      <a:pt x="31" y="102"/>
                      <a:pt x="32" y="105"/>
                    </a:cubicBezTo>
                    <a:cubicBezTo>
                      <a:pt x="32" y="104"/>
                      <a:pt x="31" y="103"/>
                      <a:pt x="31" y="103"/>
                    </a:cubicBezTo>
                    <a:close/>
                    <a:moveTo>
                      <a:pt x="74" y="144"/>
                    </a:moveTo>
                    <a:cubicBezTo>
                      <a:pt x="72" y="141"/>
                      <a:pt x="69" y="138"/>
                      <a:pt x="66" y="135"/>
                    </a:cubicBezTo>
                    <a:cubicBezTo>
                      <a:pt x="63" y="130"/>
                      <a:pt x="61" y="125"/>
                      <a:pt x="58" y="121"/>
                    </a:cubicBezTo>
                    <a:cubicBezTo>
                      <a:pt x="55" y="116"/>
                      <a:pt x="52" y="112"/>
                      <a:pt x="49" y="107"/>
                    </a:cubicBezTo>
                    <a:cubicBezTo>
                      <a:pt x="46" y="104"/>
                      <a:pt x="45" y="100"/>
                      <a:pt x="42" y="97"/>
                    </a:cubicBezTo>
                    <a:cubicBezTo>
                      <a:pt x="40" y="96"/>
                      <a:pt x="38" y="98"/>
                      <a:pt x="40" y="99"/>
                    </a:cubicBezTo>
                    <a:cubicBezTo>
                      <a:pt x="43" y="103"/>
                      <a:pt x="45" y="107"/>
                      <a:pt x="48" y="111"/>
                    </a:cubicBezTo>
                    <a:cubicBezTo>
                      <a:pt x="51" y="116"/>
                      <a:pt x="54" y="121"/>
                      <a:pt x="57" y="125"/>
                    </a:cubicBezTo>
                    <a:cubicBezTo>
                      <a:pt x="60" y="129"/>
                      <a:pt x="62" y="134"/>
                      <a:pt x="65" y="138"/>
                    </a:cubicBezTo>
                    <a:cubicBezTo>
                      <a:pt x="68" y="140"/>
                      <a:pt x="69" y="143"/>
                      <a:pt x="72" y="145"/>
                    </a:cubicBezTo>
                    <a:cubicBezTo>
                      <a:pt x="69" y="146"/>
                      <a:pt x="67" y="148"/>
                      <a:pt x="64" y="149"/>
                    </a:cubicBezTo>
                    <a:cubicBezTo>
                      <a:pt x="64" y="147"/>
                      <a:pt x="63" y="146"/>
                      <a:pt x="61" y="144"/>
                    </a:cubicBezTo>
                    <a:cubicBezTo>
                      <a:pt x="59" y="142"/>
                      <a:pt x="58" y="139"/>
                      <a:pt x="56" y="137"/>
                    </a:cubicBezTo>
                    <a:cubicBezTo>
                      <a:pt x="55" y="135"/>
                      <a:pt x="54" y="134"/>
                      <a:pt x="53" y="133"/>
                    </a:cubicBezTo>
                    <a:cubicBezTo>
                      <a:pt x="56" y="136"/>
                      <a:pt x="58" y="138"/>
                      <a:pt x="61" y="141"/>
                    </a:cubicBezTo>
                    <a:cubicBezTo>
                      <a:pt x="62" y="142"/>
                      <a:pt x="64" y="140"/>
                      <a:pt x="63" y="139"/>
                    </a:cubicBezTo>
                    <a:cubicBezTo>
                      <a:pt x="57" y="131"/>
                      <a:pt x="51" y="123"/>
                      <a:pt x="45" y="115"/>
                    </a:cubicBezTo>
                    <a:cubicBezTo>
                      <a:pt x="42" y="111"/>
                      <a:pt x="39" y="108"/>
                      <a:pt x="37" y="104"/>
                    </a:cubicBezTo>
                    <a:cubicBezTo>
                      <a:pt x="36" y="101"/>
                      <a:pt x="34" y="98"/>
                      <a:pt x="32" y="95"/>
                    </a:cubicBezTo>
                    <a:cubicBezTo>
                      <a:pt x="38" y="94"/>
                      <a:pt x="43" y="92"/>
                      <a:pt x="48" y="91"/>
                    </a:cubicBezTo>
                    <a:cubicBezTo>
                      <a:pt x="47" y="91"/>
                      <a:pt x="47" y="92"/>
                      <a:pt x="48" y="92"/>
                    </a:cubicBezTo>
                    <a:cubicBezTo>
                      <a:pt x="49" y="96"/>
                      <a:pt x="52" y="100"/>
                      <a:pt x="54" y="103"/>
                    </a:cubicBezTo>
                    <a:cubicBezTo>
                      <a:pt x="57" y="108"/>
                      <a:pt x="58" y="112"/>
                      <a:pt x="61" y="117"/>
                    </a:cubicBezTo>
                    <a:cubicBezTo>
                      <a:pt x="64" y="121"/>
                      <a:pt x="66" y="126"/>
                      <a:pt x="69" y="131"/>
                    </a:cubicBezTo>
                    <a:cubicBezTo>
                      <a:pt x="72" y="135"/>
                      <a:pt x="75" y="139"/>
                      <a:pt x="79" y="143"/>
                    </a:cubicBezTo>
                    <a:cubicBezTo>
                      <a:pt x="77" y="143"/>
                      <a:pt x="75" y="144"/>
                      <a:pt x="74" y="144"/>
                    </a:cubicBezTo>
                    <a:close/>
                    <a:moveTo>
                      <a:pt x="83" y="141"/>
                    </a:moveTo>
                    <a:cubicBezTo>
                      <a:pt x="83" y="141"/>
                      <a:pt x="82" y="142"/>
                      <a:pt x="82" y="142"/>
                    </a:cubicBezTo>
                    <a:cubicBezTo>
                      <a:pt x="80" y="138"/>
                      <a:pt x="78" y="134"/>
                      <a:pt x="75" y="131"/>
                    </a:cubicBezTo>
                    <a:cubicBezTo>
                      <a:pt x="72" y="126"/>
                      <a:pt x="69" y="122"/>
                      <a:pt x="67" y="117"/>
                    </a:cubicBezTo>
                    <a:cubicBezTo>
                      <a:pt x="64" y="112"/>
                      <a:pt x="62" y="108"/>
                      <a:pt x="59" y="103"/>
                    </a:cubicBezTo>
                    <a:cubicBezTo>
                      <a:pt x="57" y="99"/>
                      <a:pt x="53" y="96"/>
                      <a:pt x="51" y="91"/>
                    </a:cubicBezTo>
                    <a:cubicBezTo>
                      <a:pt x="51" y="91"/>
                      <a:pt x="51" y="90"/>
                      <a:pt x="50" y="90"/>
                    </a:cubicBezTo>
                    <a:cubicBezTo>
                      <a:pt x="53" y="89"/>
                      <a:pt x="56" y="88"/>
                      <a:pt x="59" y="87"/>
                    </a:cubicBezTo>
                    <a:cubicBezTo>
                      <a:pt x="60" y="87"/>
                      <a:pt x="61" y="87"/>
                      <a:pt x="62" y="86"/>
                    </a:cubicBezTo>
                    <a:cubicBezTo>
                      <a:pt x="62" y="87"/>
                      <a:pt x="62" y="87"/>
                      <a:pt x="62" y="88"/>
                    </a:cubicBezTo>
                    <a:cubicBezTo>
                      <a:pt x="66" y="98"/>
                      <a:pt x="70" y="108"/>
                      <a:pt x="75" y="117"/>
                    </a:cubicBezTo>
                    <a:cubicBezTo>
                      <a:pt x="79" y="125"/>
                      <a:pt x="83" y="133"/>
                      <a:pt x="89" y="140"/>
                    </a:cubicBezTo>
                    <a:cubicBezTo>
                      <a:pt x="87" y="140"/>
                      <a:pt x="85" y="141"/>
                      <a:pt x="83" y="141"/>
                    </a:cubicBezTo>
                    <a:close/>
                    <a:moveTo>
                      <a:pt x="106" y="137"/>
                    </a:moveTo>
                    <a:cubicBezTo>
                      <a:pt x="105" y="137"/>
                      <a:pt x="104" y="137"/>
                      <a:pt x="103" y="138"/>
                    </a:cubicBezTo>
                    <a:cubicBezTo>
                      <a:pt x="100" y="138"/>
                      <a:pt x="96" y="139"/>
                      <a:pt x="92" y="140"/>
                    </a:cubicBezTo>
                    <a:cubicBezTo>
                      <a:pt x="88" y="132"/>
                      <a:pt x="83" y="124"/>
                      <a:pt x="79" y="117"/>
                    </a:cubicBezTo>
                    <a:cubicBezTo>
                      <a:pt x="74" y="107"/>
                      <a:pt x="69" y="97"/>
                      <a:pt x="66" y="87"/>
                    </a:cubicBezTo>
                    <a:cubicBezTo>
                      <a:pt x="66" y="86"/>
                      <a:pt x="65" y="86"/>
                      <a:pt x="65" y="85"/>
                    </a:cubicBezTo>
                    <a:cubicBezTo>
                      <a:pt x="71" y="84"/>
                      <a:pt x="77" y="82"/>
                      <a:pt x="83" y="80"/>
                    </a:cubicBezTo>
                    <a:cubicBezTo>
                      <a:pt x="85" y="79"/>
                      <a:pt x="87" y="79"/>
                      <a:pt x="88" y="78"/>
                    </a:cubicBezTo>
                    <a:cubicBezTo>
                      <a:pt x="91" y="88"/>
                      <a:pt x="94" y="99"/>
                      <a:pt x="97" y="109"/>
                    </a:cubicBezTo>
                    <a:cubicBezTo>
                      <a:pt x="100" y="118"/>
                      <a:pt x="103" y="128"/>
                      <a:pt x="106" y="137"/>
                    </a:cubicBezTo>
                    <a:close/>
                    <a:moveTo>
                      <a:pt x="121" y="103"/>
                    </a:moveTo>
                    <a:cubicBezTo>
                      <a:pt x="122" y="112"/>
                      <a:pt x="124" y="122"/>
                      <a:pt x="128" y="131"/>
                    </a:cubicBezTo>
                    <a:cubicBezTo>
                      <a:pt x="126" y="131"/>
                      <a:pt x="125" y="132"/>
                      <a:pt x="123" y="132"/>
                    </a:cubicBezTo>
                    <a:cubicBezTo>
                      <a:pt x="118" y="134"/>
                      <a:pt x="114" y="135"/>
                      <a:pt x="109" y="136"/>
                    </a:cubicBezTo>
                    <a:cubicBezTo>
                      <a:pt x="107" y="127"/>
                      <a:pt x="104" y="117"/>
                      <a:pt x="102" y="108"/>
                    </a:cubicBezTo>
                    <a:cubicBezTo>
                      <a:pt x="98" y="97"/>
                      <a:pt x="95" y="87"/>
                      <a:pt x="92" y="77"/>
                    </a:cubicBezTo>
                    <a:cubicBezTo>
                      <a:pt x="93" y="77"/>
                      <a:pt x="94" y="76"/>
                      <a:pt x="95" y="76"/>
                    </a:cubicBezTo>
                    <a:cubicBezTo>
                      <a:pt x="98" y="75"/>
                      <a:pt x="101" y="74"/>
                      <a:pt x="104" y="72"/>
                    </a:cubicBezTo>
                    <a:cubicBezTo>
                      <a:pt x="108" y="71"/>
                      <a:pt x="112" y="70"/>
                      <a:pt x="116" y="69"/>
                    </a:cubicBezTo>
                    <a:cubicBezTo>
                      <a:pt x="117" y="80"/>
                      <a:pt x="119" y="92"/>
                      <a:pt x="121" y="103"/>
                    </a:cubicBezTo>
                    <a:close/>
                    <a:moveTo>
                      <a:pt x="132" y="68"/>
                    </a:moveTo>
                    <a:cubicBezTo>
                      <a:pt x="133" y="73"/>
                      <a:pt x="133" y="79"/>
                      <a:pt x="134" y="85"/>
                    </a:cubicBezTo>
                    <a:cubicBezTo>
                      <a:pt x="134" y="90"/>
                      <a:pt x="135" y="96"/>
                      <a:pt x="136" y="101"/>
                    </a:cubicBezTo>
                    <a:cubicBezTo>
                      <a:pt x="137" y="102"/>
                      <a:pt x="137" y="104"/>
                      <a:pt x="137" y="105"/>
                    </a:cubicBezTo>
                    <a:cubicBezTo>
                      <a:pt x="136" y="107"/>
                      <a:pt x="136" y="110"/>
                      <a:pt x="136" y="112"/>
                    </a:cubicBezTo>
                    <a:cubicBezTo>
                      <a:pt x="136" y="111"/>
                      <a:pt x="136" y="109"/>
                      <a:pt x="136" y="108"/>
                    </a:cubicBezTo>
                    <a:cubicBezTo>
                      <a:pt x="134" y="101"/>
                      <a:pt x="135" y="93"/>
                      <a:pt x="133" y="86"/>
                    </a:cubicBezTo>
                    <a:cubicBezTo>
                      <a:pt x="132" y="85"/>
                      <a:pt x="131" y="85"/>
                      <a:pt x="130" y="86"/>
                    </a:cubicBezTo>
                    <a:cubicBezTo>
                      <a:pt x="129" y="79"/>
                      <a:pt x="128" y="73"/>
                      <a:pt x="128" y="67"/>
                    </a:cubicBezTo>
                    <a:cubicBezTo>
                      <a:pt x="128" y="65"/>
                      <a:pt x="125" y="66"/>
                      <a:pt x="125" y="67"/>
                    </a:cubicBezTo>
                    <a:cubicBezTo>
                      <a:pt x="126" y="77"/>
                      <a:pt x="127" y="87"/>
                      <a:pt x="129" y="97"/>
                    </a:cubicBezTo>
                    <a:cubicBezTo>
                      <a:pt x="130" y="97"/>
                      <a:pt x="130" y="97"/>
                      <a:pt x="130" y="97"/>
                    </a:cubicBezTo>
                    <a:cubicBezTo>
                      <a:pt x="130" y="101"/>
                      <a:pt x="130" y="106"/>
                      <a:pt x="131" y="110"/>
                    </a:cubicBezTo>
                    <a:cubicBezTo>
                      <a:pt x="132" y="116"/>
                      <a:pt x="133" y="122"/>
                      <a:pt x="134" y="128"/>
                    </a:cubicBezTo>
                    <a:cubicBezTo>
                      <a:pt x="134" y="128"/>
                      <a:pt x="133" y="128"/>
                      <a:pt x="133" y="129"/>
                    </a:cubicBezTo>
                    <a:cubicBezTo>
                      <a:pt x="132" y="129"/>
                      <a:pt x="132" y="129"/>
                      <a:pt x="131" y="129"/>
                    </a:cubicBezTo>
                    <a:cubicBezTo>
                      <a:pt x="129" y="120"/>
                      <a:pt x="126" y="111"/>
                      <a:pt x="125" y="101"/>
                    </a:cubicBezTo>
                    <a:cubicBezTo>
                      <a:pt x="123" y="90"/>
                      <a:pt x="121" y="79"/>
                      <a:pt x="120" y="68"/>
                    </a:cubicBezTo>
                    <a:cubicBezTo>
                      <a:pt x="124" y="66"/>
                      <a:pt x="128" y="64"/>
                      <a:pt x="132" y="62"/>
                    </a:cubicBezTo>
                    <a:cubicBezTo>
                      <a:pt x="132" y="64"/>
                      <a:pt x="132" y="66"/>
                      <a:pt x="132" y="68"/>
                    </a:cubicBezTo>
                    <a:close/>
                    <a:moveTo>
                      <a:pt x="137" y="34"/>
                    </a:moveTo>
                    <a:cubicBezTo>
                      <a:pt x="137" y="37"/>
                      <a:pt x="137" y="39"/>
                      <a:pt x="136" y="41"/>
                    </a:cubicBezTo>
                    <a:cubicBezTo>
                      <a:pt x="136" y="44"/>
                      <a:pt x="136" y="48"/>
                      <a:pt x="134" y="51"/>
                    </a:cubicBezTo>
                    <a:cubicBezTo>
                      <a:pt x="133" y="52"/>
                      <a:pt x="133" y="52"/>
                      <a:pt x="133" y="53"/>
                    </a:cubicBezTo>
                    <a:cubicBezTo>
                      <a:pt x="133" y="53"/>
                      <a:pt x="133" y="53"/>
                      <a:pt x="133" y="54"/>
                    </a:cubicBezTo>
                    <a:cubicBezTo>
                      <a:pt x="133" y="54"/>
                      <a:pt x="133" y="55"/>
                      <a:pt x="133" y="56"/>
                    </a:cubicBezTo>
                    <a:cubicBezTo>
                      <a:pt x="129" y="56"/>
                      <a:pt x="125" y="59"/>
                      <a:pt x="123" y="60"/>
                    </a:cubicBezTo>
                    <a:cubicBezTo>
                      <a:pt x="116" y="63"/>
                      <a:pt x="109" y="65"/>
                      <a:pt x="103" y="68"/>
                    </a:cubicBezTo>
                    <a:cubicBezTo>
                      <a:pt x="100" y="68"/>
                      <a:pt x="97" y="69"/>
                      <a:pt x="95" y="70"/>
                    </a:cubicBezTo>
                    <a:cubicBezTo>
                      <a:pt x="93" y="70"/>
                      <a:pt x="92" y="71"/>
                      <a:pt x="90" y="71"/>
                    </a:cubicBezTo>
                    <a:cubicBezTo>
                      <a:pt x="89" y="71"/>
                      <a:pt x="87" y="71"/>
                      <a:pt x="87" y="72"/>
                    </a:cubicBezTo>
                    <a:cubicBezTo>
                      <a:pt x="85" y="73"/>
                      <a:pt x="83" y="73"/>
                      <a:pt x="82" y="74"/>
                    </a:cubicBezTo>
                    <a:cubicBezTo>
                      <a:pt x="73" y="77"/>
                      <a:pt x="64" y="80"/>
                      <a:pt x="55" y="82"/>
                    </a:cubicBezTo>
                    <a:cubicBezTo>
                      <a:pt x="47" y="85"/>
                      <a:pt x="39" y="87"/>
                      <a:pt x="31" y="90"/>
                    </a:cubicBezTo>
                    <a:cubicBezTo>
                      <a:pt x="29" y="91"/>
                      <a:pt x="26" y="92"/>
                      <a:pt x="24" y="93"/>
                    </a:cubicBezTo>
                    <a:cubicBezTo>
                      <a:pt x="23" y="93"/>
                      <a:pt x="22" y="93"/>
                      <a:pt x="22" y="94"/>
                    </a:cubicBezTo>
                    <a:cubicBezTo>
                      <a:pt x="20" y="94"/>
                      <a:pt x="19" y="93"/>
                      <a:pt x="17" y="92"/>
                    </a:cubicBezTo>
                    <a:cubicBezTo>
                      <a:pt x="15" y="91"/>
                      <a:pt x="14" y="90"/>
                      <a:pt x="12" y="88"/>
                    </a:cubicBezTo>
                    <a:cubicBezTo>
                      <a:pt x="13" y="84"/>
                      <a:pt x="10" y="78"/>
                      <a:pt x="6" y="77"/>
                    </a:cubicBezTo>
                    <a:cubicBezTo>
                      <a:pt x="5" y="76"/>
                      <a:pt x="7" y="69"/>
                      <a:pt x="7" y="68"/>
                    </a:cubicBezTo>
                    <a:cubicBezTo>
                      <a:pt x="7" y="64"/>
                      <a:pt x="7" y="60"/>
                      <a:pt x="8" y="56"/>
                    </a:cubicBezTo>
                    <a:cubicBezTo>
                      <a:pt x="8" y="52"/>
                      <a:pt x="8" y="48"/>
                      <a:pt x="8" y="45"/>
                    </a:cubicBezTo>
                    <a:cubicBezTo>
                      <a:pt x="8" y="43"/>
                      <a:pt x="8" y="40"/>
                      <a:pt x="9" y="39"/>
                    </a:cubicBezTo>
                    <a:cubicBezTo>
                      <a:pt x="13" y="41"/>
                      <a:pt x="19" y="37"/>
                      <a:pt x="22" y="32"/>
                    </a:cubicBezTo>
                    <a:cubicBezTo>
                      <a:pt x="23" y="34"/>
                      <a:pt x="25" y="34"/>
                      <a:pt x="27" y="34"/>
                    </a:cubicBezTo>
                    <a:cubicBezTo>
                      <a:pt x="31" y="34"/>
                      <a:pt x="35" y="34"/>
                      <a:pt x="39" y="34"/>
                    </a:cubicBezTo>
                    <a:cubicBezTo>
                      <a:pt x="39" y="34"/>
                      <a:pt x="40" y="34"/>
                      <a:pt x="41" y="34"/>
                    </a:cubicBezTo>
                    <a:cubicBezTo>
                      <a:pt x="40" y="35"/>
                      <a:pt x="40" y="35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7"/>
                      <a:pt x="40" y="37"/>
                    </a:cubicBezTo>
                    <a:cubicBezTo>
                      <a:pt x="41" y="38"/>
                      <a:pt x="41" y="38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40"/>
                      <a:pt x="42" y="40"/>
                    </a:cubicBezTo>
                    <a:cubicBezTo>
                      <a:pt x="42" y="40"/>
                      <a:pt x="43" y="40"/>
                      <a:pt x="43" y="40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5" y="38"/>
                      <a:pt x="45" y="37"/>
                      <a:pt x="45" y="36"/>
                    </a:cubicBezTo>
                    <a:cubicBezTo>
                      <a:pt x="45" y="35"/>
                      <a:pt x="45" y="35"/>
                      <a:pt x="44" y="35"/>
                    </a:cubicBezTo>
                    <a:cubicBezTo>
                      <a:pt x="44" y="35"/>
                      <a:pt x="44" y="35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7" y="33"/>
                      <a:pt x="47" y="30"/>
                      <a:pt x="48" y="28"/>
                    </a:cubicBezTo>
                    <a:cubicBezTo>
                      <a:pt x="49" y="26"/>
                      <a:pt x="53" y="29"/>
                      <a:pt x="55" y="29"/>
                    </a:cubicBezTo>
                    <a:cubicBezTo>
                      <a:pt x="58" y="29"/>
                      <a:pt x="60" y="27"/>
                      <a:pt x="62" y="25"/>
                    </a:cubicBezTo>
                    <a:cubicBezTo>
                      <a:pt x="63" y="23"/>
                      <a:pt x="63" y="22"/>
                      <a:pt x="64" y="21"/>
                    </a:cubicBezTo>
                    <a:cubicBezTo>
                      <a:pt x="65" y="19"/>
                      <a:pt x="68" y="22"/>
                      <a:pt x="70" y="22"/>
                    </a:cubicBezTo>
                    <a:cubicBezTo>
                      <a:pt x="72" y="23"/>
                      <a:pt x="75" y="23"/>
                      <a:pt x="77" y="21"/>
                    </a:cubicBezTo>
                    <a:cubicBezTo>
                      <a:pt x="79" y="19"/>
                      <a:pt x="80" y="12"/>
                      <a:pt x="84" y="14"/>
                    </a:cubicBezTo>
                    <a:cubicBezTo>
                      <a:pt x="85" y="15"/>
                      <a:pt x="87" y="16"/>
                      <a:pt x="88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6"/>
                      <a:pt x="87" y="16"/>
                      <a:pt x="87" y="17"/>
                    </a:cubicBezTo>
                    <a:cubicBezTo>
                      <a:pt x="86" y="17"/>
                      <a:pt x="85" y="18"/>
                      <a:pt x="86" y="19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6" y="21"/>
                      <a:pt x="86" y="22"/>
                      <a:pt x="86" y="23"/>
                    </a:cubicBezTo>
                    <a:cubicBezTo>
                      <a:pt x="86" y="23"/>
                      <a:pt x="85" y="24"/>
                      <a:pt x="85" y="24"/>
                    </a:cubicBezTo>
                    <a:cubicBezTo>
                      <a:pt x="84" y="25"/>
                      <a:pt x="84" y="26"/>
                      <a:pt x="85" y="26"/>
                    </a:cubicBezTo>
                    <a:cubicBezTo>
                      <a:pt x="87" y="26"/>
                      <a:pt x="88" y="25"/>
                      <a:pt x="89" y="23"/>
                    </a:cubicBezTo>
                    <a:cubicBezTo>
                      <a:pt x="89" y="22"/>
                      <a:pt x="89" y="22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1" y="21"/>
                      <a:pt x="92" y="21"/>
                      <a:pt x="92" y="20"/>
                    </a:cubicBezTo>
                    <a:cubicBezTo>
                      <a:pt x="93" y="19"/>
                      <a:pt x="93" y="18"/>
                      <a:pt x="92" y="17"/>
                    </a:cubicBezTo>
                    <a:cubicBezTo>
                      <a:pt x="92" y="17"/>
                      <a:pt x="93" y="17"/>
                      <a:pt x="93" y="17"/>
                    </a:cubicBezTo>
                    <a:cubicBezTo>
                      <a:pt x="98" y="17"/>
                      <a:pt x="98" y="10"/>
                      <a:pt x="101" y="7"/>
                    </a:cubicBezTo>
                    <a:cubicBezTo>
                      <a:pt x="102" y="6"/>
                      <a:pt x="107" y="10"/>
                      <a:pt x="108" y="10"/>
                    </a:cubicBezTo>
                    <a:cubicBezTo>
                      <a:pt x="111" y="13"/>
                      <a:pt x="113" y="12"/>
                      <a:pt x="116" y="11"/>
                    </a:cubicBezTo>
                    <a:cubicBezTo>
                      <a:pt x="117" y="10"/>
                      <a:pt x="119" y="10"/>
                      <a:pt x="120" y="9"/>
                    </a:cubicBezTo>
                    <a:cubicBezTo>
                      <a:pt x="121" y="9"/>
                      <a:pt x="123" y="15"/>
                      <a:pt x="123" y="16"/>
                    </a:cubicBezTo>
                    <a:cubicBezTo>
                      <a:pt x="123" y="17"/>
                      <a:pt x="125" y="17"/>
                      <a:pt x="126" y="18"/>
                    </a:cubicBezTo>
                    <a:cubicBezTo>
                      <a:pt x="128" y="19"/>
                      <a:pt x="127" y="24"/>
                      <a:pt x="127" y="26"/>
                    </a:cubicBezTo>
                    <a:cubicBezTo>
                      <a:pt x="127" y="27"/>
                      <a:pt x="129" y="28"/>
                      <a:pt x="130" y="27"/>
                    </a:cubicBezTo>
                    <a:cubicBezTo>
                      <a:pt x="130" y="27"/>
                      <a:pt x="130" y="26"/>
                      <a:pt x="130" y="26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1" y="25"/>
                      <a:pt x="131" y="25"/>
                      <a:pt x="131" y="26"/>
                    </a:cubicBezTo>
                    <a:cubicBezTo>
                      <a:pt x="131" y="27"/>
                      <a:pt x="131" y="28"/>
                      <a:pt x="131" y="29"/>
                    </a:cubicBezTo>
                    <a:cubicBezTo>
                      <a:pt x="132" y="31"/>
                      <a:pt x="134" y="31"/>
                      <a:pt x="136" y="30"/>
                    </a:cubicBezTo>
                    <a:cubicBezTo>
                      <a:pt x="136" y="31"/>
                      <a:pt x="137" y="35"/>
                      <a:pt x="13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634"/>
              <p:cNvSpPr>
                <a:spLocks noEditPoints="1"/>
              </p:cNvSpPr>
              <p:nvPr/>
            </p:nvSpPr>
            <p:spPr bwMode="auto">
              <a:xfrm>
                <a:off x="2053" y="2177"/>
                <a:ext cx="59" cy="67"/>
              </a:xfrm>
              <a:custGeom>
                <a:avLst/>
                <a:gdLst>
                  <a:gd name="T0" fmla="*/ 46 w 78"/>
                  <a:gd name="T1" fmla="*/ 19 h 87"/>
                  <a:gd name="T2" fmla="*/ 33 w 78"/>
                  <a:gd name="T3" fmla="*/ 36 h 87"/>
                  <a:gd name="T4" fmla="*/ 12 w 78"/>
                  <a:gd name="T5" fmla="*/ 62 h 87"/>
                  <a:gd name="T6" fmla="*/ 1 w 78"/>
                  <a:gd name="T7" fmla="*/ 78 h 87"/>
                  <a:gd name="T8" fmla="*/ 16 w 78"/>
                  <a:gd name="T9" fmla="*/ 86 h 87"/>
                  <a:gd name="T10" fmla="*/ 24 w 78"/>
                  <a:gd name="T11" fmla="*/ 78 h 87"/>
                  <a:gd name="T12" fmla="*/ 77 w 78"/>
                  <a:gd name="T13" fmla="*/ 14 h 87"/>
                  <a:gd name="T14" fmla="*/ 78 w 78"/>
                  <a:gd name="T15" fmla="*/ 9 h 87"/>
                  <a:gd name="T16" fmla="*/ 54 w 78"/>
                  <a:gd name="T17" fmla="*/ 10 h 87"/>
                  <a:gd name="T18" fmla="*/ 63 w 78"/>
                  <a:gd name="T19" fmla="*/ 4 h 87"/>
                  <a:gd name="T20" fmla="*/ 65 w 78"/>
                  <a:gd name="T21" fmla="*/ 4 h 87"/>
                  <a:gd name="T22" fmla="*/ 63 w 78"/>
                  <a:gd name="T23" fmla="*/ 2 h 87"/>
                  <a:gd name="T24" fmla="*/ 71 w 78"/>
                  <a:gd name="T25" fmla="*/ 19 h 87"/>
                  <a:gd name="T26" fmla="*/ 11 w 78"/>
                  <a:gd name="T27" fmla="*/ 85 h 87"/>
                  <a:gd name="T28" fmla="*/ 3 w 78"/>
                  <a:gd name="T29" fmla="*/ 75 h 87"/>
                  <a:gd name="T30" fmla="*/ 4 w 78"/>
                  <a:gd name="T31" fmla="*/ 72 h 87"/>
                  <a:gd name="T32" fmla="*/ 4 w 78"/>
                  <a:gd name="T33" fmla="*/ 70 h 87"/>
                  <a:gd name="T34" fmla="*/ 7 w 78"/>
                  <a:gd name="T35" fmla="*/ 69 h 87"/>
                  <a:gd name="T36" fmla="*/ 9 w 78"/>
                  <a:gd name="T37" fmla="*/ 68 h 87"/>
                  <a:gd name="T38" fmla="*/ 10 w 78"/>
                  <a:gd name="T39" fmla="*/ 67 h 87"/>
                  <a:gd name="T40" fmla="*/ 10 w 78"/>
                  <a:gd name="T41" fmla="*/ 65 h 87"/>
                  <a:gd name="T42" fmla="*/ 11 w 78"/>
                  <a:gd name="T43" fmla="*/ 64 h 87"/>
                  <a:gd name="T44" fmla="*/ 13 w 78"/>
                  <a:gd name="T45" fmla="*/ 63 h 87"/>
                  <a:gd name="T46" fmla="*/ 15 w 78"/>
                  <a:gd name="T47" fmla="*/ 63 h 87"/>
                  <a:gd name="T48" fmla="*/ 16 w 78"/>
                  <a:gd name="T49" fmla="*/ 60 h 87"/>
                  <a:gd name="T50" fmla="*/ 17 w 78"/>
                  <a:gd name="T51" fmla="*/ 58 h 87"/>
                  <a:gd name="T52" fmla="*/ 18 w 78"/>
                  <a:gd name="T53" fmla="*/ 58 h 87"/>
                  <a:gd name="T54" fmla="*/ 20 w 78"/>
                  <a:gd name="T55" fmla="*/ 56 h 87"/>
                  <a:gd name="T56" fmla="*/ 20 w 78"/>
                  <a:gd name="T57" fmla="*/ 53 h 87"/>
                  <a:gd name="T58" fmla="*/ 24 w 78"/>
                  <a:gd name="T59" fmla="*/ 53 h 87"/>
                  <a:gd name="T60" fmla="*/ 24 w 78"/>
                  <a:gd name="T61" fmla="*/ 51 h 87"/>
                  <a:gd name="T62" fmla="*/ 26 w 78"/>
                  <a:gd name="T63" fmla="*/ 48 h 87"/>
                  <a:gd name="T64" fmla="*/ 27 w 78"/>
                  <a:gd name="T65" fmla="*/ 45 h 87"/>
                  <a:gd name="T66" fmla="*/ 29 w 78"/>
                  <a:gd name="T67" fmla="*/ 45 h 87"/>
                  <a:gd name="T68" fmla="*/ 28 w 78"/>
                  <a:gd name="T69" fmla="*/ 43 h 87"/>
                  <a:gd name="T70" fmla="*/ 31 w 78"/>
                  <a:gd name="T71" fmla="*/ 41 h 87"/>
                  <a:gd name="T72" fmla="*/ 33 w 78"/>
                  <a:gd name="T73" fmla="*/ 38 h 87"/>
                  <a:gd name="T74" fmla="*/ 38 w 78"/>
                  <a:gd name="T75" fmla="*/ 41 h 87"/>
                  <a:gd name="T76" fmla="*/ 33 w 78"/>
                  <a:gd name="T77" fmla="*/ 37 h 87"/>
                  <a:gd name="T78" fmla="*/ 36 w 78"/>
                  <a:gd name="T79" fmla="*/ 36 h 87"/>
                  <a:gd name="T80" fmla="*/ 38 w 78"/>
                  <a:gd name="T81" fmla="*/ 35 h 87"/>
                  <a:gd name="T82" fmla="*/ 40 w 78"/>
                  <a:gd name="T83" fmla="*/ 33 h 87"/>
                  <a:gd name="T84" fmla="*/ 39 w 78"/>
                  <a:gd name="T85" fmla="*/ 29 h 87"/>
                  <a:gd name="T86" fmla="*/ 42 w 78"/>
                  <a:gd name="T87" fmla="*/ 29 h 87"/>
                  <a:gd name="T88" fmla="*/ 44 w 78"/>
                  <a:gd name="T89" fmla="*/ 29 h 87"/>
                  <a:gd name="T90" fmla="*/ 42 w 78"/>
                  <a:gd name="T91" fmla="*/ 25 h 87"/>
                  <a:gd name="T92" fmla="*/ 44 w 78"/>
                  <a:gd name="T93" fmla="*/ 25 h 87"/>
                  <a:gd name="T94" fmla="*/ 47 w 78"/>
                  <a:gd name="T95" fmla="*/ 24 h 87"/>
                  <a:gd name="T96" fmla="*/ 47 w 78"/>
                  <a:gd name="T97" fmla="*/ 23 h 87"/>
                  <a:gd name="T98" fmla="*/ 48 w 78"/>
                  <a:gd name="T99" fmla="*/ 21 h 87"/>
                  <a:gd name="T100" fmla="*/ 48 w 78"/>
                  <a:gd name="T101" fmla="*/ 19 h 87"/>
                  <a:gd name="T102" fmla="*/ 50 w 78"/>
                  <a:gd name="T103" fmla="*/ 17 h 87"/>
                  <a:gd name="T104" fmla="*/ 52 w 78"/>
                  <a:gd name="T105" fmla="*/ 15 h 87"/>
                  <a:gd name="T106" fmla="*/ 54 w 78"/>
                  <a:gd name="T107" fmla="*/ 14 h 87"/>
                  <a:gd name="T108" fmla="*/ 53 w 78"/>
                  <a:gd name="T109" fmla="*/ 13 h 87"/>
                  <a:gd name="T110" fmla="*/ 57 w 78"/>
                  <a:gd name="T111" fmla="*/ 14 h 87"/>
                  <a:gd name="T112" fmla="*/ 56 w 78"/>
                  <a:gd name="T113" fmla="*/ 10 h 87"/>
                  <a:gd name="T114" fmla="*/ 58 w 78"/>
                  <a:gd name="T115" fmla="*/ 9 h 87"/>
                  <a:gd name="T116" fmla="*/ 59 w 78"/>
                  <a:gd name="T117" fmla="*/ 6 h 87"/>
                  <a:gd name="T118" fmla="*/ 61 w 78"/>
                  <a:gd name="T119" fmla="*/ 5 h 87"/>
                  <a:gd name="T120" fmla="*/ 67 w 78"/>
                  <a:gd name="T121" fmla="*/ 9 h 87"/>
                  <a:gd name="T122" fmla="*/ 67 w 78"/>
                  <a:gd name="T123" fmla="*/ 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" h="87">
                    <a:moveTo>
                      <a:pt x="54" y="10"/>
                    </a:move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3" y="11"/>
                      <a:pt x="52" y="13"/>
                    </a:cubicBezTo>
                    <a:cubicBezTo>
                      <a:pt x="49" y="16"/>
                      <a:pt x="47" y="18"/>
                      <a:pt x="47" y="18"/>
                    </a:cubicBezTo>
                    <a:cubicBezTo>
                      <a:pt x="48" y="18"/>
                      <a:pt x="47" y="19"/>
                      <a:pt x="46" y="19"/>
                    </a:cubicBezTo>
                    <a:cubicBezTo>
                      <a:pt x="46" y="19"/>
                      <a:pt x="46" y="19"/>
                      <a:pt x="46" y="20"/>
                    </a:cubicBezTo>
                    <a:cubicBezTo>
                      <a:pt x="46" y="20"/>
                      <a:pt x="46" y="20"/>
                      <a:pt x="46" y="21"/>
                    </a:cubicBezTo>
                    <a:cubicBezTo>
                      <a:pt x="45" y="21"/>
                      <a:pt x="41" y="26"/>
                      <a:pt x="40" y="28"/>
                    </a:cubicBezTo>
                    <a:cubicBezTo>
                      <a:pt x="39" y="28"/>
                      <a:pt x="38" y="29"/>
                      <a:pt x="38" y="30"/>
                    </a:cubicBezTo>
                    <a:cubicBezTo>
                      <a:pt x="35" y="35"/>
                      <a:pt x="34" y="35"/>
                      <a:pt x="33" y="36"/>
                    </a:cubicBezTo>
                    <a:cubicBezTo>
                      <a:pt x="33" y="36"/>
                      <a:pt x="33" y="37"/>
                      <a:pt x="32" y="37"/>
                    </a:cubicBezTo>
                    <a:cubicBezTo>
                      <a:pt x="32" y="37"/>
                      <a:pt x="23" y="48"/>
                      <a:pt x="22" y="49"/>
                    </a:cubicBezTo>
                    <a:cubicBezTo>
                      <a:pt x="22" y="49"/>
                      <a:pt x="21" y="50"/>
                      <a:pt x="20" y="51"/>
                    </a:cubicBezTo>
                    <a:cubicBezTo>
                      <a:pt x="19" y="52"/>
                      <a:pt x="18" y="53"/>
                      <a:pt x="18" y="54"/>
                    </a:cubicBezTo>
                    <a:cubicBezTo>
                      <a:pt x="17" y="56"/>
                      <a:pt x="14" y="60"/>
                      <a:pt x="12" y="62"/>
                    </a:cubicBezTo>
                    <a:cubicBezTo>
                      <a:pt x="11" y="62"/>
                      <a:pt x="10" y="63"/>
                      <a:pt x="9" y="64"/>
                    </a:cubicBezTo>
                    <a:cubicBezTo>
                      <a:pt x="8" y="65"/>
                      <a:pt x="6" y="67"/>
                      <a:pt x="4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0" y="73"/>
                      <a:pt x="0" y="73"/>
                      <a:pt x="1" y="76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6" y="82"/>
                      <a:pt x="10" y="86"/>
                      <a:pt x="11" y="86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3" y="87"/>
                      <a:pt x="14" y="87"/>
                      <a:pt x="15" y="87"/>
                    </a:cubicBezTo>
                    <a:cubicBezTo>
                      <a:pt x="15" y="86"/>
                      <a:pt x="16" y="86"/>
                      <a:pt x="16" y="86"/>
                    </a:cubicBezTo>
                    <a:cubicBezTo>
                      <a:pt x="16" y="86"/>
                      <a:pt x="17" y="86"/>
                      <a:pt x="17" y="86"/>
                    </a:cubicBezTo>
                    <a:cubicBezTo>
                      <a:pt x="17" y="85"/>
                      <a:pt x="17" y="85"/>
                      <a:pt x="18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9" y="84"/>
                      <a:pt x="20" y="83"/>
                      <a:pt x="20" y="83"/>
                    </a:cubicBezTo>
                    <a:cubicBezTo>
                      <a:pt x="21" y="82"/>
                      <a:pt x="23" y="80"/>
                      <a:pt x="24" y="78"/>
                    </a:cubicBezTo>
                    <a:cubicBezTo>
                      <a:pt x="26" y="76"/>
                      <a:pt x="28" y="73"/>
                      <a:pt x="29" y="72"/>
                    </a:cubicBezTo>
                    <a:cubicBezTo>
                      <a:pt x="43" y="54"/>
                      <a:pt x="57" y="37"/>
                      <a:pt x="72" y="20"/>
                    </a:cubicBezTo>
                    <a:cubicBezTo>
                      <a:pt x="73" y="18"/>
                      <a:pt x="74" y="17"/>
                      <a:pt x="74" y="17"/>
                    </a:cubicBezTo>
                    <a:cubicBezTo>
                      <a:pt x="74" y="17"/>
                      <a:pt x="75" y="16"/>
                      <a:pt x="75" y="15"/>
                    </a:cubicBezTo>
                    <a:cubicBezTo>
                      <a:pt x="76" y="15"/>
                      <a:pt x="76" y="14"/>
                      <a:pt x="77" y="14"/>
                    </a:cubicBezTo>
                    <a:cubicBezTo>
                      <a:pt x="77" y="13"/>
                      <a:pt x="77" y="13"/>
                      <a:pt x="77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0"/>
                      <a:pt x="78" y="10"/>
                      <a:pt x="78" y="9"/>
                    </a:cubicBezTo>
                    <a:cubicBezTo>
                      <a:pt x="77" y="8"/>
                      <a:pt x="77" y="8"/>
                      <a:pt x="76" y="7"/>
                    </a:cubicBezTo>
                    <a:cubicBezTo>
                      <a:pt x="74" y="5"/>
                      <a:pt x="69" y="0"/>
                      <a:pt x="66" y="0"/>
                    </a:cubicBezTo>
                    <a:cubicBezTo>
                      <a:pt x="65" y="0"/>
                      <a:pt x="63" y="1"/>
                      <a:pt x="62" y="1"/>
                    </a:cubicBezTo>
                    <a:cubicBezTo>
                      <a:pt x="61" y="2"/>
                      <a:pt x="59" y="5"/>
                      <a:pt x="56" y="8"/>
                    </a:cubicBezTo>
                    <a:cubicBezTo>
                      <a:pt x="55" y="9"/>
                      <a:pt x="55" y="9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lose/>
                    <a:moveTo>
                      <a:pt x="60" y="4"/>
                    </a:moveTo>
                    <a:cubicBezTo>
                      <a:pt x="60" y="4"/>
                      <a:pt x="60" y="4"/>
                      <a:pt x="61" y="4"/>
                    </a:cubicBezTo>
                    <a:cubicBezTo>
                      <a:pt x="61" y="3"/>
                      <a:pt x="61" y="4"/>
                      <a:pt x="62" y="4"/>
                    </a:cubicBezTo>
                    <a:cubicBezTo>
                      <a:pt x="63" y="5"/>
                      <a:pt x="63" y="5"/>
                      <a:pt x="63" y="4"/>
                    </a:cubicBezTo>
                    <a:cubicBezTo>
                      <a:pt x="64" y="4"/>
                      <a:pt x="64" y="4"/>
                      <a:pt x="63" y="4"/>
                    </a:cubicBezTo>
                    <a:cubicBezTo>
                      <a:pt x="63" y="4"/>
                      <a:pt x="63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3" y="2"/>
                      <a:pt x="63" y="3"/>
                      <a:pt x="64" y="3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4" y="1"/>
                      <a:pt x="65" y="1"/>
                    </a:cubicBezTo>
                    <a:cubicBezTo>
                      <a:pt x="68" y="1"/>
                      <a:pt x="75" y="8"/>
                      <a:pt x="76" y="9"/>
                    </a:cubicBezTo>
                    <a:cubicBezTo>
                      <a:pt x="77" y="11"/>
                      <a:pt x="77" y="12"/>
                      <a:pt x="75" y="14"/>
                    </a:cubicBezTo>
                    <a:cubicBezTo>
                      <a:pt x="74" y="15"/>
                      <a:pt x="73" y="17"/>
                      <a:pt x="73" y="17"/>
                    </a:cubicBezTo>
                    <a:cubicBezTo>
                      <a:pt x="73" y="17"/>
                      <a:pt x="72" y="18"/>
                      <a:pt x="71" y="19"/>
                    </a:cubicBezTo>
                    <a:cubicBezTo>
                      <a:pt x="54" y="37"/>
                      <a:pt x="40" y="58"/>
                      <a:pt x="24" y="77"/>
                    </a:cubicBezTo>
                    <a:cubicBezTo>
                      <a:pt x="22" y="78"/>
                      <a:pt x="20" y="81"/>
                      <a:pt x="20" y="82"/>
                    </a:cubicBezTo>
                    <a:cubicBezTo>
                      <a:pt x="18" y="83"/>
                      <a:pt x="18" y="84"/>
                      <a:pt x="17" y="84"/>
                    </a:cubicBezTo>
                    <a:cubicBezTo>
                      <a:pt x="16" y="84"/>
                      <a:pt x="15" y="85"/>
                      <a:pt x="14" y="86"/>
                    </a:cubicBezTo>
                    <a:cubicBezTo>
                      <a:pt x="14" y="86"/>
                      <a:pt x="12" y="85"/>
                      <a:pt x="11" y="85"/>
                    </a:cubicBezTo>
                    <a:cubicBezTo>
                      <a:pt x="11" y="84"/>
                      <a:pt x="7" y="82"/>
                      <a:pt x="3" y="78"/>
                    </a:cubicBezTo>
                    <a:cubicBezTo>
                      <a:pt x="2" y="77"/>
                      <a:pt x="2" y="77"/>
                      <a:pt x="2" y="76"/>
                    </a:cubicBezTo>
                    <a:cubicBezTo>
                      <a:pt x="1" y="75"/>
                      <a:pt x="1" y="74"/>
                      <a:pt x="1" y="74"/>
                    </a:cubicBezTo>
                    <a:cubicBezTo>
                      <a:pt x="1" y="74"/>
                      <a:pt x="2" y="74"/>
                      <a:pt x="2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4" y="75"/>
                      <a:pt x="4" y="75"/>
                      <a:pt x="3" y="74"/>
                    </a:cubicBezTo>
                    <a:cubicBezTo>
                      <a:pt x="2" y="73"/>
                      <a:pt x="2" y="73"/>
                      <a:pt x="3" y="73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1"/>
                    </a:cubicBezTo>
                    <a:cubicBezTo>
                      <a:pt x="3" y="71"/>
                      <a:pt x="3" y="71"/>
                      <a:pt x="4" y="72"/>
                    </a:cubicBezTo>
                    <a:cubicBezTo>
                      <a:pt x="5" y="73"/>
                      <a:pt x="5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5" y="72"/>
                      <a:pt x="5" y="71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69"/>
                      <a:pt x="5" y="69"/>
                    </a:cubicBezTo>
                    <a:cubicBezTo>
                      <a:pt x="5" y="69"/>
                      <a:pt x="6" y="70"/>
                      <a:pt x="6" y="70"/>
                    </a:cubicBezTo>
                    <a:cubicBezTo>
                      <a:pt x="7" y="71"/>
                      <a:pt x="7" y="71"/>
                      <a:pt x="7" y="70"/>
                    </a:cubicBezTo>
                    <a:cubicBezTo>
                      <a:pt x="8" y="70"/>
                      <a:pt x="8" y="70"/>
                      <a:pt x="7" y="69"/>
                    </a:cubicBezTo>
                    <a:cubicBezTo>
                      <a:pt x="6" y="68"/>
                      <a:pt x="6" y="68"/>
                      <a:pt x="7" y="68"/>
                    </a:cubicBezTo>
                    <a:cubicBezTo>
                      <a:pt x="7" y="68"/>
                      <a:pt x="7" y="68"/>
                      <a:pt x="8" y="68"/>
                    </a:cubicBezTo>
                    <a:cubicBezTo>
                      <a:pt x="8" y="69"/>
                      <a:pt x="9" y="69"/>
                      <a:pt x="9" y="69"/>
                    </a:cubicBezTo>
                    <a:cubicBezTo>
                      <a:pt x="9" y="69"/>
                      <a:pt x="9" y="69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8" y="68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6"/>
                      <a:pt x="8" y="66"/>
                      <a:pt x="9" y="66"/>
                    </a:cubicBezTo>
                    <a:cubicBezTo>
                      <a:pt x="9" y="66"/>
                      <a:pt x="9" y="67"/>
                      <a:pt x="9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1" y="68"/>
                      <a:pt x="11" y="68"/>
                      <a:pt x="11" y="67"/>
                    </a:cubicBezTo>
                    <a:cubicBezTo>
                      <a:pt x="11" y="67"/>
                      <a:pt x="11" y="67"/>
                      <a:pt x="10" y="66"/>
                    </a:cubicBezTo>
                    <a:cubicBezTo>
                      <a:pt x="10" y="66"/>
                      <a:pt x="9" y="65"/>
                      <a:pt x="9" y="65"/>
                    </a:cubicBezTo>
                    <a:cubicBezTo>
                      <a:pt x="9" y="65"/>
                      <a:pt x="10" y="65"/>
                      <a:pt x="10" y="65"/>
                    </a:cubicBezTo>
                    <a:cubicBezTo>
                      <a:pt x="10" y="65"/>
                      <a:pt x="11" y="65"/>
                      <a:pt x="11" y="65"/>
                    </a:cubicBezTo>
                    <a:cubicBezTo>
                      <a:pt x="11" y="66"/>
                      <a:pt x="12" y="66"/>
                      <a:pt x="12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4" y="66"/>
                      <a:pt x="14" y="66"/>
                      <a:pt x="12" y="65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3"/>
                      <a:pt x="12" y="63"/>
                      <a:pt x="13" y="64"/>
                    </a:cubicBezTo>
                    <a:cubicBezTo>
                      <a:pt x="14" y="65"/>
                      <a:pt x="14" y="65"/>
                      <a:pt x="15" y="64"/>
                    </a:cubicBezTo>
                    <a:cubicBezTo>
                      <a:pt x="15" y="64"/>
                      <a:pt x="15" y="64"/>
                      <a:pt x="14" y="64"/>
                    </a:cubicBezTo>
                    <a:cubicBezTo>
                      <a:pt x="14" y="64"/>
                      <a:pt x="14" y="63"/>
                      <a:pt x="13" y="63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5" y="62"/>
                      <a:pt x="15" y="63"/>
                    </a:cubicBezTo>
                    <a:cubicBezTo>
                      <a:pt x="16" y="63"/>
                      <a:pt x="16" y="63"/>
                      <a:pt x="16" y="62"/>
                    </a:cubicBezTo>
                    <a:cubicBezTo>
                      <a:pt x="16" y="62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4" y="61"/>
                    </a:cubicBezTo>
                    <a:cubicBezTo>
                      <a:pt x="14" y="61"/>
                      <a:pt x="14" y="61"/>
                      <a:pt x="15" y="60"/>
                    </a:cubicBezTo>
                    <a:cubicBezTo>
                      <a:pt x="15" y="60"/>
                      <a:pt x="15" y="60"/>
                      <a:pt x="16" y="60"/>
                    </a:cubicBezTo>
                    <a:cubicBezTo>
                      <a:pt x="16" y="60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8" y="60"/>
                    </a:cubicBezTo>
                    <a:cubicBezTo>
                      <a:pt x="18" y="60"/>
                      <a:pt x="17" y="60"/>
                      <a:pt x="16" y="59"/>
                    </a:cubicBezTo>
                    <a:cubicBezTo>
                      <a:pt x="16" y="59"/>
                      <a:pt x="16" y="59"/>
                      <a:pt x="16" y="58"/>
                    </a:cubicBezTo>
                    <a:cubicBezTo>
                      <a:pt x="16" y="58"/>
                      <a:pt x="17" y="58"/>
                      <a:pt x="17" y="58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8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7" y="57"/>
                      <a:pt x="17" y="57"/>
                      <a:pt x="18" y="56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20" y="56"/>
                      <a:pt x="20" y="56"/>
                    </a:cubicBezTo>
                    <a:cubicBezTo>
                      <a:pt x="20" y="56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19" y="55"/>
                    </a:cubicBezTo>
                    <a:cubicBezTo>
                      <a:pt x="19" y="55"/>
                      <a:pt x="19" y="55"/>
                      <a:pt x="19" y="54"/>
                    </a:cubicBezTo>
                    <a:cubicBezTo>
                      <a:pt x="19" y="54"/>
                      <a:pt x="19" y="54"/>
                      <a:pt x="20" y="53"/>
                    </a:cubicBezTo>
                    <a:cubicBezTo>
                      <a:pt x="20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2" y="53"/>
                    </a:cubicBezTo>
                    <a:cubicBezTo>
                      <a:pt x="23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5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3" y="52"/>
                      <a:pt x="23" y="52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2" y="50"/>
                      <a:pt x="22" y="50"/>
                      <a:pt x="23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1"/>
                      <a:pt x="24" y="50"/>
                      <a:pt x="23" y="50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25" y="49"/>
                      <a:pt x="26" y="49"/>
                      <a:pt x="26" y="49"/>
                    </a:cubicBezTo>
                    <a:cubicBezTo>
                      <a:pt x="26" y="49"/>
                      <a:pt x="26" y="48"/>
                      <a:pt x="26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7"/>
                      <a:pt x="25" y="47"/>
                      <a:pt x="25" y="46"/>
                    </a:cubicBezTo>
                    <a:cubicBezTo>
                      <a:pt x="26" y="46"/>
                      <a:pt x="26" y="46"/>
                      <a:pt x="28" y="46"/>
                    </a:cubicBezTo>
                    <a:cubicBezTo>
                      <a:pt x="28" y="47"/>
                      <a:pt x="28" y="47"/>
                      <a:pt x="28" y="46"/>
                    </a:cubicBezTo>
                    <a:cubicBezTo>
                      <a:pt x="29" y="46"/>
                      <a:pt x="28" y="46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9" y="44"/>
                      <a:pt x="29" y="44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29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1"/>
                      <a:pt x="30" y="41"/>
                      <a:pt x="31" y="42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2"/>
                      <a:pt x="32" y="42"/>
                      <a:pt x="31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39"/>
                      <a:pt x="32" y="39"/>
                      <a:pt x="32" y="39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8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6" y="41"/>
                    </a:cubicBezTo>
                    <a:cubicBezTo>
                      <a:pt x="37" y="42"/>
                      <a:pt x="38" y="42"/>
                      <a:pt x="38" y="42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7" y="40"/>
                      <a:pt x="37" y="40"/>
                    </a:cubicBezTo>
                    <a:cubicBezTo>
                      <a:pt x="37" y="40"/>
                      <a:pt x="36" y="40"/>
                      <a:pt x="36" y="40"/>
                    </a:cubicBezTo>
                    <a:cubicBezTo>
                      <a:pt x="36" y="39"/>
                      <a:pt x="36" y="39"/>
                      <a:pt x="35" y="38"/>
                    </a:cubicBezTo>
                    <a:cubicBezTo>
                      <a:pt x="35" y="38"/>
                      <a:pt x="34" y="38"/>
                      <a:pt x="34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6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6"/>
                      <a:pt x="37" y="36"/>
                      <a:pt x="36" y="36"/>
                    </a:cubicBezTo>
                    <a:cubicBezTo>
                      <a:pt x="36" y="35"/>
                      <a:pt x="35" y="35"/>
                      <a:pt x="35" y="35"/>
                    </a:cubicBezTo>
                    <a:cubicBezTo>
                      <a:pt x="36" y="35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5"/>
                      <a:pt x="38" y="35"/>
                      <a:pt x="38" y="35"/>
                    </a:cubicBezTo>
                    <a:cubicBezTo>
                      <a:pt x="39" y="35"/>
                      <a:pt x="39" y="33"/>
                      <a:pt x="38" y="33"/>
                    </a:cubicBezTo>
                    <a:cubicBezTo>
                      <a:pt x="38" y="33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3"/>
                      <a:pt x="40" y="33"/>
                      <a:pt x="40" y="33"/>
                    </a:cubicBezTo>
                    <a:cubicBezTo>
                      <a:pt x="40" y="33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39" y="32"/>
                    </a:cubicBezTo>
                    <a:cubicBezTo>
                      <a:pt x="39" y="31"/>
                      <a:pt x="38" y="31"/>
                      <a:pt x="38" y="31"/>
                    </a:cubicBezTo>
                    <a:cubicBezTo>
                      <a:pt x="38" y="31"/>
                      <a:pt x="38" y="30"/>
                      <a:pt x="39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1" y="30"/>
                      <a:pt x="41" y="31"/>
                      <a:pt x="41" y="31"/>
                    </a:cubicBezTo>
                    <a:cubicBezTo>
                      <a:pt x="42" y="31"/>
                      <a:pt x="42" y="31"/>
                      <a:pt x="42" y="30"/>
                    </a:cubicBezTo>
                    <a:cubicBezTo>
                      <a:pt x="42" y="30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29"/>
                      <a:pt x="40" y="29"/>
                    </a:cubicBezTo>
                    <a:cubicBezTo>
                      <a:pt x="40" y="29"/>
                      <a:pt x="40" y="28"/>
                      <a:pt x="40" y="28"/>
                    </a:cubicBezTo>
                    <a:cubicBezTo>
                      <a:pt x="41" y="27"/>
                      <a:pt x="41" y="27"/>
                      <a:pt x="42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3" y="29"/>
                      <a:pt x="42" y="27"/>
                      <a:pt x="42" y="27"/>
                    </a:cubicBezTo>
                    <a:cubicBezTo>
                      <a:pt x="42" y="27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7"/>
                      <a:pt x="43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2" y="25"/>
                      <a:pt x="44" y="26"/>
                      <a:pt x="45" y="27"/>
                    </a:cubicBezTo>
                    <a:cubicBezTo>
                      <a:pt x="46" y="28"/>
                      <a:pt x="46" y="28"/>
                      <a:pt x="46" y="27"/>
                    </a:cubicBezTo>
                    <a:cubicBezTo>
                      <a:pt x="47" y="27"/>
                      <a:pt x="47" y="26"/>
                      <a:pt x="46" y="26"/>
                    </a:cubicBezTo>
                    <a:cubicBezTo>
                      <a:pt x="46" y="26"/>
                      <a:pt x="45" y="26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4"/>
                      <a:pt x="43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5" y="24"/>
                      <a:pt x="45" y="24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7" y="25"/>
                      <a:pt x="47" y="24"/>
                    </a:cubicBezTo>
                    <a:cubicBezTo>
                      <a:pt x="47" y="24"/>
                      <a:pt x="47" y="24"/>
                      <a:pt x="46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2"/>
                      <a:pt x="4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8" y="22"/>
                      <a:pt x="48" y="22"/>
                      <a:pt x="47" y="22"/>
                    </a:cubicBezTo>
                    <a:cubicBezTo>
                      <a:pt x="47" y="21"/>
                      <a:pt x="47" y="20"/>
                      <a:pt x="47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1"/>
                      <a:pt x="46" y="20"/>
                      <a:pt x="47" y="20"/>
                    </a:cubicBezTo>
                    <a:cubicBezTo>
                      <a:pt x="47" y="20"/>
                      <a:pt x="47" y="20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0"/>
                      <a:pt x="47" y="19"/>
                      <a:pt x="48" y="19"/>
                    </a:cubicBezTo>
                    <a:cubicBezTo>
                      <a:pt x="48" y="18"/>
                      <a:pt x="49" y="18"/>
                      <a:pt x="50" y="18"/>
                    </a:cubicBezTo>
                    <a:cubicBezTo>
                      <a:pt x="50" y="19"/>
                      <a:pt x="50" y="19"/>
                      <a:pt x="51" y="19"/>
                    </a:cubicBezTo>
                    <a:cubicBezTo>
                      <a:pt x="51" y="18"/>
                      <a:pt x="51" y="18"/>
                      <a:pt x="51" y="17"/>
                    </a:cubicBezTo>
                    <a:cubicBezTo>
                      <a:pt x="51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9" y="17"/>
                      <a:pt x="50" y="16"/>
                      <a:pt x="51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2" y="17"/>
                      <a:pt x="52" y="17"/>
                      <a:pt x="53" y="17"/>
                    </a:cubicBezTo>
                    <a:cubicBezTo>
                      <a:pt x="53" y="16"/>
                      <a:pt x="53" y="15"/>
                      <a:pt x="53" y="15"/>
                    </a:cubicBezTo>
                    <a:cubicBezTo>
                      <a:pt x="53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3"/>
                    </a:cubicBezTo>
                    <a:cubicBezTo>
                      <a:pt x="53" y="13"/>
                      <a:pt x="53" y="13"/>
                      <a:pt x="54" y="14"/>
                    </a:cubicBezTo>
                    <a:cubicBezTo>
                      <a:pt x="54" y="14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13"/>
                      <a:pt x="57" y="13"/>
                      <a:pt x="57" y="14"/>
                    </a:cubicBezTo>
                    <a:cubicBezTo>
                      <a:pt x="57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3"/>
                    </a:cubicBezTo>
                    <a:cubicBezTo>
                      <a:pt x="58" y="13"/>
                      <a:pt x="58" y="13"/>
                      <a:pt x="58" y="12"/>
                    </a:cubicBezTo>
                    <a:cubicBezTo>
                      <a:pt x="58" y="12"/>
                      <a:pt x="57" y="12"/>
                      <a:pt x="57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7" y="9"/>
                      <a:pt x="57" y="9"/>
                      <a:pt x="58" y="10"/>
                    </a:cubicBezTo>
                    <a:cubicBezTo>
                      <a:pt x="58" y="10"/>
                      <a:pt x="58" y="10"/>
                      <a:pt x="59" y="10"/>
                    </a:cubicBezTo>
                    <a:cubicBezTo>
                      <a:pt x="59" y="10"/>
                      <a:pt x="59" y="9"/>
                      <a:pt x="59" y="9"/>
                    </a:cubicBezTo>
                    <a:cubicBezTo>
                      <a:pt x="59" y="9"/>
                      <a:pt x="58" y="9"/>
                      <a:pt x="58" y="9"/>
                    </a:cubicBezTo>
                    <a:cubicBezTo>
                      <a:pt x="58" y="9"/>
                      <a:pt x="57" y="8"/>
                      <a:pt x="58" y="8"/>
                    </a:cubicBezTo>
                    <a:cubicBezTo>
                      <a:pt x="58" y="7"/>
                      <a:pt x="58" y="8"/>
                      <a:pt x="59" y="8"/>
                    </a:cubicBezTo>
                    <a:cubicBezTo>
                      <a:pt x="60" y="9"/>
                      <a:pt x="60" y="8"/>
                      <a:pt x="60" y="8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8" y="7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5"/>
                      <a:pt x="60" y="5"/>
                      <a:pt x="60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4"/>
                    </a:cubicBezTo>
                    <a:close/>
                    <a:moveTo>
                      <a:pt x="67" y="7"/>
                    </a:moveTo>
                    <a:cubicBezTo>
                      <a:pt x="67" y="7"/>
                      <a:pt x="67" y="7"/>
                      <a:pt x="67" y="8"/>
                    </a:cubicBezTo>
                    <a:cubicBezTo>
                      <a:pt x="67" y="8"/>
                      <a:pt x="67" y="9"/>
                      <a:pt x="67" y="9"/>
                    </a:cubicBezTo>
                    <a:cubicBezTo>
                      <a:pt x="68" y="9"/>
                      <a:pt x="68" y="10"/>
                      <a:pt x="69" y="9"/>
                    </a:cubicBezTo>
                    <a:cubicBezTo>
                      <a:pt x="70" y="9"/>
                      <a:pt x="70" y="9"/>
                      <a:pt x="70" y="8"/>
                    </a:cubicBezTo>
                    <a:cubicBezTo>
                      <a:pt x="70" y="6"/>
                      <a:pt x="69" y="6"/>
                      <a:pt x="68" y="6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7" y="6"/>
                      <a:pt x="67" y="6"/>
                      <a:pt x="6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635"/>
              <p:cNvSpPr>
                <a:spLocks noEditPoints="1"/>
              </p:cNvSpPr>
              <p:nvPr/>
            </p:nvSpPr>
            <p:spPr bwMode="auto">
              <a:xfrm>
                <a:off x="1220" y="2636"/>
                <a:ext cx="90" cy="46"/>
              </a:xfrm>
              <a:custGeom>
                <a:avLst/>
                <a:gdLst>
                  <a:gd name="T0" fmla="*/ 81 w 118"/>
                  <a:gd name="T1" fmla="*/ 10 h 60"/>
                  <a:gd name="T2" fmla="*/ 58 w 118"/>
                  <a:gd name="T3" fmla="*/ 20 h 60"/>
                  <a:gd name="T4" fmla="*/ 21 w 118"/>
                  <a:gd name="T5" fmla="*/ 35 h 60"/>
                  <a:gd name="T6" fmla="*/ 0 w 118"/>
                  <a:gd name="T7" fmla="*/ 45 h 60"/>
                  <a:gd name="T8" fmla="*/ 9 w 118"/>
                  <a:gd name="T9" fmla="*/ 60 h 60"/>
                  <a:gd name="T10" fmla="*/ 23 w 118"/>
                  <a:gd name="T11" fmla="*/ 56 h 60"/>
                  <a:gd name="T12" fmla="*/ 113 w 118"/>
                  <a:gd name="T13" fmla="*/ 19 h 60"/>
                  <a:gd name="T14" fmla="*/ 117 w 118"/>
                  <a:gd name="T15" fmla="*/ 15 h 60"/>
                  <a:gd name="T16" fmla="*/ 95 w 118"/>
                  <a:gd name="T17" fmla="*/ 5 h 60"/>
                  <a:gd name="T18" fmla="*/ 107 w 118"/>
                  <a:gd name="T19" fmla="*/ 4 h 60"/>
                  <a:gd name="T20" fmla="*/ 109 w 118"/>
                  <a:gd name="T21" fmla="*/ 4 h 60"/>
                  <a:gd name="T22" fmla="*/ 108 w 118"/>
                  <a:gd name="T23" fmla="*/ 2 h 60"/>
                  <a:gd name="T24" fmla="*/ 105 w 118"/>
                  <a:gd name="T25" fmla="*/ 22 h 60"/>
                  <a:gd name="T26" fmla="*/ 6 w 118"/>
                  <a:gd name="T27" fmla="*/ 57 h 60"/>
                  <a:gd name="T28" fmla="*/ 4 w 118"/>
                  <a:gd name="T29" fmla="*/ 44 h 60"/>
                  <a:gd name="T30" fmla="*/ 7 w 118"/>
                  <a:gd name="T31" fmla="*/ 41 h 60"/>
                  <a:gd name="T32" fmla="*/ 8 w 118"/>
                  <a:gd name="T33" fmla="*/ 40 h 60"/>
                  <a:gd name="T34" fmla="*/ 11 w 118"/>
                  <a:gd name="T35" fmla="*/ 40 h 60"/>
                  <a:gd name="T36" fmla="*/ 14 w 118"/>
                  <a:gd name="T37" fmla="*/ 40 h 60"/>
                  <a:gd name="T38" fmla="*/ 15 w 118"/>
                  <a:gd name="T39" fmla="*/ 40 h 60"/>
                  <a:gd name="T40" fmla="*/ 17 w 118"/>
                  <a:gd name="T41" fmla="*/ 37 h 60"/>
                  <a:gd name="T42" fmla="*/ 19 w 118"/>
                  <a:gd name="T43" fmla="*/ 36 h 60"/>
                  <a:gd name="T44" fmla="*/ 21 w 118"/>
                  <a:gd name="T45" fmla="*/ 37 h 60"/>
                  <a:gd name="T46" fmla="*/ 24 w 118"/>
                  <a:gd name="T47" fmla="*/ 38 h 60"/>
                  <a:gd name="T48" fmla="*/ 26 w 118"/>
                  <a:gd name="T49" fmla="*/ 35 h 60"/>
                  <a:gd name="T50" fmla="*/ 28 w 118"/>
                  <a:gd name="T51" fmla="*/ 34 h 60"/>
                  <a:gd name="T52" fmla="*/ 30 w 118"/>
                  <a:gd name="T53" fmla="*/ 35 h 60"/>
                  <a:gd name="T54" fmla="*/ 32 w 118"/>
                  <a:gd name="T55" fmla="*/ 33 h 60"/>
                  <a:gd name="T56" fmla="*/ 34 w 118"/>
                  <a:gd name="T57" fmla="*/ 31 h 60"/>
                  <a:gd name="T58" fmla="*/ 38 w 118"/>
                  <a:gd name="T59" fmla="*/ 33 h 60"/>
                  <a:gd name="T60" fmla="*/ 39 w 118"/>
                  <a:gd name="T61" fmla="*/ 31 h 60"/>
                  <a:gd name="T62" fmla="*/ 43 w 118"/>
                  <a:gd name="T63" fmla="*/ 28 h 60"/>
                  <a:gd name="T64" fmla="*/ 46 w 118"/>
                  <a:gd name="T65" fmla="*/ 26 h 60"/>
                  <a:gd name="T66" fmla="*/ 48 w 118"/>
                  <a:gd name="T67" fmla="*/ 27 h 60"/>
                  <a:gd name="T68" fmla="*/ 49 w 118"/>
                  <a:gd name="T69" fmla="*/ 25 h 60"/>
                  <a:gd name="T70" fmla="*/ 53 w 118"/>
                  <a:gd name="T71" fmla="*/ 25 h 60"/>
                  <a:gd name="T72" fmla="*/ 56 w 118"/>
                  <a:gd name="T73" fmla="*/ 22 h 60"/>
                  <a:gd name="T74" fmla="*/ 59 w 118"/>
                  <a:gd name="T75" fmla="*/ 27 h 60"/>
                  <a:gd name="T76" fmla="*/ 57 w 118"/>
                  <a:gd name="T77" fmla="*/ 21 h 60"/>
                  <a:gd name="T78" fmla="*/ 61 w 118"/>
                  <a:gd name="T79" fmla="*/ 21 h 60"/>
                  <a:gd name="T80" fmla="*/ 63 w 118"/>
                  <a:gd name="T81" fmla="*/ 21 h 60"/>
                  <a:gd name="T82" fmla="*/ 66 w 118"/>
                  <a:gd name="T83" fmla="*/ 20 h 60"/>
                  <a:gd name="T84" fmla="*/ 68 w 118"/>
                  <a:gd name="T85" fmla="*/ 17 h 60"/>
                  <a:gd name="T86" fmla="*/ 70 w 118"/>
                  <a:gd name="T87" fmla="*/ 18 h 60"/>
                  <a:gd name="T88" fmla="*/ 72 w 118"/>
                  <a:gd name="T89" fmla="*/ 18 h 60"/>
                  <a:gd name="T90" fmla="*/ 73 w 118"/>
                  <a:gd name="T91" fmla="*/ 14 h 60"/>
                  <a:gd name="T92" fmla="*/ 75 w 118"/>
                  <a:gd name="T93" fmla="*/ 14 h 60"/>
                  <a:gd name="T94" fmla="*/ 78 w 118"/>
                  <a:gd name="T95" fmla="*/ 15 h 60"/>
                  <a:gd name="T96" fmla="*/ 80 w 118"/>
                  <a:gd name="T97" fmla="*/ 14 h 60"/>
                  <a:gd name="T98" fmla="*/ 81 w 118"/>
                  <a:gd name="T99" fmla="*/ 13 h 60"/>
                  <a:gd name="T100" fmla="*/ 82 w 118"/>
                  <a:gd name="T101" fmla="*/ 11 h 60"/>
                  <a:gd name="T102" fmla="*/ 86 w 118"/>
                  <a:gd name="T103" fmla="*/ 10 h 60"/>
                  <a:gd name="T104" fmla="*/ 89 w 118"/>
                  <a:gd name="T105" fmla="*/ 9 h 60"/>
                  <a:gd name="T106" fmla="*/ 91 w 118"/>
                  <a:gd name="T107" fmla="*/ 9 h 60"/>
                  <a:gd name="T108" fmla="*/ 92 w 118"/>
                  <a:gd name="T109" fmla="*/ 7 h 60"/>
                  <a:gd name="T110" fmla="*/ 95 w 118"/>
                  <a:gd name="T111" fmla="*/ 10 h 60"/>
                  <a:gd name="T112" fmla="*/ 95 w 118"/>
                  <a:gd name="T113" fmla="*/ 6 h 60"/>
                  <a:gd name="T114" fmla="*/ 99 w 118"/>
                  <a:gd name="T115" fmla="*/ 6 h 60"/>
                  <a:gd name="T116" fmla="*/ 101 w 118"/>
                  <a:gd name="T117" fmla="*/ 4 h 60"/>
                  <a:gd name="T118" fmla="*/ 104 w 118"/>
                  <a:gd name="T119" fmla="*/ 4 h 60"/>
                  <a:gd name="T120" fmla="*/ 108 w 118"/>
                  <a:gd name="T121" fmla="*/ 10 h 60"/>
                  <a:gd name="T122" fmla="*/ 109 w 118"/>
                  <a:gd name="T123" fmla="*/ 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8" h="60">
                    <a:moveTo>
                      <a:pt x="95" y="5"/>
                    </a:moveTo>
                    <a:cubicBezTo>
                      <a:pt x="94" y="5"/>
                      <a:pt x="94" y="5"/>
                      <a:pt x="94" y="5"/>
                    </a:cubicBezTo>
                    <a:cubicBezTo>
                      <a:pt x="94" y="5"/>
                      <a:pt x="93" y="6"/>
                      <a:pt x="90" y="7"/>
                    </a:cubicBezTo>
                    <a:cubicBezTo>
                      <a:pt x="86" y="8"/>
                      <a:pt x="83" y="9"/>
                      <a:pt x="83" y="10"/>
                    </a:cubicBezTo>
                    <a:cubicBezTo>
                      <a:pt x="83" y="10"/>
                      <a:pt x="82" y="10"/>
                      <a:pt x="81" y="10"/>
                    </a:cubicBezTo>
                    <a:cubicBezTo>
                      <a:pt x="81" y="10"/>
                      <a:pt x="81" y="10"/>
                      <a:pt x="80" y="11"/>
                    </a:cubicBezTo>
                    <a:cubicBezTo>
                      <a:pt x="80" y="11"/>
                      <a:pt x="80" y="11"/>
                      <a:pt x="79" y="11"/>
                    </a:cubicBezTo>
                    <a:cubicBezTo>
                      <a:pt x="78" y="12"/>
                      <a:pt x="71" y="14"/>
                      <a:pt x="69" y="15"/>
                    </a:cubicBezTo>
                    <a:cubicBezTo>
                      <a:pt x="68" y="16"/>
                      <a:pt x="67" y="16"/>
                      <a:pt x="65" y="17"/>
                    </a:cubicBezTo>
                    <a:cubicBezTo>
                      <a:pt x="60" y="20"/>
                      <a:pt x="59" y="20"/>
                      <a:pt x="58" y="20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6" y="21"/>
                      <a:pt x="40" y="27"/>
                      <a:pt x="39" y="27"/>
                    </a:cubicBezTo>
                    <a:cubicBezTo>
                      <a:pt x="38" y="28"/>
                      <a:pt x="37" y="28"/>
                      <a:pt x="35" y="29"/>
                    </a:cubicBezTo>
                    <a:cubicBezTo>
                      <a:pt x="34" y="29"/>
                      <a:pt x="33" y="30"/>
                      <a:pt x="32" y="30"/>
                    </a:cubicBezTo>
                    <a:cubicBezTo>
                      <a:pt x="30" y="32"/>
                      <a:pt x="24" y="34"/>
                      <a:pt x="21" y="35"/>
                    </a:cubicBezTo>
                    <a:cubicBezTo>
                      <a:pt x="20" y="35"/>
                      <a:pt x="18" y="36"/>
                      <a:pt x="17" y="36"/>
                    </a:cubicBezTo>
                    <a:cubicBezTo>
                      <a:pt x="15" y="37"/>
                      <a:pt x="12" y="37"/>
                      <a:pt x="8" y="39"/>
                    </a:cubicBezTo>
                    <a:cubicBezTo>
                      <a:pt x="8" y="39"/>
                      <a:pt x="7" y="39"/>
                      <a:pt x="6" y="39"/>
                    </a:cubicBezTo>
                    <a:cubicBezTo>
                      <a:pt x="2" y="40"/>
                      <a:pt x="2" y="40"/>
                      <a:pt x="1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52"/>
                      <a:pt x="4" y="57"/>
                      <a:pt x="4" y="58"/>
                    </a:cubicBezTo>
                    <a:cubicBezTo>
                      <a:pt x="4" y="58"/>
                      <a:pt x="5" y="58"/>
                      <a:pt x="5" y="59"/>
                    </a:cubicBezTo>
                    <a:cubicBezTo>
                      <a:pt x="6" y="60"/>
                      <a:pt x="7" y="60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2" y="60"/>
                      <a:pt x="12" y="60"/>
                    </a:cubicBezTo>
                    <a:cubicBezTo>
                      <a:pt x="13" y="60"/>
                      <a:pt x="14" y="59"/>
                      <a:pt x="15" y="59"/>
                    </a:cubicBezTo>
                    <a:cubicBezTo>
                      <a:pt x="16" y="58"/>
                      <a:pt x="20" y="57"/>
                      <a:pt x="23" y="56"/>
                    </a:cubicBezTo>
                    <a:cubicBezTo>
                      <a:pt x="26" y="55"/>
                      <a:pt x="29" y="53"/>
                      <a:pt x="30" y="53"/>
                    </a:cubicBezTo>
                    <a:cubicBezTo>
                      <a:pt x="55" y="42"/>
                      <a:pt x="80" y="32"/>
                      <a:pt x="105" y="23"/>
                    </a:cubicBezTo>
                    <a:cubicBezTo>
                      <a:pt x="107" y="22"/>
                      <a:pt x="109" y="21"/>
                      <a:pt x="109" y="21"/>
                    </a:cubicBezTo>
                    <a:cubicBezTo>
                      <a:pt x="109" y="21"/>
                      <a:pt x="110" y="20"/>
                      <a:pt x="111" y="20"/>
                    </a:cubicBezTo>
                    <a:cubicBezTo>
                      <a:pt x="112" y="20"/>
                      <a:pt x="113" y="19"/>
                      <a:pt x="113" y="19"/>
                    </a:cubicBezTo>
                    <a:cubicBezTo>
                      <a:pt x="114" y="19"/>
                      <a:pt x="115" y="18"/>
                      <a:pt x="115" y="18"/>
                    </a:cubicBezTo>
                    <a:cubicBezTo>
                      <a:pt x="115" y="18"/>
                      <a:pt x="116" y="17"/>
                      <a:pt x="116" y="17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6" y="17"/>
                      <a:pt x="116" y="17"/>
                      <a:pt x="117" y="17"/>
                    </a:cubicBezTo>
                    <a:cubicBezTo>
                      <a:pt x="117" y="17"/>
                      <a:pt x="117" y="16"/>
                      <a:pt x="117" y="15"/>
                    </a:cubicBezTo>
                    <a:cubicBezTo>
                      <a:pt x="118" y="14"/>
                      <a:pt x="118" y="14"/>
                      <a:pt x="117" y="12"/>
                    </a:cubicBezTo>
                    <a:cubicBezTo>
                      <a:pt x="116" y="9"/>
                      <a:pt x="114" y="3"/>
                      <a:pt x="112" y="1"/>
                    </a:cubicBezTo>
                    <a:cubicBezTo>
                      <a:pt x="111" y="1"/>
                      <a:pt x="109" y="0"/>
                      <a:pt x="108" y="1"/>
                    </a:cubicBezTo>
                    <a:cubicBezTo>
                      <a:pt x="106" y="1"/>
                      <a:pt x="102" y="2"/>
                      <a:pt x="98" y="4"/>
                    </a:cubicBezTo>
                    <a:cubicBezTo>
                      <a:pt x="96" y="5"/>
                      <a:pt x="95" y="5"/>
                      <a:pt x="95" y="5"/>
                    </a:cubicBezTo>
                    <a:cubicBezTo>
                      <a:pt x="95" y="5"/>
                      <a:pt x="95" y="5"/>
                      <a:pt x="95" y="5"/>
                    </a:cubicBezTo>
                    <a:close/>
                    <a:moveTo>
                      <a:pt x="104" y="2"/>
                    </a:moveTo>
                    <a:cubicBezTo>
                      <a:pt x="104" y="2"/>
                      <a:pt x="104" y="2"/>
                      <a:pt x="104" y="2"/>
                    </a:cubicBezTo>
                    <a:cubicBezTo>
                      <a:pt x="105" y="2"/>
                      <a:pt x="105" y="2"/>
                      <a:pt x="106" y="3"/>
                    </a:cubicBezTo>
                    <a:cubicBezTo>
                      <a:pt x="106" y="4"/>
                      <a:pt x="106" y="4"/>
                      <a:pt x="107" y="4"/>
                    </a:cubicBezTo>
                    <a:cubicBezTo>
                      <a:pt x="107" y="4"/>
                      <a:pt x="107" y="4"/>
                      <a:pt x="107" y="3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7" y="2"/>
                      <a:pt x="107" y="2"/>
                      <a:pt x="108" y="3"/>
                    </a:cubicBezTo>
                    <a:cubicBezTo>
                      <a:pt x="108" y="4"/>
                      <a:pt x="109" y="5"/>
                      <a:pt x="109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9" y="4"/>
                      <a:pt x="109" y="4"/>
                      <a:pt x="109" y="3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9" y="2"/>
                      <a:pt x="108" y="2"/>
                      <a:pt x="108" y="2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2"/>
                      <a:pt x="110" y="2"/>
                      <a:pt x="111" y="2"/>
                    </a:cubicBezTo>
                    <a:cubicBezTo>
                      <a:pt x="113" y="3"/>
                      <a:pt x="116" y="13"/>
                      <a:pt x="116" y="15"/>
                    </a:cubicBezTo>
                    <a:cubicBezTo>
                      <a:pt x="116" y="16"/>
                      <a:pt x="115" y="17"/>
                      <a:pt x="111" y="19"/>
                    </a:cubicBezTo>
                    <a:cubicBezTo>
                      <a:pt x="110" y="19"/>
                      <a:pt x="108" y="20"/>
                      <a:pt x="108" y="20"/>
                    </a:cubicBezTo>
                    <a:cubicBezTo>
                      <a:pt x="108" y="20"/>
                      <a:pt x="106" y="21"/>
                      <a:pt x="105" y="22"/>
                    </a:cubicBezTo>
                    <a:cubicBezTo>
                      <a:pt x="77" y="31"/>
                      <a:pt x="50" y="44"/>
                      <a:pt x="23" y="55"/>
                    </a:cubicBezTo>
                    <a:cubicBezTo>
                      <a:pt x="20" y="56"/>
                      <a:pt x="17" y="57"/>
                      <a:pt x="15" y="58"/>
                    </a:cubicBezTo>
                    <a:cubicBezTo>
                      <a:pt x="13" y="59"/>
                      <a:pt x="13" y="59"/>
                      <a:pt x="11" y="59"/>
                    </a:cubicBezTo>
                    <a:cubicBezTo>
                      <a:pt x="10" y="59"/>
                      <a:pt x="8" y="59"/>
                      <a:pt x="7" y="59"/>
                    </a:cubicBezTo>
                    <a:cubicBezTo>
                      <a:pt x="7" y="59"/>
                      <a:pt x="6" y="58"/>
                      <a:pt x="6" y="57"/>
                    </a:cubicBezTo>
                    <a:cubicBezTo>
                      <a:pt x="5" y="56"/>
                      <a:pt x="4" y="52"/>
                      <a:pt x="2" y="47"/>
                    </a:cubicBezTo>
                    <a:cubicBezTo>
                      <a:pt x="2" y="45"/>
                      <a:pt x="2" y="45"/>
                      <a:pt x="2" y="44"/>
                    </a:cubicBezTo>
                    <a:cubicBezTo>
                      <a:pt x="2" y="43"/>
                      <a:pt x="3" y="42"/>
                      <a:pt x="3" y="42"/>
                    </a:cubicBezTo>
                    <a:cubicBezTo>
                      <a:pt x="3" y="42"/>
                      <a:pt x="3" y="42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5" y="44"/>
                      <a:pt x="5" y="44"/>
                      <a:pt x="5" y="43"/>
                    </a:cubicBezTo>
                    <a:cubicBezTo>
                      <a:pt x="5" y="42"/>
                      <a:pt x="5" y="41"/>
                      <a:pt x="5" y="41"/>
                    </a:cubicBezTo>
                    <a:cubicBezTo>
                      <a:pt x="5" y="41"/>
                      <a:pt x="6" y="41"/>
                      <a:pt x="6" y="41"/>
                    </a:cubicBezTo>
                    <a:cubicBezTo>
                      <a:pt x="6" y="41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2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2"/>
                      <a:pt x="8" y="42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39"/>
                      <a:pt x="10" y="39"/>
                      <a:pt x="10" y="39"/>
                    </a:cubicBezTo>
                    <a:cubicBezTo>
                      <a:pt x="10" y="39"/>
                      <a:pt x="10" y="40"/>
                      <a:pt x="10" y="4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1"/>
                      <a:pt x="12" y="41"/>
                      <a:pt x="11" y="40"/>
                    </a:cubicBezTo>
                    <a:cubicBezTo>
                      <a:pt x="11" y="39"/>
                      <a:pt x="11" y="39"/>
                      <a:pt x="12" y="39"/>
                    </a:cubicBezTo>
                    <a:cubicBezTo>
                      <a:pt x="12" y="39"/>
                      <a:pt x="12" y="39"/>
                      <a:pt x="13" y="40"/>
                    </a:cubicBezTo>
                    <a:cubicBezTo>
                      <a:pt x="13" y="40"/>
                      <a:pt x="13" y="41"/>
                      <a:pt x="13" y="41"/>
                    </a:cubicBezTo>
                    <a:cubicBezTo>
                      <a:pt x="14" y="41"/>
                      <a:pt x="14" y="41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15" y="38"/>
                      <a:pt x="15" y="39"/>
                      <a:pt x="15" y="39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1"/>
                      <a:pt x="17" y="40"/>
                    </a:cubicBezTo>
                    <a:cubicBezTo>
                      <a:pt x="17" y="40"/>
                      <a:pt x="17" y="40"/>
                      <a:pt x="16" y="39"/>
                    </a:cubicBezTo>
                    <a:cubicBezTo>
                      <a:pt x="16" y="38"/>
                      <a:pt x="16" y="38"/>
                      <a:pt x="16" y="37"/>
                    </a:cubicBezTo>
                    <a:cubicBezTo>
                      <a:pt x="16" y="37"/>
                      <a:pt x="17" y="37"/>
                      <a:pt x="17" y="37"/>
                    </a:cubicBezTo>
                    <a:cubicBezTo>
                      <a:pt x="17" y="37"/>
                      <a:pt x="18" y="38"/>
                      <a:pt x="18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9" y="40"/>
                      <a:pt x="19" y="41"/>
                      <a:pt x="19" y="41"/>
                    </a:cubicBezTo>
                    <a:cubicBezTo>
                      <a:pt x="20" y="41"/>
                      <a:pt x="20" y="40"/>
                      <a:pt x="19" y="38"/>
                    </a:cubicBezTo>
                    <a:cubicBezTo>
                      <a:pt x="19" y="37"/>
                      <a:pt x="18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6"/>
                      <a:pt x="20" y="37"/>
                      <a:pt x="21" y="38"/>
                    </a:cubicBezTo>
                    <a:cubicBezTo>
                      <a:pt x="21" y="39"/>
                      <a:pt x="21" y="39"/>
                      <a:pt x="22" y="39"/>
                    </a:cubicBezTo>
                    <a:cubicBezTo>
                      <a:pt x="22" y="39"/>
                      <a:pt x="23" y="38"/>
                      <a:pt x="22" y="38"/>
                    </a:cubicBezTo>
                    <a:cubicBezTo>
                      <a:pt x="22" y="38"/>
                      <a:pt x="22" y="37"/>
                      <a:pt x="21" y="37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7"/>
                      <a:pt x="23" y="37"/>
                      <a:pt x="24" y="38"/>
                    </a:cubicBezTo>
                    <a:cubicBezTo>
                      <a:pt x="24" y="38"/>
                      <a:pt x="24" y="38"/>
                      <a:pt x="25" y="37"/>
                    </a:cubicBezTo>
                    <a:cubicBezTo>
                      <a:pt x="25" y="37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5"/>
                      <a:pt x="24" y="35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6" y="36"/>
                      <a:pt x="26" y="36"/>
                      <a:pt x="27" y="36"/>
                    </a:cubicBezTo>
                    <a:cubicBezTo>
                      <a:pt x="27" y="37"/>
                      <a:pt x="27" y="37"/>
                      <a:pt x="27" y="36"/>
                    </a:cubicBezTo>
                    <a:cubicBezTo>
                      <a:pt x="28" y="36"/>
                      <a:pt x="28" y="36"/>
                      <a:pt x="27" y="34"/>
                    </a:cubicBezTo>
                    <a:cubicBezTo>
                      <a:pt x="26" y="34"/>
                      <a:pt x="26" y="34"/>
                      <a:pt x="27" y="34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5"/>
                    </a:cubicBezTo>
                    <a:cubicBezTo>
                      <a:pt x="28" y="35"/>
                      <a:pt x="29" y="36"/>
                      <a:pt x="29" y="36"/>
                    </a:cubicBezTo>
                    <a:cubicBezTo>
                      <a:pt x="29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29" y="35"/>
                      <a:pt x="30" y="35"/>
                    </a:cubicBezTo>
                    <a:cubicBezTo>
                      <a:pt x="30" y="34"/>
                      <a:pt x="30" y="34"/>
                      <a:pt x="29" y="34"/>
                    </a:cubicBezTo>
                    <a:cubicBezTo>
                      <a:pt x="29" y="33"/>
                      <a:pt x="29" y="33"/>
                      <a:pt x="30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2" y="32"/>
                      <a:pt x="32" y="31"/>
                      <a:pt x="32" y="31"/>
                    </a:cubicBezTo>
                    <a:cubicBezTo>
                      <a:pt x="32" y="31"/>
                      <a:pt x="33" y="31"/>
                      <a:pt x="34" y="31"/>
                    </a:cubicBezTo>
                    <a:cubicBezTo>
                      <a:pt x="35" y="30"/>
                      <a:pt x="36" y="30"/>
                      <a:pt x="36" y="30"/>
                    </a:cubicBezTo>
                    <a:cubicBezTo>
                      <a:pt x="36" y="30"/>
                      <a:pt x="36" y="31"/>
                      <a:pt x="36" y="32"/>
                    </a:cubicBezTo>
                    <a:cubicBezTo>
                      <a:pt x="37" y="32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7" y="31"/>
                    </a:cubicBezTo>
                    <a:cubicBezTo>
                      <a:pt x="37" y="30"/>
                      <a:pt x="37" y="29"/>
                      <a:pt x="37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8" y="30"/>
                      <a:pt x="39" y="31"/>
                      <a:pt x="39" y="31"/>
                    </a:cubicBezTo>
                    <a:cubicBezTo>
                      <a:pt x="40" y="30"/>
                      <a:pt x="40" y="30"/>
                      <a:pt x="40" y="29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41" y="28"/>
                      <a:pt x="41" y="28"/>
                      <a:pt x="41" y="29"/>
                    </a:cubicBezTo>
                    <a:cubicBezTo>
                      <a:pt x="42" y="29"/>
                      <a:pt x="42" y="30"/>
                      <a:pt x="43" y="29"/>
                    </a:cubicBezTo>
                    <a:cubicBezTo>
                      <a:pt x="43" y="29"/>
                      <a:pt x="43" y="29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5" y="26"/>
                      <a:pt x="45" y="26"/>
                      <a:pt x="46" y="28"/>
                    </a:cubicBezTo>
                    <a:cubicBezTo>
                      <a:pt x="46" y="28"/>
                      <a:pt x="46" y="28"/>
                      <a:pt x="47" y="28"/>
                    </a:cubicBezTo>
                    <a:cubicBezTo>
                      <a:pt x="47" y="28"/>
                      <a:pt x="47" y="28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50" y="27"/>
                      <a:pt x="50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1" y="24"/>
                      <a:pt x="51" y="24"/>
                      <a:pt x="52" y="25"/>
                    </a:cubicBezTo>
                    <a:cubicBezTo>
                      <a:pt x="52" y="26"/>
                      <a:pt x="52" y="26"/>
                      <a:pt x="53" y="26"/>
                    </a:cubicBezTo>
                    <a:cubicBezTo>
                      <a:pt x="53" y="26"/>
                      <a:pt x="53" y="25"/>
                      <a:pt x="53" y="25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4" y="23"/>
                      <a:pt x="54" y="22"/>
                      <a:pt x="55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7" y="23"/>
                      <a:pt x="56" y="23"/>
                      <a:pt x="56" y="23"/>
                    </a:cubicBezTo>
                    <a:cubicBezTo>
                      <a:pt x="56" y="24"/>
                      <a:pt x="56" y="24"/>
                      <a:pt x="57" y="27"/>
                    </a:cubicBezTo>
                    <a:cubicBezTo>
                      <a:pt x="58" y="28"/>
                      <a:pt x="58" y="28"/>
                      <a:pt x="59" y="28"/>
                    </a:cubicBezTo>
                    <a:cubicBezTo>
                      <a:pt x="59" y="28"/>
                      <a:pt x="59" y="28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6"/>
                    </a:cubicBezTo>
                    <a:cubicBezTo>
                      <a:pt x="58" y="26"/>
                      <a:pt x="58" y="25"/>
                      <a:pt x="58" y="25"/>
                    </a:cubicBezTo>
                    <a:cubicBezTo>
                      <a:pt x="59" y="25"/>
                      <a:pt x="59" y="24"/>
                      <a:pt x="58" y="24"/>
                    </a:cubicBezTo>
                    <a:cubicBezTo>
                      <a:pt x="58" y="23"/>
                      <a:pt x="58" y="23"/>
                      <a:pt x="57" y="22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9" y="21"/>
                      <a:pt x="60" y="21"/>
                      <a:pt x="60" y="22"/>
                    </a:cubicBezTo>
                    <a:cubicBezTo>
                      <a:pt x="60" y="23"/>
                      <a:pt x="60" y="23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3"/>
                      <a:pt x="61" y="22"/>
                      <a:pt x="61" y="21"/>
                    </a:cubicBezTo>
                    <a:cubicBezTo>
                      <a:pt x="61" y="21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1"/>
                      <a:pt x="65" y="20"/>
                      <a:pt x="64" y="20"/>
                    </a:cubicBezTo>
                    <a:cubicBezTo>
                      <a:pt x="64" y="20"/>
                      <a:pt x="63" y="20"/>
                      <a:pt x="63" y="19"/>
                    </a:cubicBezTo>
                    <a:cubicBezTo>
                      <a:pt x="63" y="19"/>
                      <a:pt x="64" y="18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20"/>
                      <a:pt x="66" y="21"/>
                      <a:pt x="66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19"/>
                      <a:pt x="66" y="19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7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70" y="19"/>
                    </a:cubicBezTo>
                    <a:cubicBezTo>
                      <a:pt x="70" y="18"/>
                      <a:pt x="70" y="18"/>
                      <a:pt x="71" y="18"/>
                    </a:cubicBezTo>
                    <a:cubicBezTo>
                      <a:pt x="71" y="18"/>
                      <a:pt x="71" y="18"/>
                      <a:pt x="70" y="18"/>
                    </a:cubicBezTo>
                    <a:cubicBezTo>
                      <a:pt x="70" y="18"/>
                      <a:pt x="69" y="18"/>
                      <a:pt x="69" y="17"/>
                    </a:cubicBezTo>
                    <a:cubicBezTo>
                      <a:pt x="69" y="16"/>
                      <a:pt x="69" y="16"/>
                      <a:pt x="70" y="16"/>
                    </a:cubicBezTo>
                    <a:cubicBezTo>
                      <a:pt x="70" y="16"/>
                      <a:pt x="71" y="16"/>
                      <a:pt x="71" y="17"/>
                    </a:cubicBezTo>
                    <a:cubicBezTo>
                      <a:pt x="71" y="18"/>
                      <a:pt x="71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6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6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4"/>
                    </a:cubicBezTo>
                    <a:cubicBezTo>
                      <a:pt x="73" y="14"/>
                      <a:pt x="75" y="16"/>
                      <a:pt x="75" y="17"/>
                    </a:cubicBezTo>
                    <a:cubicBezTo>
                      <a:pt x="75" y="18"/>
                      <a:pt x="76" y="18"/>
                      <a:pt x="76" y="18"/>
                    </a:cubicBezTo>
                    <a:cubicBezTo>
                      <a:pt x="77" y="18"/>
                      <a:pt x="77" y="17"/>
                      <a:pt x="76" y="17"/>
                    </a:cubicBezTo>
                    <a:cubicBezTo>
                      <a:pt x="76" y="17"/>
                      <a:pt x="76" y="16"/>
                      <a:pt x="76" y="16"/>
                    </a:cubicBezTo>
                    <a:cubicBezTo>
                      <a:pt x="75" y="15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7" y="15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8" y="16"/>
                      <a:pt x="78" y="16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cubicBezTo>
                      <a:pt x="78" y="14"/>
                      <a:pt x="77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9" y="14"/>
                      <a:pt x="79" y="14"/>
                      <a:pt x="80" y="14"/>
                    </a:cubicBezTo>
                    <a:cubicBezTo>
                      <a:pt x="80" y="14"/>
                      <a:pt x="80" y="14"/>
                      <a:pt x="81" y="13"/>
                    </a:cubicBezTo>
                    <a:cubicBezTo>
                      <a:pt x="81" y="12"/>
                      <a:pt x="81" y="12"/>
                      <a:pt x="80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12"/>
                      <a:pt x="81" y="11"/>
                      <a:pt x="81" y="12"/>
                    </a:cubicBezTo>
                    <a:cubicBezTo>
                      <a:pt x="81" y="12"/>
                      <a:pt x="81" y="12"/>
                      <a:pt x="81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2" y="12"/>
                      <a:pt x="82" y="11"/>
                      <a:pt x="82" y="11"/>
                    </a:cubicBezTo>
                    <a:cubicBezTo>
                      <a:pt x="84" y="10"/>
                      <a:pt x="84" y="10"/>
                      <a:pt x="85" y="11"/>
                    </a:cubicBezTo>
                    <a:cubicBezTo>
                      <a:pt x="85" y="12"/>
                      <a:pt x="85" y="12"/>
                      <a:pt x="86" y="12"/>
                    </a:cubicBezTo>
                    <a:cubicBezTo>
                      <a:pt x="86" y="12"/>
                      <a:pt x="87" y="11"/>
                      <a:pt x="87" y="11"/>
                    </a:cubicBezTo>
                    <a:cubicBezTo>
                      <a:pt x="87" y="11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5" y="10"/>
                      <a:pt x="87" y="9"/>
                      <a:pt x="87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10"/>
                      <a:pt x="88" y="11"/>
                      <a:pt x="89" y="11"/>
                    </a:cubicBezTo>
                    <a:cubicBezTo>
                      <a:pt x="90" y="11"/>
                      <a:pt x="90" y="10"/>
                      <a:pt x="90" y="9"/>
                    </a:cubicBezTo>
                    <a:cubicBezTo>
                      <a:pt x="90" y="9"/>
                      <a:pt x="89" y="9"/>
                      <a:pt x="89" y="9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0" y="8"/>
                      <a:pt x="90" y="8"/>
                      <a:pt x="91" y="8"/>
                    </a:cubicBezTo>
                    <a:cubicBezTo>
                      <a:pt x="91" y="8"/>
                      <a:pt x="91" y="8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3" y="10"/>
                      <a:pt x="93" y="10"/>
                      <a:pt x="93" y="9"/>
                    </a:cubicBezTo>
                    <a:cubicBezTo>
                      <a:pt x="93" y="9"/>
                      <a:pt x="92" y="9"/>
                      <a:pt x="92" y="8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8"/>
                      <a:pt x="95" y="8"/>
                    </a:cubicBezTo>
                    <a:cubicBezTo>
                      <a:pt x="95" y="9"/>
                      <a:pt x="95" y="10"/>
                      <a:pt x="95" y="10"/>
                    </a:cubicBezTo>
                    <a:cubicBezTo>
                      <a:pt x="95" y="10"/>
                      <a:pt x="95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cubicBezTo>
                      <a:pt x="97" y="10"/>
                      <a:pt x="97" y="10"/>
                      <a:pt x="97" y="9"/>
                    </a:cubicBezTo>
                    <a:cubicBezTo>
                      <a:pt x="96" y="9"/>
                      <a:pt x="96" y="8"/>
                      <a:pt x="96" y="7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7" y="5"/>
                      <a:pt x="98" y="5"/>
                      <a:pt x="98" y="6"/>
                    </a:cubicBezTo>
                    <a:cubicBezTo>
                      <a:pt x="98" y="7"/>
                      <a:pt x="98" y="7"/>
                      <a:pt x="99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5"/>
                      <a:pt x="99" y="5"/>
                    </a:cubicBezTo>
                    <a:cubicBezTo>
                      <a:pt x="100" y="4"/>
                      <a:pt x="100" y="5"/>
                      <a:pt x="100" y="6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102" y="5"/>
                      <a:pt x="101" y="5"/>
                      <a:pt x="101" y="5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1" y="4"/>
                      <a:pt x="101" y="4"/>
                      <a:pt x="102" y="3"/>
                    </a:cubicBezTo>
                    <a:cubicBezTo>
                      <a:pt x="102" y="3"/>
                      <a:pt x="102" y="3"/>
                      <a:pt x="103" y="4"/>
                    </a:cubicBezTo>
                    <a:cubicBezTo>
                      <a:pt x="103" y="5"/>
                      <a:pt x="103" y="5"/>
                      <a:pt x="104" y="5"/>
                    </a:cubicBezTo>
                    <a:cubicBezTo>
                      <a:pt x="104" y="5"/>
                      <a:pt x="104" y="5"/>
                      <a:pt x="104" y="4"/>
                    </a:cubicBezTo>
                    <a:cubicBezTo>
                      <a:pt x="105" y="4"/>
                      <a:pt x="105" y="3"/>
                      <a:pt x="104" y="4"/>
                    </a:cubicBezTo>
                    <a:cubicBezTo>
                      <a:pt x="104" y="4"/>
                      <a:pt x="104" y="4"/>
                      <a:pt x="104" y="3"/>
                    </a:cubicBezTo>
                    <a:cubicBezTo>
                      <a:pt x="103" y="3"/>
                      <a:pt x="103" y="3"/>
                      <a:pt x="104" y="2"/>
                    </a:cubicBezTo>
                    <a:close/>
                    <a:moveTo>
                      <a:pt x="109" y="8"/>
                    </a:moveTo>
                    <a:cubicBezTo>
                      <a:pt x="108" y="8"/>
                      <a:pt x="108" y="8"/>
                      <a:pt x="108" y="9"/>
                    </a:cubicBezTo>
                    <a:cubicBezTo>
                      <a:pt x="108" y="9"/>
                      <a:pt x="108" y="10"/>
                      <a:pt x="108" y="10"/>
                    </a:cubicBezTo>
                    <a:cubicBezTo>
                      <a:pt x="108" y="11"/>
                      <a:pt x="108" y="11"/>
                      <a:pt x="109" y="11"/>
                    </a:cubicBezTo>
                    <a:cubicBezTo>
                      <a:pt x="110" y="11"/>
                      <a:pt x="110" y="11"/>
                      <a:pt x="111" y="10"/>
                    </a:cubicBezTo>
                    <a:cubicBezTo>
                      <a:pt x="111" y="9"/>
                      <a:pt x="111" y="8"/>
                      <a:pt x="111" y="8"/>
                    </a:cubicBezTo>
                    <a:cubicBezTo>
                      <a:pt x="110" y="7"/>
                      <a:pt x="110" y="7"/>
                      <a:pt x="109" y="8"/>
                    </a:cubicBezTo>
                    <a:cubicBezTo>
                      <a:pt x="109" y="8"/>
                      <a:pt x="109" y="8"/>
                      <a:pt x="1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636"/>
              <p:cNvSpPr>
                <a:spLocks noEditPoints="1"/>
              </p:cNvSpPr>
              <p:nvPr/>
            </p:nvSpPr>
            <p:spPr bwMode="auto">
              <a:xfrm>
                <a:off x="1992" y="2316"/>
                <a:ext cx="27" cy="28"/>
              </a:xfrm>
              <a:custGeom>
                <a:avLst/>
                <a:gdLst>
                  <a:gd name="T0" fmla="*/ 3 w 35"/>
                  <a:gd name="T1" fmla="*/ 7 h 37"/>
                  <a:gd name="T2" fmla="*/ 0 w 35"/>
                  <a:gd name="T3" fmla="*/ 16 h 37"/>
                  <a:gd name="T4" fmla="*/ 5 w 35"/>
                  <a:gd name="T5" fmla="*/ 34 h 37"/>
                  <a:gd name="T6" fmla="*/ 26 w 35"/>
                  <a:gd name="T7" fmla="*/ 34 h 37"/>
                  <a:gd name="T8" fmla="*/ 33 w 35"/>
                  <a:gd name="T9" fmla="*/ 27 h 37"/>
                  <a:gd name="T10" fmla="*/ 35 w 35"/>
                  <a:gd name="T11" fmla="*/ 17 h 37"/>
                  <a:gd name="T12" fmla="*/ 31 w 35"/>
                  <a:gd name="T13" fmla="*/ 6 h 37"/>
                  <a:gd name="T14" fmla="*/ 16 w 35"/>
                  <a:gd name="T15" fmla="*/ 0 h 37"/>
                  <a:gd name="T16" fmla="*/ 21 w 35"/>
                  <a:gd name="T17" fmla="*/ 2 h 37"/>
                  <a:gd name="T18" fmla="*/ 29 w 35"/>
                  <a:gd name="T19" fmla="*/ 8 h 37"/>
                  <a:gd name="T20" fmla="*/ 27 w 35"/>
                  <a:gd name="T21" fmla="*/ 12 h 37"/>
                  <a:gd name="T22" fmla="*/ 28 w 35"/>
                  <a:gd name="T23" fmla="*/ 15 h 37"/>
                  <a:gd name="T24" fmla="*/ 25 w 35"/>
                  <a:gd name="T25" fmla="*/ 14 h 37"/>
                  <a:gd name="T26" fmla="*/ 26 w 35"/>
                  <a:gd name="T27" fmla="*/ 17 h 37"/>
                  <a:gd name="T28" fmla="*/ 22 w 35"/>
                  <a:gd name="T29" fmla="*/ 18 h 37"/>
                  <a:gd name="T30" fmla="*/ 18 w 35"/>
                  <a:gd name="T31" fmla="*/ 17 h 37"/>
                  <a:gd name="T32" fmla="*/ 17 w 35"/>
                  <a:gd name="T33" fmla="*/ 20 h 37"/>
                  <a:gd name="T34" fmla="*/ 14 w 35"/>
                  <a:gd name="T35" fmla="*/ 20 h 37"/>
                  <a:gd name="T36" fmla="*/ 8 w 35"/>
                  <a:gd name="T37" fmla="*/ 14 h 37"/>
                  <a:gd name="T38" fmla="*/ 6 w 35"/>
                  <a:gd name="T39" fmla="*/ 15 h 37"/>
                  <a:gd name="T40" fmla="*/ 7 w 35"/>
                  <a:gd name="T41" fmla="*/ 11 h 37"/>
                  <a:gd name="T42" fmla="*/ 6 w 35"/>
                  <a:gd name="T43" fmla="*/ 10 h 37"/>
                  <a:gd name="T44" fmla="*/ 5 w 35"/>
                  <a:gd name="T45" fmla="*/ 8 h 37"/>
                  <a:gd name="T46" fmla="*/ 4 w 35"/>
                  <a:gd name="T47" fmla="*/ 11 h 37"/>
                  <a:gd name="T48" fmla="*/ 31 w 35"/>
                  <a:gd name="T49" fmla="*/ 10 h 37"/>
                  <a:gd name="T50" fmla="*/ 33 w 35"/>
                  <a:gd name="T51" fmla="*/ 23 h 37"/>
                  <a:gd name="T52" fmla="*/ 28 w 35"/>
                  <a:gd name="T53" fmla="*/ 27 h 37"/>
                  <a:gd name="T54" fmla="*/ 27 w 35"/>
                  <a:gd name="T55" fmla="*/ 30 h 37"/>
                  <a:gd name="T56" fmla="*/ 25 w 35"/>
                  <a:gd name="T57" fmla="*/ 29 h 37"/>
                  <a:gd name="T58" fmla="*/ 21 w 35"/>
                  <a:gd name="T59" fmla="*/ 31 h 37"/>
                  <a:gd name="T60" fmla="*/ 17 w 35"/>
                  <a:gd name="T61" fmla="*/ 31 h 37"/>
                  <a:gd name="T62" fmla="*/ 16 w 35"/>
                  <a:gd name="T63" fmla="*/ 32 h 37"/>
                  <a:gd name="T64" fmla="*/ 13 w 35"/>
                  <a:gd name="T65" fmla="*/ 30 h 37"/>
                  <a:gd name="T66" fmla="*/ 9 w 35"/>
                  <a:gd name="T67" fmla="*/ 30 h 37"/>
                  <a:gd name="T68" fmla="*/ 8 w 35"/>
                  <a:gd name="T69" fmla="*/ 30 h 37"/>
                  <a:gd name="T70" fmla="*/ 5 w 35"/>
                  <a:gd name="T71" fmla="*/ 27 h 37"/>
                  <a:gd name="T72" fmla="*/ 4 w 35"/>
                  <a:gd name="T73" fmla="*/ 24 h 37"/>
                  <a:gd name="T74" fmla="*/ 3 w 35"/>
                  <a:gd name="T75" fmla="*/ 25 h 37"/>
                  <a:gd name="T76" fmla="*/ 3 w 35"/>
                  <a:gd name="T77" fmla="*/ 13 h 37"/>
                  <a:gd name="T78" fmla="*/ 3 w 35"/>
                  <a:gd name="T79" fmla="*/ 16 h 37"/>
                  <a:gd name="T80" fmla="*/ 5 w 35"/>
                  <a:gd name="T81" fmla="*/ 19 h 37"/>
                  <a:gd name="T82" fmla="*/ 7 w 35"/>
                  <a:gd name="T83" fmla="*/ 20 h 37"/>
                  <a:gd name="T84" fmla="*/ 10 w 35"/>
                  <a:gd name="T85" fmla="*/ 21 h 37"/>
                  <a:gd name="T86" fmla="*/ 13 w 35"/>
                  <a:gd name="T87" fmla="*/ 23 h 37"/>
                  <a:gd name="T88" fmla="*/ 16 w 35"/>
                  <a:gd name="T89" fmla="*/ 22 h 37"/>
                  <a:gd name="T90" fmla="*/ 18 w 35"/>
                  <a:gd name="T91" fmla="*/ 23 h 37"/>
                  <a:gd name="T92" fmla="*/ 22 w 35"/>
                  <a:gd name="T93" fmla="*/ 21 h 37"/>
                  <a:gd name="T94" fmla="*/ 26 w 35"/>
                  <a:gd name="T95" fmla="*/ 19 h 37"/>
                  <a:gd name="T96" fmla="*/ 27 w 35"/>
                  <a:gd name="T97" fmla="*/ 21 h 37"/>
                  <a:gd name="T98" fmla="*/ 29 w 35"/>
                  <a:gd name="T99" fmla="*/ 18 h 37"/>
                  <a:gd name="T100" fmla="*/ 30 w 35"/>
                  <a:gd name="T101" fmla="*/ 15 h 37"/>
                  <a:gd name="T102" fmla="*/ 31 w 35"/>
                  <a:gd name="T103" fmla="*/ 16 h 37"/>
                  <a:gd name="T104" fmla="*/ 4 w 35"/>
                  <a:gd name="T105" fmla="*/ 30 h 37"/>
                  <a:gd name="T106" fmla="*/ 5 w 35"/>
                  <a:gd name="T107" fmla="*/ 31 h 37"/>
                  <a:gd name="T108" fmla="*/ 27 w 35"/>
                  <a:gd name="T109" fmla="*/ 32 h 37"/>
                  <a:gd name="T110" fmla="*/ 24 w 35"/>
                  <a:gd name="T111" fmla="*/ 34 h 37"/>
                  <a:gd name="T112" fmla="*/ 9 w 35"/>
                  <a:gd name="T113" fmla="*/ 32 h 37"/>
                  <a:gd name="T114" fmla="*/ 10 w 35"/>
                  <a:gd name="T115" fmla="*/ 34 h 37"/>
                  <a:gd name="T116" fmla="*/ 17 w 35"/>
                  <a:gd name="T117" fmla="*/ 33 h 37"/>
                  <a:gd name="T118" fmla="*/ 19 w 35"/>
                  <a:gd name="T119" fmla="*/ 35 h 37"/>
                  <a:gd name="T120" fmla="*/ 23 w 35"/>
                  <a:gd name="T121" fmla="*/ 34 h 37"/>
                  <a:gd name="T122" fmla="*/ 8 w 35"/>
                  <a:gd name="T12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" h="37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2"/>
                      <a:pt x="8" y="2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1" y="10"/>
                      <a:pt x="1" y="10"/>
                    </a:cubicBezTo>
                    <a:cubicBezTo>
                      <a:pt x="2" y="10"/>
                      <a:pt x="1" y="10"/>
                      <a:pt x="1" y="11"/>
                    </a:cubicBezTo>
                    <a:cubicBezTo>
                      <a:pt x="1" y="11"/>
                      <a:pt x="0" y="13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6"/>
                      <a:pt x="2" y="30"/>
                      <a:pt x="4" y="32"/>
                    </a:cubicBezTo>
                    <a:cubicBezTo>
                      <a:pt x="4" y="32"/>
                      <a:pt x="4" y="32"/>
                      <a:pt x="4" y="33"/>
                    </a:cubicBezTo>
                    <a:cubicBezTo>
                      <a:pt x="4" y="33"/>
                      <a:pt x="5" y="34"/>
                      <a:pt x="5" y="34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9" y="36"/>
                      <a:pt x="11" y="36"/>
                      <a:pt x="13" y="36"/>
                    </a:cubicBezTo>
                    <a:cubicBezTo>
                      <a:pt x="15" y="37"/>
                      <a:pt x="20" y="36"/>
                      <a:pt x="22" y="36"/>
                    </a:cubicBezTo>
                    <a:cubicBezTo>
                      <a:pt x="22" y="36"/>
                      <a:pt x="23" y="35"/>
                      <a:pt x="23" y="35"/>
                    </a:cubicBezTo>
                    <a:cubicBezTo>
                      <a:pt x="24" y="35"/>
                      <a:pt x="25" y="35"/>
                      <a:pt x="26" y="34"/>
                    </a:cubicBezTo>
                    <a:cubicBezTo>
                      <a:pt x="27" y="34"/>
                      <a:pt x="27" y="33"/>
                      <a:pt x="28" y="32"/>
                    </a:cubicBezTo>
                    <a:cubicBezTo>
                      <a:pt x="29" y="32"/>
                      <a:pt x="30" y="31"/>
                      <a:pt x="30" y="31"/>
                    </a:cubicBezTo>
                    <a:cubicBezTo>
                      <a:pt x="30" y="30"/>
                      <a:pt x="31" y="30"/>
                      <a:pt x="31" y="29"/>
                    </a:cubicBezTo>
                    <a:cubicBezTo>
                      <a:pt x="32" y="29"/>
                      <a:pt x="32" y="28"/>
                      <a:pt x="32" y="28"/>
                    </a:cubicBezTo>
                    <a:cubicBezTo>
                      <a:pt x="32" y="28"/>
                      <a:pt x="33" y="27"/>
                      <a:pt x="33" y="27"/>
                    </a:cubicBezTo>
                    <a:cubicBezTo>
                      <a:pt x="33" y="25"/>
                      <a:pt x="34" y="24"/>
                      <a:pt x="34" y="23"/>
                    </a:cubicBezTo>
                    <a:cubicBezTo>
                      <a:pt x="34" y="23"/>
                      <a:pt x="34" y="23"/>
                      <a:pt x="34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0"/>
                      <a:pt x="35" y="19"/>
                    </a:cubicBezTo>
                    <a:cubicBezTo>
                      <a:pt x="35" y="19"/>
                      <a:pt x="35" y="18"/>
                      <a:pt x="35" y="17"/>
                    </a:cubicBezTo>
                    <a:cubicBezTo>
                      <a:pt x="35" y="15"/>
                      <a:pt x="35" y="14"/>
                      <a:pt x="35" y="14"/>
                    </a:cubicBezTo>
                    <a:cubicBezTo>
                      <a:pt x="34" y="14"/>
                      <a:pt x="34" y="13"/>
                      <a:pt x="33" y="12"/>
                    </a:cubicBezTo>
                    <a:cubicBezTo>
                      <a:pt x="33" y="11"/>
                      <a:pt x="32" y="10"/>
                      <a:pt x="32" y="9"/>
                    </a:cubicBezTo>
                    <a:cubicBezTo>
                      <a:pt x="32" y="9"/>
                      <a:pt x="32" y="8"/>
                      <a:pt x="31" y="8"/>
                    </a:cubicBezTo>
                    <a:cubicBezTo>
                      <a:pt x="31" y="7"/>
                      <a:pt x="31" y="7"/>
                      <a:pt x="31" y="6"/>
                    </a:cubicBezTo>
                    <a:cubicBezTo>
                      <a:pt x="30" y="6"/>
                      <a:pt x="29" y="5"/>
                      <a:pt x="29" y="5"/>
                    </a:cubicBezTo>
                    <a:cubicBezTo>
                      <a:pt x="29" y="5"/>
                      <a:pt x="28" y="4"/>
                      <a:pt x="28" y="4"/>
                    </a:cubicBezTo>
                    <a:cubicBezTo>
                      <a:pt x="28" y="4"/>
                      <a:pt x="26" y="3"/>
                      <a:pt x="25" y="2"/>
                    </a:cubicBezTo>
                    <a:cubicBezTo>
                      <a:pt x="24" y="1"/>
                      <a:pt x="22" y="1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  <a:moveTo>
                      <a:pt x="17" y="1"/>
                    </a:moveTo>
                    <a:cubicBezTo>
                      <a:pt x="17" y="1"/>
                      <a:pt x="18" y="1"/>
                      <a:pt x="18" y="2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3" y="2"/>
                      <a:pt x="24" y="3"/>
                      <a:pt x="25" y="4"/>
                    </a:cubicBezTo>
                    <a:cubicBezTo>
                      <a:pt x="25" y="4"/>
                      <a:pt x="26" y="5"/>
                      <a:pt x="26" y="5"/>
                    </a:cubicBezTo>
                    <a:cubicBezTo>
                      <a:pt x="27" y="5"/>
                      <a:pt x="28" y="6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8" y="10"/>
                      <a:pt x="27" y="10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1"/>
                      <a:pt x="29" y="10"/>
                      <a:pt x="29" y="10"/>
                    </a:cubicBezTo>
                    <a:cubicBezTo>
                      <a:pt x="29" y="10"/>
                      <a:pt x="30" y="11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4"/>
                      <a:pt x="27" y="14"/>
                      <a:pt x="27" y="14"/>
                    </a:cubicBezTo>
                    <a:cubicBezTo>
                      <a:pt x="27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5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8" y="16"/>
                      <a:pt x="27" y="17"/>
                    </a:cubicBezTo>
                    <a:cubicBezTo>
                      <a:pt x="27" y="17"/>
                      <a:pt x="27" y="17"/>
                      <a:pt x="26" y="1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2" y="16"/>
                    </a:cubicBezTo>
                    <a:cubicBezTo>
                      <a:pt x="22" y="17"/>
                      <a:pt x="22" y="18"/>
                      <a:pt x="22" y="18"/>
                    </a:cubicBezTo>
                    <a:cubicBezTo>
                      <a:pt x="23" y="18"/>
                      <a:pt x="24" y="19"/>
                      <a:pt x="24" y="19"/>
                    </a:cubicBezTo>
                    <a:cubicBezTo>
                      <a:pt x="23" y="19"/>
                      <a:pt x="21" y="20"/>
                      <a:pt x="21" y="20"/>
                    </a:cubicBezTo>
                    <a:cubicBezTo>
                      <a:pt x="20" y="20"/>
                      <a:pt x="19" y="19"/>
                      <a:pt x="19" y="18"/>
                    </a:cubicBezTo>
                    <a:cubicBezTo>
                      <a:pt x="19" y="18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6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19"/>
                    </a:cubicBezTo>
                    <a:cubicBezTo>
                      <a:pt x="15" y="18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8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3" y="20"/>
                      <a:pt x="11" y="21"/>
                      <a:pt x="11" y="18"/>
                    </a:cubicBezTo>
                    <a:cubicBezTo>
                      <a:pt x="11" y="18"/>
                      <a:pt x="10" y="16"/>
                      <a:pt x="10" y="17"/>
                    </a:cubicBezTo>
                    <a:cubicBezTo>
                      <a:pt x="10" y="20"/>
                      <a:pt x="6" y="19"/>
                      <a:pt x="7" y="18"/>
                    </a:cubicBezTo>
                    <a:cubicBezTo>
                      <a:pt x="8" y="17"/>
                      <a:pt x="8" y="16"/>
                      <a:pt x="8" y="15"/>
                    </a:cubicBezTo>
                    <a:cubicBezTo>
                      <a:pt x="9" y="15"/>
                      <a:pt x="9" y="15"/>
                      <a:pt x="8" y="14"/>
                    </a:cubicBezTo>
                    <a:cubicBezTo>
                      <a:pt x="8" y="14"/>
                      <a:pt x="8" y="14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1"/>
                      <a:pt x="6" y="12"/>
                      <a:pt x="6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5" y="10"/>
                      <a:pt x="6" y="10"/>
                    </a:cubicBezTo>
                    <a:cubicBezTo>
                      <a:pt x="6" y="9"/>
                      <a:pt x="7" y="9"/>
                      <a:pt x="6" y="9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10" y="4"/>
                      <a:pt x="13" y="2"/>
                      <a:pt x="17" y="1"/>
                    </a:cubicBezTo>
                    <a:close/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3" y="10"/>
                      <a:pt x="3" y="9"/>
                    </a:cubicBezTo>
                    <a:lnTo>
                      <a:pt x="4" y="9"/>
                    </a:lnTo>
                    <a:close/>
                    <a:moveTo>
                      <a:pt x="31" y="10"/>
                    </a:move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2" y="12"/>
                      <a:pt x="32" y="13"/>
                    </a:cubicBezTo>
                    <a:cubicBezTo>
                      <a:pt x="32" y="13"/>
                      <a:pt x="32" y="14"/>
                      <a:pt x="33" y="14"/>
                    </a:cubicBezTo>
                    <a:cubicBezTo>
                      <a:pt x="34" y="16"/>
                      <a:pt x="34" y="19"/>
                      <a:pt x="33" y="22"/>
                    </a:cubicBezTo>
                    <a:cubicBezTo>
                      <a:pt x="33" y="22"/>
                      <a:pt x="33" y="23"/>
                      <a:pt x="33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5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8"/>
                      <a:pt x="29" y="28"/>
                      <a:pt x="29" y="28"/>
                    </a:cubicBezTo>
                    <a:cubicBezTo>
                      <a:pt x="30" y="28"/>
                      <a:pt x="31" y="28"/>
                      <a:pt x="30" y="28"/>
                    </a:cubicBezTo>
                    <a:cubicBezTo>
                      <a:pt x="29" y="29"/>
                      <a:pt x="28" y="28"/>
                      <a:pt x="27" y="28"/>
                    </a:cubicBezTo>
                    <a:cubicBezTo>
                      <a:pt x="27" y="28"/>
                      <a:pt x="27" y="28"/>
                      <a:pt x="27" y="29"/>
                    </a:cubicBezTo>
                    <a:cubicBezTo>
                      <a:pt x="27" y="29"/>
                      <a:pt x="27" y="30"/>
                      <a:pt x="27" y="30"/>
                    </a:cubicBezTo>
                    <a:cubicBezTo>
                      <a:pt x="27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8"/>
                      <a:pt x="24" y="28"/>
                      <a:pt x="24" y="30"/>
                    </a:cubicBezTo>
                    <a:cubicBezTo>
                      <a:pt x="24" y="30"/>
                      <a:pt x="24" y="30"/>
                      <a:pt x="25" y="31"/>
                    </a:cubicBezTo>
                    <a:cubicBezTo>
                      <a:pt x="26" y="31"/>
                      <a:pt x="26" y="31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22" y="31"/>
                      <a:pt x="22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7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5" y="30"/>
                      <a:pt x="15" y="3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13" y="31"/>
                      <a:pt x="13" y="31"/>
                      <a:pt x="13" y="30"/>
                    </a:cubicBezTo>
                    <a:cubicBezTo>
                      <a:pt x="13" y="29"/>
                      <a:pt x="12" y="29"/>
                      <a:pt x="12" y="29"/>
                    </a:cubicBezTo>
                    <a:cubicBezTo>
                      <a:pt x="12" y="29"/>
                      <a:pt x="11" y="31"/>
                      <a:pt x="12" y="31"/>
                    </a:cubicBezTo>
                    <a:cubicBezTo>
                      <a:pt x="12" y="32"/>
                      <a:pt x="12" y="32"/>
                      <a:pt x="11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8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0"/>
                    </a:cubicBezTo>
                    <a:cubicBezTo>
                      <a:pt x="8" y="30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6" y="26"/>
                      <a:pt x="5" y="26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4" y="26"/>
                      <a:pt x="4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2" y="24"/>
                      <a:pt x="2" y="23"/>
                    </a:cubicBezTo>
                    <a:cubicBezTo>
                      <a:pt x="2" y="22"/>
                      <a:pt x="2" y="20"/>
                      <a:pt x="1" y="19"/>
                    </a:cubicBezTo>
                    <a:cubicBezTo>
                      <a:pt x="1" y="17"/>
                      <a:pt x="1" y="17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6"/>
                      <a:pt x="4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1"/>
                      <a:pt x="9" y="21"/>
                      <a:pt x="8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3"/>
                      <a:pt x="9" y="22"/>
                      <a:pt x="10" y="21"/>
                    </a:cubicBezTo>
                    <a:cubicBezTo>
                      <a:pt x="10" y="21"/>
                      <a:pt x="11" y="21"/>
                      <a:pt x="11" y="21"/>
                    </a:cubicBezTo>
                    <a:cubicBezTo>
                      <a:pt x="11" y="21"/>
                      <a:pt x="12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20" y="22"/>
                    </a:cubicBezTo>
                    <a:cubicBezTo>
                      <a:pt x="20" y="21"/>
                      <a:pt x="21" y="21"/>
                      <a:pt x="22" y="21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1"/>
                      <a:pt x="22" y="23"/>
                      <a:pt x="22" y="23"/>
                    </a:cubicBezTo>
                    <a:cubicBezTo>
                      <a:pt x="23" y="23"/>
                      <a:pt x="23" y="23"/>
                      <a:pt x="24" y="21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7" y="21"/>
                      <a:pt x="27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19"/>
                      <a:pt x="28" y="18"/>
                      <a:pt x="28" y="18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9" y="18"/>
                      <a:pt x="30" y="19"/>
                      <a:pt x="30" y="19"/>
                    </a:cubicBezTo>
                    <a:cubicBezTo>
                      <a:pt x="30" y="19"/>
                      <a:pt x="31" y="18"/>
                      <a:pt x="30" y="18"/>
                    </a:cubicBezTo>
                    <a:cubicBezTo>
                      <a:pt x="30" y="17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4"/>
                      <a:pt x="31" y="15"/>
                      <a:pt x="31" y="15"/>
                    </a:cubicBezTo>
                    <a:cubicBezTo>
                      <a:pt x="31" y="15"/>
                      <a:pt x="31" y="16"/>
                      <a:pt x="31" y="16"/>
                    </a:cubicBezTo>
                    <a:cubicBezTo>
                      <a:pt x="32" y="17"/>
                      <a:pt x="32" y="15"/>
                      <a:pt x="31" y="14"/>
                    </a:cubicBezTo>
                    <a:cubicBezTo>
                      <a:pt x="31" y="13"/>
                      <a:pt x="31" y="13"/>
                      <a:pt x="31" y="12"/>
                    </a:cubicBezTo>
                    <a:lnTo>
                      <a:pt x="31" y="10"/>
                    </a:lnTo>
                    <a:close/>
                    <a:moveTo>
                      <a:pt x="3" y="29"/>
                    </a:moveTo>
                    <a:cubicBezTo>
                      <a:pt x="3" y="29"/>
                      <a:pt x="4" y="29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3" y="29"/>
                      <a:pt x="3" y="29"/>
                      <a:pt x="3" y="29"/>
                    </a:cubicBezTo>
                    <a:close/>
                    <a:moveTo>
                      <a:pt x="5" y="31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1"/>
                      <a:pt x="5" y="32"/>
                      <a:pt x="5" y="32"/>
                    </a:cubicBezTo>
                    <a:cubicBezTo>
                      <a:pt x="5" y="32"/>
                      <a:pt x="4" y="31"/>
                      <a:pt x="4" y="31"/>
                    </a:cubicBezTo>
                    <a:cubicBezTo>
                      <a:pt x="4" y="31"/>
                      <a:pt x="4" y="31"/>
                      <a:pt x="5" y="31"/>
                    </a:cubicBezTo>
                    <a:close/>
                    <a:moveTo>
                      <a:pt x="27" y="32"/>
                    </a:moveTo>
                    <a:cubicBezTo>
                      <a:pt x="27" y="32"/>
                      <a:pt x="27" y="32"/>
                      <a:pt x="27" y="32"/>
                    </a:cubicBezTo>
                    <a:cubicBezTo>
                      <a:pt x="28" y="32"/>
                      <a:pt x="25" y="33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3"/>
                      <a:pt x="25" y="33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7" y="32"/>
                    </a:cubicBezTo>
                    <a:close/>
                    <a:moveTo>
                      <a:pt x="8" y="32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8" y="34"/>
                      <a:pt x="9" y="34"/>
                    </a:cubicBezTo>
                    <a:cubicBezTo>
                      <a:pt x="9" y="34"/>
                      <a:pt x="9" y="34"/>
                      <a:pt x="10" y="34"/>
                    </a:cubicBezTo>
                    <a:cubicBezTo>
                      <a:pt x="12" y="32"/>
                      <a:pt x="13" y="34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3"/>
                      <a:pt x="16" y="33"/>
                      <a:pt x="15" y="34"/>
                    </a:cubicBezTo>
                    <a:cubicBezTo>
                      <a:pt x="14" y="34"/>
                      <a:pt x="13" y="34"/>
                      <a:pt x="14" y="35"/>
                    </a:cubicBezTo>
                    <a:cubicBezTo>
                      <a:pt x="14" y="35"/>
                      <a:pt x="16" y="34"/>
                      <a:pt x="17" y="33"/>
                    </a:cubicBezTo>
                    <a:cubicBezTo>
                      <a:pt x="17" y="33"/>
                      <a:pt x="17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20" y="35"/>
                      <a:pt x="21" y="34"/>
                    </a:cubicBezTo>
                    <a:cubicBezTo>
                      <a:pt x="21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2"/>
                      <a:pt x="25" y="32"/>
                      <a:pt x="24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1" y="35"/>
                      <a:pt x="18" y="35"/>
                    </a:cubicBezTo>
                    <a:cubicBezTo>
                      <a:pt x="16" y="35"/>
                      <a:pt x="14" y="36"/>
                      <a:pt x="13" y="35"/>
                    </a:cubicBezTo>
                    <a:cubicBezTo>
                      <a:pt x="12" y="35"/>
                      <a:pt x="11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4"/>
                      <a:pt x="8" y="34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7" y="34"/>
                      <a:pt x="6" y="33"/>
                      <a:pt x="6" y="33"/>
                    </a:cubicBezTo>
                    <a:cubicBezTo>
                      <a:pt x="6" y="33"/>
                      <a:pt x="7" y="33"/>
                      <a:pt x="7" y="32"/>
                    </a:cubicBezTo>
                    <a:lnTo>
                      <a:pt x="8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637"/>
              <p:cNvSpPr>
                <a:spLocks noEditPoints="1"/>
              </p:cNvSpPr>
              <p:nvPr/>
            </p:nvSpPr>
            <p:spPr bwMode="auto">
              <a:xfrm>
                <a:off x="1939" y="2325"/>
                <a:ext cx="53" cy="55"/>
              </a:xfrm>
              <a:custGeom>
                <a:avLst/>
                <a:gdLst>
                  <a:gd name="T0" fmla="*/ 19 w 70"/>
                  <a:gd name="T1" fmla="*/ 6 h 73"/>
                  <a:gd name="T2" fmla="*/ 1 w 70"/>
                  <a:gd name="T3" fmla="*/ 33 h 73"/>
                  <a:gd name="T4" fmla="*/ 3 w 70"/>
                  <a:gd name="T5" fmla="*/ 52 h 73"/>
                  <a:gd name="T6" fmla="*/ 11 w 70"/>
                  <a:gd name="T7" fmla="*/ 65 h 73"/>
                  <a:gd name="T8" fmla="*/ 50 w 70"/>
                  <a:gd name="T9" fmla="*/ 70 h 73"/>
                  <a:gd name="T10" fmla="*/ 65 w 70"/>
                  <a:gd name="T11" fmla="*/ 58 h 73"/>
                  <a:gd name="T12" fmla="*/ 70 w 70"/>
                  <a:gd name="T13" fmla="*/ 40 h 73"/>
                  <a:gd name="T14" fmla="*/ 68 w 70"/>
                  <a:gd name="T15" fmla="*/ 22 h 73"/>
                  <a:gd name="T16" fmla="*/ 64 w 70"/>
                  <a:gd name="T17" fmla="*/ 12 h 73"/>
                  <a:gd name="T18" fmla="*/ 52 w 70"/>
                  <a:gd name="T19" fmla="*/ 4 h 73"/>
                  <a:gd name="T20" fmla="*/ 41 w 70"/>
                  <a:gd name="T21" fmla="*/ 0 h 73"/>
                  <a:gd name="T22" fmla="*/ 46 w 70"/>
                  <a:gd name="T23" fmla="*/ 4 h 73"/>
                  <a:gd name="T24" fmla="*/ 60 w 70"/>
                  <a:gd name="T25" fmla="*/ 13 h 73"/>
                  <a:gd name="T26" fmla="*/ 64 w 70"/>
                  <a:gd name="T27" fmla="*/ 19 h 73"/>
                  <a:gd name="T28" fmla="*/ 64 w 70"/>
                  <a:gd name="T29" fmla="*/ 54 h 73"/>
                  <a:gd name="T30" fmla="*/ 27 w 70"/>
                  <a:gd name="T31" fmla="*/ 70 h 73"/>
                  <a:gd name="T32" fmla="*/ 10 w 70"/>
                  <a:gd name="T33" fmla="*/ 59 h 73"/>
                  <a:gd name="T34" fmla="*/ 3 w 70"/>
                  <a:gd name="T35" fmla="*/ 37 h 73"/>
                  <a:gd name="T36" fmla="*/ 6 w 70"/>
                  <a:gd name="T37" fmla="*/ 23 h 73"/>
                  <a:gd name="T38" fmla="*/ 19 w 70"/>
                  <a:gd name="T39" fmla="*/ 9 h 73"/>
                  <a:gd name="T40" fmla="*/ 27 w 70"/>
                  <a:gd name="T41" fmla="*/ 5 h 73"/>
                  <a:gd name="T42" fmla="*/ 36 w 70"/>
                  <a:gd name="T43" fmla="*/ 4 h 73"/>
                  <a:gd name="T44" fmla="*/ 36 w 70"/>
                  <a:gd name="T45" fmla="*/ 11 h 73"/>
                  <a:gd name="T46" fmla="*/ 38 w 70"/>
                  <a:gd name="T47" fmla="*/ 8 h 73"/>
                  <a:gd name="T48" fmla="*/ 51 w 70"/>
                  <a:gd name="T49" fmla="*/ 8 h 73"/>
                  <a:gd name="T50" fmla="*/ 50 w 70"/>
                  <a:gd name="T51" fmla="*/ 14 h 73"/>
                  <a:gd name="T52" fmla="*/ 22 w 70"/>
                  <a:gd name="T53" fmla="*/ 10 h 73"/>
                  <a:gd name="T54" fmla="*/ 25 w 70"/>
                  <a:gd name="T55" fmla="*/ 16 h 73"/>
                  <a:gd name="T56" fmla="*/ 25 w 70"/>
                  <a:gd name="T57" fmla="*/ 13 h 73"/>
                  <a:gd name="T58" fmla="*/ 19 w 70"/>
                  <a:gd name="T59" fmla="*/ 11 h 73"/>
                  <a:gd name="T60" fmla="*/ 30 w 70"/>
                  <a:gd name="T61" fmla="*/ 36 h 73"/>
                  <a:gd name="T62" fmla="*/ 37 w 70"/>
                  <a:gd name="T63" fmla="*/ 40 h 73"/>
                  <a:gd name="T64" fmla="*/ 38 w 70"/>
                  <a:gd name="T65" fmla="*/ 31 h 73"/>
                  <a:gd name="T66" fmla="*/ 39 w 70"/>
                  <a:gd name="T67" fmla="*/ 27 h 73"/>
                  <a:gd name="T68" fmla="*/ 39 w 70"/>
                  <a:gd name="T69" fmla="*/ 22 h 73"/>
                  <a:gd name="T70" fmla="*/ 38 w 70"/>
                  <a:gd name="T71" fmla="*/ 17 h 73"/>
                  <a:gd name="T72" fmla="*/ 35 w 70"/>
                  <a:gd name="T73" fmla="*/ 20 h 73"/>
                  <a:gd name="T74" fmla="*/ 32 w 70"/>
                  <a:gd name="T75" fmla="*/ 24 h 73"/>
                  <a:gd name="T76" fmla="*/ 33 w 70"/>
                  <a:gd name="T77" fmla="*/ 30 h 73"/>
                  <a:gd name="T78" fmla="*/ 20 w 70"/>
                  <a:gd name="T79" fmla="*/ 11 h 73"/>
                  <a:gd name="T80" fmla="*/ 10 w 70"/>
                  <a:gd name="T81" fmla="*/ 24 h 73"/>
                  <a:gd name="T82" fmla="*/ 12 w 70"/>
                  <a:gd name="T83" fmla="*/ 22 h 73"/>
                  <a:gd name="T84" fmla="*/ 57 w 70"/>
                  <a:gd name="T85" fmla="*/ 26 h 73"/>
                  <a:gd name="T86" fmla="*/ 18 w 70"/>
                  <a:gd name="T87" fmla="*/ 35 h 73"/>
                  <a:gd name="T88" fmla="*/ 6 w 70"/>
                  <a:gd name="T89" fmla="*/ 36 h 73"/>
                  <a:gd name="T90" fmla="*/ 19 w 70"/>
                  <a:gd name="T91" fmla="*/ 37 h 73"/>
                  <a:gd name="T92" fmla="*/ 63 w 70"/>
                  <a:gd name="T93" fmla="*/ 37 h 73"/>
                  <a:gd name="T94" fmla="*/ 55 w 70"/>
                  <a:gd name="T95" fmla="*/ 41 h 73"/>
                  <a:gd name="T96" fmla="*/ 65 w 70"/>
                  <a:gd name="T97" fmla="*/ 37 h 73"/>
                  <a:gd name="T98" fmla="*/ 54 w 70"/>
                  <a:gd name="T99" fmla="*/ 50 h 73"/>
                  <a:gd name="T100" fmla="*/ 60 w 70"/>
                  <a:gd name="T101" fmla="*/ 52 h 73"/>
                  <a:gd name="T102" fmla="*/ 57 w 70"/>
                  <a:gd name="T103" fmla="*/ 50 h 73"/>
                  <a:gd name="T104" fmla="*/ 14 w 70"/>
                  <a:gd name="T105" fmla="*/ 50 h 73"/>
                  <a:gd name="T106" fmla="*/ 11 w 70"/>
                  <a:gd name="T107" fmla="*/ 53 h 73"/>
                  <a:gd name="T108" fmla="*/ 16 w 70"/>
                  <a:gd name="T109" fmla="*/ 51 h 73"/>
                  <a:gd name="T110" fmla="*/ 33 w 70"/>
                  <a:gd name="T111" fmla="*/ 54 h 73"/>
                  <a:gd name="T112" fmla="*/ 34 w 70"/>
                  <a:gd name="T113" fmla="*/ 65 h 73"/>
                  <a:gd name="T114" fmla="*/ 35 w 70"/>
                  <a:gd name="T115" fmla="*/ 56 h 73"/>
                  <a:gd name="T116" fmla="*/ 47 w 70"/>
                  <a:gd name="T117" fmla="*/ 55 h 73"/>
                  <a:gd name="T118" fmla="*/ 48 w 70"/>
                  <a:gd name="T119" fmla="*/ 61 h 73"/>
                  <a:gd name="T120" fmla="*/ 27 w 70"/>
                  <a:gd name="T121" fmla="*/ 58 h 73"/>
                  <a:gd name="T122" fmla="*/ 25 w 70"/>
                  <a:gd name="T123" fmla="*/ 6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0" h="73">
                    <a:moveTo>
                      <a:pt x="37" y="0"/>
                    </a:moveTo>
                    <a:cubicBezTo>
                      <a:pt x="37" y="0"/>
                      <a:pt x="36" y="0"/>
                      <a:pt x="36" y="0"/>
                    </a:cubicBezTo>
                    <a:cubicBezTo>
                      <a:pt x="33" y="0"/>
                      <a:pt x="31" y="0"/>
                      <a:pt x="29" y="1"/>
                    </a:cubicBezTo>
                    <a:cubicBezTo>
                      <a:pt x="26" y="2"/>
                      <a:pt x="21" y="4"/>
                      <a:pt x="19" y="6"/>
                    </a:cubicBezTo>
                    <a:cubicBezTo>
                      <a:pt x="18" y="7"/>
                      <a:pt x="16" y="8"/>
                      <a:pt x="15" y="9"/>
                    </a:cubicBezTo>
                    <a:cubicBezTo>
                      <a:pt x="10" y="13"/>
                      <a:pt x="7" y="17"/>
                      <a:pt x="6" y="19"/>
                    </a:cubicBezTo>
                    <a:cubicBezTo>
                      <a:pt x="6" y="19"/>
                      <a:pt x="5" y="20"/>
                      <a:pt x="5" y="21"/>
                    </a:cubicBezTo>
                    <a:cubicBezTo>
                      <a:pt x="3" y="25"/>
                      <a:pt x="2" y="28"/>
                      <a:pt x="1" y="33"/>
                    </a:cubicBezTo>
                    <a:cubicBezTo>
                      <a:pt x="1" y="34"/>
                      <a:pt x="1" y="36"/>
                      <a:pt x="1" y="36"/>
                    </a:cubicBezTo>
                    <a:cubicBezTo>
                      <a:pt x="0" y="39"/>
                      <a:pt x="0" y="43"/>
                      <a:pt x="0" y="45"/>
                    </a:cubicBezTo>
                    <a:cubicBezTo>
                      <a:pt x="0" y="47"/>
                      <a:pt x="1" y="49"/>
                      <a:pt x="2" y="51"/>
                    </a:cubicBezTo>
                    <a:cubicBezTo>
                      <a:pt x="3" y="51"/>
                      <a:pt x="3" y="52"/>
                      <a:pt x="3" y="52"/>
                    </a:cubicBezTo>
                    <a:cubicBezTo>
                      <a:pt x="3" y="52"/>
                      <a:pt x="4" y="53"/>
                      <a:pt x="4" y="54"/>
                    </a:cubicBezTo>
                    <a:cubicBezTo>
                      <a:pt x="4" y="56"/>
                      <a:pt x="5" y="57"/>
                      <a:pt x="5" y="57"/>
                    </a:cubicBezTo>
                    <a:cubicBezTo>
                      <a:pt x="6" y="58"/>
                      <a:pt x="7" y="60"/>
                      <a:pt x="10" y="64"/>
                    </a:cubicBezTo>
                    <a:cubicBezTo>
                      <a:pt x="10" y="64"/>
                      <a:pt x="11" y="65"/>
                      <a:pt x="11" y="65"/>
                    </a:cubicBezTo>
                    <a:cubicBezTo>
                      <a:pt x="12" y="67"/>
                      <a:pt x="16" y="69"/>
                      <a:pt x="21" y="71"/>
                    </a:cubicBezTo>
                    <a:cubicBezTo>
                      <a:pt x="23" y="72"/>
                      <a:pt x="26" y="73"/>
                      <a:pt x="26" y="73"/>
                    </a:cubicBezTo>
                    <a:cubicBezTo>
                      <a:pt x="28" y="73"/>
                      <a:pt x="38" y="73"/>
                      <a:pt x="42" y="72"/>
                    </a:cubicBezTo>
                    <a:cubicBezTo>
                      <a:pt x="45" y="72"/>
                      <a:pt x="49" y="71"/>
                      <a:pt x="50" y="70"/>
                    </a:cubicBezTo>
                    <a:cubicBezTo>
                      <a:pt x="50" y="70"/>
                      <a:pt x="51" y="69"/>
                      <a:pt x="53" y="68"/>
                    </a:cubicBezTo>
                    <a:cubicBezTo>
                      <a:pt x="55" y="67"/>
                      <a:pt x="56" y="66"/>
                      <a:pt x="56" y="66"/>
                    </a:cubicBezTo>
                    <a:cubicBezTo>
                      <a:pt x="56" y="66"/>
                      <a:pt x="57" y="66"/>
                      <a:pt x="58" y="65"/>
                    </a:cubicBezTo>
                    <a:cubicBezTo>
                      <a:pt x="59" y="64"/>
                      <a:pt x="63" y="61"/>
                      <a:pt x="65" y="58"/>
                    </a:cubicBezTo>
                    <a:cubicBezTo>
                      <a:pt x="66" y="57"/>
                      <a:pt x="67" y="54"/>
                      <a:pt x="67" y="53"/>
                    </a:cubicBezTo>
                    <a:cubicBezTo>
                      <a:pt x="68" y="51"/>
                      <a:pt x="69" y="50"/>
                      <a:pt x="69" y="50"/>
                    </a:cubicBezTo>
                    <a:cubicBezTo>
                      <a:pt x="69" y="49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0" y="40"/>
                    </a:cubicBezTo>
                    <a:cubicBezTo>
                      <a:pt x="70" y="40"/>
                      <a:pt x="70" y="39"/>
                      <a:pt x="70" y="38"/>
                    </a:cubicBezTo>
                    <a:cubicBezTo>
                      <a:pt x="70" y="36"/>
                      <a:pt x="70" y="33"/>
                      <a:pt x="69" y="30"/>
                    </a:cubicBezTo>
                    <a:cubicBezTo>
                      <a:pt x="69" y="27"/>
                      <a:pt x="69" y="25"/>
                      <a:pt x="69" y="25"/>
                    </a:cubicBezTo>
                    <a:cubicBezTo>
                      <a:pt x="69" y="24"/>
                      <a:pt x="68" y="23"/>
                      <a:pt x="68" y="22"/>
                    </a:cubicBezTo>
                    <a:cubicBezTo>
                      <a:pt x="67" y="21"/>
                      <a:pt x="67" y="19"/>
                      <a:pt x="67" y="19"/>
                    </a:cubicBezTo>
                    <a:cubicBezTo>
                      <a:pt x="66" y="18"/>
                      <a:pt x="65" y="15"/>
                      <a:pt x="65" y="15"/>
                    </a:cubicBezTo>
                    <a:cubicBezTo>
                      <a:pt x="65" y="15"/>
                      <a:pt x="65" y="14"/>
                      <a:pt x="65" y="14"/>
                    </a:cubicBezTo>
                    <a:cubicBezTo>
                      <a:pt x="64" y="13"/>
                      <a:pt x="64" y="13"/>
                      <a:pt x="64" y="12"/>
                    </a:cubicBezTo>
                    <a:cubicBezTo>
                      <a:pt x="63" y="8"/>
                      <a:pt x="61" y="5"/>
                      <a:pt x="58" y="4"/>
                    </a:cubicBezTo>
                    <a:cubicBezTo>
                      <a:pt x="57" y="4"/>
                      <a:pt x="57" y="3"/>
                      <a:pt x="57" y="3"/>
                    </a:cubicBezTo>
                    <a:cubicBezTo>
                      <a:pt x="56" y="3"/>
                      <a:pt x="54" y="4"/>
                      <a:pt x="54" y="5"/>
                    </a:cubicBezTo>
                    <a:cubicBezTo>
                      <a:pt x="54" y="5"/>
                      <a:pt x="54" y="5"/>
                      <a:pt x="52" y="4"/>
                    </a:cubicBezTo>
                    <a:cubicBezTo>
                      <a:pt x="52" y="4"/>
                      <a:pt x="51" y="3"/>
                      <a:pt x="50" y="3"/>
                    </a:cubicBezTo>
                    <a:cubicBezTo>
                      <a:pt x="49" y="2"/>
                      <a:pt x="48" y="2"/>
                      <a:pt x="47" y="1"/>
                    </a:cubicBezTo>
                    <a:cubicBezTo>
                      <a:pt x="47" y="1"/>
                      <a:pt x="46" y="1"/>
                      <a:pt x="46" y="1"/>
                    </a:cubicBezTo>
                    <a:cubicBezTo>
                      <a:pt x="45" y="1"/>
                      <a:pt x="43" y="0"/>
                      <a:pt x="41" y="0"/>
                    </a:cubicBezTo>
                    <a:cubicBezTo>
                      <a:pt x="39" y="0"/>
                      <a:pt x="38" y="0"/>
                      <a:pt x="37" y="0"/>
                    </a:cubicBezTo>
                    <a:close/>
                    <a:moveTo>
                      <a:pt x="37" y="3"/>
                    </a:moveTo>
                    <a:cubicBezTo>
                      <a:pt x="37" y="3"/>
                      <a:pt x="38" y="3"/>
                      <a:pt x="38" y="3"/>
                    </a:cubicBezTo>
                    <a:cubicBezTo>
                      <a:pt x="41" y="3"/>
                      <a:pt x="42" y="3"/>
                      <a:pt x="46" y="4"/>
                    </a:cubicBezTo>
                    <a:cubicBezTo>
                      <a:pt x="47" y="5"/>
                      <a:pt x="48" y="5"/>
                      <a:pt x="48" y="5"/>
                    </a:cubicBezTo>
                    <a:cubicBezTo>
                      <a:pt x="50" y="7"/>
                      <a:pt x="53" y="8"/>
                      <a:pt x="54" y="8"/>
                    </a:cubicBezTo>
                    <a:cubicBezTo>
                      <a:pt x="55" y="8"/>
                      <a:pt x="57" y="10"/>
                      <a:pt x="59" y="11"/>
                    </a:cubicBezTo>
                    <a:cubicBezTo>
                      <a:pt x="59" y="12"/>
                      <a:pt x="60" y="13"/>
                      <a:pt x="60" y="13"/>
                    </a:cubicBezTo>
                    <a:cubicBezTo>
                      <a:pt x="60" y="14"/>
                      <a:pt x="60" y="14"/>
                      <a:pt x="60" y="15"/>
                    </a:cubicBezTo>
                    <a:cubicBezTo>
                      <a:pt x="61" y="15"/>
                      <a:pt x="61" y="15"/>
                      <a:pt x="61" y="16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3" y="18"/>
                      <a:pt x="63" y="18"/>
                      <a:pt x="64" y="19"/>
                    </a:cubicBezTo>
                    <a:cubicBezTo>
                      <a:pt x="64" y="20"/>
                      <a:pt x="64" y="21"/>
                      <a:pt x="65" y="22"/>
                    </a:cubicBezTo>
                    <a:cubicBezTo>
                      <a:pt x="66" y="24"/>
                      <a:pt x="67" y="28"/>
                      <a:pt x="67" y="35"/>
                    </a:cubicBezTo>
                    <a:cubicBezTo>
                      <a:pt x="68" y="43"/>
                      <a:pt x="67" y="47"/>
                      <a:pt x="66" y="51"/>
                    </a:cubicBezTo>
                    <a:cubicBezTo>
                      <a:pt x="65" y="52"/>
                      <a:pt x="64" y="54"/>
                      <a:pt x="64" y="54"/>
                    </a:cubicBezTo>
                    <a:cubicBezTo>
                      <a:pt x="64" y="55"/>
                      <a:pt x="63" y="57"/>
                      <a:pt x="60" y="60"/>
                    </a:cubicBezTo>
                    <a:cubicBezTo>
                      <a:pt x="56" y="64"/>
                      <a:pt x="46" y="69"/>
                      <a:pt x="41" y="70"/>
                    </a:cubicBezTo>
                    <a:cubicBezTo>
                      <a:pt x="40" y="70"/>
                      <a:pt x="37" y="70"/>
                      <a:pt x="34" y="70"/>
                    </a:cubicBezTo>
                    <a:cubicBezTo>
                      <a:pt x="30" y="70"/>
                      <a:pt x="28" y="70"/>
                      <a:pt x="27" y="70"/>
                    </a:cubicBezTo>
                    <a:cubicBezTo>
                      <a:pt x="24" y="69"/>
                      <a:pt x="20" y="68"/>
                      <a:pt x="20" y="68"/>
                    </a:cubicBezTo>
                    <a:cubicBezTo>
                      <a:pt x="20" y="67"/>
                      <a:pt x="19" y="67"/>
                      <a:pt x="19" y="67"/>
                    </a:cubicBezTo>
                    <a:cubicBezTo>
                      <a:pt x="17" y="67"/>
                      <a:pt x="13" y="63"/>
                      <a:pt x="12" y="62"/>
                    </a:cubicBezTo>
                    <a:cubicBezTo>
                      <a:pt x="11" y="61"/>
                      <a:pt x="10" y="60"/>
                      <a:pt x="10" y="59"/>
                    </a:cubicBezTo>
                    <a:cubicBezTo>
                      <a:pt x="8" y="57"/>
                      <a:pt x="7" y="53"/>
                      <a:pt x="6" y="51"/>
                    </a:cubicBezTo>
                    <a:cubicBezTo>
                      <a:pt x="5" y="50"/>
                      <a:pt x="5" y="49"/>
                      <a:pt x="5" y="49"/>
                    </a:cubicBezTo>
                    <a:cubicBezTo>
                      <a:pt x="4" y="48"/>
                      <a:pt x="4" y="47"/>
                      <a:pt x="3" y="46"/>
                    </a:cubicBezTo>
                    <a:cubicBezTo>
                      <a:pt x="3" y="44"/>
                      <a:pt x="2" y="40"/>
                      <a:pt x="3" y="37"/>
                    </a:cubicBezTo>
                    <a:cubicBezTo>
                      <a:pt x="3" y="35"/>
                      <a:pt x="4" y="34"/>
                      <a:pt x="4" y="31"/>
                    </a:cubicBezTo>
                    <a:cubicBezTo>
                      <a:pt x="4" y="29"/>
                      <a:pt x="5" y="27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3"/>
                      <a:pt x="7" y="22"/>
                      <a:pt x="7" y="21"/>
                    </a:cubicBezTo>
                    <a:cubicBezTo>
                      <a:pt x="8" y="18"/>
                      <a:pt x="10" y="17"/>
                      <a:pt x="13" y="14"/>
                    </a:cubicBezTo>
                    <a:cubicBezTo>
                      <a:pt x="14" y="13"/>
                      <a:pt x="16" y="12"/>
                      <a:pt x="16" y="12"/>
                    </a:cubicBezTo>
                    <a:cubicBezTo>
                      <a:pt x="17" y="11"/>
                      <a:pt x="18" y="10"/>
                      <a:pt x="19" y="9"/>
                    </a:cubicBezTo>
                    <a:cubicBezTo>
                      <a:pt x="20" y="9"/>
                      <a:pt x="21" y="8"/>
                      <a:pt x="21" y="7"/>
                    </a:cubicBezTo>
                    <a:cubicBezTo>
                      <a:pt x="21" y="7"/>
                      <a:pt x="22" y="7"/>
                      <a:pt x="22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6"/>
                      <a:pt x="25" y="5"/>
                      <a:pt x="27" y="5"/>
                    </a:cubicBezTo>
                    <a:cubicBezTo>
                      <a:pt x="31" y="3"/>
                      <a:pt x="31" y="3"/>
                      <a:pt x="34" y="3"/>
                    </a:cubicBezTo>
                    <a:cubicBezTo>
                      <a:pt x="35" y="3"/>
                      <a:pt x="36" y="3"/>
                      <a:pt x="37" y="3"/>
                    </a:cubicBezTo>
                    <a:close/>
                    <a:moveTo>
                      <a:pt x="37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6"/>
                      <a:pt x="36" y="6"/>
                    </a:cubicBezTo>
                    <a:cubicBezTo>
                      <a:pt x="36" y="7"/>
                      <a:pt x="36" y="7"/>
                      <a:pt x="36" y="8"/>
                    </a:cubicBezTo>
                    <a:cubicBezTo>
                      <a:pt x="36" y="8"/>
                      <a:pt x="36" y="9"/>
                      <a:pt x="36" y="9"/>
                    </a:cubicBezTo>
                    <a:cubicBezTo>
                      <a:pt x="36" y="10"/>
                      <a:pt x="36" y="11"/>
                      <a:pt x="36" y="11"/>
                    </a:cubicBezTo>
                    <a:cubicBezTo>
                      <a:pt x="36" y="15"/>
                      <a:pt x="38" y="15"/>
                      <a:pt x="38" y="13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38" y="10"/>
                      <a:pt x="38" y="10"/>
                      <a:pt x="38" y="9"/>
                    </a:cubicBezTo>
                    <a:cubicBezTo>
                      <a:pt x="38" y="9"/>
                      <a:pt x="38" y="8"/>
                      <a:pt x="38" y="8"/>
                    </a:cubicBezTo>
                    <a:cubicBezTo>
                      <a:pt x="38" y="7"/>
                      <a:pt x="38" y="7"/>
                      <a:pt x="38" y="6"/>
                    </a:cubicBezTo>
                    <a:cubicBezTo>
                      <a:pt x="38" y="5"/>
                      <a:pt x="37" y="5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lose/>
                    <a:moveTo>
                      <a:pt x="51" y="8"/>
                    </a:moveTo>
                    <a:cubicBezTo>
                      <a:pt x="51" y="8"/>
                      <a:pt x="51" y="9"/>
                      <a:pt x="51" y="9"/>
                    </a:cubicBezTo>
                    <a:cubicBezTo>
                      <a:pt x="51" y="9"/>
                      <a:pt x="50" y="11"/>
                      <a:pt x="49" y="12"/>
                    </a:cubicBezTo>
                    <a:cubicBezTo>
                      <a:pt x="49" y="12"/>
                      <a:pt x="49" y="14"/>
                      <a:pt x="49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1" y="13"/>
                      <a:pt x="52" y="12"/>
                    </a:cubicBezTo>
                    <a:cubicBezTo>
                      <a:pt x="53" y="9"/>
                      <a:pt x="53" y="8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lose/>
                    <a:moveTo>
                      <a:pt x="22" y="10"/>
                    </a:move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1"/>
                      <a:pt x="21" y="11"/>
                      <a:pt x="22" y="13"/>
                    </a:cubicBezTo>
                    <a:cubicBezTo>
                      <a:pt x="22" y="13"/>
                      <a:pt x="23" y="14"/>
                      <a:pt x="23" y="14"/>
                    </a:cubicBezTo>
                    <a:cubicBezTo>
                      <a:pt x="23" y="15"/>
                      <a:pt x="24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2"/>
                      <a:pt x="24" y="11"/>
                      <a:pt x="23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lose/>
                    <a:moveTo>
                      <a:pt x="19" y="11"/>
                    </a:moveTo>
                    <a:cubicBezTo>
                      <a:pt x="19" y="11"/>
                      <a:pt x="19" y="11"/>
                      <a:pt x="19" y="12"/>
                    </a:cubicBezTo>
                    <a:cubicBezTo>
                      <a:pt x="18" y="14"/>
                      <a:pt x="23" y="18"/>
                      <a:pt x="23" y="20"/>
                    </a:cubicBezTo>
                    <a:cubicBezTo>
                      <a:pt x="23" y="30"/>
                      <a:pt x="25" y="32"/>
                      <a:pt x="28" y="34"/>
                    </a:cubicBezTo>
                    <a:cubicBezTo>
                      <a:pt x="29" y="34"/>
                      <a:pt x="29" y="35"/>
                      <a:pt x="30" y="36"/>
                    </a:cubicBezTo>
                    <a:cubicBezTo>
                      <a:pt x="31" y="36"/>
                      <a:pt x="32" y="37"/>
                      <a:pt x="32" y="38"/>
                    </a:cubicBezTo>
                    <a:cubicBezTo>
                      <a:pt x="33" y="39"/>
                      <a:pt x="33" y="40"/>
                      <a:pt x="34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0"/>
                      <a:pt x="36" y="40"/>
                      <a:pt x="37" y="40"/>
                    </a:cubicBezTo>
                    <a:cubicBezTo>
                      <a:pt x="38" y="40"/>
                      <a:pt x="39" y="38"/>
                      <a:pt x="39" y="36"/>
                    </a:cubicBezTo>
                    <a:cubicBezTo>
                      <a:pt x="39" y="35"/>
                      <a:pt x="39" y="34"/>
                      <a:pt x="38" y="34"/>
                    </a:cubicBezTo>
                    <a:cubicBezTo>
                      <a:pt x="38" y="33"/>
                      <a:pt x="38" y="33"/>
                      <a:pt x="38" y="32"/>
                    </a:cubicBezTo>
                    <a:cubicBezTo>
                      <a:pt x="38" y="32"/>
                      <a:pt x="38" y="32"/>
                      <a:pt x="38" y="31"/>
                    </a:cubicBez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30"/>
                      <a:pt x="38" y="29"/>
                      <a:pt x="38" y="29"/>
                    </a:cubicBezTo>
                    <a:cubicBezTo>
                      <a:pt x="39" y="29"/>
                      <a:pt x="39" y="28"/>
                      <a:pt x="39" y="28"/>
                    </a:cubicBezTo>
                    <a:cubicBezTo>
                      <a:pt x="39" y="28"/>
                      <a:pt x="39" y="27"/>
                      <a:pt x="39" y="27"/>
                    </a:cubicBezTo>
                    <a:cubicBezTo>
                      <a:pt x="39" y="26"/>
                      <a:pt x="39" y="26"/>
                      <a:pt x="40" y="26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4"/>
                      <a:pt x="39" y="24"/>
                      <a:pt x="39" y="23"/>
                    </a:cubicBezTo>
                    <a:cubicBezTo>
                      <a:pt x="39" y="23"/>
                      <a:pt x="39" y="23"/>
                      <a:pt x="39" y="22"/>
                    </a:cubicBezTo>
                    <a:cubicBezTo>
                      <a:pt x="38" y="22"/>
                      <a:pt x="38" y="21"/>
                      <a:pt x="38" y="21"/>
                    </a:cubicBezTo>
                    <a:cubicBezTo>
                      <a:pt x="38" y="21"/>
                      <a:pt x="38" y="20"/>
                      <a:pt x="38" y="20"/>
                    </a:cubicBezTo>
                    <a:cubicBezTo>
                      <a:pt x="37" y="19"/>
                      <a:pt x="38" y="19"/>
                      <a:pt x="38" y="19"/>
                    </a:cubicBezTo>
                    <a:cubicBezTo>
                      <a:pt x="38" y="18"/>
                      <a:pt x="38" y="18"/>
                      <a:pt x="38" y="17"/>
                    </a:cubicBezTo>
                    <a:cubicBezTo>
                      <a:pt x="38" y="14"/>
                      <a:pt x="35" y="14"/>
                      <a:pt x="35" y="17"/>
                    </a:cubicBezTo>
                    <a:cubicBezTo>
                      <a:pt x="35" y="17"/>
                      <a:pt x="35" y="18"/>
                      <a:pt x="35" y="18"/>
                    </a:cubicBezTo>
                    <a:cubicBezTo>
                      <a:pt x="35" y="18"/>
                      <a:pt x="35" y="19"/>
                      <a:pt x="35" y="19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4" y="20"/>
                      <a:pt x="34" y="21"/>
                      <a:pt x="34" y="21"/>
                    </a:cubicBezTo>
                    <a:cubicBezTo>
                      <a:pt x="33" y="21"/>
                      <a:pt x="33" y="21"/>
                      <a:pt x="33" y="22"/>
                    </a:cubicBezTo>
                    <a:cubicBezTo>
                      <a:pt x="33" y="22"/>
                      <a:pt x="33" y="22"/>
                      <a:pt x="33" y="23"/>
                    </a:cubicBezTo>
                    <a:cubicBezTo>
                      <a:pt x="33" y="23"/>
                      <a:pt x="32" y="23"/>
                      <a:pt x="32" y="24"/>
                    </a:cubicBezTo>
                    <a:cubicBezTo>
                      <a:pt x="32" y="24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6"/>
                    </a:cubicBezTo>
                    <a:cubicBezTo>
                      <a:pt x="32" y="26"/>
                      <a:pt x="33" y="27"/>
                      <a:pt x="33" y="28"/>
                    </a:cubicBezTo>
                    <a:cubicBezTo>
                      <a:pt x="33" y="29"/>
                      <a:pt x="34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26"/>
                      <a:pt x="32" y="23"/>
                      <a:pt x="25" y="19"/>
                    </a:cubicBezTo>
                    <a:cubicBezTo>
                      <a:pt x="24" y="17"/>
                      <a:pt x="22" y="14"/>
                      <a:pt x="21" y="12"/>
                    </a:cubicBezTo>
                    <a:cubicBezTo>
                      <a:pt x="20" y="12"/>
                      <a:pt x="20" y="12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lose/>
                    <a:moveTo>
                      <a:pt x="12" y="22"/>
                    </a:moveTo>
                    <a:cubicBezTo>
                      <a:pt x="11" y="22"/>
                      <a:pt x="11" y="22"/>
                      <a:pt x="10" y="23"/>
                    </a:cubicBezTo>
                    <a:cubicBezTo>
                      <a:pt x="9" y="23"/>
                      <a:pt x="9" y="25"/>
                      <a:pt x="10" y="24"/>
                    </a:cubicBezTo>
                    <a:cubicBezTo>
                      <a:pt x="10" y="24"/>
                      <a:pt x="11" y="25"/>
                      <a:pt x="12" y="25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16" y="24"/>
                      <a:pt x="15" y="23"/>
                      <a:pt x="14" y="23"/>
                    </a:cubicBezTo>
                    <a:cubicBezTo>
                      <a:pt x="13" y="22"/>
                      <a:pt x="12" y="22"/>
                      <a:pt x="12" y="22"/>
                    </a:cubicBezTo>
                    <a:close/>
                    <a:moveTo>
                      <a:pt x="61" y="23"/>
                    </a:moveTo>
                    <a:cubicBezTo>
                      <a:pt x="61" y="23"/>
                      <a:pt x="60" y="23"/>
                      <a:pt x="60" y="24"/>
                    </a:cubicBezTo>
                    <a:cubicBezTo>
                      <a:pt x="59" y="24"/>
                      <a:pt x="58" y="25"/>
                      <a:pt x="57" y="25"/>
                    </a:cubicBezTo>
                    <a:cubicBezTo>
                      <a:pt x="56" y="25"/>
                      <a:pt x="56" y="25"/>
                      <a:pt x="57" y="26"/>
                    </a:cubicBezTo>
                    <a:cubicBezTo>
                      <a:pt x="57" y="27"/>
                      <a:pt x="59" y="27"/>
                      <a:pt x="61" y="26"/>
                    </a:cubicBezTo>
                    <a:cubicBezTo>
                      <a:pt x="62" y="25"/>
                      <a:pt x="63" y="25"/>
                      <a:pt x="62" y="24"/>
                    </a:cubicBezTo>
                    <a:cubicBezTo>
                      <a:pt x="62" y="23"/>
                      <a:pt x="62" y="23"/>
                      <a:pt x="61" y="23"/>
                    </a:cubicBezTo>
                    <a:close/>
                    <a:moveTo>
                      <a:pt x="18" y="35"/>
                    </a:move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5"/>
                      <a:pt x="15" y="35"/>
                      <a:pt x="13" y="35"/>
                    </a:cubicBezTo>
                    <a:cubicBezTo>
                      <a:pt x="11" y="35"/>
                      <a:pt x="9" y="35"/>
                      <a:pt x="8" y="35"/>
                    </a:cubicBezTo>
                    <a:cubicBezTo>
                      <a:pt x="6" y="35"/>
                      <a:pt x="6" y="36"/>
                      <a:pt x="6" y="36"/>
                    </a:cubicBezTo>
                    <a:cubicBezTo>
                      <a:pt x="5" y="37"/>
                      <a:pt x="5" y="38"/>
                      <a:pt x="6" y="38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9" y="37"/>
                      <a:pt x="10" y="37"/>
                      <a:pt x="14" y="38"/>
                    </a:cubicBezTo>
                    <a:cubicBezTo>
                      <a:pt x="18" y="38"/>
                      <a:pt x="18" y="38"/>
                      <a:pt x="19" y="37"/>
                    </a:cubicBezTo>
                    <a:cubicBezTo>
                      <a:pt x="19" y="37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8" y="35"/>
                    </a:cubicBezTo>
                    <a:close/>
                    <a:moveTo>
                      <a:pt x="64" y="37"/>
                    </a:moveTo>
                    <a:cubicBezTo>
                      <a:pt x="64" y="37"/>
                      <a:pt x="63" y="37"/>
                      <a:pt x="63" y="37"/>
                    </a:cubicBezTo>
                    <a:cubicBezTo>
                      <a:pt x="61" y="38"/>
                      <a:pt x="59" y="38"/>
                      <a:pt x="58" y="38"/>
                    </a:cubicBezTo>
                    <a:cubicBezTo>
                      <a:pt x="55" y="38"/>
                      <a:pt x="54" y="38"/>
                      <a:pt x="53" y="39"/>
                    </a:cubicBezTo>
                    <a:cubicBezTo>
                      <a:pt x="53" y="40"/>
                      <a:pt x="53" y="40"/>
                      <a:pt x="54" y="41"/>
                    </a:cubicBezTo>
                    <a:cubicBezTo>
                      <a:pt x="54" y="41"/>
                      <a:pt x="54" y="41"/>
                      <a:pt x="55" y="41"/>
                    </a:cubicBezTo>
                    <a:cubicBezTo>
                      <a:pt x="55" y="41"/>
                      <a:pt x="56" y="40"/>
                      <a:pt x="57" y="40"/>
                    </a:cubicBezTo>
                    <a:cubicBezTo>
                      <a:pt x="60" y="40"/>
                      <a:pt x="64" y="40"/>
                      <a:pt x="65" y="39"/>
                    </a:cubicBezTo>
                    <a:cubicBezTo>
                      <a:pt x="65" y="39"/>
                      <a:pt x="66" y="38"/>
                      <a:pt x="65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65" y="37"/>
                      <a:pt x="65" y="37"/>
                      <a:pt x="64" y="37"/>
                    </a:cubicBezTo>
                    <a:close/>
                    <a:moveTo>
                      <a:pt x="57" y="49"/>
                    </a:moveTo>
                    <a:cubicBezTo>
                      <a:pt x="56" y="49"/>
                      <a:pt x="56" y="49"/>
                      <a:pt x="56" y="49"/>
                    </a:cubicBezTo>
                    <a:cubicBezTo>
                      <a:pt x="55" y="49"/>
                      <a:pt x="54" y="49"/>
                      <a:pt x="54" y="50"/>
                    </a:cubicBezTo>
                    <a:cubicBezTo>
                      <a:pt x="54" y="50"/>
                      <a:pt x="54" y="50"/>
                      <a:pt x="54" y="51"/>
                    </a:cubicBezTo>
                    <a:cubicBezTo>
                      <a:pt x="54" y="51"/>
                      <a:pt x="55" y="51"/>
                      <a:pt x="55" y="51"/>
                    </a:cubicBezTo>
                    <a:cubicBezTo>
                      <a:pt x="56" y="51"/>
                      <a:pt x="57" y="52"/>
                      <a:pt x="58" y="52"/>
                    </a:cubicBezTo>
                    <a:cubicBezTo>
                      <a:pt x="58" y="52"/>
                      <a:pt x="59" y="52"/>
                      <a:pt x="60" y="52"/>
                    </a:cubicBezTo>
                    <a:cubicBezTo>
                      <a:pt x="60" y="52"/>
                      <a:pt x="61" y="52"/>
                      <a:pt x="61" y="52"/>
                    </a:cubicBezTo>
                    <a:cubicBezTo>
                      <a:pt x="61" y="52"/>
                      <a:pt x="61" y="52"/>
                      <a:pt x="61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9" y="49"/>
                      <a:pt x="58" y="49"/>
                      <a:pt x="57" y="50"/>
                    </a:cubicBezTo>
                    <a:cubicBezTo>
                      <a:pt x="57" y="50"/>
                      <a:pt x="57" y="50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lose/>
                    <a:moveTo>
                      <a:pt x="15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1" y="52"/>
                    </a:cubicBezTo>
                    <a:cubicBezTo>
                      <a:pt x="11" y="52"/>
                      <a:pt x="11" y="53"/>
                      <a:pt x="11" y="53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5"/>
                      <a:pt x="13" y="55"/>
                      <a:pt x="13" y="54"/>
                    </a:cubicBezTo>
                    <a:cubicBezTo>
                      <a:pt x="14" y="54"/>
                      <a:pt x="14" y="53"/>
                      <a:pt x="15" y="53"/>
                    </a:cubicBezTo>
                    <a:cubicBezTo>
                      <a:pt x="16" y="52"/>
                      <a:pt x="16" y="51"/>
                      <a:pt x="16" y="51"/>
                    </a:cubicBezTo>
                    <a:cubicBezTo>
                      <a:pt x="17" y="50"/>
                      <a:pt x="17" y="50"/>
                      <a:pt x="15" y="50"/>
                    </a:cubicBezTo>
                    <a:close/>
                    <a:moveTo>
                      <a:pt x="34" y="52"/>
                    </a:moveTo>
                    <a:cubicBezTo>
                      <a:pt x="34" y="52"/>
                      <a:pt x="34" y="52"/>
                      <a:pt x="34" y="52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7"/>
                      <a:pt x="33" y="58"/>
                    </a:cubicBezTo>
                    <a:cubicBezTo>
                      <a:pt x="34" y="59"/>
                      <a:pt x="34" y="61"/>
                      <a:pt x="34" y="62"/>
                    </a:cubicBezTo>
                    <a:cubicBezTo>
                      <a:pt x="34" y="63"/>
                      <a:pt x="34" y="64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5" y="65"/>
                      <a:pt x="35" y="65"/>
                    </a:cubicBezTo>
                    <a:cubicBezTo>
                      <a:pt x="36" y="65"/>
                      <a:pt x="36" y="65"/>
                      <a:pt x="36" y="64"/>
                    </a:cubicBezTo>
                    <a:cubicBezTo>
                      <a:pt x="36" y="63"/>
                      <a:pt x="36" y="60"/>
                      <a:pt x="35" y="60"/>
                    </a:cubicBezTo>
                    <a:cubicBezTo>
                      <a:pt x="35" y="59"/>
                      <a:pt x="35" y="58"/>
                      <a:pt x="35" y="56"/>
                    </a:cubicBezTo>
                    <a:cubicBezTo>
                      <a:pt x="35" y="54"/>
                      <a:pt x="35" y="52"/>
                      <a:pt x="35" y="52"/>
                    </a:cubicBezTo>
                    <a:cubicBezTo>
                      <a:pt x="35" y="52"/>
                      <a:pt x="34" y="52"/>
                      <a:pt x="34" y="52"/>
                    </a:cubicBezTo>
                    <a:close/>
                    <a:moveTo>
                      <a:pt x="47" y="55"/>
                    </a:moveTo>
                    <a:cubicBezTo>
                      <a:pt x="47" y="55"/>
                      <a:pt x="47" y="55"/>
                      <a:pt x="47" y="55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5" y="56"/>
                      <a:pt x="45" y="57"/>
                      <a:pt x="46" y="58"/>
                    </a:cubicBezTo>
                    <a:cubicBezTo>
                      <a:pt x="46" y="58"/>
                      <a:pt x="47" y="59"/>
                      <a:pt x="47" y="59"/>
                    </a:cubicBezTo>
                    <a:cubicBezTo>
                      <a:pt x="47" y="59"/>
                      <a:pt x="48" y="61"/>
                      <a:pt x="48" y="61"/>
                    </a:cubicBezTo>
                    <a:cubicBezTo>
                      <a:pt x="49" y="62"/>
                      <a:pt x="50" y="61"/>
                      <a:pt x="50" y="61"/>
                    </a:cubicBezTo>
                    <a:cubicBezTo>
                      <a:pt x="50" y="60"/>
                      <a:pt x="50" y="59"/>
                      <a:pt x="49" y="58"/>
                    </a:cubicBezTo>
                    <a:cubicBezTo>
                      <a:pt x="48" y="56"/>
                      <a:pt x="47" y="56"/>
                      <a:pt x="47" y="55"/>
                    </a:cubicBezTo>
                    <a:close/>
                    <a:moveTo>
                      <a:pt x="27" y="58"/>
                    </a:move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5" y="59"/>
                      <a:pt x="25" y="59"/>
                    </a:cubicBezTo>
                    <a:cubicBezTo>
                      <a:pt x="24" y="61"/>
                      <a:pt x="23" y="63"/>
                      <a:pt x="24" y="63"/>
                    </a:cubicBezTo>
                    <a:cubicBezTo>
                      <a:pt x="24" y="63"/>
                      <a:pt x="25" y="64"/>
                      <a:pt x="25" y="63"/>
                    </a:cubicBezTo>
                    <a:cubicBezTo>
                      <a:pt x="26" y="63"/>
                      <a:pt x="27" y="60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638"/>
              <p:cNvSpPr>
                <a:spLocks noEditPoints="1"/>
              </p:cNvSpPr>
              <p:nvPr/>
            </p:nvSpPr>
            <p:spPr bwMode="auto">
              <a:xfrm>
                <a:off x="1917" y="2377"/>
                <a:ext cx="47" cy="41"/>
              </a:xfrm>
              <a:custGeom>
                <a:avLst/>
                <a:gdLst>
                  <a:gd name="T0" fmla="*/ 10 w 62"/>
                  <a:gd name="T1" fmla="*/ 3 h 54"/>
                  <a:gd name="T2" fmla="*/ 7 w 62"/>
                  <a:gd name="T3" fmla="*/ 5 h 54"/>
                  <a:gd name="T4" fmla="*/ 1 w 62"/>
                  <a:gd name="T5" fmla="*/ 7 h 54"/>
                  <a:gd name="T6" fmla="*/ 15 w 62"/>
                  <a:gd name="T7" fmla="*/ 9 h 54"/>
                  <a:gd name="T8" fmla="*/ 12 w 62"/>
                  <a:gd name="T9" fmla="*/ 36 h 54"/>
                  <a:gd name="T10" fmla="*/ 27 w 62"/>
                  <a:gd name="T11" fmla="*/ 51 h 54"/>
                  <a:gd name="T12" fmla="*/ 31 w 62"/>
                  <a:gd name="T13" fmla="*/ 52 h 54"/>
                  <a:gd name="T14" fmla="*/ 34 w 62"/>
                  <a:gd name="T15" fmla="*/ 52 h 54"/>
                  <a:gd name="T16" fmla="*/ 37 w 62"/>
                  <a:gd name="T17" fmla="*/ 53 h 54"/>
                  <a:gd name="T18" fmla="*/ 48 w 62"/>
                  <a:gd name="T19" fmla="*/ 51 h 54"/>
                  <a:gd name="T20" fmla="*/ 53 w 62"/>
                  <a:gd name="T21" fmla="*/ 45 h 54"/>
                  <a:gd name="T22" fmla="*/ 59 w 62"/>
                  <a:gd name="T23" fmla="*/ 16 h 54"/>
                  <a:gd name="T24" fmla="*/ 40 w 62"/>
                  <a:gd name="T25" fmla="*/ 11 h 54"/>
                  <a:gd name="T26" fmla="*/ 37 w 62"/>
                  <a:gd name="T27" fmla="*/ 0 h 54"/>
                  <a:gd name="T28" fmla="*/ 34 w 62"/>
                  <a:gd name="T29" fmla="*/ 3 h 54"/>
                  <a:gd name="T30" fmla="*/ 29 w 62"/>
                  <a:gd name="T31" fmla="*/ 3 h 54"/>
                  <a:gd name="T32" fmla="*/ 21 w 62"/>
                  <a:gd name="T33" fmla="*/ 0 h 54"/>
                  <a:gd name="T34" fmla="*/ 26 w 62"/>
                  <a:gd name="T35" fmla="*/ 3 h 54"/>
                  <a:gd name="T36" fmla="*/ 33 w 62"/>
                  <a:gd name="T37" fmla="*/ 6 h 54"/>
                  <a:gd name="T38" fmla="*/ 25 w 62"/>
                  <a:gd name="T39" fmla="*/ 5 h 54"/>
                  <a:gd name="T40" fmla="*/ 22 w 62"/>
                  <a:gd name="T41" fmla="*/ 5 h 54"/>
                  <a:gd name="T42" fmla="*/ 21 w 62"/>
                  <a:gd name="T43" fmla="*/ 4 h 54"/>
                  <a:gd name="T44" fmla="*/ 15 w 62"/>
                  <a:gd name="T45" fmla="*/ 3 h 54"/>
                  <a:gd name="T46" fmla="*/ 17 w 62"/>
                  <a:gd name="T47" fmla="*/ 5 h 54"/>
                  <a:gd name="T48" fmla="*/ 17 w 62"/>
                  <a:gd name="T49" fmla="*/ 6 h 54"/>
                  <a:gd name="T50" fmla="*/ 19 w 62"/>
                  <a:gd name="T51" fmla="*/ 5 h 54"/>
                  <a:gd name="T52" fmla="*/ 23 w 62"/>
                  <a:gd name="T53" fmla="*/ 9 h 54"/>
                  <a:gd name="T54" fmla="*/ 28 w 62"/>
                  <a:gd name="T55" fmla="*/ 8 h 54"/>
                  <a:gd name="T56" fmla="*/ 27 w 62"/>
                  <a:gd name="T57" fmla="*/ 10 h 54"/>
                  <a:gd name="T58" fmla="*/ 32 w 62"/>
                  <a:gd name="T59" fmla="*/ 10 h 54"/>
                  <a:gd name="T60" fmla="*/ 34 w 62"/>
                  <a:gd name="T61" fmla="*/ 9 h 54"/>
                  <a:gd name="T62" fmla="*/ 30 w 62"/>
                  <a:gd name="T63" fmla="*/ 11 h 54"/>
                  <a:gd name="T64" fmla="*/ 17 w 62"/>
                  <a:gd name="T65" fmla="*/ 8 h 54"/>
                  <a:gd name="T66" fmla="*/ 10 w 62"/>
                  <a:gd name="T67" fmla="*/ 5 h 54"/>
                  <a:gd name="T68" fmla="*/ 13 w 62"/>
                  <a:gd name="T69" fmla="*/ 2 h 54"/>
                  <a:gd name="T70" fmla="*/ 38 w 62"/>
                  <a:gd name="T71" fmla="*/ 5 h 54"/>
                  <a:gd name="T72" fmla="*/ 38 w 62"/>
                  <a:gd name="T73" fmla="*/ 13 h 54"/>
                  <a:gd name="T74" fmla="*/ 35 w 62"/>
                  <a:gd name="T75" fmla="*/ 2 h 54"/>
                  <a:gd name="T76" fmla="*/ 37 w 62"/>
                  <a:gd name="T77" fmla="*/ 8 h 54"/>
                  <a:gd name="T78" fmla="*/ 35 w 62"/>
                  <a:gd name="T79" fmla="*/ 10 h 54"/>
                  <a:gd name="T80" fmla="*/ 20 w 62"/>
                  <a:gd name="T81" fmla="*/ 11 h 54"/>
                  <a:gd name="T82" fmla="*/ 37 w 62"/>
                  <a:gd name="T83" fmla="*/ 12 h 54"/>
                  <a:gd name="T84" fmla="*/ 31 w 62"/>
                  <a:gd name="T85" fmla="*/ 17 h 54"/>
                  <a:gd name="T86" fmla="*/ 43 w 62"/>
                  <a:gd name="T87" fmla="*/ 18 h 54"/>
                  <a:gd name="T88" fmla="*/ 40 w 62"/>
                  <a:gd name="T89" fmla="*/ 14 h 54"/>
                  <a:gd name="T90" fmla="*/ 60 w 62"/>
                  <a:gd name="T91" fmla="*/ 21 h 54"/>
                  <a:gd name="T92" fmla="*/ 52 w 62"/>
                  <a:gd name="T93" fmla="*/ 45 h 54"/>
                  <a:gd name="T94" fmla="*/ 36 w 62"/>
                  <a:gd name="T95" fmla="*/ 49 h 54"/>
                  <a:gd name="T96" fmla="*/ 25 w 62"/>
                  <a:gd name="T97" fmla="*/ 50 h 54"/>
                  <a:gd name="T98" fmla="*/ 15 w 62"/>
                  <a:gd name="T99" fmla="*/ 40 h 54"/>
                  <a:gd name="T100" fmla="*/ 9 w 62"/>
                  <a:gd name="T101" fmla="*/ 21 h 54"/>
                  <a:gd name="T102" fmla="*/ 38 w 62"/>
                  <a:gd name="T103" fmla="*/ 15 h 54"/>
                  <a:gd name="T104" fmla="*/ 34 w 62"/>
                  <a:gd name="T105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54">
                    <a:moveTo>
                      <a:pt x="18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14" y="0"/>
                      <a:pt x="13" y="1"/>
                      <a:pt x="12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1" y="2"/>
                      <a:pt x="11" y="2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7" y="7"/>
                      <a:pt x="8" y="7"/>
                    </a:cubicBezTo>
                    <a:cubicBezTo>
                      <a:pt x="9" y="6"/>
                      <a:pt x="10" y="7"/>
                      <a:pt x="12" y="7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4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5" y="9"/>
                    </a:cubicBezTo>
                    <a:cubicBezTo>
                      <a:pt x="14" y="10"/>
                      <a:pt x="13" y="10"/>
                      <a:pt x="12" y="11"/>
                    </a:cubicBezTo>
                    <a:cubicBezTo>
                      <a:pt x="12" y="11"/>
                      <a:pt x="11" y="12"/>
                      <a:pt x="10" y="12"/>
                    </a:cubicBezTo>
                    <a:cubicBezTo>
                      <a:pt x="7" y="15"/>
                      <a:pt x="8" y="21"/>
                      <a:pt x="8" y="25"/>
                    </a:cubicBezTo>
                    <a:cubicBezTo>
                      <a:pt x="9" y="25"/>
                      <a:pt x="9" y="26"/>
                      <a:pt x="9" y="27"/>
                    </a:cubicBezTo>
                    <a:cubicBezTo>
                      <a:pt x="9" y="29"/>
                      <a:pt x="11" y="33"/>
                      <a:pt x="12" y="36"/>
                    </a:cubicBezTo>
                    <a:cubicBezTo>
                      <a:pt x="12" y="36"/>
                      <a:pt x="13" y="37"/>
                      <a:pt x="13" y="38"/>
                    </a:cubicBezTo>
                    <a:cubicBezTo>
                      <a:pt x="15" y="42"/>
                      <a:pt x="16" y="48"/>
                      <a:pt x="20" y="51"/>
                    </a:cubicBezTo>
                    <a:cubicBezTo>
                      <a:pt x="20" y="52"/>
                      <a:pt x="21" y="52"/>
                      <a:pt x="22" y="52"/>
                    </a:cubicBezTo>
                    <a:cubicBezTo>
                      <a:pt x="23" y="52"/>
                      <a:pt x="23" y="52"/>
                      <a:pt x="24" y="52"/>
                    </a:cubicBezTo>
                    <a:cubicBezTo>
                      <a:pt x="25" y="52"/>
                      <a:pt x="26" y="51"/>
                      <a:pt x="27" y="51"/>
                    </a:cubicBezTo>
                    <a:cubicBezTo>
                      <a:pt x="28" y="51"/>
                      <a:pt x="29" y="51"/>
                      <a:pt x="30" y="51"/>
                    </a:cubicBezTo>
                    <a:cubicBezTo>
                      <a:pt x="30" y="51"/>
                      <a:pt x="31" y="51"/>
                      <a:pt x="30" y="51"/>
                    </a:cubicBezTo>
                    <a:cubicBezTo>
                      <a:pt x="30" y="51"/>
                      <a:pt x="30" y="52"/>
                      <a:pt x="30" y="53"/>
                    </a:cubicBezTo>
                    <a:cubicBezTo>
                      <a:pt x="30" y="53"/>
                      <a:pt x="30" y="53"/>
                      <a:pt x="31" y="52"/>
                    </a:cubicBezTo>
                    <a:cubicBezTo>
                      <a:pt x="31" y="52"/>
                      <a:pt x="31" y="51"/>
                      <a:pt x="31" y="52"/>
                    </a:cubicBezTo>
                    <a:cubicBezTo>
                      <a:pt x="31" y="52"/>
                      <a:pt x="31" y="52"/>
                      <a:pt x="31" y="53"/>
                    </a:cubicBezTo>
                    <a:cubicBezTo>
                      <a:pt x="32" y="53"/>
                      <a:pt x="32" y="53"/>
                      <a:pt x="32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3" y="53"/>
                      <a:pt x="34" y="53"/>
                      <a:pt x="34" y="52"/>
                    </a:cubicBezTo>
                    <a:cubicBezTo>
                      <a:pt x="34" y="51"/>
                      <a:pt x="34" y="52"/>
                      <a:pt x="34" y="52"/>
                    </a:cubicBezTo>
                    <a:cubicBezTo>
                      <a:pt x="34" y="53"/>
                      <a:pt x="34" y="53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3"/>
                      <a:pt x="37" y="52"/>
                      <a:pt x="37" y="52"/>
                    </a:cubicBezTo>
                    <a:cubicBezTo>
                      <a:pt x="37" y="52"/>
                      <a:pt x="37" y="52"/>
                      <a:pt x="37" y="53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7" y="54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2"/>
                    </a:cubicBezTo>
                    <a:cubicBezTo>
                      <a:pt x="38" y="51"/>
                      <a:pt x="39" y="51"/>
                      <a:pt x="39" y="52"/>
                    </a:cubicBezTo>
                    <a:cubicBezTo>
                      <a:pt x="40" y="52"/>
                      <a:pt x="45" y="52"/>
                      <a:pt x="48" y="51"/>
                    </a:cubicBezTo>
                    <a:cubicBezTo>
                      <a:pt x="49" y="51"/>
                      <a:pt x="51" y="50"/>
                      <a:pt x="51" y="49"/>
                    </a:cubicBezTo>
                    <a:cubicBezTo>
                      <a:pt x="51" y="49"/>
                      <a:pt x="51" y="49"/>
                      <a:pt x="52" y="48"/>
                    </a:cubicBezTo>
                    <a:cubicBezTo>
                      <a:pt x="52" y="48"/>
                      <a:pt x="52" y="47"/>
                      <a:pt x="52" y="47"/>
                    </a:cubicBezTo>
                    <a:cubicBezTo>
                      <a:pt x="52" y="47"/>
                      <a:pt x="53" y="46"/>
                      <a:pt x="53" y="46"/>
                    </a:cubicBezTo>
                    <a:cubicBezTo>
                      <a:pt x="53" y="46"/>
                      <a:pt x="53" y="45"/>
                      <a:pt x="53" y="45"/>
                    </a:cubicBezTo>
                    <a:cubicBezTo>
                      <a:pt x="55" y="43"/>
                      <a:pt x="57" y="42"/>
                      <a:pt x="58" y="39"/>
                    </a:cubicBezTo>
                    <a:cubicBezTo>
                      <a:pt x="60" y="35"/>
                      <a:pt x="61" y="34"/>
                      <a:pt x="61" y="32"/>
                    </a:cubicBezTo>
                    <a:cubicBezTo>
                      <a:pt x="61" y="32"/>
                      <a:pt x="61" y="31"/>
                      <a:pt x="61" y="31"/>
                    </a:cubicBezTo>
                    <a:cubicBezTo>
                      <a:pt x="62" y="31"/>
                      <a:pt x="62" y="29"/>
                      <a:pt x="62" y="27"/>
                    </a:cubicBezTo>
                    <a:cubicBezTo>
                      <a:pt x="62" y="23"/>
                      <a:pt x="62" y="19"/>
                      <a:pt x="59" y="16"/>
                    </a:cubicBezTo>
                    <a:cubicBezTo>
                      <a:pt x="58" y="14"/>
                      <a:pt x="57" y="13"/>
                      <a:pt x="56" y="13"/>
                    </a:cubicBezTo>
                    <a:cubicBezTo>
                      <a:pt x="53" y="11"/>
                      <a:pt x="50" y="11"/>
                      <a:pt x="47" y="12"/>
                    </a:cubicBezTo>
                    <a:cubicBezTo>
                      <a:pt x="46" y="12"/>
                      <a:pt x="45" y="12"/>
                      <a:pt x="43" y="12"/>
                    </a:cubicBezTo>
                    <a:cubicBezTo>
                      <a:pt x="43" y="12"/>
                      <a:pt x="42" y="12"/>
                      <a:pt x="41" y="12"/>
                    </a:cubicBezTo>
                    <a:cubicBezTo>
                      <a:pt x="40" y="12"/>
                      <a:pt x="40" y="12"/>
                      <a:pt x="40" y="11"/>
                    </a:cubicBezTo>
                    <a:cubicBezTo>
                      <a:pt x="40" y="9"/>
                      <a:pt x="40" y="7"/>
                      <a:pt x="40" y="7"/>
                    </a:cubicBezTo>
                    <a:cubicBezTo>
                      <a:pt x="40" y="7"/>
                      <a:pt x="39" y="6"/>
                      <a:pt x="39" y="6"/>
                    </a:cubicBezTo>
                    <a:cubicBezTo>
                      <a:pt x="39" y="6"/>
                      <a:pt x="39" y="5"/>
                      <a:pt x="38" y="3"/>
                    </a:cubicBezTo>
                    <a:cubicBezTo>
                      <a:pt x="37" y="3"/>
                      <a:pt x="37" y="2"/>
                      <a:pt x="37" y="2"/>
                    </a:cubicBezTo>
                    <a:cubicBezTo>
                      <a:pt x="38" y="2"/>
                      <a:pt x="38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1"/>
                      <a:pt x="35" y="1"/>
                      <a:pt x="33" y="1"/>
                    </a:cubicBezTo>
                    <a:cubicBezTo>
                      <a:pt x="32" y="1"/>
                      <a:pt x="32" y="1"/>
                      <a:pt x="32" y="2"/>
                    </a:cubicBezTo>
                    <a:cubicBezTo>
                      <a:pt x="32" y="2"/>
                      <a:pt x="33" y="2"/>
                      <a:pt x="33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4"/>
                      <a:pt x="35" y="4"/>
                    </a:cubicBezTo>
                    <a:cubicBezTo>
                      <a:pt x="35" y="4"/>
                      <a:pt x="35" y="5"/>
                      <a:pt x="35" y="5"/>
                    </a:cubicBezTo>
                    <a:cubicBezTo>
                      <a:pt x="35" y="5"/>
                      <a:pt x="34" y="5"/>
                      <a:pt x="33" y="4"/>
                    </a:cubicBezTo>
                    <a:cubicBezTo>
                      <a:pt x="32" y="4"/>
                      <a:pt x="31" y="4"/>
                      <a:pt x="31" y="4"/>
                    </a:cubicBezTo>
                    <a:cubicBezTo>
                      <a:pt x="30" y="4"/>
                      <a:pt x="29" y="3"/>
                      <a:pt x="29" y="3"/>
                    </a:cubicBezTo>
                    <a:cubicBezTo>
                      <a:pt x="28" y="3"/>
                      <a:pt x="27" y="2"/>
                      <a:pt x="27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3" y="1"/>
                      <a:pt x="23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lose/>
                    <a:moveTo>
                      <a:pt x="19" y="1"/>
                    </a:moveTo>
                    <a:cubicBezTo>
                      <a:pt x="21" y="1"/>
                      <a:pt x="22" y="1"/>
                      <a:pt x="23" y="1"/>
                    </a:cubicBezTo>
                    <a:cubicBezTo>
                      <a:pt x="24" y="2"/>
                      <a:pt x="26" y="3"/>
                      <a:pt x="26" y="3"/>
                    </a:cubicBezTo>
                    <a:cubicBezTo>
                      <a:pt x="26" y="3"/>
                      <a:pt x="26" y="3"/>
                      <a:pt x="27" y="3"/>
                    </a:cubicBezTo>
                    <a:cubicBezTo>
                      <a:pt x="27" y="4"/>
                      <a:pt x="28" y="4"/>
                      <a:pt x="28" y="4"/>
                    </a:cubicBezTo>
                    <a:cubicBezTo>
                      <a:pt x="28" y="4"/>
                      <a:pt x="29" y="4"/>
                      <a:pt x="29" y="4"/>
                    </a:cubicBezTo>
                    <a:cubicBezTo>
                      <a:pt x="29" y="5"/>
                      <a:pt x="30" y="5"/>
                      <a:pt x="31" y="5"/>
                    </a:cubicBezTo>
                    <a:cubicBezTo>
                      <a:pt x="32" y="6"/>
                      <a:pt x="33" y="6"/>
                      <a:pt x="33" y="6"/>
                    </a:cubicBezTo>
                    <a:cubicBezTo>
                      <a:pt x="33" y="6"/>
                      <a:pt x="32" y="7"/>
                      <a:pt x="30" y="6"/>
                    </a:cubicBezTo>
                    <a:cubicBezTo>
                      <a:pt x="30" y="6"/>
                      <a:pt x="29" y="6"/>
                      <a:pt x="28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6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4" y="5"/>
                      <a:pt x="25" y="5"/>
                    </a:cubicBezTo>
                    <a:cubicBezTo>
                      <a:pt x="25" y="6"/>
                      <a:pt x="24" y="6"/>
                      <a:pt x="23" y="5"/>
                    </a:cubicBezTo>
                    <a:cubicBezTo>
                      <a:pt x="23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1" y="3"/>
                      <a:pt x="20" y="2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1" y="4"/>
                      <a:pt x="20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4"/>
                      <a:pt x="14" y="4"/>
                    </a:cubicBezTo>
                    <a:cubicBezTo>
                      <a:pt x="14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4" y="5"/>
                    </a:cubicBezTo>
                    <a:cubicBezTo>
                      <a:pt x="15" y="5"/>
                      <a:pt x="16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9" y="6"/>
                      <a:pt x="19" y="6"/>
                    </a:cubicBezTo>
                    <a:cubicBezTo>
                      <a:pt x="19" y="6"/>
                      <a:pt x="20" y="5"/>
                      <a:pt x="19" y="5"/>
                    </a:cubicBezTo>
                    <a:cubicBezTo>
                      <a:pt x="19" y="5"/>
                      <a:pt x="20" y="5"/>
                      <a:pt x="21" y="5"/>
                    </a:cubicBezTo>
                    <a:cubicBezTo>
                      <a:pt x="21" y="5"/>
                      <a:pt x="21" y="5"/>
                      <a:pt x="22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7"/>
                    </a:cubicBezTo>
                    <a:cubicBezTo>
                      <a:pt x="22" y="7"/>
                      <a:pt x="22" y="8"/>
                      <a:pt x="23" y="9"/>
                    </a:cubicBezTo>
                    <a:cubicBezTo>
                      <a:pt x="23" y="9"/>
                      <a:pt x="23" y="8"/>
                      <a:pt x="23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5" y="7"/>
                      <a:pt x="26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9"/>
                      <a:pt x="26" y="9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8" y="9"/>
                      <a:pt x="28" y="9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7"/>
                      <a:pt x="29" y="7"/>
                      <a:pt x="30" y="7"/>
                    </a:cubicBezTo>
                    <a:cubicBezTo>
                      <a:pt x="31" y="8"/>
                      <a:pt x="32" y="8"/>
                      <a:pt x="31" y="9"/>
                    </a:cubicBezTo>
                    <a:cubicBezTo>
                      <a:pt x="31" y="9"/>
                      <a:pt x="31" y="10"/>
                      <a:pt x="32" y="10"/>
                    </a:cubicBezTo>
                    <a:cubicBezTo>
                      <a:pt x="32" y="10"/>
                      <a:pt x="32" y="8"/>
                      <a:pt x="32" y="8"/>
                    </a:cubicBezTo>
                    <a:cubicBezTo>
                      <a:pt x="32" y="8"/>
                      <a:pt x="33" y="7"/>
                      <a:pt x="33" y="7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6" y="7"/>
                      <a:pt x="35" y="7"/>
                      <a:pt x="35" y="8"/>
                    </a:cubicBezTo>
                    <a:cubicBezTo>
                      <a:pt x="34" y="8"/>
                      <a:pt x="34" y="9"/>
                      <a:pt x="34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2" y="10"/>
                      <a:pt x="32" y="11"/>
                    </a:cubicBezTo>
                    <a:cubicBezTo>
                      <a:pt x="32" y="11"/>
                      <a:pt x="31" y="11"/>
                      <a:pt x="31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8" y="11"/>
                      <a:pt x="24" y="11"/>
                      <a:pt x="23" y="11"/>
                    </a:cubicBezTo>
                    <a:cubicBezTo>
                      <a:pt x="23" y="11"/>
                      <a:pt x="23" y="10"/>
                      <a:pt x="22" y="10"/>
                    </a:cubicBezTo>
                    <a:cubicBezTo>
                      <a:pt x="22" y="10"/>
                      <a:pt x="21" y="10"/>
                      <a:pt x="20" y="9"/>
                    </a:cubicBezTo>
                    <a:cubicBezTo>
                      <a:pt x="19" y="9"/>
                      <a:pt x="18" y="8"/>
                      <a:pt x="18" y="8"/>
                    </a:cubicBezTo>
                    <a:cubicBezTo>
                      <a:pt x="18" y="8"/>
                      <a:pt x="17" y="8"/>
                      <a:pt x="17" y="8"/>
                    </a:cubicBezTo>
                    <a:cubicBezTo>
                      <a:pt x="16" y="8"/>
                      <a:pt x="16" y="7"/>
                      <a:pt x="15" y="7"/>
                    </a:cubicBezTo>
                    <a:cubicBezTo>
                      <a:pt x="15" y="7"/>
                      <a:pt x="14" y="7"/>
                      <a:pt x="14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4" y="1"/>
                      <a:pt x="14" y="1"/>
                      <a:pt x="17" y="1"/>
                    </a:cubicBezTo>
                    <a:cubicBezTo>
                      <a:pt x="17" y="1"/>
                      <a:pt x="18" y="1"/>
                      <a:pt x="19" y="1"/>
                    </a:cubicBezTo>
                    <a:close/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3"/>
                      <a:pt x="37" y="5"/>
                      <a:pt x="38" y="5"/>
                    </a:cubicBezTo>
                    <a:cubicBezTo>
                      <a:pt x="38" y="6"/>
                      <a:pt x="38" y="7"/>
                      <a:pt x="39" y="8"/>
                    </a:cubicBezTo>
                    <a:cubicBezTo>
                      <a:pt x="39" y="9"/>
                      <a:pt x="39" y="9"/>
                      <a:pt x="39" y="11"/>
                    </a:cubicBezTo>
                    <a:cubicBezTo>
                      <a:pt x="39" y="12"/>
                      <a:pt x="39" y="13"/>
                      <a:pt x="39" y="13"/>
                    </a:cubicBezTo>
                    <a:cubicBezTo>
                      <a:pt x="38" y="14"/>
                      <a:pt x="38" y="15"/>
                      <a:pt x="38" y="14"/>
                    </a:cubicBezTo>
                    <a:cubicBezTo>
                      <a:pt x="38" y="14"/>
                      <a:pt x="38" y="14"/>
                      <a:pt x="38" y="13"/>
                    </a:cubicBezTo>
                    <a:cubicBezTo>
                      <a:pt x="38" y="11"/>
                      <a:pt x="38" y="8"/>
                      <a:pt x="38" y="7"/>
                    </a:cubicBezTo>
                    <a:cubicBezTo>
                      <a:pt x="37" y="6"/>
                      <a:pt x="37" y="5"/>
                      <a:pt x="37" y="5"/>
                    </a:cubicBezTo>
                    <a:cubicBezTo>
                      <a:pt x="37" y="5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2"/>
                      <a:pt x="36" y="2"/>
                    </a:cubicBezTo>
                    <a:close/>
                    <a:moveTo>
                      <a:pt x="36" y="7"/>
                    </a:moveTo>
                    <a:cubicBezTo>
                      <a:pt x="36" y="7"/>
                      <a:pt x="36" y="7"/>
                      <a:pt x="36" y="7"/>
                    </a:cubicBezTo>
                    <a:cubicBezTo>
                      <a:pt x="37" y="7"/>
                      <a:pt x="37" y="7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9"/>
                    </a:cubicBezTo>
                    <a:cubicBezTo>
                      <a:pt x="37" y="10"/>
                      <a:pt x="37" y="11"/>
                      <a:pt x="37" y="11"/>
                    </a:cubicBezTo>
                    <a:cubicBezTo>
                      <a:pt x="37" y="11"/>
                      <a:pt x="37" y="10"/>
                      <a:pt x="36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7"/>
                      <a:pt x="36" y="7"/>
                      <a:pt x="36" y="7"/>
                    </a:cubicBezTo>
                    <a:close/>
                    <a:moveTo>
                      <a:pt x="18" y="10"/>
                    </a:moveTo>
                    <a:cubicBezTo>
                      <a:pt x="19" y="10"/>
                      <a:pt x="20" y="11"/>
                      <a:pt x="20" y="11"/>
                    </a:cubicBezTo>
                    <a:cubicBezTo>
                      <a:pt x="21" y="12"/>
                      <a:pt x="23" y="12"/>
                      <a:pt x="26" y="12"/>
                    </a:cubicBezTo>
                    <a:cubicBezTo>
                      <a:pt x="28" y="13"/>
                      <a:pt x="29" y="12"/>
                      <a:pt x="31" y="12"/>
                    </a:cubicBezTo>
                    <a:cubicBezTo>
                      <a:pt x="32" y="12"/>
                      <a:pt x="33" y="12"/>
                      <a:pt x="33" y="11"/>
                    </a:cubicBezTo>
                    <a:cubicBezTo>
                      <a:pt x="34" y="11"/>
                      <a:pt x="34" y="11"/>
                      <a:pt x="35" y="11"/>
                    </a:cubicBezTo>
                    <a:cubicBezTo>
                      <a:pt x="36" y="11"/>
                      <a:pt x="37" y="12"/>
                      <a:pt x="37" y="12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5"/>
                      <a:pt x="36" y="15"/>
                      <a:pt x="35" y="16"/>
                    </a:cubicBezTo>
                    <a:cubicBezTo>
                      <a:pt x="33" y="16"/>
                      <a:pt x="32" y="16"/>
                      <a:pt x="31" y="17"/>
                    </a:cubicBezTo>
                    <a:cubicBezTo>
                      <a:pt x="31" y="18"/>
                      <a:pt x="30" y="18"/>
                      <a:pt x="31" y="18"/>
                    </a:cubicBezTo>
                    <a:cubicBezTo>
                      <a:pt x="31" y="18"/>
                      <a:pt x="31" y="18"/>
                      <a:pt x="32" y="18"/>
                    </a:cubicBezTo>
                    <a:cubicBezTo>
                      <a:pt x="32" y="18"/>
                      <a:pt x="33" y="17"/>
                      <a:pt x="34" y="17"/>
                    </a:cubicBezTo>
                    <a:cubicBezTo>
                      <a:pt x="36" y="17"/>
                      <a:pt x="37" y="17"/>
                      <a:pt x="39" y="17"/>
                    </a:cubicBezTo>
                    <a:cubicBezTo>
                      <a:pt x="41" y="17"/>
                      <a:pt x="42" y="17"/>
                      <a:pt x="43" y="18"/>
                    </a:cubicBezTo>
                    <a:cubicBezTo>
                      <a:pt x="43" y="19"/>
                      <a:pt x="43" y="19"/>
                      <a:pt x="44" y="18"/>
                    </a:cubicBezTo>
                    <a:cubicBezTo>
                      <a:pt x="44" y="18"/>
                      <a:pt x="44" y="18"/>
                      <a:pt x="43" y="17"/>
                    </a:cubicBezTo>
                    <a:cubicBezTo>
                      <a:pt x="42" y="16"/>
                      <a:pt x="41" y="15"/>
                      <a:pt x="40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40" y="15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3"/>
                      <a:pt x="42" y="13"/>
                    </a:cubicBezTo>
                    <a:cubicBezTo>
                      <a:pt x="43" y="14"/>
                      <a:pt x="45" y="14"/>
                      <a:pt x="46" y="13"/>
                    </a:cubicBezTo>
                    <a:cubicBezTo>
                      <a:pt x="47" y="12"/>
                      <a:pt x="52" y="13"/>
                      <a:pt x="52" y="13"/>
                    </a:cubicBezTo>
                    <a:cubicBezTo>
                      <a:pt x="57" y="13"/>
                      <a:pt x="60" y="17"/>
                      <a:pt x="60" y="21"/>
                    </a:cubicBezTo>
                    <a:cubicBezTo>
                      <a:pt x="60" y="22"/>
                      <a:pt x="61" y="22"/>
                      <a:pt x="61" y="23"/>
                    </a:cubicBezTo>
                    <a:cubicBezTo>
                      <a:pt x="61" y="25"/>
                      <a:pt x="61" y="27"/>
                      <a:pt x="60" y="30"/>
                    </a:cubicBezTo>
                    <a:cubicBezTo>
                      <a:pt x="60" y="31"/>
                      <a:pt x="60" y="32"/>
                      <a:pt x="60" y="32"/>
                    </a:cubicBezTo>
                    <a:cubicBezTo>
                      <a:pt x="60" y="33"/>
                      <a:pt x="59" y="34"/>
                      <a:pt x="58" y="37"/>
                    </a:cubicBezTo>
                    <a:cubicBezTo>
                      <a:pt x="56" y="41"/>
                      <a:pt x="54" y="42"/>
                      <a:pt x="52" y="45"/>
                    </a:cubicBezTo>
                    <a:cubicBezTo>
                      <a:pt x="50" y="48"/>
                      <a:pt x="49" y="50"/>
                      <a:pt x="48" y="50"/>
                    </a:cubicBezTo>
                    <a:cubicBezTo>
                      <a:pt x="48" y="50"/>
                      <a:pt x="47" y="50"/>
                      <a:pt x="47" y="50"/>
                    </a:cubicBezTo>
                    <a:cubicBezTo>
                      <a:pt x="46" y="50"/>
                      <a:pt x="42" y="51"/>
                      <a:pt x="41" y="51"/>
                    </a:cubicBezTo>
                    <a:cubicBezTo>
                      <a:pt x="40" y="51"/>
                      <a:pt x="39" y="50"/>
                      <a:pt x="38" y="50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2" y="49"/>
                      <a:pt x="30" y="49"/>
                      <a:pt x="30" y="49"/>
                    </a:cubicBezTo>
                    <a:cubicBezTo>
                      <a:pt x="30" y="49"/>
                      <a:pt x="30" y="50"/>
                      <a:pt x="29" y="50"/>
                    </a:cubicBezTo>
                    <a:cubicBezTo>
                      <a:pt x="28" y="50"/>
                      <a:pt x="27" y="50"/>
                      <a:pt x="27" y="50"/>
                    </a:cubicBezTo>
                    <a:cubicBezTo>
                      <a:pt x="27" y="50"/>
                      <a:pt x="26" y="50"/>
                      <a:pt x="25" y="50"/>
                    </a:cubicBezTo>
                    <a:cubicBezTo>
                      <a:pt x="23" y="51"/>
                      <a:pt x="22" y="51"/>
                      <a:pt x="22" y="51"/>
                    </a:cubicBezTo>
                    <a:cubicBezTo>
                      <a:pt x="22" y="51"/>
                      <a:pt x="21" y="51"/>
                      <a:pt x="21" y="51"/>
                    </a:cubicBezTo>
                    <a:cubicBezTo>
                      <a:pt x="20" y="50"/>
                      <a:pt x="19" y="49"/>
                      <a:pt x="19" y="48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5"/>
                      <a:pt x="16" y="42"/>
                      <a:pt x="15" y="4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4" y="38"/>
                      <a:pt x="14" y="38"/>
                    </a:cubicBezTo>
                    <a:cubicBezTo>
                      <a:pt x="13" y="34"/>
                      <a:pt x="10" y="30"/>
                      <a:pt x="10" y="26"/>
                    </a:cubicBezTo>
                    <a:cubicBezTo>
                      <a:pt x="10" y="25"/>
                      <a:pt x="9" y="25"/>
                      <a:pt x="9" y="24"/>
                    </a:cubicBezTo>
                    <a:cubicBezTo>
                      <a:pt x="9" y="24"/>
                      <a:pt x="9" y="22"/>
                      <a:pt x="9" y="21"/>
                    </a:cubicBezTo>
                    <a:cubicBezTo>
                      <a:pt x="9" y="18"/>
                      <a:pt x="10" y="12"/>
                      <a:pt x="14" y="11"/>
                    </a:cubicBezTo>
                    <a:cubicBezTo>
                      <a:pt x="14" y="11"/>
                      <a:pt x="15" y="11"/>
                      <a:pt x="16" y="10"/>
                    </a:cubicBezTo>
                    <a:cubicBezTo>
                      <a:pt x="17" y="10"/>
                      <a:pt x="18" y="10"/>
                      <a:pt x="18" y="10"/>
                    </a:cubicBezTo>
                    <a:close/>
                    <a:moveTo>
                      <a:pt x="38" y="15"/>
                    </a:move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33" y="50"/>
                    </a:moveTo>
                    <a:cubicBezTo>
                      <a:pt x="33" y="50"/>
                      <a:pt x="33" y="51"/>
                      <a:pt x="34" y="51"/>
                    </a:cubicBezTo>
                    <a:cubicBezTo>
                      <a:pt x="34" y="51"/>
                      <a:pt x="34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0"/>
                      <a:pt x="33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639"/>
              <p:cNvSpPr>
                <a:spLocks noEditPoints="1"/>
              </p:cNvSpPr>
              <p:nvPr/>
            </p:nvSpPr>
            <p:spPr bwMode="auto">
              <a:xfrm>
                <a:off x="1648" y="2607"/>
                <a:ext cx="47" cy="59"/>
              </a:xfrm>
              <a:custGeom>
                <a:avLst/>
                <a:gdLst>
                  <a:gd name="T0" fmla="*/ 20 w 62"/>
                  <a:gd name="T1" fmla="*/ 6 h 77"/>
                  <a:gd name="T2" fmla="*/ 17 w 62"/>
                  <a:gd name="T3" fmla="*/ 14 h 77"/>
                  <a:gd name="T4" fmla="*/ 14 w 62"/>
                  <a:gd name="T5" fmla="*/ 21 h 77"/>
                  <a:gd name="T6" fmla="*/ 13 w 62"/>
                  <a:gd name="T7" fmla="*/ 26 h 77"/>
                  <a:gd name="T8" fmla="*/ 12 w 62"/>
                  <a:gd name="T9" fmla="*/ 32 h 77"/>
                  <a:gd name="T10" fmla="*/ 8 w 62"/>
                  <a:gd name="T11" fmla="*/ 46 h 77"/>
                  <a:gd name="T12" fmla="*/ 7 w 62"/>
                  <a:gd name="T13" fmla="*/ 54 h 77"/>
                  <a:gd name="T14" fmla="*/ 2 w 62"/>
                  <a:gd name="T15" fmla="*/ 66 h 77"/>
                  <a:gd name="T16" fmla="*/ 19 w 62"/>
                  <a:gd name="T17" fmla="*/ 76 h 77"/>
                  <a:gd name="T18" fmla="*/ 45 w 62"/>
                  <a:gd name="T19" fmla="*/ 53 h 77"/>
                  <a:gd name="T20" fmla="*/ 58 w 62"/>
                  <a:gd name="T21" fmla="*/ 15 h 77"/>
                  <a:gd name="T22" fmla="*/ 37 w 62"/>
                  <a:gd name="T23" fmla="*/ 7 h 77"/>
                  <a:gd name="T24" fmla="*/ 47 w 62"/>
                  <a:gd name="T25" fmla="*/ 45 h 77"/>
                  <a:gd name="T26" fmla="*/ 25 w 62"/>
                  <a:gd name="T27" fmla="*/ 68 h 77"/>
                  <a:gd name="T28" fmla="*/ 10 w 62"/>
                  <a:gd name="T29" fmla="*/ 70 h 77"/>
                  <a:gd name="T30" fmla="*/ 4 w 62"/>
                  <a:gd name="T31" fmla="*/ 58 h 77"/>
                  <a:gd name="T32" fmla="*/ 5 w 62"/>
                  <a:gd name="T33" fmla="*/ 48 h 77"/>
                  <a:gd name="T34" fmla="*/ 11 w 62"/>
                  <a:gd name="T35" fmla="*/ 39 h 77"/>
                  <a:gd name="T36" fmla="*/ 16 w 62"/>
                  <a:gd name="T37" fmla="*/ 31 h 77"/>
                  <a:gd name="T38" fmla="*/ 16 w 62"/>
                  <a:gd name="T39" fmla="*/ 24 h 77"/>
                  <a:gd name="T40" fmla="*/ 18 w 62"/>
                  <a:gd name="T41" fmla="*/ 18 h 77"/>
                  <a:gd name="T42" fmla="*/ 20 w 62"/>
                  <a:gd name="T43" fmla="*/ 9 h 77"/>
                  <a:gd name="T44" fmla="*/ 27 w 62"/>
                  <a:gd name="T45" fmla="*/ 2 h 77"/>
                  <a:gd name="T46" fmla="*/ 35 w 62"/>
                  <a:gd name="T47" fmla="*/ 13 h 77"/>
                  <a:gd name="T48" fmla="*/ 49 w 62"/>
                  <a:gd name="T49" fmla="*/ 18 h 77"/>
                  <a:gd name="T50" fmla="*/ 38 w 62"/>
                  <a:gd name="T51" fmla="*/ 13 h 77"/>
                  <a:gd name="T52" fmla="*/ 26 w 62"/>
                  <a:gd name="T53" fmla="*/ 15 h 77"/>
                  <a:gd name="T54" fmla="*/ 30 w 62"/>
                  <a:gd name="T55" fmla="*/ 16 h 77"/>
                  <a:gd name="T56" fmla="*/ 46 w 62"/>
                  <a:gd name="T57" fmla="*/ 22 h 77"/>
                  <a:gd name="T58" fmla="*/ 37 w 62"/>
                  <a:gd name="T59" fmla="*/ 24 h 77"/>
                  <a:gd name="T60" fmla="*/ 27 w 62"/>
                  <a:gd name="T61" fmla="*/ 22 h 77"/>
                  <a:gd name="T62" fmla="*/ 41 w 62"/>
                  <a:gd name="T63" fmla="*/ 27 h 77"/>
                  <a:gd name="T64" fmla="*/ 24 w 62"/>
                  <a:gd name="T65" fmla="*/ 24 h 77"/>
                  <a:gd name="T66" fmla="*/ 29 w 62"/>
                  <a:gd name="T67" fmla="*/ 28 h 77"/>
                  <a:gd name="T68" fmla="*/ 37 w 62"/>
                  <a:gd name="T69" fmla="*/ 30 h 77"/>
                  <a:gd name="T70" fmla="*/ 27 w 62"/>
                  <a:gd name="T71" fmla="*/ 26 h 77"/>
                  <a:gd name="T72" fmla="*/ 35 w 62"/>
                  <a:gd name="T73" fmla="*/ 35 h 77"/>
                  <a:gd name="T74" fmla="*/ 26 w 62"/>
                  <a:gd name="T75" fmla="*/ 30 h 77"/>
                  <a:gd name="T76" fmla="*/ 23 w 62"/>
                  <a:gd name="T77" fmla="*/ 30 h 77"/>
                  <a:gd name="T78" fmla="*/ 36 w 62"/>
                  <a:gd name="T79" fmla="*/ 35 h 77"/>
                  <a:gd name="T80" fmla="*/ 40 w 62"/>
                  <a:gd name="T81" fmla="*/ 35 h 77"/>
                  <a:gd name="T82" fmla="*/ 30 w 62"/>
                  <a:gd name="T83" fmla="*/ 40 h 77"/>
                  <a:gd name="T84" fmla="*/ 20 w 62"/>
                  <a:gd name="T85" fmla="*/ 35 h 77"/>
                  <a:gd name="T86" fmla="*/ 29 w 62"/>
                  <a:gd name="T87" fmla="*/ 42 h 77"/>
                  <a:gd name="T88" fmla="*/ 37 w 62"/>
                  <a:gd name="T89" fmla="*/ 43 h 77"/>
                  <a:gd name="T90" fmla="*/ 29 w 62"/>
                  <a:gd name="T91" fmla="*/ 46 h 77"/>
                  <a:gd name="T92" fmla="*/ 16 w 62"/>
                  <a:gd name="T93" fmla="*/ 44 h 77"/>
                  <a:gd name="T94" fmla="*/ 25 w 62"/>
                  <a:gd name="T95" fmla="*/ 47 h 77"/>
                  <a:gd name="T96" fmla="*/ 35 w 62"/>
                  <a:gd name="T97" fmla="*/ 49 h 77"/>
                  <a:gd name="T98" fmla="*/ 34 w 62"/>
                  <a:gd name="T99" fmla="*/ 47 h 77"/>
                  <a:gd name="T100" fmla="*/ 16 w 62"/>
                  <a:gd name="T101" fmla="*/ 49 h 77"/>
                  <a:gd name="T102" fmla="*/ 28 w 62"/>
                  <a:gd name="T103" fmla="*/ 54 h 77"/>
                  <a:gd name="T104" fmla="*/ 30 w 62"/>
                  <a:gd name="T105" fmla="*/ 54 h 77"/>
                  <a:gd name="T106" fmla="*/ 22 w 62"/>
                  <a:gd name="T107" fmla="*/ 50 h 77"/>
                  <a:gd name="T108" fmla="*/ 13 w 62"/>
                  <a:gd name="T109" fmla="*/ 54 h 77"/>
                  <a:gd name="T110" fmla="*/ 20 w 62"/>
                  <a:gd name="T111" fmla="*/ 59 h 77"/>
                  <a:gd name="T112" fmla="*/ 31 w 62"/>
                  <a:gd name="T113" fmla="*/ 61 h 77"/>
                  <a:gd name="T114" fmla="*/ 22 w 62"/>
                  <a:gd name="T115" fmla="*/ 56 h 77"/>
                  <a:gd name="T116" fmla="*/ 25 w 62"/>
                  <a:gd name="T117" fmla="*/ 69 h 77"/>
                  <a:gd name="T118" fmla="*/ 10 w 62"/>
                  <a:gd name="T119" fmla="*/ 61 h 77"/>
                  <a:gd name="T120" fmla="*/ 17 w 62"/>
                  <a:gd name="T121" fmla="*/ 65 h 77"/>
                  <a:gd name="T122" fmla="*/ 20 w 62"/>
                  <a:gd name="T123" fmla="*/ 65 h 77"/>
                  <a:gd name="T124" fmla="*/ 11 w 62"/>
                  <a:gd name="T125" fmla="*/ 6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77">
                    <a:moveTo>
                      <a:pt x="28" y="1"/>
                    </a:move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21" y="1"/>
                      <a:pt x="20" y="1"/>
                      <a:pt x="20" y="2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6"/>
                      <a:pt x="24" y="6"/>
                      <a:pt x="23" y="6"/>
                    </a:cubicBezTo>
                    <a:cubicBezTo>
                      <a:pt x="22" y="7"/>
                      <a:pt x="22" y="7"/>
                      <a:pt x="21" y="6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19" y="6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9"/>
                      <a:pt x="19" y="9"/>
                      <a:pt x="18" y="10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20" y="11"/>
                      <a:pt x="20" y="12"/>
                    </a:cubicBezTo>
                    <a:cubicBezTo>
                      <a:pt x="20" y="12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4"/>
                    </a:cubicBezTo>
                    <a:cubicBezTo>
                      <a:pt x="17" y="14"/>
                      <a:pt x="17" y="15"/>
                      <a:pt x="17" y="15"/>
                    </a:cubicBezTo>
                    <a:cubicBezTo>
                      <a:pt x="16" y="14"/>
                      <a:pt x="16" y="15"/>
                      <a:pt x="16" y="16"/>
                    </a:cubicBezTo>
                    <a:cubicBezTo>
                      <a:pt x="17" y="16"/>
                      <a:pt x="16" y="17"/>
                      <a:pt x="16" y="17"/>
                    </a:cubicBezTo>
                    <a:cubicBezTo>
                      <a:pt x="15" y="18"/>
                      <a:pt x="15" y="18"/>
                      <a:pt x="16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7" y="19"/>
                      <a:pt x="17" y="19"/>
                      <a:pt x="18" y="19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18" y="20"/>
                    </a:cubicBezTo>
                    <a:cubicBezTo>
                      <a:pt x="17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3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5"/>
                      <a:pt x="16" y="26"/>
                      <a:pt x="17" y="25"/>
                    </a:cubicBezTo>
                    <a:cubicBezTo>
                      <a:pt x="17" y="25"/>
                      <a:pt x="18" y="25"/>
                      <a:pt x="18" y="25"/>
                    </a:cubicBezTo>
                    <a:cubicBezTo>
                      <a:pt x="18" y="25"/>
                      <a:pt x="17" y="26"/>
                      <a:pt x="16" y="26"/>
                    </a:cubicBezTo>
                    <a:cubicBezTo>
                      <a:pt x="16" y="26"/>
                      <a:pt x="15" y="26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2" y="27"/>
                      <a:pt x="11" y="28"/>
                      <a:pt x="11" y="28"/>
                    </a:cubicBezTo>
                    <a:cubicBezTo>
                      <a:pt x="11" y="28"/>
                      <a:pt x="11" y="29"/>
                      <a:pt x="11" y="29"/>
                    </a:cubicBezTo>
                    <a:cubicBezTo>
                      <a:pt x="11" y="30"/>
                      <a:pt x="11" y="30"/>
                      <a:pt x="11" y="31"/>
                    </a:cubicBezTo>
                    <a:cubicBezTo>
                      <a:pt x="11" y="32"/>
                      <a:pt x="11" y="32"/>
                      <a:pt x="12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2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3" y="32"/>
                    </a:cubicBezTo>
                    <a:cubicBezTo>
                      <a:pt x="13" y="33"/>
                      <a:pt x="12" y="33"/>
                      <a:pt x="12" y="32"/>
                    </a:cubicBezTo>
                    <a:cubicBezTo>
                      <a:pt x="11" y="32"/>
                      <a:pt x="11" y="32"/>
                      <a:pt x="11" y="33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9" y="38"/>
                      <a:pt x="9" y="38"/>
                      <a:pt x="10" y="38"/>
                    </a:cubicBezTo>
                    <a:cubicBezTo>
                      <a:pt x="11" y="38"/>
                      <a:pt x="11" y="38"/>
                      <a:pt x="10" y="38"/>
                    </a:cubicBezTo>
                    <a:cubicBezTo>
                      <a:pt x="10" y="39"/>
                      <a:pt x="9" y="39"/>
                      <a:pt x="9" y="39"/>
                    </a:cubicBezTo>
                    <a:cubicBezTo>
                      <a:pt x="8" y="38"/>
                      <a:pt x="8" y="38"/>
                      <a:pt x="8" y="39"/>
                    </a:cubicBezTo>
                    <a:cubicBezTo>
                      <a:pt x="8" y="39"/>
                      <a:pt x="7" y="41"/>
                      <a:pt x="6" y="42"/>
                    </a:cubicBezTo>
                    <a:cubicBezTo>
                      <a:pt x="5" y="44"/>
                      <a:pt x="5" y="44"/>
                      <a:pt x="7" y="44"/>
                    </a:cubicBezTo>
                    <a:cubicBezTo>
                      <a:pt x="7" y="45"/>
                      <a:pt x="8" y="45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0" y="45"/>
                      <a:pt x="10" y="46"/>
                      <a:pt x="9" y="46"/>
                    </a:cubicBezTo>
                    <a:cubicBezTo>
                      <a:pt x="8" y="47"/>
                      <a:pt x="8" y="47"/>
                      <a:pt x="8" y="46"/>
                    </a:cubicBezTo>
                    <a:cubicBezTo>
                      <a:pt x="7" y="46"/>
                      <a:pt x="5" y="46"/>
                      <a:pt x="5" y="47"/>
                    </a:cubicBezTo>
                    <a:cubicBezTo>
                      <a:pt x="5" y="47"/>
                      <a:pt x="4" y="47"/>
                      <a:pt x="4" y="47"/>
                    </a:cubicBezTo>
                    <a:cubicBezTo>
                      <a:pt x="4" y="47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3" y="50"/>
                      <a:pt x="3" y="50"/>
                    </a:cubicBezTo>
                    <a:cubicBezTo>
                      <a:pt x="2" y="51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5" y="53"/>
                    </a:cubicBezTo>
                    <a:cubicBezTo>
                      <a:pt x="6" y="53"/>
                      <a:pt x="6" y="53"/>
                      <a:pt x="7" y="53"/>
                    </a:cubicBezTo>
                    <a:cubicBezTo>
                      <a:pt x="7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7" y="54"/>
                    </a:cubicBezTo>
                    <a:cubicBezTo>
                      <a:pt x="7" y="54"/>
                      <a:pt x="6" y="55"/>
                      <a:pt x="6" y="55"/>
                    </a:cubicBezTo>
                    <a:cubicBezTo>
                      <a:pt x="6" y="54"/>
                      <a:pt x="6" y="54"/>
                      <a:pt x="5" y="54"/>
                    </a:cubicBezTo>
                    <a:cubicBezTo>
                      <a:pt x="4" y="53"/>
                      <a:pt x="4" y="53"/>
                      <a:pt x="3" y="54"/>
                    </a:cubicBezTo>
                    <a:cubicBezTo>
                      <a:pt x="2" y="54"/>
                      <a:pt x="2" y="54"/>
                      <a:pt x="2" y="55"/>
                    </a:cubicBezTo>
                    <a:cubicBezTo>
                      <a:pt x="1" y="55"/>
                      <a:pt x="1" y="56"/>
                      <a:pt x="2" y="57"/>
                    </a:cubicBezTo>
                    <a:cubicBezTo>
                      <a:pt x="2" y="58"/>
                      <a:pt x="3" y="59"/>
                      <a:pt x="3" y="59"/>
                    </a:cubicBezTo>
                    <a:cubicBezTo>
                      <a:pt x="4" y="59"/>
                      <a:pt x="4" y="60"/>
                      <a:pt x="4" y="60"/>
                    </a:cubicBezTo>
                    <a:cubicBezTo>
                      <a:pt x="4" y="60"/>
                      <a:pt x="3" y="61"/>
                      <a:pt x="3" y="62"/>
                    </a:cubicBezTo>
                    <a:cubicBezTo>
                      <a:pt x="2" y="62"/>
                      <a:pt x="2" y="62"/>
                      <a:pt x="3" y="63"/>
                    </a:cubicBezTo>
                    <a:cubicBezTo>
                      <a:pt x="3" y="63"/>
                      <a:pt x="3" y="64"/>
                      <a:pt x="3" y="64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1" y="67"/>
                      <a:pt x="1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2" y="68"/>
                      <a:pt x="4" y="69"/>
                      <a:pt x="4" y="69"/>
                    </a:cubicBezTo>
                    <a:cubicBezTo>
                      <a:pt x="5" y="70"/>
                      <a:pt x="6" y="71"/>
                      <a:pt x="6" y="71"/>
                    </a:cubicBezTo>
                    <a:cubicBezTo>
                      <a:pt x="6" y="70"/>
                      <a:pt x="9" y="71"/>
                      <a:pt x="11" y="72"/>
                    </a:cubicBezTo>
                    <a:cubicBezTo>
                      <a:pt x="11" y="72"/>
                      <a:pt x="12" y="72"/>
                      <a:pt x="12" y="72"/>
                    </a:cubicBezTo>
                    <a:cubicBezTo>
                      <a:pt x="13" y="73"/>
                      <a:pt x="15" y="73"/>
                      <a:pt x="15" y="74"/>
                    </a:cubicBezTo>
                    <a:cubicBezTo>
                      <a:pt x="15" y="74"/>
                      <a:pt x="15" y="74"/>
                      <a:pt x="16" y="74"/>
                    </a:cubicBezTo>
                    <a:cubicBezTo>
                      <a:pt x="16" y="75"/>
                      <a:pt x="17" y="75"/>
                      <a:pt x="17" y="75"/>
                    </a:cubicBezTo>
                    <a:cubicBezTo>
                      <a:pt x="17" y="76"/>
                      <a:pt x="18" y="76"/>
                      <a:pt x="19" y="76"/>
                    </a:cubicBezTo>
                    <a:cubicBezTo>
                      <a:pt x="20" y="76"/>
                      <a:pt x="21" y="76"/>
                      <a:pt x="21" y="76"/>
                    </a:cubicBezTo>
                    <a:cubicBezTo>
                      <a:pt x="22" y="76"/>
                      <a:pt x="22" y="76"/>
                      <a:pt x="23" y="76"/>
                    </a:cubicBezTo>
                    <a:cubicBezTo>
                      <a:pt x="23" y="76"/>
                      <a:pt x="23" y="76"/>
                      <a:pt x="23" y="76"/>
                    </a:cubicBezTo>
                    <a:cubicBezTo>
                      <a:pt x="24" y="76"/>
                      <a:pt x="26" y="76"/>
                      <a:pt x="26" y="77"/>
                    </a:cubicBezTo>
                    <a:cubicBezTo>
                      <a:pt x="30" y="76"/>
                      <a:pt x="39" y="70"/>
                      <a:pt x="39" y="69"/>
                    </a:cubicBezTo>
                    <a:cubicBezTo>
                      <a:pt x="39" y="69"/>
                      <a:pt x="40" y="68"/>
                      <a:pt x="40" y="67"/>
                    </a:cubicBezTo>
                    <a:cubicBezTo>
                      <a:pt x="41" y="66"/>
                      <a:pt x="41" y="65"/>
                      <a:pt x="41" y="65"/>
                    </a:cubicBezTo>
                    <a:cubicBezTo>
                      <a:pt x="41" y="65"/>
                      <a:pt x="42" y="64"/>
                      <a:pt x="42" y="63"/>
                    </a:cubicBezTo>
                    <a:cubicBezTo>
                      <a:pt x="42" y="63"/>
                      <a:pt x="42" y="62"/>
                      <a:pt x="42" y="62"/>
                    </a:cubicBezTo>
                    <a:cubicBezTo>
                      <a:pt x="42" y="61"/>
                      <a:pt x="43" y="60"/>
                      <a:pt x="44" y="58"/>
                    </a:cubicBezTo>
                    <a:cubicBezTo>
                      <a:pt x="44" y="56"/>
                      <a:pt x="45" y="55"/>
                      <a:pt x="45" y="54"/>
                    </a:cubicBezTo>
                    <a:cubicBezTo>
                      <a:pt x="45" y="54"/>
                      <a:pt x="45" y="54"/>
                      <a:pt x="45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2"/>
                      <a:pt x="50" y="40"/>
                      <a:pt x="51" y="38"/>
                    </a:cubicBezTo>
                    <a:cubicBezTo>
                      <a:pt x="52" y="37"/>
                      <a:pt x="55" y="30"/>
                      <a:pt x="55" y="29"/>
                    </a:cubicBezTo>
                    <a:cubicBezTo>
                      <a:pt x="55" y="29"/>
                      <a:pt x="56" y="26"/>
                      <a:pt x="57" y="25"/>
                    </a:cubicBezTo>
                    <a:cubicBezTo>
                      <a:pt x="57" y="25"/>
                      <a:pt x="57" y="24"/>
                      <a:pt x="57" y="24"/>
                    </a:cubicBezTo>
                    <a:cubicBezTo>
                      <a:pt x="57" y="24"/>
                      <a:pt x="58" y="21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19"/>
                      <a:pt x="60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61" y="17"/>
                      <a:pt x="61" y="17"/>
                    </a:cubicBezTo>
                    <a:cubicBezTo>
                      <a:pt x="62" y="17"/>
                      <a:pt x="61" y="16"/>
                      <a:pt x="60" y="16"/>
                    </a:cubicBezTo>
                    <a:cubicBezTo>
                      <a:pt x="59" y="16"/>
                      <a:pt x="59" y="15"/>
                      <a:pt x="58" y="15"/>
                    </a:cubicBezTo>
                    <a:cubicBezTo>
                      <a:pt x="56" y="12"/>
                      <a:pt x="49" y="13"/>
                      <a:pt x="48" y="10"/>
                    </a:cubicBezTo>
                    <a:cubicBezTo>
                      <a:pt x="44" y="9"/>
                      <a:pt x="41" y="7"/>
                      <a:pt x="37" y="6"/>
                    </a:cubicBezTo>
                    <a:cubicBezTo>
                      <a:pt x="36" y="6"/>
                      <a:pt x="35" y="5"/>
                      <a:pt x="34" y="5"/>
                    </a:cubicBezTo>
                    <a:cubicBezTo>
                      <a:pt x="34" y="5"/>
                      <a:pt x="33" y="5"/>
                      <a:pt x="33" y="4"/>
                    </a:cubicBezTo>
                    <a:cubicBezTo>
                      <a:pt x="32" y="4"/>
                      <a:pt x="30" y="3"/>
                      <a:pt x="29" y="2"/>
                    </a:cubicBezTo>
                    <a:cubicBezTo>
                      <a:pt x="28" y="1"/>
                      <a:pt x="28" y="1"/>
                      <a:pt x="28" y="1"/>
                    </a:cubicBezTo>
                    <a:close/>
                    <a:moveTo>
                      <a:pt x="28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30" y="4"/>
                      <a:pt x="31" y="5"/>
                      <a:pt x="33" y="5"/>
                    </a:cubicBezTo>
                    <a:cubicBezTo>
                      <a:pt x="34" y="6"/>
                      <a:pt x="36" y="7"/>
                      <a:pt x="36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8" y="7"/>
                      <a:pt x="38" y="7"/>
                      <a:pt x="41" y="8"/>
                    </a:cubicBezTo>
                    <a:cubicBezTo>
                      <a:pt x="43" y="9"/>
                      <a:pt x="45" y="10"/>
                      <a:pt x="47" y="10"/>
                    </a:cubicBezTo>
                    <a:cubicBezTo>
                      <a:pt x="47" y="10"/>
                      <a:pt x="47" y="11"/>
                      <a:pt x="47" y="11"/>
                    </a:cubicBezTo>
                    <a:cubicBezTo>
                      <a:pt x="48" y="11"/>
                      <a:pt x="48" y="12"/>
                      <a:pt x="48" y="12"/>
                    </a:cubicBezTo>
                    <a:cubicBezTo>
                      <a:pt x="51" y="14"/>
                      <a:pt x="57" y="15"/>
                      <a:pt x="59" y="17"/>
                    </a:cubicBezTo>
                    <a:cubicBezTo>
                      <a:pt x="59" y="17"/>
                      <a:pt x="59" y="17"/>
                      <a:pt x="59" y="18"/>
                    </a:cubicBezTo>
                    <a:cubicBezTo>
                      <a:pt x="58" y="19"/>
                      <a:pt x="58" y="20"/>
                      <a:pt x="58" y="20"/>
                    </a:cubicBezTo>
                    <a:cubicBezTo>
                      <a:pt x="57" y="23"/>
                      <a:pt x="56" y="25"/>
                      <a:pt x="56" y="25"/>
                    </a:cubicBezTo>
                    <a:cubicBezTo>
                      <a:pt x="55" y="25"/>
                      <a:pt x="54" y="28"/>
                      <a:pt x="54" y="30"/>
                    </a:cubicBezTo>
                    <a:cubicBezTo>
                      <a:pt x="54" y="31"/>
                      <a:pt x="51" y="37"/>
                      <a:pt x="50" y="38"/>
                    </a:cubicBezTo>
                    <a:cubicBezTo>
                      <a:pt x="50" y="38"/>
                      <a:pt x="49" y="40"/>
                      <a:pt x="48" y="44"/>
                    </a:cubicBezTo>
                    <a:cubicBezTo>
                      <a:pt x="48" y="44"/>
                      <a:pt x="47" y="45"/>
                      <a:pt x="47" y="45"/>
                    </a:cubicBezTo>
                    <a:cubicBezTo>
                      <a:pt x="47" y="46"/>
                      <a:pt x="47" y="46"/>
                      <a:pt x="47" y="47"/>
                    </a:cubicBezTo>
                    <a:cubicBezTo>
                      <a:pt x="47" y="47"/>
                      <a:pt x="46" y="48"/>
                      <a:pt x="44" y="54"/>
                    </a:cubicBezTo>
                    <a:cubicBezTo>
                      <a:pt x="42" y="59"/>
                      <a:pt x="42" y="61"/>
                      <a:pt x="42" y="61"/>
                    </a:cubicBezTo>
                    <a:cubicBezTo>
                      <a:pt x="42" y="62"/>
                      <a:pt x="41" y="62"/>
                      <a:pt x="41" y="63"/>
                    </a:cubicBezTo>
                    <a:cubicBezTo>
                      <a:pt x="41" y="63"/>
                      <a:pt x="40" y="64"/>
                      <a:pt x="40" y="65"/>
                    </a:cubicBezTo>
                    <a:cubicBezTo>
                      <a:pt x="40" y="66"/>
                      <a:pt x="40" y="66"/>
                      <a:pt x="39" y="65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5"/>
                      <a:pt x="33" y="64"/>
                      <a:pt x="33" y="64"/>
                    </a:cubicBezTo>
                    <a:cubicBezTo>
                      <a:pt x="32" y="64"/>
                      <a:pt x="31" y="63"/>
                      <a:pt x="31" y="63"/>
                    </a:cubicBezTo>
                    <a:cubicBezTo>
                      <a:pt x="30" y="63"/>
                      <a:pt x="28" y="63"/>
                      <a:pt x="28" y="63"/>
                    </a:cubicBezTo>
                    <a:cubicBezTo>
                      <a:pt x="27" y="63"/>
                      <a:pt x="27" y="64"/>
                      <a:pt x="27" y="64"/>
                    </a:cubicBezTo>
                    <a:cubicBezTo>
                      <a:pt x="26" y="65"/>
                      <a:pt x="25" y="67"/>
                      <a:pt x="25" y="68"/>
                    </a:cubicBezTo>
                    <a:cubicBezTo>
                      <a:pt x="24" y="69"/>
                      <a:pt x="24" y="70"/>
                      <a:pt x="24" y="70"/>
                    </a:cubicBezTo>
                    <a:cubicBezTo>
                      <a:pt x="24" y="71"/>
                      <a:pt x="24" y="72"/>
                      <a:pt x="24" y="73"/>
                    </a:cubicBezTo>
                    <a:cubicBezTo>
                      <a:pt x="23" y="73"/>
                      <a:pt x="23" y="74"/>
                      <a:pt x="23" y="75"/>
                    </a:cubicBezTo>
                    <a:cubicBezTo>
                      <a:pt x="23" y="75"/>
                      <a:pt x="23" y="75"/>
                      <a:pt x="22" y="75"/>
                    </a:cubicBezTo>
                    <a:cubicBezTo>
                      <a:pt x="21" y="75"/>
                      <a:pt x="19" y="75"/>
                      <a:pt x="19" y="75"/>
                    </a:cubicBezTo>
                    <a:cubicBezTo>
                      <a:pt x="18" y="75"/>
                      <a:pt x="17" y="75"/>
                      <a:pt x="17" y="74"/>
                    </a:cubicBezTo>
                    <a:cubicBezTo>
                      <a:pt x="17" y="74"/>
                      <a:pt x="16" y="73"/>
                      <a:pt x="16" y="73"/>
                    </a:cubicBezTo>
                    <a:cubicBezTo>
                      <a:pt x="16" y="73"/>
                      <a:pt x="15" y="73"/>
                      <a:pt x="15" y="73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2"/>
                      <a:pt x="13" y="71"/>
                      <a:pt x="12" y="71"/>
                    </a:cubicBezTo>
                    <a:cubicBezTo>
                      <a:pt x="11" y="71"/>
                      <a:pt x="10" y="70"/>
                      <a:pt x="10" y="70"/>
                    </a:cubicBezTo>
                    <a:cubicBezTo>
                      <a:pt x="10" y="70"/>
                      <a:pt x="9" y="70"/>
                      <a:pt x="9" y="70"/>
                    </a:cubicBezTo>
                    <a:cubicBezTo>
                      <a:pt x="8" y="70"/>
                      <a:pt x="7" y="70"/>
                      <a:pt x="4" y="68"/>
                    </a:cubicBezTo>
                    <a:cubicBezTo>
                      <a:pt x="3" y="68"/>
                      <a:pt x="3" y="67"/>
                      <a:pt x="3" y="67"/>
                    </a:cubicBezTo>
                    <a:cubicBezTo>
                      <a:pt x="2" y="67"/>
                      <a:pt x="3" y="66"/>
                      <a:pt x="3" y="66"/>
                    </a:cubicBezTo>
                    <a:cubicBezTo>
                      <a:pt x="3" y="66"/>
                      <a:pt x="3" y="66"/>
                      <a:pt x="4" y="65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1"/>
                      <a:pt x="5" y="61"/>
                      <a:pt x="5" y="61"/>
                    </a:cubicBezTo>
                    <a:cubicBezTo>
                      <a:pt x="5" y="61"/>
                      <a:pt x="5" y="60"/>
                      <a:pt x="5" y="59"/>
                    </a:cubicBezTo>
                    <a:cubicBezTo>
                      <a:pt x="5" y="59"/>
                      <a:pt x="5" y="59"/>
                      <a:pt x="5" y="58"/>
                    </a:cubicBezTo>
                    <a:cubicBezTo>
                      <a:pt x="5" y="58"/>
                      <a:pt x="5" y="58"/>
                      <a:pt x="4" y="58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2" y="56"/>
                      <a:pt x="2" y="56"/>
                      <a:pt x="3" y="55"/>
                    </a:cubicBezTo>
                    <a:cubicBezTo>
                      <a:pt x="3" y="55"/>
                      <a:pt x="4" y="55"/>
                      <a:pt x="5" y="55"/>
                    </a:cubicBezTo>
                    <a:cubicBezTo>
                      <a:pt x="6" y="56"/>
                      <a:pt x="7" y="56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4"/>
                    </a:cubicBezTo>
                    <a:cubicBezTo>
                      <a:pt x="10" y="53"/>
                      <a:pt x="8" y="51"/>
                      <a:pt x="6" y="52"/>
                    </a:cubicBezTo>
                    <a:cubicBezTo>
                      <a:pt x="6" y="52"/>
                      <a:pt x="6" y="52"/>
                      <a:pt x="5" y="5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0"/>
                      <a:pt x="5" y="49"/>
                      <a:pt x="5" y="49"/>
                    </a:cubicBezTo>
                    <a:cubicBezTo>
                      <a:pt x="4" y="49"/>
                      <a:pt x="5" y="48"/>
                      <a:pt x="5" y="48"/>
                    </a:cubicBezTo>
                    <a:cubicBezTo>
                      <a:pt x="5" y="47"/>
                      <a:pt x="7" y="47"/>
                      <a:pt x="7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9" y="48"/>
                      <a:pt x="9" y="48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0" y="44"/>
                      <a:pt x="9" y="43"/>
                      <a:pt x="8" y="44"/>
                    </a:cubicBezTo>
                    <a:cubicBezTo>
                      <a:pt x="8" y="44"/>
                      <a:pt x="8" y="44"/>
                      <a:pt x="7" y="43"/>
                    </a:cubicBezTo>
                    <a:cubicBezTo>
                      <a:pt x="7" y="43"/>
                      <a:pt x="7" y="43"/>
                      <a:pt x="7" y="42"/>
                    </a:cubicBezTo>
                    <a:cubicBezTo>
                      <a:pt x="7" y="42"/>
                      <a:pt x="8" y="41"/>
                      <a:pt x="8" y="41"/>
                    </a:cubicBezTo>
                    <a:cubicBezTo>
                      <a:pt x="8" y="40"/>
                      <a:pt x="8" y="39"/>
                      <a:pt x="9" y="40"/>
                    </a:cubicBezTo>
                    <a:cubicBezTo>
                      <a:pt x="9" y="40"/>
                      <a:pt x="10" y="40"/>
                      <a:pt x="10" y="40"/>
                    </a:cubicBezTo>
                    <a:cubicBezTo>
                      <a:pt x="10" y="40"/>
                      <a:pt x="11" y="40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3" y="38"/>
                      <a:pt x="13" y="37"/>
                      <a:pt x="12" y="37"/>
                    </a:cubicBezTo>
                    <a:cubicBezTo>
                      <a:pt x="11" y="36"/>
                      <a:pt x="11" y="36"/>
                      <a:pt x="10" y="37"/>
                    </a:cubicBezTo>
                    <a:cubicBezTo>
                      <a:pt x="10" y="37"/>
                      <a:pt x="9" y="37"/>
                      <a:pt x="9" y="37"/>
                    </a:cubicBezTo>
                    <a:cubicBezTo>
                      <a:pt x="10" y="37"/>
                      <a:pt x="10" y="36"/>
                      <a:pt x="9" y="36"/>
                    </a:cubicBezTo>
                    <a:cubicBezTo>
                      <a:pt x="9" y="36"/>
                      <a:pt x="10" y="36"/>
                      <a:pt x="10" y="35"/>
                    </a:cubicBezTo>
                    <a:cubicBezTo>
                      <a:pt x="10" y="35"/>
                      <a:pt x="11" y="35"/>
                      <a:pt x="11" y="34"/>
                    </a:cubicBezTo>
                    <a:cubicBezTo>
                      <a:pt x="11" y="33"/>
                      <a:pt x="11" y="33"/>
                      <a:pt x="12" y="34"/>
                    </a:cubicBezTo>
                    <a:cubicBezTo>
                      <a:pt x="12" y="34"/>
                      <a:pt x="13" y="34"/>
                      <a:pt x="13" y="34"/>
                    </a:cubicBezTo>
                    <a:cubicBezTo>
                      <a:pt x="13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5" y="33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6" y="30"/>
                      <a:pt x="16" y="30"/>
                      <a:pt x="15" y="30"/>
                    </a:cubicBezTo>
                    <a:cubicBezTo>
                      <a:pt x="15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2" y="30"/>
                      <a:pt x="12" y="29"/>
                    </a:cubicBezTo>
                    <a:cubicBezTo>
                      <a:pt x="12" y="29"/>
                      <a:pt x="14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7"/>
                      <a:pt x="17" y="27"/>
                      <a:pt x="18" y="27"/>
                    </a:cubicBezTo>
                    <a:cubicBezTo>
                      <a:pt x="18" y="26"/>
                      <a:pt x="18" y="26"/>
                      <a:pt x="19" y="26"/>
                    </a:cubicBezTo>
                    <a:cubicBezTo>
                      <a:pt x="19" y="25"/>
                      <a:pt x="19" y="25"/>
                      <a:pt x="19" y="24"/>
                    </a:cubicBezTo>
                    <a:cubicBezTo>
                      <a:pt x="18" y="24"/>
                      <a:pt x="17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18" y="21"/>
                      <a:pt x="18" y="21"/>
                      <a:pt x="19" y="21"/>
                    </a:cubicBezTo>
                    <a:cubicBezTo>
                      <a:pt x="19" y="21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0" y="18"/>
                    </a:cubicBezTo>
                    <a:cubicBezTo>
                      <a:pt x="20" y="18"/>
                      <a:pt x="19" y="17"/>
                      <a:pt x="18" y="18"/>
                    </a:cubicBezTo>
                    <a:cubicBezTo>
                      <a:pt x="18" y="18"/>
                      <a:pt x="18" y="18"/>
                      <a:pt x="17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6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9" y="14"/>
                    </a:cubicBezTo>
                    <a:cubicBezTo>
                      <a:pt x="19" y="14"/>
                      <a:pt x="19" y="14"/>
                      <a:pt x="20" y="14"/>
                    </a:cubicBezTo>
                    <a:cubicBezTo>
                      <a:pt x="20" y="14"/>
                      <a:pt x="21" y="13"/>
                      <a:pt x="21" y="13"/>
                    </a:cubicBezTo>
                    <a:cubicBezTo>
                      <a:pt x="21" y="13"/>
                      <a:pt x="21" y="12"/>
                      <a:pt x="21" y="12"/>
                    </a:cubicBezTo>
                    <a:cubicBezTo>
                      <a:pt x="22" y="11"/>
                      <a:pt x="22" y="11"/>
                      <a:pt x="22" y="10"/>
                    </a:cubicBezTo>
                    <a:cubicBezTo>
                      <a:pt x="22" y="10"/>
                      <a:pt x="22" y="10"/>
                      <a:pt x="20" y="10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2" y="8"/>
                      <a:pt x="24" y="7"/>
                      <a:pt x="24" y="6"/>
                    </a:cubicBezTo>
                    <a:cubicBezTo>
                      <a:pt x="24" y="5"/>
                      <a:pt x="23" y="4"/>
                      <a:pt x="23" y="4"/>
                    </a:cubicBezTo>
                    <a:cubicBezTo>
                      <a:pt x="22" y="5"/>
                      <a:pt x="21" y="4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2" y="1"/>
                      <a:pt x="23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lose/>
                    <a:moveTo>
                      <a:pt x="30" y="8"/>
                    </a:moveTo>
                    <a:cubicBezTo>
                      <a:pt x="30" y="8"/>
                      <a:pt x="30" y="8"/>
                      <a:pt x="29" y="9"/>
                    </a:cubicBezTo>
                    <a:cubicBezTo>
                      <a:pt x="28" y="9"/>
                      <a:pt x="27" y="11"/>
                      <a:pt x="27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9" y="10"/>
                      <a:pt x="29" y="9"/>
                      <a:pt x="30" y="9"/>
                    </a:cubicBezTo>
                    <a:cubicBezTo>
                      <a:pt x="30" y="9"/>
                      <a:pt x="30" y="10"/>
                      <a:pt x="31" y="11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1"/>
                      <a:pt x="33" y="11"/>
                      <a:pt x="33" y="12"/>
                    </a:cubicBezTo>
                    <a:cubicBezTo>
                      <a:pt x="33" y="12"/>
                      <a:pt x="33" y="13"/>
                      <a:pt x="34" y="13"/>
                    </a:cubicBezTo>
                    <a:cubicBezTo>
                      <a:pt x="34" y="12"/>
                      <a:pt x="34" y="13"/>
                      <a:pt x="35" y="13"/>
                    </a:cubicBezTo>
                    <a:cubicBezTo>
                      <a:pt x="35" y="13"/>
                      <a:pt x="35" y="14"/>
                      <a:pt x="36" y="14"/>
                    </a:cubicBezTo>
                    <a:cubicBezTo>
                      <a:pt x="37" y="14"/>
                      <a:pt x="38" y="14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5"/>
                      <a:pt x="41" y="16"/>
                      <a:pt x="43" y="16"/>
                    </a:cubicBezTo>
                    <a:cubicBezTo>
                      <a:pt x="44" y="17"/>
                      <a:pt x="45" y="17"/>
                      <a:pt x="45" y="17"/>
                    </a:cubicBezTo>
                    <a:cubicBezTo>
                      <a:pt x="46" y="18"/>
                      <a:pt x="46" y="18"/>
                      <a:pt x="47" y="18"/>
                    </a:cubicBezTo>
                    <a:cubicBezTo>
                      <a:pt x="47" y="18"/>
                      <a:pt x="47" y="18"/>
                      <a:pt x="48" y="19"/>
                    </a:cubicBezTo>
                    <a:cubicBezTo>
                      <a:pt x="48" y="19"/>
                      <a:pt x="49" y="19"/>
                      <a:pt x="49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2" y="19"/>
                      <a:pt x="52" y="19"/>
                    </a:cubicBezTo>
                    <a:cubicBezTo>
                      <a:pt x="52" y="18"/>
                      <a:pt x="52" y="18"/>
                      <a:pt x="51" y="19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7"/>
                      <a:pt x="47" y="17"/>
                      <a:pt x="47" y="17"/>
                    </a:cubicBezTo>
                    <a:cubicBezTo>
                      <a:pt x="47" y="16"/>
                      <a:pt x="47" y="16"/>
                      <a:pt x="47" y="17"/>
                    </a:cubicBezTo>
                    <a:cubicBezTo>
                      <a:pt x="46" y="17"/>
                      <a:pt x="45" y="16"/>
                      <a:pt x="44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1" y="14"/>
                      <a:pt x="41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4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8" y="13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6" y="12"/>
                      <a:pt x="35" y="12"/>
                      <a:pt x="35" y="12"/>
                    </a:cubicBezTo>
                    <a:cubicBezTo>
                      <a:pt x="35" y="12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3" y="11"/>
                    </a:cubicBezTo>
                    <a:cubicBezTo>
                      <a:pt x="33" y="10"/>
                      <a:pt x="33" y="10"/>
                      <a:pt x="32" y="10"/>
                    </a:cubicBezTo>
                    <a:cubicBezTo>
                      <a:pt x="32" y="10"/>
                      <a:pt x="32" y="10"/>
                      <a:pt x="31" y="9"/>
                    </a:cubicBezTo>
                    <a:cubicBezTo>
                      <a:pt x="31" y="9"/>
                      <a:pt x="31" y="8"/>
                      <a:pt x="30" y="8"/>
                    </a:cubicBezTo>
                    <a:close/>
                    <a:moveTo>
                      <a:pt x="28" y="14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6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7" y="16"/>
                      <a:pt x="27" y="16"/>
                    </a:cubicBezTo>
                    <a:cubicBezTo>
                      <a:pt x="27" y="17"/>
                      <a:pt x="28" y="16"/>
                      <a:pt x="28" y="16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7"/>
                      <a:pt x="31" y="17"/>
                    </a:cubicBezTo>
                    <a:cubicBezTo>
                      <a:pt x="33" y="18"/>
                      <a:pt x="35" y="19"/>
                      <a:pt x="35" y="19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6" y="20"/>
                      <a:pt x="35" y="18"/>
                      <a:pt x="35" y="18"/>
                    </a:cubicBezTo>
                    <a:cubicBezTo>
                      <a:pt x="34" y="17"/>
                      <a:pt x="32" y="17"/>
                      <a:pt x="31" y="16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6"/>
                    </a:cubicBezTo>
                    <a:cubicBezTo>
                      <a:pt x="30" y="16"/>
                      <a:pt x="30" y="16"/>
                      <a:pt x="29" y="15"/>
                    </a:cubicBezTo>
                    <a:cubicBezTo>
                      <a:pt x="29" y="15"/>
                      <a:pt x="29" y="15"/>
                      <a:pt x="29" y="14"/>
                    </a:cubicBezTo>
                    <a:cubicBezTo>
                      <a:pt x="29" y="14"/>
                      <a:pt x="29" y="14"/>
                      <a:pt x="28" y="14"/>
                    </a:cubicBezTo>
                    <a:close/>
                    <a:moveTo>
                      <a:pt x="46" y="22"/>
                    </a:moveTo>
                    <a:cubicBezTo>
                      <a:pt x="46" y="22"/>
                      <a:pt x="46" y="22"/>
                      <a:pt x="46" y="22"/>
                    </a:cubicBezTo>
                    <a:cubicBezTo>
                      <a:pt x="45" y="22"/>
                      <a:pt x="45" y="22"/>
                      <a:pt x="45" y="23"/>
                    </a:cubicBezTo>
                    <a:cubicBezTo>
                      <a:pt x="45" y="23"/>
                      <a:pt x="46" y="23"/>
                      <a:pt x="46" y="23"/>
                    </a:cubicBezTo>
                    <a:cubicBezTo>
                      <a:pt x="46" y="23"/>
                      <a:pt x="47" y="23"/>
                      <a:pt x="47" y="24"/>
                    </a:cubicBezTo>
                    <a:cubicBezTo>
                      <a:pt x="47" y="24"/>
                      <a:pt x="47" y="24"/>
                      <a:pt x="49" y="24"/>
                    </a:cubicBezTo>
                    <a:cubicBezTo>
                      <a:pt x="50" y="24"/>
                      <a:pt x="50" y="24"/>
                      <a:pt x="48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2"/>
                      <a:pt x="46" y="22"/>
                    </a:cubicBezTo>
                    <a:close/>
                    <a:moveTo>
                      <a:pt x="47" y="27"/>
                    </a:move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6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4" y="26"/>
                      <a:pt x="44" y="26"/>
                      <a:pt x="43" y="26"/>
                    </a:cubicBezTo>
                    <a:cubicBezTo>
                      <a:pt x="43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0" y="25"/>
                      <a:pt x="40" y="25"/>
                    </a:cubicBezTo>
                    <a:cubicBezTo>
                      <a:pt x="40" y="25"/>
                      <a:pt x="39" y="25"/>
                      <a:pt x="39" y="25"/>
                    </a:cubicBezTo>
                    <a:cubicBezTo>
                      <a:pt x="39" y="25"/>
                      <a:pt x="38" y="25"/>
                      <a:pt x="38" y="25"/>
                    </a:cubicBezTo>
                    <a:cubicBezTo>
                      <a:pt x="38" y="25"/>
                      <a:pt x="38" y="24"/>
                      <a:pt x="37" y="24"/>
                    </a:cubicBezTo>
                    <a:cubicBezTo>
                      <a:pt x="36" y="24"/>
                      <a:pt x="35" y="23"/>
                      <a:pt x="35" y="23"/>
                    </a:cubicBezTo>
                    <a:cubicBezTo>
                      <a:pt x="35" y="23"/>
                      <a:pt x="34" y="23"/>
                      <a:pt x="34" y="22"/>
                    </a:cubicBezTo>
                    <a:cubicBezTo>
                      <a:pt x="33" y="22"/>
                      <a:pt x="33" y="22"/>
                      <a:pt x="32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2"/>
                      <a:pt x="29" y="21"/>
                      <a:pt x="29" y="21"/>
                    </a:cubicBezTo>
                    <a:cubicBezTo>
                      <a:pt x="29" y="21"/>
                      <a:pt x="28" y="20"/>
                      <a:pt x="28" y="20"/>
                    </a:cubicBezTo>
                    <a:cubicBezTo>
                      <a:pt x="27" y="20"/>
                      <a:pt x="27" y="20"/>
                      <a:pt x="27" y="21"/>
                    </a:cubicBezTo>
                    <a:cubicBezTo>
                      <a:pt x="26" y="22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8" y="23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21"/>
                      <a:pt x="28" y="21"/>
                      <a:pt x="28" y="22"/>
                    </a:cubicBezTo>
                    <a:cubicBezTo>
                      <a:pt x="28" y="22"/>
                      <a:pt x="29" y="22"/>
                      <a:pt x="30" y="22"/>
                    </a:cubicBezTo>
                    <a:cubicBezTo>
                      <a:pt x="30" y="22"/>
                      <a:pt x="30" y="23"/>
                      <a:pt x="31" y="23"/>
                    </a:cubicBezTo>
                    <a:cubicBezTo>
                      <a:pt x="31" y="23"/>
                      <a:pt x="31" y="23"/>
                      <a:pt x="32" y="23"/>
                    </a:cubicBezTo>
                    <a:cubicBezTo>
                      <a:pt x="33" y="23"/>
                      <a:pt x="34" y="23"/>
                      <a:pt x="34" y="24"/>
                    </a:cubicBezTo>
                    <a:cubicBezTo>
                      <a:pt x="34" y="24"/>
                      <a:pt x="35" y="25"/>
                      <a:pt x="36" y="25"/>
                    </a:cubicBezTo>
                    <a:cubicBezTo>
                      <a:pt x="37" y="25"/>
                      <a:pt x="38" y="26"/>
                      <a:pt x="38" y="26"/>
                    </a:cubicBezTo>
                    <a:cubicBezTo>
                      <a:pt x="38" y="26"/>
                      <a:pt x="39" y="26"/>
                      <a:pt x="39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4" y="27"/>
                    </a:cubicBezTo>
                    <a:cubicBezTo>
                      <a:pt x="44" y="28"/>
                      <a:pt x="45" y="28"/>
                      <a:pt x="45" y="28"/>
                    </a:cubicBezTo>
                    <a:cubicBezTo>
                      <a:pt x="45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9"/>
                    </a:cubicBezTo>
                    <a:cubicBezTo>
                      <a:pt x="46" y="30"/>
                      <a:pt x="47" y="30"/>
                      <a:pt x="47" y="30"/>
                    </a:cubicBezTo>
                    <a:cubicBezTo>
                      <a:pt x="47" y="31"/>
                      <a:pt x="48" y="30"/>
                      <a:pt x="47" y="30"/>
                    </a:cubicBezTo>
                    <a:cubicBezTo>
                      <a:pt x="47" y="30"/>
                      <a:pt x="47" y="29"/>
                      <a:pt x="47" y="28"/>
                    </a:cubicBezTo>
                    <a:cubicBezTo>
                      <a:pt x="47" y="28"/>
                      <a:pt x="48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lose/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5"/>
                    </a:cubicBezTo>
                    <a:cubicBezTo>
                      <a:pt x="22" y="25"/>
                      <a:pt x="22" y="26"/>
                      <a:pt x="22" y="27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3" y="26"/>
                      <a:pt x="23" y="26"/>
                    </a:cubicBezTo>
                    <a:cubicBezTo>
                      <a:pt x="23" y="26"/>
                      <a:pt x="24" y="26"/>
                      <a:pt x="24" y="27"/>
                    </a:cubicBezTo>
                    <a:cubicBezTo>
                      <a:pt x="24" y="27"/>
                      <a:pt x="24" y="27"/>
                      <a:pt x="25" y="27"/>
                    </a:cubicBezTo>
                    <a:cubicBezTo>
                      <a:pt x="26" y="27"/>
                      <a:pt x="27" y="27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30"/>
                      <a:pt x="31" y="30"/>
                      <a:pt x="31" y="29"/>
                    </a:cubicBezTo>
                    <a:cubicBezTo>
                      <a:pt x="31" y="29"/>
                      <a:pt x="32" y="29"/>
                      <a:pt x="32" y="30"/>
                    </a:cubicBezTo>
                    <a:cubicBezTo>
                      <a:pt x="33" y="30"/>
                      <a:pt x="34" y="30"/>
                      <a:pt x="34" y="30"/>
                    </a:cubicBezTo>
                    <a:cubicBezTo>
                      <a:pt x="35" y="30"/>
                      <a:pt x="37" y="31"/>
                      <a:pt x="37" y="31"/>
                    </a:cubicBezTo>
                    <a:cubicBezTo>
                      <a:pt x="37" y="32"/>
                      <a:pt x="39" y="32"/>
                      <a:pt x="40" y="32"/>
                    </a:cubicBezTo>
                    <a:cubicBezTo>
                      <a:pt x="40" y="32"/>
                      <a:pt x="41" y="32"/>
                      <a:pt x="42" y="33"/>
                    </a:cubicBezTo>
                    <a:cubicBezTo>
                      <a:pt x="43" y="35"/>
                      <a:pt x="44" y="35"/>
                      <a:pt x="43" y="33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1" y="31"/>
                      <a:pt x="40" y="31"/>
                      <a:pt x="40" y="31"/>
                    </a:cubicBezTo>
                    <a:cubicBezTo>
                      <a:pt x="40" y="31"/>
                      <a:pt x="39" y="31"/>
                      <a:pt x="38" y="31"/>
                    </a:cubicBezTo>
                    <a:cubicBezTo>
                      <a:pt x="38" y="31"/>
                      <a:pt x="38" y="31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6" y="30"/>
                      <a:pt x="35" y="30"/>
                      <a:pt x="34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8"/>
                      <a:pt x="33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7"/>
                      <a:pt x="31" y="27"/>
                      <a:pt x="31" y="28"/>
                    </a:cubicBezTo>
                    <a:cubicBezTo>
                      <a:pt x="31" y="29"/>
                      <a:pt x="31" y="29"/>
                      <a:pt x="30" y="28"/>
                    </a:cubicBezTo>
                    <a:cubicBezTo>
                      <a:pt x="29" y="28"/>
                      <a:pt x="29" y="28"/>
                      <a:pt x="30" y="27"/>
                    </a:cubicBezTo>
                    <a:cubicBezTo>
                      <a:pt x="30" y="27"/>
                      <a:pt x="30" y="26"/>
                      <a:pt x="30" y="26"/>
                    </a:cubicBezTo>
                    <a:cubicBezTo>
                      <a:pt x="30" y="26"/>
                      <a:pt x="29" y="27"/>
                      <a:pt x="29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6"/>
                      <a:pt x="28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5"/>
                      <a:pt x="26" y="25"/>
                      <a:pt x="25" y="26"/>
                    </a:cubicBezTo>
                    <a:cubicBezTo>
                      <a:pt x="25" y="26"/>
                      <a:pt x="25" y="26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8" y="34"/>
                      <a:pt x="38" y="35"/>
                      <a:pt x="38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5" y="34"/>
                    </a:cubicBezTo>
                    <a:cubicBezTo>
                      <a:pt x="35" y="34"/>
                      <a:pt x="35" y="34"/>
                      <a:pt x="35" y="35"/>
                    </a:cubicBezTo>
                    <a:cubicBezTo>
                      <a:pt x="35" y="35"/>
                      <a:pt x="35" y="34"/>
                      <a:pt x="34" y="33"/>
                    </a:cubicBezTo>
                    <a:cubicBezTo>
                      <a:pt x="34" y="32"/>
                      <a:pt x="34" y="32"/>
                      <a:pt x="33" y="32"/>
                    </a:cubicBezTo>
                    <a:cubicBezTo>
                      <a:pt x="33" y="32"/>
                      <a:pt x="33" y="32"/>
                      <a:pt x="33" y="33"/>
                    </a:cubicBezTo>
                    <a:cubicBezTo>
                      <a:pt x="33" y="33"/>
                      <a:pt x="33" y="34"/>
                      <a:pt x="33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2" y="32"/>
                      <a:pt x="32" y="32"/>
                      <a:pt x="31" y="32"/>
                    </a:cubicBezTo>
                    <a:cubicBezTo>
                      <a:pt x="31" y="32"/>
                      <a:pt x="31" y="32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0" y="33"/>
                      <a:pt x="29" y="33"/>
                      <a:pt x="29" y="32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6" y="30"/>
                      <a:pt x="25" y="31"/>
                      <a:pt x="25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3" y="29"/>
                      <a:pt x="23" y="29"/>
                    </a:cubicBezTo>
                    <a:cubicBezTo>
                      <a:pt x="22" y="30"/>
                      <a:pt x="22" y="30"/>
                      <a:pt x="21" y="30"/>
                    </a:cubicBezTo>
                    <a:cubicBezTo>
                      <a:pt x="21" y="29"/>
                      <a:pt x="20" y="31"/>
                      <a:pt x="20" y="32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4" y="31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6" y="32"/>
                      <a:pt x="26" y="32"/>
                      <a:pt x="27" y="32"/>
                    </a:cubicBezTo>
                    <a:cubicBezTo>
                      <a:pt x="27" y="32"/>
                      <a:pt x="27" y="32"/>
                      <a:pt x="28" y="32"/>
                    </a:cubicBezTo>
                    <a:cubicBezTo>
                      <a:pt x="28" y="32"/>
                      <a:pt x="28" y="33"/>
                      <a:pt x="29" y="33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1" y="34"/>
                      <a:pt x="31" y="34"/>
                      <a:pt x="32" y="35"/>
                    </a:cubicBezTo>
                    <a:cubicBezTo>
                      <a:pt x="32" y="36"/>
                      <a:pt x="33" y="36"/>
                      <a:pt x="33" y="36"/>
                    </a:cubicBezTo>
                    <a:cubicBezTo>
                      <a:pt x="33" y="35"/>
                      <a:pt x="34" y="35"/>
                      <a:pt x="34" y="35"/>
                    </a:cubicBezTo>
                    <a:cubicBezTo>
                      <a:pt x="34" y="34"/>
                      <a:pt x="34" y="34"/>
                      <a:pt x="34" y="35"/>
                    </a:cubicBezTo>
                    <a:cubicBezTo>
                      <a:pt x="35" y="36"/>
                      <a:pt x="35" y="36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6"/>
                    </a:cubicBezTo>
                    <a:cubicBezTo>
                      <a:pt x="37" y="37"/>
                      <a:pt x="38" y="37"/>
                      <a:pt x="38" y="36"/>
                    </a:cubicBezTo>
                    <a:cubicBezTo>
                      <a:pt x="39" y="35"/>
                      <a:pt x="39" y="35"/>
                      <a:pt x="39" y="36"/>
                    </a:cubicBezTo>
                    <a:cubicBezTo>
                      <a:pt x="39" y="36"/>
                      <a:pt x="39" y="37"/>
                      <a:pt x="39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2" y="38"/>
                      <a:pt x="42" y="38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4" y="38"/>
                      <a:pt x="44" y="38"/>
                      <a:pt x="43" y="38"/>
                    </a:cubicBezTo>
                    <a:cubicBezTo>
                      <a:pt x="43" y="37"/>
                      <a:pt x="42" y="37"/>
                      <a:pt x="42" y="36"/>
                    </a:cubicBezTo>
                    <a:cubicBezTo>
                      <a:pt x="41" y="35"/>
                      <a:pt x="41" y="35"/>
                      <a:pt x="40" y="35"/>
                    </a:cubicBezTo>
                    <a:cubicBezTo>
                      <a:pt x="40" y="36"/>
                      <a:pt x="40" y="36"/>
                      <a:pt x="40" y="35"/>
                    </a:cubicBezTo>
                    <a:cubicBezTo>
                      <a:pt x="40" y="34"/>
                      <a:pt x="39" y="34"/>
                      <a:pt x="39" y="34"/>
                    </a:cubicBezTo>
                    <a:close/>
                    <a:moveTo>
                      <a:pt x="41" y="42"/>
                    </a:moveTo>
                    <a:cubicBezTo>
                      <a:pt x="41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39" y="42"/>
                    </a:cubicBezTo>
                    <a:cubicBezTo>
                      <a:pt x="39" y="42"/>
                      <a:pt x="38" y="42"/>
                      <a:pt x="38" y="42"/>
                    </a:cubicBezTo>
                    <a:cubicBezTo>
                      <a:pt x="37" y="42"/>
                      <a:pt x="37" y="41"/>
                      <a:pt x="37" y="41"/>
                    </a:cubicBezTo>
                    <a:cubicBezTo>
                      <a:pt x="36" y="41"/>
                      <a:pt x="36" y="41"/>
                      <a:pt x="35" y="40"/>
                    </a:cubicBezTo>
                    <a:cubicBezTo>
                      <a:pt x="34" y="40"/>
                      <a:pt x="34" y="40"/>
                      <a:pt x="33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0" y="40"/>
                      <a:pt x="30" y="40"/>
                    </a:cubicBezTo>
                    <a:cubicBezTo>
                      <a:pt x="29" y="41"/>
                      <a:pt x="29" y="40"/>
                      <a:pt x="29" y="40"/>
                    </a:cubicBezTo>
                    <a:cubicBezTo>
                      <a:pt x="30" y="40"/>
                      <a:pt x="30" y="39"/>
                      <a:pt x="29" y="39"/>
                    </a:cubicBezTo>
                    <a:cubicBezTo>
                      <a:pt x="28" y="39"/>
                      <a:pt x="26" y="38"/>
                      <a:pt x="26" y="38"/>
                    </a:cubicBezTo>
                    <a:cubicBezTo>
                      <a:pt x="26" y="38"/>
                      <a:pt x="26" y="39"/>
                      <a:pt x="26" y="39"/>
                    </a:cubicBezTo>
                    <a:cubicBezTo>
                      <a:pt x="26" y="40"/>
                      <a:pt x="26" y="40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8"/>
                      <a:pt x="26" y="38"/>
                      <a:pt x="25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4" y="38"/>
                      <a:pt x="24" y="38"/>
                      <a:pt x="23" y="37"/>
                    </a:cubicBezTo>
                    <a:cubicBezTo>
                      <a:pt x="23" y="36"/>
                      <a:pt x="23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9" y="37"/>
                      <a:pt x="19" y="37"/>
                    </a:cubicBezTo>
                    <a:cubicBezTo>
                      <a:pt x="19" y="38"/>
                      <a:pt x="20" y="37"/>
                      <a:pt x="20" y="36"/>
                    </a:cubicBezTo>
                    <a:cubicBezTo>
                      <a:pt x="20" y="35"/>
                      <a:pt x="20" y="35"/>
                      <a:pt x="21" y="37"/>
                    </a:cubicBezTo>
                    <a:cubicBezTo>
                      <a:pt x="21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5" y="39"/>
                      <a:pt x="25" y="40"/>
                    </a:cubicBezTo>
                    <a:cubicBezTo>
                      <a:pt x="25" y="41"/>
                      <a:pt x="26" y="41"/>
                      <a:pt x="27" y="40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1"/>
                      <a:pt x="28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2" y="42"/>
                    </a:cubicBezTo>
                    <a:cubicBezTo>
                      <a:pt x="32" y="42"/>
                      <a:pt x="32" y="42"/>
                      <a:pt x="33" y="42"/>
                    </a:cubicBezTo>
                    <a:cubicBezTo>
                      <a:pt x="33" y="42"/>
                      <a:pt x="33" y="42"/>
                      <a:pt x="34" y="42"/>
                    </a:cubicBezTo>
                    <a:cubicBezTo>
                      <a:pt x="34" y="41"/>
                      <a:pt x="34" y="41"/>
                      <a:pt x="35" y="41"/>
                    </a:cubicBezTo>
                    <a:cubicBezTo>
                      <a:pt x="35" y="41"/>
                      <a:pt x="36" y="42"/>
                      <a:pt x="36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8" y="42"/>
                      <a:pt x="38" y="42"/>
                      <a:pt x="39" y="43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2" y="45"/>
                      <a:pt x="43" y="44"/>
                    </a:cubicBezTo>
                    <a:cubicBezTo>
                      <a:pt x="43" y="44"/>
                      <a:pt x="43" y="44"/>
                      <a:pt x="42" y="44"/>
                    </a:cubicBezTo>
                    <a:cubicBezTo>
                      <a:pt x="42" y="44"/>
                      <a:pt x="42" y="44"/>
                      <a:pt x="41" y="43"/>
                    </a:cubicBezTo>
                    <a:cubicBezTo>
                      <a:pt x="41" y="43"/>
                      <a:pt x="41" y="42"/>
                      <a:pt x="41" y="42"/>
                    </a:cubicBezTo>
                    <a:close/>
                    <a:moveTo>
                      <a:pt x="33" y="46"/>
                    </a:moveTo>
                    <a:cubicBezTo>
                      <a:pt x="33" y="46"/>
                      <a:pt x="32" y="46"/>
                      <a:pt x="32" y="46"/>
                    </a:cubicBezTo>
                    <a:cubicBezTo>
                      <a:pt x="32" y="47"/>
                      <a:pt x="31" y="48"/>
                      <a:pt x="31" y="47"/>
                    </a:cubicBezTo>
                    <a:cubicBezTo>
                      <a:pt x="31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29" y="46"/>
                    </a:cubicBezTo>
                    <a:cubicBezTo>
                      <a:pt x="29" y="46"/>
                      <a:pt x="29" y="46"/>
                      <a:pt x="28" y="46"/>
                    </a:cubicBezTo>
                    <a:cubicBezTo>
                      <a:pt x="28" y="46"/>
                      <a:pt x="25" y="46"/>
                      <a:pt x="25" y="45"/>
                    </a:cubicBezTo>
                    <a:cubicBezTo>
                      <a:pt x="25" y="45"/>
                      <a:pt x="25" y="45"/>
                      <a:pt x="24" y="45"/>
                    </a:cubicBezTo>
                    <a:cubicBezTo>
                      <a:pt x="23" y="46"/>
                      <a:pt x="23" y="45"/>
                      <a:pt x="23" y="44"/>
                    </a:cubicBezTo>
                    <a:cubicBezTo>
                      <a:pt x="23" y="44"/>
                      <a:pt x="23" y="43"/>
                      <a:pt x="23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1" y="43"/>
                      <a:pt x="21" y="43"/>
                    </a:cubicBezTo>
                    <a:cubicBezTo>
                      <a:pt x="21" y="44"/>
                      <a:pt x="20" y="44"/>
                      <a:pt x="20" y="44"/>
                    </a:cubicBezTo>
                    <a:cubicBezTo>
                      <a:pt x="20" y="44"/>
                      <a:pt x="19" y="44"/>
                      <a:pt x="19" y="43"/>
                    </a:cubicBezTo>
                    <a:cubicBezTo>
                      <a:pt x="19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7" y="43"/>
                    </a:cubicBezTo>
                    <a:cubicBezTo>
                      <a:pt x="17" y="43"/>
                      <a:pt x="17" y="44"/>
                      <a:pt x="16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6"/>
                      <a:pt x="17" y="46"/>
                    </a:cubicBezTo>
                    <a:cubicBezTo>
                      <a:pt x="17" y="46"/>
                      <a:pt x="18" y="45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9" y="45"/>
                      <a:pt x="20" y="46"/>
                      <a:pt x="21" y="45"/>
                    </a:cubicBezTo>
                    <a:cubicBezTo>
                      <a:pt x="21" y="45"/>
                      <a:pt x="21" y="45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3" y="46"/>
                      <a:pt x="23" y="46"/>
                    </a:cubicBezTo>
                    <a:cubicBezTo>
                      <a:pt x="23" y="47"/>
                      <a:pt x="23" y="47"/>
                      <a:pt x="24" y="46"/>
                    </a:cubicBezTo>
                    <a:cubicBezTo>
                      <a:pt x="25" y="46"/>
                      <a:pt x="25" y="46"/>
                      <a:pt x="25" y="47"/>
                    </a:cubicBezTo>
                    <a:cubicBezTo>
                      <a:pt x="25" y="47"/>
                      <a:pt x="26" y="47"/>
                      <a:pt x="27" y="47"/>
                    </a:cubicBezTo>
                    <a:cubicBezTo>
                      <a:pt x="27" y="47"/>
                      <a:pt x="28" y="47"/>
                      <a:pt x="28" y="48"/>
                    </a:cubicBezTo>
                    <a:cubicBezTo>
                      <a:pt x="28" y="48"/>
                      <a:pt x="29" y="48"/>
                      <a:pt x="29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8"/>
                      <a:pt x="31" y="48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3" y="48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4" y="49"/>
                      <a:pt x="34" y="49"/>
                      <a:pt x="35" y="49"/>
                    </a:cubicBezTo>
                    <a:cubicBezTo>
                      <a:pt x="35" y="48"/>
                      <a:pt x="35" y="48"/>
                      <a:pt x="35" y="49"/>
                    </a:cubicBezTo>
                    <a:cubicBezTo>
                      <a:pt x="35" y="50"/>
                      <a:pt x="36" y="50"/>
                      <a:pt x="37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8" y="50"/>
                      <a:pt x="38" y="51"/>
                      <a:pt x="38" y="51"/>
                    </a:cubicBezTo>
                    <a:cubicBezTo>
                      <a:pt x="38" y="51"/>
                      <a:pt x="38" y="52"/>
                      <a:pt x="39" y="52"/>
                    </a:cubicBezTo>
                    <a:cubicBezTo>
                      <a:pt x="39" y="52"/>
                      <a:pt x="39" y="52"/>
                      <a:pt x="40" y="52"/>
                    </a:cubicBezTo>
                    <a:cubicBezTo>
                      <a:pt x="40" y="54"/>
                      <a:pt x="41" y="53"/>
                      <a:pt x="40" y="52"/>
                    </a:cubicBezTo>
                    <a:cubicBezTo>
                      <a:pt x="40" y="51"/>
                      <a:pt x="40" y="51"/>
                      <a:pt x="39" y="51"/>
                    </a:cubicBezTo>
                    <a:cubicBezTo>
                      <a:pt x="39" y="51"/>
                      <a:pt x="39" y="50"/>
                      <a:pt x="38" y="50"/>
                    </a:cubicBezTo>
                    <a:cubicBezTo>
                      <a:pt x="38" y="49"/>
                      <a:pt x="37" y="48"/>
                      <a:pt x="37" y="49"/>
                    </a:cubicBezTo>
                    <a:cubicBezTo>
                      <a:pt x="37" y="49"/>
                      <a:pt x="36" y="49"/>
                      <a:pt x="36" y="48"/>
                    </a:cubicBezTo>
                    <a:cubicBezTo>
                      <a:pt x="35" y="47"/>
                      <a:pt x="35" y="47"/>
                      <a:pt x="34" y="47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48"/>
                      <a:pt x="33" y="48"/>
                      <a:pt x="33" y="47"/>
                    </a:cubicBezTo>
                    <a:cubicBezTo>
                      <a:pt x="33" y="46"/>
                      <a:pt x="33" y="46"/>
                      <a:pt x="33" y="46"/>
                    </a:cubicBezTo>
                    <a:close/>
                    <a:moveTo>
                      <a:pt x="20" y="48"/>
                    </a:moveTo>
                    <a:cubicBezTo>
                      <a:pt x="20" y="48"/>
                      <a:pt x="20" y="48"/>
                      <a:pt x="20" y="49"/>
                    </a:cubicBezTo>
                    <a:cubicBezTo>
                      <a:pt x="20" y="49"/>
                      <a:pt x="19" y="50"/>
                      <a:pt x="19" y="50"/>
                    </a:cubicBezTo>
                    <a:cubicBezTo>
                      <a:pt x="18" y="50"/>
                      <a:pt x="18" y="50"/>
                      <a:pt x="18" y="49"/>
                    </a:cubicBezTo>
                    <a:cubicBezTo>
                      <a:pt x="18" y="49"/>
                      <a:pt x="17" y="48"/>
                      <a:pt x="17" y="48"/>
                    </a:cubicBezTo>
                    <a:cubicBezTo>
                      <a:pt x="17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5" y="50"/>
                      <a:pt x="16" y="49"/>
                    </a:cubicBezTo>
                    <a:cubicBezTo>
                      <a:pt x="17" y="49"/>
                      <a:pt x="17" y="49"/>
                      <a:pt x="17" y="50"/>
                    </a:cubicBezTo>
                    <a:cubicBezTo>
                      <a:pt x="17" y="50"/>
                      <a:pt x="17" y="50"/>
                      <a:pt x="18" y="51"/>
                    </a:cubicBezTo>
                    <a:cubicBezTo>
                      <a:pt x="18" y="51"/>
                      <a:pt x="19" y="51"/>
                      <a:pt x="20" y="51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1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3" y="53"/>
                    </a:cubicBezTo>
                    <a:cubicBezTo>
                      <a:pt x="23" y="53"/>
                      <a:pt x="23" y="52"/>
                      <a:pt x="24" y="52"/>
                    </a:cubicBezTo>
                    <a:cubicBezTo>
                      <a:pt x="24" y="51"/>
                      <a:pt x="24" y="51"/>
                      <a:pt x="24" y="52"/>
                    </a:cubicBezTo>
                    <a:cubicBezTo>
                      <a:pt x="25" y="53"/>
                      <a:pt x="26" y="54"/>
                      <a:pt x="27" y="53"/>
                    </a:cubicBezTo>
                    <a:cubicBezTo>
                      <a:pt x="27" y="53"/>
                      <a:pt x="28" y="53"/>
                      <a:pt x="28" y="54"/>
                    </a:cubicBezTo>
                    <a:cubicBezTo>
                      <a:pt x="28" y="54"/>
                      <a:pt x="28" y="54"/>
                      <a:pt x="29" y="55"/>
                    </a:cubicBezTo>
                    <a:cubicBezTo>
                      <a:pt x="29" y="55"/>
                      <a:pt x="29" y="55"/>
                      <a:pt x="30" y="55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2" y="56"/>
                    </a:cubicBezTo>
                    <a:cubicBezTo>
                      <a:pt x="32" y="57"/>
                      <a:pt x="33" y="57"/>
                      <a:pt x="34" y="57"/>
                    </a:cubicBezTo>
                    <a:cubicBezTo>
                      <a:pt x="34" y="57"/>
                      <a:pt x="34" y="57"/>
                      <a:pt x="35" y="57"/>
                    </a:cubicBezTo>
                    <a:cubicBezTo>
                      <a:pt x="35" y="58"/>
                      <a:pt x="37" y="58"/>
                      <a:pt x="36" y="57"/>
                    </a:cubicBezTo>
                    <a:cubicBezTo>
                      <a:pt x="36" y="57"/>
                      <a:pt x="35" y="56"/>
                      <a:pt x="34" y="56"/>
                    </a:cubicBezTo>
                    <a:cubicBezTo>
                      <a:pt x="33" y="56"/>
                      <a:pt x="33" y="56"/>
                      <a:pt x="32" y="55"/>
                    </a:cubicBezTo>
                    <a:cubicBezTo>
                      <a:pt x="31" y="54"/>
                      <a:pt x="31" y="54"/>
                      <a:pt x="30" y="54"/>
                    </a:cubicBezTo>
                    <a:cubicBezTo>
                      <a:pt x="30" y="55"/>
                      <a:pt x="30" y="55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8" y="52"/>
                      <a:pt x="27" y="51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5" y="52"/>
                    </a:cubicBezTo>
                    <a:cubicBezTo>
                      <a:pt x="25" y="51"/>
                      <a:pt x="25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50"/>
                      <a:pt x="23" y="49"/>
                      <a:pt x="23" y="49"/>
                    </a:cubicBezTo>
                    <a:cubicBezTo>
                      <a:pt x="23" y="49"/>
                      <a:pt x="22" y="49"/>
                      <a:pt x="22" y="50"/>
                    </a:cubicBezTo>
                    <a:cubicBezTo>
                      <a:pt x="22" y="50"/>
                      <a:pt x="22" y="51"/>
                      <a:pt x="22" y="51"/>
                    </a:cubicBezTo>
                    <a:cubicBezTo>
                      <a:pt x="21" y="51"/>
                      <a:pt x="21" y="50"/>
                      <a:pt x="21" y="49"/>
                    </a:cubicBezTo>
                    <a:cubicBezTo>
                      <a:pt x="21" y="48"/>
                      <a:pt x="21" y="48"/>
                      <a:pt x="20" y="48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6"/>
                    </a:cubicBezTo>
                    <a:cubicBezTo>
                      <a:pt x="19" y="57"/>
                      <a:pt x="19" y="57"/>
                      <a:pt x="19" y="56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7" y="56"/>
                      <a:pt x="17" y="56"/>
                      <a:pt x="17" y="55"/>
                    </a:cubicBezTo>
                    <a:cubicBezTo>
                      <a:pt x="17" y="54"/>
                      <a:pt x="16" y="54"/>
                      <a:pt x="16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4"/>
                      <a:pt x="14" y="54"/>
                      <a:pt x="13" y="54"/>
                    </a:cubicBezTo>
                    <a:cubicBezTo>
                      <a:pt x="13" y="54"/>
                      <a:pt x="13" y="55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4" y="56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7"/>
                    </a:cubicBezTo>
                    <a:cubicBezTo>
                      <a:pt x="16" y="57"/>
                      <a:pt x="17" y="57"/>
                      <a:pt x="17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8"/>
                      <a:pt x="19" y="58"/>
                      <a:pt x="19" y="58"/>
                    </a:cubicBezTo>
                    <a:cubicBezTo>
                      <a:pt x="19" y="58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8"/>
                      <a:pt x="21" y="58"/>
                      <a:pt x="21" y="59"/>
                    </a:cubicBezTo>
                    <a:cubicBezTo>
                      <a:pt x="21" y="60"/>
                      <a:pt x="22" y="60"/>
                      <a:pt x="22" y="59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4" y="59"/>
                    </a:cubicBezTo>
                    <a:cubicBezTo>
                      <a:pt x="24" y="59"/>
                      <a:pt x="24" y="60"/>
                      <a:pt x="25" y="60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0"/>
                      <a:pt x="26" y="60"/>
                      <a:pt x="27" y="60"/>
                    </a:cubicBezTo>
                    <a:cubicBezTo>
                      <a:pt x="27" y="60"/>
                      <a:pt x="27" y="60"/>
                      <a:pt x="28" y="60"/>
                    </a:cubicBezTo>
                    <a:cubicBezTo>
                      <a:pt x="28" y="60"/>
                      <a:pt x="29" y="61"/>
                      <a:pt x="29" y="61"/>
                    </a:cubicBezTo>
                    <a:cubicBezTo>
                      <a:pt x="30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7" y="58"/>
                      <a:pt x="26" y="58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8"/>
                      <a:pt x="26" y="58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58"/>
                      <a:pt x="24" y="58"/>
                      <a:pt x="25" y="58"/>
                    </a:cubicBezTo>
                    <a:cubicBezTo>
                      <a:pt x="25" y="59"/>
                      <a:pt x="25" y="59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8"/>
                      <a:pt x="24" y="57"/>
                    </a:cubicBezTo>
                    <a:cubicBezTo>
                      <a:pt x="24" y="57"/>
                      <a:pt x="23" y="56"/>
                      <a:pt x="22" y="56"/>
                    </a:cubicBezTo>
                    <a:cubicBezTo>
                      <a:pt x="22" y="56"/>
                      <a:pt x="22" y="56"/>
                      <a:pt x="22" y="57"/>
                    </a:cubicBezTo>
                    <a:cubicBezTo>
                      <a:pt x="22" y="58"/>
                      <a:pt x="22" y="58"/>
                      <a:pt x="21" y="57"/>
                    </a:cubicBezTo>
                    <a:cubicBezTo>
                      <a:pt x="21" y="57"/>
                      <a:pt x="21" y="57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5"/>
                      <a:pt x="20" y="55"/>
                      <a:pt x="19" y="55"/>
                    </a:cubicBezTo>
                    <a:close/>
                    <a:moveTo>
                      <a:pt x="39" y="67"/>
                    </a:move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8"/>
                      <a:pt x="39" y="68"/>
                    </a:cubicBezTo>
                    <a:cubicBezTo>
                      <a:pt x="37" y="69"/>
                      <a:pt x="28" y="77"/>
                      <a:pt x="24" y="75"/>
                    </a:cubicBezTo>
                    <a:cubicBezTo>
                      <a:pt x="24" y="74"/>
                      <a:pt x="24" y="74"/>
                      <a:pt x="25" y="73"/>
                    </a:cubicBezTo>
                    <a:cubicBezTo>
                      <a:pt x="25" y="73"/>
                      <a:pt x="25" y="72"/>
                      <a:pt x="25" y="71"/>
                    </a:cubicBezTo>
                    <a:cubicBezTo>
                      <a:pt x="25" y="70"/>
                      <a:pt x="25" y="69"/>
                      <a:pt x="25" y="69"/>
                    </a:cubicBezTo>
                    <a:cubicBezTo>
                      <a:pt x="26" y="68"/>
                      <a:pt x="26" y="68"/>
                      <a:pt x="26" y="67"/>
                    </a:cubicBezTo>
                    <a:cubicBezTo>
                      <a:pt x="26" y="67"/>
                      <a:pt x="27" y="65"/>
                      <a:pt x="28" y="65"/>
                    </a:cubicBezTo>
                    <a:cubicBezTo>
                      <a:pt x="28" y="65"/>
                      <a:pt x="28" y="64"/>
                      <a:pt x="29" y="64"/>
                    </a:cubicBezTo>
                    <a:cubicBezTo>
                      <a:pt x="30" y="64"/>
                      <a:pt x="30" y="64"/>
                      <a:pt x="32" y="65"/>
                    </a:cubicBezTo>
                    <a:cubicBezTo>
                      <a:pt x="33" y="65"/>
                      <a:pt x="34" y="66"/>
                      <a:pt x="35" y="66"/>
                    </a:cubicBezTo>
                    <a:cubicBezTo>
                      <a:pt x="35" y="66"/>
                      <a:pt x="36" y="66"/>
                      <a:pt x="36" y="66"/>
                    </a:cubicBezTo>
                    <a:cubicBezTo>
                      <a:pt x="36" y="66"/>
                      <a:pt x="37" y="66"/>
                      <a:pt x="37" y="66"/>
                    </a:cubicBezTo>
                    <a:cubicBezTo>
                      <a:pt x="37" y="66"/>
                      <a:pt x="38" y="66"/>
                      <a:pt x="38" y="66"/>
                    </a:cubicBezTo>
                    <a:cubicBezTo>
                      <a:pt x="38" y="66"/>
                      <a:pt x="39" y="66"/>
                      <a:pt x="39" y="66"/>
                    </a:cubicBezTo>
                    <a:cubicBezTo>
                      <a:pt x="39" y="66"/>
                      <a:pt x="39" y="67"/>
                      <a:pt x="39" y="67"/>
                    </a:cubicBezTo>
                    <a:close/>
                    <a:moveTo>
                      <a:pt x="11" y="61"/>
                    </a:moveTo>
                    <a:cubicBezTo>
                      <a:pt x="11" y="60"/>
                      <a:pt x="11" y="61"/>
                      <a:pt x="10" y="61"/>
                    </a:cubicBezTo>
                    <a:cubicBezTo>
                      <a:pt x="10" y="62"/>
                      <a:pt x="9" y="63"/>
                      <a:pt x="9" y="63"/>
                    </a:cubicBezTo>
                    <a:cubicBezTo>
                      <a:pt x="9" y="63"/>
                      <a:pt x="9" y="62"/>
                      <a:pt x="9" y="62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1"/>
                      <a:pt x="8" y="62"/>
                      <a:pt x="8" y="62"/>
                    </a:cubicBezTo>
                    <a:cubicBezTo>
                      <a:pt x="8" y="63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9" y="65"/>
                      <a:pt x="9" y="65"/>
                      <a:pt x="10" y="64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4"/>
                      <a:pt x="12" y="64"/>
                    </a:cubicBezTo>
                    <a:cubicBezTo>
                      <a:pt x="12" y="65"/>
                      <a:pt x="13" y="64"/>
                      <a:pt x="14" y="64"/>
                    </a:cubicBezTo>
                    <a:cubicBezTo>
                      <a:pt x="15" y="64"/>
                      <a:pt x="15" y="64"/>
                      <a:pt x="16" y="64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7"/>
                      <a:pt x="17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9"/>
                      <a:pt x="21" y="69"/>
                      <a:pt x="21" y="69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8"/>
                    </a:cubicBezTo>
                    <a:cubicBezTo>
                      <a:pt x="22" y="68"/>
                      <a:pt x="22" y="67"/>
                      <a:pt x="21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6"/>
                      <a:pt x="20" y="66"/>
                      <a:pt x="20" y="65"/>
                    </a:cubicBezTo>
                    <a:cubicBezTo>
                      <a:pt x="20" y="65"/>
                      <a:pt x="20" y="65"/>
                      <a:pt x="19" y="65"/>
                    </a:cubicBezTo>
                    <a:cubicBezTo>
                      <a:pt x="19" y="66"/>
                      <a:pt x="19" y="66"/>
                      <a:pt x="19" y="65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8" y="64"/>
                      <a:pt x="18" y="63"/>
                      <a:pt x="17" y="63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5" y="63"/>
                      <a:pt x="15" y="63"/>
                      <a:pt x="15" y="62"/>
                    </a:cubicBezTo>
                    <a:cubicBezTo>
                      <a:pt x="14" y="62"/>
                      <a:pt x="13" y="62"/>
                      <a:pt x="13" y="62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2" y="64"/>
                      <a:pt x="12" y="63"/>
                      <a:pt x="12" y="62"/>
                    </a:cubicBezTo>
                    <a:cubicBezTo>
                      <a:pt x="12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640"/>
              <p:cNvSpPr>
                <a:spLocks noEditPoints="1"/>
              </p:cNvSpPr>
              <p:nvPr/>
            </p:nvSpPr>
            <p:spPr bwMode="auto">
              <a:xfrm>
                <a:off x="1732" y="2499"/>
                <a:ext cx="135" cy="96"/>
              </a:xfrm>
              <a:custGeom>
                <a:avLst/>
                <a:gdLst>
                  <a:gd name="T0" fmla="*/ 44 w 176"/>
                  <a:gd name="T1" fmla="*/ 104 h 126"/>
                  <a:gd name="T2" fmla="*/ 52 w 176"/>
                  <a:gd name="T3" fmla="*/ 95 h 126"/>
                  <a:gd name="T4" fmla="*/ 60 w 176"/>
                  <a:gd name="T5" fmla="*/ 89 h 126"/>
                  <a:gd name="T6" fmla="*/ 67 w 176"/>
                  <a:gd name="T7" fmla="*/ 83 h 126"/>
                  <a:gd name="T8" fmla="*/ 80 w 176"/>
                  <a:gd name="T9" fmla="*/ 72 h 126"/>
                  <a:gd name="T10" fmla="*/ 94 w 176"/>
                  <a:gd name="T11" fmla="*/ 59 h 126"/>
                  <a:gd name="T12" fmla="*/ 103 w 176"/>
                  <a:gd name="T13" fmla="*/ 50 h 126"/>
                  <a:gd name="T14" fmla="*/ 112 w 176"/>
                  <a:gd name="T15" fmla="*/ 43 h 126"/>
                  <a:gd name="T16" fmla="*/ 124 w 176"/>
                  <a:gd name="T17" fmla="*/ 34 h 126"/>
                  <a:gd name="T18" fmla="*/ 98 w 176"/>
                  <a:gd name="T19" fmla="*/ 36 h 126"/>
                  <a:gd name="T20" fmla="*/ 60 w 176"/>
                  <a:gd name="T21" fmla="*/ 42 h 126"/>
                  <a:gd name="T22" fmla="*/ 39 w 176"/>
                  <a:gd name="T23" fmla="*/ 46 h 126"/>
                  <a:gd name="T24" fmla="*/ 12 w 176"/>
                  <a:gd name="T25" fmla="*/ 47 h 126"/>
                  <a:gd name="T26" fmla="*/ 17 w 176"/>
                  <a:gd name="T27" fmla="*/ 36 h 126"/>
                  <a:gd name="T28" fmla="*/ 33 w 176"/>
                  <a:gd name="T29" fmla="*/ 33 h 126"/>
                  <a:gd name="T30" fmla="*/ 51 w 176"/>
                  <a:gd name="T31" fmla="*/ 31 h 126"/>
                  <a:gd name="T32" fmla="*/ 65 w 176"/>
                  <a:gd name="T33" fmla="*/ 29 h 126"/>
                  <a:gd name="T34" fmla="*/ 83 w 176"/>
                  <a:gd name="T35" fmla="*/ 26 h 126"/>
                  <a:gd name="T36" fmla="*/ 97 w 176"/>
                  <a:gd name="T37" fmla="*/ 25 h 126"/>
                  <a:gd name="T38" fmla="*/ 116 w 176"/>
                  <a:gd name="T39" fmla="*/ 23 h 126"/>
                  <a:gd name="T40" fmla="*/ 127 w 176"/>
                  <a:gd name="T41" fmla="*/ 7 h 126"/>
                  <a:gd name="T42" fmla="*/ 167 w 176"/>
                  <a:gd name="T43" fmla="*/ 4 h 126"/>
                  <a:gd name="T44" fmla="*/ 172 w 176"/>
                  <a:gd name="T45" fmla="*/ 18 h 126"/>
                  <a:gd name="T46" fmla="*/ 164 w 176"/>
                  <a:gd name="T47" fmla="*/ 38 h 126"/>
                  <a:gd name="T48" fmla="*/ 158 w 176"/>
                  <a:gd name="T49" fmla="*/ 47 h 126"/>
                  <a:gd name="T50" fmla="*/ 130 w 176"/>
                  <a:gd name="T51" fmla="*/ 43 h 126"/>
                  <a:gd name="T52" fmla="*/ 108 w 176"/>
                  <a:gd name="T53" fmla="*/ 61 h 126"/>
                  <a:gd name="T54" fmla="*/ 89 w 176"/>
                  <a:gd name="T55" fmla="*/ 79 h 126"/>
                  <a:gd name="T56" fmla="*/ 78 w 176"/>
                  <a:gd name="T57" fmla="*/ 89 h 126"/>
                  <a:gd name="T58" fmla="*/ 70 w 176"/>
                  <a:gd name="T59" fmla="*/ 98 h 126"/>
                  <a:gd name="T60" fmla="*/ 62 w 176"/>
                  <a:gd name="T61" fmla="*/ 108 h 126"/>
                  <a:gd name="T62" fmla="*/ 44 w 176"/>
                  <a:gd name="T63" fmla="*/ 125 h 126"/>
                  <a:gd name="T64" fmla="*/ 20 w 176"/>
                  <a:gd name="T65" fmla="*/ 44 h 126"/>
                  <a:gd name="T66" fmla="*/ 48 w 176"/>
                  <a:gd name="T67" fmla="*/ 41 h 126"/>
                  <a:gd name="T68" fmla="*/ 98 w 176"/>
                  <a:gd name="T69" fmla="*/ 32 h 126"/>
                  <a:gd name="T70" fmla="*/ 131 w 176"/>
                  <a:gd name="T71" fmla="*/ 32 h 126"/>
                  <a:gd name="T72" fmla="*/ 106 w 176"/>
                  <a:gd name="T73" fmla="*/ 53 h 126"/>
                  <a:gd name="T74" fmla="*/ 82 w 176"/>
                  <a:gd name="T75" fmla="*/ 74 h 126"/>
                  <a:gd name="T76" fmla="*/ 55 w 176"/>
                  <a:gd name="T77" fmla="*/ 98 h 126"/>
                  <a:gd name="T78" fmla="*/ 53 w 176"/>
                  <a:gd name="T79" fmla="*/ 109 h 126"/>
                  <a:gd name="T80" fmla="*/ 71 w 176"/>
                  <a:gd name="T81" fmla="*/ 91 h 126"/>
                  <a:gd name="T82" fmla="*/ 92 w 176"/>
                  <a:gd name="T83" fmla="*/ 72 h 126"/>
                  <a:gd name="T84" fmla="*/ 117 w 176"/>
                  <a:gd name="T85" fmla="*/ 49 h 126"/>
                  <a:gd name="T86" fmla="*/ 136 w 176"/>
                  <a:gd name="T87" fmla="*/ 33 h 126"/>
                  <a:gd name="T88" fmla="*/ 121 w 176"/>
                  <a:gd name="T89" fmla="*/ 26 h 126"/>
                  <a:gd name="T90" fmla="*/ 98 w 176"/>
                  <a:gd name="T91" fmla="*/ 29 h 126"/>
                  <a:gd name="T92" fmla="*/ 81 w 176"/>
                  <a:gd name="T93" fmla="*/ 31 h 126"/>
                  <a:gd name="T94" fmla="*/ 61 w 176"/>
                  <a:gd name="T95" fmla="*/ 33 h 126"/>
                  <a:gd name="T96" fmla="*/ 46 w 176"/>
                  <a:gd name="T97" fmla="*/ 35 h 126"/>
                  <a:gd name="T98" fmla="*/ 31 w 176"/>
                  <a:gd name="T99" fmla="*/ 38 h 126"/>
                  <a:gd name="T100" fmla="*/ 12 w 176"/>
                  <a:gd name="T101" fmla="*/ 43 h 126"/>
                  <a:gd name="T102" fmla="*/ 161 w 176"/>
                  <a:gd name="T103" fmla="*/ 32 h 126"/>
                  <a:gd name="T104" fmla="*/ 138 w 176"/>
                  <a:gd name="T105" fmla="*/ 36 h 126"/>
                  <a:gd name="T106" fmla="*/ 137 w 176"/>
                  <a:gd name="T107" fmla="*/ 19 h 126"/>
                  <a:gd name="T108" fmla="*/ 126 w 176"/>
                  <a:gd name="T109" fmla="*/ 12 h 126"/>
                  <a:gd name="T110" fmla="*/ 148 w 176"/>
                  <a:gd name="T111" fmla="*/ 26 h 126"/>
                  <a:gd name="T112" fmla="*/ 152 w 176"/>
                  <a:gd name="T113" fmla="*/ 1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6" h="126">
                    <a:moveTo>
                      <a:pt x="36" y="121"/>
                    </a:moveTo>
                    <a:cubicBezTo>
                      <a:pt x="36" y="119"/>
                      <a:pt x="37" y="119"/>
                      <a:pt x="39" y="117"/>
                    </a:cubicBezTo>
                    <a:cubicBezTo>
                      <a:pt x="42" y="115"/>
                      <a:pt x="46" y="111"/>
                      <a:pt x="47" y="110"/>
                    </a:cubicBezTo>
                    <a:cubicBezTo>
                      <a:pt x="47" y="109"/>
                      <a:pt x="47" y="109"/>
                      <a:pt x="46" y="108"/>
                    </a:cubicBezTo>
                    <a:cubicBezTo>
                      <a:pt x="44" y="107"/>
                      <a:pt x="44" y="106"/>
                      <a:pt x="44" y="104"/>
                    </a:cubicBezTo>
                    <a:cubicBezTo>
                      <a:pt x="44" y="103"/>
                      <a:pt x="45" y="102"/>
                      <a:pt x="46" y="102"/>
                    </a:cubicBezTo>
                    <a:cubicBezTo>
                      <a:pt x="46" y="102"/>
                      <a:pt x="47" y="101"/>
                      <a:pt x="47" y="101"/>
                    </a:cubicBezTo>
                    <a:cubicBezTo>
                      <a:pt x="47" y="101"/>
                      <a:pt x="47" y="100"/>
                      <a:pt x="48" y="99"/>
                    </a:cubicBezTo>
                    <a:cubicBezTo>
                      <a:pt x="50" y="99"/>
                      <a:pt x="50" y="98"/>
                      <a:pt x="50" y="97"/>
                    </a:cubicBezTo>
                    <a:cubicBezTo>
                      <a:pt x="51" y="96"/>
                      <a:pt x="51" y="96"/>
                      <a:pt x="52" y="95"/>
                    </a:cubicBezTo>
                    <a:cubicBezTo>
                      <a:pt x="53" y="95"/>
                      <a:pt x="54" y="94"/>
                      <a:pt x="55" y="93"/>
                    </a:cubicBezTo>
                    <a:cubicBezTo>
                      <a:pt x="55" y="92"/>
                      <a:pt x="56" y="92"/>
                      <a:pt x="57" y="92"/>
                    </a:cubicBezTo>
                    <a:cubicBezTo>
                      <a:pt x="58" y="91"/>
                      <a:pt x="58" y="91"/>
                      <a:pt x="58" y="91"/>
                    </a:cubicBezTo>
                    <a:cubicBezTo>
                      <a:pt x="58" y="90"/>
                      <a:pt x="59" y="90"/>
                      <a:pt x="59" y="90"/>
                    </a:cubicBezTo>
                    <a:cubicBezTo>
                      <a:pt x="60" y="90"/>
                      <a:pt x="60" y="89"/>
                      <a:pt x="60" y="89"/>
                    </a:cubicBezTo>
                    <a:cubicBezTo>
                      <a:pt x="60" y="89"/>
                      <a:pt x="61" y="88"/>
                      <a:pt x="61" y="88"/>
                    </a:cubicBezTo>
                    <a:cubicBezTo>
                      <a:pt x="62" y="88"/>
                      <a:pt x="62" y="87"/>
                      <a:pt x="62" y="87"/>
                    </a:cubicBezTo>
                    <a:cubicBezTo>
                      <a:pt x="62" y="87"/>
                      <a:pt x="62" y="86"/>
                      <a:pt x="63" y="86"/>
                    </a:cubicBezTo>
                    <a:cubicBezTo>
                      <a:pt x="63" y="86"/>
                      <a:pt x="64" y="86"/>
                      <a:pt x="64" y="86"/>
                    </a:cubicBezTo>
                    <a:cubicBezTo>
                      <a:pt x="64" y="85"/>
                      <a:pt x="66" y="84"/>
                      <a:pt x="67" y="83"/>
                    </a:cubicBezTo>
                    <a:cubicBezTo>
                      <a:pt x="69" y="82"/>
                      <a:pt x="70" y="80"/>
                      <a:pt x="70" y="80"/>
                    </a:cubicBezTo>
                    <a:cubicBezTo>
                      <a:pt x="71" y="79"/>
                      <a:pt x="71" y="79"/>
                      <a:pt x="72" y="78"/>
                    </a:cubicBezTo>
                    <a:cubicBezTo>
                      <a:pt x="74" y="78"/>
                      <a:pt x="74" y="77"/>
                      <a:pt x="74" y="77"/>
                    </a:cubicBezTo>
                    <a:cubicBezTo>
                      <a:pt x="74" y="77"/>
                      <a:pt x="74" y="76"/>
                      <a:pt x="75" y="76"/>
                    </a:cubicBezTo>
                    <a:cubicBezTo>
                      <a:pt x="76" y="75"/>
                      <a:pt x="78" y="74"/>
                      <a:pt x="80" y="72"/>
                    </a:cubicBezTo>
                    <a:cubicBezTo>
                      <a:pt x="81" y="71"/>
                      <a:pt x="82" y="69"/>
                      <a:pt x="82" y="69"/>
                    </a:cubicBezTo>
                    <a:cubicBezTo>
                      <a:pt x="83" y="69"/>
                      <a:pt x="83" y="68"/>
                      <a:pt x="84" y="68"/>
                    </a:cubicBezTo>
                    <a:cubicBezTo>
                      <a:pt x="84" y="67"/>
                      <a:pt x="86" y="66"/>
                      <a:pt x="87" y="65"/>
                    </a:cubicBezTo>
                    <a:cubicBezTo>
                      <a:pt x="88" y="64"/>
                      <a:pt x="90" y="62"/>
                      <a:pt x="91" y="61"/>
                    </a:cubicBezTo>
                    <a:cubicBezTo>
                      <a:pt x="92" y="60"/>
                      <a:pt x="93" y="59"/>
                      <a:pt x="94" y="59"/>
                    </a:cubicBezTo>
                    <a:cubicBezTo>
                      <a:pt x="94" y="59"/>
                      <a:pt x="95" y="58"/>
                      <a:pt x="95" y="58"/>
                    </a:cubicBezTo>
                    <a:cubicBezTo>
                      <a:pt x="96" y="57"/>
                      <a:pt x="96" y="57"/>
                      <a:pt x="97" y="57"/>
                    </a:cubicBezTo>
                    <a:cubicBezTo>
                      <a:pt x="97" y="57"/>
                      <a:pt x="98" y="56"/>
                      <a:pt x="99" y="54"/>
                    </a:cubicBezTo>
                    <a:cubicBezTo>
                      <a:pt x="100" y="53"/>
                      <a:pt x="101" y="52"/>
                      <a:pt x="102" y="51"/>
                    </a:cubicBezTo>
                    <a:cubicBezTo>
                      <a:pt x="102" y="51"/>
                      <a:pt x="103" y="50"/>
                      <a:pt x="103" y="50"/>
                    </a:cubicBezTo>
                    <a:cubicBezTo>
                      <a:pt x="104" y="49"/>
                      <a:pt x="104" y="48"/>
                      <a:pt x="105" y="48"/>
                    </a:cubicBezTo>
                    <a:cubicBezTo>
                      <a:pt x="105" y="48"/>
                      <a:pt x="106" y="47"/>
                      <a:pt x="107" y="46"/>
                    </a:cubicBezTo>
                    <a:cubicBezTo>
                      <a:pt x="108" y="45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1" y="44"/>
                    </a:cubicBezTo>
                    <a:cubicBezTo>
                      <a:pt x="111" y="43"/>
                      <a:pt x="111" y="43"/>
                      <a:pt x="112" y="43"/>
                    </a:cubicBezTo>
                    <a:cubicBezTo>
                      <a:pt x="113" y="43"/>
                      <a:pt x="113" y="43"/>
                      <a:pt x="113" y="42"/>
                    </a:cubicBezTo>
                    <a:cubicBezTo>
                      <a:pt x="113" y="41"/>
                      <a:pt x="116" y="40"/>
                      <a:pt x="116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7" y="39"/>
                      <a:pt x="119" y="37"/>
                      <a:pt x="121" y="36"/>
                    </a:cubicBezTo>
                    <a:cubicBezTo>
                      <a:pt x="123" y="35"/>
                      <a:pt x="124" y="34"/>
                      <a:pt x="124" y="34"/>
                    </a:cubicBezTo>
                    <a:cubicBezTo>
                      <a:pt x="124" y="33"/>
                      <a:pt x="118" y="33"/>
                      <a:pt x="115" y="34"/>
                    </a:cubicBezTo>
                    <a:cubicBezTo>
                      <a:pt x="114" y="34"/>
                      <a:pt x="111" y="34"/>
                      <a:pt x="109" y="34"/>
                    </a:cubicBezTo>
                    <a:cubicBezTo>
                      <a:pt x="107" y="35"/>
                      <a:pt x="105" y="35"/>
                      <a:pt x="105" y="35"/>
                    </a:cubicBezTo>
                    <a:cubicBezTo>
                      <a:pt x="105" y="35"/>
                      <a:pt x="104" y="35"/>
                      <a:pt x="103" y="35"/>
                    </a:cubicBezTo>
                    <a:cubicBezTo>
                      <a:pt x="101" y="35"/>
                      <a:pt x="99" y="36"/>
                      <a:pt x="98" y="36"/>
                    </a:cubicBezTo>
                    <a:cubicBezTo>
                      <a:pt x="97" y="36"/>
                      <a:pt x="95" y="37"/>
                      <a:pt x="94" y="37"/>
                    </a:cubicBezTo>
                    <a:cubicBezTo>
                      <a:pt x="90" y="37"/>
                      <a:pt x="86" y="38"/>
                      <a:pt x="81" y="39"/>
                    </a:cubicBezTo>
                    <a:cubicBezTo>
                      <a:pt x="74" y="41"/>
                      <a:pt x="70" y="41"/>
                      <a:pt x="67" y="41"/>
                    </a:cubicBezTo>
                    <a:cubicBezTo>
                      <a:pt x="66" y="41"/>
                      <a:pt x="64" y="41"/>
                      <a:pt x="64" y="42"/>
                    </a:cubicBezTo>
                    <a:cubicBezTo>
                      <a:pt x="64" y="42"/>
                      <a:pt x="62" y="42"/>
                      <a:pt x="60" y="42"/>
                    </a:cubicBezTo>
                    <a:cubicBezTo>
                      <a:pt x="58" y="43"/>
                      <a:pt x="55" y="43"/>
                      <a:pt x="54" y="44"/>
                    </a:cubicBezTo>
                    <a:cubicBezTo>
                      <a:pt x="50" y="44"/>
                      <a:pt x="47" y="45"/>
                      <a:pt x="46" y="45"/>
                    </a:cubicBezTo>
                    <a:cubicBezTo>
                      <a:pt x="46" y="45"/>
                      <a:pt x="45" y="45"/>
                      <a:pt x="44" y="45"/>
                    </a:cubicBezTo>
                    <a:cubicBezTo>
                      <a:pt x="43" y="45"/>
                      <a:pt x="42" y="46"/>
                      <a:pt x="42" y="45"/>
                    </a:cubicBezTo>
                    <a:cubicBezTo>
                      <a:pt x="41" y="45"/>
                      <a:pt x="40" y="46"/>
                      <a:pt x="39" y="46"/>
                    </a:cubicBezTo>
                    <a:cubicBezTo>
                      <a:pt x="39" y="46"/>
                      <a:pt x="38" y="46"/>
                      <a:pt x="37" y="46"/>
                    </a:cubicBezTo>
                    <a:cubicBezTo>
                      <a:pt x="37" y="46"/>
                      <a:pt x="36" y="46"/>
                      <a:pt x="35" y="46"/>
                    </a:cubicBezTo>
                    <a:cubicBezTo>
                      <a:pt x="35" y="47"/>
                      <a:pt x="33" y="47"/>
                      <a:pt x="31" y="47"/>
                    </a:cubicBezTo>
                    <a:cubicBezTo>
                      <a:pt x="27" y="47"/>
                      <a:pt x="25" y="47"/>
                      <a:pt x="24" y="48"/>
                    </a:cubicBezTo>
                    <a:cubicBezTo>
                      <a:pt x="21" y="49"/>
                      <a:pt x="18" y="49"/>
                      <a:pt x="12" y="47"/>
                    </a:cubicBezTo>
                    <a:cubicBezTo>
                      <a:pt x="9" y="46"/>
                      <a:pt x="6" y="45"/>
                      <a:pt x="6" y="46"/>
                    </a:cubicBezTo>
                    <a:cubicBezTo>
                      <a:pt x="6" y="46"/>
                      <a:pt x="5" y="45"/>
                      <a:pt x="3" y="45"/>
                    </a:cubicBezTo>
                    <a:cubicBezTo>
                      <a:pt x="1" y="44"/>
                      <a:pt x="0" y="44"/>
                      <a:pt x="0" y="43"/>
                    </a:cubicBezTo>
                    <a:cubicBezTo>
                      <a:pt x="0" y="41"/>
                      <a:pt x="2" y="39"/>
                      <a:pt x="9" y="38"/>
                    </a:cubicBezTo>
                    <a:cubicBezTo>
                      <a:pt x="12" y="37"/>
                      <a:pt x="16" y="37"/>
                      <a:pt x="17" y="36"/>
                    </a:cubicBezTo>
                    <a:cubicBezTo>
                      <a:pt x="20" y="35"/>
                      <a:pt x="21" y="35"/>
                      <a:pt x="22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5" y="34"/>
                      <a:pt x="26" y="34"/>
                      <a:pt x="28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4" y="34"/>
                      <a:pt x="34" y="33"/>
                      <a:pt x="35" y="33"/>
                    </a:cubicBezTo>
                    <a:cubicBezTo>
                      <a:pt x="36" y="33"/>
                      <a:pt x="40" y="32"/>
                      <a:pt x="40" y="33"/>
                    </a:cubicBezTo>
                    <a:cubicBezTo>
                      <a:pt x="41" y="33"/>
                      <a:pt x="42" y="33"/>
                      <a:pt x="43" y="32"/>
                    </a:cubicBezTo>
                    <a:cubicBezTo>
                      <a:pt x="44" y="32"/>
                      <a:pt x="45" y="32"/>
                      <a:pt x="45" y="32"/>
                    </a:cubicBezTo>
                    <a:cubicBezTo>
                      <a:pt x="45" y="32"/>
                      <a:pt x="50" y="31"/>
                      <a:pt x="51" y="31"/>
                    </a:cubicBezTo>
                    <a:cubicBezTo>
                      <a:pt x="52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5" y="30"/>
                      <a:pt x="59" y="29"/>
                      <a:pt x="60" y="30"/>
                    </a:cubicBezTo>
                    <a:cubicBezTo>
                      <a:pt x="60" y="30"/>
                      <a:pt x="61" y="30"/>
                      <a:pt x="61" y="29"/>
                    </a:cubicBezTo>
                    <a:cubicBezTo>
                      <a:pt x="62" y="29"/>
                      <a:pt x="63" y="29"/>
                      <a:pt x="65" y="29"/>
                    </a:cubicBezTo>
                    <a:cubicBezTo>
                      <a:pt x="70" y="28"/>
                      <a:pt x="71" y="28"/>
                      <a:pt x="72" y="28"/>
                    </a:cubicBezTo>
                    <a:cubicBezTo>
                      <a:pt x="73" y="27"/>
                      <a:pt x="74" y="27"/>
                      <a:pt x="74" y="28"/>
                    </a:cubicBezTo>
                    <a:cubicBezTo>
                      <a:pt x="75" y="28"/>
                      <a:pt x="75" y="28"/>
                      <a:pt x="75" y="27"/>
                    </a:cubicBezTo>
                    <a:cubicBezTo>
                      <a:pt x="76" y="27"/>
                      <a:pt x="77" y="27"/>
                      <a:pt x="80" y="27"/>
                    </a:cubicBezTo>
                    <a:cubicBezTo>
                      <a:pt x="81" y="26"/>
                      <a:pt x="82" y="26"/>
                      <a:pt x="83" y="26"/>
                    </a:cubicBezTo>
                    <a:cubicBezTo>
                      <a:pt x="83" y="26"/>
                      <a:pt x="84" y="26"/>
                      <a:pt x="85" y="26"/>
                    </a:cubicBezTo>
                    <a:cubicBezTo>
                      <a:pt x="86" y="26"/>
                      <a:pt x="87" y="26"/>
                      <a:pt x="88" y="26"/>
                    </a:cubicBezTo>
                    <a:cubicBezTo>
                      <a:pt x="88" y="25"/>
                      <a:pt x="89" y="25"/>
                      <a:pt x="91" y="25"/>
                    </a:cubicBezTo>
                    <a:cubicBezTo>
                      <a:pt x="92" y="25"/>
                      <a:pt x="94" y="25"/>
                      <a:pt x="95" y="25"/>
                    </a:cubicBezTo>
                    <a:cubicBezTo>
                      <a:pt x="96" y="25"/>
                      <a:pt x="97" y="25"/>
                      <a:pt x="97" y="25"/>
                    </a:cubicBezTo>
                    <a:cubicBezTo>
                      <a:pt x="97" y="25"/>
                      <a:pt x="99" y="25"/>
                      <a:pt x="99" y="25"/>
                    </a:cubicBezTo>
                    <a:cubicBezTo>
                      <a:pt x="100" y="25"/>
                      <a:pt x="102" y="24"/>
                      <a:pt x="102" y="24"/>
                    </a:cubicBezTo>
                    <a:cubicBezTo>
                      <a:pt x="103" y="24"/>
                      <a:pt x="104" y="24"/>
                      <a:pt x="104" y="24"/>
                    </a:cubicBezTo>
                    <a:cubicBezTo>
                      <a:pt x="105" y="24"/>
                      <a:pt x="110" y="23"/>
                      <a:pt x="111" y="24"/>
                    </a:cubicBezTo>
                    <a:cubicBezTo>
                      <a:pt x="112" y="24"/>
                      <a:pt x="115" y="23"/>
                      <a:pt x="116" y="23"/>
                    </a:cubicBezTo>
                    <a:cubicBezTo>
                      <a:pt x="117" y="22"/>
                      <a:pt x="118" y="22"/>
                      <a:pt x="118" y="22"/>
                    </a:cubicBezTo>
                    <a:cubicBezTo>
                      <a:pt x="118" y="22"/>
                      <a:pt x="119" y="22"/>
                      <a:pt x="119" y="22"/>
                    </a:cubicBezTo>
                    <a:cubicBezTo>
                      <a:pt x="120" y="22"/>
                      <a:pt x="120" y="21"/>
                      <a:pt x="120" y="19"/>
                    </a:cubicBezTo>
                    <a:cubicBezTo>
                      <a:pt x="120" y="16"/>
                      <a:pt x="120" y="15"/>
                      <a:pt x="121" y="14"/>
                    </a:cubicBezTo>
                    <a:cubicBezTo>
                      <a:pt x="123" y="11"/>
                      <a:pt x="125" y="8"/>
                      <a:pt x="127" y="7"/>
                    </a:cubicBezTo>
                    <a:cubicBezTo>
                      <a:pt x="133" y="1"/>
                      <a:pt x="133" y="1"/>
                      <a:pt x="138" y="0"/>
                    </a:cubicBezTo>
                    <a:cubicBezTo>
                      <a:pt x="141" y="0"/>
                      <a:pt x="142" y="0"/>
                      <a:pt x="145" y="1"/>
                    </a:cubicBezTo>
                    <a:cubicBezTo>
                      <a:pt x="151" y="3"/>
                      <a:pt x="153" y="4"/>
                      <a:pt x="155" y="7"/>
                    </a:cubicBezTo>
                    <a:cubicBezTo>
                      <a:pt x="156" y="9"/>
                      <a:pt x="156" y="10"/>
                      <a:pt x="157" y="9"/>
                    </a:cubicBezTo>
                    <a:cubicBezTo>
                      <a:pt x="159" y="9"/>
                      <a:pt x="166" y="5"/>
                      <a:pt x="167" y="4"/>
                    </a:cubicBezTo>
                    <a:cubicBezTo>
                      <a:pt x="167" y="3"/>
                      <a:pt x="169" y="3"/>
                      <a:pt x="170" y="4"/>
                    </a:cubicBezTo>
                    <a:cubicBezTo>
                      <a:pt x="170" y="4"/>
                      <a:pt x="171" y="5"/>
                      <a:pt x="172" y="5"/>
                    </a:cubicBezTo>
                    <a:cubicBezTo>
                      <a:pt x="173" y="6"/>
                      <a:pt x="173" y="6"/>
                      <a:pt x="174" y="8"/>
                    </a:cubicBezTo>
                    <a:cubicBezTo>
                      <a:pt x="174" y="9"/>
                      <a:pt x="174" y="11"/>
                      <a:pt x="175" y="12"/>
                    </a:cubicBezTo>
                    <a:cubicBezTo>
                      <a:pt x="176" y="16"/>
                      <a:pt x="176" y="16"/>
                      <a:pt x="172" y="18"/>
                    </a:cubicBezTo>
                    <a:cubicBezTo>
                      <a:pt x="170" y="18"/>
                      <a:pt x="168" y="19"/>
                      <a:pt x="168" y="20"/>
                    </a:cubicBezTo>
                    <a:cubicBezTo>
                      <a:pt x="168" y="20"/>
                      <a:pt x="167" y="21"/>
                      <a:pt x="166" y="22"/>
                    </a:cubicBezTo>
                    <a:cubicBezTo>
                      <a:pt x="164" y="22"/>
                      <a:pt x="163" y="23"/>
                      <a:pt x="163" y="23"/>
                    </a:cubicBezTo>
                    <a:cubicBezTo>
                      <a:pt x="163" y="24"/>
                      <a:pt x="163" y="24"/>
                      <a:pt x="163" y="25"/>
                    </a:cubicBezTo>
                    <a:cubicBezTo>
                      <a:pt x="165" y="31"/>
                      <a:pt x="166" y="36"/>
                      <a:pt x="164" y="38"/>
                    </a:cubicBezTo>
                    <a:cubicBezTo>
                      <a:pt x="164" y="38"/>
                      <a:pt x="163" y="40"/>
                      <a:pt x="163" y="41"/>
                    </a:cubicBezTo>
                    <a:cubicBezTo>
                      <a:pt x="163" y="41"/>
                      <a:pt x="162" y="42"/>
                      <a:pt x="162" y="42"/>
                    </a:cubicBezTo>
                    <a:cubicBezTo>
                      <a:pt x="162" y="43"/>
                      <a:pt x="161" y="43"/>
                      <a:pt x="161" y="44"/>
                    </a:cubicBezTo>
                    <a:cubicBezTo>
                      <a:pt x="161" y="44"/>
                      <a:pt x="161" y="45"/>
                      <a:pt x="160" y="45"/>
                    </a:cubicBezTo>
                    <a:cubicBezTo>
                      <a:pt x="160" y="45"/>
                      <a:pt x="159" y="46"/>
                      <a:pt x="158" y="47"/>
                    </a:cubicBezTo>
                    <a:cubicBezTo>
                      <a:pt x="157" y="49"/>
                      <a:pt x="148" y="52"/>
                      <a:pt x="146" y="52"/>
                    </a:cubicBezTo>
                    <a:cubicBezTo>
                      <a:pt x="146" y="52"/>
                      <a:pt x="145" y="52"/>
                      <a:pt x="144" y="52"/>
                    </a:cubicBezTo>
                    <a:cubicBezTo>
                      <a:pt x="144" y="52"/>
                      <a:pt x="138" y="50"/>
                      <a:pt x="137" y="49"/>
                    </a:cubicBezTo>
                    <a:cubicBezTo>
                      <a:pt x="136" y="49"/>
                      <a:pt x="134" y="47"/>
                      <a:pt x="133" y="46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7" y="45"/>
                      <a:pt x="121" y="49"/>
                      <a:pt x="119" y="50"/>
                    </a:cubicBezTo>
                    <a:cubicBezTo>
                      <a:pt x="119" y="51"/>
                      <a:pt x="117" y="52"/>
                      <a:pt x="116" y="53"/>
                    </a:cubicBezTo>
                    <a:cubicBezTo>
                      <a:pt x="115" y="54"/>
                      <a:pt x="114" y="55"/>
                      <a:pt x="114" y="56"/>
                    </a:cubicBezTo>
                    <a:cubicBezTo>
                      <a:pt x="114" y="56"/>
                      <a:pt x="109" y="60"/>
                      <a:pt x="108" y="61"/>
                    </a:cubicBezTo>
                    <a:cubicBezTo>
                      <a:pt x="108" y="61"/>
                      <a:pt x="107" y="62"/>
                      <a:pt x="107" y="62"/>
                    </a:cubicBezTo>
                    <a:cubicBezTo>
                      <a:pt x="106" y="64"/>
                      <a:pt x="103" y="67"/>
                      <a:pt x="100" y="69"/>
                    </a:cubicBezTo>
                    <a:cubicBezTo>
                      <a:pt x="99" y="70"/>
                      <a:pt x="97" y="71"/>
                      <a:pt x="96" y="72"/>
                    </a:cubicBezTo>
                    <a:cubicBezTo>
                      <a:pt x="96" y="73"/>
                      <a:pt x="94" y="74"/>
                      <a:pt x="93" y="75"/>
                    </a:cubicBezTo>
                    <a:cubicBezTo>
                      <a:pt x="90" y="77"/>
                      <a:pt x="89" y="79"/>
                      <a:pt x="89" y="79"/>
                    </a:cubicBezTo>
                    <a:cubicBezTo>
                      <a:pt x="89" y="80"/>
                      <a:pt x="88" y="80"/>
                      <a:pt x="87" y="81"/>
                    </a:cubicBezTo>
                    <a:cubicBezTo>
                      <a:pt x="86" y="81"/>
                      <a:pt x="86" y="82"/>
                      <a:pt x="86" y="82"/>
                    </a:cubicBezTo>
                    <a:cubicBezTo>
                      <a:pt x="85" y="82"/>
                      <a:pt x="84" y="83"/>
                      <a:pt x="83" y="84"/>
                    </a:cubicBezTo>
                    <a:cubicBezTo>
                      <a:pt x="82" y="85"/>
                      <a:pt x="81" y="86"/>
                      <a:pt x="80" y="87"/>
                    </a:cubicBezTo>
                    <a:cubicBezTo>
                      <a:pt x="80" y="88"/>
                      <a:pt x="79" y="89"/>
                      <a:pt x="78" y="89"/>
                    </a:cubicBezTo>
                    <a:cubicBezTo>
                      <a:pt x="77" y="90"/>
                      <a:pt x="76" y="91"/>
                      <a:pt x="76" y="92"/>
                    </a:cubicBezTo>
                    <a:cubicBezTo>
                      <a:pt x="75" y="92"/>
                      <a:pt x="75" y="93"/>
                      <a:pt x="75" y="93"/>
                    </a:cubicBezTo>
                    <a:cubicBezTo>
                      <a:pt x="74" y="93"/>
                      <a:pt x="74" y="93"/>
                      <a:pt x="74" y="94"/>
                    </a:cubicBezTo>
                    <a:cubicBezTo>
                      <a:pt x="74" y="94"/>
                      <a:pt x="73" y="95"/>
                      <a:pt x="72" y="96"/>
                    </a:cubicBezTo>
                    <a:cubicBezTo>
                      <a:pt x="71" y="96"/>
                      <a:pt x="70" y="97"/>
                      <a:pt x="70" y="98"/>
                    </a:cubicBezTo>
                    <a:cubicBezTo>
                      <a:pt x="69" y="99"/>
                      <a:pt x="68" y="100"/>
                      <a:pt x="67" y="101"/>
                    </a:cubicBezTo>
                    <a:cubicBezTo>
                      <a:pt x="66" y="102"/>
                      <a:pt x="65" y="103"/>
                      <a:pt x="65" y="103"/>
                    </a:cubicBezTo>
                    <a:cubicBezTo>
                      <a:pt x="65" y="104"/>
                      <a:pt x="64" y="104"/>
                      <a:pt x="64" y="104"/>
                    </a:cubicBezTo>
                    <a:cubicBezTo>
                      <a:pt x="63" y="104"/>
                      <a:pt x="63" y="105"/>
                      <a:pt x="63" y="106"/>
                    </a:cubicBezTo>
                    <a:cubicBezTo>
                      <a:pt x="63" y="107"/>
                      <a:pt x="62" y="108"/>
                      <a:pt x="62" y="108"/>
                    </a:cubicBezTo>
                    <a:cubicBezTo>
                      <a:pt x="62" y="108"/>
                      <a:pt x="61" y="109"/>
                      <a:pt x="60" y="110"/>
                    </a:cubicBezTo>
                    <a:cubicBezTo>
                      <a:pt x="58" y="113"/>
                      <a:pt x="56" y="114"/>
                      <a:pt x="55" y="116"/>
                    </a:cubicBezTo>
                    <a:cubicBezTo>
                      <a:pt x="54" y="116"/>
                      <a:pt x="53" y="117"/>
                      <a:pt x="52" y="118"/>
                    </a:cubicBezTo>
                    <a:cubicBezTo>
                      <a:pt x="52" y="118"/>
                      <a:pt x="51" y="119"/>
                      <a:pt x="47" y="122"/>
                    </a:cubicBezTo>
                    <a:cubicBezTo>
                      <a:pt x="46" y="123"/>
                      <a:pt x="44" y="124"/>
                      <a:pt x="44" y="125"/>
                    </a:cubicBezTo>
                    <a:cubicBezTo>
                      <a:pt x="42" y="126"/>
                      <a:pt x="42" y="126"/>
                      <a:pt x="40" y="126"/>
                    </a:cubicBezTo>
                    <a:cubicBezTo>
                      <a:pt x="38" y="126"/>
                      <a:pt x="35" y="123"/>
                      <a:pt x="36" y="121"/>
                    </a:cubicBezTo>
                    <a:close/>
                    <a:moveTo>
                      <a:pt x="12" y="43"/>
                    </a:moveTo>
                    <a:cubicBezTo>
                      <a:pt x="14" y="43"/>
                      <a:pt x="16" y="43"/>
                      <a:pt x="17" y="44"/>
                    </a:cubicBezTo>
                    <a:cubicBezTo>
                      <a:pt x="18" y="44"/>
                      <a:pt x="20" y="44"/>
                      <a:pt x="20" y="44"/>
                    </a:cubicBezTo>
                    <a:cubicBezTo>
                      <a:pt x="21" y="43"/>
                      <a:pt x="23" y="43"/>
                      <a:pt x="26" y="43"/>
                    </a:cubicBezTo>
                    <a:cubicBezTo>
                      <a:pt x="28" y="43"/>
                      <a:pt x="31" y="43"/>
                      <a:pt x="32" y="43"/>
                    </a:cubicBezTo>
                    <a:cubicBezTo>
                      <a:pt x="32" y="42"/>
                      <a:pt x="33" y="42"/>
                      <a:pt x="34" y="42"/>
                    </a:cubicBezTo>
                    <a:cubicBezTo>
                      <a:pt x="34" y="42"/>
                      <a:pt x="36" y="42"/>
                      <a:pt x="37" y="42"/>
                    </a:cubicBezTo>
                    <a:cubicBezTo>
                      <a:pt x="40" y="41"/>
                      <a:pt x="45" y="41"/>
                      <a:pt x="48" y="41"/>
                    </a:cubicBezTo>
                    <a:cubicBezTo>
                      <a:pt x="49" y="41"/>
                      <a:pt x="51" y="40"/>
                      <a:pt x="51" y="40"/>
                    </a:cubicBezTo>
                    <a:cubicBezTo>
                      <a:pt x="52" y="39"/>
                      <a:pt x="53" y="39"/>
                      <a:pt x="54" y="39"/>
                    </a:cubicBezTo>
                    <a:cubicBezTo>
                      <a:pt x="55" y="40"/>
                      <a:pt x="56" y="40"/>
                      <a:pt x="57" y="39"/>
                    </a:cubicBezTo>
                    <a:cubicBezTo>
                      <a:pt x="57" y="39"/>
                      <a:pt x="60" y="38"/>
                      <a:pt x="62" y="38"/>
                    </a:cubicBezTo>
                    <a:cubicBezTo>
                      <a:pt x="83" y="35"/>
                      <a:pt x="95" y="33"/>
                      <a:pt x="98" y="32"/>
                    </a:cubicBezTo>
                    <a:cubicBezTo>
                      <a:pt x="100" y="31"/>
                      <a:pt x="103" y="31"/>
                      <a:pt x="104" y="31"/>
                    </a:cubicBezTo>
                    <a:cubicBezTo>
                      <a:pt x="106" y="31"/>
                      <a:pt x="110" y="30"/>
                      <a:pt x="115" y="30"/>
                    </a:cubicBezTo>
                    <a:cubicBezTo>
                      <a:pt x="119" y="29"/>
                      <a:pt x="123" y="29"/>
                      <a:pt x="124" y="29"/>
                    </a:cubicBezTo>
                    <a:cubicBezTo>
                      <a:pt x="124" y="29"/>
                      <a:pt x="126" y="29"/>
                      <a:pt x="127" y="28"/>
                    </a:cubicBezTo>
                    <a:cubicBezTo>
                      <a:pt x="131" y="28"/>
                      <a:pt x="132" y="29"/>
                      <a:pt x="131" y="32"/>
                    </a:cubicBezTo>
                    <a:cubicBezTo>
                      <a:pt x="130" y="33"/>
                      <a:pt x="126" y="37"/>
                      <a:pt x="123" y="39"/>
                    </a:cubicBezTo>
                    <a:cubicBezTo>
                      <a:pt x="122" y="40"/>
                      <a:pt x="119" y="41"/>
                      <a:pt x="118" y="43"/>
                    </a:cubicBezTo>
                    <a:cubicBezTo>
                      <a:pt x="116" y="44"/>
                      <a:pt x="114" y="46"/>
                      <a:pt x="112" y="47"/>
                    </a:cubicBezTo>
                    <a:cubicBezTo>
                      <a:pt x="110" y="49"/>
                      <a:pt x="108" y="50"/>
                      <a:pt x="107" y="51"/>
                    </a:cubicBezTo>
                    <a:cubicBezTo>
                      <a:pt x="107" y="52"/>
                      <a:pt x="106" y="53"/>
                      <a:pt x="106" y="53"/>
                    </a:cubicBezTo>
                    <a:cubicBezTo>
                      <a:pt x="106" y="53"/>
                      <a:pt x="104" y="54"/>
                      <a:pt x="103" y="56"/>
                    </a:cubicBezTo>
                    <a:cubicBezTo>
                      <a:pt x="101" y="57"/>
                      <a:pt x="99" y="59"/>
                      <a:pt x="98" y="60"/>
                    </a:cubicBezTo>
                    <a:cubicBezTo>
                      <a:pt x="97" y="61"/>
                      <a:pt x="94" y="63"/>
                      <a:pt x="93" y="65"/>
                    </a:cubicBezTo>
                    <a:cubicBezTo>
                      <a:pt x="91" y="66"/>
                      <a:pt x="89" y="68"/>
                      <a:pt x="88" y="69"/>
                    </a:cubicBezTo>
                    <a:cubicBezTo>
                      <a:pt x="87" y="70"/>
                      <a:pt x="84" y="72"/>
                      <a:pt x="82" y="74"/>
                    </a:cubicBezTo>
                    <a:cubicBezTo>
                      <a:pt x="79" y="77"/>
                      <a:pt x="71" y="84"/>
                      <a:pt x="70" y="85"/>
                    </a:cubicBezTo>
                    <a:cubicBezTo>
                      <a:pt x="70" y="85"/>
                      <a:pt x="69" y="85"/>
                      <a:pt x="69" y="86"/>
                    </a:cubicBezTo>
                    <a:cubicBezTo>
                      <a:pt x="69" y="86"/>
                      <a:pt x="66" y="89"/>
                      <a:pt x="64" y="90"/>
                    </a:cubicBezTo>
                    <a:cubicBezTo>
                      <a:pt x="64" y="90"/>
                      <a:pt x="63" y="91"/>
                      <a:pt x="62" y="92"/>
                    </a:cubicBezTo>
                    <a:cubicBezTo>
                      <a:pt x="60" y="94"/>
                      <a:pt x="58" y="96"/>
                      <a:pt x="55" y="98"/>
                    </a:cubicBezTo>
                    <a:cubicBezTo>
                      <a:pt x="54" y="99"/>
                      <a:pt x="53" y="100"/>
                      <a:pt x="52" y="101"/>
                    </a:cubicBezTo>
                    <a:cubicBezTo>
                      <a:pt x="52" y="101"/>
                      <a:pt x="51" y="102"/>
                      <a:pt x="51" y="102"/>
                    </a:cubicBezTo>
                    <a:cubicBezTo>
                      <a:pt x="50" y="102"/>
                      <a:pt x="49" y="103"/>
                      <a:pt x="49" y="104"/>
                    </a:cubicBezTo>
                    <a:cubicBezTo>
                      <a:pt x="49" y="105"/>
                      <a:pt x="49" y="105"/>
                      <a:pt x="50" y="106"/>
                    </a:cubicBezTo>
                    <a:cubicBezTo>
                      <a:pt x="51" y="107"/>
                      <a:pt x="52" y="108"/>
                      <a:pt x="53" y="109"/>
                    </a:cubicBezTo>
                    <a:cubicBezTo>
                      <a:pt x="53" y="110"/>
                      <a:pt x="54" y="110"/>
                      <a:pt x="56" y="108"/>
                    </a:cubicBezTo>
                    <a:cubicBezTo>
                      <a:pt x="58" y="106"/>
                      <a:pt x="59" y="105"/>
                      <a:pt x="62" y="101"/>
                    </a:cubicBezTo>
                    <a:cubicBezTo>
                      <a:pt x="63" y="100"/>
                      <a:pt x="64" y="99"/>
                      <a:pt x="64" y="99"/>
                    </a:cubicBezTo>
                    <a:cubicBezTo>
                      <a:pt x="65" y="99"/>
                      <a:pt x="69" y="94"/>
                      <a:pt x="69" y="93"/>
                    </a:cubicBezTo>
                    <a:cubicBezTo>
                      <a:pt x="69" y="93"/>
                      <a:pt x="70" y="92"/>
                      <a:pt x="71" y="91"/>
                    </a:cubicBezTo>
                    <a:cubicBezTo>
                      <a:pt x="72" y="90"/>
                      <a:pt x="73" y="89"/>
                      <a:pt x="74" y="88"/>
                    </a:cubicBezTo>
                    <a:cubicBezTo>
                      <a:pt x="74" y="88"/>
                      <a:pt x="75" y="87"/>
                      <a:pt x="76" y="87"/>
                    </a:cubicBezTo>
                    <a:cubicBezTo>
                      <a:pt x="77" y="86"/>
                      <a:pt x="77" y="85"/>
                      <a:pt x="78" y="85"/>
                    </a:cubicBezTo>
                    <a:cubicBezTo>
                      <a:pt x="78" y="84"/>
                      <a:pt x="79" y="83"/>
                      <a:pt x="80" y="82"/>
                    </a:cubicBezTo>
                    <a:cubicBezTo>
                      <a:pt x="85" y="78"/>
                      <a:pt x="90" y="74"/>
                      <a:pt x="92" y="72"/>
                    </a:cubicBezTo>
                    <a:cubicBezTo>
                      <a:pt x="93" y="70"/>
                      <a:pt x="96" y="68"/>
                      <a:pt x="97" y="67"/>
                    </a:cubicBezTo>
                    <a:cubicBezTo>
                      <a:pt x="99" y="65"/>
                      <a:pt x="101" y="63"/>
                      <a:pt x="103" y="61"/>
                    </a:cubicBezTo>
                    <a:cubicBezTo>
                      <a:pt x="105" y="60"/>
                      <a:pt x="108" y="57"/>
                      <a:pt x="110" y="55"/>
                    </a:cubicBezTo>
                    <a:cubicBezTo>
                      <a:pt x="112" y="53"/>
                      <a:pt x="114" y="51"/>
                      <a:pt x="114" y="51"/>
                    </a:cubicBezTo>
                    <a:cubicBezTo>
                      <a:pt x="115" y="51"/>
                      <a:pt x="116" y="49"/>
                      <a:pt x="117" y="49"/>
                    </a:cubicBezTo>
                    <a:cubicBezTo>
                      <a:pt x="118" y="48"/>
                      <a:pt x="121" y="46"/>
                      <a:pt x="122" y="44"/>
                    </a:cubicBezTo>
                    <a:cubicBezTo>
                      <a:pt x="124" y="43"/>
                      <a:pt x="126" y="41"/>
                      <a:pt x="126" y="41"/>
                    </a:cubicBezTo>
                    <a:cubicBezTo>
                      <a:pt x="127" y="41"/>
                      <a:pt x="128" y="40"/>
                      <a:pt x="128" y="39"/>
                    </a:cubicBezTo>
                    <a:cubicBezTo>
                      <a:pt x="128" y="38"/>
                      <a:pt x="129" y="38"/>
                      <a:pt x="131" y="36"/>
                    </a:cubicBezTo>
                    <a:cubicBezTo>
                      <a:pt x="133" y="35"/>
                      <a:pt x="135" y="34"/>
                      <a:pt x="136" y="33"/>
                    </a:cubicBezTo>
                    <a:cubicBezTo>
                      <a:pt x="138" y="31"/>
                      <a:pt x="138" y="31"/>
                      <a:pt x="138" y="30"/>
                    </a:cubicBezTo>
                    <a:cubicBezTo>
                      <a:pt x="137" y="27"/>
                      <a:pt x="136" y="26"/>
                      <a:pt x="133" y="25"/>
                    </a:cubicBezTo>
                    <a:cubicBezTo>
                      <a:pt x="132" y="25"/>
                      <a:pt x="130" y="25"/>
                      <a:pt x="129" y="25"/>
                    </a:cubicBezTo>
                    <a:cubicBezTo>
                      <a:pt x="128" y="25"/>
                      <a:pt x="126" y="26"/>
                      <a:pt x="124" y="26"/>
                    </a:cubicBezTo>
                    <a:cubicBezTo>
                      <a:pt x="123" y="26"/>
                      <a:pt x="121" y="26"/>
                      <a:pt x="121" y="26"/>
                    </a:cubicBezTo>
                    <a:cubicBezTo>
                      <a:pt x="120" y="26"/>
                      <a:pt x="120" y="26"/>
                      <a:pt x="119" y="26"/>
                    </a:cubicBezTo>
                    <a:cubicBezTo>
                      <a:pt x="119" y="27"/>
                      <a:pt x="116" y="28"/>
                      <a:pt x="111" y="28"/>
                    </a:cubicBezTo>
                    <a:cubicBezTo>
                      <a:pt x="106" y="28"/>
                      <a:pt x="104" y="28"/>
                      <a:pt x="103" y="29"/>
                    </a:cubicBezTo>
                    <a:cubicBezTo>
                      <a:pt x="101" y="29"/>
                      <a:pt x="99" y="30"/>
                      <a:pt x="99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7" y="29"/>
                      <a:pt x="97" y="30"/>
                      <a:pt x="96" y="30"/>
                    </a:cubicBezTo>
                    <a:cubicBezTo>
                      <a:pt x="94" y="30"/>
                      <a:pt x="91" y="30"/>
                      <a:pt x="91" y="30"/>
                    </a:cubicBezTo>
                    <a:cubicBezTo>
                      <a:pt x="91" y="30"/>
                      <a:pt x="89" y="30"/>
                      <a:pt x="88" y="30"/>
                    </a:cubicBezTo>
                    <a:cubicBezTo>
                      <a:pt x="87" y="30"/>
                      <a:pt x="85" y="31"/>
                      <a:pt x="84" y="31"/>
                    </a:cubicBezTo>
                    <a:cubicBezTo>
                      <a:pt x="83" y="31"/>
                      <a:pt x="81" y="31"/>
                      <a:pt x="81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79" y="31"/>
                      <a:pt x="77" y="31"/>
                    </a:cubicBezTo>
                    <a:cubicBezTo>
                      <a:pt x="76" y="31"/>
                      <a:pt x="74" y="31"/>
                      <a:pt x="74" y="32"/>
                    </a:cubicBezTo>
                    <a:cubicBezTo>
                      <a:pt x="74" y="32"/>
                      <a:pt x="64" y="33"/>
                      <a:pt x="63" y="33"/>
                    </a:cubicBezTo>
                    <a:cubicBezTo>
                      <a:pt x="63" y="33"/>
                      <a:pt x="62" y="33"/>
                      <a:pt x="61" y="33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60" y="33"/>
                      <a:pt x="59" y="33"/>
                      <a:pt x="59" y="33"/>
                    </a:cubicBezTo>
                    <a:cubicBezTo>
                      <a:pt x="59" y="34"/>
                      <a:pt x="57" y="34"/>
                      <a:pt x="56" y="34"/>
                    </a:cubicBezTo>
                    <a:cubicBezTo>
                      <a:pt x="55" y="34"/>
                      <a:pt x="52" y="34"/>
                      <a:pt x="51" y="34"/>
                    </a:cubicBezTo>
                    <a:cubicBezTo>
                      <a:pt x="50" y="35"/>
                      <a:pt x="47" y="35"/>
                      <a:pt x="46" y="35"/>
                    </a:cubicBezTo>
                    <a:cubicBezTo>
                      <a:pt x="45" y="36"/>
                      <a:pt x="43" y="36"/>
                      <a:pt x="42" y="36"/>
                    </a:cubicBezTo>
                    <a:cubicBezTo>
                      <a:pt x="41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7" y="37"/>
                      <a:pt x="35" y="37"/>
                    </a:cubicBezTo>
                    <a:cubicBezTo>
                      <a:pt x="33" y="37"/>
                      <a:pt x="31" y="38"/>
                      <a:pt x="31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7" y="39"/>
                      <a:pt x="26" y="39"/>
                    </a:cubicBezTo>
                    <a:cubicBezTo>
                      <a:pt x="24" y="39"/>
                      <a:pt x="18" y="40"/>
                      <a:pt x="16" y="40"/>
                    </a:cubicBezTo>
                    <a:cubicBezTo>
                      <a:pt x="13" y="40"/>
                      <a:pt x="9" y="41"/>
                      <a:pt x="10" y="42"/>
                    </a:cubicBezTo>
                    <a:cubicBezTo>
                      <a:pt x="10" y="42"/>
                      <a:pt x="11" y="43"/>
                      <a:pt x="12" y="43"/>
                    </a:cubicBezTo>
                    <a:close/>
                    <a:moveTo>
                      <a:pt x="137" y="44"/>
                    </a:moveTo>
                    <a:cubicBezTo>
                      <a:pt x="139" y="46"/>
                      <a:pt x="143" y="48"/>
                      <a:pt x="148" y="47"/>
                    </a:cubicBezTo>
                    <a:cubicBezTo>
                      <a:pt x="149" y="47"/>
                      <a:pt x="151" y="47"/>
                      <a:pt x="152" y="46"/>
                    </a:cubicBezTo>
                    <a:cubicBezTo>
                      <a:pt x="156" y="44"/>
                      <a:pt x="157" y="43"/>
                      <a:pt x="159" y="42"/>
                    </a:cubicBezTo>
                    <a:cubicBezTo>
                      <a:pt x="161" y="39"/>
                      <a:pt x="162" y="35"/>
                      <a:pt x="161" y="32"/>
                    </a:cubicBezTo>
                    <a:cubicBezTo>
                      <a:pt x="161" y="31"/>
                      <a:pt x="160" y="29"/>
                      <a:pt x="160" y="28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0" y="31"/>
                      <a:pt x="150" y="31"/>
                      <a:pt x="150" y="31"/>
                    </a:cubicBezTo>
                    <a:cubicBezTo>
                      <a:pt x="142" y="35"/>
                      <a:pt x="141" y="35"/>
                      <a:pt x="141" y="35"/>
                    </a:cubicBezTo>
                    <a:cubicBezTo>
                      <a:pt x="140" y="34"/>
                      <a:pt x="140" y="34"/>
                      <a:pt x="138" y="36"/>
                    </a:cubicBezTo>
                    <a:cubicBezTo>
                      <a:pt x="135" y="38"/>
                      <a:pt x="133" y="40"/>
                      <a:pt x="135" y="42"/>
                    </a:cubicBezTo>
                    <a:cubicBezTo>
                      <a:pt x="135" y="42"/>
                      <a:pt x="136" y="43"/>
                      <a:pt x="137" y="44"/>
                    </a:cubicBezTo>
                    <a:close/>
                    <a:moveTo>
                      <a:pt x="126" y="20"/>
                    </a:moveTo>
                    <a:cubicBezTo>
                      <a:pt x="129" y="20"/>
                      <a:pt x="133" y="20"/>
                      <a:pt x="134" y="19"/>
                    </a:cubicBezTo>
                    <a:cubicBezTo>
                      <a:pt x="135" y="19"/>
                      <a:pt x="136" y="19"/>
                      <a:pt x="137" y="19"/>
                    </a:cubicBezTo>
                    <a:cubicBezTo>
                      <a:pt x="138" y="19"/>
                      <a:pt x="138" y="19"/>
                      <a:pt x="145" y="16"/>
                    </a:cubicBezTo>
                    <a:cubicBezTo>
                      <a:pt x="149" y="13"/>
                      <a:pt x="152" y="12"/>
                      <a:pt x="152" y="12"/>
                    </a:cubicBezTo>
                    <a:cubicBezTo>
                      <a:pt x="152" y="11"/>
                      <a:pt x="151" y="10"/>
                      <a:pt x="150" y="9"/>
                    </a:cubicBezTo>
                    <a:cubicBezTo>
                      <a:pt x="148" y="7"/>
                      <a:pt x="146" y="6"/>
                      <a:pt x="145" y="6"/>
                    </a:cubicBezTo>
                    <a:cubicBezTo>
                      <a:pt x="138" y="4"/>
                      <a:pt x="129" y="7"/>
                      <a:pt x="126" y="12"/>
                    </a:cubicBezTo>
                    <a:cubicBezTo>
                      <a:pt x="126" y="13"/>
                      <a:pt x="125" y="14"/>
                      <a:pt x="125" y="15"/>
                    </a:cubicBezTo>
                    <a:cubicBezTo>
                      <a:pt x="124" y="16"/>
                      <a:pt x="124" y="19"/>
                      <a:pt x="124" y="20"/>
                    </a:cubicBezTo>
                    <a:cubicBezTo>
                      <a:pt x="125" y="20"/>
                      <a:pt x="125" y="20"/>
                      <a:pt x="126" y="20"/>
                    </a:cubicBezTo>
                    <a:close/>
                    <a:moveTo>
                      <a:pt x="143" y="28"/>
                    </a:moveTo>
                    <a:cubicBezTo>
                      <a:pt x="144" y="28"/>
                      <a:pt x="145" y="27"/>
                      <a:pt x="148" y="26"/>
                    </a:cubicBezTo>
                    <a:cubicBezTo>
                      <a:pt x="150" y="25"/>
                      <a:pt x="155" y="22"/>
                      <a:pt x="160" y="19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9" y="12"/>
                      <a:pt x="169" y="12"/>
                      <a:pt x="169" y="12"/>
                    </a:cubicBezTo>
                    <a:cubicBezTo>
                      <a:pt x="167" y="9"/>
                      <a:pt x="167" y="9"/>
                      <a:pt x="155" y="15"/>
                    </a:cubicBezTo>
                    <a:cubicBezTo>
                      <a:pt x="154" y="16"/>
                      <a:pt x="152" y="17"/>
                      <a:pt x="152" y="17"/>
                    </a:cubicBezTo>
                    <a:cubicBezTo>
                      <a:pt x="148" y="19"/>
                      <a:pt x="141" y="23"/>
                      <a:pt x="141" y="24"/>
                    </a:cubicBezTo>
                    <a:cubicBezTo>
                      <a:pt x="141" y="24"/>
                      <a:pt x="141" y="26"/>
                      <a:pt x="141" y="27"/>
                    </a:cubicBezTo>
                    <a:cubicBezTo>
                      <a:pt x="142" y="27"/>
                      <a:pt x="142" y="28"/>
                      <a:pt x="14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641"/>
              <p:cNvSpPr>
                <a:spLocks noEditPoints="1"/>
              </p:cNvSpPr>
              <p:nvPr/>
            </p:nvSpPr>
            <p:spPr bwMode="auto">
              <a:xfrm>
                <a:off x="1865" y="2261"/>
                <a:ext cx="28" cy="26"/>
              </a:xfrm>
              <a:custGeom>
                <a:avLst/>
                <a:gdLst>
                  <a:gd name="T0" fmla="*/ 28 w 37"/>
                  <a:gd name="T1" fmla="*/ 3 h 34"/>
                  <a:gd name="T2" fmla="*/ 28 w 37"/>
                  <a:gd name="T3" fmla="*/ 3 h 34"/>
                  <a:gd name="T4" fmla="*/ 28 w 37"/>
                  <a:gd name="T5" fmla="*/ 2 h 34"/>
                  <a:gd name="T6" fmla="*/ 18 w 37"/>
                  <a:gd name="T7" fmla="*/ 2 h 34"/>
                  <a:gd name="T8" fmla="*/ 10 w 37"/>
                  <a:gd name="T9" fmla="*/ 8 h 34"/>
                  <a:gd name="T10" fmla="*/ 4 w 37"/>
                  <a:gd name="T11" fmla="*/ 17 h 34"/>
                  <a:gd name="T12" fmla="*/ 2 w 37"/>
                  <a:gd name="T13" fmla="*/ 27 h 34"/>
                  <a:gd name="T14" fmla="*/ 18 w 37"/>
                  <a:gd name="T15" fmla="*/ 26 h 34"/>
                  <a:gd name="T16" fmla="*/ 23 w 37"/>
                  <a:gd name="T17" fmla="*/ 19 h 34"/>
                  <a:gd name="T18" fmla="*/ 23 w 37"/>
                  <a:gd name="T19" fmla="*/ 29 h 34"/>
                  <a:gd name="T20" fmla="*/ 26 w 37"/>
                  <a:gd name="T21" fmla="*/ 34 h 34"/>
                  <a:gd name="T22" fmla="*/ 30 w 37"/>
                  <a:gd name="T23" fmla="*/ 34 h 34"/>
                  <a:gd name="T24" fmla="*/ 35 w 37"/>
                  <a:gd name="T25" fmla="*/ 32 h 34"/>
                  <a:gd name="T26" fmla="*/ 33 w 37"/>
                  <a:gd name="T27" fmla="*/ 29 h 34"/>
                  <a:gd name="T28" fmla="*/ 27 w 37"/>
                  <a:gd name="T29" fmla="*/ 30 h 34"/>
                  <a:gd name="T30" fmla="*/ 27 w 37"/>
                  <a:gd name="T31" fmla="*/ 24 h 34"/>
                  <a:gd name="T32" fmla="*/ 28 w 37"/>
                  <a:gd name="T33" fmla="*/ 15 h 34"/>
                  <a:gd name="T34" fmla="*/ 30 w 37"/>
                  <a:gd name="T35" fmla="*/ 7 h 34"/>
                  <a:gd name="T36" fmla="*/ 30 w 37"/>
                  <a:gd name="T37" fmla="*/ 7 h 34"/>
                  <a:gd name="T38" fmla="*/ 30 w 37"/>
                  <a:gd name="T39" fmla="*/ 7 h 34"/>
                  <a:gd name="T40" fmla="*/ 31 w 37"/>
                  <a:gd name="T41" fmla="*/ 7 h 34"/>
                  <a:gd name="T42" fmla="*/ 29 w 37"/>
                  <a:gd name="T43" fmla="*/ 5 h 34"/>
                  <a:gd name="T44" fmla="*/ 30 w 37"/>
                  <a:gd name="T45" fmla="*/ 5 h 34"/>
                  <a:gd name="T46" fmla="*/ 28 w 37"/>
                  <a:gd name="T47" fmla="*/ 3 h 34"/>
                  <a:gd name="T48" fmla="*/ 19 w 37"/>
                  <a:gd name="T49" fmla="*/ 18 h 34"/>
                  <a:gd name="T50" fmla="*/ 13 w 37"/>
                  <a:gd name="T51" fmla="*/ 24 h 34"/>
                  <a:gd name="T52" fmla="*/ 7 w 37"/>
                  <a:gd name="T53" fmla="*/ 25 h 34"/>
                  <a:gd name="T54" fmla="*/ 12 w 37"/>
                  <a:gd name="T55" fmla="*/ 11 h 34"/>
                  <a:gd name="T56" fmla="*/ 18 w 37"/>
                  <a:gd name="T57" fmla="*/ 6 h 34"/>
                  <a:gd name="T58" fmla="*/ 22 w 37"/>
                  <a:gd name="T59" fmla="*/ 4 h 34"/>
                  <a:gd name="T60" fmla="*/ 26 w 37"/>
                  <a:gd name="T61" fmla="*/ 3 h 34"/>
                  <a:gd name="T62" fmla="*/ 26 w 37"/>
                  <a:gd name="T63" fmla="*/ 4 h 34"/>
                  <a:gd name="T64" fmla="*/ 27 w 37"/>
                  <a:gd name="T65" fmla="*/ 5 h 34"/>
                  <a:gd name="T66" fmla="*/ 27 w 37"/>
                  <a:gd name="T67" fmla="*/ 6 h 34"/>
                  <a:gd name="T68" fmla="*/ 19 w 37"/>
                  <a:gd name="T69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4"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4" y="1"/>
                      <a:pt x="22" y="0"/>
                      <a:pt x="18" y="2"/>
                    </a:cubicBezTo>
                    <a:cubicBezTo>
                      <a:pt x="15" y="4"/>
                      <a:pt x="12" y="5"/>
                      <a:pt x="10" y="8"/>
                    </a:cubicBezTo>
                    <a:cubicBezTo>
                      <a:pt x="8" y="11"/>
                      <a:pt x="6" y="14"/>
                      <a:pt x="4" y="17"/>
                    </a:cubicBezTo>
                    <a:cubicBezTo>
                      <a:pt x="2" y="20"/>
                      <a:pt x="0" y="24"/>
                      <a:pt x="2" y="27"/>
                    </a:cubicBezTo>
                    <a:cubicBezTo>
                      <a:pt x="6" y="31"/>
                      <a:pt x="14" y="29"/>
                      <a:pt x="18" y="26"/>
                    </a:cubicBezTo>
                    <a:cubicBezTo>
                      <a:pt x="20" y="24"/>
                      <a:pt x="22" y="21"/>
                      <a:pt x="23" y="19"/>
                    </a:cubicBezTo>
                    <a:cubicBezTo>
                      <a:pt x="23" y="22"/>
                      <a:pt x="23" y="25"/>
                      <a:pt x="23" y="29"/>
                    </a:cubicBezTo>
                    <a:cubicBezTo>
                      <a:pt x="23" y="31"/>
                      <a:pt x="23" y="34"/>
                      <a:pt x="26" y="34"/>
                    </a:cubicBezTo>
                    <a:cubicBezTo>
                      <a:pt x="27" y="34"/>
                      <a:pt x="28" y="34"/>
                      <a:pt x="30" y="34"/>
                    </a:cubicBezTo>
                    <a:cubicBezTo>
                      <a:pt x="31" y="33"/>
                      <a:pt x="33" y="33"/>
                      <a:pt x="35" y="32"/>
                    </a:cubicBezTo>
                    <a:cubicBezTo>
                      <a:pt x="37" y="31"/>
                      <a:pt x="36" y="28"/>
                      <a:pt x="33" y="29"/>
                    </a:cubicBezTo>
                    <a:cubicBezTo>
                      <a:pt x="31" y="29"/>
                      <a:pt x="29" y="30"/>
                      <a:pt x="27" y="30"/>
                    </a:cubicBezTo>
                    <a:cubicBezTo>
                      <a:pt x="26" y="31"/>
                      <a:pt x="26" y="24"/>
                      <a:pt x="27" y="24"/>
                    </a:cubicBezTo>
                    <a:cubicBezTo>
                      <a:pt x="27" y="21"/>
                      <a:pt x="27" y="18"/>
                      <a:pt x="28" y="15"/>
                    </a:cubicBezTo>
                    <a:cubicBezTo>
                      <a:pt x="28" y="12"/>
                      <a:pt x="30" y="10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6"/>
                      <a:pt x="30" y="5"/>
                      <a:pt x="29" y="5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0" y="4"/>
                      <a:pt x="29" y="3"/>
                      <a:pt x="28" y="3"/>
                    </a:cubicBezTo>
                    <a:close/>
                    <a:moveTo>
                      <a:pt x="19" y="18"/>
                    </a:moveTo>
                    <a:cubicBezTo>
                      <a:pt x="17" y="20"/>
                      <a:pt x="16" y="22"/>
                      <a:pt x="13" y="24"/>
                    </a:cubicBezTo>
                    <a:cubicBezTo>
                      <a:pt x="12" y="25"/>
                      <a:pt x="8" y="25"/>
                      <a:pt x="7" y="25"/>
                    </a:cubicBezTo>
                    <a:cubicBezTo>
                      <a:pt x="2" y="25"/>
                      <a:pt x="11" y="13"/>
                      <a:pt x="12" y="11"/>
                    </a:cubicBezTo>
                    <a:cubicBezTo>
                      <a:pt x="14" y="9"/>
                      <a:pt x="16" y="7"/>
                      <a:pt x="18" y="6"/>
                    </a:cubicBezTo>
                    <a:cubicBezTo>
                      <a:pt x="20" y="5"/>
                      <a:pt x="20" y="4"/>
                      <a:pt x="22" y="4"/>
                    </a:cubicBezTo>
                    <a:cubicBezTo>
                      <a:pt x="23" y="3"/>
                      <a:pt x="25" y="3"/>
                      <a:pt x="26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5" y="10"/>
                      <a:pt x="22" y="14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642"/>
              <p:cNvSpPr/>
              <p:nvPr/>
            </p:nvSpPr>
            <p:spPr bwMode="auto">
              <a:xfrm>
                <a:off x="1821" y="2272"/>
                <a:ext cx="75" cy="21"/>
              </a:xfrm>
              <a:custGeom>
                <a:avLst/>
                <a:gdLst>
                  <a:gd name="T0" fmla="*/ 97 w 98"/>
                  <a:gd name="T1" fmla="*/ 25 h 28"/>
                  <a:gd name="T2" fmla="*/ 73 w 98"/>
                  <a:gd name="T3" fmla="*/ 18 h 28"/>
                  <a:gd name="T4" fmla="*/ 48 w 98"/>
                  <a:gd name="T5" fmla="*/ 12 h 28"/>
                  <a:gd name="T6" fmla="*/ 23 w 98"/>
                  <a:gd name="T7" fmla="*/ 5 h 28"/>
                  <a:gd name="T8" fmla="*/ 11 w 98"/>
                  <a:gd name="T9" fmla="*/ 2 h 28"/>
                  <a:gd name="T10" fmla="*/ 1 w 98"/>
                  <a:gd name="T11" fmla="*/ 0 h 28"/>
                  <a:gd name="T12" fmla="*/ 1 w 98"/>
                  <a:gd name="T13" fmla="*/ 2 h 28"/>
                  <a:gd name="T14" fmla="*/ 10 w 98"/>
                  <a:gd name="T15" fmla="*/ 6 h 28"/>
                  <a:gd name="T16" fmla="*/ 21 w 98"/>
                  <a:gd name="T17" fmla="*/ 9 h 28"/>
                  <a:gd name="T18" fmla="*/ 46 w 98"/>
                  <a:gd name="T19" fmla="*/ 15 h 28"/>
                  <a:gd name="T20" fmla="*/ 71 w 98"/>
                  <a:gd name="T21" fmla="*/ 21 h 28"/>
                  <a:gd name="T22" fmla="*/ 96 w 98"/>
                  <a:gd name="T23" fmla="*/ 28 h 28"/>
                  <a:gd name="T24" fmla="*/ 97 w 98"/>
                  <a:gd name="T2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28">
                    <a:moveTo>
                      <a:pt x="97" y="25"/>
                    </a:moveTo>
                    <a:cubicBezTo>
                      <a:pt x="89" y="22"/>
                      <a:pt x="81" y="20"/>
                      <a:pt x="73" y="18"/>
                    </a:cubicBezTo>
                    <a:cubicBezTo>
                      <a:pt x="65" y="16"/>
                      <a:pt x="56" y="13"/>
                      <a:pt x="48" y="12"/>
                    </a:cubicBezTo>
                    <a:cubicBezTo>
                      <a:pt x="40" y="10"/>
                      <a:pt x="31" y="7"/>
                      <a:pt x="23" y="5"/>
                    </a:cubicBezTo>
                    <a:cubicBezTo>
                      <a:pt x="19" y="4"/>
                      <a:pt x="15" y="3"/>
                      <a:pt x="11" y="2"/>
                    </a:cubicBezTo>
                    <a:cubicBezTo>
                      <a:pt x="8" y="1"/>
                      <a:pt x="4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4"/>
                      <a:pt x="7" y="5"/>
                      <a:pt x="10" y="6"/>
                    </a:cubicBezTo>
                    <a:cubicBezTo>
                      <a:pt x="14" y="7"/>
                      <a:pt x="17" y="8"/>
                      <a:pt x="21" y="9"/>
                    </a:cubicBezTo>
                    <a:cubicBezTo>
                      <a:pt x="29" y="11"/>
                      <a:pt x="38" y="13"/>
                      <a:pt x="46" y="15"/>
                    </a:cubicBezTo>
                    <a:cubicBezTo>
                      <a:pt x="54" y="17"/>
                      <a:pt x="63" y="19"/>
                      <a:pt x="71" y="21"/>
                    </a:cubicBezTo>
                    <a:cubicBezTo>
                      <a:pt x="79" y="24"/>
                      <a:pt x="88" y="26"/>
                      <a:pt x="96" y="28"/>
                    </a:cubicBezTo>
                    <a:cubicBezTo>
                      <a:pt x="97" y="28"/>
                      <a:pt x="98" y="26"/>
                      <a:pt x="9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643"/>
              <p:cNvSpPr>
                <a:spLocks noEditPoints="1"/>
              </p:cNvSpPr>
              <p:nvPr/>
            </p:nvSpPr>
            <p:spPr bwMode="auto">
              <a:xfrm>
                <a:off x="1825" y="2220"/>
                <a:ext cx="83" cy="60"/>
              </a:xfrm>
              <a:custGeom>
                <a:avLst/>
                <a:gdLst>
                  <a:gd name="T0" fmla="*/ 30 w 108"/>
                  <a:gd name="T1" fmla="*/ 9 h 79"/>
                  <a:gd name="T2" fmla="*/ 44 w 108"/>
                  <a:gd name="T3" fmla="*/ 13 h 79"/>
                  <a:gd name="T4" fmla="*/ 38 w 108"/>
                  <a:gd name="T5" fmla="*/ 15 h 79"/>
                  <a:gd name="T6" fmla="*/ 30 w 108"/>
                  <a:gd name="T7" fmla="*/ 20 h 79"/>
                  <a:gd name="T8" fmla="*/ 13 w 108"/>
                  <a:gd name="T9" fmla="*/ 34 h 79"/>
                  <a:gd name="T10" fmla="*/ 3 w 108"/>
                  <a:gd name="T11" fmla="*/ 51 h 79"/>
                  <a:gd name="T12" fmla="*/ 3 w 108"/>
                  <a:gd name="T13" fmla="*/ 66 h 79"/>
                  <a:gd name="T14" fmla="*/ 28 w 108"/>
                  <a:gd name="T15" fmla="*/ 50 h 79"/>
                  <a:gd name="T16" fmla="*/ 34 w 108"/>
                  <a:gd name="T17" fmla="*/ 40 h 79"/>
                  <a:gd name="T18" fmla="*/ 29 w 108"/>
                  <a:gd name="T19" fmla="*/ 60 h 79"/>
                  <a:gd name="T20" fmla="*/ 31 w 108"/>
                  <a:gd name="T21" fmla="*/ 76 h 79"/>
                  <a:gd name="T22" fmla="*/ 44 w 108"/>
                  <a:gd name="T23" fmla="*/ 70 h 79"/>
                  <a:gd name="T24" fmla="*/ 45 w 108"/>
                  <a:gd name="T25" fmla="*/ 68 h 79"/>
                  <a:gd name="T26" fmla="*/ 45 w 108"/>
                  <a:gd name="T27" fmla="*/ 68 h 79"/>
                  <a:gd name="T28" fmla="*/ 42 w 108"/>
                  <a:gd name="T29" fmla="*/ 66 h 79"/>
                  <a:gd name="T30" fmla="*/ 36 w 108"/>
                  <a:gd name="T31" fmla="*/ 72 h 79"/>
                  <a:gd name="T32" fmla="*/ 32 w 108"/>
                  <a:gd name="T33" fmla="*/ 72 h 79"/>
                  <a:gd name="T34" fmla="*/ 32 w 108"/>
                  <a:gd name="T35" fmla="*/ 68 h 79"/>
                  <a:gd name="T36" fmla="*/ 35 w 108"/>
                  <a:gd name="T37" fmla="*/ 50 h 79"/>
                  <a:gd name="T38" fmla="*/ 45 w 108"/>
                  <a:gd name="T39" fmla="*/ 22 h 79"/>
                  <a:gd name="T40" fmla="*/ 47 w 108"/>
                  <a:gd name="T41" fmla="*/ 16 h 79"/>
                  <a:gd name="T42" fmla="*/ 47 w 108"/>
                  <a:gd name="T43" fmla="*/ 14 h 79"/>
                  <a:gd name="T44" fmla="*/ 48 w 108"/>
                  <a:gd name="T45" fmla="*/ 14 h 79"/>
                  <a:gd name="T46" fmla="*/ 55 w 108"/>
                  <a:gd name="T47" fmla="*/ 16 h 79"/>
                  <a:gd name="T48" fmla="*/ 80 w 108"/>
                  <a:gd name="T49" fmla="*/ 22 h 79"/>
                  <a:gd name="T50" fmla="*/ 106 w 108"/>
                  <a:gd name="T51" fmla="*/ 28 h 79"/>
                  <a:gd name="T52" fmla="*/ 106 w 108"/>
                  <a:gd name="T53" fmla="*/ 26 h 79"/>
                  <a:gd name="T54" fmla="*/ 82 w 108"/>
                  <a:gd name="T55" fmla="*/ 18 h 79"/>
                  <a:gd name="T56" fmla="*/ 57 w 108"/>
                  <a:gd name="T57" fmla="*/ 12 h 79"/>
                  <a:gd name="T58" fmla="*/ 32 w 108"/>
                  <a:gd name="T59" fmla="*/ 6 h 79"/>
                  <a:gd name="T60" fmla="*/ 21 w 108"/>
                  <a:gd name="T61" fmla="*/ 2 h 79"/>
                  <a:gd name="T62" fmla="*/ 10 w 108"/>
                  <a:gd name="T63" fmla="*/ 1 h 79"/>
                  <a:gd name="T64" fmla="*/ 10 w 108"/>
                  <a:gd name="T65" fmla="*/ 3 h 79"/>
                  <a:gd name="T66" fmla="*/ 20 w 108"/>
                  <a:gd name="T67" fmla="*/ 6 h 79"/>
                  <a:gd name="T68" fmla="*/ 30 w 108"/>
                  <a:gd name="T69" fmla="*/ 9 h 79"/>
                  <a:gd name="T70" fmla="*/ 41 w 108"/>
                  <a:gd name="T71" fmla="*/ 21 h 79"/>
                  <a:gd name="T72" fmla="*/ 37 w 108"/>
                  <a:gd name="T73" fmla="*/ 27 h 79"/>
                  <a:gd name="T74" fmla="*/ 29 w 108"/>
                  <a:gd name="T75" fmla="*/ 42 h 79"/>
                  <a:gd name="T76" fmla="*/ 19 w 108"/>
                  <a:gd name="T77" fmla="*/ 57 h 79"/>
                  <a:gd name="T78" fmla="*/ 5 w 108"/>
                  <a:gd name="T79" fmla="*/ 63 h 79"/>
                  <a:gd name="T80" fmla="*/ 6 w 108"/>
                  <a:gd name="T81" fmla="*/ 56 h 79"/>
                  <a:gd name="T82" fmla="*/ 8 w 108"/>
                  <a:gd name="T83" fmla="*/ 47 h 79"/>
                  <a:gd name="T84" fmla="*/ 20 w 108"/>
                  <a:gd name="T85" fmla="*/ 32 h 79"/>
                  <a:gd name="T86" fmla="*/ 33 w 108"/>
                  <a:gd name="T87" fmla="*/ 21 h 79"/>
                  <a:gd name="T88" fmla="*/ 43 w 108"/>
                  <a:gd name="T89" fmla="*/ 16 h 79"/>
                  <a:gd name="T90" fmla="*/ 41 w 108"/>
                  <a:gd name="T91" fmla="*/ 2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79">
                    <a:moveTo>
                      <a:pt x="30" y="9"/>
                    </a:moveTo>
                    <a:cubicBezTo>
                      <a:pt x="35" y="11"/>
                      <a:pt x="40" y="12"/>
                      <a:pt x="44" y="13"/>
                    </a:cubicBezTo>
                    <a:cubicBezTo>
                      <a:pt x="42" y="14"/>
                      <a:pt x="40" y="14"/>
                      <a:pt x="38" y="15"/>
                    </a:cubicBezTo>
                    <a:cubicBezTo>
                      <a:pt x="35" y="16"/>
                      <a:pt x="32" y="18"/>
                      <a:pt x="30" y="20"/>
                    </a:cubicBezTo>
                    <a:cubicBezTo>
                      <a:pt x="24" y="24"/>
                      <a:pt x="18" y="29"/>
                      <a:pt x="13" y="34"/>
                    </a:cubicBezTo>
                    <a:cubicBezTo>
                      <a:pt x="8" y="38"/>
                      <a:pt x="5" y="44"/>
                      <a:pt x="3" y="51"/>
                    </a:cubicBezTo>
                    <a:cubicBezTo>
                      <a:pt x="2" y="55"/>
                      <a:pt x="0" y="63"/>
                      <a:pt x="3" y="66"/>
                    </a:cubicBezTo>
                    <a:cubicBezTo>
                      <a:pt x="11" y="77"/>
                      <a:pt x="25" y="55"/>
                      <a:pt x="28" y="50"/>
                    </a:cubicBezTo>
                    <a:cubicBezTo>
                      <a:pt x="31" y="47"/>
                      <a:pt x="33" y="43"/>
                      <a:pt x="34" y="40"/>
                    </a:cubicBezTo>
                    <a:cubicBezTo>
                      <a:pt x="32" y="46"/>
                      <a:pt x="30" y="53"/>
                      <a:pt x="29" y="60"/>
                    </a:cubicBezTo>
                    <a:cubicBezTo>
                      <a:pt x="28" y="64"/>
                      <a:pt x="26" y="73"/>
                      <a:pt x="31" y="76"/>
                    </a:cubicBezTo>
                    <a:cubicBezTo>
                      <a:pt x="36" y="79"/>
                      <a:pt x="40" y="73"/>
                      <a:pt x="44" y="70"/>
                    </a:cubicBezTo>
                    <a:cubicBezTo>
                      <a:pt x="44" y="69"/>
                      <a:pt x="45" y="69"/>
                      <a:pt x="45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6"/>
                      <a:pt x="43" y="65"/>
                      <a:pt x="42" y="66"/>
                    </a:cubicBezTo>
                    <a:cubicBezTo>
                      <a:pt x="40" y="68"/>
                      <a:pt x="38" y="70"/>
                      <a:pt x="36" y="72"/>
                    </a:cubicBezTo>
                    <a:cubicBezTo>
                      <a:pt x="35" y="73"/>
                      <a:pt x="34" y="74"/>
                      <a:pt x="32" y="72"/>
                    </a:cubicBezTo>
                    <a:cubicBezTo>
                      <a:pt x="32" y="71"/>
                      <a:pt x="32" y="69"/>
                      <a:pt x="32" y="68"/>
                    </a:cubicBezTo>
                    <a:cubicBezTo>
                      <a:pt x="31" y="62"/>
                      <a:pt x="33" y="55"/>
                      <a:pt x="35" y="50"/>
                    </a:cubicBezTo>
                    <a:cubicBezTo>
                      <a:pt x="38" y="41"/>
                      <a:pt x="41" y="31"/>
                      <a:pt x="45" y="22"/>
                    </a:cubicBezTo>
                    <a:cubicBezTo>
                      <a:pt x="46" y="20"/>
                      <a:pt x="47" y="18"/>
                      <a:pt x="47" y="16"/>
                    </a:cubicBezTo>
                    <a:cubicBezTo>
                      <a:pt x="47" y="15"/>
                      <a:pt x="47" y="15"/>
                      <a:pt x="47" y="14"/>
                    </a:cubicBezTo>
                    <a:cubicBezTo>
                      <a:pt x="47" y="14"/>
                      <a:pt x="47" y="14"/>
                      <a:pt x="48" y="14"/>
                    </a:cubicBezTo>
                    <a:cubicBezTo>
                      <a:pt x="50" y="14"/>
                      <a:pt x="53" y="15"/>
                      <a:pt x="55" y="16"/>
                    </a:cubicBezTo>
                    <a:cubicBezTo>
                      <a:pt x="64" y="18"/>
                      <a:pt x="72" y="20"/>
                      <a:pt x="80" y="22"/>
                    </a:cubicBezTo>
                    <a:cubicBezTo>
                      <a:pt x="89" y="24"/>
                      <a:pt x="97" y="27"/>
                      <a:pt x="106" y="28"/>
                    </a:cubicBezTo>
                    <a:cubicBezTo>
                      <a:pt x="107" y="28"/>
                      <a:pt x="108" y="26"/>
                      <a:pt x="106" y="26"/>
                    </a:cubicBezTo>
                    <a:cubicBezTo>
                      <a:pt x="99" y="23"/>
                      <a:pt x="90" y="21"/>
                      <a:pt x="82" y="18"/>
                    </a:cubicBezTo>
                    <a:cubicBezTo>
                      <a:pt x="74" y="16"/>
                      <a:pt x="66" y="14"/>
                      <a:pt x="57" y="12"/>
                    </a:cubicBezTo>
                    <a:cubicBezTo>
                      <a:pt x="49" y="10"/>
                      <a:pt x="41" y="8"/>
                      <a:pt x="32" y="6"/>
                    </a:cubicBezTo>
                    <a:cubicBezTo>
                      <a:pt x="28" y="5"/>
                      <a:pt x="25" y="4"/>
                      <a:pt x="21" y="2"/>
                    </a:cubicBezTo>
                    <a:cubicBezTo>
                      <a:pt x="18" y="1"/>
                      <a:pt x="14" y="0"/>
                      <a:pt x="10" y="1"/>
                    </a:cubicBezTo>
                    <a:cubicBezTo>
                      <a:pt x="9" y="1"/>
                      <a:pt x="9" y="2"/>
                      <a:pt x="10" y="3"/>
                    </a:cubicBezTo>
                    <a:cubicBezTo>
                      <a:pt x="13" y="5"/>
                      <a:pt x="16" y="5"/>
                      <a:pt x="20" y="6"/>
                    </a:cubicBezTo>
                    <a:cubicBezTo>
                      <a:pt x="23" y="7"/>
                      <a:pt x="27" y="8"/>
                      <a:pt x="30" y="9"/>
                    </a:cubicBezTo>
                    <a:close/>
                    <a:moveTo>
                      <a:pt x="41" y="21"/>
                    </a:moveTo>
                    <a:cubicBezTo>
                      <a:pt x="40" y="23"/>
                      <a:pt x="39" y="25"/>
                      <a:pt x="37" y="27"/>
                    </a:cubicBezTo>
                    <a:cubicBezTo>
                      <a:pt x="34" y="32"/>
                      <a:pt x="31" y="37"/>
                      <a:pt x="29" y="42"/>
                    </a:cubicBezTo>
                    <a:cubicBezTo>
                      <a:pt x="26" y="47"/>
                      <a:pt x="23" y="52"/>
                      <a:pt x="19" y="57"/>
                    </a:cubicBezTo>
                    <a:cubicBezTo>
                      <a:pt x="17" y="59"/>
                      <a:pt x="7" y="71"/>
                      <a:pt x="5" y="63"/>
                    </a:cubicBezTo>
                    <a:cubicBezTo>
                      <a:pt x="5" y="61"/>
                      <a:pt x="6" y="58"/>
                      <a:pt x="6" y="56"/>
                    </a:cubicBezTo>
                    <a:cubicBezTo>
                      <a:pt x="6" y="53"/>
                      <a:pt x="7" y="50"/>
                      <a:pt x="8" y="47"/>
                    </a:cubicBezTo>
                    <a:cubicBezTo>
                      <a:pt x="11" y="41"/>
                      <a:pt x="15" y="37"/>
                      <a:pt x="20" y="32"/>
                    </a:cubicBezTo>
                    <a:cubicBezTo>
                      <a:pt x="24" y="28"/>
                      <a:pt x="29" y="24"/>
                      <a:pt x="33" y="21"/>
                    </a:cubicBezTo>
                    <a:cubicBezTo>
                      <a:pt x="36" y="19"/>
                      <a:pt x="40" y="18"/>
                      <a:pt x="43" y="16"/>
                    </a:cubicBezTo>
                    <a:cubicBezTo>
                      <a:pt x="42" y="18"/>
                      <a:pt x="42" y="19"/>
                      <a:pt x="4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644"/>
              <p:cNvSpPr>
                <a:spLocks noEditPoints="1"/>
              </p:cNvSpPr>
              <p:nvPr/>
            </p:nvSpPr>
            <p:spPr bwMode="auto">
              <a:xfrm>
                <a:off x="1378" y="2634"/>
                <a:ext cx="79" cy="51"/>
              </a:xfrm>
              <a:custGeom>
                <a:avLst/>
                <a:gdLst>
                  <a:gd name="T0" fmla="*/ 38 w 103"/>
                  <a:gd name="T1" fmla="*/ 60 h 67"/>
                  <a:gd name="T2" fmla="*/ 28 w 103"/>
                  <a:gd name="T3" fmla="*/ 59 h 67"/>
                  <a:gd name="T4" fmla="*/ 18 w 103"/>
                  <a:gd name="T5" fmla="*/ 58 h 67"/>
                  <a:gd name="T6" fmla="*/ 5 w 103"/>
                  <a:gd name="T7" fmla="*/ 56 h 67"/>
                  <a:gd name="T8" fmla="*/ 5 w 103"/>
                  <a:gd name="T9" fmla="*/ 49 h 67"/>
                  <a:gd name="T10" fmla="*/ 13 w 103"/>
                  <a:gd name="T11" fmla="*/ 41 h 67"/>
                  <a:gd name="T12" fmla="*/ 28 w 103"/>
                  <a:gd name="T13" fmla="*/ 26 h 67"/>
                  <a:gd name="T14" fmla="*/ 36 w 103"/>
                  <a:gd name="T15" fmla="*/ 18 h 67"/>
                  <a:gd name="T16" fmla="*/ 49 w 103"/>
                  <a:gd name="T17" fmla="*/ 5 h 67"/>
                  <a:gd name="T18" fmla="*/ 61 w 103"/>
                  <a:gd name="T19" fmla="*/ 3 h 67"/>
                  <a:gd name="T20" fmla="*/ 73 w 103"/>
                  <a:gd name="T21" fmla="*/ 19 h 67"/>
                  <a:gd name="T22" fmla="*/ 79 w 103"/>
                  <a:gd name="T23" fmla="*/ 26 h 67"/>
                  <a:gd name="T24" fmla="*/ 85 w 103"/>
                  <a:gd name="T25" fmla="*/ 36 h 67"/>
                  <a:gd name="T26" fmla="*/ 91 w 103"/>
                  <a:gd name="T27" fmla="*/ 45 h 67"/>
                  <a:gd name="T28" fmla="*/ 98 w 103"/>
                  <a:gd name="T29" fmla="*/ 56 h 67"/>
                  <a:gd name="T30" fmla="*/ 103 w 103"/>
                  <a:gd name="T31" fmla="*/ 64 h 67"/>
                  <a:gd name="T32" fmla="*/ 93 w 103"/>
                  <a:gd name="T33" fmla="*/ 66 h 67"/>
                  <a:gd name="T34" fmla="*/ 81 w 103"/>
                  <a:gd name="T35" fmla="*/ 65 h 67"/>
                  <a:gd name="T36" fmla="*/ 72 w 103"/>
                  <a:gd name="T37" fmla="*/ 64 h 67"/>
                  <a:gd name="T38" fmla="*/ 61 w 103"/>
                  <a:gd name="T39" fmla="*/ 61 h 67"/>
                  <a:gd name="T40" fmla="*/ 89 w 103"/>
                  <a:gd name="T41" fmla="*/ 64 h 67"/>
                  <a:gd name="T42" fmla="*/ 93 w 103"/>
                  <a:gd name="T43" fmla="*/ 55 h 67"/>
                  <a:gd name="T44" fmla="*/ 87 w 103"/>
                  <a:gd name="T45" fmla="*/ 45 h 67"/>
                  <a:gd name="T46" fmla="*/ 79 w 103"/>
                  <a:gd name="T47" fmla="*/ 33 h 67"/>
                  <a:gd name="T48" fmla="*/ 67 w 103"/>
                  <a:gd name="T49" fmla="*/ 17 h 67"/>
                  <a:gd name="T50" fmla="*/ 56 w 103"/>
                  <a:gd name="T51" fmla="*/ 24 h 67"/>
                  <a:gd name="T52" fmla="*/ 68 w 103"/>
                  <a:gd name="T53" fmla="*/ 60 h 67"/>
                  <a:gd name="T54" fmla="*/ 59 w 103"/>
                  <a:gd name="T55" fmla="*/ 56 h 67"/>
                  <a:gd name="T56" fmla="*/ 58 w 103"/>
                  <a:gd name="T57" fmla="*/ 49 h 67"/>
                  <a:gd name="T58" fmla="*/ 58 w 103"/>
                  <a:gd name="T59" fmla="*/ 40 h 67"/>
                  <a:gd name="T60" fmla="*/ 58 w 103"/>
                  <a:gd name="T61" fmla="*/ 31 h 67"/>
                  <a:gd name="T62" fmla="*/ 61 w 103"/>
                  <a:gd name="T63" fmla="*/ 23 h 67"/>
                  <a:gd name="T64" fmla="*/ 71 w 103"/>
                  <a:gd name="T65" fmla="*/ 33 h 67"/>
                  <a:gd name="T66" fmla="*/ 78 w 103"/>
                  <a:gd name="T67" fmla="*/ 43 h 67"/>
                  <a:gd name="T68" fmla="*/ 85 w 103"/>
                  <a:gd name="T69" fmla="*/ 54 h 67"/>
                  <a:gd name="T70" fmla="*/ 82 w 103"/>
                  <a:gd name="T71" fmla="*/ 58 h 67"/>
                  <a:gd name="T72" fmla="*/ 71 w 103"/>
                  <a:gd name="T73" fmla="*/ 57 h 67"/>
                  <a:gd name="T74" fmla="*/ 59 w 103"/>
                  <a:gd name="T75" fmla="*/ 56 h 67"/>
                  <a:gd name="T76" fmla="*/ 80 w 103"/>
                  <a:gd name="T77" fmla="*/ 51 h 67"/>
                  <a:gd name="T78" fmla="*/ 73 w 103"/>
                  <a:gd name="T79" fmla="*/ 40 h 67"/>
                  <a:gd name="T80" fmla="*/ 64 w 103"/>
                  <a:gd name="T81" fmla="*/ 30 h 67"/>
                  <a:gd name="T82" fmla="*/ 18 w 103"/>
                  <a:gd name="T83" fmla="*/ 55 h 67"/>
                  <a:gd name="T84" fmla="*/ 36 w 103"/>
                  <a:gd name="T85" fmla="*/ 57 h 67"/>
                  <a:gd name="T86" fmla="*/ 50 w 103"/>
                  <a:gd name="T87" fmla="*/ 47 h 67"/>
                  <a:gd name="T88" fmla="*/ 52 w 103"/>
                  <a:gd name="T89" fmla="*/ 30 h 67"/>
                  <a:gd name="T90" fmla="*/ 54 w 103"/>
                  <a:gd name="T91" fmla="*/ 6 h 67"/>
                  <a:gd name="T92" fmla="*/ 44 w 103"/>
                  <a:gd name="T93" fmla="*/ 15 h 67"/>
                  <a:gd name="T94" fmla="*/ 37 w 103"/>
                  <a:gd name="T95" fmla="*/ 21 h 67"/>
                  <a:gd name="T96" fmla="*/ 29 w 103"/>
                  <a:gd name="T97" fmla="*/ 29 h 67"/>
                  <a:gd name="T98" fmla="*/ 23 w 103"/>
                  <a:gd name="T99" fmla="*/ 35 h 67"/>
                  <a:gd name="T100" fmla="*/ 13 w 103"/>
                  <a:gd name="T101" fmla="*/ 45 h 67"/>
                  <a:gd name="T102" fmla="*/ 40 w 103"/>
                  <a:gd name="T103" fmla="*/ 54 h 67"/>
                  <a:gd name="T104" fmla="*/ 26 w 103"/>
                  <a:gd name="T105" fmla="*/ 50 h 67"/>
                  <a:gd name="T106" fmla="*/ 20 w 103"/>
                  <a:gd name="T107" fmla="*/ 45 h 67"/>
                  <a:gd name="T108" fmla="*/ 28 w 103"/>
                  <a:gd name="T109" fmla="*/ 37 h 67"/>
                  <a:gd name="T110" fmla="*/ 36 w 103"/>
                  <a:gd name="T111" fmla="*/ 30 h 67"/>
                  <a:gd name="T112" fmla="*/ 43 w 103"/>
                  <a:gd name="T113" fmla="*/ 22 h 67"/>
                  <a:gd name="T114" fmla="*/ 47 w 103"/>
                  <a:gd name="T115" fmla="*/ 39 h 67"/>
                  <a:gd name="T116" fmla="*/ 44 w 103"/>
                  <a:gd name="T117" fmla="*/ 47 h 67"/>
                  <a:gd name="T118" fmla="*/ 44 w 103"/>
                  <a:gd name="T119" fmla="*/ 40 h 67"/>
                  <a:gd name="T120" fmla="*/ 44 w 103"/>
                  <a:gd name="T121" fmla="*/ 31 h 67"/>
                  <a:gd name="T122" fmla="*/ 35 w 103"/>
                  <a:gd name="T123" fmla="*/ 36 h 67"/>
                  <a:gd name="T124" fmla="*/ 25 w 103"/>
                  <a:gd name="T125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3" h="67">
                    <a:moveTo>
                      <a:pt x="52" y="63"/>
                    </a:moveTo>
                    <a:cubicBezTo>
                      <a:pt x="52" y="63"/>
                      <a:pt x="52" y="63"/>
                      <a:pt x="52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49" y="62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8" y="61"/>
                      <a:pt x="48" y="60"/>
                    </a:cubicBezTo>
                    <a:cubicBezTo>
                      <a:pt x="48" y="60"/>
                      <a:pt x="47" y="60"/>
                      <a:pt x="47" y="60"/>
                    </a:cubicBezTo>
                    <a:cubicBezTo>
                      <a:pt x="47" y="61"/>
                      <a:pt x="47" y="61"/>
                      <a:pt x="47" y="60"/>
                    </a:cubicBezTo>
                    <a:cubicBezTo>
                      <a:pt x="47" y="60"/>
                      <a:pt x="46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4" y="60"/>
                      <a:pt x="44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1" y="60"/>
                      <a:pt x="40" y="60"/>
                      <a:pt x="40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8" y="59"/>
                      <a:pt x="38" y="59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7" y="59"/>
                      <a:pt x="37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8"/>
                      <a:pt x="30" y="58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29" y="58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8"/>
                      <a:pt x="28" y="58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7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9"/>
                      <a:pt x="27" y="59"/>
                      <a:pt x="27" y="58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9"/>
                      <a:pt x="25" y="59"/>
                      <a:pt x="25" y="58"/>
                    </a:cubicBezTo>
                    <a:cubicBezTo>
                      <a:pt x="25" y="58"/>
                      <a:pt x="24" y="58"/>
                      <a:pt x="24" y="58"/>
                    </a:cubicBezTo>
                    <a:cubicBezTo>
                      <a:pt x="24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2" y="58"/>
                      <a:pt x="22" y="58"/>
                    </a:cubicBezTo>
                    <a:cubicBezTo>
                      <a:pt x="21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8" y="58"/>
                      <a:pt x="18" y="58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7" y="57"/>
                      <a:pt x="16" y="57"/>
                      <a:pt x="16" y="58"/>
                    </a:cubicBezTo>
                    <a:cubicBezTo>
                      <a:pt x="15" y="58"/>
                      <a:pt x="15" y="58"/>
                      <a:pt x="15" y="57"/>
                    </a:cubicBezTo>
                    <a:cubicBezTo>
                      <a:pt x="15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6"/>
                      <a:pt x="13" y="56"/>
                    </a:cubicBezTo>
                    <a:cubicBezTo>
                      <a:pt x="13" y="56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2" y="57"/>
                    </a:cubicBezTo>
                    <a:cubicBezTo>
                      <a:pt x="12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6"/>
                    </a:cubicBezTo>
                    <a:cubicBezTo>
                      <a:pt x="10" y="56"/>
                      <a:pt x="10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7"/>
                      <a:pt x="7" y="57"/>
                      <a:pt x="6" y="56"/>
                    </a:cubicBezTo>
                    <a:cubicBezTo>
                      <a:pt x="6" y="56"/>
                      <a:pt x="6" y="56"/>
                      <a:pt x="5" y="56"/>
                    </a:cubicBezTo>
                    <a:cubicBezTo>
                      <a:pt x="5" y="57"/>
                      <a:pt x="4" y="57"/>
                      <a:pt x="4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7"/>
                      <a:pt x="3" y="56"/>
                      <a:pt x="3" y="56"/>
                    </a:cubicBezTo>
                    <a:cubicBezTo>
                      <a:pt x="3" y="56"/>
                      <a:pt x="2" y="56"/>
                      <a:pt x="2" y="56"/>
                    </a:cubicBezTo>
                    <a:cubicBezTo>
                      <a:pt x="1" y="56"/>
                      <a:pt x="1" y="56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1" y="54"/>
                    </a:cubicBezTo>
                    <a:cubicBezTo>
                      <a:pt x="1" y="54"/>
                      <a:pt x="1" y="54"/>
                      <a:pt x="1" y="53"/>
                    </a:cubicBezTo>
                    <a:cubicBezTo>
                      <a:pt x="1" y="53"/>
                      <a:pt x="2" y="52"/>
                      <a:pt x="2" y="52"/>
                    </a:cubicBezTo>
                    <a:cubicBezTo>
                      <a:pt x="2" y="52"/>
                      <a:pt x="3" y="51"/>
                      <a:pt x="3" y="51"/>
                    </a:cubicBezTo>
                    <a:cubicBezTo>
                      <a:pt x="3" y="51"/>
                      <a:pt x="4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5" y="50"/>
                      <a:pt x="5" y="50"/>
                    </a:cubicBezTo>
                    <a:cubicBezTo>
                      <a:pt x="5" y="50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6" y="49"/>
                      <a:pt x="6" y="49"/>
                    </a:cubicBezTo>
                    <a:cubicBezTo>
                      <a:pt x="6" y="49"/>
                      <a:pt x="6" y="48"/>
                      <a:pt x="6" y="48"/>
                    </a:cubicBezTo>
                    <a:cubicBezTo>
                      <a:pt x="6" y="49"/>
                      <a:pt x="6" y="48"/>
                      <a:pt x="6" y="48"/>
                    </a:cubicBezTo>
                    <a:cubicBezTo>
                      <a:pt x="6" y="48"/>
                      <a:pt x="7" y="48"/>
                      <a:pt x="7" y="48"/>
                    </a:cubicBezTo>
                    <a:cubicBezTo>
                      <a:pt x="7" y="48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6"/>
                      <a:pt x="9" y="45"/>
                      <a:pt x="9" y="45"/>
                    </a:cubicBezTo>
                    <a:cubicBezTo>
                      <a:pt x="9" y="45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0"/>
                      <a:pt x="13" y="40"/>
                    </a:cubicBezTo>
                    <a:cubicBezTo>
                      <a:pt x="13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7" y="38"/>
                    </a:cubicBezTo>
                    <a:cubicBezTo>
                      <a:pt x="17" y="37"/>
                      <a:pt x="18" y="36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4"/>
                      <a:pt x="21" y="33"/>
                      <a:pt x="21" y="34"/>
                    </a:cubicBez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7"/>
                      <a:pt x="28" y="27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4"/>
                      <a:pt x="30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19"/>
                    </a:cubicBezTo>
                    <a:cubicBezTo>
                      <a:pt x="34" y="19"/>
                      <a:pt x="35" y="19"/>
                      <a:pt x="35" y="19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6" y="17"/>
                    </a:cubicBezTo>
                    <a:cubicBezTo>
                      <a:pt x="36" y="17"/>
                      <a:pt x="36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9" y="16"/>
                      <a:pt x="40" y="15"/>
                      <a:pt x="40" y="14"/>
                    </a:cubicBezTo>
                    <a:cubicBezTo>
                      <a:pt x="40" y="14"/>
                      <a:pt x="40" y="14"/>
                      <a:pt x="41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2" y="13"/>
                      <a:pt x="42" y="13"/>
                    </a:cubicBezTo>
                    <a:cubicBezTo>
                      <a:pt x="42" y="13"/>
                      <a:pt x="42" y="12"/>
                      <a:pt x="42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1"/>
                    </a:cubicBezTo>
                    <a:cubicBezTo>
                      <a:pt x="43" y="11"/>
                      <a:pt x="43" y="11"/>
                      <a:pt x="44" y="11"/>
                    </a:cubicBezTo>
                    <a:cubicBezTo>
                      <a:pt x="44" y="11"/>
                      <a:pt x="44" y="11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5" y="10"/>
                      <a:pt x="45" y="9"/>
                    </a:cubicBezTo>
                    <a:cubicBezTo>
                      <a:pt x="45" y="9"/>
                      <a:pt x="46" y="9"/>
                      <a:pt x="46" y="9"/>
                    </a:cubicBezTo>
                    <a:cubicBezTo>
                      <a:pt x="46" y="9"/>
                      <a:pt x="48" y="6"/>
                      <a:pt x="48" y="6"/>
                    </a:cubicBezTo>
                    <a:cubicBezTo>
                      <a:pt x="48" y="6"/>
                      <a:pt x="48" y="5"/>
                      <a:pt x="49" y="5"/>
                    </a:cubicBezTo>
                    <a:cubicBezTo>
                      <a:pt x="49" y="5"/>
                      <a:pt x="49" y="4"/>
                      <a:pt x="49" y="4"/>
                    </a:cubicBezTo>
                    <a:cubicBezTo>
                      <a:pt x="49" y="4"/>
                      <a:pt x="50" y="4"/>
                      <a:pt x="50" y="4"/>
                    </a:cubicBezTo>
                    <a:cubicBezTo>
                      <a:pt x="50" y="3"/>
                      <a:pt x="51" y="3"/>
                      <a:pt x="51" y="3"/>
                    </a:cubicBezTo>
                    <a:cubicBezTo>
                      <a:pt x="51" y="3"/>
                      <a:pt x="52" y="2"/>
                      <a:pt x="52" y="1"/>
                    </a:cubicBezTo>
                    <a:cubicBezTo>
                      <a:pt x="52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3" y="0"/>
                      <a:pt x="54" y="0"/>
                      <a:pt x="54" y="0"/>
                    </a:cubicBezTo>
                    <a:cubicBezTo>
                      <a:pt x="54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6" y="0"/>
                      <a:pt x="56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8" y="0"/>
                      <a:pt x="58" y="1"/>
                      <a:pt x="58" y="1"/>
                    </a:cubicBezTo>
                    <a:cubicBezTo>
                      <a:pt x="58" y="1"/>
                      <a:pt x="58" y="1"/>
                      <a:pt x="59" y="1"/>
                    </a:cubicBezTo>
                    <a:cubicBezTo>
                      <a:pt x="59" y="1"/>
                      <a:pt x="59" y="2"/>
                      <a:pt x="59" y="2"/>
                    </a:cubicBezTo>
                    <a:cubicBezTo>
                      <a:pt x="59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2" y="4"/>
                      <a:pt x="62" y="4"/>
                      <a:pt x="62" y="5"/>
                    </a:cubicBezTo>
                    <a:cubicBezTo>
                      <a:pt x="62" y="5"/>
                      <a:pt x="62" y="5"/>
                      <a:pt x="63" y="5"/>
                    </a:cubicBezTo>
                    <a:cubicBezTo>
                      <a:pt x="63" y="5"/>
                      <a:pt x="63" y="6"/>
                      <a:pt x="63" y="6"/>
                    </a:cubicBezTo>
                    <a:cubicBezTo>
                      <a:pt x="63" y="6"/>
                      <a:pt x="64" y="6"/>
                      <a:pt x="64" y="7"/>
                    </a:cubicBezTo>
                    <a:cubicBezTo>
                      <a:pt x="64" y="7"/>
                      <a:pt x="64" y="7"/>
                      <a:pt x="64" y="8"/>
                    </a:cubicBezTo>
                    <a:cubicBezTo>
                      <a:pt x="64" y="8"/>
                      <a:pt x="65" y="8"/>
                      <a:pt x="65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6" y="9"/>
                      <a:pt x="66" y="10"/>
                    </a:cubicBezTo>
                    <a:cubicBezTo>
                      <a:pt x="66" y="10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8" y="12"/>
                      <a:pt x="68" y="13"/>
                      <a:pt x="68" y="13"/>
                    </a:cubicBezTo>
                    <a:cubicBezTo>
                      <a:pt x="68" y="13"/>
                      <a:pt x="68" y="14"/>
                      <a:pt x="69" y="14"/>
                    </a:cubicBezTo>
                    <a:cubicBezTo>
                      <a:pt x="69" y="14"/>
                      <a:pt x="70" y="15"/>
                      <a:pt x="71" y="16"/>
                    </a:cubicBezTo>
                    <a:cubicBezTo>
                      <a:pt x="71" y="16"/>
                      <a:pt x="71" y="17"/>
                      <a:pt x="71" y="17"/>
                    </a:cubicBezTo>
                    <a:cubicBezTo>
                      <a:pt x="72" y="18"/>
                      <a:pt x="72" y="19"/>
                      <a:pt x="72" y="19"/>
                    </a:cubicBezTo>
                    <a:cubicBezTo>
                      <a:pt x="72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4" y="20"/>
                      <a:pt x="74" y="20"/>
                    </a:cubicBezTo>
                    <a:cubicBezTo>
                      <a:pt x="74" y="20"/>
                      <a:pt x="75" y="21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1"/>
                      <a:pt x="74" y="21"/>
                      <a:pt x="75" y="21"/>
                    </a:cubicBezTo>
                    <a:cubicBezTo>
                      <a:pt x="75" y="21"/>
                      <a:pt x="75" y="21"/>
                      <a:pt x="75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6" y="23"/>
                      <a:pt x="76" y="23"/>
                      <a:pt x="77" y="23"/>
                    </a:cubicBezTo>
                    <a:cubicBezTo>
                      <a:pt x="77" y="23"/>
                      <a:pt x="77" y="23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4"/>
                      <a:pt x="78" y="25"/>
                      <a:pt x="78" y="25"/>
                    </a:cubicBezTo>
                    <a:cubicBezTo>
                      <a:pt x="78" y="25"/>
                      <a:pt x="79" y="25"/>
                      <a:pt x="78" y="25"/>
                    </a:cubicBezTo>
                    <a:cubicBezTo>
                      <a:pt x="78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80" y="28"/>
                      <a:pt x="80" y="29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1" y="29"/>
                      <a:pt x="81" y="30"/>
                      <a:pt x="81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31"/>
                      <a:pt x="81" y="31"/>
                      <a:pt x="82" y="30"/>
                    </a:cubicBezTo>
                    <a:cubicBezTo>
                      <a:pt x="82" y="30"/>
                      <a:pt x="82" y="31"/>
                      <a:pt x="83" y="32"/>
                    </a:cubicBezTo>
                    <a:cubicBezTo>
                      <a:pt x="83" y="32"/>
                      <a:pt x="83" y="33"/>
                      <a:pt x="83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3"/>
                      <a:pt x="83" y="34"/>
                      <a:pt x="84" y="34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84" y="35"/>
                      <a:pt x="85" y="36"/>
                      <a:pt x="85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7" y="38"/>
                      <a:pt x="87" y="38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40"/>
                      <a:pt x="87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7" y="40"/>
                      <a:pt x="87" y="40"/>
                    </a:cubicBezTo>
                    <a:cubicBezTo>
                      <a:pt x="87" y="40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1"/>
                    </a:cubicBezTo>
                    <a:cubicBezTo>
                      <a:pt x="88" y="41"/>
                      <a:pt x="89" y="41"/>
                      <a:pt x="89" y="41"/>
                    </a:cubicBezTo>
                    <a:cubicBezTo>
                      <a:pt x="89" y="41"/>
                      <a:pt x="89" y="42"/>
                      <a:pt x="89" y="42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9" y="42"/>
                      <a:pt x="90" y="42"/>
                      <a:pt x="90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0" y="43"/>
                      <a:pt x="90" y="44"/>
                      <a:pt x="90" y="44"/>
                    </a:cubicBezTo>
                    <a:cubicBezTo>
                      <a:pt x="90" y="44"/>
                      <a:pt x="90" y="44"/>
                      <a:pt x="91" y="44"/>
                    </a:cubicBezTo>
                    <a:cubicBezTo>
                      <a:pt x="91" y="44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2" y="46"/>
                    </a:cubicBezTo>
                    <a:cubicBezTo>
                      <a:pt x="92" y="46"/>
                      <a:pt x="93" y="47"/>
                      <a:pt x="93" y="47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4" y="49"/>
                      <a:pt x="94" y="49"/>
                    </a:cubicBezTo>
                    <a:cubicBezTo>
                      <a:pt x="94" y="49"/>
                      <a:pt x="94" y="50"/>
                      <a:pt x="94" y="50"/>
                    </a:cubicBezTo>
                    <a:cubicBezTo>
                      <a:pt x="94" y="51"/>
                      <a:pt x="94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2"/>
                      <a:pt x="95" y="52"/>
                    </a:cubicBezTo>
                    <a:cubicBezTo>
                      <a:pt x="95" y="52"/>
                      <a:pt x="95" y="52"/>
                      <a:pt x="96" y="52"/>
                    </a:cubicBezTo>
                    <a:cubicBezTo>
                      <a:pt x="96" y="52"/>
                      <a:pt x="96" y="52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7" y="53"/>
                      <a:pt x="97" y="53"/>
                      <a:pt x="97" y="54"/>
                    </a:cubicBezTo>
                    <a:cubicBezTo>
                      <a:pt x="97" y="54"/>
                      <a:pt x="97" y="54"/>
                      <a:pt x="97" y="54"/>
                    </a:cubicBezTo>
                    <a:cubicBezTo>
                      <a:pt x="97" y="55"/>
                      <a:pt x="97" y="55"/>
                      <a:pt x="97" y="55"/>
                    </a:cubicBezTo>
                    <a:cubicBezTo>
                      <a:pt x="97" y="55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8"/>
                      <a:pt x="100" y="59"/>
                      <a:pt x="100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100" y="60"/>
                      <a:pt x="100" y="61"/>
                      <a:pt x="100" y="61"/>
                    </a:cubicBezTo>
                    <a:cubicBezTo>
                      <a:pt x="100" y="61"/>
                      <a:pt x="100" y="61"/>
                      <a:pt x="101" y="61"/>
                    </a:cubicBezTo>
                    <a:cubicBezTo>
                      <a:pt x="101" y="61"/>
                      <a:pt x="101" y="61"/>
                      <a:pt x="101" y="61"/>
                    </a:cubicBezTo>
                    <a:cubicBezTo>
                      <a:pt x="101" y="61"/>
                      <a:pt x="101" y="62"/>
                      <a:pt x="101" y="62"/>
                    </a:cubicBezTo>
                    <a:cubicBezTo>
                      <a:pt x="101" y="62"/>
                      <a:pt x="102" y="62"/>
                      <a:pt x="102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2" y="62"/>
                      <a:pt x="102" y="63"/>
                      <a:pt x="102" y="64"/>
                    </a:cubicBezTo>
                    <a:cubicBezTo>
                      <a:pt x="102" y="64"/>
                      <a:pt x="103" y="64"/>
                      <a:pt x="103" y="64"/>
                    </a:cubicBezTo>
                    <a:cubicBezTo>
                      <a:pt x="103" y="64"/>
                      <a:pt x="103" y="65"/>
                      <a:pt x="103" y="66"/>
                    </a:cubicBezTo>
                    <a:cubicBezTo>
                      <a:pt x="103" y="66"/>
                      <a:pt x="103" y="66"/>
                      <a:pt x="103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1" y="67"/>
                      <a:pt x="100" y="67"/>
                      <a:pt x="100" y="67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6"/>
                      <a:pt x="98" y="66"/>
                      <a:pt x="98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98" y="67"/>
                      <a:pt x="97" y="66"/>
                      <a:pt x="97" y="67"/>
                    </a:cubicBezTo>
                    <a:cubicBezTo>
                      <a:pt x="97" y="67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94" y="66"/>
                      <a:pt x="94" y="66"/>
                    </a:cubicBezTo>
                    <a:cubicBezTo>
                      <a:pt x="94" y="66"/>
                      <a:pt x="94" y="66"/>
                      <a:pt x="94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2" y="66"/>
                      <a:pt x="92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89" y="66"/>
                      <a:pt x="89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6" y="66"/>
                      <a:pt x="84" y="66"/>
                      <a:pt x="84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2" y="65"/>
                    </a:cubicBezTo>
                    <a:cubicBezTo>
                      <a:pt x="82" y="65"/>
                      <a:pt x="81" y="65"/>
                      <a:pt x="81" y="65"/>
                    </a:cubicBezTo>
                    <a:cubicBezTo>
                      <a:pt x="81" y="65"/>
                      <a:pt x="81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79" y="64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8" y="65"/>
                      <a:pt x="77" y="64"/>
                      <a:pt x="77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5" y="64"/>
                      <a:pt x="75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64"/>
                      <a:pt x="75" y="64"/>
                      <a:pt x="74" y="64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4" y="64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3"/>
                      <a:pt x="71" y="63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0" y="64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69" y="63"/>
                      <a:pt x="68" y="63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7" y="63"/>
                      <a:pt x="67" y="63"/>
                    </a:cubicBezTo>
                    <a:cubicBezTo>
                      <a:pt x="67" y="63"/>
                      <a:pt x="67" y="63"/>
                      <a:pt x="67" y="63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5" y="63"/>
                      <a:pt x="65" y="63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2"/>
                      <a:pt x="62" y="62"/>
                      <a:pt x="61" y="62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62"/>
                      <a:pt x="61" y="62"/>
                      <a:pt x="60" y="62"/>
                    </a:cubicBezTo>
                    <a:cubicBezTo>
                      <a:pt x="60" y="61"/>
                      <a:pt x="60" y="62"/>
                      <a:pt x="60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1"/>
                      <a:pt x="59" y="61"/>
                      <a:pt x="59" y="62"/>
                    </a:cubicBezTo>
                    <a:cubicBezTo>
                      <a:pt x="59" y="62"/>
                      <a:pt x="59" y="62"/>
                      <a:pt x="59" y="61"/>
                    </a:cubicBezTo>
                    <a:cubicBezTo>
                      <a:pt x="58" y="61"/>
                      <a:pt x="58" y="60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2"/>
                      <a:pt x="58" y="62"/>
                      <a:pt x="58" y="61"/>
                    </a:cubicBezTo>
                    <a:cubicBezTo>
                      <a:pt x="58" y="61"/>
                      <a:pt x="56" y="61"/>
                      <a:pt x="56" y="61"/>
                    </a:cubicBezTo>
                    <a:cubicBezTo>
                      <a:pt x="56" y="61"/>
                      <a:pt x="56" y="61"/>
                      <a:pt x="55" y="61"/>
                    </a:cubicBezTo>
                    <a:cubicBezTo>
                      <a:pt x="55" y="61"/>
                      <a:pt x="55" y="61"/>
                      <a:pt x="55" y="61"/>
                    </a:cubicBezTo>
                    <a:cubicBezTo>
                      <a:pt x="55" y="61"/>
                      <a:pt x="55" y="61"/>
                      <a:pt x="55" y="61"/>
                    </a:cubicBezTo>
                    <a:cubicBezTo>
                      <a:pt x="55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3" y="61"/>
                      <a:pt x="53" y="61"/>
                    </a:cubicBezTo>
                    <a:cubicBezTo>
                      <a:pt x="53" y="61"/>
                      <a:pt x="53" y="61"/>
                      <a:pt x="53" y="62"/>
                    </a:cubicBezTo>
                    <a:cubicBezTo>
                      <a:pt x="53" y="63"/>
                      <a:pt x="53" y="63"/>
                      <a:pt x="52" y="63"/>
                    </a:cubicBezTo>
                    <a:close/>
                    <a:moveTo>
                      <a:pt x="88" y="64"/>
                    </a:moveTo>
                    <a:cubicBezTo>
                      <a:pt x="88" y="64"/>
                      <a:pt x="89" y="64"/>
                      <a:pt x="89" y="64"/>
                    </a:cubicBezTo>
                    <a:cubicBezTo>
                      <a:pt x="90" y="64"/>
                      <a:pt x="90" y="64"/>
                      <a:pt x="91" y="64"/>
                    </a:cubicBezTo>
                    <a:cubicBezTo>
                      <a:pt x="91" y="64"/>
                      <a:pt x="91" y="64"/>
                      <a:pt x="92" y="64"/>
                    </a:cubicBezTo>
                    <a:cubicBezTo>
                      <a:pt x="92" y="63"/>
                      <a:pt x="92" y="63"/>
                      <a:pt x="92" y="64"/>
                    </a:cubicBezTo>
                    <a:cubicBezTo>
                      <a:pt x="92" y="64"/>
                      <a:pt x="93" y="64"/>
                      <a:pt x="93" y="64"/>
                    </a:cubicBezTo>
                    <a:cubicBezTo>
                      <a:pt x="93" y="64"/>
                      <a:pt x="95" y="64"/>
                      <a:pt x="95" y="64"/>
                    </a:cubicBezTo>
                    <a:cubicBezTo>
                      <a:pt x="95" y="64"/>
                      <a:pt x="95" y="64"/>
                      <a:pt x="95" y="64"/>
                    </a:cubicBezTo>
                    <a:cubicBezTo>
                      <a:pt x="95" y="64"/>
                      <a:pt x="95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7" y="64"/>
                      <a:pt x="97" y="64"/>
                    </a:cubicBezTo>
                    <a:cubicBezTo>
                      <a:pt x="98" y="64"/>
                      <a:pt x="98" y="63"/>
                      <a:pt x="97" y="62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0"/>
                    </a:cubicBezTo>
                    <a:cubicBezTo>
                      <a:pt x="97" y="60"/>
                      <a:pt x="96" y="60"/>
                      <a:pt x="96" y="60"/>
                    </a:cubicBezTo>
                    <a:cubicBezTo>
                      <a:pt x="96" y="60"/>
                      <a:pt x="96" y="59"/>
                      <a:pt x="96" y="59"/>
                    </a:cubicBezTo>
                    <a:cubicBezTo>
                      <a:pt x="96" y="59"/>
                      <a:pt x="96" y="59"/>
                      <a:pt x="95" y="59"/>
                    </a:cubicBezTo>
                    <a:cubicBezTo>
                      <a:pt x="95" y="59"/>
                      <a:pt x="95" y="58"/>
                      <a:pt x="95" y="58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5" y="58"/>
                      <a:pt x="95" y="57"/>
                      <a:pt x="94" y="57"/>
                    </a:cubicBezTo>
                    <a:cubicBezTo>
                      <a:pt x="94" y="57"/>
                      <a:pt x="94" y="57"/>
                      <a:pt x="94" y="56"/>
                    </a:cubicBezTo>
                    <a:cubicBezTo>
                      <a:pt x="94" y="56"/>
                      <a:pt x="93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3" y="54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2" y="54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92" y="54"/>
                      <a:pt x="92" y="53"/>
                      <a:pt x="92" y="53"/>
                    </a:cubicBezTo>
                    <a:cubicBezTo>
                      <a:pt x="92" y="53"/>
                      <a:pt x="91" y="52"/>
                      <a:pt x="91" y="52"/>
                    </a:cubicBezTo>
                    <a:cubicBezTo>
                      <a:pt x="91" y="52"/>
                      <a:pt x="91" y="51"/>
                      <a:pt x="90" y="51"/>
                    </a:cubicBezTo>
                    <a:cubicBezTo>
                      <a:pt x="90" y="51"/>
                      <a:pt x="90" y="50"/>
                      <a:pt x="90" y="50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90" y="50"/>
                      <a:pt x="89" y="49"/>
                      <a:pt x="89" y="49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9" y="49"/>
                      <a:pt x="89" y="49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9" y="48"/>
                      <a:pt x="89" y="48"/>
                      <a:pt x="89" y="48"/>
                    </a:cubicBezTo>
                    <a:cubicBezTo>
                      <a:pt x="89" y="48"/>
                      <a:pt x="89" y="48"/>
                      <a:pt x="88" y="48"/>
                    </a:cubicBezTo>
                    <a:cubicBezTo>
                      <a:pt x="88" y="48"/>
                      <a:pt x="88" y="48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7"/>
                      <a:pt x="87" y="46"/>
                      <a:pt x="87" y="46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6" y="44"/>
                      <a:pt x="86" y="44"/>
                    </a:cubicBezTo>
                    <a:cubicBezTo>
                      <a:pt x="86" y="44"/>
                      <a:pt x="85" y="43"/>
                      <a:pt x="85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2"/>
                      <a:pt x="84" y="42"/>
                      <a:pt x="84" y="42"/>
                    </a:cubicBezTo>
                    <a:cubicBezTo>
                      <a:pt x="84" y="42"/>
                      <a:pt x="84" y="42"/>
                      <a:pt x="84" y="41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38"/>
                      <a:pt x="82" y="38"/>
                    </a:cubicBezTo>
                    <a:cubicBezTo>
                      <a:pt x="82" y="38"/>
                      <a:pt x="82" y="38"/>
                      <a:pt x="82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1" y="37"/>
                      <a:pt x="81" y="37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5"/>
                      <a:pt x="79" y="34"/>
                      <a:pt x="79" y="34"/>
                    </a:cubicBezTo>
                    <a:cubicBezTo>
                      <a:pt x="79" y="34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8" y="33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7" y="31"/>
                      <a:pt x="77" y="31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6" y="29"/>
                      <a:pt x="76" y="29"/>
                    </a:cubicBezTo>
                    <a:cubicBezTo>
                      <a:pt x="76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4" y="26"/>
                    </a:cubicBezTo>
                    <a:cubicBezTo>
                      <a:pt x="74" y="26"/>
                      <a:pt x="74" y="25"/>
                      <a:pt x="73" y="25"/>
                    </a:cubicBezTo>
                    <a:cubicBezTo>
                      <a:pt x="72" y="24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2"/>
                      <a:pt x="71" y="22"/>
                      <a:pt x="71" y="22"/>
                    </a:cubicBezTo>
                    <a:cubicBezTo>
                      <a:pt x="71" y="22"/>
                      <a:pt x="70" y="21"/>
                      <a:pt x="70" y="20"/>
                    </a:cubicBezTo>
                    <a:cubicBezTo>
                      <a:pt x="69" y="20"/>
                      <a:pt x="69" y="19"/>
                      <a:pt x="69" y="19"/>
                    </a:cubicBezTo>
                    <a:cubicBezTo>
                      <a:pt x="69" y="19"/>
                      <a:pt x="69" y="18"/>
                      <a:pt x="68" y="18"/>
                    </a:cubicBezTo>
                    <a:cubicBezTo>
                      <a:pt x="68" y="18"/>
                      <a:pt x="67" y="18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6" y="17"/>
                      <a:pt x="66" y="16"/>
                    </a:cubicBezTo>
                    <a:cubicBezTo>
                      <a:pt x="66" y="16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4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13"/>
                      <a:pt x="64" y="13"/>
                      <a:pt x="62" y="12"/>
                    </a:cubicBezTo>
                    <a:cubicBezTo>
                      <a:pt x="62" y="11"/>
                      <a:pt x="61" y="10"/>
                      <a:pt x="61" y="10"/>
                    </a:cubicBezTo>
                    <a:cubicBezTo>
                      <a:pt x="61" y="10"/>
                      <a:pt x="61" y="9"/>
                      <a:pt x="61" y="9"/>
                    </a:cubicBezTo>
                    <a:cubicBezTo>
                      <a:pt x="60" y="9"/>
                      <a:pt x="60" y="8"/>
                      <a:pt x="60" y="8"/>
                    </a:cubicBezTo>
                    <a:cubicBezTo>
                      <a:pt x="60" y="8"/>
                      <a:pt x="60" y="8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6"/>
                      <a:pt x="58" y="6"/>
                      <a:pt x="58" y="6"/>
                    </a:cubicBezTo>
                    <a:cubicBezTo>
                      <a:pt x="58" y="5"/>
                      <a:pt x="58" y="6"/>
                      <a:pt x="57" y="7"/>
                    </a:cubicBezTo>
                    <a:cubicBezTo>
                      <a:pt x="57" y="7"/>
                      <a:pt x="57" y="8"/>
                      <a:pt x="57" y="9"/>
                    </a:cubicBezTo>
                    <a:cubicBezTo>
                      <a:pt x="57" y="9"/>
                      <a:pt x="57" y="10"/>
                      <a:pt x="57" y="11"/>
                    </a:cubicBezTo>
                    <a:cubicBezTo>
                      <a:pt x="57" y="12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6" y="14"/>
                      <a:pt x="56" y="15"/>
                      <a:pt x="56" y="19"/>
                    </a:cubicBezTo>
                    <a:cubicBezTo>
                      <a:pt x="56" y="21"/>
                      <a:pt x="56" y="24"/>
                      <a:pt x="56" y="24"/>
                    </a:cubicBezTo>
                    <a:cubicBezTo>
                      <a:pt x="56" y="30"/>
                      <a:pt x="55" y="39"/>
                      <a:pt x="54" y="42"/>
                    </a:cubicBezTo>
                    <a:cubicBezTo>
                      <a:pt x="54" y="44"/>
                      <a:pt x="53" y="55"/>
                      <a:pt x="53" y="57"/>
                    </a:cubicBezTo>
                    <a:cubicBezTo>
                      <a:pt x="53" y="57"/>
                      <a:pt x="53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6" y="58"/>
                      <a:pt x="56" y="58"/>
                    </a:cubicBezTo>
                    <a:cubicBezTo>
                      <a:pt x="57" y="58"/>
                      <a:pt x="57" y="58"/>
                      <a:pt x="57" y="59"/>
                    </a:cubicBezTo>
                    <a:cubicBezTo>
                      <a:pt x="57" y="59"/>
                      <a:pt x="57" y="59"/>
                      <a:pt x="58" y="59"/>
                    </a:cubicBezTo>
                    <a:cubicBezTo>
                      <a:pt x="58" y="59"/>
                      <a:pt x="59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9" y="59"/>
                      <a:pt x="60" y="59"/>
                      <a:pt x="61" y="59"/>
                    </a:cubicBezTo>
                    <a:cubicBezTo>
                      <a:pt x="61" y="59"/>
                      <a:pt x="61" y="59"/>
                      <a:pt x="62" y="59"/>
                    </a:cubicBezTo>
                    <a:cubicBezTo>
                      <a:pt x="62" y="59"/>
                      <a:pt x="62" y="60"/>
                      <a:pt x="62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59"/>
                      <a:pt x="63" y="59"/>
                      <a:pt x="63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6" y="60"/>
                      <a:pt x="67" y="60"/>
                      <a:pt x="68" y="60"/>
                    </a:cubicBezTo>
                    <a:cubicBezTo>
                      <a:pt x="68" y="61"/>
                      <a:pt x="69" y="61"/>
                      <a:pt x="70" y="61"/>
                    </a:cubicBezTo>
                    <a:cubicBezTo>
                      <a:pt x="71" y="61"/>
                      <a:pt x="72" y="61"/>
                      <a:pt x="72" y="61"/>
                    </a:cubicBezTo>
                    <a:cubicBezTo>
                      <a:pt x="72" y="62"/>
                      <a:pt x="73" y="62"/>
                      <a:pt x="73" y="62"/>
                    </a:cubicBezTo>
                    <a:cubicBezTo>
                      <a:pt x="73" y="62"/>
                      <a:pt x="73" y="62"/>
                      <a:pt x="74" y="62"/>
                    </a:cubicBezTo>
                    <a:cubicBezTo>
                      <a:pt x="74" y="62"/>
                      <a:pt x="74" y="62"/>
                      <a:pt x="75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5" y="62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7" y="62"/>
                    </a:cubicBezTo>
                    <a:cubicBezTo>
                      <a:pt x="77" y="62"/>
                      <a:pt x="77" y="62"/>
                      <a:pt x="77" y="62"/>
                    </a:cubicBezTo>
                    <a:cubicBezTo>
                      <a:pt x="80" y="62"/>
                      <a:pt x="80" y="62"/>
                      <a:pt x="80" y="63"/>
                    </a:cubicBezTo>
                    <a:cubicBezTo>
                      <a:pt x="80" y="63"/>
                      <a:pt x="81" y="63"/>
                      <a:pt x="81" y="62"/>
                    </a:cubicBezTo>
                    <a:cubicBezTo>
                      <a:pt x="80" y="62"/>
                      <a:pt x="81" y="62"/>
                      <a:pt x="81" y="62"/>
                    </a:cubicBezTo>
                    <a:cubicBezTo>
                      <a:pt x="82" y="62"/>
                      <a:pt x="82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3" y="63"/>
                      <a:pt x="84" y="63"/>
                      <a:pt x="84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3"/>
                      <a:pt x="86" y="63"/>
                      <a:pt x="86" y="63"/>
                    </a:cubicBezTo>
                    <a:cubicBezTo>
                      <a:pt x="86" y="63"/>
                      <a:pt x="87" y="64"/>
                      <a:pt x="88" y="64"/>
                    </a:cubicBezTo>
                    <a:close/>
                    <a:moveTo>
                      <a:pt x="59" y="56"/>
                    </a:move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6"/>
                      <a:pt x="58" y="55"/>
                      <a:pt x="58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8" y="55"/>
                      <a:pt x="58" y="56"/>
                      <a:pt x="57" y="56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7" y="54"/>
                      <a:pt x="57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5" y="53"/>
                      <a:pt x="55" y="53"/>
                      <a:pt x="55" y="53"/>
                    </a:cubicBezTo>
                    <a:cubicBezTo>
                      <a:pt x="56" y="53"/>
                      <a:pt x="56" y="52"/>
                      <a:pt x="55" y="52"/>
                    </a:cubicBezTo>
                    <a:cubicBezTo>
                      <a:pt x="55" y="52"/>
                      <a:pt x="55" y="52"/>
                      <a:pt x="56" y="52"/>
                    </a:cubicBezTo>
                    <a:cubicBezTo>
                      <a:pt x="57" y="52"/>
                      <a:pt x="57" y="52"/>
                      <a:pt x="58" y="51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8" y="51"/>
                      <a:pt x="58" y="51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49"/>
                      <a:pt x="58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9" y="49"/>
                      <a:pt x="58" y="49"/>
                      <a:pt x="58" y="49"/>
                    </a:cubicBezTo>
                    <a:cubicBezTo>
                      <a:pt x="58" y="49"/>
                      <a:pt x="58" y="48"/>
                      <a:pt x="58" y="47"/>
                    </a:cubicBezTo>
                    <a:cubicBezTo>
                      <a:pt x="58" y="47"/>
                      <a:pt x="58" y="46"/>
                      <a:pt x="58" y="47"/>
                    </a:cubicBezTo>
                    <a:cubicBezTo>
                      <a:pt x="57" y="47"/>
                      <a:pt x="58" y="46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7" y="43"/>
                      <a:pt x="58" y="43"/>
                      <a:pt x="58" y="43"/>
                    </a:cubicBezTo>
                    <a:cubicBezTo>
                      <a:pt x="58" y="43"/>
                      <a:pt x="58" y="43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8" y="41"/>
                      <a:pt x="58" y="40"/>
                      <a:pt x="58" y="41"/>
                    </a:cubicBezTo>
                    <a:cubicBezTo>
                      <a:pt x="58" y="41"/>
                      <a:pt x="58" y="41"/>
                      <a:pt x="57" y="41"/>
                    </a:cubicBezTo>
                    <a:cubicBezTo>
                      <a:pt x="57" y="41"/>
                      <a:pt x="57" y="41"/>
                      <a:pt x="58" y="41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8" y="40"/>
                      <a:pt x="58" y="40"/>
                      <a:pt x="58" y="39"/>
                    </a:cubicBezTo>
                    <a:cubicBezTo>
                      <a:pt x="58" y="39"/>
                      <a:pt x="58" y="38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38"/>
                      <a:pt x="57" y="37"/>
                      <a:pt x="58" y="37"/>
                    </a:cubicBezTo>
                    <a:cubicBezTo>
                      <a:pt x="58" y="37"/>
                      <a:pt x="58" y="37"/>
                      <a:pt x="57" y="37"/>
                    </a:cubicBezTo>
                    <a:cubicBezTo>
                      <a:pt x="57" y="37"/>
                      <a:pt x="57" y="37"/>
                      <a:pt x="58" y="37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59" y="36"/>
                      <a:pt x="58" y="36"/>
                      <a:pt x="59" y="36"/>
                    </a:cubicBezTo>
                    <a:cubicBezTo>
                      <a:pt x="59" y="35"/>
                      <a:pt x="58" y="35"/>
                      <a:pt x="58" y="36"/>
                    </a:cubicBezTo>
                    <a:cubicBezTo>
                      <a:pt x="58" y="36"/>
                      <a:pt x="58" y="36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7" y="35"/>
                      <a:pt x="57" y="35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8" y="34"/>
                      <a:pt x="58" y="33"/>
                      <a:pt x="58" y="33"/>
                    </a:cubicBezTo>
                    <a:cubicBezTo>
                      <a:pt x="58" y="33"/>
                      <a:pt x="58" y="32"/>
                      <a:pt x="58" y="32"/>
                    </a:cubicBezTo>
                    <a:cubicBezTo>
                      <a:pt x="57" y="32"/>
                      <a:pt x="57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8" y="30"/>
                    </a:cubicBezTo>
                    <a:cubicBezTo>
                      <a:pt x="58" y="30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7" y="28"/>
                      <a:pt x="57" y="28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59" y="26"/>
                      <a:pt x="59" y="26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60" y="25"/>
                      <a:pt x="60" y="24"/>
                      <a:pt x="60" y="24"/>
                    </a:cubicBezTo>
                    <a:cubicBezTo>
                      <a:pt x="59" y="24"/>
                      <a:pt x="59" y="24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2"/>
                      <a:pt x="62" y="22"/>
                      <a:pt x="62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2" y="23"/>
                      <a:pt x="63" y="23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6"/>
                      <a:pt x="65" y="27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65" y="27"/>
                      <a:pt x="66" y="28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9"/>
                      <a:pt x="66" y="29"/>
                    </a:cubicBezTo>
                    <a:cubicBezTo>
                      <a:pt x="66" y="29"/>
                      <a:pt x="67" y="30"/>
                      <a:pt x="67" y="30"/>
                    </a:cubicBezTo>
                    <a:cubicBezTo>
                      <a:pt x="67" y="30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70" y="32"/>
                      <a:pt x="70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4"/>
                      <a:pt x="71" y="34"/>
                      <a:pt x="72" y="34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3" y="36"/>
                      <a:pt x="73" y="36"/>
                    </a:cubicBezTo>
                    <a:cubicBezTo>
                      <a:pt x="73" y="36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4" y="37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8"/>
                    </a:cubicBezTo>
                    <a:cubicBezTo>
                      <a:pt x="74" y="38"/>
                      <a:pt x="75" y="38"/>
                      <a:pt x="75" y="38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6" y="39"/>
                      <a:pt x="75" y="39"/>
                    </a:cubicBezTo>
                    <a:cubicBezTo>
                      <a:pt x="75" y="39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1"/>
                      <a:pt x="77" y="4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7" y="41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3"/>
                      <a:pt x="78" y="43"/>
                    </a:cubicBezTo>
                    <a:cubicBezTo>
                      <a:pt x="78" y="43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79" y="44"/>
                      <a:pt x="80" y="45"/>
                      <a:pt x="79" y="45"/>
                    </a:cubicBezTo>
                    <a:cubicBezTo>
                      <a:pt x="79" y="45"/>
                      <a:pt x="80" y="45"/>
                      <a:pt x="80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2" y="47"/>
                      <a:pt x="82" y="47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2" y="48"/>
                      <a:pt x="82" y="49"/>
                      <a:pt x="82" y="49"/>
                    </a:cubicBezTo>
                    <a:cubicBezTo>
                      <a:pt x="82" y="49"/>
                      <a:pt x="82" y="49"/>
                      <a:pt x="83" y="50"/>
                    </a:cubicBezTo>
                    <a:cubicBezTo>
                      <a:pt x="83" y="50"/>
                      <a:pt x="83" y="50"/>
                      <a:pt x="83" y="50"/>
                    </a:cubicBezTo>
                    <a:cubicBezTo>
                      <a:pt x="83" y="50"/>
                      <a:pt x="83" y="50"/>
                      <a:pt x="83" y="50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3" y="51"/>
                      <a:pt x="84" y="51"/>
                      <a:pt x="84" y="51"/>
                    </a:cubicBezTo>
                    <a:cubicBezTo>
                      <a:pt x="84" y="51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5" y="52"/>
                      <a:pt x="85" y="53"/>
                      <a:pt x="85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5" y="53"/>
                      <a:pt x="85" y="53"/>
                      <a:pt x="85" y="54"/>
                    </a:cubicBezTo>
                    <a:cubicBezTo>
                      <a:pt x="85" y="54"/>
                      <a:pt x="86" y="54"/>
                      <a:pt x="86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87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5" y="59"/>
                      <a:pt x="85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6" y="59"/>
                      <a:pt x="85" y="59"/>
                      <a:pt x="85" y="59"/>
                    </a:cubicBezTo>
                    <a:cubicBezTo>
                      <a:pt x="85" y="59"/>
                      <a:pt x="84" y="59"/>
                      <a:pt x="84" y="59"/>
                    </a:cubicBezTo>
                    <a:cubicBezTo>
                      <a:pt x="84" y="59"/>
                      <a:pt x="83" y="59"/>
                      <a:pt x="83" y="59"/>
                    </a:cubicBezTo>
                    <a:cubicBezTo>
                      <a:pt x="82" y="59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1" y="58"/>
                      <a:pt x="80" y="58"/>
                      <a:pt x="80" y="58"/>
                    </a:cubicBezTo>
                    <a:cubicBezTo>
                      <a:pt x="79" y="58"/>
                      <a:pt x="78" y="58"/>
                      <a:pt x="78" y="58"/>
                    </a:cubicBezTo>
                    <a:cubicBezTo>
                      <a:pt x="79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7"/>
                      <a:pt x="75" y="57"/>
                      <a:pt x="75" y="58"/>
                    </a:cubicBezTo>
                    <a:cubicBezTo>
                      <a:pt x="75" y="58"/>
                      <a:pt x="75" y="58"/>
                      <a:pt x="74" y="58"/>
                    </a:cubicBezTo>
                    <a:cubicBezTo>
                      <a:pt x="74" y="57"/>
                      <a:pt x="74" y="57"/>
                      <a:pt x="74" y="58"/>
                    </a:cubicBezTo>
                    <a:cubicBezTo>
                      <a:pt x="74" y="58"/>
                      <a:pt x="73" y="58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7"/>
                      <a:pt x="72" y="57"/>
                    </a:cubicBezTo>
                    <a:cubicBezTo>
                      <a:pt x="72" y="57"/>
                      <a:pt x="71" y="57"/>
                      <a:pt x="71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7"/>
                      <a:pt x="69" y="57"/>
                    </a:cubicBezTo>
                    <a:cubicBezTo>
                      <a:pt x="69" y="57"/>
                      <a:pt x="68" y="57"/>
                      <a:pt x="68" y="57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68" y="56"/>
                      <a:pt x="68" y="57"/>
                    </a:cubicBezTo>
                    <a:cubicBezTo>
                      <a:pt x="68" y="57"/>
                      <a:pt x="67" y="57"/>
                      <a:pt x="66" y="57"/>
                    </a:cubicBezTo>
                    <a:cubicBezTo>
                      <a:pt x="66" y="57"/>
                      <a:pt x="65" y="57"/>
                      <a:pt x="65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4" y="57"/>
                      <a:pt x="64" y="57"/>
                      <a:pt x="64" y="56"/>
                    </a:cubicBezTo>
                    <a:cubicBezTo>
                      <a:pt x="64" y="56"/>
                      <a:pt x="64" y="56"/>
                      <a:pt x="64" y="57"/>
                    </a:cubicBezTo>
                    <a:cubicBezTo>
                      <a:pt x="64" y="57"/>
                      <a:pt x="63" y="57"/>
                      <a:pt x="63" y="57"/>
                    </a:cubicBezTo>
                    <a:cubicBezTo>
                      <a:pt x="63" y="56"/>
                      <a:pt x="62" y="56"/>
                      <a:pt x="62" y="56"/>
                    </a:cubicBezTo>
                    <a:cubicBezTo>
                      <a:pt x="62" y="56"/>
                      <a:pt x="61" y="56"/>
                      <a:pt x="61" y="5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1" y="56"/>
                      <a:pt x="60" y="56"/>
                      <a:pt x="60" y="56"/>
                    </a:cubicBezTo>
                    <a:cubicBezTo>
                      <a:pt x="59" y="55"/>
                      <a:pt x="59" y="55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lose/>
                    <a:moveTo>
                      <a:pt x="65" y="52"/>
                    </a:moveTo>
                    <a:cubicBezTo>
                      <a:pt x="65" y="52"/>
                      <a:pt x="66" y="52"/>
                      <a:pt x="66" y="52"/>
                    </a:cubicBezTo>
                    <a:cubicBezTo>
                      <a:pt x="67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70" y="52"/>
                    </a:cubicBezTo>
                    <a:cubicBezTo>
                      <a:pt x="70" y="52"/>
                      <a:pt x="70" y="52"/>
                      <a:pt x="72" y="52"/>
                    </a:cubicBezTo>
                    <a:cubicBezTo>
                      <a:pt x="73" y="53"/>
                      <a:pt x="74" y="53"/>
                      <a:pt x="77" y="53"/>
                    </a:cubicBezTo>
                    <a:cubicBezTo>
                      <a:pt x="78" y="53"/>
                      <a:pt x="79" y="53"/>
                      <a:pt x="79" y="53"/>
                    </a:cubicBezTo>
                    <a:cubicBezTo>
                      <a:pt x="79" y="53"/>
                      <a:pt x="80" y="53"/>
                      <a:pt x="80" y="53"/>
                    </a:cubicBezTo>
                    <a:cubicBezTo>
                      <a:pt x="81" y="53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1" y="53"/>
                      <a:pt x="81" y="52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81" y="52"/>
                      <a:pt x="81" y="51"/>
                      <a:pt x="80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1"/>
                      <a:pt x="80" y="50"/>
                      <a:pt x="80" y="50"/>
                    </a:cubicBezTo>
                    <a:cubicBezTo>
                      <a:pt x="79" y="49"/>
                      <a:pt x="79" y="49"/>
                      <a:pt x="78" y="48"/>
                    </a:cubicBezTo>
                    <a:cubicBezTo>
                      <a:pt x="78" y="48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7" y="47"/>
                    </a:cubicBezTo>
                    <a:cubicBezTo>
                      <a:pt x="77" y="47"/>
                      <a:pt x="76" y="46"/>
                      <a:pt x="77" y="46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6" y="46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4"/>
                    </a:cubicBezTo>
                    <a:cubicBezTo>
                      <a:pt x="75" y="44"/>
                      <a:pt x="75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5" y="44"/>
                      <a:pt x="75" y="44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3" y="42"/>
                      <a:pt x="73" y="41"/>
                      <a:pt x="73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2" y="40"/>
                      <a:pt x="72" y="40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1" y="39"/>
                      <a:pt x="71" y="39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71" y="38"/>
                      <a:pt x="70" y="37"/>
                      <a:pt x="70" y="37"/>
                    </a:cubicBezTo>
                    <a:cubicBezTo>
                      <a:pt x="70" y="36"/>
                      <a:pt x="69" y="36"/>
                      <a:pt x="69" y="36"/>
                    </a:cubicBezTo>
                    <a:cubicBezTo>
                      <a:pt x="69" y="36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7" y="34"/>
                    </a:cubicBezTo>
                    <a:cubicBezTo>
                      <a:pt x="67" y="34"/>
                      <a:pt x="67" y="33"/>
                      <a:pt x="67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34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5" y="31"/>
                      <a:pt x="64" y="30"/>
                      <a:pt x="64" y="30"/>
                    </a:cubicBezTo>
                    <a:cubicBezTo>
                      <a:pt x="64" y="30"/>
                      <a:pt x="64" y="29"/>
                      <a:pt x="64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2" y="29"/>
                      <a:pt x="62" y="29"/>
                      <a:pt x="62" y="32"/>
                    </a:cubicBezTo>
                    <a:cubicBezTo>
                      <a:pt x="62" y="39"/>
                      <a:pt x="62" y="41"/>
                      <a:pt x="61" y="42"/>
                    </a:cubicBezTo>
                    <a:cubicBezTo>
                      <a:pt x="61" y="43"/>
                      <a:pt x="61" y="44"/>
                      <a:pt x="61" y="45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1" y="46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8"/>
                    </a:cubicBezTo>
                    <a:cubicBezTo>
                      <a:pt x="61" y="48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50"/>
                    </a:cubicBezTo>
                    <a:cubicBezTo>
                      <a:pt x="61" y="52"/>
                      <a:pt x="61" y="52"/>
                      <a:pt x="63" y="52"/>
                    </a:cubicBezTo>
                    <a:cubicBezTo>
                      <a:pt x="64" y="52"/>
                      <a:pt x="65" y="52"/>
                      <a:pt x="65" y="52"/>
                    </a:cubicBezTo>
                    <a:close/>
                    <a:moveTo>
                      <a:pt x="8" y="54"/>
                    </a:moveTo>
                    <a:cubicBezTo>
                      <a:pt x="8" y="54"/>
                      <a:pt x="9" y="54"/>
                      <a:pt x="9" y="54"/>
                    </a:cubicBezTo>
                    <a:cubicBezTo>
                      <a:pt x="9" y="54"/>
                      <a:pt x="10" y="54"/>
                      <a:pt x="11" y="54"/>
                    </a:cubicBezTo>
                    <a:cubicBezTo>
                      <a:pt x="11" y="54"/>
                      <a:pt x="11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4"/>
                      <a:pt x="14" y="54"/>
                      <a:pt x="14" y="54"/>
                    </a:cubicBezTo>
                    <a:cubicBezTo>
                      <a:pt x="15" y="55"/>
                      <a:pt x="16" y="55"/>
                      <a:pt x="18" y="55"/>
                    </a:cubicBezTo>
                    <a:cubicBezTo>
                      <a:pt x="19" y="55"/>
                      <a:pt x="21" y="55"/>
                      <a:pt x="21" y="55"/>
                    </a:cubicBezTo>
                    <a:cubicBezTo>
                      <a:pt x="21" y="56"/>
                      <a:pt x="21" y="56"/>
                      <a:pt x="21" y="55"/>
                    </a:cubicBezTo>
                    <a:cubicBezTo>
                      <a:pt x="22" y="55"/>
                      <a:pt x="22" y="55"/>
                      <a:pt x="23" y="56"/>
                    </a:cubicBezTo>
                    <a:cubicBezTo>
                      <a:pt x="24" y="56"/>
                      <a:pt x="24" y="56"/>
                      <a:pt x="25" y="56"/>
                    </a:cubicBezTo>
                    <a:cubicBezTo>
                      <a:pt x="25" y="56"/>
                      <a:pt x="25" y="56"/>
                      <a:pt x="26" y="56"/>
                    </a:cubicBezTo>
                    <a:cubicBezTo>
                      <a:pt x="26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9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0" y="56"/>
                      <a:pt x="30" y="56"/>
                      <a:pt x="31" y="56"/>
                    </a:cubicBezTo>
                    <a:cubicBezTo>
                      <a:pt x="31" y="56"/>
                      <a:pt x="31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3" y="56"/>
                      <a:pt x="33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4" y="57"/>
                      <a:pt x="34" y="57"/>
                      <a:pt x="35" y="56"/>
                    </a:cubicBezTo>
                    <a:cubicBezTo>
                      <a:pt x="35" y="56"/>
                      <a:pt x="36" y="56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6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7"/>
                      <a:pt x="39" y="57"/>
                      <a:pt x="39" y="57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1" y="57"/>
                      <a:pt x="42" y="57"/>
                      <a:pt x="43" y="57"/>
                    </a:cubicBezTo>
                    <a:cubicBezTo>
                      <a:pt x="44" y="57"/>
                      <a:pt x="46" y="57"/>
                      <a:pt x="46" y="57"/>
                    </a:cubicBezTo>
                    <a:cubicBezTo>
                      <a:pt x="46" y="57"/>
                      <a:pt x="48" y="57"/>
                      <a:pt x="49" y="58"/>
                    </a:cubicBezTo>
                    <a:cubicBezTo>
                      <a:pt x="49" y="58"/>
                      <a:pt x="49" y="58"/>
                      <a:pt x="49" y="57"/>
                    </a:cubicBezTo>
                    <a:cubicBezTo>
                      <a:pt x="49" y="57"/>
                      <a:pt x="49" y="57"/>
                      <a:pt x="49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5"/>
                      <a:pt x="50" y="54"/>
                      <a:pt x="50" y="54"/>
                    </a:cubicBezTo>
                    <a:cubicBezTo>
                      <a:pt x="50" y="53"/>
                      <a:pt x="50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1" y="49"/>
                      <a:pt x="50" y="49"/>
                    </a:cubicBezTo>
                    <a:cubicBezTo>
                      <a:pt x="50" y="49"/>
                      <a:pt x="50" y="49"/>
                      <a:pt x="50" y="48"/>
                    </a:cubicBezTo>
                    <a:cubicBezTo>
                      <a:pt x="51" y="48"/>
                      <a:pt x="51" y="48"/>
                      <a:pt x="50" y="48"/>
                    </a:cubicBezTo>
                    <a:cubicBezTo>
                      <a:pt x="50" y="48"/>
                      <a:pt x="50" y="48"/>
                      <a:pt x="51" y="48"/>
                    </a:cubicBezTo>
                    <a:cubicBezTo>
                      <a:pt x="51" y="48"/>
                      <a:pt x="51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1" y="47"/>
                      <a:pt x="51" y="46"/>
                      <a:pt x="51" y="46"/>
                    </a:cubicBezTo>
                    <a:cubicBezTo>
                      <a:pt x="51" y="46"/>
                      <a:pt x="51" y="45"/>
                      <a:pt x="51" y="42"/>
                    </a:cubicBezTo>
                    <a:cubicBezTo>
                      <a:pt x="51" y="41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2" y="39"/>
                      <a:pt x="51" y="39"/>
                    </a:cubicBezTo>
                    <a:cubicBezTo>
                      <a:pt x="51" y="39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5"/>
                      <a:pt x="52" y="34"/>
                    </a:cubicBezTo>
                    <a:cubicBezTo>
                      <a:pt x="52" y="34"/>
                      <a:pt x="52" y="33"/>
                      <a:pt x="52" y="33"/>
                    </a:cubicBezTo>
                    <a:cubicBezTo>
                      <a:pt x="51" y="33"/>
                      <a:pt x="51" y="33"/>
                      <a:pt x="51" y="32"/>
                    </a:cubicBezTo>
                    <a:cubicBezTo>
                      <a:pt x="52" y="31"/>
                      <a:pt x="52" y="30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0"/>
                      <a:pt x="52" y="28"/>
                      <a:pt x="52" y="25"/>
                    </a:cubicBezTo>
                    <a:cubicBezTo>
                      <a:pt x="52" y="25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3"/>
                    </a:cubicBezTo>
                    <a:cubicBezTo>
                      <a:pt x="52" y="23"/>
                      <a:pt x="52" y="23"/>
                      <a:pt x="52" y="22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2" y="21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3" y="18"/>
                      <a:pt x="53" y="17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5"/>
                    </a:cubicBezTo>
                    <a:cubicBezTo>
                      <a:pt x="52" y="15"/>
                      <a:pt x="52" y="15"/>
                      <a:pt x="53" y="15"/>
                    </a:cubicBezTo>
                    <a:cubicBezTo>
                      <a:pt x="53" y="15"/>
                      <a:pt x="53" y="14"/>
                      <a:pt x="53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2"/>
                      <a:pt x="53" y="12"/>
                    </a:cubicBezTo>
                    <a:cubicBezTo>
                      <a:pt x="53" y="11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5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53" y="6"/>
                      <a:pt x="53" y="6"/>
                      <a:pt x="52" y="6"/>
                    </a:cubicBezTo>
                    <a:cubicBezTo>
                      <a:pt x="52" y="7"/>
                      <a:pt x="51" y="7"/>
                      <a:pt x="51" y="7"/>
                    </a:cubicBezTo>
                    <a:cubicBezTo>
                      <a:pt x="51" y="7"/>
                      <a:pt x="51" y="8"/>
                      <a:pt x="51" y="8"/>
                    </a:cubicBezTo>
                    <a:cubicBezTo>
                      <a:pt x="50" y="8"/>
                      <a:pt x="50" y="8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48" y="11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6"/>
                      <a:pt x="44" y="16"/>
                    </a:cubicBezTo>
                    <a:cubicBezTo>
                      <a:pt x="44" y="15"/>
                      <a:pt x="44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7"/>
                      <a:pt x="42" y="17"/>
                    </a:cubicBezTo>
                    <a:cubicBezTo>
                      <a:pt x="41" y="17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0" y="18"/>
                    </a:cubicBezTo>
                    <a:cubicBezTo>
                      <a:pt x="40" y="18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39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1"/>
                      <a:pt x="38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3"/>
                    </a:cubicBezTo>
                    <a:cubicBezTo>
                      <a:pt x="36" y="23"/>
                      <a:pt x="36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8"/>
                    </a:cubicBezTo>
                    <a:cubicBezTo>
                      <a:pt x="31" y="28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8" y="3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7" y="31"/>
                    </a:cubicBezTo>
                    <a:cubicBezTo>
                      <a:pt x="27" y="31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4"/>
                      <a:pt x="26" y="34"/>
                    </a:cubicBezTo>
                    <a:cubicBezTo>
                      <a:pt x="26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3" y="34"/>
                      <a:pt x="23" y="35"/>
                      <a:pt x="23" y="35"/>
                    </a:cubicBezTo>
                    <a:cubicBezTo>
                      <a:pt x="24" y="35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6"/>
                      <a:pt x="22" y="37"/>
                      <a:pt x="22" y="37"/>
                    </a:cubicBezTo>
                    <a:cubicBezTo>
                      <a:pt x="22" y="37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9"/>
                      <a:pt x="20" y="39"/>
                    </a:cubicBezTo>
                    <a:cubicBezTo>
                      <a:pt x="20" y="39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8" y="40"/>
                    </a:cubicBezTo>
                    <a:cubicBezTo>
                      <a:pt x="18" y="40"/>
                      <a:pt x="18" y="41"/>
                      <a:pt x="18" y="41"/>
                    </a:cubicBezTo>
                    <a:cubicBezTo>
                      <a:pt x="18" y="41"/>
                      <a:pt x="17" y="41"/>
                      <a:pt x="17" y="41"/>
                    </a:cubicBezTo>
                    <a:cubicBezTo>
                      <a:pt x="17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45"/>
                      <a:pt x="13" y="45"/>
                    </a:cubicBezTo>
                    <a:cubicBezTo>
                      <a:pt x="14" y="45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1" y="47"/>
                      <a:pt x="11" y="47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9" y="50"/>
                      <a:pt x="9" y="5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7" y="52"/>
                      <a:pt x="7" y="52"/>
                    </a:cubicBezTo>
                    <a:cubicBezTo>
                      <a:pt x="7" y="51"/>
                      <a:pt x="7" y="52"/>
                      <a:pt x="7" y="52"/>
                    </a:cubicBezTo>
                    <a:cubicBezTo>
                      <a:pt x="7" y="52"/>
                      <a:pt x="7" y="52"/>
                      <a:pt x="6" y="52"/>
                    </a:cubicBezTo>
                    <a:cubicBezTo>
                      <a:pt x="6" y="53"/>
                      <a:pt x="6" y="54"/>
                      <a:pt x="6" y="54"/>
                    </a:cubicBezTo>
                    <a:cubicBezTo>
                      <a:pt x="7" y="54"/>
                      <a:pt x="7" y="54"/>
                      <a:pt x="8" y="54"/>
                    </a:cubicBezTo>
                    <a:close/>
                    <a:moveTo>
                      <a:pt x="42" y="54"/>
                    </a:moveTo>
                    <a:cubicBezTo>
                      <a:pt x="42" y="54"/>
                      <a:pt x="41" y="54"/>
                      <a:pt x="41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8" y="53"/>
                      <a:pt x="38" y="53"/>
                      <a:pt x="37" y="53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7" y="53"/>
                      <a:pt x="36" y="53"/>
                      <a:pt x="36" y="53"/>
                    </a:cubicBezTo>
                    <a:cubicBezTo>
                      <a:pt x="36" y="53"/>
                      <a:pt x="36" y="52"/>
                      <a:pt x="36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6" y="53"/>
                      <a:pt x="36" y="53"/>
                      <a:pt x="35" y="52"/>
                    </a:cubicBezTo>
                    <a:cubicBezTo>
                      <a:pt x="35" y="52"/>
                      <a:pt x="34" y="52"/>
                      <a:pt x="32" y="52"/>
                    </a:cubicBezTo>
                    <a:cubicBezTo>
                      <a:pt x="32" y="52"/>
                      <a:pt x="31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30" y="52"/>
                      <a:pt x="30" y="51"/>
                      <a:pt x="30" y="51"/>
                    </a:cubicBezTo>
                    <a:cubicBezTo>
                      <a:pt x="30" y="51"/>
                      <a:pt x="29" y="51"/>
                      <a:pt x="29" y="51"/>
                    </a:cubicBezTo>
                    <a:cubicBezTo>
                      <a:pt x="29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7" y="51"/>
                      <a:pt x="27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50"/>
                      <a:pt x="23" y="50"/>
                      <a:pt x="22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8" y="50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8"/>
                      <a:pt x="18" y="47"/>
                    </a:cubicBezTo>
                    <a:cubicBezTo>
                      <a:pt x="18" y="46"/>
                      <a:pt x="18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1" y="45"/>
                      <a:pt x="21" y="45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3" y="43"/>
                      <a:pt x="23" y="42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2"/>
                      <a:pt x="23" y="42"/>
                      <a:pt x="24" y="42"/>
                    </a:cubicBezTo>
                    <a:cubicBezTo>
                      <a:pt x="24" y="42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5" y="41"/>
                      <a:pt x="25" y="40"/>
                    </a:cubicBezTo>
                    <a:cubicBezTo>
                      <a:pt x="25" y="40"/>
                      <a:pt x="26" y="40"/>
                      <a:pt x="26" y="40"/>
                    </a:cubicBezTo>
                    <a:cubicBezTo>
                      <a:pt x="26" y="40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7" y="39"/>
                    </a:cubicBezTo>
                    <a:cubicBezTo>
                      <a:pt x="27" y="39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8"/>
                      <a:pt x="28" y="38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6"/>
                      <a:pt x="29" y="36"/>
                      <a:pt x="29" y="37"/>
                    </a:cubicBezTo>
                    <a:cubicBezTo>
                      <a:pt x="29" y="37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30" y="36"/>
                      <a:pt x="30" y="36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2"/>
                      <a:pt x="35" y="31"/>
                      <a:pt x="35" y="31"/>
                    </a:cubicBezTo>
                    <a:cubicBezTo>
                      <a:pt x="35" y="31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8"/>
                      <a:pt x="37" y="28"/>
                    </a:cubicBezTo>
                    <a:cubicBezTo>
                      <a:pt x="37" y="29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9" y="28"/>
                    </a:cubicBezTo>
                    <a:cubicBezTo>
                      <a:pt x="39" y="28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5"/>
                      <a:pt x="40" y="25"/>
                    </a:cubicBezTo>
                    <a:cubicBezTo>
                      <a:pt x="40" y="26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3"/>
                      <a:pt x="43" y="23"/>
                    </a:cubicBezTo>
                    <a:cubicBezTo>
                      <a:pt x="43" y="23"/>
                      <a:pt x="44" y="23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5" y="22"/>
                    </a:cubicBezTo>
                    <a:cubicBezTo>
                      <a:pt x="45" y="22"/>
                      <a:pt x="45" y="22"/>
                      <a:pt x="45" y="23"/>
                    </a:cubicBezTo>
                    <a:cubicBezTo>
                      <a:pt x="45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7" y="23"/>
                      <a:pt x="47" y="23"/>
                    </a:cubicBezTo>
                    <a:cubicBezTo>
                      <a:pt x="47" y="23"/>
                      <a:pt x="47" y="24"/>
                      <a:pt x="47" y="24"/>
                    </a:cubicBezTo>
                    <a:cubicBezTo>
                      <a:pt x="47" y="24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6"/>
                      <a:pt x="47" y="27"/>
                    </a:cubicBezTo>
                    <a:cubicBezTo>
                      <a:pt x="47" y="27"/>
                      <a:pt x="47" y="28"/>
                      <a:pt x="47" y="28"/>
                    </a:cubicBezTo>
                    <a:cubicBezTo>
                      <a:pt x="47" y="29"/>
                      <a:pt x="47" y="29"/>
                      <a:pt x="47" y="31"/>
                    </a:cubicBezTo>
                    <a:cubicBezTo>
                      <a:pt x="47" y="31"/>
                      <a:pt x="47" y="32"/>
                      <a:pt x="47" y="33"/>
                    </a:cubicBezTo>
                    <a:cubicBezTo>
                      <a:pt x="47" y="34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5"/>
                      <a:pt x="48" y="35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39"/>
                      <a:pt x="47" y="40"/>
                      <a:pt x="47" y="40"/>
                    </a:cubicBezTo>
                    <a:cubicBezTo>
                      <a:pt x="47" y="40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2"/>
                    </a:cubicBezTo>
                    <a:cubicBezTo>
                      <a:pt x="47" y="42"/>
                      <a:pt x="47" y="42"/>
                      <a:pt x="47" y="43"/>
                    </a:cubicBezTo>
                    <a:cubicBezTo>
                      <a:pt x="46" y="43"/>
                      <a:pt x="46" y="43"/>
                      <a:pt x="47" y="43"/>
                    </a:cubicBezTo>
                    <a:cubicBezTo>
                      <a:pt x="47" y="43"/>
                      <a:pt x="47" y="44"/>
                      <a:pt x="47" y="44"/>
                    </a:cubicBezTo>
                    <a:cubicBezTo>
                      <a:pt x="47" y="44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7"/>
                      <a:pt x="47" y="49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5" y="54"/>
                    </a:cubicBezTo>
                    <a:cubicBezTo>
                      <a:pt x="45" y="54"/>
                      <a:pt x="44" y="54"/>
                      <a:pt x="44" y="54"/>
                    </a:cubicBezTo>
                    <a:cubicBezTo>
                      <a:pt x="43" y="54"/>
                      <a:pt x="43" y="54"/>
                      <a:pt x="42" y="54"/>
                    </a:cubicBezTo>
                    <a:cubicBezTo>
                      <a:pt x="42" y="55"/>
                      <a:pt x="42" y="55"/>
                      <a:pt x="42" y="54"/>
                    </a:cubicBezTo>
                    <a:close/>
                    <a:moveTo>
                      <a:pt x="43" y="50"/>
                    </a:moveTo>
                    <a:cubicBezTo>
                      <a:pt x="44" y="49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4" y="47"/>
                      <a:pt x="44" y="47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3" y="47"/>
                      <a:pt x="43" y="45"/>
                      <a:pt x="44" y="45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3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3"/>
                      <a:pt x="44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4" y="43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3" y="38"/>
                      <a:pt x="43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4" y="36"/>
                      <a:pt x="44" y="36"/>
                      <a:pt x="43" y="36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4" y="35"/>
                      <a:pt x="44" y="34"/>
                      <a:pt x="44" y="34"/>
                    </a:cubicBezTo>
                    <a:cubicBezTo>
                      <a:pt x="43" y="34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4"/>
                      <a:pt x="43" y="34"/>
                    </a:cubicBezTo>
                    <a:cubicBezTo>
                      <a:pt x="44" y="34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3" y="33"/>
                      <a:pt x="43" y="33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3" y="32"/>
                      <a:pt x="43" y="32"/>
                      <a:pt x="44" y="31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29"/>
                    </a:cubicBezTo>
                    <a:cubicBezTo>
                      <a:pt x="44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2" y="29"/>
                      <a:pt x="42" y="29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1" y="30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0" y="32"/>
                      <a:pt x="39" y="33"/>
                      <a:pt x="39" y="33"/>
                    </a:cubicBezTo>
                    <a:cubicBezTo>
                      <a:pt x="39" y="33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7"/>
                      <a:pt x="34" y="37"/>
                      <a:pt x="34" y="37"/>
                    </a:cubicBezTo>
                    <a:cubicBezTo>
                      <a:pt x="34" y="37"/>
                      <a:pt x="33" y="38"/>
                      <a:pt x="32" y="39"/>
                    </a:cubicBezTo>
                    <a:cubicBezTo>
                      <a:pt x="32" y="39"/>
                      <a:pt x="32" y="39"/>
                      <a:pt x="31" y="39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0" y="40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cubicBezTo>
                      <a:pt x="29" y="42"/>
                      <a:pt x="29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3"/>
                      <a:pt x="28" y="43"/>
                      <a:pt x="27" y="43"/>
                    </a:cubicBezTo>
                    <a:cubicBezTo>
                      <a:pt x="27" y="43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5" y="45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5"/>
                      <a:pt x="25" y="45"/>
                      <a:pt x="24" y="46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5" y="47"/>
                      <a:pt x="27" y="47"/>
                    </a:cubicBezTo>
                    <a:cubicBezTo>
                      <a:pt x="28" y="48"/>
                      <a:pt x="31" y="48"/>
                      <a:pt x="33" y="48"/>
                    </a:cubicBezTo>
                    <a:cubicBezTo>
                      <a:pt x="37" y="49"/>
                      <a:pt x="38" y="49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40" y="49"/>
                      <a:pt x="40" y="49"/>
                    </a:cubicBezTo>
                    <a:cubicBezTo>
                      <a:pt x="40" y="50"/>
                      <a:pt x="40" y="50"/>
                      <a:pt x="41" y="50"/>
                    </a:cubicBezTo>
                    <a:cubicBezTo>
                      <a:pt x="41" y="49"/>
                      <a:pt x="41" y="49"/>
                      <a:pt x="41" y="50"/>
                    </a:cubicBezTo>
                    <a:cubicBezTo>
                      <a:pt x="41" y="50"/>
                      <a:pt x="42" y="50"/>
                      <a:pt x="42" y="50"/>
                    </a:cubicBezTo>
                    <a:cubicBezTo>
                      <a:pt x="42" y="50"/>
                      <a:pt x="42" y="50"/>
                      <a:pt x="43" y="50"/>
                    </a:cubicBezTo>
                    <a:cubicBezTo>
                      <a:pt x="43" y="50"/>
                      <a:pt x="43" y="50"/>
                      <a:pt x="43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645"/>
              <p:cNvSpPr/>
              <p:nvPr/>
            </p:nvSpPr>
            <p:spPr bwMode="auto">
              <a:xfrm>
                <a:off x="1531" y="2665"/>
                <a:ext cx="13" cy="17"/>
              </a:xfrm>
              <a:custGeom>
                <a:avLst/>
                <a:gdLst>
                  <a:gd name="T0" fmla="*/ 13 w 17"/>
                  <a:gd name="T1" fmla="*/ 10 h 22"/>
                  <a:gd name="T2" fmla="*/ 7 w 17"/>
                  <a:gd name="T3" fmla="*/ 6 h 22"/>
                  <a:gd name="T4" fmla="*/ 6 w 17"/>
                  <a:gd name="T5" fmla="*/ 3 h 22"/>
                  <a:gd name="T6" fmla="*/ 11 w 17"/>
                  <a:gd name="T7" fmla="*/ 3 h 22"/>
                  <a:gd name="T8" fmla="*/ 11 w 17"/>
                  <a:gd name="T9" fmla="*/ 1 h 22"/>
                  <a:gd name="T10" fmla="*/ 4 w 17"/>
                  <a:gd name="T11" fmla="*/ 2 h 22"/>
                  <a:gd name="T12" fmla="*/ 4 w 17"/>
                  <a:gd name="T13" fmla="*/ 8 h 22"/>
                  <a:gd name="T14" fmla="*/ 10 w 17"/>
                  <a:gd name="T15" fmla="*/ 11 h 22"/>
                  <a:gd name="T16" fmla="*/ 9 w 17"/>
                  <a:gd name="T17" fmla="*/ 14 h 22"/>
                  <a:gd name="T18" fmla="*/ 6 w 17"/>
                  <a:gd name="T19" fmla="*/ 15 h 22"/>
                  <a:gd name="T20" fmla="*/ 3 w 17"/>
                  <a:gd name="T21" fmla="*/ 14 h 22"/>
                  <a:gd name="T22" fmla="*/ 1 w 17"/>
                  <a:gd name="T23" fmla="*/ 16 h 22"/>
                  <a:gd name="T24" fmla="*/ 13 w 17"/>
                  <a:gd name="T2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2">
                    <a:moveTo>
                      <a:pt x="13" y="10"/>
                    </a:moveTo>
                    <a:cubicBezTo>
                      <a:pt x="12" y="8"/>
                      <a:pt x="9" y="7"/>
                      <a:pt x="7" y="6"/>
                    </a:cubicBezTo>
                    <a:cubicBezTo>
                      <a:pt x="5" y="5"/>
                      <a:pt x="4" y="4"/>
                      <a:pt x="6" y="3"/>
                    </a:cubicBezTo>
                    <a:cubicBezTo>
                      <a:pt x="7" y="2"/>
                      <a:pt x="9" y="3"/>
                      <a:pt x="11" y="3"/>
                    </a:cubicBezTo>
                    <a:cubicBezTo>
                      <a:pt x="12" y="3"/>
                      <a:pt x="12" y="2"/>
                      <a:pt x="11" y="1"/>
                    </a:cubicBezTo>
                    <a:cubicBezTo>
                      <a:pt x="9" y="1"/>
                      <a:pt x="6" y="0"/>
                      <a:pt x="4" y="2"/>
                    </a:cubicBezTo>
                    <a:cubicBezTo>
                      <a:pt x="2" y="3"/>
                      <a:pt x="2" y="6"/>
                      <a:pt x="4" y="8"/>
                    </a:cubicBezTo>
                    <a:cubicBezTo>
                      <a:pt x="6" y="9"/>
                      <a:pt x="8" y="10"/>
                      <a:pt x="10" y="11"/>
                    </a:cubicBezTo>
                    <a:cubicBezTo>
                      <a:pt x="11" y="13"/>
                      <a:pt x="10" y="14"/>
                      <a:pt x="9" y="14"/>
                    </a:cubicBezTo>
                    <a:cubicBezTo>
                      <a:pt x="8" y="15"/>
                      <a:pt x="7" y="15"/>
                      <a:pt x="6" y="15"/>
                    </a:cubicBezTo>
                    <a:cubicBezTo>
                      <a:pt x="5" y="15"/>
                      <a:pt x="4" y="14"/>
                      <a:pt x="3" y="14"/>
                    </a:cubicBezTo>
                    <a:cubicBezTo>
                      <a:pt x="2" y="13"/>
                      <a:pt x="0" y="14"/>
                      <a:pt x="1" y="16"/>
                    </a:cubicBezTo>
                    <a:cubicBezTo>
                      <a:pt x="4" y="22"/>
                      <a:pt x="17" y="17"/>
                      <a:pt x="1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646"/>
              <p:cNvSpPr/>
              <p:nvPr/>
            </p:nvSpPr>
            <p:spPr bwMode="auto">
              <a:xfrm>
                <a:off x="1545" y="2673"/>
                <a:ext cx="7" cy="4"/>
              </a:xfrm>
              <a:custGeom>
                <a:avLst/>
                <a:gdLst>
                  <a:gd name="T0" fmla="*/ 8 w 10"/>
                  <a:gd name="T1" fmla="*/ 0 h 5"/>
                  <a:gd name="T2" fmla="*/ 2 w 10"/>
                  <a:gd name="T3" fmla="*/ 1 h 5"/>
                  <a:gd name="T4" fmla="*/ 1 w 10"/>
                  <a:gd name="T5" fmla="*/ 4 h 5"/>
                  <a:gd name="T6" fmla="*/ 1 w 10"/>
                  <a:gd name="T7" fmla="*/ 4 h 5"/>
                  <a:gd name="T8" fmla="*/ 7 w 10"/>
                  <a:gd name="T9" fmla="*/ 4 h 5"/>
                  <a:gd name="T10" fmla="*/ 8 w 10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cubicBezTo>
                      <a:pt x="6" y="0"/>
                      <a:pt x="4" y="1"/>
                      <a:pt x="2" y="1"/>
                    </a:cubicBezTo>
                    <a:cubicBezTo>
                      <a:pt x="0" y="1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6" y="4"/>
                      <a:pt x="7" y="4"/>
                    </a:cubicBezTo>
                    <a:cubicBezTo>
                      <a:pt x="9" y="4"/>
                      <a:pt x="10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647"/>
              <p:cNvSpPr/>
              <p:nvPr/>
            </p:nvSpPr>
            <p:spPr bwMode="auto">
              <a:xfrm>
                <a:off x="1545" y="2669"/>
                <a:ext cx="7" cy="5"/>
              </a:xfrm>
              <a:custGeom>
                <a:avLst/>
                <a:gdLst>
                  <a:gd name="T0" fmla="*/ 8 w 9"/>
                  <a:gd name="T1" fmla="*/ 1 h 6"/>
                  <a:gd name="T2" fmla="*/ 7 w 9"/>
                  <a:gd name="T3" fmla="*/ 1 h 6"/>
                  <a:gd name="T4" fmla="*/ 0 w 9"/>
                  <a:gd name="T5" fmla="*/ 4 h 6"/>
                  <a:gd name="T6" fmla="*/ 1 w 9"/>
                  <a:gd name="T7" fmla="*/ 6 h 6"/>
                  <a:gd name="T8" fmla="*/ 1 w 9"/>
                  <a:gd name="T9" fmla="*/ 6 h 6"/>
                  <a:gd name="T10" fmla="*/ 3 w 9"/>
                  <a:gd name="T11" fmla="*/ 5 h 6"/>
                  <a:gd name="T12" fmla="*/ 7 w 9"/>
                  <a:gd name="T13" fmla="*/ 4 h 6"/>
                  <a:gd name="T14" fmla="*/ 8 w 9"/>
                  <a:gd name="T15" fmla="*/ 3 h 6"/>
                  <a:gd name="T16" fmla="*/ 8 w 9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6">
                    <a:moveTo>
                      <a:pt x="8" y="1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0" y="1"/>
                      <a:pt x="0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3" y="5"/>
                    </a:cubicBezTo>
                    <a:cubicBezTo>
                      <a:pt x="4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8" y="3"/>
                    </a:cubicBezTo>
                    <a:cubicBezTo>
                      <a:pt x="9" y="3"/>
                      <a:pt x="9" y="2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648"/>
              <p:cNvSpPr>
                <a:spLocks noEditPoints="1"/>
              </p:cNvSpPr>
              <p:nvPr/>
            </p:nvSpPr>
            <p:spPr bwMode="auto">
              <a:xfrm>
                <a:off x="1557" y="2665"/>
                <a:ext cx="14" cy="11"/>
              </a:xfrm>
              <a:custGeom>
                <a:avLst/>
                <a:gdLst>
                  <a:gd name="T0" fmla="*/ 19 w 19"/>
                  <a:gd name="T1" fmla="*/ 12 h 15"/>
                  <a:gd name="T2" fmla="*/ 17 w 19"/>
                  <a:gd name="T3" fmla="*/ 11 h 15"/>
                  <a:gd name="T4" fmla="*/ 14 w 19"/>
                  <a:gd name="T5" fmla="*/ 10 h 15"/>
                  <a:gd name="T6" fmla="*/ 14 w 19"/>
                  <a:gd name="T7" fmla="*/ 6 h 15"/>
                  <a:gd name="T8" fmla="*/ 14 w 19"/>
                  <a:gd name="T9" fmla="*/ 5 h 15"/>
                  <a:gd name="T10" fmla="*/ 15 w 19"/>
                  <a:gd name="T11" fmla="*/ 5 h 15"/>
                  <a:gd name="T12" fmla="*/ 14 w 19"/>
                  <a:gd name="T13" fmla="*/ 2 h 15"/>
                  <a:gd name="T14" fmla="*/ 10 w 19"/>
                  <a:gd name="T15" fmla="*/ 0 h 15"/>
                  <a:gd name="T16" fmla="*/ 1 w 19"/>
                  <a:gd name="T17" fmla="*/ 6 h 15"/>
                  <a:gd name="T18" fmla="*/ 6 w 19"/>
                  <a:gd name="T19" fmla="*/ 13 h 15"/>
                  <a:gd name="T20" fmla="*/ 11 w 19"/>
                  <a:gd name="T21" fmla="*/ 11 h 15"/>
                  <a:gd name="T22" fmla="*/ 12 w 19"/>
                  <a:gd name="T23" fmla="*/ 12 h 15"/>
                  <a:gd name="T24" fmla="*/ 15 w 19"/>
                  <a:gd name="T25" fmla="*/ 14 h 15"/>
                  <a:gd name="T26" fmla="*/ 19 w 19"/>
                  <a:gd name="T27" fmla="*/ 14 h 15"/>
                  <a:gd name="T28" fmla="*/ 19 w 19"/>
                  <a:gd name="T29" fmla="*/ 12 h 15"/>
                  <a:gd name="T30" fmla="*/ 8 w 19"/>
                  <a:gd name="T31" fmla="*/ 10 h 15"/>
                  <a:gd name="T32" fmla="*/ 4 w 19"/>
                  <a:gd name="T33" fmla="*/ 7 h 15"/>
                  <a:gd name="T34" fmla="*/ 7 w 19"/>
                  <a:gd name="T35" fmla="*/ 3 h 15"/>
                  <a:gd name="T36" fmla="*/ 11 w 19"/>
                  <a:gd name="T37" fmla="*/ 3 h 15"/>
                  <a:gd name="T38" fmla="*/ 12 w 19"/>
                  <a:gd name="T39" fmla="*/ 4 h 15"/>
                  <a:gd name="T40" fmla="*/ 11 w 19"/>
                  <a:gd name="T41" fmla="*/ 5 h 15"/>
                  <a:gd name="T42" fmla="*/ 8 w 19"/>
                  <a:gd name="T43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5">
                    <a:moveTo>
                      <a:pt x="19" y="12"/>
                    </a:moveTo>
                    <a:cubicBezTo>
                      <a:pt x="18" y="11"/>
                      <a:pt x="18" y="11"/>
                      <a:pt x="17" y="11"/>
                    </a:cubicBezTo>
                    <a:cubicBezTo>
                      <a:pt x="16" y="11"/>
                      <a:pt x="15" y="11"/>
                      <a:pt x="14" y="10"/>
                    </a:cubicBezTo>
                    <a:cubicBezTo>
                      <a:pt x="13" y="10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4"/>
                      <a:pt x="14" y="3"/>
                      <a:pt x="14" y="2"/>
                    </a:cubicBezTo>
                    <a:cubicBezTo>
                      <a:pt x="14" y="1"/>
                      <a:pt x="11" y="0"/>
                      <a:pt x="10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9"/>
                      <a:pt x="2" y="13"/>
                      <a:pt x="6" y="13"/>
                    </a:cubicBezTo>
                    <a:cubicBezTo>
                      <a:pt x="8" y="14"/>
                      <a:pt x="10" y="13"/>
                      <a:pt x="11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6" y="15"/>
                      <a:pt x="17" y="14"/>
                      <a:pt x="19" y="14"/>
                    </a:cubicBezTo>
                    <a:cubicBezTo>
                      <a:pt x="19" y="13"/>
                      <a:pt x="19" y="12"/>
                      <a:pt x="19" y="12"/>
                    </a:cubicBezTo>
                    <a:close/>
                    <a:moveTo>
                      <a:pt x="8" y="10"/>
                    </a:moveTo>
                    <a:cubicBezTo>
                      <a:pt x="5" y="11"/>
                      <a:pt x="4" y="9"/>
                      <a:pt x="4" y="7"/>
                    </a:cubicBezTo>
                    <a:cubicBezTo>
                      <a:pt x="4" y="5"/>
                      <a:pt x="5" y="4"/>
                      <a:pt x="7" y="3"/>
                    </a:cubicBezTo>
                    <a:cubicBezTo>
                      <a:pt x="8" y="3"/>
                      <a:pt x="10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4"/>
                      <a:pt x="11" y="5"/>
                      <a:pt x="11" y="5"/>
                    </a:cubicBezTo>
                    <a:cubicBezTo>
                      <a:pt x="11" y="7"/>
                      <a:pt x="10" y="9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649"/>
              <p:cNvSpPr/>
              <p:nvPr/>
            </p:nvSpPr>
            <p:spPr bwMode="auto">
              <a:xfrm>
                <a:off x="1574" y="2659"/>
                <a:ext cx="12" cy="15"/>
              </a:xfrm>
              <a:custGeom>
                <a:avLst/>
                <a:gdLst>
                  <a:gd name="T0" fmla="*/ 13 w 15"/>
                  <a:gd name="T1" fmla="*/ 15 h 19"/>
                  <a:gd name="T2" fmla="*/ 10 w 15"/>
                  <a:gd name="T3" fmla="*/ 11 h 19"/>
                  <a:gd name="T4" fmla="*/ 10 w 15"/>
                  <a:gd name="T5" fmla="*/ 10 h 19"/>
                  <a:gd name="T6" fmla="*/ 14 w 15"/>
                  <a:gd name="T7" fmla="*/ 2 h 19"/>
                  <a:gd name="T8" fmla="*/ 12 w 15"/>
                  <a:gd name="T9" fmla="*/ 1 h 19"/>
                  <a:gd name="T10" fmla="*/ 8 w 15"/>
                  <a:gd name="T11" fmla="*/ 7 h 19"/>
                  <a:gd name="T12" fmla="*/ 6 w 15"/>
                  <a:gd name="T13" fmla="*/ 6 h 19"/>
                  <a:gd name="T14" fmla="*/ 4 w 15"/>
                  <a:gd name="T15" fmla="*/ 4 h 19"/>
                  <a:gd name="T16" fmla="*/ 3 w 15"/>
                  <a:gd name="T17" fmla="*/ 4 h 19"/>
                  <a:gd name="T18" fmla="*/ 2 w 15"/>
                  <a:gd name="T19" fmla="*/ 4 h 19"/>
                  <a:gd name="T20" fmla="*/ 0 w 15"/>
                  <a:gd name="T21" fmla="*/ 4 h 19"/>
                  <a:gd name="T22" fmla="*/ 2 w 15"/>
                  <a:gd name="T23" fmla="*/ 7 h 19"/>
                  <a:gd name="T24" fmla="*/ 5 w 15"/>
                  <a:gd name="T25" fmla="*/ 10 h 19"/>
                  <a:gd name="T26" fmla="*/ 1 w 15"/>
                  <a:gd name="T27" fmla="*/ 16 h 19"/>
                  <a:gd name="T28" fmla="*/ 3 w 15"/>
                  <a:gd name="T29" fmla="*/ 17 h 19"/>
                  <a:gd name="T30" fmla="*/ 7 w 15"/>
                  <a:gd name="T31" fmla="*/ 14 h 19"/>
                  <a:gd name="T32" fmla="*/ 13 w 15"/>
                  <a:gd name="T33" fmla="*/ 18 h 19"/>
                  <a:gd name="T34" fmla="*/ 13 w 15"/>
                  <a:gd name="T3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9">
                    <a:moveTo>
                      <a:pt x="13" y="15"/>
                    </a:moveTo>
                    <a:cubicBezTo>
                      <a:pt x="12" y="14"/>
                      <a:pt x="11" y="12"/>
                      <a:pt x="10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2" y="8"/>
                      <a:pt x="13" y="5"/>
                      <a:pt x="14" y="2"/>
                    </a:cubicBezTo>
                    <a:cubicBezTo>
                      <a:pt x="15" y="1"/>
                      <a:pt x="12" y="0"/>
                      <a:pt x="12" y="1"/>
                    </a:cubicBezTo>
                    <a:cubicBezTo>
                      <a:pt x="10" y="4"/>
                      <a:pt x="9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0" y="3"/>
                      <a:pt x="0" y="4"/>
                    </a:cubicBezTo>
                    <a:cubicBezTo>
                      <a:pt x="0" y="6"/>
                      <a:pt x="1" y="6"/>
                      <a:pt x="2" y="7"/>
                    </a:cubicBezTo>
                    <a:cubicBezTo>
                      <a:pt x="3" y="8"/>
                      <a:pt x="5" y="9"/>
                      <a:pt x="5" y="10"/>
                    </a:cubicBezTo>
                    <a:cubicBezTo>
                      <a:pt x="4" y="12"/>
                      <a:pt x="2" y="14"/>
                      <a:pt x="1" y="16"/>
                    </a:cubicBezTo>
                    <a:cubicBezTo>
                      <a:pt x="1" y="17"/>
                      <a:pt x="2" y="18"/>
                      <a:pt x="3" y="17"/>
                    </a:cubicBezTo>
                    <a:cubicBezTo>
                      <a:pt x="4" y="17"/>
                      <a:pt x="6" y="15"/>
                      <a:pt x="7" y="14"/>
                    </a:cubicBezTo>
                    <a:cubicBezTo>
                      <a:pt x="9" y="16"/>
                      <a:pt x="11" y="19"/>
                      <a:pt x="13" y="18"/>
                    </a:cubicBezTo>
                    <a:cubicBezTo>
                      <a:pt x="14" y="17"/>
                      <a:pt x="14" y="16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650"/>
              <p:cNvSpPr/>
              <p:nvPr/>
            </p:nvSpPr>
            <p:spPr bwMode="auto">
              <a:xfrm>
                <a:off x="1591" y="2654"/>
                <a:ext cx="20" cy="17"/>
              </a:xfrm>
              <a:custGeom>
                <a:avLst/>
                <a:gdLst>
                  <a:gd name="T0" fmla="*/ 25 w 26"/>
                  <a:gd name="T1" fmla="*/ 0 h 22"/>
                  <a:gd name="T2" fmla="*/ 18 w 26"/>
                  <a:gd name="T3" fmla="*/ 1 h 22"/>
                  <a:gd name="T4" fmla="*/ 12 w 26"/>
                  <a:gd name="T5" fmla="*/ 4 h 22"/>
                  <a:gd name="T6" fmla="*/ 14 w 26"/>
                  <a:gd name="T7" fmla="*/ 10 h 22"/>
                  <a:gd name="T8" fmla="*/ 14 w 26"/>
                  <a:gd name="T9" fmla="*/ 13 h 22"/>
                  <a:gd name="T10" fmla="*/ 11 w 26"/>
                  <a:gd name="T11" fmla="*/ 13 h 22"/>
                  <a:gd name="T12" fmla="*/ 9 w 26"/>
                  <a:gd name="T13" fmla="*/ 10 h 22"/>
                  <a:gd name="T14" fmla="*/ 8 w 26"/>
                  <a:gd name="T15" fmla="*/ 7 h 22"/>
                  <a:gd name="T16" fmla="*/ 4 w 26"/>
                  <a:gd name="T17" fmla="*/ 5 h 22"/>
                  <a:gd name="T18" fmla="*/ 1 w 26"/>
                  <a:gd name="T19" fmla="*/ 12 h 22"/>
                  <a:gd name="T20" fmla="*/ 2 w 26"/>
                  <a:gd name="T21" fmla="*/ 21 h 22"/>
                  <a:gd name="T22" fmla="*/ 4 w 26"/>
                  <a:gd name="T23" fmla="*/ 20 h 22"/>
                  <a:gd name="T24" fmla="*/ 4 w 26"/>
                  <a:gd name="T25" fmla="*/ 13 h 22"/>
                  <a:gd name="T26" fmla="*/ 5 w 26"/>
                  <a:gd name="T27" fmla="*/ 9 h 22"/>
                  <a:gd name="T28" fmla="*/ 5 w 26"/>
                  <a:gd name="T29" fmla="*/ 11 h 22"/>
                  <a:gd name="T30" fmla="*/ 9 w 26"/>
                  <a:gd name="T31" fmla="*/ 15 h 22"/>
                  <a:gd name="T32" fmla="*/ 17 w 26"/>
                  <a:gd name="T33" fmla="*/ 14 h 22"/>
                  <a:gd name="T34" fmla="*/ 17 w 26"/>
                  <a:gd name="T35" fmla="*/ 10 h 22"/>
                  <a:gd name="T36" fmla="*/ 16 w 26"/>
                  <a:gd name="T37" fmla="*/ 7 h 22"/>
                  <a:gd name="T38" fmla="*/ 15 w 26"/>
                  <a:gd name="T39" fmla="*/ 6 h 22"/>
                  <a:gd name="T40" fmla="*/ 19 w 26"/>
                  <a:gd name="T41" fmla="*/ 5 h 22"/>
                  <a:gd name="T42" fmla="*/ 25 w 26"/>
                  <a:gd name="T43" fmla="*/ 2 h 22"/>
                  <a:gd name="T44" fmla="*/ 25 w 26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2">
                    <a:moveTo>
                      <a:pt x="25" y="0"/>
                    </a:moveTo>
                    <a:cubicBezTo>
                      <a:pt x="23" y="0"/>
                      <a:pt x="20" y="1"/>
                      <a:pt x="18" y="1"/>
                    </a:cubicBezTo>
                    <a:cubicBezTo>
                      <a:pt x="16" y="2"/>
                      <a:pt x="13" y="2"/>
                      <a:pt x="12" y="4"/>
                    </a:cubicBezTo>
                    <a:cubicBezTo>
                      <a:pt x="11" y="7"/>
                      <a:pt x="13" y="8"/>
                      <a:pt x="14" y="10"/>
                    </a:cubicBezTo>
                    <a:cubicBezTo>
                      <a:pt x="14" y="11"/>
                      <a:pt x="14" y="12"/>
                      <a:pt x="14" y="13"/>
                    </a:cubicBezTo>
                    <a:cubicBezTo>
                      <a:pt x="14" y="14"/>
                      <a:pt x="11" y="13"/>
                      <a:pt x="11" y="13"/>
                    </a:cubicBezTo>
                    <a:cubicBezTo>
                      <a:pt x="10" y="12"/>
                      <a:pt x="9" y="11"/>
                      <a:pt x="9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5"/>
                      <a:pt x="5" y="3"/>
                      <a:pt x="4" y="5"/>
                    </a:cubicBezTo>
                    <a:cubicBezTo>
                      <a:pt x="2" y="7"/>
                      <a:pt x="2" y="10"/>
                      <a:pt x="1" y="12"/>
                    </a:cubicBezTo>
                    <a:cubicBezTo>
                      <a:pt x="1" y="15"/>
                      <a:pt x="0" y="18"/>
                      <a:pt x="2" y="21"/>
                    </a:cubicBezTo>
                    <a:cubicBezTo>
                      <a:pt x="3" y="22"/>
                      <a:pt x="4" y="21"/>
                      <a:pt x="4" y="20"/>
                    </a:cubicBezTo>
                    <a:cubicBezTo>
                      <a:pt x="3" y="18"/>
                      <a:pt x="4" y="15"/>
                      <a:pt x="4" y="13"/>
                    </a:cubicBezTo>
                    <a:cubicBezTo>
                      <a:pt x="4" y="11"/>
                      <a:pt x="4" y="10"/>
                      <a:pt x="5" y="9"/>
                    </a:cubicBezTo>
                    <a:cubicBezTo>
                      <a:pt x="5" y="9"/>
                      <a:pt x="5" y="10"/>
                      <a:pt x="5" y="11"/>
                    </a:cubicBezTo>
                    <a:cubicBezTo>
                      <a:pt x="6" y="12"/>
                      <a:pt x="7" y="14"/>
                      <a:pt x="9" y="15"/>
                    </a:cubicBezTo>
                    <a:cubicBezTo>
                      <a:pt x="11" y="17"/>
                      <a:pt x="15" y="18"/>
                      <a:pt x="17" y="14"/>
                    </a:cubicBezTo>
                    <a:cubicBezTo>
                      <a:pt x="18" y="13"/>
                      <a:pt x="17" y="11"/>
                      <a:pt x="17" y="10"/>
                    </a:cubicBezTo>
                    <a:cubicBezTo>
                      <a:pt x="17" y="9"/>
                      <a:pt x="16" y="8"/>
                      <a:pt x="16" y="7"/>
                    </a:cubicBezTo>
                    <a:cubicBezTo>
                      <a:pt x="16" y="7"/>
                      <a:pt x="15" y="6"/>
                      <a:pt x="15" y="6"/>
                    </a:cubicBezTo>
                    <a:cubicBezTo>
                      <a:pt x="16" y="5"/>
                      <a:pt x="18" y="5"/>
                      <a:pt x="19" y="5"/>
                    </a:cubicBezTo>
                    <a:cubicBezTo>
                      <a:pt x="21" y="4"/>
                      <a:pt x="23" y="4"/>
                      <a:pt x="25" y="2"/>
                    </a:cubicBezTo>
                    <a:cubicBezTo>
                      <a:pt x="26" y="2"/>
                      <a:pt x="26" y="1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651"/>
              <p:cNvSpPr>
                <a:spLocks noEditPoints="1"/>
              </p:cNvSpPr>
              <p:nvPr/>
            </p:nvSpPr>
            <p:spPr bwMode="auto">
              <a:xfrm>
                <a:off x="1608" y="2655"/>
                <a:ext cx="12" cy="12"/>
              </a:xfrm>
              <a:custGeom>
                <a:avLst/>
                <a:gdLst>
                  <a:gd name="T0" fmla="*/ 15 w 16"/>
                  <a:gd name="T1" fmla="*/ 12 h 15"/>
                  <a:gd name="T2" fmla="*/ 12 w 16"/>
                  <a:gd name="T3" fmla="*/ 10 h 15"/>
                  <a:gd name="T4" fmla="*/ 11 w 16"/>
                  <a:gd name="T5" fmla="*/ 7 h 15"/>
                  <a:gd name="T6" fmla="*/ 9 w 16"/>
                  <a:gd name="T7" fmla="*/ 6 h 15"/>
                  <a:gd name="T8" fmla="*/ 9 w 16"/>
                  <a:gd name="T9" fmla="*/ 4 h 15"/>
                  <a:gd name="T10" fmla="*/ 1 w 16"/>
                  <a:gd name="T11" fmla="*/ 12 h 15"/>
                  <a:gd name="T12" fmla="*/ 7 w 16"/>
                  <a:gd name="T13" fmla="*/ 14 h 15"/>
                  <a:gd name="T14" fmla="*/ 9 w 16"/>
                  <a:gd name="T15" fmla="*/ 12 h 15"/>
                  <a:gd name="T16" fmla="*/ 9 w 16"/>
                  <a:gd name="T17" fmla="*/ 12 h 15"/>
                  <a:gd name="T18" fmla="*/ 15 w 16"/>
                  <a:gd name="T19" fmla="*/ 13 h 15"/>
                  <a:gd name="T20" fmla="*/ 15 w 16"/>
                  <a:gd name="T21" fmla="*/ 12 h 15"/>
                  <a:gd name="T22" fmla="*/ 4 w 16"/>
                  <a:gd name="T23" fmla="*/ 11 h 15"/>
                  <a:gd name="T24" fmla="*/ 7 w 16"/>
                  <a:gd name="T25" fmla="*/ 6 h 15"/>
                  <a:gd name="T26" fmla="*/ 6 w 16"/>
                  <a:gd name="T27" fmla="*/ 8 h 15"/>
                  <a:gd name="T28" fmla="*/ 7 w 16"/>
                  <a:gd name="T29" fmla="*/ 9 h 15"/>
                  <a:gd name="T30" fmla="*/ 7 w 16"/>
                  <a:gd name="T31" fmla="*/ 10 h 15"/>
                  <a:gd name="T32" fmla="*/ 4 w 16"/>
                  <a:gd name="T3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5">
                    <a:moveTo>
                      <a:pt x="15" y="12"/>
                    </a:moveTo>
                    <a:cubicBezTo>
                      <a:pt x="14" y="11"/>
                      <a:pt x="13" y="11"/>
                      <a:pt x="12" y="10"/>
                    </a:cubicBezTo>
                    <a:cubicBezTo>
                      <a:pt x="11" y="9"/>
                      <a:pt x="11" y="9"/>
                      <a:pt x="11" y="7"/>
                    </a:cubicBezTo>
                    <a:cubicBezTo>
                      <a:pt x="10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5" y="0"/>
                      <a:pt x="0" y="8"/>
                      <a:pt x="1" y="12"/>
                    </a:cubicBezTo>
                    <a:cubicBezTo>
                      <a:pt x="2" y="14"/>
                      <a:pt x="5" y="15"/>
                      <a:pt x="7" y="14"/>
                    </a:cubicBezTo>
                    <a:cubicBezTo>
                      <a:pt x="8" y="14"/>
                      <a:pt x="9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3"/>
                      <a:pt x="13" y="14"/>
                      <a:pt x="15" y="13"/>
                    </a:cubicBezTo>
                    <a:cubicBezTo>
                      <a:pt x="15" y="13"/>
                      <a:pt x="16" y="12"/>
                      <a:pt x="15" y="12"/>
                    </a:cubicBezTo>
                    <a:close/>
                    <a:moveTo>
                      <a:pt x="4" y="11"/>
                    </a:moveTo>
                    <a:cubicBezTo>
                      <a:pt x="4" y="9"/>
                      <a:pt x="5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6" y="10"/>
                      <a:pt x="4" y="12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652"/>
              <p:cNvSpPr/>
              <p:nvPr/>
            </p:nvSpPr>
            <p:spPr bwMode="auto">
              <a:xfrm>
                <a:off x="1615" y="2645"/>
                <a:ext cx="21" cy="36"/>
              </a:xfrm>
              <a:custGeom>
                <a:avLst/>
                <a:gdLst>
                  <a:gd name="T0" fmla="*/ 26 w 28"/>
                  <a:gd name="T1" fmla="*/ 1 h 48"/>
                  <a:gd name="T2" fmla="*/ 19 w 28"/>
                  <a:gd name="T3" fmla="*/ 11 h 48"/>
                  <a:gd name="T4" fmla="*/ 12 w 28"/>
                  <a:gd name="T5" fmla="*/ 21 h 48"/>
                  <a:gd name="T6" fmla="*/ 0 w 28"/>
                  <a:gd name="T7" fmla="*/ 45 h 48"/>
                  <a:gd name="T8" fmla="*/ 3 w 28"/>
                  <a:gd name="T9" fmla="*/ 47 h 48"/>
                  <a:gd name="T10" fmla="*/ 4 w 28"/>
                  <a:gd name="T11" fmla="*/ 46 h 48"/>
                  <a:gd name="T12" fmla="*/ 4 w 28"/>
                  <a:gd name="T13" fmla="*/ 45 h 48"/>
                  <a:gd name="T14" fmla="*/ 14 w 28"/>
                  <a:gd name="T15" fmla="*/ 23 h 48"/>
                  <a:gd name="T16" fmla="*/ 22 w 28"/>
                  <a:gd name="T17" fmla="*/ 12 h 48"/>
                  <a:gd name="T18" fmla="*/ 28 w 28"/>
                  <a:gd name="T19" fmla="*/ 2 h 48"/>
                  <a:gd name="T20" fmla="*/ 26 w 28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48">
                    <a:moveTo>
                      <a:pt x="26" y="1"/>
                    </a:moveTo>
                    <a:cubicBezTo>
                      <a:pt x="25" y="5"/>
                      <a:pt x="22" y="8"/>
                      <a:pt x="19" y="11"/>
                    </a:cubicBezTo>
                    <a:cubicBezTo>
                      <a:pt x="17" y="15"/>
                      <a:pt x="14" y="18"/>
                      <a:pt x="12" y="21"/>
                    </a:cubicBezTo>
                    <a:cubicBezTo>
                      <a:pt x="7" y="29"/>
                      <a:pt x="4" y="37"/>
                      <a:pt x="0" y="45"/>
                    </a:cubicBezTo>
                    <a:cubicBezTo>
                      <a:pt x="0" y="46"/>
                      <a:pt x="1" y="48"/>
                      <a:pt x="3" y="47"/>
                    </a:cubicBezTo>
                    <a:cubicBezTo>
                      <a:pt x="3" y="47"/>
                      <a:pt x="3" y="46"/>
                      <a:pt x="4" y="46"/>
                    </a:cubicBezTo>
                    <a:cubicBezTo>
                      <a:pt x="4" y="46"/>
                      <a:pt x="4" y="45"/>
                      <a:pt x="4" y="45"/>
                    </a:cubicBezTo>
                    <a:cubicBezTo>
                      <a:pt x="7" y="38"/>
                      <a:pt x="10" y="30"/>
                      <a:pt x="14" y="23"/>
                    </a:cubicBezTo>
                    <a:cubicBezTo>
                      <a:pt x="17" y="19"/>
                      <a:pt x="20" y="16"/>
                      <a:pt x="22" y="12"/>
                    </a:cubicBezTo>
                    <a:cubicBezTo>
                      <a:pt x="25" y="9"/>
                      <a:pt x="27" y="6"/>
                      <a:pt x="28" y="2"/>
                    </a:cubicBezTo>
                    <a:cubicBezTo>
                      <a:pt x="28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653"/>
              <p:cNvSpPr/>
              <p:nvPr/>
            </p:nvSpPr>
            <p:spPr bwMode="auto">
              <a:xfrm>
                <a:off x="1630" y="2658"/>
                <a:ext cx="12" cy="15"/>
              </a:xfrm>
              <a:custGeom>
                <a:avLst/>
                <a:gdLst>
                  <a:gd name="T0" fmla="*/ 13 w 15"/>
                  <a:gd name="T1" fmla="*/ 14 h 20"/>
                  <a:gd name="T2" fmla="*/ 9 w 15"/>
                  <a:gd name="T3" fmla="*/ 15 h 20"/>
                  <a:gd name="T4" fmla="*/ 6 w 15"/>
                  <a:gd name="T5" fmla="*/ 16 h 20"/>
                  <a:gd name="T6" fmla="*/ 8 w 15"/>
                  <a:gd name="T7" fmla="*/ 14 h 20"/>
                  <a:gd name="T8" fmla="*/ 11 w 15"/>
                  <a:gd name="T9" fmla="*/ 12 h 20"/>
                  <a:gd name="T10" fmla="*/ 13 w 15"/>
                  <a:gd name="T11" fmla="*/ 4 h 20"/>
                  <a:gd name="T12" fmla="*/ 5 w 15"/>
                  <a:gd name="T13" fmla="*/ 0 h 20"/>
                  <a:gd name="T14" fmla="*/ 3 w 15"/>
                  <a:gd name="T15" fmla="*/ 6 h 20"/>
                  <a:gd name="T16" fmla="*/ 4 w 15"/>
                  <a:gd name="T17" fmla="*/ 4 h 20"/>
                  <a:gd name="T18" fmla="*/ 5 w 15"/>
                  <a:gd name="T19" fmla="*/ 3 h 20"/>
                  <a:gd name="T20" fmla="*/ 6 w 15"/>
                  <a:gd name="T21" fmla="*/ 3 h 20"/>
                  <a:gd name="T22" fmla="*/ 9 w 15"/>
                  <a:gd name="T23" fmla="*/ 4 h 20"/>
                  <a:gd name="T24" fmla="*/ 9 w 15"/>
                  <a:gd name="T25" fmla="*/ 8 h 20"/>
                  <a:gd name="T26" fmla="*/ 6 w 15"/>
                  <a:gd name="T27" fmla="*/ 12 h 20"/>
                  <a:gd name="T28" fmla="*/ 1 w 15"/>
                  <a:gd name="T29" fmla="*/ 16 h 20"/>
                  <a:gd name="T30" fmla="*/ 2 w 15"/>
                  <a:gd name="T31" fmla="*/ 19 h 20"/>
                  <a:gd name="T32" fmla="*/ 8 w 15"/>
                  <a:gd name="T33" fmla="*/ 20 h 20"/>
                  <a:gd name="T34" fmla="*/ 11 w 15"/>
                  <a:gd name="T35" fmla="*/ 18 h 20"/>
                  <a:gd name="T36" fmla="*/ 12 w 15"/>
                  <a:gd name="T37" fmla="*/ 18 h 20"/>
                  <a:gd name="T38" fmla="*/ 13 w 15"/>
                  <a:gd name="T39" fmla="*/ 18 h 20"/>
                  <a:gd name="T40" fmla="*/ 14 w 15"/>
                  <a:gd name="T41" fmla="*/ 17 h 20"/>
                  <a:gd name="T42" fmla="*/ 13 w 15"/>
                  <a:gd name="T43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0">
                    <a:moveTo>
                      <a:pt x="13" y="14"/>
                    </a:moveTo>
                    <a:cubicBezTo>
                      <a:pt x="11" y="14"/>
                      <a:pt x="10" y="15"/>
                      <a:pt x="9" y="15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9" y="14"/>
                      <a:pt x="10" y="13"/>
                      <a:pt x="11" y="12"/>
                    </a:cubicBezTo>
                    <a:cubicBezTo>
                      <a:pt x="12" y="9"/>
                      <a:pt x="14" y="6"/>
                      <a:pt x="13" y="4"/>
                    </a:cubicBezTo>
                    <a:cubicBezTo>
                      <a:pt x="11" y="1"/>
                      <a:pt x="8" y="0"/>
                      <a:pt x="5" y="0"/>
                    </a:cubicBezTo>
                    <a:cubicBezTo>
                      <a:pt x="2" y="0"/>
                      <a:pt x="0" y="3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3"/>
                      <a:pt x="8" y="3"/>
                      <a:pt x="9" y="4"/>
                    </a:cubicBezTo>
                    <a:cubicBezTo>
                      <a:pt x="11" y="5"/>
                      <a:pt x="10" y="7"/>
                      <a:pt x="9" y="8"/>
                    </a:cubicBezTo>
                    <a:cubicBezTo>
                      <a:pt x="9" y="9"/>
                      <a:pt x="7" y="11"/>
                      <a:pt x="6" y="12"/>
                    </a:cubicBezTo>
                    <a:cubicBezTo>
                      <a:pt x="5" y="14"/>
                      <a:pt x="3" y="14"/>
                      <a:pt x="1" y="16"/>
                    </a:cubicBezTo>
                    <a:cubicBezTo>
                      <a:pt x="1" y="17"/>
                      <a:pt x="1" y="18"/>
                      <a:pt x="2" y="19"/>
                    </a:cubicBezTo>
                    <a:cubicBezTo>
                      <a:pt x="4" y="20"/>
                      <a:pt x="6" y="20"/>
                      <a:pt x="8" y="20"/>
                    </a:cubicBezTo>
                    <a:cubicBezTo>
                      <a:pt x="9" y="20"/>
                      <a:pt x="10" y="19"/>
                      <a:pt x="11" y="18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3" y="18"/>
                      <a:pt x="14" y="18"/>
                      <a:pt x="14" y="17"/>
                    </a:cubicBezTo>
                    <a:cubicBezTo>
                      <a:pt x="15" y="16"/>
                      <a:pt x="15" y="15"/>
                      <a:pt x="1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654"/>
              <p:cNvSpPr>
                <a:spLocks noEditPoints="1"/>
              </p:cNvSpPr>
              <p:nvPr/>
            </p:nvSpPr>
            <p:spPr bwMode="auto">
              <a:xfrm>
                <a:off x="1761" y="2472"/>
                <a:ext cx="24" cy="44"/>
              </a:xfrm>
              <a:custGeom>
                <a:avLst/>
                <a:gdLst>
                  <a:gd name="T0" fmla="*/ 29 w 32"/>
                  <a:gd name="T1" fmla="*/ 11 h 58"/>
                  <a:gd name="T2" fmla="*/ 14 w 32"/>
                  <a:gd name="T3" fmla="*/ 1 h 58"/>
                  <a:gd name="T4" fmla="*/ 2 w 32"/>
                  <a:gd name="T5" fmla="*/ 13 h 58"/>
                  <a:gd name="T6" fmla="*/ 2 w 32"/>
                  <a:gd name="T7" fmla="*/ 19 h 58"/>
                  <a:gd name="T8" fmla="*/ 2 w 32"/>
                  <a:gd name="T9" fmla="*/ 38 h 58"/>
                  <a:gd name="T10" fmla="*/ 14 w 32"/>
                  <a:gd name="T11" fmla="*/ 56 h 58"/>
                  <a:gd name="T12" fmla="*/ 28 w 32"/>
                  <a:gd name="T13" fmla="*/ 50 h 58"/>
                  <a:gd name="T14" fmla="*/ 32 w 32"/>
                  <a:gd name="T15" fmla="*/ 32 h 58"/>
                  <a:gd name="T16" fmla="*/ 29 w 32"/>
                  <a:gd name="T17" fmla="*/ 11 h 58"/>
                  <a:gd name="T18" fmla="*/ 25 w 32"/>
                  <a:gd name="T19" fmla="*/ 32 h 58"/>
                  <a:gd name="T20" fmla="*/ 15 w 32"/>
                  <a:gd name="T21" fmla="*/ 48 h 58"/>
                  <a:gd name="T22" fmla="*/ 8 w 32"/>
                  <a:gd name="T23" fmla="*/ 33 h 58"/>
                  <a:gd name="T24" fmla="*/ 8 w 32"/>
                  <a:gd name="T25" fmla="*/ 29 h 58"/>
                  <a:gd name="T26" fmla="*/ 7 w 32"/>
                  <a:gd name="T27" fmla="*/ 18 h 58"/>
                  <a:gd name="T28" fmla="*/ 14 w 32"/>
                  <a:gd name="T29" fmla="*/ 7 h 58"/>
                  <a:gd name="T30" fmla="*/ 24 w 32"/>
                  <a:gd name="T31" fmla="*/ 17 h 58"/>
                  <a:gd name="T32" fmla="*/ 25 w 32"/>
                  <a:gd name="T33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58">
                    <a:moveTo>
                      <a:pt x="29" y="11"/>
                    </a:moveTo>
                    <a:cubicBezTo>
                      <a:pt x="26" y="5"/>
                      <a:pt x="20" y="2"/>
                      <a:pt x="14" y="1"/>
                    </a:cubicBezTo>
                    <a:cubicBezTo>
                      <a:pt x="7" y="0"/>
                      <a:pt x="3" y="7"/>
                      <a:pt x="2" y="13"/>
                    </a:cubicBezTo>
                    <a:cubicBezTo>
                      <a:pt x="2" y="15"/>
                      <a:pt x="2" y="17"/>
                      <a:pt x="2" y="19"/>
                    </a:cubicBezTo>
                    <a:cubicBezTo>
                      <a:pt x="0" y="25"/>
                      <a:pt x="1" y="32"/>
                      <a:pt x="2" y="38"/>
                    </a:cubicBezTo>
                    <a:cubicBezTo>
                      <a:pt x="4" y="45"/>
                      <a:pt x="8" y="53"/>
                      <a:pt x="14" y="56"/>
                    </a:cubicBezTo>
                    <a:cubicBezTo>
                      <a:pt x="20" y="58"/>
                      <a:pt x="25" y="55"/>
                      <a:pt x="28" y="50"/>
                    </a:cubicBezTo>
                    <a:cubicBezTo>
                      <a:pt x="31" y="45"/>
                      <a:pt x="31" y="38"/>
                      <a:pt x="32" y="32"/>
                    </a:cubicBezTo>
                    <a:cubicBezTo>
                      <a:pt x="32" y="26"/>
                      <a:pt x="32" y="18"/>
                      <a:pt x="29" y="11"/>
                    </a:cubicBezTo>
                    <a:close/>
                    <a:moveTo>
                      <a:pt x="25" y="32"/>
                    </a:moveTo>
                    <a:cubicBezTo>
                      <a:pt x="24" y="36"/>
                      <a:pt x="23" y="54"/>
                      <a:pt x="15" y="48"/>
                    </a:cubicBezTo>
                    <a:cubicBezTo>
                      <a:pt x="11" y="45"/>
                      <a:pt x="9" y="38"/>
                      <a:pt x="8" y="33"/>
                    </a:cubicBezTo>
                    <a:cubicBezTo>
                      <a:pt x="8" y="32"/>
                      <a:pt x="8" y="30"/>
                      <a:pt x="8" y="29"/>
                    </a:cubicBezTo>
                    <a:cubicBezTo>
                      <a:pt x="8" y="26"/>
                      <a:pt x="8" y="22"/>
                      <a:pt x="7" y="18"/>
                    </a:cubicBezTo>
                    <a:cubicBezTo>
                      <a:pt x="7" y="14"/>
                      <a:pt x="8" y="7"/>
                      <a:pt x="14" y="7"/>
                    </a:cubicBezTo>
                    <a:cubicBezTo>
                      <a:pt x="19" y="7"/>
                      <a:pt x="23" y="12"/>
                      <a:pt x="24" y="17"/>
                    </a:cubicBezTo>
                    <a:cubicBezTo>
                      <a:pt x="26" y="22"/>
                      <a:pt x="25" y="27"/>
                      <a:pt x="2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655"/>
              <p:cNvSpPr/>
              <p:nvPr/>
            </p:nvSpPr>
            <p:spPr bwMode="auto">
              <a:xfrm>
                <a:off x="1789" y="2464"/>
                <a:ext cx="26" cy="47"/>
              </a:xfrm>
              <a:custGeom>
                <a:avLst/>
                <a:gdLst>
                  <a:gd name="T0" fmla="*/ 34 w 34"/>
                  <a:gd name="T1" fmla="*/ 55 h 62"/>
                  <a:gd name="T2" fmla="*/ 31 w 34"/>
                  <a:gd name="T3" fmla="*/ 44 h 62"/>
                  <a:gd name="T4" fmla="*/ 27 w 34"/>
                  <a:gd name="T5" fmla="*/ 31 h 62"/>
                  <a:gd name="T6" fmla="*/ 23 w 34"/>
                  <a:gd name="T7" fmla="*/ 18 h 62"/>
                  <a:gd name="T8" fmla="*/ 22 w 34"/>
                  <a:gd name="T9" fmla="*/ 2 h 62"/>
                  <a:gd name="T10" fmla="*/ 17 w 34"/>
                  <a:gd name="T11" fmla="*/ 2 h 62"/>
                  <a:gd name="T12" fmla="*/ 19 w 34"/>
                  <a:gd name="T13" fmla="*/ 29 h 62"/>
                  <a:gd name="T14" fmla="*/ 20 w 34"/>
                  <a:gd name="T15" fmla="*/ 34 h 62"/>
                  <a:gd name="T16" fmla="*/ 17 w 34"/>
                  <a:gd name="T17" fmla="*/ 34 h 62"/>
                  <a:gd name="T18" fmla="*/ 12 w 34"/>
                  <a:gd name="T19" fmla="*/ 34 h 62"/>
                  <a:gd name="T20" fmla="*/ 12 w 34"/>
                  <a:gd name="T21" fmla="*/ 34 h 62"/>
                  <a:gd name="T22" fmla="*/ 9 w 34"/>
                  <a:gd name="T23" fmla="*/ 23 h 62"/>
                  <a:gd name="T24" fmla="*/ 5 w 34"/>
                  <a:gd name="T25" fmla="*/ 9 h 62"/>
                  <a:gd name="T26" fmla="*/ 0 w 34"/>
                  <a:gd name="T27" fmla="*/ 9 h 62"/>
                  <a:gd name="T28" fmla="*/ 2 w 34"/>
                  <a:gd name="T29" fmla="*/ 22 h 62"/>
                  <a:gd name="T30" fmla="*/ 5 w 34"/>
                  <a:gd name="T31" fmla="*/ 35 h 62"/>
                  <a:gd name="T32" fmla="*/ 7 w 34"/>
                  <a:gd name="T33" fmla="*/ 50 h 62"/>
                  <a:gd name="T34" fmla="*/ 12 w 34"/>
                  <a:gd name="T35" fmla="*/ 62 h 62"/>
                  <a:gd name="T36" fmla="*/ 14 w 34"/>
                  <a:gd name="T37" fmla="*/ 62 h 62"/>
                  <a:gd name="T38" fmla="*/ 15 w 34"/>
                  <a:gd name="T39" fmla="*/ 51 h 62"/>
                  <a:gd name="T40" fmla="*/ 12 w 34"/>
                  <a:gd name="T41" fmla="*/ 41 h 62"/>
                  <a:gd name="T42" fmla="*/ 13 w 34"/>
                  <a:gd name="T43" fmla="*/ 41 h 62"/>
                  <a:gd name="T44" fmla="*/ 23 w 34"/>
                  <a:gd name="T45" fmla="*/ 41 h 62"/>
                  <a:gd name="T46" fmla="*/ 23 w 34"/>
                  <a:gd name="T47" fmla="*/ 42 h 62"/>
                  <a:gd name="T48" fmla="*/ 25 w 34"/>
                  <a:gd name="T49" fmla="*/ 50 h 62"/>
                  <a:gd name="T50" fmla="*/ 27 w 34"/>
                  <a:gd name="T51" fmla="*/ 56 h 62"/>
                  <a:gd name="T52" fmla="*/ 34 w 34"/>
                  <a:gd name="T53" fmla="*/ 58 h 62"/>
                  <a:gd name="T54" fmla="*/ 34 w 34"/>
                  <a:gd name="T55" fmla="*/ 58 h 62"/>
                  <a:gd name="T56" fmla="*/ 34 w 34"/>
                  <a:gd name="T57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" h="62">
                    <a:moveTo>
                      <a:pt x="34" y="55"/>
                    </a:moveTo>
                    <a:cubicBezTo>
                      <a:pt x="34" y="51"/>
                      <a:pt x="32" y="48"/>
                      <a:pt x="31" y="44"/>
                    </a:cubicBezTo>
                    <a:cubicBezTo>
                      <a:pt x="30" y="40"/>
                      <a:pt x="28" y="36"/>
                      <a:pt x="27" y="31"/>
                    </a:cubicBezTo>
                    <a:cubicBezTo>
                      <a:pt x="25" y="27"/>
                      <a:pt x="25" y="22"/>
                      <a:pt x="23" y="18"/>
                    </a:cubicBezTo>
                    <a:cubicBezTo>
                      <a:pt x="22" y="12"/>
                      <a:pt x="22" y="7"/>
                      <a:pt x="22" y="2"/>
                    </a:cubicBezTo>
                    <a:cubicBezTo>
                      <a:pt x="21" y="0"/>
                      <a:pt x="18" y="0"/>
                      <a:pt x="17" y="2"/>
                    </a:cubicBezTo>
                    <a:cubicBezTo>
                      <a:pt x="16" y="12"/>
                      <a:pt x="18" y="20"/>
                      <a:pt x="19" y="29"/>
                    </a:cubicBezTo>
                    <a:cubicBezTo>
                      <a:pt x="20" y="31"/>
                      <a:pt x="20" y="33"/>
                      <a:pt x="20" y="34"/>
                    </a:cubicBezTo>
                    <a:cubicBezTo>
                      <a:pt x="19" y="34"/>
                      <a:pt x="18" y="34"/>
                      <a:pt x="17" y="34"/>
                    </a:cubicBezTo>
                    <a:cubicBezTo>
                      <a:pt x="15" y="34"/>
                      <a:pt x="14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31"/>
                      <a:pt x="10" y="27"/>
                      <a:pt x="9" y="23"/>
                    </a:cubicBezTo>
                    <a:cubicBezTo>
                      <a:pt x="7" y="19"/>
                      <a:pt x="6" y="14"/>
                      <a:pt x="5" y="9"/>
                    </a:cubicBezTo>
                    <a:cubicBezTo>
                      <a:pt x="5" y="6"/>
                      <a:pt x="0" y="6"/>
                      <a:pt x="0" y="9"/>
                    </a:cubicBezTo>
                    <a:cubicBezTo>
                      <a:pt x="0" y="13"/>
                      <a:pt x="1" y="18"/>
                      <a:pt x="2" y="22"/>
                    </a:cubicBezTo>
                    <a:cubicBezTo>
                      <a:pt x="3" y="26"/>
                      <a:pt x="4" y="30"/>
                      <a:pt x="5" y="35"/>
                    </a:cubicBezTo>
                    <a:cubicBezTo>
                      <a:pt x="5" y="40"/>
                      <a:pt x="7" y="45"/>
                      <a:pt x="7" y="50"/>
                    </a:cubicBezTo>
                    <a:cubicBezTo>
                      <a:pt x="8" y="53"/>
                      <a:pt x="8" y="60"/>
                      <a:pt x="12" y="62"/>
                    </a:cubicBezTo>
                    <a:cubicBezTo>
                      <a:pt x="13" y="62"/>
                      <a:pt x="14" y="62"/>
                      <a:pt x="14" y="62"/>
                    </a:cubicBezTo>
                    <a:cubicBezTo>
                      <a:pt x="17" y="59"/>
                      <a:pt x="15" y="54"/>
                      <a:pt x="15" y="51"/>
                    </a:cubicBezTo>
                    <a:cubicBezTo>
                      <a:pt x="14" y="48"/>
                      <a:pt x="13" y="44"/>
                      <a:pt x="12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1"/>
                      <a:pt x="20" y="42"/>
                      <a:pt x="23" y="41"/>
                    </a:cubicBezTo>
                    <a:cubicBezTo>
                      <a:pt x="23" y="41"/>
                      <a:pt x="23" y="42"/>
                      <a:pt x="23" y="42"/>
                    </a:cubicBezTo>
                    <a:cubicBezTo>
                      <a:pt x="24" y="45"/>
                      <a:pt x="24" y="47"/>
                      <a:pt x="25" y="50"/>
                    </a:cubicBezTo>
                    <a:cubicBezTo>
                      <a:pt x="26" y="52"/>
                      <a:pt x="27" y="54"/>
                      <a:pt x="27" y="56"/>
                    </a:cubicBezTo>
                    <a:cubicBezTo>
                      <a:pt x="27" y="60"/>
                      <a:pt x="32" y="61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7"/>
                      <a:pt x="34" y="56"/>
                      <a:pt x="34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656"/>
              <p:cNvSpPr/>
              <p:nvPr/>
            </p:nvSpPr>
            <p:spPr bwMode="auto">
              <a:xfrm>
                <a:off x="1809" y="2455"/>
                <a:ext cx="19" cy="8"/>
              </a:xfrm>
              <a:custGeom>
                <a:avLst/>
                <a:gdLst>
                  <a:gd name="T0" fmla="*/ 14 w 24"/>
                  <a:gd name="T1" fmla="*/ 0 h 11"/>
                  <a:gd name="T2" fmla="*/ 4 w 24"/>
                  <a:gd name="T3" fmla="*/ 4 h 11"/>
                  <a:gd name="T4" fmla="*/ 5 w 24"/>
                  <a:gd name="T5" fmla="*/ 10 h 11"/>
                  <a:gd name="T6" fmla="*/ 15 w 24"/>
                  <a:gd name="T7" fmla="*/ 8 h 11"/>
                  <a:gd name="T8" fmla="*/ 19 w 24"/>
                  <a:gd name="T9" fmla="*/ 7 h 11"/>
                  <a:gd name="T10" fmla="*/ 22 w 24"/>
                  <a:gd name="T11" fmla="*/ 5 h 11"/>
                  <a:gd name="T12" fmla="*/ 14 w 24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14" y="0"/>
                    </a:moveTo>
                    <a:cubicBezTo>
                      <a:pt x="11" y="1"/>
                      <a:pt x="7" y="3"/>
                      <a:pt x="4" y="4"/>
                    </a:cubicBezTo>
                    <a:cubicBezTo>
                      <a:pt x="0" y="5"/>
                      <a:pt x="1" y="10"/>
                      <a:pt x="5" y="10"/>
                    </a:cubicBezTo>
                    <a:cubicBezTo>
                      <a:pt x="8" y="11"/>
                      <a:pt x="12" y="9"/>
                      <a:pt x="15" y="8"/>
                    </a:cubicBezTo>
                    <a:cubicBezTo>
                      <a:pt x="16" y="8"/>
                      <a:pt x="18" y="7"/>
                      <a:pt x="19" y="7"/>
                    </a:cubicBezTo>
                    <a:cubicBezTo>
                      <a:pt x="20" y="7"/>
                      <a:pt x="22" y="7"/>
                      <a:pt x="22" y="5"/>
                    </a:cubicBezTo>
                    <a:cubicBezTo>
                      <a:pt x="24" y="0"/>
                      <a:pt x="17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657"/>
              <p:cNvSpPr>
                <a:spLocks noEditPoints="1"/>
              </p:cNvSpPr>
              <p:nvPr/>
            </p:nvSpPr>
            <p:spPr bwMode="auto">
              <a:xfrm>
                <a:off x="1876" y="2388"/>
                <a:ext cx="24" cy="16"/>
              </a:xfrm>
              <a:custGeom>
                <a:avLst/>
                <a:gdLst>
                  <a:gd name="T0" fmla="*/ 25 w 31"/>
                  <a:gd name="T1" fmla="*/ 8 h 21"/>
                  <a:gd name="T2" fmla="*/ 24 w 31"/>
                  <a:gd name="T3" fmla="*/ 8 h 21"/>
                  <a:gd name="T4" fmla="*/ 23 w 31"/>
                  <a:gd name="T5" fmla="*/ 10 h 21"/>
                  <a:gd name="T6" fmla="*/ 22 w 31"/>
                  <a:gd name="T7" fmla="*/ 10 h 21"/>
                  <a:gd name="T8" fmla="*/ 19 w 31"/>
                  <a:gd name="T9" fmla="*/ 9 h 21"/>
                  <a:gd name="T10" fmla="*/ 14 w 31"/>
                  <a:gd name="T11" fmla="*/ 1 h 21"/>
                  <a:gd name="T12" fmla="*/ 8 w 31"/>
                  <a:gd name="T13" fmla="*/ 4 h 21"/>
                  <a:gd name="T14" fmla="*/ 6 w 31"/>
                  <a:gd name="T15" fmla="*/ 8 h 21"/>
                  <a:gd name="T16" fmla="*/ 2 w 31"/>
                  <a:gd name="T17" fmla="*/ 10 h 21"/>
                  <a:gd name="T18" fmla="*/ 1 w 31"/>
                  <a:gd name="T19" fmla="*/ 17 h 21"/>
                  <a:gd name="T20" fmla="*/ 8 w 31"/>
                  <a:gd name="T21" fmla="*/ 20 h 21"/>
                  <a:gd name="T22" fmla="*/ 14 w 31"/>
                  <a:gd name="T23" fmla="*/ 19 h 21"/>
                  <a:gd name="T24" fmla="*/ 19 w 31"/>
                  <a:gd name="T25" fmla="*/ 19 h 21"/>
                  <a:gd name="T26" fmla="*/ 25 w 31"/>
                  <a:gd name="T27" fmla="*/ 8 h 21"/>
                  <a:gd name="T28" fmla="*/ 15 w 31"/>
                  <a:gd name="T29" fmla="*/ 8 h 21"/>
                  <a:gd name="T30" fmla="*/ 14 w 31"/>
                  <a:gd name="T31" fmla="*/ 8 h 21"/>
                  <a:gd name="T32" fmla="*/ 14 w 31"/>
                  <a:gd name="T33" fmla="*/ 8 h 21"/>
                  <a:gd name="T34" fmla="*/ 12 w 31"/>
                  <a:gd name="T35" fmla="*/ 7 h 21"/>
                  <a:gd name="T36" fmla="*/ 15 w 31"/>
                  <a:gd name="T37" fmla="*/ 8 h 21"/>
                  <a:gd name="T38" fmla="*/ 17 w 31"/>
                  <a:gd name="T39" fmla="*/ 14 h 21"/>
                  <a:gd name="T40" fmla="*/ 12 w 31"/>
                  <a:gd name="T41" fmla="*/ 14 h 21"/>
                  <a:gd name="T42" fmla="*/ 7 w 31"/>
                  <a:gd name="T43" fmla="*/ 16 h 21"/>
                  <a:gd name="T44" fmla="*/ 6 w 31"/>
                  <a:gd name="T45" fmla="*/ 12 h 21"/>
                  <a:gd name="T46" fmla="*/ 8 w 31"/>
                  <a:gd name="T47" fmla="*/ 11 h 21"/>
                  <a:gd name="T48" fmla="*/ 9 w 31"/>
                  <a:gd name="T49" fmla="*/ 12 h 21"/>
                  <a:gd name="T50" fmla="*/ 11 w 31"/>
                  <a:gd name="T51" fmla="*/ 12 h 21"/>
                  <a:gd name="T52" fmla="*/ 13 w 31"/>
                  <a:gd name="T53" fmla="*/ 13 h 21"/>
                  <a:gd name="T54" fmla="*/ 15 w 31"/>
                  <a:gd name="T55" fmla="*/ 11 h 21"/>
                  <a:gd name="T56" fmla="*/ 16 w 31"/>
                  <a:gd name="T57" fmla="*/ 11 h 21"/>
                  <a:gd name="T58" fmla="*/ 18 w 31"/>
                  <a:gd name="T59" fmla="*/ 11 h 21"/>
                  <a:gd name="T60" fmla="*/ 21 w 31"/>
                  <a:gd name="T61" fmla="*/ 13 h 21"/>
                  <a:gd name="T62" fmla="*/ 17 w 31"/>
                  <a:gd name="T63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1">
                    <a:moveTo>
                      <a:pt x="25" y="8"/>
                    </a:moveTo>
                    <a:cubicBezTo>
                      <a:pt x="25" y="8"/>
                      <a:pt x="24" y="8"/>
                      <a:pt x="24" y="8"/>
                    </a:cubicBezTo>
                    <a:cubicBezTo>
                      <a:pt x="23" y="9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1" y="10"/>
                      <a:pt x="20" y="9"/>
                      <a:pt x="19" y="9"/>
                    </a:cubicBezTo>
                    <a:cubicBezTo>
                      <a:pt x="19" y="5"/>
                      <a:pt x="17" y="3"/>
                      <a:pt x="14" y="1"/>
                    </a:cubicBezTo>
                    <a:cubicBezTo>
                      <a:pt x="12" y="0"/>
                      <a:pt x="9" y="2"/>
                      <a:pt x="8" y="4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10"/>
                    </a:cubicBezTo>
                    <a:cubicBezTo>
                      <a:pt x="1" y="12"/>
                      <a:pt x="0" y="15"/>
                      <a:pt x="1" y="17"/>
                    </a:cubicBezTo>
                    <a:cubicBezTo>
                      <a:pt x="2" y="20"/>
                      <a:pt x="5" y="21"/>
                      <a:pt x="8" y="20"/>
                    </a:cubicBezTo>
                    <a:cubicBezTo>
                      <a:pt x="10" y="20"/>
                      <a:pt x="12" y="19"/>
                      <a:pt x="14" y="19"/>
                    </a:cubicBezTo>
                    <a:cubicBezTo>
                      <a:pt x="16" y="19"/>
                      <a:pt x="17" y="19"/>
                      <a:pt x="19" y="19"/>
                    </a:cubicBezTo>
                    <a:cubicBezTo>
                      <a:pt x="23" y="18"/>
                      <a:pt x="31" y="13"/>
                      <a:pt x="25" y="8"/>
                    </a:cubicBezTo>
                    <a:close/>
                    <a:moveTo>
                      <a:pt x="15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7"/>
                      <a:pt x="12" y="7"/>
                    </a:cubicBezTo>
                    <a:cubicBezTo>
                      <a:pt x="13" y="6"/>
                      <a:pt x="14" y="7"/>
                      <a:pt x="15" y="8"/>
                    </a:cubicBezTo>
                    <a:close/>
                    <a:moveTo>
                      <a:pt x="17" y="14"/>
                    </a:moveTo>
                    <a:cubicBezTo>
                      <a:pt x="16" y="15"/>
                      <a:pt x="14" y="14"/>
                      <a:pt x="12" y="14"/>
                    </a:cubicBezTo>
                    <a:cubicBezTo>
                      <a:pt x="11" y="14"/>
                      <a:pt x="9" y="15"/>
                      <a:pt x="7" y="16"/>
                    </a:cubicBezTo>
                    <a:cubicBezTo>
                      <a:pt x="3" y="17"/>
                      <a:pt x="5" y="13"/>
                      <a:pt x="6" y="12"/>
                    </a:cubicBezTo>
                    <a:cubicBezTo>
                      <a:pt x="6" y="11"/>
                      <a:pt x="7" y="11"/>
                      <a:pt x="8" y="11"/>
                    </a:cubicBezTo>
                    <a:cubicBezTo>
                      <a:pt x="8" y="11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1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4" y="13"/>
                      <a:pt x="15" y="13"/>
                      <a:pt x="15" y="11"/>
                    </a:cubicBezTo>
                    <a:cubicBezTo>
                      <a:pt x="15" y="11"/>
                      <a:pt x="16" y="11"/>
                      <a:pt x="16" y="11"/>
                    </a:cubicBezTo>
                    <a:cubicBezTo>
                      <a:pt x="16" y="11"/>
                      <a:pt x="17" y="11"/>
                      <a:pt x="18" y="11"/>
                    </a:cubicBezTo>
                    <a:cubicBezTo>
                      <a:pt x="19" y="12"/>
                      <a:pt x="20" y="12"/>
                      <a:pt x="21" y="13"/>
                    </a:cubicBezTo>
                    <a:cubicBezTo>
                      <a:pt x="20" y="13"/>
                      <a:pt x="18" y="14"/>
                      <a:pt x="1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658"/>
              <p:cNvSpPr>
                <a:spLocks noEditPoints="1"/>
              </p:cNvSpPr>
              <p:nvPr/>
            </p:nvSpPr>
            <p:spPr bwMode="auto">
              <a:xfrm>
                <a:off x="1846" y="2398"/>
                <a:ext cx="19" cy="21"/>
              </a:xfrm>
              <a:custGeom>
                <a:avLst/>
                <a:gdLst>
                  <a:gd name="T0" fmla="*/ 3 w 25"/>
                  <a:gd name="T1" fmla="*/ 24 h 28"/>
                  <a:gd name="T2" fmla="*/ 8 w 25"/>
                  <a:gd name="T3" fmla="*/ 23 h 28"/>
                  <a:gd name="T4" fmla="*/ 11 w 25"/>
                  <a:gd name="T5" fmla="*/ 26 h 28"/>
                  <a:gd name="T6" fmla="*/ 16 w 25"/>
                  <a:gd name="T7" fmla="*/ 27 h 28"/>
                  <a:gd name="T8" fmla="*/ 23 w 25"/>
                  <a:gd name="T9" fmla="*/ 17 h 28"/>
                  <a:gd name="T10" fmla="*/ 22 w 25"/>
                  <a:gd name="T11" fmla="*/ 15 h 28"/>
                  <a:gd name="T12" fmla="*/ 24 w 25"/>
                  <a:gd name="T13" fmla="*/ 11 h 28"/>
                  <a:gd name="T14" fmla="*/ 25 w 25"/>
                  <a:gd name="T15" fmla="*/ 7 h 28"/>
                  <a:gd name="T16" fmla="*/ 21 w 25"/>
                  <a:gd name="T17" fmla="*/ 6 h 28"/>
                  <a:gd name="T18" fmla="*/ 21 w 25"/>
                  <a:gd name="T19" fmla="*/ 7 h 28"/>
                  <a:gd name="T20" fmla="*/ 21 w 25"/>
                  <a:gd name="T21" fmla="*/ 8 h 28"/>
                  <a:gd name="T22" fmla="*/ 7 w 25"/>
                  <a:gd name="T23" fmla="*/ 4 h 28"/>
                  <a:gd name="T24" fmla="*/ 6 w 25"/>
                  <a:gd name="T25" fmla="*/ 14 h 28"/>
                  <a:gd name="T26" fmla="*/ 0 w 25"/>
                  <a:gd name="T27" fmla="*/ 22 h 28"/>
                  <a:gd name="T28" fmla="*/ 3 w 25"/>
                  <a:gd name="T29" fmla="*/ 24 h 28"/>
                  <a:gd name="T30" fmla="*/ 10 w 25"/>
                  <a:gd name="T31" fmla="*/ 17 h 28"/>
                  <a:gd name="T32" fmla="*/ 10 w 25"/>
                  <a:gd name="T33" fmla="*/ 17 h 28"/>
                  <a:gd name="T34" fmla="*/ 13 w 25"/>
                  <a:gd name="T35" fmla="*/ 18 h 28"/>
                  <a:gd name="T36" fmla="*/ 13 w 25"/>
                  <a:gd name="T37" fmla="*/ 18 h 28"/>
                  <a:gd name="T38" fmla="*/ 15 w 25"/>
                  <a:gd name="T39" fmla="*/ 21 h 28"/>
                  <a:gd name="T40" fmla="*/ 17 w 25"/>
                  <a:gd name="T41" fmla="*/ 21 h 28"/>
                  <a:gd name="T42" fmla="*/ 16 w 25"/>
                  <a:gd name="T43" fmla="*/ 17 h 28"/>
                  <a:gd name="T44" fmla="*/ 14 w 25"/>
                  <a:gd name="T45" fmla="*/ 16 h 28"/>
                  <a:gd name="T46" fmla="*/ 13 w 25"/>
                  <a:gd name="T47" fmla="*/ 11 h 28"/>
                  <a:gd name="T48" fmla="*/ 10 w 25"/>
                  <a:gd name="T49" fmla="*/ 11 h 28"/>
                  <a:gd name="T50" fmla="*/ 9 w 25"/>
                  <a:gd name="T51" fmla="*/ 11 h 28"/>
                  <a:gd name="T52" fmla="*/ 11 w 25"/>
                  <a:gd name="T53" fmla="*/ 7 h 28"/>
                  <a:gd name="T54" fmla="*/ 17 w 25"/>
                  <a:gd name="T55" fmla="*/ 10 h 28"/>
                  <a:gd name="T56" fmla="*/ 19 w 25"/>
                  <a:gd name="T57" fmla="*/ 12 h 28"/>
                  <a:gd name="T58" fmla="*/ 18 w 25"/>
                  <a:gd name="T59" fmla="*/ 17 h 28"/>
                  <a:gd name="T60" fmla="*/ 16 w 25"/>
                  <a:gd name="T61" fmla="*/ 22 h 28"/>
                  <a:gd name="T62" fmla="*/ 11 w 25"/>
                  <a:gd name="T63" fmla="*/ 20 h 28"/>
                  <a:gd name="T64" fmla="*/ 9 w 25"/>
                  <a:gd name="T65" fmla="*/ 19 h 28"/>
                  <a:gd name="T66" fmla="*/ 10 w 25"/>
                  <a:gd name="T6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28">
                    <a:moveTo>
                      <a:pt x="3" y="24"/>
                    </a:moveTo>
                    <a:cubicBezTo>
                      <a:pt x="4" y="24"/>
                      <a:pt x="7" y="22"/>
                      <a:pt x="8" y="23"/>
                    </a:cubicBezTo>
                    <a:cubicBezTo>
                      <a:pt x="9" y="24"/>
                      <a:pt x="10" y="25"/>
                      <a:pt x="11" y="26"/>
                    </a:cubicBezTo>
                    <a:cubicBezTo>
                      <a:pt x="12" y="28"/>
                      <a:pt x="14" y="27"/>
                      <a:pt x="16" y="27"/>
                    </a:cubicBezTo>
                    <a:cubicBezTo>
                      <a:pt x="20" y="26"/>
                      <a:pt x="24" y="21"/>
                      <a:pt x="23" y="17"/>
                    </a:cubicBezTo>
                    <a:cubicBezTo>
                      <a:pt x="23" y="16"/>
                      <a:pt x="23" y="16"/>
                      <a:pt x="22" y="15"/>
                    </a:cubicBezTo>
                    <a:cubicBezTo>
                      <a:pt x="22" y="14"/>
                      <a:pt x="23" y="12"/>
                      <a:pt x="24" y="11"/>
                    </a:cubicBezTo>
                    <a:cubicBezTo>
                      <a:pt x="24" y="10"/>
                      <a:pt x="25" y="8"/>
                      <a:pt x="25" y="7"/>
                    </a:cubicBezTo>
                    <a:cubicBezTo>
                      <a:pt x="25" y="4"/>
                      <a:pt x="22" y="3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8"/>
                    </a:cubicBezTo>
                    <a:cubicBezTo>
                      <a:pt x="19" y="2"/>
                      <a:pt x="11" y="0"/>
                      <a:pt x="7" y="4"/>
                    </a:cubicBezTo>
                    <a:cubicBezTo>
                      <a:pt x="4" y="7"/>
                      <a:pt x="4" y="10"/>
                      <a:pt x="6" y="14"/>
                    </a:cubicBezTo>
                    <a:cubicBezTo>
                      <a:pt x="7" y="17"/>
                      <a:pt x="1" y="18"/>
                      <a:pt x="0" y="22"/>
                    </a:cubicBezTo>
                    <a:cubicBezTo>
                      <a:pt x="0" y="23"/>
                      <a:pt x="1" y="25"/>
                      <a:pt x="3" y="24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8"/>
                      <a:pt x="12" y="19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9"/>
                      <a:pt x="14" y="21"/>
                      <a:pt x="15" y="21"/>
                    </a:cubicBezTo>
                    <a:cubicBezTo>
                      <a:pt x="15" y="22"/>
                      <a:pt x="16" y="22"/>
                      <a:pt x="17" y="21"/>
                    </a:cubicBezTo>
                    <a:cubicBezTo>
                      <a:pt x="17" y="20"/>
                      <a:pt x="16" y="18"/>
                      <a:pt x="16" y="17"/>
                    </a:cubicBezTo>
                    <a:cubicBezTo>
                      <a:pt x="15" y="16"/>
                      <a:pt x="14" y="16"/>
                      <a:pt x="14" y="16"/>
                    </a:cubicBezTo>
                    <a:cubicBezTo>
                      <a:pt x="14" y="14"/>
                      <a:pt x="13" y="13"/>
                      <a:pt x="13" y="11"/>
                    </a:cubicBezTo>
                    <a:cubicBezTo>
                      <a:pt x="12" y="10"/>
                      <a:pt x="11" y="10"/>
                      <a:pt x="10" y="11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9" y="9"/>
                      <a:pt x="9" y="8"/>
                      <a:pt x="11" y="7"/>
                    </a:cubicBezTo>
                    <a:cubicBezTo>
                      <a:pt x="13" y="6"/>
                      <a:pt x="16" y="8"/>
                      <a:pt x="17" y="10"/>
                    </a:cubicBezTo>
                    <a:cubicBezTo>
                      <a:pt x="17" y="11"/>
                      <a:pt x="18" y="12"/>
                      <a:pt x="19" y="12"/>
                    </a:cubicBezTo>
                    <a:cubicBezTo>
                      <a:pt x="18" y="13"/>
                      <a:pt x="17" y="15"/>
                      <a:pt x="18" y="17"/>
                    </a:cubicBezTo>
                    <a:cubicBezTo>
                      <a:pt x="19" y="19"/>
                      <a:pt x="17" y="21"/>
                      <a:pt x="16" y="22"/>
                    </a:cubicBezTo>
                    <a:cubicBezTo>
                      <a:pt x="14" y="23"/>
                      <a:pt x="13" y="21"/>
                      <a:pt x="11" y="20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10" y="18"/>
                      <a:pt x="10" y="18"/>
                      <a:pt x="1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659"/>
              <p:cNvSpPr>
                <a:spLocks noEditPoints="1"/>
              </p:cNvSpPr>
              <p:nvPr/>
            </p:nvSpPr>
            <p:spPr bwMode="auto">
              <a:xfrm>
                <a:off x="1815" y="2410"/>
                <a:ext cx="19" cy="22"/>
              </a:xfrm>
              <a:custGeom>
                <a:avLst/>
                <a:gdLst>
                  <a:gd name="T0" fmla="*/ 10 w 24"/>
                  <a:gd name="T1" fmla="*/ 26 h 29"/>
                  <a:gd name="T2" fmla="*/ 11 w 24"/>
                  <a:gd name="T3" fmla="*/ 26 h 29"/>
                  <a:gd name="T4" fmla="*/ 15 w 24"/>
                  <a:gd name="T5" fmla="*/ 25 h 29"/>
                  <a:gd name="T6" fmla="*/ 20 w 24"/>
                  <a:gd name="T7" fmla="*/ 23 h 29"/>
                  <a:gd name="T8" fmla="*/ 21 w 24"/>
                  <a:gd name="T9" fmla="*/ 13 h 29"/>
                  <a:gd name="T10" fmla="*/ 17 w 24"/>
                  <a:gd name="T11" fmla="*/ 6 h 29"/>
                  <a:gd name="T12" fmla="*/ 16 w 24"/>
                  <a:gd name="T13" fmla="*/ 2 h 29"/>
                  <a:gd name="T14" fmla="*/ 8 w 24"/>
                  <a:gd name="T15" fmla="*/ 3 h 29"/>
                  <a:gd name="T16" fmla="*/ 9 w 24"/>
                  <a:gd name="T17" fmla="*/ 5 h 29"/>
                  <a:gd name="T18" fmla="*/ 11 w 24"/>
                  <a:gd name="T19" fmla="*/ 5 h 29"/>
                  <a:gd name="T20" fmla="*/ 12 w 24"/>
                  <a:gd name="T21" fmla="*/ 5 h 29"/>
                  <a:gd name="T22" fmla="*/ 13 w 24"/>
                  <a:gd name="T23" fmla="*/ 8 h 29"/>
                  <a:gd name="T24" fmla="*/ 13 w 24"/>
                  <a:gd name="T25" fmla="*/ 9 h 29"/>
                  <a:gd name="T26" fmla="*/ 13 w 24"/>
                  <a:gd name="T27" fmla="*/ 9 h 29"/>
                  <a:gd name="T28" fmla="*/ 11 w 24"/>
                  <a:gd name="T29" fmla="*/ 8 h 29"/>
                  <a:gd name="T30" fmla="*/ 3 w 24"/>
                  <a:gd name="T31" fmla="*/ 12 h 29"/>
                  <a:gd name="T32" fmla="*/ 6 w 24"/>
                  <a:gd name="T33" fmla="*/ 25 h 29"/>
                  <a:gd name="T34" fmla="*/ 6 w 24"/>
                  <a:gd name="T35" fmla="*/ 26 h 29"/>
                  <a:gd name="T36" fmla="*/ 10 w 24"/>
                  <a:gd name="T37" fmla="*/ 27 h 29"/>
                  <a:gd name="T38" fmla="*/ 10 w 24"/>
                  <a:gd name="T39" fmla="*/ 26 h 29"/>
                  <a:gd name="T40" fmla="*/ 8 w 24"/>
                  <a:gd name="T41" fmla="*/ 13 h 29"/>
                  <a:gd name="T42" fmla="*/ 10 w 24"/>
                  <a:gd name="T43" fmla="*/ 11 h 29"/>
                  <a:gd name="T44" fmla="*/ 10 w 24"/>
                  <a:gd name="T45" fmla="*/ 15 h 29"/>
                  <a:gd name="T46" fmla="*/ 9 w 24"/>
                  <a:gd name="T47" fmla="*/ 15 h 29"/>
                  <a:gd name="T48" fmla="*/ 9 w 24"/>
                  <a:gd name="T49" fmla="*/ 18 h 29"/>
                  <a:gd name="T50" fmla="*/ 12 w 24"/>
                  <a:gd name="T51" fmla="*/ 18 h 29"/>
                  <a:gd name="T52" fmla="*/ 12 w 24"/>
                  <a:gd name="T53" fmla="*/ 17 h 29"/>
                  <a:gd name="T54" fmla="*/ 14 w 24"/>
                  <a:gd name="T55" fmla="*/ 16 h 29"/>
                  <a:gd name="T56" fmla="*/ 14 w 24"/>
                  <a:gd name="T57" fmla="*/ 13 h 29"/>
                  <a:gd name="T58" fmla="*/ 15 w 24"/>
                  <a:gd name="T59" fmla="*/ 13 h 29"/>
                  <a:gd name="T60" fmla="*/ 18 w 24"/>
                  <a:gd name="T61" fmla="*/ 16 h 29"/>
                  <a:gd name="T62" fmla="*/ 15 w 24"/>
                  <a:gd name="T63" fmla="*/ 20 h 29"/>
                  <a:gd name="T64" fmla="*/ 11 w 24"/>
                  <a:gd name="T65" fmla="*/ 22 h 29"/>
                  <a:gd name="T66" fmla="*/ 11 w 24"/>
                  <a:gd name="T67" fmla="*/ 22 h 29"/>
                  <a:gd name="T68" fmla="*/ 9 w 24"/>
                  <a:gd name="T69" fmla="*/ 18 h 29"/>
                  <a:gd name="T70" fmla="*/ 8 w 24"/>
                  <a:gd name="T71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29">
                    <a:moveTo>
                      <a:pt x="10" y="26"/>
                    </a:moveTo>
                    <a:cubicBezTo>
                      <a:pt x="10" y="27"/>
                      <a:pt x="10" y="27"/>
                      <a:pt x="11" y="26"/>
                    </a:cubicBezTo>
                    <a:cubicBezTo>
                      <a:pt x="13" y="26"/>
                      <a:pt x="14" y="26"/>
                      <a:pt x="15" y="25"/>
                    </a:cubicBezTo>
                    <a:cubicBezTo>
                      <a:pt x="16" y="25"/>
                      <a:pt x="18" y="24"/>
                      <a:pt x="20" y="23"/>
                    </a:cubicBezTo>
                    <a:cubicBezTo>
                      <a:pt x="22" y="21"/>
                      <a:pt x="24" y="15"/>
                      <a:pt x="21" y="13"/>
                    </a:cubicBezTo>
                    <a:cubicBezTo>
                      <a:pt x="18" y="11"/>
                      <a:pt x="18" y="9"/>
                      <a:pt x="17" y="6"/>
                    </a:cubicBezTo>
                    <a:cubicBezTo>
                      <a:pt x="16" y="5"/>
                      <a:pt x="17" y="3"/>
                      <a:pt x="16" y="2"/>
                    </a:cubicBezTo>
                    <a:cubicBezTo>
                      <a:pt x="14" y="0"/>
                      <a:pt x="9" y="1"/>
                      <a:pt x="8" y="3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10" y="5"/>
                      <a:pt x="10" y="6"/>
                      <a:pt x="11" y="5"/>
                    </a:cubicBezTo>
                    <a:cubicBezTo>
                      <a:pt x="13" y="5"/>
                      <a:pt x="13" y="4"/>
                      <a:pt x="12" y="5"/>
                    </a:cubicBezTo>
                    <a:cubicBezTo>
                      <a:pt x="12" y="6"/>
                      <a:pt x="12" y="7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2" y="8"/>
                      <a:pt x="11" y="8"/>
                    </a:cubicBezTo>
                    <a:cubicBezTo>
                      <a:pt x="9" y="9"/>
                      <a:pt x="5" y="10"/>
                      <a:pt x="3" y="12"/>
                    </a:cubicBezTo>
                    <a:cubicBezTo>
                      <a:pt x="0" y="17"/>
                      <a:pt x="8" y="20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6" y="28"/>
                      <a:pt x="9" y="29"/>
                      <a:pt x="10" y="27"/>
                    </a:cubicBezTo>
                    <a:cubicBezTo>
                      <a:pt x="10" y="27"/>
                      <a:pt x="10" y="27"/>
                      <a:pt x="10" y="26"/>
                    </a:cubicBezTo>
                    <a:close/>
                    <a:moveTo>
                      <a:pt x="8" y="13"/>
                    </a:moveTo>
                    <a:cubicBezTo>
                      <a:pt x="8" y="12"/>
                      <a:pt x="9" y="11"/>
                      <a:pt x="10" y="11"/>
                    </a:cubicBezTo>
                    <a:cubicBezTo>
                      <a:pt x="10" y="12"/>
                      <a:pt x="9" y="13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10" y="19"/>
                      <a:pt x="11" y="19"/>
                      <a:pt x="12" y="18"/>
                    </a:cubicBezTo>
                    <a:cubicBezTo>
                      <a:pt x="12" y="18"/>
                      <a:pt x="12" y="18"/>
                      <a:pt x="12" y="17"/>
                    </a:cubicBezTo>
                    <a:cubicBezTo>
                      <a:pt x="13" y="17"/>
                      <a:pt x="13" y="17"/>
                      <a:pt x="14" y="16"/>
                    </a:cubicBezTo>
                    <a:cubicBezTo>
                      <a:pt x="14" y="15"/>
                      <a:pt x="13" y="14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4"/>
                      <a:pt x="16" y="15"/>
                      <a:pt x="18" y="16"/>
                    </a:cubicBezTo>
                    <a:cubicBezTo>
                      <a:pt x="18" y="17"/>
                      <a:pt x="16" y="20"/>
                      <a:pt x="15" y="20"/>
                    </a:cubicBezTo>
                    <a:cubicBezTo>
                      <a:pt x="14" y="21"/>
                      <a:pt x="12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19"/>
                      <a:pt x="9" y="18"/>
                    </a:cubicBezTo>
                    <a:cubicBezTo>
                      <a:pt x="8" y="16"/>
                      <a:pt x="5" y="15"/>
                      <a:pt x="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660"/>
              <p:cNvSpPr>
                <a:spLocks noEditPoints="1"/>
              </p:cNvSpPr>
              <p:nvPr/>
            </p:nvSpPr>
            <p:spPr bwMode="auto">
              <a:xfrm>
                <a:off x="1867" y="2404"/>
                <a:ext cx="20" cy="17"/>
              </a:xfrm>
              <a:custGeom>
                <a:avLst/>
                <a:gdLst>
                  <a:gd name="T0" fmla="*/ 16 w 27"/>
                  <a:gd name="T1" fmla="*/ 5 h 22"/>
                  <a:gd name="T2" fmla="*/ 10 w 27"/>
                  <a:gd name="T3" fmla="*/ 0 h 22"/>
                  <a:gd name="T4" fmla="*/ 2 w 27"/>
                  <a:gd name="T5" fmla="*/ 4 h 22"/>
                  <a:gd name="T6" fmla="*/ 3 w 27"/>
                  <a:gd name="T7" fmla="*/ 13 h 22"/>
                  <a:gd name="T8" fmla="*/ 5 w 27"/>
                  <a:gd name="T9" fmla="*/ 12 h 22"/>
                  <a:gd name="T10" fmla="*/ 5 w 27"/>
                  <a:gd name="T11" fmla="*/ 9 h 22"/>
                  <a:gd name="T12" fmla="*/ 7 w 27"/>
                  <a:gd name="T13" fmla="*/ 12 h 22"/>
                  <a:gd name="T14" fmla="*/ 4 w 27"/>
                  <a:gd name="T15" fmla="*/ 15 h 22"/>
                  <a:gd name="T16" fmla="*/ 8 w 27"/>
                  <a:gd name="T17" fmla="*/ 21 h 22"/>
                  <a:gd name="T18" fmla="*/ 10 w 27"/>
                  <a:gd name="T19" fmla="*/ 22 h 22"/>
                  <a:gd name="T20" fmla="*/ 17 w 27"/>
                  <a:gd name="T21" fmla="*/ 21 h 22"/>
                  <a:gd name="T22" fmla="*/ 26 w 27"/>
                  <a:gd name="T23" fmla="*/ 18 h 22"/>
                  <a:gd name="T24" fmla="*/ 23 w 27"/>
                  <a:gd name="T25" fmla="*/ 12 h 22"/>
                  <a:gd name="T26" fmla="*/ 16 w 27"/>
                  <a:gd name="T27" fmla="*/ 5 h 22"/>
                  <a:gd name="T28" fmla="*/ 18 w 27"/>
                  <a:gd name="T29" fmla="*/ 15 h 22"/>
                  <a:gd name="T30" fmla="*/ 16 w 27"/>
                  <a:gd name="T31" fmla="*/ 15 h 22"/>
                  <a:gd name="T32" fmla="*/ 16 w 27"/>
                  <a:gd name="T33" fmla="*/ 15 h 22"/>
                  <a:gd name="T34" fmla="*/ 16 w 27"/>
                  <a:gd name="T35" fmla="*/ 14 h 22"/>
                  <a:gd name="T36" fmla="*/ 14 w 27"/>
                  <a:gd name="T37" fmla="*/ 11 h 22"/>
                  <a:gd name="T38" fmla="*/ 10 w 27"/>
                  <a:gd name="T39" fmla="*/ 13 h 22"/>
                  <a:gd name="T40" fmla="*/ 11 w 27"/>
                  <a:gd name="T41" fmla="*/ 14 h 22"/>
                  <a:gd name="T42" fmla="*/ 12 w 27"/>
                  <a:gd name="T43" fmla="*/ 14 h 22"/>
                  <a:gd name="T44" fmla="*/ 12 w 27"/>
                  <a:gd name="T45" fmla="*/ 14 h 22"/>
                  <a:gd name="T46" fmla="*/ 12 w 27"/>
                  <a:gd name="T47" fmla="*/ 14 h 22"/>
                  <a:gd name="T48" fmla="*/ 12 w 27"/>
                  <a:gd name="T49" fmla="*/ 14 h 22"/>
                  <a:gd name="T50" fmla="*/ 12 w 27"/>
                  <a:gd name="T51" fmla="*/ 14 h 22"/>
                  <a:gd name="T52" fmla="*/ 12 w 27"/>
                  <a:gd name="T53" fmla="*/ 15 h 22"/>
                  <a:gd name="T54" fmla="*/ 12 w 27"/>
                  <a:gd name="T55" fmla="*/ 15 h 22"/>
                  <a:gd name="T56" fmla="*/ 12 w 27"/>
                  <a:gd name="T57" fmla="*/ 15 h 22"/>
                  <a:gd name="T58" fmla="*/ 10 w 27"/>
                  <a:gd name="T59" fmla="*/ 15 h 22"/>
                  <a:gd name="T60" fmla="*/ 9 w 27"/>
                  <a:gd name="T61" fmla="*/ 15 h 22"/>
                  <a:gd name="T62" fmla="*/ 8 w 27"/>
                  <a:gd name="T63" fmla="*/ 14 h 22"/>
                  <a:gd name="T64" fmla="*/ 8 w 27"/>
                  <a:gd name="T65" fmla="*/ 13 h 22"/>
                  <a:gd name="T66" fmla="*/ 10 w 27"/>
                  <a:gd name="T67" fmla="*/ 11 h 22"/>
                  <a:gd name="T68" fmla="*/ 9 w 27"/>
                  <a:gd name="T69" fmla="*/ 11 h 22"/>
                  <a:gd name="T70" fmla="*/ 11 w 27"/>
                  <a:gd name="T71" fmla="*/ 10 h 22"/>
                  <a:gd name="T72" fmla="*/ 10 w 27"/>
                  <a:gd name="T73" fmla="*/ 9 h 22"/>
                  <a:gd name="T74" fmla="*/ 8 w 27"/>
                  <a:gd name="T75" fmla="*/ 8 h 22"/>
                  <a:gd name="T76" fmla="*/ 8 w 27"/>
                  <a:gd name="T77" fmla="*/ 8 h 22"/>
                  <a:gd name="T78" fmla="*/ 7 w 27"/>
                  <a:gd name="T79" fmla="*/ 8 h 22"/>
                  <a:gd name="T80" fmla="*/ 6 w 27"/>
                  <a:gd name="T81" fmla="*/ 6 h 22"/>
                  <a:gd name="T82" fmla="*/ 5 w 27"/>
                  <a:gd name="T83" fmla="*/ 6 h 22"/>
                  <a:gd name="T84" fmla="*/ 5 w 27"/>
                  <a:gd name="T85" fmla="*/ 6 h 22"/>
                  <a:gd name="T86" fmla="*/ 11 w 27"/>
                  <a:gd name="T87" fmla="*/ 5 h 22"/>
                  <a:gd name="T88" fmla="*/ 17 w 27"/>
                  <a:gd name="T89" fmla="*/ 13 h 22"/>
                  <a:gd name="T90" fmla="*/ 20 w 27"/>
                  <a:gd name="T91" fmla="*/ 15 h 22"/>
                  <a:gd name="T92" fmla="*/ 18 w 27"/>
                  <a:gd name="T9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22">
                    <a:moveTo>
                      <a:pt x="16" y="5"/>
                    </a:moveTo>
                    <a:cubicBezTo>
                      <a:pt x="15" y="3"/>
                      <a:pt x="13" y="1"/>
                      <a:pt x="10" y="0"/>
                    </a:cubicBezTo>
                    <a:cubicBezTo>
                      <a:pt x="7" y="0"/>
                      <a:pt x="3" y="2"/>
                      <a:pt x="2" y="4"/>
                    </a:cubicBezTo>
                    <a:cubicBezTo>
                      <a:pt x="0" y="7"/>
                      <a:pt x="0" y="10"/>
                      <a:pt x="3" y="13"/>
                    </a:cubicBezTo>
                    <a:cubicBezTo>
                      <a:pt x="3" y="13"/>
                      <a:pt x="5" y="13"/>
                      <a:pt x="5" y="12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6" y="10"/>
                      <a:pt x="6" y="11"/>
                      <a:pt x="7" y="12"/>
                    </a:cubicBezTo>
                    <a:cubicBezTo>
                      <a:pt x="5" y="12"/>
                      <a:pt x="4" y="13"/>
                      <a:pt x="4" y="15"/>
                    </a:cubicBezTo>
                    <a:cubicBezTo>
                      <a:pt x="5" y="18"/>
                      <a:pt x="5" y="20"/>
                      <a:pt x="8" y="21"/>
                    </a:cubicBezTo>
                    <a:cubicBezTo>
                      <a:pt x="8" y="22"/>
                      <a:pt x="9" y="22"/>
                      <a:pt x="10" y="22"/>
                    </a:cubicBezTo>
                    <a:cubicBezTo>
                      <a:pt x="12" y="22"/>
                      <a:pt x="15" y="21"/>
                      <a:pt x="17" y="21"/>
                    </a:cubicBezTo>
                    <a:cubicBezTo>
                      <a:pt x="20" y="20"/>
                      <a:pt x="24" y="21"/>
                      <a:pt x="26" y="18"/>
                    </a:cubicBezTo>
                    <a:cubicBezTo>
                      <a:pt x="27" y="15"/>
                      <a:pt x="25" y="13"/>
                      <a:pt x="23" y="12"/>
                    </a:cubicBezTo>
                    <a:cubicBezTo>
                      <a:pt x="21" y="10"/>
                      <a:pt x="18" y="8"/>
                      <a:pt x="16" y="5"/>
                    </a:cubicBezTo>
                    <a:close/>
                    <a:moveTo>
                      <a:pt x="18" y="15"/>
                    </a:moveTo>
                    <a:cubicBezTo>
                      <a:pt x="17" y="15"/>
                      <a:pt x="17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4"/>
                    </a:cubicBezTo>
                    <a:cubicBezTo>
                      <a:pt x="16" y="13"/>
                      <a:pt x="15" y="12"/>
                      <a:pt x="14" y="11"/>
                    </a:cubicBezTo>
                    <a:cubicBezTo>
                      <a:pt x="12" y="10"/>
                      <a:pt x="11" y="11"/>
                      <a:pt x="10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5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9" y="15"/>
                      <a:pt x="9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9" y="13"/>
                      <a:pt x="10" y="13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0"/>
                      <a:pt x="11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8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10" y="4"/>
                      <a:pt x="11" y="5"/>
                    </a:cubicBezTo>
                    <a:cubicBezTo>
                      <a:pt x="12" y="8"/>
                      <a:pt x="14" y="11"/>
                      <a:pt x="17" y="13"/>
                    </a:cubicBezTo>
                    <a:cubicBezTo>
                      <a:pt x="18" y="14"/>
                      <a:pt x="19" y="15"/>
                      <a:pt x="20" y="15"/>
                    </a:cubicBezTo>
                    <a:cubicBezTo>
                      <a:pt x="19" y="16"/>
                      <a:pt x="18" y="15"/>
                      <a:pt x="1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661"/>
              <p:cNvSpPr>
                <a:spLocks noEditPoints="1"/>
              </p:cNvSpPr>
              <p:nvPr/>
            </p:nvSpPr>
            <p:spPr bwMode="auto">
              <a:xfrm>
                <a:off x="1833" y="2416"/>
                <a:ext cx="21" cy="18"/>
              </a:xfrm>
              <a:custGeom>
                <a:avLst/>
                <a:gdLst>
                  <a:gd name="T0" fmla="*/ 15 w 27"/>
                  <a:gd name="T1" fmla="*/ 15 h 23"/>
                  <a:gd name="T2" fmla="*/ 15 w 27"/>
                  <a:gd name="T3" fmla="*/ 14 h 23"/>
                  <a:gd name="T4" fmla="*/ 16 w 27"/>
                  <a:gd name="T5" fmla="*/ 14 h 23"/>
                  <a:gd name="T6" fmla="*/ 18 w 27"/>
                  <a:gd name="T7" fmla="*/ 13 h 23"/>
                  <a:gd name="T8" fmla="*/ 20 w 27"/>
                  <a:gd name="T9" fmla="*/ 14 h 23"/>
                  <a:gd name="T10" fmla="*/ 26 w 27"/>
                  <a:gd name="T11" fmla="*/ 10 h 23"/>
                  <a:gd name="T12" fmla="*/ 24 w 27"/>
                  <a:gd name="T13" fmla="*/ 2 h 23"/>
                  <a:gd name="T14" fmla="*/ 16 w 27"/>
                  <a:gd name="T15" fmla="*/ 3 h 23"/>
                  <a:gd name="T16" fmla="*/ 1 w 27"/>
                  <a:gd name="T17" fmla="*/ 11 h 23"/>
                  <a:gd name="T18" fmla="*/ 0 w 27"/>
                  <a:gd name="T19" fmla="*/ 12 h 23"/>
                  <a:gd name="T20" fmla="*/ 5 w 27"/>
                  <a:gd name="T21" fmla="*/ 22 h 23"/>
                  <a:gd name="T22" fmla="*/ 10 w 27"/>
                  <a:gd name="T23" fmla="*/ 21 h 23"/>
                  <a:gd name="T24" fmla="*/ 14 w 27"/>
                  <a:gd name="T25" fmla="*/ 17 h 23"/>
                  <a:gd name="T26" fmla="*/ 15 w 27"/>
                  <a:gd name="T27" fmla="*/ 15 h 23"/>
                  <a:gd name="T28" fmla="*/ 18 w 27"/>
                  <a:gd name="T29" fmla="*/ 9 h 23"/>
                  <a:gd name="T30" fmla="*/ 18 w 27"/>
                  <a:gd name="T31" fmla="*/ 7 h 23"/>
                  <a:gd name="T32" fmla="*/ 20 w 27"/>
                  <a:gd name="T33" fmla="*/ 6 h 23"/>
                  <a:gd name="T34" fmla="*/ 20 w 27"/>
                  <a:gd name="T35" fmla="*/ 5 h 23"/>
                  <a:gd name="T36" fmla="*/ 21 w 27"/>
                  <a:gd name="T37" fmla="*/ 7 h 23"/>
                  <a:gd name="T38" fmla="*/ 20 w 27"/>
                  <a:gd name="T39" fmla="*/ 9 h 23"/>
                  <a:gd name="T40" fmla="*/ 19 w 27"/>
                  <a:gd name="T41" fmla="*/ 9 h 23"/>
                  <a:gd name="T42" fmla="*/ 17 w 27"/>
                  <a:gd name="T43" fmla="*/ 9 h 23"/>
                  <a:gd name="T44" fmla="*/ 18 w 27"/>
                  <a:gd name="T45" fmla="*/ 9 h 23"/>
                  <a:gd name="T46" fmla="*/ 12 w 27"/>
                  <a:gd name="T47" fmla="*/ 13 h 23"/>
                  <a:gd name="T48" fmla="*/ 9 w 27"/>
                  <a:gd name="T49" fmla="*/ 15 h 23"/>
                  <a:gd name="T50" fmla="*/ 6 w 27"/>
                  <a:gd name="T51" fmla="*/ 14 h 23"/>
                  <a:gd name="T52" fmla="*/ 6 w 27"/>
                  <a:gd name="T53" fmla="*/ 14 h 23"/>
                  <a:gd name="T54" fmla="*/ 4 w 27"/>
                  <a:gd name="T55" fmla="*/ 17 h 23"/>
                  <a:gd name="T56" fmla="*/ 4 w 27"/>
                  <a:gd name="T57" fmla="*/ 16 h 23"/>
                  <a:gd name="T58" fmla="*/ 3 w 27"/>
                  <a:gd name="T59" fmla="*/ 13 h 23"/>
                  <a:gd name="T60" fmla="*/ 5 w 27"/>
                  <a:gd name="T61" fmla="*/ 13 h 23"/>
                  <a:gd name="T62" fmla="*/ 6 w 27"/>
                  <a:gd name="T63" fmla="*/ 13 h 23"/>
                  <a:gd name="T64" fmla="*/ 8 w 27"/>
                  <a:gd name="T65" fmla="*/ 14 h 23"/>
                  <a:gd name="T66" fmla="*/ 11 w 27"/>
                  <a:gd name="T67" fmla="*/ 12 h 23"/>
                  <a:gd name="T68" fmla="*/ 15 w 27"/>
                  <a:gd name="T69" fmla="*/ 10 h 23"/>
                  <a:gd name="T70" fmla="*/ 15 w 27"/>
                  <a:gd name="T71" fmla="*/ 10 h 23"/>
                  <a:gd name="T72" fmla="*/ 12 w 27"/>
                  <a:gd name="T7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23">
                    <a:moveTo>
                      <a:pt x="15" y="15"/>
                    </a:moveTo>
                    <a:cubicBezTo>
                      <a:pt x="15" y="15"/>
                      <a:pt x="15" y="14"/>
                      <a:pt x="15" y="14"/>
                    </a:cubicBezTo>
                    <a:cubicBezTo>
                      <a:pt x="15" y="14"/>
                      <a:pt x="16" y="14"/>
                      <a:pt x="16" y="14"/>
                    </a:cubicBezTo>
                    <a:cubicBezTo>
                      <a:pt x="17" y="14"/>
                      <a:pt x="18" y="14"/>
                      <a:pt x="18" y="13"/>
                    </a:cubicBezTo>
                    <a:cubicBezTo>
                      <a:pt x="19" y="14"/>
                      <a:pt x="19" y="14"/>
                      <a:pt x="20" y="14"/>
                    </a:cubicBezTo>
                    <a:cubicBezTo>
                      <a:pt x="23" y="15"/>
                      <a:pt x="25" y="13"/>
                      <a:pt x="26" y="10"/>
                    </a:cubicBezTo>
                    <a:cubicBezTo>
                      <a:pt x="27" y="8"/>
                      <a:pt x="26" y="3"/>
                      <a:pt x="24" y="2"/>
                    </a:cubicBezTo>
                    <a:cubicBezTo>
                      <a:pt x="22" y="0"/>
                      <a:pt x="19" y="2"/>
                      <a:pt x="16" y="3"/>
                    </a:cubicBezTo>
                    <a:cubicBezTo>
                      <a:pt x="11" y="6"/>
                      <a:pt x="6" y="8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6"/>
                      <a:pt x="1" y="21"/>
                      <a:pt x="5" y="22"/>
                    </a:cubicBezTo>
                    <a:cubicBezTo>
                      <a:pt x="7" y="23"/>
                      <a:pt x="9" y="22"/>
                      <a:pt x="10" y="21"/>
                    </a:cubicBezTo>
                    <a:cubicBezTo>
                      <a:pt x="12" y="20"/>
                      <a:pt x="13" y="18"/>
                      <a:pt x="14" y="17"/>
                    </a:cubicBezTo>
                    <a:cubicBezTo>
                      <a:pt x="15" y="17"/>
                      <a:pt x="14" y="15"/>
                      <a:pt x="15" y="15"/>
                    </a:cubicBezTo>
                    <a:close/>
                    <a:moveTo>
                      <a:pt x="18" y="9"/>
                    </a:moveTo>
                    <a:cubicBezTo>
                      <a:pt x="18" y="8"/>
                      <a:pt x="18" y="8"/>
                      <a:pt x="18" y="7"/>
                    </a:cubicBezTo>
                    <a:cubicBezTo>
                      <a:pt x="19" y="7"/>
                      <a:pt x="19" y="7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6"/>
                      <a:pt x="20" y="7"/>
                      <a:pt x="21" y="7"/>
                    </a:cubicBezTo>
                    <a:cubicBezTo>
                      <a:pt x="21" y="9"/>
                      <a:pt x="21" y="9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lose/>
                    <a:moveTo>
                      <a:pt x="12" y="13"/>
                    </a:moveTo>
                    <a:cubicBezTo>
                      <a:pt x="11" y="13"/>
                      <a:pt x="10" y="14"/>
                      <a:pt x="9" y="15"/>
                    </a:cubicBezTo>
                    <a:cubicBezTo>
                      <a:pt x="9" y="14"/>
                      <a:pt x="8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4" y="15"/>
                      <a:pt x="4" y="16"/>
                      <a:pt x="4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3" y="15"/>
                      <a:pt x="3" y="14"/>
                      <a:pt x="3" y="13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2" y="10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11"/>
                      <a:pt x="12" y="11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662"/>
              <p:cNvSpPr/>
              <p:nvPr/>
            </p:nvSpPr>
            <p:spPr bwMode="auto">
              <a:xfrm>
                <a:off x="1829" y="2402"/>
                <a:ext cx="4" cy="4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4 h 6"/>
                  <a:gd name="T4" fmla="*/ 5 w 5"/>
                  <a:gd name="T5" fmla="*/ 4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  <a:gd name="T12" fmla="*/ 1 w 5"/>
                  <a:gd name="T13" fmla="*/ 5 h 6"/>
                  <a:gd name="T14" fmla="*/ 2 w 5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663"/>
              <p:cNvSpPr/>
              <p:nvPr/>
            </p:nvSpPr>
            <p:spPr bwMode="auto">
              <a:xfrm>
                <a:off x="1837" y="2408"/>
                <a:ext cx="7" cy="4"/>
              </a:xfrm>
              <a:custGeom>
                <a:avLst/>
                <a:gdLst>
                  <a:gd name="T0" fmla="*/ 4 w 10"/>
                  <a:gd name="T1" fmla="*/ 5 h 6"/>
                  <a:gd name="T2" fmla="*/ 5 w 10"/>
                  <a:gd name="T3" fmla="*/ 5 h 6"/>
                  <a:gd name="T4" fmla="*/ 7 w 10"/>
                  <a:gd name="T5" fmla="*/ 6 h 6"/>
                  <a:gd name="T6" fmla="*/ 8 w 10"/>
                  <a:gd name="T7" fmla="*/ 6 h 6"/>
                  <a:gd name="T8" fmla="*/ 8 w 10"/>
                  <a:gd name="T9" fmla="*/ 2 h 6"/>
                  <a:gd name="T10" fmla="*/ 1 w 10"/>
                  <a:gd name="T11" fmla="*/ 1 h 6"/>
                  <a:gd name="T12" fmla="*/ 1 w 10"/>
                  <a:gd name="T13" fmla="*/ 3 h 6"/>
                  <a:gd name="T14" fmla="*/ 4 w 10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4" y="5"/>
                    </a:moveTo>
                    <a:cubicBezTo>
                      <a:pt x="4" y="5"/>
                      <a:pt x="5" y="5"/>
                      <a:pt x="5" y="5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10" y="5"/>
                      <a:pt x="10" y="2"/>
                      <a:pt x="8" y="2"/>
                    </a:cubicBezTo>
                    <a:cubicBezTo>
                      <a:pt x="6" y="2"/>
                      <a:pt x="3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ubicBezTo>
                      <a:pt x="2" y="4"/>
                      <a:pt x="3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664"/>
              <p:cNvSpPr/>
              <p:nvPr/>
            </p:nvSpPr>
            <p:spPr bwMode="auto">
              <a:xfrm>
                <a:off x="1833" y="2410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1 w 5"/>
                  <a:gd name="T3" fmla="*/ 3 h 5"/>
                  <a:gd name="T4" fmla="*/ 3 w 5"/>
                  <a:gd name="T5" fmla="*/ 5 h 5"/>
                  <a:gd name="T6" fmla="*/ 5 w 5"/>
                  <a:gd name="T7" fmla="*/ 3 h 5"/>
                  <a:gd name="T8" fmla="*/ 4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665"/>
              <p:cNvSpPr/>
              <p:nvPr/>
            </p:nvSpPr>
            <p:spPr bwMode="auto">
              <a:xfrm>
                <a:off x="1861" y="2391"/>
                <a:ext cx="4" cy="4"/>
              </a:xfrm>
              <a:custGeom>
                <a:avLst/>
                <a:gdLst>
                  <a:gd name="T0" fmla="*/ 2 w 5"/>
                  <a:gd name="T1" fmla="*/ 6 h 6"/>
                  <a:gd name="T2" fmla="*/ 4 w 5"/>
                  <a:gd name="T3" fmla="*/ 5 h 6"/>
                  <a:gd name="T4" fmla="*/ 4 w 5"/>
                  <a:gd name="T5" fmla="*/ 5 h 6"/>
                  <a:gd name="T6" fmla="*/ 5 w 5"/>
                  <a:gd name="T7" fmla="*/ 2 h 6"/>
                  <a:gd name="T8" fmla="*/ 4 w 5"/>
                  <a:gd name="T9" fmla="*/ 0 h 6"/>
                  <a:gd name="T10" fmla="*/ 2 w 5"/>
                  <a:gd name="T11" fmla="*/ 1 h 6"/>
                  <a:gd name="T12" fmla="*/ 1 w 5"/>
                  <a:gd name="T13" fmla="*/ 2 h 6"/>
                  <a:gd name="T14" fmla="*/ 1 w 5"/>
                  <a:gd name="T15" fmla="*/ 2 h 6"/>
                  <a:gd name="T16" fmla="*/ 1 w 5"/>
                  <a:gd name="T17" fmla="*/ 2 h 6"/>
                  <a:gd name="T18" fmla="*/ 0 w 5"/>
                  <a:gd name="T19" fmla="*/ 4 h 6"/>
                  <a:gd name="T20" fmla="*/ 2 w 5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666"/>
              <p:cNvSpPr/>
              <p:nvPr/>
            </p:nvSpPr>
            <p:spPr bwMode="auto">
              <a:xfrm>
                <a:off x="1870" y="2395"/>
                <a:ext cx="4" cy="8"/>
              </a:xfrm>
              <a:custGeom>
                <a:avLst/>
                <a:gdLst>
                  <a:gd name="T0" fmla="*/ 1 w 6"/>
                  <a:gd name="T1" fmla="*/ 4 h 11"/>
                  <a:gd name="T2" fmla="*/ 2 w 6"/>
                  <a:gd name="T3" fmla="*/ 6 h 11"/>
                  <a:gd name="T4" fmla="*/ 1 w 6"/>
                  <a:gd name="T5" fmla="*/ 8 h 11"/>
                  <a:gd name="T6" fmla="*/ 2 w 6"/>
                  <a:gd name="T7" fmla="*/ 11 h 11"/>
                  <a:gd name="T8" fmla="*/ 5 w 6"/>
                  <a:gd name="T9" fmla="*/ 7 h 11"/>
                  <a:gd name="T10" fmla="*/ 5 w 6"/>
                  <a:gd name="T11" fmla="*/ 3 h 11"/>
                  <a:gd name="T12" fmla="*/ 1 w 6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4"/>
                    </a:move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0" y="9"/>
                      <a:pt x="0" y="11"/>
                      <a:pt x="2" y="11"/>
                    </a:cubicBezTo>
                    <a:cubicBezTo>
                      <a:pt x="4" y="10"/>
                      <a:pt x="5" y="9"/>
                      <a:pt x="5" y="7"/>
                    </a:cubicBezTo>
                    <a:cubicBezTo>
                      <a:pt x="6" y="6"/>
                      <a:pt x="5" y="4"/>
                      <a:pt x="5" y="3"/>
                    </a:cubicBezTo>
                    <a:cubicBezTo>
                      <a:pt x="4" y="0"/>
                      <a:pt x="1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667"/>
              <p:cNvSpPr/>
              <p:nvPr/>
            </p:nvSpPr>
            <p:spPr bwMode="auto">
              <a:xfrm>
                <a:off x="1867" y="2402"/>
                <a:ext cx="3" cy="3"/>
              </a:xfrm>
              <a:custGeom>
                <a:avLst/>
                <a:gdLst>
                  <a:gd name="T0" fmla="*/ 1 w 4"/>
                  <a:gd name="T1" fmla="*/ 3 h 4"/>
                  <a:gd name="T2" fmla="*/ 3 w 4"/>
                  <a:gd name="T3" fmla="*/ 4 h 4"/>
                  <a:gd name="T4" fmla="*/ 4 w 4"/>
                  <a:gd name="T5" fmla="*/ 2 h 4"/>
                  <a:gd name="T6" fmla="*/ 3 w 4"/>
                  <a:gd name="T7" fmla="*/ 1 h 4"/>
                  <a:gd name="T8" fmla="*/ 1 w 4"/>
                  <a:gd name="T9" fmla="*/ 1 h 4"/>
                  <a:gd name="T10" fmla="*/ 1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668"/>
              <p:cNvSpPr/>
              <p:nvPr/>
            </p:nvSpPr>
            <p:spPr bwMode="auto">
              <a:xfrm>
                <a:off x="1858" y="2420"/>
                <a:ext cx="13" cy="7"/>
              </a:xfrm>
              <a:custGeom>
                <a:avLst/>
                <a:gdLst>
                  <a:gd name="T0" fmla="*/ 16 w 17"/>
                  <a:gd name="T1" fmla="*/ 3 h 9"/>
                  <a:gd name="T2" fmla="*/ 13 w 17"/>
                  <a:gd name="T3" fmla="*/ 2 h 9"/>
                  <a:gd name="T4" fmla="*/ 12 w 17"/>
                  <a:gd name="T5" fmla="*/ 2 h 9"/>
                  <a:gd name="T6" fmla="*/ 11 w 17"/>
                  <a:gd name="T7" fmla="*/ 2 h 9"/>
                  <a:gd name="T8" fmla="*/ 3 w 17"/>
                  <a:gd name="T9" fmla="*/ 2 h 9"/>
                  <a:gd name="T10" fmla="*/ 6 w 17"/>
                  <a:gd name="T11" fmla="*/ 4 h 9"/>
                  <a:gd name="T12" fmla="*/ 8 w 17"/>
                  <a:gd name="T13" fmla="*/ 4 h 9"/>
                  <a:gd name="T14" fmla="*/ 10 w 17"/>
                  <a:gd name="T15" fmla="*/ 4 h 9"/>
                  <a:gd name="T16" fmla="*/ 10 w 17"/>
                  <a:gd name="T17" fmla="*/ 4 h 9"/>
                  <a:gd name="T18" fmla="*/ 10 w 17"/>
                  <a:gd name="T19" fmla="*/ 4 h 9"/>
                  <a:gd name="T20" fmla="*/ 11 w 17"/>
                  <a:gd name="T21" fmla="*/ 6 h 9"/>
                  <a:gd name="T22" fmla="*/ 13 w 17"/>
                  <a:gd name="T23" fmla="*/ 8 h 9"/>
                  <a:gd name="T24" fmla="*/ 16 w 17"/>
                  <a:gd name="T25" fmla="*/ 7 h 9"/>
                  <a:gd name="T26" fmla="*/ 17 w 17"/>
                  <a:gd name="T27" fmla="*/ 6 h 9"/>
                  <a:gd name="T28" fmla="*/ 17 w 17"/>
                  <a:gd name="T29" fmla="*/ 5 h 9"/>
                  <a:gd name="T30" fmla="*/ 16 w 17"/>
                  <a:gd name="T3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9">
                    <a:moveTo>
                      <a:pt x="16" y="3"/>
                    </a:moveTo>
                    <a:cubicBezTo>
                      <a:pt x="15" y="3"/>
                      <a:pt x="14" y="2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8" y="0"/>
                      <a:pt x="5" y="0"/>
                      <a:pt x="3" y="2"/>
                    </a:cubicBezTo>
                    <a:cubicBezTo>
                      <a:pt x="0" y="5"/>
                      <a:pt x="6" y="8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8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6" y="7"/>
                      <a:pt x="17" y="7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669"/>
              <p:cNvSpPr/>
              <p:nvPr/>
            </p:nvSpPr>
            <p:spPr bwMode="auto">
              <a:xfrm>
                <a:off x="1871" y="24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670"/>
              <p:cNvSpPr/>
              <p:nvPr/>
            </p:nvSpPr>
            <p:spPr bwMode="auto">
              <a:xfrm>
                <a:off x="1889" y="2411"/>
                <a:ext cx="8" cy="6"/>
              </a:xfrm>
              <a:custGeom>
                <a:avLst/>
                <a:gdLst>
                  <a:gd name="T0" fmla="*/ 7 w 11"/>
                  <a:gd name="T1" fmla="*/ 3 h 7"/>
                  <a:gd name="T2" fmla="*/ 6 w 11"/>
                  <a:gd name="T3" fmla="*/ 2 h 7"/>
                  <a:gd name="T4" fmla="*/ 5 w 11"/>
                  <a:gd name="T5" fmla="*/ 2 h 7"/>
                  <a:gd name="T6" fmla="*/ 4 w 11"/>
                  <a:gd name="T7" fmla="*/ 1 h 7"/>
                  <a:gd name="T8" fmla="*/ 2 w 11"/>
                  <a:gd name="T9" fmla="*/ 0 h 7"/>
                  <a:gd name="T10" fmla="*/ 1 w 11"/>
                  <a:gd name="T11" fmla="*/ 2 h 7"/>
                  <a:gd name="T12" fmla="*/ 1 w 11"/>
                  <a:gd name="T13" fmla="*/ 4 h 7"/>
                  <a:gd name="T14" fmla="*/ 1 w 11"/>
                  <a:gd name="T15" fmla="*/ 4 h 7"/>
                  <a:gd name="T16" fmla="*/ 1 w 11"/>
                  <a:gd name="T17" fmla="*/ 4 h 7"/>
                  <a:gd name="T18" fmla="*/ 1 w 11"/>
                  <a:gd name="T19" fmla="*/ 5 h 7"/>
                  <a:gd name="T20" fmla="*/ 2 w 11"/>
                  <a:gd name="T21" fmla="*/ 5 h 7"/>
                  <a:gd name="T22" fmla="*/ 1 w 11"/>
                  <a:gd name="T23" fmla="*/ 5 h 7"/>
                  <a:gd name="T24" fmla="*/ 2 w 11"/>
                  <a:gd name="T25" fmla="*/ 5 h 7"/>
                  <a:gd name="T26" fmla="*/ 3 w 11"/>
                  <a:gd name="T27" fmla="*/ 6 h 7"/>
                  <a:gd name="T28" fmla="*/ 4 w 11"/>
                  <a:gd name="T29" fmla="*/ 5 h 7"/>
                  <a:gd name="T30" fmla="*/ 6 w 11"/>
                  <a:gd name="T31" fmla="*/ 6 h 7"/>
                  <a:gd name="T32" fmla="*/ 9 w 11"/>
                  <a:gd name="T33" fmla="*/ 6 h 7"/>
                  <a:gd name="T34" fmla="*/ 10 w 11"/>
                  <a:gd name="T35" fmla="*/ 3 h 7"/>
                  <a:gd name="T36" fmla="*/ 7 w 11"/>
                  <a:gd name="T3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7">
                    <a:moveTo>
                      <a:pt x="7" y="3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7"/>
                      <a:pt x="8" y="7"/>
                      <a:pt x="9" y="6"/>
                    </a:cubicBezTo>
                    <a:cubicBezTo>
                      <a:pt x="10" y="6"/>
                      <a:pt x="11" y="4"/>
                      <a:pt x="10" y="3"/>
                    </a:cubicBezTo>
                    <a:cubicBezTo>
                      <a:pt x="10" y="1"/>
                      <a:pt x="8" y="1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671"/>
              <p:cNvSpPr/>
              <p:nvPr/>
            </p:nvSpPr>
            <p:spPr bwMode="auto">
              <a:xfrm>
                <a:off x="1889" y="2415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672"/>
              <p:cNvSpPr/>
              <p:nvPr/>
            </p:nvSpPr>
            <p:spPr bwMode="auto">
              <a:xfrm>
                <a:off x="1889" y="2402"/>
                <a:ext cx="3" cy="6"/>
              </a:xfrm>
              <a:custGeom>
                <a:avLst/>
                <a:gdLst>
                  <a:gd name="T0" fmla="*/ 5 w 5"/>
                  <a:gd name="T1" fmla="*/ 5 h 7"/>
                  <a:gd name="T2" fmla="*/ 2 w 5"/>
                  <a:gd name="T3" fmla="*/ 1 h 7"/>
                  <a:gd name="T4" fmla="*/ 1 w 5"/>
                  <a:gd name="T5" fmla="*/ 3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4" y="3"/>
                      <a:pt x="4" y="2"/>
                      <a:pt x="2" y="1"/>
                    </a:cubicBezTo>
                    <a:cubicBezTo>
                      <a:pt x="1" y="0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3" y="7"/>
                      <a:pt x="5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673"/>
              <p:cNvSpPr/>
              <p:nvPr/>
            </p:nvSpPr>
            <p:spPr bwMode="auto">
              <a:xfrm>
                <a:off x="1899" y="2408"/>
                <a:ext cx="4" cy="4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2 h 6"/>
                  <a:gd name="T4" fmla="*/ 2 w 5"/>
                  <a:gd name="T5" fmla="*/ 5 h 6"/>
                  <a:gd name="T6" fmla="*/ 2 w 5"/>
                  <a:gd name="T7" fmla="*/ 6 h 6"/>
                  <a:gd name="T8" fmla="*/ 2 w 5"/>
                  <a:gd name="T9" fmla="*/ 6 h 6"/>
                  <a:gd name="T10" fmla="*/ 2 w 5"/>
                  <a:gd name="T11" fmla="*/ 6 h 6"/>
                  <a:gd name="T12" fmla="*/ 3 w 5"/>
                  <a:gd name="T13" fmla="*/ 6 h 6"/>
                  <a:gd name="T14" fmla="*/ 3 w 5"/>
                  <a:gd name="T15" fmla="*/ 6 h 6"/>
                  <a:gd name="T16" fmla="*/ 3 w 5"/>
                  <a:gd name="T17" fmla="*/ 6 h 6"/>
                  <a:gd name="T18" fmla="*/ 3 w 5"/>
                  <a:gd name="T19" fmla="*/ 6 h 6"/>
                  <a:gd name="T20" fmla="*/ 3 w 5"/>
                  <a:gd name="T21" fmla="*/ 6 h 6"/>
                  <a:gd name="T22" fmla="*/ 4 w 5"/>
                  <a:gd name="T23" fmla="*/ 6 h 6"/>
                  <a:gd name="T24" fmla="*/ 4 w 5"/>
                  <a:gd name="T25" fmla="*/ 6 h 6"/>
                  <a:gd name="T26" fmla="*/ 4 w 5"/>
                  <a:gd name="T27" fmla="*/ 6 h 6"/>
                  <a:gd name="T28" fmla="*/ 4 w 5"/>
                  <a:gd name="T29" fmla="*/ 6 h 6"/>
                  <a:gd name="T30" fmla="*/ 4 w 5"/>
                  <a:gd name="T31" fmla="*/ 6 h 6"/>
                  <a:gd name="T32" fmla="*/ 4 w 5"/>
                  <a:gd name="T33" fmla="*/ 6 h 6"/>
                  <a:gd name="T34" fmla="*/ 4 w 5"/>
                  <a:gd name="T35" fmla="*/ 6 h 6"/>
                  <a:gd name="T36" fmla="*/ 5 w 5"/>
                  <a:gd name="T37" fmla="*/ 6 h 6"/>
                  <a:gd name="T38" fmla="*/ 5 w 5"/>
                  <a:gd name="T39" fmla="*/ 6 h 6"/>
                  <a:gd name="T40" fmla="*/ 5 w 5"/>
                  <a:gd name="T41" fmla="*/ 6 h 6"/>
                  <a:gd name="T42" fmla="*/ 5 w 5"/>
                  <a:gd name="T43" fmla="*/ 5 h 6"/>
                  <a:gd name="T44" fmla="*/ 5 w 5"/>
                  <a:gd name="T45" fmla="*/ 5 h 6"/>
                  <a:gd name="T46" fmla="*/ 5 w 5"/>
                  <a:gd name="T47" fmla="*/ 5 h 6"/>
                  <a:gd name="T48" fmla="*/ 5 w 5"/>
                  <a:gd name="T49" fmla="*/ 5 h 6"/>
                  <a:gd name="T50" fmla="*/ 5 w 5"/>
                  <a:gd name="T51" fmla="*/ 5 h 6"/>
                  <a:gd name="T52" fmla="*/ 5 w 5"/>
                  <a:gd name="T53" fmla="*/ 4 h 6"/>
                  <a:gd name="T54" fmla="*/ 4 w 5"/>
                  <a:gd name="T55" fmla="*/ 1 h 6"/>
                  <a:gd name="T56" fmla="*/ 2 w 5"/>
                  <a:gd name="T5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674"/>
              <p:cNvSpPr/>
              <p:nvPr/>
            </p:nvSpPr>
            <p:spPr bwMode="auto">
              <a:xfrm>
                <a:off x="1899" y="2399"/>
                <a:ext cx="6" cy="6"/>
              </a:xfrm>
              <a:custGeom>
                <a:avLst/>
                <a:gdLst>
                  <a:gd name="T0" fmla="*/ 6 w 8"/>
                  <a:gd name="T1" fmla="*/ 0 h 8"/>
                  <a:gd name="T2" fmla="*/ 5 w 8"/>
                  <a:gd name="T3" fmla="*/ 0 h 8"/>
                  <a:gd name="T4" fmla="*/ 4 w 8"/>
                  <a:gd name="T5" fmla="*/ 0 h 8"/>
                  <a:gd name="T6" fmla="*/ 3 w 8"/>
                  <a:gd name="T7" fmla="*/ 1 h 8"/>
                  <a:gd name="T8" fmla="*/ 1 w 8"/>
                  <a:gd name="T9" fmla="*/ 3 h 8"/>
                  <a:gd name="T10" fmla="*/ 5 w 8"/>
                  <a:gd name="T11" fmla="*/ 5 h 8"/>
                  <a:gd name="T12" fmla="*/ 6 w 8"/>
                  <a:gd name="T13" fmla="*/ 3 h 8"/>
                  <a:gd name="T14" fmla="*/ 6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6"/>
                      <a:pt x="4" y="8"/>
                      <a:pt x="5" y="5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7" y="2"/>
                      <a:pt x="8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675"/>
              <p:cNvSpPr/>
              <p:nvPr/>
            </p:nvSpPr>
            <p:spPr bwMode="auto">
              <a:xfrm>
                <a:off x="1893" y="2386"/>
                <a:ext cx="12" cy="12"/>
              </a:xfrm>
              <a:custGeom>
                <a:avLst/>
                <a:gdLst>
                  <a:gd name="T0" fmla="*/ 1 w 16"/>
                  <a:gd name="T1" fmla="*/ 5 h 15"/>
                  <a:gd name="T2" fmla="*/ 1 w 16"/>
                  <a:gd name="T3" fmla="*/ 6 h 15"/>
                  <a:gd name="T4" fmla="*/ 7 w 16"/>
                  <a:gd name="T5" fmla="*/ 5 h 15"/>
                  <a:gd name="T6" fmla="*/ 11 w 16"/>
                  <a:gd name="T7" fmla="*/ 9 h 15"/>
                  <a:gd name="T8" fmla="*/ 14 w 16"/>
                  <a:gd name="T9" fmla="*/ 14 h 15"/>
                  <a:gd name="T10" fmla="*/ 15 w 16"/>
                  <a:gd name="T11" fmla="*/ 15 h 15"/>
                  <a:gd name="T12" fmla="*/ 14 w 16"/>
                  <a:gd name="T13" fmla="*/ 9 h 15"/>
                  <a:gd name="T14" fmla="*/ 10 w 16"/>
                  <a:gd name="T15" fmla="*/ 3 h 15"/>
                  <a:gd name="T16" fmla="*/ 1 w 16"/>
                  <a:gd name="T1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" y="5"/>
                    </a:moveTo>
                    <a:cubicBezTo>
                      <a:pt x="0" y="5"/>
                      <a:pt x="1" y="6"/>
                      <a:pt x="1" y="6"/>
                    </a:cubicBezTo>
                    <a:cubicBezTo>
                      <a:pt x="4" y="6"/>
                      <a:pt x="5" y="4"/>
                      <a:pt x="7" y="5"/>
                    </a:cubicBezTo>
                    <a:cubicBezTo>
                      <a:pt x="9" y="6"/>
                      <a:pt x="10" y="7"/>
                      <a:pt x="11" y="9"/>
                    </a:cubicBezTo>
                    <a:cubicBezTo>
                      <a:pt x="12" y="11"/>
                      <a:pt x="14" y="11"/>
                      <a:pt x="14" y="14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6" y="12"/>
                      <a:pt x="15" y="11"/>
                      <a:pt x="14" y="9"/>
                    </a:cubicBezTo>
                    <a:cubicBezTo>
                      <a:pt x="12" y="7"/>
                      <a:pt x="12" y="5"/>
                      <a:pt x="10" y="3"/>
                    </a:cubicBezTo>
                    <a:cubicBezTo>
                      <a:pt x="7" y="0"/>
                      <a:pt x="2" y="0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676"/>
              <p:cNvSpPr/>
              <p:nvPr/>
            </p:nvSpPr>
            <p:spPr bwMode="auto">
              <a:xfrm>
                <a:off x="1891" y="2382"/>
                <a:ext cx="4" cy="6"/>
              </a:xfrm>
              <a:custGeom>
                <a:avLst/>
                <a:gdLst>
                  <a:gd name="T0" fmla="*/ 3 w 5"/>
                  <a:gd name="T1" fmla="*/ 5 h 7"/>
                  <a:gd name="T2" fmla="*/ 3 w 5"/>
                  <a:gd name="T3" fmla="*/ 5 h 7"/>
                  <a:gd name="T4" fmla="*/ 4 w 5"/>
                  <a:gd name="T5" fmla="*/ 4 h 7"/>
                  <a:gd name="T6" fmla="*/ 4 w 5"/>
                  <a:gd name="T7" fmla="*/ 4 h 7"/>
                  <a:gd name="T8" fmla="*/ 5 w 5"/>
                  <a:gd name="T9" fmla="*/ 4 h 7"/>
                  <a:gd name="T10" fmla="*/ 5 w 5"/>
                  <a:gd name="T11" fmla="*/ 3 h 7"/>
                  <a:gd name="T12" fmla="*/ 5 w 5"/>
                  <a:gd name="T13" fmla="*/ 2 h 7"/>
                  <a:gd name="T14" fmla="*/ 5 w 5"/>
                  <a:gd name="T15" fmla="*/ 2 h 7"/>
                  <a:gd name="T16" fmla="*/ 4 w 5"/>
                  <a:gd name="T17" fmla="*/ 1 h 7"/>
                  <a:gd name="T18" fmla="*/ 3 w 5"/>
                  <a:gd name="T19" fmla="*/ 0 h 7"/>
                  <a:gd name="T20" fmla="*/ 3 w 5"/>
                  <a:gd name="T21" fmla="*/ 0 h 7"/>
                  <a:gd name="T22" fmla="*/ 2 w 5"/>
                  <a:gd name="T23" fmla="*/ 0 h 7"/>
                  <a:gd name="T24" fmla="*/ 1 w 5"/>
                  <a:gd name="T25" fmla="*/ 0 h 7"/>
                  <a:gd name="T26" fmla="*/ 1 w 5"/>
                  <a:gd name="T27" fmla="*/ 1 h 7"/>
                  <a:gd name="T28" fmla="*/ 1 w 5"/>
                  <a:gd name="T29" fmla="*/ 1 h 7"/>
                  <a:gd name="T30" fmla="*/ 1 w 5"/>
                  <a:gd name="T31" fmla="*/ 4 h 7"/>
                  <a:gd name="T32" fmla="*/ 3 w 5"/>
                  <a:gd name="T3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7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0" y="5"/>
                      <a:pt x="2" y="7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677"/>
              <p:cNvSpPr/>
              <p:nvPr/>
            </p:nvSpPr>
            <p:spPr bwMode="auto">
              <a:xfrm>
                <a:off x="1827" y="2433"/>
                <a:ext cx="4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3 h 4"/>
                  <a:gd name="T4" fmla="*/ 4 w 6"/>
                  <a:gd name="T5" fmla="*/ 0 h 4"/>
                  <a:gd name="T6" fmla="*/ 3 w 6"/>
                  <a:gd name="T7" fmla="*/ 0 h 4"/>
                  <a:gd name="T8" fmla="*/ 2 w 6"/>
                  <a:gd name="T9" fmla="*/ 0 h 4"/>
                  <a:gd name="T10" fmla="*/ 1 w 6"/>
                  <a:gd name="T11" fmla="*/ 3 h 4"/>
                  <a:gd name="T12" fmla="*/ 3 w 6"/>
                  <a:gd name="T13" fmla="*/ 4 h 4"/>
                  <a:gd name="T14" fmla="*/ 4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678"/>
              <p:cNvSpPr/>
              <p:nvPr/>
            </p:nvSpPr>
            <p:spPr bwMode="auto">
              <a:xfrm>
                <a:off x="1824" y="2433"/>
                <a:ext cx="4" cy="4"/>
              </a:xfrm>
              <a:custGeom>
                <a:avLst/>
                <a:gdLst>
                  <a:gd name="T0" fmla="*/ 4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2 w 5"/>
                  <a:gd name="T7" fmla="*/ 6 h 6"/>
                  <a:gd name="T8" fmla="*/ 3 w 5"/>
                  <a:gd name="T9" fmla="*/ 6 h 6"/>
                  <a:gd name="T10" fmla="*/ 4 w 5"/>
                  <a:gd name="T11" fmla="*/ 6 h 6"/>
                  <a:gd name="T12" fmla="*/ 5 w 5"/>
                  <a:gd name="T13" fmla="*/ 5 h 6"/>
                  <a:gd name="T14" fmla="*/ 5 w 5"/>
                  <a:gd name="T15" fmla="*/ 5 h 6"/>
                  <a:gd name="T16" fmla="*/ 4 w 5"/>
                  <a:gd name="T17" fmla="*/ 4 h 6"/>
                  <a:gd name="T18" fmla="*/ 4 w 5"/>
                  <a:gd name="T19" fmla="*/ 4 h 6"/>
                  <a:gd name="T20" fmla="*/ 4 w 5"/>
                  <a:gd name="T21" fmla="*/ 3 h 6"/>
                  <a:gd name="T22" fmla="*/ 4 w 5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679"/>
              <p:cNvSpPr/>
              <p:nvPr/>
            </p:nvSpPr>
            <p:spPr bwMode="auto">
              <a:xfrm>
                <a:off x="1829" y="2434"/>
                <a:ext cx="11" cy="6"/>
              </a:xfrm>
              <a:custGeom>
                <a:avLst/>
                <a:gdLst>
                  <a:gd name="T0" fmla="*/ 12 w 14"/>
                  <a:gd name="T1" fmla="*/ 0 h 7"/>
                  <a:gd name="T2" fmla="*/ 9 w 14"/>
                  <a:gd name="T3" fmla="*/ 2 h 7"/>
                  <a:gd name="T4" fmla="*/ 4 w 14"/>
                  <a:gd name="T5" fmla="*/ 1 h 7"/>
                  <a:gd name="T6" fmla="*/ 2 w 14"/>
                  <a:gd name="T7" fmla="*/ 4 h 7"/>
                  <a:gd name="T8" fmla="*/ 11 w 14"/>
                  <a:gd name="T9" fmla="*/ 6 h 7"/>
                  <a:gd name="T10" fmla="*/ 13 w 14"/>
                  <a:gd name="T11" fmla="*/ 0 h 7"/>
                  <a:gd name="T12" fmla="*/ 12 w 1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12" y="0"/>
                    </a:moveTo>
                    <a:cubicBezTo>
                      <a:pt x="11" y="0"/>
                      <a:pt x="10" y="1"/>
                      <a:pt x="9" y="2"/>
                    </a:cubicBezTo>
                    <a:cubicBezTo>
                      <a:pt x="8" y="3"/>
                      <a:pt x="5" y="2"/>
                      <a:pt x="4" y="1"/>
                    </a:cubicBezTo>
                    <a:cubicBezTo>
                      <a:pt x="2" y="0"/>
                      <a:pt x="0" y="3"/>
                      <a:pt x="2" y="4"/>
                    </a:cubicBezTo>
                    <a:cubicBezTo>
                      <a:pt x="4" y="6"/>
                      <a:pt x="8" y="7"/>
                      <a:pt x="11" y="6"/>
                    </a:cubicBezTo>
                    <a:cubicBezTo>
                      <a:pt x="13" y="5"/>
                      <a:pt x="14" y="3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680"/>
              <p:cNvSpPr/>
              <p:nvPr/>
            </p:nvSpPr>
            <p:spPr bwMode="auto">
              <a:xfrm>
                <a:off x="1845" y="2427"/>
                <a:ext cx="16" cy="6"/>
              </a:xfrm>
              <a:custGeom>
                <a:avLst/>
                <a:gdLst>
                  <a:gd name="T0" fmla="*/ 11 w 21"/>
                  <a:gd name="T1" fmla="*/ 0 h 8"/>
                  <a:gd name="T2" fmla="*/ 7 w 21"/>
                  <a:gd name="T3" fmla="*/ 1 h 8"/>
                  <a:gd name="T4" fmla="*/ 6 w 21"/>
                  <a:gd name="T5" fmla="*/ 3 h 8"/>
                  <a:gd name="T6" fmla="*/ 1 w 21"/>
                  <a:gd name="T7" fmla="*/ 5 h 8"/>
                  <a:gd name="T8" fmla="*/ 2 w 21"/>
                  <a:gd name="T9" fmla="*/ 8 h 8"/>
                  <a:gd name="T10" fmla="*/ 6 w 21"/>
                  <a:gd name="T11" fmla="*/ 7 h 8"/>
                  <a:gd name="T12" fmla="*/ 10 w 21"/>
                  <a:gd name="T13" fmla="*/ 4 h 8"/>
                  <a:gd name="T14" fmla="*/ 16 w 21"/>
                  <a:gd name="T15" fmla="*/ 5 h 8"/>
                  <a:gd name="T16" fmla="*/ 20 w 21"/>
                  <a:gd name="T17" fmla="*/ 4 h 8"/>
                  <a:gd name="T18" fmla="*/ 20 w 21"/>
                  <a:gd name="T19" fmla="*/ 3 h 8"/>
                  <a:gd name="T20" fmla="*/ 11 w 21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8">
                    <a:moveTo>
                      <a:pt x="11" y="0"/>
                    </a:moveTo>
                    <a:cubicBezTo>
                      <a:pt x="10" y="0"/>
                      <a:pt x="9" y="1"/>
                      <a:pt x="7" y="1"/>
                    </a:cubicBezTo>
                    <a:cubicBezTo>
                      <a:pt x="7" y="2"/>
                      <a:pt x="6" y="2"/>
                      <a:pt x="6" y="3"/>
                    </a:cubicBezTo>
                    <a:cubicBezTo>
                      <a:pt x="5" y="4"/>
                      <a:pt x="3" y="5"/>
                      <a:pt x="1" y="5"/>
                    </a:cubicBezTo>
                    <a:cubicBezTo>
                      <a:pt x="0" y="5"/>
                      <a:pt x="0" y="8"/>
                      <a:pt x="2" y="8"/>
                    </a:cubicBezTo>
                    <a:cubicBezTo>
                      <a:pt x="3" y="8"/>
                      <a:pt x="4" y="8"/>
                      <a:pt x="6" y="7"/>
                    </a:cubicBezTo>
                    <a:cubicBezTo>
                      <a:pt x="7" y="6"/>
                      <a:pt x="8" y="4"/>
                      <a:pt x="10" y="4"/>
                    </a:cubicBezTo>
                    <a:cubicBezTo>
                      <a:pt x="11" y="3"/>
                      <a:pt x="14" y="5"/>
                      <a:pt x="16" y="5"/>
                    </a:cubicBezTo>
                    <a:cubicBezTo>
                      <a:pt x="17" y="5"/>
                      <a:pt x="19" y="5"/>
                      <a:pt x="20" y="4"/>
                    </a:cubicBezTo>
                    <a:cubicBezTo>
                      <a:pt x="21" y="4"/>
                      <a:pt x="21" y="3"/>
                      <a:pt x="20" y="3"/>
                    </a:cubicBezTo>
                    <a:cubicBezTo>
                      <a:pt x="18" y="1"/>
                      <a:pt x="14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681"/>
              <p:cNvSpPr/>
              <p:nvPr/>
            </p:nvSpPr>
            <p:spPr bwMode="auto">
              <a:xfrm>
                <a:off x="1860" y="2426"/>
                <a:ext cx="4" cy="4"/>
              </a:xfrm>
              <a:custGeom>
                <a:avLst/>
                <a:gdLst>
                  <a:gd name="T0" fmla="*/ 2 w 5"/>
                  <a:gd name="T1" fmla="*/ 1 h 5"/>
                  <a:gd name="T2" fmla="*/ 1 w 5"/>
                  <a:gd name="T3" fmla="*/ 3 h 5"/>
                  <a:gd name="T4" fmla="*/ 3 w 5"/>
                  <a:gd name="T5" fmla="*/ 5 h 5"/>
                  <a:gd name="T6" fmla="*/ 4 w 5"/>
                  <a:gd name="T7" fmla="*/ 2 h 5"/>
                  <a:gd name="T8" fmla="*/ 2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682"/>
              <p:cNvSpPr/>
              <p:nvPr/>
            </p:nvSpPr>
            <p:spPr bwMode="auto">
              <a:xfrm>
                <a:off x="1822" y="2401"/>
                <a:ext cx="4" cy="5"/>
              </a:xfrm>
              <a:custGeom>
                <a:avLst/>
                <a:gdLst>
                  <a:gd name="T0" fmla="*/ 4 w 6"/>
                  <a:gd name="T1" fmla="*/ 7 h 7"/>
                  <a:gd name="T2" fmla="*/ 5 w 6"/>
                  <a:gd name="T3" fmla="*/ 5 h 7"/>
                  <a:gd name="T4" fmla="*/ 6 w 6"/>
                  <a:gd name="T5" fmla="*/ 4 h 7"/>
                  <a:gd name="T6" fmla="*/ 6 w 6"/>
                  <a:gd name="T7" fmla="*/ 2 h 7"/>
                  <a:gd name="T8" fmla="*/ 5 w 6"/>
                  <a:gd name="T9" fmla="*/ 1 h 7"/>
                  <a:gd name="T10" fmla="*/ 3 w 6"/>
                  <a:gd name="T11" fmla="*/ 1 h 7"/>
                  <a:gd name="T12" fmla="*/ 1 w 6"/>
                  <a:gd name="T13" fmla="*/ 2 h 7"/>
                  <a:gd name="T14" fmla="*/ 1 w 6"/>
                  <a:gd name="T15" fmla="*/ 3 h 7"/>
                  <a:gd name="T16" fmla="*/ 1 w 6"/>
                  <a:gd name="T17" fmla="*/ 5 h 7"/>
                  <a:gd name="T18" fmla="*/ 2 w 6"/>
                  <a:gd name="T19" fmla="*/ 7 h 7"/>
                  <a:gd name="T20" fmla="*/ 4 w 6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3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683"/>
              <p:cNvSpPr/>
              <p:nvPr/>
            </p:nvSpPr>
            <p:spPr bwMode="auto">
              <a:xfrm>
                <a:off x="1818" y="2408"/>
                <a:ext cx="3" cy="3"/>
              </a:xfrm>
              <a:custGeom>
                <a:avLst/>
                <a:gdLst>
                  <a:gd name="T0" fmla="*/ 2 w 3"/>
                  <a:gd name="T1" fmla="*/ 4 h 5"/>
                  <a:gd name="T2" fmla="*/ 2 w 3"/>
                  <a:gd name="T3" fmla="*/ 3 h 5"/>
                  <a:gd name="T4" fmla="*/ 3 w 3"/>
                  <a:gd name="T5" fmla="*/ 2 h 5"/>
                  <a:gd name="T6" fmla="*/ 1 w 3"/>
                  <a:gd name="T7" fmla="*/ 1 h 5"/>
                  <a:gd name="T8" fmla="*/ 0 w 3"/>
                  <a:gd name="T9" fmla="*/ 3 h 5"/>
                  <a:gd name="T10" fmla="*/ 1 w 3"/>
                  <a:gd name="T11" fmla="*/ 5 h 5"/>
                  <a:gd name="T12" fmla="*/ 2 w 3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684"/>
              <p:cNvSpPr/>
              <p:nvPr/>
            </p:nvSpPr>
            <p:spPr bwMode="auto">
              <a:xfrm>
                <a:off x="1816" y="2414"/>
                <a:ext cx="5" cy="4"/>
              </a:xfrm>
              <a:custGeom>
                <a:avLst/>
                <a:gdLst>
                  <a:gd name="T0" fmla="*/ 4 w 6"/>
                  <a:gd name="T1" fmla="*/ 5 h 6"/>
                  <a:gd name="T2" fmla="*/ 4 w 6"/>
                  <a:gd name="T3" fmla="*/ 1 h 6"/>
                  <a:gd name="T4" fmla="*/ 4 w 6"/>
                  <a:gd name="T5" fmla="*/ 1 h 6"/>
                  <a:gd name="T6" fmla="*/ 4 w 6"/>
                  <a:gd name="T7" fmla="*/ 1 h 6"/>
                  <a:gd name="T8" fmla="*/ 4 w 6"/>
                  <a:gd name="T9" fmla="*/ 1 h 6"/>
                  <a:gd name="T10" fmla="*/ 3 w 6"/>
                  <a:gd name="T11" fmla="*/ 1 h 6"/>
                  <a:gd name="T12" fmla="*/ 4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4" y="5"/>
                    </a:moveTo>
                    <a:cubicBezTo>
                      <a:pt x="6" y="5"/>
                      <a:pt x="6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0" y="2"/>
                      <a:pt x="1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685"/>
              <p:cNvSpPr/>
              <p:nvPr/>
            </p:nvSpPr>
            <p:spPr bwMode="auto">
              <a:xfrm>
                <a:off x="1906" y="2408"/>
                <a:ext cx="4" cy="3"/>
              </a:xfrm>
              <a:custGeom>
                <a:avLst/>
                <a:gdLst>
                  <a:gd name="T0" fmla="*/ 4 w 5"/>
                  <a:gd name="T1" fmla="*/ 1 h 4"/>
                  <a:gd name="T2" fmla="*/ 4 w 5"/>
                  <a:gd name="T3" fmla="*/ 1 h 4"/>
                  <a:gd name="T4" fmla="*/ 3 w 5"/>
                  <a:gd name="T5" fmla="*/ 0 h 4"/>
                  <a:gd name="T6" fmla="*/ 1 w 5"/>
                  <a:gd name="T7" fmla="*/ 0 h 4"/>
                  <a:gd name="T8" fmla="*/ 1 w 5"/>
                  <a:gd name="T9" fmla="*/ 0 h 4"/>
                  <a:gd name="T10" fmla="*/ 0 w 5"/>
                  <a:gd name="T11" fmla="*/ 1 h 4"/>
                  <a:gd name="T12" fmla="*/ 1 w 5"/>
                  <a:gd name="T13" fmla="*/ 3 h 4"/>
                  <a:gd name="T14" fmla="*/ 2 w 5"/>
                  <a:gd name="T15" fmla="*/ 3 h 4"/>
                  <a:gd name="T16" fmla="*/ 2 w 5"/>
                  <a:gd name="T17" fmla="*/ 3 h 4"/>
                  <a:gd name="T18" fmla="*/ 2 w 5"/>
                  <a:gd name="T19" fmla="*/ 3 h 4"/>
                  <a:gd name="T20" fmla="*/ 2 w 5"/>
                  <a:gd name="T21" fmla="*/ 3 h 4"/>
                  <a:gd name="T22" fmla="*/ 2 w 5"/>
                  <a:gd name="T23" fmla="*/ 3 h 4"/>
                  <a:gd name="T24" fmla="*/ 3 w 5"/>
                  <a:gd name="T25" fmla="*/ 4 h 4"/>
                  <a:gd name="T26" fmla="*/ 5 w 5"/>
                  <a:gd name="T27" fmla="*/ 3 h 4"/>
                  <a:gd name="T28" fmla="*/ 4 w 5"/>
                  <a:gd name="T29" fmla="*/ 2 h 4"/>
                  <a:gd name="T30" fmla="*/ 4 w 5"/>
                  <a:gd name="T3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686"/>
              <p:cNvSpPr/>
              <p:nvPr/>
            </p:nvSpPr>
            <p:spPr bwMode="auto">
              <a:xfrm>
                <a:off x="1907" y="2399"/>
                <a:ext cx="5" cy="8"/>
              </a:xfrm>
              <a:custGeom>
                <a:avLst/>
                <a:gdLst>
                  <a:gd name="T0" fmla="*/ 3 w 6"/>
                  <a:gd name="T1" fmla="*/ 1 h 11"/>
                  <a:gd name="T2" fmla="*/ 1 w 6"/>
                  <a:gd name="T3" fmla="*/ 1 h 11"/>
                  <a:gd name="T4" fmla="*/ 1 w 6"/>
                  <a:gd name="T5" fmla="*/ 2 h 11"/>
                  <a:gd name="T6" fmla="*/ 2 w 6"/>
                  <a:gd name="T7" fmla="*/ 4 h 11"/>
                  <a:gd name="T8" fmla="*/ 2 w 6"/>
                  <a:gd name="T9" fmla="*/ 7 h 11"/>
                  <a:gd name="T10" fmla="*/ 2 w 6"/>
                  <a:gd name="T11" fmla="*/ 7 h 11"/>
                  <a:gd name="T12" fmla="*/ 5 w 6"/>
                  <a:gd name="T13" fmla="*/ 9 h 11"/>
                  <a:gd name="T14" fmla="*/ 5 w 6"/>
                  <a:gd name="T15" fmla="*/ 4 h 11"/>
                  <a:gd name="T16" fmla="*/ 4 w 6"/>
                  <a:gd name="T17" fmla="*/ 3 h 11"/>
                  <a:gd name="T18" fmla="*/ 3 w 6"/>
                  <a:gd name="T1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3" y="1"/>
                    </a:moveTo>
                    <a:cubicBezTo>
                      <a:pt x="3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9"/>
                      <a:pt x="4" y="11"/>
                      <a:pt x="5" y="9"/>
                    </a:cubicBezTo>
                    <a:cubicBezTo>
                      <a:pt x="5" y="7"/>
                      <a:pt x="6" y="6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687"/>
              <p:cNvSpPr/>
              <p:nvPr/>
            </p:nvSpPr>
            <p:spPr bwMode="auto">
              <a:xfrm>
                <a:off x="1866" y="2390"/>
                <a:ext cx="4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2 h 5"/>
                  <a:gd name="T6" fmla="*/ 3 w 6"/>
                  <a:gd name="T7" fmla="*/ 0 h 5"/>
                  <a:gd name="T8" fmla="*/ 1 w 6"/>
                  <a:gd name="T9" fmla="*/ 1 h 5"/>
                  <a:gd name="T10" fmla="*/ 1 w 6"/>
                  <a:gd name="T11" fmla="*/ 2 h 5"/>
                  <a:gd name="T12" fmla="*/ 0 w 6"/>
                  <a:gd name="T13" fmla="*/ 3 h 5"/>
                  <a:gd name="T14" fmla="*/ 0 w 6"/>
                  <a:gd name="T15" fmla="*/ 3 h 5"/>
                  <a:gd name="T16" fmla="*/ 1 w 6"/>
                  <a:gd name="T17" fmla="*/ 4 h 5"/>
                  <a:gd name="T18" fmla="*/ 2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688"/>
              <p:cNvSpPr/>
              <p:nvPr/>
            </p:nvSpPr>
            <p:spPr bwMode="auto">
              <a:xfrm>
                <a:off x="1845" y="2399"/>
                <a:ext cx="6" cy="3"/>
              </a:xfrm>
              <a:custGeom>
                <a:avLst/>
                <a:gdLst>
                  <a:gd name="T0" fmla="*/ 2 w 8"/>
                  <a:gd name="T1" fmla="*/ 5 h 5"/>
                  <a:gd name="T2" fmla="*/ 3 w 8"/>
                  <a:gd name="T3" fmla="*/ 5 h 5"/>
                  <a:gd name="T4" fmla="*/ 3 w 8"/>
                  <a:gd name="T5" fmla="*/ 5 h 5"/>
                  <a:gd name="T6" fmla="*/ 3 w 8"/>
                  <a:gd name="T7" fmla="*/ 5 h 5"/>
                  <a:gd name="T8" fmla="*/ 6 w 8"/>
                  <a:gd name="T9" fmla="*/ 5 h 5"/>
                  <a:gd name="T10" fmla="*/ 7 w 8"/>
                  <a:gd name="T11" fmla="*/ 2 h 5"/>
                  <a:gd name="T12" fmla="*/ 6 w 8"/>
                  <a:gd name="T13" fmla="*/ 1 h 5"/>
                  <a:gd name="T14" fmla="*/ 3 w 8"/>
                  <a:gd name="T15" fmla="*/ 1 h 5"/>
                  <a:gd name="T16" fmla="*/ 3 w 8"/>
                  <a:gd name="T17" fmla="*/ 1 h 5"/>
                  <a:gd name="T18" fmla="*/ 3 w 8"/>
                  <a:gd name="T19" fmla="*/ 1 h 5"/>
                  <a:gd name="T20" fmla="*/ 2 w 8"/>
                  <a:gd name="T21" fmla="*/ 1 h 5"/>
                  <a:gd name="T22" fmla="*/ 1 w 8"/>
                  <a:gd name="T23" fmla="*/ 2 h 5"/>
                  <a:gd name="T24" fmla="*/ 2 w 8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2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5"/>
                    </a:cubicBezTo>
                    <a:cubicBezTo>
                      <a:pt x="7" y="5"/>
                      <a:pt x="8" y="3"/>
                      <a:pt x="7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0" y="2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689"/>
              <p:cNvSpPr/>
              <p:nvPr/>
            </p:nvSpPr>
            <p:spPr bwMode="auto">
              <a:xfrm>
                <a:off x="1845" y="2405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2 w 3"/>
                  <a:gd name="T7" fmla="*/ 0 h 1"/>
                  <a:gd name="T8" fmla="*/ 2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0 w 3"/>
                  <a:gd name="T15" fmla="*/ 0 h 1"/>
                  <a:gd name="T16" fmla="*/ 1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690"/>
              <p:cNvSpPr/>
              <p:nvPr/>
            </p:nvSpPr>
            <p:spPr bwMode="auto">
              <a:xfrm>
                <a:off x="1867" y="2438"/>
                <a:ext cx="17" cy="38"/>
              </a:xfrm>
              <a:custGeom>
                <a:avLst/>
                <a:gdLst>
                  <a:gd name="T0" fmla="*/ 1 w 22"/>
                  <a:gd name="T1" fmla="*/ 4 h 50"/>
                  <a:gd name="T2" fmla="*/ 19 w 22"/>
                  <a:gd name="T3" fmla="*/ 49 h 50"/>
                  <a:gd name="T4" fmla="*/ 21 w 22"/>
                  <a:gd name="T5" fmla="*/ 48 h 50"/>
                  <a:gd name="T6" fmla="*/ 4 w 22"/>
                  <a:gd name="T7" fmla="*/ 2 h 50"/>
                  <a:gd name="T8" fmla="*/ 1 w 22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50">
                    <a:moveTo>
                      <a:pt x="1" y="4"/>
                    </a:moveTo>
                    <a:cubicBezTo>
                      <a:pt x="6" y="19"/>
                      <a:pt x="11" y="35"/>
                      <a:pt x="19" y="49"/>
                    </a:cubicBezTo>
                    <a:cubicBezTo>
                      <a:pt x="20" y="50"/>
                      <a:pt x="22" y="49"/>
                      <a:pt x="21" y="48"/>
                    </a:cubicBezTo>
                    <a:cubicBezTo>
                      <a:pt x="16" y="33"/>
                      <a:pt x="9" y="18"/>
                      <a:pt x="4" y="2"/>
                    </a:cubicBezTo>
                    <a:cubicBezTo>
                      <a:pt x="3" y="0"/>
                      <a:pt x="0" y="1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691"/>
              <p:cNvSpPr/>
              <p:nvPr/>
            </p:nvSpPr>
            <p:spPr bwMode="auto">
              <a:xfrm>
                <a:off x="1886" y="2430"/>
                <a:ext cx="10" cy="40"/>
              </a:xfrm>
              <a:custGeom>
                <a:avLst/>
                <a:gdLst>
                  <a:gd name="T0" fmla="*/ 0 w 14"/>
                  <a:gd name="T1" fmla="*/ 3 h 53"/>
                  <a:gd name="T2" fmla="*/ 5 w 14"/>
                  <a:gd name="T3" fmla="*/ 28 h 53"/>
                  <a:gd name="T4" fmla="*/ 12 w 14"/>
                  <a:gd name="T5" fmla="*/ 52 h 53"/>
                  <a:gd name="T6" fmla="*/ 14 w 14"/>
                  <a:gd name="T7" fmla="*/ 51 h 53"/>
                  <a:gd name="T8" fmla="*/ 9 w 14"/>
                  <a:gd name="T9" fmla="*/ 28 h 53"/>
                  <a:gd name="T10" fmla="*/ 4 w 14"/>
                  <a:gd name="T11" fmla="*/ 2 h 53"/>
                  <a:gd name="T12" fmla="*/ 0 w 14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3">
                    <a:moveTo>
                      <a:pt x="0" y="3"/>
                    </a:moveTo>
                    <a:cubicBezTo>
                      <a:pt x="3" y="11"/>
                      <a:pt x="4" y="20"/>
                      <a:pt x="5" y="28"/>
                    </a:cubicBezTo>
                    <a:cubicBezTo>
                      <a:pt x="7" y="36"/>
                      <a:pt x="10" y="44"/>
                      <a:pt x="12" y="52"/>
                    </a:cubicBezTo>
                    <a:cubicBezTo>
                      <a:pt x="12" y="53"/>
                      <a:pt x="14" y="52"/>
                      <a:pt x="14" y="51"/>
                    </a:cubicBezTo>
                    <a:cubicBezTo>
                      <a:pt x="12" y="44"/>
                      <a:pt x="11" y="36"/>
                      <a:pt x="9" y="28"/>
                    </a:cubicBezTo>
                    <a:cubicBezTo>
                      <a:pt x="8" y="19"/>
                      <a:pt x="6" y="11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692"/>
              <p:cNvSpPr>
                <a:spLocks noEditPoints="1"/>
              </p:cNvSpPr>
              <p:nvPr/>
            </p:nvSpPr>
            <p:spPr bwMode="auto">
              <a:xfrm>
                <a:off x="1808" y="2372"/>
                <a:ext cx="110" cy="117"/>
              </a:xfrm>
              <a:custGeom>
                <a:avLst/>
                <a:gdLst>
                  <a:gd name="T0" fmla="*/ 130 w 144"/>
                  <a:gd name="T1" fmla="*/ 15 h 154"/>
                  <a:gd name="T2" fmla="*/ 113 w 144"/>
                  <a:gd name="T3" fmla="*/ 6 h 154"/>
                  <a:gd name="T4" fmla="*/ 82 w 144"/>
                  <a:gd name="T5" fmla="*/ 9 h 154"/>
                  <a:gd name="T6" fmla="*/ 60 w 144"/>
                  <a:gd name="T7" fmla="*/ 17 h 154"/>
                  <a:gd name="T8" fmla="*/ 33 w 144"/>
                  <a:gd name="T9" fmla="*/ 29 h 154"/>
                  <a:gd name="T10" fmla="*/ 11 w 144"/>
                  <a:gd name="T11" fmla="*/ 34 h 154"/>
                  <a:gd name="T12" fmla="*/ 2 w 144"/>
                  <a:gd name="T13" fmla="*/ 71 h 154"/>
                  <a:gd name="T14" fmla="*/ 7 w 144"/>
                  <a:gd name="T15" fmla="*/ 85 h 154"/>
                  <a:gd name="T16" fmla="*/ 22 w 144"/>
                  <a:gd name="T17" fmla="*/ 100 h 154"/>
                  <a:gd name="T18" fmla="*/ 42 w 144"/>
                  <a:gd name="T19" fmla="*/ 127 h 154"/>
                  <a:gd name="T20" fmla="*/ 83 w 144"/>
                  <a:gd name="T21" fmla="*/ 147 h 154"/>
                  <a:gd name="T22" fmla="*/ 111 w 144"/>
                  <a:gd name="T23" fmla="*/ 143 h 154"/>
                  <a:gd name="T24" fmla="*/ 132 w 144"/>
                  <a:gd name="T25" fmla="*/ 137 h 154"/>
                  <a:gd name="T26" fmla="*/ 138 w 144"/>
                  <a:gd name="T27" fmla="*/ 135 h 154"/>
                  <a:gd name="T28" fmla="*/ 141 w 144"/>
                  <a:gd name="T29" fmla="*/ 126 h 154"/>
                  <a:gd name="T30" fmla="*/ 140 w 144"/>
                  <a:gd name="T31" fmla="*/ 87 h 154"/>
                  <a:gd name="T32" fmla="*/ 142 w 144"/>
                  <a:gd name="T33" fmla="*/ 36 h 154"/>
                  <a:gd name="T34" fmla="*/ 28 w 144"/>
                  <a:gd name="T35" fmla="*/ 97 h 154"/>
                  <a:gd name="T36" fmla="*/ 67 w 144"/>
                  <a:gd name="T37" fmla="*/ 135 h 154"/>
                  <a:gd name="T38" fmla="*/ 40 w 144"/>
                  <a:gd name="T39" fmla="*/ 100 h 154"/>
                  <a:gd name="T40" fmla="*/ 72 w 144"/>
                  <a:gd name="T41" fmla="*/ 146 h 154"/>
                  <a:gd name="T42" fmla="*/ 53 w 144"/>
                  <a:gd name="T43" fmla="*/ 134 h 154"/>
                  <a:gd name="T44" fmla="*/ 37 w 144"/>
                  <a:gd name="T45" fmla="*/ 104 h 154"/>
                  <a:gd name="T46" fmla="*/ 54 w 144"/>
                  <a:gd name="T47" fmla="*/ 104 h 154"/>
                  <a:gd name="T48" fmla="*/ 74 w 144"/>
                  <a:gd name="T49" fmla="*/ 145 h 154"/>
                  <a:gd name="T50" fmla="*/ 67 w 144"/>
                  <a:gd name="T51" fmla="*/ 118 h 154"/>
                  <a:gd name="T52" fmla="*/ 59 w 144"/>
                  <a:gd name="T53" fmla="*/ 88 h 154"/>
                  <a:gd name="T54" fmla="*/ 89 w 144"/>
                  <a:gd name="T55" fmla="*/ 141 h 154"/>
                  <a:gd name="T56" fmla="*/ 92 w 144"/>
                  <a:gd name="T57" fmla="*/ 140 h 154"/>
                  <a:gd name="T58" fmla="*/ 84 w 144"/>
                  <a:gd name="T59" fmla="*/ 80 h 154"/>
                  <a:gd name="T60" fmla="*/ 121 w 144"/>
                  <a:gd name="T61" fmla="*/ 103 h 154"/>
                  <a:gd name="T62" fmla="*/ 102 w 144"/>
                  <a:gd name="T63" fmla="*/ 108 h 154"/>
                  <a:gd name="T64" fmla="*/ 116 w 144"/>
                  <a:gd name="T65" fmla="*/ 70 h 154"/>
                  <a:gd name="T66" fmla="*/ 136 w 144"/>
                  <a:gd name="T67" fmla="*/ 102 h 154"/>
                  <a:gd name="T68" fmla="*/ 133 w 144"/>
                  <a:gd name="T69" fmla="*/ 87 h 154"/>
                  <a:gd name="T70" fmla="*/ 130 w 144"/>
                  <a:gd name="T71" fmla="*/ 97 h 154"/>
                  <a:gd name="T72" fmla="*/ 133 w 144"/>
                  <a:gd name="T73" fmla="*/ 129 h 154"/>
                  <a:gd name="T74" fmla="*/ 132 w 144"/>
                  <a:gd name="T75" fmla="*/ 62 h 154"/>
                  <a:gd name="T76" fmla="*/ 134 w 144"/>
                  <a:gd name="T77" fmla="*/ 52 h 154"/>
                  <a:gd name="T78" fmla="*/ 123 w 144"/>
                  <a:gd name="T79" fmla="*/ 60 h 154"/>
                  <a:gd name="T80" fmla="*/ 87 w 144"/>
                  <a:gd name="T81" fmla="*/ 73 h 154"/>
                  <a:gd name="T82" fmla="*/ 24 w 144"/>
                  <a:gd name="T83" fmla="*/ 94 h 154"/>
                  <a:gd name="T84" fmla="*/ 6 w 144"/>
                  <a:gd name="T85" fmla="*/ 77 h 154"/>
                  <a:gd name="T86" fmla="*/ 9 w 144"/>
                  <a:gd name="T87" fmla="*/ 39 h 154"/>
                  <a:gd name="T88" fmla="*/ 41 w 144"/>
                  <a:gd name="T89" fmla="*/ 35 h 154"/>
                  <a:gd name="T90" fmla="*/ 41 w 144"/>
                  <a:gd name="T91" fmla="*/ 39 h 154"/>
                  <a:gd name="T92" fmla="*/ 44 w 144"/>
                  <a:gd name="T93" fmla="*/ 40 h 154"/>
                  <a:gd name="T94" fmla="*/ 44 w 144"/>
                  <a:gd name="T95" fmla="*/ 35 h 154"/>
                  <a:gd name="T96" fmla="*/ 62 w 144"/>
                  <a:gd name="T97" fmla="*/ 25 h 154"/>
                  <a:gd name="T98" fmla="*/ 84 w 144"/>
                  <a:gd name="T99" fmla="*/ 15 h 154"/>
                  <a:gd name="T100" fmla="*/ 86 w 144"/>
                  <a:gd name="T101" fmla="*/ 20 h 154"/>
                  <a:gd name="T102" fmla="*/ 85 w 144"/>
                  <a:gd name="T103" fmla="*/ 27 h 154"/>
                  <a:gd name="T104" fmla="*/ 90 w 144"/>
                  <a:gd name="T105" fmla="*/ 22 h 154"/>
                  <a:gd name="T106" fmla="*/ 101 w 144"/>
                  <a:gd name="T107" fmla="*/ 8 h 154"/>
                  <a:gd name="T108" fmla="*/ 123 w 144"/>
                  <a:gd name="T109" fmla="*/ 16 h 154"/>
                  <a:gd name="T110" fmla="*/ 131 w 144"/>
                  <a:gd name="T111" fmla="*/ 26 h 154"/>
                  <a:gd name="T112" fmla="*/ 131 w 144"/>
                  <a:gd name="T113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54">
                    <a:moveTo>
                      <a:pt x="135" y="27"/>
                    </a:moveTo>
                    <a:cubicBezTo>
                      <a:pt x="135" y="25"/>
                      <a:pt x="136" y="22"/>
                      <a:pt x="133" y="22"/>
                    </a:cubicBezTo>
                    <a:cubicBezTo>
                      <a:pt x="132" y="21"/>
                      <a:pt x="131" y="22"/>
                      <a:pt x="131" y="22"/>
                    </a:cubicBezTo>
                    <a:cubicBezTo>
                      <a:pt x="131" y="19"/>
                      <a:pt x="131" y="17"/>
                      <a:pt x="130" y="15"/>
                    </a:cubicBezTo>
                    <a:cubicBezTo>
                      <a:pt x="129" y="14"/>
                      <a:pt x="128" y="13"/>
                      <a:pt x="127" y="11"/>
                    </a:cubicBezTo>
                    <a:cubicBezTo>
                      <a:pt x="126" y="10"/>
                      <a:pt x="126" y="7"/>
                      <a:pt x="124" y="6"/>
                    </a:cubicBezTo>
                    <a:cubicBezTo>
                      <a:pt x="122" y="4"/>
                      <a:pt x="120" y="4"/>
                      <a:pt x="117" y="5"/>
                    </a:cubicBezTo>
                    <a:cubicBezTo>
                      <a:pt x="116" y="5"/>
                      <a:pt x="115" y="6"/>
                      <a:pt x="113" y="6"/>
                    </a:cubicBezTo>
                    <a:cubicBezTo>
                      <a:pt x="111" y="7"/>
                      <a:pt x="111" y="6"/>
                      <a:pt x="109" y="5"/>
                    </a:cubicBezTo>
                    <a:cubicBezTo>
                      <a:pt x="105" y="2"/>
                      <a:pt x="98" y="0"/>
                      <a:pt x="95" y="5"/>
                    </a:cubicBezTo>
                    <a:cubicBezTo>
                      <a:pt x="94" y="7"/>
                      <a:pt x="94" y="12"/>
                      <a:pt x="91" y="12"/>
                    </a:cubicBezTo>
                    <a:cubicBezTo>
                      <a:pt x="88" y="11"/>
                      <a:pt x="86" y="9"/>
                      <a:pt x="82" y="9"/>
                    </a:cubicBezTo>
                    <a:cubicBezTo>
                      <a:pt x="79" y="9"/>
                      <a:pt x="77" y="11"/>
                      <a:pt x="75" y="13"/>
                    </a:cubicBezTo>
                    <a:cubicBezTo>
                      <a:pt x="75" y="14"/>
                      <a:pt x="73" y="18"/>
                      <a:pt x="72" y="17"/>
                    </a:cubicBezTo>
                    <a:cubicBezTo>
                      <a:pt x="70" y="17"/>
                      <a:pt x="69" y="15"/>
                      <a:pt x="67" y="15"/>
                    </a:cubicBezTo>
                    <a:cubicBezTo>
                      <a:pt x="64" y="14"/>
                      <a:pt x="62" y="15"/>
                      <a:pt x="60" y="17"/>
                    </a:cubicBezTo>
                    <a:cubicBezTo>
                      <a:pt x="58" y="20"/>
                      <a:pt x="57" y="25"/>
                      <a:pt x="53" y="22"/>
                    </a:cubicBezTo>
                    <a:cubicBezTo>
                      <a:pt x="50" y="21"/>
                      <a:pt x="47" y="21"/>
                      <a:pt x="45" y="23"/>
                    </a:cubicBezTo>
                    <a:cubicBezTo>
                      <a:pt x="45" y="23"/>
                      <a:pt x="42" y="30"/>
                      <a:pt x="42" y="30"/>
                    </a:cubicBezTo>
                    <a:cubicBezTo>
                      <a:pt x="39" y="30"/>
                      <a:pt x="36" y="29"/>
                      <a:pt x="33" y="29"/>
                    </a:cubicBezTo>
                    <a:cubicBezTo>
                      <a:pt x="31" y="29"/>
                      <a:pt x="29" y="29"/>
                      <a:pt x="28" y="29"/>
                    </a:cubicBezTo>
                    <a:cubicBezTo>
                      <a:pt x="26" y="30"/>
                      <a:pt x="24" y="28"/>
                      <a:pt x="23" y="27"/>
                    </a:cubicBezTo>
                    <a:cubicBezTo>
                      <a:pt x="21" y="26"/>
                      <a:pt x="20" y="27"/>
                      <a:pt x="19" y="28"/>
                    </a:cubicBezTo>
                    <a:cubicBezTo>
                      <a:pt x="18" y="30"/>
                      <a:pt x="13" y="37"/>
                      <a:pt x="11" y="34"/>
                    </a:cubicBezTo>
                    <a:cubicBezTo>
                      <a:pt x="10" y="33"/>
                      <a:pt x="8" y="32"/>
                      <a:pt x="7" y="33"/>
                    </a:cubicBezTo>
                    <a:cubicBezTo>
                      <a:pt x="4" y="36"/>
                      <a:pt x="4" y="40"/>
                      <a:pt x="3" y="44"/>
                    </a:cubicBezTo>
                    <a:cubicBezTo>
                      <a:pt x="3" y="50"/>
                      <a:pt x="3" y="55"/>
                      <a:pt x="2" y="61"/>
                    </a:cubicBezTo>
                    <a:cubicBezTo>
                      <a:pt x="2" y="65"/>
                      <a:pt x="2" y="68"/>
                      <a:pt x="2" y="71"/>
                    </a:cubicBezTo>
                    <a:cubicBezTo>
                      <a:pt x="1" y="73"/>
                      <a:pt x="0" y="75"/>
                      <a:pt x="1" y="77"/>
                    </a:cubicBezTo>
                    <a:cubicBezTo>
                      <a:pt x="1" y="79"/>
                      <a:pt x="2" y="80"/>
                      <a:pt x="3" y="81"/>
                    </a:cubicBezTo>
                    <a:cubicBezTo>
                      <a:pt x="5" y="82"/>
                      <a:pt x="5" y="82"/>
                      <a:pt x="6" y="84"/>
                    </a:cubicBezTo>
                    <a:cubicBezTo>
                      <a:pt x="6" y="84"/>
                      <a:pt x="6" y="85"/>
                      <a:pt x="7" y="85"/>
                    </a:cubicBezTo>
                    <a:cubicBezTo>
                      <a:pt x="5" y="85"/>
                      <a:pt x="4" y="86"/>
                      <a:pt x="4" y="88"/>
                    </a:cubicBezTo>
                    <a:cubicBezTo>
                      <a:pt x="4" y="90"/>
                      <a:pt x="5" y="92"/>
                      <a:pt x="7" y="92"/>
                    </a:cubicBezTo>
                    <a:cubicBezTo>
                      <a:pt x="7" y="93"/>
                      <a:pt x="8" y="93"/>
                      <a:pt x="9" y="93"/>
                    </a:cubicBezTo>
                    <a:cubicBezTo>
                      <a:pt x="13" y="96"/>
                      <a:pt x="16" y="100"/>
                      <a:pt x="22" y="100"/>
                    </a:cubicBezTo>
                    <a:cubicBezTo>
                      <a:pt x="22" y="100"/>
                      <a:pt x="22" y="101"/>
                      <a:pt x="23" y="101"/>
                    </a:cubicBezTo>
                    <a:cubicBezTo>
                      <a:pt x="24" y="101"/>
                      <a:pt x="25" y="104"/>
                      <a:pt x="26" y="105"/>
                    </a:cubicBezTo>
                    <a:cubicBezTo>
                      <a:pt x="27" y="107"/>
                      <a:pt x="29" y="110"/>
                      <a:pt x="31" y="112"/>
                    </a:cubicBezTo>
                    <a:cubicBezTo>
                      <a:pt x="35" y="117"/>
                      <a:pt x="38" y="122"/>
                      <a:pt x="42" y="127"/>
                    </a:cubicBezTo>
                    <a:cubicBezTo>
                      <a:pt x="45" y="132"/>
                      <a:pt x="49" y="137"/>
                      <a:pt x="52" y="142"/>
                    </a:cubicBezTo>
                    <a:cubicBezTo>
                      <a:pt x="55" y="145"/>
                      <a:pt x="58" y="150"/>
                      <a:pt x="62" y="153"/>
                    </a:cubicBezTo>
                    <a:cubicBezTo>
                      <a:pt x="63" y="154"/>
                      <a:pt x="64" y="153"/>
                      <a:pt x="64" y="152"/>
                    </a:cubicBezTo>
                    <a:cubicBezTo>
                      <a:pt x="71" y="151"/>
                      <a:pt x="77" y="149"/>
                      <a:pt x="83" y="147"/>
                    </a:cubicBezTo>
                    <a:cubicBezTo>
                      <a:pt x="90" y="146"/>
                      <a:pt x="97" y="145"/>
                      <a:pt x="104" y="144"/>
                    </a:cubicBezTo>
                    <a:cubicBezTo>
                      <a:pt x="105" y="144"/>
                      <a:pt x="107" y="143"/>
                      <a:pt x="109" y="143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4"/>
                      <a:pt x="111" y="144"/>
                      <a:pt x="111" y="143"/>
                    </a:cubicBezTo>
                    <a:cubicBezTo>
                      <a:pt x="111" y="143"/>
                      <a:pt x="111" y="142"/>
                      <a:pt x="111" y="142"/>
                    </a:cubicBezTo>
                    <a:cubicBezTo>
                      <a:pt x="117" y="141"/>
                      <a:pt x="124" y="139"/>
                      <a:pt x="130" y="136"/>
                    </a:cubicBezTo>
                    <a:cubicBezTo>
                      <a:pt x="130" y="136"/>
                      <a:pt x="130" y="137"/>
                      <a:pt x="130" y="137"/>
                    </a:cubicBezTo>
                    <a:cubicBezTo>
                      <a:pt x="131" y="138"/>
                      <a:pt x="133" y="138"/>
                      <a:pt x="132" y="137"/>
                    </a:cubicBezTo>
                    <a:cubicBezTo>
                      <a:pt x="132" y="136"/>
                      <a:pt x="132" y="135"/>
                      <a:pt x="132" y="135"/>
                    </a:cubicBezTo>
                    <a:cubicBezTo>
                      <a:pt x="133" y="134"/>
                      <a:pt x="134" y="134"/>
                      <a:pt x="135" y="133"/>
                    </a:cubicBezTo>
                    <a:cubicBezTo>
                      <a:pt x="135" y="134"/>
                      <a:pt x="136" y="135"/>
                      <a:pt x="136" y="135"/>
                    </a:cubicBezTo>
                    <a:cubicBezTo>
                      <a:pt x="136" y="137"/>
                      <a:pt x="138" y="137"/>
                      <a:pt x="138" y="135"/>
                    </a:cubicBezTo>
                    <a:cubicBezTo>
                      <a:pt x="138" y="134"/>
                      <a:pt x="138" y="133"/>
                      <a:pt x="138" y="131"/>
                    </a:cubicBezTo>
                    <a:cubicBezTo>
                      <a:pt x="139" y="131"/>
                      <a:pt x="140" y="130"/>
                      <a:pt x="140" y="130"/>
                    </a:cubicBezTo>
                    <a:cubicBezTo>
                      <a:pt x="141" y="129"/>
                      <a:pt x="141" y="128"/>
                      <a:pt x="140" y="128"/>
                    </a:cubicBezTo>
                    <a:cubicBezTo>
                      <a:pt x="141" y="127"/>
                      <a:pt x="142" y="127"/>
                      <a:pt x="141" y="126"/>
                    </a:cubicBezTo>
                    <a:cubicBezTo>
                      <a:pt x="141" y="123"/>
                      <a:pt x="141" y="120"/>
                      <a:pt x="141" y="117"/>
                    </a:cubicBezTo>
                    <a:cubicBezTo>
                      <a:pt x="141" y="118"/>
                      <a:pt x="142" y="117"/>
                      <a:pt x="142" y="116"/>
                    </a:cubicBezTo>
                    <a:cubicBezTo>
                      <a:pt x="144" y="113"/>
                      <a:pt x="143" y="108"/>
                      <a:pt x="142" y="103"/>
                    </a:cubicBezTo>
                    <a:cubicBezTo>
                      <a:pt x="141" y="98"/>
                      <a:pt x="140" y="92"/>
                      <a:pt x="140" y="87"/>
                    </a:cubicBezTo>
                    <a:cubicBezTo>
                      <a:pt x="139" y="81"/>
                      <a:pt x="139" y="75"/>
                      <a:pt x="138" y="70"/>
                    </a:cubicBezTo>
                    <a:cubicBezTo>
                      <a:pt x="138" y="65"/>
                      <a:pt x="139" y="59"/>
                      <a:pt x="137" y="55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42" y="50"/>
                      <a:pt x="142" y="43"/>
                      <a:pt x="142" y="36"/>
                    </a:cubicBezTo>
                    <a:cubicBezTo>
                      <a:pt x="142" y="31"/>
                      <a:pt x="140" y="26"/>
                      <a:pt x="135" y="27"/>
                    </a:cubicBezTo>
                    <a:close/>
                    <a:moveTo>
                      <a:pt x="31" y="103"/>
                    </a:moveTo>
                    <a:cubicBezTo>
                      <a:pt x="30" y="102"/>
                      <a:pt x="28" y="99"/>
                      <a:pt x="27" y="98"/>
                    </a:cubicBezTo>
                    <a:cubicBezTo>
                      <a:pt x="27" y="97"/>
                      <a:pt x="28" y="97"/>
                      <a:pt x="28" y="97"/>
                    </a:cubicBezTo>
                    <a:cubicBezTo>
                      <a:pt x="30" y="100"/>
                      <a:pt x="31" y="103"/>
                      <a:pt x="32" y="105"/>
                    </a:cubicBezTo>
                    <a:cubicBezTo>
                      <a:pt x="32" y="105"/>
                      <a:pt x="31" y="104"/>
                      <a:pt x="31" y="103"/>
                    </a:cubicBezTo>
                    <a:close/>
                    <a:moveTo>
                      <a:pt x="74" y="145"/>
                    </a:moveTo>
                    <a:cubicBezTo>
                      <a:pt x="72" y="142"/>
                      <a:pt x="69" y="139"/>
                      <a:pt x="67" y="135"/>
                    </a:cubicBezTo>
                    <a:cubicBezTo>
                      <a:pt x="64" y="131"/>
                      <a:pt x="61" y="126"/>
                      <a:pt x="58" y="121"/>
                    </a:cubicBezTo>
                    <a:cubicBezTo>
                      <a:pt x="55" y="117"/>
                      <a:pt x="52" y="112"/>
                      <a:pt x="49" y="108"/>
                    </a:cubicBezTo>
                    <a:cubicBezTo>
                      <a:pt x="46" y="104"/>
                      <a:pt x="45" y="101"/>
                      <a:pt x="42" y="98"/>
                    </a:cubicBezTo>
                    <a:cubicBezTo>
                      <a:pt x="40" y="96"/>
                      <a:pt x="38" y="99"/>
                      <a:pt x="40" y="100"/>
                    </a:cubicBezTo>
                    <a:cubicBezTo>
                      <a:pt x="43" y="104"/>
                      <a:pt x="45" y="108"/>
                      <a:pt x="48" y="112"/>
                    </a:cubicBezTo>
                    <a:cubicBezTo>
                      <a:pt x="51" y="117"/>
                      <a:pt x="54" y="121"/>
                      <a:pt x="57" y="126"/>
                    </a:cubicBezTo>
                    <a:cubicBezTo>
                      <a:pt x="60" y="130"/>
                      <a:pt x="62" y="135"/>
                      <a:pt x="66" y="138"/>
                    </a:cubicBezTo>
                    <a:cubicBezTo>
                      <a:pt x="68" y="141"/>
                      <a:pt x="69" y="144"/>
                      <a:pt x="72" y="146"/>
                    </a:cubicBezTo>
                    <a:cubicBezTo>
                      <a:pt x="70" y="147"/>
                      <a:pt x="67" y="148"/>
                      <a:pt x="64" y="149"/>
                    </a:cubicBezTo>
                    <a:cubicBezTo>
                      <a:pt x="64" y="148"/>
                      <a:pt x="63" y="146"/>
                      <a:pt x="61" y="145"/>
                    </a:cubicBezTo>
                    <a:cubicBezTo>
                      <a:pt x="60" y="142"/>
                      <a:pt x="58" y="140"/>
                      <a:pt x="56" y="137"/>
                    </a:cubicBezTo>
                    <a:cubicBezTo>
                      <a:pt x="55" y="136"/>
                      <a:pt x="54" y="135"/>
                      <a:pt x="53" y="134"/>
                    </a:cubicBezTo>
                    <a:cubicBezTo>
                      <a:pt x="56" y="136"/>
                      <a:pt x="58" y="139"/>
                      <a:pt x="61" y="141"/>
                    </a:cubicBezTo>
                    <a:cubicBezTo>
                      <a:pt x="62" y="142"/>
                      <a:pt x="64" y="141"/>
                      <a:pt x="63" y="140"/>
                    </a:cubicBezTo>
                    <a:cubicBezTo>
                      <a:pt x="57" y="132"/>
                      <a:pt x="51" y="124"/>
                      <a:pt x="45" y="116"/>
                    </a:cubicBezTo>
                    <a:cubicBezTo>
                      <a:pt x="43" y="112"/>
                      <a:pt x="40" y="108"/>
                      <a:pt x="37" y="104"/>
                    </a:cubicBezTo>
                    <a:cubicBezTo>
                      <a:pt x="36" y="101"/>
                      <a:pt x="34" y="99"/>
                      <a:pt x="32" y="96"/>
                    </a:cubicBezTo>
                    <a:cubicBezTo>
                      <a:pt x="38" y="95"/>
                      <a:pt x="43" y="93"/>
                      <a:pt x="48" y="92"/>
                    </a:cubicBezTo>
                    <a:cubicBezTo>
                      <a:pt x="48" y="92"/>
                      <a:pt x="47" y="92"/>
                      <a:pt x="48" y="93"/>
                    </a:cubicBezTo>
                    <a:cubicBezTo>
                      <a:pt x="49" y="97"/>
                      <a:pt x="52" y="100"/>
                      <a:pt x="54" y="104"/>
                    </a:cubicBezTo>
                    <a:cubicBezTo>
                      <a:pt x="57" y="108"/>
                      <a:pt x="58" y="113"/>
                      <a:pt x="61" y="117"/>
                    </a:cubicBezTo>
                    <a:cubicBezTo>
                      <a:pt x="64" y="122"/>
                      <a:pt x="67" y="127"/>
                      <a:pt x="70" y="131"/>
                    </a:cubicBezTo>
                    <a:cubicBezTo>
                      <a:pt x="72" y="135"/>
                      <a:pt x="75" y="140"/>
                      <a:pt x="79" y="143"/>
                    </a:cubicBezTo>
                    <a:cubicBezTo>
                      <a:pt x="77" y="144"/>
                      <a:pt x="76" y="144"/>
                      <a:pt x="74" y="145"/>
                    </a:cubicBezTo>
                    <a:close/>
                    <a:moveTo>
                      <a:pt x="83" y="142"/>
                    </a:moveTo>
                    <a:cubicBezTo>
                      <a:pt x="83" y="142"/>
                      <a:pt x="82" y="142"/>
                      <a:pt x="82" y="142"/>
                    </a:cubicBezTo>
                    <a:cubicBezTo>
                      <a:pt x="80" y="138"/>
                      <a:pt x="78" y="135"/>
                      <a:pt x="75" y="131"/>
                    </a:cubicBezTo>
                    <a:cubicBezTo>
                      <a:pt x="72" y="127"/>
                      <a:pt x="69" y="122"/>
                      <a:pt x="67" y="118"/>
                    </a:cubicBezTo>
                    <a:cubicBezTo>
                      <a:pt x="64" y="113"/>
                      <a:pt x="62" y="109"/>
                      <a:pt x="60" y="104"/>
                    </a:cubicBezTo>
                    <a:cubicBezTo>
                      <a:pt x="57" y="99"/>
                      <a:pt x="53" y="96"/>
                      <a:pt x="51" y="92"/>
                    </a:cubicBezTo>
                    <a:cubicBezTo>
                      <a:pt x="51" y="91"/>
                      <a:pt x="51" y="91"/>
                      <a:pt x="50" y="91"/>
                    </a:cubicBezTo>
                    <a:cubicBezTo>
                      <a:pt x="53" y="90"/>
                      <a:pt x="56" y="89"/>
                      <a:pt x="59" y="88"/>
                    </a:cubicBezTo>
                    <a:cubicBezTo>
                      <a:pt x="60" y="88"/>
                      <a:pt x="61" y="87"/>
                      <a:pt x="63" y="87"/>
                    </a:cubicBezTo>
                    <a:cubicBezTo>
                      <a:pt x="62" y="87"/>
                      <a:pt x="62" y="88"/>
                      <a:pt x="62" y="88"/>
                    </a:cubicBezTo>
                    <a:cubicBezTo>
                      <a:pt x="66" y="99"/>
                      <a:pt x="70" y="108"/>
                      <a:pt x="75" y="118"/>
                    </a:cubicBezTo>
                    <a:cubicBezTo>
                      <a:pt x="79" y="125"/>
                      <a:pt x="83" y="134"/>
                      <a:pt x="89" y="141"/>
                    </a:cubicBezTo>
                    <a:cubicBezTo>
                      <a:pt x="87" y="141"/>
                      <a:pt x="85" y="141"/>
                      <a:pt x="83" y="142"/>
                    </a:cubicBezTo>
                    <a:close/>
                    <a:moveTo>
                      <a:pt x="106" y="138"/>
                    </a:moveTo>
                    <a:cubicBezTo>
                      <a:pt x="105" y="138"/>
                      <a:pt x="104" y="138"/>
                      <a:pt x="103" y="138"/>
                    </a:cubicBezTo>
                    <a:cubicBezTo>
                      <a:pt x="100" y="139"/>
                      <a:pt x="96" y="140"/>
                      <a:pt x="92" y="140"/>
                    </a:cubicBezTo>
                    <a:cubicBezTo>
                      <a:pt x="88" y="132"/>
                      <a:pt x="83" y="125"/>
                      <a:pt x="79" y="117"/>
                    </a:cubicBezTo>
                    <a:cubicBezTo>
                      <a:pt x="74" y="108"/>
                      <a:pt x="69" y="98"/>
                      <a:pt x="66" y="87"/>
                    </a:cubicBezTo>
                    <a:cubicBezTo>
                      <a:pt x="66" y="87"/>
                      <a:pt x="66" y="86"/>
                      <a:pt x="65" y="86"/>
                    </a:cubicBezTo>
                    <a:cubicBezTo>
                      <a:pt x="71" y="84"/>
                      <a:pt x="77" y="82"/>
                      <a:pt x="84" y="80"/>
                    </a:cubicBezTo>
                    <a:cubicBezTo>
                      <a:pt x="85" y="80"/>
                      <a:pt x="87" y="79"/>
                      <a:pt x="88" y="79"/>
                    </a:cubicBezTo>
                    <a:cubicBezTo>
                      <a:pt x="91" y="89"/>
                      <a:pt x="94" y="99"/>
                      <a:pt x="97" y="110"/>
                    </a:cubicBezTo>
                    <a:cubicBezTo>
                      <a:pt x="100" y="119"/>
                      <a:pt x="103" y="129"/>
                      <a:pt x="106" y="138"/>
                    </a:cubicBezTo>
                    <a:close/>
                    <a:moveTo>
                      <a:pt x="121" y="103"/>
                    </a:moveTo>
                    <a:cubicBezTo>
                      <a:pt x="122" y="113"/>
                      <a:pt x="124" y="122"/>
                      <a:pt x="128" y="131"/>
                    </a:cubicBezTo>
                    <a:cubicBezTo>
                      <a:pt x="126" y="132"/>
                      <a:pt x="125" y="133"/>
                      <a:pt x="123" y="133"/>
                    </a:cubicBezTo>
                    <a:cubicBezTo>
                      <a:pt x="119" y="134"/>
                      <a:pt x="114" y="136"/>
                      <a:pt x="110" y="137"/>
                    </a:cubicBezTo>
                    <a:cubicBezTo>
                      <a:pt x="107" y="127"/>
                      <a:pt x="104" y="118"/>
                      <a:pt x="102" y="108"/>
                    </a:cubicBezTo>
                    <a:cubicBezTo>
                      <a:pt x="99" y="98"/>
                      <a:pt x="95" y="88"/>
                      <a:pt x="92" y="77"/>
                    </a:cubicBezTo>
                    <a:cubicBezTo>
                      <a:pt x="93" y="77"/>
                      <a:pt x="94" y="77"/>
                      <a:pt x="95" y="76"/>
                    </a:cubicBezTo>
                    <a:cubicBezTo>
                      <a:pt x="98" y="75"/>
                      <a:pt x="101" y="75"/>
                      <a:pt x="104" y="73"/>
                    </a:cubicBezTo>
                    <a:cubicBezTo>
                      <a:pt x="108" y="72"/>
                      <a:pt x="112" y="71"/>
                      <a:pt x="116" y="70"/>
                    </a:cubicBezTo>
                    <a:cubicBezTo>
                      <a:pt x="117" y="81"/>
                      <a:pt x="119" y="92"/>
                      <a:pt x="121" y="103"/>
                    </a:cubicBezTo>
                    <a:close/>
                    <a:moveTo>
                      <a:pt x="133" y="68"/>
                    </a:moveTo>
                    <a:cubicBezTo>
                      <a:pt x="133" y="74"/>
                      <a:pt x="133" y="80"/>
                      <a:pt x="134" y="85"/>
                    </a:cubicBezTo>
                    <a:cubicBezTo>
                      <a:pt x="134" y="91"/>
                      <a:pt x="135" y="96"/>
                      <a:pt x="136" y="102"/>
                    </a:cubicBezTo>
                    <a:cubicBezTo>
                      <a:pt x="137" y="103"/>
                      <a:pt x="137" y="104"/>
                      <a:pt x="137" y="106"/>
                    </a:cubicBezTo>
                    <a:cubicBezTo>
                      <a:pt x="137" y="108"/>
                      <a:pt x="136" y="111"/>
                      <a:pt x="136" y="113"/>
                    </a:cubicBezTo>
                    <a:cubicBezTo>
                      <a:pt x="136" y="112"/>
                      <a:pt x="136" y="110"/>
                      <a:pt x="136" y="108"/>
                    </a:cubicBezTo>
                    <a:cubicBezTo>
                      <a:pt x="135" y="101"/>
                      <a:pt x="135" y="94"/>
                      <a:pt x="133" y="87"/>
                    </a:cubicBezTo>
                    <a:cubicBezTo>
                      <a:pt x="132" y="86"/>
                      <a:pt x="131" y="86"/>
                      <a:pt x="130" y="86"/>
                    </a:cubicBezTo>
                    <a:cubicBezTo>
                      <a:pt x="130" y="80"/>
                      <a:pt x="128" y="74"/>
                      <a:pt x="128" y="68"/>
                    </a:cubicBezTo>
                    <a:cubicBezTo>
                      <a:pt x="128" y="66"/>
                      <a:pt x="125" y="66"/>
                      <a:pt x="125" y="68"/>
                    </a:cubicBezTo>
                    <a:cubicBezTo>
                      <a:pt x="126" y="78"/>
                      <a:pt x="127" y="88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1" y="102"/>
                      <a:pt x="131" y="106"/>
                      <a:pt x="131" y="110"/>
                    </a:cubicBezTo>
                    <a:cubicBezTo>
                      <a:pt x="132" y="117"/>
                      <a:pt x="133" y="123"/>
                      <a:pt x="134" y="129"/>
                    </a:cubicBezTo>
                    <a:cubicBezTo>
                      <a:pt x="134" y="129"/>
                      <a:pt x="133" y="129"/>
                      <a:pt x="133" y="129"/>
                    </a:cubicBezTo>
                    <a:cubicBezTo>
                      <a:pt x="132" y="130"/>
                      <a:pt x="132" y="130"/>
                      <a:pt x="131" y="130"/>
                    </a:cubicBezTo>
                    <a:cubicBezTo>
                      <a:pt x="129" y="121"/>
                      <a:pt x="126" y="111"/>
                      <a:pt x="125" y="102"/>
                    </a:cubicBezTo>
                    <a:cubicBezTo>
                      <a:pt x="123" y="90"/>
                      <a:pt x="121" y="79"/>
                      <a:pt x="120" y="68"/>
                    </a:cubicBezTo>
                    <a:cubicBezTo>
                      <a:pt x="124" y="67"/>
                      <a:pt x="128" y="65"/>
                      <a:pt x="132" y="62"/>
                    </a:cubicBezTo>
                    <a:cubicBezTo>
                      <a:pt x="133" y="64"/>
                      <a:pt x="133" y="66"/>
                      <a:pt x="133" y="68"/>
                    </a:cubicBezTo>
                    <a:close/>
                    <a:moveTo>
                      <a:pt x="137" y="35"/>
                    </a:moveTo>
                    <a:cubicBezTo>
                      <a:pt x="137" y="37"/>
                      <a:pt x="137" y="39"/>
                      <a:pt x="136" y="41"/>
                    </a:cubicBezTo>
                    <a:cubicBezTo>
                      <a:pt x="136" y="45"/>
                      <a:pt x="136" y="49"/>
                      <a:pt x="134" y="52"/>
                    </a:cubicBezTo>
                    <a:cubicBezTo>
                      <a:pt x="134" y="52"/>
                      <a:pt x="133" y="53"/>
                      <a:pt x="133" y="53"/>
                    </a:cubicBezTo>
                    <a:cubicBezTo>
                      <a:pt x="133" y="54"/>
                      <a:pt x="133" y="54"/>
                      <a:pt x="133" y="55"/>
                    </a:cubicBezTo>
                    <a:cubicBezTo>
                      <a:pt x="133" y="55"/>
                      <a:pt x="133" y="56"/>
                      <a:pt x="133" y="56"/>
                    </a:cubicBezTo>
                    <a:cubicBezTo>
                      <a:pt x="129" y="57"/>
                      <a:pt x="125" y="59"/>
                      <a:pt x="123" y="60"/>
                    </a:cubicBezTo>
                    <a:cubicBezTo>
                      <a:pt x="116" y="64"/>
                      <a:pt x="109" y="66"/>
                      <a:pt x="103" y="69"/>
                    </a:cubicBezTo>
                    <a:cubicBezTo>
                      <a:pt x="100" y="69"/>
                      <a:pt x="97" y="70"/>
                      <a:pt x="95" y="71"/>
                    </a:cubicBezTo>
                    <a:cubicBezTo>
                      <a:pt x="93" y="71"/>
                      <a:pt x="92" y="72"/>
                      <a:pt x="90" y="72"/>
                    </a:cubicBezTo>
                    <a:cubicBezTo>
                      <a:pt x="89" y="71"/>
                      <a:pt x="87" y="72"/>
                      <a:pt x="87" y="73"/>
                    </a:cubicBezTo>
                    <a:cubicBezTo>
                      <a:pt x="85" y="74"/>
                      <a:pt x="83" y="74"/>
                      <a:pt x="82" y="75"/>
                    </a:cubicBezTo>
                    <a:cubicBezTo>
                      <a:pt x="73" y="77"/>
                      <a:pt x="64" y="80"/>
                      <a:pt x="56" y="83"/>
                    </a:cubicBezTo>
                    <a:cubicBezTo>
                      <a:pt x="47" y="86"/>
                      <a:pt x="39" y="88"/>
                      <a:pt x="31" y="91"/>
                    </a:cubicBezTo>
                    <a:cubicBezTo>
                      <a:pt x="29" y="92"/>
                      <a:pt x="26" y="93"/>
                      <a:pt x="24" y="94"/>
                    </a:cubicBezTo>
                    <a:cubicBezTo>
                      <a:pt x="23" y="94"/>
                      <a:pt x="22" y="94"/>
                      <a:pt x="22" y="95"/>
                    </a:cubicBezTo>
                    <a:cubicBezTo>
                      <a:pt x="20" y="94"/>
                      <a:pt x="19" y="94"/>
                      <a:pt x="17" y="93"/>
                    </a:cubicBezTo>
                    <a:cubicBezTo>
                      <a:pt x="15" y="92"/>
                      <a:pt x="14" y="90"/>
                      <a:pt x="12" y="89"/>
                    </a:cubicBezTo>
                    <a:cubicBezTo>
                      <a:pt x="13" y="85"/>
                      <a:pt x="10" y="79"/>
                      <a:pt x="6" y="77"/>
                    </a:cubicBezTo>
                    <a:cubicBezTo>
                      <a:pt x="5" y="77"/>
                      <a:pt x="7" y="70"/>
                      <a:pt x="7" y="69"/>
                    </a:cubicBezTo>
                    <a:cubicBezTo>
                      <a:pt x="7" y="65"/>
                      <a:pt x="7" y="61"/>
                      <a:pt x="8" y="57"/>
                    </a:cubicBezTo>
                    <a:cubicBezTo>
                      <a:pt x="8" y="53"/>
                      <a:pt x="8" y="49"/>
                      <a:pt x="8" y="45"/>
                    </a:cubicBezTo>
                    <a:cubicBezTo>
                      <a:pt x="8" y="44"/>
                      <a:pt x="8" y="41"/>
                      <a:pt x="9" y="39"/>
                    </a:cubicBezTo>
                    <a:cubicBezTo>
                      <a:pt x="13" y="42"/>
                      <a:pt x="19" y="37"/>
                      <a:pt x="22" y="33"/>
                    </a:cubicBezTo>
                    <a:cubicBezTo>
                      <a:pt x="24" y="34"/>
                      <a:pt x="25" y="35"/>
                      <a:pt x="27" y="35"/>
                    </a:cubicBezTo>
                    <a:cubicBezTo>
                      <a:pt x="31" y="35"/>
                      <a:pt x="35" y="35"/>
                      <a:pt x="39" y="35"/>
                    </a:cubicBezTo>
                    <a:cubicBezTo>
                      <a:pt x="39" y="35"/>
                      <a:pt x="40" y="35"/>
                      <a:pt x="41" y="35"/>
                    </a:cubicBezTo>
                    <a:cubicBezTo>
                      <a:pt x="40" y="35"/>
                      <a:pt x="40" y="36"/>
                      <a:pt x="40" y="36"/>
                    </a:cubicBezTo>
                    <a:cubicBezTo>
                      <a:pt x="40" y="36"/>
                      <a:pt x="40" y="37"/>
                      <a:pt x="40" y="37"/>
                    </a:cubicBezTo>
                    <a:cubicBezTo>
                      <a:pt x="40" y="37"/>
                      <a:pt x="40" y="38"/>
                      <a:pt x="40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40"/>
                    </a:cubicBezTo>
                    <a:cubicBezTo>
                      <a:pt x="41" y="40"/>
                      <a:pt x="41" y="41"/>
                      <a:pt x="42" y="41"/>
                    </a:cubicBezTo>
                    <a:cubicBezTo>
                      <a:pt x="42" y="41"/>
                      <a:pt x="43" y="41"/>
                      <a:pt x="43" y="40"/>
                    </a:cubicBezTo>
                    <a:cubicBezTo>
                      <a:pt x="43" y="40"/>
                      <a:pt x="43" y="40"/>
                      <a:pt x="44" y="40"/>
                    </a:cubicBezTo>
                    <a:cubicBezTo>
                      <a:pt x="45" y="39"/>
                      <a:pt x="46" y="38"/>
                      <a:pt x="45" y="36"/>
                    </a:cubicBezTo>
                    <a:cubicBezTo>
                      <a:pt x="45" y="36"/>
                      <a:pt x="45" y="36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7" y="33"/>
                      <a:pt x="47" y="31"/>
                      <a:pt x="48" y="28"/>
                    </a:cubicBezTo>
                    <a:cubicBezTo>
                      <a:pt x="49" y="26"/>
                      <a:pt x="53" y="30"/>
                      <a:pt x="55" y="30"/>
                    </a:cubicBezTo>
                    <a:cubicBezTo>
                      <a:pt x="58" y="30"/>
                      <a:pt x="60" y="28"/>
                      <a:pt x="62" y="25"/>
                    </a:cubicBezTo>
                    <a:cubicBezTo>
                      <a:pt x="63" y="24"/>
                      <a:pt x="63" y="23"/>
                      <a:pt x="64" y="21"/>
                    </a:cubicBezTo>
                    <a:cubicBezTo>
                      <a:pt x="65" y="20"/>
                      <a:pt x="69" y="22"/>
                      <a:pt x="70" y="23"/>
                    </a:cubicBezTo>
                    <a:cubicBezTo>
                      <a:pt x="72" y="24"/>
                      <a:pt x="75" y="23"/>
                      <a:pt x="77" y="21"/>
                    </a:cubicBezTo>
                    <a:cubicBezTo>
                      <a:pt x="79" y="19"/>
                      <a:pt x="80" y="13"/>
                      <a:pt x="84" y="15"/>
                    </a:cubicBezTo>
                    <a:cubicBezTo>
                      <a:pt x="86" y="16"/>
                      <a:pt x="87" y="16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7" y="17"/>
                      <a:pt x="87" y="17"/>
                    </a:cubicBezTo>
                    <a:cubicBezTo>
                      <a:pt x="86" y="18"/>
                      <a:pt x="85" y="19"/>
                      <a:pt x="86" y="20"/>
                    </a:cubicBezTo>
                    <a:cubicBezTo>
                      <a:pt x="86" y="20"/>
                      <a:pt x="86" y="21"/>
                      <a:pt x="86" y="21"/>
                    </a:cubicBezTo>
                    <a:cubicBezTo>
                      <a:pt x="87" y="22"/>
                      <a:pt x="86" y="23"/>
                      <a:pt x="86" y="23"/>
                    </a:cubicBezTo>
                    <a:cubicBezTo>
                      <a:pt x="86" y="24"/>
                      <a:pt x="85" y="24"/>
                      <a:pt x="85" y="25"/>
                    </a:cubicBezTo>
                    <a:cubicBezTo>
                      <a:pt x="84" y="25"/>
                      <a:pt x="84" y="26"/>
                      <a:pt x="85" y="27"/>
                    </a:cubicBezTo>
                    <a:cubicBezTo>
                      <a:pt x="87" y="27"/>
                      <a:pt x="88" y="25"/>
                      <a:pt x="89" y="24"/>
                    </a:cubicBezTo>
                    <a:cubicBezTo>
                      <a:pt x="89" y="23"/>
                      <a:pt x="89" y="22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1" y="22"/>
                      <a:pt x="92" y="21"/>
                      <a:pt x="92" y="21"/>
                    </a:cubicBezTo>
                    <a:cubicBezTo>
                      <a:pt x="93" y="20"/>
                      <a:pt x="93" y="19"/>
                      <a:pt x="92" y="18"/>
                    </a:cubicBezTo>
                    <a:cubicBezTo>
                      <a:pt x="93" y="18"/>
                      <a:pt x="93" y="18"/>
                      <a:pt x="93" y="18"/>
                    </a:cubicBezTo>
                    <a:cubicBezTo>
                      <a:pt x="98" y="18"/>
                      <a:pt x="98" y="10"/>
                      <a:pt x="101" y="8"/>
                    </a:cubicBezTo>
                    <a:cubicBezTo>
                      <a:pt x="103" y="6"/>
                      <a:pt x="107" y="10"/>
                      <a:pt x="108" y="11"/>
                    </a:cubicBezTo>
                    <a:cubicBezTo>
                      <a:pt x="111" y="13"/>
                      <a:pt x="113" y="12"/>
                      <a:pt x="116" y="12"/>
                    </a:cubicBezTo>
                    <a:cubicBezTo>
                      <a:pt x="117" y="11"/>
                      <a:pt x="119" y="10"/>
                      <a:pt x="120" y="10"/>
                    </a:cubicBezTo>
                    <a:cubicBezTo>
                      <a:pt x="121" y="10"/>
                      <a:pt x="123" y="15"/>
                      <a:pt x="123" y="16"/>
                    </a:cubicBezTo>
                    <a:cubicBezTo>
                      <a:pt x="124" y="17"/>
                      <a:pt x="125" y="18"/>
                      <a:pt x="126" y="18"/>
                    </a:cubicBezTo>
                    <a:cubicBezTo>
                      <a:pt x="128" y="20"/>
                      <a:pt x="127" y="24"/>
                      <a:pt x="127" y="26"/>
                    </a:cubicBezTo>
                    <a:cubicBezTo>
                      <a:pt x="127" y="28"/>
                      <a:pt x="129" y="29"/>
                      <a:pt x="130" y="27"/>
                    </a:cubicBezTo>
                    <a:cubicBezTo>
                      <a:pt x="130" y="27"/>
                      <a:pt x="130" y="27"/>
                      <a:pt x="131" y="26"/>
                    </a:cubicBezTo>
                    <a:cubicBezTo>
                      <a:pt x="131" y="26"/>
                      <a:pt x="131" y="26"/>
                      <a:pt x="131" y="26"/>
                    </a:cubicBezTo>
                    <a:cubicBezTo>
                      <a:pt x="131" y="26"/>
                      <a:pt x="131" y="26"/>
                      <a:pt x="131" y="26"/>
                    </a:cubicBezTo>
                    <a:cubicBezTo>
                      <a:pt x="131" y="26"/>
                      <a:pt x="131" y="25"/>
                      <a:pt x="131" y="26"/>
                    </a:cubicBezTo>
                    <a:cubicBezTo>
                      <a:pt x="131" y="27"/>
                      <a:pt x="131" y="28"/>
                      <a:pt x="131" y="29"/>
                    </a:cubicBezTo>
                    <a:cubicBezTo>
                      <a:pt x="132" y="31"/>
                      <a:pt x="134" y="32"/>
                      <a:pt x="136" y="31"/>
                    </a:cubicBezTo>
                    <a:cubicBezTo>
                      <a:pt x="136" y="31"/>
                      <a:pt x="137" y="36"/>
                      <a:pt x="13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693"/>
              <p:cNvSpPr>
                <a:spLocks noEditPoints="1"/>
              </p:cNvSpPr>
              <p:nvPr/>
            </p:nvSpPr>
            <p:spPr bwMode="auto">
              <a:xfrm>
                <a:off x="561" y="2033"/>
                <a:ext cx="77" cy="75"/>
              </a:xfrm>
              <a:custGeom>
                <a:avLst/>
                <a:gdLst>
                  <a:gd name="T0" fmla="*/ 17 w 101"/>
                  <a:gd name="T1" fmla="*/ 39 h 98"/>
                  <a:gd name="T2" fmla="*/ 41 w 101"/>
                  <a:gd name="T3" fmla="*/ 80 h 98"/>
                  <a:gd name="T4" fmla="*/ 75 w 101"/>
                  <a:gd name="T5" fmla="*/ 74 h 98"/>
                  <a:gd name="T6" fmla="*/ 88 w 101"/>
                  <a:gd name="T7" fmla="*/ 31 h 98"/>
                  <a:gd name="T8" fmla="*/ 77 w 101"/>
                  <a:gd name="T9" fmla="*/ 18 h 98"/>
                  <a:gd name="T10" fmla="*/ 64 w 101"/>
                  <a:gd name="T11" fmla="*/ 19 h 98"/>
                  <a:gd name="T12" fmla="*/ 74 w 101"/>
                  <a:gd name="T13" fmla="*/ 38 h 98"/>
                  <a:gd name="T14" fmla="*/ 73 w 101"/>
                  <a:gd name="T15" fmla="*/ 59 h 98"/>
                  <a:gd name="T16" fmla="*/ 52 w 101"/>
                  <a:gd name="T17" fmla="*/ 16 h 98"/>
                  <a:gd name="T18" fmla="*/ 62 w 101"/>
                  <a:gd name="T19" fmla="*/ 19 h 98"/>
                  <a:gd name="T20" fmla="*/ 49 w 101"/>
                  <a:gd name="T21" fmla="*/ 17 h 98"/>
                  <a:gd name="T22" fmla="*/ 51 w 101"/>
                  <a:gd name="T23" fmla="*/ 26 h 98"/>
                  <a:gd name="T24" fmla="*/ 63 w 101"/>
                  <a:gd name="T25" fmla="*/ 22 h 98"/>
                  <a:gd name="T26" fmla="*/ 66 w 101"/>
                  <a:gd name="T27" fmla="*/ 33 h 98"/>
                  <a:gd name="T28" fmla="*/ 65 w 101"/>
                  <a:gd name="T29" fmla="*/ 23 h 98"/>
                  <a:gd name="T30" fmla="*/ 52 w 101"/>
                  <a:gd name="T31" fmla="*/ 33 h 98"/>
                  <a:gd name="T32" fmla="*/ 59 w 101"/>
                  <a:gd name="T33" fmla="*/ 25 h 98"/>
                  <a:gd name="T34" fmla="*/ 67 w 101"/>
                  <a:gd name="T35" fmla="*/ 27 h 98"/>
                  <a:gd name="T36" fmla="*/ 63 w 101"/>
                  <a:gd name="T37" fmla="*/ 44 h 98"/>
                  <a:gd name="T38" fmla="*/ 64 w 101"/>
                  <a:gd name="T39" fmla="*/ 28 h 98"/>
                  <a:gd name="T40" fmla="*/ 50 w 101"/>
                  <a:gd name="T41" fmla="*/ 48 h 98"/>
                  <a:gd name="T42" fmla="*/ 32 w 101"/>
                  <a:gd name="T43" fmla="*/ 65 h 98"/>
                  <a:gd name="T44" fmla="*/ 43 w 101"/>
                  <a:gd name="T45" fmla="*/ 41 h 98"/>
                  <a:gd name="T46" fmla="*/ 87 w 101"/>
                  <a:gd name="T47" fmla="*/ 35 h 98"/>
                  <a:gd name="T48" fmla="*/ 38 w 101"/>
                  <a:gd name="T49" fmla="*/ 39 h 98"/>
                  <a:gd name="T50" fmla="*/ 28 w 101"/>
                  <a:gd name="T51" fmla="*/ 42 h 98"/>
                  <a:gd name="T52" fmla="*/ 22 w 101"/>
                  <a:gd name="T53" fmla="*/ 32 h 98"/>
                  <a:gd name="T54" fmla="*/ 71 w 101"/>
                  <a:gd name="T55" fmla="*/ 33 h 98"/>
                  <a:gd name="T56" fmla="*/ 43 w 101"/>
                  <a:gd name="T57" fmla="*/ 44 h 98"/>
                  <a:gd name="T58" fmla="*/ 94 w 101"/>
                  <a:gd name="T59" fmla="*/ 43 h 98"/>
                  <a:gd name="T60" fmla="*/ 73 w 101"/>
                  <a:gd name="T61" fmla="*/ 42 h 98"/>
                  <a:gd name="T62" fmla="*/ 93 w 101"/>
                  <a:gd name="T63" fmla="*/ 38 h 98"/>
                  <a:gd name="T64" fmla="*/ 19 w 101"/>
                  <a:gd name="T65" fmla="*/ 37 h 98"/>
                  <a:gd name="T66" fmla="*/ 43 w 101"/>
                  <a:gd name="T67" fmla="*/ 72 h 98"/>
                  <a:gd name="T68" fmla="*/ 52 w 101"/>
                  <a:gd name="T69" fmla="*/ 46 h 98"/>
                  <a:gd name="T70" fmla="*/ 70 w 101"/>
                  <a:gd name="T71" fmla="*/ 46 h 98"/>
                  <a:gd name="T72" fmla="*/ 65 w 101"/>
                  <a:gd name="T73" fmla="*/ 39 h 98"/>
                  <a:gd name="T74" fmla="*/ 24 w 101"/>
                  <a:gd name="T75" fmla="*/ 41 h 98"/>
                  <a:gd name="T76" fmla="*/ 19 w 101"/>
                  <a:gd name="T77" fmla="*/ 42 h 98"/>
                  <a:gd name="T78" fmla="*/ 66 w 101"/>
                  <a:gd name="T79" fmla="*/ 44 h 98"/>
                  <a:gd name="T80" fmla="*/ 98 w 101"/>
                  <a:gd name="T81" fmla="*/ 52 h 98"/>
                  <a:gd name="T82" fmla="*/ 32 w 101"/>
                  <a:gd name="T83" fmla="*/ 45 h 98"/>
                  <a:gd name="T84" fmla="*/ 34 w 101"/>
                  <a:gd name="T85" fmla="*/ 57 h 98"/>
                  <a:gd name="T86" fmla="*/ 23 w 101"/>
                  <a:gd name="T87" fmla="*/ 59 h 98"/>
                  <a:gd name="T88" fmla="*/ 93 w 101"/>
                  <a:gd name="T89" fmla="*/ 47 h 98"/>
                  <a:gd name="T90" fmla="*/ 68 w 101"/>
                  <a:gd name="T91" fmla="*/ 48 h 98"/>
                  <a:gd name="T92" fmla="*/ 92 w 101"/>
                  <a:gd name="T93" fmla="*/ 48 h 98"/>
                  <a:gd name="T94" fmla="*/ 28 w 101"/>
                  <a:gd name="T95" fmla="*/ 54 h 98"/>
                  <a:gd name="T96" fmla="*/ 96 w 101"/>
                  <a:gd name="T97" fmla="*/ 51 h 98"/>
                  <a:gd name="T98" fmla="*/ 75 w 101"/>
                  <a:gd name="T99" fmla="*/ 52 h 98"/>
                  <a:gd name="T100" fmla="*/ 31 w 101"/>
                  <a:gd name="T101" fmla="*/ 54 h 98"/>
                  <a:gd name="T102" fmla="*/ 10 w 101"/>
                  <a:gd name="T103" fmla="*/ 65 h 98"/>
                  <a:gd name="T104" fmla="*/ 16 w 101"/>
                  <a:gd name="T105" fmla="*/ 56 h 98"/>
                  <a:gd name="T106" fmla="*/ 74 w 101"/>
                  <a:gd name="T107" fmla="*/ 55 h 98"/>
                  <a:gd name="T108" fmla="*/ 25 w 101"/>
                  <a:gd name="T109" fmla="*/ 59 h 98"/>
                  <a:gd name="T110" fmla="*/ 71 w 101"/>
                  <a:gd name="T111" fmla="*/ 59 h 98"/>
                  <a:gd name="T112" fmla="*/ 10 w 101"/>
                  <a:gd name="T113" fmla="*/ 60 h 98"/>
                  <a:gd name="T114" fmla="*/ 19 w 101"/>
                  <a:gd name="T115" fmla="*/ 70 h 98"/>
                  <a:gd name="T116" fmla="*/ 11 w 101"/>
                  <a:gd name="T117" fmla="*/ 64 h 98"/>
                  <a:gd name="T118" fmla="*/ 29 w 101"/>
                  <a:gd name="T119" fmla="*/ 67 h 98"/>
                  <a:gd name="T120" fmla="*/ 12 w 101"/>
                  <a:gd name="T121" fmla="*/ 89 h 98"/>
                  <a:gd name="T122" fmla="*/ 32 w 101"/>
                  <a:gd name="T123" fmla="*/ 7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1" h="98">
                    <a:moveTo>
                      <a:pt x="63" y="0"/>
                    </a:moveTo>
                    <a:cubicBezTo>
                      <a:pt x="60" y="0"/>
                      <a:pt x="56" y="1"/>
                      <a:pt x="56" y="4"/>
                    </a:cubicBezTo>
                    <a:cubicBezTo>
                      <a:pt x="56" y="4"/>
                      <a:pt x="55" y="5"/>
                      <a:pt x="55" y="5"/>
                    </a:cubicBezTo>
                    <a:cubicBezTo>
                      <a:pt x="55" y="6"/>
                      <a:pt x="55" y="7"/>
                      <a:pt x="54" y="8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3" y="10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2"/>
                    </a:cubicBezTo>
                    <a:cubicBezTo>
                      <a:pt x="53" y="12"/>
                      <a:pt x="52" y="13"/>
                      <a:pt x="52" y="14"/>
                    </a:cubicBezTo>
                    <a:cubicBezTo>
                      <a:pt x="52" y="14"/>
                      <a:pt x="52" y="14"/>
                      <a:pt x="51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4"/>
                      <a:pt x="49" y="13"/>
                      <a:pt x="49" y="13"/>
                    </a:cubicBezTo>
                    <a:cubicBezTo>
                      <a:pt x="43" y="13"/>
                      <a:pt x="39" y="14"/>
                      <a:pt x="34" y="18"/>
                    </a:cubicBezTo>
                    <a:cubicBezTo>
                      <a:pt x="32" y="20"/>
                      <a:pt x="31" y="22"/>
                      <a:pt x="29" y="23"/>
                    </a:cubicBezTo>
                    <a:cubicBezTo>
                      <a:pt x="29" y="24"/>
                      <a:pt x="29" y="24"/>
                      <a:pt x="29" y="25"/>
                    </a:cubicBezTo>
                    <a:cubicBezTo>
                      <a:pt x="29" y="25"/>
                      <a:pt x="28" y="25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7" y="27"/>
                    </a:cubicBezTo>
                    <a:cubicBezTo>
                      <a:pt x="27" y="28"/>
                      <a:pt x="27" y="28"/>
                      <a:pt x="27" y="29"/>
                    </a:cubicBezTo>
                    <a:cubicBezTo>
                      <a:pt x="26" y="29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4" y="31"/>
                      <a:pt x="24" y="31"/>
                      <a:pt x="23" y="31"/>
                    </a:cubicBezTo>
                    <a:cubicBezTo>
                      <a:pt x="23" y="31"/>
                      <a:pt x="23" y="31"/>
                      <a:pt x="22" y="31"/>
                    </a:cubicBezTo>
                    <a:cubicBezTo>
                      <a:pt x="22" y="31"/>
                      <a:pt x="21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19" y="32"/>
                      <a:pt x="19" y="32"/>
                    </a:cubicBezTo>
                    <a:cubicBezTo>
                      <a:pt x="19" y="32"/>
                      <a:pt x="18" y="32"/>
                      <a:pt x="18" y="32"/>
                    </a:cubicBezTo>
                    <a:cubicBezTo>
                      <a:pt x="18" y="33"/>
                      <a:pt x="17" y="34"/>
                      <a:pt x="17" y="34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6" y="37"/>
                      <a:pt x="17" y="38"/>
                      <a:pt x="17" y="38"/>
                    </a:cubicBezTo>
                    <a:cubicBezTo>
                      <a:pt x="17" y="38"/>
                      <a:pt x="17" y="39"/>
                      <a:pt x="17" y="39"/>
                    </a:cubicBezTo>
                    <a:cubicBezTo>
                      <a:pt x="17" y="40"/>
                      <a:pt x="18" y="40"/>
                      <a:pt x="18" y="41"/>
                    </a:cubicBezTo>
                    <a:cubicBezTo>
                      <a:pt x="18" y="41"/>
                      <a:pt x="18" y="41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7" y="43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5"/>
                      <a:pt x="16" y="45"/>
                    </a:cubicBezTo>
                    <a:cubicBezTo>
                      <a:pt x="16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5"/>
                      <a:pt x="13" y="46"/>
                      <a:pt x="12" y="47"/>
                    </a:cubicBezTo>
                    <a:cubicBezTo>
                      <a:pt x="12" y="48"/>
                      <a:pt x="12" y="48"/>
                      <a:pt x="11" y="50"/>
                    </a:cubicBezTo>
                    <a:cubicBezTo>
                      <a:pt x="11" y="51"/>
                      <a:pt x="11" y="51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4"/>
                      <a:pt x="11" y="54"/>
                    </a:cubicBezTo>
                    <a:cubicBezTo>
                      <a:pt x="9" y="56"/>
                      <a:pt x="9" y="57"/>
                      <a:pt x="8" y="57"/>
                    </a:cubicBezTo>
                    <a:cubicBezTo>
                      <a:pt x="7" y="59"/>
                      <a:pt x="6" y="61"/>
                      <a:pt x="6" y="62"/>
                    </a:cubicBezTo>
                    <a:cubicBezTo>
                      <a:pt x="5" y="64"/>
                      <a:pt x="4" y="65"/>
                      <a:pt x="4" y="66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3" y="69"/>
                      <a:pt x="3" y="69"/>
                    </a:cubicBezTo>
                    <a:cubicBezTo>
                      <a:pt x="3" y="70"/>
                      <a:pt x="3" y="71"/>
                      <a:pt x="2" y="72"/>
                    </a:cubicBezTo>
                    <a:cubicBezTo>
                      <a:pt x="2" y="72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5"/>
                    </a:cubicBezTo>
                    <a:cubicBezTo>
                      <a:pt x="2" y="75"/>
                      <a:pt x="2" y="75"/>
                      <a:pt x="1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5"/>
                      <a:pt x="1" y="76"/>
                      <a:pt x="1" y="76"/>
                    </a:cubicBezTo>
                    <a:cubicBezTo>
                      <a:pt x="0" y="90"/>
                      <a:pt x="6" y="98"/>
                      <a:pt x="20" y="97"/>
                    </a:cubicBezTo>
                    <a:cubicBezTo>
                      <a:pt x="21" y="97"/>
                      <a:pt x="22" y="97"/>
                      <a:pt x="23" y="97"/>
                    </a:cubicBezTo>
                    <a:cubicBezTo>
                      <a:pt x="23" y="97"/>
                      <a:pt x="24" y="97"/>
                      <a:pt x="24" y="97"/>
                    </a:cubicBezTo>
                    <a:cubicBezTo>
                      <a:pt x="27" y="95"/>
                      <a:pt x="31" y="92"/>
                      <a:pt x="33" y="90"/>
                    </a:cubicBezTo>
                    <a:cubicBezTo>
                      <a:pt x="33" y="89"/>
                      <a:pt x="34" y="89"/>
                      <a:pt x="34" y="88"/>
                    </a:cubicBezTo>
                    <a:cubicBezTo>
                      <a:pt x="35" y="88"/>
                      <a:pt x="36" y="87"/>
                      <a:pt x="37" y="86"/>
                    </a:cubicBezTo>
                    <a:cubicBezTo>
                      <a:pt x="37" y="86"/>
                      <a:pt x="37" y="85"/>
                      <a:pt x="37" y="85"/>
                    </a:cubicBezTo>
                    <a:cubicBezTo>
                      <a:pt x="37" y="85"/>
                      <a:pt x="38" y="84"/>
                      <a:pt x="38" y="84"/>
                    </a:cubicBezTo>
                    <a:cubicBezTo>
                      <a:pt x="38" y="84"/>
                      <a:pt x="39" y="83"/>
                      <a:pt x="39" y="83"/>
                    </a:cubicBezTo>
                    <a:cubicBezTo>
                      <a:pt x="39" y="82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79"/>
                    </a:cubicBezTo>
                    <a:cubicBezTo>
                      <a:pt x="41" y="79"/>
                      <a:pt x="42" y="78"/>
                      <a:pt x="42" y="78"/>
                    </a:cubicBezTo>
                    <a:cubicBezTo>
                      <a:pt x="42" y="78"/>
                      <a:pt x="42" y="77"/>
                      <a:pt x="42" y="77"/>
                    </a:cubicBezTo>
                    <a:cubicBezTo>
                      <a:pt x="43" y="77"/>
                      <a:pt x="43" y="75"/>
                      <a:pt x="43" y="75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4" y="75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3"/>
                      <a:pt x="44" y="73"/>
                    </a:cubicBezTo>
                    <a:cubicBezTo>
                      <a:pt x="44" y="73"/>
                      <a:pt x="44" y="73"/>
                      <a:pt x="44" y="72"/>
                    </a:cubicBezTo>
                    <a:cubicBezTo>
                      <a:pt x="44" y="72"/>
                      <a:pt x="45" y="71"/>
                      <a:pt x="45" y="71"/>
                    </a:cubicBezTo>
                    <a:cubicBezTo>
                      <a:pt x="45" y="70"/>
                      <a:pt x="45" y="70"/>
                      <a:pt x="45" y="69"/>
                    </a:cubicBezTo>
                    <a:cubicBezTo>
                      <a:pt x="45" y="69"/>
                      <a:pt x="46" y="69"/>
                      <a:pt x="46" y="68"/>
                    </a:cubicBezTo>
                    <a:cubicBezTo>
                      <a:pt x="46" y="67"/>
                      <a:pt x="47" y="66"/>
                      <a:pt x="47" y="65"/>
                    </a:cubicBezTo>
                    <a:cubicBezTo>
                      <a:pt x="47" y="65"/>
                      <a:pt x="47" y="65"/>
                      <a:pt x="47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4"/>
                      <a:pt x="47" y="64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3"/>
                      <a:pt x="48" y="62"/>
                      <a:pt x="48" y="62"/>
                    </a:cubicBezTo>
                    <a:cubicBezTo>
                      <a:pt x="48" y="62"/>
                      <a:pt x="48" y="61"/>
                      <a:pt x="48" y="61"/>
                    </a:cubicBezTo>
                    <a:cubicBezTo>
                      <a:pt x="49" y="60"/>
                      <a:pt x="49" y="60"/>
                      <a:pt x="49" y="59"/>
                    </a:cubicBezTo>
                    <a:cubicBezTo>
                      <a:pt x="50" y="57"/>
                      <a:pt x="50" y="56"/>
                      <a:pt x="51" y="54"/>
                    </a:cubicBezTo>
                    <a:cubicBezTo>
                      <a:pt x="51" y="54"/>
                      <a:pt x="52" y="53"/>
                      <a:pt x="52" y="53"/>
                    </a:cubicBezTo>
                    <a:cubicBezTo>
                      <a:pt x="52" y="53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3" y="51"/>
                      <a:pt x="53" y="51"/>
                      <a:pt x="53" y="50"/>
                    </a:cubicBezTo>
                    <a:cubicBezTo>
                      <a:pt x="53" y="50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5"/>
                      <a:pt x="55" y="44"/>
                      <a:pt x="55" y="44"/>
                    </a:cubicBezTo>
                    <a:cubicBezTo>
                      <a:pt x="55" y="44"/>
                      <a:pt x="56" y="43"/>
                      <a:pt x="56" y="43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2"/>
                      <a:pt x="56" y="42"/>
                      <a:pt x="57" y="43"/>
                    </a:cubicBezTo>
                    <a:cubicBezTo>
                      <a:pt x="57" y="43"/>
                      <a:pt x="57" y="44"/>
                      <a:pt x="58" y="44"/>
                    </a:cubicBezTo>
                    <a:cubicBezTo>
                      <a:pt x="58" y="45"/>
                      <a:pt x="58" y="45"/>
                      <a:pt x="58" y="46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9" y="47"/>
                      <a:pt x="59" y="47"/>
                    </a:cubicBezTo>
                    <a:cubicBezTo>
                      <a:pt x="59" y="48"/>
                      <a:pt x="59" y="49"/>
                      <a:pt x="59" y="49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60" y="51"/>
                      <a:pt x="60" y="51"/>
                    </a:cubicBezTo>
                    <a:cubicBezTo>
                      <a:pt x="60" y="52"/>
                      <a:pt x="61" y="53"/>
                      <a:pt x="61" y="53"/>
                    </a:cubicBezTo>
                    <a:cubicBezTo>
                      <a:pt x="63" y="59"/>
                      <a:pt x="66" y="65"/>
                      <a:pt x="70" y="69"/>
                    </a:cubicBezTo>
                    <a:cubicBezTo>
                      <a:pt x="71" y="70"/>
                      <a:pt x="72" y="71"/>
                      <a:pt x="72" y="71"/>
                    </a:cubicBezTo>
                    <a:cubicBezTo>
                      <a:pt x="72" y="71"/>
                      <a:pt x="74" y="73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6" y="74"/>
                      <a:pt x="77" y="75"/>
                      <a:pt x="77" y="75"/>
                    </a:cubicBezTo>
                    <a:cubicBezTo>
                      <a:pt x="77" y="76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1" y="77"/>
                    </a:cubicBezTo>
                    <a:cubicBezTo>
                      <a:pt x="81" y="77"/>
                      <a:pt x="81" y="77"/>
                      <a:pt x="82" y="78"/>
                    </a:cubicBezTo>
                    <a:cubicBezTo>
                      <a:pt x="89" y="80"/>
                      <a:pt x="96" y="77"/>
                      <a:pt x="100" y="70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0" y="70"/>
                      <a:pt x="101" y="68"/>
                      <a:pt x="101" y="67"/>
                    </a:cubicBezTo>
                    <a:cubicBezTo>
                      <a:pt x="101" y="66"/>
                      <a:pt x="101" y="65"/>
                      <a:pt x="101" y="65"/>
                    </a:cubicBezTo>
                    <a:cubicBezTo>
                      <a:pt x="101" y="64"/>
                      <a:pt x="101" y="63"/>
                      <a:pt x="101" y="63"/>
                    </a:cubicBezTo>
                    <a:cubicBezTo>
                      <a:pt x="101" y="63"/>
                      <a:pt x="101" y="63"/>
                      <a:pt x="101" y="63"/>
                    </a:cubicBezTo>
                    <a:cubicBezTo>
                      <a:pt x="101" y="63"/>
                      <a:pt x="101" y="62"/>
                      <a:pt x="101" y="61"/>
                    </a:cubicBezTo>
                    <a:cubicBezTo>
                      <a:pt x="101" y="59"/>
                      <a:pt x="101" y="59"/>
                      <a:pt x="101" y="58"/>
                    </a:cubicBezTo>
                    <a:cubicBezTo>
                      <a:pt x="101" y="58"/>
                      <a:pt x="101" y="58"/>
                      <a:pt x="101" y="57"/>
                    </a:cubicBezTo>
                    <a:cubicBezTo>
                      <a:pt x="101" y="57"/>
                      <a:pt x="101" y="57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0" y="55"/>
                      <a:pt x="100" y="54"/>
                      <a:pt x="100" y="53"/>
                    </a:cubicBezTo>
                    <a:cubicBezTo>
                      <a:pt x="100" y="53"/>
                      <a:pt x="100" y="52"/>
                      <a:pt x="100" y="52"/>
                    </a:cubicBezTo>
                    <a:cubicBezTo>
                      <a:pt x="99" y="52"/>
                      <a:pt x="99" y="51"/>
                      <a:pt x="99" y="51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9" y="50"/>
                      <a:pt x="98" y="50"/>
                      <a:pt x="98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8" y="49"/>
                      <a:pt x="98" y="49"/>
                      <a:pt x="98" y="48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8" y="48"/>
                      <a:pt x="97" y="48"/>
                      <a:pt x="97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6" y="46"/>
                      <a:pt x="96" y="46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6" y="45"/>
                      <a:pt x="96" y="45"/>
                      <a:pt x="95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6" y="44"/>
                      <a:pt x="96" y="44"/>
                      <a:pt x="96" y="43"/>
                    </a:cubicBezTo>
                    <a:cubicBezTo>
                      <a:pt x="96" y="42"/>
                      <a:pt x="96" y="41"/>
                      <a:pt x="96" y="41"/>
                    </a:cubicBezTo>
                    <a:cubicBezTo>
                      <a:pt x="96" y="41"/>
                      <a:pt x="96" y="40"/>
                      <a:pt x="96" y="40"/>
                    </a:cubicBezTo>
                    <a:cubicBezTo>
                      <a:pt x="96" y="40"/>
                      <a:pt x="96" y="40"/>
                      <a:pt x="96" y="39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7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5" y="36"/>
                      <a:pt x="95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4" y="36"/>
                      <a:pt x="93" y="35"/>
                      <a:pt x="93" y="35"/>
                    </a:cubicBezTo>
                    <a:cubicBezTo>
                      <a:pt x="92" y="35"/>
                      <a:pt x="92" y="35"/>
                      <a:pt x="91" y="35"/>
                    </a:cubicBezTo>
                    <a:cubicBezTo>
                      <a:pt x="90" y="35"/>
                      <a:pt x="90" y="34"/>
                      <a:pt x="90" y="34"/>
                    </a:cubicBezTo>
                    <a:cubicBezTo>
                      <a:pt x="90" y="34"/>
                      <a:pt x="89" y="33"/>
                      <a:pt x="89" y="33"/>
                    </a:cubicBezTo>
                    <a:cubicBezTo>
                      <a:pt x="89" y="33"/>
                      <a:pt x="89" y="32"/>
                      <a:pt x="89" y="32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89" y="32"/>
                      <a:pt x="89" y="32"/>
                      <a:pt x="88" y="31"/>
                    </a:cubicBezTo>
                    <a:cubicBezTo>
                      <a:pt x="88" y="31"/>
                      <a:pt x="88" y="31"/>
                      <a:pt x="88" y="31"/>
                    </a:cubicBezTo>
                    <a:cubicBezTo>
                      <a:pt x="88" y="31"/>
                      <a:pt x="88" y="30"/>
                      <a:pt x="88" y="30"/>
                    </a:cubicBezTo>
                    <a:cubicBezTo>
                      <a:pt x="88" y="30"/>
                      <a:pt x="89" y="30"/>
                      <a:pt x="89" y="29"/>
                    </a:cubicBezTo>
                    <a:cubicBezTo>
                      <a:pt x="89" y="28"/>
                      <a:pt x="89" y="26"/>
                      <a:pt x="89" y="26"/>
                    </a:cubicBezTo>
                    <a:cubicBezTo>
                      <a:pt x="89" y="26"/>
                      <a:pt x="89" y="26"/>
                      <a:pt x="88" y="25"/>
                    </a:cubicBezTo>
                    <a:cubicBezTo>
                      <a:pt x="88" y="23"/>
                      <a:pt x="86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2" y="21"/>
                    </a:cubicBezTo>
                    <a:cubicBezTo>
                      <a:pt x="82" y="21"/>
                      <a:pt x="82" y="20"/>
                      <a:pt x="82" y="20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19"/>
                      <a:pt x="80" y="17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16"/>
                      <a:pt x="79" y="15"/>
                      <a:pt x="79" y="15"/>
                    </a:cubicBezTo>
                    <a:cubicBezTo>
                      <a:pt x="76" y="9"/>
                      <a:pt x="72" y="2"/>
                      <a:pt x="65" y="0"/>
                    </a:cubicBezTo>
                    <a:cubicBezTo>
                      <a:pt x="64" y="0"/>
                      <a:pt x="63" y="0"/>
                      <a:pt x="63" y="0"/>
                    </a:cubicBezTo>
                    <a:close/>
                    <a:moveTo>
                      <a:pt x="63" y="1"/>
                    </a:moveTo>
                    <a:cubicBezTo>
                      <a:pt x="64" y="1"/>
                      <a:pt x="65" y="1"/>
                      <a:pt x="66" y="1"/>
                    </a:cubicBezTo>
                    <a:cubicBezTo>
                      <a:pt x="70" y="4"/>
                      <a:pt x="73" y="8"/>
                      <a:pt x="76" y="11"/>
                    </a:cubicBezTo>
                    <a:cubicBezTo>
                      <a:pt x="76" y="11"/>
                      <a:pt x="76" y="12"/>
                      <a:pt x="76" y="12"/>
                    </a:cubicBezTo>
                    <a:cubicBezTo>
                      <a:pt x="77" y="13"/>
                      <a:pt x="79" y="15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6" y="16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4"/>
                      <a:pt x="75" y="13"/>
                      <a:pt x="74" y="11"/>
                    </a:cubicBezTo>
                    <a:cubicBezTo>
                      <a:pt x="71" y="8"/>
                      <a:pt x="67" y="5"/>
                      <a:pt x="63" y="3"/>
                    </a:cubicBezTo>
                    <a:cubicBezTo>
                      <a:pt x="60" y="3"/>
                      <a:pt x="59" y="4"/>
                      <a:pt x="57" y="6"/>
                    </a:cubicBezTo>
                    <a:cubicBezTo>
                      <a:pt x="56" y="6"/>
                      <a:pt x="56" y="7"/>
                      <a:pt x="56" y="6"/>
                    </a:cubicBezTo>
                    <a:cubicBezTo>
                      <a:pt x="56" y="6"/>
                      <a:pt x="56" y="6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7" y="4"/>
                      <a:pt x="57" y="4"/>
                    </a:cubicBezTo>
                    <a:cubicBezTo>
                      <a:pt x="57" y="4"/>
                      <a:pt x="57" y="3"/>
                      <a:pt x="57" y="3"/>
                    </a:cubicBezTo>
                    <a:cubicBezTo>
                      <a:pt x="59" y="2"/>
                      <a:pt x="61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lose/>
                    <a:moveTo>
                      <a:pt x="61" y="4"/>
                    </a:moveTo>
                    <a:cubicBezTo>
                      <a:pt x="66" y="4"/>
                      <a:pt x="71" y="10"/>
                      <a:pt x="73" y="13"/>
                    </a:cubicBezTo>
                    <a:cubicBezTo>
                      <a:pt x="74" y="13"/>
                      <a:pt x="74" y="13"/>
                      <a:pt x="74" y="14"/>
                    </a:cubicBezTo>
                    <a:cubicBezTo>
                      <a:pt x="75" y="14"/>
                      <a:pt x="75" y="15"/>
                      <a:pt x="75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6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6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6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9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19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7"/>
                      <a:pt x="75" y="17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3" y="16"/>
                      <a:pt x="73" y="15"/>
                    </a:cubicBezTo>
                    <a:cubicBezTo>
                      <a:pt x="72" y="14"/>
                      <a:pt x="68" y="12"/>
                      <a:pt x="66" y="11"/>
                    </a:cubicBezTo>
                    <a:cubicBezTo>
                      <a:pt x="66" y="11"/>
                      <a:pt x="66" y="11"/>
                      <a:pt x="65" y="11"/>
                    </a:cubicBezTo>
                    <a:cubicBezTo>
                      <a:pt x="65" y="11"/>
                      <a:pt x="64" y="11"/>
                      <a:pt x="62" y="10"/>
                    </a:cubicBezTo>
                    <a:cubicBezTo>
                      <a:pt x="61" y="10"/>
                      <a:pt x="59" y="10"/>
                      <a:pt x="58" y="10"/>
                    </a:cubicBezTo>
                    <a:cubicBezTo>
                      <a:pt x="58" y="10"/>
                      <a:pt x="58" y="10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9"/>
                      <a:pt x="56" y="9"/>
                    </a:cubicBezTo>
                    <a:cubicBezTo>
                      <a:pt x="56" y="9"/>
                      <a:pt x="56" y="8"/>
                      <a:pt x="56" y="8"/>
                    </a:cubicBezTo>
                    <a:cubicBezTo>
                      <a:pt x="58" y="5"/>
                      <a:pt x="59" y="4"/>
                      <a:pt x="61" y="4"/>
                    </a:cubicBezTo>
                    <a:close/>
                    <a:moveTo>
                      <a:pt x="55" y="10"/>
                    </a:moveTo>
                    <a:cubicBezTo>
                      <a:pt x="55" y="10"/>
                      <a:pt x="55" y="10"/>
                      <a:pt x="55" y="11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4"/>
                      <a:pt x="56" y="14"/>
                    </a:cubicBezTo>
                    <a:cubicBezTo>
                      <a:pt x="57" y="15"/>
                      <a:pt x="57" y="16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8" y="18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20"/>
                    </a:cubicBezTo>
                    <a:cubicBezTo>
                      <a:pt x="58" y="20"/>
                      <a:pt x="59" y="21"/>
                      <a:pt x="59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1" y="22"/>
                      <a:pt x="61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1" y="22"/>
                      <a:pt x="61" y="21"/>
                      <a:pt x="61" y="21"/>
                    </a:cubicBezTo>
                    <a:cubicBezTo>
                      <a:pt x="60" y="21"/>
                      <a:pt x="60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0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2" y="19"/>
                      <a:pt x="64" y="19"/>
                    </a:cubicBezTo>
                    <a:cubicBezTo>
                      <a:pt x="65" y="19"/>
                      <a:pt x="66" y="20"/>
                      <a:pt x="66" y="20"/>
                    </a:cubicBezTo>
                    <a:cubicBezTo>
                      <a:pt x="67" y="20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2"/>
                      <a:pt x="68" y="22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4"/>
                      <a:pt x="67" y="24"/>
                      <a:pt x="68" y="24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5"/>
                      <a:pt x="67" y="25"/>
                      <a:pt x="67" y="25"/>
                    </a:cubicBezTo>
                    <a:cubicBezTo>
                      <a:pt x="67" y="24"/>
                      <a:pt x="67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6"/>
                      <a:pt x="65" y="26"/>
                      <a:pt x="64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7"/>
                      <a:pt x="62" y="27"/>
                      <a:pt x="62" y="29"/>
                    </a:cubicBezTo>
                    <a:cubicBezTo>
                      <a:pt x="62" y="30"/>
                      <a:pt x="62" y="30"/>
                      <a:pt x="63" y="33"/>
                    </a:cubicBezTo>
                    <a:cubicBezTo>
                      <a:pt x="64" y="33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5"/>
                      <a:pt x="65" y="35"/>
                      <a:pt x="64" y="35"/>
                    </a:cubicBezTo>
                    <a:cubicBezTo>
                      <a:pt x="64" y="35"/>
                      <a:pt x="65" y="35"/>
                      <a:pt x="65" y="35"/>
                    </a:cubicBezTo>
                    <a:cubicBezTo>
                      <a:pt x="65" y="35"/>
                      <a:pt x="65" y="36"/>
                      <a:pt x="65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66" y="37"/>
                      <a:pt x="66" y="37"/>
                      <a:pt x="67" y="37"/>
                    </a:cubicBezTo>
                    <a:cubicBezTo>
                      <a:pt x="67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9" y="36"/>
                    </a:cubicBezTo>
                    <a:cubicBezTo>
                      <a:pt x="69" y="36"/>
                      <a:pt x="69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1" y="36"/>
                      <a:pt x="71" y="36"/>
                    </a:cubicBezTo>
                    <a:cubicBezTo>
                      <a:pt x="71" y="36"/>
                      <a:pt x="71" y="37"/>
                      <a:pt x="71" y="37"/>
                    </a:cubicBezTo>
                    <a:cubicBezTo>
                      <a:pt x="71" y="37"/>
                      <a:pt x="72" y="37"/>
                      <a:pt x="72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2" y="36"/>
                      <a:pt x="72" y="36"/>
                    </a:cubicBezTo>
                    <a:cubicBezTo>
                      <a:pt x="72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3" y="36"/>
                      <a:pt x="73" y="36"/>
                    </a:cubicBezTo>
                    <a:cubicBezTo>
                      <a:pt x="73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9"/>
                      <a:pt x="73" y="39"/>
                      <a:pt x="73" y="38"/>
                    </a:cubicBezTo>
                    <a:cubicBezTo>
                      <a:pt x="73" y="38"/>
                      <a:pt x="72" y="38"/>
                      <a:pt x="72" y="38"/>
                    </a:cubicBezTo>
                    <a:cubicBezTo>
                      <a:pt x="72" y="38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1" y="39"/>
                    </a:cubicBezTo>
                    <a:cubicBezTo>
                      <a:pt x="70" y="38"/>
                      <a:pt x="70" y="38"/>
                      <a:pt x="69" y="38"/>
                    </a:cubicBezTo>
                    <a:cubicBezTo>
                      <a:pt x="68" y="38"/>
                      <a:pt x="67" y="39"/>
                      <a:pt x="67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2"/>
                      <a:pt x="66" y="43"/>
                      <a:pt x="67" y="43"/>
                    </a:cubicBezTo>
                    <a:cubicBezTo>
                      <a:pt x="67" y="43"/>
                      <a:pt x="67" y="44"/>
                      <a:pt x="67" y="44"/>
                    </a:cubicBezTo>
                    <a:cubicBezTo>
                      <a:pt x="67" y="44"/>
                      <a:pt x="67" y="45"/>
                      <a:pt x="68" y="46"/>
                    </a:cubicBezTo>
                    <a:cubicBezTo>
                      <a:pt x="68" y="46"/>
                      <a:pt x="68" y="47"/>
                      <a:pt x="68" y="47"/>
                    </a:cubicBezTo>
                    <a:cubicBezTo>
                      <a:pt x="68" y="48"/>
                      <a:pt x="68" y="48"/>
                      <a:pt x="68" y="48"/>
                    </a:cubicBezTo>
                    <a:cubicBezTo>
                      <a:pt x="68" y="48"/>
                      <a:pt x="69" y="48"/>
                      <a:pt x="69" y="48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9" y="50"/>
                      <a:pt x="70" y="50"/>
                      <a:pt x="70" y="50"/>
                    </a:cubicBezTo>
                    <a:cubicBezTo>
                      <a:pt x="70" y="50"/>
                      <a:pt x="70" y="50"/>
                      <a:pt x="70" y="51"/>
                    </a:cubicBezTo>
                    <a:cubicBezTo>
                      <a:pt x="71" y="51"/>
                      <a:pt x="72" y="51"/>
                      <a:pt x="73" y="50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0"/>
                      <a:pt x="74" y="50"/>
                      <a:pt x="75" y="50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1"/>
                      <a:pt x="75" y="51"/>
                      <a:pt x="75" y="51"/>
                    </a:cubicBezTo>
                    <a:cubicBezTo>
                      <a:pt x="76" y="51"/>
                      <a:pt x="76" y="51"/>
                      <a:pt x="76" y="51"/>
                    </a:cubicBezTo>
                    <a:cubicBezTo>
                      <a:pt x="76" y="52"/>
                      <a:pt x="76" y="52"/>
                      <a:pt x="76" y="51"/>
                    </a:cubicBezTo>
                    <a:cubicBezTo>
                      <a:pt x="77" y="51"/>
                      <a:pt x="77" y="51"/>
                      <a:pt x="76" y="51"/>
                    </a:cubicBezTo>
                    <a:cubicBezTo>
                      <a:pt x="76" y="51"/>
                      <a:pt x="76" y="51"/>
                      <a:pt x="76" y="50"/>
                    </a:cubicBezTo>
                    <a:cubicBezTo>
                      <a:pt x="76" y="50"/>
                      <a:pt x="76" y="50"/>
                      <a:pt x="76" y="49"/>
                    </a:cubicBezTo>
                    <a:cubicBezTo>
                      <a:pt x="76" y="49"/>
                      <a:pt x="76" y="49"/>
                      <a:pt x="77" y="49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77" y="51"/>
                      <a:pt x="77" y="51"/>
                      <a:pt x="77" y="50"/>
                    </a:cubicBezTo>
                    <a:cubicBezTo>
                      <a:pt x="77" y="49"/>
                      <a:pt x="78" y="49"/>
                      <a:pt x="78" y="49"/>
                    </a:cubicBezTo>
                    <a:cubicBezTo>
                      <a:pt x="78" y="49"/>
                      <a:pt x="78" y="49"/>
                      <a:pt x="78" y="50"/>
                    </a:cubicBezTo>
                    <a:cubicBezTo>
                      <a:pt x="78" y="52"/>
                      <a:pt x="78" y="54"/>
                      <a:pt x="77" y="55"/>
                    </a:cubicBezTo>
                    <a:cubicBezTo>
                      <a:pt x="77" y="55"/>
                      <a:pt x="76" y="56"/>
                      <a:pt x="76" y="56"/>
                    </a:cubicBezTo>
                    <a:cubicBezTo>
                      <a:pt x="76" y="57"/>
                      <a:pt x="75" y="58"/>
                      <a:pt x="74" y="59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3" y="60"/>
                    </a:cubicBezTo>
                    <a:cubicBezTo>
                      <a:pt x="73" y="60"/>
                      <a:pt x="73" y="60"/>
                      <a:pt x="74" y="59"/>
                    </a:cubicBezTo>
                    <a:cubicBezTo>
                      <a:pt x="74" y="59"/>
                      <a:pt x="74" y="58"/>
                      <a:pt x="74" y="58"/>
                    </a:cubicBezTo>
                    <a:cubicBezTo>
                      <a:pt x="74" y="58"/>
                      <a:pt x="73" y="58"/>
                      <a:pt x="73" y="58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8"/>
                      <a:pt x="72" y="58"/>
                    </a:cubicBezTo>
                    <a:cubicBezTo>
                      <a:pt x="72" y="58"/>
                      <a:pt x="70" y="58"/>
                      <a:pt x="70" y="59"/>
                    </a:cubicBezTo>
                    <a:cubicBezTo>
                      <a:pt x="70" y="59"/>
                      <a:pt x="70" y="59"/>
                      <a:pt x="69" y="58"/>
                    </a:cubicBezTo>
                    <a:cubicBezTo>
                      <a:pt x="69" y="58"/>
                      <a:pt x="69" y="57"/>
                      <a:pt x="68" y="57"/>
                    </a:cubicBezTo>
                    <a:cubicBezTo>
                      <a:pt x="68" y="57"/>
                      <a:pt x="68" y="57"/>
                      <a:pt x="68" y="56"/>
                    </a:cubicBezTo>
                    <a:cubicBezTo>
                      <a:pt x="67" y="55"/>
                      <a:pt x="67" y="54"/>
                      <a:pt x="67" y="53"/>
                    </a:cubicBezTo>
                    <a:cubicBezTo>
                      <a:pt x="67" y="53"/>
                      <a:pt x="67" y="52"/>
                      <a:pt x="66" y="51"/>
                    </a:cubicBezTo>
                    <a:cubicBezTo>
                      <a:pt x="66" y="50"/>
                      <a:pt x="66" y="50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5" y="49"/>
                      <a:pt x="65" y="48"/>
                    </a:cubicBezTo>
                    <a:cubicBezTo>
                      <a:pt x="65" y="48"/>
                      <a:pt x="65" y="48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6"/>
                      <a:pt x="65" y="46"/>
                    </a:cubicBezTo>
                    <a:cubicBezTo>
                      <a:pt x="65" y="46"/>
                      <a:pt x="65" y="46"/>
                      <a:pt x="65" y="45"/>
                    </a:cubicBezTo>
                    <a:cubicBezTo>
                      <a:pt x="65" y="45"/>
                      <a:pt x="64" y="45"/>
                      <a:pt x="64" y="44"/>
                    </a:cubicBezTo>
                    <a:cubicBezTo>
                      <a:pt x="64" y="44"/>
                      <a:pt x="64" y="44"/>
                      <a:pt x="64" y="43"/>
                    </a:cubicBezTo>
                    <a:cubicBezTo>
                      <a:pt x="64" y="43"/>
                      <a:pt x="63" y="42"/>
                      <a:pt x="63" y="41"/>
                    </a:cubicBezTo>
                    <a:cubicBezTo>
                      <a:pt x="62" y="40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8"/>
                      <a:pt x="62" y="38"/>
                    </a:cubicBezTo>
                    <a:cubicBezTo>
                      <a:pt x="62" y="38"/>
                      <a:pt x="61" y="38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6"/>
                      <a:pt x="60" y="36"/>
                    </a:cubicBezTo>
                    <a:cubicBezTo>
                      <a:pt x="60" y="35"/>
                      <a:pt x="60" y="35"/>
                      <a:pt x="60" y="34"/>
                    </a:cubicBezTo>
                    <a:cubicBezTo>
                      <a:pt x="60" y="34"/>
                      <a:pt x="60" y="34"/>
                      <a:pt x="59" y="33"/>
                    </a:cubicBezTo>
                    <a:cubicBezTo>
                      <a:pt x="59" y="33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0"/>
                      <a:pt x="58" y="30"/>
                    </a:cubicBezTo>
                    <a:cubicBezTo>
                      <a:pt x="58" y="30"/>
                      <a:pt x="58" y="29"/>
                      <a:pt x="57" y="28"/>
                    </a:cubicBezTo>
                    <a:cubicBezTo>
                      <a:pt x="57" y="26"/>
                      <a:pt x="57" y="26"/>
                      <a:pt x="56" y="25"/>
                    </a:cubicBezTo>
                    <a:cubicBezTo>
                      <a:pt x="55" y="23"/>
                      <a:pt x="55" y="23"/>
                      <a:pt x="55" y="22"/>
                    </a:cubicBezTo>
                    <a:cubicBezTo>
                      <a:pt x="55" y="21"/>
                      <a:pt x="55" y="21"/>
                      <a:pt x="55" y="20"/>
                    </a:cubicBezTo>
                    <a:cubicBezTo>
                      <a:pt x="54" y="19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7"/>
                    </a:cubicBezTo>
                    <a:cubicBezTo>
                      <a:pt x="54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2" y="16"/>
                    </a:cubicBezTo>
                    <a:cubicBezTo>
                      <a:pt x="52" y="16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3"/>
                      <a:pt x="54" y="11"/>
                      <a:pt x="55" y="11"/>
                    </a:cubicBezTo>
                    <a:cubicBezTo>
                      <a:pt x="55" y="11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lose/>
                    <a:moveTo>
                      <a:pt x="61" y="11"/>
                    </a:moveTo>
                    <a:cubicBezTo>
                      <a:pt x="62" y="11"/>
                      <a:pt x="63" y="11"/>
                      <a:pt x="64" y="12"/>
                    </a:cubicBezTo>
                    <a:cubicBezTo>
                      <a:pt x="68" y="13"/>
                      <a:pt x="71" y="14"/>
                      <a:pt x="74" y="17"/>
                    </a:cubicBezTo>
                    <a:cubicBezTo>
                      <a:pt x="74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7" y="20"/>
                      <a:pt x="77" y="20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20"/>
                      <a:pt x="77" y="20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2"/>
                      <a:pt x="77" y="22"/>
                    </a:cubicBezTo>
                    <a:cubicBezTo>
                      <a:pt x="77" y="22"/>
                      <a:pt x="77" y="23"/>
                      <a:pt x="78" y="23"/>
                    </a:cubicBezTo>
                    <a:cubicBezTo>
                      <a:pt x="78" y="23"/>
                      <a:pt x="78" y="23"/>
                      <a:pt x="77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3"/>
                      <a:pt x="77" y="23"/>
                      <a:pt x="76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3"/>
                      <a:pt x="76" y="23"/>
                      <a:pt x="76" y="22"/>
                    </a:cubicBezTo>
                    <a:cubicBezTo>
                      <a:pt x="76" y="22"/>
                      <a:pt x="76" y="22"/>
                      <a:pt x="76" y="21"/>
                    </a:cubicBezTo>
                    <a:cubicBezTo>
                      <a:pt x="75" y="21"/>
                      <a:pt x="75" y="21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21"/>
                      <a:pt x="73" y="21"/>
                      <a:pt x="73" y="21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2" y="21"/>
                      <a:pt x="72" y="22"/>
                      <a:pt x="72" y="22"/>
                    </a:cubicBezTo>
                    <a:cubicBezTo>
                      <a:pt x="72" y="22"/>
                      <a:pt x="71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2"/>
                      <a:pt x="69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22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0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2" y="19"/>
                      <a:pt x="62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0" y="18"/>
                      <a:pt x="59" y="18"/>
                    </a:cubicBezTo>
                    <a:cubicBezTo>
                      <a:pt x="59" y="18"/>
                      <a:pt x="59" y="17"/>
                      <a:pt x="59" y="17"/>
                    </a:cubicBezTo>
                    <a:cubicBezTo>
                      <a:pt x="59" y="17"/>
                      <a:pt x="58" y="16"/>
                      <a:pt x="58" y="16"/>
                    </a:cubicBezTo>
                    <a:cubicBezTo>
                      <a:pt x="58" y="16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1"/>
                      <a:pt x="58" y="11"/>
                      <a:pt x="60" y="11"/>
                    </a:cubicBezTo>
                    <a:cubicBezTo>
                      <a:pt x="60" y="11"/>
                      <a:pt x="61" y="11"/>
                      <a:pt x="61" y="11"/>
                    </a:cubicBezTo>
                    <a:close/>
                    <a:moveTo>
                      <a:pt x="46" y="14"/>
                    </a:moveTo>
                    <a:cubicBezTo>
                      <a:pt x="47" y="14"/>
                      <a:pt x="48" y="14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3" y="18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4" y="20"/>
                      <a:pt x="54" y="21"/>
                    </a:cubicBezTo>
                    <a:cubicBezTo>
                      <a:pt x="54" y="21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4"/>
                      <a:pt x="54" y="24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0"/>
                      <a:pt x="52" y="19"/>
                      <a:pt x="51" y="19"/>
                    </a:cubicBezTo>
                    <a:cubicBezTo>
                      <a:pt x="51" y="19"/>
                      <a:pt x="51" y="19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49" y="17"/>
                    </a:cubicBezTo>
                    <a:cubicBezTo>
                      <a:pt x="43" y="14"/>
                      <a:pt x="36" y="19"/>
                      <a:pt x="34" y="25"/>
                    </a:cubicBezTo>
                    <a:cubicBezTo>
                      <a:pt x="34" y="25"/>
                      <a:pt x="34" y="26"/>
                      <a:pt x="33" y="26"/>
                    </a:cubicBezTo>
                    <a:cubicBezTo>
                      <a:pt x="33" y="27"/>
                      <a:pt x="33" y="27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9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1" y="28"/>
                      <a:pt x="30" y="28"/>
                    </a:cubicBezTo>
                    <a:cubicBezTo>
                      <a:pt x="29" y="25"/>
                      <a:pt x="31" y="22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5" y="19"/>
                      <a:pt x="35" y="19"/>
                    </a:cubicBezTo>
                    <a:cubicBezTo>
                      <a:pt x="37" y="17"/>
                      <a:pt x="42" y="14"/>
                      <a:pt x="46" y="14"/>
                    </a:cubicBezTo>
                    <a:close/>
                    <a:moveTo>
                      <a:pt x="79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8" y="20"/>
                      <a:pt x="79" y="20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1"/>
                      <a:pt x="79" y="20"/>
                      <a:pt x="79" y="19"/>
                    </a:cubicBezTo>
                    <a:cubicBezTo>
                      <a:pt x="80" y="17"/>
                      <a:pt x="80" y="17"/>
                      <a:pt x="80" y="18"/>
                    </a:cubicBezTo>
                    <a:cubicBezTo>
                      <a:pt x="81" y="19"/>
                      <a:pt x="81" y="20"/>
                      <a:pt x="80" y="20"/>
                    </a:cubicBezTo>
                    <a:cubicBezTo>
                      <a:pt x="80" y="20"/>
                      <a:pt x="79" y="21"/>
                      <a:pt x="80" y="22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0" y="22"/>
                      <a:pt x="80" y="21"/>
                      <a:pt x="80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0"/>
                      <a:pt x="81" y="20"/>
                      <a:pt x="81" y="21"/>
                    </a:cubicBezTo>
                    <a:cubicBezTo>
                      <a:pt x="82" y="21"/>
                      <a:pt x="82" y="22"/>
                      <a:pt x="82" y="22"/>
                    </a:cubicBezTo>
                    <a:cubicBezTo>
                      <a:pt x="81" y="22"/>
                      <a:pt x="80" y="22"/>
                      <a:pt x="80" y="22"/>
                    </a:cubicBezTo>
                    <a:cubicBezTo>
                      <a:pt x="80" y="22"/>
                      <a:pt x="79" y="22"/>
                      <a:pt x="79" y="22"/>
                    </a:cubicBezTo>
                    <a:cubicBezTo>
                      <a:pt x="79" y="23"/>
                      <a:pt x="79" y="23"/>
                      <a:pt x="79" y="22"/>
                    </a:cubicBezTo>
                    <a:cubicBezTo>
                      <a:pt x="79" y="22"/>
                      <a:pt x="78" y="21"/>
                      <a:pt x="78" y="21"/>
                    </a:cubicBezTo>
                    <a:cubicBezTo>
                      <a:pt x="78" y="21"/>
                      <a:pt x="78" y="18"/>
                      <a:pt x="78" y="18"/>
                    </a:cubicBezTo>
                    <a:cubicBezTo>
                      <a:pt x="78" y="17"/>
                      <a:pt x="79" y="17"/>
                      <a:pt x="79" y="17"/>
                    </a:cubicBezTo>
                    <a:close/>
                    <a:moveTo>
                      <a:pt x="45" y="17"/>
                    </a:moveTo>
                    <a:cubicBezTo>
                      <a:pt x="46" y="17"/>
                      <a:pt x="48" y="18"/>
                      <a:pt x="49" y="19"/>
                    </a:cubicBezTo>
                    <a:cubicBezTo>
                      <a:pt x="50" y="19"/>
                      <a:pt x="51" y="20"/>
                      <a:pt x="51" y="21"/>
                    </a:cubicBezTo>
                    <a:cubicBezTo>
                      <a:pt x="51" y="21"/>
                      <a:pt x="52" y="21"/>
                      <a:pt x="52" y="22"/>
                    </a:cubicBezTo>
                    <a:cubicBezTo>
                      <a:pt x="52" y="22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30"/>
                      <a:pt x="53" y="28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5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7" y="22"/>
                      <a:pt x="42" y="23"/>
                      <a:pt x="40" y="25"/>
                    </a:cubicBezTo>
                    <a:cubicBezTo>
                      <a:pt x="39" y="25"/>
                      <a:pt x="36" y="28"/>
                      <a:pt x="35" y="30"/>
                    </a:cubicBezTo>
                    <a:cubicBezTo>
                      <a:pt x="35" y="30"/>
                      <a:pt x="35" y="30"/>
                      <a:pt x="34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34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1"/>
                    </a:cubicBezTo>
                    <a:cubicBezTo>
                      <a:pt x="33" y="31"/>
                      <a:pt x="34" y="31"/>
                      <a:pt x="34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4" y="29"/>
                      <a:pt x="34" y="28"/>
                    </a:cubicBezTo>
                    <a:cubicBezTo>
                      <a:pt x="34" y="28"/>
                      <a:pt x="34" y="28"/>
                      <a:pt x="34" y="27"/>
                    </a:cubicBezTo>
                    <a:cubicBezTo>
                      <a:pt x="34" y="27"/>
                      <a:pt x="35" y="26"/>
                      <a:pt x="35" y="26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4"/>
                      <a:pt x="36" y="24"/>
                    </a:cubicBezTo>
                    <a:cubicBezTo>
                      <a:pt x="36" y="23"/>
                      <a:pt x="37" y="22"/>
                      <a:pt x="38" y="21"/>
                    </a:cubicBezTo>
                    <a:cubicBezTo>
                      <a:pt x="40" y="19"/>
                      <a:pt x="42" y="18"/>
                      <a:pt x="45" y="17"/>
                    </a:cubicBezTo>
                    <a:close/>
                    <a:moveTo>
                      <a:pt x="63" y="20"/>
                    </a:moveTo>
                    <a:cubicBezTo>
                      <a:pt x="63" y="20"/>
                      <a:pt x="63" y="20"/>
                      <a:pt x="63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1"/>
                      <a:pt x="62" y="21"/>
                      <a:pt x="63" y="21"/>
                    </a:cubicBezTo>
                    <a:cubicBezTo>
                      <a:pt x="63" y="21"/>
                      <a:pt x="64" y="21"/>
                      <a:pt x="64" y="20"/>
                    </a:cubicBezTo>
                    <a:cubicBezTo>
                      <a:pt x="64" y="20"/>
                      <a:pt x="64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lose/>
                    <a:moveTo>
                      <a:pt x="64" y="21"/>
                    </a:moveTo>
                    <a:cubicBezTo>
                      <a:pt x="64" y="21"/>
                      <a:pt x="64" y="21"/>
                      <a:pt x="65" y="21"/>
                    </a:cubicBezTo>
                    <a:cubicBezTo>
                      <a:pt x="65" y="22"/>
                      <a:pt x="65" y="22"/>
                      <a:pt x="65" y="21"/>
                    </a:cubicBezTo>
                    <a:cubicBezTo>
                      <a:pt x="65" y="21"/>
                      <a:pt x="65" y="21"/>
                      <a:pt x="64" y="21"/>
                    </a:cubicBezTo>
                    <a:close/>
                    <a:moveTo>
                      <a:pt x="74" y="22"/>
                    </a:move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5" y="23"/>
                    </a:cubicBezTo>
                    <a:cubicBezTo>
                      <a:pt x="75" y="23"/>
                      <a:pt x="75" y="23"/>
                      <a:pt x="74" y="23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2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3"/>
                    </a:cubicBezTo>
                    <a:cubicBezTo>
                      <a:pt x="70" y="23"/>
                      <a:pt x="69" y="23"/>
                      <a:pt x="69" y="23"/>
                    </a:cubicBezTo>
                    <a:cubicBezTo>
                      <a:pt x="70" y="23"/>
                      <a:pt x="70" y="23"/>
                      <a:pt x="71" y="23"/>
                    </a:cubicBezTo>
                    <a:cubicBezTo>
                      <a:pt x="72" y="22"/>
                      <a:pt x="72" y="22"/>
                      <a:pt x="73" y="22"/>
                    </a:cubicBezTo>
                    <a:cubicBezTo>
                      <a:pt x="73" y="22"/>
                      <a:pt x="74" y="22"/>
                      <a:pt x="74" y="22"/>
                    </a:cubicBezTo>
                    <a:close/>
                    <a:moveTo>
                      <a:pt x="63" y="22"/>
                    </a:move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3" y="22"/>
                      <a:pt x="63" y="22"/>
                    </a:cubicBezTo>
                    <a:cubicBezTo>
                      <a:pt x="63" y="22"/>
                      <a:pt x="63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5" y="22"/>
                      <a:pt x="65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3" y="22"/>
                      <a:pt x="63" y="22"/>
                      <a:pt x="63" y="22"/>
                    </a:cubicBezTo>
                    <a:close/>
                    <a:moveTo>
                      <a:pt x="66" y="22"/>
                    </a:move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2"/>
                    </a:cubicBezTo>
                    <a:cubicBezTo>
                      <a:pt x="67" y="22"/>
                      <a:pt x="66" y="22"/>
                      <a:pt x="66" y="22"/>
                    </a:cubicBezTo>
                    <a:close/>
                    <a:moveTo>
                      <a:pt x="60" y="22"/>
                    </a:moveTo>
                    <a:cubicBezTo>
                      <a:pt x="59" y="22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60" y="23"/>
                      <a:pt x="60" y="23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lose/>
                    <a:moveTo>
                      <a:pt x="60" y="22"/>
                    </a:move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3"/>
                      <a:pt x="60" y="23"/>
                      <a:pt x="61" y="23"/>
                    </a:cubicBezTo>
                    <a:cubicBezTo>
                      <a:pt x="61" y="23"/>
                      <a:pt x="61" y="23"/>
                      <a:pt x="61" y="22"/>
                    </a:cubicBezTo>
                    <a:cubicBezTo>
                      <a:pt x="61" y="22"/>
                      <a:pt x="60" y="22"/>
                      <a:pt x="60" y="22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7" y="24"/>
                      <a:pt x="88" y="25"/>
                    </a:cubicBezTo>
                    <a:cubicBezTo>
                      <a:pt x="88" y="26"/>
                      <a:pt x="88" y="27"/>
                      <a:pt x="88" y="28"/>
                    </a:cubicBezTo>
                    <a:cubicBezTo>
                      <a:pt x="88" y="29"/>
                      <a:pt x="88" y="29"/>
                      <a:pt x="87" y="30"/>
                    </a:cubicBezTo>
                    <a:cubicBezTo>
                      <a:pt x="87" y="30"/>
                      <a:pt x="86" y="30"/>
                      <a:pt x="86" y="30"/>
                    </a:cubicBezTo>
                    <a:cubicBezTo>
                      <a:pt x="86" y="30"/>
                      <a:pt x="86" y="31"/>
                      <a:pt x="85" y="31"/>
                    </a:cubicBezTo>
                    <a:cubicBezTo>
                      <a:pt x="83" y="32"/>
                      <a:pt x="82" y="32"/>
                      <a:pt x="81" y="32"/>
                    </a:cubicBezTo>
                    <a:cubicBezTo>
                      <a:pt x="81" y="32"/>
                      <a:pt x="80" y="32"/>
                      <a:pt x="80" y="33"/>
                    </a:cubicBezTo>
                    <a:cubicBezTo>
                      <a:pt x="78" y="33"/>
                      <a:pt x="77" y="33"/>
                      <a:pt x="75" y="34"/>
                    </a:cubicBezTo>
                    <a:cubicBezTo>
                      <a:pt x="73" y="34"/>
                      <a:pt x="72" y="34"/>
                      <a:pt x="72" y="34"/>
                    </a:cubicBezTo>
                    <a:cubicBezTo>
                      <a:pt x="71" y="34"/>
                      <a:pt x="69" y="35"/>
                      <a:pt x="69" y="35"/>
                    </a:cubicBezTo>
                    <a:cubicBezTo>
                      <a:pt x="68" y="35"/>
                      <a:pt x="67" y="35"/>
                      <a:pt x="67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7" y="35"/>
                      <a:pt x="67" y="35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34"/>
                      <a:pt x="67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34"/>
                      <a:pt x="66" y="34"/>
                      <a:pt x="66" y="34"/>
                    </a:cubicBezTo>
                    <a:cubicBezTo>
                      <a:pt x="66" y="34"/>
                      <a:pt x="66" y="34"/>
                      <a:pt x="65" y="34"/>
                    </a:cubicBezTo>
                    <a:cubicBezTo>
                      <a:pt x="65" y="34"/>
                      <a:pt x="65" y="34"/>
                      <a:pt x="65" y="34"/>
                    </a:cubicBezTo>
                    <a:cubicBezTo>
                      <a:pt x="65" y="34"/>
                      <a:pt x="66" y="33"/>
                      <a:pt x="66" y="33"/>
                    </a:cubicBezTo>
                    <a:cubicBezTo>
                      <a:pt x="66" y="33"/>
                      <a:pt x="67" y="33"/>
                      <a:pt x="68" y="33"/>
                    </a:cubicBezTo>
                    <a:cubicBezTo>
                      <a:pt x="68" y="33"/>
                      <a:pt x="69" y="33"/>
                      <a:pt x="70" y="33"/>
                    </a:cubicBezTo>
                    <a:cubicBezTo>
                      <a:pt x="73" y="32"/>
                      <a:pt x="73" y="32"/>
                      <a:pt x="76" y="31"/>
                    </a:cubicBezTo>
                    <a:cubicBezTo>
                      <a:pt x="77" y="31"/>
                      <a:pt x="78" y="31"/>
                      <a:pt x="78" y="31"/>
                    </a:cubicBezTo>
                    <a:cubicBezTo>
                      <a:pt x="79" y="30"/>
                      <a:pt x="80" y="30"/>
                      <a:pt x="81" y="30"/>
                    </a:cubicBezTo>
                    <a:cubicBezTo>
                      <a:pt x="82" y="30"/>
                      <a:pt x="82" y="30"/>
                      <a:pt x="83" y="30"/>
                    </a:cubicBezTo>
                    <a:cubicBezTo>
                      <a:pt x="84" y="30"/>
                      <a:pt x="85" y="29"/>
                      <a:pt x="85" y="29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5" y="25"/>
                      <a:pt x="85" y="25"/>
                      <a:pt x="84" y="25"/>
                    </a:cubicBezTo>
                    <a:cubicBezTo>
                      <a:pt x="81" y="25"/>
                      <a:pt x="79" y="25"/>
                      <a:pt x="79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7" y="26"/>
                      <a:pt x="77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6"/>
                      <a:pt x="74" y="26"/>
                      <a:pt x="74" y="26"/>
                    </a:cubicBezTo>
                    <a:cubicBezTo>
                      <a:pt x="73" y="26"/>
                      <a:pt x="72" y="27"/>
                      <a:pt x="71" y="27"/>
                    </a:cubicBezTo>
                    <a:cubicBezTo>
                      <a:pt x="70" y="27"/>
                      <a:pt x="69" y="27"/>
                      <a:pt x="69" y="27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8" y="28"/>
                      <a:pt x="67" y="28"/>
                      <a:pt x="67" y="28"/>
                    </a:cubicBezTo>
                    <a:cubicBezTo>
                      <a:pt x="67" y="28"/>
                      <a:pt x="66" y="28"/>
                      <a:pt x="66" y="28"/>
                    </a:cubicBezTo>
                    <a:cubicBezTo>
                      <a:pt x="65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5" y="28"/>
                      <a:pt x="65" y="28"/>
                    </a:cubicBezTo>
                    <a:cubicBezTo>
                      <a:pt x="65" y="27"/>
                      <a:pt x="65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5" y="26"/>
                    </a:cubicBezTo>
                    <a:cubicBezTo>
                      <a:pt x="65" y="26"/>
                      <a:pt x="66" y="26"/>
                      <a:pt x="67" y="26"/>
                    </a:cubicBezTo>
                    <a:cubicBezTo>
                      <a:pt x="67" y="26"/>
                      <a:pt x="68" y="25"/>
                      <a:pt x="68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1" y="25"/>
                    </a:cubicBezTo>
                    <a:cubicBezTo>
                      <a:pt x="71" y="25"/>
                      <a:pt x="72" y="25"/>
                      <a:pt x="72" y="25"/>
                    </a:cubicBezTo>
                    <a:cubicBezTo>
                      <a:pt x="72" y="25"/>
                      <a:pt x="73" y="24"/>
                      <a:pt x="73" y="24"/>
                    </a:cubicBezTo>
                    <a:cubicBezTo>
                      <a:pt x="74" y="24"/>
                      <a:pt x="75" y="24"/>
                      <a:pt x="75" y="24"/>
                    </a:cubicBezTo>
                    <a:cubicBezTo>
                      <a:pt x="76" y="24"/>
                      <a:pt x="76" y="24"/>
                      <a:pt x="77" y="24"/>
                    </a:cubicBezTo>
                    <a:cubicBezTo>
                      <a:pt x="77" y="24"/>
                      <a:pt x="77" y="24"/>
                      <a:pt x="78" y="24"/>
                    </a:cubicBezTo>
                    <a:cubicBezTo>
                      <a:pt x="78" y="23"/>
                      <a:pt x="79" y="23"/>
                      <a:pt x="79" y="23"/>
                    </a:cubicBezTo>
                    <a:cubicBezTo>
                      <a:pt x="80" y="23"/>
                      <a:pt x="81" y="23"/>
                      <a:pt x="81" y="23"/>
                    </a:cubicBezTo>
                    <a:cubicBezTo>
                      <a:pt x="82" y="23"/>
                      <a:pt x="83" y="22"/>
                      <a:pt x="84" y="22"/>
                    </a:cubicBezTo>
                    <a:cubicBezTo>
                      <a:pt x="84" y="22"/>
                      <a:pt x="85" y="22"/>
                      <a:pt x="85" y="22"/>
                    </a:cubicBezTo>
                    <a:close/>
                    <a:moveTo>
                      <a:pt x="65" y="23"/>
                    </a:move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5" y="23"/>
                      <a:pt x="65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3"/>
                    </a:cubicBezTo>
                    <a:cubicBezTo>
                      <a:pt x="66" y="23"/>
                      <a:pt x="65" y="23"/>
                      <a:pt x="65" y="23"/>
                    </a:cubicBezTo>
                    <a:close/>
                    <a:moveTo>
                      <a:pt x="84" y="23"/>
                    </a:moveTo>
                    <a:cubicBezTo>
                      <a:pt x="83" y="23"/>
                      <a:pt x="83" y="23"/>
                      <a:pt x="83" y="23"/>
                    </a:cubicBezTo>
                    <a:cubicBezTo>
                      <a:pt x="82" y="24"/>
                      <a:pt x="82" y="24"/>
                      <a:pt x="84" y="24"/>
                    </a:cubicBezTo>
                    <a:cubicBezTo>
                      <a:pt x="84" y="24"/>
                      <a:pt x="85" y="24"/>
                      <a:pt x="85" y="24"/>
                    </a:cubicBezTo>
                    <a:cubicBezTo>
                      <a:pt x="85" y="23"/>
                      <a:pt x="85" y="23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close/>
                    <a:moveTo>
                      <a:pt x="60" y="24"/>
                    </a:move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25"/>
                      <a:pt x="61" y="25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5"/>
                    </a:cubicBezTo>
                    <a:cubicBezTo>
                      <a:pt x="61" y="24"/>
                      <a:pt x="61" y="24"/>
                      <a:pt x="60" y="24"/>
                    </a:cubicBezTo>
                    <a:close/>
                    <a:moveTo>
                      <a:pt x="81" y="24"/>
                    </a:moveTo>
                    <a:cubicBezTo>
                      <a:pt x="80" y="24"/>
                      <a:pt x="79" y="24"/>
                      <a:pt x="79" y="24"/>
                    </a:cubicBezTo>
                    <a:cubicBezTo>
                      <a:pt x="79" y="24"/>
                      <a:pt x="81" y="24"/>
                      <a:pt x="81" y="24"/>
                    </a:cubicBezTo>
                    <a:cubicBezTo>
                      <a:pt x="82" y="24"/>
                      <a:pt x="82" y="24"/>
                      <a:pt x="81" y="24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1" y="24"/>
                      <a:pt x="81" y="24"/>
                      <a:pt x="81" y="24"/>
                    </a:cubicBezTo>
                    <a:close/>
                    <a:moveTo>
                      <a:pt x="86" y="24"/>
                    </a:move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lose/>
                    <a:moveTo>
                      <a:pt x="78" y="24"/>
                    </a:moveTo>
                    <a:cubicBezTo>
                      <a:pt x="77" y="24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7" y="25"/>
                      <a:pt x="77" y="25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7" y="25"/>
                      <a:pt x="78" y="24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lose/>
                    <a:moveTo>
                      <a:pt x="44" y="24"/>
                    </a:moveTo>
                    <a:cubicBezTo>
                      <a:pt x="46" y="24"/>
                      <a:pt x="48" y="25"/>
                      <a:pt x="49" y="26"/>
                    </a:cubicBezTo>
                    <a:cubicBezTo>
                      <a:pt x="49" y="26"/>
                      <a:pt x="50" y="26"/>
                      <a:pt x="50" y="26"/>
                    </a:cubicBezTo>
                    <a:cubicBezTo>
                      <a:pt x="51" y="28"/>
                      <a:pt x="53" y="30"/>
                      <a:pt x="53" y="32"/>
                    </a:cubicBezTo>
                    <a:cubicBezTo>
                      <a:pt x="53" y="33"/>
                      <a:pt x="52" y="33"/>
                      <a:pt x="52" y="33"/>
                    </a:cubicBezTo>
                    <a:cubicBezTo>
                      <a:pt x="51" y="33"/>
                      <a:pt x="51" y="34"/>
                      <a:pt x="51" y="34"/>
                    </a:cubicBezTo>
                    <a:cubicBezTo>
                      <a:pt x="51" y="34"/>
                      <a:pt x="50" y="34"/>
                      <a:pt x="49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6" y="34"/>
                      <a:pt x="46" y="35"/>
                      <a:pt x="46" y="35"/>
                    </a:cubicBezTo>
                    <a:cubicBezTo>
                      <a:pt x="45" y="35"/>
                      <a:pt x="44" y="35"/>
                      <a:pt x="43" y="36"/>
                    </a:cubicBezTo>
                    <a:cubicBezTo>
                      <a:pt x="43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1" y="39"/>
                    </a:cubicBezTo>
                    <a:cubicBezTo>
                      <a:pt x="41" y="39"/>
                      <a:pt x="41" y="40"/>
                      <a:pt x="41" y="40"/>
                    </a:cubicBezTo>
                    <a:cubicBezTo>
                      <a:pt x="41" y="40"/>
                      <a:pt x="40" y="39"/>
                      <a:pt x="39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7"/>
                      <a:pt x="37" y="37"/>
                    </a:cubicBezTo>
                    <a:cubicBezTo>
                      <a:pt x="37" y="37"/>
                      <a:pt x="36" y="37"/>
                      <a:pt x="36" y="37"/>
                    </a:cubicBezTo>
                    <a:cubicBezTo>
                      <a:pt x="35" y="36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2"/>
                      <a:pt x="35" y="32"/>
                      <a:pt x="35" y="32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6" y="31"/>
                      <a:pt x="36" y="31"/>
                    </a:cubicBezTo>
                    <a:cubicBezTo>
                      <a:pt x="36" y="31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8" y="27"/>
                      <a:pt x="39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5"/>
                      <a:pt x="42" y="24"/>
                      <a:pt x="44" y="24"/>
                    </a:cubicBezTo>
                    <a:close/>
                    <a:moveTo>
                      <a:pt x="75" y="25"/>
                    </a:moveTo>
                    <a:cubicBezTo>
                      <a:pt x="74" y="25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2" y="26"/>
                      <a:pt x="73" y="26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3" y="26"/>
                      <a:pt x="74" y="25"/>
                      <a:pt x="74" y="25"/>
                    </a:cubicBezTo>
                    <a:cubicBezTo>
                      <a:pt x="74" y="25"/>
                      <a:pt x="75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lose/>
                    <a:moveTo>
                      <a:pt x="59" y="25"/>
                    </a:moveTo>
                    <a:cubicBezTo>
                      <a:pt x="59" y="25"/>
                      <a:pt x="59" y="25"/>
                      <a:pt x="59" y="26"/>
                    </a:cubicBezTo>
                    <a:cubicBezTo>
                      <a:pt x="59" y="27"/>
                      <a:pt x="59" y="27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7"/>
                      <a:pt x="60" y="27"/>
                    </a:cubicBezTo>
                    <a:cubicBezTo>
                      <a:pt x="60" y="28"/>
                      <a:pt x="60" y="27"/>
                      <a:pt x="60" y="27"/>
                    </a:cubicBezTo>
                    <a:cubicBezTo>
                      <a:pt x="60" y="25"/>
                      <a:pt x="60" y="25"/>
                      <a:pt x="59" y="25"/>
                    </a:cubicBezTo>
                    <a:close/>
                    <a:moveTo>
                      <a:pt x="83" y="25"/>
                    </a:moveTo>
                    <a:cubicBezTo>
                      <a:pt x="84" y="25"/>
                      <a:pt x="85" y="26"/>
                      <a:pt x="85" y="26"/>
                    </a:cubicBezTo>
                    <a:cubicBezTo>
                      <a:pt x="85" y="26"/>
                      <a:pt x="85" y="27"/>
                      <a:pt x="85" y="28"/>
                    </a:cubicBezTo>
                    <a:cubicBezTo>
                      <a:pt x="84" y="28"/>
                      <a:pt x="84" y="29"/>
                      <a:pt x="83" y="29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3" y="29"/>
                      <a:pt x="83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1" y="30"/>
                      <a:pt x="79" y="30"/>
                      <a:pt x="78" y="30"/>
                    </a:cubicBezTo>
                    <a:cubicBezTo>
                      <a:pt x="77" y="30"/>
                      <a:pt x="77" y="30"/>
                      <a:pt x="76" y="30"/>
                    </a:cubicBezTo>
                    <a:cubicBezTo>
                      <a:pt x="76" y="31"/>
                      <a:pt x="75" y="31"/>
                      <a:pt x="75" y="31"/>
                    </a:cubicBezTo>
                    <a:cubicBezTo>
                      <a:pt x="75" y="31"/>
                      <a:pt x="74" y="31"/>
                      <a:pt x="74" y="31"/>
                    </a:cubicBezTo>
                    <a:cubicBezTo>
                      <a:pt x="73" y="31"/>
                      <a:pt x="72" y="32"/>
                      <a:pt x="70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8" y="32"/>
                      <a:pt x="68" y="32"/>
                      <a:pt x="67" y="32"/>
                    </a:cubicBezTo>
                    <a:cubicBezTo>
                      <a:pt x="67" y="32"/>
                      <a:pt x="66" y="33"/>
                      <a:pt x="66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32"/>
                      <a:pt x="65" y="32"/>
                      <a:pt x="65" y="30"/>
                    </a:cubicBezTo>
                    <a:cubicBezTo>
                      <a:pt x="65" y="29"/>
                      <a:pt x="65" y="29"/>
                      <a:pt x="66" y="29"/>
                    </a:cubicBezTo>
                    <a:cubicBezTo>
                      <a:pt x="66" y="29"/>
                      <a:pt x="67" y="29"/>
                      <a:pt x="67" y="29"/>
                    </a:cubicBezTo>
                    <a:cubicBezTo>
                      <a:pt x="67" y="28"/>
                      <a:pt x="68" y="28"/>
                      <a:pt x="68" y="28"/>
                    </a:cubicBezTo>
                    <a:cubicBezTo>
                      <a:pt x="70" y="28"/>
                      <a:pt x="71" y="28"/>
                      <a:pt x="72" y="27"/>
                    </a:cubicBezTo>
                    <a:cubicBezTo>
                      <a:pt x="74" y="27"/>
                      <a:pt x="74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7" y="26"/>
                      <a:pt x="79" y="26"/>
                      <a:pt x="81" y="26"/>
                    </a:cubicBezTo>
                    <a:cubicBezTo>
                      <a:pt x="82" y="26"/>
                      <a:pt x="82" y="25"/>
                      <a:pt x="82" y="25"/>
                    </a:cubicBezTo>
                    <a:cubicBezTo>
                      <a:pt x="82" y="25"/>
                      <a:pt x="83" y="25"/>
                      <a:pt x="83" y="25"/>
                    </a:cubicBezTo>
                    <a:close/>
                    <a:moveTo>
                      <a:pt x="76" y="26"/>
                    </a:move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lose/>
                    <a:moveTo>
                      <a:pt x="87" y="26"/>
                    </a:moveTo>
                    <a:cubicBezTo>
                      <a:pt x="87" y="26"/>
                      <a:pt x="87" y="26"/>
                      <a:pt x="87" y="27"/>
                    </a:cubicBezTo>
                    <a:cubicBezTo>
                      <a:pt x="87" y="27"/>
                      <a:pt x="87" y="27"/>
                      <a:pt x="87" y="27"/>
                    </a:cubicBezTo>
                    <a:cubicBezTo>
                      <a:pt x="87" y="27"/>
                      <a:pt x="87" y="27"/>
                      <a:pt x="87" y="27"/>
                    </a:cubicBezTo>
                    <a:cubicBezTo>
                      <a:pt x="87" y="26"/>
                      <a:pt x="87" y="26"/>
                      <a:pt x="87" y="26"/>
                    </a:cubicBezTo>
                    <a:close/>
                    <a:moveTo>
                      <a:pt x="71" y="26"/>
                    </a:moveTo>
                    <a:cubicBezTo>
                      <a:pt x="71" y="26"/>
                      <a:pt x="70" y="26"/>
                      <a:pt x="70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7"/>
                      <a:pt x="68" y="27"/>
                      <a:pt x="69" y="27"/>
                    </a:cubicBezTo>
                    <a:cubicBezTo>
                      <a:pt x="70" y="27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1" y="26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7"/>
                      <a:pt x="67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5" y="27"/>
                      <a:pt x="65" y="27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7" y="27"/>
                      <a:pt x="68" y="27"/>
                      <a:pt x="68" y="27"/>
                    </a:cubicBezTo>
                    <a:cubicBezTo>
                      <a:pt x="68" y="27"/>
                      <a:pt x="68" y="26"/>
                      <a:pt x="67" y="26"/>
                    </a:cubicBezTo>
                    <a:close/>
                    <a:moveTo>
                      <a:pt x="61" y="27"/>
                    </a:move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8"/>
                      <a:pt x="61" y="28"/>
                      <a:pt x="61" y="29"/>
                    </a:cubicBezTo>
                    <a:cubicBezTo>
                      <a:pt x="61" y="29"/>
                      <a:pt x="61" y="29"/>
                      <a:pt x="61" y="28"/>
                    </a:cubicBezTo>
                    <a:cubicBezTo>
                      <a:pt x="61" y="28"/>
                      <a:pt x="61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lose/>
                    <a:moveTo>
                      <a:pt x="56" y="27"/>
                    </a:move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8"/>
                      <a:pt x="56" y="28"/>
                    </a:cubicBezTo>
                    <a:cubicBezTo>
                      <a:pt x="56" y="28"/>
                      <a:pt x="57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29"/>
                      <a:pt x="57" y="29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1"/>
                      <a:pt x="57" y="31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3"/>
                      <a:pt x="58" y="33"/>
                    </a:cubicBezTo>
                    <a:cubicBezTo>
                      <a:pt x="58" y="33"/>
                      <a:pt x="58" y="34"/>
                      <a:pt x="58" y="34"/>
                    </a:cubicBezTo>
                    <a:cubicBezTo>
                      <a:pt x="58" y="34"/>
                      <a:pt x="59" y="35"/>
                      <a:pt x="59" y="35"/>
                    </a:cubicBezTo>
                    <a:cubicBezTo>
                      <a:pt x="59" y="35"/>
                      <a:pt x="59" y="35"/>
                      <a:pt x="59" y="35"/>
                    </a:cubicBezTo>
                    <a:cubicBezTo>
                      <a:pt x="59" y="35"/>
                      <a:pt x="59" y="35"/>
                      <a:pt x="59" y="35"/>
                    </a:cubicBezTo>
                    <a:cubicBezTo>
                      <a:pt x="59" y="35"/>
                      <a:pt x="60" y="36"/>
                      <a:pt x="60" y="36"/>
                    </a:cubicBezTo>
                    <a:cubicBezTo>
                      <a:pt x="60" y="36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8"/>
                    </a:cubicBezTo>
                    <a:cubicBezTo>
                      <a:pt x="60" y="38"/>
                      <a:pt x="61" y="39"/>
                      <a:pt x="61" y="40"/>
                    </a:cubicBezTo>
                    <a:cubicBezTo>
                      <a:pt x="62" y="41"/>
                      <a:pt x="62" y="42"/>
                      <a:pt x="63" y="42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4" y="46"/>
                      <a:pt x="64" y="47"/>
                    </a:cubicBezTo>
                    <a:cubicBezTo>
                      <a:pt x="64" y="48"/>
                      <a:pt x="65" y="49"/>
                      <a:pt x="65" y="49"/>
                    </a:cubicBezTo>
                    <a:cubicBezTo>
                      <a:pt x="65" y="49"/>
                      <a:pt x="65" y="51"/>
                      <a:pt x="66" y="52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7" y="55"/>
                      <a:pt x="68" y="57"/>
                      <a:pt x="69" y="59"/>
                    </a:cubicBezTo>
                    <a:cubicBezTo>
                      <a:pt x="69" y="59"/>
                      <a:pt x="69" y="60"/>
                      <a:pt x="69" y="60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0" y="61"/>
                      <a:pt x="70" y="62"/>
                      <a:pt x="71" y="62"/>
                    </a:cubicBezTo>
                    <a:cubicBezTo>
                      <a:pt x="71" y="62"/>
                      <a:pt x="72" y="63"/>
                      <a:pt x="73" y="64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80" y="72"/>
                      <a:pt x="90" y="74"/>
                      <a:pt x="97" y="67"/>
                    </a:cubicBezTo>
                    <a:cubicBezTo>
                      <a:pt x="99" y="65"/>
                      <a:pt x="99" y="63"/>
                      <a:pt x="100" y="60"/>
                    </a:cubicBezTo>
                    <a:cubicBezTo>
                      <a:pt x="100" y="59"/>
                      <a:pt x="100" y="59"/>
                      <a:pt x="100" y="61"/>
                    </a:cubicBezTo>
                    <a:cubicBezTo>
                      <a:pt x="100" y="61"/>
                      <a:pt x="100" y="62"/>
                      <a:pt x="100" y="63"/>
                    </a:cubicBezTo>
                    <a:cubicBezTo>
                      <a:pt x="100" y="65"/>
                      <a:pt x="100" y="66"/>
                      <a:pt x="100" y="66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0" y="68"/>
                      <a:pt x="100" y="69"/>
                      <a:pt x="99" y="69"/>
                    </a:cubicBezTo>
                    <a:cubicBezTo>
                      <a:pt x="97" y="74"/>
                      <a:pt x="94" y="76"/>
                      <a:pt x="89" y="77"/>
                    </a:cubicBezTo>
                    <a:cubicBezTo>
                      <a:pt x="87" y="78"/>
                      <a:pt x="84" y="77"/>
                      <a:pt x="82" y="77"/>
                    </a:cubicBezTo>
                    <a:cubicBezTo>
                      <a:pt x="82" y="76"/>
                      <a:pt x="81" y="76"/>
                      <a:pt x="81" y="76"/>
                    </a:cubicBezTo>
                    <a:cubicBezTo>
                      <a:pt x="81" y="76"/>
                      <a:pt x="79" y="75"/>
                      <a:pt x="78" y="75"/>
                    </a:cubicBezTo>
                    <a:cubicBezTo>
                      <a:pt x="77" y="74"/>
                      <a:pt x="75" y="73"/>
                      <a:pt x="75" y="73"/>
                    </a:cubicBezTo>
                    <a:cubicBezTo>
                      <a:pt x="75" y="73"/>
                      <a:pt x="75" y="73"/>
                      <a:pt x="75" y="72"/>
                    </a:cubicBezTo>
                    <a:cubicBezTo>
                      <a:pt x="74" y="72"/>
                      <a:pt x="74" y="72"/>
                      <a:pt x="73" y="71"/>
                    </a:cubicBezTo>
                    <a:cubicBezTo>
                      <a:pt x="73" y="71"/>
                      <a:pt x="72" y="70"/>
                      <a:pt x="71" y="69"/>
                    </a:cubicBezTo>
                    <a:cubicBezTo>
                      <a:pt x="67" y="64"/>
                      <a:pt x="64" y="58"/>
                      <a:pt x="61" y="52"/>
                    </a:cubicBezTo>
                    <a:cubicBezTo>
                      <a:pt x="61" y="51"/>
                      <a:pt x="60" y="50"/>
                      <a:pt x="60" y="49"/>
                    </a:cubicBezTo>
                    <a:cubicBezTo>
                      <a:pt x="60" y="48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60" y="47"/>
                      <a:pt x="59" y="46"/>
                      <a:pt x="59" y="46"/>
                    </a:cubicBezTo>
                    <a:cubicBezTo>
                      <a:pt x="59" y="46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8" y="44"/>
                      <a:pt x="58" y="43"/>
                    </a:cubicBezTo>
                    <a:cubicBezTo>
                      <a:pt x="58" y="42"/>
                      <a:pt x="57" y="42"/>
                      <a:pt x="57" y="41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4"/>
                      <a:pt x="56" y="31"/>
                      <a:pt x="56" y="30"/>
                    </a:cubicBezTo>
                    <a:cubicBezTo>
                      <a:pt x="56" y="30"/>
                      <a:pt x="56" y="28"/>
                      <a:pt x="56" y="28"/>
                    </a:cubicBezTo>
                    <a:cubicBezTo>
                      <a:pt x="56" y="27"/>
                      <a:pt x="56" y="27"/>
                      <a:pt x="56" y="27"/>
                    </a:cubicBezTo>
                    <a:close/>
                    <a:moveTo>
                      <a:pt x="63" y="27"/>
                    </a:move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8"/>
                      <a:pt x="63" y="28"/>
                    </a:cubicBezTo>
                    <a:cubicBezTo>
                      <a:pt x="63" y="28"/>
                      <a:pt x="63" y="28"/>
                      <a:pt x="64" y="28"/>
                    </a:cubicBezTo>
                    <a:cubicBezTo>
                      <a:pt x="64" y="28"/>
                      <a:pt x="64" y="28"/>
                      <a:pt x="64" y="29"/>
                    </a:cubicBezTo>
                    <a:cubicBezTo>
                      <a:pt x="64" y="30"/>
                      <a:pt x="64" y="30"/>
                      <a:pt x="64" y="31"/>
                    </a:cubicBezTo>
                    <a:cubicBezTo>
                      <a:pt x="64" y="31"/>
                      <a:pt x="65" y="33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ubicBezTo>
                      <a:pt x="64" y="33"/>
                      <a:pt x="64" y="32"/>
                      <a:pt x="64" y="31"/>
                    </a:cubicBezTo>
                    <a:cubicBezTo>
                      <a:pt x="64" y="31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2" y="28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lose/>
                    <a:moveTo>
                      <a:pt x="29" y="27"/>
                    </a:move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30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2" y="32"/>
                      <a:pt x="32" y="33"/>
                    </a:cubicBezTo>
                    <a:cubicBezTo>
                      <a:pt x="32" y="33"/>
                      <a:pt x="32" y="33"/>
                      <a:pt x="32" y="34"/>
                    </a:cubicBezTo>
                    <a:cubicBezTo>
                      <a:pt x="32" y="34"/>
                      <a:pt x="32" y="34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1" y="34"/>
                      <a:pt x="29" y="33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7" y="33"/>
                      <a:pt x="26" y="32"/>
                      <a:pt x="26" y="32"/>
                    </a:cubicBezTo>
                    <a:cubicBezTo>
                      <a:pt x="26" y="31"/>
                      <a:pt x="27" y="29"/>
                      <a:pt x="28" y="29"/>
                    </a:cubicBezTo>
                    <a:cubicBezTo>
                      <a:pt x="28" y="29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9" y="27"/>
                    </a:cubicBezTo>
                    <a:close/>
                    <a:moveTo>
                      <a:pt x="87" y="28"/>
                    </a:move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6" y="29"/>
                      <a:pt x="86" y="29"/>
                    </a:cubicBezTo>
                    <a:cubicBezTo>
                      <a:pt x="86" y="29"/>
                      <a:pt x="86" y="29"/>
                      <a:pt x="87" y="29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7" y="28"/>
                      <a:pt x="87" y="28"/>
                    </a:cubicBezTo>
                    <a:close/>
                    <a:moveTo>
                      <a:pt x="55" y="29"/>
                    </a:moveTo>
                    <a:cubicBezTo>
                      <a:pt x="55" y="28"/>
                      <a:pt x="55" y="29"/>
                      <a:pt x="55" y="29"/>
                    </a:cubicBezTo>
                    <a:cubicBezTo>
                      <a:pt x="55" y="30"/>
                      <a:pt x="56" y="34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5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3" y="42"/>
                      <a:pt x="52" y="43"/>
                    </a:cubicBezTo>
                    <a:cubicBezTo>
                      <a:pt x="52" y="43"/>
                      <a:pt x="52" y="44"/>
                      <a:pt x="51" y="44"/>
                    </a:cubicBezTo>
                    <a:cubicBezTo>
                      <a:pt x="51" y="44"/>
                      <a:pt x="51" y="45"/>
                      <a:pt x="51" y="46"/>
                    </a:cubicBezTo>
                    <a:cubicBezTo>
                      <a:pt x="50" y="46"/>
                      <a:pt x="50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7"/>
                      <a:pt x="50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0" y="48"/>
                      <a:pt x="49" y="48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50"/>
                      <a:pt x="48" y="52"/>
                      <a:pt x="48" y="52"/>
                    </a:cubicBezTo>
                    <a:cubicBezTo>
                      <a:pt x="48" y="52"/>
                      <a:pt x="48" y="53"/>
                      <a:pt x="48" y="53"/>
                    </a:cubicBezTo>
                    <a:cubicBezTo>
                      <a:pt x="48" y="53"/>
                      <a:pt x="47" y="54"/>
                      <a:pt x="47" y="54"/>
                    </a:cubicBezTo>
                    <a:cubicBezTo>
                      <a:pt x="47" y="54"/>
                      <a:pt x="47" y="55"/>
                      <a:pt x="47" y="55"/>
                    </a:cubicBezTo>
                    <a:cubicBezTo>
                      <a:pt x="47" y="56"/>
                      <a:pt x="46" y="57"/>
                      <a:pt x="46" y="59"/>
                    </a:cubicBezTo>
                    <a:cubicBezTo>
                      <a:pt x="44" y="61"/>
                      <a:pt x="44" y="62"/>
                      <a:pt x="43" y="63"/>
                    </a:cubicBezTo>
                    <a:cubicBezTo>
                      <a:pt x="43" y="64"/>
                      <a:pt x="43" y="64"/>
                      <a:pt x="43" y="65"/>
                    </a:cubicBezTo>
                    <a:cubicBezTo>
                      <a:pt x="42" y="66"/>
                      <a:pt x="41" y="68"/>
                      <a:pt x="41" y="68"/>
                    </a:cubicBezTo>
                    <a:cubicBezTo>
                      <a:pt x="41" y="68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70"/>
                    </a:cubicBezTo>
                    <a:cubicBezTo>
                      <a:pt x="39" y="73"/>
                      <a:pt x="38" y="75"/>
                      <a:pt x="36" y="78"/>
                    </a:cubicBezTo>
                    <a:cubicBezTo>
                      <a:pt x="36" y="78"/>
                      <a:pt x="35" y="78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36" y="77"/>
                      <a:pt x="35" y="78"/>
                      <a:pt x="35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4" y="80"/>
                      <a:pt x="34" y="80"/>
                      <a:pt x="34" y="79"/>
                    </a:cubicBezTo>
                    <a:cubicBezTo>
                      <a:pt x="34" y="79"/>
                      <a:pt x="34" y="79"/>
                      <a:pt x="33" y="78"/>
                    </a:cubicBezTo>
                    <a:cubicBezTo>
                      <a:pt x="32" y="77"/>
                      <a:pt x="30" y="76"/>
                      <a:pt x="30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30" y="73"/>
                    </a:cubicBezTo>
                    <a:cubicBezTo>
                      <a:pt x="30" y="73"/>
                      <a:pt x="31" y="73"/>
                      <a:pt x="31" y="73"/>
                    </a:cubicBezTo>
                    <a:cubicBezTo>
                      <a:pt x="31" y="73"/>
                      <a:pt x="31" y="72"/>
                      <a:pt x="30" y="72"/>
                    </a:cubicBezTo>
                    <a:cubicBezTo>
                      <a:pt x="30" y="72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30" y="72"/>
                      <a:pt x="29" y="73"/>
                      <a:pt x="29" y="73"/>
                    </a:cubicBezTo>
                    <a:cubicBezTo>
                      <a:pt x="28" y="73"/>
                      <a:pt x="28" y="72"/>
                      <a:pt x="28" y="70"/>
                    </a:cubicBezTo>
                    <a:cubicBezTo>
                      <a:pt x="27" y="69"/>
                      <a:pt x="27" y="69"/>
                      <a:pt x="27" y="67"/>
                    </a:cubicBezTo>
                    <a:cubicBezTo>
                      <a:pt x="27" y="66"/>
                      <a:pt x="27" y="65"/>
                      <a:pt x="28" y="65"/>
                    </a:cubicBezTo>
                    <a:cubicBezTo>
                      <a:pt x="28" y="65"/>
                      <a:pt x="28" y="64"/>
                      <a:pt x="28" y="64"/>
                    </a:cubicBezTo>
                    <a:cubicBezTo>
                      <a:pt x="28" y="64"/>
                      <a:pt x="28" y="63"/>
                      <a:pt x="29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29" y="66"/>
                      <a:pt x="30" y="65"/>
                      <a:pt x="30" y="65"/>
                    </a:cubicBezTo>
                    <a:cubicBezTo>
                      <a:pt x="30" y="65"/>
                      <a:pt x="30" y="64"/>
                      <a:pt x="30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5"/>
                      <a:pt x="32" y="65"/>
                      <a:pt x="32" y="65"/>
                    </a:cubicBezTo>
                    <a:cubicBezTo>
                      <a:pt x="32" y="65"/>
                      <a:pt x="33" y="65"/>
                      <a:pt x="34" y="66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7" y="67"/>
                      <a:pt x="38" y="67"/>
                      <a:pt x="38" y="66"/>
                    </a:cubicBezTo>
                    <a:cubicBezTo>
                      <a:pt x="38" y="65"/>
                      <a:pt x="38" y="64"/>
                      <a:pt x="39" y="64"/>
                    </a:cubicBezTo>
                    <a:cubicBezTo>
                      <a:pt x="39" y="64"/>
                      <a:pt x="39" y="63"/>
                      <a:pt x="39" y="63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1"/>
                      <a:pt x="40" y="61"/>
                      <a:pt x="40" y="60"/>
                    </a:cubicBezTo>
                    <a:cubicBezTo>
                      <a:pt x="40" y="60"/>
                      <a:pt x="41" y="60"/>
                      <a:pt x="41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0" y="57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39" y="56"/>
                      <a:pt x="39" y="56"/>
                    </a:cubicBezTo>
                    <a:cubicBezTo>
                      <a:pt x="39" y="56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7" y="55"/>
                    </a:cubicBezTo>
                    <a:cubicBezTo>
                      <a:pt x="37" y="55"/>
                      <a:pt x="36" y="54"/>
                      <a:pt x="36" y="54"/>
                    </a:cubicBezTo>
                    <a:cubicBezTo>
                      <a:pt x="35" y="54"/>
                      <a:pt x="35" y="53"/>
                      <a:pt x="34" y="53"/>
                    </a:cubicBezTo>
                    <a:cubicBezTo>
                      <a:pt x="34" y="53"/>
                      <a:pt x="34" y="53"/>
                      <a:pt x="34" y="52"/>
                    </a:cubicBezTo>
                    <a:cubicBezTo>
                      <a:pt x="34" y="52"/>
                      <a:pt x="34" y="52"/>
                      <a:pt x="35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8" y="51"/>
                      <a:pt x="38" y="51"/>
                    </a:cubicBezTo>
                    <a:cubicBezTo>
                      <a:pt x="38" y="51"/>
                      <a:pt x="38" y="52"/>
                      <a:pt x="39" y="52"/>
                    </a:cubicBezTo>
                    <a:cubicBezTo>
                      <a:pt x="40" y="53"/>
                      <a:pt x="42" y="54"/>
                      <a:pt x="42" y="54"/>
                    </a:cubicBezTo>
                    <a:cubicBezTo>
                      <a:pt x="43" y="54"/>
                      <a:pt x="43" y="53"/>
                      <a:pt x="43" y="52"/>
                    </a:cubicBezTo>
                    <a:cubicBezTo>
                      <a:pt x="44" y="52"/>
                      <a:pt x="44" y="51"/>
                      <a:pt x="44" y="51"/>
                    </a:cubicBezTo>
                    <a:cubicBezTo>
                      <a:pt x="44" y="51"/>
                      <a:pt x="44" y="50"/>
                      <a:pt x="44" y="50"/>
                    </a:cubicBezTo>
                    <a:cubicBezTo>
                      <a:pt x="45" y="49"/>
                      <a:pt x="45" y="48"/>
                      <a:pt x="46" y="47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5"/>
                    </a:cubicBezTo>
                    <a:cubicBezTo>
                      <a:pt x="46" y="45"/>
                      <a:pt x="47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7" y="43"/>
                      <a:pt x="47" y="43"/>
                      <a:pt x="47" y="42"/>
                    </a:cubicBezTo>
                    <a:cubicBezTo>
                      <a:pt x="47" y="42"/>
                      <a:pt x="47" y="42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5" y="40"/>
                      <a:pt x="45" y="40"/>
                      <a:pt x="45" y="39"/>
                    </a:cubicBezTo>
                    <a:cubicBezTo>
                      <a:pt x="45" y="39"/>
                      <a:pt x="45" y="39"/>
                      <a:pt x="44" y="39"/>
                    </a:cubicBezTo>
                    <a:cubicBezTo>
                      <a:pt x="44" y="39"/>
                      <a:pt x="44" y="40"/>
                      <a:pt x="44" y="40"/>
                    </a:cubicBezTo>
                    <a:cubicBezTo>
                      <a:pt x="44" y="41"/>
                      <a:pt x="44" y="41"/>
                      <a:pt x="43" y="41"/>
                    </a:cubicBezTo>
                    <a:cubicBezTo>
                      <a:pt x="43" y="41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40"/>
                      <a:pt x="42" y="39"/>
                      <a:pt x="42" y="39"/>
                    </a:cubicBezTo>
                    <a:cubicBezTo>
                      <a:pt x="43" y="38"/>
                      <a:pt x="44" y="36"/>
                      <a:pt x="45" y="36"/>
                    </a:cubicBezTo>
                    <a:cubicBezTo>
                      <a:pt x="47" y="35"/>
                      <a:pt x="47" y="35"/>
                      <a:pt x="49" y="35"/>
                    </a:cubicBezTo>
                    <a:cubicBezTo>
                      <a:pt x="50" y="35"/>
                      <a:pt x="51" y="35"/>
                      <a:pt x="52" y="34"/>
                    </a:cubicBezTo>
                    <a:cubicBezTo>
                      <a:pt x="52" y="34"/>
                      <a:pt x="52" y="34"/>
                      <a:pt x="52" y="35"/>
                    </a:cubicBezTo>
                    <a:cubicBezTo>
                      <a:pt x="52" y="36"/>
                      <a:pt x="52" y="37"/>
                      <a:pt x="52" y="37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53" y="37"/>
                      <a:pt x="53" y="35"/>
                      <a:pt x="53" y="34"/>
                    </a:cubicBezTo>
                    <a:cubicBezTo>
                      <a:pt x="53" y="34"/>
                      <a:pt x="53" y="34"/>
                      <a:pt x="54" y="33"/>
                    </a:cubicBezTo>
                    <a:cubicBezTo>
                      <a:pt x="54" y="32"/>
                      <a:pt x="54" y="31"/>
                      <a:pt x="54" y="31"/>
                    </a:cubicBezTo>
                    <a:cubicBezTo>
                      <a:pt x="55" y="30"/>
                      <a:pt x="55" y="29"/>
                      <a:pt x="55" y="29"/>
                    </a:cubicBezTo>
                    <a:close/>
                    <a:moveTo>
                      <a:pt x="60" y="29"/>
                    </a:moveTo>
                    <a:cubicBezTo>
                      <a:pt x="60" y="29"/>
                      <a:pt x="60" y="30"/>
                      <a:pt x="60" y="30"/>
                    </a:cubicBezTo>
                    <a:cubicBezTo>
                      <a:pt x="60" y="31"/>
                      <a:pt x="60" y="31"/>
                      <a:pt x="60" y="32"/>
                    </a:cubicBezTo>
                    <a:cubicBezTo>
                      <a:pt x="61" y="32"/>
                      <a:pt x="61" y="32"/>
                      <a:pt x="61" y="31"/>
                    </a:cubicBezTo>
                    <a:cubicBezTo>
                      <a:pt x="60" y="30"/>
                      <a:pt x="60" y="30"/>
                      <a:pt x="60" y="29"/>
                    </a:cubicBezTo>
                    <a:close/>
                    <a:moveTo>
                      <a:pt x="85" y="30"/>
                    </a:moveTo>
                    <a:cubicBezTo>
                      <a:pt x="85" y="30"/>
                      <a:pt x="84" y="30"/>
                      <a:pt x="84" y="31"/>
                    </a:cubicBezTo>
                    <a:cubicBezTo>
                      <a:pt x="84" y="31"/>
                      <a:pt x="85" y="31"/>
                      <a:pt x="85" y="31"/>
                    </a:cubicBezTo>
                    <a:cubicBezTo>
                      <a:pt x="85" y="31"/>
                      <a:pt x="85" y="30"/>
                      <a:pt x="85" y="30"/>
                    </a:cubicBezTo>
                    <a:cubicBezTo>
                      <a:pt x="86" y="30"/>
                      <a:pt x="86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lose/>
                    <a:moveTo>
                      <a:pt x="61" y="30"/>
                    </a:move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1"/>
                      <a:pt x="61" y="31"/>
                    </a:cubicBezTo>
                    <a:cubicBezTo>
                      <a:pt x="61" y="32"/>
                      <a:pt x="62" y="32"/>
                      <a:pt x="62" y="32"/>
                    </a:cubicBezTo>
                    <a:cubicBezTo>
                      <a:pt x="62" y="32"/>
                      <a:pt x="62" y="31"/>
                      <a:pt x="62" y="30"/>
                    </a:cubicBezTo>
                    <a:cubicBezTo>
                      <a:pt x="62" y="30"/>
                      <a:pt x="61" y="30"/>
                      <a:pt x="61" y="30"/>
                    </a:cubicBezTo>
                    <a:close/>
                    <a:moveTo>
                      <a:pt x="82" y="31"/>
                    </a:moveTo>
                    <a:cubicBezTo>
                      <a:pt x="82" y="31"/>
                      <a:pt x="82" y="31"/>
                      <a:pt x="82" y="31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0" y="31"/>
                      <a:pt x="80" y="32"/>
                      <a:pt x="80" y="32"/>
                    </a:cubicBezTo>
                    <a:cubicBezTo>
                      <a:pt x="80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lose/>
                    <a:moveTo>
                      <a:pt x="87" y="31"/>
                    </a:moveTo>
                    <a:cubicBezTo>
                      <a:pt x="87" y="31"/>
                      <a:pt x="88" y="31"/>
                      <a:pt x="88" y="32"/>
                    </a:cubicBezTo>
                    <a:cubicBezTo>
                      <a:pt x="88" y="33"/>
                      <a:pt x="88" y="33"/>
                      <a:pt x="89" y="34"/>
                    </a:cubicBezTo>
                    <a:cubicBezTo>
                      <a:pt x="89" y="34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8" y="35"/>
                      <a:pt x="88" y="34"/>
                      <a:pt x="88" y="34"/>
                    </a:cubicBezTo>
                    <a:cubicBezTo>
                      <a:pt x="88" y="34"/>
                      <a:pt x="88" y="34"/>
                      <a:pt x="87" y="34"/>
                    </a:cubicBezTo>
                    <a:cubicBezTo>
                      <a:pt x="87" y="34"/>
                      <a:pt x="87" y="34"/>
                      <a:pt x="87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4" y="36"/>
                      <a:pt x="84" y="36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3" y="34"/>
                      <a:pt x="83" y="34"/>
                    </a:cubicBezTo>
                    <a:cubicBezTo>
                      <a:pt x="83" y="34"/>
                      <a:pt x="83" y="35"/>
                      <a:pt x="83" y="35"/>
                    </a:cubicBezTo>
                    <a:cubicBezTo>
                      <a:pt x="84" y="36"/>
                      <a:pt x="84" y="36"/>
                      <a:pt x="83" y="36"/>
                    </a:cubicBezTo>
                    <a:cubicBezTo>
                      <a:pt x="83" y="36"/>
                      <a:pt x="83" y="36"/>
                      <a:pt x="82" y="36"/>
                    </a:cubicBezTo>
                    <a:cubicBezTo>
                      <a:pt x="82" y="35"/>
                      <a:pt x="82" y="35"/>
                      <a:pt x="82" y="35"/>
                    </a:cubicBezTo>
                    <a:cubicBezTo>
                      <a:pt x="82" y="35"/>
                      <a:pt x="82" y="35"/>
                      <a:pt x="82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81" y="37"/>
                      <a:pt x="81" y="36"/>
                      <a:pt x="81" y="36"/>
                    </a:cubicBezTo>
                    <a:cubicBezTo>
                      <a:pt x="81" y="36"/>
                      <a:pt x="81" y="35"/>
                      <a:pt x="81" y="35"/>
                    </a:cubicBezTo>
                    <a:cubicBezTo>
                      <a:pt x="81" y="35"/>
                      <a:pt x="80" y="35"/>
                      <a:pt x="80" y="35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3"/>
                      <a:pt x="81" y="34"/>
                      <a:pt x="81" y="34"/>
                    </a:cubicBezTo>
                    <a:cubicBezTo>
                      <a:pt x="81" y="35"/>
                      <a:pt x="81" y="35"/>
                      <a:pt x="82" y="35"/>
                    </a:cubicBezTo>
                    <a:cubicBezTo>
                      <a:pt x="82" y="35"/>
                      <a:pt x="82" y="35"/>
                      <a:pt x="82" y="34"/>
                    </a:cubicBezTo>
                    <a:cubicBezTo>
                      <a:pt x="82" y="33"/>
                      <a:pt x="82" y="33"/>
                      <a:pt x="82" y="33"/>
                    </a:cubicBezTo>
                    <a:cubicBezTo>
                      <a:pt x="82" y="33"/>
                      <a:pt x="82" y="33"/>
                      <a:pt x="82" y="33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3"/>
                      <a:pt x="84" y="33"/>
                      <a:pt x="84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2"/>
                      <a:pt x="87" y="32"/>
                    </a:cubicBezTo>
                    <a:cubicBezTo>
                      <a:pt x="87" y="31"/>
                      <a:pt x="87" y="31"/>
                      <a:pt x="87" y="31"/>
                    </a:cubicBezTo>
                    <a:close/>
                    <a:moveTo>
                      <a:pt x="79" y="31"/>
                    </a:moveTo>
                    <a:cubicBezTo>
                      <a:pt x="78" y="32"/>
                      <a:pt x="78" y="32"/>
                      <a:pt x="79" y="32"/>
                    </a:cubicBezTo>
                    <a:cubicBezTo>
                      <a:pt x="79" y="32"/>
                      <a:pt x="79" y="32"/>
                      <a:pt x="78" y="32"/>
                    </a:cubicBezTo>
                    <a:cubicBezTo>
                      <a:pt x="78" y="32"/>
                      <a:pt x="77" y="32"/>
                      <a:pt x="77" y="32"/>
                    </a:cubicBezTo>
                    <a:cubicBezTo>
                      <a:pt x="77" y="32"/>
                      <a:pt x="77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1"/>
                      <a:pt x="79" y="31"/>
                    </a:cubicBezTo>
                    <a:close/>
                    <a:moveTo>
                      <a:pt x="22" y="32"/>
                    </a:move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6" y="33"/>
                    </a:cubicBezTo>
                    <a:cubicBezTo>
                      <a:pt x="27" y="33"/>
                      <a:pt x="27" y="33"/>
                      <a:pt x="27" y="34"/>
                    </a:cubicBezTo>
                    <a:cubicBezTo>
                      <a:pt x="28" y="34"/>
                      <a:pt x="28" y="34"/>
                      <a:pt x="29" y="35"/>
                    </a:cubicBezTo>
                    <a:cubicBezTo>
                      <a:pt x="30" y="35"/>
                      <a:pt x="30" y="35"/>
                      <a:pt x="31" y="35"/>
                    </a:cubicBezTo>
                    <a:cubicBezTo>
                      <a:pt x="31" y="35"/>
                      <a:pt x="31" y="35"/>
                      <a:pt x="32" y="35"/>
                    </a:cubicBezTo>
                    <a:cubicBezTo>
                      <a:pt x="32" y="35"/>
                      <a:pt x="35" y="37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7" y="38"/>
                      <a:pt x="37" y="38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9" y="39"/>
                      <a:pt x="40" y="40"/>
                      <a:pt x="40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3" y="41"/>
                      <a:pt x="43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3"/>
                      <a:pt x="45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4"/>
                      <a:pt x="45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3"/>
                    </a:cubicBezTo>
                    <a:cubicBezTo>
                      <a:pt x="44" y="43"/>
                      <a:pt x="44" y="43"/>
                      <a:pt x="44" y="44"/>
                    </a:cubicBezTo>
                    <a:cubicBezTo>
                      <a:pt x="44" y="44"/>
                      <a:pt x="43" y="44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2" y="43"/>
                      <a:pt x="42" y="43"/>
                      <a:pt x="41" y="43"/>
                    </a:cubicBezTo>
                    <a:cubicBezTo>
                      <a:pt x="41" y="42"/>
                      <a:pt x="40" y="42"/>
                      <a:pt x="40" y="42"/>
                    </a:cubicBezTo>
                    <a:cubicBezTo>
                      <a:pt x="39" y="41"/>
                      <a:pt x="37" y="41"/>
                      <a:pt x="35" y="40"/>
                    </a:cubicBezTo>
                    <a:cubicBezTo>
                      <a:pt x="35" y="40"/>
                      <a:pt x="34" y="39"/>
                      <a:pt x="34" y="39"/>
                    </a:cubicBezTo>
                    <a:cubicBezTo>
                      <a:pt x="33" y="39"/>
                      <a:pt x="32" y="38"/>
                      <a:pt x="32" y="38"/>
                    </a:cubicBezTo>
                    <a:cubicBezTo>
                      <a:pt x="32" y="38"/>
                      <a:pt x="31" y="38"/>
                      <a:pt x="31" y="37"/>
                    </a:cubicBezTo>
                    <a:cubicBezTo>
                      <a:pt x="31" y="37"/>
                      <a:pt x="30" y="37"/>
                      <a:pt x="30" y="37"/>
                    </a:cubicBezTo>
                    <a:cubicBezTo>
                      <a:pt x="30" y="37"/>
                      <a:pt x="29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5" y="35"/>
                      <a:pt x="25" y="35"/>
                    </a:cubicBezTo>
                    <a:cubicBezTo>
                      <a:pt x="25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3" y="34"/>
                      <a:pt x="21" y="34"/>
                      <a:pt x="20" y="34"/>
                    </a:cubicBezTo>
                    <a:cubicBezTo>
                      <a:pt x="19" y="35"/>
                      <a:pt x="19" y="35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20" y="37"/>
                      <a:pt x="20" y="37"/>
                    </a:cubicBezTo>
                    <a:cubicBezTo>
                      <a:pt x="21" y="38"/>
                      <a:pt x="21" y="38"/>
                      <a:pt x="22" y="39"/>
                    </a:cubicBezTo>
                    <a:cubicBezTo>
                      <a:pt x="23" y="39"/>
                      <a:pt x="23" y="40"/>
                      <a:pt x="23" y="40"/>
                    </a:cubicBezTo>
                    <a:cubicBezTo>
                      <a:pt x="23" y="40"/>
                      <a:pt x="24" y="40"/>
                      <a:pt x="24" y="40"/>
                    </a:cubicBezTo>
                    <a:cubicBezTo>
                      <a:pt x="25" y="41"/>
                      <a:pt x="26" y="41"/>
                      <a:pt x="26" y="41"/>
                    </a:cubicBezTo>
                    <a:cubicBezTo>
                      <a:pt x="26" y="41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9" y="42"/>
                      <a:pt x="29" y="43"/>
                    </a:cubicBezTo>
                    <a:cubicBezTo>
                      <a:pt x="29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1" y="43"/>
                      <a:pt x="31" y="43"/>
                    </a:cubicBezTo>
                    <a:cubicBezTo>
                      <a:pt x="31" y="43"/>
                      <a:pt x="32" y="43"/>
                      <a:pt x="32" y="43"/>
                    </a:cubicBezTo>
                    <a:cubicBezTo>
                      <a:pt x="32" y="43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3" y="44"/>
                    </a:cubicBezTo>
                    <a:cubicBezTo>
                      <a:pt x="33" y="44"/>
                      <a:pt x="34" y="45"/>
                      <a:pt x="34" y="45"/>
                    </a:cubicBezTo>
                    <a:cubicBezTo>
                      <a:pt x="34" y="45"/>
                      <a:pt x="36" y="45"/>
                      <a:pt x="38" y="47"/>
                    </a:cubicBezTo>
                    <a:cubicBezTo>
                      <a:pt x="39" y="47"/>
                      <a:pt x="40" y="47"/>
                      <a:pt x="40" y="47"/>
                    </a:cubicBezTo>
                    <a:cubicBezTo>
                      <a:pt x="40" y="48"/>
                      <a:pt x="40" y="48"/>
                      <a:pt x="41" y="48"/>
                    </a:cubicBezTo>
                    <a:cubicBezTo>
                      <a:pt x="41" y="48"/>
                      <a:pt x="42" y="48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9"/>
                      <a:pt x="43" y="49"/>
                      <a:pt x="43" y="49"/>
                    </a:cubicBezTo>
                    <a:cubicBezTo>
                      <a:pt x="43" y="50"/>
                      <a:pt x="43" y="50"/>
                      <a:pt x="42" y="50"/>
                    </a:cubicBezTo>
                    <a:cubicBezTo>
                      <a:pt x="42" y="49"/>
                      <a:pt x="41" y="50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1"/>
                      <a:pt x="41" y="52"/>
                      <a:pt x="41" y="52"/>
                    </a:cubicBezTo>
                    <a:cubicBezTo>
                      <a:pt x="41" y="52"/>
                      <a:pt x="41" y="52"/>
                      <a:pt x="40" y="51"/>
                    </a:cubicBezTo>
                    <a:cubicBezTo>
                      <a:pt x="39" y="51"/>
                      <a:pt x="39" y="50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6" y="49"/>
                      <a:pt x="36" y="49"/>
                    </a:cubicBezTo>
                    <a:cubicBezTo>
                      <a:pt x="36" y="49"/>
                      <a:pt x="36" y="48"/>
                      <a:pt x="36" y="48"/>
                    </a:cubicBezTo>
                    <a:cubicBezTo>
                      <a:pt x="36" y="48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7"/>
                      <a:pt x="33" y="47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28" y="45"/>
                      <a:pt x="27" y="44"/>
                      <a:pt x="26" y="44"/>
                    </a:cubicBezTo>
                    <a:cubicBezTo>
                      <a:pt x="25" y="44"/>
                      <a:pt x="25" y="43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3"/>
                      <a:pt x="23" y="43"/>
                      <a:pt x="23" y="42"/>
                    </a:cubicBezTo>
                    <a:cubicBezTo>
                      <a:pt x="22" y="42"/>
                      <a:pt x="21" y="41"/>
                      <a:pt x="21" y="41"/>
                    </a:cubicBezTo>
                    <a:cubicBezTo>
                      <a:pt x="21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9" y="41"/>
                      <a:pt x="18" y="39"/>
                      <a:pt x="18" y="39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18" y="36"/>
                      <a:pt x="18" y="35"/>
                      <a:pt x="18" y="35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close/>
                    <a:moveTo>
                      <a:pt x="74" y="32"/>
                    </a:moveTo>
                    <a:cubicBezTo>
                      <a:pt x="74" y="32"/>
                      <a:pt x="74" y="32"/>
                      <a:pt x="74" y="32"/>
                    </a:cubicBezTo>
                    <a:cubicBezTo>
                      <a:pt x="73" y="32"/>
                      <a:pt x="73" y="33"/>
                      <a:pt x="73" y="33"/>
                    </a:cubicBezTo>
                    <a:cubicBezTo>
                      <a:pt x="73" y="33"/>
                      <a:pt x="74" y="33"/>
                      <a:pt x="75" y="3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5" y="33"/>
                      <a:pt x="75" y="33"/>
                      <a:pt x="75" y="32"/>
                    </a:cubicBezTo>
                    <a:cubicBezTo>
                      <a:pt x="75" y="32"/>
                      <a:pt x="74" y="32"/>
                      <a:pt x="74" y="32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0" y="33"/>
                    </a:cubicBezTo>
                    <a:cubicBezTo>
                      <a:pt x="20" y="33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20" y="34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lose/>
                    <a:moveTo>
                      <a:pt x="62" y="33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5"/>
                      <a:pt x="62" y="35"/>
                    </a:cubicBezTo>
                    <a:cubicBezTo>
                      <a:pt x="63" y="35"/>
                      <a:pt x="63" y="35"/>
                      <a:pt x="63" y="34"/>
                    </a:cubicBezTo>
                    <a:cubicBezTo>
                      <a:pt x="63" y="34"/>
                      <a:pt x="63" y="33"/>
                      <a:pt x="63" y="33"/>
                    </a:cubicBezTo>
                    <a:cubicBezTo>
                      <a:pt x="63" y="33"/>
                      <a:pt x="62" y="33"/>
                      <a:pt x="62" y="33"/>
                    </a:cubicBezTo>
                    <a:close/>
                    <a:moveTo>
                      <a:pt x="23" y="33"/>
                    </a:moveTo>
                    <a:cubicBezTo>
                      <a:pt x="23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3" y="33"/>
                      <a:pt x="23" y="33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4"/>
                    </a:cubicBezTo>
                    <a:cubicBezTo>
                      <a:pt x="61" y="34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6"/>
                      <a:pt x="61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4"/>
                      <a:pt x="62" y="34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71" y="33"/>
                    </a:moveTo>
                    <a:cubicBezTo>
                      <a:pt x="70" y="33"/>
                      <a:pt x="70" y="33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0" y="34"/>
                      <a:pt x="70" y="34"/>
                      <a:pt x="71" y="34"/>
                    </a:cubicBezTo>
                    <a:cubicBezTo>
                      <a:pt x="71" y="34"/>
                      <a:pt x="71" y="34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lose/>
                    <a:moveTo>
                      <a:pt x="25" y="34"/>
                    </a:move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6" y="34"/>
                    </a:cubicBezTo>
                    <a:cubicBezTo>
                      <a:pt x="26" y="35"/>
                      <a:pt x="26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4"/>
                      <a:pt x="26" y="34"/>
                      <a:pt x="26" y="34"/>
                    </a:cubicBezTo>
                    <a:cubicBezTo>
                      <a:pt x="26" y="34"/>
                      <a:pt x="25" y="34"/>
                      <a:pt x="25" y="34"/>
                    </a:cubicBezTo>
                    <a:close/>
                    <a:moveTo>
                      <a:pt x="78" y="34"/>
                    </a:move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6"/>
                      <a:pt x="80" y="36"/>
                      <a:pt x="80" y="37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8" y="38"/>
                      <a:pt x="77" y="38"/>
                    </a:cubicBezTo>
                    <a:cubicBezTo>
                      <a:pt x="77" y="38"/>
                      <a:pt x="76" y="38"/>
                      <a:pt x="76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7"/>
                      <a:pt x="74" y="35"/>
                      <a:pt x="74" y="35"/>
                    </a:cubicBezTo>
                    <a:cubicBezTo>
                      <a:pt x="74" y="35"/>
                      <a:pt x="74" y="35"/>
                      <a:pt x="75" y="35"/>
                    </a:cubicBezTo>
                    <a:cubicBezTo>
                      <a:pt x="75" y="35"/>
                      <a:pt x="76" y="34"/>
                      <a:pt x="77" y="34"/>
                    </a:cubicBezTo>
                    <a:cubicBezTo>
                      <a:pt x="77" y="34"/>
                      <a:pt x="78" y="34"/>
                      <a:pt x="78" y="34"/>
                    </a:cubicBezTo>
                    <a:close/>
                    <a:moveTo>
                      <a:pt x="19" y="34"/>
                    </a:moveTo>
                    <a:cubicBezTo>
                      <a:pt x="18" y="34"/>
                      <a:pt x="18" y="35"/>
                      <a:pt x="18" y="36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7"/>
                      <a:pt x="19" y="36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lose/>
                    <a:moveTo>
                      <a:pt x="22" y="35"/>
                    </a:moveTo>
                    <a:cubicBezTo>
                      <a:pt x="22" y="35"/>
                      <a:pt x="23" y="35"/>
                      <a:pt x="24" y="36"/>
                    </a:cubicBezTo>
                    <a:cubicBezTo>
                      <a:pt x="24" y="36"/>
                      <a:pt x="25" y="36"/>
                      <a:pt x="25" y="36"/>
                    </a:cubicBezTo>
                    <a:cubicBezTo>
                      <a:pt x="25" y="36"/>
                      <a:pt x="26" y="36"/>
                      <a:pt x="26" y="36"/>
                    </a:cubicBezTo>
                    <a:cubicBezTo>
                      <a:pt x="26" y="36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9" y="37"/>
                      <a:pt x="29" y="38"/>
                    </a:cubicBezTo>
                    <a:cubicBezTo>
                      <a:pt x="29" y="38"/>
                      <a:pt x="29" y="38"/>
                      <a:pt x="30" y="38"/>
                    </a:cubicBezTo>
                    <a:cubicBezTo>
                      <a:pt x="30" y="38"/>
                      <a:pt x="31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4" y="40"/>
                      <a:pt x="34" y="40"/>
                    </a:cubicBezTo>
                    <a:cubicBezTo>
                      <a:pt x="34" y="40"/>
                      <a:pt x="35" y="41"/>
                      <a:pt x="36" y="41"/>
                    </a:cubicBezTo>
                    <a:cubicBezTo>
                      <a:pt x="37" y="42"/>
                      <a:pt x="39" y="43"/>
                      <a:pt x="40" y="43"/>
                    </a:cubicBezTo>
                    <a:cubicBezTo>
                      <a:pt x="41" y="43"/>
                      <a:pt x="41" y="44"/>
                      <a:pt x="43" y="44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4" y="47"/>
                      <a:pt x="43" y="47"/>
                      <a:pt x="43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2" y="48"/>
                      <a:pt x="41" y="47"/>
                      <a:pt x="41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6" y="45"/>
                    </a:cubicBezTo>
                    <a:cubicBezTo>
                      <a:pt x="36" y="45"/>
                      <a:pt x="36" y="44"/>
                      <a:pt x="35" y="44"/>
                    </a:cubicBezTo>
                    <a:cubicBezTo>
                      <a:pt x="35" y="44"/>
                      <a:pt x="34" y="44"/>
                      <a:pt x="34" y="44"/>
                    </a:cubicBezTo>
                    <a:cubicBezTo>
                      <a:pt x="33" y="43"/>
                      <a:pt x="30" y="42"/>
                      <a:pt x="30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7" y="41"/>
                      <a:pt x="26" y="41"/>
                    </a:cubicBezTo>
                    <a:cubicBezTo>
                      <a:pt x="25" y="40"/>
                      <a:pt x="25" y="40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2" y="38"/>
                      <a:pt x="21" y="38"/>
                      <a:pt x="21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5"/>
                      <a:pt x="20" y="35"/>
                      <a:pt x="21" y="35"/>
                    </a:cubicBezTo>
                    <a:cubicBezTo>
                      <a:pt x="21" y="35"/>
                      <a:pt x="21" y="35"/>
                      <a:pt x="22" y="35"/>
                    </a:cubicBezTo>
                    <a:close/>
                    <a:moveTo>
                      <a:pt x="29" y="35"/>
                    </a:move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6"/>
                      <a:pt x="29" y="36"/>
                    </a:cubicBezTo>
                    <a:cubicBezTo>
                      <a:pt x="29" y="36"/>
                      <a:pt x="30" y="36"/>
                      <a:pt x="30" y="36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6"/>
                      <a:pt x="31" y="36"/>
                      <a:pt x="30" y="36"/>
                    </a:cubicBezTo>
                    <a:cubicBezTo>
                      <a:pt x="30" y="36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lose/>
                    <a:moveTo>
                      <a:pt x="90" y="36"/>
                    </a:moveTo>
                    <a:cubicBezTo>
                      <a:pt x="92" y="36"/>
                      <a:pt x="92" y="36"/>
                      <a:pt x="93" y="36"/>
                    </a:cubicBezTo>
                    <a:cubicBezTo>
                      <a:pt x="94" y="37"/>
                      <a:pt x="94" y="37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40"/>
                      <a:pt x="95" y="40"/>
                      <a:pt x="95" y="40"/>
                    </a:cubicBezTo>
                    <a:cubicBezTo>
                      <a:pt x="95" y="41"/>
                      <a:pt x="95" y="42"/>
                      <a:pt x="95" y="42"/>
                    </a:cubicBezTo>
                    <a:cubicBezTo>
                      <a:pt x="95" y="43"/>
                      <a:pt x="94" y="43"/>
                      <a:pt x="94" y="43"/>
                    </a:cubicBezTo>
                    <a:cubicBezTo>
                      <a:pt x="93" y="43"/>
                      <a:pt x="93" y="44"/>
                      <a:pt x="93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2" y="44"/>
                      <a:pt x="92" y="44"/>
                      <a:pt x="91" y="44"/>
                    </a:cubicBezTo>
                    <a:cubicBezTo>
                      <a:pt x="91" y="45"/>
                      <a:pt x="91" y="45"/>
                      <a:pt x="90" y="45"/>
                    </a:cubicBezTo>
                    <a:cubicBezTo>
                      <a:pt x="90" y="45"/>
                      <a:pt x="89" y="45"/>
                      <a:pt x="88" y="45"/>
                    </a:cubicBezTo>
                    <a:cubicBezTo>
                      <a:pt x="88" y="46"/>
                      <a:pt x="87" y="46"/>
                      <a:pt x="87" y="46"/>
                    </a:cubicBezTo>
                    <a:cubicBezTo>
                      <a:pt x="86" y="46"/>
                      <a:pt x="85" y="46"/>
                      <a:pt x="84" y="46"/>
                    </a:cubicBezTo>
                    <a:cubicBezTo>
                      <a:pt x="83" y="46"/>
                      <a:pt x="82" y="47"/>
                      <a:pt x="82" y="47"/>
                    </a:cubicBezTo>
                    <a:cubicBezTo>
                      <a:pt x="82" y="47"/>
                      <a:pt x="81" y="47"/>
                      <a:pt x="81" y="47"/>
                    </a:cubicBezTo>
                    <a:cubicBezTo>
                      <a:pt x="81" y="47"/>
                      <a:pt x="80" y="47"/>
                      <a:pt x="80" y="48"/>
                    </a:cubicBezTo>
                    <a:cubicBezTo>
                      <a:pt x="79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6" y="48"/>
                    </a:cubicBezTo>
                    <a:cubicBezTo>
                      <a:pt x="75" y="48"/>
                      <a:pt x="74" y="48"/>
                      <a:pt x="74" y="48"/>
                    </a:cubicBezTo>
                    <a:cubicBezTo>
                      <a:pt x="74" y="48"/>
                      <a:pt x="74" y="49"/>
                      <a:pt x="73" y="49"/>
                    </a:cubicBezTo>
                    <a:cubicBezTo>
                      <a:pt x="73" y="49"/>
                      <a:pt x="72" y="49"/>
                      <a:pt x="72" y="49"/>
                    </a:cubicBezTo>
                    <a:cubicBezTo>
                      <a:pt x="71" y="50"/>
                      <a:pt x="72" y="50"/>
                      <a:pt x="71" y="50"/>
                    </a:cubicBezTo>
                    <a:cubicBezTo>
                      <a:pt x="71" y="49"/>
                      <a:pt x="71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8"/>
                      <a:pt x="72" y="48"/>
                    </a:cubicBezTo>
                    <a:cubicBezTo>
                      <a:pt x="72" y="48"/>
                      <a:pt x="72" y="48"/>
                      <a:pt x="71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7"/>
                      <a:pt x="73" y="46"/>
                      <a:pt x="75" y="46"/>
                    </a:cubicBezTo>
                    <a:cubicBezTo>
                      <a:pt x="75" y="46"/>
                      <a:pt x="76" y="46"/>
                      <a:pt x="77" y="45"/>
                    </a:cubicBezTo>
                    <a:cubicBezTo>
                      <a:pt x="78" y="45"/>
                      <a:pt x="79" y="45"/>
                      <a:pt x="80" y="45"/>
                    </a:cubicBezTo>
                    <a:cubicBezTo>
                      <a:pt x="82" y="45"/>
                      <a:pt x="83" y="44"/>
                      <a:pt x="84" y="44"/>
                    </a:cubicBezTo>
                    <a:cubicBezTo>
                      <a:pt x="84" y="44"/>
                      <a:pt x="85" y="44"/>
                      <a:pt x="85" y="44"/>
                    </a:cubicBezTo>
                    <a:cubicBezTo>
                      <a:pt x="86" y="44"/>
                      <a:pt x="86" y="44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4"/>
                      <a:pt x="89" y="43"/>
                      <a:pt x="90" y="43"/>
                    </a:cubicBezTo>
                    <a:cubicBezTo>
                      <a:pt x="90" y="43"/>
                      <a:pt x="91" y="43"/>
                      <a:pt x="91" y="42"/>
                    </a:cubicBezTo>
                    <a:cubicBezTo>
                      <a:pt x="92" y="42"/>
                      <a:pt x="93" y="41"/>
                      <a:pt x="93" y="41"/>
                    </a:cubicBezTo>
                    <a:cubicBezTo>
                      <a:pt x="93" y="41"/>
                      <a:pt x="93" y="40"/>
                      <a:pt x="93" y="40"/>
                    </a:cubicBezTo>
                    <a:cubicBezTo>
                      <a:pt x="93" y="39"/>
                      <a:pt x="93" y="38"/>
                      <a:pt x="92" y="38"/>
                    </a:cubicBezTo>
                    <a:cubicBezTo>
                      <a:pt x="92" y="38"/>
                      <a:pt x="89" y="38"/>
                      <a:pt x="88" y="38"/>
                    </a:cubicBezTo>
                    <a:cubicBezTo>
                      <a:pt x="87" y="38"/>
                      <a:pt x="86" y="39"/>
                      <a:pt x="85" y="39"/>
                    </a:cubicBezTo>
                    <a:cubicBezTo>
                      <a:pt x="85" y="39"/>
                      <a:pt x="84" y="39"/>
                      <a:pt x="84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40"/>
                      <a:pt x="82" y="40"/>
                    </a:cubicBezTo>
                    <a:cubicBezTo>
                      <a:pt x="81" y="40"/>
                      <a:pt x="81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9" y="40"/>
                      <a:pt x="78" y="41"/>
                      <a:pt x="77" y="41"/>
                    </a:cubicBezTo>
                    <a:cubicBezTo>
                      <a:pt x="76" y="41"/>
                      <a:pt x="75" y="41"/>
                      <a:pt x="75" y="41"/>
                    </a:cubicBezTo>
                    <a:cubicBezTo>
                      <a:pt x="73" y="41"/>
                      <a:pt x="73" y="42"/>
                      <a:pt x="73" y="42"/>
                    </a:cubicBezTo>
                    <a:cubicBezTo>
                      <a:pt x="73" y="42"/>
                      <a:pt x="72" y="42"/>
                      <a:pt x="72" y="42"/>
                    </a:cubicBezTo>
                    <a:cubicBezTo>
                      <a:pt x="69" y="42"/>
                      <a:pt x="68" y="42"/>
                      <a:pt x="68" y="42"/>
                    </a:cubicBezTo>
                    <a:cubicBezTo>
                      <a:pt x="68" y="42"/>
                      <a:pt x="69" y="42"/>
                      <a:pt x="69" y="42"/>
                    </a:cubicBezTo>
                    <a:cubicBezTo>
                      <a:pt x="70" y="42"/>
                      <a:pt x="70" y="41"/>
                      <a:pt x="70" y="41"/>
                    </a:cubicBezTo>
                    <a:cubicBezTo>
                      <a:pt x="70" y="41"/>
                      <a:pt x="69" y="41"/>
                      <a:pt x="69" y="41"/>
                    </a:cubicBezTo>
                    <a:cubicBezTo>
                      <a:pt x="69" y="42"/>
                      <a:pt x="69" y="42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0"/>
                      <a:pt x="69" y="40"/>
                    </a:cubicBezTo>
                    <a:cubicBezTo>
                      <a:pt x="71" y="40"/>
                      <a:pt x="72" y="40"/>
                      <a:pt x="73" y="40"/>
                    </a:cubicBezTo>
                    <a:cubicBezTo>
                      <a:pt x="73" y="40"/>
                      <a:pt x="74" y="40"/>
                      <a:pt x="74" y="40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80" y="38"/>
                    </a:cubicBezTo>
                    <a:cubicBezTo>
                      <a:pt x="80" y="38"/>
                      <a:pt x="81" y="37"/>
                      <a:pt x="81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4" y="36"/>
                      <a:pt x="85" y="36"/>
                      <a:pt x="87" y="36"/>
                    </a:cubicBezTo>
                    <a:cubicBezTo>
                      <a:pt x="88" y="36"/>
                      <a:pt x="89" y="36"/>
                      <a:pt x="90" y="36"/>
                    </a:cubicBezTo>
                    <a:close/>
                    <a:moveTo>
                      <a:pt x="63" y="36"/>
                    </a:move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7"/>
                      <a:pt x="63" y="37"/>
                    </a:cubicBezTo>
                    <a:cubicBezTo>
                      <a:pt x="63" y="37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9"/>
                      <a:pt x="64" y="39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4" y="37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lose/>
                    <a:moveTo>
                      <a:pt x="90" y="36"/>
                    </a:moveTo>
                    <a:cubicBezTo>
                      <a:pt x="90" y="36"/>
                      <a:pt x="90" y="36"/>
                      <a:pt x="90" y="36"/>
                    </a:cubicBezTo>
                    <a:cubicBezTo>
                      <a:pt x="90" y="36"/>
                      <a:pt x="90" y="36"/>
                      <a:pt x="89" y="36"/>
                    </a:cubicBezTo>
                    <a:cubicBezTo>
                      <a:pt x="89" y="36"/>
                      <a:pt x="89" y="37"/>
                      <a:pt x="88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1" y="37"/>
                      <a:pt x="91" y="36"/>
                      <a:pt x="91" y="36"/>
                    </a:cubicBezTo>
                    <a:cubicBezTo>
                      <a:pt x="91" y="37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0" y="36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90" y="36"/>
                      <a:pt x="90" y="36"/>
                      <a:pt x="90" y="36"/>
                    </a:cubicBezTo>
                    <a:close/>
                    <a:moveTo>
                      <a:pt x="92" y="37"/>
                    </a:move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7"/>
                      <a:pt x="92" y="38"/>
                      <a:pt x="93" y="38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8"/>
                      <a:pt x="94" y="38"/>
                      <a:pt x="93" y="37"/>
                    </a:cubicBezTo>
                    <a:cubicBezTo>
                      <a:pt x="93" y="37"/>
                      <a:pt x="93" y="37"/>
                      <a:pt x="92" y="37"/>
                    </a:cubicBezTo>
                    <a:close/>
                    <a:moveTo>
                      <a:pt x="50" y="37"/>
                    </a:move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9"/>
                      <a:pt x="51" y="39"/>
                    </a:cubicBezTo>
                    <a:cubicBezTo>
                      <a:pt x="51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7"/>
                      <a:pt x="50" y="37"/>
                      <a:pt x="50" y="37"/>
                    </a:cubicBezTo>
                    <a:close/>
                    <a:moveTo>
                      <a:pt x="48" y="37"/>
                    </a:moveTo>
                    <a:cubicBezTo>
                      <a:pt x="48" y="37"/>
                      <a:pt x="48" y="37"/>
                      <a:pt x="48" y="38"/>
                    </a:cubicBezTo>
                    <a:cubicBezTo>
                      <a:pt x="48" y="38"/>
                      <a:pt x="48" y="38"/>
                      <a:pt x="49" y="38"/>
                    </a:cubicBezTo>
                    <a:cubicBezTo>
                      <a:pt x="50" y="37"/>
                      <a:pt x="50" y="37"/>
                      <a:pt x="49" y="37"/>
                    </a:cubicBezTo>
                    <a:cubicBezTo>
                      <a:pt x="48" y="37"/>
                      <a:pt x="48" y="37"/>
                      <a:pt x="48" y="37"/>
                    </a:cubicBezTo>
                    <a:close/>
                    <a:moveTo>
                      <a:pt x="63" y="37"/>
                    </a:moveTo>
                    <a:cubicBezTo>
                      <a:pt x="62" y="37"/>
                      <a:pt x="62" y="38"/>
                      <a:pt x="63" y="3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40"/>
                    </a:cubicBezTo>
                    <a:cubicBezTo>
                      <a:pt x="63" y="40"/>
                      <a:pt x="63" y="40"/>
                      <a:pt x="64" y="40"/>
                    </a:cubicBezTo>
                    <a:cubicBezTo>
                      <a:pt x="64" y="40"/>
                      <a:pt x="64" y="40"/>
                      <a:pt x="64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8"/>
                      <a:pt x="63" y="37"/>
                      <a:pt x="63" y="37"/>
                    </a:cubicBezTo>
                    <a:close/>
                    <a:moveTo>
                      <a:pt x="86" y="37"/>
                    </a:moveTo>
                    <a:cubicBezTo>
                      <a:pt x="85" y="37"/>
                      <a:pt x="85" y="37"/>
                      <a:pt x="84" y="37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5" y="38"/>
                      <a:pt x="85" y="38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86" y="38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8"/>
                      <a:pt x="19" y="38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8"/>
                    </a:cubicBezTo>
                    <a:cubicBezTo>
                      <a:pt x="19" y="38"/>
                      <a:pt x="19" y="38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lose/>
                    <a:moveTo>
                      <a:pt x="47" y="37"/>
                    </a:moveTo>
                    <a:cubicBezTo>
                      <a:pt x="47" y="37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8"/>
                      <a:pt x="45" y="38"/>
                      <a:pt x="45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8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7"/>
                      <a:pt x="47" y="37"/>
                      <a:pt x="47" y="37"/>
                    </a:cubicBezTo>
                    <a:close/>
                    <a:moveTo>
                      <a:pt x="33" y="37"/>
                    </a:moveTo>
                    <a:cubicBezTo>
                      <a:pt x="33" y="37"/>
                      <a:pt x="33" y="38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5" y="39"/>
                      <a:pt x="35" y="39"/>
                      <a:pt x="35" y="38"/>
                    </a:cubicBezTo>
                    <a:cubicBezTo>
                      <a:pt x="35" y="38"/>
                      <a:pt x="35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3" y="37"/>
                      <a:pt x="33" y="37"/>
                      <a:pt x="33" y="37"/>
                    </a:cubicBezTo>
                    <a:close/>
                    <a:moveTo>
                      <a:pt x="82" y="38"/>
                    </a:move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8"/>
                      <a:pt x="82" y="38"/>
                      <a:pt x="81" y="38"/>
                    </a:cubicBezTo>
                    <a:cubicBezTo>
                      <a:pt x="81" y="38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1" y="39"/>
                      <a:pt x="83" y="38"/>
                    </a:cubicBezTo>
                    <a:cubicBezTo>
                      <a:pt x="83" y="38"/>
                      <a:pt x="83" y="38"/>
                      <a:pt x="82" y="38"/>
                    </a:cubicBezTo>
                    <a:close/>
                    <a:moveTo>
                      <a:pt x="55" y="38"/>
                    </a:move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6" y="39"/>
                      <a:pt x="55" y="39"/>
                    </a:cubicBezTo>
                    <a:cubicBezTo>
                      <a:pt x="55" y="39"/>
                      <a:pt x="55" y="40"/>
                      <a:pt x="55" y="40"/>
                    </a:cubicBezTo>
                    <a:cubicBezTo>
                      <a:pt x="55" y="40"/>
                      <a:pt x="55" y="41"/>
                      <a:pt x="55" y="41"/>
                    </a:cubicBezTo>
                    <a:cubicBezTo>
                      <a:pt x="55" y="41"/>
                      <a:pt x="55" y="42"/>
                      <a:pt x="55" y="42"/>
                    </a:cubicBezTo>
                    <a:cubicBezTo>
                      <a:pt x="55" y="44"/>
                      <a:pt x="54" y="46"/>
                      <a:pt x="53" y="48"/>
                    </a:cubicBezTo>
                    <a:cubicBezTo>
                      <a:pt x="53" y="48"/>
                      <a:pt x="52" y="49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2" y="51"/>
                      <a:pt x="51" y="52"/>
                      <a:pt x="51" y="52"/>
                    </a:cubicBezTo>
                    <a:cubicBezTo>
                      <a:pt x="51" y="53"/>
                      <a:pt x="49" y="56"/>
                      <a:pt x="49" y="57"/>
                    </a:cubicBezTo>
                    <a:cubicBezTo>
                      <a:pt x="49" y="57"/>
                      <a:pt x="49" y="58"/>
                      <a:pt x="48" y="58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60"/>
                      <a:pt x="47" y="61"/>
                      <a:pt x="47" y="62"/>
                    </a:cubicBezTo>
                    <a:cubicBezTo>
                      <a:pt x="47" y="62"/>
                      <a:pt x="47" y="63"/>
                      <a:pt x="47" y="63"/>
                    </a:cubicBezTo>
                    <a:cubicBezTo>
                      <a:pt x="46" y="63"/>
                      <a:pt x="46" y="64"/>
                      <a:pt x="46" y="64"/>
                    </a:cubicBezTo>
                    <a:cubicBezTo>
                      <a:pt x="46" y="65"/>
                      <a:pt x="46" y="65"/>
                      <a:pt x="46" y="66"/>
                    </a:cubicBezTo>
                    <a:cubicBezTo>
                      <a:pt x="45" y="66"/>
                      <a:pt x="45" y="66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8"/>
                      <a:pt x="45" y="68"/>
                    </a:cubicBezTo>
                    <a:cubicBezTo>
                      <a:pt x="45" y="68"/>
                      <a:pt x="45" y="69"/>
                      <a:pt x="45" y="69"/>
                    </a:cubicBezTo>
                    <a:cubicBezTo>
                      <a:pt x="44" y="70"/>
                      <a:pt x="44" y="71"/>
                      <a:pt x="44" y="71"/>
                    </a:cubicBezTo>
                    <a:cubicBezTo>
                      <a:pt x="44" y="71"/>
                      <a:pt x="44" y="72"/>
                      <a:pt x="43" y="72"/>
                    </a:cubicBezTo>
                    <a:cubicBezTo>
                      <a:pt x="43" y="72"/>
                      <a:pt x="43" y="72"/>
                      <a:pt x="43" y="73"/>
                    </a:cubicBezTo>
                    <a:cubicBezTo>
                      <a:pt x="43" y="73"/>
                      <a:pt x="43" y="74"/>
                      <a:pt x="43" y="74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3" y="74"/>
                      <a:pt x="42" y="76"/>
                      <a:pt x="42" y="76"/>
                    </a:cubicBezTo>
                    <a:cubicBezTo>
                      <a:pt x="41" y="77"/>
                      <a:pt x="41" y="78"/>
                      <a:pt x="40" y="79"/>
                    </a:cubicBezTo>
                    <a:cubicBezTo>
                      <a:pt x="40" y="80"/>
                      <a:pt x="39" y="81"/>
                      <a:pt x="38" y="83"/>
                    </a:cubicBezTo>
                    <a:cubicBezTo>
                      <a:pt x="37" y="83"/>
                      <a:pt x="37" y="84"/>
                      <a:pt x="37" y="84"/>
                    </a:cubicBezTo>
                    <a:cubicBezTo>
                      <a:pt x="37" y="84"/>
                      <a:pt x="36" y="84"/>
                      <a:pt x="36" y="84"/>
                    </a:cubicBezTo>
                    <a:cubicBezTo>
                      <a:pt x="36" y="85"/>
                      <a:pt x="34" y="87"/>
                      <a:pt x="34" y="87"/>
                    </a:cubicBezTo>
                    <a:cubicBezTo>
                      <a:pt x="34" y="87"/>
                      <a:pt x="33" y="89"/>
                      <a:pt x="33" y="89"/>
                    </a:cubicBezTo>
                    <a:cubicBezTo>
                      <a:pt x="31" y="91"/>
                      <a:pt x="25" y="95"/>
                      <a:pt x="23" y="96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6"/>
                      <a:pt x="21" y="96"/>
                      <a:pt x="21" y="96"/>
                    </a:cubicBezTo>
                    <a:cubicBezTo>
                      <a:pt x="7" y="97"/>
                      <a:pt x="2" y="90"/>
                      <a:pt x="2" y="77"/>
                    </a:cubicBezTo>
                    <a:cubicBezTo>
                      <a:pt x="2" y="76"/>
                      <a:pt x="2" y="75"/>
                      <a:pt x="3" y="74"/>
                    </a:cubicBezTo>
                    <a:cubicBezTo>
                      <a:pt x="3" y="74"/>
                      <a:pt x="3" y="73"/>
                      <a:pt x="3" y="73"/>
                    </a:cubicBezTo>
                    <a:cubicBezTo>
                      <a:pt x="3" y="72"/>
                      <a:pt x="3" y="72"/>
                      <a:pt x="3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3"/>
                      <a:pt x="3" y="73"/>
                      <a:pt x="4" y="74"/>
                    </a:cubicBezTo>
                    <a:cubicBezTo>
                      <a:pt x="4" y="75"/>
                      <a:pt x="4" y="76"/>
                      <a:pt x="4" y="76"/>
                    </a:cubicBezTo>
                    <a:cubicBezTo>
                      <a:pt x="4" y="83"/>
                      <a:pt x="5" y="89"/>
                      <a:pt x="12" y="90"/>
                    </a:cubicBezTo>
                    <a:cubicBezTo>
                      <a:pt x="20" y="91"/>
                      <a:pt x="30" y="85"/>
                      <a:pt x="35" y="81"/>
                    </a:cubicBezTo>
                    <a:cubicBezTo>
                      <a:pt x="36" y="79"/>
                      <a:pt x="37" y="77"/>
                      <a:pt x="39" y="75"/>
                    </a:cubicBezTo>
                    <a:cubicBezTo>
                      <a:pt x="40" y="74"/>
                      <a:pt x="40" y="71"/>
                      <a:pt x="41" y="70"/>
                    </a:cubicBezTo>
                    <a:cubicBezTo>
                      <a:pt x="41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3" y="65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3"/>
                      <a:pt x="45" y="63"/>
                      <a:pt x="44" y="63"/>
                    </a:cubicBezTo>
                    <a:cubicBezTo>
                      <a:pt x="44" y="63"/>
                      <a:pt x="44" y="63"/>
                      <a:pt x="45" y="63"/>
                    </a:cubicBezTo>
                    <a:cubicBezTo>
                      <a:pt x="45" y="63"/>
                      <a:pt x="45" y="62"/>
                      <a:pt x="45" y="61"/>
                    </a:cubicBezTo>
                    <a:cubicBezTo>
                      <a:pt x="45" y="61"/>
                      <a:pt x="45" y="61"/>
                      <a:pt x="46" y="60"/>
                    </a:cubicBezTo>
                    <a:cubicBezTo>
                      <a:pt x="46" y="60"/>
                      <a:pt x="46" y="59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9"/>
                      <a:pt x="47" y="58"/>
                      <a:pt x="47" y="58"/>
                    </a:cubicBezTo>
                    <a:cubicBezTo>
                      <a:pt x="47" y="57"/>
                      <a:pt x="48" y="56"/>
                      <a:pt x="48" y="56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9" y="53"/>
                      <a:pt x="49" y="53"/>
                    </a:cubicBezTo>
                    <a:cubicBezTo>
                      <a:pt x="49" y="52"/>
                      <a:pt x="50" y="52"/>
                      <a:pt x="50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50" y="50"/>
                      <a:pt x="50" y="50"/>
                    </a:cubicBezTo>
                    <a:cubicBezTo>
                      <a:pt x="50" y="50"/>
                      <a:pt x="51" y="49"/>
                      <a:pt x="51" y="49"/>
                    </a:cubicBezTo>
                    <a:cubicBezTo>
                      <a:pt x="51" y="49"/>
                      <a:pt x="51" y="48"/>
                      <a:pt x="51" y="48"/>
                    </a:cubicBezTo>
                    <a:cubicBezTo>
                      <a:pt x="52" y="47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2" y="45"/>
                      <a:pt x="54" y="42"/>
                      <a:pt x="54" y="42"/>
                    </a:cubicBezTo>
                    <a:cubicBezTo>
                      <a:pt x="54" y="42"/>
                      <a:pt x="54" y="40"/>
                      <a:pt x="55" y="40"/>
                    </a:cubicBezTo>
                    <a:cubicBezTo>
                      <a:pt x="55" y="40"/>
                      <a:pt x="55" y="39"/>
                      <a:pt x="55" y="39"/>
                    </a:cubicBezTo>
                    <a:cubicBezTo>
                      <a:pt x="55" y="38"/>
                      <a:pt x="55" y="38"/>
                      <a:pt x="55" y="38"/>
                    </a:cubicBezTo>
                    <a:close/>
                    <a:moveTo>
                      <a:pt x="94" y="38"/>
                    </a:moveTo>
                    <a:cubicBezTo>
                      <a:pt x="94" y="38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40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95" y="41"/>
                      <a:pt x="95" y="41"/>
                      <a:pt x="95" y="40"/>
                    </a:cubicBezTo>
                    <a:cubicBezTo>
                      <a:pt x="95" y="40"/>
                      <a:pt x="95" y="40"/>
                      <a:pt x="95" y="39"/>
                    </a:cubicBezTo>
                    <a:cubicBezTo>
                      <a:pt x="95" y="39"/>
                      <a:pt x="94" y="38"/>
                      <a:pt x="94" y="38"/>
                    </a:cubicBezTo>
                    <a:close/>
                    <a:moveTo>
                      <a:pt x="52" y="39"/>
                    </a:moveTo>
                    <a:cubicBezTo>
                      <a:pt x="52" y="39"/>
                      <a:pt x="51" y="40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2" y="41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lose/>
                    <a:moveTo>
                      <a:pt x="79" y="39"/>
                    </a:moveTo>
                    <a:cubicBezTo>
                      <a:pt x="79" y="39"/>
                      <a:pt x="79" y="39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7" y="39"/>
                      <a:pt x="77" y="39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7" y="40"/>
                      <a:pt x="78" y="40"/>
                      <a:pt x="79" y="40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lose/>
                    <a:moveTo>
                      <a:pt x="90" y="39"/>
                    </a:moveTo>
                    <a:cubicBezTo>
                      <a:pt x="91" y="39"/>
                      <a:pt x="92" y="39"/>
                      <a:pt x="92" y="39"/>
                    </a:cubicBezTo>
                    <a:cubicBezTo>
                      <a:pt x="93" y="39"/>
                      <a:pt x="93" y="40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1" y="41"/>
                      <a:pt x="91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8" y="42"/>
                      <a:pt x="87" y="43"/>
                      <a:pt x="86" y="43"/>
                    </a:cubicBezTo>
                    <a:cubicBezTo>
                      <a:pt x="86" y="43"/>
                      <a:pt x="85" y="43"/>
                      <a:pt x="84" y="43"/>
                    </a:cubicBezTo>
                    <a:cubicBezTo>
                      <a:pt x="82" y="43"/>
                      <a:pt x="82" y="44"/>
                      <a:pt x="81" y="44"/>
                    </a:cubicBezTo>
                    <a:cubicBezTo>
                      <a:pt x="81" y="44"/>
                      <a:pt x="80" y="44"/>
                      <a:pt x="77" y="45"/>
                    </a:cubicBezTo>
                    <a:cubicBezTo>
                      <a:pt x="76" y="45"/>
                      <a:pt x="75" y="45"/>
                      <a:pt x="74" y="45"/>
                    </a:cubicBezTo>
                    <a:cubicBezTo>
                      <a:pt x="73" y="46"/>
                      <a:pt x="72" y="46"/>
                      <a:pt x="71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7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5"/>
                    </a:cubicBezTo>
                    <a:cubicBezTo>
                      <a:pt x="70" y="45"/>
                      <a:pt x="69" y="45"/>
                      <a:pt x="69" y="44"/>
                    </a:cubicBezTo>
                    <a:cubicBezTo>
                      <a:pt x="69" y="44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70" y="43"/>
                    </a:cubicBezTo>
                    <a:cubicBezTo>
                      <a:pt x="70" y="43"/>
                      <a:pt x="71" y="43"/>
                      <a:pt x="72" y="43"/>
                    </a:cubicBezTo>
                    <a:cubicBezTo>
                      <a:pt x="73" y="43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5" y="42"/>
                    </a:cubicBezTo>
                    <a:cubicBezTo>
                      <a:pt x="75" y="42"/>
                      <a:pt x="76" y="42"/>
                      <a:pt x="77" y="42"/>
                    </a:cubicBezTo>
                    <a:cubicBezTo>
                      <a:pt x="77" y="42"/>
                      <a:pt x="78" y="41"/>
                      <a:pt x="78" y="41"/>
                    </a:cubicBezTo>
                    <a:cubicBezTo>
                      <a:pt x="79" y="41"/>
                      <a:pt x="79" y="41"/>
                      <a:pt x="80" y="41"/>
                    </a:cubicBezTo>
                    <a:cubicBezTo>
                      <a:pt x="80" y="41"/>
                      <a:pt x="80" y="41"/>
                      <a:pt x="81" y="41"/>
                    </a:cubicBezTo>
                    <a:cubicBezTo>
                      <a:pt x="81" y="41"/>
                      <a:pt x="82" y="40"/>
                      <a:pt x="83" y="40"/>
                    </a:cubicBezTo>
                    <a:cubicBezTo>
                      <a:pt x="84" y="40"/>
                      <a:pt x="85" y="40"/>
                      <a:pt x="86" y="39"/>
                    </a:cubicBezTo>
                    <a:cubicBezTo>
                      <a:pt x="87" y="39"/>
                      <a:pt x="88" y="39"/>
                      <a:pt x="88" y="39"/>
                    </a:cubicBezTo>
                    <a:cubicBezTo>
                      <a:pt x="89" y="39"/>
                      <a:pt x="89" y="39"/>
                      <a:pt x="90" y="39"/>
                    </a:cubicBezTo>
                    <a:close/>
                    <a:moveTo>
                      <a:pt x="21" y="39"/>
                    </a:move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1"/>
                    </a:cubicBezTo>
                    <a:cubicBezTo>
                      <a:pt x="22" y="41"/>
                      <a:pt x="23" y="41"/>
                      <a:pt x="23" y="40"/>
                    </a:cubicBezTo>
                    <a:cubicBezTo>
                      <a:pt x="23" y="40"/>
                      <a:pt x="23" y="40"/>
                      <a:pt x="22" y="39"/>
                    </a:cubicBezTo>
                    <a:cubicBezTo>
                      <a:pt x="21" y="39"/>
                      <a:pt x="21" y="39"/>
                      <a:pt x="21" y="39"/>
                    </a:cubicBezTo>
                    <a:close/>
                    <a:moveTo>
                      <a:pt x="37" y="39"/>
                    </a:move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9" y="41"/>
                      <a:pt x="39" y="40"/>
                    </a:cubicBezTo>
                    <a:cubicBezTo>
                      <a:pt x="39" y="40"/>
                      <a:pt x="38" y="40"/>
                      <a:pt x="38" y="40"/>
                    </a:cubicBezTo>
                    <a:cubicBezTo>
                      <a:pt x="37" y="39"/>
                      <a:pt x="37" y="39"/>
                      <a:pt x="37" y="39"/>
                    </a:cubicBezTo>
                    <a:close/>
                    <a:moveTo>
                      <a:pt x="65" y="39"/>
                    </a:moveTo>
                    <a:cubicBezTo>
                      <a:pt x="64" y="39"/>
                      <a:pt x="64" y="40"/>
                      <a:pt x="64" y="40"/>
                    </a:cubicBezTo>
                    <a:cubicBezTo>
                      <a:pt x="64" y="40"/>
                      <a:pt x="64" y="41"/>
                      <a:pt x="64" y="41"/>
                    </a:cubicBezTo>
                    <a:cubicBezTo>
                      <a:pt x="65" y="41"/>
                      <a:pt x="64" y="41"/>
                      <a:pt x="64" y="41"/>
                    </a:cubicBezTo>
                    <a:cubicBezTo>
                      <a:pt x="64" y="40"/>
                      <a:pt x="64" y="40"/>
                      <a:pt x="64" y="41"/>
                    </a:cubicBezTo>
                    <a:cubicBezTo>
                      <a:pt x="64" y="42"/>
                      <a:pt x="64" y="43"/>
                      <a:pt x="64" y="43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5" y="43"/>
                      <a:pt x="65" y="42"/>
                      <a:pt x="65" y="42"/>
                    </a:cubicBezTo>
                    <a:cubicBezTo>
                      <a:pt x="65" y="42"/>
                      <a:pt x="64" y="41"/>
                      <a:pt x="65" y="41"/>
                    </a:cubicBezTo>
                    <a:cubicBezTo>
                      <a:pt x="65" y="41"/>
                      <a:pt x="65" y="41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5" y="41"/>
                      <a:pt x="65" y="41"/>
                    </a:cubicBezTo>
                    <a:cubicBezTo>
                      <a:pt x="65" y="41"/>
                      <a:pt x="65" y="40"/>
                      <a:pt x="65" y="40"/>
                    </a:cubicBezTo>
                    <a:cubicBezTo>
                      <a:pt x="65" y="40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lose/>
                    <a:moveTo>
                      <a:pt x="69" y="39"/>
                    </a:moveTo>
                    <a:cubicBezTo>
                      <a:pt x="69" y="39"/>
                      <a:pt x="69" y="39"/>
                      <a:pt x="69" y="39"/>
                    </a:cubicBezTo>
                    <a:cubicBezTo>
                      <a:pt x="70" y="40"/>
                      <a:pt x="70" y="40"/>
                      <a:pt x="69" y="40"/>
                    </a:cubicBezTo>
                    <a:cubicBezTo>
                      <a:pt x="69" y="40"/>
                      <a:pt x="68" y="40"/>
                      <a:pt x="68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40"/>
                      <a:pt x="69" y="39"/>
                      <a:pt x="69" y="39"/>
                    </a:cubicBezTo>
                    <a:close/>
                    <a:moveTo>
                      <a:pt x="76" y="40"/>
                    </a:moveTo>
                    <a:cubicBezTo>
                      <a:pt x="76" y="40"/>
                      <a:pt x="76" y="40"/>
                      <a:pt x="75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75" y="40"/>
                      <a:pt x="75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5" y="41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lose/>
                    <a:moveTo>
                      <a:pt x="73" y="40"/>
                    </a:moveTo>
                    <a:cubicBezTo>
                      <a:pt x="73" y="40"/>
                      <a:pt x="73" y="40"/>
                      <a:pt x="72" y="41"/>
                    </a:cubicBezTo>
                    <a:cubicBezTo>
                      <a:pt x="72" y="41"/>
                      <a:pt x="72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3" y="41"/>
                      <a:pt x="73" y="40"/>
                      <a:pt x="73" y="40"/>
                    </a:cubicBezTo>
                    <a:close/>
                    <a:moveTo>
                      <a:pt x="50" y="40"/>
                    </a:moveTo>
                    <a:cubicBezTo>
                      <a:pt x="50" y="40"/>
                      <a:pt x="50" y="41"/>
                      <a:pt x="50" y="41"/>
                    </a:cubicBezTo>
                    <a:cubicBezTo>
                      <a:pt x="49" y="41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50" y="42"/>
                      <a:pt x="50" y="42"/>
                      <a:pt x="50" y="41"/>
                    </a:cubicBezTo>
                    <a:cubicBezTo>
                      <a:pt x="51" y="41"/>
                      <a:pt x="51" y="41"/>
                      <a:pt x="50" y="40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50" y="40"/>
                      <a:pt x="50" y="40"/>
                      <a:pt x="50" y="40"/>
                    </a:cubicBezTo>
                    <a:close/>
                    <a:moveTo>
                      <a:pt x="40" y="41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1" y="42"/>
                    </a:cubicBezTo>
                    <a:cubicBezTo>
                      <a:pt x="42" y="42"/>
                      <a:pt x="42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3"/>
                      <a:pt x="43" y="43"/>
                      <a:pt x="44" y="42"/>
                    </a:cubicBezTo>
                    <a:cubicBezTo>
                      <a:pt x="44" y="42"/>
                      <a:pt x="43" y="42"/>
                      <a:pt x="43" y="42"/>
                    </a:cubicBezTo>
                    <a:cubicBezTo>
                      <a:pt x="43" y="42"/>
                      <a:pt x="42" y="41"/>
                      <a:pt x="42" y="41"/>
                    </a:cubicBezTo>
                    <a:cubicBezTo>
                      <a:pt x="42" y="41"/>
                      <a:pt x="41" y="41"/>
                      <a:pt x="40" y="41"/>
                    </a:cubicBezTo>
                    <a:close/>
                    <a:moveTo>
                      <a:pt x="24" y="41"/>
                    </a:moveTo>
                    <a:cubicBezTo>
                      <a:pt x="24" y="41"/>
                      <a:pt x="24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6" y="42"/>
                      <a:pt x="26" y="42"/>
                    </a:cubicBezTo>
                    <a:cubicBezTo>
                      <a:pt x="26" y="42"/>
                      <a:pt x="26" y="43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5" y="42"/>
                      <a:pt x="25" y="42"/>
                      <a:pt x="25" y="41"/>
                    </a:cubicBezTo>
                    <a:cubicBezTo>
                      <a:pt x="25" y="41"/>
                      <a:pt x="24" y="41"/>
                      <a:pt x="24" y="41"/>
                    </a:cubicBezTo>
                    <a:close/>
                    <a:moveTo>
                      <a:pt x="67" y="41"/>
                    </a:move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8" y="42"/>
                      <a:pt x="68" y="43"/>
                    </a:cubicBezTo>
                    <a:cubicBezTo>
                      <a:pt x="68" y="43"/>
                      <a:pt x="68" y="44"/>
                      <a:pt x="68" y="44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0" y="47"/>
                      <a:pt x="70" y="47"/>
                      <a:pt x="70" y="48"/>
                    </a:cubicBezTo>
                    <a:cubicBezTo>
                      <a:pt x="70" y="48"/>
                      <a:pt x="70" y="49"/>
                      <a:pt x="70" y="49"/>
                    </a:cubicBezTo>
                    <a:cubicBezTo>
                      <a:pt x="71" y="50"/>
                      <a:pt x="70" y="49"/>
                      <a:pt x="69" y="48"/>
                    </a:cubicBezTo>
                    <a:cubicBezTo>
                      <a:pt x="69" y="48"/>
                      <a:pt x="69" y="47"/>
                      <a:pt x="68" y="46"/>
                    </a:cubicBezTo>
                    <a:cubicBezTo>
                      <a:pt x="68" y="46"/>
                      <a:pt x="68" y="45"/>
                      <a:pt x="68" y="44"/>
                    </a:cubicBezTo>
                    <a:cubicBezTo>
                      <a:pt x="68" y="44"/>
                      <a:pt x="67" y="43"/>
                      <a:pt x="67" y="43"/>
                    </a:cubicBezTo>
                    <a:cubicBezTo>
                      <a:pt x="67" y="43"/>
                      <a:pt x="67" y="42"/>
                      <a:pt x="67" y="42"/>
                    </a:cubicBezTo>
                    <a:cubicBezTo>
                      <a:pt x="67" y="41"/>
                      <a:pt x="67" y="41"/>
                      <a:pt x="67" y="41"/>
                    </a:cubicBezTo>
                    <a:close/>
                    <a:moveTo>
                      <a:pt x="19" y="42"/>
                    </a:moveTo>
                    <a:cubicBezTo>
                      <a:pt x="20" y="42"/>
                      <a:pt x="20" y="42"/>
                      <a:pt x="20" y="43"/>
                    </a:cubicBezTo>
                    <a:cubicBezTo>
                      <a:pt x="20" y="43"/>
                      <a:pt x="20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5"/>
                      <a:pt x="24" y="45"/>
                      <a:pt x="26" y="46"/>
                    </a:cubicBezTo>
                    <a:cubicBezTo>
                      <a:pt x="26" y="46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8" y="47"/>
                      <a:pt x="28" y="47"/>
                    </a:cubicBezTo>
                    <a:cubicBezTo>
                      <a:pt x="28" y="47"/>
                      <a:pt x="29" y="48"/>
                      <a:pt x="30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5" y="50"/>
                      <a:pt x="35" y="50"/>
                      <a:pt x="34" y="50"/>
                    </a:cubicBezTo>
                    <a:cubicBezTo>
                      <a:pt x="34" y="50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3" y="52"/>
                      <a:pt x="32" y="52"/>
                      <a:pt x="31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1"/>
                      <a:pt x="28" y="50"/>
                      <a:pt x="28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5" y="48"/>
                      <a:pt x="25" y="47"/>
                    </a:cubicBezTo>
                    <a:cubicBezTo>
                      <a:pt x="24" y="47"/>
                      <a:pt x="24" y="47"/>
                      <a:pt x="23" y="46"/>
                    </a:cubicBezTo>
                    <a:cubicBezTo>
                      <a:pt x="22" y="46"/>
                      <a:pt x="21" y="45"/>
                      <a:pt x="21" y="45"/>
                    </a:cubicBezTo>
                    <a:cubicBezTo>
                      <a:pt x="20" y="45"/>
                      <a:pt x="20" y="45"/>
                      <a:pt x="18" y="45"/>
                    </a:cubicBezTo>
                    <a:cubicBezTo>
                      <a:pt x="18" y="45"/>
                      <a:pt x="17" y="45"/>
                      <a:pt x="17" y="44"/>
                    </a:cubicBezTo>
                    <a:cubicBezTo>
                      <a:pt x="17" y="44"/>
                      <a:pt x="18" y="43"/>
                      <a:pt x="18" y="43"/>
                    </a:cubicBezTo>
                    <a:cubicBezTo>
                      <a:pt x="18" y="43"/>
                      <a:pt x="19" y="43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lose/>
                    <a:moveTo>
                      <a:pt x="94" y="42"/>
                    </a:move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3" y="42"/>
                      <a:pt x="93" y="42"/>
                    </a:cubicBezTo>
                    <a:cubicBezTo>
                      <a:pt x="93" y="43"/>
                      <a:pt x="92" y="43"/>
                      <a:pt x="92" y="43"/>
                    </a:cubicBezTo>
                    <a:cubicBezTo>
                      <a:pt x="92" y="43"/>
                      <a:pt x="93" y="43"/>
                      <a:pt x="93" y="43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lose/>
                    <a:moveTo>
                      <a:pt x="50" y="43"/>
                    </a:move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4"/>
                    </a:cubicBezTo>
                    <a:cubicBezTo>
                      <a:pt x="49" y="44"/>
                      <a:pt x="49" y="44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50" y="45"/>
                      <a:pt x="50" y="44"/>
                      <a:pt x="50" y="44"/>
                    </a:cubicBezTo>
                    <a:cubicBezTo>
                      <a:pt x="50" y="43"/>
                      <a:pt x="50" y="43"/>
                      <a:pt x="50" y="43"/>
                    </a:cubicBezTo>
                    <a:close/>
                    <a:moveTo>
                      <a:pt x="28" y="43"/>
                    </a:move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8" y="43"/>
                      <a:pt x="28" y="43"/>
                    </a:cubicBezTo>
                    <a:close/>
                    <a:moveTo>
                      <a:pt x="46" y="43"/>
                    </a:move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4"/>
                    </a:cubicBezTo>
                    <a:cubicBezTo>
                      <a:pt x="46" y="44"/>
                      <a:pt x="45" y="45"/>
                      <a:pt x="45" y="45"/>
                    </a:cubicBezTo>
                    <a:cubicBezTo>
                      <a:pt x="45" y="46"/>
                      <a:pt x="45" y="47"/>
                      <a:pt x="45" y="47"/>
                    </a:cubicBezTo>
                    <a:cubicBezTo>
                      <a:pt x="44" y="48"/>
                      <a:pt x="44" y="48"/>
                      <a:pt x="44" y="49"/>
                    </a:cubicBezTo>
                    <a:cubicBezTo>
                      <a:pt x="44" y="49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3" y="51"/>
                      <a:pt x="43" y="51"/>
                    </a:cubicBezTo>
                    <a:cubicBezTo>
                      <a:pt x="43" y="51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2" y="52"/>
                      <a:pt x="42" y="53"/>
                      <a:pt x="42" y="53"/>
                    </a:cubicBezTo>
                    <a:cubicBezTo>
                      <a:pt x="42" y="53"/>
                      <a:pt x="42" y="52"/>
                      <a:pt x="42" y="51"/>
                    </a:cubicBezTo>
                    <a:cubicBezTo>
                      <a:pt x="43" y="51"/>
                      <a:pt x="43" y="50"/>
                      <a:pt x="43" y="50"/>
                    </a:cubicBezTo>
                    <a:cubicBezTo>
                      <a:pt x="43" y="50"/>
                      <a:pt x="43" y="49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7"/>
                      <a:pt x="44" y="47"/>
                    </a:cubicBezTo>
                    <a:cubicBezTo>
                      <a:pt x="45" y="46"/>
                      <a:pt x="45" y="45"/>
                      <a:pt x="45" y="44"/>
                    </a:cubicBezTo>
                    <a:cubicBezTo>
                      <a:pt x="45" y="44"/>
                      <a:pt x="45" y="44"/>
                      <a:pt x="46" y="44"/>
                    </a:cubicBezTo>
                    <a:cubicBezTo>
                      <a:pt x="46" y="44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lose/>
                    <a:moveTo>
                      <a:pt x="66" y="43"/>
                    </a:moveTo>
                    <a:cubicBezTo>
                      <a:pt x="66" y="43"/>
                      <a:pt x="66" y="43"/>
                      <a:pt x="66" y="44"/>
                    </a:cubicBezTo>
                    <a:cubicBezTo>
                      <a:pt x="66" y="45"/>
                      <a:pt x="66" y="45"/>
                      <a:pt x="65" y="45"/>
                    </a:cubicBezTo>
                    <a:cubicBezTo>
                      <a:pt x="65" y="44"/>
                      <a:pt x="65" y="45"/>
                      <a:pt x="65" y="45"/>
                    </a:cubicBezTo>
                    <a:cubicBezTo>
                      <a:pt x="65" y="45"/>
                      <a:pt x="65" y="46"/>
                      <a:pt x="66" y="46"/>
                    </a:cubicBezTo>
                    <a:cubicBezTo>
                      <a:pt x="66" y="46"/>
                      <a:pt x="66" y="47"/>
                      <a:pt x="66" y="47"/>
                    </a:cubicBezTo>
                    <a:cubicBezTo>
                      <a:pt x="66" y="47"/>
                      <a:pt x="66" y="46"/>
                      <a:pt x="66" y="46"/>
                    </a:cubicBezTo>
                    <a:cubicBezTo>
                      <a:pt x="66" y="46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7" y="46"/>
                      <a:pt x="67" y="46"/>
                      <a:pt x="67" y="45"/>
                    </a:cubicBezTo>
                    <a:cubicBezTo>
                      <a:pt x="66" y="45"/>
                      <a:pt x="66" y="45"/>
                      <a:pt x="66" y="44"/>
                    </a:cubicBezTo>
                    <a:cubicBezTo>
                      <a:pt x="66" y="44"/>
                      <a:pt x="66" y="43"/>
                      <a:pt x="66" y="43"/>
                    </a:cubicBezTo>
                    <a:close/>
                    <a:moveTo>
                      <a:pt x="91" y="43"/>
                    </a:moveTo>
                    <a:cubicBezTo>
                      <a:pt x="90" y="43"/>
                      <a:pt x="90" y="44"/>
                      <a:pt x="89" y="44"/>
                    </a:cubicBezTo>
                    <a:cubicBezTo>
                      <a:pt x="89" y="44"/>
                      <a:pt x="88" y="44"/>
                      <a:pt x="88" y="44"/>
                    </a:cubicBezTo>
                    <a:cubicBezTo>
                      <a:pt x="88" y="45"/>
                      <a:pt x="89" y="45"/>
                      <a:pt x="89" y="44"/>
                    </a:cubicBezTo>
                    <a:cubicBezTo>
                      <a:pt x="89" y="44"/>
                      <a:pt x="90" y="44"/>
                      <a:pt x="90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91" y="43"/>
                      <a:pt x="91" y="43"/>
                      <a:pt x="91" y="43"/>
                    </a:cubicBezTo>
                    <a:close/>
                    <a:moveTo>
                      <a:pt x="24" y="44"/>
                    </a:moveTo>
                    <a:cubicBezTo>
                      <a:pt x="24" y="44"/>
                      <a:pt x="25" y="44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6" y="45"/>
                      <a:pt x="26" y="45"/>
                    </a:cubicBezTo>
                    <a:cubicBezTo>
                      <a:pt x="26" y="45"/>
                      <a:pt x="27" y="45"/>
                      <a:pt x="28" y="46"/>
                    </a:cubicBezTo>
                    <a:cubicBezTo>
                      <a:pt x="28" y="46"/>
                      <a:pt x="28" y="46"/>
                      <a:pt x="29" y="46"/>
                    </a:cubicBezTo>
                    <a:cubicBezTo>
                      <a:pt x="29" y="46"/>
                      <a:pt x="29" y="46"/>
                      <a:pt x="30" y="46"/>
                    </a:cubicBezTo>
                    <a:cubicBezTo>
                      <a:pt x="30" y="47"/>
                      <a:pt x="31" y="47"/>
                      <a:pt x="31" y="47"/>
                    </a:cubicBezTo>
                    <a:cubicBezTo>
                      <a:pt x="31" y="47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3" y="49"/>
                      <a:pt x="33" y="48"/>
                    </a:cubicBezTo>
                    <a:cubicBezTo>
                      <a:pt x="33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1" y="48"/>
                    </a:cubicBezTo>
                    <a:cubicBezTo>
                      <a:pt x="31" y="48"/>
                      <a:pt x="31" y="47"/>
                      <a:pt x="30" y="47"/>
                    </a:cubicBezTo>
                    <a:cubicBezTo>
                      <a:pt x="29" y="47"/>
                      <a:pt x="29" y="46"/>
                      <a:pt x="29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6"/>
                      <a:pt x="27" y="46"/>
                      <a:pt x="25" y="45"/>
                    </a:cubicBezTo>
                    <a:cubicBezTo>
                      <a:pt x="25" y="45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lose/>
                    <a:moveTo>
                      <a:pt x="94" y="44"/>
                    </a:moveTo>
                    <a:cubicBezTo>
                      <a:pt x="94" y="44"/>
                      <a:pt x="94" y="45"/>
                      <a:pt x="94" y="45"/>
                    </a:cubicBezTo>
                    <a:cubicBezTo>
                      <a:pt x="94" y="45"/>
                      <a:pt x="95" y="45"/>
                      <a:pt x="95" y="46"/>
                    </a:cubicBezTo>
                    <a:cubicBezTo>
                      <a:pt x="96" y="46"/>
                      <a:pt x="96" y="47"/>
                      <a:pt x="96" y="47"/>
                    </a:cubicBezTo>
                    <a:cubicBezTo>
                      <a:pt x="97" y="48"/>
                      <a:pt x="97" y="48"/>
                      <a:pt x="97" y="49"/>
                    </a:cubicBezTo>
                    <a:cubicBezTo>
                      <a:pt x="98" y="50"/>
                      <a:pt x="98" y="51"/>
                      <a:pt x="98" y="51"/>
                    </a:cubicBezTo>
                    <a:cubicBezTo>
                      <a:pt x="98" y="51"/>
                      <a:pt x="99" y="51"/>
                      <a:pt x="99" y="51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8" y="52"/>
                      <a:pt x="98" y="52"/>
                    </a:cubicBezTo>
                    <a:cubicBezTo>
                      <a:pt x="98" y="52"/>
                      <a:pt x="97" y="52"/>
                      <a:pt x="95" y="52"/>
                    </a:cubicBezTo>
                    <a:cubicBezTo>
                      <a:pt x="93" y="52"/>
                      <a:pt x="93" y="52"/>
                      <a:pt x="92" y="51"/>
                    </a:cubicBezTo>
                    <a:cubicBezTo>
                      <a:pt x="91" y="51"/>
                      <a:pt x="89" y="51"/>
                      <a:pt x="89" y="50"/>
                    </a:cubicBezTo>
                    <a:cubicBezTo>
                      <a:pt x="89" y="50"/>
                      <a:pt x="88" y="50"/>
                      <a:pt x="88" y="50"/>
                    </a:cubicBezTo>
                    <a:cubicBezTo>
                      <a:pt x="87" y="49"/>
                      <a:pt x="86" y="48"/>
                      <a:pt x="86" y="47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6" y="47"/>
                      <a:pt x="86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8" y="49"/>
                      <a:pt x="88" y="48"/>
                    </a:cubicBezTo>
                    <a:cubicBezTo>
                      <a:pt x="88" y="48"/>
                      <a:pt x="88" y="47"/>
                      <a:pt x="88" y="47"/>
                    </a:cubicBezTo>
                    <a:cubicBezTo>
                      <a:pt x="88" y="46"/>
                      <a:pt x="88" y="46"/>
                      <a:pt x="89" y="47"/>
                    </a:cubicBezTo>
                    <a:cubicBezTo>
                      <a:pt x="89" y="47"/>
                      <a:pt x="90" y="48"/>
                      <a:pt x="90" y="48"/>
                    </a:cubicBezTo>
                    <a:cubicBezTo>
                      <a:pt x="90" y="48"/>
                      <a:pt x="90" y="47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89" y="47"/>
                      <a:pt x="89" y="46"/>
                      <a:pt x="89" y="46"/>
                    </a:cubicBezTo>
                    <a:cubicBezTo>
                      <a:pt x="89" y="46"/>
                      <a:pt x="90" y="46"/>
                      <a:pt x="91" y="45"/>
                    </a:cubicBezTo>
                    <a:cubicBezTo>
                      <a:pt x="91" y="45"/>
                      <a:pt x="92" y="45"/>
                      <a:pt x="92" y="45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4" y="46"/>
                      <a:pt x="94" y="45"/>
                      <a:pt x="94" y="45"/>
                    </a:cubicBezTo>
                    <a:cubicBezTo>
                      <a:pt x="94" y="45"/>
                      <a:pt x="94" y="44"/>
                      <a:pt x="94" y="44"/>
                    </a:cubicBezTo>
                    <a:close/>
                    <a:moveTo>
                      <a:pt x="48" y="44"/>
                    </a:moveTo>
                    <a:cubicBezTo>
                      <a:pt x="48" y="44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7" y="45"/>
                      <a:pt x="47" y="46"/>
                      <a:pt x="47" y="47"/>
                    </a:cubicBezTo>
                    <a:cubicBezTo>
                      <a:pt x="47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8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8"/>
                    </a:cubicBezTo>
                    <a:cubicBezTo>
                      <a:pt x="48" y="48"/>
                      <a:pt x="48" y="48"/>
                      <a:pt x="49" y="47"/>
                    </a:cubicBezTo>
                    <a:cubicBezTo>
                      <a:pt x="49" y="47"/>
                      <a:pt x="49" y="46"/>
                      <a:pt x="49" y="46"/>
                    </a:cubicBezTo>
                    <a:cubicBezTo>
                      <a:pt x="48" y="46"/>
                      <a:pt x="48" y="46"/>
                      <a:pt x="49" y="46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4"/>
                      <a:pt x="49" y="44"/>
                      <a:pt x="48" y="44"/>
                    </a:cubicBezTo>
                    <a:close/>
                    <a:moveTo>
                      <a:pt x="87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6" y="44"/>
                      <a:pt x="86" y="45"/>
                      <a:pt x="86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6" y="45"/>
                    </a:cubicBezTo>
                    <a:cubicBezTo>
                      <a:pt x="86" y="45"/>
                      <a:pt x="86" y="45"/>
                      <a:pt x="86" y="45"/>
                    </a:cubicBezTo>
                    <a:cubicBezTo>
                      <a:pt x="86" y="45"/>
                      <a:pt x="87" y="45"/>
                      <a:pt x="87" y="45"/>
                    </a:cubicBezTo>
                    <a:cubicBezTo>
                      <a:pt x="87" y="45"/>
                      <a:pt x="87" y="44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lose/>
                    <a:moveTo>
                      <a:pt x="32" y="45"/>
                    </a:move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3" y="46"/>
                      <a:pt x="33" y="45"/>
                    </a:cubicBezTo>
                    <a:cubicBezTo>
                      <a:pt x="32" y="45"/>
                      <a:pt x="32" y="45"/>
                      <a:pt x="32" y="45"/>
                    </a:cubicBezTo>
                    <a:close/>
                    <a:moveTo>
                      <a:pt x="82" y="45"/>
                    </a:moveTo>
                    <a:cubicBezTo>
                      <a:pt x="81" y="45"/>
                      <a:pt x="81" y="45"/>
                      <a:pt x="81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0" y="46"/>
                      <a:pt x="81" y="46"/>
                      <a:pt x="81" y="46"/>
                    </a:cubicBezTo>
                    <a:cubicBezTo>
                      <a:pt x="82" y="46"/>
                      <a:pt x="82" y="46"/>
                      <a:pt x="83" y="46"/>
                    </a:cubicBezTo>
                    <a:cubicBezTo>
                      <a:pt x="83" y="46"/>
                      <a:pt x="83" y="45"/>
                      <a:pt x="83" y="45"/>
                    </a:cubicBezTo>
                    <a:cubicBezTo>
                      <a:pt x="83" y="45"/>
                      <a:pt x="82" y="45"/>
                      <a:pt x="82" y="45"/>
                    </a:cubicBezTo>
                    <a:close/>
                    <a:moveTo>
                      <a:pt x="17" y="45"/>
                    </a:moveTo>
                    <a:cubicBezTo>
                      <a:pt x="19" y="45"/>
                      <a:pt x="19" y="46"/>
                      <a:pt x="19" y="46"/>
                    </a:cubicBezTo>
                    <a:cubicBezTo>
                      <a:pt x="20" y="46"/>
                      <a:pt x="20" y="46"/>
                      <a:pt x="21" y="46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3" y="48"/>
                      <a:pt x="24" y="48"/>
                    </a:cubicBezTo>
                    <a:cubicBezTo>
                      <a:pt x="24" y="48"/>
                      <a:pt x="24" y="49"/>
                      <a:pt x="24" y="49"/>
                    </a:cubicBezTo>
                    <a:cubicBezTo>
                      <a:pt x="24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7" y="50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31" y="52"/>
                      <a:pt x="32" y="53"/>
                      <a:pt x="32" y="53"/>
                    </a:cubicBezTo>
                    <a:cubicBezTo>
                      <a:pt x="32" y="53"/>
                      <a:pt x="33" y="53"/>
                      <a:pt x="33" y="53"/>
                    </a:cubicBezTo>
                    <a:cubicBezTo>
                      <a:pt x="33" y="53"/>
                      <a:pt x="34" y="54"/>
                      <a:pt x="34" y="54"/>
                    </a:cubicBezTo>
                    <a:cubicBezTo>
                      <a:pt x="35" y="54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7" y="56"/>
                      <a:pt x="37" y="56"/>
                    </a:cubicBezTo>
                    <a:cubicBezTo>
                      <a:pt x="38" y="56"/>
                      <a:pt x="40" y="58"/>
                      <a:pt x="40" y="58"/>
                    </a:cubicBezTo>
                    <a:cubicBezTo>
                      <a:pt x="40" y="58"/>
                      <a:pt x="39" y="58"/>
                      <a:pt x="39" y="58"/>
                    </a:cubicBezTo>
                    <a:cubicBezTo>
                      <a:pt x="39" y="58"/>
                      <a:pt x="39" y="58"/>
                      <a:pt x="39" y="59"/>
                    </a:cubicBezTo>
                    <a:cubicBezTo>
                      <a:pt x="39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6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4" y="57"/>
                      <a:pt x="34" y="57"/>
                    </a:cubicBezTo>
                    <a:cubicBezTo>
                      <a:pt x="34" y="57"/>
                      <a:pt x="33" y="56"/>
                      <a:pt x="33" y="56"/>
                    </a:cubicBezTo>
                    <a:cubicBezTo>
                      <a:pt x="32" y="56"/>
                      <a:pt x="31" y="55"/>
                      <a:pt x="31" y="55"/>
                    </a:cubicBezTo>
                    <a:cubicBezTo>
                      <a:pt x="30" y="54"/>
                      <a:pt x="29" y="54"/>
                      <a:pt x="28" y="54"/>
                    </a:cubicBezTo>
                    <a:cubicBezTo>
                      <a:pt x="28" y="53"/>
                      <a:pt x="26" y="52"/>
                      <a:pt x="25" y="52"/>
                    </a:cubicBezTo>
                    <a:cubicBezTo>
                      <a:pt x="25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0"/>
                    </a:cubicBezTo>
                    <a:cubicBezTo>
                      <a:pt x="23" y="50"/>
                      <a:pt x="22" y="50"/>
                      <a:pt x="22" y="50"/>
                    </a:cubicBezTo>
                    <a:cubicBezTo>
                      <a:pt x="21" y="50"/>
                      <a:pt x="19" y="48"/>
                      <a:pt x="19" y="48"/>
                    </a:cubicBezTo>
                    <a:cubicBezTo>
                      <a:pt x="19" y="48"/>
                      <a:pt x="18" y="48"/>
                      <a:pt x="17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5" y="48"/>
                      <a:pt x="15" y="48"/>
                    </a:cubicBezTo>
                    <a:cubicBezTo>
                      <a:pt x="15" y="48"/>
                      <a:pt x="15" y="48"/>
                      <a:pt x="15" y="49"/>
                    </a:cubicBezTo>
                    <a:cubicBezTo>
                      <a:pt x="15" y="50"/>
                      <a:pt x="15" y="50"/>
                      <a:pt x="16" y="51"/>
                    </a:cubicBezTo>
                    <a:cubicBezTo>
                      <a:pt x="16" y="52"/>
                      <a:pt x="17" y="53"/>
                      <a:pt x="17" y="53"/>
                    </a:cubicBezTo>
                    <a:cubicBezTo>
                      <a:pt x="17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9" y="54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2" y="55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6"/>
                      <a:pt x="24" y="56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7"/>
                      <a:pt x="26" y="58"/>
                      <a:pt x="26" y="58"/>
                    </a:cubicBezTo>
                    <a:cubicBezTo>
                      <a:pt x="26" y="58"/>
                      <a:pt x="27" y="58"/>
                      <a:pt x="27" y="58"/>
                    </a:cubicBezTo>
                    <a:cubicBezTo>
                      <a:pt x="27" y="58"/>
                      <a:pt x="28" y="59"/>
                      <a:pt x="28" y="59"/>
                    </a:cubicBezTo>
                    <a:cubicBezTo>
                      <a:pt x="28" y="59"/>
                      <a:pt x="29" y="59"/>
                      <a:pt x="29" y="59"/>
                    </a:cubicBezTo>
                    <a:cubicBezTo>
                      <a:pt x="30" y="60"/>
                      <a:pt x="30" y="60"/>
                      <a:pt x="31" y="60"/>
                    </a:cubicBezTo>
                    <a:cubicBezTo>
                      <a:pt x="32" y="61"/>
                      <a:pt x="33" y="61"/>
                      <a:pt x="34" y="61"/>
                    </a:cubicBezTo>
                    <a:cubicBezTo>
                      <a:pt x="34" y="62"/>
                      <a:pt x="35" y="62"/>
                      <a:pt x="35" y="62"/>
                    </a:cubicBezTo>
                    <a:cubicBezTo>
                      <a:pt x="35" y="63"/>
                      <a:pt x="36" y="63"/>
                      <a:pt x="37" y="64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3"/>
                      <a:pt x="35" y="63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5" y="65"/>
                      <a:pt x="35" y="66"/>
                      <a:pt x="35" y="66"/>
                    </a:cubicBezTo>
                    <a:cubicBezTo>
                      <a:pt x="34" y="66"/>
                      <a:pt x="34" y="65"/>
                      <a:pt x="33" y="65"/>
                    </a:cubicBezTo>
                    <a:cubicBezTo>
                      <a:pt x="32" y="64"/>
                      <a:pt x="30" y="62"/>
                      <a:pt x="30" y="62"/>
                    </a:cubicBezTo>
                    <a:cubicBezTo>
                      <a:pt x="30" y="62"/>
                      <a:pt x="29" y="61"/>
                      <a:pt x="28" y="61"/>
                    </a:cubicBezTo>
                    <a:cubicBezTo>
                      <a:pt x="28" y="61"/>
                      <a:pt x="27" y="61"/>
                      <a:pt x="27" y="61"/>
                    </a:cubicBezTo>
                    <a:cubicBezTo>
                      <a:pt x="27" y="61"/>
                      <a:pt x="27" y="60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5" y="60"/>
                      <a:pt x="25" y="60"/>
                    </a:cubicBezTo>
                    <a:cubicBezTo>
                      <a:pt x="25" y="60"/>
                      <a:pt x="24" y="60"/>
                      <a:pt x="24" y="60"/>
                    </a:cubicBezTo>
                    <a:cubicBezTo>
                      <a:pt x="24" y="59"/>
                      <a:pt x="24" y="59"/>
                      <a:pt x="23" y="59"/>
                    </a:cubicBezTo>
                    <a:cubicBezTo>
                      <a:pt x="23" y="59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18" y="56"/>
                      <a:pt x="18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5" y="54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3" y="52"/>
                    </a:cubicBezTo>
                    <a:cubicBezTo>
                      <a:pt x="13" y="51"/>
                      <a:pt x="13" y="50"/>
                      <a:pt x="13" y="50"/>
                    </a:cubicBezTo>
                    <a:cubicBezTo>
                      <a:pt x="12" y="48"/>
                      <a:pt x="13" y="47"/>
                      <a:pt x="15" y="46"/>
                    </a:cubicBezTo>
                    <a:cubicBezTo>
                      <a:pt x="15" y="46"/>
                      <a:pt x="15" y="45"/>
                      <a:pt x="17" y="45"/>
                    </a:cubicBezTo>
                    <a:close/>
                    <a:moveTo>
                      <a:pt x="94" y="46"/>
                    </a:moveTo>
                    <a:cubicBezTo>
                      <a:pt x="94" y="46"/>
                      <a:pt x="94" y="46"/>
                      <a:pt x="94" y="46"/>
                    </a:cubicBezTo>
                    <a:cubicBezTo>
                      <a:pt x="94" y="46"/>
                      <a:pt x="94" y="46"/>
                      <a:pt x="94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5" y="46"/>
                      <a:pt x="95" y="46"/>
                      <a:pt x="94" y="46"/>
                    </a:cubicBezTo>
                    <a:close/>
                    <a:moveTo>
                      <a:pt x="78" y="46"/>
                    </a:moveTo>
                    <a:cubicBezTo>
                      <a:pt x="78" y="46"/>
                      <a:pt x="77" y="46"/>
                      <a:pt x="78" y="46"/>
                    </a:cubicBezTo>
                    <a:cubicBezTo>
                      <a:pt x="78" y="46"/>
                      <a:pt x="77" y="46"/>
                      <a:pt x="77" y="46"/>
                    </a:cubicBezTo>
                    <a:cubicBezTo>
                      <a:pt x="76" y="47"/>
                      <a:pt x="76" y="47"/>
                      <a:pt x="76" y="47"/>
                    </a:cubicBezTo>
                    <a:cubicBezTo>
                      <a:pt x="76" y="47"/>
                      <a:pt x="76" y="47"/>
                      <a:pt x="76" y="47"/>
                    </a:cubicBezTo>
                    <a:cubicBezTo>
                      <a:pt x="76" y="47"/>
                      <a:pt x="77" y="47"/>
                      <a:pt x="78" y="47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lose/>
                    <a:moveTo>
                      <a:pt x="17" y="46"/>
                    </a:moveTo>
                    <a:cubicBezTo>
                      <a:pt x="15" y="46"/>
                      <a:pt x="17" y="47"/>
                      <a:pt x="17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7" y="46"/>
                      <a:pt x="17" y="46"/>
                      <a:pt x="17" y="46"/>
                    </a:cubicBezTo>
                    <a:close/>
                    <a:moveTo>
                      <a:pt x="93" y="46"/>
                    </a:moveTo>
                    <a:cubicBezTo>
                      <a:pt x="93" y="46"/>
                      <a:pt x="93" y="47"/>
                      <a:pt x="93" y="47"/>
                    </a:cubicBezTo>
                    <a:cubicBezTo>
                      <a:pt x="93" y="47"/>
                      <a:pt x="93" y="48"/>
                      <a:pt x="93" y="48"/>
                    </a:cubicBezTo>
                    <a:cubicBezTo>
                      <a:pt x="93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4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4" y="46"/>
                      <a:pt x="93" y="46"/>
                      <a:pt x="93" y="46"/>
                    </a:cubicBezTo>
                    <a:close/>
                    <a:moveTo>
                      <a:pt x="36" y="46"/>
                    </a:moveTo>
                    <a:cubicBezTo>
                      <a:pt x="36" y="46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7" y="48"/>
                    </a:cubicBezTo>
                    <a:cubicBezTo>
                      <a:pt x="37" y="48"/>
                      <a:pt x="38" y="48"/>
                      <a:pt x="38" y="48"/>
                    </a:cubicBezTo>
                    <a:cubicBezTo>
                      <a:pt x="38" y="48"/>
                      <a:pt x="37" y="47"/>
                      <a:pt x="36" y="47"/>
                    </a:cubicBezTo>
                    <a:cubicBezTo>
                      <a:pt x="36" y="47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lose/>
                    <a:moveTo>
                      <a:pt x="14" y="47"/>
                    </a:move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8"/>
                      <a:pt x="14" y="48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5" y="47"/>
                      <a:pt x="15" y="47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lose/>
                    <a:moveTo>
                      <a:pt x="75" y="47"/>
                    </a:moveTo>
                    <a:cubicBezTo>
                      <a:pt x="75" y="47"/>
                      <a:pt x="74" y="47"/>
                      <a:pt x="74" y="47"/>
                    </a:cubicBezTo>
                    <a:cubicBezTo>
                      <a:pt x="73" y="47"/>
                      <a:pt x="73" y="47"/>
                      <a:pt x="73" y="48"/>
                    </a:cubicBezTo>
                    <a:cubicBezTo>
                      <a:pt x="73" y="48"/>
                      <a:pt x="73" y="48"/>
                      <a:pt x="74" y="48"/>
                    </a:cubicBezTo>
                    <a:cubicBezTo>
                      <a:pt x="75" y="47"/>
                      <a:pt x="75" y="47"/>
                      <a:pt x="75" y="47"/>
                    </a:cubicBezTo>
                    <a:close/>
                    <a:moveTo>
                      <a:pt x="19" y="47"/>
                    </a:move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20" y="48"/>
                    </a:cubicBezTo>
                    <a:cubicBezTo>
                      <a:pt x="21" y="48"/>
                      <a:pt x="22" y="48"/>
                      <a:pt x="21" y="48"/>
                    </a:cubicBezTo>
                    <a:cubicBezTo>
                      <a:pt x="21" y="48"/>
                      <a:pt x="20" y="47"/>
                      <a:pt x="19" y="47"/>
                    </a:cubicBezTo>
                    <a:close/>
                    <a:moveTo>
                      <a:pt x="67" y="47"/>
                    </a:moveTo>
                    <a:cubicBezTo>
                      <a:pt x="67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8"/>
                    </a:cubicBezTo>
                    <a:cubicBezTo>
                      <a:pt x="67" y="49"/>
                      <a:pt x="67" y="49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6" y="48"/>
                      <a:pt x="66" y="49"/>
                      <a:pt x="66" y="49"/>
                    </a:cubicBezTo>
                    <a:cubicBezTo>
                      <a:pt x="66" y="49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1"/>
                    </a:cubicBezTo>
                    <a:cubicBezTo>
                      <a:pt x="67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49"/>
                    </a:cubicBezTo>
                    <a:cubicBezTo>
                      <a:pt x="68" y="49"/>
                      <a:pt x="68" y="49"/>
                      <a:pt x="68" y="48"/>
                    </a:cubicBezTo>
                    <a:cubicBezTo>
                      <a:pt x="68" y="48"/>
                      <a:pt x="68" y="47"/>
                      <a:pt x="68" y="47"/>
                    </a:cubicBezTo>
                    <a:cubicBezTo>
                      <a:pt x="67" y="47"/>
                      <a:pt x="67" y="47"/>
                      <a:pt x="67" y="47"/>
                    </a:cubicBezTo>
                    <a:close/>
                    <a:moveTo>
                      <a:pt x="84" y="47"/>
                    </a:moveTo>
                    <a:cubicBezTo>
                      <a:pt x="85" y="48"/>
                      <a:pt x="85" y="48"/>
                      <a:pt x="85" y="48"/>
                    </a:cubicBezTo>
                    <a:cubicBezTo>
                      <a:pt x="85" y="48"/>
                      <a:pt x="86" y="49"/>
                      <a:pt x="86" y="49"/>
                    </a:cubicBezTo>
                    <a:cubicBezTo>
                      <a:pt x="86" y="49"/>
                      <a:pt x="87" y="49"/>
                      <a:pt x="87" y="50"/>
                    </a:cubicBezTo>
                    <a:cubicBezTo>
                      <a:pt x="87" y="50"/>
                      <a:pt x="88" y="50"/>
                      <a:pt x="88" y="50"/>
                    </a:cubicBezTo>
                    <a:cubicBezTo>
                      <a:pt x="88" y="51"/>
                      <a:pt x="89" y="51"/>
                      <a:pt x="90" y="51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0" y="52"/>
                      <a:pt x="90" y="52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90" y="53"/>
                      <a:pt x="88" y="53"/>
                      <a:pt x="88" y="53"/>
                    </a:cubicBezTo>
                    <a:cubicBezTo>
                      <a:pt x="85" y="54"/>
                      <a:pt x="83" y="55"/>
                      <a:pt x="80" y="56"/>
                    </a:cubicBezTo>
                    <a:cubicBezTo>
                      <a:pt x="79" y="57"/>
                      <a:pt x="78" y="57"/>
                      <a:pt x="77" y="58"/>
                    </a:cubicBezTo>
                    <a:cubicBezTo>
                      <a:pt x="77" y="58"/>
                      <a:pt x="77" y="58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6"/>
                      <a:pt x="78" y="55"/>
                      <a:pt x="78" y="55"/>
                    </a:cubicBezTo>
                    <a:cubicBezTo>
                      <a:pt x="78" y="55"/>
                      <a:pt x="78" y="54"/>
                      <a:pt x="79" y="54"/>
                    </a:cubicBezTo>
                    <a:cubicBezTo>
                      <a:pt x="79" y="53"/>
                      <a:pt x="79" y="53"/>
                      <a:pt x="79" y="51"/>
                    </a:cubicBezTo>
                    <a:cubicBezTo>
                      <a:pt x="79" y="49"/>
                      <a:pt x="79" y="49"/>
                      <a:pt x="79" y="48"/>
                    </a:cubicBezTo>
                    <a:cubicBezTo>
                      <a:pt x="80" y="48"/>
                      <a:pt x="80" y="48"/>
                      <a:pt x="81" y="48"/>
                    </a:cubicBezTo>
                    <a:cubicBezTo>
                      <a:pt x="81" y="48"/>
                      <a:pt x="82" y="48"/>
                      <a:pt x="83" y="48"/>
                    </a:cubicBezTo>
                    <a:lnTo>
                      <a:pt x="84" y="47"/>
                    </a:lnTo>
                    <a:close/>
                    <a:moveTo>
                      <a:pt x="50" y="48"/>
                    </a:moveTo>
                    <a:cubicBezTo>
                      <a:pt x="50" y="48"/>
                      <a:pt x="50" y="48"/>
                      <a:pt x="50" y="48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8"/>
                      <a:pt x="50" y="48"/>
                    </a:cubicBezTo>
                    <a:cubicBezTo>
                      <a:pt x="50" y="48"/>
                      <a:pt x="50" y="48"/>
                      <a:pt x="50" y="48"/>
                    </a:cubicBezTo>
                    <a:close/>
                    <a:moveTo>
                      <a:pt x="91" y="48"/>
                    </a:moveTo>
                    <a:cubicBezTo>
                      <a:pt x="91" y="48"/>
                      <a:pt x="91" y="48"/>
                      <a:pt x="91" y="48"/>
                    </a:cubicBezTo>
                    <a:cubicBezTo>
                      <a:pt x="91" y="48"/>
                      <a:pt x="93" y="49"/>
                      <a:pt x="93" y="49"/>
                    </a:cubicBezTo>
                    <a:cubicBezTo>
                      <a:pt x="93" y="49"/>
                      <a:pt x="93" y="49"/>
                      <a:pt x="93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93" y="50"/>
                      <a:pt x="92" y="50"/>
                      <a:pt x="92" y="50"/>
                    </a:cubicBezTo>
                    <a:cubicBezTo>
                      <a:pt x="92" y="50"/>
                      <a:pt x="92" y="50"/>
                      <a:pt x="93" y="51"/>
                    </a:cubicBezTo>
                    <a:cubicBezTo>
                      <a:pt x="93" y="51"/>
                      <a:pt x="93" y="51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1"/>
                      <a:pt x="94" y="51"/>
                      <a:pt x="95" y="51"/>
                    </a:cubicBezTo>
                    <a:cubicBezTo>
                      <a:pt x="95" y="51"/>
                      <a:pt x="95" y="50"/>
                      <a:pt x="94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4" y="50"/>
                      <a:pt x="94" y="49"/>
                      <a:pt x="94" y="49"/>
                    </a:cubicBezTo>
                    <a:cubicBezTo>
                      <a:pt x="94" y="49"/>
                      <a:pt x="94" y="49"/>
                      <a:pt x="93" y="49"/>
                    </a:cubicBezTo>
                    <a:cubicBezTo>
                      <a:pt x="93" y="49"/>
                      <a:pt x="93" y="48"/>
                      <a:pt x="92" y="48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91" y="48"/>
                      <a:pt x="91" y="48"/>
                      <a:pt x="91" y="48"/>
                    </a:cubicBezTo>
                    <a:close/>
                    <a:moveTo>
                      <a:pt x="95" y="48"/>
                    </a:moveTo>
                    <a:cubicBezTo>
                      <a:pt x="95" y="48"/>
                      <a:pt x="95" y="48"/>
                      <a:pt x="95" y="48"/>
                    </a:cubicBezTo>
                    <a:cubicBezTo>
                      <a:pt x="94" y="48"/>
                      <a:pt x="94" y="48"/>
                      <a:pt x="95" y="49"/>
                    </a:cubicBezTo>
                    <a:cubicBezTo>
                      <a:pt x="95" y="49"/>
                      <a:pt x="95" y="49"/>
                      <a:pt x="95" y="49"/>
                    </a:cubicBezTo>
                    <a:cubicBezTo>
                      <a:pt x="95" y="49"/>
                      <a:pt x="95" y="49"/>
                      <a:pt x="95" y="49"/>
                    </a:cubicBezTo>
                    <a:cubicBezTo>
                      <a:pt x="97" y="49"/>
                      <a:pt x="97" y="49"/>
                      <a:pt x="96" y="48"/>
                    </a:cubicBezTo>
                    <a:cubicBezTo>
                      <a:pt x="96" y="48"/>
                      <a:pt x="96" y="48"/>
                      <a:pt x="96" y="49"/>
                    </a:cubicBezTo>
                    <a:cubicBezTo>
                      <a:pt x="96" y="49"/>
                      <a:pt x="95" y="49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lose/>
                    <a:moveTo>
                      <a:pt x="47" y="48"/>
                    </a:move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6" y="49"/>
                    </a:cubicBezTo>
                    <a:cubicBezTo>
                      <a:pt x="46" y="49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7" y="50"/>
                    </a:cubicBezTo>
                    <a:cubicBezTo>
                      <a:pt x="47" y="49"/>
                      <a:pt x="47" y="49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lose/>
                    <a:moveTo>
                      <a:pt x="89" y="48"/>
                    </a:moveTo>
                    <a:cubicBezTo>
                      <a:pt x="89" y="48"/>
                      <a:pt x="89" y="49"/>
                      <a:pt x="90" y="49"/>
                    </a:cubicBezTo>
                    <a:cubicBezTo>
                      <a:pt x="90" y="49"/>
                      <a:pt x="90" y="50"/>
                      <a:pt x="90" y="50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90" y="50"/>
                      <a:pt x="91" y="50"/>
                      <a:pt x="91" y="50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49"/>
                      <a:pt x="90" y="48"/>
                      <a:pt x="89" y="48"/>
                    </a:cubicBezTo>
                    <a:close/>
                    <a:moveTo>
                      <a:pt x="39" y="48"/>
                    </a:moveTo>
                    <a:cubicBezTo>
                      <a:pt x="39" y="48"/>
                      <a:pt x="39" y="48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40" y="49"/>
                      <a:pt x="41" y="50"/>
                      <a:pt x="41" y="49"/>
                    </a:cubicBezTo>
                    <a:cubicBezTo>
                      <a:pt x="41" y="49"/>
                      <a:pt x="41" y="49"/>
                      <a:pt x="40" y="49"/>
                    </a:cubicBezTo>
                    <a:cubicBezTo>
                      <a:pt x="40" y="49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lose/>
                    <a:moveTo>
                      <a:pt x="17" y="48"/>
                    </a:moveTo>
                    <a:cubicBezTo>
                      <a:pt x="17" y="48"/>
                      <a:pt x="17" y="49"/>
                      <a:pt x="18" y="49"/>
                    </a:cubicBezTo>
                    <a:cubicBezTo>
                      <a:pt x="19" y="49"/>
                      <a:pt x="19" y="49"/>
                      <a:pt x="20" y="50"/>
                    </a:cubicBezTo>
                    <a:cubicBezTo>
                      <a:pt x="20" y="50"/>
                      <a:pt x="21" y="51"/>
                      <a:pt x="21" y="51"/>
                    </a:cubicBezTo>
                    <a:cubicBezTo>
                      <a:pt x="23" y="51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5" y="53"/>
                      <a:pt x="25" y="53"/>
                    </a:cubicBezTo>
                    <a:cubicBezTo>
                      <a:pt x="26" y="53"/>
                      <a:pt x="28" y="54"/>
                      <a:pt x="28" y="54"/>
                    </a:cubicBezTo>
                    <a:cubicBezTo>
                      <a:pt x="28" y="55"/>
                      <a:pt x="29" y="55"/>
                      <a:pt x="30" y="55"/>
                    </a:cubicBezTo>
                    <a:cubicBezTo>
                      <a:pt x="30" y="56"/>
                      <a:pt x="31" y="56"/>
                      <a:pt x="31" y="56"/>
                    </a:cubicBezTo>
                    <a:cubicBezTo>
                      <a:pt x="31" y="56"/>
                      <a:pt x="32" y="57"/>
                      <a:pt x="33" y="57"/>
                    </a:cubicBezTo>
                    <a:cubicBezTo>
                      <a:pt x="34" y="58"/>
                      <a:pt x="36" y="59"/>
                      <a:pt x="37" y="59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2"/>
                      <a:pt x="37" y="62"/>
                      <a:pt x="37" y="62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6" y="62"/>
                      <a:pt x="36" y="62"/>
                    </a:cubicBezTo>
                    <a:cubicBezTo>
                      <a:pt x="35" y="61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0"/>
                      <a:pt x="33" y="60"/>
                    </a:cubicBezTo>
                    <a:cubicBezTo>
                      <a:pt x="32" y="60"/>
                      <a:pt x="32" y="60"/>
                      <a:pt x="31" y="59"/>
                    </a:cubicBezTo>
                    <a:cubicBezTo>
                      <a:pt x="30" y="59"/>
                      <a:pt x="29" y="59"/>
                      <a:pt x="28" y="58"/>
                    </a:cubicBezTo>
                    <a:cubicBezTo>
                      <a:pt x="28" y="58"/>
                      <a:pt x="28" y="58"/>
                      <a:pt x="27" y="57"/>
                    </a:cubicBezTo>
                    <a:cubicBezTo>
                      <a:pt x="26" y="57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4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2" y="55"/>
                      <a:pt x="22" y="54"/>
                      <a:pt x="22" y="54"/>
                    </a:cubicBezTo>
                    <a:cubicBezTo>
                      <a:pt x="22" y="54"/>
                      <a:pt x="18" y="53"/>
                      <a:pt x="18" y="52"/>
                    </a:cubicBezTo>
                    <a:cubicBezTo>
                      <a:pt x="18" y="52"/>
                      <a:pt x="18" y="52"/>
                      <a:pt x="17" y="52"/>
                    </a:cubicBezTo>
                    <a:cubicBezTo>
                      <a:pt x="16" y="51"/>
                      <a:pt x="15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8"/>
                      <a:pt x="17" y="48"/>
                    </a:cubicBezTo>
                    <a:close/>
                    <a:moveTo>
                      <a:pt x="23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5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4" y="50"/>
                      <a:pt x="24" y="49"/>
                      <a:pt x="24" y="49"/>
                    </a:cubicBezTo>
                    <a:cubicBezTo>
                      <a:pt x="23" y="49"/>
                      <a:pt x="23" y="49"/>
                      <a:pt x="23" y="49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0"/>
                      <a:pt x="14" y="49"/>
                      <a:pt x="14" y="50"/>
                    </a:cubicBezTo>
                    <a:close/>
                    <a:moveTo>
                      <a:pt x="96" y="50"/>
                    </a:moveTo>
                    <a:cubicBezTo>
                      <a:pt x="96" y="50"/>
                      <a:pt x="96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6" y="51"/>
                      <a:pt x="96" y="51"/>
                      <a:pt x="96" y="51"/>
                    </a:cubicBezTo>
                    <a:cubicBezTo>
                      <a:pt x="97" y="51"/>
                      <a:pt x="97" y="51"/>
                      <a:pt x="98" y="51"/>
                    </a:cubicBezTo>
                    <a:cubicBezTo>
                      <a:pt x="98" y="51"/>
                      <a:pt x="98" y="50"/>
                      <a:pt x="98" y="50"/>
                    </a:cubicBezTo>
                    <a:cubicBezTo>
                      <a:pt x="98" y="50"/>
                      <a:pt x="97" y="50"/>
                      <a:pt x="97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7" y="50"/>
                      <a:pt x="96" y="50"/>
                      <a:pt x="96" y="50"/>
                    </a:cubicBezTo>
                    <a:close/>
                    <a:moveTo>
                      <a:pt x="47" y="50"/>
                    </a:moveTo>
                    <a:cubicBezTo>
                      <a:pt x="47" y="50"/>
                      <a:pt x="47" y="51"/>
                      <a:pt x="46" y="52"/>
                    </a:cubicBezTo>
                    <a:cubicBezTo>
                      <a:pt x="46" y="52"/>
                      <a:pt x="46" y="53"/>
                      <a:pt x="46" y="53"/>
                    </a:cubicBezTo>
                    <a:cubicBezTo>
                      <a:pt x="46" y="53"/>
                      <a:pt x="47" y="53"/>
                      <a:pt x="47" y="53"/>
                    </a:cubicBezTo>
                    <a:cubicBezTo>
                      <a:pt x="47" y="53"/>
                      <a:pt x="47" y="51"/>
                      <a:pt x="47" y="51"/>
                    </a:cubicBezTo>
                    <a:cubicBezTo>
                      <a:pt x="47" y="51"/>
                      <a:pt x="47" y="50"/>
                      <a:pt x="47" y="50"/>
                    </a:cubicBezTo>
                    <a:close/>
                    <a:moveTo>
                      <a:pt x="27" y="51"/>
                    </a:moveTo>
                    <a:cubicBezTo>
                      <a:pt x="27" y="51"/>
                      <a:pt x="27" y="51"/>
                      <a:pt x="26" y="51"/>
                    </a:cubicBezTo>
                    <a:cubicBezTo>
                      <a:pt x="26" y="51"/>
                      <a:pt x="26" y="52"/>
                      <a:pt x="27" y="52"/>
                    </a:cubicBezTo>
                    <a:cubicBezTo>
                      <a:pt x="28" y="52"/>
                      <a:pt x="29" y="52"/>
                      <a:pt x="29" y="52"/>
                    </a:cubicBezTo>
                    <a:cubicBezTo>
                      <a:pt x="29" y="52"/>
                      <a:pt x="28" y="51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lose/>
                    <a:moveTo>
                      <a:pt x="69" y="51"/>
                    </a:moveTo>
                    <a:cubicBezTo>
                      <a:pt x="69" y="51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9" y="52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70" y="53"/>
                      <a:pt x="70" y="53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2" y="53"/>
                      <a:pt x="72" y="53"/>
                    </a:cubicBezTo>
                    <a:cubicBezTo>
                      <a:pt x="71" y="53"/>
                      <a:pt x="71" y="53"/>
                      <a:pt x="70" y="53"/>
                    </a:cubicBezTo>
                    <a:cubicBezTo>
                      <a:pt x="70" y="53"/>
                      <a:pt x="70" y="53"/>
                      <a:pt x="70" y="52"/>
                    </a:cubicBezTo>
                    <a:cubicBezTo>
                      <a:pt x="70" y="52"/>
                      <a:pt x="69" y="52"/>
                      <a:pt x="69" y="52"/>
                    </a:cubicBezTo>
                    <a:cubicBezTo>
                      <a:pt x="69" y="52"/>
                      <a:pt x="69" y="51"/>
                      <a:pt x="69" y="51"/>
                    </a:cubicBezTo>
                    <a:cubicBezTo>
                      <a:pt x="69" y="51"/>
                      <a:pt x="69" y="51"/>
                      <a:pt x="69" y="51"/>
                    </a:cubicBezTo>
                    <a:close/>
                    <a:moveTo>
                      <a:pt x="15" y="52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5" y="53"/>
                      <a:pt x="15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lose/>
                    <a:moveTo>
                      <a:pt x="45" y="52"/>
                    </a:moveTo>
                    <a:cubicBezTo>
                      <a:pt x="45" y="52"/>
                      <a:pt x="44" y="54"/>
                      <a:pt x="44" y="54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5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3"/>
                      <a:pt x="46" y="52"/>
                      <a:pt x="45" y="52"/>
                    </a:cubicBezTo>
                    <a:close/>
                    <a:moveTo>
                      <a:pt x="75" y="52"/>
                    </a:moveTo>
                    <a:cubicBezTo>
                      <a:pt x="75" y="52"/>
                      <a:pt x="75" y="52"/>
                      <a:pt x="75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5" y="54"/>
                      <a:pt x="75" y="54"/>
                      <a:pt x="75" y="53"/>
                    </a:cubicBezTo>
                    <a:cubicBezTo>
                      <a:pt x="75" y="53"/>
                      <a:pt x="75" y="53"/>
                      <a:pt x="76" y="53"/>
                    </a:cubicBezTo>
                    <a:cubicBezTo>
                      <a:pt x="76" y="53"/>
                      <a:pt x="76" y="52"/>
                      <a:pt x="75" y="52"/>
                    </a:cubicBezTo>
                    <a:close/>
                    <a:moveTo>
                      <a:pt x="68" y="52"/>
                    </a:moveTo>
                    <a:cubicBezTo>
                      <a:pt x="68" y="52"/>
                      <a:pt x="68" y="52"/>
                      <a:pt x="68" y="53"/>
                    </a:cubicBezTo>
                    <a:cubicBezTo>
                      <a:pt x="68" y="53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5"/>
                      <a:pt x="69" y="54"/>
                      <a:pt x="69" y="53"/>
                    </a:cubicBezTo>
                    <a:cubicBezTo>
                      <a:pt x="68" y="53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lose/>
                    <a:moveTo>
                      <a:pt x="77" y="52"/>
                    </a:moveTo>
                    <a:cubicBezTo>
                      <a:pt x="77" y="52"/>
                      <a:pt x="76" y="53"/>
                      <a:pt x="76" y="53"/>
                    </a:cubicBezTo>
                    <a:cubicBezTo>
                      <a:pt x="76" y="53"/>
                      <a:pt x="76" y="53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5"/>
                      <a:pt x="76" y="55"/>
                      <a:pt x="76" y="55"/>
                    </a:cubicBezTo>
                    <a:cubicBezTo>
                      <a:pt x="76" y="55"/>
                      <a:pt x="76" y="55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3"/>
                    </a:cubicBezTo>
                    <a:cubicBezTo>
                      <a:pt x="77" y="53"/>
                      <a:pt x="77" y="52"/>
                      <a:pt x="77" y="52"/>
                    </a:cubicBezTo>
                    <a:close/>
                    <a:moveTo>
                      <a:pt x="96" y="53"/>
                    </a:moveTo>
                    <a:cubicBezTo>
                      <a:pt x="97" y="53"/>
                      <a:pt x="97" y="53"/>
                      <a:pt x="97" y="53"/>
                    </a:cubicBezTo>
                    <a:cubicBezTo>
                      <a:pt x="97" y="53"/>
                      <a:pt x="98" y="53"/>
                      <a:pt x="98" y="53"/>
                    </a:cubicBezTo>
                    <a:cubicBezTo>
                      <a:pt x="98" y="54"/>
                      <a:pt x="98" y="54"/>
                      <a:pt x="98" y="54"/>
                    </a:cubicBezTo>
                    <a:cubicBezTo>
                      <a:pt x="98" y="54"/>
                      <a:pt x="98" y="55"/>
                      <a:pt x="98" y="55"/>
                    </a:cubicBezTo>
                    <a:cubicBezTo>
                      <a:pt x="98" y="55"/>
                      <a:pt x="99" y="55"/>
                      <a:pt x="99" y="55"/>
                    </a:cubicBezTo>
                    <a:cubicBezTo>
                      <a:pt x="99" y="56"/>
                      <a:pt x="99" y="57"/>
                      <a:pt x="99" y="58"/>
                    </a:cubicBezTo>
                    <a:cubicBezTo>
                      <a:pt x="99" y="61"/>
                      <a:pt x="99" y="63"/>
                      <a:pt x="96" y="67"/>
                    </a:cubicBezTo>
                    <a:cubicBezTo>
                      <a:pt x="94" y="70"/>
                      <a:pt x="82" y="72"/>
                      <a:pt x="77" y="67"/>
                    </a:cubicBezTo>
                    <a:cubicBezTo>
                      <a:pt x="76" y="65"/>
                      <a:pt x="75" y="64"/>
                      <a:pt x="74" y="63"/>
                    </a:cubicBezTo>
                    <a:cubicBezTo>
                      <a:pt x="73" y="63"/>
                      <a:pt x="73" y="63"/>
                      <a:pt x="74" y="62"/>
                    </a:cubicBezTo>
                    <a:cubicBezTo>
                      <a:pt x="74" y="61"/>
                      <a:pt x="75" y="60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6" y="60"/>
                      <a:pt x="76" y="59"/>
                      <a:pt x="76" y="60"/>
                    </a:cubicBezTo>
                    <a:cubicBezTo>
                      <a:pt x="76" y="60"/>
                      <a:pt x="76" y="60"/>
                      <a:pt x="76" y="59"/>
                    </a:cubicBezTo>
                    <a:cubicBezTo>
                      <a:pt x="76" y="59"/>
                      <a:pt x="77" y="59"/>
                      <a:pt x="77" y="59"/>
                    </a:cubicBezTo>
                    <a:cubicBezTo>
                      <a:pt x="85" y="54"/>
                      <a:pt x="91" y="53"/>
                      <a:pt x="96" y="53"/>
                    </a:cubicBezTo>
                    <a:close/>
                    <a:moveTo>
                      <a:pt x="30" y="53"/>
                    </a:moveTo>
                    <a:cubicBezTo>
                      <a:pt x="30" y="53"/>
                      <a:pt x="30" y="53"/>
                      <a:pt x="30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1" y="54"/>
                      <a:pt x="31" y="54"/>
                    </a:cubicBezTo>
                    <a:cubicBezTo>
                      <a:pt x="31" y="53"/>
                      <a:pt x="30" y="53"/>
                      <a:pt x="30" y="53"/>
                    </a:cubicBezTo>
                    <a:close/>
                    <a:moveTo>
                      <a:pt x="72" y="53"/>
                    </a:move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4"/>
                      <a:pt x="72" y="54"/>
                    </a:cubicBezTo>
                    <a:cubicBezTo>
                      <a:pt x="72" y="54"/>
                      <a:pt x="73" y="54"/>
                      <a:pt x="73" y="54"/>
                    </a:cubicBezTo>
                    <a:cubicBezTo>
                      <a:pt x="74" y="54"/>
                      <a:pt x="74" y="54"/>
                      <a:pt x="74" y="53"/>
                    </a:cubicBezTo>
                    <a:cubicBezTo>
                      <a:pt x="74" y="53"/>
                      <a:pt x="73" y="53"/>
                      <a:pt x="72" y="53"/>
                    </a:cubicBezTo>
                    <a:close/>
                    <a:moveTo>
                      <a:pt x="12" y="53"/>
                    </a:move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2" y="55"/>
                    </a:cubicBezTo>
                    <a:cubicBezTo>
                      <a:pt x="11" y="56"/>
                      <a:pt x="10" y="58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60"/>
                    </a:cubicBezTo>
                    <a:cubicBezTo>
                      <a:pt x="10" y="60"/>
                      <a:pt x="10" y="60"/>
                      <a:pt x="10" y="59"/>
                    </a:cubicBezTo>
                    <a:cubicBezTo>
                      <a:pt x="10" y="59"/>
                      <a:pt x="11" y="59"/>
                      <a:pt x="11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7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2" y="57"/>
                    </a:cubicBezTo>
                    <a:cubicBezTo>
                      <a:pt x="12" y="57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3" y="58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4" y="57"/>
                      <a:pt x="14" y="57"/>
                      <a:pt x="14" y="58"/>
                    </a:cubicBezTo>
                    <a:cubicBezTo>
                      <a:pt x="15" y="58"/>
                      <a:pt x="16" y="58"/>
                      <a:pt x="16" y="58"/>
                    </a:cubicBezTo>
                    <a:cubicBezTo>
                      <a:pt x="17" y="58"/>
                      <a:pt x="17" y="58"/>
                      <a:pt x="17" y="59"/>
                    </a:cubicBezTo>
                    <a:cubicBezTo>
                      <a:pt x="17" y="59"/>
                      <a:pt x="17" y="60"/>
                      <a:pt x="17" y="60"/>
                    </a:cubicBezTo>
                    <a:cubicBezTo>
                      <a:pt x="17" y="60"/>
                      <a:pt x="18" y="60"/>
                      <a:pt x="18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9" y="59"/>
                      <a:pt x="19" y="60"/>
                      <a:pt x="18" y="60"/>
                    </a:cubicBezTo>
                    <a:cubicBezTo>
                      <a:pt x="18" y="61"/>
                      <a:pt x="18" y="62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0"/>
                      <a:pt x="19" y="60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0" y="61"/>
                    </a:cubicBezTo>
                    <a:cubicBezTo>
                      <a:pt x="20" y="61"/>
                      <a:pt x="20" y="61"/>
                      <a:pt x="19" y="61"/>
                    </a:cubicBezTo>
                    <a:cubicBezTo>
                      <a:pt x="19" y="62"/>
                      <a:pt x="18" y="63"/>
                      <a:pt x="17" y="63"/>
                    </a:cubicBezTo>
                    <a:cubicBezTo>
                      <a:pt x="16" y="64"/>
                      <a:pt x="16" y="65"/>
                      <a:pt x="13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6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67"/>
                      <a:pt x="9" y="67"/>
                      <a:pt x="9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7"/>
                      <a:pt x="7" y="67"/>
                      <a:pt x="7" y="67"/>
                    </a:cubicBezTo>
                    <a:cubicBezTo>
                      <a:pt x="7" y="67"/>
                      <a:pt x="6" y="67"/>
                      <a:pt x="6" y="67"/>
                    </a:cubicBezTo>
                    <a:cubicBezTo>
                      <a:pt x="6" y="67"/>
                      <a:pt x="7" y="67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6"/>
                      <a:pt x="7" y="66"/>
                      <a:pt x="6" y="66"/>
                    </a:cubicBezTo>
                    <a:cubicBezTo>
                      <a:pt x="6" y="66"/>
                      <a:pt x="6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4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7" y="62"/>
                      <a:pt x="8" y="61"/>
                      <a:pt x="8" y="61"/>
                    </a:cubicBezTo>
                    <a:cubicBezTo>
                      <a:pt x="8" y="61"/>
                      <a:pt x="9" y="61"/>
                      <a:pt x="9" y="61"/>
                    </a:cubicBezTo>
                    <a:cubicBezTo>
                      <a:pt x="9" y="60"/>
                      <a:pt x="9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59"/>
                    </a:cubicBezTo>
                    <a:cubicBezTo>
                      <a:pt x="9" y="59"/>
                      <a:pt x="9" y="59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6"/>
                      <a:pt x="10" y="56"/>
                    </a:cubicBezTo>
                    <a:cubicBezTo>
                      <a:pt x="11" y="56"/>
                      <a:pt x="11" y="55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4"/>
                      <a:pt x="12" y="54"/>
                      <a:pt x="12" y="54"/>
                    </a:cubicBezTo>
                    <a:lnTo>
                      <a:pt x="12" y="53"/>
                    </a:lnTo>
                    <a:close/>
                    <a:moveTo>
                      <a:pt x="17" y="53"/>
                    </a:move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4"/>
                      <a:pt x="17" y="53"/>
                      <a:pt x="17" y="53"/>
                    </a:cubicBezTo>
                    <a:close/>
                    <a:moveTo>
                      <a:pt x="13" y="54"/>
                    </a:moveTo>
                    <a:cubicBezTo>
                      <a:pt x="13" y="54"/>
                      <a:pt x="14" y="54"/>
                      <a:pt x="14" y="54"/>
                    </a:cubicBezTo>
                    <a:cubicBezTo>
                      <a:pt x="15" y="55"/>
                      <a:pt x="15" y="55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7" y="56"/>
                      <a:pt x="17" y="56"/>
                      <a:pt x="18" y="57"/>
                    </a:cubicBezTo>
                    <a:cubicBezTo>
                      <a:pt x="19" y="57"/>
                      <a:pt x="20" y="58"/>
                      <a:pt x="20" y="58"/>
                    </a:cubicBezTo>
                    <a:cubicBezTo>
                      <a:pt x="21" y="58"/>
                      <a:pt x="22" y="59"/>
                      <a:pt x="22" y="59"/>
                    </a:cubicBezTo>
                    <a:cubicBezTo>
                      <a:pt x="22" y="59"/>
                      <a:pt x="23" y="60"/>
                      <a:pt x="23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5" y="60"/>
                      <a:pt x="25" y="60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7" y="61"/>
                      <a:pt x="27" y="62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8" y="63"/>
                      <a:pt x="28" y="62"/>
                      <a:pt x="27" y="62"/>
                    </a:cubicBezTo>
                    <a:cubicBezTo>
                      <a:pt x="24" y="61"/>
                      <a:pt x="22" y="60"/>
                      <a:pt x="22" y="60"/>
                    </a:cubicBezTo>
                    <a:cubicBezTo>
                      <a:pt x="22" y="60"/>
                      <a:pt x="21" y="60"/>
                      <a:pt x="21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0" y="59"/>
                      <a:pt x="19" y="59"/>
                      <a:pt x="18" y="58"/>
                    </a:cubicBezTo>
                    <a:cubicBezTo>
                      <a:pt x="17" y="58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5"/>
                      <a:pt x="13" y="55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lose/>
                    <a:moveTo>
                      <a:pt x="46" y="54"/>
                    </a:moveTo>
                    <a:cubicBezTo>
                      <a:pt x="46" y="54"/>
                      <a:pt x="45" y="54"/>
                      <a:pt x="45" y="55"/>
                    </a:cubicBezTo>
                    <a:cubicBezTo>
                      <a:pt x="45" y="55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7"/>
                      <a:pt x="45" y="57"/>
                      <a:pt x="45" y="56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lose/>
                    <a:moveTo>
                      <a:pt x="69" y="55"/>
                    </a:moveTo>
                    <a:cubicBezTo>
                      <a:pt x="69" y="55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70" y="56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68" y="54"/>
                      <a:pt x="72" y="57"/>
                      <a:pt x="73" y="55"/>
                    </a:cubicBezTo>
                    <a:cubicBezTo>
                      <a:pt x="73" y="55"/>
                      <a:pt x="72" y="55"/>
                      <a:pt x="71" y="55"/>
                    </a:cubicBezTo>
                    <a:cubicBezTo>
                      <a:pt x="70" y="55"/>
                      <a:pt x="70" y="54"/>
                      <a:pt x="69" y="55"/>
                    </a:cubicBezTo>
                    <a:close/>
                    <a:moveTo>
                      <a:pt x="74" y="55"/>
                    </a:move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6" y="55"/>
                      <a:pt x="76" y="55"/>
                    </a:cubicBezTo>
                    <a:cubicBezTo>
                      <a:pt x="76" y="55"/>
                      <a:pt x="76" y="55"/>
                      <a:pt x="76" y="55"/>
                    </a:cubicBezTo>
                    <a:cubicBezTo>
                      <a:pt x="76" y="55"/>
                      <a:pt x="75" y="55"/>
                      <a:pt x="74" y="55"/>
                    </a:cubicBezTo>
                    <a:close/>
                    <a:moveTo>
                      <a:pt x="34" y="55"/>
                    </a:moveTo>
                    <a:cubicBezTo>
                      <a:pt x="34" y="55"/>
                      <a:pt x="34" y="55"/>
                      <a:pt x="34" y="55"/>
                    </a:cubicBezTo>
                    <a:cubicBezTo>
                      <a:pt x="33" y="56"/>
                      <a:pt x="34" y="56"/>
                      <a:pt x="35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6"/>
                      <a:pt x="35" y="56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lose/>
                    <a:moveTo>
                      <a:pt x="44" y="56"/>
                    </a:moveTo>
                    <a:cubicBezTo>
                      <a:pt x="44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7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lose/>
                    <a:moveTo>
                      <a:pt x="20" y="56"/>
                    </a:move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1" y="57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2" y="57"/>
                      <a:pt x="22" y="57"/>
                    </a:cubicBezTo>
                    <a:cubicBezTo>
                      <a:pt x="22" y="57"/>
                      <a:pt x="22" y="56"/>
                      <a:pt x="22" y="56"/>
                    </a:cubicBezTo>
                    <a:cubicBezTo>
                      <a:pt x="22" y="56"/>
                      <a:pt x="20" y="56"/>
                      <a:pt x="20" y="56"/>
                    </a:cubicBezTo>
                    <a:close/>
                    <a:moveTo>
                      <a:pt x="74" y="56"/>
                    </a:moveTo>
                    <a:cubicBezTo>
                      <a:pt x="73" y="56"/>
                      <a:pt x="73" y="56"/>
                      <a:pt x="73" y="56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3" y="58"/>
                      <a:pt x="73" y="57"/>
                      <a:pt x="74" y="57"/>
                    </a:cubicBezTo>
                    <a:cubicBezTo>
                      <a:pt x="74" y="56"/>
                      <a:pt x="74" y="56"/>
                      <a:pt x="74" y="56"/>
                    </a:cubicBezTo>
                    <a:close/>
                    <a:moveTo>
                      <a:pt x="76" y="56"/>
                    </a:moveTo>
                    <a:cubicBezTo>
                      <a:pt x="76" y="56"/>
                      <a:pt x="75" y="56"/>
                      <a:pt x="75" y="56"/>
                    </a:cubicBezTo>
                    <a:cubicBezTo>
                      <a:pt x="75" y="56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7"/>
                      <a:pt x="75" y="57"/>
                      <a:pt x="75" y="57"/>
                    </a:cubicBezTo>
                    <a:cubicBezTo>
                      <a:pt x="75" y="58"/>
                      <a:pt x="76" y="56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close/>
                    <a:moveTo>
                      <a:pt x="37" y="57"/>
                    </a:moveTo>
                    <a:cubicBezTo>
                      <a:pt x="37" y="57"/>
                      <a:pt x="37" y="57"/>
                      <a:pt x="37" y="58"/>
                    </a:cubicBezTo>
                    <a:cubicBezTo>
                      <a:pt x="38" y="58"/>
                      <a:pt x="39" y="58"/>
                      <a:pt x="39" y="58"/>
                    </a:cubicBezTo>
                    <a:cubicBezTo>
                      <a:pt x="39" y="58"/>
                      <a:pt x="38" y="58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7" y="57"/>
                      <a:pt x="37" y="57"/>
                      <a:pt x="37" y="57"/>
                    </a:cubicBezTo>
                    <a:close/>
                    <a:moveTo>
                      <a:pt x="23" y="57"/>
                    </a:moveTo>
                    <a:cubicBezTo>
                      <a:pt x="23" y="57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4" y="58"/>
                    </a:cubicBezTo>
                    <a:cubicBezTo>
                      <a:pt x="24" y="58"/>
                      <a:pt x="24" y="59"/>
                      <a:pt x="24" y="59"/>
                    </a:cubicBezTo>
                    <a:cubicBezTo>
                      <a:pt x="24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6" y="59"/>
                      <a:pt x="26" y="59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4" y="57"/>
                      <a:pt x="23" y="57"/>
                    </a:cubicBezTo>
                    <a:close/>
                    <a:moveTo>
                      <a:pt x="44" y="58"/>
                    </a:moveTo>
                    <a:cubicBezTo>
                      <a:pt x="44" y="58"/>
                      <a:pt x="43" y="58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4" y="59"/>
                      <a:pt x="44" y="59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lose/>
                    <a:moveTo>
                      <a:pt x="40" y="58"/>
                    </a:move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8"/>
                      <a:pt x="41" y="59"/>
                      <a:pt x="40" y="59"/>
                    </a:cubicBezTo>
                    <a:cubicBezTo>
                      <a:pt x="40" y="59"/>
                      <a:pt x="40" y="60"/>
                      <a:pt x="39" y="60"/>
                    </a:cubicBezTo>
                    <a:cubicBezTo>
                      <a:pt x="39" y="61"/>
                      <a:pt x="39" y="62"/>
                      <a:pt x="39" y="62"/>
                    </a:cubicBezTo>
                    <a:cubicBezTo>
                      <a:pt x="39" y="62"/>
                      <a:pt x="38" y="63"/>
                      <a:pt x="38" y="63"/>
                    </a:cubicBezTo>
                    <a:cubicBezTo>
                      <a:pt x="38" y="64"/>
                      <a:pt x="37" y="66"/>
                      <a:pt x="37" y="66"/>
                    </a:cubicBezTo>
                    <a:cubicBezTo>
                      <a:pt x="36" y="67"/>
                      <a:pt x="36" y="67"/>
                      <a:pt x="36" y="66"/>
                    </a:cubicBezTo>
                    <a:cubicBezTo>
                      <a:pt x="35" y="66"/>
                      <a:pt x="35" y="66"/>
                      <a:pt x="36" y="66"/>
                    </a:cubicBezTo>
                    <a:cubicBezTo>
                      <a:pt x="36" y="66"/>
                      <a:pt x="37" y="65"/>
                      <a:pt x="37" y="65"/>
                    </a:cubicBezTo>
                    <a:cubicBezTo>
                      <a:pt x="37" y="65"/>
                      <a:pt x="37" y="64"/>
                      <a:pt x="38" y="63"/>
                    </a:cubicBezTo>
                    <a:cubicBezTo>
                      <a:pt x="38" y="61"/>
                      <a:pt x="39" y="61"/>
                      <a:pt x="39" y="59"/>
                    </a:cubicBezTo>
                    <a:cubicBezTo>
                      <a:pt x="40" y="58"/>
                      <a:pt x="40" y="58"/>
                      <a:pt x="40" y="58"/>
                    </a:cubicBezTo>
                    <a:close/>
                    <a:moveTo>
                      <a:pt x="43" y="58"/>
                    </a:move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9"/>
                      <a:pt x="42" y="59"/>
                    </a:cubicBezTo>
                    <a:cubicBezTo>
                      <a:pt x="41" y="60"/>
                      <a:pt x="41" y="60"/>
                      <a:pt x="42" y="61"/>
                    </a:cubicBezTo>
                    <a:cubicBezTo>
                      <a:pt x="42" y="61"/>
                      <a:pt x="42" y="61"/>
                      <a:pt x="42" y="60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8"/>
                      <a:pt x="43" y="58"/>
                      <a:pt x="43" y="58"/>
                    </a:cubicBezTo>
                    <a:close/>
                    <a:moveTo>
                      <a:pt x="11" y="59"/>
                    </a:move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60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2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59"/>
                      <a:pt x="11" y="59"/>
                      <a:pt x="11" y="59"/>
                    </a:cubicBezTo>
                    <a:close/>
                    <a:moveTo>
                      <a:pt x="26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60"/>
                      <a:pt x="27" y="60"/>
                      <a:pt x="28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60"/>
                      <a:pt x="28" y="60"/>
                      <a:pt x="27" y="59"/>
                    </a:cubicBezTo>
                    <a:cubicBezTo>
                      <a:pt x="27" y="59"/>
                      <a:pt x="27" y="59"/>
                      <a:pt x="26" y="59"/>
                    </a:cubicBezTo>
                    <a:close/>
                    <a:moveTo>
                      <a:pt x="71" y="59"/>
                    </a:moveTo>
                    <a:cubicBezTo>
                      <a:pt x="71" y="59"/>
                      <a:pt x="71" y="60"/>
                      <a:pt x="72" y="60"/>
                    </a:cubicBezTo>
                    <a:cubicBezTo>
                      <a:pt x="72" y="61"/>
                      <a:pt x="72" y="61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4" y="61"/>
                      <a:pt x="73" y="6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3" y="61"/>
                      <a:pt x="72" y="61"/>
                      <a:pt x="72" y="61"/>
                    </a:cubicBezTo>
                    <a:cubicBezTo>
                      <a:pt x="72" y="61"/>
                      <a:pt x="72" y="61"/>
                      <a:pt x="72" y="62"/>
                    </a:cubicBezTo>
                    <a:cubicBezTo>
                      <a:pt x="72" y="62"/>
                      <a:pt x="73" y="62"/>
                      <a:pt x="73" y="62"/>
                    </a:cubicBezTo>
                    <a:cubicBezTo>
                      <a:pt x="73" y="63"/>
                      <a:pt x="72" y="62"/>
                      <a:pt x="72" y="62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1" y="61"/>
                      <a:pt x="71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1" y="59"/>
                      <a:pt x="71" y="59"/>
                      <a:pt x="71" y="59"/>
                    </a:cubicBezTo>
                    <a:close/>
                    <a:moveTo>
                      <a:pt x="17" y="60"/>
                    </a:move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1"/>
                      <a:pt x="16" y="61"/>
                    </a:cubicBezTo>
                    <a:cubicBezTo>
                      <a:pt x="16" y="61"/>
                      <a:pt x="16" y="61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6" y="63"/>
                      <a:pt x="16" y="63"/>
                    </a:cubicBezTo>
                    <a:cubicBezTo>
                      <a:pt x="16" y="63"/>
                      <a:pt x="17" y="63"/>
                      <a:pt x="17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lose/>
                    <a:moveTo>
                      <a:pt x="44" y="60"/>
                    </a:move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4" y="61"/>
                      <a:pt x="44" y="61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lose/>
                    <a:moveTo>
                      <a:pt x="9" y="60"/>
                    </a:moveTo>
                    <a:cubicBezTo>
                      <a:pt x="9" y="60"/>
                      <a:pt x="9" y="60"/>
                      <a:pt x="9" y="60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9" y="60"/>
                    </a:cubicBezTo>
                    <a:close/>
                    <a:moveTo>
                      <a:pt x="29" y="60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1"/>
                      <a:pt x="30" y="61"/>
                    </a:cubicBezTo>
                    <a:cubicBezTo>
                      <a:pt x="31" y="62"/>
                      <a:pt x="31" y="62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0" y="61"/>
                    </a:cubicBezTo>
                    <a:cubicBezTo>
                      <a:pt x="30" y="60"/>
                      <a:pt x="30" y="60"/>
                      <a:pt x="29" y="60"/>
                    </a:cubicBezTo>
                    <a:close/>
                    <a:moveTo>
                      <a:pt x="21" y="60"/>
                    </a:move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2" y="61"/>
                      <a:pt x="22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4" y="61"/>
                      <a:pt x="24" y="62"/>
                      <a:pt x="24" y="62"/>
                    </a:cubicBezTo>
                    <a:cubicBezTo>
                      <a:pt x="24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7" y="63"/>
                    </a:cubicBezTo>
                    <a:cubicBezTo>
                      <a:pt x="27" y="63"/>
                      <a:pt x="27" y="63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5"/>
                      <a:pt x="27" y="65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70"/>
                      <a:pt x="27" y="71"/>
                      <a:pt x="27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7" y="72"/>
                      <a:pt x="27" y="73"/>
                      <a:pt x="27" y="73"/>
                    </a:cubicBezTo>
                    <a:cubicBezTo>
                      <a:pt x="27" y="73"/>
                      <a:pt x="27" y="74"/>
                      <a:pt x="28" y="74"/>
                    </a:cubicBezTo>
                    <a:cubicBezTo>
                      <a:pt x="28" y="74"/>
                      <a:pt x="27" y="74"/>
                      <a:pt x="27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3" y="72"/>
                      <a:pt x="23" y="72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1" y="71"/>
                      <a:pt x="21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0" y="71"/>
                      <a:pt x="20" y="70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8" y="70"/>
                      <a:pt x="18" y="70"/>
                      <a:pt x="17" y="69"/>
                    </a:cubicBezTo>
                    <a:cubicBezTo>
                      <a:pt x="17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5" y="68"/>
                      <a:pt x="14" y="68"/>
                    </a:cubicBezTo>
                    <a:cubicBezTo>
                      <a:pt x="14" y="68"/>
                      <a:pt x="13" y="68"/>
                      <a:pt x="13" y="68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2" y="68"/>
                      <a:pt x="12" y="67"/>
                      <a:pt x="12" y="67"/>
                    </a:cubicBezTo>
                    <a:cubicBezTo>
                      <a:pt x="12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4" y="67"/>
                    </a:cubicBezTo>
                    <a:cubicBezTo>
                      <a:pt x="14" y="67"/>
                      <a:pt x="14" y="67"/>
                      <a:pt x="15" y="67"/>
                    </a:cubicBezTo>
                    <a:cubicBezTo>
                      <a:pt x="15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9" y="63"/>
                      <a:pt x="20" y="63"/>
                    </a:cubicBezTo>
                    <a:cubicBezTo>
                      <a:pt x="20" y="62"/>
                      <a:pt x="20" y="62"/>
                      <a:pt x="21" y="62"/>
                    </a:cubicBezTo>
                    <a:cubicBezTo>
                      <a:pt x="21" y="61"/>
                      <a:pt x="21" y="61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lose/>
                    <a:moveTo>
                      <a:pt x="32" y="62"/>
                    </a:moveTo>
                    <a:cubicBezTo>
                      <a:pt x="32" y="62"/>
                      <a:pt x="32" y="62"/>
                      <a:pt x="33" y="62"/>
                    </a:cubicBezTo>
                    <a:cubicBezTo>
                      <a:pt x="33" y="63"/>
                      <a:pt x="33" y="63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4" y="63"/>
                      <a:pt x="34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2" y="62"/>
                      <a:pt x="32" y="62"/>
                    </a:cubicBezTo>
                    <a:close/>
                    <a:moveTo>
                      <a:pt x="15" y="62"/>
                    </a:moveTo>
                    <a:cubicBezTo>
                      <a:pt x="15" y="62"/>
                      <a:pt x="14" y="62"/>
                      <a:pt x="14" y="63"/>
                    </a:cubicBezTo>
                    <a:cubicBezTo>
                      <a:pt x="13" y="63"/>
                      <a:pt x="13" y="63"/>
                      <a:pt x="14" y="63"/>
                    </a:cubicBezTo>
                    <a:cubicBezTo>
                      <a:pt x="14" y="63"/>
                      <a:pt x="14" y="63"/>
                      <a:pt x="14" y="64"/>
                    </a:cubicBezTo>
                    <a:cubicBezTo>
                      <a:pt x="13" y="64"/>
                      <a:pt x="13" y="65"/>
                      <a:pt x="13" y="65"/>
                    </a:cubicBezTo>
                    <a:cubicBezTo>
                      <a:pt x="13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3"/>
                      <a:pt x="15" y="63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lose/>
                    <a:moveTo>
                      <a:pt x="11" y="62"/>
                    </a:moveTo>
                    <a:cubicBezTo>
                      <a:pt x="10" y="62"/>
                      <a:pt x="10" y="63"/>
                      <a:pt x="10" y="63"/>
                    </a:cubicBezTo>
                    <a:cubicBezTo>
                      <a:pt x="10" y="64"/>
                      <a:pt x="10" y="64"/>
                      <a:pt x="10" y="65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1" y="64"/>
                      <a:pt x="12" y="64"/>
                      <a:pt x="12" y="64"/>
                    </a:cubicBezTo>
                    <a:cubicBezTo>
                      <a:pt x="12" y="64"/>
                      <a:pt x="13" y="64"/>
                      <a:pt x="13" y="63"/>
                    </a:cubicBezTo>
                    <a:cubicBezTo>
                      <a:pt x="13" y="63"/>
                      <a:pt x="12" y="63"/>
                      <a:pt x="12" y="63"/>
                    </a:cubicBezTo>
                    <a:cubicBezTo>
                      <a:pt x="12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lose/>
                    <a:moveTo>
                      <a:pt x="9" y="63"/>
                    </a:move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8" y="64"/>
                      <a:pt x="8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10" y="65"/>
                      <a:pt x="10" y="65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lose/>
                    <a:moveTo>
                      <a:pt x="42" y="63"/>
                    </a:moveTo>
                    <a:cubicBezTo>
                      <a:pt x="42" y="63"/>
                      <a:pt x="42" y="63"/>
                      <a:pt x="42" y="63"/>
                    </a:cubicBezTo>
                    <a:cubicBezTo>
                      <a:pt x="41" y="63"/>
                      <a:pt x="41" y="64"/>
                      <a:pt x="41" y="64"/>
                    </a:cubicBezTo>
                    <a:cubicBezTo>
                      <a:pt x="41" y="65"/>
                      <a:pt x="40" y="66"/>
                      <a:pt x="41" y="66"/>
                    </a:cubicBezTo>
                    <a:cubicBezTo>
                      <a:pt x="41" y="66"/>
                      <a:pt x="41" y="66"/>
                      <a:pt x="41" y="65"/>
                    </a:cubicBezTo>
                    <a:cubicBezTo>
                      <a:pt x="41" y="65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lose/>
                    <a:moveTo>
                      <a:pt x="31" y="65"/>
                    </a:moveTo>
                    <a:cubicBezTo>
                      <a:pt x="31" y="65"/>
                      <a:pt x="30" y="65"/>
                      <a:pt x="30" y="65"/>
                    </a:cubicBezTo>
                    <a:cubicBezTo>
                      <a:pt x="30" y="65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31" y="66"/>
                    </a:cubicBezTo>
                    <a:cubicBezTo>
                      <a:pt x="31" y="66"/>
                      <a:pt x="31" y="66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8"/>
                      <a:pt x="39" y="68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70"/>
                      <a:pt x="39" y="69"/>
                      <a:pt x="40" y="69"/>
                    </a:cubicBezTo>
                    <a:cubicBezTo>
                      <a:pt x="40" y="69"/>
                      <a:pt x="41" y="68"/>
                      <a:pt x="41" y="67"/>
                    </a:cubicBezTo>
                    <a:cubicBezTo>
                      <a:pt x="41" y="67"/>
                      <a:pt x="40" y="67"/>
                      <a:pt x="40" y="67"/>
                    </a:cubicBezTo>
                    <a:close/>
                    <a:moveTo>
                      <a:pt x="29" y="67"/>
                    </a:move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8" y="68"/>
                      <a:pt x="28" y="69"/>
                      <a:pt x="28" y="69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9" y="69"/>
                      <a:pt x="29" y="69"/>
                      <a:pt x="29" y="68"/>
                    </a:cubicBezTo>
                    <a:cubicBezTo>
                      <a:pt x="29" y="68"/>
                      <a:pt x="29" y="67"/>
                      <a:pt x="29" y="67"/>
                    </a:cubicBezTo>
                    <a:cubicBezTo>
                      <a:pt x="29" y="67"/>
                      <a:pt x="29" y="67"/>
                      <a:pt x="29" y="67"/>
                    </a:cubicBezTo>
                    <a:close/>
                    <a:moveTo>
                      <a:pt x="30" y="68"/>
                    </a:move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9"/>
                      <a:pt x="30" y="70"/>
                      <a:pt x="30" y="70"/>
                    </a:cubicBezTo>
                    <a:cubicBezTo>
                      <a:pt x="31" y="71"/>
                      <a:pt x="31" y="71"/>
                      <a:pt x="31" y="70"/>
                    </a:cubicBezTo>
                    <a:cubicBezTo>
                      <a:pt x="31" y="70"/>
                      <a:pt x="31" y="70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8"/>
                      <a:pt x="31" y="68"/>
                      <a:pt x="30" y="68"/>
                    </a:cubicBezTo>
                    <a:close/>
                    <a:moveTo>
                      <a:pt x="7" y="68"/>
                    </a:moveTo>
                    <a:cubicBezTo>
                      <a:pt x="7" y="68"/>
                      <a:pt x="7" y="68"/>
                      <a:pt x="7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8" y="68"/>
                      <a:pt x="10" y="68"/>
                      <a:pt x="10" y="68"/>
                    </a:cubicBezTo>
                    <a:cubicBezTo>
                      <a:pt x="10" y="68"/>
                      <a:pt x="10" y="69"/>
                      <a:pt x="11" y="69"/>
                    </a:cubicBezTo>
                    <a:cubicBezTo>
                      <a:pt x="11" y="69"/>
                      <a:pt x="12" y="69"/>
                      <a:pt x="12" y="69"/>
                    </a:cubicBezTo>
                    <a:cubicBezTo>
                      <a:pt x="12" y="69"/>
                      <a:pt x="14" y="70"/>
                      <a:pt x="15" y="70"/>
                    </a:cubicBezTo>
                    <a:cubicBezTo>
                      <a:pt x="15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7" y="70"/>
                    </a:cubicBezTo>
                    <a:cubicBezTo>
                      <a:pt x="17" y="70"/>
                      <a:pt x="17" y="70"/>
                      <a:pt x="17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21" y="72"/>
                      <a:pt x="22" y="72"/>
                    </a:cubicBezTo>
                    <a:cubicBezTo>
                      <a:pt x="22" y="73"/>
                      <a:pt x="22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4" y="73"/>
                    </a:cubicBezTo>
                    <a:cubicBezTo>
                      <a:pt x="24" y="74"/>
                      <a:pt x="25" y="74"/>
                      <a:pt x="25" y="74"/>
                    </a:cubicBezTo>
                    <a:cubicBezTo>
                      <a:pt x="25" y="74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8" y="76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28" y="76"/>
                      <a:pt x="29" y="77"/>
                      <a:pt x="30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1" y="78"/>
                      <a:pt x="31" y="78"/>
                      <a:pt x="31" y="79"/>
                    </a:cubicBezTo>
                    <a:cubicBezTo>
                      <a:pt x="31" y="79"/>
                      <a:pt x="32" y="79"/>
                      <a:pt x="32" y="79"/>
                    </a:cubicBezTo>
                    <a:cubicBezTo>
                      <a:pt x="32" y="79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1"/>
                      <a:pt x="33" y="81"/>
                    </a:cubicBezTo>
                    <a:cubicBezTo>
                      <a:pt x="26" y="86"/>
                      <a:pt x="22" y="89"/>
                      <a:pt x="12" y="89"/>
                    </a:cubicBezTo>
                    <a:cubicBezTo>
                      <a:pt x="5" y="88"/>
                      <a:pt x="4" y="76"/>
                      <a:pt x="5" y="71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68"/>
                      <a:pt x="6" y="68"/>
                      <a:pt x="7" y="68"/>
                    </a:cubicBezTo>
                    <a:close/>
                    <a:moveTo>
                      <a:pt x="37" y="69"/>
                    </a:moveTo>
                    <a:cubicBezTo>
                      <a:pt x="37" y="69"/>
                      <a:pt x="37" y="69"/>
                      <a:pt x="37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5" y="70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5" y="72"/>
                      <a:pt x="35" y="72"/>
                      <a:pt x="35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7" y="72"/>
                      <a:pt x="37" y="72"/>
                      <a:pt x="37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8" y="70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69"/>
                      <a:pt x="38" y="69"/>
                      <a:pt x="37" y="69"/>
                    </a:cubicBezTo>
                    <a:close/>
                    <a:moveTo>
                      <a:pt x="38" y="70"/>
                    </a:move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1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8" y="70"/>
                      <a:pt x="38" y="70"/>
                    </a:cubicBezTo>
                    <a:close/>
                    <a:moveTo>
                      <a:pt x="39" y="71"/>
                    </a:moveTo>
                    <a:cubicBezTo>
                      <a:pt x="38" y="71"/>
                      <a:pt x="37" y="73"/>
                      <a:pt x="37" y="73"/>
                    </a:cubicBezTo>
                    <a:cubicBezTo>
                      <a:pt x="38" y="73"/>
                      <a:pt x="38" y="73"/>
                      <a:pt x="38" y="72"/>
                    </a:cubicBezTo>
                    <a:cubicBezTo>
                      <a:pt x="39" y="71"/>
                      <a:pt x="39" y="71"/>
                      <a:pt x="39" y="71"/>
                    </a:cubicBezTo>
                    <a:close/>
                    <a:moveTo>
                      <a:pt x="33" y="71"/>
                    </a:moveTo>
                    <a:cubicBezTo>
                      <a:pt x="33" y="72"/>
                      <a:pt x="33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1" y="72"/>
                      <a:pt x="31" y="72"/>
                    </a:cubicBezTo>
                    <a:cubicBezTo>
                      <a:pt x="31" y="72"/>
                      <a:pt x="31" y="73"/>
                      <a:pt x="31" y="73"/>
                    </a:cubicBezTo>
                    <a:cubicBezTo>
                      <a:pt x="31" y="73"/>
                      <a:pt x="31" y="73"/>
                      <a:pt x="32" y="73"/>
                    </a:cubicBezTo>
                    <a:cubicBezTo>
                      <a:pt x="32" y="73"/>
                      <a:pt x="32" y="74"/>
                      <a:pt x="32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1" y="73"/>
                      <a:pt x="30" y="73"/>
                      <a:pt x="30" y="74"/>
                    </a:cubicBezTo>
                    <a:cubicBezTo>
                      <a:pt x="30" y="74"/>
                      <a:pt x="31" y="75"/>
                      <a:pt x="31" y="75"/>
                    </a:cubicBezTo>
                    <a:cubicBezTo>
                      <a:pt x="32" y="76"/>
                      <a:pt x="32" y="76"/>
                      <a:pt x="32" y="75"/>
                    </a:cubicBezTo>
                    <a:cubicBezTo>
                      <a:pt x="32" y="75"/>
                      <a:pt x="32" y="74"/>
                      <a:pt x="33" y="74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2" y="73"/>
                      <a:pt x="32" y="73"/>
                    </a:cubicBezTo>
                    <a:cubicBezTo>
                      <a:pt x="32" y="73"/>
                      <a:pt x="33" y="72"/>
                      <a:pt x="33" y="72"/>
                    </a:cubicBezTo>
                    <a:cubicBezTo>
                      <a:pt x="33" y="72"/>
                      <a:pt x="34" y="72"/>
                      <a:pt x="34" y="72"/>
                    </a:cubicBezTo>
                    <a:cubicBezTo>
                      <a:pt x="34" y="72"/>
                      <a:pt x="33" y="71"/>
                      <a:pt x="33" y="71"/>
                    </a:cubicBezTo>
                    <a:close/>
                    <a:moveTo>
                      <a:pt x="36" y="72"/>
                    </a:move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4" y="73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4" y="74"/>
                      <a:pt x="35" y="74"/>
                      <a:pt x="35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4"/>
                      <a:pt x="35" y="75"/>
                      <a:pt x="35" y="75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6" y="73"/>
                    </a:cubicBezTo>
                    <a:cubicBezTo>
                      <a:pt x="37" y="73"/>
                      <a:pt x="37" y="72"/>
                      <a:pt x="36" y="73"/>
                    </a:cubicBezTo>
                    <a:cubicBezTo>
                      <a:pt x="36" y="73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lose/>
                    <a:moveTo>
                      <a:pt x="37" y="74"/>
                    </a:moveTo>
                    <a:cubicBezTo>
                      <a:pt x="37" y="74"/>
                      <a:pt x="37" y="74"/>
                      <a:pt x="36" y="74"/>
                    </a:cubicBezTo>
                    <a:cubicBezTo>
                      <a:pt x="36" y="75"/>
                      <a:pt x="36" y="76"/>
                      <a:pt x="36" y="76"/>
                    </a:cubicBezTo>
                    <a:cubicBezTo>
                      <a:pt x="36" y="76"/>
                      <a:pt x="37" y="75"/>
                      <a:pt x="37" y="75"/>
                    </a:cubicBezTo>
                    <a:cubicBezTo>
                      <a:pt x="38" y="74"/>
                      <a:pt x="38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lose/>
                    <a:moveTo>
                      <a:pt x="33" y="75"/>
                    </a:move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3" y="75"/>
                      <a:pt x="33" y="76"/>
                    </a:cubicBezTo>
                    <a:cubicBezTo>
                      <a:pt x="34" y="76"/>
                      <a:pt x="34" y="76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6"/>
                      <a:pt x="33" y="76"/>
                      <a:pt x="32" y="77"/>
                    </a:cubicBezTo>
                    <a:cubicBezTo>
                      <a:pt x="32" y="77"/>
                      <a:pt x="32" y="77"/>
                      <a:pt x="33" y="77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5" y="76"/>
                      <a:pt x="35" y="76"/>
                      <a:pt x="34" y="76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694"/>
              <p:cNvSpPr>
                <a:spLocks noEditPoints="1"/>
              </p:cNvSpPr>
              <p:nvPr/>
            </p:nvSpPr>
            <p:spPr bwMode="auto">
              <a:xfrm>
                <a:off x="821" y="2559"/>
                <a:ext cx="48" cy="42"/>
              </a:xfrm>
              <a:custGeom>
                <a:avLst/>
                <a:gdLst>
                  <a:gd name="T0" fmla="*/ 17 w 63"/>
                  <a:gd name="T1" fmla="*/ 5 h 54"/>
                  <a:gd name="T2" fmla="*/ 1 w 63"/>
                  <a:gd name="T3" fmla="*/ 15 h 54"/>
                  <a:gd name="T4" fmla="*/ 28 w 63"/>
                  <a:gd name="T5" fmla="*/ 33 h 54"/>
                  <a:gd name="T6" fmla="*/ 48 w 63"/>
                  <a:gd name="T7" fmla="*/ 47 h 54"/>
                  <a:gd name="T8" fmla="*/ 63 w 63"/>
                  <a:gd name="T9" fmla="*/ 41 h 54"/>
                  <a:gd name="T10" fmla="*/ 60 w 63"/>
                  <a:gd name="T11" fmla="*/ 28 h 54"/>
                  <a:gd name="T12" fmla="*/ 51 w 63"/>
                  <a:gd name="T13" fmla="*/ 7 h 54"/>
                  <a:gd name="T14" fmla="*/ 53 w 63"/>
                  <a:gd name="T15" fmla="*/ 14 h 54"/>
                  <a:gd name="T16" fmla="*/ 54 w 63"/>
                  <a:gd name="T17" fmla="*/ 17 h 54"/>
                  <a:gd name="T18" fmla="*/ 58 w 63"/>
                  <a:gd name="T19" fmla="*/ 20 h 54"/>
                  <a:gd name="T20" fmla="*/ 56 w 63"/>
                  <a:gd name="T21" fmla="*/ 25 h 54"/>
                  <a:gd name="T22" fmla="*/ 56 w 63"/>
                  <a:gd name="T23" fmla="*/ 28 h 54"/>
                  <a:gd name="T24" fmla="*/ 54 w 63"/>
                  <a:gd name="T25" fmla="*/ 33 h 54"/>
                  <a:gd name="T26" fmla="*/ 54 w 63"/>
                  <a:gd name="T27" fmla="*/ 36 h 54"/>
                  <a:gd name="T28" fmla="*/ 61 w 63"/>
                  <a:gd name="T29" fmla="*/ 42 h 54"/>
                  <a:gd name="T30" fmla="*/ 52 w 63"/>
                  <a:gd name="T31" fmla="*/ 43 h 54"/>
                  <a:gd name="T32" fmla="*/ 49 w 63"/>
                  <a:gd name="T33" fmla="*/ 45 h 54"/>
                  <a:gd name="T34" fmla="*/ 48 w 63"/>
                  <a:gd name="T35" fmla="*/ 41 h 54"/>
                  <a:gd name="T36" fmla="*/ 43 w 63"/>
                  <a:gd name="T37" fmla="*/ 39 h 54"/>
                  <a:gd name="T38" fmla="*/ 42 w 63"/>
                  <a:gd name="T39" fmla="*/ 37 h 54"/>
                  <a:gd name="T40" fmla="*/ 40 w 63"/>
                  <a:gd name="T41" fmla="*/ 38 h 54"/>
                  <a:gd name="T42" fmla="*/ 38 w 63"/>
                  <a:gd name="T43" fmla="*/ 33 h 54"/>
                  <a:gd name="T44" fmla="*/ 34 w 63"/>
                  <a:gd name="T45" fmla="*/ 32 h 54"/>
                  <a:gd name="T46" fmla="*/ 28 w 63"/>
                  <a:gd name="T47" fmla="*/ 30 h 54"/>
                  <a:gd name="T48" fmla="*/ 25 w 63"/>
                  <a:gd name="T49" fmla="*/ 28 h 54"/>
                  <a:gd name="T50" fmla="*/ 19 w 63"/>
                  <a:gd name="T51" fmla="*/ 25 h 54"/>
                  <a:gd name="T52" fmla="*/ 18 w 63"/>
                  <a:gd name="T53" fmla="*/ 21 h 54"/>
                  <a:gd name="T54" fmla="*/ 14 w 63"/>
                  <a:gd name="T55" fmla="*/ 19 h 54"/>
                  <a:gd name="T56" fmla="*/ 10 w 63"/>
                  <a:gd name="T57" fmla="*/ 20 h 54"/>
                  <a:gd name="T58" fmla="*/ 8 w 63"/>
                  <a:gd name="T59" fmla="*/ 16 h 54"/>
                  <a:gd name="T60" fmla="*/ 6 w 63"/>
                  <a:gd name="T61" fmla="*/ 14 h 54"/>
                  <a:gd name="T62" fmla="*/ 11 w 63"/>
                  <a:gd name="T63" fmla="*/ 8 h 54"/>
                  <a:gd name="T64" fmla="*/ 18 w 63"/>
                  <a:gd name="T65" fmla="*/ 11 h 54"/>
                  <a:gd name="T66" fmla="*/ 19 w 63"/>
                  <a:gd name="T67" fmla="*/ 10 h 54"/>
                  <a:gd name="T68" fmla="*/ 21 w 63"/>
                  <a:gd name="T69" fmla="*/ 8 h 54"/>
                  <a:gd name="T70" fmla="*/ 26 w 63"/>
                  <a:gd name="T71" fmla="*/ 8 h 54"/>
                  <a:gd name="T72" fmla="*/ 25 w 63"/>
                  <a:gd name="T73" fmla="*/ 4 h 54"/>
                  <a:gd name="T74" fmla="*/ 31 w 63"/>
                  <a:gd name="T75" fmla="*/ 4 h 54"/>
                  <a:gd name="T76" fmla="*/ 34 w 63"/>
                  <a:gd name="T77" fmla="*/ 5 h 54"/>
                  <a:gd name="T78" fmla="*/ 37 w 63"/>
                  <a:gd name="T79" fmla="*/ 4 h 54"/>
                  <a:gd name="T80" fmla="*/ 42 w 63"/>
                  <a:gd name="T81" fmla="*/ 8 h 54"/>
                  <a:gd name="T82" fmla="*/ 45 w 63"/>
                  <a:gd name="T83" fmla="*/ 9 h 54"/>
                  <a:gd name="T84" fmla="*/ 48 w 63"/>
                  <a:gd name="T85" fmla="*/ 9 h 54"/>
                  <a:gd name="T86" fmla="*/ 37 w 63"/>
                  <a:gd name="T87" fmla="*/ 2 h 54"/>
                  <a:gd name="T88" fmla="*/ 27 w 63"/>
                  <a:gd name="T89" fmla="*/ 12 h 54"/>
                  <a:gd name="T90" fmla="*/ 47 w 63"/>
                  <a:gd name="T91" fmla="*/ 32 h 54"/>
                  <a:gd name="T92" fmla="*/ 51 w 63"/>
                  <a:gd name="T93" fmla="*/ 19 h 54"/>
                  <a:gd name="T94" fmla="*/ 50 w 63"/>
                  <a:gd name="T95" fmla="*/ 25 h 54"/>
                  <a:gd name="T96" fmla="*/ 28 w 63"/>
                  <a:gd name="T97" fmla="*/ 14 h 54"/>
                  <a:gd name="T98" fmla="*/ 24 w 63"/>
                  <a:gd name="T99" fmla="*/ 5 h 54"/>
                  <a:gd name="T100" fmla="*/ 21 w 63"/>
                  <a:gd name="T101" fmla="*/ 5 h 54"/>
                  <a:gd name="T102" fmla="*/ 22 w 63"/>
                  <a:gd name="T103" fmla="*/ 26 h 54"/>
                  <a:gd name="T104" fmla="*/ 30 w 63"/>
                  <a:gd name="T105" fmla="*/ 31 h 54"/>
                  <a:gd name="T106" fmla="*/ 32 w 63"/>
                  <a:gd name="T107" fmla="*/ 34 h 54"/>
                  <a:gd name="T108" fmla="*/ 45 w 63"/>
                  <a:gd name="T109" fmla="*/ 4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" h="54">
                    <a:moveTo>
                      <a:pt x="49" y="4"/>
                    </a:moveTo>
                    <a:cubicBezTo>
                      <a:pt x="46" y="3"/>
                      <a:pt x="44" y="2"/>
                      <a:pt x="41" y="1"/>
                    </a:cubicBezTo>
                    <a:cubicBezTo>
                      <a:pt x="39" y="1"/>
                      <a:pt x="38" y="0"/>
                      <a:pt x="32" y="0"/>
                    </a:cubicBezTo>
                    <a:cubicBezTo>
                      <a:pt x="31" y="0"/>
                      <a:pt x="29" y="0"/>
                      <a:pt x="28" y="1"/>
                    </a:cubicBezTo>
                    <a:cubicBezTo>
                      <a:pt x="26" y="1"/>
                      <a:pt x="20" y="3"/>
                      <a:pt x="19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5"/>
                      <a:pt x="17" y="5"/>
                      <a:pt x="17" y="5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5"/>
                      <a:pt x="9" y="4"/>
                      <a:pt x="9" y="4"/>
                    </a:cubicBezTo>
                    <a:cubicBezTo>
                      <a:pt x="9" y="3"/>
                      <a:pt x="8" y="4"/>
                      <a:pt x="7" y="6"/>
                    </a:cubicBezTo>
                    <a:cubicBezTo>
                      <a:pt x="4" y="10"/>
                      <a:pt x="1" y="14"/>
                      <a:pt x="1" y="15"/>
                    </a:cubicBezTo>
                    <a:cubicBezTo>
                      <a:pt x="0" y="16"/>
                      <a:pt x="0" y="17"/>
                      <a:pt x="4" y="19"/>
                    </a:cubicBezTo>
                    <a:cubicBezTo>
                      <a:pt x="15" y="25"/>
                      <a:pt x="16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7" y="26"/>
                      <a:pt x="19" y="27"/>
                      <a:pt x="21" y="28"/>
                    </a:cubicBezTo>
                    <a:cubicBezTo>
                      <a:pt x="23" y="30"/>
                      <a:pt x="24" y="30"/>
                      <a:pt x="25" y="31"/>
                    </a:cubicBezTo>
                    <a:cubicBezTo>
                      <a:pt x="25" y="32"/>
                      <a:pt x="26" y="32"/>
                      <a:pt x="27" y="32"/>
                    </a:cubicBezTo>
                    <a:cubicBezTo>
                      <a:pt x="27" y="32"/>
                      <a:pt x="28" y="33"/>
                      <a:pt x="28" y="33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4"/>
                      <a:pt x="29" y="34"/>
                      <a:pt x="30" y="35"/>
                    </a:cubicBezTo>
                    <a:cubicBezTo>
                      <a:pt x="31" y="35"/>
                      <a:pt x="32" y="36"/>
                      <a:pt x="33" y="37"/>
                    </a:cubicBezTo>
                    <a:cubicBezTo>
                      <a:pt x="34" y="37"/>
                      <a:pt x="34" y="38"/>
                      <a:pt x="34" y="38"/>
                    </a:cubicBezTo>
                    <a:cubicBezTo>
                      <a:pt x="35" y="38"/>
                      <a:pt x="39" y="41"/>
                      <a:pt x="43" y="43"/>
                    </a:cubicBezTo>
                    <a:cubicBezTo>
                      <a:pt x="45" y="44"/>
                      <a:pt x="46" y="45"/>
                      <a:pt x="46" y="45"/>
                    </a:cubicBezTo>
                    <a:cubicBezTo>
                      <a:pt x="46" y="46"/>
                      <a:pt x="47" y="46"/>
                      <a:pt x="48" y="47"/>
                    </a:cubicBezTo>
                    <a:cubicBezTo>
                      <a:pt x="51" y="48"/>
                      <a:pt x="54" y="50"/>
                      <a:pt x="56" y="53"/>
                    </a:cubicBezTo>
                    <a:cubicBezTo>
                      <a:pt x="57" y="53"/>
                      <a:pt x="59" y="53"/>
                      <a:pt x="58" y="52"/>
                    </a:cubicBezTo>
                    <a:cubicBezTo>
                      <a:pt x="58" y="52"/>
                      <a:pt x="58" y="51"/>
                      <a:pt x="59" y="51"/>
                    </a:cubicBezTo>
                    <a:cubicBezTo>
                      <a:pt x="59" y="51"/>
                      <a:pt x="59" y="51"/>
                      <a:pt x="59" y="50"/>
                    </a:cubicBezTo>
                    <a:cubicBezTo>
                      <a:pt x="60" y="49"/>
                      <a:pt x="61" y="45"/>
                      <a:pt x="63" y="43"/>
                    </a:cubicBezTo>
                    <a:cubicBezTo>
                      <a:pt x="63" y="43"/>
                      <a:pt x="63" y="42"/>
                      <a:pt x="63" y="42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2" y="41"/>
                      <a:pt x="60" y="40"/>
                      <a:pt x="60" y="40"/>
                    </a:cubicBezTo>
                    <a:cubicBezTo>
                      <a:pt x="61" y="39"/>
                      <a:pt x="59" y="37"/>
                      <a:pt x="58" y="37"/>
                    </a:cubicBezTo>
                    <a:cubicBezTo>
                      <a:pt x="57" y="37"/>
                      <a:pt x="57" y="37"/>
                      <a:pt x="57" y="36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8" y="36"/>
                      <a:pt x="59" y="33"/>
                      <a:pt x="59" y="31"/>
                    </a:cubicBezTo>
                    <a:cubicBezTo>
                      <a:pt x="60" y="29"/>
                      <a:pt x="60" y="28"/>
                      <a:pt x="60" y="28"/>
                    </a:cubicBezTo>
                    <a:cubicBezTo>
                      <a:pt x="60" y="28"/>
                      <a:pt x="60" y="27"/>
                      <a:pt x="60" y="26"/>
                    </a:cubicBezTo>
                    <a:cubicBezTo>
                      <a:pt x="60" y="25"/>
                      <a:pt x="60" y="24"/>
                      <a:pt x="60" y="24"/>
                    </a:cubicBezTo>
                    <a:cubicBezTo>
                      <a:pt x="61" y="20"/>
                      <a:pt x="60" y="16"/>
                      <a:pt x="56" y="10"/>
                    </a:cubicBezTo>
                    <a:cubicBezTo>
                      <a:pt x="56" y="10"/>
                      <a:pt x="56" y="10"/>
                      <a:pt x="55" y="9"/>
                    </a:cubicBezTo>
                    <a:cubicBezTo>
                      <a:pt x="55" y="8"/>
                      <a:pt x="54" y="7"/>
                      <a:pt x="52" y="6"/>
                    </a:cubicBezTo>
                    <a:cubicBezTo>
                      <a:pt x="51" y="5"/>
                      <a:pt x="50" y="5"/>
                      <a:pt x="49" y="4"/>
                    </a:cubicBezTo>
                    <a:close/>
                    <a:moveTo>
                      <a:pt x="51" y="7"/>
                    </a:moveTo>
                    <a:cubicBezTo>
                      <a:pt x="52" y="8"/>
                      <a:pt x="52" y="8"/>
                      <a:pt x="51" y="9"/>
                    </a:cubicBezTo>
                    <a:cubicBezTo>
                      <a:pt x="50" y="10"/>
                      <a:pt x="50" y="11"/>
                      <a:pt x="51" y="11"/>
                    </a:cubicBezTo>
                    <a:cubicBezTo>
                      <a:pt x="51" y="12"/>
                      <a:pt x="51" y="11"/>
                      <a:pt x="52" y="10"/>
                    </a:cubicBezTo>
                    <a:cubicBezTo>
                      <a:pt x="53" y="10"/>
                      <a:pt x="53" y="9"/>
                      <a:pt x="53" y="9"/>
                    </a:cubicBezTo>
                    <a:cubicBezTo>
                      <a:pt x="53" y="9"/>
                      <a:pt x="53" y="9"/>
                      <a:pt x="54" y="10"/>
                    </a:cubicBezTo>
                    <a:cubicBezTo>
                      <a:pt x="54" y="10"/>
                      <a:pt x="54" y="10"/>
                      <a:pt x="53" y="12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4" y="14"/>
                      <a:pt x="54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7" y="15"/>
                      <a:pt x="56" y="16"/>
                      <a:pt x="56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7"/>
                      <a:pt x="54" y="17"/>
                      <a:pt x="54" y="17"/>
                    </a:cubicBezTo>
                    <a:cubicBezTo>
                      <a:pt x="53" y="18"/>
                      <a:pt x="53" y="18"/>
                      <a:pt x="53" y="19"/>
                    </a:cubicBezTo>
                    <a:cubicBezTo>
                      <a:pt x="53" y="20"/>
                      <a:pt x="53" y="19"/>
                      <a:pt x="55" y="18"/>
                    </a:cubicBezTo>
                    <a:cubicBezTo>
                      <a:pt x="57" y="17"/>
                      <a:pt x="57" y="17"/>
                      <a:pt x="58" y="18"/>
                    </a:cubicBezTo>
                    <a:cubicBezTo>
                      <a:pt x="58" y="18"/>
                      <a:pt x="57" y="19"/>
                      <a:pt x="57" y="19"/>
                    </a:cubicBezTo>
                    <a:cubicBezTo>
                      <a:pt x="57" y="19"/>
                      <a:pt x="55" y="20"/>
                      <a:pt x="55" y="21"/>
                    </a:cubicBezTo>
                    <a:cubicBezTo>
                      <a:pt x="55" y="21"/>
                      <a:pt x="55" y="22"/>
                      <a:pt x="56" y="21"/>
                    </a:cubicBezTo>
                    <a:cubicBezTo>
                      <a:pt x="57" y="20"/>
                      <a:pt x="58" y="20"/>
                      <a:pt x="58" y="20"/>
                    </a:cubicBezTo>
                    <a:cubicBezTo>
                      <a:pt x="59" y="21"/>
                      <a:pt x="58" y="22"/>
                      <a:pt x="57" y="22"/>
                    </a:cubicBezTo>
                    <a:cubicBezTo>
                      <a:pt x="56" y="22"/>
                      <a:pt x="55" y="22"/>
                      <a:pt x="55" y="23"/>
                    </a:cubicBezTo>
                    <a:cubicBezTo>
                      <a:pt x="56" y="24"/>
                      <a:pt x="56" y="24"/>
                      <a:pt x="57" y="23"/>
                    </a:cubicBezTo>
                    <a:cubicBezTo>
                      <a:pt x="58" y="23"/>
                      <a:pt x="59" y="23"/>
                      <a:pt x="59" y="24"/>
                    </a:cubicBezTo>
                    <a:cubicBezTo>
                      <a:pt x="58" y="24"/>
                      <a:pt x="58" y="24"/>
                      <a:pt x="57" y="24"/>
                    </a:cubicBezTo>
                    <a:cubicBezTo>
                      <a:pt x="56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6" y="25"/>
                    </a:cubicBezTo>
                    <a:cubicBezTo>
                      <a:pt x="56" y="25"/>
                      <a:pt x="56" y="25"/>
                      <a:pt x="57" y="25"/>
                    </a:cubicBezTo>
                    <a:cubicBezTo>
                      <a:pt x="57" y="26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9" y="26"/>
                    </a:cubicBezTo>
                    <a:cubicBezTo>
                      <a:pt x="59" y="27"/>
                      <a:pt x="58" y="27"/>
                      <a:pt x="58" y="27"/>
                    </a:cubicBezTo>
                    <a:cubicBezTo>
                      <a:pt x="57" y="27"/>
                      <a:pt x="56" y="27"/>
                      <a:pt x="56" y="27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5" y="28"/>
                      <a:pt x="55" y="28"/>
                      <a:pt x="56" y="28"/>
                    </a:cubicBezTo>
                    <a:cubicBezTo>
                      <a:pt x="56" y="29"/>
                      <a:pt x="56" y="30"/>
                      <a:pt x="57" y="29"/>
                    </a:cubicBezTo>
                    <a:cubicBezTo>
                      <a:pt x="58" y="29"/>
                      <a:pt x="58" y="29"/>
                      <a:pt x="57" y="31"/>
                    </a:cubicBezTo>
                    <a:cubicBezTo>
                      <a:pt x="57" y="31"/>
                      <a:pt x="57" y="31"/>
                      <a:pt x="56" y="31"/>
                    </a:cubicBezTo>
                    <a:cubicBezTo>
                      <a:pt x="56" y="31"/>
                      <a:pt x="56" y="31"/>
                      <a:pt x="55" y="31"/>
                    </a:cubicBezTo>
                    <a:cubicBezTo>
                      <a:pt x="55" y="31"/>
                      <a:pt x="54" y="31"/>
                      <a:pt x="54" y="31"/>
                    </a:cubicBezTo>
                    <a:cubicBezTo>
                      <a:pt x="53" y="30"/>
                      <a:pt x="52" y="30"/>
                      <a:pt x="52" y="31"/>
                    </a:cubicBezTo>
                    <a:cubicBezTo>
                      <a:pt x="52" y="32"/>
                      <a:pt x="53" y="33"/>
                      <a:pt x="54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7" y="33"/>
                      <a:pt x="57" y="33"/>
                      <a:pt x="56" y="34"/>
                    </a:cubicBezTo>
                    <a:cubicBezTo>
                      <a:pt x="56" y="35"/>
                      <a:pt x="56" y="35"/>
                      <a:pt x="55" y="34"/>
                    </a:cubicBezTo>
                    <a:cubicBezTo>
                      <a:pt x="54" y="34"/>
                      <a:pt x="53" y="34"/>
                      <a:pt x="53" y="34"/>
                    </a:cubicBezTo>
                    <a:cubicBezTo>
                      <a:pt x="53" y="35"/>
                      <a:pt x="53" y="35"/>
                      <a:pt x="54" y="36"/>
                    </a:cubicBezTo>
                    <a:cubicBezTo>
                      <a:pt x="55" y="36"/>
                      <a:pt x="55" y="36"/>
                      <a:pt x="55" y="37"/>
                    </a:cubicBezTo>
                    <a:cubicBezTo>
                      <a:pt x="54" y="37"/>
                      <a:pt x="55" y="39"/>
                      <a:pt x="55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7" y="39"/>
                    </a:cubicBezTo>
                    <a:cubicBezTo>
                      <a:pt x="58" y="40"/>
                      <a:pt x="59" y="40"/>
                      <a:pt x="59" y="41"/>
                    </a:cubicBezTo>
                    <a:cubicBezTo>
                      <a:pt x="59" y="41"/>
                      <a:pt x="60" y="42"/>
                      <a:pt x="60" y="42"/>
                    </a:cubicBezTo>
                    <a:cubicBezTo>
                      <a:pt x="61" y="43"/>
                      <a:pt x="61" y="43"/>
                      <a:pt x="61" y="42"/>
                    </a:cubicBezTo>
                    <a:cubicBezTo>
                      <a:pt x="61" y="42"/>
                      <a:pt x="61" y="43"/>
                      <a:pt x="60" y="45"/>
                    </a:cubicBezTo>
                    <a:cubicBezTo>
                      <a:pt x="55" y="54"/>
                      <a:pt x="58" y="46"/>
                      <a:pt x="55" y="45"/>
                    </a:cubicBezTo>
                    <a:cubicBezTo>
                      <a:pt x="55" y="44"/>
                      <a:pt x="55" y="44"/>
                      <a:pt x="54" y="45"/>
                    </a:cubicBezTo>
                    <a:cubicBezTo>
                      <a:pt x="54" y="46"/>
                      <a:pt x="53" y="46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5"/>
                    </a:cubicBezTo>
                    <a:cubicBezTo>
                      <a:pt x="52" y="44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4"/>
                      <a:pt x="51" y="44"/>
                      <a:pt x="51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4"/>
                    </a:cubicBezTo>
                    <a:cubicBezTo>
                      <a:pt x="50" y="44"/>
                      <a:pt x="51" y="41"/>
                      <a:pt x="51" y="41"/>
                    </a:cubicBezTo>
                    <a:cubicBezTo>
                      <a:pt x="51" y="40"/>
                      <a:pt x="50" y="40"/>
                      <a:pt x="49" y="40"/>
                    </a:cubicBezTo>
                    <a:cubicBezTo>
                      <a:pt x="49" y="40"/>
                      <a:pt x="49" y="40"/>
                      <a:pt x="50" y="40"/>
                    </a:cubicBezTo>
                    <a:cubicBezTo>
                      <a:pt x="50" y="40"/>
                      <a:pt x="50" y="40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8" y="40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5" y="39"/>
                      <a:pt x="45" y="39"/>
                      <a:pt x="45" y="40"/>
                    </a:cubicBezTo>
                    <a:cubicBezTo>
                      <a:pt x="45" y="40"/>
                      <a:pt x="45" y="40"/>
                      <a:pt x="44" y="40"/>
                    </a:cubicBezTo>
                    <a:cubicBezTo>
                      <a:pt x="44" y="40"/>
                      <a:pt x="44" y="39"/>
                      <a:pt x="45" y="39"/>
                    </a:cubicBezTo>
                    <a:cubicBezTo>
                      <a:pt x="45" y="39"/>
                      <a:pt x="45" y="37"/>
                      <a:pt x="45" y="38"/>
                    </a:cubicBezTo>
                    <a:cubicBezTo>
                      <a:pt x="43" y="38"/>
                      <a:pt x="43" y="38"/>
                      <a:pt x="43" y="39"/>
                    </a:cubicBezTo>
                    <a:cubicBezTo>
                      <a:pt x="43" y="40"/>
                      <a:pt x="43" y="40"/>
                      <a:pt x="43" y="41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2" y="40"/>
                      <a:pt x="41" y="40"/>
                      <a:pt x="41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39"/>
                      <a:pt x="43" y="39"/>
                      <a:pt x="43" y="38"/>
                    </a:cubicBezTo>
                    <a:cubicBezTo>
                      <a:pt x="43" y="38"/>
                      <a:pt x="43" y="38"/>
                      <a:pt x="43" y="37"/>
                    </a:cubicBezTo>
                    <a:cubicBezTo>
                      <a:pt x="43" y="37"/>
                      <a:pt x="43" y="37"/>
                      <a:pt x="42" y="37"/>
                    </a:cubicBezTo>
                    <a:cubicBezTo>
                      <a:pt x="42" y="36"/>
                      <a:pt x="42" y="36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1" y="40"/>
                      <a:pt x="41" y="40"/>
                      <a:pt x="40" y="39"/>
                    </a:cubicBezTo>
                    <a:cubicBezTo>
                      <a:pt x="40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7"/>
                      <a:pt x="40" y="37"/>
                    </a:cubicBezTo>
                    <a:cubicBezTo>
                      <a:pt x="40" y="36"/>
                      <a:pt x="40" y="35"/>
                      <a:pt x="40" y="35"/>
                    </a:cubicBezTo>
                    <a:cubicBezTo>
                      <a:pt x="39" y="35"/>
                      <a:pt x="38" y="36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7" y="37"/>
                      <a:pt x="37" y="37"/>
                      <a:pt x="38" y="35"/>
                    </a:cubicBezTo>
                    <a:cubicBezTo>
                      <a:pt x="39" y="34"/>
                      <a:pt x="39" y="33"/>
                      <a:pt x="39" y="33"/>
                    </a:cubicBezTo>
                    <a:cubicBezTo>
                      <a:pt x="39" y="32"/>
                      <a:pt x="38" y="32"/>
                      <a:pt x="38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4"/>
                      <a:pt x="37" y="35"/>
                      <a:pt x="36" y="35"/>
                    </a:cubicBezTo>
                    <a:cubicBezTo>
                      <a:pt x="36" y="36"/>
                      <a:pt x="36" y="36"/>
                      <a:pt x="35" y="36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4"/>
                      <a:pt x="35" y="34"/>
                      <a:pt x="35" y="33"/>
                    </a:cubicBezTo>
                    <a:cubicBezTo>
                      <a:pt x="35" y="33"/>
                      <a:pt x="34" y="33"/>
                      <a:pt x="35" y="33"/>
                    </a:cubicBezTo>
                    <a:cubicBezTo>
                      <a:pt x="35" y="33"/>
                      <a:pt x="35" y="32"/>
                      <a:pt x="34" y="32"/>
                    </a:cubicBezTo>
                    <a:cubicBezTo>
                      <a:pt x="34" y="31"/>
                      <a:pt x="34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3" y="30"/>
                      <a:pt x="32" y="30"/>
                    </a:cubicBezTo>
                    <a:cubicBezTo>
                      <a:pt x="32" y="30"/>
                      <a:pt x="32" y="30"/>
                      <a:pt x="31" y="30"/>
                    </a:cubicBezTo>
                    <a:cubicBezTo>
                      <a:pt x="31" y="29"/>
                      <a:pt x="31" y="29"/>
                      <a:pt x="30" y="29"/>
                    </a:cubicBezTo>
                    <a:cubicBezTo>
                      <a:pt x="29" y="30"/>
                      <a:pt x="29" y="31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8" y="31"/>
                      <a:pt x="27" y="30"/>
                    </a:cubicBezTo>
                    <a:cubicBezTo>
                      <a:pt x="26" y="30"/>
                      <a:pt x="26" y="30"/>
                      <a:pt x="28" y="27"/>
                    </a:cubicBezTo>
                    <a:cubicBezTo>
                      <a:pt x="28" y="26"/>
                      <a:pt x="29" y="26"/>
                      <a:pt x="28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7" y="27"/>
                      <a:pt x="25" y="29"/>
                      <a:pt x="25" y="28"/>
                    </a:cubicBezTo>
                    <a:cubicBezTo>
                      <a:pt x="24" y="28"/>
                      <a:pt x="24" y="28"/>
                      <a:pt x="25" y="28"/>
                    </a:cubicBezTo>
                    <a:cubicBezTo>
                      <a:pt x="25" y="26"/>
                      <a:pt x="25" y="26"/>
                      <a:pt x="2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2" y="23"/>
                      <a:pt x="21" y="24"/>
                    </a:cubicBezTo>
                    <a:cubicBezTo>
                      <a:pt x="20" y="25"/>
                      <a:pt x="20" y="25"/>
                      <a:pt x="19" y="25"/>
                    </a:cubicBezTo>
                    <a:cubicBezTo>
                      <a:pt x="19" y="26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3"/>
                      <a:pt x="19" y="23"/>
                    </a:cubicBezTo>
                    <a:cubicBezTo>
                      <a:pt x="19" y="23"/>
                      <a:pt x="19" y="22"/>
                      <a:pt x="20" y="22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20" y="20"/>
                      <a:pt x="18" y="20"/>
                      <a:pt x="18" y="20"/>
                    </a:cubicBezTo>
                    <a:cubicBezTo>
                      <a:pt x="18" y="20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6" y="21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20"/>
                    </a:cubicBezTo>
                    <a:cubicBezTo>
                      <a:pt x="14" y="21"/>
                      <a:pt x="14" y="21"/>
                      <a:pt x="14" y="19"/>
                    </a:cubicBezTo>
                    <a:cubicBezTo>
                      <a:pt x="15" y="19"/>
                      <a:pt x="15" y="19"/>
                      <a:pt x="14" y="18"/>
                    </a:cubicBezTo>
                    <a:cubicBezTo>
                      <a:pt x="14" y="18"/>
                      <a:pt x="14" y="18"/>
                      <a:pt x="13" y="20"/>
                    </a:cubicBezTo>
                    <a:cubicBezTo>
                      <a:pt x="13" y="20"/>
                      <a:pt x="12" y="21"/>
                      <a:pt x="12" y="21"/>
                    </a:cubicBezTo>
                    <a:cubicBezTo>
                      <a:pt x="12" y="21"/>
                      <a:pt x="12" y="20"/>
                      <a:pt x="12" y="20"/>
                    </a:cubicBezTo>
                    <a:cubicBezTo>
                      <a:pt x="12" y="20"/>
                      <a:pt x="12" y="19"/>
                      <a:pt x="12" y="19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0"/>
                      <a:pt x="10" y="19"/>
                      <a:pt x="11" y="17"/>
                    </a:cubicBezTo>
                    <a:cubicBezTo>
                      <a:pt x="11" y="16"/>
                      <a:pt x="12" y="15"/>
                      <a:pt x="12" y="15"/>
                    </a:cubicBezTo>
                    <a:cubicBezTo>
                      <a:pt x="12" y="15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0" y="14"/>
                    </a:cubicBezTo>
                    <a:cubicBezTo>
                      <a:pt x="10" y="14"/>
                      <a:pt x="10" y="14"/>
                      <a:pt x="10" y="16"/>
                    </a:cubicBezTo>
                    <a:cubicBezTo>
                      <a:pt x="9" y="17"/>
                      <a:pt x="9" y="17"/>
                      <a:pt x="9" y="16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18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4"/>
                      <a:pt x="4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5"/>
                      <a:pt x="3" y="15"/>
                      <a:pt x="5" y="11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6"/>
                      <a:pt x="9" y="7"/>
                      <a:pt x="10" y="7"/>
                    </a:cubicBezTo>
                    <a:cubicBezTo>
                      <a:pt x="10" y="7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9"/>
                    </a:cubicBezTo>
                    <a:cubicBezTo>
                      <a:pt x="13" y="9"/>
                      <a:pt x="14" y="9"/>
                      <a:pt x="14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6" y="9"/>
                      <a:pt x="17" y="9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2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1"/>
                      <a:pt x="19" y="11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10"/>
                      <a:pt x="19" y="10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1" y="11"/>
                      <a:pt x="22" y="9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6"/>
                      <a:pt x="19" y="5"/>
                      <a:pt x="20" y="6"/>
                    </a:cubicBezTo>
                    <a:cubicBezTo>
                      <a:pt x="20" y="6"/>
                      <a:pt x="21" y="7"/>
                      <a:pt x="20" y="8"/>
                    </a:cubicBezTo>
                    <a:cubicBezTo>
                      <a:pt x="20" y="8"/>
                      <a:pt x="20" y="8"/>
                      <a:pt x="21" y="8"/>
                    </a:cubicBezTo>
                    <a:cubicBezTo>
                      <a:pt x="21" y="8"/>
                      <a:pt x="21" y="9"/>
                      <a:pt x="21" y="9"/>
                    </a:cubicBezTo>
                    <a:cubicBezTo>
                      <a:pt x="21" y="9"/>
                      <a:pt x="22" y="9"/>
                      <a:pt x="23" y="9"/>
                    </a:cubicBezTo>
                    <a:cubicBezTo>
                      <a:pt x="23" y="9"/>
                      <a:pt x="23" y="8"/>
                      <a:pt x="23" y="7"/>
                    </a:cubicBezTo>
                    <a:cubicBezTo>
                      <a:pt x="22" y="6"/>
                      <a:pt x="22" y="5"/>
                      <a:pt x="23" y="7"/>
                    </a:cubicBezTo>
                    <a:cubicBezTo>
                      <a:pt x="23" y="8"/>
                      <a:pt x="24" y="8"/>
                      <a:pt x="24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6" y="6"/>
                      <a:pt x="26" y="6"/>
                      <a:pt x="27" y="5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4"/>
                      <a:pt x="27" y="4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9" y="3"/>
                      <a:pt x="29" y="5"/>
                      <a:pt x="29" y="7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30" y="10"/>
                      <a:pt x="31" y="8"/>
                      <a:pt x="31" y="6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2" y="2"/>
                      <a:pt x="32" y="2"/>
                      <a:pt x="32" y="4"/>
                    </a:cubicBezTo>
                    <a:cubicBezTo>
                      <a:pt x="32" y="4"/>
                      <a:pt x="32" y="5"/>
                      <a:pt x="32" y="5"/>
                    </a:cubicBezTo>
                    <a:cubicBezTo>
                      <a:pt x="32" y="6"/>
                      <a:pt x="32" y="7"/>
                      <a:pt x="33" y="7"/>
                    </a:cubicBezTo>
                    <a:cubicBezTo>
                      <a:pt x="34" y="7"/>
                      <a:pt x="34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3"/>
                      <a:pt x="34" y="2"/>
                      <a:pt x="35" y="2"/>
                    </a:cubicBezTo>
                    <a:cubicBezTo>
                      <a:pt x="35" y="3"/>
                      <a:pt x="35" y="4"/>
                      <a:pt x="35" y="5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6"/>
                      <a:pt x="36" y="6"/>
                    </a:cubicBezTo>
                    <a:cubicBezTo>
                      <a:pt x="36" y="6"/>
                      <a:pt x="36" y="6"/>
                      <a:pt x="36" y="5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5"/>
                      <a:pt x="37" y="5"/>
                      <a:pt x="38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4"/>
                      <a:pt x="39" y="3"/>
                      <a:pt x="39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4"/>
                      <a:pt x="39" y="7"/>
                      <a:pt x="40" y="7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4" y="4"/>
                      <a:pt x="44" y="5"/>
                      <a:pt x="42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3" y="9"/>
                      <a:pt x="43" y="9"/>
                      <a:pt x="44" y="9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5" y="7"/>
                      <a:pt x="45" y="6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47" y="6"/>
                      <a:pt x="46" y="7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8" y="8"/>
                      <a:pt x="48" y="7"/>
                    </a:cubicBezTo>
                    <a:cubicBezTo>
                      <a:pt x="48" y="7"/>
                      <a:pt x="49" y="6"/>
                      <a:pt x="49" y="6"/>
                    </a:cubicBezTo>
                    <a:cubicBezTo>
                      <a:pt x="49" y="6"/>
                      <a:pt x="49" y="7"/>
                      <a:pt x="48" y="8"/>
                    </a:cubicBezTo>
                    <a:cubicBezTo>
                      <a:pt x="48" y="8"/>
                      <a:pt x="48" y="9"/>
                      <a:pt x="48" y="9"/>
                    </a:cubicBezTo>
                    <a:cubicBezTo>
                      <a:pt x="48" y="11"/>
                      <a:pt x="50" y="9"/>
                      <a:pt x="50" y="8"/>
                    </a:cubicBezTo>
                    <a:cubicBezTo>
                      <a:pt x="50" y="7"/>
                      <a:pt x="50" y="7"/>
                      <a:pt x="51" y="7"/>
                    </a:cubicBezTo>
                    <a:close/>
                    <a:moveTo>
                      <a:pt x="37" y="2"/>
                    </a:move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6" y="2"/>
                    </a:cubicBezTo>
                    <a:cubicBezTo>
                      <a:pt x="36" y="2"/>
                      <a:pt x="37" y="2"/>
                      <a:pt x="37" y="2"/>
                    </a:cubicBezTo>
                    <a:close/>
                    <a:moveTo>
                      <a:pt x="48" y="13"/>
                    </a:moveTo>
                    <a:cubicBezTo>
                      <a:pt x="48" y="13"/>
                      <a:pt x="47" y="13"/>
                      <a:pt x="47" y="12"/>
                    </a:cubicBezTo>
                    <a:cubicBezTo>
                      <a:pt x="45" y="11"/>
                      <a:pt x="43" y="10"/>
                      <a:pt x="42" y="10"/>
                    </a:cubicBezTo>
                    <a:cubicBezTo>
                      <a:pt x="42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0" y="10"/>
                    </a:cubicBezTo>
                    <a:cubicBezTo>
                      <a:pt x="39" y="9"/>
                      <a:pt x="37" y="9"/>
                      <a:pt x="35" y="9"/>
                    </a:cubicBezTo>
                    <a:cubicBezTo>
                      <a:pt x="33" y="9"/>
                      <a:pt x="29" y="11"/>
                      <a:pt x="27" y="12"/>
                    </a:cubicBezTo>
                    <a:cubicBezTo>
                      <a:pt x="27" y="12"/>
                      <a:pt x="26" y="13"/>
                      <a:pt x="25" y="14"/>
                    </a:cubicBezTo>
                    <a:cubicBezTo>
                      <a:pt x="24" y="14"/>
                      <a:pt x="23" y="15"/>
                      <a:pt x="23" y="14"/>
                    </a:cubicBezTo>
                    <a:cubicBezTo>
                      <a:pt x="22" y="14"/>
                      <a:pt x="22" y="15"/>
                      <a:pt x="23" y="15"/>
                    </a:cubicBezTo>
                    <a:cubicBezTo>
                      <a:pt x="23" y="15"/>
                      <a:pt x="24" y="16"/>
                      <a:pt x="24" y="16"/>
                    </a:cubicBezTo>
                    <a:cubicBezTo>
                      <a:pt x="27" y="20"/>
                      <a:pt x="32" y="23"/>
                      <a:pt x="36" y="25"/>
                    </a:cubicBezTo>
                    <a:cubicBezTo>
                      <a:pt x="40" y="26"/>
                      <a:pt x="43" y="29"/>
                      <a:pt x="46" y="31"/>
                    </a:cubicBezTo>
                    <a:cubicBezTo>
                      <a:pt x="47" y="31"/>
                      <a:pt x="47" y="32"/>
                      <a:pt x="47" y="32"/>
                    </a:cubicBezTo>
                    <a:cubicBezTo>
                      <a:pt x="47" y="32"/>
                      <a:pt x="47" y="33"/>
                      <a:pt x="48" y="33"/>
                    </a:cubicBezTo>
                    <a:cubicBezTo>
                      <a:pt x="49" y="33"/>
                      <a:pt x="49" y="33"/>
                      <a:pt x="49" y="32"/>
                    </a:cubicBezTo>
                    <a:cubicBezTo>
                      <a:pt x="49" y="31"/>
                      <a:pt x="49" y="30"/>
                      <a:pt x="50" y="30"/>
                    </a:cubicBezTo>
                    <a:cubicBezTo>
                      <a:pt x="50" y="29"/>
                      <a:pt x="50" y="28"/>
                      <a:pt x="51" y="27"/>
                    </a:cubicBezTo>
                    <a:cubicBezTo>
                      <a:pt x="51" y="27"/>
                      <a:pt x="51" y="25"/>
                      <a:pt x="52" y="25"/>
                    </a:cubicBezTo>
                    <a:cubicBezTo>
                      <a:pt x="52" y="24"/>
                      <a:pt x="52" y="22"/>
                      <a:pt x="52" y="20"/>
                    </a:cubicBezTo>
                    <a:cubicBezTo>
                      <a:pt x="51" y="20"/>
                      <a:pt x="51" y="19"/>
                      <a:pt x="51" y="19"/>
                    </a:cubicBezTo>
                    <a:cubicBezTo>
                      <a:pt x="52" y="19"/>
                      <a:pt x="51" y="16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4"/>
                      <a:pt x="50" y="14"/>
                      <a:pt x="48" y="13"/>
                    </a:cubicBezTo>
                    <a:close/>
                    <a:moveTo>
                      <a:pt x="48" y="15"/>
                    </a:move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8"/>
                      <a:pt x="50" y="19"/>
                      <a:pt x="50" y="21"/>
                    </a:cubicBezTo>
                    <a:cubicBezTo>
                      <a:pt x="50" y="23"/>
                      <a:pt x="50" y="24"/>
                      <a:pt x="50" y="25"/>
                    </a:cubicBezTo>
                    <a:cubicBezTo>
                      <a:pt x="50" y="25"/>
                      <a:pt x="49" y="27"/>
                      <a:pt x="49" y="27"/>
                    </a:cubicBezTo>
                    <a:cubicBezTo>
                      <a:pt x="49" y="28"/>
                      <a:pt x="48" y="29"/>
                      <a:pt x="48" y="29"/>
                    </a:cubicBezTo>
                    <a:cubicBezTo>
                      <a:pt x="48" y="29"/>
                      <a:pt x="48" y="30"/>
                      <a:pt x="47" y="30"/>
                    </a:cubicBezTo>
                    <a:cubicBezTo>
                      <a:pt x="45" y="27"/>
                      <a:pt x="42" y="25"/>
                      <a:pt x="38" y="23"/>
                    </a:cubicBezTo>
                    <a:cubicBezTo>
                      <a:pt x="35" y="21"/>
                      <a:pt x="30" y="19"/>
                      <a:pt x="27" y="17"/>
                    </a:cubicBezTo>
                    <a:cubicBezTo>
                      <a:pt x="27" y="16"/>
                      <a:pt x="27" y="16"/>
                      <a:pt x="26" y="16"/>
                    </a:cubicBezTo>
                    <a:cubicBezTo>
                      <a:pt x="26" y="16"/>
                      <a:pt x="26" y="15"/>
                      <a:pt x="28" y="14"/>
                    </a:cubicBezTo>
                    <a:cubicBezTo>
                      <a:pt x="30" y="12"/>
                      <a:pt x="31" y="12"/>
                      <a:pt x="32" y="12"/>
                    </a:cubicBezTo>
                    <a:cubicBezTo>
                      <a:pt x="35" y="11"/>
                      <a:pt x="40" y="11"/>
                      <a:pt x="42" y="12"/>
                    </a:cubicBezTo>
                    <a:cubicBezTo>
                      <a:pt x="42" y="13"/>
                      <a:pt x="44" y="13"/>
                      <a:pt x="45" y="14"/>
                    </a:cubicBezTo>
                    <a:lnTo>
                      <a:pt x="48" y="15"/>
                    </a:lnTo>
                    <a:close/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3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  <a:moveTo>
                      <a:pt x="21" y="5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8" y="18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lose/>
                    <a:moveTo>
                      <a:pt x="22" y="25"/>
                    </a:moveTo>
                    <a:cubicBezTo>
                      <a:pt x="22" y="25"/>
                      <a:pt x="22" y="26"/>
                      <a:pt x="22" y="26"/>
                    </a:cubicBezTo>
                    <a:cubicBezTo>
                      <a:pt x="22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5"/>
                      <a:pt x="22" y="25"/>
                      <a:pt x="22" y="25"/>
                    </a:cubicBezTo>
                    <a:close/>
                    <a:moveTo>
                      <a:pt x="31" y="31"/>
                    </a:move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lose/>
                    <a:moveTo>
                      <a:pt x="33" y="32"/>
                    </a:move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3"/>
                      <a:pt x="33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2" y="32"/>
                    </a:cubicBezTo>
                    <a:cubicBezTo>
                      <a:pt x="32" y="32"/>
                      <a:pt x="33" y="32"/>
                      <a:pt x="33" y="32"/>
                    </a:cubicBezTo>
                    <a:close/>
                    <a:moveTo>
                      <a:pt x="3" y="16"/>
                    </a:moveTo>
                    <a:cubicBezTo>
                      <a:pt x="3" y="16"/>
                      <a:pt x="4" y="16"/>
                      <a:pt x="4" y="16"/>
                    </a:cubicBezTo>
                    <a:cubicBezTo>
                      <a:pt x="3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  <a:moveTo>
                      <a:pt x="45" y="41"/>
                    </a:moveTo>
                    <a:cubicBezTo>
                      <a:pt x="45" y="41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6" y="42"/>
                    </a:cubicBezTo>
                    <a:cubicBezTo>
                      <a:pt x="46" y="42"/>
                      <a:pt x="46" y="42"/>
                      <a:pt x="46" y="43"/>
                    </a:cubicBezTo>
                    <a:cubicBezTo>
                      <a:pt x="46" y="43"/>
                      <a:pt x="45" y="42"/>
                      <a:pt x="44" y="42"/>
                    </a:cubicBezTo>
                    <a:cubicBezTo>
                      <a:pt x="44" y="41"/>
                      <a:pt x="44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695"/>
              <p:cNvSpPr>
                <a:spLocks noEditPoints="1"/>
              </p:cNvSpPr>
              <p:nvPr/>
            </p:nvSpPr>
            <p:spPr bwMode="auto">
              <a:xfrm>
                <a:off x="802" y="2536"/>
                <a:ext cx="26" cy="28"/>
              </a:xfrm>
              <a:custGeom>
                <a:avLst/>
                <a:gdLst>
                  <a:gd name="T0" fmla="*/ 3 w 35"/>
                  <a:gd name="T1" fmla="*/ 7 h 37"/>
                  <a:gd name="T2" fmla="*/ 0 w 35"/>
                  <a:gd name="T3" fmla="*/ 16 h 37"/>
                  <a:gd name="T4" fmla="*/ 5 w 35"/>
                  <a:gd name="T5" fmla="*/ 34 h 37"/>
                  <a:gd name="T6" fmla="*/ 25 w 35"/>
                  <a:gd name="T7" fmla="*/ 35 h 37"/>
                  <a:gd name="T8" fmla="*/ 33 w 35"/>
                  <a:gd name="T9" fmla="*/ 27 h 37"/>
                  <a:gd name="T10" fmla="*/ 35 w 35"/>
                  <a:gd name="T11" fmla="*/ 17 h 37"/>
                  <a:gd name="T12" fmla="*/ 30 w 35"/>
                  <a:gd name="T13" fmla="*/ 6 h 37"/>
                  <a:gd name="T14" fmla="*/ 16 w 35"/>
                  <a:gd name="T15" fmla="*/ 0 h 37"/>
                  <a:gd name="T16" fmla="*/ 20 w 35"/>
                  <a:gd name="T17" fmla="*/ 2 h 37"/>
                  <a:gd name="T18" fmla="*/ 29 w 35"/>
                  <a:gd name="T19" fmla="*/ 8 h 37"/>
                  <a:gd name="T20" fmla="*/ 27 w 35"/>
                  <a:gd name="T21" fmla="*/ 12 h 37"/>
                  <a:gd name="T22" fmla="*/ 28 w 35"/>
                  <a:gd name="T23" fmla="*/ 15 h 37"/>
                  <a:gd name="T24" fmla="*/ 25 w 35"/>
                  <a:gd name="T25" fmla="*/ 14 h 37"/>
                  <a:gd name="T26" fmla="*/ 26 w 35"/>
                  <a:gd name="T27" fmla="*/ 18 h 37"/>
                  <a:gd name="T28" fmla="*/ 22 w 35"/>
                  <a:gd name="T29" fmla="*/ 18 h 37"/>
                  <a:gd name="T30" fmla="*/ 17 w 35"/>
                  <a:gd name="T31" fmla="*/ 17 h 37"/>
                  <a:gd name="T32" fmla="*/ 17 w 35"/>
                  <a:gd name="T33" fmla="*/ 21 h 37"/>
                  <a:gd name="T34" fmla="*/ 14 w 35"/>
                  <a:gd name="T35" fmla="*/ 20 h 37"/>
                  <a:gd name="T36" fmla="*/ 8 w 35"/>
                  <a:gd name="T37" fmla="*/ 15 h 37"/>
                  <a:gd name="T38" fmla="*/ 6 w 35"/>
                  <a:gd name="T39" fmla="*/ 15 h 37"/>
                  <a:gd name="T40" fmla="*/ 7 w 35"/>
                  <a:gd name="T41" fmla="*/ 11 h 37"/>
                  <a:gd name="T42" fmla="*/ 6 w 35"/>
                  <a:gd name="T43" fmla="*/ 10 h 37"/>
                  <a:gd name="T44" fmla="*/ 5 w 35"/>
                  <a:gd name="T45" fmla="*/ 8 h 37"/>
                  <a:gd name="T46" fmla="*/ 3 w 35"/>
                  <a:gd name="T47" fmla="*/ 11 h 37"/>
                  <a:gd name="T48" fmla="*/ 31 w 35"/>
                  <a:gd name="T49" fmla="*/ 11 h 37"/>
                  <a:gd name="T50" fmla="*/ 32 w 35"/>
                  <a:gd name="T51" fmla="*/ 24 h 37"/>
                  <a:gd name="T52" fmla="*/ 29 w 35"/>
                  <a:gd name="T53" fmla="*/ 28 h 37"/>
                  <a:gd name="T54" fmla="*/ 28 w 35"/>
                  <a:gd name="T55" fmla="*/ 30 h 37"/>
                  <a:gd name="T56" fmla="*/ 24 w 35"/>
                  <a:gd name="T57" fmla="*/ 30 h 37"/>
                  <a:gd name="T58" fmla="*/ 19 w 35"/>
                  <a:gd name="T59" fmla="*/ 31 h 37"/>
                  <a:gd name="T60" fmla="*/ 16 w 35"/>
                  <a:gd name="T61" fmla="*/ 30 h 37"/>
                  <a:gd name="T62" fmla="*/ 16 w 35"/>
                  <a:gd name="T63" fmla="*/ 32 h 37"/>
                  <a:gd name="T64" fmla="*/ 12 w 35"/>
                  <a:gd name="T65" fmla="*/ 29 h 37"/>
                  <a:gd name="T66" fmla="*/ 8 w 35"/>
                  <a:gd name="T67" fmla="*/ 29 h 37"/>
                  <a:gd name="T68" fmla="*/ 7 w 35"/>
                  <a:gd name="T69" fmla="*/ 31 h 37"/>
                  <a:gd name="T70" fmla="*/ 5 w 35"/>
                  <a:gd name="T71" fmla="*/ 27 h 37"/>
                  <a:gd name="T72" fmla="*/ 4 w 35"/>
                  <a:gd name="T73" fmla="*/ 24 h 37"/>
                  <a:gd name="T74" fmla="*/ 2 w 35"/>
                  <a:gd name="T75" fmla="*/ 24 h 37"/>
                  <a:gd name="T76" fmla="*/ 4 w 35"/>
                  <a:gd name="T77" fmla="*/ 13 h 37"/>
                  <a:gd name="T78" fmla="*/ 5 w 35"/>
                  <a:gd name="T79" fmla="*/ 17 h 37"/>
                  <a:gd name="T80" fmla="*/ 4 w 35"/>
                  <a:gd name="T81" fmla="*/ 20 h 37"/>
                  <a:gd name="T82" fmla="*/ 8 w 35"/>
                  <a:gd name="T83" fmla="*/ 20 h 37"/>
                  <a:gd name="T84" fmla="*/ 11 w 35"/>
                  <a:gd name="T85" fmla="*/ 21 h 37"/>
                  <a:gd name="T86" fmla="*/ 13 w 35"/>
                  <a:gd name="T87" fmla="*/ 24 h 37"/>
                  <a:gd name="T88" fmla="*/ 16 w 35"/>
                  <a:gd name="T89" fmla="*/ 22 h 37"/>
                  <a:gd name="T90" fmla="*/ 18 w 35"/>
                  <a:gd name="T91" fmla="*/ 23 h 37"/>
                  <a:gd name="T92" fmla="*/ 22 w 35"/>
                  <a:gd name="T93" fmla="*/ 23 h 37"/>
                  <a:gd name="T94" fmla="*/ 26 w 35"/>
                  <a:gd name="T95" fmla="*/ 20 h 37"/>
                  <a:gd name="T96" fmla="*/ 27 w 35"/>
                  <a:gd name="T97" fmla="*/ 20 h 37"/>
                  <a:gd name="T98" fmla="*/ 30 w 35"/>
                  <a:gd name="T99" fmla="*/ 19 h 37"/>
                  <a:gd name="T100" fmla="*/ 30 w 35"/>
                  <a:gd name="T101" fmla="*/ 15 h 37"/>
                  <a:gd name="T102" fmla="*/ 31 w 35"/>
                  <a:gd name="T103" fmla="*/ 14 h 37"/>
                  <a:gd name="T104" fmla="*/ 4 w 35"/>
                  <a:gd name="T105" fmla="*/ 30 h 37"/>
                  <a:gd name="T106" fmla="*/ 5 w 35"/>
                  <a:gd name="T107" fmla="*/ 31 h 37"/>
                  <a:gd name="T108" fmla="*/ 27 w 35"/>
                  <a:gd name="T109" fmla="*/ 32 h 37"/>
                  <a:gd name="T110" fmla="*/ 25 w 35"/>
                  <a:gd name="T111" fmla="*/ 33 h 37"/>
                  <a:gd name="T112" fmla="*/ 10 w 35"/>
                  <a:gd name="T113" fmla="*/ 33 h 37"/>
                  <a:gd name="T114" fmla="*/ 15 w 35"/>
                  <a:gd name="T115" fmla="*/ 33 h 37"/>
                  <a:gd name="T116" fmla="*/ 18 w 35"/>
                  <a:gd name="T117" fmla="*/ 33 h 37"/>
                  <a:gd name="T118" fmla="*/ 21 w 35"/>
                  <a:gd name="T119" fmla="*/ 34 h 37"/>
                  <a:gd name="T120" fmla="*/ 18 w 35"/>
                  <a:gd name="T121" fmla="*/ 35 h 37"/>
                  <a:gd name="T122" fmla="*/ 7 w 35"/>
                  <a:gd name="T12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" h="37">
                    <a:moveTo>
                      <a:pt x="16" y="0"/>
                    </a:moveTo>
                    <a:cubicBezTo>
                      <a:pt x="15" y="0"/>
                      <a:pt x="15" y="0"/>
                      <a:pt x="14" y="1"/>
                    </a:cubicBezTo>
                    <a:cubicBezTo>
                      <a:pt x="11" y="2"/>
                      <a:pt x="8" y="2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6"/>
                      <a:pt x="2" y="30"/>
                      <a:pt x="3" y="32"/>
                    </a:cubicBezTo>
                    <a:cubicBezTo>
                      <a:pt x="4" y="32"/>
                      <a:pt x="4" y="33"/>
                      <a:pt x="4" y="33"/>
                    </a:cubicBezTo>
                    <a:cubicBezTo>
                      <a:pt x="4" y="33"/>
                      <a:pt x="5" y="34"/>
                      <a:pt x="5" y="34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9" y="36"/>
                      <a:pt x="10" y="36"/>
                      <a:pt x="13" y="37"/>
                    </a:cubicBezTo>
                    <a:cubicBezTo>
                      <a:pt x="15" y="37"/>
                      <a:pt x="20" y="36"/>
                      <a:pt x="22" y="36"/>
                    </a:cubicBezTo>
                    <a:cubicBezTo>
                      <a:pt x="22" y="36"/>
                      <a:pt x="23" y="35"/>
                      <a:pt x="23" y="35"/>
                    </a:cubicBezTo>
                    <a:cubicBezTo>
                      <a:pt x="24" y="35"/>
                      <a:pt x="25" y="35"/>
                      <a:pt x="25" y="35"/>
                    </a:cubicBezTo>
                    <a:cubicBezTo>
                      <a:pt x="27" y="34"/>
                      <a:pt x="27" y="33"/>
                      <a:pt x="28" y="33"/>
                    </a:cubicBezTo>
                    <a:cubicBezTo>
                      <a:pt x="29" y="32"/>
                      <a:pt x="30" y="31"/>
                      <a:pt x="30" y="31"/>
                    </a:cubicBezTo>
                    <a:cubicBezTo>
                      <a:pt x="30" y="31"/>
                      <a:pt x="31" y="30"/>
                      <a:pt x="31" y="29"/>
                    </a:cubicBezTo>
                    <a:cubicBezTo>
                      <a:pt x="32" y="29"/>
                      <a:pt x="32" y="28"/>
                      <a:pt x="32" y="28"/>
                    </a:cubicBezTo>
                    <a:cubicBezTo>
                      <a:pt x="32" y="28"/>
                      <a:pt x="32" y="28"/>
                      <a:pt x="33" y="27"/>
                    </a:cubicBezTo>
                    <a:cubicBezTo>
                      <a:pt x="33" y="25"/>
                      <a:pt x="34" y="24"/>
                      <a:pt x="34" y="24"/>
                    </a:cubicBezTo>
                    <a:cubicBezTo>
                      <a:pt x="34" y="23"/>
                      <a:pt x="34" y="23"/>
                      <a:pt x="34" y="22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5" y="21"/>
                      <a:pt x="35" y="20"/>
                      <a:pt x="35" y="19"/>
                    </a:cubicBezTo>
                    <a:cubicBezTo>
                      <a:pt x="35" y="19"/>
                      <a:pt x="35" y="18"/>
                      <a:pt x="35" y="17"/>
                    </a:cubicBezTo>
                    <a:cubicBezTo>
                      <a:pt x="35" y="15"/>
                      <a:pt x="35" y="14"/>
                      <a:pt x="34" y="14"/>
                    </a:cubicBezTo>
                    <a:cubicBezTo>
                      <a:pt x="34" y="14"/>
                      <a:pt x="34" y="13"/>
                      <a:pt x="33" y="12"/>
                    </a:cubicBezTo>
                    <a:cubicBezTo>
                      <a:pt x="33" y="11"/>
                      <a:pt x="32" y="10"/>
                      <a:pt x="32" y="9"/>
                    </a:cubicBezTo>
                    <a:cubicBezTo>
                      <a:pt x="32" y="9"/>
                      <a:pt x="31" y="8"/>
                      <a:pt x="31" y="8"/>
                    </a:cubicBezTo>
                    <a:cubicBezTo>
                      <a:pt x="31" y="7"/>
                      <a:pt x="31" y="7"/>
                      <a:pt x="30" y="6"/>
                    </a:cubicBezTo>
                    <a:cubicBezTo>
                      <a:pt x="30" y="6"/>
                      <a:pt x="29" y="5"/>
                      <a:pt x="29" y="5"/>
                    </a:cubicBezTo>
                    <a:cubicBezTo>
                      <a:pt x="29" y="5"/>
                      <a:pt x="28" y="4"/>
                      <a:pt x="28" y="4"/>
                    </a:cubicBezTo>
                    <a:cubicBezTo>
                      <a:pt x="28" y="4"/>
                      <a:pt x="26" y="3"/>
                      <a:pt x="25" y="2"/>
                    </a:cubicBezTo>
                    <a:cubicBezTo>
                      <a:pt x="24" y="1"/>
                      <a:pt x="22" y="1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  <a:moveTo>
                      <a:pt x="17" y="1"/>
                    </a:moveTo>
                    <a:cubicBezTo>
                      <a:pt x="17" y="1"/>
                      <a:pt x="18" y="1"/>
                      <a:pt x="18" y="2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3" y="3"/>
                      <a:pt x="24" y="4"/>
                    </a:cubicBezTo>
                    <a:cubicBezTo>
                      <a:pt x="25" y="4"/>
                      <a:pt x="26" y="5"/>
                      <a:pt x="26" y="5"/>
                    </a:cubicBezTo>
                    <a:cubicBezTo>
                      <a:pt x="27" y="5"/>
                      <a:pt x="28" y="6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9"/>
                      <a:pt x="28" y="10"/>
                      <a:pt x="27" y="10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1"/>
                      <a:pt x="29" y="10"/>
                      <a:pt x="29" y="10"/>
                    </a:cubicBezTo>
                    <a:cubicBezTo>
                      <a:pt x="29" y="11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6"/>
                      <a:pt x="26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3" y="17"/>
                    </a:cubicBezTo>
                    <a:cubicBezTo>
                      <a:pt x="23" y="16"/>
                      <a:pt x="22" y="16"/>
                      <a:pt x="22" y="17"/>
                    </a:cubicBezTo>
                    <a:cubicBezTo>
                      <a:pt x="22" y="17"/>
                      <a:pt x="22" y="18"/>
                      <a:pt x="22" y="18"/>
                    </a:cubicBezTo>
                    <a:cubicBezTo>
                      <a:pt x="23" y="18"/>
                      <a:pt x="24" y="19"/>
                      <a:pt x="24" y="19"/>
                    </a:cubicBezTo>
                    <a:cubicBezTo>
                      <a:pt x="23" y="19"/>
                      <a:pt x="21" y="20"/>
                      <a:pt x="20" y="20"/>
                    </a:cubicBezTo>
                    <a:cubicBezTo>
                      <a:pt x="19" y="20"/>
                      <a:pt x="19" y="19"/>
                      <a:pt x="19" y="18"/>
                    </a:cubicBezTo>
                    <a:cubicBezTo>
                      <a:pt x="18" y="18"/>
                      <a:pt x="18" y="18"/>
                      <a:pt x="18" y="17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6" y="20"/>
                      <a:pt x="15" y="20"/>
                      <a:pt x="15" y="21"/>
                    </a:cubicBezTo>
                    <a:cubicBezTo>
                      <a:pt x="15" y="21"/>
                      <a:pt x="15" y="21"/>
                      <a:pt x="15" y="19"/>
                    </a:cubicBezTo>
                    <a:cubicBezTo>
                      <a:pt x="15" y="18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8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2" y="20"/>
                      <a:pt x="11" y="21"/>
                      <a:pt x="11" y="18"/>
                    </a:cubicBezTo>
                    <a:cubicBezTo>
                      <a:pt x="11" y="18"/>
                      <a:pt x="10" y="16"/>
                      <a:pt x="10" y="17"/>
                    </a:cubicBezTo>
                    <a:cubicBezTo>
                      <a:pt x="9" y="20"/>
                      <a:pt x="6" y="19"/>
                      <a:pt x="7" y="18"/>
                    </a:cubicBezTo>
                    <a:cubicBezTo>
                      <a:pt x="8" y="17"/>
                      <a:pt x="8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4"/>
                      <a:pt x="7" y="14"/>
                      <a:pt x="7" y="16"/>
                    </a:cubicBezTo>
                    <a:cubicBezTo>
                      <a:pt x="7" y="16"/>
                      <a:pt x="7" y="16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6" y="14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1"/>
                      <a:pt x="5" y="11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10" y="4"/>
                      <a:pt x="13" y="2"/>
                      <a:pt x="17" y="1"/>
                    </a:cubicBezTo>
                    <a:close/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3" y="10"/>
                      <a:pt x="3" y="9"/>
                    </a:cubicBezTo>
                    <a:close/>
                    <a:moveTo>
                      <a:pt x="31" y="10"/>
                    </a:move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2" y="12"/>
                      <a:pt x="32" y="13"/>
                    </a:cubicBezTo>
                    <a:cubicBezTo>
                      <a:pt x="32" y="13"/>
                      <a:pt x="32" y="14"/>
                      <a:pt x="33" y="14"/>
                    </a:cubicBezTo>
                    <a:cubicBezTo>
                      <a:pt x="34" y="16"/>
                      <a:pt x="34" y="19"/>
                      <a:pt x="33" y="22"/>
                    </a:cubicBezTo>
                    <a:cubicBezTo>
                      <a:pt x="33" y="23"/>
                      <a:pt x="32" y="23"/>
                      <a:pt x="32" y="23"/>
                    </a:cubicBezTo>
                    <a:cubicBezTo>
                      <a:pt x="32" y="23"/>
                      <a:pt x="32" y="24"/>
                      <a:pt x="32" y="24"/>
                    </a:cubicBezTo>
                    <a:cubicBezTo>
                      <a:pt x="32" y="24"/>
                      <a:pt x="32" y="25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8"/>
                      <a:pt x="29" y="28"/>
                      <a:pt x="29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9"/>
                      <a:pt x="28" y="29"/>
                      <a:pt x="27" y="28"/>
                    </a:cubicBezTo>
                    <a:cubicBezTo>
                      <a:pt x="27" y="28"/>
                      <a:pt x="27" y="28"/>
                      <a:pt x="27" y="29"/>
                    </a:cubicBezTo>
                    <a:cubicBezTo>
                      <a:pt x="27" y="29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8" y="30"/>
                    </a:cubicBezTo>
                    <a:cubicBezTo>
                      <a:pt x="28" y="30"/>
                      <a:pt x="28" y="30"/>
                      <a:pt x="27" y="30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4" y="28"/>
                      <a:pt x="24" y="29"/>
                      <a:pt x="24" y="30"/>
                    </a:cubicBezTo>
                    <a:cubicBezTo>
                      <a:pt x="23" y="30"/>
                      <a:pt x="24" y="31"/>
                      <a:pt x="25" y="31"/>
                    </a:cubicBezTo>
                    <a:cubicBezTo>
                      <a:pt x="26" y="31"/>
                      <a:pt x="26" y="31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22" y="32"/>
                      <a:pt x="21" y="31"/>
                      <a:pt x="21" y="31"/>
                    </a:cubicBezTo>
                    <a:cubicBezTo>
                      <a:pt x="20" y="31"/>
                      <a:pt x="20" y="31"/>
                      <a:pt x="19" y="31"/>
                    </a:cubicBezTo>
                    <a:cubicBezTo>
                      <a:pt x="19" y="31"/>
                      <a:pt x="18" y="31"/>
                      <a:pt x="19" y="32"/>
                    </a:cubicBezTo>
                    <a:cubicBezTo>
                      <a:pt x="19" y="32"/>
                      <a:pt x="19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7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5" y="30"/>
                      <a:pt x="15" y="3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13" y="31"/>
                      <a:pt x="13" y="31"/>
                      <a:pt x="12" y="30"/>
                    </a:cubicBezTo>
                    <a:cubicBezTo>
                      <a:pt x="12" y="30"/>
                      <a:pt x="12" y="29"/>
                      <a:pt x="12" y="29"/>
                    </a:cubicBezTo>
                    <a:cubicBezTo>
                      <a:pt x="11" y="29"/>
                      <a:pt x="11" y="31"/>
                      <a:pt x="12" y="31"/>
                    </a:cubicBezTo>
                    <a:cubicBezTo>
                      <a:pt x="12" y="32"/>
                      <a:pt x="12" y="32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9" y="31"/>
                      <a:pt x="9" y="30"/>
                    </a:cubicBezTo>
                    <a:cubicBezTo>
                      <a:pt x="9" y="30"/>
                      <a:pt x="9" y="30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7" y="30"/>
                      <a:pt x="7" y="30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6" y="26"/>
                      <a:pt x="5" y="26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5" y="28"/>
                      <a:pt x="5" y="29"/>
                      <a:pt x="4" y="29"/>
                    </a:cubicBezTo>
                    <a:cubicBezTo>
                      <a:pt x="4" y="29"/>
                      <a:pt x="4" y="27"/>
                      <a:pt x="4" y="27"/>
                    </a:cubicBezTo>
                    <a:cubicBezTo>
                      <a:pt x="4" y="27"/>
                      <a:pt x="4" y="25"/>
                      <a:pt x="4" y="25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5"/>
                      <a:pt x="3" y="25"/>
                      <a:pt x="2" y="25"/>
                    </a:cubicBezTo>
                    <a:cubicBezTo>
                      <a:pt x="2" y="25"/>
                      <a:pt x="2" y="24"/>
                      <a:pt x="2" y="24"/>
                    </a:cubicBezTo>
                    <a:cubicBezTo>
                      <a:pt x="2" y="22"/>
                      <a:pt x="2" y="21"/>
                      <a:pt x="1" y="19"/>
                    </a:cubicBezTo>
                    <a:cubicBezTo>
                      <a:pt x="1" y="17"/>
                      <a:pt x="1" y="17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6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9" y="21"/>
                      <a:pt x="9" y="21"/>
                      <a:pt x="8" y="21"/>
                    </a:cubicBezTo>
                    <a:cubicBezTo>
                      <a:pt x="8" y="21"/>
                      <a:pt x="7" y="22"/>
                      <a:pt x="7" y="23"/>
                    </a:cubicBezTo>
                    <a:cubicBezTo>
                      <a:pt x="7" y="23"/>
                      <a:pt x="9" y="22"/>
                      <a:pt x="10" y="22"/>
                    </a:cubicBezTo>
                    <a:cubicBezTo>
                      <a:pt x="10" y="21"/>
                      <a:pt x="11" y="21"/>
                      <a:pt x="11" y="21"/>
                    </a:cubicBezTo>
                    <a:cubicBezTo>
                      <a:pt x="11" y="21"/>
                      <a:pt x="12" y="21"/>
                      <a:pt x="13" y="22"/>
                    </a:cubicBezTo>
                    <a:cubicBezTo>
                      <a:pt x="13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2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4"/>
                      <a:pt x="19" y="24"/>
                      <a:pt x="20" y="23"/>
                    </a:cubicBezTo>
                    <a:cubicBezTo>
                      <a:pt x="20" y="21"/>
                      <a:pt x="21" y="21"/>
                      <a:pt x="22" y="21"/>
                    </a:cubicBezTo>
                    <a:cubicBezTo>
                      <a:pt x="22" y="21"/>
                      <a:pt x="23" y="21"/>
                      <a:pt x="22" y="21"/>
                    </a:cubicBezTo>
                    <a:cubicBezTo>
                      <a:pt x="22" y="21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3" y="21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5" y="20"/>
                      <a:pt x="25" y="21"/>
                      <a:pt x="25" y="21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7" y="22"/>
                      <a:pt x="27" y="21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19"/>
                      <a:pt x="28" y="18"/>
                      <a:pt x="28" y="18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9" y="18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4"/>
                      <a:pt x="31" y="15"/>
                      <a:pt x="31" y="15"/>
                    </a:cubicBezTo>
                    <a:cubicBezTo>
                      <a:pt x="30" y="15"/>
                      <a:pt x="31" y="16"/>
                      <a:pt x="31" y="16"/>
                    </a:cubicBezTo>
                    <a:cubicBezTo>
                      <a:pt x="32" y="17"/>
                      <a:pt x="32" y="15"/>
                      <a:pt x="31" y="14"/>
                    </a:cubicBezTo>
                    <a:cubicBezTo>
                      <a:pt x="31" y="13"/>
                      <a:pt x="31" y="13"/>
                      <a:pt x="31" y="12"/>
                    </a:cubicBezTo>
                    <a:lnTo>
                      <a:pt x="31" y="10"/>
                    </a:lnTo>
                    <a:close/>
                    <a:moveTo>
                      <a:pt x="3" y="29"/>
                    </a:moveTo>
                    <a:cubicBezTo>
                      <a:pt x="3" y="29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3" y="30"/>
                    </a:cubicBezTo>
                    <a:cubicBezTo>
                      <a:pt x="3" y="30"/>
                      <a:pt x="3" y="29"/>
                      <a:pt x="3" y="29"/>
                    </a:cubicBezTo>
                    <a:close/>
                    <a:moveTo>
                      <a:pt x="4" y="31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lose/>
                    <a:moveTo>
                      <a:pt x="27" y="32"/>
                    </a:move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5" y="34"/>
                      <a:pt x="25" y="34"/>
                    </a:cubicBezTo>
                    <a:cubicBezTo>
                      <a:pt x="25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7" y="32"/>
                    </a:cubicBezTo>
                    <a:close/>
                    <a:moveTo>
                      <a:pt x="7" y="32"/>
                    </a:moveTo>
                    <a:cubicBezTo>
                      <a:pt x="8" y="32"/>
                      <a:pt x="8" y="32"/>
                      <a:pt x="8" y="32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8" y="34"/>
                      <a:pt x="8" y="34"/>
                    </a:cubicBezTo>
                    <a:cubicBezTo>
                      <a:pt x="9" y="34"/>
                      <a:pt x="9" y="34"/>
                      <a:pt x="10" y="34"/>
                    </a:cubicBezTo>
                    <a:cubicBezTo>
                      <a:pt x="12" y="32"/>
                      <a:pt x="13" y="34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3"/>
                      <a:pt x="16" y="33"/>
                      <a:pt x="15" y="34"/>
                    </a:cubicBezTo>
                    <a:cubicBezTo>
                      <a:pt x="14" y="34"/>
                      <a:pt x="13" y="35"/>
                      <a:pt x="14" y="35"/>
                    </a:cubicBezTo>
                    <a:cubicBezTo>
                      <a:pt x="14" y="35"/>
                      <a:pt x="16" y="34"/>
                      <a:pt x="17" y="34"/>
                    </a:cubicBezTo>
                    <a:cubicBezTo>
                      <a:pt x="17" y="33"/>
                      <a:pt x="17" y="33"/>
                      <a:pt x="18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0" y="33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5"/>
                      <a:pt x="20" y="35"/>
                      <a:pt x="21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2" y="33"/>
                      <a:pt x="22" y="33"/>
                    </a:cubicBezTo>
                    <a:cubicBezTo>
                      <a:pt x="24" y="32"/>
                      <a:pt x="24" y="33"/>
                      <a:pt x="23" y="33"/>
                    </a:cubicBezTo>
                    <a:cubicBezTo>
                      <a:pt x="23" y="34"/>
                      <a:pt x="22" y="34"/>
                      <a:pt x="23" y="34"/>
                    </a:cubicBezTo>
                    <a:cubicBezTo>
                      <a:pt x="23" y="35"/>
                      <a:pt x="21" y="35"/>
                      <a:pt x="18" y="35"/>
                    </a:cubicBezTo>
                    <a:cubicBezTo>
                      <a:pt x="15" y="36"/>
                      <a:pt x="14" y="36"/>
                      <a:pt x="13" y="35"/>
                    </a:cubicBezTo>
                    <a:cubicBezTo>
                      <a:pt x="12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9" y="35"/>
                    </a:cubicBezTo>
                    <a:cubicBezTo>
                      <a:pt x="9" y="35"/>
                      <a:pt x="8" y="35"/>
                      <a:pt x="8" y="34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7" y="34"/>
                      <a:pt x="6" y="33"/>
                      <a:pt x="6" y="33"/>
                    </a:cubicBezTo>
                    <a:cubicBezTo>
                      <a:pt x="6" y="33"/>
                      <a:pt x="6" y="33"/>
                      <a:pt x="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696"/>
              <p:cNvSpPr>
                <a:spLocks noEditPoints="1"/>
              </p:cNvSpPr>
              <p:nvPr/>
            </p:nvSpPr>
            <p:spPr bwMode="auto">
              <a:xfrm>
                <a:off x="632" y="2241"/>
                <a:ext cx="29" cy="26"/>
              </a:xfrm>
              <a:custGeom>
                <a:avLst/>
                <a:gdLst>
                  <a:gd name="T0" fmla="*/ 28 w 37"/>
                  <a:gd name="T1" fmla="*/ 3 h 35"/>
                  <a:gd name="T2" fmla="*/ 28 w 37"/>
                  <a:gd name="T3" fmla="*/ 3 h 35"/>
                  <a:gd name="T4" fmla="*/ 28 w 37"/>
                  <a:gd name="T5" fmla="*/ 2 h 35"/>
                  <a:gd name="T6" fmla="*/ 18 w 37"/>
                  <a:gd name="T7" fmla="*/ 2 h 35"/>
                  <a:gd name="T8" fmla="*/ 10 w 37"/>
                  <a:gd name="T9" fmla="*/ 8 h 35"/>
                  <a:gd name="T10" fmla="*/ 4 w 37"/>
                  <a:gd name="T11" fmla="*/ 17 h 35"/>
                  <a:gd name="T12" fmla="*/ 2 w 37"/>
                  <a:gd name="T13" fmla="*/ 27 h 35"/>
                  <a:gd name="T14" fmla="*/ 18 w 37"/>
                  <a:gd name="T15" fmla="*/ 26 h 35"/>
                  <a:gd name="T16" fmla="*/ 24 w 37"/>
                  <a:gd name="T17" fmla="*/ 19 h 35"/>
                  <a:gd name="T18" fmla="*/ 23 w 37"/>
                  <a:gd name="T19" fmla="*/ 29 h 35"/>
                  <a:gd name="T20" fmla="*/ 26 w 37"/>
                  <a:gd name="T21" fmla="*/ 34 h 35"/>
                  <a:gd name="T22" fmla="*/ 30 w 37"/>
                  <a:gd name="T23" fmla="*/ 34 h 35"/>
                  <a:gd name="T24" fmla="*/ 35 w 37"/>
                  <a:gd name="T25" fmla="*/ 33 h 35"/>
                  <a:gd name="T26" fmla="*/ 33 w 37"/>
                  <a:gd name="T27" fmla="*/ 29 h 35"/>
                  <a:gd name="T28" fmla="*/ 27 w 37"/>
                  <a:gd name="T29" fmla="*/ 30 h 35"/>
                  <a:gd name="T30" fmla="*/ 27 w 37"/>
                  <a:gd name="T31" fmla="*/ 24 h 35"/>
                  <a:gd name="T32" fmla="*/ 28 w 37"/>
                  <a:gd name="T33" fmla="*/ 15 h 35"/>
                  <a:gd name="T34" fmla="*/ 31 w 37"/>
                  <a:gd name="T35" fmla="*/ 7 h 35"/>
                  <a:gd name="T36" fmla="*/ 31 w 37"/>
                  <a:gd name="T37" fmla="*/ 7 h 35"/>
                  <a:gd name="T38" fmla="*/ 31 w 37"/>
                  <a:gd name="T39" fmla="*/ 7 h 35"/>
                  <a:gd name="T40" fmla="*/ 31 w 37"/>
                  <a:gd name="T41" fmla="*/ 7 h 35"/>
                  <a:gd name="T42" fmla="*/ 30 w 37"/>
                  <a:gd name="T43" fmla="*/ 5 h 35"/>
                  <a:gd name="T44" fmla="*/ 30 w 37"/>
                  <a:gd name="T45" fmla="*/ 5 h 35"/>
                  <a:gd name="T46" fmla="*/ 28 w 37"/>
                  <a:gd name="T47" fmla="*/ 3 h 35"/>
                  <a:gd name="T48" fmla="*/ 19 w 37"/>
                  <a:gd name="T49" fmla="*/ 18 h 35"/>
                  <a:gd name="T50" fmla="*/ 14 w 37"/>
                  <a:gd name="T51" fmla="*/ 24 h 35"/>
                  <a:gd name="T52" fmla="*/ 7 w 37"/>
                  <a:gd name="T53" fmla="*/ 25 h 35"/>
                  <a:gd name="T54" fmla="*/ 12 w 37"/>
                  <a:gd name="T55" fmla="*/ 11 h 35"/>
                  <a:gd name="T56" fmla="*/ 19 w 37"/>
                  <a:gd name="T57" fmla="*/ 6 h 35"/>
                  <a:gd name="T58" fmla="*/ 22 w 37"/>
                  <a:gd name="T59" fmla="*/ 4 h 35"/>
                  <a:gd name="T60" fmla="*/ 26 w 37"/>
                  <a:gd name="T61" fmla="*/ 3 h 35"/>
                  <a:gd name="T62" fmla="*/ 26 w 37"/>
                  <a:gd name="T63" fmla="*/ 4 h 35"/>
                  <a:gd name="T64" fmla="*/ 27 w 37"/>
                  <a:gd name="T65" fmla="*/ 5 h 35"/>
                  <a:gd name="T66" fmla="*/ 27 w 37"/>
                  <a:gd name="T67" fmla="*/ 6 h 35"/>
                  <a:gd name="T68" fmla="*/ 19 w 37"/>
                  <a:gd name="T6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5"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4" y="1"/>
                      <a:pt x="22" y="0"/>
                      <a:pt x="18" y="2"/>
                    </a:cubicBezTo>
                    <a:cubicBezTo>
                      <a:pt x="15" y="4"/>
                      <a:pt x="12" y="5"/>
                      <a:pt x="10" y="8"/>
                    </a:cubicBezTo>
                    <a:cubicBezTo>
                      <a:pt x="8" y="11"/>
                      <a:pt x="6" y="14"/>
                      <a:pt x="4" y="17"/>
                    </a:cubicBezTo>
                    <a:cubicBezTo>
                      <a:pt x="2" y="20"/>
                      <a:pt x="0" y="24"/>
                      <a:pt x="2" y="27"/>
                    </a:cubicBezTo>
                    <a:cubicBezTo>
                      <a:pt x="6" y="31"/>
                      <a:pt x="14" y="29"/>
                      <a:pt x="18" y="26"/>
                    </a:cubicBezTo>
                    <a:cubicBezTo>
                      <a:pt x="20" y="24"/>
                      <a:pt x="22" y="21"/>
                      <a:pt x="24" y="19"/>
                    </a:cubicBezTo>
                    <a:cubicBezTo>
                      <a:pt x="23" y="22"/>
                      <a:pt x="23" y="26"/>
                      <a:pt x="23" y="29"/>
                    </a:cubicBezTo>
                    <a:cubicBezTo>
                      <a:pt x="23" y="31"/>
                      <a:pt x="23" y="34"/>
                      <a:pt x="26" y="34"/>
                    </a:cubicBezTo>
                    <a:cubicBezTo>
                      <a:pt x="27" y="35"/>
                      <a:pt x="29" y="34"/>
                      <a:pt x="30" y="34"/>
                    </a:cubicBezTo>
                    <a:cubicBezTo>
                      <a:pt x="32" y="33"/>
                      <a:pt x="33" y="33"/>
                      <a:pt x="35" y="33"/>
                    </a:cubicBezTo>
                    <a:cubicBezTo>
                      <a:pt x="37" y="31"/>
                      <a:pt x="36" y="28"/>
                      <a:pt x="33" y="29"/>
                    </a:cubicBezTo>
                    <a:cubicBezTo>
                      <a:pt x="32" y="29"/>
                      <a:pt x="29" y="30"/>
                      <a:pt x="27" y="30"/>
                    </a:cubicBezTo>
                    <a:cubicBezTo>
                      <a:pt x="26" y="31"/>
                      <a:pt x="27" y="24"/>
                      <a:pt x="27" y="24"/>
                    </a:cubicBezTo>
                    <a:cubicBezTo>
                      <a:pt x="27" y="21"/>
                      <a:pt x="27" y="18"/>
                      <a:pt x="28" y="15"/>
                    </a:cubicBezTo>
                    <a:cubicBezTo>
                      <a:pt x="28" y="12"/>
                      <a:pt x="30" y="10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6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4"/>
                      <a:pt x="29" y="3"/>
                      <a:pt x="28" y="3"/>
                    </a:cubicBezTo>
                    <a:close/>
                    <a:moveTo>
                      <a:pt x="19" y="18"/>
                    </a:moveTo>
                    <a:cubicBezTo>
                      <a:pt x="18" y="20"/>
                      <a:pt x="16" y="22"/>
                      <a:pt x="14" y="24"/>
                    </a:cubicBezTo>
                    <a:cubicBezTo>
                      <a:pt x="12" y="25"/>
                      <a:pt x="8" y="25"/>
                      <a:pt x="7" y="25"/>
                    </a:cubicBezTo>
                    <a:cubicBezTo>
                      <a:pt x="2" y="25"/>
                      <a:pt x="11" y="13"/>
                      <a:pt x="12" y="11"/>
                    </a:cubicBezTo>
                    <a:cubicBezTo>
                      <a:pt x="14" y="9"/>
                      <a:pt x="16" y="7"/>
                      <a:pt x="19" y="6"/>
                    </a:cubicBezTo>
                    <a:cubicBezTo>
                      <a:pt x="20" y="5"/>
                      <a:pt x="21" y="4"/>
                      <a:pt x="22" y="4"/>
                    </a:cubicBezTo>
                    <a:cubicBezTo>
                      <a:pt x="23" y="3"/>
                      <a:pt x="25" y="3"/>
                      <a:pt x="26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5" y="10"/>
                      <a:pt x="22" y="14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697"/>
              <p:cNvSpPr/>
              <p:nvPr/>
            </p:nvSpPr>
            <p:spPr bwMode="auto">
              <a:xfrm>
                <a:off x="588" y="2251"/>
                <a:ext cx="75" cy="22"/>
              </a:xfrm>
              <a:custGeom>
                <a:avLst/>
                <a:gdLst>
                  <a:gd name="T0" fmla="*/ 97 w 98"/>
                  <a:gd name="T1" fmla="*/ 25 h 28"/>
                  <a:gd name="T2" fmla="*/ 73 w 98"/>
                  <a:gd name="T3" fmla="*/ 18 h 28"/>
                  <a:gd name="T4" fmla="*/ 48 w 98"/>
                  <a:gd name="T5" fmla="*/ 12 h 28"/>
                  <a:gd name="T6" fmla="*/ 23 w 98"/>
                  <a:gd name="T7" fmla="*/ 5 h 28"/>
                  <a:gd name="T8" fmla="*/ 11 w 98"/>
                  <a:gd name="T9" fmla="*/ 2 h 28"/>
                  <a:gd name="T10" fmla="*/ 1 w 98"/>
                  <a:gd name="T11" fmla="*/ 0 h 28"/>
                  <a:gd name="T12" fmla="*/ 1 w 98"/>
                  <a:gd name="T13" fmla="*/ 2 h 28"/>
                  <a:gd name="T14" fmla="*/ 10 w 98"/>
                  <a:gd name="T15" fmla="*/ 6 h 28"/>
                  <a:gd name="T16" fmla="*/ 21 w 98"/>
                  <a:gd name="T17" fmla="*/ 9 h 28"/>
                  <a:gd name="T18" fmla="*/ 46 w 98"/>
                  <a:gd name="T19" fmla="*/ 15 h 28"/>
                  <a:gd name="T20" fmla="*/ 71 w 98"/>
                  <a:gd name="T21" fmla="*/ 21 h 28"/>
                  <a:gd name="T22" fmla="*/ 96 w 98"/>
                  <a:gd name="T23" fmla="*/ 28 h 28"/>
                  <a:gd name="T24" fmla="*/ 97 w 98"/>
                  <a:gd name="T2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28">
                    <a:moveTo>
                      <a:pt x="97" y="25"/>
                    </a:moveTo>
                    <a:cubicBezTo>
                      <a:pt x="89" y="22"/>
                      <a:pt x="81" y="20"/>
                      <a:pt x="73" y="18"/>
                    </a:cubicBezTo>
                    <a:cubicBezTo>
                      <a:pt x="65" y="16"/>
                      <a:pt x="56" y="14"/>
                      <a:pt x="48" y="12"/>
                    </a:cubicBezTo>
                    <a:cubicBezTo>
                      <a:pt x="40" y="10"/>
                      <a:pt x="31" y="8"/>
                      <a:pt x="23" y="5"/>
                    </a:cubicBezTo>
                    <a:cubicBezTo>
                      <a:pt x="19" y="4"/>
                      <a:pt x="15" y="3"/>
                      <a:pt x="11" y="2"/>
                    </a:cubicBezTo>
                    <a:cubicBezTo>
                      <a:pt x="8" y="1"/>
                      <a:pt x="4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4"/>
                      <a:pt x="7" y="5"/>
                      <a:pt x="10" y="6"/>
                    </a:cubicBezTo>
                    <a:cubicBezTo>
                      <a:pt x="14" y="7"/>
                      <a:pt x="17" y="8"/>
                      <a:pt x="21" y="9"/>
                    </a:cubicBezTo>
                    <a:cubicBezTo>
                      <a:pt x="29" y="11"/>
                      <a:pt x="38" y="13"/>
                      <a:pt x="46" y="15"/>
                    </a:cubicBezTo>
                    <a:cubicBezTo>
                      <a:pt x="54" y="17"/>
                      <a:pt x="63" y="19"/>
                      <a:pt x="71" y="21"/>
                    </a:cubicBezTo>
                    <a:cubicBezTo>
                      <a:pt x="80" y="24"/>
                      <a:pt x="88" y="26"/>
                      <a:pt x="96" y="28"/>
                    </a:cubicBezTo>
                    <a:cubicBezTo>
                      <a:pt x="98" y="28"/>
                      <a:pt x="98" y="26"/>
                      <a:pt x="9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698"/>
              <p:cNvSpPr>
                <a:spLocks noEditPoints="1"/>
              </p:cNvSpPr>
              <p:nvPr/>
            </p:nvSpPr>
            <p:spPr bwMode="auto">
              <a:xfrm>
                <a:off x="593" y="2199"/>
                <a:ext cx="82" cy="61"/>
              </a:xfrm>
              <a:custGeom>
                <a:avLst/>
                <a:gdLst>
                  <a:gd name="T0" fmla="*/ 30 w 108"/>
                  <a:gd name="T1" fmla="*/ 9 h 79"/>
                  <a:gd name="T2" fmla="*/ 45 w 108"/>
                  <a:gd name="T3" fmla="*/ 13 h 79"/>
                  <a:gd name="T4" fmla="*/ 38 w 108"/>
                  <a:gd name="T5" fmla="*/ 15 h 79"/>
                  <a:gd name="T6" fmla="*/ 30 w 108"/>
                  <a:gd name="T7" fmla="*/ 20 h 79"/>
                  <a:gd name="T8" fmla="*/ 13 w 108"/>
                  <a:gd name="T9" fmla="*/ 34 h 79"/>
                  <a:gd name="T10" fmla="*/ 3 w 108"/>
                  <a:gd name="T11" fmla="*/ 51 h 79"/>
                  <a:gd name="T12" fmla="*/ 3 w 108"/>
                  <a:gd name="T13" fmla="*/ 67 h 79"/>
                  <a:gd name="T14" fmla="*/ 29 w 108"/>
                  <a:gd name="T15" fmla="*/ 50 h 79"/>
                  <a:gd name="T16" fmla="*/ 34 w 108"/>
                  <a:gd name="T17" fmla="*/ 40 h 79"/>
                  <a:gd name="T18" fmla="*/ 29 w 108"/>
                  <a:gd name="T19" fmla="*/ 60 h 79"/>
                  <a:gd name="T20" fmla="*/ 31 w 108"/>
                  <a:gd name="T21" fmla="*/ 76 h 79"/>
                  <a:gd name="T22" fmla="*/ 44 w 108"/>
                  <a:gd name="T23" fmla="*/ 70 h 79"/>
                  <a:gd name="T24" fmla="*/ 45 w 108"/>
                  <a:gd name="T25" fmla="*/ 68 h 79"/>
                  <a:gd name="T26" fmla="*/ 45 w 108"/>
                  <a:gd name="T27" fmla="*/ 68 h 79"/>
                  <a:gd name="T28" fmla="*/ 42 w 108"/>
                  <a:gd name="T29" fmla="*/ 66 h 79"/>
                  <a:gd name="T30" fmla="*/ 36 w 108"/>
                  <a:gd name="T31" fmla="*/ 72 h 79"/>
                  <a:gd name="T32" fmla="*/ 32 w 108"/>
                  <a:gd name="T33" fmla="*/ 72 h 79"/>
                  <a:gd name="T34" fmla="*/ 32 w 108"/>
                  <a:gd name="T35" fmla="*/ 68 h 79"/>
                  <a:gd name="T36" fmla="*/ 35 w 108"/>
                  <a:gd name="T37" fmla="*/ 50 h 79"/>
                  <a:gd name="T38" fmla="*/ 45 w 108"/>
                  <a:gd name="T39" fmla="*/ 22 h 79"/>
                  <a:gd name="T40" fmla="*/ 47 w 108"/>
                  <a:gd name="T41" fmla="*/ 16 h 79"/>
                  <a:gd name="T42" fmla="*/ 47 w 108"/>
                  <a:gd name="T43" fmla="*/ 15 h 79"/>
                  <a:gd name="T44" fmla="*/ 48 w 108"/>
                  <a:gd name="T45" fmla="*/ 14 h 79"/>
                  <a:gd name="T46" fmla="*/ 55 w 108"/>
                  <a:gd name="T47" fmla="*/ 16 h 79"/>
                  <a:gd name="T48" fmla="*/ 81 w 108"/>
                  <a:gd name="T49" fmla="*/ 22 h 79"/>
                  <a:gd name="T50" fmla="*/ 106 w 108"/>
                  <a:gd name="T51" fmla="*/ 28 h 79"/>
                  <a:gd name="T52" fmla="*/ 106 w 108"/>
                  <a:gd name="T53" fmla="*/ 26 h 79"/>
                  <a:gd name="T54" fmla="*/ 82 w 108"/>
                  <a:gd name="T55" fmla="*/ 18 h 79"/>
                  <a:gd name="T56" fmla="*/ 57 w 108"/>
                  <a:gd name="T57" fmla="*/ 12 h 79"/>
                  <a:gd name="T58" fmla="*/ 32 w 108"/>
                  <a:gd name="T59" fmla="*/ 6 h 79"/>
                  <a:gd name="T60" fmla="*/ 21 w 108"/>
                  <a:gd name="T61" fmla="*/ 2 h 79"/>
                  <a:gd name="T62" fmla="*/ 10 w 108"/>
                  <a:gd name="T63" fmla="*/ 1 h 79"/>
                  <a:gd name="T64" fmla="*/ 10 w 108"/>
                  <a:gd name="T65" fmla="*/ 3 h 79"/>
                  <a:gd name="T66" fmla="*/ 20 w 108"/>
                  <a:gd name="T67" fmla="*/ 6 h 79"/>
                  <a:gd name="T68" fmla="*/ 30 w 108"/>
                  <a:gd name="T69" fmla="*/ 9 h 79"/>
                  <a:gd name="T70" fmla="*/ 41 w 108"/>
                  <a:gd name="T71" fmla="*/ 21 h 79"/>
                  <a:gd name="T72" fmla="*/ 37 w 108"/>
                  <a:gd name="T73" fmla="*/ 27 h 79"/>
                  <a:gd name="T74" fmla="*/ 29 w 108"/>
                  <a:gd name="T75" fmla="*/ 42 h 79"/>
                  <a:gd name="T76" fmla="*/ 19 w 108"/>
                  <a:gd name="T77" fmla="*/ 57 h 79"/>
                  <a:gd name="T78" fmla="*/ 5 w 108"/>
                  <a:gd name="T79" fmla="*/ 63 h 79"/>
                  <a:gd name="T80" fmla="*/ 6 w 108"/>
                  <a:gd name="T81" fmla="*/ 56 h 79"/>
                  <a:gd name="T82" fmla="*/ 8 w 108"/>
                  <a:gd name="T83" fmla="*/ 47 h 79"/>
                  <a:gd name="T84" fmla="*/ 20 w 108"/>
                  <a:gd name="T85" fmla="*/ 32 h 79"/>
                  <a:gd name="T86" fmla="*/ 33 w 108"/>
                  <a:gd name="T87" fmla="*/ 21 h 79"/>
                  <a:gd name="T88" fmla="*/ 43 w 108"/>
                  <a:gd name="T89" fmla="*/ 16 h 79"/>
                  <a:gd name="T90" fmla="*/ 41 w 108"/>
                  <a:gd name="T91" fmla="*/ 2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79">
                    <a:moveTo>
                      <a:pt x="30" y="9"/>
                    </a:moveTo>
                    <a:cubicBezTo>
                      <a:pt x="35" y="11"/>
                      <a:pt x="40" y="12"/>
                      <a:pt x="45" y="13"/>
                    </a:cubicBezTo>
                    <a:cubicBezTo>
                      <a:pt x="42" y="14"/>
                      <a:pt x="40" y="14"/>
                      <a:pt x="38" y="15"/>
                    </a:cubicBezTo>
                    <a:cubicBezTo>
                      <a:pt x="35" y="16"/>
                      <a:pt x="32" y="18"/>
                      <a:pt x="30" y="20"/>
                    </a:cubicBezTo>
                    <a:cubicBezTo>
                      <a:pt x="24" y="24"/>
                      <a:pt x="18" y="29"/>
                      <a:pt x="13" y="34"/>
                    </a:cubicBezTo>
                    <a:cubicBezTo>
                      <a:pt x="9" y="39"/>
                      <a:pt x="5" y="44"/>
                      <a:pt x="3" y="51"/>
                    </a:cubicBezTo>
                    <a:cubicBezTo>
                      <a:pt x="2" y="55"/>
                      <a:pt x="0" y="63"/>
                      <a:pt x="3" y="67"/>
                    </a:cubicBezTo>
                    <a:cubicBezTo>
                      <a:pt x="11" y="77"/>
                      <a:pt x="25" y="56"/>
                      <a:pt x="29" y="50"/>
                    </a:cubicBezTo>
                    <a:cubicBezTo>
                      <a:pt x="31" y="47"/>
                      <a:pt x="33" y="43"/>
                      <a:pt x="34" y="40"/>
                    </a:cubicBezTo>
                    <a:cubicBezTo>
                      <a:pt x="32" y="46"/>
                      <a:pt x="30" y="53"/>
                      <a:pt x="29" y="60"/>
                    </a:cubicBezTo>
                    <a:cubicBezTo>
                      <a:pt x="28" y="64"/>
                      <a:pt x="26" y="73"/>
                      <a:pt x="31" y="76"/>
                    </a:cubicBezTo>
                    <a:cubicBezTo>
                      <a:pt x="36" y="79"/>
                      <a:pt x="41" y="73"/>
                      <a:pt x="44" y="70"/>
                    </a:cubicBezTo>
                    <a:cubicBezTo>
                      <a:pt x="44" y="70"/>
                      <a:pt x="45" y="69"/>
                      <a:pt x="45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6"/>
                      <a:pt x="43" y="65"/>
                      <a:pt x="42" y="66"/>
                    </a:cubicBezTo>
                    <a:cubicBezTo>
                      <a:pt x="40" y="68"/>
                      <a:pt x="38" y="70"/>
                      <a:pt x="36" y="72"/>
                    </a:cubicBezTo>
                    <a:cubicBezTo>
                      <a:pt x="35" y="73"/>
                      <a:pt x="34" y="74"/>
                      <a:pt x="32" y="72"/>
                    </a:cubicBezTo>
                    <a:cubicBezTo>
                      <a:pt x="32" y="71"/>
                      <a:pt x="32" y="69"/>
                      <a:pt x="32" y="68"/>
                    </a:cubicBezTo>
                    <a:cubicBezTo>
                      <a:pt x="31" y="62"/>
                      <a:pt x="33" y="55"/>
                      <a:pt x="35" y="50"/>
                    </a:cubicBezTo>
                    <a:cubicBezTo>
                      <a:pt x="38" y="41"/>
                      <a:pt x="41" y="31"/>
                      <a:pt x="45" y="22"/>
                    </a:cubicBezTo>
                    <a:cubicBezTo>
                      <a:pt x="46" y="20"/>
                      <a:pt x="47" y="18"/>
                      <a:pt x="47" y="16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4"/>
                      <a:pt x="47" y="14"/>
                      <a:pt x="48" y="14"/>
                    </a:cubicBezTo>
                    <a:cubicBezTo>
                      <a:pt x="50" y="14"/>
                      <a:pt x="53" y="15"/>
                      <a:pt x="55" y="16"/>
                    </a:cubicBezTo>
                    <a:cubicBezTo>
                      <a:pt x="64" y="18"/>
                      <a:pt x="72" y="20"/>
                      <a:pt x="81" y="22"/>
                    </a:cubicBezTo>
                    <a:cubicBezTo>
                      <a:pt x="89" y="24"/>
                      <a:pt x="97" y="27"/>
                      <a:pt x="106" y="28"/>
                    </a:cubicBezTo>
                    <a:cubicBezTo>
                      <a:pt x="107" y="28"/>
                      <a:pt x="108" y="26"/>
                      <a:pt x="106" y="26"/>
                    </a:cubicBezTo>
                    <a:cubicBezTo>
                      <a:pt x="99" y="23"/>
                      <a:pt x="90" y="21"/>
                      <a:pt x="82" y="18"/>
                    </a:cubicBezTo>
                    <a:cubicBezTo>
                      <a:pt x="74" y="16"/>
                      <a:pt x="66" y="14"/>
                      <a:pt x="57" y="12"/>
                    </a:cubicBezTo>
                    <a:cubicBezTo>
                      <a:pt x="49" y="10"/>
                      <a:pt x="41" y="8"/>
                      <a:pt x="32" y="6"/>
                    </a:cubicBezTo>
                    <a:cubicBezTo>
                      <a:pt x="29" y="5"/>
                      <a:pt x="25" y="4"/>
                      <a:pt x="21" y="2"/>
                    </a:cubicBezTo>
                    <a:cubicBezTo>
                      <a:pt x="18" y="1"/>
                      <a:pt x="14" y="0"/>
                      <a:pt x="10" y="1"/>
                    </a:cubicBezTo>
                    <a:cubicBezTo>
                      <a:pt x="9" y="1"/>
                      <a:pt x="9" y="2"/>
                      <a:pt x="10" y="3"/>
                    </a:cubicBezTo>
                    <a:cubicBezTo>
                      <a:pt x="13" y="5"/>
                      <a:pt x="17" y="5"/>
                      <a:pt x="20" y="6"/>
                    </a:cubicBezTo>
                    <a:cubicBezTo>
                      <a:pt x="23" y="7"/>
                      <a:pt x="27" y="8"/>
                      <a:pt x="30" y="9"/>
                    </a:cubicBezTo>
                    <a:close/>
                    <a:moveTo>
                      <a:pt x="41" y="21"/>
                    </a:moveTo>
                    <a:cubicBezTo>
                      <a:pt x="40" y="23"/>
                      <a:pt x="39" y="25"/>
                      <a:pt x="37" y="27"/>
                    </a:cubicBezTo>
                    <a:cubicBezTo>
                      <a:pt x="34" y="32"/>
                      <a:pt x="32" y="37"/>
                      <a:pt x="29" y="42"/>
                    </a:cubicBezTo>
                    <a:cubicBezTo>
                      <a:pt x="26" y="47"/>
                      <a:pt x="23" y="52"/>
                      <a:pt x="19" y="57"/>
                    </a:cubicBezTo>
                    <a:cubicBezTo>
                      <a:pt x="17" y="59"/>
                      <a:pt x="7" y="71"/>
                      <a:pt x="5" y="63"/>
                    </a:cubicBezTo>
                    <a:cubicBezTo>
                      <a:pt x="5" y="61"/>
                      <a:pt x="6" y="59"/>
                      <a:pt x="6" y="56"/>
                    </a:cubicBezTo>
                    <a:cubicBezTo>
                      <a:pt x="6" y="53"/>
                      <a:pt x="7" y="50"/>
                      <a:pt x="8" y="47"/>
                    </a:cubicBezTo>
                    <a:cubicBezTo>
                      <a:pt x="11" y="41"/>
                      <a:pt x="15" y="37"/>
                      <a:pt x="20" y="32"/>
                    </a:cubicBezTo>
                    <a:cubicBezTo>
                      <a:pt x="24" y="28"/>
                      <a:pt x="29" y="24"/>
                      <a:pt x="33" y="21"/>
                    </a:cubicBezTo>
                    <a:cubicBezTo>
                      <a:pt x="36" y="19"/>
                      <a:pt x="40" y="18"/>
                      <a:pt x="43" y="16"/>
                    </a:cubicBezTo>
                    <a:cubicBezTo>
                      <a:pt x="43" y="18"/>
                      <a:pt x="42" y="19"/>
                      <a:pt x="4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699"/>
              <p:cNvSpPr>
                <a:spLocks noEditPoints="1"/>
              </p:cNvSpPr>
              <p:nvPr/>
            </p:nvSpPr>
            <p:spPr bwMode="auto">
              <a:xfrm>
                <a:off x="735" y="2477"/>
                <a:ext cx="70" cy="69"/>
              </a:xfrm>
              <a:custGeom>
                <a:avLst/>
                <a:gdLst>
                  <a:gd name="T0" fmla="*/ 28 w 93"/>
                  <a:gd name="T1" fmla="*/ 40 h 91"/>
                  <a:gd name="T2" fmla="*/ 20 w 93"/>
                  <a:gd name="T3" fmla="*/ 32 h 91"/>
                  <a:gd name="T4" fmla="*/ 12 w 93"/>
                  <a:gd name="T5" fmla="*/ 24 h 91"/>
                  <a:gd name="T6" fmla="*/ 3 w 93"/>
                  <a:gd name="T7" fmla="*/ 14 h 91"/>
                  <a:gd name="T8" fmla="*/ 9 w 93"/>
                  <a:gd name="T9" fmla="*/ 8 h 91"/>
                  <a:gd name="T10" fmla="*/ 22 w 93"/>
                  <a:gd name="T11" fmla="*/ 6 h 91"/>
                  <a:gd name="T12" fmla="*/ 46 w 93"/>
                  <a:gd name="T13" fmla="*/ 4 h 91"/>
                  <a:gd name="T14" fmla="*/ 59 w 93"/>
                  <a:gd name="T15" fmla="*/ 3 h 91"/>
                  <a:gd name="T16" fmla="*/ 81 w 93"/>
                  <a:gd name="T17" fmla="*/ 1 h 91"/>
                  <a:gd name="T18" fmla="*/ 93 w 93"/>
                  <a:gd name="T19" fmla="*/ 8 h 91"/>
                  <a:gd name="T20" fmla="*/ 90 w 93"/>
                  <a:gd name="T21" fmla="*/ 29 h 91"/>
                  <a:gd name="T22" fmla="*/ 89 w 93"/>
                  <a:gd name="T23" fmla="*/ 39 h 91"/>
                  <a:gd name="T24" fmla="*/ 86 w 93"/>
                  <a:gd name="T25" fmla="*/ 53 h 91"/>
                  <a:gd name="T26" fmla="*/ 84 w 93"/>
                  <a:gd name="T27" fmla="*/ 64 h 91"/>
                  <a:gd name="T28" fmla="*/ 81 w 93"/>
                  <a:gd name="T29" fmla="*/ 79 h 91"/>
                  <a:gd name="T30" fmla="*/ 78 w 93"/>
                  <a:gd name="T31" fmla="*/ 89 h 91"/>
                  <a:gd name="T32" fmla="*/ 69 w 93"/>
                  <a:gd name="T33" fmla="*/ 84 h 91"/>
                  <a:gd name="T34" fmla="*/ 59 w 93"/>
                  <a:gd name="T35" fmla="*/ 75 h 91"/>
                  <a:gd name="T36" fmla="*/ 53 w 93"/>
                  <a:gd name="T37" fmla="*/ 67 h 91"/>
                  <a:gd name="T38" fmla="*/ 45 w 93"/>
                  <a:gd name="T39" fmla="*/ 57 h 91"/>
                  <a:gd name="T40" fmla="*/ 68 w 93"/>
                  <a:gd name="T41" fmla="*/ 79 h 91"/>
                  <a:gd name="T42" fmla="*/ 78 w 93"/>
                  <a:gd name="T43" fmla="*/ 74 h 91"/>
                  <a:gd name="T44" fmla="*/ 80 w 93"/>
                  <a:gd name="T45" fmla="*/ 61 h 91"/>
                  <a:gd name="T46" fmla="*/ 83 w 93"/>
                  <a:gd name="T47" fmla="*/ 45 h 91"/>
                  <a:gd name="T48" fmla="*/ 86 w 93"/>
                  <a:gd name="T49" fmla="*/ 24 h 91"/>
                  <a:gd name="T50" fmla="*/ 71 w 93"/>
                  <a:gd name="T51" fmla="*/ 22 h 91"/>
                  <a:gd name="T52" fmla="*/ 52 w 93"/>
                  <a:gd name="T53" fmla="*/ 61 h 91"/>
                  <a:gd name="T54" fmla="*/ 48 w 93"/>
                  <a:gd name="T55" fmla="*/ 51 h 91"/>
                  <a:gd name="T56" fmla="*/ 53 w 93"/>
                  <a:gd name="T57" fmla="*/ 45 h 91"/>
                  <a:gd name="T58" fmla="*/ 60 w 93"/>
                  <a:gd name="T59" fmla="*/ 37 h 91"/>
                  <a:gd name="T60" fmla="*/ 68 w 93"/>
                  <a:gd name="T61" fmla="*/ 29 h 91"/>
                  <a:gd name="T62" fmla="*/ 77 w 93"/>
                  <a:gd name="T63" fmla="*/ 24 h 91"/>
                  <a:gd name="T64" fmla="*/ 77 w 93"/>
                  <a:gd name="T65" fmla="*/ 40 h 91"/>
                  <a:gd name="T66" fmla="*/ 75 w 93"/>
                  <a:gd name="T67" fmla="*/ 53 h 91"/>
                  <a:gd name="T68" fmla="*/ 72 w 93"/>
                  <a:gd name="T69" fmla="*/ 67 h 91"/>
                  <a:gd name="T70" fmla="*/ 66 w 93"/>
                  <a:gd name="T71" fmla="*/ 69 h 91"/>
                  <a:gd name="T72" fmla="*/ 57 w 93"/>
                  <a:gd name="T73" fmla="*/ 60 h 91"/>
                  <a:gd name="T74" fmla="*/ 48 w 93"/>
                  <a:gd name="T75" fmla="*/ 52 h 91"/>
                  <a:gd name="T76" fmla="*/ 70 w 93"/>
                  <a:gd name="T77" fmla="*/ 62 h 91"/>
                  <a:gd name="T78" fmla="*/ 73 w 93"/>
                  <a:gd name="T79" fmla="*/ 48 h 91"/>
                  <a:gd name="T80" fmla="*/ 73 w 93"/>
                  <a:gd name="T81" fmla="*/ 32 h 91"/>
                  <a:gd name="T82" fmla="*/ 14 w 93"/>
                  <a:gd name="T83" fmla="*/ 21 h 91"/>
                  <a:gd name="T84" fmla="*/ 29 w 93"/>
                  <a:gd name="T85" fmla="*/ 36 h 91"/>
                  <a:gd name="T86" fmla="*/ 48 w 93"/>
                  <a:gd name="T87" fmla="*/ 38 h 91"/>
                  <a:gd name="T88" fmla="*/ 63 w 93"/>
                  <a:gd name="T89" fmla="*/ 24 h 91"/>
                  <a:gd name="T90" fmla="*/ 84 w 93"/>
                  <a:gd name="T91" fmla="*/ 6 h 91"/>
                  <a:gd name="T92" fmla="*/ 69 w 93"/>
                  <a:gd name="T93" fmla="*/ 6 h 91"/>
                  <a:gd name="T94" fmla="*/ 58 w 93"/>
                  <a:gd name="T95" fmla="*/ 6 h 91"/>
                  <a:gd name="T96" fmla="*/ 45 w 93"/>
                  <a:gd name="T97" fmla="*/ 8 h 91"/>
                  <a:gd name="T98" fmla="*/ 35 w 93"/>
                  <a:gd name="T99" fmla="*/ 9 h 91"/>
                  <a:gd name="T100" fmla="*/ 19 w 93"/>
                  <a:gd name="T101" fmla="*/ 10 h 91"/>
                  <a:gd name="T102" fmla="*/ 34 w 93"/>
                  <a:gd name="T103" fmla="*/ 36 h 91"/>
                  <a:gd name="T104" fmla="*/ 25 w 93"/>
                  <a:gd name="T105" fmla="*/ 23 h 91"/>
                  <a:gd name="T106" fmla="*/ 24 w 93"/>
                  <a:gd name="T107" fmla="*/ 15 h 91"/>
                  <a:gd name="T108" fmla="*/ 38 w 93"/>
                  <a:gd name="T109" fmla="*/ 14 h 91"/>
                  <a:gd name="T110" fmla="*/ 50 w 93"/>
                  <a:gd name="T111" fmla="*/ 13 h 91"/>
                  <a:gd name="T112" fmla="*/ 62 w 93"/>
                  <a:gd name="T113" fmla="*/ 12 h 91"/>
                  <a:gd name="T114" fmla="*/ 52 w 93"/>
                  <a:gd name="T115" fmla="*/ 29 h 91"/>
                  <a:gd name="T116" fmla="*/ 42 w 93"/>
                  <a:gd name="T117" fmla="*/ 33 h 91"/>
                  <a:gd name="T118" fmla="*/ 48 w 93"/>
                  <a:gd name="T119" fmla="*/ 27 h 91"/>
                  <a:gd name="T120" fmla="*/ 57 w 93"/>
                  <a:gd name="T121" fmla="*/ 19 h 91"/>
                  <a:gd name="T122" fmla="*/ 44 w 93"/>
                  <a:gd name="T123" fmla="*/ 18 h 91"/>
                  <a:gd name="T124" fmla="*/ 29 w 93"/>
                  <a:gd name="T125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3" h="91">
                    <a:moveTo>
                      <a:pt x="37" y="52"/>
                    </a:move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49"/>
                      <a:pt x="36" y="49"/>
                    </a:cubicBezTo>
                    <a:cubicBezTo>
                      <a:pt x="36" y="49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7"/>
                      <a:pt x="35" y="47"/>
                      <a:pt x="35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5" y="46"/>
                      <a:pt x="34" y="46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4"/>
                      <a:pt x="32" y="44"/>
                      <a:pt x="31" y="44"/>
                    </a:cubicBezTo>
                    <a:cubicBezTo>
                      <a:pt x="31" y="44"/>
                      <a:pt x="31" y="44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2"/>
                      <a:pt x="29" y="41"/>
                      <a:pt x="29" y="41"/>
                    </a:cubicBezTo>
                    <a:cubicBezTo>
                      <a:pt x="28" y="41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7"/>
                      <a:pt x="26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5" y="37"/>
                      <a:pt x="24" y="37"/>
                      <a:pt x="24" y="36"/>
                    </a:cubicBezTo>
                    <a:cubicBezTo>
                      <a:pt x="24" y="36"/>
                      <a:pt x="24" y="35"/>
                      <a:pt x="24" y="36"/>
                    </a:cubicBezTo>
                    <a:cubicBezTo>
                      <a:pt x="24" y="36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5"/>
                      <a:pt x="22" y="34"/>
                      <a:pt x="22" y="34"/>
                    </a:cubicBezTo>
                    <a:cubicBezTo>
                      <a:pt x="23" y="33"/>
                      <a:pt x="22" y="33"/>
                      <a:pt x="22" y="34"/>
                    </a:cubicBezTo>
                    <a:cubicBezTo>
                      <a:pt x="22" y="34"/>
                      <a:pt x="22" y="34"/>
                      <a:pt x="21" y="34"/>
                    </a:cubicBezTo>
                    <a:cubicBezTo>
                      <a:pt x="21" y="34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2"/>
                      <a:pt x="21" y="32"/>
                      <a:pt x="20" y="32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0" y="31"/>
                      <a:pt x="20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1"/>
                      <a:pt x="19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30"/>
                      <a:pt x="17" y="30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4" y="27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4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2" y="24"/>
                      <a:pt x="12" y="2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20"/>
                    </a:cubicBezTo>
                    <a:cubicBezTo>
                      <a:pt x="8" y="20"/>
                      <a:pt x="8" y="20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4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7" y="7"/>
                      <a:pt x="17" y="6"/>
                    </a:cubicBezTo>
                    <a:cubicBezTo>
                      <a:pt x="17" y="6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1" y="7"/>
                      <a:pt x="21" y="6"/>
                      <a:pt x="22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30" y="5"/>
                      <a:pt x="31" y="5"/>
                    </a:cubicBezTo>
                    <a:cubicBezTo>
                      <a:pt x="31" y="5"/>
                      <a:pt x="32" y="5"/>
                      <a:pt x="32" y="5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5" y="6"/>
                      <a:pt x="35" y="6"/>
                      <a:pt x="35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7" y="5"/>
                    </a:cubicBezTo>
                    <a:cubicBezTo>
                      <a:pt x="37" y="5"/>
                      <a:pt x="37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9" y="5"/>
                    </a:cubicBezTo>
                    <a:cubicBezTo>
                      <a:pt x="39" y="5"/>
                      <a:pt x="40" y="5"/>
                      <a:pt x="40" y="5"/>
                    </a:cubicBezTo>
                    <a:cubicBezTo>
                      <a:pt x="41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3" y="5"/>
                    </a:cubicBezTo>
                    <a:cubicBezTo>
                      <a:pt x="43" y="5"/>
                      <a:pt x="43" y="5"/>
                      <a:pt x="44" y="5"/>
                    </a:cubicBezTo>
                    <a:cubicBezTo>
                      <a:pt x="44" y="5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7" y="4"/>
                    </a:cubicBezTo>
                    <a:cubicBezTo>
                      <a:pt x="47" y="4"/>
                      <a:pt x="47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3"/>
                      <a:pt x="49" y="3"/>
                      <a:pt x="49" y="3"/>
                    </a:cubicBezTo>
                    <a:cubicBezTo>
                      <a:pt x="50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5" y="3"/>
                      <a:pt x="55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8" y="3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1" y="3"/>
                      <a:pt x="61" y="3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3" y="2"/>
                      <a:pt x="63" y="2"/>
                      <a:pt x="64" y="2"/>
                    </a:cubicBezTo>
                    <a:cubicBezTo>
                      <a:pt x="64" y="3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70" y="2"/>
                    </a:cubicBezTo>
                    <a:cubicBezTo>
                      <a:pt x="70" y="2"/>
                      <a:pt x="71" y="2"/>
                      <a:pt x="71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1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6" y="2"/>
                      <a:pt x="79" y="1"/>
                      <a:pt x="80" y="1"/>
                    </a:cubicBezTo>
                    <a:cubicBezTo>
                      <a:pt x="80" y="1"/>
                      <a:pt x="81" y="1"/>
                      <a:pt x="81" y="1"/>
                    </a:cubicBezTo>
                    <a:cubicBezTo>
                      <a:pt x="82" y="1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6" y="0"/>
                      <a:pt x="87" y="0"/>
                    </a:cubicBezTo>
                    <a:cubicBezTo>
                      <a:pt x="87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90" y="1"/>
                      <a:pt x="90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2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2" y="2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4"/>
                    </a:cubicBezTo>
                    <a:cubicBezTo>
                      <a:pt x="92" y="4"/>
                      <a:pt x="92" y="4"/>
                      <a:pt x="92" y="5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2" y="5"/>
                      <a:pt x="93" y="6"/>
                      <a:pt x="93" y="6"/>
                    </a:cubicBezTo>
                    <a:cubicBezTo>
                      <a:pt x="93" y="6"/>
                      <a:pt x="93" y="6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8"/>
                      <a:pt x="92" y="8"/>
                      <a:pt x="93" y="8"/>
                    </a:cubicBezTo>
                    <a:cubicBezTo>
                      <a:pt x="93" y="8"/>
                      <a:pt x="93" y="8"/>
                      <a:pt x="92" y="8"/>
                    </a:cubicBezTo>
                    <a:cubicBezTo>
                      <a:pt x="92" y="8"/>
                      <a:pt x="92" y="8"/>
                      <a:pt x="92" y="9"/>
                    </a:cubicBezTo>
                    <a:cubicBezTo>
                      <a:pt x="93" y="9"/>
                      <a:pt x="93" y="9"/>
                      <a:pt x="92" y="10"/>
                    </a:cubicBezTo>
                    <a:cubicBezTo>
                      <a:pt x="92" y="10"/>
                      <a:pt x="92" y="10"/>
                      <a:pt x="92" y="11"/>
                    </a:cubicBezTo>
                    <a:cubicBezTo>
                      <a:pt x="92" y="11"/>
                      <a:pt x="92" y="11"/>
                      <a:pt x="92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93" y="13"/>
                      <a:pt x="92" y="14"/>
                      <a:pt x="92" y="14"/>
                    </a:cubicBezTo>
                    <a:cubicBezTo>
                      <a:pt x="92" y="14"/>
                      <a:pt x="92" y="14"/>
                      <a:pt x="92" y="15"/>
                    </a:cubicBezTo>
                    <a:cubicBezTo>
                      <a:pt x="92" y="15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1" y="17"/>
                    </a:cubicBezTo>
                    <a:cubicBezTo>
                      <a:pt x="91" y="17"/>
                      <a:pt x="91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0"/>
                      <a:pt x="91" y="20"/>
                      <a:pt x="91" y="21"/>
                    </a:cubicBezTo>
                    <a:cubicBezTo>
                      <a:pt x="90" y="21"/>
                      <a:pt x="90" y="22"/>
                      <a:pt x="91" y="22"/>
                    </a:cubicBezTo>
                    <a:cubicBezTo>
                      <a:pt x="91" y="22"/>
                      <a:pt x="91" y="24"/>
                      <a:pt x="90" y="26"/>
                    </a:cubicBezTo>
                    <a:cubicBezTo>
                      <a:pt x="90" y="26"/>
                      <a:pt x="90" y="26"/>
                      <a:pt x="90" y="27"/>
                    </a:cubicBezTo>
                    <a:cubicBezTo>
                      <a:pt x="90" y="28"/>
                      <a:pt x="90" y="29"/>
                      <a:pt x="90" y="29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90" y="29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1"/>
                      <a:pt x="90" y="31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3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0" y="34"/>
                      <a:pt x="90" y="34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5"/>
                      <a:pt x="89" y="35"/>
                      <a:pt x="90" y="35"/>
                    </a:cubicBezTo>
                    <a:cubicBezTo>
                      <a:pt x="90" y="35"/>
                      <a:pt x="90" y="35"/>
                      <a:pt x="90" y="36"/>
                    </a:cubicBezTo>
                    <a:cubicBezTo>
                      <a:pt x="89" y="36"/>
                      <a:pt x="89" y="36"/>
                      <a:pt x="90" y="36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90" y="36"/>
                      <a:pt x="90" y="37"/>
                      <a:pt x="90" y="37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89" y="37"/>
                      <a:pt x="89" y="38"/>
                      <a:pt x="89" y="38"/>
                    </a:cubicBezTo>
                    <a:cubicBezTo>
                      <a:pt x="90" y="38"/>
                      <a:pt x="90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8" y="41"/>
                      <a:pt x="89" y="41"/>
                      <a:pt x="89" y="41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8" y="42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7" y="43"/>
                      <a:pt x="87" y="43"/>
                      <a:pt x="88" y="43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7" y="44"/>
                      <a:pt x="87" y="44"/>
                      <a:pt x="88" y="45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7" y="45"/>
                      <a:pt x="88" y="45"/>
                      <a:pt x="88" y="45"/>
                    </a:cubicBezTo>
                    <a:cubicBezTo>
                      <a:pt x="88" y="45"/>
                      <a:pt x="88" y="47"/>
                      <a:pt x="88" y="48"/>
                    </a:cubicBezTo>
                    <a:cubicBezTo>
                      <a:pt x="88" y="48"/>
                      <a:pt x="87" y="48"/>
                      <a:pt x="87" y="48"/>
                    </a:cubicBezTo>
                    <a:cubicBezTo>
                      <a:pt x="87" y="48"/>
                      <a:pt x="87" y="49"/>
                      <a:pt x="87" y="49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7" y="51"/>
                      <a:pt x="87" y="52"/>
                      <a:pt x="86" y="53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6" y="54"/>
                      <a:pt x="86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6" y="55"/>
                    </a:cubicBezTo>
                    <a:cubicBezTo>
                      <a:pt x="86" y="55"/>
                      <a:pt x="86" y="56"/>
                      <a:pt x="86" y="56"/>
                    </a:cubicBezTo>
                    <a:cubicBezTo>
                      <a:pt x="86" y="57"/>
                      <a:pt x="86" y="57"/>
                      <a:pt x="85" y="57"/>
                    </a:cubicBezTo>
                    <a:cubicBezTo>
                      <a:pt x="85" y="56"/>
                      <a:pt x="85" y="57"/>
                      <a:pt x="85" y="57"/>
                    </a:cubicBezTo>
                    <a:cubicBezTo>
                      <a:pt x="85" y="57"/>
                      <a:pt x="85" y="58"/>
                      <a:pt x="85" y="58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5" y="60"/>
                      <a:pt x="84" y="60"/>
                      <a:pt x="85" y="60"/>
                    </a:cubicBezTo>
                    <a:cubicBezTo>
                      <a:pt x="85" y="60"/>
                      <a:pt x="85" y="61"/>
                      <a:pt x="85" y="61"/>
                    </a:cubicBezTo>
                    <a:cubicBezTo>
                      <a:pt x="85" y="61"/>
                      <a:pt x="85" y="62"/>
                      <a:pt x="85" y="62"/>
                    </a:cubicBezTo>
                    <a:cubicBezTo>
                      <a:pt x="85" y="62"/>
                      <a:pt x="85" y="63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6"/>
                      <a:pt x="84" y="67"/>
                      <a:pt x="84" y="68"/>
                    </a:cubicBezTo>
                    <a:cubicBezTo>
                      <a:pt x="83" y="68"/>
                      <a:pt x="83" y="68"/>
                      <a:pt x="83" y="69"/>
                    </a:cubicBezTo>
                    <a:cubicBezTo>
                      <a:pt x="83" y="69"/>
                      <a:pt x="83" y="69"/>
                      <a:pt x="83" y="69"/>
                    </a:cubicBezTo>
                    <a:cubicBezTo>
                      <a:pt x="83" y="69"/>
                      <a:pt x="83" y="70"/>
                      <a:pt x="83" y="70"/>
                    </a:cubicBezTo>
                    <a:cubicBezTo>
                      <a:pt x="83" y="70"/>
                      <a:pt x="83" y="71"/>
                      <a:pt x="83" y="71"/>
                    </a:cubicBezTo>
                    <a:cubicBezTo>
                      <a:pt x="82" y="71"/>
                      <a:pt x="82" y="72"/>
                      <a:pt x="83" y="72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2" y="75"/>
                      <a:pt x="82" y="75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77"/>
                      <a:pt x="81" y="78"/>
                      <a:pt x="81" y="78"/>
                    </a:cubicBezTo>
                    <a:cubicBezTo>
                      <a:pt x="81" y="78"/>
                      <a:pt x="81" y="78"/>
                      <a:pt x="81" y="79"/>
                    </a:cubicBezTo>
                    <a:cubicBezTo>
                      <a:pt x="81" y="79"/>
                      <a:pt x="81" y="79"/>
                      <a:pt x="81" y="79"/>
                    </a:cubicBezTo>
                    <a:cubicBezTo>
                      <a:pt x="81" y="79"/>
                      <a:pt x="81" y="80"/>
                      <a:pt x="81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1" y="80"/>
                      <a:pt x="80" y="80"/>
                      <a:pt x="81" y="80"/>
                    </a:cubicBezTo>
                    <a:cubicBezTo>
                      <a:pt x="81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2"/>
                      <a:pt x="80" y="83"/>
                      <a:pt x="80" y="83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3"/>
                      <a:pt x="80" y="84"/>
                      <a:pt x="79" y="84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80" y="85"/>
                      <a:pt x="80" y="85"/>
                      <a:pt x="79" y="85"/>
                    </a:cubicBezTo>
                    <a:cubicBezTo>
                      <a:pt x="79" y="85"/>
                      <a:pt x="79" y="86"/>
                      <a:pt x="79" y="86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79" y="86"/>
                      <a:pt x="79" y="87"/>
                      <a:pt x="79" y="87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7"/>
                      <a:pt x="79" y="87"/>
                      <a:pt x="79" y="87"/>
                    </a:cubicBezTo>
                    <a:cubicBezTo>
                      <a:pt x="79" y="87"/>
                      <a:pt x="79" y="88"/>
                      <a:pt x="79" y="88"/>
                    </a:cubicBezTo>
                    <a:cubicBezTo>
                      <a:pt x="78" y="88"/>
                      <a:pt x="78" y="89"/>
                      <a:pt x="78" y="89"/>
                    </a:cubicBezTo>
                    <a:cubicBezTo>
                      <a:pt x="79" y="89"/>
                      <a:pt x="78" y="90"/>
                      <a:pt x="78" y="90"/>
                    </a:cubicBezTo>
                    <a:cubicBezTo>
                      <a:pt x="78" y="91"/>
                      <a:pt x="77" y="91"/>
                      <a:pt x="76" y="91"/>
                    </a:cubicBezTo>
                    <a:cubicBezTo>
                      <a:pt x="76" y="91"/>
                      <a:pt x="75" y="91"/>
                      <a:pt x="75" y="91"/>
                    </a:cubicBezTo>
                    <a:cubicBezTo>
                      <a:pt x="74" y="90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89"/>
                      <a:pt x="73" y="88"/>
                      <a:pt x="73" y="88"/>
                    </a:cubicBezTo>
                    <a:cubicBezTo>
                      <a:pt x="73" y="88"/>
                      <a:pt x="73" y="88"/>
                      <a:pt x="73" y="88"/>
                    </a:cubicBezTo>
                    <a:cubicBezTo>
                      <a:pt x="73" y="88"/>
                      <a:pt x="73" y="89"/>
                      <a:pt x="73" y="88"/>
                    </a:cubicBezTo>
                    <a:cubicBezTo>
                      <a:pt x="73" y="88"/>
                      <a:pt x="73" y="88"/>
                      <a:pt x="73" y="88"/>
                    </a:cubicBezTo>
                    <a:cubicBezTo>
                      <a:pt x="73" y="88"/>
                      <a:pt x="73" y="87"/>
                      <a:pt x="73" y="88"/>
                    </a:cubicBezTo>
                    <a:cubicBezTo>
                      <a:pt x="72" y="88"/>
                      <a:pt x="72" y="88"/>
                      <a:pt x="72" y="87"/>
                    </a:cubicBezTo>
                    <a:cubicBezTo>
                      <a:pt x="72" y="87"/>
                      <a:pt x="72" y="87"/>
                      <a:pt x="72" y="87"/>
                    </a:cubicBezTo>
                    <a:cubicBezTo>
                      <a:pt x="71" y="87"/>
                      <a:pt x="71" y="86"/>
                      <a:pt x="71" y="86"/>
                    </a:cubicBezTo>
                    <a:cubicBezTo>
                      <a:pt x="72" y="86"/>
                      <a:pt x="71" y="85"/>
                      <a:pt x="71" y="85"/>
                    </a:cubicBezTo>
                    <a:cubicBezTo>
                      <a:pt x="70" y="85"/>
                      <a:pt x="70" y="85"/>
                      <a:pt x="70" y="85"/>
                    </a:cubicBezTo>
                    <a:cubicBezTo>
                      <a:pt x="70" y="85"/>
                      <a:pt x="70" y="85"/>
                      <a:pt x="70" y="85"/>
                    </a:cubicBezTo>
                    <a:cubicBezTo>
                      <a:pt x="70" y="85"/>
                      <a:pt x="70" y="85"/>
                      <a:pt x="70" y="85"/>
                    </a:cubicBezTo>
                    <a:cubicBezTo>
                      <a:pt x="69" y="85"/>
                      <a:pt x="69" y="85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8" y="84"/>
                      <a:pt x="68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7" y="83"/>
                      <a:pt x="67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5" y="81"/>
                      <a:pt x="65" y="81"/>
                      <a:pt x="65" y="80"/>
                    </a:cubicBezTo>
                    <a:cubicBezTo>
                      <a:pt x="65" y="80"/>
                      <a:pt x="65" y="80"/>
                      <a:pt x="64" y="80"/>
                    </a:cubicBezTo>
                    <a:cubicBezTo>
                      <a:pt x="64" y="80"/>
                      <a:pt x="64" y="80"/>
                      <a:pt x="64" y="79"/>
                    </a:cubicBezTo>
                    <a:cubicBezTo>
                      <a:pt x="64" y="79"/>
                      <a:pt x="64" y="79"/>
                      <a:pt x="63" y="79"/>
                    </a:cubicBezTo>
                    <a:cubicBezTo>
                      <a:pt x="63" y="79"/>
                      <a:pt x="61" y="77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0" y="75"/>
                    </a:cubicBezTo>
                    <a:cubicBezTo>
                      <a:pt x="60" y="75"/>
                      <a:pt x="59" y="75"/>
                      <a:pt x="59" y="75"/>
                    </a:cubicBezTo>
                    <a:cubicBezTo>
                      <a:pt x="59" y="75"/>
                      <a:pt x="59" y="74"/>
                      <a:pt x="59" y="74"/>
                    </a:cubicBezTo>
                    <a:cubicBezTo>
                      <a:pt x="58" y="73"/>
                      <a:pt x="58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8" y="73"/>
                      <a:pt x="58" y="73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57" y="72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6" y="71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6" y="70"/>
                      <a:pt x="55" y="70"/>
                      <a:pt x="55" y="70"/>
                    </a:cubicBezTo>
                    <a:cubicBezTo>
                      <a:pt x="55" y="70"/>
                      <a:pt x="55" y="70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4" y="69"/>
                      <a:pt x="54" y="69"/>
                    </a:cubicBezTo>
                    <a:cubicBezTo>
                      <a:pt x="54" y="69"/>
                      <a:pt x="54" y="68"/>
                      <a:pt x="54" y="68"/>
                    </a:cubicBezTo>
                    <a:cubicBezTo>
                      <a:pt x="54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2" y="67"/>
                      <a:pt x="52" y="67"/>
                      <a:pt x="53" y="67"/>
                    </a:cubicBezTo>
                    <a:cubicBezTo>
                      <a:pt x="53" y="66"/>
                      <a:pt x="53" y="66"/>
                      <a:pt x="52" y="66"/>
                    </a:cubicBezTo>
                    <a:cubicBezTo>
                      <a:pt x="52" y="67"/>
                      <a:pt x="52" y="67"/>
                      <a:pt x="52" y="66"/>
                    </a:cubicBezTo>
                    <a:cubicBezTo>
                      <a:pt x="52" y="66"/>
                      <a:pt x="52" y="66"/>
                      <a:pt x="52" y="65"/>
                    </a:cubicBezTo>
                    <a:cubicBezTo>
                      <a:pt x="52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49" y="63"/>
                      <a:pt x="49" y="63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8" y="62"/>
                      <a:pt x="48" y="62"/>
                      <a:pt x="49" y="62"/>
                    </a:cubicBezTo>
                    <a:cubicBezTo>
                      <a:pt x="49" y="62"/>
                      <a:pt x="49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7" y="60"/>
                      <a:pt x="47" y="60"/>
                    </a:cubicBezTo>
                    <a:cubicBezTo>
                      <a:pt x="47" y="60"/>
                      <a:pt x="46" y="59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9"/>
                      <a:pt x="46" y="58"/>
                      <a:pt x="46" y="58"/>
                    </a:cubicBezTo>
                    <a:cubicBezTo>
                      <a:pt x="46" y="58"/>
                      <a:pt x="46" y="58"/>
                      <a:pt x="45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7"/>
                      <a:pt x="44" y="57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3" y="56"/>
                      <a:pt x="43" y="56"/>
                      <a:pt x="44" y="55"/>
                    </a:cubicBezTo>
                    <a:cubicBezTo>
                      <a:pt x="44" y="55"/>
                      <a:pt x="44" y="54"/>
                      <a:pt x="43" y="54"/>
                    </a:cubicBezTo>
                    <a:cubicBezTo>
                      <a:pt x="43" y="54"/>
                      <a:pt x="43" y="55"/>
                      <a:pt x="43" y="55"/>
                    </a:cubicBezTo>
                    <a:cubicBezTo>
                      <a:pt x="43" y="55"/>
                      <a:pt x="43" y="56"/>
                      <a:pt x="43" y="55"/>
                    </a:cubicBezTo>
                    <a:cubicBezTo>
                      <a:pt x="43" y="55"/>
                      <a:pt x="42" y="53"/>
                      <a:pt x="42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53"/>
                      <a:pt x="41" y="52"/>
                      <a:pt x="41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39" y="52"/>
                      <a:pt x="39" y="52"/>
                    </a:cubicBezTo>
                    <a:cubicBezTo>
                      <a:pt x="39" y="51"/>
                      <a:pt x="39" y="51"/>
                      <a:pt x="38" y="52"/>
                    </a:cubicBezTo>
                    <a:cubicBezTo>
                      <a:pt x="37" y="53"/>
                      <a:pt x="37" y="53"/>
                      <a:pt x="37" y="52"/>
                    </a:cubicBezTo>
                    <a:close/>
                    <a:moveTo>
                      <a:pt x="66" y="78"/>
                    </a:moveTo>
                    <a:cubicBezTo>
                      <a:pt x="67" y="78"/>
                      <a:pt x="67" y="79"/>
                      <a:pt x="68" y="79"/>
                    </a:cubicBezTo>
                    <a:cubicBezTo>
                      <a:pt x="68" y="79"/>
                      <a:pt x="68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0" y="80"/>
                      <a:pt x="70" y="80"/>
                      <a:pt x="70" y="81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1" y="82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3" y="84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3" y="84"/>
                      <a:pt x="74" y="84"/>
                      <a:pt x="74" y="85"/>
                    </a:cubicBezTo>
                    <a:cubicBezTo>
                      <a:pt x="74" y="85"/>
                      <a:pt x="75" y="85"/>
                      <a:pt x="76" y="83"/>
                    </a:cubicBezTo>
                    <a:cubicBezTo>
                      <a:pt x="76" y="83"/>
                      <a:pt x="76" y="82"/>
                      <a:pt x="76" y="82"/>
                    </a:cubicBezTo>
                    <a:cubicBezTo>
                      <a:pt x="76" y="82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0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6" y="79"/>
                      <a:pt x="77" y="79"/>
                      <a:pt x="77" y="79"/>
                    </a:cubicBezTo>
                    <a:cubicBezTo>
                      <a:pt x="77" y="79"/>
                      <a:pt x="77" y="79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7"/>
                      <a:pt x="77" y="77"/>
                    </a:cubicBezTo>
                    <a:cubicBezTo>
                      <a:pt x="77" y="77"/>
                      <a:pt x="77" y="76"/>
                      <a:pt x="77" y="76"/>
                    </a:cubicBezTo>
                    <a:cubicBezTo>
                      <a:pt x="77" y="75"/>
                      <a:pt x="77" y="75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78" y="73"/>
                      <a:pt x="78" y="72"/>
                      <a:pt x="78" y="72"/>
                    </a:cubicBezTo>
                    <a:cubicBezTo>
                      <a:pt x="78" y="71"/>
                      <a:pt x="78" y="71"/>
                      <a:pt x="79" y="71"/>
                    </a:cubicBezTo>
                    <a:cubicBezTo>
                      <a:pt x="79" y="70"/>
                      <a:pt x="79" y="69"/>
                      <a:pt x="79" y="69"/>
                    </a:cubicBezTo>
                    <a:cubicBezTo>
                      <a:pt x="79" y="69"/>
                      <a:pt x="79" y="68"/>
                      <a:pt x="79" y="68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79" y="67"/>
                      <a:pt x="79" y="66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6"/>
                      <a:pt x="79" y="66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79" y="65"/>
                      <a:pt x="79" y="65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3"/>
                    </a:cubicBezTo>
                    <a:cubicBezTo>
                      <a:pt x="80" y="63"/>
                      <a:pt x="80" y="63"/>
                      <a:pt x="80" y="62"/>
                    </a:cubicBezTo>
                    <a:cubicBezTo>
                      <a:pt x="80" y="62"/>
                      <a:pt x="80" y="61"/>
                      <a:pt x="80" y="61"/>
                    </a:cubicBezTo>
                    <a:cubicBezTo>
                      <a:pt x="80" y="61"/>
                      <a:pt x="81" y="60"/>
                      <a:pt x="81" y="60"/>
                    </a:cubicBezTo>
                    <a:cubicBezTo>
                      <a:pt x="81" y="59"/>
                      <a:pt x="81" y="58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2" y="58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6"/>
                    </a:cubicBezTo>
                    <a:cubicBezTo>
                      <a:pt x="81" y="56"/>
                      <a:pt x="81" y="56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4"/>
                      <a:pt x="81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53"/>
                      <a:pt x="82" y="52"/>
                      <a:pt x="82" y="52"/>
                    </a:cubicBezTo>
                    <a:cubicBezTo>
                      <a:pt x="82" y="52"/>
                      <a:pt x="82" y="52"/>
                      <a:pt x="82" y="51"/>
                    </a:cubicBezTo>
                    <a:cubicBezTo>
                      <a:pt x="82" y="51"/>
                      <a:pt x="83" y="51"/>
                      <a:pt x="82" y="50"/>
                    </a:cubicBezTo>
                    <a:cubicBezTo>
                      <a:pt x="82" y="50"/>
                      <a:pt x="82" y="50"/>
                      <a:pt x="83" y="50"/>
                    </a:cubicBezTo>
                    <a:cubicBezTo>
                      <a:pt x="83" y="50"/>
                      <a:pt x="83" y="49"/>
                      <a:pt x="83" y="49"/>
                    </a:cubicBezTo>
                    <a:cubicBezTo>
                      <a:pt x="83" y="49"/>
                      <a:pt x="83" y="48"/>
                      <a:pt x="83" y="48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3" y="46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4" y="45"/>
                    </a:cubicBezTo>
                    <a:cubicBezTo>
                      <a:pt x="84" y="45"/>
                      <a:pt x="84" y="44"/>
                      <a:pt x="84" y="44"/>
                    </a:cubicBezTo>
                    <a:cubicBezTo>
                      <a:pt x="84" y="44"/>
                      <a:pt x="84" y="43"/>
                      <a:pt x="84" y="43"/>
                    </a:cubicBezTo>
                    <a:cubicBezTo>
                      <a:pt x="84" y="42"/>
                      <a:pt x="84" y="42"/>
                      <a:pt x="84" y="41"/>
                    </a:cubicBezTo>
                    <a:cubicBezTo>
                      <a:pt x="84" y="41"/>
                      <a:pt x="84" y="40"/>
                      <a:pt x="84" y="40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9"/>
                      <a:pt x="85" y="38"/>
                      <a:pt x="85" y="38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85" y="38"/>
                      <a:pt x="85" y="37"/>
                      <a:pt x="85" y="37"/>
                    </a:cubicBezTo>
                    <a:cubicBezTo>
                      <a:pt x="85" y="36"/>
                      <a:pt x="85" y="35"/>
                      <a:pt x="86" y="35"/>
                    </a:cubicBezTo>
                    <a:cubicBezTo>
                      <a:pt x="86" y="33"/>
                      <a:pt x="86" y="33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0"/>
                      <a:pt x="86" y="29"/>
                      <a:pt x="86" y="28"/>
                    </a:cubicBezTo>
                    <a:cubicBezTo>
                      <a:pt x="86" y="27"/>
                      <a:pt x="86" y="27"/>
                      <a:pt x="86" y="27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6" y="25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3"/>
                      <a:pt x="86" y="22"/>
                    </a:cubicBezTo>
                    <a:cubicBezTo>
                      <a:pt x="86" y="22"/>
                      <a:pt x="86" y="21"/>
                      <a:pt x="86" y="21"/>
                    </a:cubicBezTo>
                    <a:cubicBezTo>
                      <a:pt x="86" y="21"/>
                      <a:pt x="86" y="21"/>
                      <a:pt x="86" y="20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7" y="18"/>
                      <a:pt x="87" y="18"/>
                      <a:pt x="87" y="16"/>
                    </a:cubicBezTo>
                    <a:cubicBezTo>
                      <a:pt x="87" y="15"/>
                      <a:pt x="87" y="14"/>
                      <a:pt x="87" y="14"/>
                    </a:cubicBezTo>
                    <a:cubicBezTo>
                      <a:pt x="87" y="14"/>
                      <a:pt x="88" y="13"/>
                      <a:pt x="88" y="12"/>
                    </a:cubicBezTo>
                    <a:cubicBezTo>
                      <a:pt x="88" y="12"/>
                      <a:pt x="88" y="11"/>
                      <a:pt x="88" y="11"/>
                    </a:cubicBezTo>
                    <a:cubicBezTo>
                      <a:pt x="88" y="11"/>
                      <a:pt x="88" y="11"/>
                      <a:pt x="88" y="10"/>
                    </a:cubicBezTo>
                    <a:cubicBezTo>
                      <a:pt x="88" y="10"/>
                      <a:pt x="88" y="9"/>
                      <a:pt x="88" y="9"/>
                    </a:cubicBezTo>
                    <a:cubicBezTo>
                      <a:pt x="88" y="9"/>
                      <a:pt x="88" y="8"/>
                      <a:pt x="88" y="7"/>
                    </a:cubicBezTo>
                    <a:cubicBezTo>
                      <a:pt x="88" y="7"/>
                      <a:pt x="88" y="8"/>
                      <a:pt x="87" y="8"/>
                    </a:cubicBezTo>
                    <a:cubicBezTo>
                      <a:pt x="86" y="9"/>
                      <a:pt x="86" y="9"/>
                      <a:pt x="85" y="10"/>
                    </a:cubicBezTo>
                    <a:cubicBezTo>
                      <a:pt x="85" y="10"/>
                      <a:pt x="84" y="11"/>
                      <a:pt x="83" y="11"/>
                    </a:cubicBezTo>
                    <a:cubicBezTo>
                      <a:pt x="82" y="12"/>
                      <a:pt x="81" y="13"/>
                      <a:pt x="81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0" y="13"/>
                      <a:pt x="79" y="14"/>
                      <a:pt x="76" y="17"/>
                    </a:cubicBezTo>
                    <a:cubicBezTo>
                      <a:pt x="74" y="19"/>
                      <a:pt x="72" y="21"/>
                      <a:pt x="71" y="22"/>
                    </a:cubicBezTo>
                    <a:cubicBezTo>
                      <a:pt x="66" y="27"/>
                      <a:pt x="59" y="34"/>
                      <a:pt x="55" y="36"/>
                    </a:cubicBezTo>
                    <a:cubicBezTo>
                      <a:pt x="53" y="38"/>
                      <a:pt x="44" y="47"/>
                      <a:pt x="43" y="48"/>
                    </a:cubicBezTo>
                    <a:cubicBezTo>
                      <a:pt x="42" y="48"/>
                      <a:pt x="42" y="49"/>
                      <a:pt x="42" y="49"/>
                    </a:cubicBezTo>
                    <a:cubicBezTo>
                      <a:pt x="43" y="49"/>
                      <a:pt x="43" y="49"/>
                      <a:pt x="43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4" y="50"/>
                      <a:pt x="44" y="50"/>
                      <a:pt x="43" y="50"/>
                    </a:cubicBezTo>
                    <a:cubicBezTo>
                      <a:pt x="43" y="51"/>
                      <a:pt x="44" y="51"/>
                      <a:pt x="44" y="51"/>
                    </a:cubicBezTo>
                    <a:cubicBezTo>
                      <a:pt x="44" y="52"/>
                      <a:pt x="45" y="52"/>
                      <a:pt x="45" y="52"/>
                    </a:cubicBezTo>
                    <a:cubicBezTo>
                      <a:pt x="44" y="52"/>
                      <a:pt x="45" y="52"/>
                      <a:pt x="45" y="53"/>
                    </a:cubicBezTo>
                    <a:cubicBezTo>
                      <a:pt x="46" y="53"/>
                      <a:pt x="46" y="53"/>
                      <a:pt x="46" y="54"/>
                    </a:cubicBezTo>
                    <a:cubicBezTo>
                      <a:pt x="45" y="54"/>
                      <a:pt x="45" y="54"/>
                      <a:pt x="46" y="54"/>
                    </a:cubicBezTo>
                    <a:cubicBezTo>
                      <a:pt x="46" y="54"/>
                      <a:pt x="47" y="54"/>
                      <a:pt x="47" y="55"/>
                    </a:cubicBezTo>
                    <a:cubicBezTo>
                      <a:pt x="47" y="55"/>
                      <a:pt x="47" y="56"/>
                      <a:pt x="48" y="56"/>
                    </a:cubicBezTo>
                    <a:cubicBezTo>
                      <a:pt x="48" y="56"/>
                      <a:pt x="48" y="56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9" y="57"/>
                      <a:pt x="49" y="57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50" y="58"/>
                      <a:pt x="50" y="58"/>
                    </a:cubicBezTo>
                    <a:cubicBezTo>
                      <a:pt x="50" y="58"/>
                      <a:pt x="50" y="59"/>
                      <a:pt x="50" y="59"/>
                    </a:cubicBezTo>
                    <a:cubicBezTo>
                      <a:pt x="51" y="60"/>
                      <a:pt x="52" y="61"/>
                      <a:pt x="52" y="61"/>
                    </a:cubicBezTo>
                    <a:cubicBezTo>
                      <a:pt x="52" y="62"/>
                      <a:pt x="53" y="62"/>
                      <a:pt x="54" y="63"/>
                    </a:cubicBezTo>
                    <a:cubicBezTo>
                      <a:pt x="54" y="64"/>
                      <a:pt x="55" y="65"/>
                      <a:pt x="55" y="65"/>
                    </a:cubicBezTo>
                    <a:cubicBezTo>
                      <a:pt x="55" y="65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6" y="66"/>
                    </a:cubicBezTo>
                    <a:cubicBezTo>
                      <a:pt x="56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8"/>
                      <a:pt x="57" y="68"/>
                      <a:pt x="58" y="68"/>
                    </a:cubicBezTo>
                    <a:cubicBezTo>
                      <a:pt x="58" y="68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9" y="69"/>
                    </a:cubicBezTo>
                    <a:cubicBezTo>
                      <a:pt x="60" y="71"/>
                      <a:pt x="61" y="71"/>
                      <a:pt x="61" y="72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1" y="72"/>
                      <a:pt x="61" y="72"/>
                      <a:pt x="62" y="72"/>
                    </a:cubicBezTo>
                    <a:cubicBezTo>
                      <a:pt x="62" y="73"/>
                      <a:pt x="62" y="73"/>
                      <a:pt x="63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4" y="75"/>
                    </a:cubicBezTo>
                    <a:cubicBezTo>
                      <a:pt x="64" y="76"/>
                      <a:pt x="65" y="76"/>
                      <a:pt x="65" y="76"/>
                    </a:cubicBezTo>
                    <a:cubicBezTo>
                      <a:pt x="64" y="76"/>
                      <a:pt x="65" y="76"/>
                      <a:pt x="65" y="77"/>
                    </a:cubicBezTo>
                    <a:cubicBezTo>
                      <a:pt x="65" y="77"/>
                      <a:pt x="66" y="77"/>
                      <a:pt x="66" y="78"/>
                    </a:cubicBezTo>
                    <a:close/>
                    <a:moveTo>
                      <a:pt x="48" y="52"/>
                    </a:move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49"/>
                      <a:pt x="47" y="49"/>
                      <a:pt x="47" y="48"/>
                    </a:cubicBezTo>
                    <a:cubicBezTo>
                      <a:pt x="48" y="48"/>
                      <a:pt x="48" y="48"/>
                      <a:pt x="47" y="48"/>
                    </a:cubicBezTo>
                    <a:cubicBezTo>
                      <a:pt x="47" y="48"/>
                      <a:pt x="47" y="47"/>
                      <a:pt x="47" y="47"/>
                    </a:cubicBezTo>
                    <a:cubicBezTo>
                      <a:pt x="48" y="47"/>
                      <a:pt x="48" y="47"/>
                      <a:pt x="47" y="47"/>
                    </a:cubicBezTo>
                    <a:cubicBezTo>
                      <a:pt x="47" y="47"/>
                      <a:pt x="47" y="47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5"/>
                      <a:pt x="48" y="46"/>
                      <a:pt x="49" y="46"/>
                    </a:cubicBezTo>
                    <a:cubicBezTo>
                      <a:pt x="50" y="46"/>
                      <a:pt x="50" y="47"/>
                      <a:pt x="51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6"/>
                      <a:pt x="52" y="45"/>
                    </a:cubicBezTo>
                    <a:cubicBezTo>
                      <a:pt x="52" y="45"/>
                      <a:pt x="52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4" y="44"/>
                      <a:pt x="54" y="43"/>
                    </a:cubicBezTo>
                    <a:cubicBezTo>
                      <a:pt x="55" y="43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6" y="42"/>
                    </a:cubicBezTo>
                    <a:cubicBezTo>
                      <a:pt x="56" y="41"/>
                      <a:pt x="57" y="41"/>
                      <a:pt x="56" y="41"/>
                    </a:cubicBezTo>
                    <a:cubicBezTo>
                      <a:pt x="56" y="41"/>
                      <a:pt x="57" y="40"/>
                      <a:pt x="57" y="40"/>
                    </a:cubicBezTo>
                    <a:cubicBezTo>
                      <a:pt x="57" y="40"/>
                      <a:pt x="58" y="40"/>
                      <a:pt x="58" y="40"/>
                    </a:cubicBezTo>
                    <a:cubicBezTo>
                      <a:pt x="58" y="39"/>
                      <a:pt x="58" y="39"/>
                      <a:pt x="57" y="39"/>
                    </a:cubicBezTo>
                    <a:cubicBezTo>
                      <a:pt x="57" y="40"/>
                      <a:pt x="57" y="40"/>
                      <a:pt x="57" y="39"/>
                    </a:cubicBezTo>
                    <a:cubicBezTo>
                      <a:pt x="57" y="39"/>
                      <a:pt x="58" y="39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60" y="38"/>
                      <a:pt x="60" y="38"/>
                    </a:cubicBezTo>
                    <a:cubicBezTo>
                      <a:pt x="60" y="38"/>
                      <a:pt x="60" y="37"/>
                      <a:pt x="59" y="37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9" y="37"/>
                      <a:pt x="59" y="37"/>
                      <a:pt x="60" y="37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0" y="37"/>
                      <a:pt x="60" y="36"/>
                      <a:pt x="61" y="36"/>
                    </a:cubicBezTo>
                    <a:cubicBezTo>
                      <a:pt x="61" y="36"/>
                      <a:pt x="61" y="35"/>
                      <a:pt x="62" y="35"/>
                    </a:cubicBezTo>
                    <a:cubicBezTo>
                      <a:pt x="62" y="36"/>
                      <a:pt x="62" y="35"/>
                      <a:pt x="62" y="35"/>
                    </a:cubicBezTo>
                    <a:cubicBezTo>
                      <a:pt x="62" y="35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3" y="34"/>
                    </a:cubicBezTo>
                    <a:cubicBezTo>
                      <a:pt x="63" y="34"/>
                      <a:pt x="63" y="34"/>
                      <a:pt x="63" y="33"/>
                    </a:cubicBezTo>
                    <a:cubicBezTo>
                      <a:pt x="63" y="33"/>
                      <a:pt x="63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4" y="33"/>
                      <a:pt x="64" y="33"/>
                    </a:cubicBezTo>
                    <a:cubicBezTo>
                      <a:pt x="63" y="33"/>
                      <a:pt x="63" y="33"/>
                      <a:pt x="64" y="33"/>
                    </a:cubicBezTo>
                    <a:cubicBezTo>
                      <a:pt x="64" y="33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6" y="32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1"/>
                      <a:pt x="66" y="30"/>
                      <a:pt x="66" y="30"/>
                    </a:cubicBezTo>
                    <a:cubicBezTo>
                      <a:pt x="66" y="29"/>
                      <a:pt x="67" y="29"/>
                      <a:pt x="67" y="29"/>
                    </a:cubicBezTo>
                    <a:cubicBezTo>
                      <a:pt x="68" y="30"/>
                      <a:pt x="68" y="30"/>
                      <a:pt x="68" y="29"/>
                    </a:cubicBezTo>
                    <a:cubicBezTo>
                      <a:pt x="68" y="29"/>
                      <a:pt x="68" y="29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7"/>
                      <a:pt x="69" y="27"/>
                    </a:cubicBezTo>
                    <a:cubicBezTo>
                      <a:pt x="69" y="28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6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2" y="26"/>
                    </a:cubicBezTo>
                    <a:cubicBezTo>
                      <a:pt x="72" y="27"/>
                      <a:pt x="72" y="27"/>
                      <a:pt x="72" y="25"/>
                    </a:cubicBezTo>
                    <a:cubicBezTo>
                      <a:pt x="72" y="25"/>
                      <a:pt x="73" y="24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4" y="25"/>
                      <a:pt x="75" y="25"/>
                      <a:pt x="75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6" y="24"/>
                      <a:pt x="76" y="24"/>
                    </a:cubicBezTo>
                    <a:cubicBezTo>
                      <a:pt x="76" y="24"/>
                      <a:pt x="76" y="24"/>
                      <a:pt x="77" y="24"/>
                    </a:cubicBezTo>
                    <a:cubicBezTo>
                      <a:pt x="77" y="25"/>
                      <a:pt x="77" y="25"/>
                      <a:pt x="77" y="24"/>
                    </a:cubicBezTo>
                    <a:cubicBezTo>
                      <a:pt x="78" y="24"/>
                      <a:pt x="78" y="25"/>
                      <a:pt x="78" y="25"/>
                    </a:cubicBezTo>
                    <a:cubicBezTo>
                      <a:pt x="77" y="25"/>
                      <a:pt x="77" y="26"/>
                      <a:pt x="78" y="26"/>
                    </a:cubicBezTo>
                    <a:cubicBezTo>
                      <a:pt x="78" y="26"/>
                      <a:pt x="78" y="26"/>
                      <a:pt x="77" y="26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8" y="28"/>
                      <a:pt x="78" y="28"/>
                      <a:pt x="77" y="28"/>
                    </a:cubicBezTo>
                    <a:cubicBezTo>
                      <a:pt x="77" y="29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3"/>
                      <a:pt x="76" y="33"/>
                      <a:pt x="76" y="33"/>
                    </a:cubicBezTo>
                    <a:cubicBezTo>
                      <a:pt x="77" y="33"/>
                      <a:pt x="76" y="35"/>
                      <a:pt x="76" y="35"/>
                    </a:cubicBezTo>
                    <a:cubicBezTo>
                      <a:pt x="76" y="35"/>
                      <a:pt x="76" y="35"/>
                      <a:pt x="76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6" y="36"/>
                      <a:pt x="76" y="36"/>
                      <a:pt x="77" y="36"/>
                    </a:cubicBezTo>
                    <a:cubicBezTo>
                      <a:pt x="77" y="37"/>
                      <a:pt x="77" y="37"/>
                      <a:pt x="76" y="37"/>
                    </a:cubicBezTo>
                    <a:cubicBezTo>
                      <a:pt x="76" y="37"/>
                      <a:pt x="76" y="38"/>
                      <a:pt x="76" y="38"/>
                    </a:cubicBezTo>
                    <a:cubicBezTo>
                      <a:pt x="76" y="38"/>
                      <a:pt x="76" y="38"/>
                      <a:pt x="76" y="39"/>
                    </a:cubicBezTo>
                    <a:cubicBezTo>
                      <a:pt x="76" y="39"/>
                      <a:pt x="76" y="39"/>
                      <a:pt x="76" y="40"/>
                    </a:cubicBezTo>
                    <a:cubicBezTo>
                      <a:pt x="76" y="40"/>
                      <a:pt x="77" y="40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7" y="40"/>
                      <a:pt x="77" y="41"/>
                      <a:pt x="77" y="41"/>
                    </a:cubicBezTo>
                    <a:cubicBezTo>
                      <a:pt x="76" y="41"/>
                      <a:pt x="76" y="41"/>
                      <a:pt x="76" y="42"/>
                    </a:cubicBezTo>
                    <a:cubicBezTo>
                      <a:pt x="76" y="42"/>
                      <a:pt x="76" y="43"/>
                      <a:pt x="76" y="43"/>
                    </a:cubicBezTo>
                    <a:cubicBezTo>
                      <a:pt x="76" y="43"/>
                      <a:pt x="76" y="44"/>
                      <a:pt x="76" y="44"/>
                    </a:cubicBezTo>
                    <a:cubicBezTo>
                      <a:pt x="76" y="44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6"/>
                    </a:cubicBezTo>
                    <a:cubicBezTo>
                      <a:pt x="76" y="46"/>
                      <a:pt x="76" y="47"/>
                      <a:pt x="75" y="47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6" y="47"/>
                      <a:pt x="76" y="47"/>
                      <a:pt x="76" y="47"/>
                    </a:cubicBezTo>
                    <a:cubicBezTo>
                      <a:pt x="76" y="48"/>
                      <a:pt x="76" y="48"/>
                      <a:pt x="76" y="48"/>
                    </a:cubicBezTo>
                    <a:cubicBezTo>
                      <a:pt x="76" y="48"/>
                      <a:pt x="76" y="48"/>
                      <a:pt x="76" y="49"/>
                    </a:cubicBezTo>
                    <a:cubicBezTo>
                      <a:pt x="76" y="49"/>
                      <a:pt x="76" y="49"/>
                      <a:pt x="76" y="49"/>
                    </a:cubicBezTo>
                    <a:cubicBezTo>
                      <a:pt x="76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1"/>
                    </a:cubicBezTo>
                    <a:cubicBezTo>
                      <a:pt x="75" y="51"/>
                      <a:pt x="75" y="51"/>
                      <a:pt x="75" y="51"/>
                    </a:cubicBezTo>
                    <a:cubicBezTo>
                      <a:pt x="75" y="51"/>
                      <a:pt x="75" y="52"/>
                      <a:pt x="75" y="52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5" y="53"/>
                      <a:pt x="74" y="53"/>
                      <a:pt x="75" y="53"/>
                    </a:cubicBezTo>
                    <a:cubicBezTo>
                      <a:pt x="75" y="53"/>
                      <a:pt x="75" y="54"/>
                      <a:pt x="74" y="55"/>
                    </a:cubicBezTo>
                    <a:cubicBezTo>
                      <a:pt x="74" y="55"/>
                      <a:pt x="74" y="55"/>
                      <a:pt x="75" y="55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4" y="56"/>
                      <a:pt x="74" y="56"/>
                      <a:pt x="74" y="57"/>
                    </a:cubicBezTo>
                    <a:cubicBezTo>
                      <a:pt x="74" y="57"/>
                      <a:pt x="74" y="58"/>
                      <a:pt x="74" y="58"/>
                    </a:cubicBezTo>
                    <a:cubicBezTo>
                      <a:pt x="74" y="58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3" y="60"/>
                      <a:pt x="74" y="60"/>
                    </a:cubicBezTo>
                    <a:cubicBezTo>
                      <a:pt x="74" y="60"/>
                      <a:pt x="74" y="62"/>
                      <a:pt x="73" y="62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3" y="66"/>
                      <a:pt x="73" y="66"/>
                      <a:pt x="72" y="66"/>
                    </a:cubicBezTo>
                    <a:cubicBezTo>
                      <a:pt x="72" y="66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2" y="70"/>
                      <a:pt x="71" y="71"/>
                      <a:pt x="71" y="71"/>
                    </a:cubicBezTo>
                    <a:cubicBezTo>
                      <a:pt x="71" y="70"/>
                      <a:pt x="71" y="70"/>
                      <a:pt x="71" y="71"/>
                    </a:cubicBezTo>
                    <a:cubicBezTo>
                      <a:pt x="71" y="71"/>
                      <a:pt x="71" y="71"/>
                      <a:pt x="70" y="71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2"/>
                      <a:pt x="71" y="72"/>
                      <a:pt x="70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0" y="72"/>
                      <a:pt x="70" y="72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8" y="73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7" y="72"/>
                      <a:pt x="67" y="71"/>
                      <a:pt x="67" y="71"/>
                    </a:cubicBezTo>
                    <a:cubicBezTo>
                      <a:pt x="67" y="71"/>
                      <a:pt x="66" y="70"/>
                      <a:pt x="66" y="70"/>
                    </a:cubicBezTo>
                    <a:cubicBezTo>
                      <a:pt x="66" y="70"/>
                      <a:pt x="66" y="69"/>
                      <a:pt x="66" y="69"/>
                    </a:cubicBezTo>
                    <a:cubicBezTo>
                      <a:pt x="66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4" y="68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2" y="67"/>
                      <a:pt x="62" y="67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1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59" y="63"/>
                      <a:pt x="59" y="63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8" y="62"/>
                      <a:pt x="58" y="61"/>
                    </a:cubicBezTo>
                    <a:cubicBezTo>
                      <a:pt x="58" y="61"/>
                      <a:pt x="58" y="61"/>
                      <a:pt x="57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8"/>
                    </a:cubicBezTo>
                    <a:cubicBezTo>
                      <a:pt x="57" y="58"/>
                      <a:pt x="57" y="58"/>
                      <a:pt x="56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5" y="59"/>
                      <a:pt x="55" y="59"/>
                      <a:pt x="56" y="58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4" y="57"/>
                    </a:cubicBezTo>
                    <a:cubicBezTo>
                      <a:pt x="53" y="57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2" y="56"/>
                    </a:cubicBezTo>
                    <a:cubicBezTo>
                      <a:pt x="52" y="56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3"/>
                      <a:pt x="51" y="53"/>
                    </a:cubicBezTo>
                    <a:cubicBezTo>
                      <a:pt x="51" y="54"/>
                      <a:pt x="50" y="53"/>
                      <a:pt x="50" y="53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49" y="52"/>
                      <a:pt x="49" y="51"/>
                    </a:cubicBezTo>
                    <a:cubicBezTo>
                      <a:pt x="49" y="51"/>
                      <a:pt x="49" y="50"/>
                      <a:pt x="48" y="51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lose/>
                    <a:moveTo>
                      <a:pt x="57" y="52"/>
                    </a:moveTo>
                    <a:cubicBezTo>
                      <a:pt x="57" y="52"/>
                      <a:pt x="57" y="52"/>
                      <a:pt x="58" y="53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5"/>
                    </a:cubicBezTo>
                    <a:cubicBezTo>
                      <a:pt x="59" y="55"/>
                      <a:pt x="60" y="55"/>
                      <a:pt x="59" y="55"/>
                    </a:cubicBezTo>
                    <a:cubicBezTo>
                      <a:pt x="59" y="55"/>
                      <a:pt x="60" y="55"/>
                      <a:pt x="60" y="55"/>
                    </a:cubicBezTo>
                    <a:cubicBezTo>
                      <a:pt x="61" y="56"/>
                      <a:pt x="61" y="56"/>
                      <a:pt x="62" y="57"/>
                    </a:cubicBezTo>
                    <a:cubicBezTo>
                      <a:pt x="63" y="58"/>
                      <a:pt x="64" y="59"/>
                      <a:pt x="66" y="61"/>
                    </a:cubicBezTo>
                    <a:cubicBezTo>
                      <a:pt x="66" y="62"/>
                      <a:pt x="67" y="63"/>
                      <a:pt x="67" y="63"/>
                    </a:cubicBezTo>
                    <a:cubicBezTo>
                      <a:pt x="67" y="63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70" y="65"/>
                      <a:pt x="69" y="65"/>
                    </a:cubicBezTo>
                    <a:cubicBezTo>
                      <a:pt x="69" y="65"/>
                      <a:pt x="70" y="65"/>
                      <a:pt x="70" y="6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4"/>
                      <a:pt x="70" y="63"/>
                      <a:pt x="70" y="63"/>
                    </a:cubicBezTo>
                    <a:cubicBezTo>
                      <a:pt x="70" y="63"/>
                      <a:pt x="70" y="62"/>
                      <a:pt x="70" y="6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0" y="62"/>
                      <a:pt x="70" y="61"/>
                      <a:pt x="70" y="60"/>
                    </a:cubicBezTo>
                    <a:cubicBezTo>
                      <a:pt x="71" y="60"/>
                      <a:pt x="71" y="59"/>
                      <a:pt x="71" y="58"/>
                    </a:cubicBezTo>
                    <a:cubicBezTo>
                      <a:pt x="71" y="58"/>
                      <a:pt x="71" y="57"/>
                      <a:pt x="71" y="57"/>
                    </a:cubicBezTo>
                    <a:cubicBezTo>
                      <a:pt x="71" y="57"/>
                      <a:pt x="71" y="57"/>
                      <a:pt x="71" y="56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2" y="52"/>
                      <a:pt x="72" y="53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2"/>
                      <a:pt x="72" y="52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0"/>
                      <a:pt x="72" y="50"/>
                      <a:pt x="72" y="50"/>
                    </a:cubicBezTo>
                    <a:cubicBezTo>
                      <a:pt x="72" y="50"/>
                      <a:pt x="72" y="50"/>
                      <a:pt x="72" y="50"/>
                    </a:cubicBezTo>
                    <a:cubicBezTo>
                      <a:pt x="72" y="49"/>
                      <a:pt x="72" y="49"/>
                      <a:pt x="73" y="48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3" y="47"/>
                      <a:pt x="72" y="47"/>
                      <a:pt x="72" y="47"/>
                    </a:cubicBezTo>
                    <a:cubicBezTo>
                      <a:pt x="72" y="47"/>
                      <a:pt x="72" y="47"/>
                      <a:pt x="72" y="46"/>
                    </a:cubicBezTo>
                    <a:cubicBezTo>
                      <a:pt x="73" y="46"/>
                      <a:pt x="73" y="46"/>
                      <a:pt x="72" y="46"/>
                    </a:cubicBezTo>
                    <a:cubicBezTo>
                      <a:pt x="72" y="46"/>
                      <a:pt x="72" y="45"/>
                      <a:pt x="72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2" y="44"/>
                      <a:pt x="73" y="43"/>
                      <a:pt x="73" y="42"/>
                    </a:cubicBezTo>
                    <a:cubicBezTo>
                      <a:pt x="73" y="42"/>
                      <a:pt x="73" y="42"/>
                      <a:pt x="73" y="41"/>
                    </a:cubicBezTo>
                    <a:cubicBezTo>
                      <a:pt x="73" y="41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5"/>
                      <a:pt x="74" y="34"/>
                      <a:pt x="73" y="34"/>
                    </a:cubicBezTo>
                    <a:cubicBezTo>
                      <a:pt x="73" y="34"/>
                      <a:pt x="73" y="33"/>
                      <a:pt x="73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1"/>
                      <a:pt x="74" y="31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3" y="31"/>
                      <a:pt x="70" y="33"/>
                    </a:cubicBezTo>
                    <a:cubicBezTo>
                      <a:pt x="65" y="39"/>
                      <a:pt x="63" y="40"/>
                      <a:pt x="61" y="41"/>
                    </a:cubicBezTo>
                    <a:cubicBezTo>
                      <a:pt x="61" y="42"/>
                      <a:pt x="60" y="43"/>
                      <a:pt x="59" y="43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7" y="44"/>
                      <a:pt x="57" y="44"/>
                      <a:pt x="57" y="45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6"/>
                      <a:pt x="55" y="47"/>
                      <a:pt x="55" y="47"/>
                    </a:cubicBezTo>
                    <a:cubicBezTo>
                      <a:pt x="53" y="49"/>
                      <a:pt x="53" y="49"/>
                      <a:pt x="55" y="50"/>
                    </a:cubicBezTo>
                    <a:cubicBezTo>
                      <a:pt x="56" y="51"/>
                      <a:pt x="56" y="52"/>
                      <a:pt x="57" y="52"/>
                    </a:cubicBezTo>
                    <a:close/>
                    <a:moveTo>
                      <a:pt x="7" y="13"/>
                    </a:moveTo>
                    <a:cubicBezTo>
                      <a:pt x="7" y="14"/>
                      <a:pt x="8" y="14"/>
                      <a:pt x="8" y="14"/>
                    </a:cubicBezTo>
                    <a:cubicBezTo>
                      <a:pt x="8" y="15"/>
                      <a:pt x="9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2" y="18"/>
                      <a:pt x="12" y="19"/>
                    </a:cubicBezTo>
                    <a:cubicBezTo>
                      <a:pt x="12" y="19"/>
                      <a:pt x="13" y="20"/>
                      <a:pt x="14" y="21"/>
                    </a:cubicBezTo>
                    <a:cubicBezTo>
                      <a:pt x="16" y="23"/>
                      <a:pt x="17" y="24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7" y="25"/>
                      <a:pt x="18" y="25"/>
                      <a:pt x="18" y="26"/>
                    </a:cubicBezTo>
                    <a:cubicBezTo>
                      <a:pt x="19" y="26"/>
                      <a:pt x="19" y="27"/>
                      <a:pt x="20" y="27"/>
                    </a:cubicBezTo>
                    <a:cubicBezTo>
                      <a:pt x="20" y="27"/>
                      <a:pt x="20" y="27"/>
                      <a:pt x="21" y="28"/>
                    </a:cubicBez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2" y="29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3"/>
                    </a:cubicBezTo>
                    <a:cubicBezTo>
                      <a:pt x="25" y="33"/>
                      <a:pt x="26" y="33"/>
                      <a:pt x="26" y="33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7"/>
                      <a:pt x="31" y="38"/>
                      <a:pt x="31" y="38"/>
                    </a:cubicBezTo>
                    <a:cubicBezTo>
                      <a:pt x="31" y="39"/>
                      <a:pt x="31" y="39"/>
                      <a:pt x="32" y="39"/>
                    </a:cubicBezTo>
                    <a:cubicBezTo>
                      <a:pt x="32" y="39"/>
                      <a:pt x="33" y="40"/>
                      <a:pt x="34" y="41"/>
                    </a:cubicBezTo>
                    <a:cubicBezTo>
                      <a:pt x="35" y="42"/>
                      <a:pt x="36" y="43"/>
                      <a:pt x="36" y="43"/>
                    </a:cubicBezTo>
                    <a:cubicBezTo>
                      <a:pt x="37" y="44"/>
                      <a:pt x="38" y="45"/>
                      <a:pt x="38" y="45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39" y="45"/>
                      <a:pt x="40" y="45"/>
                      <a:pt x="40" y="45"/>
                    </a:cubicBezTo>
                    <a:cubicBezTo>
                      <a:pt x="39" y="45"/>
                      <a:pt x="40" y="45"/>
                      <a:pt x="40" y="45"/>
                    </a:cubicBezTo>
                    <a:cubicBezTo>
                      <a:pt x="40" y="45"/>
                      <a:pt x="41" y="44"/>
                      <a:pt x="41" y="44"/>
                    </a:cubicBezTo>
                    <a:cubicBezTo>
                      <a:pt x="42" y="44"/>
                      <a:pt x="42" y="43"/>
                      <a:pt x="42" y="43"/>
                    </a:cubicBezTo>
                    <a:cubicBezTo>
                      <a:pt x="43" y="42"/>
                      <a:pt x="45" y="40"/>
                      <a:pt x="45" y="41"/>
                    </a:cubicBezTo>
                    <a:cubicBezTo>
                      <a:pt x="45" y="41"/>
                      <a:pt x="45" y="41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39"/>
                      <a:pt x="47" y="39"/>
                      <a:pt x="47" y="39"/>
                    </a:cubicBezTo>
                    <a:cubicBezTo>
                      <a:pt x="48" y="39"/>
                      <a:pt x="48" y="39"/>
                      <a:pt x="48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7"/>
                      <a:pt x="48" y="37"/>
                      <a:pt x="49" y="37"/>
                    </a:cubicBezTo>
                    <a:cubicBezTo>
                      <a:pt x="49" y="37"/>
                      <a:pt x="50" y="37"/>
                      <a:pt x="50" y="37"/>
                    </a:cubicBezTo>
                    <a:cubicBezTo>
                      <a:pt x="50" y="37"/>
                      <a:pt x="50" y="36"/>
                      <a:pt x="53" y="34"/>
                    </a:cubicBezTo>
                    <a:cubicBezTo>
                      <a:pt x="53" y="33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5" y="32"/>
                    </a:cubicBezTo>
                    <a:cubicBezTo>
                      <a:pt x="55" y="32"/>
                      <a:pt x="55" y="32"/>
                      <a:pt x="55" y="31"/>
                    </a:cubicBezTo>
                    <a:cubicBezTo>
                      <a:pt x="55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31"/>
                      <a:pt x="57" y="31"/>
                      <a:pt x="57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7" y="30"/>
                    </a:cubicBezTo>
                    <a:cubicBezTo>
                      <a:pt x="57" y="30"/>
                      <a:pt x="58" y="29"/>
                      <a:pt x="58" y="29"/>
                    </a:cubicBezTo>
                    <a:cubicBezTo>
                      <a:pt x="58" y="29"/>
                      <a:pt x="59" y="29"/>
                      <a:pt x="59" y="29"/>
                    </a:cubicBezTo>
                    <a:cubicBezTo>
                      <a:pt x="58" y="29"/>
                      <a:pt x="59" y="28"/>
                      <a:pt x="60" y="28"/>
                    </a:cubicBezTo>
                    <a:cubicBezTo>
                      <a:pt x="60" y="27"/>
                      <a:pt x="61" y="27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3" y="25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5" y="22"/>
                      <a:pt x="67" y="20"/>
                    </a:cubicBezTo>
                    <a:cubicBezTo>
                      <a:pt x="68" y="20"/>
                      <a:pt x="68" y="20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70" y="18"/>
                      <a:pt x="70" y="18"/>
                    </a:cubicBezTo>
                    <a:cubicBezTo>
                      <a:pt x="70" y="17"/>
                      <a:pt x="71" y="17"/>
                      <a:pt x="71" y="17"/>
                    </a:cubicBezTo>
                    <a:cubicBezTo>
                      <a:pt x="71" y="16"/>
                      <a:pt x="71" y="16"/>
                      <a:pt x="72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4" y="15"/>
                      <a:pt x="74" y="15"/>
                      <a:pt x="74" y="14"/>
                    </a:cubicBezTo>
                    <a:cubicBezTo>
                      <a:pt x="73" y="14"/>
                      <a:pt x="74" y="14"/>
                      <a:pt x="74" y="14"/>
                    </a:cubicBezTo>
                    <a:cubicBezTo>
                      <a:pt x="74" y="14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2"/>
                    </a:cubicBezTo>
                    <a:cubicBezTo>
                      <a:pt x="75" y="12"/>
                      <a:pt x="75" y="12"/>
                      <a:pt x="76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12"/>
                      <a:pt x="77" y="11"/>
                      <a:pt x="77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0"/>
                    </a:cubicBezTo>
                    <a:cubicBezTo>
                      <a:pt x="78" y="10"/>
                      <a:pt x="79" y="10"/>
                      <a:pt x="79" y="9"/>
                    </a:cubicBezTo>
                    <a:cubicBezTo>
                      <a:pt x="80" y="9"/>
                      <a:pt x="81" y="9"/>
                      <a:pt x="8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6"/>
                      <a:pt x="84" y="6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84" y="5"/>
                      <a:pt x="84" y="5"/>
                      <a:pt x="85" y="5"/>
                    </a:cubicBezTo>
                    <a:cubicBezTo>
                      <a:pt x="85" y="5"/>
                      <a:pt x="85" y="5"/>
                      <a:pt x="85" y="4"/>
                    </a:cubicBezTo>
                    <a:cubicBezTo>
                      <a:pt x="85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3" y="4"/>
                    </a:cubicBezTo>
                    <a:cubicBezTo>
                      <a:pt x="82" y="4"/>
                      <a:pt x="81" y="4"/>
                      <a:pt x="81" y="4"/>
                    </a:cubicBezTo>
                    <a:cubicBezTo>
                      <a:pt x="81" y="4"/>
                      <a:pt x="81" y="5"/>
                      <a:pt x="80" y="5"/>
                    </a:cubicBezTo>
                    <a:cubicBezTo>
                      <a:pt x="80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7" y="5"/>
                      <a:pt x="75" y="5"/>
                    </a:cubicBezTo>
                    <a:cubicBezTo>
                      <a:pt x="75" y="5"/>
                      <a:pt x="74" y="5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2" y="6"/>
                      <a:pt x="72" y="6"/>
                      <a:pt x="71" y="6"/>
                    </a:cubicBezTo>
                    <a:cubicBezTo>
                      <a:pt x="71" y="6"/>
                      <a:pt x="71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6"/>
                      <a:pt x="66" y="6"/>
                      <a:pt x="66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6"/>
                      <a:pt x="60" y="7"/>
                    </a:cubicBezTo>
                    <a:cubicBezTo>
                      <a:pt x="60" y="7"/>
                      <a:pt x="60" y="6"/>
                      <a:pt x="60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6" y="6"/>
                      <a:pt x="56" y="7"/>
                    </a:cubicBezTo>
                    <a:cubicBezTo>
                      <a:pt x="56" y="7"/>
                      <a:pt x="56" y="7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7"/>
                      <a:pt x="55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52" y="7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8" y="7"/>
                      <a:pt x="48" y="7"/>
                    </a:cubicBezTo>
                    <a:cubicBezTo>
                      <a:pt x="48" y="7"/>
                      <a:pt x="47" y="7"/>
                      <a:pt x="47" y="7"/>
                    </a:cubicBezTo>
                    <a:cubicBezTo>
                      <a:pt x="47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8"/>
                      <a:pt x="45" y="8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8"/>
                    </a:cubicBezTo>
                    <a:cubicBezTo>
                      <a:pt x="45" y="8"/>
                      <a:pt x="45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3" y="8"/>
                    </a:cubicBezTo>
                    <a:cubicBezTo>
                      <a:pt x="43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0" y="8"/>
                      <a:pt x="40" y="8"/>
                    </a:cubicBezTo>
                    <a:cubicBezTo>
                      <a:pt x="39" y="8"/>
                      <a:pt x="39" y="9"/>
                      <a:pt x="39" y="9"/>
                    </a:cubicBezTo>
                    <a:cubicBezTo>
                      <a:pt x="39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29" y="9"/>
                    </a:cubicBezTo>
                    <a:cubicBezTo>
                      <a:pt x="29" y="9"/>
                      <a:pt x="29" y="9"/>
                      <a:pt x="28" y="9"/>
                    </a:cubicBezTo>
                    <a:cubicBezTo>
                      <a:pt x="28" y="9"/>
                      <a:pt x="27" y="9"/>
                      <a:pt x="27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10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8" y="11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1"/>
                      <a:pt x="16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7" y="13"/>
                    </a:cubicBezTo>
                    <a:close/>
                    <a:moveTo>
                      <a:pt x="35" y="38"/>
                    </a:moveTo>
                    <a:cubicBezTo>
                      <a:pt x="35" y="37"/>
                      <a:pt x="35" y="37"/>
                      <a:pt x="34" y="37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4"/>
                      <a:pt x="34" y="34"/>
                    </a:cubicBezTo>
                    <a:cubicBezTo>
                      <a:pt x="33" y="34"/>
                      <a:pt x="33" y="34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2"/>
                      <a:pt x="32" y="32"/>
                      <a:pt x="32" y="31"/>
                    </a:cubicBezTo>
                    <a:cubicBezTo>
                      <a:pt x="32" y="31"/>
                      <a:pt x="31" y="31"/>
                      <a:pt x="31" y="32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1"/>
                      <a:pt x="31" y="30"/>
                      <a:pt x="29" y="29"/>
                    </a:cubicBezTo>
                    <a:cubicBezTo>
                      <a:pt x="29" y="29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7"/>
                    </a:cubicBezTo>
                    <a:cubicBezTo>
                      <a:pt x="28" y="27"/>
                      <a:pt x="27" y="27"/>
                      <a:pt x="27" y="26"/>
                    </a:cubicBezTo>
                    <a:cubicBezTo>
                      <a:pt x="28" y="26"/>
                      <a:pt x="27" y="26"/>
                      <a:pt x="27" y="26"/>
                    </a:cubicBezTo>
                    <a:cubicBezTo>
                      <a:pt x="27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6" y="25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3" y="23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3" y="21"/>
                      <a:pt x="22" y="21"/>
                      <a:pt x="22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19"/>
                      <a:pt x="20" y="19"/>
                    </a:cubicBezTo>
                    <a:cubicBezTo>
                      <a:pt x="20" y="19"/>
                      <a:pt x="19" y="18"/>
                      <a:pt x="20" y="18"/>
                    </a:cubicBezTo>
                    <a:cubicBezTo>
                      <a:pt x="20" y="18"/>
                      <a:pt x="20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6"/>
                    </a:cubicBezTo>
                    <a:cubicBezTo>
                      <a:pt x="20" y="16"/>
                      <a:pt x="20" y="16"/>
                      <a:pt x="21" y="15"/>
                    </a:cubicBezTo>
                    <a:cubicBezTo>
                      <a:pt x="22" y="14"/>
                      <a:pt x="22" y="14"/>
                      <a:pt x="23" y="15"/>
                    </a:cubicBezTo>
                    <a:cubicBezTo>
                      <a:pt x="23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cubicBezTo>
                      <a:pt x="27" y="14"/>
                      <a:pt x="27" y="14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4"/>
                    </a:cubicBezTo>
                    <a:cubicBezTo>
                      <a:pt x="29" y="14"/>
                      <a:pt x="30" y="14"/>
                      <a:pt x="30" y="14"/>
                    </a:cubicBezTo>
                    <a:cubicBezTo>
                      <a:pt x="30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3"/>
                      <a:pt x="38" y="13"/>
                      <a:pt x="39" y="14"/>
                    </a:cubicBezTo>
                    <a:cubicBezTo>
                      <a:pt x="39" y="14"/>
                      <a:pt x="39" y="14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4"/>
                    </a:cubicBezTo>
                    <a:cubicBezTo>
                      <a:pt x="39" y="14"/>
                      <a:pt x="39" y="14"/>
                      <a:pt x="39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3"/>
                      <a:pt x="41" y="13"/>
                    </a:cubicBezTo>
                    <a:cubicBezTo>
                      <a:pt x="42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6" y="13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7" y="13"/>
                      <a:pt x="47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5" y="13"/>
                      <a:pt x="55" y="13"/>
                    </a:cubicBezTo>
                    <a:cubicBezTo>
                      <a:pt x="55" y="13"/>
                      <a:pt x="55" y="12"/>
                      <a:pt x="55" y="12"/>
                    </a:cubicBezTo>
                    <a:cubicBezTo>
                      <a:pt x="56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8" y="12"/>
                    </a:cubicBezTo>
                    <a:cubicBezTo>
                      <a:pt x="58" y="12"/>
                      <a:pt x="58" y="12"/>
                      <a:pt x="59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1" y="12"/>
                    </a:cubicBezTo>
                    <a:cubicBezTo>
                      <a:pt x="61" y="12"/>
                      <a:pt x="61" y="12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4"/>
                      <a:pt x="64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5" y="15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7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8"/>
                      <a:pt x="62" y="18"/>
                    </a:cubicBezTo>
                    <a:cubicBezTo>
                      <a:pt x="62" y="19"/>
                      <a:pt x="61" y="19"/>
                      <a:pt x="61" y="20"/>
                    </a:cubicBezTo>
                    <a:cubicBezTo>
                      <a:pt x="60" y="20"/>
                      <a:pt x="60" y="20"/>
                      <a:pt x="59" y="22"/>
                    </a:cubicBezTo>
                    <a:cubicBezTo>
                      <a:pt x="59" y="22"/>
                      <a:pt x="58" y="23"/>
                      <a:pt x="57" y="24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5" y="26"/>
                      <a:pt x="54" y="27"/>
                    </a:cubicBezTo>
                    <a:cubicBezTo>
                      <a:pt x="53" y="28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0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8" y="31"/>
                      <a:pt x="49" y="32"/>
                    </a:cubicBezTo>
                    <a:cubicBezTo>
                      <a:pt x="49" y="32"/>
                      <a:pt x="48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4"/>
                    </a:cubicBezTo>
                    <a:cubicBezTo>
                      <a:pt x="47" y="34"/>
                      <a:pt x="45" y="35"/>
                      <a:pt x="43" y="37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8" y="40"/>
                      <a:pt x="38" y="40"/>
                    </a:cubicBezTo>
                    <a:cubicBezTo>
                      <a:pt x="38" y="40"/>
                      <a:pt x="37" y="39"/>
                      <a:pt x="37" y="39"/>
                    </a:cubicBezTo>
                    <a:cubicBezTo>
                      <a:pt x="37" y="38"/>
                      <a:pt x="36" y="38"/>
                      <a:pt x="36" y="38"/>
                    </a:cubicBezTo>
                    <a:cubicBezTo>
                      <a:pt x="35" y="38"/>
                      <a:pt x="35" y="38"/>
                      <a:pt x="35" y="38"/>
                    </a:cubicBezTo>
                    <a:close/>
                    <a:moveTo>
                      <a:pt x="40" y="35"/>
                    </a:moveTo>
                    <a:cubicBezTo>
                      <a:pt x="41" y="35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3"/>
                    </a:cubicBezTo>
                    <a:cubicBezTo>
                      <a:pt x="43" y="33"/>
                      <a:pt x="43" y="33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2" y="33"/>
                      <a:pt x="44" y="31"/>
                      <a:pt x="44" y="31"/>
                    </a:cubicBezTo>
                    <a:cubicBezTo>
                      <a:pt x="45" y="31"/>
                      <a:pt x="45" y="31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30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6"/>
                    </a:cubicBezTo>
                    <a:cubicBezTo>
                      <a:pt x="50" y="26"/>
                      <a:pt x="50" y="25"/>
                      <a:pt x="50" y="25"/>
                    </a:cubicBezTo>
                    <a:cubicBezTo>
                      <a:pt x="50" y="25"/>
                      <a:pt x="50" y="25"/>
                      <a:pt x="51" y="25"/>
                    </a:cubicBezTo>
                    <a:cubicBezTo>
                      <a:pt x="51" y="25"/>
                      <a:pt x="51" y="25"/>
                      <a:pt x="51" y="24"/>
                    </a:cubicBezTo>
                    <a:cubicBezTo>
                      <a:pt x="50" y="24"/>
                      <a:pt x="50" y="24"/>
                      <a:pt x="51" y="24"/>
                    </a:cubicBezTo>
                    <a:cubicBezTo>
                      <a:pt x="51" y="24"/>
                      <a:pt x="51" y="24"/>
                      <a:pt x="51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3" y="22"/>
                    </a:cubicBezTo>
                    <a:cubicBezTo>
                      <a:pt x="53" y="22"/>
                      <a:pt x="54" y="22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0"/>
                      <a:pt x="54" y="20"/>
                      <a:pt x="54" y="21"/>
                    </a:cubicBezTo>
                    <a:cubicBezTo>
                      <a:pt x="55" y="21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6" y="19"/>
                    </a:cubicBezTo>
                    <a:cubicBezTo>
                      <a:pt x="57" y="18"/>
                      <a:pt x="57" y="18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8"/>
                      <a:pt x="57" y="18"/>
                    </a:cubicBezTo>
                    <a:cubicBezTo>
                      <a:pt x="57" y="18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6" y="17"/>
                      <a:pt x="56" y="17"/>
                    </a:cubicBezTo>
                    <a:cubicBezTo>
                      <a:pt x="56" y="17"/>
                      <a:pt x="55" y="17"/>
                      <a:pt x="55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3" y="17"/>
                      <a:pt x="53" y="17"/>
                    </a:cubicBezTo>
                    <a:cubicBezTo>
                      <a:pt x="52" y="17"/>
                      <a:pt x="50" y="17"/>
                      <a:pt x="50" y="18"/>
                    </a:cubicBezTo>
                    <a:cubicBezTo>
                      <a:pt x="50" y="18"/>
                      <a:pt x="49" y="18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8"/>
                      <a:pt x="47" y="18"/>
                    </a:cubicBezTo>
                    <a:cubicBezTo>
                      <a:pt x="47" y="17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7"/>
                      <a:pt x="41" y="17"/>
                      <a:pt x="40" y="18"/>
                    </a:cubicBezTo>
                    <a:cubicBezTo>
                      <a:pt x="40" y="18"/>
                      <a:pt x="39" y="18"/>
                      <a:pt x="38" y="18"/>
                    </a:cubicBezTo>
                    <a:cubicBezTo>
                      <a:pt x="38" y="18"/>
                      <a:pt x="38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6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2" y="18"/>
                      <a:pt x="32" y="18"/>
                    </a:cubicBezTo>
                    <a:cubicBezTo>
                      <a:pt x="32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9"/>
                      <a:pt x="30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9"/>
                      <a:pt x="28" y="19"/>
                      <a:pt x="28" y="18"/>
                    </a:cubicBezTo>
                    <a:cubicBezTo>
                      <a:pt x="28" y="18"/>
                      <a:pt x="28" y="18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7" y="20"/>
                      <a:pt x="28" y="21"/>
                    </a:cubicBezTo>
                    <a:cubicBezTo>
                      <a:pt x="29" y="22"/>
                      <a:pt x="31" y="25"/>
                      <a:pt x="33" y="27"/>
                    </a:cubicBezTo>
                    <a:cubicBezTo>
                      <a:pt x="36" y="30"/>
                      <a:pt x="36" y="31"/>
                      <a:pt x="37" y="3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5"/>
                    </a:cubicBezTo>
                    <a:cubicBezTo>
                      <a:pt x="39" y="35"/>
                      <a:pt x="40" y="35"/>
                      <a:pt x="40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700"/>
              <p:cNvSpPr>
                <a:spLocks noEditPoints="1"/>
              </p:cNvSpPr>
              <p:nvPr/>
            </p:nvSpPr>
            <p:spPr bwMode="auto">
              <a:xfrm>
                <a:off x="947" y="2582"/>
                <a:ext cx="72" cy="83"/>
              </a:xfrm>
              <a:custGeom>
                <a:avLst/>
                <a:gdLst>
                  <a:gd name="T0" fmla="*/ 82 w 94"/>
                  <a:gd name="T1" fmla="*/ 93 h 110"/>
                  <a:gd name="T2" fmla="*/ 89 w 94"/>
                  <a:gd name="T3" fmla="*/ 101 h 110"/>
                  <a:gd name="T4" fmla="*/ 88 w 94"/>
                  <a:gd name="T5" fmla="*/ 108 h 110"/>
                  <a:gd name="T6" fmla="*/ 87 w 94"/>
                  <a:gd name="T7" fmla="*/ 106 h 110"/>
                  <a:gd name="T8" fmla="*/ 81 w 94"/>
                  <a:gd name="T9" fmla="*/ 105 h 110"/>
                  <a:gd name="T10" fmla="*/ 84 w 94"/>
                  <a:gd name="T11" fmla="*/ 96 h 110"/>
                  <a:gd name="T12" fmla="*/ 8 w 94"/>
                  <a:gd name="T13" fmla="*/ 85 h 110"/>
                  <a:gd name="T14" fmla="*/ 10 w 94"/>
                  <a:gd name="T15" fmla="*/ 73 h 110"/>
                  <a:gd name="T16" fmla="*/ 14 w 94"/>
                  <a:gd name="T17" fmla="*/ 82 h 110"/>
                  <a:gd name="T18" fmla="*/ 11 w 94"/>
                  <a:gd name="T19" fmla="*/ 76 h 110"/>
                  <a:gd name="T20" fmla="*/ 44 w 94"/>
                  <a:gd name="T21" fmla="*/ 91 h 110"/>
                  <a:gd name="T22" fmla="*/ 43 w 94"/>
                  <a:gd name="T23" fmla="*/ 81 h 110"/>
                  <a:gd name="T24" fmla="*/ 43 w 94"/>
                  <a:gd name="T25" fmla="*/ 84 h 110"/>
                  <a:gd name="T26" fmla="*/ 71 w 94"/>
                  <a:gd name="T27" fmla="*/ 85 h 110"/>
                  <a:gd name="T28" fmla="*/ 58 w 94"/>
                  <a:gd name="T29" fmla="*/ 81 h 110"/>
                  <a:gd name="T30" fmla="*/ 44 w 94"/>
                  <a:gd name="T31" fmla="*/ 76 h 110"/>
                  <a:gd name="T32" fmla="*/ 36 w 94"/>
                  <a:gd name="T33" fmla="*/ 74 h 110"/>
                  <a:gd name="T34" fmla="*/ 19 w 94"/>
                  <a:gd name="T35" fmla="*/ 69 h 110"/>
                  <a:gd name="T36" fmla="*/ 24 w 94"/>
                  <a:gd name="T37" fmla="*/ 59 h 110"/>
                  <a:gd name="T38" fmla="*/ 33 w 94"/>
                  <a:gd name="T39" fmla="*/ 51 h 110"/>
                  <a:gd name="T40" fmla="*/ 41 w 94"/>
                  <a:gd name="T41" fmla="*/ 42 h 110"/>
                  <a:gd name="T42" fmla="*/ 52 w 94"/>
                  <a:gd name="T43" fmla="*/ 33 h 110"/>
                  <a:gd name="T44" fmla="*/ 65 w 94"/>
                  <a:gd name="T45" fmla="*/ 20 h 110"/>
                  <a:gd name="T46" fmla="*/ 71 w 94"/>
                  <a:gd name="T47" fmla="*/ 27 h 110"/>
                  <a:gd name="T48" fmla="*/ 75 w 94"/>
                  <a:gd name="T49" fmla="*/ 55 h 110"/>
                  <a:gd name="T50" fmla="*/ 77 w 94"/>
                  <a:gd name="T51" fmla="*/ 70 h 110"/>
                  <a:gd name="T52" fmla="*/ 82 w 94"/>
                  <a:gd name="T53" fmla="*/ 86 h 110"/>
                  <a:gd name="T54" fmla="*/ 77 w 94"/>
                  <a:gd name="T55" fmla="*/ 79 h 110"/>
                  <a:gd name="T56" fmla="*/ 73 w 94"/>
                  <a:gd name="T57" fmla="*/ 67 h 110"/>
                  <a:gd name="T58" fmla="*/ 64 w 94"/>
                  <a:gd name="T59" fmla="*/ 72 h 110"/>
                  <a:gd name="T60" fmla="*/ 66 w 94"/>
                  <a:gd name="T61" fmla="*/ 80 h 110"/>
                  <a:gd name="T62" fmla="*/ 55 w 94"/>
                  <a:gd name="T63" fmla="*/ 70 h 110"/>
                  <a:gd name="T64" fmla="*/ 65 w 94"/>
                  <a:gd name="T65" fmla="*/ 63 h 110"/>
                  <a:gd name="T66" fmla="*/ 73 w 94"/>
                  <a:gd name="T67" fmla="*/ 60 h 110"/>
                  <a:gd name="T68" fmla="*/ 71 w 94"/>
                  <a:gd name="T69" fmla="*/ 46 h 110"/>
                  <a:gd name="T70" fmla="*/ 65 w 94"/>
                  <a:gd name="T71" fmla="*/ 38 h 110"/>
                  <a:gd name="T72" fmla="*/ 48 w 94"/>
                  <a:gd name="T73" fmla="*/ 40 h 110"/>
                  <a:gd name="T74" fmla="*/ 40 w 94"/>
                  <a:gd name="T75" fmla="*/ 48 h 110"/>
                  <a:gd name="T76" fmla="*/ 36 w 94"/>
                  <a:gd name="T77" fmla="*/ 57 h 110"/>
                  <a:gd name="T78" fmla="*/ 48 w 94"/>
                  <a:gd name="T79" fmla="*/ 54 h 110"/>
                  <a:gd name="T80" fmla="*/ 44 w 94"/>
                  <a:gd name="T81" fmla="*/ 61 h 110"/>
                  <a:gd name="T82" fmla="*/ 37 w 94"/>
                  <a:gd name="T83" fmla="*/ 60 h 110"/>
                  <a:gd name="T84" fmla="*/ 51 w 94"/>
                  <a:gd name="T85" fmla="*/ 75 h 110"/>
                  <a:gd name="T86" fmla="*/ 64 w 94"/>
                  <a:gd name="T87" fmla="*/ 45 h 110"/>
                  <a:gd name="T88" fmla="*/ 67 w 94"/>
                  <a:gd name="T89" fmla="*/ 45 h 110"/>
                  <a:gd name="T90" fmla="*/ 66 w 94"/>
                  <a:gd name="T91" fmla="*/ 50 h 110"/>
                  <a:gd name="T92" fmla="*/ 30 w 94"/>
                  <a:gd name="T93" fmla="*/ 69 h 110"/>
                  <a:gd name="T94" fmla="*/ 29 w 94"/>
                  <a:gd name="T95" fmla="*/ 58 h 110"/>
                  <a:gd name="T96" fmla="*/ 22 w 94"/>
                  <a:gd name="T97" fmla="*/ 66 h 110"/>
                  <a:gd name="T98" fmla="*/ 63 w 94"/>
                  <a:gd name="T99" fmla="*/ 62 h 110"/>
                  <a:gd name="T100" fmla="*/ 42 w 94"/>
                  <a:gd name="T101" fmla="*/ 56 h 110"/>
                  <a:gd name="T102" fmla="*/ 68 w 94"/>
                  <a:gd name="T103" fmla="*/ 28 h 110"/>
                  <a:gd name="T104" fmla="*/ 61 w 94"/>
                  <a:gd name="T105" fmla="*/ 28 h 110"/>
                  <a:gd name="T106" fmla="*/ 86 w 94"/>
                  <a:gd name="T107" fmla="*/ 55 h 110"/>
                  <a:gd name="T108" fmla="*/ 89 w 94"/>
                  <a:gd name="T109" fmla="*/ 46 h 110"/>
                  <a:gd name="T110" fmla="*/ 93 w 94"/>
                  <a:gd name="T111" fmla="*/ 57 h 110"/>
                  <a:gd name="T112" fmla="*/ 84 w 94"/>
                  <a:gd name="T113" fmla="*/ 50 h 110"/>
                  <a:gd name="T114" fmla="*/ 39 w 94"/>
                  <a:gd name="T115" fmla="*/ 25 h 110"/>
                  <a:gd name="T116" fmla="*/ 39 w 94"/>
                  <a:gd name="T117" fmla="*/ 37 h 110"/>
                  <a:gd name="T118" fmla="*/ 37 w 94"/>
                  <a:gd name="T119" fmla="*/ 34 h 110"/>
                  <a:gd name="T120" fmla="*/ 75 w 94"/>
                  <a:gd name="T121" fmla="*/ 4 h 110"/>
                  <a:gd name="T122" fmla="*/ 83 w 94"/>
                  <a:gd name="T123" fmla="*/ 7 h 110"/>
                  <a:gd name="T124" fmla="*/ 75 w 94"/>
                  <a:gd name="T125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110">
                    <a:moveTo>
                      <a:pt x="78" y="109"/>
                    </a:moveTo>
                    <a:cubicBezTo>
                      <a:pt x="78" y="109"/>
                      <a:pt x="78" y="109"/>
                      <a:pt x="78" y="109"/>
                    </a:cubicBezTo>
                    <a:cubicBezTo>
                      <a:pt x="77" y="109"/>
                      <a:pt x="77" y="109"/>
                      <a:pt x="77" y="107"/>
                    </a:cubicBezTo>
                    <a:cubicBezTo>
                      <a:pt x="77" y="106"/>
                      <a:pt x="77" y="106"/>
                      <a:pt x="78" y="106"/>
                    </a:cubicBezTo>
                    <a:cubicBezTo>
                      <a:pt x="79" y="106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80" y="105"/>
                    </a:cubicBezTo>
                    <a:cubicBezTo>
                      <a:pt x="80" y="105"/>
                      <a:pt x="80" y="105"/>
                      <a:pt x="80" y="102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2" y="100"/>
                      <a:pt x="82" y="100"/>
                      <a:pt x="82" y="100"/>
                    </a:cubicBezTo>
                    <a:cubicBezTo>
                      <a:pt x="82" y="99"/>
                      <a:pt x="82" y="98"/>
                      <a:pt x="82" y="97"/>
                    </a:cubicBezTo>
                    <a:cubicBezTo>
                      <a:pt x="82" y="95"/>
                      <a:pt x="83" y="95"/>
                      <a:pt x="83" y="95"/>
                    </a:cubicBezTo>
                    <a:cubicBezTo>
                      <a:pt x="83" y="95"/>
                      <a:pt x="83" y="95"/>
                      <a:pt x="83" y="95"/>
                    </a:cubicBezTo>
                    <a:cubicBezTo>
                      <a:pt x="83" y="95"/>
                      <a:pt x="83" y="94"/>
                      <a:pt x="83" y="94"/>
                    </a:cubicBezTo>
                    <a:cubicBezTo>
                      <a:pt x="83" y="93"/>
                      <a:pt x="83" y="92"/>
                      <a:pt x="83" y="93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2" y="92"/>
                      <a:pt x="81" y="92"/>
                      <a:pt x="81" y="92"/>
                    </a:cubicBezTo>
                    <a:cubicBezTo>
                      <a:pt x="81" y="92"/>
                      <a:pt x="81" y="91"/>
                      <a:pt x="81" y="91"/>
                    </a:cubicBezTo>
                    <a:cubicBezTo>
                      <a:pt x="81" y="91"/>
                      <a:pt x="82" y="91"/>
                      <a:pt x="82" y="90"/>
                    </a:cubicBezTo>
                    <a:cubicBezTo>
                      <a:pt x="84" y="90"/>
                      <a:pt x="89" y="91"/>
                      <a:pt x="89" y="92"/>
                    </a:cubicBezTo>
                    <a:cubicBezTo>
                      <a:pt x="89" y="92"/>
                      <a:pt x="90" y="92"/>
                      <a:pt x="90" y="93"/>
                    </a:cubicBezTo>
                    <a:cubicBezTo>
                      <a:pt x="91" y="93"/>
                      <a:pt x="91" y="93"/>
                      <a:pt x="91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94"/>
                      <a:pt x="91" y="95"/>
                      <a:pt x="91" y="97"/>
                    </a:cubicBezTo>
                    <a:cubicBezTo>
                      <a:pt x="91" y="98"/>
                      <a:pt x="91" y="98"/>
                      <a:pt x="90" y="98"/>
                    </a:cubicBezTo>
                    <a:cubicBezTo>
                      <a:pt x="90" y="98"/>
                      <a:pt x="90" y="98"/>
                      <a:pt x="90" y="99"/>
                    </a:cubicBezTo>
                    <a:cubicBezTo>
                      <a:pt x="90" y="99"/>
                      <a:pt x="90" y="99"/>
                      <a:pt x="89" y="99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89" y="100"/>
                      <a:pt x="89" y="100"/>
                      <a:pt x="89" y="101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9" y="101"/>
                      <a:pt x="89" y="101"/>
                      <a:pt x="89" y="102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89" y="102"/>
                      <a:pt x="89" y="103"/>
                      <a:pt x="89" y="103"/>
                    </a:cubicBezTo>
                    <a:cubicBezTo>
                      <a:pt x="89" y="103"/>
                      <a:pt x="90" y="103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4"/>
                      <a:pt x="90" y="104"/>
                      <a:pt x="90" y="104"/>
                    </a:cubicBezTo>
                    <a:cubicBezTo>
                      <a:pt x="90" y="104"/>
                      <a:pt x="90" y="104"/>
                      <a:pt x="90" y="105"/>
                    </a:cubicBezTo>
                    <a:cubicBezTo>
                      <a:pt x="90" y="105"/>
                      <a:pt x="90" y="106"/>
                      <a:pt x="89" y="106"/>
                    </a:cubicBezTo>
                    <a:cubicBezTo>
                      <a:pt x="89" y="106"/>
                      <a:pt x="89" y="106"/>
                      <a:pt x="89" y="106"/>
                    </a:cubicBezTo>
                    <a:cubicBezTo>
                      <a:pt x="89" y="106"/>
                      <a:pt x="89" y="106"/>
                      <a:pt x="89" y="107"/>
                    </a:cubicBezTo>
                    <a:cubicBezTo>
                      <a:pt x="89" y="107"/>
                      <a:pt x="89" y="107"/>
                      <a:pt x="89" y="107"/>
                    </a:cubicBezTo>
                    <a:cubicBezTo>
                      <a:pt x="88" y="107"/>
                      <a:pt x="88" y="107"/>
                      <a:pt x="89" y="108"/>
                    </a:cubicBezTo>
                    <a:cubicBezTo>
                      <a:pt x="89" y="108"/>
                      <a:pt x="89" y="108"/>
                      <a:pt x="89" y="108"/>
                    </a:cubicBezTo>
                    <a:cubicBezTo>
                      <a:pt x="89" y="108"/>
                      <a:pt x="89" y="108"/>
                      <a:pt x="89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7" y="110"/>
                      <a:pt x="86" y="110"/>
                      <a:pt x="86" y="110"/>
                    </a:cubicBezTo>
                    <a:cubicBezTo>
                      <a:pt x="86" y="109"/>
                      <a:pt x="86" y="109"/>
                      <a:pt x="85" y="110"/>
                    </a:cubicBezTo>
                    <a:cubicBezTo>
                      <a:pt x="85" y="110"/>
                      <a:pt x="85" y="110"/>
                      <a:pt x="84" y="110"/>
                    </a:cubicBezTo>
                    <a:cubicBezTo>
                      <a:pt x="84" y="110"/>
                      <a:pt x="82" y="110"/>
                      <a:pt x="82" y="110"/>
                    </a:cubicBezTo>
                    <a:cubicBezTo>
                      <a:pt x="82" y="110"/>
                      <a:pt x="82" y="110"/>
                      <a:pt x="82" y="110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81" y="110"/>
                      <a:pt x="81" y="109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0"/>
                      <a:pt x="79" y="110"/>
                      <a:pt x="79" y="110"/>
                    </a:cubicBezTo>
                    <a:cubicBezTo>
                      <a:pt x="79" y="109"/>
                      <a:pt x="79" y="109"/>
                      <a:pt x="79" y="110"/>
                    </a:cubicBezTo>
                    <a:cubicBezTo>
                      <a:pt x="79" y="110"/>
                      <a:pt x="78" y="110"/>
                      <a:pt x="78" y="109"/>
                    </a:cubicBezTo>
                    <a:close/>
                    <a:moveTo>
                      <a:pt x="82" y="107"/>
                    </a:moveTo>
                    <a:cubicBezTo>
                      <a:pt x="84" y="108"/>
                      <a:pt x="86" y="107"/>
                      <a:pt x="87" y="106"/>
                    </a:cubicBezTo>
                    <a:cubicBezTo>
                      <a:pt x="87" y="106"/>
                      <a:pt x="87" y="106"/>
                      <a:pt x="88" y="106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8" y="105"/>
                      <a:pt x="88" y="105"/>
                      <a:pt x="88" y="104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7" y="104"/>
                      <a:pt x="87" y="103"/>
                      <a:pt x="87" y="10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7" y="102"/>
                      <a:pt x="86" y="102"/>
                      <a:pt x="86" y="102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85" y="101"/>
                      <a:pt x="85" y="101"/>
                      <a:pt x="85" y="101"/>
                    </a:cubicBezTo>
                    <a:cubicBezTo>
                      <a:pt x="84" y="100"/>
                      <a:pt x="84" y="100"/>
                      <a:pt x="84" y="100"/>
                    </a:cubicBezTo>
                    <a:cubicBezTo>
                      <a:pt x="84" y="101"/>
                      <a:pt x="84" y="101"/>
                      <a:pt x="84" y="100"/>
                    </a:cubicBezTo>
                    <a:cubicBezTo>
                      <a:pt x="83" y="100"/>
                      <a:pt x="83" y="101"/>
                      <a:pt x="82" y="102"/>
                    </a:cubicBezTo>
                    <a:cubicBezTo>
                      <a:pt x="82" y="102"/>
                      <a:pt x="82" y="103"/>
                      <a:pt x="82" y="102"/>
                    </a:cubicBezTo>
                    <a:cubicBezTo>
                      <a:pt x="82" y="102"/>
                      <a:pt x="82" y="103"/>
                      <a:pt x="82" y="103"/>
                    </a:cubicBezTo>
                    <a:cubicBezTo>
                      <a:pt x="82" y="103"/>
                      <a:pt x="82" y="105"/>
                      <a:pt x="81" y="105"/>
                    </a:cubicBezTo>
                    <a:cubicBezTo>
                      <a:pt x="81" y="105"/>
                      <a:pt x="81" y="105"/>
                      <a:pt x="81" y="106"/>
                    </a:cubicBezTo>
                    <a:cubicBezTo>
                      <a:pt x="81" y="106"/>
                      <a:pt x="81" y="107"/>
                      <a:pt x="81" y="107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7"/>
                      <a:pt x="82" y="107"/>
                      <a:pt x="82" y="107"/>
                    </a:cubicBezTo>
                    <a:close/>
                    <a:moveTo>
                      <a:pt x="87" y="97"/>
                    </a:moveTo>
                    <a:cubicBezTo>
                      <a:pt x="87" y="97"/>
                      <a:pt x="87" y="97"/>
                      <a:pt x="87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7"/>
                      <a:pt x="89" y="97"/>
                      <a:pt x="89" y="96"/>
                    </a:cubicBezTo>
                    <a:cubicBezTo>
                      <a:pt x="90" y="96"/>
                      <a:pt x="90" y="96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8" y="95"/>
                      <a:pt x="88" y="94"/>
                      <a:pt x="88" y="94"/>
                    </a:cubicBezTo>
                    <a:cubicBezTo>
                      <a:pt x="88" y="94"/>
                      <a:pt x="88" y="94"/>
                      <a:pt x="87" y="94"/>
                    </a:cubicBezTo>
                    <a:cubicBezTo>
                      <a:pt x="86" y="93"/>
                      <a:pt x="86" y="93"/>
                      <a:pt x="85" y="93"/>
                    </a:cubicBezTo>
                    <a:cubicBezTo>
                      <a:pt x="85" y="93"/>
                      <a:pt x="85" y="94"/>
                      <a:pt x="85" y="94"/>
                    </a:cubicBezTo>
                    <a:cubicBezTo>
                      <a:pt x="85" y="94"/>
                      <a:pt x="84" y="96"/>
                      <a:pt x="84" y="96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4" y="97"/>
                      <a:pt x="86" y="97"/>
                      <a:pt x="87" y="97"/>
                    </a:cubicBezTo>
                    <a:close/>
                    <a:moveTo>
                      <a:pt x="12" y="89"/>
                    </a:moveTo>
                    <a:cubicBezTo>
                      <a:pt x="12" y="89"/>
                      <a:pt x="12" y="88"/>
                      <a:pt x="12" y="88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1" y="88"/>
                      <a:pt x="11" y="87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87"/>
                      <a:pt x="12" y="88"/>
                      <a:pt x="12" y="88"/>
                    </a:cubicBezTo>
                    <a:cubicBezTo>
                      <a:pt x="12" y="88"/>
                      <a:pt x="12" y="87"/>
                      <a:pt x="12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87"/>
                      <a:pt x="11" y="87"/>
                      <a:pt x="11" y="86"/>
                    </a:cubicBezTo>
                    <a:cubicBezTo>
                      <a:pt x="11" y="86"/>
                      <a:pt x="11" y="85"/>
                      <a:pt x="10" y="85"/>
                    </a:cubicBezTo>
                    <a:cubicBezTo>
                      <a:pt x="10" y="85"/>
                      <a:pt x="10" y="85"/>
                      <a:pt x="9" y="85"/>
                    </a:cubicBezTo>
                    <a:cubicBezTo>
                      <a:pt x="9" y="85"/>
                      <a:pt x="8" y="85"/>
                      <a:pt x="8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8" y="85"/>
                      <a:pt x="8" y="85"/>
                      <a:pt x="6" y="85"/>
                    </a:cubicBezTo>
                    <a:cubicBezTo>
                      <a:pt x="6" y="85"/>
                      <a:pt x="6" y="85"/>
                      <a:pt x="6" y="84"/>
                    </a:cubicBezTo>
                    <a:cubicBezTo>
                      <a:pt x="5" y="84"/>
                      <a:pt x="4" y="83"/>
                      <a:pt x="4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3" y="84"/>
                      <a:pt x="2" y="85"/>
                      <a:pt x="2" y="85"/>
                    </a:cubicBezTo>
                    <a:cubicBezTo>
                      <a:pt x="2" y="85"/>
                      <a:pt x="0" y="85"/>
                      <a:pt x="0" y="84"/>
                    </a:cubicBezTo>
                    <a:cubicBezTo>
                      <a:pt x="0" y="84"/>
                      <a:pt x="1" y="83"/>
                      <a:pt x="1" y="83"/>
                    </a:cubicBezTo>
                    <a:cubicBezTo>
                      <a:pt x="1" y="83"/>
                      <a:pt x="2" y="82"/>
                      <a:pt x="2" y="82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3" y="81"/>
                      <a:pt x="3" y="80"/>
                      <a:pt x="4" y="80"/>
                    </a:cubicBezTo>
                    <a:cubicBezTo>
                      <a:pt x="4" y="79"/>
                      <a:pt x="6" y="77"/>
                      <a:pt x="6" y="77"/>
                    </a:cubicBezTo>
                    <a:cubicBezTo>
                      <a:pt x="7" y="77"/>
                      <a:pt x="7" y="77"/>
                      <a:pt x="7" y="76"/>
                    </a:cubicBezTo>
                    <a:cubicBezTo>
                      <a:pt x="7" y="76"/>
                      <a:pt x="8" y="76"/>
                      <a:pt x="8" y="7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5"/>
                      <a:pt x="9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1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2" y="71"/>
                      <a:pt x="12" y="71"/>
                      <a:pt x="13" y="71"/>
                    </a:cubicBezTo>
                    <a:cubicBezTo>
                      <a:pt x="13" y="71"/>
                      <a:pt x="13" y="71"/>
                      <a:pt x="13" y="70"/>
                    </a:cubicBezTo>
                    <a:cubicBezTo>
                      <a:pt x="13" y="70"/>
                      <a:pt x="14" y="70"/>
                      <a:pt x="14" y="71"/>
                    </a:cubicBezTo>
                    <a:cubicBezTo>
                      <a:pt x="14" y="71"/>
                      <a:pt x="14" y="72"/>
                      <a:pt x="14" y="73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14" y="74"/>
                      <a:pt x="14" y="75"/>
                      <a:pt x="14" y="75"/>
                    </a:cubicBezTo>
                    <a:cubicBezTo>
                      <a:pt x="14" y="76"/>
                      <a:pt x="14" y="77"/>
                      <a:pt x="14" y="77"/>
                    </a:cubicBezTo>
                    <a:cubicBezTo>
                      <a:pt x="14" y="77"/>
                      <a:pt x="14" y="78"/>
                      <a:pt x="14" y="78"/>
                    </a:cubicBezTo>
                    <a:cubicBezTo>
                      <a:pt x="14" y="78"/>
                      <a:pt x="14" y="79"/>
                      <a:pt x="14" y="80"/>
                    </a:cubicBezTo>
                    <a:cubicBezTo>
                      <a:pt x="14" y="80"/>
                      <a:pt x="14" y="81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2"/>
                      <a:pt x="14" y="84"/>
                      <a:pt x="14" y="85"/>
                    </a:cubicBezTo>
                    <a:cubicBezTo>
                      <a:pt x="13" y="86"/>
                      <a:pt x="13" y="87"/>
                      <a:pt x="13" y="88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12" y="89"/>
                      <a:pt x="12" y="89"/>
                      <a:pt x="12" y="89"/>
                    </a:cubicBezTo>
                    <a:close/>
                    <a:moveTo>
                      <a:pt x="12" y="83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1" y="82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11" y="80"/>
                      <a:pt x="11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1" y="78"/>
                      <a:pt x="11" y="78"/>
                      <a:pt x="11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7"/>
                      <a:pt x="11" y="77"/>
                      <a:pt x="11" y="76"/>
                    </a:cubicBezTo>
                    <a:cubicBezTo>
                      <a:pt x="11" y="75"/>
                      <a:pt x="11" y="75"/>
                      <a:pt x="11" y="76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9" y="77"/>
                      <a:pt x="9" y="78"/>
                      <a:pt x="9" y="78"/>
                    </a:cubicBezTo>
                    <a:cubicBezTo>
                      <a:pt x="9" y="77"/>
                      <a:pt x="9" y="78"/>
                      <a:pt x="8" y="79"/>
                    </a:cubicBezTo>
                    <a:cubicBezTo>
                      <a:pt x="8" y="79"/>
                      <a:pt x="7" y="80"/>
                      <a:pt x="7" y="80"/>
                    </a:cubicBezTo>
                    <a:cubicBezTo>
                      <a:pt x="6" y="80"/>
                      <a:pt x="6" y="80"/>
                      <a:pt x="6" y="81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81"/>
                      <a:pt x="6" y="81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ubicBezTo>
                      <a:pt x="7" y="82"/>
                      <a:pt x="8" y="82"/>
                      <a:pt x="8" y="82"/>
                    </a:cubicBezTo>
                    <a:cubicBezTo>
                      <a:pt x="8" y="82"/>
                      <a:pt x="9" y="82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lnTo>
                      <a:pt x="12" y="83"/>
                    </a:lnTo>
                    <a:close/>
                    <a:moveTo>
                      <a:pt x="44" y="91"/>
                    </a:moveTo>
                    <a:cubicBezTo>
                      <a:pt x="44" y="91"/>
                      <a:pt x="44" y="91"/>
                      <a:pt x="43" y="91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1" y="89"/>
                    </a:cubicBezTo>
                    <a:cubicBezTo>
                      <a:pt x="41" y="89"/>
                      <a:pt x="41" y="88"/>
                      <a:pt x="41" y="88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86"/>
                      <a:pt x="41" y="85"/>
                      <a:pt x="41" y="85"/>
                    </a:cubicBezTo>
                    <a:cubicBezTo>
                      <a:pt x="41" y="85"/>
                      <a:pt x="41" y="85"/>
                      <a:pt x="40" y="85"/>
                    </a:cubicBezTo>
                    <a:cubicBezTo>
                      <a:pt x="40" y="84"/>
                      <a:pt x="40" y="84"/>
                      <a:pt x="41" y="85"/>
                    </a:cubicBezTo>
                    <a:cubicBezTo>
                      <a:pt x="41" y="85"/>
                      <a:pt x="41" y="84"/>
                      <a:pt x="41" y="84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2" y="83"/>
                      <a:pt x="42" y="82"/>
                      <a:pt x="42" y="82"/>
                    </a:cubicBez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3" y="82"/>
                      <a:pt x="43" y="81"/>
                    </a:cubicBezTo>
                    <a:cubicBezTo>
                      <a:pt x="43" y="81"/>
                      <a:pt x="43" y="81"/>
                      <a:pt x="44" y="81"/>
                    </a:cubicBezTo>
                    <a:cubicBezTo>
                      <a:pt x="44" y="82"/>
                      <a:pt x="45" y="82"/>
                      <a:pt x="45" y="82"/>
                    </a:cubicBezTo>
                    <a:cubicBezTo>
                      <a:pt x="44" y="81"/>
                      <a:pt x="46" y="81"/>
                      <a:pt x="46" y="81"/>
                    </a:cubicBezTo>
                    <a:cubicBezTo>
                      <a:pt x="47" y="81"/>
                      <a:pt x="47" y="81"/>
                      <a:pt x="47" y="81"/>
                    </a:cubicBezTo>
                    <a:cubicBezTo>
                      <a:pt x="47" y="81"/>
                      <a:pt x="47" y="82"/>
                      <a:pt x="47" y="82"/>
                    </a:cubicBezTo>
                    <a:cubicBezTo>
                      <a:pt x="47" y="82"/>
                      <a:pt x="48" y="82"/>
                      <a:pt x="48" y="83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48" y="84"/>
                      <a:pt x="48" y="85"/>
                      <a:pt x="48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5" y="83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3" y="83"/>
                      <a:pt x="43" y="83"/>
                      <a:pt x="43" y="84"/>
                    </a:cubicBezTo>
                    <a:cubicBezTo>
                      <a:pt x="43" y="84"/>
                      <a:pt x="43" y="85"/>
                      <a:pt x="43" y="86"/>
                    </a:cubicBezTo>
                    <a:cubicBezTo>
                      <a:pt x="43" y="86"/>
                      <a:pt x="43" y="87"/>
                      <a:pt x="43" y="87"/>
                    </a:cubicBezTo>
                    <a:cubicBezTo>
                      <a:pt x="43" y="88"/>
                      <a:pt x="44" y="88"/>
                      <a:pt x="45" y="88"/>
                    </a:cubicBezTo>
                    <a:cubicBezTo>
                      <a:pt x="47" y="89"/>
                      <a:pt x="48" y="89"/>
                      <a:pt x="47" y="90"/>
                    </a:cubicBezTo>
                    <a:cubicBezTo>
                      <a:pt x="47" y="91"/>
                      <a:pt x="46" y="91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1"/>
                      <a:pt x="45" y="91"/>
                      <a:pt x="44" y="91"/>
                    </a:cubicBezTo>
                    <a:close/>
                    <a:moveTo>
                      <a:pt x="80" y="88"/>
                    </a:moveTo>
                    <a:cubicBezTo>
                      <a:pt x="80" y="88"/>
                      <a:pt x="80" y="88"/>
                      <a:pt x="80" y="87"/>
                    </a:cubicBezTo>
                    <a:cubicBezTo>
                      <a:pt x="80" y="87"/>
                      <a:pt x="80" y="87"/>
                      <a:pt x="79" y="87"/>
                    </a:cubicBezTo>
                    <a:cubicBezTo>
                      <a:pt x="79" y="88"/>
                      <a:pt x="79" y="88"/>
                      <a:pt x="79" y="87"/>
                    </a:cubicBezTo>
                    <a:cubicBezTo>
                      <a:pt x="79" y="87"/>
                      <a:pt x="78" y="87"/>
                      <a:pt x="76" y="87"/>
                    </a:cubicBezTo>
                    <a:cubicBezTo>
                      <a:pt x="74" y="86"/>
                      <a:pt x="74" y="86"/>
                      <a:pt x="74" y="86"/>
                    </a:cubicBezTo>
                    <a:cubicBezTo>
                      <a:pt x="74" y="85"/>
                      <a:pt x="73" y="85"/>
                      <a:pt x="72" y="85"/>
                    </a:cubicBezTo>
                    <a:cubicBezTo>
                      <a:pt x="72" y="85"/>
                      <a:pt x="72" y="85"/>
                      <a:pt x="71" y="85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5"/>
                      <a:pt x="70" y="84"/>
                      <a:pt x="69" y="84"/>
                    </a:cubicBezTo>
                    <a:cubicBezTo>
                      <a:pt x="68" y="84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5" y="83"/>
                      <a:pt x="65" y="82"/>
                    </a:cubicBezTo>
                    <a:cubicBezTo>
                      <a:pt x="65" y="82"/>
                      <a:pt x="65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3" y="82"/>
                      <a:pt x="63" y="82"/>
                    </a:cubicBezTo>
                    <a:cubicBezTo>
                      <a:pt x="63" y="82"/>
                      <a:pt x="61" y="81"/>
                      <a:pt x="61" y="82"/>
                    </a:cubicBezTo>
                    <a:cubicBezTo>
                      <a:pt x="61" y="82"/>
                      <a:pt x="61" y="82"/>
                      <a:pt x="61" y="81"/>
                    </a:cubicBezTo>
                    <a:cubicBezTo>
                      <a:pt x="61" y="81"/>
                      <a:pt x="60" y="81"/>
                      <a:pt x="59" y="81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1"/>
                      <a:pt x="58" y="81"/>
                      <a:pt x="58" y="81"/>
                    </a:cubicBezTo>
                    <a:cubicBezTo>
                      <a:pt x="58" y="81"/>
                      <a:pt x="58" y="80"/>
                      <a:pt x="58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5" y="79"/>
                      <a:pt x="53" y="79"/>
                      <a:pt x="53" y="78"/>
                    </a:cubicBezTo>
                    <a:cubicBezTo>
                      <a:pt x="53" y="78"/>
                      <a:pt x="52" y="78"/>
                      <a:pt x="52" y="78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1" y="78"/>
                      <a:pt x="51" y="77"/>
                      <a:pt x="51" y="78"/>
                    </a:cubicBezTo>
                    <a:cubicBezTo>
                      <a:pt x="51" y="78"/>
                      <a:pt x="50" y="78"/>
                      <a:pt x="50" y="78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9" y="78"/>
                      <a:pt x="49" y="77"/>
                      <a:pt x="49" y="77"/>
                    </a:cubicBezTo>
                    <a:cubicBezTo>
                      <a:pt x="49" y="77"/>
                      <a:pt x="48" y="77"/>
                      <a:pt x="47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6"/>
                      <a:pt x="46" y="76"/>
                      <a:pt x="45" y="76"/>
                    </a:cubicBezTo>
                    <a:cubicBezTo>
                      <a:pt x="45" y="77"/>
                      <a:pt x="45" y="77"/>
                      <a:pt x="45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4" y="76"/>
                      <a:pt x="44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5"/>
                      <a:pt x="43" y="75"/>
                      <a:pt x="43" y="76"/>
                    </a:cubicBezTo>
                    <a:cubicBezTo>
                      <a:pt x="42" y="76"/>
                      <a:pt x="42" y="76"/>
                      <a:pt x="42" y="76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6"/>
                      <a:pt x="41" y="76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0" y="75"/>
                      <a:pt x="40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39" y="75"/>
                      <a:pt x="39" y="75"/>
                    </a:cubicBezTo>
                    <a:cubicBezTo>
                      <a:pt x="39" y="75"/>
                      <a:pt x="38" y="75"/>
                      <a:pt x="37" y="75"/>
                    </a:cubicBezTo>
                    <a:cubicBezTo>
                      <a:pt x="37" y="75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6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4"/>
                      <a:pt x="36" y="74"/>
                      <a:pt x="35" y="74"/>
                    </a:cubicBezTo>
                    <a:cubicBezTo>
                      <a:pt x="35" y="75"/>
                      <a:pt x="34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3" y="73"/>
                      <a:pt x="32" y="73"/>
                      <a:pt x="32" y="73"/>
                    </a:cubicBezTo>
                    <a:cubicBezTo>
                      <a:pt x="32" y="72"/>
                      <a:pt x="31" y="72"/>
                      <a:pt x="31" y="72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1" y="72"/>
                      <a:pt x="30" y="72"/>
                      <a:pt x="30" y="72"/>
                    </a:cubicBezTo>
                    <a:cubicBezTo>
                      <a:pt x="30" y="72"/>
                      <a:pt x="29" y="72"/>
                      <a:pt x="29" y="72"/>
                    </a:cubicBezTo>
                    <a:cubicBezTo>
                      <a:pt x="29" y="71"/>
                      <a:pt x="28" y="71"/>
                      <a:pt x="28" y="72"/>
                    </a:cubicBezTo>
                    <a:cubicBezTo>
                      <a:pt x="28" y="72"/>
                      <a:pt x="27" y="72"/>
                      <a:pt x="27" y="71"/>
                    </a:cubicBezTo>
                    <a:cubicBezTo>
                      <a:pt x="27" y="71"/>
                      <a:pt x="27" y="71"/>
                      <a:pt x="26" y="71"/>
                    </a:cubicBezTo>
                    <a:cubicBezTo>
                      <a:pt x="26" y="71"/>
                      <a:pt x="23" y="70"/>
                      <a:pt x="21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8" y="68"/>
                    </a:cubicBezTo>
                    <a:cubicBezTo>
                      <a:pt x="18" y="68"/>
                      <a:pt x="17" y="68"/>
                      <a:pt x="17" y="67"/>
                    </a:cubicBezTo>
                    <a:cubicBezTo>
                      <a:pt x="16" y="66"/>
                      <a:pt x="17" y="65"/>
                      <a:pt x="17" y="65"/>
                    </a:cubicBezTo>
                    <a:cubicBezTo>
                      <a:pt x="17" y="65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9" y="64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20" y="63"/>
                      <a:pt x="20" y="63"/>
                      <a:pt x="20" y="62"/>
                    </a:cubicBezTo>
                    <a:cubicBezTo>
                      <a:pt x="20" y="62"/>
                      <a:pt x="20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2"/>
                      <a:pt x="22" y="62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0"/>
                      <a:pt x="24" y="60"/>
                    </a:cubicBezTo>
                    <a:cubicBezTo>
                      <a:pt x="24" y="60"/>
                      <a:pt x="24" y="59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8" y="56"/>
                      <a:pt x="28" y="56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9" y="55"/>
                      <a:pt x="29" y="54"/>
                      <a:pt x="29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3"/>
                      <a:pt x="30" y="53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2" y="51"/>
                      <a:pt x="32" y="51"/>
                    </a:cubicBezTo>
                    <a:cubicBezTo>
                      <a:pt x="32" y="51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51"/>
                      <a:pt x="34" y="51"/>
                      <a:pt x="33" y="51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49"/>
                      <a:pt x="34" y="49"/>
                      <a:pt x="35" y="50"/>
                    </a:cubicBezTo>
                    <a:cubicBezTo>
                      <a:pt x="35" y="50"/>
                      <a:pt x="36" y="49"/>
                      <a:pt x="36" y="48"/>
                    </a:cubicBezTo>
                    <a:cubicBezTo>
                      <a:pt x="36" y="48"/>
                      <a:pt x="37" y="47"/>
                      <a:pt x="37" y="47"/>
                    </a:cubicBezTo>
                    <a:cubicBezTo>
                      <a:pt x="37" y="47"/>
                      <a:pt x="37" y="47"/>
                      <a:pt x="37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40" y="44"/>
                      <a:pt x="40" y="44"/>
                    </a:cubicBezTo>
                    <a:cubicBezTo>
                      <a:pt x="40" y="44"/>
                      <a:pt x="40" y="43"/>
                      <a:pt x="40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2" y="42"/>
                      <a:pt x="42" y="41"/>
                      <a:pt x="42" y="41"/>
                    </a:cubicBezTo>
                    <a:cubicBezTo>
                      <a:pt x="43" y="41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4" y="40"/>
                    </a:cubicBezTo>
                    <a:cubicBezTo>
                      <a:pt x="44" y="39"/>
                      <a:pt x="45" y="39"/>
                      <a:pt x="45" y="39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7" y="37"/>
                    </a:cubicBezTo>
                    <a:cubicBezTo>
                      <a:pt x="47" y="37"/>
                      <a:pt x="47" y="36"/>
                      <a:pt x="47" y="36"/>
                    </a:cubicBezTo>
                    <a:cubicBezTo>
                      <a:pt x="48" y="37"/>
                      <a:pt x="48" y="36"/>
                      <a:pt x="48" y="36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1" y="33"/>
                      <a:pt x="52" y="33"/>
                    </a:cubicBezTo>
                    <a:cubicBezTo>
                      <a:pt x="52" y="33"/>
                      <a:pt x="52" y="32"/>
                      <a:pt x="52" y="32"/>
                    </a:cubicBezTo>
                    <a:cubicBezTo>
                      <a:pt x="52" y="32"/>
                      <a:pt x="53" y="32"/>
                      <a:pt x="53" y="31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4" y="30"/>
                      <a:pt x="54" y="30"/>
                      <a:pt x="55" y="30"/>
                    </a:cubicBezTo>
                    <a:cubicBezTo>
                      <a:pt x="55" y="30"/>
                      <a:pt x="55" y="30"/>
                      <a:pt x="55" y="29"/>
                    </a:cubicBezTo>
                    <a:cubicBezTo>
                      <a:pt x="55" y="29"/>
                      <a:pt x="57" y="28"/>
                      <a:pt x="57" y="28"/>
                    </a:cubicBezTo>
                    <a:cubicBezTo>
                      <a:pt x="57" y="28"/>
                      <a:pt x="57" y="27"/>
                      <a:pt x="57" y="27"/>
                    </a:cubicBezTo>
                    <a:cubicBezTo>
                      <a:pt x="57" y="27"/>
                      <a:pt x="58" y="27"/>
                      <a:pt x="58" y="27"/>
                    </a:cubicBezTo>
                    <a:cubicBezTo>
                      <a:pt x="59" y="26"/>
                      <a:pt x="59" y="26"/>
                      <a:pt x="60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1" y="25"/>
                      <a:pt x="61" y="25"/>
                      <a:pt x="61" y="24"/>
                    </a:cubicBezTo>
                    <a:cubicBezTo>
                      <a:pt x="61" y="24"/>
                      <a:pt x="63" y="22"/>
                      <a:pt x="63" y="22"/>
                    </a:cubicBezTo>
                    <a:cubicBezTo>
                      <a:pt x="63" y="22"/>
                      <a:pt x="63" y="22"/>
                      <a:pt x="63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7" y="18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5"/>
                      <a:pt x="70" y="15"/>
                      <a:pt x="70" y="16"/>
                    </a:cubicBezTo>
                    <a:cubicBezTo>
                      <a:pt x="70" y="16"/>
                      <a:pt x="70" y="17"/>
                      <a:pt x="70" y="17"/>
                    </a:cubicBezTo>
                    <a:cubicBezTo>
                      <a:pt x="70" y="17"/>
                      <a:pt x="70" y="19"/>
                      <a:pt x="70" y="19"/>
                    </a:cubicBezTo>
                    <a:cubicBezTo>
                      <a:pt x="70" y="19"/>
                      <a:pt x="70" y="20"/>
                      <a:pt x="70" y="21"/>
                    </a:cubicBezTo>
                    <a:cubicBezTo>
                      <a:pt x="70" y="22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4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4"/>
                      <a:pt x="71" y="25"/>
                      <a:pt x="71" y="25"/>
                    </a:cubicBezTo>
                    <a:cubicBezTo>
                      <a:pt x="71" y="26"/>
                      <a:pt x="71" y="26"/>
                      <a:pt x="71" y="27"/>
                    </a:cubicBezTo>
                    <a:cubicBezTo>
                      <a:pt x="71" y="28"/>
                      <a:pt x="71" y="29"/>
                      <a:pt x="71" y="30"/>
                    </a:cubicBezTo>
                    <a:cubicBezTo>
                      <a:pt x="71" y="30"/>
                      <a:pt x="71" y="31"/>
                      <a:pt x="71" y="31"/>
                    </a:cubicBezTo>
                    <a:cubicBezTo>
                      <a:pt x="71" y="32"/>
                      <a:pt x="71" y="33"/>
                      <a:pt x="72" y="33"/>
                    </a:cubicBezTo>
                    <a:cubicBezTo>
                      <a:pt x="72" y="33"/>
                      <a:pt x="72" y="35"/>
                      <a:pt x="72" y="36"/>
                    </a:cubicBezTo>
                    <a:cubicBezTo>
                      <a:pt x="72" y="36"/>
                      <a:pt x="72" y="37"/>
                      <a:pt x="72" y="38"/>
                    </a:cubicBezTo>
                    <a:cubicBezTo>
                      <a:pt x="72" y="38"/>
                      <a:pt x="72" y="39"/>
                      <a:pt x="72" y="39"/>
                    </a:cubicBezTo>
                    <a:cubicBezTo>
                      <a:pt x="72" y="39"/>
                      <a:pt x="73" y="42"/>
                      <a:pt x="73" y="42"/>
                    </a:cubicBezTo>
                    <a:cubicBezTo>
                      <a:pt x="73" y="42"/>
                      <a:pt x="73" y="45"/>
                      <a:pt x="73" y="45"/>
                    </a:cubicBezTo>
                    <a:cubicBezTo>
                      <a:pt x="73" y="45"/>
                      <a:pt x="73" y="46"/>
                      <a:pt x="73" y="46"/>
                    </a:cubicBezTo>
                    <a:cubicBezTo>
                      <a:pt x="74" y="46"/>
                      <a:pt x="74" y="47"/>
                      <a:pt x="74" y="47"/>
                    </a:cubicBezTo>
                    <a:cubicBezTo>
                      <a:pt x="73" y="48"/>
                      <a:pt x="73" y="48"/>
                      <a:pt x="74" y="48"/>
                    </a:cubicBezTo>
                    <a:cubicBezTo>
                      <a:pt x="74" y="49"/>
                      <a:pt x="74" y="50"/>
                      <a:pt x="74" y="51"/>
                    </a:cubicBezTo>
                    <a:cubicBezTo>
                      <a:pt x="74" y="51"/>
                      <a:pt x="74" y="52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4"/>
                      <a:pt x="75" y="55"/>
                    </a:cubicBezTo>
                    <a:cubicBezTo>
                      <a:pt x="75" y="55"/>
                      <a:pt x="75" y="56"/>
                      <a:pt x="75" y="56"/>
                    </a:cubicBezTo>
                    <a:cubicBezTo>
                      <a:pt x="75" y="56"/>
                      <a:pt x="75" y="57"/>
                      <a:pt x="75" y="57"/>
                    </a:cubicBezTo>
                    <a:cubicBezTo>
                      <a:pt x="75" y="57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9"/>
                      <a:pt x="76" y="59"/>
                      <a:pt x="75" y="59"/>
                    </a:cubicBezTo>
                    <a:cubicBezTo>
                      <a:pt x="75" y="60"/>
                      <a:pt x="76" y="61"/>
                      <a:pt x="76" y="62"/>
                    </a:cubicBezTo>
                    <a:cubicBezTo>
                      <a:pt x="76" y="62"/>
                      <a:pt x="76" y="62"/>
                      <a:pt x="76" y="63"/>
                    </a:cubicBezTo>
                    <a:cubicBezTo>
                      <a:pt x="76" y="63"/>
                      <a:pt x="76" y="64"/>
                      <a:pt x="76" y="64"/>
                    </a:cubicBezTo>
                    <a:cubicBezTo>
                      <a:pt x="76" y="64"/>
                      <a:pt x="77" y="65"/>
                      <a:pt x="77" y="66"/>
                    </a:cubicBezTo>
                    <a:cubicBezTo>
                      <a:pt x="77" y="67"/>
                      <a:pt x="77" y="68"/>
                      <a:pt x="77" y="68"/>
                    </a:cubicBezTo>
                    <a:cubicBezTo>
                      <a:pt x="77" y="68"/>
                      <a:pt x="77" y="69"/>
                      <a:pt x="77" y="69"/>
                    </a:cubicBezTo>
                    <a:cubicBezTo>
                      <a:pt x="77" y="69"/>
                      <a:pt x="77" y="70"/>
                      <a:pt x="78" y="70"/>
                    </a:cubicBezTo>
                    <a:cubicBezTo>
                      <a:pt x="78" y="70"/>
                      <a:pt x="78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8" y="70"/>
                      <a:pt x="78" y="71"/>
                      <a:pt x="78" y="72"/>
                    </a:cubicBezTo>
                    <a:cubicBezTo>
                      <a:pt x="78" y="72"/>
                      <a:pt x="78" y="73"/>
                      <a:pt x="78" y="73"/>
                    </a:cubicBezTo>
                    <a:cubicBezTo>
                      <a:pt x="78" y="73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5"/>
                    </a:cubicBezTo>
                    <a:cubicBezTo>
                      <a:pt x="78" y="75"/>
                      <a:pt x="78" y="76"/>
                      <a:pt x="78" y="76"/>
                    </a:cubicBezTo>
                    <a:cubicBezTo>
                      <a:pt x="78" y="76"/>
                      <a:pt x="79" y="77"/>
                      <a:pt x="79" y="77"/>
                    </a:cubicBezTo>
                    <a:cubicBezTo>
                      <a:pt x="79" y="78"/>
                      <a:pt x="79" y="78"/>
                      <a:pt x="79" y="79"/>
                    </a:cubicBezTo>
                    <a:cubicBezTo>
                      <a:pt x="79" y="79"/>
                      <a:pt x="79" y="79"/>
                      <a:pt x="79" y="80"/>
                    </a:cubicBezTo>
                    <a:cubicBezTo>
                      <a:pt x="79" y="80"/>
                      <a:pt x="79" y="80"/>
                      <a:pt x="80" y="82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3"/>
                      <a:pt x="81" y="84"/>
                      <a:pt x="81" y="84"/>
                    </a:cubicBezTo>
                    <a:cubicBezTo>
                      <a:pt x="82" y="84"/>
                      <a:pt x="82" y="84"/>
                      <a:pt x="82" y="85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2" y="85"/>
                      <a:pt x="82" y="85"/>
                      <a:pt x="82" y="86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2" y="87"/>
                      <a:pt x="82" y="87"/>
                      <a:pt x="81" y="87"/>
                    </a:cubicBezTo>
                    <a:cubicBezTo>
                      <a:pt x="81" y="88"/>
                      <a:pt x="81" y="88"/>
                      <a:pt x="81" y="88"/>
                    </a:cubicBezTo>
                    <a:cubicBezTo>
                      <a:pt x="81" y="88"/>
                      <a:pt x="80" y="88"/>
                      <a:pt x="80" y="88"/>
                    </a:cubicBezTo>
                    <a:close/>
                    <a:moveTo>
                      <a:pt x="77" y="84"/>
                    </a:moveTo>
                    <a:cubicBezTo>
                      <a:pt x="77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3"/>
                    </a:cubicBezTo>
                    <a:cubicBezTo>
                      <a:pt x="78" y="83"/>
                      <a:pt x="78" y="83"/>
                      <a:pt x="78" y="83"/>
                    </a:cubicBezTo>
                    <a:cubicBezTo>
                      <a:pt x="77" y="83"/>
                      <a:pt x="77" y="83"/>
                      <a:pt x="78" y="83"/>
                    </a:cubicBezTo>
                    <a:cubicBezTo>
                      <a:pt x="78" y="83"/>
                      <a:pt x="78" y="82"/>
                      <a:pt x="78" y="82"/>
                    </a:cubicBezTo>
                    <a:cubicBezTo>
                      <a:pt x="78" y="82"/>
                      <a:pt x="77" y="82"/>
                      <a:pt x="77" y="82"/>
                    </a:cubicBezTo>
                    <a:cubicBezTo>
                      <a:pt x="78" y="81"/>
                      <a:pt x="78" y="80"/>
                      <a:pt x="77" y="80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0"/>
                      <a:pt x="77" y="79"/>
                      <a:pt x="77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6" y="78"/>
                      <a:pt x="76" y="77"/>
                      <a:pt x="76" y="76"/>
                    </a:cubicBezTo>
                    <a:cubicBezTo>
                      <a:pt x="77" y="75"/>
                      <a:pt x="77" y="75"/>
                      <a:pt x="76" y="75"/>
                    </a:cubicBezTo>
                    <a:cubicBezTo>
                      <a:pt x="76" y="75"/>
                      <a:pt x="76" y="75"/>
                      <a:pt x="76" y="74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6" y="73"/>
                      <a:pt x="76" y="72"/>
                      <a:pt x="75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5" y="71"/>
                      <a:pt x="75" y="71"/>
                      <a:pt x="75" y="70"/>
                    </a:cubicBezTo>
                    <a:cubicBezTo>
                      <a:pt x="75" y="70"/>
                      <a:pt x="75" y="70"/>
                      <a:pt x="75" y="69"/>
                    </a:cubicBezTo>
                    <a:cubicBezTo>
                      <a:pt x="75" y="69"/>
                      <a:pt x="75" y="69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3" y="67"/>
                      <a:pt x="73" y="67"/>
                    </a:cubicBezTo>
                    <a:cubicBezTo>
                      <a:pt x="74" y="66"/>
                      <a:pt x="73" y="67"/>
                      <a:pt x="73" y="67"/>
                    </a:cubicBezTo>
                    <a:cubicBezTo>
                      <a:pt x="73" y="68"/>
                      <a:pt x="73" y="68"/>
                      <a:pt x="73" y="67"/>
                    </a:cubicBezTo>
                    <a:cubicBezTo>
                      <a:pt x="73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1" y="68"/>
                    </a:cubicBezTo>
                    <a:cubicBezTo>
                      <a:pt x="71" y="68"/>
                      <a:pt x="70" y="68"/>
                      <a:pt x="70" y="68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69" y="68"/>
                      <a:pt x="69" y="68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9" y="68"/>
                      <a:pt x="68" y="68"/>
                      <a:pt x="68" y="69"/>
                    </a:cubicBezTo>
                    <a:cubicBezTo>
                      <a:pt x="67" y="70"/>
                      <a:pt x="67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1"/>
                      <a:pt x="66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2"/>
                      <a:pt x="65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3" y="74"/>
                      <a:pt x="62" y="75"/>
                    </a:cubicBezTo>
                    <a:cubicBezTo>
                      <a:pt x="62" y="75"/>
                      <a:pt x="62" y="76"/>
                      <a:pt x="62" y="76"/>
                    </a:cubicBezTo>
                    <a:cubicBezTo>
                      <a:pt x="62" y="76"/>
                      <a:pt x="61" y="76"/>
                      <a:pt x="61" y="76"/>
                    </a:cubicBezTo>
                    <a:cubicBezTo>
                      <a:pt x="62" y="76"/>
                      <a:pt x="61" y="76"/>
                      <a:pt x="61" y="76"/>
                    </a:cubicBezTo>
                    <a:cubicBezTo>
                      <a:pt x="61" y="76"/>
                      <a:pt x="61" y="77"/>
                      <a:pt x="61" y="77"/>
                    </a:cubicBezTo>
                    <a:cubicBezTo>
                      <a:pt x="60" y="78"/>
                      <a:pt x="60" y="78"/>
                      <a:pt x="61" y="78"/>
                    </a:cubicBezTo>
                    <a:cubicBezTo>
                      <a:pt x="61" y="79"/>
                      <a:pt x="62" y="79"/>
                      <a:pt x="62" y="79"/>
                    </a:cubicBezTo>
                    <a:cubicBezTo>
                      <a:pt x="62" y="78"/>
                      <a:pt x="62" y="78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3" y="80"/>
                      <a:pt x="63" y="79"/>
                    </a:cubicBezTo>
                    <a:cubicBezTo>
                      <a:pt x="63" y="79"/>
                      <a:pt x="64" y="79"/>
                      <a:pt x="66" y="80"/>
                    </a:cubicBezTo>
                    <a:cubicBezTo>
                      <a:pt x="68" y="80"/>
                      <a:pt x="73" y="82"/>
                      <a:pt x="75" y="83"/>
                    </a:cubicBezTo>
                    <a:cubicBezTo>
                      <a:pt x="76" y="83"/>
                      <a:pt x="77" y="84"/>
                      <a:pt x="77" y="84"/>
                    </a:cubicBezTo>
                    <a:close/>
                    <a:moveTo>
                      <a:pt x="58" y="77"/>
                    </a:moveTo>
                    <a:cubicBezTo>
                      <a:pt x="58" y="77"/>
                      <a:pt x="59" y="76"/>
                      <a:pt x="60" y="75"/>
                    </a:cubicBezTo>
                    <a:cubicBezTo>
                      <a:pt x="60" y="74"/>
                      <a:pt x="60" y="74"/>
                      <a:pt x="61" y="72"/>
                    </a:cubicBezTo>
                    <a:cubicBezTo>
                      <a:pt x="62" y="72"/>
                      <a:pt x="62" y="71"/>
                      <a:pt x="63" y="71"/>
                    </a:cubicBezTo>
                    <a:cubicBezTo>
                      <a:pt x="63" y="71"/>
                      <a:pt x="63" y="70"/>
                      <a:pt x="62" y="70"/>
                    </a:cubicBezTo>
                    <a:cubicBezTo>
                      <a:pt x="60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7" y="68"/>
                      <a:pt x="57" y="69"/>
                      <a:pt x="57" y="70"/>
                    </a:cubicBezTo>
                    <a:cubicBezTo>
                      <a:pt x="57" y="71"/>
                      <a:pt x="57" y="72"/>
                      <a:pt x="56" y="72"/>
                    </a:cubicBezTo>
                    <a:cubicBezTo>
                      <a:pt x="56" y="72"/>
                      <a:pt x="56" y="72"/>
                      <a:pt x="56" y="71"/>
                    </a:cubicBezTo>
                    <a:cubicBezTo>
                      <a:pt x="55" y="71"/>
                      <a:pt x="55" y="70"/>
                      <a:pt x="55" y="70"/>
                    </a:cubicBezTo>
                    <a:cubicBezTo>
                      <a:pt x="55" y="69"/>
                      <a:pt x="56" y="66"/>
                      <a:pt x="57" y="64"/>
                    </a:cubicBezTo>
                    <a:cubicBezTo>
                      <a:pt x="57" y="62"/>
                      <a:pt x="58" y="61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8" y="59"/>
                      <a:pt x="59" y="59"/>
                    </a:cubicBezTo>
                    <a:cubicBezTo>
                      <a:pt x="59" y="59"/>
                      <a:pt x="59" y="58"/>
                      <a:pt x="60" y="58"/>
                    </a:cubicBezTo>
                    <a:cubicBezTo>
                      <a:pt x="60" y="58"/>
                      <a:pt x="60" y="57"/>
                      <a:pt x="60" y="57"/>
                    </a:cubicBezTo>
                    <a:cubicBezTo>
                      <a:pt x="61" y="57"/>
                      <a:pt x="61" y="56"/>
                      <a:pt x="63" y="57"/>
                    </a:cubicBezTo>
                    <a:cubicBezTo>
                      <a:pt x="63" y="57"/>
                      <a:pt x="64" y="57"/>
                      <a:pt x="64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5" y="57"/>
                      <a:pt x="65" y="57"/>
                      <a:pt x="65" y="58"/>
                    </a:cubicBezTo>
                    <a:cubicBezTo>
                      <a:pt x="65" y="58"/>
                      <a:pt x="66" y="58"/>
                      <a:pt x="66" y="59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6" y="62"/>
                      <a:pt x="66" y="62"/>
                      <a:pt x="66" y="62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5" y="63"/>
                      <a:pt x="65" y="63"/>
                      <a:pt x="65" y="64"/>
                    </a:cubicBezTo>
                    <a:cubicBezTo>
                      <a:pt x="65" y="64"/>
                      <a:pt x="65" y="64"/>
                      <a:pt x="65" y="65"/>
                    </a:cubicBezTo>
                    <a:cubicBezTo>
                      <a:pt x="65" y="66"/>
                      <a:pt x="65" y="67"/>
                      <a:pt x="64" y="68"/>
                    </a:cubicBezTo>
                    <a:cubicBezTo>
                      <a:pt x="64" y="69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69"/>
                    </a:cubicBezTo>
                    <a:cubicBezTo>
                      <a:pt x="65" y="69"/>
                      <a:pt x="66" y="68"/>
                      <a:pt x="68" y="67"/>
                    </a:cubicBezTo>
                    <a:cubicBezTo>
                      <a:pt x="69" y="66"/>
                      <a:pt x="70" y="66"/>
                      <a:pt x="71" y="66"/>
                    </a:cubicBezTo>
                    <a:cubicBezTo>
                      <a:pt x="71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3" y="65"/>
                    </a:cubicBezTo>
                    <a:cubicBezTo>
                      <a:pt x="74" y="64"/>
                      <a:pt x="75" y="63"/>
                      <a:pt x="74" y="63"/>
                    </a:cubicBezTo>
                    <a:cubicBezTo>
                      <a:pt x="74" y="63"/>
                      <a:pt x="74" y="63"/>
                      <a:pt x="74" y="62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62"/>
                      <a:pt x="74" y="61"/>
                      <a:pt x="74" y="61"/>
                    </a:cubicBezTo>
                    <a:cubicBezTo>
                      <a:pt x="74" y="61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59"/>
                      <a:pt x="73" y="59"/>
                    </a:cubicBezTo>
                    <a:cubicBezTo>
                      <a:pt x="73" y="59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7"/>
                    </a:cubicBezTo>
                    <a:cubicBezTo>
                      <a:pt x="73" y="57"/>
                      <a:pt x="72" y="57"/>
                      <a:pt x="73" y="57"/>
                    </a:cubicBezTo>
                    <a:cubicBezTo>
                      <a:pt x="73" y="57"/>
                      <a:pt x="73" y="57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2" y="56"/>
                      <a:pt x="72" y="55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1" y="54"/>
                      <a:pt x="71" y="53"/>
                      <a:pt x="71" y="52"/>
                    </a:cubicBezTo>
                    <a:cubicBezTo>
                      <a:pt x="71" y="52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49"/>
                    </a:cubicBezTo>
                    <a:cubicBezTo>
                      <a:pt x="71" y="49"/>
                      <a:pt x="71" y="49"/>
                      <a:pt x="71" y="48"/>
                    </a:cubicBezTo>
                    <a:cubicBezTo>
                      <a:pt x="71" y="48"/>
                      <a:pt x="71" y="48"/>
                      <a:pt x="71" y="46"/>
                    </a:cubicBezTo>
                    <a:cubicBezTo>
                      <a:pt x="71" y="46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1" y="45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43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0"/>
                      <a:pt x="70" y="41"/>
                    </a:cubicBezTo>
                    <a:cubicBezTo>
                      <a:pt x="70" y="41"/>
                      <a:pt x="70" y="40"/>
                      <a:pt x="70" y="40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39"/>
                      <a:pt x="70" y="39"/>
                      <a:pt x="70" y="38"/>
                    </a:cubicBezTo>
                    <a:cubicBezTo>
                      <a:pt x="70" y="37"/>
                      <a:pt x="69" y="37"/>
                      <a:pt x="68" y="38"/>
                    </a:cubicBezTo>
                    <a:cubicBezTo>
                      <a:pt x="67" y="38"/>
                      <a:pt x="67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5" y="38"/>
                      <a:pt x="65" y="38"/>
                    </a:cubicBezTo>
                    <a:cubicBezTo>
                      <a:pt x="65" y="38"/>
                      <a:pt x="64" y="38"/>
                      <a:pt x="63" y="38"/>
                    </a:cubicBezTo>
                    <a:cubicBezTo>
                      <a:pt x="63" y="38"/>
                      <a:pt x="62" y="38"/>
                      <a:pt x="61" y="38"/>
                    </a:cubicBezTo>
                    <a:cubicBezTo>
                      <a:pt x="59" y="37"/>
                      <a:pt x="58" y="37"/>
                      <a:pt x="57" y="36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7" y="35"/>
                      <a:pt x="56" y="35"/>
                      <a:pt x="56" y="35"/>
                    </a:cubicBezTo>
                    <a:cubicBezTo>
                      <a:pt x="56" y="35"/>
                      <a:pt x="55" y="35"/>
                      <a:pt x="55" y="35"/>
                    </a:cubicBezTo>
                    <a:cubicBezTo>
                      <a:pt x="55" y="34"/>
                      <a:pt x="55" y="34"/>
                      <a:pt x="54" y="35"/>
                    </a:cubicBezTo>
                    <a:cubicBezTo>
                      <a:pt x="53" y="35"/>
                      <a:pt x="53" y="36"/>
                      <a:pt x="53" y="36"/>
                    </a:cubicBezTo>
                    <a:cubicBezTo>
                      <a:pt x="52" y="36"/>
                      <a:pt x="52" y="37"/>
                      <a:pt x="51" y="37"/>
                    </a:cubicBezTo>
                    <a:cubicBezTo>
                      <a:pt x="51" y="37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0" y="38"/>
                    </a:cubicBezTo>
                    <a:cubicBezTo>
                      <a:pt x="50" y="38"/>
                      <a:pt x="50" y="38"/>
                      <a:pt x="50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9" y="40"/>
                      <a:pt x="48" y="40"/>
                      <a:pt x="48" y="40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6" y="41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2"/>
                      <a:pt x="46" y="42"/>
                      <a:pt x="46" y="43"/>
                    </a:cubicBezTo>
                    <a:cubicBezTo>
                      <a:pt x="45" y="43"/>
                      <a:pt x="45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7"/>
                      <a:pt x="41" y="47"/>
                    </a:cubicBezTo>
                    <a:cubicBezTo>
                      <a:pt x="41" y="47"/>
                      <a:pt x="40" y="47"/>
                      <a:pt x="40" y="48"/>
                    </a:cubicBezTo>
                    <a:cubicBezTo>
                      <a:pt x="40" y="48"/>
                      <a:pt x="39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9"/>
                      <a:pt x="39" y="49"/>
                      <a:pt x="38" y="49"/>
                    </a:cubicBezTo>
                    <a:cubicBezTo>
                      <a:pt x="38" y="49"/>
                      <a:pt x="38" y="50"/>
                      <a:pt x="38" y="50"/>
                    </a:cubicBezTo>
                    <a:cubicBezTo>
                      <a:pt x="38" y="50"/>
                      <a:pt x="37" y="50"/>
                      <a:pt x="37" y="50"/>
                    </a:cubicBezTo>
                    <a:cubicBezTo>
                      <a:pt x="37" y="50"/>
                      <a:pt x="37" y="50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6" y="51"/>
                      <a:pt x="35" y="52"/>
                      <a:pt x="35" y="52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4" y="56"/>
                      <a:pt x="35" y="56"/>
                      <a:pt x="35" y="55"/>
                    </a:cubicBezTo>
                    <a:cubicBezTo>
                      <a:pt x="35" y="55"/>
                      <a:pt x="35" y="56"/>
                      <a:pt x="35" y="56"/>
                    </a:cubicBezTo>
                    <a:cubicBezTo>
                      <a:pt x="36" y="56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8"/>
                      <a:pt x="37" y="57"/>
                      <a:pt x="37" y="57"/>
                    </a:cubicBezTo>
                    <a:cubicBezTo>
                      <a:pt x="37" y="57"/>
                      <a:pt x="37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7" y="56"/>
                      <a:pt x="38" y="55"/>
                      <a:pt x="38" y="55"/>
                    </a:cubicBezTo>
                    <a:cubicBezTo>
                      <a:pt x="39" y="55"/>
                      <a:pt x="39" y="54"/>
                      <a:pt x="39" y="54"/>
                    </a:cubicBezTo>
                    <a:cubicBezTo>
                      <a:pt x="39" y="54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2" y="54"/>
                      <a:pt x="42" y="54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6"/>
                      <a:pt x="43" y="56"/>
                    </a:cubicBezTo>
                    <a:cubicBezTo>
                      <a:pt x="43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5" y="56"/>
                    </a:cubicBezTo>
                    <a:cubicBezTo>
                      <a:pt x="46" y="56"/>
                      <a:pt x="46" y="55"/>
                      <a:pt x="47" y="55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48" y="54"/>
                      <a:pt x="49" y="54"/>
                      <a:pt x="49" y="53"/>
                    </a:cubicBezTo>
                    <a:cubicBezTo>
                      <a:pt x="49" y="53"/>
                      <a:pt x="50" y="52"/>
                      <a:pt x="50" y="53"/>
                    </a:cubicBezTo>
                    <a:cubicBezTo>
                      <a:pt x="51" y="53"/>
                      <a:pt x="51" y="54"/>
                      <a:pt x="51" y="55"/>
                    </a:cubicBezTo>
                    <a:cubicBezTo>
                      <a:pt x="51" y="55"/>
                      <a:pt x="48" y="57"/>
                      <a:pt x="48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8"/>
                      <a:pt x="46" y="58"/>
                    </a:cubicBezTo>
                    <a:cubicBezTo>
                      <a:pt x="46" y="58"/>
                      <a:pt x="45" y="59"/>
                      <a:pt x="46" y="59"/>
                    </a:cubicBezTo>
                    <a:cubicBezTo>
                      <a:pt x="46" y="59"/>
                      <a:pt x="46" y="60"/>
                      <a:pt x="46" y="60"/>
                    </a:cubicBezTo>
                    <a:cubicBezTo>
                      <a:pt x="46" y="60"/>
                      <a:pt x="46" y="60"/>
                      <a:pt x="46" y="61"/>
                    </a:cubicBezTo>
                    <a:cubicBezTo>
                      <a:pt x="46" y="61"/>
                      <a:pt x="46" y="61"/>
                      <a:pt x="46" y="62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5" y="62"/>
                      <a:pt x="45" y="63"/>
                      <a:pt x="45" y="63"/>
                    </a:cubicBezTo>
                    <a:cubicBezTo>
                      <a:pt x="45" y="63"/>
                      <a:pt x="44" y="62"/>
                      <a:pt x="44" y="62"/>
                    </a:cubicBezTo>
                    <a:cubicBezTo>
                      <a:pt x="45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59"/>
                    </a:cubicBezTo>
                    <a:cubicBezTo>
                      <a:pt x="43" y="59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1"/>
                      <a:pt x="42" y="61"/>
                    </a:cubicBezTo>
                    <a:cubicBezTo>
                      <a:pt x="42" y="61"/>
                      <a:pt x="41" y="61"/>
                      <a:pt x="41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0" y="60"/>
                      <a:pt x="39" y="60"/>
                    </a:cubicBezTo>
                    <a:cubicBezTo>
                      <a:pt x="39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60"/>
                    </a:cubicBezTo>
                    <a:cubicBezTo>
                      <a:pt x="37" y="61"/>
                      <a:pt x="37" y="62"/>
                      <a:pt x="37" y="62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8" y="63"/>
                      <a:pt x="37" y="64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8" y="64"/>
                      <a:pt x="38" y="66"/>
                      <a:pt x="38" y="66"/>
                    </a:cubicBezTo>
                    <a:cubicBezTo>
                      <a:pt x="38" y="68"/>
                      <a:pt x="37" y="69"/>
                      <a:pt x="37" y="70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1"/>
                      <a:pt x="46" y="74"/>
                      <a:pt x="46" y="74"/>
                    </a:cubicBezTo>
                    <a:cubicBezTo>
                      <a:pt x="46" y="74"/>
                      <a:pt x="47" y="74"/>
                      <a:pt x="47" y="74"/>
                    </a:cubicBezTo>
                    <a:cubicBezTo>
                      <a:pt x="47" y="74"/>
                      <a:pt x="48" y="74"/>
                      <a:pt x="48" y="74"/>
                    </a:cubicBezTo>
                    <a:cubicBezTo>
                      <a:pt x="48" y="74"/>
                      <a:pt x="49" y="75"/>
                      <a:pt x="49" y="74"/>
                    </a:cubicBezTo>
                    <a:cubicBezTo>
                      <a:pt x="50" y="74"/>
                      <a:pt x="50" y="74"/>
                      <a:pt x="50" y="75"/>
                    </a:cubicBezTo>
                    <a:cubicBezTo>
                      <a:pt x="50" y="75"/>
                      <a:pt x="50" y="75"/>
                      <a:pt x="51" y="75"/>
                    </a:cubicBezTo>
                    <a:cubicBezTo>
                      <a:pt x="51" y="75"/>
                      <a:pt x="54" y="76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7"/>
                      <a:pt x="57" y="77"/>
                      <a:pt x="58" y="77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2"/>
                      <a:pt x="57" y="52"/>
                    </a:cubicBezTo>
                    <a:cubicBezTo>
                      <a:pt x="57" y="52"/>
                      <a:pt x="57" y="52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50"/>
                      <a:pt x="56" y="49"/>
                      <a:pt x="58" y="49"/>
                    </a:cubicBezTo>
                    <a:cubicBezTo>
                      <a:pt x="58" y="48"/>
                      <a:pt x="59" y="48"/>
                      <a:pt x="59" y="48"/>
                    </a:cubicBezTo>
                    <a:cubicBezTo>
                      <a:pt x="59" y="48"/>
                      <a:pt x="61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3" y="47"/>
                      <a:pt x="63" y="47"/>
                    </a:cubicBezTo>
                    <a:cubicBezTo>
                      <a:pt x="64" y="47"/>
                      <a:pt x="64" y="46"/>
                      <a:pt x="64" y="45"/>
                    </a:cubicBezTo>
                    <a:cubicBezTo>
                      <a:pt x="64" y="44"/>
                      <a:pt x="64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1" y="44"/>
                      <a:pt x="61" y="45"/>
                    </a:cubicBezTo>
                    <a:cubicBezTo>
                      <a:pt x="61" y="45"/>
                      <a:pt x="60" y="45"/>
                      <a:pt x="59" y="45"/>
                    </a:cubicBezTo>
                    <a:cubicBezTo>
                      <a:pt x="58" y="45"/>
                      <a:pt x="58" y="45"/>
                      <a:pt x="58" y="44"/>
                    </a:cubicBezTo>
                    <a:cubicBezTo>
                      <a:pt x="57" y="44"/>
                      <a:pt x="57" y="44"/>
                      <a:pt x="58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3"/>
                      <a:pt x="60" y="42"/>
                      <a:pt x="60" y="42"/>
                    </a:cubicBezTo>
                    <a:cubicBezTo>
                      <a:pt x="61" y="42"/>
                      <a:pt x="65" y="41"/>
                      <a:pt x="65" y="40"/>
                    </a:cubicBezTo>
                    <a:cubicBezTo>
                      <a:pt x="65" y="40"/>
                      <a:pt x="65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7" y="40"/>
                      <a:pt x="67" y="40"/>
                    </a:cubicBezTo>
                    <a:cubicBezTo>
                      <a:pt x="68" y="40"/>
                      <a:pt x="68" y="40"/>
                      <a:pt x="68" y="41"/>
                    </a:cubicBezTo>
                    <a:cubicBezTo>
                      <a:pt x="68" y="42"/>
                      <a:pt x="67" y="44"/>
                      <a:pt x="67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45"/>
                      <a:pt x="67" y="45"/>
                      <a:pt x="66" y="45"/>
                    </a:cubicBezTo>
                    <a:cubicBezTo>
                      <a:pt x="66" y="45"/>
                      <a:pt x="67" y="46"/>
                      <a:pt x="67" y="46"/>
                    </a:cubicBezTo>
                    <a:cubicBezTo>
                      <a:pt x="68" y="46"/>
                      <a:pt x="68" y="46"/>
                      <a:pt x="69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8"/>
                      <a:pt x="69" y="49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70" y="50"/>
                      <a:pt x="70" y="50"/>
                      <a:pt x="70" y="51"/>
                    </a:cubicBezTo>
                    <a:cubicBezTo>
                      <a:pt x="69" y="51"/>
                      <a:pt x="69" y="52"/>
                      <a:pt x="69" y="52"/>
                    </a:cubicBezTo>
                    <a:cubicBezTo>
                      <a:pt x="70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53"/>
                      <a:pt x="67" y="52"/>
                      <a:pt x="67" y="52"/>
                    </a:cubicBezTo>
                    <a:cubicBezTo>
                      <a:pt x="67" y="51"/>
                      <a:pt x="67" y="51"/>
                      <a:pt x="67" y="51"/>
                    </a:cubicBezTo>
                    <a:cubicBezTo>
                      <a:pt x="66" y="51"/>
                      <a:pt x="66" y="50"/>
                      <a:pt x="66" y="50"/>
                    </a:cubicBezTo>
                    <a:cubicBezTo>
                      <a:pt x="67" y="50"/>
                      <a:pt x="66" y="49"/>
                      <a:pt x="66" y="49"/>
                    </a:cubicBezTo>
                    <a:cubicBezTo>
                      <a:pt x="65" y="49"/>
                      <a:pt x="65" y="50"/>
                      <a:pt x="65" y="51"/>
                    </a:cubicBezTo>
                    <a:cubicBezTo>
                      <a:pt x="65" y="51"/>
                      <a:pt x="65" y="52"/>
                      <a:pt x="65" y="52"/>
                    </a:cubicBezTo>
                    <a:cubicBezTo>
                      <a:pt x="65" y="52"/>
                      <a:pt x="64" y="52"/>
                      <a:pt x="64" y="52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4" y="53"/>
                      <a:pt x="63" y="53"/>
                      <a:pt x="63" y="53"/>
                    </a:cubicBezTo>
                    <a:cubicBezTo>
                      <a:pt x="63" y="53"/>
                      <a:pt x="62" y="53"/>
                      <a:pt x="62" y="54"/>
                    </a:cubicBezTo>
                    <a:cubicBezTo>
                      <a:pt x="62" y="54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4"/>
                      <a:pt x="57" y="53"/>
                      <a:pt x="57" y="53"/>
                    </a:cubicBezTo>
                    <a:close/>
                    <a:moveTo>
                      <a:pt x="62" y="51"/>
                    </a:moveTo>
                    <a:cubicBezTo>
                      <a:pt x="62" y="50"/>
                      <a:pt x="62" y="50"/>
                      <a:pt x="62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1"/>
                      <a:pt x="61" y="51"/>
                      <a:pt x="62" y="51"/>
                    </a:cubicBezTo>
                    <a:close/>
                    <a:moveTo>
                      <a:pt x="30" y="69"/>
                    </a:moveTo>
                    <a:cubicBezTo>
                      <a:pt x="30" y="69"/>
                      <a:pt x="31" y="69"/>
                      <a:pt x="31" y="69"/>
                    </a:cubicBezTo>
                    <a:cubicBezTo>
                      <a:pt x="31" y="70"/>
                      <a:pt x="31" y="70"/>
                      <a:pt x="31" y="69"/>
                    </a:cubicBezTo>
                    <a:cubicBezTo>
                      <a:pt x="31" y="69"/>
                      <a:pt x="32" y="69"/>
                      <a:pt x="32" y="70"/>
                    </a:cubicBezTo>
                    <a:cubicBezTo>
                      <a:pt x="33" y="70"/>
                      <a:pt x="33" y="70"/>
                      <a:pt x="34" y="69"/>
                    </a:cubicBezTo>
                    <a:cubicBezTo>
                      <a:pt x="34" y="68"/>
                      <a:pt x="35" y="67"/>
                      <a:pt x="35" y="67"/>
                    </a:cubicBezTo>
                    <a:cubicBezTo>
                      <a:pt x="34" y="67"/>
                      <a:pt x="35" y="65"/>
                      <a:pt x="35" y="65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3"/>
                    </a:cubicBezTo>
                    <a:cubicBezTo>
                      <a:pt x="35" y="63"/>
                      <a:pt x="35" y="62"/>
                      <a:pt x="35" y="61"/>
                    </a:cubicBezTo>
                    <a:cubicBezTo>
                      <a:pt x="34" y="60"/>
                      <a:pt x="34" y="59"/>
                      <a:pt x="34" y="59"/>
                    </a:cubicBezTo>
                    <a:cubicBezTo>
                      <a:pt x="34" y="59"/>
                      <a:pt x="34" y="58"/>
                      <a:pt x="34" y="58"/>
                    </a:cubicBezTo>
                    <a:cubicBezTo>
                      <a:pt x="33" y="56"/>
                      <a:pt x="33" y="55"/>
                      <a:pt x="33" y="55"/>
                    </a:cubicBezTo>
                    <a:cubicBezTo>
                      <a:pt x="32" y="55"/>
                      <a:pt x="32" y="55"/>
                      <a:pt x="31" y="56"/>
                    </a:cubicBezTo>
                    <a:cubicBezTo>
                      <a:pt x="31" y="56"/>
                      <a:pt x="30" y="57"/>
                      <a:pt x="30" y="57"/>
                    </a:cubicBezTo>
                    <a:cubicBezTo>
                      <a:pt x="30" y="58"/>
                      <a:pt x="30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8" y="59"/>
                      <a:pt x="28" y="60"/>
                      <a:pt x="27" y="60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2"/>
                      <a:pt x="25" y="62"/>
                      <a:pt x="25" y="62"/>
                    </a:cubicBezTo>
                    <a:cubicBezTo>
                      <a:pt x="25" y="62"/>
                      <a:pt x="25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3" y="64"/>
                      <a:pt x="23" y="64"/>
                    </a:cubicBezTo>
                    <a:cubicBezTo>
                      <a:pt x="23" y="64"/>
                      <a:pt x="22" y="64"/>
                      <a:pt x="22" y="64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1" y="65"/>
                      <a:pt x="21" y="65"/>
                    </a:cubicBezTo>
                    <a:cubicBezTo>
                      <a:pt x="20" y="66"/>
                      <a:pt x="21" y="67"/>
                      <a:pt x="22" y="66"/>
                    </a:cubicBezTo>
                    <a:cubicBezTo>
                      <a:pt x="22" y="66"/>
                      <a:pt x="22" y="66"/>
                      <a:pt x="22" y="67"/>
                    </a:cubicBezTo>
                    <a:cubicBezTo>
                      <a:pt x="22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8" y="68"/>
                    </a:cubicBezTo>
                    <a:cubicBezTo>
                      <a:pt x="28" y="69"/>
                      <a:pt x="29" y="69"/>
                      <a:pt x="29" y="69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9" y="69"/>
                      <a:pt x="30" y="69"/>
                      <a:pt x="30" y="69"/>
                    </a:cubicBezTo>
                    <a:close/>
                    <a:moveTo>
                      <a:pt x="62" y="67"/>
                    </a:moveTo>
                    <a:cubicBezTo>
                      <a:pt x="63" y="67"/>
                      <a:pt x="63" y="67"/>
                      <a:pt x="63" y="66"/>
                    </a:cubicBezTo>
                    <a:cubicBezTo>
                      <a:pt x="63" y="65"/>
                      <a:pt x="62" y="65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5"/>
                      <a:pt x="62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4"/>
                      <a:pt x="61" y="64"/>
                    </a:cubicBezTo>
                    <a:cubicBezTo>
                      <a:pt x="61" y="64"/>
                      <a:pt x="62" y="63"/>
                      <a:pt x="62" y="62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60"/>
                      <a:pt x="63" y="60"/>
                      <a:pt x="62" y="60"/>
                    </a:cubicBezTo>
                    <a:cubicBezTo>
                      <a:pt x="61" y="60"/>
                      <a:pt x="61" y="60"/>
                      <a:pt x="60" y="62"/>
                    </a:cubicBezTo>
                    <a:cubicBezTo>
                      <a:pt x="59" y="63"/>
                      <a:pt x="59" y="63"/>
                      <a:pt x="58" y="65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9" y="66"/>
                      <a:pt x="59" y="66"/>
                    </a:cubicBezTo>
                    <a:cubicBezTo>
                      <a:pt x="59" y="66"/>
                      <a:pt x="59" y="66"/>
                      <a:pt x="60" y="66"/>
                    </a:cubicBezTo>
                    <a:cubicBezTo>
                      <a:pt x="60" y="66"/>
                      <a:pt x="61" y="67"/>
                      <a:pt x="61" y="67"/>
                    </a:cubicBezTo>
                    <a:cubicBezTo>
                      <a:pt x="61" y="67"/>
                      <a:pt x="62" y="67"/>
                      <a:pt x="62" y="67"/>
                    </a:cubicBezTo>
                    <a:close/>
                    <a:moveTo>
                      <a:pt x="41" y="58"/>
                    </a:moveTo>
                    <a:cubicBezTo>
                      <a:pt x="41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3" y="58"/>
                      <a:pt x="42" y="57"/>
                    </a:cubicBezTo>
                    <a:cubicBezTo>
                      <a:pt x="42" y="57"/>
                      <a:pt x="42" y="56"/>
                      <a:pt x="42" y="56"/>
                    </a:cubicBezTo>
                    <a:cubicBezTo>
                      <a:pt x="42" y="56"/>
                      <a:pt x="42" y="56"/>
                      <a:pt x="41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7"/>
                      <a:pt x="39" y="57"/>
                      <a:pt x="39" y="57"/>
                    </a:cubicBezTo>
                    <a:cubicBezTo>
                      <a:pt x="39" y="58"/>
                      <a:pt x="39" y="59"/>
                      <a:pt x="39" y="59"/>
                    </a:cubicBezTo>
                    <a:cubicBezTo>
                      <a:pt x="40" y="59"/>
                      <a:pt x="40" y="59"/>
                      <a:pt x="41" y="58"/>
                    </a:cubicBezTo>
                    <a:close/>
                    <a:moveTo>
                      <a:pt x="63" y="35"/>
                    </a:moveTo>
                    <a:cubicBezTo>
                      <a:pt x="63" y="35"/>
                      <a:pt x="64" y="35"/>
                      <a:pt x="64" y="35"/>
                    </a:cubicBezTo>
                    <a:cubicBezTo>
                      <a:pt x="64" y="35"/>
                      <a:pt x="65" y="35"/>
                      <a:pt x="65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8" y="35"/>
                      <a:pt x="69" y="34"/>
                      <a:pt x="69" y="33"/>
                    </a:cubicBezTo>
                    <a:cubicBezTo>
                      <a:pt x="69" y="33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0"/>
                      <a:pt x="69" y="29"/>
                    </a:cubicBezTo>
                    <a:cubicBezTo>
                      <a:pt x="69" y="28"/>
                      <a:pt x="69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7"/>
                      <a:pt x="68" y="27"/>
                    </a:cubicBezTo>
                    <a:cubicBezTo>
                      <a:pt x="68" y="26"/>
                      <a:pt x="68" y="25"/>
                      <a:pt x="68" y="25"/>
                    </a:cubicBezTo>
                    <a:cubicBezTo>
                      <a:pt x="68" y="24"/>
                      <a:pt x="68" y="24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8" y="22"/>
                      <a:pt x="68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3"/>
                      <a:pt x="66" y="23"/>
                    </a:cubicBezTo>
                    <a:cubicBezTo>
                      <a:pt x="65" y="23"/>
                      <a:pt x="65" y="24"/>
                      <a:pt x="65" y="24"/>
                    </a:cubicBezTo>
                    <a:cubicBezTo>
                      <a:pt x="65" y="25"/>
                      <a:pt x="64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0" y="28"/>
                      <a:pt x="60" y="29"/>
                      <a:pt x="60" y="29"/>
                    </a:cubicBezTo>
                    <a:cubicBezTo>
                      <a:pt x="60" y="29"/>
                      <a:pt x="60" y="30"/>
                      <a:pt x="60" y="29"/>
                    </a:cubicBezTo>
                    <a:cubicBezTo>
                      <a:pt x="59" y="29"/>
                      <a:pt x="59" y="29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1"/>
                      <a:pt x="58" y="31"/>
                    </a:cubicBezTo>
                    <a:cubicBezTo>
                      <a:pt x="58" y="31"/>
                      <a:pt x="58" y="31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9" y="34"/>
                      <a:pt x="59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3" y="35"/>
                      <a:pt x="63" y="35"/>
                    </a:cubicBezTo>
                    <a:close/>
                    <a:moveTo>
                      <a:pt x="88" y="59"/>
                    </a:moveTo>
                    <a:cubicBezTo>
                      <a:pt x="88" y="58"/>
                      <a:pt x="88" y="58"/>
                      <a:pt x="88" y="58"/>
                    </a:cubicBezTo>
                    <a:cubicBezTo>
                      <a:pt x="87" y="58"/>
                      <a:pt x="86" y="56"/>
                      <a:pt x="86" y="56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4"/>
                      <a:pt x="86" y="54"/>
                    </a:cubicBezTo>
                    <a:cubicBezTo>
                      <a:pt x="86" y="54"/>
                      <a:pt x="85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3" y="55"/>
                      <a:pt x="82" y="55"/>
                    </a:cubicBezTo>
                    <a:cubicBezTo>
                      <a:pt x="82" y="55"/>
                      <a:pt x="81" y="54"/>
                      <a:pt x="81" y="54"/>
                    </a:cubicBezTo>
                    <a:cubicBezTo>
                      <a:pt x="81" y="54"/>
                      <a:pt x="81" y="53"/>
                      <a:pt x="81" y="53"/>
                    </a:cubicBezTo>
                    <a:cubicBezTo>
                      <a:pt x="80" y="53"/>
                      <a:pt x="80" y="52"/>
                      <a:pt x="80" y="52"/>
                    </a:cubicBezTo>
                    <a:cubicBezTo>
                      <a:pt x="80" y="52"/>
                      <a:pt x="80" y="51"/>
                      <a:pt x="81" y="51"/>
                    </a:cubicBezTo>
                    <a:cubicBezTo>
                      <a:pt x="81" y="51"/>
                      <a:pt x="82" y="49"/>
                      <a:pt x="82" y="49"/>
                    </a:cubicBezTo>
                    <a:cubicBezTo>
                      <a:pt x="82" y="49"/>
                      <a:pt x="82" y="48"/>
                      <a:pt x="82" y="48"/>
                    </a:cubicBezTo>
                    <a:cubicBezTo>
                      <a:pt x="82" y="48"/>
                      <a:pt x="83" y="47"/>
                      <a:pt x="83" y="47"/>
                    </a:cubicBezTo>
                    <a:cubicBezTo>
                      <a:pt x="83" y="46"/>
                      <a:pt x="86" y="45"/>
                      <a:pt x="85" y="45"/>
                    </a:cubicBezTo>
                    <a:cubicBezTo>
                      <a:pt x="85" y="45"/>
                      <a:pt x="86" y="45"/>
                      <a:pt x="86" y="45"/>
                    </a:cubicBezTo>
                    <a:cubicBezTo>
                      <a:pt x="86" y="44"/>
                      <a:pt x="89" y="45"/>
                      <a:pt x="89" y="46"/>
                    </a:cubicBezTo>
                    <a:cubicBezTo>
                      <a:pt x="89" y="46"/>
                      <a:pt x="89" y="46"/>
                      <a:pt x="89" y="47"/>
                    </a:cubicBezTo>
                    <a:cubicBezTo>
                      <a:pt x="90" y="48"/>
                      <a:pt x="90" y="49"/>
                      <a:pt x="90" y="50"/>
                    </a:cubicBezTo>
                    <a:cubicBezTo>
                      <a:pt x="90" y="50"/>
                      <a:pt x="90" y="50"/>
                      <a:pt x="90" y="51"/>
                    </a:cubicBezTo>
                    <a:cubicBezTo>
                      <a:pt x="90" y="51"/>
                      <a:pt x="90" y="51"/>
                      <a:pt x="89" y="51"/>
                    </a:cubicBezTo>
                    <a:cubicBezTo>
                      <a:pt x="89" y="51"/>
                      <a:pt x="89" y="51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8" y="52"/>
                      <a:pt x="89" y="53"/>
                    </a:cubicBezTo>
                    <a:cubicBezTo>
                      <a:pt x="89" y="53"/>
                      <a:pt x="89" y="53"/>
                      <a:pt x="88" y="53"/>
                    </a:cubicBezTo>
                    <a:cubicBezTo>
                      <a:pt x="88" y="53"/>
                      <a:pt x="88" y="53"/>
                      <a:pt x="88" y="54"/>
                    </a:cubicBezTo>
                    <a:cubicBezTo>
                      <a:pt x="89" y="54"/>
                      <a:pt x="89" y="54"/>
                      <a:pt x="88" y="54"/>
                    </a:cubicBezTo>
                    <a:cubicBezTo>
                      <a:pt x="88" y="54"/>
                      <a:pt x="89" y="55"/>
                      <a:pt x="89" y="56"/>
                    </a:cubicBezTo>
                    <a:cubicBezTo>
                      <a:pt x="90" y="56"/>
                      <a:pt x="90" y="55"/>
                      <a:pt x="91" y="55"/>
                    </a:cubicBezTo>
                    <a:cubicBezTo>
                      <a:pt x="92" y="54"/>
                      <a:pt x="93" y="54"/>
                      <a:pt x="93" y="54"/>
                    </a:cubicBezTo>
                    <a:cubicBezTo>
                      <a:pt x="93" y="54"/>
                      <a:pt x="94" y="55"/>
                      <a:pt x="94" y="55"/>
                    </a:cubicBezTo>
                    <a:cubicBezTo>
                      <a:pt x="94" y="57"/>
                      <a:pt x="94" y="57"/>
                      <a:pt x="93" y="57"/>
                    </a:cubicBezTo>
                    <a:cubicBezTo>
                      <a:pt x="93" y="57"/>
                      <a:pt x="92" y="58"/>
                      <a:pt x="92" y="57"/>
                    </a:cubicBezTo>
                    <a:cubicBezTo>
                      <a:pt x="92" y="57"/>
                      <a:pt x="92" y="57"/>
                      <a:pt x="92" y="58"/>
                    </a:cubicBezTo>
                    <a:cubicBezTo>
                      <a:pt x="93" y="58"/>
                      <a:pt x="92" y="58"/>
                      <a:pt x="92" y="59"/>
                    </a:cubicBezTo>
                    <a:cubicBezTo>
                      <a:pt x="91" y="59"/>
                      <a:pt x="91" y="59"/>
                      <a:pt x="90" y="59"/>
                    </a:cubicBezTo>
                    <a:cubicBezTo>
                      <a:pt x="89" y="60"/>
                      <a:pt x="89" y="60"/>
                      <a:pt x="88" y="59"/>
                    </a:cubicBezTo>
                    <a:close/>
                    <a:moveTo>
                      <a:pt x="84" y="52"/>
                    </a:moveTo>
                    <a:cubicBezTo>
                      <a:pt x="84" y="52"/>
                      <a:pt x="85" y="52"/>
                      <a:pt x="85" y="52"/>
                    </a:cubicBezTo>
                    <a:cubicBezTo>
                      <a:pt x="86" y="52"/>
                      <a:pt x="87" y="51"/>
                      <a:pt x="87" y="50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7" y="50"/>
                      <a:pt x="87" y="49"/>
                      <a:pt x="87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5" y="48"/>
                      <a:pt x="85" y="48"/>
                      <a:pt x="85" y="49"/>
                    </a:cubicBezTo>
                    <a:cubicBezTo>
                      <a:pt x="85" y="49"/>
                      <a:pt x="84" y="49"/>
                      <a:pt x="84" y="50"/>
                    </a:cubicBezTo>
                    <a:cubicBezTo>
                      <a:pt x="83" y="51"/>
                      <a:pt x="83" y="52"/>
                      <a:pt x="83" y="52"/>
                    </a:cubicBezTo>
                    <a:cubicBezTo>
                      <a:pt x="84" y="52"/>
                      <a:pt x="84" y="52"/>
                      <a:pt x="84" y="52"/>
                    </a:cubicBezTo>
                    <a:close/>
                    <a:moveTo>
                      <a:pt x="28" y="37"/>
                    </a:move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6"/>
                      <a:pt x="29" y="35"/>
                      <a:pt x="29" y="36"/>
                    </a:cubicBezTo>
                    <a:cubicBezTo>
                      <a:pt x="29" y="36"/>
                      <a:pt x="30" y="36"/>
                      <a:pt x="30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2" y="35"/>
                      <a:pt x="32" y="34"/>
                      <a:pt x="33" y="34"/>
                    </a:cubicBezTo>
                    <a:cubicBezTo>
                      <a:pt x="33" y="34"/>
                      <a:pt x="33" y="33"/>
                      <a:pt x="34" y="33"/>
                    </a:cubicBezTo>
                    <a:cubicBezTo>
                      <a:pt x="35" y="33"/>
                      <a:pt x="35" y="32"/>
                      <a:pt x="35" y="31"/>
                    </a:cubicBezTo>
                    <a:cubicBezTo>
                      <a:pt x="35" y="30"/>
                      <a:pt x="36" y="29"/>
                      <a:pt x="36" y="29"/>
                    </a:cubicBezTo>
                    <a:cubicBezTo>
                      <a:pt x="36" y="29"/>
                      <a:pt x="36" y="28"/>
                      <a:pt x="36" y="28"/>
                    </a:cubicBezTo>
                    <a:cubicBezTo>
                      <a:pt x="36" y="28"/>
                      <a:pt x="36" y="27"/>
                      <a:pt x="37" y="27"/>
                    </a:cubicBezTo>
                    <a:cubicBezTo>
                      <a:pt x="37" y="27"/>
                      <a:pt x="37" y="26"/>
                      <a:pt x="38" y="26"/>
                    </a:cubicBezTo>
                    <a:cubicBezTo>
                      <a:pt x="38" y="25"/>
                      <a:pt x="39" y="24"/>
                      <a:pt x="39" y="25"/>
                    </a:cubicBezTo>
                    <a:cubicBezTo>
                      <a:pt x="39" y="25"/>
                      <a:pt x="39" y="25"/>
                      <a:pt x="39" y="24"/>
                    </a:cubicBezTo>
                    <a:cubicBezTo>
                      <a:pt x="40" y="24"/>
                      <a:pt x="41" y="24"/>
                      <a:pt x="42" y="26"/>
                    </a:cubicBezTo>
                    <a:cubicBezTo>
                      <a:pt x="42" y="27"/>
                      <a:pt x="41" y="29"/>
                      <a:pt x="41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0" y="30"/>
                      <a:pt x="40" y="31"/>
                      <a:pt x="39" y="31"/>
                    </a:cubicBezTo>
                    <a:cubicBezTo>
                      <a:pt x="38" y="32"/>
                      <a:pt x="38" y="33"/>
                      <a:pt x="39" y="33"/>
                    </a:cubicBezTo>
                    <a:cubicBezTo>
                      <a:pt x="39" y="33"/>
                      <a:pt x="40" y="33"/>
                      <a:pt x="40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3"/>
                      <a:pt x="44" y="34"/>
                      <a:pt x="44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2" y="36"/>
                      <a:pt x="41" y="36"/>
                      <a:pt x="40" y="36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9" y="36"/>
                      <a:pt x="39" y="37"/>
                      <a:pt x="39" y="37"/>
                    </a:cubicBezTo>
                    <a:cubicBezTo>
                      <a:pt x="38" y="37"/>
                      <a:pt x="36" y="39"/>
                      <a:pt x="36" y="39"/>
                    </a:cubicBezTo>
                    <a:cubicBezTo>
                      <a:pt x="35" y="39"/>
                      <a:pt x="35" y="39"/>
                      <a:pt x="35" y="38"/>
                    </a:cubicBezTo>
                    <a:cubicBezTo>
                      <a:pt x="35" y="38"/>
                      <a:pt x="35" y="38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6"/>
                      <a:pt x="35" y="36"/>
                    </a:cubicBezTo>
                    <a:cubicBezTo>
                      <a:pt x="35" y="36"/>
                      <a:pt x="34" y="36"/>
                      <a:pt x="33" y="36"/>
                    </a:cubicBezTo>
                    <a:cubicBezTo>
                      <a:pt x="33" y="37"/>
                      <a:pt x="32" y="37"/>
                      <a:pt x="32" y="37"/>
                    </a:cubicBezTo>
                    <a:cubicBezTo>
                      <a:pt x="32" y="37"/>
                      <a:pt x="31" y="37"/>
                      <a:pt x="31" y="37"/>
                    </a:cubicBezTo>
                    <a:cubicBezTo>
                      <a:pt x="31" y="37"/>
                      <a:pt x="31" y="38"/>
                      <a:pt x="31" y="37"/>
                    </a:cubicBezTo>
                    <a:cubicBezTo>
                      <a:pt x="30" y="37"/>
                      <a:pt x="30" y="37"/>
                      <a:pt x="29" y="38"/>
                    </a:cubicBezTo>
                    <a:cubicBezTo>
                      <a:pt x="29" y="38"/>
                      <a:pt x="28" y="38"/>
                      <a:pt x="28" y="37"/>
                    </a:cubicBezTo>
                    <a:close/>
                    <a:moveTo>
                      <a:pt x="37" y="35"/>
                    </a:moveTo>
                    <a:cubicBezTo>
                      <a:pt x="38" y="35"/>
                      <a:pt x="38" y="34"/>
                      <a:pt x="38" y="34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3"/>
                      <a:pt x="37" y="34"/>
                    </a:cubicBezTo>
                    <a:cubicBezTo>
                      <a:pt x="36" y="35"/>
                      <a:pt x="37" y="36"/>
                      <a:pt x="37" y="35"/>
                    </a:cubicBezTo>
                    <a:close/>
                    <a:moveTo>
                      <a:pt x="38" y="30"/>
                    </a:moveTo>
                    <a:cubicBezTo>
                      <a:pt x="39" y="29"/>
                      <a:pt x="40" y="27"/>
                      <a:pt x="39" y="27"/>
                    </a:cubicBezTo>
                    <a:cubicBezTo>
                      <a:pt x="39" y="27"/>
                      <a:pt x="38" y="28"/>
                      <a:pt x="38" y="29"/>
                    </a:cubicBezTo>
                    <a:cubicBezTo>
                      <a:pt x="37" y="30"/>
                      <a:pt x="37" y="30"/>
                      <a:pt x="38" y="30"/>
                    </a:cubicBezTo>
                    <a:close/>
                    <a:moveTo>
                      <a:pt x="76" y="15"/>
                    </a:moveTo>
                    <a:cubicBezTo>
                      <a:pt x="74" y="14"/>
                      <a:pt x="73" y="13"/>
                      <a:pt x="73" y="12"/>
                    </a:cubicBezTo>
                    <a:cubicBezTo>
                      <a:pt x="73" y="12"/>
                      <a:pt x="73" y="11"/>
                      <a:pt x="73" y="11"/>
                    </a:cubicBezTo>
                    <a:cubicBezTo>
                      <a:pt x="72" y="10"/>
                      <a:pt x="72" y="10"/>
                      <a:pt x="72" y="9"/>
                    </a:cubicBezTo>
                    <a:cubicBezTo>
                      <a:pt x="73" y="9"/>
                      <a:pt x="73" y="9"/>
                      <a:pt x="72" y="8"/>
                    </a:cubicBezTo>
                    <a:cubicBezTo>
                      <a:pt x="72" y="8"/>
                      <a:pt x="72" y="8"/>
                      <a:pt x="73" y="8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7"/>
                      <a:pt x="73" y="7"/>
                      <a:pt x="74" y="7"/>
                    </a:cubicBezTo>
                    <a:cubicBezTo>
                      <a:pt x="74" y="6"/>
                      <a:pt x="74" y="6"/>
                      <a:pt x="75" y="6"/>
                    </a:cubicBezTo>
                    <a:cubicBezTo>
                      <a:pt x="75" y="5"/>
                      <a:pt x="75" y="5"/>
                      <a:pt x="75" y="4"/>
                    </a:cubicBezTo>
                    <a:cubicBezTo>
                      <a:pt x="75" y="4"/>
                      <a:pt x="77" y="2"/>
                      <a:pt x="78" y="2"/>
                    </a:cubicBezTo>
                    <a:cubicBezTo>
                      <a:pt x="78" y="2"/>
                      <a:pt x="78" y="1"/>
                      <a:pt x="78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80" y="1"/>
                      <a:pt x="80" y="1"/>
                    </a:cubicBezTo>
                    <a:cubicBezTo>
                      <a:pt x="80" y="1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2" y="0"/>
                      <a:pt x="8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4" y="1"/>
                    </a:cubicBezTo>
                    <a:cubicBezTo>
                      <a:pt x="84" y="1"/>
                      <a:pt x="84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3"/>
                      <a:pt x="85" y="3"/>
                    </a:cubicBezTo>
                    <a:cubicBezTo>
                      <a:pt x="85" y="5"/>
                      <a:pt x="84" y="6"/>
                      <a:pt x="84" y="6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1" y="6"/>
                      <a:pt x="82" y="5"/>
                      <a:pt x="82" y="5"/>
                    </a:cubicBezTo>
                    <a:cubicBezTo>
                      <a:pt x="82" y="5"/>
                      <a:pt x="82" y="4"/>
                      <a:pt x="82" y="4"/>
                    </a:cubicBezTo>
                    <a:cubicBezTo>
                      <a:pt x="82" y="4"/>
                      <a:pt x="82" y="4"/>
                      <a:pt x="82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4"/>
                      <a:pt x="81" y="4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0" y="4"/>
                      <a:pt x="80" y="4"/>
                      <a:pt x="79" y="4"/>
                    </a:cubicBezTo>
                    <a:cubicBezTo>
                      <a:pt x="79" y="4"/>
                      <a:pt x="79" y="4"/>
                      <a:pt x="79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8"/>
                      <a:pt x="77" y="7"/>
                    </a:cubicBezTo>
                    <a:cubicBezTo>
                      <a:pt x="76" y="7"/>
                      <a:pt x="75" y="8"/>
                      <a:pt x="75" y="9"/>
                    </a:cubicBezTo>
                    <a:cubicBezTo>
                      <a:pt x="75" y="9"/>
                      <a:pt x="75" y="10"/>
                      <a:pt x="76" y="10"/>
                    </a:cubicBezTo>
                    <a:cubicBezTo>
                      <a:pt x="76" y="11"/>
                      <a:pt x="76" y="11"/>
                      <a:pt x="77" y="11"/>
                    </a:cubicBezTo>
                    <a:cubicBezTo>
                      <a:pt x="77" y="11"/>
                      <a:pt x="77" y="11"/>
                      <a:pt x="77" y="12"/>
                    </a:cubicBezTo>
                    <a:cubicBezTo>
                      <a:pt x="77" y="12"/>
                      <a:pt x="78" y="12"/>
                      <a:pt x="79" y="12"/>
                    </a:cubicBezTo>
                    <a:cubicBezTo>
                      <a:pt x="81" y="11"/>
                      <a:pt x="82" y="13"/>
                      <a:pt x="80" y="14"/>
                    </a:cubicBezTo>
                    <a:cubicBezTo>
                      <a:pt x="80" y="15"/>
                      <a:pt x="78" y="16"/>
                      <a:pt x="78" y="16"/>
                    </a:cubicBezTo>
                    <a:cubicBezTo>
                      <a:pt x="78" y="16"/>
                      <a:pt x="77" y="15"/>
                      <a:pt x="7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701"/>
              <p:cNvSpPr/>
              <p:nvPr/>
            </p:nvSpPr>
            <p:spPr bwMode="auto">
              <a:xfrm>
                <a:off x="1022" y="2647"/>
                <a:ext cx="16" cy="21"/>
              </a:xfrm>
              <a:custGeom>
                <a:avLst/>
                <a:gdLst>
                  <a:gd name="T0" fmla="*/ 20 w 21"/>
                  <a:gd name="T1" fmla="*/ 0 h 28"/>
                  <a:gd name="T2" fmla="*/ 16 w 21"/>
                  <a:gd name="T3" fmla="*/ 3 h 28"/>
                  <a:gd name="T4" fmla="*/ 16 w 21"/>
                  <a:gd name="T5" fmla="*/ 6 h 28"/>
                  <a:gd name="T6" fmla="*/ 16 w 21"/>
                  <a:gd name="T7" fmla="*/ 10 h 28"/>
                  <a:gd name="T8" fmla="*/ 16 w 21"/>
                  <a:gd name="T9" fmla="*/ 15 h 28"/>
                  <a:gd name="T10" fmla="*/ 15 w 21"/>
                  <a:gd name="T11" fmla="*/ 20 h 28"/>
                  <a:gd name="T12" fmla="*/ 15 w 21"/>
                  <a:gd name="T13" fmla="*/ 22 h 28"/>
                  <a:gd name="T14" fmla="*/ 14 w 21"/>
                  <a:gd name="T15" fmla="*/ 21 h 28"/>
                  <a:gd name="T16" fmla="*/ 10 w 21"/>
                  <a:gd name="T17" fmla="*/ 14 h 28"/>
                  <a:gd name="T18" fmla="*/ 6 w 21"/>
                  <a:gd name="T19" fmla="*/ 7 h 28"/>
                  <a:gd name="T20" fmla="*/ 1 w 21"/>
                  <a:gd name="T21" fmla="*/ 2 h 28"/>
                  <a:gd name="T22" fmla="*/ 1 w 21"/>
                  <a:gd name="T23" fmla="*/ 5 h 28"/>
                  <a:gd name="T24" fmla="*/ 1 w 21"/>
                  <a:gd name="T25" fmla="*/ 5 h 28"/>
                  <a:gd name="T26" fmla="*/ 5 w 21"/>
                  <a:gd name="T27" fmla="*/ 11 h 28"/>
                  <a:gd name="T28" fmla="*/ 9 w 21"/>
                  <a:gd name="T29" fmla="*/ 18 h 28"/>
                  <a:gd name="T30" fmla="*/ 12 w 21"/>
                  <a:gd name="T31" fmla="*/ 24 h 28"/>
                  <a:gd name="T32" fmla="*/ 15 w 21"/>
                  <a:gd name="T33" fmla="*/ 28 h 28"/>
                  <a:gd name="T34" fmla="*/ 17 w 21"/>
                  <a:gd name="T35" fmla="*/ 27 h 28"/>
                  <a:gd name="T36" fmla="*/ 18 w 21"/>
                  <a:gd name="T37" fmla="*/ 22 h 28"/>
                  <a:gd name="T38" fmla="*/ 19 w 21"/>
                  <a:gd name="T39" fmla="*/ 15 h 28"/>
                  <a:gd name="T40" fmla="*/ 20 w 21"/>
                  <a:gd name="T41" fmla="*/ 7 h 28"/>
                  <a:gd name="T42" fmla="*/ 20 w 21"/>
                  <a:gd name="T43" fmla="*/ 4 h 28"/>
                  <a:gd name="T44" fmla="*/ 20 w 21"/>
                  <a:gd name="T45" fmla="*/ 3 h 28"/>
                  <a:gd name="T46" fmla="*/ 20 w 21"/>
                  <a:gd name="T47" fmla="*/ 3 h 28"/>
                  <a:gd name="T48" fmla="*/ 20 w 21"/>
                  <a:gd name="T49" fmla="*/ 3 h 28"/>
                  <a:gd name="T50" fmla="*/ 20 w 21"/>
                  <a:gd name="T5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28">
                    <a:moveTo>
                      <a:pt x="20" y="0"/>
                    </a:moveTo>
                    <a:cubicBezTo>
                      <a:pt x="17" y="0"/>
                      <a:pt x="16" y="1"/>
                      <a:pt x="16" y="3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8"/>
                      <a:pt x="16" y="9"/>
                      <a:pt x="16" y="10"/>
                    </a:cubicBezTo>
                    <a:cubicBezTo>
                      <a:pt x="16" y="12"/>
                      <a:pt x="16" y="14"/>
                      <a:pt x="16" y="15"/>
                    </a:cubicBezTo>
                    <a:cubicBezTo>
                      <a:pt x="16" y="17"/>
                      <a:pt x="16" y="18"/>
                      <a:pt x="15" y="20"/>
                    </a:cubicBezTo>
                    <a:cubicBezTo>
                      <a:pt x="15" y="21"/>
                      <a:pt x="15" y="21"/>
                      <a:pt x="15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3" y="18"/>
                      <a:pt x="11" y="16"/>
                      <a:pt x="10" y="14"/>
                    </a:cubicBezTo>
                    <a:cubicBezTo>
                      <a:pt x="9" y="11"/>
                      <a:pt x="8" y="9"/>
                      <a:pt x="6" y="7"/>
                    </a:cubicBezTo>
                    <a:cubicBezTo>
                      <a:pt x="5" y="5"/>
                      <a:pt x="4" y="3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6"/>
                      <a:pt x="4" y="9"/>
                      <a:pt x="5" y="11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1" y="22"/>
                      <a:pt x="12" y="24"/>
                    </a:cubicBezTo>
                    <a:cubicBezTo>
                      <a:pt x="12" y="26"/>
                      <a:pt x="13" y="27"/>
                      <a:pt x="15" y="28"/>
                    </a:cubicBezTo>
                    <a:cubicBezTo>
                      <a:pt x="16" y="28"/>
                      <a:pt x="17" y="28"/>
                      <a:pt x="17" y="27"/>
                    </a:cubicBezTo>
                    <a:cubicBezTo>
                      <a:pt x="18" y="25"/>
                      <a:pt x="18" y="23"/>
                      <a:pt x="18" y="22"/>
                    </a:cubicBezTo>
                    <a:cubicBezTo>
                      <a:pt x="19" y="20"/>
                      <a:pt x="19" y="18"/>
                      <a:pt x="19" y="15"/>
                    </a:cubicBezTo>
                    <a:cubicBezTo>
                      <a:pt x="19" y="13"/>
                      <a:pt x="20" y="10"/>
                      <a:pt x="20" y="7"/>
                    </a:cubicBezTo>
                    <a:cubicBezTo>
                      <a:pt x="20" y="6"/>
                      <a:pt x="20" y="5"/>
                      <a:pt x="20" y="4"/>
                    </a:cubicBezTo>
                    <a:cubicBezTo>
                      <a:pt x="20" y="4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702"/>
              <p:cNvSpPr/>
              <p:nvPr/>
            </p:nvSpPr>
            <p:spPr bwMode="auto">
              <a:xfrm>
                <a:off x="1043" y="2653"/>
                <a:ext cx="9" cy="4"/>
              </a:xfrm>
              <a:custGeom>
                <a:avLst/>
                <a:gdLst>
                  <a:gd name="T0" fmla="*/ 11 w 12"/>
                  <a:gd name="T1" fmla="*/ 2 h 5"/>
                  <a:gd name="T2" fmla="*/ 7 w 12"/>
                  <a:gd name="T3" fmla="*/ 1 h 5"/>
                  <a:gd name="T4" fmla="*/ 5 w 12"/>
                  <a:gd name="T5" fmla="*/ 1 h 5"/>
                  <a:gd name="T6" fmla="*/ 1 w 12"/>
                  <a:gd name="T7" fmla="*/ 2 h 5"/>
                  <a:gd name="T8" fmla="*/ 0 w 12"/>
                  <a:gd name="T9" fmla="*/ 4 h 5"/>
                  <a:gd name="T10" fmla="*/ 4 w 12"/>
                  <a:gd name="T11" fmla="*/ 5 h 5"/>
                  <a:gd name="T12" fmla="*/ 7 w 12"/>
                  <a:gd name="T13" fmla="*/ 4 h 5"/>
                  <a:gd name="T14" fmla="*/ 8 w 12"/>
                  <a:gd name="T15" fmla="*/ 4 h 5"/>
                  <a:gd name="T16" fmla="*/ 9 w 12"/>
                  <a:gd name="T17" fmla="*/ 4 h 5"/>
                  <a:gd name="T18" fmla="*/ 9 w 12"/>
                  <a:gd name="T19" fmla="*/ 4 h 5"/>
                  <a:gd name="T20" fmla="*/ 11 w 12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11" y="2"/>
                    </a:moveTo>
                    <a:cubicBezTo>
                      <a:pt x="11" y="0"/>
                      <a:pt x="9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2"/>
                      <a:pt x="2" y="1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3" y="5"/>
                      <a:pt x="4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5"/>
                      <a:pt x="12" y="4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703"/>
              <p:cNvSpPr/>
              <p:nvPr/>
            </p:nvSpPr>
            <p:spPr bwMode="auto">
              <a:xfrm>
                <a:off x="1040" y="2649"/>
                <a:ext cx="9" cy="4"/>
              </a:xfrm>
              <a:custGeom>
                <a:avLst/>
                <a:gdLst>
                  <a:gd name="T0" fmla="*/ 11 w 11"/>
                  <a:gd name="T1" fmla="*/ 3 h 5"/>
                  <a:gd name="T2" fmla="*/ 10 w 11"/>
                  <a:gd name="T3" fmla="*/ 2 h 5"/>
                  <a:gd name="T4" fmla="*/ 7 w 11"/>
                  <a:gd name="T5" fmla="*/ 1 h 5"/>
                  <a:gd name="T6" fmla="*/ 1 w 11"/>
                  <a:gd name="T7" fmla="*/ 2 h 5"/>
                  <a:gd name="T8" fmla="*/ 1 w 11"/>
                  <a:gd name="T9" fmla="*/ 3 h 5"/>
                  <a:gd name="T10" fmla="*/ 6 w 11"/>
                  <a:gd name="T11" fmla="*/ 4 h 5"/>
                  <a:gd name="T12" fmla="*/ 8 w 11"/>
                  <a:gd name="T13" fmla="*/ 4 h 5"/>
                  <a:gd name="T14" fmla="*/ 9 w 11"/>
                  <a:gd name="T15" fmla="*/ 4 h 5"/>
                  <a:gd name="T16" fmla="*/ 9 w 11"/>
                  <a:gd name="T17" fmla="*/ 4 h 5"/>
                  <a:gd name="T18" fmla="*/ 9 w 11"/>
                  <a:gd name="T19" fmla="*/ 4 h 5"/>
                  <a:gd name="T20" fmla="*/ 9 w 11"/>
                  <a:gd name="T21" fmla="*/ 4 h 5"/>
                  <a:gd name="T22" fmla="*/ 9 w 11"/>
                  <a:gd name="T23" fmla="*/ 4 h 5"/>
                  <a:gd name="T24" fmla="*/ 11 w 11"/>
                  <a:gd name="T25" fmla="*/ 4 h 5"/>
                  <a:gd name="T26" fmla="*/ 11 w 11"/>
                  <a:gd name="T27" fmla="*/ 3 h 5"/>
                  <a:gd name="T28" fmla="*/ 11 w 11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2" y="0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10" y="5"/>
                      <a:pt x="11" y="5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3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704"/>
              <p:cNvSpPr/>
              <p:nvPr/>
            </p:nvSpPr>
            <p:spPr bwMode="auto">
              <a:xfrm>
                <a:off x="1047" y="2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705"/>
              <p:cNvSpPr>
                <a:spLocks noEditPoints="1"/>
              </p:cNvSpPr>
              <p:nvPr/>
            </p:nvSpPr>
            <p:spPr bwMode="auto">
              <a:xfrm>
                <a:off x="1056" y="2646"/>
                <a:ext cx="16" cy="11"/>
              </a:xfrm>
              <a:custGeom>
                <a:avLst/>
                <a:gdLst>
                  <a:gd name="T0" fmla="*/ 20 w 22"/>
                  <a:gd name="T1" fmla="*/ 11 h 15"/>
                  <a:gd name="T2" fmla="*/ 15 w 22"/>
                  <a:gd name="T3" fmla="*/ 3 h 15"/>
                  <a:gd name="T4" fmla="*/ 15 w 22"/>
                  <a:gd name="T5" fmla="*/ 3 h 15"/>
                  <a:gd name="T6" fmla="*/ 9 w 22"/>
                  <a:gd name="T7" fmla="*/ 0 h 15"/>
                  <a:gd name="T8" fmla="*/ 1 w 22"/>
                  <a:gd name="T9" fmla="*/ 7 h 15"/>
                  <a:gd name="T10" fmla="*/ 2 w 22"/>
                  <a:gd name="T11" fmla="*/ 12 h 15"/>
                  <a:gd name="T12" fmla="*/ 6 w 22"/>
                  <a:gd name="T13" fmla="*/ 14 h 15"/>
                  <a:gd name="T14" fmla="*/ 14 w 22"/>
                  <a:gd name="T15" fmla="*/ 8 h 15"/>
                  <a:gd name="T16" fmla="*/ 15 w 22"/>
                  <a:gd name="T17" fmla="*/ 10 h 15"/>
                  <a:gd name="T18" fmla="*/ 17 w 22"/>
                  <a:gd name="T19" fmla="*/ 12 h 15"/>
                  <a:gd name="T20" fmla="*/ 22 w 22"/>
                  <a:gd name="T21" fmla="*/ 12 h 15"/>
                  <a:gd name="T22" fmla="*/ 20 w 22"/>
                  <a:gd name="T23" fmla="*/ 11 h 15"/>
                  <a:gd name="T24" fmla="*/ 7 w 22"/>
                  <a:gd name="T25" fmla="*/ 11 h 15"/>
                  <a:gd name="T26" fmla="*/ 4 w 22"/>
                  <a:gd name="T27" fmla="*/ 11 h 15"/>
                  <a:gd name="T28" fmla="*/ 4 w 22"/>
                  <a:gd name="T29" fmla="*/ 8 h 15"/>
                  <a:gd name="T30" fmla="*/ 8 w 22"/>
                  <a:gd name="T31" fmla="*/ 3 h 15"/>
                  <a:gd name="T32" fmla="*/ 12 w 22"/>
                  <a:gd name="T33" fmla="*/ 4 h 15"/>
                  <a:gd name="T34" fmla="*/ 12 w 22"/>
                  <a:gd name="T35" fmla="*/ 6 h 15"/>
                  <a:gd name="T36" fmla="*/ 7 w 22"/>
                  <a:gd name="T3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5">
                    <a:moveTo>
                      <a:pt x="20" y="11"/>
                    </a:moveTo>
                    <a:cubicBezTo>
                      <a:pt x="19" y="12"/>
                      <a:pt x="16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1"/>
                      <a:pt x="12" y="1"/>
                      <a:pt x="9" y="0"/>
                    </a:cubicBezTo>
                    <a:cubicBezTo>
                      <a:pt x="5" y="0"/>
                      <a:pt x="2" y="2"/>
                      <a:pt x="1" y="7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4"/>
                      <a:pt x="4" y="14"/>
                      <a:pt x="6" y="14"/>
                    </a:cubicBezTo>
                    <a:cubicBezTo>
                      <a:pt x="9" y="14"/>
                      <a:pt x="13" y="11"/>
                      <a:pt x="14" y="8"/>
                    </a:cubicBezTo>
                    <a:cubicBezTo>
                      <a:pt x="14" y="9"/>
                      <a:pt x="15" y="9"/>
                      <a:pt x="15" y="10"/>
                    </a:cubicBezTo>
                    <a:cubicBezTo>
                      <a:pt x="16" y="11"/>
                      <a:pt x="16" y="12"/>
                      <a:pt x="17" y="12"/>
                    </a:cubicBezTo>
                    <a:cubicBezTo>
                      <a:pt x="18" y="14"/>
                      <a:pt x="21" y="15"/>
                      <a:pt x="22" y="12"/>
                    </a:cubicBezTo>
                    <a:cubicBezTo>
                      <a:pt x="22" y="12"/>
                      <a:pt x="21" y="11"/>
                      <a:pt x="20" y="11"/>
                    </a:cubicBezTo>
                    <a:close/>
                    <a:moveTo>
                      <a:pt x="7" y="11"/>
                    </a:moveTo>
                    <a:cubicBezTo>
                      <a:pt x="6" y="12"/>
                      <a:pt x="5" y="11"/>
                      <a:pt x="4" y="11"/>
                    </a:cubicBezTo>
                    <a:cubicBezTo>
                      <a:pt x="3" y="10"/>
                      <a:pt x="4" y="9"/>
                      <a:pt x="4" y="8"/>
                    </a:cubicBezTo>
                    <a:cubicBezTo>
                      <a:pt x="4" y="5"/>
                      <a:pt x="6" y="3"/>
                      <a:pt x="8" y="3"/>
                    </a:cubicBezTo>
                    <a:cubicBezTo>
                      <a:pt x="9" y="3"/>
                      <a:pt x="13" y="3"/>
                      <a:pt x="12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1" y="8"/>
                      <a:pt x="9" y="10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706"/>
              <p:cNvSpPr/>
              <p:nvPr/>
            </p:nvSpPr>
            <p:spPr bwMode="auto">
              <a:xfrm>
                <a:off x="1068" y="2633"/>
                <a:ext cx="11" cy="13"/>
              </a:xfrm>
              <a:custGeom>
                <a:avLst/>
                <a:gdLst>
                  <a:gd name="T0" fmla="*/ 15 w 15"/>
                  <a:gd name="T1" fmla="*/ 10 h 17"/>
                  <a:gd name="T2" fmla="*/ 9 w 15"/>
                  <a:gd name="T3" fmla="*/ 10 h 17"/>
                  <a:gd name="T4" fmla="*/ 6 w 15"/>
                  <a:gd name="T5" fmla="*/ 12 h 17"/>
                  <a:gd name="T6" fmla="*/ 6 w 15"/>
                  <a:gd name="T7" fmla="*/ 12 h 17"/>
                  <a:gd name="T8" fmla="*/ 7 w 15"/>
                  <a:gd name="T9" fmla="*/ 11 h 17"/>
                  <a:gd name="T10" fmla="*/ 7 w 15"/>
                  <a:gd name="T11" fmla="*/ 8 h 17"/>
                  <a:gd name="T12" fmla="*/ 6 w 15"/>
                  <a:gd name="T13" fmla="*/ 2 h 17"/>
                  <a:gd name="T14" fmla="*/ 1 w 15"/>
                  <a:gd name="T15" fmla="*/ 2 h 17"/>
                  <a:gd name="T16" fmla="*/ 0 w 15"/>
                  <a:gd name="T17" fmla="*/ 8 h 17"/>
                  <a:gd name="T18" fmla="*/ 2 w 15"/>
                  <a:gd name="T19" fmla="*/ 8 h 17"/>
                  <a:gd name="T20" fmla="*/ 3 w 15"/>
                  <a:gd name="T21" fmla="*/ 4 h 17"/>
                  <a:gd name="T22" fmla="*/ 5 w 15"/>
                  <a:gd name="T23" fmla="*/ 5 h 17"/>
                  <a:gd name="T24" fmla="*/ 2 w 15"/>
                  <a:gd name="T25" fmla="*/ 15 h 17"/>
                  <a:gd name="T26" fmla="*/ 3 w 15"/>
                  <a:gd name="T27" fmla="*/ 17 h 17"/>
                  <a:gd name="T28" fmla="*/ 6 w 15"/>
                  <a:gd name="T29" fmla="*/ 16 h 17"/>
                  <a:gd name="T30" fmla="*/ 9 w 15"/>
                  <a:gd name="T31" fmla="*/ 15 h 17"/>
                  <a:gd name="T32" fmla="*/ 12 w 15"/>
                  <a:gd name="T33" fmla="*/ 13 h 17"/>
                  <a:gd name="T34" fmla="*/ 15 w 15"/>
                  <a:gd name="T35" fmla="*/ 11 h 17"/>
                  <a:gd name="T36" fmla="*/ 15 w 15"/>
                  <a:gd name="T3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7">
                    <a:moveTo>
                      <a:pt x="15" y="10"/>
                    </a:moveTo>
                    <a:cubicBezTo>
                      <a:pt x="13" y="9"/>
                      <a:pt x="11" y="9"/>
                      <a:pt x="9" y="10"/>
                    </a:cubicBezTo>
                    <a:cubicBezTo>
                      <a:pt x="8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1"/>
                      <a:pt x="7" y="11"/>
                    </a:cubicBezTo>
                    <a:cubicBezTo>
                      <a:pt x="7" y="10"/>
                      <a:pt x="7" y="9"/>
                      <a:pt x="7" y="8"/>
                    </a:cubicBezTo>
                    <a:cubicBezTo>
                      <a:pt x="8" y="6"/>
                      <a:pt x="8" y="3"/>
                      <a:pt x="6" y="2"/>
                    </a:cubicBezTo>
                    <a:cubicBezTo>
                      <a:pt x="5" y="0"/>
                      <a:pt x="2" y="1"/>
                      <a:pt x="1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2" y="9"/>
                      <a:pt x="2" y="8"/>
                    </a:cubicBezTo>
                    <a:cubicBezTo>
                      <a:pt x="2" y="7"/>
                      <a:pt x="3" y="5"/>
                      <a:pt x="3" y="4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9"/>
                      <a:pt x="3" y="12"/>
                      <a:pt x="2" y="15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4" y="17"/>
                      <a:pt x="5" y="17"/>
                      <a:pt x="6" y="16"/>
                    </a:cubicBezTo>
                    <a:cubicBezTo>
                      <a:pt x="6" y="16"/>
                      <a:pt x="8" y="15"/>
                      <a:pt x="9" y="15"/>
                    </a:cubicBezTo>
                    <a:cubicBezTo>
                      <a:pt x="10" y="14"/>
                      <a:pt x="11" y="13"/>
                      <a:pt x="12" y="13"/>
                    </a:cubicBezTo>
                    <a:cubicBezTo>
                      <a:pt x="13" y="12"/>
                      <a:pt x="14" y="12"/>
                      <a:pt x="15" y="11"/>
                    </a:cubicBezTo>
                    <a:cubicBezTo>
                      <a:pt x="15" y="11"/>
                      <a:pt x="15" y="10"/>
                      <a:pt x="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707"/>
              <p:cNvSpPr>
                <a:spLocks noEditPoints="1"/>
              </p:cNvSpPr>
              <p:nvPr/>
            </p:nvSpPr>
            <p:spPr bwMode="auto">
              <a:xfrm>
                <a:off x="1037" y="2662"/>
                <a:ext cx="13" cy="16"/>
              </a:xfrm>
              <a:custGeom>
                <a:avLst/>
                <a:gdLst>
                  <a:gd name="T0" fmla="*/ 15 w 16"/>
                  <a:gd name="T1" fmla="*/ 10 h 22"/>
                  <a:gd name="T2" fmla="*/ 14 w 16"/>
                  <a:gd name="T3" fmla="*/ 4 h 22"/>
                  <a:gd name="T4" fmla="*/ 12 w 16"/>
                  <a:gd name="T5" fmla="*/ 1 h 22"/>
                  <a:gd name="T6" fmla="*/ 8 w 16"/>
                  <a:gd name="T7" fmla="*/ 1 h 22"/>
                  <a:gd name="T8" fmla="*/ 5 w 16"/>
                  <a:gd name="T9" fmla="*/ 2 h 22"/>
                  <a:gd name="T10" fmla="*/ 2 w 16"/>
                  <a:gd name="T11" fmla="*/ 3 h 22"/>
                  <a:gd name="T12" fmla="*/ 2 w 16"/>
                  <a:gd name="T13" fmla="*/ 4 h 22"/>
                  <a:gd name="T14" fmla="*/ 1 w 16"/>
                  <a:gd name="T15" fmla="*/ 4 h 22"/>
                  <a:gd name="T16" fmla="*/ 1 w 16"/>
                  <a:gd name="T17" fmla="*/ 10 h 22"/>
                  <a:gd name="T18" fmla="*/ 2 w 16"/>
                  <a:gd name="T19" fmla="*/ 14 h 22"/>
                  <a:gd name="T20" fmla="*/ 3 w 16"/>
                  <a:gd name="T21" fmla="*/ 18 h 22"/>
                  <a:gd name="T22" fmla="*/ 4 w 16"/>
                  <a:gd name="T23" fmla="*/ 18 h 22"/>
                  <a:gd name="T24" fmla="*/ 3 w 16"/>
                  <a:gd name="T25" fmla="*/ 19 h 22"/>
                  <a:gd name="T26" fmla="*/ 3 w 16"/>
                  <a:gd name="T27" fmla="*/ 21 h 22"/>
                  <a:gd name="T28" fmla="*/ 13 w 16"/>
                  <a:gd name="T29" fmla="*/ 16 h 22"/>
                  <a:gd name="T30" fmla="*/ 15 w 16"/>
                  <a:gd name="T31" fmla="*/ 14 h 22"/>
                  <a:gd name="T32" fmla="*/ 15 w 16"/>
                  <a:gd name="T33" fmla="*/ 10 h 22"/>
                  <a:gd name="T34" fmla="*/ 12 w 16"/>
                  <a:gd name="T35" fmla="*/ 13 h 22"/>
                  <a:gd name="T36" fmla="*/ 10 w 16"/>
                  <a:gd name="T37" fmla="*/ 14 h 22"/>
                  <a:gd name="T38" fmla="*/ 7 w 16"/>
                  <a:gd name="T39" fmla="*/ 17 h 22"/>
                  <a:gd name="T40" fmla="*/ 6 w 16"/>
                  <a:gd name="T41" fmla="*/ 17 h 22"/>
                  <a:gd name="T42" fmla="*/ 5 w 16"/>
                  <a:gd name="T43" fmla="*/ 10 h 22"/>
                  <a:gd name="T44" fmla="*/ 4 w 16"/>
                  <a:gd name="T45" fmla="*/ 7 h 22"/>
                  <a:gd name="T46" fmla="*/ 4 w 16"/>
                  <a:gd name="T47" fmla="*/ 5 h 22"/>
                  <a:gd name="T48" fmla="*/ 9 w 16"/>
                  <a:gd name="T49" fmla="*/ 3 h 22"/>
                  <a:gd name="T50" fmla="*/ 11 w 16"/>
                  <a:gd name="T51" fmla="*/ 5 h 22"/>
                  <a:gd name="T52" fmla="*/ 12 w 16"/>
                  <a:gd name="T53" fmla="*/ 10 h 22"/>
                  <a:gd name="T54" fmla="*/ 12 w 16"/>
                  <a:gd name="T5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2">
                    <a:moveTo>
                      <a:pt x="15" y="10"/>
                    </a:moveTo>
                    <a:cubicBezTo>
                      <a:pt x="15" y="8"/>
                      <a:pt x="14" y="6"/>
                      <a:pt x="14" y="4"/>
                    </a:cubicBezTo>
                    <a:cubicBezTo>
                      <a:pt x="14" y="3"/>
                      <a:pt x="13" y="1"/>
                      <a:pt x="12" y="1"/>
                    </a:cubicBezTo>
                    <a:cubicBezTo>
                      <a:pt x="11" y="0"/>
                      <a:pt x="9" y="0"/>
                      <a:pt x="8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5"/>
                      <a:pt x="1" y="8"/>
                      <a:pt x="1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6"/>
                      <a:pt x="2" y="17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3" y="19"/>
                      <a:pt x="3" y="19"/>
                    </a:cubicBezTo>
                    <a:cubicBezTo>
                      <a:pt x="3" y="19"/>
                      <a:pt x="2" y="20"/>
                      <a:pt x="3" y="21"/>
                    </a:cubicBezTo>
                    <a:cubicBezTo>
                      <a:pt x="7" y="22"/>
                      <a:pt x="10" y="18"/>
                      <a:pt x="13" y="16"/>
                    </a:cubicBezTo>
                    <a:cubicBezTo>
                      <a:pt x="14" y="16"/>
                      <a:pt x="15" y="15"/>
                      <a:pt x="15" y="14"/>
                    </a:cubicBezTo>
                    <a:cubicBezTo>
                      <a:pt x="16" y="12"/>
                      <a:pt x="15" y="11"/>
                      <a:pt x="15" y="10"/>
                    </a:cubicBezTo>
                    <a:close/>
                    <a:moveTo>
                      <a:pt x="12" y="13"/>
                    </a:moveTo>
                    <a:cubicBezTo>
                      <a:pt x="12" y="13"/>
                      <a:pt x="11" y="14"/>
                      <a:pt x="10" y="14"/>
                    </a:cubicBezTo>
                    <a:cubicBezTo>
                      <a:pt x="9" y="15"/>
                      <a:pt x="8" y="16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5"/>
                      <a:pt x="5" y="13"/>
                      <a:pt x="5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1" y="7"/>
                      <a:pt x="12" y="8"/>
                      <a:pt x="12" y="10"/>
                    </a:cubicBezTo>
                    <a:cubicBezTo>
                      <a:pt x="12" y="11"/>
                      <a:pt x="12" y="12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708"/>
              <p:cNvSpPr/>
              <p:nvPr/>
            </p:nvSpPr>
            <p:spPr bwMode="auto">
              <a:xfrm>
                <a:off x="1071" y="2659"/>
                <a:ext cx="15" cy="21"/>
              </a:xfrm>
              <a:custGeom>
                <a:avLst/>
                <a:gdLst>
                  <a:gd name="T0" fmla="*/ 16 w 20"/>
                  <a:gd name="T1" fmla="*/ 18 h 27"/>
                  <a:gd name="T2" fmla="*/ 11 w 20"/>
                  <a:gd name="T3" fmla="*/ 14 h 27"/>
                  <a:gd name="T4" fmla="*/ 7 w 20"/>
                  <a:gd name="T5" fmla="*/ 6 h 27"/>
                  <a:gd name="T6" fmla="*/ 8 w 20"/>
                  <a:gd name="T7" fmla="*/ 3 h 27"/>
                  <a:gd name="T8" fmla="*/ 11 w 20"/>
                  <a:gd name="T9" fmla="*/ 4 h 27"/>
                  <a:gd name="T10" fmla="*/ 15 w 20"/>
                  <a:gd name="T11" fmla="*/ 8 h 27"/>
                  <a:gd name="T12" fmla="*/ 17 w 20"/>
                  <a:gd name="T13" fmla="*/ 10 h 27"/>
                  <a:gd name="T14" fmla="*/ 11 w 20"/>
                  <a:gd name="T15" fmla="*/ 1 h 27"/>
                  <a:gd name="T16" fmla="*/ 5 w 20"/>
                  <a:gd name="T17" fmla="*/ 2 h 27"/>
                  <a:gd name="T18" fmla="*/ 4 w 20"/>
                  <a:gd name="T19" fmla="*/ 11 h 27"/>
                  <a:gd name="T20" fmla="*/ 9 w 20"/>
                  <a:gd name="T21" fmla="*/ 17 h 27"/>
                  <a:gd name="T22" fmla="*/ 14 w 20"/>
                  <a:gd name="T23" fmla="*/ 21 h 27"/>
                  <a:gd name="T24" fmla="*/ 9 w 20"/>
                  <a:gd name="T25" fmla="*/ 23 h 27"/>
                  <a:gd name="T26" fmla="*/ 4 w 20"/>
                  <a:gd name="T27" fmla="*/ 20 h 27"/>
                  <a:gd name="T28" fmla="*/ 2 w 20"/>
                  <a:gd name="T29" fmla="*/ 19 h 27"/>
                  <a:gd name="T30" fmla="*/ 10 w 20"/>
                  <a:gd name="T31" fmla="*/ 27 h 27"/>
                  <a:gd name="T32" fmla="*/ 16 w 20"/>
                  <a:gd name="T33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7">
                    <a:moveTo>
                      <a:pt x="16" y="18"/>
                    </a:moveTo>
                    <a:cubicBezTo>
                      <a:pt x="15" y="17"/>
                      <a:pt x="12" y="16"/>
                      <a:pt x="11" y="14"/>
                    </a:cubicBezTo>
                    <a:cubicBezTo>
                      <a:pt x="8" y="13"/>
                      <a:pt x="6" y="9"/>
                      <a:pt x="7" y="6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9" y="4"/>
                      <a:pt x="10" y="4"/>
                      <a:pt x="11" y="4"/>
                    </a:cubicBezTo>
                    <a:cubicBezTo>
                      <a:pt x="13" y="5"/>
                      <a:pt x="16" y="6"/>
                      <a:pt x="15" y="8"/>
                    </a:cubicBezTo>
                    <a:cubicBezTo>
                      <a:pt x="14" y="10"/>
                      <a:pt x="16" y="11"/>
                      <a:pt x="17" y="10"/>
                    </a:cubicBezTo>
                    <a:cubicBezTo>
                      <a:pt x="20" y="5"/>
                      <a:pt x="14" y="2"/>
                      <a:pt x="11" y="1"/>
                    </a:cubicBezTo>
                    <a:cubicBezTo>
                      <a:pt x="8" y="0"/>
                      <a:pt x="7" y="0"/>
                      <a:pt x="5" y="2"/>
                    </a:cubicBezTo>
                    <a:cubicBezTo>
                      <a:pt x="3" y="5"/>
                      <a:pt x="3" y="8"/>
                      <a:pt x="4" y="11"/>
                    </a:cubicBezTo>
                    <a:cubicBezTo>
                      <a:pt x="5" y="13"/>
                      <a:pt x="7" y="16"/>
                      <a:pt x="9" y="17"/>
                    </a:cubicBezTo>
                    <a:cubicBezTo>
                      <a:pt x="10" y="18"/>
                      <a:pt x="14" y="20"/>
                      <a:pt x="14" y="21"/>
                    </a:cubicBezTo>
                    <a:cubicBezTo>
                      <a:pt x="13" y="23"/>
                      <a:pt x="11" y="23"/>
                      <a:pt x="9" y="23"/>
                    </a:cubicBezTo>
                    <a:cubicBezTo>
                      <a:pt x="6" y="23"/>
                      <a:pt x="5" y="22"/>
                      <a:pt x="4" y="20"/>
                    </a:cubicBezTo>
                    <a:cubicBezTo>
                      <a:pt x="4" y="19"/>
                      <a:pt x="2" y="18"/>
                      <a:pt x="2" y="19"/>
                    </a:cubicBezTo>
                    <a:cubicBezTo>
                      <a:pt x="0" y="25"/>
                      <a:pt x="6" y="27"/>
                      <a:pt x="10" y="27"/>
                    </a:cubicBezTo>
                    <a:cubicBezTo>
                      <a:pt x="14" y="27"/>
                      <a:pt x="20" y="22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709"/>
              <p:cNvSpPr>
                <a:spLocks noEditPoints="1"/>
              </p:cNvSpPr>
              <p:nvPr/>
            </p:nvSpPr>
            <p:spPr bwMode="auto">
              <a:xfrm>
                <a:off x="1085" y="2671"/>
                <a:ext cx="16" cy="17"/>
              </a:xfrm>
              <a:custGeom>
                <a:avLst/>
                <a:gdLst>
                  <a:gd name="T0" fmla="*/ 20 w 20"/>
                  <a:gd name="T1" fmla="*/ 6 h 22"/>
                  <a:gd name="T2" fmla="*/ 19 w 20"/>
                  <a:gd name="T3" fmla="*/ 5 h 22"/>
                  <a:gd name="T4" fmla="*/ 14 w 20"/>
                  <a:gd name="T5" fmla="*/ 2 h 22"/>
                  <a:gd name="T6" fmla="*/ 10 w 20"/>
                  <a:gd name="T7" fmla="*/ 2 h 22"/>
                  <a:gd name="T8" fmla="*/ 8 w 20"/>
                  <a:gd name="T9" fmla="*/ 1 h 22"/>
                  <a:gd name="T10" fmla="*/ 6 w 20"/>
                  <a:gd name="T11" fmla="*/ 1 h 22"/>
                  <a:gd name="T12" fmla="*/ 4 w 20"/>
                  <a:gd name="T13" fmla="*/ 2 h 22"/>
                  <a:gd name="T14" fmla="*/ 4 w 20"/>
                  <a:gd name="T15" fmla="*/ 2 h 22"/>
                  <a:gd name="T16" fmla="*/ 3 w 20"/>
                  <a:gd name="T17" fmla="*/ 4 h 22"/>
                  <a:gd name="T18" fmla="*/ 3 w 20"/>
                  <a:gd name="T19" fmla="*/ 5 h 22"/>
                  <a:gd name="T20" fmla="*/ 2 w 20"/>
                  <a:gd name="T21" fmla="*/ 6 h 22"/>
                  <a:gd name="T22" fmla="*/ 1 w 20"/>
                  <a:gd name="T23" fmla="*/ 9 h 22"/>
                  <a:gd name="T24" fmla="*/ 0 w 20"/>
                  <a:gd name="T25" fmla="*/ 18 h 22"/>
                  <a:gd name="T26" fmla="*/ 1 w 20"/>
                  <a:gd name="T27" fmla="*/ 19 h 22"/>
                  <a:gd name="T28" fmla="*/ 2 w 20"/>
                  <a:gd name="T29" fmla="*/ 19 h 22"/>
                  <a:gd name="T30" fmla="*/ 3 w 20"/>
                  <a:gd name="T31" fmla="*/ 18 h 22"/>
                  <a:gd name="T32" fmla="*/ 8 w 20"/>
                  <a:gd name="T33" fmla="*/ 19 h 22"/>
                  <a:gd name="T34" fmla="*/ 15 w 20"/>
                  <a:gd name="T35" fmla="*/ 19 h 22"/>
                  <a:gd name="T36" fmla="*/ 15 w 20"/>
                  <a:gd name="T37" fmla="*/ 21 h 22"/>
                  <a:gd name="T38" fmla="*/ 17 w 20"/>
                  <a:gd name="T39" fmla="*/ 22 h 22"/>
                  <a:gd name="T40" fmla="*/ 18 w 20"/>
                  <a:gd name="T41" fmla="*/ 18 h 22"/>
                  <a:gd name="T42" fmla="*/ 19 w 20"/>
                  <a:gd name="T43" fmla="*/ 14 h 22"/>
                  <a:gd name="T44" fmla="*/ 20 w 20"/>
                  <a:gd name="T45" fmla="*/ 6 h 22"/>
                  <a:gd name="T46" fmla="*/ 16 w 20"/>
                  <a:gd name="T47" fmla="*/ 14 h 22"/>
                  <a:gd name="T48" fmla="*/ 15 w 20"/>
                  <a:gd name="T49" fmla="*/ 17 h 22"/>
                  <a:gd name="T50" fmla="*/ 15 w 20"/>
                  <a:gd name="T51" fmla="*/ 17 h 22"/>
                  <a:gd name="T52" fmla="*/ 8 w 20"/>
                  <a:gd name="T53" fmla="*/ 16 h 22"/>
                  <a:gd name="T54" fmla="*/ 3 w 20"/>
                  <a:gd name="T55" fmla="*/ 16 h 22"/>
                  <a:gd name="T56" fmla="*/ 4 w 20"/>
                  <a:gd name="T57" fmla="*/ 12 h 22"/>
                  <a:gd name="T58" fmla="*/ 5 w 20"/>
                  <a:gd name="T59" fmla="*/ 7 h 22"/>
                  <a:gd name="T60" fmla="*/ 5 w 20"/>
                  <a:gd name="T61" fmla="*/ 3 h 22"/>
                  <a:gd name="T62" fmla="*/ 5 w 20"/>
                  <a:gd name="T63" fmla="*/ 3 h 22"/>
                  <a:gd name="T64" fmla="*/ 8 w 20"/>
                  <a:gd name="T65" fmla="*/ 4 h 22"/>
                  <a:gd name="T66" fmla="*/ 12 w 20"/>
                  <a:gd name="T67" fmla="*/ 5 h 22"/>
                  <a:gd name="T68" fmla="*/ 15 w 20"/>
                  <a:gd name="T69" fmla="*/ 6 h 22"/>
                  <a:gd name="T70" fmla="*/ 17 w 20"/>
                  <a:gd name="T71" fmla="*/ 7 h 22"/>
                  <a:gd name="T72" fmla="*/ 16 w 20"/>
                  <a:gd name="T7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2">
                    <a:moveTo>
                      <a:pt x="20" y="6"/>
                    </a:moveTo>
                    <a:cubicBezTo>
                      <a:pt x="20" y="6"/>
                      <a:pt x="19" y="5"/>
                      <a:pt x="19" y="5"/>
                    </a:cubicBezTo>
                    <a:cubicBezTo>
                      <a:pt x="19" y="3"/>
                      <a:pt x="16" y="3"/>
                      <a:pt x="14" y="2"/>
                    </a:cubicBezTo>
                    <a:cubicBezTo>
                      <a:pt x="13" y="2"/>
                      <a:pt x="12" y="2"/>
                      <a:pt x="10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4"/>
                      <a:pt x="3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8"/>
                      <a:pt x="1" y="9"/>
                    </a:cubicBezTo>
                    <a:cubicBezTo>
                      <a:pt x="0" y="12"/>
                      <a:pt x="0" y="15"/>
                      <a:pt x="0" y="18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5" y="19"/>
                      <a:pt x="7" y="19"/>
                      <a:pt x="8" y="19"/>
                    </a:cubicBezTo>
                    <a:cubicBezTo>
                      <a:pt x="10" y="19"/>
                      <a:pt x="12" y="19"/>
                      <a:pt x="15" y="19"/>
                    </a:cubicBezTo>
                    <a:cubicBezTo>
                      <a:pt x="14" y="20"/>
                      <a:pt x="14" y="21"/>
                      <a:pt x="15" y="21"/>
                    </a:cubicBezTo>
                    <a:cubicBezTo>
                      <a:pt x="15" y="22"/>
                      <a:pt x="16" y="22"/>
                      <a:pt x="17" y="22"/>
                    </a:cubicBezTo>
                    <a:cubicBezTo>
                      <a:pt x="18" y="21"/>
                      <a:pt x="18" y="20"/>
                      <a:pt x="18" y="18"/>
                    </a:cubicBezTo>
                    <a:cubicBezTo>
                      <a:pt x="18" y="17"/>
                      <a:pt x="19" y="16"/>
                      <a:pt x="19" y="14"/>
                    </a:cubicBezTo>
                    <a:cubicBezTo>
                      <a:pt x="19" y="12"/>
                      <a:pt x="20" y="9"/>
                      <a:pt x="20" y="6"/>
                    </a:cubicBezTo>
                    <a:close/>
                    <a:moveTo>
                      <a:pt x="16" y="14"/>
                    </a:moveTo>
                    <a:cubicBezTo>
                      <a:pt x="16" y="15"/>
                      <a:pt x="15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3" y="16"/>
                      <a:pt x="10" y="16"/>
                      <a:pt x="8" y="16"/>
                    </a:cubicBezTo>
                    <a:cubicBezTo>
                      <a:pt x="7" y="16"/>
                      <a:pt x="5" y="15"/>
                      <a:pt x="3" y="16"/>
                    </a:cubicBezTo>
                    <a:cubicBezTo>
                      <a:pt x="3" y="14"/>
                      <a:pt x="3" y="13"/>
                      <a:pt x="4" y="12"/>
                    </a:cubicBezTo>
                    <a:cubicBezTo>
                      <a:pt x="4" y="10"/>
                      <a:pt x="5" y="9"/>
                      <a:pt x="5" y="7"/>
                    </a:cubicBezTo>
                    <a:cubicBezTo>
                      <a:pt x="5" y="6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4"/>
                      <a:pt x="8" y="4"/>
                    </a:cubicBezTo>
                    <a:cubicBezTo>
                      <a:pt x="9" y="4"/>
                      <a:pt x="10" y="5"/>
                      <a:pt x="12" y="5"/>
                    </a:cubicBezTo>
                    <a:cubicBezTo>
                      <a:pt x="13" y="5"/>
                      <a:pt x="14" y="5"/>
                      <a:pt x="15" y="6"/>
                    </a:cubicBezTo>
                    <a:cubicBezTo>
                      <a:pt x="16" y="6"/>
                      <a:pt x="17" y="7"/>
                      <a:pt x="17" y="7"/>
                    </a:cubicBezTo>
                    <a:cubicBezTo>
                      <a:pt x="17" y="9"/>
                      <a:pt x="16" y="11"/>
                      <a:pt x="1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710"/>
              <p:cNvSpPr/>
              <p:nvPr/>
            </p:nvSpPr>
            <p:spPr bwMode="auto">
              <a:xfrm>
                <a:off x="1108" y="2674"/>
                <a:ext cx="9" cy="4"/>
              </a:xfrm>
              <a:custGeom>
                <a:avLst/>
                <a:gdLst>
                  <a:gd name="T0" fmla="*/ 11 w 13"/>
                  <a:gd name="T1" fmla="*/ 2 h 5"/>
                  <a:gd name="T2" fmla="*/ 5 w 13"/>
                  <a:gd name="T3" fmla="*/ 1 h 5"/>
                  <a:gd name="T4" fmla="*/ 0 w 13"/>
                  <a:gd name="T5" fmla="*/ 1 h 5"/>
                  <a:gd name="T6" fmla="*/ 0 w 13"/>
                  <a:gd name="T7" fmla="*/ 2 h 5"/>
                  <a:gd name="T8" fmla="*/ 4 w 13"/>
                  <a:gd name="T9" fmla="*/ 4 h 5"/>
                  <a:gd name="T10" fmla="*/ 11 w 13"/>
                  <a:gd name="T11" fmla="*/ 5 h 5"/>
                  <a:gd name="T12" fmla="*/ 11 w 1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9" y="2"/>
                      <a:pt x="7" y="2"/>
                      <a:pt x="5" y="1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6" y="5"/>
                      <a:pt x="9" y="5"/>
                      <a:pt x="11" y="5"/>
                    </a:cubicBezTo>
                    <a:cubicBezTo>
                      <a:pt x="13" y="5"/>
                      <a:pt x="13" y="3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711"/>
              <p:cNvSpPr/>
              <p:nvPr/>
            </p:nvSpPr>
            <p:spPr bwMode="auto">
              <a:xfrm>
                <a:off x="1108" y="2669"/>
                <a:ext cx="10" cy="4"/>
              </a:xfrm>
              <a:custGeom>
                <a:avLst/>
                <a:gdLst>
                  <a:gd name="T0" fmla="*/ 12 w 14"/>
                  <a:gd name="T1" fmla="*/ 2 h 5"/>
                  <a:gd name="T2" fmla="*/ 5 w 14"/>
                  <a:gd name="T3" fmla="*/ 1 h 5"/>
                  <a:gd name="T4" fmla="*/ 1 w 14"/>
                  <a:gd name="T5" fmla="*/ 0 h 5"/>
                  <a:gd name="T6" fmla="*/ 0 w 14"/>
                  <a:gd name="T7" fmla="*/ 1 h 5"/>
                  <a:gd name="T8" fmla="*/ 4 w 14"/>
                  <a:gd name="T9" fmla="*/ 4 h 5"/>
                  <a:gd name="T10" fmla="*/ 10 w 14"/>
                  <a:gd name="T11" fmla="*/ 5 h 5"/>
                  <a:gd name="T12" fmla="*/ 11 w 14"/>
                  <a:gd name="T13" fmla="*/ 5 h 5"/>
                  <a:gd name="T14" fmla="*/ 11 w 14"/>
                  <a:gd name="T15" fmla="*/ 5 h 5"/>
                  <a:gd name="T16" fmla="*/ 12 w 14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">
                    <a:moveTo>
                      <a:pt x="12" y="2"/>
                    </a:moveTo>
                    <a:cubicBezTo>
                      <a:pt x="10" y="1"/>
                      <a:pt x="8" y="1"/>
                      <a:pt x="5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2" y="4"/>
                      <a:pt x="4" y="4"/>
                    </a:cubicBezTo>
                    <a:cubicBezTo>
                      <a:pt x="6" y="4"/>
                      <a:pt x="8" y="5"/>
                      <a:pt x="10" y="5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14" y="3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712"/>
              <p:cNvSpPr/>
              <p:nvPr/>
            </p:nvSpPr>
            <p:spPr bwMode="auto">
              <a:xfrm>
                <a:off x="1119" y="2662"/>
                <a:ext cx="18" cy="24"/>
              </a:xfrm>
              <a:custGeom>
                <a:avLst/>
                <a:gdLst>
                  <a:gd name="T0" fmla="*/ 20 w 23"/>
                  <a:gd name="T1" fmla="*/ 16 h 31"/>
                  <a:gd name="T2" fmla="*/ 16 w 23"/>
                  <a:gd name="T3" fmla="*/ 15 h 31"/>
                  <a:gd name="T4" fmla="*/ 17 w 23"/>
                  <a:gd name="T5" fmla="*/ 11 h 31"/>
                  <a:gd name="T6" fmla="*/ 17 w 23"/>
                  <a:gd name="T7" fmla="*/ 8 h 31"/>
                  <a:gd name="T8" fmla="*/ 17 w 23"/>
                  <a:gd name="T9" fmla="*/ 8 h 31"/>
                  <a:gd name="T10" fmla="*/ 16 w 23"/>
                  <a:gd name="T11" fmla="*/ 9 h 31"/>
                  <a:gd name="T12" fmla="*/ 12 w 23"/>
                  <a:gd name="T13" fmla="*/ 15 h 31"/>
                  <a:gd name="T14" fmla="*/ 11 w 23"/>
                  <a:gd name="T15" fmla="*/ 15 h 31"/>
                  <a:gd name="T16" fmla="*/ 7 w 23"/>
                  <a:gd name="T17" fmla="*/ 14 h 31"/>
                  <a:gd name="T18" fmla="*/ 6 w 23"/>
                  <a:gd name="T19" fmla="*/ 15 h 31"/>
                  <a:gd name="T20" fmla="*/ 9 w 23"/>
                  <a:gd name="T21" fmla="*/ 9 h 31"/>
                  <a:gd name="T22" fmla="*/ 12 w 23"/>
                  <a:gd name="T23" fmla="*/ 5 h 31"/>
                  <a:gd name="T24" fmla="*/ 14 w 23"/>
                  <a:gd name="T25" fmla="*/ 1 h 31"/>
                  <a:gd name="T26" fmla="*/ 12 w 23"/>
                  <a:gd name="T27" fmla="*/ 0 h 31"/>
                  <a:gd name="T28" fmla="*/ 11 w 23"/>
                  <a:gd name="T29" fmla="*/ 0 h 31"/>
                  <a:gd name="T30" fmla="*/ 10 w 23"/>
                  <a:gd name="T31" fmla="*/ 1 h 31"/>
                  <a:gd name="T32" fmla="*/ 6 w 23"/>
                  <a:gd name="T33" fmla="*/ 7 h 31"/>
                  <a:gd name="T34" fmla="*/ 1 w 23"/>
                  <a:gd name="T35" fmla="*/ 15 h 31"/>
                  <a:gd name="T36" fmla="*/ 2 w 23"/>
                  <a:gd name="T37" fmla="*/ 18 h 31"/>
                  <a:gd name="T38" fmla="*/ 10 w 23"/>
                  <a:gd name="T39" fmla="*/ 19 h 31"/>
                  <a:gd name="T40" fmla="*/ 12 w 23"/>
                  <a:gd name="T41" fmla="*/ 19 h 31"/>
                  <a:gd name="T42" fmla="*/ 11 w 23"/>
                  <a:gd name="T43" fmla="*/ 25 h 31"/>
                  <a:gd name="T44" fmla="*/ 12 w 23"/>
                  <a:gd name="T45" fmla="*/ 30 h 31"/>
                  <a:gd name="T46" fmla="*/ 14 w 23"/>
                  <a:gd name="T47" fmla="*/ 30 h 31"/>
                  <a:gd name="T48" fmla="*/ 14 w 23"/>
                  <a:gd name="T49" fmla="*/ 26 h 31"/>
                  <a:gd name="T50" fmla="*/ 15 w 23"/>
                  <a:gd name="T51" fmla="*/ 19 h 31"/>
                  <a:gd name="T52" fmla="*/ 20 w 23"/>
                  <a:gd name="T53" fmla="*/ 20 h 31"/>
                  <a:gd name="T54" fmla="*/ 20 w 23"/>
                  <a:gd name="T5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1">
                    <a:moveTo>
                      <a:pt x="20" y="16"/>
                    </a:moveTo>
                    <a:cubicBezTo>
                      <a:pt x="19" y="16"/>
                      <a:pt x="17" y="16"/>
                      <a:pt x="16" y="15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9" y="11"/>
                      <a:pt x="19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6" y="8"/>
                      <a:pt x="16" y="9"/>
                    </a:cubicBezTo>
                    <a:cubicBezTo>
                      <a:pt x="14" y="10"/>
                      <a:pt x="13" y="13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cubicBezTo>
                      <a:pt x="10" y="15"/>
                      <a:pt x="8" y="14"/>
                      <a:pt x="7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3"/>
                      <a:pt x="8" y="11"/>
                      <a:pt x="9" y="9"/>
                    </a:cubicBezTo>
                    <a:cubicBezTo>
                      <a:pt x="10" y="8"/>
                      <a:pt x="11" y="6"/>
                      <a:pt x="12" y="5"/>
                    </a:cubicBezTo>
                    <a:cubicBezTo>
                      <a:pt x="13" y="4"/>
                      <a:pt x="14" y="3"/>
                      <a:pt x="14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9" y="3"/>
                      <a:pt x="8" y="5"/>
                      <a:pt x="6" y="7"/>
                    </a:cubicBezTo>
                    <a:cubicBezTo>
                      <a:pt x="5" y="10"/>
                      <a:pt x="3" y="13"/>
                      <a:pt x="1" y="15"/>
                    </a:cubicBezTo>
                    <a:cubicBezTo>
                      <a:pt x="0" y="16"/>
                      <a:pt x="1" y="18"/>
                      <a:pt x="2" y="18"/>
                    </a:cubicBezTo>
                    <a:cubicBezTo>
                      <a:pt x="5" y="18"/>
                      <a:pt x="7" y="18"/>
                      <a:pt x="10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21"/>
                      <a:pt x="11" y="23"/>
                      <a:pt x="11" y="25"/>
                    </a:cubicBezTo>
                    <a:cubicBezTo>
                      <a:pt x="11" y="27"/>
                      <a:pt x="10" y="29"/>
                      <a:pt x="12" y="30"/>
                    </a:cubicBezTo>
                    <a:cubicBezTo>
                      <a:pt x="12" y="31"/>
                      <a:pt x="13" y="31"/>
                      <a:pt x="14" y="30"/>
                    </a:cubicBezTo>
                    <a:cubicBezTo>
                      <a:pt x="14" y="29"/>
                      <a:pt x="14" y="27"/>
                      <a:pt x="14" y="26"/>
                    </a:cubicBezTo>
                    <a:cubicBezTo>
                      <a:pt x="15" y="23"/>
                      <a:pt x="15" y="21"/>
                      <a:pt x="15" y="19"/>
                    </a:cubicBezTo>
                    <a:cubicBezTo>
                      <a:pt x="17" y="19"/>
                      <a:pt x="18" y="20"/>
                      <a:pt x="20" y="20"/>
                    </a:cubicBezTo>
                    <a:cubicBezTo>
                      <a:pt x="22" y="20"/>
                      <a:pt x="23" y="16"/>
                      <a:pt x="2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713"/>
              <p:cNvSpPr/>
              <p:nvPr/>
            </p:nvSpPr>
            <p:spPr bwMode="auto">
              <a:xfrm>
                <a:off x="1133" y="2675"/>
                <a:ext cx="14" cy="11"/>
              </a:xfrm>
              <a:custGeom>
                <a:avLst/>
                <a:gdLst>
                  <a:gd name="T0" fmla="*/ 17 w 18"/>
                  <a:gd name="T1" fmla="*/ 3 h 15"/>
                  <a:gd name="T2" fmla="*/ 10 w 18"/>
                  <a:gd name="T3" fmla="*/ 5 h 15"/>
                  <a:gd name="T4" fmla="*/ 8 w 18"/>
                  <a:gd name="T5" fmla="*/ 4 h 15"/>
                  <a:gd name="T6" fmla="*/ 7 w 18"/>
                  <a:gd name="T7" fmla="*/ 1 h 15"/>
                  <a:gd name="T8" fmla="*/ 4 w 18"/>
                  <a:gd name="T9" fmla="*/ 1 h 15"/>
                  <a:gd name="T10" fmla="*/ 7 w 18"/>
                  <a:gd name="T11" fmla="*/ 7 h 15"/>
                  <a:gd name="T12" fmla="*/ 4 w 18"/>
                  <a:gd name="T13" fmla="*/ 10 h 15"/>
                  <a:gd name="T14" fmla="*/ 0 w 18"/>
                  <a:gd name="T15" fmla="*/ 13 h 15"/>
                  <a:gd name="T16" fmla="*/ 1 w 18"/>
                  <a:gd name="T17" fmla="*/ 15 h 15"/>
                  <a:gd name="T18" fmla="*/ 5 w 18"/>
                  <a:gd name="T19" fmla="*/ 13 h 15"/>
                  <a:gd name="T20" fmla="*/ 9 w 18"/>
                  <a:gd name="T21" fmla="*/ 10 h 15"/>
                  <a:gd name="T22" fmla="*/ 9 w 18"/>
                  <a:gd name="T23" fmla="*/ 10 h 15"/>
                  <a:gd name="T24" fmla="*/ 11 w 18"/>
                  <a:gd name="T25" fmla="*/ 11 h 15"/>
                  <a:gd name="T26" fmla="*/ 14 w 18"/>
                  <a:gd name="T27" fmla="*/ 14 h 15"/>
                  <a:gd name="T28" fmla="*/ 15 w 18"/>
                  <a:gd name="T29" fmla="*/ 13 h 15"/>
                  <a:gd name="T30" fmla="*/ 12 w 18"/>
                  <a:gd name="T31" fmla="*/ 7 h 15"/>
                  <a:gd name="T32" fmla="*/ 17 w 18"/>
                  <a:gd name="T33" fmla="*/ 5 h 15"/>
                  <a:gd name="T34" fmla="*/ 17 w 18"/>
                  <a:gd name="T3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5">
                    <a:moveTo>
                      <a:pt x="17" y="3"/>
                    </a:moveTo>
                    <a:cubicBezTo>
                      <a:pt x="14" y="2"/>
                      <a:pt x="12" y="3"/>
                      <a:pt x="10" y="5"/>
                    </a:cubicBezTo>
                    <a:cubicBezTo>
                      <a:pt x="9" y="5"/>
                      <a:pt x="9" y="4"/>
                      <a:pt x="8" y="4"/>
                    </a:cubicBezTo>
                    <a:cubicBezTo>
                      <a:pt x="8" y="3"/>
                      <a:pt x="7" y="2"/>
                      <a:pt x="7" y="1"/>
                    </a:cubicBezTo>
                    <a:cubicBezTo>
                      <a:pt x="7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3" y="15"/>
                      <a:pt x="4" y="14"/>
                      <a:pt x="5" y="13"/>
                    </a:cubicBezTo>
                    <a:cubicBezTo>
                      <a:pt x="6" y="12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11" y="11"/>
                    </a:cubicBezTo>
                    <a:cubicBezTo>
                      <a:pt x="12" y="13"/>
                      <a:pt x="12" y="14"/>
                      <a:pt x="14" y="14"/>
                    </a:cubicBezTo>
                    <a:cubicBezTo>
                      <a:pt x="15" y="14"/>
                      <a:pt x="15" y="14"/>
                      <a:pt x="15" y="13"/>
                    </a:cubicBezTo>
                    <a:cubicBezTo>
                      <a:pt x="16" y="11"/>
                      <a:pt x="14" y="9"/>
                      <a:pt x="12" y="7"/>
                    </a:cubicBezTo>
                    <a:cubicBezTo>
                      <a:pt x="13" y="6"/>
                      <a:pt x="15" y="5"/>
                      <a:pt x="17" y="5"/>
                    </a:cubicBezTo>
                    <a:cubicBezTo>
                      <a:pt x="18" y="5"/>
                      <a:pt x="18" y="3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714"/>
              <p:cNvSpPr>
                <a:spLocks noEditPoints="1"/>
              </p:cNvSpPr>
              <p:nvPr/>
            </p:nvSpPr>
            <p:spPr bwMode="auto">
              <a:xfrm>
                <a:off x="1146" y="2676"/>
                <a:ext cx="13" cy="13"/>
              </a:xfrm>
              <a:custGeom>
                <a:avLst/>
                <a:gdLst>
                  <a:gd name="T0" fmla="*/ 16 w 17"/>
                  <a:gd name="T1" fmla="*/ 11 h 17"/>
                  <a:gd name="T2" fmla="*/ 15 w 17"/>
                  <a:gd name="T3" fmla="*/ 8 h 17"/>
                  <a:gd name="T4" fmla="*/ 15 w 17"/>
                  <a:gd name="T5" fmla="*/ 7 h 17"/>
                  <a:gd name="T6" fmla="*/ 9 w 17"/>
                  <a:gd name="T7" fmla="*/ 1 h 17"/>
                  <a:gd name="T8" fmla="*/ 2 w 17"/>
                  <a:gd name="T9" fmla="*/ 6 h 17"/>
                  <a:gd name="T10" fmla="*/ 4 w 17"/>
                  <a:gd name="T11" fmla="*/ 14 h 17"/>
                  <a:gd name="T12" fmla="*/ 10 w 17"/>
                  <a:gd name="T13" fmla="*/ 13 h 17"/>
                  <a:gd name="T14" fmla="*/ 12 w 17"/>
                  <a:gd name="T15" fmla="*/ 11 h 17"/>
                  <a:gd name="T16" fmla="*/ 13 w 17"/>
                  <a:gd name="T17" fmla="*/ 11 h 17"/>
                  <a:gd name="T18" fmla="*/ 13 w 17"/>
                  <a:gd name="T19" fmla="*/ 12 h 17"/>
                  <a:gd name="T20" fmla="*/ 15 w 17"/>
                  <a:gd name="T21" fmla="*/ 16 h 17"/>
                  <a:gd name="T22" fmla="*/ 17 w 17"/>
                  <a:gd name="T23" fmla="*/ 16 h 17"/>
                  <a:gd name="T24" fmla="*/ 16 w 17"/>
                  <a:gd name="T25" fmla="*/ 11 h 17"/>
                  <a:gd name="T26" fmla="*/ 11 w 17"/>
                  <a:gd name="T27" fmla="*/ 7 h 17"/>
                  <a:gd name="T28" fmla="*/ 7 w 17"/>
                  <a:gd name="T29" fmla="*/ 11 h 17"/>
                  <a:gd name="T30" fmla="*/ 4 w 17"/>
                  <a:gd name="T31" fmla="*/ 9 h 17"/>
                  <a:gd name="T32" fmla="*/ 6 w 17"/>
                  <a:gd name="T33" fmla="*/ 5 h 17"/>
                  <a:gd name="T34" fmla="*/ 9 w 17"/>
                  <a:gd name="T35" fmla="*/ 3 h 17"/>
                  <a:gd name="T36" fmla="*/ 13 w 17"/>
                  <a:gd name="T37" fmla="*/ 7 h 17"/>
                  <a:gd name="T38" fmla="*/ 11 w 17"/>
                  <a:gd name="T3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7">
                    <a:moveTo>
                      <a:pt x="16" y="11"/>
                    </a:moveTo>
                    <a:cubicBezTo>
                      <a:pt x="16" y="10"/>
                      <a:pt x="16" y="8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6" y="3"/>
                      <a:pt x="13" y="1"/>
                      <a:pt x="9" y="1"/>
                    </a:cubicBezTo>
                    <a:cubicBezTo>
                      <a:pt x="6" y="0"/>
                      <a:pt x="3" y="3"/>
                      <a:pt x="2" y="6"/>
                    </a:cubicBezTo>
                    <a:cubicBezTo>
                      <a:pt x="0" y="9"/>
                      <a:pt x="1" y="12"/>
                      <a:pt x="4" y="14"/>
                    </a:cubicBezTo>
                    <a:cubicBezTo>
                      <a:pt x="5" y="15"/>
                      <a:pt x="8" y="14"/>
                      <a:pt x="10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2" y="11"/>
                      <a:pt x="13" y="11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4"/>
                      <a:pt x="13" y="15"/>
                      <a:pt x="15" y="16"/>
                    </a:cubicBezTo>
                    <a:cubicBezTo>
                      <a:pt x="15" y="17"/>
                      <a:pt x="16" y="17"/>
                      <a:pt x="17" y="16"/>
                    </a:cubicBezTo>
                    <a:cubicBezTo>
                      <a:pt x="17" y="14"/>
                      <a:pt x="17" y="12"/>
                      <a:pt x="16" y="11"/>
                    </a:cubicBezTo>
                    <a:close/>
                    <a:moveTo>
                      <a:pt x="11" y="7"/>
                    </a:moveTo>
                    <a:cubicBezTo>
                      <a:pt x="10" y="9"/>
                      <a:pt x="9" y="10"/>
                      <a:pt x="7" y="11"/>
                    </a:cubicBezTo>
                    <a:cubicBezTo>
                      <a:pt x="6" y="11"/>
                      <a:pt x="4" y="11"/>
                      <a:pt x="4" y="9"/>
                    </a:cubicBezTo>
                    <a:cubicBezTo>
                      <a:pt x="4" y="8"/>
                      <a:pt x="5" y="6"/>
                      <a:pt x="6" y="5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1" y="3"/>
                      <a:pt x="13" y="4"/>
                      <a:pt x="13" y="7"/>
                    </a:cubicBezTo>
                    <a:cubicBezTo>
                      <a:pt x="12" y="6"/>
                      <a:pt x="11" y="6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715"/>
              <p:cNvSpPr/>
              <p:nvPr/>
            </p:nvSpPr>
            <p:spPr bwMode="auto">
              <a:xfrm>
                <a:off x="1092" y="2639"/>
                <a:ext cx="13" cy="21"/>
              </a:xfrm>
              <a:custGeom>
                <a:avLst/>
                <a:gdLst>
                  <a:gd name="T0" fmla="*/ 17 w 18"/>
                  <a:gd name="T1" fmla="*/ 26 h 28"/>
                  <a:gd name="T2" fmla="*/ 17 w 18"/>
                  <a:gd name="T3" fmla="*/ 24 h 28"/>
                  <a:gd name="T4" fmla="*/ 16 w 18"/>
                  <a:gd name="T5" fmla="*/ 21 h 28"/>
                  <a:gd name="T6" fmla="*/ 14 w 18"/>
                  <a:gd name="T7" fmla="*/ 14 h 28"/>
                  <a:gd name="T8" fmla="*/ 13 w 18"/>
                  <a:gd name="T9" fmla="*/ 7 h 28"/>
                  <a:gd name="T10" fmla="*/ 12 w 18"/>
                  <a:gd name="T11" fmla="*/ 1 h 28"/>
                  <a:gd name="T12" fmla="*/ 13 w 18"/>
                  <a:gd name="T13" fmla="*/ 1 h 28"/>
                  <a:gd name="T14" fmla="*/ 12 w 18"/>
                  <a:gd name="T15" fmla="*/ 1 h 28"/>
                  <a:gd name="T16" fmla="*/ 12 w 18"/>
                  <a:gd name="T17" fmla="*/ 1 h 28"/>
                  <a:gd name="T18" fmla="*/ 12 w 18"/>
                  <a:gd name="T19" fmla="*/ 1 h 28"/>
                  <a:gd name="T20" fmla="*/ 11 w 18"/>
                  <a:gd name="T21" fmla="*/ 7 h 28"/>
                  <a:gd name="T22" fmla="*/ 12 w 18"/>
                  <a:gd name="T23" fmla="*/ 12 h 28"/>
                  <a:gd name="T24" fmla="*/ 10 w 18"/>
                  <a:gd name="T25" fmla="*/ 13 h 28"/>
                  <a:gd name="T26" fmla="*/ 7 w 18"/>
                  <a:gd name="T27" fmla="*/ 14 h 28"/>
                  <a:gd name="T28" fmla="*/ 5 w 18"/>
                  <a:gd name="T29" fmla="*/ 14 h 28"/>
                  <a:gd name="T30" fmla="*/ 5 w 18"/>
                  <a:gd name="T31" fmla="*/ 14 h 28"/>
                  <a:gd name="T32" fmla="*/ 5 w 18"/>
                  <a:gd name="T33" fmla="*/ 14 h 28"/>
                  <a:gd name="T34" fmla="*/ 2 w 18"/>
                  <a:gd name="T35" fmla="*/ 1 h 28"/>
                  <a:gd name="T36" fmla="*/ 0 w 18"/>
                  <a:gd name="T37" fmla="*/ 1 h 28"/>
                  <a:gd name="T38" fmla="*/ 3 w 18"/>
                  <a:gd name="T39" fmla="*/ 13 h 28"/>
                  <a:gd name="T40" fmla="*/ 4 w 18"/>
                  <a:gd name="T41" fmla="*/ 20 h 28"/>
                  <a:gd name="T42" fmla="*/ 6 w 18"/>
                  <a:gd name="T43" fmla="*/ 27 h 28"/>
                  <a:gd name="T44" fmla="*/ 8 w 18"/>
                  <a:gd name="T45" fmla="*/ 26 h 28"/>
                  <a:gd name="T46" fmla="*/ 6 w 18"/>
                  <a:gd name="T47" fmla="*/ 16 h 28"/>
                  <a:gd name="T48" fmla="*/ 9 w 18"/>
                  <a:gd name="T49" fmla="*/ 15 h 28"/>
                  <a:gd name="T50" fmla="*/ 11 w 18"/>
                  <a:gd name="T51" fmla="*/ 14 h 28"/>
                  <a:gd name="T52" fmla="*/ 12 w 18"/>
                  <a:gd name="T53" fmla="*/ 14 h 28"/>
                  <a:gd name="T54" fmla="*/ 13 w 18"/>
                  <a:gd name="T55" fmla="*/ 15 h 28"/>
                  <a:gd name="T56" fmla="*/ 14 w 18"/>
                  <a:gd name="T57" fmla="*/ 23 h 28"/>
                  <a:gd name="T58" fmla="*/ 15 w 18"/>
                  <a:gd name="T59" fmla="*/ 26 h 28"/>
                  <a:gd name="T60" fmla="*/ 16 w 18"/>
                  <a:gd name="T61" fmla="*/ 28 h 28"/>
                  <a:gd name="T62" fmla="*/ 18 w 18"/>
                  <a:gd name="T63" fmla="*/ 27 h 28"/>
                  <a:gd name="T64" fmla="*/ 18 w 18"/>
                  <a:gd name="T65" fmla="*/ 27 h 28"/>
                  <a:gd name="T66" fmla="*/ 18 w 18"/>
                  <a:gd name="T67" fmla="*/ 27 h 28"/>
                  <a:gd name="T68" fmla="*/ 17 w 18"/>
                  <a:gd name="T6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28">
                    <a:moveTo>
                      <a:pt x="17" y="26"/>
                    </a:moveTo>
                    <a:cubicBezTo>
                      <a:pt x="17" y="25"/>
                      <a:pt x="17" y="25"/>
                      <a:pt x="17" y="24"/>
                    </a:cubicBezTo>
                    <a:cubicBezTo>
                      <a:pt x="16" y="23"/>
                      <a:pt x="16" y="22"/>
                      <a:pt x="16" y="21"/>
                    </a:cubicBezTo>
                    <a:cubicBezTo>
                      <a:pt x="15" y="19"/>
                      <a:pt x="15" y="17"/>
                      <a:pt x="14" y="14"/>
                    </a:cubicBezTo>
                    <a:cubicBezTo>
                      <a:pt x="14" y="12"/>
                      <a:pt x="13" y="10"/>
                      <a:pt x="13" y="7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11" y="5"/>
                      <a:pt x="11" y="7"/>
                    </a:cubicBezTo>
                    <a:cubicBezTo>
                      <a:pt x="11" y="9"/>
                      <a:pt x="12" y="11"/>
                      <a:pt x="12" y="12"/>
                    </a:cubicBezTo>
                    <a:cubicBezTo>
                      <a:pt x="11" y="12"/>
                      <a:pt x="10" y="13"/>
                      <a:pt x="10" y="13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7" y="14"/>
                      <a:pt x="6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2" y="6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0" y="6"/>
                      <a:pt x="1" y="10"/>
                      <a:pt x="3" y="13"/>
                    </a:cubicBezTo>
                    <a:cubicBezTo>
                      <a:pt x="3" y="16"/>
                      <a:pt x="4" y="18"/>
                      <a:pt x="4" y="20"/>
                    </a:cubicBezTo>
                    <a:cubicBezTo>
                      <a:pt x="5" y="22"/>
                      <a:pt x="5" y="24"/>
                      <a:pt x="6" y="27"/>
                    </a:cubicBezTo>
                    <a:cubicBezTo>
                      <a:pt x="6" y="28"/>
                      <a:pt x="8" y="27"/>
                      <a:pt x="8" y="26"/>
                    </a:cubicBezTo>
                    <a:cubicBezTo>
                      <a:pt x="8" y="23"/>
                      <a:pt x="7" y="19"/>
                      <a:pt x="6" y="16"/>
                    </a:cubicBez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5"/>
                      <a:pt x="13" y="15"/>
                    </a:cubicBezTo>
                    <a:cubicBezTo>
                      <a:pt x="13" y="18"/>
                      <a:pt x="14" y="20"/>
                      <a:pt x="14" y="23"/>
                    </a:cubicBezTo>
                    <a:cubicBezTo>
                      <a:pt x="14" y="24"/>
                      <a:pt x="15" y="25"/>
                      <a:pt x="15" y="26"/>
                    </a:cubicBezTo>
                    <a:cubicBezTo>
                      <a:pt x="15" y="27"/>
                      <a:pt x="16" y="28"/>
                      <a:pt x="16" y="28"/>
                    </a:cubicBezTo>
                    <a:cubicBezTo>
                      <a:pt x="17" y="28"/>
                      <a:pt x="18" y="28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8" y="26"/>
                      <a:pt x="1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716"/>
              <p:cNvSpPr/>
              <p:nvPr/>
            </p:nvSpPr>
            <p:spPr bwMode="auto">
              <a:xfrm>
                <a:off x="1108" y="2651"/>
                <a:ext cx="9" cy="12"/>
              </a:xfrm>
              <a:custGeom>
                <a:avLst/>
                <a:gdLst>
                  <a:gd name="T0" fmla="*/ 10 w 11"/>
                  <a:gd name="T1" fmla="*/ 13 h 16"/>
                  <a:gd name="T2" fmla="*/ 6 w 11"/>
                  <a:gd name="T3" fmla="*/ 14 h 16"/>
                  <a:gd name="T4" fmla="*/ 4 w 11"/>
                  <a:gd name="T5" fmla="*/ 14 h 16"/>
                  <a:gd name="T6" fmla="*/ 4 w 11"/>
                  <a:gd name="T7" fmla="*/ 14 h 16"/>
                  <a:gd name="T8" fmla="*/ 5 w 11"/>
                  <a:gd name="T9" fmla="*/ 12 h 16"/>
                  <a:gd name="T10" fmla="*/ 5 w 11"/>
                  <a:gd name="T11" fmla="*/ 10 h 16"/>
                  <a:gd name="T12" fmla="*/ 6 w 11"/>
                  <a:gd name="T13" fmla="*/ 8 h 16"/>
                  <a:gd name="T14" fmla="*/ 6 w 11"/>
                  <a:gd name="T15" fmla="*/ 2 h 16"/>
                  <a:gd name="T16" fmla="*/ 2 w 11"/>
                  <a:gd name="T17" fmla="*/ 1 h 16"/>
                  <a:gd name="T18" fmla="*/ 0 w 11"/>
                  <a:gd name="T19" fmla="*/ 2 h 16"/>
                  <a:gd name="T20" fmla="*/ 1 w 11"/>
                  <a:gd name="T21" fmla="*/ 5 h 16"/>
                  <a:gd name="T22" fmla="*/ 2 w 11"/>
                  <a:gd name="T23" fmla="*/ 4 h 16"/>
                  <a:gd name="T24" fmla="*/ 2 w 11"/>
                  <a:gd name="T25" fmla="*/ 3 h 16"/>
                  <a:gd name="T26" fmla="*/ 3 w 11"/>
                  <a:gd name="T27" fmla="*/ 2 h 16"/>
                  <a:gd name="T28" fmla="*/ 4 w 11"/>
                  <a:gd name="T29" fmla="*/ 3 h 16"/>
                  <a:gd name="T30" fmla="*/ 4 w 11"/>
                  <a:gd name="T31" fmla="*/ 6 h 16"/>
                  <a:gd name="T32" fmla="*/ 4 w 11"/>
                  <a:gd name="T33" fmla="*/ 8 h 16"/>
                  <a:gd name="T34" fmla="*/ 3 w 11"/>
                  <a:gd name="T35" fmla="*/ 10 h 16"/>
                  <a:gd name="T36" fmla="*/ 2 w 11"/>
                  <a:gd name="T37" fmla="*/ 12 h 16"/>
                  <a:gd name="T38" fmla="*/ 1 w 11"/>
                  <a:gd name="T39" fmla="*/ 15 h 16"/>
                  <a:gd name="T40" fmla="*/ 2 w 11"/>
                  <a:gd name="T41" fmla="*/ 16 h 16"/>
                  <a:gd name="T42" fmla="*/ 7 w 11"/>
                  <a:gd name="T43" fmla="*/ 16 h 16"/>
                  <a:gd name="T44" fmla="*/ 11 w 11"/>
                  <a:gd name="T45" fmla="*/ 14 h 16"/>
                  <a:gd name="T46" fmla="*/ 10 w 11"/>
                  <a:gd name="T4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6">
                    <a:moveTo>
                      <a:pt x="10" y="13"/>
                    </a:moveTo>
                    <a:cubicBezTo>
                      <a:pt x="9" y="13"/>
                      <a:pt x="8" y="13"/>
                      <a:pt x="6" y="14"/>
                    </a:cubicBezTo>
                    <a:cubicBezTo>
                      <a:pt x="6" y="14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5" y="12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5" y="9"/>
                      <a:pt x="6" y="9"/>
                      <a:pt x="6" y="8"/>
                    </a:cubicBezTo>
                    <a:cubicBezTo>
                      <a:pt x="6" y="7"/>
                      <a:pt x="6" y="4"/>
                      <a:pt x="6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2" y="5"/>
                      <a:pt x="3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3"/>
                      <a:pt x="2" y="14"/>
                      <a:pt x="1" y="15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3" y="16"/>
                      <a:pt x="5" y="16"/>
                      <a:pt x="7" y="16"/>
                    </a:cubicBezTo>
                    <a:cubicBezTo>
                      <a:pt x="8" y="16"/>
                      <a:pt x="10" y="15"/>
                      <a:pt x="11" y="14"/>
                    </a:cubicBezTo>
                    <a:cubicBezTo>
                      <a:pt x="11" y="13"/>
                      <a:pt x="10" y="13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717"/>
              <p:cNvSpPr/>
              <p:nvPr/>
            </p:nvSpPr>
            <p:spPr bwMode="auto">
              <a:xfrm>
                <a:off x="1115" y="2636"/>
                <a:ext cx="12" cy="21"/>
              </a:xfrm>
              <a:custGeom>
                <a:avLst/>
                <a:gdLst>
                  <a:gd name="T0" fmla="*/ 14 w 16"/>
                  <a:gd name="T1" fmla="*/ 17 h 28"/>
                  <a:gd name="T2" fmla="*/ 12 w 16"/>
                  <a:gd name="T3" fmla="*/ 15 h 28"/>
                  <a:gd name="T4" fmla="*/ 8 w 16"/>
                  <a:gd name="T5" fmla="*/ 13 h 28"/>
                  <a:gd name="T6" fmla="*/ 2 w 16"/>
                  <a:gd name="T7" fmla="*/ 8 h 28"/>
                  <a:gd name="T8" fmla="*/ 2 w 16"/>
                  <a:gd name="T9" fmla="*/ 5 h 28"/>
                  <a:gd name="T10" fmla="*/ 4 w 16"/>
                  <a:gd name="T11" fmla="*/ 2 h 28"/>
                  <a:gd name="T12" fmla="*/ 8 w 16"/>
                  <a:gd name="T13" fmla="*/ 3 h 28"/>
                  <a:gd name="T14" fmla="*/ 10 w 16"/>
                  <a:gd name="T15" fmla="*/ 5 h 28"/>
                  <a:gd name="T16" fmla="*/ 11 w 16"/>
                  <a:gd name="T17" fmla="*/ 5 h 28"/>
                  <a:gd name="T18" fmla="*/ 8 w 16"/>
                  <a:gd name="T19" fmla="*/ 1 h 28"/>
                  <a:gd name="T20" fmla="*/ 2 w 16"/>
                  <a:gd name="T21" fmla="*/ 2 h 28"/>
                  <a:gd name="T22" fmla="*/ 0 w 16"/>
                  <a:gd name="T23" fmla="*/ 7 h 28"/>
                  <a:gd name="T24" fmla="*/ 4 w 16"/>
                  <a:gd name="T25" fmla="*/ 13 h 28"/>
                  <a:gd name="T26" fmla="*/ 11 w 16"/>
                  <a:gd name="T27" fmla="*/ 17 h 28"/>
                  <a:gd name="T28" fmla="*/ 13 w 16"/>
                  <a:gd name="T29" fmla="*/ 20 h 28"/>
                  <a:gd name="T30" fmla="*/ 13 w 16"/>
                  <a:gd name="T31" fmla="*/ 22 h 28"/>
                  <a:gd name="T32" fmla="*/ 6 w 16"/>
                  <a:gd name="T33" fmla="*/ 24 h 28"/>
                  <a:gd name="T34" fmla="*/ 5 w 16"/>
                  <a:gd name="T35" fmla="*/ 24 h 28"/>
                  <a:gd name="T36" fmla="*/ 12 w 16"/>
                  <a:gd name="T37" fmla="*/ 26 h 28"/>
                  <a:gd name="T38" fmla="*/ 15 w 16"/>
                  <a:gd name="T39" fmla="*/ 23 h 28"/>
                  <a:gd name="T40" fmla="*/ 14 w 16"/>
                  <a:gd name="T4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8">
                    <a:moveTo>
                      <a:pt x="14" y="17"/>
                    </a:moveTo>
                    <a:cubicBezTo>
                      <a:pt x="13" y="16"/>
                      <a:pt x="12" y="16"/>
                      <a:pt x="12" y="15"/>
                    </a:cubicBezTo>
                    <a:cubicBezTo>
                      <a:pt x="11" y="14"/>
                      <a:pt x="10" y="13"/>
                      <a:pt x="8" y="13"/>
                    </a:cubicBezTo>
                    <a:cubicBezTo>
                      <a:pt x="6" y="11"/>
                      <a:pt x="3" y="10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5" y="2"/>
                      <a:pt x="7" y="2"/>
                      <a:pt x="8" y="3"/>
                    </a:cubicBezTo>
                    <a:cubicBezTo>
                      <a:pt x="9" y="3"/>
                      <a:pt x="10" y="4"/>
                      <a:pt x="10" y="5"/>
                    </a:cubicBezTo>
                    <a:cubicBezTo>
                      <a:pt x="10" y="6"/>
                      <a:pt x="11" y="6"/>
                      <a:pt x="11" y="5"/>
                    </a:cubicBezTo>
                    <a:cubicBezTo>
                      <a:pt x="11" y="3"/>
                      <a:pt x="10" y="2"/>
                      <a:pt x="8" y="1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9"/>
                      <a:pt x="2" y="12"/>
                      <a:pt x="4" y="13"/>
                    </a:cubicBezTo>
                    <a:cubicBezTo>
                      <a:pt x="6" y="14"/>
                      <a:pt x="9" y="15"/>
                      <a:pt x="11" y="17"/>
                    </a:cubicBezTo>
                    <a:cubicBezTo>
                      <a:pt x="11" y="18"/>
                      <a:pt x="12" y="19"/>
                      <a:pt x="13" y="20"/>
                    </a:cubicBezTo>
                    <a:cubicBezTo>
                      <a:pt x="13" y="20"/>
                      <a:pt x="14" y="22"/>
                      <a:pt x="13" y="22"/>
                    </a:cubicBezTo>
                    <a:cubicBezTo>
                      <a:pt x="13" y="24"/>
                      <a:pt x="7" y="26"/>
                      <a:pt x="6" y="24"/>
                    </a:cubicBezTo>
                    <a:cubicBezTo>
                      <a:pt x="6" y="23"/>
                      <a:pt x="5" y="24"/>
                      <a:pt x="5" y="24"/>
                    </a:cubicBezTo>
                    <a:cubicBezTo>
                      <a:pt x="5" y="28"/>
                      <a:pt x="10" y="26"/>
                      <a:pt x="12" y="26"/>
                    </a:cubicBezTo>
                    <a:cubicBezTo>
                      <a:pt x="13" y="25"/>
                      <a:pt x="15" y="24"/>
                      <a:pt x="15" y="23"/>
                    </a:cubicBezTo>
                    <a:cubicBezTo>
                      <a:pt x="16" y="21"/>
                      <a:pt x="15" y="19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718"/>
              <p:cNvSpPr>
                <a:spLocks noEditPoints="1"/>
              </p:cNvSpPr>
              <p:nvPr/>
            </p:nvSpPr>
            <p:spPr bwMode="auto">
              <a:xfrm>
                <a:off x="1127" y="2633"/>
                <a:ext cx="13" cy="20"/>
              </a:xfrm>
              <a:custGeom>
                <a:avLst/>
                <a:gdLst>
                  <a:gd name="T0" fmla="*/ 11 w 16"/>
                  <a:gd name="T1" fmla="*/ 2 h 26"/>
                  <a:gd name="T2" fmla="*/ 4 w 16"/>
                  <a:gd name="T3" fmla="*/ 2 h 26"/>
                  <a:gd name="T4" fmla="*/ 2 w 16"/>
                  <a:gd name="T5" fmla="*/ 9 h 26"/>
                  <a:gd name="T6" fmla="*/ 2 w 16"/>
                  <a:gd name="T7" fmla="*/ 10 h 26"/>
                  <a:gd name="T8" fmla="*/ 1 w 16"/>
                  <a:gd name="T9" fmla="*/ 10 h 26"/>
                  <a:gd name="T10" fmla="*/ 1 w 16"/>
                  <a:gd name="T11" fmla="*/ 19 h 26"/>
                  <a:gd name="T12" fmla="*/ 6 w 16"/>
                  <a:gd name="T13" fmla="*/ 25 h 26"/>
                  <a:gd name="T14" fmla="*/ 10 w 16"/>
                  <a:gd name="T15" fmla="*/ 25 h 26"/>
                  <a:gd name="T16" fmla="*/ 13 w 16"/>
                  <a:gd name="T17" fmla="*/ 24 h 26"/>
                  <a:gd name="T18" fmla="*/ 16 w 16"/>
                  <a:gd name="T19" fmla="*/ 17 h 26"/>
                  <a:gd name="T20" fmla="*/ 11 w 16"/>
                  <a:gd name="T21" fmla="*/ 2 h 26"/>
                  <a:gd name="T22" fmla="*/ 12 w 16"/>
                  <a:gd name="T23" fmla="*/ 23 h 26"/>
                  <a:gd name="T24" fmla="*/ 8 w 16"/>
                  <a:gd name="T25" fmla="*/ 23 h 26"/>
                  <a:gd name="T26" fmla="*/ 5 w 16"/>
                  <a:gd name="T27" fmla="*/ 22 h 26"/>
                  <a:gd name="T28" fmla="*/ 3 w 16"/>
                  <a:gd name="T29" fmla="*/ 19 h 26"/>
                  <a:gd name="T30" fmla="*/ 3 w 16"/>
                  <a:gd name="T31" fmla="*/ 15 h 26"/>
                  <a:gd name="T32" fmla="*/ 5 w 16"/>
                  <a:gd name="T33" fmla="*/ 19 h 26"/>
                  <a:gd name="T34" fmla="*/ 6 w 16"/>
                  <a:gd name="T35" fmla="*/ 19 h 26"/>
                  <a:gd name="T36" fmla="*/ 4 w 16"/>
                  <a:gd name="T37" fmla="*/ 10 h 26"/>
                  <a:gd name="T38" fmla="*/ 5 w 16"/>
                  <a:gd name="T39" fmla="*/ 3 h 26"/>
                  <a:gd name="T40" fmla="*/ 9 w 16"/>
                  <a:gd name="T41" fmla="*/ 3 h 26"/>
                  <a:gd name="T42" fmla="*/ 11 w 16"/>
                  <a:gd name="T43" fmla="*/ 6 h 26"/>
                  <a:gd name="T44" fmla="*/ 14 w 16"/>
                  <a:gd name="T45" fmla="*/ 12 h 26"/>
                  <a:gd name="T46" fmla="*/ 14 w 16"/>
                  <a:gd name="T47" fmla="*/ 16 h 26"/>
                  <a:gd name="T48" fmla="*/ 14 w 16"/>
                  <a:gd name="T49" fmla="*/ 20 h 26"/>
                  <a:gd name="T50" fmla="*/ 12 w 16"/>
                  <a:gd name="T51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6">
                    <a:moveTo>
                      <a:pt x="11" y="2"/>
                    </a:moveTo>
                    <a:cubicBezTo>
                      <a:pt x="9" y="1"/>
                      <a:pt x="6" y="0"/>
                      <a:pt x="4" y="2"/>
                    </a:cubicBezTo>
                    <a:cubicBezTo>
                      <a:pt x="2" y="3"/>
                      <a:pt x="1" y="7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3"/>
                      <a:pt x="0" y="16"/>
                      <a:pt x="1" y="19"/>
                    </a:cubicBezTo>
                    <a:cubicBezTo>
                      <a:pt x="2" y="21"/>
                      <a:pt x="3" y="24"/>
                      <a:pt x="6" y="25"/>
                    </a:cubicBezTo>
                    <a:cubicBezTo>
                      <a:pt x="7" y="25"/>
                      <a:pt x="9" y="25"/>
                      <a:pt x="10" y="25"/>
                    </a:cubicBezTo>
                    <a:cubicBezTo>
                      <a:pt x="11" y="26"/>
                      <a:pt x="12" y="25"/>
                      <a:pt x="13" y="24"/>
                    </a:cubicBezTo>
                    <a:cubicBezTo>
                      <a:pt x="15" y="22"/>
                      <a:pt x="16" y="20"/>
                      <a:pt x="16" y="17"/>
                    </a:cubicBezTo>
                    <a:cubicBezTo>
                      <a:pt x="16" y="12"/>
                      <a:pt x="15" y="6"/>
                      <a:pt x="11" y="2"/>
                    </a:cubicBezTo>
                    <a:close/>
                    <a:moveTo>
                      <a:pt x="12" y="23"/>
                    </a:moveTo>
                    <a:cubicBezTo>
                      <a:pt x="11" y="24"/>
                      <a:pt x="9" y="24"/>
                      <a:pt x="8" y="23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4" y="21"/>
                      <a:pt x="4" y="20"/>
                      <a:pt x="3" y="19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3" y="16"/>
                      <a:pt x="4" y="18"/>
                      <a:pt x="5" y="19"/>
                    </a:cubicBezTo>
                    <a:cubicBezTo>
                      <a:pt x="5" y="20"/>
                      <a:pt x="6" y="20"/>
                      <a:pt x="6" y="19"/>
                    </a:cubicBezTo>
                    <a:cubicBezTo>
                      <a:pt x="5" y="16"/>
                      <a:pt x="4" y="13"/>
                      <a:pt x="4" y="10"/>
                    </a:cubicBezTo>
                    <a:cubicBezTo>
                      <a:pt x="3" y="8"/>
                      <a:pt x="3" y="5"/>
                      <a:pt x="5" y="3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10" y="4"/>
                      <a:pt x="11" y="5"/>
                      <a:pt x="11" y="6"/>
                    </a:cubicBezTo>
                    <a:cubicBezTo>
                      <a:pt x="12" y="8"/>
                      <a:pt x="13" y="10"/>
                      <a:pt x="14" y="12"/>
                    </a:cubicBezTo>
                    <a:cubicBezTo>
                      <a:pt x="14" y="13"/>
                      <a:pt x="14" y="15"/>
                      <a:pt x="14" y="16"/>
                    </a:cubicBezTo>
                    <a:cubicBezTo>
                      <a:pt x="14" y="18"/>
                      <a:pt x="14" y="19"/>
                      <a:pt x="14" y="20"/>
                    </a:cubicBezTo>
                    <a:cubicBezTo>
                      <a:pt x="13" y="21"/>
                      <a:pt x="12" y="22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719"/>
              <p:cNvSpPr/>
              <p:nvPr/>
            </p:nvSpPr>
            <p:spPr bwMode="auto">
              <a:xfrm>
                <a:off x="1140" y="2646"/>
                <a:ext cx="9" cy="10"/>
              </a:xfrm>
              <a:custGeom>
                <a:avLst/>
                <a:gdLst>
                  <a:gd name="T0" fmla="*/ 10 w 11"/>
                  <a:gd name="T1" fmla="*/ 5 h 14"/>
                  <a:gd name="T2" fmla="*/ 8 w 11"/>
                  <a:gd name="T3" fmla="*/ 5 h 14"/>
                  <a:gd name="T4" fmla="*/ 7 w 11"/>
                  <a:gd name="T5" fmla="*/ 2 h 14"/>
                  <a:gd name="T6" fmla="*/ 7 w 11"/>
                  <a:gd name="T7" fmla="*/ 1 h 14"/>
                  <a:gd name="T8" fmla="*/ 7 w 11"/>
                  <a:gd name="T9" fmla="*/ 1 h 14"/>
                  <a:gd name="T10" fmla="*/ 6 w 11"/>
                  <a:gd name="T11" fmla="*/ 1 h 14"/>
                  <a:gd name="T12" fmla="*/ 6 w 11"/>
                  <a:gd name="T13" fmla="*/ 2 h 14"/>
                  <a:gd name="T14" fmla="*/ 6 w 11"/>
                  <a:gd name="T15" fmla="*/ 4 h 14"/>
                  <a:gd name="T16" fmla="*/ 6 w 11"/>
                  <a:gd name="T17" fmla="*/ 6 h 14"/>
                  <a:gd name="T18" fmla="*/ 6 w 11"/>
                  <a:gd name="T19" fmla="*/ 7 h 14"/>
                  <a:gd name="T20" fmla="*/ 4 w 11"/>
                  <a:gd name="T21" fmla="*/ 8 h 14"/>
                  <a:gd name="T22" fmla="*/ 3 w 11"/>
                  <a:gd name="T23" fmla="*/ 9 h 14"/>
                  <a:gd name="T24" fmla="*/ 3 w 11"/>
                  <a:gd name="T25" fmla="*/ 6 h 14"/>
                  <a:gd name="T26" fmla="*/ 3 w 11"/>
                  <a:gd name="T27" fmla="*/ 4 h 14"/>
                  <a:gd name="T28" fmla="*/ 3 w 11"/>
                  <a:gd name="T29" fmla="*/ 1 h 14"/>
                  <a:gd name="T30" fmla="*/ 2 w 11"/>
                  <a:gd name="T31" fmla="*/ 1 h 14"/>
                  <a:gd name="T32" fmla="*/ 2 w 11"/>
                  <a:gd name="T33" fmla="*/ 4 h 14"/>
                  <a:gd name="T34" fmla="*/ 1 w 11"/>
                  <a:gd name="T35" fmla="*/ 7 h 14"/>
                  <a:gd name="T36" fmla="*/ 1 w 11"/>
                  <a:gd name="T37" fmla="*/ 10 h 14"/>
                  <a:gd name="T38" fmla="*/ 5 w 11"/>
                  <a:gd name="T39" fmla="*/ 10 h 14"/>
                  <a:gd name="T40" fmla="*/ 6 w 11"/>
                  <a:gd name="T41" fmla="*/ 9 h 14"/>
                  <a:gd name="T42" fmla="*/ 7 w 11"/>
                  <a:gd name="T43" fmla="*/ 11 h 14"/>
                  <a:gd name="T44" fmla="*/ 8 w 11"/>
                  <a:gd name="T45" fmla="*/ 14 h 14"/>
                  <a:gd name="T46" fmla="*/ 8 w 11"/>
                  <a:gd name="T47" fmla="*/ 14 h 14"/>
                  <a:gd name="T48" fmla="*/ 9 w 11"/>
                  <a:gd name="T49" fmla="*/ 11 h 14"/>
                  <a:gd name="T50" fmla="*/ 8 w 11"/>
                  <a:gd name="T51" fmla="*/ 8 h 14"/>
                  <a:gd name="T52" fmla="*/ 8 w 11"/>
                  <a:gd name="T53" fmla="*/ 7 h 14"/>
                  <a:gd name="T54" fmla="*/ 10 w 11"/>
                  <a:gd name="T55" fmla="*/ 7 h 14"/>
                  <a:gd name="T56" fmla="*/ 11 w 11"/>
                  <a:gd name="T57" fmla="*/ 7 h 14"/>
                  <a:gd name="T58" fmla="*/ 10 w 11"/>
                  <a:gd name="T5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4"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8"/>
                      <a:pt x="0" y="9"/>
                      <a:pt x="1" y="10"/>
                    </a:cubicBezTo>
                    <a:cubicBezTo>
                      <a:pt x="2" y="11"/>
                      <a:pt x="4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7" y="11"/>
                    </a:cubicBezTo>
                    <a:cubicBezTo>
                      <a:pt x="7" y="12"/>
                      <a:pt x="7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9" y="10"/>
                      <a:pt x="8" y="9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720"/>
              <p:cNvSpPr>
                <a:spLocks noEditPoints="1"/>
              </p:cNvSpPr>
              <p:nvPr/>
            </p:nvSpPr>
            <p:spPr bwMode="auto">
              <a:xfrm>
                <a:off x="1161" y="2666"/>
                <a:ext cx="53" cy="22"/>
              </a:xfrm>
              <a:custGeom>
                <a:avLst/>
                <a:gdLst>
                  <a:gd name="T0" fmla="*/ 36 w 69"/>
                  <a:gd name="T1" fmla="*/ 2 h 28"/>
                  <a:gd name="T2" fmla="*/ 26 w 69"/>
                  <a:gd name="T3" fmla="*/ 5 h 28"/>
                  <a:gd name="T4" fmla="*/ 22 w 69"/>
                  <a:gd name="T5" fmla="*/ 10 h 28"/>
                  <a:gd name="T6" fmla="*/ 18 w 69"/>
                  <a:gd name="T7" fmla="*/ 6 h 28"/>
                  <a:gd name="T8" fmla="*/ 2 w 69"/>
                  <a:gd name="T9" fmla="*/ 8 h 28"/>
                  <a:gd name="T10" fmla="*/ 8 w 69"/>
                  <a:gd name="T11" fmla="*/ 17 h 28"/>
                  <a:gd name="T12" fmla="*/ 3 w 69"/>
                  <a:gd name="T13" fmla="*/ 23 h 28"/>
                  <a:gd name="T14" fmla="*/ 3 w 69"/>
                  <a:gd name="T15" fmla="*/ 28 h 28"/>
                  <a:gd name="T16" fmla="*/ 6 w 69"/>
                  <a:gd name="T17" fmla="*/ 27 h 28"/>
                  <a:gd name="T18" fmla="*/ 19 w 69"/>
                  <a:gd name="T19" fmla="*/ 23 h 28"/>
                  <a:gd name="T20" fmla="*/ 25 w 69"/>
                  <a:gd name="T21" fmla="*/ 19 h 28"/>
                  <a:gd name="T22" fmla="*/ 27 w 69"/>
                  <a:gd name="T23" fmla="*/ 21 h 28"/>
                  <a:gd name="T24" fmla="*/ 30 w 69"/>
                  <a:gd name="T25" fmla="*/ 25 h 28"/>
                  <a:gd name="T26" fmla="*/ 54 w 69"/>
                  <a:gd name="T27" fmla="*/ 20 h 28"/>
                  <a:gd name="T28" fmla="*/ 18 w 69"/>
                  <a:gd name="T29" fmla="*/ 22 h 28"/>
                  <a:gd name="T30" fmla="*/ 7 w 69"/>
                  <a:gd name="T31" fmla="*/ 23 h 28"/>
                  <a:gd name="T32" fmla="*/ 11 w 69"/>
                  <a:gd name="T33" fmla="*/ 20 h 28"/>
                  <a:gd name="T34" fmla="*/ 11 w 69"/>
                  <a:gd name="T35" fmla="*/ 17 h 28"/>
                  <a:gd name="T36" fmla="*/ 10 w 69"/>
                  <a:gd name="T37" fmla="*/ 13 h 28"/>
                  <a:gd name="T38" fmla="*/ 13 w 69"/>
                  <a:gd name="T39" fmla="*/ 10 h 28"/>
                  <a:gd name="T40" fmla="*/ 13 w 69"/>
                  <a:gd name="T41" fmla="*/ 14 h 28"/>
                  <a:gd name="T42" fmla="*/ 16 w 69"/>
                  <a:gd name="T43" fmla="*/ 15 h 28"/>
                  <a:gd name="T44" fmla="*/ 16 w 69"/>
                  <a:gd name="T45" fmla="*/ 13 h 28"/>
                  <a:gd name="T46" fmla="*/ 16 w 69"/>
                  <a:gd name="T47" fmla="*/ 13 h 28"/>
                  <a:gd name="T48" fmla="*/ 17 w 69"/>
                  <a:gd name="T49" fmla="*/ 14 h 28"/>
                  <a:gd name="T50" fmla="*/ 18 w 69"/>
                  <a:gd name="T51" fmla="*/ 19 h 28"/>
                  <a:gd name="T52" fmla="*/ 18 w 69"/>
                  <a:gd name="T53" fmla="*/ 22 h 28"/>
                  <a:gd name="T54" fmla="*/ 56 w 69"/>
                  <a:gd name="T55" fmla="*/ 5 h 28"/>
                  <a:gd name="T56" fmla="*/ 56 w 69"/>
                  <a:gd name="T57" fmla="*/ 5 h 28"/>
                  <a:gd name="T58" fmla="*/ 44 w 69"/>
                  <a:gd name="T59" fmla="*/ 5 h 28"/>
                  <a:gd name="T60" fmla="*/ 44 w 69"/>
                  <a:gd name="T61" fmla="*/ 5 h 28"/>
                  <a:gd name="T62" fmla="*/ 44 w 69"/>
                  <a:gd name="T63" fmla="*/ 5 h 28"/>
                  <a:gd name="T64" fmla="*/ 41 w 69"/>
                  <a:gd name="T65" fmla="*/ 19 h 28"/>
                  <a:gd name="T66" fmla="*/ 29 w 69"/>
                  <a:gd name="T67" fmla="*/ 22 h 28"/>
                  <a:gd name="T68" fmla="*/ 26 w 69"/>
                  <a:gd name="T69" fmla="*/ 16 h 28"/>
                  <a:gd name="T70" fmla="*/ 26 w 69"/>
                  <a:gd name="T71" fmla="*/ 11 h 28"/>
                  <a:gd name="T72" fmla="*/ 30 w 69"/>
                  <a:gd name="T73" fmla="*/ 11 h 28"/>
                  <a:gd name="T74" fmla="*/ 33 w 69"/>
                  <a:gd name="T75" fmla="*/ 10 h 28"/>
                  <a:gd name="T76" fmla="*/ 35 w 69"/>
                  <a:gd name="T77" fmla="*/ 9 h 28"/>
                  <a:gd name="T78" fmla="*/ 36 w 69"/>
                  <a:gd name="T79" fmla="*/ 9 h 28"/>
                  <a:gd name="T80" fmla="*/ 40 w 69"/>
                  <a:gd name="T81" fmla="*/ 8 h 28"/>
                  <a:gd name="T82" fmla="*/ 42 w 69"/>
                  <a:gd name="T83" fmla="*/ 7 h 28"/>
                  <a:gd name="T84" fmla="*/ 46 w 69"/>
                  <a:gd name="T85" fmla="*/ 7 h 28"/>
                  <a:gd name="T86" fmla="*/ 48 w 69"/>
                  <a:gd name="T87" fmla="*/ 6 h 28"/>
                  <a:gd name="T88" fmla="*/ 50 w 69"/>
                  <a:gd name="T89" fmla="*/ 6 h 28"/>
                  <a:gd name="T90" fmla="*/ 52 w 69"/>
                  <a:gd name="T91" fmla="*/ 6 h 28"/>
                  <a:gd name="T92" fmla="*/ 56 w 69"/>
                  <a:gd name="T93" fmla="*/ 6 h 28"/>
                  <a:gd name="T94" fmla="*/ 58 w 69"/>
                  <a:gd name="T95" fmla="*/ 7 h 28"/>
                  <a:gd name="T96" fmla="*/ 59 w 69"/>
                  <a:gd name="T97" fmla="*/ 8 h 28"/>
                  <a:gd name="T98" fmla="*/ 61 w 69"/>
                  <a:gd name="T99" fmla="*/ 8 h 28"/>
                  <a:gd name="T100" fmla="*/ 62 w 69"/>
                  <a:gd name="T101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" h="28">
                    <a:moveTo>
                      <a:pt x="56" y="0"/>
                    </a:moveTo>
                    <a:cubicBezTo>
                      <a:pt x="52" y="0"/>
                      <a:pt x="48" y="0"/>
                      <a:pt x="44" y="1"/>
                    </a:cubicBezTo>
                    <a:cubicBezTo>
                      <a:pt x="42" y="1"/>
                      <a:pt x="39" y="2"/>
                      <a:pt x="36" y="2"/>
                    </a:cubicBezTo>
                    <a:cubicBezTo>
                      <a:pt x="34" y="3"/>
                      <a:pt x="32" y="3"/>
                      <a:pt x="30" y="4"/>
                    </a:cubicBezTo>
                    <a:cubicBezTo>
                      <a:pt x="29" y="3"/>
                      <a:pt x="27" y="3"/>
                      <a:pt x="27" y="4"/>
                    </a:cubicBezTo>
                    <a:cubicBezTo>
                      <a:pt x="26" y="4"/>
                      <a:pt x="26" y="5"/>
                      <a:pt x="26" y="5"/>
                    </a:cubicBezTo>
                    <a:cubicBezTo>
                      <a:pt x="26" y="6"/>
                      <a:pt x="25" y="6"/>
                      <a:pt x="25" y="7"/>
                    </a:cubicBezTo>
                    <a:cubicBezTo>
                      <a:pt x="26" y="8"/>
                      <a:pt x="25" y="8"/>
                      <a:pt x="25" y="8"/>
                    </a:cubicBezTo>
                    <a:cubicBezTo>
                      <a:pt x="24" y="9"/>
                      <a:pt x="23" y="10"/>
                      <a:pt x="22" y="10"/>
                    </a:cubicBezTo>
                    <a:cubicBezTo>
                      <a:pt x="21" y="11"/>
                      <a:pt x="20" y="11"/>
                      <a:pt x="19" y="11"/>
                    </a:cubicBezTo>
                    <a:cubicBezTo>
                      <a:pt x="19" y="10"/>
                      <a:pt x="18" y="8"/>
                      <a:pt x="18" y="7"/>
                    </a:cubicBezTo>
                    <a:cubicBezTo>
                      <a:pt x="18" y="7"/>
                      <a:pt x="18" y="6"/>
                      <a:pt x="18" y="6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5" y="5"/>
                      <a:pt x="13" y="5"/>
                      <a:pt x="11" y="6"/>
                    </a:cubicBezTo>
                    <a:cubicBezTo>
                      <a:pt x="8" y="7"/>
                      <a:pt x="5" y="7"/>
                      <a:pt x="2" y="8"/>
                    </a:cubicBezTo>
                    <a:cubicBezTo>
                      <a:pt x="0" y="8"/>
                      <a:pt x="0" y="11"/>
                      <a:pt x="2" y="11"/>
                    </a:cubicBezTo>
                    <a:cubicBezTo>
                      <a:pt x="3" y="12"/>
                      <a:pt x="4" y="12"/>
                      <a:pt x="5" y="13"/>
                    </a:cubicBezTo>
                    <a:cubicBezTo>
                      <a:pt x="6" y="14"/>
                      <a:pt x="7" y="16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9"/>
                      <a:pt x="6" y="20"/>
                      <a:pt x="6" y="20"/>
                    </a:cubicBezTo>
                    <a:cubicBezTo>
                      <a:pt x="5" y="21"/>
                      <a:pt x="3" y="22"/>
                      <a:pt x="3" y="23"/>
                    </a:cubicBezTo>
                    <a:cubicBezTo>
                      <a:pt x="2" y="24"/>
                      <a:pt x="2" y="24"/>
                      <a:pt x="1" y="25"/>
                    </a:cubicBezTo>
                    <a:cubicBezTo>
                      <a:pt x="0" y="26"/>
                      <a:pt x="1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4" y="28"/>
                    </a:cubicBezTo>
                    <a:cubicBezTo>
                      <a:pt x="4" y="28"/>
                      <a:pt x="5" y="28"/>
                      <a:pt x="5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7" y="26"/>
                      <a:pt x="8" y="26"/>
                      <a:pt x="9" y="26"/>
                    </a:cubicBezTo>
                    <a:cubicBezTo>
                      <a:pt x="12" y="26"/>
                      <a:pt x="15" y="25"/>
                      <a:pt x="18" y="25"/>
                    </a:cubicBezTo>
                    <a:cubicBezTo>
                      <a:pt x="19" y="24"/>
                      <a:pt x="19" y="23"/>
                      <a:pt x="19" y="23"/>
                    </a:cubicBezTo>
                    <a:cubicBezTo>
                      <a:pt x="21" y="22"/>
                      <a:pt x="21" y="20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9"/>
                      <a:pt x="24" y="19"/>
                      <a:pt x="25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7" y="20"/>
                      <a:pt x="27" y="21"/>
                      <a:pt x="27" y="21"/>
                    </a:cubicBezTo>
                    <a:cubicBezTo>
                      <a:pt x="27" y="22"/>
                      <a:pt x="27" y="23"/>
                      <a:pt x="27" y="24"/>
                    </a:cubicBezTo>
                    <a:cubicBezTo>
                      <a:pt x="27" y="24"/>
                      <a:pt x="28" y="25"/>
                      <a:pt x="28" y="25"/>
                    </a:cubicBezTo>
                    <a:cubicBezTo>
                      <a:pt x="29" y="25"/>
                      <a:pt x="29" y="25"/>
                      <a:pt x="30" y="25"/>
                    </a:cubicBezTo>
                    <a:cubicBezTo>
                      <a:pt x="32" y="25"/>
                      <a:pt x="34" y="25"/>
                      <a:pt x="36" y="24"/>
                    </a:cubicBezTo>
                    <a:cubicBezTo>
                      <a:pt x="38" y="23"/>
                      <a:pt x="41" y="22"/>
                      <a:pt x="43" y="22"/>
                    </a:cubicBezTo>
                    <a:cubicBezTo>
                      <a:pt x="47" y="22"/>
                      <a:pt x="50" y="21"/>
                      <a:pt x="54" y="20"/>
                    </a:cubicBezTo>
                    <a:cubicBezTo>
                      <a:pt x="59" y="19"/>
                      <a:pt x="67" y="16"/>
                      <a:pt x="68" y="9"/>
                    </a:cubicBezTo>
                    <a:cubicBezTo>
                      <a:pt x="69" y="3"/>
                      <a:pt x="62" y="0"/>
                      <a:pt x="56" y="0"/>
                    </a:cubicBezTo>
                    <a:close/>
                    <a:moveTo>
                      <a:pt x="18" y="22"/>
                    </a:moveTo>
                    <a:cubicBezTo>
                      <a:pt x="18" y="22"/>
                      <a:pt x="18" y="22"/>
                      <a:pt x="17" y="22"/>
                    </a:cubicBezTo>
                    <a:cubicBezTo>
                      <a:pt x="15" y="22"/>
                      <a:pt x="12" y="22"/>
                      <a:pt x="10" y="23"/>
                    </a:cubicBezTo>
                    <a:cubicBezTo>
                      <a:pt x="9" y="23"/>
                      <a:pt x="8" y="23"/>
                      <a:pt x="7" y="23"/>
                    </a:cubicBezTo>
                    <a:cubicBezTo>
                      <a:pt x="8" y="23"/>
                      <a:pt x="8" y="23"/>
                      <a:pt x="8" y="22"/>
                    </a:cubicBezTo>
                    <a:cubicBezTo>
                      <a:pt x="9" y="22"/>
                      <a:pt x="9" y="21"/>
                      <a:pt x="10" y="21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2" y="19"/>
                      <a:pt x="12" y="18"/>
                      <a:pt x="12" y="18"/>
                    </a:cubicBezTo>
                    <a:cubicBezTo>
                      <a:pt x="12" y="18"/>
                      <a:pt x="12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5"/>
                      <a:pt x="10" y="14"/>
                      <a:pt x="9" y="13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3" y="13"/>
                      <a:pt x="13" y="12"/>
                    </a:cubicBezTo>
                    <a:cubicBezTo>
                      <a:pt x="13" y="11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2"/>
                      <a:pt x="13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5"/>
                      <a:pt x="15" y="15"/>
                      <a:pt x="16" y="14"/>
                    </a:cubicBezTo>
                    <a:cubicBezTo>
                      <a:pt x="15" y="15"/>
                      <a:pt x="15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5" y="11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5"/>
                      <a:pt x="17" y="15"/>
                      <a:pt x="18" y="16"/>
                    </a:cubicBezTo>
                    <a:cubicBezTo>
                      <a:pt x="18" y="17"/>
                      <a:pt x="18" y="18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9" y="20"/>
                    </a:cubicBezTo>
                    <a:cubicBezTo>
                      <a:pt x="18" y="21"/>
                      <a:pt x="18" y="21"/>
                      <a:pt x="18" y="22"/>
                    </a:cubicBezTo>
                    <a:close/>
                    <a:moveTo>
                      <a:pt x="56" y="4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lose/>
                    <a:moveTo>
                      <a:pt x="44" y="5"/>
                    </a:move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lose/>
                    <a:moveTo>
                      <a:pt x="62" y="13"/>
                    </a:moveTo>
                    <a:cubicBezTo>
                      <a:pt x="59" y="15"/>
                      <a:pt x="54" y="17"/>
                      <a:pt x="51" y="17"/>
                    </a:cubicBezTo>
                    <a:cubicBezTo>
                      <a:pt x="48" y="18"/>
                      <a:pt x="44" y="18"/>
                      <a:pt x="41" y="19"/>
                    </a:cubicBezTo>
                    <a:cubicBezTo>
                      <a:pt x="39" y="19"/>
                      <a:pt x="38" y="20"/>
                      <a:pt x="36" y="20"/>
                    </a:cubicBezTo>
                    <a:cubicBezTo>
                      <a:pt x="34" y="21"/>
                      <a:pt x="32" y="21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0"/>
                      <a:pt x="29" y="19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7" y="16"/>
                      <a:pt x="26" y="16"/>
                    </a:cubicBezTo>
                    <a:cubicBezTo>
                      <a:pt x="24" y="16"/>
                      <a:pt x="23" y="16"/>
                      <a:pt x="21" y="16"/>
                    </a:cubicBezTo>
                    <a:cubicBezTo>
                      <a:pt x="21" y="15"/>
                      <a:pt x="21" y="15"/>
                      <a:pt x="20" y="14"/>
                    </a:cubicBezTo>
                    <a:cubicBezTo>
                      <a:pt x="23" y="14"/>
                      <a:pt x="25" y="13"/>
                      <a:pt x="26" y="11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7" y="11"/>
                      <a:pt x="28" y="12"/>
                      <a:pt x="29" y="12"/>
                    </a:cubicBezTo>
                    <a:cubicBezTo>
                      <a:pt x="29" y="12"/>
                      <a:pt x="29" y="12"/>
                      <a:pt x="30" y="11"/>
                    </a:cubicBezTo>
                    <a:cubicBezTo>
                      <a:pt x="30" y="12"/>
                      <a:pt x="31" y="12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7" y="9"/>
                      <a:pt x="37" y="9"/>
                    </a:cubicBezTo>
                    <a:cubicBezTo>
                      <a:pt x="38" y="9"/>
                      <a:pt x="38" y="9"/>
                      <a:pt x="39" y="8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2" y="8"/>
                      <a:pt x="42" y="8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7"/>
                    </a:cubicBezTo>
                    <a:cubicBezTo>
                      <a:pt x="45" y="8"/>
                      <a:pt x="45" y="7"/>
                      <a:pt x="46" y="7"/>
                    </a:cubicBezTo>
                    <a:cubicBezTo>
                      <a:pt x="46" y="7"/>
                      <a:pt x="46" y="7"/>
                      <a:pt x="46" y="6"/>
                    </a:cubicBezTo>
                    <a:cubicBezTo>
                      <a:pt x="46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7"/>
                      <a:pt x="49" y="7"/>
                    </a:cubicBezTo>
                    <a:cubicBezTo>
                      <a:pt x="49" y="7"/>
                      <a:pt x="50" y="6"/>
                      <a:pt x="50" y="6"/>
                    </a:cubicBezTo>
                    <a:cubicBezTo>
                      <a:pt x="51" y="6"/>
                      <a:pt x="52" y="6"/>
                      <a:pt x="52" y="6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5"/>
                      <a:pt x="52" y="6"/>
                      <a:pt x="52" y="6"/>
                    </a:cubicBezTo>
                    <a:cubicBezTo>
                      <a:pt x="52" y="6"/>
                      <a:pt x="53" y="7"/>
                      <a:pt x="53" y="7"/>
                    </a:cubicBezTo>
                    <a:cubicBezTo>
                      <a:pt x="54" y="7"/>
                      <a:pt x="54" y="6"/>
                      <a:pt x="54" y="6"/>
                    </a:cubicBezTo>
                    <a:cubicBezTo>
                      <a:pt x="55" y="6"/>
                      <a:pt x="55" y="6"/>
                      <a:pt x="56" y="6"/>
                    </a:cubicBezTo>
                    <a:cubicBezTo>
                      <a:pt x="56" y="6"/>
                      <a:pt x="56" y="7"/>
                      <a:pt x="56" y="7"/>
                    </a:cubicBezTo>
                    <a:cubicBezTo>
                      <a:pt x="57" y="7"/>
                      <a:pt x="57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0" y="8"/>
                      <a:pt x="60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9"/>
                      <a:pt x="61" y="9"/>
                      <a:pt x="61" y="10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2" y="11"/>
                      <a:pt x="62" y="12"/>
                      <a:pt x="6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721"/>
              <p:cNvSpPr/>
              <p:nvPr/>
            </p:nvSpPr>
            <p:spPr bwMode="auto">
              <a:xfrm>
                <a:off x="1152" y="2659"/>
                <a:ext cx="7" cy="13"/>
              </a:xfrm>
              <a:custGeom>
                <a:avLst/>
                <a:gdLst>
                  <a:gd name="T0" fmla="*/ 10 w 10"/>
                  <a:gd name="T1" fmla="*/ 12 h 16"/>
                  <a:gd name="T2" fmla="*/ 9 w 10"/>
                  <a:gd name="T3" fmla="*/ 9 h 16"/>
                  <a:gd name="T4" fmla="*/ 9 w 10"/>
                  <a:gd name="T5" fmla="*/ 1 h 16"/>
                  <a:gd name="T6" fmla="*/ 7 w 10"/>
                  <a:gd name="T7" fmla="*/ 1 h 16"/>
                  <a:gd name="T8" fmla="*/ 4 w 10"/>
                  <a:gd name="T9" fmla="*/ 5 h 16"/>
                  <a:gd name="T10" fmla="*/ 1 w 10"/>
                  <a:gd name="T11" fmla="*/ 7 h 16"/>
                  <a:gd name="T12" fmla="*/ 1 w 10"/>
                  <a:gd name="T13" fmla="*/ 9 h 16"/>
                  <a:gd name="T14" fmla="*/ 5 w 10"/>
                  <a:gd name="T15" fmla="*/ 7 h 16"/>
                  <a:gd name="T16" fmla="*/ 6 w 10"/>
                  <a:gd name="T17" fmla="*/ 5 h 16"/>
                  <a:gd name="T18" fmla="*/ 7 w 10"/>
                  <a:gd name="T19" fmla="*/ 4 h 16"/>
                  <a:gd name="T20" fmla="*/ 7 w 10"/>
                  <a:gd name="T21" fmla="*/ 8 h 16"/>
                  <a:gd name="T22" fmla="*/ 7 w 10"/>
                  <a:gd name="T23" fmla="*/ 15 h 16"/>
                  <a:gd name="T24" fmla="*/ 10 w 10"/>
                  <a:gd name="T25" fmla="*/ 15 h 16"/>
                  <a:gd name="T26" fmla="*/ 10 w 10"/>
                  <a:gd name="T2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6">
                    <a:moveTo>
                      <a:pt x="10" y="12"/>
                    </a:moveTo>
                    <a:cubicBezTo>
                      <a:pt x="9" y="11"/>
                      <a:pt x="10" y="10"/>
                      <a:pt x="9" y="9"/>
                    </a:cubicBezTo>
                    <a:cubicBezTo>
                      <a:pt x="9" y="7"/>
                      <a:pt x="9" y="4"/>
                      <a:pt x="9" y="1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5" y="3"/>
                      <a:pt x="4" y="5"/>
                    </a:cubicBezTo>
                    <a:cubicBezTo>
                      <a:pt x="3" y="5"/>
                      <a:pt x="2" y="7"/>
                      <a:pt x="1" y="7"/>
                    </a:cubicBezTo>
                    <a:cubicBezTo>
                      <a:pt x="0" y="8"/>
                      <a:pt x="0" y="10"/>
                      <a:pt x="1" y="9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11"/>
                      <a:pt x="7" y="13"/>
                      <a:pt x="7" y="15"/>
                    </a:cubicBezTo>
                    <a:cubicBezTo>
                      <a:pt x="7" y="16"/>
                      <a:pt x="10" y="16"/>
                      <a:pt x="10" y="15"/>
                    </a:cubicBezTo>
                    <a:cubicBezTo>
                      <a:pt x="10" y="14"/>
                      <a:pt x="10" y="13"/>
                      <a:pt x="1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722"/>
              <p:cNvSpPr>
                <a:spLocks noEditPoints="1"/>
              </p:cNvSpPr>
              <p:nvPr/>
            </p:nvSpPr>
            <p:spPr bwMode="auto">
              <a:xfrm>
                <a:off x="1159" y="2658"/>
                <a:ext cx="8" cy="13"/>
              </a:xfrm>
              <a:custGeom>
                <a:avLst/>
                <a:gdLst>
                  <a:gd name="T0" fmla="*/ 9 w 10"/>
                  <a:gd name="T1" fmla="*/ 11 h 17"/>
                  <a:gd name="T2" fmla="*/ 9 w 10"/>
                  <a:gd name="T3" fmla="*/ 7 h 17"/>
                  <a:gd name="T4" fmla="*/ 9 w 10"/>
                  <a:gd name="T5" fmla="*/ 5 h 17"/>
                  <a:gd name="T6" fmla="*/ 9 w 10"/>
                  <a:gd name="T7" fmla="*/ 2 h 17"/>
                  <a:gd name="T8" fmla="*/ 5 w 10"/>
                  <a:gd name="T9" fmla="*/ 1 h 17"/>
                  <a:gd name="T10" fmla="*/ 1 w 10"/>
                  <a:gd name="T11" fmla="*/ 3 h 17"/>
                  <a:gd name="T12" fmla="*/ 1 w 10"/>
                  <a:gd name="T13" fmla="*/ 4 h 17"/>
                  <a:gd name="T14" fmla="*/ 2 w 10"/>
                  <a:gd name="T15" fmla="*/ 8 h 17"/>
                  <a:gd name="T16" fmla="*/ 7 w 10"/>
                  <a:gd name="T17" fmla="*/ 9 h 17"/>
                  <a:gd name="T18" fmla="*/ 7 w 10"/>
                  <a:gd name="T19" fmla="*/ 9 h 17"/>
                  <a:gd name="T20" fmla="*/ 7 w 10"/>
                  <a:gd name="T21" fmla="*/ 12 h 17"/>
                  <a:gd name="T22" fmla="*/ 6 w 10"/>
                  <a:gd name="T23" fmla="*/ 15 h 17"/>
                  <a:gd name="T24" fmla="*/ 6 w 10"/>
                  <a:gd name="T25" fmla="*/ 16 h 17"/>
                  <a:gd name="T26" fmla="*/ 9 w 10"/>
                  <a:gd name="T27" fmla="*/ 11 h 17"/>
                  <a:gd name="T28" fmla="*/ 4 w 10"/>
                  <a:gd name="T29" fmla="*/ 7 h 17"/>
                  <a:gd name="T30" fmla="*/ 2 w 10"/>
                  <a:gd name="T31" fmla="*/ 6 h 17"/>
                  <a:gd name="T32" fmla="*/ 2 w 10"/>
                  <a:gd name="T33" fmla="*/ 5 h 17"/>
                  <a:gd name="T34" fmla="*/ 3 w 10"/>
                  <a:gd name="T35" fmla="*/ 5 h 17"/>
                  <a:gd name="T36" fmla="*/ 3 w 10"/>
                  <a:gd name="T37" fmla="*/ 4 h 17"/>
                  <a:gd name="T38" fmla="*/ 3 w 10"/>
                  <a:gd name="T39" fmla="*/ 4 h 17"/>
                  <a:gd name="T40" fmla="*/ 3 w 10"/>
                  <a:gd name="T41" fmla="*/ 3 h 17"/>
                  <a:gd name="T42" fmla="*/ 4 w 10"/>
                  <a:gd name="T43" fmla="*/ 3 h 17"/>
                  <a:gd name="T44" fmla="*/ 6 w 10"/>
                  <a:gd name="T45" fmla="*/ 3 h 17"/>
                  <a:gd name="T46" fmla="*/ 7 w 10"/>
                  <a:gd name="T47" fmla="*/ 3 h 17"/>
                  <a:gd name="T48" fmla="*/ 7 w 10"/>
                  <a:gd name="T49" fmla="*/ 4 h 17"/>
                  <a:gd name="T50" fmla="*/ 7 w 10"/>
                  <a:gd name="T51" fmla="*/ 5 h 17"/>
                  <a:gd name="T52" fmla="*/ 7 w 10"/>
                  <a:gd name="T53" fmla="*/ 5 h 17"/>
                  <a:gd name="T54" fmla="*/ 4 w 10"/>
                  <a:gd name="T5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7">
                    <a:moveTo>
                      <a:pt x="9" y="11"/>
                    </a:moveTo>
                    <a:cubicBezTo>
                      <a:pt x="9" y="10"/>
                      <a:pt x="9" y="9"/>
                      <a:pt x="9" y="7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4"/>
                      <a:pt x="10" y="3"/>
                      <a:pt x="9" y="2"/>
                    </a:cubicBezTo>
                    <a:cubicBezTo>
                      <a:pt x="9" y="1"/>
                      <a:pt x="7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5"/>
                      <a:pt x="1" y="8"/>
                      <a:pt x="2" y="8"/>
                    </a:cubicBezTo>
                    <a:cubicBezTo>
                      <a:pt x="4" y="9"/>
                      <a:pt x="5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1"/>
                      <a:pt x="7" y="12"/>
                    </a:cubicBezTo>
                    <a:cubicBezTo>
                      <a:pt x="7" y="13"/>
                      <a:pt x="6" y="14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9" y="17"/>
                      <a:pt x="9" y="13"/>
                      <a:pt x="9" y="11"/>
                    </a:cubicBezTo>
                    <a:close/>
                    <a:moveTo>
                      <a:pt x="4" y="7"/>
                    </a:moveTo>
                    <a:cubicBezTo>
                      <a:pt x="3" y="7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5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723"/>
              <p:cNvSpPr/>
              <p:nvPr/>
            </p:nvSpPr>
            <p:spPr bwMode="auto">
              <a:xfrm>
                <a:off x="1167" y="2658"/>
                <a:ext cx="8" cy="11"/>
              </a:xfrm>
              <a:custGeom>
                <a:avLst/>
                <a:gdLst>
                  <a:gd name="T0" fmla="*/ 9 w 10"/>
                  <a:gd name="T1" fmla="*/ 6 h 15"/>
                  <a:gd name="T2" fmla="*/ 6 w 10"/>
                  <a:gd name="T3" fmla="*/ 5 h 15"/>
                  <a:gd name="T4" fmla="*/ 6 w 10"/>
                  <a:gd name="T5" fmla="*/ 5 h 15"/>
                  <a:gd name="T6" fmla="*/ 6 w 10"/>
                  <a:gd name="T7" fmla="*/ 2 h 15"/>
                  <a:gd name="T8" fmla="*/ 4 w 10"/>
                  <a:gd name="T9" fmla="*/ 0 h 15"/>
                  <a:gd name="T10" fmla="*/ 1 w 10"/>
                  <a:gd name="T11" fmla="*/ 1 h 15"/>
                  <a:gd name="T12" fmla="*/ 0 w 10"/>
                  <a:gd name="T13" fmla="*/ 4 h 15"/>
                  <a:gd name="T14" fmla="*/ 2 w 10"/>
                  <a:gd name="T15" fmla="*/ 4 h 15"/>
                  <a:gd name="T16" fmla="*/ 2 w 10"/>
                  <a:gd name="T17" fmla="*/ 3 h 15"/>
                  <a:gd name="T18" fmla="*/ 4 w 10"/>
                  <a:gd name="T19" fmla="*/ 2 h 15"/>
                  <a:gd name="T20" fmla="*/ 4 w 10"/>
                  <a:gd name="T21" fmla="*/ 2 h 15"/>
                  <a:gd name="T22" fmla="*/ 4 w 10"/>
                  <a:gd name="T23" fmla="*/ 4 h 15"/>
                  <a:gd name="T24" fmla="*/ 3 w 10"/>
                  <a:gd name="T25" fmla="*/ 6 h 15"/>
                  <a:gd name="T26" fmla="*/ 4 w 10"/>
                  <a:gd name="T27" fmla="*/ 7 h 15"/>
                  <a:gd name="T28" fmla="*/ 7 w 10"/>
                  <a:gd name="T29" fmla="*/ 7 h 15"/>
                  <a:gd name="T30" fmla="*/ 8 w 10"/>
                  <a:gd name="T31" fmla="*/ 10 h 15"/>
                  <a:gd name="T32" fmla="*/ 6 w 10"/>
                  <a:gd name="T33" fmla="*/ 12 h 15"/>
                  <a:gd name="T34" fmla="*/ 2 w 10"/>
                  <a:gd name="T35" fmla="*/ 13 h 15"/>
                  <a:gd name="T36" fmla="*/ 2 w 10"/>
                  <a:gd name="T37" fmla="*/ 15 h 15"/>
                  <a:gd name="T38" fmla="*/ 7 w 10"/>
                  <a:gd name="T39" fmla="*/ 14 h 15"/>
                  <a:gd name="T40" fmla="*/ 9 w 10"/>
                  <a:gd name="T41" fmla="*/ 12 h 15"/>
                  <a:gd name="T42" fmla="*/ 10 w 10"/>
                  <a:gd name="T43" fmla="*/ 10 h 15"/>
                  <a:gd name="T44" fmla="*/ 9 w 10"/>
                  <a:gd name="T4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9" y="6"/>
                    </a:moveTo>
                    <a:cubicBezTo>
                      <a:pt x="8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8"/>
                      <a:pt x="8" y="9"/>
                      <a:pt x="8" y="10"/>
                    </a:cubicBezTo>
                    <a:cubicBezTo>
                      <a:pt x="7" y="11"/>
                      <a:pt x="7" y="12"/>
                      <a:pt x="6" y="12"/>
                    </a:cubicBezTo>
                    <a:cubicBezTo>
                      <a:pt x="5" y="12"/>
                      <a:pt x="3" y="12"/>
                      <a:pt x="2" y="13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4" y="15"/>
                      <a:pt x="6" y="14"/>
                      <a:pt x="7" y="14"/>
                    </a:cubicBezTo>
                    <a:cubicBezTo>
                      <a:pt x="8" y="13"/>
                      <a:pt x="8" y="13"/>
                      <a:pt x="9" y="12"/>
                    </a:cubicBezTo>
                    <a:cubicBezTo>
                      <a:pt x="9" y="12"/>
                      <a:pt x="10" y="11"/>
                      <a:pt x="10" y="10"/>
                    </a:cubicBezTo>
                    <a:cubicBezTo>
                      <a:pt x="10" y="9"/>
                      <a:pt x="10" y="7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724"/>
              <p:cNvSpPr>
                <a:spLocks noEditPoints="1"/>
              </p:cNvSpPr>
              <p:nvPr/>
            </p:nvSpPr>
            <p:spPr bwMode="auto">
              <a:xfrm>
                <a:off x="1174" y="2655"/>
                <a:ext cx="6" cy="13"/>
              </a:xfrm>
              <a:custGeom>
                <a:avLst/>
                <a:gdLst>
                  <a:gd name="T0" fmla="*/ 8 w 8"/>
                  <a:gd name="T1" fmla="*/ 11 h 17"/>
                  <a:gd name="T2" fmla="*/ 8 w 8"/>
                  <a:gd name="T3" fmla="*/ 4 h 17"/>
                  <a:gd name="T4" fmla="*/ 5 w 8"/>
                  <a:gd name="T5" fmla="*/ 1 h 17"/>
                  <a:gd name="T6" fmla="*/ 1 w 8"/>
                  <a:gd name="T7" fmla="*/ 3 h 17"/>
                  <a:gd name="T8" fmla="*/ 1 w 8"/>
                  <a:gd name="T9" fmla="*/ 3 h 17"/>
                  <a:gd name="T10" fmla="*/ 0 w 8"/>
                  <a:gd name="T11" fmla="*/ 7 h 17"/>
                  <a:gd name="T12" fmla="*/ 2 w 8"/>
                  <a:gd name="T13" fmla="*/ 9 h 17"/>
                  <a:gd name="T14" fmla="*/ 5 w 8"/>
                  <a:gd name="T15" fmla="*/ 8 h 17"/>
                  <a:gd name="T16" fmla="*/ 5 w 8"/>
                  <a:gd name="T17" fmla="*/ 11 h 17"/>
                  <a:gd name="T18" fmla="*/ 5 w 8"/>
                  <a:gd name="T19" fmla="*/ 15 h 17"/>
                  <a:gd name="T20" fmla="*/ 6 w 8"/>
                  <a:gd name="T21" fmla="*/ 17 h 17"/>
                  <a:gd name="T22" fmla="*/ 6 w 8"/>
                  <a:gd name="T23" fmla="*/ 17 h 17"/>
                  <a:gd name="T24" fmla="*/ 8 w 8"/>
                  <a:gd name="T25" fmla="*/ 11 h 17"/>
                  <a:gd name="T26" fmla="*/ 3 w 8"/>
                  <a:gd name="T27" fmla="*/ 7 h 17"/>
                  <a:gd name="T28" fmla="*/ 2 w 8"/>
                  <a:gd name="T29" fmla="*/ 4 h 17"/>
                  <a:gd name="T30" fmla="*/ 2 w 8"/>
                  <a:gd name="T31" fmla="*/ 4 h 17"/>
                  <a:gd name="T32" fmla="*/ 3 w 8"/>
                  <a:gd name="T33" fmla="*/ 3 h 17"/>
                  <a:gd name="T34" fmla="*/ 5 w 8"/>
                  <a:gd name="T35" fmla="*/ 3 h 17"/>
                  <a:gd name="T36" fmla="*/ 5 w 8"/>
                  <a:gd name="T37" fmla="*/ 5 h 17"/>
                  <a:gd name="T38" fmla="*/ 3 w 8"/>
                  <a:gd name="T3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7">
                    <a:moveTo>
                      <a:pt x="8" y="11"/>
                    </a:moveTo>
                    <a:cubicBezTo>
                      <a:pt x="8" y="9"/>
                      <a:pt x="8" y="6"/>
                      <a:pt x="8" y="4"/>
                    </a:cubicBezTo>
                    <a:cubicBezTo>
                      <a:pt x="8" y="3"/>
                      <a:pt x="7" y="1"/>
                      <a:pt x="5" y="1"/>
                    </a:cubicBezTo>
                    <a:cubicBezTo>
                      <a:pt x="3" y="0"/>
                      <a:pt x="0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5"/>
                      <a:pt x="0" y="5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5" y="9"/>
                      <a:pt x="5" y="10"/>
                      <a:pt x="5" y="11"/>
                    </a:cubicBezTo>
                    <a:cubicBezTo>
                      <a:pt x="5" y="12"/>
                      <a:pt x="5" y="13"/>
                      <a:pt x="5" y="15"/>
                    </a:cubicBezTo>
                    <a:cubicBezTo>
                      <a:pt x="5" y="16"/>
                      <a:pt x="5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6"/>
                      <a:pt x="8" y="12"/>
                      <a:pt x="8" y="11"/>
                    </a:cubicBezTo>
                    <a:close/>
                    <a:moveTo>
                      <a:pt x="3" y="7"/>
                    </a:moveTo>
                    <a:cubicBezTo>
                      <a:pt x="2" y="6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6" y="3"/>
                      <a:pt x="5" y="5"/>
                      <a:pt x="5" y="5"/>
                    </a:cubicBezTo>
                    <a:cubicBezTo>
                      <a:pt x="5" y="6"/>
                      <a:pt x="4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725"/>
              <p:cNvSpPr/>
              <p:nvPr/>
            </p:nvSpPr>
            <p:spPr bwMode="auto">
              <a:xfrm>
                <a:off x="1183" y="2659"/>
                <a:ext cx="7" cy="3"/>
              </a:xfrm>
              <a:custGeom>
                <a:avLst/>
                <a:gdLst>
                  <a:gd name="T0" fmla="*/ 6 w 9"/>
                  <a:gd name="T1" fmla="*/ 1 h 4"/>
                  <a:gd name="T2" fmla="*/ 1 w 9"/>
                  <a:gd name="T3" fmla="*/ 2 h 4"/>
                  <a:gd name="T4" fmla="*/ 0 w 9"/>
                  <a:gd name="T5" fmla="*/ 3 h 4"/>
                  <a:gd name="T6" fmla="*/ 2 w 9"/>
                  <a:gd name="T7" fmla="*/ 4 h 4"/>
                  <a:gd name="T8" fmla="*/ 6 w 9"/>
                  <a:gd name="T9" fmla="*/ 4 h 4"/>
                  <a:gd name="T10" fmla="*/ 9 w 9"/>
                  <a:gd name="T11" fmla="*/ 2 h 4"/>
                  <a:gd name="T12" fmla="*/ 6 w 9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6" y="1"/>
                    </a:moveTo>
                    <a:cubicBezTo>
                      <a:pt x="4" y="1"/>
                      <a:pt x="3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3" y="4"/>
                      <a:pt x="4" y="4"/>
                      <a:pt x="6" y="4"/>
                    </a:cubicBezTo>
                    <a:cubicBezTo>
                      <a:pt x="7" y="4"/>
                      <a:pt x="9" y="4"/>
                      <a:pt x="9" y="2"/>
                    </a:cubicBezTo>
                    <a:cubicBezTo>
                      <a:pt x="9" y="0"/>
                      <a:pt x="7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726"/>
              <p:cNvSpPr/>
              <p:nvPr/>
            </p:nvSpPr>
            <p:spPr bwMode="auto">
              <a:xfrm>
                <a:off x="1191" y="2652"/>
                <a:ext cx="5" cy="12"/>
              </a:xfrm>
              <a:custGeom>
                <a:avLst/>
                <a:gdLst>
                  <a:gd name="T0" fmla="*/ 7 w 7"/>
                  <a:gd name="T1" fmla="*/ 15 h 16"/>
                  <a:gd name="T2" fmla="*/ 5 w 7"/>
                  <a:gd name="T3" fmla="*/ 6 h 16"/>
                  <a:gd name="T4" fmla="*/ 5 w 7"/>
                  <a:gd name="T5" fmla="*/ 3 h 16"/>
                  <a:gd name="T6" fmla="*/ 4 w 7"/>
                  <a:gd name="T7" fmla="*/ 1 h 16"/>
                  <a:gd name="T8" fmla="*/ 2 w 7"/>
                  <a:gd name="T9" fmla="*/ 2 h 16"/>
                  <a:gd name="T10" fmla="*/ 1 w 7"/>
                  <a:gd name="T11" fmla="*/ 4 h 16"/>
                  <a:gd name="T12" fmla="*/ 1 w 7"/>
                  <a:gd name="T13" fmla="*/ 5 h 16"/>
                  <a:gd name="T14" fmla="*/ 1 w 7"/>
                  <a:gd name="T15" fmla="*/ 5 h 16"/>
                  <a:gd name="T16" fmla="*/ 2 w 7"/>
                  <a:gd name="T17" fmla="*/ 6 h 16"/>
                  <a:gd name="T18" fmla="*/ 2 w 7"/>
                  <a:gd name="T19" fmla="*/ 5 h 16"/>
                  <a:gd name="T20" fmla="*/ 3 w 7"/>
                  <a:gd name="T21" fmla="*/ 7 h 16"/>
                  <a:gd name="T22" fmla="*/ 4 w 7"/>
                  <a:gd name="T23" fmla="*/ 15 h 16"/>
                  <a:gd name="T24" fmla="*/ 5 w 7"/>
                  <a:gd name="T25" fmla="*/ 16 h 16"/>
                  <a:gd name="T26" fmla="*/ 5 w 7"/>
                  <a:gd name="T27" fmla="*/ 16 h 16"/>
                  <a:gd name="T28" fmla="*/ 6 w 7"/>
                  <a:gd name="T29" fmla="*/ 15 h 16"/>
                  <a:gd name="T30" fmla="*/ 7 w 7"/>
                  <a:gd name="T3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16">
                    <a:moveTo>
                      <a:pt x="7" y="15"/>
                    </a:moveTo>
                    <a:cubicBezTo>
                      <a:pt x="6" y="12"/>
                      <a:pt x="5" y="9"/>
                      <a:pt x="5" y="6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10"/>
                      <a:pt x="4" y="12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7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727"/>
              <p:cNvSpPr>
                <a:spLocks noEditPoints="1"/>
              </p:cNvSpPr>
              <p:nvPr/>
            </p:nvSpPr>
            <p:spPr bwMode="auto">
              <a:xfrm>
                <a:off x="1195" y="2652"/>
                <a:ext cx="7" cy="13"/>
              </a:xfrm>
              <a:custGeom>
                <a:avLst/>
                <a:gdLst>
                  <a:gd name="T0" fmla="*/ 10 w 10"/>
                  <a:gd name="T1" fmla="*/ 6 h 16"/>
                  <a:gd name="T2" fmla="*/ 9 w 10"/>
                  <a:gd name="T3" fmla="*/ 4 h 16"/>
                  <a:gd name="T4" fmla="*/ 9 w 10"/>
                  <a:gd name="T5" fmla="*/ 3 h 16"/>
                  <a:gd name="T6" fmla="*/ 7 w 10"/>
                  <a:gd name="T7" fmla="*/ 1 h 16"/>
                  <a:gd name="T8" fmla="*/ 4 w 10"/>
                  <a:gd name="T9" fmla="*/ 1 h 16"/>
                  <a:gd name="T10" fmla="*/ 2 w 10"/>
                  <a:gd name="T11" fmla="*/ 6 h 16"/>
                  <a:gd name="T12" fmla="*/ 2 w 10"/>
                  <a:gd name="T13" fmla="*/ 6 h 16"/>
                  <a:gd name="T14" fmla="*/ 3 w 10"/>
                  <a:gd name="T15" fmla="*/ 9 h 16"/>
                  <a:gd name="T16" fmla="*/ 6 w 10"/>
                  <a:gd name="T17" fmla="*/ 8 h 16"/>
                  <a:gd name="T18" fmla="*/ 7 w 10"/>
                  <a:gd name="T19" fmla="*/ 7 h 16"/>
                  <a:gd name="T20" fmla="*/ 7 w 10"/>
                  <a:gd name="T21" fmla="*/ 9 h 16"/>
                  <a:gd name="T22" fmla="*/ 7 w 10"/>
                  <a:gd name="T23" fmla="*/ 11 h 16"/>
                  <a:gd name="T24" fmla="*/ 7 w 10"/>
                  <a:gd name="T25" fmla="*/ 12 h 16"/>
                  <a:gd name="T26" fmla="*/ 6 w 10"/>
                  <a:gd name="T27" fmla="*/ 14 h 16"/>
                  <a:gd name="T28" fmla="*/ 7 w 10"/>
                  <a:gd name="T29" fmla="*/ 15 h 16"/>
                  <a:gd name="T30" fmla="*/ 10 w 10"/>
                  <a:gd name="T31" fmla="*/ 10 h 16"/>
                  <a:gd name="T32" fmla="*/ 10 w 10"/>
                  <a:gd name="T33" fmla="*/ 6 h 16"/>
                  <a:gd name="T34" fmla="*/ 6 w 10"/>
                  <a:gd name="T35" fmla="*/ 6 h 16"/>
                  <a:gd name="T36" fmla="*/ 5 w 10"/>
                  <a:gd name="T37" fmla="*/ 7 h 16"/>
                  <a:gd name="T38" fmla="*/ 4 w 10"/>
                  <a:gd name="T39" fmla="*/ 6 h 16"/>
                  <a:gd name="T40" fmla="*/ 3 w 10"/>
                  <a:gd name="T41" fmla="*/ 5 h 16"/>
                  <a:gd name="T42" fmla="*/ 4 w 10"/>
                  <a:gd name="T43" fmla="*/ 3 h 16"/>
                  <a:gd name="T44" fmla="*/ 7 w 10"/>
                  <a:gd name="T45" fmla="*/ 3 h 16"/>
                  <a:gd name="T46" fmla="*/ 6 w 10"/>
                  <a:gd name="T4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16">
                    <a:moveTo>
                      <a:pt x="10" y="6"/>
                    </a:moveTo>
                    <a:cubicBezTo>
                      <a:pt x="10" y="5"/>
                      <a:pt x="10" y="5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1"/>
                      <a:pt x="0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8"/>
                      <a:pt x="3" y="9"/>
                    </a:cubicBezTo>
                    <a:cubicBezTo>
                      <a:pt x="4" y="9"/>
                      <a:pt x="5" y="9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9" y="16"/>
                      <a:pt x="10" y="12"/>
                      <a:pt x="10" y="10"/>
                    </a:cubicBezTo>
                    <a:cubicBezTo>
                      <a:pt x="10" y="9"/>
                      <a:pt x="10" y="7"/>
                      <a:pt x="10" y="6"/>
                    </a:cubicBezTo>
                    <a:close/>
                    <a:moveTo>
                      <a:pt x="6" y="6"/>
                    </a:moveTo>
                    <a:cubicBezTo>
                      <a:pt x="6" y="6"/>
                      <a:pt x="5" y="6"/>
                      <a:pt x="5" y="7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3"/>
                    </a:cubicBezTo>
                    <a:cubicBezTo>
                      <a:pt x="4" y="2"/>
                      <a:pt x="6" y="2"/>
                      <a:pt x="7" y="3"/>
                    </a:cubicBezTo>
                    <a:cubicBezTo>
                      <a:pt x="7" y="3"/>
                      <a:pt x="6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728"/>
              <p:cNvSpPr/>
              <p:nvPr/>
            </p:nvSpPr>
            <p:spPr bwMode="auto">
              <a:xfrm>
                <a:off x="1202" y="2652"/>
                <a:ext cx="8" cy="11"/>
              </a:xfrm>
              <a:custGeom>
                <a:avLst/>
                <a:gdLst>
                  <a:gd name="T0" fmla="*/ 8 w 10"/>
                  <a:gd name="T1" fmla="*/ 5 h 15"/>
                  <a:gd name="T2" fmla="*/ 7 w 10"/>
                  <a:gd name="T3" fmla="*/ 5 h 15"/>
                  <a:gd name="T4" fmla="*/ 7 w 10"/>
                  <a:gd name="T5" fmla="*/ 2 h 15"/>
                  <a:gd name="T6" fmla="*/ 5 w 10"/>
                  <a:gd name="T7" fmla="*/ 2 h 15"/>
                  <a:gd name="T8" fmla="*/ 5 w 10"/>
                  <a:gd name="T9" fmla="*/ 6 h 15"/>
                  <a:gd name="T10" fmla="*/ 3 w 10"/>
                  <a:gd name="T11" fmla="*/ 6 h 15"/>
                  <a:gd name="T12" fmla="*/ 2 w 10"/>
                  <a:gd name="T13" fmla="*/ 7 h 15"/>
                  <a:gd name="T14" fmla="*/ 3 w 10"/>
                  <a:gd name="T15" fmla="*/ 4 h 15"/>
                  <a:gd name="T16" fmla="*/ 3 w 10"/>
                  <a:gd name="T17" fmla="*/ 0 h 15"/>
                  <a:gd name="T18" fmla="*/ 3 w 10"/>
                  <a:gd name="T19" fmla="*/ 0 h 15"/>
                  <a:gd name="T20" fmla="*/ 3 w 10"/>
                  <a:gd name="T21" fmla="*/ 0 h 15"/>
                  <a:gd name="T22" fmla="*/ 3 w 10"/>
                  <a:gd name="T23" fmla="*/ 0 h 15"/>
                  <a:gd name="T24" fmla="*/ 2 w 10"/>
                  <a:gd name="T25" fmla="*/ 0 h 15"/>
                  <a:gd name="T26" fmla="*/ 2 w 10"/>
                  <a:gd name="T27" fmla="*/ 0 h 15"/>
                  <a:gd name="T28" fmla="*/ 1 w 10"/>
                  <a:gd name="T29" fmla="*/ 0 h 15"/>
                  <a:gd name="T30" fmla="*/ 1 w 10"/>
                  <a:gd name="T31" fmla="*/ 0 h 15"/>
                  <a:gd name="T32" fmla="*/ 1 w 10"/>
                  <a:gd name="T33" fmla="*/ 0 h 15"/>
                  <a:gd name="T34" fmla="*/ 1 w 10"/>
                  <a:gd name="T35" fmla="*/ 0 h 15"/>
                  <a:gd name="T36" fmla="*/ 1 w 10"/>
                  <a:gd name="T37" fmla="*/ 0 h 15"/>
                  <a:gd name="T38" fmla="*/ 1 w 10"/>
                  <a:gd name="T39" fmla="*/ 2 h 15"/>
                  <a:gd name="T40" fmla="*/ 0 w 10"/>
                  <a:gd name="T41" fmla="*/ 6 h 15"/>
                  <a:gd name="T42" fmla="*/ 2 w 10"/>
                  <a:gd name="T43" fmla="*/ 9 h 15"/>
                  <a:gd name="T44" fmla="*/ 5 w 10"/>
                  <a:gd name="T45" fmla="*/ 9 h 15"/>
                  <a:gd name="T46" fmla="*/ 6 w 10"/>
                  <a:gd name="T47" fmla="*/ 13 h 15"/>
                  <a:gd name="T48" fmla="*/ 8 w 10"/>
                  <a:gd name="T49" fmla="*/ 13 h 15"/>
                  <a:gd name="T50" fmla="*/ 8 w 10"/>
                  <a:gd name="T51" fmla="*/ 12 h 15"/>
                  <a:gd name="T52" fmla="*/ 8 w 10"/>
                  <a:gd name="T53" fmla="*/ 11 h 15"/>
                  <a:gd name="T54" fmla="*/ 7 w 10"/>
                  <a:gd name="T55" fmla="*/ 9 h 15"/>
                  <a:gd name="T56" fmla="*/ 7 w 10"/>
                  <a:gd name="T57" fmla="*/ 8 h 15"/>
                  <a:gd name="T58" fmla="*/ 8 w 10"/>
                  <a:gd name="T59" fmla="*/ 8 h 15"/>
                  <a:gd name="T60" fmla="*/ 8 w 10"/>
                  <a:gd name="T61" fmla="*/ 8 h 15"/>
                  <a:gd name="T62" fmla="*/ 8 w 10"/>
                  <a:gd name="T6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5">
                    <a:moveTo>
                      <a:pt x="8" y="5"/>
                    </a:move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3"/>
                      <a:pt x="7" y="2"/>
                    </a:cubicBezTo>
                    <a:cubicBezTo>
                      <a:pt x="7" y="2"/>
                      <a:pt x="5" y="2"/>
                      <a:pt x="5" y="2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3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7"/>
                      <a:pt x="0" y="8"/>
                      <a:pt x="2" y="9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6" y="13"/>
                    </a:cubicBezTo>
                    <a:cubicBezTo>
                      <a:pt x="6" y="15"/>
                      <a:pt x="8" y="15"/>
                      <a:pt x="8" y="13"/>
                    </a:cubicBezTo>
                    <a:cubicBezTo>
                      <a:pt x="8" y="13"/>
                      <a:pt x="8" y="12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8" y="8"/>
                    </a:cubicBezTo>
                    <a:cubicBezTo>
                      <a:pt x="10" y="7"/>
                      <a:pt x="10" y="5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729"/>
              <p:cNvSpPr/>
              <p:nvPr/>
            </p:nvSpPr>
            <p:spPr bwMode="auto">
              <a:xfrm>
                <a:off x="1209" y="2650"/>
                <a:ext cx="8" cy="12"/>
              </a:xfrm>
              <a:custGeom>
                <a:avLst/>
                <a:gdLst>
                  <a:gd name="T0" fmla="*/ 9 w 10"/>
                  <a:gd name="T1" fmla="*/ 9 h 16"/>
                  <a:gd name="T2" fmla="*/ 5 w 10"/>
                  <a:gd name="T3" fmla="*/ 6 h 16"/>
                  <a:gd name="T4" fmla="*/ 3 w 10"/>
                  <a:gd name="T5" fmla="*/ 6 h 16"/>
                  <a:gd name="T6" fmla="*/ 3 w 10"/>
                  <a:gd name="T7" fmla="*/ 5 h 16"/>
                  <a:gd name="T8" fmla="*/ 2 w 10"/>
                  <a:gd name="T9" fmla="*/ 3 h 16"/>
                  <a:gd name="T10" fmla="*/ 2 w 10"/>
                  <a:gd name="T11" fmla="*/ 3 h 16"/>
                  <a:gd name="T12" fmla="*/ 5 w 10"/>
                  <a:gd name="T13" fmla="*/ 3 h 16"/>
                  <a:gd name="T14" fmla="*/ 8 w 10"/>
                  <a:gd name="T15" fmla="*/ 2 h 16"/>
                  <a:gd name="T16" fmla="*/ 8 w 10"/>
                  <a:gd name="T17" fmla="*/ 1 h 16"/>
                  <a:gd name="T18" fmla="*/ 5 w 10"/>
                  <a:gd name="T19" fmla="*/ 0 h 16"/>
                  <a:gd name="T20" fmla="*/ 1 w 10"/>
                  <a:gd name="T21" fmla="*/ 1 h 16"/>
                  <a:gd name="T22" fmla="*/ 1 w 10"/>
                  <a:gd name="T23" fmla="*/ 2 h 16"/>
                  <a:gd name="T24" fmla="*/ 1 w 10"/>
                  <a:gd name="T25" fmla="*/ 3 h 16"/>
                  <a:gd name="T26" fmla="*/ 1 w 10"/>
                  <a:gd name="T27" fmla="*/ 5 h 16"/>
                  <a:gd name="T28" fmla="*/ 1 w 10"/>
                  <a:gd name="T29" fmla="*/ 7 h 16"/>
                  <a:gd name="T30" fmla="*/ 2 w 10"/>
                  <a:gd name="T31" fmla="*/ 8 h 16"/>
                  <a:gd name="T32" fmla="*/ 6 w 10"/>
                  <a:gd name="T33" fmla="*/ 8 h 16"/>
                  <a:gd name="T34" fmla="*/ 7 w 10"/>
                  <a:gd name="T35" fmla="*/ 11 h 16"/>
                  <a:gd name="T36" fmla="*/ 6 w 10"/>
                  <a:gd name="T37" fmla="*/ 13 h 16"/>
                  <a:gd name="T38" fmla="*/ 3 w 10"/>
                  <a:gd name="T39" fmla="*/ 15 h 16"/>
                  <a:gd name="T40" fmla="*/ 3 w 10"/>
                  <a:gd name="T41" fmla="*/ 16 h 16"/>
                  <a:gd name="T42" fmla="*/ 9 w 10"/>
                  <a:gd name="T43" fmla="*/ 14 h 16"/>
                  <a:gd name="T44" fmla="*/ 9 w 10"/>
                  <a:gd name="T4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6">
                    <a:moveTo>
                      <a:pt x="9" y="9"/>
                    </a:moveTo>
                    <a:cubicBezTo>
                      <a:pt x="9" y="7"/>
                      <a:pt x="7" y="5"/>
                      <a:pt x="5" y="6"/>
                    </a:cubicBezTo>
                    <a:cubicBezTo>
                      <a:pt x="5" y="6"/>
                      <a:pt x="4" y="6"/>
                      <a:pt x="3" y="6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4" y="9"/>
                      <a:pt x="5" y="8"/>
                      <a:pt x="6" y="8"/>
                    </a:cubicBezTo>
                    <a:cubicBezTo>
                      <a:pt x="7" y="8"/>
                      <a:pt x="7" y="10"/>
                      <a:pt x="7" y="11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5" y="14"/>
                      <a:pt x="4" y="14"/>
                      <a:pt x="3" y="15"/>
                    </a:cubicBezTo>
                    <a:cubicBezTo>
                      <a:pt x="2" y="15"/>
                      <a:pt x="2" y="15"/>
                      <a:pt x="3" y="16"/>
                    </a:cubicBezTo>
                    <a:cubicBezTo>
                      <a:pt x="5" y="16"/>
                      <a:pt x="8" y="16"/>
                      <a:pt x="9" y="14"/>
                    </a:cubicBezTo>
                    <a:cubicBezTo>
                      <a:pt x="9" y="12"/>
                      <a:pt x="10" y="10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730"/>
              <p:cNvSpPr>
                <a:spLocks noEditPoints="1"/>
              </p:cNvSpPr>
              <p:nvPr/>
            </p:nvSpPr>
            <p:spPr bwMode="auto">
              <a:xfrm>
                <a:off x="848" y="2487"/>
                <a:ext cx="48" cy="34"/>
              </a:xfrm>
              <a:custGeom>
                <a:avLst/>
                <a:gdLst>
                  <a:gd name="T0" fmla="*/ 63 w 63"/>
                  <a:gd name="T1" fmla="*/ 31 h 44"/>
                  <a:gd name="T2" fmla="*/ 61 w 63"/>
                  <a:gd name="T3" fmla="*/ 11 h 44"/>
                  <a:gd name="T4" fmla="*/ 60 w 63"/>
                  <a:gd name="T5" fmla="*/ 3 h 44"/>
                  <a:gd name="T6" fmla="*/ 60 w 63"/>
                  <a:gd name="T7" fmla="*/ 1 h 44"/>
                  <a:gd name="T8" fmla="*/ 44 w 63"/>
                  <a:gd name="T9" fmla="*/ 1 h 44"/>
                  <a:gd name="T10" fmla="*/ 29 w 63"/>
                  <a:gd name="T11" fmla="*/ 0 h 44"/>
                  <a:gd name="T12" fmla="*/ 15 w 63"/>
                  <a:gd name="T13" fmla="*/ 3 h 44"/>
                  <a:gd name="T14" fmla="*/ 4 w 63"/>
                  <a:gd name="T15" fmla="*/ 2 h 44"/>
                  <a:gd name="T16" fmla="*/ 2 w 63"/>
                  <a:gd name="T17" fmla="*/ 2 h 44"/>
                  <a:gd name="T18" fmla="*/ 1 w 63"/>
                  <a:gd name="T19" fmla="*/ 2 h 44"/>
                  <a:gd name="T20" fmla="*/ 1 w 63"/>
                  <a:gd name="T21" fmla="*/ 2 h 44"/>
                  <a:gd name="T22" fmla="*/ 1 w 63"/>
                  <a:gd name="T23" fmla="*/ 19 h 44"/>
                  <a:gd name="T24" fmla="*/ 1 w 63"/>
                  <a:gd name="T25" fmla="*/ 33 h 44"/>
                  <a:gd name="T26" fmla="*/ 3 w 63"/>
                  <a:gd name="T27" fmla="*/ 43 h 44"/>
                  <a:gd name="T28" fmla="*/ 11 w 63"/>
                  <a:gd name="T29" fmla="*/ 43 h 44"/>
                  <a:gd name="T30" fmla="*/ 21 w 63"/>
                  <a:gd name="T31" fmla="*/ 43 h 44"/>
                  <a:gd name="T32" fmla="*/ 32 w 63"/>
                  <a:gd name="T33" fmla="*/ 42 h 44"/>
                  <a:gd name="T34" fmla="*/ 39 w 63"/>
                  <a:gd name="T35" fmla="*/ 41 h 44"/>
                  <a:gd name="T36" fmla="*/ 47 w 63"/>
                  <a:gd name="T37" fmla="*/ 41 h 44"/>
                  <a:gd name="T38" fmla="*/ 54 w 63"/>
                  <a:gd name="T39" fmla="*/ 40 h 44"/>
                  <a:gd name="T40" fmla="*/ 62 w 63"/>
                  <a:gd name="T41" fmla="*/ 39 h 44"/>
                  <a:gd name="T42" fmla="*/ 63 w 63"/>
                  <a:gd name="T43" fmla="*/ 39 h 44"/>
                  <a:gd name="T44" fmla="*/ 63 w 63"/>
                  <a:gd name="T45" fmla="*/ 34 h 44"/>
                  <a:gd name="T46" fmla="*/ 51 w 63"/>
                  <a:gd name="T47" fmla="*/ 38 h 44"/>
                  <a:gd name="T48" fmla="*/ 44 w 63"/>
                  <a:gd name="T49" fmla="*/ 39 h 44"/>
                  <a:gd name="T50" fmla="*/ 36 w 63"/>
                  <a:gd name="T51" fmla="*/ 40 h 44"/>
                  <a:gd name="T52" fmla="*/ 25 w 63"/>
                  <a:gd name="T53" fmla="*/ 41 h 44"/>
                  <a:gd name="T54" fmla="*/ 16 w 63"/>
                  <a:gd name="T55" fmla="*/ 41 h 44"/>
                  <a:gd name="T56" fmla="*/ 3 w 63"/>
                  <a:gd name="T57" fmla="*/ 41 h 44"/>
                  <a:gd name="T58" fmla="*/ 3 w 63"/>
                  <a:gd name="T59" fmla="*/ 37 h 44"/>
                  <a:gd name="T60" fmla="*/ 3 w 63"/>
                  <a:gd name="T61" fmla="*/ 25 h 44"/>
                  <a:gd name="T62" fmla="*/ 2 w 63"/>
                  <a:gd name="T63" fmla="*/ 13 h 44"/>
                  <a:gd name="T64" fmla="*/ 3 w 63"/>
                  <a:gd name="T65" fmla="*/ 4 h 44"/>
                  <a:gd name="T66" fmla="*/ 14 w 63"/>
                  <a:gd name="T67" fmla="*/ 4 h 44"/>
                  <a:gd name="T68" fmla="*/ 28 w 63"/>
                  <a:gd name="T69" fmla="*/ 2 h 44"/>
                  <a:gd name="T70" fmla="*/ 43 w 63"/>
                  <a:gd name="T71" fmla="*/ 3 h 44"/>
                  <a:gd name="T72" fmla="*/ 59 w 63"/>
                  <a:gd name="T73" fmla="*/ 11 h 44"/>
                  <a:gd name="T74" fmla="*/ 60 w 63"/>
                  <a:gd name="T75" fmla="*/ 20 h 44"/>
                  <a:gd name="T76" fmla="*/ 61 w 63"/>
                  <a:gd name="T77" fmla="*/ 35 h 44"/>
                  <a:gd name="T78" fmla="*/ 55 w 63"/>
                  <a:gd name="T79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" h="44">
                    <a:moveTo>
                      <a:pt x="63" y="34"/>
                    </a:moveTo>
                    <a:cubicBezTo>
                      <a:pt x="63" y="33"/>
                      <a:pt x="63" y="32"/>
                      <a:pt x="63" y="31"/>
                    </a:cubicBezTo>
                    <a:cubicBezTo>
                      <a:pt x="62" y="28"/>
                      <a:pt x="62" y="25"/>
                      <a:pt x="62" y="21"/>
                    </a:cubicBezTo>
                    <a:cubicBezTo>
                      <a:pt x="61" y="18"/>
                      <a:pt x="61" y="15"/>
                      <a:pt x="61" y="11"/>
                    </a:cubicBezTo>
                    <a:cubicBezTo>
                      <a:pt x="61" y="10"/>
                      <a:pt x="60" y="9"/>
                      <a:pt x="60" y="8"/>
                    </a:cubicBezTo>
                    <a:cubicBezTo>
                      <a:pt x="60" y="6"/>
                      <a:pt x="60" y="4"/>
                      <a:pt x="60" y="3"/>
                    </a:cubicBezTo>
                    <a:cubicBezTo>
                      <a:pt x="61" y="3"/>
                      <a:pt x="61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4" y="1"/>
                      <a:pt x="49" y="1"/>
                      <a:pt x="44" y="1"/>
                    </a:cubicBezTo>
                    <a:cubicBezTo>
                      <a:pt x="41" y="1"/>
                      <a:pt x="39" y="1"/>
                      <a:pt x="36" y="1"/>
                    </a:cubicBezTo>
                    <a:cubicBezTo>
                      <a:pt x="34" y="1"/>
                      <a:pt x="31" y="0"/>
                      <a:pt x="29" y="0"/>
                    </a:cubicBezTo>
                    <a:cubicBezTo>
                      <a:pt x="27" y="1"/>
                      <a:pt x="24" y="1"/>
                      <a:pt x="22" y="1"/>
                    </a:cubicBezTo>
                    <a:cubicBezTo>
                      <a:pt x="20" y="2"/>
                      <a:pt x="17" y="2"/>
                      <a:pt x="15" y="3"/>
                    </a:cubicBezTo>
                    <a:cubicBezTo>
                      <a:pt x="12" y="3"/>
                      <a:pt x="10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0" y="10"/>
                      <a:pt x="0" y="13"/>
                    </a:cubicBezTo>
                    <a:cubicBezTo>
                      <a:pt x="0" y="15"/>
                      <a:pt x="1" y="17"/>
                      <a:pt x="1" y="19"/>
                    </a:cubicBezTo>
                    <a:cubicBezTo>
                      <a:pt x="1" y="22"/>
                      <a:pt x="1" y="24"/>
                      <a:pt x="1" y="27"/>
                    </a:cubicBezTo>
                    <a:cubicBezTo>
                      <a:pt x="1" y="29"/>
                      <a:pt x="1" y="31"/>
                      <a:pt x="1" y="33"/>
                    </a:cubicBezTo>
                    <a:cubicBezTo>
                      <a:pt x="1" y="35"/>
                      <a:pt x="1" y="36"/>
                      <a:pt x="2" y="38"/>
                    </a:cubicBezTo>
                    <a:cubicBezTo>
                      <a:pt x="2" y="40"/>
                      <a:pt x="1" y="43"/>
                      <a:pt x="3" y="43"/>
                    </a:cubicBezTo>
                    <a:cubicBezTo>
                      <a:pt x="3" y="44"/>
                      <a:pt x="3" y="43"/>
                      <a:pt x="4" y="43"/>
                    </a:cubicBezTo>
                    <a:cubicBezTo>
                      <a:pt x="6" y="43"/>
                      <a:pt x="9" y="43"/>
                      <a:pt x="11" y="43"/>
                    </a:cubicBezTo>
                    <a:cubicBezTo>
                      <a:pt x="13" y="43"/>
                      <a:pt x="16" y="44"/>
                      <a:pt x="18" y="43"/>
                    </a:cubicBezTo>
                    <a:cubicBezTo>
                      <a:pt x="19" y="43"/>
                      <a:pt x="20" y="43"/>
                      <a:pt x="21" y="43"/>
                    </a:cubicBezTo>
                    <a:cubicBezTo>
                      <a:pt x="22" y="43"/>
                      <a:pt x="24" y="43"/>
                      <a:pt x="25" y="43"/>
                    </a:cubicBezTo>
                    <a:cubicBezTo>
                      <a:pt x="27" y="43"/>
                      <a:pt x="30" y="42"/>
                      <a:pt x="32" y="42"/>
                    </a:cubicBezTo>
                    <a:cubicBezTo>
                      <a:pt x="33" y="42"/>
                      <a:pt x="35" y="42"/>
                      <a:pt x="36" y="42"/>
                    </a:cubicBezTo>
                    <a:cubicBezTo>
                      <a:pt x="37" y="42"/>
                      <a:pt x="38" y="41"/>
                      <a:pt x="39" y="41"/>
                    </a:cubicBezTo>
                    <a:cubicBezTo>
                      <a:pt x="41" y="41"/>
                      <a:pt x="42" y="41"/>
                      <a:pt x="43" y="41"/>
                    </a:cubicBezTo>
                    <a:cubicBezTo>
                      <a:pt x="44" y="41"/>
                      <a:pt x="46" y="41"/>
                      <a:pt x="47" y="41"/>
                    </a:cubicBezTo>
                    <a:cubicBezTo>
                      <a:pt x="48" y="41"/>
                      <a:pt x="49" y="41"/>
                      <a:pt x="50" y="41"/>
                    </a:cubicBezTo>
                    <a:cubicBezTo>
                      <a:pt x="51" y="40"/>
                      <a:pt x="53" y="40"/>
                      <a:pt x="54" y="40"/>
                    </a:cubicBezTo>
                    <a:cubicBezTo>
                      <a:pt x="56" y="40"/>
                      <a:pt x="57" y="40"/>
                      <a:pt x="58" y="39"/>
                    </a:cubicBezTo>
                    <a:cubicBezTo>
                      <a:pt x="60" y="39"/>
                      <a:pt x="61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8"/>
                      <a:pt x="63" y="36"/>
                      <a:pt x="63" y="36"/>
                    </a:cubicBezTo>
                    <a:cubicBezTo>
                      <a:pt x="63" y="35"/>
                      <a:pt x="63" y="34"/>
                      <a:pt x="63" y="34"/>
                    </a:cubicBezTo>
                    <a:close/>
                    <a:moveTo>
                      <a:pt x="55" y="38"/>
                    </a:moveTo>
                    <a:cubicBezTo>
                      <a:pt x="54" y="38"/>
                      <a:pt x="52" y="38"/>
                      <a:pt x="51" y="38"/>
                    </a:cubicBezTo>
                    <a:cubicBezTo>
                      <a:pt x="50" y="38"/>
                      <a:pt x="49" y="39"/>
                      <a:pt x="47" y="39"/>
                    </a:cubicBezTo>
                    <a:cubicBezTo>
                      <a:pt x="46" y="39"/>
                      <a:pt x="45" y="39"/>
                      <a:pt x="44" y="39"/>
                    </a:cubicBezTo>
                    <a:cubicBezTo>
                      <a:pt x="43" y="39"/>
                      <a:pt x="41" y="39"/>
                      <a:pt x="40" y="39"/>
                    </a:cubicBezTo>
                    <a:cubicBezTo>
                      <a:pt x="39" y="39"/>
                      <a:pt x="38" y="40"/>
                      <a:pt x="36" y="40"/>
                    </a:cubicBezTo>
                    <a:cubicBezTo>
                      <a:pt x="35" y="40"/>
                      <a:pt x="34" y="40"/>
                      <a:pt x="32" y="40"/>
                    </a:cubicBezTo>
                    <a:cubicBezTo>
                      <a:pt x="30" y="40"/>
                      <a:pt x="28" y="41"/>
                      <a:pt x="25" y="41"/>
                    </a:cubicBezTo>
                    <a:cubicBezTo>
                      <a:pt x="23" y="41"/>
                      <a:pt x="20" y="40"/>
                      <a:pt x="18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4" y="41"/>
                      <a:pt x="13" y="41"/>
                      <a:pt x="12" y="41"/>
                    </a:cubicBezTo>
                    <a:cubicBezTo>
                      <a:pt x="9" y="41"/>
                      <a:pt x="6" y="41"/>
                      <a:pt x="3" y="41"/>
                    </a:cubicBezTo>
                    <a:cubicBezTo>
                      <a:pt x="3" y="41"/>
                      <a:pt x="3" y="41"/>
                      <a:pt x="4" y="40"/>
                    </a:cubicBezTo>
                    <a:cubicBezTo>
                      <a:pt x="4" y="39"/>
                      <a:pt x="4" y="38"/>
                      <a:pt x="3" y="37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3" y="28"/>
                      <a:pt x="3" y="25"/>
                    </a:cubicBezTo>
                    <a:cubicBezTo>
                      <a:pt x="3" y="23"/>
                      <a:pt x="3" y="21"/>
                      <a:pt x="3" y="19"/>
                    </a:cubicBezTo>
                    <a:cubicBezTo>
                      <a:pt x="3" y="17"/>
                      <a:pt x="2" y="15"/>
                      <a:pt x="2" y="13"/>
                    </a:cubicBezTo>
                    <a:cubicBezTo>
                      <a:pt x="2" y="10"/>
                      <a:pt x="2" y="6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9" y="4"/>
                      <a:pt x="12" y="4"/>
                      <a:pt x="14" y="4"/>
                    </a:cubicBezTo>
                    <a:cubicBezTo>
                      <a:pt x="16" y="4"/>
                      <a:pt x="19" y="4"/>
                      <a:pt x="21" y="3"/>
                    </a:cubicBezTo>
                    <a:cubicBezTo>
                      <a:pt x="23" y="3"/>
                      <a:pt x="26" y="3"/>
                      <a:pt x="28" y="2"/>
                    </a:cubicBezTo>
                    <a:cubicBezTo>
                      <a:pt x="31" y="2"/>
                      <a:pt x="33" y="3"/>
                      <a:pt x="36" y="3"/>
                    </a:cubicBezTo>
                    <a:cubicBezTo>
                      <a:pt x="38" y="3"/>
                      <a:pt x="41" y="3"/>
                      <a:pt x="43" y="3"/>
                    </a:cubicBezTo>
                    <a:cubicBezTo>
                      <a:pt x="49" y="3"/>
                      <a:pt x="54" y="3"/>
                      <a:pt x="59" y="3"/>
                    </a:cubicBezTo>
                    <a:cubicBezTo>
                      <a:pt x="58" y="5"/>
                      <a:pt x="58" y="8"/>
                      <a:pt x="59" y="11"/>
                    </a:cubicBezTo>
                    <a:cubicBezTo>
                      <a:pt x="60" y="12"/>
                      <a:pt x="59" y="14"/>
                      <a:pt x="59" y="15"/>
                    </a:cubicBezTo>
                    <a:cubicBezTo>
                      <a:pt x="59" y="17"/>
                      <a:pt x="60" y="19"/>
                      <a:pt x="60" y="20"/>
                    </a:cubicBezTo>
                    <a:cubicBezTo>
                      <a:pt x="60" y="23"/>
                      <a:pt x="60" y="27"/>
                      <a:pt x="60" y="30"/>
                    </a:cubicBezTo>
                    <a:cubicBezTo>
                      <a:pt x="61" y="31"/>
                      <a:pt x="61" y="33"/>
                      <a:pt x="61" y="35"/>
                    </a:cubicBezTo>
                    <a:cubicBezTo>
                      <a:pt x="61" y="36"/>
                      <a:pt x="61" y="37"/>
                      <a:pt x="62" y="38"/>
                    </a:cubicBezTo>
                    <a:cubicBezTo>
                      <a:pt x="59" y="37"/>
                      <a:pt x="57" y="37"/>
                      <a:pt x="5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731"/>
              <p:cNvSpPr>
                <a:spLocks noEditPoints="1"/>
              </p:cNvSpPr>
              <p:nvPr/>
            </p:nvSpPr>
            <p:spPr bwMode="auto">
              <a:xfrm>
                <a:off x="828" y="2513"/>
                <a:ext cx="13" cy="9"/>
              </a:xfrm>
              <a:custGeom>
                <a:avLst/>
                <a:gdLst>
                  <a:gd name="T0" fmla="*/ 15 w 16"/>
                  <a:gd name="T1" fmla="*/ 3 h 12"/>
                  <a:gd name="T2" fmla="*/ 15 w 16"/>
                  <a:gd name="T3" fmla="*/ 3 h 12"/>
                  <a:gd name="T4" fmla="*/ 15 w 16"/>
                  <a:gd name="T5" fmla="*/ 2 h 12"/>
                  <a:gd name="T6" fmla="*/ 14 w 16"/>
                  <a:gd name="T7" fmla="*/ 1 h 12"/>
                  <a:gd name="T8" fmla="*/ 13 w 16"/>
                  <a:gd name="T9" fmla="*/ 1 h 12"/>
                  <a:gd name="T10" fmla="*/ 13 w 16"/>
                  <a:gd name="T11" fmla="*/ 1 h 12"/>
                  <a:gd name="T12" fmla="*/ 13 w 16"/>
                  <a:gd name="T13" fmla="*/ 1 h 12"/>
                  <a:gd name="T14" fmla="*/ 13 w 16"/>
                  <a:gd name="T15" fmla="*/ 1 h 12"/>
                  <a:gd name="T16" fmla="*/ 11 w 16"/>
                  <a:gd name="T17" fmla="*/ 1 h 12"/>
                  <a:gd name="T18" fmla="*/ 11 w 16"/>
                  <a:gd name="T19" fmla="*/ 1 h 12"/>
                  <a:gd name="T20" fmla="*/ 5 w 16"/>
                  <a:gd name="T21" fmla="*/ 2 h 12"/>
                  <a:gd name="T22" fmla="*/ 5 w 16"/>
                  <a:gd name="T23" fmla="*/ 3 h 12"/>
                  <a:gd name="T24" fmla="*/ 2 w 16"/>
                  <a:gd name="T25" fmla="*/ 3 h 12"/>
                  <a:gd name="T26" fmla="*/ 2 w 16"/>
                  <a:gd name="T27" fmla="*/ 5 h 12"/>
                  <a:gd name="T28" fmla="*/ 3 w 16"/>
                  <a:gd name="T29" fmla="*/ 5 h 12"/>
                  <a:gd name="T30" fmla="*/ 3 w 16"/>
                  <a:gd name="T31" fmla="*/ 5 h 12"/>
                  <a:gd name="T32" fmla="*/ 3 w 16"/>
                  <a:gd name="T33" fmla="*/ 7 h 12"/>
                  <a:gd name="T34" fmla="*/ 4 w 16"/>
                  <a:gd name="T35" fmla="*/ 11 h 12"/>
                  <a:gd name="T36" fmla="*/ 9 w 16"/>
                  <a:gd name="T37" fmla="*/ 11 h 12"/>
                  <a:gd name="T38" fmla="*/ 14 w 16"/>
                  <a:gd name="T39" fmla="*/ 10 h 12"/>
                  <a:gd name="T40" fmla="*/ 14 w 16"/>
                  <a:gd name="T41" fmla="*/ 11 h 12"/>
                  <a:gd name="T42" fmla="*/ 15 w 16"/>
                  <a:gd name="T43" fmla="*/ 11 h 12"/>
                  <a:gd name="T44" fmla="*/ 15 w 16"/>
                  <a:gd name="T45" fmla="*/ 7 h 12"/>
                  <a:gd name="T46" fmla="*/ 15 w 16"/>
                  <a:gd name="T47" fmla="*/ 3 h 12"/>
                  <a:gd name="T48" fmla="*/ 4 w 16"/>
                  <a:gd name="T49" fmla="*/ 5 h 12"/>
                  <a:gd name="T50" fmla="*/ 6 w 16"/>
                  <a:gd name="T51" fmla="*/ 5 h 12"/>
                  <a:gd name="T52" fmla="*/ 10 w 16"/>
                  <a:gd name="T53" fmla="*/ 3 h 12"/>
                  <a:gd name="T54" fmla="*/ 12 w 16"/>
                  <a:gd name="T55" fmla="*/ 3 h 12"/>
                  <a:gd name="T56" fmla="*/ 12 w 16"/>
                  <a:gd name="T57" fmla="*/ 3 h 12"/>
                  <a:gd name="T58" fmla="*/ 13 w 16"/>
                  <a:gd name="T59" fmla="*/ 3 h 12"/>
                  <a:gd name="T60" fmla="*/ 13 w 16"/>
                  <a:gd name="T61" fmla="*/ 3 h 12"/>
                  <a:gd name="T62" fmla="*/ 13 w 16"/>
                  <a:gd name="T63" fmla="*/ 5 h 12"/>
                  <a:gd name="T64" fmla="*/ 9 w 16"/>
                  <a:gd name="T65" fmla="*/ 5 h 12"/>
                  <a:gd name="T66" fmla="*/ 4 w 16"/>
                  <a:gd name="T67" fmla="*/ 5 h 12"/>
                  <a:gd name="T68" fmla="*/ 4 w 16"/>
                  <a:gd name="T69" fmla="*/ 5 h 12"/>
                  <a:gd name="T70" fmla="*/ 10 w 16"/>
                  <a:gd name="T71" fmla="*/ 8 h 12"/>
                  <a:gd name="T72" fmla="*/ 6 w 16"/>
                  <a:gd name="T73" fmla="*/ 8 h 12"/>
                  <a:gd name="T74" fmla="*/ 5 w 16"/>
                  <a:gd name="T75" fmla="*/ 8 h 12"/>
                  <a:gd name="T76" fmla="*/ 5 w 16"/>
                  <a:gd name="T77" fmla="*/ 7 h 12"/>
                  <a:gd name="T78" fmla="*/ 9 w 16"/>
                  <a:gd name="T79" fmla="*/ 8 h 12"/>
                  <a:gd name="T80" fmla="*/ 13 w 16"/>
                  <a:gd name="T81" fmla="*/ 7 h 12"/>
                  <a:gd name="T82" fmla="*/ 13 w 16"/>
                  <a:gd name="T83" fmla="*/ 7 h 12"/>
                  <a:gd name="T84" fmla="*/ 13 w 16"/>
                  <a:gd name="T85" fmla="*/ 8 h 12"/>
                  <a:gd name="T86" fmla="*/ 10 w 16"/>
                  <a:gd name="T8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" h="12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7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0" y="3"/>
                      <a:pt x="0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7" y="11"/>
                      <a:pt x="9" y="11"/>
                    </a:cubicBezTo>
                    <a:cubicBezTo>
                      <a:pt x="10" y="10"/>
                      <a:pt x="12" y="11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5" y="12"/>
                      <a:pt x="15" y="11"/>
                    </a:cubicBezTo>
                    <a:cubicBezTo>
                      <a:pt x="16" y="10"/>
                      <a:pt x="16" y="9"/>
                      <a:pt x="15" y="7"/>
                    </a:cubicBezTo>
                    <a:cubicBezTo>
                      <a:pt x="15" y="6"/>
                      <a:pt x="15" y="4"/>
                      <a:pt x="15" y="3"/>
                    </a:cubicBezTo>
                    <a:close/>
                    <a:moveTo>
                      <a:pt x="4" y="5"/>
                    </a:moveTo>
                    <a:cubicBezTo>
                      <a:pt x="5" y="5"/>
                      <a:pt x="6" y="5"/>
                      <a:pt x="6" y="5"/>
                    </a:cubicBezTo>
                    <a:cubicBezTo>
                      <a:pt x="8" y="5"/>
                      <a:pt x="9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2" y="4"/>
                      <a:pt x="11" y="5"/>
                      <a:pt x="9" y="5"/>
                    </a:cubicBezTo>
                    <a:cubicBezTo>
                      <a:pt x="8" y="5"/>
                      <a:pt x="6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10" y="8"/>
                    </a:moveTo>
                    <a:cubicBezTo>
                      <a:pt x="9" y="8"/>
                      <a:pt x="8" y="8"/>
                      <a:pt x="6" y="8"/>
                    </a:cubicBezTo>
                    <a:cubicBezTo>
                      <a:pt x="6" y="9"/>
                      <a:pt x="5" y="9"/>
                      <a:pt x="5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6" y="8"/>
                      <a:pt x="8" y="8"/>
                      <a:pt x="9" y="8"/>
                    </a:cubicBezTo>
                    <a:cubicBezTo>
                      <a:pt x="11" y="7"/>
                      <a:pt x="12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2" y="8"/>
                      <a:pt x="11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732"/>
              <p:cNvSpPr/>
              <p:nvPr/>
            </p:nvSpPr>
            <p:spPr bwMode="auto">
              <a:xfrm>
                <a:off x="829" y="2524"/>
                <a:ext cx="5" cy="3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0 h 4"/>
                  <a:gd name="T4" fmla="*/ 3 w 6"/>
                  <a:gd name="T5" fmla="*/ 0 h 4"/>
                  <a:gd name="T6" fmla="*/ 1 w 6"/>
                  <a:gd name="T7" fmla="*/ 1 h 4"/>
                  <a:gd name="T8" fmla="*/ 1 w 6"/>
                  <a:gd name="T9" fmla="*/ 3 h 4"/>
                  <a:gd name="T10" fmla="*/ 6 w 6"/>
                  <a:gd name="T11" fmla="*/ 1 h 4"/>
                  <a:gd name="T12" fmla="*/ 5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ubicBezTo>
                      <a:pt x="3" y="4"/>
                      <a:pt x="6" y="3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733"/>
              <p:cNvSpPr/>
              <p:nvPr/>
            </p:nvSpPr>
            <p:spPr bwMode="auto">
              <a:xfrm>
                <a:off x="831" y="2527"/>
                <a:ext cx="3" cy="3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3 h 4"/>
                  <a:gd name="T4" fmla="*/ 3 w 3"/>
                  <a:gd name="T5" fmla="*/ 2 h 4"/>
                  <a:gd name="T6" fmla="*/ 2 w 3"/>
                  <a:gd name="T7" fmla="*/ 1 h 4"/>
                  <a:gd name="T8" fmla="*/ 2 w 3"/>
                  <a:gd name="T9" fmla="*/ 0 h 4"/>
                  <a:gd name="T10" fmla="*/ 0 w 3"/>
                  <a:gd name="T11" fmla="*/ 1 h 4"/>
                  <a:gd name="T12" fmla="*/ 0 w 3"/>
                  <a:gd name="T13" fmla="*/ 2 h 4"/>
                  <a:gd name="T14" fmla="*/ 1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734"/>
              <p:cNvSpPr/>
              <p:nvPr/>
            </p:nvSpPr>
            <p:spPr bwMode="auto">
              <a:xfrm>
                <a:off x="831" y="2532"/>
                <a:ext cx="3" cy="3"/>
              </a:xfrm>
              <a:custGeom>
                <a:avLst/>
                <a:gdLst>
                  <a:gd name="T0" fmla="*/ 2 w 3"/>
                  <a:gd name="T1" fmla="*/ 1 h 4"/>
                  <a:gd name="T2" fmla="*/ 2 w 3"/>
                  <a:gd name="T3" fmla="*/ 1 h 4"/>
                  <a:gd name="T4" fmla="*/ 0 w 3"/>
                  <a:gd name="T5" fmla="*/ 1 h 4"/>
                  <a:gd name="T6" fmla="*/ 0 w 3"/>
                  <a:gd name="T7" fmla="*/ 1 h 4"/>
                  <a:gd name="T8" fmla="*/ 0 w 3"/>
                  <a:gd name="T9" fmla="*/ 2 h 4"/>
                  <a:gd name="T10" fmla="*/ 0 w 3"/>
                  <a:gd name="T11" fmla="*/ 2 h 4"/>
                  <a:gd name="T12" fmla="*/ 1 w 3"/>
                  <a:gd name="T13" fmla="*/ 4 h 4"/>
                  <a:gd name="T14" fmla="*/ 2 w 3"/>
                  <a:gd name="T15" fmla="*/ 4 h 4"/>
                  <a:gd name="T16" fmla="*/ 3 w 3"/>
                  <a:gd name="T17" fmla="*/ 3 h 4"/>
                  <a:gd name="T18" fmla="*/ 3 w 3"/>
                  <a:gd name="T19" fmla="*/ 2 h 4"/>
                  <a:gd name="T20" fmla="*/ 2 w 3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735"/>
              <p:cNvSpPr/>
              <p:nvPr/>
            </p:nvSpPr>
            <p:spPr bwMode="auto">
              <a:xfrm>
                <a:off x="822" y="2508"/>
                <a:ext cx="6" cy="3"/>
              </a:xfrm>
              <a:custGeom>
                <a:avLst/>
                <a:gdLst>
                  <a:gd name="T0" fmla="*/ 6 w 8"/>
                  <a:gd name="T1" fmla="*/ 0 h 3"/>
                  <a:gd name="T2" fmla="*/ 1 w 8"/>
                  <a:gd name="T3" fmla="*/ 0 h 3"/>
                  <a:gd name="T4" fmla="*/ 1 w 8"/>
                  <a:gd name="T5" fmla="*/ 2 h 3"/>
                  <a:gd name="T6" fmla="*/ 5 w 8"/>
                  <a:gd name="T7" fmla="*/ 3 h 3"/>
                  <a:gd name="T8" fmla="*/ 8 w 8"/>
                  <a:gd name="T9" fmla="*/ 2 h 3"/>
                  <a:gd name="T10" fmla="*/ 8 w 8"/>
                  <a:gd name="T11" fmla="*/ 1 h 3"/>
                  <a:gd name="T12" fmla="*/ 6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6" y="0"/>
                    </a:move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0"/>
                      <a:pt x="7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736"/>
              <p:cNvSpPr/>
              <p:nvPr/>
            </p:nvSpPr>
            <p:spPr bwMode="auto">
              <a:xfrm>
                <a:off x="828" y="2509"/>
                <a:ext cx="9" cy="2"/>
              </a:xfrm>
              <a:custGeom>
                <a:avLst/>
                <a:gdLst>
                  <a:gd name="T0" fmla="*/ 2 w 11"/>
                  <a:gd name="T1" fmla="*/ 3 h 3"/>
                  <a:gd name="T2" fmla="*/ 5 w 11"/>
                  <a:gd name="T3" fmla="*/ 2 h 3"/>
                  <a:gd name="T4" fmla="*/ 9 w 11"/>
                  <a:gd name="T5" fmla="*/ 2 h 3"/>
                  <a:gd name="T6" fmla="*/ 9 w 11"/>
                  <a:gd name="T7" fmla="*/ 2 h 3"/>
                  <a:gd name="T8" fmla="*/ 9 w 11"/>
                  <a:gd name="T9" fmla="*/ 2 h 3"/>
                  <a:gd name="T10" fmla="*/ 9 w 11"/>
                  <a:gd name="T11" fmla="*/ 2 h 3"/>
                  <a:gd name="T12" fmla="*/ 10 w 11"/>
                  <a:gd name="T13" fmla="*/ 2 h 3"/>
                  <a:gd name="T14" fmla="*/ 10 w 11"/>
                  <a:gd name="T15" fmla="*/ 2 h 3"/>
                  <a:gd name="T16" fmla="*/ 10 w 11"/>
                  <a:gd name="T17" fmla="*/ 2 h 3"/>
                  <a:gd name="T18" fmla="*/ 10 w 11"/>
                  <a:gd name="T19" fmla="*/ 1 h 3"/>
                  <a:gd name="T20" fmla="*/ 10 w 11"/>
                  <a:gd name="T21" fmla="*/ 1 h 3"/>
                  <a:gd name="T22" fmla="*/ 10 w 11"/>
                  <a:gd name="T23" fmla="*/ 0 h 3"/>
                  <a:gd name="T24" fmla="*/ 9 w 11"/>
                  <a:gd name="T25" fmla="*/ 0 h 3"/>
                  <a:gd name="T26" fmla="*/ 9 w 11"/>
                  <a:gd name="T27" fmla="*/ 0 h 3"/>
                  <a:gd name="T28" fmla="*/ 8 w 11"/>
                  <a:gd name="T29" fmla="*/ 1 h 3"/>
                  <a:gd name="T30" fmla="*/ 8 w 11"/>
                  <a:gd name="T31" fmla="*/ 1 h 3"/>
                  <a:gd name="T32" fmla="*/ 7 w 11"/>
                  <a:gd name="T33" fmla="*/ 1 h 3"/>
                  <a:gd name="T34" fmla="*/ 5 w 11"/>
                  <a:gd name="T35" fmla="*/ 0 h 3"/>
                  <a:gd name="T36" fmla="*/ 4 w 11"/>
                  <a:gd name="T37" fmla="*/ 1 h 3"/>
                  <a:gd name="T38" fmla="*/ 2 w 11"/>
                  <a:gd name="T39" fmla="*/ 1 h 3"/>
                  <a:gd name="T40" fmla="*/ 2 w 11"/>
                  <a:gd name="T4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3">
                    <a:moveTo>
                      <a:pt x="2" y="3"/>
                    </a:moveTo>
                    <a:cubicBezTo>
                      <a:pt x="3" y="3"/>
                      <a:pt x="4" y="3"/>
                      <a:pt x="5" y="2"/>
                    </a:cubicBezTo>
                    <a:cubicBezTo>
                      <a:pt x="6" y="1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737"/>
              <p:cNvSpPr>
                <a:spLocks noEditPoints="1"/>
              </p:cNvSpPr>
              <p:nvPr/>
            </p:nvSpPr>
            <p:spPr bwMode="auto">
              <a:xfrm>
                <a:off x="819" y="2474"/>
                <a:ext cx="83" cy="82"/>
              </a:xfrm>
              <a:custGeom>
                <a:avLst/>
                <a:gdLst>
                  <a:gd name="T0" fmla="*/ 66 w 109"/>
                  <a:gd name="T1" fmla="*/ 11 h 108"/>
                  <a:gd name="T2" fmla="*/ 36 w 109"/>
                  <a:gd name="T3" fmla="*/ 63 h 108"/>
                  <a:gd name="T4" fmla="*/ 35 w 109"/>
                  <a:gd name="T5" fmla="*/ 74 h 108"/>
                  <a:gd name="T6" fmla="*/ 33 w 109"/>
                  <a:gd name="T7" fmla="*/ 50 h 108"/>
                  <a:gd name="T8" fmla="*/ 31 w 109"/>
                  <a:gd name="T9" fmla="*/ 29 h 108"/>
                  <a:gd name="T10" fmla="*/ 25 w 109"/>
                  <a:gd name="T11" fmla="*/ 23 h 108"/>
                  <a:gd name="T12" fmla="*/ 15 w 109"/>
                  <a:gd name="T13" fmla="*/ 22 h 108"/>
                  <a:gd name="T14" fmla="*/ 30 w 109"/>
                  <a:gd name="T15" fmla="*/ 6 h 108"/>
                  <a:gd name="T16" fmla="*/ 53 w 109"/>
                  <a:gd name="T17" fmla="*/ 11 h 108"/>
                  <a:gd name="T18" fmla="*/ 13 w 109"/>
                  <a:gd name="T19" fmla="*/ 16 h 108"/>
                  <a:gd name="T20" fmla="*/ 1 w 109"/>
                  <a:gd name="T21" fmla="*/ 30 h 108"/>
                  <a:gd name="T22" fmla="*/ 52 w 109"/>
                  <a:gd name="T23" fmla="*/ 68 h 108"/>
                  <a:gd name="T24" fmla="*/ 69 w 109"/>
                  <a:gd name="T25" fmla="*/ 83 h 108"/>
                  <a:gd name="T26" fmla="*/ 31 w 109"/>
                  <a:gd name="T27" fmla="*/ 87 h 108"/>
                  <a:gd name="T28" fmla="*/ 25 w 109"/>
                  <a:gd name="T29" fmla="*/ 107 h 108"/>
                  <a:gd name="T30" fmla="*/ 77 w 109"/>
                  <a:gd name="T31" fmla="*/ 87 h 108"/>
                  <a:gd name="T32" fmla="*/ 102 w 109"/>
                  <a:gd name="T33" fmla="*/ 88 h 108"/>
                  <a:gd name="T34" fmla="*/ 104 w 109"/>
                  <a:gd name="T35" fmla="*/ 101 h 108"/>
                  <a:gd name="T36" fmla="*/ 80 w 109"/>
                  <a:gd name="T37" fmla="*/ 72 h 108"/>
                  <a:gd name="T38" fmla="*/ 106 w 109"/>
                  <a:gd name="T39" fmla="*/ 59 h 108"/>
                  <a:gd name="T40" fmla="*/ 31 w 109"/>
                  <a:gd name="T41" fmla="*/ 59 h 108"/>
                  <a:gd name="T42" fmla="*/ 11 w 109"/>
                  <a:gd name="T43" fmla="*/ 79 h 108"/>
                  <a:gd name="T44" fmla="*/ 23 w 109"/>
                  <a:gd name="T45" fmla="*/ 70 h 108"/>
                  <a:gd name="T46" fmla="*/ 5 w 109"/>
                  <a:gd name="T47" fmla="*/ 77 h 108"/>
                  <a:gd name="T48" fmla="*/ 7 w 109"/>
                  <a:gd name="T49" fmla="*/ 55 h 108"/>
                  <a:gd name="T50" fmla="*/ 15 w 109"/>
                  <a:gd name="T51" fmla="*/ 42 h 108"/>
                  <a:gd name="T52" fmla="*/ 5 w 109"/>
                  <a:gd name="T53" fmla="*/ 29 h 108"/>
                  <a:gd name="T54" fmla="*/ 27 w 109"/>
                  <a:gd name="T55" fmla="*/ 35 h 108"/>
                  <a:gd name="T56" fmla="*/ 8 w 109"/>
                  <a:gd name="T57" fmla="*/ 35 h 108"/>
                  <a:gd name="T58" fmla="*/ 9 w 109"/>
                  <a:gd name="T59" fmla="*/ 41 h 108"/>
                  <a:gd name="T60" fmla="*/ 71 w 109"/>
                  <a:gd name="T61" fmla="*/ 92 h 108"/>
                  <a:gd name="T62" fmla="*/ 72 w 109"/>
                  <a:gd name="T63" fmla="*/ 102 h 108"/>
                  <a:gd name="T64" fmla="*/ 67 w 109"/>
                  <a:gd name="T65" fmla="*/ 97 h 108"/>
                  <a:gd name="T66" fmla="*/ 64 w 109"/>
                  <a:gd name="T67" fmla="*/ 97 h 108"/>
                  <a:gd name="T68" fmla="*/ 59 w 109"/>
                  <a:gd name="T69" fmla="*/ 89 h 108"/>
                  <a:gd name="T70" fmla="*/ 50 w 109"/>
                  <a:gd name="T71" fmla="*/ 99 h 108"/>
                  <a:gd name="T72" fmla="*/ 59 w 109"/>
                  <a:gd name="T73" fmla="*/ 92 h 108"/>
                  <a:gd name="T74" fmla="*/ 48 w 109"/>
                  <a:gd name="T75" fmla="*/ 96 h 108"/>
                  <a:gd name="T76" fmla="*/ 41 w 109"/>
                  <a:gd name="T77" fmla="*/ 94 h 108"/>
                  <a:gd name="T78" fmla="*/ 35 w 109"/>
                  <a:gd name="T79" fmla="*/ 101 h 108"/>
                  <a:gd name="T80" fmla="*/ 37 w 109"/>
                  <a:gd name="T81" fmla="*/ 101 h 108"/>
                  <a:gd name="T82" fmla="*/ 38 w 109"/>
                  <a:gd name="T83" fmla="*/ 91 h 108"/>
                  <a:gd name="T84" fmla="*/ 29 w 109"/>
                  <a:gd name="T85" fmla="*/ 95 h 108"/>
                  <a:gd name="T86" fmla="*/ 56 w 109"/>
                  <a:gd name="T87" fmla="*/ 106 h 108"/>
                  <a:gd name="T88" fmla="*/ 74 w 109"/>
                  <a:gd name="T89" fmla="*/ 99 h 108"/>
                  <a:gd name="T90" fmla="*/ 80 w 109"/>
                  <a:gd name="T91" fmla="*/ 102 h 108"/>
                  <a:gd name="T92" fmla="*/ 92 w 109"/>
                  <a:gd name="T93" fmla="*/ 88 h 108"/>
                  <a:gd name="T94" fmla="*/ 84 w 109"/>
                  <a:gd name="T95" fmla="*/ 97 h 108"/>
                  <a:gd name="T96" fmla="*/ 79 w 109"/>
                  <a:gd name="T97" fmla="*/ 90 h 108"/>
                  <a:gd name="T98" fmla="*/ 75 w 109"/>
                  <a:gd name="T99" fmla="*/ 90 h 108"/>
                  <a:gd name="T100" fmla="*/ 104 w 109"/>
                  <a:gd name="T101" fmla="*/ 89 h 108"/>
                  <a:gd name="T102" fmla="*/ 94 w 109"/>
                  <a:gd name="T103" fmla="*/ 105 h 108"/>
                  <a:gd name="T104" fmla="*/ 103 w 109"/>
                  <a:gd name="T105" fmla="*/ 96 h 108"/>
                  <a:gd name="T106" fmla="*/ 44 w 109"/>
                  <a:gd name="T107" fmla="*/ 14 h 108"/>
                  <a:gd name="T108" fmla="*/ 66 w 109"/>
                  <a:gd name="T109" fmla="*/ 64 h 108"/>
                  <a:gd name="T110" fmla="*/ 50 w 109"/>
                  <a:gd name="T111" fmla="*/ 62 h 108"/>
                  <a:gd name="T112" fmla="*/ 49 w 109"/>
                  <a:gd name="T113" fmla="*/ 17 h 108"/>
                  <a:gd name="T114" fmla="*/ 70 w 109"/>
                  <a:gd name="T115" fmla="*/ 16 h 108"/>
                  <a:gd name="T116" fmla="*/ 98 w 109"/>
                  <a:gd name="T117" fmla="*/ 16 h 108"/>
                  <a:gd name="T118" fmla="*/ 102 w 109"/>
                  <a:gd name="T119" fmla="*/ 38 h 108"/>
                  <a:gd name="T120" fmla="*/ 104 w 109"/>
                  <a:gd name="T121" fmla="*/ 13 h 108"/>
                  <a:gd name="T122" fmla="*/ 106 w 109"/>
                  <a:gd name="T123" fmla="*/ 4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9" h="108">
                    <a:moveTo>
                      <a:pt x="108" y="59"/>
                    </a:moveTo>
                    <a:cubicBezTo>
                      <a:pt x="109" y="58"/>
                      <a:pt x="108" y="57"/>
                      <a:pt x="108" y="56"/>
                    </a:cubicBezTo>
                    <a:cubicBezTo>
                      <a:pt x="108" y="56"/>
                      <a:pt x="108" y="56"/>
                      <a:pt x="108" y="56"/>
                    </a:cubicBezTo>
                    <a:cubicBezTo>
                      <a:pt x="108" y="53"/>
                      <a:pt x="107" y="51"/>
                      <a:pt x="107" y="48"/>
                    </a:cubicBezTo>
                    <a:cubicBezTo>
                      <a:pt x="107" y="44"/>
                      <a:pt x="108" y="40"/>
                      <a:pt x="107" y="36"/>
                    </a:cubicBezTo>
                    <a:cubicBezTo>
                      <a:pt x="107" y="35"/>
                      <a:pt x="106" y="33"/>
                      <a:pt x="106" y="31"/>
                    </a:cubicBezTo>
                    <a:cubicBezTo>
                      <a:pt x="107" y="29"/>
                      <a:pt x="107" y="28"/>
                      <a:pt x="107" y="26"/>
                    </a:cubicBezTo>
                    <a:cubicBezTo>
                      <a:pt x="107" y="23"/>
                      <a:pt x="107" y="20"/>
                      <a:pt x="106" y="17"/>
                    </a:cubicBezTo>
                    <a:cubicBezTo>
                      <a:pt x="107" y="16"/>
                      <a:pt x="107" y="15"/>
                      <a:pt x="107" y="14"/>
                    </a:cubicBezTo>
                    <a:cubicBezTo>
                      <a:pt x="107" y="13"/>
                      <a:pt x="107" y="13"/>
                      <a:pt x="106" y="13"/>
                    </a:cubicBezTo>
                    <a:cubicBezTo>
                      <a:pt x="107" y="12"/>
                      <a:pt x="107" y="12"/>
                      <a:pt x="106" y="12"/>
                    </a:cubicBezTo>
                    <a:cubicBezTo>
                      <a:pt x="105" y="11"/>
                      <a:pt x="102" y="11"/>
                      <a:pt x="100" y="11"/>
                    </a:cubicBezTo>
                    <a:cubicBezTo>
                      <a:pt x="98" y="11"/>
                      <a:pt x="96" y="11"/>
                      <a:pt x="94" y="11"/>
                    </a:cubicBezTo>
                    <a:cubicBezTo>
                      <a:pt x="91" y="11"/>
                      <a:pt x="88" y="11"/>
                      <a:pt x="85" y="11"/>
                    </a:cubicBezTo>
                    <a:cubicBezTo>
                      <a:pt x="85" y="11"/>
                      <a:pt x="85" y="11"/>
                      <a:pt x="84" y="11"/>
                    </a:cubicBezTo>
                    <a:cubicBezTo>
                      <a:pt x="81" y="11"/>
                      <a:pt x="78" y="11"/>
                      <a:pt x="75" y="11"/>
                    </a:cubicBezTo>
                    <a:cubicBezTo>
                      <a:pt x="74" y="11"/>
                      <a:pt x="72" y="11"/>
                      <a:pt x="71" y="11"/>
                    </a:cubicBezTo>
                    <a:cubicBezTo>
                      <a:pt x="70" y="11"/>
                      <a:pt x="68" y="11"/>
                      <a:pt x="66" y="11"/>
                    </a:cubicBezTo>
                    <a:cubicBezTo>
                      <a:pt x="66" y="11"/>
                      <a:pt x="65" y="12"/>
                      <a:pt x="64" y="12"/>
                    </a:cubicBezTo>
                    <a:cubicBezTo>
                      <a:pt x="62" y="12"/>
                      <a:pt x="61" y="12"/>
                      <a:pt x="59" y="12"/>
                    </a:cubicBezTo>
                    <a:cubicBezTo>
                      <a:pt x="56" y="12"/>
                      <a:pt x="53" y="12"/>
                      <a:pt x="50" y="12"/>
                    </a:cubicBezTo>
                    <a:cubicBezTo>
                      <a:pt x="49" y="12"/>
                      <a:pt x="48" y="12"/>
                      <a:pt x="47" y="12"/>
                    </a:cubicBezTo>
                    <a:cubicBezTo>
                      <a:pt x="45" y="12"/>
                      <a:pt x="44" y="12"/>
                      <a:pt x="43" y="12"/>
                    </a:cubicBezTo>
                    <a:cubicBezTo>
                      <a:pt x="41" y="12"/>
                      <a:pt x="40" y="12"/>
                      <a:pt x="39" y="13"/>
                    </a:cubicBezTo>
                    <a:cubicBezTo>
                      <a:pt x="38" y="13"/>
                      <a:pt x="38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4"/>
                      <a:pt x="36" y="15"/>
                      <a:pt x="36" y="15"/>
                    </a:cubicBezTo>
                    <a:cubicBezTo>
                      <a:pt x="35" y="15"/>
                      <a:pt x="35" y="15"/>
                      <a:pt x="34" y="16"/>
                    </a:cubicBezTo>
                    <a:cubicBezTo>
                      <a:pt x="33" y="16"/>
                      <a:pt x="33" y="17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20"/>
                      <a:pt x="34" y="21"/>
                      <a:pt x="34" y="21"/>
                    </a:cubicBezTo>
                    <a:cubicBezTo>
                      <a:pt x="34" y="23"/>
                      <a:pt x="34" y="25"/>
                      <a:pt x="34" y="27"/>
                    </a:cubicBezTo>
                    <a:cubicBezTo>
                      <a:pt x="34" y="31"/>
                      <a:pt x="34" y="36"/>
                      <a:pt x="34" y="40"/>
                    </a:cubicBezTo>
                    <a:cubicBezTo>
                      <a:pt x="34" y="44"/>
                      <a:pt x="35" y="48"/>
                      <a:pt x="35" y="52"/>
                    </a:cubicBezTo>
                    <a:cubicBezTo>
                      <a:pt x="35" y="56"/>
                      <a:pt x="35" y="60"/>
                      <a:pt x="36" y="63"/>
                    </a:cubicBezTo>
                    <a:cubicBezTo>
                      <a:pt x="35" y="63"/>
                      <a:pt x="35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8" y="65"/>
                      <a:pt x="38" y="65"/>
                    </a:cubicBezTo>
                    <a:cubicBezTo>
                      <a:pt x="39" y="65"/>
                      <a:pt x="41" y="65"/>
                      <a:pt x="42" y="65"/>
                    </a:cubicBezTo>
                    <a:cubicBezTo>
                      <a:pt x="44" y="64"/>
                      <a:pt x="47" y="64"/>
                      <a:pt x="49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5"/>
                      <a:pt x="50" y="67"/>
                      <a:pt x="50" y="68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48" y="68"/>
                      <a:pt x="47" y="69"/>
                      <a:pt x="46" y="70"/>
                    </a:cubicBezTo>
                    <a:cubicBezTo>
                      <a:pt x="44" y="71"/>
                      <a:pt x="42" y="72"/>
                      <a:pt x="41" y="73"/>
                    </a:cubicBezTo>
                    <a:cubicBezTo>
                      <a:pt x="39" y="74"/>
                      <a:pt x="38" y="75"/>
                      <a:pt x="36" y="76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5" y="77"/>
                      <a:pt x="35" y="77"/>
                      <a:pt x="35" y="77"/>
                    </a:cubicBezTo>
                    <a:cubicBezTo>
                      <a:pt x="35" y="76"/>
                      <a:pt x="35" y="75"/>
                      <a:pt x="35" y="75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3"/>
                      <a:pt x="34" y="73"/>
                      <a:pt x="34" y="72"/>
                    </a:cubicBezTo>
                    <a:cubicBezTo>
                      <a:pt x="34" y="71"/>
                      <a:pt x="34" y="71"/>
                      <a:pt x="33" y="71"/>
                    </a:cubicBezTo>
                    <a:cubicBezTo>
                      <a:pt x="33" y="71"/>
                      <a:pt x="34" y="70"/>
                      <a:pt x="34" y="70"/>
                    </a:cubicBezTo>
                    <a:cubicBezTo>
                      <a:pt x="34" y="69"/>
                      <a:pt x="35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6"/>
                      <a:pt x="34" y="65"/>
                      <a:pt x="33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3"/>
                      <a:pt x="33" y="63"/>
                      <a:pt x="33" y="62"/>
                    </a:cubicBezTo>
                    <a:cubicBezTo>
                      <a:pt x="33" y="62"/>
                      <a:pt x="33" y="61"/>
                      <a:pt x="33" y="60"/>
                    </a:cubicBezTo>
                    <a:cubicBezTo>
                      <a:pt x="33" y="60"/>
                      <a:pt x="33" y="59"/>
                      <a:pt x="33" y="59"/>
                    </a:cubicBezTo>
                    <a:cubicBezTo>
                      <a:pt x="33" y="58"/>
                      <a:pt x="34" y="57"/>
                      <a:pt x="34" y="55"/>
                    </a:cubicBezTo>
                    <a:cubicBezTo>
                      <a:pt x="34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2"/>
                      <a:pt x="33" y="51"/>
                      <a:pt x="34" y="51"/>
                    </a:cubicBezTo>
                    <a:cubicBezTo>
                      <a:pt x="34" y="50"/>
                      <a:pt x="33" y="49"/>
                      <a:pt x="33" y="50"/>
                    </a:cubicBezTo>
                    <a:cubicBezTo>
                      <a:pt x="32" y="51"/>
                      <a:pt x="31" y="52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5"/>
                      <a:pt x="30" y="55"/>
                    </a:cubicBezTo>
                    <a:cubicBezTo>
                      <a:pt x="30" y="54"/>
                      <a:pt x="30" y="54"/>
                      <a:pt x="30" y="53"/>
                    </a:cubicBezTo>
                    <a:cubicBezTo>
                      <a:pt x="31" y="52"/>
                      <a:pt x="31" y="51"/>
                      <a:pt x="31" y="50"/>
                    </a:cubicBezTo>
                    <a:cubicBezTo>
                      <a:pt x="31" y="48"/>
                      <a:pt x="31" y="47"/>
                      <a:pt x="31" y="46"/>
                    </a:cubicBezTo>
                    <a:cubicBezTo>
                      <a:pt x="31" y="45"/>
                      <a:pt x="32" y="44"/>
                      <a:pt x="31" y="43"/>
                    </a:cubicBezTo>
                    <a:cubicBezTo>
                      <a:pt x="31" y="43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1"/>
                    </a:cubicBezTo>
                    <a:cubicBezTo>
                      <a:pt x="32" y="40"/>
                      <a:pt x="32" y="39"/>
                      <a:pt x="32" y="38"/>
                    </a:cubicBezTo>
                    <a:cubicBezTo>
                      <a:pt x="31" y="38"/>
                      <a:pt x="30" y="38"/>
                      <a:pt x="30" y="39"/>
                    </a:cubicBezTo>
                    <a:cubicBezTo>
                      <a:pt x="31" y="39"/>
                      <a:pt x="30" y="40"/>
                      <a:pt x="30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38"/>
                      <a:pt x="31" y="37"/>
                      <a:pt x="31" y="36"/>
                    </a:cubicBezTo>
                    <a:cubicBezTo>
                      <a:pt x="31" y="36"/>
                      <a:pt x="31" y="35"/>
                      <a:pt x="31" y="35"/>
                    </a:cubicBezTo>
                    <a:cubicBezTo>
                      <a:pt x="31" y="34"/>
                      <a:pt x="32" y="32"/>
                      <a:pt x="31" y="31"/>
                    </a:cubicBezTo>
                    <a:cubicBezTo>
                      <a:pt x="31" y="31"/>
                      <a:pt x="31" y="30"/>
                      <a:pt x="31" y="29"/>
                    </a:cubicBezTo>
                    <a:cubicBezTo>
                      <a:pt x="31" y="29"/>
                      <a:pt x="31" y="29"/>
                      <a:pt x="30" y="29"/>
                    </a:cubicBezTo>
                    <a:cubicBezTo>
                      <a:pt x="31" y="28"/>
                      <a:pt x="31" y="27"/>
                      <a:pt x="31" y="26"/>
                    </a:cubicBezTo>
                    <a:cubicBezTo>
                      <a:pt x="31" y="26"/>
                      <a:pt x="31" y="25"/>
                      <a:pt x="31" y="25"/>
                    </a:cubicBezTo>
                    <a:cubicBezTo>
                      <a:pt x="32" y="24"/>
                      <a:pt x="32" y="24"/>
                      <a:pt x="32" y="23"/>
                    </a:cubicBezTo>
                    <a:cubicBezTo>
                      <a:pt x="32" y="23"/>
                      <a:pt x="32" y="23"/>
                      <a:pt x="31" y="23"/>
                    </a:cubicBezTo>
                    <a:cubicBezTo>
                      <a:pt x="30" y="22"/>
                      <a:pt x="30" y="23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3"/>
                      <a:pt x="29" y="23"/>
                    </a:cubicBezTo>
                    <a:cubicBezTo>
                      <a:pt x="30" y="22"/>
                      <a:pt x="28" y="21"/>
                      <a:pt x="28" y="22"/>
                    </a:cubicBezTo>
                    <a:cubicBezTo>
                      <a:pt x="28" y="22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7" y="22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6" y="22"/>
                      <a:pt x="26" y="23"/>
                    </a:cubicBezTo>
                    <a:cubicBezTo>
                      <a:pt x="26" y="23"/>
                      <a:pt x="26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4" y="23"/>
                    </a:cubicBezTo>
                    <a:cubicBezTo>
                      <a:pt x="24" y="23"/>
                      <a:pt x="24" y="22"/>
                      <a:pt x="24" y="22"/>
                    </a:cubicBezTo>
                    <a:cubicBezTo>
                      <a:pt x="24" y="21"/>
                      <a:pt x="23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21"/>
                      <a:pt x="21" y="22"/>
                      <a:pt x="21" y="22"/>
                    </a:cubicBezTo>
                    <a:cubicBezTo>
                      <a:pt x="21" y="22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20" y="22"/>
                      <a:pt x="19" y="21"/>
                      <a:pt x="18" y="21"/>
                    </a:cubicBezTo>
                    <a:cubicBezTo>
                      <a:pt x="18" y="20"/>
                      <a:pt x="17" y="20"/>
                      <a:pt x="17" y="21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ubicBezTo>
                      <a:pt x="14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6" y="18"/>
                      <a:pt x="17" y="18"/>
                    </a:cubicBezTo>
                    <a:cubicBezTo>
                      <a:pt x="18" y="17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2" y="15"/>
                    </a:cubicBezTo>
                    <a:cubicBezTo>
                      <a:pt x="22" y="14"/>
                      <a:pt x="23" y="14"/>
                      <a:pt x="23" y="14"/>
                    </a:cubicBezTo>
                    <a:cubicBezTo>
                      <a:pt x="24" y="13"/>
                      <a:pt x="25" y="13"/>
                      <a:pt x="25" y="12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6" y="12"/>
                      <a:pt x="27" y="11"/>
                      <a:pt x="26" y="11"/>
                    </a:cubicBezTo>
                    <a:cubicBezTo>
                      <a:pt x="27" y="11"/>
                      <a:pt x="28" y="10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30" y="8"/>
                      <a:pt x="30" y="7"/>
                      <a:pt x="30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3" y="6"/>
                    </a:cubicBezTo>
                    <a:cubicBezTo>
                      <a:pt x="33" y="7"/>
                      <a:pt x="34" y="6"/>
                      <a:pt x="34" y="6"/>
                    </a:cubicBezTo>
                    <a:cubicBezTo>
                      <a:pt x="34" y="5"/>
                      <a:pt x="33" y="4"/>
                      <a:pt x="33" y="3"/>
                    </a:cubicBezTo>
                    <a:cubicBezTo>
                      <a:pt x="33" y="3"/>
                      <a:pt x="33" y="3"/>
                      <a:pt x="34" y="3"/>
                    </a:cubicBezTo>
                    <a:cubicBezTo>
                      <a:pt x="34" y="3"/>
                      <a:pt x="34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5" y="2"/>
                      <a:pt x="37" y="3"/>
                      <a:pt x="38" y="3"/>
                    </a:cubicBezTo>
                    <a:cubicBezTo>
                      <a:pt x="40" y="3"/>
                      <a:pt x="42" y="3"/>
                      <a:pt x="43" y="3"/>
                    </a:cubicBezTo>
                    <a:cubicBezTo>
                      <a:pt x="45" y="3"/>
                      <a:pt x="47" y="3"/>
                      <a:pt x="49" y="3"/>
                    </a:cubicBezTo>
                    <a:cubicBezTo>
                      <a:pt x="50" y="2"/>
                      <a:pt x="51" y="2"/>
                      <a:pt x="52" y="2"/>
                    </a:cubicBezTo>
                    <a:cubicBezTo>
                      <a:pt x="52" y="3"/>
                      <a:pt x="52" y="3"/>
                      <a:pt x="52" y="4"/>
                    </a:cubicBezTo>
                    <a:cubicBezTo>
                      <a:pt x="49" y="6"/>
                      <a:pt x="47" y="8"/>
                      <a:pt x="46" y="11"/>
                    </a:cubicBezTo>
                    <a:cubicBezTo>
                      <a:pt x="46" y="11"/>
                      <a:pt x="46" y="12"/>
                      <a:pt x="46" y="12"/>
                    </a:cubicBezTo>
                    <a:cubicBezTo>
                      <a:pt x="49" y="11"/>
                      <a:pt x="50" y="9"/>
                      <a:pt x="52" y="7"/>
                    </a:cubicBezTo>
                    <a:cubicBezTo>
                      <a:pt x="52" y="8"/>
                      <a:pt x="52" y="10"/>
                      <a:pt x="53" y="11"/>
                    </a:cubicBezTo>
                    <a:cubicBezTo>
                      <a:pt x="54" y="11"/>
                      <a:pt x="54" y="11"/>
                      <a:pt x="54" y="10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6"/>
                      <a:pt x="54" y="5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3"/>
                      <a:pt x="54" y="3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0"/>
                    </a:cubicBezTo>
                    <a:cubicBezTo>
                      <a:pt x="52" y="0"/>
                      <a:pt x="51" y="0"/>
                      <a:pt x="50" y="0"/>
                    </a:cubicBezTo>
                    <a:cubicBezTo>
                      <a:pt x="48" y="0"/>
                      <a:pt x="46" y="0"/>
                      <a:pt x="44" y="1"/>
                    </a:cubicBezTo>
                    <a:cubicBezTo>
                      <a:pt x="42" y="1"/>
                      <a:pt x="40" y="1"/>
                      <a:pt x="38" y="1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32" y="0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0" y="3"/>
                      <a:pt x="28" y="5"/>
                      <a:pt x="27" y="6"/>
                    </a:cubicBezTo>
                    <a:cubicBezTo>
                      <a:pt x="24" y="8"/>
                      <a:pt x="22" y="9"/>
                      <a:pt x="20" y="11"/>
                    </a:cubicBezTo>
                    <a:cubicBezTo>
                      <a:pt x="17" y="13"/>
                      <a:pt x="15" y="14"/>
                      <a:pt x="13" y="16"/>
                    </a:cubicBezTo>
                    <a:cubicBezTo>
                      <a:pt x="11" y="17"/>
                      <a:pt x="10" y="18"/>
                      <a:pt x="9" y="19"/>
                    </a:cubicBezTo>
                    <a:cubicBezTo>
                      <a:pt x="9" y="19"/>
                      <a:pt x="8" y="19"/>
                      <a:pt x="8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1"/>
                      <a:pt x="6" y="21"/>
                      <a:pt x="6" y="21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5"/>
                      <a:pt x="2" y="25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8"/>
                      <a:pt x="2" y="29"/>
                      <a:pt x="1" y="30"/>
                    </a:cubicBezTo>
                    <a:cubicBezTo>
                      <a:pt x="1" y="32"/>
                      <a:pt x="1" y="34"/>
                      <a:pt x="1" y="36"/>
                    </a:cubicBezTo>
                    <a:cubicBezTo>
                      <a:pt x="1" y="41"/>
                      <a:pt x="0" y="46"/>
                      <a:pt x="0" y="51"/>
                    </a:cubicBezTo>
                    <a:cubicBezTo>
                      <a:pt x="0" y="54"/>
                      <a:pt x="0" y="57"/>
                      <a:pt x="1" y="59"/>
                    </a:cubicBezTo>
                    <a:cubicBezTo>
                      <a:pt x="1" y="62"/>
                      <a:pt x="1" y="64"/>
                      <a:pt x="1" y="67"/>
                    </a:cubicBezTo>
                    <a:cubicBezTo>
                      <a:pt x="1" y="69"/>
                      <a:pt x="1" y="71"/>
                      <a:pt x="2" y="74"/>
                    </a:cubicBezTo>
                    <a:cubicBezTo>
                      <a:pt x="3" y="76"/>
                      <a:pt x="3" y="78"/>
                      <a:pt x="4" y="81"/>
                    </a:cubicBezTo>
                    <a:cubicBezTo>
                      <a:pt x="4" y="81"/>
                      <a:pt x="4" y="81"/>
                      <a:pt x="5" y="81"/>
                    </a:cubicBezTo>
                    <a:cubicBezTo>
                      <a:pt x="5" y="81"/>
                      <a:pt x="6" y="81"/>
                      <a:pt x="6" y="81"/>
                    </a:cubicBezTo>
                    <a:cubicBezTo>
                      <a:pt x="8" y="82"/>
                      <a:pt x="9" y="82"/>
                      <a:pt x="10" y="82"/>
                    </a:cubicBezTo>
                    <a:cubicBezTo>
                      <a:pt x="13" y="82"/>
                      <a:pt x="15" y="82"/>
                      <a:pt x="18" y="83"/>
                    </a:cubicBezTo>
                    <a:cubicBezTo>
                      <a:pt x="21" y="83"/>
                      <a:pt x="24" y="83"/>
                      <a:pt x="27" y="83"/>
                    </a:cubicBezTo>
                    <a:cubicBezTo>
                      <a:pt x="30" y="82"/>
                      <a:pt x="33" y="82"/>
                      <a:pt x="35" y="81"/>
                    </a:cubicBezTo>
                    <a:cubicBezTo>
                      <a:pt x="36" y="80"/>
                      <a:pt x="35" y="80"/>
                      <a:pt x="35" y="79"/>
                    </a:cubicBezTo>
                    <a:cubicBezTo>
                      <a:pt x="35" y="79"/>
                      <a:pt x="35" y="79"/>
                      <a:pt x="36" y="79"/>
                    </a:cubicBezTo>
                    <a:cubicBezTo>
                      <a:pt x="37" y="78"/>
                      <a:pt x="39" y="77"/>
                      <a:pt x="41" y="76"/>
                    </a:cubicBezTo>
                    <a:cubicBezTo>
                      <a:pt x="44" y="74"/>
                      <a:pt x="48" y="72"/>
                      <a:pt x="50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1" y="69"/>
                      <a:pt x="52" y="69"/>
                      <a:pt x="52" y="68"/>
                    </a:cubicBezTo>
                    <a:cubicBezTo>
                      <a:pt x="52" y="67"/>
                      <a:pt x="52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4" y="64"/>
                      <a:pt x="55" y="64"/>
                      <a:pt x="57" y="64"/>
                    </a:cubicBezTo>
                    <a:cubicBezTo>
                      <a:pt x="59" y="64"/>
                      <a:pt x="62" y="65"/>
                      <a:pt x="64" y="64"/>
                    </a:cubicBezTo>
                    <a:cubicBezTo>
                      <a:pt x="64" y="65"/>
                      <a:pt x="64" y="66"/>
                      <a:pt x="64" y="67"/>
                    </a:cubicBezTo>
                    <a:cubicBezTo>
                      <a:pt x="64" y="69"/>
                      <a:pt x="64" y="70"/>
                      <a:pt x="64" y="72"/>
                    </a:cubicBezTo>
                    <a:cubicBezTo>
                      <a:pt x="63" y="74"/>
                      <a:pt x="62" y="75"/>
                      <a:pt x="61" y="76"/>
                    </a:cubicBezTo>
                    <a:cubicBezTo>
                      <a:pt x="60" y="77"/>
                      <a:pt x="59" y="77"/>
                      <a:pt x="58" y="78"/>
                    </a:cubicBezTo>
                    <a:cubicBezTo>
                      <a:pt x="57" y="78"/>
                      <a:pt x="57" y="79"/>
                      <a:pt x="56" y="79"/>
                    </a:cubicBezTo>
                    <a:cubicBezTo>
                      <a:pt x="55" y="78"/>
                      <a:pt x="54" y="79"/>
                      <a:pt x="54" y="80"/>
                    </a:cubicBezTo>
                    <a:cubicBezTo>
                      <a:pt x="54" y="81"/>
                      <a:pt x="54" y="84"/>
                      <a:pt x="56" y="84"/>
                    </a:cubicBezTo>
                    <a:cubicBezTo>
                      <a:pt x="56" y="84"/>
                      <a:pt x="57" y="84"/>
                      <a:pt x="58" y="84"/>
                    </a:cubicBezTo>
                    <a:cubicBezTo>
                      <a:pt x="59" y="84"/>
                      <a:pt x="60" y="84"/>
                      <a:pt x="61" y="84"/>
                    </a:cubicBezTo>
                    <a:cubicBezTo>
                      <a:pt x="62" y="84"/>
                      <a:pt x="63" y="83"/>
                      <a:pt x="64" y="84"/>
                    </a:cubicBezTo>
                    <a:cubicBezTo>
                      <a:pt x="65" y="84"/>
                      <a:pt x="66" y="84"/>
                      <a:pt x="67" y="84"/>
                    </a:cubicBezTo>
                    <a:cubicBezTo>
                      <a:pt x="68" y="83"/>
                      <a:pt x="68" y="83"/>
                      <a:pt x="69" y="82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68" y="83"/>
                      <a:pt x="69" y="84"/>
                      <a:pt x="69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82"/>
                      <a:pt x="72" y="82"/>
                      <a:pt x="72" y="81"/>
                    </a:cubicBezTo>
                    <a:cubicBezTo>
                      <a:pt x="72" y="81"/>
                      <a:pt x="73" y="80"/>
                      <a:pt x="73" y="80"/>
                    </a:cubicBezTo>
                    <a:cubicBezTo>
                      <a:pt x="74" y="79"/>
                      <a:pt x="74" y="79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80"/>
                      <a:pt x="73" y="86"/>
                      <a:pt x="71" y="85"/>
                    </a:cubicBezTo>
                    <a:cubicBezTo>
                      <a:pt x="70" y="85"/>
                      <a:pt x="70" y="86"/>
                      <a:pt x="70" y="87"/>
                    </a:cubicBezTo>
                    <a:cubicBezTo>
                      <a:pt x="67" y="87"/>
                      <a:pt x="63" y="87"/>
                      <a:pt x="60" y="87"/>
                    </a:cubicBezTo>
                    <a:cubicBezTo>
                      <a:pt x="54" y="87"/>
                      <a:pt x="49" y="87"/>
                      <a:pt x="44" y="87"/>
                    </a:cubicBezTo>
                    <a:cubicBezTo>
                      <a:pt x="43" y="87"/>
                      <a:pt x="41" y="87"/>
                      <a:pt x="40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39" y="87"/>
                      <a:pt x="38" y="87"/>
                      <a:pt x="37" y="87"/>
                    </a:cubicBezTo>
                    <a:cubicBezTo>
                      <a:pt x="36" y="88"/>
                      <a:pt x="35" y="88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2" y="88"/>
                      <a:pt x="32" y="87"/>
                      <a:pt x="32" y="87"/>
                    </a:cubicBezTo>
                    <a:cubicBezTo>
                      <a:pt x="32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0" y="88"/>
                      <a:pt x="29" y="89"/>
                      <a:pt x="29" y="90"/>
                    </a:cubicBezTo>
                    <a:cubicBezTo>
                      <a:pt x="28" y="90"/>
                      <a:pt x="28" y="91"/>
                      <a:pt x="28" y="91"/>
                    </a:cubicBezTo>
                    <a:cubicBezTo>
                      <a:pt x="28" y="91"/>
                      <a:pt x="27" y="91"/>
                      <a:pt x="27" y="91"/>
                    </a:cubicBezTo>
                    <a:cubicBezTo>
                      <a:pt x="27" y="92"/>
                      <a:pt x="27" y="93"/>
                      <a:pt x="26" y="93"/>
                    </a:cubicBezTo>
                    <a:cubicBezTo>
                      <a:pt x="26" y="95"/>
                      <a:pt x="25" y="96"/>
                      <a:pt x="25" y="98"/>
                    </a:cubicBezTo>
                    <a:cubicBezTo>
                      <a:pt x="24" y="99"/>
                      <a:pt x="24" y="99"/>
                      <a:pt x="24" y="100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3" y="101"/>
                      <a:pt x="23" y="102"/>
                      <a:pt x="23" y="102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3" y="102"/>
                      <a:pt x="22" y="102"/>
                      <a:pt x="22" y="102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2" y="103"/>
                      <a:pt x="22" y="103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4"/>
                      <a:pt x="23" y="104"/>
                      <a:pt x="23" y="104"/>
                    </a:cubicBezTo>
                    <a:cubicBezTo>
                      <a:pt x="23" y="104"/>
                      <a:pt x="23" y="105"/>
                      <a:pt x="23" y="105"/>
                    </a:cubicBezTo>
                    <a:cubicBezTo>
                      <a:pt x="23" y="106"/>
                      <a:pt x="24" y="107"/>
                      <a:pt x="25" y="107"/>
                    </a:cubicBezTo>
                    <a:cubicBezTo>
                      <a:pt x="26" y="107"/>
                      <a:pt x="28" y="107"/>
                      <a:pt x="29" y="107"/>
                    </a:cubicBezTo>
                    <a:cubicBezTo>
                      <a:pt x="32" y="107"/>
                      <a:pt x="35" y="107"/>
                      <a:pt x="37" y="107"/>
                    </a:cubicBezTo>
                    <a:cubicBezTo>
                      <a:pt x="40" y="107"/>
                      <a:pt x="44" y="107"/>
                      <a:pt x="47" y="107"/>
                    </a:cubicBezTo>
                    <a:cubicBezTo>
                      <a:pt x="48" y="107"/>
                      <a:pt x="50" y="107"/>
                      <a:pt x="51" y="107"/>
                    </a:cubicBezTo>
                    <a:cubicBezTo>
                      <a:pt x="53" y="107"/>
                      <a:pt x="55" y="107"/>
                      <a:pt x="56" y="108"/>
                    </a:cubicBezTo>
                    <a:cubicBezTo>
                      <a:pt x="59" y="108"/>
                      <a:pt x="63" y="107"/>
                      <a:pt x="66" y="107"/>
                    </a:cubicBezTo>
                    <a:cubicBezTo>
                      <a:pt x="69" y="107"/>
                      <a:pt x="72" y="107"/>
                      <a:pt x="75" y="108"/>
                    </a:cubicBezTo>
                    <a:cubicBezTo>
                      <a:pt x="77" y="108"/>
                      <a:pt x="79" y="108"/>
                      <a:pt x="80" y="107"/>
                    </a:cubicBezTo>
                    <a:cubicBezTo>
                      <a:pt x="80" y="107"/>
                      <a:pt x="80" y="107"/>
                      <a:pt x="80" y="107"/>
                    </a:cubicBezTo>
                    <a:cubicBezTo>
                      <a:pt x="82" y="108"/>
                      <a:pt x="83" y="108"/>
                      <a:pt x="85" y="107"/>
                    </a:cubicBezTo>
                    <a:cubicBezTo>
                      <a:pt x="87" y="105"/>
                      <a:pt x="88" y="102"/>
                      <a:pt x="90" y="100"/>
                    </a:cubicBezTo>
                    <a:cubicBezTo>
                      <a:pt x="90" y="100"/>
                      <a:pt x="90" y="99"/>
                      <a:pt x="90" y="98"/>
                    </a:cubicBezTo>
                    <a:cubicBezTo>
                      <a:pt x="91" y="97"/>
                      <a:pt x="91" y="96"/>
                      <a:pt x="92" y="95"/>
                    </a:cubicBezTo>
                    <a:cubicBezTo>
                      <a:pt x="93" y="94"/>
                      <a:pt x="93" y="93"/>
                      <a:pt x="94" y="92"/>
                    </a:cubicBezTo>
                    <a:cubicBezTo>
                      <a:pt x="94" y="91"/>
                      <a:pt x="95" y="90"/>
                      <a:pt x="95" y="89"/>
                    </a:cubicBezTo>
                    <a:cubicBezTo>
                      <a:pt x="94" y="88"/>
                      <a:pt x="94" y="87"/>
                      <a:pt x="93" y="87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87" y="86"/>
                      <a:pt x="82" y="86"/>
                      <a:pt x="77" y="87"/>
                    </a:cubicBezTo>
                    <a:cubicBezTo>
                      <a:pt x="75" y="87"/>
                      <a:pt x="74" y="87"/>
                      <a:pt x="72" y="87"/>
                    </a:cubicBezTo>
                    <a:cubicBezTo>
                      <a:pt x="74" y="85"/>
                      <a:pt x="75" y="81"/>
                      <a:pt x="75" y="80"/>
                    </a:cubicBezTo>
                    <a:cubicBezTo>
                      <a:pt x="76" y="78"/>
                      <a:pt x="76" y="76"/>
                      <a:pt x="77" y="75"/>
                    </a:cubicBezTo>
                    <a:cubicBezTo>
                      <a:pt x="78" y="74"/>
                      <a:pt x="78" y="74"/>
                      <a:pt x="78" y="73"/>
                    </a:cubicBezTo>
                    <a:cubicBezTo>
                      <a:pt x="78" y="73"/>
                      <a:pt x="79" y="74"/>
                      <a:pt x="79" y="74"/>
                    </a:cubicBezTo>
                    <a:cubicBezTo>
                      <a:pt x="79" y="75"/>
                      <a:pt x="80" y="75"/>
                      <a:pt x="81" y="76"/>
                    </a:cubicBezTo>
                    <a:cubicBezTo>
                      <a:pt x="82" y="77"/>
                      <a:pt x="82" y="77"/>
                      <a:pt x="83" y="77"/>
                    </a:cubicBezTo>
                    <a:cubicBezTo>
                      <a:pt x="85" y="77"/>
                      <a:pt x="87" y="78"/>
                      <a:pt x="88" y="78"/>
                    </a:cubicBezTo>
                    <a:cubicBezTo>
                      <a:pt x="90" y="78"/>
                      <a:pt x="92" y="77"/>
                      <a:pt x="94" y="78"/>
                    </a:cubicBezTo>
                    <a:cubicBezTo>
                      <a:pt x="95" y="78"/>
                      <a:pt x="95" y="79"/>
                      <a:pt x="96" y="80"/>
                    </a:cubicBezTo>
                    <a:cubicBezTo>
                      <a:pt x="96" y="80"/>
                      <a:pt x="97" y="81"/>
                      <a:pt x="97" y="81"/>
                    </a:cubicBezTo>
                    <a:cubicBezTo>
                      <a:pt x="98" y="81"/>
                      <a:pt x="99" y="81"/>
                      <a:pt x="99" y="81"/>
                    </a:cubicBezTo>
                    <a:cubicBezTo>
                      <a:pt x="100" y="81"/>
                      <a:pt x="102" y="80"/>
                      <a:pt x="102" y="81"/>
                    </a:cubicBezTo>
                    <a:cubicBezTo>
                      <a:pt x="102" y="81"/>
                      <a:pt x="102" y="82"/>
                      <a:pt x="103" y="83"/>
                    </a:cubicBezTo>
                    <a:cubicBezTo>
                      <a:pt x="104" y="83"/>
                      <a:pt x="104" y="83"/>
                      <a:pt x="105" y="84"/>
                    </a:cubicBezTo>
                    <a:cubicBezTo>
                      <a:pt x="106" y="85"/>
                      <a:pt x="105" y="86"/>
                      <a:pt x="105" y="87"/>
                    </a:cubicBezTo>
                    <a:cubicBezTo>
                      <a:pt x="105" y="87"/>
                      <a:pt x="104" y="87"/>
                      <a:pt x="104" y="87"/>
                    </a:cubicBezTo>
                    <a:cubicBezTo>
                      <a:pt x="103" y="87"/>
                      <a:pt x="103" y="87"/>
                      <a:pt x="102" y="88"/>
                    </a:cubicBezTo>
                    <a:cubicBezTo>
                      <a:pt x="102" y="88"/>
                      <a:pt x="102" y="88"/>
                      <a:pt x="102" y="88"/>
                    </a:cubicBezTo>
                    <a:cubicBezTo>
                      <a:pt x="101" y="87"/>
                      <a:pt x="100" y="87"/>
                      <a:pt x="99" y="88"/>
                    </a:cubicBezTo>
                    <a:cubicBezTo>
                      <a:pt x="97" y="88"/>
                      <a:pt x="95" y="91"/>
                      <a:pt x="96" y="92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6" y="92"/>
                      <a:pt x="96" y="92"/>
                      <a:pt x="96" y="93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5" y="93"/>
                      <a:pt x="95" y="93"/>
                      <a:pt x="95" y="94"/>
                    </a:cubicBezTo>
                    <a:cubicBezTo>
                      <a:pt x="95" y="94"/>
                      <a:pt x="95" y="94"/>
                      <a:pt x="94" y="94"/>
                    </a:cubicBezTo>
                    <a:cubicBezTo>
                      <a:pt x="93" y="96"/>
                      <a:pt x="92" y="98"/>
                      <a:pt x="92" y="100"/>
                    </a:cubicBezTo>
                    <a:cubicBezTo>
                      <a:pt x="91" y="101"/>
                      <a:pt x="91" y="103"/>
                      <a:pt x="91" y="105"/>
                    </a:cubicBezTo>
                    <a:cubicBezTo>
                      <a:pt x="91" y="105"/>
                      <a:pt x="92" y="105"/>
                      <a:pt x="92" y="105"/>
                    </a:cubicBezTo>
                    <a:cubicBezTo>
                      <a:pt x="92" y="105"/>
                      <a:pt x="91" y="105"/>
                      <a:pt x="91" y="105"/>
                    </a:cubicBezTo>
                    <a:cubicBezTo>
                      <a:pt x="91" y="106"/>
                      <a:pt x="91" y="107"/>
                      <a:pt x="91" y="107"/>
                    </a:cubicBezTo>
                    <a:cubicBezTo>
                      <a:pt x="92" y="107"/>
                      <a:pt x="93" y="107"/>
                      <a:pt x="94" y="107"/>
                    </a:cubicBezTo>
                    <a:cubicBezTo>
                      <a:pt x="95" y="107"/>
                      <a:pt x="95" y="107"/>
                      <a:pt x="95" y="106"/>
                    </a:cubicBezTo>
                    <a:cubicBezTo>
                      <a:pt x="98" y="106"/>
                      <a:pt x="100" y="105"/>
                      <a:pt x="102" y="104"/>
                    </a:cubicBezTo>
                    <a:cubicBezTo>
                      <a:pt x="102" y="103"/>
                      <a:pt x="103" y="102"/>
                      <a:pt x="103" y="101"/>
                    </a:cubicBezTo>
                    <a:cubicBezTo>
                      <a:pt x="103" y="101"/>
                      <a:pt x="103" y="101"/>
                      <a:pt x="104" y="101"/>
                    </a:cubicBezTo>
                    <a:cubicBezTo>
                      <a:pt x="104" y="101"/>
                      <a:pt x="105" y="101"/>
                      <a:pt x="105" y="101"/>
                    </a:cubicBezTo>
                    <a:cubicBezTo>
                      <a:pt x="105" y="100"/>
                      <a:pt x="105" y="99"/>
                      <a:pt x="105" y="98"/>
                    </a:cubicBezTo>
                    <a:cubicBezTo>
                      <a:pt x="105" y="98"/>
                      <a:pt x="106" y="97"/>
                      <a:pt x="106" y="97"/>
                    </a:cubicBezTo>
                    <a:cubicBezTo>
                      <a:pt x="106" y="97"/>
                      <a:pt x="106" y="96"/>
                      <a:pt x="106" y="96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7" y="95"/>
                      <a:pt x="107" y="95"/>
                      <a:pt x="107" y="95"/>
                    </a:cubicBezTo>
                    <a:cubicBezTo>
                      <a:pt x="108" y="94"/>
                      <a:pt x="107" y="93"/>
                      <a:pt x="107" y="92"/>
                    </a:cubicBezTo>
                    <a:cubicBezTo>
                      <a:pt x="107" y="91"/>
                      <a:pt x="107" y="89"/>
                      <a:pt x="10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6" y="88"/>
                      <a:pt x="107" y="88"/>
                      <a:pt x="107" y="88"/>
                    </a:cubicBezTo>
                    <a:cubicBezTo>
                      <a:pt x="107" y="85"/>
                      <a:pt x="107" y="83"/>
                      <a:pt x="104" y="82"/>
                    </a:cubicBezTo>
                    <a:cubicBezTo>
                      <a:pt x="104" y="82"/>
                      <a:pt x="104" y="80"/>
                      <a:pt x="103" y="80"/>
                    </a:cubicBezTo>
                    <a:cubicBezTo>
                      <a:pt x="103" y="79"/>
                      <a:pt x="102" y="79"/>
                      <a:pt x="102" y="79"/>
                    </a:cubicBezTo>
                    <a:cubicBezTo>
                      <a:pt x="100" y="79"/>
                      <a:pt x="98" y="80"/>
                      <a:pt x="97" y="78"/>
                    </a:cubicBezTo>
                    <a:cubicBezTo>
                      <a:pt x="95" y="77"/>
                      <a:pt x="95" y="76"/>
                      <a:pt x="93" y="76"/>
                    </a:cubicBezTo>
                    <a:cubicBezTo>
                      <a:pt x="92" y="76"/>
                      <a:pt x="90" y="76"/>
                      <a:pt x="88" y="76"/>
                    </a:cubicBezTo>
                    <a:cubicBezTo>
                      <a:pt x="86" y="76"/>
                      <a:pt x="85" y="75"/>
                      <a:pt x="83" y="75"/>
                    </a:cubicBezTo>
                    <a:cubicBezTo>
                      <a:pt x="82" y="75"/>
                      <a:pt x="81" y="73"/>
                      <a:pt x="80" y="72"/>
                    </a:cubicBezTo>
                    <a:cubicBezTo>
                      <a:pt x="80" y="72"/>
                      <a:pt x="80" y="71"/>
                      <a:pt x="80" y="70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69"/>
                      <a:pt x="79" y="68"/>
                      <a:pt x="79" y="68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79" y="67"/>
                      <a:pt x="79" y="67"/>
                      <a:pt x="78" y="67"/>
                    </a:cubicBezTo>
                    <a:cubicBezTo>
                      <a:pt x="79" y="67"/>
                      <a:pt x="79" y="66"/>
                      <a:pt x="79" y="66"/>
                    </a:cubicBezTo>
                    <a:cubicBezTo>
                      <a:pt x="79" y="65"/>
                      <a:pt x="78" y="65"/>
                      <a:pt x="78" y="65"/>
                    </a:cubicBezTo>
                    <a:cubicBezTo>
                      <a:pt x="78" y="65"/>
                      <a:pt x="79" y="64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81" y="63"/>
                      <a:pt x="82" y="63"/>
                      <a:pt x="84" y="63"/>
                    </a:cubicBezTo>
                    <a:cubicBezTo>
                      <a:pt x="84" y="63"/>
                      <a:pt x="84" y="63"/>
                      <a:pt x="85" y="64"/>
                    </a:cubicBezTo>
                    <a:cubicBezTo>
                      <a:pt x="88" y="64"/>
                      <a:pt x="92" y="63"/>
                      <a:pt x="95" y="62"/>
                    </a:cubicBezTo>
                    <a:cubicBezTo>
                      <a:pt x="98" y="62"/>
                      <a:pt x="100" y="61"/>
                      <a:pt x="103" y="61"/>
                    </a:cubicBezTo>
                    <a:cubicBezTo>
                      <a:pt x="103" y="61"/>
                      <a:pt x="103" y="61"/>
                      <a:pt x="103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4" y="61"/>
                      <a:pt x="105" y="61"/>
                      <a:pt x="105" y="61"/>
                    </a:cubicBezTo>
                    <a:cubicBezTo>
                      <a:pt x="106" y="62"/>
                      <a:pt x="107" y="61"/>
                      <a:pt x="106" y="60"/>
                    </a:cubicBezTo>
                    <a:cubicBezTo>
                      <a:pt x="106" y="60"/>
                      <a:pt x="106" y="60"/>
                      <a:pt x="106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107" y="59"/>
                      <a:pt x="108" y="59"/>
                      <a:pt x="108" y="59"/>
                    </a:cubicBezTo>
                    <a:close/>
                    <a:moveTo>
                      <a:pt x="20" y="14"/>
                    </a:moveTo>
                    <a:cubicBezTo>
                      <a:pt x="21" y="13"/>
                      <a:pt x="22" y="12"/>
                      <a:pt x="23" y="11"/>
                    </a:cubicBezTo>
                    <a:cubicBezTo>
                      <a:pt x="23" y="12"/>
                      <a:pt x="22" y="13"/>
                      <a:pt x="21" y="13"/>
                    </a:cubicBezTo>
                    <a:cubicBezTo>
                      <a:pt x="20" y="13"/>
                      <a:pt x="20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20" y="14"/>
                      <a:pt x="20" y="14"/>
                    </a:cubicBezTo>
                    <a:close/>
                    <a:moveTo>
                      <a:pt x="32" y="74"/>
                    </a:moveTo>
                    <a:cubicBezTo>
                      <a:pt x="32" y="73"/>
                      <a:pt x="33" y="73"/>
                      <a:pt x="33" y="73"/>
                    </a:cubicBezTo>
                    <a:cubicBezTo>
                      <a:pt x="33" y="74"/>
                      <a:pt x="33" y="75"/>
                      <a:pt x="32" y="75"/>
                    </a:cubicBezTo>
                    <a:cubicBezTo>
                      <a:pt x="32" y="75"/>
                      <a:pt x="32" y="74"/>
                      <a:pt x="32" y="74"/>
                    </a:cubicBezTo>
                    <a:cubicBezTo>
                      <a:pt x="32" y="74"/>
                      <a:pt x="32" y="74"/>
                      <a:pt x="32" y="74"/>
                    </a:cubicBezTo>
                    <a:close/>
                    <a:moveTo>
                      <a:pt x="31" y="57"/>
                    </a:moveTo>
                    <a:cubicBezTo>
                      <a:pt x="31" y="57"/>
                      <a:pt x="31" y="57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8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2" y="23"/>
                      <a:pt x="22" y="23"/>
                    </a:cubicBezTo>
                    <a:cubicBezTo>
                      <a:pt x="22" y="23"/>
                      <a:pt x="22" y="22"/>
                      <a:pt x="22" y="22"/>
                    </a:cubicBezTo>
                    <a:close/>
                    <a:moveTo>
                      <a:pt x="18" y="23"/>
                    </a:move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lose/>
                    <a:moveTo>
                      <a:pt x="11" y="79"/>
                    </a:move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2" y="79"/>
                      <a:pt x="12" y="79"/>
                    </a:cubicBezTo>
                    <a:cubicBezTo>
                      <a:pt x="12" y="79"/>
                      <a:pt x="11" y="79"/>
                      <a:pt x="11" y="79"/>
                    </a:cubicBezTo>
                    <a:close/>
                    <a:moveTo>
                      <a:pt x="32" y="79"/>
                    </a:moveTo>
                    <a:cubicBezTo>
                      <a:pt x="32" y="79"/>
                      <a:pt x="32" y="79"/>
                      <a:pt x="32" y="79"/>
                    </a:cubicBezTo>
                    <a:cubicBezTo>
                      <a:pt x="30" y="79"/>
                      <a:pt x="29" y="80"/>
                      <a:pt x="27" y="80"/>
                    </a:cubicBezTo>
                    <a:cubicBezTo>
                      <a:pt x="27" y="80"/>
                      <a:pt x="27" y="80"/>
                      <a:pt x="26" y="80"/>
                    </a:cubicBezTo>
                    <a:cubicBezTo>
                      <a:pt x="26" y="80"/>
                      <a:pt x="26" y="80"/>
                      <a:pt x="27" y="80"/>
                    </a:cubicBezTo>
                    <a:cubicBezTo>
                      <a:pt x="27" y="77"/>
                      <a:pt x="27" y="74"/>
                      <a:pt x="26" y="72"/>
                    </a:cubicBezTo>
                    <a:cubicBezTo>
                      <a:pt x="26" y="71"/>
                      <a:pt x="26" y="70"/>
                      <a:pt x="26" y="69"/>
                    </a:cubicBezTo>
                    <a:cubicBezTo>
                      <a:pt x="25" y="69"/>
                      <a:pt x="23" y="69"/>
                      <a:pt x="23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1" y="70"/>
                      <a:pt x="21" y="71"/>
                    </a:cubicBezTo>
                    <a:cubicBezTo>
                      <a:pt x="21" y="72"/>
                      <a:pt x="21" y="74"/>
                      <a:pt x="21" y="75"/>
                    </a:cubicBezTo>
                    <a:cubicBezTo>
                      <a:pt x="21" y="77"/>
                      <a:pt x="21" y="78"/>
                      <a:pt x="22" y="79"/>
                    </a:cubicBezTo>
                    <a:cubicBezTo>
                      <a:pt x="22" y="79"/>
                      <a:pt x="23" y="79"/>
                      <a:pt x="23" y="79"/>
                    </a:cubicBezTo>
                    <a:cubicBezTo>
                      <a:pt x="24" y="78"/>
                      <a:pt x="24" y="77"/>
                      <a:pt x="24" y="76"/>
                    </a:cubicBezTo>
                    <a:cubicBezTo>
                      <a:pt x="23" y="74"/>
                      <a:pt x="23" y="72"/>
                      <a:pt x="23" y="71"/>
                    </a:cubicBezTo>
                    <a:cubicBezTo>
                      <a:pt x="23" y="71"/>
                      <a:pt x="23" y="70"/>
                      <a:pt x="23" y="70"/>
                    </a:cubicBezTo>
                    <a:cubicBezTo>
                      <a:pt x="23" y="71"/>
                      <a:pt x="24" y="71"/>
                      <a:pt x="25" y="71"/>
                    </a:cubicBezTo>
                    <a:cubicBezTo>
                      <a:pt x="25" y="71"/>
                      <a:pt x="25" y="72"/>
                      <a:pt x="25" y="72"/>
                    </a:cubicBezTo>
                    <a:cubicBezTo>
                      <a:pt x="25" y="72"/>
                      <a:pt x="24" y="72"/>
                      <a:pt x="24" y="73"/>
                    </a:cubicBezTo>
                    <a:cubicBezTo>
                      <a:pt x="24" y="73"/>
                      <a:pt x="24" y="73"/>
                      <a:pt x="25" y="73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6"/>
                      <a:pt x="24" y="78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3" y="80"/>
                      <a:pt x="21" y="80"/>
                      <a:pt x="19" y="80"/>
                    </a:cubicBezTo>
                    <a:cubicBezTo>
                      <a:pt x="17" y="80"/>
                      <a:pt x="15" y="80"/>
                      <a:pt x="13" y="80"/>
                    </a:cubicBezTo>
                    <a:cubicBezTo>
                      <a:pt x="14" y="79"/>
                      <a:pt x="14" y="78"/>
                      <a:pt x="13" y="78"/>
                    </a:cubicBezTo>
                    <a:cubicBezTo>
                      <a:pt x="12" y="76"/>
                      <a:pt x="14" y="68"/>
                      <a:pt x="11" y="67"/>
                    </a:cubicBezTo>
                    <a:cubicBezTo>
                      <a:pt x="11" y="67"/>
                      <a:pt x="11" y="66"/>
                      <a:pt x="11" y="66"/>
                    </a:cubicBezTo>
                    <a:cubicBezTo>
                      <a:pt x="10" y="66"/>
                      <a:pt x="9" y="66"/>
                      <a:pt x="8" y="66"/>
                    </a:cubicBezTo>
                    <a:cubicBezTo>
                      <a:pt x="8" y="66"/>
                      <a:pt x="8" y="67"/>
                      <a:pt x="8" y="67"/>
                    </a:cubicBezTo>
                    <a:cubicBezTo>
                      <a:pt x="10" y="69"/>
                      <a:pt x="8" y="72"/>
                      <a:pt x="9" y="75"/>
                    </a:cubicBezTo>
                    <a:cubicBezTo>
                      <a:pt x="9" y="76"/>
                      <a:pt x="9" y="78"/>
                      <a:pt x="9" y="79"/>
                    </a:cubicBezTo>
                    <a:cubicBezTo>
                      <a:pt x="8" y="79"/>
                      <a:pt x="7" y="79"/>
                      <a:pt x="5" y="79"/>
                    </a:cubicBezTo>
                    <a:cubicBezTo>
                      <a:pt x="5" y="79"/>
                      <a:pt x="5" y="78"/>
                      <a:pt x="5" y="77"/>
                    </a:cubicBezTo>
                    <a:cubicBezTo>
                      <a:pt x="5" y="76"/>
                      <a:pt x="5" y="75"/>
                      <a:pt x="5" y="74"/>
                    </a:cubicBezTo>
                    <a:cubicBezTo>
                      <a:pt x="4" y="72"/>
                      <a:pt x="3" y="69"/>
                      <a:pt x="3" y="67"/>
                    </a:cubicBezTo>
                    <a:cubicBezTo>
                      <a:pt x="3" y="65"/>
                      <a:pt x="3" y="62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5" y="60"/>
                      <a:pt x="8" y="61"/>
                      <a:pt x="9" y="60"/>
                    </a:cubicBezTo>
                    <a:cubicBezTo>
                      <a:pt x="10" y="60"/>
                      <a:pt x="10" y="60"/>
                      <a:pt x="10" y="59"/>
                    </a:cubicBezTo>
                    <a:cubicBezTo>
                      <a:pt x="10" y="59"/>
                      <a:pt x="11" y="59"/>
                      <a:pt x="12" y="59"/>
                    </a:cubicBezTo>
                    <a:cubicBezTo>
                      <a:pt x="12" y="59"/>
                      <a:pt x="12" y="58"/>
                      <a:pt x="12" y="58"/>
                    </a:cubicBezTo>
                    <a:cubicBezTo>
                      <a:pt x="11" y="57"/>
                      <a:pt x="10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7"/>
                      <a:pt x="9" y="57"/>
                    </a:cubicBezTo>
                    <a:cubicBezTo>
                      <a:pt x="9" y="57"/>
                      <a:pt x="9" y="56"/>
                      <a:pt x="9" y="56"/>
                    </a:cubicBezTo>
                    <a:cubicBezTo>
                      <a:pt x="9" y="56"/>
                      <a:pt x="10" y="56"/>
                      <a:pt x="11" y="56"/>
                    </a:cubicBezTo>
                    <a:cubicBezTo>
                      <a:pt x="12" y="56"/>
                      <a:pt x="12" y="54"/>
                      <a:pt x="11" y="54"/>
                    </a:cubicBezTo>
                    <a:cubicBezTo>
                      <a:pt x="10" y="54"/>
                      <a:pt x="10" y="54"/>
                      <a:pt x="9" y="54"/>
                    </a:cubicBezTo>
                    <a:cubicBezTo>
                      <a:pt x="8" y="54"/>
                      <a:pt x="8" y="53"/>
                      <a:pt x="7" y="53"/>
                    </a:cubicBezTo>
                    <a:cubicBezTo>
                      <a:pt x="7" y="53"/>
                      <a:pt x="7" y="53"/>
                      <a:pt x="7" y="54"/>
                    </a:cubicBezTo>
                    <a:cubicBezTo>
                      <a:pt x="7" y="54"/>
                      <a:pt x="7" y="55"/>
                      <a:pt x="7" y="55"/>
                    </a:cubicBezTo>
                    <a:cubicBezTo>
                      <a:pt x="7" y="55"/>
                      <a:pt x="6" y="56"/>
                      <a:pt x="7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6" y="58"/>
                      <a:pt x="6" y="58"/>
                      <a:pt x="5" y="58"/>
                    </a:cubicBezTo>
                    <a:cubicBezTo>
                      <a:pt x="5" y="58"/>
                      <a:pt x="4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6"/>
                      <a:pt x="3" y="54"/>
                      <a:pt x="2" y="51"/>
                    </a:cubicBezTo>
                    <a:cubicBezTo>
                      <a:pt x="2" y="47"/>
                      <a:pt x="3" y="42"/>
                      <a:pt x="3" y="37"/>
                    </a:cubicBezTo>
                    <a:cubicBezTo>
                      <a:pt x="3" y="36"/>
                      <a:pt x="3" y="35"/>
                      <a:pt x="3" y="34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4" y="33"/>
                      <a:pt x="4" y="34"/>
                    </a:cubicBezTo>
                    <a:cubicBezTo>
                      <a:pt x="4" y="35"/>
                      <a:pt x="4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9"/>
                      <a:pt x="6" y="42"/>
                      <a:pt x="7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9" y="44"/>
                      <a:pt x="9" y="43"/>
                      <a:pt x="11" y="43"/>
                    </a:cubicBezTo>
                    <a:cubicBezTo>
                      <a:pt x="12" y="42"/>
                      <a:pt x="14" y="42"/>
                      <a:pt x="15" y="42"/>
                    </a:cubicBezTo>
                    <a:cubicBezTo>
                      <a:pt x="17" y="42"/>
                      <a:pt x="19" y="42"/>
                      <a:pt x="20" y="42"/>
                    </a:cubicBezTo>
                    <a:cubicBezTo>
                      <a:pt x="22" y="42"/>
                      <a:pt x="24" y="43"/>
                      <a:pt x="25" y="42"/>
                    </a:cubicBezTo>
                    <a:cubicBezTo>
                      <a:pt x="26" y="41"/>
                      <a:pt x="26" y="41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4" y="39"/>
                      <a:pt x="24" y="39"/>
                    </a:cubicBezTo>
                    <a:cubicBezTo>
                      <a:pt x="24" y="38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4" y="35"/>
                    </a:cubicBezTo>
                    <a:cubicBezTo>
                      <a:pt x="23" y="34"/>
                      <a:pt x="23" y="33"/>
                      <a:pt x="23" y="32"/>
                    </a:cubicBezTo>
                    <a:cubicBezTo>
                      <a:pt x="23" y="31"/>
                      <a:pt x="23" y="30"/>
                      <a:pt x="23" y="29"/>
                    </a:cubicBezTo>
                    <a:cubicBezTo>
                      <a:pt x="23" y="29"/>
                      <a:pt x="23" y="28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9"/>
                    </a:cubicBezTo>
                    <a:cubicBezTo>
                      <a:pt x="18" y="28"/>
                      <a:pt x="15" y="29"/>
                      <a:pt x="12" y="30"/>
                    </a:cubicBezTo>
                    <a:cubicBezTo>
                      <a:pt x="11" y="30"/>
                      <a:pt x="10" y="30"/>
                      <a:pt x="9" y="30"/>
                    </a:cubicBezTo>
                    <a:cubicBezTo>
                      <a:pt x="8" y="30"/>
                      <a:pt x="7" y="30"/>
                      <a:pt x="7" y="30"/>
                    </a:cubicBezTo>
                    <a:cubicBezTo>
                      <a:pt x="6" y="29"/>
                      <a:pt x="5" y="30"/>
                      <a:pt x="5" y="29"/>
                    </a:cubicBezTo>
                    <a:cubicBezTo>
                      <a:pt x="4" y="29"/>
                      <a:pt x="4" y="29"/>
                      <a:pt x="4" y="30"/>
                    </a:cubicBezTo>
                    <a:cubicBezTo>
                      <a:pt x="4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3" y="28"/>
                      <a:pt x="3" y="27"/>
                    </a:cubicBezTo>
                    <a:cubicBezTo>
                      <a:pt x="3" y="27"/>
                      <a:pt x="3" y="27"/>
                      <a:pt x="3" y="26"/>
                    </a:cubicBezTo>
                    <a:cubicBezTo>
                      <a:pt x="4" y="26"/>
                      <a:pt x="4" y="26"/>
                      <a:pt x="5" y="26"/>
                    </a:cubicBezTo>
                    <a:cubicBezTo>
                      <a:pt x="5" y="26"/>
                      <a:pt x="5" y="25"/>
                      <a:pt x="5" y="25"/>
                    </a:cubicBezTo>
                    <a:cubicBezTo>
                      <a:pt x="8" y="26"/>
                      <a:pt x="11" y="26"/>
                      <a:pt x="15" y="26"/>
                    </a:cubicBezTo>
                    <a:cubicBezTo>
                      <a:pt x="18" y="26"/>
                      <a:pt x="22" y="27"/>
                      <a:pt x="25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6" y="25"/>
                      <a:pt x="26" y="25"/>
                      <a:pt x="27" y="25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7"/>
                      <a:pt x="28" y="27"/>
                    </a:cubicBezTo>
                    <a:cubicBezTo>
                      <a:pt x="28" y="28"/>
                      <a:pt x="28" y="29"/>
                      <a:pt x="28" y="29"/>
                    </a:cubicBezTo>
                    <a:cubicBezTo>
                      <a:pt x="27" y="30"/>
                      <a:pt x="27" y="31"/>
                      <a:pt x="27" y="32"/>
                    </a:cubicBezTo>
                    <a:cubicBezTo>
                      <a:pt x="26" y="33"/>
                      <a:pt x="27" y="33"/>
                      <a:pt x="28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7" y="34"/>
                      <a:pt x="27" y="35"/>
                      <a:pt x="27" y="35"/>
                    </a:cubicBezTo>
                    <a:cubicBezTo>
                      <a:pt x="27" y="36"/>
                      <a:pt x="27" y="36"/>
                      <a:pt x="28" y="36"/>
                    </a:cubicBezTo>
                    <a:cubicBezTo>
                      <a:pt x="28" y="37"/>
                      <a:pt x="28" y="37"/>
                      <a:pt x="28" y="38"/>
                    </a:cubicBezTo>
                    <a:cubicBezTo>
                      <a:pt x="27" y="43"/>
                      <a:pt x="27" y="49"/>
                      <a:pt x="28" y="54"/>
                    </a:cubicBezTo>
                    <a:cubicBezTo>
                      <a:pt x="28" y="55"/>
                      <a:pt x="28" y="56"/>
                      <a:pt x="28" y="58"/>
                    </a:cubicBezTo>
                    <a:cubicBezTo>
                      <a:pt x="28" y="58"/>
                      <a:pt x="28" y="58"/>
                      <a:pt x="29" y="58"/>
                    </a:cubicBezTo>
                    <a:cubicBezTo>
                      <a:pt x="29" y="62"/>
                      <a:pt x="29" y="65"/>
                      <a:pt x="29" y="69"/>
                    </a:cubicBezTo>
                    <a:cubicBezTo>
                      <a:pt x="29" y="71"/>
                      <a:pt x="30" y="73"/>
                      <a:pt x="30" y="76"/>
                    </a:cubicBezTo>
                    <a:cubicBezTo>
                      <a:pt x="30" y="77"/>
                      <a:pt x="31" y="78"/>
                      <a:pt x="32" y="78"/>
                    </a:cubicBezTo>
                    <a:cubicBezTo>
                      <a:pt x="32" y="79"/>
                      <a:pt x="33" y="78"/>
                      <a:pt x="33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3" y="79"/>
                      <a:pt x="32" y="79"/>
                      <a:pt x="32" y="79"/>
                    </a:cubicBezTo>
                    <a:close/>
                    <a:moveTo>
                      <a:pt x="23" y="36"/>
                    </a:moveTo>
                    <a:cubicBezTo>
                      <a:pt x="23" y="36"/>
                      <a:pt x="23" y="36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1" y="35"/>
                      <a:pt x="20" y="36"/>
                      <a:pt x="19" y="36"/>
                    </a:cubicBezTo>
                    <a:cubicBezTo>
                      <a:pt x="17" y="36"/>
                      <a:pt x="15" y="36"/>
                      <a:pt x="14" y="36"/>
                    </a:cubicBezTo>
                    <a:cubicBezTo>
                      <a:pt x="12" y="35"/>
                      <a:pt x="10" y="35"/>
                      <a:pt x="8" y="35"/>
                    </a:cubicBezTo>
                    <a:cubicBezTo>
                      <a:pt x="8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4"/>
                      <a:pt x="6" y="33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9" y="32"/>
                      <a:pt x="11" y="33"/>
                      <a:pt x="13" y="32"/>
                    </a:cubicBezTo>
                    <a:cubicBezTo>
                      <a:pt x="13" y="32"/>
                      <a:pt x="13" y="31"/>
                      <a:pt x="13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7" y="31"/>
                      <a:pt x="19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1"/>
                      <a:pt x="22" y="31"/>
                      <a:pt x="22" y="32"/>
                    </a:cubicBezTo>
                    <a:cubicBezTo>
                      <a:pt x="22" y="33"/>
                      <a:pt x="22" y="34"/>
                      <a:pt x="23" y="36"/>
                    </a:cubicBezTo>
                    <a:close/>
                    <a:moveTo>
                      <a:pt x="22" y="40"/>
                    </a:moveTo>
                    <a:cubicBezTo>
                      <a:pt x="22" y="40"/>
                      <a:pt x="21" y="40"/>
                      <a:pt x="21" y="40"/>
                    </a:cubicBezTo>
                    <a:cubicBezTo>
                      <a:pt x="19" y="40"/>
                      <a:pt x="17" y="40"/>
                      <a:pt x="15" y="40"/>
                    </a:cubicBezTo>
                    <a:cubicBezTo>
                      <a:pt x="14" y="40"/>
                      <a:pt x="12" y="40"/>
                      <a:pt x="11" y="40"/>
                    </a:cubicBezTo>
                    <a:cubicBezTo>
                      <a:pt x="10" y="40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8" y="39"/>
                      <a:pt x="8" y="38"/>
                      <a:pt x="8" y="38"/>
                    </a:cubicBezTo>
                    <a:cubicBezTo>
                      <a:pt x="10" y="38"/>
                      <a:pt x="12" y="38"/>
                      <a:pt x="14" y="38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1" y="38"/>
                      <a:pt x="22" y="38"/>
                    </a:cubicBezTo>
                    <a:cubicBezTo>
                      <a:pt x="22" y="38"/>
                      <a:pt x="22" y="39"/>
                      <a:pt x="22" y="40"/>
                    </a:cubicBezTo>
                    <a:close/>
                    <a:moveTo>
                      <a:pt x="61" y="81"/>
                    </a:moveTo>
                    <a:cubicBezTo>
                      <a:pt x="59" y="82"/>
                      <a:pt x="58" y="81"/>
                      <a:pt x="57" y="82"/>
                    </a:cubicBezTo>
                    <a:cubicBezTo>
                      <a:pt x="57" y="82"/>
                      <a:pt x="57" y="82"/>
                      <a:pt x="56" y="82"/>
                    </a:cubicBezTo>
                    <a:cubicBezTo>
                      <a:pt x="56" y="82"/>
                      <a:pt x="56" y="81"/>
                      <a:pt x="56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9" y="81"/>
                      <a:pt x="60" y="81"/>
                      <a:pt x="61" y="81"/>
                    </a:cubicBezTo>
                    <a:cubicBezTo>
                      <a:pt x="61" y="81"/>
                      <a:pt x="61" y="81"/>
                      <a:pt x="61" y="81"/>
                    </a:cubicBezTo>
                    <a:close/>
                    <a:moveTo>
                      <a:pt x="69" y="92"/>
                    </a:moveTo>
                    <a:cubicBezTo>
                      <a:pt x="69" y="92"/>
                      <a:pt x="69" y="91"/>
                      <a:pt x="69" y="91"/>
                    </a:cubicBezTo>
                    <a:cubicBezTo>
                      <a:pt x="70" y="91"/>
                      <a:pt x="71" y="91"/>
                      <a:pt x="72" y="90"/>
                    </a:cubicBezTo>
                    <a:cubicBezTo>
                      <a:pt x="71" y="91"/>
                      <a:pt x="71" y="92"/>
                      <a:pt x="71" y="92"/>
                    </a:cubicBezTo>
                    <a:cubicBezTo>
                      <a:pt x="70" y="92"/>
                      <a:pt x="69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lose/>
                    <a:moveTo>
                      <a:pt x="63" y="99"/>
                    </a:moveTo>
                    <a:cubicBezTo>
                      <a:pt x="63" y="99"/>
                      <a:pt x="64" y="99"/>
                      <a:pt x="64" y="99"/>
                    </a:cubicBezTo>
                    <a:cubicBezTo>
                      <a:pt x="64" y="99"/>
                      <a:pt x="64" y="100"/>
                      <a:pt x="64" y="100"/>
                    </a:cubicBezTo>
                    <a:cubicBezTo>
                      <a:pt x="64" y="100"/>
                      <a:pt x="65" y="101"/>
                      <a:pt x="65" y="100"/>
                    </a:cubicBezTo>
                    <a:cubicBezTo>
                      <a:pt x="66" y="100"/>
                      <a:pt x="66" y="100"/>
                      <a:pt x="66" y="99"/>
                    </a:cubicBezTo>
                    <a:cubicBezTo>
                      <a:pt x="67" y="99"/>
                      <a:pt x="67" y="99"/>
                      <a:pt x="68" y="99"/>
                    </a:cubicBezTo>
                    <a:cubicBezTo>
                      <a:pt x="68" y="99"/>
                      <a:pt x="68" y="100"/>
                      <a:pt x="68" y="100"/>
                    </a:cubicBezTo>
                    <a:cubicBezTo>
                      <a:pt x="67" y="101"/>
                      <a:pt x="68" y="102"/>
                      <a:pt x="69" y="101"/>
                    </a:cubicBezTo>
                    <a:cubicBezTo>
                      <a:pt x="69" y="101"/>
                      <a:pt x="69" y="101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70" y="99"/>
                      <a:pt x="71" y="99"/>
                      <a:pt x="71" y="99"/>
                    </a:cubicBezTo>
                    <a:cubicBezTo>
                      <a:pt x="71" y="100"/>
                      <a:pt x="71" y="100"/>
                      <a:pt x="71" y="101"/>
                    </a:cubicBezTo>
                    <a:cubicBezTo>
                      <a:pt x="71" y="101"/>
                      <a:pt x="71" y="101"/>
                      <a:pt x="71" y="101"/>
                    </a:cubicBezTo>
                    <a:cubicBezTo>
                      <a:pt x="71" y="101"/>
                      <a:pt x="72" y="102"/>
                      <a:pt x="72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1" y="102"/>
                      <a:pt x="70" y="102"/>
                      <a:pt x="69" y="102"/>
                    </a:cubicBezTo>
                    <a:cubicBezTo>
                      <a:pt x="66" y="102"/>
                      <a:pt x="63" y="102"/>
                      <a:pt x="60" y="102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1" y="100"/>
                      <a:pt x="61" y="100"/>
                      <a:pt x="61" y="100"/>
                    </a:cubicBezTo>
                    <a:cubicBezTo>
                      <a:pt x="61" y="100"/>
                      <a:pt x="61" y="100"/>
                      <a:pt x="61" y="100"/>
                    </a:cubicBezTo>
                    <a:cubicBezTo>
                      <a:pt x="62" y="100"/>
                      <a:pt x="62" y="101"/>
                      <a:pt x="62" y="100"/>
                    </a:cubicBezTo>
                    <a:cubicBezTo>
                      <a:pt x="63" y="100"/>
                      <a:pt x="63" y="100"/>
                      <a:pt x="63" y="99"/>
                    </a:cubicBezTo>
                    <a:close/>
                    <a:moveTo>
                      <a:pt x="62" y="92"/>
                    </a:moveTo>
                    <a:cubicBezTo>
                      <a:pt x="62" y="92"/>
                      <a:pt x="62" y="92"/>
                      <a:pt x="62" y="91"/>
                    </a:cubicBezTo>
                    <a:cubicBezTo>
                      <a:pt x="63" y="91"/>
                      <a:pt x="63" y="91"/>
                      <a:pt x="64" y="9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3" y="92"/>
                      <a:pt x="63" y="92"/>
                      <a:pt x="62" y="92"/>
                    </a:cubicBezTo>
                    <a:close/>
                    <a:moveTo>
                      <a:pt x="68" y="95"/>
                    </a:moveTo>
                    <a:cubicBezTo>
                      <a:pt x="69" y="95"/>
                      <a:pt x="69" y="95"/>
                      <a:pt x="70" y="95"/>
                    </a:cubicBezTo>
                    <a:cubicBezTo>
                      <a:pt x="70" y="95"/>
                      <a:pt x="70" y="95"/>
                      <a:pt x="70" y="95"/>
                    </a:cubicBezTo>
                    <a:cubicBezTo>
                      <a:pt x="69" y="96"/>
                      <a:pt x="69" y="96"/>
                      <a:pt x="69" y="97"/>
                    </a:cubicBezTo>
                    <a:cubicBezTo>
                      <a:pt x="68" y="97"/>
                      <a:pt x="68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6"/>
                      <a:pt x="67" y="96"/>
                    </a:cubicBezTo>
                    <a:cubicBezTo>
                      <a:pt x="67" y="96"/>
                      <a:pt x="67" y="96"/>
                      <a:pt x="68" y="96"/>
                    </a:cubicBezTo>
                    <a:cubicBezTo>
                      <a:pt x="68" y="95"/>
                      <a:pt x="68" y="95"/>
                      <a:pt x="68" y="95"/>
                    </a:cubicBezTo>
                    <a:close/>
                    <a:moveTo>
                      <a:pt x="65" y="91"/>
                    </a:moveTo>
                    <a:cubicBezTo>
                      <a:pt x="66" y="91"/>
                      <a:pt x="67" y="91"/>
                      <a:pt x="68" y="91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2"/>
                      <a:pt x="66" y="92"/>
                      <a:pt x="65" y="92"/>
                    </a:cubicBezTo>
                    <a:cubicBezTo>
                      <a:pt x="65" y="92"/>
                      <a:pt x="65" y="92"/>
                      <a:pt x="65" y="91"/>
                    </a:cubicBezTo>
                    <a:close/>
                    <a:moveTo>
                      <a:pt x="65" y="94"/>
                    </a:moveTo>
                    <a:cubicBezTo>
                      <a:pt x="65" y="94"/>
                      <a:pt x="65" y="94"/>
                      <a:pt x="66" y="94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65" y="95"/>
                      <a:pt x="66" y="95"/>
                      <a:pt x="66" y="95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66" y="96"/>
                      <a:pt x="66" y="96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4" y="97"/>
                      <a:pt x="64" y="97"/>
                    </a:cubicBezTo>
                    <a:cubicBezTo>
                      <a:pt x="64" y="96"/>
                      <a:pt x="64" y="96"/>
                      <a:pt x="64" y="95"/>
                    </a:cubicBezTo>
                    <a:cubicBezTo>
                      <a:pt x="64" y="95"/>
                      <a:pt x="64" y="95"/>
                      <a:pt x="65" y="94"/>
                    </a:cubicBezTo>
                    <a:close/>
                    <a:moveTo>
                      <a:pt x="64" y="89"/>
                    </a:moveTo>
                    <a:cubicBezTo>
                      <a:pt x="64" y="89"/>
                      <a:pt x="64" y="89"/>
                      <a:pt x="64" y="89"/>
                    </a:cubicBezTo>
                    <a:cubicBezTo>
                      <a:pt x="63" y="89"/>
                      <a:pt x="62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2" y="89"/>
                      <a:pt x="63" y="89"/>
                      <a:pt x="64" y="89"/>
                    </a:cubicBezTo>
                    <a:close/>
                    <a:moveTo>
                      <a:pt x="61" y="94"/>
                    </a:moveTo>
                    <a:cubicBezTo>
                      <a:pt x="62" y="94"/>
                      <a:pt x="62" y="94"/>
                      <a:pt x="62" y="94"/>
                    </a:cubicBezTo>
                    <a:cubicBezTo>
                      <a:pt x="62" y="95"/>
                      <a:pt x="61" y="96"/>
                      <a:pt x="61" y="97"/>
                    </a:cubicBezTo>
                    <a:cubicBezTo>
                      <a:pt x="61" y="97"/>
                      <a:pt x="60" y="97"/>
                      <a:pt x="60" y="97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60" y="95"/>
                      <a:pt x="61" y="95"/>
                      <a:pt x="61" y="94"/>
                    </a:cubicBezTo>
                    <a:close/>
                    <a:moveTo>
                      <a:pt x="59" y="89"/>
                    </a:moveTo>
                    <a:cubicBezTo>
                      <a:pt x="59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8" y="89"/>
                      <a:pt x="57" y="89"/>
                      <a:pt x="55" y="89"/>
                    </a:cubicBezTo>
                    <a:cubicBezTo>
                      <a:pt x="56" y="89"/>
                      <a:pt x="58" y="89"/>
                      <a:pt x="59" y="89"/>
                    </a:cubicBezTo>
                    <a:close/>
                    <a:moveTo>
                      <a:pt x="58" y="102"/>
                    </a:moveTo>
                    <a:cubicBezTo>
                      <a:pt x="58" y="102"/>
                      <a:pt x="57" y="102"/>
                      <a:pt x="57" y="102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6" y="101"/>
                      <a:pt x="54" y="101"/>
                      <a:pt x="53" y="100"/>
                    </a:cubicBezTo>
                    <a:cubicBezTo>
                      <a:pt x="53" y="100"/>
                      <a:pt x="54" y="100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5" y="99"/>
                    </a:cubicBezTo>
                    <a:cubicBezTo>
                      <a:pt x="55" y="99"/>
                      <a:pt x="55" y="99"/>
                      <a:pt x="56" y="99"/>
                    </a:cubicBezTo>
                    <a:cubicBezTo>
                      <a:pt x="56" y="99"/>
                      <a:pt x="56" y="100"/>
                      <a:pt x="56" y="100"/>
                    </a:cubicBezTo>
                    <a:cubicBezTo>
                      <a:pt x="56" y="100"/>
                      <a:pt x="56" y="100"/>
                      <a:pt x="57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99"/>
                      <a:pt x="58" y="99"/>
                      <a:pt x="58" y="99"/>
                    </a:cubicBezTo>
                    <a:cubicBezTo>
                      <a:pt x="58" y="99"/>
                      <a:pt x="59" y="99"/>
                      <a:pt x="59" y="99"/>
                    </a:cubicBezTo>
                    <a:cubicBezTo>
                      <a:pt x="58" y="100"/>
                      <a:pt x="58" y="101"/>
                      <a:pt x="58" y="102"/>
                    </a:cubicBezTo>
                    <a:close/>
                    <a:moveTo>
                      <a:pt x="52" y="100"/>
                    </a:moveTo>
                    <a:cubicBezTo>
                      <a:pt x="51" y="100"/>
                      <a:pt x="50" y="100"/>
                      <a:pt x="49" y="100"/>
                    </a:cubicBezTo>
                    <a:cubicBezTo>
                      <a:pt x="50" y="100"/>
                      <a:pt x="50" y="100"/>
                      <a:pt x="50" y="99"/>
                    </a:cubicBezTo>
                    <a:cubicBezTo>
                      <a:pt x="50" y="99"/>
                      <a:pt x="50" y="99"/>
                      <a:pt x="51" y="98"/>
                    </a:cubicBezTo>
                    <a:cubicBezTo>
                      <a:pt x="51" y="98"/>
                      <a:pt x="52" y="98"/>
                      <a:pt x="52" y="98"/>
                    </a:cubicBezTo>
                    <a:cubicBezTo>
                      <a:pt x="52" y="99"/>
                      <a:pt x="52" y="100"/>
                      <a:pt x="52" y="100"/>
                    </a:cubicBezTo>
                    <a:close/>
                    <a:moveTo>
                      <a:pt x="52" y="96"/>
                    </a:moveTo>
                    <a:cubicBezTo>
                      <a:pt x="53" y="96"/>
                      <a:pt x="53" y="95"/>
                      <a:pt x="53" y="94"/>
                    </a:cubicBezTo>
                    <a:cubicBezTo>
                      <a:pt x="54" y="94"/>
                      <a:pt x="55" y="94"/>
                      <a:pt x="55" y="94"/>
                    </a:cubicBezTo>
                    <a:cubicBezTo>
                      <a:pt x="55" y="95"/>
                      <a:pt x="54" y="96"/>
                      <a:pt x="54" y="96"/>
                    </a:cubicBezTo>
                    <a:cubicBezTo>
                      <a:pt x="53" y="96"/>
                      <a:pt x="53" y="96"/>
                      <a:pt x="52" y="96"/>
                    </a:cubicBezTo>
                    <a:close/>
                    <a:moveTo>
                      <a:pt x="56" y="96"/>
                    </a:move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5"/>
                      <a:pt x="58" y="95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4"/>
                      <a:pt x="58" y="95"/>
                      <a:pt x="58" y="95"/>
                    </a:cubicBezTo>
                    <a:cubicBezTo>
                      <a:pt x="58" y="95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6" y="96"/>
                    </a:cubicBezTo>
                    <a:close/>
                    <a:moveTo>
                      <a:pt x="59" y="92"/>
                    </a:move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60" y="92"/>
                    </a:cubicBezTo>
                    <a:cubicBezTo>
                      <a:pt x="60" y="92"/>
                      <a:pt x="60" y="92"/>
                      <a:pt x="59" y="92"/>
                    </a:cubicBezTo>
                    <a:cubicBezTo>
                      <a:pt x="59" y="92"/>
                      <a:pt x="59" y="92"/>
                      <a:pt x="59" y="92"/>
                    </a:cubicBezTo>
                    <a:close/>
                    <a:moveTo>
                      <a:pt x="50" y="91"/>
                    </a:moveTo>
                    <a:cubicBezTo>
                      <a:pt x="50" y="91"/>
                      <a:pt x="50" y="91"/>
                      <a:pt x="50" y="91"/>
                    </a:cubicBezTo>
                    <a:cubicBezTo>
                      <a:pt x="52" y="91"/>
                      <a:pt x="54" y="91"/>
                      <a:pt x="56" y="91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5" y="92"/>
                      <a:pt x="54" y="92"/>
                      <a:pt x="53" y="92"/>
                    </a:cubicBezTo>
                    <a:cubicBezTo>
                      <a:pt x="53" y="92"/>
                      <a:pt x="53" y="92"/>
                      <a:pt x="52" y="92"/>
                    </a:cubicBezTo>
                    <a:cubicBezTo>
                      <a:pt x="51" y="92"/>
                      <a:pt x="51" y="92"/>
                      <a:pt x="50" y="92"/>
                    </a:cubicBezTo>
                    <a:cubicBezTo>
                      <a:pt x="50" y="92"/>
                      <a:pt x="50" y="92"/>
                      <a:pt x="50" y="91"/>
                    </a:cubicBezTo>
                    <a:close/>
                    <a:moveTo>
                      <a:pt x="50" y="94"/>
                    </a:moveTo>
                    <a:cubicBezTo>
                      <a:pt x="50" y="94"/>
                      <a:pt x="50" y="94"/>
                      <a:pt x="50" y="95"/>
                    </a:cubicBezTo>
                    <a:cubicBezTo>
                      <a:pt x="49" y="95"/>
                      <a:pt x="50" y="95"/>
                      <a:pt x="50" y="95"/>
                    </a:cubicBezTo>
                    <a:cubicBezTo>
                      <a:pt x="50" y="95"/>
                      <a:pt x="50" y="95"/>
                      <a:pt x="51" y="95"/>
                    </a:cubicBezTo>
                    <a:cubicBezTo>
                      <a:pt x="50" y="95"/>
                      <a:pt x="50" y="96"/>
                      <a:pt x="50" y="96"/>
                    </a:cubicBezTo>
                    <a:cubicBezTo>
                      <a:pt x="49" y="96"/>
                      <a:pt x="49" y="96"/>
                      <a:pt x="48" y="96"/>
                    </a:cubicBezTo>
                    <a:cubicBezTo>
                      <a:pt x="48" y="95"/>
                      <a:pt x="49" y="95"/>
                      <a:pt x="49" y="94"/>
                    </a:cubicBezTo>
                    <a:cubicBezTo>
                      <a:pt x="49" y="94"/>
                      <a:pt x="50" y="94"/>
                      <a:pt x="50" y="94"/>
                    </a:cubicBezTo>
                    <a:close/>
                    <a:moveTo>
                      <a:pt x="48" y="100"/>
                    </a:moveTo>
                    <a:cubicBezTo>
                      <a:pt x="47" y="100"/>
                      <a:pt x="47" y="100"/>
                      <a:pt x="46" y="100"/>
                    </a:cubicBezTo>
                    <a:cubicBezTo>
                      <a:pt x="46" y="99"/>
                      <a:pt x="47" y="99"/>
                      <a:pt x="47" y="98"/>
                    </a:cubicBezTo>
                    <a:cubicBezTo>
                      <a:pt x="47" y="98"/>
                      <a:pt x="48" y="98"/>
                      <a:pt x="48" y="98"/>
                    </a:cubicBezTo>
                    <a:cubicBezTo>
                      <a:pt x="48" y="99"/>
                      <a:pt x="48" y="99"/>
                      <a:pt x="48" y="100"/>
                    </a:cubicBezTo>
                    <a:close/>
                    <a:moveTo>
                      <a:pt x="46" y="91"/>
                    </a:moveTo>
                    <a:cubicBezTo>
                      <a:pt x="47" y="91"/>
                      <a:pt x="48" y="91"/>
                      <a:pt x="49" y="91"/>
                    </a:cubicBezTo>
                    <a:cubicBezTo>
                      <a:pt x="49" y="92"/>
                      <a:pt x="49" y="92"/>
                      <a:pt x="49" y="92"/>
                    </a:cubicBezTo>
                    <a:cubicBezTo>
                      <a:pt x="48" y="92"/>
                      <a:pt x="47" y="92"/>
                      <a:pt x="46" y="92"/>
                    </a:cubicBezTo>
                    <a:cubicBezTo>
                      <a:pt x="46" y="92"/>
                      <a:pt x="46" y="92"/>
                      <a:pt x="46" y="91"/>
                    </a:cubicBezTo>
                    <a:close/>
                    <a:moveTo>
                      <a:pt x="46" y="94"/>
                    </a:move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5"/>
                      <a:pt x="46" y="95"/>
                      <a:pt x="45" y="96"/>
                    </a:cubicBezTo>
                    <a:cubicBezTo>
                      <a:pt x="46" y="95"/>
                      <a:pt x="46" y="95"/>
                      <a:pt x="46" y="94"/>
                    </a:cubicBezTo>
                    <a:close/>
                    <a:moveTo>
                      <a:pt x="41" y="94"/>
                    </a:moveTo>
                    <a:cubicBezTo>
                      <a:pt x="41" y="94"/>
                      <a:pt x="42" y="94"/>
                      <a:pt x="42" y="94"/>
                    </a:cubicBezTo>
                    <a:cubicBezTo>
                      <a:pt x="43" y="94"/>
                      <a:pt x="43" y="94"/>
                      <a:pt x="44" y="94"/>
                    </a:cubicBezTo>
                    <a:cubicBezTo>
                      <a:pt x="43" y="94"/>
                      <a:pt x="43" y="95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5"/>
                      <a:pt x="40" y="95"/>
                      <a:pt x="40" y="95"/>
                    </a:cubicBezTo>
                    <a:cubicBezTo>
                      <a:pt x="40" y="95"/>
                      <a:pt x="40" y="94"/>
                      <a:pt x="41" y="94"/>
                    </a:cubicBezTo>
                    <a:close/>
                    <a:moveTo>
                      <a:pt x="31" y="99"/>
                    </a:moveTo>
                    <a:cubicBezTo>
                      <a:pt x="31" y="98"/>
                      <a:pt x="31" y="97"/>
                      <a:pt x="32" y="97"/>
                    </a:cubicBezTo>
                    <a:cubicBezTo>
                      <a:pt x="32" y="97"/>
                      <a:pt x="33" y="97"/>
                      <a:pt x="34" y="97"/>
                    </a:cubicBezTo>
                    <a:cubicBezTo>
                      <a:pt x="34" y="98"/>
                      <a:pt x="33" y="99"/>
                      <a:pt x="33" y="100"/>
                    </a:cubicBezTo>
                    <a:cubicBezTo>
                      <a:pt x="33" y="100"/>
                      <a:pt x="32" y="100"/>
                      <a:pt x="32" y="100"/>
                    </a:cubicBezTo>
                    <a:cubicBezTo>
                      <a:pt x="31" y="100"/>
                      <a:pt x="30" y="100"/>
                      <a:pt x="29" y="100"/>
                    </a:cubicBezTo>
                    <a:cubicBezTo>
                      <a:pt x="29" y="99"/>
                      <a:pt x="29" y="98"/>
                      <a:pt x="30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8"/>
                      <a:pt x="30" y="98"/>
                    </a:cubicBezTo>
                    <a:cubicBezTo>
                      <a:pt x="30" y="99"/>
                      <a:pt x="31" y="99"/>
                      <a:pt x="31" y="99"/>
                    </a:cubicBezTo>
                    <a:close/>
                    <a:moveTo>
                      <a:pt x="32" y="101"/>
                    </a:moveTo>
                    <a:cubicBezTo>
                      <a:pt x="33" y="101"/>
                      <a:pt x="34" y="101"/>
                      <a:pt x="35" y="101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3" y="102"/>
                      <a:pt x="32" y="102"/>
                      <a:pt x="30" y="102"/>
                    </a:cubicBezTo>
                    <a:cubicBezTo>
                      <a:pt x="29" y="102"/>
                      <a:pt x="28" y="102"/>
                      <a:pt x="26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9" y="101"/>
                      <a:pt x="30" y="101"/>
                      <a:pt x="32" y="101"/>
                    </a:cubicBezTo>
                    <a:close/>
                    <a:moveTo>
                      <a:pt x="35" y="100"/>
                    </a:moveTo>
                    <a:cubicBezTo>
                      <a:pt x="35" y="99"/>
                      <a:pt x="35" y="98"/>
                      <a:pt x="36" y="97"/>
                    </a:cubicBezTo>
                    <a:cubicBezTo>
                      <a:pt x="36" y="97"/>
                      <a:pt x="37" y="97"/>
                      <a:pt x="37" y="97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99"/>
                      <a:pt x="36" y="99"/>
                      <a:pt x="36" y="100"/>
                    </a:cubicBezTo>
                    <a:cubicBezTo>
                      <a:pt x="36" y="100"/>
                      <a:pt x="35" y="100"/>
                      <a:pt x="35" y="100"/>
                    </a:cubicBezTo>
                    <a:close/>
                    <a:moveTo>
                      <a:pt x="37" y="101"/>
                    </a:moveTo>
                    <a:cubicBezTo>
                      <a:pt x="38" y="102"/>
                      <a:pt x="39" y="102"/>
                      <a:pt x="40" y="102"/>
                    </a:cubicBezTo>
                    <a:cubicBezTo>
                      <a:pt x="41" y="102"/>
                      <a:pt x="42" y="102"/>
                      <a:pt x="44" y="102"/>
                    </a:cubicBezTo>
                    <a:cubicBezTo>
                      <a:pt x="44" y="102"/>
                      <a:pt x="44" y="102"/>
                      <a:pt x="44" y="102"/>
                    </a:cubicBezTo>
                    <a:cubicBezTo>
                      <a:pt x="42" y="102"/>
                      <a:pt x="40" y="102"/>
                      <a:pt x="38" y="102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7" y="102"/>
                      <a:pt x="37" y="102"/>
                      <a:pt x="37" y="101"/>
                    </a:cubicBezTo>
                    <a:close/>
                    <a:moveTo>
                      <a:pt x="41" y="98"/>
                    </a:move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9"/>
                      <a:pt x="41" y="99"/>
                    </a:cubicBezTo>
                    <a:cubicBezTo>
                      <a:pt x="41" y="99"/>
                      <a:pt x="41" y="99"/>
                      <a:pt x="42" y="99"/>
                    </a:cubicBezTo>
                    <a:cubicBezTo>
                      <a:pt x="41" y="99"/>
                      <a:pt x="41" y="99"/>
                      <a:pt x="41" y="100"/>
                    </a:cubicBezTo>
                    <a:cubicBezTo>
                      <a:pt x="41" y="100"/>
                      <a:pt x="41" y="100"/>
                      <a:pt x="40" y="100"/>
                    </a:cubicBezTo>
                    <a:cubicBezTo>
                      <a:pt x="40" y="100"/>
                      <a:pt x="39" y="100"/>
                      <a:pt x="38" y="100"/>
                    </a:cubicBezTo>
                    <a:cubicBezTo>
                      <a:pt x="38" y="99"/>
                      <a:pt x="39" y="99"/>
                      <a:pt x="39" y="98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40" y="98"/>
                      <a:pt x="40" y="98"/>
                      <a:pt x="41" y="98"/>
                    </a:cubicBezTo>
                    <a:close/>
                    <a:moveTo>
                      <a:pt x="39" y="93"/>
                    </a:moveTo>
                    <a:cubicBezTo>
                      <a:pt x="39" y="94"/>
                      <a:pt x="38" y="95"/>
                      <a:pt x="38" y="95"/>
                    </a:cubicBezTo>
                    <a:cubicBezTo>
                      <a:pt x="38" y="95"/>
                      <a:pt x="37" y="95"/>
                      <a:pt x="37" y="95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7" y="94"/>
                      <a:pt x="38" y="94"/>
                      <a:pt x="38" y="93"/>
                    </a:cubicBezTo>
                    <a:cubicBezTo>
                      <a:pt x="38" y="93"/>
                      <a:pt x="39" y="93"/>
                      <a:pt x="39" y="93"/>
                    </a:cubicBezTo>
                    <a:close/>
                    <a:moveTo>
                      <a:pt x="38" y="91"/>
                    </a:moveTo>
                    <a:cubicBezTo>
                      <a:pt x="38" y="91"/>
                      <a:pt x="38" y="91"/>
                      <a:pt x="38" y="91"/>
                    </a:cubicBezTo>
                    <a:cubicBezTo>
                      <a:pt x="37" y="91"/>
                      <a:pt x="36" y="91"/>
                      <a:pt x="36" y="91"/>
                    </a:cubicBezTo>
                    <a:cubicBezTo>
                      <a:pt x="36" y="91"/>
                      <a:pt x="37" y="91"/>
                      <a:pt x="38" y="91"/>
                    </a:cubicBezTo>
                    <a:close/>
                    <a:moveTo>
                      <a:pt x="32" y="93"/>
                    </a:moveTo>
                    <a:cubicBezTo>
                      <a:pt x="33" y="93"/>
                      <a:pt x="34" y="93"/>
                      <a:pt x="35" y="93"/>
                    </a:cubicBezTo>
                    <a:cubicBezTo>
                      <a:pt x="35" y="93"/>
                      <a:pt x="36" y="93"/>
                      <a:pt x="36" y="93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6" y="93"/>
                      <a:pt x="36" y="93"/>
                      <a:pt x="36" y="94"/>
                    </a:cubicBezTo>
                    <a:cubicBezTo>
                      <a:pt x="36" y="94"/>
                      <a:pt x="35" y="95"/>
                      <a:pt x="35" y="95"/>
                    </a:cubicBezTo>
                    <a:cubicBezTo>
                      <a:pt x="34" y="95"/>
                      <a:pt x="33" y="95"/>
                      <a:pt x="32" y="95"/>
                    </a:cubicBezTo>
                    <a:cubicBezTo>
                      <a:pt x="33" y="95"/>
                      <a:pt x="33" y="94"/>
                      <a:pt x="33" y="94"/>
                    </a:cubicBezTo>
                    <a:cubicBezTo>
                      <a:pt x="33" y="94"/>
                      <a:pt x="32" y="93"/>
                      <a:pt x="32" y="94"/>
                    </a:cubicBezTo>
                    <a:cubicBezTo>
                      <a:pt x="32" y="94"/>
                      <a:pt x="32" y="95"/>
                      <a:pt x="32" y="95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1" y="94"/>
                      <a:pt x="31" y="94"/>
                      <a:pt x="32" y="9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3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9" y="95"/>
                      <a:pt x="28" y="95"/>
                      <a:pt x="28" y="95"/>
                    </a:cubicBezTo>
                    <a:cubicBezTo>
                      <a:pt x="28" y="94"/>
                      <a:pt x="29" y="93"/>
                      <a:pt x="29" y="93"/>
                    </a:cubicBezTo>
                    <a:close/>
                    <a:moveTo>
                      <a:pt x="26" y="99"/>
                    </a:moveTo>
                    <a:cubicBezTo>
                      <a:pt x="27" y="98"/>
                      <a:pt x="27" y="97"/>
                      <a:pt x="27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8" y="98"/>
                      <a:pt x="28" y="99"/>
                      <a:pt x="28" y="100"/>
                    </a:cubicBezTo>
                    <a:cubicBezTo>
                      <a:pt x="27" y="100"/>
                      <a:pt x="27" y="100"/>
                      <a:pt x="26" y="100"/>
                    </a:cubicBezTo>
                    <a:cubicBezTo>
                      <a:pt x="26" y="100"/>
                      <a:pt x="26" y="100"/>
                      <a:pt x="25" y="100"/>
                    </a:cubicBezTo>
                    <a:cubicBezTo>
                      <a:pt x="26" y="100"/>
                      <a:pt x="26" y="99"/>
                      <a:pt x="26" y="99"/>
                    </a:cubicBezTo>
                    <a:close/>
                    <a:moveTo>
                      <a:pt x="79" y="105"/>
                    </a:moveTo>
                    <a:cubicBezTo>
                      <a:pt x="79" y="105"/>
                      <a:pt x="79" y="105"/>
                      <a:pt x="79" y="105"/>
                    </a:cubicBezTo>
                    <a:cubicBezTo>
                      <a:pt x="78" y="105"/>
                      <a:pt x="78" y="106"/>
                      <a:pt x="78" y="106"/>
                    </a:cubicBezTo>
                    <a:cubicBezTo>
                      <a:pt x="78" y="106"/>
                      <a:pt x="79" y="106"/>
                      <a:pt x="79" y="106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77" y="107"/>
                      <a:pt x="76" y="106"/>
                      <a:pt x="74" y="106"/>
                    </a:cubicBezTo>
                    <a:cubicBezTo>
                      <a:pt x="73" y="106"/>
                      <a:pt x="72" y="106"/>
                      <a:pt x="71" y="106"/>
                    </a:cubicBezTo>
                    <a:cubicBezTo>
                      <a:pt x="68" y="106"/>
                      <a:pt x="65" y="106"/>
                      <a:pt x="61" y="106"/>
                    </a:cubicBezTo>
                    <a:cubicBezTo>
                      <a:pt x="60" y="106"/>
                      <a:pt x="58" y="106"/>
                      <a:pt x="56" y="106"/>
                    </a:cubicBezTo>
                    <a:cubicBezTo>
                      <a:pt x="54" y="106"/>
                      <a:pt x="53" y="105"/>
                      <a:pt x="51" y="105"/>
                    </a:cubicBezTo>
                    <a:cubicBezTo>
                      <a:pt x="48" y="105"/>
                      <a:pt x="45" y="105"/>
                      <a:pt x="42" y="105"/>
                    </a:cubicBezTo>
                    <a:cubicBezTo>
                      <a:pt x="38" y="105"/>
                      <a:pt x="35" y="105"/>
                      <a:pt x="32" y="105"/>
                    </a:cubicBezTo>
                    <a:cubicBezTo>
                      <a:pt x="30" y="105"/>
                      <a:pt x="28" y="105"/>
                      <a:pt x="26" y="105"/>
                    </a:cubicBezTo>
                    <a:cubicBezTo>
                      <a:pt x="26" y="105"/>
                      <a:pt x="26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3"/>
                    </a:cubicBezTo>
                    <a:cubicBezTo>
                      <a:pt x="29" y="104"/>
                      <a:pt x="34" y="104"/>
                      <a:pt x="38" y="104"/>
                    </a:cubicBezTo>
                    <a:cubicBezTo>
                      <a:pt x="44" y="104"/>
                      <a:pt x="50" y="104"/>
                      <a:pt x="55" y="104"/>
                    </a:cubicBezTo>
                    <a:cubicBezTo>
                      <a:pt x="60" y="104"/>
                      <a:pt x="66" y="104"/>
                      <a:pt x="71" y="105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3" y="105"/>
                    </a:cubicBezTo>
                    <a:cubicBezTo>
                      <a:pt x="75" y="105"/>
                      <a:pt x="77" y="105"/>
                      <a:pt x="79" y="104"/>
                    </a:cubicBezTo>
                    <a:cubicBezTo>
                      <a:pt x="79" y="104"/>
                      <a:pt x="79" y="105"/>
                      <a:pt x="79" y="105"/>
                    </a:cubicBezTo>
                    <a:close/>
                    <a:moveTo>
                      <a:pt x="74" y="99"/>
                    </a:moveTo>
                    <a:cubicBezTo>
                      <a:pt x="74" y="99"/>
                      <a:pt x="74" y="99"/>
                      <a:pt x="74" y="99"/>
                    </a:cubicBezTo>
                    <a:cubicBezTo>
                      <a:pt x="74" y="99"/>
                      <a:pt x="74" y="99"/>
                      <a:pt x="74" y="99"/>
                    </a:cubicBezTo>
                    <a:cubicBezTo>
                      <a:pt x="74" y="99"/>
                      <a:pt x="74" y="99"/>
                      <a:pt x="74" y="99"/>
                    </a:cubicBezTo>
                    <a:close/>
                    <a:moveTo>
                      <a:pt x="77" y="100"/>
                    </a:moveTo>
                    <a:cubicBezTo>
                      <a:pt x="78" y="100"/>
                      <a:pt x="78" y="99"/>
                      <a:pt x="78" y="99"/>
                    </a:cubicBezTo>
                    <a:cubicBezTo>
                      <a:pt x="78" y="99"/>
                      <a:pt x="79" y="99"/>
                      <a:pt x="79" y="99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79" y="99"/>
                      <a:pt x="79" y="99"/>
                      <a:pt x="79" y="100"/>
                    </a:cubicBezTo>
                    <a:cubicBezTo>
                      <a:pt x="78" y="100"/>
                      <a:pt x="78" y="101"/>
                      <a:pt x="78" y="102"/>
                    </a:cubicBezTo>
                    <a:cubicBezTo>
                      <a:pt x="78" y="102"/>
                      <a:pt x="77" y="102"/>
                      <a:pt x="76" y="102"/>
                    </a:cubicBezTo>
                    <a:cubicBezTo>
                      <a:pt x="76" y="102"/>
                      <a:pt x="75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5" y="101"/>
                      <a:pt x="75" y="100"/>
                      <a:pt x="76" y="99"/>
                    </a:cubicBezTo>
                    <a:cubicBezTo>
                      <a:pt x="76" y="99"/>
                      <a:pt x="76" y="99"/>
                      <a:pt x="76" y="99"/>
                    </a:cubicBezTo>
                    <a:cubicBezTo>
                      <a:pt x="76" y="100"/>
                      <a:pt x="77" y="101"/>
                      <a:pt x="77" y="100"/>
                    </a:cubicBezTo>
                    <a:close/>
                    <a:moveTo>
                      <a:pt x="80" y="102"/>
                    </a:moveTo>
                    <a:cubicBezTo>
                      <a:pt x="80" y="102"/>
                      <a:pt x="80" y="102"/>
                      <a:pt x="80" y="102"/>
                    </a:cubicBezTo>
                    <a:cubicBezTo>
                      <a:pt x="80" y="102"/>
                      <a:pt x="80" y="101"/>
                      <a:pt x="80" y="101"/>
                    </a:cubicBezTo>
                    <a:cubicBezTo>
                      <a:pt x="80" y="101"/>
                      <a:pt x="80" y="101"/>
                      <a:pt x="81" y="101"/>
                    </a:cubicBezTo>
                    <a:cubicBezTo>
                      <a:pt x="81" y="102"/>
                      <a:pt x="81" y="102"/>
                      <a:pt x="80" y="102"/>
                    </a:cubicBezTo>
                    <a:close/>
                    <a:moveTo>
                      <a:pt x="88" y="99"/>
                    </a:moveTo>
                    <a:cubicBezTo>
                      <a:pt x="88" y="100"/>
                      <a:pt x="87" y="101"/>
                      <a:pt x="86" y="102"/>
                    </a:cubicBezTo>
                    <a:cubicBezTo>
                      <a:pt x="85" y="103"/>
                      <a:pt x="85" y="104"/>
                      <a:pt x="84" y="105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83" y="105"/>
                      <a:pt x="83" y="104"/>
                      <a:pt x="83" y="104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4" y="102"/>
                      <a:pt x="85" y="102"/>
                      <a:pt x="85" y="101"/>
                    </a:cubicBezTo>
                    <a:cubicBezTo>
                      <a:pt x="86" y="100"/>
                      <a:pt x="86" y="99"/>
                      <a:pt x="86" y="99"/>
                    </a:cubicBezTo>
                    <a:cubicBezTo>
                      <a:pt x="87" y="98"/>
                      <a:pt x="87" y="97"/>
                      <a:pt x="88" y="96"/>
                    </a:cubicBezTo>
                    <a:cubicBezTo>
                      <a:pt x="88" y="96"/>
                      <a:pt x="88" y="95"/>
                      <a:pt x="89" y="95"/>
                    </a:cubicBezTo>
                    <a:cubicBezTo>
                      <a:pt x="89" y="95"/>
                      <a:pt x="89" y="95"/>
                      <a:pt x="90" y="95"/>
                    </a:cubicBezTo>
                    <a:cubicBezTo>
                      <a:pt x="89" y="96"/>
                      <a:pt x="88" y="97"/>
                      <a:pt x="88" y="99"/>
                    </a:cubicBezTo>
                    <a:close/>
                    <a:moveTo>
                      <a:pt x="82" y="100"/>
                    </a:moveTo>
                    <a:cubicBezTo>
                      <a:pt x="82" y="100"/>
                      <a:pt x="83" y="99"/>
                      <a:pt x="83" y="99"/>
                    </a:cubicBezTo>
                    <a:cubicBezTo>
                      <a:pt x="83" y="99"/>
                      <a:pt x="84" y="99"/>
                      <a:pt x="84" y="99"/>
                    </a:cubicBezTo>
                    <a:cubicBezTo>
                      <a:pt x="83" y="99"/>
                      <a:pt x="83" y="100"/>
                      <a:pt x="83" y="101"/>
                    </a:cubicBezTo>
                    <a:cubicBezTo>
                      <a:pt x="83" y="100"/>
                      <a:pt x="82" y="100"/>
                      <a:pt x="82" y="100"/>
                    </a:cubicBezTo>
                    <a:close/>
                    <a:moveTo>
                      <a:pt x="92" y="88"/>
                    </a:moveTo>
                    <a:cubicBezTo>
                      <a:pt x="93" y="90"/>
                      <a:pt x="92" y="92"/>
                      <a:pt x="91" y="93"/>
                    </a:cubicBezTo>
                    <a:cubicBezTo>
                      <a:pt x="91" y="93"/>
                      <a:pt x="90" y="93"/>
                      <a:pt x="90" y="94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90" y="94"/>
                      <a:pt x="90" y="94"/>
                      <a:pt x="89" y="94"/>
                    </a:cubicBezTo>
                    <a:cubicBezTo>
                      <a:pt x="90" y="93"/>
                      <a:pt x="90" y="92"/>
                      <a:pt x="91" y="91"/>
                    </a:cubicBezTo>
                    <a:cubicBezTo>
                      <a:pt x="91" y="91"/>
                      <a:pt x="92" y="89"/>
                      <a:pt x="92" y="88"/>
                    </a:cubicBezTo>
                    <a:close/>
                    <a:moveTo>
                      <a:pt x="87" y="90"/>
                    </a:moveTo>
                    <a:cubicBezTo>
                      <a:pt x="87" y="90"/>
                      <a:pt x="88" y="90"/>
                      <a:pt x="89" y="89"/>
                    </a:cubicBezTo>
                    <a:cubicBezTo>
                      <a:pt x="89" y="89"/>
                      <a:pt x="89" y="88"/>
                      <a:pt x="89" y="88"/>
                    </a:cubicBezTo>
                    <a:cubicBezTo>
                      <a:pt x="89" y="88"/>
                      <a:pt x="88" y="88"/>
                      <a:pt x="88" y="88"/>
                    </a:cubicBezTo>
                    <a:cubicBezTo>
                      <a:pt x="89" y="88"/>
                      <a:pt x="90" y="88"/>
                      <a:pt x="91" y="88"/>
                    </a:cubicBezTo>
                    <a:cubicBezTo>
                      <a:pt x="90" y="89"/>
                      <a:pt x="88" y="91"/>
                      <a:pt x="88" y="92"/>
                    </a:cubicBezTo>
                    <a:cubicBezTo>
                      <a:pt x="88" y="93"/>
                      <a:pt x="87" y="93"/>
                      <a:pt x="87" y="93"/>
                    </a:cubicBezTo>
                    <a:cubicBezTo>
                      <a:pt x="87" y="93"/>
                      <a:pt x="86" y="93"/>
                      <a:pt x="86" y="93"/>
                    </a:cubicBezTo>
                    <a:cubicBezTo>
                      <a:pt x="86" y="92"/>
                      <a:pt x="87" y="91"/>
                      <a:pt x="87" y="90"/>
                    </a:cubicBezTo>
                    <a:close/>
                    <a:moveTo>
                      <a:pt x="86" y="95"/>
                    </a:moveTo>
                    <a:cubicBezTo>
                      <a:pt x="85" y="96"/>
                      <a:pt x="85" y="97"/>
                      <a:pt x="85" y="97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4" y="97"/>
                      <a:pt x="85" y="96"/>
                      <a:pt x="85" y="95"/>
                    </a:cubicBezTo>
                    <a:cubicBezTo>
                      <a:pt x="85" y="95"/>
                      <a:pt x="86" y="95"/>
                      <a:pt x="86" y="95"/>
                    </a:cubicBezTo>
                    <a:close/>
                    <a:moveTo>
                      <a:pt x="80" y="90"/>
                    </a:moveTo>
                    <a:cubicBezTo>
                      <a:pt x="82" y="90"/>
                      <a:pt x="83" y="90"/>
                      <a:pt x="85" y="90"/>
                    </a:cubicBezTo>
                    <a:cubicBezTo>
                      <a:pt x="85" y="91"/>
                      <a:pt x="85" y="91"/>
                      <a:pt x="85" y="92"/>
                    </a:cubicBezTo>
                    <a:cubicBezTo>
                      <a:pt x="84" y="91"/>
                      <a:pt x="83" y="91"/>
                      <a:pt x="83" y="92"/>
                    </a:cubicBezTo>
                    <a:cubicBezTo>
                      <a:pt x="83" y="92"/>
                      <a:pt x="83" y="92"/>
                      <a:pt x="83" y="93"/>
                    </a:cubicBezTo>
                    <a:cubicBezTo>
                      <a:pt x="82" y="93"/>
                      <a:pt x="81" y="93"/>
                      <a:pt x="80" y="93"/>
                    </a:cubicBezTo>
                    <a:cubicBezTo>
                      <a:pt x="80" y="92"/>
                      <a:pt x="80" y="91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lose/>
                    <a:moveTo>
                      <a:pt x="81" y="95"/>
                    </a:moveTo>
                    <a:cubicBezTo>
                      <a:pt x="80" y="97"/>
                      <a:pt x="80" y="97"/>
                      <a:pt x="80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79" y="96"/>
                      <a:pt x="79" y="96"/>
                      <a:pt x="80" y="95"/>
                    </a:cubicBezTo>
                    <a:cubicBezTo>
                      <a:pt x="80" y="95"/>
                      <a:pt x="80" y="95"/>
                      <a:pt x="81" y="95"/>
                    </a:cubicBezTo>
                    <a:close/>
                    <a:moveTo>
                      <a:pt x="78" y="90"/>
                    </a:moveTo>
                    <a:cubicBezTo>
                      <a:pt x="78" y="90"/>
                      <a:pt x="79" y="90"/>
                      <a:pt x="79" y="90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79" y="91"/>
                      <a:pt x="79" y="91"/>
                      <a:pt x="79" y="91"/>
                    </a:cubicBezTo>
                    <a:cubicBezTo>
                      <a:pt x="79" y="91"/>
                      <a:pt x="79" y="91"/>
                      <a:pt x="78" y="91"/>
                    </a:cubicBezTo>
                    <a:cubicBezTo>
                      <a:pt x="78" y="92"/>
                      <a:pt x="78" y="92"/>
                      <a:pt x="77" y="93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77" y="92"/>
                      <a:pt x="78" y="91"/>
                      <a:pt x="78" y="90"/>
                    </a:cubicBezTo>
                    <a:close/>
                    <a:moveTo>
                      <a:pt x="76" y="91"/>
                    </a:moveTo>
                    <a:cubicBezTo>
                      <a:pt x="76" y="91"/>
                      <a:pt x="76" y="91"/>
                      <a:pt x="76" y="90"/>
                    </a:cubicBezTo>
                    <a:cubicBezTo>
                      <a:pt x="76" y="91"/>
                      <a:pt x="76" y="91"/>
                      <a:pt x="76" y="92"/>
                    </a:cubicBezTo>
                    <a:cubicBezTo>
                      <a:pt x="76" y="91"/>
                      <a:pt x="76" y="91"/>
                      <a:pt x="76" y="91"/>
                    </a:cubicBezTo>
                    <a:close/>
                    <a:moveTo>
                      <a:pt x="77" y="95"/>
                    </a:moveTo>
                    <a:cubicBezTo>
                      <a:pt x="76" y="96"/>
                      <a:pt x="76" y="96"/>
                      <a:pt x="75" y="97"/>
                    </a:cubicBezTo>
                    <a:cubicBezTo>
                      <a:pt x="75" y="97"/>
                      <a:pt x="75" y="97"/>
                      <a:pt x="74" y="97"/>
                    </a:cubicBezTo>
                    <a:cubicBezTo>
                      <a:pt x="75" y="96"/>
                      <a:pt x="75" y="95"/>
                      <a:pt x="75" y="95"/>
                    </a:cubicBezTo>
                    <a:cubicBezTo>
                      <a:pt x="76" y="95"/>
                      <a:pt x="76" y="95"/>
                      <a:pt x="77" y="95"/>
                    </a:cubicBezTo>
                    <a:close/>
                    <a:moveTo>
                      <a:pt x="73" y="90"/>
                    </a:moveTo>
                    <a:cubicBezTo>
                      <a:pt x="73" y="90"/>
                      <a:pt x="73" y="90"/>
                      <a:pt x="73" y="90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0"/>
                      <a:pt x="75" y="91"/>
                    </a:cubicBezTo>
                    <a:cubicBezTo>
                      <a:pt x="75" y="91"/>
                      <a:pt x="75" y="91"/>
                      <a:pt x="75" y="91"/>
                    </a:cubicBezTo>
                    <a:cubicBezTo>
                      <a:pt x="74" y="91"/>
                      <a:pt x="74" y="91"/>
                      <a:pt x="75" y="92"/>
                    </a:cubicBezTo>
                    <a:cubicBezTo>
                      <a:pt x="74" y="92"/>
                      <a:pt x="74" y="92"/>
                      <a:pt x="74" y="93"/>
                    </a:cubicBezTo>
                    <a:cubicBezTo>
                      <a:pt x="74" y="92"/>
                      <a:pt x="73" y="92"/>
                      <a:pt x="73" y="92"/>
                    </a:cubicBezTo>
                    <a:cubicBezTo>
                      <a:pt x="73" y="92"/>
                      <a:pt x="73" y="91"/>
                      <a:pt x="73" y="91"/>
                    </a:cubicBezTo>
                    <a:cubicBezTo>
                      <a:pt x="73" y="91"/>
                      <a:pt x="73" y="90"/>
                      <a:pt x="73" y="90"/>
                    </a:cubicBezTo>
                    <a:cubicBezTo>
                      <a:pt x="73" y="90"/>
                      <a:pt x="73" y="90"/>
                      <a:pt x="73" y="90"/>
                    </a:cubicBezTo>
                    <a:close/>
                    <a:moveTo>
                      <a:pt x="73" y="95"/>
                    </a:moveTo>
                    <a:cubicBezTo>
                      <a:pt x="73" y="95"/>
                      <a:pt x="73" y="95"/>
                      <a:pt x="72" y="96"/>
                    </a:cubicBezTo>
                    <a:cubicBezTo>
                      <a:pt x="72" y="96"/>
                      <a:pt x="72" y="96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2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5"/>
                      <a:pt x="72" y="95"/>
                      <a:pt x="72" y="95"/>
                    </a:cubicBezTo>
                    <a:cubicBezTo>
                      <a:pt x="72" y="95"/>
                      <a:pt x="72" y="95"/>
                      <a:pt x="73" y="95"/>
                    </a:cubicBezTo>
                    <a:close/>
                    <a:moveTo>
                      <a:pt x="104" y="89"/>
                    </a:moveTo>
                    <a:cubicBezTo>
                      <a:pt x="104" y="89"/>
                      <a:pt x="104" y="89"/>
                      <a:pt x="104" y="89"/>
                    </a:cubicBezTo>
                    <a:cubicBezTo>
                      <a:pt x="104" y="89"/>
                      <a:pt x="104" y="89"/>
                      <a:pt x="104" y="89"/>
                    </a:cubicBezTo>
                    <a:cubicBezTo>
                      <a:pt x="104" y="89"/>
                      <a:pt x="104" y="89"/>
                      <a:pt x="104" y="89"/>
                    </a:cubicBezTo>
                    <a:cubicBezTo>
                      <a:pt x="104" y="89"/>
                      <a:pt x="104" y="89"/>
                      <a:pt x="104" y="89"/>
                    </a:cubicBezTo>
                    <a:close/>
                    <a:moveTo>
                      <a:pt x="99" y="90"/>
                    </a:moveTo>
                    <a:cubicBezTo>
                      <a:pt x="100" y="89"/>
                      <a:pt x="100" y="89"/>
                      <a:pt x="101" y="89"/>
                    </a:cubicBezTo>
                    <a:cubicBezTo>
                      <a:pt x="100" y="89"/>
                      <a:pt x="99" y="90"/>
                      <a:pt x="98" y="91"/>
                    </a:cubicBezTo>
                    <a:cubicBezTo>
                      <a:pt x="98" y="90"/>
                      <a:pt x="99" y="90"/>
                      <a:pt x="99" y="90"/>
                    </a:cubicBezTo>
                    <a:close/>
                    <a:moveTo>
                      <a:pt x="99" y="92"/>
                    </a:moveTo>
                    <a:cubicBezTo>
                      <a:pt x="100" y="91"/>
                      <a:pt x="100" y="91"/>
                      <a:pt x="101" y="91"/>
                    </a:cubicBezTo>
                    <a:cubicBezTo>
                      <a:pt x="101" y="91"/>
                      <a:pt x="101" y="91"/>
                      <a:pt x="101" y="91"/>
                    </a:cubicBezTo>
                    <a:cubicBezTo>
                      <a:pt x="100" y="92"/>
                      <a:pt x="100" y="93"/>
                      <a:pt x="99" y="93"/>
                    </a:cubicBezTo>
                    <a:cubicBezTo>
                      <a:pt x="99" y="93"/>
                      <a:pt x="98" y="93"/>
                      <a:pt x="98" y="93"/>
                    </a:cubicBezTo>
                    <a:cubicBezTo>
                      <a:pt x="98" y="93"/>
                      <a:pt x="98" y="93"/>
                      <a:pt x="98" y="93"/>
                    </a:cubicBezTo>
                    <a:cubicBezTo>
                      <a:pt x="98" y="93"/>
                      <a:pt x="98" y="92"/>
                      <a:pt x="99" y="92"/>
                    </a:cubicBezTo>
                    <a:close/>
                    <a:moveTo>
                      <a:pt x="101" y="101"/>
                    </a:moveTo>
                    <a:cubicBezTo>
                      <a:pt x="100" y="103"/>
                      <a:pt x="97" y="104"/>
                      <a:pt x="95" y="105"/>
                    </a:cubicBezTo>
                    <a:cubicBezTo>
                      <a:pt x="95" y="105"/>
                      <a:pt x="95" y="105"/>
                      <a:pt x="94" y="105"/>
                    </a:cubicBezTo>
                    <a:cubicBezTo>
                      <a:pt x="94" y="105"/>
                      <a:pt x="94" y="105"/>
                      <a:pt x="94" y="105"/>
                    </a:cubicBezTo>
                    <a:cubicBezTo>
                      <a:pt x="94" y="105"/>
                      <a:pt x="93" y="105"/>
                      <a:pt x="92" y="105"/>
                    </a:cubicBezTo>
                    <a:cubicBezTo>
                      <a:pt x="92" y="105"/>
                      <a:pt x="92" y="105"/>
                      <a:pt x="93" y="105"/>
                    </a:cubicBezTo>
                    <a:cubicBezTo>
                      <a:pt x="93" y="104"/>
                      <a:pt x="93" y="102"/>
                      <a:pt x="93" y="101"/>
                    </a:cubicBezTo>
                    <a:cubicBezTo>
                      <a:pt x="94" y="99"/>
                      <a:pt x="94" y="97"/>
                      <a:pt x="95" y="96"/>
                    </a:cubicBezTo>
                    <a:cubicBezTo>
                      <a:pt x="96" y="95"/>
                      <a:pt x="96" y="95"/>
                      <a:pt x="96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6"/>
                      <a:pt x="99" y="97"/>
                      <a:pt x="100" y="96"/>
                    </a:cubicBezTo>
                    <a:cubicBezTo>
                      <a:pt x="100" y="96"/>
                      <a:pt x="100" y="96"/>
                      <a:pt x="100" y="96"/>
                    </a:cubicBezTo>
                    <a:cubicBezTo>
                      <a:pt x="100" y="96"/>
                      <a:pt x="100" y="96"/>
                      <a:pt x="100" y="96"/>
                    </a:cubicBezTo>
                    <a:cubicBezTo>
                      <a:pt x="101" y="96"/>
                      <a:pt x="101" y="97"/>
                      <a:pt x="102" y="98"/>
                    </a:cubicBezTo>
                    <a:cubicBezTo>
                      <a:pt x="102" y="98"/>
                      <a:pt x="102" y="98"/>
                      <a:pt x="102" y="99"/>
                    </a:cubicBezTo>
                    <a:cubicBezTo>
                      <a:pt x="102" y="99"/>
                      <a:pt x="101" y="100"/>
                      <a:pt x="101" y="101"/>
                    </a:cubicBezTo>
                    <a:close/>
                    <a:moveTo>
                      <a:pt x="105" y="95"/>
                    </a:moveTo>
                    <a:cubicBezTo>
                      <a:pt x="104" y="96"/>
                      <a:pt x="104" y="96"/>
                      <a:pt x="103" y="96"/>
                    </a:cubicBezTo>
                    <a:cubicBezTo>
                      <a:pt x="103" y="96"/>
                      <a:pt x="103" y="96"/>
                      <a:pt x="103" y="96"/>
                    </a:cubicBezTo>
                    <a:cubicBezTo>
                      <a:pt x="103" y="95"/>
                      <a:pt x="102" y="95"/>
                      <a:pt x="101" y="95"/>
                    </a:cubicBezTo>
                    <a:cubicBezTo>
                      <a:pt x="101" y="94"/>
                      <a:pt x="102" y="94"/>
                      <a:pt x="102" y="93"/>
                    </a:cubicBezTo>
                    <a:cubicBezTo>
                      <a:pt x="103" y="92"/>
                      <a:pt x="104" y="91"/>
                      <a:pt x="105" y="91"/>
                    </a:cubicBezTo>
                    <a:cubicBezTo>
                      <a:pt x="105" y="91"/>
                      <a:pt x="105" y="91"/>
                      <a:pt x="105" y="92"/>
                    </a:cubicBezTo>
                    <a:cubicBezTo>
                      <a:pt x="105" y="92"/>
                      <a:pt x="105" y="93"/>
                      <a:pt x="105" y="94"/>
                    </a:cubicBezTo>
                    <a:cubicBezTo>
                      <a:pt x="105" y="94"/>
                      <a:pt x="105" y="95"/>
                      <a:pt x="105" y="95"/>
                    </a:cubicBezTo>
                    <a:close/>
                    <a:moveTo>
                      <a:pt x="75" y="15"/>
                    </a:move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lose/>
                    <a:moveTo>
                      <a:pt x="48" y="14"/>
                    </a:moveTo>
                    <a:cubicBezTo>
                      <a:pt x="49" y="13"/>
                      <a:pt x="51" y="14"/>
                      <a:pt x="52" y="14"/>
                    </a:cubicBezTo>
                    <a:cubicBezTo>
                      <a:pt x="54" y="14"/>
                      <a:pt x="57" y="13"/>
                      <a:pt x="60" y="14"/>
                    </a:cubicBezTo>
                    <a:cubicBezTo>
                      <a:pt x="57" y="14"/>
                      <a:pt x="54" y="14"/>
                      <a:pt x="51" y="14"/>
                    </a:cubicBezTo>
                    <a:cubicBezTo>
                      <a:pt x="49" y="14"/>
                      <a:pt x="48" y="14"/>
                      <a:pt x="46" y="14"/>
                    </a:cubicBezTo>
                    <a:cubicBezTo>
                      <a:pt x="47" y="14"/>
                      <a:pt x="47" y="14"/>
                      <a:pt x="48" y="14"/>
                    </a:cubicBezTo>
                    <a:close/>
                    <a:moveTo>
                      <a:pt x="40" y="14"/>
                    </a:moveTo>
                    <a:cubicBezTo>
                      <a:pt x="42" y="14"/>
                      <a:pt x="43" y="14"/>
                      <a:pt x="44" y="14"/>
                    </a:cubicBezTo>
                    <a:cubicBezTo>
                      <a:pt x="45" y="14"/>
                      <a:pt x="46" y="14"/>
                      <a:pt x="46" y="14"/>
                    </a:cubicBezTo>
                    <a:cubicBezTo>
                      <a:pt x="45" y="14"/>
                      <a:pt x="44" y="14"/>
                      <a:pt x="43" y="14"/>
                    </a:cubicBezTo>
                    <a:cubicBezTo>
                      <a:pt x="42" y="15"/>
                      <a:pt x="40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40" y="14"/>
                      <a:pt x="40" y="14"/>
                    </a:cubicBezTo>
                    <a:close/>
                    <a:moveTo>
                      <a:pt x="75" y="72"/>
                    </a:moveTo>
                    <a:cubicBezTo>
                      <a:pt x="75" y="72"/>
                      <a:pt x="74" y="73"/>
                      <a:pt x="74" y="73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6"/>
                      <a:pt x="71" y="76"/>
                      <a:pt x="69" y="77"/>
                    </a:cubicBezTo>
                    <a:cubicBezTo>
                      <a:pt x="69" y="78"/>
                      <a:pt x="68" y="78"/>
                      <a:pt x="68" y="79"/>
                    </a:cubicBezTo>
                    <a:cubicBezTo>
                      <a:pt x="67" y="78"/>
                      <a:pt x="67" y="79"/>
                      <a:pt x="66" y="79"/>
                    </a:cubicBezTo>
                    <a:cubicBezTo>
                      <a:pt x="65" y="79"/>
                      <a:pt x="64" y="79"/>
                      <a:pt x="63" y="79"/>
                    </a:cubicBezTo>
                    <a:cubicBezTo>
                      <a:pt x="63" y="79"/>
                      <a:pt x="62" y="79"/>
                      <a:pt x="61" y="79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3" y="78"/>
                      <a:pt x="65" y="77"/>
                      <a:pt x="65" y="74"/>
                    </a:cubicBezTo>
                    <a:cubicBezTo>
                      <a:pt x="67" y="71"/>
                      <a:pt x="66" y="67"/>
                      <a:pt x="66" y="64"/>
                    </a:cubicBezTo>
                    <a:cubicBezTo>
                      <a:pt x="67" y="64"/>
                      <a:pt x="69" y="64"/>
                      <a:pt x="70" y="64"/>
                    </a:cubicBezTo>
                    <a:cubicBezTo>
                      <a:pt x="72" y="64"/>
                      <a:pt x="73" y="64"/>
                      <a:pt x="75" y="63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65"/>
                      <a:pt x="75" y="66"/>
                      <a:pt x="75" y="66"/>
                    </a:cubicBezTo>
                    <a:cubicBezTo>
                      <a:pt x="75" y="67"/>
                      <a:pt x="75" y="67"/>
                      <a:pt x="75" y="68"/>
                    </a:cubicBezTo>
                    <a:cubicBezTo>
                      <a:pt x="75" y="68"/>
                      <a:pt x="75" y="68"/>
                      <a:pt x="75" y="69"/>
                    </a:cubicBezTo>
                    <a:cubicBezTo>
                      <a:pt x="74" y="69"/>
                      <a:pt x="75" y="70"/>
                      <a:pt x="75" y="70"/>
                    </a:cubicBezTo>
                    <a:cubicBezTo>
                      <a:pt x="75" y="71"/>
                      <a:pt x="75" y="71"/>
                      <a:pt x="75" y="72"/>
                    </a:cubicBezTo>
                    <a:close/>
                    <a:moveTo>
                      <a:pt x="104" y="59"/>
                    </a:moveTo>
                    <a:cubicBezTo>
                      <a:pt x="104" y="59"/>
                      <a:pt x="103" y="59"/>
                      <a:pt x="103" y="59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1" y="59"/>
                      <a:pt x="98" y="59"/>
                      <a:pt x="95" y="60"/>
                    </a:cubicBezTo>
                    <a:cubicBezTo>
                      <a:pt x="94" y="60"/>
                      <a:pt x="92" y="61"/>
                      <a:pt x="91" y="61"/>
                    </a:cubicBezTo>
                    <a:cubicBezTo>
                      <a:pt x="87" y="60"/>
                      <a:pt x="82" y="60"/>
                      <a:pt x="78" y="61"/>
                    </a:cubicBezTo>
                    <a:cubicBezTo>
                      <a:pt x="76" y="61"/>
                      <a:pt x="73" y="61"/>
                      <a:pt x="71" y="61"/>
                    </a:cubicBezTo>
                    <a:cubicBezTo>
                      <a:pt x="70" y="61"/>
                      <a:pt x="69" y="61"/>
                      <a:pt x="67" y="61"/>
                    </a:cubicBezTo>
                    <a:cubicBezTo>
                      <a:pt x="67" y="61"/>
                      <a:pt x="66" y="62"/>
                      <a:pt x="65" y="62"/>
                    </a:cubicBezTo>
                    <a:cubicBezTo>
                      <a:pt x="60" y="62"/>
                      <a:pt x="55" y="62"/>
                      <a:pt x="50" y="62"/>
                    </a:cubicBezTo>
                    <a:cubicBezTo>
                      <a:pt x="48" y="61"/>
                      <a:pt x="45" y="61"/>
                      <a:pt x="43" y="62"/>
                    </a:cubicBezTo>
                    <a:cubicBezTo>
                      <a:pt x="41" y="62"/>
                      <a:pt x="39" y="63"/>
                      <a:pt x="37" y="63"/>
                    </a:cubicBezTo>
                    <a:cubicBezTo>
                      <a:pt x="37" y="59"/>
                      <a:pt x="37" y="56"/>
                      <a:pt x="37" y="52"/>
                    </a:cubicBezTo>
                    <a:cubicBezTo>
                      <a:pt x="37" y="48"/>
                      <a:pt x="36" y="44"/>
                      <a:pt x="36" y="40"/>
                    </a:cubicBezTo>
                    <a:cubicBezTo>
                      <a:pt x="36" y="36"/>
                      <a:pt x="36" y="32"/>
                      <a:pt x="36" y="28"/>
                    </a:cubicBezTo>
                    <a:cubicBezTo>
                      <a:pt x="36" y="26"/>
                      <a:pt x="36" y="24"/>
                      <a:pt x="35" y="22"/>
                    </a:cubicBezTo>
                    <a:cubicBezTo>
                      <a:pt x="35" y="21"/>
                      <a:pt x="35" y="19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7"/>
                      <a:pt x="37" y="17"/>
                      <a:pt x="37" y="17"/>
                    </a:cubicBezTo>
                    <a:cubicBezTo>
                      <a:pt x="37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9" y="17"/>
                      <a:pt x="40" y="18"/>
                      <a:pt x="40" y="18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2" y="18"/>
                      <a:pt x="42" y="18"/>
                      <a:pt x="43" y="18"/>
                    </a:cubicBezTo>
                    <a:cubicBezTo>
                      <a:pt x="44" y="17"/>
                      <a:pt x="46" y="17"/>
                      <a:pt x="47" y="17"/>
                    </a:cubicBezTo>
                    <a:cubicBezTo>
                      <a:pt x="47" y="17"/>
                      <a:pt x="48" y="17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2" y="16"/>
                      <a:pt x="54" y="16"/>
                      <a:pt x="56" y="16"/>
                    </a:cubicBezTo>
                    <a:cubicBezTo>
                      <a:pt x="55" y="16"/>
                      <a:pt x="55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6" y="17"/>
                      <a:pt x="58" y="16"/>
                      <a:pt x="60" y="16"/>
                    </a:cubicBezTo>
                    <a:cubicBezTo>
                      <a:pt x="60" y="17"/>
                      <a:pt x="61" y="17"/>
                      <a:pt x="61" y="17"/>
                    </a:cubicBezTo>
                    <a:cubicBezTo>
                      <a:pt x="61" y="17"/>
                      <a:pt x="62" y="17"/>
                      <a:pt x="62" y="17"/>
                    </a:cubicBezTo>
                    <a:cubicBezTo>
                      <a:pt x="63" y="16"/>
                      <a:pt x="63" y="16"/>
                      <a:pt x="64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6" y="16"/>
                      <a:pt x="67" y="16"/>
                      <a:pt x="67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2" y="16"/>
                      <a:pt x="74" y="16"/>
                      <a:pt x="74" y="16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5" y="17"/>
                      <a:pt x="75" y="17"/>
                      <a:pt x="76" y="16"/>
                    </a:cubicBezTo>
                    <a:cubicBezTo>
                      <a:pt x="77" y="16"/>
                      <a:pt x="78" y="16"/>
                      <a:pt x="79" y="16"/>
                    </a:cubicBezTo>
                    <a:cubicBezTo>
                      <a:pt x="80" y="16"/>
                      <a:pt x="81" y="16"/>
                      <a:pt x="82" y="15"/>
                    </a:cubicBezTo>
                    <a:cubicBezTo>
                      <a:pt x="82" y="15"/>
                      <a:pt x="82" y="15"/>
                      <a:pt x="83" y="15"/>
                    </a:cubicBezTo>
                    <a:cubicBezTo>
                      <a:pt x="83" y="16"/>
                      <a:pt x="84" y="16"/>
                      <a:pt x="84" y="16"/>
                    </a:cubicBezTo>
                    <a:cubicBezTo>
                      <a:pt x="85" y="16"/>
                      <a:pt x="85" y="16"/>
                      <a:pt x="86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5"/>
                      <a:pt x="88" y="15"/>
                      <a:pt x="89" y="15"/>
                    </a:cubicBezTo>
                    <a:cubicBezTo>
                      <a:pt x="89" y="15"/>
                      <a:pt x="90" y="16"/>
                      <a:pt x="90" y="16"/>
                    </a:cubicBezTo>
                    <a:cubicBezTo>
                      <a:pt x="91" y="16"/>
                      <a:pt x="92" y="16"/>
                      <a:pt x="93" y="16"/>
                    </a:cubicBezTo>
                    <a:cubicBezTo>
                      <a:pt x="93" y="16"/>
                      <a:pt x="93" y="16"/>
                      <a:pt x="94" y="15"/>
                    </a:cubicBezTo>
                    <a:cubicBezTo>
                      <a:pt x="95" y="15"/>
                      <a:pt x="97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9" y="16"/>
                    </a:cubicBezTo>
                    <a:cubicBezTo>
                      <a:pt x="99" y="16"/>
                      <a:pt x="100" y="17"/>
                      <a:pt x="100" y="16"/>
                    </a:cubicBezTo>
                    <a:cubicBezTo>
                      <a:pt x="100" y="16"/>
                      <a:pt x="101" y="16"/>
                      <a:pt x="101" y="16"/>
                    </a:cubicBezTo>
                    <a:cubicBezTo>
                      <a:pt x="101" y="16"/>
                      <a:pt x="101" y="17"/>
                      <a:pt x="101" y="17"/>
                    </a:cubicBezTo>
                    <a:cubicBezTo>
                      <a:pt x="101" y="17"/>
                      <a:pt x="102" y="17"/>
                      <a:pt x="102" y="17"/>
                    </a:cubicBezTo>
                    <a:cubicBezTo>
                      <a:pt x="102" y="17"/>
                      <a:pt x="102" y="18"/>
                      <a:pt x="102" y="18"/>
                    </a:cubicBezTo>
                    <a:cubicBezTo>
                      <a:pt x="101" y="19"/>
                      <a:pt x="101" y="20"/>
                      <a:pt x="101" y="20"/>
                    </a:cubicBezTo>
                    <a:cubicBezTo>
                      <a:pt x="101" y="21"/>
                      <a:pt x="101" y="21"/>
                      <a:pt x="102" y="21"/>
                    </a:cubicBezTo>
                    <a:cubicBezTo>
                      <a:pt x="102" y="21"/>
                      <a:pt x="102" y="22"/>
                      <a:pt x="102" y="22"/>
                    </a:cubicBezTo>
                    <a:cubicBezTo>
                      <a:pt x="102" y="23"/>
                      <a:pt x="102" y="23"/>
                      <a:pt x="101" y="24"/>
                    </a:cubicBezTo>
                    <a:cubicBezTo>
                      <a:pt x="101" y="25"/>
                      <a:pt x="102" y="25"/>
                      <a:pt x="102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2" y="26"/>
                      <a:pt x="102" y="26"/>
                      <a:pt x="102" y="27"/>
                    </a:cubicBezTo>
                    <a:cubicBezTo>
                      <a:pt x="102" y="27"/>
                      <a:pt x="102" y="28"/>
                      <a:pt x="102" y="29"/>
                    </a:cubicBezTo>
                    <a:cubicBezTo>
                      <a:pt x="102" y="30"/>
                      <a:pt x="102" y="30"/>
                      <a:pt x="102" y="31"/>
                    </a:cubicBezTo>
                    <a:cubicBezTo>
                      <a:pt x="102" y="32"/>
                      <a:pt x="102" y="32"/>
                      <a:pt x="102" y="33"/>
                    </a:cubicBezTo>
                    <a:cubicBezTo>
                      <a:pt x="102" y="33"/>
                      <a:pt x="102" y="34"/>
                      <a:pt x="102" y="34"/>
                    </a:cubicBezTo>
                    <a:cubicBezTo>
                      <a:pt x="101" y="34"/>
                      <a:pt x="102" y="38"/>
                      <a:pt x="102" y="38"/>
                    </a:cubicBezTo>
                    <a:cubicBezTo>
                      <a:pt x="102" y="39"/>
                      <a:pt x="102" y="40"/>
                      <a:pt x="102" y="40"/>
                    </a:cubicBezTo>
                    <a:cubicBezTo>
                      <a:pt x="102" y="41"/>
                      <a:pt x="103" y="42"/>
                      <a:pt x="103" y="43"/>
                    </a:cubicBezTo>
                    <a:cubicBezTo>
                      <a:pt x="103" y="43"/>
                      <a:pt x="102" y="44"/>
                      <a:pt x="103" y="45"/>
                    </a:cubicBezTo>
                    <a:cubicBezTo>
                      <a:pt x="103" y="45"/>
                      <a:pt x="103" y="45"/>
                      <a:pt x="103" y="46"/>
                    </a:cubicBezTo>
                    <a:cubicBezTo>
                      <a:pt x="103" y="46"/>
                      <a:pt x="103" y="47"/>
                      <a:pt x="103" y="48"/>
                    </a:cubicBezTo>
                    <a:cubicBezTo>
                      <a:pt x="103" y="49"/>
                      <a:pt x="102" y="50"/>
                      <a:pt x="103" y="51"/>
                    </a:cubicBezTo>
                    <a:cubicBezTo>
                      <a:pt x="103" y="51"/>
                      <a:pt x="103" y="52"/>
                      <a:pt x="103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3"/>
                      <a:pt x="103" y="53"/>
                      <a:pt x="103" y="54"/>
                    </a:cubicBezTo>
                    <a:cubicBezTo>
                      <a:pt x="103" y="55"/>
                      <a:pt x="104" y="56"/>
                      <a:pt x="104" y="57"/>
                    </a:cubicBezTo>
                    <a:cubicBezTo>
                      <a:pt x="104" y="58"/>
                      <a:pt x="104" y="58"/>
                      <a:pt x="104" y="59"/>
                    </a:cubicBezTo>
                    <a:close/>
                    <a:moveTo>
                      <a:pt x="104" y="15"/>
                    </a:move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4"/>
                      <a:pt x="104" y="13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lose/>
                    <a:moveTo>
                      <a:pt x="105" y="30"/>
                    </a:moveTo>
                    <a:cubicBezTo>
                      <a:pt x="105" y="30"/>
                      <a:pt x="105" y="30"/>
                      <a:pt x="105" y="31"/>
                    </a:cubicBezTo>
                    <a:cubicBezTo>
                      <a:pt x="105" y="28"/>
                      <a:pt x="104" y="26"/>
                      <a:pt x="104" y="24"/>
                    </a:cubicBezTo>
                    <a:cubicBezTo>
                      <a:pt x="104" y="22"/>
                      <a:pt x="104" y="20"/>
                      <a:pt x="104" y="18"/>
                    </a:cubicBezTo>
                    <a:cubicBezTo>
                      <a:pt x="104" y="17"/>
                      <a:pt x="104" y="16"/>
                      <a:pt x="104" y="16"/>
                    </a:cubicBezTo>
                    <a:cubicBezTo>
                      <a:pt x="104" y="16"/>
                      <a:pt x="104" y="15"/>
                      <a:pt x="104" y="15"/>
                    </a:cubicBezTo>
                    <a:cubicBezTo>
                      <a:pt x="105" y="16"/>
                      <a:pt x="105" y="17"/>
                      <a:pt x="105" y="17"/>
                    </a:cubicBezTo>
                    <a:cubicBezTo>
                      <a:pt x="105" y="17"/>
                      <a:pt x="105" y="18"/>
                      <a:pt x="105" y="18"/>
                    </a:cubicBezTo>
                    <a:cubicBezTo>
                      <a:pt x="105" y="20"/>
                      <a:pt x="105" y="23"/>
                      <a:pt x="105" y="26"/>
                    </a:cubicBezTo>
                    <a:cubicBezTo>
                      <a:pt x="105" y="27"/>
                      <a:pt x="105" y="29"/>
                      <a:pt x="105" y="30"/>
                    </a:cubicBezTo>
                    <a:close/>
                    <a:moveTo>
                      <a:pt x="105" y="36"/>
                    </a:moveTo>
                    <a:cubicBezTo>
                      <a:pt x="105" y="35"/>
                      <a:pt x="105" y="35"/>
                      <a:pt x="105" y="34"/>
                    </a:cubicBezTo>
                    <a:cubicBezTo>
                      <a:pt x="105" y="34"/>
                      <a:pt x="105" y="35"/>
                      <a:pt x="105" y="35"/>
                    </a:cubicBezTo>
                    <a:cubicBezTo>
                      <a:pt x="106" y="39"/>
                      <a:pt x="106" y="43"/>
                      <a:pt x="106" y="47"/>
                    </a:cubicBezTo>
                    <a:cubicBezTo>
                      <a:pt x="105" y="43"/>
                      <a:pt x="105" y="40"/>
                      <a:pt x="105" y="36"/>
                    </a:cubicBezTo>
                    <a:close/>
                    <a:moveTo>
                      <a:pt x="106" y="58"/>
                    </a:moveTo>
                    <a:cubicBezTo>
                      <a:pt x="106" y="57"/>
                      <a:pt x="106" y="56"/>
                      <a:pt x="106" y="55"/>
                    </a:cubicBezTo>
                    <a:cubicBezTo>
                      <a:pt x="106" y="54"/>
                      <a:pt x="106" y="53"/>
                      <a:pt x="106" y="52"/>
                    </a:cubicBezTo>
                    <a:cubicBezTo>
                      <a:pt x="106" y="52"/>
                      <a:pt x="106" y="52"/>
                      <a:pt x="106" y="52"/>
                    </a:cubicBezTo>
                    <a:cubicBezTo>
                      <a:pt x="106" y="53"/>
                      <a:pt x="106" y="55"/>
                      <a:pt x="106" y="56"/>
                    </a:cubicBezTo>
                    <a:cubicBezTo>
                      <a:pt x="106" y="56"/>
                      <a:pt x="106" y="57"/>
                      <a:pt x="107" y="57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6" y="57"/>
                      <a:pt x="106" y="57"/>
                      <a:pt x="106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738"/>
              <p:cNvSpPr>
                <a:spLocks noEditPoints="1"/>
              </p:cNvSpPr>
              <p:nvPr/>
            </p:nvSpPr>
            <p:spPr bwMode="auto">
              <a:xfrm>
                <a:off x="564" y="2130"/>
                <a:ext cx="24" cy="15"/>
              </a:xfrm>
              <a:custGeom>
                <a:avLst/>
                <a:gdLst>
                  <a:gd name="T0" fmla="*/ 26 w 31"/>
                  <a:gd name="T1" fmla="*/ 11 h 20"/>
                  <a:gd name="T2" fmla="*/ 25 w 31"/>
                  <a:gd name="T3" fmla="*/ 11 h 20"/>
                  <a:gd name="T4" fmla="*/ 23 w 31"/>
                  <a:gd name="T5" fmla="*/ 13 h 20"/>
                  <a:gd name="T6" fmla="*/ 23 w 31"/>
                  <a:gd name="T7" fmla="*/ 13 h 20"/>
                  <a:gd name="T8" fmla="*/ 20 w 31"/>
                  <a:gd name="T9" fmla="*/ 10 h 20"/>
                  <a:gd name="T10" fmla="*/ 17 w 31"/>
                  <a:gd name="T11" fmla="*/ 2 h 20"/>
                  <a:gd name="T12" fmla="*/ 10 w 31"/>
                  <a:gd name="T13" fmla="*/ 3 h 20"/>
                  <a:gd name="T14" fmla="*/ 7 w 31"/>
                  <a:gd name="T15" fmla="*/ 6 h 20"/>
                  <a:gd name="T16" fmla="*/ 4 w 31"/>
                  <a:gd name="T17" fmla="*/ 8 h 20"/>
                  <a:gd name="T18" fmla="*/ 0 w 31"/>
                  <a:gd name="T19" fmla="*/ 15 h 20"/>
                  <a:gd name="T20" fmla="*/ 6 w 31"/>
                  <a:gd name="T21" fmla="*/ 19 h 20"/>
                  <a:gd name="T22" fmla="*/ 13 w 31"/>
                  <a:gd name="T23" fmla="*/ 19 h 20"/>
                  <a:gd name="T24" fmla="*/ 18 w 31"/>
                  <a:gd name="T25" fmla="*/ 20 h 20"/>
                  <a:gd name="T26" fmla="*/ 26 w 31"/>
                  <a:gd name="T27" fmla="*/ 11 h 20"/>
                  <a:gd name="T28" fmla="*/ 16 w 31"/>
                  <a:gd name="T29" fmla="*/ 9 h 20"/>
                  <a:gd name="T30" fmla="*/ 15 w 31"/>
                  <a:gd name="T31" fmla="*/ 9 h 20"/>
                  <a:gd name="T32" fmla="*/ 15 w 31"/>
                  <a:gd name="T33" fmla="*/ 9 h 20"/>
                  <a:gd name="T34" fmla="*/ 14 w 31"/>
                  <a:gd name="T35" fmla="*/ 7 h 20"/>
                  <a:gd name="T36" fmla="*/ 16 w 31"/>
                  <a:gd name="T37" fmla="*/ 9 h 20"/>
                  <a:gd name="T38" fmla="*/ 17 w 31"/>
                  <a:gd name="T39" fmla="*/ 15 h 20"/>
                  <a:gd name="T40" fmla="*/ 12 w 31"/>
                  <a:gd name="T41" fmla="*/ 14 h 20"/>
                  <a:gd name="T42" fmla="*/ 7 w 31"/>
                  <a:gd name="T43" fmla="*/ 14 h 20"/>
                  <a:gd name="T44" fmla="*/ 7 w 31"/>
                  <a:gd name="T45" fmla="*/ 10 h 20"/>
                  <a:gd name="T46" fmla="*/ 9 w 31"/>
                  <a:gd name="T47" fmla="*/ 10 h 20"/>
                  <a:gd name="T48" fmla="*/ 10 w 31"/>
                  <a:gd name="T49" fmla="*/ 11 h 20"/>
                  <a:gd name="T50" fmla="*/ 12 w 31"/>
                  <a:gd name="T51" fmla="*/ 12 h 20"/>
                  <a:gd name="T52" fmla="*/ 13 w 31"/>
                  <a:gd name="T53" fmla="*/ 13 h 20"/>
                  <a:gd name="T54" fmla="*/ 16 w 31"/>
                  <a:gd name="T55" fmla="*/ 12 h 20"/>
                  <a:gd name="T56" fmla="*/ 17 w 31"/>
                  <a:gd name="T57" fmla="*/ 11 h 20"/>
                  <a:gd name="T58" fmla="*/ 19 w 31"/>
                  <a:gd name="T59" fmla="*/ 12 h 20"/>
                  <a:gd name="T60" fmla="*/ 21 w 31"/>
                  <a:gd name="T61" fmla="*/ 15 h 20"/>
                  <a:gd name="T62" fmla="*/ 17 w 31"/>
                  <a:gd name="T6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0">
                    <a:moveTo>
                      <a:pt x="26" y="11"/>
                    </a:moveTo>
                    <a:cubicBezTo>
                      <a:pt x="26" y="11"/>
                      <a:pt x="25" y="10"/>
                      <a:pt x="25" y="11"/>
                    </a:cubicBezTo>
                    <a:cubicBezTo>
                      <a:pt x="24" y="11"/>
                      <a:pt x="24" y="12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2"/>
                      <a:pt x="21" y="11"/>
                      <a:pt x="20" y="10"/>
                    </a:cubicBezTo>
                    <a:cubicBezTo>
                      <a:pt x="20" y="7"/>
                      <a:pt x="20" y="4"/>
                      <a:pt x="17" y="2"/>
                    </a:cubicBezTo>
                    <a:cubicBezTo>
                      <a:pt x="15" y="0"/>
                      <a:pt x="12" y="1"/>
                      <a:pt x="10" y="3"/>
                    </a:cubicBezTo>
                    <a:cubicBezTo>
                      <a:pt x="9" y="5"/>
                      <a:pt x="9" y="6"/>
                      <a:pt x="7" y="6"/>
                    </a:cubicBezTo>
                    <a:cubicBezTo>
                      <a:pt x="6" y="6"/>
                      <a:pt x="5" y="7"/>
                      <a:pt x="4" y="8"/>
                    </a:cubicBezTo>
                    <a:cubicBezTo>
                      <a:pt x="1" y="9"/>
                      <a:pt x="0" y="12"/>
                      <a:pt x="0" y="15"/>
                    </a:cubicBezTo>
                    <a:cubicBezTo>
                      <a:pt x="1" y="17"/>
                      <a:pt x="4" y="19"/>
                      <a:pt x="6" y="19"/>
                    </a:cubicBezTo>
                    <a:cubicBezTo>
                      <a:pt x="9" y="19"/>
                      <a:pt x="11" y="19"/>
                      <a:pt x="13" y="19"/>
                    </a:cubicBezTo>
                    <a:cubicBezTo>
                      <a:pt x="14" y="20"/>
                      <a:pt x="16" y="20"/>
                      <a:pt x="18" y="20"/>
                    </a:cubicBezTo>
                    <a:cubicBezTo>
                      <a:pt x="22" y="20"/>
                      <a:pt x="31" y="17"/>
                      <a:pt x="26" y="11"/>
                    </a:cubicBezTo>
                    <a:close/>
                    <a:moveTo>
                      <a:pt x="16" y="9"/>
                    </a:moveTo>
                    <a:cubicBezTo>
                      <a:pt x="16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4" y="8"/>
                      <a:pt x="14" y="7"/>
                    </a:cubicBezTo>
                    <a:cubicBezTo>
                      <a:pt x="15" y="6"/>
                      <a:pt x="15" y="7"/>
                      <a:pt x="16" y="9"/>
                    </a:cubicBezTo>
                    <a:close/>
                    <a:moveTo>
                      <a:pt x="17" y="15"/>
                    </a:moveTo>
                    <a:cubicBezTo>
                      <a:pt x="16" y="15"/>
                      <a:pt x="14" y="15"/>
                      <a:pt x="12" y="14"/>
                    </a:cubicBezTo>
                    <a:cubicBezTo>
                      <a:pt x="11" y="14"/>
                      <a:pt x="8" y="14"/>
                      <a:pt x="7" y="14"/>
                    </a:cubicBezTo>
                    <a:cubicBezTo>
                      <a:pt x="3" y="15"/>
                      <a:pt x="5" y="11"/>
                      <a:pt x="7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11"/>
                      <a:pt x="10" y="11"/>
                      <a:pt x="10" y="11"/>
                    </a:cubicBezTo>
                    <a:cubicBezTo>
                      <a:pt x="11" y="11"/>
                      <a:pt x="11" y="12"/>
                      <a:pt x="12" y="12"/>
                    </a:cubicBezTo>
                    <a:cubicBezTo>
                      <a:pt x="12" y="12"/>
                      <a:pt x="12" y="13"/>
                      <a:pt x="13" y="13"/>
                    </a:cubicBezTo>
                    <a:cubicBezTo>
                      <a:pt x="15" y="14"/>
                      <a:pt x="16" y="13"/>
                      <a:pt x="16" y="12"/>
                    </a:cubicBezTo>
                    <a:cubicBezTo>
                      <a:pt x="16" y="12"/>
                      <a:pt x="16" y="11"/>
                      <a:pt x="17" y="11"/>
                    </a:cubicBezTo>
                    <a:cubicBezTo>
                      <a:pt x="17" y="12"/>
                      <a:pt x="18" y="13"/>
                      <a:pt x="19" y="12"/>
                    </a:cubicBezTo>
                    <a:cubicBezTo>
                      <a:pt x="20" y="13"/>
                      <a:pt x="20" y="14"/>
                      <a:pt x="21" y="15"/>
                    </a:cubicBezTo>
                    <a:cubicBezTo>
                      <a:pt x="20" y="15"/>
                      <a:pt x="18" y="15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739"/>
              <p:cNvSpPr>
                <a:spLocks noEditPoints="1"/>
              </p:cNvSpPr>
              <p:nvPr/>
            </p:nvSpPr>
            <p:spPr bwMode="auto">
              <a:xfrm>
                <a:off x="532" y="2133"/>
                <a:ext cx="21" cy="21"/>
              </a:xfrm>
              <a:custGeom>
                <a:avLst/>
                <a:gdLst>
                  <a:gd name="T0" fmla="*/ 2 w 28"/>
                  <a:gd name="T1" fmla="*/ 22 h 28"/>
                  <a:gd name="T2" fmla="*/ 8 w 28"/>
                  <a:gd name="T3" fmla="*/ 22 h 28"/>
                  <a:gd name="T4" fmla="*/ 10 w 28"/>
                  <a:gd name="T5" fmla="*/ 26 h 28"/>
                  <a:gd name="T6" fmla="*/ 14 w 28"/>
                  <a:gd name="T7" fmla="*/ 27 h 28"/>
                  <a:gd name="T8" fmla="*/ 23 w 28"/>
                  <a:gd name="T9" fmla="*/ 19 h 28"/>
                  <a:gd name="T10" fmla="*/ 23 w 28"/>
                  <a:gd name="T11" fmla="*/ 17 h 28"/>
                  <a:gd name="T12" fmla="*/ 25 w 28"/>
                  <a:gd name="T13" fmla="*/ 14 h 28"/>
                  <a:gd name="T14" fmla="*/ 27 w 28"/>
                  <a:gd name="T15" fmla="*/ 10 h 28"/>
                  <a:gd name="T16" fmla="*/ 24 w 28"/>
                  <a:gd name="T17" fmla="*/ 8 h 28"/>
                  <a:gd name="T18" fmla="*/ 24 w 28"/>
                  <a:gd name="T19" fmla="*/ 9 h 28"/>
                  <a:gd name="T20" fmla="*/ 23 w 28"/>
                  <a:gd name="T21" fmla="*/ 10 h 28"/>
                  <a:gd name="T22" fmla="*/ 10 w 28"/>
                  <a:gd name="T23" fmla="*/ 3 h 28"/>
                  <a:gd name="T24" fmla="*/ 7 w 28"/>
                  <a:gd name="T25" fmla="*/ 12 h 28"/>
                  <a:gd name="T26" fmla="*/ 0 w 28"/>
                  <a:gd name="T27" fmla="*/ 19 h 28"/>
                  <a:gd name="T28" fmla="*/ 2 w 28"/>
                  <a:gd name="T29" fmla="*/ 22 h 28"/>
                  <a:gd name="T30" fmla="*/ 11 w 28"/>
                  <a:gd name="T31" fmla="*/ 17 h 28"/>
                  <a:gd name="T32" fmla="*/ 11 w 28"/>
                  <a:gd name="T33" fmla="*/ 17 h 28"/>
                  <a:gd name="T34" fmla="*/ 13 w 28"/>
                  <a:gd name="T35" fmla="*/ 18 h 28"/>
                  <a:gd name="T36" fmla="*/ 14 w 28"/>
                  <a:gd name="T37" fmla="*/ 18 h 28"/>
                  <a:gd name="T38" fmla="*/ 14 w 28"/>
                  <a:gd name="T39" fmla="*/ 22 h 28"/>
                  <a:gd name="T40" fmla="*/ 16 w 28"/>
                  <a:gd name="T41" fmla="*/ 21 h 28"/>
                  <a:gd name="T42" fmla="*/ 16 w 28"/>
                  <a:gd name="T43" fmla="*/ 18 h 28"/>
                  <a:gd name="T44" fmla="*/ 14 w 28"/>
                  <a:gd name="T45" fmla="*/ 16 h 28"/>
                  <a:gd name="T46" fmla="*/ 14 w 28"/>
                  <a:gd name="T47" fmla="*/ 12 h 28"/>
                  <a:gd name="T48" fmla="*/ 12 w 28"/>
                  <a:gd name="T49" fmla="*/ 10 h 28"/>
                  <a:gd name="T50" fmla="*/ 11 w 28"/>
                  <a:gd name="T51" fmla="*/ 11 h 28"/>
                  <a:gd name="T52" fmla="*/ 13 w 28"/>
                  <a:gd name="T53" fmla="*/ 7 h 28"/>
                  <a:gd name="T54" fmla="*/ 19 w 28"/>
                  <a:gd name="T55" fmla="*/ 11 h 28"/>
                  <a:gd name="T56" fmla="*/ 20 w 28"/>
                  <a:gd name="T57" fmla="*/ 13 h 28"/>
                  <a:gd name="T58" fmla="*/ 19 w 28"/>
                  <a:gd name="T59" fmla="*/ 18 h 28"/>
                  <a:gd name="T60" fmla="*/ 15 w 28"/>
                  <a:gd name="T61" fmla="*/ 23 h 28"/>
                  <a:gd name="T62" fmla="*/ 11 w 28"/>
                  <a:gd name="T63" fmla="*/ 20 h 28"/>
                  <a:gd name="T64" fmla="*/ 9 w 28"/>
                  <a:gd name="T65" fmla="*/ 18 h 28"/>
                  <a:gd name="T66" fmla="*/ 11 w 28"/>
                  <a:gd name="T6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28">
                    <a:moveTo>
                      <a:pt x="2" y="22"/>
                    </a:moveTo>
                    <a:cubicBezTo>
                      <a:pt x="4" y="22"/>
                      <a:pt x="7" y="21"/>
                      <a:pt x="8" y="22"/>
                    </a:cubicBezTo>
                    <a:cubicBezTo>
                      <a:pt x="8" y="23"/>
                      <a:pt x="9" y="24"/>
                      <a:pt x="10" y="26"/>
                    </a:cubicBezTo>
                    <a:cubicBezTo>
                      <a:pt x="11" y="27"/>
                      <a:pt x="13" y="28"/>
                      <a:pt x="14" y="27"/>
                    </a:cubicBezTo>
                    <a:cubicBezTo>
                      <a:pt x="18" y="27"/>
                      <a:pt x="23" y="23"/>
                      <a:pt x="23" y="19"/>
                    </a:cubicBezTo>
                    <a:cubicBezTo>
                      <a:pt x="23" y="19"/>
                      <a:pt x="23" y="18"/>
                      <a:pt x="23" y="17"/>
                    </a:cubicBezTo>
                    <a:cubicBezTo>
                      <a:pt x="22" y="16"/>
                      <a:pt x="25" y="14"/>
                      <a:pt x="25" y="14"/>
                    </a:cubicBezTo>
                    <a:cubicBezTo>
                      <a:pt x="26" y="13"/>
                      <a:pt x="27" y="11"/>
                      <a:pt x="27" y="10"/>
                    </a:cubicBezTo>
                    <a:cubicBezTo>
                      <a:pt x="28" y="7"/>
                      <a:pt x="25" y="5"/>
                      <a:pt x="24" y="8"/>
                    </a:cubicBezTo>
                    <a:cubicBezTo>
                      <a:pt x="23" y="8"/>
                      <a:pt x="23" y="9"/>
                      <a:pt x="24" y="9"/>
                    </a:cubicBezTo>
                    <a:cubicBezTo>
                      <a:pt x="24" y="9"/>
                      <a:pt x="24" y="9"/>
                      <a:pt x="23" y="10"/>
                    </a:cubicBezTo>
                    <a:cubicBezTo>
                      <a:pt x="22" y="4"/>
                      <a:pt x="15" y="0"/>
                      <a:pt x="10" y="3"/>
                    </a:cubicBezTo>
                    <a:cubicBezTo>
                      <a:pt x="7" y="5"/>
                      <a:pt x="7" y="9"/>
                      <a:pt x="7" y="12"/>
                    </a:cubicBezTo>
                    <a:cubicBezTo>
                      <a:pt x="8" y="15"/>
                      <a:pt x="1" y="16"/>
                      <a:pt x="0" y="19"/>
                    </a:cubicBezTo>
                    <a:cubicBezTo>
                      <a:pt x="0" y="20"/>
                      <a:pt x="1" y="22"/>
                      <a:pt x="2" y="22"/>
                    </a:cubicBezTo>
                    <a:close/>
                    <a:moveTo>
                      <a:pt x="11" y="17"/>
                    </a:move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2" y="19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4" y="19"/>
                      <a:pt x="14" y="21"/>
                      <a:pt x="14" y="22"/>
                    </a:cubicBezTo>
                    <a:cubicBezTo>
                      <a:pt x="15" y="22"/>
                      <a:pt x="16" y="22"/>
                      <a:pt x="16" y="21"/>
                    </a:cubicBezTo>
                    <a:cubicBezTo>
                      <a:pt x="17" y="21"/>
                      <a:pt x="16" y="19"/>
                      <a:pt x="16" y="18"/>
                    </a:cubicBezTo>
                    <a:cubicBezTo>
                      <a:pt x="16" y="17"/>
                      <a:pt x="15" y="16"/>
                      <a:pt x="14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4" y="10"/>
                      <a:pt x="13" y="9"/>
                      <a:pt x="12" y="10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1" y="9"/>
                      <a:pt x="12" y="7"/>
                      <a:pt x="13" y="7"/>
                    </a:cubicBezTo>
                    <a:cubicBezTo>
                      <a:pt x="16" y="7"/>
                      <a:pt x="19" y="9"/>
                      <a:pt x="19" y="11"/>
                    </a:cubicBezTo>
                    <a:cubicBezTo>
                      <a:pt x="19" y="12"/>
                      <a:pt x="20" y="13"/>
                      <a:pt x="20" y="13"/>
                    </a:cubicBezTo>
                    <a:cubicBezTo>
                      <a:pt x="19" y="14"/>
                      <a:pt x="18" y="16"/>
                      <a:pt x="19" y="18"/>
                    </a:cubicBezTo>
                    <a:cubicBezTo>
                      <a:pt x="19" y="20"/>
                      <a:pt x="17" y="22"/>
                      <a:pt x="15" y="23"/>
                    </a:cubicBezTo>
                    <a:cubicBezTo>
                      <a:pt x="13" y="24"/>
                      <a:pt x="12" y="21"/>
                      <a:pt x="11" y="20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10" y="18"/>
                      <a:pt x="10" y="17"/>
                      <a:pt x="1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740"/>
              <p:cNvSpPr>
                <a:spLocks noEditPoints="1"/>
              </p:cNvSpPr>
              <p:nvPr/>
            </p:nvSpPr>
            <p:spPr bwMode="auto">
              <a:xfrm>
                <a:off x="500" y="2138"/>
                <a:ext cx="18" cy="22"/>
              </a:xfrm>
              <a:custGeom>
                <a:avLst/>
                <a:gdLst>
                  <a:gd name="T0" fmla="*/ 7 w 23"/>
                  <a:gd name="T1" fmla="*/ 26 h 28"/>
                  <a:gd name="T2" fmla="*/ 9 w 23"/>
                  <a:gd name="T3" fmla="*/ 26 h 28"/>
                  <a:gd name="T4" fmla="*/ 12 w 23"/>
                  <a:gd name="T5" fmla="*/ 26 h 28"/>
                  <a:gd name="T6" fmla="*/ 17 w 23"/>
                  <a:gd name="T7" fmla="*/ 24 h 28"/>
                  <a:gd name="T8" fmla="*/ 20 w 23"/>
                  <a:gd name="T9" fmla="*/ 14 h 28"/>
                  <a:gd name="T10" fmla="*/ 18 w 23"/>
                  <a:gd name="T11" fmla="*/ 7 h 28"/>
                  <a:gd name="T12" fmla="*/ 18 w 23"/>
                  <a:gd name="T13" fmla="*/ 3 h 28"/>
                  <a:gd name="T14" fmla="*/ 10 w 23"/>
                  <a:gd name="T15" fmla="*/ 2 h 28"/>
                  <a:gd name="T16" fmla="*/ 10 w 23"/>
                  <a:gd name="T17" fmla="*/ 4 h 28"/>
                  <a:gd name="T18" fmla="*/ 13 w 23"/>
                  <a:gd name="T19" fmla="*/ 5 h 28"/>
                  <a:gd name="T20" fmla="*/ 14 w 23"/>
                  <a:gd name="T21" fmla="*/ 5 h 28"/>
                  <a:gd name="T22" fmla="*/ 14 w 23"/>
                  <a:gd name="T23" fmla="*/ 8 h 28"/>
                  <a:gd name="T24" fmla="*/ 14 w 23"/>
                  <a:gd name="T25" fmla="*/ 9 h 28"/>
                  <a:gd name="T26" fmla="*/ 14 w 23"/>
                  <a:gd name="T27" fmla="*/ 9 h 28"/>
                  <a:gd name="T28" fmla="*/ 12 w 23"/>
                  <a:gd name="T29" fmla="*/ 8 h 28"/>
                  <a:gd name="T30" fmla="*/ 4 w 23"/>
                  <a:gd name="T31" fmla="*/ 10 h 28"/>
                  <a:gd name="T32" fmla="*/ 4 w 23"/>
                  <a:gd name="T33" fmla="*/ 23 h 28"/>
                  <a:gd name="T34" fmla="*/ 3 w 23"/>
                  <a:gd name="T35" fmla="*/ 24 h 28"/>
                  <a:gd name="T36" fmla="*/ 7 w 23"/>
                  <a:gd name="T37" fmla="*/ 26 h 28"/>
                  <a:gd name="T38" fmla="*/ 7 w 23"/>
                  <a:gd name="T39" fmla="*/ 26 h 28"/>
                  <a:gd name="T40" fmla="*/ 8 w 23"/>
                  <a:gd name="T41" fmla="*/ 12 h 28"/>
                  <a:gd name="T42" fmla="*/ 11 w 23"/>
                  <a:gd name="T43" fmla="*/ 11 h 28"/>
                  <a:gd name="T44" fmla="*/ 9 w 23"/>
                  <a:gd name="T45" fmla="*/ 14 h 28"/>
                  <a:gd name="T46" fmla="*/ 9 w 23"/>
                  <a:gd name="T47" fmla="*/ 15 h 28"/>
                  <a:gd name="T48" fmla="*/ 8 w 23"/>
                  <a:gd name="T49" fmla="*/ 17 h 28"/>
                  <a:gd name="T50" fmla="*/ 11 w 23"/>
                  <a:gd name="T51" fmla="*/ 18 h 28"/>
                  <a:gd name="T52" fmla="*/ 11 w 23"/>
                  <a:gd name="T53" fmla="*/ 17 h 28"/>
                  <a:gd name="T54" fmla="*/ 13 w 23"/>
                  <a:gd name="T55" fmla="*/ 16 h 28"/>
                  <a:gd name="T56" fmla="*/ 14 w 23"/>
                  <a:gd name="T57" fmla="*/ 13 h 28"/>
                  <a:gd name="T58" fmla="*/ 15 w 23"/>
                  <a:gd name="T59" fmla="*/ 13 h 28"/>
                  <a:gd name="T60" fmla="*/ 17 w 23"/>
                  <a:gd name="T61" fmla="*/ 17 h 28"/>
                  <a:gd name="T62" fmla="*/ 14 w 23"/>
                  <a:gd name="T63" fmla="*/ 21 h 28"/>
                  <a:gd name="T64" fmla="*/ 9 w 23"/>
                  <a:gd name="T65" fmla="*/ 21 h 28"/>
                  <a:gd name="T66" fmla="*/ 9 w 23"/>
                  <a:gd name="T67" fmla="*/ 21 h 28"/>
                  <a:gd name="T68" fmla="*/ 8 w 23"/>
                  <a:gd name="T69" fmla="*/ 17 h 28"/>
                  <a:gd name="T70" fmla="*/ 8 w 23"/>
                  <a:gd name="T71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28">
                    <a:moveTo>
                      <a:pt x="7" y="26"/>
                    </a:moveTo>
                    <a:cubicBezTo>
                      <a:pt x="7" y="26"/>
                      <a:pt x="7" y="26"/>
                      <a:pt x="9" y="26"/>
                    </a:cubicBezTo>
                    <a:cubicBezTo>
                      <a:pt x="10" y="25"/>
                      <a:pt x="11" y="26"/>
                      <a:pt x="12" y="26"/>
                    </a:cubicBezTo>
                    <a:cubicBezTo>
                      <a:pt x="14" y="25"/>
                      <a:pt x="16" y="25"/>
                      <a:pt x="17" y="24"/>
                    </a:cubicBezTo>
                    <a:cubicBezTo>
                      <a:pt x="20" y="22"/>
                      <a:pt x="23" y="18"/>
                      <a:pt x="20" y="14"/>
                    </a:cubicBezTo>
                    <a:cubicBezTo>
                      <a:pt x="19" y="12"/>
                      <a:pt x="18" y="10"/>
                      <a:pt x="18" y="7"/>
                    </a:cubicBezTo>
                    <a:cubicBezTo>
                      <a:pt x="18" y="6"/>
                      <a:pt x="19" y="5"/>
                      <a:pt x="18" y="3"/>
                    </a:cubicBezTo>
                    <a:cubicBezTo>
                      <a:pt x="17" y="0"/>
                      <a:pt x="12" y="0"/>
                      <a:pt x="10" y="2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4" y="5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3" y="8"/>
                      <a:pt x="12" y="8"/>
                    </a:cubicBezTo>
                    <a:cubicBezTo>
                      <a:pt x="10" y="8"/>
                      <a:pt x="6" y="8"/>
                      <a:pt x="4" y="10"/>
                    </a:cubicBezTo>
                    <a:cubicBezTo>
                      <a:pt x="0" y="14"/>
                      <a:pt x="6" y="19"/>
                      <a:pt x="4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7"/>
                      <a:pt x="6" y="28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lose/>
                    <a:moveTo>
                      <a:pt x="8" y="12"/>
                    </a:moveTo>
                    <a:cubicBezTo>
                      <a:pt x="9" y="11"/>
                      <a:pt x="10" y="11"/>
                      <a:pt x="11" y="11"/>
                    </a:cubicBezTo>
                    <a:cubicBezTo>
                      <a:pt x="10" y="12"/>
                      <a:pt x="9" y="13"/>
                      <a:pt x="9" y="14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8" y="15"/>
                      <a:pt x="8" y="16"/>
                      <a:pt x="8" y="17"/>
                    </a:cubicBezTo>
                    <a:cubicBezTo>
                      <a:pt x="8" y="19"/>
                      <a:pt x="10" y="19"/>
                      <a:pt x="11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3" y="16"/>
                    </a:cubicBezTo>
                    <a:cubicBezTo>
                      <a:pt x="13" y="15"/>
                      <a:pt x="13" y="14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4"/>
                      <a:pt x="16" y="16"/>
                      <a:pt x="17" y="17"/>
                    </a:cubicBezTo>
                    <a:cubicBezTo>
                      <a:pt x="17" y="18"/>
                      <a:pt x="15" y="21"/>
                      <a:pt x="14" y="21"/>
                    </a:cubicBezTo>
                    <a:cubicBezTo>
                      <a:pt x="12" y="21"/>
                      <a:pt x="11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0"/>
                      <a:pt x="8" y="19"/>
                      <a:pt x="8" y="17"/>
                    </a:cubicBezTo>
                    <a:cubicBezTo>
                      <a:pt x="7" y="15"/>
                      <a:pt x="5" y="13"/>
                      <a:pt x="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741"/>
              <p:cNvSpPr>
                <a:spLocks noEditPoints="1"/>
              </p:cNvSpPr>
              <p:nvPr/>
            </p:nvSpPr>
            <p:spPr bwMode="auto">
              <a:xfrm>
                <a:off x="552" y="2143"/>
                <a:ext cx="19" cy="18"/>
              </a:xfrm>
              <a:custGeom>
                <a:avLst/>
                <a:gdLst>
                  <a:gd name="T0" fmla="*/ 17 w 25"/>
                  <a:gd name="T1" fmla="*/ 7 h 24"/>
                  <a:gd name="T2" fmla="*/ 12 w 25"/>
                  <a:gd name="T3" fmla="*/ 1 h 24"/>
                  <a:gd name="T4" fmla="*/ 3 w 25"/>
                  <a:gd name="T5" fmla="*/ 3 h 24"/>
                  <a:gd name="T6" fmla="*/ 2 w 25"/>
                  <a:gd name="T7" fmla="*/ 11 h 24"/>
                  <a:gd name="T8" fmla="*/ 4 w 25"/>
                  <a:gd name="T9" fmla="*/ 11 h 24"/>
                  <a:gd name="T10" fmla="*/ 5 w 25"/>
                  <a:gd name="T11" fmla="*/ 8 h 24"/>
                  <a:gd name="T12" fmla="*/ 6 w 25"/>
                  <a:gd name="T13" fmla="*/ 12 h 24"/>
                  <a:gd name="T14" fmla="*/ 3 w 25"/>
                  <a:gd name="T15" fmla="*/ 14 h 24"/>
                  <a:gd name="T16" fmla="*/ 5 w 25"/>
                  <a:gd name="T17" fmla="*/ 21 h 24"/>
                  <a:gd name="T18" fmla="*/ 7 w 25"/>
                  <a:gd name="T19" fmla="*/ 22 h 24"/>
                  <a:gd name="T20" fmla="*/ 15 w 25"/>
                  <a:gd name="T21" fmla="*/ 23 h 24"/>
                  <a:gd name="T22" fmla="*/ 24 w 25"/>
                  <a:gd name="T23" fmla="*/ 21 h 24"/>
                  <a:gd name="T24" fmla="*/ 22 w 25"/>
                  <a:gd name="T25" fmla="*/ 15 h 24"/>
                  <a:gd name="T26" fmla="*/ 17 w 25"/>
                  <a:gd name="T27" fmla="*/ 7 h 24"/>
                  <a:gd name="T28" fmla="*/ 16 w 25"/>
                  <a:gd name="T29" fmla="*/ 17 h 24"/>
                  <a:gd name="T30" fmla="*/ 15 w 25"/>
                  <a:gd name="T31" fmla="*/ 17 h 24"/>
                  <a:gd name="T32" fmla="*/ 14 w 25"/>
                  <a:gd name="T33" fmla="*/ 16 h 24"/>
                  <a:gd name="T34" fmla="*/ 14 w 25"/>
                  <a:gd name="T35" fmla="*/ 16 h 24"/>
                  <a:gd name="T36" fmla="*/ 13 w 25"/>
                  <a:gd name="T37" fmla="*/ 12 h 24"/>
                  <a:gd name="T38" fmla="*/ 10 w 25"/>
                  <a:gd name="T39" fmla="*/ 13 h 24"/>
                  <a:gd name="T40" fmla="*/ 10 w 25"/>
                  <a:gd name="T41" fmla="*/ 14 h 24"/>
                  <a:gd name="T42" fmla="*/ 11 w 25"/>
                  <a:gd name="T43" fmla="*/ 14 h 24"/>
                  <a:gd name="T44" fmla="*/ 11 w 25"/>
                  <a:gd name="T45" fmla="*/ 15 h 24"/>
                  <a:gd name="T46" fmla="*/ 11 w 25"/>
                  <a:gd name="T47" fmla="*/ 15 h 24"/>
                  <a:gd name="T48" fmla="*/ 11 w 25"/>
                  <a:gd name="T49" fmla="*/ 15 h 24"/>
                  <a:gd name="T50" fmla="*/ 11 w 25"/>
                  <a:gd name="T51" fmla="*/ 15 h 24"/>
                  <a:gd name="T52" fmla="*/ 11 w 25"/>
                  <a:gd name="T53" fmla="*/ 15 h 24"/>
                  <a:gd name="T54" fmla="*/ 11 w 25"/>
                  <a:gd name="T55" fmla="*/ 15 h 24"/>
                  <a:gd name="T56" fmla="*/ 11 w 25"/>
                  <a:gd name="T57" fmla="*/ 15 h 24"/>
                  <a:gd name="T58" fmla="*/ 9 w 25"/>
                  <a:gd name="T59" fmla="*/ 15 h 24"/>
                  <a:gd name="T60" fmla="*/ 8 w 25"/>
                  <a:gd name="T61" fmla="*/ 15 h 24"/>
                  <a:gd name="T62" fmla="*/ 7 w 25"/>
                  <a:gd name="T63" fmla="*/ 13 h 24"/>
                  <a:gd name="T64" fmla="*/ 7 w 25"/>
                  <a:gd name="T65" fmla="*/ 13 h 24"/>
                  <a:gd name="T66" fmla="*/ 9 w 25"/>
                  <a:gd name="T67" fmla="*/ 12 h 24"/>
                  <a:gd name="T68" fmla="*/ 9 w 25"/>
                  <a:gd name="T69" fmla="*/ 11 h 24"/>
                  <a:gd name="T70" fmla="*/ 10 w 25"/>
                  <a:gd name="T71" fmla="*/ 10 h 24"/>
                  <a:gd name="T72" fmla="*/ 10 w 25"/>
                  <a:gd name="T73" fmla="*/ 9 h 24"/>
                  <a:gd name="T74" fmla="*/ 8 w 25"/>
                  <a:gd name="T75" fmla="*/ 8 h 24"/>
                  <a:gd name="T76" fmla="*/ 8 w 25"/>
                  <a:gd name="T77" fmla="*/ 8 h 24"/>
                  <a:gd name="T78" fmla="*/ 8 w 25"/>
                  <a:gd name="T79" fmla="*/ 7 h 24"/>
                  <a:gd name="T80" fmla="*/ 7 w 25"/>
                  <a:gd name="T81" fmla="*/ 6 h 24"/>
                  <a:gd name="T82" fmla="*/ 6 w 25"/>
                  <a:gd name="T83" fmla="*/ 6 h 24"/>
                  <a:gd name="T84" fmla="*/ 6 w 25"/>
                  <a:gd name="T85" fmla="*/ 5 h 24"/>
                  <a:gd name="T86" fmla="*/ 12 w 25"/>
                  <a:gd name="T87" fmla="*/ 5 h 24"/>
                  <a:gd name="T88" fmla="*/ 16 w 25"/>
                  <a:gd name="T89" fmla="*/ 15 h 24"/>
                  <a:gd name="T90" fmla="*/ 18 w 25"/>
                  <a:gd name="T91" fmla="*/ 18 h 24"/>
                  <a:gd name="T92" fmla="*/ 16 w 25"/>
                  <a:gd name="T93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" h="24">
                    <a:moveTo>
                      <a:pt x="17" y="7"/>
                    </a:moveTo>
                    <a:cubicBezTo>
                      <a:pt x="16" y="4"/>
                      <a:pt x="15" y="2"/>
                      <a:pt x="12" y="1"/>
                    </a:cubicBezTo>
                    <a:cubicBezTo>
                      <a:pt x="9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2" y="11"/>
                    </a:cubicBezTo>
                    <a:cubicBezTo>
                      <a:pt x="2" y="12"/>
                      <a:pt x="4" y="12"/>
                      <a:pt x="4" y="11"/>
                    </a:cubicBezTo>
                    <a:cubicBezTo>
                      <a:pt x="5" y="10"/>
                      <a:pt x="5" y="9"/>
                      <a:pt x="5" y="8"/>
                    </a:cubicBezTo>
                    <a:cubicBezTo>
                      <a:pt x="5" y="9"/>
                      <a:pt x="6" y="10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19"/>
                      <a:pt x="5" y="21"/>
                    </a:cubicBezTo>
                    <a:cubicBezTo>
                      <a:pt x="6" y="22"/>
                      <a:pt x="6" y="22"/>
                      <a:pt x="7" y="22"/>
                    </a:cubicBezTo>
                    <a:cubicBezTo>
                      <a:pt x="10" y="22"/>
                      <a:pt x="12" y="22"/>
                      <a:pt x="15" y="23"/>
                    </a:cubicBezTo>
                    <a:cubicBezTo>
                      <a:pt x="17" y="23"/>
                      <a:pt x="21" y="24"/>
                      <a:pt x="24" y="21"/>
                    </a:cubicBezTo>
                    <a:cubicBezTo>
                      <a:pt x="25" y="19"/>
                      <a:pt x="24" y="16"/>
                      <a:pt x="22" y="15"/>
                    </a:cubicBezTo>
                    <a:cubicBezTo>
                      <a:pt x="20" y="12"/>
                      <a:pt x="18" y="10"/>
                      <a:pt x="17" y="7"/>
                    </a:cubicBezTo>
                    <a:close/>
                    <a:moveTo>
                      <a:pt x="16" y="17"/>
                    </a:moveTo>
                    <a:cubicBezTo>
                      <a:pt x="16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4" y="13"/>
                      <a:pt x="13" y="12"/>
                    </a:cubicBezTo>
                    <a:cubicBezTo>
                      <a:pt x="12" y="11"/>
                      <a:pt x="10" y="12"/>
                      <a:pt x="10" y="13"/>
                    </a:cubicBezTo>
                    <a:cubicBezTo>
                      <a:pt x="9" y="13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1" y="14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8" y="15"/>
                      <a:pt x="8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0" y="11"/>
                      <a:pt x="10" y="10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0" y="9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8" y="7"/>
                      <a:pt x="7" y="6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11" y="4"/>
                      <a:pt x="12" y="5"/>
                    </a:cubicBezTo>
                    <a:cubicBezTo>
                      <a:pt x="12" y="9"/>
                      <a:pt x="13" y="12"/>
                      <a:pt x="16" y="15"/>
                    </a:cubicBezTo>
                    <a:cubicBezTo>
                      <a:pt x="17" y="16"/>
                      <a:pt x="18" y="17"/>
                      <a:pt x="18" y="18"/>
                    </a:cubicBezTo>
                    <a:cubicBezTo>
                      <a:pt x="18" y="18"/>
                      <a:pt x="17" y="17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742"/>
              <p:cNvSpPr>
                <a:spLocks noEditPoints="1"/>
              </p:cNvSpPr>
              <p:nvPr/>
            </p:nvSpPr>
            <p:spPr bwMode="auto">
              <a:xfrm>
                <a:off x="516" y="2150"/>
                <a:ext cx="21" cy="14"/>
              </a:xfrm>
              <a:custGeom>
                <a:avLst/>
                <a:gdLst>
                  <a:gd name="T0" fmla="*/ 15 w 28"/>
                  <a:gd name="T1" fmla="*/ 13 h 19"/>
                  <a:gd name="T2" fmla="*/ 15 w 28"/>
                  <a:gd name="T3" fmla="*/ 13 h 19"/>
                  <a:gd name="T4" fmla="*/ 16 w 28"/>
                  <a:gd name="T5" fmla="*/ 13 h 19"/>
                  <a:gd name="T6" fmla="*/ 19 w 28"/>
                  <a:gd name="T7" fmla="*/ 12 h 19"/>
                  <a:gd name="T8" fmla="*/ 20 w 28"/>
                  <a:gd name="T9" fmla="*/ 14 h 19"/>
                  <a:gd name="T10" fmla="*/ 27 w 28"/>
                  <a:gd name="T11" fmla="*/ 11 h 19"/>
                  <a:gd name="T12" fmla="*/ 27 w 28"/>
                  <a:gd name="T13" fmla="*/ 3 h 19"/>
                  <a:gd name="T14" fmla="*/ 19 w 28"/>
                  <a:gd name="T15" fmla="*/ 2 h 19"/>
                  <a:gd name="T16" fmla="*/ 2 w 28"/>
                  <a:gd name="T17" fmla="*/ 6 h 19"/>
                  <a:gd name="T18" fmla="*/ 1 w 28"/>
                  <a:gd name="T19" fmla="*/ 7 h 19"/>
                  <a:gd name="T20" fmla="*/ 4 w 28"/>
                  <a:gd name="T21" fmla="*/ 18 h 19"/>
                  <a:gd name="T22" fmla="*/ 9 w 28"/>
                  <a:gd name="T23" fmla="*/ 18 h 19"/>
                  <a:gd name="T24" fmla="*/ 14 w 28"/>
                  <a:gd name="T25" fmla="*/ 15 h 19"/>
                  <a:gd name="T26" fmla="*/ 15 w 28"/>
                  <a:gd name="T27" fmla="*/ 13 h 19"/>
                  <a:gd name="T28" fmla="*/ 19 w 28"/>
                  <a:gd name="T29" fmla="*/ 8 h 19"/>
                  <a:gd name="T30" fmla="*/ 20 w 28"/>
                  <a:gd name="T31" fmla="*/ 6 h 19"/>
                  <a:gd name="T32" fmla="*/ 22 w 28"/>
                  <a:gd name="T33" fmla="*/ 6 h 19"/>
                  <a:gd name="T34" fmla="*/ 22 w 28"/>
                  <a:gd name="T35" fmla="*/ 5 h 19"/>
                  <a:gd name="T36" fmla="*/ 22 w 28"/>
                  <a:gd name="T37" fmla="*/ 7 h 19"/>
                  <a:gd name="T38" fmla="*/ 21 w 28"/>
                  <a:gd name="T39" fmla="*/ 9 h 19"/>
                  <a:gd name="T40" fmla="*/ 20 w 28"/>
                  <a:gd name="T41" fmla="*/ 8 h 19"/>
                  <a:gd name="T42" fmla="*/ 18 w 28"/>
                  <a:gd name="T43" fmla="*/ 8 h 19"/>
                  <a:gd name="T44" fmla="*/ 19 w 28"/>
                  <a:gd name="T45" fmla="*/ 8 h 19"/>
                  <a:gd name="T46" fmla="*/ 13 w 28"/>
                  <a:gd name="T47" fmla="*/ 10 h 19"/>
                  <a:gd name="T48" fmla="*/ 9 w 28"/>
                  <a:gd name="T49" fmla="*/ 12 h 19"/>
                  <a:gd name="T50" fmla="*/ 7 w 28"/>
                  <a:gd name="T51" fmla="*/ 11 h 19"/>
                  <a:gd name="T52" fmla="*/ 6 w 28"/>
                  <a:gd name="T53" fmla="*/ 11 h 19"/>
                  <a:gd name="T54" fmla="*/ 4 w 28"/>
                  <a:gd name="T55" fmla="*/ 13 h 19"/>
                  <a:gd name="T56" fmla="*/ 4 w 28"/>
                  <a:gd name="T57" fmla="*/ 12 h 19"/>
                  <a:gd name="T58" fmla="*/ 4 w 28"/>
                  <a:gd name="T59" fmla="*/ 9 h 19"/>
                  <a:gd name="T60" fmla="*/ 6 w 28"/>
                  <a:gd name="T61" fmla="*/ 9 h 19"/>
                  <a:gd name="T62" fmla="*/ 7 w 28"/>
                  <a:gd name="T63" fmla="*/ 10 h 19"/>
                  <a:gd name="T64" fmla="*/ 9 w 28"/>
                  <a:gd name="T65" fmla="*/ 11 h 19"/>
                  <a:gd name="T66" fmla="*/ 12 w 28"/>
                  <a:gd name="T67" fmla="*/ 9 h 19"/>
                  <a:gd name="T68" fmla="*/ 16 w 28"/>
                  <a:gd name="T69" fmla="*/ 8 h 19"/>
                  <a:gd name="T70" fmla="*/ 16 w 28"/>
                  <a:gd name="T71" fmla="*/ 8 h 19"/>
                  <a:gd name="T72" fmla="*/ 13 w 28"/>
                  <a:gd name="T7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9">
                    <a:moveTo>
                      <a:pt x="15" y="13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6" y="13"/>
                      <a:pt x="16" y="13"/>
                    </a:cubicBezTo>
                    <a:cubicBezTo>
                      <a:pt x="17" y="13"/>
                      <a:pt x="18" y="13"/>
                      <a:pt x="19" y="12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3" y="15"/>
                      <a:pt x="25" y="14"/>
                      <a:pt x="27" y="11"/>
                    </a:cubicBezTo>
                    <a:cubicBezTo>
                      <a:pt x="28" y="9"/>
                      <a:pt x="28" y="4"/>
                      <a:pt x="27" y="3"/>
                    </a:cubicBezTo>
                    <a:cubicBezTo>
                      <a:pt x="25" y="0"/>
                      <a:pt x="21" y="1"/>
                      <a:pt x="19" y="2"/>
                    </a:cubicBezTo>
                    <a:cubicBezTo>
                      <a:pt x="13" y="3"/>
                      <a:pt x="7" y="5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11"/>
                      <a:pt x="0" y="16"/>
                      <a:pt x="4" y="18"/>
                    </a:cubicBezTo>
                    <a:cubicBezTo>
                      <a:pt x="5" y="19"/>
                      <a:pt x="8" y="19"/>
                      <a:pt x="9" y="18"/>
                    </a:cubicBezTo>
                    <a:cubicBezTo>
                      <a:pt x="11" y="17"/>
                      <a:pt x="12" y="16"/>
                      <a:pt x="14" y="15"/>
                    </a:cubicBezTo>
                    <a:cubicBezTo>
                      <a:pt x="15" y="15"/>
                      <a:pt x="14" y="14"/>
                      <a:pt x="15" y="13"/>
                    </a:cubicBezTo>
                    <a:close/>
                    <a:moveTo>
                      <a:pt x="19" y="8"/>
                    </a:moveTo>
                    <a:cubicBezTo>
                      <a:pt x="20" y="7"/>
                      <a:pt x="20" y="7"/>
                      <a:pt x="20" y="6"/>
                    </a:cubicBezTo>
                    <a:cubicBezTo>
                      <a:pt x="20" y="6"/>
                      <a:pt x="21" y="6"/>
                      <a:pt x="22" y="6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8"/>
                      <a:pt x="22" y="9"/>
                      <a:pt x="21" y="9"/>
                    </a:cubicBezTo>
                    <a:cubicBezTo>
                      <a:pt x="21" y="9"/>
                      <a:pt x="21" y="8"/>
                      <a:pt x="20" y="8"/>
                    </a:cubicBezTo>
                    <a:cubicBezTo>
                      <a:pt x="19" y="8"/>
                      <a:pt x="19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lose/>
                    <a:moveTo>
                      <a:pt x="13" y="10"/>
                    </a:moveTo>
                    <a:cubicBezTo>
                      <a:pt x="11" y="11"/>
                      <a:pt x="11" y="12"/>
                      <a:pt x="9" y="12"/>
                    </a:cubicBezTo>
                    <a:cubicBezTo>
                      <a:pt x="9" y="11"/>
                      <a:pt x="8" y="10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1"/>
                      <a:pt x="4" y="10"/>
                      <a:pt x="4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10"/>
                      <a:pt x="7" y="10"/>
                    </a:cubicBezTo>
                    <a:cubicBezTo>
                      <a:pt x="7" y="10"/>
                      <a:pt x="8" y="11"/>
                      <a:pt x="9" y="11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3" y="8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9"/>
                      <a:pt x="13" y="9"/>
                      <a:pt x="1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743"/>
              <p:cNvSpPr/>
              <p:nvPr/>
            </p:nvSpPr>
            <p:spPr bwMode="auto">
              <a:xfrm>
                <a:off x="517" y="2132"/>
                <a:ext cx="5" cy="4"/>
              </a:xfrm>
              <a:custGeom>
                <a:avLst/>
                <a:gdLst>
                  <a:gd name="T0" fmla="*/ 2 w 6"/>
                  <a:gd name="T1" fmla="*/ 4 h 5"/>
                  <a:gd name="T2" fmla="*/ 5 w 6"/>
                  <a:gd name="T3" fmla="*/ 4 h 5"/>
                  <a:gd name="T4" fmla="*/ 5 w 6"/>
                  <a:gd name="T5" fmla="*/ 4 h 5"/>
                  <a:gd name="T6" fmla="*/ 5 w 6"/>
                  <a:gd name="T7" fmla="*/ 1 h 5"/>
                  <a:gd name="T8" fmla="*/ 3 w 6"/>
                  <a:gd name="T9" fmla="*/ 0 h 5"/>
                  <a:gd name="T10" fmla="*/ 1 w 6"/>
                  <a:gd name="T11" fmla="*/ 2 h 5"/>
                  <a:gd name="T12" fmla="*/ 1 w 6"/>
                  <a:gd name="T13" fmla="*/ 4 h 5"/>
                  <a:gd name="T14" fmla="*/ 2 w 6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744"/>
              <p:cNvSpPr/>
              <p:nvPr/>
            </p:nvSpPr>
            <p:spPr bwMode="auto">
              <a:xfrm>
                <a:off x="523" y="2140"/>
                <a:ext cx="8" cy="5"/>
              </a:xfrm>
              <a:custGeom>
                <a:avLst/>
                <a:gdLst>
                  <a:gd name="T0" fmla="*/ 3 w 10"/>
                  <a:gd name="T1" fmla="*/ 4 h 6"/>
                  <a:gd name="T2" fmla="*/ 5 w 10"/>
                  <a:gd name="T3" fmla="*/ 5 h 6"/>
                  <a:gd name="T4" fmla="*/ 7 w 10"/>
                  <a:gd name="T5" fmla="*/ 6 h 6"/>
                  <a:gd name="T6" fmla="*/ 7 w 10"/>
                  <a:gd name="T7" fmla="*/ 6 h 6"/>
                  <a:gd name="T8" fmla="*/ 8 w 10"/>
                  <a:gd name="T9" fmla="*/ 3 h 6"/>
                  <a:gd name="T10" fmla="*/ 2 w 10"/>
                  <a:gd name="T11" fmla="*/ 0 h 6"/>
                  <a:gd name="T12" fmla="*/ 1 w 10"/>
                  <a:gd name="T13" fmla="*/ 2 h 6"/>
                  <a:gd name="T14" fmla="*/ 3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745"/>
              <p:cNvSpPr/>
              <p:nvPr/>
            </p:nvSpPr>
            <p:spPr bwMode="auto">
              <a:xfrm>
                <a:off x="519" y="2142"/>
                <a:ext cx="4" cy="3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2 h 4"/>
                  <a:gd name="T4" fmla="*/ 2 w 5"/>
                  <a:gd name="T5" fmla="*/ 4 h 4"/>
                  <a:gd name="T6" fmla="*/ 4 w 5"/>
                  <a:gd name="T7" fmla="*/ 3 h 4"/>
                  <a:gd name="T8" fmla="*/ 5 w 5"/>
                  <a:gd name="T9" fmla="*/ 1 h 4"/>
                  <a:gd name="T10" fmla="*/ 3 w 5"/>
                  <a:gd name="T11" fmla="*/ 0 h 4"/>
                  <a:gd name="T12" fmla="*/ 1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746"/>
              <p:cNvSpPr/>
              <p:nvPr/>
            </p:nvSpPr>
            <p:spPr bwMode="auto">
              <a:xfrm>
                <a:off x="551" y="2129"/>
                <a:ext cx="4" cy="3"/>
              </a:xfrm>
              <a:custGeom>
                <a:avLst/>
                <a:gdLst>
                  <a:gd name="T0" fmla="*/ 2 w 6"/>
                  <a:gd name="T1" fmla="*/ 5 h 5"/>
                  <a:gd name="T2" fmla="*/ 4 w 6"/>
                  <a:gd name="T3" fmla="*/ 5 h 5"/>
                  <a:gd name="T4" fmla="*/ 4 w 6"/>
                  <a:gd name="T5" fmla="*/ 5 h 5"/>
                  <a:gd name="T6" fmla="*/ 6 w 6"/>
                  <a:gd name="T7" fmla="*/ 3 h 5"/>
                  <a:gd name="T8" fmla="*/ 4 w 6"/>
                  <a:gd name="T9" fmla="*/ 0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1 w 6"/>
                  <a:gd name="T17" fmla="*/ 2 h 5"/>
                  <a:gd name="T18" fmla="*/ 0 w 6"/>
                  <a:gd name="T19" fmla="*/ 4 h 5"/>
                  <a:gd name="T20" fmla="*/ 2 w 6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747"/>
              <p:cNvSpPr/>
              <p:nvPr/>
            </p:nvSpPr>
            <p:spPr bwMode="auto">
              <a:xfrm>
                <a:off x="557" y="2135"/>
                <a:ext cx="5" cy="7"/>
              </a:xfrm>
              <a:custGeom>
                <a:avLst/>
                <a:gdLst>
                  <a:gd name="T0" fmla="*/ 3 w 7"/>
                  <a:gd name="T1" fmla="*/ 2 h 9"/>
                  <a:gd name="T2" fmla="*/ 3 w 7"/>
                  <a:gd name="T3" fmla="*/ 5 h 9"/>
                  <a:gd name="T4" fmla="*/ 2 w 7"/>
                  <a:gd name="T5" fmla="*/ 6 h 9"/>
                  <a:gd name="T6" fmla="*/ 2 w 7"/>
                  <a:gd name="T7" fmla="*/ 9 h 9"/>
                  <a:gd name="T8" fmla="*/ 6 w 7"/>
                  <a:gd name="T9" fmla="*/ 7 h 9"/>
                  <a:gd name="T10" fmla="*/ 7 w 7"/>
                  <a:gd name="T11" fmla="*/ 2 h 9"/>
                  <a:gd name="T12" fmla="*/ 3 w 7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3" y="2"/>
                    </a:moveTo>
                    <a:cubicBezTo>
                      <a:pt x="3" y="3"/>
                      <a:pt x="3" y="4"/>
                      <a:pt x="3" y="5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1" y="7"/>
                      <a:pt x="0" y="9"/>
                      <a:pt x="2" y="9"/>
                    </a:cubicBezTo>
                    <a:cubicBezTo>
                      <a:pt x="4" y="9"/>
                      <a:pt x="6" y="9"/>
                      <a:pt x="6" y="7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748"/>
              <p:cNvSpPr/>
              <p:nvPr/>
            </p:nvSpPr>
            <p:spPr bwMode="auto">
              <a:xfrm>
                <a:off x="555" y="2141"/>
                <a:ext cx="3" cy="3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1 h 4"/>
                  <a:gd name="T8" fmla="*/ 0 w 3"/>
                  <a:gd name="T9" fmla="*/ 1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749"/>
              <p:cNvSpPr/>
              <p:nvPr/>
            </p:nvSpPr>
            <p:spPr bwMode="auto">
              <a:xfrm>
                <a:off x="542" y="2156"/>
                <a:ext cx="12" cy="8"/>
              </a:xfrm>
              <a:custGeom>
                <a:avLst/>
                <a:gdLst>
                  <a:gd name="T0" fmla="*/ 15 w 16"/>
                  <a:gd name="T1" fmla="*/ 6 h 11"/>
                  <a:gd name="T2" fmla="*/ 13 w 16"/>
                  <a:gd name="T3" fmla="*/ 4 h 11"/>
                  <a:gd name="T4" fmla="*/ 12 w 16"/>
                  <a:gd name="T5" fmla="*/ 4 h 11"/>
                  <a:gd name="T6" fmla="*/ 11 w 16"/>
                  <a:gd name="T7" fmla="*/ 3 h 11"/>
                  <a:gd name="T8" fmla="*/ 3 w 16"/>
                  <a:gd name="T9" fmla="*/ 2 h 11"/>
                  <a:gd name="T10" fmla="*/ 6 w 16"/>
                  <a:gd name="T11" fmla="*/ 4 h 11"/>
                  <a:gd name="T12" fmla="*/ 8 w 16"/>
                  <a:gd name="T13" fmla="*/ 5 h 11"/>
                  <a:gd name="T14" fmla="*/ 10 w 16"/>
                  <a:gd name="T15" fmla="*/ 6 h 11"/>
                  <a:gd name="T16" fmla="*/ 10 w 16"/>
                  <a:gd name="T17" fmla="*/ 6 h 11"/>
                  <a:gd name="T18" fmla="*/ 10 w 16"/>
                  <a:gd name="T19" fmla="*/ 6 h 11"/>
                  <a:gd name="T20" fmla="*/ 10 w 16"/>
                  <a:gd name="T21" fmla="*/ 7 h 11"/>
                  <a:gd name="T22" fmla="*/ 12 w 16"/>
                  <a:gd name="T23" fmla="*/ 10 h 11"/>
                  <a:gd name="T24" fmla="*/ 15 w 16"/>
                  <a:gd name="T25" fmla="*/ 10 h 11"/>
                  <a:gd name="T26" fmla="*/ 16 w 16"/>
                  <a:gd name="T27" fmla="*/ 9 h 11"/>
                  <a:gd name="T28" fmla="*/ 16 w 16"/>
                  <a:gd name="T29" fmla="*/ 8 h 11"/>
                  <a:gd name="T30" fmla="*/ 15 w 16"/>
                  <a:gd name="T3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1">
                    <a:moveTo>
                      <a:pt x="15" y="6"/>
                    </a:moveTo>
                    <a:cubicBezTo>
                      <a:pt x="15" y="5"/>
                      <a:pt x="14" y="5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5"/>
                      <a:pt x="5" y="8"/>
                      <a:pt x="6" y="4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8" y="5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1" y="9"/>
                      <a:pt x="12" y="10"/>
                    </a:cubicBezTo>
                    <a:cubicBezTo>
                      <a:pt x="13" y="11"/>
                      <a:pt x="14" y="11"/>
                      <a:pt x="15" y="10"/>
                    </a:cubicBezTo>
                    <a:cubicBezTo>
                      <a:pt x="15" y="10"/>
                      <a:pt x="16" y="10"/>
                      <a:pt x="16" y="9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6" y="7"/>
                      <a:pt x="16" y="6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750"/>
              <p:cNvSpPr/>
              <p:nvPr/>
            </p:nvSpPr>
            <p:spPr bwMode="auto">
              <a:xfrm>
                <a:off x="554" y="2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751"/>
              <p:cNvSpPr/>
              <p:nvPr/>
            </p:nvSpPr>
            <p:spPr bwMode="auto">
              <a:xfrm>
                <a:off x="574" y="2154"/>
                <a:ext cx="7" cy="7"/>
              </a:xfrm>
              <a:custGeom>
                <a:avLst/>
                <a:gdLst>
                  <a:gd name="T0" fmla="*/ 7 w 10"/>
                  <a:gd name="T1" fmla="*/ 3 h 8"/>
                  <a:gd name="T2" fmla="*/ 6 w 10"/>
                  <a:gd name="T3" fmla="*/ 3 h 8"/>
                  <a:gd name="T4" fmla="*/ 5 w 10"/>
                  <a:gd name="T5" fmla="*/ 2 h 8"/>
                  <a:gd name="T6" fmla="*/ 4 w 10"/>
                  <a:gd name="T7" fmla="*/ 1 h 8"/>
                  <a:gd name="T8" fmla="*/ 2 w 10"/>
                  <a:gd name="T9" fmla="*/ 0 h 8"/>
                  <a:gd name="T10" fmla="*/ 0 w 10"/>
                  <a:gd name="T11" fmla="*/ 2 h 8"/>
                  <a:gd name="T12" fmla="*/ 0 w 10"/>
                  <a:gd name="T13" fmla="*/ 3 h 8"/>
                  <a:gd name="T14" fmla="*/ 1 w 10"/>
                  <a:gd name="T15" fmla="*/ 4 h 8"/>
                  <a:gd name="T16" fmla="*/ 1 w 10"/>
                  <a:gd name="T17" fmla="*/ 4 h 8"/>
                  <a:gd name="T18" fmla="*/ 1 w 10"/>
                  <a:gd name="T19" fmla="*/ 4 h 8"/>
                  <a:gd name="T20" fmla="*/ 1 w 10"/>
                  <a:gd name="T21" fmla="*/ 4 h 8"/>
                  <a:gd name="T22" fmla="*/ 1 w 10"/>
                  <a:gd name="T23" fmla="*/ 4 h 8"/>
                  <a:gd name="T24" fmla="*/ 1 w 10"/>
                  <a:gd name="T25" fmla="*/ 4 h 8"/>
                  <a:gd name="T26" fmla="*/ 2 w 10"/>
                  <a:gd name="T27" fmla="*/ 6 h 8"/>
                  <a:gd name="T28" fmla="*/ 3 w 10"/>
                  <a:gd name="T29" fmla="*/ 6 h 8"/>
                  <a:gd name="T30" fmla="*/ 5 w 10"/>
                  <a:gd name="T31" fmla="*/ 7 h 8"/>
                  <a:gd name="T32" fmla="*/ 7 w 10"/>
                  <a:gd name="T33" fmla="*/ 8 h 8"/>
                  <a:gd name="T34" fmla="*/ 10 w 10"/>
                  <a:gd name="T35" fmla="*/ 5 h 8"/>
                  <a:gd name="T36" fmla="*/ 7 w 10"/>
                  <a:gd name="T3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8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6" y="7"/>
                      <a:pt x="7" y="8"/>
                      <a:pt x="7" y="8"/>
                    </a:cubicBezTo>
                    <a:cubicBezTo>
                      <a:pt x="9" y="8"/>
                      <a:pt x="10" y="6"/>
                      <a:pt x="10" y="5"/>
                    </a:cubicBezTo>
                    <a:cubicBezTo>
                      <a:pt x="10" y="3"/>
                      <a:pt x="8" y="3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752"/>
              <p:cNvSpPr/>
              <p:nvPr/>
            </p:nvSpPr>
            <p:spPr bwMode="auto">
              <a:xfrm>
                <a:off x="574" y="2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753"/>
              <p:cNvSpPr/>
              <p:nvPr/>
            </p:nvSpPr>
            <p:spPr bwMode="auto">
              <a:xfrm>
                <a:off x="575" y="2145"/>
                <a:ext cx="4" cy="6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1 w 5"/>
                  <a:gd name="T5" fmla="*/ 3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4" y="4"/>
                      <a:pt x="4" y="2"/>
                      <a:pt x="3" y="1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7"/>
                      <a:pt x="5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754"/>
              <p:cNvSpPr/>
              <p:nvPr/>
            </p:nvSpPr>
            <p:spPr bwMode="auto">
              <a:xfrm>
                <a:off x="585" y="2153"/>
                <a:ext cx="3" cy="5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2 h 7"/>
                  <a:gd name="T4" fmla="*/ 1 w 4"/>
                  <a:gd name="T5" fmla="*/ 5 h 7"/>
                  <a:gd name="T6" fmla="*/ 1 w 4"/>
                  <a:gd name="T7" fmla="*/ 6 h 7"/>
                  <a:gd name="T8" fmla="*/ 1 w 4"/>
                  <a:gd name="T9" fmla="*/ 6 h 7"/>
                  <a:gd name="T10" fmla="*/ 1 w 4"/>
                  <a:gd name="T11" fmla="*/ 6 h 7"/>
                  <a:gd name="T12" fmla="*/ 1 w 4"/>
                  <a:gd name="T13" fmla="*/ 6 h 7"/>
                  <a:gd name="T14" fmla="*/ 2 w 4"/>
                  <a:gd name="T15" fmla="*/ 6 h 7"/>
                  <a:gd name="T16" fmla="*/ 2 w 4"/>
                  <a:gd name="T17" fmla="*/ 6 h 7"/>
                  <a:gd name="T18" fmla="*/ 2 w 4"/>
                  <a:gd name="T19" fmla="*/ 6 h 7"/>
                  <a:gd name="T20" fmla="*/ 2 w 4"/>
                  <a:gd name="T21" fmla="*/ 7 h 7"/>
                  <a:gd name="T22" fmla="*/ 2 w 4"/>
                  <a:gd name="T23" fmla="*/ 7 h 7"/>
                  <a:gd name="T24" fmla="*/ 2 w 4"/>
                  <a:gd name="T25" fmla="*/ 7 h 7"/>
                  <a:gd name="T26" fmla="*/ 3 w 4"/>
                  <a:gd name="T27" fmla="*/ 6 h 7"/>
                  <a:gd name="T28" fmla="*/ 3 w 4"/>
                  <a:gd name="T29" fmla="*/ 6 h 7"/>
                  <a:gd name="T30" fmla="*/ 3 w 4"/>
                  <a:gd name="T31" fmla="*/ 6 h 7"/>
                  <a:gd name="T32" fmla="*/ 3 w 4"/>
                  <a:gd name="T33" fmla="*/ 6 h 7"/>
                  <a:gd name="T34" fmla="*/ 3 w 4"/>
                  <a:gd name="T35" fmla="*/ 6 h 7"/>
                  <a:gd name="T36" fmla="*/ 3 w 4"/>
                  <a:gd name="T37" fmla="*/ 6 h 7"/>
                  <a:gd name="T38" fmla="*/ 3 w 4"/>
                  <a:gd name="T39" fmla="*/ 6 h 7"/>
                  <a:gd name="T40" fmla="*/ 3 w 4"/>
                  <a:gd name="T41" fmla="*/ 6 h 7"/>
                  <a:gd name="T42" fmla="*/ 4 w 4"/>
                  <a:gd name="T43" fmla="*/ 6 h 7"/>
                  <a:gd name="T44" fmla="*/ 4 w 4"/>
                  <a:gd name="T45" fmla="*/ 6 h 7"/>
                  <a:gd name="T46" fmla="*/ 4 w 4"/>
                  <a:gd name="T47" fmla="*/ 5 h 7"/>
                  <a:gd name="T48" fmla="*/ 4 w 4"/>
                  <a:gd name="T49" fmla="*/ 5 h 7"/>
                  <a:gd name="T50" fmla="*/ 4 w 4"/>
                  <a:gd name="T51" fmla="*/ 5 h 7"/>
                  <a:gd name="T52" fmla="*/ 4 w 4"/>
                  <a:gd name="T53" fmla="*/ 5 h 7"/>
                  <a:gd name="T54" fmla="*/ 4 w 4"/>
                  <a:gd name="T55" fmla="*/ 2 h 7"/>
                  <a:gd name="T56" fmla="*/ 2 w 4"/>
                  <a:gd name="T5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755"/>
              <p:cNvSpPr/>
              <p:nvPr/>
            </p:nvSpPr>
            <p:spPr bwMode="auto">
              <a:xfrm>
                <a:off x="586" y="2144"/>
                <a:ext cx="6" cy="6"/>
              </a:xfrm>
              <a:custGeom>
                <a:avLst/>
                <a:gdLst>
                  <a:gd name="T0" fmla="*/ 7 w 8"/>
                  <a:gd name="T1" fmla="*/ 1 h 8"/>
                  <a:gd name="T2" fmla="*/ 5 w 8"/>
                  <a:gd name="T3" fmla="*/ 0 h 8"/>
                  <a:gd name="T4" fmla="*/ 4 w 8"/>
                  <a:gd name="T5" fmla="*/ 1 h 8"/>
                  <a:gd name="T6" fmla="*/ 4 w 8"/>
                  <a:gd name="T7" fmla="*/ 1 h 8"/>
                  <a:gd name="T8" fmla="*/ 1 w 8"/>
                  <a:gd name="T9" fmla="*/ 3 h 8"/>
                  <a:gd name="T10" fmla="*/ 4 w 8"/>
                  <a:gd name="T11" fmla="*/ 6 h 8"/>
                  <a:gd name="T12" fmla="*/ 6 w 8"/>
                  <a:gd name="T13" fmla="*/ 4 h 8"/>
                  <a:gd name="T14" fmla="*/ 7 w 8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7" y="1"/>
                    </a:move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5"/>
                      <a:pt x="3" y="8"/>
                      <a:pt x="4" y="6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7" y="3"/>
                      <a:pt x="8" y="2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756"/>
              <p:cNvSpPr/>
              <p:nvPr/>
            </p:nvSpPr>
            <p:spPr bwMode="auto">
              <a:xfrm>
                <a:off x="583" y="2131"/>
                <a:ext cx="10" cy="14"/>
              </a:xfrm>
              <a:custGeom>
                <a:avLst/>
                <a:gdLst>
                  <a:gd name="T0" fmla="*/ 0 w 13"/>
                  <a:gd name="T1" fmla="*/ 4 h 18"/>
                  <a:gd name="T2" fmla="*/ 0 w 13"/>
                  <a:gd name="T3" fmla="*/ 6 h 18"/>
                  <a:gd name="T4" fmla="*/ 6 w 13"/>
                  <a:gd name="T5" fmla="*/ 6 h 18"/>
                  <a:gd name="T6" fmla="*/ 9 w 13"/>
                  <a:gd name="T7" fmla="*/ 10 h 18"/>
                  <a:gd name="T8" fmla="*/ 11 w 13"/>
                  <a:gd name="T9" fmla="*/ 16 h 18"/>
                  <a:gd name="T10" fmla="*/ 12 w 13"/>
                  <a:gd name="T11" fmla="*/ 17 h 18"/>
                  <a:gd name="T12" fmla="*/ 12 w 13"/>
                  <a:gd name="T13" fmla="*/ 12 h 18"/>
                  <a:gd name="T14" fmla="*/ 10 w 13"/>
                  <a:gd name="T15" fmla="*/ 5 h 18"/>
                  <a:gd name="T16" fmla="*/ 0 w 13"/>
                  <a:gd name="T1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8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2" y="6"/>
                      <a:pt x="4" y="5"/>
                      <a:pt x="6" y="6"/>
                    </a:cubicBezTo>
                    <a:cubicBezTo>
                      <a:pt x="8" y="7"/>
                      <a:pt x="8" y="8"/>
                      <a:pt x="9" y="10"/>
                    </a:cubicBezTo>
                    <a:cubicBezTo>
                      <a:pt x="10" y="13"/>
                      <a:pt x="12" y="14"/>
                      <a:pt x="11" y="16"/>
                    </a:cubicBezTo>
                    <a:cubicBezTo>
                      <a:pt x="10" y="17"/>
                      <a:pt x="12" y="18"/>
                      <a:pt x="12" y="17"/>
                    </a:cubicBezTo>
                    <a:cubicBezTo>
                      <a:pt x="13" y="15"/>
                      <a:pt x="13" y="14"/>
                      <a:pt x="12" y="12"/>
                    </a:cubicBezTo>
                    <a:cubicBezTo>
                      <a:pt x="11" y="9"/>
                      <a:pt x="11" y="7"/>
                      <a:pt x="10" y="5"/>
                    </a:cubicBezTo>
                    <a:cubicBezTo>
                      <a:pt x="7" y="1"/>
                      <a:pt x="2" y="0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757"/>
              <p:cNvSpPr/>
              <p:nvPr/>
            </p:nvSpPr>
            <p:spPr bwMode="auto">
              <a:xfrm>
                <a:off x="581" y="2126"/>
                <a:ext cx="5" cy="6"/>
              </a:xfrm>
              <a:custGeom>
                <a:avLst/>
                <a:gdLst>
                  <a:gd name="T0" fmla="*/ 4 w 6"/>
                  <a:gd name="T1" fmla="*/ 6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5 h 7"/>
                  <a:gd name="T10" fmla="*/ 6 w 6"/>
                  <a:gd name="T11" fmla="*/ 4 h 7"/>
                  <a:gd name="T12" fmla="*/ 6 w 6"/>
                  <a:gd name="T13" fmla="*/ 4 h 7"/>
                  <a:gd name="T14" fmla="*/ 6 w 6"/>
                  <a:gd name="T15" fmla="*/ 3 h 7"/>
                  <a:gd name="T16" fmla="*/ 5 w 6"/>
                  <a:gd name="T17" fmla="*/ 1 h 7"/>
                  <a:gd name="T18" fmla="*/ 4 w 6"/>
                  <a:gd name="T19" fmla="*/ 1 h 7"/>
                  <a:gd name="T20" fmla="*/ 4 w 6"/>
                  <a:gd name="T21" fmla="*/ 0 h 7"/>
                  <a:gd name="T22" fmla="*/ 3 w 6"/>
                  <a:gd name="T23" fmla="*/ 0 h 7"/>
                  <a:gd name="T24" fmla="*/ 3 w 6"/>
                  <a:gd name="T25" fmla="*/ 1 h 7"/>
                  <a:gd name="T26" fmla="*/ 2 w 6"/>
                  <a:gd name="T27" fmla="*/ 1 h 7"/>
                  <a:gd name="T28" fmla="*/ 2 w 6"/>
                  <a:gd name="T29" fmla="*/ 1 h 7"/>
                  <a:gd name="T30" fmla="*/ 1 w 6"/>
                  <a:gd name="T31" fmla="*/ 4 h 7"/>
                  <a:gd name="T32" fmla="*/ 4 w 6"/>
                  <a:gd name="T3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7">
                    <a:moveTo>
                      <a:pt x="4" y="6"/>
                    </a:move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0" y="5"/>
                      <a:pt x="2" y="7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758"/>
              <p:cNvSpPr/>
              <p:nvPr/>
            </p:nvSpPr>
            <p:spPr bwMode="auto">
              <a:xfrm>
                <a:off x="509" y="2162"/>
                <a:ext cx="4" cy="3"/>
              </a:xfrm>
              <a:custGeom>
                <a:avLst/>
                <a:gdLst>
                  <a:gd name="T0" fmla="*/ 3 w 6"/>
                  <a:gd name="T1" fmla="*/ 4 h 4"/>
                  <a:gd name="T2" fmla="*/ 4 w 6"/>
                  <a:gd name="T3" fmla="*/ 3 h 4"/>
                  <a:gd name="T4" fmla="*/ 4 w 6"/>
                  <a:gd name="T5" fmla="*/ 0 h 4"/>
                  <a:gd name="T6" fmla="*/ 3 w 6"/>
                  <a:gd name="T7" fmla="*/ 0 h 4"/>
                  <a:gd name="T8" fmla="*/ 2 w 6"/>
                  <a:gd name="T9" fmla="*/ 0 h 4"/>
                  <a:gd name="T10" fmla="*/ 0 w 6"/>
                  <a:gd name="T11" fmla="*/ 2 h 4"/>
                  <a:gd name="T12" fmla="*/ 2 w 6"/>
                  <a:gd name="T13" fmla="*/ 4 h 4"/>
                  <a:gd name="T14" fmla="*/ 3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759"/>
              <p:cNvSpPr/>
              <p:nvPr/>
            </p:nvSpPr>
            <p:spPr bwMode="auto">
              <a:xfrm>
                <a:off x="506" y="2161"/>
                <a:ext cx="4" cy="5"/>
              </a:xfrm>
              <a:custGeom>
                <a:avLst/>
                <a:gdLst>
                  <a:gd name="T0" fmla="*/ 4 w 5"/>
                  <a:gd name="T1" fmla="*/ 1 h 6"/>
                  <a:gd name="T2" fmla="*/ 1 w 5"/>
                  <a:gd name="T3" fmla="*/ 1 h 6"/>
                  <a:gd name="T4" fmla="*/ 0 w 5"/>
                  <a:gd name="T5" fmla="*/ 3 h 6"/>
                  <a:gd name="T6" fmla="*/ 1 w 5"/>
                  <a:gd name="T7" fmla="*/ 5 h 6"/>
                  <a:gd name="T8" fmla="*/ 2 w 5"/>
                  <a:gd name="T9" fmla="*/ 6 h 6"/>
                  <a:gd name="T10" fmla="*/ 3 w 5"/>
                  <a:gd name="T11" fmla="*/ 6 h 6"/>
                  <a:gd name="T12" fmla="*/ 4 w 5"/>
                  <a:gd name="T13" fmla="*/ 5 h 6"/>
                  <a:gd name="T14" fmla="*/ 4 w 5"/>
                  <a:gd name="T15" fmla="*/ 5 h 6"/>
                  <a:gd name="T16" fmla="*/ 4 w 5"/>
                  <a:gd name="T17" fmla="*/ 4 h 6"/>
                  <a:gd name="T18" fmla="*/ 4 w 5"/>
                  <a:gd name="T19" fmla="*/ 4 h 6"/>
                  <a:gd name="T20" fmla="*/ 4 w 5"/>
                  <a:gd name="T21" fmla="*/ 4 h 6"/>
                  <a:gd name="T22" fmla="*/ 4 w 5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760"/>
              <p:cNvSpPr/>
              <p:nvPr/>
            </p:nvSpPr>
            <p:spPr bwMode="auto">
              <a:xfrm>
                <a:off x="510" y="2164"/>
                <a:ext cx="10" cy="6"/>
              </a:xfrm>
              <a:custGeom>
                <a:avLst/>
                <a:gdLst>
                  <a:gd name="T0" fmla="*/ 12 w 13"/>
                  <a:gd name="T1" fmla="*/ 2 h 9"/>
                  <a:gd name="T2" fmla="*/ 9 w 13"/>
                  <a:gd name="T3" fmla="*/ 4 h 9"/>
                  <a:gd name="T4" fmla="*/ 4 w 13"/>
                  <a:gd name="T5" fmla="*/ 2 h 9"/>
                  <a:gd name="T6" fmla="*/ 2 w 13"/>
                  <a:gd name="T7" fmla="*/ 4 h 9"/>
                  <a:gd name="T8" fmla="*/ 10 w 13"/>
                  <a:gd name="T9" fmla="*/ 8 h 9"/>
                  <a:gd name="T10" fmla="*/ 13 w 13"/>
                  <a:gd name="T11" fmla="*/ 3 h 9"/>
                  <a:gd name="T12" fmla="*/ 12 w 1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2" y="2"/>
                    </a:moveTo>
                    <a:cubicBezTo>
                      <a:pt x="11" y="2"/>
                      <a:pt x="10" y="3"/>
                      <a:pt x="9" y="4"/>
                    </a:cubicBezTo>
                    <a:cubicBezTo>
                      <a:pt x="8" y="5"/>
                      <a:pt x="5" y="2"/>
                      <a:pt x="4" y="2"/>
                    </a:cubicBezTo>
                    <a:cubicBezTo>
                      <a:pt x="2" y="0"/>
                      <a:pt x="0" y="3"/>
                      <a:pt x="2" y="4"/>
                    </a:cubicBezTo>
                    <a:cubicBezTo>
                      <a:pt x="4" y="6"/>
                      <a:pt x="7" y="9"/>
                      <a:pt x="10" y="8"/>
                    </a:cubicBezTo>
                    <a:cubicBezTo>
                      <a:pt x="12" y="7"/>
                      <a:pt x="13" y="5"/>
                      <a:pt x="13" y="3"/>
                    </a:cubicBezTo>
                    <a:cubicBezTo>
                      <a:pt x="13" y="2"/>
                      <a:pt x="12" y="2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761"/>
              <p:cNvSpPr/>
              <p:nvPr/>
            </p:nvSpPr>
            <p:spPr bwMode="auto">
              <a:xfrm>
                <a:off x="526" y="2161"/>
                <a:ext cx="17" cy="6"/>
              </a:xfrm>
              <a:custGeom>
                <a:avLst/>
                <a:gdLst>
                  <a:gd name="T0" fmla="*/ 13 w 22"/>
                  <a:gd name="T1" fmla="*/ 0 h 7"/>
                  <a:gd name="T2" fmla="*/ 9 w 22"/>
                  <a:gd name="T3" fmla="*/ 0 h 7"/>
                  <a:gd name="T4" fmla="*/ 7 w 22"/>
                  <a:gd name="T5" fmla="*/ 2 h 7"/>
                  <a:gd name="T6" fmla="*/ 3 w 22"/>
                  <a:gd name="T7" fmla="*/ 3 h 7"/>
                  <a:gd name="T8" fmla="*/ 2 w 22"/>
                  <a:gd name="T9" fmla="*/ 6 h 7"/>
                  <a:gd name="T10" fmla="*/ 6 w 22"/>
                  <a:gd name="T11" fmla="*/ 6 h 7"/>
                  <a:gd name="T12" fmla="*/ 11 w 22"/>
                  <a:gd name="T13" fmla="*/ 3 h 7"/>
                  <a:gd name="T14" fmla="*/ 17 w 22"/>
                  <a:gd name="T15" fmla="*/ 6 h 7"/>
                  <a:gd name="T16" fmla="*/ 21 w 22"/>
                  <a:gd name="T17" fmla="*/ 6 h 7"/>
                  <a:gd name="T18" fmla="*/ 21 w 22"/>
                  <a:gd name="T19" fmla="*/ 5 h 7"/>
                  <a:gd name="T20" fmla="*/ 13 w 22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1" y="3"/>
                      <a:pt x="0" y="5"/>
                      <a:pt x="2" y="6"/>
                    </a:cubicBezTo>
                    <a:cubicBezTo>
                      <a:pt x="3" y="6"/>
                      <a:pt x="5" y="6"/>
                      <a:pt x="6" y="6"/>
                    </a:cubicBezTo>
                    <a:cubicBezTo>
                      <a:pt x="8" y="5"/>
                      <a:pt x="10" y="3"/>
                      <a:pt x="11" y="3"/>
                    </a:cubicBezTo>
                    <a:cubicBezTo>
                      <a:pt x="13" y="3"/>
                      <a:pt x="15" y="5"/>
                      <a:pt x="17" y="6"/>
                    </a:cubicBezTo>
                    <a:cubicBezTo>
                      <a:pt x="18" y="7"/>
                      <a:pt x="19" y="7"/>
                      <a:pt x="21" y="6"/>
                    </a:cubicBezTo>
                    <a:cubicBezTo>
                      <a:pt x="21" y="6"/>
                      <a:pt x="22" y="5"/>
                      <a:pt x="21" y="5"/>
                    </a:cubicBezTo>
                    <a:cubicBezTo>
                      <a:pt x="19" y="2"/>
                      <a:pt x="16" y="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Oval 762"/>
              <p:cNvSpPr>
                <a:spLocks noChangeArrowheads="1"/>
              </p:cNvSpPr>
              <p:nvPr/>
            </p:nvSpPr>
            <p:spPr bwMode="auto">
              <a:xfrm>
                <a:off x="543" y="2163"/>
                <a:ext cx="3" cy="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763"/>
              <p:cNvSpPr/>
              <p:nvPr/>
            </p:nvSpPr>
            <p:spPr bwMode="auto">
              <a:xfrm>
                <a:off x="510" y="2130"/>
                <a:ext cx="5" cy="5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5 h 6"/>
                  <a:gd name="T4" fmla="*/ 5 w 6"/>
                  <a:gd name="T5" fmla="*/ 4 h 6"/>
                  <a:gd name="T6" fmla="*/ 6 w 6"/>
                  <a:gd name="T7" fmla="*/ 2 h 6"/>
                  <a:gd name="T8" fmla="*/ 5 w 6"/>
                  <a:gd name="T9" fmla="*/ 0 h 6"/>
                  <a:gd name="T10" fmla="*/ 3 w 6"/>
                  <a:gd name="T11" fmla="*/ 0 h 6"/>
                  <a:gd name="T12" fmla="*/ 1 w 6"/>
                  <a:gd name="T13" fmla="*/ 1 h 6"/>
                  <a:gd name="T14" fmla="*/ 0 w 6"/>
                  <a:gd name="T15" fmla="*/ 2 h 6"/>
                  <a:gd name="T16" fmla="*/ 0 w 6"/>
                  <a:gd name="T17" fmla="*/ 4 h 6"/>
                  <a:gd name="T18" fmla="*/ 1 w 6"/>
                  <a:gd name="T19" fmla="*/ 5 h 6"/>
                  <a:gd name="T20" fmla="*/ 3 w 6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6"/>
                      <a:pt x="4" y="6"/>
                      <a:pt x="4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764"/>
              <p:cNvSpPr/>
              <p:nvPr/>
            </p:nvSpPr>
            <p:spPr bwMode="auto">
              <a:xfrm>
                <a:off x="506" y="2135"/>
                <a:ext cx="2" cy="4"/>
              </a:xfrm>
              <a:custGeom>
                <a:avLst/>
                <a:gdLst>
                  <a:gd name="T0" fmla="*/ 2 w 3"/>
                  <a:gd name="T1" fmla="*/ 4 h 5"/>
                  <a:gd name="T2" fmla="*/ 2 w 3"/>
                  <a:gd name="T3" fmla="*/ 3 h 5"/>
                  <a:gd name="T4" fmla="*/ 3 w 3"/>
                  <a:gd name="T5" fmla="*/ 2 h 5"/>
                  <a:gd name="T6" fmla="*/ 1 w 3"/>
                  <a:gd name="T7" fmla="*/ 1 h 5"/>
                  <a:gd name="T8" fmla="*/ 0 w 3"/>
                  <a:gd name="T9" fmla="*/ 3 h 5"/>
                  <a:gd name="T10" fmla="*/ 1 w 3"/>
                  <a:gd name="T11" fmla="*/ 4 h 5"/>
                  <a:gd name="T12" fmla="*/ 2 w 3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765"/>
              <p:cNvSpPr/>
              <p:nvPr/>
            </p:nvSpPr>
            <p:spPr bwMode="auto">
              <a:xfrm>
                <a:off x="502" y="2142"/>
                <a:ext cx="4" cy="3"/>
              </a:xfrm>
              <a:custGeom>
                <a:avLst/>
                <a:gdLst>
                  <a:gd name="T0" fmla="*/ 4 w 6"/>
                  <a:gd name="T1" fmla="*/ 5 h 5"/>
                  <a:gd name="T2" fmla="*/ 5 w 6"/>
                  <a:gd name="T3" fmla="*/ 1 h 5"/>
                  <a:gd name="T4" fmla="*/ 5 w 6"/>
                  <a:gd name="T5" fmla="*/ 1 h 5"/>
                  <a:gd name="T6" fmla="*/ 5 w 6"/>
                  <a:gd name="T7" fmla="*/ 0 h 5"/>
                  <a:gd name="T8" fmla="*/ 5 w 6"/>
                  <a:gd name="T9" fmla="*/ 1 h 5"/>
                  <a:gd name="T10" fmla="*/ 3 w 6"/>
                  <a:gd name="T11" fmla="*/ 0 h 5"/>
                  <a:gd name="T12" fmla="*/ 4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6" y="4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0" y="1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766"/>
              <p:cNvSpPr/>
              <p:nvPr/>
            </p:nvSpPr>
            <p:spPr bwMode="auto">
              <a:xfrm>
                <a:off x="591" y="2154"/>
                <a:ext cx="4" cy="4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3 h 5"/>
                  <a:gd name="T4" fmla="*/ 4 w 5"/>
                  <a:gd name="T5" fmla="*/ 2 h 5"/>
                  <a:gd name="T6" fmla="*/ 1 w 5"/>
                  <a:gd name="T7" fmla="*/ 1 h 5"/>
                  <a:gd name="T8" fmla="*/ 1 w 5"/>
                  <a:gd name="T9" fmla="*/ 1 h 5"/>
                  <a:gd name="T10" fmla="*/ 1 w 5"/>
                  <a:gd name="T11" fmla="*/ 2 h 5"/>
                  <a:gd name="T12" fmla="*/ 1 w 5"/>
                  <a:gd name="T13" fmla="*/ 4 h 5"/>
                  <a:gd name="T14" fmla="*/ 2 w 5"/>
                  <a:gd name="T15" fmla="*/ 4 h 5"/>
                  <a:gd name="T16" fmla="*/ 2 w 5"/>
                  <a:gd name="T17" fmla="*/ 4 h 5"/>
                  <a:gd name="T18" fmla="*/ 2 w 5"/>
                  <a:gd name="T19" fmla="*/ 4 h 5"/>
                  <a:gd name="T20" fmla="*/ 2 w 5"/>
                  <a:gd name="T21" fmla="*/ 4 h 5"/>
                  <a:gd name="T22" fmla="*/ 2 w 5"/>
                  <a:gd name="T23" fmla="*/ 4 h 5"/>
                  <a:gd name="T24" fmla="*/ 3 w 5"/>
                  <a:gd name="T25" fmla="*/ 5 h 5"/>
                  <a:gd name="T26" fmla="*/ 5 w 5"/>
                  <a:gd name="T27" fmla="*/ 5 h 5"/>
                  <a:gd name="T28" fmla="*/ 5 w 5"/>
                  <a:gd name="T29" fmla="*/ 3 h 5"/>
                  <a:gd name="T30" fmla="*/ 4 w 5"/>
                  <a:gd name="T3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767"/>
              <p:cNvSpPr/>
              <p:nvPr/>
            </p:nvSpPr>
            <p:spPr bwMode="auto">
              <a:xfrm>
                <a:off x="594" y="2145"/>
                <a:ext cx="4" cy="9"/>
              </a:xfrm>
              <a:custGeom>
                <a:avLst/>
                <a:gdLst>
                  <a:gd name="T0" fmla="*/ 4 w 5"/>
                  <a:gd name="T1" fmla="*/ 1 h 11"/>
                  <a:gd name="T2" fmla="*/ 1 w 5"/>
                  <a:gd name="T3" fmla="*/ 1 h 11"/>
                  <a:gd name="T4" fmla="*/ 1 w 5"/>
                  <a:gd name="T5" fmla="*/ 3 h 11"/>
                  <a:gd name="T6" fmla="*/ 2 w 5"/>
                  <a:gd name="T7" fmla="*/ 4 h 11"/>
                  <a:gd name="T8" fmla="*/ 1 w 5"/>
                  <a:gd name="T9" fmla="*/ 7 h 11"/>
                  <a:gd name="T10" fmla="*/ 1 w 5"/>
                  <a:gd name="T11" fmla="*/ 8 h 11"/>
                  <a:gd name="T12" fmla="*/ 3 w 5"/>
                  <a:gd name="T13" fmla="*/ 10 h 11"/>
                  <a:gd name="T14" fmla="*/ 5 w 5"/>
                  <a:gd name="T15" fmla="*/ 5 h 11"/>
                  <a:gd name="T16" fmla="*/ 4 w 5"/>
                  <a:gd name="T17" fmla="*/ 4 h 11"/>
                  <a:gd name="T18" fmla="*/ 4 w 5"/>
                  <a:gd name="T1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4" y="1"/>
                    </a:moveTo>
                    <a:cubicBezTo>
                      <a:pt x="3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5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2" y="11"/>
                      <a:pt x="3" y="10"/>
                    </a:cubicBezTo>
                    <a:cubicBezTo>
                      <a:pt x="4" y="8"/>
                      <a:pt x="5" y="7"/>
                      <a:pt x="5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768"/>
              <p:cNvSpPr/>
              <p:nvPr/>
            </p:nvSpPr>
            <p:spPr bwMode="auto">
              <a:xfrm>
                <a:off x="556" y="2129"/>
                <a:ext cx="5" cy="3"/>
              </a:xfrm>
              <a:custGeom>
                <a:avLst/>
                <a:gdLst>
                  <a:gd name="T0" fmla="*/ 1 w 6"/>
                  <a:gd name="T1" fmla="*/ 5 h 5"/>
                  <a:gd name="T2" fmla="*/ 4 w 6"/>
                  <a:gd name="T3" fmla="*/ 5 h 5"/>
                  <a:gd name="T4" fmla="*/ 6 w 6"/>
                  <a:gd name="T5" fmla="*/ 2 h 5"/>
                  <a:gd name="T6" fmla="*/ 3 w 6"/>
                  <a:gd name="T7" fmla="*/ 0 h 5"/>
                  <a:gd name="T8" fmla="*/ 1 w 6"/>
                  <a:gd name="T9" fmla="*/ 1 h 5"/>
                  <a:gd name="T10" fmla="*/ 0 w 6"/>
                  <a:gd name="T11" fmla="*/ 2 h 5"/>
                  <a:gd name="T12" fmla="*/ 0 w 6"/>
                  <a:gd name="T13" fmla="*/ 3 h 5"/>
                  <a:gd name="T14" fmla="*/ 0 w 6"/>
                  <a:gd name="T15" fmla="*/ 3 h 5"/>
                  <a:gd name="T16" fmla="*/ 0 w 6"/>
                  <a:gd name="T17" fmla="*/ 3 h 5"/>
                  <a:gd name="T18" fmla="*/ 1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2" y="5"/>
                      <a:pt x="3" y="5"/>
                      <a:pt x="4" y="5"/>
                    </a:cubicBezTo>
                    <a:cubicBezTo>
                      <a:pt x="5" y="5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769"/>
              <p:cNvSpPr/>
              <p:nvPr/>
            </p:nvSpPr>
            <p:spPr bwMode="auto">
              <a:xfrm>
                <a:off x="534" y="2132"/>
                <a:ext cx="5" cy="5"/>
              </a:xfrm>
              <a:custGeom>
                <a:avLst/>
                <a:gdLst>
                  <a:gd name="T0" fmla="*/ 2 w 7"/>
                  <a:gd name="T1" fmla="*/ 5 h 6"/>
                  <a:gd name="T2" fmla="*/ 3 w 7"/>
                  <a:gd name="T3" fmla="*/ 5 h 6"/>
                  <a:gd name="T4" fmla="*/ 3 w 7"/>
                  <a:gd name="T5" fmla="*/ 5 h 6"/>
                  <a:gd name="T6" fmla="*/ 3 w 7"/>
                  <a:gd name="T7" fmla="*/ 5 h 6"/>
                  <a:gd name="T8" fmla="*/ 5 w 7"/>
                  <a:gd name="T9" fmla="*/ 6 h 6"/>
                  <a:gd name="T10" fmla="*/ 7 w 7"/>
                  <a:gd name="T11" fmla="*/ 3 h 6"/>
                  <a:gd name="T12" fmla="*/ 6 w 7"/>
                  <a:gd name="T13" fmla="*/ 1 h 6"/>
                  <a:gd name="T14" fmla="*/ 3 w 7"/>
                  <a:gd name="T15" fmla="*/ 1 h 6"/>
                  <a:gd name="T16" fmla="*/ 3 w 7"/>
                  <a:gd name="T17" fmla="*/ 1 h 6"/>
                  <a:gd name="T18" fmla="*/ 3 w 7"/>
                  <a:gd name="T19" fmla="*/ 1 h 6"/>
                  <a:gd name="T20" fmla="*/ 2 w 7"/>
                  <a:gd name="T21" fmla="*/ 1 h 6"/>
                  <a:gd name="T22" fmla="*/ 1 w 7"/>
                  <a:gd name="T23" fmla="*/ 1 h 6"/>
                  <a:gd name="T24" fmla="*/ 2 w 7"/>
                  <a:gd name="T2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2"/>
                      <a:pt x="0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770"/>
              <p:cNvSpPr/>
              <p:nvPr/>
            </p:nvSpPr>
            <p:spPr bwMode="auto">
              <a:xfrm>
                <a:off x="532" y="213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0 h 2"/>
                  <a:gd name="T12" fmla="*/ 1 w 3"/>
                  <a:gd name="T13" fmla="*/ 0 h 2"/>
                  <a:gd name="T14" fmla="*/ 1 w 3"/>
                  <a:gd name="T15" fmla="*/ 1 h 2"/>
                  <a:gd name="T16" fmla="*/ 2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771"/>
              <p:cNvSpPr/>
              <p:nvPr/>
            </p:nvSpPr>
            <p:spPr bwMode="auto">
              <a:xfrm>
                <a:off x="547" y="2176"/>
                <a:ext cx="8" cy="40"/>
              </a:xfrm>
              <a:custGeom>
                <a:avLst/>
                <a:gdLst>
                  <a:gd name="T0" fmla="*/ 0 w 11"/>
                  <a:gd name="T1" fmla="*/ 3 h 53"/>
                  <a:gd name="T2" fmla="*/ 9 w 11"/>
                  <a:gd name="T3" fmla="*/ 52 h 53"/>
                  <a:gd name="T4" fmla="*/ 11 w 11"/>
                  <a:gd name="T5" fmla="*/ 51 h 53"/>
                  <a:gd name="T6" fmla="*/ 4 w 11"/>
                  <a:gd name="T7" fmla="*/ 3 h 53"/>
                  <a:gd name="T8" fmla="*/ 0 w 11"/>
                  <a:gd name="T9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3">
                    <a:moveTo>
                      <a:pt x="0" y="3"/>
                    </a:moveTo>
                    <a:cubicBezTo>
                      <a:pt x="2" y="19"/>
                      <a:pt x="4" y="36"/>
                      <a:pt x="9" y="52"/>
                    </a:cubicBezTo>
                    <a:cubicBezTo>
                      <a:pt x="9" y="53"/>
                      <a:pt x="11" y="52"/>
                      <a:pt x="11" y="51"/>
                    </a:cubicBezTo>
                    <a:cubicBezTo>
                      <a:pt x="9" y="35"/>
                      <a:pt x="5" y="19"/>
                      <a:pt x="4" y="3"/>
                    </a:cubicBezTo>
                    <a:cubicBezTo>
                      <a:pt x="4" y="0"/>
                      <a:pt x="0" y="1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772"/>
              <p:cNvSpPr/>
              <p:nvPr/>
            </p:nvSpPr>
            <p:spPr bwMode="auto">
              <a:xfrm>
                <a:off x="566" y="2172"/>
                <a:ext cx="4" cy="40"/>
              </a:xfrm>
              <a:custGeom>
                <a:avLst/>
                <a:gdLst>
                  <a:gd name="T0" fmla="*/ 1 w 5"/>
                  <a:gd name="T1" fmla="*/ 2 h 53"/>
                  <a:gd name="T2" fmla="*/ 1 w 5"/>
                  <a:gd name="T3" fmla="*/ 27 h 53"/>
                  <a:gd name="T4" fmla="*/ 2 w 5"/>
                  <a:gd name="T5" fmla="*/ 52 h 53"/>
                  <a:gd name="T6" fmla="*/ 3 w 5"/>
                  <a:gd name="T7" fmla="*/ 52 h 53"/>
                  <a:gd name="T8" fmla="*/ 4 w 5"/>
                  <a:gd name="T9" fmla="*/ 29 h 53"/>
                  <a:gd name="T10" fmla="*/ 4 w 5"/>
                  <a:gd name="T11" fmla="*/ 2 h 53"/>
                  <a:gd name="T12" fmla="*/ 1 w 5"/>
                  <a:gd name="T13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3">
                    <a:moveTo>
                      <a:pt x="1" y="2"/>
                    </a:moveTo>
                    <a:cubicBezTo>
                      <a:pt x="1" y="11"/>
                      <a:pt x="1" y="19"/>
                      <a:pt x="1" y="27"/>
                    </a:cubicBezTo>
                    <a:cubicBezTo>
                      <a:pt x="0" y="35"/>
                      <a:pt x="1" y="44"/>
                      <a:pt x="2" y="52"/>
                    </a:cubicBezTo>
                    <a:cubicBezTo>
                      <a:pt x="2" y="53"/>
                      <a:pt x="3" y="53"/>
                      <a:pt x="3" y="52"/>
                    </a:cubicBezTo>
                    <a:cubicBezTo>
                      <a:pt x="4" y="44"/>
                      <a:pt x="4" y="36"/>
                      <a:pt x="4" y="29"/>
                    </a:cubicBezTo>
                    <a:cubicBezTo>
                      <a:pt x="4" y="20"/>
                      <a:pt x="5" y="11"/>
                      <a:pt x="4" y="2"/>
                    </a:cubicBezTo>
                    <a:cubicBezTo>
                      <a:pt x="4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773"/>
              <p:cNvSpPr>
                <a:spLocks noEditPoints="1"/>
              </p:cNvSpPr>
              <p:nvPr/>
            </p:nvSpPr>
            <p:spPr bwMode="auto">
              <a:xfrm>
                <a:off x="491" y="2114"/>
                <a:ext cx="113" cy="109"/>
              </a:xfrm>
              <a:custGeom>
                <a:avLst/>
                <a:gdLst>
                  <a:gd name="T0" fmla="*/ 139 w 148"/>
                  <a:gd name="T1" fmla="*/ 22 h 143"/>
                  <a:gd name="T2" fmla="*/ 125 w 148"/>
                  <a:gd name="T3" fmla="*/ 9 h 143"/>
                  <a:gd name="T4" fmla="*/ 94 w 148"/>
                  <a:gd name="T5" fmla="*/ 5 h 143"/>
                  <a:gd name="T6" fmla="*/ 71 w 148"/>
                  <a:gd name="T7" fmla="*/ 9 h 143"/>
                  <a:gd name="T8" fmla="*/ 42 w 148"/>
                  <a:gd name="T9" fmla="*/ 14 h 143"/>
                  <a:gd name="T10" fmla="*/ 19 w 148"/>
                  <a:gd name="T11" fmla="*/ 14 h 143"/>
                  <a:gd name="T12" fmla="*/ 2 w 148"/>
                  <a:gd name="T13" fmla="*/ 48 h 143"/>
                  <a:gd name="T14" fmla="*/ 4 w 148"/>
                  <a:gd name="T15" fmla="*/ 63 h 143"/>
                  <a:gd name="T16" fmla="*/ 16 w 148"/>
                  <a:gd name="T17" fmla="*/ 81 h 143"/>
                  <a:gd name="T18" fmla="*/ 29 w 148"/>
                  <a:gd name="T19" fmla="*/ 111 h 143"/>
                  <a:gd name="T20" fmla="*/ 65 w 148"/>
                  <a:gd name="T21" fmla="*/ 141 h 143"/>
                  <a:gd name="T22" fmla="*/ 93 w 148"/>
                  <a:gd name="T23" fmla="*/ 142 h 143"/>
                  <a:gd name="T24" fmla="*/ 116 w 148"/>
                  <a:gd name="T25" fmla="*/ 141 h 143"/>
                  <a:gd name="T26" fmla="*/ 122 w 148"/>
                  <a:gd name="T27" fmla="*/ 140 h 143"/>
                  <a:gd name="T28" fmla="*/ 127 w 148"/>
                  <a:gd name="T29" fmla="*/ 132 h 143"/>
                  <a:gd name="T30" fmla="*/ 134 w 148"/>
                  <a:gd name="T31" fmla="*/ 93 h 143"/>
                  <a:gd name="T32" fmla="*/ 147 w 148"/>
                  <a:gd name="T33" fmla="*/ 45 h 143"/>
                  <a:gd name="T34" fmla="*/ 23 w 148"/>
                  <a:gd name="T35" fmla="*/ 80 h 143"/>
                  <a:gd name="T36" fmla="*/ 52 w 148"/>
                  <a:gd name="T37" fmla="*/ 125 h 143"/>
                  <a:gd name="T38" fmla="*/ 33 w 148"/>
                  <a:gd name="T39" fmla="*/ 85 h 143"/>
                  <a:gd name="T40" fmla="*/ 55 w 148"/>
                  <a:gd name="T41" fmla="*/ 137 h 143"/>
                  <a:gd name="T42" fmla="*/ 39 w 148"/>
                  <a:gd name="T43" fmla="*/ 121 h 143"/>
                  <a:gd name="T44" fmla="*/ 30 w 148"/>
                  <a:gd name="T45" fmla="*/ 88 h 143"/>
                  <a:gd name="T46" fmla="*/ 47 w 148"/>
                  <a:gd name="T47" fmla="*/ 92 h 143"/>
                  <a:gd name="T48" fmla="*/ 57 w 148"/>
                  <a:gd name="T49" fmla="*/ 136 h 143"/>
                  <a:gd name="T50" fmla="*/ 56 w 148"/>
                  <a:gd name="T51" fmla="*/ 108 h 143"/>
                  <a:gd name="T52" fmla="*/ 55 w 148"/>
                  <a:gd name="T53" fmla="*/ 77 h 143"/>
                  <a:gd name="T54" fmla="*/ 72 w 148"/>
                  <a:gd name="T55" fmla="*/ 135 h 143"/>
                  <a:gd name="T56" fmla="*/ 76 w 148"/>
                  <a:gd name="T57" fmla="*/ 136 h 143"/>
                  <a:gd name="T58" fmla="*/ 80 w 148"/>
                  <a:gd name="T59" fmla="*/ 75 h 143"/>
                  <a:gd name="T60" fmla="*/ 112 w 148"/>
                  <a:gd name="T61" fmla="*/ 106 h 143"/>
                  <a:gd name="T62" fmla="*/ 92 w 148"/>
                  <a:gd name="T63" fmla="*/ 106 h 143"/>
                  <a:gd name="T64" fmla="*/ 114 w 148"/>
                  <a:gd name="T65" fmla="*/ 72 h 143"/>
                  <a:gd name="T66" fmla="*/ 127 w 148"/>
                  <a:gd name="T67" fmla="*/ 107 h 143"/>
                  <a:gd name="T68" fmla="*/ 127 w 148"/>
                  <a:gd name="T69" fmla="*/ 93 h 143"/>
                  <a:gd name="T70" fmla="*/ 121 w 148"/>
                  <a:gd name="T71" fmla="*/ 102 h 143"/>
                  <a:gd name="T72" fmla="*/ 118 w 148"/>
                  <a:gd name="T73" fmla="*/ 134 h 143"/>
                  <a:gd name="T74" fmla="*/ 132 w 148"/>
                  <a:gd name="T75" fmla="*/ 68 h 143"/>
                  <a:gd name="T76" fmla="*/ 136 w 148"/>
                  <a:gd name="T77" fmla="*/ 58 h 143"/>
                  <a:gd name="T78" fmla="*/ 123 w 148"/>
                  <a:gd name="T79" fmla="*/ 64 h 143"/>
                  <a:gd name="T80" fmla="*/ 85 w 148"/>
                  <a:gd name="T81" fmla="*/ 69 h 143"/>
                  <a:gd name="T82" fmla="*/ 19 w 148"/>
                  <a:gd name="T83" fmla="*/ 75 h 143"/>
                  <a:gd name="T84" fmla="*/ 5 w 148"/>
                  <a:gd name="T85" fmla="*/ 55 h 143"/>
                  <a:gd name="T86" fmla="*/ 16 w 148"/>
                  <a:gd name="T87" fmla="*/ 19 h 143"/>
                  <a:gd name="T88" fmla="*/ 48 w 148"/>
                  <a:gd name="T89" fmla="*/ 22 h 143"/>
                  <a:gd name="T90" fmla="*/ 48 w 148"/>
                  <a:gd name="T91" fmla="*/ 26 h 143"/>
                  <a:gd name="T92" fmla="*/ 50 w 148"/>
                  <a:gd name="T93" fmla="*/ 27 h 143"/>
                  <a:gd name="T94" fmla="*/ 52 w 148"/>
                  <a:gd name="T95" fmla="*/ 22 h 143"/>
                  <a:gd name="T96" fmla="*/ 71 w 148"/>
                  <a:gd name="T97" fmla="*/ 17 h 143"/>
                  <a:gd name="T98" fmla="*/ 95 w 148"/>
                  <a:gd name="T99" fmla="*/ 11 h 143"/>
                  <a:gd name="T100" fmla="*/ 95 w 148"/>
                  <a:gd name="T101" fmla="*/ 17 h 143"/>
                  <a:gd name="T102" fmla="*/ 94 w 148"/>
                  <a:gd name="T103" fmla="*/ 23 h 143"/>
                  <a:gd name="T104" fmla="*/ 100 w 148"/>
                  <a:gd name="T105" fmla="*/ 19 h 143"/>
                  <a:gd name="T106" fmla="*/ 113 w 148"/>
                  <a:gd name="T107" fmla="*/ 8 h 143"/>
                  <a:gd name="T108" fmla="*/ 133 w 148"/>
                  <a:gd name="T109" fmla="*/ 21 h 143"/>
                  <a:gd name="T110" fmla="*/ 138 w 148"/>
                  <a:gd name="T111" fmla="*/ 33 h 143"/>
                  <a:gd name="T112" fmla="*/ 138 w 148"/>
                  <a:gd name="T113" fmla="*/ 3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8" h="143">
                    <a:moveTo>
                      <a:pt x="142" y="34"/>
                    </a:moveTo>
                    <a:cubicBezTo>
                      <a:pt x="142" y="32"/>
                      <a:pt x="144" y="29"/>
                      <a:pt x="141" y="29"/>
                    </a:cubicBezTo>
                    <a:cubicBezTo>
                      <a:pt x="140" y="28"/>
                      <a:pt x="140" y="28"/>
                      <a:pt x="139" y="28"/>
                    </a:cubicBezTo>
                    <a:cubicBezTo>
                      <a:pt x="140" y="26"/>
                      <a:pt x="140" y="24"/>
                      <a:pt x="139" y="22"/>
                    </a:cubicBezTo>
                    <a:cubicBezTo>
                      <a:pt x="139" y="20"/>
                      <a:pt x="138" y="19"/>
                      <a:pt x="138" y="17"/>
                    </a:cubicBezTo>
                    <a:cubicBezTo>
                      <a:pt x="137" y="16"/>
                      <a:pt x="138" y="13"/>
                      <a:pt x="136" y="12"/>
                    </a:cubicBezTo>
                    <a:cubicBezTo>
                      <a:pt x="134" y="9"/>
                      <a:pt x="132" y="9"/>
                      <a:pt x="130" y="9"/>
                    </a:cubicBezTo>
                    <a:cubicBezTo>
                      <a:pt x="128" y="9"/>
                      <a:pt x="127" y="9"/>
                      <a:pt x="125" y="9"/>
                    </a:cubicBezTo>
                    <a:cubicBezTo>
                      <a:pt x="123" y="10"/>
                      <a:pt x="123" y="8"/>
                      <a:pt x="122" y="7"/>
                    </a:cubicBezTo>
                    <a:cubicBezTo>
                      <a:pt x="118" y="3"/>
                      <a:pt x="112" y="0"/>
                      <a:pt x="108" y="5"/>
                    </a:cubicBezTo>
                    <a:cubicBezTo>
                      <a:pt x="106" y="6"/>
                      <a:pt x="105" y="11"/>
                      <a:pt x="102" y="10"/>
                    </a:cubicBezTo>
                    <a:cubicBezTo>
                      <a:pt x="99" y="9"/>
                      <a:pt x="98" y="6"/>
                      <a:pt x="94" y="5"/>
                    </a:cubicBezTo>
                    <a:cubicBezTo>
                      <a:pt x="92" y="4"/>
                      <a:pt x="89" y="6"/>
                      <a:pt x="87" y="8"/>
                    </a:cubicBezTo>
                    <a:cubicBezTo>
                      <a:pt x="86" y="9"/>
                      <a:pt x="84" y="12"/>
                      <a:pt x="82" y="11"/>
                    </a:cubicBezTo>
                    <a:cubicBezTo>
                      <a:pt x="81" y="10"/>
                      <a:pt x="80" y="8"/>
                      <a:pt x="78" y="8"/>
                    </a:cubicBezTo>
                    <a:cubicBezTo>
                      <a:pt x="76" y="7"/>
                      <a:pt x="73" y="7"/>
                      <a:pt x="71" y="9"/>
                    </a:cubicBezTo>
                    <a:cubicBezTo>
                      <a:pt x="68" y="11"/>
                      <a:pt x="66" y="16"/>
                      <a:pt x="63" y="12"/>
                    </a:cubicBezTo>
                    <a:cubicBezTo>
                      <a:pt x="61" y="10"/>
                      <a:pt x="58" y="9"/>
                      <a:pt x="55" y="11"/>
                    </a:cubicBezTo>
                    <a:cubicBezTo>
                      <a:pt x="55" y="11"/>
                      <a:pt x="50" y="17"/>
                      <a:pt x="51" y="17"/>
                    </a:cubicBezTo>
                    <a:cubicBezTo>
                      <a:pt x="48" y="16"/>
                      <a:pt x="45" y="15"/>
                      <a:pt x="42" y="14"/>
                    </a:cubicBezTo>
                    <a:cubicBezTo>
                      <a:pt x="40" y="14"/>
                      <a:pt x="38" y="13"/>
                      <a:pt x="37" y="13"/>
                    </a:cubicBezTo>
                    <a:cubicBezTo>
                      <a:pt x="35" y="13"/>
                      <a:pt x="34" y="11"/>
                      <a:pt x="32" y="10"/>
                    </a:cubicBezTo>
                    <a:cubicBezTo>
                      <a:pt x="31" y="9"/>
                      <a:pt x="29" y="9"/>
                      <a:pt x="29" y="10"/>
                    </a:cubicBezTo>
                    <a:cubicBezTo>
                      <a:pt x="27" y="12"/>
                      <a:pt x="20" y="17"/>
                      <a:pt x="19" y="14"/>
                    </a:cubicBezTo>
                    <a:cubicBezTo>
                      <a:pt x="19" y="13"/>
                      <a:pt x="17" y="12"/>
                      <a:pt x="16" y="13"/>
                    </a:cubicBezTo>
                    <a:cubicBezTo>
                      <a:pt x="13" y="14"/>
                      <a:pt x="11" y="18"/>
                      <a:pt x="10" y="22"/>
                    </a:cubicBezTo>
                    <a:cubicBezTo>
                      <a:pt x="8" y="28"/>
                      <a:pt x="7" y="33"/>
                      <a:pt x="5" y="39"/>
                    </a:cubicBezTo>
                    <a:cubicBezTo>
                      <a:pt x="4" y="42"/>
                      <a:pt x="3" y="45"/>
                      <a:pt x="2" y="48"/>
                    </a:cubicBezTo>
                    <a:cubicBezTo>
                      <a:pt x="1" y="50"/>
                      <a:pt x="0" y="52"/>
                      <a:pt x="0" y="54"/>
                    </a:cubicBezTo>
                    <a:cubicBezTo>
                      <a:pt x="0" y="56"/>
                      <a:pt x="1" y="58"/>
                      <a:pt x="2" y="59"/>
                    </a:cubicBezTo>
                    <a:cubicBezTo>
                      <a:pt x="3" y="60"/>
                      <a:pt x="4" y="60"/>
                      <a:pt x="4" y="62"/>
                    </a:cubicBezTo>
                    <a:cubicBezTo>
                      <a:pt x="4" y="62"/>
                      <a:pt x="4" y="63"/>
                      <a:pt x="4" y="63"/>
                    </a:cubicBezTo>
                    <a:cubicBezTo>
                      <a:pt x="3" y="63"/>
                      <a:pt x="1" y="64"/>
                      <a:pt x="1" y="65"/>
                    </a:cubicBezTo>
                    <a:cubicBezTo>
                      <a:pt x="1" y="67"/>
                      <a:pt x="1" y="69"/>
                      <a:pt x="3" y="70"/>
                    </a:cubicBezTo>
                    <a:cubicBezTo>
                      <a:pt x="3" y="71"/>
                      <a:pt x="4" y="71"/>
                      <a:pt x="5" y="71"/>
                    </a:cubicBezTo>
                    <a:cubicBezTo>
                      <a:pt x="8" y="75"/>
                      <a:pt x="10" y="80"/>
                      <a:pt x="16" y="81"/>
                    </a:cubicBezTo>
                    <a:cubicBezTo>
                      <a:pt x="16" y="81"/>
                      <a:pt x="16" y="82"/>
                      <a:pt x="17" y="82"/>
                    </a:cubicBezTo>
                    <a:cubicBezTo>
                      <a:pt x="17" y="82"/>
                      <a:pt x="18" y="86"/>
                      <a:pt x="18" y="87"/>
                    </a:cubicBezTo>
                    <a:cubicBezTo>
                      <a:pt x="19" y="89"/>
                      <a:pt x="21" y="92"/>
                      <a:pt x="22" y="95"/>
                    </a:cubicBezTo>
                    <a:cubicBezTo>
                      <a:pt x="25" y="100"/>
                      <a:pt x="27" y="106"/>
                      <a:pt x="29" y="111"/>
                    </a:cubicBezTo>
                    <a:cubicBezTo>
                      <a:pt x="32" y="117"/>
                      <a:pt x="34" y="123"/>
                      <a:pt x="36" y="128"/>
                    </a:cubicBezTo>
                    <a:cubicBezTo>
                      <a:pt x="38" y="133"/>
                      <a:pt x="40" y="138"/>
                      <a:pt x="43" y="141"/>
                    </a:cubicBezTo>
                    <a:cubicBezTo>
                      <a:pt x="44" y="142"/>
                      <a:pt x="45" y="142"/>
                      <a:pt x="46" y="141"/>
                    </a:cubicBezTo>
                    <a:cubicBezTo>
                      <a:pt x="52" y="141"/>
                      <a:pt x="59" y="141"/>
                      <a:pt x="65" y="141"/>
                    </a:cubicBezTo>
                    <a:cubicBezTo>
                      <a:pt x="72" y="141"/>
                      <a:pt x="79" y="142"/>
                      <a:pt x="86" y="142"/>
                    </a:cubicBezTo>
                    <a:cubicBezTo>
                      <a:pt x="88" y="142"/>
                      <a:pt x="89" y="142"/>
                      <a:pt x="91" y="142"/>
                    </a:cubicBezTo>
                    <a:cubicBezTo>
                      <a:pt x="91" y="142"/>
                      <a:pt x="91" y="142"/>
                      <a:pt x="91" y="142"/>
                    </a:cubicBezTo>
                    <a:cubicBezTo>
                      <a:pt x="91" y="143"/>
                      <a:pt x="93" y="143"/>
                      <a:pt x="93" y="142"/>
                    </a:cubicBezTo>
                    <a:cubicBezTo>
                      <a:pt x="93" y="142"/>
                      <a:pt x="93" y="142"/>
                      <a:pt x="93" y="142"/>
                    </a:cubicBezTo>
                    <a:cubicBezTo>
                      <a:pt x="100" y="142"/>
                      <a:pt x="107" y="141"/>
                      <a:pt x="113" y="140"/>
                    </a:cubicBezTo>
                    <a:cubicBezTo>
                      <a:pt x="113" y="140"/>
                      <a:pt x="113" y="140"/>
                      <a:pt x="114" y="141"/>
                    </a:cubicBezTo>
                    <a:cubicBezTo>
                      <a:pt x="114" y="142"/>
                      <a:pt x="116" y="142"/>
                      <a:pt x="116" y="141"/>
                    </a:cubicBezTo>
                    <a:cubicBezTo>
                      <a:pt x="116" y="140"/>
                      <a:pt x="116" y="140"/>
                      <a:pt x="116" y="139"/>
                    </a:cubicBezTo>
                    <a:cubicBezTo>
                      <a:pt x="117" y="139"/>
                      <a:pt x="118" y="138"/>
                      <a:pt x="119" y="138"/>
                    </a:cubicBezTo>
                    <a:cubicBezTo>
                      <a:pt x="119" y="139"/>
                      <a:pt x="119" y="140"/>
                      <a:pt x="119" y="140"/>
                    </a:cubicBezTo>
                    <a:cubicBezTo>
                      <a:pt x="119" y="142"/>
                      <a:pt x="122" y="142"/>
                      <a:pt x="122" y="140"/>
                    </a:cubicBezTo>
                    <a:cubicBezTo>
                      <a:pt x="122" y="139"/>
                      <a:pt x="122" y="138"/>
                      <a:pt x="123" y="137"/>
                    </a:cubicBezTo>
                    <a:cubicBezTo>
                      <a:pt x="123" y="137"/>
                      <a:pt x="124" y="136"/>
                      <a:pt x="125" y="136"/>
                    </a:cubicBezTo>
                    <a:cubicBezTo>
                      <a:pt x="126" y="136"/>
                      <a:pt x="126" y="134"/>
                      <a:pt x="125" y="134"/>
                    </a:cubicBezTo>
                    <a:cubicBezTo>
                      <a:pt x="126" y="134"/>
                      <a:pt x="127" y="133"/>
                      <a:pt x="127" y="132"/>
                    </a:cubicBezTo>
                    <a:cubicBezTo>
                      <a:pt x="127" y="129"/>
                      <a:pt x="127" y="127"/>
                      <a:pt x="128" y="124"/>
                    </a:cubicBezTo>
                    <a:cubicBezTo>
                      <a:pt x="128" y="124"/>
                      <a:pt x="129" y="124"/>
                      <a:pt x="130" y="123"/>
                    </a:cubicBezTo>
                    <a:cubicBezTo>
                      <a:pt x="133" y="120"/>
                      <a:pt x="132" y="115"/>
                      <a:pt x="133" y="110"/>
                    </a:cubicBezTo>
                    <a:cubicBezTo>
                      <a:pt x="133" y="105"/>
                      <a:pt x="133" y="99"/>
                      <a:pt x="134" y="93"/>
                    </a:cubicBezTo>
                    <a:cubicBezTo>
                      <a:pt x="134" y="88"/>
                      <a:pt x="135" y="82"/>
                      <a:pt x="136" y="77"/>
                    </a:cubicBezTo>
                    <a:cubicBezTo>
                      <a:pt x="137" y="72"/>
                      <a:pt x="138" y="67"/>
                      <a:pt x="138" y="62"/>
                    </a:cubicBezTo>
                    <a:cubicBezTo>
                      <a:pt x="138" y="62"/>
                      <a:pt x="138" y="62"/>
                      <a:pt x="138" y="62"/>
                    </a:cubicBezTo>
                    <a:cubicBezTo>
                      <a:pt x="144" y="58"/>
                      <a:pt x="145" y="51"/>
                      <a:pt x="147" y="45"/>
                    </a:cubicBezTo>
                    <a:cubicBezTo>
                      <a:pt x="148" y="40"/>
                      <a:pt x="147" y="35"/>
                      <a:pt x="142" y="34"/>
                    </a:cubicBezTo>
                    <a:close/>
                    <a:moveTo>
                      <a:pt x="24" y="86"/>
                    </a:moveTo>
                    <a:cubicBezTo>
                      <a:pt x="23" y="84"/>
                      <a:pt x="22" y="81"/>
                      <a:pt x="21" y="80"/>
                    </a:cubicBezTo>
                    <a:cubicBezTo>
                      <a:pt x="21" y="80"/>
                      <a:pt x="22" y="80"/>
                      <a:pt x="23" y="80"/>
                    </a:cubicBezTo>
                    <a:cubicBezTo>
                      <a:pt x="23" y="83"/>
                      <a:pt x="24" y="86"/>
                      <a:pt x="25" y="88"/>
                    </a:cubicBezTo>
                    <a:cubicBezTo>
                      <a:pt x="25" y="88"/>
                      <a:pt x="24" y="87"/>
                      <a:pt x="24" y="86"/>
                    </a:cubicBezTo>
                    <a:close/>
                    <a:moveTo>
                      <a:pt x="57" y="136"/>
                    </a:moveTo>
                    <a:cubicBezTo>
                      <a:pt x="55" y="133"/>
                      <a:pt x="53" y="129"/>
                      <a:pt x="52" y="125"/>
                    </a:cubicBezTo>
                    <a:cubicBezTo>
                      <a:pt x="50" y="120"/>
                      <a:pt x="48" y="115"/>
                      <a:pt x="46" y="110"/>
                    </a:cubicBezTo>
                    <a:cubicBezTo>
                      <a:pt x="44" y="105"/>
                      <a:pt x="42" y="100"/>
                      <a:pt x="40" y="94"/>
                    </a:cubicBezTo>
                    <a:cubicBezTo>
                      <a:pt x="39" y="91"/>
                      <a:pt x="38" y="87"/>
                      <a:pt x="36" y="83"/>
                    </a:cubicBezTo>
                    <a:cubicBezTo>
                      <a:pt x="35" y="81"/>
                      <a:pt x="32" y="83"/>
                      <a:pt x="33" y="85"/>
                    </a:cubicBezTo>
                    <a:cubicBezTo>
                      <a:pt x="36" y="89"/>
                      <a:pt x="37" y="94"/>
                      <a:pt x="38" y="98"/>
                    </a:cubicBezTo>
                    <a:cubicBezTo>
                      <a:pt x="41" y="104"/>
                      <a:pt x="43" y="109"/>
                      <a:pt x="45" y="114"/>
                    </a:cubicBezTo>
                    <a:cubicBezTo>
                      <a:pt x="47" y="118"/>
                      <a:pt x="48" y="124"/>
                      <a:pt x="50" y="128"/>
                    </a:cubicBezTo>
                    <a:cubicBezTo>
                      <a:pt x="52" y="131"/>
                      <a:pt x="53" y="134"/>
                      <a:pt x="55" y="137"/>
                    </a:cubicBezTo>
                    <a:cubicBezTo>
                      <a:pt x="52" y="137"/>
                      <a:pt x="49" y="138"/>
                      <a:pt x="46" y="138"/>
                    </a:cubicBezTo>
                    <a:cubicBezTo>
                      <a:pt x="46" y="137"/>
                      <a:pt x="45" y="135"/>
                      <a:pt x="45" y="133"/>
                    </a:cubicBezTo>
                    <a:cubicBezTo>
                      <a:pt x="43" y="131"/>
                      <a:pt x="42" y="128"/>
                      <a:pt x="41" y="125"/>
                    </a:cubicBezTo>
                    <a:cubicBezTo>
                      <a:pt x="40" y="123"/>
                      <a:pt x="40" y="122"/>
                      <a:pt x="39" y="121"/>
                    </a:cubicBezTo>
                    <a:cubicBezTo>
                      <a:pt x="41" y="124"/>
                      <a:pt x="43" y="127"/>
                      <a:pt x="45" y="130"/>
                    </a:cubicBezTo>
                    <a:cubicBezTo>
                      <a:pt x="46" y="131"/>
                      <a:pt x="48" y="130"/>
                      <a:pt x="47" y="129"/>
                    </a:cubicBezTo>
                    <a:cubicBezTo>
                      <a:pt x="44" y="120"/>
                      <a:pt x="39" y="111"/>
                      <a:pt x="35" y="101"/>
                    </a:cubicBezTo>
                    <a:cubicBezTo>
                      <a:pt x="33" y="97"/>
                      <a:pt x="31" y="93"/>
                      <a:pt x="30" y="88"/>
                    </a:cubicBezTo>
                    <a:cubicBezTo>
                      <a:pt x="29" y="85"/>
                      <a:pt x="28" y="82"/>
                      <a:pt x="27" y="79"/>
                    </a:cubicBezTo>
                    <a:cubicBezTo>
                      <a:pt x="32" y="79"/>
                      <a:pt x="38" y="79"/>
                      <a:pt x="43" y="78"/>
                    </a:cubicBezTo>
                    <a:cubicBezTo>
                      <a:pt x="43" y="79"/>
                      <a:pt x="42" y="79"/>
                      <a:pt x="42" y="80"/>
                    </a:cubicBezTo>
                    <a:cubicBezTo>
                      <a:pt x="43" y="84"/>
                      <a:pt x="45" y="88"/>
                      <a:pt x="47" y="92"/>
                    </a:cubicBezTo>
                    <a:cubicBezTo>
                      <a:pt x="48" y="97"/>
                      <a:pt x="49" y="102"/>
                      <a:pt x="50" y="106"/>
                    </a:cubicBezTo>
                    <a:cubicBezTo>
                      <a:pt x="52" y="112"/>
                      <a:pt x="54" y="117"/>
                      <a:pt x="56" y="122"/>
                    </a:cubicBezTo>
                    <a:cubicBezTo>
                      <a:pt x="57" y="126"/>
                      <a:pt x="59" y="131"/>
                      <a:pt x="62" y="136"/>
                    </a:cubicBezTo>
                    <a:cubicBezTo>
                      <a:pt x="60" y="136"/>
                      <a:pt x="58" y="136"/>
                      <a:pt x="57" y="136"/>
                    </a:cubicBezTo>
                    <a:close/>
                    <a:moveTo>
                      <a:pt x="67" y="135"/>
                    </a:moveTo>
                    <a:cubicBezTo>
                      <a:pt x="66" y="135"/>
                      <a:pt x="66" y="135"/>
                      <a:pt x="65" y="135"/>
                    </a:cubicBezTo>
                    <a:cubicBezTo>
                      <a:pt x="64" y="131"/>
                      <a:pt x="63" y="127"/>
                      <a:pt x="61" y="123"/>
                    </a:cubicBezTo>
                    <a:cubicBezTo>
                      <a:pt x="59" y="118"/>
                      <a:pt x="57" y="113"/>
                      <a:pt x="56" y="108"/>
                    </a:cubicBezTo>
                    <a:cubicBezTo>
                      <a:pt x="54" y="103"/>
                      <a:pt x="53" y="98"/>
                      <a:pt x="52" y="93"/>
                    </a:cubicBezTo>
                    <a:cubicBezTo>
                      <a:pt x="51" y="88"/>
                      <a:pt x="47" y="84"/>
                      <a:pt x="46" y="80"/>
                    </a:cubicBezTo>
                    <a:cubicBezTo>
                      <a:pt x="46" y="79"/>
                      <a:pt x="46" y="78"/>
                      <a:pt x="45" y="78"/>
                    </a:cubicBezTo>
                    <a:cubicBezTo>
                      <a:pt x="48" y="78"/>
                      <a:pt x="51" y="78"/>
                      <a:pt x="55" y="77"/>
                    </a:cubicBezTo>
                    <a:cubicBezTo>
                      <a:pt x="56" y="77"/>
                      <a:pt x="57" y="77"/>
                      <a:pt x="58" y="77"/>
                    </a:cubicBezTo>
                    <a:cubicBezTo>
                      <a:pt x="58" y="77"/>
                      <a:pt x="58" y="78"/>
                      <a:pt x="58" y="79"/>
                    </a:cubicBezTo>
                    <a:cubicBezTo>
                      <a:pt x="59" y="89"/>
                      <a:pt x="61" y="100"/>
                      <a:pt x="64" y="110"/>
                    </a:cubicBezTo>
                    <a:cubicBezTo>
                      <a:pt x="66" y="118"/>
                      <a:pt x="68" y="127"/>
                      <a:pt x="72" y="135"/>
                    </a:cubicBezTo>
                    <a:cubicBezTo>
                      <a:pt x="70" y="135"/>
                      <a:pt x="68" y="135"/>
                      <a:pt x="67" y="135"/>
                    </a:cubicBezTo>
                    <a:close/>
                    <a:moveTo>
                      <a:pt x="90" y="136"/>
                    </a:moveTo>
                    <a:cubicBezTo>
                      <a:pt x="89" y="136"/>
                      <a:pt x="88" y="136"/>
                      <a:pt x="87" y="136"/>
                    </a:cubicBezTo>
                    <a:cubicBezTo>
                      <a:pt x="83" y="136"/>
                      <a:pt x="80" y="136"/>
                      <a:pt x="76" y="136"/>
                    </a:cubicBezTo>
                    <a:cubicBezTo>
                      <a:pt x="74" y="127"/>
                      <a:pt x="70" y="119"/>
                      <a:pt x="68" y="110"/>
                    </a:cubicBezTo>
                    <a:cubicBezTo>
                      <a:pt x="65" y="100"/>
                      <a:pt x="63" y="89"/>
                      <a:pt x="62" y="78"/>
                    </a:cubicBezTo>
                    <a:cubicBezTo>
                      <a:pt x="62" y="78"/>
                      <a:pt x="61" y="77"/>
                      <a:pt x="61" y="77"/>
                    </a:cubicBezTo>
                    <a:cubicBezTo>
                      <a:pt x="67" y="76"/>
                      <a:pt x="74" y="76"/>
                      <a:pt x="80" y="75"/>
                    </a:cubicBezTo>
                    <a:cubicBezTo>
                      <a:pt x="82" y="75"/>
                      <a:pt x="83" y="75"/>
                      <a:pt x="85" y="75"/>
                    </a:cubicBezTo>
                    <a:cubicBezTo>
                      <a:pt x="86" y="85"/>
                      <a:pt x="87" y="96"/>
                      <a:pt x="87" y="107"/>
                    </a:cubicBezTo>
                    <a:cubicBezTo>
                      <a:pt x="88" y="117"/>
                      <a:pt x="88" y="126"/>
                      <a:pt x="90" y="136"/>
                    </a:cubicBezTo>
                    <a:close/>
                    <a:moveTo>
                      <a:pt x="112" y="106"/>
                    </a:moveTo>
                    <a:cubicBezTo>
                      <a:pt x="111" y="115"/>
                      <a:pt x="111" y="125"/>
                      <a:pt x="112" y="135"/>
                    </a:cubicBezTo>
                    <a:cubicBezTo>
                      <a:pt x="111" y="135"/>
                      <a:pt x="109" y="135"/>
                      <a:pt x="107" y="135"/>
                    </a:cubicBezTo>
                    <a:cubicBezTo>
                      <a:pt x="103" y="136"/>
                      <a:pt x="98" y="136"/>
                      <a:pt x="93" y="136"/>
                    </a:cubicBezTo>
                    <a:cubicBezTo>
                      <a:pt x="93" y="126"/>
                      <a:pt x="92" y="116"/>
                      <a:pt x="92" y="106"/>
                    </a:cubicBezTo>
                    <a:cubicBezTo>
                      <a:pt x="91" y="96"/>
                      <a:pt x="90" y="85"/>
                      <a:pt x="89" y="74"/>
                    </a:cubicBezTo>
                    <a:cubicBezTo>
                      <a:pt x="90" y="74"/>
                      <a:pt x="91" y="74"/>
                      <a:pt x="92" y="74"/>
                    </a:cubicBezTo>
                    <a:cubicBezTo>
                      <a:pt x="95" y="74"/>
                      <a:pt x="99" y="73"/>
                      <a:pt x="102" y="73"/>
                    </a:cubicBezTo>
                    <a:cubicBezTo>
                      <a:pt x="106" y="73"/>
                      <a:pt x="110" y="72"/>
                      <a:pt x="114" y="72"/>
                    </a:cubicBezTo>
                    <a:cubicBezTo>
                      <a:pt x="113" y="83"/>
                      <a:pt x="112" y="94"/>
                      <a:pt x="112" y="106"/>
                    </a:cubicBezTo>
                    <a:close/>
                    <a:moveTo>
                      <a:pt x="131" y="74"/>
                    </a:moveTo>
                    <a:cubicBezTo>
                      <a:pt x="130" y="80"/>
                      <a:pt x="129" y="85"/>
                      <a:pt x="128" y="91"/>
                    </a:cubicBezTo>
                    <a:cubicBezTo>
                      <a:pt x="127" y="96"/>
                      <a:pt x="127" y="102"/>
                      <a:pt x="127" y="107"/>
                    </a:cubicBezTo>
                    <a:cubicBezTo>
                      <a:pt x="127" y="109"/>
                      <a:pt x="127" y="110"/>
                      <a:pt x="127" y="111"/>
                    </a:cubicBezTo>
                    <a:cubicBezTo>
                      <a:pt x="126" y="114"/>
                      <a:pt x="125" y="116"/>
                      <a:pt x="125" y="119"/>
                    </a:cubicBezTo>
                    <a:cubicBezTo>
                      <a:pt x="125" y="117"/>
                      <a:pt x="125" y="116"/>
                      <a:pt x="125" y="114"/>
                    </a:cubicBezTo>
                    <a:cubicBezTo>
                      <a:pt x="125" y="107"/>
                      <a:pt x="127" y="100"/>
                      <a:pt x="127" y="93"/>
                    </a:cubicBezTo>
                    <a:cubicBezTo>
                      <a:pt x="127" y="91"/>
                      <a:pt x="126" y="91"/>
                      <a:pt x="125" y="91"/>
                    </a:cubicBezTo>
                    <a:cubicBezTo>
                      <a:pt x="125" y="85"/>
                      <a:pt x="125" y="79"/>
                      <a:pt x="126" y="73"/>
                    </a:cubicBezTo>
                    <a:cubicBezTo>
                      <a:pt x="127" y="71"/>
                      <a:pt x="124" y="70"/>
                      <a:pt x="124" y="72"/>
                    </a:cubicBezTo>
                    <a:cubicBezTo>
                      <a:pt x="122" y="82"/>
                      <a:pt x="121" y="92"/>
                      <a:pt x="121" y="102"/>
                    </a:cubicBezTo>
                    <a:cubicBezTo>
                      <a:pt x="121" y="102"/>
                      <a:pt x="122" y="102"/>
                      <a:pt x="122" y="102"/>
                    </a:cubicBezTo>
                    <a:cubicBezTo>
                      <a:pt x="121" y="107"/>
                      <a:pt x="120" y="111"/>
                      <a:pt x="120" y="115"/>
                    </a:cubicBezTo>
                    <a:cubicBezTo>
                      <a:pt x="120" y="121"/>
                      <a:pt x="119" y="127"/>
                      <a:pt x="119" y="133"/>
                    </a:cubicBezTo>
                    <a:cubicBezTo>
                      <a:pt x="119" y="133"/>
                      <a:pt x="118" y="134"/>
                      <a:pt x="118" y="134"/>
                    </a:cubicBezTo>
                    <a:cubicBezTo>
                      <a:pt x="117" y="134"/>
                      <a:pt x="116" y="134"/>
                      <a:pt x="116" y="134"/>
                    </a:cubicBezTo>
                    <a:cubicBezTo>
                      <a:pt x="116" y="124"/>
                      <a:pt x="115" y="115"/>
                      <a:pt x="116" y="105"/>
                    </a:cubicBezTo>
                    <a:cubicBezTo>
                      <a:pt x="117" y="94"/>
                      <a:pt x="117" y="82"/>
                      <a:pt x="118" y="71"/>
                    </a:cubicBezTo>
                    <a:cubicBezTo>
                      <a:pt x="123" y="71"/>
                      <a:pt x="127" y="70"/>
                      <a:pt x="132" y="68"/>
                    </a:cubicBezTo>
                    <a:cubicBezTo>
                      <a:pt x="132" y="70"/>
                      <a:pt x="131" y="72"/>
                      <a:pt x="131" y="74"/>
                    </a:cubicBezTo>
                    <a:close/>
                    <a:moveTo>
                      <a:pt x="142" y="43"/>
                    </a:moveTo>
                    <a:cubicBezTo>
                      <a:pt x="142" y="45"/>
                      <a:pt x="141" y="47"/>
                      <a:pt x="140" y="49"/>
                    </a:cubicBezTo>
                    <a:cubicBezTo>
                      <a:pt x="139" y="52"/>
                      <a:pt x="138" y="56"/>
                      <a:pt x="136" y="58"/>
                    </a:cubicBezTo>
                    <a:cubicBezTo>
                      <a:pt x="135" y="59"/>
                      <a:pt x="135" y="59"/>
                      <a:pt x="135" y="60"/>
                    </a:cubicBezTo>
                    <a:cubicBezTo>
                      <a:pt x="134" y="60"/>
                      <a:pt x="134" y="60"/>
                      <a:pt x="134" y="61"/>
                    </a:cubicBezTo>
                    <a:cubicBezTo>
                      <a:pt x="134" y="61"/>
                      <a:pt x="134" y="62"/>
                      <a:pt x="134" y="62"/>
                    </a:cubicBezTo>
                    <a:cubicBezTo>
                      <a:pt x="130" y="62"/>
                      <a:pt x="126" y="64"/>
                      <a:pt x="123" y="64"/>
                    </a:cubicBezTo>
                    <a:cubicBezTo>
                      <a:pt x="116" y="66"/>
                      <a:pt x="109" y="67"/>
                      <a:pt x="101" y="68"/>
                    </a:cubicBezTo>
                    <a:cubicBezTo>
                      <a:pt x="99" y="68"/>
                      <a:pt x="96" y="68"/>
                      <a:pt x="93" y="68"/>
                    </a:cubicBezTo>
                    <a:cubicBezTo>
                      <a:pt x="92" y="68"/>
                      <a:pt x="90" y="68"/>
                      <a:pt x="88" y="69"/>
                    </a:cubicBezTo>
                    <a:cubicBezTo>
                      <a:pt x="87" y="68"/>
                      <a:pt x="86" y="68"/>
                      <a:pt x="85" y="69"/>
                    </a:cubicBezTo>
                    <a:cubicBezTo>
                      <a:pt x="83" y="69"/>
                      <a:pt x="81" y="69"/>
                      <a:pt x="80" y="69"/>
                    </a:cubicBezTo>
                    <a:cubicBezTo>
                      <a:pt x="71" y="70"/>
                      <a:pt x="61" y="71"/>
                      <a:pt x="52" y="72"/>
                    </a:cubicBezTo>
                    <a:cubicBezTo>
                      <a:pt x="44" y="72"/>
                      <a:pt x="35" y="73"/>
                      <a:pt x="27" y="74"/>
                    </a:cubicBezTo>
                    <a:cubicBezTo>
                      <a:pt x="24" y="75"/>
                      <a:pt x="22" y="75"/>
                      <a:pt x="19" y="75"/>
                    </a:cubicBezTo>
                    <a:cubicBezTo>
                      <a:pt x="18" y="75"/>
                      <a:pt x="17" y="75"/>
                      <a:pt x="17" y="76"/>
                    </a:cubicBezTo>
                    <a:cubicBezTo>
                      <a:pt x="15" y="75"/>
                      <a:pt x="14" y="74"/>
                      <a:pt x="13" y="73"/>
                    </a:cubicBezTo>
                    <a:cubicBezTo>
                      <a:pt x="11" y="72"/>
                      <a:pt x="10" y="70"/>
                      <a:pt x="9" y="68"/>
                    </a:cubicBezTo>
                    <a:cubicBezTo>
                      <a:pt x="10" y="64"/>
                      <a:pt x="9" y="58"/>
                      <a:pt x="5" y="55"/>
                    </a:cubicBezTo>
                    <a:cubicBezTo>
                      <a:pt x="4" y="55"/>
                      <a:pt x="7" y="48"/>
                      <a:pt x="8" y="47"/>
                    </a:cubicBezTo>
                    <a:cubicBezTo>
                      <a:pt x="9" y="44"/>
                      <a:pt x="10" y="40"/>
                      <a:pt x="11" y="36"/>
                    </a:cubicBezTo>
                    <a:cubicBezTo>
                      <a:pt x="12" y="32"/>
                      <a:pt x="13" y="28"/>
                      <a:pt x="14" y="25"/>
                    </a:cubicBezTo>
                    <a:cubicBezTo>
                      <a:pt x="15" y="23"/>
                      <a:pt x="15" y="20"/>
                      <a:pt x="16" y="19"/>
                    </a:cubicBezTo>
                    <a:cubicBezTo>
                      <a:pt x="19" y="23"/>
                      <a:pt x="26" y="19"/>
                      <a:pt x="30" y="16"/>
                    </a:cubicBezTo>
                    <a:cubicBezTo>
                      <a:pt x="32" y="17"/>
                      <a:pt x="33" y="18"/>
                      <a:pt x="35" y="18"/>
                    </a:cubicBezTo>
                    <a:cubicBezTo>
                      <a:pt x="39" y="19"/>
                      <a:pt x="42" y="20"/>
                      <a:pt x="46" y="21"/>
                    </a:cubicBezTo>
                    <a:cubicBezTo>
                      <a:pt x="47" y="21"/>
                      <a:pt x="48" y="21"/>
                      <a:pt x="48" y="22"/>
                    </a:cubicBezTo>
                    <a:cubicBezTo>
                      <a:pt x="48" y="22"/>
                      <a:pt x="48" y="22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5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7"/>
                      <a:pt x="47" y="27"/>
                      <a:pt x="48" y="28"/>
                    </a:cubicBezTo>
                    <a:cubicBezTo>
                      <a:pt x="48" y="28"/>
                      <a:pt x="49" y="28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51" y="27"/>
                      <a:pt x="52" y="25"/>
                      <a:pt x="52" y="24"/>
                    </a:cubicBezTo>
                    <a:cubicBezTo>
                      <a:pt x="52" y="24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5" y="21"/>
                      <a:pt x="55" y="19"/>
                      <a:pt x="57" y="17"/>
                    </a:cubicBezTo>
                    <a:cubicBezTo>
                      <a:pt x="58" y="15"/>
                      <a:pt x="62" y="19"/>
                      <a:pt x="64" y="20"/>
                    </a:cubicBezTo>
                    <a:cubicBezTo>
                      <a:pt x="66" y="20"/>
                      <a:pt x="69" y="19"/>
                      <a:pt x="71" y="17"/>
                    </a:cubicBezTo>
                    <a:cubicBezTo>
                      <a:pt x="72" y="16"/>
                      <a:pt x="73" y="15"/>
                      <a:pt x="74" y="13"/>
                    </a:cubicBezTo>
                    <a:cubicBezTo>
                      <a:pt x="76" y="12"/>
                      <a:pt x="78" y="15"/>
                      <a:pt x="79" y="16"/>
                    </a:cubicBezTo>
                    <a:cubicBezTo>
                      <a:pt x="81" y="17"/>
                      <a:pt x="84" y="18"/>
                      <a:pt x="87" y="16"/>
                    </a:cubicBezTo>
                    <a:cubicBezTo>
                      <a:pt x="89" y="15"/>
                      <a:pt x="92" y="9"/>
                      <a:pt x="95" y="11"/>
                    </a:cubicBezTo>
                    <a:cubicBezTo>
                      <a:pt x="96" y="12"/>
                      <a:pt x="97" y="13"/>
                      <a:pt x="98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8" y="14"/>
                      <a:pt x="98" y="14"/>
                      <a:pt x="97" y="14"/>
                    </a:cubicBezTo>
                    <a:cubicBezTo>
                      <a:pt x="96" y="15"/>
                      <a:pt x="95" y="15"/>
                      <a:pt x="95" y="17"/>
                    </a:cubicBezTo>
                    <a:cubicBezTo>
                      <a:pt x="95" y="17"/>
                      <a:pt x="96" y="18"/>
                      <a:pt x="96" y="18"/>
                    </a:cubicBezTo>
                    <a:cubicBezTo>
                      <a:pt x="96" y="19"/>
                      <a:pt x="96" y="20"/>
                      <a:pt x="95" y="20"/>
                    </a:cubicBezTo>
                    <a:cubicBezTo>
                      <a:pt x="95" y="21"/>
                      <a:pt x="94" y="21"/>
                      <a:pt x="93" y="21"/>
                    </a:cubicBezTo>
                    <a:cubicBezTo>
                      <a:pt x="93" y="22"/>
                      <a:pt x="93" y="23"/>
                      <a:pt x="94" y="23"/>
                    </a:cubicBezTo>
                    <a:cubicBezTo>
                      <a:pt x="95" y="24"/>
                      <a:pt x="97" y="22"/>
                      <a:pt x="98" y="21"/>
                    </a:cubicBezTo>
                    <a:cubicBezTo>
                      <a:pt x="98" y="20"/>
                      <a:pt x="98" y="20"/>
                      <a:pt x="98" y="1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19"/>
                      <a:pt x="99" y="19"/>
                      <a:pt x="100" y="19"/>
                    </a:cubicBezTo>
                    <a:cubicBezTo>
                      <a:pt x="100" y="19"/>
                      <a:pt x="101" y="19"/>
                      <a:pt x="102" y="19"/>
                    </a:cubicBezTo>
                    <a:cubicBezTo>
                      <a:pt x="103" y="18"/>
                      <a:pt x="103" y="17"/>
                      <a:pt x="102" y="16"/>
                    </a:cubicBezTo>
                    <a:cubicBezTo>
                      <a:pt x="103" y="16"/>
                      <a:pt x="103" y="16"/>
                      <a:pt x="103" y="16"/>
                    </a:cubicBezTo>
                    <a:cubicBezTo>
                      <a:pt x="108" y="18"/>
                      <a:pt x="109" y="10"/>
                      <a:pt x="113" y="8"/>
                    </a:cubicBezTo>
                    <a:cubicBezTo>
                      <a:pt x="115" y="7"/>
                      <a:pt x="118" y="12"/>
                      <a:pt x="119" y="13"/>
                    </a:cubicBezTo>
                    <a:cubicBezTo>
                      <a:pt x="121" y="16"/>
                      <a:pt x="124" y="15"/>
                      <a:pt x="127" y="15"/>
                    </a:cubicBezTo>
                    <a:cubicBezTo>
                      <a:pt x="128" y="15"/>
                      <a:pt x="130" y="15"/>
                      <a:pt x="131" y="15"/>
                    </a:cubicBezTo>
                    <a:cubicBezTo>
                      <a:pt x="132" y="15"/>
                      <a:pt x="132" y="20"/>
                      <a:pt x="133" y="21"/>
                    </a:cubicBezTo>
                    <a:cubicBezTo>
                      <a:pt x="133" y="22"/>
                      <a:pt x="134" y="23"/>
                      <a:pt x="135" y="24"/>
                    </a:cubicBezTo>
                    <a:cubicBezTo>
                      <a:pt x="136" y="26"/>
                      <a:pt x="135" y="30"/>
                      <a:pt x="134" y="32"/>
                    </a:cubicBezTo>
                    <a:cubicBezTo>
                      <a:pt x="134" y="33"/>
                      <a:pt x="136" y="35"/>
                      <a:pt x="137" y="34"/>
                    </a:cubicBezTo>
                    <a:cubicBezTo>
                      <a:pt x="137" y="34"/>
                      <a:pt x="138" y="33"/>
                      <a:pt x="138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8" y="32"/>
                      <a:pt x="138" y="32"/>
                      <a:pt x="138" y="33"/>
                    </a:cubicBezTo>
                    <a:cubicBezTo>
                      <a:pt x="138" y="34"/>
                      <a:pt x="138" y="35"/>
                      <a:pt x="138" y="36"/>
                    </a:cubicBezTo>
                    <a:cubicBezTo>
                      <a:pt x="138" y="38"/>
                      <a:pt x="140" y="39"/>
                      <a:pt x="142" y="39"/>
                    </a:cubicBezTo>
                    <a:cubicBezTo>
                      <a:pt x="142" y="39"/>
                      <a:pt x="142" y="43"/>
                      <a:pt x="142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774"/>
              <p:cNvSpPr>
                <a:spLocks noEditPoints="1"/>
              </p:cNvSpPr>
              <p:nvPr/>
            </p:nvSpPr>
            <p:spPr bwMode="auto">
              <a:xfrm>
                <a:off x="590" y="2268"/>
                <a:ext cx="49" cy="92"/>
              </a:xfrm>
              <a:custGeom>
                <a:avLst/>
                <a:gdLst>
                  <a:gd name="T0" fmla="*/ 15 w 64"/>
                  <a:gd name="T1" fmla="*/ 2 h 120"/>
                  <a:gd name="T2" fmla="*/ 19 w 64"/>
                  <a:gd name="T3" fmla="*/ 14 h 120"/>
                  <a:gd name="T4" fmla="*/ 47 w 64"/>
                  <a:gd name="T5" fmla="*/ 16 h 120"/>
                  <a:gd name="T6" fmla="*/ 58 w 64"/>
                  <a:gd name="T7" fmla="*/ 3 h 120"/>
                  <a:gd name="T8" fmla="*/ 56 w 64"/>
                  <a:gd name="T9" fmla="*/ 1 h 120"/>
                  <a:gd name="T10" fmla="*/ 25 w 64"/>
                  <a:gd name="T11" fmla="*/ 2 h 120"/>
                  <a:gd name="T12" fmla="*/ 54 w 64"/>
                  <a:gd name="T13" fmla="*/ 5 h 120"/>
                  <a:gd name="T14" fmla="*/ 30 w 64"/>
                  <a:gd name="T15" fmla="*/ 14 h 120"/>
                  <a:gd name="T16" fmla="*/ 19 w 64"/>
                  <a:gd name="T17" fmla="*/ 8 h 120"/>
                  <a:gd name="T18" fmla="*/ 18 w 64"/>
                  <a:gd name="T19" fmla="*/ 3 h 120"/>
                  <a:gd name="T20" fmla="*/ 61 w 64"/>
                  <a:gd name="T21" fmla="*/ 3 h 120"/>
                  <a:gd name="T22" fmla="*/ 51 w 64"/>
                  <a:gd name="T23" fmla="*/ 17 h 120"/>
                  <a:gd name="T24" fmla="*/ 48 w 64"/>
                  <a:gd name="T25" fmla="*/ 37 h 120"/>
                  <a:gd name="T26" fmla="*/ 47 w 64"/>
                  <a:gd name="T27" fmla="*/ 47 h 120"/>
                  <a:gd name="T28" fmla="*/ 50 w 64"/>
                  <a:gd name="T29" fmla="*/ 58 h 120"/>
                  <a:gd name="T30" fmla="*/ 56 w 64"/>
                  <a:gd name="T31" fmla="*/ 59 h 120"/>
                  <a:gd name="T32" fmla="*/ 61 w 64"/>
                  <a:gd name="T33" fmla="*/ 48 h 120"/>
                  <a:gd name="T34" fmla="*/ 64 w 64"/>
                  <a:gd name="T35" fmla="*/ 10 h 120"/>
                  <a:gd name="T36" fmla="*/ 61 w 64"/>
                  <a:gd name="T37" fmla="*/ 3 h 120"/>
                  <a:gd name="T38" fmla="*/ 8 w 64"/>
                  <a:gd name="T39" fmla="*/ 6 h 120"/>
                  <a:gd name="T40" fmla="*/ 2 w 64"/>
                  <a:gd name="T41" fmla="*/ 29 h 120"/>
                  <a:gd name="T42" fmla="*/ 2 w 64"/>
                  <a:gd name="T43" fmla="*/ 46 h 120"/>
                  <a:gd name="T44" fmla="*/ 11 w 64"/>
                  <a:gd name="T45" fmla="*/ 39 h 120"/>
                  <a:gd name="T46" fmla="*/ 17 w 64"/>
                  <a:gd name="T47" fmla="*/ 21 h 120"/>
                  <a:gd name="T48" fmla="*/ 12 w 64"/>
                  <a:gd name="T49" fmla="*/ 5 h 120"/>
                  <a:gd name="T50" fmla="*/ 62 w 64"/>
                  <a:gd name="T51" fmla="*/ 14 h 120"/>
                  <a:gd name="T52" fmla="*/ 61 w 64"/>
                  <a:gd name="T53" fmla="*/ 27 h 120"/>
                  <a:gd name="T54" fmla="*/ 59 w 64"/>
                  <a:gd name="T55" fmla="*/ 47 h 120"/>
                  <a:gd name="T56" fmla="*/ 56 w 64"/>
                  <a:gd name="T57" fmla="*/ 56 h 120"/>
                  <a:gd name="T58" fmla="*/ 49 w 64"/>
                  <a:gd name="T59" fmla="*/ 47 h 120"/>
                  <a:gd name="T60" fmla="*/ 52 w 64"/>
                  <a:gd name="T61" fmla="*/ 20 h 120"/>
                  <a:gd name="T62" fmla="*/ 59 w 64"/>
                  <a:gd name="T63" fmla="*/ 9 h 120"/>
                  <a:gd name="T64" fmla="*/ 16 w 64"/>
                  <a:gd name="T65" fmla="*/ 15 h 120"/>
                  <a:gd name="T66" fmla="*/ 12 w 64"/>
                  <a:gd name="T67" fmla="*/ 35 h 120"/>
                  <a:gd name="T68" fmla="*/ 3 w 64"/>
                  <a:gd name="T69" fmla="*/ 40 h 120"/>
                  <a:gd name="T70" fmla="*/ 10 w 64"/>
                  <a:gd name="T71" fmla="*/ 7 h 120"/>
                  <a:gd name="T72" fmla="*/ 47 w 64"/>
                  <a:gd name="T73" fmla="*/ 64 h 120"/>
                  <a:gd name="T74" fmla="*/ 45 w 64"/>
                  <a:gd name="T75" fmla="*/ 66 h 120"/>
                  <a:gd name="T76" fmla="*/ 42 w 64"/>
                  <a:gd name="T77" fmla="*/ 81 h 120"/>
                  <a:gd name="T78" fmla="*/ 41 w 64"/>
                  <a:gd name="T79" fmla="*/ 107 h 120"/>
                  <a:gd name="T80" fmla="*/ 48 w 64"/>
                  <a:gd name="T81" fmla="*/ 114 h 120"/>
                  <a:gd name="T82" fmla="*/ 56 w 64"/>
                  <a:gd name="T83" fmla="*/ 83 h 120"/>
                  <a:gd name="T84" fmla="*/ 57 w 64"/>
                  <a:gd name="T85" fmla="*/ 65 h 120"/>
                  <a:gd name="T86" fmla="*/ 53 w 64"/>
                  <a:gd name="T87" fmla="*/ 66 h 120"/>
                  <a:gd name="T88" fmla="*/ 54 w 64"/>
                  <a:gd name="T89" fmla="*/ 77 h 120"/>
                  <a:gd name="T90" fmla="*/ 52 w 64"/>
                  <a:gd name="T91" fmla="*/ 96 h 120"/>
                  <a:gd name="T92" fmla="*/ 50 w 64"/>
                  <a:gd name="T93" fmla="*/ 106 h 120"/>
                  <a:gd name="T94" fmla="*/ 43 w 64"/>
                  <a:gd name="T95" fmla="*/ 105 h 120"/>
                  <a:gd name="T96" fmla="*/ 44 w 64"/>
                  <a:gd name="T97" fmla="*/ 83 h 120"/>
                  <a:gd name="T98" fmla="*/ 47 w 64"/>
                  <a:gd name="T99" fmla="*/ 6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4" h="120">
                    <a:moveTo>
                      <a:pt x="26" y="0"/>
                    </a:moveTo>
                    <a:cubicBezTo>
                      <a:pt x="25" y="0"/>
                      <a:pt x="25" y="0"/>
                      <a:pt x="24" y="0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4" y="3"/>
                      <a:pt x="14" y="4"/>
                      <a:pt x="15" y="6"/>
                    </a:cubicBezTo>
                    <a:cubicBezTo>
                      <a:pt x="15" y="6"/>
                      <a:pt x="15" y="7"/>
                      <a:pt x="15" y="7"/>
                    </a:cubicBezTo>
                    <a:cubicBezTo>
                      <a:pt x="16" y="8"/>
                      <a:pt x="16" y="9"/>
                      <a:pt x="17" y="11"/>
                    </a:cubicBezTo>
                    <a:cubicBezTo>
                      <a:pt x="18" y="12"/>
                      <a:pt x="19" y="13"/>
                      <a:pt x="19" y="14"/>
                    </a:cubicBezTo>
                    <a:cubicBezTo>
                      <a:pt x="20" y="15"/>
                      <a:pt x="20" y="15"/>
                      <a:pt x="25" y="16"/>
                    </a:cubicBezTo>
                    <a:cubicBezTo>
                      <a:pt x="27" y="16"/>
                      <a:pt x="29" y="16"/>
                      <a:pt x="31" y="16"/>
                    </a:cubicBezTo>
                    <a:cubicBezTo>
                      <a:pt x="35" y="16"/>
                      <a:pt x="42" y="16"/>
                      <a:pt x="45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3"/>
                      <a:pt x="52" y="11"/>
                      <a:pt x="52" y="11"/>
                    </a:cubicBezTo>
                    <a:cubicBezTo>
                      <a:pt x="52" y="10"/>
                      <a:pt x="53" y="10"/>
                      <a:pt x="53" y="9"/>
                    </a:cubicBezTo>
                    <a:cubicBezTo>
                      <a:pt x="55" y="7"/>
                      <a:pt x="57" y="6"/>
                      <a:pt x="58" y="3"/>
                    </a:cubicBezTo>
                    <a:cubicBezTo>
                      <a:pt x="59" y="2"/>
                      <a:pt x="59" y="2"/>
                      <a:pt x="58" y="2"/>
                    </a:cubicBezTo>
                    <a:cubicBezTo>
                      <a:pt x="58" y="2"/>
                      <a:pt x="57" y="2"/>
                      <a:pt x="57" y="2"/>
                    </a:cubicBezTo>
                    <a:cubicBezTo>
                      <a:pt x="57" y="2"/>
                      <a:pt x="57" y="1"/>
                      <a:pt x="57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4" y="1"/>
                      <a:pt x="48" y="1"/>
                    </a:cubicBezTo>
                    <a:cubicBezTo>
                      <a:pt x="43" y="1"/>
                      <a:pt x="38" y="1"/>
                      <a:pt x="37" y="1"/>
                    </a:cubicBezTo>
                    <a:cubicBezTo>
                      <a:pt x="32" y="0"/>
                      <a:pt x="29" y="0"/>
                      <a:pt x="26" y="0"/>
                    </a:cubicBezTo>
                    <a:close/>
                    <a:moveTo>
                      <a:pt x="25" y="2"/>
                    </a:moveTo>
                    <a:cubicBezTo>
                      <a:pt x="29" y="2"/>
                      <a:pt x="34" y="2"/>
                      <a:pt x="35" y="3"/>
                    </a:cubicBezTo>
                    <a:cubicBezTo>
                      <a:pt x="36" y="3"/>
                      <a:pt x="40" y="3"/>
                      <a:pt x="54" y="3"/>
                    </a:cubicBezTo>
                    <a:cubicBezTo>
                      <a:pt x="55" y="3"/>
                      <a:pt x="55" y="4"/>
                      <a:pt x="55" y="4"/>
                    </a:cubicBezTo>
                    <a:cubicBezTo>
                      <a:pt x="55" y="4"/>
                      <a:pt x="54" y="4"/>
                      <a:pt x="54" y="5"/>
                    </a:cubicBezTo>
                    <a:cubicBezTo>
                      <a:pt x="54" y="6"/>
                      <a:pt x="49" y="11"/>
                      <a:pt x="47" y="13"/>
                    </a:cubicBezTo>
                    <a:cubicBezTo>
                      <a:pt x="46" y="14"/>
                      <a:pt x="46" y="14"/>
                      <a:pt x="45" y="14"/>
                    </a:cubicBezTo>
                    <a:cubicBezTo>
                      <a:pt x="45" y="14"/>
                      <a:pt x="42" y="14"/>
                      <a:pt x="38" y="14"/>
                    </a:cubicBezTo>
                    <a:cubicBezTo>
                      <a:pt x="35" y="14"/>
                      <a:pt x="31" y="14"/>
                      <a:pt x="30" y="14"/>
                    </a:cubicBezTo>
                    <a:cubicBezTo>
                      <a:pt x="29" y="14"/>
                      <a:pt x="28" y="14"/>
                      <a:pt x="28" y="14"/>
                    </a:cubicBezTo>
                    <a:cubicBezTo>
                      <a:pt x="28" y="14"/>
                      <a:pt x="27" y="14"/>
                      <a:pt x="26" y="14"/>
                    </a:cubicBezTo>
                    <a:cubicBezTo>
                      <a:pt x="22" y="13"/>
                      <a:pt x="22" y="14"/>
                      <a:pt x="20" y="9"/>
                    </a:cubicBezTo>
                    <a:cubicBezTo>
                      <a:pt x="19" y="9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19" y="7"/>
                      <a:pt x="18" y="6"/>
                      <a:pt x="18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20" y="2"/>
                    </a:cubicBezTo>
                    <a:cubicBezTo>
                      <a:pt x="21" y="2"/>
                      <a:pt x="23" y="2"/>
                      <a:pt x="25" y="2"/>
                    </a:cubicBezTo>
                    <a:close/>
                    <a:moveTo>
                      <a:pt x="61" y="3"/>
                    </a:moveTo>
                    <a:cubicBezTo>
                      <a:pt x="61" y="3"/>
                      <a:pt x="61" y="3"/>
                      <a:pt x="61" y="3"/>
                    </a:cubicBezTo>
                    <a:cubicBezTo>
                      <a:pt x="60" y="3"/>
                      <a:pt x="60" y="3"/>
                      <a:pt x="60" y="4"/>
                    </a:cubicBezTo>
                    <a:cubicBezTo>
                      <a:pt x="60" y="4"/>
                      <a:pt x="59" y="5"/>
                      <a:pt x="59" y="6"/>
                    </a:cubicBezTo>
                    <a:cubicBezTo>
                      <a:pt x="57" y="8"/>
                      <a:pt x="52" y="15"/>
                      <a:pt x="51" y="15"/>
                    </a:cubicBezTo>
                    <a:cubicBezTo>
                      <a:pt x="51" y="16"/>
                      <a:pt x="51" y="16"/>
                      <a:pt x="51" y="17"/>
                    </a:cubicBezTo>
                    <a:cubicBezTo>
                      <a:pt x="51" y="18"/>
                      <a:pt x="51" y="20"/>
                      <a:pt x="50" y="22"/>
                    </a:cubicBezTo>
                    <a:cubicBezTo>
                      <a:pt x="50" y="26"/>
                      <a:pt x="49" y="29"/>
                      <a:pt x="49" y="31"/>
                    </a:cubicBezTo>
                    <a:cubicBezTo>
                      <a:pt x="49" y="31"/>
                      <a:pt x="49" y="32"/>
                      <a:pt x="49" y="33"/>
                    </a:cubicBezTo>
                    <a:cubicBezTo>
                      <a:pt x="49" y="33"/>
                      <a:pt x="48" y="35"/>
                      <a:pt x="48" y="37"/>
                    </a:cubicBezTo>
                    <a:cubicBezTo>
                      <a:pt x="48" y="39"/>
                      <a:pt x="48" y="40"/>
                      <a:pt x="48" y="41"/>
                    </a:cubicBezTo>
                    <a:cubicBezTo>
                      <a:pt x="48" y="41"/>
                      <a:pt x="47" y="42"/>
                      <a:pt x="47" y="43"/>
                    </a:cubicBezTo>
                    <a:cubicBezTo>
                      <a:pt x="47" y="44"/>
                      <a:pt x="47" y="45"/>
                      <a:pt x="47" y="45"/>
                    </a:cubicBezTo>
                    <a:cubicBezTo>
                      <a:pt x="47" y="46"/>
                      <a:pt x="47" y="46"/>
                      <a:pt x="47" y="47"/>
                    </a:cubicBezTo>
                    <a:cubicBezTo>
                      <a:pt x="47" y="47"/>
                      <a:pt x="47" y="47"/>
                      <a:pt x="46" y="47"/>
                    </a:cubicBezTo>
                    <a:cubicBezTo>
                      <a:pt x="46" y="47"/>
                      <a:pt x="46" y="49"/>
                      <a:pt x="47" y="49"/>
                    </a:cubicBezTo>
                    <a:cubicBezTo>
                      <a:pt x="47" y="49"/>
                      <a:pt x="47" y="50"/>
                      <a:pt x="47" y="50"/>
                    </a:cubicBezTo>
                    <a:cubicBezTo>
                      <a:pt x="47" y="51"/>
                      <a:pt x="49" y="56"/>
                      <a:pt x="50" y="58"/>
                    </a:cubicBezTo>
                    <a:cubicBezTo>
                      <a:pt x="51" y="58"/>
                      <a:pt x="52" y="60"/>
                      <a:pt x="52" y="60"/>
                    </a:cubicBezTo>
                    <a:cubicBezTo>
                      <a:pt x="52" y="60"/>
                      <a:pt x="52" y="61"/>
                      <a:pt x="53" y="61"/>
                    </a:cubicBezTo>
                    <a:cubicBezTo>
                      <a:pt x="54" y="61"/>
                      <a:pt x="55" y="60"/>
                      <a:pt x="55" y="59"/>
                    </a:cubicBezTo>
                    <a:cubicBezTo>
                      <a:pt x="55" y="59"/>
                      <a:pt x="55" y="59"/>
                      <a:pt x="56" y="59"/>
                    </a:cubicBezTo>
                    <a:cubicBezTo>
                      <a:pt x="56" y="59"/>
                      <a:pt x="58" y="57"/>
                      <a:pt x="59" y="56"/>
                    </a:cubicBezTo>
                    <a:cubicBezTo>
                      <a:pt x="60" y="55"/>
                      <a:pt x="60" y="54"/>
                      <a:pt x="60" y="53"/>
                    </a:cubicBezTo>
                    <a:cubicBezTo>
                      <a:pt x="60" y="52"/>
                      <a:pt x="60" y="51"/>
                      <a:pt x="60" y="51"/>
                    </a:cubicBezTo>
                    <a:cubicBezTo>
                      <a:pt x="60" y="51"/>
                      <a:pt x="61" y="50"/>
                      <a:pt x="61" y="48"/>
                    </a:cubicBezTo>
                    <a:cubicBezTo>
                      <a:pt x="61" y="47"/>
                      <a:pt x="61" y="45"/>
                      <a:pt x="62" y="43"/>
                    </a:cubicBezTo>
                    <a:cubicBezTo>
                      <a:pt x="62" y="40"/>
                      <a:pt x="62" y="38"/>
                      <a:pt x="63" y="33"/>
                    </a:cubicBezTo>
                    <a:cubicBezTo>
                      <a:pt x="63" y="32"/>
                      <a:pt x="63" y="29"/>
                      <a:pt x="63" y="27"/>
                    </a:cubicBezTo>
                    <a:cubicBezTo>
                      <a:pt x="64" y="21"/>
                      <a:pt x="64" y="12"/>
                      <a:pt x="64" y="10"/>
                    </a:cubicBezTo>
                    <a:cubicBezTo>
                      <a:pt x="63" y="9"/>
                      <a:pt x="63" y="8"/>
                      <a:pt x="63" y="7"/>
                    </a:cubicBezTo>
                    <a:cubicBezTo>
                      <a:pt x="63" y="7"/>
                      <a:pt x="63" y="6"/>
                      <a:pt x="63" y="6"/>
                    </a:cubicBezTo>
                    <a:cubicBezTo>
                      <a:pt x="63" y="5"/>
                      <a:pt x="62" y="4"/>
                      <a:pt x="62" y="4"/>
                    </a:cubicBezTo>
                    <a:cubicBezTo>
                      <a:pt x="62" y="3"/>
                      <a:pt x="62" y="3"/>
                      <a:pt x="61" y="3"/>
                    </a:cubicBezTo>
                    <a:close/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11"/>
                      <a:pt x="5" y="16"/>
                      <a:pt x="4" y="20"/>
                    </a:cubicBezTo>
                    <a:cubicBezTo>
                      <a:pt x="4" y="21"/>
                      <a:pt x="4" y="23"/>
                      <a:pt x="3" y="24"/>
                    </a:cubicBezTo>
                    <a:cubicBezTo>
                      <a:pt x="3" y="26"/>
                      <a:pt x="2" y="28"/>
                      <a:pt x="2" y="29"/>
                    </a:cubicBezTo>
                    <a:cubicBezTo>
                      <a:pt x="2" y="31"/>
                      <a:pt x="1" y="33"/>
                      <a:pt x="1" y="34"/>
                    </a:cubicBezTo>
                    <a:cubicBezTo>
                      <a:pt x="0" y="36"/>
                      <a:pt x="0" y="38"/>
                      <a:pt x="1" y="40"/>
                    </a:cubicBezTo>
                    <a:cubicBezTo>
                      <a:pt x="1" y="40"/>
                      <a:pt x="1" y="41"/>
                      <a:pt x="1" y="42"/>
                    </a:cubicBezTo>
                    <a:cubicBezTo>
                      <a:pt x="1" y="43"/>
                      <a:pt x="2" y="45"/>
                      <a:pt x="2" y="46"/>
                    </a:cubicBezTo>
                    <a:cubicBezTo>
                      <a:pt x="2" y="46"/>
                      <a:pt x="4" y="46"/>
                      <a:pt x="4" y="45"/>
                    </a:cubicBezTo>
                    <a:cubicBezTo>
                      <a:pt x="4" y="44"/>
                      <a:pt x="7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0"/>
                      <a:pt x="11" y="39"/>
                      <a:pt x="11" y="39"/>
                    </a:cubicBezTo>
                    <a:cubicBezTo>
                      <a:pt x="12" y="39"/>
                      <a:pt x="13" y="38"/>
                      <a:pt x="13" y="37"/>
                    </a:cubicBezTo>
                    <a:cubicBezTo>
                      <a:pt x="13" y="36"/>
                      <a:pt x="14" y="35"/>
                      <a:pt x="14" y="34"/>
                    </a:cubicBezTo>
                    <a:cubicBezTo>
                      <a:pt x="14" y="33"/>
                      <a:pt x="17" y="24"/>
                      <a:pt x="17" y="23"/>
                    </a:cubicBezTo>
                    <a:cubicBezTo>
                      <a:pt x="17" y="23"/>
                      <a:pt x="17" y="22"/>
                      <a:pt x="17" y="21"/>
                    </a:cubicBezTo>
                    <a:cubicBezTo>
                      <a:pt x="17" y="20"/>
                      <a:pt x="18" y="18"/>
                      <a:pt x="18" y="17"/>
                    </a:cubicBezTo>
                    <a:cubicBezTo>
                      <a:pt x="18" y="16"/>
                      <a:pt x="18" y="16"/>
                      <a:pt x="18" y="15"/>
                    </a:cubicBezTo>
                    <a:cubicBezTo>
                      <a:pt x="18" y="13"/>
                      <a:pt x="15" y="9"/>
                      <a:pt x="13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0" y="4"/>
                      <a:pt x="10" y="4"/>
                    </a:cubicBezTo>
                    <a:close/>
                    <a:moveTo>
                      <a:pt x="61" y="7"/>
                    </a:moveTo>
                    <a:cubicBezTo>
                      <a:pt x="61" y="7"/>
                      <a:pt x="61" y="7"/>
                      <a:pt x="61" y="7"/>
                    </a:cubicBezTo>
                    <a:cubicBezTo>
                      <a:pt x="61" y="8"/>
                      <a:pt x="62" y="11"/>
                      <a:pt x="62" y="14"/>
                    </a:cubicBezTo>
                    <a:cubicBezTo>
                      <a:pt x="62" y="16"/>
                      <a:pt x="62" y="17"/>
                      <a:pt x="62" y="17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2" y="20"/>
                      <a:pt x="62" y="22"/>
                    </a:cubicBezTo>
                    <a:cubicBezTo>
                      <a:pt x="62" y="24"/>
                      <a:pt x="62" y="26"/>
                      <a:pt x="61" y="27"/>
                    </a:cubicBezTo>
                    <a:cubicBezTo>
                      <a:pt x="61" y="27"/>
                      <a:pt x="61" y="29"/>
                      <a:pt x="61" y="31"/>
                    </a:cubicBezTo>
                    <a:cubicBezTo>
                      <a:pt x="61" y="32"/>
                      <a:pt x="61" y="35"/>
                      <a:pt x="61" y="37"/>
                    </a:cubicBezTo>
                    <a:cubicBezTo>
                      <a:pt x="60" y="38"/>
                      <a:pt x="60" y="41"/>
                      <a:pt x="60" y="41"/>
                    </a:cubicBezTo>
                    <a:cubicBezTo>
                      <a:pt x="60" y="44"/>
                      <a:pt x="60" y="45"/>
                      <a:pt x="59" y="47"/>
                    </a:cubicBezTo>
                    <a:cubicBezTo>
                      <a:pt x="59" y="48"/>
                      <a:pt x="59" y="49"/>
                      <a:pt x="58" y="51"/>
                    </a:cubicBezTo>
                    <a:cubicBezTo>
                      <a:pt x="58" y="52"/>
                      <a:pt x="58" y="53"/>
                      <a:pt x="58" y="53"/>
                    </a:cubicBezTo>
                    <a:cubicBezTo>
                      <a:pt x="57" y="54"/>
                      <a:pt x="57" y="54"/>
                      <a:pt x="57" y="55"/>
                    </a:cubicBezTo>
                    <a:cubicBezTo>
                      <a:pt x="57" y="55"/>
                      <a:pt x="56" y="56"/>
                      <a:pt x="56" y="56"/>
                    </a:cubicBezTo>
                    <a:cubicBezTo>
                      <a:pt x="55" y="57"/>
                      <a:pt x="54" y="58"/>
                      <a:pt x="54" y="58"/>
                    </a:cubicBezTo>
                    <a:cubicBezTo>
                      <a:pt x="54" y="58"/>
                      <a:pt x="52" y="55"/>
                      <a:pt x="52" y="55"/>
                    </a:cubicBezTo>
                    <a:cubicBezTo>
                      <a:pt x="52" y="55"/>
                      <a:pt x="50" y="50"/>
                      <a:pt x="49" y="48"/>
                    </a:cubicBezTo>
                    <a:cubicBezTo>
                      <a:pt x="49" y="48"/>
                      <a:pt x="49" y="47"/>
                      <a:pt x="49" y="47"/>
                    </a:cubicBezTo>
                    <a:cubicBezTo>
                      <a:pt x="49" y="46"/>
                      <a:pt x="49" y="45"/>
                      <a:pt x="49" y="43"/>
                    </a:cubicBezTo>
                    <a:cubicBezTo>
                      <a:pt x="50" y="40"/>
                      <a:pt x="50" y="38"/>
                      <a:pt x="50" y="37"/>
                    </a:cubicBezTo>
                    <a:cubicBezTo>
                      <a:pt x="50" y="36"/>
                      <a:pt x="51" y="28"/>
                      <a:pt x="52" y="24"/>
                    </a:cubicBezTo>
                    <a:cubicBezTo>
                      <a:pt x="52" y="23"/>
                      <a:pt x="52" y="21"/>
                      <a:pt x="52" y="20"/>
                    </a:cubicBezTo>
                    <a:cubicBezTo>
                      <a:pt x="52" y="19"/>
                      <a:pt x="52" y="18"/>
                      <a:pt x="52" y="18"/>
                    </a:cubicBezTo>
                    <a:cubicBezTo>
                      <a:pt x="52" y="17"/>
                      <a:pt x="53" y="16"/>
                      <a:pt x="55" y="15"/>
                    </a:cubicBezTo>
                    <a:cubicBezTo>
                      <a:pt x="56" y="13"/>
                      <a:pt x="57" y="12"/>
                      <a:pt x="57" y="12"/>
                    </a:cubicBezTo>
                    <a:cubicBezTo>
                      <a:pt x="57" y="12"/>
                      <a:pt x="58" y="10"/>
                      <a:pt x="59" y="9"/>
                    </a:cubicBezTo>
                    <a:cubicBezTo>
                      <a:pt x="60" y="7"/>
                      <a:pt x="61" y="7"/>
                      <a:pt x="61" y="7"/>
                    </a:cubicBezTo>
                    <a:close/>
                    <a:moveTo>
                      <a:pt x="10" y="7"/>
                    </a:moveTo>
                    <a:cubicBezTo>
                      <a:pt x="10" y="7"/>
                      <a:pt x="11" y="9"/>
                      <a:pt x="13" y="11"/>
                    </a:cubicBezTo>
                    <a:cubicBezTo>
                      <a:pt x="14" y="12"/>
                      <a:pt x="15" y="13"/>
                      <a:pt x="16" y="15"/>
                    </a:cubicBezTo>
                    <a:cubicBezTo>
                      <a:pt x="16" y="16"/>
                      <a:pt x="16" y="16"/>
                      <a:pt x="16" y="18"/>
                    </a:cubicBezTo>
                    <a:cubicBezTo>
                      <a:pt x="16" y="19"/>
                      <a:pt x="16" y="20"/>
                      <a:pt x="15" y="21"/>
                    </a:cubicBezTo>
                    <a:cubicBezTo>
                      <a:pt x="15" y="24"/>
                      <a:pt x="14" y="29"/>
                      <a:pt x="13" y="32"/>
                    </a:cubicBezTo>
                    <a:cubicBezTo>
                      <a:pt x="12" y="34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1" y="36"/>
                    </a:cubicBezTo>
                    <a:cubicBezTo>
                      <a:pt x="10" y="36"/>
                      <a:pt x="5" y="40"/>
                      <a:pt x="4" y="41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1"/>
                      <a:pt x="3" y="40"/>
                    </a:cubicBezTo>
                    <a:cubicBezTo>
                      <a:pt x="3" y="40"/>
                      <a:pt x="3" y="39"/>
                      <a:pt x="3" y="39"/>
                    </a:cubicBezTo>
                    <a:cubicBezTo>
                      <a:pt x="2" y="38"/>
                      <a:pt x="2" y="37"/>
                      <a:pt x="4" y="28"/>
                    </a:cubicBezTo>
                    <a:cubicBezTo>
                      <a:pt x="5" y="26"/>
                      <a:pt x="5" y="24"/>
                      <a:pt x="5" y="23"/>
                    </a:cubicBezTo>
                    <a:cubicBezTo>
                      <a:pt x="8" y="15"/>
                      <a:pt x="7" y="13"/>
                      <a:pt x="10" y="7"/>
                    </a:cubicBezTo>
                    <a:close/>
                    <a:moveTo>
                      <a:pt x="52" y="62"/>
                    </a:moveTo>
                    <a:cubicBezTo>
                      <a:pt x="52" y="62"/>
                      <a:pt x="49" y="63"/>
                      <a:pt x="49" y="64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8" y="64"/>
                      <a:pt x="48" y="64"/>
                      <a:pt x="47" y="64"/>
                    </a:cubicBezTo>
                    <a:cubicBezTo>
                      <a:pt x="47" y="65"/>
                      <a:pt x="47" y="65"/>
                      <a:pt x="46" y="65"/>
                    </a:cubicBezTo>
                    <a:cubicBezTo>
                      <a:pt x="46" y="65"/>
                      <a:pt x="46" y="65"/>
                      <a:pt x="46" y="66"/>
                    </a:cubicBezTo>
                    <a:cubicBezTo>
                      <a:pt x="46" y="66"/>
                      <a:pt x="46" y="66"/>
                      <a:pt x="45" y="66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44" y="67"/>
                      <a:pt x="44" y="70"/>
                      <a:pt x="44" y="72"/>
                    </a:cubicBezTo>
                    <a:cubicBezTo>
                      <a:pt x="43" y="72"/>
                      <a:pt x="43" y="74"/>
                      <a:pt x="43" y="75"/>
                    </a:cubicBezTo>
                    <a:cubicBezTo>
                      <a:pt x="43" y="76"/>
                      <a:pt x="43" y="77"/>
                      <a:pt x="43" y="78"/>
                    </a:cubicBezTo>
                    <a:cubicBezTo>
                      <a:pt x="42" y="79"/>
                      <a:pt x="42" y="81"/>
                      <a:pt x="42" y="81"/>
                    </a:cubicBezTo>
                    <a:cubicBezTo>
                      <a:pt x="41" y="87"/>
                      <a:pt x="40" y="92"/>
                      <a:pt x="40" y="94"/>
                    </a:cubicBezTo>
                    <a:cubicBezTo>
                      <a:pt x="40" y="96"/>
                      <a:pt x="39" y="101"/>
                      <a:pt x="39" y="102"/>
                    </a:cubicBezTo>
                    <a:cubicBezTo>
                      <a:pt x="39" y="103"/>
                      <a:pt x="39" y="104"/>
                      <a:pt x="40" y="105"/>
                    </a:cubicBezTo>
                    <a:cubicBezTo>
                      <a:pt x="40" y="105"/>
                      <a:pt x="41" y="106"/>
                      <a:pt x="41" y="107"/>
                    </a:cubicBezTo>
                    <a:cubicBezTo>
                      <a:pt x="42" y="108"/>
                      <a:pt x="42" y="110"/>
                      <a:pt x="43" y="111"/>
                    </a:cubicBezTo>
                    <a:cubicBezTo>
                      <a:pt x="43" y="111"/>
                      <a:pt x="44" y="113"/>
                      <a:pt x="44" y="114"/>
                    </a:cubicBezTo>
                    <a:cubicBezTo>
                      <a:pt x="44" y="114"/>
                      <a:pt x="44" y="114"/>
                      <a:pt x="44" y="115"/>
                    </a:cubicBezTo>
                    <a:cubicBezTo>
                      <a:pt x="48" y="120"/>
                      <a:pt x="47" y="117"/>
                      <a:pt x="48" y="114"/>
                    </a:cubicBezTo>
                    <a:cubicBezTo>
                      <a:pt x="48" y="114"/>
                      <a:pt x="48" y="113"/>
                      <a:pt x="49" y="113"/>
                    </a:cubicBezTo>
                    <a:cubicBezTo>
                      <a:pt x="51" y="111"/>
                      <a:pt x="53" y="108"/>
                      <a:pt x="53" y="105"/>
                    </a:cubicBezTo>
                    <a:cubicBezTo>
                      <a:pt x="53" y="104"/>
                      <a:pt x="53" y="102"/>
                      <a:pt x="54" y="98"/>
                    </a:cubicBezTo>
                    <a:cubicBezTo>
                      <a:pt x="55" y="94"/>
                      <a:pt x="55" y="89"/>
                      <a:pt x="56" y="83"/>
                    </a:cubicBezTo>
                    <a:cubicBezTo>
                      <a:pt x="56" y="81"/>
                      <a:pt x="56" y="79"/>
                      <a:pt x="56" y="78"/>
                    </a:cubicBezTo>
                    <a:cubicBezTo>
                      <a:pt x="56" y="77"/>
                      <a:pt x="57" y="76"/>
                      <a:pt x="57" y="75"/>
                    </a:cubicBezTo>
                    <a:cubicBezTo>
                      <a:pt x="57" y="72"/>
                      <a:pt x="57" y="69"/>
                      <a:pt x="58" y="69"/>
                    </a:cubicBezTo>
                    <a:cubicBezTo>
                      <a:pt x="59" y="67"/>
                      <a:pt x="58" y="67"/>
                      <a:pt x="57" y="65"/>
                    </a:cubicBezTo>
                    <a:cubicBezTo>
                      <a:pt x="56" y="65"/>
                      <a:pt x="55" y="64"/>
                      <a:pt x="54" y="63"/>
                    </a:cubicBezTo>
                    <a:cubicBezTo>
                      <a:pt x="53" y="62"/>
                      <a:pt x="53" y="62"/>
                      <a:pt x="52" y="62"/>
                    </a:cubicBezTo>
                    <a:close/>
                    <a:moveTo>
                      <a:pt x="52" y="64"/>
                    </a:moveTo>
                    <a:cubicBezTo>
                      <a:pt x="53" y="66"/>
                      <a:pt x="53" y="66"/>
                      <a:pt x="53" y="66"/>
                    </a:cubicBezTo>
                    <a:cubicBezTo>
                      <a:pt x="54" y="67"/>
                      <a:pt x="55" y="68"/>
                      <a:pt x="56" y="68"/>
                    </a:cubicBezTo>
                    <a:cubicBezTo>
                      <a:pt x="56" y="68"/>
                      <a:pt x="56" y="68"/>
                      <a:pt x="56" y="69"/>
                    </a:cubicBezTo>
                    <a:cubicBezTo>
                      <a:pt x="55" y="72"/>
                      <a:pt x="55" y="74"/>
                      <a:pt x="55" y="75"/>
                    </a:cubicBezTo>
                    <a:cubicBezTo>
                      <a:pt x="55" y="75"/>
                      <a:pt x="55" y="76"/>
                      <a:pt x="54" y="77"/>
                    </a:cubicBezTo>
                    <a:cubicBezTo>
                      <a:pt x="54" y="77"/>
                      <a:pt x="54" y="79"/>
                      <a:pt x="54" y="81"/>
                    </a:cubicBezTo>
                    <a:cubicBezTo>
                      <a:pt x="54" y="83"/>
                      <a:pt x="54" y="85"/>
                      <a:pt x="54" y="86"/>
                    </a:cubicBezTo>
                    <a:cubicBezTo>
                      <a:pt x="54" y="86"/>
                      <a:pt x="53" y="88"/>
                      <a:pt x="53" y="91"/>
                    </a:cubicBezTo>
                    <a:cubicBezTo>
                      <a:pt x="53" y="93"/>
                      <a:pt x="52" y="95"/>
                      <a:pt x="52" y="96"/>
                    </a:cubicBezTo>
                    <a:cubicBezTo>
                      <a:pt x="52" y="96"/>
                      <a:pt x="52" y="97"/>
                      <a:pt x="52" y="98"/>
                    </a:cubicBezTo>
                    <a:cubicBezTo>
                      <a:pt x="52" y="99"/>
                      <a:pt x="52" y="100"/>
                      <a:pt x="52" y="100"/>
                    </a:cubicBezTo>
                    <a:cubicBezTo>
                      <a:pt x="51" y="100"/>
                      <a:pt x="51" y="103"/>
                      <a:pt x="50" y="104"/>
                    </a:cubicBezTo>
                    <a:cubicBezTo>
                      <a:pt x="50" y="105"/>
                      <a:pt x="50" y="106"/>
                      <a:pt x="50" y="106"/>
                    </a:cubicBezTo>
                    <a:cubicBezTo>
                      <a:pt x="50" y="106"/>
                      <a:pt x="50" y="106"/>
                      <a:pt x="50" y="107"/>
                    </a:cubicBezTo>
                    <a:cubicBezTo>
                      <a:pt x="50" y="108"/>
                      <a:pt x="49" y="109"/>
                      <a:pt x="48" y="110"/>
                    </a:cubicBezTo>
                    <a:cubicBezTo>
                      <a:pt x="47" y="111"/>
                      <a:pt x="46" y="112"/>
                      <a:pt x="46" y="112"/>
                    </a:cubicBezTo>
                    <a:cubicBezTo>
                      <a:pt x="46" y="112"/>
                      <a:pt x="45" y="111"/>
                      <a:pt x="43" y="105"/>
                    </a:cubicBezTo>
                    <a:cubicBezTo>
                      <a:pt x="41" y="102"/>
                      <a:pt x="41" y="101"/>
                      <a:pt x="41" y="99"/>
                    </a:cubicBezTo>
                    <a:cubicBezTo>
                      <a:pt x="42" y="98"/>
                      <a:pt x="42" y="97"/>
                      <a:pt x="42" y="96"/>
                    </a:cubicBezTo>
                    <a:cubicBezTo>
                      <a:pt x="42" y="93"/>
                      <a:pt x="43" y="89"/>
                      <a:pt x="43" y="87"/>
                    </a:cubicBezTo>
                    <a:cubicBezTo>
                      <a:pt x="43" y="86"/>
                      <a:pt x="44" y="84"/>
                      <a:pt x="44" y="83"/>
                    </a:cubicBezTo>
                    <a:cubicBezTo>
                      <a:pt x="44" y="82"/>
                      <a:pt x="44" y="81"/>
                      <a:pt x="44" y="81"/>
                    </a:cubicBezTo>
                    <a:cubicBezTo>
                      <a:pt x="44" y="80"/>
                      <a:pt x="45" y="79"/>
                      <a:pt x="45" y="77"/>
                    </a:cubicBezTo>
                    <a:cubicBezTo>
                      <a:pt x="45" y="75"/>
                      <a:pt x="45" y="73"/>
                      <a:pt x="46" y="71"/>
                    </a:cubicBezTo>
                    <a:cubicBezTo>
                      <a:pt x="46" y="70"/>
                      <a:pt x="46" y="69"/>
                      <a:pt x="47" y="69"/>
                    </a:cubicBezTo>
                    <a:cubicBezTo>
                      <a:pt x="48" y="68"/>
                      <a:pt x="49" y="67"/>
                      <a:pt x="50" y="66"/>
                    </a:cubicBezTo>
                    <a:lnTo>
                      <a:pt x="52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775"/>
              <p:cNvSpPr>
                <a:spLocks noEditPoints="1"/>
              </p:cNvSpPr>
              <p:nvPr/>
            </p:nvSpPr>
            <p:spPr bwMode="auto">
              <a:xfrm>
                <a:off x="561" y="2257"/>
                <a:ext cx="30" cy="38"/>
              </a:xfrm>
              <a:custGeom>
                <a:avLst/>
                <a:gdLst>
                  <a:gd name="T0" fmla="*/ 7 w 39"/>
                  <a:gd name="T1" fmla="*/ 24 h 49"/>
                  <a:gd name="T2" fmla="*/ 12 w 39"/>
                  <a:gd name="T3" fmla="*/ 29 h 49"/>
                  <a:gd name="T4" fmla="*/ 15 w 39"/>
                  <a:gd name="T5" fmla="*/ 42 h 49"/>
                  <a:gd name="T6" fmla="*/ 15 w 39"/>
                  <a:gd name="T7" fmla="*/ 45 h 49"/>
                  <a:gd name="T8" fmla="*/ 34 w 39"/>
                  <a:gd name="T9" fmla="*/ 30 h 49"/>
                  <a:gd name="T10" fmla="*/ 37 w 39"/>
                  <a:gd name="T11" fmla="*/ 25 h 49"/>
                  <a:gd name="T12" fmla="*/ 37 w 39"/>
                  <a:gd name="T13" fmla="*/ 9 h 49"/>
                  <a:gd name="T14" fmla="*/ 23 w 39"/>
                  <a:gd name="T15" fmla="*/ 5 h 49"/>
                  <a:gd name="T16" fmla="*/ 18 w 39"/>
                  <a:gd name="T17" fmla="*/ 2 h 49"/>
                  <a:gd name="T18" fmla="*/ 22 w 39"/>
                  <a:gd name="T19" fmla="*/ 6 h 49"/>
                  <a:gd name="T20" fmla="*/ 24 w 39"/>
                  <a:gd name="T21" fmla="*/ 8 h 49"/>
                  <a:gd name="T22" fmla="*/ 25 w 39"/>
                  <a:gd name="T23" fmla="*/ 7 h 49"/>
                  <a:gd name="T24" fmla="*/ 25 w 39"/>
                  <a:gd name="T25" fmla="*/ 8 h 49"/>
                  <a:gd name="T26" fmla="*/ 27 w 39"/>
                  <a:gd name="T27" fmla="*/ 6 h 49"/>
                  <a:gd name="T28" fmla="*/ 27 w 39"/>
                  <a:gd name="T29" fmla="*/ 8 h 49"/>
                  <a:gd name="T30" fmla="*/ 29 w 39"/>
                  <a:gd name="T31" fmla="*/ 5 h 49"/>
                  <a:gd name="T32" fmla="*/ 29 w 39"/>
                  <a:gd name="T33" fmla="*/ 6 h 49"/>
                  <a:gd name="T34" fmla="*/ 29 w 39"/>
                  <a:gd name="T35" fmla="*/ 10 h 49"/>
                  <a:gd name="T36" fmla="*/ 31 w 39"/>
                  <a:gd name="T37" fmla="*/ 7 h 49"/>
                  <a:gd name="T38" fmla="*/ 30 w 39"/>
                  <a:gd name="T39" fmla="*/ 11 h 49"/>
                  <a:gd name="T40" fmla="*/ 31 w 39"/>
                  <a:gd name="T41" fmla="*/ 13 h 49"/>
                  <a:gd name="T42" fmla="*/ 34 w 39"/>
                  <a:gd name="T43" fmla="*/ 9 h 49"/>
                  <a:gd name="T44" fmla="*/ 35 w 39"/>
                  <a:gd name="T45" fmla="*/ 9 h 49"/>
                  <a:gd name="T46" fmla="*/ 34 w 39"/>
                  <a:gd name="T47" fmla="*/ 11 h 49"/>
                  <a:gd name="T48" fmla="*/ 33 w 39"/>
                  <a:gd name="T49" fmla="*/ 15 h 49"/>
                  <a:gd name="T50" fmla="*/ 33 w 39"/>
                  <a:gd name="T51" fmla="*/ 17 h 49"/>
                  <a:gd name="T52" fmla="*/ 34 w 39"/>
                  <a:gd name="T53" fmla="*/ 14 h 49"/>
                  <a:gd name="T54" fmla="*/ 35 w 39"/>
                  <a:gd name="T55" fmla="*/ 11 h 49"/>
                  <a:gd name="T56" fmla="*/ 36 w 39"/>
                  <a:gd name="T57" fmla="*/ 10 h 49"/>
                  <a:gd name="T58" fmla="*/ 34 w 39"/>
                  <a:gd name="T59" fmla="*/ 18 h 49"/>
                  <a:gd name="T60" fmla="*/ 32 w 39"/>
                  <a:gd name="T61" fmla="*/ 22 h 49"/>
                  <a:gd name="T62" fmla="*/ 37 w 39"/>
                  <a:gd name="T63" fmla="*/ 14 h 49"/>
                  <a:gd name="T64" fmla="*/ 32 w 39"/>
                  <a:gd name="T65" fmla="*/ 24 h 49"/>
                  <a:gd name="T66" fmla="*/ 29 w 39"/>
                  <a:gd name="T67" fmla="*/ 31 h 49"/>
                  <a:gd name="T68" fmla="*/ 25 w 39"/>
                  <a:gd name="T69" fmla="*/ 35 h 49"/>
                  <a:gd name="T70" fmla="*/ 24 w 39"/>
                  <a:gd name="T71" fmla="*/ 35 h 49"/>
                  <a:gd name="T72" fmla="*/ 23 w 39"/>
                  <a:gd name="T73" fmla="*/ 35 h 49"/>
                  <a:gd name="T74" fmla="*/ 23 w 39"/>
                  <a:gd name="T75" fmla="*/ 32 h 49"/>
                  <a:gd name="T76" fmla="*/ 19 w 39"/>
                  <a:gd name="T77" fmla="*/ 38 h 49"/>
                  <a:gd name="T78" fmla="*/ 18 w 39"/>
                  <a:gd name="T79" fmla="*/ 39 h 49"/>
                  <a:gd name="T80" fmla="*/ 17 w 39"/>
                  <a:gd name="T81" fmla="*/ 33 h 49"/>
                  <a:gd name="T82" fmla="*/ 11 w 39"/>
                  <a:gd name="T83" fmla="*/ 26 h 49"/>
                  <a:gd name="T84" fmla="*/ 15 w 39"/>
                  <a:gd name="T85" fmla="*/ 2 h 49"/>
                  <a:gd name="T86" fmla="*/ 37 w 39"/>
                  <a:gd name="T87" fmla="*/ 18 h 49"/>
                  <a:gd name="T88" fmla="*/ 35 w 39"/>
                  <a:gd name="T89" fmla="*/ 24 h 49"/>
                  <a:gd name="T90" fmla="*/ 37 w 39"/>
                  <a:gd name="T91" fmla="*/ 22 h 49"/>
                  <a:gd name="T92" fmla="*/ 31 w 39"/>
                  <a:gd name="T93" fmla="*/ 30 h 49"/>
                  <a:gd name="T94" fmla="*/ 34 w 39"/>
                  <a:gd name="T95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9" h="49">
                    <a:moveTo>
                      <a:pt x="18" y="0"/>
                    </a:moveTo>
                    <a:cubicBezTo>
                      <a:pt x="17" y="0"/>
                      <a:pt x="16" y="0"/>
                      <a:pt x="16" y="1"/>
                    </a:cubicBezTo>
                    <a:cubicBezTo>
                      <a:pt x="8" y="1"/>
                      <a:pt x="0" y="13"/>
                      <a:pt x="6" y="22"/>
                    </a:cubicBezTo>
                    <a:cubicBezTo>
                      <a:pt x="6" y="23"/>
                      <a:pt x="7" y="24"/>
                      <a:pt x="7" y="24"/>
                    </a:cubicBezTo>
                    <a:cubicBezTo>
                      <a:pt x="7" y="24"/>
                      <a:pt x="8" y="24"/>
                      <a:pt x="8" y="25"/>
                    </a:cubicBezTo>
                    <a:cubicBezTo>
                      <a:pt x="9" y="26"/>
                      <a:pt x="10" y="27"/>
                      <a:pt x="10" y="27"/>
                    </a:cubicBezTo>
                    <a:cubicBezTo>
                      <a:pt x="11" y="27"/>
                      <a:pt x="11" y="28"/>
                      <a:pt x="11" y="28"/>
                    </a:cubicBezTo>
                    <a:cubicBezTo>
                      <a:pt x="12" y="28"/>
                      <a:pt x="12" y="29"/>
                      <a:pt x="12" y="29"/>
                    </a:cubicBezTo>
                    <a:cubicBezTo>
                      <a:pt x="13" y="29"/>
                      <a:pt x="16" y="33"/>
                      <a:pt x="16" y="34"/>
                    </a:cubicBezTo>
                    <a:cubicBezTo>
                      <a:pt x="16" y="35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40"/>
                      <a:pt x="15" y="42"/>
                    </a:cubicBezTo>
                    <a:cubicBezTo>
                      <a:pt x="15" y="43"/>
                      <a:pt x="14" y="44"/>
                      <a:pt x="14" y="44"/>
                    </a:cubicBezTo>
                    <a:cubicBezTo>
                      <a:pt x="13" y="47"/>
                      <a:pt x="11" y="46"/>
                      <a:pt x="13" y="49"/>
                    </a:cubicBezTo>
                    <a:cubicBezTo>
                      <a:pt x="13" y="49"/>
                      <a:pt x="14" y="49"/>
                      <a:pt x="14" y="48"/>
                    </a:cubicBezTo>
                    <a:cubicBezTo>
                      <a:pt x="14" y="48"/>
                      <a:pt x="15" y="45"/>
                      <a:pt x="15" y="45"/>
                    </a:cubicBezTo>
                    <a:cubicBezTo>
                      <a:pt x="16" y="45"/>
                      <a:pt x="16" y="45"/>
                      <a:pt x="16" y="44"/>
                    </a:cubicBezTo>
                    <a:cubicBezTo>
                      <a:pt x="20" y="39"/>
                      <a:pt x="25" y="38"/>
                      <a:pt x="30" y="34"/>
                    </a:cubicBezTo>
                    <a:cubicBezTo>
                      <a:pt x="30" y="34"/>
                      <a:pt x="32" y="33"/>
                      <a:pt x="33" y="32"/>
                    </a:cubicBezTo>
                    <a:cubicBezTo>
                      <a:pt x="34" y="31"/>
                      <a:pt x="34" y="30"/>
                      <a:pt x="34" y="30"/>
                    </a:cubicBezTo>
                    <a:cubicBezTo>
                      <a:pt x="35" y="30"/>
                      <a:pt x="35" y="30"/>
                      <a:pt x="35" y="29"/>
                    </a:cubicBezTo>
                    <a:cubicBezTo>
                      <a:pt x="35" y="29"/>
                      <a:pt x="35" y="29"/>
                      <a:pt x="36" y="28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6"/>
                      <a:pt x="37" y="26"/>
                      <a:pt x="37" y="25"/>
                    </a:cubicBezTo>
                    <a:cubicBezTo>
                      <a:pt x="37" y="25"/>
                      <a:pt x="38" y="24"/>
                      <a:pt x="38" y="24"/>
                    </a:cubicBezTo>
                    <a:cubicBezTo>
                      <a:pt x="38" y="24"/>
                      <a:pt x="38" y="22"/>
                      <a:pt x="38" y="22"/>
                    </a:cubicBezTo>
                    <a:cubicBezTo>
                      <a:pt x="39" y="21"/>
                      <a:pt x="39" y="16"/>
                      <a:pt x="38" y="15"/>
                    </a:cubicBezTo>
                    <a:cubicBezTo>
                      <a:pt x="38" y="13"/>
                      <a:pt x="37" y="11"/>
                      <a:pt x="37" y="9"/>
                    </a:cubicBezTo>
                    <a:cubicBezTo>
                      <a:pt x="34" y="5"/>
                      <a:pt x="30" y="3"/>
                      <a:pt x="27" y="4"/>
                    </a:cubicBezTo>
                    <a:cubicBezTo>
                      <a:pt x="27" y="4"/>
                      <a:pt x="26" y="4"/>
                      <a:pt x="26" y="4"/>
                    </a:cubicBezTo>
                    <a:cubicBezTo>
                      <a:pt x="26" y="4"/>
                      <a:pt x="24" y="5"/>
                      <a:pt x="24" y="6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0" y="1"/>
                      <a:pt x="19" y="0"/>
                      <a:pt x="18" y="0"/>
                    </a:cubicBezTo>
                    <a:close/>
                    <a:moveTo>
                      <a:pt x="18" y="2"/>
                    </a:moveTo>
                    <a:cubicBezTo>
                      <a:pt x="19" y="2"/>
                      <a:pt x="19" y="2"/>
                      <a:pt x="20" y="2"/>
                    </a:cubicBezTo>
                    <a:cubicBezTo>
                      <a:pt x="20" y="3"/>
                      <a:pt x="21" y="3"/>
                      <a:pt x="21" y="4"/>
                    </a:cubicBezTo>
                    <a:cubicBezTo>
                      <a:pt x="21" y="4"/>
                      <a:pt x="22" y="4"/>
                      <a:pt x="22" y="4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2" y="12"/>
                      <a:pt x="23" y="11"/>
                      <a:pt x="23" y="10"/>
                    </a:cubicBezTo>
                    <a:cubicBezTo>
                      <a:pt x="23" y="10"/>
                      <a:pt x="23" y="9"/>
                      <a:pt x="24" y="8"/>
                    </a:cubicBezTo>
                    <a:cubicBezTo>
                      <a:pt x="25" y="7"/>
                      <a:pt x="25" y="6"/>
                      <a:pt x="24" y="7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5" y="7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10"/>
                      <a:pt x="26" y="8"/>
                      <a:pt x="26" y="7"/>
                    </a:cubicBezTo>
                    <a:cubicBezTo>
                      <a:pt x="26" y="6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6"/>
                    </a:cubicBezTo>
                    <a:cubicBezTo>
                      <a:pt x="27" y="6"/>
                      <a:pt x="27" y="7"/>
                      <a:pt x="27" y="8"/>
                    </a:cubicBezTo>
                    <a:cubicBezTo>
                      <a:pt x="26" y="9"/>
                      <a:pt x="26" y="9"/>
                      <a:pt x="26" y="10"/>
                    </a:cubicBezTo>
                    <a:cubicBezTo>
                      <a:pt x="27" y="10"/>
                      <a:pt x="27" y="10"/>
                      <a:pt x="27" y="9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7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29" y="5"/>
                      <a:pt x="28" y="6"/>
                      <a:pt x="28" y="7"/>
                    </a:cubicBezTo>
                    <a:cubicBezTo>
                      <a:pt x="27" y="9"/>
                      <a:pt x="27" y="12"/>
                      <a:pt x="28" y="9"/>
                    </a:cubicBezTo>
                    <a:cubicBezTo>
                      <a:pt x="28" y="9"/>
                      <a:pt x="28" y="9"/>
                      <a:pt x="29" y="8"/>
                    </a:cubicBezTo>
                    <a:cubicBezTo>
                      <a:pt x="29" y="7"/>
                      <a:pt x="29" y="6"/>
                      <a:pt x="29" y="6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7"/>
                    </a:cubicBezTo>
                    <a:cubicBezTo>
                      <a:pt x="29" y="9"/>
                      <a:pt x="29" y="9"/>
                      <a:pt x="29" y="10"/>
                    </a:cubicBezTo>
                    <a:cubicBezTo>
                      <a:pt x="29" y="11"/>
                      <a:pt x="29" y="11"/>
                      <a:pt x="29" y="10"/>
                    </a:cubicBezTo>
                    <a:cubicBezTo>
                      <a:pt x="29" y="10"/>
                      <a:pt x="31" y="7"/>
                      <a:pt x="30" y="6"/>
                    </a:cubicBezTo>
                    <a:cubicBezTo>
                      <a:pt x="30" y="6"/>
                      <a:pt x="30" y="6"/>
                      <a:pt x="31" y="6"/>
                    </a:cubicBezTo>
                    <a:cubicBezTo>
                      <a:pt x="31" y="6"/>
                      <a:pt x="32" y="6"/>
                      <a:pt x="31" y="7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9"/>
                      <a:pt x="30" y="9"/>
                      <a:pt x="30" y="9"/>
                    </a:cubicBezTo>
                    <a:cubicBezTo>
                      <a:pt x="30" y="9"/>
                      <a:pt x="30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1" y="10"/>
                    </a:cubicBezTo>
                    <a:cubicBezTo>
                      <a:pt x="32" y="7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9"/>
                    </a:cubicBezTo>
                    <a:cubicBezTo>
                      <a:pt x="31" y="10"/>
                      <a:pt x="31" y="12"/>
                      <a:pt x="31" y="13"/>
                    </a:cubicBezTo>
                    <a:cubicBezTo>
                      <a:pt x="31" y="13"/>
                      <a:pt x="31" y="12"/>
                      <a:pt x="32" y="12"/>
                    </a:cubicBezTo>
                    <a:cubicBezTo>
                      <a:pt x="33" y="5"/>
                      <a:pt x="34" y="7"/>
                      <a:pt x="33" y="9"/>
                    </a:cubicBezTo>
                    <a:cubicBezTo>
                      <a:pt x="31" y="16"/>
                      <a:pt x="32" y="16"/>
                      <a:pt x="34" y="10"/>
                    </a:cubicBezTo>
                    <a:cubicBezTo>
                      <a:pt x="34" y="10"/>
                      <a:pt x="34" y="10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10"/>
                      <a:pt x="35" y="10"/>
                    </a:cubicBezTo>
                    <a:cubicBezTo>
                      <a:pt x="34" y="10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2"/>
                      <a:pt x="34" y="13"/>
                      <a:pt x="33" y="15"/>
                    </a:cubicBezTo>
                    <a:cubicBezTo>
                      <a:pt x="32" y="16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7"/>
                    </a:cubicBezTo>
                    <a:cubicBezTo>
                      <a:pt x="32" y="17"/>
                      <a:pt x="32" y="17"/>
                      <a:pt x="33" y="17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4"/>
                      <a:pt x="34" y="14"/>
                      <a:pt x="34" y="14"/>
                    </a:cubicBezTo>
                    <a:cubicBezTo>
                      <a:pt x="34" y="14"/>
                      <a:pt x="34" y="13"/>
                      <a:pt x="34" y="13"/>
                    </a:cubicBezTo>
                    <a:cubicBezTo>
                      <a:pt x="34" y="13"/>
                      <a:pt x="34" y="12"/>
                      <a:pt x="34" y="12"/>
                    </a:cubicBezTo>
                    <a:cubicBezTo>
                      <a:pt x="34" y="12"/>
                      <a:pt x="35" y="12"/>
                      <a:pt x="35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1"/>
                      <a:pt x="36" y="11"/>
                    </a:cubicBezTo>
                    <a:cubicBezTo>
                      <a:pt x="36" y="11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4"/>
                      <a:pt x="34" y="16"/>
                      <a:pt x="34" y="18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2" y="20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3" y="21"/>
                      <a:pt x="33" y="20"/>
                    </a:cubicBezTo>
                    <a:cubicBezTo>
                      <a:pt x="33" y="20"/>
                      <a:pt x="34" y="19"/>
                      <a:pt x="34" y="18"/>
                    </a:cubicBezTo>
                    <a:cubicBezTo>
                      <a:pt x="35" y="17"/>
                      <a:pt x="35" y="16"/>
                      <a:pt x="35" y="16"/>
                    </a:cubicBezTo>
                    <a:cubicBezTo>
                      <a:pt x="36" y="15"/>
                      <a:pt x="36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4"/>
                      <a:pt x="37" y="16"/>
                      <a:pt x="37" y="16"/>
                    </a:cubicBezTo>
                    <a:cubicBezTo>
                      <a:pt x="36" y="18"/>
                      <a:pt x="34" y="21"/>
                      <a:pt x="32" y="24"/>
                    </a:cubicBezTo>
                    <a:cubicBezTo>
                      <a:pt x="31" y="26"/>
                      <a:pt x="30" y="29"/>
                      <a:pt x="29" y="31"/>
                    </a:cubicBezTo>
                    <a:cubicBezTo>
                      <a:pt x="29" y="32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6" y="35"/>
                      <a:pt x="28" y="32"/>
                      <a:pt x="29" y="31"/>
                    </a:cubicBezTo>
                    <a:cubicBezTo>
                      <a:pt x="30" y="29"/>
                      <a:pt x="29" y="29"/>
                      <a:pt x="28" y="31"/>
                    </a:cubicBezTo>
                    <a:cubicBezTo>
                      <a:pt x="28" y="32"/>
                      <a:pt x="27" y="33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5" y="35"/>
                      <a:pt x="25" y="35"/>
                    </a:cubicBezTo>
                    <a:cubicBezTo>
                      <a:pt x="27" y="30"/>
                      <a:pt x="27" y="29"/>
                      <a:pt x="25" y="33"/>
                    </a:cubicBezTo>
                    <a:cubicBezTo>
                      <a:pt x="25" y="34"/>
                      <a:pt x="25" y="34"/>
                      <a:pt x="24" y="35"/>
                    </a:cubicBezTo>
                    <a:cubicBezTo>
                      <a:pt x="24" y="35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5"/>
                    </a:cubicBezTo>
                    <a:cubicBezTo>
                      <a:pt x="24" y="35"/>
                      <a:pt x="24" y="34"/>
                      <a:pt x="24" y="34"/>
                    </a:cubicBezTo>
                    <a:cubicBezTo>
                      <a:pt x="25" y="33"/>
                      <a:pt x="25" y="32"/>
                      <a:pt x="25" y="32"/>
                    </a:cubicBezTo>
                    <a:cubicBezTo>
                      <a:pt x="26" y="31"/>
                      <a:pt x="26" y="30"/>
                      <a:pt x="26" y="30"/>
                    </a:cubicBezTo>
                    <a:cubicBezTo>
                      <a:pt x="25" y="30"/>
                      <a:pt x="24" y="32"/>
                      <a:pt x="23" y="35"/>
                    </a:cubicBezTo>
                    <a:cubicBezTo>
                      <a:pt x="23" y="35"/>
                      <a:pt x="23" y="36"/>
                      <a:pt x="22" y="36"/>
                    </a:cubicBezTo>
                    <a:cubicBezTo>
                      <a:pt x="22" y="37"/>
                      <a:pt x="22" y="37"/>
                      <a:pt x="21" y="37"/>
                    </a:cubicBezTo>
                    <a:cubicBezTo>
                      <a:pt x="21" y="37"/>
                      <a:pt x="21" y="36"/>
                      <a:pt x="22" y="36"/>
                    </a:cubicBezTo>
                    <a:cubicBezTo>
                      <a:pt x="22" y="35"/>
                      <a:pt x="23" y="32"/>
                      <a:pt x="23" y="32"/>
                    </a:cubicBezTo>
                    <a:cubicBezTo>
                      <a:pt x="23" y="32"/>
                      <a:pt x="22" y="32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4"/>
                      <a:pt x="22" y="34"/>
                    </a:cubicBezTo>
                    <a:cubicBezTo>
                      <a:pt x="21" y="36"/>
                      <a:pt x="20" y="38"/>
                      <a:pt x="19" y="38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8"/>
                      <a:pt x="19" y="38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9" y="36"/>
                      <a:pt x="18" y="38"/>
                      <a:pt x="18" y="39"/>
                    </a:cubicBezTo>
                    <a:cubicBezTo>
                      <a:pt x="18" y="40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0"/>
                    </a:cubicBezTo>
                    <a:cubicBezTo>
                      <a:pt x="17" y="39"/>
                      <a:pt x="17" y="37"/>
                      <a:pt x="17" y="35"/>
                    </a:cubicBezTo>
                    <a:cubicBezTo>
                      <a:pt x="17" y="34"/>
                      <a:pt x="17" y="34"/>
                      <a:pt x="17" y="33"/>
                    </a:cubicBezTo>
                    <a:cubicBezTo>
                      <a:pt x="16" y="33"/>
                      <a:pt x="16" y="32"/>
                      <a:pt x="16" y="32"/>
                    </a:cubicBezTo>
                    <a:cubicBezTo>
                      <a:pt x="16" y="32"/>
                      <a:pt x="13" y="28"/>
                      <a:pt x="13" y="28"/>
                    </a:cubicBezTo>
                    <a:cubicBezTo>
                      <a:pt x="13" y="28"/>
                      <a:pt x="13" y="27"/>
                      <a:pt x="12" y="27"/>
                    </a:cubicBezTo>
                    <a:cubicBezTo>
                      <a:pt x="12" y="27"/>
                      <a:pt x="11" y="26"/>
                      <a:pt x="11" y="26"/>
                    </a:cubicBezTo>
                    <a:cubicBezTo>
                      <a:pt x="11" y="26"/>
                      <a:pt x="10" y="25"/>
                      <a:pt x="10" y="25"/>
                    </a:cubicBezTo>
                    <a:cubicBezTo>
                      <a:pt x="10" y="25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1" y="16"/>
                      <a:pt x="6" y="5"/>
                      <a:pt x="15" y="2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lose/>
                    <a:moveTo>
                      <a:pt x="37" y="18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9"/>
                      <a:pt x="37" y="20"/>
                      <a:pt x="36" y="22"/>
                    </a:cubicBezTo>
                    <a:cubicBezTo>
                      <a:pt x="35" y="24"/>
                      <a:pt x="34" y="24"/>
                      <a:pt x="35" y="24"/>
                    </a:cubicBezTo>
                    <a:cubicBezTo>
                      <a:pt x="35" y="24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6" y="23"/>
                    </a:cubicBezTo>
                    <a:cubicBezTo>
                      <a:pt x="36" y="23"/>
                      <a:pt x="36" y="23"/>
                      <a:pt x="36" y="22"/>
                    </a:cubicBezTo>
                    <a:cubicBezTo>
                      <a:pt x="36" y="22"/>
                      <a:pt x="36" y="22"/>
                      <a:pt x="37" y="22"/>
                    </a:cubicBezTo>
                    <a:cubicBezTo>
                      <a:pt x="36" y="24"/>
                      <a:pt x="32" y="29"/>
                      <a:pt x="31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1"/>
                    </a:cubicBezTo>
                    <a:cubicBezTo>
                      <a:pt x="30" y="31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2" y="26"/>
                      <a:pt x="33" y="25"/>
                    </a:cubicBezTo>
                    <a:cubicBezTo>
                      <a:pt x="33" y="25"/>
                      <a:pt x="34" y="24"/>
                      <a:pt x="34" y="23"/>
                    </a:cubicBezTo>
                    <a:cubicBezTo>
                      <a:pt x="35" y="22"/>
                      <a:pt x="36" y="20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776"/>
              <p:cNvSpPr>
                <a:spLocks noEditPoints="1"/>
              </p:cNvSpPr>
              <p:nvPr/>
            </p:nvSpPr>
            <p:spPr bwMode="auto">
              <a:xfrm>
                <a:off x="515" y="1903"/>
                <a:ext cx="59" cy="49"/>
              </a:xfrm>
              <a:custGeom>
                <a:avLst/>
                <a:gdLst>
                  <a:gd name="T0" fmla="*/ 2 w 77"/>
                  <a:gd name="T1" fmla="*/ 38 h 64"/>
                  <a:gd name="T2" fmla="*/ 12 w 77"/>
                  <a:gd name="T3" fmla="*/ 59 h 64"/>
                  <a:gd name="T4" fmla="*/ 23 w 77"/>
                  <a:gd name="T5" fmla="*/ 55 h 64"/>
                  <a:gd name="T6" fmla="*/ 19 w 77"/>
                  <a:gd name="T7" fmla="*/ 61 h 64"/>
                  <a:gd name="T8" fmla="*/ 29 w 77"/>
                  <a:gd name="T9" fmla="*/ 51 h 64"/>
                  <a:gd name="T10" fmla="*/ 43 w 77"/>
                  <a:gd name="T11" fmla="*/ 51 h 64"/>
                  <a:gd name="T12" fmla="*/ 54 w 77"/>
                  <a:gd name="T13" fmla="*/ 35 h 64"/>
                  <a:gd name="T14" fmla="*/ 75 w 77"/>
                  <a:gd name="T15" fmla="*/ 21 h 64"/>
                  <a:gd name="T16" fmla="*/ 66 w 77"/>
                  <a:gd name="T17" fmla="*/ 19 h 64"/>
                  <a:gd name="T18" fmla="*/ 64 w 77"/>
                  <a:gd name="T19" fmla="*/ 14 h 64"/>
                  <a:gd name="T20" fmla="*/ 68 w 77"/>
                  <a:gd name="T21" fmla="*/ 4 h 64"/>
                  <a:gd name="T22" fmla="*/ 58 w 77"/>
                  <a:gd name="T23" fmla="*/ 8 h 64"/>
                  <a:gd name="T24" fmla="*/ 21 w 77"/>
                  <a:gd name="T25" fmla="*/ 26 h 64"/>
                  <a:gd name="T26" fmla="*/ 16 w 77"/>
                  <a:gd name="T27" fmla="*/ 22 h 64"/>
                  <a:gd name="T28" fmla="*/ 15 w 77"/>
                  <a:gd name="T29" fmla="*/ 24 h 64"/>
                  <a:gd name="T30" fmla="*/ 52 w 77"/>
                  <a:gd name="T31" fmla="*/ 17 h 64"/>
                  <a:gd name="T32" fmla="*/ 19 w 77"/>
                  <a:gd name="T33" fmla="*/ 32 h 64"/>
                  <a:gd name="T34" fmla="*/ 35 w 77"/>
                  <a:gd name="T35" fmla="*/ 20 h 64"/>
                  <a:gd name="T36" fmla="*/ 15 w 77"/>
                  <a:gd name="T37" fmla="*/ 32 h 64"/>
                  <a:gd name="T38" fmla="*/ 14 w 77"/>
                  <a:gd name="T39" fmla="*/ 31 h 64"/>
                  <a:gd name="T40" fmla="*/ 17 w 77"/>
                  <a:gd name="T41" fmla="*/ 29 h 64"/>
                  <a:gd name="T42" fmla="*/ 3 w 77"/>
                  <a:gd name="T43" fmla="*/ 36 h 64"/>
                  <a:gd name="T44" fmla="*/ 53 w 77"/>
                  <a:gd name="T45" fmla="*/ 23 h 64"/>
                  <a:gd name="T46" fmla="*/ 60 w 77"/>
                  <a:gd name="T47" fmla="*/ 14 h 64"/>
                  <a:gd name="T48" fmla="*/ 29 w 77"/>
                  <a:gd name="T49" fmla="*/ 34 h 64"/>
                  <a:gd name="T50" fmla="*/ 28 w 77"/>
                  <a:gd name="T51" fmla="*/ 29 h 64"/>
                  <a:gd name="T52" fmla="*/ 47 w 77"/>
                  <a:gd name="T53" fmla="*/ 21 h 64"/>
                  <a:gd name="T54" fmla="*/ 5 w 77"/>
                  <a:gd name="T55" fmla="*/ 43 h 64"/>
                  <a:gd name="T56" fmla="*/ 13 w 77"/>
                  <a:gd name="T57" fmla="*/ 36 h 64"/>
                  <a:gd name="T58" fmla="*/ 7 w 77"/>
                  <a:gd name="T59" fmla="*/ 41 h 64"/>
                  <a:gd name="T60" fmla="*/ 62 w 77"/>
                  <a:gd name="T61" fmla="*/ 21 h 64"/>
                  <a:gd name="T62" fmla="*/ 17 w 77"/>
                  <a:gd name="T63" fmla="*/ 39 h 64"/>
                  <a:gd name="T64" fmla="*/ 54 w 77"/>
                  <a:gd name="T65" fmla="*/ 28 h 64"/>
                  <a:gd name="T66" fmla="*/ 58 w 77"/>
                  <a:gd name="T67" fmla="*/ 23 h 64"/>
                  <a:gd name="T68" fmla="*/ 42 w 77"/>
                  <a:gd name="T69" fmla="*/ 33 h 64"/>
                  <a:gd name="T70" fmla="*/ 35 w 77"/>
                  <a:gd name="T71" fmla="*/ 36 h 64"/>
                  <a:gd name="T72" fmla="*/ 26 w 77"/>
                  <a:gd name="T73" fmla="*/ 44 h 64"/>
                  <a:gd name="T74" fmla="*/ 14 w 77"/>
                  <a:gd name="T75" fmla="*/ 42 h 64"/>
                  <a:gd name="T76" fmla="*/ 11 w 77"/>
                  <a:gd name="T77" fmla="*/ 49 h 64"/>
                  <a:gd name="T78" fmla="*/ 18 w 77"/>
                  <a:gd name="T79" fmla="*/ 41 h 64"/>
                  <a:gd name="T80" fmla="*/ 7 w 77"/>
                  <a:gd name="T81" fmla="*/ 45 h 64"/>
                  <a:gd name="T82" fmla="*/ 7 w 77"/>
                  <a:gd name="T83" fmla="*/ 45 h 64"/>
                  <a:gd name="T84" fmla="*/ 20 w 77"/>
                  <a:gd name="T85" fmla="*/ 41 h 64"/>
                  <a:gd name="T86" fmla="*/ 55 w 77"/>
                  <a:gd name="T87" fmla="*/ 31 h 64"/>
                  <a:gd name="T88" fmla="*/ 49 w 77"/>
                  <a:gd name="T89" fmla="*/ 35 h 64"/>
                  <a:gd name="T90" fmla="*/ 38 w 77"/>
                  <a:gd name="T91" fmla="*/ 39 h 64"/>
                  <a:gd name="T92" fmla="*/ 52 w 77"/>
                  <a:gd name="T93" fmla="*/ 33 h 64"/>
                  <a:gd name="T94" fmla="*/ 47 w 77"/>
                  <a:gd name="T95" fmla="*/ 42 h 64"/>
                  <a:gd name="T96" fmla="*/ 36 w 77"/>
                  <a:gd name="T97" fmla="*/ 40 h 64"/>
                  <a:gd name="T98" fmla="*/ 26 w 77"/>
                  <a:gd name="T99" fmla="*/ 46 h 64"/>
                  <a:gd name="T100" fmla="*/ 17 w 77"/>
                  <a:gd name="T101" fmla="*/ 54 h 64"/>
                  <a:gd name="T102" fmla="*/ 10 w 77"/>
                  <a:gd name="T103" fmla="*/ 51 h 64"/>
                  <a:gd name="T104" fmla="*/ 22 w 77"/>
                  <a:gd name="T105" fmla="*/ 47 h 64"/>
                  <a:gd name="T106" fmla="*/ 20 w 77"/>
                  <a:gd name="T107" fmla="*/ 48 h 64"/>
                  <a:gd name="T108" fmla="*/ 21 w 77"/>
                  <a:gd name="T109" fmla="*/ 52 h 64"/>
                  <a:gd name="T110" fmla="*/ 44 w 77"/>
                  <a:gd name="T111" fmla="*/ 4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7" h="64">
                    <a:moveTo>
                      <a:pt x="16" y="22"/>
                    </a:moveTo>
                    <a:cubicBezTo>
                      <a:pt x="16" y="22"/>
                      <a:pt x="15" y="22"/>
                      <a:pt x="15" y="22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3" y="26"/>
                      <a:pt x="13" y="26"/>
                      <a:pt x="13" y="28"/>
                    </a:cubicBezTo>
                    <a:cubicBezTo>
                      <a:pt x="14" y="29"/>
                      <a:pt x="14" y="29"/>
                      <a:pt x="13" y="30"/>
                    </a:cubicBezTo>
                    <a:cubicBezTo>
                      <a:pt x="11" y="31"/>
                      <a:pt x="8" y="32"/>
                      <a:pt x="5" y="34"/>
                    </a:cubicBezTo>
                    <a:cubicBezTo>
                      <a:pt x="5" y="34"/>
                      <a:pt x="4" y="34"/>
                      <a:pt x="3" y="34"/>
                    </a:cubicBezTo>
                    <a:cubicBezTo>
                      <a:pt x="0" y="36"/>
                      <a:pt x="0" y="35"/>
                      <a:pt x="2" y="38"/>
                    </a:cubicBezTo>
                    <a:cubicBezTo>
                      <a:pt x="2" y="40"/>
                      <a:pt x="3" y="41"/>
                      <a:pt x="3" y="42"/>
                    </a:cubicBezTo>
                    <a:cubicBezTo>
                      <a:pt x="3" y="42"/>
                      <a:pt x="3" y="42"/>
                      <a:pt x="4" y="44"/>
                    </a:cubicBezTo>
                    <a:cubicBezTo>
                      <a:pt x="4" y="44"/>
                      <a:pt x="4" y="45"/>
                      <a:pt x="4" y="45"/>
                    </a:cubicBezTo>
                    <a:cubicBezTo>
                      <a:pt x="4" y="45"/>
                      <a:pt x="4" y="46"/>
                      <a:pt x="5" y="46"/>
                    </a:cubicBezTo>
                    <a:cubicBezTo>
                      <a:pt x="5" y="46"/>
                      <a:pt x="5" y="46"/>
                      <a:pt x="6" y="49"/>
                    </a:cubicBezTo>
                    <a:cubicBezTo>
                      <a:pt x="7" y="50"/>
                      <a:pt x="8" y="52"/>
                      <a:pt x="8" y="52"/>
                    </a:cubicBezTo>
                    <a:cubicBezTo>
                      <a:pt x="8" y="52"/>
                      <a:pt x="8" y="52"/>
                      <a:pt x="10" y="56"/>
                    </a:cubicBezTo>
                    <a:cubicBezTo>
                      <a:pt x="11" y="58"/>
                      <a:pt x="11" y="59"/>
                      <a:pt x="12" y="59"/>
                    </a:cubicBezTo>
                    <a:cubicBezTo>
                      <a:pt x="12" y="59"/>
                      <a:pt x="12" y="59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56"/>
                      <a:pt x="17" y="56"/>
                      <a:pt x="18" y="55"/>
                    </a:cubicBezTo>
                    <a:cubicBezTo>
                      <a:pt x="19" y="55"/>
                      <a:pt x="19" y="55"/>
                      <a:pt x="20" y="55"/>
                    </a:cubicBezTo>
                    <a:cubicBezTo>
                      <a:pt x="20" y="55"/>
                      <a:pt x="20" y="54"/>
                      <a:pt x="21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4" y="57"/>
                      <a:pt x="24" y="58"/>
                      <a:pt x="24" y="60"/>
                    </a:cubicBezTo>
                    <a:cubicBezTo>
                      <a:pt x="24" y="60"/>
                      <a:pt x="24" y="61"/>
                      <a:pt x="24" y="61"/>
                    </a:cubicBezTo>
                    <a:cubicBezTo>
                      <a:pt x="24" y="62"/>
                      <a:pt x="22" y="63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1"/>
                      <a:pt x="21" y="61"/>
                    </a:cubicBezTo>
                    <a:cubicBezTo>
                      <a:pt x="22" y="61"/>
                      <a:pt x="22" y="61"/>
                      <a:pt x="22" y="60"/>
                    </a:cubicBezTo>
                    <a:cubicBezTo>
                      <a:pt x="23" y="56"/>
                      <a:pt x="18" y="59"/>
                      <a:pt x="19" y="61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9" y="62"/>
                      <a:pt x="19" y="63"/>
                      <a:pt x="20" y="63"/>
                    </a:cubicBezTo>
                    <a:cubicBezTo>
                      <a:pt x="20" y="64"/>
                      <a:pt x="20" y="64"/>
                      <a:pt x="21" y="64"/>
                    </a:cubicBezTo>
                    <a:cubicBezTo>
                      <a:pt x="24" y="64"/>
                      <a:pt x="25" y="63"/>
                      <a:pt x="25" y="60"/>
                    </a:cubicBezTo>
                    <a:cubicBezTo>
                      <a:pt x="25" y="59"/>
                      <a:pt x="25" y="58"/>
                      <a:pt x="25" y="58"/>
                    </a:cubicBezTo>
                    <a:cubicBezTo>
                      <a:pt x="25" y="57"/>
                      <a:pt x="25" y="56"/>
                      <a:pt x="24" y="55"/>
                    </a:cubicBezTo>
                    <a:cubicBezTo>
                      <a:pt x="24" y="54"/>
                      <a:pt x="24" y="53"/>
                      <a:pt x="24" y="53"/>
                    </a:cubicBezTo>
                    <a:cubicBezTo>
                      <a:pt x="24" y="53"/>
                      <a:pt x="29" y="51"/>
                      <a:pt x="29" y="51"/>
                    </a:cubicBezTo>
                    <a:cubicBezTo>
                      <a:pt x="29" y="51"/>
                      <a:pt x="29" y="51"/>
                      <a:pt x="35" y="49"/>
                    </a:cubicBezTo>
                    <a:cubicBezTo>
                      <a:pt x="39" y="47"/>
                      <a:pt x="39" y="47"/>
                      <a:pt x="40" y="47"/>
                    </a:cubicBezTo>
                    <a:cubicBezTo>
                      <a:pt x="40" y="47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0" y="49"/>
                      <a:pt x="41" y="50"/>
                      <a:pt x="41" y="50"/>
                    </a:cubicBezTo>
                    <a:cubicBezTo>
                      <a:pt x="41" y="51"/>
                      <a:pt x="41" y="52"/>
                      <a:pt x="42" y="52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1"/>
                    </a:cubicBezTo>
                    <a:cubicBezTo>
                      <a:pt x="44" y="49"/>
                      <a:pt x="47" y="44"/>
                      <a:pt x="50" y="43"/>
                    </a:cubicBezTo>
                    <a:cubicBezTo>
                      <a:pt x="50" y="42"/>
                      <a:pt x="51" y="42"/>
                      <a:pt x="52" y="41"/>
                    </a:cubicBezTo>
                    <a:cubicBezTo>
                      <a:pt x="57" y="38"/>
                      <a:pt x="63" y="36"/>
                      <a:pt x="69" y="33"/>
                    </a:cubicBezTo>
                    <a:cubicBezTo>
                      <a:pt x="72" y="31"/>
                      <a:pt x="76" y="30"/>
                      <a:pt x="76" y="29"/>
                    </a:cubicBezTo>
                    <a:cubicBezTo>
                      <a:pt x="77" y="28"/>
                      <a:pt x="75" y="28"/>
                      <a:pt x="74" y="29"/>
                    </a:cubicBezTo>
                    <a:cubicBezTo>
                      <a:pt x="74" y="29"/>
                      <a:pt x="73" y="30"/>
                      <a:pt x="68" y="32"/>
                    </a:cubicBezTo>
                    <a:cubicBezTo>
                      <a:pt x="61" y="36"/>
                      <a:pt x="57" y="38"/>
                      <a:pt x="50" y="41"/>
                    </a:cubicBezTo>
                    <a:cubicBezTo>
                      <a:pt x="50" y="40"/>
                      <a:pt x="53" y="37"/>
                      <a:pt x="54" y="35"/>
                    </a:cubicBezTo>
                    <a:cubicBezTo>
                      <a:pt x="54" y="35"/>
                      <a:pt x="54" y="34"/>
                      <a:pt x="55" y="34"/>
                    </a:cubicBezTo>
                    <a:cubicBezTo>
                      <a:pt x="55" y="33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1"/>
                      <a:pt x="57" y="31"/>
                      <a:pt x="57" y="31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29"/>
                      <a:pt x="60" y="28"/>
                      <a:pt x="66" y="26"/>
                    </a:cubicBezTo>
                    <a:cubicBezTo>
                      <a:pt x="70" y="24"/>
                      <a:pt x="73" y="23"/>
                      <a:pt x="74" y="22"/>
                    </a:cubicBezTo>
                    <a:cubicBezTo>
                      <a:pt x="75" y="22"/>
                      <a:pt x="75" y="22"/>
                      <a:pt x="75" y="21"/>
                    </a:cubicBezTo>
                    <a:cubicBezTo>
                      <a:pt x="75" y="21"/>
                      <a:pt x="75" y="21"/>
                      <a:pt x="75" y="20"/>
                    </a:cubicBezTo>
                    <a:cubicBezTo>
                      <a:pt x="75" y="20"/>
                      <a:pt x="74" y="21"/>
                      <a:pt x="73" y="21"/>
                    </a:cubicBezTo>
                    <a:cubicBezTo>
                      <a:pt x="73" y="21"/>
                      <a:pt x="70" y="22"/>
                      <a:pt x="68" y="24"/>
                    </a:cubicBezTo>
                    <a:cubicBezTo>
                      <a:pt x="65" y="25"/>
                      <a:pt x="63" y="26"/>
                      <a:pt x="62" y="26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1" y="25"/>
                      <a:pt x="62" y="23"/>
                      <a:pt x="63" y="22"/>
                    </a:cubicBezTo>
                    <a:cubicBezTo>
                      <a:pt x="65" y="20"/>
                      <a:pt x="66" y="20"/>
                      <a:pt x="66" y="19"/>
                    </a:cubicBezTo>
                    <a:cubicBezTo>
                      <a:pt x="66" y="19"/>
                      <a:pt x="66" y="19"/>
                      <a:pt x="68" y="18"/>
                    </a:cubicBezTo>
                    <a:cubicBezTo>
                      <a:pt x="71" y="17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2" y="15"/>
                      <a:pt x="71" y="15"/>
                    </a:cubicBezTo>
                    <a:cubicBezTo>
                      <a:pt x="70" y="15"/>
                      <a:pt x="69" y="16"/>
                      <a:pt x="69" y="16"/>
                    </a:cubicBezTo>
                    <a:cubicBezTo>
                      <a:pt x="67" y="17"/>
                      <a:pt x="65" y="18"/>
                      <a:pt x="65" y="18"/>
                    </a:cubicBezTo>
                    <a:cubicBezTo>
                      <a:pt x="65" y="18"/>
                      <a:pt x="65" y="17"/>
                      <a:pt x="65" y="16"/>
                    </a:cubicBezTo>
                    <a:cubicBezTo>
                      <a:pt x="64" y="15"/>
                      <a:pt x="64" y="14"/>
                      <a:pt x="64" y="14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3" y="7"/>
                      <a:pt x="73" y="7"/>
                      <a:pt x="70" y="8"/>
                    </a:cubicBezTo>
                    <a:cubicBezTo>
                      <a:pt x="69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8" y="9"/>
                    </a:cubicBezTo>
                    <a:cubicBezTo>
                      <a:pt x="68" y="7"/>
                      <a:pt x="68" y="6"/>
                      <a:pt x="68" y="5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3" y="2"/>
                      <a:pt x="74" y="2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0"/>
                      <a:pt x="72" y="1"/>
                      <a:pt x="72" y="1"/>
                    </a:cubicBezTo>
                    <a:cubicBezTo>
                      <a:pt x="71" y="2"/>
                      <a:pt x="70" y="2"/>
                      <a:pt x="67" y="3"/>
                    </a:cubicBezTo>
                    <a:cubicBezTo>
                      <a:pt x="67" y="3"/>
                      <a:pt x="66" y="3"/>
                      <a:pt x="66" y="4"/>
                    </a:cubicBezTo>
                    <a:cubicBezTo>
                      <a:pt x="65" y="4"/>
                      <a:pt x="64" y="5"/>
                      <a:pt x="61" y="6"/>
                    </a:cubicBezTo>
                    <a:cubicBezTo>
                      <a:pt x="59" y="7"/>
                      <a:pt x="58" y="7"/>
                      <a:pt x="58" y="8"/>
                    </a:cubicBezTo>
                    <a:cubicBezTo>
                      <a:pt x="58" y="8"/>
                      <a:pt x="56" y="8"/>
                      <a:pt x="55" y="9"/>
                    </a:cubicBezTo>
                    <a:cubicBezTo>
                      <a:pt x="52" y="10"/>
                      <a:pt x="48" y="12"/>
                      <a:pt x="45" y="14"/>
                    </a:cubicBezTo>
                    <a:cubicBezTo>
                      <a:pt x="44" y="14"/>
                      <a:pt x="42" y="16"/>
                      <a:pt x="40" y="16"/>
                    </a:cubicBezTo>
                    <a:cubicBezTo>
                      <a:pt x="38" y="17"/>
                      <a:pt x="36" y="18"/>
                      <a:pt x="33" y="20"/>
                    </a:cubicBezTo>
                    <a:cubicBezTo>
                      <a:pt x="32" y="20"/>
                      <a:pt x="31" y="21"/>
                      <a:pt x="29" y="22"/>
                    </a:cubicBezTo>
                    <a:cubicBezTo>
                      <a:pt x="28" y="22"/>
                      <a:pt x="26" y="23"/>
                      <a:pt x="26" y="23"/>
                    </a:cubicBezTo>
                    <a:cubicBezTo>
                      <a:pt x="26" y="24"/>
                      <a:pt x="25" y="24"/>
                      <a:pt x="24" y="25"/>
                    </a:cubicBezTo>
                    <a:cubicBezTo>
                      <a:pt x="23" y="25"/>
                      <a:pt x="22" y="26"/>
                      <a:pt x="21" y="26"/>
                    </a:cubicBezTo>
                    <a:cubicBezTo>
                      <a:pt x="20" y="27"/>
                      <a:pt x="19" y="27"/>
                      <a:pt x="19" y="27"/>
                    </a:cubicBezTo>
                    <a:cubicBezTo>
                      <a:pt x="19" y="27"/>
                      <a:pt x="19" y="26"/>
                      <a:pt x="19" y="26"/>
                    </a:cubicBezTo>
                    <a:cubicBezTo>
                      <a:pt x="19" y="25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lose/>
                    <a:moveTo>
                      <a:pt x="15" y="24"/>
                    </a:move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7" y="24"/>
                      <a:pt x="17" y="25"/>
                    </a:cubicBezTo>
                    <a:cubicBezTo>
                      <a:pt x="17" y="25"/>
                      <a:pt x="17" y="25"/>
                      <a:pt x="17" y="26"/>
                    </a:cubicBezTo>
                    <a:cubicBezTo>
                      <a:pt x="18" y="27"/>
                      <a:pt x="18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9"/>
                      <a:pt x="15" y="29"/>
                      <a:pt x="15" y="27"/>
                    </a:cubicBezTo>
                    <a:cubicBezTo>
                      <a:pt x="15" y="25"/>
                      <a:pt x="15" y="24"/>
                      <a:pt x="15" y="24"/>
                    </a:cubicBezTo>
                    <a:close/>
                    <a:moveTo>
                      <a:pt x="62" y="7"/>
                    </a:move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8"/>
                      <a:pt x="62" y="8"/>
                    </a:cubicBezTo>
                    <a:cubicBezTo>
                      <a:pt x="62" y="8"/>
                      <a:pt x="61" y="8"/>
                      <a:pt x="61" y="9"/>
                    </a:cubicBezTo>
                    <a:cubicBezTo>
                      <a:pt x="61" y="10"/>
                      <a:pt x="61" y="11"/>
                      <a:pt x="61" y="11"/>
                    </a:cubicBezTo>
                    <a:cubicBezTo>
                      <a:pt x="62" y="11"/>
                      <a:pt x="62" y="12"/>
                      <a:pt x="62" y="12"/>
                    </a:cubicBezTo>
                    <a:cubicBezTo>
                      <a:pt x="62" y="12"/>
                      <a:pt x="60" y="12"/>
                      <a:pt x="59" y="13"/>
                    </a:cubicBezTo>
                    <a:cubicBezTo>
                      <a:pt x="55" y="15"/>
                      <a:pt x="52" y="16"/>
                      <a:pt x="52" y="17"/>
                    </a:cubicBezTo>
                    <a:cubicBezTo>
                      <a:pt x="51" y="17"/>
                      <a:pt x="51" y="17"/>
                      <a:pt x="50" y="17"/>
                    </a:cubicBezTo>
                    <a:cubicBezTo>
                      <a:pt x="50" y="18"/>
                      <a:pt x="49" y="18"/>
                      <a:pt x="48" y="19"/>
                    </a:cubicBezTo>
                    <a:cubicBezTo>
                      <a:pt x="46" y="20"/>
                      <a:pt x="42" y="21"/>
                      <a:pt x="36" y="24"/>
                    </a:cubicBezTo>
                    <a:cubicBezTo>
                      <a:pt x="35" y="25"/>
                      <a:pt x="34" y="25"/>
                      <a:pt x="34" y="25"/>
                    </a:cubicBezTo>
                    <a:cubicBezTo>
                      <a:pt x="33" y="25"/>
                      <a:pt x="32" y="26"/>
                      <a:pt x="30" y="27"/>
                    </a:cubicBezTo>
                    <a:cubicBezTo>
                      <a:pt x="28" y="28"/>
                      <a:pt x="26" y="29"/>
                      <a:pt x="25" y="29"/>
                    </a:cubicBezTo>
                    <a:cubicBezTo>
                      <a:pt x="24" y="30"/>
                      <a:pt x="23" y="31"/>
                      <a:pt x="22" y="31"/>
                    </a:cubicBezTo>
                    <a:cubicBezTo>
                      <a:pt x="21" y="31"/>
                      <a:pt x="19" y="32"/>
                      <a:pt x="19" y="32"/>
                    </a:cubicBezTo>
                    <a:cubicBezTo>
                      <a:pt x="19" y="32"/>
                      <a:pt x="19" y="28"/>
                      <a:pt x="19" y="28"/>
                    </a:cubicBezTo>
                    <a:cubicBezTo>
                      <a:pt x="21" y="28"/>
                      <a:pt x="22" y="27"/>
                      <a:pt x="24" y="26"/>
                    </a:cubicBezTo>
                    <a:cubicBezTo>
                      <a:pt x="26" y="25"/>
                      <a:pt x="27" y="24"/>
                      <a:pt x="27" y="24"/>
                    </a:cubicBezTo>
                    <a:cubicBezTo>
                      <a:pt x="27" y="24"/>
                      <a:pt x="28" y="24"/>
                      <a:pt x="29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1" y="22"/>
                      <a:pt x="31" y="22"/>
                    </a:cubicBezTo>
                    <a:cubicBezTo>
                      <a:pt x="33" y="21"/>
                      <a:pt x="34" y="21"/>
                      <a:pt x="34" y="21"/>
                    </a:cubicBezTo>
                    <a:cubicBezTo>
                      <a:pt x="34" y="21"/>
                      <a:pt x="35" y="20"/>
                      <a:pt x="35" y="20"/>
                    </a:cubicBezTo>
                    <a:cubicBezTo>
                      <a:pt x="35" y="20"/>
                      <a:pt x="36" y="20"/>
                      <a:pt x="37" y="19"/>
                    </a:cubicBezTo>
                    <a:cubicBezTo>
                      <a:pt x="38" y="19"/>
                      <a:pt x="39" y="18"/>
                      <a:pt x="39" y="18"/>
                    </a:cubicBezTo>
                    <a:cubicBezTo>
                      <a:pt x="40" y="18"/>
                      <a:pt x="44" y="16"/>
                      <a:pt x="45" y="16"/>
                    </a:cubicBezTo>
                    <a:cubicBezTo>
                      <a:pt x="48" y="14"/>
                      <a:pt x="53" y="11"/>
                      <a:pt x="56" y="10"/>
                    </a:cubicBezTo>
                    <a:cubicBezTo>
                      <a:pt x="58" y="9"/>
                      <a:pt x="61" y="8"/>
                      <a:pt x="61" y="7"/>
                    </a:cubicBezTo>
                    <a:cubicBezTo>
                      <a:pt x="61" y="7"/>
                      <a:pt x="62" y="7"/>
                      <a:pt x="62" y="7"/>
                    </a:cubicBezTo>
                    <a:close/>
                    <a:moveTo>
                      <a:pt x="14" y="31"/>
                    </a:moveTo>
                    <a:cubicBezTo>
                      <a:pt x="14" y="31"/>
                      <a:pt x="15" y="32"/>
                      <a:pt x="15" y="32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4"/>
                      <a:pt x="12" y="35"/>
                      <a:pt x="12" y="36"/>
                    </a:cubicBezTo>
                    <a:cubicBezTo>
                      <a:pt x="11" y="36"/>
                      <a:pt x="10" y="36"/>
                      <a:pt x="9" y="36"/>
                    </a:cubicBezTo>
                    <a:cubicBezTo>
                      <a:pt x="7" y="37"/>
                      <a:pt x="5" y="38"/>
                      <a:pt x="6" y="37"/>
                    </a:cubicBezTo>
                    <a:cubicBezTo>
                      <a:pt x="6" y="37"/>
                      <a:pt x="5" y="37"/>
                      <a:pt x="5" y="36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4"/>
                      <a:pt x="10" y="33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lose/>
                    <a:moveTo>
                      <a:pt x="1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32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6" y="32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29"/>
                      <a:pt x="17" y="29"/>
                    </a:cubicBezTo>
                    <a:close/>
                    <a:moveTo>
                      <a:pt x="3" y="36"/>
                    </a:moveTo>
                    <a:cubicBezTo>
                      <a:pt x="3" y="36"/>
                      <a:pt x="4" y="36"/>
                      <a:pt x="4" y="37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2" y="37"/>
                      <a:pt x="2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lose/>
                    <a:moveTo>
                      <a:pt x="60" y="14"/>
                    </a:moveTo>
                    <a:cubicBezTo>
                      <a:pt x="62" y="13"/>
                      <a:pt x="62" y="13"/>
                      <a:pt x="63" y="15"/>
                    </a:cubicBezTo>
                    <a:cubicBezTo>
                      <a:pt x="63" y="16"/>
                      <a:pt x="63" y="16"/>
                      <a:pt x="61" y="18"/>
                    </a:cubicBezTo>
                    <a:cubicBezTo>
                      <a:pt x="61" y="19"/>
                      <a:pt x="60" y="19"/>
                      <a:pt x="60" y="20"/>
                    </a:cubicBezTo>
                    <a:cubicBezTo>
                      <a:pt x="59" y="21"/>
                      <a:pt x="59" y="21"/>
                      <a:pt x="58" y="21"/>
                    </a:cubicBezTo>
                    <a:cubicBezTo>
                      <a:pt x="57" y="22"/>
                      <a:pt x="56" y="22"/>
                      <a:pt x="55" y="23"/>
                    </a:cubicBezTo>
                    <a:cubicBezTo>
                      <a:pt x="54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2"/>
                      <a:pt x="54" y="22"/>
                    </a:cubicBezTo>
                    <a:cubicBezTo>
                      <a:pt x="54" y="22"/>
                      <a:pt x="54" y="21"/>
                      <a:pt x="54" y="20"/>
                    </a:cubicBezTo>
                    <a:cubicBezTo>
                      <a:pt x="55" y="20"/>
                      <a:pt x="55" y="19"/>
                      <a:pt x="55" y="19"/>
                    </a:cubicBezTo>
                    <a:cubicBezTo>
                      <a:pt x="55" y="19"/>
                      <a:pt x="55" y="18"/>
                      <a:pt x="5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6" y="16"/>
                      <a:pt x="58" y="15"/>
                    </a:cubicBezTo>
                    <a:cubicBezTo>
                      <a:pt x="59" y="15"/>
                      <a:pt x="59" y="15"/>
                      <a:pt x="60" y="14"/>
                    </a:cubicBezTo>
                    <a:close/>
                    <a:moveTo>
                      <a:pt x="48" y="20"/>
                    </a:moveTo>
                    <a:cubicBezTo>
                      <a:pt x="48" y="20"/>
                      <a:pt x="48" y="20"/>
                      <a:pt x="48" y="21"/>
                    </a:cubicBezTo>
                    <a:cubicBezTo>
                      <a:pt x="47" y="23"/>
                      <a:pt x="47" y="25"/>
                      <a:pt x="48" y="25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6" y="26"/>
                      <a:pt x="42" y="28"/>
                      <a:pt x="37" y="30"/>
                    </a:cubicBezTo>
                    <a:cubicBezTo>
                      <a:pt x="33" y="32"/>
                      <a:pt x="32" y="33"/>
                      <a:pt x="31" y="33"/>
                    </a:cubicBezTo>
                    <a:cubicBezTo>
                      <a:pt x="31" y="33"/>
                      <a:pt x="30" y="34"/>
                      <a:pt x="29" y="34"/>
                    </a:cubicBezTo>
                    <a:cubicBezTo>
                      <a:pt x="28" y="35"/>
                      <a:pt x="26" y="36"/>
                      <a:pt x="25" y="36"/>
                    </a:cubicBezTo>
                    <a:cubicBezTo>
                      <a:pt x="20" y="38"/>
                      <a:pt x="18" y="39"/>
                      <a:pt x="19" y="38"/>
                    </a:cubicBezTo>
                    <a:cubicBezTo>
                      <a:pt x="19" y="38"/>
                      <a:pt x="19" y="38"/>
                      <a:pt x="18" y="37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19" y="34"/>
                      <a:pt x="19" y="34"/>
                      <a:pt x="21" y="33"/>
                    </a:cubicBezTo>
                    <a:cubicBezTo>
                      <a:pt x="21" y="33"/>
                      <a:pt x="23" y="32"/>
                      <a:pt x="25" y="31"/>
                    </a:cubicBezTo>
                    <a:cubicBezTo>
                      <a:pt x="26" y="30"/>
                      <a:pt x="28" y="29"/>
                      <a:pt x="28" y="29"/>
                    </a:cubicBezTo>
                    <a:cubicBezTo>
                      <a:pt x="28" y="29"/>
                      <a:pt x="29" y="29"/>
                      <a:pt x="30" y="28"/>
                    </a:cubicBezTo>
                    <a:cubicBezTo>
                      <a:pt x="31" y="28"/>
                      <a:pt x="32" y="28"/>
                      <a:pt x="32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4" y="27"/>
                      <a:pt x="34" y="27"/>
                    </a:cubicBezTo>
                    <a:cubicBezTo>
                      <a:pt x="35" y="26"/>
                      <a:pt x="37" y="25"/>
                      <a:pt x="38" y="25"/>
                    </a:cubicBezTo>
                    <a:cubicBezTo>
                      <a:pt x="40" y="24"/>
                      <a:pt x="41" y="24"/>
                      <a:pt x="41" y="23"/>
                    </a:cubicBezTo>
                    <a:cubicBezTo>
                      <a:pt x="41" y="23"/>
                      <a:pt x="42" y="23"/>
                      <a:pt x="44" y="22"/>
                    </a:cubicBezTo>
                    <a:cubicBezTo>
                      <a:pt x="45" y="22"/>
                      <a:pt x="47" y="21"/>
                      <a:pt x="47" y="21"/>
                    </a:cubicBezTo>
                    <a:cubicBezTo>
                      <a:pt x="48" y="20"/>
                      <a:pt x="48" y="20"/>
                      <a:pt x="48" y="20"/>
                    </a:cubicBezTo>
                    <a:close/>
                    <a:moveTo>
                      <a:pt x="5" y="39"/>
                    </a:moveTo>
                    <a:cubicBezTo>
                      <a:pt x="5" y="39"/>
                      <a:pt x="5" y="39"/>
                      <a:pt x="5" y="40"/>
                    </a:cubicBezTo>
                    <a:cubicBezTo>
                      <a:pt x="5" y="40"/>
                      <a:pt x="6" y="41"/>
                      <a:pt x="6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5" y="44"/>
                      <a:pt x="5" y="43"/>
                    </a:cubicBezTo>
                    <a:cubicBezTo>
                      <a:pt x="5" y="43"/>
                      <a:pt x="5" y="42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5" y="40"/>
                      <a:pt x="5" y="40"/>
                    </a:cubicBezTo>
                    <a:cubicBezTo>
                      <a:pt x="5" y="39"/>
                      <a:pt x="5" y="39"/>
                      <a:pt x="5" y="39"/>
                    </a:cubicBezTo>
                    <a:close/>
                    <a:moveTo>
                      <a:pt x="6" y="39"/>
                    </a:move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2" y="37"/>
                      <a:pt x="13" y="36"/>
                    </a:cubicBezTo>
                    <a:cubicBezTo>
                      <a:pt x="14" y="36"/>
                      <a:pt x="15" y="36"/>
                      <a:pt x="16" y="35"/>
                    </a:cubicBezTo>
                    <a:cubicBezTo>
                      <a:pt x="16" y="35"/>
                      <a:pt x="16" y="36"/>
                      <a:pt x="16" y="36"/>
                    </a:cubicBezTo>
                    <a:cubicBezTo>
                      <a:pt x="16" y="37"/>
                      <a:pt x="16" y="37"/>
                      <a:pt x="16" y="39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1" y="42"/>
                      <a:pt x="11" y="42"/>
                    </a:cubicBezTo>
                    <a:cubicBezTo>
                      <a:pt x="10" y="42"/>
                      <a:pt x="9" y="43"/>
                      <a:pt x="9" y="43"/>
                    </a:cubicBezTo>
                    <a:cubicBezTo>
                      <a:pt x="8" y="43"/>
                      <a:pt x="8" y="43"/>
                      <a:pt x="7" y="41"/>
                    </a:cubicBezTo>
                    <a:lnTo>
                      <a:pt x="6" y="39"/>
                    </a:lnTo>
                    <a:close/>
                    <a:moveTo>
                      <a:pt x="64" y="18"/>
                    </a:moveTo>
                    <a:cubicBezTo>
                      <a:pt x="64" y="18"/>
                      <a:pt x="64" y="19"/>
                      <a:pt x="64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2" y="19"/>
                      <a:pt x="62" y="19"/>
                      <a:pt x="63" y="18"/>
                    </a:cubicBezTo>
                    <a:cubicBezTo>
                      <a:pt x="63" y="18"/>
                      <a:pt x="63" y="18"/>
                      <a:pt x="64" y="18"/>
                    </a:cubicBezTo>
                    <a:close/>
                    <a:moveTo>
                      <a:pt x="62" y="21"/>
                    </a:move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2"/>
                      <a:pt x="62" y="22"/>
                    </a:cubicBezTo>
                    <a:cubicBezTo>
                      <a:pt x="61" y="22"/>
                      <a:pt x="60" y="24"/>
                      <a:pt x="58" y="26"/>
                    </a:cubicBezTo>
                    <a:cubicBezTo>
                      <a:pt x="57" y="27"/>
                      <a:pt x="57" y="28"/>
                      <a:pt x="56" y="29"/>
                    </a:cubicBezTo>
                    <a:cubicBezTo>
                      <a:pt x="55" y="29"/>
                      <a:pt x="59" y="23"/>
                      <a:pt x="60" y="23"/>
                    </a:cubicBezTo>
                    <a:cubicBezTo>
                      <a:pt x="60" y="22"/>
                      <a:pt x="61" y="22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lose/>
                    <a:moveTo>
                      <a:pt x="17" y="39"/>
                    </a:move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lose/>
                    <a:moveTo>
                      <a:pt x="58" y="23"/>
                    </a:move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5"/>
                      <a:pt x="56" y="26"/>
                      <a:pt x="55" y="27"/>
                    </a:cubicBezTo>
                    <a:cubicBezTo>
                      <a:pt x="55" y="27"/>
                      <a:pt x="54" y="28"/>
                      <a:pt x="54" y="28"/>
                    </a:cubicBezTo>
                    <a:cubicBezTo>
                      <a:pt x="54" y="28"/>
                      <a:pt x="54" y="29"/>
                      <a:pt x="53" y="29"/>
                    </a:cubicBezTo>
                    <a:cubicBezTo>
                      <a:pt x="53" y="30"/>
                      <a:pt x="52" y="30"/>
                      <a:pt x="52" y="30"/>
                    </a:cubicBezTo>
                    <a:cubicBezTo>
                      <a:pt x="52" y="30"/>
                      <a:pt x="52" y="30"/>
                      <a:pt x="52" y="29"/>
                    </a:cubicBezTo>
                    <a:cubicBezTo>
                      <a:pt x="51" y="28"/>
                      <a:pt x="51" y="27"/>
                      <a:pt x="51" y="27"/>
                    </a:cubicBezTo>
                    <a:cubicBezTo>
                      <a:pt x="50" y="26"/>
                      <a:pt x="50" y="26"/>
                      <a:pt x="51" y="26"/>
                    </a:cubicBezTo>
                    <a:cubicBezTo>
                      <a:pt x="51" y="26"/>
                      <a:pt x="52" y="25"/>
                      <a:pt x="52" y="25"/>
                    </a:cubicBezTo>
                    <a:cubicBezTo>
                      <a:pt x="52" y="25"/>
                      <a:pt x="53" y="25"/>
                      <a:pt x="55" y="24"/>
                    </a:cubicBezTo>
                    <a:lnTo>
                      <a:pt x="58" y="23"/>
                    </a:lnTo>
                    <a:close/>
                    <a:moveTo>
                      <a:pt x="49" y="27"/>
                    </a:moveTo>
                    <a:cubicBezTo>
                      <a:pt x="49" y="28"/>
                      <a:pt x="49" y="28"/>
                      <a:pt x="49" y="28"/>
                    </a:cubicBezTo>
                    <a:cubicBezTo>
                      <a:pt x="51" y="30"/>
                      <a:pt x="51" y="31"/>
                      <a:pt x="51" y="31"/>
                    </a:cubicBezTo>
                    <a:cubicBezTo>
                      <a:pt x="50" y="31"/>
                      <a:pt x="50" y="32"/>
                      <a:pt x="49" y="32"/>
                    </a:cubicBezTo>
                    <a:cubicBezTo>
                      <a:pt x="46" y="34"/>
                      <a:pt x="43" y="34"/>
                      <a:pt x="41" y="36"/>
                    </a:cubicBezTo>
                    <a:cubicBezTo>
                      <a:pt x="40" y="37"/>
                      <a:pt x="40" y="37"/>
                      <a:pt x="40" y="36"/>
                    </a:cubicBezTo>
                    <a:cubicBezTo>
                      <a:pt x="41" y="36"/>
                      <a:pt x="41" y="35"/>
                      <a:pt x="41" y="35"/>
                    </a:cubicBezTo>
                    <a:cubicBezTo>
                      <a:pt x="41" y="34"/>
                      <a:pt x="42" y="33"/>
                      <a:pt x="42" y="33"/>
                    </a:cubicBezTo>
                    <a:cubicBezTo>
                      <a:pt x="43" y="32"/>
                      <a:pt x="43" y="31"/>
                      <a:pt x="43" y="30"/>
                    </a:cubicBezTo>
                    <a:cubicBezTo>
                      <a:pt x="42" y="30"/>
                      <a:pt x="42" y="30"/>
                      <a:pt x="44" y="29"/>
                    </a:cubicBezTo>
                    <a:cubicBezTo>
                      <a:pt x="44" y="29"/>
                      <a:pt x="46" y="28"/>
                      <a:pt x="47" y="27"/>
                    </a:cubicBezTo>
                    <a:lnTo>
                      <a:pt x="49" y="27"/>
                    </a:lnTo>
                    <a:close/>
                    <a:moveTo>
                      <a:pt x="36" y="32"/>
                    </a:move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3"/>
                      <a:pt x="36" y="33"/>
                      <a:pt x="36" y="33"/>
                    </a:cubicBezTo>
                    <a:cubicBezTo>
                      <a:pt x="36" y="33"/>
                      <a:pt x="35" y="35"/>
                      <a:pt x="35" y="36"/>
                    </a:cubicBezTo>
                    <a:cubicBezTo>
                      <a:pt x="35" y="37"/>
                      <a:pt x="35" y="37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6" y="39"/>
                    </a:cubicBezTo>
                    <a:cubicBezTo>
                      <a:pt x="36" y="39"/>
                      <a:pt x="34" y="40"/>
                      <a:pt x="32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0" y="42"/>
                      <a:pt x="29" y="42"/>
                      <a:pt x="28" y="42"/>
                    </a:cubicBezTo>
                    <a:cubicBezTo>
                      <a:pt x="28" y="43"/>
                      <a:pt x="27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3"/>
                      <a:pt x="23" y="40"/>
                      <a:pt x="22" y="40"/>
                    </a:cubicBezTo>
                    <a:cubicBezTo>
                      <a:pt x="22" y="39"/>
                      <a:pt x="21" y="39"/>
                      <a:pt x="21" y="39"/>
                    </a:cubicBezTo>
                    <a:cubicBezTo>
                      <a:pt x="21" y="39"/>
                      <a:pt x="25" y="38"/>
                      <a:pt x="29" y="36"/>
                    </a:cubicBezTo>
                    <a:cubicBezTo>
                      <a:pt x="30" y="35"/>
                      <a:pt x="32" y="34"/>
                      <a:pt x="32" y="34"/>
                    </a:cubicBezTo>
                    <a:cubicBezTo>
                      <a:pt x="33" y="34"/>
                      <a:pt x="34" y="33"/>
                      <a:pt x="35" y="33"/>
                    </a:cubicBezTo>
                    <a:cubicBezTo>
                      <a:pt x="36" y="33"/>
                      <a:pt x="36" y="32"/>
                      <a:pt x="36" y="32"/>
                    </a:cubicBezTo>
                    <a:close/>
                    <a:moveTo>
                      <a:pt x="14" y="42"/>
                    </a:move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4" y="44"/>
                      <a:pt x="13" y="44"/>
                      <a:pt x="13" y="45"/>
                    </a:cubicBezTo>
                    <a:cubicBezTo>
                      <a:pt x="13" y="46"/>
                      <a:pt x="13" y="46"/>
                      <a:pt x="13" y="47"/>
                    </a:cubicBezTo>
                    <a:cubicBezTo>
                      <a:pt x="13" y="47"/>
                      <a:pt x="13" y="48"/>
                      <a:pt x="13" y="48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1" y="50"/>
                      <a:pt x="11" y="49"/>
                    </a:cubicBezTo>
                    <a:cubicBezTo>
                      <a:pt x="11" y="49"/>
                      <a:pt x="10" y="48"/>
                      <a:pt x="10" y="47"/>
                    </a:cubicBezTo>
                    <a:cubicBezTo>
                      <a:pt x="9" y="46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4"/>
                      <a:pt x="9" y="44"/>
                      <a:pt x="10" y="44"/>
                    </a:cubicBezTo>
                    <a:cubicBezTo>
                      <a:pt x="11" y="43"/>
                      <a:pt x="12" y="43"/>
                      <a:pt x="13" y="42"/>
                    </a:cubicBezTo>
                    <a:cubicBezTo>
                      <a:pt x="13" y="42"/>
                      <a:pt x="14" y="42"/>
                      <a:pt x="14" y="42"/>
                    </a:cubicBezTo>
                    <a:close/>
                    <a:moveTo>
                      <a:pt x="17" y="41"/>
                    </a:moveTo>
                    <a:cubicBezTo>
                      <a:pt x="18" y="41"/>
                      <a:pt x="18" y="41"/>
                      <a:pt x="18" y="41"/>
                    </a:cubicBezTo>
                    <a:cubicBezTo>
                      <a:pt x="17" y="41"/>
                      <a:pt x="17" y="42"/>
                      <a:pt x="17" y="42"/>
                    </a:cubicBezTo>
                    <a:cubicBezTo>
                      <a:pt x="16" y="43"/>
                      <a:pt x="17" y="46"/>
                      <a:pt x="17" y="47"/>
                    </a:cubicBezTo>
                    <a:cubicBezTo>
                      <a:pt x="17" y="47"/>
                      <a:pt x="17" y="47"/>
                      <a:pt x="17" y="48"/>
                    </a:cubicBezTo>
                    <a:cubicBezTo>
                      <a:pt x="16" y="48"/>
                      <a:pt x="16" y="48"/>
                      <a:pt x="15" y="48"/>
                    </a:cubicBezTo>
                    <a:cubicBezTo>
                      <a:pt x="15" y="48"/>
                      <a:pt x="15" y="48"/>
                      <a:pt x="15" y="47"/>
                    </a:cubicBezTo>
                    <a:cubicBezTo>
                      <a:pt x="15" y="45"/>
                      <a:pt x="15" y="44"/>
                      <a:pt x="15" y="43"/>
                    </a:cubicBezTo>
                    <a:cubicBezTo>
                      <a:pt x="16" y="41"/>
                      <a:pt x="16" y="42"/>
                      <a:pt x="17" y="41"/>
                    </a:cubicBezTo>
                    <a:close/>
                    <a:moveTo>
                      <a:pt x="7" y="45"/>
                    </a:moveTo>
                    <a:cubicBezTo>
                      <a:pt x="7" y="45"/>
                      <a:pt x="7" y="45"/>
                      <a:pt x="8" y="45"/>
                    </a:cubicBezTo>
                    <a:cubicBezTo>
                      <a:pt x="8" y="46"/>
                      <a:pt x="8" y="47"/>
                      <a:pt x="9" y="48"/>
                    </a:cubicBezTo>
                    <a:cubicBezTo>
                      <a:pt x="10" y="50"/>
                      <a:pt x="10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8" y="50"/>
                      <a:pt x="8" y="49"/>
                    </a:cubicBezTo>
                    <a:cubicBezTo>
                      <a:pt x="7" y="48"/>
                      <a:pt x="7" y="46"/>
                      <a:pt x="7" y="46"/>
                    </a:cubicBezTo>
                    <a:cubicBezTo>
                      <a:pt x="6" y="46"/>
                      <a:pt x="6" y="46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lose/>
                    <a:moveTo>
                      <a:pt x="20" y="41"/>
                    </a:moveTo>
                    <a:cubicBezTo>
                      <a:pt x="20" y="41"/>
                      <a:pt x="22" y="41"/>
                      <a:pt x="23" y="42"/>
                    </a:cubicBezTo>
                    <a:cubicBezTo>
                      <a:pt x="24" y="43"/>
                      <a:pt x="24" y="44"/>
                      <a:pt x="24" y="4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3" y="45"/>
                      <a:pt x="23" y="4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2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lose/>
                    <a:moveTo>
                      <a:pt x="18" y="43"/>
                    </a:moveTo>
                    <a:cubicBezTo>
                      <a:pt x="18" y="43"/>
                      <a:pt x="19" y="45"/>
                      <a:pt x="20" y="46"/>
                    </a:cubicBezTo>
                    <a:cubicBezTo>
                      <a:pt x="20" y="46"/>
                      <a:pt x="19" y="46"/>
                      <a:pt x="19" y="46"/>
                    </a:cubicBezTo>
                    <a:cubicBezTo>
                      <a:pt x="19" y="46"/>
                      <a:pt x="18" y="45"/>
                      <a:pt x="18" y="44"/>
                    </a:cubicBezTo>
                    <a:cubicBezTo>
                      <a:pt x="18" y="43"/>
                      <a:pt x="18" y="43"/>
                      <a:pt x="18" y="43"/>
                    </a:cubicBezTo>
                    <a:close/>
                    <a:moveTo>
                      <a:pt x="55" y="30"/>
                    </a:move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2"/>
                      <a:pt x="54" y="32"/>
                      <a:pt x="54" y="32"/>
                    </a:cubicBezTo>
                    <a:cubicBezTo>
                      <a:pt x="54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4" y="31"/>
                    </a:cubicBezTo>
                    <a:lnTo>
                      <a:pt x="55" y="30"/>
                    </a:lnTo>
                    <a:close/>
                    <a:moveTo>
                      <a:pt x="50" y="33"/>
                    </a:move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3"/>
                      <a:pt x="49" y="34"/>
                      <a:pt x="49" y="35"/>
                    </a:cubicBezTo>
                    <a:cubicBezTo>
                      <a:pt x="49" y="35"/>
                      <a:pt x="48" y="36"/>
                      <a:pt x="48" y="36"/>
                    </a:cubicBezTo>
                    <a:cubicBezTo>
                      <a:pt x="48" y="36"/>
                      <a:pt x="48" y="37"/>
                      <a:pt x="47" y="37"/>
                    </a:cubicBezTo>
                    <a:cubicBezTo>
                      <a:pt x="47" y="38"/>
                      <a:pt x="46" y="39"/>
                      <a:pt x="46" y="40"/>
                    </a:cubicBezTo>
                    <a:cubicBezTo>
                      <a:pt x="45" y="40"/>
                      <a:pt x="45" y="42"/>
                      <a:pt x="44" y="42"/>
                    </a:cubicBezTo>
                    <a:cubicBezTo>
                      <a:pt x="43" y="44"/>
                      <a:pt x="43" y="44"/>
                      <a:pt x="42" y="45"/>
                    </a:cubicBezTo>
                    <a:cubicBezTo>
                      <a:pt x="41" y="45"/>
                      <a:pt x="40" y="45"/>
                      <a:pt x="40" y="45"/>
                    </a:cubicBezTo>
                    <a:cubicBezTo>
                      <a:pt x="40" y="45"/>
                      <a:pt x="40" y="43"/>
                      <a:pt x="39" y="42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41" y="38"/>
                      <a:pt x="42" y="37"/>
                    </a:cubicBezTo>
                    <a:cubicBezTo>
                      <a:pt x="42" y="37"/>
                      <a:pt x="43" y="36"/>
                      <a:pt x="44" y="36"/>
                    </a:cubicBezTo>
                    <a:cubicBezTo>
                      <a:pt x="45" y="35"/>
                      <a:pt x="46" y="35"/>
                      <a:pt x="46" y="35"/>
                    </a:cubicBezTo>
                    <a:cubicBezTo>
                      <a:pt x="47" y="34"/>
                      <a:pt x="47" y="34"/>
                      <a:pt x="48" y="34"/>
                    </a:cubicBezTo>
                    <a:cubicBezTo>
                      <a:pt x="48" y="34"/>
                      <a:pt x="49" y="34"/>
                      <a:pt x="49" y="33"/>
                    </a:cubicBezTo>
                    <a:cubicBezTo>
                      <a:pt x="49" y="33"/>
                      <a:pt x="49" y="33"/>
                      <a:pt x="50" y="33"/>
                    </a:cubicBezTo>
                    <a:close/>
                    <a:moveTo>
                      <a:pt x="52" y="33"/>
                    </a:move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1" y="36"/>
                    </a:cubicBezTo>
                    <a:cubicBezTo>
                      <a:pt x="50" y="38"/>
                      <a:pt x="49" y="39"/>
                      <a:pt x="48" y="41"/>
                    </a:cubicBezTo>
                    <a:cubicBezTo>
                      <a:pt x="48" y="41"/>
                      <a:pt x="47" y="42"/>
                      <a:pt x="47" y="42"/>
                    </a:cubicBezTo>
                    <a:cubicBezTo>
                      <a:pt x="47" y="42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5" y="43"/>
                      <a:pt x="45" y="44"/>
                      <a:pt x="45" y="43"/>
                    </a:cubicBezTo>
                    <a:cubicBezTo>
                      <a:pt x="45" y="43"/>
                      <a:pt x="45" y="43"/>
                      <a:pt x="45" y="42"/>
                    </a:cubicBezTo>
                    <a:cubicBezTo>
                      <a:pt x="46" y="40"/>
                      <a:pt x="50" y="34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lose/>
                    <a:moveTo>
                      <a:pt x="36" y="40"/>
                    </a:moveTo>
                    <a:cubicBezTo>
                      <a:pt x="37" y="40"/>
                      <a:pt x="37" y="40"/>
                      <a:pt x="38" y="43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2" y="49"/>
                      <a:pt x="29" y="50"/>
                      <a:pt x="29" y="49"/>
                    </a:cubicBezTo>
                    <a:cubicBezTo>
                      <a:pt x="29" y="49"/>
                      <a:pt x="28" y="50"/>
                      <a:pt x="26" y="5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5" y="50"/>
                      <a:pt x="26" y="47"/>
                      <a:pt x="26" y="46"/>
                    </a:cubicBezTo>
                    <a:cubicBezTo>
                      <a:pt x="26" y="45"/>
                      <a:pt x="26" y="45"/>
                      <a:pt x="27" y="44"/>
                    </a:cubicBezTo>
                    <a:cubicBezTo>
                      <a:pt x="29" y="43"/>
                      <a:pt x="30" y="43"/>
                      <a:pt x="33" y="41"/>
                    </a:cubicBezTo>
                    <a:cubicBezTo>
                      <a:pt x="34" y="41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lose/>
                    <a:moveTo>
                      <a:pt x="13" y="50"/>
                    </a:moveTo>
                    <a:cubicBezTo>
                      <a:pt x="13" y="50"/>
                      <a:pt x="14" y="50"/>
                      <a:pt x="14" y="51"/>
                    </a:cubicBezTo>
                    <a:cubicBezTo>
                      <a:pt x="14" y="52"/>
                      <a:pt x="14" y="52"/>
                      <a:pt x="16" y="53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6" y="54"/>
                      <a:pt x="16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2"/>
                      <a:pt x="12" y="52"/>
                      <a:pt x="12" y="51"/>
                    </a:cubicBezTo>
                    <a:cubicBezTo>
                      <a:pt x="12" y="51"/>
                      <a:pt x="12" y="51"/>
                      <a:pt x="12" y="50"/>
                    </a:cubicBezTo>
                    <a:cubicBezTo>
                      <a:pt x="13" y="50"/>
                      <a:pt x="13" y="50"/>
                      <a:pt x="13" y="50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1" y="52"/>
                      <a:pt x="11" y="53"/>
                    </a:cubicBezTo>
                    <a:cubicBezTo>
                      <a:pt x="12" y="54"/>
                      <a:pt x="13" y="56"/>
                      <a:pt x="13" y="56"/>
                    </a:cubicBezTo>
                    <a:cubicBezTo>
                      <a:pt x="13" y="56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1" y="55"/>
                    </a:cubicBezTo>
                    <a:cubicBezTo>
                      <a:pt x="11" y="55"/>
                      <a:pt x="10" y="54"/>
                      <a:pt x="10" y="53"/>
                    </a:cubicBezTo>
                    <a:cubicBezTo>
                      <a:pt x="10" y="52"/>
                      <a:pt x="9" y="52"/>
                      <a:pt x="10" y="51"/>
                    </a:cubicBezTo>
                    <a:close/>
                    <a:moveTo>
                      <a:pt x="22" y="47"/>
                    </a:move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6"/>
                      <a:pt x="25" y="46"/>
                      <a:pt x="24" y="48"/>
                    </a:cubicBezTo>
                    <a:cubicBezTo>
                      <a:pt x="24" y="49"/>
                      <a:pt x="23" y="50"/>
                      <a:pt x="23" y="50"/>
                    </a:cubicBezTo>
                    <a:cubicBezTo>
                      <a:pt x="23" y="49"/>
                      <a:pt x="23" y="49"/>
                      <a:pt x="22" y="48"/>
                    </a:cubicBezTo>
                    <a:lnTo>
                      <a:pt x="22" y="47"/>
                    </a:lnTo>
                    <a:close/>
                    <a:moveTo>
                      <a:pt x="20" y="48"/>
                    </a:move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lose/>
                    <a:moveTo>
                      <a:pt x="16" y="49"/>
                    </a:moveTo>
                    <a:cubicBezTo>
                      <a:pt x="16" y="49"/>
                      <a:pt x="16" y="49"/>
                      <a:pt x="17" y="49"/>
                    </a:cubicBezTo>
                    <a:cubicBezTo>
                      <a:pt x="17" y="49"/>
                      <a:pt x="18" y="48"/>
                      <a:pt x="18" y="49"/>
                    </a:cubicBezTo>
                    <a:cubicBezTo>
                      <a:pt x="18" y="49"/>
                      <a:pt x="19" y="49"/>
                      <a:pt x="19" y="49"/>
                    </a:cubicBezTo>
                    <a:cubicBezTo>
                      <a:pt x="19" y="49"/>
                      <a:pt x="20" y="49"/>
                      <a:pt x="20" y="49"/>
                    </a:cubicBezTo>
                    <a:cubicBezTo>
                      <a:pt x="20" y="49"/>
                      <a:pt x="21" y="49"/>
                      <a:pt x="21" y="50"/>
                    </a:cubicBezTo>
                    <a:cubicBezTo>
                      <a:pt x="21" y="51"/>
                      <a:pt x="21" y="51"/>
                      <a:pt x="21" y="52"/>
                    </a:cubicBezTo>
                    <a:cubicBezTo>
                      <a:pt x="20" y="53"/>
                      <a:pt x="19" y="53"/>
                      <a:pt x="18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50"/>
                      <a:pt x="15" y="50"/>
                      <a:pt x="16" y="49"/>
                    </a:cubicBezTo>
                    <a:close/>
                    <a:moveTo>
                      <a:pt x="44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5" y="46"/>
                      <a:pt x="43" y="47"/>
                      <a:pt x="43" y="48"/>
                    </a:cubicBezTo>
                    <a:cubicBezTo>
                      <a:pt x="43" y="49"/>
                      <a:pt x="41" y="49"/>
                      <a:pt x="42" y="48"/>
                    </a:cubicBezTo>
                    <a:cubicBezTo>
                      <a:pt x="42" y="47"/>
                      <a:pt x="43" y="45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777"/>
              <p:cNvSpPr>
                <a:spLocks noEditPoints="1"/>
              </p:cNvSpPr>
              <p:nvPr/>
            </p:nvSpPr>
            <p:spPr bwMode="auto">
              <a:xfrm>
                <a:off x="448" y="2046"/>
                <a:ext cx="16" cy="55"/>
              </a:xfrm>
              <a:custGeom>
                <a:avLst/>
                <a:gdLst>
                  <a:gd name="T0" fmla="*/ 19 w 20"/>
                  <a:gd name="T1" fmla="*/ 71 h 72"/>
                  <a:gd name="T2" fmla="*/ 19 w 20"/>
                  <a:gd name="T3" fmla="*/ 65 h 72"/>
                  <a:gd name="T4" fmla="*/ 15 w 20"/>
                  <a:gd name="T5" fmla="*/ 71 h 72"/>
                  <a:gd name="T6" fmla="*/ 16 w 20"/>
                  <a:gd name="T7" fmla="*/ 69 h 72"/>
                  <a:gd name="T8" fmla="*/ 19 w 20"/>
                  <a:gd name="T9" fmla="*/ 69 h 72"/>
                  <a:gd name="T10" fmla="*/ 10 w 20"/>
                  <a:gd name="T11" fmla="*/ 66 h 72"/>
                  <a:gd name="T12" fmla="*/ 12 w 20"/>
                  <a:gd name="T13" fmla="*/ 63 h 72"/>
                  <a:gd name="T14" fmla="*/ 10 w 20"/>
                  <a:gd name="T15" fmla="*/ 55 h 72"/>
                  <a:gd name="T16" fmla="*/ 7 w 20"/>
                  <a:gd name="T17" fmla="*/ 45 h 72"/>
                  <a:gd name="T18" fmla="*/ 4 w 20"/>
                  <a:gd name="T19" fmla="*/ 37 h 72"/>
                  <a:gd name="T20" fmla="*/ 3 w 20"/>
                  <a:gd name="T21" fmla="*/ 42 h 72"/>
                  <a:gd name="T22" fmla="*/ 3 w 20"/>
                  <a:gd name="T23" fmla="*/ 47 h 72"/>
                  <a:gd name="T24" fmla="*/ 4 w 20"/>
                  <a:gd name="T25" fmla="*/ 52 h 72"/>
                  <a:gd name="T26" fmla="*/ 6 w 20"/>
                  <a:gd name="T27" fmla="*/ 56 h 72"/>
                  <a:gd name="T28" fmla="*/ 10 w 20"/>
                  <a:gd name="T29" fmla="*/ 66 h 72"/>
                  <a:gd name="T30" fmla="*/ 18 w 20"/>
                  <a:gd name="T31" fmla="*/ 62 h 72"/>
                  <a:gd name="T32" fmla="*/ 17 w 20"/>
                  <a:gd name="T33" fmla="*/ 53 h 72"/>
                  <a:gd name="T34" fmla="*/ 16 w 20"/>
                  <a:gd name="T35" fmla="*/ 44 h 72"/>
                  <a:gd name="T36" fmla="*/ 10 w 20"/>
                  <a:gd name="T37" fmla="*/ 44 h 72"/>
                  <a:gd name="T38" fmla="*/ 10 w 20"/>
                  <a:gd name="T39" fmla="*/ 48 h 72"/>
                  <a:gd name="T40" fmla="*/ 12 w 20"/>
                  <a:gd name="T41" fmla="*/ 59 h 72"/>
                  <a:gd name="T42" fmla="*/ 15 w 20"/>
                  <a:gd name="T43" fmla="*/ 65 h 72"/>
                  <a:gd name="T44" fmla="*/ 10 w 20"/>
                  <a:gd name="T45" fmla="*/ 64 h 72"/>
                  <a:gd name="T46" fmla="*/ 8 w 20"/>
                  <a:gd name="T47" fmla="*/ 56 h 72"/>
                  <a:gd name="T48" fmla="*/ 5 w 20"/>
                  <a:gd name="T49" fmla="*/ 48 h 72"/>
                  <a:gd name="T50" fmla="*/ 4 w 20"/>
                  <a:gd name="T51" fmla="*/ 41 h 72"/>
                  <a:gd name="T52" fmla="*/ 5 w 20"/>
                  <a:gd name="T53" fmla="*/ 43 h 72"/>
                  <a:gd name="T54" fmla="*/ 9 w 20"/>
                  <a:gd name="T55" fmla="*/ 56 h 72"/>
                  <a:gd name="T56" fmla="*/ 11 w 20"/>
                  <a:gd name="T57" fmla="*/ 64 h 72"/>
                  <a:gd name="T58" fmla="*/ 12 w 20"/>
                  <a:gd name="T59" fmla="*/ 53 h 72"/>
                  <a:gd name="T60" fmla="*/ 12 w 20"/>
                  <a:gd name="T61" fmla="*/ 46 h 72"/>
                  <a:gd name="T62" fmla="*/ 15 w 20"/>
                  <a:gd name="T63" fmla="*/ 53 h 72"/>
                  <a:gd name="T64" fmla="*/ 17 w 20"/>
                  <a:gd name="T65" fmla="*/ 63 h 72"/>
                  <a:gd name="T66" fmla="*/ 10 w 20"/>
                  <a:gd name="T67" fmla="*/ 43 h 72"/>
                  <a:gd name="T68" fmla="*/ 13 w 20"/>
                  <a:gd name="T69" fmla="*/ 42 h 72"/>
                  <a:gd name="T70" fmla="*/ 14 w 20"/>
                  <a:gd name="T71" fmla="*/ 32 h 72"/>
                  <a:gd name="T72" fmla="*/ 12 w 20"/>
                  <a:gd name="T73" fmla="*/ 23 h 72"/>
                  <a:gd name="T74" fmla="*/ 10 w 20"/>
                  <a:gd name="T75" fmla="*/ 16 h 72"/>
                  <a:gd name="T76" fmla="*/ 8 w 20"/>
                  <a:gd name="T77" fmla="*/ 10 h 72"/>
                  <a:gd name="T78" fmla="*/ 5 w 20"/>
                  <a:gd name="T79" fmla="*/ 7 h 72"/>
                  <a:gd name="T80" fmla="*/ 2 w 20"/>
                  <a:gd name="T81" fmla="*/ 16 h 72"/>
                  <a:gd name="T82" fmla="*/ 3 w 20"/>
                  <a:gd name="T83" fmla="*/ 22 h 72"/>
                  <a:gd name="T84" fmla="*/ 6 w 20"/>
                  <a:gd name="T85" fmla="*/ 33 h 72"/>
                  <a:gd name="T86" fmla="*/ 7 w 20"/>
                  <a:gd name="T87" fmla="*/ 39 h 72"/>
                  <a:gd name="T88" fmla="*/ 9 w 20"/>
                  <a:gd name="T89" fmla="*/ 42 h 72"/>
                  <a:gd name="T90" fmla="*/ 7 w 20"/>
                  <a:gd name="T91" fmla="*/ 34 h 72"/>
                  <a:gd name="T92" fmla="*/ 5 w 20"/>
                  <a:gd name="T93" fmla="*/ 26 h 72"/>
                  <a:gd name="T94" fmla="*/ 5 w 20"/>
                  <a:gd name="T95" fmla="*/ 23 h 72"/>
                  <a:gd name="T96" fmla="*/ 6 w 20"/>
                  <a:gd name="T97" fmla="*/ 10 h 72"/>
                  <a:gd name="T98" fmla="*/ 10 w 20"/>
                  <a:gd name="T99" fmla="*/ 21 h 72"/>
                  <a:gd name="T100" fmla="*/ 12 w 20"/>
                  <a:gd name="T101" fmla="*/ 30 h 72"/>
                  <a:gd name="T102" fmla="*/ 14 w 20"/>
                  <a:gd name="T103" fmla="*/ 40 h 72"/>
                  <a:gd name="T104" fmla="*/ 9 w 20"/>
                  <a:gd name="T105" fmla="*/ 42 h 72"/>
                  <a:gd name="T106" fmla="*/ 5 w 20"/>
                  <a:gd name="T107" fmla="*/ 5 h 72"/>
                  <a:gd name="T108" fmla="*/ 3 w 20"/>
                  <a:gd name="T109" fmla="*/ 0 h 72"/>
                  <a:gd name="T110" fmla="*/ 1 w 20"/>
                  <a:gd name="T111" fmla="*/ 1 h 72"/>
                  <a:gd name="T112" fmla="*/ 2 w 20"/>
                  <a:gd name="T113" fmla="*/ 5 h 72"/>
                  <a:gd name="T114" fmla="*/ 3 w 20"/>
                  <a:gd name="T115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16" y="72"/>
                      <a:pt x="17" y="72"/>
                      <a:pt x="17" y="72"/>
                    </a:cubicBezTo>
                    <a:cubicBezTo>
                      <a:pt x="18" y="72"/>
                      <a:pt x="18" y="72"/>
                      <a:pt x="19" y="71"/>
                    </a:cubicBezTo>
                    <a:cubicBezTo>
                      <a:pt x="20" y="70"/>
                      <a:pt x="20" y="70"/>
                      <a:pt x="20" y="68"/>
                    </a:cubicBezTo>
                    <a:cubicBezTo>
                      <a:pt x="20" y="67"/>
                      <a:pt x="20" y="66"/>
                      <a:pt x="20" y="66"/>
                    </a:cubicBezTo>
                    <a:cubicBezTo>
                      <a:pt x="20" y="65"/>
                      <a:pt x="19" y="64"/>
                      <a:pt x="19" y="65"/>
                    </a:cubicBezTo>
                    <a:cubicBezTo>
                      <a:pt x="18" y="66"/>
                      <a:pt x="17" y="67"/>
                      <a:pt x="16" y="66"/>
                    </a:cubicBezTo>
                    <a:cubicBezTo>
                      <a:pt x="14" y="66"/>
                      <a:pt x="14" y="66"/>
                      <a:pt x="14" y="68"/>
                    </a:cubicBezTo>
                    <a:cubicBezTo>
                      <a:pt x="14" y="70"/>
                      <a:pt x="14" y="71"/>
                      <a:pt x="15" y="71"/>
                    </a:cubicBezTo>
                    <a:cubicBezTo>
                      <a:pt x="16" y="72"/>
                      <a:pt x="16" y="72"/>
                      <a:pt x="16" y="72"/>
                    </a:cubicBezTo>
                    <a:close/>
                    <a:moveTo>
                      <a:pt x="17" y="70"/>
                    </a:moveTo>
                    <a:cubicBezTo>
                      <a:pt x="16" y="70"/>
                      <a:pt x="16" y="70"/>
                      <a:pt x="16" y="69"/>
                    </a:cubicBezTo>
                    <a:cubicBezTo>
                      <a:pt x="15" y="68"/>
                      <a:pt x="15" y="68"/>
                      <a:pt x="16" y="68"/>
                    </a:cubicBezTo>
                    <a:cubicBezTo>
                      <a:pt x="17" y="68"/>
                      <a:pt x="18" y="68"/>
                      <a:pt x="19" y="68"/>
                    </a:cubicBezTo>
                    <a:cubicBezTo>
                      <a:pt x="19" y="67"/>
                      <a:pt x="19" y="68"/>
                      <a:pt x="19" y="69"/>
                    </a:cubicBezTo>
                    <a:cubicBezTo>
                      <a:pt x="19" y="70"/>
                      <a:pt x="18" y="70"/>
                      <a:pt x="17" y="70"/>
                    </a:cubicBezTo>
                    <a:close/>
                    <a:moveTo>
                      <a:pt x="10" y="66"/>
                    </a:moveTo>
                    <a:cubicBezTo>
                      <a:pt x="10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2" y="66"/>
                    </a:cubicBezTo>
                    <a:cubicBezTo>
                      <a:pt x="12" y="66"/>
                      <a:pt x="12" y="66"/>
                      <a:pt x="12" y="65"/>
                    </a:cubicBezTo>
                    <a:cubicBezTo>
                      <a:pt x="13" y="64"/>
                      <a:pt x="13" y="63"/>
                      <a:pt x="12" y="63"/>
                    </a:cubicBezTo>
                    <a:cubicBezTo>
                      <a:pt x="12" y="63"/>
                      <a:pt x="12" y="63"/>
                      <a:pt x="11" y="60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0" y="58"/>
                      <a:pt x="10" y="56"/>
                      <a:pt x="10" y="55"/>
                    </a:cubicBezTo>
                    <a:cubicBezTo>
                      <a:pt x="10" y="54"/>
                      <a:pt x="9" y="53"/>
                      <a:pt x="9" y="53"/>
                    </a:cubicBezTo>
                    <a:cubicBezTo>
                      <a:pt x="8" y="51"/>
                      <a:pt x="7" y="47"/>
                      <a:pt x="7" y="47"/>
                    </a:cubicBezTo>
                    <a:cubicBezTo>
                      <a:pt x="8" y="47"/>
                      <a:pt x="7" y="46"/>
                      <a:pt x="7" y="45"/>
                    </a:cubicBezTo>
                    <a:cubicBezTo>
                      <a:pt x="6" y="43"/>
                      <a:pt x="5" y="38"/>
                      <a:pt x="5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7"/>
                      <a:pt x="3" y="38"/>
                      <a:pt x="3" y="38"/>
                    </a:cubicBezTo>
                    <a:cubicBezTo>
                      <a:pt x="3" y="39"/>
                      <a:pt x="2" y="40"/>
                      <a:pt x="2" y="41"/>
                    </a:cubicBezTo>
                    <a:cubicBezTo>
                      <a:pt x="2" y="42"/>
                      <a:pt x="2" y="42"/>
                      <a:pt x="3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4"/>
                      <a:pt x="3" y="46"/>
                      <a:pt x="3" y="46"/>
                    </a:cubicBezTo>
                    <a:cubicBezTo>
                      <a:pt x="3" y="46"/>
                      <a:pt x="3" y="47"/>
                      <a:pt x="3" y="47"/>
                    </a:cubicBezTo>
                    <a:cubicBezTo>
                      <a:pt x="4" y="47"/>
                      <a:pt x="4" y="48"/>
                      <a:pt x="4" y="48"/>
                    </a:cubicBezTo>
                    <a:cubicBezTo>
                      <a:pt x="4" y="49"/>
                      <a:pt x="4" y="49"/>
                      <a:pt x="4" y="50"/>
                    </a:cubicBezTo>
                    <a:cubicBezTo>
                      <a:pt x="4" y="50"/>
                      <a:pt x="4" y="51"/>
                      <a:pt x="4" y="52"/>
                    </a:cubicBezTo>
                    <a:cubicBezTo>
                      <a:pt x="4" y="52"/>
                      <a:pt x="5" y="53"/>
                      <a:pt x="5" y="54"/>
                    </a:cubicBezTo>
                    <a:cubicBezTo>
                      <a:pt x="5" y="55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7"/>
                      <a:pt x="7" y="58"/>
                      <a:pt x="7" y="61"/>
                    </a:cubicBezTo>
                    <a:cubicBezTo>
                      <a:pt x="8" y="64"/>
                      <a:pt x="8" y="65"/>
                      <a:pt x="9" y="65"/>
                    </a:cubicBezTo>
                    <a:cubicBezTo>
                      <a:pt x="9" y="66"/>
                      <a:pt x="10" y="66"/>
                      <a:pt x="10" y="66"/>
                    </a:cubicBezTo>
                    <a:close/>
                    <a:moveTo>
                      <a:pt x="15" y="65"/>
                    </a:moveTo>
                    <a:cubicBezTo>
                      <a:pt x="16" y="65"/>
                      <a:pt x="16" y="65"/>
                      <a:pt x="17" y="65"/>
                    </a:cubicBezTo>
                    <a:cubicBezTo>
                      <a:pt x="17" y="65"/>
                      <a:pt x="18" y="63"/>
                      <a:pt x="18" y="62"/>
                    </a:cubicBezTo>
                    <a:cubicBezTo>
                      <a:pt x="18" y="62"/>
                      <a:pt x="18" y="59"/>
                      <a:pt x="18" y="58"/>
                    </a:cubicBezTo>
                    <a:cubicBezTo>
                      <a:pt x="17" y="58"/>
                      <a:pt x="17" y="56"/>
                      <a:pt x="17" y="56"/>
                    </a:cubicBezTo>
                    <a:cubicBezTo>
                      <a:pt x="17" y="55"/>
                      <a:pt x="17" y="54"/>
                      <a:pt x="17" y="53"/>
                    </a:cubicBezTo>
                    <a:cubicBezTo>
                      <a:pt x="16" y="52"/>
                      <a:pt x="16" y="50"/>
                      <a:pt x="16" y="49"/>
                    </a:cubicBezTo>
                    <a:cubicBezTo>
                      <a:pt x="16" y="48"/>
                      <a:pt x="16" y="46"/>
                      <a:pt x="16" y="46"/>
                    </a:cubicBezTo>
                    <a:cubicBezTo>
                      <a:pt x="16" y="45"/>
                      <a:pt x="16" y="45"/>
                      <a:pt x="16" y="44"/>
                    </a:cubicBezTo>
                    <a:cubicBezTo>
                      <a:pt x="16" y="44"/>
                      <a:pt x="16" y="44"/>
                      <a:pt x="16" y="43"/>
                    </a:cubicBezTo>
                    <a:cubicBezTo>
                      <a:pt x="16" y="43"/>
                      <a:pt x="15" y="43"/>
                      <a:pt x="13" y="44"/>
                    </a:cubicBezTo>
                    <a:cubicBezTo>
                      <a:pt x="11" y="44"/>
                      <a:pt x="11" y="45"/>
                      <a:pt x="10" y="44"/>
                    </a:cubicBezTo>
                    <a:cubicBezTo>
                      <a:pt x="10" y="44"/>
                      <a:pt x="10" y="44"/>
                      <a:pt x="9" y="4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7"/>
                      <a:pt x="10" y="47"/>
                      <a:pt x="10" y="48"/>
                    </a:cubicBezTo>
                    <a:cubicBezTo>
                      <a:pt x="10" y="49"/>
                      <a:pt x="10" y="54"/>
                      <a:pt x="11" y="55"/>
                    </a:cubicBezTo>
                    <a:cubicBezTo>
                      <a:pt x="11" y="55"/>
                      <a:pt x="11" y="55"/>
                      <a:pt x="11" y="56"/>
                    </a:cubicBezTo>
                    <a:cubicBezTo>
                      <a:pt x="11" y="56"/>
                      <a:pt x="11" y="57"/>
                      <a:pt x="12" y="59"/>
                    </a:cubicBezTo>
                    <a:cubicBezTo>
                      <a:pt x="13" y="61"/>
                      <a:pt x="13" y="62"/>
                      <a:pt x="13" y="62"/>
                    </a:cubicBezTo>
                    <a:cubicBezTo>
                      <a:pt x="13" y="62"/>
                      <a:pt x="14" y="65"/>
                      <a:pt x="14" y="65"/>
                    </a:cubicBezTo>
                    <a:cubicBezTo>
                      <a:pt x="15" y="65"/>
                      <a:pt x="15" y="65"/>
                      <a:pt x="15" y="65"/>
                    </a:cubicBezTo>
                    <a:close/>
                    <a:moveTo>
                      <a:pt x="10" y="64"/>
                    </a:move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8" y="60"/>
                      <a:pt x="8" y="60"/>
                    </a:cubicBezTo>
                    <a:cubicBezTo>
                      <a:pt x="8" y="60"/>
                      <a:pt x="8" y="59"/>
                      <a:pt x="8" y="59"/>
                    </a:cubicBezTo>
                    <a:cubicBezTo>
                      <a:pt x="8" y="59"/>
                      <a:pt x="8" y="56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7" y="56"/>
                      <a:pt x="6" y="52"/>
                      <a:pt x="5" y="50"/>
                    </a:cubicBezTo>
                    <a:cubicBezTo>
                      <a:pt x="5" y="49"/>
                      <a:pt x="5" y="48"/>
                      <a:pt x="5" y="48"/>
                    </a:cubicBezTo>
                    <a:cubicBezTo>
                      <a:pt x="5" y="45"/>
                      <a:pt x="4" y="44"/>
                      <a:pt x="4" y="43"/>
                    </a:cubicBezTo>
                    <a:cubicBezTo>
                      <a:pt x="4" y="43"/>
                      <a:pt x="4" y="42"/>
                      <a:pt x="4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0"/>
                    </a:cubicBezTo>
                    <a:cubicBezTo>
                      <a:pt x="4" y="40"/>
                      <a:pt x="4" y="40"/>
                      <a:pt x="4" y="41"/>
                    </a:cubicBezTo>
                    <a:cubicBezTo>
                      <a:pt x="4" y="41"/>
                      <a:pt x="5" y="42"/>
                      <a:pt x="5" y="43"/>
                    </a:cubicBezTo>
                    <a:cubicBezTo>
                      <a:pt x="5" y="44"/>
                      <a:pt x="6" y="47"/>
                      <a:pt x="7" y="50"/>
                    </a:cubicBezTo>
                    <a:cubicBezTo>
                      <a:pt x="8" y="52"/>
                      <a:pt x="8" y="54"/>
                      <a:pt x="8" y="54"/>
                    </a:cubicBezTo>
                    <a:cubicBezTo>
                      <a:pt x="8" y="55"/>
                      <a:pt x="9" y="56"/>
                      <a:pt x="9" y="56"/>
                    </a:cubicBezTo>
                    <a:cubicBezTo>
                      <a:pt x="9" y="57"/>
                      <a:pt x="9" y="58"/>
                      <a:pt x="9" y="59"/>
                    </a:cubicBezTo>
                    <a:cubicBezTo>
                      <a:pt x="10" y="59"/>
                      <a:pt x="10" y="61"/>
                      <a:pt x="10" y="62"/>
                    </a:cubicBezTo>
                    <a:cubicBezTo>
                      <a:pt x="11" y="63"/>
                      <a:pt x="11" y="64"/>
                      <a:pt x="11" y="64"/>
                    </a:cubicBezTo>
                    <a:cubicBezTo>
                      <a:pt x="11" y="64"/>
                      <a:pt x="11" y="64"/>
                      <a:pt x="10" y="64"/>
                    </a:cubicBezTo>
                    <a:close/>
                    <a:moveTo>
                      <a:pt x="16" y="63"/>
                    </a:moveTo>
                    <a:cubicBezTo>
                      <a:pt x="14" y="63"/>
                      <a:pt x="12" y="56"/>
                      <a:pt x="12" y="53"/>
                    </a:cubicBezTo>
                    <a:cubicBezTo>
                      <a:pt x="12" y="53"/>
                      <a:pt x="12" y="52"/>
                      <a:pt x="11" y="51"/>
                    </a:cubicBezTo>
                    <a:cubicBezTo>
                      <a:pt x="11" y="50"/>
                      <a:pt x="11" y="49"/>
                      <a:pt x="11" y="47"/>
                    </a:cubicBezTo>
                    <a:cubicBezTo>
                      <a:pt x="11" y="46"/>
                      <a:pt x="11" y="46"/>
                      <a:pt x="12" y="46"/>
                    </a:cubicBezTo>
                    <a:cubicBezTo>
                      <a:pt x="13" y="45"/>
                      <a:pt x="14" y="45"/>
                      <a:pt x="14" y="45"/>
                    </a:cubicBezTo>
                    <a:cubicBezTo>
                      <a:pt x="14" y="45"/>
                      <a:pt x="14" y="47"/>
                      <a:pt x="15" y="50"/>
                    </a:cubicBezTo>
                    <a:cubicBezTo>
                      <a:pt x="15" y="51"/>
                      <a:pt x="15" y="52"/>
                      <a:pt x="15" y="53"/>
                    </a:cubicBezTo>
                    <a:cubicBezTo>
                      <a:pt x="15" y="53"/>
                      <a:pt x="16" y="54"/>
                      <a:pt x="16" y="55"/>
                    </a:cubicBezTo>
                    <a:cubicBezTo>
                      <a:pt x="16" y="56"/>
                      <a:pt x="16" y="57"/>
                      <a:pt x="17" y="59"/>
                    </a:cubicBezTo>
                    <a:cubicBezTo>
                      <a:pt x="17" y="61"/>
                      <a:pt x="17" y="63"/>
                      <a:pt x="17" y="63"/>
                    </a:cubicBezTo>
                    <a:cubicBezTo>
                      <a:pt x="17" y="63"/>
                      <a:pt x="16" y="63"/>
                      <a:pt x="16" y="63"/>
                    </a:cubicBezTo>
                    <a:close/>
                    <a:moveTo>
                      <a:pt x="9" y="44"/>
                    </a:moveTo>
                    <a:cubicBezTo>
                      <a:pt x="9" y="44"/>
                      <a:pt x="10" y="43"/>
                      <a:pt x="10" y="43"/>
                    </a:cubicBezTo>
                    <a:cubicBezTo>
                      <a:pt x="10" y="43"/>
                      <a:pt x="11" y="43"/>
                      <a:pt x="11" y="43"/>
                    </a:cubicBezTo>
                    <a:cubicBezTo>
                      <a:pt x="12" y="43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3" y="42"/>
                    </a:cubicBezTo>
                    <a:cubicBezTo>
                      <a:pt x="14" y="42"/>
                      <a:pt x="14" y="42"/>
                      <a:pt x="14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5" y="39"/>
                      <a:pt x="14" y="36"/>
                      <a:pt x="14" y="32"/>
                    </a:cubicBezTo>
                    <a:cubicBezTo>
                      <a:pt x="14" y="32"/>
                      <a:pt x="13" y="31"/>
                      <a:pt x="13" y="30"/>
                    </a:cubicBezTo>
                    <a:cubicBezTo>
                      <a:pt x="13" y="29"/>
                      <a:pt x="13" y="28"/>
                      <a:pt x="13" y="27"/>
                    </a:cubicBezTo>
                    <a:cubicBezTo>
                      <a:pt x="12" y="26"/>
                      <a:pt x="12" y="25"/>
                      <a:pt x="12" y="23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1" y="20"/>
                      <a:pt x="11" y="19"/>
                      <a:pt x="10" y="18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5"/>
                      <a:pt x="9" y="13"/>
                      <a:pt x="9" y="12"/>
                    </a:cubicBezTo>
                    <a:cubicBezTo>
                      <a:pt x="9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9"/>
                      <a:pt x="7" y="9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2" y="9"/>
                      <a:pt x="1" y="11"/>
                      <a:pt x="1" y="12"/>
                    </a:cubicBezTo>
                    <a:cubicBezTo>
                      <a:pt x="1" y="12"/>
                      <a:pt x="1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9"/>
                      <a:pt x="3" y="20"/>
                    </a:cubicBezTo>
                    <a:cubicBezTo>
                      <a:pt x="3" y="21"/>
                      <a:pt x="3" y="21"/>
                      <a:pt x="3" y="22"/>
                    </a:cubicBezTo>
                    <a:cubicBezTo>
                      <a:pt x="3" y="23"/>
                      <a:pt x="4" y="26"/>
                      <a:pt x="5" y="29"/>
                    </a:cubicBezTo>
                    <a:cubicBezTo>
                      <a:pt x="5" y="29"/>
                      <a:pt x="5" y="30"/>
                      <a:pt x="5" y="31"/>
                    </a:cubicBezTo>
                    <a:cubicBezTo>
                      <a:pt x="5" y="32"/>
                      <a:pt x="6" y="33"/>
                      <a:pt x="6" y="33"/>
                    </a:cubicBezTo>
                    <a:cubicBezTo>
                      <a:pt x="6" y="34"/>
                      <a:pt x="7" y="36"/>
                      <a:pt x="7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9"/>
                      <a:pt x="7" y="39"/>
                    </a:cubicBezTo>
                    <a:cubicBezTo>
                      <a:pt x="7" y="39"/>
                      <a:pt x="7" y="41"/>
                      <a:pt x="8" y="42"/>
                    </a:cubicBezTo>
                    <a:cubicBezTo>
                      <a:pt x="8" y="43"/>
                      <a:pt x="8" y="44"/>
                      <a:pt x="9" y="44"/>
                    </a:cubicBezTo>
                    <a:close/>
                    <a:moveTo>
                      <a:pt x="9" y="42"/>
                    </a:move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39"/>
                      <a:pt x="8" y="37"/>
                    </a:cubicBezTo>
                    <a:cubicBezTo>
                      <a:pt x="8" y="36"/>
                      <a:pt x="8" y="35"/>
                      <a:pt x="7" y="34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27"/>
                      <a:pt x="5" y="27"/>
                    </a:cubicBezTo>
                    <a:cubicBezTo>
                      <a:pt x="5" y="27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5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4" y="21"/>
                      <a:pt x="2" y="13"/>
                      <a:pt x="2" y="12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6" y="10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5"/>
                    </a:cubicBezTo>
                    <a:cubicBezTo>
                      <a:pt x="9" y="18"/>
                      <a:pt x="10" y="20"/>
                      <a:pt x="10" y="21"/>
                    </a:cubicBezTo>
                    <a:cubicBezTo>
                      <a:pt x="10" y="22"/>
                      <a:pt x="10" y="23"/>
                      <a:pt x="10" y="23"/>
                    </a:cubicBezTo>
                    <a:cubicBezTo>
                      <a:pt x="11" y="24"/>
                      <a:pt x="11" y="25"/>
                      <a:pt x="11" y="26"/>
                    </a:cubicBezTo>
                    <a:cubicBezTo>
                      <a:pt x="11" y="27"/>
                      <a:pt x="12" y="29"/>
                      <a:pt x="12" y="30"/>
                    </a:cubicBezTo>
                    <a:cubicBezTo>
                      <a:pt x="12" y="30"/>
                      <a:pt x="12" y="32"/>
                      <a:pt x="13" y="33"/>
                    </a:cubicBezTo>
                    <a:cubicBezTo>
                      <a:pt x="13" y="34"/>
                      <a:pt x="13" y="35"/>
                      <a:pt x="13" y="36"/>
                    </a:cubicBezTo>
                    <a:cubicBezTo>
                      <a:pt x="13" y="37"/>
                      <a:pt x="14" y="40"/>
                      <a:pt x="14" y="40"/>
                    </a:cubicBezTo>
                    <a:cubicBezTo>
                      <a:pt x="14" y="40"/>
                      <a:pt x="13" y="40"/>
                      <a:pt x="13" y="40"/>
                    </a:cubicBezTo>
                    <a:cubicBezTo>
                      <a:pt x="13" y="40"/>
                      <a:pt x="12" y="40"/>
                      <a:pt x="12" y="41"/>
                    </a:cubicBezTo>
                    <a:cubicBezTo>
                      <a:pt x="11" y="41"/>
                      <a:pt x="10" y="42"/>
                      <a:pt x="9" y="42"/>
                    </a:cubicBezTo>
                    <a:close/>
                    <a:moveTo>
                      <a:pt x="1" y="7"/>
                    </a:moveTo>
                    <a:cubicBezTo>
                      <a:pt x="1" y="7"/>
                      <a:pt x="2" y="6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4"/>
                      <a:pt x="0" y="5"/>
                    </a:cubicBezTo>
                    <a:cubicBezTo>
                      <a:pt x="0" y="5"/>
                      <a:pt x="0" y="7"/>
                      <a:pt x="1" y="7"/>
                    </a:cubicBezTo>
                    <a:close/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4"/>
                      <a:pt x="4" y="4"/>
                      <a:pt x="3" y="4"/>
                    </a:cubicBezTo>
                    <a:cubicBezTo>
                      <a:pt x="3" y="4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778"/>
              <p:cNvSpPr>
                <a:spLocks noEditPoints="1"/>
              </p:cNvSpPr>
              <p:nvPr/>
            </p:nvSpPr>
            <p:spPr bwMode="auto">
              <a:xfrm>
                <a:off x="366" y="1504"/>
                <a:ext cx="20" cy="38"/>
              </a:xfrm>
              <a:custGeom>
                <a:avLst/>
                <a:gdLst>
                  <a:gd name="T0" fmla="*/ 4 w 26"/>
                  <a:gd name="T1" fmla="*/ 50 h 50"/>
                  <a:gd name="T2" fmla="*/ 6 w 26"/>
                  <a:gd name="T3" fmla="*/ 47 h 50"/>
                  <a:gd name="T4" fmla="*/ 1 w 26"/>
                  <a:gd name="T5" fmla="*/ 49 h 50"/>
                  <a:gd name="T6" fmla="*/ 2 w 26"/>
                  <a:gd name="T7" fmla="*/ 48 h 50"/>
                  <a:gd name="T8" fmla="*/ 4 w 26"/>
                  <a:gd name="T9" fmla="*/ 49 h 50"/>
                  <a:gd name="T10" fmla="*/ 1 w 26"/>
                  <a:gd name="T11" fmla="*/ 43 h 50"/>
                  <a:gd name="T12" fmla="*/ 3 w 26"/>
                  <a:gd name="T13" fmla="*/ 43 h 50"/>
                  <a:gd name="T14" fmla="*/ 5 w 26"/>
                  <a:gd name="T15" fmla="*/ 36 h 50"/>
                  <a:gd name="T16" fmla="*/ 8 w 26"/>
                  <a:gd name="T17" fmla="*/ 29 h 50"/>
                  <a:gd name="T18" fmla="*/ 9 w 26"/>
                  <a:gd name="T19" fmla="*/ 23 h 50"/>
                  <a:gd name="T20" fmla="*/ 6 w 26"/>
                  <a:gd name="T21" fmla="*/ 26 h 50"/>
                  <a:gd name="T22" fmla="*/ 5 w 26"/>
                  <a:gd name="T23" fmla="*/ 29 h 50"/>
                  <a:gd name="T24" fmla="*/ 3 w 26"/>
                  <a:gd name="T25" fmla="*/ 32 h 50"/>
                  <a:gd name="T26" fmla="*/ 2 w 26"/>
                  <a:gd name="T27" fmla="*/ 35 h 50"/>
                  <a:gd name="T28" fmla="*/ 0 w 26"/>
                  <a:gd name="T29" fmla="*/ 43 h 50"/>
                  <a:gd name="T30" fmla="*/ 7 w 26"/>
                  <a:gd name="T31" fmla="*/ 45 h 50"/>
                  <a:gd name="T32" fmla="*/ 10 w 26"/>
                  <a:gd name="T33" fmla="*/ 38 h 50"/>
                  <a:gd name="T34" fmla="*/ 14 w 26"/>
                  <a:gd name="T35" fmla="*/ 33 h 50"/>
                  <a:gd name="T36" fmla="*/ 10 w 26"/>
                  <a:gd name="T37" fmla="*/ 30 h 50"/>
                  <a:gd name="T38" fmla="*/ 8 w 26"/>
                  <a:gd name="T39" fmla="*/ 32 h 50"/>
                  <a:gd name="T40" fmla="*/ 5 w 26"/>
                  <a:gd name="T41" fmla="*/ 40 h 50"/>
                  <a:gd name="T42" fmla="*/ 4 w 26"/>
                  <a:gd name="T43" fmla="*/ 45 h 50"/>
                  <a:gd name="T44" fmla="*/ 1 w 26"/>
                  <a:gd name="T45" fmla="*/ 42 h 50"/>
                  <a:gd name="T46" fmla="*/ 3 w 26"/>
                  <a:gd name="T47" fmla="*/ 36 h 50"/>
                  <a:gd name="T48" fmla="*/ 6 w 26"/>
                  <a:gd name="T49" fmla="*/ 30 h 50"/>
                  <a:gd name="T50" fmla="*/ 8 w 26"/>
                  <a:gd name="T51" fmla="*/ 25 h 50"/>
                  <a:gd name="T52" fmla="*/ 8 w 26"/>
                  <a:gd name="T53" fmla="*/ 27 h 50"/>
                  <a:gd name="T54" fmla="*/ 4 w 26"/>
                  <a:gd name="T55" fmla="*/ 37 h 50"/>
                  <a:gd name="T56" fmla="*/ 2 w 26"/>
                  <a:gd name="T57" fmla="*/ 42 h 50"/>
                  <a:gd name="T58" fmla="*/ 7 w 26"/>
                  <a:gd name="T59" fmla="*/ 37 h 50"/>
                  <a:gd name="T60" fmla="*/ 11 w 26"/>
                  <a:gd name="T61" fmla="*/ 32 h 50"/>
                  <a:gd name="T62" fmla="*/ 10 w 26"/>
                  <a:gd name="T63" fmla="*/ 38 h 50"/>
                  <a:gd name="T64" fmla="*/ 6 w 26"/>
                  <a:gd name="T65" fmla="*/ 45 h 50"/>
                  <a:gd name="T66" fmla="*/ 11 w 26"/>
                  <a:gd name="T67" fmla="*/ 30 h 50"/>
                  <a:gd name="T68" fmla="*/ 13 w 26"/>
                  <a:gd name="T69" fmla="*/ 30 h 50"/>
                  <a:gd name="T70" fmla="*/ 18 w 26"/>
                  <a:gd name="T71" fmla="*/ 24 h 50"/>
                  <a:gd name="T72" fmla="*/ 21 w 26"/>
                  <a:gd name="T73" fmla="*/ 18 h 50"/>
                  <a:gd name="T74" fmla="*/ 23 w 26"/>
                  <a:gd name="T75" fmla="*/ 14 h 50"/>
                  <a:gd name="T76" fmla="*/ 24 w 26"/>
                  <a:gd name="T77" fmla="*/ 9 h 50"/>
                  <a:gd name="T78" fmla="*/ 24 w 26"/>
                  <a:gd name="T79" fmla="*/ 6 h 50"/>
                  <a:gd name="T80" fmla="*/ 18 w 26"/>
                  <a:gd name="T81" fmla="*/ 9 h 50"/>
                  <a:gd name="T82" fmla="*/ 16 w 26"/>
                  <a:gd name="T83" fmla="*/ 14 h 50"/>
                  <a:gd name="T84" fmla="*/ 12 w 26"/>
                  <a:gd name="T85" fmla="*/ 22 h 50"/>
                  <a:gd name="T86" fmla="*/ 11 w 26"/>
                  <a:gd name="T87" fmla="*/ 26 h 50"/>
                  <a:gd name="T88" fmla="*/ 11 w 26"/>
                  <a:gd name="T89" fmla="*/ 28 h 50"/>
                  <a:gd name="T90" fmla="*/ 13 w 26"/>
                  <a:gd name="T91" fmla="*/ 23 h 50"/>
                  <a:gd name="T92" fmla="*/ 15 w 26"/>
                  <a:gd name="T93" fmla="*/ 17 h 50"/>
                  <a:gd name="T94" fmla="*/ 16 w 26"/>
                  <a:gd name="T95" fmla="*/ 15 h 50"/>
                  <a:gd name="T96" fmla="*/ 23 w 26"/>
                  <a:gd name="T97" fmla="*/ 8 h 50"/>
                  <a:gd name="T98" fmla="*/ 21 w 26"/>
                  <a:gd name="T99" fmla="*/ 16 h 50"/>
                  <a:gd name="T100" fmla="*/ 18 w 26"/>
                  <a:gd name="T101" fmla="*/ 22 h 50"/>
                  <a:gd name="T102" fmla="*/ 14 w 26"/>
                  <a:gd name="T103" fmla="*/ 29 h 50"/>
                  <a:gd name="T104" fmla="*/ 11 w 26"/>
                  <a:gd name="T105" fmla="*/ 28 h 50"/>
                  <a:gd name="T106" fmla="*/ 25 w 26"/>
                  <a:gd name="T107" fmla="*/ 4 h 50"/>
                  <a:gd name="T108" fmla="*/ 26 w 26"/>
                  <a:gd name="T109" fmla="*/ 1 h 50"/>
                  <a:gd name="T110" fmla="*/ 24 w 26"/>
                  <a:gd name="T111" fmla="*/ 0 h 50"/>
                  <a:gd name="T112" fmla="*/ 23 w 26"/>
                  <a:gd name="T113" fmla="*/ 3 h 50"/>
                  <a:gd name="T114" fmla="*/ 24 w 26"/>
                  <a:gd name="T115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" h="50">
                    <a:moveTo>
                      <a:pt x="2" y="50"/>
                    </a:moveTo>
                    <a:cubicBezTo>
                      <a:pt x="2" y="50"/>
                      <a:pt x="2" y="50"/>
                      <a:pt x="2" y="50"/>
                    </a:cubicBezTo>
                    <a:cubicBezTo>
                      <a:pt x="3" y="50"/>
                      <a:pt x="3" y="50"/>
                      <a:pt x="4" y="50"/>
                    </a:cubicBezTo>
                    <a:cubicBezTo>
                      <a:pt x="5" y="50"/>
                      <a:pt x="5" y="50"/>
                      <a:pt x="6" y="49"/>
                    </a:cubicBezTo>
                    <a:cubicBezTo>
                      <a:pt x="6" y="49"/>
                      <a:pt x="7" y="48"/>
                      <a:pt x="7" y="48"/>
                    </a:cubicBezTo>
                    <a:cubicBezTo>
                      <a:pt x="7" y="47"/>
                      <a:pt x="7" y="47"/>
                      <a:pt x="6" y="47"/>
                    </a:cubicBezTo>
                    <a:cubicBezTo>
                      <a:pt x="5" y="47"/>
                      <a:pt x="4" y="47"/>
                      <a:pt x="4" y="46"/>
                    </a:cubicBezTo>
                    <a:cubicBezTo>
                      <a:pt x="3" y="45"/>
                      <a:pt x="2" y="45"/>
                      <a:pt x="2" y="46"/>
                    </a:cubicBezTo>
                    <a:cubicBezTo>
                      <a:pt x="1" y="47"/>
                      <a:pt x="1" y="48"/>
                      <a:pt x="1" y="49"/>
                    </a:cubicBezTo>
                    <a:cubicBezTo>
                      <a:pt x="1" y="49"/>
                      <a:pt x="1" y="49"/>
                      <a:pt x="2" y="50"/>
                    </a:cubicBezTo>
                    <a:close/>
                    <a:moveTo>
                      <a:pt x="3" y="49"/>
                    </a:moveTo>
                    <a:cubicBezTo>
                      <a:pt x="2" y="49"/>
                      <a:pt x="2" y="48"/>
                      <a:pt x="2" y="48"/>
                    </a:cubicBezTo>
                    <a:cubicBezTo>
                      <a:pt x="2" y="47"/>
                      <a:pt x="2" y="47"/>
                      <a:pt x="3" y="47"/>
                    </a:cubicBezTo>
                    <a:cubicBezTo>
                      <a:pt x="3" y="48"/>
                      <a:pt x="4" y="48"/>
                      <a:pt x="5" y="48"/>
                    </a:cubicBezTo>
                    <a:cubicBezTo>
                      <a:pt x="5" y="48"/>
                      <a:pt x="5" y="49"/>
                      <a:pt x="4" y="49"/>
                    </a:cubicBezTo>
                    <a:cubicBezTo>
                      <a:pt x="4" y="50"/>
                      <a:pt x="3" y="49"/>
                      <a:pt x="3" y="49"/>
                    </a:cubicBezTo>
                    <a:close/>
                    <a:moveTo>
                      <a:pt x="0" y="43"/>
                    </a:moveTo>
                    <a:cubicBezTo>
                      <a:pt x="0" y="43"/>
                      <a:pt x="0" y="43"/>
                      <a:pt x="1" y="43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2"/>
                      <a:pt x="3" y="42"/>
                      <a:pt x="4" y="40"/>
                    </a:cubicBezTo>
                    <a:cubicBezTo>
                      <a:pt x="4" y="40"/>
                      <a:pt x="4" y="39"/>
                      <a:pt x="4" y="39"/>
                    </a:cubicBezTo>
                    <a:cubicBezTo>
                      <a:pt x="4" y="39"/>
                      <a:pt x="5" y="37"/>
                      <a:pt x="5" y="36"/>
                    </a:cubicBezTo>
                    <a:cubicBezTo>
                      <a:pt x="5" y="36"/>
                      <a:pt x="6" y="35"/>
                      <a:pt x="6" y="35"/>
                    </a:cubicBezTo>
                    <a:cubicBezTo>
                      <a:pt x="6" y="33"/>
                      <a:pt x="7" y="31"/>
                      <a:pt x="7" y="31"/>
                    </a:cubicBezTo>
                    <a:cubicBezTo>
                      <a:pt x="7" y="31"/>
                      <a:pt x="8" y="30"/>
                      <a:pt x="8" y="29"/>
                    </a:cubicBezTo>
                    <a:cubicBezTo>
                      <a:pt x="8" y="27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3"/>
                    </a:cubicBezTo>
                    <a:cubicBezTo>
                      <a:pt x="10" y="23"/>
                      <a:pt x="10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4"/>
                      <a:pt x="7" y="24"/>
                      <a:pt x="7" y="25"/>
                    </a:cubicBezTo>
                    <a:cubicBezTo>
                      <a:pt x="7" y="25"/>
                      <a:pt x="6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7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5" y="29"/>
                      <a:pt x="5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1"/>
                      <a:pt x="4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4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7"/>
                      <a:pt x="1" y="39"/>
                    </a:cubicBezTo>
                    <a:cubicBezTo>
                      <a:pt x="0" y="41"/>
                      <a:pt x="0" y="41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lose/>
                    <a:moveTo>
                      <a:pt x="4" y="45"/>
                    </a:moveTo>
                    <a:cubicBezTo>
                      <a:pt x="4" y="45"/>
                      <a:pt x="5" y="45"/>
                      <a:pt x="5" y="46"/>
                    </a:cubicBezTo>
                    <a:cubicBezTo>
                      <a:pt x="5" y="46"/>
                      <a:pt x="7" y="45"/>
                      <a:pt x="7" y="45"/>
                    </a:cubicBezTo>
                    <a:cubicBezTo>
                      <a:pt x="7" y="44"/>
                      <a:pt x="8" y="43"/>
                      <a:pt x="9" y="42"/>
                    </a:cubicBezTo>
                    <a:cubicBezTo>
                      <a:pt x="9" y="42"/>
                      <a:pt x="9" y="41"/>
                      <a:pt x="9" y="40"/>
                    </a:cubicBezTo>
                    <a:cubicBezTo>
                      <a:pt x="10" y="40"/>
                      <a:pt x="10" y="39"/>
                      <a:pt x="10" y="38"/>
                    </a:cubicBezTo>
                    <a:cubicBezTo>
                      <a:pt x="11" y="38"/>
                      <a:pt x="11" y="37"/>
                      <a:pt x="12" y="36"/>
                    </a:cubicBezTo>
                    <a:cubicBezTo>
                      <a:pt x="12" y="35"/>
                      <a:pt x="13" y="34"/>
                      <a:pt x="13" y="34"/>
                    </a:cubicBezTo>
                    <a:cubicBezTo>
                      <a:pt x="13" y="34"/>
                      <a:pt x="13" y="33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2" y="31"/>
                    </a:cubicBezTo>
                    <a:cubicBezTo>
                      <a:pt x="11" y="31"/>
                      <a:pt x="10" y="31"/>
                      <a:pt x="10" y="30"/>
                    </a:cubicBezTo>
                    <a:cubicBezTo>
                      <a:pt x="10" y="30"/>
                      <a:pt x="10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2"/>
                      <a:pt x="8" y="32"/>
                    </a:cubicBezTo>
                    <a:cubicBezTo>
                      <a:pt x="8" y="33"/>
                      <a:pt x="6" y="3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8"/>
                      <a:pt x="5" y="39"/>
                      <a:pt x="5" y="40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4" y="42"/>
                      <a:pt x="3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lose/>
                    <a:moveTo>
                      <a:pt x="1" y="42"/>
                    </a:move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2" y="39"/>
                      <a:pt x="2" y="39"/>
                    </a:cubicBezTo>
                    <a:cubicBezTo>
                      <a:pt x="2" y="39"/>
                      <a:pt x="2" y="38"/>
                      <a:pt x="2" y="38"/>
                    </a:cubicBezTo>
                    <a:cubicBezTo>
                      <a:pt x="2" y="38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4" y="33"/>
                      <a:pt x="5" y="31"/>
                    </a:cubicBezTo>
                    <a:cubicBezTo>
                      <a:pt x="5" y="31"/>
                      <a:pt x="5" y="30"/>
                      <a:pt x="6" y="30"/>
                    </a:cubicBezTo>
                    <a:cubicBezTo>
                      <a:pt x="6" y="28"/>
                      <a:pt x="7" y="27"/>
                      <a:pt x="7" y="27"/>
                    </a:cubicBezTo>
                    <a:cubicBezTo>
                      <a:pt x="7" y="27"/>
                      <a:pt x="7" y="26"/>
                      <a:pt x="7" y="26"/>
                    </a:cubicBezTo>
                    <a:cubicBezTo>
                      <a:pt x="8" y="26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7" y="28"/>
                      <a:pt x="7" y="30"/>
                      <a:pt x="6" y="32"/>
                    </a:cubicBezTo>
                    <a:cubicBezTo>
                      <a:pt x="5" y="34"/>
                      <a:pt x="5" y="35"/>
                      <a:pt x="5" y="35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3" y="38"/>
                      <a:pt x="3" y="38"/>
                    </a:cubicBezTo>
                    <a:cubicBezTo>
                      <a:pt x="3" y="39"/>
                      <a:pt x="3" y="40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lose/>
                    <a:moveTo>
                      <a:pt x="5" y="44"/>
                    </a:moveTo>
                    <a:cubicBezTo>
                      <a:pt x="4" y="43"/>
                      <a:pt x="6" y="38"/>
                      <a:pt x="7" y="37"/>
                    </a:cubicBezTo>
                    <a:cubicBezTo>
                      <a:pt x="7" y="36"/>
                      <a:pt x="8" y="35"/>
                      <a:pt x="8" y="35"/>
                    </a:cubicBezTo>
                    <a:cubicBezTo>
                      <a:pt x="8" y="34"/>
                      <a:pt x="9" y="33"/>
                      <a:pt x="9" y="32"/>
                    </a:cubicBezTo>
                    <a:cubicBezTo>
                      <a:pt x="10" y="32"/>
                      <a:pt x="10" y="32"/>
                      <a:pt x="11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2" y="33"/>
                      <a:pt x="12" y="34"/>
                      <a:pt x="10" y="36"/>
                    </a:cubicBezTo>
                    <a:cubicBezTo>
                      <a:pt x="10" y="37"/>
                      <a:pt x="10" y="37"/>
                      <a:pt x="10" y="38"/>
                    </a:cubicBezTo>
                    <a:cubicBezTo>
                      <a:pt x="9" y="38"/>
                      <a:pt x="9" y="39"/>
                      <a:pt x="9" y="39"/>
                    </a:cubicBezTo>
                    <a:cubicBezTo>
                      <a:pt x="9" y="40"/>
                      <a:pt x="8" y="40"/>
                      <a:pt x="8" y="42"/>
                    </a:cubicBezTo>
                    <a:cubicBezTo>
                      <a:pt x="7" y="44"/>
                      <a:pt x="6" y="45"/>
                      <a:pt x="6" y="45"/>
                    </a:cubicBezTo>
                    <a:cubicBezTo>
                      <a:pt x="6" y="45"/>
                      <a:pt x="5" y="44"/>
                      <a:pt x="5" y="44"/>
                    </a:cubicBezTo>
                    <a:close/>
                    <a:moveTo>
                      <a:pt x="10" y="29"/>
                    </a:moveTo>
                    <a:cubicBezTo>
                      <a:pt x="10" y="29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0"/>
                    </a:cubicBezTo>
                    <a:cubicBezTo>
                      <a:pt x="15" y="29"/>
                      <a:pt x="16" y="27"/>
                      <a:pt x="18" y="24"/>
                    </a:cubicBezTo>
                    <a:cubicBezTo>
                      <a:pt x="18" y="24"/>
                      <a:pt x="18" y="24"/>
                      <a:pt x="18" y="23"/>
                    </a:cubicBezTo>
                    <a:cubicBezTo>
                      <a:pt x="19" y="22"/>
                      <a:pt x="19" y="22"/>
                      <a:pt x="19" y="21"/>
                    </a:cubicBezTo>
                    <a:cubicBezTo>
                      <a:pt x="20" y="21"/>
                      <a:pt x="20" y="19"/>
                      <a:pt x="21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22" y="16"/>
                      <a:pt x="22" y="15"/>
                      <a:pt x="22" y="15"/>
                    </a:cubicBezTo>
                    <a:cubicBezTo>
                      <a:pt x="22" y="14"/>
                      <a:pt x="23" y="14"/>
                      <a:pt x="23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8"/>
                      <a:pt x="24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6"/>
                      <a:pt x="23" y="5"/>
                      <a:pt x="22" y="6"/>
                    </a:cubicBezTo>
                    <a:cubicBezTo>
                      <a:pt x="21" y="6"/>
                      <a:pt x="20" y="6"/>
                      <a:pt x="20" y="7"/>
                    </a:cubicBezTo>
                    <a:cubicBezTo>
                      <a:pt x="19" y="7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7" y="10"/>
                      <a:pt x="17" y="11"/>
                      <a:pt x="16" y="12"/>
                    </a:cubicBezTo>
                    <a:cubicBezTo>
                      <a:pt x="16" y="13"/>
                      <a:pt x="16" y="13"/>
                      <a:pt x="16" y="14"/>
                    </a:cubicBezTo>
                    <a:cubicBezTo>
                      <a:pt x="16" y="14"/>
                      <a:pt x="15" y="16"/>
                      <a:pt x="14" y="18"/>
                    </a:cubicBezTo>
                    <a:cubicBezTo>
                      <a:pt x="14" y="19"/>
                      <a:pt x="13" y="20"/>
                      <a:pt x="13" y="20"/>
                    </a:cubicBezTo>
                    <a:cubicBezTo>
                      <a:pt x="13" y="21"/>
                      <a:pt x="12" y="21"/>
                      <a:pt x="12" y="22"/>
                    </a:cubicBezTo>
                    <a:cubicBezTo>
                      <a:pt x="12" y="22"/>
                      <a:pt x="12" y="24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6"/>
                      <a:pt x="11" y="26"/>
                    </a:cubicBezTo>
                    <a:cubicBezTo>
                      <a:pt x="11" y="26"/>
                      <a:pt x="10" y="27"/>
                      <a:pt x="10" y="28"/>
                    </a:cubicBezTo>
                    <a:cubicBezTo>
                      <a:pt x="9" y="29"/>
                      <a:pt x="9" y="29"/>
                      <a:pt x="10" y="29"/>
                    </a:cubicBezTo>
                    <a:close/>
                    <a:moveTo>
                      <a:pt x="11" y="28"/>
                    </a:move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2" y="26"/>
                      <a:pt x="12" y="25"/>
                    </a:cubicBezTo>
                    <a:cubicBezTo>
                      <a:pt x="13" y="24"/>
                      <a:pt x="13" y="23"/>
                      <a:pt x="13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5" y="18"/>
                      <a:pt x="15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6" y="17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3"/>
                      <a:pt x="20" y="8"/>
                      <a:pt x="20" y="8"/>
                    </a:cubicBezTo>
                    <a:cubicBezTo>
                      <a:pt x="20" y="7"/>
                      <a:pt x="22" y="7"/>
                      <a:pt x="22" y="7"/>
                    </a:cubicBezTo>
                    <a:cubicBezTo>
                      <a:pt x="23" y="7"/>
                      <a:pt x="23" y="7"/>
                      <a:pt x="23" y="8"/>
                    </a:cubicBezTo>
                    <a:cubicBezTo>
                      <a:pt x="23" y="8"/>
                      <a:pt x="23" y="10"/>
                      <a:pt x="23" y="10"/>
                    </a:cubicBezTo>
                    <a:cubicBezTo>
                      <a:pt x="23" y="10"/>
                      <a:pt x="22" y="11"/>
                      <a:pt x="22" y="11"/>
                    </a:cubicBezTo>
                    <a:cubicBezTo>
                      <a:pt x="21" y="14"/>
                      <a:pt x="21" y="15"/>
                      <a:pt x="21" y="16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0" y="18"/>
                      <a:pt x="19" y="19"/>
                      <a:pt x="19" y="20"/>
                    </a:cubicBezTo>
                    <a:cubicBezTo>
                      <a:pt x="19" y="21"/>
                      <a:pt x="18" y="22"/>
                      <a:pt x="18" y="22"/>
                    </a:cubicBezTo>
                    <a:cubicBezTo>
                      <a:pt x="18" y="23"/>
                      <a:pt x="17" y="24"/>
                      <a:pt x="17" y="24"/>
                    </a:cubicBezTo>
                    <a:cubicBezTo>
                      <a:pt x="17" y="25"/>
                      <a:pt x="16" y="26"/>
                      <a:pt x="16" y="27"/>
                    </a:cubicBezTo>
                    <a:cubicBezTo>
                      <a:pt x="15" y="28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3" y="29"/>
                      <a:pt x="13" y="29"/>
                    </a:cubicBezTo>
                    <a:cubicBezTo>
                      <a:pt x="12" y="29"/>
                      <a:pt x="11" y="28"/>
                      <a:pt x="11" y="28"/>
                    </a:cubicBezTo>
                    <a:close/>
                    <a:moveTo>
                      <a:pt x="21" y="3"/>
                    </a:moveTo>
                    <a:cubicBezTo>
                      <a:pt x="21" y="3"/>
                      <a:pt x="22" y="4"/>
                      <a:pt x="23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2" y="2"/>
                      <a:pt x="22" y="2"/>
                    </a:cubicBezTo>
                    <a:cubicBezTo>
                      <a:pt x="21" y="2"/>
                      <a:pt x="21" y="3"/>
                      <a:pt x="21" y="3"/>
                    </a:cubicBezTo>
                    <a:close/>
                    <a:moveTo>
                      <a:pt x="23" y="3"/>
                    </a:moveTo>
                    <a:cubicBezTo>
                      <a:pt x="23" y="3"/>
                      <a:pt x="23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779"/>
              <p:cNvSpPr>
                <a:spLocks noEditPoints="1"/>
              </p:cNvSpPr>
              <p:nvPr/>
            </p:nvSpPr>
            <p:spPr bwMode="auto">
              <a:xfrm>
                <a:off x="353" y="1669"/>
                <a:ext cx="59" cy="85"/>
              </a:xfrm>
              <a:custGeom>
                <a:avLst/>
                <a:gdLst>
                  <a:gd name="T0" fmla="*/ 18 w 77"/>
                  <a:gd name="T1" fmla="*/ 6 h 111"/>
                  <a:gd name="T2" fmla="*/ 2 w 77"/>
                  <a:gd name="T3" fmla="*/ 29 h 111"/>
                  <a:gd name="T4" fmla="*/ 1 w 77"/>
                  <a:gd name="T5" fmla="*/ 49 h 111"/>
                  <a:gd name="T6" fmla="*/ 16 w 77"/>
                  <a:gd name="T7" fmla="*/ 74 h 111"/>
                  <a:gd name="T8" fmla="*/ 27 w 77"/>
                  <a:gd name="T9" fmla="*/ 85 h 111"/>
                  <a:gd name="T10" fmla="*/ 9 w 77"/>
                  <a:gd name="T11" fmla="*/ 105 h 111"/>
                  <a:gd name="T12" fmla="*/ 56 w 77"/>
                  <a:gd name="T13" fmla="*/ 105 h 111"/>
                  <a:gd name="T14" fmla="*/ 35 w 77"/>
                  <a:gd name="T15" fmla="*/ 86 h 111"/>
                  <a:gd name="T16" fmla="*/ 59 w 77"/>
                  <a:gd name="T17" fmla="*/ 80 h 111"/>
                  <a:gd name="T18" fmla="*/ 75 w 77"/>
                  <a:gd name="T19" fmla="*/ 57 h 111"/>
                  <a:gd name="T20" fmla="*/ 76 w 77"/>
                  <a:gd name="T21" fmla="*/ 30 h 111"/>
                  <a:gd name="T22" fmla="*/ 69 w 77"/>
                  <a:gd name="T23" fmla="*/ 17 h 111"/>
                  <a:gd name="T24" fmla="*/ 55 w 77"/>
                  <a:gd name="T25" fmla="*/ 5 h 111"/>
                  <a:gd name="T26" fmla="*/ 72 w 77"/>
                  <a:gd name="T27" fmla="*/ 27 h 111"/>
                  <a:gd name="T28" fmla="*/ 73 w 77"/>
                  <a:gd name="T29" fmla="*/ 58 h 111"/>
                  <a:gd name="T30" fmla="*/ 60 w 77"/>
                  <a:gd name="T31" fmla="*/ 77 h 111"/>
                  <a:gd name="T32" fmla="*/ 31 w 77"/>
                  <a:gd name="T33" fmla="*/ 84 h 111"/>
                  <a:gd name="T34" fmla="*/ 20 w 77"/>
                  <a:gd name="T35" fmla="*/ 76 h 111"/>
                  <a:gd name="T36" fmla="*/ 64 w 77"/>
                  <a:gd name="T37" fmla="*/ 66 h 111"/>
                  <a:gd name="T38" fmla="*/ 68 w 77"/>
                  <a:gd name="T39" fmla="*/ 59 h 111"/>
                  <a:gd name="T40" fmla="*/ 71 w 77"/>
                  <a:gd name="T41" fmla="*/ 33 h 111"/>
                  <a:gd name="T42" fmla="*/ 50 w 77"/>
                  <a:gd name="T43" fmla="*/ 6 h 111"/>
                  <a:gd name="T44" fmla="*/ 61 w 77"/>
                  <a:gd name="T45" fmla="*/ 18 h 111"/>
                  <a:gd name="T46" fmla="*/ 65 w 77"/>
                  <a:gd name="T47" fmla="*/ 58 h 111"/>
                  <a:gd name="T48" fmla="*/ 19 w 77"/>
                  <a:gd name="T49" fmla="*/ 74 h 111"/>
                  <a:gd name="T50" fmla="*/ 11 w 77"/>
                  <a:gd name="T51" fmla="*/ 67 h 111"/>
                  <a:gd name="T52" fmla="*/ 2 w 77"/>
                  <a:gd name="T53" fmla="*/ 47 h 111"/>
                  <a:gd name="T54" fmla="*/ 7 w 77"/>
                  <a:gd name="T55" fmla="*/ 21 h 111"/>
                  <a:gd name="T56" fmla="*/ 18 w 77"/>
                  <a:gd name="T57" fmla="*/ 7 h 111"/>
                  <a:gd name="T58" fmla="*/ 57 w 77"/>
                  <a:gd name="T59" fmla="*/ 11 h 111"/>
                  <a:gd name="T60" fmla="*/ 23 w 77"/>
                  <a:gd name="T61" fmla="*/ 9 h 111"/>
                  <a:gd name="T62" fmla="*/ 33 w 77"/>
                  <a:gd name="T63" fmla="*/ 21 h 111"/>
                  <a:gd name="T64" fmla="*/ 13 w 77"/>
                  <a:gd name="T65" fmla="*/ 15 h 111"/>
                  <a:gd name="T66" fmla="*/ 10 w 77"/>
                  <a:gd name="T67" fmla="*/ 43 h 111"/>
                  <a:gd name="T68" fmla="*/ 23 w 77"/>
                  <a:gd name="T69" fmla="*/ 52 h 111"/>
                  <a:gd name="T70" fmla="*/ 33 w 77"/>
                  <a:gd name="T71" fmla="*/ 37 h 111"/>
                  <a:gd name="T72" fmla="*/ 42 w 77"/>
                  <a:gd name="T73" fmla="*/ 32 h 111"/>
                  <a:gd name="T74" fmla="*/ 51 w 77"/>
                  <a:gd name="T75" fmla="*/ 43 h 111"/>
                  <a:gd name="T76" fmla="*/ 63 w 77"/>
                  <a:gd name="T77" fmla="*/ 47 h 111"/>
                  <a:gd name="T78" fmla="*/ 62 w 77"/>
                  <a:gd name="T79" fmla="*/ 45 h 111"/>
                  <a:gd name="T80" fmla="*/ 52 w 77"/>
                  <a:gd name="T81" fmla="*/ 38 h 111"/>
                  <a:gd name="T82" fmla="*/ 37 w 77"/>
                  <a:gd name="T83" fmla="*/ 26 h 111"/>
                  <a:gd name="T84" fmla="*/ 40 w 77"/>
                  <a:gd name="T85" fmla="*/ 35 h 111"/>
                  <a:gd name="T86" fmla="*/ 31 w 77"/>
                  <a:gd name="T87" fmla="*/ 28 h 111"/>
                  <a:gd name="T88" fmla="*/ 33 w 77"/>
                  <a:gd name="T89" fmla="*/ 42 h 111"/>
                  <a:gd name="T90" fmla="*/ 10 w 77"/>
                  <a:gd name="T91" fmla="*/ 44 h 111"/>
                  <a:gd name="T92" fmla="*/ 9 w 77"/>
                  <a:gd name="T93" fmla="*/ 23 h 111"/>
                  <a:gd name="T94" fmla="*/ 33 w 77"/>
                  <a:gd name="T95" fmla="*/ 23 h 111"/>
                  <a:gd name="T96" fmla="*/ 31 w 77"/>
                  <a:gd name="T97" fmla="*/ 13 h 111"/>
                  <a:gd name="T98" fmla="*/ 38 w 77"/>
                  <a:gd name="T99" fmla="*/ 9 h 111"/>
                  <a:gd name="T100" fmla="*/ 51 w 77"/>
                  <a:gd name="T101" fmla="*/ 22 h 111"/>
                  <a:gd name="T102" fmla="*/ 49 w 77"/>
                  <a:gd name="T103" fmla="*/ 19 h 111"/>
                  <a:gd name="T104" fmla="*/ 32 w 77"/>
                  <a:gd name="T105" fmla="*/ 8 h 111"/>
                  <a:gd name="T106" fmla="*/ 70 w 77"/>
                  <a:gd name="T107" fmla="*/ 49 h 111"/>
                  <a:gd name="T108" fmla="*/ 62 w 77"/>
                  <a:gd name="T109" fmla="*/ 18 h 111"/>
                  <a:gd name="T110" fmla="*/ 64 w 77"/>
                  <a:gd name="T111" fmla="*/ 63 h 111"/>
                  <a:gd name="T112" fmla="*/ 23 w 77"/>
                  <a:gd name="T113" fmla="*/ 77 h 111"/>
                  <a:gd name="T114" fmla="*/ 66 w 77"/>
                  <a:gd name="T115" fmla="*/ 58 h 111"/>
                  <a:gd name="T116" fmla="*/ 35 w 77"/>
                  <a:gd name="T117" fmla="*/ 99 h 111"/>
                  <a:gd name="T118" fmla="*/ 29 w 77"/>
                  <a:gd name="T119" fmla="*/ 93 h 111"/>
                  <a:gd name="T120" fmla="*/ 37 w 77"/>
                  <a:gd name="T121" fmla="*/ 99 h 111"/>
                  <a:gd name="T122" fmla="*/ 24 w 77"/>
                  <a:gd name="T12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7" h="111">
                    <a:moveTo>
                      <a:pt x="51" y="0"/>
                    </a:moveTo>
                    <a:cubicBezTo>
                      <a:pt x="51" y="0"/>
                      <a:pt x="50" y="1"/>
                      <a:pt x="49" y="2"/>
                    </a:cubicBezTo>
                    <a:cubicBezTo>
                      <a:pt x="49" y="3"/>
                      <a:pt x="48" y="4"/>
                      <a:pt x="48" y="4"/>
                    </a:cubicBezTo>
                    <a:cubicBezTo>
                      <a:pt x="48" y="5"/>
                      <a:pt x="48" y="5"/>
                      <a:pt x="48" y="4"/>
                    </a:cubicBezTo>
                    <a:cubicBezTo>
                      <a:pt x="47" y="4"/>
                      <a:pt x="46" y="4"/>
                      <a:pt x="44" y="4"/>
                    </a:cubicBezTo>
                    <a:cubicBezTo>
                      <a:pt x="42" y="4"/>
                      <a:pt x="41" y="4"/>
                      <a:pt x="41" y="4"/>
                    </a:cubicBezTo>
                    <a:cubicBezTo>
                      <a:pt x="41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19" y="5"/>
                      <a:pt x="18" y="6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5" y="7"/>
                      <a:pt x="14" y="8"/>
                      <a:pt x="13" y="9"/>
                    </a:cubicBezTo>
                    <a:cubicBezTo>
                      <a:pt x="11" y="12"/>
                      <a:pt x="11" y="12"/>
                      <a:pt x="10" y="13"/>
                    </a:cubicBezTo>
                    <a:cubicBezTo>
                      <a:pt x="8" y="15"/>
                      <a:pt x="8" y="16"/>
                      <a:pt x="7" y="18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6" y="20"/>
                      <a:pt x="5" y="22"/>
                      <a:pt x="5" y="23"/>
                    </a:cubicBezTo>
                    <a:cubicBezTo>
                      <a:pt x="4" y="25"/>
                      <a:pt x="3" y="26"/>
                      <a:pt x="3" y="26"/>
                    </a:cubicBezTo>
                    <a:cubicBezTo>
                      <a:pt x="3" y="26"/>
                      <a:pt x="2" y="27"/>
                      <a:pt x="2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2" y="29"/>
                      <a:pt x="1" y="29"/>
                      <a:pt x="1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2"/>
                      <a:pt x="0" y="33"/>
                      <a:pt x="0" y="33"/>
                    </a:cubicBezTo>
                    <a:cubicBezTo>
                      <a:pt x="0" y="33"/>
                      <a:pt x="0" y="34"/>
                      <a:pt x="0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9"/>
                      <a:pt x="0" y="43"/>
                    </a:cubicBezTo>
                    <a:cubicBezTo>
                      <a:pt x="0" y="44"/>
                      <a:pt x="0" y="45"/>
                      <a:pt x="0" y="46"/>
                    </a:cubicBezTo>
                    <a:cubicBezTo>
                      <a:pt x="0" y="47"/>
                      <a:pt x="1" y="48"/>
                      <a:pt x="1" y="49"/>
                    </a:cubicBezTo>
                    <a:cubicBezTo>
                      <a:pt x="1" y="50"/>
                      <a:pt x="1" y="51"/>
                      <a:pt x="1" y="51"/>
                    </a:cubicBezTo>
                    <a:cubicBezTo>
                      <a:pt x="1" y="51"/>
                      <a:pt x="1" y="52"/>
                      <a:pt x="1" y="52"/>
                    </a:cubicBezTo>
                    <a:cubicBezTo>
                      <a:pt x="1" y="53"/>
                      <a:pt x="2" y="53"/>
                      <a:pt x="2" y="54"/>
                    </a:cubicBezTo>
                    <a:cubicBezTo>
                      <a:pt x="2" y="54"/>
                      <a:pt x="2" y="55"/>
                      <a:pt x="2" y="55"/>
                    </a:cubicBezTo>
                    <a:cubicBezTo>
                      <a:pt x="2" y="56"/>
                      <a:pt x="4" y="61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3"/>
                      <a:pt x="7" y="66"/>
                      <a:pt x="9" y="67"/>
                    </a:cubicBezTo>
                    <a:cubicBezTo>
                      <a:pt x="10" y="69"/>
                      <a:pt x="12" y="71"/>
                      <a:pt x="13" y="72"/>
                    </a:cubicBezTo>
                    <a:cubicBezTo>
                      <a:pt x="14" y="72"/>
                      <a:pt x="15" y="73"/>
                      <a:pt x="16" y="74"/>
                    </a:cubicBezTo>
                    <a:cubicBezTo>
                      <a:pt x="17" y="75"/>
                      <a:pt x="18" y="75"/>
                      <a:pt x="17" y="76"/>
                    </a:cubicBezTo>
                    <a:cubicBezTo>
                      <a:pt x="17" y="76"/>
                      <a:pt x="17" y="76"/>
                      <a:pt x="17" y="77"/>
                    </a:cubicBezTo>
                    <a:cubicBezTo>
                      <a:pt x="17" y="77"/>
                      <a:pt x="16" y="78"/>
                      <a:pt x="16" y="78"/>
                    </a:cubicBezTo>
                    <a:cubicBezTo>
                      <a:pt x="16" y="78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80"/>
                    </a:cubicBezTo>
                    <a:cubicBezTo>
                      <a:pt x="15" y="80"/>
                      <a:pt x="15" y="81"/>
                      <a:pt x="15" y="82"/>
                    </a:cubicBezTo>
                    <a:cubicBezTo>
                      <a:pt x="15" y="83"/>
                      <a:pt x="15" y="83"/>
                      <a:pt x="17" y="83"/>
                    </a:cubicBezTo>
                    <a:cubicBezTo>
                      <a:pt x="19" y="83"/>
                      <a:pt x="21" y="84"/>
                      <a:pt x="21" y="84"/>
                    </a:cubicBezTo>
                    <a:cubicBezTo>
                      <a:pt x="22" y="85"/>
                      <a:pt x="24" y="85"/>
                      <a:pt x="27" y="85"/>
                    </a:cubicBezTo>
                    <a:cubicBezTo>
                      <a:pt x="28" y="85"/>
                      <a:pt x="30" y="85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29" y="87"/>
                      <a:pt x="29" y="89"/>
                      <a:pt x="29" y="91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2"/>
                      <a:pt x="26" y="92"/>
                      <a:pt x="25" y="93"/>
                    </a:cubicBezTo>
                    <a:cubicBezTo>
                      <a:pt x="18" y="92"/>
                      <a:pt x="14" y="95"/>
                      <a:pt x="9" y="100"/>
                    </a:cubicBezTo>
                    <a:cubicBezTo>
                      <a:pt x="8" y="101"/>
                      <a:pt x="8" y="104"/>
                      <a:pt x="9" y="105"/>
                    </a:cubicBezTo>
                    <a:cubicBezTo>
                      <a:pt x="9" y="106"/>
                      <a:pt x="12" y="109"/>
                      <a:pt x="13" y="109"/>
                    </a:cubicBezTo>
                    <a:cubicBezTo>
                      <a:pt x="13" y="109"/>
                      <a:pt x="14" y="109"/>
                      <a:pt x="14" y="110"/>
                    </a:cubicBezTo>
                    <a:cubicBezTo>
                      <a:pt x="15" y="110"/>
                      <a:pt x="16" y="110"/>
                      <a:pt x="19" y="110"/>
                    </a:cubicBezTo>
                    <a:cubicBezTo>
                      <a:pt x="21" y="110"/>
                      <a:pt x="23" y="110"/>
                      <a:pt x="23" y="110"/>
                    </a:cubicBezTo>
                    <a:cubicBezTo>
                      <a:pt x="23" y="111"/>
                      <a:pt x="41" y="111"/>
                      <a:pt x="42" y="110"/>
                    </a:cubicBezTo>
                    <a:cubicBezTo>
                      <a:pt x="42" y="110"/>
                      <a:pt x="43" y="110"/>
                      <a:pt x="44" y="110"/>
                    </a:cubicBezTo>
                    <a:cubicBezTo>
                      <a:pt x="47" y="110"/>
                      <a:pt x="50" y="109"/>
                      <a:pt x="52" y="108"/>
                    </a:cubicBezTo>
                    <a:cubicBezTo>
                      <a:pt x="53" y="107"/>
                      <a:pt x="54" y="107"/>
                      <a:pt x="55" y="106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7" y="104"/>
                      <a:pt x="57" y="104"/>
                      <a:pt x="57" y="102"/>
                    </a:cubicBezTo>
                    <a:cubicBezTo>
                      <a:pt x="57" y="101"/>
                      <a:pt x="57" y="100"/>
                      <a:pt x="57" y="99"/>
                    </a:cubicBezTo>
                    <a:cubicBezTo>
                      <a:pt x="55" y="94"/>
                      <a:pt x="47" y="93"/>
                      <a:pt x="42" y="93"/>
                    </a:cubicBezTo>
                    <a:cubicBezTo>
                      <a:pt x="40" y="93"/>
                      <a:pt x="38" y="93"/>
                      <a:pt x="37" y="93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7" y="90"/>
                      <a:pt x="37" y="90"/>
                      <a:pt x="37" y="89"/>
                    </a:cubicBezTo>
                    <a:cubicBezTo>
                      <a:pt x="36" y="88"/>
                      <a:pt x="36" y="87"/>
                      <a:pt x="36" y="87"/>
                    </a:cubicBezTo>
                    <a:cubicBezTo>
                      <a:pt x="36" y="87"/>
                      <a:pt x="35" y="87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43" y="86"/>
                      <a:pt x="43" y="86"/>
                      <a:pt x="44" y="86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6" y="85"/>
                      <a:pt x="47" y="85"/>
                      <a:pt x="49" y="84"/>
                    </a:cubicBezTo>
                    <a:cubicBezTo>
                      <a:pt x="51" y="84"/>
                      <a:pt x="52" y="84"/>
                      <a:pt x="54" y="83"/>
                    </a:cubicBezTo>
                    <a:cubicBezTo>
                      <a:pt x="54" y="82"/>
                      <a:pt x="57" y="81"/>
                      <a:pt x="57" y="81"/>
                    </a:cubicBezTo>
                    <a:cubicBezTo>
                      <a:pt x="57" y="81"/>
                      <a:pt x="58" y="80"/>
                      <a:pt x="58" y="80"/>
                    </a:cubicBezTo>
                    <a:cubicBezTo>
                      <a:pt x="58" y="80"/>
                      <a:pt x="59" y="80"/>
                      <a:pt x="59" y="80"/>
                    </a:cubicBezTo>
                    <a:cubicBezTo>
                      <a:pt x="59" y="80"/>
                      <a:pt x="59" y="79"/>
                      <a:pt x="60" y="79"/>
                    </a:cubicBezTo>
                    <a:cubicBezTo>
                      <a:pt x="61" y="78"/>
                      <a:pt x="64" y="75"/>
                      <a:pt x="64" y="75"/>
                    </a:cubicBezTo>
                    <a:cubicBezTo>
                      <a:pt x="64" y="75"/>
                      <a:pt x="64" y="74"/>
                      <a:pt x="65" y="74"/>
                    </a:cubicBezTo>
                    <a:cubicBezTo>
                      <a:pt x="65" y="73"/>
                      <a:pt x="66" y="72"/>
                      <a:pt x="67" y="71"/>
                    </a:cubicBezTo>
                    <a:cubicBezTo>
                      <a:pt x="68" y="70"/>
                      <a:pt x="68" y="69"/>
                      <a:pt x="71" y="66"/>
                    </a:cubicBezTo>
                    <a:cubicBezTo>
                      <a:pt x="72" y="65"/>
                      <a:pt x="74" y="61"/>
                      <a:pt x="74" y="60"/>
                    </a:cubicBezTo>
                    <a:cubicBezTo>
                      <a:pt x="74" y="60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4" y="58"/>
                      <a:pt x="75" y="57"/>
                      <a:pt x="75" y="57"/>
                    </a:cubicBezTo>
                    <a:cubicBezTo>
                      <a:pt x="75" y="57"/>
                      <a:pt x="75" y="55"/>
                      <a:pt x="75" y="55"/>
                    </a:cubicBezTo>
                    <a:cubicBezTo>
                      <a:pt x="76" y="54"/>
                      <a:pt x="76" y="53"/>
                      <a:pt x="76" y="52"/>
                    </a:cubicBezTo>
                    <a:cubicBezTo>
                      <a:pt x="76" y="52"/>
                      <a:pt x="76" y="50"/>
                      <a:pt x="76" y="48"/>
                    </a:cubicBezTo>
                    <a:cubicBezTo>
                      <a:pt x="76" y="47"/>
                      <a:pt x="76" y="45"/>
                      <a:pt x="76" y="44"/>
                    </a:cubicBezTo>
                    <a:cubicBezTo>
                      <a:pt x="77" y="43"/>
                      <a:pt x="77" y="41"/>
                      <a:pt x="77" y="37"/>
                    </a:cubicBezTo>
                    <a:cubicBezTo>
                      <a:pt x="77" y="34"/>
                      <a:pt x="77" y="33"/>
                      <a:pt x="76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1"/>
                      <a:pt x="76" y="30"/>
                      <a:pt x="76" y="30"/>
                    </a:cubicBezTo>
                    <a:cubicBezTo>
                      <a:pt x="76" y="30"/>
                      <a:pt x="75" y="29"/>
                      <a:pt x="75" y="29"/>
                    </a:cubicBezTo>
                    <a:cubicBezTo>
                      <a:pt x="75" y="29"/>
                      <a:pt x="74" y="28"/>
                      <a:pt x="74" y="27"/>
                    </a:cubicBezTo>
                    <a:cubicBezTo>
                      <a:pt x="73" y="26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3" y="24"/>
                      <a:pt x="73" y="24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3"/>
                      <a:pt x="69" y="18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6"/>
                      <a:pt x="68" y="16"/>
                      <a:pt x="68" y="15"/>
                    </a:cubicBezTo>
                    <a:cubicBezTo>
                      <a:pt x="65" y="11"/>
                      <a:pt x="63" y="9"/>
                      <a:pt x="61" y="7"/>
                    </a:cubicBezTo>
                    <a:cubicBezTo>
                      <a:pt x="59" y="6"/>
                      <a:pt x="57" y="5"/>
                      <a:pt x="56" y="4"/>
                    </a:cubicBezTo>
                    <a:cubicBezTo>
                      <a:pt x="55" y="3"/>
                      <a:pt x="54" y="2"/>
                      <a:pt x="54" y="2"/>
                    </a:cubicBezTo>
                    <a:cubicBezTo>
                      <a:pt x="54" y="2"/>
                      <a:pt x="54" y="2"/>
                      <a:pt x="53" y="1"/>
                    </a:cubicBezTo>
                    <a:cubicBezTo>
                      <a:pt x="52" y="0"/>
                      <a:pt x="52" y="0"/>
                      <a:pt x="51" y="0"/>
                    </a:cubicBezTo>
                    <a:close/>
                    <a:moveTo>
                      <a:pt x="51" y="2"/>
                    </a:moveTo>
                    <a:cubicBezTo>
                      <a:pt x="51" y="2"/>
                      <a:pt x="54" y="4"/>
                      <a:pt x="55" y="5"/>
                    </a:cubicBezTo>
                    <a:cubicBezTo>
                      <a:pt x="55" y="5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9" y="7"/>
                      <a:pt x="61" y="10"/>
                      <a:pt x="64" y="12"/>
                    </a:cubicBezTo>
                    <a:cubicBezTo>
                      <a:pt x="65" y="14"/>
                      <a:pt x="66" y="15"/>
                      <a:pt x="66" y="15"/>
                    </a:cubicBezTo>
                    <a:cubicBezTo>
                      <a:pt x="66" y="15"/>
                      <a:pt x="66" y="16"/>
                      <a:pt x="67" y="16"/>
                    </a:cubicBezTo>
                    <a:cubicBezTo>
                      <a:pt x="67" y="17"/>
                      <a:pt x="68" y="18"/>
                      <a:pt x="68" y="20"/>
                    </a:cubicBezTo>
                    <a:cubicBezTo>
                      <a:pt x="69" y="21"/>
                      <a:pt x="70" y="22"/>
                      <a:pt x="70" y="23"/>
                    </a:cubicBezTo>
                    <a:cubicBezTo>
                      <a:pt x="70" y="23"/>
                      <a:pt x="71" y="24"/>
                      <a:pt x="71" y="24"/>
                    </a:cubicBezTo>
                    <a:cubicBezTo>
                      <a:pt x="72" y="26"/>
                      <a:pt x="72" y="26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3" y="28"/>
                      <a:pt x="73" y="28"/>
                    </a:cubicBezTo>
                    <a:cubicBezTo>
                      <a:pt x="74" y="30"/>
                      <a:pt x="74" y="30"/>
                      <a:pt x="75" y="32"/>
                    </a:cubicBezTo>
                    <a:cubicBezTo>
                      <a:pt x="76" y="33"/>
                      <a:pt x="76" y="33"/>
                      <a:pt x="76" y="33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41"/>
                      <a:pt x="75" y="44"/>
                      <a:pt x="75" y="45"/>
                    </a:cubicBezTo>
                    <a:cubicBezTo>
                      <a:pt x="75" y="45"/>
                      <a:pt x="75" y="46"/>
                      <a:pt x="75" y="48"/>
                    </a:cubicBezTo>
                    <a:cubicBezTo>
                      <a:pt x="75" y="52"/>
                      <a:pt x="74" y="55"/>
                      <a:pt x="74" y="57"/>
                    </a:cubicBezTo>
                    <a:cubicBezTo>
                      <a:pt x="74" y="57"/>
                      <a:pt x="73" y="57"/>
                      <a:pt x="73" y="58"/>
                    </a:cubicBezTo>
                    <a:cubicBezTo>
                      <a:pt x="73" y="58"/>
                      <a:pt x="73" y="58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60"/>
                      <a:pt x="70" y="64"/>
                      <a:pt x="69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7"/>
                      <a:pt x="68" y="67"/>
                      <a:pt x="67" y="68"/>
                    </a:cubicBezTo>
                    <a:cubicBezTo>
                      <a:pt x="67" y="68"/>
                      <a:pt x="66" y="69"/>
                      <a:pt x="66" y="69"/>
                    </a:cubicBezTo>
                    <a:cubicBezTo>
                      <a:pt x="66" y="69"/>
                      <a:pt x="66" y="70"/>
                      <a:pt x="66" y="70"/>
                    </a:cubicBezTo>
                    <a:cubicBezTo>
                      <a:pt x="64" y="72"/>
                      <a:pt x="61" y="75"/>
                      <a:pt x="61" y="76"/>
                    </a:cubicBezTo>
                    <a:cubicBezTo>
                      <a:pt x="61" y="76"/>
                      <a:pt x="60" y="77"/>
                      <a:pt x="60" y="77"/>
                    </a:cubicBezTo>
                    <a:cubicBezTo>
                      <a:pt x="59" y="78"/>
                      <a:pt x="58" y="78"/>
                      <a:pt x="58" y="79"/>
                    </a:cubicBezTo>
                    <a:cubicBezTo>
                      <a:pt x="57" y="79"/>
                      <a:pt x="57" y="79"/>
                      <a:pt x="56" y="79"/>
                    </a:cubicBezTo>
                    <a:cubicBezTo>
                      <a:pt x="56" y="79"/>
                      <a:pt x="56" y="79"/>
                      <a:pt x="56" y="80"/>
                    </a:cubicBezTo>
                    <a:cubicBezTo>
                      <a:pt x="54" y="80"/>
                      <a:pt x="54" y="81"/>
                      <a:pt x="53" y="81"/>
                    </a:cubicBezTo>
                    <a:cubicBezTo>
                      <a:pt x="51" y="82"/>
                      <a:pt x="50" y="83"/>
                      <a:pt x="48" y="83"/>
                    </a:cubicBezTo>
                    <a:cubicBezTo>
                      <a:pt x="46" y="83"/>
                      <a:pt x="45" y="84"/>
                      <a:pt x="44" y="84"/>
                    </a:cubicBezTo>
                    <a:cubicBezTo>
                      <a:pt x="43" y="85"/>
                      <a:pt x="43" y="85"/>
                      <a:pt x="39" y="84"/>
                    </a:cubicBezTo>
                    <a:cubicBezTo>
                      <a:pt x="34" y="84"/>
                      <a:pt x="32" y="84"/>
                      <a:pt x="32" y="84"/>
                    </a:cubicBezTo>
                    <a:cubicBezTo>
                      <a:pt x="31" y="84"/>
                      <a:pt x="31" y="84"/>
                      <a:pt x="31" y="84"/>
                    </a:cubicBezTo>
                    <a:cubicBezTo>
                      <a:pt x="31" y="84"/>
                      <a:pt x="29" y="84"/>
                      <a:pt x="27" y="84"/>
                    </a:cubicBezTo>
                    <a:cubicBezTo>
                      <a:pt x="24" y="84"/>
                      <a:pt x="23" y="83"/>
                      <a:pt x="22" y="83"/>
                    </a:cubicBezTo>
                    <a:cubicBezTo>
                      <a:pt x="21" y="83"/>
                      <a:pt x="20" y="82"/>
                      <a:pt x="17" y="82"/>
                    </a:cubicBezTo>
                    <a:cubicBezTo>
                      <a:pt x="16" y="82"/>
                      <a:pt x="16" y="82"/>
                      <a:pt x="17" y="81"/>
                    </a:cubicBezTo>
                    <a:cubicBezTo>
                      <a:pt x="17" y="81"/>
                      <a:pt x="17" y="80"/>
                      <a:pt x="17" y="80"/>
                    </a:cubicBezTo>
                    <a:cubicBezTo>
                      <a:pt x="17" y="80"/>
                      <a:pt x="17" y="79"/>
                      <a:pt x="17" y="79"/>
                    </a:cubicBezTo>
                    <a:cubicBezTo>
                      <a:pt x="17" y="79"/>
                      <a:pt x="18" y="79"/>
                      <a:pt x="18" y="79"/>
                    </a:cubicBezTo>
                    <a:cubicBezTo>
                      <a:pt x="18" y="78"/>
                      <a:pt x="18" y="78"/>
                      <a:pt x="18" y="77"/>
                    </a:cubicBezTo>
                    <a:cubicBezTo>
                      <a:pt x="19" y="76"/>
                      <a:pt x="19" y="76"/>
                      <a:pt x="20" y="76"/>
                    </a:cubicBezTo>
                    <a:cubicBezTo>
                      <a:pt x="20" y="76"/>
                      <a:pt x="20" y="76"/>
                      <a:pt x="21" y="76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20" y="77"/>
                      <a:pt x="20" y="78"/>
                      <a:pt x="20" y="79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2" y="80"/>
                      <a:pt x="23" y="80"/>
                      <a:pt x="23" y="81"/>
                    </a:cubicBezTo>
                    <a:cubicBezTo>
                      <a:pt x="24" y="81"/>
                      <a:pt x="26" y="81"/>
                      <a:pt x="32" y="81"/>
                    </a:cubicBezTo>
                    <a:cubicBezTo>
                      <a:pt x="45" y="82"/>
                      <a:pt x="44" y="80"/>
                      <a:pt x="54" y="74"/>
                    </a:cubicBezTo>
                    <a:cubicBezTo>
                      <a:pt x="57" y="72"/>
                      <a:pt x="62" y="70"/>
                      <a:pt x="64" y="66"/>
                    </a:cubicBezTo>
                    <a:cubicBezTo>
                      <a:pt x="64" y="66"/>
                      <a:pt x="64" y="66"/>
                      <a:pt x="64" y="65"/>
                    </a:cubicBezTo>
                    <a:cubicBezTo>
                      <a:pt x="65" y="64"/>
                      <a:pt x="65" y="64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6" y="63"/>
                      <a:pt x="66" y="63"/>
                      <a:pt x="66" y="62"/>
                    </a:cubicBezTo>
                    <a:cubicBezTo>
                      <a:pt x="66" y="62"/>
                      <a:pt x="67" y="61"/>
                      <a:pt x="67" y="61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7" y="61"/>
                      <a:pt x="67" y="60"/>
                      <a:pt x="67" y="60"/>
                    </a:cubicBezTo>
                    <a:cubicBezTo>
                      <a:pt x="67" y="60"/>
                      <a:pt x="67" y="60"/>
                      <a:pt x="68" y="60"/>
                    </a:cubicBezTo>
                    <a:cubicBezTo>
                      <a:pt x="68" y="60"/>
                      <a:pt x="68" y="59"/>
                      <a:pt x="68" y="59"/>
                    </a:cubicBezTo>
                    <a:cubicBezTo>
                      <a:pt x="68" y="59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7"/>
                      <a:pt x="69" y="56"/>
                      <a:pt x="69" y="56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69" y="55"/>
                      <a:pt x="69" y="54"/>
                      <a:pt x="70" y="53"/>
                    </a:cubicBezTo>
                    <a:cubicBezTo>
                      <a:pt x="70" y="52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72" y="48"/>
                      <a:pt x="72" y="35"/>
                      <a:pt x="71" y="33"/>
                    </a:cubicBezTo>
                    <a:cubicBezTo>
                      <a:pt x="71" y="32"/>
                      <a:pt x="71" y="31"/>
                      <a:pt x="71" y="31"/>
                    </a:cubicBezTo>
                    <a:cubicBezTo>
                      <a:pt x="70" y="27"/>
                      <a:pt x="70" y="24"/>
                      <a:pt x="68" y="21"/>
                    </a:cubicBezTo>
                    <a:cubicBezTo>
                      <a:pt x="68" y="20"/>
                      <a:pt x="65" y="17"/>
                      <a:pt x="64" y="16"/>
                    </a:cubicBezTo>
                    <a:cubicBezTo>
                      <a:pt x="64" y="15"/>
                      <a:pt x="63" y="15"/>
                      <a:pt x="63" y="14"/>
                    </a:cubicBezTo>
                    <a:cubicBezTo>
                      <a:pt x="63" y="14"/>
                      <a:pt x="62" y="13"/>
                      <a:pt x="62" y="13"/>
                    </a:cubicBezTo>
                    <a:cubicBezTo>
                      <a:pt x="59" y="11"/>
                      <a:pt x="57" y="9"/>
                      <a:pt x="55" y="6"/>
                    </a:cubicBezTo>
                    <a:cubicBezTo>
                      <a:pt x="54" y="5"/>
                      <a:pt x="53" y="4"/>
                      <a:pt x="52" y="6"/>
                    </a:cubicBezTo>
                    <a:cubicBezTo>
                      <a:pt x="51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1" y="2"/>
                      <a:pt x="51" y="2"/>
                      <a:pt x="51" y="2"/>
                    </a:cubicBezTo>
                    <a:close/>
                    <a:moveTo>
                      <a:pt x="31" y="5"/>
                    </a:moveTo>
                    <a:cubicBezTo>
                      <a:pt x="35" y="5"/>
                      <a:pt x="40" y="5"/>
                      <a:pt x="43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7"/>
                      <a:pt x="49" y="7"/>
                      <a:pt x="50" y="7"/>
                    </a:cubicBezTo>
                    <a:cubicBezTo>
                      <a:pt x="50" y="7"/>
                      <a:pt x="52" y="9"/>
                      <a:pt x="53" y="10"/>
                    </a:cubicBezTo>
                    <a:cubicBezTo>
                      <a:pt x="57" y="13"/>
                      <a:pt x="61" y="17"/>
                      <a:pt x="61" y="18"/>
                    </a:cubicBezTo>
                    <a:cubicBezTo>
                      <a:pt x="61" y="18"/>
                      <a:pt x="61" y="19"/>
                      <a:pt x="62" y="20"/>
                    </a:cubicBezTo>
                    <a:cubicBezTo>
                      <a:pt x="66" y="26"/>
                      <a:pt x="68" y="32"/>
                      <a:pt x="68" y="40"/>
                    </a:cubicBezTo>
                    <a:cubicBezTo>
                      <a:pt x="68" y="44"/>
                      <a:pt x="68" y="45"/>
                      <a:pt x="68" y="46"/>
                    </a:cubicBezTo>
                    <a:cubicBezTo>
                      <a:pt x="68" y="47"/>
                      <a:pt x="68" y="47"/>
                      <a:pt x="68" y="48"/>
                    </a:cubicBezTo>
                    <a:cubicBezTo>
                      <a:pt x="68" y="49"/>
                      <a:pt x="67" y="49"/>
                      <a:pt x="67" y="49"/>
                    </a:cubicBezTo>
                    <a:cubicBezTo>
                      <a:pt x="67" y="49"/>
                      <a:pt x="67" y="50"/>
                      <a:pt x="67" y="51"/>
                    </a:cubicBezTo>
                    <a:cubicBezTo>
                      <a:pt x="67" y="53"/>
                      <a:pt x="67" y="55"/>
                      <a:pt x="66" y="55"/>
                    </a:cubicBezTo>
                    <a:cubicBezTo>
                      <a:pt x="66" y="55"/>
                      <a:pt x="66" y="56"/>
                      <a:pt x="65" y="56"/>
                    </a:cubicBezTo>
                    <a:cubicBezTo>
                      <a:pt x="65" y="57"/>
                      <a:pt x="65" y="58"/>
                      <a:pt x="65" y="58"/>
                    </a:cubicBezTo>
                    <a:cubicBezTo>
                      <a:pt x="61" y="63"/>
                      <a:pt x="57" y="68"/>
                      <a:pt x="52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48" y="73"/>
                      <a:pt x="45" y="76"/>
                      <a:pt x="42" y="77"/>
                    </a:cubicBezTo>
                    <a:cubicBezTo>
                      <a:pt x="41" y="78"/>
                      <a:pt x="34" y="78"/>
                      <a:pt x="31" y="77"/>
                    </a:cubicBezTo>
                    <a:cubicBezTo>
                      <a:pt x="27" y="77"/>
                      <a:pt x="26" y="77"/>
                      <a:pt x="25" y="76"/>
                    </a:cubicBezTo>
                    <a:cubicBezTo>
                      <a:pt x="24" y="76"/>
                      <a:pt x="23" y="76"/>
                      <a:pt x="23" y="76"/>
                    </a:cubicBezTo>
                    <a:cubicBezTo>
                      <a:pt x="23" y="76"/>
                      <a:pt x="22" y="75"/>
                      <a:pt x="21" y="75"/>
                    </a:cubicBezTo>
                    <a:cubicBezTo>
                      <a:pt x="21" y="75"/>
                      <a:pt x="20" y="75"/>
                      <a:pt x="20" y="75"/>
                    </a:cubicBezTo>
                    <a:cubicBezTo>
                      <a:pt x="20" y="75"/>
                      <a:pt x="19" y="75"/>
                      <a:pt x="19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4"/>
                    </a:cubicBezTo>
                    <a:cubicBezTo>
                      <a:pt x="18" y="74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6" y="73"/>
                      <a:pt x="16" y="72"/>
                    </a:cubicBezTo>
                    <a:cubicBezTo>
                      <a:pt x="15" y="71"/>
                      <a:pt x="13" y="69"/>
                      <a:pt x="11" y="67"/>
                    </a:cubicBezTo>
                    <a:cubicBezTo>
                      <a:pt x="9" y="65"/>
                      <a:pt x="6" y="63"/>
                      <a:pt x="6" y="62"/>
                    </a:cubicBezTo>
                    <a:cubicBezTo>
                      <a:pt x="5" y="61"/>
                      <a:pt x="5" y="61"/>
                      <a:pt x="5" y="60"/>
                    </a:cubicBezTo>
                    <a:cubicBezTo>
                      <a:pt x="5" y="60"/>
                      <a:pt x="4" y="57"/>
                      <a:pt x="4" y="56"/>
                    </a:cubicBezTo>
                    <a:cubicBezTo>
                      <a:pt x="4" y="56"/>
                      <a:pt x="4" y="56"/>
                      <a:pt x="4" y="55"/>
                    </a:cubicBezTo>
                    <a:cubicBezTo>
                      <a:pt x="3" y="55"/>
                      <a:pt x="3" y="55"/>
                      <a:pt x="3" y="54"/>
                    </a:cubicBezTo>
                    <a:cubicBezTo>
                      <a:pt x="3" y="54"/>
                      <a:pt x="3" y="53"/>
                      <a:pt x="3" y="53"/>
                    </a:cubicBezTo>
                    <a:cubicBezTo>
                      <a:pt x="3" y="52"/>
                      <a:pt x="3" y="51"/>
                      <a:pt x="3" y="51"/>
                    </a:cubicBezTo>
                    <a:cubicBezTo>
                      <a:pt x="3" y="51"/>
                      <a:pt x="3" y="51"/>
                      <a:pt x="2" y="50"/>
                    </a:cubicBezTo>
                    <a:cubicBezTo>
                      <a:pt x="2" y="50"/>
                      <a:pt x="2" y="47"/>
                      <a:pt x="2" y="47"/>
                    </a:cubicBezTo>
                    <a:cubicBezTo>
                      <a:pt x="2" y="47"/>
                      <a:pt x="2" y="46"/>
                      <a:pt x="2" y="46"/>
                    </a:cubicBezTo>
                    <a:cubicBezTo>
                      <a:pt x="1" y="44"/>
                      <a:pt x="1" y="40"/>
                      <a:pt x="1" y="36"/>
                    </a:cubicBezTo>
                    <a:cubicBezTo>
                      <a:pt x="2" y="33"/>
                      <a:pt x="2" y="32"/>
                      <a:pt x="3" y="30"/>
                    </a:cubicBezTo>
                    <a:cubicBezTo>
                      <a:pt x="3" y="29"/>
                      <a:pt x="3" y="28"/>
                      <a:pt x="3" y="28"/>
                    </a:cubicBezTo>
                    <a:cubicBezTo>
                      <a:pt x="3" y="28"/>
                      <a:pt x="4" y="27"/>
                      <a:pt x="4" y="26"/>
                    </a:cubicBezTo>
                    <a:cubicBezTo>
                      <a:pt x="5" y="26"/>
                      <a:pt x="5" y="25"/>
                      <a:pt x="5" y="24"/>
                    </a:cubicBezTo>
                    <a:cubicBezTo>
                      <a:pt x="5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7" y="22"/>
                      <a:pt x="7" y="21"/>
                    </a:cubicBezTo>
                    <a:cubicBezTo>
                      <a:pt x="7" y="21"/>
                      <a:pt x="7" y="21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19"/>
                      <a:pt x="8" y="19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7"/>
                      <a:pt x="9" y="16"/>
                      <a:pt x="11" y="15"/>
                    </a:cubicBezTo>
                    <a:cubicBezTo>
                      <a:pt x="12" y="14"/>
                      <a:pt x="13" y="12"/>
                      <a:pt x="14" y="10"/>
                    </a:cubicBezTo>
                    <a:cubicBezTo>
                      <a:pt x="15" y="9"/>
                      <a:pt x="16" y="9"/>
                      <a:pt x="16" y="8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20" y="6"/>
                      <a:pt x="22" y="6"/>
                      <a:pt x="23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5" y="5"/>
                      <a:pt x="28" y="5"/>
                      <a:pt x="31" y="5"/>
                    </a:cubicBezTo>
                    <a:close/>
                    <a:moveTo>
                      <a:pt x="53" y="6"/>
                    </a:moveTo>
                    <a:cubicBezTo>
                      <a:pt x="54" y="6"/>
                      <a:pt x="54" y="6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5" y="8"/>
                      <a:pt x="56" y="9"/>
                    </a:cubicBezTo>
                    <a:cubicBezTo>
                      <a:pt x="57" y="10"/>
                      <a:pt x="57" y="11"/>
                      <a:pt x="57" y="11"/>
                    </a:cubicBezTo>
                    <a:cubicBezTo>
                      <a:pt x="57" y="11"/>
                      <a:pt x="56" y="10"/>
                      <a:pt x="56" y="10"/>
                    </a:cubicBezTo>
                    <a:cubicBezTo>
                      <a:pt x="56" y="10"/>
                      <a:pt x="55" y="9"/>
                      <a:pt x="54" y="8"/>
                    </a:cubicBezTo>
                    <a:cubicBezTo>
                      <a:pt x="53" y="8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6"/>
                      <a:pt x="53" y="6"/>
                      <a:pt x="53" y="6"/>
                    </a:cubicBezTo>
                    <a:close/>
                    <a:moveTo>
                      <a:pt x="27" y="7"/>
                    </a:moveTo>
                    <a:cubicBezTo>
                      <a:pt x="27" y="7"/>
                      <a:pt x="27" y="7"/>
                      <a:pt x="27" y="7"/>
                    </a:cubicBezTo>
                    <a:cubicBezTo>
                      <a:pt x="25" y="7"/>
                      <a:pt x="25" y="7"/>
                      <a:pt x="24" y="7"/>
                    </a:cubicBezTo>
                    <a:cubicBezTo>
                      <a:pt x="23" y="8"/>
                      <a:pt x="23" y="9"/>
                      <a:pt x="23" y="9"/>
                    </a:cubicBezTo>
                    <a:cubicBezTo>
                      <a:pt x="23" y="10"/>
                      <a:pt x="24" y="11"/>
                      <a:pt x="26" y="11"/>
                    </a:cubicBezTo>
                    <a:cubicBezTo>
                      <a:pt x="29" y="11"/>
                      <a:pt x="30" y="12"/>
                      <a:pt x="30" y="14"/>
                    </a:cubicBezTo>
                    <a:cubicBezTo>
                      <a:pt x="30" y="15"/>
                      <a:pt x="30" y="15"/>
                      <a:pt x="31" y="16"/>
                    </a:cubicBezTo>
                    <a:cubicBezTo>
                      <a:pt x="31" y="16"/>
                      <a:pt x="32" y="17"/>
                      <a:pt x="32" y="17"/>
                    </a:cubicBezTo>
                    <a:cubicBezTo>
                      <a:pt x="33" y="17"/>
                      <a:pt x="34" y="17"/>
                      <a:pt x="34" y="18"/>
                    </a:cubicBezTo>
                    <a:cubicBezTo>
                      <a:pt x="34" y="18"/>
                      <a:pt x="34" y="19"/>
                      <a:pt x="35" y="19"/>
                    </a:cubicBezTo>
                    <a:cubicBezTo>
                      <a:pt x="36" y="20"/>
                      <a:pt x="36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2"/>
                      <a:pt x="34" y="22"/>
                      <a:pt x="33" y="21"/>
                    </a:cubicBezTo>
                    <a:cubicBezTo>
                      <a:pt x="31" y="18"/>
                      <a:pt x="28" y="19"/>
                      <a:pt x="26" y="17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25" y="13"/>
                      <a:pt x="25" y="12"/>
                      <a:pt x="25" y="12"/>
                    </a:cubicBezTo>
                    <a:cubicBezTo>
                      <a:pt x="25" y="12"/>
                      <a:pt x="24" y="12"/>
                      <a:pt x="23" y="12"/>
                    </a:cubicBezTo>
                    <a:cubicBezTo>
                      <a:pt x="23" y="12"/>
                      <a:pt x="21" y="12"/>
                      <a:pt x="21" y="12"/>
                    </a:cubicBezTo>
                    <a:cubicBezTo>
                      <a:pt x="18" y="12"/>
                      <a:pt x="16" y="14"/>
                      <a:pt x="13" y="15"/>
                    </a:cubicBezTo>
                    <a:cubicBezTo>
                      <a:pt x="11" y="16"/>
                      <a:pt x="10" y="19"/>
                      <a:pt x="9" y="21"/>
                    </a:cubicBezTo>
                    <a:cubicBezTo>
                      <a:pt x="8" y="22"/>
                      <a:pt x="8" y="23"/>
                      <a:pt x="7" y="25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9"/>
                      <a:pt x="9" y="29"/>
                      <a:pt x="10" y="29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1"/>
                    </a:cubicBezTo>
                    <a:cubicBezTo>
                      <a:pt x="11" y="35"/>
                      <a:pt x="11" y="39"/>
                      <a:pt x="11" y="42"/>
                    </a:cubicBezTo>
                    <a:cubicBezTo>
                      <a:pt x="11" y="42"/>
                      <a:pt x="10" y="43"/>
                      <a:pt x="10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5"/>
                      <a:pt x="9" y="46"/>
                      <a:pt x="9" y="47"/>
                    </a:cubicBezTo>
                    <a:cubicBezTo>
                      <a:pt x="10" y="50"/>
                      <a:pt x="9" y="55"/>
                      <a:pt x="12" y="58"/>
                    </a:cubicBezTo>
                    <a:cubicBezTo>
                      <a:pt x="12" y="58"/>
                      <a:pt x="13" y="59"/>
                      <a:pt x="13" y="59"/>
                    </a:cubicBezTo>
                    <a:cubicBezTo>
                      <a:pt x="15" y="59"/>
                      <a:pt x="16" y="58"/>
                      <a:pt x="17" y="58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9" y="56"/>
                      <a:pt x="21" y="54"/>
                      <a:pt x="22" y="53"/>
                    </a:cubicBezTo>
                    <a:cubicBezTo>
                      <a:pt x="22" y="52"/>
                      <a:pt x="22" y="52"/>
                      <a:pt x="23" y="52"/>
                    </a:cubicBezTo>
                    <a:cubicBezTo>
                      <a:pt x="24" y="52"/>
                      <a:pt x="25" y="52"/>
                      <a:pt x="25" y="51"/>
                    </a:cubicBezTo>
                    <a:cubicBezTo>
                      <a:pt x="26" y="50"/>
                      <a:pt x="26" y="50"/>
                      <a:pt x="26" y="49"/>
                    </a:cubicBezTo>
                    <a:cubicBezTo>
                      <a:pt x="26" y="45"/>
                      <a:pt x="28" y="44"/>
                      <a:pt x="31" y="44"/>
                    </a:cubicBezTo>
                    <a:cubicBezTo>
                      <a:pt x="32" y="44"/>
                      <a:pt x="33" y="44"/>
                      <a:pt x="34" y="43"/>
                    </a:cubicBezTo>
                    <a:cubicBezTo>
                      <a:pt x="34" y="42"/>
                      <a:pt x="35" y="42"/>
                      <a:pt x="35" y="42"/>
                    </a:cubicBezTo>
                    <a:cubicBezTo>
                      <a:pt x="36" y="42"/>
                      <a:pt x="36" y="41"/>
                      <a:pt x="36" y="41"/>
                    </a:cubicBezTo>
                    <a:cubicBezTo>
                      <a:pt x="36" y="40"/>
                      <a:pt x="36" y="40"/>
                      <a:pt x="35" y="40"/>
                    </a:cubicBezTo>
                    <a:cubicBezTo>
                      <a:pt x="35" y="40"/>
                      <a:pt x="34" y="40"/>
                      <a:pt x="34" y="39"/>
                    </a:cubicBezTo>
                    <a:cubicBezTo>
                      <a:pt x="33" y="38"/>
                      <a:pt x="33" y="38"/>
                      <a:pt x="33" y="37"/>
                    </a:cubicBezTo>
                    <a:cubicBezTo>
                      <a:pt x="33" y="36"/>
                      <a:pt x="33" y="35"/>
                      <a:pt x="32" y="34"/>
                    </a:cubicBezTo>
                    <a:cubicBezTo>
                      <a:pt x="31" y="30"/>
                      <a:pt x="33" y="25"/>
                      <a:pt x="33" y="32"/>
                    </a:cubicBezTo>
                    <a:cubicBezTo>
                      <a:pt x="34" y="32"/>
                      <a:pt x="34" y="33"/>
                      <a:pt x="34" y="35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5" y="38"/>
                      <a:pt x="37" y="38"/>
                      <a:pt x="39" y="38"/>
                    </a:cubicBezTo>
                    <a:cubicBezTo>
                      <a:pt x="40" y="37"/>
                      <a:pt x="40" y="37"/>
                      <a:pt x="41" y="36"/>
                    </a:cubicBezTo>
                    <a:cubicBezTo>
                      <a:pt x="42" y="35"/>
                      <a:pt x="43" y="34"/>
                      <a:pt x="43" y="34"/>
                    </a:cubicBezTo>
                    <a:cubicBezTo>
                      <a:pt x="43" y="33"/>
                      <a:pt x="42" y="32"/>
                      <a:pt x="42" y="32"/>
                    </a:cubicBezTo>
                    <a:cubicBezTo>
                      <a:pt x="40" y="31"/>
                      <a:pt x="40" y="30"/>
                      <a:pt x="39" y="29"/>
                    </a:cubicBezTo>
                    <a:cubicBezTo>
                      <a:pt x="38" y="29"/>
                      <a:pt x="37" y="28"/>
                      <a:pt x="38" y="28"/>
                    </a:cubicBezTo>
                    <a:cubicBezTo>
                      <a:pt x="38" y="28"/>
                      <a:pt x="38" y="28"/>
                      <a:pt x="39" y="28"/>
                    </a:cubicBezTo>
                    <a:cubicBezTo>
                      <a:pt x="39" y="28"/>
                      <a:pt x="40" y="28"/>
                      <a:pt x="40" y="28"/>
                    </a:cubicBezTo>
                    <a:cubicBezTo>
                      <a:pt x="41" y="28"/>
                      <a:pt x="41" y="28"/>
                      <a:pt x="41" y="30"/>
                    </a:cubicBezTo>
                    <a:cubicBezTo>
                      <a:pt x="42" y="31"/>
                      <a:pt x="42" y="31"/>
                      <a:pt x="43" y="32"/>
                    </a:cubicBezTo>
                    <a:cubicBezTo>
                      <a:pt x="47" y="35"/>
                      <a:pt x="47" y="37"/>
                      <a:pt x="49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1" y="39"/>
                      <a:pt x="51" y="39"/>
                      <a:pt x="51" y="43"/>
                    </a:cubicBezTo>
                    <a:cubicBezTo>
                      <a:pt x="51" y="47"/>
                      <a:pt x="51" y="48"/>
                      <a:pt x="51" y="48"/>
                    </a:cubicBezTo>
                    <a:cubicBezTo>
                      <a:pt x="52" y="49"/>
                      <a:pt x="53" y="48"/>
                      <a:pt x="54" y="47"/>
                    </a:cubicBezTo>
                    <a:cubicBezTo>
                      <a:pt x="54" y="46"/>
                      <a:pt x="54" y="46"/>
                      <a:pt x="54" y="45"/>
                    </a:cubicBezTo>
                    <a:cubicBezTo>
                      <a:pt x="55" y="45"/>
                      <a:pt x="55" y="45"/>
                      <a:pt x="55" y="44"/>
                    </a:cubicBezTo>
                    <a:cubicBezTo>
                      <a:pt x="56" y="44"/>
                      <a:pt x="57" y="44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4"/>
                      <a:pt x="60" y="44"/>
                      <a:pt x="60" y="45"/>
                    </a:cubicBezTo>
                    <a:cubicBezTo>
                      <a:pt x="61" y="46"/>
                      <a:pt x="62" y="47"/>
                      <a:pt x="63" y="47"/>
                    </a:cubicBezTo>
                    <a:cubicBezTo>
                      <a:pt x="63" y="47"/>
                      <a:pt x="64" y="47"/>
                      <a:pt x="64" y="46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7" y="46"/>
                      <a:pt x="67" y="46"/>
                      <a:pt x="67" y="45"/>
                    </a:cubicBezTo>
                    <a:cubicBezTo>
                      <a:pt x="68" y="44"/>
                      <a:pt x="67" y="43"/>
                      <a:pt x="67" y="44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4" y="44"/>
                      <a:pt x="64" y="44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1" y="43"/>
                      <a:pt x="60" y="43"/>
                      <a:pt x="59" y="42"/>
                    </a:cubicBezTo>
                    <a:cubicBezTo>
                      <a:pt x="58" y="42"/>
                      <a:pt x="58" y="41"/>
                      <a:pt x="58" y="41"/>
                    </a:cubicBezTo>
                    <a:cubicBezTo>
                      <a:pt x="57" y="41"/>
                      <a:pt x="57" y="41"/>
                      <a:pt x="56" y="42"/>
                    </a:cubicBezTo>
                    <a:cubicBezTo>
                      <a:pt x="56" y="42"/>
                      <a:pt x="55" y="43"/>
                      <a:pt x="55" y="43"/>
                    </a:cubicBezTo>
                    <a:cubicBezTo>
                      <a:pt x="54" y="44"/>
                      <a:pt x="53" y="45"/>
                      <a:pt x="52" y="46"/>
                    </a:cubicBezTo>
                    <a:cubicBezTo>
                      <a:pt x="52" y="47"/>
                      <a:pt x="52" y="47"/>
                      <a:pt x="52" y="42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0" y="37"/>
                    </a:cubicBezTo>
                    <a:cubicBezTo>
                      <a:pt x="50" y="37"/>
                      <a:pt x="48" y="35"/>
                      <a:pt x="48" y="35"/>
                    </a:cubicBezTo>
                    <a:cubicBezTo>
                      <a:pt x="46" y="33"/>
                      <a:pt x="45" y="31"/>
                      <a:pt x="43" y="30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8"/>
                      <a:pt x="43" y="28"/>
                      <a:pt x="42" y="27"/>
                    </a:cubicBezTo>
                    <a:cubicBezTo>
                      <a:pt x="41" y="26"/>
                      <a:pt x="41" y="26"/>
                      <a:pt x="40" y="27"/>
                    </a:cubicBezTo>
                    <a:cubicBezTo>
                      <a:pt x="40" y="27"/>
                      <a:pt x="40" y="27"/>
                      <a:pt x="39" y="27"/>
                    </a:cubicBezTo>
                    <a:cubicBezTo>
                      <a:pt x="39" y="26"/>
                      <a:pt x="37" y="26"/>
                      <a:pt x="37" y="26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6"/>
                      <a:pt x="36" y="27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7" y="29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8" y="30"/>
                    </a:cubicBezTo>
                    <a:cubicBezTo>
                      <a:pt x="40" y="32"/>
                      <a:pt x="39" y="33"/>
                      <a:pt x="41" y="33"/>
                    </a:cubicBezTo>
                    <a:cubicBezTo>
                      <a:pt x="41" y="34"/>
                      <a:pt x="41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6"/>
                      <a:pt x="37" y="37"/>
                      <a:pt x="36" y="37"/>
                    </a:cubicBezTo>
                    <a:cubicBezTo>
                      <a:pt x="35" y="36"/>
                      <a:pt x="35" y="36"/>
                      <a:pt x="35" y="34"/>
                    </a:cubicBezTo>
                    <a:cubicBezTo>
                      <a:pt x="35" y="32"/>
                      <a:pt x="35" y="32"/>
                      <a:pt x="35" y="31"/>
                    </a:cubicBezTo>
                    <a:cubicBezTo>
                      <a:pt x="34" y="31"/>
                      <a:pt x="34" y="30"/>
                      <a:pt x="34" y="29"/>
                    </a:cubicBezTo>
                    <a:cubicBezTo>
                      <a:pt x="34" y="28"/>
                      <a:pt x="34" y="27"/>
                      <a:pt x="33" y="27"/>
                    </a:cubicBezTo>
                    <a:cubicBezTo>
                      <a:pt x="32" y="26"/>
                      <a:pt x="32" y="26"/>
                      <a:pt x="32" y="27"/>
                    </a:cubicBezTo>
                    <a:cubicBezTo>
                      <a:pt x="32" y="27"/>
                      <a:pt x="31" y="28"/>
                      <a:pt x="31" y="28"/>
                    </a:cubicBezTo>
                    <a:cubicBezTo>
                      <a:pt x="31" y="29"/>
                      <a:pt x="31" y="30"/>
                      <a:pt x="31" y="32"/>
                    </a:cubicBezTo>
                    <a:cubicBezTo>
                      <a:pt x="31" y="34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8"/>
                      <a:pt x="32" y="39"/>
                      <a:pt x="32" y="40"/>
                    </a:cubicBezTo>
                    <a:cubicBezTo>
                      <a:pt x="33" y="40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1"/>
                      <a:pt x="34" y="41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2" y="42"/>
                      <a:pt x="32" y="42"/>
                    </a:cubicBezTo>
                    <a:cubicBezTo>
                      <a:pt x="29" y="44"/>
                      <a:pt x="25" y="42"/>
                      <a:pt x="25" y="48"/>
                    </a:cubicBezTo>
                    <a:cubicBezTo>
                      <a:pt x="25" y="50"/>
                      <a:pt x="24" y="51"/>
                      <a:pt x="22" y="51"/>
                    </a:cubicBezTo>
                    <a:cubicBezTo>
                      <a:pt x="20" y="52"/>
                      <a:pt x="18" y="56"/>
                      <a:pt x="16" y="56"/>
                    </a:cubicBezTo>
                    <a:cubicBezTo>
                      <a:pt x="15" y="56"/>
                      <a:pt x="15" y="56"/>
                      <a:pt x="15" y="57"/>
                    </a:cubicBezTo>
                    <a:cubicBezTo>
                      <a:pt x="15" y="57"/>
                      <a:pt x="14" y="57"/>
                      <a:pt x="13" y="57"/>
                    </a:cubicBezTo>
                    <a:cubicBezTo>
                      <a:pt x="10" y="54"/>
                      <a:pt x="12" y="49"/>
                      <a:pt x="10" y="46"/>
                    </a:cubicBezTo>
                    <a:cubicBezTo>
                      <a:pt x="10" y="45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1" y="44"/>
                    </a:cubicBezTo>
                    <a:cubicBezTo>
                      <a:pt x="12" y="44"/>
                      <a:pt x="12" y="44"/>
                      <a:pt x="12" y="43"/>
                    </a:cubicBezTo>
                    <a:cubicBezTo>
                      <a:pt x="13" y="39"/>
                      <a:pt x="13" y="35"/>
                      <a:pt x="13" y="32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8"/>
                      <a:pt x="11" y="28"/>
                      <a:pt x="10" y="28"/>
                    </a:cubicBezTo>
                    <a:cubicBezTo>
                      <a:pt x="9" y="28"/>
                      <a:pt x="8" y="27"/>
                      <a:pt x="8" y="26"/>
                    </a:cubicBezTo>
                    <a:cubicBezTo>
                      <a:pt x="9" y="26"/>
                      <a:pt x="9" y="25"/>
                      <a:pt x="9" y="25"/>
                    </a:cubicBezTo>
                    <a:cubicBezTo>
                      <a:pt x="9" y="24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10" y="21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6" y="15"/>
                      <a:pt x="20" y="13"/>
                      <a:pt x="22" y="13"/>
                    </a:cubicBezTo>
                    <a:cubicBezTo>
                      <a:pt x="23" y="14"/>
                      <a:pt x="24" y="14"/>
                      <a:pt x="24" y="14"/>
                    </a:cubicBezTo>
                    <a:cubicBezTo>
                      <a:pt x="24" y="14"/>
                      <a:pt x="25" y="15"/>
                      <a:pt x="25" y="16"/>
                    </a:cubicBezTo>
                    <a:cubicBezTo>
                      <a:pt x="25" y="20"/>
                      <a:pt x="29" y="20"/>
                      <a:pt x="32" y="22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4" y="23"/>
                      <a:pt x="35" y="23"/>
                    </a:cubicBezTo>
                    <a:cubicBezTo>
                      <a:pt x="35" y="23"/>
                      <a:pt x="36" y="23"/>
                      <a:pt x="36" y="23"/>
                    </a:cubicBezTo>
                    <a:cubicBezTo>
                      <a:pt x="36" y="23"/>
                      <a:pt x="36" y="22"/>
                      <a:pt x="36" y="22"/>
                    </a:cubicBez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0"/>
                      <a:pt x="37" y="19"/>
                      <a:pt x="36" y="18"/>
                    </a:cubicBezTo>
                    <a:cubicBezTo>
                      <a:pt x="35" y="18"/>
                      <a:pt x="35" y="18"/>
                      <a:pt x="35" y="17"/>
                    </a:cubicBezTo>
                    <a:cubicBezTo>
                      <a:pt x="35" y="17"/>
                      <a:pt x="34" y="15"/>
                      <a:pt x="33" y="15"/>
                    </a:cubicBezTo>
                    <a:cubicBezTo>
                      <a:pt x="32" y="15"/>
                      <a:pt x="32" y="15"/>
                      <a:pt x="31" y="14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7" y="10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8"/>
                      <a:pt x="27" y="8"/>
                      <a:pt x="29" y="9"/>
                    </a:cubicBezTo>
                    <a:cubicBezTo>
                      <a:pt x="30" y="10"/>
                      <a:pt x="31" y="10"/>
                      <a:pt x="33" y="9"/>
                    </a:cubicBezTo>
                    <a:cubicBezTo>
                      <a:pt x="34" y="8"/>
                      <a:pt x="34" y="8"/>
                      <a:pt x="34" y="9"/>
                    </a:cubicBezTo>
                    <a:cubicBezTo>
                      <a:pt x="35" y="9"/>
                      <a:pt x="35" y="9"/>
                      <a:pt x="36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3" y="9"/>
                      <a:pt x="44" y="12"/>
                      <a:pt x="47" y="12"/>
                    </a:cubicBezTo>
                    <a:cubicBezTo>
                      <a:pt x="48" y="12"/>
                      <a:pt x="49" y="12"/>
                      <a:pt x="49" y="13"/>
                    </a:cubicBezTo>
                    <a:cubicBezTo>
                      <a:pt x="49" y="14"/>
                      <a:pt x="50" y="14"/>
                      <a:pt x="50" y="15"/>
                    </a:cubicBezTo>
                    <a:cubicBezTo>
                      <a:pt x="52" y="16"/>
                      <a:pt x="49" y="17"/>
                      <a:pt x="48" y="17"/>
                    </a:cubicBezTo>
                    <a:cubicBezTo>
                      <a:pt x="48" y="17"/>
                      <a:pt x="48" y="17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7"/>
                      <a:pt x="47" y="18"/>
                      <a:pt x="47" y="19"/>
                    </a:cubicBezTo>
                    <a:cubicBezTo>
                      <a:pt x="47" y="21"/>
                      <a:pt x="49" y="21"/>
                      <a:pt x="51" y="22"/>
                    </a:cubicBezTo>
                    <a:cubicBezTo>
                      <a:pt x="55" y="24"/>
                      <a:pt x="57" y="22"/>
                      <a:pt x="61" y="24"/>
                    </a:cubicBezTo>
                    <a:cubicBezTo>
                      <a:pt x="62" y="25"/>
                      <a:pt x="63" y="25"/>
                      <a:pt x="63" y="25"/>
                    </a:cubicBezTo>
                    <a:cubicBezTo>
                      <a:pt x="64" y="25"/>
                      <a:pt x="64" y="24"/>
                      <a:pt x="63" y="24"/>
                    </a:cubicBezTo>
                    <a:cubicBezTo>
                      <a:pt x="63" y="24"/>
                      <a:pt x="62" y="23"/>
                      <a:pt x="62" y="23"/>
                    </a:cubicBezTo>
                    <a:cubicBezTo>
                      <a:pt x="60" y="22"/>
                      <a:pt x="57" y="21"/>
                      <a:pt x="54" y="22"/>
                    </a:cubicBezTo>
                    <a:cubicBezTo>
                      <a:pt x="54" y="22"/>
                      <a:pt x="53" y="22"/>
                      <a:pt x="53" y="22"/>
                    </a:cubicBezTo>
                    <a:cubicBezTo>
                      <a:pt x="53" y="22"/>
                      <a:pt x="53" y="21"/>
                      <a:pt x="52" y="21"/>
                    </a:cubicBezTo>
                    <a:cubicBezTo>
                      <a:pt x="52" y="21"/>
                      <a:pt x="52" y="21"/>
                      <a:pt x="51" y="21"/>
                    </a:cubicBezTo>
                    <a:cubicBezTo>
                      <a:pt x="51" y="20"/>
                      <a:pt x="48" y="19"/>
                      <a:pt x="49" y="19"/>
                    </a:cubicBezTo>
                    <a:cubicBezTo>
                      <a:pt x="49" y="19"/>
                      <a:pt x="49" y="18"/>
                      <a:pt x="50" y="18"/>
                    </a:cubicBezTo>
                    <a:cubicBezTo>
                      <a:pt x="50" y="18"/>
                      <a:pt x="51" y="18"/>
                      <a:pt x="51" y="18"/>
                    </a:cubicBezTo>
                    <a:cubicBezTo>
                      <a:pt x="53" y="17"/>
                      <a:pt x="52" y="14"/>
                      <a:pt x="51" y="13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5" y="10"/>
                      <a:pt x="45" y="9"/>
                      <a:pt x="43" y="8"/>
                    </a:cubicBezTo>
                    <a:cubicBezTo>
                      <a:pt x="42" y="8"/>
                      <a:pt x="40" y="8"/>
                      <a:pt x="38" y="8"/>
                    </a:cubicBezTo>
                    <a:cubicBezTo>
                      <a:pt x="36" y="8"/>
                      <a:pt x="35" y="8"/>
                      <a:pt x="35" y="7"/>
                    </a:cubicBezTo>
                    <a:cubicBezTo>
                      <a:pt x="34" y="7"/>
                      <a:pt x="33" y="7"/>
                      <a:pt x="33" y="7"/>
                    </a:cubicBezTo>
                    <a:cubicBezTo>
                      <a:pt x="33" y="7"/>
                      <a:pt x="32" y="7"/>
                      <a:pt x="32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7" y="7"/>
                    </a:cubicBezTo>
                    <a:close/>
                    <a:moveTo>
                      <a:pt x="58" y="12"/>
                    </a:moveTo>
                    <a:cubicBezTo>
                      <a:pt x="58" y="12"/>
                      <a:pt x="59" y="13"/>
                      <a:pt x="62" y="15"/>
                    </a:cubicBezTo>
                    <a:cubicBezTo>
                      <a:pt x="62" y="16"/>
                      <a:pt x="63" y="17"/>
                      <a:pt x="64" y="17"/>
                    </a:cubicBezTo>
                    <a:cubicBezTo>
                      <a:pt x="64" y="18"/>
                      <a:pt x="67" y="21"/>
                      <a:pt x="67" y="22"/>
                    </a:cubicBezTo>
                    <a:cubicBezTo>
                      <a:pt x="70" y="29"/>
                      <a:pt x="72" y="41"/>
                      <a:pt x="70" y="48"/>
                    </a:cubicBezTo>
                    <a:cubicBezTo>
                      <a:pt x="70" y="48"/>
                      <a:pt x="70" y="49"/>
                      <a:pt x="70" y="49"/>
                    </a:cubicBezTo>
                    <a:cubicBezTo>
                      <a:pt x="69" y="50"/>
                      <a:pt x="69" y="50"/>
                      <a:pt x="69" y="51"/>
                    </a:cubicBezTo>
                    <a:cubicBezTo>
                      <a:pt x="69" y="51"/>
                      <a:pt x="69" y="52"/>
                      <a:pt x="68" y="52"/>
                    </a:cubicBezTo>
                    <a:cubicBezTo>
                      <a:pt x="68" y="54"/>
                      <a:pt x="68" y="50"/>
                      <a:pt x="69" y="48"/>
                    </a:cubicBezTo>
                    <a:cubicBezTo>
                      <a:pt x="69" y="47"/>
                      <a:pt x="69" y="46"/>
                      <a:pt x="70" y="41"/>
                    </a:cubicBezTo>
                    <a:cubicBezTo>
                      <a:pt x="70" y="38"/>
                      <a:pt x="70" y="35"/>
                      <a:pt x="70" y="35"/>
                    </a:cubicBezTo>
                    <a:cubicBezTo>
                      <a:pt x="69" y="31"/>
                      <a:pt x="67" y="27"/>
                      <a:pt x="65" y="23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3" y="19"/>
                      <a:pt x="63" y="18"/>
                    </a:cubicBezTo>
                    <a:cubicBezTo>
                      <a:pt x="63" y="18"/>
                      <a:pt x="62" y="18"/>
                      <a:pt x="62" y="18"/>
                    </a:cubicBezTo>
                    <a:cubicBezTo>
                      <a:pt x="62" y="18"/>
                      <a:pt x="62" y="17"/>
                      <a:pt x="62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5"/>
                      <a:pt x="60" y="14"/>
                      <a:pt x="60" y="14"/>
                    </a:cubicBezTo>
                    <a:cubicBezTo>
                      <a:pt x="59" y="14"/>
                      <a:pt x="59" y="13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lose/>
                    <a:moveTo>
                      <a:pt x="67" y="57"/>
                    </a:move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8"/>
                      <a:pt x="66" y="60"/>
                      <a:pt x="65" y="61"/>
                    </a:cubicBezTo>
                    <a:cubicBezTo>
                      <a:pt x="64" y="62"/>
                      <a:pt x="64" y="63"/>
                      <a:pt x="64" y="63"/>
                    </a:cubicBezTo>
                    <a:cubicBezTo>
                      <a:pt x="64" y="63"/>
                      <a:pt x="64" y="63"/>
                      <a:pt x="63" y="64"/>
                    </a:cubicBezTo>
                    <a:cubicBezTo>
                      <a:pt x="62" y="65"/>
                      <a:pt x="62" y="65"/>
                      <a:pt x="62" y="66"/>
                    </a:cubicBezTo>
                    <a:cubicBezTo>
                      <a:pt x="61" y="68"/>
                      <a:pt x="54" y="73"/>
                      <a:pt x="53" y="73"/>
                    </a:cubicBezTo>
                    <a:cubicBezTo>
                      <a:pt x="53" y="73"/>
                      <a:pt x="52" y="73"/>
                      <a:pt x="52" y="74"/>
                    </a:cubicBezTo>
                    <a:cubicBezTo>
                      <a:pt x="48" y="76"/>
                      <a:pt x="45" y="78"/>
                      <a:pt x="41" y="80"/>
                    </a:cubicBezTo>
                    <a:cubicBezTo>
                      <a:pt x="41" y="80"/>
                      <a:pt x="37" y="80"/>
                      <a:pt x="33" y="80"/>
                    </a:cubicBezTo>
                    <a:cubicBezTo>
                      <a:pt x="26" y="80"/>
                      <a:pt x="25" y="80"/>
                      <a:pt x="23" y="79"/>
                    </a:cubicBezTo>
                    <a:cubicBezTo>
                      <a:pt x="23" y="79"/>
                      <a:pt x="22" y="79"/>
                      <a:pt x="22" y="79"/>
                    </a:cubicBezTo>
                    <a:cubicBezTo>
                      <a:pt x="22" y="78"/>
                      <a:pt x="22" y="77"/>
                      <a:pt x="23" y="77"/>
                    </a:cubicBezTo>
                    <a:cubicBezTo>
                      <a:pt x="23" y="77"/>
                      <a:pt x="23" y="77"/>
                      <a:pt x="24" y="77"/>
                    </a:cubicBezTo>
                    <a:cubicBezTo>
                      <a:pt x="25" y="78"/>
                      <a:pt x="26" y="78"/>
                      <a:pt x="27" y="78"/>
                    </a:cubicBezTo>
                    <a:cubicBezTo>
                      <a:pt x="28" y="78"/>
                      <a:pt x="30" y="78"/>
                      <a:pt x="31" y="79"/>
                    </a:cubicBezTo>
                    <a:cubicBezTo>
                      <a:pt x="33" y="79"/>
                      <a:pt x="39" y="79"/>
                      <a:pt x="41" y="79"/>
                    </a:cubicBezTo>
                    <a:cubicBezTo>
                      <a:pt x="44" y="78"/>
                      <a:pt x="48" y="75"/>
                      <a:pt x="52" y="74"/>
                    </a:cubicBezTo>
                    <a:cubicBezTo>
                      <a:pt x="52" y="73"/>
                      <a:pt x="53" y="73"/>
                      <a:pt x="53" y="72"/>
                    </a:cubicBezTo>
                    <a:cubicBezTo>
                      <a:pt x="57" y="69"/>
                      <a:pt x="60" y="67"/>
                      <a:pt x="63" y="63"/>
                    </a:cubicBezTo>
                    <a:cubicBezTo>
                      <a:pt x="63" y="62"/>
                      <a:pt x="64" y="61"/>
                      <a:pt x="64" y="61"/>
                    </a:cubicBezTo>
                    <a:cubicBezTo>
                      <a:pt x="65" y="60"/>
                      <a:pt x="66" y="59"/>
                      <a:pt x="66" y="58"/>
                    </a:cubicBezTo>
                    <a:cubicBezTo>
                      <a:pt x="66" y="58"/>
                      <a:pt x="66" y="57"/>
                      <a:pt x="67" y="57"/>
                    </a:cubicBezTo>
                    <a:close/>
                    <a:moveTo>
                      <a:pt x="32" y="86"/>
                    </a:moveTo>
                    <a:cubicBezTo>
                      <a:pt x="32" y="86"/>
                      <a:pt x="33" y="86"/>
                      <a:pt x="33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4" y="87"/>
                      <a:pt x="34" y="87"/>
                    </a:cubicBezTo>
                    <a:cubicBezTo>
                      <a:pt x="36" y="90"/>
                      <a:pt x="36" y="92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6" y="94"/>
                      <a:pt x="36" y="95"/>
                      <a:pt x="35" y="96"/>
                    </a:cubicBezTo>
                    <a:cubicBezTo>
                      <a:pt x="35" y="99"/>
                      <a:pt x="35" y="99"/>
                      <a:pt x="35" y="99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3" y="99"/>
                      <a:pt x="33" y="99"/>
                      <a:pt x="33" y="99"/>
                    </a:cubicBezTo>
                    <a:cubicBezTo>
                      <a:pt x="33" y="99"/>
                      <a:pt x="32" y="98"/>
                      <a:pt x="31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0" y="90"/>
                      <a:pt x="31" y="88"/>
                      <a:pt x="31" y="87"/>
                    </a:cubicBezTo>
                    <a:cubicBezTo>
                      <a:pt x="31" y="87"/>
                      <a:pt x="31" y="86"/>
                      <a:pt x="31" y="86"/>
                    </a:cubicBezTo>
                    <a:cubicBezTo>
                      <a:pt x="32" y="86"/>
                      <a:pt x="32" y="86"/>
                      <a:pt x="32" y="86"/>
                    </a:cubicBezTo>
                    <a:close/>
                    <a:moveTo>
                      <a:pt x="29" y="93"/>
                    </a:move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98"/>
                      <a:pt x="29" y="98"/>
                      <a:pt x="29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6" y="98"/>
                      <a:pt x="26" y="98"/>
                      <a:pt x="26" y="99"/>
                    </a:cubicBezTo>
                    <a:cubicBezTo>
                      <a:pt x="26" y="99"/>
                      <a:pt x="26" y="99"/>
                      <a:pt x="27" y="99"/>
                    </a:cubicBezTo>
                    <a:cubicBezTo>
                      <a:pt x="31" y="100"/>
                      <a:pt x="40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99"/>
                      <a:pt x="40" y="99"/>
                      <a:pt x="38" y="99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37" y="95"/>
                      <a:pt x="37" y="94"/>
                      <a:pt x="37" y="94"/>
                    </a:cubicBezTo>
                    <a:cubicBezTo>
                      <a:pt x="37" y="94"/>
                      <a:pt x="40" y="94"/>
                      <a:pt x="43" y="94"/>
                    </a:cubicBezTo>
                    <a:cubicBezTo>
                      <a:pt x="48" y="94"/>
                      <a:pt x="55" y="96"/>
                      <a:pt x="56" y="102"/>
                    </a:cubicBezTo>
                    <a:cubicBezTo>
                      <a:pt x="56" y="104"/>
                      <a:pt x="55" y="105"/>
                      <a:pt x="53" y="105"/>
                    </a:cubicBezTo>
                    <a:cubicBezTo>
                      <a:pt x="53" y="106"/>
                      <a:pt x="52" y="106"/>
                      <a:pt x="51" y="107"/>
                    </a:cubicBezTo>
                    <a:cubicBezTo>
                      <a:pt x="50" y="108"/>
                      <a:pt x="47" y="108"/>
                      <a:pt x="44" y="109"/>
                    </a:cubicBezTo>
                    <a:cubicBezTo>
                      <a:pt x="43" y="109"/>
                      <a:pt x="42" y="109"/>
                      <a:pt x="41" y="109"/>
                    </a:cubicBezTo>
                    <a:cubicBezTo>
                      <a:pt x="40" y="110"/>
                      <a:pt x="24" y="109"/>
                      <a:pt x="24" y="109"/>
                    </a:cubicBezTo>
                    <a:cubicBezTo>
                      <a:pt x="23" y="109"/>
                      <a:pt x="22" y="109"/>
                      <a:pt x="20" y="109"/>
                    </a:cubicBezTo>
                    <a:cubicBezTo>
                      <a:pt x="16" y="109"/>
                      <a:pt x="15" y="109"/>
                      <a:pt x="13" y="107"/>
                    </a:cubicBezTo>
                    <a:cubicBezTo>
                      <a:pt x="12" y="107"/>
                      <a:pt x="10" y="105"/>
                      <a:pt x="10" y="104"/>
                    </a:cubicBezTo>
                    <a:cubicBezTo>
                      <a:pt x="9" y="98"/>
                      <a:pt x="20" y="94"/>
                      <a:pt x="24" y="94"/>
                    </a:cubicBezTo>
                    <a:cubicBezTo>
                      <a:pt x="26" y="94"/>
                      <a:pt x="28" y="94"/>
                      <a:pt x="28" y="94"/>
                    </a:cubicBezTo>
                    <a:lnTo>
                      <a:pt x="29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780"/>
              <p:cNvSpPr>
                <a:spLocks noEditPoints="1"/>
              </p:cNvSpPr>
              <p:nvPr/>
            </p:nvSpPr>
            <p:spPr bwMode="auto">
              <a:xfrm>
                <a:off x="355" y="1580"/>
                <a:ext cx="28" cy="28"/>
              </a:xfrm>
              <a:custGeom>
                <a:avLst/>
                <a:gdLst>
                  <a:gd name="T0" fmla="*/ 4 w 36"/>
                  <a:gd name="T1" fmla="*/ 7 h 37"/>
                  <a:gd name="T2" fmla="*/ 0 w 36"/>
                  <a:gd name="T3" fmla="*/ 16 h 37"/>
                  <a:gd name="T4" fmla="*/ 6 w 36"/>
                  <a:gd name="T5" fmla="*/ 34 h 37"/>
                  <a:gd name="T6" fmla="*/ 26 w 36"/>
                  <a:gd name="T7" fmla="*/ 34 h 37"/>
                  <a:gd name="T8" fmla="*/ 33 w 36"/>
                  <a:gd name="T9" fmla="*/ 27 h 37"/>
                  <a:gd name="T10" fmla="*/ 36 w 36"/>
                  <a:gd name="T11" fmla="*/ 17 h 37"/>
                  <a:gd name="T12" fmla="*/ 31 w 36"/>
                  <a:gd name="T13" fmla="*/ 6 h 37"/>
                  <a:gd name="T14" fmla="*/ 17 w 36"/>
                  <a:gd name="T15" fmla="*/ 0 h 37"/>
                  <a:gd name="T16" fmla="*/ 21 w 36"/>
                  <a:gd name="T17" fmla="*/ 2 h 37"/>
                  <a:gd name="T18" fmla="*/ 29 w 36"/>
                  <a:gd name="T19" fmla="*/ 8 h 37"/>
                  <a:gd name="T20" fmla="*/ 28 w 36"/>
                  <a:gd name="T21" fmla="*/ 12 h 37"/>
                  <a:gd name="T22" fmla="*/ 29 w 36"/>
                  <a:gd name="T23" fmla="*/ 15 h 37"/>
                  <a:gd name="T24" fmla="*/ 25 w 36"/>
                  <a:gd name="T25" fmla="*/ 14 h 37"/>
                  <a:gd name="T26" fmla="*/ 27 w 36"/>
                  <a:gd name="T27" fmla="*/ 17 h 37"/>
                  <a:gd name="T28" fmla="*/ 23 w 36"/>
                  <a:gd name="T29" fmla="*/ 18 h 37"/>
                  <a:gd name="T30" fmla="*/ 18 w 36"/>
                  <a:gd name="T31" fmla="*/ 17 h 37"/>
                  <a:gd name="T32" fmla="*/ 17 w 36"/>
                  <a:gd name="T33" fmla="*/ 20 h 37"/>
                  <a:gd name="T34" fmla="*/ 14 w 36"/>
                  <a:gd name="T35" fmla="*/ 20 h 37"/>
                  <a:gd name="T36" fmla="*/ 9 w 36"/>
                  <a:gd name="T37" fmla="*/ 14 h 37"/>
                  <a:gd name="T38" fmla="*/ 6 w 36"/>
                  <a:gd name="T39" fmla="*/ 15 h 37"/>
                  <a:gd name="T40" fmla="*/ 7 w 36"/>
                  <a:gd name="T41" fmla="*/ 11 h 37"/>
                  <a:gd name="T42" fmla="*/ 6 w 36"/>
                  <a:gd name="T43" fmla="*/ 10 h 37"/>
                  <a:gd name="T44" fmla="*/ 5 w 36"/>
                  <a:gd name="T45" fmla="*/ 8 h 37"/>
                  <a:gd name="T46" fmla="*/ 4 w 36"/>
                  <a:gd name="T47" fmla="*/ 11 h 37"/>
                  <a:gd name="T48" fmla="*/ 32 w 36"/>
                  <a:gd name="T49" fmla="*/ 11 h 37"/>
                  <a:gd name="T50" fmla="*/ 33 w 36"/>
                  <a:gd name="T51" fmla="*/ 24 h 37"/>
                  <a:gd name="T52" fmla="*/ 30 w 36"/>
                  <a:gd name="T53" fmla="*/ 28 h 37"/>
                  <a:gd name="T54" fmla="*/ 28 w 36"/>
                  <a:gd name="T55" fmla="*/ 30 h 37"/>
                  <a:gd name="T56" fmla="*/ 24 w 36"/>
                  <a:gd name="T57" fmla="*/ 29 h 37"/>
                  <a:gd name="T58" fmla="*/ 20 w 36"/>
                  <a:gd name="T59" fmla="*/ 31 h 37"/>
                  <a:gd name="T60" fmla="*/ 16 w 36"/>
                  <a:gd name="T61" fmla="*/ 30 h 37"/>
                  <a:gd name="T62" fmla="*/ 17 w 36"/>
                  <a:gd name="T63" fmla="*/ 32 h 37"/>
                  <a:gd name="T64" fmla="*/ 13 w 36"/>
                  <a:gd name="T65" fmla="*/ 29 h 37"/>
                  <a:gd name="T66" fmla="*/ 9 w 36"/>
                  <a:gd name="T67" fmla="*/ 29 h 37"/>
                  <a:gd name="T68" fmla="*/ 8 w 36"/>
                  <a:gd name="T69" fmla="*/ 31 h 37"/>
                  <a:gd name="T70" fmla="*/ 5 w 36"/>
                  <a:gd name="T71" fmla="*/ 27 h 37"/>
                  <a:gd name="T72" fmla="*/ 4 w 36"/>
                  <a:gd name="T73" fmla="*/ 24 h 37"/>
                  <a:gd name="T74" fmla="*/ 3 w 36"/>
                  <a:gd name="T75" fmla="*/ 23 h 37"/>
                  <a:gd name="T76" fmla="*/ 4 w 36"/>
                  <a:gd name="T77" fmla="*/ 13 h 37"/>
                  <a:gd name="T78" fmla="*/ 5 w 36"/>
                  <a:gd name="T79" fmla="*/ 17 h 37"/>
                  <a:gd name="T80" fmla="*/ 4 w 36"/>
                  <a:gd name="T81" fmla="*/ 20 h 37"/>
                  <a:gd name="T82" fmla="*/ 8 w 36"/>
                  <a:gd name="T83" fmla="*/ 20 h 37"/>
                  <a:gd name="T84" fmla="*/ 11 w 36"/>
                  <a:gd name="T85" fmla="*/ 21 h 37"/>
                  <a:gd name="T86" fmla="*/ 14 w 36"/>
                  <a:gd name="T87" fmla="*/ 24 h 37"/>
                  <a:gd name="T88" fmla="*/ 17 w 36"/>
                  <a:gd name="T89" fmla="*/ 22 h 37"/>
                  <a:gd name="T90" fmla="*/ 19 w 36"/>
                  <a:gd name="T91" fmla="*/ 23 h 37"/>
                  <a:gd name="T92" fmla="*/ 23 w 36"/>
                  <a:gd name="T93" fmla="*/ 23 h 37"/>
                  <a:gd name="T94" fmla="*/ 26 w 36"/>
                  <a:gd name="T95" fmla="*/ 20 h 37"/>
                  <a:gd name="T96" fmla="*/ 28 w 36"/>
                  <a:gd name="T97" fmla="*/ 20 h 37"/>
                  <a:gd name="T98" fmla="*/ 30 w 36"/>
                  <a:gd name="T99" fmla="*/ 19 h 37"/>
                  <a:gd name="T100" fmla="*/ 31 w 36"/>
                  <a:gd name="T101" fmla="*/ 15 h 37"/>
                  <a:gd name="T102" fmla="*/ 32 w 36"/>
                  <a:gd name="T103" fmla="*/ 14 h 37"/>
                  <a:gd name="T104" fmla="*/ 4 w 36"/>
                  <a:gd name="T105" fmla="*/ 30 h 37"/>
                  <a:gd name="T106" fmla="*/ 6 w 36"/>
                  <a:gd name="T107" fmla="*/ 31 h 37"/>
                  <a:gd name="T108" fmla="*/ 28 w 36"/>
                  <a:gd name="T109" fmla="*/ 32 h 37"/>
                  <a:gd name="T110" fmla="*/ 26 w 36"/>
                  <a:gd name="T111" fmla="*/ 32 h 37"/>
                  <a:gd name="T112" fmla="*/ 10 w 36"/>
                  <a:gd name="T113" fmla="*/ 33 h 37"/>
                  <a:gd name="T114" fmla="*/ 15 w 36"/>
                  <a:gd name="T115" fmla="*/ 33 h 37"/>
                  <a:gd name="T116" fmla="*/ 19 w 36"/>
                  <a:gd name="T117" fmla="*/ 33 h 37"/>
                  <a:gd name="T118" fmla="*/ 21 w 36"/>
                  <a:gd name="T119" fmla="*/ 34 h 37"/>
                  <a:gd name="T120" fmla="*/ 19 w 36"/>
                  <a:gd name="T121" fmla="*/ 35 h 37"/>
                  <a:gd name="T122" fmla="*/ 8 w 36"/>
                  <a:gd name="T12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37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1" y="2"/>
                      <a:pt x="9" y="2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3"/>
                      <a:pt x="1" y="14"/>
                    </a:cubicBezTo>
                    <a:cubicBezTo>
                      <a:pt x="1" y="15"/>
                      <a:pt x="1" y="15"/>
                      <a:pt x="0" y="16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1"/>
                      <a:pt x="1" y="22"/>
                      <a:pt x="1" y="23"/>
                    </a:cubicBezTo>
                    <a:cubicBezTo>
                      <a:pt x="1" y="26"/>
                      <a:pt x="2" y="30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5" y="34"/>
                      <a:pt x="6" y="34"/>
                    </a:cubicBezTo>
                    <a:cubicBezTo>
                      <a:pt x="6" y="35"/>
                      <a:pt x="7" y="35"/>
                      <a:pt x="7" y="35"/>
                    </a:cubicBezTo>
                    <a:cubicBezTo>
                      <a:pt x="9" y="36"/>
                      <a:pt x="11" y="36"/>
                      <a:pt x="14" y="36"/>
                    </a:cubicBezTo>
                    <a:cubicBezTo>
                      <a:pt x="15" y="37"/>
                      <a:pt x="21" y="36"/>
                      <a:pt x="22" y="36"/>
                    </a:cubicBezTo>
                    <a:cubicBezTo>
                      <a:pt x="23" y="36"/>
                      <a:pt x="24" y="35"/>
                      <a:pt x="24" y="35"/>
                    </a:cubicBezTo>
                    <a:cubicBezTo>
                      <a:pt x="24" y="35"/>
                      <a:pt x="25" y="35"/>
                      <a:pt x="26" y="34"/>
                    </a:cubicBezTo>
                    <a:cubicBezTo>
                      <a:pt x="27" y="34"/>
                      <a:pt x="28" y="33"/>
                      <a:pt x="29" y="32"/>
                    </a:cubicBezTo>
                    <a:cubicBezTo>
                      <a:pt x="29" y="32"/>
                      <a:pt x="30" y="31"/>
                      <a:pt x="31" y="31"/>
                    </a:cubicBezTo>
                    <a:cubicBezTo>
                      <a:pt x="31" y="30"/>
                      <a:pt x="31" y="30"/>
                      <a:pt x="32" y="29"/>
                    </a:cubicBezTo>
                    <a:cubicBezTo>
                      <a:pt x="32" y="29"/>
                      <a:pt x="32" y="28"/>
                      <a:pt x="33" y="28"/>
                    </a:cubicBezTo>
                    <a:cubicBezTo>
                      <a:pt x="33" y="28"/>
                      <a:pt x="33" y="27"/>
                      <a:pt x="33" y="27"/>
                    </a:cubicBezTo>
                    <a:cubicBezTo>
                      <a:pt x="34" y="25"/>
                      <a:pt x="34" y="24"/>
                      <a:pt x="34" y="23"/>
                    </a:cubicBezTo>
                    <a:cubicBezTo>
                      <a:pt x="35" y="23"/>
                      <a:pt x="35" y="22"/>
                      <a:pt x="35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6" y="21"/>
                      <a:pt x="36" y="20"/>
                      <a:pt x="36" y="19"/>
                    </a:cubicBezTo>
                    <a:cubicBezTo>
                      <a:pt x="36" y="19"/>
                      <a:pt x="36" y="18"/>
                      <a:pt x="36" y="17"/>
                    </a:cubicBezTo>
                    <a:cubicBezTo>
                      <a:pt x="36" y="15"/>
                      <a:pt x="35" y="14"/>
                      <a:pt x="35" y="14"/>
                    </a:cubicBezTo>
                    <a:cubicBezTo>
                      <a:pt x="35" y="14"/>
                      <a:pt x="34" y="13"/>
                      <a:pt x="34" y="12"/>
                    </a:cubicBezTo>
                    <a:cubicBezTo>
                      <a:pt x="33" y="11"/>
                      <a:pt x="33" y="10"/>
                      <a:pt x="33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31" y="7"/>
                      <a:pt x="31" y="6"/>
                    </a:cubicBezTo>
                    <a:cubicBezTo>
                      <a:pt x="31" y="6"/>
                      <a:pt x="30" y="5"/>
                      <a:pt x="30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8" y="4"/>
                      <a:pt x="27" y="3"/>
                      <a:pt x="26" y="2"/>
                    </a:cubicBezTo>
                    <a:cubicBezTo>
                      <a:pt x="24" y="1"/>
                      <a:pt x="23" y="1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  <a:moveTo>
                      <a:pt x="17" y="1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3" y="2"/>
                      <a:pt x="24" y="3"/>
                      <a:pt x="25" y="4"/>
                    </a:cubicBezTo>
                    <a:cubicBezTo>
                      <a:pt x="26" y="4"/>
                      <a:pt x="26" y="5"/>
                      <a:pt x="27" y="5"/>
                    </a:cubicBezTo>
                    <a:cubicBezTo>
                      <a:pt x="27" y="5"/>
                      <a:pt x="29" y="6"/>
                      <a:pt x="29" y="7"/>
                    </a:cubicBezTo>
                    <a:cubicBezTo>
                      <a:pt x="30" y="7"/>
                      <a:pt x="30" y="8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8" y="10"/>
                      <a:pt x="27" y="10"/>
                    </a:cubicBezTo>
                    <a:cubicBezTo>
                      <a:pt x="27" y="10"/>
                      <a:pt x="27" y="11"/>
                      <a:pt x="27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8" y="11"/>
                      <a:pt x="30" y="10"/>
                      <a:pt x="30" y="10"/>
                    </a:cubicBezTo>
                    <a:cubicBezTo>
                      <a:pt x="30" y="10"/>
                      <a:pt x="30" y="11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30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8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7" y="15"/>
                      <a:pt x="27" y="15"/>
                      <a:pt x="27" y="16"/>
                    </a:cubicBezTo>
                    <a:cubicBezTo>
                      <a:pt x="27" y="16"/>
                      <a:pt x="27" y="16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7"/>
                      <a:pt x="22" y="18"/>
                      <a:pt x="23" y="18"/>
                    </a:cubicBezTo>
                    <a:cubicBezTo>
                      <a:pt x="23" y="18"/>
                      <a:pt x="24" y="18"/>
                      <a:pt x="24" y="19"/>
                    </a:cubicBezTo>
                    <a:cubicBezTo>
                      <a:pt x="24" y="19"/>
                      <a:pt x="22" y="20"/>
                      <a:pt x="21" y="20"/>
                    </a:cubicBezTo>
                    <a:cubicBezTo>
                      <a:pt x="20" y="20"/>
                      <a:pt x="19" y="19"/>
                      <a:pt x="19" y="18"/>
                    </a:cubicBezTo>
                    <a:cubicBezTo>
                      <a:pt x="19" y="18"/>
                      <a:pt x="19" y="17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8" y="20"/>
                    </a:cubicBezTo>
                    <a:cubicBezTo>
                      <a:pt x="18" y="20"/>
                      <a:pt x="18" y="20"/>
                      <a:pt x="17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15" y="20"/>
                      <a:pt x="15" y="19"/>
                    </a:cubicBezTo>
                    <a:cubicBezTo>
                      <a:pt x="15" y="18"/>
                      <a:pt x="15" y="17"/>
                      <a:pt x="14" y="17"/>
                    </a:cubicBezTo>
                    <a:cubicBezTo>
                      <a:pt x="14" y="17"/>
                      <a:pt x="13" y="17"/>
                      <a:pt x="14" y="18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3" y="20"/>
                      <a:pt x="12" y="21"/>
                      <a:pt x="11" y="18"/>
                    </a:cubicBezTo>
                    <a:cubicBezTo>
                      <a:pt x="11" y="17"/>
                      <a:pt x="10" y="16"/>
                      <a:pt x="10" y="17"/>
                    </a:cubicBezTo>
                    <a:cubicBezTo>
                      <a:pt x="10" y="20"/>
                      <a:pt x="7" y="19"/>
                      <a:pt x="8" y="17"/>
                    </a:cubicBezTo>
                    <a:cubicBezTo>
                      <a:pt x="8" y="17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4"/>
                    </a:cubicBezTo>
                    <a:cubicBezTo>
                      <a:pt x="8" y="14"/>
                      <a:pt x="8" y="14"/>
                      <a:pt x="8" y="15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1"/>
                      <a:pt x="7" y="12"/>
                      <a:pt x="6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5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7"/>
                      <a:pt x="7" y="6"/>
                      <a:pt x="8" y="5"/>
                    </a:cubicBezTo>
                    <a:cubicBezTo>
                      <a:pt x="11" y="4"/>
                      <a:pt x="14" y="2"/>
                      <a:pt x="17" y="1"/>
                    </a:cubicBezTo>
                    <a:close/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2" y="12"/>
                      <a:pt x="3" y="10"/>
                      <a:pt x="4" y="9"/>
                    </a:cubicBezTo>
                    <a:close/>
                    <a:moveTo>
                      <a:pt x="31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2"/>
                      <a:pt x="32" y="13"/>
                    </a:cubicBezTo>
                    <a:cubicBezTo>
                      <a:pt x="33" y="13"/>
                      <a:pt x="33" y="14"/>
                      <a:pt x="33" y="14"/>
                    </a:cubicBezTo>
                    <a:cubicBezTo>
                      <a:pt x="34" y="16"/>
                      <a:pt x="34" y="19"/>
                      <a:pt x="33" y="22"/>
                    </a:cubicBezTo>
                    <a:cubicBezTo>
                      <a:pt x="33" y="22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4"/>
                    </a:cubicBezTo>
                    <a:cubicBezTo>
                      <a:pt x="33" y="24"/>
                      <a:pt x="33" y="24"/>
                      <a:pt x="32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8" y="28"/>
                      <a:pt x="29" y="28"/>
                      <a:pt x="30" y="28"/>
                    </a:cubicBezTo>
                    <a:cubicBezTo>
                      <a:pt x="31" y="28"/>
                      <a:pt x="31" y="28"/>
                      <a:pt x="30" y="28"/>
                    </a:cubicBezTo>
                    <a:cubicBezTo>
                      <a:pt x="30" y="28"/>
                      <a:pt x="28" y="28"/>
                      <a:pt x="28" y="28"/>
                    </a:cubicBezTo>
                    <a:cubicBezTo>
                      <a:pt x="28" y="28"/>
                      <a:pt x="27" y="28"/>
                      <a:pt x="27" y="29"/>
                    </a:cubicBezTo>
                    <a:cubicBezTo>
                      <a:pt x="27" y="29"/>
                      <a:pt x="27" y="29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6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8"/>
                      <a:pt x="24" y="28"/>
                      <a:pt x="24" y="29"/>
                    </a:cubicBezTo>
                    <a:cubicBezTo>
                      <a:pt x="24" y="30"/>
                      <a:pt x="25" y="30"/>
                      <a:pt x="25" y="31"/>
                    </a:cubicBezTo>
                    <a:cubicBezTo>
                      <a:pt x="26" y="31"/>
                      <a:pt x="26" y="31"/>
                      <a:pt x="25" y="31"/>
                    </a:cubicBezTo>
                    <a:cubicBezTo>
                      <a:pt x="24" y="31"/>
                      <a:pt x="23" y="32"/>
                      <a:pt x="23" y="31"/>
                    </a:cubicBezTo>
                    <a:cubicBezTo>
                      <a:pt x="23" y="31"/>
                      <a:pt x="22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0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1"/>
                    </a:cubicBezTo>
                    <a:cubicBezTo>
                      <a:pt x="15" y="31"/>
                      <a:pt x="14" y="31"/>
                      <a:pt x="14" y="31"/>
                    </a:cubicBezTo>
                    <a:cubicBezTo>
                      <a:pt x="13" y="31"/>
                      <a:pt x="13" y="30"/>
                      <a:pt x="13" y="3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9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1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8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0"/>
                    </a:cubicBezTo>
                    <a:cubicBezTo>
                      <a:pt x="8" y="30"/>
                      <a:pt x="8" y="31"/>
                      <a:pt x="8" y="31"/>
                    </a:cubicBezTo>
                    <a:cubicBezTo>
                      <a:pt x="8" y="31"/>
                      <a:pt x="7" y="30"/>
                      <a:pt x="7" y="30"/>
                    </a:cubicBezTo>
                    <a:cubicBezTo>
                      <a:pt x="7" y="30"/>
                      <a:pt x="6" y="30"/>
                      <a:pt x="6" y="30"/>
                    </a:cubicBezTo>
                    <a:cubicBezTo>
                      <a:pt x="7" y="28"/>
                      <a:pt x="7" y="27"/>
                      <a:pt x="6" y="27"/>
                    </a:cubicBezTo>
                    <a:cubicBezTo>
                      <a:pt x="6" y="26"/>
                      <a:pt x="6" y="26"/>
                      <a:pt x="6" y="27"/>
                    </a:cubicBezTo>
                    <a:cubicBezTo>
                      <a:pt x="6" y="27"/>
                      <a:pt x="6" y="27"/>
                      <a:pt x="5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4" y="27"/>
                      <a:pt x="4" y="27"/>
                    </a:cubicBezTo>
                    <a:cubicBezTo>
                      <a:pt x="4" y="26"/>
                      <a:pt x="4" y="25"/>
                      <a:pt x="5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4"/>
                      <a:pt x="3" y="23"/>
                    </a:cubicBezTo>
                    <a:cubicBezTo>
                      <a:pt x="3" y="22"/>
                      <a:pt x="2" y="20"/>
                      <a:pt x="2" y="19"/>
                    </a:cubicBezTo>
                    <a:cubicBezTo>
                      <a:pt x="1" y="17"/>
                      <a:pt x="1" y="17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6"/>
                      <a:pt x="5" y="17"/>
                      <a:pt x="5" y="17"/>
                    </a:cubicBezTo>
                    <a:cubicBezTo>
                      <a:pt x="6" y="16"/>
                      <a:pt x="6" y="17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9"/>
                      <a:pt x="5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9" y="20"/>
                      <a:pt x="9" y="20"/>
                    </a:cubicBezTo>
                    <a:cubicBezTo>
                      <a:pt x="10" y="21"/>
                      <a:pt x="10" y="21"/>
                      <a:pt x="9" y="21"/>
                    </a:cubicBezTo>
                    <a:cubicBezTo>
                      <a:pt x="8" y="21"/>
                      <a:pt x="8" y="22"/>
                      <a:pt x="8" y="22"/>
                    </a:cubicBezTo>
                    <a:cubicBezTo>
                      <a:pt x="8" y="23"/>
                      <a:pt x="10" y="22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3" y="21"/>
                      <a:pt x="13" y="21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3"/>
                      <a:pt x="16" y="22"/>
                      <a:pt x="16" y="22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17" y="22"/>
                      <a:pt x="18" y="22"/>
                      <a:pt x="18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20" y="24"/>
                      <a:pt x="20" y="22"/>
                    </a:cubicBezTo>
                    <a:cubicBezTo>
                      <a:pt x="21" y="21"/>
                      <a:pt x="21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1"/>
                      <a:pt x="22" y="23"/>
                      <a:pt x="23" y="23"/>
                    </a:cubicBezTo>
                    <a:cubicBezTo>
                      <a:pt x="23" y="23"/>
                      <a:pt x="23" y="23"/>
                      <a:pt x="24" y="21"/>
                    </a:cubicBezTo>
                    <a:cubicBezTo>
                      <a:pt x="25" y="20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2"/>
                      <a:pt x="26" y="22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27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9"/>
                      <a:pt x="28" y="18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30" y="17"/>
                      <a:pt x="30" y="17"/>
                    </a:cubicBezTo>
                    <a:cubicBezTo>
                      <a:pt x="30" y="18"/>
                      <a:pt x="30" y="19"/>
                      <a:pt x="30" y="19"/>
                    </a:cubicBezTo>
                    <a:cubicBezTo>
                      <a:pt x="31" y="19"/>
                      <a:pt x="31" y="18"/>
                      <a:pt x="31" y="17"/>
                    </a:cubicBezTo>
                    <a:cubicBezTo>
                      <a:pt x="31" y="17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5"/>
                      <a:pt x="31" y="15"/>
                    </a:cubicBezTo>
                    <a:cubicBezTo>
                      <a:pt x="31" y="15"/>
                      <a:pt x="31" y="16"/>
                      <a:pt x="32" y="16"/>
                    </a:cubicBezTo>
                    <a:cubicBezTo>
                      <a:pt x="33" y="16"/>
                      <a:pt x="33" y="15"/>
                      <a:pt x="32" y="14"/>
                    </a:cubicBezTo>
                    <a:cubicBezTo>
                      <a:pt x="31" y="13"/>
                      <a:pt x="31" y="13"/>
                      <a:pt x="31" y="12"/>
                    </a:cubicBezTo>
                    <a:lnTo>
                      <a:pt x="31" y="10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30"/>
                    </a:cubicBezTo>
                    <a:cubicBezTo>
                      <a:pt x="4" y="30"/>
                      <a:pt x="5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5" y="31"/>
                    </a:moveTo>
                    <a:cubicBezTo>
                      <a:pt x="5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5" y="32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6" y="33"/>
                      <a:pt x="25" y="33"/>
                    </a:cubicBezTo>
                    <a:cubicBezTo>
                      <a:pt x="25" y="33"/>
                      <a:pt x="25" y="33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3"/>
                      <a:pt x="26" y="33"/>
                      <a:pt x="26" y="32"/>
                    </a:cubicBezTo>
                    <a:cubicBezTo>
                      <a:pt x="26" y="32"/>
                      <a:pt x="26" y="32"/>
                      <a:pt x="27" y="32"/>
                    </a:cubicBezTo>
                    <a:cubicBezTo>
                      <a:pt x="27" y="32"/>
                      <a:pt x="27" y="32"/>
                      <a:pt x="28" y="32"/>
                    </a:cubicBezTo>
                    <a:close/>
                    <a:moveTo>
                      <a:pt x="8" y="32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0" y="33"/>
                    </a:cubicBezTo>
                    <a:cubicBezTo>
                      <a:pt x="10" y="33"/>
                      <a:pt x="10" y="33"/>
                      <a:pt x="9" y="33"/>
                    </a:cubicBezTo>
                    <a:cubicBezTo>
                      <a:pt x="9" y="33"/>
                      <a:pt x="9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2" y="32"/>
                      <a:pt x="14" y="34"/>
                      <a:pt x="15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16" y="33"/>
                      <a:pt x="16" y="33"/>
                      <a:pt x="15" y="34"/>
                    </a:cubicBezTo>
                    <a:cubicBezTo>
                      <a:pt x="14" y="34"/>
                      <a:pt x="14" y="34"/>
                      <a:pt x="14" y="35"/>
                    </a:cubicBezTo>
                    <a:cubicBezTo>
                      <a:pt x="15" y="35"/>
                      <a:pt x="17" y="34"/>
                      <a:pt x="17" y="33"/>
                    </a:cubicBezTo>
                    <a:cubicBezTo>
                      <a:pt x="17" y="33"/>
                      <a:pt x="18" y="33"/>
                      <a:pt x="19" y="33"/>
                    </a:cubicBezTo>
                    <a:cubicBezTo>
                      <a:pt x="20" y="33"/>
                      <a:pt x="21" y="33"/>
                      <a:pt x="21" y="33"/>
                    </a:cubicBezTo>
                    <a:cubicBezTo>
                      <a:pt x="21" y="33"/>
                      <a:pt x="20" y="33"/>
                      <a:pt x="20" y="34"/>
                    </a:cubicBezTo>
                    <a:cubicBezTo>
                      <a:pt x="20" y="34"/>
                      <a:pt x="20" y="34"/>
                      <a:pt x="19" y="34"/>
                    </a:cubicBezTo>
                    <a:cubicBezTo>
                      <a:pt x="19" y="34"/>
                      <a:pt x="19" y="35"/>
                      <a:pt x="19" y="35"/>
                    </a:cubicBezTo>
                    <a:cubicBezTo>
                      <a:pt x="20" y="35"/>
                      <a:pt x="21" y="34"/>
                      <a:pt x="21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3" y="33"/>
                    </a:cubicBezTo>
                    <a:cubicBezTo>
                      <a:pt x="25" y="32"/>
                      <a:pt x="25" y="32"/>
                      <a:pt x="24" y="33"/>
                    </a:cubicBezTo>
                    <a:cubicBezTo>
                      <a:pt x="23" y="33"/>
                      <a:pt x="23" y="34"/>
                      <a:pt x="23" y="34"/>
                    </a:cubicBezTo>
                    <a:cubicBezTo>
                      <a:pt x="24" y="34"/>
                      <a:pt x="21" y="35"/>
                      <a:pt x="19" y="35"/>
                    </a:cubicBezTo>
                    <a:cubicBezTo>
                      <a:pt x="16" y="35"/>
                      <a:pt x="14" y="35"/>
                      <a:pt x="14" y="35"/>
                    </a:cubicBezTo>
                    <a:cubicBezTo>
                      <a:pt x="12" y="35"/>
                      <a:pt x="11" y="35"/>
                      <a:pt x="11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10" y="35"/>
                      <a:pt x="9" y="34"/>
                      <a:pt x="9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4"/>
                      <a:pt x="7" y="33"/>
                      <a:pt x="7" y="33"/>
                    </a:cubicBezTo>
                    <a:cubicBezTo>
                      <a:pt x="7" y="33"/>
                      <a:pt x="7" y="32"/>
                      <a:pt x="7" y="32"/>
                    </a:cubicBezTo>
                    <a:lnTo>
                      <a:pt x="8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781"/>
              <p:cNvSpPr>
                <a:spLocks noEditPoints="1"/>
              </p:cNvSpPr>
              <p:nvPr/>
            </p:nvSpPr>
            <p:spPr bwMode="auto">
              <a:xfrm>
                <a:off x="468" y="2119"/>
                <a:ext cx="28" cy="26"/>
              </a:xfrm>
              <a:custGeom>
                <a:avLst/>
                <a:gdLst>
                  <a:gd name="T0" fmla="*/ 8 w 37"/>
                  <a:gd name="T1" fmla="*/ 4 h 35"/>
                  <a:gd name="T2" fmla="*/ 2 w 37"/>
                  <a:gd name="T3" fmla="*/ 10 h 35"/>
                  <a:gd name="T4" fmla="*/ 0 w 37"/>
                  <a:gd name="T5" fmla="*/ 18 h 35"/>
                  <a:gd name="T6" fmla="*/ 4 w 37"/>
                  <a:gd name="T7" fmla="*/ 29 h 35"/>
                  <a:gd name="T8" fmla="*/ 11 w 37"/>
                  <a:gd name="T9" fmla="*/ 34 h 35"/>
                  <a:gd name="T10" fmla="*/ 17 w 37"/>
                  <a:gd name="T11" fmla="*/ 35 h 35"/>
                  <a:gd name="T12" fmla="*/ 34 w 37"/>
                  <a:gd name="T13" fmla="*/ 28 h 35"/>
                  <a:gd name="T14" fmla="*/ 36 w 37"/>
                  <a:gd name="T15" fmla="*/ 25 h 35"/>
                  <a:gd name="T16" fmla="*/ 37 w 37"/>
                  <a:gd name="T17" fmla="*/ 17 h 35"/>
                  <a:gd name="T18" fmla="*/ 35 w 37"/>
                  <a:gd name="T19" fmla="*/ 9 h 35"/>
                  <a:gd name="T20" fmla="*/ 29 w 37"/>
                  <a:gd name="T21" fmla="*/ 4 h 35"/>
                  <a:gd name="T22" fmla="*/ 19 w 37"/>
                  <a:gd name="T23" fmla="*/ 2 h 35"/>
                  <a:gd name="T24" fmla="*/ 26 w 37"/>
                  <a:gd name="T25" fmla="*/ 9 h 35"/>
                  <a:gd name="T26" fmla="*/ 18 w 37"/>
                  <a:gd name="T27" fmla="*/ 7 h 35"/>
                  <a:gd name="T28" fmla="*/ 12 w 37"/>
                  <a:gd name="T29" fmla="*/ 3 h 35"/>
                  <a:gd name="T30" fmla="*/ 19 w 37"/>
                  <a:gd name="T31" fmla="*/ 2 h 35"/>
                  <a:gd name="T32" fmla="*/ 29 w 37"/>
                  <a:gd name="T33" fmla="*/ 6 h 35"/>
                  <a:gd name="T34" fmla="*/ 26 w 37"/>
                  <a:gd name="T35" fmla="*/ 5 h 35"/>
                  <a:gd name="T36" fmla="*/ 9 w 37"/>
                  <a:gd name="T37" fmla="*/ 5 h 35"/>
                  <a:gd name="T38" fmla="*/ 20 w 37"/>
                  <a:gd name="T39" fmla="*/ 10 h 35"/>
                  <a:gd name="T40" fmla="*/ 18 w 37"/>
                  <a:gd name="T41" fmla="*/ 14 h 35"/>
                  <a:gd name="T42" fmla="*/ 12 w 37"/>
                  <a:gd name="T43" fmla="*/ 11 h 35"/>
                  <a:gd name="T44" fmla="*/ 5 w 37"/>
                  <a:gd name="T45" fmla="*/ 8 h 35"/>
                  <a:gd name="T46" fmla="*/ 30 w 37"/>
                  <a:gd name="T47" fmla="*/ 6 h 35"/>
                  <a:gd name="T48" fmla="*/ 29 w 37"/>
                  <a:gd name="T49" fmla="*/ 17 h 35"/>
                  <a:gd name="T50" fmla="*/ 14 w 37"/>
                  <a:gd name="T51" fmla="*/ 22 h 35"/>
                  <a:gd name="T52" fmla="*/ 15 w 37"/>
                  <a:gd name="T53" fmla="*/ 17 h 35"/>
                  <a:gd name="T54" fmla="*/ 17 w 37"/>
                  <a:gd name="T55" fmla="*/ 15 h 35"/>
                  <a:gd name="T56" fmla="*/ 28 w 37"/>
                  <a:gd name="T57" fmla="*/ 10 h 35"/>
                  <a:gd name="T58" fmla="*/ 7 w 37"/>
                  <a:gd name="T59" fmla="*/ 11 h 35"/>
                  <a:gd name="T60" fmla="*/ 9 w 37"/>
                  <a:gd name="T61" fmla="*/ 15 h 35"/>
                  <a:gd name="T62" fmla="*/ 10 w 37"/>
                  <a:gd name="T63" fmla="*/ 32 h 35"/>
                  <a:gd name="T64" fmla="*/ 4 w 37"/>
                  <a:gd name="T65" fmla="*/ 18 h 35"/>
                  <a:gd name="T66" fmla="*/ 7 w 37"/>
                  <a:gd name="T67" fmla="*/ 11 h 35"/>
                  <a:gd name="T68" fmla="*/ 3 w 37"/>
                  <a:gd name="T69" fmla="*/ 17 h 35"/>
                  <a:gd name="T70" fmla="*/ 2 w 37"/>
                  <a:gd name="T71" fmla="*/ 21 h 35"/>
                  <a:gd name="T72" fmla="*/ 4 w 37"/>
                  <a:gd name="T73" fmla="*/ 11 h 35"/>
                  <a:gd name="T74" fmla="*/ 13 w 37"/>
                  <a:gd name="T75" fmla="*/ 19 h 35"/>
                  <a:gd name="T76" fmla="*/ 15 w 37"/>
                  <a:gd name="T77" fmla="*/ 30 h 35"/>
                  <a:gd name="T78" fmla="*/ 12 w 37"/>
                  <a:gd name="T79" fmla="*/ 33 h 35"/>
                  <a:gd name="T80" fmla="*/ 10 w 37"/>
                  <a:gd name="T81" fmla="*/ 17 h 35"/>
                  <a:gd name="T82" fmla="*/ 35 w 37"/>
                  <a:gd name="T83" fmla="*/ 13 h 35"/>
                  <a:gd name="T84" fmla="*/ 21 w 37"/>
                  <a:gd name="T85" fmla="*/ 29 h 35"/>
                  <a:gd name="T86" fmla="*/ 14 w 37"/>
                  <a:gd name="T87" fmla="*/ 24 h 35"/>
                  <a:gd name="T88" fmla="*/ 31 w 37"/>
                  <a:gd name="T89" fmla="*/ 17 h 35"/>
                  <a:gd name="T90" fmla="*/ 31 w 37"/>
                  <a:gd name="T91" fmla="*/ 29 h 35"/>
                  <a:gd name="T92" fmla="*/ 19 w 37"/>
                  <a:gd name="T93" fmla="*/ 34 h 35"/>
                  <a:gd name="T94" fmla="*/ 16 w 37"/>
                  <a:gd name="T95" fmla="*/ 31 h 35"/>
                  <a:gd name="T96" fmla="*/ 31 w 37"/>
                  <a:gd name="T9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" h="35">
                    <a:moveTo>
                      <a:pt x="19" y="0"/>
                    </a:moveTo>
                    <a:cubicBezTo>
                      <a:pt x="17" y="0"/>
                      <a:pt x="15" y="1"/>
                      <a:pt x="15" y="1"/>
                    </a:cubicBezTo>
                    <a:cubicBezTo>
                      <a:pt x="14" y="1"/>
                      <a:pt x="12" y="2"/>
                      <a:pt x="11" y="2"/>
                    </a:cubicBezTo>
                    <a:cubicBezTo>
                      <a:pt x="11" y="2"/>
                      <a:pt x="9" y="3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0" y="20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5"/>
                      <a:pt x="2" y="26"/>
                      <a:pt x="3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31"/>
                      <a:pt x="5" y="31"/>
                      <a:pt x="6" y="31"/>
                    </a:cubicBezTo>
                    <a:cubicBezTo>
                      <a:pt x="7" y="32"/>
                      <a:pt x="8" y="32"/>
                      <a:pt x="8" y="33"/>
                    </a:cubicBezTo>
                    <a:cubicBezTo>
                      <a:pt x="9" y="33"/>
                      <a:pt x="10" y="34"/>
                      <a:pt x="10" y="34"/>
                    </a:cubicBezTo>
                    <a:cubicBezTo>
                      <a:pt x="10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2" y="34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14" y="35"/>
                      <a:pt x="15" y="35"/>
                      <a:pt x="15" y="35"/>
                    </a:cubicBezTo>
                    <a:cubicBezTo>
                      <a:pt x="16" y="35"/>
                      <a:pt x="17" y="35"/>
                      <a:pt x="17" y="35"/>
                    </a:cubicBezTo>
                    <a:cubicBezTo>
                      <a:pt x="17" y="35"/>
                      <a:pt x="18" y="35"/>
                      <a:pt x="18" y="35"/>
                    </a:cubicBezTo>
                    <a:cubicBezTo>
                      <a:pt x="18" y="35"/>
                      <a:pt x="20" y="35"/>
                      <a:pt x="21" y="35"/>
                    </a:cubicBezTo>
                    <a:cubicBezTo>
                      <a:pt x="23" y="34"/>
                      <a:pt x="24" y="34"/>
                      <a:pt x="26" y="34"/>
                    </a:cubicBezTo>
                    <a:cubicBezTo>
                      <a:pt x="29" y="33"/>
                      <a:pt x="32" y="30"/>
                      <a:pt x="34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6"/>
                      <a:pt x="35" y="26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4"/>
                      <a:pt x="36" y="24"/>
                    </a:cubicBezTo>
                    <a:cubicBezTo>
                      <a:pt x="36" y="23"/>
                      <a:pt x="36" y="23"/>
                      <a:pt x="36" y="22"/>
                    </a:cubicBezTo>
                    <a:cubicBezTo>
                      <a:pt x="37" y="22"/>
                      <a:pt x="37" y="21"/>
                      <a:pt x="37" y="21"/>
                    </a:cubicBezTo>
                    <a:cubicBezTo>
                      <a:pt x="37" y="21"/>
                      <a:pt x="37" y="20"/>
                      <a:pt x="37" y="17"/>
                    </a:cubicBezTo>
                    <a:cubicBezTo>
                      <a:pt x="37" y="14"/>
                      <a:pt x="37" y="13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9"/>
                      <a:pt x="34" y="9"/>
                      <a:pt x="34" y="9"/>
                    </a:cubicBezTo>
                    <a:cubicBezTo>
                      <a:pt x="34" y="9"/>
                      <a:pt x="34" y="8"/>
                      <a:pt x="34" y="8"/>
                    </a:cubicBezTo>
                    <a:cubicBezTo>
                      <a:pt x="33" y="7"/>
                      <a:pt x="32" y="6"/>
                      <a:pt x="31" y="5"/>
                    </a:cubicBezTo>
                    <a:cubicBezTo>
                      <a:pt x="30" y="5"/>
                      <a:pt x="29" y="4"/>
                      <a:pt x="29" y="4"/>
                    </a:cubicBezTo>
                    <a:cubicBezTo>
                      <a:pt x="29" y="4"/>
                      <a:pt x="29" y="4"/>
                      <a:pt x="28" y="4"/>
                    </a:cubicBezTo>
                    <a:cubicBezTo>
                      <a:pt x="26" y="2"/>
                      <a:pt x="24" y="2"/>
                      <a:pt x="21" y="1"/>
                    </a:cubicBezTo>
                    <a:cubicBezTo>
                      <a:pt x="21" y="1"/>
                      <a:pt x="20" y="0"/>
                      <a:pt x="19" y="0"/>
                    </a:cubicBezTo>
                    <a:close/>
                    <a:moveTo>
                      <a:pt x="19" y="2"/>
                    </a:moveTo>
                    <a:cubicBezTo>
                      <a:pt x="20" y="2"/>
                      <a:pt x="20" y="2"/>
                      <a:pt x="21" y="2"/>
                    </a:cubicBezTo>
                    <a:cubicBezTo>
                      <a:pt x="23" y="3"/>
                      <a:pt x="25" y="5"/>
                      <a:pt x="26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10"/>
                      <a:pt x="25" y="11"/>
                    </a:cubicBezTo>
                    <a:cubicBezTo>
                      <a:pt x="24" y="11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1"/>
                    </a:cubicBezTo>
                    <a:cubicBezTo>
                      <a:pt x="23" y="11"/>
                      <a:pt x="19" y="7"/>
                      <a:pt x="18" y="7"/>
                    </a:cubicBezTo>
                    <a:cubicBezTo>
                      <a:pt x="17" y="6"/>
                      <a:pt x="17" y="6"/>
                      <a:pt x="15" y="5"/>
                    </a:cubicBezTo>
                    <a:cubicBezTo>
                      <a:pt x="13" y="5"/>
                      <a:pt x="12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5" y="2"/>
                    </a:cubicBezTo>
                    <a:cubicBezTo>
                      <a:pt x="15" y="2"/>
                      <a:pt x="16" y="2"/>
                      <a:pt x="18" y="2"/>
                    </a:cubicBezTo>
                    <a:cubicBezTo>
                      <a:pt x="18" y="2"/>
                      <a:pt x="18" y="2"/>
                      <a:pt x="19" y="2"/>
                    </a:cubicBezTo>
                    <a:close/>
                    <a:moveTo>
                      <a:pt x="25" y="3"/>
                    </a:moveTo>
                    <a:cubicBezTo>
                      <a:pt x="25" y="3"/>
                      <a:pt x="25" y="3"/>
                      <a:pt x="25" y="4"/>
                    </a:cubicBezTo>
                    <a:cubicBezTo>
                      <a:pt x="25" y="4"/>
                      <a:pt x="26" y="4"/>
                      <a:pt x="26" y="4"/>
                    </a:cubicBezTo>
                    <a:cubicBezTo>
                      <a:pt x="27" y="4"/>
                      <a:pt x="29" y="6"/>
                      <a:pt x="29" y="6"/>
                    </a:cubicBezTo>
                    <a:cubicBezTo>
                      <a:pt x="29" y="6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7"/>
                      <a:pt x="26" y="5"/>
                      <a:pt x="26" y="5"/>
                    </a:cubicBezTo>
                    <a:cubicBezTo>
                      <a:pt x="25" y="5"/>
                      <a:pt x="25" y="5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3"/>
                      <a:pt x="24" y="3"/>
                      <a:pt x="25" y="3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2" y="5"/>
                      <a:pt x="13" y="6"/>
                      <a:pt x="14" y="6"/>
                    </a:cubicBezTo>
                    <a:cubicBezTo>
                      <a:pt x="17" y="7"/>
                      <a:pt x="18" y="8"/>
                      <a:pt x="20" y="10"/>
                    </a:cubicBezTo>
                    <a:cubicBezTo>
                      <a:pt x="21" y="11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3" y="12"/>
                      <a:pt x="21" y="13"/>
                      <a:pt x="20" y="14"/>
                    </a:cubicBezTo>
                    <a:cubicBezTo>
                      <a:pt x="20" y="14"/>
                      <a:pt x="19" y="14"/>
                      <a:pt x="18" y="14"/>
                    </a:cubicBezTo>
                    <a:cubicBezTo>
                      <a:pt x="17" y="14"/>
                      <a:pt x="17" y="15"/>
                      <a:pt x="17" y="15"/>
                    </a:cubicBezTo>
                    <a:cubicBezTo>
                      <a:pt x="17" y="15"/>
                      <a:pt x="16" y="14"/>
                      <a:pt x="16" y="14"/>
                    </a:cubicBezTo>
                    <a:cubicBezTo>
                      <a:pt x="15" y="13"/>
                      <a:pt x="15" y="12"/>
                      <a:pt x="14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1"/>
                      <a:pt x="11" y="11"/>
                      <a:pt x="10" y="10"/>
                    </a:cubicBezTo>
                    <a:cubicBezTo>
                      <a:pt x="8" y="10"/>
                      <a:pt x="6" y="10"/>
                      <a:pt x="5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10"/>
                      <a:pt x="4" y="9"/>
                      <a:pt x="5" y="8"/>
                    </a:cubicBezTo>
                    <a:cubicBezTo>
                      <a:pt x="7" y="6"/>
                      <a:pt x="7" y="5"/>
                      <a:pt x="9" y="5"/>
                    </a:cubicBezTo>
                    <a:close/>
                    <a:moveTo>
                      <a:pt x="30" y="6"/>
                    </a:move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2" y="8"/>
                      <a:pt x="32" y="8"/>
                      <a:pt x="33" y="10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3"/>
                      <a:pt x="31" y="16"/>
                      <a:pt x="29" y="17"/>
                    </a:cubicBezTo>
                    <a:cubicBezTo>
                      <a:pt x="28" y="19"/>
                      <a:pt x="25" y="19"/>
                      <a:pt x="23" y="20"/>
                    </a:cubicBezTo>
                    <a:cubicBezTo>
                      <a:pt x="21" y="21"/>
                      <a:pt x="21" y="21"/>
                      <a:pt x="16" y="22"/>
                    </a:cubicBezTo>
                    <a:cubicBezTo>
                      <a:pt x="16" y="22"/>
                      <a:pt x="15" y="22"/>
                      <a:pt x="15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5"/>
                      <a:pt x="21" y="14"/>
                      <a:pt x="22" y="14"/>
                    </a:cubicBezTo>
                    <a:cubicBezTo>
                      <a:pt x="22" y="14"/>
                      <a:pt x="23" y="14"/>
                      <a:pt x="23" y="14"/>
                    </a:cubicBezTo>
                    <a:cubicBezTo>
                      <a:pt x="24" y="14"/>
                      <a:pt x="24" y="14"/>
                      <a:pt x="24" y="13"/>
                    </a:cubicBezTo>
                    <a:cubicBezTo>
                      <a:pt x="24" y="13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9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7"/>
                      <a:pt x="30" y="6"/>
                      <a:pt x="30" y="6"/>
                    </a:cubicBezTo>
                    <a:close/>
                    <a:moveTo>
                      <a:pt x="7" y="11"/>
                    </a:moveTo>
                    <a:cubicBezTo>
                      <a:pt x="8" y="11"/>
                      <a:pt x="10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3"/>
                      <a:pt x="10" y="14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9" y="19"/>
                      <a:pt x="8" y="27"/>
                      <a:pt x="9" y="28"/>
                    </a:cubicBezTo>
                    <a:cubicBezTo>
                      <a:pt x="9" y="29"/>
                      <a:pt x="9" y="31"/>
                      <a:pt x="9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7" y="31"/>
                      <a:pt x="6" y="30"/>
                    </a:cubicBezTo>
                    <a:cubicBezTo>
                      <a:pt x="6" y="29"/>
                      <a:pt x="4" y="27"/>
                      <a:pt x="4" y="26"/>
                    </a:cubicBezTo>
                    <a:cubicBezTo>
                      <a:pt x="3" y="26"/>
                      <a:pt x="3" y="20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7"/>
                      <a:pt x="4" y="17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4" y="14"/>
                      <a:pt x="5" y="12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lose/>
                    <a:moveTo>
                      <a:pt x="4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5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2" y="19"/>
                      <a:pt x="2" y="20"/>
                      <a:pt x="2" y="21"/>
                    </a:cubicBezTo>
                    <a:cubicBezTo>
                      <a:pt x="2" y="21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1" y="20"/>
                      <a:pt x="1" y="19"/>
                      <a:pt x="1" y="17"/>
                    </a:cubicBezTo>
                    <a:cubicBezTo>
                      <a:pt x="2" y="15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4" y="11"/>
                    </a:cubicBezTo>
                    <a:close/>
                    <a:moveTo>
                      <a:pt x="12" y="12"/>
                    </a:moveTo>
                    <a:cubicBezTo>
                      <a:pt x="12" y="12"/>
                      <a:pt x="14" y="13"/>
                      <a:pt x="14" y="13"/>
                    </a:cubicBezTo>
                    <a:cubicBezTo>
                      <a:pt x="15" y="14"/>
                      <a:pt x="15" y="15"/>
                      <a:pt x="15" y="15"/>
                    </a:cubicBezTo>
                    <a:cubicBezTo>
                      <a:pt x="14" y="18"/>
                      <a:pt x="14" y="18"/>
                      <a:pt x="13" y="19"/>
                    </a:cubicBezTo>
                    <a:cubicBezTo>
                      <a:pt x="13" y="21"/>
                      <a:pt x="13" y="27"/>
                      <a:pt x="14" y="28"/>
                    </a:cubicBezTo>
                    <a:cubicBezTo>
                      <a:pt x="14" y="28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1"/>
                      <a:pt x="16" y="33"/>
                      <a:pt x="16" y="33"/>
                    </a:cubicBezTo>
                    <a:cubicBezTo>
                      <a:pt x="17" y="34"/>
                      <a:pt x="17" y="34"/>
                      <a:pt x="16" y="34"/>
                    </a:cubicBezTo>
                    <a:cubicBezTo>
                      <a:pt x="16" y="34"/>
                      <a:pt x="15" y="34"/>
                      <a:pt x="14" y="34"/>
                    </a:cubicBezTo>
                    <a:cubicBezTo>
                      <a:pt x="14" y="34"/>
                      <a:pt x="13" y="34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28"/>
                      <a:pt x="9" y="28"/>
                      <a:pt x="9" y="24"/>
                    </a:cubicBezTo>
                    <a:cubicBezTo>
                      <a:pt x="9" y="20"/>
                      <a:pt x="9" y="19"/>
                      <a:pt x="10" y="17"/>
                    </a:cubicBezTo>
                    <a:cubicBezTo>
                      <a:pt x="11" y="14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lose/>
                    <a:moveTo>
                      <a:pt x="35" y="13"/>
                    </a:moveTo>
                    <a:cubicBezTo>
                      <a:pt x="35" y="13"/>
                      <a:pt x="35" y="14"/>
                      <a:pt x="36" y="15"/>
                    </a:cubicBezTo>
                    <a:cubicBezTo>
                      <a:pt x="36" y="15"/>
                      <a:pt x="36" y="16"/>
                      <a:pt x="36" y="18"/>
                    </a:cubicBezTo>
                    <a:cubicBezTo>
                      <a:pt x="36" y="21"/>
                      <a:pt x="35" y="22"/>
                      <a:pt x="35" y="23"/>
                    </a:cubicBezTo>
                    <a:cubicBezTo>
                      <a:pt x="32" y="27"/>
                      <a:pt x="25" y="29"/>
                      <a:pt x="21" y="29"/>
                    </a:cubicBezTo>
                    <a:cubicBezTo>
                      <a:pt x="19" y="29"/>
                      <a:pt x="17" y="29"/>
                      <a:pt x="15" y="29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26"/>
                      <a:pt x="14" y="26"/>
                      <a:pt x="14" y="25"/>
                    </a:cubicBezTo>
                    <a:cubicBezTo>
                      <a:pt x="14" y="25"/>
                      <a:pt x="14" y="24"/>
                      <a:pt x="14" y="24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7" y="22"/>
                      <a:pt x="19" y="22"/>
                    </a:cubicBezTo>
                    <a:cubicBezTo>
                      <a:pt x="21" y="22"/>
                      <a:pt x="22" y="22"/>
                      <a:pt x="24" y="21"/>
                    </a:cubicBezTo>
                    <a:cubicBezTo>
                      <a:pt x="27" y="20"/>
                      <a:pt x="29" y="18"/>
                      <a:pt x="31" y="17"/>
                    </a:cubicBezTo>
                    <a:cubicBezTo>
                      <a:pt x="32" y="16"/>
                      <a:pt x="32" y="15"/>
                      <a:pt x="34" y="14"/>
                    </a:cubicBezTo>
                    <a:cubicBezTo>
                      <a:pt x="34" y="13"/>
                      <a:pt x="35" y="13"/>
                      <a:pt x="35" y="13"/>
                    </a:cubicBezTo>
                    <a:close/>
                    <a:moveTo>
                      <a:pt x="34" y="26"/>
                    </a:moveTo>
                    <a:cubicBezTo>
                      <a:pt x="34" y="26"/>
                      <a:pt x="32" y="28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9" y="32"/>
                      <a:pt x="25" y="33"/>
                      <a:pt x="22" y="34"/>
                    </a:cubicBezTo>
                    <a:cubicBezTo>
                      <a:pt x="21" y="34"/>
                      <a:pt x="20" y="34"/>
                      <a:pt x="20" y="34"/>
                    </a:cubicBezTo>
                    <a:cubicBezTo>
                      <a:pt x="20" y="34"/>
                      <a:pt x="19" y="34"/>
                      <a:pt x="19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7" y="33"/>
                      <a:pt x="17" y="33"/>
                      <a:pt x="17" y="32"/>
                    </a:cubicBezTo>
                    <a:cubicBezTo>
                      <a:pt x="17" y="32"/>
                      <a:pt x="16" y="32"/>
                      <a:pt x="16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2" y="31"/>
                      <a:pt x="23" y="30"/>
                      <a:pt x="28" y="29"/>
                    </a:cubicBezTo>
                    <a:cubicBezTo>
                      <a:pt x="28" y="29"/>
                      <a:pt x="31" y="27"/>
                      <a:pt x="31" y="27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3" y="26"/>
                    </a:cubicBezTo>
                    <a:cubicBezTo>
                      <a:pt x="33" y="26"/>
                      <a:pt x="34" y="26"/>
                      <a:pt x="3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782"/>
              <p:cNvSpPr>
                <a:spLocks noEditPoints="1"/>
              </p:cNvSpPr>
              <p:nvPr/>
            </p:nvSpPr>
            <p:spPr bwMode="auto">
              <a:xfrm>
                <a:off x="985" y="953"/>
                <a:ext cx="55" cy="56"/>
              </a:xfrm>
              <a:custGeom>
                <a:avLst/>
                <a:gdLst>
                  <a:gd name="T0" fmla="*/ 19 w 71"/>
                  <a:gd name="T1" fmla="*/ 6 h 74"/>
                  <a:gd name="T2" fmla="*/ 2 w 71"/>
                  <a:gd name="T3" fmla="*/ 33 h 74"/>
                  <a:gd name="T4" fmla="*/ 3 w 71"/>
                  <a:gd name="T5" fmla="*/ 52 h 74"/>
                  <a:gd name="T6" fmla="*/ 11 w 71"/>
                  <a:gd name="T7" fmla="*/ 66 h 74"/>
                  <a:gd name="T8" fmla="*/ 50 w 71"/>
                  <a:gd name="T9" fmla="*/ 70 h 74"/>
                  <a:gd name="T10" fmla="*/ 65 w 71"/>
                  <a:gd name="T11" fmla="*/ 58 h 74"/>
                  <a:gd name="T12" fmla="*/ 71 w 71"/>
                  <a:gd name="T13" fmla="*/ 41 h 74"/>
                  <a:gd name="T14" fmla="*/ 68 w 71"/>
                  <a:gd name="T15" fmla="*/ 22 h 74"/>
                  <a:gd name="T16" fmla="*/ 64 w 71"/>
                  <a:gd name="T17" fmla="*/ 13 h 74"/>
                  <a:gd name="T18" fmla="*/ 53 w 71"/>
                  <a:gd name="T19" fmla="*/ 5 h 74"/>
                  <a:gd name="T20" fmla="*/ 41 w 71"/>
                  <a:gd name="T21" fmla="*/ 1 h 74"/>
                  <a:gd name="T22" fmla="*/ 46 w 71"/>
                  <a:gd name="T23" fmla="*/ 5 h 74"/>
                  <a:gd name="T24" fmla="*/ 60 w 71"/>
                  <a:gd name="T25" fmla="*/ 14 h 74"/>
                  <a:gd name="T26" fmla="*/ 64 w 71"/>
                  <a:gd name="T27" fmla="*/ 20 h 74"/>
                  <a:gd name="T28" fmla="*/ 65 w 71"/>
                  <a:gd name="T29" fmla="*/ 55 h 74"/>
                  <a:gd name="T30" fmla="*/ 27 w 71"/>
                  <a:gd name="T31" fmla="*/ 70 h 74"/>
                  <a:gd name="T32" fmla="*/ 10 w 71"/>
                  <a:gd name="T33" fmla="*/ 59 h 74"/>
                  <a:gd name="T34" fmla="*/ 3 w 71"/>
                  <a:gd name="T35" fmla="*/ 37 h 74"/>
                  <a:gd name="T36" fmla="*/ 7 w 71"/>
                  <a:gd name="T37" fmla="*/ 23 h 74"/>
                  <a:gd name="T38" fmla="*/ 19 w 71"/>
                  <a:gd name="T39" fmla="*/ 10 h 74"/>
                  <a:gd name="T40" fmla="*/ 28 w 71"/>
                  <a:gd name="T41" fmla="*/ 5 h 74"/>
                  <a:gd name="T42" fmla="*/ 36 w 71"/>
                  <a:gd name="T43" fmla="*/ 5 h 74"/>
                  <a:gd name="T44" fmla="*/ 36 w 71"/>
                  <a:gd name="T45" fmla="*/ 12 h 74"/>
                  <a:gd name="T46" fmla="*/ 38 w 71"/>
                  <a:gd name="T47" fmla="*/ 8 h 74"/>
                  <a:gd name="T48" fmla="*/ 52 w 71"/>
                  <a:gd name="T49" fmla="*/ 9 h 74"/>
                  <a:gd name="T50" fmla="*/ 51 w 71"/>
                  <a:gd name="T51" fmla="*/ 15 h 74"/>
                  <a:gd name="T52" fmla="*/ 22 w 71"/>
                  <a:gd name="T53" fmla="*/ 10 h 74"/>
                  <a:gd name="T54" fmla="*/ 25 w 71"/>
                  <a:gd name="T55" fmla="*/ 16 h 74"/>
                  <a:gd name="T56" fmla="*/ 25 w 71"/>
                  <a:gd name="T57" fmla="*/ 13 h 74"/>
                  <a:gd name="T58" fmla="*/ 20 w 71"/>
                  <a:gd name="T59" fmla="*/ 12 h 74"/>
                  <a:gd name="T60" fmla="*/ 31 w 71"/>
                  <a:gd name="T61" fmla="*/ 36 h 74"/>
                  <a:gd name="T62" fmla="*/ 37 w 71"/>
                  <a:gd name="T63" fmla="*/ 40 h 74"/>
                  <a:gd name="T64" fmla="*/ 38 w 71"/>
                  <a:gd name="T65" fmla="*/ 32 h 74"/>
                  <a:gd name="T66" fmla="*/ 40 w 71"/>
                  <a:gd name="T67" fmla="*/ 27 h 74"/>
                  <a:gd name="T68" fmla="*/ 39 w 71"/>
                  <a:gd name="T69" fmla="*/ 23 h 74"/>
                  <a:gd name="T70" fmla="*/ 38 w 71"/>
                  <a:gd name="T71" fmla="*/ 18 h 74"/>
                  <a:gd name="T72" fmla="*/ 35 w 71"/>
                  <a:gd name="T73" fmla="*/ 21 h 74"/>
                  <a:gd name="T74" fmla="*/ 33 w 71"/>
                  <a:gd name="T75" fmla="*/ 24 h 74"/>
                  <a:gd name="T76" fmla="*/ 34 w 71"/>
                  <a:gd name="T77" fmla="*/ 30 h 74"/>
                  <a:gd name="T78" fmla="*/ 20 w 71"/>
                  <a:gd name="T79" fmla="*/ 12 h 74"/>
                  <a:gd name="T80" fmla="*/ 10 w 71"/>
                  <a:gd name="T81" fmla="*/ 25 h 74"/>
                  <a:gd name="T82" fmla="*/ 12 w 71"/>
                  <a:gd name="T83" fmla="*/ 22 h 74"/>
                  <a:gd name="T84" fmla="*/ 57 w 71"/>
                  <a:gd name="T85" fmla="*/ 27 h 74"/>
                  <a:gd name="T86" fmla="*/ 18 w 71"/>
                  <a:gd name="T87" fmla="*/ 35 h 74"/>
                  <a:gd name="T88" fmla="*/ 6 w 71"/>
                  <a:gd name="T89" fmla="*/ 37 h 74"/>
                  <a:gd name="T90" fmla="*/ 19 w 71"/>
                  <a:gd name="T91" fmla="*/ 38 h 74"/>
                  <a:gd name="T92" fmla="*/ 63 w 71"/>
                  <a:gd name="T93" fmla="*/ 38 h 74"/>
                  <a:gd name="T94" fmla="*/ 55 w 71"/>
                  <a:gd name="T95" fmla="*/ 41 h 74"/>
                  <a:gd name="T96" fmla="*/ 65 w 71"/>
                  <a:gd name="T97" fmla="*/ 38 h 74"/>
                  <a:gd name="T98" fmla="*/ 54 w 71"/>
                  <a:gd name="T99" fmla="*/ 50 h 74"/>
                  <a:gd name="T100" fmla="*/ 60 w 71"/>
                  <a:gd name="T101" fmla="*/ 53 h 74"/>
                  <a:gd name="T102" fmla="*/ 58 w 71"/>
                  <a:gd name="T103" fmla="*/ 50 h 74"/>
                  <a:gd name="T104" fmla="*/ 14 w 71"/>
                  <a:gd name="T105" fmla="*/ 51 h 74"/>
                  <a:gd name="T106" fmla="*/ 11 w 71"/>
                  <a:gd name="T107" fmla="*/ 54 h 74"/>
                  <a:gd name="T108" fmla="*/ 17 w 71"/>
                  <a:gd name="T109" fmla="*/ 51 h 74"/>
                  <a:gd name="T110" fmla="*/ 33 w 71"/>
                  <a:gd name="T111" fmla="*/ 54 h 74"/>
                  <a:gd name="T112" fmla="*/ 34 w 71"/>
                  <a:gd name="T113" fmla="*/ 66 h 74"/>
                  <a:gd name="T114" fmla="*/ 35 w 71"/>
                  <a:gd name="T115" fmla="*/ 56 h 74"/>
                  <a:gd name="T116" fmla="*/ 47 w 71"/>
                  <a:gd name="T117" fmla="*/ 56 h 74"/>
                  <a:gd name="T118" fmla="*/ 49 w 71"/>
                  <a:gd name="T119" fmla="*/ 62 h 74"/>
                  <a:gd name="T120" fmla="*/ 27 w 71"/>
                  <a:gd name="T121" fmla="*/ 59 h 74"/>
                  <a:gd name="T122" fmla="*/ 26 w 71"/>
                  <a:gd name="T123" fmla="*/ 6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1" h="74">
                    <a:moveTo>
                      <a:pt x="37" y="0"/>
                    </a:moveTo>
                    <a:cubicBezTo>
                      <a:pt x="37" y="0"/>
                      <a:pt x="36" y="0"/>
                      <a:pt x="36" y="0"/>
                    </a:cubicBezTo>
                    <a:cubicBezTo>
                      <a:pt x="34" y="0"/>
                      <a:pt x="32" y="1"/>
                      <a:pt x="29" y="1"/>
                    </a:cubicBezTo>
                    <a:cubicBezTo>
                      <a:pt x="26" y="2"/>
                      <a:pt x="21" y="5"/>
                      <a:pt x="19" y="6"/>
                    </a:cubicBezTo>
                    <a:cubicBezTo>
                      <a:pt x="19" y="7"/>
                      <a:pt x="17" y="9"/>
                      <a:pt x="15" y="10"/>
                    </a:cubicBezTo>
                    <a:cubicBezTo>
                      <a:pt x="11" y="13"/>
                      <a:pt x="7" y="18"/>
                      <a:pt x="6" y="19"/>
                    </a:cubicBezTo>
                    <a:cubicBezTo>
                      <a:pt x="6" y="20"/>
                      <a:pt x="6" y="21"/>
                      <a:pt x="5" y="21"/>
                    </a:cubicBezTo>
                    <a:cubicBezTo>
                      <a:pt x="3" y="25"/>
                      <a:pt x="2" y="29"/>
                      <a:pt x="2" y="33"/>
                    </a:cubicBezTo>
                    <a:cubicBezTo>
                      <a:pt x="2" y="35"/>
                      <a:pt x="1" y="36"/>
                      <a:pt x="1" y="37"/>
                    </a:cubicBezTo>
                    <a:cubicBezTo>
                      <a:pt x="1" y="39"/>
                      <a:pt x="0" y="44"/>
                      <a:pt x="0" y="45"/>
                    </a:cubicBezTo>
                    <a:cubicBezTo>
                      <a:pt x="1" y="47"/>
                      <a:pt x="2" y="50"/>
                      <a:pt x="3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3"/>
                      <a:pt x="4" y="54"/>
                      <a:pt x="4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8" y="61"/>
                      <a:pt x="10" y="64"/>
                    </a:cubicBezTo>
                    <a:cubicBezTo>
                      <a:pt x="10" y="64"/>
                      <a:pt x="11" y="65"/>
                      <a:pt x="11" y="66"/>
                    </a:cubicBezTo>
                    <a:cubicBezTo>
                      <a:pt x="13" y="68"/>
                      <a:pt x="17" y="70"/>
                      <a:pt x="22" y="71"/>
                    </a:cubicBezTo>
                    <a:cubicBezTo>
                      <a:pt x="24" y="72"/>
                      <a:pt x="26" y="73"/>
                      <a:pt x="27" y="73"/>
                    </a:cubicBezTo>
                    <a:cubicBezTo>
                      <a:pt x="28" y="74"/>
                      <a:pt x="38" y="74"/>
                      <a:pt x="42" y="73"/>
                    </a:cubicBezTo>
                    <a:cubicBezTo>
                      <a:pt x="45" y="72"/>
                      <a:pt x="49" y="71"/>
                      <a:pt x="50" y="70"/>
                    </a:cubicBezTo>
                    <a:cubicBezTo>
                      <a:pt x="50" y="70"/>
                      <a:pt x="52" y="69"/>
                      <a:pt x="53" y="68"/>
                    </a:cubicBezTo>
                    <a:cubicBezTo>
                      <a:pt x="55" y="68"/>
                      <a:pt x="57" y="67"/>
                      <a:pt x="57" y="67"/>
                    </a:cubicBezTo>
                    <a:cubicBezTo>
                      <a:pt x="57" y="66"/>
                      <a:pt x="57" y="66"/>
                      <a:pt x="58" y="66"/>
                    </a:cubicBezTo>
                    <a:cubicBezTo>
                      <a:pt x="60" y="65"/>
                      <a:pt x="63" y="61"/>
                      <a:pt x="65" y="58"/>
                    </a:cubicBezTo>
                    <a:cubicBezTo>
                      <a:pt x="66" y="57"/>
                      <a:pt x="67" y="55"/>
                      <a:pt x="68" y="53"/>
                    </a:cubicBezTo>
                    <a:cubicBezTo>
                      <a:pt x="68" y="52"/>
                      <a:pt x="69" y="50"/>
                      <a:pt x="69" y="50"/>
                    </a:cubicBezTo>
                    <a:cubicBezTo>
                      <a:pt x="70" y="49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1" y="41"/>
                    </a:cubicBezTo>
                    <a:cubicBezTo>
                      <a:pt x="71" y="40"/>
                      <a:pt x="71" y="39"/>
                      <a:pt x="70" y="38"/>
                    </a:cubicBezTo>
                    <a:cubicBezTo>
                      <a:pt x="70" y="37"/>
                      <a:pt x="70" y="34"/>
                      <a:pt x="70" y="31"/>
                    </a:cubicBezTo>
                    <a:cubicBezTo>
                      <a:pt x="70" y="28"/>
                      <a:pt x="69" y="25"/>
                      <a:pt x="69" y="25"/>
                    </a:cubicBezTo>
                    <a:cubicBezTo>
                      <a:pt x="69" y="25"/>
                      <a:pt x="68" y="24"/>
                      <a:pt x="68" y="22"/>
                    </a:cubicBezTo>
                    <a:cubicBezTo>
                      <a:pt x="68" y="21"/>
                      <a:pt x="67" y="20"/>
                      <a:pt x="67" y="19"/>
                    </a:cubicBezTo>
                    <a:cubicBezTo>
                      <a:pt x="66" y="18"/>
                      <a:pt x="65" y="15"/>
                      <a:pt x="66" y="15"/>
                    </a:cubicBezTo>
                    <a:cubicBezTo>
                      <a:pt x="66" y="15"/>
                      <a:pt x="65" y="15"/>
                      <a:pt x="65" y="14"/>
                    </a:cubicBezTo>
                    <a:cubicBezTo>
                      <a:pt x="65" y="14"/>
                      <a:pt x="64" y="13"/>
                      <a:pt x="64" y="13"/>
                    </a:cubicBezTo>
                    <a:cubicBezTo>
                      <a:pt x="63" y="9"/>
                      <a:pt x="61" y="6"/>
                      <a:pt x="58" y="4"/>
                    </a:cubicBezTo>
                    <a:cubicBezTo>
                      <a:pt x="58" y="4"/>
                      <a:pt x="57" y="4"/>
                      <a:pt x="57" y="4"/>
                    </a:cubicBezTo>
                    <a:cubicBezTo>
                      <a:pt x="57" y="3"/>
                      <a:pt x="55" y="4"/>
                      <a:pt x="54" y="5"/>
                    </a:cubicBezTo>
                    <a:cubicBezTo>
                      <a:pt x="54" y="6"/>
                      <a:pt x="54" y="6"/>
                      <a:pt x="53" y="5"/>
                    </a:cubicBezTo>
                    <a:cubicBezTo>
                      <a:pt x="52" y="4"/>
                      <a:pt x="51" y="4"/>
                      <a:pt x="50" y="3"/>
                    </a:cubicBezTo>
                    <a:cubicBezTo>
                      <a:pt x="50" y="3"/>
                      <a:pt x="48" y="2"/>
                      <a:pt x="48" y="2"/>
                    </a:cubicBezTo>
                    <a:cubicBezTo>
                      <a:pt x="47" y="2"/>
                      <a:pt x="46" y="1"/>
                      <a:pt x="46" y="1"/>
                    </a:cubicBezTo>
                    <a:cubicBezTo>
                      <a:pt x="46" y="1"/>
                      <a:pt x="43" y="1"/>
                      <a:pt x="41" y="1"/>
                    </a:cubicBezTo>
                    <a:cubicBezTo>
                      <a:pt x="40" y="0"/>
                      <a:pt x="38" y="0"/>
                      <a:pt x="37" y="0"/>
                    </a:cubicBezTo>
                    <a:close/>
                    <a:moveTo>
                      <a:pt x="37" y="4"/>
                    </a:moveTo>
                    <a:cubicBezTo>
                      <a:pt x="37" y="4"/>
                      <a:pt x="38" y="4"/>
                      <a:pt x="39" y="4"/>
                    </a:cubicBezTo>
                    <a:cubicBezTo>
                      <a:pt x="42" y="4"/>
                      <a:pt x="43" y="4"/>
                      <a:pt x="46" y="5"/>
                    </a:cubicBezTo>
                    <a:cubicBezTo>
                      <a:pt x="47" y="5"/>
                      <a:pt x="48" y="5"/>
                      <a:pt x="49" y="6"/>
                    </a:cubicBezTo>
                    <a:cubicBezTo>
                      <a:pt x="50" y="7"/>
                      <a:pt x="53" y="9"/>
                      <a:pt x="54" y="9"/>
                    </a:cubicBezTo>
                    <a:cubicBezTo>
                      <a:pt x="55" y="9"/>
                      <a:pt x="57" y="10"/>
                      <a:pt x="59" y="12"/>
                    </a:cubicBezTo>
                    <a:cubicBezTo>
                      <a:pt x="60" y="12"/>
                      <a:pt x="60" y="13"/>
                      <a:pt x="60" y="14"/>
                    </a:cubicBezTo>
                    <a:cubicBezTo>
                      <a:pt x="60" y="15"/>
                      <a:pt x="60" y="15"/>
                      <a:pt x="61" y="15"/>
                    </a:cubicBezTo>
                    <a:cubicBezTo>
                      <a:pt x="61" y="15"/>
                      <a:pt x="61" y="16"/>
                      <a:pt x="62" y="17"/>
                    </a:cubicBezTo>
                    <a:cubicBezTo>
                      <a:pt x="62" y="17"/>
                      <a:pt x="62" y="18"/>
                      <a:pt x="63" y="18"/>
                    </a:cubicBezTo>
                    <a:cubicBezTo>
                      <a:pt x="63" y="18"/>
                      <a:pt x="63" y="19"/>
                      <a:pt x="64" y="20"/>
                    </a:cubicBezTo>
                    <a:cubicBezTo>
                      <a:pt x="64" y="20"/>
                      <a:pt x="65" y="21"/>
                      <a:pt x="65" y="22"/>
                    </a:cubicBezTo>
                    <a:cubicBezTo>
                      <a:pt x="66" y="25"/>
                      <a:pt x="67" y="29"/>
                      <a:pt x="68" y="36"/>
                    </a:cubicBezTo>
                    <a:cubicBezTo>
                      <a:pt x="68" y="44"/>
                      <a:pt x="68" y="47"/>
                      <a:pt x="66" y="51"/>
                    </a:cubicBezTo>
                    <a:cubicBezTo>
                      <a:pt x="65" y="53"/>
                      <a:pt x="65" y="54"/>
                      <a:pt x="65" y="55"/>
                    </a:cubicBezTo>
                    <a:cubicBezTo>
                      <a:pt x="64" y="56"/>
                      <a:pt x="63" y="58"/>
                      <a:pt x="60" y="60"/>
                    </a:cubicBezTo>
                    <a:cubicBezTo>
                      <a:pt x="56" y="65"/>
                      <a:pt x="47" y="70"/>
                      <a:pt x="41" y="71"/>
                    </a:cubicBezTo>
                    <a:cubicBezTo>
                      <a:pt x="41" y="71"/>
                      <a:pt x="38" y="71"/>
                      <a:pt x="35" y="71"/>
                    </a:cubicBezTo>
                    <a:cubicBezTo>
                      <a:pt x="30" y="71"/>
                      <a:pt x="29" y="71"/>
                      <a:pt x="27" y="70"/>
                    </a:cubicBezTo>
                    <a:cubicBezTo>
                      <a:pt x="25" y="70"/>
                      <a:pt x="21" y="68"/>
                      <a:pt x="20" y="68"/>
                    </a:cubicBezTo>
                    <a:cubicBezTo>
                      <a:pt x="20" y="68"/>
                      <a:pt x="19" y="68"/>
                      <a:pt x="19" y="67"/>
                    </a:cubicBezTo>
                    <a:cubicBezTo>
                      <a:pt x="18" y="67"/>
                      <a:pt x="13" y="64"/>
                      <a:pt x="12" y="62"/>
                    </a:cubicBezTo>
                    <a:cubicBezTo>
                      <a:pt x="12" y="61"/>
                      <a:pt x="11" y="60"/>
                      <a:pt x="10" y="59"/>
                    </a:cubicBezTo>
                    <a:cubicBezTo>
                      <a:pt x="9" y="57"/>
                      <a:pt x="7" y="54"/>
                      <a:pt x="6" y="51"/>
                    </a:cubicBezTo>
                    <a:cubicBezTo>
                      <a:pt x="6" y="50"/>
                      <a:pt x="5" y="49"/>
                      <a:pt x="5" y="49"/>
                    </a:cubicBezTo>
                    <a:cubicBezTo>
                      <a:pt x="5" y="49"/>
                      <a:pt x="4" y="48"/>
                      <a:pt x="4" y="46"/>
                    </a:cubicBezTo>
                    <a:cubicBezTo>
                      <a:pt x="3" y="44"/>
                      <a:pt x="3" y="41"/>
                      <a:pt x="3" y="37"/>
                    </a:cubicBezTo>
                    <a:cubicBezTo>
                      <a:pt x="4" y="35"/>
                      <a:pt x="4" y="34"/>
                      <a:pt x="4" y="31"/>
                    </a:cubicBezTo>
                    <a:cubicBezTo>
                      <a:pt x="4" y="29"/>
                      <a:pt x="5" y="27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ubicBezTo>
                      <a:pt x="6" y="24"/>
                      <a:pt x="7" y="23"/>
                      <a:pt x="7" y="23"/>
                    </a:cubicBezTo>
                    <a:cubicBezTo>
                      <a:pt x="7" y="23"/>
                      <a:pt x="7" y="22"/>
                      <a:pt x="8" y="21"/>
                    </a:cubicBezTo>
                    <a:cubicBezTo>
                      <a:pt x="9" y="19"/>
                      <a:pt x="10" y="17"/>
                      <a:pt x="13" y="15"/>
                    </a:cubicBezTo>
                    <a:cubicBezTo>
                      <a:pt x="14" y="14"/>
                      <a:pt x="16" y="12"/>
                      <a:pt x="16" y="12"/>
                    </a:cubicBezTo>
                    <a:cubicBezTo>
                      <a:pt x="17" y="12"/>
                      <a:pt x="18" y="11"/>
                      <a:pt x="19" y="10"/>
                    </a:cubicBezTo>
                    <a:cubicBezTo>
                      <a:pt x="20" y="9"/>
                      <a:pt x="21" y="8"/>
                      <a:pt x="21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3" y="7"/>
                      <a:pt x="23" y="7"/>
                      <a:pt x="24" y="7"/>
                    </a:cubicBezTo>
                    <a:cubicBezTo>
                      <a:pt x="24" y="6"/>
                      <a:pt x="26" y="6"/>
                      <a:pt x="28" y="5"/>
                    </a:cubicBezTo>
                    <a:cubicBezTo>
                      <a:pt x="31" y="4"/>
                      <a:pt x="32" y="4"/>
                      <a:pt x="35" y="4"/>
                    </a:cubicBezTo>
                    <a:cubicBezTo>
                      <a:pt x="36" y="4"/>
                      <a:pt x="36" y="4"/>
                      <a:pt x="37" y="4"/>
                    </a:cubicBezTo>
                    <a:close/>
                    <a:moveTo>
                      <a:pt x="37" y="4"/>
                    </a:moveTo>
                    <a:cubicBezTo>
                      <a:pt x="37" y="4"/>
                      <a:pt x="36" y="5"/>
                      <a:pt x="36" y="5"/>
                    </a:cubicBezTo>
                    <a:cubicBezTo>
                      <a:pt x="36" y="5"/>
                      <a:pt x="36" y="6"/>
                      <a:pt x="36" y="6"/>
                    </a:cubicBezTo>
                    <a:cubicBezTo>
                      <a:pt x="36" y="7"/>
                      <a:pt x="36" y="8"/>
                      <a:pt x="36" y="8"/>
                    </a:cubicBezTo>
                    <a:cubicBezTo>
                      <a:pt x="36" y="9"/>
                      <a:pt x="36" y="9"/>
                      <a:pt x="36" y="10"/>
                    </a:cubicBezTo>
                    <a:cubicBezTo>
                      <a:pt x="36" y="10"/>
                      <a:pt x="36" y="11"/>
                      <a:pt x="36" y="12"/>
                    </a:cubicBezTo>
                    <a:cubicBezTo>
                      <a:pt x="36" y="16"/>
                      <a:pt x="38" y="15"/>
                      <a:pt x="38" y="13"/>
                    </a:cubicBezTo>
                    <a:cubicBezTo>
                      <a:pt x="38" y="13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10"/>
                    </a:cubicBezTo>
                    <a:cubicBezTo>
                      <a:pt x="38" y="9"/>
                      <a:pt x="38" y="9"/>
                      <a:pt x="38" y="8"/>
                    </a:cubicBezTo>
                    <a:cubicBezTo>
                      <a:pt x="38" y="7"/>
                      <a:pt x="38" y="7"/>
                      <a:pt x="38" y="6"/>
                    </a:cubicBezTo>
                    <a:cubicBezTo>
                      <a:pt x="38" y="6"/>
                      <a:pt x="38" y="5"/>
                      <a:pt x="38" y="5"/>
                    </a:cubicBezTo>
                    <a:cubicBezTo>
                      <a:pt x="37" y="4"/>
                      <a:pt x="37" y="4"/>
                      <a:pt x="37" y="4"/>
                    </a:cubicBezTo>
                    <a:close/>
                    <a:moveTo>
                      <a:pt x="52" y="9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51" y="10"/>
                      <a:pt x="50" y="12"/>
                      <a:pt x="49" y="12"/>
                    </a:cubicBezTo>
                    <a:cubicBezTo>
                      <a:pt x="49" y="12"/>
                      <a:pt x="49" y="14"/>
                      <a:pt x="50" y="14"/>
                    </a:cubicBezTo>
                    <a:cubicBezTo>
                      <a:pt x="50" y="15"/>
                      <a:pt x="50" y="15"/>
                      <a:pt x="51" y="15"/>
                    </a:cubicBezTo>
                    <a:cubicBezTo>
                      <a:pt x="51" y="15"/>
                      <a:pt x="51" y="14"/>
                      <a:pt x="52" y="12"/>
                    </a:cubicBezTo>
                    <a:cubicBezTo>
                      <a:pt x="53" y="10"/>
                      <a:pt x="53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lose/>
                    <a:moveTo>
                      <a:pt x="22" y="10"/>
                    </a:move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1"/>
                      <a:pt x="21" y="12"/>
                      <a:pt x="22" y="13"/>
                    </a:cubicBezTo>
                    <a:cubicBezTo>
                      <a:pt x="23" y="14"/>
                      <a:pt x="23" y="15"/>
                      <a:pt x="23" y="15"/>
                    </a:cubicBezTo>
                    <a:cubicBezTo>
                      <a:pt x="23" y="15"/>
                      <a:pt x="24" y="16"/>
                      <a:pt x="25" y="16"/>
                    </a:cubicBezTo>
                    <a:cubicBezTo>
                      <a:pt x="26" y="16"/>
                      <a:pt x="26" y="17"/>
                      <a:pt x="26" y="17"/>
                    </a:cubicBezTo>
                    <a:cubicBezTo>
                      <a:pt x="26" y="17"/>
                      <a:pt x="26" y="16"/>
                      <a:pt x="26" y="15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4"/>
                      <a:pt x="25" y="13"/>
                      <a:pt x="25" y="13"/>
                    </a:cubicBezTo>
                    <a:cubicBezTo>
                      <a:pt x="25" y="13"/>
                      <a:pt x="25" y="12"/>
                      <a:pt x="23" y="11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lose/>
                    <a:moveTo>
                      <a:pt x="20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5"/>
                      <a:pt x="24" y="19"/>
                      <a:pt x="23" y="21"/>
                    </a:cubicBezTo>
                    <a:cubicBezTo>
                      <a:pt x="23" y="31"/>
                      <a:pt x="26" y="32"/>
                      <a:pt x="28" y="34"/>
                    </a:cubicBezTo>
                    <a:cubicBezTo>
                      <a:pt x="29" y="35"/>
                      <a:pt x="30" y="35"/>
                      <a:pt x="31" y="36"/>
                    </a:cubicBezTo>
                    <a:cubicBezTo>
                      <a:pt x="31" y="36"/>
                      <a:pt x="32" y="37"/>
                      <a:pt x="32" y="38"/>
                    </a:cubicBezTo>
                    <a:cubicBezTo>
                      <a:pt x="33" y="39"/>
                      <a:pt x="33" y="40"/>
                      <a:pt x="34" y="40"/>
                    </a:cubicBezTo>
                    <a:cubicBezTo>
                      <a:pt x="35" y="41"/>
                      <a:pt x="36" y="41"/>
                      <a:pt x="36" y="41"/>
                    </a:cubicBezTo>
                    <a:cubicBezTo>
                      <a:pt x="36" y="40"/>
                      <a:pt x="36" y="40"/>
                      <a:pt x="37" y="40"/>
                    </a:cubicBezTo>
                    <a:cubicBezTo>
                      <a:pt x="38" y="40"/>
                      <a:pt x="39" y="39"/>
                      <a:pt x="39" y="36"/>
                    </a:cubicBezTo>
                    <a:cubicBezTo>
                      <a:pt x="40" y="35"/>
                      <a:pt x="39" y="35"/>
                      <a:pt x="39" y="34"/>
                    </a:cubicBezTo>
                    <a:cubicBezTo>
                      <a:pt x="38" y="34"/>
                      <a:pt x="38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9" y="30"/>
                      <a:pt x="39" y="29"/>
                    </a:cubicBezTo>
                    <a:cubicBezTo>
                      <a:pt x="39" y="29"/>
                      <a:pt x="39" y="29"/>
                      <a:pt x="39" y="28"/>
                    </a:cubicBezTo>
                    <a:cubicBezTo>
                      <a:pt x="39" y="28"/>
                      <a:pt x="40" y="28"/>
                      <a:pt x="40" y="27"/>
                    </a:cubicBezTo>
                    <a:cubicBezTo>
                      <a:pt x="40" y="27"/>
                      <a:pt x="40" y="27"/>
                      <a:pt x="40" y="26"/>
                    </a:cubicBezTo>
                    <a:cubicBezTo>
                      <a:pt x="40" y="26"/>
                      <a:pt x="40" y="25"/>
                      <a:pt x="40" y="25"/>
                    </a:cubicBezTo>
                    <a:cubicBezTo>
                      <a:pt x="40" y="25"/>
                      <a:pt x="40" y="24"/>
                      <a:pt x="40" y="24"/>
                    </a:cubicBezTo>
                    <a:cubicBezTo>
                      <a:pt x="40" y="23"/>
                      <a:pt x="39" y="23"/>
                      <a:pt x="39" y="23"/>
                    </a:cubicBezTo>
                    <a:cubicBezTo>
                      <a:pt x="39" y="22"/>
                      <a:pt x="39" y="22"/>
                      <a:pt x="38" y="21"/>
                    </a:cubicBezTo>
                    <a:cubicBezTo>
                      <a:pt x="38" y="21"/>
                      <a:pt x="38" y="21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8" y="19"/>
                      <a:pt x="38" y="18"/>
                      <a:pt x="38" y="18"/>
                    </a:cubicBezTo>
                    <a:cubicBezTo>
                      <a:pt x="38" y="15"/>
                      <a:pt x="36" y="15"/>
                      <a:pt x="35" y="17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9"/>
                      <a:pt x="35" y="19"/>
                      <a:pt x="35" y="20"/>
                    </a:cubicBezTo>
                    <a:cubicBezTo>
                      <a:pt x="35" y="20"/>
                      <a:pt x="35" y="20"/>
                      <a:pt x="35" y="21"/>
                    </a:cubicBezTo>
                    <a:cubicBezTo>
                      <a:pt x="35" y="21"/>
                      <a:pt x="34" y="21"/>
                      <a:pt x="34" y="21"/>
                    </a:cubicBezTo>
                    <a:cubicBezTo>
                      <a:pt x="34" y="22"/>
                      <a:pt x="34" y="22"/>
                      <a:pt x="33" y="22"/>
                    </a:cubicBezTo>
                    <a:cubicBezTo>
                      <a:pt x="33" y="22"/>
                      <a:pt x="33" y="23"/>
                      <a:pt x="33" y="23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5"/>
                      <a:pt x="33" y="25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7"/>
                      <a:pt x="33" y="27"/>
                      <a:pt x="33" y="28"/>
                    </a:cubicBezTo>
                    <a:cubicBezTo>
                      <a:pt x="34" y="29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3" y="30"/>
                    </a:cubicBezTo>
                    <a:cubicBezTo>
                      <a:pt x="32" y="26"/>
                      <a:pt x="32" y="23"/>
                      <a:pt x="25" y="19"/>
                    </a:cubicBezTo>
                    <a:cubicBezTo>
                      <a:pt x="24" y="17"/>
                      <a:pt x="22" y="15"/>
                      <a:pt x="21" y="13"/>
                    </a:cubicBezTo>
                    <a:cubicBezTo>
                      <a:pt x="21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lose/>
                    <a:moveTo>
                      <a:pt x="12" y="22"/>
                    </a:moveTo>
                    <a:cubicBezTo>
                      <a:pt x="11" y="22"/>
                      <a:pt x="11" y="23"/>
                      <a:pt x="11" y="23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1" y="25"/>
                      <a:pt x="12" y="25"/>
                      <a:pt x="12" y="25"/>
                    </a:cubicBezTo>
                    <a:cubicBezTo>
                      <a:pt x="14" y="27"/>
                      <a:pt x="15" y="27"/>
                      <a:pt x="16" y="26"/>
                    </a:cubicBezTo>
                    <a:cubicBezTo>
                      <a:pt x="16" y="24"/>
                      <a:pt x="16" y="24"/>
                      <a:pt x="14" y="23"/>
                    </a:cubicBezTo>
                    <a:cubicBezTo>
                      <a:pt x="13" y="23"/>
                      <a:pt x="13" y="22"/>
                      <a:pt x="12" y="22"/>
                    </a:cubicBezTo>
                    <a:close/>
                    <a:moveTo>
                      <a:pt x="62" y="23"/>
                    </a:moveTo>
                    <a:cubicBezTo>
                      <a:pt x="61" y="23"/>
                      <a:pt x="61" y="24"/>
                      <a:pt x="60" y="24"/>
                    </a:cubicBezTo>
                    <a:cubicBezTo>
                      <a:pt x="59" y="25"/>
                      <a:pt x="58" y="25"/>
                      <a:pt x="58" y="25"/>
                    </a:cubicBezTo>
                    <a:cubicBezTo>
                      <a:pt x="57" y="25"/>
                      <a:pt x="56" y="26"/>
                      <a:pt x="57" y="27"/>
                    </a:cubicBezTo>
                    <a:cubicBezTo>
                      <a:pt x="58" y="27"/>
                      <a:pt x="59" y="27"/>
                      <a:pt x="61" y="26"/>
                    </a:cubicBezTo>
                    <a:cubicBezTo>
                      <a:pt x="63" y="25"/>
                      <a:pt x="63" y="25"/>
                      <a:pt x="63" y="24"/>
                    </a:cubicBezTo>
                    <a:cubicBezTo>
                      <a:pt x="63" y="24"/>
                      <a:pt x="62" y="23"/>
                      <a:pt x="62" y="23"/>
                    </a:cubicBezTo>
                    <a:close/>
                    <a:moveTo>
                      <a:pt x="18" y="35"/>
                    </a:move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5"/>
                      <a:pt x="15" y="35"/>
                      <a:pt x="13" y="35"/>
                    </a:cubicBezTo>
                    <a:cubicBezTo>
                      <a:pt x="12" y="35"/>
                      <a:pt x="9" y="35"/>
                      <a:pt x="8" y="36"/>
                    </a:cubicBezTo>
                    <a:cubicBezTo>
                      <a:pt x="7" y="36"/>
                      <a:pt x="6" y="36"/>
                      <a:pt x="6" y="37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9"/>
                      <a:pt x="7" y="39"/>
                      <a:pt x="9" y="38"/>
                    </a:cubicBezTo>
                    <a:cubicBezTo>
                      <a:pt x="10" y="38"/>
                      <a:pt x="11" y="38"/>
                      <a:pt x="14" y="38"/>
                    </a:cubicBezTo>
                    <a:cubicBezTo>
                      <a:pt x="18" y="38"/>
                      <a:pt x="19" y="38"/>
                      <a:pt x="19" y="38"/>
                    </a:cubicBezTo>
                    <a:cubicBezTo>
                      <a:pt x="19" y="37"/>
                      <a:pt x="20" y="37"/>
                      <a:pt x="20" y="36"/>
                    </a:cubicBezTo>
                    <a:cubicBezTo>
                      <a:pt x="20" y="35"/>
                      <a:pt x="19" y="35"/>
                      <a:pt x="18" y="35"/>
                    </a:cubicBezTo>
                    <a:close/>
                    <a:moveTo>
                      <a:pt x="65" y="38"/>
                    </a:moveTo>
                    <a:cubicBezTo>
                      <a:pt x="64" y="38"/>
                      <a:pt x="64" y="38"/>
                      <a:pt x="63" y="38"/>
                    </a:cubicBezTo>
                    <a:cubicBezTo>
                      <a:pt x="62" y="38"/>
                      <a:pt x="60" y="38"/>
                      <a:pt x="58" y="38"/>
                    </a:cubicBezTo>
                    <a:cubicBezTo>
                      <a:pt x="56" y="38"/>
                      <a:pt x="54" y="39"/>
                      <a:pt x="54" y="40"/>
                    </a:cubicBezTo>
                    <a:cubicBezTo>
                      <a:pt x="53" y="40"/>
                      <a:pt x="53" y="40"/>
                      <a:pt x="54" y="41"/>
                    </a:cubicBezTo>
                    <a:cubicBezTo>
                      <a:pt x="54" y="41"/>
                      <a:pt x="55" y="41"/>
                      <a:pt x="55" y="41"/>
                    </a:cubicBezTo>
                    <a:cubicBezTo>
                      <a:pt x="55" y="41"/>
                      <a:pt x="56" y="41"/>
                      <a:pt x="58" y="41"/>
                    </a:cubicBezTo>
                    <a:cubicBezTo>
                      <a:pt x="61" y="41"/>
                      <a:pt x="65" y="40"/>
                      <a:pt x="65" y="40"/>
                    </a:cubicBezTo>
                    <a:cubicBezTo>
                      <a:pt x="66" y="39"/>
                      <a:pt x="66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lose/>
                    <a:moveTo>
                      <a:pt x="57" y="50"/>
                    </a:moveTo>
                    <a:cubicBezTo>
                      <a:pt x="57" y="50"/>
                      <a:pt x="57" y="50"/>
                      <a:pt x="56" y="50"/>
                    </a:cubicBezTo>
                    <a:cubicBezTo>
                      <a:pt x="56" y="50"/>
                      <a:pt x="55" y="50"/>
                      <a:pt x="54" y="50"/>
                    </a:cubicBezTo>
                    <a:cubicBezTo>
                      <a:pt x="54" y="51"/>
                      <a:pt x="54" y="51"/>
                      <a:pt x="54" y="51"/>
                    </a:cubicBezTo>
                    <a:cubicBezTo>
                      <a:pt x="55" y="51"/>
                      <a:pt x="55" y="52"/>
                      <a:pt x="56" y="52"/>
                    </a:cubicBezTo>
                    <a:cubicBezTo>
                      <a:pt x="56" y="52"/>
                      <a:pt x="57" y="52"/>
                      <a:pt x="58" y="52"/>
                    </a:cubicBezTo>
                    <a:cubicBezTo>
                      <a:pt x="59" y="53"/>
                      <a:pt x="60" y="53"/>
                      <a:pt x="60" y="53"/>
                    </a:cubicBezTo>
                    <a:cubicBezTo>
                      <a:pt x="60" y="53"/>
                      <a:pt x="61" y="53"/>
                      <a:pt x="61" y="53"/>
                    </a:cubicBezTo>
                    <a:cubicBezTo>
                      <a:pt x="61" y="53"/>
                      <a:pt x="61" y="52"/>
                      <a:pt x="61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9" y="50"/>
                      <a:pt x="58" y="50"/>
                      <a:pt x="58" y="50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8" y="50"/>
                      <a:pt x="57" y="50"/>
                      <a:pt x="57" y="50"/>
                    </a:cubicBezTo>
                    <a:close/>
                    <a:moveTo>
                      <a:pt x="16" y="50"/>
                    </a:moveTo>
                    <a:cubicBezTo>
                      <a:pt x="15" y="50"/>
                      <a:pt x="14" y="50"/>
                      <a:pt x="14" y="51"/>
                    </a:cubicBezTo>
                    <a:cubicBezTo>
                      <a:pt x="14" y="51"/>
                      <a:pt x="14" y="51"/>
                      <a:pt x="13" y="52"/>
                    </a:cubicBezTo>
                    <a:cubicBezTo>
                      <a:pt x="13" y="52"/>
                      <a:pt x="12" y="52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1" y="53"/>
                      <a:pt x="11" y="53"/>
                      <a:pt x="11" y="54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2" y="55"/>
                      <a:pt x="13" y="55"/>
                      <a:pt x="14" y="55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16" y="53"/>
                      <a:pt x="17" y="52"/>
                      <a:pt x="17" y="51"/>
                    </a:cubicBezTo>
                    <a:cubicBezTo>
                      <a:pt x="17" y="50"/>
                      <a:pt x="17" y="50"/>
                      <a:pt x="16" y="50"/>
                    </a:cubicBezTo>
                    <a:close/>
                    <a:moveTo>
                      <a:pt x="35" y="52"/>
                    </a:moveTo>
                    <a:cubicBezTo>
                      <a:pt x="34" y="52"/>
                      <a:pt x="34" y="52"/>
                      <a:pt x="34" y="53"/>
                    </a:cubicBezTo>
                    <a:cubicBezTo>
                      <a:pt x="33" y="53"/>
                      <a:pt x="33" y="53"/>
                      <a:pt x="33" y="54"/>
                    </a:cubicBezTo>
                    <a:cubicBezTo>
                      <a:pt x="33" y="55"/>
                      <a:pt x="34" y="57"/>
                      <a:pt x="34" y="58"/>
                    </a:cubicBezTo>
                    <a:cubicBezTo>
                      <a:pt x="34" y="59"/>
                      <a:pt x="34" y="61"/>
                      <a:pt x="34" y="62"/>
                    </a:cubicBezTo>
                    <a:cubicBezTo>
                      <a:pt x="34" y="64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6" y="66"/>
                      <a:pt x="36" y="65"/>
                      <a:pt x="36" y="64"/>
                    </a:cubicBezTo>
                    <a:cubicBezTo>
                      <a:pt x="36" y="63"/>
                      <a:pt x="36" y="60"/>
                      <a:pt x="36" y="60"/>
                    </a:cubicBezTo>
                    <a:cubicBezTo>
                      <a:pt x="36" y="60"/>
                      <a:pt x="36" y="58"/>
                      <a:pt x="35" y="56"/>
                    </a:cubicBezTo>
                    <a:cubicBezTo>
                      <a:pt x="35" y="54"/>
                      <a:pt x="35" y="53"/>
                      <a:pt x="35" y="53"/>
                    </a:cubicBezTo>
                    <a:cubicBezTo>
                      <a:pt x="35" y="52"/>
                      <a:pt x="35" y="52"/>
                      <a:pt x="35" y="52"/>
                    </a:cubicBezTo>
                    <a:close/>
                    <a:moveTo>
                      <a:pt x="47" y="56"/>
                    </a:move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6" y="56"/>
                      <a:pt x="46" y="56"/>
                    </a:cubicBezTo>
                    <a:cubicBezTo>
                      <a:pt x="46" y="57"/>
                      <a:pt x="46" y="57"/>
                      <a:pt x="46" y="58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7" y="60"/>
                      <a:pt x="48" y="62"/>
                      <a:pt x="49" y="62"/>
                    </a:cubicBezTo>
                    <a:cubicBezTo>
                      <a:pt x="49" y="62"/>
                      <a:pt x="50" y="62"/>
                      <a:pt x="50" y="61"/>
                    </a:cubicBezTo>
                    <a:cubicBezTo>
                      <a:pt x="50" y="60"/>
                      <a:pt x="50" y="60"/>
                      <a:pt x="49" y="58"/>
                    </a:cubicBezTo>
                    <a:cubicBezTo>
                      <a:pt x="48" y="57"/>
                      <a:pt x="48" y="56"/>
                      <a:pt x="47" y="56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59"/>
                      <a:pt x="27" y="59"/>
                    </a:cubicBezTo>
                    <a:cubicBezTo>
                      <a:pt x="26" y="59"/>
                      <a:pt x="26" y="59"/>
                      <a:pt x="25" y="59"/>
                    </a:cubicBezTo>
                    <a:cubicBezTo>
                      <a:pt x="24" y="62"/>
                      <a:pt x="24" y="63"/>
                      <a:pt x="24" y="63"/>
                    </a:cubicBezTo>
                    <a:cubicBezTo>
                      <a:pt x="24" y="64"/>
                      <a:pt x="25" y="64"/>
                      <a:pt x="26" y="64"/>
                    </a:cubicBezTo>
                    <a:cubicBezTo>
                      <a:pt x="26" y="63"/>
                      <a:pt x="27" y="60"/>
                      <a:pt x="27" y="60"/>
                    </a:cubicBezTo>
                    <a:cubicBezTo>
                      <a:pt x="27" y="59"/>
                      <a:pt x="27" y="59"/>
                      <a:pt x="2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783"/>
              <p:cNvSpPr>
                <a:spLocks noEditPoints="1"/>
              </p:cNvSpPr>
              <p:nvPr/>
            </p:nvSpPr>
            <p:spPr bwMode="auto">
              <a:xfrm>
                <a:off x="371" y="1536"/>
                <a:ext cx="41" cy="48"/>
              </a:xfrm>
              <a:custGeom>
                <a:avLst/>
                <a:gdLst>
                  <a:gd name="T0" fmla="*/ 17 w 53"/>
                  <a:gd name="T1" fmla="*/ 2 h 63"/>
                  <a:gd name="T2" fmla="*/ 13 w 53"/>
                  <a:gd name="T3" fmla="*/ 2 h 63"/>
                  <a:gd name="T4" fmla="*/ 8 w 53"/>
                  <a:gd name="T5" fmla="*/ 0 h 63"/>
                  <a:gd name="T6" fmla="*/ 18 w 53"/>
                  <a:gd name="T7" fmla="*/ 10 h 63"/>
                  <a:gd name="T8" fmla="*/ 2 w 53"/>
                  <a:gd name="T9" fmla="*/ 31 h 63"/>
                  <a:gd name="T10" fmla="*/ 7 w 53"/>
                  <a:gd name="T11" fmla="*/ 52 h 63"/>
                  <a:gd name="T12" fmla="*/ 10 w 53"/>
                  <a:gd name="T13" fmla="*/ 54 h 63"/>
                  <a:gd name="T14" fmla="*/ 13 w 53"/>
                  <a:gd name="T15" fmla="*/ 56 h 63"/>
                  <a:gd name="T16" fmla="*/ 15 w 53"/>
                  <a:gd name="T17" fmla="*/ 58 h 63"/>
                  <a:gd name="T18" fmla="*/ 25 w 53"/>
                  <a:gd name="T19" fmla="*/ 63 h 63"/>
                  <a:gd name="T20" fmla="*/ 33 w 53"/>
                  <a:gd name="T21" fmla="*/ 60 h 63"/>
                  <a:gd name="T22" fmla="*/ 53 w 53"/>
                  <a:gd name="T23" fmla="*/ 38 h 63"/>
                  <a:gd name="T24" fmla="*/ 39 w 53"/>
                  <a:gd name="T25" fmla="*/ 24 h 63"/>
                  <a:gd name="T26" fmla="*/ 42 w 53"/>
                  <a:gd name="T27" fmla="*/ 13 h 63"/>
                  <a:gd name="T28" fmla="*/ 38 w 53"/>
                  <a:gd name="T29" fmla="*/ 14 h 63"/>
                  <a:gd name="T30" fmla="*/ 33 w 53"/>
                  <a:gd name="T31" fmla="*/ 11 h 63"/>
                  <a:gd name="T32" fmla="*/ 28 w 53"/>
                  <a:gd name="T33" fmla="*/ 5 h 63"/>
                  <a:gd name="T34" fmla="*/ 31 w 53"/>
                  <a:gd name="T35" fmla="*/ 10 h 63"/>
                  <a:gd name="T36" fmla="*/ 35 w 53"/>
                  <a:gd name="T37" fmla="*/ 16 h 63"/>
                  <a:gd name="T38" fmla="*/ 29 w 53"/>
                  <a:gd name="T39" fmla="*/ 11 h 63"/>
                  <a:gd name="T40" fmla="*/ 27 w 53"/>
                  <a:gd name="T41" fmla="*/ 9 h 63"/>
                  <a:gd name="T42" fmla="*/ 26 w 53"/>
                  <a:gd name="T43" fmla="*/ 8 h 63"/>
                  <a:gd name="T44" fmla="*/ 21 w 53"/>
                  <a:gd name="T45" fmla="*/ 4 h 63"/>
                  <a:gd name="T46" fmla="*/ 22 w 53"/>
                  <a:gd name="T47" fmla="*/ 7 h 63"/>
                  <a:gd name="T48" fmla="*/ 22 w 53"/>
                  <a:gd name="T49" fmla="*/ 8 h 63"/>
                  <a:gd name="T50" fmla="*/ 24 w 53"/>
                  <a:gd name="T51" fmla="*/ 8 h 63"/>
                  <a:gd name="T52" fmla="*/ 25 w 53"/>
                  <a:gd name="T53" fmla="*/ 13 h 63"/>
                  <a:gd name="T54" fmla="*/ 30 w 53"/>
                  <a:gd name="T55" fmla="*/ 15 h 63"/>
                  <a:gd name="T56" fmla="*/ 29 w 53"/>
                  <a:gd name="T57" fmla="*/ 16 h 63"/>
                  <a:gd name="T58" fmla="*/ 32 w 53"/>
                  <a:gd name="T59" fmla="*/ 18 h 63"/>
                  <a:gd name="T60" fmla="*/ 34 w 53"/>
                  <a:gd name="T61" fmla="*/ 19 h 63"/>
                  <a:gd name="T62" fmla="*/ 30 w 53"/>
                  <a:gd name="T63" fmla="*/ 19 h 63"/>
                  <a:gd name="T64" fmla="*/ 20 w 53"/>
                  <a:gd name="T65" fmla="*/ 9 h 63"/>
                  <a:gd name="T66" fmla="*/ 16 w 53"/>
                  <a:gd name="T67" fmla="*/ 4 h 63"/>
                  <a:gd name="T68" fmla="*/ 20 w 53"/>
                  <a:gd name="T69" fmla="*/ 2 h 63"/>
                  <a:gd name="T70" fmla="*/ 40 w 53"/>
                  <a:gd name="T71" fmla="*/ 18 h 63"/>
                  <a:gd name="T72" fmla="*/ 36 w 53"/>
                  <a:gd name="T73" fmla="*/ 24 h 63"/>
                  <a:gd name="T74" fmla="*/ 39 w 53"/>
                  <a:gd name="T75" fmla="*/ 14 h 63"/>
                  <a:gd name="T76" fmla="*/ 38 w 53"/>
                  <a:gd name="T77" fmla="*/ 19 h 63"/>
                  <a:gd name="T78" fmla="*/ 35 w 53"/>
                  <a:gd name="T79" fmla="*/ 20 h 63"/>
                  <a:gd name="T80" fmla="*/ 22 w 53"/>
                  <a:gd name="T81" fmla="*/ 14 h 63"/>
                  <a:gd name="T82" fmla="*/ 35 w 53"/>
                  <a:gd name="T83" fmla="*/ 23 h 63"/>
                  <a:gd name="T84" fmla="*/ 28 w 53"/>
                  <a:gd name="T85" fmla="*/ 25 h 63"/>
                  <a:gd name="T86" fmla="*/ 37 w 53"/>
                  <a:gd name="T87" fmla="*/ 31 h 63"/>
                  <a:gd name="T88" fmla="*/ 37 w 53"/>
                  <a:gd name="T89" fmla="*/ 26 h 63"/>
                  <a:gd name="T90" fmla="*/ 51 w 53"/>
                  <a:gd name="T91" fmla="*/ 43 h 63"/>
                  <a:gd name="T92" fmla="*/ 31 w 53"/>
                  <a:gd name="T93" fmla="*/ 59 h 63"/>
                  <a:gd name="T94" fmla="*/ 16 w 53"/>
                  <a:gd name="T95" fmla="*/ 55 h 63"/>
                  <a:gd name="T96" fmla="*/ 6 w 53"/>
                  <a:gd name="T97" fmla="*/ 50 h 63"/>
                  <a:gd name="T98" fmla="*/ 3 w 53"/>
                  <a:gd name="T99" fmla="*/ 36 h 63"/>
                  <a:gd name="T100" fmla="*/ 7 w 53"/>
                  <a:gd name="T101" fmla="*/ 17 h 63"/>
                  <a:gd name="T102" fmla="*/ 35 w 53"/>
                  <a:gd name="T103" fmla="*/ 26 h 63"/>
                  <a:gd name="T104" fmla="*/ 13 w 53"/>
                  <a:gd name="T105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3" h="63">
                    <a:moveTo>
                      <a:pt x="26" y="3"/>
                    </a:moveTo>
                    <a:cubicBezTo>
                      <a:pt x="24" y="2"/>
                      <a:pt x="23" y="1"/>
                      <a:pt x="22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3" y="4"/>
                      <a:pt x="14" y="4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7" y="7"/>
                      <a:pt x="17" y="7"/>
                      <a:pt x="18" y="8"/>
                    </a:cubicBezTo>
                    <a:cubicBezTo>
                      <a:pt x="18" y="8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8" y="10"/>
                    </a:cubicBezTo>
                    <a:cubicBezTo>
                      <a:pt x="17" y="9"/>
                      <a:pt x="16" y="9"/>
                      <a:pt x="15" y="9"/>
                    </a:cubicBezTo>
                    <a:cubicBezTo>
                      <a:pt x="14" y="9"/>
                      <a:pt x="14" y="10"/>
                      <a:pt x="13" y="10"/>
                    </a:cubicBezTo>
                    <a:cubicBezTo>
                      <a:pt x="9" y="11"/>
                      <a:pt x="6" y="16"/>
                      <a:pt x="5" y="19"/>
                    </a:cubicBezTo>
                    <a:cubicBezTo>
                      <a:pt x="4" y="20"/>
                      <a:pt x="4" y="21"/>
                      <a:pt x="4" y="21"/>
                    </a:cubicBezTo>
                    <a:cubicBezTo>
                      <a:pt x="3" y="24"/>
                      <a:pt x="3" y="28"/>
                      <a:pt x="2" y="31"/>
                    </a:cubicBezTo>
                    <a:cubicBezTo>
                      <a:pt x="2" y="31"/>
                      <a:pt x="2" y="32"/>
                      <a:pt x="2" y="33"/>
                    </a:cubicBezTo>
                    <a:cubicBezTo>
                      <a:pt x="1" y="38"/>
                      <a:pt x="0" y="43"/>
                      <a:pt x="1" y="48"/>
                    </a:cubicBezTo>
                    <a:cubicBezTo>
                      <a:pt x="1" y="49"/>
                      <a:pt x="1" y="49"/>
                      <a:pt x="2" y="50"/>
                    </a:cubicBezTo>
                    <a:cubicBezTo>
                      <a:pt x="3" y="50"/>
                      <a:pt x="3" y="51"/>
                      <a:pt x="4" y="51"/>
                    </a:cubicBezTo>
                    <a:cubicBezTo>
                      <a:pt x="5" y="51"/>
                      <a:pt x="6" y="52"/>
                      <a:pt x="7" y="52"/>
                    </a:cubicBezTo>
                    <a:cubicBezTo>
                      <a:pt x="8" y="52"/>
                      <a:pt x="9" y="53"/>
                      <a:pt x="9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9" y="54"/>
                      <a:pt x="9" y="54"/>
                    </a:cubicBezTo>
                    <a:cubicBezTo>
                      <a:pt x="9" y="55"/>
                      <a:pt x="9" y="55"/>
                      <a:pt x="10" y="54"/>
                    </a:cubicBezTo>
                    <a:cubicBezTo>
                      <a:pt x="10" y="54"/>
                      <a:pt x="11" y="54"/>
                      <a:pt x="10" y="54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1" y="55"/>
                    </a:cubicBezTo>
                    <a:cubicBezTo>
                      <a:pt x="12" y="55"/>
                      <a:pt x="12" y="55"/>
                      <a:pt x="11" y="55"/>
                    </a:cubicBezTo>
                    <a:cubicBezTo>
                      <a:pt x="11" y="56"/>
                      <a:pt x="12" y="56"/>
                      <a:pt x="12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7"/>
                      <a:pt x="13" y="57"/>
                    </a:cubicBezTo>
                    <a:cubicBezTo>
                      <a:pt x="13" y="57"/>
                      <a:pt x="13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8"/>
                      <a:pt x="15" y="58"/>
                      <a:pt x="15" y="57"/>
                    </a:cubicBezTo>
                    <a:cubicBezTo>
                      <a:pt x="15" y="57"/>
                      <a:pt x="15" y="57"/>
                      <a:pt x="15" y="58"/>
                    </a:cubicBezTo>
                    <a:cubicBezTo>
                      <a:pt x="15" y="58"/>
                      <a:pt x="15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59"/>
                      <a:pt x="16" y="58"/>
                      <a:pt x="16" y="58"/>
                    </a:cubicBezTo>
                    <a:cubicBezTo>
                      <a:pt x="17" y="57"/>
                      <a:pt x="17" y="58"/>
                      <a:pt x="18" y="59"/>
                    </a:cubicBezTo>
                    <a:cubicBezTo>
                      <a:pt x="18" y="60"/>
                      <a:pt x="22" y="62"/>
                      <a:pt x="25" y="63"/>
                    </a:cubicBezTo>
                    <a:cubicBezTo>
                      <a:pt x="26" y="63"/>
                      <a:pt x="29" y="63"/>
                      <a:pt x="29" y="62"/>
                    </a:cubicBezTo>
                    <a:cubicBezTo>
                      <a:pt x="29" y="62"/>
                      <a:pt x="29" y="62"/>
                      <a:pt x="30" y="62"/>
                    </a:cubicBezTo>
                    <a:cubicBezTo>
                      <a:pt x="30" y="62"/>
                      <a:pt x="31" y="61"/>
                      <a:pt x="31" y="61"/>
                    </a:cubicBezTo>
                    <a:cubicBezTo>
                      <a:pt x="31" y="61"/>
                      <a:pt x="32" y="61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5" y="59"/>
                      <a:pt x="37" y="59"/>
                      <a:pt x="40" y="57"/>
                    </a:cubicBezTo>
                    <a:cubicBezTo>
                      <a:pt x="44" y="55"/>
                      <a:pt x="45" y="54"/>
                      <a:pt x="46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9" y="50"/>
                      <a:pt x="50" y="49"/>
                    </a:cubicBezTo>
                    <a:cubicBezTo>
                      <a:pt x="52" y="45"/>
                      <a:pt x="53" y="42"/>
                      <a:pt x="53" y="38"/>
                    </a:cubicBezTo>
                    <a:cubicBezTo>
                      <a:pt x="53" y="36"/>
                      <a:pt x="53" y="35"/>
                      <a:pt x="52" y="34"/>
                    </a:cubicBezTo>
                    <a:cubicBezTo>
                      <a:pt x="50" y="31"/>
                      <a:pt x="47" y="29"/>
                      <a:pt x="44" y="28"/>
                    </a:cubicBezTo>
                    <a:cubicBezTo>
                      <a:pt x="44" y="28"/>
                      <a:pt x="42" y="27"/>
                      <a:pt x="41" y="27"/>
                    </a:cubicBezTo>
                    <a:cubicBezTo>
                      <a:pt x="40" y="26"/>
                      <a:pt x="40" y="26"/>
                      <a:pt x="39" y="25"/>
                    </a:cubicBezTo>
                    <a:cubicBezTo>
                      <a:pt x="39" y="25"/>
                      <a:pt x="39" y="25"/>
                      <a:pt x="39" y="24"/>
                    </a:cubicBezTo>
                    <a:cubicBezTo>
                      <a:pt x="40" y="22"/>
                      <a:pt x="41" y="21"/>
                      <a:pt x="41" y="20"/>
                    </a:cubicBezTo>
                    <a:cubicBezTo>
                      <a:pt x="41" y="20"/>
                      <a:pt x="41" y="19"/>
                      <a:pt x="41" y="19"/>
                    </a:cubicBezTo>
                    <a:cubicBezTo>
                      <a:pt x="41" y="19"/>
                      <a:pt x="41" y="18"/>
                      <a:pt x="41" y="16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2" y="14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1" y="13"/>
                    </a:cubicBezTo>
                    <a:cubicBezTo>
                      <a:pt x="41" y="13"/>
                      <a:pt x="39" y="13"/>
                      <a:pt x="38" y="12"/>
                    </a:cubicBezTo>
                    <a:cubicBezTo>
                      <a:pt x="37" y="11"/>
                      <a:pt x="37" y="11"/>
                      <a:pt x="37" y="12"/>
                    </a:cubicBezTo>
                    <a:cubicBezTo>
                      <a:pt x="37" y="12"/>
                      <a:pt x="37" y="13"/>
                      <a:pt x="37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4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7" y="16"/>
                      <a:pt x="36" y="14"/>
                    </a:cubicBezTo>
                    <a:cubicBezTo>
                      <a:pt x="35" y="14"/>
                      <a:pt x="35" y="13"/>
                      <a:pt x="34" y="13"/>
                    </a:cubicBezTo>
                    <a:cubicBezTo>
                      <a:pt x="34" y="13"/>
                      <a:pt x="34" y="12"/>
                      <a:pt x="33" y="11"/>
                    </a:cubicBezTo>
                    <a:cubicBezTo>
                      <a:pt x="33" y="11"/>
                      <a:pt x="32" y="10"/>
                      <a:pt x="32" y="9"/>
                    </a:cubicBezTo>
                    <a:cubicBezTo>
                      <a:pt x="31" y="9"/>
                      <a:pt x="31" y="8"/>
                      <a:pt x="31" y="8"/>
                    </a:cubicBezTo>
                    <a:cubicBezTo>
                      <a:pt x="30" y="7"/>
                      <a:pt x="29" y="6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29" y="5"/>
                      <a:pt x="29" y="5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7" y="4"/>
                      <a:pt x="27" y="3"/>
                      <a:pt x="26" y="3"/>
                    </a:cubicBezTo>
                    <a:close/>
                    <a:moveTo>
                      <a:pt x="26" y="4"/>
                    </a:moveTo>
                    <a:cubicBezTo>
                      <a:pt x="28" y="5"/>
                      <a:pt x="29" y="6"/>
                      <a:pt x="29" y="7"/>
                    </a:cubicBezTo>
                    <a:cubicBezTo>
                      <a:pt x="29" y="8"/>
                      <a:pt x="30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11"/>
                      <a:pt x="32" y="11"/>
                      <a:pt x="32" y="12"/>
                    </a:cubicBezTo>
                    <a:cubicBezTo>
                      <a:pt x="32" y="12"/>
                      <a:pt x="33" y="12"/>
                      <a:pt x="33" y="13"/>
                    </a:cubicBezTo>
                    <a:cubicBezTo>
                      <a:pt x="33" y="13"/>
                      <a:pt x="34" y="14"/>
                      <a:pt x="34" y="15"/>
                    </a:cubicBezTo>
                    <a:cubicBezTo>
                      <a:pt x="35" y="15"/>
                      <a:pt x="35" y="16"/>
                      <a:pt x="35" y="16"/>
                    </a:cubicBezTo>
                    <a:cubicBezTo>
                      <a:pt x="35" y="16"/>
                      <a:pt x="34" y="16"/>
                      <a:pt x="33" y="15"/>
                    </a:cubicBezTo>
                    <a:cubicBezTo>
                      <a:pt x="32" y="15"/>
                      <a:pt x="32" y="14"/>
                      <a:pt x="31" y="14"/>
                    </a:cubicBezTo>
                    <a:cubicBezTo>
                      <a:pt x="30" y="13"/>
                      <a:pt x="30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1"/>
                      <a:pt x="30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9" y="10"/>
                    </a:cubicBezTo>
                    <a:cubicBezTo>
                      <a:pt x="29" y="10"/>
                      <a:pt x="28" y="11"/>
                      <a:pt x="28" y="11"/>
                    </a:cubicBezTo>
                    <a:cubicBezTo>
                      <a:pt x="29" y="11"/>
                      <a:pt x="28" y="11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7"/>
                      <a:pt x="26" y="6"/>
                      <a:pt x="26" y="6"/>
                    </a:cubicBezTo>
                    <a:cubicBezTo>
                      <a:pt x="25" y="7"/>
                      <a:pt x="25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6" y="8"/>
                      <a:pt x="25" y="8"/>
                      <a:pt x="25" y="7"/>
                    </a:cubicBezTo>
                    <a:cubicBezTo>
                      <a:pt x="24" y="7"/>
                      <a:pt x="24" y="6"/>
                      <a:pt x="23" y="6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3" y="5"/>
                      <a:pt x="23" y="4"/>
                      <a:pt x="22" y="4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1" y="5"/>
                      <a:pt x="20" y="5"/>
                    </a:cubicBezTo>
                    <a:cubicBezTo>
                      <a:pt x="20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9" y="6"/>
                    </a:cubicBezTo>
                    <a:cubicBezTo>
                      <a:pt x="21" y="6"/>
                      <a:pt x="22" y="6"/>
                      <a:pt x="22" y="7"/>
                    </a:cubicBezTo>
                    <a:cubicBezTo>
                      <a:pt x="22" y="7"/>
                      <a:pt x="22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3" y="9"/>
                      <a:pt x="23" y="9"/>
                    </a:cubicBezTo>
                    <a:cubicBezTo>
                      <a:pt x="24" y="9"/>
                      <a:pt x="24" y="9"/>
                      <a:pt x="24" y="8"/>
                    </a:cubicBezTo>
                    <a:cubicBezTo>
                      <a:pt x="24" y="8"/>
                      <a:pt x="25" y="9"/>
                      <a:pt x="25" y="9"/>
                    </a:cubicBezTo>
                    <a:cubicBezTo>
                      <a:pt x="25" y="9"/>
                      <a:pt x="26" y="9"/>
                      <a:pt x="26" y="10"/>
                    </a:cubicBezTo>
                    <a:cubicBezTo>
                      <a:pt x="26" y="10"/>
                      <a:pt x="27" y="11"/>
                      <a:pt x="27" y="11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5" y="13"/>
                      <a:pt x="26" y="13"/>
                      <a:pt x="26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9" y="13"/>
                    </a:cubicBezTo>
                    <a:cubicBezTo>
                      <a:pt x="30" y="14"/>
                      <a:pt x="31" y="15"/>
                      <a:pt x="30" y="14"/>
                    </a:cubicBezTo>
                    <a:cubicBezTo>
                      <a:pt x="30" y="14"/>
                      <a:pt x="30" y="14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28" y="16"/>
                      <a:pt x="28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31" y="15"/>
                      <a:pt x="31" y="15"/>
                      <a:pt x="32" y="15"/>
                    </a:cubicBezTo>
                    <a:cubicBezTo>
                      <a:pt x="33" y="16"/>
                      <a:pt x="33" y="17"/>
                      <a:pt x="32" y="17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4" y="18"/>
                      <a:pt x="34" y="17"/>
                    </a:cubicBezTo>
                    <a:cubicBezTo>
                      <a:pt x="34" y="17"/>
                      <a:pt x="34" y="17"/>
                      <a:pt x="35" y="17"/>
                    </a:cubicBezTo>
                    <a:cubicBezTo>
                      <a:pt x="35" y="17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6" y="18"/>
                    </a:cubicBezTo>
                    <a:cubicBezTo>
                      <a:pt x="35" y="18"/>
                      <a:pt x="35" y="19"/>
                      <a:pt x="34" y="19"/>
                    </a:cubicBezTo>
                    <a:cubicBezTo>
                      <a:pt x="34" y="19"/>
                      <a:pt x="33" y="19"/>
                      <a:pt x="33" y="19"/>
                    </a:cubicBezTo>
                    <a:cubicBezTo>
                      <a:pt x="33" y="19"/>
                      <a:pt x="32" y="19"/>
                      <a:pt x="32" y="19"/>
                    </a:cubicBezTo>
                    <a:cubicBezTo>
                      <a:pt x="32" y="20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0" y="19"/>
                      <a:pt x="30" y="19"/>
                    </a:cubicBezTo>
                    <a:cubicBezTo>
                      <a:pt x="28" y="18"/>
                      <a:pt x="25" y="16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4" y="14"/>
                      <a:pt x="23" y="13"/>
                      <a:pt x="22" y="12"/>
                    </a:cubicBezTo>
                    <a:cubicBezTo>
                      <a:pt x="22" y="11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9"/>
                    </a:cubicBezTo>
                    <a:cubicBezTo>
                      <a:pt x="20" y="9"/>
                      <a:pt x="20" y="8"/>
                      <a:pt x="19" y="8"/>
                    </a:cubicBezTo>
                    <a:cubicBezTo>
                      <a:pt x="19" y="8"/>
                      <a:pt x="19" y="7"/>
                      <a:pt x="18" y="7"/>
                    </a:cubicBezTo>
                    <a:cubicBezTo>
                      <a:pt x="18" y="7"/>
                      <a:pt x="17" y="6"/>
                      <a:pt x="17" y="5"/>
                    </a:cubicBezTo>
                    <a:cubicBezTo>
                      <a:pt x="17" y="5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8" y="3"/>
                      <a:pt x="18" y="2"/>
                      <a:pt x="19" y="2"/>
                    </a:cubicBezTo>
                    <a:cubicBezTo>
                      <a:pt x="19" y="2"/>
                      <a:pt x="20" y="2"/>
                      <a:pt x="20" y="2"/>
                    </a:cubicBezTo>
                    <a:cubicBezTo>
                      <a:pt x="22" y="2"/>
                      <a:pt x="22" y="2"/>
                      <a:pt x="24" y="3"/>
                    </a:cubicBezTo>
                    <a:cubicBezTo>
                      <a:pt x="25" y="4"/>
                      <a:pt x="25" y="4"/>
                      <a:pt x="26" y="4"/>
                    </a:cubicBezTo>
                    <a:close/>
                    <a:moveTo>
                      <a:pt x="40" y="14"/>
                    </a:move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5"/>
                      <a:pt x="39" y="17"/>
                      <a:pt x="40" y="18"/>
                    </a:cubicBezTo>
                    <a:cubicBezTo>
                      <a:pt x="40" y="18"/>
                      <a:pt x="40" y="19"/>
                      <a:pt x="39" y="20"/>
                    </a:cubicBezTo>
                    <a:cubicBezTo>
                      <a:pt x="39" y="21"/>
                      <a:pt x="39" y="22"/>
                      <a:pt x="38" y="23"/>
                    </a:cubicBezTo>
                    <a:cubicBezTo>
                      <a:pt x="37" y="24"/>
                      <a:pt x="37" y="25"/>
                      <a:pt x="36" y="25"/>
                    </a:cubicBezTo>
                    <a:cubicBezTo>
                      <a:pt x="36" y="26"/>
                      <a:pt x="35" y="26"/>
                      <a:pt x="35" y="26"/>
                    </a:cubicBezTo>
                    <a:cubicBezTo>
                      <a:pt x="35" y="25"/>
                      <a:pt x="35" y="25"/>
                      <a:pt x="36" y="24"/>
                    </a:cubicBezTo>
                    <a:cubicBezTo>
                      <a:pt x="37" y="23"/>
                      <a:pt x="39" y="20"/>
                      <a:pt x="39" y="19"/>
                    </a:cubicBezTo>
                    <a:cubicBezTo>
                      <a:pt x="39" y="18"/>
                      <a:pt x="39" y="18"/>
                      <a:pt x="39" y="17"/>
                    </a:cubicBezTo>
                    <a:cubicBezTo>
                      <a:pt x="39" y="17"/>
                      <a:pt x="39" y="15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40" y="14"/>
                      <a:pt x="40" y="14"/>
                    </a:cubicBezTo>
                    <a:close/>
                    <a:moveTo>
                      <a:pt x="37" y="18"/>
                    </a:moveTo>
                    <a:cubicBezTo>
                      <a:pt x="37" y="18"/>
                      <a:pt x="37" y="18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7" y="19"/>
                      <a:pt x="38" y="19"/>
                    </a:cubicBezTo>
                    <a:cubicBezTo>
                      <a:pt x="38" y="19"/>
                      <a:pt x="37" y="20"/>
                      <a:pt x="37" y="21"/>
                    </a:cubicBezTo>
                    <a:cubicBezTo>
                      <a:pt x="37" y="21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1"/>
                    </a:cubicBezTo>
                    <a:cubicBezTo>
                      <a:pt x="36" y="21"/>
                      <a:pt x="36" y="21"/>
                      <a:pt x="35" y="21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lose/>
                    <a:moveTo>
                      <a:pt x="21" y="12"/>
                    </a:moveTo>
                    <a:cubicBezTo>
                      <a:pt x="21" y="12"/>
                      <a:pt x="22" y="13"/>
                      <a:pt x="22" y="14"/>
                    </a:cubicBezTo>
                    <a:cubicBezTo>
                      <a:pt x="22" y="15"/>
                      <a:pt x="24" y="16"/>
                      <a:pt x="26" y="18"/>
                    </a:cubicBezTo>
                    <a:cubicBezTo>
                      <a:pt x="28" y="19"/>
                      <a:pt x="28" y="19"/>
                      <a:pt x="30" y="20"/>
                    </a:cubicBezTo>
                    <a:cubicBezTo>
                      <a:pt x="32" y="21"/>
                      <a:pt x="32" y="21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22"/>
                      <a:pt x="36" y="23"/>
                      <a:pt x="35" y="23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5"/>
                      <a:pt x="34" y="25"/>
                      <a:pt x="34" y="25"/>
                    </a:cubicBezTo>
                    <a:cubicBezTo>
                      <a:pt x="34" y="26"/>
                      <a:pt x="34" y="26"/>
                      <a:pt x="32" y="25"/>
                    </a:cubicBezTo>
                    <a:cubicBezTo>
                      <a:pt x="30" y="25"/>
                      <a:pt x="30" y="24"/>
                      <a:pt x="28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7" y="26"/>
                      <a:pt x="28" y="26"/>
                      <a:pt x="28" y="26"/>
                    </a:cubicBezTo>
                    <a:cubicBezTo>
                      <a:pt x="29" y="26"/>
                      <a:pt x="29" y="26"/>
                      <a:pt x="31" y="26"/>
                    </a:cubicBezTo>
                    <a:cubicBezTo>
                      <a:pt x="33" y="27"/>
                      <a:pt x="33" y="27"/>
                      <a:pt x="35" y="28"/>
                    </a:cubicBezTo>
                    <a:cubicBezTo>
                      <a:pt x="37" y="29"/>
                      <a:pt x="38" y="30"/>
                      <a:pt x="37" y="31"/>
                    </a:cubicBezTo>
                    <a:cubicBezTo>
                      <a:pt x="37" y="32"/>
                      <a:pt x="38" y="33"/>
                      <a:pt x="38" y="32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8" y="29"/>
                      <a:pt x="37" y="28"/>
                      <a:pt x="36" y="28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6"/>
                      <a:pt x="37" y="26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9" y="26"/>
                      <a:pt x="39" y="27"/>
                    </a:cubicBezTo>
                    <a:cubicBezTo>
                      <a:pt x="40" y="28"/>
                      <a:pt x="41" y="29"/>
                      <a:pt x="43" y="29"/>
                    </a:cubicBezTo>
                    <a:cubicBezTo>
                      <a:pt x="44" y="28"/>
                      <a:pt x="48" y="32"/>
                      <a:pt x="48" y="31"/>
                    </a:cubicBezTo>
                    <a:cubicBezTo>
                      <a:pt x="52" y="34"/>
                      <a:pt x="53" y="39"/>
                      <a:pt x="51" y="43"/>
                    </a:cubicBezTo>
                    <a:cubicBezTo>
                      <a:pt x="51" y="43"/>
                      <a:pt x="51" y="44"/>
                      <a:pt x="51" y="44"/>
                    </a:cubicBezTo>
                    <a:cubicBezTo>
                      <a:pt x="50" y="47"/>
                      <a:pt x="49" y="49"/>
                      <a:pt x="46" y="51"/>
                    </a:cubicBezTo>
                    <a:cubicBezTo>
                      <a:pt x="46" y="51"/>
                      <a:pt x="45" y="52"/>
                      <a:pt x="45" y="52"/>
                    </a:cubicBezTo>
                    <a:cubicBezTo>
                      <a:pt x="44" y="53"/>
                      <a:pt x="44" y="53"/>
                      <a:pt x="41" y="55"/>
                    </a:cubicBezTo>
                    <a:cubicBezTo>
                      <a:pt x="38" y="58"/>
                      <a:pt x="35" y="57"/>
                      <a:pt x="31" y="59"/>
                    </a:cubicBezTo>
                    <a:cubicBezTo>
                      <a:pt x="28" y="61"/>
                      <a:pt x="27" y="61"/>
                      <a:pt x="26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1" y="59"/>
                      <a:pt x="19" y="58"/>
                    </a:cubicBezTo>
                    <a:cubicBezTo>
                      <a:pt x="19" y="58"/>
                      <a:pt x="18" y="57"/>
                      <a:pt x="17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2"/>
                      <a:pt x="11" y="52"/>
                      <a:pt x="11" y="52"/>
                    </a:cubicBezTo>
                    <a:cubicBezTo>
                      <a:pt x="11" y="52"/>
                      <a:pt x="10" y="52"/>
                      <a:pt x="9" y="51"/>
                    </a:cubicBezTo>
                    <a:cubicBezTo>
                      <a:pt x="9" y="51"/>
                      <a:pt x="8" y="51"/>
                      <a:pt x="8" y="51"/>
                    </a:cubicBezTo>
                    <a:cubicBezTo>
                      <a:pt x="7" y="50"/>
                      <a:pt x="6" y="50"/>
                      <a:pt x="6" y="50"/>
                    </a:cubicBezTo>
                    <a:cubicBezTo>
                      <a:pt x="4" y="49"/>
                      <a:pt x="3" y="49"/>
                      <a:pt x="3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8"/>
                      <a:pt x="2" y="46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1"/>
                      <a:pt x="2" y="38"/>
                      <a:pt x="3" y="36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3" y="30"/>
                      <a:pt x="4" y="25"/>
                      <a:pt x="5" y="21"/>
                    </a:cubicBezTo>
                    <a:cubicBezTo>
                      <a:pt x="5" y="21"/>
                      <a:pt x="6" y="20"/>
                      <a:pt x="6" y="20"/>
                    </a:cubicBezTo>
                    <a:cubicBezTo>
                      <a:pt x="6" y="19"/>
                      <a:pt x="6" y="17"/>
                      <a:pt x="7" y="17"/>
                    </a:cubicBezTo>
                    <a:cubicBezTo>
                      <a:pt x="9" y="14"/>
                      <a:pt x="12" y="10"/>
                      <a:pt x="16" y="10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9" y="11"/>
                      <a:pt x="20" y="12"/>
                      <a:pt x="21" y="12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lose/>
                    <a:moveTo>
                      <a:pt x="13" y="54"/>
                    </a:moveTo>
                    <a:cubicBezTo>
                      <a:pt x="13" y="54"/>
                      <a:pt x="13" y="54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784"/>
              <p:cNvSpPr>
                <a:spLocks noEditPoints="1"/>
              </p:cNvSpPr>
              <p:nvPr/>
            </p:nvSpPr>
            <p:spPr bwMode="auto">
              <a:xfrm>
                <a:off x="364" y="1753"/>
                <a:ext cx="49" cy="61"/>
              </a:xfrm>
              <a:custGeom>
                <a:avLst/>
                <a:gdLst>
                  <a:gd name="T0" fmla="*/ 1 w 65"/>
                  <a:gd name="T1" fmla="*/ 52 h 79"/>
                  <a:gd name="T2" fmla="*/ 3 w 65"/>
                  <a:gd name="T3" fmla="*/ 57 h 79"/>
                  <a:gd name="T4" fmla="*/ 9 w 65"/>
                  <a:gd name="T5" fmla="*/ 68 h 79"/>
                  <a:gd name="T6" fmla="*/ 37 w 65"/>
                  <a:gd name="T7" fmla="*/ 77 h 79"/>
                  <a:gd name="T8" fmla="*/ 41 w 65"/>
                  <a:gd name="T9" fmla="*/ 75 h 79"/>
                  <a:gd name="T10" fmla="*/ 65 w 65"/>
                  <a:gd name="T11" fmla="*/ 39 h 79"/>
                  <a:gd name="T12" fmla="*/ 49 w 65"/>
                  <a:gd name="T13" fmla="*/ 14 h 79"/>
                  <a:gd name="T14" fmla="*/ 55 w 65"/>
                  <a:gd name="T15" fmla="*/ 24 h 79"/>
                  <a:gd name="T16" fmla="*/ 40 w 65"/>
                  <a:gd name="T17" fmla="*/ 36 h 79"/>
                  <a:gd name="T18" fmla="*/ 36 w 65"/>
                  <a:gd name="T19" fmla="*/ 14 h 79"/>
                  <a:gd name="T20" fmla="*/ 43 w 65"/>
                  <a:gd name="T21" fmla="*/ 11 h 79"/>
                  <a:gd name="T22" fmla="*/ 33 w 65"/>
                  <a:gd name="T23" fmla="*/ 15 h 79"/>
                  <a:gd name="T24" fmla="*/ 24 w 65"/>
                  <a:gd name="T25" fmla="*/ 33 h 79"/>
                  <a:gd name="T26" fmla="*/ 31 w 65"/>
                  <a:gd name="T27" fmla="*/ 10 h 79"/>
                  <a:gd name="T28" fmla="*/ 61 w 65"/>
                  <a:gd name="T29" fmla="*/ 34 h 79"/>
                  <a:gd name="T30" fmla="*/ 63 w 65"/>
                  <a:gd name="T31" fmla="*/ 40 h 79"/>
                  <a:gd name="T32" fmla="*/ 50 w 65"/>
                  <a:gd name="T33" fmla="*/ 44 h 79"/>
                  <a:gd name="T34" fmla="*/ 37 w 65"/>
                  <a:gd name="T35" fmla="*/ 46 h 79"/>
                  <a:gd name="T36" fmla="*/ 38 w 65"/>
                  <a:gd name="T37" fmla="*/ 40 h 79"/>
                  <a:gd name="T38" fmla="*/ 54 w 65"/>
                  <a:gd name="T39" fmla="*/ 28 h 79"/>
                  <a:gd name="T40" fmla="*/ 12 w 65"/>
                  <a:gd name="T41" fmla="*/ 29 h 79"/>
                  <a:gd name="T42" fmla="*/ 32 w 65"/>
                  <a:gd name="T43" fmla="*/ 39 h 79"/>
                  <a:gd name="T44" fmla="*/ 35 w 65"/>
                  <a:gd name="T45" fmla="*/ 45 h 79"/>
                  <a:gd name="T46" fmla="*/ 29 w 65"/>
                  <a:gd name="T47" fmla="*/ 47 h 79"/>
                  <a:gd name="T48" fmla="*/ 10 w 65"/>
                  <a:gd name="T49" fmla="*/ 49 h 79"/>
                  <a:gd name="T50" fmla="*/ 5 w 65"/>
                  <a:gd name="T51" fmla="*/ 26 h 79"/>
                  <a:gd name="T52" fmla="*/ 61 w 65"/>
                  <a:gd name="T53" fmla="*/ 45 h 79"/>
                  <a:gd name="T54" fmla="*/ 57 w 65"/>
                  <a:gd name="T55" fmla="*/ 65 h 79"/>
                  <a:gd name="T56" fmla="*/ 37 w 65"/>
                  <a:gd name="T57" fmla="*/ 48 h 79"/>
                  <a:gd name="T58" fmla="*/ 53 w 65"/>
                  <a:gd name="T59" fmla="*/ 46 h 79"/>
                  <a:gd name="T60" fmla="*/ 35 w 65"/>
                  <a:gd name="T61" fmla="*/ 49 h 79"/>
                  <a:gd name="T62" fmla="*/ 14 w 65"/>
                  <a:gd name="T63" fmla="*/ 67 h 79"/>
                  <a:gd name="T64" fmla="*/ 9 w 65"/>
                  <a:gd name="T65" fmla="*/ 65 h 79"/>
                  <a:gd name="T66" fmla="*/ 6 w 65"/>
                  <a:gd name="T67" fmla="*/ 59 h 79"/>
                  <a:gd name="T68" fmla="*/ 5 w 65"/>
                  <a:gd name="T69" fmla="*/ 52 h 79"/>
                  <a:gd name="T70" fmla="*/ 16 w 65"/>
                  <a:gd name="T71" fmla="*/ 50 h 79"/>
                  <a:gd name="T72" fmla="*/ 35 w 65"/>
                  <a:gd name="T73" fmla="*/ 49 h 79"/>
                  <a:gd name="T74" fmla="*/ 41 w 65"/>
                  <a:gd name="T75" fmla="*/ 61 h 79"/>
                  <a:gd name="T76" fmla="*/ 40 w 65"/>
                  <a:gd name="T77" fmla="*/ 73 h 79"/>
                  <a:gd name="T78" fmla="*/ 39 w 65"/>
                  <a:gd name="T79" fmla="*/ 64 h 79"/>
                  <a:gd name="T80" fmla="*/ 36 w 65"/>
                  <a:gd name="T81" fmla="*/ 66 h 79"/>
                  <a:gd name="T82" fmla="*/ 13 w 65"/>
                  <a:gd name="T83" fmla="*/ 69 h 79"/>
                  <a:gd name="T84" fmla="*/ 36 w 65"/>
                  <a:gd name="T85" fmla="*/ 6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5" h="79">
                    <a:moveTo>
                      <a:pt x="4" y="25"/>
                    </a:moveTo>
                    <a:cubicBezTo>
                      <a:pt x="0" y="30"/>
                      <a:pt x="0" y="33"/>
                      <a:pt x="0" y="43"/>
                    </a:cubicBezTo>
                    <a:cubicBezTo>
                      <a:pt x="0" y="51"/>
                      <a:pt x="0" y="51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4"/>
                      <a:pt x="2" y="55"/>
                      <a:pt x="2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3" y="59"/>
                      <a:pt x="4" y="60"/>
                    </a:cubicBezTo>
                    <a:cubicBezTo>
                      <a:pt x="5" y="62"/>
                      <a:pt x="6" y="63"/>
                      <a:pt x="6" y="63"/>
                    </a:cubicBezTo>
                    <a:cubicBezTo>
                      <a:pt x="6" y="64"/>
                      <a:pt x="8" y="67"/>
                      <a:pt x="9" y="68"/>
                    </a:cubicBezTo>
                    <a:cubicBezTo>
                      <a:pt x="16" y="76"/>
                      <a:pt x="24" y="76"/>
                      <a:pt x="35" y="75"/>
                    </a:cubicBezTo>
                    <a:cubicBezTo>
                      <a:pt x="36" y="75"/>
                      <a:pt x="37" y="75"/>
                      <a:pt x="37" y="75"/>
                    </a:cubicBezTo>
                    <a:cubicBezTo>
                      <a:pt x="37" y="76"/>
                      <a:pt x="37" y="76"/>
                      <a:pt x="37" y="77"/>
                    </a:cubicBezTo>
                    <a:cubicBezTo>
                      <a:pt x="36" y="78"/>
                      <a:pt x="36" y="79"/>
                      <a:pt x="37" y="79"/>
                    </a:cubicBezTo>
                    <a:cubicBezTo>
                      <a:pt x="39" y="79"/>
                      <a:pt x="39" y="79"/>
                      <a:pt x="39" y="77"/>
                    </a:cubicBezTo>
                    <a:cubicBezTo>
                      <a:pt x="39" y="75"/>
                      <a:pt x="39" y="75"/>
                      <a:pt x="41" y="75"/>
                    </a:cubicBezTo>
                    <a:cubicBezTo>
                      <a:pt x="43" y="75"/>
                      <a:pt x="46" y="75"/>
                      <a:pt x="49" y="73"/>
                    </a:cubicBezTo>
                    <a:cubicBezTo>
                      <a:pt x="61" y="68"/>
                      <a:pt x="65" y="59"/>
                      <a:pt x="65" y="46"/>
                    </a:cubicBezTo>
                    <a:cubicBezTo>
                      <a:pt x="65" y="41"/>
                      <a:pt x="65" y="40"/>
                      <a:pt x="65" y="39"/>
                    </a:cubicBezTo>
                    <a:cubicBezTo>
                      <a:pt x="56" y="0"/>
                      <a:pt x="23" y="1"/>
                      <a:pt x="4" y="25"/>
                    </a:cubicBezTo>
                    <a:close/>
                    <a:moveTo>
                      <a:pt x="43" y="11"/>
                    </a:moveTo>
                    <a:cubicBezTo>
                      <a:pt x="47" y="12"/>
                      <a:pt x="48" y="13"/>
                      <a:pt x="49" y="14"/>
                    </a:cubicBezTo>
                    <a:cubicBezTo>
                      <a:pt x="51" y="16"/>
                      <a:pt x="54" y="18"/>
                      <a:pt x="56" y="21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4" y="25"/>
                      <a:pt x="53" y="26"/>
                      <a:pt x="52" y="27"/>
                    </a:cubicBezTo>
                    <a:cubicBezTo>
                      <a:pt x="52" y="27"/>
                      <a:pt x="50" y="29"/>
                      <a:pt x="48" y="31"/>
                    </a:cubicBezTo>
                    <a:cubicBezTo>
                      <a:pt x="46" y="34"/>
                      <a:pt x="44" y="35"/>
                      <a:pt x="40" y="36"/>
                    </a:cubicBezTo>
                    <a:cubicBezTo>
                      <a:pt x="39" y="37"/>
                      <a:pt x="37" y="37"/>
                      <a:pt x="37" y="37"/>
                    </a:cubicBezTo>
                    <a:cubicBezTo>
                      <a:pt x="36" y="30"/>
                      <a:pt x="36" y="23"/>
                      <a:pt x="36" y="19"/>
                    </a:cubicBezTo>
                    <a:cubicBezTo>
                      <a:pt x="36" y="17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5" y="10"/>
                      <a:pt x="35" y="10"/>
                      <a:pt x="36" y="10"/>
                    </a:cubicBezTo>
                    <a:cubicBezTo>
                      <a:pt x="38" y="9"/>
                      <a:pt x="41" y="10"/>
                      <a:pt x="43" y="11"/>
                    </a:cubicBezTo>
                    <a:close/>
                    <a:moveTo>
                      <a:pt x="31" y="10"/>
                    </a:moveTo>
                    <a:cubicBezTo>
                      <a:pt x="32" y="10"/>
                      <a:pt x="32" y="11"/>
                      <a:pt x="33" y="12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4" y="16"/>
                      <a:pt x="34" y="34"/>
                      <a:pt x="34" y="36"/>
                    </a:cubicBezTo>
                    <a:cubicBezTo>
                      <a:pt x="34" y="37"/>
                      <a:pt x="34" y="37"/>
                      <a:pt x="33" y="37"/>
                    </a:cubicBezTo>
                    <a:cubicBezTo>
                      <a:pt x="32" y="37"/>
                      <a:pt x="26" y="35"/>
                      <a:pt x="24" y="33"/>
                    </a:cubicBezTo>
                    <a:cubicBezTo>
                      <a:pt x="23" y="33"/>
                      <a:pt x="21" y="31"/>
                      <a:pt x="19" y="31"/>
                    </a:cubicBezTo>
                    <a:cubicBezTo>
                      <a:pt x="14" y="28"/>
                      <a:pt x="12" y="25"/>
                      <a:pt x="6" y="24"/>
                    </a:cubicBezTo>
                    <a:cubicBezTo>
                      <a:pt x="17" y="11"/>
                      <a:pt x="29" y="11"/>
                      <a:pt x="31" y="10"/>
                    </a:cubicBezTo>
                    <a:close/>
                    <a:moveTo>
                      <a:pt x="58" y="24"/>
                    </a:moveTo>
                    <a:cubicBezTo>
                      <a:pt x="59" y="25"/>
                      <a:pt x="59" y="25"/>
                      <a:pt x="59" y="25"/>
                    </a:cubicBezTo>
                    <a:cubicBezTo>
                      <a:pt x="60" y="28"/>
                      <a:pt x="61" y="33"/>
                      <a:pt x="61" y="34"/>
                    </a:cubicBezTo>
                    <a:cubicBezTo>
                      <a:pt x="61" y="34"/>
                      <a:pt x="61" y="34"/>
                      <a:pt x="62" y="34"/>
                    </a:cubicBezTo>
                    <a:cubicBezTo>
                      <a:pt x="62" y="34"/>
                      <a:pt x="62" y="35"/>
                      <a:pt x="62" y="36"/>
                    </a:cubicBezTo>
                    <a:cubicBezTo>
                      <a:pt x="62" y="37"/>
                      <a:pt x="62" y="39"/>
                      <a:pt x="63" y="40"/>
                    </a:cubicBezTo>
                    <a:cubicBezTo>
                      <a:pt x="63" y="43"/>
                      <a:pt x="63" y="43"/>
                      <a:pt x="61" y="43"/>
                    </a:cubicBezTo>
                    <a:cubicBezTo>
                      <a:pt x="60" y="43"/>
                      <a:pt x="58" y="43"/>
                      <a:pt x="56" y="43"/>
                    </a:cubicBezTo>
                    <a:cubicBezTo>
                      <a:pt x="54" y="44"/>
                      <a:pt x="51" y="44"/>
                      <a:pt x="50" y="44"/>
                    </a:cubicBezTo>
                    <a:cubicBezTo>
                      <a:pt x="49" y="44"/>
                      <a:pt x="47" y="45"/>
                      <a:pt x="46" y="45"/>
                    </a:cubicBezTo>
                    <a:cubicBezTo>
                      <a:pt x="44" y="45"/>
                      <a:pt x="42" y="45"/>
                      <a:pt x="41" y="45"/>
                    </a:cubicBezTo>
                    <a:cubicBezTo>
                      <a:pt x="40" y="45"/>
                      <a:pt x="37" y="46"/>
                      <a:pt x="37" y="46"/>
                    </a:cubicBezTo>
                    <a:cubicBezTo>
                      <a:pt x="36" y="44"/>
                      <a:pt x="37" y="41"/>
                      <a:pt x="36" y="40"/>
                    </a:cubicBezTo>
                    <a:cubicBezTo>
                      <a:pt x="36" y="40"/>
                      <a:pt x="37" y="40"/>
                      <a:pt x="37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9" y="40"/>
                      <a:pt x="42" y="39"/>
                      <a:pt x="42" y="39"/>
                    </a:cubicBezTo>
                    <a:cubicBezTo>
                      <a:pt x="42" y="39"/>
                      <a:pt x="43" y="38"/>
                      <a:pt x="44" y="38"/>
                    </a:cubicBezTo>
                    <a:cubicBezTo>
                      <a:pt x="47" y="36"/>
                      <a:pt x="51" y="33"/>
                      <a:pt x="54" y="28"/>
                    </a:cubicBezTo>
                    <a:cubicBezTo>
                      <a:pt x="55" y="27"/>
                      <a:pt x="57" y="25"/>
                      <a:pt x="57" y="25"/>
                    </a:cubicBezTo>
                    <a:lnTo>
                      <a:pt x="58" y="24"/>
                    </a:lnTo>
                    <a:close/>
                    <a:moveTo>
                      <a:pt x="12" y="29"/>
                    </a:moveTo>
                    <a:cubicBezTo>
                      <a:pt x="14" y="31"/>
                      <a:pt x="15" y="32"/>
                      <a:pt x="16" y="32"/>
                    </a:cubicBezTo>
                    <a:cubicBezTo>
                      <a:pt x="17" y="32"/>
                      <a:pt x="19" y="34"/>
                      <a:pt x="24" y="36"/>
                    </a:cubicBezTo>
                    <a:cubicBezTo>
                      <a:pt x="26" y="37"/>
                      <a:pt x="29" y="38"/>
                      <a:pt x="32" y="39"/>
                    </a:cubicBezTo>
                    <a:cubicBezTo>
                      <a:pt x="33" y="39"/>
                      <a:pt x="34" y="39"/>
                      <a:pt x="34" y="39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3"/>
                      <a:pt x="34" y="44"/>
                      <a:pt x="35" y="45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4" y="47"/>
                      <a:pt x="33" y="47"/>
                    </a:cubicBezTo>
                    <a:cubicBezTo>
                      <a:pt x="31" y="47"/>
                      <a:pt x="30" y="47"/>
                      <a:pt x="29" y="47"/>
                    </a:cubicBezTo>
                    <a:cubicBezTo>
                      <a:pt x="28" y="47"/>
                      <a:pt x="25" y="48"/>
                      <a:pt x="23" y="48"/>
                    </a:cubicBezTo>
                    <a:cubicBezTo>
                      <a:pt x="20" y="48"/>
                      <a:pt x="17" y="48"/>
                      <a:pt x="15" y="48"/>
                    </a:cubicBezTo>
                    <a:cubicBezTo>
                      <a:pt x="13" y="49"/>
                      <a:pt x="11" y="49"/>
                      <a:pt x="10" y="49"/>
                    </a:cubicBezTo>
                    <a:cubicBezTo>
                      <a:pt x="8" y="49"/>
                      <a:pt x="6" y="49"/>
                      <a:pt x="5" y="49"/>
                    </a:cubicBezTo>
                    <a:cubicBezTo>
                      <a:pt x="4" y="49"/>
                      <a:pt x="3" y="49"/>
                      <a:pt x="3" y="49"/>
                    </a:cubicBezTo>
                    <a:cubicBezTo>
                      <a:pt x="1" y="44"/>
                      <a:pt x="1" y="31"/>
                      <a:pt x="5" y="26"/>
                    </a:cubicBezTo>
                    <a:cubicBezTo>
                      <a:pt x="8" y="26"/>
                      <a:pt x="10" y="27"/>
                      <a:pt x="12" y="29"/>
                    </a:cubicBezTo>
                    <a:close/>
                    <a:moveTo>
                      <a:pt x="60" y="45"/>
                    </a:moveTo>
                    <a:cubicBezTo>
                      <a:pt x="60" y="45"/>
                      <a:pt x="61" y="45"/>
                      <a:pt x="61" y="45"/>
                    </a:cubicBezTo>
                    <a:cubicBezTo>
                      <a:pt x="61" y="45"/>
                      <a:pt x="62" y="45"/>
                      <a:pt x="62" y="45"/>
                    </a:cubicBezTo>
                    <a:cubicBezTo>
                      <a:pt x="63" y="45"/>
                      <a:pt x="63" y="45"/>
                      <a:pt x="63" y="46"/>
                    </a:cubicBezTo>
                    <a:cubicBezTo>
                      <a:pt x="64" y="55"/>
                      <a:pt x="62" y="61"/>
                      <a:pt x="57" y="65"/>
                    </a:cubicBezTo>
                    <a:cubicBezTo>
                      <a:pt x="52" y="62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7"/>
                    </a:cubicBezTo>
                    <a:cubicBezTo>
                      <a:pt x="37" y="54"/>
                      <a:pt x="37" y="50"/>
                      <a:pt x="37" y="48"/>
                    </a:cubicBezTo>
                    <a:cubicBezTo>
                      <a:pt x="38" y="48"/>
                      <a:pt x="42" y="47"/>
                      <a:pt x="43" y="47"/>
                    </a:cubicBezTo>
                    <a:cubicBezTo>
                      <a:pt x="45" y="47"/>
                      <a:pt x="48" y="47"/>
                      <a:pt x="49" y="47"/>
                    </a:cubicBezTo>
                    <a:cubicBezTo>
                      <a:pt x="51" y="46"/>
                      <a:pt x="53" y="46"/>
                      <a:pt x="53" y="46"/>
                    </a:cubicBezTo>
                    <a:cubicBezTo>
                      <a:pt x="54" y="46"/>
                      <a:pt x="56" y="46"/>
                      <a:pt x="56" y="45"/>
                    </a:cubicBezTo>
                    <a:cubicBezTo>
                      <a:pt x="57" y="45"/>
                      <a:pt x="59" y="45"/>
                      <a:pt x="60" y="45"/>
                    </a:cubicBezTo>
                    <a:close/>
                    <a:moveTo>
                      <a:pt x="35" y="49"/>
                    </a:moveTo>
                    <a:cubicBezTo>
                      <a:pt x="35" y="51"/>
                      <a:pt x="36" y="57"/>
                      <a:pt x="36" y="59"/>
                    </a:cubicBezTo>
                    <a:cubicBezTo>
                      <a:pt x="29" y="59"/>
                      <a:pt x="22" y="61"/>
                      <a:pt x="16" y="65"/>
                    </a:cubicBezTo>
                    <a:cubicBezTo>
                      <a:pt x="16" y="65"/>
                      <a:pt x="14" y="66"/>
                      <a:pt x="14" y="67"/>
                    </a:cubicBezTo>
                    <a:cubicBezTo>
                      <a:pt x="12" y="68"/>
                      <a:pt x="11" y="68"/>
                      <a:pt x="11" y="67"/>
                    </a:cubicBezTo>
                    <a:cubicBezTo>
                      <a:pt x="11" y="67"/>
                      <a:pt x="11" y="67"/>
                      <a:pt x="10" y="66"/>
                    </a:cubicBezTo>
                    <a:cubicBezTo>
                      <a:pt x="10" y="65"/>
                      <a:pt x="9" y="65"/>
                      <a:pt x="9" y="65"/>
                    </a:cubicBezTo>
                    <a:cubicBezTo>
                      <a:pt x="9" y="65"/>
                      <a:pt x="9" y="64"/>
                      <a:pt x="8" y="63"/>
                    </a:cubicBezTo>
                    <a:cubicBezTo>
                      <a:pt x="7" y="62"/>
                      <a:pt x="7" y="61"/>
                      <a:pt x="7" y="61"/>
                    </a:cubicBezTo>
                    <a:cubicBezTo>
                      <a:pt x="7" y="61"/>
                      <a:pt x="7" y="60"/>
                      <a:pt x="6" y="59"/>
                    </a:cubicBezTo>
                    <a:cubicBezTo>
                      <a:pt x="6" y="57"/>
                      <a:pt x="5" y="56"/>
                      <a:pt x="5" y="55"/>
                    </a:cubicBezTo>
                    <a:cubicBezTo>
                      <a:pt x="4" y="53"/>
                      <a:pt x="4" y="52"/>
                      <a:pt x="4" y="52"/>
                    </a:cubicBezTo>
                    <a:cubicBezTo>
                      <a:pt x="4" y="52"/>
                      <a:pt x="5" y="52"/>
                      <a:pt x="5" y="52"/>
                    </a:cubicBezTo>
                    <a:cubicBezTo>
                      <a:pt x="6" y="52"/>
                      <a:pt x="8" y="52"/>
                      <a:pt x="9" y="51"/>
                    </a:cubicBezTo>
                    <a:cubicBezTo>
                      <a:pt x="11" y="51"/>
                      <a:pt x="13" y="51"/>
                      <a:pt x="14" y="51"/>
                    </a:cubicBezTo>
                    <a:cubicBezTo>
                      <a:pt x="15" y="50"/>
                      <a:pt x="16" y="50"/>
                      <a:pt x="16" y="50"/>
                    </a:cubicBezTo>
                    <a:cubicBezTo>
                      <a:pt x="16" y="50"/>
                      <a:pt x="19" y="50"/>
                      <a:pt x="22" y="50"/>
                    </a:cubicBezTo>
                    <a:cubicBezTo>
                      <a:pt x="25" y="50"/>
                      <a:pt x="28" y="49"/>
                      <a:pt x="28" y="49"/>
                    </a:cubicBezTo>
                    <a:cubicBezTo>
                      <a:pt x="30" y="49"/>
                      <a:pt x="33" y="48"/>
                      <a:pt x="35" y="49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39" y="61"/>
                    </a:cubicBezTo>
                    <a:cubicBezTo>
                      <a:pt x="40" y="61"/>
                      <a:pt x="40" y="61"/>
                      <a:pt x="41" y="61"/>
                    </a:cubicBezTo>
                    <a:cubicBezTo>
                      <a:pt x="43" y="62"/>
                      <a:pt x="46" y="63"/>
                      <a:pt x="49" y="63"/>
                    </a:cubicBezTo>
                    <a:cubicBezTo>
                      <a:pt x="51" y="64"/>
                      <a:pt x="56" y="66"/>
                      <a:pt x="56" y="67"/>
                    </a:cubicBezTo>
                    <a:cubicBezTo>
                      <a:pt x="52" y="70"/>
                      <a:pt x="46" y="74"/>
                      <a:pt x="40" y="73"/>
                    </a:cubicBezTo>
                    <a:cubicBezTo>
                      <a:pt x="39" y="73"/>
                      <a:pt x="39" y="72"/>
                      <a:pt x="39" y="71"/>
                    </a:cubicBezTo>
                    <a:cubicBezTo>
                      <a:pt x="39" y="69"/>
                      <a:pt x="39" y="68"/>
                      <a:pt x="39" y="68"/>
                    </a:cubicBezTo>
                    <a:cubicBezTo>
                      <a:pt x="39" y="67"/>
                      <a:pt x="39" y="66"/>
                      <a:pt x="39" y="64"/>
                    </a:cubicBezTo>
                    <a:lnTo>
                      <a:pt x="38" y="61"/>
                    </a:lnTo>
                    <a:close/>
                    <a:moveTo>
                      <a:pt x="36" y="61"/>
                    </a:moveTo>
                    <a:cubicBezTo>
                      <a:pt x="36" y="61"/>
                      <a:pt x="36" y="62"/>
                      <a:pt x="36" y="66"/>
                    </a:cubicBezTo>
                    <a:cubicBezTo>
                      <a:pt x="36" y="68"/>
                      <a:pt x="37" y="71"/>
                      <a:pt x="37" y="72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29" y="74"/>
                      <a:pt x="21" y="76"/>
                      <a:pt x="13" y="69"/>
                    </a:cubicBezTo>
                    <a:cubicBezTo>
                      <a:pt x="13" y="69"/>
                      <a:pt x="15" y="68"/>
                      <a:pt x="17" y="67"/>
                    </a:cubicBezTo>
                    <a:cubicBezTo>
                      <a:pt x="17" y="67"/>
                      <a:pt x="18" y="66"/>
                      <a:pt x="18" y="66"/>
                    </a:cubicBezTo>
                    <a:cubicBezTo>
                      <a:pt x="23" y="62"/>
                      <a:pt x="30" y="61"/>
                      <a:pt x="36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785"/>
              <p:cNvSpPr>
                <a:spLocks noEditPoints="1"/>
              </p:cNvSpPr>
              <p:nvPr/>
            </p:nvSpPr>
            <p:spPr bwMode="auto">
              <a:xfrm>
                <a:off x="458" y="2037"/>
                <a:ext cx="78" cy="81"/>
              </a:xfrm>
              <a:custGeom>
                <a:avLst/>
                <a:gdLst>
                  <a:gd name="T0" fmla="*/ 10 w 103"/>
                  <a:gd name="T1" fmla="*/ 33 h 106"/>
                  <a:gd name="T2" fmla="*/ 16 w 103"/>
                  <a:gd name="T3" fmla="*/ 59 h 106"/>
                  <a:gd name="T4" fmla="*/ 24 w 103"/>
                  <a:gd name="T5" fmla="*/ 99 h 106"/>
                  <a:gd name="T6" fmla="*/ 13 w 103"/>
                  <a:gd name="T7" fmla="*/ 93 h 106"/>
                  <a:gd name="T8" fmla="*/ 6 w 103"/>
                  <a:gd name="T9" fmla="*/ 90 h 106"/>
                  <a:gd name="T10" fmla="*/ 2 w 103"/>
                  <a:gd name="T11" fmla="*/ 102 h 106"/>
                  <a:gd name="T12" fmla="*/ 6 w 103"/>
                  <a:gd name="T13" fmla="*/ 100 h 106"/>
                  <a:gd name="T14" fmla="*/ 20 w 103"/>
                  <a:gd name="T15" fmla="*/ 102 h 106"/>
                  <a:gd name="T16" fmla="*/ 38 w 103"/>
                  <a:gd name="T17" fmla="*/ 97 h 106"/>
                  <a:gd name="T18" fmla="*/ 47 w 103"/>
                  <a:gd name="T19" fmla="*/ 103 h 106"/>
                  <a:gd name="T20" fmla="*/ 59 w 103"/>
                  <a:gd name="T21" fmla="*/ 102 h 106"/>
                  <a:gd name="T22" fmla="*/ 67 w 103"/>
                  <a:gd name="T23" fmla="*/ 99 h 106"/>
                  <a:gd name="T24" fmla="*/ 76 w 103"/>
                  <a:gd name="T25" fmla="*/ 98 h 106"/>
                  <a:gd name="T26" fmla="*/ 86 w 103"/>
                  <a:gd name="T27" fmla="*/ 103 h 106"/>
                  <a:gd name="T28" fmla="*/ 98 w 103"/>
                  <a:gd name="T29" fmla="*/ 101 h 106"/>
                  <a:gd name="T30" fmla="*/ 82 w 103"/>
                  <a:gd name="T31" fmla="*/ 101 h 106"/>
                  <a:gd name="T32" fmla="*/ 72 w 103"/>
                  <a:gd name="T33" fmla="*/ 97 h 106"/>
                  <a:gd name="T34" fmla="*/ 65 w 103"/>
                  <a:gd name="T35" fmla="*/ 88 h 106"/>
                  <a:gd name="T36" fmla="*/ 59 w 103"/>
                  <a:gd name="T37" fmla="*/ 96 h 106"/>
                  <a:gd name="T38" fmla="*/ 71 w 103"/>
                  <a:gd name="T39" fmla="*/ 56 h 106"/>
                  <a:gd name="T40" fmla="*/ 52 w 103"/>
                  <a:gd name="T41" fmla="*/ 48 h 106"/>
                  <a:gd name="T42" fmla="*/ 59 w 103"/>
                  <a:gd name="T43" fmla="*/ 98 h 106"/>
                  <a:gd name="T44" fmla="*/ 52 w 103"/>
                  <a:gd name="T45" fmla="*/ 98 h 106"/>
                  <a:gd name="T46" fmla="*/ 46 w 103"/>
                  <a:gd name="T47" fmla="*/ 98 h 106"/>
                  <a:gd name="T48" fmla="*/ 41 w 103"/>
                  <a:gd name="T49" fmla="*/ 101 h 106"/>
                  <a:gd name="T50" fmla="*/ 35 w 103"/>
                  <a:gd name="T51" fmla="*/ 99 h 106"/>
                  <a:gd name="T52" fmla="*/ 40 w 103"/>
                  <a:gd name="T53" fmla="*/ 60 h 106"/>
                  <a:gd name="T54" fmla="*/ 39 w 103"/>
                  <a:gd name="T55" fmla="*/ 56 h 106"/>
                  <a:gd name="T56" fmla="*/ 20 w 103"/>
                  <a:gd name="T57" fmla="*/ 58 h 106"/>
                  <a:gd name="T58" fmla="*/ 13 w 103"/>
                  <a:gd name="T59" fmla="*/ 32 h 106"/>
                  <a:gd name="T60" fmla="*/ 25 w 103"/>
                  <a:gd name="T61" fmla="*/ 10 h 106"/>
                  <a:gd name="T62" fmla="*/ 65 w 103"/>
                  <a:gd name="T63" fmla="*/ 14 h 106"/>
                  <a:gd name="T64" fmla="*/ 82 w 103"/>
                  <a:gd name="T65" fmla="*/ 43 h 106"/>
                  <a:gd name="T66" fmla="*/ 84 w 103"/>
                  <a:gd name="T67" fmla="*/ 44 h 106"/>
                  <a:gd name="T68" fmla="*/ 46 w 103"/>
                  <a:gd name="T69" fmla="*/ 7 h 106"/>
                  <a:gd name="T70" fmla="*/ 60 w 103"/>
                  <a:gd name="T71" fmla="*/ 17 h 106"/>
                  <a:gd name="T72" fmla="*/ 63 w 103"/>
                  <a:gd name="T73" fmla="*/ 19 h 106"/>
                  <a:gd name="T74" fmla="*/ 22 w 103"/>
                  <a:gd name="T75" fmla="*/ 33 h 106"/>
                  <a:gd name="T76" fmla="*/ 30 w 103"/>
                  <a:gd name="T77" fmla="*/ 25 h 106"/>
                  <a:gd name="T78" fmla="*/ 35 w 103"/>
                  <a:gd name="T79" fmla="*/ 19 h 106"/>
                  <a:gd name="T80" fmla="*/ 62 w 103"/>
                  <a:gd name="T81" fmla="*/ 45 h 106"/>
                  <a:gd name="T82" fmla="*/ 67 w 103"/>
                  <a:gd name="T83" fmla="*/ 34 h 106"/>
                  <a:gd name="T84" fmla="*/ 86 w 103"/>
                  <a:gd name="T85" fmla="*/ 59 h 106"/>
                  <a:gd name="T86" fmla="*/ 79 w 103"/>
                  <a:gd name="T87" fmla="*/ 58 h 106"/>
                  <a:gd name="T88" fmla="*/ 82 w 103"/>
                  <a:gd name="T89" fmla="*/ 57 h 106"/>
                  <a:gd name="T90" fmla="*/ 78 w 103"/>
                  <a:gd name="T91" fmla="*/ 65 h 106"/>
                  <a:gd name="T92" fmla="*/ 73 w 103"/>
                  <a:gd name="T93" fmla="*/ 80 h 106"/>
                  <a:gd name="T94" fmla="*/ 82 w 103"/>
                  <a:gd name="T95" fmla="*/ 89 h 106"/>
                  <a:gd name="T96" fmla="*/ 93 w 103"/>
                  <a:gd name="T97" fmla="*/ 82 h 106"/>
                  <a:gd name="T98" fmla="*/ 87 w 103"/>
                  <a:gd name="T99" fmla="*/ 65 h 106"/>
                  <a:gd name="T100" fmla="*/ 76 w 103"/>
                  <a:gd name="T101" fmla="*/ 69 h 106"/>
                  <a:gd name="T102" fmla="*/ 74 w 103"/>
                  <a:gd name="T103" fmla="*/ 71 h 106"/>
                  <a:gd name="T104" fmla="*/ 74 w 103"/>
                  <a:gd name="T105" fmla="*/ 73 h 106"/>
                  <a:gd name="T106" fmla="*/ 85 w 103"/>
                  <a:gd name="T107" fmla="*/ 85 h 106"/>
                  <a:gd name="T108" fmla="*/ 79 w 103"/>
                  <a:gd name="T109" fmla="*/ 78 h 106"/>
                  <a:gd name="T110" fmla="*/ 83 w 103"/>
                  <a:gd name="T111" fmla="*/ 78 h 106"/>
                  <a:gd name="T112" fmla="*/ 78 w 103"/>
                  <a:gd name="T113" fmla="*/ 7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3" h="106">
                    <a:moveTo>
                      <a:pt x="23" y="3"/>
                    </a:moveTo>
                    <a:cubicBezTo>
                      <a:pt x="22" y="3"/>
                      <a:pt x="18" y="5"/>
                      <a:pt x="16" y="7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1" y="16"/>
                      <a:pt x="1" y="13"/>
                      <a:pt x="4" y="25"/>
                    </a:cubicBezTo>
                    <a:cubicBezTo>
                      <a:pt x="4" y="26"/>
                      <a:pt x="5" y="26"/>
                      <a:pt x="5" y="27"/>
                    </a:cubicBezTo>
                    <a:cubicBezTo>
                      <a:pt x="5" y="27"/>
                      <a:pt x="5" y="28"/>
                      <a:pt x="6" y="29"/>
                    </a:cubicBezTo>
                    <a:cubicBezTo>
                      <a:pt x="6" y="29"/>
                      <a:pt x="7" y="30"/>
                      <a:pt x="7" y="30"/>
                    </a:cubicBezTo>
                    <a:cubicBezTo>
                      <a:pt x="7" y="30"/>
                      <a:pt x="8" y="32"/>
                      <a:pt x="10" y="33"/>
                    </a:cubicBezTo>
                    <a:cubicBezTo>
                      <a:pt x="11" y="34"/>
                      <a:pt x="11" y="34"/>
                      <a:pt x="10" y="35"/>
                    </a:cubicBezTo>
                    <a:cubicBezTo>
                      <a:pt x="10" y="35"/>
                      <a:pt x="10" y="36"/>
                      <a:pt x="10" y="36"/>
                    </a:cubicBezTo>
                    <a:cubicBezTo>
                      <a:pt x="9" y="36"/>
                      <a:pt x="8" y="39"/>
                      <a:pt x="8" y="40"/>
                    </a:cubicBezTo>
                    <a:cubicBezTo>
                      <a:pt x="8" y="42"/>
                      <a:pt x="9" y="45"/>
                      <a:pt x="10" y="46"/>
                    </a:cubicBezTo>
                    <a:cubicBezTo>
                      <a:pt x="11" y="47"/>
                      <a:pt x="12" y="49"/>
                      <a:pt x="14" y="50"/>
                    </a:cubicBezTo>
                    <a:cubicBezTo>
                      <a:pt x="14" y="50"/>
                      <a:pt x="15" y="50"/>
                      <a:pt x="14" y="50"/>
                    </a:cubicBezTo>
                    <a:cubicBezTo>
                      <a:pt x="14" y="51"/>
                      <a:pt x="14" y="52"/>
                      <a:pt x="14" y="54"/>
                    </a:cubicBezTo>
                    <a:cubicBezTo>
                      <a:pt x="13" y="57"/>
                      <a:pt x="14" y="58"/>
                      <a:pt x="16" y="59"/>
                    </a:cubicBezTo>
                    <a:cubicBezTo>
                      <a:pt x="18" y="61"/>
                      <a:pt x="24" y="61"/>
                      <a:pt x="25" y="60"/>
                    </a:cubicBezTo>
                    <a:cubicBezTo>
                      <a:pt x="27" y="58"/>
                      <a:pt x="27" y="58"/>
                      <a:pt x="28" y="59"/>
                    </a:cubicBezTo>
                    <a:cubicBezTo>
                      <a:pt x="29" y="61"/>
                      <a:pt x="31" y="61"/>
                      <a:pt x="33" y="63"/>
                    </a:cubicBezTo>
                    <a:cubicBezTo>
                      <a:pt x="34" y="64"/>
                      <a:pt x="36" y="61"/>
                      <a:pt x="38" y="60"/>
                    </a:cubicBezTo>
                    <a:cubicBezTo>
                      <a:pt x="37" y="70"/>
                      <a:pt x="30" y="88"/>
                      <a:pt x="27" y="98"/>
                    </a:cubicBezTo>
                    <a:cubicBezTo>
                      <a:pt x="27" y="98"/>
                      <a:pt x="26" y="98"/>
                      <a:pt x="26" y="98"/>
                    </a:cubicBezTo>
                    <a:cubicBezTo>
                      <a:pt x="25" y="98"/>
                      <a:pt x="25" y="98"/>
                      <a:pt x="25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3" y="98"/>
                      <a:pt x="23" y="98"/>
                      <a:pt x="22" y="99"/>
                    </a:cubicBezTo>
                    <a:cubicBezTo>
                      <a:pt x="20" y="101"/>
                      <a:pt x="19" y="95"/>
                      <a:pt x="18" y="94"/>
                    </a:cubicBezTo>
                    <a:cubicBezTo>
                      <a:pt x="17" y="95"/>
                      <a:pt x="17" y="93"/>
                      <a:pt x="18" y="92"/>
                    </a:cubicBezTo>
                    <a:cubicBezTo>
                      <a:pt x="18" y="90"/>
                      <a:pt x="18" y="89"/>
                      <a:pt x="17" y="89"/>
                    </a:cubicBezTo>
                    <a:cubicBezTo>
                      <a:pt x="17" y="89"/>
                      <a:pt x="17" y="90"/>
                      <a:pt x="16" y="90"/>
                    </a:cubicBezTo>
                    <a:cubicBezTo>
                      <a:pt x="16" y="92"/>
                      <a:pt x="15" y="93"/>
                      <a:pt x="14" y="94"/>
                    </a:cubicBezTo>
                    <a:cubicBezTo>
                      <a:pt x="14" y="95"/>
                      <a:pt x="14" y="94"/>
                      <a:pt x="14" y="94"/>
                    </a:cubicBezTo>
                    <a:cubicBezTo>
                      <a:pt x="14" y="93"/>
                      <a:pt x="13" y="93"/>
                      <a:pt x="13" y="93"/>
                    </a:cubicBezTo>
                    <a:cubicBezTo>
                      <a:pt x="13" y="93"/>
                      <a:pt x="13" y="92"/>
                      <a:pt x="13" y="91"/>
                    </a:cubicBezTo>
                    <a:cubicBezTo>
                      <a:pt x="13" y="90"/>
                      <a:pt x="13" y="88"/>
                      <a:pt x="13" y="88"/>
                    </a:cubicBezTo>
                    <a:cubicBezTo>
                      <a:pt x="13" y="88"/>
                      <a:pt x="12" y="86"/>
                      <a:pt x="11" y="86"/>
                    </a:cubicBezTo>
                    <a:cubicBezTo>
                      <a:pt x="11" y="86"/>
                      <a:pt x="11" y="88"/>
                      <a:pt x="11" y="88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1" y="90"/>
                      <a:pt x="10" y="94"/>
                      <a:pt x="10" y="94"/>
                    </a:cubicBezTo>
                    <a:cubicBezTo>
                      <a:pt x="8" y="90"/>
                      <a:pt x="9" y="95"/>
                      <a:pt x="8" y="92"/>
                    </a:cubicBezTo>
                    <a:cubicBezTo>
                      <a:pt x="8" y="91"/>
                      <a:pt x="7" y="90"/>
                      <a:pt x="6" y="90"/>
                    </a:cubicBezTo>
                    <a:cubicBezTo>
                      <a:pt x="5" y="89"/>
                      <a:pt x="4" y="89"/>
                      <a:pt x="4" y="89"/>
                    </a:cubicBezTo>
                    <a:cubicBezTo>
                      <a:pt x="4" y="88"/>
                      <a:pt x="3" y="88"/>
                      <a:pt x="3" y="89"/>
                    </a:cubicBezTo>
                    <a:cubicBezTo>
                      <a:pt x="2" y="89"/>
                      <a:pt x="3" y="90"/>
                      <a:pt x="3" y="90"/>
                    </a:cubicBezTo>
                    <a:cubicBezTo>
                      <a:pt x="4" y="90"/>
                      <a:pt x="5" y="92"/>
                      <a:pt x="5" y="93"/>
                    </a:cubicBezTo>
                    <a:cubicBezTo>
                      <a:pt x="5" y="94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9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1" y="103"/>
                      <a:pt x="2" y="103"/>
                      <a:pt x="2" y="102"/>
                    </a:cubicBezTo>
                    <a:cubicBezTo>
                      <a:pt x="2" y="102"/>
                      <a:pt x="2" y="101"/>
                      <a:pt x="3" y="101"/>
                    </a:cubicBezTo>
                    <a:cubicBezTo>
                      <a:pt x="4" y="100"/>
                      <a:pt x="5" y="98"/>
                      <a:pt x="5" y="97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6" y="96"/>
                      <a:pt x="6" y="96"/>
                      <a:pt x="6" y="95"/>
                    </a:cubicBezTo>
                    <a:cubicBezTo>
                      <a:pt x="6" y="94"/>
                      <a:pt x="6" y="93"/>
                      <a:pt x="6" y="93"/>
                    </a:cubicBezTo>
                    <a:cubicBezTo>
                      <a:pt x="6" y="91"/>
                      <a:pt x="6" y="91"/>
                      <a:pt x="6" y="92"/>
                    </a:cubicBezTo>
                    <a:cubicBezTo>
                      <a:pt x="7" y="92"/>
                      <a:pt x="7" y="93"/>
                      <a:pt x="7" y="95"/>
                    </a:cubicBezTo>
                    <a:cubicBezTo>
                      <a:pt x="7" y="98"/>
                      <a:pt x="7" y="98"/>
                      <a:pt x="6" y="100"/>
                    </a:cubicBezTo>
                    <a:cubicBezTo>
                      <a:pt x="5" y="101"/>
                      <a:pt x="5" y="102"/>
                      <a:pt x="6" y="103"/>
                    </a:cubicBezTo>
                    <a:cubicBezTo>
                      <a:pt x="7" y="103"/>
                      <a:pt x="7" y="103"/>
                      <a:pt x="8" y="101"/>
                    </a:cubicBezTo>
                    <a:cubicBezTo>
                      <a:pt x="9" y="99"/>
                      <a:pt x="10" y="99"/>
                      <a:pt x="10" y="101"/>
                    </a:cubicBezTo>
                    <a:cubicBezTo>
                      <a:pt x="10" y="101"/>
                      <a:pt x="11" y="102"/>
                      <a:pt x="12" y="101"/>
                    </a:cubicBezTo>
                    <a:cubicBezTo>
                      <a:pt x="13" y="101"/>
                      <a:pt x="13" y="100"/>
                      <a:pt x="14" y="98"/>
                    </a:cubicBezTo>
                    <a:cubicBezTo>
                      <a:pt x="15" y="96"/>
                      <a:pt x="15" y="96"/>
                      <a:pt x="16" y="96"/>
                    </a:cubicBezTo>
                    <a:cubicBezTo>
                      <a:pt x="16" y="97"/>
                      <a:pt x="16" y="97"/>
                      <a:pt x="16" y="98"/>
                    </a:cubicBezTo>
                    <a:cubicBezTo>
                      <a:pt x="16" y="101"/>
                      <a:pt x="19" y="101"/>
                      <a:pt x="20" y="102"/>
                    </a:cubicBezTo>
                    <a:cubicBezTo>
                      <a:pt x="22" y="102"/>
                      <a:pt x="25" y="103"/>
                      <a:pt x="27" y="104"/>
                    </a:cubicBezTo>
                    <a:cubicBezTo>
                      <a:pt x="28" y="104"/>
                      <a:pt x="28" y="104"/>
                      <a:pt x="29" y="103"/>
                    </a:cubicBezTo>
                    <a:cubicBezTo>
                      <a:pt x="29" y="103"/>
                      <a:pt x="29" y="103"/>
                      <a:pt x="30" y="103"/>
                    </a:cubicBezTo>
                    <a:cubicBezTo>
                      <a:pt x="31" y="103"/>
                      <a:pt x="32" y="104"/>
                      <a:pt x="33" y="104"/>
                    </a:cubicBezTo>
                    <a:cubicBezTo>
                      <a:pt x="34" y="104"/>
                      <a:pt x="35" y="104"/>
                      <a:pt x="35" y="103"/>
                    </a:cubicBezTo>
                    <a:cubicBezTo>
                      <a:pt x="36" y="102"/>
                      <a:pt x="37" y="100"/>
                      <a:pt x="37" y="98"/>
                    </a:cubicBezTo>
                    <a:cubicBezTo>
                      <a:pt x="37" y="98"/>
                      <a:pt x="37" y="97"/>
                      <a:pt x="37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8" y="98"/>
                      <a:pt x="39" y="99"/>
                      <a:pt x="39" y="99"/>
                    </a:cubicBezTo>
                    <a:cubicBezTo>
                      <a:pt x="39" y="101"/>
                      <a:pt x="40" y="104"/>
                      <a:pt x="41" y="105"/>
                    </a:cubicBezTo>
                    <a:cubicBezTo>
                      <a:pt x="42" y="106"/>
                      <a:pt x="42" y="106"/>
                      <a:pt x="43" y="104"/>
                    </a:cubicBezTo>
                    <a:cubicBezTo>
                      <a:pt x="43" y="103"/>
                      <a:pt x="43" y="102"/>
                      <a:pt x="44" y="102"/>
                    </a:cubicBezTo>
                    <a:cubicBezTo>
                      <a:pt x="44" y="102"/>
                      <a:pt x="44" y="102"/>
                      <a:pt x="44" y="101"/>
                    </a:cubicBezTo>
                    <a:cubicBezTo>
                      <a:pt x="44" y="101"/>
                      <a:pt x="44" y="101"/>
                      <a:pt x="45" y="101"/>
                    </a:cubicBezTo>
                    <a:cubicBezTo>
                      <a:pt x="45" y="101"/>
                      <a:pt x="45" y="102"/>
                      <a:pt x="45" y="102"/>
                    </a:cubicBezTo>
                    <a:cubicBezTo>
                      <a:pt x="45" y="102"/>
                      <a:pt x="47" y="103"/>
                      <a:pt x="47" y="103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49" y="104"/>
                      <a:pt x="49" y="101"/>
                      <a:pt x="49" y="101"/>
                    </a:cubicBezTo>
                    <a:cubicBezTo>
                      <a:pt x="49" y="101"/>
                      <a:pt x="49" y="101"/>
                      <a:pt x="50" y="101"/>
                    </a:cubicBezTo>
                    <a:cubicBezTo>
                      <a:pt x="50" y="101"/>
                      <a:pt x="50" y="101"/>
                      <a:pt x="50" y="102"/>
                    </a:cubicBezTo>
                    <a:cubicBezTo>
                      <a:pt x="50" y="102"/>
                      <a:pt x="53" y="103"/>
                      <a:pt x="54" y="102"/>
                    </a:cubicBezTo>
                    <a:cubicBezTo>
                      <a:pt x="54" y="102"/>
                      <a:pt x="54" y="102"/>
                      <a:pt x="55" y="103"/>
                    </a:cubicBezTo>
                    <a:cubicBezTo>
                      <a:pt x="57" y="103"/>
                      <a:pt x="57" y="103"/>
                      <a:pt x="58" y="103"/>
                    </a:cubicBezTo>
                    <a:cubicBezTo>
                      <a:pt x="58" y="102"/>
                      <a:pt x="59" y="102"/>
                      <a:pt x="59" y="102"/>
                    </a:cubicBezTo>
                    <a:cubicBezTo>
                      <a:pt x="60" y="103"/>
                      <a:pt x="61" y="103"/>
                      <a:pt x="61" y="103"/>
                    </a:cubicBezTo>
                    <a:cubicBezTo>
                      <a:pt x="62" y="104"/>
                      <a:pt x="63" y="104"/>
                      <a:pt x="63" y="103"/>
                    </a:cubicBezTo>
                    <a:cubicBezTo>
                      <a:pt x="63" y="103"/>
                      <a:pt x="64" y="102"/>
                      <a:pt x="64" y="101"/>
                    </a:cubicBezTo>
                    <a:cubicBezTo>
                      <a:pt x="65" y="100"/>
                      <a:pt x="65" y="98"/>
                      <a:pt x="65" y="95"/>
                    </a:cubicBezTo>
                    <a:cubicBezTo>
                      <a:pt x="66" y="93"/>
                      <a:pt x="66" y="93"/>
                      <a:pt x="66" y="93"/>
                    </a:cubicBezTo>
                    <a:cubicBezTo>
                      <a:pt x="67" y="93"/>
                      <a:pt x="67" y="94"/>
                      <a:pt x="67" y="95"/>
                    </a:cubicBezTo>
                    <a:cubicBezTo>
                      <a:pt x="67" y="96"/>
                      <a:pt x="67" y="97"/>
                      <a:pt x="67" y="97"/>
                    </a:cubicBezTo>
                    <a:cubicBezTo>
                      <a:pt x="67" y="97"/>
                      <a:pt x="67" y="99"/>
                      <a:pt x="67" y="99"/>
                    </a:cubicBezTo>
                    <a:cubicBezTo>
                      <a:pt x="66" y="99"/>
                      <a:pt x="66" y="103"/>
                      <a:pt x="66" y="103"/>
                    </a:cubicBezTo>
                    <a:cubicBezTo>
                      <a:pt x="67" y="104"/>
                      <a:pt x="68" y="104"/>
                      <a:pt x="68" y="103"/>
                    </a:cubicBezTo>
                    <a:cubicBezTo>
                      <a:pt x="68" y="102"/>
                      <a:pt x="69" y="101"/>
                      <a:pt x="69" y="101"/>
                    </a:cubicBezTo>
                    <a:cubicBezTo>
                      <a:pt x="69" y="101"/>
                      <a:pt x="69" y="100"/>
                      <a:pt x="69" y="100"/>
                    </a:cubicBezTo>
                    <a:cubicBezTo>
                      <a:pt x="69" y="100"/>
                      <a:pt x="69" y="99"/>
                      <a:pt x="69" y="99"/>
                    </a:cubicBezTo>
                    <a:cubicBezTo>
                      <a:pt x="70" y="99"/>
                      <a:pt x="70" y="99"/>
                      <a:pt x="71" y="99"/>
                    </a:cubicBezTo>
                    <a:cubicBezTo>
                      <a:pt x="72" y="100"/>
                      <a:pt x="73" y="99"/>
                      <a:pt x="74" y="98"/>
                    </a:cubicBezTo>
                    <a:cubicBezTo>
                      <a:pt x="75" y="96"/>
                      <a:pt x="76" y="96"/>
                      <a:pt x="76" y="98"/>
                    </a:cubicBezTo>
                    <a:cubicBezTo>
                      <a:pt x="75" y="99"/>
                      <a:pt x="76" y="99"/>
                      <a:pt x="76" y="100"/>
                    </a:cubicBezTo>
                    <a:cubicBezTo>
                      <a:pt x="76" y="100"/>
                      <a:pt x="77" y="101"/>
                      <a:pt x="77" y="101"/>
                    </a:cubicBezTo>
                    <a:cubicBezTo>
                      <a:pt x="77" y="102"/>
                      <a:pt x="77" y="102"/>
                      <a:pt x="79" y="102"/>
                    </a:cubicBezTo>
                    <a:cubicBezTo>
                      <a:pt x="79" y="101"/>
                      <a:pt x="80" y="101"/>
                      <a:pt x="80" y="102"/>
                    </a:cubicBezTo>
                    <a:cubicBezTo>
                      <a:pt x="80" y="102"/>
                      <a:pt x="80" y="102"/>
                      <a:pt x="81" y="103"/>
                    </a:cubicBezTo>
                    <a:cubicBezTo>
                      <a:pt x="82" y="104"/>
                      <a:pt x="82" y="104"/>
                      <a:pt x="82" y="104"/>
                    </a:cubicBezTo>
                    <a:cubicBezTo>
                      <a:pt x="82" y="103"/>
                      <a:pt x="83" y="103"/>
                      <a:pt x="83" y="104"/>
                    </a:cubicBezTo>
                    <a:cubicBezTo>
                      <a:pt x="84" y="104"/>
                      <a:pt x="84" y="104"/>
                      <a:pt x="86" y="103"/>
                    </a:cubicBezTo>
                    <a:cubicBezTo>
                      <a:pt x="88" y="102"/>
                      <a:pt x="89" y="101"/>
                      <a:pt x="92" y="101"/>
                    </a:cubicBezTo>
                    <a:cubicBezTo>
                      <a:pt x="95" y="101"/>
                      <a:pt x="96" y="101"/>
                      <a:pt x="97" y="103"/>
                    </a:cubicBezTo>
                    <a:cubicBezTo>
                      <a:pt x="98" y="105"/>
                      <a:pt x="99" y="106"/>
                      <a:pt x="101" y="105"/>
                    </a:cubicBezTo>
                    <a:cubicBezTo>
                      <a:pt x="101" y="104"/>
                      <a:pt x="102" y="104"/>
                      <a:pt x="102" y="104"/>
                    </a:cubicBezTo>
                    <a:cubicBezTo>
                      <a:pt x="102" y="105"/>
                      <a:pt x="102" y="104"/>
                      <a:pt x="103" y="104"/>
                    </a:cubicBezTo>
                    <a:cubicBezTo>
                      <a:pt x="103" y="102"/>
                      <a:pt x="103" y="102"/>
                      <a:pt x="102" y="103"/>
                    </a:cubicBezTo>
                    <a:cubicBezTo>
                      <a:pt x="101" y="103"/>
                      <a:pt x="101" y="103"/>
                      <a:pt x="100" y="103"/>
                    </a:cubicBezTo>
                    <a:cubicBezTo>
                      <a:pt x="100" y="103"/>
                      <a:pt x="99" y="102"/>
                      <a:pt x="98" y="101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2" y="99"/>
                      <a:pt x="92" y="99"/>
                      <a:pt x="92" y="99"/>
                    </a:cubicBezTo>
                    <a:cubicBezTo>
                      <a:pt x="89" y="100"/>
                      <a:pt x="88" y="100"/>
                      <a:pt x="87" y="100"/>
                    </a:cubicBezTo>
                    <a:cubicBezTo>
                      <a:pt x="86" y="101"/>
                      <a:pt x="85" y="101"/>
                      <a:pt x="85" y="101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4" y="101"/>
                      <a:pt x="84" y="101"/>
                      <a:pt x="84" y="100"/>
                    </a:cubicBezTo>
                    <a:cubicBezTo>
                      <a:pt x="83" y="100"/>
                      <a:pt x="83" y="100"/>
                      <a:pt x="83" y="101"/>
                    </a:cubicBezTo>
                    <a:cubicBezTo>
                      <a:pt x="83" y="101"/>
                      <a:pt x="83" y="101"/>
                      <a:pt x="82" y="101"/>
                    </a:cubicBezTo>
                    <a:cubicBezTo>
                      <a:pt x="81" y="101"/>
                      <a:pt x="81" y="101"/>
                      <a:pt x="81" y="100"/>
                    </a:cubicBezTo>
                    <a:cubicBezTo>
                      <a:pt x="80" y="98"/>
                      <a:pt x="80" y="98"/>
                      <a:pt x="79" y="99"/>
                    </a:cubicBezTo>
                    <a:cubicBezTo>
                      <a:pt x="79" y="99"/>
                      <a:pt x="78" y="100"/>
                      <a:pt x="78" y="99"/>
                    </a:cubicBezTo>
                    <a:cubicBezTo>
                      <a:pt x="77" y="99"/>
                      <a:pt x="77" y="99"/>
                      <a:pt x="77" y="98"/>
                    </a:cubicBezTo>
                    <a:cubicBezTo>
                      <a:pt x="77" y="97"/>
                      <a:pt x="77" y="96"/>
                      <a:pt x="77" y="96"/>
                    </a:cubicBezTo>
                    <a:cubicBezTo>
                      <a:pt x="76" y="94"/>
                      <a:pt x="76" y="94"/>
                      <a:pt x="75" y="95"/>
                    </a:cubicBezTo>
                    <a:cubicBezTo>
                      <a:pt x="74" y="95"/>
                      <a:pt x="73" y="95"/>
                      <a:pt x="73" y="96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1" y="97"/>
                      <a:pt x="72" y="96"/>
                      <a:pt x="72" y="95"/>
                    </a:cubicBezTo>
                    <a:cubicBezTo>
                      <a:pt x="72" y="93"/>
                      <a:pt x="72" y="92"/>
                      <a:pt x="72" y="92"/>
                    </a:cubicBezTo>
                    <a:cubicBezTo>
                      <a:pt x="71" y="91"/>
                      <a:pt x="71" y="91"/>
                      <a:pt x="71" y="91"/>
                    </a:cubicBezTo>
                    <a:cubicBezTo>
                      <a:pt x="71" y="92"/>
                      <a:pt x="70" y="92"/>
                      <a:pt x="70" y="93"/>
                    </a:cubicBezTo>
                    <a:cubicBezTo>
                      <a:pt x="70" y="95"/>
                      <a:pt x="69" y="97"/>
                      <a:pt x="69" y="97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7"/>
                      <a:pt x="68" y="97"/>
                      <a:pt x="68" y="97"/>
                    </a:cubicBezTo>
                    <a:cubicBezTo>
                      <a:pt x="68" y="94"/>
                      <a:pt x="67" y="90"/>
                      <a:pt x="65" y="88"/>
                    </a:cubicBezTo>
                    <a:cubicBezTo>
                      <a:pt x="63" y="87"/>
                      <a:pt x="63" y="87"/>
                      <a:pt x="63" y="88"/>
                    </a:cubicBezTo>
                    <a:cubicBezTo>
                      <a:pt x="63" y="88"/>
                      <a:pt x="63" y="89"/>
                      <a:pt x="63" y="89"/>
                    </a:cubicBezTo>
                    <a:cubicBezTo>
                      <a:pt x="64" y="90"/>
                      <a:pt x="64" y="90"/>
                      <a:pt x="64" y="91"/>
                    </a:cubicBezTo>
                    <a:cubicBezTo>
                      <a:pt x="64" y="93"/>
                      <a:pt x="64" y="97"/>
                      <a:pt x="63" y="98"/>
                    </a:cubicBezTo>
                    <a:cubicBezTo>
                      <a:pt x="63" y="98"/>
                      <a:pt x="62" y="98"/>
                      <a:pt x="61" y="97"/>
                    </a:cubicBezTo>
                    <a:cubicBezTo>
                      <a:pt x="61" y="97"/>
                      <a:pt x="61" y="97"/>
                      <a:pt x="61" y="98"/>
                    </a:cubicBezTo>
                    <a:cubicBezTo>
                      <a:pt x="61" y="98"/>
                      <a:pt x="61" y="98"/>
                      <a:pt x="61" y="98"/>
                    </a:cubicBezTo>
                    <a:cubicBezTo>
                      <a:pt x="61" y="97"/>
                      <a:pt x="60" y="96"/>
                      <a:pt x="59" y="96"/>
                    </a:cubicBezTo>
                    <a:cubicBezTo>
                      <a:pt x="50" y="86"/>
                      <a:pt x="50" y="69"/>
                      <a:pt x="50" y="57"/>
                    </a:cubicBezTo>
                    <a:cubicBezTo>
                      <a:pt x="51" y="53"/>
                      <a:pt x="52" y="53"/>
                      <a:pt x="53" y="56"/>
                    </a:cubicBezTo>
                    <a:cubicBezTo>
                      <a:pt x="54" y="58"/>
                      <a:pt x="55" y="59"/>
                      <a:pt x="58" y="61"/>
                    </a:cubicBezTo>
                    <a:cubicBezTo>
                      <a:pt x="61" y="63"/>
                      <a:pt x="63" y="61"/>
                      <a:pt x="65" y="59"/>
                    </a:cubicBezTo>
                    <a:cubicBezTo>
                      <a:pt x="66" y="58"/>
                      <a:pt x="66" y="58"/>
                      <a:pt x="67" y="58"/>
                    </a:cubicBezTo>
                    <a:cubicBezTo>
                      <a:pt x="69" y="59"/>
                      <a:pt x="71" y="60"/>
                      <a:pt x="73" y="59"/>
                    </a:cubicBezTo>
                    <a:cubicBezTo>
                      <a:pt x="74" y="58"/>
                      <a:pt x="75" y="56"/>
                      <a:pt x="74" y="55"/>
                    </a:cubicBezTo>
                    <a:cubicBezTo>
                      <a:pt x="73" y="55"/>
                      <a:pt x="73" y="55"/>
                      <a:pt x="71" y="56"/>
                    </a:cubicBezTo>
                    <a:cubicBezTo>
                      <a:pt x="70" y="58"/>
                      <a:pt x="67" y="57"/>
                      <a:pt x="67" y="55"/>
                    </a:cubicBezTo>
                    <a:cubicBezTo>
                      <a:pt x="66" y="53"/>
                      <a:pt x="64" y="54"/>
                      <a:pt x="64" y="56"/>
                    </a:cubicBezTo>
                    <a:cubicBezTo>
                      <a:pt x="64" y="57"/>
                      <a:pt x="64" y="57"/>
                      <a:pt x="62" y="58"/>
                    </a:cubicBezTo>
                    <a:cubicBezTo>
                      <a:pt x="61" y="60"/>
                      <a:pt x="59" y="60"/>
                      <a:pt x="57" y="59"/>
                    </a:cubicBezTo>
                    <a:cubicBezTo>
                      <a:pt x="55" y="58"/>
                      <a:pt x="54" y="56"/>
                      <a:pt x="54" y="53"/>
                    </a:cubicBezTo>
                    <a:cubicBezTo>
                      <a:pt x="53" y="51"/>
                      <a:pt x="53" y="51"/>
                      <a:pt x="52" y="51"/>
                    </a:cubicBezTo>
                    <a:cubicBezTo>
                      <a:pt x="51" y="51"/>
                      <a:pt x="51" y="51"/>
                      <a:pt x="51" y="50"/>
                    </a:cubicBezTo>
                    <a:cubicBezTo>
                      <a:pt x="51" y="50"/>
                      <a:pt x="52" y="49"/>
                      <a:pt x="52" y="48"/>
                    </a:cubicBezTo>
                    <a:cubicBezTo>
                      <a:pt x="52" y="45"/>
                      <a:pt x="54" y="41"/>
                      <a:pt x="56" y="39"/>
                    </a:cubicBezTo>
                    <a:cubicBezTo>
                      <a:pt x="57" y="39"/>
                      <a:pt x="58" y="38"/>
                      <a:pt x="58" y="38"/>
                    </a:cubicBezTo>
                    <a:cubicBezTo>
                      <a:pt x="58" y="38"/>
                      <a:pt x="59" y="38"/>
                      <a:pt x="59" y="37"/>
                    </a:cubicBezTo>
                    <a:cubicBezTo>
                      <a:pt x="59" y="37"/>
                      <a:pt x="59" y="37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6" y="36"/>
                      <a:pt x="51" y="42"/>
                      <a:pt x="50" y="45"/>
                    </a:cubicBezTo>
                    <a:cubicBezTo>
                      <a:pt x="50" y="47"/>
                      <a:pt x="49" y="51"/>
                      <a:pt x="49" y="54"/>
                    </a:cubicBezTo>
                    <a:cubicBezTo>
                      <a:pt x="48" y="69"/>
                      <a:pt x="47" y="87"/>
                      <a:pt x="59" y="98"/>
                    </a:cubicBezTo>
                    <a:cubicBezTo>
                      <a:pt x="60" y="100"/>
                      <a:pt x="61" y="100"/>
                      <a:pt x="59" y="100"/>
                    </a:cubicBezTo>
                    <a:cubicBezTo>
                      <a:pt x="59" y="99"/>
                      <a:pt x="58" y="99"/>
                      <a:pt x="58" y="99"/>
                    </a:cubicBezTo>
                    <a:cubicBezTo>
                      <a:pt x="58" y="100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100"/>
                    </a:cubicBezTo>
                    <a:cubicBezTo>
                      <a:pt x="57" y="100"/>
                      <a:pt x="57" y="101"/>
                      <a:pt x="56" y="101"/>
                    </a:cubicBezTo>
                    <a:cubicBezTo>
                      <a:pt x="55" y="101"/>
                      <a:pt x="55" y="100"/>
                      <a:pt x="55" y="100"/>
                    </a:cubicBezTo>
                    <a:cubicBezTo>
                      <a:pt x="55" y="99"/>
                      <a:pt x="54" y="99"/>
                      <a:pt x="54" y="99"/>
                    </a:cubicBezTo>
                    <a:cubicBezTo>
                      <a:pt x="53" y="99"/>
                      <a:pt x="53" y="99"/>
                      <a:pt x="52" y="98"/>
                    </a:cubicBezTo>
                    <a:cubicBezTo>
                      <a:pt x="51" y="98"/>
                      <a:pt x="51" y="99"/>
                      <a:pt x="52" y="100"/>
                    </a:cubicBezTo>
                    <a:cubicBezTo>
                      <a:pt x="53" y="100"/>
                      <a:pt x="53" y="101"/>
                      <a:pt x="52" y="101"/>
                    </a:cubicBezTo>
                    <a:cubicBezTo>
                      <a:pt x="52" y="101"/>
                      <a:pt x="52" y="100"/>
                      <a:pt x="51" y="99"/>
                    </a:cubicBezTo>
                    <a:cubicBezTo>
                      <a:pt x="50" y="98"/>
                      <a:pt x="49" y="98"/>
                      <a:pt x="49" y="98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7"/>
                      <a:pt x="47" y="97"/>
                    </a:cubicBezTo>
                    <a:cubicBezTo>
                      <a:pt x="47" y="97"/>
                      <a:pt x="46" y="97"/>
                      <a:pt x="46" y="98"/>
                    </a:cubicBezTo>
                    <a:cubicBezTo>
                      <a:pt x="46" y="98"/>
                      <a:pt x="46" y="99"/>
                      <a:pt x="46" y="99"/>
                    </a:cubicBezTo>
                    <a:cubicBezTo>
                      <a:pt x="47" y="99"/>
                      <a:pt x="47" y="99"/>
                      <a:pt x="47" y="100"/>
                    </a:cubicBezTo>
                    <a:cubicBezTo>
                      <a:pt x="47" y="101"/>
                      <a:pt x="47" y="101"/>
                      <a:pt x="47" y="101"/>
                    </a:cubicBezTo>
                    <a:cubicBezTo>
                      <a:pt x="45" y="100"/>
                      <a:pt x="44" y="98"/>
                      <a:pt x="44" y="97"/>
                    </a:cubicBezTo>
                    <a:cubicBezTo>
                      <a:pt x="44" y="96"/>
                      <a:pt x="43" y="96"/>
                      <a:pt x="42" y="97"/>
                    </a:cubicBezTo>
                    <a:cubicBezTo>
                      <a:pt x="42" y="97"/>
                      <a:pt x="42" y="98"/>
                      <a:pt x="42" y="99"/>
                    </a:cubicBezTo>
                    <a:cubicBezTo>
                      <a:pt x="42" y="99"/>
                      <a:pt x="42" y="101"/>
                      <a:pt x="42" y="102"/>
                    </a:cubicBezTo>
                    <a:cubicBezTo>
                      <a:pt x="41" y="102"/>
                      <a:pt x="41" y="101"/>
                      <a:pt x="41" y="101"/>
                    </a:cubicBezTo>
                    <a:cubicBezTo>
                      <a:pt x="40" y="100"/>
                      <a:pt x="40" y="99"/>
                      <a:pt x="39" y="98"/>
                    </a:cubicBezTo>
                    <a:cubicBezTo>
                      <a:pt x="39" y="97"/>
                      <a:pt x="39" y="96"/>
                      <a:pt x="39" y="96"/>
                    </a:cubicBezTo>
                    <a:cubicBezTo>
                      <a:pt x="38" y="95"/>
                      <a:pt x="38" y="95"/>
                      <a:pt x="38" y="94"/>
                    </a:cubicBezTo>
                    <a:cubicBezTo>
                      <a:pt x="38" y="94"/>
                      <a:pt x="38" y="93"/>
                      <a:pt x="37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4"/>
                      <a:pt x="36" y="94"/>
                      <a:pt x="36" y="95"/>
                    </a:cubicBezTo>
                    <a:cubicBezTo>
                      <a:pt x="36" y="95"/>
                      <a:pt x="36" y="96"/>
                      <a:pt x="36" y="97"/>
                    </a:cubicBezTo>
                    <a:cubicBezTo>
                      <a:pt x="36" y="98"/>
                      <a:pt x="36" y="99"/>
                      <a:pt x="35" y="99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1"/>
                      <a:pt x="34" y="101"/>
                      <a:pt x="34" y="101"/>
                    </a:cubicBezTo>
                    <a:cubicBezTo>
                      <a:pt x="33" y="101"/>
                      <a:pt x="33" y="101"/>
                      <a:pt x="32" y="101"/>
                    </a:cubicBezTo>
                    <a:cubicBezTo>
                      <a:pt x="32" y="102"/>
                      <a:pt x="32" y="102"/>
                      <a:pt x="30" y="101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29" y="98"/>
                      <a:pt x="30" y="97"/>
                      <a:pt x="30" y="95"/>
                    </a:cubicBezTo>
                    <a:cubicBezTo>
                      <a:pt x="33" y="83"/>
                      <a:pt x="39" y="72"/>
                      <a:pt x="40" y="60"/>
                    </a:cubicBezTo>
                    <a:cubicBezTo>
                      <a:pt x="40" y="59"/>
                      <a:pt x="40" y="58"/>
                      <a:pt x="41" y="57"/>
                    </a:cubicBezTo>
                    <a:cubicBezTo>
                      <a:pt x="41" y="57"/>
                      <a:pt x="41" y="53"/>
                      <a:pt x="41" y="50"/>
                    </a:cubicBezTo>
                    <a:cubicBezTo>
                      <a:pt x="41" y="46"/>
                      <a:pt x="41" y="43"/>
                      <a:pt x="41" y="42"/>
                    </a:cubicBezTo>
                    <a:cubicBezTo>
                      <a:pt x="42" y="40"/>
                      <a:pt x="42" y="39"/>
                      <a:pt x="41" y="39"/>
                    </a:cubicBezTo>
                    <a:cubicBezTo>
                      <a:pt x="40" y="38"/>
                      <a:pt x="40" y="38"/>
                      <a:pt x="39" y="40"/>
                    </a:cubicBezTo>
                    <a:cubicBezTo>
                      <a:pt x="39" y="41"/>
                      <a:pt x="39" y="43"/>
                      <a:pt x="39" y="44"/>
                    </a:cubicBezTo>
                    <a:cubicBezTo>
                      <a:pt x="39" y="45"/>
                      <a:pt x="39" y="49"/>
                      <a:pt x="39" y="51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7" y="58"/>
                      <a:pt x="36" y="59"/>
                      <a:pt x="35" y="59"/>
                    </a:cubicBezTo>
                    <a:cubicBezTo>
                      <a:pt x="34" y="60"/>
                      <a:pt x="34" y="60"/>
                      <a:pt x="31" y="59"/>
                    </a:cubicBezTo>
                    <a:cubicBezTo>
                      <a:pt x="29" y="58"/>
                      <a:pt x="29" y="58"/>
                      <a:pt x="29" y="56"/>
                    </a:cubicBezTo>
                    <a:cubicBezTo>
                      <a:pt x="28" y="55"/>
                      <a:pt x="28" y="55"/>
                      <a:pt x="27" y="55"/>
                    </a:cubicBezTo>
                    <a:cubicBezTo>
                      <a:pt x="26" y="55"/>
                      <a:pt x="25" y="55"/>
                      <a:pt x="26" y="56"/>
                    </a:cubicBezTo>
                    <a:cubicBezTo>
                      <a:pt x="26" y="56"/>
                      <a:pt x="25" y="57"/>
                      <a:pt x="24" y="57"/>
                    </a:cubicBezTo>
                    <a:cubicBezTo>
                      <a:pt x="22" y="59"/>
                      <a:pt x="21" y="59"/>
                      <a:pt x="20" y="58"/>
                    </a:cubicBezTo>
                    <a:cubicBezTo>
                      <a:pt x="16" y="57"/>
                      <a:pt x="16" y="57"/>
                      <a:pt x="16" y="55"/>
                    </a:cubicBezTo>
                    <a:cubicBezTo>
                      <a:pt x="16" y="54"/>
                      <a:pt x="18" y="50"/>
                      <a:pt x="19" y="50"/>
                    </a:cubicBezTo>
                    <a:cubicBezTo>
                      <a:pt x="20" y="50"/>
                      <a:pt x="20" y="48"/>
                      <a:pt x="19" y="48"/>
                    </a:cubicBezTo>
                    <a:cubicBezTo>
                      <a:pt x="19" y="47"/>
                      <a:pt x="18" y="47"/>
                      <a:pt x="16" y="47"/>
                    </a:cubicBezTo>
                    <a:cubicBezTo>
                      <a:pt x="13" y="47"/>
                      <a:pt x="11" y="46"/>
                      <a:pt x="11" y="42"/>
                    </a:cubicBezTo>
                    <a:cubicBezTo>
                      <a:pt x="10" y="38"/>
                      <a:pt x="11" y="36"/>
                      <a:pt x="14" y="35"/>
                    </a:cubicBezTo>
                    <a:cubicBezTo>
                      <a:pt x="15" y="35"/>
                      <a:pt x="15" y="35"/>
                      <a:pt x="15" y="34"/>
                    </a:cubicBezTo>
                    <a:cubicBezTo>
                      <a:pt x="15" y="33"/>
                      <a:pt x="14" y="33"/>
                      <a:pt x="13" y="32"/>
                    </a:cubicBezTo>
                    <a:cubicBezTo>
                      <a:pt x="11" y="32"/>
                      <a:pt x="9" y="30"/>
                      <a:pt x="8" y="28"/>
                    </a:cubicBezTo>
                    <a:cubicBezTo>
                      <a:pt x="5" y="24"/>
                      <a:pt x="6" y="24"/>
                      <a:pt x="6" y="22"/>
                    </a:cubicBezTo>
                    <a:cubicBezTo>
                      <a:pt x="5" y="18"/>
                      <a:pt x="9" y="17"/>
                      <a:pt x="12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7"/>
                      <a:pt x="15" y="17"/>
                      <a:pt x="16" y="15"/>
                    </a:cubicBezTo>
                    <a:cubicBezTo>
                      <a:pt x="15" y="11"/>
                      <a:pt x="15" y="11"/>
                      <a:pt x="19" y="7"/>
                    </a:cubicBezTo>
                    <a:cubicBezTo>
                      <a:pt x="21" y="6"/>
                      <a:pt x="22" y="6"/>
                      <a:pt x="23" y="6"/>
                    </a:cubicBezTo>
                    <a:cubicBezTo>
                      <a:pt x="25" y="6"/>
                      <a:pt x="25" y="8"/>
                      <a:pt x="25" y="10"/>
                    </a:cubicBezTo>
                    <a:cubicBezTo>
                      <a:pt x="25" y="11"/>
                      <a:pt x="25" y="12"/>
                      <a:pt x="26" y="12"/>
                    </a:cubicBezTo>
                    <a:cubicBezTo>
                      <a:pt x="28" y="12"/>
                      <a:pt x="28" y="12"/>
                      <a:pt x="28" y="10"/>
                    </a:cubicBezTo>
                    <a:cubicBezTo>
                      <a:pt x="28" y="3"/>
                      <a:pt x="43" y="8"/>
                      <a:pt x="46" y="10"/>
                    </a:cubicBezTo>
                    <a:cubicBezTo>
                      <a:pt x="47" y="11"/>
                      <a:pt x="48" y="13"/>
                      <a:pt x="48" y="13"/>
                    </a:cubicBezTo>
                    <a:cubicBezTo>
                      <a:pt x="49" y="14"/>
                      <a:pt x="49" y="14"/>
                      <a:pt x="50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5" y="8"/>
                      <a:pt x="63" y="1"/>
                      <a:pt x="64" y="12"/>
                    </a:cubicBezTo>
                    <a:cubicBezTo>
                      <a:pt x="64" y="14"/>
                      <a:pt x="64" y="14"/>
                      <a:pt x="65" y="14"/>
                    </a:cubicBezTo>
                    <a:cubicBezTo>
                      <a:pt x="66" y="14"/>
                      <a:pt x="68" y="14"/>
                      <a:pt x="69" y="13"/>
                    </a:cubicBezTo>
                    <a:cubicBezTo>
                      <a:pt x="74" y="12"/>
                      <a:pt x="77" y="16"/>
                      <a:pt x="79" y="20"/>
                    </a:cubicBezTo>
                    <a:cubicBezTo>
                      <a:pt x="79" y="22"/>
                      <a:pt x="79" y="24"/>
                      <a:pt x="77" y="27"/>
                    </a:cubicBezTo>
                    <a:cubicBezTo>
                      <a:pt x="76" y="27"/>
                      <a:pt x="76" y="28"/>
                      <a:pt x="76" y="28"/>
                    </a:cubicBezTo>
                    <a:cubicBezTo>
                      <a:pt x="76" y="29"/>
                      <a:pt x="78" y="29"/>
                      <a:pt x="79" y="28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5" y="31"/>
                      <a:pt x="84" y="39"/>
                      <a:pt x="82" y="43"/>
                    </a:cubicBezTo>
                    <a:cubicBezTo>
                      <a:pt x="81" y="44"/>
                      <a:pt x="80" y="44"/>
                      <a:pt x="79" y="44"/>
                    </a:cubicBezTo>
                    <a:cubicBezTo>
                      <a:pt x="78" y="44"/>
                      <a:pt x="77" y="45"/>
                      <a:pt x="78" y="46"/>
                    </a:cubicBez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50"/>
                      <a:pt x="78" y="50"/>
                      <a:pt x="79" y="50"/>
                    </a:cubicBezTo>
                    <a:cubicBezTo>
                      <a:pt x="79" y="50"/>
                      <a:pt x="79" y="49"/>
                      <a:pt x="80" y="48"/>
                    </a:cubicBezTo>
                    <a:cubicBezTo>
                      <a:pt x="80" y="47"/>
                      <a:pt x="80" y="46"/>
                      <a:pt x="82" y="46"/>
                    </a:cubicBezTo>
                    <a:cubicBezTo>
                      <a:pt x="82" y="46"/>
                      <a:pt x="83" y="45"/>
                      <a:pt x="83" y="45"/>
                    </a:cubicBezTo>
                    <a:cubicBezTo>
                      <a:pt x="83" y="44"/>
                      <a:pt x="84" y="44"/>
                      <a:pt x="84" y="44"/>
                    </a:cubicBezTo>
                    <a:cubicBezTo>
                      <a:pt x="86" y="41"/>
                      <a:pt x="86" y="34"/>
                      <a:pt x="85" y="31"/>
                    </a:cubicBezTo>
                    <a:cubicBezTo>
                      <a:pt x="85" y="29"/>
                      <a:pt x="85" y="28"/>
                      <a:pt x="83" y="27"/>
                    </a:cubicBezTo>
                    <a:cubicBezTo>
                      <a:pt x="82" y="26"/>
                      <a:pt x="81" y="26"/>
                      <a:pt x="81" y="26"/>
                    </a:cubicBezTo>
                    <a:cubicBezTo>
                      <a:pt x="80" y="25"/>
                      <a:pt x="80" y="25"/>
                      <a:pt x="80" y="23"/>
                    </a:cubicBezTo>
                    <a:cubicBezTo>
                      <a:pt x="81" y="16"/>
                      <a:pt x="76" y="11"/>
                      <a:pt x="70" y="11"/>
                    </a:cubicBezTo>
                    <a:cubicBezTo>
                      <a:pt x="67" y="11"/>
                      <a:pt x="67" y="11"/>
                      <a:pt x="67" y="10"/>
                    </a:cubicBezTo>
                    <a:cubicBezTo>
                      <a:pt x="64" y="0"/>
                      <a:pt x="55" y="5"/>
                      <a:pt x="50" y="11"/>
                    </a:cubicBezTo>
                    <a:cubicBezTo>
                      <a:pt x="50" y="11"/>
                      <a:pt x="47" y="9"/>
                      <a:pt x="46" y="7"/>
                    </a:cubicBezTo>
                    <a:cubicBezTo>
                      <a:pt x="41" y="4"/>
                      <a:pt x="34" y="3"/>
                      <a:pt x="29" y="5"/>
                    </a:cubicBezTo>
                    <a:cubicBezTo>
                      <a:pt x="28" y="6"/>
                      <a:pt x="27" y="5"/>
                      <a:pt x="27" y="5"/>
                    </a:cubicBezTo>
                    <a:cubicBezTo>
                      <a:pt x="25" y="4"/>
                      <a:pt x="24" y="3"/>
                      <a:pt x="23" y="3"/>
                    </a:cubicBezTo>
                    <a:close/>
                    <a:moveTo>
                      <a:pt x="60" y="15"/>
                    </a:moveTo>
                    <a:cubicBezTo>
                      <a:pt x="59" y="15"/>
                      <a:pt x="59" y="15"/>
                      <a:pt x="58" y="15"/>
                    </a:cubicBezTo>
                    <a:cubicBezTo>
                      <a:pt x="56" y="16"/>
                      <a:pt x="55" y="19"/>
                      <a:pt x="56" y="20"/>
                    </a:cubicBezTo>
                    <a:cubicBezTo>
                      <a:pt x="57" y="20"/>
                      <a:pt x="57" y="20"/>
                      <a:pt x="57" y="19"/>
                    </a:cubicBezTo>
                    <a:cubicBezTo>
                      <a:pt x="57" y="18"/>
                      <a:pt x="59" y="17"/>
                      <a:pt x="60" y="17"/>
                    </a:cubicBezTo>
                    <a:cubicBezTo>
                      <a:pt x="60" y="17"/>
                      <a:pt x="60" y="17"/>
                      <a:pt x="60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1"/>
                      <a:pt x="64" y="21"/>
                      <a:pt x="63" y="23"/>
                    </a:cubicBezTo>
                    <a:cubicBezTo>
                      <a:pt x="62" y="25"/>
                      <a:pt x="62" y="25"/>
                      <a:pt x="60" y="25"/>
                    </a:cubicBezTo>
                    <a:cubicBezTo>
                      <a:pt x="60" y="25"/>
                      <a:pt x="60" y="25"/>
                      <a:pt x="60" y="26"/>
                    </a:cubicBezTo>
                    <a:cubicBezTo>
                      <a:pt x="61" y="27"/>
                      <a:pt x="61" y="27"/>
                      <a:pt x="62" y="27"/>
                    </a:cubicBezTo>
                    <a:cubicBezTo>
                      <a:pt x="63" y="27"/>
                      <a:pt x="66" y="22"/>
                      <a:pt x="66" y="21"/>
                    </a:cubicBezTo>
                    <a:cubicBezTo>
                      <a:pt x="65" y="20"/>
                      <a:pt x="64" y="19"/>
                      <a:pt x="63" y="19"/>
                    </a:cubicBezTo>
                    <a:cubicBezTo>
                      <a:pt x="62" y="19"/>
                      <a:pt x="62" y="19"/>
                      <a:pt x="62" y="18"/>
                    </a:cubicBezTo>
                    <a:cubicBezTo>
                      <a:pt x="62" y="16"/>
                      <a:pt x="61" y="15"/>
                      <a:pt x="60" y="15"/>
                    </a:cubicBezTo>
                    <a:close/>
                    <a:moveTo>
                      <a:pt x="35" y="19"/>
                    </a:moveTo>
                    <a:cubicBezTo>
                      <a:pt x="33" y="19"/>
                      <a:pt x="32" y="20"/>
                      <a:pt x="31" y="21"/>
                    </a:cubicBezTo>
                    <a:cubicBezTo>
                      <a:pt x="30" y="22"/>
                      <a:pt x="30" y="22"/>
                      <a:pt x="29" y="22"/>
                    </a:cubicBezTo>
                    <a:cubicBezTo>
                      <a:pt x="26" y="22"/>
                      <a:pt x="24" y="24"/>
                      <a:pt x="24" y="27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2" y="30"/>
                      <a:pt x="22" y="31"/>
                      <a:pt x="22" y="33"/>
                    </a:cubicBezTo>
                    <a:cubicBezTo>
                      <a:pt x="22" y="37"/>
                      <a:pt x="24" y="41"/>
                      <a:pt x="26" y="42"/>
                    </a:cubicBezTo>
                    <a:cubicBezTo>
                      <a:pt x="27" y="42"/>
                      <a:pt x="27" y="42"/>
                      <a:pt x="28" y="42"/>
                    </a:cubicBezTo>
                    <a:cubicBezTo>
                      <a:pt x="29" y="42"/>
                      <a:pt x="29" y="41"/>
                      <a:pt x="27" y="40"/>
                    </a:cubicBezTo>
                    <a:cubicBezTo>
                      <a:pt x="25" y="39"/>
                      <a:pt x="25" y="39"/>
                      <a:pt x="24" y="37"/>
                    </a:cubicBezTo>
                    <a:cubicBezTo>
                      <a:pt x="24" y="35"/>
                      <a:pt x="23" y="33"/>
                      <a:pt x="24" y="32"/>
                    </a:cubicBezTo>
                    <a:cubicBezTo>
                      <a:pt x="24" y="31"/>
                      <a:pt x="24" y="31"/>
                      <a:pt x="25" y="31"/>
                    </a:cubicBezTo>
                    <a:cubicBezTo>
                      <a:pt x="27" y="31"/>
                      <a:pt x="27" y="31"/>
                      <a:pt x="27" y="29"/>
                    </a:cubicBezTo>
                    <a:cubicBezTo>
                      <a:pt x="25" y="25"/>
                      <a:pt x="28" y="22"/>
                      <a:pt x="30" y="25"/>
                    </a:cubicBezTo>
                    <a:cubicBezTo>
                      <a:pt x="31" y="26"/>
                      <a:pt x="31" y="26"/>
                      <a:pt x="32" y="25"/>
                    </a:cubicBezTo>
                    <a:cubicBezTo>
                      <a:pt x="32" y="25"/>
                      <a:pt x="32" y="25"/>
                      <a:pt x="32" y="24"/>
                    </a:cubicBezTo>
                    <a:cubicBezTo>
                      <a:pt x="31" y="21"/>
                      <a:pt x="36" y="19"/>
                      <a:pt x="38" y="22"/>
                    </a:cubicBezTo>
                    <a:cubicBezTo>
                      <a:pt x="38" y="22"/>
                      <a:pt x="39" y="24"/>
                      <a:pt x="39" y="25"/>
                    </a:cubicBezTo>
                    <a:cubicBezTo>
                      <a:pt x="39" y="26"/>
                      <a:pt x="39" y="27"/>
                      <a:pt x="40" y="27"/>
                    </a:cubicBezTo>
                    <a:cubicBezTo>
                      <a:pt x="41" y="27"/>
                      <a:pt x="41" y="24"/>
                      <a:pt x="40" y="21"/>
                    </a:cubicBezTo>
                    <a:cubicBezTo>
                      <a:pt x="39" y="20"/>
                      <a:pt x="38" y="19"/>
                      <a:pt x="36" y="19"/>
                    </a:cubicBezTo>
                    <a:cubicBezTo>
                      <a:pt x="35" y="19"/>
                      <a:pt x="35" y="19"/>
                      <a:pt x="35" y="19"/>
                    </a:cubicBezTo>
                    <a:close/>
                    <a:moveTo>
                      <a:pt x="65" y="31"/>
                    </a:moveTo>
                    <a:cubicBezTo>
                      <a:pt x="64" y="31"/>
                      <a:pt x="65" y="33"/>
                      <a:pt x="66" y="34"/>
                    </a:cubicBezTo>
                    <a:cubicBezTo>
                      <a:pt x="67" y="36"/>
                      <a:pt x="67" y="37"/>
                      <a:pt x="66" y="37"/>
                    </a:cubicBezTo>
                    <a:cubicBezTo>
                      <a:pt x="66" y="38"/>
                      <a:pt x="65" y="38"/>
                      <a:pt x="65" y="38"/>
                    </a:cubicBezTo>
                    <a:cubicBezTo>
                      <a:pt x="65" y="38"/>
                      <a:pt x="66" y="40"/>
                      <a:pt x="66" y="40"/>
                    </a:cubicBezTo>
                    <a:cubicBezTo>
                      <a:pt x="67" y="40"/>
                      <a:pt x="69" y="42"/>
                      <a:pt x="69" y="43"/>
                    </a:cubicBezTo>
                    <a:cubicBezTo>
                      <a:pt x="69" y="43"/>
                      <a:pt x="67" y="45"/>
                      <a:pt x="66" y="46"/>
                    </a:cubicBezTo>
                    <a:cubicBezTo>
                      <a:pt x="65" y="46"/>
                      <a:pt x="63" y="46"/>
                      <a:pt x="62" y="45"/>
                    </a:cubicBezTo>
                    <a:cubicBezTo>
                      <a:pt x="61" y="45"/>
                      <a:pt x="61" y="44"/>
                      <a:pt x="61" y="44"/>
                    </a:cubicBezTo>
                    <a:cubicBezTo>
                      <a:pt x="60" y="44"/>
                      <a:pt x="61" y="45"/>
                      <a:pt x="62" y="46"/>
                    </a:cubicBezTo>
                    <a:cubicBezTo>
                      <a:pt x="63" y="47"/>
                      <a:pt x="63" y="47"/>
                      <a:pt x="64" y="47"/>
                    </a:cubicBezTo>
                    <a:cubicBezTo>
                      <a:pt x="67" y="47"/>
                      <a:pt x="71" y="45"/>
                      <a:pt x="71" y="43"/>
                    </a:cubicBezTo>
                    <a:cubicBezTo>
                      <a:pt x="71" y="42"/>
                      <a:pt x="69" y="40"/>
                      <a:pt x="68" y="40"/>
                    </a:cubicBezTo>
                    <a:cubicBezTo>
                      <a:pt x="68" y="40"/>
                      <a:pt x="68" y="39"/>
                      <a:pt x="68" y="39"/>
                    </a:cubicBezTo>
                    <a:cubicBezTo>
                      <a:pt x="69" y="38"/>
                      <a:pt x="69" y="38"/>
                      <a:pt x="69" y="37"/>
                    </a:cubicBezTo>
                    <a:cubicBezTo>
                      <a:pt x="69" y="36"/>
                      <a:pt x="68" y="34"/>
                      <a:pt x="67" y="34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32"/>
                      <a:pt x="65" y="31"/>
                      <a:pt x="65" y="31"/>
                    </a:cubicBezTo>
                    <a:close/>
                    <a:moveTo>
                      <a:pt x="85" y="49"/>
                    </a:moveTo>
                    <a:cubicBezTo>
                      <a:pt x="85" y="49"/>
                      <a:pt x="85" y="49"/>
                      <a:pt x="85" y="49"/>
                    </a:cubicBezTo>
                    <a:cubicBezTo>
                      <a:pt x="85" y="49"/>
                      <a:pt x="85" y="49"/>
                      <a:pt x="85" y="49"/>
                    </a:cubicBezTo>
                    <a:cubicBezTo>
                      <a:pt x="85" y="50"/>
                      <a:pt x="85" y="50"/>
                      <a:pt x="85" y="52"/>
                    </a:cubicBezTo>
                    <a:cubicBezTo>
                      <a:pt x="85" y="53"/>
                      <a:pt x="86" y="54"/>
                      <a:pt x="86" y="55"/>
                    </a:cubicBezTo>
                    <a:cubicBezTo>
                      <a:pt x="86" y="56"/>
                      <a:pt x="86" y="58"/>
                      <a:pt x="86" y="59"/>
                    </a:cubicBezTo>
                    <a:cubicBezTo>
                      <a:pt x="86" y="61"/>
                      <a:pt x="86" y="62"/>
                      <a:pt x="86" y="62"/>
                    </a:cubicBezTo>
                    <a:cubicBezTo>
                      <a:pt x="87" y="63"/>
                      <a:pt x="88" y="63"/>
                      <a:pt x="88" y="62"/>
                    </a:cubicBezTo>
                    <a:cubicBezTo>
                      <a:pt x="88" y="61"/>
                      <a:pt x="88" y="55"/>
                      <a:pt x="88" y="53"/>
                    </a:cubicBezTo>
                    <a:cubicBezTo>
                      <a:pt x="88" y="52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0"/>
                      <a:pt x="86" y="49"/>
                      <a:pt x="85" y="49"/>
                    </a:cubicBezTo>
                    <a:close/>
                    <a:moveTo>
                      <a:pt x="75" y="46"/>
                    </a:moveTo>
                    <a:cubicBezTo>
                      <a:pt x="74" y="46"/>
                      <a:pt x="80" y="68"/>
                      <a:pt x="79" y="58"/>
                    </a:cubicBezTo>
                    <a:cubicBezTo>
                      <a:pt x="79" y="57"/>
                      <a:pt x="78" y="56"/>
                      <a:pt x="78" y="55"/>
                    </a:cubicBezTo>
                    <a:cubicBezTo>
                      <a:pt x="78" y="54"/>
                      <a:pt x="78" y="53"/>
                      <a:pt x="77" y="51"/>
                    </a:cubicBezTo>
                    <a:cubicBezTo>
                      <a:pt x="76" y="50"/>
                      <a:pt x="76" y="46"/>
                      <a:pt x="75" y="46"/>
                    </a:cubicBezTo>
                    <a:close/>
                    <a:moveTo>
                      <a:pt x="81" y="49"/>
                    </a:moveTo>
                    <a:cubicBezTo>
                      <a:pt x="81" y="49"/>
                      <a:pt x="81" y="49"/>
                      <a:pt x="81" y="50"/>
                    </a:cubicBezTo>
                    <a:cubicBezTo>
                      <a:pt x="81" y="50"/>
                      <a:pt x="81" y="51"/>
                      <a:pt x="81" y="51"/>
                    </a:cubicBezTo>
                    <a:cubicBezTo>
                      <a:pt x="80" y="52"/>
                      <a:pt x="80" y="52"/>
                      <a:pt x="81" y="53"/>
                    </a:cubicBezTo>
                    <a:cubicBezTo>
                      <a:pt x="81" y="54"/>
                      <a:pt x="82" y="56"/>
                      <a:pt x="82" y="57"/>
                    </a:cubicBezTo>
                    <a:cubicBezTo>
                      <a:pt x="82" y="59"/>
                      <a:pt x="82" y="60"/>
                      <a:pt x="82" y="61"/>
                    </a:cubicBezTo>
                    <a:cubicBezTo>
                      <a:pt x="82" y="62"/>
                      <a:pt x="82" y="63"/>
                      <a:pt x="83" y="63"/>
                    </a:cubicBezTo>
                    <a:cubicBezTo>
                      <a:pt x="83" y="63"/>
                      <a:pt x="83" y="61"/>
                      <a:pt x="83" y="58"/>
                    </a:cubicBezTo>
                    <a:cubicBezTo>
                      <a:pt x="83" y="54"/>
                      <a:pt x="83" y="53"/>
                      <a:pt x="82" y="51"/>
                    </a:cubicBezTo>
                    <a:cubicBezTo>
                      <a:pt x="82" y="50"/>
                      <a:pt x="82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lose/>
                    <a:moveTo>
                      <a:pt x="80" y="62"/>
                    </a:moveTo>
                    <a:cubicBezTo>
                      <a:pt x="79" y="63"/>
                      <a:pt x="79" y="66"/>
                      <a:pt x="78" y="65"/>
                    </a:cubicBezTo>
                    <a:cubicBezTo>
                      <a:pt x="77" y="62"/>
                      <a:pt x="75" y="64"/>
                      <a:pt x="73" y="65"/>
                    </a:cubicBezTo>
                    <a:cubicBezTo>
                      <a:pt x="69" y="66"/>
                      <a:pt x="68" y="67"/>
                      <a:pt x="66" y="66"/>
                    </a:cubicBezTo>
                    <a:cubicBezTo>
                      <a:pt x="65" y="65"/>
                      <a:pt x="64" y="65"/>
                      <a:pt x="64" y="66"/>
                    </a:cubicBezTo>
                    <a:cubicBezTo>
                      <a:pt x="66" y="69"/>
                      <a:pt x="69" y="70"/>
                      <a:pt x="70" y="73"/>
                    </a:cubicBezTo>
                    <a:cubicBezTo>
                      <a:pt x="71" y="74"/>
                      <a:pt x="73" y="76"/>
                      <a:pt x="75" y="76"/>
                    </a:cubicBezTo>
                    <a:cubicBezTo>
                      <a:pt x="75" y="76"/>
                      <a:pt x="76" y="76"/>
                      <a:pt x="76" y="76"/>
                    </a:cubicBezTo>
                    <a:cubicBezTo>
                      <a:pt x="76" y="76"/>
                      <a:pt x="75" y="77"/>
                      <a:pt x="74" y="78"/>
                    </a:cubicBezTo>
                    <a:cubicBezTo>
                      <a:pt x="73" y="78"/>
                      <a:pt x="73" y="79"/>
                      <a:pt x="73" y="80"/>
                    </a:cubicBezTo>
                    <a:cubicBezTo>
                      <a:pt x="73" y="82"/>
                      <a:pt x="73" y="84"/>
                      <a:pt x="73" y="85"/>
                    </a:cubicBezTo>
                    <a:cubicBezTo>
                      <a:pt x="74" y="87"/>
                      <a:pt x="74" y="88"/>
                      <a:pt x="75" y="88"/>
                    </a:cubicBezTo>
                    <a:cubicBezTo>
                      <a:pt x="75" y="88"/>
                      <a:pt x="76" y="89"/>
                      <a:pt x="76" y="89"/>
                    </a:cubicBezTo>
                    <a:cubicBezTo>
                      <a:pt x="76" y="89"/>
                      <a:pt x="77" y="90"/>
                      <a:pt x="79" y="89"/>
                    </a:cubicBezTo>
                    <a:cubicBezTo>
                      <a:pt x="80" y="89"/>
                      <a:pt x="80" y="90"/>
                      <a:pt x="80" y="90"/>
                    </a:cubicBezTo>
                    <a:cubicBezTo>
                      <a:pt x="80" y="90"/>
                      <a:pt x="81" y="91"/>
                      <a:pt x="81" y="91"/>
                    </a:cubicBezTo>
                    <a:cubicBezTo>
                      <a:pt x="82" y="92"/>
                      <a:pt x="83" y="91"/>
                      <a:pt x="82" y="90"/>
                    </a:cubicBezTo>
                    <a:cubicBezTo>
                      <a:pt x="82" y="89"/>
                      <a:pt x="82" y="89"/>
                      <a:pt x="82" y="89"/>
                    </a:cubicBezTo>
                    <a:cubicBezTo>
                      <a:pt x="83" y="89"/>
                      <a:pt x="83" y="90"/>
                      <a:pt x="83" y="90"/>
                    </a:cubicBezTo>
                    <a:cubicBezTo>
                      <a:pt x="83" y="90"/>
                      <a:pt x="83" y="90"/>
                      <a:pt x="84" y="90"/>
                    </a:cubicBezTo>
                    <a:cubicBezTo>
                      <a:pt x="84" y="90"/>
                      <a:pt x="84" y="90"/>
                      <a:pt x="84" y="90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5" y="90"/>
                      <a:pt x="86" y="91"/>
                      <a:pt x="87" y="90"/>
                    </a:cubicBezTo>
                    <a:cubicBezTo>
                      <a:pt x="87" y="90"/>
                      <a:pt x="88" y="89"/>
                      <a:pt x="89" y="89"/>
                    </a:cubicBezTo>
                    <a:cubicBezTo>
                      <a:pt x="91" y="88"/>
                      <a:pt x="93" y="86"/>
                      <a:pt x="93" y="82"/>
                    </a:cubicBezTo>
                    <a:cubicBezTo>
                      <a:pt x="94" y="78"/>
                      <a:pt x="93" y="76"/>
                      <a:pt x="90" y="74"/>
                    </a:cubicBezTo>
                    <a:cubicBezTo>
                      <a:pt x="88" y="72"/>
                      <a:pt x="84" y="70"/>
                      <a:pt x="82" y="72"/>
                    </a:cubicBezTo>
                    <a:cubicBezTo>
                      <a:pt x="81" y="72"/>
                      <a:pt x="81" y="73"/>
                      <a:pt x="81" y="73"/>
                    </a:cubicBezTo>
                    <a:cubicBezTo>
                      <a:pt x="81" y="73"/>
                      <a:pt x="81" y="73"/>
                      <a:pt x="80" y="74"/>
                    </a:cubicBezTo>
                    <a:cubicBezTo>
                      <a:pt x="80" y="74"/>
                      <a:pt x="80" y="74"/>
                      <a:pt x="80" y="71"/>
                    </a:cubicBezTo>
                    <a:cubicBezTo>
                      <a:pt x="80" y="69"/>
                      <a:pt x="81" y="66"/>
                      <a:pt x="81" y="64"/>
                    </a:cubicBezTo>
                    <a:cubicBezTo>
                      <a:pt x="81" y="63"/>
                      <a:pt x="80" y="62"/>
                      <a:pt x="80" y="62"/>
                    </a:cubicBezTo>
                    <a:close/>
                    <a:moveTo>
                      <a:pt x="87" y="65"/>
                    </a:moveTo>
                    <a:cubicBezTo>
                      <a:pt x="87" y="65"/>
                      <a:pt x="87" y="65"/>
                      <a:pt x="87" y="65"/>
                    </a:cubicBezTo>
                    <a:cubicBezTo>
                      <a:pt x="86" y="65"/>
                      <a:pt x="86" y="68"/>
                      <a:pt x="87" y="68"/>
                    </a:cubicBezTo>
                    <a:cubicBezTo>
                      <a:pt x="88" y="68"/>
                      <a:pt x="88" y="68"/>
                      <a:pt x="88" y="66"/>
                    </a:cubicBezTo>
                    <a:cubicBezTo>
                      <a:pt x="88" y="66"/>
                      <a:pt x="87" y="65"/>
                      <a:pt x="87" y="65"/>
                    </a:cubicBezTo>
                    <a:close/>
                    <a:moveTo>
                      <a:pt x="76" y="66"/>
                    </a:moveTo>
                    <a:cubicBezTo>
                      <a:pt x="76" y="66"/>
                      <a:pt x="76" y="66"/>
                      <a:pt x="77" y="66"/>
                    </a:cubicBezTo>
                    <a:cubicBezTo>
                      <a:pt x="78" y="67"/>
                      <a:pt x="78" y="67"/>
                      <a:pt x="77" y="68"/>
                    </a:cubicBezTo>
                    <a:cubicBezTo>
                      <a:pt x="77" y="70"/>
                      <a:pt x="77" y="71"/>
                      <a:pt x="76" y="69"/>
                    </a:cubicBezTo>
                    <a:cubicBezTo>
                      <a:pt x="76" y="67"/>
                      <a:pt x="75" y="66"/>
                      <a:pt x="75" y="67"/>
                    </a:cubicBezTo>
                    <a:cubicBezTo>
                      <a:pt x="75" y="67"/>
                      <a:pt x="75" y="68"/>
                      <a:pt x="75" y="69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5" y="70"/>
                      <a:pt x="74" y="70"/>
                      <a:pt x="74" y="69"/>
                    </a:cubicBezTo>
                    <a:cubicBezTo>
                      <a:pt x="73" y="68"/>
                      <a:pt x="71" y="68"/>
                      <a:pt x="71" y="68"/>
                    </a:cubicBezTo>
                    <a:cubicBezTo>
                      <a:pt x="71" y="69"/>
                      <a:pt x="72" y="70"/>
                      <a:pt x="73" y="70"/>
                    </a:cubicBezTo>
                    <a:cubicBezTo>
                      <a:pt x="73" y="70"/>
                      <a:pt x="73" y="71"/>
                      <a:pt x="74" y="71"/>
                    </a:cubicBezTo>
                    <a:cubicBezTo>
                      <a:pt x="75" y="71"/>
                      <a:pt x="75" y="72"/>
                      <a:pt x="74" y="72"/>
                    </a:cubicBezTo>
                    <a:cubicBezTo>
                      <a:pt x="73" y="72"/>
                      <a:pt x="72" y="72"/>
                      <a:pt x="71" y="70"/>
                    </a:cubicBezTo>
                    <a:cubicBezTo>
                      <a:pt x="70" y="69"/>
                      <a:pt x="66" y="68"/>
                      <a:pt x="71" y="68"/>
                    </a:cubicBezTo>
                    <a:cubicBezTo>
                      <a:pt x="72" y="67"/>
                      <a:pt x="74" y="67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lose/>
                    <a:moveTo>
                      <a:pt x="77" y="72"/>
                    </a:moveTo>
                    <a:cubicBezTo>
                      <a:pt x="77" y="73"/>
                      <a:pt x="75" y="74"/>
                      <a:pt x="74" y="74"/>
                    </a:cubicBezTo>
                    <a:cubicBezTo>
                      <a:pt x="73" y="73"/>
                      <a:pt x="73" y="73"/>
                      <a:pt x="74" y="73"/>
                    </a:cubicBezTo>
                    <a:cubicBezTo>
                      <a:pt x="75" y="73"/>
                      <a:pt x="76" y="72"/>
                      <a:pt x="77" y="72"/>
                    </a:cubicBezTo>
                    <a:close/>
                    <a:moveTo>
                      <a:pt x="88" y="75"/>
                    </a:moveTo>
                    <a:cubicBezTo>
                      <a:pt x="91" y="77"/>
                      <a:pt x="91" y="78"/>
                      <a:pt x="91" y="81"/>
                    </a:cubicBezTo>
                    <a:cubicBezTo>
                      <a:pt x="91" y="83"/>
                      <a:pt x="91" y="84"/>
                      <a:pt x="90" y="85"/>
                    </a:cubicBezTo>
                    <a:cubicBezTo>
                      <a:pt x="89" y="86"/>
                      <a:pt x="88" y="86"/>
                      <a:pt x="87" y="86"/>
                    </a:cubicBezTo>
                    <a:cubicBezTo>
                      <a:pt x="87" y="85"/>
                      <a:pt x="87" y="85"/>
                      <a:pt x="86" y="85"/>
                    </a:cubicBezTo>
                    <a:cubicBezTo>
                      <a:pt x="86" y="85"/>
                      <a:pt x="86" y="85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4" y="86"/>
                      <a:pt x="84" y="87"/>
                      <a:pt x="84" y="85"/>
                    </a:cubicBezTo>
                    <a:cubicBezTo>
                      <a:pt x="84" y="84"/>
                      <a:pt x="83" y="84"/>
                      <a:pt x="82" y="85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1" y="85"/>
                      <a:pt x="81" y="85"/>
                      <a:pt x="81" y="86"/>
                    </a:cubicBezTo>
                    <a:cubicBezTo>
                      <a:pt x="80" y="87"/>
                      <a:pt x="80" y="87"/>
                      <a:pt x="78" y="86"/>
                    </a:cubicBezTo>
                    <a:cubicBezTo>
                      <a:pt x="76" y="86"/>
                      <a:pt x="75" y="85"/>
                      <a:pt x="75" y="84"/>
                    </a:cubicBezTo>
                    <a:cubicBezTo>
                      <a:pt x="75" y="83"/>
                      <a:pt x="75" y="82"/>
                      <a:pt x="75" y="81"/>
                    </a:cubicBezTo>
                    <a:cubicBezTo>
                      <a:pt x="76" y="78"/>
                      <a:pt x="78" y="77"/>
                      <a:pt x="79" y="78"/>
                    </a:cubicBezTo>
                    <a:cubicBezTo>
                      <a:pt x="80" y="79"/>
                      <a:pt x="80" y="79"/>
                      <a:pt x="79" y="80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9" y="82"/>
                      <a:pt x="79" y="83"/>
                      <a:pt x="79" y="83"/>
                    </a:cubicBezTo>
                    <a:cubicBezTo>
                      <a:pt x="78" y="84"/>
                      <a:pt x="79" y="84"/>
                      <a:pt x="79" y="84"/>
                    </a:cubicBezTo>
                    <a:cubicBezTo>
                      <a:pt x="80" y="84"/>
                      <a:pt x="80" y="84"/>
                      <a:pt x="81" y="83"/>
                    </a:cubicBezTo>
                    <a:cubicBezTo>
                      <a:pt x="81" y="81"/>
                      <a:pt x="82" y="80"/>
                      <a:pt x="84" y="80"/>
                    </a:cubicBezTo>
                    <a:cubicBezTo>
                      <a:pt x="86" y="80"/>
                      <a:pt x="86" y="80"/>
                      <a:pt x="85" y="79"/>
                    </a:cubicBezTo>
                    <a:cubicBezTo>
                      <a:pt x="84" y="78"/>
                      <a:pt x="83" y="78"/>
                      <a:pt x="83" y="78"/>
                    </a:cubicBezTo>
                    <a:cubicBezTo>
                      <a:pt x="82" y="79"/>
                      <a:pt x="82" y="79"/>
                      <a:pt x="81" y="78"/>
                    </a:cubicBezTo>
                    <a:cubicBezTo>
                      <a:pt x="80" y="78"/>
                      <a:pt x="81" y="76"/>
                      <a:pt x="82" y="75"/>
                    </a:cubicBezTo>
                    <a:cubicBezTo>
                      <a:pt x="84" y="72"/>
                      <a:pt x="86" y="73"/>
                      <a:pt x="88" y="75"/>
                    </a:cubicBezTo>
                    <a:close/>
                    <a:moveTo>
                      <a:pt x="78" y="75"/>
                    </a:move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6"/>
                      <a:pt x="78" y="76"/>
                    </a:cubicBezTo>
                    <a:cubicBezTo>
                      <a:pt x="77" y="76"/>
                      <a:pt x="77" y="76"/>
                      <a:pt x="77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lose/>
                    <a:moveTo>
                      <a:pt x="12" y="97"/>
                    </a:moveTo>
                    <a:cubicBezTo>
                      <a:pt x="11" y="101"/>
                      <a:pt x="11" y="98"/>
                      <a:pt x="11" y="97"/>
                    </a:cubicBezTo>
                    <a:cubicBezTo>
                      <a:pt x="12" y="87"/>
                      <a:pt x="12" y="95"/>
                      <a:pt x="12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786"/>
              <p:cNvSpPr>
                <a:spLocks noEditPoints="1"/>
              </p:cNvSpPr>
              <p:nvPr/>
            </p:nvSpPr>
            <p:spPr bwMode="auto">
              <a:xfrm>
                <a:off x="387" y="1445"/>
                <a:ext cx="45" cy="88"/>
              </a:xfrm>
              <a:custGeom>
                <a:avLst/>
                <a:gdLst>
                  <a:gd name="T0" fmla="*/ 9 w 60"/>
                  <a:gd name="T1" fmla="*/ 106 h 115"/>
                  <a:gd name="T2" fmla="*/ 5 w 60"/>
                  <a:gd name="T3" fmla="*/ 62 h 115"/>
                  <a:gd name="T4" fmla="*/ 4 w 60"/>
                  <a:gd name="T5" fmla="*/ 43 h 115"/>
                  <a:gd name="T6" fmla="*/ 4 w 60"/>
                  <a:gd name="T7" fmla="*/ 26 h 115"/>
                  <a:gd name="T8" fmla="*/ 13 w 60"/>
                  <a:gd name="T9" fmla="*/ 16 h 115"/>
                  <a:gd name="T10" fmla="*/ 22 w 60"/>
                  <a:gd name="T11" fmla="*/ 11 h 115"/>
                  <a:gd name="T12" fmla="*/ 30 w 60"/>
                  <a:gd name="T13" fmla="*/ 5 h 115"/>
                  <a:gd name="T14" fmla="*/ 41 w 60"/>
                  <a:gd name="T15" fmla="*/ 2 h 115"/>
                  <a:gd name="T16" fmla="*/ 36 w 60"/>
                  <a:gd name="T17" fmla="*/ 4 h 115"/>
                  <a:gd name="T18" fmla="*/ 31 w 60"/>
                  <a:gd name="T19" fmla="*/ 7 h 115"/>
                  <a:gd name="T20" fmla="*/ 26 w 60"/>
                  <a:gd name="T21" fmla="*/ 15 h 115"/>
                  <a:gd name="T22" fmla="*/ 18 w 60"/>
                  <a:gd name="T23" fmla="*/ 18 h 115"/>
                  <a:gd name="T24" fmla="*/ 9 w 60"/>
                  <a:gd name="T25" fmla="*/ 23 h 115"/>
                  <a:gd name="T26" fmla="*/ 6 w 60"/>
                  <a:gd name="T27" fmla="*/ 35 h 115"/>
                  <a:gd name="T28" fmla="*/ 9 w 60"/>
                  <a:gd name="T29" fmla="*/ 41 h 115"/>
                  <a:gd name="T30" fmla="*/ 19 w 60"/>
                  <a:gd name="T31" fmla="*/ 36 h 115"/>
                  <a:gd name="T32" fmla="*/ 27 w 60"/>
                  <a:gd name="T33" fmla="*/ 41 h 115"/>
                  <a:gd name="T34" fmla="*/ 36 w 60"/>
                  <a:gd name="T35" fmla="*/ 48 h 115"/>
                  <a:gd name="T36" fmla="*/ 47 w 60"/>
                  <a:gd name="T37" fmla="*/ 58 h 115"/>
                  <a:gd name="T38" fmla="*/ 51 w 60"/>
                  <a:gd name="T39" fmla="*/ 62 h 115"/>
                  <a:gd name="T40" fmla="*/ 58 w 60"/>
                  <a:gd name="T41" fmla="*/ 92 h 115"/>
                  <a:gd name="T42" fmla="*/ 59 w 60"/>
                  <a:gd name="T43" fmla="*/ 97 h 115"/>
                  <a:gd name="T44" fmla="*/ 60 w 60"/>
                  <a:gd name="T45" fmla="*/ 106 h 115"/>
                  <a:gd name="T46" fmla="*/ 50 w 60"/>
                  <a:gd name="T47" fmla="*/ 107 h 115"/>
                  <a:gd name="T48" fmla="*/ 36 w 60"/>
                  <a:gd name="T49" fmla="*/ 109 h 115"/>
                  <a:gd name="T50" fmla="*/ 13 w 60"/>
                  <a:gd name="T51" fmla="*/ 115 h 115"/>
                  <a:gd name="T52" fmla="*/ 29 w 60"/>
                  <a:gd name="T53" fmla="*/ 109 h 115"/>
                  <a:gd name="T54" fmla="*/ 25 w 60"/>
                  <a:gd name="T55" fmla="*/ 91 h 115"/>
                  <a:gd name="T56" fmla="*/ 36 w 60"/>
                  <a:gd name="T57" fmla="*/ 88 h 115"/>
                  <a:gd name="T58" fmla="*/ 39 w 60"/>
                  <a:gd name="T59" fmla="*/ 100 h 115"/>
                  <a:gd name="T60" fmla="*/ 41 w 60"/>
                  <a:gd name="T61" fmla="*/ 106 h 115"/>
                  <a:gd name="T62" fmla="*/ 48 w 60"/>
                  <a:gd name="T63" fmla="*/ 106 h 115"/>
                  <a:gd name="T64" fmla="*/ 58 w 60"/>
                  <a:gd name="T65" fmla="*/ 105 h 115"/>
                  <a:gd name="T66" fmla="*/ 55 w 60"/>
                  <a:gd name="T67" fmla="*/ 86 h 115"/>
                  <a:gd name="T68" fmla="*/ 44 w 60"/>
                  <a:gd name="T69" fmla="*/ 65 h 115"/>
                  <a:gd name="T70" fmla="*/ 20 w 60"/>
                  <a:gd name="T71" fmla="*/ 69 h 115"/>
                  <a:gd name="T72" fmla="*/ 9 w 60"/>
                  <a:gd name="T73" fmla="*/ 102 h 115"/>
                  <a:gd name="T74" fmla="*/ 14 w 60"/>
                  <a:gd name="T75" fmla="*/ 113 h 115"/>
                  <a:gd name="T76" fmla="*/ 7 w 60"/>
                  <a:gd name="T77" fmla="*/ 75 h 115"/>
                  <a:gd name="T78" fmla="*/ 23 w 60"/>
                  <a:gd name="T79" fmla="*/ 86 h 115"/>
                  <a:gd name="T80" fmla="*/ 20 w 60"/>
                  <a:gd name="T81" fmla="*/ 82 h 115"/>
                  <a:gd name="T82" fmla="*/ 12 w 60"/>
                  <a:gd name="T83" fmla="*/ 83 h 115"/>
                  <a:gd name="T84" fmla="*/ 19 w 60"/>
                  <a:gd name="T85" fmla="*/ 77 h 115"/>
                  <a:gd name="T86" fmla="*/ 19 w 60"/>
                  <a:gd name="T87" fmla="*/ 79 h 115"/>
                  <a:gd name="T88" fmla="*/ 11 w 60"/>
                  <a:gd name="T89" fmla="*/ 81 h 115"/>
                  <a:gd name="T90" fmla="*/ 38 w 60"/>
                  <a:gd name="T91" fmla="*/ 78 h 115"/>
                  <a:gd name="T92" fmla="*/ 47 w 60"/>
                  <a:gd name="T93" fmla="*/ 70 h 115"/>
                  <a:gd name="T94" fmla="*/ 51 w 60"/>
                  <a:gd name="T95" fmla="*/ 80 h 115"/>
                  <a:gd name="T96" fmla="*/ 50 w 60"/>
                  <a:gd name="T97" fmla="*/ 82 h 115"/>
                  <a:gd name="T98" fmla="*/ 42 w 60"/>
                  <a:gd name="T99" fmla="*/ 79 h 115"/>
                  <a:gd name="T100" fmla="*/ 43 w 60"/>
                  <a:gd name="T101" fmla="*/ 72 h 115"/>
                  <a:gd name="T102" fmla="*/ 47 w 60"/>
                  <a:gd name="T103" fmla="*/ 71 h 115"/>
                  <a:gd name="T104" fmla="*/ 37 w 60"/>
                  <a:gd name="T105" fmla="*/ 108 h 115"/>
                  <a:gd name="T106" fmla="*/ 28 w 60"/>
                  <a:gd name="T107" fmla="*/ 93 h 115"/>
                  <a:gd name="T108" fmla="*/ 12 w 60"/>
                  <a:gd name="T109" fmla="*/ 69 h 115"/>
                  <a:gd name="T110" fmla="*/ 45 w 60"/>
                  <a:gd name="T111" fmla="*/ 59 h 115"/>
                  <a:gd name="T112" fmla="*/ 32 w 60"/>
                  <a:gd name="T113" fmla="*/ 48 h 115"/>
                  <a:gd name="T114" fmla="*/ 20 w 60"/>
                  <a:gd name="T115" fmla="*/ 39 h 115"/>
                  <a:gd name="T116" fmla="*/ 13 w 60"/>
                  <a:gd name="T117" fmla="*/ 53 h 115"/>
                  <a:gd name="T118" fmla="*/ 8 w 60"/>
                  <a:gd name="T119" fmla="*/ 69 h 115"/>
                  <a:gd name="T120" fmla="*/ 9 w 60"/>
                  <a:gd name="T121" fmla="*/ 43 h 115"/>
                  <a:gd name="T122" fmla="*/ 8 w 60"/>
                  <a:gd name="T123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" h="115">
                    <a:moveTo>
                      <a:pt x="12" y="115"/>
                    </a:moveTo>
                    <a:cubicBezTo>
                      <a:pt x="12" y="115"/>
                      <a:pt x="12" y="114"/>
                      <a:pt x="12" y="114"/>
                    </a:cubicBezTo>
                    <a:cubicBezTo>
                      <a:pt x="11" y="114"/>
                      <a:pt x="11" y="113"/>
                      <a:pt x="11" y="114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0" y="115"/>
                      <a:pt x="10" y="115"/>
                      <a:pt x="10" y="114"/>
                    </a:cubicBezTo>
                    <a:cubicBezTo>
                      <a:pt x="10" y="114"/>
                      <a:pt x="11" y="114"/>
                      <a:pt x="10" y="113"/>
                    </a:cubicBezTo>
                    <a:cubicBezTo>
                      <a:pt x="10" y="113"/>
                      <a:pt x="10" y="110"/>
                      <a:pt x="9" y="106"/>
                    </a:cubicBezTo>
                    <a:cubicBezTo>
                      <a:pt x="2" y="75"/>
                      <a:pt x="2" y="73"/>
                      <a:pt x="1" y="72"/>
                    </a:cubicBezTo>
                    <a:cubicBezTo>
                      <a:pt x="0" y="71"/>
                      <a:pt x="0" y="71"/>
                      <a:pt x="2" y="70"/>
                    </a:cubicBezTo>
                    <a:cubicBezTo>
                      <a:pt x="2" y="69"/>
                      <a:pt x="3" y="68"/>
                      <a:pt x="3" y="67"/>
                    </a:cubicBezTo>
                    <a:cubicBezTo>
                      <a:pt x="3" y="66"/>
                      <a:pt x="3" y="66"/>
                      <a:pt x="4" y="66"/>
                    </a:cubicBezTo>
                    <a:cubicBezTo>
                      <a:pt x="4" y="65"/>
                      <a:pt x="4" y="65"/>
                      <a:pt x="4" y="64"/>
                    </a:cubicBezTo>
                    <a:cubicBezTo>
                      <a:pt x="4" y="64"/>
                      <a:pt x="4" y="64"/>
                      <a:pt x="5" y="64"/>
                    </a:cubicBezTo>
                    <a:cubicBezTo>
                      <a:pt x="5" y="64"/>
                      <a:pt x="5" y="64"/>
                      <a:pt x="5" y="63"/>
                    </a:cubicBezTo>
                    <a:cubicBezTo>
                      <a:pt x="5" y="63"/>
                      <a:pt x="5" y="63"/>
                      <a:pt x="5" y="62"/>
                    </a:cubicBezTo>
                    <a:cubicBezTo>
                      <a:pt x="6" y="61"/>
                      <a:pt x="6" y="61"/>
                      <a:pt x="6" y="59"/>
                    </a:cubicBezTo>
                    <a:cubicBezTo>
                      <a:pt x="5" y="57"/>
                      <a:pt x="5" y="55"/>
                      <a:pt x="4" y="53"/>
                    </a:cubicBezTo>
                    <a:cubicBezTo>
                      <a:pt x="3" y="52"/>
                      <a:pt x="3" y="51"/>
                      <a:pt x="3" y="50"/>
                    </a:cubicBezTo>
                    <a:cubicBezTo>
                      <a:pt x="3" y="50"/>
                      <a:pt x="3" y="48"/>
                      <a:pt x="2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3"/>
                      <a:pt x="2" y="43"/>
                    </a:cubicBezTo>
                    <a:cubicBezTo>
                      <a:pt x="2" y="43"/>
                      <a:pt x="3" y="43"/>
                      <a:pt x="4" y="43"/>
                    </a:cubicBezTo>
                    <a:cubicBezTo>
                      <a:pt x="5" y="43"/>
                      <a:pt x="5" y="42"/>
                      <a:pt x="4" y="42"/>
                    </a:cubicBezTo>
                    <a:cubicBezTo>
                      <a:pt x="4" y="42"/>
                      <a:pt x="3" y="41"/>
                      <a:pt x="3" y="40"/>
                    </a:cubicBezTo>
                    <a:cubicBezTo>
                      <a:pt x="2" y="38"/>
                      <a:pt x="2" y="35"/>
                      <a:pt x="3" y="34"/>
                    </a:cubicBezTo>
                    <a:cubicBezTo>
                      <a:pt x="3" y="34"/>
                      <a:pt x="3" y="34"/>
                      <a:pt x="3" y="33"/>
                    </a:cubicBezTo>
                    <a:cubicBezTo>
                      <a:pt x="3" y="33"/>
                      <a:pt x="2" y="31"/>
                      <a:pt x="2" y="29"/>
                    </a:cubicBezTo>
                    <a:cubicBezTo>
                      <a:pt x="2" y="28"/>
                      <a:pt x="2" y="27"/>
                      <a:pt x="2" y="27"/>
                    </a:cubicBezTo>
                    <a:cubicBezTo>
                      <a:pt x="2" y="27"/>
                      <a:pt x="3" y="27"/>
                      <a:pt x="3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5" y="26"/>
                    </a:cubicBezTo>
                    <a:cubicBezTo>
                      <a:pt x="5" y="26"/>
                      <a:pt x="5" y="26"/>
                      <a:pt x="6" y="26"/>
                    </a:cubicBezTo>
                    <a:cubicBezTo>
                      <a:pt x="7" y="26"/>
                      <a:pt x="7" y="26"/>
                      <a:pt x="7" y="25"/>
                    </a:cubicBezTo>
                    <a:cubicBezTo>
                      <a:pt x="7" y="24"/>
                      <a:pt x="7" y="23"/>
                      <a:pt x="7" y="23"/>
                    </a:cubicBezTo>
                    <a:cubicBezTo>
                      <a:pt x="7" y="22"/>
                      <a:pt x="7" y="22"/>
                      <a:pt x="9" y="21"/>
                    </a:cubicBezTo>
                    <a:cubicBezTo>
                      <a:pt x="10" y="20"/>
                      <a:pt x="10" y="19"/>
                      <a:pt x="10" y="20"/>
                    </a:cubicBezTo>
                    <a:cubicBezTo>
                      <a:pt x="10" y="20"/>
                      <a:pt x="12" y="20"/>
                      <a:pt x="12" y="19"/>
                    </a:cubicBezTo>
                    <a:cubicBezTo>
                      <a:pt x="12" y="18"/>
                      <a:pt x="13" y="16"/>
                      <a:pt x="13" y="16"/>
                    </a:cubicBezTo>
                    <a:cubicBezTo>
                      <a:pt x="14" y="15"/>
                      <a:pt x="15" y="14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3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1" y="11"/>
                    </a:cubicBezTo>
                    <a:cubicBezTo>
                      <a:pt x="21" y="11"/>
                      <a:pt x="21" y="11"/>
                      <a:pt x="22" y="11"/>
                    </a:cubicBezTo>
                    <a:cubicBezTo>
                      <a:pt x="22" y="11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3" y="10"/>
                      <a:pt x="23" y="11"/>
                      <a:pt x="23" y="10"/>
                    </a:cubicBezTo>
                    <a:cubicBezTo>
                      <a:pt x="23" y="10"/>
                      <a:pt x="24" y="10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6" y="10"/>
                      <a:pt x="26" y="9"/>
                    </a:cubicBezTo>
                    <a:cubicBezTo>
                      <a:pt x="26" y="7"/>
                      <a:pt x="27" y="6"/>
                      <a:pt x="28" y="5"/>
                    </a:cubicBezTo>
                    <a:cubicBezTo>
                      <a:pt x="29" y="5"/>
                      <a:pt x="29" y="4"/>
                      <a:pt x="30" y="5"/>
                    </a:cubicBezTo>
                    <a:cubicBezTo>
                      <a:pt x="31" y="5"/>
                      <a:pt x="32" y="5"/>
                      <a:pt x="32" y="5"/>
                    </a:cubicBezTo>
                    <a:cubicBezTo>
                      <a:pt x="33" y="6"/>
                      <a:pt x="33" y="6"/>
                      <a:pt x="33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3"/>
                      <a:pt x="34" y="3"/>
                    </a:cubicBezTo>
                    <a:cubicBezTo>
                      <a:pt x="34" y="3"/>
                      <a:pt x="34" y="3"/>
                      <a:pt x="35" y="2"/>
                    </a:cubicBezTo>
                    <a:cubicBezTo>
                      <a:pt x="35" y="1"/>
                      <a:pt x="36" y="0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40" y="1"/>
                      <a:pt x="41" y="2"/>
                      <a:pt x="41" y="2"/>
                    </a:cubicBezTo>
                    <a:cubicBezTo>
                      <a:pt x="42" y="2"/>
                      <a:pt x="42" y="3"/>
                      <a:pt x="42" y="3"/>
                    </a:cubicBezTo>
                    <a:cubicBezTo>
                      <a:pt x="41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4"/>
                    </a:cubicBezTo>
                    <a:cubicBezTo>
                      <a:pt x="42" y="4"/>
                      <a:pt x="41" y="5"/>
                      <a:pt x="40" y="4"/>
                    </a:cubicBezTo>
                    <a:cubicBezTo>
                      <a:pt x="40" y="4"/>
                      <a:pt x="40" y="4"/>
                      <a:pt x="39" y="3"/>
                    </a:cubicBezTo>
                    <a:cubicBezTo>
                      <a:pt x="39" y="3"/>
                      <a:pt x="39" y="2"/>
                      <a:pt x="39" y="2"/>
                    </a:cubicBezTo>
                    <a:cubicBezTo>
                      <a:pt x="38" y="2"/>
                      <a:pt x="37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5"/>
                      <a:pt x="35" y="5"/>
                    </a:cubicBezTo>
                    <a:cubicBezTo>
                      <a:pt x="36" y="5"/>
                      <a:pt x="35" y="5"/>
                      <a:pt x="35" y="5"/>
                    </a:cubicBezTo>
                    <a:cubicBezTo>
                      <a:pt x="35" y="5"/>
                      <a:pt x="35" y="6"/>
                      <a:pt x="35" y="6"/>
                    </a:cubicBezTo>
                    <a:cubicBezTo>
                      <a:pt x="35" y="6"/>
                      <a:pt x="35" y="7"/>
                      <a:pt x="35" y="7"/>
                    </a:cubicBezTo>
                    <a:cubicBezTo>
                      <a:pt x="34" y="7"/>
                      <a:pt x="34" y="8"/>
                      <a:pt x="34" y="8"/>
                    </a:cubicBezTo>
                    <a:cubicBezTo>
                      <a:pt x="34" y="8"/>
                      <a:pt x="34" y="9"/>
                      <a:pt x="33" y="9"/>
                    </a:cubicBezTo>
                    <a:cubicBezTo>
                      <a:pt x="33" y="9"/>
                      <a:pt x="32" y="9"/>
                      <a:pt x="32" y="9"/>
                    </a:cubicBezTo>
                    <a:cubicBezTo>
                      <a:pt x="32" y="7"/>
                      <a:pt x="32" y="7"/>
                      <a:pt x="31" y="7"/>
                    </a:cubicBezTo>
                    <a:cubicBezTo>
                      <a:pt x="31" y="6"/>
                      <a:pt x="30" y="6"/>
                      <a:pt x="30" y="7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10"/>
                      <a:pt x="27" y="10"/>
                    </a:cubicBezTo>
                    <a:cubicBezTo>
                      <a:pt x="27" y="12"/>
                      <a:pt x="27" y="13"/>
                      <a:pt x="27" y="14"/>
                    </a:cubicBezTo>
                    <a:cubicBezTo>
                      <a:pt x="27" y="15"/>
                      <a:pt x="27" y="15"/>
                      <a:pt x="26" y="15"/>
                    </a:cubicBezTo>
                    <a:cubicBezTo>
                      <a:pt x="25" y="15"/>
                      <a:pt x="25" y="15"/>
                      <a:pt x="24" y="13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3" y="12"/>
                      <a:pt x="21" y="14"/>
                      <a:pt x="21" y="15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20" y="16"/>
                      <a:pt x="20" y="17"/>
                      <a:pt x="20" y="17"/>
                    </a:cubicBezTo>
                    <a:cubicBezTo>
                      <a:pt x="21" y="17"/>
                      <a:pt x="21" y="17"/>
                      <a:pt x="20" y="18"/>
                    </a:cubicBezTo>
                    <a:cubicBezTo>
                      <a:pt x="20" y="18"/>
                      <a:pt x="20" y="18"/>
                      <a:pt x="20" y="19"/>
                    </a:cubicBezTo>
                    <a:cubicBezTo>
                      <a:pt x="19" y="19"/>
                      <a:pt x="18" y="19"/>
                      <a:pt x="18" y="18"/>
                    </a:cubicBezTo>
                    <a:cubicBezTo>
                      <a:pt x="18" y="17"/>
                      <a:pt x="17" y="16"/>
                      <a:pt x="16" y="17"/>
                    </a:cubicBezTo>
                    <a:cubicBezTo>
                      <a:pt x="16" y="17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3" y="20"/>
                      <a:pt x="14" y="21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3" y="24"/>
                      <a:pt x="12" y="23"/>
                      <a:pt x="12" y="2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2"/>
                      <a:pt x="9" y="22"/>
                      <a:pt x="9" y="23"/>
                    </a:cubicBezTo>
                    <a:cubicBezTo>
                      <a:pt x="9" y="24"/>
                      <a:pt x="8" y="25"/>
                      <a:pt x="9" y="26"/>
                    </a:cubicBezTo>
                    <a:cubicBezTo>
                      <a:pt x="9" y="26"/>
                      <a:pt x="10" y="27"/>
                      <a:pt x="10" y="28"/>
                    </a:cubicBezTo>
                    <a:cubicBezTo>
                      <a:pt x="10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ubicBezTo>
                      <a:pt x="5" y="28"/>
                      <a:pt x="4" y="29"/>
                      <a:pt x="4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4" y="31"/>
                      <a:pt x="5" y="33"/>
                      <a:pt x="6" y="34"/>
                    </a:cubicBezTo>
                    <a:cubicBezTo>
                      <a:pt x="6" y="34"/>
                      <a:pt x="6" y="34"/>
                      <a:pt x="6" y="35"/>
                    </a:cubicBezTo>
                    <a:cubicBezTo>
                      <a:pt x="7" y="35"/>
                      <a:pt x="7" y="35"/>
                      <a:pt x="5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3" y="37"/>
                      <a:pt x="3" y="37"/>
                      <a:pt x="3" y="38"/>
                    </a:cubicBezTo>
                    <a:cubicBezTo>
                      <a:pt x="4" y="38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40"/>
                    </a:cubicBezTo>
                    <a:cubicBezTo>
                      <a:pt x="5" y="40"/>
                      <a:pt x="5" y="41"/>
                      <a:pt x="6" y="41"/>
                    </a:cubicBezTo>
                    <a:cubicBezTo>
                      <a:pt x="7" y="42"/>
                      <a:pt x="7" y="42"/>
                      <a:pt x="8" y="42"/>
                    </a:cubicBezTo>
                    <a:cubicBezTo>
                      <a:pt x="8" y="42"/>
                      <a:pt x="9" y="41"/>
                      <a:pt x="9" y="41"/>
                    </a:cubicBezTo>
                    <a:cubicBezTo>
                      <a:pt x="10" y="40"/>
                      <a:pt x="11" y="40"/>
                      <a:pt x="11" y="41"/>
                    </a:cubicBezTo>
                    <a:cubicBezTo>
                      <a:pt x="11" y="41"/>
                      <a:pt x="11" y="43"/>
                      <a:pt x="12" y="44"/>
                    </a:cubicBezTo>
                    <a:cubicBezTo>
                      <a:pt x="12" y="46"/>
                      <a:pt x="13" y="48"/>
                      <a:pt x="13" y="48"/>
                    </a:cubicBezTo>
                    <a:cubicBezTo>
                      <a:pt x="13" y="48"/>
                      <a:pt x="14" y="45"/>
                      <a:pt x="14" y="45"/>
                    </a:cubicBezTo>
                    <a:cubicBezTo>
                      <a:pt x="14" y="45"/>
                      <a:pt x="14" y="44"/>
                      <a:pt x="15" y="43"/>
                    </a:cubicBezTo>
                    <a:cubicBezTo>
                      <a:pt x="16" y="42"/>
                      <a:pt x="17" y="41"/>
                      <a:pt x="17" y="40"/>
                    </a:cubicBezTo>
                    <a:cubicBezTo>
                      <a:pt x="18" y="39"/>
                      <a:pt x="19" y="37"/>
                      <a:pt x="18" y="36"/>
                    </a:cubicBezTo>
                    <a:cubicBezTo>
                      <a:pt x="18" y="36"/>
                      <a:pt x="19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2" y="36"/>
                      <a:pt x="22" y="37"/>
                    </a:cubicBezTo>
                    <a:cubicBezTo>
                      <a:pt x="22" y="37"/>
                      <a:pt x="23" y="37"/>
                      <a:pt x="23" y="37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8"/>
                      <a:pt x="24" y="39"/>
                      <a:pt x="24" y="39"/>
                    </a:cubicBezTo>
                    <a:cubicBezTo>
                      <a:pt x="25" y="39"/>
                      <a:pt x="25" y="40"/>
                      <a:pt x="26" y="40"/>
                    </a:cubicBezTo>
                    <a:cubicBezTo>
                      <a:pt x="26" y="40"/>
                      <a:pt x="27" y="41"/>
                      <a:pt x="27" y="41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9" y="42"/>
                      <a:pt x="29" y="42"/>
                      <a:pt x="30" y="43"/>
                    </a:cubicBezTo>
                    <a:cubicBezTo>
                      <a:pt x="30" y="44"/>
                      <a:pt x="30" y="44"/>
                      <a:pt x="32" y="46"/>
                    </a:cubicBezTo>
                    <a:cubicBezTo>
                      <a:pt x="32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4" y="46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5" y="48"/>
                      <a:pt x="35" y="48"/>
                      <a:pt x="36" y="48"/>
                    </a:cubicBezTo>
                    <a:cubicBezTo>
                      <a:pt x="36" y="49"/>
                      <a:pt x="36" y="49"/>
                      <a:pt x="37" y="49"/>
                    </a:cubicBezTo>
                    <a:cubicBezTo>
                      <a:pt x="37" y="49"/>
                      <a:pt x="37" y="50"/>
                      <a:pt x="38" y="50"/>
                    </a:cubicBezTo>
                    <a:cubicBezTo>
                      <a:pt x="38" y="51"/>
                      <a:pt x="38" y="51"/>
                      <a:pt x="39" y="51"/>
                    </a:cubicBezTo>
                    <a:cubicBezTo>
                      <a:pt x="39" y="51"/>
                      <a:pt x="40" y="52"/>
                      <a:pt x="40" y="53"/>
                    </a:cubicBezTo>
                    <a:cubicBezTo>
                      <a:pt x="40" y="53"/>
                      <a:pt x="43" y="55"/>
                      <a:pt x="44" y="55"/>
                    </a:cubicBezTo>
                    <a:cubicBezTo>
                      <a:pt x="44" y="55"/>
                      <a:pt x="44" y="56"/>
                      <a:pt x="45" y="56"/>
                    </a:cubicBezTo>
                    <a:cubicBezTo>
                      <a:pt x="45" y="57"/>
                      <a:pt x="46" y="57"/>
                      <a:pt x="46" y="57"/>
                    </a:cubicBezTo>
                    <a:cubicBezTo>
                      <a:pt x="46" y="58"/>
                      <a:pt x="47" y="58"/>
                      <a:pt x="47" y="58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58"/>
                      <a:pt x="47" y="58"/>
                      <a:pt x="47" y="59"/>
                    </a:cubicBezTo>
                    <a:cubicBezTo>
                      <a:pt x="47" y="59"/>
                      <a:pt x="48" y="59"/>
                      <a:pt x="48" y="59"/>
                    </a:cubicBezTo>
                    <a:cubicBezTo>
                      <a:pt x="48" y="59"/>
                      <a:pt x="49" y="60"/>
                      <a:pt x="49" y="60"/>
                    </a:cubicBezTo>
                    <a:cubicBezTo>
                      <a:pt x="49" y="60"/>
                      <a:pt x="50" y="61"/>
                      <a:pt x="50" y="61"/>
                    </a:cubicBezTo>
                    <a:cubicBezTo>
                      <a:pt x="50" y="61"/>
                      <a:pt x="50" y="61"/>
                      <a:pt x="51" y="61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3"/>
                      <a:pt x="50" y="63"/>
                      <a:pt x="51" y="63"/>
                    </a:cubicBezTo>
                    <a:cubicBezTo>
                      <a:pt x="52" y="66"/>
                      <a:pt x="53" y="69"/>
                      <a:pt x="54" y="73"/>
                    </a:cubicBezTo>
                    <a:cubicBezTo>
                      <a:pt x="54" y="76"/>
                      <a:pt x="55" y="78"/>
                      <a:pt x="55" y="79"/>
                    </a:cubicBezTo>
                    <a:cubicBezTo>
                      <a:pt x="55" y="79"/>
                      <a:pt x="55" y="79"/>
                      <a:pt x="55" y="80"/>
                    </a:cubicBezTo>
                    <a:cubicBezTo>
                      <a:pt x="55" y="80"/>
                      <a:pt x="55" y="81"/>
                      <a:pt x="56" y="82"/>
                    </a:cubicBezTo>
                    <a:cubicBezTo>
                      <a:pt x="57" y="85"/>
                      <a:pt x="58" y="89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91"/>
                      <a:pt x="58" y="92"/>
                    </a:cubicBezTo>
                    <a:cubicBezTo>
                      <a:pt x="58" y="92"/>
                      <a:pt x="58" y="92"/>
                      <a:pt x="58" y="92"/>
                    </a:cubicBezTo>
                    <a:cubicBezTo>
                      <a:pt x="58" y="92"/>
                      <a:pt x="58" y="93"/>
                      <a:pt x="58" y="93"/>
                    </a:cubicBezTo>
                    <a:cubicBezTo>
                      <a:pt x="57" y="93"/>
                      <a:pt x="57" y="93"/>
                      <a:pt x="58" y="93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4"/>
                      <a:pt x="58" y="94"/>
                      <a:pt x="58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5"/>
                      <a:pt x="59" y="96"/>
                      <a:pt x="59" y="97"/>
                    </a:cubicBezTo>
                    <a:cubicBezTo>
                      <a:pt x="59" y="99"/>
                      <a:pt x="59" y="103"/>
                      <a:pt x="60" y="103"/>
                    </a:cubicBezTo>
                    <a:cubicBezTo>
                      <a:pt x="60" y="103"/>
                      <a:pt x="60" y="104"/>
                      <a:pt x="60" y="104"/>
                    </a:cubicBezTo>
                    <a:cubicBezTo>
                      <a:pt x="60" y="104"/>
                      <a:pt x="59" y="104"/>
                      <a:pt x="60" y="104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7"/>
                      <a:pt x="57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4" y="107"/>
                      <a:pt x="53" y="107"/>
                    </a:cubicBezTo>
                    <a:cubicBezTo>
                      <a:pt x="53" y="107"/>
                      <a:pt x="52" y="107"/>
                      <a:pt x="51" y="107"/>
                    </a:cubicBezTo>
                    <a:cubicBezTo>
                      <a:pt x="51" y="108"/>
                      <a:pt x="50" y="107"/>
                      <a:pt x="50" y="107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7"/>
                      <a:pt x="49" y="107"/>
                      <a:pt x="49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8" y="107"/>
                      <a:pt x="47" y="108"/>
                      <a:pt x="47" y="108"/>
                    </a:cubicBezTo>
                    <a:cubicBezTo>
                      <a:pt x="46" y="108"/>
                      <a:pt x="45" y="108"/>
                      <a:pt x="44" y="10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4" y="107"/>
                      <a:pt x="42" y="108"/>
                      <a:pt x="42" y="108"/>
                    </a:cubicBezTo>
                    <a:cubicBezTo>
                      <a:pt x="42" y="108"/>
                      <a:pt x="39" y="109"/>
                      <a:pt x="36" y="109"/>
                    </a:cubicBezTo>
                    <a:cubicBezTo>
                      <a:pt x="35" y="110"/>
                      <a:pt x="34" y="110"/>
                      <a:pt x="34" y="110"/>
                    </a:cubicBezTo>
                    <a:cubicBezTo>
                      <a:pt x="32" y="110"/>
                      <a:pt x="31" y="111"/>
                      <a:pt x="28" y="111"/>
                    </a:cubicBezTo>
                    <a:cubicBezTo>
                      <a:pt x="27" y="111"/>
                      <a:pt x="25" y="111"/>
                      <a:pt x="24" y="112"/>
                    </a:cubicBezTo>
                    <a:cubicBezTo>
                      <a:pt x="23" y="112"/>
                      <a:pt x="22" y="112"/>
                      <a:pt x="21" y="112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3"/>
                      <a:pt x="20" y="113"/>
                      <a:pt x="20" y="112"/>
                    </a:cubicBezTo>
                    <a:cubicBezTo>
                      <a:pt x="20" y="112"/>
                      <a:pt x="19" y="112"/>
                      <a:pt x="19" y="112"/>
                    </a:cubicBezTo>
                    <a:cubicBezTo>
                      <a:pt x="19" y="113"/>
                      <a:pt x="14" y="115"/>
                      <a:pt x="13" y="115"/>
                    </a:cubicBezTo>
                    <a:cubicBezTo>
                      <a:pt x="12" y="115"/>
                      <a:pt x="12" y="115"/>
                      <a:pt x="12" y="115"/>
                    </a:cubicBezTo>
                    <a:close/>
                    <a:moveTo>
                      <a:pt x="14" y="113"/>
                    </a:moveTo>
                    <a:cubicBezTo>
                      <a:pt x="14" y="113"/>
                      <a:pt x="14" y="113"/>
                      <a:pt x="15" y="112"/>
                    </a:cubicBezTo>
                    <a:cubicBezTo>
                      <a:pt x="16" y="112"/>
                      <a:pt x="17" y="112"/>
                      <a:pt x="17" y="112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20" y="111"/>
                      <a:pt x="21" y="111"/>
                      <a:pt x="24" y="110"/>
                    </a:cubicBezTo>
                    <a:cubicBezTo>
                      <a:pt x="26" y="110"/>
                      <a:pt x="28" y="109"/>
                      <a:pt x="28" y="109"/>
                    </a:cubicBezTo>
                    <a:cubicBezTo>
                      <a:pt x="28" y="109"/>
                      <a:pt x="29" y="109"/>
                      <a:pt x="29" y="109"/>
                    </a:cubicBezTo>
                    <a:cubicBezTo>
                      <a:pt x="30" y="109"/>
                      <a:pt x="30" y="109"/>
                      <a:pt x="30" y="107"/>
                    </a:cubicBezTo>
                    <a:cubicBezTo>
                      <a:pt x="29" y="107"/>
                      <a:pt x="29" y="106"/>
                      <a:pt x="29" y="106"/>
                    </a:cubicBezTo>
                    <a:cubicBezTo>
                      <a:pt x="29" y="106"/>
                      <a:pt x="29" y="102"/>
                      <a:pt x="28" y="102"/>
                    </a:cubicBezTo>
                    <a:cubicBezTo>
                      <a:pt x="28" y="102"/>
                      <a:pt x="28" y="101"/>
                      <a:pt x="28" y="101"/>
                    </a:cubicBezTo>
                    <a:cubicBezTo>
                      <a:pt x="29" y="101"/>
                      <a:pt x="28" y="97"/>
                      <a:pt x="27" y="96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27" y="95"/>
                      <a:pt x="27" y="94"/>
                      <a:pt x="27" y="93"/>
                    </a:cubicBezTo>
                    <a:cubicBezTo>
                      <a:pt x="26" y="91"/>
                      <a:pt x="26" y="91"/>
                      <a:pt x="25" y="91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4" y="90"/>
                      <a:pt x="24" y="90"/>
                      <a:pt x="25" y="90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26" y="90"/>
                      <a:pt x="26" y="90"/>
                      <a:pt x="27" y="90"/>
                    </a:cubicBezTo>
                    <a:cubicBezTo>
                      <a:pt x="27" y="90"/>
                      <a:pt x="28" y="90"/>
                      <a:pt x="29" y="90"/>
                    </a:cubicBezTo>
                    <a:cubicBezTo>
                      <a:pt x="30" y="89"/>
                      <a:pt x="31" y="89"/>
                      <a:pt x="31" y="89"/>
                    </a:cubicBezTo>
                    <a:cubicBezTo>
                      <a:pt x="31" y="89"/>
                      <a:pt x="32" y="89"/>
                      <a:pt x="32" y="89"/>
                    </a:cubicBezTo>
                    <a:cubicBezTo>
                      <a:pt x="34" y="88"/>
                      <a:pt x="35" y="88"/>
                      <a:pt x="36" y="88"/>
                    </a:cubicBezTo>
                    <a:cubicBezTo>
                      <a:pt x="36" y="88"/>
                      <a:pt x="36" y="89"/>
                      <a:pt x="37" y="90"/>
                    </a:cubicBezTo>
                    <a:cubicBezTo>
                      <a:pt x="37" y="92"/>
                      <a:pt x="37" y="92"/>
                      <a:pt x="38" y="92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8" y="93"/>
                      <a:pt x="38" y="93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4"/>
                      <a:pt x="38" y="94"/>
                      <a:pt x="38" y="95"/>
                    </a:cubicBezTo>
                    <a:cubicBezTo>
                      <a:pt x="38" y="95"/>
                      <a:pt x="38" y="96"/>
                      <a:pt x="39" y="96"/>
                    </a:cubicBezTo>
                    <a:cubicBezTo>
                      <a:pt x="39" y="97"/>
                      <a:pt x="40" y="100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40" y="100"/>
                      <a:pt x="40" y="100"/>
                      <a:pt x="40" y="101"/>
                    </a:cubicBezTo>
                    <a:cubicBezTo>
                      <a:pt x="40" y="101"/>
                      <a:pt x="40" y="102"/>
                      <a:pt x="40" y="102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1" y="104"/>
                      <a:pt x="41" y="104"/>
                      <a:pt x="40" y="104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6"/>
                      <a:pt x="40" y="106"/>
                      <a:pt x="41" y="106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2" y="107"/>
                      <a:pt x="42" y="107"/>
                    </a:cubicBezTo>
                    <a:cubicBezTo>
                      <a:pt x="42" y="107"/>
                      <a:pt x="42" y="108"/>
                      <a:pt x="42" y="107"/>
                    </a:cubicBezTo>
                    <a:cubicBezTo>
                      <a:pt x="42" y="107"/>
                      <a:pt x="42" y="107"/>
                      <a:pt x="43" y="107"/>
                    </a:cubicBezTo>
                    <a:cubicBezTo>
                      <a:pt x="43" y="107"/>
                      <a:pt x="44" y="106"/>
                      <a:pt x="44" y="106"/>
                    </a:cubicBezTo>
                    <a:cubicBezTo>
                      <a:pt x="44" y="106"/>
                      <a:pt x="45" y="106"/>
                      <a:pt x="45" y="106"/>
                    </a:cubicBezTo>
                    <a:cubicBezTo>
                      <a:pt x="46" y="106"/>
                      <a:pt x="47" y="106"/>
                      <a:pt x="47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9" y="106"/>
                      <a:pt x="49" y="106"/>
                      <a:pt x="49" y="106"/>
                    </a:cubicBezTo>
                    <a:cubicBezTo>
                      <a:pt x="48" y="106"/>
                      <a:pt x="49" y="106"/>
                      <a:pt x="49" y="106"/>
                    </a:cubicBezTo>
                    <a:cubicBezTo>
                      <a:pt x="49" y="106"/>
                      <a:pt x="49" y="106"/>
                      <a:pt x="49" y="106"/>
                    </a:cubicBezTo>
                    <a:cubicBezTo>
                      <a:pt x="50" y="106"/>
                      <a:pt x="50" y="107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1" y="106"/>
                      <a:pt x="57" y="105"/>
                      <a:pt x="58" y="105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7" y="98"/>
                      <a:pt x="57" y="96"/>
                      <a:pt x="57" y="96"/>
                    </a:cubicBezTo>
                    <a:cubicBezTo>
                      <a:pt x="57" y="96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6" y="95"/>
                      <a:pt x="56" y="95"/>
                      <a:pt x="56" y="94"/>
                    </a:cubicBezTo>
                    <a:cubicBezTo>
                      <a:pt x="56" y="94"/>
                      <a:pt x="56" y="92"/>
                      <a:pt x="56" y="90"/>
                    </a:cubicBezTo>
                    <a:cubicBezTo>
                      <a:pt x="56" y="89"/>
                      <a:pt x="55" y="87"/>
                      <a:pt x="55" y="86"/>
                    </a:cubicBezTo>
                    <a:cubicBezTo>
                      <a:pt x="55" y="85"/>
                      <a:pt x="54" y="82"/>
                      <a:pt x="54" y="81"/>
                    </a:cubicBezTo>
                    <a:cubicBezTo>
                      <a:pt x="54" y="81"/>
                      <a:pt x="53" y="78"/>
                      <a:pt x="53" y="76"/>
                    </a:cubicBezTo>
                    <a:cubicBezTo>
                      <a:pt x="52" y="74"/>
                      <a:pt x="52" y="71"/>
                      <a:pt x="51" y="70"/>
                    </a:cubicBezTo>
                    <a:cubicBezTo>
                      <a:pt x="51" y="67"/>
                      <a:pt x="49" y="64"/>
                      <a:pt x="49" y="64"/>
                    </a:cubicBezTo>
                    <a:cubicBezTo>
                      <a:pt x="48" y="63"/>
                      <a:pt x="47" y="64"/>
                      <a:pt x="47" y="64"/>
                    </a:cubicBezTo>
                    <a:cubicBezTo>
                      <a:pt x="47" y="64"/>
                      <a:pt x="46" y="64"/>
                      <a:pt x="46" y="64"/>
                    </a:cubicBezTo>
                    <a:cubicBezTo>
                      <a:pt x="45" y="64"/>
                      <a:pt x="45" y="65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3" y="64"/>
                      <a:pt x="43" y="64"/>
                      <a:pt x="43" y="65"/>
                    </a:cubicBezTo>
                    <a:cubicBezTo>
                      <a:pt x="43" y="65"/>
                      <a:pt x="42" y="65"/>
                      <a:pt x="38" y="66"/>
                    </a:cubicBezTo>
                    <a:cubicBezTo>
                      <a:pt x="34" y="66"/>
                      <a:pt x="33" y="67"/>
                      <a:pt x="33" y="67"/>
                    </a:cubicBezTo>
                    <a:cubicBezTo>
                      <a:pt x="32" y="67"/>
                      <a:pt x="31" y="67"/>
                      <a:pt x="29" y="68"/>
                    </a:cubicBezTo>
                    <a:cubicBezTo>
                      <a:pt x="28" y="68"/>
                      <a:pt x="25" y="68"/>
                      <a:pt x="24" y="69"/>
                    </a:cubicBezTo>
                    <a:cubicBezTo>
                      <a:pt x="22" y="69"/>
                      <a:pt x="21" y="69"/>
                      <a:pt x="21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18" y="69"/>
                      <a:pt x="16" y="70"/>
                    </a:cubicBezTo>
                    <a:cubicBezTo>
                      <a:pt x="11" y="71"/>
                      <a:pt x="10" y="71"/>
                      <a:pt x="9" y="71"/>
                    </a:cubicBezTo>
                    <a:cubicBezTo>
                      <a:pt x="7" y="71"/>
                      <a:pt x="4" y="72"/>
                      <a:pt x="3" y="72"/>
                    </a:cubicBezTo>
                    <a:cubicBezTo>
                      <a:pt x="3" y="72"/>
                      <a:pt x="3" y="74"/>
                      <a:pt x="4" y="75"/>
                    </a:cubicBezTo>
                    <a:cubicBezTo>
                      <a:pt x="5" y="77"/>
                      <a:pt x="6" y="82"/>
                      <a:pt x="7" y="89"/>
                    </a:cubicBezTo>
                    <a:cubicBezTo>
                      <a:pt x="8" y="96"/>
                      <a:pt x="9" y="101"/>
                      <a:pt x="9" y="101"/>
                    </a:cubicBezTo>
                    <a:cubicBezTo>
                      <a:pt x="10" y="101"/>
                      <a:pt x="10" y="102"/>
                      <a:pt x="9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0" y="103"/>
                      <a:pt x="10" y="104"/>
                      <a:pt x="10" y="104"/>
                    </a:cubicBezTo>
                    <a:cubicBezTo>
                      <a:pt x="10" y="104"/>
                      <a:pt x="10" y="104"/>
                      <a:pt x="10" y="105"/>
                    </a:cubicBezTo>
                    <a:cubicBezTo>
                      <a:pt x="10" y="106"/>
                      <a:pt x="11" y="107"/>
                      <a:pt x="11" y="109"/>
                    </a:cubicBezTo>
                    <a:cubicBezTo>
                      <a:pt x="11" y="112"/>
                      <a:pt x="12" y="113"/>
                      <a:pt x="12" y="113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3"/>
                      <a:pt x="13" y="114"/>
                      <a:pt x="14" y="114"/>
                    </a:cubicBezTo>
                    <a:cubicBezTo>
                      <a:pt x="14" y="114"/>
                      <a:pt x="14" y="113"/>
                      <a:pt x="14" y="113"/>
                    </a:cubicBezTo>
                    <a:close/>
                    <a:moveTo>
                      <a:pt x="16" y="89"/>
                    </a:moveTo>
                    <a:cubicBezTo>
                      <a:pt x="15" y="89"/>
                      <a:pt x="14" y="88"/>
                      <a:pt x="13" y="88"/>
                    </a:cubicBezTo>
                    <a:cubicBezTo>
                      <a:pt x="12" y="88"/>
                      <a:pt x="10" y="88"/>
                      <a:pt x="10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9" y="87"/>
                      <a:pt x="9" y="86"/>
                      <a:pt x="9" y="86"/>
                    </a:cubicBezTo>
                    <a:cubicBezTo>
                      <a:pt x="8" y="83"/>
                      <a:pt x="8" y="80"/>
                      <a:pt x="7" y="78"/>
                    </a:cubicBezTo>
                    <a:cubicBezTo>
                      <a:pt x="7" y="76"/>
                      <a:pt x="6" y="75"/>
                      <a:pt x="6" y="75"/>
                    </a:cubicBezTo>
                    <a:cubicBezTo>
                      <a:pt x="6" y="74"/>
                      <a:pt x="6" y="74"/>
                      <a:pt x="7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4"/>
                      <a:pt x="9" y="74"/>
                      <a:pt x="13" y="74"/>
                    </a:cubicBezTo>
                    <a:cubicBezTo>
                      <a:pt x="14" y="74"/>
                      <a:pt x="16" y="74"/>
                      <a:pt x="17" y="74"/>
                    </a:cubicBezTo>
                    <a:cubicBezTo>
                      <a:pt x="20" y="73"/>
                      <a:pt x="20" y="74"/>
                      <a:pt x="20" y="76"/>
                    </a:cubicBezTo>
                    <a:cubicBezTo>
                      <a:pt x="20" y="77"/>
                      <a:pt x="21" y="78"/>
                      <a:pt x="21" y="79"/>
                    </a:cubicBezTo>
                    <a:cubicBezTo>
                      <a:pt x="22" y="80"/>
                      <a:pt x="22" y="81"/>
                      <a:pt x="22" y="81"/>
                    </a:cubicBezTo>
                    <a:cubicBezTo>
                      <a:pt x="22" y="82"/>
                      <a:pt x="22" y="84"/>
                      <a:pt x="23" y="85"/>
                    </a:cubicBezTo>
                    <a:cubicBezTo>
                      <a:pt x="23" y="85"/>
                      <a:pt x="23" y="86"/>
                      <a:pt x="23" y="86"/>
                    </a:cubicBezTo>
                    <a:cubicBezTo>
                      <a:pt x="23" y="87"/>
                      <a:pt x="23" y="87"/>
                      <a:pt x="22" y="87"/>
                    </a:cubicBezTo>
                    <a:cubicBezTo>
                      <a:pt x="22" y="87"/>
                      <a:pt x="21" y="88"/>
                      <a:pt x="20" y="88"/>
                    </a:cubicBezTo>
                    <a:cubicBezTo>
                      <a:pt x="20" y="88"/>
                      <a:pt x="19" y="88"/>
                      <a:pt x="18" y="88"/>
                    </a:cubicBezTo>
                    <a:cubicBezTo>
                      <a:pt x="18" y="88"/>
                      <a:pt x="17" y="88"/>
                      <a:pt x="17" y="88"/>
                    </a:cubicBezTo>
                    <a:cubicBezTo>
                      <a:pt x="17" y="88"/>
                      <a:pt x="17" y="89"/>
                      <a:pt x="17" y="89"/>
                    </a:cubicBezTo>
                    <a:cubicBezTo>
                      <a:pt x="17" y="89"/>
                      <a:pt x="16" y="89"/>
                      <a:pt x="16" y="89"/>
                    </a:cubicBezTo>
                    <a:close/>
                    <a:moveTo>
                      <a:pt x="20" y="84"/>
                    </a:moveTo>
                    <a:cubicBezTo>
                      <a:pt x="20" y="83"/>
                      <a:pt x="20" y="82"/>
                      <a:pt x="20" y="82"/>
                    </a:cubicBezTo>
                    <a:cubicBezTo>
                      <a:pt x="19" y="82"/>
                      <a:pt x="18" y="82"/>
                      <a:pt x="16" y="82"/>
                    </a:cubicBezTo>
                    <a:cubicBezTo>
                      <a:pt x="16" y="82"/>
                      <a:pt x="16" y="82"/>
                      <a:pt x="16" y="84"/>
                    </a:cubicBezTo>
                    <a:cubicBezTo>
                      <a:pt x="16" y="86"/>
                      <a:pt x="17" y="86"/>
                      <a:pt x="19" y="86"/>
                    </a:cubicBezTo>
                    <a:cubicBezTo>
                      <a:pt x="21" y="85"/>
                      <a:pt x="21" y="85"/>
                      <a:pt x="21" y="85"/>
                    </a:cubicBezTo>
                    <a:lnTo>
                      <a:pt x="20" y="84"/>
                    </a:lnTo>
                    <a:close/>
                    <a:moveTo>
                      <a:pt x="14" y="85"/>
                    </a:moveTo>
                    <a:cubicBezTo>
                      <a:pt x="14" y="83"/>
                      <a:pt x="14" y="82"/>
                      <a:pt x="13" y="82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2"/>
                      <a:pt x="11" y="82"/>
                      <a:pt x="11" y="82"/>
                    </a:cubicBezTo>
                    <a:cubicBezTo>
                      <a:pt x="10" y="83"/>
                      <a:pt x="10" y="83"/>
                      <a:pt x="10" y="84"/>
                    </a:cubicBezTo>
                    <a:cubicBezTo>
                      <a:pt x="10" y="84"/>
                      <a:pt x="11" y="85"/>
                      <a:pt x="11" y="86"/>
                    </a:cubicBezTo>
                    <a:cubicBezTo>
                      <a:pt x="11" y="87"/>
                      <a:pt x="11" y="87"/>
                      <a:pt x="12" y="87"/>
                    </a:cubicBezTo>
                    <a:cubicBezTo>
                      <a:pt x="14" y="87"/>
                      <a:pt x="14" y="87"/>
                      <a:pt x="14" y="85"/>
                    </a:cubicBezTo>
                    <a:close/>
                    <a:moveTo>
                      <a:pt x="19" y="79"/>
                    </a:moveTo>
                    <a:cubicBezTo>
                      <a:pt x="19" y="79"/>
                      <a:pt x="19" y="79"/>
                      <a:pt x="19" y="79"/>
                    </a:cubicBezTo>
                    <a:cubicBezTo>
                      <a:pt x="19" y="79"/>
                      <a:pt x="19" y="78"/>
                      <a:pt x="19" y="77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6"/>
                      <a:pt x="17" y="76"/>
                      <a:pt x="16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80"/>
                      <a:pt x="19" y="80"/>
                      <a:pt x="19" y="80"/>
                    </a:cubicBezTo>
                    <a:cubicBezTo>
                      <a:pt x="19" y="80"/>
                      <a:pt x="19" y="80"/>
                      <a:pt x="19" y="79"/>
                    </a:cubicBezTo>
                    <a:close/>
                    <a:moveTo>
                      <a:pt x="13" y="80"/>
                    </a:moveTo>
                    <a:cubicBezTo>
                      <a:pt x="13" y="79"/>
                      <a:pt x="12" y="76"/>
                      <a:pt x="12" y="76"/>
                    </a:cubicBezTo>
                    <a:cubicBezTo>
                      <a:pt x="12" y="76"/>
                      <a:pt x="11" y="76"/>
                      <a:pt x="11" y="76"/>
                    </a:cubicBezTo>
                    <a:cubicBezTo>
                      <a:pt x="10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8" y="77"/>
                      <a:pt x="9" y="78"/>
                      <a:pt x="9" y="79"/>
                    </a:cubicBezTo>
                    <a:cubicBezTo>
                      <a:pt x="9" y="80"/>
                      <a:pt x="10" y="81"/>
                      <a:pt x="11" y="81"/>
                    </a:cubicBezTo>
                    <a:cubicBezTo>
                      <a:pt x="13" y="81"/>
                      <a:pt x="13" y="81"/>
                      <a:pt x="13" y="80"/>
                    </a:cubicBezTo>
                    <a:close/>
                    <a:moveTo>
                      <a:pt x="41" y="84"/>
                    </a:moveTo>
                    <a:cubicBezTo>
                      <a:pt x="40" y="84"/>
                      <a:pt x="39" y="84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2"/>
                      <a:pt x="39" y="81"/>
                      <a:pt x="39" y="81"/>
                    </a:cubicBezTo>
                    <a:cubicBezTo>
                      <a:pt x="39" y="81"/>
                      <a:pt x="39" y="81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8" y="79"/>
                      <a:pt x="38" y="78"/>
                    </a:cubicBezTo>
                    <a:cubicBezTo>
                      <a:pt x="38" y="76"/>
                      <a:pt x="38" y="75"/>
                      <a:pt x="37" y="75"/>
                    </a:cubicBezTo>
                    <a:cubicBezTo>
                      <a:pt x="37" y="75"/>
                      <a:pt x="37" y="75"/>
                      <a:pt x="37" y="75"/>
                    </a:cubicBezTo>
                    <a:cubicBezTo>
                      <a:pt x="38" y="74"/>
                      <a:pt x="37" y="74"/>
                      <a:pt x="37" y="74"/>
                    </a:cubicBezTo>
                    <a:cubicBezTo>
                      <a:pt x="36" y="73"/>
                      <a:pt x="37" y="71"/>
                      <a:pt x="38" y="70"/>
                    </a:cubicBezTo>
                    <a:cubicBezTo>
                      <a:pt x="38" y="70"/>
                      <a:pt x="39" y="70"/>
                      <a:pt x="39" y="70"/>
                    </a:cubicBezTo>
                    <a:cubicBezTo>
                      <a:pt x="40" y="71"/>
                      <a:pt x="41" y="70"/>
                      <a:pt x="43" y="70"/>
                    </a:cubicBezTo>
                    <a:cubicBezTo>
                      <a:pt x="45" y="70"/>
                      <a:pt x="46" y="70"/>
                      <a:pt x="46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9" y="69"/>
                      <a:pt x="49" y="70"/>
                      <a:pt x="50" y="74"/>
                    </a:cubicBezTo>
                    <a:cubicBezTo>
                      <a:pt x="50" y="75"/>
                      <a:pt x="50" y="75"/>
                      <a:pt x="51" y="75"/>
                    </a:cubicBezTo>
                    <a:cubicBezTo>
                      <a:pt x="52" y="75"/>
                      <a:pt x="52" y="76"/>
                      <a:pt x="51" y="76"/>
                    </a:cubicBezTo>
                    <a:cubicBezTo>
                      <a:pt x="50" y="76"/>
                      <a:pt x="50" y="76"/>
                      <a:pt x="51" y="78"/>
                    </a:cubicBezTo>
                    <a:cubicBezTo>
                      <a:pt x="51" y="79"/>
                      <a:pt x="51" y="80"/>
                      <a:pt x="51" y="80"/>
                    </a:cubicBezTo>
                    <a:cubicBezTo>
                      <a:pt x="52" y="80"/>
                      <a:pt x="51" y="80"/>
                      <a:pt x="51" y="80"/>
                    </a:cubicBezTo>
                    <a:cubicBezTo>
                      <a:pt x="50" y="80"/>
                      <a:pt x="50" y="80"/>
                      <a:pt x="50" y="79"/>
                    </a:cubicBezTo>
                    <a:cubicBezTo>
                      <a:pt x="50" y="78"/>
                      <a:pt x="49" y="78"/>
                      <a:pt x="49" y="77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9" y="76"/>
                      <a:pt x="47" y="77"/>
                      <a:pt x="47" y="77"/>
                    </a:cubicBezTo>
                    <a:cubicBezTo>
                      <a:pt x="46" y="77"/>
                      <a:pt x="46" y="78"/>
                      <a:pt x="47" y="79"/>
                    </a:cubicBezTo>
                    <a:cubicBezTo>
                      <a:pt x="47" y="82"/>
                      <a:pt x="47" y="82"/>
                      <a:pt x="50" y="81"/>
                    </a:cubicBezTo>
                    <a:cubicBezTo>
                      <a:pt x="52" y="81"/>
                      <a:pt x="52" y="81"/>
                      <a:pt x="52" y="82"/>
                    </a:cubicBezTo>
                    <a:cubicBezTo>
                      <a:pt x="51" y="82"/>
                      <a:pt x="51" y="82"/>
                      <a:pt x="50" y="82"/>
                    </a:cubicBezTo>
                    <a:cubicBezTo>
                      <a:pt x="49" y="82"/>
                      <a:pt x="48" y="83"/>
                      <a:pt x="48" y="83"/>
                    </a:cubicBezTo>
                    <a:cubicBezTo>
                      <a:pt x="48" y="83"/>
                      <a:pt x="48" y="83"/>
                      <a:pt x="47" y="83"/>
                    </a:cubicBezTo>
                    <a:cubicBezTo>
                      <a:pt x="47" y="83"/>
                      <a:pt x="45" y="83"/>
                      <a:pt x="44" y="83"/>
                    </a:cubicBezTo>
                    <a:cubicBezTo>
                      <a:pt x="43" y="84"/>
                      <a:pt x="42" y="84"/>
                      <a:pt x="41" y="84"/>
                    </a:cubicBezTo>
                    <a:close/>
                    <a:moveTo>
                      <a:pt x="46" y="81"/>
                    </a:moveTo>
                    <a:cubicBezTo>
                      <a:pt x="46" y="81"/>
                      <a:pt x="46" y="81"/>
                      <a:pt x="45" y="81"/>
                    </a:cubicBezTo>
                    <a:cubicBezTo>
                      <a:pt x="45" y="81"/>
                      <a:pt x="45" y="80"/>
                      <a:pt x="45" y="79"/>
                    </a:cubicBezTo>
                    <a:cubicBezTo>
                      <a:pt x="44" y="78"/>
                      <a:pt x="45" y="78"/>
                      <a:pt x="42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2"/>
                      <a:pt x="41" y="82"/>
                      <a:pt x="42" y="82"/>
                    </a:cubicBezTo>
                    <a:cubicBezTo>
                      <a:pt x="43" y="82"/>
                      <a:pt x="45" y="82"/>
                      <a:pt x="46" y="81"/>
                    </a:cubicBezTo>
                    <a:close/>
                    <a:moveTo>
                      <a:pt x="43" y="77"/>
                    </a:moveTo>
                    <a:cubicBezTo>
                      <a:pt x="44" y="77"/>
                      <a:pt x="44" y="76"/>
                      <a:pt x="44" y="76"/>
                    </a:cubicBezTo>
                    <a:cubicBezTo>
                      <a:pt x="44" y="75"/>
                      <a:pt x="44" y="74"/>
                      <a:pt x="43" y="73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39" y="73"/>
                      <a:pt x="38" y="73"/>
                      <a:pt x="39" y="73"/>
                    </a:cubicBezTo>
                    <a:cubicBezTo>
                      <a:pt x="39" y="73"/>
                      <a:pt x="39" y="74"/>
                      <a:pt x="39" y="75"/>
                    </a:cubicBezTo>
                    <a:cubicBezTo>
                      <a:pt x="40" y="78"/>
                      <a:pt x="40" y="78"/>
                      <a:pt x="41" y="77"/>
                    </a:cubicBezTo>
                    <a:cubicBezTo>
                      <a:pt x="42" y="77"/>
                      <a:pt x="43" y="77"/>
                      <a:pt x="43" y="77"/>
                    </a:cubicBezTo>
                    <a:close/>
                    <a:moveTo>
                      <a:pt x="48" y="75"/>
                    </a:moveTo>
                    <a:cubicBezTo>
                      <a:pt x="48" y="75"/>
                      <a:pt x="48" y="75"/>
                      <a:pt x="48" y="73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3"/>
                      <a:pt x="45" y="73"/>
                      <a:pt x="45" y="74"/>
                    </a:cubicBezTo>
                    <a:cubicBezTo>
                      <a:pt x="46" y="75"/>
                      <a:pt x="46" y="76"/>
                      <a:pt x="46" y="76"/>
                    </a:cubicBezTo>
                    <a:cubicBezTo>
                      <a:pt x="46" y="76"/>
                      <a:pt x="47" y="76"/>
                      <a:pt x="48" y="75"/>
                    </a:cubicBezTo>
                    <a:close/>
                    <a:moveTo>
                      <a:pt x="33" y="108"/>
                    </a:moveTo>
                    <a:cubicBezTo>
                      <a:pt x="33" y="108"/>
                      <a:pt x="34" y="108"/>
                      <a:pt x="34" y="108"/>
                    </a:cubicBezTo>
                    <a:cubicBezTo>
                      <a:pt x="35" y="108"/>
                      <a:pt x="36" y="108"/>
                      <a:pt x="37" y="108"/>
                    </a:cubicBezTo>
                    <a:cubicBezTo>
                      <a:pt x="39" y="107"/>
                      <a:pt x="39" y="107"/>
                      <a:pt x="39" y="107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8" y="98"/>
                      <a:pt x="37" y="96"/>
                      <a:pt x="36" y="94"/>
                    </a:cubicBezTo>
                    <a:cubicBezTo>
                      <a:pt x="36" y="94"/>
                      <a:pt x="36" y="93"/>
                      <a:pt x="36" y="92"/>
                    </a:cubicBezTo>
                    <a:cubicBezTo>
                      <a:pt x="35" y="90"/>
                      <a:pt x="35" y="90"/>
                      <a:pt x="34" y="90"/>
                    </a:cubicBezTo>
                    <a:cubicBezTo>
                      <a:pt x="33" y="90"/>
                      <a:pt x="32" y="91"/>
                      <a:pt x="30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3"/>
                      <a:pt x="28" y="93"/>
                      <a:pt x="28" y="93"/>
                    </a:cubicBezTo>
                    <a:cubicBezTo>
                      <a:pt x="28" y="94"/>
                      <a:pt x="29" y="95"/>
                      <a:pt x="29" y="95"/>
                    </a:cubicBezTo>
                    <a:cubicBezTo>
                      <a:pt x="29" y="95"/>
                      <a:pt x="29" y="98"/>
                      <a:pt x="30" y="101"/>
                    </a:cubicBezTo>
                    <a:cubicBezTo>
                      <a:pt x="31" y="108"/>
                      <a:pt x="31" y="109"/>
                      <a:pt x="32" y="109"/>
                    </a:cubicBezTo>
                    <a:cubicBezTo>
                      <a:pt x="32" y="108"/>
                      <a:pt x="33" y="108"/>
                      <a:pt x="33" y="109"/>
                    </a:cubicBezTo>
                    <a:cubicBezTo>
                      <a:pt x="33" y="109"/>
                      <a:pt x="33" y="109"/>
                      <a:pt x="33" y="108"/>
                    </a:cubicBezTo>
                    <a:close/>
                    <a:moveTo>
                      <a:pt x="8" y="69"/>
                    </a:moveTo>
                    <a:cubicBezTo>
                      <a:pt x="10" y="69"/>
                      <a:pt x="11" y="69"/>
                      <a:pt x="11" y="69"/>
                    </a:cubicBezTo>
                    <a:cubicBezTo>
                      <a:pt x="11" y="69"/>
                      <a:pt x="12" y="69"/>
                      <a:pt x="12" y="69"/>
                    </a:cubicBezTo>
                    <a:cubicBezTo>
                      <a:pt x="12" y="69"/>
                      <a:pt x="16" y="68"/>
                      <a:pt x="22" y="67"/>
                    </a:cubicBezTo>
                    <a:cubicBezTo>
                      <a:pt x="27" y="67"/>
                      <a:pt x="31" y="66"/>
                      <a:pt x="32" y="66"/>
                    </a:cubicBezTo>
                    <a:cubicBezTo>
                      <a:pt x="32" y="65"/>
                      <a:pt x="34" y="65"/>
                      <a:pt x="37" y="64"/>
                    </a:cubicBezTo>
                    <a:cubicBezTo>
                      <a:pt x="39" y="64"/>
                      <a:pt x="42" y="63"/>
                      <a:pt x="44" y="63"/>
                    </a:cubicBezTo>
                    <a:cubicBezTo>
                      <a:pt x="45" y="63"/>
                      <a:pt x="46" y="62"/>
                      <a:pt x="47" y="62"/>
                    </a:cubicBezTo>
                    <a:cubicBezTo>
                      <a:pt x="49" y="62"/>
                      <a:pt x="49" y="62"/>
                      <a:pt x="47" y="60"/>
                    </a:cubicBezTo>
                    <a:cubicBezTo>
                      <a:pt x="46" y="60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2" y="55"/>
                      <a:pt x="41" y="55"/>
                    </a:cubicBezTo>
                    <a:cubicBezTo>
                      <a:pt x="41" y="55"/>
                      <a:pt x="40" y="55"/>
                      <a:pt x="40" y="55"/>
                    </a:cubicBezTo>
                    <a:cubicBezTo>
                      <a:pt x="40" y="54"/>
                      <a:pt x="39" y="53"/>
                      <a:pt x="38" y="53"/>
                    </a:cubicBezTo>
                    <a:cubicBezTo>
                      <a:pt x="36" y="52"/>
                      <a:pt x="35" y="50"/>
                      <a:pt x="35" y="50"/>
                    </a:cubicBezTo>
                    <a:cubicBezTo>
                      <a:pt x="34" y="50"/>
                      <a:pt x="34" y="49"/>
                      <a:pt x="33" y="49"/>
                    </a:cubicBezTo>
                    <a:cubicBezTo>
                      <a:pt x="33" y="49"/>
                      <a:pt x="32" y="48"/>
                      <a:pt x="32" y="48"/>
                    </a:cubicBezTo>
                    <a:cubicBezTo>
                      <a:pt x="32" y="48"/>
                      <a:pt x="32" y="47"/>
                      <a:pt x="31" y="47"/>
                    </a:cubicBezTo>
                    <a:cubicBezTo>
                      <a:pt x="31" y="47"/>
                      <a:pt x="30" y="46"/>
                      <a:pt x="30" y="46"/>
                    </a:cubicBezTo>
                    <a:cubicBezTo>
                      <a:pt x="30" y="46"/>
                      <a:pt x="29" y="45"/>
                      <a:pt x="29" y="45"/>
                    </a:cubicBezTo>
                    <a:cubicBezTo>
                      <a:pt x="28" y="45"/>
                      <a:pt x="28" y="44"/>
                      <a:pt x="27" y="44"/>
                    </a:cubicBezTo>
                    <a:cubicBezTo>
                      <a:pt x="27" y="43"/>
                      <a:pt x="24" y="41"/>
                      <a:pt x="23" y="40"/>
                    </a:cubicBezTo>
                    <a:cubicBezTo>
                      <a:pt x="22" y="39"/>
                      <a:pt x="22" y="39"/>
                      <a:pt x="21" y="39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0"/>
                      <a:pt x="19" y="41"/>
                      <a:pt x="19" y="41"/>
                    </a:cubicBezTo>
                    <a:cubicBezTo>
                      <a:pt x="19" y="42"/>
                      <a:pt x="18" y="43"/>
                      <a:pt x="18" y="43"/>
                    </a:cubicBezTo>
                    <a:cubicBezTo>
                      <a:pt x="17" y="44"/>
                      <a:pt x="17" y="45"/>
                      <a:pt x="17" y="45"/>
                    </a:cubicBezTo>
                    <a:cubicBezTo>
                      <a:pt x="16" y="45"/>
                      <a:pt x="16" y="45"/>
                      <a:pt x="16" y="46"/>
                    </a:cubicBezTo>
                    <a:cubicBezTo>
                      <a:pt x="16" y="46"/>
                      <a:pt x="16" y="47"/>
                      <a:pt x="15" y="48"/>
                    </a:cubicBezTo>
                    <a:cubicBezTo>
                      <a:pt x="15" y="48"/>
                      <a:pt x="14" y="49"/>
                      <a:pt x="14" y="49"/>
                    </a:cubicBezTo>
                    <a:cubicBezTo>
                      <a:pt x="14" y="49"/>
                      <a:pt x="14" y="50"/>
                      <a:pt x="14" y="50"/>
                    </a:cubicBezTo>
                    <a:cubicBezTo>
                      <a:pt x="14" y="51"/>
                      <a:pt x="13" y="52"/>
                      <a:pt x="13" y="53"/>
                    </a:cubicBezTo>
                    <a:cubicBezTo>
                      <a:pt x="12" y="54"/>
                      <a:pt x="11" y="57"/>
                      <a:pt x="10" y="59"/>
                    </a:cubicBezTo>
                    <a:cubicBezTo>
                      <a:pt x="9" y="59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1"/>
                    </a:cubicBezTo>
                    <a:cubicBezTo>
                      <a:pt x="9" y="61"/>
                      <a:pt x="8" y="62"/>
                      <a:pt x="8" y="63"/>
                    </a:cubicBezTo>
                    <a:cubicBezTo>
                      <a:pt x="7" y="64"/>
                      <a:pt x="7" y="65"/>
                      <a:pt x="6" y="66"/>
                    </a:cubicBezTo>
                    <a:cubicBezTo>
                      <a:pt x="5" y="67"/>
                      <a:pt x="4" y="70"/>
                      <a:pt x="4" y="70"/>
                    </a:cubicBezTo>
                    <a:cubicBezTo>
                      <a:pt x="4" y="70"/>
                      <a:pt x="5" y="70"/>
                      <a:pt x="5" y="70"/>
                    </a:cubicBezTo>
                    <a:cubicBezTo>
                      <a:pt x="6" y="70"/>
                      <a:pt x="7" y="70"/>
                      <a:pt x="8" y="69"/>
                    </a:cubicBezTo>
                    <a:close/>
                    <a:moveTo>
                      <a:pt x="8" y="57"/>
                    </a:moveTo>
                    <a:cubicBezTo>
                      <a:pt x="8" y="57"/>
                      <a:pt x="8" y="56"/>
                      <a:pt x="8" y="56"/>
                    </a:cubicBezTo>
                    <a:cubicBezTo>
                      <a:pt x="8" y="56"/>
                      <a:pt x="9" y="56"/>
                      <a:pt x="9" y="56"/>
                    </a:cubicBezTo>
                    <a:cubicBezTo>
                      <a:pt x="9" y="56"/>
                      <a:pt x="10" y="52"/>
                      <a:pt x="11" y="51"/>
                    </a:cubicBezTo>
                    <a:cubicBezTo>
                      <a:pt x="11" y="51"/>
                      <a:pt x="11" y="50"/>
                      <a:pt x="11" y="49"/>
                    </a:cubicBezTo>
                    <a:cubicBezTo>
                      <a:pt x="11" y="48"/>
                      <a:pt x="10" y="46"/>
                      <a:pt x="10" y="46"/>
                    </a:cubicBezTo>
                    <a:cubicBezTo>
                      <a:pt x="10" y="45"/>
                      <a:pt x="10" y="45"/>
                      <a:pt x="10" y="44"/>
                    </a:cubicBezTo>
                    <a:cubicBezTo>
                      <a:pt x="10" y="43"/>
                      <a:pt x="10" y="43"/>
                      <a:pt x="9" y="43"/>
                    </a:cubicBezTo>
                    <a:cubicBezTo>
                      <a:pt x="9" y="43"/>
                      <a:pt x="8" y="43"/>
                      <a:pt x="7" y="44"/>
                    </a:cubicBezTo>
                    <a:cubicBezTo>
                      <a:pt x="7" y="44"/>
                      <a:pt x="6" y="44"/>
                      <a:pt x="5" y="44"/>
                    </a:cubicBezTo>
                    <a:cubicBezTo>
                      <a:pt x="4" y="45"/>
                      <a:pt x="3" y="45"/>
                      <a:pt x="3" y="45"/>
                    </a:cubicBezTo>
                    <a:cubicBezTo>
                      <a:pt x="3" y="45"/>
                      <a:pt x="4" y="50"/>
                      <a:pt x="5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5"/>
                      <a:pt x="6" y="56"/>
                      <a:pt x="7" y="56"/>
                    </a:cubicBezTo>
                    <a:cubicBezTo>
                      <a:pt x="7" y="58"/>
                      <a:pt x="7" y="58"/>
                      <a:pt x="8" y="58"/>
                    </a:cubicBezTo>
                    <a:cubicBezTo>
                      <a:pt x="8" y="58"/>
                      <a:pt x="8" y="58"/>
                      <a:pt x="8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787"/>
              <p:cNvSpPr>
                <a:spLocks noEditPoints="1"/>
              </p:cNvSpPr>
              <p:nvPr/>
            </p:nvSpPr>
            <p:spPr bwMode="auto">
              <a:xfrm>
                <a:off x="374" y="1786"/>
                <a:ext cx="167" cy="155"/>
              </a:xfrm>
              <a:custGeom>
                <a:avLst/>
                <a:gdLst>
                  <a:gd name="T0" fmla="*/ 190 w 219"/>
                  <a:gd name="T1" fmla="*/ 24 h 203"/>
                  <a:gd name="T2" fmla="*/ 178 w 219"/>
                  <a:gd name="T3" fmla="*/ 16 h 203"/>
                  <a:gd name="T4" fmla="*/ 137 w 219"/>
                  <a:gd name="T5" fmla="*/ 18 h 203"/>
                  <a:gd name="T6" fmla="*/ 89 w 219"/>
                  <a:gd name="T7" fmla="*/ 5 h 203"/>
                  <a:gd name="T8" fmla="*/ 48 w 219"/>
                  <a:gd name="T9" fmla="*/ 38 h 203"/>
                  <a:gd name="T10" fmla="*/ 22 w 219"/>
                  <a:gd name="T11" fmla="*/ 50 h 203"/>
                  <a:gd name="T12" fmla="*/ 1 w 219"/>
                  <a:gd name="T13" fmla="*/ 64 h 203"/>
                  <a:gd name="T14" fmla="*/ 11 w 219"/>
                  <a:gd name="T15" fmla="*/ 124 h 203"/>
                  <a:gd name="T16" fmla="*/ 37 w 219"/>
                  <a:gd name="T17" fmla="*/ 195 h 203"/>
                  <a:gd name="T18" fmla="*/ 55 w 219"/>
                  <a:gd name="T19" fmla="*/ 197 h 203"/>
                  <a:gd name="T20" fmla="*/ 122 w 219"/>
                  <a:gd name="T21" fmla="*/ 176 h 203"/>
                  <a:gd name="T22" fmla="*/ 203 w 219"/>
                  <a:gd name="T23" fmla="*/ 161 h 203"/>
                  <a:gd name="T24" fmla="*/ 215 w 219"/>
                  <a:gd name="T25" fmla="*/ 142 h 203"/>
                  <a:gd name="T26" fmla="*/ 107 w 219"/>
                  <a:gd name="T27" fmla="*/ 7 h 203"/>
                  <a:gd name="T28" fmla="*/ 70 w 219"/>
                  <a:gd name="T29" fmla="*/ 35 h 203"/>
                  <a:gd name="T30" fmla="*/ 6 w 219"/>
                  <a:gd name="T31" fmla="*/ 64 h 203"/>
                  <a:gd name="T32" fmla="*/ 91 w 219"/>
                  <a:gd name="T33" fmla="*/ 38 h 203"/>
                  <a:gd name="T34" fmla="*/ 180 w 219"/>
                  <a:gd name="T35" fmla="*/ 21 h 203"/>
                  <a:gd name="T36" fmla="*/ 196 w 219"/>
                  <a:gd name="T37" fmla="*/ 71 h 203"/>
                  <a:gd name="T38" fmla="*/ 138 w 219"/>
                  <a:gd name="T39" fmla="*/ 100 h 203"/>
                  <a:gd name="T40" fmla="*/ 135 w 219"/>
                  <a:gd name="T41" fmla="*/ 105 h 203"/>
                  <a:gd name="T42" fmla="*/ 71 w 219"/>
                  <a:gd name="T43" fmla="*/ 116 h 203"/>
                  <a:gd name="T44" fmla="*/ 54 w 219"/>
                  <a:gd name="T45" fmla="*/ 123 h 203"/>
                  <a:gd name="T46" fmla="*/ 20 w 219"/>
                  <a:gd name="T47" fmla="*/ 127 h 203"/>
                  <a:gd name="T48" fmla="*/ 153 w 219"/>
                  <a:gd name="T49" fmla="*/ 116 h 203"/>
                  <a:gd name="T50" fmla="*/ 149 w 219"/>
                  <a:gd name="T51" fmla="*/ 110 h 203"/>
                  <a:gd name="T52" fmla="*/ 159 w 219"/>
                  <a:gd name="T53" fmla="*/ 114 h 203"/>
                  <a:gd name="T54" fmla="*/ 164 w 219"/>
                  <a:gd name="T55" fmla="*/ 119 h 203"/>
                  <a:gd name="T56" fmla="*/ 158 w 219"/>
                  <a:gd name="T57" fmla="*/ 100 h 203"/>
                  <a:gd name="T58" fmla="*/ 158 w 219"/>
                  <a:gd name="T59" fmla="*/ 98 h 203"/>
                  <a:gd name="T60" fmla="*/ 145 w 219"/>
                  <a:gd name="T61" fmla="*/ 108 h 203"/>
                  <a:gd name="T62" fmla="*/ 158 w 219"/>
                  <a:gd name="T63" fmla="*/ 124 h 203"/>
                  <a:gd name="T64" fmla="*/ 162 w 219"/>
                  <a:gd name="T65" fmla="*/ 105 h 203"/>
                  <a:gd name="T66" fmla="*/ 164 w 219"/>
                  <a:gd name="T67" fmla="*/ 102 h 203"/>
                  <a:gd name="T68" fmla="*/ 183 w 219"/>
                  <a:gd name="T69" fmla="*/ 125 h 203"/>
                  <a:gd name="T70" fmla="*/ 142 w 219"/>
                  <a:gd name="T71" fmla="*/ 109 h 203"/>
                  <a:gd name="T72" fmla="*/ 58 w 219"/>
                  <a:gd name="T73" fmla="*/ 125 h 203"/>
                  <a:gd name="T74" fmla="*/ 77 w 219"/>
                  <a:gd name="T75" fmla="*/ 123 h 203"/>
                  <a:gd name="T76" fmla="*/ 73 w 219"/>
                  <a:gd name="T77" fmla="*/ 146 h 203"/>
                  <a:gd name="T78" fmla="*/ 63 w 219"/>
                  <a:gd name="T79" fmla="*/ 135 h 203"/>
                  <a:gd name="T80" fmla="*/ 72 w 219"/>
                  <a:gd name="T81" fmla="*/ 132 h 203"/>
                  <a:gd name="T82" fmla="*/ 65 w 219"/>
                  <a:gd name="T83" fmla="*/ 138 h 203"/>
                  <a:gd name="T84" fmla="*/ 67 w 219"/>
                  <a:gd name="T85" fmla="*/ 148 h 203"/>
                  <a:gd name="T86" fmla="*/ 79 w 219"/>
                  <a:gd name="T87" fmla="*/ 143 h 203"/>
                  <a:gd name="T88" fmla="*/ 61 w 219"/>
                  <a:gd name="T89" fmla="*/ 136 h 203"/>
                  <a:gd name="T90" fmla="*/ 62 w 219"/>
                  <a:gd name="T91" fmla="*/ 139 h 203"/>
                  <a:gd name="T92" fmla="*/ 80 w 219"/>
                  <a:gd name="T93" fmla="*/ 147 h 203"/>
                  <a:gd name="T94" fmla="*/ 79 w 219"/>
                  <a:gd name="T95" fmla="*/ 131 h 203"/>
                  <a:gd name="T96" fmla="*/ 93 w 219"/>
                  <a:gd name="T97" fmla="*/ 121 h 203"/>
                  <a:gd name="T98" fmla="*/ 100 w 219"/>
                  <a:gd name="T99" fmla="*/ 151 h 203"/>
                  <a:gd name="T100" fmla="*/ 45 w 219"/>
                  <a:gd name="T101" fmla="*/ 132 h 203"/>
                  <a:gd name="T102" fmla="*/ 60 w 219"/>
                  <a:gd name="T103" fmla="*/ 130 h 203"/>
                  <a:gd name="T104" fmla="*/ 202 w 219"/>
                  <a:gd name="T105" fmla="*/ 141 h 203"/>
                  <a:gd name="T106" fmla="*/ 192 w 219"/>
                  <a:gd name="T107" fmla="*/ 152 h 203"/>
                  <a:gd name="T108" fmla="*/ 64 w 219"/>
                  <a:gd name="T109" fmla="*/ 185 h 203"/>
                  <a:gd name="T110" fmla="*/ 38 w 219"/>
                  <a:gd name="T111" fmla="*/ 133 h 203"/>
                  <a:gd name="T112" fmla="*/ 96 w 219"/>
                  <a:gd name="T113" fmla="*/ 159 h 203"/>
                  <a:gd name="T114" fmla="*/ 133 w 219"/>
                  <a:gd name="T115" fmla="*/ 128 h 203"/>
                  <a:gd name="T116" fmla="*/ 186 w 219"/>
                  <a:gd name="T117" fmla="*/ 111 h 203"/>
                  <a:gd name="T118" fmla="*/ 209 w 219"/>
                  <a:gd name="T119" fmla="*/ 1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9" h="203">
                    <a:moveTo>
                      <a:pt x="211" y="102"/>
                    </a:moveTo>
                    <a:cubicBezTo>
                      <a:pt x="209" y="95"/>
                      <a:pt x="207" y="89"/>
                      <a:pt x="205" y="83"/>
                    </a:cubicBezTo>
                    <a:cubicBezTo>
                      <a:pt x="204" y="79"/>
                      <a:pt x="202" y="76"/>
                      <a:pt x="201" y="72"/>
                    </a:cubicBezTo>
                    <a:cubicBezTo>
                      <a:pt x="200" y="68"/>
                      <a:pt x="200" y="64"/>
                      <a:pt x="199" y="60"/>
                    </a:cubicBezTo>
                    <a:cubicBezTo>
                      <a:pt x="197" y="52"/>
                      <a:pt x="194" y="44"/>
                      <a:pt x="193" y="36"/>
                    </a:cubicBezTo>
                    <a:cubicBezTo>
                      <a:pt x="192" y="32"/>
                      <a:pt x="191" y="28"/>
                      <a:pt x="190" y="24"/>
                    </a:cubicBezTo>
                    <a:cubicBezTo>
                      <a:pt x="190" y="24"/>
                      <a:pt x="190" y="24"/>
                      <a:pt x="190" y="24"/>
                    </a:cubicBezTo>
                    <a:cubicBezTo>
                      <a:pt x="190" y="24"/>
                      <a:pt x="190" y="24"/>
                      <a:pt x="190" y="23"/>
                    </a:cubicBezTo>
                    <a:cubicBezTo>
                      <a:pt x="189" y="23"/>
                      <a:pt x="189" y="22"/>
                      <a:pt x="189" y="21"/>
                    </a:cubicBezTo>
                    <a:cubicBezTo>
                      <a:pt x="189" y="21"/>
                      <a:pt x="189" y="21"/>
                      <a:pt x="189" y="21"/>
                    </a:cubicBezTo>
                    <a:cubicBezTo>
                      <a:pt x="189" y="21"/>
                      <a:pt x="189" y="21"/>
                      <a:pt x="189" y="21"/>
                    </a:cubicBezTo>
                    <a:cubicBezTo>
                      <a:pt x="188" y="20"/>
                      <a:pt x="187" y="20"/>
                      <a:pt x="187" y="19"/>
                    </a:cubicBezTo>
                    <a:cubicBezTo>
                      <a:pt x="185" y="18"/>
                      <a:pt x="184" y="17"/>
                      <a:pt x="182" y="16"/>
                    </a:cubicBezTo>
                    <a:cubicBezTo>
                      <a:pt x="181" y="16"/>
                      <a:pt x="180" y="16"/>
                      <a:pt x="178" y="16"/>
                    </a:cubicBezTo>
                    <a:cubicBezTo>
                      <a:pt x="178" y="16"/>
                      <a:pt x="178" y="16"/>
                      <a:pt x="178" y="16"/>
                    </a:cubicBezTo>
                    <a:cubicBezTo>
                      <a:pt x="175" y="15"/>
                      <a:pt x="173" y="16"/>
                      <a:pt x="171" y="16"/>
                    </a:cubicBezTo>
                    <a:cubicBezTo>
                      <a:pt x="170" y="16"/>
                      <a:pt x="170" y="16"/>
                      <a:pt x="170" y="16"/>
                    </a:cubicBezTo>
                    <a:cubicBezTo>
                      <a:pt x="166" y="17"/>
                      <a:pt x="162" y="17"/>
                      <a:pt x="159" y="17"/>
                    </a:cubicBezTo>
                    <a:cubicBezTo>
                      <a:pt x="155" y="18"/>
                      <a:pt x="150" y="18"/>
                      <a:pt x="146" y="19"/>
                    </a:cubicBezTo>
                    <a:cubicBezTo>
                      <a:pt x="144" y="19"/>
                      <a:pt x="141" y="20"/>
                      <a:pt x="138" y="20"/>
                    </a:cubicBezTo>
                    <a:cubicBezTo>
                      <a:pt x="138" y="19"/>
                      <a:pt x="138" y="18"/>
                      <a:pt x="137" y="18"/>
                    </a:cubicBezTo>
                    <a:cubicBezTo>
                      <a:pt x="135" y="18"/>
                      <a:pt x="134" y="18"/>
                      <a:pt x="132" y="18"/>
                    </a:cubicBezTo>
                    <a:cubicBezTo>
                      <a:pt x="132" y="17"/>
                      <a:pt x="131" y="17"/>
                      <a:pt x="130" y="17"/>
                    </a:cubicBezTo>
                    <a:cubicBezTo>
                      <a:pt x="128" y="17"/>
                      <a:pt x="126" y="18"/>
                      <a:pt x="123" y="18"/>
                    </a:cubicBezTo>
                    <a:cubicBezTo>
                      <a:pt x="123" y="17"/>
                      <a:pt x="123" y="16"/>
                      <a:pt x="122" y="15"/>
                    </a:cubicBezTo>
                    <a:cubicBezTo>
                      <a:pt x="121" y="12"/>
                      <a:pt x="119" y="10"/>
                      <a:pt x="118" y="8"/>
                    </a:cubicBezTo>
                    <a:cubicBezTo>
                      <a:pt x="115" y="5"/>
                      <a:pt x="112" y="0"/>
                      <a:pt x="108" y="1"/>
                    </a:cubicBezTo>
                    <a:cubicBezTo>
                      <a:pt x="102" y="2"/>
                      <a:pt x="95" y="4"/>
                      <a:pt x="89" y="5"/>
                    </a:cubicBezTo>
                    <a:cubicBezTo>
                      <a:pt x="84" y="7"/>
                      <a:pt x="78" y="8"/>
                      <a:pt x="73" y="10"/>
                    </a:cubicBezTo>
                    <a:cubicBezTo>
                      <a:pt x="70" y="12"/>
                      <a:pt x="64" y="14"/>
                      <a:pt x="62" y="18"/>
                    </a:cubicBezTo>
                    <a:cubicBezTo>
                      <a:pt x="60" y="22"/>
                      <a:pt x="61" y="27"/>
                      <a:pt x="61" y="32"/>
                    </a:cubicBezTo>
                    <a:cubicBezTo>
                      <a:pt x="61" y="35"/>
                      <a:pt x="59" y="37"/>
                      <a:pt x="58" y="37"/>
                    </a:cubicBezTo>
                    <a:cubicBezTo>
                      <a:pt x="57" y="37"/>
                      <a:pt x="57" y="36"/>
                      <a:pt x="56" y="36"/>
                    </a:cubicBezTo>
                    <a:cubicBezTo>
                      <a:pt x="55" y="34"/>
                      <a:pt x="53" y="35"/>
                      <a:pt x="52" y="36"/>
                    </a:cubicBezTo>
                    <a:cubicBezTo>
                      <a:pt x="50" y="36"/>
                      <a:pt x="49" y="37"/>
                      <a:pt x="48" y="38"/>
                    </a:cubicBezTo>
                    <a:cubicBezTo>
                      <a:pt x="47" y="38"/>
                      <a:pt x="45" y="38"/>
                      <a:pt x="44" y="39"/>
                    </a:cubicBezTo>
                    <a:cubicBezTo>
                      <a:pt x="43" y="40"/>
                      <a:pt x="43" y="42"/>
                      <a:pt x="45" y="43"/>
                    </a:cubicBezTo>
                    <a:cubicBezTo>
                      <a:pt x="45" y="43"/>
                      <a:pt x="45" y="43"/>
                      <a:pt x="44" y="43"/>
                    </a:cubicBezTo>
                    <a:cubicBezTo>
                      <a:pt x="42" y="44"/>
                      <a:pt x="39" y="44"/>
                      <a:pt x="36" y="45"/>
                    </a:cubicBezTo>
                    <a:cubicBezTo>
                      <a:pt x="35" y="46"/>
                      <a:pt x="34" y="46"/>
                      <a:pt x="33" y="46"/>
                    </a:cubicBezTo>
                    <a:cubicBezTo>
                      <a:pt x="30" y="46"/>
                      <a:pt x="27" y="48"/>
                      <a:pt x="24" y="49"/>
                    </a:cubicBezTo>
                    <a:cubicBezTo>
                      <a:pt x="23" y="49"/>
                      <a:pt x="23" y="49"/>
                      <a:pt x="22" y="50"/>
                    </a:cubicBezTo>
                    <a:cubicBezTo>
                      <a:pt x="21" y="50"/>
                      <a:pt x="20" y="50"/>
                      <a:pt x="20" y="50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1" y="53"/>
                      <a:pt x="9" y="54"/>
                      <a:pt x="8" y="56"/>
                    </a:cubicBezTo>
                    <a:cubicBezTo>
                      <a:pt x="6" y="56"/>
                      <a:pt x="5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3" y="59"/>
                      <a:pt x="1" y="60"/>
                      <a:pt x="0" y="61"/>
                    </a:cubicBezTo>
                    <a:cubicBezTo>
                      <a:pt x="0" y="62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1" y="69"/>
                      <a:pt x="1" y="71"/>
                    </a:cubicBezTo>
                    <a:cubicBezTo>
                      <a:pt x="1" y="71"/>
                      <a:pt x="2" y="71"/>
                      <a:pt x="2" y="71"/>
                    </a:cubicBezTo>
                    <a:cubicBezTo>
                      <a:pt x="2" y="72"/>
                      <a:pt x="2" y="73"/>
                      <a:pt x="2" y="74"/>
                    </a:cubicBezTo>
                    <a:cubicBezTo>
                      <a:pt x="3" y="79"/>
                      <a:pt x="4" y="85"/>
                      <a:pt x="5" y="90"/>
                    </a:cubicBezTo>
                    <a:cubicBezTo>
                      <a:pt x="7" y="101"/>
                      <a:pt x="9" y="112"/>
                      <a:pt x="11" y="122"/>
                    </a:cubicBezTo>
                    <a:cubicBezTo>
                      <a:pt x="11" y="123"/>
                      <a:pt x="11" y="123"/>
                      <a:pt x="11" y="124"/>
                    </a:cubicBezTo>
                    <a:cubicBezTo>
                      <a:pt x="13" y="134"/>
                      <a:pt x="17" y="143"/>
                      <a:pt x="19" y="153"/>
                    </a:cubicBezTo>
                    <a:cubicBezTo>
                      <a:pt x="20" y="158"/>
                      <a:pt x="22" y="163"/>
                      <a:pt x="24" y="168"/>
                    </a:cubicBezTo>
                    <a:cubicBezTo>
                      <a:pt x="24" y="168"/>
                      <a:pt x="24" y="168"/>
                      <a:pt x="23" y="168"/>
                    </a:cubicBezTo>
                    <a:cubicBezTo>
                      <a:pt x="23" y="169"/>
                      <a:pt x="23" y="169"/>
                      <a:pt x="23" y="169"/>
                    </a:cubicBezTo>
                    <a:cubicBezTo>
                      <a:pt x="21" y="170"/>
                      <a:pt x="22" y="172"/>
                      <a:pt x="23" y="173"/>
                    </a:cubicBezTo>
                    <a:cubicBezTo>
                      <a:pt x="24" y="177"/>
                      <a:pt x="25" y="181"/>
                      <a:pt x="28" y="185"/>
                    </a:cubicBezTo>
                    <a:cubicBezTo>
                      <a:pt x="30" y="189"/>
                      <a:pt x="33" y="194"/>
                      <a:pt x="37" y="195"/>
                    </a:cubicBezTo>
                    <a:cubicBezTo>
                      <a:pt x="40" y="196"/>
                      <a:pt x="42" y="196"/>
                      <a:pt x="45" y="196"/>
                    </a:cubicBezTo>
                    <a:cubicBezTo>
                      <a:pt x="45" y="198"/>
                      <a:pt x="45" y="199"/>
                      <a:pt x="47" y="200"/>
                    </a:cubicBezTo>
                    <a:cubicBezTo>
                      <a:pt x="47" y="202"/>
                      <a:pt x="50" y="203"/>
                      <a:pt x="52" y="201"/>
                    </a:cubicBezTo>
                    <a:cubicBezTo>
                      <a:pt x="52" y="201"/>
                      <a:pt x="52" y="201"/>
                      <a:pt x="52" y="201"/>
                    </a:cubicBezTo>
                    <a:cubicBezTo>
                      <a:pt x="52" y="201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3" y="200"/>
                    </a:cubicBezTo>
                    <a:cubicBezTo>
                      <a:pt x="54" y="199"/>
                      <a:pt x="55" y="198"/>
                      <a:pt x="55" y="197"/>
                    </a:cubicBezTo>
                    <a:cubicBezTo>
                      <a:pt x="56" y="197"/>
                      <a:pt x="56" y="196"/>
                      <a:pt x="56" y="196"/>
                    </a:cubicBezTo>
                    <a:cubicBezTo>
                      <a:pt x="56" y="195"/>
                      <a:pt x="56" y="195"/>
                      <a:pt x="56" y="194"/>
                    </a:cubicBezTo>
                    <a:cubicBezTo>
                      <a:pt x="57" y="193"/>
                      <a:pt x="59" y="193"/>
                      <a:pt x="60" y="191"/>
                    </a:cubicBezTo>
                    <a:cubicBezTo>
                      <a:pt x="63" y="191"/>
                      <a:pt x="66" y="190"/>
                      <a:pt x="69" y="189"/>
                    </a:cubicBezTo>
                    <a:cubicBezTo>
                      <a:pt x="76" y="188"/>
                      <a:pt x="83" y="186"/>
                      <a:pt x="91" y="184"/>
                    </a:cubicBezTo>
                    <a:cubicBezTo>
                      <a:pt x="98" y="183"/>
                      <a:pt x="105" y="181"/>
                      <a:pt x="112" y="179"/>
                    </a:cubicBezTo>
                    <a:cubicBezTo>
                      <a:pt x="115" y="178"/>
                      <a:pt x="119" y="177"/>
                      <a:pt x="122" y="176"/>
                    </a:cubicBezTo>
                    <a:cubicBezTo>
                      <a:pt x="125" y="175"/>
                      <a:pt x="128" y="173"/>
                      <a:pt x="132" y="172"/>
                    </a:cubicBezTo>
                    <a:cubicBezTo>
                      <a:pt x="138" y="169"/>
                      <a:pt x="145" y="168"/>
                      <a:pt x="151" y="166"/>
                    </a:cubicBezTo>
                    <a:cubicBezTo>
                      <a:pt x="159" y="164"/>
                      <a:pt x="167" y="163"/>
                      <a:pt x="175" y="161"/>
                    </a:cubicBezTo>
                    <a:cubicBezTo>
                      <a:pt x="182" y="160"/>
                      <a:pt x="188" y="159"/>
                      <a:pt x="195" y="157"/>
                    </a:cubicBezTo>
                    <a:cubicBezTo>
                      <a:pt x="195" y="157"/>
                      <a:pt x="195" y="157"/>
                      <a:pt x="194" y="158"/>
                    </a:cubicBezTo>
                    <a:cubicBezTo>
                      <a:pt x="193" y="160"/>
                      <a:pt x="195" y="163"/>
                      <a:pt x="197" y="162"/>
                    </a:cubicBezTo>
                    <a:cubicBezTo>
                      <a:pt x="199" y="162"/>
                      <a:pt x="201" y="161"/>
                      <a:pt x="203" y="161"/>
                    </a:cubicBezTo>
                    <a:cubicBezTo>
                      <a:pt x="203" y="161"/>
                      <a:pt x="203" y="161"/>
                      <a:pt x="204" y="161"/>
                    </a:cubicBezTo>
                    <a:cubicBezTo>
                      <a:pt x="204" y="160"/>
                      <a:pt x="204" y="160"/>
                      <a:pt x="204" y="160"/>
                    </a:cubicBezTo>
                    <a:cubicBezTo>
                      <a:pt x="206" y="160"/>
                      <a:pt x="207" y="157"/>
                      <a:pt x="206" y="156"/>
                    </a:cubicBezTo>
                    <a:cubicBezTo>
                      <a:pt x="206" y="155"/>
                      <a:pt x="206" y="155"/>
                      <a:pt x="206" y="155"/>
                    </a:cubicBezTo>
                    <a:cubicBezTo>
                      <a:pt x="206" y="154"/>
                      <a:pt x="206" y="154"/>
                      <a:pt x="205" y="154"/>
                    </a:cubicBezTo>
                    <a:cubicBezTo>
                      <a:pt x="209" y="152"/>
                      <a:pt x="213" y="148"/>
                      <a:pt x="214" y="143"/>
                    </a:cubicBezTo>
                    <a:cubicBezTo>
                      <a:pt x="214" y="143"/>
                      <a:pt x="215" y="142"/>
                      <a:pt x="215" y="142"/>
                    </a:cubicBezTo>
                    <a:cubicBezTo>
                      <a:pt x="215" y="142"/>
                      <a:pt x="215" y="142"/>
                      <a:pt x="215" y="141"/>
                    </a:cubicBezTo>
                    <a:cubicBezTo>
                      <a:pt x="219" y="129"/>
                      <a:pt x="214" y="114"/>
                      <a:pt x="211" y="102"/>
                    </a:cubicBezTo>
                    <a:close/>
                    <a:moveTo>
                      <a:pt x="66" y="31"/>
                    </a:moveTo>
                    <a:cubicBezTo>
                      <a:pt x="66" y="28"/>
                      <a:pt x="65" y="26"/>
                      <a:pt x="66" y="22"/>
                    </a:cubicBezTo>
                    <a:cubicBezTo>
                      <a:pt x="66" y="19"/>
                      <a:pt x="71" y="18"/>
                      <a:pt x="73" y="16"/>
                    </a:cubicBezTo>
                    <a:cubicBezTo>
                      <a:pt x="78" y="14"/>
                      <a:pt x="83" y="13"/>
                      <a:pt x="89" y="11"/>
                    </a:cubicBezTo>
                    <a:cubicBezTo>
                      <a:pt x="95" y="10"/>
                      <a:pt x="101" y="9"/>
                      <a:pt x="107" y="7"/>
                    </a:cubicBezTo>
                    <a:cubicBezTo>
                      <a:pt x="110" y="6"/>
                      <a:pt x="111" y="8"/>
                      <a:pt x="113" y="11"/>
                    </a:cubicBezTo>
                    <a:cubicBezTo>
                      <a:pt x="115" y="13"/>
                      <a:pt x="117" y="16"/>
                      <a:pt x="118" y="19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8" y="21"/>
                      <a:pt x="117" y="22"/>
                      <a:pt x="117" y="22"/>
                    </a:cubicBezTo>
                    <a:cubicBezTo>
                      <a:pt x="116" y="23"/>
                      <a:pt x="116" y="24"/>
                      <a:pt x="116" y="24"/>
                    </a:cubicBezTo>
                    <a:cubicBezTo>
                      <a:pt x="108" y="26"/>
                      <a:pt x="101" y="28"/>
                      <a:pt x="93" y="29"/>
                    </a:cubicBezTo>
                    <a:cubicBezTo>
                      <a:pt x="85" y="31"/>
                      <a:pt x="77" y="32"/>
                      <a:pt x="70" y="35"/>
                    </a:cubicBezTo>
                    <a:cubicBezTo>
                      <a:pt x="68" y="36"/>
                      <a:pt x="67" y="37"/>
                      <a:pt x="65" y="37"/>
                    </a:cubicBezTo>
                    <a:cubicBezTo>
                      <a:pt x="66" y="36"/>
                      <a:pt x="66" y="33"/>
                      <a:pt x="66" y="31"/>
                    </a:cubicBezTo>
                    <a:close/>
                    <a:moveTo>
                      <a:pt x="15" y="121"/>
                    </a:moveTo>
                    <a:cubicBezTo>
                      <a:pt x="13" y="110"/>
                      <a:pt x="11" y="100"/>
                      <a:pt x="8" y="89"/>
                    </a:cubicBezTo>
                    <a:cubicBezTo>
                      <a:pt x="7" y="85"/>
                      <a:pt x="7" y="80"/>
                      <a:pt x="6" y="75"/>
                    </a:cubicBezTo>
                    <a:cubicBezTo>
                      <a:pt x="6" y="73"/>
                      <a:pt x="6" y="72"/>
                      <a:pt x="5" y="70"/>
                    </a:cubicBezTo>
                    <a:cubicBezTo>
                      <a:pt x="6" y="68"/>
                      <a:pt x="5" y="66"/>
                      <a:pt x="6" y="64"/>
                    </a:cubicBezTo>
                    <a:cubicBezTo>
                      <a:pt x="6" y="64"/>
                      <a:pt x="6" y="63"/>
                      <a:pt x="6" y="63"/>
                    </a:cubicBezTo>
                    <a:cubicBezTo>
                      <a:pt x="9" y="61"/>
                      <a:pt x="11" y="59"/>
                      <a:pt x="14" y="58"/>
                    </a:cubicBezTo>
                    <a:cubicBezTo>
                      <a:pt x="18" y="57"/>
                      <a:pt x="22" y="56"/>
                      <a:pt x="25" y="55"/>
                    </a:cubicBezTo>
                    <a:cubicBezTo>
                      <a:pt x="29" y="54"/>
                      <a:pt x="32" y="52"/>
                      <a:pt x="35" y="52"/>
                    </a:cubicBezTo>
                    <a:cubicBezTo>
                      <a:pt x="39" y="51"/>
                      <a:pt x="42" y="50"/>
                      <a:pt x="46" y="49"/>
                    </a:cubicBezTo>
                    <a:cubicBezTo>
                      <a:pt x="53" y="48"/>
                      <a:pt x="60" y="45"/>
                      <a:pt x="67" y="43"/>
                    </a:cubicBezTo>
                    <a:cubicBezTo>
                      <a:pt x="75" y="41"/>
                      <a:pt x="83" y="39"/>
                      <a:pt x="91" y="38"/>
                    </a:cubicBezTo>
                    <a:cubicBezTo>
                      <a:pt x="108" y="34"/>
                      <a:pt x="126" y="30"/>
                      <a:pt x="144" y="26"/>
                    </a:cubicBezTo>
                    <a:cubicBezTo>
                      <a:pt x="147" y="25"/>
                      <a:pt x="151" y="25"/>
                      <a:pt x="155" y="24"/>
                    </a:cubicBezTo>
                    <a:cubicBezTo>
                      <a:pt x="159" y="23"/>
                      <a:pt x="163" y="23"/>
                      <a:pt x="168" y="22"/>
                    </a:cubicBezTo>
                    <a:cubicBezTo>
                      <a:pt x="170" y="22"/>
                      <a:pt x="172" y="22"/>
                      <a:pt x="174" y="22"/>
                    </a:cubicBezTo>
                    <a:cubicBezTo>
                      <a:pt x="175" y="21"/>
                      <a:pt x="175" y="22"/>
                      <a:pt x="176" y="22"/>
                    </a:cubicBezTo>
                    <a:cubicBezTo>
                      <a:pt x="176" y="22"/>
                      <a:pt x="176" y="22"/>
                      <a:pt x="176" y="22"/>
                    </a:cubicBezTo>
                    <a:cubicBezTo>
                      <a:pt x="177" y="20"/>
                      <a:pt x="179" y="21"/>
                      <a:pt x="180" y="21"/>
                    </a:cubicBezTo>
                    <a:cubicBezTo>
                      <a:pt x="182" y="21"/>
                      <a:pt x="183" y="22"/>
                      <a:pt x="184" y="23"/>
                    </a:cubicBezTo>
                    <a:cubicBezTo>
                      <a:pt x="185" y="24"/>
                      <a:pt x="186" y="25"/>
                      <a:pt x="186" y="27"/>
                    </a:cubicBezTo>
                    <a:cubicBezTo>
                      <a:pt x="186" y="28"/>
                      <a:pt x="186" y="28"/>
                      <a:pt x="186" y="29"/>
                    </a:cubicBezTo>
                    <a:cubicBezTo>
                      <a:pt x="186" y="29"/>
                      <a:pt x="186" y="29"/>
                      <a:pt x="186" y="30"/>
                    </a:cubicBezTo>
                    <a:cubicBezTo>
                      <a:pt x="186" y="31"/>
                      <a:pt x="187" y="32"/>
                      <a:pt x="187" y="34"/>
                    </a:cubicBezTo>
                    <a:cubicBezTo>
                      <a:pt x="189" y="41"/>
                      <a:pt x="191" y="48"/>
                      <a:pt x="192" y="55"/>
                    </a:cubicBezTo>
                    <a:cubicBezTo>
                      <a:pt x="194" y="60"/>
                      <a:pt x="195" y="66"/>
                      <a:pt x="196" y="71"/>
                    </a:cubicBezTo>
                    <a:cubicBezTo>
                      <a:pt x="195" y="71"/>
                      <a:pt x="195" y="72"/>
                      <a:pt x="194" y="73"/>
                    </a:cubicBezTo>
                    <a:cubicBezTo>
                      <a:pt x="191" y="78"/>
                      <a:pt x="189" y="85"/>
                      <a:pt x="184" y="88"/>
                    </a:cubicBezTo>
                    <a:cubicBezTo>
                      <a:pt x="178" y="92"/>
                      <a:pt x="171" y="93"/>
                      <a:pt x="164" y="95"/>
                    </a:cubicBezTo>
                    <a:cubicBezTo>
                      <a:pt x="162" y="93"/>
                      <a:pt x="161" y="92"/>
                      <a:pt x="159" y="94"/>
                    </a:cubicBezTo>
                    <a:cubicBezTo>
                      <a:pt x="159" y="94"/>
                      <a:pt x="159" y="94"/>
                      <a:pt x="159" y="94"/>
                    </a:cubicBezTo>
                    <a:cubicBezTo>
                      <a:pt x="152" y="94"/>
                      <a:pt x="145" y="95"/>
                      <a:pt x="139" y="98"/>
                    </a:cubicBezTo>
                    <a:cubicBezTo>
                      <a:pt x="138" y="98"/>
                      <a:pt x="138" y="99"/>
                      <a:pt x="138" y="100"/>
                    </a:cubicBezTo>
                    <a:cubicBezTo>
                      <a:pt x="138" y="100"/>
                      <a:pt x="138" y="101"/>
                      <a:pt x="138" y="101"/>
                    </a:cubicBezTo>
                    <a:cubicBezTo>
                      <a:pt x="138" y="101"/>
                      <a:pt x="138" y="101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8" y="103"/>
                      <a:pt x="138" y="103"/>
                    </a:cubicBezTo>
                    <a:cubicBezTo>
                      <a:pt x="138" y="104"/>
                      <a:pt x="138" y="104"/>
                      <a:pt x="137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36" y="105"/>
                      <a:pt x="136" y="105"/>
                      <a:pt x="135" y="105"/>
                    </a:cubicBezTo>
                    <a:cubicBezTo>
                      <a:pt x="127" y="107"/>
                      <a:pt x="119" y="110"/>
                      <a:pt x="110" y="112"/>
                    </a:cubicBezTo>
                    <a:cubicBezTo>
                      <a:pt x="104" y="114"/>
                      <a:pt x="98" y="115"/>
                      <a:pt x="92" y="117"/>
                    </a:cubicBezTo>
                    <a:cubicBezTo>
                      <a:pt x="88" y="118"/>
                      <a:pt x="84" y="119"/>
                      <a:pt x="81" y="120"/>
                    </a:cubicBezTo>
                    <a:cubicBezTo>
                      <a:pt x="81" y="120"/>
                      <a:pt x="81" y="119"/>
                      <a:pt x="80" y="119"/>
                    </a:cubicBezTo>
                    <a:cubicBezTo>
                      <a:pt x="80" y="118"/>
                      <a:pt x="80" y="116"/>
                      <a:pt x="78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76" y="115"/>
                      <a:pt x="72" y="116"/>
                      <a:pt x="71" y="116"/>
                    </a:cubicBezTo>
                    <a:cubicBezTo>
                      <a:pt x="68" y="117"/>
                      <a:pt x="65" y="117"/>
                      <a:pt x="63" y="118"/>
                    </a:cubicBezTo>
                    <a:cubicBezTo>
                      <a:pt x="62" y="119"/>
                      <a:pt x="60" y="118"/>
                      <a:pt x="59" y="119"/>
                    </a:cubicBezTo>
                    <a:cubicBezTo>
                      <a:pt x="57" y="119"/>
                      <a:pt x="56" y="119"/>
                      <a:pt x="54" y="120"/>
                    </a:cubicBezTo>
                    <a:cubicBezTo>
                      <a:pt x="54" y="120"/>
                      <a:pt x="53" y="121"/>
                      <a:pt x="54" y="122"/>
                    </a:cubicBezTo>
                    <a:cubicBezTo>
                      <a:pt x="54" y="122"/>
                      <a:pt x="54" y="123"/>
                      <a:pt x="54" y="123"/>
                    </a:cubicBezTo>
                    <a:cubicBezTo>
                      <a:pt x="54" y="123"/>
                      <a:pt x="54" y="123"/>
                      <a:pt x="54" y="123"/>
                    </a:cubicBezTo>
                    <a:cubicBezTo>
                      <a:pt x="54" y="123"/>
                      <a:pt x="54" y="123"/>
                      <a:pt x="54" y="123"/>
                    </a:cubicBezTo>
                    <a:cubicBezTo>
                      <a:pt x="54" y="123"/>
                      <a:pt x="53" y="123"/>
                      <a:pt x="53" y="123"/>
                    </a:cubicBezTo>
                    <a:cubicBezTo>
                      <a:pt x="53" y="123"/>
                      <a:pt x="53" y="123"/>
                      <a:pt x="53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4"/>
                      <a:pt x="51" y="124"/>
                      <a:pt x="50" y="125"/>
                    </a:cubicBezTo>
                    <a:cubicBezTo>
                      <a:pt x="41" y="127"/>
                      <a:pt x="41" y="127"/>
                      <a:pt x="41" y="127"/>
                    </a:cubicBezTo>
                    <a:cubicBezTo>
                      <a:pt x="37" y="127"/>
                      <a:pt x="33" y="129"/>
                      <a:pt x="28" y="129"/>
                    </a:cubicBezTo>
                    <a:cubicBezTo>
                      <a:pt x="26" y="129"/>
                      <a:pt x="22" y="128"/>
                      <a:pt x="20" y="127"/>
                    </a:cubicBezTo>
                    <a:cubicBezTo>
                      <a:pt x="18" y="126"/>
                      <a:pt x="17" y="124"/>
                      <a:pt x="16" y="123"/>
                    </a:cubicBezTo>
                    <a:cubicBezTo>
                      <a:pt x="16" y="123"/>
                      <a:pt x="16" y="122"/>
                      <a:pt x="15" y="122"/>
                    </a:cubicBezTo>
                    <a:cubicBezTo>
                      <a:pt x="15" y="122"/>
                      <a:pt x="15" y="121"/>
                      <a:pt x="15" y="121"/>
                    </a:cubicBezTo>
                    <a:close/>
                    <a:moveTo>
                      <a:pt x="151" y="115"/>
                    </a:moveTo>
                    <a:cubicBezTo>
                      <a:pt x="151" y="115"/>
                      <a:pt x="151" y="115"/>
                      <a:pt x="152" y="115"/>
                    </a:cubicBezTo>
                    <a:cubicBezTo>
                      <a:pt x="152" y="115"/>
                      <a:pt x="152" y="115"/>
                      <a:pt x="152" y="115"/>
                    </a:cubicBezTo>
                    <a:cubicBezTo>
                      <a:pt x="152" y="116"/>
                      <a:pt x="153" y="116"/>
                      <a:pt x="153" y="116"/>
                    </a:cubicBezTo>
                    <a:cubicBezTo>
                      <a:pt x="153" y="117"/>
                      <a:pt x="154" y="119"/>
                      <a:pt x="154" y="120"/>
                    </a:cubicBezTo>
                    <a:cubicBezTo>
                      <a:pt x="154" y="120"/>
                      <a:pt x="155" y="121"/>
                      <a:pt x="155" y="122"/>
                    </a:cubicBezTo>
                    <a:cubicBezTo>
                      <a:pt x="154" y="122"/>
                      <a:pt x="154" y="123"/>
                      <a:pt x="153" y="123"/>
                    </a:cubicBezTo>
                    <a:cubicBezTo>
                      <a:pt x="153" y="120"/>
                      <a:pt x="152" y="118"/>
                      <a:pt x="151" y="115"/>
                    </a:cubicBezTo>
                    <a:close/>
                    <a:moveTo>
                      <a:pt x="153" y="111"/>
                    </a:moveTo>
                    <a:cubicBezTo>
                      <a:pt x="152" y="112"/>
                      <a:pt x="151" y="112"/>
                      <a:pt x="150" y="112"/>
                    </a:cubicBezTo>
                    <a:cubicBezTo>
                      <a:pt x="150" y="112"/>
                      <a:pt x="150" y="111"/>
                      <a:pt x="149" y="110"/>
                    </a:cubicBezTo>
                    <a:cubicBezTo>
                      <a:pt x="151" y="110"/>
                      <a:pt x="153" y="109"/>
                      <a:pt x="155" y="109"/>
                    </a:cubicBezTo>
                    <a:cubicBezTo>
                      <a:pt x="155" y="108"/>
                      <a:pt x="156" y="108"/>
                      <a:pt x="156" y="108"/>
                    </a:cubicBezTo>
                    <a:cubicBezTo>
                      <a:pt x="156" y="108"/>
                      <a:pt x="155" y="109"/>
                      <a:pt x="155" y="110"/>
                    </a:cubicBezTo>
                    <a:cubicBezTo>
                      <a:pt x="154" y="111"/>
                      <a:pt x="153" y="111"/>
                      <a:pt x="153" y="111"/>
                    </a:cubicBezTo>
                    <a:close/>
                    <a:moveTo>
                      <a:pt x="158" y="113"/>
                    </a:moveTo>
                    <a:cubicBezTo>
                      <a:pt x="158" y="113"/>
                      <a:pt x="159" y="113"/>
                      <a:pt x="159" y="113"/>
                    </a:cubicBezTo>
                    <a:cubicBezTo>
                      <a:pt x="159" y="113"/>
                      <a:pt x="159" y="114"/>
                      <a:pt x="159" y="114"/>
                    </a:cubicBezTo>
                    <a:cubicBezTo>
                      <a:pt x="158" y="115"/>
                      <a:pt x="158" y="116"/>
                      <a:pt x="158" y="117"/>
                    </a:cubicBezTo>
                    <a:cubicBezTo>
                      <a:pt x="158" y="118"/>
                      <a:pt x="158" y="119"/>
                      <a:pt x="158" y="120"/>
                    </a:cubicBezTo>
                    <a:cubicBezTo>
                      <a:pt x="157" y="119"/>
                      <a:pt x="156" y="116"/>
                      <a:pt x="155" y="115"/>
                    </a:cubicBezTo>
                    <a:cubicBezTo>
                      <a:pt x="156" y="114"/>
                      <a:pt x="157" y="114"/>
                      <a:pt x="158" y="113"/>
                    </a:cubicBezTo>
                    <a:close/>
                    <a:moveTo>
                      <a:pt x="161" y="117"/>
                    </a:moveTo>
                    <a:cubicBezTo>
                      <a:pt x="161" y="116"/>
                      <a:pt x="161" y="115"/>
                      <a:pt x="161" y="114"/>
                    </a:cubicBezTo>
                    <a:cubicBezTo>
                      <a:pt x="162" y="116"/>
                      <a:pt x="163" y="118"/>
                      <a:pt x="164" y="119"/>
                    </a:cubicBezTo>
                    <a:cubicBezTo>
                      <a:pt x="163" y="120"/>
                      <a:pt x="162" y="120"/>
                      <a:pt x="161" y="120"/>
                    </a:cubicBezTo>
                    <a:cubicBezTo>
                      <a:pt x="161" y="119"/>
                      <a:pt x="161" y="118"/>
                      <a:pt x="161" y="117"/>
                    </a:cubicBezTo>
                    <a:close/>
                    <a:moveTo>
                      <a:pt x="158" y="107"/>
                    </a:moveTo>
                    <a:cubicBezTo>
                      <a:pt x="159" y="107"/>
                      <a:pt x="159" y="107"/>
                      <a:pt x="159" y="107"/>
                    </a:cubicBezTo>
                    <a:cubicBezTo>
                      <a:pt x="159" y="107"/>
                      <a:pt x="159" y="107"/>
                      <a:pt x="159" y="107"/>
                    </a:cubicBezTo>
                    <a:cubicBezTo>
                      <a:pt x="159" y="107"/>
                      <a:pt x="159" y="107"/>
                      <a:pt x="158" y="107"/>
                    </a:cubicBezTo>
                    <a:close/>
                    <a:moveTo>
                      <a:pt x="158" y="100"/>
                    </a:moveTo>
                    <a:cubicBezTo>
                      <a:pt x="155" y="100"/>
                      <a:pt x="152" y="101"/>
                      <a:pt x="149" y="102"/>
                    </a:cubicBezTo>
                    <a:cubicBezTo>
                      <a:pt x="148" y="103"/>
                      <a:pt x="147" y="103"/>
                      <a:pt x="146" y="104"/>
                    </a:cubicBezTo>
                    <a:cubicBezTo>
                      <a:pt x="145" y="104"/>
                      <a:pt x="145" y="104"/>
                      <a:pt x="145" y="104"/>
                    </a:cubicBezTo>
                    <a:cubicBezTo>
                      <a:pt x="144" y="104"/>
                      <a:pt x="144" y="104"/>
                      <a:pt x="143" y="104"/>
                    </a:cubicBezTo>
                    <a:cubicBezTo>
                      <a:pt x="143" y="104"/>
                      <a:pt x="143" y="103"/>
                      <a:pt x="143" y="103"/>
                    </a:cubicBezTo>
                    <a:cubicBezTo>
                      <a:pt x="146" y="102"/>
                      <a:pt x="149" y="100"/>
                      <a:pt x="153" y="100"/>
                    </a:cubicBezTo>
                    <a:cubicBezTo>
                      <a:pt x="154" y="99"/>
                      <a:pt x="156" y="99"/>
                      <a:pt x="158" y="98"/>
                    </a:cubicBezTo>
                    <a:cubicBezTo>
                      <a:pt x="158" y="98"/>
                      <a:pt x="159" y="98"/>
                      <a:pt x="159" y="97"/>
                    </a:cubicBezTo>
                    <a:cubicBezTo>
                      <a:pt x="159" y="97"/>
                      <a:pt x="159" y="97"/>
                      <a:pt x="160" y="97"/>
                    </a:cubicBezTo>
                    <a:cubicBezTo>
                      <a:pt x="160" y="97"/>
                      <a:pt x="160" y="97"/>
                      <a:pt x="161" y="98"/>
                    </a:cubicBezTo>
                    <a:cubicBezTo>
                      <a:pt x="160" y="98"/>
                      <a:pt x="159" y="99"/>
                      <a:pt x="158" y="100"/>
                    </a:cubicBezTo>
                    <a:close/>
                    <a:moveTo>
                      <a:pt x="144" y="107"/>
                    </a:moveTo>
                    <a:cubicBezTo>
                      <a:pt x="145" y="107"/>
                      <a:pt x="145" y="107"/>
                      <a:pt x="145" y="107"/>
                    </a:cubicBezTo>
                    <a:cubicBezTo>
                      <a:pt x="145" y="108"/>
                      <a:pt x="145" y="108"/>
                      <a:pt x="145" y="108"/>
                    </a:cubicBezTo>
                    <a:cubicBezTo>
                      <a:pt x="145" y="108"/>
                      <a:pt x="146" y="109"/>
                      <a:pt x="146" y="109"/>
                    </a:cubicBezTo>
                    <a:cubicBezTo>
                      <a:pt x="147" y="111"/>
                      <a:pt x="147" y="112"/>
                      <a:pt x="148" y="114"/>
                    </a:cubicBezTo>
                    <a:cubicBezTo>
                      <a:pt x="149" y="118"/>
                      <a:pt x="150" y="122"/>
                      <a:pt x="151" y="125"/>
                    </a:cubicBezTo>
                    <a:cubicBezTo>
                      <a:pt x="151" y="126"/>
                      <a:pt x="152" y="126"/>
                      <a:pt x="152" y="126"/>
                    </a:cubicBezTo>
                    <a:cubicBezTo>
                      <a:pt x="152" y="126"/>
                      <a:pt x="152" y="126"/>
                      <a:pt x="153" y="126"/>
                    </a:cubicBezTo>
                    <a:cubicBezTo>
                      <a:pt x="154" y="126"/>
                      <a:pt x="155" y="125"/>
                      <a:pt x="157" y="124"/>
                    </a:cubicBezTo>
                    <a:cubicBezTo>
                      <a:pt x="157" y="124"/>
                      <a:pt x="157" y="124"/>
                      <a:pt x="158" y="124"/>
                    </a:cubicBezTo>
                    <a:cubicBezTo>
                      <a:pt x="158" y="124"/>
                      <a:pt x="158" y="124"/>
                      <a:pt x="158" y="124"/>
                    </a:cubicBezTo>
                    <a:cubicBezTo>
                      <a:pt x="161" y="124"/>
                      <a:pt x="164" y="123"/>
                      <a:pt x="166" y="122"/>
                    </a:cubicBezTo>
                    <a:cubicBezTo>
                      <a:pt x="168" y="122"/>
                      <a:pt x="168" y="120"/>
                      <a:pt x="167" y="119"/>
                    </a:cubicBezTo>
                    <a:cubicBezTo>
                      <a:pt x="167" y="119"/>
                      <a:pt x="167" y="118"/>
                      <a:pt x="167" y="118"/>
                    </a:cubicBezTo>
                    <a:cubicBezTo>
                      <a:pt x="166" y="116"/>
                      <a:pt x="165" y="114"/>
                      <a:pt x="164" y="111"/>
                    </a:cubicBezTo>
                    <a:cubicBezTo>
                      <a:pt x="163" y="109"/>
                      <a:pt x="163" y="107"/>
                      <a:pt x="162" y="105"/>
                    </a:cubicBezTo>
                    <a:cubicBezTo>
                      <a:pt x="162" y="105"/>
                      <a:pt x="162" y="105"/>
                      <a:pt x="162" y="105"/>
                    </a:cubicBezTo>
                    <a:cubicBezTo>
                      <a:pt x="163" y="104"/>
                      <a:pt x="162" y="103"/>
                      <a:pt x="162" y="103"/>
                    </a:cubicBezTo>
                    <a:cubicBezTo>
                      <a:pt x="162" y="103"/>
                      <a:pt x="161" y="103"/>
                      <a:pt x="161" y="103"/>
                    </a:cubicBezTo>
                    <a:cubicBezTo>
                      <a:pt x="161" y="103"/>
                      <a:pt x="161" y="103"/>
                      <a:pt x="161" y="103"/>
                    </a:cubicBezTo>
                    <a:cubicBezTo>
                      <a:pt x="161" y="103"/>
                      <a:pt x="161" y="102"/>
                      <a:pt x="161" y="102"/>
                    </a:cubicBezTo>
                    <a:cubicBezTo>
                      <a:pt x="161" y="102"/>
                      <a:pt x="162" y="101"/>
                      <a:pt x="162" y="101"/>
                    </a:cubicBezTo>
                    <a:cubicBezTo>
                      <a:pt x="163" y="101"/>
                      <a:pt x="163" y="102"/>
                      <a:pt x="163" y="102"/>
                    </a:cubicBezTo>
                    <a:cubicBezTo>
                      <a:pt x="163" y="102"/>
                      <a:pt x="164" y="102"/>
                      <a:pt x="164" y="102"/>
                    </a:cubicBezTo>
                    <a:cubicBezTo>
                      <a:pt x="164" y="101"/>
                      <a:pt x="165" y="101"/>
                      <a:pt x="165" y="100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8" y="100"/>
                      <a:pt x="171" y="99"/>
                      <a:pt x="174" y="98"/>
                    </a:cubicBezTo>
                    <a:cubicBezTo>
                      <a:pt x="175" y="98"/>
                      <a:pt x="175" y="99"/>
                      <a:pt x="175" y="99"/>
                    </a:cubicBezTo>
                    <a:cubicBezTo>
                      <a:pt x="177" y="102"/>
                      <a:pt x="179" y="106"/>
                      <a:pt x="180" y="109"/>
                    </a:cubicBezTo>
                    <a:cubicBezTo>
                      <a:pt x="183" y="114"/>
                      <a:pt x="183" y="120"/>
                      <a:pt x="183" y="125"/>
                    </a:cubicBezTo>
                    <a:cubicBezTo>
                      <a:pt x="183" y="130"/>
                      <a:pt x="179" y="130"/>
                      <a:pt x="176" y="131"/>
                    </a:cubicBezTo>
                    <a:cubicBezTo>
                      <a:pt x="172" y="132"/>
                      <a:pt x="169" y="133"/>
                      <a:pt x="166" y="134"/>
                    </a:cubicBezTo>
                    <a:cubicBezTo>
                      <a:pt x="163" y="135"/>
                      <a:pt x="159" y="136"/>
                      <a:pt x="157" y="137"/>
                    </a:cubicBezTo>
                    <a:cubicBezTo>
                      <a:pt x="153" y="141"/>
                      <a:pt x="146" y="142"/>
                      <a:pt x="142" y="138"/>
                    </a:cubicBezTo>
                    <a:cubicBezTo>
                      <a:pt x="139" y="135"/>
                      <a:pt x="138" y="128"/>
                      <a:pt x="136" y="124"/>
                    </a:cubicBezTo>
                    <a:cubicBezTo>
                      <a:pt x="134" y="120"/>
                      <a:pt x="133" y="116"/>
                      <a:pt x="131" y="112"/>
                    </a:cubicBezTo>
                    <a:cubicBezTo>
                      <a:pt x="135" y="111"/>
                      <a:pt x="139" y="110"/>
                      <a:pt x="142" y="109"/>
                    </a:cubicBezTo>
                    <a:cubicBezTo>
                      <a:pt x="143" y="109"/>
                      <a:pt x="144" y="108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lose/>
                    <a:moveTo>
                      <a:pt x="77" y="123"/>
                    </a:moveTo>
                    <a:cubicBezTo>
                      <a:pt x="76" y="123"/>
                      <a:pt x="75" y="123"/>
                      <a:pt x="74" y="123"/>
                    </a:cubicBezTo>
                    <a:cubicBezTo>
                      <a:pt x="71" y="124"/>
                      <a:pt x="69" y="124"/>
                      <a:pt x="67" y="125"/>
                    </a:cubicBezTo>
                    <a:cubicBezTo>
                      <a:pt x="65" y="125"/>
                      <a:pt x="62" y="125"/>
                      <a:pt x="61" y="126"/>
                    </a:cubicBezTo>
                    <a:cubicBezTo>
                      <a:pt x="60" y="127"/>
                      <a:pt x="59" y="126"/>
                      <a:pt x="58" y="125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62" y="125"/>
                      <a:pt x="65" y="124"/>
                      <a:pt x="69" y="123"/>
                    </a:cubicBezTo>
                    <a:cubicBezTo>
                      <a:pt x="71" y="122"/>
                      <a:pt x="72" y="122"/>
                      <a:pt x="74" y="121"/>
                    </a:cubicBezTo>
                    <a:cubicBezTo>
                      <a:pt x="75" y="120"/>
                      <a:pt x="75" y="120"/>
                      <a:pt x="76" y="120"/>
                    </a:cubicBezTo>
                    <a:cubicBezTo>
                      <a:pt x="76" y="120"/>
                      <a:pt x="76" y="120"/>
                      <a:pt x="76" y="122"/>
                    </a:cubicBezTo>
                    <a:cubicBezTo>
                      <a:pt x="76" y="122"/>
                      <a:pt x="76" y="122"/>
                      <a:pt x="77" y="123"/>
                    </a:cubicBezTo>
                    <a:close/>
                    <a:moveTo>
                      <a:pt x="72" y="145"/>
                    </a:moveTo>
                    <a:cubicBezTo>
                      <a:pt x="72" y="145"/>
                      <a:pt x="72" y="145"/>
                      <a:pt x="72" y="145"/>
                    </a:cubicBezTo>
                    <a:cubicBezTo>
                      <a:pt x="72" y="145"/>
                      <a:pt x="72" y="144"/>
                      <a:pt x="71" y="144"/>
                    </a:cubicBezTo>
                    <a:cubicBezTo>
                      <a:pt x="71" y="143"/>
                      <a:pt x="70" y="143"/>
                      <a:pt x="70" y="142"/>
                    </a:cubicBezTo>
                    <a:cubicBezTo>
                      <a:pt x="70" y="140"/>
                      <a:pt x="69" y="139"/>
                      <a:pt x="68" y="138"/>
                    </a:cubicBezTo>
                    <a:cubicBezTo>
                      <a:pt x="69" y="137"/>
                      <a:pt x="71" y="137"/>
                      <a:pt x="73" y="137"/>
                    </a:cubicBezTo>
                    <a:cubicBezTo>
                      <a:pt x="73" y="140"/>
                      <a:pt x="72" y="143"/>
                      <a:pt x="73" y="146"/>
                    </a:cubicBezTo>
                    <a:cubicBezTo>
                      <a:pt x="73" y="146"/>
                      <a:pt x="72" y="146"/>
                      <a:pt x="72" y="146"/>
                    </a:cubicBezTo>
                    <a:cubicBezTo>
                      <a:pt x="72" y="146"/>
                      <a:pt x="72" y="146"/>
                      <a:pt x="72" y="145"/>
                    </a:cubicBezTo>
                    <a:close/>
                    <a:moveTo>
                      <a:pt x="71" y="132"/>
                    </a:moveTo>
                    <a:cubicBezTo>
                      <a:pt x="70" y="132"/>
                      <a:pt x="67" y="132"/>
                      <a:pt x="66" y="134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6" y="134"/>
                      <a:pt x="65" y="134"/>
                      <a:pt x="65" y="134"/>
                    </a:cubicBezTo>
                    <a:cubicBezTo>
                      <a:pt x="65" y="134"/>
                      <a:pt x="64" y="134"/>
                      <a:pt x="63" y="135"/>
                    </a:cubicBezTo>
                    <a:cubicBezTo>
                      <a:pt x="63" y="134"/>
                      <a:pt x="63" y="133"/>
                      <a:pt x="63" y="132"/>
                    </a:cubicBezTo>
                    <a:cubicBezTo>
                      <a:pt x="65" y="132"/>
                      <a:pt x="68" y="131"/>
                      <a:pt x="70" y="131"/>
                    </a:cubicBezTo>
                    <a:cubicBezTo>
                      <a:pt x="71" y="130"/>
                      <a:pt x="73" y="129"/>
                      <a:pt x="75" y="128"/>
                    </a:cubicBezTo>
                    <a:cubicBezTo>
                      <a:pt x="75" y="129"/>
                      <a:pt x="75" y="130"/>
                      <a:pt x="76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75" y="131"/>
                      <a:pt x="74" y="131"/>
                      <a:pt x="74" y="131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2" y="132"/>
                      <a:pt x="72" y="132"/>
                      <a:pt x="71" y="132"/>
                    </a:cubicBezTo>
                    <a:close/>
                    <a:moveTo>
                      <a:pt x="65" y="143"/>
                    </a:moveTo>
                    <a:cubicBezTo>
                      <a:pt x="65" y="143"/>
                      <a:pt x="66" y="142"/>
                      <a:pt x="66" y="142"/>
                    </a:cubicBezTo>
                    <a:cubicBezTo>
                      <a:pt x="66" y="141"/>
                      <a:pt x="66" y="141"/>
                      <a:pt x="65" y="140"/>
                    </a:cubicBezTo>
                    <a:cubicBezTo>
                      <a:pt x="65" y="140"/>
                      <a:pt x="64" y="139"/>
                      <a:pt x="64" y="138"/>
                    </a:cubicBezTo>
                    <a:cubicBezTo>
                      <a:pt x="64" y="138"/>
                      <a:pt x="64" y="138"/>
                      <a:pt x="64" y="138"/>
                    </a:cubicBezTo>
                    <a:cubicBezTo>
                      <a:pt x="65" y="138"/>
                      <a:pt x="65" y="138"/>
                      <a:pt x="65" y="138"/>
                    </a:cubicBezTo>
                    <a:cubicBezTo>
                      <a:pt x="65" y="138"/>
                      <a:pt x="65" y="138"/>
                      <a:pt x="66" y="138"/>
                    </a:cubicBezTo>
                    <a:cubicBezTo>
                      <a:pt x="66" y="138"/>
                      <a:pt x="66" y="138"/>
                      <a:pt x="66" y="138"/>
                    </a:cubicBezTo>
                    <a:cubicBezTo>
                      <a:pt x="67" y="140"/>
                      <a:pt x="67" y="141"/>
                      <a:pt x="68" y="142"/>
                    </a:cubicBezTo>
                    <a:cubicBezTo>
                      <a:pt x="68" y="142"/>
                      <a:pt x="68" y="143"/>
                      <a:pt x="69" y="144"/>
                    </a:cubicBezTo>
                    <a:cubicBezTo>
                      <a:pt x="69" y="145"/>
                      <a:pt x="69" y="146"/>
                      <a:pt x="70" y="147"/>
                    </a:cubicBezTo>
                    <a:cubicBezTo>
                      <a:pt x="70" y="147"/>
                      <a:pt x="70" y="147"/>
                      <a:pt x="70" y="147"/>
                    </a:cubicBezTo>
                    <a:cubicBezTo>
                      <a:pt x="69" y="147"/>
                      <a:pt x="68" y="148"/>
                      <a:pt x="67" y="148"/>
                    </a:cubicBezTo>
                    <a:cubicBezTo>
                      <a:pt x="66" y="148"/>
                      <a:pt x="66" y="145"/>
                      <a:pt x="66" y="144"/>
                    </a:cubicBezTo>
                    <a:cubicBezTo>
                      <a:pt x="66" y="144"/>
                      <a:pt x="65" y="143"/>
                      <a:pt x="65" y="143"/>
                    </a:cubicBezTo>
                    <a:close/>
                    <a:moveTo>
                      <a:pt x="75" y="135"/>
                    </a:moveTo>
                    <a:cubicBezTo>
                      <a:pt x="76" y="135"/>
                      <a:pt x="76" y="135"/>
                      <a:pt x="77" y="135"/>
                    </a:cubicBezTo>
                    <a:cubicBezTo>
                      <a:pt x="77" y="136"/>
                      <a:pt x="78" y="138"/>
                      <a:pt x="78" y="139"/>
                    </a:cubicBezTo>
                    <a:cubicBezTo>
                      <a:pt x="78" y="141"/>
                      <a:pt x="79" y="142"/>
                      <a:pt x="79" y="143"/>
                    </a:cubicBezTo>
                    <a:cubicBezTo>
                      <a:pt x="79" y="143"/>
                      <a:pt x="79" y="143"/>
                      <a:pt x="79" y="143"/>
                    </a:cubicBezTo>
                    <a:cubicBezTo>
                      <a:pt x="79" y="143"/>
                      <a:pt x="79" y="144"/>
                      <a:pt x="78" y="144"/>
                    </a:cubicBezTo>
                    <a:cubicBezTo>
                      <a:pt x="78" y="144"/>
                      <a:pt x="78" y="144"/>
                      <a:pt x="77" y="144"/>
                    </a:cubicBezTo>
                    <a:cubicBezTo>
                      <a:pt x="77" y="144"/>
                      <a:pt x="77" y="144"/>
                      <a:pt x="77" y="145"/>
                    </a:cubicBezTo>
                    <a:cubicBezTo>
                      <a:pt x="76" y="145"/>
                      <a:pt x="76" y="145"/>
                      <a:pt x="76" y="145"/>
                    </a:cubicBezTo>
                    <a:cubicBezTo>
                      <a:pt x="75" y="142"/>
                      <a:pt x="76" y="138"/>
                      <a:pt x="75" y="135"/>
                    </a:cubicBezTo>
                    <a:close/>
                    <a:moveTo>
                      <a:pt x="60" y="130"/>
                    </a:moveTo>
                    <a:cubicBezTo>
                      <a:pt x="61" y="132"/>
                      <a:pt x="61" y="134"/>
                      <a:pt x="61" y="136"/>
                    </a:cubicBezTo>
                    <a:cubicBezTo>
                      <a:pt x="61" y="136"/>
                      <a:pt x="60" y="136"/>
                      <a:pt x="60" y="136"/>
                    </a:cubicBezTo>
                    <a:cubicBezTo>
                      <a:pt x="60" y="137"/>
                      <a:pt x="60" y="137"/>
                      <a:pt x="60" y="138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0" y="138"/>
                      <a:pt x="61" y="138"/>
                      <a:pt x="61" y="138"/>
                    </a:cubicBezTo>
                    <a:cubicBezTo>
                      <a:pt x="61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2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2" y="140"/>
                      <a:pt x="62" y="142"/>
                      <a:pt x="62" y="143"/>
                    </a:cubicBezTo>
                    <a:cubicBezTo>
                      <a:pt x="62" y="144"/>
                      <a:pt x="63" y="145"/>
                      <a:pt x="63" y="146"/>
                    </a:cubicBezTo>
                    <a:cubicBezTo>
                      <a:pt x="64" y="148"/>
                      <a:pt x="64" y="150"/>
                      <a:pt x="66" y="150"/>
                    </a:cubicBezTo>
                    <a:cubicBezTo>
                      <a:pt x="68" y="151"/>
                      <a:pt x="70" y="150"/>
                      <a:pt x="71" y="150"/>
                    </a:cubicBezTo>
                    <a:cubicBezTo>
                      <a:pt x="74" y="149"/>
                      <a:pt x="76" y="149"/>
                      <a:pt x="78" y="147"/>
                    </a:cubicBezTo>
                    <a:cubicBezTo>
                      <a:pt x="79" y="148"/>
                      <a:pt x="79" y="147"/>
                      <a:pt x="79" y="147"/>
                    </a:cubicBezTo>
                    <a:cubicBezTo>
                      <a:pt x="80" y="147"/>
                      <a:pt x="80" y="147"/>
                      <a:pt x="80" y="147"/>
                    </a:cubicBezTo>
                    <a:cubicBezTo>
                      <a:pt x="80" y="147"/>
                      <a:pt x="80" y="147"/>
                      <a:pt x="80" y="147"/>
                    </a:cubicBezTo>
                    <a:cubicBezTo>
                      <a:pt x="80" y="147"/>
                      <a:pt x="80" y="147"/>
                      <a:pt x="80" y="147"/>
                    </a:cubicBezTo>
                    <a:cubicBezTo>
                      <a:pt x="80" y="147"/>
                      <a:pt x="80" y="147"/>
                      <a:pt x="80" y="147"/>
                    </a:cubicBezTo>
                    <a:cubicBezTo>
                      <a:pt x="81" y="147"/>
                      <a:pt x="81" y="147"/>
                      <a:pt x="81" y="146"/>
                    </a:cubicBezTo>
                    <a:cubicBezTo>
                      <a:pt x="82" y="146"/>
                      <a:pt x="82" y="146"/>
                      <a:pt x="82" y="146"/>
                    </a:cubicBezTo>
                    <a:cubicBezTo>
                      <a:pt x="83" y="143"/>
                      <a:pt x="81" y="141"/>
                      <a:pt x="81" y="138"/>
                    </a:cubicBezTo>
                    <a:cubicBezTo>
                      <a:pt x="80" y="136"/>
                      <a:pt x="80" y="134"/>
                      <a:pt x="79" y="131"/>
                    </a:cubicBezTo>
                    <a:cubicBezTo>
                      <a:pt x="80" y="131"/>
                      <a:pt x="79" y="129"/>
                      <a:pt x="78" y="129"/>
                    </a:cubicBezTo>
                    <a:cubicBezTo>
                      <a:pt x="78" y="128"/>
                      <a:pt x="78" y="127"/>
                      <a:pt x="77" y="126"/>
                    </a:cubicBezTo>
                    <a:cubicBezTo>
                      <a:pt x="79" y="126"/>
                      <a:pt x="80" y="126"/>
                      <a:pt x="81" y="125"/>
                    </a:cubicBezTo>
                    <a:cubicBezTo>
                      <a:pt x="81" y="124"/>
                      <a:pt x="81" y="124"/>
                      <a:pt x="81" y="124"/>
                    </a:cubicBezTo>
                    <a:cubicBezTo>
                      <a:pt x="82" y="124"/>
                      <a:pt x="82" y="124"/>
                      <a:pt x="83" y="123"/>
                    </a:cubicBezTo>
                    <a:cubicBezTo>
                      <a:pt x="86" y="122"/>
                      <a:pt x="88" y="122"/>
                      <a:pt x="91" y="121"/>
                    </a:cubicBezTo>
                    <a:cubicBezTo>
                      <a:pt x="92" y="121"/>
                      <a:pt x="93" y="121"/>
                      <a:pt x="93" y="121"/>
                    </a:cubicBezTo>
                    <a:cubicBezTo>
                      <a:pt x="94" y="121"/>
                      <a:pt x="94" y="121"/>
                      <a:pt x="94" y="122"/>
                    </a:cubicBezTo>
                    <a:cubicBezTo>
                      <a:pt x="94" y="122"/>
                      <a:pt x="94" y="122"/>
                      <a:pt x="94" y="122"/>
                    </a:cubicBezTo>
                    <a:cubicBezTo>
                      <a:pt x="94" y="122"/>
                      <a:pt x="94" y="123"/>
                      <a:pt x="94" y="123"/>
                    </a:cubicBezTo>
                    <a:cubicBezTo>
                      <a:pt x="94" y="123"/>
                      <a:pt x="94" y="123"/>
                      <a:pt x="94" y="123"/>
                    </a:cubicBezTo>
                    <a:cubicBezTo>
                      <a:pt x="96" y="128"/>
                      <a:pt x="98" y="132"/>
                      <a:pt x="99" y="137"/>
                    </a:cubicBezTo>
                    <a:cubicBezTo>
                      <a:pt x="100" y="140"/>
                      <a:pt x="100" y="142"/>
                      <a:pt x="100" y="145"/>
                    </a:cubicBezTo>
                    <a:cubicBezTo>
                      <a:pt x="100" y="147"/>
                      <a:pt x="100" y="149"/>
                      <a:pt x="100" y="151"/>
                    </a:cubicBezTo>
                    <a:cubicBezTo>
                      <a:pt x="100" y="152"/>
                      <a:pt x="91" y="153"/>
                      <a:pt x="90" y="154"/>
                    </a:cubicBezTo>
                    <a:cubicBezTo>
                      <a:pt x="85" y="155"/>
                      <a:pt x="81" y="155"/>
                      <a:pt x="77" y="158"/>
                    </a:cubicBezTo>
                    <a:cubicBezTo>
                      <a:pt x="76" y="159"/>
                      <a:pt x="73" y="159"/>
                      <a:pt x="72" y="160"/>
                    </a:cubicBezTo>
                    <a:cubicBezTo>
                      <a:pt x="69" y="161"/>
                      <a:pt x="67" y="162"/>
                      <a:pt x="65" y="163"/>
                    </a:cubicBezTo>
                    <a:cubicBezTo>
                      <a:pt x="63" y="163"/>
                      <a:pt x="61" y="164"/>
                      <a:pt x="59" y="164"/>
                    </a:cubicBezTo>
                    <a:cubicBezTo>
                      <a:pt x="58" y="164"/>
                      <a:pt x="54" y="163"/>
                      <a:pt x="54" y="162"/>
                    </a:cubicBezTo>
                    <a:cubicBezTo>
                      <a:pt x="48" y="153"/>
                      <a:pt x="48" y="142"/>
                      <a:pt x="45" y="132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8" y="131"/>
                      <a:pt x="51" y="130"/>
                      <a:pt x="54" y="130"/>
                    </a:cubicBezTo>
                    <a:cubicBezTo>
                      <a:pt x="55" y="130"/>
                      <a:pt x="55" y="129"/>
                      <a:pt x="55" y="129"/>
                    </a:cubicBezTo>
                    <a:cubicBezTo>
                      <a:pt x="56" y="129"/>
                      <a:pt x="56" y="129"/>
                      <a:pt x="56" y="128"/>
                    </a:cubicBezTo>
                    <a:cubicBezTo>
                      <a:pt x="56" y="128"/>
                      <a:pt x="56" y="129"/>
                      <a:pt x="56" y="129"/>
                    </a:cubicBezTo>
                    <a:cubicBezTo>
                      <a:pt x="56" y="129"/>
                      <a:pt x="57" y="130"/>
                      <a:pt x="58" y="130"/>
                    </a:cubicBezTo>
                    <a:cubicBezTo>
                      <a:pt x="58" y="130"/>
                      <a:pt x="59" y="131"/>
                      <a:pt x="60" y="130"/>
                    </a:cubicBezTo>
                    <a:close/>
                    <a:moveTo>
                      <a:pt x="208" y="115"/>
                    </a:moveTo>
                    <a:cubicBezTo>
                      <a:pt x="208" y="117"/>
                      <a:pt x="207" y="118"/>
                      <a:pt x="207" y="119"/>
                    </a:cubicBezTo>
                    <a:cubicBezTo>
                      <a:pt x="206" y="121"/>
                      <a:pt x="206" y="123"/>
                      <a:pt x="206" y="124"/>
                    </a:cubicBezTo>
                    <a:cubicBezTo>
                      <a:pt x="206" y="129"/>
                      <a:pt x="205" y="132"/>
                      <a:pt x="205" y="136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204" y="137"/>
                      <a:pt x="204" y="137"/>
                      <a:pt x="204" y="137"/>
                    </a:cubicBezTo>
                    <a:cubicBezTo>
                      <a:pt x="203" y="138"/>
                      <a:pt x="203" y="140"/>
                      <a:pt x="202" y="141"/>
                    </a:cubicBezTo>
                    <a:cubicBezTo>
                      <a:pt x="201" y="142"/>
                      <a:pt x="200" y="143"/>
                      <a:pt x="200" y="145"/>
                    </a:cubicBezTo>
                    <a:cubicBezTo>
                      <a:pt x="200" y="145"/>
                      <a:pt x="200" y="145"/>
                      <a:pt x="200" y="146"/>
                    </a:cubicBezTo>
                    <a:cubicBezTo>
                      <a:pt x="200" y="146"/>
                      <a:pt x="199" y="146"/>
                      <a:pt x="199" y="147"/>
                    </a:cubicBezTo>
                    <a:cubicBezTo>
                      <a:pt x="197" y="148"/>
                      <a:pt x="196" y="149"/>
                      <a:pt x="195" y="150"/>
                    </a:cubicBezTo>
                    <a:cubicBezTo>
                      <a:pt x="195" y="150"/>
                      <a:pt x="195" y="151"/>
                      <a:pt x="194" y="151"/>
                    </a:cubicBezTo>
                    <a:cubicBezTo>
                      <a:pt x="194" y="151"/>
                      <a:pt x="194" y="151"/>
                      <a:pt x="194" y="152"/>
                    </a:cubicBezTo>
                    <a:cubicBezTo>
                      <a:pt x="193" y="152"/>
                      <a:pt x="193" y="152"/>
                      <a:pt x="192" y="152"/>
                    </a:cubicBezTo>
                    <a:cubicBezTo>
                      <a:pt x="179" y="154"/>
                      <a:pt x="166" y="158"/>
                      <a:pt x="153" y="161"/>
                    </a:cubicBezTo>
                    <a:cubicBezTo>
                      <a:pt x="150" y="161"/>
                      <a:pt x="146" y="162"/>
                      <a:pt x="143" y="163"/>
                    </a:cubicBezTo>
                    <a:cubicBezTo>
                      <a:pt x="139" y="164"/>
                      <a:pt x="136" y="165"/>
                      <a:pt x="133" y="166"/>
                    </a:cubicBezTo>
                    <a:cubicBezTo>
                      <a:pt x="126" y="167"/>
                      <a:pt x="120" y="171"/>
                      <a:pt x="114" y="173"/>
                    </a:cubicBezTo>
                    <a:cubicBezTo>
                      <a:pt x="107" y="174"/>
                      <a:pt x="101" y="176"/>
                      <a:pt x="95" y="178"/>
                    </a:cubicBezTo>
                    <a:cubicBezTo>
                      <a:pt x="88" y="179"/>
                      <a:pt x="80" y="182"/>
                      <a:pt x="73" y="184"/>
                    </a:cubicBezTo>
                    <a:cubicBezTo>
                      <a:pt x="70" y="184"/>
                      <a:pt x="67" y="184"/>
                      <a:pt x="64" y="185"/>
                    </a:cubicBezTo>
                    <a:cubicBezTo>
                      <a:pt x="58" y="186"/>
                      <a:pt x="54" y="187"/>
                      <a:pt x="49" y="185"/>
                    </a:cubicBezTo>
                    <a:cubicBezTo>
                      <a:pt x="46" y="184"/>
                      <a:pt x="43" y="183"/>
                      <a:pt x="40" y="182"/>
                    </a:cubicBezTo>
                    <a:cubicBezTo>
                      <a:pt x="37" y="181"/>
                      <a:pt x="35" y="179"/>
                      <a:pt x="33" y="178"/>
                    </a:cubicBezTo>
                    <a:cubicBezTo>
                      <a:pt x="29" y="169"/>
                      <a:pt x="26" y="161"/>
                      <a:pt x="23" y="151"/>
                    </a:cubicBezTo>
                    <a:cubicBezTo>
                      <a:pt x="22" y="144"/>
                      <a:pt x="20" y="138"/>
                      <a:pt x="18" y="132"/>
                    </a:cubicBezTo>
                    <a:cubicBezTo>
                      <a:pt x="20" y="133"/>
                      <a:pt x="23" y="133"/>
                      <a:pt x="25" y="135"/>
                    </a:cubicBezTo>
                    <a:cubicBezTo>
                      <a:pt x="29" y="136"/>
                      <a:pt x="35" y="134"/>
                      <a:pt x="38" y="133"/>
                    </a:cubicBezTo>
                    <a:cubicBezTo>
                      <a:pt x="39" y="133"/>
                      <a:pt x="40" y="133"/>
                      <a:pt x="41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2" y="140"/>
                      <a:pt x="43" y="147"/>
                      <a:pt x="45" y="153"/>
                    </a:cubicBezTo>
                    <a:cubicBezTo>
                      <a:pt x="46" y="157"/>
                      <a:pt x="48" y="165"/>
                      <a:pt x="51" y="167"/>
                    </a:cubicBezTo>
                    <a:cubicBezTo>
                      <a:pt x="55" y="170"/>
                      <a:pt x="59" y="170"/>
                      <a:pt x="63" y="169"/>
                    </a:cubicBezTo>
                    <a:cubicBezTo>
                      <a:pt x="69" y="168"/>
                      <a:pt x="74" y="166"/>
                      <a:pt x="79" y="164"/>
                    </a:cubicBezTo>
                    <a:cubicBezTo>
                      <a:pt x="84" y="161"/>
                      <a:pt x="90" y="160"/>
                      <a:pt x="96" y="159"/>
                    </a:cubicBezTo>
                    <a:cubicBezTo>
                      <a:pt x="100" y="158"/>
                      <a:pt x="104" y="157"/>
                      <a:pt x="106" y="153"/>
                    </a:cubicBezTo>
                    <a:cubicBezTo>
                      <a:pt x="106" y="151"/>
                      <a:pt x="106" y="149"/>
                      <a:pt x="105" y="147"/>
                    </a:cubicBezTo>
                    <a:cubicBezTo>
                      <a:pt x="105" y="144"/>
                      <a:pt x="105" y="141"/>
                      <a:pt x="105" y="138"/>
                    </a:cubicBezTo>
                    <a:cubicBezTo>
                      <a:pt x="104" y="131"/>
                      <a:pt x="101" y="125"/>
                      <a:pt x="99" y="120"/>
                    </a:cubicBezTo>
                    <a:cubicBezTo>
                      <a:pt x="102" y="119"/>
                      <a:pt x="106" y="118"/>
                      <a:pt x="110" y="117"/>
                    </a:cubicBezTo>
                    <a:cubicBezTo>
                      <a:pt x="116" y="116"/>
                      <a:pt x="122" y="114"/>
                      <a:pt x="128" y="113"/>
                    </a:cubicBezTo>
                    <a:cubicBezTo>
                      <a:pt x="128" y="118"/>
                      <a:pt x="131" y="123"/>
                      <a:pt x="133" y="128"/>
                    </a:cubicBezTo>
                    <a:cubicBezTo>
                      <a:pt x="134" y="133"/>
                      <a:pt x="136" y="139"/>
                      <a:pt x="140" y="143"/>
                    </a:cubicBezTo>
                    <a:cubicBezTo>
                      <a:pt x="144" y="147"/>
                      <a:pt x="148" y="147"/>
                      <a:pt x="153" y="145"/>
                    </a:cubicBezTo>
                    <a:cubicBezTo>
                      <a:pt x="156" y="145"/>
                      <a:pt x="157" y="144"/>
                      <a:pt x="159" y="143"/>
                    </a:cubicBezTo>
                    <a:cubicBezTo>
                      <a:pt x="161" y="141"/>
                      <a:pt x="165" y="141"/>
                      <a:pt x="167" y="140"/>
                    </a:cubicBezTo>
                    <a:cubicBezTo>
                      <a:pt x="172" y="138"/>
                      <a:pt x="176" y="137"/>
                      <a:pt x="181" y="136"/>
                    </a:cubicBezTo>
                    <a:cubicBezTo>
                      <a:pt x="185" y="135"/>
                      <a:pt x="187" y="132"/>
                      <a:pt x="188" y="128"/>
                    </a:cubicBezTo>
                    <a:cubicBezTo>
                      <a:pt x="189" y="122"/>
                      <a:pt x="188" y="116"/>
                      <a:pt x="186" y="111"/>
                    </a:cubicBezTo>
                    <a:cubicBezTo>
                      <a:pt x="186" y="108"/>
                      <a:pt x="184" y="105"/>
                      <a:pt x="182" y="102"/>
                    </a:cubicBezTo>
                    <a:cubicBezTo>
                      <a:pt x="181" y="100"/>
                      <a:pt x="180" y="98"/>
                      <a:pt x="179" y="97"/>
                    </a:cubicBezTo>
                    <a:cubicBezTo>
                      <a:pt x="183" y="95"/>
                      <a:pt x="186" y="94"/>
                      <a:pt x="188" y="92"/>
                    </a:cubicBezTo>
                    <a:cubicBezTo>
                      <a:pt x="191" y="89"/>
                      <a:pt x="193" y="86"/>
                      <a:pt x="195" y="82"/>
                    </a:cubicBezTo>
                    <a:cubicBezTo>
                      <a:pt x="196" y="81"/>
                      <a:pt x="197" y="79"/>
                      <a:pt x="198" y="77"/>
                    </a:cubicBezTo>
                    <a:cubicBezTo>
                      <a:pt x="200" y="83"/>
                      <a:pt x="202" y="89"/>
                      <a:pt x="203" y="95"/>
                    </a:cubicBezTo>
                    <a:cubicBezTo>
                      <a:pt x="205" y="101"/>
                      <a:pt x="207" y="107"/>
                      <a:pt x="209" y="114"/>
                    </a:cubicBezTo>
                    <a:cubicBezTo>
                      <a:pt x="209" y="114"/>
                      <a:pt x="208" y="115"/>
                      <a:pt x="20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788"/>
              <p:cNvSpPr>
                <a:spLocks noEditPoints="1"/>
              </p:cNvSpPr>
              <p:nvPr/>
            </p:nvSpPr>
            <p:spPr bwMode="auto">
              <a:xfrm>
                <a:off x="350" y="1588"/>
                <a:ext cx="71" cy="84"/>
              </a:xfrm>
              <a:custGeom>
                <a:avLst/>
                <a:gdLst>
                  <a:gd name="T0" fmla="*/ 82 w 93"/>
                  <a:gd name="T1" fmla="*/ 92 h 110"/>
                  <a:gd name="T2" fmla="*/ 88 w 93"/>
                  <a:gd name="T3" fmla="*/ 101 h 110"/>
                  <a:gd name="T4" fmla="*/ 88 w 93"/>
                  <a:gd name="T5" fmla="*/ 108 h 110"/>
                  <a:gd name="T6" fmla="*/ 86 w 93"/>
                  <a:gd name="T7" fmla="*/ 106 h 110"/>
                  <a:gd name="T8" fmla="*/ 81 w 93"/>
                  <a:gd name="T9" fmla="*/ 105 h 110"/>
                  <a:gd name="T10" fmla="*/ 83 w 93"/>
                  <a:gd name="T11" fmla="*/ 96 h 110"/>
                  <a:gd name="T12" fmla="*/ 7 w 93"/>
                  <a:gd name="T13" fmla="*/ 85 h 110"/>
                  <a:gd name="T14" fmla="*/ 9 w 93"/>
                  <a:gd name="T15" fmla="*/ 73 h 110"/>
                  <a:gd name="T16" fmla="*/ 13 w 93"/>
                  <a:gd name="T17" fmla="*/ 82 h 110"/>
                  <a:gd name="T18" fmla="*/ 11 w 93"/>
                  <a:gd name="T19" fmla="*/ 76 h 110"/>
                  <a:gd name="T20" fmla="*/ 44 w 93"/>
                  <a:gd name="T21" fmla="*/ 91 h 110"/>
                  <a:gd name="T22" fmla="*/ 43 w 93"/>
                  <a:gd name="T23" fmla="*/ 81 h 110"/>
                  <a:gd name="T24" fmla="*/ 42 w 93"/>
                  <a:gd name="T25" fmla="*/ 84 h 110"/>
                  <a:gd name="T26" fmla="*/ 71 w 93"/>
                  <a:gd name="T27" fmla="*/ 84 h 110"/>
                  <a:gd name="T28" fmla="*/ 57 w 93"/>
                  <a:gd name="T29" fmla="*/ 81 h 110"/>
                  <a:gd name="T30" fmla="*/ 43 w 93"/>
                  <a:gd name="T31" fmla="*/ 76 h 110"/>
                  <a:gd name="T32" fmla="*/ 35 w 93"/>
                  <a:gd name="T33" fmla="*/ 74 h 110"/>
                  <a:gd name="T34" fmla="*/ 18 w 93"/>
                  <a:gd name="T35" fmla="*/ 69 h 110"/>
                  <a:gd name="T36" fmla="*/ 24 w 93"/>
                  <a:gd name="T37" fmla="*/ 59 h 110"/>
                  <a:gd name="T38" fmla="*/ 32 w 93"/>
                  <a:gd name="T39" fmla="*/ 51 h 110"/>
                  <a:gd name="T40" fmla="*/ 40 w 93"/>
                  <a:gd name="T41" fmla="*/ 42 h 110"/>
                  <a:gd name="T42" fmla="*/ 51 w 93"/>
                  <a:gd name="T43" fmla="*/ 33 h 110"/>
                  <a:gd name="T44" fmla="*/ 64 w 93"/>
                  <a:gd name="T45" fmla="*/ 20 h 110"/>
                  <a:gd name="T46" fmla="*/ 70 w 93"/>
                  <a:gd name="T47" fmla="*/ 27 h 110"/>
                  <a:gd name="T48" fmla="*/ 74 w 93"/>
                  <a:gd name="T49" fmla="*/ 55 h 110"/>
                  <a:gd name="T50" fmla="*/ 77 w 93"/>
                  <a:gd name="T51" fmla="*/ 70 h 110"/>
                  <a:gd name="T52" fmla="*/ 81 w 93"/>
                  <a:gd name="T53" fmla="*/ 86 h 110"/>
                  <a:gd name="T54" fmla="*/ 76 w 93"/>
                  <a:gd name="T55" fmla="*/ 78 h 110"/>
                  <a:gd name="T56" fmla="*/ 73 w 93"/>
                  <a:gd name="T57" fmla="*/ 67 h 110"/>
                  <a:gd name="T58" fmla="*/ 63 w 93"/>
                  <a:gd name="T59" fmla="*/ 72 h 110"/>
                  <a:gd name="T60" fmla="*/ 65 w 93"/>
                  <a:gd name="T61" fmla="*/ 80 h 110"/>
                  <a:gd name="T62" fmla="*/ 54 w 93"/>
                  <a:gd name="T63" fmla="*/ 70 h 110"/>
                  <a:gd name="T64" fmla="*/ 64 w 93"/>
                  <a:gd name="T65" fmla="*/ 63 h 110"/>
                  <a:gd name="T66" fmla="*/ 73 w 93"/>
                  <a:gd name="T67" fmla="*/ 60 h 110"/>
                  <a:gd name="T68" fmla="*/ 70 w 93"/>
                  <a:gd name="T69" fmla="*/ 46 h 110"/>
                  <a:gd name="T70" fmla="*/ 64 w 93"/>
                  <a:gd name="T71" fmla="*/ 38 h 110"/>
                  <a:gd name="T72" fmla="*/ 47 w 93"/>
                  <a:gd name="T73" fmla="*/ 40 h 110"/>
                  <a:gd name="T74" fmla="*/ 39 w 93"/>
                  <a:gd name="T75" fmla="*/ 47 h 110"/>
                  <a:gd name="T76" fmla="*/ 36 w 93"/>
                  <a:gd name="T77" fmla="*/ 57 h 110"/>
                  <a:gd name="T78" fmla="*/ 47 w 93"/>
                  <a:gd name="T79" fmla="*/ 54 h 110"/>
                  <a:gd name="T80" fmla="*/ 43 w 93"/>
                  <a:gd name="T81" fmla="*/ 61 h 110"/>
                  <a:gd name="T82" fmla="*/ 36 w 93"/>
                  <a:gd name="T83" fmla="*/ 60 h 110"/>
                  <a:gd name="T84" fmla="*/ 50 w 93"/>
                  <a:gd name="T85" fmla="*/ 75 h 110"/>
                  <a:gd name="T86" fmla="*/ 63 w 93"/>
                  <a:gd name="T87" fmla="*/ 45 h 110"/>
                  <a:gd name="T88" fmla="*/ 66 w 93"/>
                  <a:gd name="T89" fmla="*/ 44 h 110"/>
                  <a:gd name="T90" fmla="*/ 66 w 93"/>
                  <a:gd name="T91" fmla="*/ 50 h 110"/>
                  <a:gd name="T92" fmla="*/ 29 w 93"/>
                  <a:gd name="T93" fmla="*/ 69 h 110"/>
                  <a:gd name="T94" fmla="*/ 28 w 93"/>
                  <a:gd name="T95" fmla="*/ 58 h 110"/>
                  <a:gd name="T96" fmla="*/ 21 w 93"/>
                  <a:gd name="T97" fmla="*/ 66 h 110"/>
                  <a:gd name="T98" fmla="*/ 63 w 93"/>
                  <a:gd name="T99" fmla="*/ 62 h 110"/>
                  <a:gd name="T100" fmla="*/ 41 w 93"/>
                  <a:gd name="T101" fmla="*/ 56 h 110"/>
                  <a:gd name="T102" fmla="*/ 68 w 93"/>
                  <a:gd name="T103" fmla="*/ 28 h 110"/>
                  <a:gd name="T104" fmla="*/ 60 w 93"/>
                  <a:gd name="T105" fmla="*/ 28 h 110"/>
                  <a:gd name="T106" fmla="*/ 85 w 93"/>
                  <a:gd name="T107" fmla="*/ 55 h 110"/>
                  <a:gd name="T108" fmla="*/ 88 w 93"/>
                  <a:gd name="T109" fmla="*/ 46 h 110"/>
                  <a:gd name="T110" fmla="*/ 92 w 93"/>
                  <a:gd name="T111" fmla="*/ 57 h 110"/>
                  <a:gd name="T112" fmla="*/ 83 w 93"/>
                  <a:gd name="T113" fmla="*/ 50 h 110"/>
                  <a:gd name="T114" fmla="*/ 38 w 93"/>
                  <a:gd name="T115" fmla="*/ 25 h 110"/>
                  <a:gd name="T116" fmla="*/ 38 w 93"/>
                  <a:gd name="T117" fmla="*/ 37 h 110"/>
                  <a:gd name="T118" fmla="*/ 36 w 93"/>
                  <a:gd name="T119" fmla="*/ 34 h 110"/>
                  <a:gd name="T120" fmla="*/ 74 w 93"/>
                  <a:gd name="T121" fmla="*/ 4 h 110"/>
                  <a:gd name="T122" fmla="*/ 82 w 93"/>
                  <a:gd name="T123" fmla="*/ 7 h 110"/>
                  <a:gd name="T124" fmla="*/ 75 w 93"/>
                  <a:gd name="T125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3" h="110">
                    <a:moveTo>
                      <a:pt x="78" y="109"/>
                    </a:moveTo>
                    <a:cubicBezTo>
                      <a:pt x="77" y="109"/>
                      <a:pt x="77" y="109"/>
                      <a:pt x="77" y="109"/>
                    </a:cubicBezTo>
                    <a:cubicBezTo>
                      <a:pt x="76" y="109"/>
                      <a:pt x="76" y="108"/>
                      <a:pt x="76" y="107"/>
                    </a:cubicBezTo>
                    <a:cubicBezTo>
                      <a:pt x="76" y="106"/>
                      <a:pt x="77" y="106"/>
                      <a:pt x="77" y="106"/>
                    </a:cubicBezTo>
                    <a:cubicBezTo>
                      <a:pt x="78" y="105"/>
                      <a:pt x="78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80" y="102"/>
                    </a:cubicBezTo>
                    <a:cubicBezTo>
                      <a:pt x="80" y="100"/>
                      <a:pt x="80" y="99"/>
                      <a:pt x="81" y="100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1" y="99"/>
                      <a:pt x="81" y="98"/>
                      <a:pt x="81" y="97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2" y="95"/>
                      <a:pt x="83" y="95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2" y="93"/>
                      <a:pt x="82" y="92"/>
                      <a:pt x="82" y="93"/>
                    </a:cubicBezTo>
                    <a:cubicBezTo>
                      <a:pt x="82" y="93"/>
                      <a:pt x="82" y="93"/>
                      <a:pt x="82" y="92"/>
                    </a:cubicBezTo>
                    <a:cubicBezTo>
                      <a:pt x="82" y="92"/>
                      <a:pt x="81" y="92"/>
                      <a:pt x="81" y="92"/>
                    </a:cubicBezTo>
                    <a:cubicBezTo>
                      <a:pt x="81" y="92"/>
                      <a:pt x="81" y="92"/>
                      <a:pt x="81" y="92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1" y="91"/>
                      <a:pt x="81" y="90"/>
                      <a:pt x="81" y="90"/>
                    </a:cubicBezTo>
                    <a:cubicBezTo>
                      <a:pt x="83" y="90"/>
                      <a:pt x="89" y="91"/>
                      <a:pt x="89" y="92"/>
                    </a:cubicBezTo>
                    <a:cubicBezTo>
                      <a:pt x="89" y="92"/>
                      <a:pt x="89" y="92"/>
                      <a:pt x="89" y="92"/>
                    </a:cubicBezTo>
                    <a:cubicBezTo>
                      <a:pt x="90" y="93"/>
                      <a:pt x="90" y="93"/>
                      <a:pt x="90" y="94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91" y="94"/>
                      <a:pt x="91" y="95"/>
                      <a:pt x="90" y="97"/>
                    </a:cubicBezTo>
                    <a:cubicBezTo>
                      <a:pt x="90" y="97"/>
                      <a:pt x="90" y="98"/>
                      <a:pt x="90" y="98"/>
                    </a:cubicBezTo>
                    <a:cubicBezTo>
                      <a:pt x="89" y="98"/>
                      <a:pt x="89" y="98"/>
                      <a:pt x="89" y="99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88" y="100"/>
                      <a:pt x="88" y="100"/>
                      <a:pt x="88" y="100"/>
                    </a:cubicBezTo>
                    <a:cubicBezTo>
                      <a:pt x="88" y="101"/>
                      <a:pt x="88" y="101"/>
                      <a:pt x="88" y="101"/>
                    </a:cubicBezTo>
                    <a:cubicBezTo>
                      <a:pt x="88" y="101"/>
                      <a:pt x="88" y="101"/>
                      <a:pt x="88" y="101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9" y="103"/>
                      <a:pt x="89" y="103"/>
                      <a:pt x="89" y="103"/>
                    </a:cubicBezTo>
                    <a:cubicBezTo>
                      <a:pt x="89" y="103"/>
                      <a:pt x="89" y="103"/>
                      <a:pt x="89" y="103"/>
                    </a:cubicBezTo>
                    <a:cubicBezTo>
                      <a:pt x="89" y="103"/>
                      <a:pt x="89" y="104"/>
                      <a:pt x="89" y="104"/>
                    </a:cubicBezTo>
                    <a:cubicBezTo>
                      <a:pt x="89" y="104"/>
                      <a:pt x="89" y="104"/>
                      <a:pt x="89" y="105"/>
                    </a:cubicBezTo>
                    <a:cubicBezTo>
                      <a:pt x="89" y="105"/>
                      <a:pt x="89" y="105"/>
                      <a:pt x="89" y="106"/>
                    </a:cubicBezTo>
                    <a:cubicBezTo>
                      <a:pt x="88" y="106"/>
                      <a:pt x="88" y="106"/>
                      <a:pt x="88" y="106"/>
                    </a:cubicBezTo>
                    <a:cubicBezTo>
                      <a:pt x="88" y="106"/>
                      <a:pt x="89" y="106"/>
                      <a:pt x="89" y="106"/>
                    </a:cubicBezTo>
                    <a:cubicBezTo>
                      <a:pt x="89" y="107"/>
                      <a:pt x="88" y="107"/>
                      <a:pt x="88" y="107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8"/>
                      <a:pt x="88" y="109"/>
                      <a:pt x="87" y="109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7" y="110"/>
                      <a:pt x="86" y="110"/>
                      <a:pt x="85" y="110"/>
                    </a:cubicBezTo>
                    <a:cubicBezTo>
                      <a:pt x="85" y="109"/>
                      <a:pt x="85" y="109"/>
                      <a:pt x="85" y="110"/>
                    </a:cubicBezTo>
                    <a:cubicBezTo>
                      <a:pt x="85" y="110"/>
                      <a:pt x="84" y="110"/>
                      <a:pt x="84" y="110"/>
                    </a:cubicBezTo>
                    <a:cubicBezTo>
                      <a:pt x="83" y="110"/>
                      <a:pt x="82" y="110"/>
                      <a:pt x="81" y="110"/>
                    </a:cubicBezTo>
                    <a:cubicBezTo>
                      <a:pt x="81" y="109"/>
                      <a:pt x="81" y="109"/>
                      <a:pt x="81" y="110"/>
                    </a:cubicBezTo>
                    <a:cubicBezTo>
                      <a:pt x="81" y="110"/>
                      <a:pt x="81" y="110"/>
                      <a:pt x="80" y="110"/>
                    </a:cubicBezTo>
                    <a:cubicBezTo>
                      <a:pt x="80" y="109"/>
                      <a:pt x="80" y="109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79" y="110"/>
                      <a:pt x="79" y="110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10"/>
                      <a:pt x="78" y="110"/>
                      <a:pt x="78" y="109"/>
                    </a:cubicBezTo>
                    <a:close/>
                    <a:moveTo>
                      <a:pt x="82" y="107"/>
                    </a:moveTo>
                    <a:cubicBezTo>
                      <a:pt x="83" y="108"/>
                      <a:pt x="85" y="107"/>
                      <a:pt x="86" y="106"/>
                    </a:cubicBezTo>
                    <a:cubicBezTo>
                      <a:pt x="86" y="106"/>
                      <a:pt x="87" y="106"/>
                      <a:pt x="87" y="105"/>
                    </a:cubicBezTo>
                    <a:cubicBezTo>
                      <a:pt x="87" y="105"/>
                      <a:pt x="87" y="105"/>
                      <a:pt x="87" y="105"/>
                    </a:cubicBezTo>
                    <a:cubicBezTo>
                      <a:pt x="87" y="105"/>
                      <a:pt x="87" y="104"/>
                      <a:pt x="87" y="104"/>
                    </a:cubicBezTo>
                    <a:cubicBezTo>
                      <a:pt x="87" y="104"/>
                      <a:pt x="87" y="104"/>
                      <a:pt x="87" y="104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87" y="102"/>
                      <a:pt x="87" y="102"/>
                      <a:pt x="86" y="102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5" y="101"/>
                      <a:pt x="85" y="101"/>
                      <a:pt x="85" y="101"/>
                    </a:cubicBezTo>
                    <a:cubicBezTo>
                      <a:pt x="85" y="101"/>
                      <a:pt x="84" y="101"/>
                      <a:pt x="84" y="100"/>
                    </a:cubicBezTo>
                    <a:cubicBezTo>
                      <a:pt x="84" y="100"/>
                      <a:pt x="84" y="100"/>
                      <a:pt x="83" y="100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3" y="100"/>
                      <a:pt x="82" y="101"/>
                      <a:pt x="82" y="102"/>
                    </a:cubicBezTo>
                    <a:cubicBezTo>
                      <a:pt x="82" y="102"/>
                      <a:pt x="82" y="102"/>
                      <a:pt x="81" y="102"/>
                    </a:cubicBezTo>
                    <a:cubicBezTo>
                      <a:pt x="81" y="102"/>
                      <a:pt x="81" y="102"/>
                      <a:pt x="81" y="103"/>
                    </a:cubicBezTo>
                    <a:cubicBezTo>
                      <a:pt x="81" y="103"/>
                      <a:pt x="81" y="105"/>
                      <a:pt x="81" y="105"/>
                    </a:cubicBezTo>
                    <a:cubicBezTo>
                      <a:pt x="80" y="105"/>
                      <a:pt x="80" y="105"/>
                      <a:pt x="81" y="106"/>
                    </a:cubicBezTo>
                    <a:cubicBezTo>
                      <a:pt x="81" y="106"/>
                      <a:pt x="81" y="106"/>
                      <a:pt x="80" y="107"/>
                    </a:cubicBezTo>
                    <a:cubicBezTo>
                      <a:pt x="80" y="107"/>
                      <a:pt x="80" y="107"/>
                      <a:pt x="81" y="107"/>
                    </a:cubicBezTo>
                    <a:cubicBezTo>
                      <a:pt x="81" y="107"/>
                      <a:pt x="81" y="107"/>
                      <a:pt x="82" y="107"/>
                    </a:cubicBezTo>
                    <a:close/>
                    <a:moveTo>
                      <a:pt x="86" y="97"/>
                    </a:moveTo>
                    <a:cubicBezTo>
                      <a:pt x="86" y="97"/>
                      <a:pt x="87" y="97"/>
                      <a:pt x="87" y="97"/>
                    </a:cubicBezTo>
                    <a:cubicBezTo>
                      <a:pt x="87" y="97"/>
                      <a:pt x="87" y="97"/>
                      <a:pt x="87" y="97"/>
                    </a:cubicBezTo>
                    <a:cubicBezTo>
                      <a:pt x="88" y="97"/>
                      <a:pt x="88" y="96"/>
                      <a:pt x="88" y="96"/>
                    </a:cubicBezTo>
                    <a:cubicBezTo>
                      <a:pt x="89" y="96"/>
                      <a:pt x="89" y="95"/>
                      <a:pt x="89" y="95"/>
                    </a:cubicBezTo>
                    <a:cubicBezTo>
                      <a:pt x="88" y="95"/>
                      <a:pt x="88" y="94"/>
                      <a:pt x="88" y="94"/>
                    </a:cubicBezTo>
                    <a:cubicBezTo>
                      <a:pt x="88" y="94"/>
                      <a:pt x="88" y="94"/>
                      <a:pt x="87" y="94"/>
                    </a:cubicBezTo>
                    <a:cubicBezTo>
                      <a:pt x="87" y="94"/>
                      <a:pt x="87" y="94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84" y="93"/>
                      <a:pt x="84" y="94"/>
                      <a:pt x="84" y="94"/>
                    </a:cubicBezTo>
                    <a:cubicBezTo>
                      <a:pt x="84" y="94"/>
                      <a:pt x="84" y="96"/>
                      <a:pt x="83" y="96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4" y="97"/>
                      <a:pt x="85" y="97"/>
                      <a:pt x="86" y="97"/>
                    </a:cubicBezTo>
                    <a:close/>
                    <a:moveTo>
                      <a:pt x="11" y="89"/>
                    </a:moveTo>
                    <a:cubicBezTo>
                      <a:pt x="11" y="88"/>
                      <a:pt x="11" y="88"/>
                      <a:pt x="11" y="88"/>
                    </a:cubicBezTo>
                    <a:cubicBezTo>
                      <a:pt x="11" y="88"/>
                      <a:pt x="10" y="88"/>
                      <a:pt x="10" y="88"/>
                    </a:cubicBezTo>
                    <a:cubicBezTo>
                      <a:pt x="10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6"/>
                      <a:pt x="11" y="86"/>
                    </a:cubicBezTo>
                    <a:cubicBezTo>
                      <a:pt x="11" y="86"/>
                      <a:pt x="10" y="85"/>
                      <a:pt x="9" y="85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8" y="84"/>
                      <a:pt x="8" y="84"/>
                      <a:pt x="8" y="85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7" y="85"/>
                      <a:pt x="7" y="85"/>
                      <a:pt x="6" y="85"/>
                    </a:cubicBezTo>
                    <a:cubicBezTo>
                      <a:pt x="5" y="85"/>
                      <a:pt x="5" y="84"/>
                      <a:pt x="5" y="84"/>
                    </a:cubicBezTo>
                    <a:cubicBezTo>
                      <a:pt x="5" y="83"/>
                      <a:pt x="3" y="83"/>
                      <a:pt x="3" y="84"/>
                    </a:cubicBezTo>
                    <a:cubicBezTo>
                      <a:pt x="3" y="84"/>
                      <a:pt x="3" y="84"/>
                      <a:pt x="2" y="84"/>
                    </a:cubicBezTo>
                    <a:cubicBezTo>
                      <a:pt x="2" y="84"/>
                      <a:pt x="1" y="84"/>
                      <a:pt x="1" y="85"/>
                    </a:cubicBezTo>
                    <a:cubicBezTo>
                      <a:pt x="1" y="85"/>
                      <a:pt x="0" y="85"/>
                      <a:pt x="0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1" y="82"/>
                      <a:pt x="1" y="82"/>
                      <a:pt x="2" y="81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1"/>
                      <a:pt x="3" y="80"/>
                      <a:pt x="3" y="80"/>
                    </a:cubicBezTo>
                    <a:cubicBezTo>
                      <a:pt x="4" y="79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6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7" y="75"/>
                      <a:pt x="7" y="75"/>
                    </a:cubicBezTo>
                    <a:cubicBezTo>
                      <a:pt x="7" y="75"/>
                      <a:pt x="9" y="73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10" y="73"/>
                      <a:pt x="10" y="72"/>
                      <a:pt x="10" y="72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1" y="71"/>
                      <a:pt x="11" y="71"/>
                    </a:cubicBezTo>
                    <a:cubicBezTo>
                      <a:pt x="11" y="71"/>
                      <a:pt x="12" y="71"/>
                      <a:pt x="12" y="71"/>
                    </a:cubicBezTo>
                    <a:cubicBezTo>
                      <a:pt x="12" y="71"/>
                      <a:pt x="12" y="71"/>
                      <a:pt x="12" y="70"/>
                    </a:cubicBezTo>
                    <a:cubicBezTo>
                      <a:pt x="12" y="70"/>
                      <a:pt x="13" y="70"/>
                      <a:pt x="13" y="71"/>
                    </a:cubicBezTo>
                    <a:cubicBezTo>
                      <a:pt x="13" y="71"/>
                      <a:pt x="13" y="72"/>
                      <a:pt x="13" y="72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13" y="74"/>
                      <a:pt x="13" y="75"/>
                      <a:pt x="13" y="75"/>
                    </a:cubicBezTo>
                    <a:cubicBezTo>
                      <a:pt x="13" y="76"/>
                      <a:pt x="13" y="77"/>
                      <a:pt x="13" y="77"/>
                    </a:cubicBezTo>
                    <a:cubicBezTo>
                      <a:pt x="13" y="77"/>
                      <a:pt x="13" y="78"/>
                      <a:pt x="13" y="78"/>
                    </a:cubicBezTo>
                    <a:cubicBezTo>
                      <a:pt x="13" y="78"/>
                      <a:pt x="13" y="79"/>
                      <a:pt x="13" y="80"/>
                    </a:cubicBezTo>
                    <a:cubicBezTo>
                      <a:pt x="13" y="80"/>
                      <a:pt x="13" y="81"/>
                      <a:pt x="13" y="81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3" y="83"/>
                      <a:pt x="13" y="85"/>
                    </a:cubicBezTo>
                    <a:cubicBezTo>
                      <a:pt x="13" y="86"/>
                      <a:pt x="13" y="87"/>
                      <a:pt x="13" y="88"/>
                    </a:cubicBezTo>
                    <a:cubicBezTo>
                      <a:pt x="13" y="89"/>
                      <a:pt x="13" y="89"/>
                      <a:pt x="12" y="89"/>
                    </a:cubicBezTo>
                    <a:cubicBezTo>
                      <a:pt x="12" y="89"/>
                      <a:pt x="12" y="89"/>
                      <a:pt x="11" y="89"/>
                    </a:cubicBezTo>
                    <a:close/>
                    <a:moveTo>
                      <a:pt x="11" y="82"/>
                    </a:move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1" y="77"/>
                      <a:pt x="11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0" y="77"/>
                      <a:pt x="10" y="76"/>
                      <a:pt x="11" y="76"/>
                    </a:cubicBezTo>
                    <a:cubicBezTo>
                      <a:pt x="11" y="75"/>
                      <a:pt x="10" y="75"/>
                      <a:pt x="10" y="76"/>
                    </a:cubicBezTo>
                    <a:cubicBezTo>
                      <a:pt x="10" y="76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8" y="78"/>
                      <a:pt x="8" y="78"/>
                    </a:cubicBezTo>
                    <a:cubicBezTo>
                      <a:pt x="7" y="79"/>
                      <a:pt x="7" y="80"/>
                      <a:pt x="6" y="80"/>
                    </a:cubicBezTo>
                    <a:cubicBezTo>
                      <a:pt x="6" y="80"/>
                      <a:pt x="6" y="80"/>
                      <a:pt x="6" y="81"/>
                    </a:cubicBezTo>
                    <a:cubicBezTo>
                      <a:pt x="6" y="81"/>
                      <a:pt x="6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2"/>
                      <a:pt x="6" y="82"/>
                      <a:pt x="6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7" y="82"/>
                      <a:pt x="8" y="82"/>
                      <a:pt x="9" y="83"/>
                    </a:cubicBezTo>
                    <a:cubicBezTo>
                      <a:pt x="11" y="83"/>
                      <a:pt x="11" y="83"/>
                      <a:pt x="11" y="83"/>
                    </a:cubicBezTo>
                    <a:lnTo>
                      <a:pt x="11" y="82"/>
                    </a:lnTo>
                    <a:close/>
                    <a:moveTo>
                      <a:pt x="44" y="91"/>
                    </a:moveTo>
                    <a:cubicBezTo>
                      <a:pt x="44" y="91"/>
                      <a:pt x="43" y="91"/>
                      <a:pt x="42" y="91"/>
                    </a:cubicBezTo>
                    <a:cubicBezTo>
                      <a:pt x="42" y="90"/>
                      <a:pt x="41" y="90"/>
                      <a:pt x="41" y="90"/>
                    </a:cubicBezTo>
                    <a:cubicBezTo>
                      <a:pt x="41" y="90"/>
                      <a:pt x="41" y="89"/>
                      <a:pt x="41" y="89"/>
                    </a:cubicBezTo>
                    <a:cubicBezTo>
                      <a:pt x="41" y="89"/>
                      <a:pt x="40" y="88"/>
                      <a:pt x="40" y="88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87"/>
                      <a:pt x="40" y="86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40" y="85"/>
                      <a:pt x="40" y="85"/>
                      <a:pt x="40" y="84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0" y="84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1" y="83"/>
                    </a:cubicBezTo>
                    <a:cubicBezTo>
                      <a:pt x="41" y="82"/>
                      <a:pt x="41" y="82"/>
                      <a:pt x="42" y="82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4" y="81"/>
                      <a:pt x="44" y="81"/>
                      <a:pt x="44" y="81"/>
                    </a:cubicBezTo>
                    <a:cubicBezTo>
                      <a:pt x="44" y="81"/>
                      <a:pt x="45" y="81"/>
                      <a:pt x="46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8" y="83"/>
                      <a:pt x="47" y="84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4" y="83"/>
                    </a:cubicBezTo>
                    <a:cubicBezTo>
                      <a:pt x="43" y="84"/>
                      <a:pt x="43" y="84"/>
                      <a:pt x="43" y="83"/>
                    </a:cubicBezTo>
                    <a:cubicBezTo>
                      <a:pt x="43" y="83"/>
                      <a:pt x="42" y="83"/>
                      <a:pt x="42" y="84"/>
                    </a:cubicBezTo>
                    <a:cubicBezTo>
                      <a:pt x="42" y="84"/>
                      <a:pt x="42" y="85"/>
                      <a:pt x="42" y="86"/>
                    </a:cubicBezTo>
                    <a:cubicBezTo>
                      <a:pt x="42" y="86"/>
                      <a:pt x="42" y="87"/>
                      <a:pt x="42" y="87"/>
                    </a:cubicBezTo>
                    <a:cubicBezTo>
                      <a:pt x="42" y="87"/>
                      <a:pt x="43" y="88"/>
                      <a:pt x="45" y="88"/>
                    </a:cubicBezTo>
                    <a:cubicBezTo>
                      <a:pt x="46" y="88"/>
                      <a:pt x="47" y="89"/>
                      <a:pt x="47" y="90"/>
                    </a:cubicBezTo>
                    <a:cubicBezTo>
                      <a:pt x="46" y="91"/>
                      <a:pt x="46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lose/>
                    <a:moveTo>
                      <a:pt x="79" y="88"/>
                    </a:moveTo>
                    <a:cubicBezTo>
                      <a:pt x="79" y="88"/>
                      <a:pt x="79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7"/>
                      <a:pt x="77" y="87"/>
                      <a:pt x="76" y="86"/>
                    </a:cubicBezTo>
                    <a:cubicBezTo>
                      <a:pt x="73" y="86"/>
                      <a:pt x="73" y="86"/>
                      <a:pt x="73" y="85"/>
                    </a:cubicBezTo>
                    <a:cubicBezTo>
                      <a:pt x="73" y="85"/>
                      <a:pt x="72" y="85"/>
                      <a:pt x="71" y="85"/>
                    </a:cubicBezTo>
                    <a:cubicBezTo>
                      <a:pt x="71" y="85"/>
                      <a:pt x="71" y="85"/>
                      <a:pt x="71" y="84"/>
                    </a:cubicBezTo>
                    <a:cubicBezTo>
                      <a:pt x="70" y="84"/>
                      <a:pt x="70" y="83"/>
                      <a:pt x="70" y="84"/>
                    </a:cubicBezTo>
                    <a:cubicBezTo>
                      <a:pt x="70" y="85"/>
                      <a:pt x="70" y="85"/>
                      <a:pt x="70" y="85"/>
                    </a:cubicBezTo>
                    <a:cubicBezTo>
                      <a:pt x="70" y="84"/>
                      <a:pt x="69" y="84"/>
                      <a:pt x="68" y="84"/>
                    </a:cubicBezTo>
                    <a:cubicBezTo>
                      <a:pt x="67" y="84"/>
                      <a:pt x="67" y="83"/>
                      <a:pt x="67" y="83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6" y="83"/>
                      <a:pt x="64" y="83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1" y="81"/>
                      <a:pt x="60" y="81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60" y="81"/>
                      <a:pt x="59" y="81"/>
                      <a:pt x="59" y="81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8" y="81"/>
                      <a:pt x="58" y="81"/>
                      <a:pt x="57" y="81"/>
                    </a:cubicBezTo>
                    <a:cubicBezTo>
                      <a:pt x="57" y="81"/>
                      <a:pt x="57" y="80"/>
                      <a:pt x="57" y="80"/>
                    </a:cubicBezTo>
                    <a:cubicBezTo>
                      <a:pt x="57" y="80"/>
                      <a:pt x="56" y="80"/>
                      <a:pt x="56" y="80"/>
                    </a:cubicBezTo>
                    <a:cubicBezTo>
                      <a:pt x="54" y="79"/>
                      <a:pt x="53" y="79"/>
                      <a:pt x="52" y="78"/>
                    </a:cubicBezTo>
                    <a:cubicBezTo>
                      <a:pt x="52" y="78"/>
                      <a:pt x="52" y="78"/>
                      <a:pt x="51" y="78"/>
                    </a:cubicBezTo>
                    <a:cubicBezTo>
                      <a:pt x="51" y="78"/>
                      <a:pt x="51" y="78"/>
                      <a:pt x="50" y="78"/>
                    </a:cubicBezTo>
                    <a:cubicBezTo>
                      <a:pt x="50" y="77"/>
                      <a:pt x="50" y="77"/>
                      <a:pt x="50" y="77"/>
                    </a:cubicBezTo>
                    <a:cubicBezTo>
                      <a:pt x="50" y="78"/>
                      <a:pt x="50" y="78"/>
                      <a:pt x="49" y="77"/>
                    </a:cubicBezTo>
                    <a:cubicBezTo>
                      <a:pt x="49" y="77"/>
                      <a:pt x="48" y="77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7" y="76"/>
                      <a:pt x="46" y="77"/>
                    </a:cubicBezTo>
                    <a:cubicBezTo>
                      <a:pt x="46" y="77"/>
                      <a:pt x="46" y="77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4" y="76"/>
                      <a:pt x="44" y="76"/>
                    </a:cubicBezTo>
                    <a:cubicBezTo>
                      <a:pt x="44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2" y="76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6"/>
                      <a:pt x="42" y="76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6"/>
                      <a:pt x="40" y="75"/>
                      <a:pt x="40" y="75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39" y="75"/>
                      <a:pt x="39" y="75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39" y="75"/>
                      <a:pt x="39" y="75"/>
                      <a:pt x="38" y="75"/>
                    </a:cubicBezTo>
                    <a:cubicBezTo>
                      <a:pt x="38" y="75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6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4" y="74"/>
                      <a:pt x="34" y="74"/>
                      <a:pt x="33" y="74"/>
                    </a:cubicBezTo>
                    <a:cubicBezTo>
                      <a:pt x="33" y="74"/>
                      <a:pt x="33" y="73"/>
                      <a:pt x="32" y="73"/>
                    </a:cubicBezTo>
                    <a:cubicBezTo>
                      <a:pt x="32" y="73"/>
                      <a:pt x="32" y="73"/>
                      <a:pt x="31" y="72"/>
                    </a:cubicBezTo>
                    <a:cubicBezTo>
                      <a:pt x="31" y="72"/>
                      <a:pt x="31" y="72"/>
                      <a:pt x="30" y="72"/>
                    </a:cubicBezTo>
                    <a:cubicBezTo>
                      <a:pt x="30" y="73"/>
                      <a:pt x="30" y="73"/>
                      <a:pt x="30" y="72"/>
                    </a:cubicBezTo>
                    <a:cubicBezTo>
                      <a:pt x="30" y="72"/>
                      <a:pt x="30" y="72"/>
                      <a:pt x="29" y="72"/>
                    </a:cubicBezTo>
                    <a:cubicBezTo>
                      <a:pt x="29" y="72"/>
                      <a:pt x="28" y="72"/>
                      <a:pt x="28" y="72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2"/>
                      <a:pt x="26" y="72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5" y="71"/>
                      <a:pt x="22" y="70"/>
                      <a:pt x="20" y="69"/>
                    </a:cubicBezTo>
                    <a:cubicBezTo>
                      <a:pt x="20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7" y="68"/>
                      <a:pt x="16" y="67"/>
                      <a:pt x="16" y="67"/>
                    </a:cubicBezTo>
                    <a:cubicBezTo>
                      <a:pt x="16" y="66"/>
                      <a:pt x="16" y="65"/>
                      <a:pt x="16" y="65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8" y="64"/>
                      <a:pt x="18" y="64"/>
                    </a:cubicBezTo>
                    <a:cubicBezTo>
                      <a:pt x="18" y="63"/>
                      <a:pt x="19" y="63"/>
                      <a:pt x="19" y="63"/>
                    </a:cubicBezTo>
                    <a:cubicBezTo>
                      <a:pt x="19" y="63"/>
                      <a:pt x="19" y="63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1" y="62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2" y="61"/>
                      <a:pt x="22" y="61"/>
                    </a:cubicBezTo>
                    <a:cubicBezTo>
                      <a:pt x="22" y="61"/>
                      <a:pt x="22" y="60"/>
                      <a:pt x="22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59"/>
                      <a:pt x="24" y="59"/>
                    </a:cubicBezTo>
                    <a:cubicBezTo>
                      <a:pt x="24" y="59"/>
                      <a:pt x="24" y="59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7" y="56"/>
                      <a:pt x="27" y="56"/>
                    </a:cubicBezTo>
                    <a:cubicBezTo>
                      <a:pt x="27" y="55"/>
                      <a:pt x="27" y="55"/>
                      <a:pt x="28" y="55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5"/>
                      <a:pt x="28" y="54"/>
                      <a:pt x="29" y="54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1" y="52"/>
                    </a:cubicBezTo>
                    <a:cubicBezTo>
                      <a:pt x="31" y="51"/>
                      <a:pt x="31" y="51"/>
                      <a:pt x="32" y="5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1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49"/>
                      <a:pt x="33" y="49"/>
                      <a:pt x="34" y="49"/>
                    </a:cubicBezTo>
                    <a:cubicBezTo>
                      <a:pt x="34" y="49"/>
                      <a:pt x="35" y="49"/>
                      <a:pt x="35" y="48"/>
                    </a:cubicBezTo>
                    <a:cubicBezTo>
                      <a:pt x="35" y="48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8" y="46"/>
                      <a:pt x="38" y="46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3"/>
                      <a:pt x="39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2" y="41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3" y="40"/>
                      <a:pt x="43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6" y="38"/>
                      <a:pt x="46" y="37"/>
                    </a:cubicBezTo>
                    <a:cubicBezTo>
                      <a:pt x="46" y="37"/>
                      <a:pt x="46" y="36"/>
                      <a:pt x="47" y="36"/>
                    </a:cubicBezTo>
                    <a:cubicBezTo>
                      <a:pt x="47" y="36"/>
                      <a:pt x="47" y="36"/>
                      <a:pt x="48" y="36"/>
                    </a:cubicBezTo>
                    <a:cubicBezTo>
                      <a:pt x="48" y="35"/>
                      <a:pt x="48" y="35"/>
                      <a:pt x="49" y="35"/>
                    </a:cubicBezTo>
                    <a:cubicBezTo>
                      <a:pt x="49" y="35"/>
                      <a:pt x="49" y="35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1" y="33"/>
                      <a:pt x="51" y="33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2" y="32"/>
                      <a:pt x="52" y="31"/>
                      <a:pt x="52" y="31"/>
                    </a:cubicBezTo>
                    <a:cubicBezTo>
                      <a:pt x="52" y="31"/>
                      <a:pt x="53" y="31"/>
                      <a:pt x="53" y="30"/>
                    </a:cubicBezTo>
                    <a:cubicBezTo>
                      <a:pt x="53" y="30"/>
                      <a:pt x="54" y="30"/>
                      <a:pt x="54" y="30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6" y="28"/>
                      <a:pt x="56" y="28"/>
                    </a:cubicBezTo>
                    <a:cubicBezTo>
                      <a:pt x="56" y="27"/>
                      <a:pt x="57" y="27"/>
                      <a:pt x="57" y="27"/>
                    </a:cubicBezTo>
                    <a:cubicBezTo>
                      <a:pt x="57" y="27"/>
                      <a:pt x="57" y="27"/>
                      <a:pt x="58" y="26"/>
                    </a:cubicBezTo>
                    <a:cubicBezTo>
                      <a:pt x="58" y="26"/>
                      <a:pt x="59" y="26"/>
                      <a:pt x="59" y="25"/>
                    </a:cubicBezTo>
                    <a:cubicBezTo>
                      <a:pt x="59" y="25"/>
                      <a:pt x="59" y="25"/>
                      <a:pt x="60" y="25"/>
                    </a:cubicBezTo>
                    <a:cubicBezTo>
                      <a:pt x="60" y="25"/>
                      <a:pt x="60" y="25"/>
                      <a:pt x="60" y="24"/>
                    </a:cubicBezTo>
                    <a:cubicBezTo>
                      <a:pt x="61" y="24"/>
                      <a:pt x="62" y="22"/>
                      <a:pt x="62" y="22"/>
                    </a:cubicBezTo>
                    <a:cubicBezTo>
                      <a:pt x="63" y="22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5" y="19"/>
                      <a:pt x="66" y="18"/>
                      <a:pt x="66" y="17"/>
                    </a:cubicBezTo>
                    <a:cubicBezTo>
                      <a:pt x="66" y="17"/>
                      <a:pt x="66" y="17"/>
                      <a:pt x="67" y="17"/>
                    </a:cubicBezTo>
                    <a:cubicBezTo>
                      <a:pt x="67" y="17"/>
                      <a:pt x="67" y="17"/>
                      <a:pt x="67" y="16"/>
                    </a:cubicBezTo>
                    <a:cubicBezTo>
                      <a:pt x="67" y="16"/>
                      <a:pt x="68" y="16"/>
                      <a:pt x="68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5"/>
                      <a:pt x="69" y="15"/>
                      <a:pt x="69" y="16"/>
                    </a:cubicBezTo>
                    <a:cubicBezTo>
                      <a:pt x="69" y="16"/>
                      <a:pt x="69" y="16"/>
                      <a:pt x="69" y="17"/>
                    </a:cubicBezTo>
                    <a:cubicBezTo>
                      <a:pt x="70" y="17"/>
                      <a:pt x="70" y="19"/>
                      <a:pt x="69" y="19"/>
                    </a:cubicBezTo>
                    <a:cubicBezTo>
                      <a:pt x="69" y="19"/>
                      <a:pt x="69" y="20"/>
                      <a:pt x="70" y="21"/>
                    </a:cubicBezTo>
                    <a:cubicBezTo>
                      <a:pt x="70" y="22"/>
                      <a:pt x="70" y="22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5"/>
                      <a:pt x="70" y="25"/>
                    </a:cubicBezTo>
                    <a:cubicBezTo>
                      <a:pt x="70" y="25"/>
                      <a:pt x="70" y="26"/>
                      <a:pt x="70" y="27"/>
                    </a:cubicBezTo>
                    <a:cubicBezTo>
                      <a:pt x="70" y="27"/>
                      <a:pt x="70" y="29"/>
                      <a:pt x="70" y="29"/>
                    </a:cubicBezTo>
                    <a:cubicBezTo>
                      <a:pt x="70" y="30"/>
                      <a:pt x="70" y="31"/>
                      <a:pt x="70" y="31"/>
                    </a:cubicBezTo>
                    <a:cubicBezTo>
                      <a:pt x="70" y="32"/>
                      <a:pt x="71" y="33"/>
                      <a:pt x="71" y="33"/>
                    </a:cubicBezTo>
                    <a:cubicBezTo>
                      <a:pt x="72" y="33"/>
                      <a:pt x="72" y="35"/>
                      <a:pt x="71" y="36"/>
                    </a:cubicBezTo>
                    <a:cubicBezTo>
                      <a:pt x="71" y="36"/>
                      <a:pt x="71" y="37"/>
                      <a:pt x="71" y="38"/>
                    </a:cubicBezTo>
                    <a:cubicBezTo>
                      <a:pt x="71" y="38"/>
                      <a:pt x="72" y="39"/>
                      <a:pt x="71" y="39"/>
                    </a:cubicBezTo>
                    <a:cubicBezTo>
                      <a:pt x="71" y="39"/>
                      <a:pt x="72" y="41"/>
                      <a:pt x="72" y="42"/>
                    </a:cubicBezTo>
                    <a:cubicBezTo>
                      <a:pt x="72" y="42"/>
                      <a:pt x="73" y="45"/>
                      <a:pt x="73" y="45"/>
                    </a:cubicBezTo>
                    <a:cubicBezTo>
                      <a:pt x="72" y="45"/>
                      <a:pt x="73" y="46"/>
                      <a:pt x="73" y="46"/>
                    </a:cubicBezTo>
                    <a:cubicBezTo>
                      <a:pt x="73" y="46"/>
                      <a:pt x="73" y="47"/>
                      <a:pt x="73" y="47"/>
                    </a:cubicBezTo>
                    <a:cubicBezTo>
                      <a:pt x="73" y="47"/>
                      <a:pt x="73" y="48"/>
                      <a:pt x="73" y="48"/>
                    </a:cubicBezTo>
                    <a:cubicBezTo>
                      <a:pt x="73" y="49"/>
                      <a:pt x="73" y="50"/>
                      <a:pt x="73" y="50"/>
                    </a:cubicBezTo>
                    <a:cubicBezTo>
                      <a:pt x="73" y="51"/>
                      <a:pt x="73" y="52"/>
                      <a:pt x="73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4"/>
                      <a:pt x="74" y="55"/>
                    </a:cubicBezTo>
                    <a:cubicBezTo>
                      <a:pt x="74" y="55"/>
                      <a:pt x="74" y="56"/>
                      <a:pt x="74" y="56"/>
                    </a:cubicBezTo>
                    <a:cubicBezTo>
                      <a:pt x="74" y="56"/>
                      <a:pt x="74" y="56"/>
                      <a:pt x="74" y="57"/>
                    </a:cubicBezTo>
                    <a:cubicBezTo>
                      <a:pt x="75" y="57"/>
                      <a:pt x="75" y="57"/>
                      <a:pt x="74" y="57"/>
                    </a:cubicBezTo>
                    <a:cubicBezTo>
                      <a:pt x="74" y="57"/>
                      <a:pt x="74" y="58"/>
                      <a:pt x="75" y="58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60"/>
                      <a:pt x="75" y="61"/>
                      <a:pt x="75" y="62"/>
                    </a:cubicBezTo>
                    <a:cubicBezTo>
                      <a:pt x="75" y="62"/>
                      <a:pt x="75" y="62"/>
                      <a:pt x="75" y="63"/>
                    </a:cubicBezTo>
                    <a:cubicBezTo>
                      <a:pt x="75" y="63"/>
                      <a:pt x="75" y="63"/>
                      <a:pt x="76" y="64"/>
                    </a:cubicBezTo>
                    <a:cubicBezTo>
                      <a:pt x="76" y="64"/>
                      <a:pt x="76" y="65"/>
                      <a:pt x="76" y="66"/>
                    </a:cubicBezTo>
                    <a:cubicBezTo>
                      <a:pt x="76" y="67"/>
                      <a:pt x="76" y="68"/>
                      <a:pt x="76" y="68"/>
                    </a:cubicBezTo>
                    <a:cubicBezTo>
                      <a:pt x="77" y="68"/>
                      <a:pt x="77" y="69"/>
                      <a:pt x="77" y="69"/>
                    </a:cubicBezTo>
                    <a:cubicBezTo>
                      <a:pt x="77" y="69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6" y="70"/>
                    </a:cubicBezTo>
                    <a:cubicBezTo>
                      <a:pt x="76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1"/>
                    </a:cubicBezTo>
                    <a:cubicBezTo>
                      <a:pt x="77" y="72"/>
                      <a:pt x="77" y="73"/>
                      <a:pt x="77" y="73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7" y="74"/>
                      <a:pt x="77" y="74"/>
                      <a:pt x="77" y="75"/>
                    </a:cubicBezTo>
                    <a:cubicBezTo>
                      <a:pt x="77" y="75"/>
                      <a:pt x="78" y="76"/>
                      <a:pt x="78" y="76"/>
                    </a:cubicBezTo>
                    <a:cubicBezTo>
                      <a:pt x="78" y="76"/>
                      <a:pt x="78" y="76"/>
                      <a:pt x="78" y="77"/>
                    </a:cubicBezTo>
                    <a:cubicBezTo>
                      <a:pt x="78" y="78"/>
                      <a:pt x="78" y="78"/>
                      <a:pt x="78" y="79"/>
                    </a:cubicBezTo>
                    <a:cubicBezTo>
                      <a:pt x="78" y="79"/>
                      <a:pt x="78" y="79"/>
                      <a:pt x="79" y="79"/>
                    </a:cubicBezTo>
                    <a:cubicBezTo>
                      <a:pt x="79" y="80"/>
                      <a:pt x="79" y="80"/>
                      <a:pt x="79" y="82"/>
                    </a:cubicBezTo>
                    <a:cubicBezTo>
                      <a:pt x="79" y="83"/>
                      <a:pt x="80" y="83"/>
                      <a:pt x="80" y="83"/>
                    </a:cubicBezTo>
                    <a:cubicBezTo>
                      <a:pt x="80" y="83"/>
                      <a:pt x="80" y="84"/>
                      <a:pt x="80" y="84"/>
                    </a:cubicBezTo>
                    <a:cubicBezTo>
                      <a:pt x="81" y="84"/>
                      <a:pt x="81" y="84"/>
                      <a:pt x="81" y="85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1" y="87"/>
                      <a:pt x="81" y="87"/>
                      <a:pt x="81" y="87"/>
                    </a:cubicBezTo>
                    <a:cubicBezTo>
                      <a:pt x="80" y="87"/>
                      <a:pt x="80" y="88"/>
                      <a:pt x="80" y="88"/>
                    </a:cubicBezTo>
                    <a:cubicBezTo>
                      <a:pt x="80" y="88"/>
                      <a:pt x="80" y="88"/>
                      <a:pt x="79" y="88"/>
                    </a:cubicBezTo>
                    <a:close/>
                    <a:moveTo>
                      <a:pt x="77" y="83"/>
                    </a:moveTo>
                    <a:cubicBezTo>
                      <a:pt x="77" y="83"/>
                      <a:pt x="77" y="83"/>
                      <a:pt x="77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77" y="82"/>
                      <a:pt x="77" y="81"/>
                      <a:pt x="77" y="81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0"/>
                      <a:pt x="77" y="79"/>
                      <a:pt x="76" y="79"/>
                    </a:cubicBezTo>
                    <a:cubicBezTo>
                      <a:pt x="76" y="79"/>
                      <a:pt x="76" y="79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7"/>
                      <a:pt x="76" y="77"/>
                      <a:pt x="76" y="76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5" y="75"/>
                      <a:pt x="75" y="75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3"/>
                      <a:pt x="75" y="72"/>
                      <a:pt x="74" y="72"/>
                    </a:cubicBezTo>
                    <a:cubicBezTo>
                      <a:pt x="74" y="72"/>
                      <a:pt x="74" y="72"/>
                      <a:pt x="75" y="72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5" y="71"/>
                      <a:pt x="75" y="71"/>
                      <a:pt x="75" y="70"/>
                    </a:cubicBezTo>
                    <a:cubicBezTo>
                      <a:pt x="75" y="70"/>
                      <a:pt x="75" y="70"/>
                      <a:pt x="74" y="69"/>
                    </a:cubicBezTo>
                    <a:cubicBezTo>
                      <a:pt x="74" y="69"/>
                      <a:pt x="74" y="68"/>
                      <a:pt x="74" y="68"/>
                    </a:cubicBezTo>
                    <a:cubicBezTo>
                      <a:pt x="74" y="68"/>
                      <a:pt x="74" y="67"/>
                      <a:pt x="74" y="68"/>
                    </a:cubicBezTo>
                    <a:cubicBezTo>
                      <a:pt x="74" y="68"/>
                      <a:pt x="74" y="68"/>
                      <a:pt x="74" y="67"/>
                    </a:cubicBezTo>
                    <a:cubicBezTo>
                      <a:pt x="74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6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1" y="67"/>
                      <a:pt x="71" y="67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69" y="69"/>
                      <a:pt x="69" y="69"/>
                      <a:pt x="69" y="68"/>
                    </a:cubicBezTo>
                    <a:cubicBezTo>
                      <a:pt x="69" y="68"/>
                      <a:pt x="69" y="68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8"/>
                      <a:pt x="68" y="68"/>
                      <a:pt x="67" y="69"/>
                    </a:cubicBezTo>
                    <a:cubicBezTo>
                      <a:pt x="67" y="70"/>
                      <a:pt x="66" y="70"/>
                      <a:pt x="66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5" y="70"/>
                      <a:pt x="65" y="71"/>
                      <a:pt x="65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3" y="71"/>
                      <a:pt x="63" y="72"/>
                      <a:pt x="63" y="72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2" y="73"/>
                      <a:pt x="62" y="74"/>
                      <a:pt x="61" y="75"/>
                    </a:cubicBezTo>
                    <a:cubicBezTo>
                      <a:pt x="61" y="75"/>
                      <a:pt x="61" y="75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0" y="77"/>
                      <a:pt x="60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79"/>
                      <a:pt x="61" y="79"/>
                      <a:pt x="61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1" y="79"/>
                      <a:pt x="61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3" y="79"/>
                      <a:pt x="63" y="79"/>
                      <a:pt x="65" y="80"/>
                    </a:cubicBezTo>
                    <a:cubicBezTo>
                      <a:pt x="67" y="80"/>
                      <a:pt x="73" y="82"/>
                      <a:pt x="74" y="83"/>
                    </a:cubicBezTo>
                    <a:cubicBezTo>
                      <a:pt x="76" y="83"/>
                      <a:pt x="77" y="84"/>
                      <a:pt x="77" y="83"/>
                    </a:cubicBezTo>
                    <a:close/>
                    <a:moveTo>
                      <a:pt x="57" y="77"/>
                    </a:moveTo>
                    <a:cubicBezTo>
                      <a:pt x="58" y="77"/>
                      <a:pt x="58" y="76"/>
                      <a:pt x="59" y="75"/>
                    </a:cubicBezTo>
                    <a:cubicBezTo>
                      <a:pt x="60" y="74"/>
                      <a:pt x="59" y="74"/>
                      <a:pt x="61" y="72"/>
                    </a:cubicBezTo>
                    <a:cubicBezTo>
                      <a:pt x="61" y="72"/>
                      <a:pt x="62" y="71"/>
                      <a:pt x="62" y="71"/>
                    </a:cubicBezTo>
                    <a:cubicBezTo>
                      <a:pt x="63" y="70"/>
                      <a:pt x="62" y="70"/>
                      <a:pt x="61" y="70"/>
                    </a:cubicBezTo>
                    <a:cubicBezTo>
                      <a:pt x="59" y="69"/>
                      <a:pt x="59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7" y="69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7" y="69"/>
                      <a:pt x="56" y="70"/>
                    </a:cubicBezTo>
                    <a:cubicBezTo>
                      <a:pt x="56" y="71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1"/>
                    </a:cubicBezTo>
                    <a:cubicBezTo>
                      <a:pt x="55" y="71"/>
                      <a:pt x="54" y="70"/>
                      <a:pt x="54" y="70"/>
                    </a:cubicBezTo>
                    <a:cubicBezTo>
                      <a:pt x="54" y="69"/>
                      <a:pt x="55" y="66"/>
                      <a:pt x="56" y="63"/>
                    </a:cubicBezTo>
                    <a:cubicBezTo>
                      <a:pt x="56" y="62"/>
                      <a:pt x="57" y="61"/>
                      <a:pt x="57" y="61"/>
                    </a:cubicBezTo>
                    <a:cubicBezTo>
                      <a:pt x="57" y="60"/>
                      <a:pt x="57" y="60"/>
                      <a:pt x="58" y="60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8" y="59"/>
                      <a:pt x="58" y="58"/>
                      <a:pt x="59" y="58"/>
                    </a:cubicBezTo>
                    <a:cubicBezTo>
                      <a:pt x="59" y="58"/>
                      <a:pt x="59" y="57"/>
                      <a:pt x="60" y="57"/>
                    </a:cubicBezTo>
                    <a:cubicBezTo>
                      <a:pt x="60" y="56"/>
                      <a:pt x="60" y="56"/>
                      <a:pt x="62" y="56"/>
                    </a:cubicBezTo>
                    <a:cubicBezTo>
                      <a:pt x="63" y="56"/>
                      <a:pt x="63" y="57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7"/>
                      <a:pt x="65" y="58"/>
                    </a:cubicBezTo>
                    <a:cubicBezTo>
                      <a:pt x="65" y="58"/>
                      <a:pt x="65" y="58"/>
                      <a:pt x="65" y="59"/>
                    </a:cubicBezTo>
                    <a:cubicBezTo>
                      <a:pt x="65" y="59"/>
                      <a:pt x="65" y="60"/>
                      <a:pt x="66" y="60"/>
                    </a:cubicBezTo>
                    <a:cubicBezTo>
                      <a:pt x="66" y="60"/>
                      <a:pt x="66" y="61"/>
                      <a:pt x="66" y="61"/>
                    </a:cubicBezTo>
                    <a:cubicBezTo>
                      <a:pt x="66" y="62"/>
                      <a:pt x="66" y="62"/>
                      <a:pt x="65" y="62"/>
                    </a:cubicBezTo>
                    <a:cubicBezTo>
                      <a:pt x="65" y="63"/>
                      <a:pt x="64" y="63"/>
                      <a:pt x="64" y="63"/>
                    </a:cubicBezTo>
                    <a:cubicBezTo>
                      <a:pt x="64" y="63"/>
                      <a:pt x="65" y="63"/>
                      <a:pt x="64" y="64"/>
                    </a:cubicBezTo>
                    <a:cubicBezTo>
                      <a:pt x="64" y="64"/>
                      <a:pt x="64" y="64"/>
                      <a:pt x="65" y="65"/>
                    </a:cubicBezTo>
                    <a:cubicBezTo>
                      <a:pt x="65" y="66"/>
                      <a:pt x="65" y="67"/>
                      <a:pt x="64" y="68"/>
                    </a:cubicBezTo>
                    <a:cubicBezTo>
                      <a:pt x="63" y="69"/>
                      <a:pt x="63" y="69"/>
                      <a:pt x="63" y="70"/>
                    </a:cubicBezTo>
                    <a:cubicBezTo>
                      <a:pt x="63" y="70"/>
                      <a:pt x="64" y="70"/>
                      <a:pt x="64" y="69"/>
                    </a:cubicBezTo>
                    <a:cubicBezTo>
                      <a:pt x="64" y="69"/>
                      <a:pt x="65" y="68"/>
                      <a:pt x="68" y="67"/>
                    </a:cubicBezTo>
                    <a:cubicBezTo>
                      <a:pt x="68" y="66"/>
                      <a:pt x="69" y="66"/>
                      <a:pt x="70" y="66"/>
                    </a:cubicBezTo>
                    <a:cubicBezTo>
                      <a:pt x="70" y="65"/>
                      <a:pt x="71" y="65"/>
                      <a:pt x="71" y="65"/>
                    </a:cubicBezTo>
                    <a:cubicBezTo>
                      <a:pt x="71" y="65"/>
                      <a:pt x="72" y="65"/>
                      <a:pt x="72" y="65"/>
                    </a:cubicBezTo>
                    <a:cubicBezTo>
                      <a:pt x="73" y="64"/>
                      <a:pt x="74" y="63"/>
                      <a:pt x="73" y="63"/>
                    </a:cubicBezTo>
                    <a:cubicBezTo>
                      <a:pt x="73" y="63"/>
                      <a:pt x="73" y="63"/>
                      <a:pt x="73" y="62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2"/>
                      <a:pt x="73" y="61"/>
                      <a:pt x="73" y="61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2" y="59"/>
                      <a:pt x="72" y="58"/>
                      <a:pt x="72" y="58"/>
                    </a:cubicBezTo>
                    <a:cubicBezTo>
                      <a:pt x="72" y="58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2" y="55"/>
                      <a:pt x="71" y="55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3"/>
                      <a:pt x="71" y="53"/>
                      <a:pt x="71" y="52"/>
                    </a:cubicBezTo>
                    <a:cubicBezTo>
                      <a:pt x="71" y="52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49"/>
                    </a:cubicBezTo>
                    <a:cubicBezTo>
                      <a:pt x="71" y="49"/>
                      <a:pt x="71" y="48"/>
                      <a:pt x="70" y="48"/>
                    </a:cubicBezTo>
                    <a:cubicBezTo>
                      <a:pt x="70" y="48"/>
                      <a:pt x="70" y="48"/>
                      <a:pt x="70" y="46"/>
                    </a:cubicBezTo>
                    <a:cubicBezTo>
                      <a:pt x="70" y="46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3"/>
                    </a:cubicBezTo>
                    <a:cubicBezTo>
                      <a:pt x="70" y="43"/>
                      <a:pt x="69" y="40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70" y="39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9" y="37"/>
                      <a:pt x="69" y="37"/>
                      <a:pt x="67" y="38"/>
                    </a:cubicBezTo>
                    <a:cubicBezTo>
                      <a:pt x="67" y="38"/>
                      <a:pt x="66" y="38"/>
                      <a:pt x="66" y="38"/>
                    </a:cubicBezTo>
                    <a:cubicBezTo>
                      <a:pt x="66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4" y="38"/>
                    </a:cubicBezTo>
                    <a:cubicBezTo>
                      <a:pt x="64" y="38"/>
                      <a:pt x="64" y="38"/>
                      <a:pt x="63" y="38"/>
                    </a:cubicBezTo>
                    <a:cubicBezTo>
                      <a:pt x="62" y="38"/>
                      <a:pt x="61" y="37"/>
                      <a:pt x="60" y="37"/>
                    </a:cubicBezTo>
                    <a:cubicBezTo>
                      <a:pt x="59" y="37"/>
                      <a:pt x="57" y="37"/>
                      <a:pt x="57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5"/>
                      <a:pt x="56" y="35"/>
                      <a:pt x="55" y="35"/>
                    </a:cubicBezTo>
                    <a:cubicBezTo>
                      <a:pt x="55" y="35"/>
                      <a:pt x="55" y="35"/>
                      <a:pt x="54" y="35"/>
                    </a:cubicBezTo>
                    <a:cubicBezTo>
                      <a:pt x="54" y="34"/>
                      <a:pt x="54" y="34"/>
                      <a:pt x="53" y="35"/>
                    </a:cubicBezTo>
                    <a:cubicBezTo>
                      <a:pt x="53" y="35"/>
                      <a:pt x="52" y="36"/>
                      <a:pt x="52" y="36"/>
                    </a:cubicBezTo>
                    <a:cubicBezTo>
                      <a:pt x="52" y="36"/>
                      <a:pt x="51" y="36"/>
                      <a:pt x="51" y="37"/>
                    </a:cubicBezTo>
                    <a:cubicBezTo>
                      <a:pt x="50" y="37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49" y="38"/>
                      <a:pt x="49" y="39"/>
                    </a:cubicBezTo>
                    <a:cubicBezTo>
                      <a:pt x="49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7" y="40"/>
                      <a:pt x="47" y="40"/>
                    </a:cubicBezTo>
                    <a:cubicBezTo>
                      <a:pt x="47" y="40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2"/>
                    </a:cubicBezTo>
                    <a:cubicBezTo>
                      <a:pt x="46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3"/>
                      <a:pt x="44" y="44"/>
                      <a:pt x="44" y="44"/>
                    </a:cubicBezTo>
                    <a:cubicBezTo>
                      <a:pt x="43" y="43"/>
                      <a:pt x="43" y="44"/>
                      <a:pt x="43" y="44"/>
                    </a:cubicBezTo>
                    <a:cubicBezTo>
                      <a:pt x="43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0" y="47"/>
                    </a:cubicBezTo>
                    <a:cubicBezTo>
                      <a:pt x="40" y="47"/>
                      <a:pt x="40" y="47"/>
                      <a:pt x="39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9"/>
                      <a:pt x="38" y="49"/>
                    </a:cubicBezTo>
                    <a:cubicBezTo>
                      <a:pt x="37" y="49"/>
                      <a:pt x="37" y="50"/>
                      <a:pt x="37" y="50"/>
                    </a:cubicBezTo>
                    <a:cubicBezTo>
                      <a:pt x="37" y="50"/>
                      <a:pt x="37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5" y="52"/>
                      <a:pt x="35" y="52"/>
                    </a:cubicBezTo>
                    <a:cubicBezTo>
                      <a:pt x="35" y="52"/>
                      <a:pt x="34" y="53"/>
                      <a:pt x="34" y="53"/>
                    </a:cubicBezTo>
                    <a:cubicBezTo>
                      <a:pt x="33" y="54"/>
                      <a:pt x="33" y="54"/>
                      <a:pt x="34" y="54"/>
                    </a:cubicBezTo>
                    <a:cubicBezTo>
                      <a:pt x="34" y="54"/>
                      <a:pt x="34" y="55"/>
                      <a:pt x="34" y="55"/>
                    </a:cubicBezTo>
                    <a:cubicBezTo>
                      <a:pt x="34" y="55"/>
                      <a:pt x="34" y="56"/>
                      <a:pt x="34" y="55"/>
                    </a:cubicBezTo>
                    <a:cubicBezTo>
                      <a:pt x="34" y="55"/>
                      <a:pt x="35" y="55"/>
                      <a:pt x="35" y="56"/>
                    </a:cubicBezTo>
                    <a:cubicBezTo>
                      <a:pt x="35" y="56"/>
                      <a:pt x="35" y="57"/>
                      <a:pt x="35" y="57"/>
                    </a:cubicBezTo>
                    <a:cubicBezTo>
                      <a:pt x="35" y="57"/>
                      <a:pt x="36" y="57"/>
                      <a:pt x="36" y="57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7" y="56"/>
                      <a:pt x="37" y="55"/>
                      <a:pt x="37" y="55"/>
                    </a:cubicBezTo>
                    <a:cubicBezTo>
                      <a:pt x="38" y="55"/>
                      <a:pt x="38" y="54"/>
                      <a:pt x="38" y="54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41" y="54"/>
                      <a:pt x="42" y="54"/>
                    </a:cubicBezTo>
                    <a:cubicBezTo>
                      <a:pt x="42" y="54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3" y="55"/>
                    </a:cubicBezTo>
                    <a:cubicBezTo>
                      <a:pt x="43" y="55"/>
                      <a:pt x="43" y="55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4" y="56"/>
                      <a:pt x="44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8" y="54"/>
                      <a:pt x="48" y="53"/>
                      <a:pt x="48" y="53"/>
                    </a:cubicBezTo>
                    <a:cubicBezTo>
                      <a:pt x="48" y="53"/>
                      <a:pt x="49" y="52"/>
                      <a:pt x="50" y="52"/>
                    </a:cubicBezTo>
                    <a:cubicBezTo>
                      <a:pt x="50" y="53"/>
                      <a:pt x="50" y="54"/>
                      <a:pt x="50" y="54"/>
                    </a:cubicBezTo>
                    <a:cubicBezTo>
                      <a:pt x="50" y="55"/>
                      <a:pt x="48" y="57"/>
                      <a:pt x="47" y="57"/>
                    </a:cubicBezTo>
                    <a:cubicBezTo>
                      <a:pt x="47" y="57"/>
                      <a:pt x="47" y="57"/>
                      <a:pt x="46" y="57"/>
                    </a:cubicBezTo>
                    <a:cubicBezTo>
                      <a:pt x="46" y="57"/>
                      <a:pt x="46" y="57"/>
                      <a:pt x="46" y="58"/>
                    </a:cubicBezTo>
                    <a:cubicBezTo>
                      <a:pt x="45" y="58"/>
                      <a:pt x="45" y="58"/>
                      <a:pt x="45" y="59"/>
                    </a:cubicBezTo>
                    <a:cubicBezTo>
                      <a:pt x="45" y="59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1"/>
                      <a:pt x="45" y="61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2"/>
                      <a:pt x="44" y="62"/>
                      <a:pt x="44" y="62"/>
                    </a:cubicBezTo>
                    <a:cubicBezTo>
                      <a:pt x="44" y="63"/>
                      <a:pt x="44" y="62"/>
                      <a:pt x="44" y="62"/>
                    </a:cubicBezTo>
                    <a:cubicBezTo>
                      <a:pt x="44" y="62"/>
                      <a:pt x="44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59"/>
                      <a:pt x="43" y="59"/>
                    </a:cubicBezTo>
                    <a:cubicBezTo>
                      <a:pt x="43" y="59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1" y="60"/>
                      <a:pt x="41" y="60"/>
                    </a:cubicBezTo>
                    <a:cubicBezTo>
                      <a:pt x="41" y="60"/>
                      <a:pt x="40" y="61"/>
                      <a:pt x="40" y="61"/>
                    </a:cubicBezTo>
                    <a:cubicBezTo>
                      <a:pt x="40" y="61"/>
                      <a:pt x="39" y="61"/>
                      <a:pt x="39" y="61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8" y="60"/>
                      <a:pt x="37" y="60"/>
                      <a:pt x="38" y="60"/>
                    </a:cubicBezTo>
                    <a:cubicBezTo>
                      <a:pt x="38" y="60"/>
                      <a:pt x="37" y="60"/>
                      <a:pt x="37" y="60"/>
                    </a:cubicBezTo>
                    <a:cubicBezTo>
                      <a:pt x="37" y="60"/>
                      <a:pt x="37" y="59"/>
                      <a:pt x="37" y="59"/>
                    </a:cubicBezTo>
                    <a:cubicBezTo>
                      <a:pt x="36" y="59"/>
                      <a:pt x="36" y="58"/>
                      <a:pt x="36" y="58"/>
                    </a:cubicBezTo>
                    <a:cubicBezTo>
                      <a:pt x="36" y="59"/>
                      <a:pt x="36" y="59"/>
                      <a:pt x="36" y="60"/>
                    </a:cubicBezTo>
                    <a:cubicBezTo>
                      <a:pt x="37" y="61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4"/>
                      <a:pt x="37" y="66"/>
                      <a:pt x="37" y="66"/>
                    </a:cubicBezTo>
                    <a:cubicBezTo>
                      <a:pt x="37" y="67"/>
                      <a:pt x="37" y="69"/>
                      <a:pt x="36" y="70"/>
                    </a:cubicBezTo>
                    <a:cubicBezTo>
                      <a:pt x="36" y="71"/>
                      <a:pt x="36" y="71"/>
                      <a:pt x="37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8" y="71"/>
                      <a:pt x="46" y="73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7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9" y="74"/>
                      <a:pt x="49" y="74"/>
                      <a:pt x="49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3" y="75"/>
                      <a:pt x="53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7"/>
                      <a:pt x="57" y="77"/>
                      <a:pt x="57" y="77"/>
                    </a:cubicBezTo>
                    <a:close/>
                    <a:moveTo>
                      <a:pt x="56" y="53"/>
                    </a:moveTo>
                    <a:cubicBezTo>
                      <a:pt x="56" y="53"/>
                      <a:pt x="56" y="52"/>
                      <a:pt x="56" y="52"/>
                    </a:cubicBezTo>
                    <a:cubicBezTo>
                      <a:pt x="56" y="52"/>
                      <a:pt x="56" y="51"/>
                      <a:pt x="56" y="51"/>
                    </a:cubicBezTo>
                    <a:cubicBezTo>
                      <a:pt x="55" y="51"/>
                      <a:pt x="55" y="51"/>
                      <a:pt x="55" y="50"/>
                    </a:cubicBezTo>
                    <a:cubicBezTo>
                      <a:pt x="55" y="49"/>
                      <a:pt x="56" y="49"/>
                      <a:pt x="57" y="49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9" y="48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3" y="47"/>
                      <a:pt x="63" y="46"/>
                      <a:pt x="63" y="45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0" y="45"/>
                    </a:cubicBezTo>
                    <a:cubicBezTo>
                      <a:pt x="60" y="45"/>
                      <a:pt x="59" y="45"/>
                      <a:pt x="59" y="45"/>
                    </a:cubicBezTo>
                    <a:cubicBezTo>
                      <a:pt x="58" y="45"/>
                      <a:pt x="58" y="45"/>
                      <a:pt x="57" y="44"/>
                    </a:cubicBezTo>
                    <a:cubicBezTo>
                      <a:pt x="57" y="44"/>
                      <a:pt x="57" y="43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2"/>
                      <a:pt x="59" y="42"/>
                      <a:pt x="59" y="42"/>
                    </a:cubicBezTo>
                    <a:cubicBezTo>
                      <a:pt x="60" y="42"/>
                      <a:pt x="64" y="41"/>
                      <a:pt x="64" y="40"/>
                    </a:cubicBezTo>
                    <a:cubicBezTo>
                      <a:pt x="64" y="40"/>
                      <a:pt x="65" y="40"/>
                      <a:pt x="65" y="40"/>
                    </a:cubicBezTo>
                    <a:cubicBezTo>
                      <a:pt x="65" y="40"/>
                      <a:pt x="66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7" y="40"/>
                      <a:pt x="67" y="40"/>
                      <a:pt x="67" y="41"/>
                    </a:cubicBezTo>
                    <a:cubicBezTo>
                      <a:pt x="67" y="42"/>
                      <a:pt x="67" y="44"/>
                      <a:pt x="66" y="44"/>
                    </a:cubicBezTo>
                    <a:cubicBezTo>
                      <a:pt x="66" y="44"/>
                      <a:pt x="66" y="44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5" y="45"/>
                      <a:pt x="66" y="46"/>
                      <a:pt x="66" y="46"/>
                    </a:cubicBezTo>
                    <a:cubicBezTo>
                      <a:pt x="67" y="45"/>
                      <a:pt x="68" y="46"/>
                      <a:pt x="68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8"/>
                      <a:pt x="68" y="49"/>
                      <a:pt x="68" y="49"/>
                    </a:cubicBezTo>
                    <a:cubicBezTo>
                      <a:pt x="69" y="49"/>
                      <a:pt x="69" y="49"/>
                      <a:pt x="68" y="49"/>
                    </a:cubicBezTo>
                    <a:cubicBezTo>
                      <a:pt x="68" y="49"/>
                      <a:pt x="68" y="50"/>
                      <a:pt x="69" y="50"/>
                    </a:cubicBezTo>
                    <a:cubicBezTo>
                      <a:pt x="69" y="50"/>
                      <a:pt x="69" y="50"/>
                      <a:pt x="69" y="51"/>
                    </a:cubicBezTo>
                    <a:cubicBezTo>
                      <a:pt x="69" y="51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3"/>
                      <a:pt x="67" y="52"/>
                      <a:pt x="66" y="52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65" y="50"/>
                      <a:pt x="66" y="50"/>
                    </a:cubicBezTo>
                    <a:cubicBezTo>
                      <a:pt x="66" y="50"/>
                      <a:pt x="66" y="49"/>
                      <a:pt x="65" y="49"/>
                    </a:cubicBezTo>
                    <a:cubicBezTo>
                      <a:pt x="65" y="49"/>
                      <a:pt x="64" y="50"/>
                      <a:pt x="64" y="51"/>
                    </a:cubicBezTo>
                    <a:cubicBezTo>
                      <a:pt x="64" y="51"/>
                      <a:pt x="64" y="52"/>
                      <a:pt x="64" y="52"/>
                    </a:cubicBezTo>
                    <a:cubicBezTo>
                      <a:pt x="64" y="52"/>
                      <a:pt x="64" y="52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53"/>
                      <a:pt x="63" y="53"/>
                      <a:pt x="62" y="53"/>
                    </a:cubicBezTo>
                    <a:cubicBezTo>
                      <a:pt x="62" y="53"/>
                      <a:pt x="62" y="53"/>
                      <a:pt x="61" y="53"/>
                    </a:cubicBezTo>
                    <a:cubicBezTo>
                      <a:pt x="61" y="54"/>
                      <a:pt x="61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7" y="53"/>
                      <a:pt x="56" y="53"/>
                    </a:cubicBezTo>
                    <a:close/>
                    <a:moveTo>
                      <a:pt x="61" y="50"/>
                    </a:move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49"/>
                      <a:pt x="60" y="50"/>
                      <a:pt x="60" y="50"/>
                    </a:cubicBezTo>
                    <a:cubicBezTo>
                      <a:pt x="60" y="51"/>
                      <a:pt x="60" y="51"/>
                      <a:pt x="61" y="50"/>
                    </a:cubicBezTo>
                    <a:close/>
                    <a:moveTo>
                      <a:pt x="29" y="69"/>
                    </a:move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2" y="70"/>
                      <a:pt x="33" y="70"/>
                      <a:pt x="33" y="68"/>
                    </a:cubicBezTo>
                    <a:cubicBezTo>
                      <a:pt x="34" y="68"/>
                      <a:pt x="34" y="67"/>
                      <a:pt x="34" y="67"/>
                    </a:cubicBezTo>
                    <a:cubicBezTo>
                      <a:pt x="34" y="67"/>
                      <a:pt x="34" y="65"/>
                      <a:pt x="34" y="65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4"/>
                      <a:pt x="34" y="63"/>
                      <a:pt x="34" y="63"/>
                    </a:cubicBezTo>
                    <a:cubicBezTo>
                      <a:pt x="34" y="63"/>
                      <a:pt x="34" y="62"/>
                      <a:pt x="34" y="61"/>
                    </a:cubicBezTo>
                    <a:cubicBezTo>
                      <a:pt x="34" y="60"/>
                      <a:pt x="34" y="59"/>
                      <a:pt x="34" y="59"/>
                    </a:cubicBezTo>
                    <a:cubicBezTo>
                      <a:pt x="34" y="59"/>
                      <a:pt x="33" y="58"/>
                      <a:pt x="33" y="58"/>
                    </a:cubicBezTo>
                    <a:cubicBezTo>
                      <a:pt x="32" y="56"/>
                      <a:pt x="32" y="55"/>
                      <a:pt x="32" y="55"/>
                    </a:cubicBezTo>
                    <a:cubicBezTo>
                      <a:pt x="32" y="55"/>
                      <a:pt x="31" y="55"/>
                      <a:pt x="31" y="56"/>
                    </a:cubicBezTo>
                    <a:cubicBezTo>
                      <a:pt x="30" y="56"/>
                      <a:pt x="30" y="56"/>
                      <a:pt x="30" y="57"/>
                    </a:cubicBezTo>
                    <a:cubicBezTo>
                      <a:pt x="30" y="57"/>
                      <a:pt x="29" y="58"/>
                      <a:pt x="28" y="58"/>
                    </a:cubicBezTo>
                    <a:cubicBezTo>
                      <a:pt x="28" y="58"/>
                      <a:pt x="28" y="58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7" y="59"/>
                      <a:pt x="27" y="60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2"/>
                      <a:pt x="25" y="62"/>
                      <a:pt x="24" y="62"/>
                    </a:cubicBezTo>
                    <a:cubicBezTo>
                      <a:pt x="24" y="62"/>
                      <a:pt x="24" y="62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3" y="64"/>
                      <a:pt x="22" y="64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0" y="65"/>
                    </a:cubicBezTo>
                    <a:cubicBezTo>
                      <a:pt x="20" y="66"/>
                      <a:pt x="20" y="67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7"/>
                      <a:pt x="23" y="67"/>
                      <a:pt x="23" y="67"/>
                    </a:cubicBezTo>
                    <a:cubicBezTo>
                      <a:pt x="23" y="67"/>
                      <a:pt x="24" y="67"/>
                      <a:pt x="27" y="68"/>
                    </a:cubicBezTo>
                    <a:cubicBezTo>
                      <a:pt x="28" y="68"/>
                      <a:pt x="28" y="69"/>
                      <a:pt x="28" y="69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9" y="69"/>
                      <a:pt x="29" y="69"/>
                    </a:cubicBezTo>
                    <a:close/>
                    <a:moveTo>
                      <a:pt x="61" y="67"/>
                    </a:moveTo>
                    <a:cubicBezTo>
                      <a:pt x="62" y="67"/>
                      <a:pt x="62" y="67"/>
                      <a:pt x="62" y="66"/>
                    </a:cubicBezTo>
                    <a:cubicBezTo>
                      <a:pt x="62" y="65"/>
                      <a:pt x="61" y="65"/>
                      <a:pt x="61" y="65"/>
                    </a:cubicBezTo>
                    <a:cubicBezTo>
                      <a:pt x="61" y="66"/>
                      <a:pt x="61" y="66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3"/>
                      <a:pt x="61" y="62"/>
                      <a:pt x="62" y="62"/>
                    </a:cubicBezTo>
                    <a:cubicBezTo>
                      <a:pt x="62" y="62"/>
                      <a:pt x="63" y="62"/>
                      <a:pt x="63" y="62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3" y="60"/>
                      <a:pt x="62" y="60"/>
                    </a:cubicBezTo>
                    <a:cubicBezTo>
                      <a:pt x="60" y="60"/>
                      <a:pt x="60" y="60"/>
                      <a:pt x="59" y="62"/>
                    </a:cubicBezTo>
                    <a:cubicBezTo>
                      <a:pt x="58" y="63"/>
                      <a:pt x="58" y="63"/>
                      <a:pt x="58" y="65"/>
                    </a:cubicBezTo>
                    <a:cubicBezTo>
                      <a:pt x="57" y="65"/>
                      <a:pt x="57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5"/>
                      <a:pt x="59" y="66"/>
                      <a:pt x="59" y="66"/>
                    </a:cubicBezTo>
                    <a:cubicBezTo>
                      <a:pt x="60" y="66"/>
                      <a:pt x="60" y="67"/>
                      <a:pt x="60" y="67"/>
                    </a:cubicBezTo>
                    <a:cubicBezTo>
                      <a:pt x="61" y="66"/>
                      <a:pt x="61" y="67"/>
                      <a:pt x="61" y="67"/>
                    </a:cubicBezTo>
                    <a:close/>
                    <a:moveTo>
                      <a:pt x="40" y="58"/>
                    </a:move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2" y="58"/>
                      <a:pt x="42" y="58"/>
                      <a:pt x="41" y="57"/>
                    </a:cubicBezTo>
                    <a:cubicBezTo>
                      <a:pt x="41" y="57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0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39" y="57"/>
                      <a:pt x="38" y="57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40" y="58"/>
                    </a:cubicBezTo>
                    <a:close/>
                    <a:moveTo>
                      <a:pt x="63" y="35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4" y="35"/>
                      <a:pt x="65" y="35"/>
                    </a:cubicBezTo>
                    <a:cubicBezTo>
                      <a:pt x="65" y="35"/>
                      <a:pt x="66" y="35"/>
                      <a:pt x="66" y="35"/>
                    </a:cubicBezTo>
                    <a:cubicBezTo>
                      <a:pt x="67" y="35"/>
                      <a:pt x="69" y="34"/>
                      <a:pt x="68" y="33"/>
                    </a:cubicBezTo>
                    <a:cubicBezTo>
                      <a:pt x="68" y="33"/>
                      <a:pt x="68" y="32"/>
                      <a:pt x="68" y="32"/>
                    </a:cubicBezTo>
                    <a:cubicBezTo>
                      <a:pt x="68" y="31"/>
                      <a:pt x="68" y="31"/>
                      <a:pt x="68" y="30"/>
                    </a:cubicBezTo>
                    <a:cubicBezTo>
                      <a:pt x="68" y="30"/>
                      <a:pt x="68" y="30"/>
                      <a:pt x="68" y="29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7"/>
                    </a:cubicBezTo>
                    <a:cubicBezTo>
                      <a:pt x="67" y="27"/>
                      <a:pt x="67" y="27"/>
                      <a:pt x="67" y="26"/>
                    </a:cubicBezTo>
                    <a:cubicBezTo>
                      <a:pt x="68" y="26"/>
                      <a:pt x="68" y="25"/>
                      <a:pt x="67" y="25"/>
                    </a:cubicBezTo>
                    <a:cubicBezTo>
                      <a:pt x="67" y="24"/>
                      <a:pt x="67" y="23"/>
                      <a:pt x="67" y="23"/>
                    </a:cubicBezTo>
                    <a:cubicBezTo>
                      <a:pt x="68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3"/>
                      <a:pt x="65" y="23"/>
                    </a:cubicBezTo>
                    <a:cubicBezTo>
                      <a:pt x="65" y="23"/>
                      <a:pt x="64" y="24"/>
                      <a:pt x="64" y="24"/>
                    </a:cubicBezTo>
                    <a:cubicBezTo>
                      <a:pt x="64" y="25"/>
                      <a:pt x="63" y="25"/>
                      <a:pt x="63" y="25"/>
                    </a:cubicBezTo>
                    <a:cubicBezTo>
                      <a:pt x="63" y="25"/>
                      <a:pt x="62" y="26"/>
                      <a:pt x="62" y="26"/>
                    </a:cubicBezTo>
                    <a:cubicBezTo>
                      <a:pt x="62" y="26"/>
                      <a:pt x="62" y="27"/>
                      <a:pt x="61" y="27"/>
                    </a:cubicBezTo>
                    <a:cubicBezTo>
                      <a:pt x="61" y="28"/>
                      <a:pt x="60" y="28"/>
                      <a:pt x="60" y="28"/>
                    </a:cubicBezTo>
                    <a:cubicBezTo>
                      <a:pt x="60" y="28"/>
                      <a:pt x="59" y="28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30"/>
                    </a:cubicBezTo>
                    <a:cubicBezTo>
                      <a:pt x="59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32"/>
                      <a:pt x="58" y="34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34"/>
                      <a:pt x="62" y="35"/>
                      <a:pt x="63" y="35"/>
                    </a:cubicBezTo>
                    <a:close/>
                    <a:moveTo>
                      <a:pt x="88" y="58"/>
                    </a:moveTo>
                    <a:cubicBezTo>
                      <a:pt x="87" y="58"/>
                      <a:pt x="87" y="58"/>
                      <a:pt x="87" y="57"/>
                    </a:cubicBezTo>
                    <a:cubicBezTo>
                      <a:pt x="86" y="57"/>
                      <a:pt x="86" y="56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6" y="54"/>
                      <a:pt x="86" y="54"/>
                      <a:pt x="85" y="54"/>
                    </a:cubicBezTo>
                    <a:cubicBezTo>
                      <a:pt x="85" y="54"/>
                      <a:pt x="84" y="54"/>
                      <a:pt x="84" y="55"/>
                    </a:cubicBezTo>
                    <a:cubicBezTo>
                      <a:pt x="84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2" y="55"/>
                      <a:pt x="82" y="55"/>
                    </a:cubicBezTo>
                    <a:cubicBezTo>
                      <a:pt x="81" y="54"/>
                      <a:pt x="80" y="54"/>
                      <a:pt x="80" y="54"/>
                    </a:cubicBezTo>
                    <a:cubicBezTo>
                      <a:pt x="80" y="54"/>
                      <a:pt x="80" y="53"/>
                      <a:pt x="80" y="53"/>
                    </a:cubicBezTo>
                    <a:cubicBezTo>
                      <a:pt x="80" y="53"/>
                      <a:pt x="79" y="52"/>
                      <a:pt x="80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1"/>
                      <a:pt x="81" y="49"/>
                      <a:pt x="81" y="49"/>
                    </a:cubicBezTo>
                    <a:cubicBezTo>
                      <a:pt x="81" y="49"/>
                      <a:pt x="81" y="48"/>
                      <a:pt x="81" y="48"/>
                    </a:cubicBezTo>
                    <a:cubicBezTo>
                      <a:pt x="82" y="48"/>
                      <a:pt x="82" y="47"/>
                      <a:pt x="82" y="47"/>
                    </a:cubicBezTo>
                    <a:cubicBezTo>
                      <a:pt x="82" y="46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6" y="44"/>
                      <a:pt x="88" y="45"/>
                      <a:pt x="88" y="46"/>
                    </a:cubicBezTo>
                    <a:cubicBezTo>
                      <a:pt x="88" y="46"/>
                      <a:pt x="88" y="46"/>
                      <a:pt x="88" y="47"/>
                    </a:cubicBezTo>
                    <a:cubicBezTo>
                      <a:pt x="89" y="48"/>
                      <a:pt x="89" y="49"/>
                      <a:pt x="89" y="49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8" y="51"/>
                      <a:pt x="88" y="51"/>
                      <a:pt x="8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7" y="53"/>
                      <a:pt x="87" y="53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5"/>
                      <a:pt x="89" y="56"/>
                    </a:cubicBezTo>
                    <a:cubicBezTo>
                      <a:pt x="89" y="56"/>
                      <a:pt x="90" y="55"/>
                      <a:pt x="91" y="54"/>
                    </a:cubicBezTo>
                    <a:cubicBezTo>
                      <a:pt x="91" y="54"/>
                      <a:pt x="92" y="54"/>
                      <a:pt x="93" y="54"/>
                    </a:cubicBezTo>
                    <a:cubicBezTo>
                      <a:pt x="93" y="54"/>
                      <a:pt x="93" y="54"/>
                      <a:pt x="93" y="55"/>
                    </a:cubicBezTo>
                    <a:cubicBezTo>
                      <a:pt x="93" y="57"/>
                      <a:pt x="93" y="57"/>
                      <a:pt x="92" y="57"/>
                    </a:cubicBezTo>
                    <a:cubicBezTo>
                      <a:pt x="92" y="57"/>
                      <a:pt x="92" y="57"/>
                      <a:pt x="92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2" y="58"/>
                      <a:pt x="92" y="58"/>
                      <a:pt x="91" y="58"/>
                    </a:cubicBezTo>
                    <a:cubicBezTo>
                      <a:pt x="90" y="59"/>
                      <a:pt x="90" y="59"/>
                      <a:pt x="89" y="59"/>
                    </a:cubicBezTo>
                    <a:cubicBezTo>
                      <a:pt x="88" y="60"/>
                      <a:pt x="88" y="59"/>
                      <a:pt x="88" y="58"/>
                    </a:cubicBezTo>
                    <a:close/>
                    <a:moveTo>
                      <a:pt x="83" y="52"/>
                    </a:moveTo>
                    <a:cubicBezTo>
                      <a:pt x="84" y="52"/>
                      <a:pt x="84" y="51"/>
                      <a:pt x="84" y="51"/>
                    </a:cubicBezTo>
                    <a:cubicBezTo>
                      <a:pt x="85" y="51"/>
                      <a:pt x="86" y="51"/>
                      <a:pt x="86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7" y="50"/>
                      <a:pt x="87" y="49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5" y="48"/>
                      <a:pt x="84" y="48"/>
                      <a:pt x="84" y="48"/>
                    </a:cubicBezTo>
                    <a:cubicBezTo>
                      <a:pt x="84" y="48"/>
                      <a:pt x="84" y="48"/>
                      <a:pt x="84" y="49"/>
                    </a:cubicBezTo>
                    <a:cubicBezTo>
                      <a:pt x="84" y="49"/>
                      <a:pt x="84" y="49"/>
                      <a:pt x="83" y="50"/>
                    </a:cubicBezTo>
                    <a:cubicBezTo>
                      <a:pt x="83" y="51"/>
                      <a:pt x="82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lose/>
                    <a:moveTo>
                      <a:pt x="27" y="37"/>
                    </a:moveTo>
                    <a:cubicBezTo>
                      <a:pt x="27" y="37"/>
                      <a:pt x="27" y="37"/>
                      <a:pt x="27" y="36"/>
                    </a:cubicBezTo>
                    <a:cubicBezTo>
                      <a:pt x="27" y="36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1" y="35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32" y="34"/>
                      <a:pt x="33" y="33"/>
                      <a:pt x="33" y="33"/>
                    </a:cubicBezTo>
                    <a:cubicBezTo>
                      <a:pt x="34" y="32"/>
                      <a:pt x="34" y="32"/>
                      <a:pt x="34" y="31"/>
                    </a:cubicBezTo>
                    <a:cubicBezTo>
                      <a:pt x="35" y="30"/>
                      <a:pt x="35" y="28"/>
                      <a:pt x="35" y="28"/>
                    </a:cubicBezTo>
                    <a:cubicBezTo>
                      <a:pt x="35" y="29"/>
                      <a:pt x="35" y="28"/>
                      <a:pt x="35" y="28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6"/>
                      <a:pt x="37" y="26"/>
                    </a:cubicBezTo>
                    <a:cubicBezTo>
                      <a:pt x="38" y="25"/>
                      <a:pt x="38" y="24"/>
                      <a:pt x="38" y="25"/>
                    </a:cubicBezTo>
                    <a:cubicBezTo>
                      <a:pt x="38" y="25"/>
                      <a:pt x="38" y="25"/>
                      <a:pt x="39" y="24"/>
                    </a:cubicBezTo>
                    <a:cubicBezTo>
                      <a:pt x="39" y="24"/>
                      <a:pt x="40" y="24"/>
                      <a:pt x="41" y="26"/>
                    </a:cubicBezTo>
                    <a:cubicBezTo>
                      <a:pt x="41" y="27"/>
                      <a:pt x="41" y="28"/>
                      <a:pt x="40" y="29"/>
                    </a:cubicBezTo>
                    <a:cubicBezTo>
                      <a:pt x="40" y="29"/>
                      <a:pt x="40" y="30"/>
                      <a:pt x="39" y="30"/>
                    </a:cubicBezTo>
                    <a:cubicBezTo>
                      <a:pt x="39" y="30"/>
                      <a:pt x="39" y="31"/>
                      <a:pt x="39" y="31"/>
                    </a:cubicBezTo>
                    <a:cubicBezTo>
                      <a:pt x="38" y="32"/>
                      <a:pt x="38" y="33"/>
                      <a:pt x="38" y="33"/>
                    </a:cubicBezTo>
                    <a:cubicBezTo>
                      <a:pt x="38" y="33"/>
                      <a:pt x="39" y="33"/>
                      <a:pt x="40" y="33"/>
                    </a:cubicBezTo>
                    <a:cubicBezTo>
                      <a:pt x="40" y="33"/>
                      <a:pt x="41" y="33"/>
                      <a:pt x="41" y="33"/>
                    </a:cubicBezTo>
                    <a:cubicBezTo>
                      <a:pt x="42" y="32"/>
                      <a:pt x="43" y="33"/>
                      <a:pt x="43" y="34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6"/>
                    </a:cubicBezTo>
                    <a:cubicBezTo>
                      <a:pt x="42" y="36"/>
                      <a:pt x="40" y="36"/>
                      <a:pt x="40" y="36"/>
                    </a:cubicBezTo>
                    <a:cubicBezTo>
                      <a:pt x="39" y="36"/>
                      <a:pt x="39" y="36"/>
                      <a:pt x="38" y="36"/>
                    </a:cubicBezTo>
                    <a:cubicBezTo>
                      <a:pt x="38" y="36"/>
                      <a:pt x="38" y="37"/>
                      <a:pt x="38" y="37"/>
                    </a:cubicBezTo>
                    <a:cubicBezTo>
                      <a:pt x="38" y="37"/>
                      <a:pt x="35" y="39"/>
                      <a:pt x="35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3" y="36"/>
                    </a:cubicBezTo>
                    <a:cubicBezTo>
                      <a:pt x="32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29" y="37"/>
                      <a:pt x="29" y="38"/>
                    </a:cubicBezTo>
                    <a:cubicBezTo>
                      <a:pt x="28" y="38"/>
                      <a:pt x="28" y="38"/>
                      <a:pt x="27" y="37"/>
                    </a:cubicBezTo>
                    <a:close/>
                    <a:moveTo>
                      <a:pt x="37" y="35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3"/>
                      <a:pt x="38" y="33"/>
                      <a:pt x="37" y="33"/>
                    </a:cubicBezTo>
                    <a:cubicBezTo>
                      <a:pt x="37" y="33"/>
                      <a:pt x="36" y="33"/>
                      <a:pt x="36" y="34"/>
                    </a:cubicBezTo>
                    <a:cubicBezTo>
                      <a:pt x="36" y="35"/>
                      <a:pt x="36" y="35"/>
                      <a:pt x="37" y="35"/>
                    </a:cubicBezTo>
                    <a:close/>
                    <a:moveTo>
                      <a:pt x="37" y="29"/>
                    </a:moveTo>
                    <a:cubicBezTo>
                      <a:pt x="38" y="29"/>
                      <a:pt x="39" y="27"/>
                      <a:pt x="39" y="27"/>
                    </a:cubicBezTo>
                    <a:cubicBezTo>
                      <a:pt x="38" y="26"/>
                      <a:pt x="37" y="28"/>
                      <a:pt x="37" y="29"/>
                    </a:cubicBezTo>
                    <a:cubicBezTo>
                      <a:pt x="36" y="30"/>
                      <a:pt x="36" y="30"/>
                      <a:pt x="37" y="29"/>
                    </a:cubicBezTo>
                    <a:close/>
                    <a:moveTo>
                      <a:pt x="75" y="15"/>
                    </a:moveTo>
                    <a:cubicBezTo>
                      <a:pt x="74" y="14"/>
                      <a:pt x="73" y="13"/>
                      <a:pt x="72" y="12"/>
                    </a:cubicBezTo>
                    <a:cubicBezTo>
                      <a:pt x="72" y="11"/>
                      <a:pt x="72" y="11"/>
                      <a:pt x="72" y="10"/>
                    </a:cubicBezTo>
                    <a:cubicBezTo>
                      <a:pt x="72" y="10"/>
                      <a:pt x="72" y="10"/>
                      <a:pt x="72" y="9"/>
                    </a:cubicBezTo>
                    <a:cubicBezTo>
                      <a:pt x="72" y="9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73" y="6"/>
                      <a:pt x="73" y="6"/>
                    </a:cubicBezTo>
                    <a:cubicBezTo>
                      <a:pt x="73" y="6"/>
                      <a:pt x="74" y="6"/>
                      <a:pt x="74" y="5"/>
                    </a:cubicBezTo>
                    <a:cubicBezTo>
                      <a:pt x="74" y="5"/>
                      <a:pt x="74" y="4"/>
                      <a:pt x="74" y="4"/>
                    </a:cubicBezTo>
                    <a:cubicBezTo>
                      <a:pt x="75" y="4"/>
                      <a:pt x="76" y="2"/>
                      <a:pt x="77" y="2"/>
                    </a:cubicBezTo>
                    <a:cubicBezTo>
                      <a:pt x="77" y="2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9" y="1"/>
                      <a:pt x="79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1"/>
                    </a:cubicBezTo>
                    <a:cubicBezTo>
                      <a:pt x="83" y="1"/>
                      <a:pt x="84" y="1"/>
                      <a:pt x="84" y="1"/>
                    </a:cubicBezTo>
                    <a:cubicBezTo>
                      <a:pt x="84" y="1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3"/>
                    </a:cubicBezTo>
                    <a:cubicBezTo>
                      <a:pt x="84" y="5"/>
                      <a:pt x="83" y="6"/>
                      <a:pt x="83" y="6"/>
                    </a:cubicBezTo>
                    <a:cubicBezTo>
                      <a:pt x="83" y="6"/>
                      <a:pt x="82" y="7"/>
                      <a:pt x="82" y="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7"/>
                      <a:pt x="81" y="6"/>
                      <a:pt x="81" y="6"/>
                    </a:cubicBezTo>
                    <a:cubicBezTo>
                      <a:pt x="81" y="6"/>
                      <a:pt x="81" y="5"/>
                      <a:pt x="81" y="5"/>
                    </a:cubicBezTo>
                    <a:cubicBezTo>
                      <a:pt x="81" y="5"/>
                      <a:pt x="82" y="4"/>
                      <a:pt x="82" y="4"/>
                    </a:cubicBezTo>
                    <a:cubicBezTo>
                      <a:pt x="82" y="3"/>
                      <a:pt x="82" y="3"/>
                      <a:pt x="81" y="3"/>
                    </a:cubicBezTo>
                    <a:cubicBezTo>
                      <a:pt x="81" y="3"/>
                      <a:pt x="80" y="3"/>
                      <a:pt x="80" y="3"/>
                    </a:cubicBezTo>
                    <a:cubicBezTo>
                      <a:pt x="80" y="3"/>
                      <a:pt x="80" y="4"/>
                      <a:pt x="80" y="4"/>
                    </a:cubicBezTo>
                    <a:cubicBezTo>
                      <a:pt x="80" y="3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5"/>
                      <a:pt x="77" y="5"/>
                      <a:pt x="77" y="5"/>
                    </a:cubicBezTo>
                    <a:cubicBezTo>
                      <a:pt x="77" y="5"/>
                      <a:pt x="77" y="5"/>
                      <a:pt x="77" y="6"/>
                    </a:cubicBezTo>
                    <a:cubicBezTo>
                      <a:pt x="77" y="6"/>
                      <a:pt x="76" y="6"/>
                      <a:pt x="76" y="6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6" y="7"/>
                      <a:pt x="75" y="8"/>
                      <a:pt x="75" y="9"/>
                    </a:cubicBezTo>
                    <a:cubicBezTo>
                      <a:pt x="74" y="9"/>
                      <a:pt x="75" y="10"/>
                      <a:pt x="75" y="10"/>
                    </a:cubicBezTo>
                    <a:cubicBezTo>
                      <a:pt x="75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2"/>
                      <a:pt x="77" y="12"/>
                      <a:pt x="78" y="12"/>
                    </a:cubicBezTo>
                    <a:cubicBezTo>
                      <a:pt x="80" y="11"/>
                      <a:pt x="81" y="13"/>
                      <a:pt x="80" y="14"/>
                    </a:cubicBezTo>
                    <a:cubicBezTo>
                      <a:pt x="79" y="15"/>
                      <a:pt x="77" y="16"/>
                      <a:pt x="77" y="16"/>
                    </a:cubicBezTo>
                    <a:cubicBezTo>
                      <a:pt x="77" y="16"/>
                      <a:pt x="76" y="15"/>
                      <a:pt x="7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789"/>
              <p:cNvSpPr/>
              <p:nvPr/>
            </p:nvSpPr>
            <p:spPr bwMode="auto">
              <a:xfrm>
                <a:off x="1259" y="484"/>
                <a:ext cx="14" cy="15"/>
              </a:xfrm>
              <a:custGeom>
                <a:avLst/>
                <a:gdLst>
                  <a:gd name="T0" fmla="*/ 15 w 18"/>
                  <a:gd name="T1" fmla="*/ 12 h 20"/>
                  <a:gd name="T2" fmla="*/ 12 w 18"/>
                  <a:gd name="T3" fmla="*/ 5 h 20"/>
                  <a:gd name="T4" fmla="*/ 13 w 18"/>
                  <a:gd name="T5" fmla="*/ 2 h 20"/>
                  <a:gd name="T6" fmla="*/ 16 w 18"/>
                  <a:gd name="T7" fmla="*/ 5 h 20"/>
                  <a:gd name="T8" fmla="*/ 18 w 18"/>
                  <a:gd name="T9" fmla="*/ 4 h 20"/>
                  <a:gd name="T10" fmla="*/ 12 w 18"/>
                  <a:gd name="T11" fmla="*/ 0 h 20"/>
                  <a:gd name="T12" fmla="*/ 8 w 18"/>
                  <a:gd name="T13" fmla="*/ 5 h 20"/>
                  <a:gd name="T14" fmla="*/ 11 w 18"/>
                  <a:gd name="T15" fmla="*/ 11 h 20"/>
                  <a:gd name="T16" fmla="*/ 8 w 18"/>
                  <a:gd name="T17" fmla="*/ 13 h 20"/>
                  <a:gd name="T18" fmla="*/ 6 w 18"/>
                  <a:gd name="T19" fmla="*/ 12 h 20"/>
                  <a:gd name="T20" fmla="*/ 4 w 18"/>
                  <a:gd name="T21" fmla="*/ 9 h 20"/>
                  <a:gd name="T22" fmla="*/ 1 w 18"/>
                  <a:gd name="T23" fmla="*/ 10 h 20"/>
                  <a:gd name="T24" fmla="*/ 15 w 18"/>
                  <a:gd name="T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0">
                    <a:moveTo>
                      <a:pt x="15" y="12"/>
                    </a:moveTo>
                    <a:cubicBezTo>
                      <a:pt x="15" y="10"/>
                      <a:pt x="13" y="7"/>
                      <a:pt x="12" y="5"/>
                    </a:cubicBezTo>
                    <a:cubicBezTo>
                      <a:pt x="11" y="4"/>
                      <a:pt x="10" y="2"/>
                      <a:pt x="13" y="2"/>
                    </a:cubicBezTo>
                    <a:cubicBezTo>
                      <a:pt x="14" y="2"/>
                      <a:pt x="15" y="4"/>
                      <a:pt x="16" y="5"/>
                    </a:cubicBezTo>
                    <a:cubicBezTo>
                      <a:pt x="17" y="6"/>
                      <a:pt x="18" y="5"/>
                      <a:pt x="18" y="4"/>
                    </a:cubicBezTo>
                    <a:cubicBezTo>
                      <a:pt x="16" y="2"/>
                      <a:pt x="14" y="0"/>
                      <a:pt x="12" y="0"/>
                    </a:cubicBezTo>
                    <a:cubicBezTo>
                      <a:pt x="9" y="0"/>
                      <a:pt x="8" y="2"/>
                      <a:pt x="8" y="5"/>
                    </a:cubicBezTo>
                    <a:cubicBezTo>
                      <a:pt x="9" y="7"/>
                      <a:pt x="11" y="9"/>
                      <a:pt x="11" y="11"/>
                    </a:cubicBezTo>
                    <a:cubicBezTo>
                      <a:pt x="12" y="13"/>
                      <a:pt x="10" y="13"/>
                      <a:pt x="8" y="13"/>
                    </a:cubicBezTo>
                    <a:cubicBezTo>
                      <a:pt x="7" y="13"/>
                      <a:pt x="6" y="13"/>
                      <a:pt x="6" y="12"/>
                    </a:cubicBezTo>
                    <a:cubicBezTo>
                      <a:pt x="5" y="12"/>
                      <a:pt x="5" y="10"/>
                      <a:pt x="4" y="9"/>
                    </a:cubicBezTo>
                    <a:cubicBezTo>
                      <a:pt x="4" y="8"/>
                      <a:pt x="2" y="8"/>
                      <a:pt x="1" y="10"/>
                    </a:cubicBezTo>
                    <a:cubicBezTo>
                      <a:pt x="0" y="17"/>
                      <a:pt x="14" y="20"/>
                      <a:pt x="1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790"/>
              <p:cNvSpPr/>
              <p:nvPr/>
            </p:nvSpPr>
            <p:spPr bwMode="auto">
              <a:xfrm>
                <a:off x="1272" y="495"/>
                <a:ext cx="7" cy="6"/>
              </a:xfrm>
              <a:custGeom>
                <a:avLst/>
                <a:gdLst>
                  <a:gd name="T0" fmla="*/ 9 w 10"/>
                  <a:gd name="T1" fmla="*/ 5 h 8"/>
                  <a:gd name="T2" fmla="*/ 3 w 10"/>
                  <a:gd name="T3" fmla="*/ 2 h 8"/>
                  <a:gd name="T4" fmla="*/ 1 w 10"/>
                  <a:gd name="T5" fmla="*/ 4 h 8"/>
                  <a:gd name="T6" fmla="*/ 1 w 10"/>
                  <a:gd name="T7" fmla="*/ 4 h 8"/>
                  <a:gd name="T8" fmla="*/ 7 w 10"/>
                  <a:gd name="T9" fmla="*/ 7 h 8"/>
                  <a:gd name="T10" fmla="*/ 9 w 10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7" y="3"/>
                      <a:pt x="5" y="3"/>
                      <a:pt x="3" y="2"/>
                    </a:cubicBezTo>
                    <a:cubicBezTo>
                      <a:pt x="2" y="0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6"/>
                      <a:pt x="5" y="6"/>
                      <a:pt x="7" y="7"/>
                    </a:cubicBezTo>
                    <a:cubicBezTo>
                      <a:pt x="8" y="8"/>
                      <a:pt x="10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791"/>
              <p:cNvSpPr/>
              <p:nvPr/>
            </p:nvSpPr>
            <p:spPr bwMode="auto">
              <a:xfrm>
                <a:off x="1274" y="493"/>
                <a:ext cx="7" cy="5"/>
              </a:xfrm>
              <a:custGeom>
                <a:avLst/>
                <a:gdLst>
                  <a:gd name="T0" fmla="*/ 9 w 9"/>
                  <a:gd name="T1" fmla="*/ 5 h 7"/>
                  <a:gd name="T2" fmla="*/ 8 w 9"/>
                  <a:gd name="T3" fmla="*/ 4 h 7"/>
                  <a:gd name="T4" fmla="*/ 1 w 9"/>
                  <a:gd name="T5" fmla="*/ 2 h 7"/>
                  <a:gd name="T6" fmla="*/ 1 w 9"/>
                  <a:gd name="T7" fmla="*/ 5 h 7"/>
                  <a:gd name="T8" fmla="*/ 1 w 9"/>
                  <a:gd name="T9" fmla="*/ 5 h 7"/>
                  <a:gd name="T10" fmla="*/ 3 w 9"/>
                  <a:gd name="T11" fmla="*/ 5 h 7"/>
                  <a:gd name="T12" fmla="*/ 6 w 9"/>
                  <a:gd name="T13" fmla="*/ 6 h 7"/>
                  <a:gd name="T14" fmla="*/ 8 w 9"/>
                  <a:gd name="T15" fmla="*/ 7 h 7"/>
                  <a:gd name="T16" fmla="*/ 9 w 9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5"/>
                    </a:moveTo>
                    <a:cubicBezTo>
                      <a:pt x="9" y="5"/>
                      <a:pt x="9" y="4"/>
                      <a:pt x="8" y="4"/>
                    </a:cubicBezTo>
                    <a:cubicBezTo>
                      <a:pt x="7" y="2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3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9" y="7"/>
                      <a:pt x="9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792"/>
              <p:cNvSpPr>
                <a:spLocks noEditPoints="1"/>
              </p:cNvSpPr>
              <p:nvPr/>
            </p:nvSpPr>
            <p:spPr bwMode="auto">
              <a:xfrm>
                <a:off x="1284" y="497"/>
                <a:ext cx="13" cy="15"/>
              </a:xfrm>
              <a:custGeom>
                <a:avLst/>
                <a:gdLst>
                  <a:gd name="T0" fmla="*/ 14 w 17"/>
                  <a:gd name="T1" fmla="*/ 18 h 19"/>
                  <a:gd name="T2" fmla="*/ 13 w 17"/>
                  <a:gd name="T3" fmla="*/ 16 h 19"/>
                  <a:gd name="T4" fmla="*/ 12 w 17"/>
                  <a:gd name="T5" fmla="*/ 14 h 19"/>
                  <a:gd name="T6" fmla="*/ 14 w 17"/>
                  <a:gd name="T7" fmla="*/ 10 h 19"/>
                  <a:gd name="T8" fmla="*/ 14 w 17"/>
                  <a:gd name="T9" fmla="*/ 10 h 19"/>
                  <a:gd name="T10" fmla="*/ 15 w 17"/>
                  <a:gd name="T11" fmla="*/ 9 h 19"/>
                  <a:gd name="T12" fmla="*/ 16 w 17"/>
                  <a:gd name="T13" fmla="*/ 7 h 19"/>
                  <a:gd name="T14" fmla="*/ 14 w 17"/>
                  <a:gd name="T15" fmla="*/ 3 h 19"/>
                  <a:gd name="T16" fmla="*/ 4 w 17"/>
                  <a:gd name="T17" fmla="*/ 3 h 19"/>
                  <a:gd name="T18" fmla="*/ 3 w 17"/>
                  <a:gd name="T19" fmla="*/ 12 h 19"/>
                  <a:gd name="T20" fmla="*/ 9 w 17"/>
                  <a:gd name="T21" fmla="*/ 13 h 19"/>
                  <a:gd name="T22" fmla="*/ 9 w 17"/>
                  <a:gd name="T23" fmla="*/ 14 h 19"/>
                  <a:gd name="T24" fmla="*/ 10 w 17"/>
                  <a:gd name="T25" fmla="*/ 17 h 19"/>
                  <a:gd name="T26" fmla="*/ 13 w 17"/>
                  <a:gd name="T27" fmla="*/ 19 h 19"/>
                  <a:gd name="T28" fmla="*/ 14 w 17"/>
                  <a:gd name="T29" fmla="*/ 18 h 19"/>
                  <a:gd name="T30" fmla="*/ 6 w 17"/>
                  <a:gd name="T31" fmla="*/ 10 h 19"/>
                  <a:gd name="T32" fmla="*/ 5 w 17"/>
                  <a:gd name="T33" fmla="*/ 5 h 19"/>
                  <a:gd name="T34" fmla="*/ 10 w 17"/>
                  <a:gd name="T35" fmla="*/ 4 h 19"/>
                  <a:gd name="T36" fmla="*/ 13 w 17"/>
                  <a:gd name="T37" fmla="*/ 6 h 19"/>
                  <a:gd name="T38" fmla="*/ 14 w 17"/>
                  <a:gd name="T39" fmla="*/ 8 h 19"/>
                  <a:gd name="T40" fmla="*/ 12 w 17"/>
                  <a:gd name="T41" fmla="*/ 8 h 19"/>
                  <a:gd name="T42" fmla="*/ 6 w 17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14" y="18"/>
                    </a:moveTo>
                    <a:cubicBezTo>
                      <a:pt x="14" y="17"/>
                      <a:pt x="14" y="16"/>
                      <a:pt x="13" y="16"/>
                    </a:cubicBezTo>
                    <a:cubicBezTo>
                      <a:pt x="13" y="15"/>
                      <a:pt x="12" y="15"/>
                      <a:pt x="12" y="14"/>
                    </a:cubicBezTo>
                    <a:cubicBezTo>
                      <a:pt x="11" y="13"/>
                      <a:pt x="13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7" y="5"/>
                      <a:pt x="15" y="4"/>
                      <a:pt x="14" y="3"/>
                    </a:cubicBezTo>
                    <a:cubicBezTo>
                      <a:pt x="11" y="0"/>
                      <a:pt x="7" y="0"/>
                      <a:pt x="4" y="3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3"/>
                      <a:pt x="7" y="13"/>
                      <a:pt x="9" y="13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5"/>
                      <a:pt x="9" y="16"/>
                      <a:pt x="10" y="17"/>
                    </a:cubicBezTo>
                    <a:cubicBezTo>
                      <a:pt x="11" y="18"/>
                      <a:pt x="12" y="18"/>
                      <a:pt x="13" y="19"/>
                    </a:cubicBezTo>
                    <a:cubicBezTo>
                      <a:pt x="14" y="19"/>
                      <a:pt x="15" y="18"/>
                      <a:pt x="14" y="18"/>
                    </a:cubicBezTo>
                    <a:close/>
                    <a:moveTo>
                      <a:pt x="6" y="10"/>
                    </a:moveTo>
                    <a:cubicBezTo>
                      <a:pt x="4" y="9"/>
                      <a:pt x="4" y="7"/>
                      <a:pt x="5" y="5"/>
                    </a:cubicBezTo>
                    <a:cubicBezTo>
                      <a:pt x="6" y="4"/>
                      <a:pt x="8" y="3"/>
                      <a:pt x="10" y="4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3" y="6"/>
                      <a:pt x="14" y="7"/>
                      <a:pt x="14" y="8"/>
                    </a:cubicBezTo>
                    <a:cubicBezTo>
                      <a:pt x="13" y="7"/>
                      <a:pt x="13" y="7"/>
                      <a:pt x="12" y="8"/>
                    </a:cubicBezTo>
                    <a:cubicBezTo>
                      <a:pt x="11" y="9"/>
                      <a:pt x="8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793"/>
              <p:cNvSpPr/>
              <p:nvPr/>
            </p:nvSpPr>
            <p:spPr bwMode="auto">
              <a:xfrm>
                <a:off x="1299" y="503"/>
                <a:ext cx="16" cy="15"/>
              </a:xfrm>
              <a:custGeom>
                <a:avLst/>
                <a:gdLst>
                  <a:gd name="T0" fmla="*/ 11 w 21"/>
                  <a:gd name="T1" fmla="*/ 18 h 20"/>
                  <a:gd name="T2" fmla="*/ 11 w 21"/>
                  <a:gd name="T3" fmla="*/ 12 h 20"/>
                  <a:gd name="T4" fmla="*/ 11 w 21"/>
                  <a:gd name="T5" fmla="*/ 12 h 20"/>
                  <a:gd name="T6" fmla="*/ 19 w 21"/>
                  <a:gd name="T7" fmla="*/ 8 h 20"/>
                  <a:gd name="T8" fmla="*/ 18 w 21"/>
                  <a:gd name="T9" fmla="*/ 5 h 20"/>
                  <a:gd name="T10" fmla="*/ 11 w 21"/>
                  <a:gd name="T11" fmla="*/ 8 h 20"/>
                  <a:gd name="T12" fmla="*/ 10 w 21"/>
                  <a:gd name="T13" fmla="*/ 6 h 20"/>
                  <a:gd name="T14" fmla="*/ 10 w 21"/>
                  <a:gd name="T15" fmla="*/ 4 h 20"/>
                  <a:gd name="T16" fmla="*/ 9 w 21"/>
                  <a:gd name="T17" fmla="*/ 3 h 20"/>
                  <a:gd name="T18" fmla="*/ 8 w 21"/>
                  <a:gd name="T19" fmla="*/ 2 h 20"/>
                  <a:gd name="T20" fmla="*/ 7 w 21"/>
                  <a:gd name="T21" fmla="*/ 1 h 20"/>
                  <a:gd name="T22" fmla="*/ 7 w 21"/>
                  <a:gd name="T23" fmla="*/ 5 h 20"/>
                  <a:gd name="T24" fmla="*/ 7 w 21"/>
                  <a:gd name="T25" fmla="*/ 9 h 20"/>
                  <a:gd name="T26" fmla="*/ 1 w 21"/>
                  <a:gd name="T27" fmla="*/ 12 h 20"/>
                  <a:gd name="T28" fmla="*/ 1 w 21"/>
                  <a:gd name="T29" fmla="*/ 13 h 20"/>
                  <a:gd name="T30" fmla="*/ 7 w 21"/>
                  <a:gd name="T31" fmla="*/ 13 h 20"/>
                  <a:gd name="T32" fmla="*/ 9 w 21"/>
                  <a:gd name="T33" fmla="*/ 20 h 20"/>
                  <a:gd name="T34" fmla="*/ 11 w 21"/>
                  <a:gd name="T3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0">
                    <a:moveTo>
                      <a:pt x="11" y="18"/>
                    </a:moveTo>
                    <a:cubicBezTo>
                      <a:pt x="10" y="16"/>
                      <a:pt x="11" y="14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4" y="11"/>
                      <a:pt x="17" y="10"/>
                      <a:pt x="19" y="8"/>
                    </a:cubicBezTo>
                    <a:cubicBezTo>
                      <a:pt x="21" y="7"/>
                      <a:pt x="19" y="5"/>
                      <a:pt x="18" y="5"/>
                    </a:cubicBezTo>
                    <a:cubicBezTo>
                      <a:pt x="15" y="7"/>
                      <a:pt x="13" y="7"/>
                      <a:pt x="11" y="8"/>
                    </a:cubicBezTo>
                    <a:cubicBezTo>
                      <a:pt x="11" y="8"/>
                      <a:pt x="11" y="7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9" y="1"/>
                      <a:pt x="7" y="0"/>
                      <a:pt x="7" y="1"/>
                    </a:cubicBezTo>
                    <a:cubicBezTo>
                      <a:pt x="6" y="2"/>
                      <a:pt x="6" y="3"/>
                      <a:pt x="7" y="5"/>
                    </a:cubicBezTo>
                    <a:cubicBezTo>
                      <a:pt x="7" y="6"/>
                      <a:pt x="7" y="8"/>
                      <a:pt x="7" y="9"/>
                    </a:cubicBezTo>
                    <a:cubicBezTo>
                      <a:pt x="5" y="10"/>
                      <a:pt x="2" y="10"/>
                      <a:pt x="1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3" y="14"/>
                      <a:pt x="5" y="14"/>
                      <a:pt x="7" y="13"/>
                    </a:cubicBezTo>
                    <a:cubicBezTo>
                      <a:pt x="7" y="16"/>
                      <a:pt x="7" y="20"/>
                      <a:pt x="9" y="20"/>
                    </a:cubicBezTo>
                    <a:cubicBezTo>
                      <a:pt x="10" y="20"/>
                      <a:pt x="11" y="19"/>
                      <a:pt x="1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794"/>
              <p:cNvSpPr/>
              <p:nvPr/>
            </p:nvSpPr>
            <p:spPr bwMode="auto">
              <a:xfrm>
                <a:off x="1314" y="510"/>
                <a:ext cx="25" cy="14"/>
              </a:xfrm>
              <a:custGeom>
                <a:avLst/>
                <a:gdLst>
                  <a:gd name="T0" fmla="*/ 31 w 32"/>
                  <a:gd name="T1" fmla="*/ 9 h 18"/>
                  <a:gd name="T2" fmla="*/ 25 w 32"/>
                  <a:gd name="T3" fmla="*/ 6 h 18"/>
                  <a:gd name="T4" fmla="*/ 18 w 32"/>
                  <a:gd name="T5" fmla="*/ 5 h 18"/>
                  <a:gd name="T6" fmla="*/ 16 w 32"/>
                  <a:gd name="T7" fmla="*/ 11 h 18"/>
                  <a:gd name="T8" fmla="*/ 15 w 32"/>
                  <a:gd name="T9" fmla="*/ 14 h 18"/>
                  <a:gd name="T10" fmla="*/ 12 w 32"/>
                  <a:gd name="T11" fmla="*/ 11 h 18"/>
                  <a:gd name="T12" fmla="*/ 12 w 32"/>
                  <a:gd name="T13" fmla="*/ 8 h 18"/>
                  <a:gd name="T14" fmla="*/ 13 w 32"/>
                  <a:gd name="T15" fmla="*/ 5 h 18"/>
                  <a:gd name="T16" fmla="*/ 11 w 32"/>
                  <a:gd name="T17" fmla="*/ 1 h 18"/>
                  <a:gd name="T18" fmla="*/ 5 w 32"/>
                  <a:gd name="T19" fmla="*/ 5 h 18"/>
                  <a:gd name="T20" fmla="*/ 0 w 32"/>
                  <a:gd name="T21" fmla="*/ 12 h 18"/>
                  <a:gd name="T22" fmla="*/ 3 w 32"/>
                  <a:gd name="T23" fmla="*/ 13 h 18"/>
                  <a:gd name="T24" fmla="*/ 7 w 32"/>
                  <a:gd name="T25" fmla="*/ 7 h 18"/>
                  <a:gd name="T26" fmla="*/ 10 w 32"/>
                  <a:gd name="T27" fmla="*/ 5 h 18"/>
                  <a:gd name="T28" fmla="*/ 9 w 32"/>
                  <a:gd name="T29" fmla="*/ 6 h 18"/>
                  <a:gd name="T30" fmla="*/ 9 w 32"/>
                  <a:gd name="T31" fmla="*/ 12 h 18"/>
                  <a:gd name="T32" fmla="*/ 16 w 32"/>
                  <a:gd name="T33" fmla="*/ 16 h 18"/>
                  <a:gd name="T34" fmla="*/ 19 w 32"/>
                  <a:gd name="T35" fmla="*/ 12 h 18"/>
                  <a:gd name="T36" fmla="*/ 20 w 32"/>
                  <a:gd name="T37" fmla="*/ 10 h 18"/>
                  <a:gd name="T38" fmla="*/ 20 w 32"/>
                  <a:gd name="T39" fmla="*/ 8 h 18"/>
                  <a:gd name="T40" fmla="*/ 24 w 32"/>
                  <a:gd name="T41" fmla="*/ 9 h 18"/>
                  <a:gd name="T42" fmla="*/ 30 w 32"/>
                  <a:gd name="T43" fmla="*/ 11 h 18"/>
                  <a:gd name="T44" fmla="*/ 31 w 32"/>
                  <a:gd name="T4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18">
                    <a:moveTo>
                      <a:pt x="31" y="9"/>
                    </a:moveTo>
                    <a:cubicBezTo>
                      <a:pt x="30" y="8"/>
                      <a:pt x="27" y="7"/>
                      <a:pt x="25" y="6"/>
                    </a:cubicBezTo>
                    <a:cubicBezTo>
                      <a:pt x="23" y="5"/>
                      <a:pt x="20" y="4"/>
                      <a:pt x="18" y="5"/>
                    </a:cubicBezTo>
                    <a:cubicBezTo>
                      <a:pt x="16" y="6"/>
                      <a:pt x="17" y="9"/>
                      <a:pt x="16" y="11"/>
                    </a:cubicBezTo>
                    <a:cubicBezTo>
                      <a:pt x="16" y="12"/>
                      <a:pt x="15" y="13"/>
                      <a:pt x="15" y="14"/>
                    </a:cubicBezTo>
                    <a:cubicBezTo>
                      <a:pt x="14" y="14"/>
                      <a:pt x="12" y="12"/>
                      <a:pt x="12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2" y="6"/>
                      <a:pt x="13" y="6"/>
                      <a:pt x="13" y="5"/>
                    </a:cubicBezTo>
                    <a:cubicBezTo>
                      <a:pt x="14" y="3"/>
                      <a:pt x="13" y="0"/>
                      <a:pt x="11" y="1"/>
                    </a:cubicBezTo>
                    <a:cubicBezTo>
                      <a:pt x="8" y="1"/>
                      <a:pt x="7" y="4"/>
                      <a:pt x="5" y="5"/>
                    </a:cubicBezTo>
                    <a:cubicBezTo>
                      <a:pt x="3" y="7"/>
                      <a:pt x="1" y="10"/>
                      <a:pt x="0" y="12"/>
                    </a:cubicBezTo>
                    <a:cubicBezTo>
                      <a:pt x="0" y="14"/>
                      <a:pt x="3" y="14"/>
                      <a:pt x="3" y="13"/>
                    </a:cubicBezTo>
                    <a:cubicBezTo>
                      <a:pt x="3" y="11"/>
                      <a:pt x="5" y="9"/>
                      <a:pt x="7" y="7"/>
                    </a:cubicBezTo>
                    <a:cubicBezTo>
                      <a:pt x="8" y="6"/>
                      <a:pt x="9" y="5"/>
                      <a:pt x="10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8"/>
                      <a:pt x="9" y="10"/>
                      <a:pt x="9" y="12"/>
                    </a:cubicBezTo>
                    <a:cubicBezTo>
                      <a:pt x="10" y="14"/>
                      <a:pt x="13" y="18"/>
                      <a:pt x="16" y="16"/>
                    </a:cubicBezTo>
                    <a:cubicBezTo>
                      <a:pt x="18" y="15"/>
                      <a:pt x="18" y="13"/>
                      <a:pt x="19" y="12"/>
                    </a:cubicBezTo>
                    <a:cubicBezTo>
                      <a:pt x="19" y="11"/>
                      <a:pt x="19" y="11"/>
                      <a:pt x="20" y="10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21" y="8"/>
                      <a:pt x="23" y="9"/>
                      <a:pt x="24" y="9"/>
                    </a:cubicBezTo>
                    <a:cubicBezTo>
                      <a:pt x="26" y="10"/>
                      <a:pt x="28" y="11"/>
                      <a:pt x="30" y="11"/>
                    </a:cubicBezTo>
                    <a:cubicBezTo>
                      <a:pt x="31" y="11"/>
                      <a:pt x="32" y="10"/>
                      <a:pt x="3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795"/>
              <p:cNvSpPr>
                <a:spLocks noEditPoints="1"/>
              </p:cNvSpPr>
              <p:nvPr/>
            </p:nvSpPr>
            <p:spPr bwMode="auto">
              <a:xfrm>
                <a:off x="1330" y="520"/>
                <a:ext cx="9" cy="12"/>
              </a:xfrm>
              <a:custGeom>
                <a:avLst/>
                <a:gdLst>
                  <a:gd name="T0" fmla="*/ 12 w 12"/>
                  <a:gd name="T1" fmla="*/ 15 h 17"/>
                  <a:gd name="T2" fmla="*/ 11 w 12"/>
                  <a:gd name="T3" fmla="*/ 12 h 17"/>
                  <a:gd name="T4" fmla="*/ 11 w 12"/>
                  <a:gd name="T5" fmla="*/ 9 h 17"/>
                  <a:gd name="T6" fmla="*/ 11 w 12"/>
                  <a:gd name="T7" fmla="*/ 7 h 17"/>
                  <a:gd name="T8" fmla="*/ 11 w 12"/>
                  <a:gd name="T9" fmla="*/ 6 h 17"/>
                  <a:gd name="T10" fmla="*/ 1 w 12"/>
                  <a:gd name="T11" fmla="*/ 7 h 17"/>
                  <a:gd name="T12" fmla="*/ 4 w 12"/>
                  <a:gd name="T13" fmla="*/ 12 h 17"/>
                  <a:gd name="T14" fmla="*/ 7 w 12"/>
                  <a:gd name="T15" fmla="*/ 12 h 17"/>
                  <a:gd name="T16" fmla="*/ 7 w 12"/>
                  <a:gd name="T17" fmla="*/ 12 h 17"/>
                  <a:gd name="T18" fmla="*/ 11 w 12"/>
                  <a:gd name="T19" fmla="*/ 16 h 17"/>
                  <a:gd name="T20" fmla="*/ 12 w 12"/>
                  <a:gd name="T21" fmla="*/ 15 h 17"/>
                  <a:gd name="T22" fmla="*/ 4 w 12"/>
                  <a:gd name="T23" fmla="*/ 8 h 17"/>
                  <a:gd name="T24" fmla="*/ 9 w 12"/>
                  <a:gd name="T25" fmla="*/ 6 h 17"/>
                  <a:gd name="T26" fmla="*/ 7 w 12"/>
                  <a:gd name="T27" fmla="*/ 7 h 17"/>
                  <a:gd name="T28" fmla="*/ 7 w 12"/>
                  <a:gd name="T29" fmla="*/ 8 h 17"/>
                  <a:gd name="T30" fmla="*/ 6 w 12"/>
                  <a:gd name="T31" fmla="*/ 9 h 17"/>
                  <a:gd name="T32" fmla="*/ 4 w 12"/>
                  <a:gd name="T3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7">
                    <a:moveTo>
                      <a:pt x="12" y="15"/>
                    </a:moveTo>
                    <a:cubicBezTo>
                      <a:pt x="12" y="14"/>
                      <a:pt x="11" y="13"/>
                      <a:pt x="11" y="12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2" y="6"/>
                      <a:pt x="11" y="6"/>
                    </a:cubicBezTo>
                    <a:cubicBezTo>
                      <a:pt x="10" y="0"/>
                      <a:pt x="2" y="3"/>
                      <a:pt x="1" y="7"/>
                    </a:cubicBezTo>
                    <a:cubicBezTo>
                      <a:pt x="0" y="10"/>
                      <a:pt x="2" y="12"/>
                      <a:pt x="4" y="12"/>
                    </a:cubicBezTo>
                    <a:cubicBezTo>
                      <a:pt x="5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9" y="16"/>
                      <a:pt x="11" y="16"/>
                    </a:cubicBezTo>
                    <a:cubicBezTo>
                      <a:pt x="12" y="17"/>
                      <a:pt x="12" y="16"/>
                      <a:pt x="12" y="15"/>
                    </a:cubicBezTo>
                    <a:close/>
                    <a:moveTo>
                      <a:pt x="4" y="8"/>
                    </a:moveTo>
                    <a:cubicBezTo>
                      <a:pt x="5" y="6"/>
                      <a:pt x="7" y="4"/>
                      <a:pt x="9" y="6"/>
                    </a:cubicBezTo>
                    <a:cubicBezTo>
                      <a:pt x="8" y="6"/>
                      <a:pt x="8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9"/>
                      <a:pt x="3" y="10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796"/>
              <p:cNvSpPr/>
              <p:nvPr/>
            </p:nvSpPr>
            <p:spPr bwMode="auto">
              <a:xfrm>
                <a:off x="1326" y="524"/>
                <a:ext cx="39" cy="19"/>
              </a:xfrm>
              <a:custGeom>
                <a:avLst/>
                <a:gdLst>
                  <a:gd name="T0" fmla="*/ 47 w 50"/>
                  <a:gd name="T1" fmla="*/ 0 h 25"/>
                  <a:gd name="T2" fmla="*/ 36 w 50"/>
                  <a:gd name="T3" fmla="*/ 5 h 25"/>
                  <a:gd name="T4" fmla="*/ 24 w 50"/>
                  <a:gd name="T5" fmla="*/ 9 h 25"/>
                  <a:gd name="T6" fmla="*/ 2 w 50"/>
                  <a:gd name="T7" fmla="*/ 21 h 25"/>
                  <a:gd name="T8" fmla="*/ 2 w 50"/>
                  <a:gd name="T9" fmla="*/ 25 h 25"/>
                  <a:gd name="T10" fmla="*/ 3 w 50"/>
                  <a:gd name="T11" fmla="*/ 24 h 25"/>
                  <a:gd name="T12" fmla="*/ 4 w 50"/>
                  <a:gd name="T13" fmla="*/ 24 h 25"/>
                  <a:gd name="T14" fmla="*/ 26 w 50"/>
                  <a:gd name="T15" fmla="*/ 11 h 25"/>
                  <a:gd name="T16" fmla="*/ 38 w 50"/>
                  <a:gd name="T17" fmla="*/ 7 h 25"/>
                  <a:gd name="T18" fmla="*/ 49 w 50"/>
                  <a:gd name="T19" fmla="*/ 2 h 25"/>
                  <a:gd name="T20" fmla="*/ 47 w 50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47" y="0"/>
                    </a:moveTo>
                    <a:cubicBezTo>
                      <a:pt x="44" y="3"/>
                      <a:pt x="40" y="4"/>
                      <a:pt x="36" y="5"/>
                    </a:cubicBezTo>
                    <a:cubicBezTo>
                      <a:pt x="32" y="6"/>
                      <a:pt x="28" y="7"/>
                      <a:pt x="24" y="9"/>
                    </a:cubicBezTo>
                    <a:cubicBezTo>
                      <a:pt x="16" y="12"/>
                      <a:pt x="9" y="17"/>
                      <a:pt x="2" y="21"/>
                    </a:cubicBezTo>
                    <a:cubicBezTo>
                      <a:pt x="0" y="22"/>
                      <a:pt x="1" y="25"/>
                      <a:pt x="2" y="25"/>
                    </a:cubicBezTo>
                    <a:cubicBezTo>
                      <a:pt x="3" y="25"/>
                      <a:pt x="3" y="25"/>
                      <a:pt x="3" y="24"/>
                    </a:cubicBezTo>
                    <a:cubicBezTo>
                      <a:pt x="3" y="24"/>
                      <a:pt x="4" y="24"/>
                      <a:pt x="4" y="24"/>
                    </a:cubicBezTo>
                    <a:cubicBezTo>
                      <a:pt x="11" y="19"/>
                      <a:pt x="18" y="15"/>
                      <a:pt x="26" y="11"/>
                    </a:cubicBezTo>
                    <a:cubicBezTo>
                      <a:pt x="30" y="10"/>
                      <a:pt x="34" y="9"/>
                      <a:pt x="38" y="7"/>
                    </a:cubicBezTo>
                    <a:cubicBezTo>
                      <a:pt x="42" y="6"/>
                      <a:pt x="46" y="5"/>
                      <a:pt x="49" y="2"/>
                    </a:cubicBezTo>
                    <a:cubicBezTo>
                      <a:pt x="50" y="1"/>
                      <a:pt x="49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797"/>
              <p:cNvSpPr/>
              <p:nvPr/>
            </p:nvSpPr>
            <p:spPr bwMode="auto">
              <a:xfrm>
                <a:off x="1345" y="532"/>
                <a:ext cx="14" cy="16"/>
              </a:xfrm>
              <a:custGeom>
                <a:avLst/>
                <a:gdLst>
                  <a:gd name="T0" fmla="*/ 12 w 18"/>
                  <a:gd name="T1" fmla="*/ 18 h 21"/>
                  <a:gd name="T2" fmla="*/ 8 w 18"/>
                  <a:gd name="T3" fmla="*/ 17 h 21"/>
                  <a:gd name="T4" fmla="*/ 5 w 18"/>
                  <a:gd name="T5" fmla="*/ 16 h 21"/>
                  <a:gd name="T6" fmla="*/ 8 w 18"/>
                  <a:gd name="T7" fmla="*/ 16 h 21"/>
                  <a:gd name="T8" fmla="*/ 12 w 18"/>
                  <a:gd name="T9" fmla="*/ 14 h 21"/>
                  <a:gd name="T10" fmla="*/ 18 w 18"/>
                  <a:gd name="T11" fmla="*/ 9 h 21"/>
                  <a:gd name="T12" fmla="*/ 13 w 18"/>
                  <a:gd name="T13" fmla="*/ 2 h 21"/>
                  <a:gd name="T14" fmla="*/ 9 w 18"/>
                  <a:gd name="T15" fmla="*/ 5 h 21"/>
                  <a:gd name="T16" fmla="*/ 10 w 18"/>
                  <a:gd name="T17" fmla="*/ 5 h 21"/>
                  <a:gd name="T18" fmla="*/ 12 w 18"/>
                  <a:gd name="T19" fmla="*/ 4 h 21"/>
                  <a:gd name="T20" fmla="*/ 13 w 18"/>
                  <a:gd name="T21" fmla="*/ 5 h 21"/>
                  <a:gd name="T22" fmla="*/ 15 w 18"/>
                  <a:gd name="T23" fmla="*/ 7 h 21"/>
                  <a:gd name="T24" fmla="*/ 13 w 18"/>
                  <a:gd name="T25" fmla="*/ 11 h 21"/>
                  <a:gd name="T26" fmla="*/ 8 w 18"/>
                  <a:gd name="T27" fmla="*/ 12 h 21"/>
                  <a:gd name="T28" fmla="*/ 1 w 18"/>
                  <a:gd name="T29" fmla="*/ 13 h 21"/>
                  <a:gd name="T30" fmla="*/ 0 w 18"/>
                  <a:gd name="T31" fmla="*/ 15 h 21"/>
                  <a:gd name="T32" fmla="*/ 5 w 18"/>
                  <a:gd name="T33" fmla="*/ 20 h 21"/>
                  <a:gd name="T34" fmla="*/ 8 w 18"/>
                  <a:gd name="T35" fmla="*/ 20 h 21"/>
                  <a:gd name="T36" fmla="*/ 9 w 18"/>
                  <a:gd name="T37" fmla="*/ 21 h 21"/>
                  <a:gd name="T38" fmla="*/ 10 w 18"/>
                  <a:gd name="T39" fmla="*/ 21 h 21"/>
                  <a:gd name="T40" fmla="*/ 11 w 18"/>
                  <a:gd name="T41" fmla="*/ 21 h 21"/>
                  <a:gd name="T42" fmla="*/ 12 w 18"/>
                  <a:gd name="T4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1">
                    <a:moveTo>
                      <a:pt x="12" y="18"/>
                    </a:moveTo>
                    <a:cubicBezTo>
                      <a:pt x="11" y="17"/>
                      <a:pt x="9" y="17"/>
                      <a:pt x="8" y="17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5"/>
                      <a:pt x="10" y="15"/>
                      <a:pt x="12" y="14"/>
                    </a:cubicBezTo>
                    <a:cubicBezTo>
                      <a:pt x="14" y="14"/>
                      <a:pt x="17" y="12"/>
                      <a:pt x="18" y="9"/>
                    </a:cubicBezTo>
                    <a:cubicBezTo>
                      <a:pt x="18" y="6"/>
                      <a:pt x="16" y="4"/>
                      <a:pt x="13" y="2"/>
                    </a:cubicBezTo>
                    <a:cubicBezTo>
                      <a:pt x="11" y="0"/>
                      <a:pt x="8" y="2"/>
                      <a:pt x="9" y="5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10" y="3"/>
                      <a:pt x="11" y="4"/>
                      <a:pt x="12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4" y="6"/>
                      <a:pt x="14" y="6"/>
                      <a:pt x="15" y="7"/>
                    </a:cubicBezTo>
                    <a:cubicBezTo>
                      <a:pt x="16" y="9"/>
                      <a:pt x="14" y="10"/>
                      <a:pt x="13" y="11"/>
                    </a:cubicBezTo>
                    <a:cubicBezTo>
                      <a:pt x="11" y="12"/>
                      <a:pt x="10" y="12"/>
                      <a:pt x="8" y="12"/>
                    </a:cubicBezTo>
                    <a:cubicBezTo>
                      <a:pt x="6" y="13"/>
                      <a:pt x="4" y="12"/>
                      <a:pt x="1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1" y="17"/>
                      <a:pt x="3" y="19"/>
                      <a:pt x="5" y="20"/>
                    </a:cubicBezTo>
                    <a:cubicBezTo>
                      <a:pt x="6" y="20"/>
                      <a:pt x="7" y="20"/>
                      <a:pt x="8" y="20"/>
                    </a:cubicBezTo>
                    <a:cubicBezTo>
                      <a:pt x="8" y="20"/>
                      <a:pt x="9" y="21"/>
                      <a:pt x="9" y="21"/>
                    </a:cubicBezTo>
                    <a:cubicBezTo>
                      <a:pt x="9" y="21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1"/>
                    </a:cubicBezTo>
                    <a:cubicBezTo>
                      <a:pt x="12" y="21"/>
                      <a:pt x="13" y="19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798"/>
              <p:cNvSpPr/>
              <p:nvPr/>
            </p:nvSpPr>
            <p:spPr bwMode="auto">
              <a:xfrm>
                <a:off x="437" y="2007"/>
                <a:ext cx="16" cy="28"/>
              </a:xfrm>
              <a:custGeom>
                <a:avLst/>
                <a:gdLst>
                  <a:gd name="T0" fmla="*/ 21 w 21"/>
                  <a:gd name="T1" fmla="*/ 3 h 36"/>
                  <a:gd name="T2" fmla="*/ 21 w 21"/>
                  <a:gd name="T3" fmla="*/ 3 h 36"/>
                  <a:gd name="T4" fmla="*/ 19 w 21"/>
                  <a:gd name="T5" fmla="*/ 1 h 36"/>
                  <a:gd name="T6" fmla="*/ 16 w 21"/>
                  <a:gd name="T7" fmla="*/ 4 h 36"/>
                  <a:gd name="T8" fmla="*/ 14 w 21"/>
                  <a:gd name="T9" fmla="*/ 9 h 36"/>
                  <a:gd name="T10" fmla="*/ 9 w 21"/>
                  <a:gd name="T11" fmla="*/ 18 h 36"/>
                  <a:gd name="T12" fmla="*/ 4 w 21"/>
                  <a:gd name="T13" fmla="*/ 26 h 36"/>
                  <a:gd name="T14" fmla="*/ 5 w 21"/>
                  <a:gd name="T15" fmla="*/ 20 h 36"/>
                  <a:gd name="T16" fmla="*/ 4 w 21"/>
                  <a:gd name="T17" fmla="*/ 5 h 36"/>
                  <a:gd name="T18" fmla="*/ 1 w 21"/>
                  <a:gd name="T19" fmla="*/ 5 h 36"/>
                  <a:gd name="T20" fmla="*/ 1 w 21"/>
                  <a:gd name="T21" fmla="*/ 12 h 36"/>
                  <a:gd name="T22" fmla="*/ 1 w 21"/>
                  <a:gd name="T23" fmla="*/ 21 h 36"/>
                  <a:gd name="T24" fmla="*/ 1 w 21"/>
                  <a:gd name="T25" fmla="*/ 28 h 36"/>
                  <a:gd name="T26" fmla="*/ 1 w 21"/>
                  <a:gd name="T27" fmla="*/ 35 h 36"/>
                  <a:gd name="T28" fmla="*/ 4 w 21"/>
                  <a:gd name="T29" fmla="*/ 35 h 36"/>
                  <a:gd name="T30" fmla="*/ 7 w 21"/>
                  <a:gd name="T31" fmla="*/ 30 h 36"/>
                  <a:gd name="T32" fmla="*/ 11 w 21"/>
                  <a:gd name="T33" fmla="*/ 20 h 36"/>
                  <a:gd name="T34" fmla="*/ 16 w 21"/>
                  <a:gd name="T35" fmla="*/ 11 h 36"/>
                  <a:gd name="T36" fmla="*/ 19 w 21"/>
                  <a:gd name="T37" fmla="*/ 7 h 36"/>
                  <a:gd name="T38" fmla="*/ 21 w 21"/>
                  <a:gd name="T3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6">
                    <a:moveTo>
                      <a:pt x="21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1" y="1"/>
                      <a:pt x="20" y="0"/>
                      <a:pt x="19" y="1"/>
                    </a:cubicBezTo>
                    <a:cubicBezTo>
                      <a:pt x="17" y="2"/>
                      <a:pt x="17" y="3"/>
                      <a:pt x="16" y="4"/>
                    </a:cubicBezTo>
                    <a:cubicBezTo>
                      <a:pt x="15" y="6"/>
                      <a:pt x="14" y="7"/>
                      <a:pt x="14" y="9"/>
                    </a:cubicBezTo>
                    <a:cubicBezTo>
                      <a:pt x="12" y="12"/>
                      <a:pt x="10" y="15"/>
                      <a:pt x="9" y="18"/>
                    </a:cubicBezTo>
                    <a:cubicBezTo>
                      <a:pt x="7" y="21"/>
                      <a:pt x="6" y="24"/>
                      <a:pt x="4" y="26"/>
                    </a:cubicBezTo>
                    <a:cubicBezTo>
                      <a:pt x="4" y="24"/>
                      <a:pt x="5" y="22"/>
                      <a:pt x="5" y="20"/>
                    </a:cubicBezTo>
                    <a:cubicBezTo>
                      <a:pt x="5" y="15"/>
                      <a:pt x="4" y="10"/>
                      <a:pt x="4" y="5"/>
                    </a:cubicBezTo>
                    <a:cubicBezTo>
                      <a:pt x="4" y="3"/>
                      <a:pt x="1" y="3"/>
                      <a:pt x="1" y="5"/>
                    </a:cubicBezTo>
                    <a:cubicBezTo>
                      <a:pt x="1" y="7"/>
                      <a:pt x="1" y="9"/>
                      <a:pt x="1" y="12"/>
                    </a:cubicBezTo>
                    <a:cubicBezTo>
                      <a:pt x="2" y="15"/>
                      <a:pt x="1" y="18"/>
                      <a:pt x="1" y="21"/>
                    </a:cubicBezTo>
                    <a:cubicBezTo>
                      <a:pt x="1" y="23"/>
                      <a:pt x="1" y="26"/>
                      <a:pt x="1" y="28"/>
                    </a:cubicBezTo>
                    <a:cubicBezTo>
                      <a:pt x="1" y="30"/>
                      <a:pt x="0" y="33"/>
                      <a:pt x="1" y="35"/>
                    </a:cubicBezTo>
                    <a:cubicBezTo>
                      <a:pt x="2" y="36"/>
                      <a:pt x="3" y="36"/>
                      <a:pt x="4" y="35"/>
                    </a:cubicBezTo>
                    <a:cubicBezTo>
                      <a:pt x="6" y="34"/>
                      <a:pt x="6" y="32"/>
                      <a:pt x="7" y="30"/>
                    </a:cubicBezTo>
                    <a:cubicBezTo>
                      <a:pt x="8" y="26"/>
                      <a:pt x="10" y="24"/>
                      <a:pt x="11" y="20"/>
                    </a:cubicBezTo>
                    <a:cubicBezTo>
                      <a:pt x="13" y="17"/>
                      <a:pt x="14" y="14"/>
                      <a:pt x="16" y="11"/>
                    </a:cubicBezTo>
                    <a:cubicBezTo>
                      <a:pt x="17" y="10"/>
                      <a:pt x="18" y="8"/>
                      <a:pt x="19" y="7"/>
                    </a:cubicBezTo>
                    <a:cubicBezTo>
                      <a:pt x="20" y="5"/>
                      <a:pt x="21" y="4"/>
                      <a:pt x="2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799"/>
              <p:cNvSpPr>
                <a:spLocks noEditPoints="1"/>
              </p:cNvSpPr>
              <p:nvPr/>
            </p:nvSpPr>
            <p:spPr bwMode="auto">
              <a:xfrm>
                <a:off x="442" y="2019"/>
                <a:ext cx="24" cy="23"/>
              </a:xfrm>
              <a:custGeom>
                <a:avLst/>
                <a:gdLst>
                  <a:gd name="T0" fmla="*/ 27 w 31"/>
                  <a:gd name="T1" fmla="*/ 19 h 30"/>
                  <a:gd name="T2" fmla="*/ 29 w 31"/>
                  <a:gd name="T3" fmla="*/ 7 h 30"/>
                  <a:gd name="T4" fmla="*/ 29 w 31"/>
                  <a:gd name="T5" fmla="*/ 4 h 30"/>
                  <a:gd name="T6" fmla="*/ 27 w 31"/>
                  <a:gd name="T7" fmla="*/ 2 h 30"/>
                  <a:gd name="T8" fmla="*/ 26 w 31"/>
                  <a:gd name="T9" fmla="*/ 6 h 30"/>
                  <a:gd name="T10" fmla="*/ 20 w 31"/>
                  <a:gd name="T11" fmla="*/ 11 h 30"/>
                  <a:gd name="T12" fmla="*/ 17 w 31"/>
                  <a:gd name="T13" fmla="*/ 11 h 30"/>
                  <a:gd name="T14" fmla="*/ 11 w 31"/>
                  <a:gd name="T15" fmla="*/ 9 h 30"/>
                  <a:gd name="T16" fmla="*/ 10 w 31"/>
                  <a:gd name="T17" fmla="*/ 6 h 30"/>
                  <a:gd name="T18" fmla="*/ 15 w 31"/>
                  <a:gd name="T19" fmla="*/ 2 h 30"/>
                  <a:gd name="T20" fmla="*/ 26 w 31"/>
                  <a:gd name="T21" fmla="*/ 4 h 30"/>
                  <a:gd name="T22" fmla="*/ 22 w 31"/>
                  <a:gd name="T23" fmla="*/ 0 h 30"/>
                  <a:gd name="T24" fmla="*/ 14 w 31"/>
                  <a:gd name="T25" fmla="*/ 1 h 30"/>
                  <a:gd name="T26" fmla="*/ 9 w 31"/>
                  <a:gd name="T27" fmla="*/ 3 h 30"/>
                  <a:gd name="T28" fmla="*/ 5 w 31"/>
                  <a:gd name="T29" fmla="*/ 8 h 30"/>
                  <a:gd name="T30" fmla="*/ 4 w 31"/>
                  <a:gd name="T31" fmla="*/ 10 h 30"/>
                  <a:gd name="T32" fmla="*/ 1 w 31"/>
                  <a:gd name="T33" fmla="*/ 24 h 30"/>
                  <a:gd name="T34" fmla="*/ 4 w 31"/>
                  <a:gd name="T35" fmla="*/ 23 h 30"/>
                  <a:gd name="T36" fmla="*/ 6 w 31"/>
                  <a:gd name="T37" fmla="*/ 11 h 30"/>
                  <a:gd name="T38" fmla="*/ 9 w 31"/>
                  <a:gd name="T39" fmla="*/ 11 h 30"/>
                  <a:gd name="T40" fmla="*/ 14 w 31"/>
                  <a:gd name="T41" fmla="*/ 13 h 30"/>
                  <a:gd name="T42" fmla="*/ 15 w 31"/>
                  <a:gd name="T43" fmla="*/ 13 h 30"/>
                  <a:gd name="T44" fmla="*/ 14 w 31"/>
                  <a:gd name="T45" fmla="*/ 17 h 30"/>
                  <a:gd name="T46" fmla="*/ 13 w 31"/>
                  <a:gd name="T47" fmla="*/ 26 h 30"/>
                  <a:gd name="T48" fmla="*/ 5 w 31"/>
                  <a:gd name="T49" fmla="*/ 25 h 30"/>
                  <a:gd name="T50" fmla="*/ 9 w 31"/>
                  <a:gd name="T51" fmla="*/ 29 h 30"/>
                  <a:gd name="T52" fmla="*/ 16 w 31"/>
                  <a:gd name="T53" fmla="*/ 28 h 30"/>
                  <a:gd name="T54" fmla="*/ 28 w 31"/>
                  <a:gd name="T55" fmla="*/ 22 h 30"/>
                  <a:gd name="T56" fmla="*/ 21 w 31"/>
                  <a:gd name="T57" fmla="*/ 21 h 30"/>
                  <a:gd name="T58" fmla="*/ 16 w 31"/>
                  <a:gd name="T59" fmla="*/ 25 h 30"/>
                  <a:gd name="T60" fmla="*/ 17 w 31"/>
                  <a:gd name="T61" fmla="*/ 17 h 30"/>
                  <a:gd name="T62" fmla="*/ 19 w 31"/>
                  <a:gd name="T63" fmla="*/ 14 h 30"/>
                  <a:gd name="T64" fmla="*/ 20 w 31"/>
                  <a:gd name="T65" fmla="*/ 14 h 30"/>
                  <a:gd name="T66" fmla="*/ 25 w 31"/>
                  <a:gd name="T67" fmla="*/ 11 h 30"/>
                  <a:gd name="T68" fmla="*/ 26 w 31"/>
                  <a:gd name="T69" fmla="*/ 11 h 30"/>
                  <a:gd name="T70" fmla="*/ 26 w 31"/>
                  <a:gd name="T71" fmla="*/ 19 h 30"/>
                  <a:gd name="T72" fmla="*/ 21 w 31"/>
                  <a:gd name="T73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30">
                    <a:moveTo>
                      <a:pt x="27" y="19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29" y="19"/>
                      <a:pt x="29" y="14"/>
                      <a:pt x="29" y="13"/>
                    </a:cubicBezTo>
                    <a:cubicBezTo>
                      <a:pt x="29" y="11"/>
                      <a:pt x="29" y="9"/>
                      <a:pt x="29" y="7"/>
                    </a:cubicBezTo>
                    <a:cubicBezTo>
                      <a:pt x="29" y="7"/>
                      <a:pt x="30" y="7"/>
                      <a:pt x="30" y="7"/>
                    </a:cubicBezTo>
                    <a:cubicBezTo>
                      <a:pt x="31" y="6"/>
                      <a:pt x="30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8" y="1"/>
                      <a:pt x="27" y="2"/>
                    </a:cubicBezTo>
                    <a:cubicBezTo>
                      <a:pt x="26" y="3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7"/>
                      <a:pt x="24" y="8"/>
                      <a:pt x="23" y="8"/>
                    </a:cubicBezTo>
                    <a:cubicBezTo>
                      <a:pt x="22" y="9"/>
                      <a:pt x="21" y="10"/>
                      <a:pt x="20" y="11"/>
                    </a:cubicBezTo>
                    <a:cubicBezTo>
                      <a:pt x="19" y="11"/>
                      <a:pt x="18" y="11"/>
                      <a:pt x="18" y="12"/>
                    </a:cubicBezTo>
                    <a:cubicBezTo>
                      <a:pt x="18" y="11"/>
                      <a:pt x="17" y="11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13" y="10"/>
                      <a:pt x="12" y="9"/>
                      <a:pt x="11" y="9"/>
                    </a:cubicBezTo>
                    <a:cubicBezTo>
                      <a:pt x="10" y="9"/>
                      <a:pt x="9" y="8"/>
                      <a:pt x="8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11" y="5"/>
                      <a:pt x="13" y="4"/>
                      <a:pt x="14" y="4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6" y="3"/>
                      <a:pt x="18" y="3"/>
                      <a:pt x="20" y="3"/>
                    </a:cubicBezTo>
                    <a:cubicBezTo>
                      <a:pt x="22" y="3"/>
                      <a:pt x="24" y="4"/>
                      <a:pt x="26" y="4"/>
                    </a:cubicBezTo>
                    <a:cubicBezTo>
                      <a:pt x="26" y="3"/>
                      <a:pt x="27" y="3"/>
                      <a:pt x="26" y="2"/>
                    </a:cubicBezTo>
                    <a:cubicBezTo>
                      <a:pt x="26" y="1"/>
                      <a:pt x="24" y="0"/>
                      <a:pt x="22" y="0"/>
                    </a:cubicBezTo>
                    <a:cubicBezTo>
                      <a:pt x="20" y="0"/>
                      <a:pt x="18" y="0"/>
                      <a:pt x="15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3" y="10"/>
                      <a:pt x="3" y="11"/>
                    </a:cubicBezTo>
                    <a:cubicBezTo>
                      <a:pt x="4" y="15"/>
                      <a:pt x="0" y="19"/>
                      <a:pt x="1" y="24"/>
                    </a:cubicBezTo>
                    <a:cubicBezTo>
                      <a:pt x="1" y="24"/>
                      <a:pt x="2" y="25"/>
                      <a:pt x="3" y="25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21"/>
                      <a:pt x="4" y="21"/>
                      <a:pt x="5" y="19"/>
                    </a:cubicBezTo>
                    <a:cubicBezTo>
                      <a:pt x="5" y="16"/>
                      <a:pt x="6" y="13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8" y="11"/>
                      <a:pt x="9" y="11"/>
                    </a:cubicBezTo>
                    <a:cubicBezTo>
                      <a:pt x="10" y="12"/>
                      <a:pt x="12" y="12"/>
                      <a:pt x="13" y="13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4" y="19"/>
                      <a:pt x="13" y="20"/>
                      <a:pt x="13" y="22"/>
                    </a:cubicBezTo>
                    <a:cubicBezTo>
                      <a:pt x="13" y="23"/>
                      <a:pt x="13" y="25"/>
                      <a:pt x="13" y="26"/>
                    </a:cubicBezTo>
                    <a:cubicBezTo>
                      <a:pt x="12" y="26"/>
                      <a:pt x="10" y="26"/>
                      <a:pt x="9" y="25"/>
                    </a:cubicBezTo>
                    <a:cubicBezTo>
                      <a:pt x="8" y="25"/>
                      <a:pt x="6" y="25"/>
                      <a:pt x="5" y="25"/>
                    </a:cubicBezTo>
                    <a:cubicBezTo>
                      <a:pt x="4" y="25"/>
                      <a:pt x="3" y="26"/>
                      <a:pt x="4" y="27"/>
                    </a:cubicBezTo>
                    <a:cubicBezTo>
                      <a:pt x="5" y="28"/>
                      <a:pt x="7" y="28"/>
                      <a:pt x="9" y="29"/>
                    </a:cubicBezTo>
                    <a:cubicBezTo>
                      <a:pt x="11" y="29"/>
                      <a:pt x="14" y="30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8" y="28"/>
                      <a:pt x="20" y="26"/>
                      <a:pt x="22" y="25"/>
                    </a:cubicBezTo>
                    <a:cubicBezTo>
                      <a:pt x="23" y="24"/>
                      <a:pt x="26" y="22"/>
                      <a:pt x="28" y="22"/>
                    </a:cubicBezTo>
                    <a:cubicBezTo>
                      <a:pt x="29" y="21"/>
                      <a:pt x="29" y="19"/>
                      <a:pt x="27" y="19"/>
                    </a:cubicBezTo>
                    <a:close/>
                    <a:moveTo>
                      <a:pt x="21" y="21"/>
                    </a:moveTo>
                    <a:cubicBezTo>
                      <a:pt x="20" y="22"/>
                      <a:pt x="19" y="23"/>
                      <a:pt x="18" y="24"/>
                    </a:cubicBezTo>
                    <a:cubicBezTo>
                      <a:pt x="17" y="24"/>
                      <a:pt x="17" y="24"/>
                      <a:pt x="16" y="25"/>
                    </a:cubicBezTo>
                    <a:cubicBezTo>
                      <a:pt x="16" y="23"/>
                      <a:pt x="16" y="22"/>
                      <a:pt x="17" y="21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8" y="16"/>
                      <a:pt x="18" y="16"/>
                      <a:pt x="18" y="15"/>
                    </a:cubicBezTo>
                    <a:cubicBezTo>
                      <a:pt x="18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13"/>
                      <a:pt x="24" y="12"/>
                      <a:pt x="25" y="11"/>
                    </a:cubicBezTo>
                    <a:cubicBezTo>
                      <a:pt x="25" y="10"/>
                      <a:pt x="25" y="10"/>
                      <a:pt x="26" y="10"/>
                    </a:cubicBezTo>
                    <a:cubicBezTo>
                      <a:pt x="26" y="10"/>
                      <a:pt x="26" y="11"/>
                      <a:pt x="26" y="11"/>
                    </a:cubicBezTo>
                    <a:cubicBezTo>
                      <a:pt x="25" y="13"/>
                      <a:pt x="25" y="14"/>
                      <a:pt x="25" y="16"/>
                    </a:cubicBezTo>
                    <a:cubicBezTo>
                      <a:pt x="25" y="17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3" y="21"/>
                      <a:pt x="2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800"/>
              <p:cNvSpPr/>
              <p:nvPr/>
            </p:nvSpPr>
            <p:spPr bwMode="auto">
              <a:xfrm>
                <a:off x="469" y="2024"/>
                <a:ext cx="8" cy="5"/>
              </a:xfrm>
              <a:custGeom>
                <a:avLst/>
                <a:gdLst>
                  <a:gd name="T0" fmla="*/ 10 w 10"/>
                  <a:gd name="T1" fmla="*/ 5 h 7"/>
                  <a:gd name="T2" fmla="*/ 7 w 10"/>
                  <a:gd name="T3" fmla="*/ 2 h 7"/>
                  <a:gd name="T4" fmla="*/ 2 w 10"/>
                  <a:gd name="T5" fmla="*/ 0 h 7"/>
                  <a:gd name="T6" fmla="*/ 1 w 10"/>
                  <a:gd name="T7" fmla="*/ 3 h 7"/>
                  <a:gd name="T8" fmla="*/ 5 w 10"/>
                  <a:gd name="T9" fmla="*/ 5 h 7"/>
                  <a:gd name="T10" fmla="*/ 6 w 10"/>
                  <a:gd name="T11" fmla="*/ 5 h 7"/>
                  <a:gd name="T12" fmla="*/ 7 w 10"/>
                  <a:gd name="T13" fmla="*/ 6 h 7"/>
                  <a:gd name="T14" fmla="*/ 8 w 10"/>
                  <a:gd name="T15" fmla="*/ 6 h 7"/>
                  <a:gd name="T16" fmla="*/ 10 w 10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cubicBezTo>
                      <a:pt x="10" y="3"/>
                      <a:pt x="8" y="2"/>
                      <a:pt x="7" y="2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0" y="0"/>
                      <a:pt x="0" y="3"/>
                      <a:pt x="1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7"/>
                      <a:pt x="10" y="6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801"/>
              <p:cNvSpPr/>
              <p:nvPr/>
            </p:nvSpPr>
            <p:spPr bwMode="auto">
              <a:xfrm>
                <a:off x="468" y="2020"/>
                <a:ext cx="9" cy="5"/>
              </a:xfrm>
              <a:custGeom>
                <a:avLst/>
                <a:gdLst>
                  <a:gd name="T0" fmla="*/ 10 w 11"/>
                  <a:gd name="T1" fmla="*/ 4 h 7"/>
                  <a:gd name="T2" fmla="*/ 2 w 11"/>
                  <a:gd name="T3" fmla="*/ 2 h 7"/>
                  <a:gd name="T4" fmla="*/ 2 w 11"/>
                  <a:gd name="T5" fmla="*/ 5 h 7"/>
                  <a:gd name="T6" fmla="*/ 7 w 11"/>
                  <a:gd name="T7" fmla="*/ 6 h 7"/>
                  <a:gd name="T8" fmla="*/ 8 w 11"/>
                  <a:gd name="T9" fmla="*/ 7 h 7"/>
                  <a:gd name="T10" fmla="*/ 9 w 11"/>
                  <a:gd name="T11" fmla="*/ 7 h 7"/>
                  <a:gd name="T12" fmla="*/ 9 w 11"/>
                  <a:gd name="T13" fmla="*/ 7 h 7"/>
                  <a:gd name="T14" fmla="*/ 10 w 11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0" y="4"/>
                    </a:moveTo>
                    <a:cubicBezTo>
                      <a:pt x="8" y="3"/>
                      <a:pt x="4" y="0"/>
                      <a:pt x="2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4" y="5"/>
                      <a:pt x="6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1" y="5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802"/>
              <p:cNvSpPr>
                <a:spLocks noEditPoints="1"/>
              </p:cNvSpPr>
              <p:nvPr/>
            </p:nvSpPr>
            <p:spPr bwMode="auto">
              <a:xfrm>
                <a:off x="480" y="2020"/>
                <a:ext cx="16" cy="15"/>
              </a:xfrm>
              <a:custGeom>
                <a:avLst/>
                <a:gdLst>
                  <a:gd name="T0" fmla="*/ 16 w 21"/>
                  <a:gd name="T1" fmla="*/ 17 h 19"/>
                  <a:gd name="T2" fmla="*/ 14 w 21"/>
                  <a:gd name="T3" fmla="*/ 12 h 19"/>
                  <a:gd name="T4" fmla="*/ 15 w 21"/>
                  <a:gd name="T5" fmla="*/ 12 h 19"/>
                  <a:gd name="T6" fmla="*/ 15 w 21"/>
                  <a:gd name="T7" fmla="*/ 3 h 19"/>
                  <a:gd name="T8" fmla="*/ 4 w 21"/>
                  <a:gd name="T9" fmla="*/ 7 h 19"/>
                  <a:gd name="T10" fmla="*/ 4 w 21"/>
                  <a:gd name="T11" fmla="*/ 16 h 19"/>
                  <a:gd name="T12" fmla="*/ 11 w 21"/>
                  <a:gd name="T13" fmla="*/ 14 h 19"/>
                  <a:gd name="T14" fmla="*/ 15 w 21"/>
                  <a:gd name="T15" fmla="*/ 19 h 19"/>
                  <a:gd name="T16" fmla="*/ 16 w 21"/>
                  <a:gd name="T17" fmla="*/ 17 h 19"/>
                  <a:gd name="T18" fmla="*/ 15 w 21"/>
                  <a:gd name="T19" fmla="*/ 10 h 19"/>
                  <a:gd name="T20" fmla="*/ 16 w 21"/>
                  <a:gd name="T21" fmla="*/ 9 h 19"/>
                  <a:gd name="T22" fmla="*/ 15 w 21"/>
                  <a:gd name="T23" fmla="*/ 10 h 19"/>
                  <a:gd name="T24" fmla="*/ 7 w 21"/>
                  <a:gd name="T25" fmla="*/ 13 h 19"/>
                  <a:gd name="T26" fmla="*/ 6 w 21"/>
                  <a:gd name="T27" fmla="*/ 10 h 19"/>
                  <a:gd name="T28" fmla="*/ 10 w 21"/>
                  <a:gd name="T29" fmla="*/ 5 h 19"/>
                  <a:gd name="T30" fmla="*/ 14 w 21"/>
                  <a:gd name="T31" fmla="*/ 6 h 19"/>
                  <a:gd name="T32" fmla="*/ 13 w 21"/>
                  <a:gd name="T33" fmla="*/ 7 h 19"/>
                  <a:gd name="T34" fmla="*/ 11 w 21"/>
                  <a:gd name="T35" fmla="*/ 10 h 19"/>
                  <a:gd name="T36" fmla="*/ 7 w 21"/>
                  <a:gd name="T3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19">
                    <a:moveTo>
                      <a:pt x="16" y="17"/>
                    </a:moveTo>
                    <a:cubicBezTo>
                      <a:pt x="15" y="16"/>
                      <a:pt x="14" y="14"/>
                      <a:pt x="14" y="12"/>
                    </a:cubicBezTo>
                    <a:cubicBezTo>
                      <a:pt x="14" y="12"/>
                      <a:pt x="15" y="12"/>
                      <a:pt x="15" y="12"/>
                    </a:cubicBezTo>
                    <a:cubicBezTo>
                      <a:pt x="21" y="12"/>
                      <a:pt x="18" y="5"/>
                      <a:pt x="15" y="3"/>
                    </a:cubicBezTo>
                    <a:cubicBezTo>
                      <a:pt x="10" y="0"/>
                      <a:pt x="7" y="3"/>
                      <a:pt x="4" y="7"/>
                    </a:cubicBezTo>
                    <a:cubicBezTo>
                      <a:pt x="2" y="9"/>
                      <a:pt x="0" y="15"/>
                      <a:pt x="4" y="16"/>
                    </a:cubicBezTo>
                    <a:cubicBezTo>
                      <a:pt x="7" y="17"/>
                      <a:pt x="9" y="16"/>
                      <a:pt x="11" y="14"/>
                    </a:cubicBezTo>
                    <a:cubicBezTo>
                      <a:pt x="12" y="17"/>
                      <a:pt x="13" y="19"/>
                      <a:pt x="15" y="19"/>
                    </a:cubicBezTo>
                    <a:cubicBezTo>
                      <a:pt x="16" y="19"/>
                      <a:pt x="17" y="18"/>
                      <a:pt x="16" y="17"/>
                    </a:cubicBezTo>
                    <a:close/>
                    <a:moveTo>
                      <a:pt x="15" y="10"/>
                    </a:moveTo>
                    <a:cubicBezTo>
                      <a:pt x="15" y="10"/>
                      <a:pt x="15" y="9"/>
                      <a:pt x="16" y="9"/>
                    </a:cubicBezTo>
                    <a:cubicBezTo>
                      <a:pt x="16" y="9"/>
                      <a:pt x="15" y="10"/>
                      <a:pt x="15" y="10"/>
                    </a:cubicBezTo>
                    <a:close/>
                    <a:moveTo>
                      <a:pt x="7" y="13"/>
                    </a:moveTo>
                    <a:cubicBezTo>
                      <a:pt x="4" y="15"/>
                      <a:pt x="5" y="11"/>
                      <a:pt x="6" y="10"/>
                    </a:cubicBezTo>
                    <a:cubicBezTo>
                      <a:pt x="7" y="8"/>
                      <a:pt x="8" y="5"/>
                      <a:pt x="10" y="5"/>
                    </a:cubicBezTo>
                    <a:cubicBezTo>
                      <a:pt x="12" y="5"/>
                      <a:pt x="13" y="5"/>
                      <a:pt x="14" y="6"/>
                    </a:cubicBezTo>
                    <a:cubicBezTo>
                      <a:pt x="14" y="6"/>
                      <a:pt x="14" y="6"/>
                      <a:pt x="13" y="7"/>
                    </a:cubicBezTo>
                    <a:cubicBezTo>
                      <a:pt x="13" y="7"/>
                      <a:pt x="12" y="9"/>
                      <a:pt x="11" y="10"/>
                    </a:cubicBezTo>
                    <a:cubicBezTo>
                      <a:pt x="10" y="11"/>
                      <a:pt x="9" y="13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803"/>
              <p:cNvSpPr/>
              <p:nvPr/>
            </p:nvSpPr>
            <p:spPr bwMode="auto">
              <a:xfrm>
                <a:off x="494" y="2014"/>
                <a:ext cx="12" cy="15"/>
              </a:xfrm>
              <a:custGeom>
                <a:avLst/>
                <a:gdLst>
                  <a:gd name="T0" fmla="*/ 13 w 15"/>
                  <a:gd name="T1" fmla="*/ 11 h 19"/>
                  <a:gd name="T2" fmla="*/ 10 w 15"/>
                  <a:gd name="T3" fmla="*/ 10 h 19"/>
                  <a:gd name="T4" fmla="*/ 10 w 15"/>
                  <a:gd name="T5" fmla="*/ 9 h 19"/>
                  <a:gd name="T6" fmla="*/ 12 w 15"/>
                  <a:gd name="T7" fmla="*/ 6 h 19"/>
                  <a:gd name="T8" fmla="*/ 11 w 15"/>
                  <a:gd name="T9" fmla="*/ 1 h 19"/>
                  <a:gd name="T10" fmla="*/ 5 w 15"/>
                  <a:gd name="T11" fmla="*/ 2 h 19"/>
                  <a:gd name="T12" fmla="*/ 1 w 15"/>
                  <a:gd name="T13" fmla="*/ 8 h 19"/>
                  <a:gd name="T14" fmla="*/ 3 w 15"/>
                  <a:gd name="T15" fmla="*/ 9 h 19"/>
                  <a:gd name="T16" fmla="*/ 8 w 15"/>
                  <a:gd name="T17" fmla="*/ 4 h 19"/>
                  <a:gd name="T18" fmla="*/ 10 w 15"/>
                  <a:gd name="T19" fmla="*/ 4 h 19"/>
                  <a:gd name="T20" fmla="*/ 10 w 15"/>
                  <a:gd name="T21" fmla="*/ 4 h 19"/>
                  <a:gd name="T22" fmla="*/ 10 w 15"/>
                  <a:gd name="T23" fmla="*/ 4 h 19"/>
                  <a:gd name="T24" fmla="*/ 6 w 15"/>
                  <a:gd name="T25" fmla="*/ 8 h 19"/>
                  <a:gd name="T26" fmla="*/ 6 w 15"/>
                  <a:gd name="T27" fmla="*/ 11 h 19"/>
                  <a:gd name="T28" fmla="*/ 9 w 15"/>
                  <a:gd name="T29" fmla="*/ 13 h 19"/>
                  <a:gd name="T30" fmla="*/ 10 w 15"/>
                  <a:gd name="T31" fmla="*/ 13 h 19"/>
                  <a:gd name="T32" fmla="*/ 11 w 15"/>
                  <a:gd name="T33" fmla="*/ 14 h 19"/>
                  <a:gd name="T34" fmla="*/ 7 w 15"/>
                  <a:gd name="T35" fmla="*/ 15 h 19"/>
                  <a:gd name="T36" fmla="*/ 7 w 15"/>
                  <a:gd name="T37" fmla="*/ 17 h 19"/>
                  <a:gd name="T38" fmla="*/ 14 w 15"/>
                  <a:gd name="T39" fmla="*/ 15 h 19"/>
                  <a:gd name="T40" fmla="*/ 13 w 15"/>
                  <a:gd name="T4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9">
                    <a:moveTo>
                      <a:pt x="13" y="11"/>
                    </a:moveTo>
                    <a:cubicBezTo>
                      <a:pt x="12" y="11"/>
                      <a:pt x="11" y="10"/>
                      <a:pt x="10" y="10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1" y="8"/>
                      <a:pt x="12" y="7"/>
                      <a:pt x="12" y="6"/>
                    </a:cubicBezTo>
                    <a:cubicBezTo>
                      <a:pt x="13" y="4"/>
                      <a:pt x="13" y="2"/>
                      <a:pt x="11" y="1"/>
                    </a:cubicBezTo>
                    <a:cubicBezTo>
                      <a:pt x="9" y="0"/>
                      <a:pt x="7" y="1"/>
                      <a:pt x="5" y="2"/>
                    </a:cubicBezTo>
                    <a:cubicBezTo>
                      <a:pt x="3" y="3"/>
                      <a:pt x="2" y="6"/>
                      <a:pt x="1" y="8"/>
                    </a:cubicBezTo>
                    <a:cubicBezTo>
                      <a:pt x="0" y="9"/>
                      <a:pt x="2" y="10"/>
                      <a:pt x="3" y="9"/>
                    </a:cubicBezTo>
                    <a:cubicBezTo>
                      <a:pt x="4" y="6"/>
                      <a:pt x="5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6"/>
                      <a:pt x="8" y="7"/>
                      <a:pt x="6" y="8"/>
                    </a:cubicBezTo>
                    <a:cubicBezTo>
                      <a:pt x="5" y="9"/>
                      <a:pt x="5" y="10"/>
                      <a:pt x="6" y="11"/>
                    </a:cubicBezTo>
                    <a:cubicBezTo>
                      <a:pt x="7" y="11"/>
                      <a:pt x="8" y="12"/>
                      <a:pt x="9" y="13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6"/>
                      <a:pt x="6" y="17"/>
                      <a:pt x="7" y="17"/>
                    </a:cubicBezTo>
                    <a:cubicBezTo>
                      <a:pt x="8" y="19"/>
                      <a:pt x="13" y="17"/>
                      <a:pt x="14" y="15"/>
                    </a:cubicBezTo>
                    <a:cubicBezTo>
                      <a:pt x="15" y="13"/>
                      <a:pt x="14" y="12"/>
                      <a:pt x="1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804"/>
              <p:cNvSpPr/>
              <p:nvPr/>
            </p:nvSpPr>
            <p:spPr bwMode="auto">
              <a:xfrm>
                <a:off x="549" y="2228"/>
                <a:ext cx="15" cy="26"/>
              </a:xfrm>
              <a:custGeom>
                <a:avLst/>
                <a:gdLst>
                  <a:gd name="T0" fmla="*/ 19 w 20"/>
                  <a:gd name="T1" fmla="*/ 23 h 34"/>
                  <a:gd name="T2" fmla="*/ 18 w 20"/>
                  <a:gd name="T3" fmla="*/ 19 h 34"/>
                  <a:gd name="T4" fmla="*/ 18 w 20"/>
                  <a:gd name="T5" fmla="*/ 15 h 34"/>
                  <a:gd name="T6" fmla="*/ 15 w 20"/>
                  <a:gd name="T7" fmla="*/ 1 h 34"/>
                  <a:gd name="T8" fmla="*/ 13 w 20"/>
                  <a:gd name="T9" fmla="*/ 1 h 34"/>
                  <a:gd name="T10" fmla="*/ 14 w 20"/>
                  <a:gd name="T11" fmla="*/ 16 h 34"/>
                  <a:gd name="T12" fmla="*/ 9 w 20"/>
                  <a:gd name="T13" fmla="*/ 17 h 34"/>
                  <a:gd name="T14" fmla="*/ 5 w 20"/>
                  <a:gd name="T15" fmla="*/ 18 h 34"/>
                  <a:gd name="T16" fmla="*/ 5 w 20"/>
                  <a:gd name="T17" fmla="*/ 18 h 34"/>
                  <a:gd name="T18" fmla="*/ 4 w 20"/>
                  <a:gd name="T19" fmla="*/ 11 h 34"/>
                  <a:gd name="T20" fmla="*/ 3 w 20"/>
                  <a:gd name="T21" fmla="*/ 3 h 34"/>
                  <a:gd name="T22" fmla="*/ 0 w 20"/>
                  <a:gd name="T23" fmla="*/ 4 h 34"/>
                  <a:gd name="T24" fmla="*/ 1 w 20"/>
                  <a:gd name="T25" fmla="*/ 11 h 34"/>
                  <a:gd name="T26" fmla="*/ 1 w 20"/>
                  <a:gd name="T27" fmla="*/ 18 h 34"/>
                  <a:gd name="T28" fmla="*/ 1 w 20"/>
                  <a:gd name="T29" fmla="*/ 20 h 34"/>
                  <a:gd name="T30" fmla="*/ 1 w 20"/>
                  <a:gd name="T31" fmla="*/ 21 h 34"/>
                  <a:gd name="T32" fmla="*/ 1 w 20"/>
                  <a:gd name="T33" fmla="*/ 22 h 34"/>
                  <a:gd name="T34" fmla="*/ 2 w 20"/>
                  <a:gd name="T35" fmla="*/ 22 h 34"/>
                  <a:gd name="T36" fmla="*/ 2 w 20"/>
                  <a:gd name="T37" fmla="*/ 25 h 34"/>
                  <a:gd name="T38" fmla="*/ 3 w 20"/>
                  <a:gd name="T39" fmla="*/ 32 h 34"/>
                  <a:gd name="T40" fmla="*/ 6 w 20"/>
                  <a:gd name="T41" fmla="*/ 31 h 34"/>
                  <a:gd name="T42" fmla="*/ 6 w 20"/>
                  <a:gd name="T43" fmla="*/ 22 h 34"/>
                  <a:gd name="T44" fmla="*/ 10 w 20"/>
                  <a:gd name="T45" fmla="*/ 21 h 34"/>
                  <a:gd name="T46" fmla="*/ 15 w 20"/>
                  <a:gd name="T47" fmla="*/ 20 h 34"/>
                  <a:gd name="T48" fmla="*/ 16 w 20"/>
                  <a:gd name="T49" fmla="*/ 25 h 34"/>
                  <a:gd name="T50" fmla="*/ 18 w 20"/>
                  <a:gd name="T51" fmla="*/ 26 h 34"/>
                  <a:gd name="T52" fmla="*/ 19 w 20"/>
                  <a:gd name="T53" fmla="*/ 26 h 34"/>
                  <a:gd name="T54" fmla="*/ 19 w 20"/>
                  <a:gd name="T55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34">
                    <a:moveTo>
                      <a:pt x="19" y="23"/>
                    </a:moveTo>
                    <a:cubicBezTo>
                      <a:pt x="19" y="22"/>
                      <a:pt x="19" y="20"/>
                      <a:pt x="18" y="19"/>
                    </a:cubicBezTo>
                    <a:cubicBezTo>
                      <a:pt x="20" y="18"/>
                      <a:pt x="19" y="15"/>
                      <a:pt x="18" y="15"/>
                    </a:cubicBezTo>
                    <a:cubicBezTo>
                      <a:pt x="17" y="11"/>
                      <a:pt x="16" y="6"/>
                      <a:pt x="15" y="1"/>
                    </a:cubicBezTo>
                    <a:cubicBezTo>
                      <a:pt x="15" y="0"/>
                      <a:pt x="13" y="0"/>
                      <a:pt x="13" y="1"/>
                    </a:cubicBezTo>
                    <a:cubicBezTo>
                      <a:pt x="13" y="6"/>
                      <a:pt x="13" y="11"/>
                      <a:pt x="14" y="16"/>
                    </a:cubicBezTo>
                    <a:cubicBezTo>
                      <a:pt x="12" y="16"/>
                      <a:pt x="11" y="17"/>
                      <a:pt x="9" y="17"/>
                    </a:cubicBezTo>
                    <a:cubicBezTo>
                      <a:pt x="8" y="17"/>
                      <a:pt x="7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6"/>
                      <a:pt x="5" y="14"/>
                      <a:pt x="4" y="11"/>
                    </a:cubicBezTo>
                    <a:cubicBezTo>
                      <a:pt x="4" y="9"/>
                      <a:pt x="4" y="6"/>
                      <a:pt x="3" y="3"/>
                    </a:cubicBezTo>
                    <a:cubicBezTo>
                      <a:pt x="3" y="2"/>
                      <a:pt x="0" y="2"/>
                      <a:pt x="0" y="4"/>
                    </a:cubicBezTo>
                    <a:cubicBezTo>
                      <a:pt x="0" y="6"/>
                      <a:pt x="0" y="8"/>
                      <a:pt x="1" y="11"/>
                    </a:cubicBezTo>
                    <a:cubicBezTo>
                      <a:pt x="1" y="13"/>
                      <a:pt x="1" y="16"/>
                      <a:pt x="1" y="18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3" y="27"/>
                      <a:pt x="3" y="30"/>
                      <a:pt x="3" y="32"/>
                    </a:cubicBezTo>
                    <a:cubicBezTo>
                      <a:pt x="4" y="34"/>
                      <a:pt x="7" y="33"/>
                      <a:pt x="6" y="31"/>
                    </a:cubicBezTo>
                    <a:cubicBezTo>
                      <a:pt x="7" y="28"/>
                      <a:pt x="6" y="25"/>
                      <a:pt x="6" y="22"/>
                    </a:cubicBezTo>
                    <a:cubicBezTo>
                      <a:pt x="7" y="21"/>
                      <a:pt x="9" y="21"/>
                      <a:pt x="10" y="21"/>
                    </a:cubicBezTo>
                    <a:cubicBezTo>
                      <a:pt x="12" y="20"/>
                      <a:pt x="13" y="20"/>
                      <a:pt x="15" y="20"/>
                    </a:cubicBezTo>
                    <a:cubicBezTo>
                      <a:pt x="15" y="21"/>
                      <a:pt x="15" y="23"/>
                      <a:pt x="16" y="25"/>
                    </a:cubicBezTo>
                    <a:cubicBezTo>
                      <a:pt x="16" y="26"/>
                      <a:pt x="17" y="26"/>
                      <a:pt x="18" y="26"/>
                    </a:cubicBezTo>
                    <a:cubicBezTo>
                      <a:pt x="18" y="26"/>
                      <a:pt x="18" y="26"/>
                      <a:pt x="19" y="26"/>
                    </a:cubicBezTo>
                    <a:cubicBezTo>
                      <a:pt x="20" y="25"/>
                      <a:pt x="20" y="24"/>
                      <a:pt x="1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805"/>
              <p:cNvSpPr/>
              <p:nvPr/>
            </p:nvSpPr>
            <p:spPr bwMode="auto">
              <a:xfrm>
                <a:off x="566" y="2237"/>
                <a:ext cx="11" cy="17"/>
              </a:xfrm>
              <a:custGeom>
                <a:avLst/>
                <a:gdLst>
                  <a:gd name="T0" fmla="*/ 11 w 14"/>
                  <a:gd name="T1" fmla="*/ 18 h 23"/>
                  <a:gd name="T2" fmla="*/ 7 w 14"/>
                  <a:gd name="T3" fmla="*/ 18 h 23"/>
                  <a:gd name="T4" fmla="*/ 7 w 14"/>
                  <a:gd name="T5" fmla="*/ 18 h 23"/>
                  <a:gd name="T6" fmla="*/ 8 w 14"/>
                  <a:gd name="T7" fmla="*/ 16 h 23"/>
                  <a:gd name="T8" fmla="*/ 9 w 14"/>
                  <a:gd name="T9" fmla="*/ 13 h 23"/>
                  <a:gd name="T10" fmla="*/ 10 w 14"/>
                  <a:gd name="T11" fmla="*/ 4 h 23"/>
                  <a:gd name="T12" fmla="*/ 4 w 14"/>
                  <a:gd name="T13" fmla="*/ 2 h 23"/>
                  <a:gd name="T14" fmla="*/ 1 w 14"/>
                  <a:gd name="T15" fmla="*/ 8 h 23"/>
                  <a:gd name="T16" fmla="*/ 3 w 14"/>
                  <a:gd name="T17" fmla="*/ 8 h 23"/>
                  <a:gd name="T18" fmla="*/ 6 w 14"/>
                  <a:gd name="T19" fmla="*/ 4 h 23"/>
                  <a:gd name="T20" fmla="*/ 8 w 14"/>
                  <a:gd name="T21" fmla="*/ 6 h 23"/>
                  <a:gd name="T22" fmla="*/ 7 w 14"/>
                  <a:gd name="T23" fmla="*/ 9 h 23"/>
                  <a:gd name="T24" fmla="*/ 3 w 14"/>
                  <a:gd name="T25" fmla="*/ 20 h 23"/>
                  <a:gd name="T26" fmla="*/ 4 w 14"/>
                  <a:gd name="T27" fmla="*/ 22 h 23"/>
                  <a:gd name="T28" fmla="*/ 7 w 14"/>
                  <a:gd name="T29" fmla="*/ 22 h 23"/>
                  <a:gd name="T30" fmla="*/ 11 w 14"/>
                  <a:gd name="T31" fmla="*/ 22 h 23"/>
                  <a:gd name="T32" fmla="*/ 11 w 14"/>
                  <a:gd name="T33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3">
                    <a:moveTo>
                      <a:pt x="11" y="18"/>
                    </a:moveTo>
                    <a:cubicBezTo>
                      <a:pt x="10" y="18"/>
                      <a:pt x="9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7"/>
                      <a:pt x="8" y="16"/>
                    </a:cubicBezTo>
                    <a:cubicBezTo>
                      <a:pt x="8" y="15"/>
                      <a:pt x="9" y="14"/>
                      <a:pt x="9" y="13"/>
                    </a:cubicBezTo>
                    <a:cubicBezTo>
                      <a:pt x="10" y="10"/>
                      <a:pt x="11" y="7"/>
                      <a:pt x="10" y="4"/>
                    </a:cubicBezTo>
                    <a:cubicBezTo>
                      <a:pt x="9" y="1"/>
                      <a:pt x="7" y="0"/>
                      <a:pt x="4" y="2"/>
                    </a:cubicBezTo>
                    <a:cubicBezTo>
                      <a:pt x="2" y="3"/>
                      <a:pt x="0" y="6"/>
                      <a:pt x="1" y="8"/>
                    </a:cubicBezTo>
                    <a:cubicBezTo>
                      <a:pt x="1" y="9"/>
                      <a:pt x="3" y="10"/>
                      <a:pt x="3" y="8"/>
                    </a:cubicBezTo>
                    <a:cubicBezTo>
                      <a:pt x="3" y="7"/>
                      <a:pt x="4" y="5"/>
                      <a:pt x="6" y="4"/>
                    </a:cubicBezTo>
                    <a:cubicBezTo>
                      <a:pt x="7" y="4"/>
                      <a:pt x="7" y="5"/>
                      <a:pt x="8" y="6"/>
                    </a:cubicBezTo>
                    <a:cubicBezTo>
                      <a:pt x="8" y="7"/>
                      <a:pt x="8" y="8"/>
                      <a:pt x="7" y="9"/>
                    </a:cubicBezTo>
                    <a:cubicBezTo>
                      <a:pt x="6" y="13"/>
                      <a:pt x="3" y="16"/>
                      <a:pt x="3" y="20"/>
                    </a:cubicBezTo>
                    <a:cubicBezTo>
                      <a:pt x="2" y="21"/>
                      <a:pt x="3" y="22"/>
                      <a:pt x="4" y="22"/>
                    </a:cubicBezTo>
                    <a:cubicBezTo>
                      <a:pt x="5" y="23"/>
                      <a:pt x="6" y="23"/>
                      <a:pt x="7" y="22"/>
                    </a:cubicBezTo>
                    <a:cubicBezTo>
                      <a:pt x="8" y="22"/>
                      <a:pt x="10" y="22"/>
                      <a:pt x="11" y="22"/>
                    </a:cubicBezTo>
                    <a:cubicBezTo>
                      <a:pt x="14" y="21"/>
                      <a:pt x="14" y="18"/>
                      <a:pt x="1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806"/>
              <p:cNvSpPr>
                <a:spLocks noEditPoints="1"/>
              </p:cNvSpPr>
              <p:nvPr/>
            </p:nvSpPr>
            <p:spPr bwMode="auto">
              <a:xfrm>
                <a:off x="576" y="2225"/>
                <a:ext cx="14" cy="21"/>
              </a:xfrm>
              <a:custGeom>
                <a:avLst/>
                <a:gdLst>
                  <a:gd name="T0" fmla="*/ 18 w 19"/>
                  <a:gd name="T1" fmla="*/ 9 h 27"/>
                  <a:gd name="T2" fmla="*/ 5 w 19"/>
                  <a:gd name="T3" fmla="*/ 4 h 27"/>
                  <a:gd name="T4" fmla="*/ 3 w 19"/>
                  <a:gd name="T5" fmla="*/ 8 h 27"/>
                  <a:gd name="T6" fmla="*/ 2 w 19"/>
                  <a:gd name="T7" fmla="*/ 12 h 27"/>
                  <a:gd name="T8" fmla="*/ 1 w 19"/>
                  <a:gd name="T9" fmla="*/ 12 h 27"/>
                  <a:gd name="T10" fmla="*/ 11 w 19"/>
                  <a:gd name="T11" fmla="*/ 25 h 27"/>
                  <a:gd name="T12" fmla="*/ 18 w 19"/>
                  <a:gd name="T13" fmla="*/ 9 h 27"/>
                  <a:gd name="T14" fmla="*/ 14 w 19"/>
                  <a:gd name="T15" fmla="*/ 15 h 27"/>
                  <a:gd name="T16" fmla="*/ 11 w 19"/>
                  <a:gd name="T17" fmla="*/ 21 h 27"/>
                  <a:gd name="T18" fmla="*/ 6 w 19"/>
                  <a:gd name="T19" fmla="*/ 20 h 27"/>
                  <a:gd name="T20" fmla="*/ 6 w 19"/>
                  <a:gd name="T21" fmla="*/ 15 h 27"/>
                  <a:gd name="T22" fmla="*/ 6 w 19"/>
                  <a:gd name="T23" fmla="*/ 9 h 27"/>
                  <a:gd name="T24" fmla="*/ 10 w 19"/>
                  <a:gd name="T25" fmla="*/ 6 h 27"/>
                  <a:gd name="T26" fmla="*/ 14 w 19"/>
                  <a:gd name="T27" fmla="*/ 10 h 27"/>
                  <a:gd name="T28" fmla="*/ 14 w 19"/>
                  <a:gd name="T29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7">
                    <a:moveTo>
                      <a:pt x="18" y="9"/>
                    </a:moveTo>
                    <a:cubicBezTo>
                      <a:pt x="17" y="5"/>
                      <a:pt x="9" y="0"/>
                      <a:pt x="5" y="4"/>
                    </a:cubicBezTo>
                    <a:cubicBezTo>
                      <a:pt x="4" y="5"/>
                      <a:pt x="4" y="6"/>
                      <a:pt x="3" y="8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0" y="18"/>
                      <a:pt x="4" y="27"/>
                      <a:pt x="11" y="25"/>
                    </a:cubicBezTo>
                    <a:cubicBezTo>
                      <a:pt x="17" y="23"/>
                      <a:pt x="19" y="15"/>
                      <a:pt x="18" y="9"/>
                    </a:cubicBezTo>
                    <a:close/>
                    <a:moveTo>
                      <a:pt x="14" y="15"/>
                    </a:moveTo>
                    <a:cubicBezTo>
                      <a:pt x="14" y="18"/>
                      <a:pt x="13" y="20"/>
                      <a:pt x="11" y="21"/>
                    </a:cubicBezTo>
                    <a:cubicBezTo>
                      <a:pt x="9" y="23"/>
                      <a:pt x="7" y="22"/>
                      <a:pt x="6" y="20"/>
                    </a:cubicBezTo>
                    <a:cubicBezTo>
                      <a:pt x="6" y="18"/>
                      <a:pt x="6" y="17"/>
                      <a:pt x="6" y="15"/>
                    </a:cubicBezTo>
                    <a:cubicBezTo>
                      <a:pt x="6" y="13"/>
                      <a:pt x="6" y="11"/>
                      <a:pt x="6" y="9"/>
                    </a:cubicBezTo>
                    <a:cubicBezTo>
                      <a:pt x="7" y="7"/>
                      <a:pt x="8" y="6"/>
                      <a:pt x="10" y="6"/>
                    </a:cubicBezTo>
                    <a:cubicBezTo>
                      <a:pt x="12" y="7"/>
                      <a:pt x="13" y="8"/>
                      <a:pt x="14" y="10"/>
                    </a:cubicBezTo>
                    <a:cubicBezTo>
                      <a:pt x="15" y="12"/>
                      <a:pt x="15" y="14"/>
                      <a:pt x="1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807"/>
              <p:cNvSpPr>
                <a:spLocks noEditPoints="1"/>
              </p:cNvSpPr>
              <p:nvPr/>
            </p:nvSpPr>
            <p:spPr bwMode="auto">
              <a:xfrm>
                <a:off x="589" y="2307"/>
                <a:ext cx="12" cy="22"/>
              </a:xfrm>
              <a:custGeom>
                <a:avLst/>
                <a:gdLst>
                  <a:gd name="T0" fmla="*/ 15 w 16"/>
                  <a:gd name="T1" fmla="*/ 5 h 29"/>
                  <a:gd name="T2" fmla="*/ 7 w 16"/>
                  <a:gd name="T3" fmla="*/ 0 h 29"/>
                  <a:gd name="T4" fmla="*/ 1 w 16"/>
                  <a:gd name="T5" fmla="*/ 6 h 29"/>
                  <a:gd name="T6" fmla="*/ 1 w 16"/>
                  <a:gd name="T7" fmla="*/ 9 h 29"/>
                  <a:gd name="T8" fmla="*/ 1 w 16"/>
                  <a:gd name="T9" fmla="*/ 19 h 29"/>
                  <a:gd name="T10" fmla="*/ 7 w 16"/>
                  <a:gd name="T11" fmla="*/ 28 h 29"/>
                  <a:gd name="T12" fmla="*/ 14 w 16"/>
                  <a:gd name="T13" fmla="*/ 25 h 29"/>
                  <a:gd name="T14" fmla="*/ 16 w 16"/>
                  <a:gd name="T15" fmla="*/ 16 h 29"/>
                  <a:gd name="T16" fmla="*/ 15 w 16"/>
                  <a:gd name="T17" fmla="*/ 5 h 29"/>
                  <a:gd name="T18" fmla="*/ 13 w 16"/>
                  <a:gd name="T19" fmla="*/ 16 h 29"/>
                  <a:gd name="T20" fmla="*/ 8 w 16"/>
                  <a:gd name="T21" fmla="*/ 24 h 29"/>
                  <a:gd name="T22" fmla="*/ 4 w 16"/>
                  <a:gd name="T23" fmla="*/ 17 h 29"/>
                  <a:gd name="T24" fmla="*/ 4 w 16"/>
                  <a:gd name="T25" fmla="*/ 15 h 29"/>
                  <a:gd name="T26" fmla="*/ 4 w 16"/>
                  <a:gd name="T27" fmla="*/ 9 h 29"/>
                  <a:gd name="T28" fmla="*/ 7 w 16"/>
                  <a:gd name="T29" fmla="*/ 3 h 29"/>
                  <a:gd name="T30" fmla="*/ 12 w 16"/>
                  <a:gd name="T31" fmla="*/ 8 h 29"/>
                  <a:gd name="T32" fmla="*/ 13 w 16"/>
                  <a:gd name="T33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9">
                    <a:moveTo>
                      <a:pt x="15" y="5"/>
                    </a:moveTo>
                    <a:cubicBezTo>
                      <a:pt x="13" y="2"/>
                      <a:pt x="10" y="0"/>
                      <a:pt x="7" y="0"/>
                    </a:cubicBezTo>
                    <a:cubicBezTo>
                      <a:pt x="3" y="0"/>
                      <a:pt x="1" y="3"/>
                      <a:pt x="1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0" y="12"/>
                      <a:pt x="0" y="16"/>
                      <a:pt x="1" y="19"/>
                    </a:cubicBezTo>
                    <a:cubicBezTo>
                      <a:pt x="2" y="23"/>
                      <a:pt x="4" y="27"/>
                      <a:pt x="7" y="28"/>
                    </a:cubicBezTo>
                    <a:cubicBezTo>
                      <a:pt x="10" y="29"/>
                      <a:pt x="13" y="28"/>
                      <a:pt x="14" y="25"/>
                    </a:cubicBezTo>
                    <a:cubicBezTo>
                      <a:pt x="16" y="23"/>
                      <a:pt x="16" y="19"/>
                      <a:pt x="16" y="16"/>
                    </a:cubicBezTo>
                    <a:cubicBezTo>
                      <a:pt x="16" y="13"/>
                      <a:pt x="16" y="9"/>
                      <a:pt x="15" y="5"/>
                    </a:cubicBezTo>
                    <a:close/>
                    <a:moveTo>
                      <a:pt x="13" y="16"/>
                    </a:moveTo>
                    <a:cubicBezTo>
                      <a:pt x="12" y="18"/>
                      <a:pt x="12" y="28"/>
                      <a:pt x="8" y="24"/>
                    </a:cubicBezTo>
                    <a:cubicBezTo>
                      <a:pt x="5" y="23"/>
                      <a:pt x="4" y="19"/>
                      <a:pt x="4" y="17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4" y="13"/>
                      <a:pt x="4" y="11"/>
                      <a:pt x="4" y="9"/>
                    </a:cubicBezTo>
                    <a:cubicBezTo>
                      <a:pt x="3" y="7"/>
                      <a:pt x="4" y="3"/>
                      <a:pt x="7" y="3"/>
                    </a:cubicBezTo>
                    <a:cubicBezTo>
                      <a:pt x="10" y="3"/>
                      <a:pt x="11" y="6"/>
                      <a:pt x="12" y="8"/>
                    </a:cubicBezTo>
                    <a:cubicBezTo>
                      <a:pt x="13" y="11"/>
                      <a:pt x="13" y="14"/>
                      <a:pt x="1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808"/>
              <p:cNvSpPr/>
              <p:nvPr/>
            </p:nvSpPr>
            <p:spPr bwMode="auto">
              <a:xfrm>
                <a:off x="603" y="2302"/>
                <a:ext cx="14" cy="26"/>
              </a:xfrm>
              <a:custGeom>
                <a:avLst/>
                <a:gdLst>
                  <a:gd name="T0" fmla="*/ 18 w 18"/>
                  <a:gd name="T1" fmla="*/ 29 h 33"/>
                  <a:gd name="T2" fmla="*/ 16 w 18"/>
                  <a:gd name="T3" fmla="*/ 23 h 33"/>
                  <a:gd name="T4" fmla="*/ 14 w 18"/>
                  <a:gd name="T5" fmla="*/ 16 h 33"/>
                  <a:gd name="T6" fmla="*/ 12 w 18"/>
                  <a:gd name="T7" fmla="*/ 9 h 33"/>
                  <a:gd name="T8" fmla="*/ 11 w 18"/>
                  <a:gd name="T9" fmla="*/ 1 h 33"/>
                  <a:gd name="T10" fmla="*/ 9 w 18"/>
                  <a:gd name="T11" fmla="*/ 1 h 33"/>
                  <a:gd name="T12" fmla="*/ 10 w 18"/>
                  <a:gd name="T13" fmla="*/ 15 h 33"/>
                  <a:gd name="T14" fmla="*/ 11 w 18"/>
                  <a:gd name="T15" fmla="*/ 18 h 33"/>
                  <a:gd name="T16" fmla="*/ 9 w 18"/>
                  <a:gd name="T17" fmla="*/ 18 h 33"/>
                  <a:gd name="T18" fmla="*/ 6 w 18"/>
                  <a:gd name="T19" fmla="*/ 18 h 33"/>
                  <a:gd name="T20" fmla="*/ 6 w 18"/>
                  <a:gd name="T21" fmla="*/ 18 h 33"/>
                  <a:gd name="T22" fmla="*/ 5 w 18"/>
                  <a:gd name="T23" fmla="*/ 12 h 33"/>
                  <a:gd name="T24" fmla="*/ 3 w 18"/>
                  <a:gd name="T25" fmla="*/ 5 h 33"/>
                  <a:gd name="T26" fmla="*/ 0 w 18"/>
                  <a:gd name="T27" fmla="*/ 5 h 33"/>
                  <a:gd name="T28" fmla="*/ 1 w 18"/>
                  <a:gd name="T29" fmla="*/ 11 h 33"/>
                  <a:gd name="T30" fmla="*/ 2 w 18"/>
                  <a:gd name="T31" fmla="*/ 18 h 33"/>
                  <a:gd name="T32" fmla="*/ 4 w 18"/>
                  <a:gd name="T33" fmla="*/ 26 h 33"/>
                  <a:gd name="T34" fmla="*/ 6 w 18"/>
                  <a:gd name="T35" fmla="*/ 32 h 33"/>
                  <a:gd name="T36" fmla="*/ 7 w 18"/>
                  <a:gd name="T37" fmla="*/ 32 h 33"/>
                  <a:gd name="T38" fmla="*/ 7 w 18"/>
                  <a:gd name="T39" fmla="*/ 27 h 33"/>
                  <a:gd name="T40" fmla="*/ 6 w 18"/>
                  <a:gd name="T41" fmla="*/ 21 h 33"/>
                  <a:gd name="T42" fmla="*/ 7 w 18"/>
                  <a:gd name="T43" fmla="*/ 21 h 33"/>
                  <a:gd name="T44" fmla="*/ 12 w 18"/>
                  <a:gd name="T45" fmla="*/ 21 h 33"/>
                  <a:gd name="T46" fmla="*/ 12 w 18"/>
                  <a:gd name="T47" fmla="*/ 22 h 33"/>
                  <a:gd name="T48" fmla="*/ 13 w 18"/>
                  <a:gd name="T49" fmla="*/ 26 h 33"/>
                  <a:gd name="T50" fmla="*/ 14 w 18"/>
                  <a:gd name="T51" fmla="*/ 30 h 33"/>
                  <a:gd name="T52" fmla="*/ 17 w 18"/>
                  <a:gd name="T53" fmla="*/ 30 h 33"/>
                  <a:gd name="T54" fmla="*/ 17 w 18"/>
                  <a:gd name="T55" fmla="*/ 30 h 33"/>
                  <a:gd name="T56" fmla="*/ 18 w 18"/>
                  <a:gd name="T57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33">
                    <a:moveTo>
                      <a:pt x="18" y="29"/>
                    </a:moveTo>
                    <a:cubicBezTo>
                      <a:pt x="17" y="27"/>
                      <a:pt x="17" y="25"/>
                      <a:pt x="16" y="23"/>
                    </a:cubicBezTo>
                    <a:cubicBezTo>
                      <a:pt x="16" y="21"/>
                      <a:pt x="14" y="19"/>
                      <a:pt x="14" y="16"/>
                    </a:cubicBezTo>
                    <a:cubicBezTo>
                      <a:pt x="13" y="14"/>
                      <a:pt x="13" y="12"/>
                      <a:pt x="12" y="9"/>
                    </a:cubicBezTo>
                    <a:cubicBezTo>
                      <a:pt x="11" y="7"/>
                      <a:pt x="12" y="4"/>
                      <a:pt x="11" y="1"/>
                    </a:cubicBezTo>
                    <a:cubicBezTo>
                      <a:pt x="11" y="0"/>
                      <a:pt x="9" y="0"/>
                      <a:pt x="9" y="1"/>
                    </a:cubicBezTo>
                    <a:cubicBezTo>
                      <a:pt x="8" y="6"/>
                      <a:pt x="9" y="11"/>
                      <a:pt x="10" y="15"/>
                    </a:cubicBezTo>
                    <a:cubicBezTo>
                      <a:pt x="10" y="16"/>
                      <a:pt x="10" y="17"/>
                      <a:pt x="11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6"/>
                      <a:pt x="5" y="14"/>
                      <a:pt x="5" y="12"/>
                    </a:cubicBezTo>
                    <a:cubicBezTo>
                      <a:pt x="4" y="10"/>
                      <a:pt x="3" y="8"/>
                      <a:pt x="3" y="5"/>
                    </a:cubicBezTo>
                    <a:cubicBezTo>
                      <a:pt x="3" y="3"/>
                      <a:pt x="0" y="3"/>
                      <a:pt x="0" y="5"/>
                    </a:cubicBezTo>
                    <a:cubicBezTo>
                      <a:pt x="0" y="7"/>
                      <a:pt x="0" y="9"/>
                      <a:pt x="1" y="11"/>
                    </a:cubicBezTo>
                    <a:cubicBezTo>
                      <a:pt x="2" y="14"/>
                      <a:pt x="2" y="16"/>
                      <a:pt x="2" y="18"/>
                    </a:cubicBezTo>
                    <a:cubicBezTo>
                      <a:pt x="3" y="21"/>
                      <a:pt x="3" y="24"/>
                      <a:pt x="4" y="26"/>
                    </a:cubicBezTo>
                    <a:cubicBezTo>
                      <a:pt x="4" y="28"/>
                      <a:pt x="4" y="31"/>
                      <a:pt x="6" y="32"/>
                    </a:cubicBezTo>
                    <a:cubicBezTo>
                      <a:pt x="6" y="33"/>
                      <a:pt x="7" y="32"/>
                      <a:pt x="7" y="32"/>
                    </a:cubicBezTo>
                    <a:cubicBezTo>
                      <a:pt x="9" y="31"/>
                      <a:pt x="8" y="28"/>
                      <a:pt x="7" y="27"/>
                    </a:cubicBezTo>
                    <a:cubicBezTo>
                      <a:pt x="7" y="25"/>
                      <a:pt x="7" y="23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2"/>
                      <a:pt x="10" y="22"/>
                      <a:pt x="12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3" y="25"/>
                      <a:pt x="13" y="26"/>
                    </a:cubicBezTo>
                    <a:cubicBezTo>
                      <a:pt x="13" y="27"/>
                      <a:pt x="14" y="28"/>
                      <a:pt x="14" y="30"/>
                    </a:cubicBezTo>
                    <a:cubicBezTo>
                      <a:pt x="14" y="31"/>
                      <a:pt x="16" y="32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8" y="29"/>
                      <a:pt x="18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809"/>
              <p:cNvSpPr/>
              <p:nvPr/>
            </p:nvSpPr>
            <p:spPr bwMode="auto">
              <a:xfrm>
                <a:off x="614" y="2298"/>
                <a:ext cx="9" cy="4"/>
              </a:xfrm>
              <a:custGeom>
                <a:avLst/>
                <a:gdLst>
                  <a:gd name="T0" fmla="*/ 7 w 12"/>
                  <a:gd name="T1" fmla="*/ 0 h 6"/>
                  <a:gd name="T2" fmla="*/ 2 w 12"/>
                  <a:gd name="T3" fmla="*/ 2 h 6"/>
                  <a:gd name="T4" fmla="*/ 2 w 12"/>
                  <a:gd name="T5" fmla="*/ 5 h 6"/>
                  <a:gd name="T6" fmla="*/ 8 w 12"/>
                  <a:gd name="T7" fmla="*/ 4 h 6"/>
                  <a:gd name="T8" fmla="*/ 10 w 12"/>
                  <a:gd name="T9" fmla="*/ 4 h 6"/>
                  <a:gd name="T10" fmla="*/ 12 w 12"/>
                  <a:gd name="T11" fmla="*/ 3 h 6"/>
                  <a:gd name="T12" fmla="*/ 7 w 1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7" y="0"/>
                    </a:moveTo>
                    <a:cubicBezTo>
                      <a:pt x="5" y="1"/>
                      <a:pt x="4" y="2"/>
                      <a:pt x="2" y="2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4" y="6"/>
                      <a:pt x="6" y="5"/>
                      <a:pt x="8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0" y="4"/>
                      <a:pt x="11" y="3"/>
                      <a:pt x="12" y="3"/>
                    </a:cubicBezTo>
                    <a:cubicBezTo>
                      <a:pt x="12" y="0"/>
                      <a:pt x="9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810"/>
              <p:cNvSpPr>
                <a:spLocks noEditPoints="1"/>
              </p:cNvSpPr>
              <p:nvPr/>
            </p:nvSpPr>
            <p:spPr bwMode="auto">
              <a:xfrm>
                <a:off x="992" y="477"/>
                <a:ext cx="58" cy="55"/>
              </a:xfrm>
              <a:custGeom>
                <a:avLst/>
                <a:gdLst>
                  <a:gd name="T0" fmla="*/ 13 w 75"/>
                  <a:gd name="T1" fmla="*/ 30 h 73"/>
                  <a:gd name="T2" fmla="*/ 30 w 75"/>
                  <a:gd name="T3" fmla="*/ 60 h 73"/>
                  <a:gd name="T4" fmla="*/ 56 w 75"/>
                  <a:gd name="T5" fmla="*/ 55 h 73"/>
                  <a:gd name="T6" fmla="*/ 65 w 75"/>
                  <a:gd name="T7" fmla="*/ 24 h 73"/>
                  <a:gd name="T8" fmla="*/ 57 w 75"/>
                  <a:gd name="T9" fmla="*/ 14 h 73"/>
                  <a:gd name="T10" fmla="*/ 47 w 75"/>
                  <a:gd name="T11" fmla="*/ 15 h 73"/>
                  <a:gd name="T12" fmla="*/ 55 w 75"/>
                  <a:gd name="T13" fmla="*/ 28 h 73"/>
                  <a:gd name="T14" fmla="*/ 54 w 75"/>
                  <a:gd name="T15" fmla="*/ 44 h 73"/>
                  <a:gd name="T16" fmla="*/ 39 w 75"/>
                  <a:gd name="T17" fmla="*/ 13 h 73"/>
                  <a:gd name="T18" fmla="*/ 46 w 75"/>
                  <a:gd name="T19" fmla="*/ 15 h 73"/>
                  <a:gd name="T20" fmla="*/ 37 w 75"/>
                  <a:gd name="T21" fmla="*/ 14 h 73"/>
                  <a:gd name="T22" fmla="*/ 38 w 75"/>
                  <a:gd name="T23" fmla="*/ 20 h 73"/>
                  <a:gd name="T24" fmla="*/ 46 w 75"/>
                  <a:gd name="T25" fmla="*/ 17 h 73"/>
                  <a:gd name="T26" fmla="*/ 49 w 75"/>
                  <a:gd name="T27" fmla="*/ 25 h 73"/>
                  <a:gd name="T28" fmla="*/ 48 w 75"/>
                  <a:gd name="T29" fmla="*/ 18 h 73"/>
                  <a:gd name="T30" fmla="*/ 39 w 75"/>
                  <a:gd name="T31" fmla="*/ 24 h 73"/>
                  <a:gd name="T32" fmla="*/ 44 w 75"/>
                  <a:gd name="T33" fmla="*/ 20 h 73"/>
                  <a:gd name="T34" fmla="*/ 50 w 75"/>
                  <a:gd name="T35" fmla="*/ 20 h 73"/>
                  <a:gd name="T36" fmla="*/ 47 w 75"/>
                  <a:gd name="T37" fmla="*/ 33 h 73"/>
                  <a:gd name="T38" fmla="*/ 47 w 75"/>
                  <a:gd name="T39" fmla="*/ 21 h 73"/>
                  <a:gd name="T40" fmla="*/ 37 w 75"/>
                  <a:gd name="T41" fmla="*/ 36 h 73"/>
                  <a:gd name="T42" fmla="*/ 23 w 75"/>
                  <a:gd name="T43" fmla="*/ 48 h 73"/>
                  <a:gd name="T44" fmla="*/ 32 w 75"/>
                  <a:gd name="T45" fmla="*/ 30 h 73"/>
                  <a:gd name="T46" fmla="*/ 65 w 75"/>
                  <a:gd name="T47" fmla="*/ 26 h 73"/>
                  <a:gd name="T48" fmla="*/ 28 w 75"/>
                  <a:gd name="T49" fmla="*/ 29 h 73"/>
                  <a:gd name="T50" fmla="*/ 21 w 75"/>
                  <a:gd name="T51" fmla="*/ 32 h 73"/>
                  <a:gd name="T52" fmla="*/ 16 w 75"/>
                  <a:gd name="T53" fmla="*/ 24 h 73"/>
                  <a:gd name="T54" fmla="*/ 52 w 75"/>
                  <a:gd name="T55" fmla="*/ 26 h 73"/>
                  <a:gd name="T56" fmla="*/ 30 w 75"/>
                  <a:gd name="T57" fmla="*/ 33 h 73"/>
                  <a:gd name="T58" fmla="*/ 70 w 75"/>
                  <a:gd name="T59" fmla="*/ 32 h 73"/>
                  <a:gd name="T60" fmla="*/ 55 w 75"/>
                  <a:gd name="T61" fmla="*/ 31 h 73"/>
                  <a:gd name="T62" fmla="*/ 68 w 75"/>
                  <a:gd name="T63" fmla="*/ 28 h 73"/>
                  <a:gd name="T64" fmla="*/ 14 w 75"/>
                  <a:gd name="T65" fmla="*/ 28 h 73"/>
                  <a:gd name="T66" fmla="*/ 32 w 75"/>
                  <a:gd name="T67" fmla="*/ 53 h 73"/>
                  <a:gd name="T68" fmla="*/ 38 w 75"/>
                  <a:gd name="T69" fmla="*/ 36 h 73"/>
                  <a:gd name="T70" fmla="*/ 52 w 75"/>
                  <a:gd name="T71" fmla="*/ 35 h 73"/>
                  <a:gd name="T72" fmla="*/ 48 w 75"/>
                  <a:gd name="T73" fmla="*/ 30 h 73"/>
                  <a:gd name="T74" fmla="*/ 18 w 75"/>
                  <a:gd name="T75" fmla="*/ 31 h 73"/>
                  <a:gd name="T76" fmla="*/ 14 w 75"/>
                  <a:gd name="T77" fmla="*/ 32 h 73"/>
                  <a:gd name="T78" fmla="*/ 49 w 75"/>
                  <a:gd name="T79" fmla="*/ 33 h 73"/>
                  <a:gd name="T80" fmla="*/ 73 w 75"/>
                  <a:gd name="T81" fmla="*/ 39 h 73"/>
                  <a:gd name="T82" fmla="*/ 24 w 75"/>
                  <a:gd name="T83" fmla="*/ 34 h 73"/>
                  <a:gd name="T84" fmla="*/ 26 w 75"/>
                  <a:gd name="T85" fmla="*/ 43 h 73"/>
                  <a:gd name="T86" fmla="*/ 18 w 75"/>
                  <a:gd name="T87" fmla="*/ 45 h 73"/>
                  <a:gd name="T88" fmla="*/ 69 w 75"/>
                  <a:gd name="T89" fmla="*/ 35 h 73"/>
                  <a:gd name="T90" fmla="*/ 50 w 75"/>
                  <a:gd name="T91" fmla="*/ 37 h 73"/>
                  <a:gd name="T92" fmla="*/ 69 w 75"/>
                  <a:gd name="T93" fmla="*/ 37 h 73"/>
                  <a:gd name="T94" fmla="*/ 18 w 75"/>
                  <a:gd name="T95" fmla="*/ 40 h 73"/>
                  <a:gd name="T96" fmla="*/ 70 w 75"/>
                  <a:gd name="T97" fmla="*/ 38 h 73"/>
                  <a:gd name="T98" fmla="*/ 33 w 75"/>
                  <a:gd name="T99" fmla="*/ 39 h 73"/>
                  <a:gd name="T100" fmla="*/ 22 w 75"/>
                  <a:gd name="T101" fmla="*/ 40 h 73"/>
                  <a:gd name="T102" fmla="*/ 8 w 75"/>
                  <a:gd name="T103" fmla="*/ 49 h 73"/>
                  <a:gd name="T104" fmla="*/ 12 w 75"/>
                  <a:gd name="T105" fmla="*/ 42 h 73"/>
                  <a:gd name="T106" fmla="*/ 55 w 75"/>
                  <a:gd name="T107" fmla="*/ 41 h 73"/>
                  <a:gd name="T108" fmla="*/ 19 w 75"/>
                  <a:gd name="T109" fmla="*/ 44 h 73"/>
                  <a:gd name="T110" fmla="*/ 52 w 75"/>
                  <a:gd name="T111" fmla="*/ 45 h 73"/>
                  <a:gd name="T112" fmla="*/ 7 w 75"/>
                  <a:gd name="T113" fmla="*/ 45 h 73"/>
                  <a:gd name="T114" fmla="*/ 14 w 75"/>
                  <a:gd name="T115" fmla="*/ 52 h 73"/>
                  <a:gd name="T116" fmla="*/ 8 w 75"/>
                  <a:gd name="T117" fmla="*/ 48 h 73"/>
                  <a:gd name="T118" fmla="*/ 21 w 75"/>
                  <a:gd name="T119" fmla="*/ 50 h 73"/>
                  <a:gd name="T120" fmla="*/ 9 w 75"/>
                  <a:gd name="T121" fmla="*/ 66 h 73"/>
                  <a:gd name="T122" fmla="*/ 24 w 75"/>
                  <a:gd name="T123" fmla="*/ 5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" h="73">
                    <a:moveTo>
                      <a:pt x="46" y="0"/>
                    </a:moveTo>
                    <a:cubicBezTo>
                      <a:pt x="44" y="0"/>
                      <a:pt x="42" y="1"/>
                      <a:pt x="41" y="4"/>
                    </a:cubicBezTo>
                    <a:cubicBezTo>
                      <a:pt x="41" y="4"/>
                      <a:pt x="41" y="4"/>
                      <a:pt x="41" y="5"/>
                    </a:cubicBezTo>
                    <a:cubicBezTo>
                      <a:pt x="40" y="5"/>
                      <a:pt x="40" y="6"/>
                      <a:pt x="40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8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10"/>
                    </a:cubicBezTo>
                    <a:cubicBezTo>
                      <a:pt x="39" y="10"/>
                      <a:pt x="39" y="10"/>
                      <a:pt x="39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32" y="10"/>
                      <a:pt x="29" y="11"/>
                      <a:pt x="25" y="14"/>
                    </a:cubicBezTo>
                    <a:cubicBezTo>
                      <a:pt x="24" y="15"/>
                      <a:pt x="23" y="17"/>
                      <a:pt x="22" y="18"/>
                    </a:cubicBezTo>
                    <a:cubicBezTo>
                      <a:pt x="22" y="18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0" y="21"/>
                      <a:pt x="20" y="21"/>
                    </a:cubicBezTo>
                    <a:cubicBezTo>
                      <a:pt x="20" y="21"/>
                      <a:pt x="20" y="22"/>
                      <a:pt x="20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3" y="25"/>
                    </a:cubicBezTo>
                    <a:cubicBezTo>
                      <a:pt x="13" y="25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3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8"/>
                    </a:cubicBezTo>
                    <a:cubicBezTo>
                      <a:pt x="12" y="28"/>
                      <a:pt x="12" y="29"/>
                      <a:pt x="12" y="29"/>
                    </a:cubicBezTo>
                    <a:cubicBezTo>
                      <a:pt x="12" y="29"/>
                      <a:pt x="13" y="29"/>
                      <a:pt x="13" y="30"/>
                    </a:cubicBezTo>
                    <a:cubicBezTo>
                      <a:pt x="13" y="30"/>
                      <a:pt x="13" y="30"/>
                      <a:pt x="13" y="31"/>
                    </a:cubicBezTo>
                    <a:cubicBezTo>
                      <a:pt x="14" y="31"/>
                      <a:pt x="14" y="31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3"/>
                    </a:cubicBezTo>
                    <a:cubicBezTo>
                      <a:pt x="13" y="33"/>
                      <a:pt x="12" y="33"/>
                      <a:pt x="12" y="33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4"/>
                      <a:pt x="9" y="35"/>
                      <a:pt x="9" y="35"/>
                    </a:cubicBezTo>
                    <a:cubicBezTo>
                      <a:pt x="9" y="36"/>
                      <a:pt x="9" y="36"/>
                      <a:pt x="9" y="37"/>
                    </a:cubicBezTo>
                    <a:cubicBezTo>
                      <a:pt x="8" y="38"/>
                      <a:pt x="9" y="38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40"/>
                      <a:pt x="9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2"/>
                      <a:pt x="6" y="43"/>
                      <a:pt x="6" y="43"/>
                    </a:cubicBezTo>
                    <a:cubicBezTo>
                      <a:pt x="5" y="44"/>
                      <a:pt x="5" y="46"/>
                      <a:pt x="4" y="47"/>
                    </a:cubicBezTo>
                    <a:cubicBezTo>
                      <a:pt x="4" y="48"/>
                      <a:pt x="3" y="49"/>
                      <a:pt x="3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2"/>
                    </a:cubicBezTo>
                    <a:cubicBezTo>
                      <a:pt x="3" y="52"/>
                      <a:pt x="2" y="53"/>
                      <a:pt x="2" y="54"/>
                    </a:cubicBezTo>
                    <a:cubicBezTo>
                      <a:pt x="2" y="54"/>
                      <a:pt x="2" y="54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7"/>
                      <a:pt x="1" y="57"/>
                    </a:cubicBezTo>
                    <a:cubicBezTo>
                      <a:pt x="0" y="67"/>
                      <a:pt x="5" y="73"/>
                      <a:pt x="15" y="73"/>
                    </a:cubicBezTo>
                    <a:cubicBezTo>
                      <a:pt x="16" y="73"/>
                      <a:pt x="16" y="72"/>
                      <a:pt x="17" y="72"/>
                    </a:cubicBezTo>
                    <a:cubicBezTo>
                      <a:pt x="17" y="72"/>
                      <a:pt x="17" y="72"/>
                      <a:pt x="18" y="72"/>
                    </a:cubicBezTo>
                    <a:cubicBezTo>
                      <a:pt x="20" y="71"/>
                      <a:pt x="23" y="69"/>
                      <a:pt x="25" y="67"/>
                    </a:cubicBezTo>
                    <a:cubicBezTo>
                      <a:pt x="25" y="67"/>
                      <a:pt x="25" y="66"/>
                      <a:pt x="25" y="66"/>
                    </a:cubicBezTo>
                    <a:cubicBezTo>
                      <a:pt x="26" y="66"/>
                      <a:pt x="27" y="65"/>
                      <a:pt x="27" y="64"/>
                    </a:cubicBezTo>
                    <a:cubicBezTo>
                      <a:pt x="27" y="64"/>
                      <a:pt x="27" y="64"/>
                      <a:pt x="28" y="64"/>
                    </a:cubicBezTo>
                    <a:cubicBezTo>
                      <a:pt x="28" y="64"/>
                      <a:pt x="28" y="63"/>
                      <a:pt x="28" y="63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29" y="61"/>
                      <a:pt x="29" y="61"/>
                      <a:pt x="30" y="61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59"/>
                      <a:pt x="30" y="59"/>
                    </a:cubicBezTo>
                    <a:cubicBezTo>
                      <a:pt x="31" y="59"/>
                      <a:pt x="31" y="59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2" y="57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4"/>
                      <a:pt x="33" y="54"/>
                    </a:cubicBezTo>
                    <a:cubicBezTo>
                      <a:pt x="33" y="54"/>
                      <a:pt x="33" y="53"/>
                      <a:pt x="33" y="53"/>
                    </a:cubicBezTo>
                    <a:cubicBezTo>
                      <a:pt x="33" y="53"/>
                      <a:pt x="33" y="52"/>
                      <a:pt x="34" y="52"/>
                    </a:cubicBezTo>
                    <a:cubicBezTo>
                      <a:pt x="34" y="52"/>
                      <a:pt x="34" y="51"/>
                      <a:pt x="34" y="51"/>
                    </a:cubicBezTo>
                    <a:cubicBezTo>
                      <a:pt x="34" y="51"/>
                      <a:pt x="34" y="49"/>
                      <a:pt x="35" y="49"/>
                    </a:cubicBezTo>
                    <a:cubicBezTo>
                      <a:pt x="35" y="49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7"/>
                    </a:cubicBezTo>
                    <a:cubicBezTo>
                      <a:pt x="35" y="47"/>
                      <a:pt x="35" y="47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5"/>
                      <a:pt x="36" y="45"/>
                      <a:pt x="36" y="44"/>
                    </a:cubicBezTo>
                    <a:cubicBezTo>
                      <a:pt x="37" y="43"/>
                      <a:pt x="37" y="42"/>
                      <a:pt x="38" y="41"/>
                    </a:cubicBezTo>
                    <a:cubicBezTo>
                      <a:pt x="38" y="41"/>
                      <a:pt x="38" y="40"/>
                      <a:pt x="38" y="40"/>
                    </a:cubicBezTo>
                    <a:cubicBezTo>
                      <a:pt x="38" y="40"/>
                      <a:pt x="38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8"/>
                      <a:pt x="39" y="38"/>
                    </a:cubicBezTo>
                    <a:cubicBezTo>
                      <a:pt x="39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5"/>
                    </a:cubicBezTo>
                    <a:cubicBezTo>
                      <a:pt x="40" y="35"/>
                      <a:pt x="41" y="35"/>
                      <a:pt x="41" y="34"/>
                    </a:cubicBezTo>
                    <a:cubicBezTo>
                      <a:pt x="41" y="34"/>
                      <a:pt x="41" y="34"/>
                      <a:pt x="41" y="33"/>
                    </a:cubicBezTo>
                    <a:cubicBezTo>
                      <a:pt x="41" y="33"/>
                      <a:pt x="41" y="33"/>
                      <a:pt x="41" y="32"/>
                    </a:cubicBezTo>
                    <a:cubicBezTo>
                      <a:pt x="41" y="32"/>
                      <a:pt x="41" y="32"/>
                      <a:pt x="41" y="31"/>
                    </a:cubicBezTo>
                    <a:cubicBezTo>
                      <a:pt x="41" y="31"/>
                      <a:pt x="41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2"/>
                      <a:pt x="42" y="33"/>
                    </a:cubicBezTo>
                    <a:cubicBezTo>
                      <a:pt x="42" y="33"/>
                      <a:pt x="42" y="33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8"/>
                    </a:cubicBezTo>
                    <a:cubicBezTo>
                      <a:pt x="44" y="38"/>
                      <a:pt x="44" y="38"/>
                      <a:pt x="44" y="39"/>
                    </a:cubicBezTo>
                    <a:cubicBezTo>
                      <a:pt x="45" y="39"/>
                      <a:pt x="45" y="40"/>
                      <a:pt x="45" y="40"/>
                    </a:cubicBezTo>
                    <a:cubicBezTo>
                      <a:pt x="47" y="44"/>
                      <a:pt x="49" y="49"/>
                      <a:pt x="52" y="52"/>
                    </a:cubicBezTo>
                    <a:cubicBezTo>
                      <a:pt x="52" y="52"/>
                      <a:pt x="53" y="53"/>
                      <a:pt x="53" y="53"/>
                    </a:cubicBezTo>
                    <a:cubicBezTo>
                      <a:pt x="53" y="53"/>
                      <a:pt x="54" y="55"/>
                      <a:pt x="55" y="55"/>
                    </a:cubicBez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6"/>
                      <a:pt x="57" y="56"/>
                      <a:pt x="57" y="56"/>
                    </a:cubicBezTo>
                    <a:cubicBezTo>
                      <a:pt x="57" y="57"/>
                      <a:pt x="59" y="57"/>
                      <a:pt x="59" y="57"/>
                    </a:cubicBezTo>
                    <a:cubicBezTo>
                      <a:pt x="59" y="57"/>
                      <a:pt x="59" y="58"/>
                      <a:pt x="60" y="58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66" y="60"/>
                      <a:pt x="71" y="58"/>
                      <a:pt x="74" y="53"/>
                    </a:cubicBezTo>
                    <a:cubicBezTo>
                      <a:pt x="74" y="53"/>
                      <a:pt x="74" y="52"/>
                      <a:pt x="74" y="52"/>
                    </a:cubicBezTo>
                    <a:cubicBezTo>
                      <a:pt x="74" y="52"/>
                      <a:pt x="75" y="51"/>
                      <a:pt x="75" y="50"/>
                    </a:cubicBezTo>
                    <a:cubicBezTo>
                      <a:pt x="75" y="50"/>
                      <a:pt x="75" y="49"/>
                      <a:pt x="75" y="48"/>
                    </a:cubicBezTo>
                    <a:cubicBezTo>
                      <a:pt x="75" y="48"/>
                      <a:pt x="75" y="47"/>
                      <a:pt x="75" y="47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5" y="47"/>
                      <a:pt x="75" y="47"/>
                      <a:pt x="75" y="46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5" y="44"/>
                      <a:pt x="75" y="43"/>
                      <a:pt x="74" y="43"/>
                    </a:cubicBezTo>
                    <a:cubicBezTo>
                      <a:pt x="74" y="43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0"/>
                      <a:pt x="74" y="40"/>
                    </a:cubicBezTo>
                    <a:cubicBezTo>
                      <a:pt x="74" y="40"/>
                      <a:pt x="74" y="39"/>
                      <a:pt x="74" y="39"/>
                    </a:cubicBezTo>
                    <a:cubicBezTo>
                      <a:pt x="74" y="39"/>
                      <a:pt x="73" y="38"/>
                      <a:pt x="73" y="38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3" y="38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2" y="37"/>
                      <a:pt x="72" y="37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5"/>
                      <a:pt x="72" y="35"/>
                    </a:cubicBezTo>
                    <a:cubicBezTo>
                      <a:pt x="72" y="35"/>
                      <a:pt x="72" y="35"/>
                      <a:pt x="71" y="35"/>
                    </a:cubicBezTo>
                    <a:cubicBezTo>
                      <a:pt x="71" y="35"/>
                      <a:pt x="71" y="34"/>
                      <a:pt x="71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34"/>
                      <a:pt x="71" y="34"/>
                      <a:pt x="71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1" y="33"/>
                      <a:pt x="71" y="33"/>
                      <a:pt x="71" y="32"/>
                    </a:cubicBezTo>
                    <a:cubicBezTo>
                      <a:pt x="71" y="32"/>
                      <a:pt x="71" y="31"/>
                      <a:pt x="71" y="31"/>
                    </a:cubicBezTo>
                    <a:cubicBezTo>
                      <a:pt x="71" y="31"/>
                      <a:pt x="71" y="30"/>
                      <a:pt x="71" y="30"/>
                    </a:cubicBezTo>
                    <a:cubicBezTo>
                      <a:pt x="71" y="30"/>
                      <a:pt x="71" y="30"/>
                      <a:pt x="71" y="29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71" y="29"/>
                      <a:pt x="71" y="28"/>
                      <a:pt x="71" y="28"/>
                    </a:cubicBezTo>
                    <a:cubicBezTo>
                      <a:pt x="71" y="28"/>
                      <a:pt x="70" y="28"/>
                      <a:pt x="70" y="28"/>
                    </a:cubicBezTo>
                    <a:cubicBezTo>
                      <a:pt x="70" y="28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7"/>
                      <a:pt x="68" y="26"/>
                      <a:pt x="67" y="26"/>
                    </a:cubicBezTo>
                    <a:cubicBezTo>
                      <a:pt x="67" y="26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5" y="24"/>
                    </a:cubicBezTo>
                    <a:cubicBezTo>
                      <a:pt x="65" y="24"/>
                      <a:pt x="65" y="24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6" y="23"/>
                      <a:pt x="66" y="22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20"/>
                      <a:pt x="65" y="20"/>
                      <a:pt x="65" y="19"/>
                    </a:cubicBezTo>
                    <a:cubicBezTo>
                      <a:pt x="65" y="17"/>
                      <a:pt x="64" y="16"/>
                      <a:pt x="62" y="16"/>
                    </a:cubicBezTo>
                    <a:cubicBezTo>
                      <a:pt x="62" y="16"/>
                      <a:pt x="61" y="16"/>
                      <a:pt x="61" y="17"/>
                    </a:cubicBezTo>
                    <a:cubicBezTo>
                      <a:pt x="61" y="17"/>
                      <a:pt x="61" y="17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60" y="15"/>
                      <a:pt x="60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6" y="7"/>
                      <a:pt x="53" y="2"/>
                      <a:pt x="48" y="1"/>
                    </a:cubicBezTo>
                    <a:cubicBezTo>
                      <a:pt x="47" y="0"/>
                      <a:pt x="47" y="0"/>
                      <a:pt x="46" y="0"/>
                    </a:cubicBezTo>
                    <a:close/>
                    <a:moveTo>
                      <a:pt x="47" y="1"/>
                    </a:moveTo>
                    <a:cubicBezTo>
                      <a:pt x="47" y="1"/>
                      <a:pt x="48" y="1"/>
                      <a:pt x="49" y="2"/>
                    </a:cubicBezTo>
                    <a:cubicBezTo>
                      <a:pt x="52" y="4"/>
                      <a:pt x="54" y="6"/>
                      <a:pt x="56" y="9"/>
                    </a:cubicBezTo>
                    <a:cubicBezTo>
                      <a:pt x="56" y="9"/>
                      <a:pt x="56" y="9"/>
                      <a:pt x="56" y="10"/>
                    </a:cubicBezTo>
                    <a:cubicBezTo>
                      <a:pt x="57" y="11"/>
                      <a:pt x="58" y="12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2"/>
                      <a:pt x="57" y="12"/>
                    </a:cubicBezTo>
                    <a:cubicBezTo>
                      <a:pt x="57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1"/>
                    </a:cubicBezTo>
                    <a:cubicBezTo>
                      <a:pt x="56" y="11"/>
                      <a:pt x="56" y="10"/>
                      <a:pt x="55" y="9"/>
                    </a:cubicBezTo>
                    <a:cubicBezTo>
                      <a:pt x="53" y="6"/>
                      <a:pt x="49" y="4"/>
                      <a:pt x="46" y="3"/>
                    </a:cubicBezTo>
                    <a:cubicBezTo>
                      <a:pt x="45" y="3"/>
                      <a:pt x="43" y="3"/>
                      <a:pt x="42" y="5"/>
                    </a:cubicBezTo>
                    <a:cubicBezTo>
                      <a:pt x="41" y="5"/>
                      <a:pt x="41" y="6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2" y="5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2"/>
                      <a:pt x="45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lose/>
                    <a:moveTo>
                      <a:pt x="45" y="4"/>
                    </a:moveTo>
                    <a:cubicBezTo>
                      <a:pt x="49" y="4"/>
                      <a:pt x="53" y="8"/>
                      <a:pt x="54" y="10"/>
                    </a:cubicBezTo>
                    <a:cubicBezTo>
                      <a:pt x="54" y="10"/>
                      <a:pt x="55" y="11"/>
                      <a:pt x="55" y="11"/>
                    </a:cubicBezTo>
                    <a:cubicBezTo>
                      <a:pt x="55" y="11"/>
                      <a:pt x="55" y="12"/>
                      <a:pt x="56" y="12"/>
                    </a:cubicBezTo>
                    <a:cubicBezTo>
                      <a:pt x="56" y="12"/>
                      <a:pt x="56" y="12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3"/>
                      <a:pt x="55" y="13"/>
                      <a:pt x="55" y="13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1"/>
                      <a:pt x="50" y="9"/>
                      <a:pt x="49" y="9"/>
                    </a:cubicBezTo>
                    <a:cubicBezTo>
                      <a:pt x="49" y="9"/>
                      <a:pt x="49" y="9"/>
                      <a:pt x="48" y="9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5" y="8"/>
                      <a:pt x="44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8"/>
                    </a:cubicBezTo>
                    <a:cubicBezTo>
                      <a:pt x="42" y="8"/>
                      <a:pt x="41" y="8"/>
                      <a:pt x="41" y="8"/>
                    </a:cubicBezTo>
                    <a:cubicBezTo>
                      <a:pt x="41" y="8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3" y="5"/>
                      <a:pt x="44" y="4"/>
                      <a:pt x="45" y="4"/>
                    </a:cubicBezTo>
                    <a:close/>
                    <a:moveTo>
                      <a:pt x="41" y="8"/>
                    </a:moveTo>
                    <a:cubicBezTo>
                      <a:pt x="41" y="8"/>
                      <a:pt x="41" y="8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2" y="11"/>
                      <a:pt x="42" y="11"/>
                    </a:cubicBezTo>
                    <a:cubicBezTo>
                      <a:pt x="42" y="12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3" y="13"/>
                      <a:pt x="43" y="14"/>
                      <a:pt x="43" y="14"/>
                    </a:cubicBezTo>
                    <a:cubicBezTo>
                      <a:pt x="43" y="14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7"/>
                      <a:pt x="45" y="17"/>
                      <a:pt x="45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7"/>
                      <a:pt x="45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6" y="16"/>
                      <a:pt x="46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5"/>
                      <a:pt x="45" y="15"/>
                    </a:cubicBezTo>
                    <a:cubicBezTo>
                      <a:pt x="46" y="15"/>
                      <a:pt x="46" y="15"/>
                      <a:pt x="47" y="15"/>
                    </a:cubicBezTo>
                    <a:cubicBezTo>
                      <a:pt x="48" y="15"/>
                      <a:pt x="49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7"/>
                      <a:pt x="50" y="17"/>
                    </a:cubicBezTo>
                    <a:cubicBezTo>
                      <a:pt x="50" y="17"/>
                      <a:pt x="50" y="18"/>
                      <a:pt x="51" y="18"/>
                    </a:cubicBezTo>
                    <a:cubicBezTo>
                      <a:pt x="51" y="18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8"/>
                      <a:pt x="51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8" y="20"/>
                      <a:pt x="48" y="20"/>
                      <a:pt x="47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1"/>
                      <a:pt x="46" y="22"/>
                    </a:cubicBezTo>
                    <a:cubicBezTo>
                      <a:pt x="46" y="23"/>
                      <a:pt x="46" y="23"/>
                      <a:pt x="47" y="25"/>
                    </a:cubicBezTo>
                    <a:cubicBezTo>
                      <a:pt x="47" y="25"/>
                      <a:pt x="47" y="26"/>
                      <a:pt x="47" y="26"/>
                    </a:cubicBezTo>
                    <a:cubicBezTo>
                      <a:pt x="47" y="26"/>
                      <a:pt x="47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3" y="27"/>
                      <a:pt x="53" y="28"/>
                      <a:pt x="53" y="28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8"/>
                      <a:pt x="53" y="27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8"/>
                      <a:pt x="54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29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29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2" y="29"/>
                    </a:cubicBezTo>
                    <a:cubicBezTo>
                      <a:pt x="52" y="29"/>
                      <a:pt x="52" y="29"/>
                      <a:pt x="51" y="29"/>
                    </a:cubicBezTo>
                    <a:cubicBezTo>
                      <a:pt x="50" y="29"/>
                      <a:pt x="50" y="29"/>
                      <a:pt x="49" y="30"/>
                    </a:cubicBezTo>
                    <a:cubicBezTo>
                      <a:pt x="49" y="30"/>
                      <a:pt x="49" y="30"/>
                      <a:pt x="49" y="31"/>
                    </a:cubicBezTo>
                    <a:cubicBezTo>
                      <a:pt x="49" y="32"/>
                      <a:pt x="49" y="32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50" y="34"/>
                      <a:pt x="50" y="35"/>
                    </a:cubicBezTo>
                    <a:cubicBezTo>
                      <a:pt x="50" y="35"/>
                      <a:pt x="50" y="35"/>
                      <a:pt x="50" y="36"/>
                    </a:cubicBezTo>
                    <a:cubicBezTo>
                      <a:pt x="50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8"/>
                      <a:pt x="51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3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7" y="39"/>
                      <a:pt x="57" y="38"/>
                      <a:pt x="57" y="38"/>
                    </a:cubicBezTo>
                    <a:cubicBezTo>
                      <a:pt x="57" y="38"/>
                      <a:pt x="56" y="38"/>
                      <a:pt x="56" y="38"/>
                    </a:cubicBezTo>
                    <a:cubicBezTo>
                      <a:pt x="56" y="38"/>
                      <a:pt x="56" y="37"/>
                      <a:pt x="56" y="37"/>
                    </a:cubicBezTo>
                    <a:cubicBezTo>
                      <a:pt x="56" y="37"/>
                      <a:pt x="56" y="37"/>
                      <a:pt x="57" y="37"/>
                    </a:cubicBezTo>
                    <a:cubicBezTo>
                      <a:pt x="57" y="37"/>
                      <a:pt x="57" y="38"/>
                      <a:pt x="57" y="38"/>
                    </a:cubicBezTo>
                    <a:cubicBezTo>
                      <a:pt x="57" y="39"/>
                      <a:pt x="57" y="39"/>
                      <a:pt x="57" y="3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7" y="37"/>
                      <a:pt x="57" y="37"/>
                      <a:pt x="58" y="37"/>
                    </a:cubicBezTo>
                    <a:cubicBezTo>
                      <a:pt x="58" y="37"/>
                      <a:pt x="58" y="37"/>
                      <a:pt x="58" y="38"/>
                    </a:cubicBezTo>
                    <a:cubicBezTo>
                      <a:pt x="58" y="39"/>
                      <a:pt x="58" y="40"/>
                      <a:pt x="57" y="41"/>
                    </a:cubicBezTo>
                    <a:cubicBezTo>
                      <a:pt x="57" y="42"/>
                      <a:pt x="57" y="42"/>
                      <a:pt x="56" y="42"/>
                    </a:cubicBezTo>
                    <a:cubicBezTo>
                      <a:pt x="56" y="43"/>
                      <a:pt x="56" y="44"/>
                      <a:pt x="55" y="44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3"/>
                      <a:pt x="52" y="44"/>
                      <a:pt x="52" y="44"/>
                    </a:cubicBezTo>
                    <a:cubicBezTo>
                      <a:pt x="52" y="44"/>
                      <a:pt x="51" y="44"/>
                      <a:pt x="51" y="44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1" y="43"/>
                      <a:pt x="51" y="43"/>
                      <a:pt x="50" y="42"/>
                    </a:cubicBezTo>
                    <a:cubicBezTo>
                      <a:pt x="50" y="41"/>
                      <a:pt x="50" y="40"/>
                      <a:pt x="50" y="40"/>
                    </a:cubicBezTo>
                    <a:cubicBezTo>
                      <a:pt x="49" y="40"/>
                      <a:pt x="49" y="39"/>
                      <a:pt x="49" y="38"/>
                    </a:cubicBezTo>
                    <a:cubicBezTo>
                      <a:pt x="49" y="38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8" y="37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1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5" y="29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7"/>
                      <a:pt x="45" y="27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44" y="26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4"/>
                      <a:pt x="44" y="24"/>
                      <a:pt x="43" y="24"/>
                    </a:cubicBezTo>
                    <a:cubicBezTo>
                      <a:pt x="43" y="24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2"/>
                      <a:pt x="42" y="22"/>
                    </a:cubicBezTo>
                    <a:cubicBezTo>
                      <a:pt x="42" y="20"/>
                      <a:pt x="42" y="20"/>
                      <a:pt x="42" y="19"/>
                    </a:cubicBezTo>
                    <a:cubicBezTo>
                      <a:pt x="41" y="18"/>
                      <a:pt x="41" y="18"/>
                      <a:pt x="41" y="17"/>
                    </a:cubicBezTo>
                    <a:cubicBezTo>
                      <a:pt x="41" y="17"/>
                      <a:pt x="41" y="16"/>
                      <a:pt x="40" y="15"/>
                    </a:cubicBezTo>
                    <a:cubicBezTo>
                      <a:pt x="40" y="15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0" y="9"/>
                      <a:pt x="40" y="9"/>
                    </a:cubicBezTo>
                    <a:cubicBezTo>
                      <a:pt x="40" y="9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lose/>
                    <a:moveTo>
                      <a:pt x="45" y="9"/>
                    </a:moveTo>
                    <a:cubicBezTo>
                      <a:pt x="46" y="9"/>
                      <a:pt x="46" y="9"/>
                      <a:pt x="47" y="9"/>
                    </a:cubicBezTo>
                    <a:cubicBezTo>
                      <a:pt x="50" y="10"/>
                      <a:pt x="53" y="11"/>
                      <a:pt x="55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7" y="15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6"/>
                    </a:cubicBezTo>
                    <a:cubicBezTo>
                      <a:pt x="56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7"/>
                      <a:pt x="53" y="17"/>
                    </a:cubicBezTo>
                    <a:cubicBezTo>
                      <a:pt x="53" y="17"/>
                      <a:pt x="52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1" y="17"/>
                      <a:pt x="51" y="17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4"/>
                      <a:pt x="46" y="14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4" y="14"/>
                      <a:pt x="44" y="14"/>
                    </a:cubicBezTo>
                    <a:cubicBezTo>
                      <a:pt x="44" y="14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3" y="9"/>
                    </a:cubicBezTo>
                    <a:cubicBezTo>
                      <a:pt x="43" y="9"/>
                      <a:pt x="43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lose/>
                    <a:moveTo>
                      <a:pt x="34" y="11"/>
                    </a:moveTo>
                    <a:cubicBezTo>
                      <a:pt x="35" y="11"/>
                      <a:pt x="35" y="11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7" y="12"/>
                      <a:pt x="37" y="12"/>
                    </a:cubicBezTo>
                    <a:cubicBezTo>
                      <a:pt x="37" y="12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4"/>
                      <a:pt x="39" y="14"/>
                      <a:pt x="39" y="14"/>
                    </a:cubicBezTo>
                    <a:cubicBezTo>
                      <a:pt x="39" y="14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40" y="15"/>
                      <a:pt x="40" y="16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39" y="17"/>
                      <a:pt x="39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38" y="15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2" y="11"/>
                      <a:pt x="27" y="15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2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3" y="21"/>
                      <a:pt x="23" y="21"/>
                    </a:cubicBezTo>
                    <a:cubicBezTo>
                      <a:pt x="21" y="19"/>
                      <a:pt x="23" y="17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7" y="13"/>
                      <a:pt x="31" y="11"/>
                      <a:pt x="34" y="11"/>
                    </a:cubicBezTo>
                    <a:close/>
                    <a:moveTo>
                      <a:pt x="58" y="13"/>
                    </a:moveTo>
                    <a:cubicBezTo>
                      <a:pt x="59" y="13"/>
                      <a:pt x="59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9" y="16"/>
                      <a:pt x="59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5"/>
                      <a:pt x="60" y="15"/>
                      <a:pt x="59" y="15"/>
                    </a:cubicBezTo>
                    <a:cubicBezTo>
                      <a:pt x="59" y="15"/>
                      <a:pt x="59" y="16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8" y="17"/>
                      <a:pt x="58" y="17"/>
                    </a:cubicBezTo>
                    <a:cubicBezTo>
                      <a:pt x="58" y="17"/>
                      <a:pt x="58" y="16"/>
                      <a:pt x="58" y="16"/>
                    </a:cubicBezTo>
                    <a:cubicBezTo>
                      <a:pt x="58" y="16"/>
                      <a:pt x="58" y="14"/>
                      <a:pt x="58" y="14"/>
                    </a:cubicBezTo>
                    <a:cubicBezTo>
                      <a:pt x="58" y="13"/>
                      <a:pt x="58" y="13"/>
                      <a:pt x="58" y="13"/>
                    </a:cubicBezTo>
                    <a:close/>
                    <a:moveTo>
                      <a:pt x="33" y="14"/>
                    </a:moveTo>
                    <a:cubicBezTo>
                      <a:pt x="34" y="14"/>
                      <a:pt x="35" y="14"/>
                      <a:pt x="36" y="14"/>
                    </a:cubicBezTo>
                    <a:cubicBezTo>
                      <a:pt x="37" y="15"/>
                      <a:pt x="37" y="15"/>
                      <a:pt x="38" y="16"/>
                    </a:cubicBezTo>
                    <a:cubicBezTo>
                      <a:pt x="38" y="16"/>
                      <a:pt x="38" y="16"/>
                      <a:pt x="38" y="17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20"/>
                    </a:cubicBezTo>
                    <a:cubicBezTo>
                      <a:pt x="40" y="23"/>
                      <a:pt x="39" y="21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5" y="17"/>
                      <a:pt x="31" y="18"/>
                      <a:pt x="29" y="19"/>
                    </a:cubicBezTo>
                    <a:cubicBezTo>
                      <a:pt x="29" y="19"/>
                      <a:pt x="26" y="22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7" y="18"/>
                    </a:cubicBezTo>
                    <a:cubicBezTo>
                      <a:pt x="27" y="18"/>
                      <a:pt x="28" y="17"/>
                      <a:pt x="28" y="16"/>
                    </a:cubicBezTo>
                    <a:cubicBezTo>
                      <a:pt x="30" y="15"/>
                      <a:pt x="31" y="14"/>
                      <a:pt x="33" y="14"/>
                    </a:cubicBezTo>
                    <a:close/>
                    <a:moveTo>
                      <a:pt x="47" y="16"/>
                    </a:moveTo>
                    <a:cubicBezTo>
                      <a:pt x="47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lose/>
                    <a:moveTo>
                      <a:pt x="48" y="16"/>
                    </a:moveTo>
                    <a:cubicBezTo>
                      <a:pt x="47" y="16"/>
                      <a:pt x="47" y="16"/>
                      <a:pt x="48" y="16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6"/>
                      <a:pt x="48" y="16"/>
                      <a:pt x="48" y="16"/>
                    </a:cubicBezTo>
                    <a:close/>
                    <a:moveTo>
                      <a:pt x="55" y="17"/>
                    </a:moveTo>
                    <a:cubicBezTo>
                      <a:pt x="55" y="17"/>
                      <a:pt x="55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8"/>
                      <a:pt x="55" y="18"/>
                      <a:pt x="55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2" y="19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2" y="17"/>
                      <a:pt x="53" y="17"/>
                    </a:cubicBezTo>
                    <a:cubicBezTo>
                      <a:pt x="53" y="17"/>
                      <a:pt x="54" y="17"/>
                      <a:pt x="54" y="17"/>
                    </a:cubicBezTo>
                    <a:cubicBezTo>
                      <a:pt x="54" y="17"/>
                      <a:pt x="55" y="17"/>
                      <a:pt x="55" y="17"/>
                    </a:cubicBezTo>
                    <a:close/>
                    <a:moveTo>
                      <a:pt x="46" y="17"/>
                    </a:move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6" y="17"/>
                    </a:cubicBezTo>
                    <a:close/>
                    <a:moveTo>
                      <a:pt x="49" y="17"/>
                    </a:move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50" y="18"/>
                    </a:cubicBezTo>
                    <a:cubicBezTo>
                      <a:pt x="50" y="18"/>
                      <a:pt x="50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lose/>
                    <a:moveTo>
                      <a:pt x="44" y="17"/>
                    </a:moveTo>
                    <a:cubicBezTo>
                      <a:pt x="44" y="17"/>
                      <a:pt x="44" y="17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lose/>
                    <a:moveTo>
                      <a:pt x="45" y="17"/>
                    </a:move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8"/>
                      <a:pt x="45" y="18"/>
                    </a:cubicBezTo>
                    <a:cubicBezTo>
                      <a:pt x="45" y="18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lose/>
                    <a:moveTo>
                      <a:pt x="63" y="17"/>
                    </a:moveTo>
                    <a:cubicBezTo>
                      <a:pt x="64" y="17"/>
                      <a:pt x="64" y="18"/>
                      <a:pt x="65" y="19"/>
                    </a:cubicBezTo>
                    <a:cubicBezTo>
                      <a:pt x="65" y="20"/>
                      <a:pt x="65" y="20"/>
                      <a:pt x="65" y="21"/>
                    </a:cubicBezTo>
                    <a:cubicBezTo>
                      <a:pt x="65" y="22"/>
                      <a:pt x="65" y="22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3" y="23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60" y="24"/>
                      <a:pt x="59" y="25"/>
                      <a:pt x="59" y="25"/>
                    </a:cubicBezTo>
                    <a:cubicBezTo>
                      <a:pt x="57" y="25"/>
                      <a:pt x="57" y="25"/>
                      <a:pt x="56" y="26"/>
                    </a:cubicBezTo>
                    <a:cubicBezTo>
                      <a:pt x="54" y="26"/>
                      <a:pt x="53" y="26"/>
                      <a:pt x="53" y="26"/>
                    </a:cubicBezTo>
                    <a:cubicBezTo>
                      <a:pt x="53" y="26"/>
                      <a:pt x="51" y="27"/>
                      <a:pt x="51" y="27"/>
                    </a:cubicBezTo>
                    <a:cubicBezTo>
                      <a:pt x="50" y="27"/>
                      <a:pt x="50" y="27"/>
                      <a:pt x="49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49" y="26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9" y="25"/>
                      <a:pt x="49" y="25"/>
                    </a:cubicBezTo>
                    <a:cubicBezTo>
                      <a:pt x="49" y="25"/>
                      <a:pt x="50" y="25"/>
                      <a:pt x="50" y="25"/>
                    </a:cubicBezTo>
                    <a:cubicBezTo>
                      <a:pt x="51" y="25"/>
                      <a:pt x="51" y="25"/>
                      <a:pt x="52" y="25"/>
                    </a:cubicBezTo>
                    <a:cubicBezTo>
                      <a:pt x="54" y="25"/>
                      <a:pt x="54" y="25"/>
                      <a:pt x="56" y="24"/>
                    </a:cubicBezTo>
                    <a:cubicBezTo>
                      <a:pt x="57" y="24"/>
                      <a:pt x="58" y="23"/>
                      <a:pt x="58" y="23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2" y="23"/>
                      <a:pt x="63" y="22"/>
                      <a:pt x="63" y="22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0" y="19"/>
                      <a:pt x="59" y="19"/>
                      <a:pt x="58" y="19"/>
                    </a:cubicBezTo>
                    <a:cubicBezTo>
                      <a:pt x="58" y="19"/>
                      <a:pt x="58" y="19"/>
                      <a:pt x="57" y="19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4" y="20"/>
                    </a:cubicBezTo>
                    <a:cubicBezTo>
                      <a:pt x="54" y="20"/>
                      <a:pt x="53" y="20"/>
                      <a:pt x="53" y="21"/>
                    </a:cubicBezTo>
                    <a:cubicBezTo>
                      <a:pt x="52" y="21"/>
                      <a:pt x="51" y="21"/>
                      <a:pt x="51" y="21"/>
                    </a:cubicBezTo>
                    <a:cubicBezTo>
                      <a:pt x="51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8" y="22"/>
                      <a:pt x="47" y="22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0"/>
                      <a:pt x="48" y="20"/>
                      <a:pt x="48" y="20"/>
                    </a:cubicBezTo>
                    <a:cubicBezTo>
                      <a:pt x="48" y="20"/>
                      <a:pt x="49" y="20"/>
                      <a:pt x="49" y="20"/>
                    </a:cubicBezTo>
                    <a:cubicBezTo>
                      <a:pt x="50" y="20"/>
                      <a:pt x="50" y="20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4" y="19"/>
                      <a:pt x="54" y="19"/>
                    </a:cubicBezTo>
                    <a:cubicBezTo>
                      <a:pt x="55" y="19"/>
                      <a:pt x="55" y="19"/>
                      <a:pt x="56" y="18"/>
                    </a:cubicBezTo>
                    <a:cubicBezTo>
                      <a:pt x="56" y="18"/>
                      <a:pt x="56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8"/>
                      <a:pt x="58" y="18"/>
                      <a:pt x="59" y="18"/>
                    </a:cubicBezTo>
                    <a:cubicBezTo>
                      <a:pt x="59" y="18"/>
                      <a:pt x="60" y="18"/>
                      <a:pt x="60" y="18"/>
                    </a:cubicBezTo>
                    <a:cubicBezTo>
                      <a:pt x="60" y="17"/>
                      <a:pt x="61" y="17"/>
                      <a:pt x="62" y="17"/>
                    </a:cubicBezTo>
                    <a:cubicBezTo>
                      <a:pt x="62" y="17"/>
                      <a:pt x="63" y="17"/>
                      <a:pt x="63" y="17"/>
                    </a:cubicBezTo>
                    <a:close/>
                    <a:moveTo>
                      <a:pt x="48" y="18"/>
                    </a:move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8" y="18"/>
                      <a:pt x="48" y="18"/>
                    </a:cubicBezTo>
                    <a:close/>
                    <a:moveTo>
                      <a:pt x="62" y="18"/>
                    </a:move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2" y="18"/>
                    </a:cubicBezTo>
                    <a:cubicBezTo>
                      <a:pt x="62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lose/>
                    <a:moveTo>
                      <a:pt x="45" y="18"/>
                    </a:moveTo>
                    <a:cubicBezTo>
                      <a:pt x="45" y="18"/>
                      <a:pt x="45" y="18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lose/>
                    <a:moveTo>
                      <a:pt x="60" y="18"/>
                    </a:moveTo>
                    <a:cubicBezTo>
                      <a:pt x="59" y="18"/>
                      <a:pt x="58" y="18"/>
                      <a:pt x="59" y="19"/>
                    </a:cubicBezTo>
                    <a:cubicBezTo>
                      <a:pt x="59" y="19"/>
                      <a:pt x="60" y="19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lose/>
                    <a:moveTo>
                      <a:pt x="63" y="18"/>
                    </a:move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4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8"/>
                      <a:pt x="64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8"/>
                      <a:pt x="64" y="18"/>
                      <a:pt x="63" y="18"/>
                    </a:cubicBezTo>
                    <a:close/>
                    <a:moveTo>
                      <a:pt x="57" y="18"/>
                    </a:moveTo>
                    <a:cubicBezTo>
                      <a:pt x="57" y="18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58" y="19"/>
                    </a:cubicBezTo>
                    <a:cubicBezTo>
                      <a:pt x="58" y="18"/>
                      <a:pt x="58" y="18"/>
                      <a:pt x="58" y="18"/>
                    </a:cubicBezTo>
                    <a:lnTo>
                      <a:pt x="57" y="18"/>
                    </a:lnTo>
                    <a:close/>
                    <a:moveTo>
                      <a:pt x="33" y="19"/>
                    </a:moveTo>
                    <a:cubicBezTo>
                      <a:pt x="34" y="19"/>
                      <a:pt x="35" y="19"/>
                      <a:pt x="36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8" y="21"/>
                      <a:pt x="40" y="23"/>
                      <a:pt x="39" y="24"/>
                    </a:cubicBezTo>
                    <a:cubicBezTo>
                      <a:pt x="39" y="25"/>
                      <a:pt x="39" y="25"/>
                      <a:pt x="38" y="25"/>
                    </a:cubicBezTo>
                    <a:cubicBezTo>
                      <a:pt x="38" y="25"/>
                      <a:pt x="38" y="26"/>
                      <a:pt x="38" y="26"/>
                    </a:cubicBezTo>
                    <a:cubicBezTo>
                      <a:pt x="37" y="26"/>
                      <a:pt x="37" y="26"/>
                      <a:pt x="36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3" y="27"/>
                      <a:pt x="32" y="27"/>
                    </a:cubicBezTo>
                    <a:cubicBezTo>
                      <a:pt x="32" y="28"/>
                      <a:pt x="31" y="28"/>
                      <a:pt x="31" y="28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30"/>
                      <a:pt x="31" y="29"/>
                    </a:cubicBezTo>
                    <a:cubicBezTo>
                      <a:pt x="31" y="29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0" y="30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8" y="29"/>
                    </a:cubicBezTo>
                    <a:cubicBezTo>
                      <a:pt x="28" y="29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6" y="28"/>
                      <a:pt x="25" y="27"/>
                      <a:pt x="25" y="27"/>
                    </a:cubicBezTo>
                    <a:cubicBezTo>
                      <a:pt x="25" y="27"/>
                      <a:pt x="25" y="26"/>
                      <a:pt x="25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3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7" y="22"/>
                      <a:pt x="28" y="21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9"/>
                      <a:pt x="31" y="19"/>
                      <a:pt x="33" y="19"/>
                    </a:cubicBezTo>
                    <a:close/>
                    <a:moveTo>
                      <a:pt x="55" y="19"/>
                    </a:moveTo>
                    <a:cubicBezTo>
                      <a:pt x="55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lose/>
                    <a:moveTo>
                      <a:pt x="44" y="19"/>
                    </a:moveTo>
                    <a:cubicBezTo>
                      <a:pt x="44" y="19"/>
                      <a:pt x="44" y="19"/>
                      <a:pt x="44" y="20"/>
                    </a:cubicBezTo>
                    <a:cubicBezTo>
                      <a:pt x="44" y="20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2"/>
                      <a:pt x="44" y="22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0"/>
                    </a:cubicBezTo>
                    <a:cubicBezTo>
                      <a:pt x="44" y="19"/>
                      <a:pt x="44" y="19"/>
                      <a:pt x="44" y="19"/>
                    </a:cubicBezTo>
                    <a:close/>
                    <a:moveTo>
                      <a:pt x="61" y="19"/>
                    </a:moveTo>
                    <a:cubicBezTo>
                      <a:pt x="62" y="19"/>
                      <a:pt x="63" y="20"/>
                      <a:pt x="63" y="20"/>
                    </a:cubicBezTo>
                    <a:cubicBezTo>
                      <a:pt x="63" y="20"/>
                      <a:pt x="63" y="21"/>
                      <a:pt x="63" y="21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1" y="22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2"/>
                      <a:pt x="60" y="22"/>
                    </a:cubicBezTo>
                    <a:cubicBezTo>
                      <a:pt x="60" y="22"/>
                      <a:pt x="59" y="23"/>
                      <a:pt x="58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6" y="23"/>
                      <a:pt x="56" y="23"/>
                      <a:pt x="55" y="23"/>
                    </a:cubicBezTo>
                    <a:cubicBezTo>
                      <a:pt x="55" y="23"/>
                      <a:pt x="55" y="24"/>
                      <a:pt x="55" y="24"/>
                    </a:cubicBezTo>
                    <a:cubicBezTo>
                      <a:pt x="54" y="24"/>
                      <a:pt x="53" y="24"/>
                      <a:pt x="52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0" y="25"/>
                      <a:pt x="50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4"/>
                      <a:pt x="48" y="23"/>
                    </a:cubicBezTo>
                    <a:cubicBezTo>
                      <a:pt x="48" y="22"/>
                      <a:pt x="48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50" y="22"/>
                      <a:pt x="50" y="21"/>
                    </a:cubicBezTo>
                    <a:cubicBezTo>
                      <a:pt x="52" y="21"/>
                      <a:pt x="53" y="21"/>
                      <a:pt x="54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6" y="20"/>
                      <a:pt x="56" y="20"/>
                    </a:cubicBezTo>
                    <a:cubicBezTo>
                      <a:pt x="57" y="20"/>
                      <a:pt x="59" y="20"/>
                      <a:pt x="60" y="20"/>
                    </a:cubicBezTo>
                    <a:cubicBezTo>
                      <a:pt x="60" y="20"/>
                      <a:pt x="61" y="20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lose/>
                    <a:moveTo>
                      <a:pt x="56" y="20"/>
                    </a:move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lose/>
                    <a:moveTo>
                      <a:pt x="64" y="20"/>
                    </a:moveTo>
                    <a:cubicBezTo>
                      <a:pt x="64" y="20"/>
                      <a:pt x="64" y="20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5" y="21"/>
                      <a:pt x="65" y="21"/>
                      <a:pt x="65" y="20"/>
                    </a:cubicBezTo>
                    <a:cubicBezTo>
                      <a:pt x="65" y="20"/>
                      <a:pt x="65" y="20"/>
                      <a:pt x="64" y="20"/>
                    </a:cubicBezTo>
                    <a:close/>
                    <a:moveTo>
                      <a:pt x="52" y="20"/>
                    </a:move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2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2" y="20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49" y="20"/>
                      <a:pt x="49" y="20"/>
                    </a:cubicBezTo>
                    <a:cubicBezTo>
                      <a:pt x="49" y="20"/>
                      <a:pt x="49" y="21"/>
                      <a:pt x="49" y="21"/>
                    </a:cubicBezTo>
                    <a:cubicBezTo>
                      <a:pt x="48" y="21"/>
                      <a:pt x="48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0" y="21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lose/>
                    <a:moveTo>
                      <a:pt x="45" y="20"/>
                    </a:moveTo>
                    <a:cubicBezTo>
                      <a:pt x="45" y="20"/>
                      <a:pt x="45" y="20"/>
                      <a:pt x="45" y="21"/>
                    </a:cubicBezTo>
                    <a:cubicBezTo>
                      <a:pt x="45" y="21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lose/>
                    <a:moveTo>
                      <a:pt x="41" y="21"/>
                    </a:moveTo>
                    <a:cubicBezTo>
                      <a:pt x="41" y="20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2"/>
                      <a:pt x="42" y="22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6"/>
                    </a:cubicBezTo>
                    <a:cubicBezTo>
                      <a:pt x="43" y="26"/>
                      <a:pt x="44" y="26"/>
                      <a:pt x="44" y="26"/>
                    </a:cubicBezTo>
                    <a:cubicBezTo>
                      <a:pt x="44" y="26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30"/>
                      <a:pt x="45" y="30"/>
                    </a:cubicBezTo>
                    <a:cubicBezTo>
                      <a:pt x="46" y="31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7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4"/>
                      <a:pt x="47" y="36"/>
                    </a:cubicBezTo>
                    <a:cubicBezTo>
                      <a:pt x="48" y="36"/>
                      <a:pt x="48" y="37"/>
                      <a:pt x="48" y="37"/>
                    </a:cubicBezTo>
                    <a:cubicBezTo>
                      <a:pt x="48" y="37"/>
                      <a:pt x="48" y="38"/>
                      <a:pt x="48" y="39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2"/>
                      <a:pt x="50" y="43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7"/>
                      <a:pt x="53" y="48"/>
                      <a:pt x="54" y="48"/>
                    </a:cubicBezTo>
                    <a:cubicBezTo>
                      <a:pt x="54" y="48"/>
                      <a:pt x="54" y="48"/>
                      <a:pt x="54" y="49"/>
                    </a:cubicBezTo>
                    <a:cubicBezTo>
                      <a:pt x="59" y="54"/>
                      <a:pt x="67" y="55"/>
                      <a:pt x="72" y="50"/>
                    </a:cubicBezTo>
                    <a:cubicBezTo>
                      <a:pt x="73" y="49"/>
                      <a:pt x="73" y="47"/>
                      <a:pt x="74" y="45"/>
                    </a:cubicBezTo>
                    <a:cubicBezTo>
                      <a:pt x="74" y="44"/>
                      <a:pt x="74" y="45"/>
                      <a:pt x="74" y="46"/>
                    </a:cubicBezTo>
                    <a:cubicBezTo>
                      <a:pt x="74" y="46"/>
                      <a:pt x="74" y="47"/>
                      <a:pt x="74" y="47"/>
                    </a:cubicBezTo>
                    <a:cubicBezTo>
                      <a:pt x="74" y="49"/>
                      <a:pt x="74" y="49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1"/>
                      <a:pt x="74" y="51"/>
                      <a:pt x="74" y="52"/>
                    </a:cubicBezTo>
                    <a:cubicBezTo>
                      <a:pt x="72" y="55"/>
                      <a:pt x="70" y="57"/>
                      <a:pt x="66" y="58"/>
                    </a:cubicBezTo>
                    <a:cubicBezTo>
                      <a:pt x="65" y="58"/>
                      <a:pt x="62" y="58"/>
                      <a:pt x="61" y="5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0" y="57"/>
                      <a:pt x="58" y="56"/>
                      <a:pt x="58" y="56"/>
                    </a:cubicBezTo>
                    <a:cubicBezTo>
                      <a:pt x="57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5" y="54"/>
                    </a:cubicBezTo>
                    <a:cubicBezTo>
                      <a:pt x="55" y="54"/>
                      <a:pt x="55" y="54"/>
                      <a:pt x="54" y="53"/>
                    </a:cubicBezTo>
                    <a:cubicBezTo>
                      <a:pt x="54" y="53"/>
                      <a:pt x="53" y="52"/>
                      <a:pt x="53" y="52"/>
                    </a:cubicBezTo>
                    <a:cubicBezTo>
                      <a:pt x="49" y="48"/>
                      <a:pt x="47" y="44"/>
                      <a:pt x="45" y="39"/>
                    </a:cubicBezTo>
                    <a:cubicBezTo>
                      <a:pt x="45" y="38"/>
                      <a:pt x="45" y="38"/>
                      <a:pt x="45" y="37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3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2"/>
                      <a:pt x="42" y="32"/>
                      <a:pt x="42" y="31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6"/>
                      <a:pt x="42" y="24"/>
                      <a:pt x="42" y="23"/>
                    </a:cubicBezTo>
                    <a:cubicBezTo>
                      <a:pt x="42" y="23"/>
                      <a:pt x="41" y="22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lose/>
                    <a:moveTo>
                      <a:pt x="46" y="21"/>
                    </a:moveTo>
                    <a:cubicBezTo>
                      <a:pt x="46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2"/>
                      <a:pt x="47" y="22"/>
                    </a:cubicBezTo>
                    <a:cubicBezTo>
                      <a:pt x="47" y="23"/>
                      <a:pt x="47" y="23"/>
                      <a:pt x="47" y="24"/>
                    </a:cubicBezTo>
                    <a:cubicBezTo>
                      <a:pt x="48" y="24"/>
                      <a:pt x="48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5"/>
                      <a:pt x="47" y="24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6" y="23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lose/>
                    <a:moveTo>
                      <a:pt x="21" y="21"/>
                    </a:moveTo>
                    <a:cubicBezTo>
                      <a:pt x="21" y="21"/>
                      <a:pt x="21" y="21"/>
                      <a:pt x="21" y="22"/>
                    </a:cubicBezTo>
                    <a:cubicBezTo>
                      <a:pt x="22" y="23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5"/>
                      <a:pt x="24" y="25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3" y="26"/>
                      <a:pt x="21" y="25"/>
                    </a:cubicBezTo>
                    <a:cubicBezTo>
                      <a:pt x="21" y="25"/>
                      <a:pt x="20" y="25"/>
                      <a:pt x="20" y="25"/>
                    </a:cubicBezTo>
                    <a:cubicBezTo>
                      <a:pt x="20" y="25"/>
                      <a:pt x="20" y="24"/>
                      <a:pt x="20" y="24"/>
                    </a:cubicBezTo>
                    <a:cubicBezTo>
                      <a:pt x="20" y="24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lose/>
                    <a:moveTo>
                      <a:pt x="64" y="21"/>
                    </a:move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5" y="22"/>
                      <a:pt x="65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lose/>
                    <a:moveTo>
                      <a:pt x="41" y="22"/>
                    </a:move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3"/>
                      <a:pt x="41" y="26"/>
                      <a:pt x="41" y="26"/>
                    </a:cubicBezTo>
                    <a:cubicBezTo>
                      <a:pt x="41" y="26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8"/>
                    </a:cubicBezTo>
                    <a:cubicBezTo>
                      <a:pt x="41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39" y="32"/>
                      <a:pt x="39" y="32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8"/>
                      <a:pt x="36" y="39"/>
                      <a:pt x="36" y="39"/>
                    </a:cubicBezTo>
                    <a:cubicBezTo>
                      <a:pt x="35" y="39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1"/>
                      <a:pt x="35" y="41"/>
                      <a:pt x="35" y="42"/>
                    </a:cubicBezTo>
                    <a:cubicBezTo>
                      <a:pt x="35" y="42"/>
                      <a:pt x="34" y="43"/>
                      <a:pt x="34" y="44"/>
                    </a:cubicBezTo>
                    <a:cubicBezTo>
                      <a:pt x="33" y="46"/>
                      <a:pt x="33" y="46"/>
                      <a:pt x="32" y="47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1" y="49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29" y="54"/>
                      <a:pt x="28" y="56"/>
                      <a:pt x="27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8"/>
                      <a:pt x="26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6" y="57"/>
                      <a:pt x="26" y="57"/>
                    </a:cubicBezTo>
                    <a:cubicBezTo>
                      <a:pt x="26" y="57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5" y="60"/>
                      <a:pt x="25" y="60"/>
                      <a:pt x="25" y="59"/>
                    </a:cubicBezTo>
                    <a:cubicBezTo>
                      <a:pt x="25" y="59"/>
                      <a:pt x="25" y="59"/>
                      <a:pt x="24" y="58"/>
                    </a:cubicBezTo>
                    <a:cubicBezTo>
                      <a:pt x="23" y="58"/>
                      <a:pt x="22" y="57"/>
                      <a:pt x="22" y="56"/>
                    </a:cubicBezTo>
                    <a:cubicBezTo>
                      <a:pt x="22" y="56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3" y="55"/>
                      <a:pt x="23" y="54"/>
                    </a:cubicBezTo>
                    <a:cubicBezTo>
                      <a:pt x="23" y="54"/>
                      <a:pt x="23" y="54"/>
                      <a:pt x="22" y="54"/>
                    </a:cubicBezTo>
                    <a:cubicBezTo>
                      <a:pt x="22" y="54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1" y="53"/>
                      <a:pt x="21" y="53"/>
                      <a:pt x="22" y="54"/>
                    </a:cubicBezTo>
                    <a:cubicBezTo>
                      <a:pt x="22" y="54"/>
                      <a:pt x="22" y="54"/>
                      <a:pt x="21" y="54"/>
                    </a:cubicBezTo>
                    <a:cubicBezTo>
                      <a:pt x="21" y="54"/>
                      <a:pt x="21" y="54"/>
                      <a:pt x="20" y="53"/>
                    </a:cubicBezTo>
                    <a:cubicBezTo>
                      <a:pt x="20" y="52"/>
                      <a:pt x="20" y="51"/>
                      <a:pt x="20" y="50"/>
                    </a:cubicBezTo>
                    <a:cubicBezTo>
                      <a:pt x="20" y="49"/>
                      <a:pt x="20" y="49"/>
                      <a:pt x="21" y="49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9"/>
                      <a:pt x="21" y="49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8"/>
                      <a:pt x="24" y="49"/>
                      <a:pt x="24" y="49"/>
                    </a:cubicBezTo>
                    <a:cubicBezTo>
                      <a:pt x="24" y="49"/>
                      <a:pt x="25" y="49"/>
                      <a:pt x="25" y="49"/>
                    </a:cubicBezTo>
                    <a:cubicBezTo>
                      <a:pt x="26" y="50"/>
                      <a:pt x="26" y="50"/>
                      <a:pt x="27" y="50"/>
                    </a:cubicBezTo>
                    <a:cubicBezTo>
                      <a:pt x="28" y="50"/>
                      <a:pt x="28" y="50"/>
                      <a:pt x="28" y="49"/>
                    </a:cubicBezTo>
                    <a:cubicBezTo>
                      <a:pt x="28" y="49"/>
                      <a:pt x="28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1" y="43"/>
                    </a:cubicBezTo>
                    <a:cubicBezTo>
                      <a:pt x="31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8" y="42"/>
                      <a:pt x="28" y="42"/>
                    </a:cubicBezTo>
                    <a:cubicBezTo>
                      <a:pt x="28" y="42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1"/>
                      <a:pt x="27" y="41"/>
                      <a:pt x="26" y="41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5" y="39"/>
                    </a:cubicBezTo>
                    <a:cubicBezTo>
                      <a:pt x="25" y="39"/>
                      <a:pt x="25" y="39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9" y="39"/>
                    </a:cubicBezTo>
                    <a:cubicBezTo>
                      <a:pt x="30" y="40"/>
                      <a:pt x="31" y="40"/>
                      <a:pt x="31" y="40"/>
                    </a:cubicBezTo>
                    <a:cubicBezTo>
                      <a:pt x="32" y="40"/>
                      <a:pt x="32" y="40"/>
                      <a:pt x="32" y="39"/>
                    </a:cubicBezTo>
                    <a:cubicBezTo>
                      <a:pt x="32" y="39"/>
                      <a:pt x="32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7"/>
                      <a:pt x="33" y="36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4"/>
                      <a:pt x="34" y="34"/>
                    </a:cubicBezTo>
                    <a:cubicBezTo>
                      <a:pt x="34" y="34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3" y="31"/>
                      <a:pt x="33" y="31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29"/>
                    </a:cubicBezTo>
                    <a:cubicBezTo>
                      <a:pt x="32" y="29"/>
                      <a:pt x="33" y="28"/>
                      <a:pt x="33" y="27"/>
                    </a:cubicBezTo>
                    <a:cubicBezTo>
                      <a:pt x="34" y="26"/>
                      <a:pt x="35" y="26"/>
                      <a:pt x="36" y="26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8" y="28"/>
                      <a:pt x="38" y="28"/>
                      <a:pt x="39" y="28"/>
                    </a:cubicBezTo>
                    <a:cubicBezTo>
                      <a:pt x="39" y="29"/>
                      <a:pt x="39" y="29"/>
                      <a:pt x="39" y="28"/>
                    </a:cubicBezTo>
                    <a:cubicBezTo>
                      <a:pt x="39" y="28"/>
                      <a:pt x="40" y="26"/>
                      <a:pt x="39" y="26"/>
                    </a:cubicBezTo>
                    <a:cubicBezTo>
                      <a:pt x="39" y="26"/>
                      <a:pt x="39" y="26"/>
                      <a:pt x="40" y="25"/>
                    </a:cubicBezTo>
                    <a:cubicBezTo>
                      <a:pt x="40" y="24"/>
                      <a:pt x="40" y="24"/>
                      <a:pt x="40" y="23"/>
                    </a:cubicBezTo>
                    <a:cubicBezTo>
                      <a:pt x="40" y="23"/>
                      <a:pt x="40" y="22"/>
                      <a:pt x="41" y="22"/>
                    </a:cubicBezTo>
                    <a:close/>
                    <a:moveTo>
                      <a:pt x="44" y="22"/>
                    </a:moveTo>
                    <a:cubicBezTo>
                      <a:pt x="44" y="22"/>
                      <a:pt x="44" y="23"/>
                      <a:pt x="44" y="23"/>
                    </a:cubicBezTo>
                    <a:cubicBezTo>
                      <a:pt x="44" y="24"/>
                      <a:pt x="44" y="24"/>
                      <a:pt x="45" y="24"/>
                    </a:cubicBezTo>
                    <a:cubicBezTo>
                      <a:pt x="45" y="25"/>
                      <a:pt x="45" y="25"/>
                      <a:pt x="45" y="24"/>
                    </a:cubicBezTo>
                    <a:cubicBezTo>
                      <a:pt x="45" y="23"/>
                      <a:pt x="45" y="22"/>
                      <a:pt x="44" y="22"/>
                    </a:cubicBezTo>
                    <a:close/>
                    <a:moveTo>
                      <a:pt x="63" y="23"/>
                    </a:moveTo>
                    <a:cubicBezTo>
                      <a:pt x="63" y="23"/>
                      <a:pt x="62" y="23"/>
                      <a:pt x="62" y="23"/>
                    </a:cubicBezTo>
                    <a:cubicBezTo>
                      <a:pt x="62" y="24"/>
                      <a:pt x="63" y="24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lose/>
                    <a:moveTo>
                      <a:pt x="45" y="23"/>
                    </a:move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4"/>
                      <a:pt x="45" y="24"/>
                    </a:cubicBezTo>
                    <a:cubicBezTo>
                      <a:pt x="45" y="24"/>
                      <a:pt x="46" y="24"/>
                      <a:pt x="46" y="24"/>
                    </a:cubicBezTo>
                    <a:cubicBezTo>
                      <a:pt x="46" y="24"/>
                      <a:pt x="46" y="23"/>
                      <a:pt x="46" y="23"/>
                    </a:cubicBezTo>
                    <a:cubicBezTo>
                      <a:pt x="46" y="23"/>
                      <a:pt x="45" y="23"/>
                      <a:pt x="45" y="23"/>
                    </a:cubicBezTo>
                    <a:close/>
                    <a:moveTo>
                      <a:pt x="61" y="23"/>
                    </a:moveTo>
                    <a:cubicBezTo>
                      <a:pt x="61" y="23"/>
                      <a:pt x="61" y="23"/>
                      <a:pt x="60" y="23"/>
                    </a:cubicBezTo>
                    <a:cubicBezTo>
                      <a:pt x="60" y="23"/>
                      <a:pt x="60" y="24"/>
                      <a:pt x="60" y="24"/>
                    </a:cubicBezTo>
                    <a:cubicBezTo>
                      <a:pt x="60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1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24"/>
                      <a:pt x="61" y="23"/>
                      <a:pt x="61" y="23"/>
                    </a:cubicBezTo>
                    <a:close/>
                    <a:moveTo>
                      <a:pt x="64" y="24"/>
                    </a:moveTo>
                    <a:cubicBezTo>
                      <a:pt x="64" y="24"/>
                      <a:pt x="65" y="24"/>
                      <a:pt x="65" y="25"/>
                    </a:cubicBezTo>
                    <a:cubicBezTo>
                      <a:pt x="65" y="25"/>
                      <a:pt x="65" y="25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7"/>
                      <a:pt x="66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4" y="26"/>
                      <a:pt x="64" y="26"/>
                      <a:pt x="65" y="26"/>
                    </a:cubicBezTo>
                    <a:cubicBezTo>
                      <a:pt x="65" y="27"/>
                      <a:pt x="65" y="27"/>
                      <a:pt x="64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1" y="26"/>
                      <a:pt x="61" y="26"/>
                      <a:pt x="62" y="27"/>
                    </a:cubicBezTo>
                    <a:cubicBezTo>
                      <a:pt x="62" y="27"/>
                      <a:pt x="62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0" y="27"/>
                      <a:pt x="60" y="27"/>
                      <a:pt x="61" y="27"/>
                    </a:cubicBezTo>
                    <a:cubicBezTo>
                      <a:pt x="61" y="27"/>
                      <a:pt x="61" y="27"/>
                      <a:pt x="61" y="28"/>
                    </a:cubicBezTo>
                    <a:cubicBezTo>
                      <a:pt x="60" y="28"/>
                      <a:pt x="60" y="28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6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60" y="25"/>
                      <a:pt x="60" y="25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2" y="25"/>
                      <a:pt x="62" y="25"/>
                    </a:cubicBezTo>
                    <a:cubicBezTo>
                      <a:pt x="63" y="24"/>
                      <a:pt x="63" y="24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lose/>
                    <a:moveTo>
                      <a:pt x="58" y="24"/>
                    </a:move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4"/>
                      <a:pt x="57" y="24"/>
                      <a:pt x="57" y="24"/>
                    </a:cubicBezTo>
                    <a:cubicBezTo>
                      <a:pt x="57" y="25"/>
                      <a:pt x="57" y="25"/>
                      <a:pt x="58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58" y="24"/>
                      <a:pt x="58" y="24"/>
                    </a:cubicBezTo>
                    <a:close/>
                    <a:moveTo>
                      <a:pt x="16" y="24"/>
                    </a:moveTo>
                    <a:cubicBezTo>
                      <a:pt x="16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6"/>
                      <a:pt x="21" y="26"/>
                      <a:pt x="22" y="26"/>
                    </a:cubicBezTo>
                    <a:cubicBezTo>
                      <a:pt x="22" y="26"/>
                      <a:pt x="22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6" y="28"/>
                      <a:pt x="27" y="28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30"/>
                      <a:pt x="28" y="30"/>
                    </a:cubicBezTo>
                    <a:cubicBezTo>
                      <a:pt x="29" y="30"/>
                      <a:pt x="29" y="30"/>
                      <a:pt x="30" y="30"/>
                    </a:cubicBezTo>
                    <a:cubicBezTo>
                      <a:pt x="30" y="30"/>
                      <a:pt x="30" y="30"/>
                      <a:pt x="30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1" y="33"/>
                      <a:pt x="31" y="32"/>
                      <a:pt x="30" y="32"/>
                    </a:cubicBezTo>
                    <a:cubicBezTo>
                      <a:pt x="30" y="32"/>
                      <a:pt x="30" y="32"/>
                      <a:pt x="29" y="32"/>
                    </a:cubicBezTo>
                    <a:cubicBezTo>
                      <a:pt x="29" y="31"/>
                      <a:pt x="27" y="31"/>
                      <a:pt x="26" y="30"/>
                    </a:cubicBezTo>
                    <a:cubicBezTo>
                      <a:pt x="26" y="30"/>
                      <a:pt x="25" y="30"/>
                      <a:pt x="25" y="30"/>
                    </a:cubicBezTo>
                    <a:cubicBezTo>
                      <a:pt x="25" y="29"/>
                      <a:pt x="24" y="29"/>
                      <a:pt x="24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8"/>
                      <a:pt x="22" y="28"/>
                      <a:pt x="22" y="28"/>
                    </a:cubicBezTo>
                    <a:cubicBezTo>
                      <a:pt x="22" y="28"/>
                      <a:pt x="21" y="28"/>
                      <a:pt x="21" y="28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19" y="27"/>
                      <a:pt x="18" y="27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7" y="26"/>
                    </a:cubicBezTo>
                    <a:cubicBezTo>
                      <a:pt x="17" y="26"/>
                      <a:pt x="15" y="26"/>
                      <a:pt x="15" y="26"/>
                    </a:cubicBezTo>
                    <a:cubicBezTo>
                      <a:pt x="14" y="26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8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15" y="29"/>
                      <a:pt x="16" y="29"/>
                      <a:pt x="16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5" y="34"/>
                      <a:pt x="25" y="34"/>
                    </a:cubicBezTo>
                    <a:cubicBezTo>
                      <a:pt x="25" y="34"/>
                      <a:pt x="26" y="34"/>
                      <a:pt x="28" y="35"/>
                    </a:cubicBezTo>
                    <a:cubicBezTo>
                      <a:pt x="29" y="35"/>
                      <a:pt x="29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2" y="37"/>
                      <a:pt x="32" y="37"/>
                    </a:cubicBezTo>
                    <a:cubicBezTo>
                      <a:pt x="32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0" y="39"/>
                      <a:pt x="30" y="39"/>
                      <a:pt x="30" y="38"/>
                    </a:cubicBezTo>
                    <a:cubicBezTo>
                      <a:pt x="29" y="38"/>
                      <a:pt x="29" y="38"/>
                      <a:pt x="28" y="38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6"/>
                    </a:cubicBezTo>
                    <a:cubicBezTo>
                      <a:pt x="27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3" y="35"/>
                    </a:cubicBezTo>
                    <a:cubicBezTo>
                      <a:pt x="23" y="34"/>
                      <a:pt x="22" y="34"/>
                      <a:pt x="21" y="34"/>
                    </a:cubicBezTo>
                    <a:cubicBezTo>
                      <a:pt x="21" y="34"/>
                      <a:pt x="20" y="33"/>
                      <a:pt x="19" y="33"/>
                    </a:cubicBezTo>
                    <a:cubicBezTo>
                      <a:pt x="19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7" y="32"/>
                      <a:pt x="17" y="32"/>
                    </a:cubicBezTo>
                    <a:cubicBezTo>
                      <a:pt x="16" y="32"/>
                      <a:pt x="16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1"/>
                      <a:pt x="14" y="30"/>
                      <a:pt x="13" y="29"/>
                    </a:cubicBezTo>
                    <a:cubicBezTo>
                      <a:pt x="13" y="29"/>
                      <a:pt x="13" y="28"/>
                      <a:pt x="13" y="27"/>
                    </a:cubicBezTo>
                    <a:cubicBezTo>
                      <a:pt x="13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lose/>
                    <a:moveTo>
                      <a:pt x="55" y="25"/>
                    </a:moveTo>
                    <a:cubicBezTo>
                      <a:pt x="55" y="25"/>
                      <a:pt x="55" y="25"/>
                      <a:pt x="55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25"/>
                      <a:pt x="56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lose/>
                    <a:moveTo>
                      <a:pt x="16" y="25"/>
                    </a:move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5"/>
                      <a:pt x="14" y="25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  <a:moveTo>
                      <a:pt x="46" y="25"/>
                    </a:move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7"/>
                      <a:pt x="47" y="26"/>
                      <a:pt x="47" y="26"/>
                    </a:cubicBezTo>
                    <a:cubicBezTo>
                      <a:pt x="46" y="26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lose/>
                    <a:moveTo>
                      <a:pt x="17" y="25"/>
                    </a:move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6"/>
                      <a:pt x="18" y="26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7" y="25"/>
                      <a:pt x="17" y="25"/>
                    </a:cubicBezTo>
                    <a:close/>
                    <a:moveTo>
                      <a:pt x="45" y="25"/>
                    </a:move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6"/>
                    </a:cubicBezTo>
                    <a:cubicBezTo>
                      <a:pt x="45" y="26"/>
                      <a:pt x="45" y="26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5"/>
                      <a:pt x="45" y="25"/>
                      <a:pt x="45" y="25"/>
                    </a:cubicBezTo>
                    <a:close/>
                    <a:moveTo>
                      <a:pt x="52" y="25"/>
                    </a:moveTo>
                    <a:cubicBezTo>
                      <a:pt x="52" y="25"/>
                      <a:pt x="51" y="25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2" y="26"/>
                      <a:pt x="52" y="26"/>
                    </a:cubicBezTo>
                    <a:cubicBezTo>
                      <a:pt x="53" y="26"/>
                      <a:pt x="53" y="26"/>
                      <a:pt x="53" y="25"/>
                    </a:cubicBezTo>
                    <a:cubicBezTo>
                      <a:pt x="53" y="25"/>
                      <a:pt x="53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lose/>
                    <a:moveTo>
                      <a:pt x="19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0" y="27"/>
                      <a:pt x="20" y="27"/>
                      <a:pt x="20" y="26"/>
                    </a:cubicBezTo>
                    <a:cubicBezTo>
                      <a:pt x="20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58" y="26"/>
                    </a:moveTo>
                    <a:cubicBezTo>
                      <a:pt x="58" y="26"/>
                      <a:pt x="58" y="26"/>
                      <a:pt x="58" y="26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7" y="29"/>
                      <a:pt x="57" y="29"/>
                    </a:cubicBezTo>
                    <a:cubicBezTo>
                      <a:pt x="57" y="29"/>
                      <a:pt x="56" y="29"/>
                      <a:pt x="56" y="29"/>
                    </a:cubicBezTo>
                    <a:cubicBezTo>
                      <a:pt x="56" y="29"/>
                      <a:pt x="56" y="29"/>
                      <a:pt x="56" y="29"/>
                    </a:cubicBezTo>
                    <a:cubicBezTo>
                      <a:pt x="56" y="29"/>
                      <a:pt x="56" y="29"/>
                      <a:pt x="56" y="29"/>
                    </a:cubicBezTo>
                    <a:cubicBezTo>
                      <a:pt x="56" y="29"/>
                      <a:pt x="56" y="29"/>
                      <a:pt x="55" y="28"/>
                    </a:cubicBezTo>
                    <a:cubicBezTo>
                      <a:pt x="55" y="28"/>
                      <a:pt x="55" y="27"/>
                      <a:pt x="55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6" y="26"/>
                      <a:pt x="56" y="26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lose/>
                    <a:moveTo>
                      <a:pt x="14" y="26"/>
                    </a:moveTo>
                    <a:cubicBezTo>
                      <a:pt x="14" y="26"/>
                      <a:pt x="13" y="27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lose/>
                    <a:moveTo>
                      <a:pt x="16" y="27"/>
                    </a:moveTo>
                    <a:cubicBezTo>
                      <a:pt x="17" y="26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9" y="27"/>
                    </a:cubicBezTo>
                    <a:cubicBezTo>
                      <a:pt x="19" y="27"/>
                      <a:pt x="19" y="27"/>
                      <a:pt x="19" y="28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30"/>
                    </a:cubicBezTo>
                    <a:cubicBezTo>
                      <a:pt x="25" y="30"/>
                      <a:pt x="26" y="31"/>
                      <a:pt x="26" y="31"/>
                    </a:cubicBezTo>
                    <a:cubicBezTo>
                      <a:pt x="28" y="32"/>
                      <a:pt x="29" y="32"/>
                      <a:pt x="30" y="33"/>
                    </a:cubicBezTo>
                    <a:cubicBezTo>
                      <a:pt x="30" y="33"/>
                      <a:pt x="31" y="33"/>
                      <a:pt x="32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1" y="36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8" y="35"/>
                    </a:cubicBezTo>
                    <a:cubicBezTo>
                      <a:pt x="28" y="35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6" y="34"/>
                      <a:pt x="26" y="33"/>
                    </a:cubicBezTo>
                    <a:cubicBezTo>
                      <a:pt x="26" y="33"/>
                      <a:pt x="25" y="33"/>
                      <a:pt x="25" y="33"/>
                    </a:cubicBezTo>
                    <a:cubicBezTo>
                      <a:pt x="25" y="33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29"/>
                      <a:pt x="16" y="29"/>
                      <a:pt x="15" y="28"/>
                    </a:cubicBezTo>
                    <a:cubicBezTo>
                      <a:pt x="15" y="28"/>
                      <a:pt x="15" y="28"/>
                      <a:pt x="15" y="27"/>
                    </a:cubicBezTo>
                    <a:cubicBezTo>
                      <a:pt x="15" y="27"/>
                      <a:pt x="15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lose/>
                    <a:moveTo>
                      <a:pt x="21" y="27"/>
                    </a:move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2" y="27"/>
                    </a:cubicBezTo>
                    <a:cubicBezTo>
                      <a:pt x="22" y="27"/>
                      <a:pt x="22" y="28"/>
                      <a:pt x="22" y="28"/>
                    </a:cubicBezTo>
                    <a:cubicBezTo>
                      <a:pt x="22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2" y="27"/>
                    </a:cubicBezTo>
                    <a:cubicBezTo>
                      <a:pt x="22" y="27"/>
                      <a:pt x="22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lose/>
                    <a:moveTo>
                      <a:pt x="67" y="27"/>
                    </a:moveTo>
                    <a:cubicBezTo>
                      <a:pt x="68" y="27"/>
                      <a:pt x="68" y="27"/>
                      <a:pt x="69" y="27"/>
                    </a:cubicBezTo>
                    <a:cubicBezTo>
                      <a:pt x="69" y="28"/>
                      <a:pt x="70" y="28"/>
                      <a:pt x="70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31"/>
                      <a:pt x="70" y="32"/>
                      <a:pt x="70" y="32"/>
                    </a:cubicBezTo>
                    <a:cubicBezTo>
                      <a:pt x="70" y="32"/>
                      <a:pt x="70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5" y="34"/>
                    </a:cubicBezTo>
                    <a:cubicBezTo>
                      <a:pt x="65" y="34"/>
                      <a:pt x="64" y="35"/>
                      <a:pt x="64" y="35"/>
                    </a:cubicBezTo>
                    <a:cubicBezTo>
                      <a:pt x="63" y="35"/>
                      <a:pt x="63" y="35"/>
                      <a:pt x="62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0" y="35"/>
                      <a:pt x="60" y="35"/>
                      <a:pt x="60" y="36"/>
                    </a:cubicBezTo>
                    <a:cubicBezTo>
                      <a:pt x="60" y="36"/>
                      <a:pt x="59" y="36"/>
                      <a:pt x="59" y="36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36"/>
                      <a:pt x="57" y="36"/>
                      <a:pt x="56" y="36"/>
                    </a:cubicBezTo>
                    <a:cubicBezTo>
                      <a:pt x="56" y="36"/>
                      <a:pt x="55" y="36"/>
                      <a:pt x="55" y="36"/>
                    </a:cubicBezTo>
                    <a:cubicBezTo>
                      <a:pt x="55" y="37"/>
                      <a:pt x="55" y="37"/>
                      <a:pt x="54" y="37"/>
                    </a:cubicBezTo>
                    <a:cubicBezTo>
                      <a:pt x="54" y="37"/>
                      <a:pt x="54" y="37"/>
                      <a:pt x="53" y="37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4" y="35"/>
                      <a:pt x="56" y="35"/>
                    </a:cubicBezTo>
                    <a:cubicBezTo>
                      <a:pt x="56" y="34"/>
                      <a:pt x="56" y="34"/>
                      <a:pt x="57" y="34"/>
                    </a:cubicBezTo>
                    <a:cubicBezTo>
                      <a:pt x="58" y="34"/>
                      <a:pt x="59" y="34"/>
                      <a:pt x="59" y="34"/>
                    </a:cubicBezTo>
                    <a:cubicBezTo>
                      <a:pt x="60" y="34"/>
                      <a:pt x="61" y="34"/>
                      <a:pt x="62" y="33"/>
                    </a:cubicBezTo>
                    <a:cubicBezTo>
                      <a:pt x="62" y="33"/>
                      <a:pt x="63" y="33"/>
                      <a:pt x="63" y="33"/>
                    </a:cubicBezTo>
                    <a:cubicBezTo>
                      <a:pt x="63" y="33"/>
                      <a:pt x="64" y="33"/>
                      <a:pt x="64" y="33"/>
                    </a:cubicBezTo>
                    <a:cubicBezTo>
                      <a:pt x="64" y="33"/>
                      <a:pt x="64" y="33"/>
                      <a:pt x="65" y="33"/>
                    </a:cubicBezTo>
                    <a:cubicBezTo>
                      <a:pt x="65" y="33"/>
                      <a:pt x="66" y="33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8" y="32"/>
                      <a:pt x="69" y="31"/>
                      <a:pt x="69" y="31"/>
                    </a:cubicBezTo>
                    <a:cubicBezTo>
                      <a:pt x="69" y="31"/>
                      <a:pt x="69" y="30"/>
                      <a:pt x="69" y="30"/>
                    </a:cubicBezTo>
                    <a:cubicBezTo>
                      <a:pt x="69" y="30"/>
                      <a:pt x="69" y="29"/>
                      <a:pt x="68" y="29"/>
                    </a:cubicBezTo>
                    <a:cubicBezTo>
                      <a:pt x="68" y="29"/>
                      <a:pt x="65" y="29"/>
                      <a:pt x="65" y="29"/>
                    </a:cubicBezTo>
                    <a:cubicBezTo>
                      <a:pt x="64" y="29"/>
                      <a:pt x="64" y="29"/>
                      <a:pt x="63" y="29"/>
                    </a:cubicBezTo>
                    <a:cubicBezTo>
                      <a:pt x="63" y="29"/>
                      <a:pt x="62" y="29"/>
                      <a:pt x="62" y="30"/>
                    </a:cubicBezTo>
                    <a:cubicBezTo>
                      <a:pt x="62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8" y="30"/>
                      <a:pt x="58" y="31"/>
                    </a:cubicBezTo>
                    <a:cubicBezTo>
                      <a:pt x="58" y="31"/>
                      <a:pt x="58" y="31"/>
                      <a:pt x="57" y="31"/>
                    </a:cubicBezTo>
                    <a:cubicBezTo>
                      <a:pt x="56" y="31"/>
                      <a:pt x="56" y="31"/>
                      <a:pt x="55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1"/>
                      <a:pt x="53" y="32"/>
                      <a:pt x="53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0" y="31"/>
                      <a:pt x="50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2" y="30"/>
                      <a:pt x="53" y="30"/>
                      <a:pt x="54" y="30"/>
                    </a:cubicBezTo>
                    <a:cubicBezTo>
                      <a:pt x="54" y="30"/>
                      <a:pt x="55" y="30"/>
                      <a:pt x="55" y="30"/>
                    </a:cubicBezTo>
                    <a:cubicBezTo>
                      <a:pt x="55" y="30"/>
                      <a:pt x="56" y="30"/>
                      <a:pt x="56" y="30"/>
                    </a:cubicBezTo>
                    <a:cubicBezTo>
                      <a:pt x="56" y="30"/>
                      <a:pt x="58" y="29"/>
                      <a:pt x="58" y="29"/>
                    </a:cubicBezTo>
                    <a:cubicBezTo>
                      <a:pt x="58" y="29"/>
                      <a:pt x="59" y="29"/>
                      <a:pt x="59" y="29"/>
                    </a:cubicBezTo>
                    <a:cubicBezTo>
                      <a:pt x="59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1" y="28"/>
                      <a:pt x="61" y="28"/>
                    </a:cubicBezTo>
                    <a:cubicBezTo>
                      <a:pt x="61" y="28"/>
                      <a:pt x="61" y="28"/>
                      <a:pt x="62" y="28"/>
                    </a:cubicBezTo>
                    <a:cubicBezTo>
                      <a:pt x="62" y="27"/>
                      <a:pt x="63" y="27"/>
                      <a:pt x="64" y="27"/>
                    </a:cubicBezTo>
                    <a:cubicBezTo>
                      <a:pt x="65" y="27"/>
                      <a:pt x="66" y="27"/>
                      <a:pt x="67" y="27"/>
                    </a:cubicBezTo>
                    <a:close/>
                    <a:moveTo>
                      <a:pt x="47" y="27"/>
                    </a:move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7" y="28"/>
                      <a:pt x="47" y="28"/>
                    </a:cubicBezTo>
                    <a:cubicBezTo>
                      <a:pt x="47" y="28"/>
                      <a:pt x="47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lose/>
                    <a:moveTo>
                      <a:pt x="67" y="27"/>
                    </a:move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8"/>
                      <a:pt x="67" y="28"/>
                      <a:pt x="66" y="28"/>
                    </a:cubicBezTo>
                    <a:cubicBezTo>
                      <a:pt x="66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67" y="28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lose/>
                    <a:moveTo>
                      <a:pt x="68" y="28"/>
                    </a:move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0" y="29"/>
                      <a:pt x="69" y="28"/>
                      <a:pt x="69" y="28"/>
                    </a:cubicBezTo>
                    <a:cubicBezTo>
                      <a:pt x="69" y="28"/>
                      <a:pt x="68" y="28"/>
                      <a:pt x="68" y="28"/>
                    </a:cubicBezTo>
                    <a:close/>
                    <a:moveTo>
                      <a:pt x="37" y="28"/>
                    </a:move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8"/>
                      <a:pt x="37" y="29"/>
                      <a:pt x="37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28"/>
                      <a:pt x="39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8"/>
                      <a:pt x="37" y="28"/>
                    </a:cubicBezTo>
                    <a:close/>
                    <a:moveTo>
                      <a:pt x="36" y="28"/>
                    </a:move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6" y="29"/>
                      <a:pt x="36" y="29"/>
                    </a:cubicBezTo>
                    <a:cubicBezTo>
                      <a:pt x="37" y="28"/>
                      <a:pt x="37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lose/>
                    <a:moveTo>
                      <a:pt x="46" y="28"/>
                    </a:moveTo>
                    <a:cubicBezTo>
                      <a:pt x="46" y="28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29"/>
                      <a:pt x="47" y="29"/>
                    </a:cubicBezTo>
                    <a:cubicBezTo>
                      <a:pt x="47" y="29"/>
                      <a:pt x="46" y="28"/>
                      <a:pt x="46" y="28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3" y="28"/>
                      <a:pt x="62" y="28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4" y="28"/>
                      <a:pt x="64" y="28"/>
                    </a:cubicBezTo>
                    <a:cubicBezTo>
                      <a:pt x="64" y="28"/>
                      <a:pt x="63" y="28"/>
                      <a:pt x="63" y="28"/>
                    </a:cubicBezTo>
                    <a:close/>
                    <a:moveTo>
                      <a:pt x="14" y="28"/>
                    </a:move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0"/>
                      <a:pt x="15" y="30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lose/>
                    <a:moveTo>
                      <a:pt x="35" y="28"/>
                    </a:moveTo>
                    <a:cubicBezTo>
                      <a:pt x="35" y="28"/>
                      <a:pt x="34" y="28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0"/>
                      <a:pt x="34" y="30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5" y="29"/>
                      <a:pt x="34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9"/>
                      <a:pt x="35" y="28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lose/>
                    <a:moveTo>
                      <a:pt x="25" y="28"/>
                    </a:moveTo>
                    <a:cubicBezTo>
                      <a:pt x="24" y="28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5" y="29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lose/>
                    <a:moveTo>
                      <a:pt x="61" y="29"/>
                    </a:moveTo>
                    <a:cubicBezTo>
                      <a:pt x="61" y="29"/>
                      <a:pt x="61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30"/>
                    </a:cubicBezTo>
                    <a:cubicBezTo>
                      <a:pt x="59" y="30"/>
                      <a:pt x="60" y="30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lose/>
                    <a:moveTo>
                      <a:pt x="41" y="29"/>
                    </a:move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2"/>
                      <a:pt x="41" y="32"/>
                    </a:cubicBezTo>
                    <a:cubicBezTo>
                      <a:pt x="40" y="33"/>
                      <a:pt x="40" y="35"/>
                      <a:pt x="39" y="36"/>
                    </a:cubicBezTo>
                    <a:cubicBezTo>
                      <a:pt x="39" y="36"/>
                      <a:pt x="39" y="37"/>
                      <a:pt x="39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9"/>
                      <a:pt x="38" y="39"/>
                    </a:cubicBezTo>
                    <a:cubicBezTo>
                      <a:pt x="38" y="40"/>
                      <a:pt x="37" y="42"/>
                      <a:pt x="36" y="43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5" y="47"/>
                      <a:pt x="35" y="47"/>
                      <a:pt x="34" y="47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3" y="50"/>
                    </a:cubicBezTo>
                    <a:cubicBezTo>
                      <a:pt x="33" y="50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6"/>
                      <a:pt x="31" y="57"/>
                      <a:pt x="31" y="57"/>
                    </a:cubicBezTo>
                    <a:cubicBezTo>
                      <a:pt x="30" y="58"/>
                      <a:pt x="30" y="58"/>
                      <a:pt x="30" y="59"/>
                    </a:cubicBezTo>
                    <a:cubicBezTo>
                      <a:pt x="29" y="60"/>
                      <a:pt x="29" y="61"/>
                      <a:pt x="28" y="62"/>
                    </a:cubicBezTo>
                    <a:cubicBezTo>
                      <a:pt x="28" y="62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3"/>
                      <a:pt x="25" y="65"/>
                      <a:pt x="25" y="65"/>
                    </a:cubicBezTo>
                    <a:cubicBezTo>
                      <a:pt x="25" y="65"/>
                      <a:pt x="24" y="66"/>
                      <a:pt x="24" y="66"/>
                    </a:cubicBezTo>
                    <a:cubicBezTo>
                      <a:pt x="23" y="68"/>
                      <a:pt x="19" y="71"/>
                      <a:pt x="17" y="72"/>
                    </a:cubicBezTo>
                    <a:cubicBezTo>
                      <a:pt x="17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5" y="72"/>
                    </a:cubicBezTo>
                    <a:cubicBezTo>
                      <a:pt x="5" y="72"/>
                      <a:pt x="1" y="67"/>
                      <a:pt x="2" y="58"/>
                    </a:cubicBezTo>
                    <a:cubicBezTo>
                      <a:pt x="2" y="57"/>
                      <a:pt x="2" y="56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2" y="55"/>
                      <a:pt x="3" y="55"/>
                      <a:pt x="3" y="56"/>
                    </a:cubicBezTo>
                    <a:cubicBezTo>
                      <a:pt x="3" y="56"/>
                      <a:pt x="3" y="57"/>
                      <a:pt x="3" y="57"/>
                    </a:cubicBezTo>
                    <a:cubicBezTo>
                      <a:pt x="3" y="62"/>
                      <a:pt x="4" y="66"/>
                      <a:pt x="9" y="67"/>
                    </a:cubicBezTo>
                    <a:cubicBezTo>
                      <a:pt x="15" y="68"/>
                      <a:pt x="22" y="63"/>
                      <a:pt x="26" y="60"/>
                    </a:cubicBezTo>
                    <a:cubicBezTo>
                      <a:pt x="27" y="59"/>
                      <a:pt x="28" y="58"/>
                      <a:pt x="29" y="56"/>
                    </a:cubicBezTo>
                    <a:cubicBezTo>
                      <a:pt x="29" y="55"/>
                      <a:pt x="30" y="54"/>
                      <a:pt x="30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6"/>
                      <a:pt x="33" y="46"/>
                    </a:cubicBezTo>
                    <a:cubicBezTo>
                      <a:pt x="33" y="46"/>
                      <a:pt x="34" y="46"/>
                      <a:pt x="34" y="45"/>
                    </a:cubicBezTo>
                    <a:cubicBezTo>
                      <a:pt x="34" y="45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5" y="44"/>
                      <a:pt x="35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5" y="42"/>
                      <a:pt x="36" y="41"/>
                      <a:pt x="36" y="41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7" y="39"/>
                      <a:pt x="37" y="39"/>
                    </a:cubicBezTo>
                    <a:cubicBezTo>
                      <a:pt x="37" y="39"/>
                      <a:pt x="37" y="39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8" y="37"/>
                    </a:cubicBezTo>
                    <a:cubicBezTo>
                      <a:pt x="38" y="37"/>
                      <a:pt x="38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9" y="35"/>
                      <a:pt x="39" y="35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40" y="32"/>
                      <a:pt x="40" y="32"/>
                    </a:cubicBezTo>
                    <a:cubicBezTo>
                      <a:pt x="40" y="31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lose/>
                    <a:moveTo>
                      <a:pt x="70" y="29"/>
                    </a:moveTo>
                    <a:cubicBezTo>
                      <a:pt x="70" y="29"/>
                      <a:pt x="70" y="29"/>
                      <a:pt x="70" y="30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0" y="31"/>
                      <a:pt x="70" y="31"/>
                      <a:pt x="70" y="30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0" y="29"/>
                      <a:pt x="70" y="29"/>
                    </a:cubicBezTo>
                    <a:close/>
                    <a:moveTo>
                      <a:pt x="38" y="29"/>
                    </a:moveTo>
                    <a:cubicBezTo>
                      <a:pt x="38" y="29"/>
                      <a:pt x="38" y="30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lose/>
                    <a:moveTo>
                      <a:pt x="58" y="29"/>
                    </a:move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29"/>
                      <a:pt x="58" y="29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8" y="30"/>
                      <a:pt x="58" y="30"/>
                    </a:cubicBezTo>
                    <a:cubicBezTo>
                      <a:pt x="59" y="30"/>
                      <a:pt x="59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lose/>
                    <a:moveTo>
                      <a:pt x="67" y="29"/>
                    </a:moveTo>
                    <a:cubicBezTo>
                      <a:pt x="67" y="29"/>
                      <a:pt x="68" y="29"/>
                      <a:pt x="68" y="29"/>
                    </a:cubicBezTo>
                    <a:cubicBezTo>
                      <a:pt x="68" y="30"/>
                      <a:pt x="69" y="30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1"/>
                      <a:pt x="67" y="31"/>
                      <a:pt x="67" y="31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5" y="32"/>
                      <a:pt x="64" y="32"/>
                      <a:pt x="64" y="32"/>
                    </a:cubicBezTo>
                    <a:cubicBezTo>
                      <a:pt x="64" y="32"/>
                      <a:pt x="63" y="33"/>
                      <a:pt x="62" y="33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60" y="33"/>
                      <a:pt x="59" y="33"/>
                      <a:pt x="57" y="34"/>
                    </a:cubicBezTo>
                    <a:cubicBezTo>
                      <a:pt x="56" y="34"/>
                      <a:pt x="55" y="34"/>
                      <a:pt x="55" y="34"/>
                    </a:cubicBezTo>
                    <a:cubicBezTo>
                      <a:pt x="54" y="34"/>
                      <a:pt x="53" y="35"/>
                      <a:pt x="53" y="35"/>
                    </a:cubicBezTo>
                    <a:cubicBezTo>
                      <a:pt x="53" y="35"/>
                      <a:pt x="53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1" y="34"/>
                      <a:pt x="51" y="33"/>
                    </a:cubicBezTo>
                    <a:cubicBezTo>
                      <a:pt x="51" y="33"/>
                      <a:pt x="51" y="33"/>
                      <a:pt x="51" y="32"/>
                    </a:cubicBezTo>
                    <a:cubicBezTo>
                      <a:pt x="51" y="32"/>
                      <a:pt x="51" y="32"/>
                      <a:pt x="52" y="32"/>
                    </a:cubicBezTo>
                    <a:cubicBezTo>
                      <a:pt x="52" y="32"/>
                      <a:pt x="53" y="32"/>
                      <a:pt x="53" y="32"/>
                    </a:cubicBezTo>
                    <a:cubicBezTo>
                      <a:pt x="54" y="32"/>
                      <a:pt x="54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6" y="32"/>
                      <a:pt x="56" y="32"/>
                      <a:pt x="57" y="31"/>
                    </a:cubicBezTo>
                    <a:cubicBezTo>
                      <a:pt x="57" y="31"/>
                      <a:pt x="58" y="31"/>
                      <a:pt x="58" y="31"/>
                    </a:cubicBezTo>
                    <a:cubicBezTo>
                      <a:pt x="58" y="31"/>
                      <a:pt x="59" y="31"/>
                      <a:pt x="59" y="31"/>
                    </a:cubicBezTo>
                    <a:cubicBezTo>
                      <a:pt x="59" y="31"/>
                      <a:pt x="60" y="31"/>
                      <a:pt x="60" y="31"/>
                    </a:cubicBezTo>
                    <a:cubicBezTo>
                      <a:pt x="60" y="31"/>
                      <a:pt x="61" y="30"/>
                      <a:pt x="62" y="30"/>
                    </a:cubicBezTo>
                    <a:cubicBezTo>
                      <a:pt x="62" y="30"/>
                      <a:pt x="63" y="30"/>
                      <a:pt x="64" y="30"/>
                    </a:cubicBezTo>
                    <a:cubicBezTo>
                      <a:pt x="64" y="30"/>
                      <a:pt x="65" y="30"/>
                      <a:pt x="65" y="29"/>
                    </a:cubicBezTo>
                    <a:cubicBezTo>
                      <a:pt x="66" y="29"/>
                      <a:pt x="66" y="29"/>
                      <a:pt x="67" y="29"/>
                    </a:cubicBezTo>
                    <a:close/>
                    <a:moveTo>
                      <a:pt x="15" y="30"/>
                    </a:move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0"/>
                      <a:pt x="17" y="30"/>
                      <a:pt x="16" y="30"/>
                    </a:cubicBezTo>
                    <a:cubicBezTo>
                      <a:pt x="16" y="30"/>
                      <a:pt x="15" y="30"/>
                      <a:pt x="15" y="30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1"/>
                      <a:pt x="29" y="31"/>
                      <a:pt x="29" y="31"/>
                    </a:cubicBezTo>
                    <a:cubicBezTo>
                      <a:pt x="29" y="30"/>
                      <a:pt x="28" y="30"/>
                      <a:pt x="28" y="30"/>
                    </a:cubicBezTo>
                    <a:cubicBezTo>
                      <a:pt x="28" y="30"/>
                      <a:pt x="27" y="30"/>
                      <a:pt x="27" y="30"/>
                    </a:cubicBezTo>
                    <a:close/>
                    <a:moveTo>
                      <a:pt x="48" y="30"/>
                    </a:move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7" y="31"/>
                    </a:cubicBezTo>
                    <a:cubicBezTo>
                      <a:pt x="47" y="30"/>
                      <a:pt x="47" y="31"/>
                      <a:pt x="47" y="31"/>
                    </a:cubicBezTo>
                    <a:cubicBezTo>
                      <a:pt x="47" y="32"/>
                      <a:pt x="47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2"/>
                      <a:pt x="48" y="32"/>
                    </a:cubicBezTo>
                    <a:cubicBezTo>
                      <a:pt x="48" y="32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lose/>
                    <a:moveTo>
                      <a:pt x="51" y="30"/>
                    </a:moveTo>
                    <a:cubicBezTo>
                      <a:pt x="51" y="30"/>
                      <a:pt x="51" y="30"/>
                      <a:pt x="51" y="30"/>
                    </a:cubicBezTo>
                    <a:cubicBezTo>
                      <a:pt x="52" y="30"/>
                      <a:pt x="52" y="30"/>
                      <a:pt x="51" y="30"/>
                    </a:cubicBezTo>
                    <a:cubicBezTo>
                      <a:pt x="51" y="30"/>
                      <a:pt x="51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30"/>
                      <a:pt x="51" y="30"/>
                      <a:pt x="51" y="30"/>
                    </a:cubicBezTo>
                    <a:close/>
                    <a:moveTo>
                      <a:pt x="56" y="30"/>
                    </a:move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5" y="31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lose/>
                    <a:moveTo>
                      <a:pt x="54" y="31"/>
                    </a:moveTo>
                    <a:cubicBezTo>
                      <a:pt x="54" y="31"/>
                      <a:pt x="54" y="31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2" y="31"/>
                      <a:pt x="52" y="31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lose/>
                    <a:moveTo>
                      <a:pt x="37" y="31"/>
                    </a:move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6" y="32"/>
                    </a:cubicBezTo>
                    <a:cubicBezTo>
                      <a:pt x="36" y="32"/>
                      <a:pt x="36" y="32"/>
                      <a:pt x="37" y="32"/>
                    </a:cubicBezTo>
                    <a:cubicBezTo>
                      <a:pt x="37" y="32"/>
                      <a:pt x="37" y="32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lose/>
                    <a:moveTo>
                      <a:pt x="30" y="31"/>
                    </a:move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1" y="31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1" y="31"/>
                      <a:pt x="31" y="31"/>
                    </a:cubicBezTo>
                    <a:cubicBezTo>
                      <a:pt x="31" y="31"/>
                      <a:pt x="30" y="31"/>
                      <a:pt x="30" y="31"/>
                    </a:cubicBezTo>
                    <a:close/>
                    <a:moveTo>
                      <a:pt x="18" y="31"/>
                    </a:moveTo>
                    <a:cubicBezTo>
                      <a:pt x="18" y="31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19" y="32"/>
                      <a:pt x="19" y="32"/>
                    </a:cubicBezTo>
                    <a:cubicBezTo>
                      <a:pt x="19" y="32"/>
                      <a:pt x="19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  <a:moveTo>
                      <a:pt x="50" y="31"/>
                    </a:move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2"/>
                      <a:pt x="50" y="33"/>
                    </a:cubicBezTo>
                    <a:cubicBezTo>
                      <a:pt x="50" y="33"/>
                      <a:pt x="50" y="33"/>
                      <a:pt x="51" y="33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5"/>
                      <a:pt x="51" y="35"/>
                    </a:cubicBezTo>
                    <a:cubicBezTo>
                      <a:pt x="51" y="35"/>
                      <a:pt x="52" y="36"/>
                      <a:pt x="52" y="36"/>
                    </a:cubicBezTo>
                    <a:cubicBezTo>
                      <a:pt x="52" y="36"/>
                      <a:pt x="52" y="37"/>
                      <a:pt x="52" y="37"/>
                    </a:cubicBezTo>
                    <a:cubicBezTo>
                      <a:pt x="52" y="38"/>
                      <a:pt x="52" y="37"/>
                      <a:pt x="51" y="36"/>
                    </a:cubicBezTo>
                    <a:cubicBezTo>
                      <a:pt x="51" y="36"/>
                      <a:pt x="51" y="35"/>
                      <a:pt x="51" y="35"/>
                    </a:cubicBezTo>
                    <a:cubicBezTo>
                      <a:pt x="50" y="34"/>
                      <a:pt x="50" y="34"/>
                      <a:pt x="50" y="33"/>
                    </a:cubicBezTo>
                    <a:cubicBezTo>
                      <a:pt x="50" y="33"/>
                      <a:pt x="50" y="33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1"/>
                      <a:pt x="50" y="31"/>
                      <a:pt x="50" y="31"/>
                    </a:cubicBezTo>
                    <a:close/>
                    <a:moveTo>
                      <a:pt x="14" y="32"/>
                    </a:move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4"/>
                      <a:pt x="18" y="34"/>
                      <a:pt x="19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1" y="35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3" y="37"/>
                      <a:pt x="23" y="37"/>
                    </a:cubicBezTo>
                    <a:cubicBezTo>
                      <a:pt x="23" y="37"/>
                      <a:pt x="24" y="37"/>
                      <a:pt x="24" y="37"/>
                    </a:cubicBezTo>
                    <a:cubicBezTo>
                      <a:pt x="26" y="38"/>
                      <a:pt x="26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4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2" y="38"/>
                      <a:pt x="22" y="38"/>
                    </a:cubicBezTo>
                    <a:cubicBezTo>
                      <a:pt x="22" y="38"/>
                      <a:pt x="21" y="38"/>
                      <a:pt x="21" y="38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8" y="36"/>
                    </a:cubicBezTo>
                    <a:cubicBezTo>
                      <a:pt x="18" y="36"/>
                      <a:pt x="17" y="35"/>
                      <a:pt x="17" y="35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5" y="34"/>
                      <a:pt x="15" y="34"/>
                      <a:pt x="14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3"/>
                      <a:pt x="13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lose/>
                    <a:moveTo>
                      <a:pt x="70" y="32"/>
                    </a:move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8" y="33"/>
                      <a:pt x="68" y="33"/>
                    </a:cubicBezTo>
                    <a:cubicBezTo>
                      <a:pt x="68" y="33"/>
                      <a:pt x="69" y="33"/>
                      <a:pt x="69" y="33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70" y="32"/>
                      <a:pt x="70" y="32"/>
                    </a:cubicBezTo>
                    <a:cubicBezTo>
                      <a:pt x="70" y="32"/>
                      <a:pt x="70" y="32"/>
                      <a:pt x="70" y="32"/>
                    </a:cubicBezTo>
                    <a:close/>
                    <a:moveTo>
                      <a:pt x="37" y="32"/>
                    </a:move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6" y="34"/>
                      <a:pt x="36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lose/>
                    <a:moveTo>
                      <a:pt x="21" y="32"/>
                    </a:move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lose/>
                    <a:moveTo>
                      <a:pt x="34" y="32"/>
                    </a:move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4" y="33"/>
                      <a:pt x="34" y="34"/>
                      <a:pt x="33" y="34"/>
                    </a:cubicBezTo>
                    <a:cubicBezTo>
                      <a:pt x="33" y="34"/>
                      <a:pt x="33" y="35"/>
                      <a:pt x="33" y="35"/>
                    </a:cubicBezTo>
                    <a:cubicBezTo>
                      <a:pt x="33" y="36"/>
                      <a:pt x="33" y="36"/>
                      <a:pt x="33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1" y="39"/>
                    </a:cubicBezTo>
                    <a:cubicBezTo>
                      <a:pt x="31" y="39"/>
                      <a:pt x="31" y="40"/>
                      <a:pt x="31" y="40"/>
                    </a:cubicBezTo>
                    <a:cubicBezTo>
                      <a:pt x="31" y="40"/>
                      <a:pt x="31" y="39"/>
                      <a:pt x="31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3" y="36"/>
                      <a:pt x="33" y="35"/>
                    </a:cubicBezTo>
                    <a:cubicBezTo>
                      <a:pt x="33" y="35"/>
                      <a:pt x="33" y="34"/>
                      <a:pt x="33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2"/>
                      <a:pt x="34" y="32"/>
                    </a:cubicBezTo>
                    <a:close/>
                    <a:moveTo>
                      <a:pt x="49" y="33"/>
                    </a:moveTo>
                    <a:cubicBezTo>
                      <a:pt x="49" y="33"/>
                      <a:pt x="48" y="33"/>
                      <a:pt x="49" y="33"/>
                    </a:cubicBezTo>
                    <a:cubicBezTo>
                      <a:pt x="49" y="34"/>
                      <a:pt x="49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5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3"/>
                      <a:pt x="49" y="33"/>
                      <a:pt x="49" y="33"/>
                    </a:cubicBezTo>
                    <a:close/>
                    <a:moveTo>
                      <a:pt x="67" y="33"/>
                    </a:moveTo>
                    <a:cubicBezTo>
                      <a:pt x="67" y="33"/>
                      <a:pt x="67" y="33"/>
                      <a:pt x="66" y="33"/>
                    </a:cubicBezTo>
                    <a:cubicBezTo>
                      <a:pt x="66" y="33"/>
                      <a:pt x="65" y="33"/>
                      <a:pt x="65" y="34"/>
                    </a:cubicBezTo>
                    <a:cubicBezTo>
                      <a:pt x="65" y="34"/>
                      <a:pt x="65" y="34"/>
                      <a:pt x="66" y="34"/>
                    </a:cubicBezTo>
                    <a:cubicBezTo>
                      <a:pt x="66" y="33"/>
                      <a:pt x="66" y="33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8" y="33"/>
                      <a:pt x="68" y="33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lose/>
                    <a:moveTo>
                      <a:pt x="18" y="33"/>
                    </a:moveTo>
                    <a:cubicBezTo>
                      <a:pt x="18" y="33"/>
                      <a:pt x="18" y="33"/>
                      <a:pt x="18" y="34"/>
                    </a:cubicBezTo>
                    <a:cubicBezTo>
                      <a:pt x="18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5"/>
                      <a:pt x="21" y="35"/>
                    </a:cubicBezTo>
                    <a:cubicBezTo>
                      <a:pt x="21" y="35"/>
                      <a:pt x="22" y="35"/>
                      <a:pt x="22" y="35"/>
                    </a:cubicBezTo>
                    <a:cubicBezTo>
                      <a:pt x="22" y="35"/>
                      <a:pt x="23" y="35"/>
                      <a:pt x="23" y="35"/>
                    </a:cubicBezTo>
                    <a:cubicBezTo>
                      <a:pt x="23" y="35"/>
                      <a:pt x="25" y="37"/>
                      <a:pt x="25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5" y="37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2" y="35"/>
                    </a:cubicBezTo>
                    <a:cubicBezTo>
                      <a:pt x="22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0" y="35"/>
                      <a:pt x="20" y="34"/>
                      <a:pt x="19" y="34"/>
                    </a:cubicBezTo>
                    <a:cubicBezTo>
                      <a:pt x="18" y="34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lose/>
                    <a:moveTo>
                      <a:pt x="70" y="34"/>
                    </a:moveTo>
                    <a:cubicBezTo>
                      <a:pt x="70" y="34"/>
                      <a:pt x="70" y="34"/>
                      <a:pt x="70" y="34"/>
                    </a:cubicBezTo>
                    <a:cubicBezTo>
                      <a:pt x="70" y="34"/>
                      <a:pt x="70" y="34"/>
                      <a:pt x="70" y="35"/>
                    </a:cubicBezTo>
                    <a:cubicBezTo>
                      <a:pt x="71" y="35"/>
                      <a:pt x="71" y="35"/>
                      <a:pt x="71" y="36"/>
                    </a:cubicBezTo>
                    <a:cubicBezTo>
                      <a:pt x="71" y="36"/>
                      <a:pt x="72" y="36"/>
                      <a:pt x="72" y="37"/>
                    </a:cubicBezTo>
                    <a:cubicBezTo>
                      <a:pt x="72" y="37"/>
                      <a:pt x="73" y="38"/>
                      <a:pt x="73" y="38"/>
                    </a:cubicBezTo>
                    <a:cubicBezTo>
                      <a:pt x="73" y="38"/>
                      <a:pt x="73" y="38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2" y="39"/>
                    </a:cubicBezTo>
                    <a:cubicBezTo>
                      <a:pt x="72" y="39"/>
                      <a:pt x="72" y="39"/>
                      <a:pt x="70" y="39"/>
                    </a:cubicBezTo>
                    <a:cubicBezTo>
                      <a:pt x="69" y="39"/>
                      <a:pt x="69" y="39"/>
                      <a:pt x="68" y="39"/>
                    </a:cubicBezTo>
                    <a:cubicBezTo>
                      <a:pt x="67" y="38"/>
                      <a:pt x="66" y="38"/>
                      <a:pt x="66" y="38"/>
                    </a:cubicBezTo>
                    <a:cubicBezTo>
                      <a:pt x="65" y="38"/>
                      <a:pt x="65" y="37"/>
                      <a:pt x="65" y="37"/>
                    </a:cubicBezTo>
                    <a:cubicBezTo>
                      <a:pt x="65" y="37"/>
                      <a:pt x="64" y="36"/>
                      <a:pt x="63" y="36"/>
                    </a:cubicBezTo>
                    <a:cubicBezTo>
                      <a:pt x="63" y="36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5" y="36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6" y="35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7" y="36"/>
                      <a:pt x="67" y="36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7" y="34"/>
                      <a:pt x="67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70" y="34"/>
                      <a:pt x="70" y="34"/>
                      <a:pt x="70" y="34"/>
                    </a:cubicBezTo>
                    <a:close/>
                    <a:moveTo>
                      <a:pt x="36" y="34"/>
                    </a:moveTo>
                    <a:cubicBezTo>
                      <a:pt x="36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6" y="35"/>
                      <a:pt x="36" y="35"/>
                      <a:pt x="35" y="36"/>
                    </a:cubicBezTo>
                    <a:cubicBezTo>
                      <a:pt x="35" y="37"/>
                      <a:pt x="35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lose/>
                    <a:moveTo>
                      <a:pt x="64" y="34"/>
                    </a:move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lose/>
                    <a:moveTo>
                      <a:pt x="24" y="34"/>
                    </a:move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lose/>
                    <a:moveTo>
                      <a:pt x="61" y="34"/>
                    </a:move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59" y="35"/>
                      <a:pt x="59" y="35"/>
                    </a:cubicBezTo>
                    <a:cubicBezTo>
                      <a:pt x="60" y="35"/>
                      <a:pt x="60" y="35"/>
                      <a:pt x="60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lose/>
                    <a:moveTo>
                      <a:pt x="12" y="34"/>
                    </a:moveTo>
                    <a:cubicBezTo>
                      <a:pt x="14" y="34"/>
                      <a:pt x="14" y="34"/>
                      <a:pt x="14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6"/>
                    </a:cubicBezTo>
                    <a:cubicBezTo>
                      <a:pt x="16" y="36"/>
                      <a:pt x="17" y="36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20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3" y="39"/>
                      <a:pt x="23" y="39"/>
                    </a:cubicBezTo>
                    <a:cubicBezTo>
                      <a:pt x="23" y="39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40"/>
                      <a:pt x="25" y="40"/>
                      <a:pt x="25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8" y="42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5" y="43"/>
                      <a:pt x="25" y="43"/>
                    </a:cubicBezTo>
                    <a:cubicBezTo>
                      <a:pt x="25" y="43"/>
                      <a:pt x="25" y="42"/>
                      <a:pt x="24" y="42"/>
                    </a:cubicBezTo>
                    <a:cubicBezTo>
                      <a:pt x="24" y="42"/>
                      <a:pt x="23" y="42"/>
                      <a:pt x="23" y="41"/>
                    </a:cubicBezTo>
                    <a:cubicBezTo>
                      <a:pt x="22" y="41"/>
                      <a:pt x="21" y="41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8" y="39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6" y="38"/>
                    </a:cubicBezTo>
                    <a:cubicBezTo>
                      <a:pt x="16" y="37"/>
                      <a:pt x="14" y="37"/>
                      <a:pt x="14" y="36"/>
                    </a:cubicBezTo>
                    <a:cubicBezTo>
                      <a:pt x="14" y="36"/>
                      <a:pt x="13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7"/>
                    </a:cubicBezTo>
                    <a:cubicBezTo>
                      <a:pt x="11" y="38"/>
                      <a:pt x="11" y="38"/>
                      <a:pt x="12" y="38"/>
                    </a:cubicBezTo>
                    <a:cubicBezTo>
                      <a:pt x="12" y="39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4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6" y="41"/>
                    </a:cubicBezTo>
                    <a:cubicBezTo>
                      <a:pt x="16" y="41"/>
                      <a:pt x="16" y="42"/>
                      <a:pt x="16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3"/>
                      <a:pt x="18" y="43"/>
                      <a:pt x="18" y="43"/>
                    </a:cubicBezTo>
                    <a:cubicBezTo>
                      <a:pt x="19" y="43"/>
                      <a:pt x="19" y="44"/>
                      <a:pt x="19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1" y="44"/>
                    </a:cubicBezTo>
                    <a:cubicBezTo>
                      <a:pt x="21" y="44"/>
                      <a:pt x="21" y="45"/>
                      <a:pt x="22" y="45"/>
                    </a:cubicBezTo>
                    <a:cubicBezTo>
                      <a:pt x="22" y="45"/>
                      <a:pt x="23" y="45"/>
                      <a:pt x="23" y="45"/>
                    </a:cubicBezTo>
                    <a:cubicBezTo>
                      <a:pt x="24" y="45"/>
                      <a:pt x="24" y="46"/>
                      <a:pt x="25" y="46"/>
                    </a:cubicBezTo>
                    <a:cubicBezTo>
                      <a:pt x="25" y="46"/>
                      <a:pt x="26" y="47"/>
                      <a:pt x="26" y="47"/>
                    </a:cubicBezTo>
                    <a:cubicBezTo>
                      <a:pt x="26" y="47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7" y="49"/>
                      <a:pt x="27" y="49"/>
                      <a:pt x="26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5" y="49"/>
                      <a:pt x="25" y="49"/>
                      <a:pt x="24" y="49"/>
                    </a:cubicBezTo>
                    <a:cubicBezTo>
                      <a:pt x="24" y="48"/>
                      <a:pt x="22" y="47"/>
                      <a:pt x="22" y="46"/>
                    </a:cubicBezTo>
                    <a:cubicBezTo>
                      <a:pt x="22" y="46"/>
                      <a:pt x="22" y="46"/>
                      <a:pt x="21" y="46"/>
                    </a:cubicBezTo>
                    <a:cubicBezTo>
                      <a:pt x="21" y="46"/>
                      <a:pt x="20" y="46"/>
                      <a:pt x="20" y="46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7" y="44"/>
                      <a:pt x="17" y="44"/>
                    </a:cubicBezTo>
                    <a:cubicBezTo>
                      <a:pt x="17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4" y="43"/>
                    </a:cubicBezTo>
                    <a:cubicBezTo>
                      <a:pt x="14" y="43"/>
                      <a:pt x="14" y="42"/>
                      <a:pt x="1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9" y="38"/>
                      <a:pt x="9" y="38"/>
                    </a:cubicBezTo>
                    <a:cubicBezTo>
                      <a:pt x="9" y="36"/>
                      <a:pt x="10" y="35"/>
                      <a:pt x="11" y="34"/>
                    </a:cubicBezTo>
                    <a:cubicBezTo>
                      <a:pt x="11" y="34"/>
                      <a:pt x="11" y="34"/>
                      <a:pt x="12" y="34"/>
                    </a:cubicBezTo>
                    <a:close/>
                    <a:moveTo>
                      <a:pt x="70" y="34"/>
                    </a:moveTo>
                    <a:cubicBezTo>
                      <a:pt x="70" y="34"/>
                      <a:pt x="70" y="34"/>
                      <a:pt x="70" y="34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70" y="35"/>
                      <a:pt x="70" y="36"/>
                      <a:pt x="70" y="36"/>
                    </a:cubicBezTo>
                    <a:cubicBezTo>
                      <a:pt x="70" y="36"/>
                      <a:pt x="70" y="35"/>
                      <a:pt x="70" y="35"/>
                    </a:cubicBezTo>
                    <a:cubicBezTo>
                      <a:pt x="70" y="35"/>
                      <a:pt x="70" y="34"/>
                      <a:pt x="70" y="34"/>
                    </a:cubicBezTo>
                    <a:close/>
                    <a:moveTo>
                      <a:pt x="58" y="35"/>
                    </a:move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6"/>
                      <a:pt x="57" y="36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lose/>
                    <a:moveTo>
                      <a:pt x="12" y="35"/>
                    </a:moveTo>
                    <a:cubicBezTo>
                      <a:pt x="11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2" y="35"/>
                    </a:cubicBezTo>
                    <a:close/>
                    <a:moveTo>
                      <a:pt x="69" y="35"/>
                    </a:move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lose/>
                    <a:moveTo>
                      <a:pt x="26" y="35"/>
                    </a:move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7" y="35"/>
                    </a:cubicBezTo>
                    <a:cubicBezTo>
                      <a:pt x="27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lose/>
                    <a:moveTo>
                      <a:pt x="10" y="35"/>
                    </a:move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5"/>
                      <a:pt x="11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lose/>
                    <a:moveTo>
                      <a:pt x="55" y="35"/>
                    </a:moveTo>
                    <a:cubicBezTo>
                      <a:pt x="55" y="35"/>
                      <a:pt x="55" y="35"/>
                      <a:pt x="55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5" y="36"/>
                    </a:cubicBezTo>
                    <a:cubicBezTo>
                      <a:pt x="55" y="36"/>
                      <a:pt x="56" y="35"/>
                      <a:pt x="55" y="35"/>
                    </a:cubicBezTo>
                    <a:close/>
                    <a:moveTo>
                      <a:pt x="14" y="35"/>
                    </a:move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15" y="36"/>
                      <a:pt x="16" y="36"/>
                      <a:pt x="16" y="36"/>
                    </a:cubicBezTo>
                    <a:cubicBezTo>
                      <a:pt x="16" y="36"/>
                      <a:pt x="14" y="35"/>
                      <a:pt x="14" y="35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6"/>
                      <a:pt x="50" y="36"/>
                    </a:cubicBezTo>
                    <a:cubicBezTo>
                      <a:pt x="50" y="37"/>
                      <a:pt x="50" y="37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36"/>
                      <a:pt x="49" y="37"/>
                      <a:pt x="49" y="37"/>
                    </a:cubicBezTo>
                    <a:cubicBezTo>
                      <a:pt x="49" y="37"/>
                      <a:pt x="49" y="38"/>
                      <a:pt x="49" y="38"/>
                    </a:cubicBezTo>
                    <a:cubicBezTo>
                      <a:pt x="49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7"/>
                      <a:pt x="50" y="37"/>
                    </a:cubicBezTo>
                    <a:cubicBezTo>
                      <a:pt x="50" y="37"/>
                      <a:pt x="50" y="37"/>
                      <a:pt x="50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7"/>
                      <a:pt x="50" y="37"/>
                      <a:pt x="50" y="37"/>
                    </a:cubicBezTo>
                    <a:cubicBezTo>
                      <a:pt x="50" y="37"/>
                      <a:pt x="50" y="37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5"/>
                      <a:pt x="50" y="35"/>
                      <a:pt x="50" y="35"/>
                    </a:cubicBezTo>
                    <a:close/>
                    <a:moveTo>
                      <a:pt x="62" y="35"/>
                    </a:move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7"/>
                      <a:pt x="64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6" y="40"/>
                      <a:pt x="65" y="40"/>
                      <a:pt x="65" y="40"/>
                    </a:cubicBezTo>
                    <a:cubicBezTo>
                      <a:pt x="63" y="41"/>
                      <a:pt x="61" y="41"/>
                      <a:pt x="59" y="42"/>
                    </a:cubicBezTo>
                    <a:cubicBezTo>
                      <a:pt x="59" y="43"/>
                      <a:pt x="58" y="43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3"/>
                      <a:pt x="57" y="43"/>
                      <a:pt x="57" y="42"/>
                    </a:cubicBezTo>
                    <a:cubicBezTo>
                      <a:pt x="57" y="42"/>
                      <a:pt x="58" y="42"/>
                      <a:pt x="58" y="42"/>
                    </a:cubicBezTo>
                    <a:cubicBezTo>
                      <a:pt x="58" y="42"/>
                      <a:pt x="58" y="42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8" y="40"/>
                      <a:pt x="58" y="40"/>
                      <a:pt x="58" y="38"/>
                    </a:cubicBezTo>
                    <a:cubicBezTo>
                      <a:pt x="58" y="37"/>
                      <a:pt x="58" y="37"/>
                      <a:pt x="59" y="37"/>
                    </a:cubicBezTo>
                    <a:cubicBezTo>
                      <a:pt x="59" y="36"/>
                      <a:pt x="59" y="36"/>
                      <a:pt x="60" y="36"/>
                    </a:cubicBezTo>
                    <a:cubicBezTo>
                      <a:pt x="60" y="36"/>
                      <a:pt x="60" y="36"/>
                      <a:pt x="61" y="36"/>
                    </a:cubicBezTo>
                    <a:lnTo>
                      <a:pt x="62" y="35"/>
                    </a:lnTo>
                    <a:close/>
                    <a:moveTo>
                      <a:pt x="37" y="36"/>
                    </a:move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lose/>
                    <a:moveTo>
                      <a:pt x="68" y="36"/>
                    </a:moveTo>
                    <a:cubicBezTo>
                      <a:pt x="68" y="36"/>
                      <a:pt x="67" y="36"/>
                      <a:pt x="68" y="36"/>
                    </a:cubicBezTo>
                    <a:cubicBezTo>
                      <a:pt x="68" y="36"/>
                      <a:pt x="69" y="37"/>
                      <a:pt x="69" y="37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8" y="37"/>
                      <a:pt x="68" y="38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7"/>
                      <a:pt x="70" y="37"/>
                      <a:pt x="69" y="37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lose/>
                    <a:moveTo>
                      <a:pt x="70" y="36"/>
                    </a:move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2" y="37"/>
                      <a:pt x="71" y="37"/>
                    </a:cubicBezTo>
                    <a:cubicBezTo>
                      <a:pt x="71" y="36"/>
                      <a:pt x="71" y="36"/>
                      <a:pt x="71" y="37"/>
                    </a:cubicBezTo>
                    <a:cubicBezTo>
                      <a:pt x="71" y="37"/>
                      <a:pt x="71" y="37"/>
                      <a:pt x="71" y="36"/>
                    </a:cubicBezTo>
                    <a:cubicBezTo>
                      <a:pt x="71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4" y="36"/>
                      <a:pt x="34" y="37"/>
                    </a:cubicBezTo>
                    <a:cubicBezTo>
                      <a:pt x="34" y="37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7"/>
                    </a:cubicBezTo>
                    <a:cubicBezTo>
                      <a:pt x="35" y="37"/>
                      <a:pt x="35" y="37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lose/>
                    <a:moveTo>
                      <a:pt x="66" y="36"/>
                    </a:moveTo>
                    <a:cubicBezTo>
                      <a:pt x="66" y="36"/>
                      <a:pt x="66" y="37"/>
                      <a:pt x="66" y="37"/>
                    </a:cubicBezTo>
                    <a:cubicBezTo>
                      <a:pt x="66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8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6" y="36"/>
                      <a:pt x="66" y="3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30" y="37"/>
                      <a:pt x="31" y="37"/>
                    </a:cubicBezTo>
                    <a:cubicBezTo>
                      <a:pt x="31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  <a:moveTo>
                      <a:pt x="12" y="37"/>
                    </a:moveTo>
                    <a:cubicBezTo>
                      <a:pt x="13" y="36"/>
                      <a:pt x="13" y="37"/>
                      <a:pt x="13" y="37"/>
                    </a:cubicBezTo>
                    <a:cubicBezTo>
                      <a:pt x="14" y="37"/>
                      <a:pt x="14" y="37"/>
                      <a:pt x="15" y="37"/>
                    </a:cubicBezTo>
                    <a:cubicBezTo>
                      <a:pt x="15" y="38"/>
                      <a:pt x="16" y="38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40"/>
                      <a:pt x="18" y="40"/>
                    </a:cubicBezTo>
                    <a:cubicBezTo>
                      <a:pt x="19" y="40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2" y="42"/>
                    </a:cubicBezTo>
                    <a:cubicBezTo>
                      <a:pt x="22" y="42"/>
                      <a:pt x="23" y="42"/>
                      <a:pt x="23" y="42"/>
                    </a:cubicBezTo>
                    <a:cubicBezTo>
                      <a:pt x="23" y="42"/>
                      <a:pt x="24" y="43"/>
                      <a:pt x="24" y="43"/>
                    </a:cubicBezTo>
                    <a:cubicBezTo>
                      <a:pt x="25" y="43"/>
                      <a:pt x="27" y="44"/>
                      <a:pt x="27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6"/>
                      <a:pt x="28" y="46"/>
                    </a:cubicBezTo>
                    <a:cubicBezTo>
                      <a:pt x="28" y="46"/>
                      <a:pt x="28" y="47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6" y="47"/>
                    </a:cubicBezTo>
                    <a:cubicBezTo>
                      <a:pt x="26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4" y="45"/>
                    </a:cubicBezTo>
                    <a:cubicBezTo>
                      <a:pt x="24" y="45"/>
                      <a:pt x="23" y="45"/>
                      <a:pt x="23" y="45"/>
                    </a:cubicBezTo>
                    <a:cubicBezTo>
                      <a:pt x="22" y="44"/>
                      <a:pt x="22" y="44"/>
                      <a:pt x="21" y="44"/>
                    </a:cubicBezTo>
                    <a:cubicBezTo>
                      <a:pt x="21" y="44"/>
                      <a:pt x="20" y="43"/>
                      <a:pt x="20" y="43"/>
                    </a:cubicBezTo>
                    <a:cubicBezTo>
                      <a:pt x="19" y="43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6" y="41"/>
                      <a:pt x="16" y="41"/>
                    </a:cubicBezTo>
                    <a:cubicBezTo>
                      <a:pt x="16" y="41"/>
                      <a:pt x="14" y="40"/>
                      <a:pt x="14" y="39"/>
                    </a:cubicBezTo>
                    <a:cubicBezTo>
                      <a:pt x="14" y="39"/>
                      <a:pt x="13" y="39"/>
                      <a:pt x="13" y="39"/>
                    </a:cubicBezTo>
                    <a:cubicBezTo>
                      <a:pt x="12" y="38"/>
                      <a:pt x="11" y="38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lose/>
                    <a:moveTo>
                      <a:pt x="17" y="37"/>
                    </a:move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8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7"/>
                      <a:pt x="17" y="37"/>
                      <a:pt x="17" y="37"/>
                    </a:cubicBezTo>
                    <a:close/>
                    <a:moveTo>
                      <a:pt x="10" y="37"/>
                    </a:moveTo>
                    <a:cubicBezTo>
                      <a:pt x="10" y="37"/>
                      <a:pt x="10" y="37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9"/>
                      <a:pt x="11" y="39"/>
                      <a:pt x="11" y="38"/>
                    </a:cubicBezTo>
                    <a:cubicBezTo>
                      <a:pt x="11" y="38"/>
                      <a:pt x="10" y="37"/>
                      <a:pt x="10" y="37"/>
                    </a:cubicBezTo>
                    <a:close/>
                    <a:moveTo>
                      <a:pt x="71" y="38"/>
                    </a:move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1" y="38"/>
                      <a:pt x="71" y="38"/>
                    </a:cubicBezTo>
                    <a:close/>
                    <a:moveTo>
                      <a:pt x="35" y="38"/>
                    </a:moveTo>
                    <a:cubicBezTo>
                      <a:pt x="35" y="38"/>
                      <a:pt x="35" y="38"/>
                      <a:pt x="34" y="39"/>
                    </a:cubicBezTo>
                    <a:cubicBezTo>
                      <a:pt x="34" y="39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5" y="40"/>
                    </a:cubicBezTo>
                    <a:cubicBezTo>
                      <a:pt x="35" y="40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lose/>
                    <a:moveTo>
                      <a:pt x="20" y="38"/>
                    </a:moveTo>
                    <a:cubicBezTo>
                      <a:pt x="20" y="38"/>
                      <a:pt x="20" y="38"/>
                      <a:pt x="20" y="38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lose/>
                    <a:moveTo>
                      <a:pt x="51" y="39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lose/>
                    <a:moveTo>
                      <a:pt x="11" y="39"/>
                    </a:move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40"/>
                      <a:pt x="11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lose/>
                    <a:moveTo>
                      <a:pt x="33" y="39"/>
                    </a:moveTo>
                    <a:cubicBezTo>
                      <a:pt x="33" y="39"/>
                      <a:pt x="33" y="40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0"/>
                    </a:cubicBezTo>
                    <a:cubicBezTo>
                      <a:pt x="34" y="40"/>
                      <a:pt x="34" y="39"/>
                      <a:pt x="33" y="39"/>
                    </a:cubicBezTo>
                    <a:close/>
                    <a:moveTo>
                      <a:pt x="56" y="39"/>
                    </a:moveTo>
                    <a:cubicBezTo>
                      <a:pt x="55" y="39"/>
                      <a:pt x="55" y="39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6" y="41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39"/>
                      <a:pt x="56" y="39"/>
                    </a:cubicBezTo>
                    <a:close/>
                    <a:moveTo>
                      <a:pt x="50" y="39"/>
                    </a:move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40"/>
                      <a:pt x="50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0"/>
                    </a:cubicBezTo>
                    <a:cubicBezTo>
                      <a:pt x="50" y="40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lose/>
                    <a:moveTo>
                      <a:pt x="57" y="39"/>
                    </a:moveTo>
                    <a:cubicBezTo>
                      <a:pt x="57" y="39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39"/>
                      <a:pt x="57" y="39"/>
                    </a:cubicBezTo>
                    <a:close/>
                    <a:moveTo>
                      <a:pt x="71" y="40"/>
                    </a:move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3" y="40"/>
                      <a:pt x="73" y="40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73" y="46"/>
                      <a:pt x="73" y="47"/>
                      <a:pt x="71" y="50"/>
                    </a:cubicBezTo>
                    <a:cubicBezTo>
                      <a:pt x="69" y="53"/>
                      <a:pt x="60" y="54"/>
                      <a:pt x="57" y="50"/>
                    </a:cubicBezTo>
                    <a:cubicBezTo>
                      <a:pt x="56" y="49"/>
                      <a:pt x="55" y="48"/>
                      <a:pt x="54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5" y="46"/>
                      <a:pt x="55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7" y="44"/>
                      <a:pt x="57" y="44"/>
                    </a:cubicBezTo>
                    <a:cubicBezTo>
                      <a:pt x="63" y="41"/>
                      <a:pt x="67" y="40"/>
                      <a:pt x="71" y="40"/>
                    </a:cubicBezTo>
                    <a:close/>
                    <a:moveTo>
                      <a:pt x="22" y="40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2" y="40"/>
                    </a:cubicBezTo>
                    <a:close/>
                    <a:moveTo>
                      <a:pt x="54" y="40"/>
                    </a:move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4" y="40"/>
                      <a:pt x="54" y="40"/>
                    </a:cubicBezTo>
                    <a:cubicBezTo>
                      <a:pt x="54" y="40"/>
                      <a:pt x="55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lose/>
                    <a:moveTo>
                      <a:pt x="9" y="40"/>
                    </a:moveTo>
                    <a:cubicBezTo>
                      <a:pt x="9" y="40"/>
                      <a:pt x="9" y="40"/>
                      <a:pt x="9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8" y="42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8" y="45"/>
                      <a:pt x="8" y="45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3"/>
                    </a:cubicBezTo>
                    <a:cubicBezTo>
                      <a:pt x="8" y="43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9" y="44"/>
                      <a:pt x="9" y="43"/>
                      <a:pt x="9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1" y="43"/>
                    </a:cubicBezTo>
                    <a:cubicBezTo>
                      <a:pt x="11" y="43"/>
                      <a:pt x="12" y="44"/>
                      <a:pt x="12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5"/>
                      <a:pt x="12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5"/>
                      <a:pt x="14" y="44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4"/>
                      <a:pt x="14" y="45"/>
                      <a:pt x="14" y="45"/>
                    </a:cubicBezTo>
                    <a:cubicBezTo>
                      <a:pt x="13" y="46"/>
                      <a:pt x="13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5"/>
                      <a:pt x="14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6"/>
                      <a:pt x="15" y="46"/>
                      <a:pt x="14" y="46"/>
                    </a:cubicBezTo>
                    <a:cubicBezTo>
                      <a:pt x="14" y="46"/>
                      <a:pt x="13" y="47"/>
                      <a:pt x="13" y="48"/>
                    </a:cubicBezTo>
                    <a:cubicBezTo>
                      <a:pt x="12" y="48"/>
                      <a:pt x="12" y="48"/>
                      <a:pt x="9" y="49"/>
                    </a:cubicBezTo>
                    <a:cubicBezTo>
                      <a:pt x="9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7"/>
                      <a:pt x="6" y="45"/>
                      <a:pt x="6" y="46"/>
                    </a:cubicBezTo>
                    <a:cubicBezTo>
                      <a:pt x="6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1"/>
                    </a:cubicBezTo>
                    <a:cubicBezTo>
                      <a:pt x="8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0"/>
                    </a:cubicBezTo>
                    <a:close/>
                    <a:moveTo>
                      <a:pt x="13" y="40"/>
                    </a:move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42"/>
                      <a:pt x="14" y="42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3" y="41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lose/>
                    <a:moveTo>
                      <a:pt x="10" y="40"/>
                    </a:moveTo>
                    <a:cubicBezTo>
                      <a:pt x="10" y="40"/>
                      <a:pt x="10" y="41"/>
                      <a:pt x="11" y="41"/>
                    </a:cubicBezTo>
                    <a:cubicBezTo>
                      <a:pt x="11" y="41"/>
                      <a:pt x="11" y="41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3" y="43"/>
                    </a:cubicBezTo>
                    <a:cubicBezTo>
                      <a:pt x="14" y="43"/>
                      <a:pt x="15" y="43"/>
                      <a:pt x="15" y="44"/>
                    </a:cubicBezTo>
                    <a:cubicBezTo>
                      <a:pt x="15" y="44"/>
                      <a:pt x="16" y="44"/>
                      <a:pt x="16" y="44"/>
                    </a:cubicBezTo>
                    <a:cubicBezTo>
                      <a:pt x="17" y="44"/>
                      <a:pt x="17" y="45"/>
                      <a:pt x="17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46"/>
                      <a:pt x="19" y="46"/>
                      <a:pt x="20" y="46"/>
                    </a:cubicBezTo>
                    <a:cubicBezTo>
                      <a:pt x="20" y="46"/>
                      <a:pt x="20" y="46"/>
                      <a:pt x="21" y="46"/>
                    </a:cubicBezTo>
                    <a:cubicBezTo>
                      <a:pt x="21" y="46"/>
                      <a:pt x="21" y="47"/>
                      <a:pt x="21" y="47"/>
                    </a:cubicBezTo>
                    <a:cubicBezTo>
                      <a:pt x="21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1" y="47"/>
                    </a:cubicBezTo>
                    <a:cubicBezTo>
                      <a:pt x="21" y="47"/>
                      <a:pt x="21" y="47"/>
                      <a:pt x="20" y="47"/>
                    </a:cubicBezTo>
                    <a:cubicBezTo>
                      <a:pt x="18" y="46"/>
                      <a:pt x="17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5" y="44"/>
                    </a:cubicBezTo>
                    <a:cubicBezTo>
                      <a:pt x="15" y="44"/>
                      <a:pt x="14" y="44"/>
                      <a:pt x="13" y="44"/>
                    </a:cubicBezTo>
                    <a:cubicBezTo>
                      <a:pt x="13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1" y="43"/>
                      <a:pt x="11" y="42"/>
                      <a:pt x="11" y="42"/>
                    </a:cubicBezTo>
                    <a:cubicBezTo>
                      <a:pt x="11" y="42"/>
                      <a:pt x="10" y="42"/>
                      <a:pt x="10" y="42"/>
                    </a:cubicBezTo>
                    <a:cubicBezTo>
                      <a:pt x="10" y="42"/>
                      <a:pt x="10" y="41"/>
                      <a:pt x="10" y="41"/>
                    </a:cubicBezTo>
                    <a:cubicBezTo>
                      <a:pt x="10" y="41"/>
                      <a:pt x="10" y="40"/>
                      <a:pt x="10" y="40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3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3"/>
                      <a:pt x="33" y="42"/>
                      <a:pt x="34" y="42"/>
                    </a:cubicBezTo>
                    <a:cubicBezTo>
                      <a:pt x="34" y="42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51" y="41"/>
                    </a:move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2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0" y="41"/>
                      <a:pt x="54" y="42"/>
                      <a:pt x="54" y="42"/>
                    </a:cubicBezTo>
                    <a:cubicBezTo>
                      <a:pt x="54" y="41"/>
                      <a:pt x="54" y="41"/>
                      <a:pt x="53" y="41"/>
                    </a:cubicBezTo>
                    <a:cubicBezTo>
                      <a:pt x="52" y="41"/>
                      <a:pt x="51" y="41"/>
                      <a:pt x="51" y="41"/>
                    </a:cubicBezTo>
                    <a:close/>
                    <a:moveTo>
                      <a:pt x="55" y="41"/>
                    </a:move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4" y="41"/>
                      <a:pt x="55" y="42"/>
                    </a:cubicBezTo>
                    <a:cubicBezTo>
                      <a:pt x="55" y="42"/>
                      <a:pt x="56" y="42"/>
                      <a:pt x="56" y="42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5" y="41"/>
                      <a:pt x="55" y="41"/>
                    </a:cubicBezTo>
                    <a:close/>
                    <a:moveTo>
                      <a:pt x="25" y="41"/>
                    </a:move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2"/>
                      <a:pt x="25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5" y="42"/>
                    </a:cubicBezTo>
                    <a:cubicBezTo>
                      <a:pt x="25" y="41"/>
                      <a:pt x="25" y="41"/>
                      <a:pt x="25" y="41"/>
                    </a:cubicBezTo>
                    <a:close/>
                    <a:moveTo>
                      <a:pt x="32" y="42"/>
                    </a:move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6" y="43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3"/>
                      <a:pt x="16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2"/>
                      <a:pt x="15" y="42"/>
                    </a:cubicBezTo>
                    <a:close/>
                    <a:moveTo>
                      <a:pt x="54" y="42"/>
                    </a:move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3"/>
                      <a:pt x="53" y="43"/>
                      <a:pt x="54" y="43"/>
                    </a:cubicBezTo>
                    <a:cubicBezTo>
                      <a:pt x="54" y="43"/>
                      <a:pt x="54" y="43"/>
                      <a:pt x="54" y="42"/>
                    </a:cubicBezTo>
                    <a:cubicBezTo>
                      <a:pt x="55" y="42"/>
                      <a:pt x="55" y="42"/>
                      <a:pt x="54" y="42"/>
                    </a:cubicBezTo>
                    <a:close/>
                    <a:moveTo>
                      <a:pt x="56" y="42"/>
                    </a:move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lose/>
                    <a:moveTo>
                      <a:pt x="27" y="43"/>
                    </a:move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4"/>
                      <a:pt x="29" y="44"/>
                      <a:pt x="29" y="43"/>
                    </a:cubicBezTo>
                    <a:cubicBezTo>
                      <a:pt x="29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7" y="43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8" y="44"/>
                      <a:pt x="18" y="44"/>
                    </a:cubicBezTo>
                    <a:cubicBezTo>
                      <a:pt x="18" y="44"/>
                      <a:pt x="18" y="43"/>
                      <a:pt x="17" y="43"/>
                    </a:cubicBezTo>
                    <a:close/>
                    <a:moveTo>
                      <a:pt x="33" y="43"/>
                    </a:moveTo>
                    <a:cubicBezTo>
                      <a:pt x="33" y="43"/>
                      <a:pt x="32" y="44"/>
                      <a:pt x="32" y="44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3"/>
                      <a:pt x="33" y="43"/>
                      <a:pt x="33" y="43"/>
                    </a:cubicBezTo>
                    <a:close/>
                    <a:moveTo>
                      <a:pt x="30" y="44"/>
                    </a:move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29" y="45"/>
                      <a:pt x="29" y="45"/>
                    </a:cubicBezTo>
                    <a:cubicBezTo>
                      <a:pt x="29" y="46"/>
                      <a:pt x="29" y="46"/>
                      <a:pt x="29" y="47"/>
                    </a:cubicBezTo>
                    <a:cubicBezTo>
                      <a:pt x="29" y="47"/>
                      <a:pt x="28" y="47"/>
                      <a:pt x="28" y="47"/>
                    </a:cubicBezTo>
                    <a:cubicBezTo>
                      <a:pt x="28" y="48"/>
                      <a:pt x="27" y="49"/>
                      <a:pt x="27" y="50"/>
                    </a:cubicBezTo>
                    <a:cubicBezTo>
                      <a:pt x="27" y="50"/>
                      <a:pt x="27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7" y="49"/>
                      <a:pt x="27" y="49"/>
                    </a:cubicBezTo>
                    <a:cubicBezTo>
                      <a:pt x="28" y="48"/>
                      <a:pt x="28" y="48"/>
                      <a:pt x="28" y="47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4"/>
                      <a:pt x="30" y="44"/>
                      <a:pt x="30" y="44"/>
                    </a:cubicBez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1" y="45"/>
                      <a:pt x="31" y="46"/>
                    </a:cubicBezTo>
                    <a:cubicBezTo>
                      <a:pt x="31" y="46"/>
                      <a:pt x="31" y="46"/>
                      <a:pt x="31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1" y="44"/>
                      <a:pt x="31" y="44"/>
                    </a:cubicBezTo>
                    <a:close/>
                    <a:moveTo>
                      <a:pt x="8" y="44"/>
                    </a:moveTo>
                    <a:cubicBezTo>
                      <a:pt x="8" y="44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8" y="46"/>
                      <a:pt x="9" y="46"/>
                      <a:pt x="8" y="46"/>
                    </a:cubicBezTo>
                    <a:cubicBezTo>
                      <a:pt x="8" y="46"/>
                      <a:pt x="8" y="46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4"/>
                    </a:cubicBezTo>
                    <a:cubicBezTo>
                      <a:pt x="9" y="44"/>
                      <a:pt x="8" y="44"/>
                      <a:pt x="8" y="44"/>
                    </a:cubicBezTo>
                    <a:close/>
                    <a:moveTo>
                      <a:pt x="20" y="44"/>
                    </a:moveTo>
                    <a:cubicBezTo>
                      <a:pt x="20" y="44"/>
                      <a:pt x="19" y="44"/>
                      <a:pt x="19" y="44"/>
                    </a:cubicBezTo>
                    <a:cubicBezTo>
                      <a:pt x="19" y="45"/>
                      <a:pt x="20" y="45"/>
                      <a:pt x="20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0" y="45"/>
                      <a:pt x="20" y="45"/>
                    </a:cubicBezTo>
                    <a:cubicBezTo>
                      <a:pt x="20" y="44"/>
                      <a:pt x="20" y="44"/>
                      <a:pt x="20" y="44"/>
                    </a:cubicBezTo>
                    <a:close/>
                    <a:moveTo>
                      <a:pt x="52" y="45"/>
                    </a:move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5"/>
                      <a:pt x="54" y="46"/>
                      <a:pt x="54" y="46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54" y="46"/>
                      <a:pt x="54" y="46"/>
                      <a:pt x="53" y="46"/>
                    </a:cubicBezTo>
                    <a:cubicBezTo>
                      <a:pt x="53" y="46"/>
                      <a:pt x="53" y="46"/>
                      <a:pt x="54" y="46"/>
                    </a:cubicBezTo>
                    <a:cubicBezTo>
                      <a:pt x="54" y="46"/>
                      <a:pt x="54" y="47"/>
                      <a:pt x="54" y="47"/>
                    </a:cubicBezTo>
                    <a:cubicBezTo>
                      <a:pt x="54" y="47"/>
                      <a:pt x="53" y="47"/>
                      <a:pt x="53" y="46"/>
                    </a:cubicBezTo>
                    <a:cubicBezTo>
                      <a:pt x="53" y="46"/>
                      <a:pt x="52" y="46"/>
                      <a:pt x="52" y="46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lose/>
                    <a:moveTo>
                      <a:pt x="12" y="45"/>
                    </a:move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3" y="47"/>
                      <a:pt x="13" y="46"/>
                      <a:pt x="13" y="46"/>
                    </a:cubicBezTo>
                    <a:cubicBezTo>
                      <a:pt x="12" y="46"/>
                      <a:pt x="12" y="46"/>
                      <a:pt x="13" y="46"/>
                    </a:cubicBezTo>
                    <a:cubicBezTo>
                      <a:pt x="13" y="45"/>
                      <a:pt x="13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lose/>
                    <a:moveTo>
                      <a:pt x="32" y="45"/>
                    </a:move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6"/>
                      <a:pt x="32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5"/>
                      <a:pt x="33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lose/>
                    <a:moveTo>
                      <a:pt x="7" y="45"/>
                    </a:move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lose/>
                    <a:moveTo>
                      <a:pt x="22" y="45"/>
                    </a:move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2" y="46"/>
                    </a:cubicBezTo>
                    <a:cubicBezTo>
                      <a:pt x="22" y="45"/>
                      <a:pt x="22" y="45"/>
                      <a:pt x="22" y="45"/>
                    </a:cubicBezTo>
                    <a:close/>
                    <a:moveTo>
                      <a:pt x="16" y="45"/>
                    </a:move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20" y="47"/>
                      <a:pt x="20" y="47"/>
                    </a:cubicBezTo>
                    <a:cubicBezTo>
                      <a:pt x="20" y="47"/>
                      <a:pt x="20" y="47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9"/>
                      <a:pt x="20" y="49"/>
                    </a:cubicBezTo>
                    <a:cubicBezTo>
                      <a:pt x="20" y="50"/>
                      <a:pt x="19" y="50"/>
                      <a:pt x="20" y="50"/>
                    </a:cubicBezTo>
                    <a:cubicBezTo>
                      <a:pt x="20" y="50"/>
                      <a:pt x="20" y="50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2"/>
                      <a:pt x="20" y="53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7" y="54"/>
                      <a:pt x="17" y="54"/>
                    </a:cubicBezTo>
                    <a:cubicBezTo>
                      <a:pt x="17" y="54"/>
                      <a:pt x="16" y="53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6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3" y="52"/>
                      <a:pt x="13" y="52"/>
                    </a:cubicBezTo>
                    <a:cubicBezTo>
                      <a:pt x="13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1"/>
                      <a:pt x="11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0"/>
                      <a:pt x="10" y="50"/>
                      <a:pt x="10" y="50"/>
                    </a:cubicBezTo>
                    <a:cubicBezTo>
                      <a:pt x="10" y="50"/>
                      <a:pt x="11" y="50"/>
                      <a:pt x="11" y="50"/>
                    </a:cubicBezTo>
                    <a:cubicBezTo>
                      <a:pt x="11" y="50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8"/>
                    </a:cubicBezTo>
                    <a:cubicBezTo>
                      <a:pt x="13" y="48"/>
                      <a:pt x="14" y="48"/>
                      <a:pt x="14" y="48"/>
                    </a:cubicBezTo>
                    <a:cubicBezTo>
                      <a:pt x="14" y="48"/>
                      <a:pt x="14" y="47"/>
                      <a:pt x="15" y="47"/>
                    </a:cubicBezTo>
                    <a:cubicBezTo>
                      <a:pt x="15" y="47"/>
                      <a:pt x="15" y="46"/>
                      <a:pt x="15" y="46"/>
                    </a:cubicBezTo>
                    <a:cubicBezTo>
                      <a:pt x="16" y="46"/>
                      <a:pt x="16" y="46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lose/>
                    <a:moveTo>
                      <a:pt x="24" y="46"/>
                    </a:moveTo>
                    <a:cubicBezTo>
                      <a:pt x="24" y="46"/>
                      <a:pt x="24" y="46"/>
                      <a:pt x="24" y="47"/>
                    </a:cubicBezTo>
                    <a:cubicBezTo>
                      <a:pt x="24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0" y="47"/>
                      <a:pt x="10" y="47"/>
                    </a:cubicBezTo>
                    <a:cubicBezTo>
                      <a:pt x="10" y="47"/>
                      <a:pt x="10" y="48"/>
                      <a:pt x="10" y="47"/>
                    </a:cubicBezTo>
                    <a:cubicBezTo>
                      <a:pt x="11" y="47"/>
                      <a:pt x="11" y="48"/>
                      <a:pt x="10" y="48"/>
                    </a:cubicBezTo>
                    <a:cubicBezTo>
                      <a:pt x="10" y="48"/>
                      <a:pt x="10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8" y="47"/>
                    </a:moveTo>
                    <a:cubicBezTo>
                      <a:pt x="8" y="47"/>
                      <a:pt x="7" y="47"/>
                      <a:pt x="7" y="47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9"/>
                      <a:pt x="8" y="48"/>
                      <a:pt x="8" y="48"/>
                    </a:cubicBezTo>
                    <a:cubicBezTo>
                      <a:pt x="8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lose/>
                    <a:moveTo>
                      <a:pt x="7" y="47"/>
                    </a:move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6" y="4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lose/>
                    <a:moveTo>
                      <a:pt x="31" y="47"/>
                    </a:move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7"/>
                      <a:pt x="31" y="48"/>
                      <a:pt x="30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lose/>
                    <a:moveTo>
                      <a:pt x="23" y="48"/>
                    </a:moveTo>
                    <a:cubicBezTo>
                      <a:pt x="23" y="48"/>
                      <a:pt x="23" y="49"/>
                      <a:pt x="22" y="49"/>
                    </a:cubicBezTo>
                    <a:cubicBezTo>
                      <a:pt x="22" y="49"/>
                      <a:pt x="22" y="49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3" y="50"/>
                      <a:pt x="23" y="50"/>
                      <a:pt x="22" y="50"/>
                    </a:cubicBezTo>
                    <a:cubicBezTo>
                      <a:pt x="22" y="50"/>
                      <a:pt x="22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8"/>
                      <a:pt x="23" y="48"/>
                    </a:cubicBezTo>
                    <a:close/>
                    <a:moveTo>
                      <a:pt x="30" y="50"/>
                    </a:move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0"/>
                      <a:pt x="29" y="51"/>
                      <a:pt x="29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30" y="52"/>
                      <a:pt x="30" y="51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lose/>
                    <a:moveTo>
                      <a:pt x="22" y="50"/>
                    </a:move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1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1"/>
                    </a:cubicBezTo>
                    <a:cubicBezTo>
                      <a:pt x="22" y="51"/>
                      <a:pt x="22" y="51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lose/>
                    <a:moveTo>
                      <a:pt x="23" y="51"/>
                    </a:moveTo>
                    <a:cubicBezTo>
                      <a:pt x="22" y="51"/>
                      <a:pt x="22" y="51"/>
                      <a:pt x="22" y="51"/>
                    </a:cubicBezTo>
                    <a:cubicBezTo>
                      <a:pt x="22" y="52"/>
                      <a:pt x="22" y="52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lose/>
                    <a:moveTo>
                      <a:pt x="5" y="51"/>
                    </a:move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6" y="51"/>
                      <a:pt x="6" y="51"/>
                    </a:cubicBezTo>
                    <a:cubicBezTo>
                      <a:pt x="6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9" y="51"/>
                      <a:pt x="9" y="52"/>
                    </a:cubicBezTo>
                    <a:cubicBezTo>
                      <a:pt x="9" y="52"/>
                      <a:pt x="11" y="52"/>
                      <a:pt x="11" y="52"/>
                    </a:cubicBezTo>
                    <a:cubicBezTo>
                      <a:pt x="11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5" y="54"/>
                      <a:pt x="16" y="54"/>
                    </a:cubicBezTo>
                    <a:cubicBezTo>
                      <a:pt x="16" y="54"/>
                      <a:pt x="17" y="54"/>
                      <a:pt x="17" y="54"/>
                    </a:cubicBezTo>
                    <a:cubicBezTo>
                      <a:pt x="17" y="54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2" y="57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4" y="59"/>
                    </a:cubicBezTo>
                    <a:cubicBezTo>
                      <a:pt x="24" y="59"/>
                      <a:pt x="24" y="59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5" y="60"/>
                      <a:pt x="25" y="60"/>
                      <a:pt x="24" y="60"/>
                    </a:cubicBezTo>
                    <a:cubicBezTo>
                      <a:pt x="19" y="64"/>
                      <a:pt x="16" y="66"/>
                      <a:pt x="9" y="66"/>
                    </a:cubicBezTo>
                    <a:cubicBezTo>
                      <a:pt x="4" y="65"/>
                      <a:pt x="3" y="57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3" y="53"/>
                      <a:pt x="3" y="53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1"/>
                      <a:pt x="4" y="51"/>
                      <a:pt x="5" y="51"/>
                    </a:cubicBezTo>
                    <a:close/>
                    <a:moveTo>
                      <a:pt x="28" y="52"/>
                    </a:moveTo>
                    <a:cubicBezTo>
                      <a:pt x="28" y="52"/>
                      <a:pt x="27" y="52"/>
                      <a:pt x="27" y="52"/>
                    </a:cubicBezTo>
                    <a:cubicBezTo>
                      <a:pt x="27" y="52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3"/>
                      <a:pt x="27" y="53"/>
                      <a:pt x="27" y="53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7" y="53"/>
                      <a:pt x="27" y="53"/>
                      <a:pt x="28" y="53"/>
                    </a:cubicBezTo>
                    <a:cubicBezTo>
                      <a:pt x="28" y="53"/>
                      <a:pt x="28" y="53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lose/>
                    <a:moveTo>
                      <a:pt x="28" y="52"/>
                    </a:move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9" y="53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8" y="52"/>
                    </a:cubicBezTo>
                    <a:close/>
                    <a:moveTo>
                      <a:pt x="29" y="53"/>
                    </a:moveTo>
                    <a:cubicBezTo>
                      <a:pt x="28" y="53"/>
                      <a:pt x="27" y="54"/>
                      <a:pt x="28" y="54"/>
                    </a:cubicBezTo>
                    <a:cubicBezTo>
                      <a:pt x="28" y="55"/>
                      <a:pt x="28" y="55"/>
                      <a:pt x="28" y="54"/>
                    </a:cubicBezTo>
                    <a:cubicBezTo>
                      <a:pt x="29" y="53"/>
                      <a:pt x="29" y="53"/>
                      <a:pt x="29" y="53"/>
                    </a:cubicBezTo>
                    <a:close/>
                    <a:moveTo>
                      <a:pt x="25" y="54"/>
                    </a:moveTo>
                    <a:cubicBezTo>
                      <a:pt x="25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2" y="55"/>
                      <a:pt x="23" y="56"/>
                      <a:pt x="23" y="56"/>
                    </a:cubicBezTo>
                    <a:cubicBezTo>
                      <a:pt x="23" y="57"/>
                      <a:pt x="24" y="57"/>
                      <a:pt x="24" y="56"/>
                    </a:cubicBezTo>
                    <a:cubicBezTo>
                      <a:pt x="24" y="56"/>
                      <a:pt x="24" y="56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lose/>
                    <a:moveTo>
                      <a:pt x="26" y="54"/>
                    </a:move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5"/>
                      <a:pt x="26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lose/>
                    <a:moveTo>
                      <a:pt x="27" y="55"/>
                    </a:moveTo>
                    <a:cubicBezTo>
                      <a:pt x="27" y="55"/>
                      <a:pt x="27" y="55"/>
                      <a:pt x="27" y="56"/>
                    </a:cubicBezTo>
                    <a:cubicBezTo>
                      <a:pt x="27" y="56"/>
                      <a:pt x="27" y="57"/>
                      <a:pt x="27" y="57"/>
                    </a:cubicBezTo>
                    <a:cubicBezTo>
                      <a:pt x="27" y="57"/>
                      <a:pt x="27" y="56"/>
                      <a:pt x="27" y="56"/>
                    </a:cubicBezTo>
                    <a:cubicBezTo>
                      <a:pt x="28" y="56"/>
                      <a:pt x="28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5" y="56"/>
                      <a:pt x="25" y="56"/>
                    </a:cubicBezTo>
                    <a:cubicBezTo>
                      <a:pt x="24" y="56"/>
                      <a:pt x="25" y="56"/>
                      <a:pt x="25" y="57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5" y="57"/>
                      <a:pt x="25" y="58"/>
                      <a:pt x="25" y="58"/>
                    </a:cubicBezTo>
                    <a:cubicBezTo>
                      <a:pt x="25" y="58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8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25" y="59"/>
                      <a:pt x="25" y="59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7"/>
                    </a:cubicBezTo>
                    <a:cubicBezTo>
                      <a:pt x="26" y="57"/>
                      <a:pt x="26" y="57"/>
                      <a:pt x="25" y="57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811"/>
              <p:cNvSpPr>
                <a:spLocks noEditPoints="1"/>
              </p:cNvSpPr>
              <p:nvPr/>
            </p:nvSpPr>
            <p:spPr bwMode="auto">
              <a:xfrm>
                <a:off x="439" y="1259"/>
                <a:ext cx="68" cy="64"/>
              </a:xfrm>
              <a:custGeom>
                <a:avLst/>
                <a:gdLst>
                  <a:gd name="T0" fmla="*/ 17 w 89"/>
                  <a:gd name="T1" fmla="*/ 40 h 83"/>
                  <a:gd name="T2" fmla="*/ 29 w 89"/>
                  <a:gd name="T3" fmla="*/ 48 h 83"/>
                  <a:gd name="T4" fmla="*/ 35 w 89"/>
                  <a:gd name="T5" fmla="*/ 70 h 83"/>
                  <a:gd name="T6" fmla="*/ 36 w 89"/>
                  <a:gd name="T7" fmla="*/ 76 h 83"/>
                  <a:gd name="T8" fmla="*/ 80 w 89"/>
                  <a:gd name="T9" fmla="*/ 50 h 83"/>
                  <a:gd name="T10" fmla="*/ 85 w 89"/>
                  <a:gd name="T11" fmla="*/ 42 h 83"/>
                  <a:gd name="T12" fmla="*/ 84 w 89"/>
                  <a:gd name="T13" fmla="*/ 15 h 83"/>
                  <a:gd name="T14" fmla="*/ 54 w 89"/>
                  <a:gd name="T15" fmla="*/ 8 h 83"/>
                  <a:gd name="T16" fmla="*/ 42 w 89"/>
                  <a:gd name="T17" fmla="*/ 3 h 83"/>
                  <a:gd name="T18" fmla="*/ 52 w 89"/>
                  <a:gd name="T19" fmla="*/ 9 h 83"/>
                  <a:gd name="T20" fmla="*/ 55 w 89"/>
                  <a:gd name="T21" fmla="*/ 13 h 83"/>
                  <a:gd name="T22" fmla="*/ 58 w 89"/>
                  <a:gd name="T23" fmla="*/ 11 h 83"/>
                  <a:gd name="T24" fmla="*/ 59 w 89"/>
                  <a:gd name="T25" fmla="*/ 12 h 83"/>
                  <a:gd name="T26" fmla="*/ 63 w 89"/>
                  <a:gd name="T27" fmla="*/ 9 h 83"/>
                  <a:gd name="T28" fmla="*/ 63 w 89"/>
                  <a:gd name="T29" fmla="*/ 13 h 83"/>
                  <a:gd name="T30" fmla="*/ 67 w 89"/>
                  <a:gd name="T31" fmla="*/ 8 h 83"/>
                  <a:gd name="T32" fmla="*/ 68 w 89"/>
                  <a:gd name="T33" fmla="*/ 9 h 83"/>
                  <a:gd name="T34" fmla="*/ 66 w 89"/>
                  <a:gd name="T35" fmla="*/ 16 h 83"/>
                  <a:gd name="T36" fmla="*/ 72 w 89"/>
                  <a:gd name="T37" fmla="*/ 12 h 83"/>
                  <a:gd name="T38" fmla="*/ 70 w 89"/>
                  <a:gd name="T39" fmla="*/ 18 h 83"/>
                  <a:gd name="T40" fmla="*/ 71 w 89"/>
                  <a:gd name="T41" fmla="*/ 21 h 83"/>
                  <a:gd name="T42" fmla="*/ 78 w 89"/>
                  <a:gd name="T43" fmla="*/ 15 h 83"/>
                  <a:gd name="T44" fmla="*/ 80 w 89"/>
                  <a:gd name="T45" fmla="*/ 14 h 83"/>
                  <a:gd name="T46" fmla="*/ 79 w 89"/>
                  <a:gd name="T47" fmla="*/ 18 h 83"/>
                  <a:gd name="T48" fmla="*/ 76 w 89"/>
                  <a:gd name="T49" fmla="*/ 24 h 83"/>
                  <a:gd name="T50" fmla="*/ 75 w 89"/>
                  <a:gd name="T51" fmla="*/ 27 h 83"/>
                  <a:gd name="T52" fmla="*/ 78 w 89"/>
                  <a:gd name="T53" fmla="*/ 23 h 83"/>
                  <a:gd name="T54" fmla="*/ 81 w 89"/>
                  <a:gd name="T55" fmla="*/ 18 h 83"/>
                  <a:gd name="T56" fmla="*/ 82 w 89"/>
                  <a:gd name="T57" fmla="*/ 16 h 83"/>
                  <a:gd name="T58" fmla="*/ 78 w 89"/>
                  <a:gd name="T59" fmla="*/ 29 h 83"/>
                  <a:gd name="T60" fmla="*/ 75 w 89"/>
                  <a:gd name="T61" fmla="*/ 37 h 83"/>
                  <a:gd name="T62" fmla="*/ 84 w 89"/>
                  <a:gd name="T63" fmla="*/ 22 h 83"/>
                  <a:gd name="T64" fmla="*/ 75 w 89"/>
                  <a:gd name="T65" fmla="*/ 39 h 83"/>
                  <a:gd name="T66" fmla="*/ 67 w 89"/>
                  <a:gd name="T67" fmla="*/ 51 h 83"/>
                  <a:gd name="T68" fmla="*/ 59 w 89"/>
                  <a:gd name="T69" fmla="*/ 58 h 83"/>
                  <a:gd name="T70" fmla="*/ 55 w 89"/>
                  <a:gd name="T71" fmla="*/ 59 h 83"/>
                  <a:gd name="T72" fmla="*/ 53 w 89"/>
                  <a:gd name="T73" fmla="*/ 58 h 83"/>
                  <a:gd name="T74" fmla="*/ 53 w 89"/>
                  <a:gd name="T75" fmla="*/ 53 h 83"/>
                  <a:gd name="T76" fmla="*/ 45 w 89"/>
                  <a:gd name="T77" fmla="*/ 64 h 83"/>
                  <a:gd name="T78" fmla="*/ 42 w 89"/>
                  <a:gd name="T79" fmla="*/ 66 h 83"/>
                  <a:gd name="T80" fmla="*/ 39 w 89"/>
                  <a:gd name="T81" fmla="*/ 55 h 83"/>
                  <a:gd name="T82" fmla="*/ 26 w 89"/>
                  <a:gd name="T83" fmla="*/ 43 h 83"/>
                  <a:gd name="T84" fmla="*/ 35 w 89"/>
                  <a:gd name="T85" fmla="*/ 3 h 83"/>
                  <a:gd name="T86" fmla="*/ 86 w 89"/>
                  <a:gd name="T87" fmla="*/ 29 h 83"/>
                  <a:gd name="T88" fmla="*/ 80 w 89"/>
                  <a:gd name="T89" fmla="*/ 39 h 83"/>
                  <a:gd name="T90" fmla="*/ 84 w 89"/>
                  <a:gd name="T91" fmla="*/ 36 h 83"/>
                  <a:gd name="T92" fmla="*/ 71 w 89"/>
                  <a:gd name="T93" fmla="*/ 50 h 83"/>
                  <a:gd name="T94" fmla="*/ 79 w 89"/>
                  <a:gd name="T95" fmla="*/ 3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9" h="83">
                    <a:moveTo>
                      <a:pt x="41" y="0"/>
                    </a:moveTo>
                    <a:cubicBezTo>
                      <a:pt x="40" y="0"/>
                      <a:pt x="39" y="0"/>
                      <a:pt x="37" y="0"/>
                    </a:cubicBezTo>
                    <a:cubicBezTo>
                      <a:pt x="19" y="1"/>
                      <a:pt x="0" y="22"/>
                      <a:pt x="14" y="37"/>
                    </a:cubicBezTo>
                    <a:cubicBezTo>
                      <a:pt x="16" y="38"/>
                      <a:pt x="17" y="40"/>
                      <a:pt x="17" y="40"/>
                    </a:cubicBezTo>
                    <a:cubicBezTo>
                      <a:pt x="17" y="40"/>
                      <a:pt x="19" y="41"/>
                      <a:pt x="20" y="42"/>
                    </a:cubicBezTo>
                    <a:cubicBezTo>
                      <a:pt x="21" y="43"/>
                      <a:pt x="23" y="44"/>
                      <a:pt x="24" y="45"/>
                    </a:cubicBezTo>
                    <a:cubicBezTo>
                      <a:pt x="25" y="45"/>
                      <a:pt x="26" y="46"/>
                      <a:pt x="27" y="47"/>
                    </a:cubicBezTo>
                    <a:cubicBezTo>
                      <a:pt x="28" y="47"/>
                      <a:pt x="28" y="48"/>
                      <a:pt x="29" y="48"/>
                    </a:cubicBezTo>
                    <a:cubicBezTo>
                      <a:pt x="31" y="49"/>
                      <a:pt x="37" y="55"/>
                      <a:pt x="37" y="57"/>
                    </a:cubicBezTo>
                    <a:cubicBezTo>
                      <a:pt x="38" y="59"/>
                      <a:pt x="38" y="63"/>
                      <a:pt x="38" y="63"/>
                    </a:cubicBezTo>
                    <a:cubicBezTo>
                      <a:pt x="38" y="63"/>
                      <a:pt x="37" y="64"/>
                      <a:pt x="37" y="65"/>
                    </a:cubicBezTo>
                    <a:cubicBezTo>
                      <a:pt x="37" y="66"/>
                      <a:pt x="37" y="67"/>
                      <a:pt x="35" y="70"/>
                    </a:cubicBezTo>
                    <a:cubicBezTo>
                      <a:pt x="34" y="71"/>
                      <a:pt x="33" y="73"/>
                      <a:pt x="33" y="74"/>
                    </a:cubicBezTo>
                    <a:cubicBezTo>
                      <a:pt x="30" y="79"/>
                      <a:pt x="27" y="76"/>
                      <a:pt x="30" y="82"/>
                    </a:cubicBezTo>
                    <a:cubicBezTo>
                      <a:pt x="31" y="83"/>
                      <a:pt x="32" y="82"/>
                      <a:pt x="32" y="81"/>
                    </a:cubicBezTo>
                    <a:cubicBezTo>
                      <a:pt x="33" y="80"/>
                      <a:pt x="35" y="76"/>
                      <a:pt x="36" y="76"/>
                    </a:cubicBezTo>
                    <a:cubicBezTo>
                      <a:pt x="36" y="76"/>
                      <a:pt x="37" y="75"/>
                      <a:pt x="38" y="75"/>
                    </a:cubicBezTo>
                    <a:cubicBezTo>
                      <a:pt x="47" y="65"/>
                      <a:pt x="58" y="63"/>
                      <a:pt x="69" y="57"/>
                    </a:cubicBezTo>
                    <a:cubicBezTo>
                      <a:pt x="70" y="57"/>
                      <a:pt x="75" y="55"/>
                      <a:pt x="77" y="53"/>
                    </a:cubicBezTo>
                    <a:cubicBezTo>
                      <a:pt x="78" y="52"/>
                      <a:pt x="79" y="50"/>
                      <a:pt x="80" y="50"/>
                    </a:cubicBezTo>
                    <a:cubicBezTo>
                      <a:pt x="80" y="50"/>
                      <a:pt x="80" y="49"/>
                      <a:pt x="80" y="49"/>
                    </a:cubicBezTo>
                    <a:cubicBezTo>
                      <a:pt x="80" y="49"/>
                      <a:pt x="81" y="48"/>
                      <a:pt x="82" y="47"/>
                    </a:cubicBezTo>
                    <a:cubicBezTo>
                      <a:pt x="83" y="46"/>
                      <a:pt x="84" y="45"/>
                      <a:pt x="84" y="44"/>
                    </a:cubicBezTo>
                    <a:cubicBezTo>
                      <a:pt x="84" y="44"/>
                      <a:pt x="84" y="43"/>
                      <a:pt x="85" y="42"/>
                    </a:cubicBezTo>
                    <a:cubicBezTo>
                      <a:pt x="86" y="41"/>
                      <a:pt x="87" y="41"/>
                      <a:pt x="87" y="40"/>
                    </a:cubicBezTo>
                    <a:cubicBezTo>
                      <a:pt x="87" y="40"/>
                      <a:pt x="88" y="37"/>
                      <a:pt x="88" y="36"/>
                    </a:cubicBezTo>
                    <a:cubicBezTo>
                      <a:pt x="89" y="35"/>
                      <a:pt x="89" y="27"/>
                      <a:pt x="88" y="24"/>
                    </a:cubicBezTo>
                    <a:cubicBezTo>
                      <a:pt x="87" y="20"/>
                      <a:pt x="86" y="18"/>
                      <a:pt x="84" y="15"/>
                    </a:cubicBezTo>
                    <a:cubicBezTo>
                      <a:pt x="79" y="8"/>
                      <a:pt x="70" y="5"/>
                      <a:pt x="62" y="6"/>
                    </a:cubicBezTo>
                    <a:cubicBezTo>
                      <a:pt x="62" y="6"/>
                      <a:pt x="61" y="6"/>
                      <a:pt x="60" y="6"/>
                    </a:cubicBezTo>
                    <a:cubicBezTo>
                      <a:pt x="59" y="6"/>
                      <a:pt x="55" y="8"/>
                      <a:pt x="55" y="9"/>
                    </a:cubicBezTo>
                    <a:cubicBezTo>
                      <a:pt x="54" y="10"/>
                      <a:pt x="54" y="9"/>
                      <a:pt x="54" y="8"/>
                    </a:cubicBezTo>
                    <a:cubicBezTo>
                      <a:pt x="54" y="8"/>
                      <a:pt x="54" y="7"/>
                      <a:pt x="54" y="7"/>
                    </a:cubicBezTo>
                    <a:cubicBezTo>
                      <a:pt x="54" y="6"/>
                      <a:pt x="52" y="5"/>
                      <a:pt x="50" y="3"/>
                    </a:cubicBezTo>
                    <a:cubicBezTo>
                      <a:pt x="47" y="1"/>
                      <a:pt x="44" y="0"/>
                      <a:pt x="41" y="0"/>
                    </a:cubicBezTo>
                    <a:close/>
                    <a:moveTo>
                      <a:pt x="42" y="3"/>
                    </a:moveTo>
                    <a:cubicBezTo>
                      <a:pt x="43" y="3"/>
                      <a:pt x="45" y="3"/>
                      <a:pt x="46" y="3"/>
                    </a:cubicBezTo>
                    <a:cubicBezTo>
                      <a:pt x="47" y="4"/>
                      <a:pt x="48" y="5"/>
                      <a:pt x="49" y="5"/>
                    </a:cubicBezTo>
                    <a:cubicBezTo>
                      <a:pt x="50" y="6"/>
                      <a:pt x="50" y="7"/>
                      <a:pt x="51" y="7"/>
                    </a:cubicBezTo>
                    <a:cubicBezTo>
                      <a:pt x="51" y="7"/>
                      <a:pt x="51" y="8"/>
                      <a:pt x="52" y="9"/>
                    </a:cubicBezTo>
                    <a:cubicBezTo>
                      <a:pt x="52" y="11"/>
                      <a:pt x="52" y="12"/>
                      <a:pt x="51" y="14"/>
                    </a:cubicBezTo>
                    <a:cubicBezTo>
                      <a:pt x="50" y="16"/>
                      <a:pt x="50" y="16"/>
                      <a:pt x="51" y="17"/>
                    </a:cubicBezTo>
                    <a:cubicBezTo>
                      <a:pt x="52" y="19"/>
                      <a:pt x="54" y="19"/>
                      <a:pt x="54" y="16"/>
                    </a:cubicBezTo>
                    <a:cubicBezTo>
                      <a:pt x="54" y="15"/>
                      <a:pt x="54" y="14"/>
                      <a:pt x="55" y="13"/>
                    </a:cubicBezTo>
                    <a:cubicBezTo>
                      <a:pt x="57" y="10"/>
                      <a:pt x="58" y="10"/>
                      <a:pt x="57" y="12"/>
                    </a:cubicBezTo>
                    <a:cubicBezTo>
                      <a:pt x="55" y="14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7" y="13"/>
                      <a:pt x="58" y="13"/>
                      <a:pt x="58" y="11"/>
                    </a:cubicBezTo>
                    <a:cubicBezTo>
                      <a:pt x="58" y="10"/>
                      <a:pt x="60" y="9"/>
                      <a:pt x="60" y="9"/>
                    </a:cubicBezTo>
                    <a:cubicBezTo>
                      <a:pt x="61" y="9"/>
                      <a:pt x="61" y="9"/>
                      <a:pt x="60" y="10"/>
                    </a:cubicBezTo>
                    <a:cubicBezTo>
                      <a:pt x="60" y="11"/>
                      <a:pt x="60" y="11"/>
                      <a:pt x="59" y="11"/>
                    </a:cubicBezTo>
                    <a:cubicBezTo>
                      <a:pt x="59" y="11"/>
                      <a:pt x="59" y="12"/>
                      <a:pt x="59" y="12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8" y="16"/>
                      <a:pt x="60" y="12"/>
                      <a:pt x="61" y="11"/>
                    </a:cubicBezTo>
                    <a:cubicBezTo>
                      <a:pt x="61" y="10"/>
                      <a:pt x="62" y="9"/>
                      <a:pt x="62" y="9"/>
                    </a:cubicBezTo>
                    <a:cubicBezTo>
                      <a:pt x="63" y="8"/>
                      <a:pt x="63" y="8"/>
                      <a:pt x="63" y="9"/>
                    </a:cubicBezTo>
                    <a:cubicBezTo>
                      <a:pt x="63" y="9"/>
                      <a:pt x="62" y="10"/>
                      <a:pt x="62" y="12"/>
                    </a:cubicBezTo>
                    <a:cubicBezTo>
                      <a:pt x="61" y="15"/>
                      <a:pt x="60" y="15"/>
                      <a:pt x="61" y="15"/>
                    </a:cubicBezTo>
                    <a:cubicBezTo>
                      <a:pt x="62" y="16"/>
                      <a:pt x="62" y="16"/>
                      <a:pt x="62" y="15"/>
                    </a:cubicBezTo>
                    <a:cubicBezTo>
                      <a:pt x="62" y="14"/>
                      <a:pt x="63" y="13"/>
                      <a:pt x="63" y="13"/>
                    </a:cubicBezTo>
                    <a:cubicBezTo>
                      <a:pt x="63" y="12"/>
                      <a:pt x="64" y="11"/>
                      <a:pt x="64" y="11"/>
                    </a:cubicBezTo>
                    <a:cubicBezTo>
                      <a:pt x="64" y="10"/>
                      <a:pt x="64" y="10"/>
                      <a:pt x="64" y="9"/>
                    </a:cubicBezTo>
                    <a:cubicBezTo>
                      <a:pt x="65" y="9"/>
                      <a:pt x="65" y="9"/>
                      <a:pt x="65" y="8"/>
                    </a:cubicBezTo>
                    <a:cubicBezTo>
                      <a:pt x="65" y="8"/>
                      <a:pt x="66" y="8"/>
                      <a:pt x="67" y="8"/>
                    </a:cubicBezTo>
                    <a:cubicBezTo>
                      <a:pt x="67" y="8"/>
                      <a:pt x="66" y="10"/>
                      <a:pt x="65" y="11"/>
                    </a:cubicBezTo>
                    <a:cubicBezTo>
                      <a:pt x="62" y="14"/>
                      <a:pt x="63" y="20"/>
                      <a:pt x="65" y="15"/>
                    </a:cubicBezTo>
                    <a:cubicBezTo>
                      <a:pt x="65" y="15"/>
                      <a:pt x="65" y="14"/>
                      <a:pt x="66" y="13"/>
                    </a:cubicBezTo>
                    <a:cubicBezTo>
                      <a:pt x="67" y="11"/>
                      <a:pt x="68" y="10"/>
                      <a:pt x="68" y="9"/>
                    </a:cubicBezTo>
                    <a:cubicBezTo>
                      <a:pt x="68" y="8"/>
                      <a:pt x="69" y="7"/>
                      <a:pt x="70" y="8"/>
                    </a:cubicBezTo>
                    <a:cubicBezTo>
                      <a:pt x="70" y="8"/>
                      <a:pt x="70" y="9"/>
                      <a:pt x="70" y="9"/>
                    </a:cubicBezTo>
                    <a:cubicBezTo>
                      <a:pt x="70" y="9"/>
                      <a:pt x="69" y="10"/>
                      <a:pt x="68" y="11"/>
                    </a:cubicBezTo>
                    <a:cubicBezTo>
                      <a:pt x="67" y="15"/>
                      <a:pt x="67" y="15"/>
                      <a:pt x="66" y="16"/>
                    </a:cubicBezTo>
                    <a:cubicBezTo>
                      <a:pt x="66" y="17"/>
                      <a:pt x="66" y="17"/>
                      <a:pt x="67" y="17"/>
                    </a:cubicBezTo>
                    <a:cubicBezTo>
                      <a:pt x="68" y="16"/>
                      <a:pt x="71" y="11"/>
                      <a:pt x="70" y="10"/>
                    </a:cubicBezTo>
                    <a:cubicBezTo>
                      <a:pt x="70" y="9"/>
                      <a:pt x="70" y="9"/>
                      <a:pt x="71" y="9"/>
                    </a:cubicBezTo>
                    <a:cubicBezTo>
                      <a:pt x="73" y="9"/>
                      <a:pt x="73" y="9"/>
                      <a:pt x="72" y="12"/>
                    </a:cubicBezTo>
                    <a:cubicBezTo>
                      <a:pt x="71" y="13"/>
                      <a:pt x="71" y="14"/>
                      <a:pt x="71" y="14"/>
                    </a:cubicBezTo>
                    <a:cubicBezTo>
                      <a:pt x="71" y="15"/>
                      <a:pt x="70" y="15"/>
                      <a:pt x="70" y="15"/>
                    </a:cubicBezTo>
                    <a:cubicBezTo>
                      <a:pt x="70" y="15"/>
                      <a:pt x="70" y="16"/>
                      <a:pt x="69" y="16"/>
                    </a:cubicBezTo>
                    <a:cubicBezTo>
                      <a:pt x="69" y="17"/>
                      <a:pt x="69" y="18"/>
                      <a:pt x="70" y="18"/>
                    </a:cubicBezTo>
                    <a:cubicBezTo>
                      <a:pt x="70" y="18"/>
                      <a:pt x="70" y="18"/>
                      <a:pt x="71" y="16"/>
                    </a:cubicBezTo>
                    <a:cubicBezTo>
                      <a:pt x="74" y="11"/>
                      <a:pt x="74" y="10"/>
                      <a:pt x="75" y="10"/>
                    </a:cubicBezTo>
                    <a:cubicBezTo>
                      <a:pt x="75" y="11"/>
                      <a:pt x="75" y="12"/>
                      <a:pt x="73" y="14"/>
                    </a:cubicBezTo>
                    <a:cubicBezTo>
                      <a:pt x="72" y="17"/>
                      <a:pt x="71" y="20"/>
                      <a:pt x="71" y="21"/>
                    </a:cubicBezTo>
                    <a:cubicBezTo>
                      <a:pt x="72" y="22"/>
                      <a:pt x="72" y="20"/>
                      <a:pt x="73" y="19"/>
                    </a:cubicBezTo>
                    <a:cubicBezTo>
                      <a:pt x="77" y="8"/>
                      <a:pt x="79" y="11"/>
                      <a:pt x="77" y="15"/>
                    </a:cubicBezTo>
                    <a:cubicBezTo>
                      <a:pt x="71" y="27"/>
                      <a:pt x="73" y="26"/>
                      <a:pt x="78" y="17"/>
                    </a:cubicBezTo>
                    <a:cubicBezTo>
                      <a:pt x="78" y="16"/>
                      <a:pt x="78" y="16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4"/>
                      <a:pt x="79" y="14"/>
                      <a:pt x="79" y="13"/>
                    </a:cubicBezTo>
                    <a:cubicBezTo>
                      <a:pt x="79" y="13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5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5"/>
                      <a:pt x="80" y="16"/>
                      <a:pt x="80" y="16"/>
                    </a:cubicBezTo>
                    <a:cubicBezTo>
                      <a:pt x="80" y="17"/>
                      <a:pt x="79" y="17"/>
                      <a:pt x="79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8"/>
                      <a:pt x="79" y="18"/>
                      <a:pt x="79" y="19"/>
                    </a:cubicBezTo>
                    <a:cubicBezTo>
                      <a:pt x="78" y="20"/>
                      <a:pt x="77" y="21"/>
                      <a:pt x="76" y="24"/>
                    </a:cubicBezTo>
                    <a:cubicBezTo>
                      <a:pt x="75" y="27"/>
                      <a:pt x="74" y="29"/>
                      <a:pt x="74" y="30"/>
                    </a:cubicBezTo>
                    <a:cubicBezTo>
                      <a:pt x="74" y="30"/>
                      <a:pt x="74" y="30"/>
                      <a:pt x="75" y="30"/>
                    </a:cubicBezTo>
                    <a:cubicBezTo>
                      <a:pt x="75" y="29"/>
                      <a:pt x="75" y="29"/>
                      <a:pt x="75" y="28"/>
                    </a:cubicBezTo>
                    <a:cubicBezTo>
                      <a:pt x="75" y="28"/>
                      <a:pt x="75" y="28"/>
                      <a:pt x="75" y="27"/>
                    </a:cubicBezTo>
                    <a:cubicBezTo>
                      <a:pt x="76" y="27"/>
                      <a:pt x="76" y="27"/>
                      <a:pt x="76" y="26"/>
                    </a:cubicBezTo>
                    <a:cubicBezTo>
                      <a:pt x="76" y="26"/>
                      <a:pt x="76" y="26"/>
                      <a:pt x="77" y="25"/>
                    </a:cubicBezTo>
                    <a:cubicBezTo>
                      <a:pt x="77" y="25"/>
                      <a:pt x="77" y="24"/>
                      <a:pt x="77" y="24"/>
                    </a:cubicBezTo>
                    <a:cubicBezTo>
                      <a:pt x="77" y="23"/>
                      <a:pt x="78" y="23"/>
                      <a:pt x="78" y="23"/>
                    </a:cubicBezTo>
                    <a:cubicBezTo>
                      <a:pt x="78" y="22"/>
                      <a:pt x="78" y="22"/>
                      <a:pt x="79" y="21"/>
                    </a:cubicBezTo>
                    <a:cubicBezTo>
                      <a:pt x="79" y="21"/>
                      <a:pt x="79" y="20"/>
                      <a:pt x="79" y="20"/>
                    </a:cubicBezTo>
                    <a:cubicBezTo>
                      <a:pt x="80" y="20"/>
                      <a:pt x="80" y="19"/>
                      <a:pt x="80" y="19"/>
                    </a:cubicBezTo>
                    <a:cubicBezTo>
                      <a:pt x="80" y="19"/>
                      <a:pt x="81" y="19"/>
                      <a:pt x="81" y="18"/>
                    </a:cubicBezTo>
                    <a:cubicBezTo>
                      <a:pt x="81" y="18"/>
                      <a:pt x="81" y="18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1" y="17"/>
                      <a:pt x="82" y="16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3" y="17"/>
                      <a:pt x="83" y="18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3" y="20"/>
                      <a:pt x="83" y="20"/>
                    </a:cubicBezTo>
                    <a:cubicBezTo>
                      <a:pt x="82" y="23"/>
                      <a:pt x="79" y="26"/>
                      <a:pt x="78" y="29"/>
                    </a:cubicBezTo>
                    <a:cubicBezTo>
                      <a:pt x="77" y="31"/>
                      <a:pt x="76" y="32"/>
                      <a:pt x="76" y="32"/>
                    </a:cubicBezTo>
                    <a:cubicBezTo>
                      <a:pt x="75" y="34"/>
                      <a:pt x="73" y="36"/>
                      <a:pt x="73" y="37"/>
                    </a:cubicBezTo>
                    <a:cubicBezTo>
                      <a:pt x="73" y="37"/>
                      <a:pt x="74" y="37"/>
                      <a:pt x="74" y="37"/>
                    </a:cubicBezTo>
                    <a:cubicBezTo>
                      <a:pt x="74" y="37"/>
                      <a:pt x="75" y="37"/>
                      <a:pt x="75" y="37"/>
                    </a:cubicBezTo>
                    <a:cubicBezTo>
                      <a:pt x="75" y="36"/>
                      <a:pt x="75" y="35"/>
                      <a:pt x="76" y="34"/>
                    </a:cubicBezTo>
                    <a:cubicBezTo>
                      <a:pt x="77" y="33"/>
                      <a:pt x="79" y="31"/>
                      <a:pt x="79" y="29"/>
                    </a:cubicBezTo>
                    <a:cubicBezTo>
                      <a:pt x="80" y="28"/>
                      <a:pt x="81" y="27"/>
                      <a:pt x="81" y="27"/>
                    </a:cubicBezTo>
                    <a:cubicBezTo>
                      <a:pt x="83" y="25"/>
                      <a:pt x="84" y="23"/>
                      <a:pt x="84" y="22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6" y="23"/>
                      <a:pt x="86" y="26"/>
                      <a:pt x="86" y="26"/>
                    </a:cubicBezTo>
                    <a:cubicBezTo>
                      <a:pt x="83" y="29"/>
                      <a:pt x="79" y="35"/>
                      <a:pt x="75" y="39"/>
                    </a:cubicBezTo>
                    <a:cubicBezTo>
                      <a:pt x="73" y="43"/>
                      <a:pt x="70" y="48"/>
                      <a:pt x="68" y="52"/>
                    </a:cubicBezTo>
                    <a:cubicBezTo>
                      <a:pt x="68" y="53"/>
                      <a:pt x="67" y="54"/>
                      <a:pt x="67" y="55"/>
                    </a:cubicBezTo>
                    <a:cubicBezTo>
                      <a:pt x="67" y="55"/>
                      <a:pt x="66" y="55"/>
                      <a:pt x="66" y="56"/>
                    </a:cubicBezTo>
                    <a:cubicBezTo>
                      <a:pt x="60" y="59"/>
                      <a:pt x="65" y="53"/>
                      <a:pt x="67" y="51"/>
                    </a:cubicBezTo>
                    <a:cubicBezTo>
                      <a:pt x="69" y="48"/>
                      <a:pt x="67" y="49"/>
                      <a:pt x="65" y="51"/>
                    </a:cubicBezTo>
                    <a:cubicBezTo>
                      <a:pt x="64" y="54"/>
                      <a:pt x="63" y="56"/>
                      <a:pt x="60" y="58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59" y="58"/>
                      <a:pt x="59" y="59"/>
                      <a:pt x="59" y="58"/>
                    </a:cubicBezTo>
                    <a:cubicBezTo>
                      <a:pt x="64" y="51"/>
                      <a:pt x="63" y="49"/>
                      <a:pt x="58" y="56"/>
                    </a:cubicBezTo>
                    <a:cubicBezTo>
                      <a:pt x="58" y="56"/>
                      <a:pt x="57" y="57"/>
                      <a:pt x="57" y="58"/>
                    </a:cubicBezTo>
                    <a:cubicBezTo>
                      <a:pt x="56" y="59"/>
                      <a:pt x="56" y="59"/>
                      <a:pt x="55" y="60"/>
                    </a:cubicBezTo>
                    <a:cubicBezTo>
                      <a:pt x="55" y="60"/>
                      <a:pt x="55" y="60"/>
                      <a:pt x="55" y="59"/>
                    </a:cubicBezTo>
                    <a:cubicBezTo>
                      <a:pt x="55" y="58"/>
                      <a:pt x="56" y="57"/>
                      <a:pt x="57" y="56"/>
                    </a:cubicBezTo>
                    <a:cubicBezTo>
                      <a:pt x="57" y="55"/>
                      <a:pt x="58" y="54"/>
                      <a:pt x="59" y="53"/>
                    </a:cubicBezTo>
                    <a:cubicBezTo>
                      <a:pt x="60" y="52"/>
                      <a:pt x="60" y="50"/>
                      <a:pt x="60" y="50"/>
                    </a:cubicBezTo>
                    <a:cubicBezTo>
                      <a:pt x="59" y="50"/>
                      <a:pt x="56" y="54"/>
                      <a:pt x="53" y="58"/>
                    </a:cubicBezTo>
                    <a:cubicBezTo>
                      <a:pt x="53" y="59"/>
                      <a:pt x="53" y="59"/>
                      <a:pt x="52" y="60"/>
                    </a:cubicBezTo>
                    <a:cubicBezTo>
                      <a:pt x="52" y="61"/>
                      <a:pt x="50" y="62"/>
                      <a:pt x="50" y="61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4" y="53"/>
                      <a:pt x="53" y="53"/>
                    </a:cubicBezTo>
                    <a:cubicBezTo>
                      <a:pt x="53" y="53"/>
                      <a:pt x="52" y="54"/>
                      <a:pt x="52" y="54"/>
                    </a:cubicBezTo>
                    <a:cubicBezTo>
                      <a:pt x="51" y="55"/>
                      <a:pt x="51" y="56"/>
                      <a:pt x="51" y="56"/>
                    </a:cubicBezTo>
                    <a:cubicBezTo>
                      <a:pt x="51" y="56"/>
                      <a:pt x="50" y="56"/>
                      <a:pt x="50" y="57"/>
                    </a:cubicBezTo>
                    <a:cubicBezTo>
                      <a:pt x="48" y="60"/>
                      <a:pt x="46" y="64"/>
                      <a:pt x="45" y="64"/>
                    </a:cubicBezTo>
                    <a:cubicBezTo>
                      <a:pt x="45" y="65"/>
                      <a:pt x="44" y="65"/>
                      <a:pt x="44" y="65"/>
                    </a:cubicBezTo>
                    <a:cubicBezTo>
                      <a:pt x="44" y="65"/>
                      <a:pt x="45" y="64"/>
                      <a:pt x="45" y="63"/>
                    </a:cubicBezTo>
                    <a:cubicBezTo>
                      <a:pt x="46" y="61"/>
                      <a:pt x="46" y="59"/>
                      <a:pt x="46" y="60"/>
                    </a:cubicBezTo>
                    <a:cubicBezTo>
                      <a:pt x="45" y="60"/>
                      <a:pt x="43" y="63"/>
                      <a:pt x="42" y="66"/>
                    </a:cubicBezTo>
                    <a:cubicBezTo>
                      <a:pt x="41" y="67"/>
                      <a:pt x="41" y="68"/>
                      <a:pt x="40" y="68"/>
                    </a:cubicBezTo>
                    <a:cubicBezTo>
                      <a:pt x="40" y="69"/>
                      <a:pt x="40" y="69"/>
                      <a:pt x="40" y="67"/>
                    </a:cubicBezTo>
                    <a:cubicBezTo>
                      <a:pt x="41" y="65"/>
                      <a:pt x="41" y="62"/>
                      <a:pt x="40" y="59"/>
                    </a:cubicBezTo>
                    <a:cubicBezTo>
                      <a:pt x="40" y="57"/>
                      <a:pt x="40" y="56"/>
                      <a:pt x="39" y="55"/>
                    </a:cubicBezTo>
                    <a:cubicBezTo>
                      <a:pt x="39" y="54"/>
                      <a:pt x="38" y="54"/>
                      <a:pt x="38" y="54"/>
                    </a:cubicBezTo>
                    <a:cubicBezTo>
                      <a:pt x="38" y="53"/>
                      <a:pt x="32" y="46"/>
                      <a:pt x="31" y="46"/>
                    </a:cubicBezTo>
                    <a:cubicBezTo>
                      <a:pt x="31" y="46"/>
                      <a:pt x="30" y="46"/>
                      <a:pt x="29" y="45"/>
                    </a:cubicBezTo>
                    <a:cubicBezTo>
                      <a:pt x="28" y="44"/>
                      <a:pt x="27" y="43"/>
                      <a:pt x="26" y="43"/>
                    </a:cubicBezTo>
                    <a:cubicBezTo>
                      <a:pt x="26" y="43"/>
                      <a:pt x="25" y="42"/>
                      <a:pt x="24" y="42"/>
                    </a:cubicBezTo>
                    <a:cubicBezTo>
                      <a:pt x="24" y="41"/>
                      <a:pt x="23" y="41"/>
                      <a:pt x="23" y="41"/>
                    </a:cubicBezTo>
                    <a:cubicBezTo>
                      <a:pt x="23" y="41"/>
                      <a:pt x="23" y="40"/>
                      <a:pt x="22" y="40"/>
                    </a:cubicBezTo>
                    <a:cubicBezTo>
                      <a:pt x="3" y="27"/>
                      <a:pt x="15" y="8"/>
                      <a:pt x="35" y="3"/>
                    </a:cubicBezTo>
                    <a:cubicBezTo>
                      <a:pt x="37" y="3"/>
                      <a:pt x="39" y="3"/>
                      <a:pt x="39" y="3"/>
                    </a:cubicBezTo>
                    <a:cubicBezTo>
                      <a:pt x="40" y="3"/>
                      <a:pt x="40" y="3"/>
                      <a:pt x="41" y="3"/>
                    </a:cubicBezTo>
                    <a:cubicBezTo>
                      <a:pt x="41" y="3"/>
                      <a:pt x="41" y="3"/>
                      <a:pt x="42" y="3"/>
                    </a:cubicBezTo>
                    <a:close/>
                    <a:moveTo>
                      <a:pt x="86" y="29"/>
                    </a:move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6" y="29"/>
                      <a:pt x="86" y="30"/>
                    </a:cubicBezTo>
                    <a:cubicBezTo>
                      <a:pt x="86" y="32"/>
                      <a:pt x="85" y="33"/>
                      <a:pt x="83" y="36"/>
                    </a:cubicBezTo>
                    <a:cubicBezTo>
                      <a:pt x="80" y="39"/>
                      <a:pt x="79" y="40"/>
                      <a:pt x="80" y="39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8"/>
                      <a:pt x="83" y="38"/>
                      <a:pt x="83" y="37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40"/>
                      <a:pt x="74" y="49"/>
                      <a:pt x="71" y="53"/>
                    </a:cubicBezTo>
                    <a:cubicBezTo>
                      <a:pt x="70" y="53"/>
                      <a:pt x="70" y="54"/>
                      <a:pt x="69" y="54"/>
                    </a:cubicBezTo>
                    <a:cubicBezTo>
                      <a:pt x="69" y="54"/>
                      <a:pt x="69" y="54"/>
                      <a:pt x="70" y="52"/>
                    </a:cubicBezTo>
                    <a:cubicBezTo>
                      <a:pt x="70" y="51"/>
                      <a:pt x="71" y="51"/>
                      <a:pt x="71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49"/>
                      <a:pt x="75" y="43"/>
                      <a:pt x="76" y="42"/>
                    </a:cubicBezTo>
                    <a:cubicBezTo>
                      <a:pt x="77" y="41"/>
                      <a:pt x="78" y="39"/>
                      <a:pt x="79" y="38"/>
                    </a:cubicBezTo>
                    <a:cubicBezTo>
                      <a:pt x="80" y="36"/>
                      <a:pt x="83" y="32"/>
                      <a:pt x="85" y="30"/>
                    </a:cubicBezTo>
                    <a:cubicBezTo>
                      <a:pt x="86" y="30"/>
                      <a:pt x="86" y="29"/>
                      <a:pt x="8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812"/>
              <p:cNvSpPr>
                <a:spLocks noEditPoints="1"/>
              </p:cNvSpPr>
              <p:nvPr/>
            </p:nvSpPr>
            <p:spPr bwMode="auto">
              <a:xfrm>
                <a:off x="924" y="955"/>
                <a:ext cx="63" cy="33"/>
              </a:xfrm>
              <a:custGeom>
                <a:avLst/>
                <a:gdLst>
                  <a:gd name="T0" fmla="*/ 1 w 82"/>
                  <a:gd name="T1" fmla="*/ 12 h 44"/>
                  <a:gd name="T2" fmla="*/ 3 w 82"/>
                  <a:gd name="T3" fmla="*/ 35 h 44"/>
                  <a:gd name="T4" fmla="*/ 15 w 82"/>
                  <a:gd name="T5" fmla="*/ 35 h 44"/>
                  <a:gd name="T6" fmla="*/ 9 w 82"/>
                  <a:gd name="T7" fmla="*/ 39 h 44"/>
                  <a:gd name="T8" fmla="*/ 22 w 82"/>
                  <a:gd name="T9" fmla="*/ 33 h 44"/>
                  <a:gd name="T10" fmla="*/ 35 w 82"/>
                  <a:gd name="T11" fmla="*/ 38 h 44"/>
                  <a:gd name="T12" fmla="*/ 51 w 82"/>
                  <a:gd name="T13" fmla="*/ 27 h 44"/>
                  <a:gd name="T14" fmla="*/ 76 w 82"/>
                  <a:gd name="T15" fmla="*/ 20 h 44"/>
                  <a:gd name="T16" fmla="*/ 68 w 82"/>
                  <a:gd name="T17" fmla="*/ 16 h 44"/>
                  <a:gd name="T18" fmla="*/ 68 w 82"/>
                  <a:gd name="T19" fmla="*/ 9 h 44"/>
                  <a:gd name="T20" fmla="*/ 75 w 82"/>
                  <a:gd name="T21" fmla="*/ 2 h 44"/>
                  <a:gd name="T22" fmla="*/ 64 w 82"/>
                  <a:gd name="T23" fmla="*/ 2 h 44"/>
                  <a:gd name="T24" fmla="*/ 23 w 82"/>
                  <a:gd name="T25" fmla="*/ 7 h 44"/>
                  <a:gd name="T26" fmla="*/ 20 w 82"/>
                  <a:gd name="T27" fmla="*/ 1 h 44"/>
                  <a:gd name="T28" fmla="*/ 19 w 82"/>
                  <a:gd name="T29" fmla="*/ 3 h 44"/>
                  <a:gd name="T30" fmla="*/ 55 w 82"/>
                  <a:gd name="T31" fmla="*/ 8 h 44"/>
                  <a:gd name="T32" fmla="*/ 19 w 82"/>
                  <a:gd name="T33" fmla="*/ 12 h 44"/>
                  <a:gd name="T34" fmla="*/ 38 w 82"/>
                  <a:gd name="T35" fmla="*/ 6 h 44"/>
                  <a:gd name="T36" fmla="*/ 15 w 82"/>
                  <a:gd name="T37" fmla="*/ 10 h 44"/>
                  <a:gd name="T38" fmla="*/ 15 w 82"/>
                  <a:gd name="T39" fmla="*/ 9 h 44"/>
                  <a:gd name="T40" fmla="*/ 19 w 82"/>
                  <a:gd name="T41" fmla="*/ 9 h 44"/>
                  <a:gd name="T42" fmla="*/ 3 w 82"/>
                  <a:gd name="T43" fmla="*/ 10 h 44"/>
                  <a:gd name="T44" fmla="*/ 54 w 82"/>
                  <a:gd name="T45" fmla="*/ 15 h 44"/>
                  <a:gd name="T46" fmla="*/ 63 w 82"/>
                  <a:gd name="T47" fmla="*/ 9 h 44"/>
                  <a:gd name="T48" fmla="*/ 28 w 82"/>
                  <a:gd name="T49" fmla="*/ 17 h 44"/>
                  <a:gd name="T50" fmla="*/ 29 w 82"/>
                  <a:gd name="T51" fmla="*/ 12 h 44"/>
                  <a:gd name="T52" fmla="*/ 50 w 82"/>
                  <a:gd name="T53" fmla="*/ 10 h 44"/>
                  <a:gd name="T54" fmla="*/ 3 w 82"/>
                  <a:gd name="T55" fmla="*/ 18 h 44"/>
                  <a:gd name="T56" fmla="*/ 12 w 82"/>
                  <a:gd name="T57" fmla="*/ 14 h 44"/>
                  <a:gd name="T58" fmla="*/ 5 w 82"/>
                  <a:gd name="T59" fmla="*/ 16 h 44"/>
                  <a:gd name="T60" fmla="*/ 63 w 82"/>
                  <a:gd name="T61" fmla="*/ 16 h 44"/>
                  <a:gd name="T62" fmla="*/ 15 w 82"/>
                  <a:gd name="T63" fmla="*/ 17 h 44"/>
                  <a:gd name="T64" fmla="*/ 54 w 82"/>
                  <a:gd name="T65" fmla="*/ 20 h 44"/>
                  <a:gd name="T66" fmla="*/ 59 w 82"/>
                  <a:gd name="T67" fmla="*/ 16 h 44"/>
                  <a:gd name="T68" fmla="*/ 41 w 82"/>
                  <a:gd name="T69" fmla="*/ 20 h 44"/>
                  <a:gd name="T70" fmla="*/ 33 w 82"/>
                  <a:gd name="T71" fmla="*/ 21 h 44"/>
                  <a:gd name="T72" fmla="*/ 22 w 82"/>
                  <a:gd name="T73" fmla="*/ 25 h 44"/>
                  <a:gd name="T74" fmla="*/ 11 w 82"/>
                  <a:gd name="T75" fmla="*/ 19 h 44"/>
                  <a:gd name="T76" fmla="*/ 6 w 82"/>
                  <a:gd name="T77" fmla="*/ 25 h 44"/>
                  <a:gd name="T78" fmla="*/ 15 w 82"/>
                  <a:gd name="T79" fmla="*/ 20 h 44"/>
                  <a:gd name="T80" fmla="*/ 4 w 82"/>
                  <a:gd name="T81" fmla="*/ 20 h 44"/>
                  <a:gd name="T82" fmla="*/ 4 w 82"/>
                  <a:gd name="T83" fmla="*/ 20 h 44"/>
                  <a:gd name="T84" fmla="*/ 17 w 82"/>
                  <a:gd name="T85" fmla="*/ 20 h 44"/>
                  <a:gd name="T86" fmla="*/ 54 w 82"/>
                  <a:gd name="T87" fmla="*/ 23 h 44"/>
                  <a:gd name="T88" fmla="*/ 47 w 82"/>
                  <a:gd name="T89" fmla="*/ 24 h 44"/>
                  <a:gd name="T90" fmla="*/ 35 w 82"/>
                  <a:gd name="T91" fmla="*/ 25 h 44"/>
                  <a:gd name="T92" fmla="*/ 50 w 82"/>
                  <a:gd name="T93" fmla="*/ 24 h 44"/>
                  <a:gd name="T94" fmla="*/ 42 w 82"/>
                  <a:gd name="T95" fmla="*/ 31 h 44"/>
                  <a:gd name="T96" fmla="*/ 33 w 82"/>
                  <a:gd name="T97" fmla="*/ 25 h 44"/>
                  <a:gd name="T98" fmla="*/ 21 w 82"/>
                  <a:gd name="T99" fmla="*/ 27 h 44"/>
                  <a:gd name="T100" fmla="*/ 10 w 82"/>
                  <a:gd name="T101" fmla="*/ 32 h 44"/>
                  <a:gd name="T102" fmla="*/ 4 w 82"/>
                  <a:gd name="T103" fmla="*/ 27 h 44"/>
                  <a:gd name="T104" fmla="*/ 17 w 82"/>
                  <a:gd name="T105" fmla="*/ 26 h 44"/>
                  <a:gd name="T106" fmla="*/ 15 w 82"/>
                  <a:gd name="T107" fmla="*/ 27 h 44"/>
                  <a:gd name="T108" fmla="*/ 14 w 82"/>
                  <a:gd name="T109" fmla="*/ 31 h 44"/>
                  <a:gd name="T110" fmla="*/ 38 w 82"/>
                  <a:gd name="T111" fmla="*/ 3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2" h="44">
                    <a:moveTo>
                      <a:pt x="20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2"/>
                      <a:pt x="17" y="2"/>
                    </a:cubicBezTo>
                    <a:cubicBezTo>
                      <a:pt x="16" y="4"/>
                      <a:pt x="16" y="4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5" y="8"/>
                      <a:pt x="4" y="9"/>
                      <a:pt x="3" y="9"/>
                    </a:cubicBezTo>
                    <a:cubicBezTo>
                      <a:pt x="0" y="9"/>
                      <a:pt x="1" y="9"/>
                      <a:pt x="1" y="12"/>
                    </a:cubicBezTo>
                    <a:cubicBezTo>
                      <a:pt x="1" y="13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2" y="20"/>
                      <a:pt x="2" y="23"/>
                    </a:cubicBezTo>
                    <a:cubicBezTo>
                      <a:pt x="2" y="25"/>
                      <a:pt x="2" y="27"/>
                      <a:pt x="2" y="27"/>
                    </a:cubicBezTo>
                    <a:cubicBezTo>
                      <a:pt x="2" y="27"/>
                      <a:pt x="2" y="27"/>
                      <a:pt x="3" y="31"/>
                    </a:cubicBezTo>
                    <a:cubicBezTo>
                      <a:pt x="3" y="34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8" y="34"/>
                      <a:pt x="9" y="33"/>
                      <a:pt x="11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4"/>
                      <a:pt x="15" y="35"/>
                    </a:cubicBezTo>
                    <a:cubicBezTo>
                      <a:pt x="15" y="37"/>
                      <a:pt x="15" y="38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1"/>
                      <a:pt x="12" y="41"/>
                      <a:pt x="11" y="41"/>
                    </a:cubicBezTo>
                    <a:cubicBezTo>
                      <a:pt x="11" y="41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2" y="40"/>
                    </a:cubicBezTo>
                    <a:cubicBezTo>
                      <a:pt x="12" y="40"/>
                      <a:pt x="12" y="39"/>
                      <a:pt x="13" y="39"/>
                    </a:cubicBezTo>
                    <a:cubicBezTo>
                      <a:pt x="15" y="35"/>
                      <a:pt x="10" y="37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1"/>
                      <a:pt x="9" y="41"/>
                    </a:cubicBezTo>
                    <a:cubicBezTo>
                      <a:pt x="9" y="42"/>
                      <a:pt x="10" y="43"/>
                      <a:pt x="11" y="43"/>
                    </a:cubicBezTo>
                    <a:cubicBezTo>
                      <a:pt x="13" y="44"/>
                      <a:pt x="14" y="43"/>
                      <a:pt x="15" y="40"/>
                    </a:cubicBezTo>
                    <a:cubicBezTo>
                      <a:pt x="16" y="40"/>
                      <a:pt x="16" y="39"/>
                      <a:pt x="16" y="39"/>
                    </a:cubicBezTo>
                    <a:cubicBezTo>
                      <a:pt x="16" y="37"/>
                      <a:pt x="16" y="36"/>
                      <a:pt x="17" y="35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22" y="33"/>
                      <a:pt x="22" y="33"/>
                    </a:cubicBezTo>
                    <a:cubicBezTo>
                      <a:pt x="23" y="33"/>
                      <a:pt x="22" y="33"/>
                      <a:pt x="28" y="33"/>
                    </a:cubicBezTo>
                    <a:cubicBezTo>
                      <a:pt x="33" y="33"/>
                      <a:pt x="33" y="33"/>
                      <a:pt x="34" y="33"/>
                    </a:cubicBezTo>
                    <a:cubicBezTo>
                      <a:pt x="34" y="33"/>
                      <a:pt x="34" y="34"/>
                      <a:pt x="33" y="34"/>
                    </a:cubicBezTo>
                    <a:cubicBezTo>
                      <a:pt x="33" y="34"/>
                      <a:pt x="33" y="35"/>
                      <a:pt x="33" y="35"/>
                    </a:cubicBezTo>
                    <a:cubicBezTo>
                      <a:pt x="33" y="35"/>
                      <a:pt x="34" y="36"/>
                      <a:pt x="34" y="36"/>
                    </a:cubicBezTo>
                    <a:cubicBezTo>
                      <a:pt x="34" y="37"/>
                      <a:pt x="34" y="37"/>
                      <a:pt x="34" y="38"/>
                    </a:cubicBezTo>
                    <a:cubicBezTo>
                      <a:pt x="34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8" y="36"/>
                      <a:pt x="42" y="32"/>
                      <a:pt x="45" y="32"/>
                    </a:cubicBezTo>
                    <a:cubicBezTo>
                      <a:pt x="45" y="32"/>
                      <a:pt x="46" y="32"/>
                      <a:pt x="47" y="32"/>
                    </a:cubicBezTo>
                    <a:cubicBezTo>
                      <a:pt x="53" y="31"/>
                      <a:pt x="59" y="30"/>
                      <a:pt x="66" y="29"/>
                    </a:cubicBezTo>
                    <a:cubicBezTo>
                      <a:pt x="70" y="29"/>
                      <a:pt x="74" y="29"/>
                      <a:pt x="74" y="28"/>
                    </a:cubicBezTo>
                    <a:cubicBezTo>
                      <a:pt x="75" y="28"/>
                      <a:pt x="74" y="27"/>
                      <a:pt x="73" y="27"/>
                    </a:cubicBezTo>
                    <a:cubicBezTo>
                      <a:pt x="72" y="28"/>
                      <a:pt x="71" y="28"/>
                      <a:pt x="65" y="28"/>
                    </a:cubicBezTo>
                    <a:cubicBezTo>
                      <a:pt x="57" y="29"/>
                      <a:pt x="52" y="30"/>
                      <a:pt x="46" y="30"/>
                    </a:cubicBezTo>
                    <a:cubicBezTo>
                      <a:pt x="46" y="30"/>
                      <a:pt x="49" y="27"/>
                      <a:pt x="51" y="27"/>
                    </a:cubicBezTo>
                    <a:cubicBezTo>
                      <a:pt x="51" y="26"/>
                      <a:pt x="52" y="26"/>
                      <a:pt x="52" y="25"/>
                    </a:cubicBezTo>
                    <a:cubicBezTo>
                      <a:pt x="53" y="25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5" y="24"/>
                      <a:pt x="55" y="23"/>
                      <a:pt x="56" y="23"/>
                    </a:cubicBezTo>
                    <a:cubicBezTo>
                      <a:pt x="56" y="23"/>
                      <a:pt x="57" y="23"/>
                      <a:pt x="57" y="23"/>
                    </a:cubicBezTo>
                    <a:cubicBezTo>
                      <a:pt x="57" y="22"/>
                      <a:pt x="59" y="22"/>
                      <a:pt x="66" y="22"/>
                    </a:cubicBezTo>
                    <a:cubicBezTo>
                      <a:pt x="70" y="21"/>
                      <a:pt x="74" y="21"/>
                      <a:pt x="74" y="21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4" y="20"/>
                      <a:pt x="74" y="20"/>
                    </a:cubicBezTo>
                    <a:cubicBezTo>
                      <a:pt x="73" y="20"/>
                      <a:pt x="71" y="20"/>
                      <a:pt x="68" y="20"/>
                    </a:cubicBezTo>
                    <a:cubicBezTo>
                      <a:pt x="65" y="20"/>
                      <a:pt x="62" y="20"/>
                      <a:pt x="61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1" y="19"/>
                      <a:pt x="63" y="18"/>
                      <a:pt x="64" y="18"/>
                    </a:cubicBezTo>
                    <a:cubicBezTo>
                      <a:pt x="67" y="16"/>
                      <a:pt x="67" y="16"/>
                      <a:pt x="68" y="16"/>
                    </a:cubicBezTo>
                    <a:cubicBezTo>
                      <a:pt x="68" y="15"/>
                      <a:pt x="68" y="15"/>
                      <a:pt x="70" y="15"/>
                    </a:cubicBezTo>
                    <a:cubicBezTo>
                      <a:pt x="73" y="15"/>
                      <a:pt x="75" y="15"/>
                      <a:pt x="75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3"/>
                      <a:pt x="75" y="13"/>
                      <a:pt x="74" y="13"/>
                    </a:cubicBezTo>
                    <a:cubicBezTo>
                      <a:pt x="73" y="13"/>
                      <a:pt x="72" y="14"/>
                      <a:pt x="72" y="14"/>
                    </a:cubicBezTo>
                    <a:cubicBezTo>
                      <a:pt x="70" y="14"/>
                      <a:pt x="68" y="14"/>
                      <a:pt x="68" y="14"/>
                    </a:cubicBezTo>
                    <a:cubicBezTo>
                      <a:pt x="67" y="14"/>
                      <a:pt x="67" y="13"/>
                      <a:pt x="68" y="12"/>
                    </a:cubicBezTo>
                    <a:cubicBezTo>
                      <a:pt x="68" y="11"/>
                      <a:pt x="68" y="10"/>
                      <a:pt x="68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78" y="8"/>
                      <a:pt x="78" y="8"/>
                      <a:pt x="79" y="7"/>
                    </a:cubicBezTo>
                    <a:cubicBezTo>
                      <a:pt x="79" y="6"/>
                      <a:pt x="79" y="6"/>
                      <a:pt x="75" y="6"/>
                    </a:cubicBezTo>
                    <a:cubicBezTo>
                      <a:pt x="74" y="7"/>
                      <a:pt x="72" y="7"/>
                      <a:pt x="72" y="7"/>
                    </a:cubicBezTo>
                    <a:cubicBezTo>
                      <a:pt x="72" y="7"/>
                      <a:pt x="73" y="6"/>
                      <a:pt x="73" y="6"/>
                    </a:cubicBezTo>
                    <a:cubicBezTo>
                      <a:pt x="74" y="5"/>
                      <a:pt x="75" y="4"/>
                      <a:pt x="75" y="3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81" y="2"/>
                      <a:pt x="81" y="2"/>
                      <a:pt x="81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0"/>
                      <a:pt x="80" y="0"/>
                      <a:pt x="79" y="0"/>
                    </a:cubicBezTo>
                    <a:cubicBezTo>
                      <a:pt x="79" y="1"/>
                      <a:pt x="77" y="1"/>
                      <a:pt x="75" y="1"/>
                    </a:cubicBezTo>
                    <a:cubicBezTo>
                      <a:pt x="74" y="0"/>
                      <a:pt x="73" y="1"/>
                      <a:pt x="73" y="1"/>
                    </a:cubicBezTo>
                    <a:cubicBezTo>
                      <a:pt x="72" y="1"/>
                      <a:pt x="71" y="1"/>
                      <a:pt x="67" y="1"/>
                    </a:cubicBezTo>
                    <a:cubicBezTo>
                      <a:pt x="65" y="2"/>
                      <a:pt x="64" y="2"/>
                      <a:pt x="64" y="2"/>
                    </a:cubicBezTo>
                    <a:cubicBezTo>
                      <a:pt x="64" y="2"/>
                      <a:pt x="62" y="2"/>
                      <a:pt x="61" y="2"/>
                    </a:cubicBezTo>
                    <a:cubicBezTo>
                      <a:pt x="58" y="2"/>
                      <a:pt x="53" y="3"/>
                      <a:pt x="50" y="3"/>
                    </a:cubicBezTo>
                    <a:cubicBezTo>
                      <a:pt x="49" y="4"/>
                      <a:pt x="46" y="4"/>
                      <a:pt x="45" y="4"/>
                    </a:cubicBezTo>
                    <a:cubicBezTo>
                      <a:pt x="42" y="4"/>
                      <a:pt x="40" y="4"/>
                      <a:pt x="36" y="5"/>
                    </a:cubicBezTo>
                    <a:cubicBezTo>
                      <a:pt x="36" y="5"/>
                      <a:pt x="34" y="5"/>
                      <a:pt x="32" y="5"/>
                    </a:cubicBezTo>
                    <a:cubicBezTo>
                      <a:pt x="31" y="6"/>
                      <a:pt x="29" y="6"/>
                      <a:pt x="29" y="6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6" y="6"/>
                      <a:pt x="24" y="7"/>
                      <a:pt x="23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5"/>
                      <a:pt x="22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lose/>
                    <a:moveTo>
                      <a:pt x="19" y="3"/>
                    </a:move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7" y="8"/>
                      <a:pt x="17" y="7"/>
                      <a:pt x="17" y="5"/>
                    </a:cubicBezTo>
                    <a:cubicBezTo>
                      <a:pt x="17" y="4"/>
                      <a:pt x="18" y="3"/>
                      <a:pt x="19" y="3"/>
                    </a:cubicBezTo>
                    <a:close/>
                    <a:moveTo>
                      <a:pt x="68" y="3"/>
                    </a:move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7" y="4"/>
                      <a:pt x="67" y="4"/>
                    </a:cubicBezTo>
                    <a:cubicBezTo>
                      <a:pt x="66" y="5"/>
                      <a:pt x="66" y="6"/>
                      <a:pt x="66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5" y="7"/>
                      <a:pt x="63" y="7"/>
                    </a:cubicBezTo>
                    <a:cubicBezTo>
                      <a:pt x="59" y="7"/>
                      <a:pt x="56" y="8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3" y="8"/>
                      <a:pt x="52" y="9"/>
                      <a:pt x="51" y="9"/>
                    </a:cubicBezTo>
                    <a:cubicBezTo>
                      <a:pt x="49" y="9"/>
                      <a:pt x="45" y="10"/>
                      <a:pt x="38" y="10"/>
                    </a:cubicBezTo>
                    <a:cubicBezTo>
                      <a:pt x="37" y="10"/>
                      <a:pt x="36" y="10"/>
                      <a:pt x="35" y="10"/>
                    </a:cubicBezTo>
                    <a:cubicBezTo>
                      <a:pt x="35" y="10"/>
                      <a:pt x="33" y="11"/>
                      <a:pt x="31" y="11"/>
                    </a:cubicBezTo>
                    <a:cubicBezTo>
                      <a:pt x="30" y="11"/>
                      <a:pt x="27" y="11"/>
                      <a:pt x="26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2" y="12"/>
                      <a:pt x="19" y="12"/>
                      <a:pt x="19" y="12"/>
                    </a:cubicBezTo>
                    <a:cubicBezTo>
                      <a:pt x="19" y="11"/>
                      <a:pt x="21" y="8"/>
                      <a:pt x="21" y="8"/>
                    </a:cubicBezTo>
                    <a:cubicBezTo>
                      <a:pt x="22" y="8"/>
                      <a:pt x="24" y="8"/>
                      <a:pt x="26" y="8"/>
                    </a:cubicBezTo>
                    <a:cubicBezTo>
                      <a:pt x="28" y="7"/>
                      <a:pt x="30" y="7"/>
                      <a:pt x="30" y="7"/>
                    </a:cubicBezTo>
                    <a:cubicBezTo>
                      <a:pt x="30" y="7"/>
                      <a:pt x="31" y="7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4" y="7"/>
                    </a:cubicBezTo>
                    <a:cubicBezTo>
                      <a:pt x="36" y="6"/>
                      <a:pt x="37" y="6"/>
                      <a:pt x="37" y="6"/>
                    </a:cubicBezTo>
                    <a:cubicBezTo>
                      <a:pt x="37" y="6"/>
                      <a:pt x="38" y="6"/>
                      <a:pt x="38" y="6"/>
                    </a:cubicBezTo>
                    <a:cubicBezTo>
                      <a:pt x="38" y="6"/>
                      <a:pt x="40" y="6"/>
                      <a:pt x="41" y="6"/>
                    </a:cubicBezTo>
                    <a:cubicBezTo>
                      <a:pt x="42" y="5"/>
                      <a:pt x="43" y="5"/>
                      <a:pt x="43" y="5"/>
                    </a:cubicBezTo>
                    <a:cubicBezTo>
                      <a:pt x="44" y="5"/>
                      <a:pt x="48" y="5"/>
                      <a:pt x="49" y="5"/>
                    </a:cubicBezTo>
                    <a:cubicBezTo>
                      <a:pt x="52" y="4"/>
                      <a:pt x="58" y="4"/>
                      <a:pt x="61" y="3"/>
                    </a:cubicBezTo>
                    <a:cubicBezTo>
                      <a:pt x="64" y="3"/>
                      <a:pt x="67" y="3"/>
                      <a:pt x="67" y="3"/>
                    </a:cubicBezTo>
                    <a:cubicBezTo>
                      <a:pt x="68" y="3"/>
                      <a:pt x="68" y="3"/>
                      <a:pt x="68" y="3"/>
                    </a:cubicBezTo>
                    <a:close/>
                    <a:moveTo>
                      <a:pt x="15" y="9"/>
                    </a:moveTo>
                    <a:cubicBezTo>
                      <a:pt x="15" y="9"/>
                      <a:pt x="15" y="10"/>
                      <a:pt x="15" y="10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2" y="13"/>
                      <a:pt x="11" y="13"/>
                    </a:cubicBezTo>
                    <a:cubicBezTo>
                      <a:pt x="11" y="12"/>
                      <a:pt x="10" y="12"/>
                      <a:pt x="9" y="13"/>
                    </a:cubicBezTo>
                    <a:cubicBezTo>
                      <a:pt x="6" y="13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8" y="10"/>
                      <a:pt x="11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  <a:moveTo>
                      <a:pt x="19" y="9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8" y="11"/>
                      <a:pt x="18" y="12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9" y="9"/>
                    </a:cubicBezTo>
                    <a:close/>
                    <a:moveTo>
                      <a:pt x="3" y="10"/>
                    </a:moveTo>
                    <a:cubicBezTo>
                      <a:pt x="3" y="10"/>
                      <a:pt x="3" y="10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  <a:moveTo>
                      <a:pt x="63" y="9"/>
                    </a:moveTo>
                    <a:cubicBezTo>
                      <a:pt x="66" y="9"/>
                      <a:pt x="66" y="9"/>
                      <a:pt x="66" y="10"/>
                    </a:cubicBezTo>
                    <a:cubicBezTo>
                      <a:pt x="66" y="11"/>
                      <a:pt x="66" y="11"/>
                      <a:pt x="63" y="13"/>
                    </a:cubicBezTo>
                    <a:cubicBezTo>
                      <a:pt x="63" y="13"/>
                      <a:pt x="62" y="14"/>
                      <a:pt x="62" y="14"/>
                    </a:cubicBezTo>
                    <a:cubicBezTo>
                      <a:pt x="61" y="15"/>
                      <a:pt x="61" y="15"/>
                      <a:pt x="60" y="15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5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3"/>
                      <a:pt x="56" y="13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1"/>
                      <a:pt x="57" y="10"/>
                    </a:cubicBezTo>
                    <a:cubicBezTo>
                      <a:pt x="57" y="10"/>
                      <a:pt x="58" y="9"/>
                      <a:pt x="58" y="9"/>
                    </a:cubicBezTo>
                    <a:cubicBezTo>
                      <a:pt x="58" y="9"/>
                      <a:pt x="60" y="9"/>
                      <a:pt x="62" y="9"/>
                    </a:cubicBezTo>
                    <a:cubicBezTo>
                      <a:pt x="62" y="9"/>
                      <a:pt x="63" y="9"/>
                      <a:pt x="63" y="9"/>
                    </a:cubicBezTo>
                    <a:close/>
                    <a:moveTo>
                      <a:pt x="51" y="10"/>
                    </a:moveTo>
                    <a:cubicBezTo>
                      <a:pt x="51" y="10"/>
                      <a:pt x="51" y="10"/>
                      <a:pt x="50" y="11"/>
                    </a:cubicBezTo>
                    <a:cubicBezTo>
                      <a:pt x="49" y="13"/>
                      <a:pt x="48" y="14"/>
                      <a:pt x="49" y="15"/>
                    </a:cubicBezTo>
                    <a:cubicBezTo>
                      <a:pt x="49" y="15"/>
                      <a:pt x="49" y="15"/>
                      <a:pt x="48" y="15"/>
                    </a:cubicBezTo>
                    <a:cubicBezTo>
                      <a:pt x="48" y="15"/>
                      <a:pt x="48" y="15"/>
                      <a:pt x="47" y="15"/>
                    </a:cubicBezTo>
                    <a:cubicBezTo>
                      <a:pt x="47" y="15"/>
                      <a:pt x="42" y="16"/>
                      <a:pt x="37" y="16"/>
                    </a:cubicBezTo>
                    <a:cubicBezTo>
                      <a:pt x="32" y="16"/>
                      <a:pt x="31" y="17"/>
                      <a:pt x="31" y="17"/>
                    </a:cubicBezTo>
                    <a:cubicBezTo>
                      <a:pt x="31" y="17"/>
                      <a:pt x="29" y="17"/>
                      <a:pt x="28" y="17"/>
                    </a:cubicBezTo>
                    <a:cubicBezTo>
                      <a:pt x="26" y="17"/>
                      <a:pt x="24" y="17"/>
                      <a:pt x="23" y="17"/>
                    </a:cubicBezTo>
                    <a:cubicBezTo>
                      <a:pt x="18" y="18"/>
                      <a:pt x="16" y="18"/>
                      <a:pt x="17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6"/>
                      <a:pt x="17" y="15"/>
                      <a:pt x="17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1" y="13"/>
                      <a:pt x="24" y="13"/>
                      <a:pt x="25" y="13"/>
                    </a:cubicBezTo>
                    <a:cubicBezTo>
                      <a:pt x="27" y="12"/>
                      <a:pt x="29" y="12"/>
                      <a:pt x="29" y="12"/>
                    </a:cubicBezTo>
                    <a:cubicBezTo>
                      <a:pt x="29" y="12"/>
                      <a:pt x="30" y="12"/>
                      <a:pt x="31" y="12"/>
                    </a:cubicBezTo>
                    <a:cubicBezTo>
                      <a:pt x="32" y="12"/>
                      <a:pt x="33" y="12"/>
                      <a:pt x="33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5" y="12"/>
                      <a:pt x="36" y="12"/>
                    </a:cubicBezTo>
                    <a:cubicBezTo>
                      <a:pt x="36" y="12"/>
                      <a:pt x="38" y="11"/>
                      <a:pt x="40" y="11"/>
                    </a:cubicBezTo>
                    <a:cubicBezTo>
                      <a:pt x="41" y="11"/>
                      <a:pt x="43" y="11"/>
                      <a:pt x="43" y="11"/>
                    </a:cubicBezTo>
                    <a:cubicBezTo>
                      <a:pt x="43" y="11"/>
                      <a:pt x="44" y="11"/>
                      <a:pt x="46" y="11"/>
                    </a:cubicBezTo>
                    <a:cubicBezTo>
                      <a:pt x="48" y="11"/>
                      <a:pt x="49" y="10"/>
                      <a:pt x="50" y="10"/>
                    </a:cubicBezTo>
                    <a:cubicBezTo>
                      <a:pt x="50" y="10"/>
                      <a:pt x="50" y="10"/>
                      <a:pt x="51" y="10"/>
                    </a:cubicBezTo>
                    <a:close/>
                    <a:moveTo>
                      <a:pt x="3" y="14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6"/>
                      <a:pt x="4" y="1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lose/>
                    <a:moveTo>
                      <a:pt x="5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9" y="14"/>
                      <a:pt x="11" y="14"/>
                      <a:pt x="12" y="14"/>
                    </a:cubicBezTo>
                    <a:cubicBezTo>
                      <a:pt x="13" y="14"/>
                      <a:pt x="14" y="14"/>
                      <a:pt x="15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6"/>
                      <a:pt x="14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5" y="19"/>
                      <a:pt x="5" y="18"/>
                      <a:pt x="5" y="16"/>
                    </a:cubicBezTo>
                    <a:lnTo>
                      <a:pt x="5" y="14"/>
                    </a:lnTo>
                    <a:close/>
                    <a:moveTo>
                      <a:pt x="66" y="13"/>
                    </a:moveTo>
                    <a:cubicBezTo>
                      <a:pt x="66" y="13"/>
                      <a:pt x="66" y="14"/>
                      <a:pt x="66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4"/>
                      <a:pt x="65" y="14"/>
                      <a:pt x="65" y="14"/>
                    </a:cubicBezTo>
                    <a:cubicBezTo>
                      <a:pt x="65" y="13"/>
                      <a:pt x="66" y="13"/>
                      <a:pt x="66" y="13"/>
                    </a:cubicBezTo>
                    <a:close/>
                    <a:moveTo>
                      <a:pt x="63" y="16"/>
                    </a:moveTo>
                    <a:cubicBezTo>
                      <a:pt x="64" y="16"/>
                      <a:pt x="64" y="16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6"/>
                      <a:pt x="61" y="18"/>
                      <a:pt x="58" y="20"/>
                    </a:cubicBezTo>
                    <a:cubicBezTo>
                      <a:pt x="57" y="20"/>
                      <a:pt x="56" y="21"/>
                      <a:pt x="56" y="21"/>
                    </a:cubicBezTo>
                    <a:cubicBezTo>
                      <a:pt x="54" y="21"/>
                      <a:pt x="60" y="17"/>
                      <a:pt x="61" y="17"/>
                    </a:cubicBezTo>
                    <a:cubicBezTo>
                      <a:pt x="61" y="16"/>
                      <a:pt x="62" y="16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lose/>
                    <a:moveTo>
                      <a:pt x="15" y="17"/>
                    </a:move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lose/>
                    <a:moveTo>
                      <a:pt x="59" y="16"/>
                    </a:moveTo>
                    <a:cubicBezTo>
                      <a:pt x="58" y="17"/>
                      <a:pt x="58" y="17"/>
                      <a:pt x="58" y="17"/>
                    </a:cubicBezTo>
                    <a:cubicBezTo>
                      <a:pt x="57" y="18"/>
                      <a:pt x="56" y="19"/>
                      <a:pt x="55" y="19"/>
                    </a:cubicBezTo>
                    <a:cubicBezTo>
                      <a:pt x="55" y="19"/>
                      <a:pt x="54" y="20"/>
                      <a:pt x="54" y="20"/>
                    </a:cubicBezTo>
                    <a:cubicBezTo>
                      <a:pt x="54" y="20"/>
                      <a:pt x="53" y="20"/>
                      <a:pt x="52" y="21"/>
                    </a:cubicBezTo>
                    <a:cubicBezTo>
                      <a:pt x="52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19"/>
                      <a:pt x="51" y="18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4" y="16"/>
                      <a:pt x="56" y="16"/>
                    </a:cubicBezTo>
                    <a:lnTo>
                      <a:pt x="59" y="16"/>
                    </a:lnTo>
                    <a:close/>
                    <a:moveTo>
                      <a:pt x="49" y="17"/>
                    </a:move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20"/>
                      <a:pt x="50" y="22"/>
                      <a:pt x="49" y="22"/>
                    </a:cubicBezTo>
                    <a:cubicBezTo>
                      <a:pt x="49" y="22"/>
                      <a:pt x="48" y="22"/>
                      <a:pt x="47" y="22"/>
                    </a:cubicBezTo>
                    <a:cubicBezTo>
                      <a:pt x="44" y="22"/>
                      <a:pt x="42" y="22"/>
                      <a:pt x="39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2"/>
                      <a:pt x="39" y="22"/>
                      <a:pt x="39" y="22"/>
                    </a:cubicBezTo>
                    <a:cubicBezTo>
                      <a:pt x="40" y="21"/>
                      <a:pt x="40" y="21"/>
                      <a:pt x="41" y="20"/>
                    </a:cubicBezTo>
                    <a:cubicBezTo>
                      <a:pt x="41" y="20"/>
                      <a:pt x="42" y="19"/>
                      <a:pt x="42" y="18"/>
                    </a:cubicBezTo>
                    <a:cubicBezTo>
                      <a:pt x="42" y="17"/>
                      <a:pt x="42" y="17"/>
                      <a:pt x="44" y="17"/>
                    </a:cubicBezTo>
                    <a:cubicBezTo>
                      <a:pt x="44" y="17"/>
                      <a:pt x="46" y="17"/>
                      <a:pt x="47" y="17"/>
                    </a:cubicBezTo>
                    <a:lnTo>
                      <a:pt x="49" y="17"/>
                    </a:lnTo>
                    <a:close/>
                    <a:moveTo>
                      <a:pt x="35" y="18"/>
                    </a:move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5" y="18"/>
                      <a:pt x="35" y="18"/>
                    </a:cubicBezTo>
                    <a:cubicBezTo>
                      <a:pt x="35" y="18"/>
                      <a:pt x="33" y="20"/>
                      <a:pt x="33" y="21"/>
                    </a:cubicBezTo>
                    <a:cubicBezTo>
                      <a:pt x="33" y="21"/>
                      <a:pt x="32" y="22"/>
                      <a:pt x="32" y="2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4"/>
                      <a:pt x="33" y="24"/>
                    </a:cubicBezTo>
                    <a:cubicBezTo>
                      <a:pt x="33" y="24"/>
                      <a:pt x="30" y="24"/>
                      <a:pt x="29" y="24"/>
                    </a:cubicBezTo>
                    <a:cubicBezTo>
                      <a:pt x="28" y="24"/>
                      <a:pt x="27" y="24"/>
                      <a:pt x="27" y="24"/>
                    </a:cubicBezTo>
                    <a:cubicBezTo>
                      <a:pt x="26" y="24"/>
                      <a:pt x="25" y="25"/>
                      <a:pt x="25" y="25"/>
                    </a:cubicBezTo>
                    <a:cubicBezTo>
                      <a:pt x="24" y="25"/>
                      <a:pt x="23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1" y="21"/>
                      <a:pt x="19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9" y="19"/>
                      <a:pt x="23" y="19"/>
                      <a:pt x="27" y="19"/>
                    </a:cubicBezTo>
                    <a:cubicBezTo>
                      <a:pt x="29" y="18"/>
                      <a:pt x="31" y="18"/>
                      <a:pt x="31" y="18"/>
                    </a:cubicBezTo>
                    <a:cubicBezTo>
                      <a:pt x="32" y="18"/>
                      <a:pt x="33" y="18"/>
                      <a:pt x="34" y="18"/>
                    </a:cubicBezTo>
                    <a:cubicBezTo>
                      <a:pt x="35" y="18"/>
                      <a:pt x="35" y="18"/>
                      <a:pt x="35" y="18"/>
                    </a:cubicBezTo>
                    <a:close/>
                    <a:moveTo>
                      <a:pt x="11" y="19"/>
                    </a:move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0" y="20"/>
                      <a:pt x="10" y="20"/>
                    </a:cubicBezTo>
                    <a:cubicBezTo>
                      <a:pt x="10" y="21"/>
                      <a:pt x="10" y="21"/>
                      <a:pt x="9" y="22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4"/>
                      <a:pt x="9" y="24"/>
                      <a:pt x="8" y="25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6" y="26"/>
                      <a:pt x="6" y="25"/>
                    </a:cubicBezTo>
                    <a:cubicBezTo>
                      <a:pt x="6" y="25"/>
                      <a:pt x="6" y="24"/>
                      <a:pt x="6" y="23"/>
                    </a:cubicBezTo>
                    <a:cubicBezTo>
                      <a:pt x="6" y="22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8" y="20"/>
                      <a:pt x="9" y="19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lose/>
                    <a:moveTo>
                      <a:pt x="15" y="19"/>
                    </a:moveTo>
                    <a:cubicBezTo>
                      <a:pt x="15" y="19"/>
                      <a:pt x="15" y="19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3" y="21"/>
                      <a:pt x="13" y="24"/>
                      <a:pt x="13" y="25"/>
                    </a:cubicBezTo>
                    <a:cubicBezTo>
                      <a:pt x="13" y="25"/>
                      <a:pt x="12" y="26"/>
                      <a:pt x="12" y="26"/>
                    </a:cubicBezTo>
                    <a:cubicBezTo>
                      <a:pt x="11" y="26"/>
                      <a:pt x="11" y="26"/>
                      <a:pt x="10" y="26"/>
                    </a:cubicBezTo>
                    <a:cubicBezTo>
                      <a:pt x="10" y="25"/>
                      <a:pt x="10" y="25"/>
                      <a:pt x="10" y="24"/>
                    </a:cubicBezTo>
                    <a:cubicBezTo>
                      <a:pt x="11" y="23"/>
                      <a:pt x="11" y="22"/>
                      <a:pt x="12" y="21"/>
                    </a:cubicBezTo>
                    <a:cubicBezTo>
                      <a:pt x="13" y="19"/>
                      <a:pt x="13" y="20"/>
                      <a:pt x="15" y="19"/>
                    </a:cubicBezTo>
                    <a:close/>
                    <a:moveTo>
                      <a:pt x="4" y="20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2"/>
                      <a:pt x="4" y="24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4" y="25"/>
                      <a:pt x="4" y="26"/>
                      <a:pt x="3" y="26"/>
                    </a:cubicBezTo>
                    <a:cubicBezTo>
                      <a:pt x="3" y="26"/>
                      <a:pt x="3" y="25"/>
                      <a:pt x="3" y="24"/>
                    </a:cubicBezTo>
                    <a:cubicBezTo>
                      <a:pt x="3" y="22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lose/>
                    <a:moveTo>
                      <a:pt x="17" y="20"/>
                    </a:moveTo>
                    <a:cubicBezTo>
                      <a:pt x="18" y="20"/>
                      <a:pt x="19" y="22"/>
                      <a:pt x="19" y="23"/>
                    </a:cubicBezTo>
                    <a:cubicBezTo>
                      <a:pt x="20" y="24"/>
                      <a:pt x="20" y="24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19" y="25"/>
                      <a:pt x="18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2"/>
                      <a:pt x="17" y="21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lose/>
                    <a:moveTo>
                      <a:pt x="15" y="21"/>
                    </a:moveTo>
                    <a:cubicBezTo>
                      <a:pt x="15" y="21"/>
                      <a:pt x="15" y="24"/>
                      <a:pt x="15" y="25"/>
                    </a:cubicBezTo>
                    <a:cubicBezTo>
                      <a:pt x="15" y="25"/>
                      <a:pt x="15" y="25"/>
                      <a:pt x="14" y="25"/>
                    </a:cubicBezTo>
                    <a:cubicBezTo>
                      <a:pt x="14" y="25"/>
                      <a:pt x="14" y="23"/>
                      <a:pt x="14" y="22"/>
                    </a:cubicBezTo>
                    <a:cubicBezTo>
                      <a:pt x="15" y="22"/>
                      <a:pt x="15" y="21"/>
                      <a:pt x="15" y="21"/>
                    </a:cubicBezTo>
                    <a:close/>
                    <a:moveTo>
                      <a:pt x="54" y="22"/>
                    </a:moveTo>
                    <a:cubicBezTo>
                      <a:pt x="54" y="23"/>
                      <a:pt x="54" y="23"/>
                      <a:pt x="54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2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3"/>
                      <a:pt x="51" y="23"/>
                      <a:pt x="53" y="22"/>
                    </a:cubicBezTo>
                    <a:lnTo>
                      <a:pt x="54" y="22"/>
                    </a:lnTo>
                    <a:close/>
                    <a:moveTo>
                      <a:pt x="48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4"/>
                      <a:pt x="47" y="24"/>
                    </a:cubicBezTo>
                    <a:cubicBezTo>
                      <a:pt x="46" y="25"/>
                      <a:pt x="45" y="25"/>
                      <a:pt x="45" y="25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3" y="26"/>
                      <a:pt x="42" y="27"/>
                      <a:pt x="42" y="28"/>
                    </a:cubicBezTo>
                    <a:cubicBezTo>
                      <a:pt x="41" y="28"/>
                      <a:pt x="40" y="29"/>
                      <a:pt x="39" y="30"/>
                    </a:cubicBezTo>
                    <a:cubicBezTo>
                      <a:pt x="38" y="31"/>
                      <a:pt x="38" y="31"/>
                      <a:pt x="36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29"/>
                      <a:pt x="35" y="28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6" y="25"/>
                      <a:pt x="37" y="25"/>
                      <a:pt x="39" y="24"/>
                    </a:cubicBezTo>
                    <a:cubicBezTo>
                      <a:pt x="40" y="24"/>
                      <a:pt x="40" y="24"/>
                      <a:pt x="42" y="24"/>
                    </a:cubicBezTo>
                    <a:cubicBezTo>
                      <a:pt x="43" y="24"/>
                      <a:pt x="44" y="23"/>
                      <a:pt x="44" y="23"/>
                    </a:cubicBezTo>
                    <a:cubicBezTo>
                      <a:pt x="44" y="23"/>
                      <a:pt x="45" y="23"/>
                      <a:pt x="45" y="23"/>
                    </a:cubicBezTo>
                    <a:cubicBezTo>
                      <a:pt x="46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8" y="23"/>
                    </a:cubicBezTo>
                    <a:close/>
                    <a:moveTo>
                      <a:pt x="50" y="24"/>
                    </a:move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50" y="26"/>
                      <a:pt x="49" y="26"/>
                    </a:cubicBezTo>
                    <a:cubicBezTo>
                      <a:pt x="49" y="26"/>
                      <a:pt x="49" y="26"/>
                      <a:pt x="48" y="26"/>
                    </a:cubicBezTo>
                    <a:cubicBezTo>
                      <a:pt x="47" y="27"/>
                      <a:pt x="45" y="29"/>
                      <a:pt x="43" y="30"/>
                    </a:cubicBezTo>
                    <a:cubicBezTo>
                      <a:pt x="43" y="30"/>
                      <a:pt x="43" y="31"/>
                      <a:pt x="42" y="31"/>
                    </a:cubicBezTo>
                    <a:cubicBezTo>
                      <a:pt x="42" y="31"/>
                      <a:pt x="42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0" y="31"/>
                      <a:pt x="39" y="31"/>
                      <a:pt x="40" y="31"/>
                    </a:cubicBezTo>
                    <a:cubicBezTo>
                      <a:pt x="40" y="31"/>
                      <a:pt x="40" y="30"/>
                      <a:pt x="41" y="30"/>
                    </a:cubicBezTo>
                    <a:cubicBezTo>
                      <a:pt x="42" y="29"/>
                      <a:pt x="48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lose/>
                    <a:moveTo>
                      <a:pt x="33" y="25"/>
                    </a:moveTo>
                    <a:cubicBezTo>
                      <a:pt x="33" y="25"/>
                      <a:pt x="33" y="26"/>
                      <a:pt x="33" y="28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5" y="32"/>
                      <a:pt x="23" y="32"/>
                      <a:pt x="23" y="32"/>
                    </a:cubicBezTo>
                    <a:cubicBezTo>
                      <a:pt x="23" y="32"/>
                      <a:pt x="22" y="31"/>
                      <a:pt x="20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0"/>
                      <a:pt x="20" y="29"/>
                      <a:pt x="21" y="27"/>
                    </a:cubicBezTo>
                    <a:cubicBezTo>
                      <a:pt x="21" y="26"/>
                      <a:pt x="21" y="26"/>
                      <a:pt x="23" y="26"/>
                    </a:cubicBezTo>
                    <a:cubicBezTo>
                      <a:pt x="25" y="26"/>
                      <a:pt x="26" y="26"/>
                      <a:pt x="29" y="25"/>
                    </a:cubicBezTo>
                    <a:cubicBezTo>
                      <a:pt x="31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3" y="25"/>
                    </a:cubicBezTo>
                    <a:close/>
                    <a:moveTo>
                      <a:pt x="7" y="27"/>
                    </a:moveTo>
                    <a:cubicBezTo>
                      <a:pt x="8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9" y="31"/>
                    </a:cubicBezTo>
                    <a:cubicBezTo>
                      <a:pt x="10" y="31"/>
                      <a:pt x="10" y="32"/>
                      <a:pt x="10" y="32"/>
                    </a:cubicBezTo>
                    <a:cubicBezTo>
                      <a:pt x="10" y="32"/>
                      <a:pt x="9" y="32"/>
                      <a:pt x="8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6" y="30"/>
                      <a:pt x="6" y="29"/>
                    </a:cubicBezTo>
                    <a:cubicBezTo>
                      <a:pt x="6" y="29"/>
                      <a:pt x="6" y="28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lose/>
                    <a:moveTo>
                      <a:pt x="4" y="27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5" y="27"/>
                      <a:pt x="5" y="27"/>
                      <a:pt x="5" y="29"/>
                    </a:cubicBezTo>
                    <a:cubicBezTo>
                      <a:pt x="5" y="30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4" y="32"/>
                      <a:pt x="4" y="32"/>
                      <a:pt x="4" y="31"/>
                    </a:cubicBezTo>
                    <a:cubicBezTo>
                      <a:pt x="4" y="30"/>
                      <a:pt x="4" y="29"/>
                      <a:pt x="4" y="28"/>
                    </a:cubicBezTo>
                    <a:cubicBezTo>
                      <a:pt x="4" y="27"/>
                      <a:pt x="4" y="27"/>
                      <a:pt x="4" y="27"/>
                    </a:cubicBezTo>
                    <a:close/>
                    <a:moveTo>
                      <a:pt x="17" y="26"/>
                    </a:moveTo>
                    <a:cubicBezTo>
                      <a:pt x="18" y="26"/>
                      <a:pt x="18" y="26"/>
                      <a:pt x="18" y="26"/>
                    </a:cubicBezTo>
                    <a:cubicBezTo>
                      <a:pt x="20" y="27"/>
                      <a:pt x="20" y="27"/>
                      <a:pt x="19" y="28"/>
                    </a:cubicBezTo>
                    <a:cubicBezTo>
                      <a:pt x="18" y="29"/>
                      <a:pt x="16" y="30"/>
                      <a:pt x="17" y="29"/>
                    </a:cubicBezTo>
                    <a:cubicBezTo>
                      <a:pt x="17" y="29"/>
                      <a:pt x="17" y="29"/>
                      <a:pt x="17" y="28"/>
                    </a:cubicBezTo>
                    <a:lnTo>
                      <a:pt x="17" y="26"/>
                    </a:lnTo>
                    <a:close/>
                    <a:moveTo>
                      <a:pt x="15" y="27"/>
                    </a:move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5" y="27"/>
                      <a:pt x="15" y="27"/>
                    </a:cubicBezTo>
                    <a:close/>
                    <a:moveTo>
                      <a:pt x="10" y="27"/>
                    </a:move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8"/>
                      <a:pt x="15" y="28"/>
                      <a:pt x="15" y="29"/>
                    </a:cubicBezTo>
                    <a:cubicBezTo>
                      <a:pt x="15" y="30"/>
                      <a:pt x="15" y="31"/>
                      <a:pt x="14" y="31"/>
                    </a:cubicBezTo>
                    <a:cubicBezTo>
                      <a:pt x="13" y="31"/>
                      <a:pt x="12" y="31"/>
                      <a:pt x="11" y="30"/>
                    </a:cubicBezTo>
                    <a:cubicBezTo>
                      <a:pt x="11" y="30"/>
                      <a:pt x="10" y="28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lose/>
                    <a:moveTo>
                      <a:pt x="38" y="33"/>
                    </a:moveTo>
                    <a:cubicBezTo>
                      <a:pt x="39" y="32"/>
                      <a:pt x="39" y="33"/>
                      <a:pt x="39" y="33"/>
                    </a:cubicBezTo>
                    <a:cubicBezTo>
                      <a:pt x="39" y="33"/>
                      <a:pt x="37" y="34"/>
                      <a:pt x="36" y="35"/>
                    </a:cubicBezTo>
                    <a:cubicBezTo>
                      <a:pt x="36" y="36"/>
                      <a:pt x="35" y="35"/>
                      <a:pt x="35" y="35"/>
                    </a:cubicBezTo>
                    <a:cubicBezTo>
                      <a:pt x="36" y="34"/>
                      <a:pt x="38" y="33"/>
                      <a:pt x="3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813"/>
              <p:cNvSpPr>
                <a:spLocks noEditPoints="1"/>
              </p:cNvSpPr>
              <p:nvPr/>
            </p:nvSpPr>
            <p:spPr bwMode="auto">
              <a:xfrm>
                <a:off x="1053" y="498"/>
                <a:ext cx="77" cy="44"/>
              </a:xfrm>
              <a:custGeom>
                <a:avLst/>
                <a:gdLst>
                  <a:gd name="T0" fmla="*/ 0 w 101"/>
                  <a:gd name="T1" fmla="*/ 9 h 57"/>
                  <a:gd name="T2" fmla="*/ 7 w 101"/>
                  <a:gd name="T3" fmla="*/ 13 h 57"/>
                  <a:gd name="T4" fmla="*/ 4 w 101"/>
                  <a:gd name="T5" fmla="*/ 3 h 57"/>
                  <a:gd name="T6" fmla="*/ 6 w 101"/>
                  <a:gd name="T7" fmla="*/ 5 h 57"/>
                  <a:gd name="T8" fmla="*/ 2 w 101"/>
                  <a:gd name="T9" fmla="*/ 10 h 57"/>
                  <a:gd name="T10" fmla="*/ 16 w 101"/>
                  <a:gd name="T11" fmla="*/ 2 h 57"/>
                  <a:gd name="T12" fmla="*/ 17 w 101"/>
                  <a:gd name="T13" fmla="*/ 7 h 57"/>
                  <a:gd name="T14" fmla="*/ 29 w 101"/>
                  <a:gd name="T15" fmla="*/ 12 h 57"/>
                  <a:gd name="T16" fmla="*/ 44 w 101"/>
                  <a:gd name="T17" fmla="*/ 18 h 57"/>
                  <a:gd name="T18" fmla="*/ 56 w 101"/>
                  <a:gd name="T19" fmla="*/ 21 h 57"/>
                  <a:gd name="T20" fmla="*/ 51 w 101"/>
                  <a:gd name="T21" fmla="*/ 15 h 57"/>
                  <a:gd name="T22" fmla="*/ 45 w 101"/>
                  <a:gd name="T23" fmla="*/ 12 h 57"/>
                  <a:gd name="T24" fmla="*/ 39 w 101"/>
                  <a:gd name="T25" fmla="*/ 9 h 57"/>
                  <a:gd name="T26" fmla="*/ 32 w 101"/>
                  <a:gd name="T27" fmla="*/ 6 h 57"/>
                  <a:gd name="T28" fmla="*/ 16 w 101"/>
                  <a:gd name="T29" fmla="*/ 1 h 57"/>
                  <a:gd name="T30" fmla="*/ 11 w 101"/>
                  <a:gd name="T31" fmla="*/ 16 h 57"/>
                  <a:gd name="T32" fmla="*/ 24 w 101"/>
                  <a:gd name="T33" fmla="*/ 22 h 57"/>
                  <a:gd name="T34" fmla="*/ 34 w 101"/>
                  <a:gd name="T35" fmla="*/ 30 h 57"/>
                  <a:gd name="T36" fmla="*/ 40 w 101"/>
                  <a:gd name="T37" fmla="*/ 23 h 57"/>
                  <a:gd name="T38" fmla="*/ 37 w 101"/>
                  <a:gd name="T39" fmla="*/ 19 h 57"/>
                  <a:gd name="T40" fmla="*/ 22 w 101"/>
                  <a:gd name="T41" fmla="*/ 11 h 57"/>
                  <a:gd name="T42" fmla="*/ 11 w 101"/>
                  <a:gd name="T43" fmla="*/ 9 h 57"/>
                  <a:gd name="T44" fmla="*/ 19 w 101"/>
                  <a:gd name="T45" fmla="*/ 3 h 57"/>
                  <a:gd name="T46" fmla="*/ 30 w 101"/>
                  <a:gd name="T47" fmla="*/ 8 h 57"/>
                  <a:gd name="T48" fmla="*/ 43 w 101"/>
                  <a:gd name="T49" fmla="*/ 13 h 57"/>
                  <a:gd name="T50" fmla="*/ 52 w 101"/>
                  <a:gd name="T51" fmla="*/ 18 h 57"/>
                  <a:gd name="T52" fmla="*/ 49 w 101"/>
                  <a:gd name="T53" fmla="*/ 18 h 57"/>
                  <a:gd name="T54" fmla="*/ 29 w 101"/>
                  <a:gd name="T55" fmla="*/ 9 h 57"/>
                  <a:gd name="T56" fmla="*/ 18 w 101"/>
                  <a:gd name="T57" fmla="*/ 5 h 57"/>
                  <a:gd name="T58" fmla="*/ 28 w 101"/>
                  <a:gd name="T59" fmla="*/ 16 h 57"/>
                  <a:gd name="T60" fmla="*/ 37 w 101"/>
                  <a:gd name="T61" fmla="*/ 24 h 57"/>
                  <a:gd name="T62" fmla="*/ 26 w 101"/>
                  <a:gd name="T63" fmla="*/ 21 h 57"/>
                  <a:gd name="T64" fmla="*/ 12 w 101"/>
                  <a:gd name="T65" fmla="*/ 13 h 57"/>
                  <a:gd name="T66" fmla="*/ 42 w 101"/>
                  <a:gd name="T67" fmla="*/ 24 h 57"/>
                  <a:gd name="T68" fmla="*/ 40 w 101"/>
                  <a:gd name="T69" fmla="*/ 29 h 57"/>
                  <a:gd name="T70" fmla="*/ 51 w 101"/>
                  <a:gd name="T71" fmla="*/ 39 h 57"/>
                  <a:gd name="T72" fmla="*/ 64 w 101"/>
                  <a:gd name="T73" fmla="*/ 45 h 57"/>
                  <a:gd name="T74" fmla="*/ 73 w 101"/>
                  <a:gd name="T75" fmla="*/ 49 h 57"/>
                  <a:gd name="T76" fmla="*/ 82 w 101"/>
                  <a:gd name="T77" fmla="*/ 53 h 57"/>
                  <a:gd name="T78" fmla="*/ 89 w 101"/>
                  <a:gd name="T79" fmla="*/ 52 h 57"/>
                  <a:gd name="T80" fmla="*/ 83 w 101"/>
                  <a:gd name="T81" fmla="*/ 39 h 57"/>
                  <a:gd name="T82" fmla="*/ 74 w 101"/>
                  <a:gd name="T83" fmla="*/ 35 h 57"/>
                  <a:gd name="T84" fmla="*/ 58 w 101"/>
                  <a:gd name="T85" fmla="*/ 27 h 57"/>
                  <a:gd name="T86" fmla="*/ 50 w 101"/>
                  <a:gd name="T87" fmla="*/ 24 h 57"/>
                  <a:gd name="T88" fmla="*/ 45 w 101"/>
                  <a:gd name="T89" fmla="*/ 24 h 57"/>
                  <a:gd name="T90" fmla="*/ 56 w 101"/>
                  <a:gd name="T91" fmla="*/ 29 h 57"/>
                  <a:gd name="T92" fmla="*/ 67 w 101"/>
                  <a:gd name="T93" fmla="*/ 34 h 57"/>
                  <a:gd name="T94" fmla="*/ 72 w 101"/>
                  <a:gd name="T95" fmla="*/ 36 h 57"/>
                  <a:gd name="T96" fmla="*/ 85 w 101"/>
                  <a:gd name="T97" fmla="*/ 51 h 57"/>
                  <a:gd name="T98" fmla="*/ 68 w 101"/>
                  <a:gd name="T99" fmla="*/ 45 h 57"/>
                  <a:gd name="T100" fmla="*/ 56 w 101"/>
                  <a:gd name="T101" fmla="*/ 39 h 57"/>
                  <a:gd name="T102" fmla="*/ 42 w 101"/>
                  <a:gd name="T103" fmla="*/ 31 h 57"/>
                  <a:gd name="T104" fmla="*/ 45 w 101"/>
                  <a:gd name="T105" fmla="*/ 24 h 57"/>
                  <a:gd name="T106" fmla="*/ 92 w 101"/>
                  <a:gd name="T107" fmla="*/ 54 h 57"/>
                  <a:gd name="T108" fmla="*/ 100 w 101"/>
                  <a:gd name="T109" fmla="*/ 56 h 57"/>
                  <a:gd name="T110" fmla="*/ 101 w 101"/>
                  <a:gd name="T111" fmla="*/ 53 h 57"/>
                  <a:gd name="T112" fmla="*/ 96 w 101"/>
                  <a:gd name="T113" fmla="*/ 50 h 57"/>
                  <a:gd name="T114" fmla="*/ 96 w 101"/>
                  <a:gd name="T115" fmla="*/ 5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57">
                    <a:moveTo>
                      <a:pt x="2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0" y="10"/>
                      <a:pt x="0" y="10"/>
                      <a:pt x="2" y="12"/>
                    </a:cubicBezTo>
                    <a:cubicBezTo>
                      <a:pt x="3" y="13"/>
                      <a:pt x="4" y="14"/>
                      <a:pt x="5" y="15"/>
                    </a:cubicBezTo>
                    <a:cubicBezTo>
                      <a:pt x="6" y="16"/>
                      <a:pt x="7" y="15"/>
                      <a:pt x="7" y="13"/>
                    </a:cubicBezTo>
                    <a:cubicBezTo>
                      <a:pt x="6" y="11"/>
                      <a:pt x="7" y="9"/>
                      <a:pt x="9" y="8"/>
                    </a:cubicBezTo>
                    <a:cubicBezTo>
                      <a:pt x="12" y="7"/>
                      <a:pt x="12" y="6"/>
                      <a:pt x="9" y="4"/>
                    </a:cubicBezTo>
                    <a:cubicBezTo>
                      <a:pt x="7" y="3"/>
                      <a:pt x="6" y="2"/>
                      <a:pt x="4" y="3"/>
                    </a:cubicBezTo>
                    <a:cubicBezTo>
                      <a:pt x="3" y="3"/>
                      <a:pt x="3" y="3"/>
                      <a:pt x="2" y="4"/>
                    </a:cubicBezTo>
                    <a:close/>
                    <a:moveTo>
                      <a:pt x="3" y="6"/>
                    </a:moveTo>
                    <a:cubicBezTo>
                      <a:pt x="4" y="5"/>
                      <a:pt x="5" y="5"/>
                      <a:pt x="6" y="5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10"/>
                      <a:pt x="4" y="11"/>
                    </a:cubicBezTo>
                    <a:cubicBezTo>
                      <a:pt x="4" y="12"/>
                      <a:pt x="4" y="12"/>
                      <a:pt x="2" y="10"/>
                    </a:cubicBezTo>
                    <a:cubicBezTo>
                      <a:pt x="2" y="9"/>
                      <a:pt x="2" y="7"/>
                      <a:pt x="3" y="6"/>
                    </a:cubicBezTo>
                    <a:close/>
                    <a:moveTo>
                      <a:pt x="16" y="1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5" y="7"/>
                      <a:pt x="16" y="7"/>
                      <a:pt x="17" y="7"/>
                    </a:cubicBezTo>
                    <a:cubicBezTo>
                      <a:pt x="17" y="7"/>
                      <a:pt x="18" y="7"/>
                      <a:pt x="21" y="9"/>
                    </a:cubicBezTo>
                    <a:cubicBezTo>
                      <a:pt x="22" y="9"/>
                      <a:pt x="24" y="9"/>
                      <a:pt x="24" y="10"/>
                    </a:cubicBezTo>
                    <a:cubicBezTo>
                      <a:pt x="24" y="10"/>
                      <a:pt x="28" y="11"/>
                      <a:pt x="29" y="12"/>
                    </a:cubicBezTo>
                    <a:cubicBezTo>
                      <a:pt x="30" y="12"/>
                      <a:pt x="31" y="13"/>
                      <a:pt x="32" y="13"/>
                    </a:cubicBezTo>
                    <a:cubicBezTo>
                      <a:pt x="35" y="14"/>
                      <a:pt x="40" y="16"/>
                      <a:pt x="40" y="17"/>
                    </a:cubicBezTo>
                    <a:cubicBezTo>
                      <a:pt x="40" y="17"/>
                      <a:pt x="42" y="17"/>
                      <a:pt x="44" y="18"/>
                    </a:cubicBezTo>
                    <a:cubicBezTo>
                      <a:pt x="47" y="19"/>
                      <a:pt x="53" y="22"/>
                      <a:pt x="54" y="23"/>
                    </a:cubicBezTo>
                    <a:cubicBezTo>
                      <a:pt x="54" y="23"/>
                      <a:pt x="55" y="23"/>
                      <a:pt x="55" y="23"/>
                    </a:cubicBezTo>
                    <a:cubicBezTo>
                      <a:pt x="56" y="23"/>
                      <a:pt x="57" y="22"/>
                      <a:pt x="56" y="21"/>
                    </a:cubicBezTo>
                    <a:cubicBezTo>
                      <a:pt x="56" y="21"/>
                      <a:pt x="56" y="20"/>
                      <a:pt x="56" y="20"/>
                    </a:cubicBezTo>
                    <a:cubicBezTo>
                      <a:pt x="55" y="18"/>
                      <a:pt x="54" y="17"/>
                      <a:pt x="53" y="16"/>
                    </a:cubicBezTo>
                    <a:cubicBezTo>
                      <a:pt x="52" y="16"/>
                      <a:pt x="52" y="15"/>
                      <a:pt x="51" y="15"/>
                    </a:cubicBezTo>
                    <a:cubicBezTo>
                      <a:pt x="51" y="15"/>
                      <a:pt x="50" y="14"/>
                      <a:pt x="50" y="14"/>
                    </a:cubicBezTo>
                    <a:cubicBezTo>
                      <a:pt x="49" y="14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5" y="12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2" y="10"/>
                      <a:pt x="42" y="10"/>
                      <a:pt x="41" y="10"/>
                    </a:cubicBezTo>
                    <a:cubicBezTo>
                      <a:pt x="40" y="9"/>
                      <a:pt x="39" y="9"/>
                      <a:pt x="39" y="9"/>
                    </a:cubicBezTo>
                    <a:cubicBezTo>
                      <a:pt x="38" y="8"/>
                      <a:pt x="37" y="8"/>
                      <a:pt x="36" y="7"/>
                    </a:cubicBezTo>
                    <a:cubicBezTo>
                      <a:pt x="34" y="7"/>
                      <a:pt x="33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28" y="5"/>
                      <a:pt x="25" y="3"/>
                    </a:cubicBezTo>
                    <a:cubicBezTo>
                      <a:pt x="20" y="0"/>
                      <a:pt x="20" y="0"/>
                      <a:pt x="18" y="1"/>
                    </a:cubicBezTo>
                    <a:cubicBezTo>
                      <a:pt x="17" y="1"/>
                      <a:pt x="16" y="1"/>
                      <a:pt x="16" y="1"/>
                    </a:cubicBezTo>
                    <a:close/>
                    <a:moveTo>
                      <a:pt x="11" y="9"/>
                    </a:moveTo>
                    <a:cubicBezTo>
                      <a:pt x="11" y="9"/>
                      <a:pt x="10" y="10"/>
                      <a:pt x="10" y="11"/>
                    </a:cubicBezTo>
                    <a:cubicBezTo>
                      <a:pt x="9" y="12"/>
                      <a:pt x="10" y="15"/>
                      <a:pt x="11" y="16"/>
                    </a:cubicBezTo>
                    <a:cubicBezTo>
                      <a:pt x="12" y="16"/>
                      <a:pt x="15" y="18"/>
                      <a:pt x="16" y="19"/>
                    </a:cubicBezTo>
                    <a:cubicBezTo>
                      <a:pt x="17" y="19"/>
                      <a:pt x="19" y="20"/>
                      <a:pt x="20" y="20"/>
                    </a:cubicBezTo>
                    <a:cubicBezTo>
                      <a:pt x="21" y="21"/>
                      <a:pt x="23" y="22"/>
                      <a:pt x="24" y="22"/>
                    </a:cubicBezTo>
                    <a:cubicBezTo>
                      <a:pt x="25" y="23"/>
                      <a:pt x="27" y="24"/>
                      <a:pt x="29" y="25"/>
                    </a:cubicBezTo>
                    <a:cubicBezTo>
                      <a:pt x="30" y="26"/>
                      <a:pt x="32" y="28"/>
                      <a:pt x="33" y="28"/>
                    </a:cubicBezTo>
                    <a:cubicBezTo>
                      <a:pt x="33" y="28"/>
                      <a:pt x="34" y="29"/>
                      <a:pt x="34" y="30"/>
                    </a:cubicBezTo>
                    <a:cubicBezTo>
                      <a:pt x="35" y="30"/>
                      <a:pt x="35" y="30"/>
                      <a:pt x="36" y="31"/>
                    </a:cubicBezTo>
                    <a:cubicBezTo>
                      <a:pt x="37" y="31"/>
                      <a:pt x="37" y="31"/>
                      <a:pt x="39" y="26"/>
                    </a:cubicBezTo>
                    <a:cubicBezTo>
                      <a:pt x="40" y="24"/>
                      <a:pt x="40" y="23"/>
                      <a:pt x="40" y="23"/>
                    </a:cubicBezTo>
                    <a:cubicBezTo>
                      <a:pt x="41" y="23"/>
                      <a:pt x="41" y="22"/>
                      <a:pt x="41" y="21"/>
                    </a:cubicBezTo>
                    <a:cubicBezTo>
                      <a:pt x="40" y="20"/>
                      <a:pt x="40" y="20"/>
                      <a:pt x="39" y="20"/>
                    </a:cubicBezTo>
                    <a:cubicBezTo>
                      <a:pt x="39" y="20"/>
                      <a:pt x="38" y="19"/>
                      <a:pt x="37" y="19"/>
                    </a:cubicBezTo>
                    <a:cubicBezTo>
                      <a:pt x="36" y="18"/>
                      <a:pt x="29" y="14"/>
                      <a:pt x="28" y="14"/>
                    </a:cubicBezTo>
                    <a:cubicBezTo>
                      <a:pt x="28" y="13"/>
                      <a:pt x="27" y="13"/>
                      <a:pt x="27" y="13"/>
                    </a:cubicBezTo>
                    <a:cubicBezTo>
                      <a:pt x="26" y="13"/>
                      <a:pt x="24" y="12"/>
                      <a:pt x="22" y="11"/>
                    </a:cubicBezTo>
                    <a:cubicBezTo>
                      <a:pt x="19" y="10"/>
                      <a:pt x="17" y="9"/>
                      <a:pt x="17" y="9"/>
                    </a:cubicBezTo>
                    <a:cubicBezTo>
                      <a:pt x="17" y="9"/>
                      <a:pt x="13" y="8"/>
                      <a:pt x="12" y="8"/>
                    </a:cubicBezTo>
                    <a:cubicBezTo>
                      <a:pt x="12" y="8"/>
                      <a:pt x="12" y="9"/>
                      <a:pt x="11" y="9"/>
                    </a:cubicBezTo>
                    <a:close/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24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6" y="6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7" y="10"/>
                      <a:pt x="39" y="11"/>
                    </a:cubicBezTo>
                    <a:cubicBezTo>
                      <a:pt x="40" y="12"/>
                      <a:pt x="42" y="12"/>
                      <a:pt x="43" y="13"/>
                    </a:cubicBezTo>
                    <a:cubicBezTo>
                      <a:pt x="46" y="15"/>
                      <a:pt x="48" y="16"/>
                      <a:pt x="49" y="16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1" y="18"/>
                      <a:pt x="51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3" y="19"/>
                      <a:pt x="52" y="19"/>
                      <a:pt x="51" y="19"/>
                    </a:cubicBezTo>
                    <a:cubicBezTo>
                      <a:pt x="51" y="18"/>
                      <a:pt x="49" y="18"/>
                      <a:pt x="49" y="18"/>
                    </a:cubicBezTo>
                    <a:cubicBezTo>
                      <a:pt x="46" y="17"/>
                      <a:pt x="42" y="15"/>
                      <a:pt x="37" y="13"/>
                    </a:cubicBezTo>
                    <a:cubicBezTo>
                      <a:pt x="35" y="12"/>
                      <a:pt x="32" y="11"/>
                      <a:pt x="32" y="11"/>
                    </a:cubicBezTo>
                    <a:cubicBezTo>
                      <a:pt x="31" y="10"/>
                      <a:pt x="30" y="10"/>
                      <a:pt x="29" y="9"/>
                    </a:cubicBezTo>
                    <a:cubicBezTo>
                      <a:pt x="28" y="9"/>
                      <a:pt x="26" y="8"/>
                      <a:pt x="25" y="8"/>
                    </a:cubicBezTo>
                    <a:cubicBezTo>
                      <a:pt x="24" y="7"/>
                      <a:pt x="22" y="7"/>
                      <a:pt x="21" y="6"/>
                    </a:cubicBezTo>
                    <a:cubicBezTo>
                      <a:pt x="19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8" y="4"/>
                    </a:cubicBezTo>
                    <a:close/>
                    <a:moveTo>
                      <a:pt x="13" y="11"/>
                    </a:moveTo>
                    <a:cubicBezTo>
                      <a:pt x="16" y="9"/>
                      <a:pt x="25" y="15"/>
                      <a:pt x="28" y="16"/>
                    </a:cubicBezTo>
                    <a:cubicBezTo>
                      <a:pt x="29" y="17"/>
                      <a:pt x="31" y="17"/>
                      <a:pt x="31" y="18"/>
                    </a:cubicBezTo>
                    <a:cubicBezTo>
                      <a:pt x="32" y="18"/>
                      <a:pt x="35" y="19"/>
                      <a:pt x="37" y="21"/>
                    </a:cubicBezTo>
                    <a:cubicBezTo>
                      <a:pt x="38" y="22"/>
                      <a:pt x="38" y="22"/>
                      <a:pt x="37" y="24"/>
                    </a:cubicBezTo>
                    <a:cubicBezTo>
                      <a:pt x="36" y="25"/>
                      <a:pt x="36" y="26"/>
                      <a:pt x="36" y="27"/>
                    </a:cubicBezTo>
                    <a:cubicBezTo>
                      <a:pt x="35" y="27"/>
                      <a:pt x="33" y="26"/>
                      <a:pt x="29" y="23"/>
                    </a:cubicBezTo>
                    <a:cubicBezTo>
                      <a:pt x="27" y="22"/>
                      <a:pt x="26" y="21"/>
                      <a:pt x="26" y="21"/>
                    </a:cubicBezTo>
                    <a:cubicBezTo>
                      <a:pt x="25" y="21"/>
                      <a:pt x="23" y="20"/>
                      <a:pt x="22" y="20"/>
                    </a:cubicBezTo>
                    <a:cubicBezTo>
                      <a:pt x="21" y="19"/>
                      <a:pt x="20" y="18"/>
                      <a:pt x="17" y="17"/>
                    </a:cubicBezTo>
                    <a:cubicBezTo>
                      <a:pt x="14" y="15"/>
                      <a:pt x="12" y="14"/>
                      <a:pt x="12" y="13"/>
                    </a:cubicBezTo>
                    <a:cubicBezTo>
                      <a:pt x="12" y="12"/>
                      <a:pt x="12" y="12"/>
                      <a:pt x="13" y="11"/>
                    </a:cubicBezTo>
                    <a:close/>
                    <a:moveTo>
                      <a:pt x="43" y="21"/>
                    </a:moveTo>
                    <a:cubicBezTo>
                      <a:pt x="43" y="22"/>
                      <a:pt x="42" y="24"/>
                      <a:pt x="42" y="24"/>
                    </a:cubicBezTo>
                    <a:cubicBezTo>
                      <a:pt x="42" y="24"/>
                      <a:pt x="42" y="25"/>
                      <a:pt x="41" y="26"/>
                    </a:cubicBezTo>
                    <a:cubicBezTo>
                      <a:pt x="41" y="26"/>
                      <a:pt x="41" y="27"/>
                      <a:pt x="41" y="27"/>
                    </a:cubicBezTo>
                    <a:cubicBezTo>
                      <a:pt x="41" y="28"/>
                      <a:pt x="41" y="28"/>
                      <a:pt x="40" y="29"/>
                    </a:cubicBezTo>
                    <a:cubicBezTo>
                      <a:pt x="40" y="29"/>
                      <a:pt x="39" y="30"/>
                      <a:pt x="39" y="31"/>
                    </a:cubicBezTo>
                    <a:cubicBezTo>
                      <a:pt x="39" y="32"/>
                      <a:pt x="39" y="32"/>
                      <a:pt x="41" y="33"/>
                    </a:cubicBezTo>
                    <a:cubicBezTo>
                      <a:pt x="42" y="34"/>
                      <a:pt x="46" y="36"/>
                      <a:pt x="51" y="39"/>
                    </a:cubicBezTo>
                    <a:cubicBezTo>
                      <a:pt x="52" y="39"/>
                      <a:pt x="53" y="40"/>
                      <a:pt x="54" y="40"/>
                    </a:cubicBezTo>
                    <a:cubicBezTo>
                      <a:pt x="55" y="41"/>
                      <a:pt x="57" y="42"/>
                      <a:pt x="58" y="42"/>
                    </a:cubicBezTo>
                    <a:cubicBezTo>
                      <a:pt x="59" y="43"/>
                      <a:pt x="61" y="44"/>
                      <a:pt x="64" y="45"/>
                    </a:cubicBezTo>
                    <a:cubicBezTo>
                      <a:pt x="64" y="45"/>
                      <a:pt x="66" y="46"/>
                      <a:pt x="67" y="46"/>
                    </a:cubicBezTo>
                    <a:cubicBezTo>
                      <a:pt x="68" y="47"/>
                      <a:pt x="70" y="48"/>
                      <a:pt x="71" y="48"/>
                    </a:cubicBezTo>
                    <a:cubicBezTo>
                      <a:pt x="72" y="49"/>
                      <a:pt x="73" y="49"/>
                      <a:pt x="73" y="49"/>
                    </a:cubicBezTo>
                    <a:cubicBezTo>
                      <a:pt x="73" y="49"/>
                      <a:pt x="74" y="50"/>
                      <a:pt x="75" y="50"/>
                    </a:cubicBezTo>
                    <a:cubicBezTo>
                      <a:pt x="76" y="50"/>
                      <a:pt x="78" y="51"/>
                      <a:pt x="79" y="52"/>
                    </a:cubicBezTo>
                    <a:cubicBezTo>
                      <a:pt x="80" y="52"/>
                      <a:pt x="82" y="53"/>
                      <a:pt x="82" y="53"/>
                    </a:cubicBezTo>
                    <a:cubicBezTo>
                      <a:pt x="82" y="53"/>
                      <a:pt x="83" y="53"/>
                      <a:pt x="83" y="53"/>
                    </a:cubicBezTo>
                    <a:cubicBezTo>
                      <a:pt x="83" y="53"/>
                      <a:pt x="84" y="53"/>
                      <a:pt x="85" y="53"/>
                    </a:cubicBezTo>
                    <a:cubicBezTo>
                      <a:pt x="88" y="53"/>
                      <a:pt x="88" y="53"/>
                      <a:pt x="89" y="52"/>
                    </a:cubicBezTo>
                    <a:cubicBezTo>
                      <a:pt x="89" y="51"/>
                      <a:pt x="90" y="50"/>
                      <a:pt x="90" y="48"/>
                    </a:cubicBezTo>
                    <a:cubicBezTo>
                      <a:pt x="90" y="47"/>
                      <a:pt x="89" y="44"/>
                      <a:pt x="88" y="43"/>
                    </a:cubicBezTo>
                    <a:cubicBezTo>
                      <a:pt x="88" y="42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2" y="39"/>
                    </a:cubicBezTo>
                    <a:cubicBezTo>
                      <a:pt x="81" y="38"/>
                      <a:pt x="79" y="37"/>
                      <a:pt x="77" y="36"/>
                    </a:cubicBezTo>
                    <a:cubicBezTo>
                      <a:pt x="76" y="36"/>
                      <a:pt x="75" y="36"/>
                      <a:pt x="74" y="35"/>
                    </a:cubicBezTo>
                    <a:cubicBezTo>
                      <a:pt x="73" y="34"/>
                      <a:pt x="69" y="33"/>
                      <a:pt x="65" y="31"/>
                    </a:cubicBezTo>
                    <a:cubicBezTo>
                      <a:pt x="64" y="30"/>
                      <a:pt x="62" y="30"/>
                      <a:pt x="61" y="29"/>
                    </a:cubicBezTo>
                    <a:cubicBezTo>
                      <a:pt x="60" y="28"/>
                      <a:pt x="59" y="28"/>
                      <a:pt x="58" y="27"/>
                    </a:cubicBezTo>
                    <a:cubicBezTo>
                      <a:pt x="57" y="27"/>
                      <a:pt x="54" y="26"/>
                      <a:pt x="53" y="25"/>
                    </a:cubicBezTo>
                    <a:cubicBezTo>
                      <a:pt x="52" y="25"/>
                      <a:pt x="51" y="25"/>
                      <a:pt x="51" y="25"/>
                    </a:cubicBezTo>
                    <a:cubicBezTo>
                      <a:pt x="51" y="25"/>
                      <a:pt x="50" y="24"/>
                      <a:pt x="50" y="24"/>
                    </a:cubicBezTo>
                    <a:cubicBezTo>
                      <a:pt x="50" y="24"/>
                      <a:pt x="48" y="23"/>
                      <a:pt x="47" y="22"/>
                    </a:cubicBezTo>
                    <a:cubicBezTo>
                      <a:pt x="44" y="21"/>
                      <a:pt x="44" y="21"/>
                      <a:pt x="43" y="21"/>
                    </a:cubicBezTo>
                    <a:close/>
                    <a:moveTo>
                      <a:pt x="45" y="24"/>
                    </a:move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8" y="26"/>
                      <a:pt x="51" y="27"/>
                    </a:cubicBezTo>
                    <a:cubicBezTo>
                      <a:pt x="53" y="28"/>
                      <a:pt x="55" y="29"/>
                      <a:pt x="56" y="29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2"/>
                      <a:pt x="65" y="33"/>
                      <a:pt x="66" y="34"/>
                    </a:cubicBezTo>
                    <a:cubicBezTo>
                      <a:pt x="66" y="34"/>
                      <a:pt x="67" y="34"/>
                      <a:pt x="67" y="34"/>
                    </a:cubicBezTo>
                    <a:cubicBezTo>
                      <a:pt x="67" y="34"/>
                      <a:pt x="68" y="34"/>
                      <a:pt x="68" y="35"/>
                    </a:cubicBezTo>
                    <a:cubicBezTo>
                      <a:pt x="69" y="35"/>
                      <a:pt x="70" y="35"/>
                      <a:pt x="70" y="36"/>
                    </a:cubicBezTo>
                    <a:cubicBezTo>
                      <a:pt x="70" y="36"/>
                      <a:pt x="71" y="36"/>
                      <a:pt x="72" y="36"/>
                    </a:cubicBezTo>
                    <a:cubicBezTo>
                      <a:pt x="75" y="38"/>
                      <a:pt x="85" y="43"/>
                      <a:pt x="86" y="44"/>
                    </a:cubicBezTo>
                    <a:cubicBezTo>
                      <a:pt x="87" y="45"/>
                      <a:pt x="88" y="48"/>
                      <a:pt x="88" y="49"/>
                    </a:cubicBezTo>
                    <a:cubicBezTo>
                      <a:pt x="87" y="50"/>
                      <a:pt x="87" y="51"/>
                      <a:pt x="85" y="51"/>
                    </a:cubicBezTo>
                    <a:cubicBezTo>
                      <a:pt x="84" y="51"/>
                      <a:pt x="80" y="50"/>
                      <a:pt x="80" y="50"/>
                    </a:cubicBezTo>
                    <a:cubicBezTo>
                      <a:pt x="80" y="49"/>
                      <a:pt x="79" y="49"/>
                      <a:pt x="77" y="49"/>
                    </a:cubicBezTo>
                    <a:cubicBezTo>
                      <a:pt x="73" y="47"/>
                      <a:pt x="70" y="46"/>
                      <a:pt x="68" y="45"/>
                    </a:cubicBezTo>
                    <a:cubicBezTo>
                      <a:pt x="67" y="44"/>
                      <a:pt x="66" y="44"/>
                      <a:pt x="65" y="43"/>
                    </a:cubicBezTo>
                    <a:cubicBezTo>
                      <a:pt x="64" y="43"/>
                      <a:pt x="62" y="42"/>
                      <a:pt x="61" y="41"/>
                    </a:cubicBezTo>
                    <a:cubicBezTo>
                      <a:pt x="59" y="41"/>
                      <a:pt x="57" y="39"/>
                      <a:pt x="56" y="39"/>
                    </a:cubicBezTo>
                    <a:cubicBezTo>
                      <a:pt x="55" y="39"/>
                      <a:pt x="53" y="38"/>
                      <a:pt x="52" y="37"/>
                    </a:cubicBezTo>
                    <a:cubicBezTo>
                      <a:pt x="50" y="36"/>
                      <a:pt x="48" y="35"/>
                      <a:pt x="47" y="35"/>
                    </a:cubicBezTo>
                    <a:cubicBezTo>
                      <a:pt x="45" y="34"/>
                      <a:pt x="42" y="32"/>
                      <a:pt x="42" y="31"/>
                    </a:cubicBezTo>
                    <a:cubicBezTo>
                      <a:pt x="41" y="31"/>
                      <a:pt x="42" y="31"/>
                      <a:pt x="42" y="30"/>
                    </a:cubicBezTo>
                    <a:cubicBezTo>
                      <a:pt x="43" y="30"/>
                      <a:pt x="43" y="29"/>
                      <a:pt x="43" y="28"/>
                    </a:cubicBezTo>
                    <a:cubicBezTo>
                      <a:pt x="44" y="27"/>
                      <a:pt x="44" y="24"/>
                      <a:pt x="45" y="24"/>
                    </a:cubicBezTo>
                    <a:close/>
                    <a:moveTo>
                      <a:pt x="95" y="47"/>
                    </a:moveTo>
                    <a:cubicBezTo>
                      <a:pt x="94" y="47"/>
                      <a:pt x="94" y="49"/>
                      <a:pt x="93" y="51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93" y="56"/>
                      <a:pt x="93" y="56"/>
                      <a:pt x="93" y="56"/>
                    </a:cubicBezTo>
                    <a:cubicBezTo>
                      <a:pt x="94" y="56"/>
                      <a:pt x="94" y="57"/>
                      <a:pt x="95" y="56"/>
                    </a:cubicBezTo>
                    <a:cubicBezTo>
                      <a:pt x="96" y="56"/>
                      <a:pt x="99" y="56"/>
                      <a:pt x="100" y="56"/>
                    </a:cubicBezTo>
                    <a:cubicBezTo>
                      <a:pt x="100" y="56"/>
                      <a:pt x="100" y="56"/>
                      <a:pt x="101" y="55"/>
                    </a:cubicBezTo>
                    <a:cubicBezTo>
                      <a:pt x="101" y="55"/>
                      <a:pt x="101" y="55"/>
                      <a:pt x="101" y="54"/>
                    </a:cubicBezTo>
                    <a:cubicBezTo>
                      <a:pt x="101" y="53"/>
                      <a:pt x="101" y="53"/>
                      <a:pt x="101" y="53"/>
                    </a:cubicBezTo>
                    <a:cubicBezTo>
                      <a:pt x="100" y="53"/>
                      <a:pt x="98" y="49"/>
                      <a:pt x="98" y="48"/>
                    </a:cubicBezTo>
                    <a:cubicBezTo>
                      <a:pt x="97" y="47"/>
                      <a:pt x="95" y="46"/>
                      <a:pt x="95" y="47"/>
                    </a:cubicBezTo>
                    <a:close/>
                    <a:moveTo>
                      <a:pt x="96" y="50"/>
                    </a:moveTo>
                    <a:cubicBezTo>
                      <a:pt x="96" y="50"/>
                      <a:pt x="96" y="51"/>
                      <a:pt x="97" y="52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53"/>
                      <a:pt x="97" y="53"/>
                      <a:pt x="96" y="54"/>
                    </a:cubicBezTo>
                    <a:cubicBezTo>
                      <a:pt x="95" y="54"/>
                      <a:pt x="95" y="53"/>
                      <a:pt x="95" y="53"/>
                    </a:cubicBezTo>
                    <a:cubicBezTo>
                      <a:pt x="95" y="53"/>
                      <a:pt x="95" y="50"/>
                      <a:pt x="9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9" name="Group 1015"/>
            <p:cNvGrpSpPr/>
            <p:nvPr/>
          </p:nvGrpSpPr>
          <p:grpSpPr bwMode="auto">
            <a:xfrm>
              <a:off x="410" y="408"/>
              <a:ext cx="947" cy="1008"/>
              <a:chOff x="410" y="408"/>
              <a:chExt cx="947" cy="1008"/>
            </a:xfrm>
            <a:grpFill/>
          </p:grpSpPr>
          <p:sp>
            <p:nvSpPr>
              <p:cNvPr id="227" name="Freeform 815"/>
              <p:cNvSpPr>
                <a:spLocks noEditPoints="1"/>
              </p:cNvSpPr>
              <p:nvPr/>
            </p:nvSpPr>
            <p:spPr bwMode="auto">
              <a:xfrm>
                <a:off x="1279" y="828"/>
                <a:ext cx="73" cy="42"/>
              </a:xfrm>
              <a:custGeom>
                <a:avLst/>
                <a:gdLst>
                  <a:gd name="T0" fmla="*/ 14 w 96"/>
                  <a:gd name="T1" fmla="*/ 22 h 56"/>
                  <a:gd name="T2" fmla="*/ 0 w 96"/>
                  <a:gd name="T3" fmla="*/ 44 h 56"/>
                  <a:gd name="T4" fmla="*/ 45 w 96"/>
                  <a:gd name="T5" fmla="*/ 49 h 56"/>
                  <a:gd name="T6" fmla="*/ 78 w 96"/>
                  <a:gd name="T7" fmla="*/ 52 h 56"/>
                  <a:gd name="T8" fmla="*/ 93 w 96"/>
                  <a:gd name="T9" fmla="*/ 34 h 56"/>
                  <a:gd name="T10" fmla="*/ 81 w 96"/>
                  <a:gd name="T11" fmla="*/ 21 h 56"/>
                  <a:gd name="T12" fmla="*/ 56 w 96"/>
                  <a:gd name="T13" fmla="*/ 2 h 56"/>
                  <a:gd name="T14" fmla="*/ 63 w 96"/>
                  <a:gd name="T15" fmla="*/ 9 h 56"/>
                  <a:gd name="T16" fmla="*/ 66 w 96"/>
                  <a:gd name="T17" fmla="*/ 13 h 56"/>
                  <a:gd name="T18" fmla="*/ 73 w 96"/>
                  <a:gd name="T19" fmla="*/ 14 h 56"/>
                  <a:gd name="T20" fmla="*/ 73 w 96"/>
                  <a:gd name="T21" fmla="*/ 21 h 56"/>
                  <a:gd name="T22" fmla="*/ 75 w 96"/>
                  <a:gd name="T23" fmla="*/ 25 h 56"/>
                  <a:gd name="T24" fmla="*/ 77 w 96"/>
                  <a:gd name="T25" fmla="*/ 31 h 56"/>
                  <a:gd name="T26" fmla="*/ 78 w 96"/>
                  <a:gd name="T27" fmla="*/ 35 h 56"/>
                  <a:gd name="T28" fmla="*/ 91 w 96"/>
                  <a:gd name="T29" fmla="*/ 38 h 56"/>
                  <a:gd name="T30" fmla="*/ 80 w 96"/>
                  <a:gd name="T31" fmla="*/ 45 h 56"/>
                  <a:gd name="T32" fmla="*/ 79 w 96"/>
                  <a:gd name="T33" fmla="*/ 49 h 56"/>
                  <a:gd name="T34" fmla="*/ 75 w 96"/>
                  <a:gd name="T35" fmla="*/ 45 h 56"/>
                  <a:gd name="T36" fmla="*/ 68 w 96"/>
                  <a:gd name="T37" fmla="*/ 46 h 56"/>
                  <a:gd name="T38" fmla="*/ 65 w 96"/>
                  <a:gd name="T39" fmla="*/ 43 h 56"/>
                  <a:gd name="T40" fmla="*/ 63 w 96"/>
                  <a:gd name="T41" fmla="*/ 46 h 56"/>
                  <a:gd name="T42" fmla="*/ 57 w 96"/>
                  <a:gd name="T43" fmla="*/ 42 h 56"/>
                  <a:gd name="T44" fmla="*/ 52 w 96"/>
                  <a:gd name="T45" fmla="*/ 43 h 56"/>
                  <a:gd name="T46" fmla="*/ 44 w 96"/>
                  <a:gd name="T47" fmla="*/ 45 h 56"/>
                  <a:gd name="T48" fmla="*/ 38 w 96"/>
                  <a:gd name="T49" fmla="*/ 45 h 56"/>
                  <a:gd name="T50" fmla="*/ 30 w 96"/>
                  <a:gd name="T51" fmla="*/ 45 h 56"/>
                  <a:gd name="T52" fmla="*/ 25 w 96"/>
                  <a:gd name="T53" fmla="*/ 40 h 56"/>
                  <a:gd name="T54" fmla="*/ 20 w 96"/>
                  <a:gd name="T55" fmla="*/ 41 h 56"/>
                  <a:gd name="T56" fmla="*/ 15 w 96"/>
                  <a:gd name="T57" fmla="*/ 44 h 56"/>
                  <a:gd name="T58" fmla="*/ 10 w 96"/>
                  <a:gd name="T59" fmla="*/ 41 h 56"/>
                  <a:gd name="T60" fmla="*/ 6 w 96"/>
                  <a:gd name="T61" fmla="*/ 41 h 56"/>
                  <a:gd name="T62" fmla="*/ 8 w 96"/>
                  <a:gd name="T63" fmla="*/ 29 h 56"/>
                  <a:gd name="T64" fmla="*/ 19 w 96"/>
                  <a:gd name="T65" fmla="*/ 29 h 56"/>
                  <a:gd name="T66" fmla="*/ 20 w 96"/>
                  <a:gd name="T67" fmla="*/ 26 h 56"/>
                  <a:gd name="T68" fmla="*/ 20 w 96"/>
                  <a:gd name="T69" fmla="*/ 23 h 56"/>
                  <a:gd name="T70" fmla="*/ 27 w 96"/>
                  <a:gd name="T71" fmla="*/ 19 h 56"/>
                  <a:gd name="T72" fmla="*/ 23 w 96"/>
                  <a:gd name="T73" fmla="*/ 15 h 56"/>
                  <a:gd name="T74" fmla="*/ 30 w 96"/>
                  <a:gd name="T75" fmla="*/ 11 h 56"/>
                  <a:gd name="T76" fmla="*/ 34 w 96"/>
                  <a:gd name="T77" fmla="*/ 10 h 56"/>
                  <a:gd name="T78" fmla="*/ 38 w 96"/>
                  <a:gd name="T79" fmla="*/ 8 h 56"/>
                  <a:gd name="T80" fmla="*/ 46 w 96"/>
                  <a:gd name="T81" fmla="*/ 9 h 56"/>
                  <a:gd name="T82" fmla="*/ 51 w 96"/>
                  <a:gd name="T83" fmla="*/ 8 h 56"/>
                  <a:gd name="T84" fmla="*/ 54 w 96"/>
                  <a:gd name="T85" fmla="*/ 7 h 56"/>
                  <a:gd name="T86" fmla="*/ 36 w 96"/>
                  <a:gd name="T87" fmla="*/ 6 h 56"/>
                  <a:gd name="T88" fmla="*/ 31 w 96"/>
                  <a:gd name="T89" fmla="*/ 23 h 56"/>
                  <a:gd name="T90" fmla="*/ 68 w 96"/>
                  <a:gd name="T91" fmla="*/ 35 h 56"/>
                  <a:gd name="T92" fmla="*/ 64 w 96"/>
                  <a:gd name="T93" fmla="*/ 16 h 56"/>
                  <a:gd name="T94" fmla="*/ 66 w 96"/>
                  <a:gd name="T95" fmla="*/ 24 h 56"/>
                  <a:gd name="T96" fmla="*/ 32 w 96"/>
                  <a:gd name="T97" fmla="*/ 26 h 56"/>
                  <a:gd name="T98" fmla="*/ 22 w 96"/>
                  <a:gd name="T99" fmla="*/ 17 h 56"/>
                  <a:gd name="T100" fmla="*/ 19 w 96"/>
                  <a:gd name="T101" fmla="*/ 19 h 56"/>
                  <a:gd name="T102" fmla="*/ 33 w 96"/>
                  <a:gd name="T103" fmla="*/ 44 h 56"/>
                  <a:gd name="T104" fmla="*/ 47 w 96"/>
                  <a:gd name="T105" fmla="*/ 45 h 56"/>
                  <a:gd name="T106" fmla="*/ 51 w 96"/>
                  <a:gd name="T107" fmla="*/ 46 h 56"/>
                  <a:gd name="T108" fmla="*/ 72 w 96"/>
                  <a:gd name="T109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6" h="56">
                    <a:moveTo>
                      <a:pt x="51" y="0"/>
                    </a:moveTo>
                    <a:cubicBezTo>
                      <a:pt x="47" y="0"/>
                      <a:pt x="44" y="1"/>
                      <a:pt x="40" y="1"/>
                    </a:cubicBezTo>
                    <a:cubicBezTo>
                      <a:pt x="38" y="2"/>
                      <a:pt x="36" y="2"/>
                      <a:pt x="29" y="6"/>
                    </a:cubicBezTo>
                    <a:cubicBezTo>
                      <a:pt x="27" y="7"/>
                      <a:pt x="25" y="9"/>
                      <a:pt x="24" y="9"/>
                    </a:cubicBezTo>
                    <a:cubicBezTo>
                      <a:pt x="22" y="11"/>
                      <a:pt x="16" y="18"/>
                      <a:pt x="16" y="19"/>
                    </a:cubicBezTo>
                    <a:cubicBezTo>
                      <a:pt x="16" y="19"/>
                      <a:pt x="15" y="20"/>
                      <a:pt x="15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3" y="23"/>
                      <a:pt x="13" y="24"/>
                      <a:pt x="13" y="25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6" y="26"/>
                      <a:pt x="4" y="26"/>
                      <a:pt x="3" y="26"/>
                    </a:cubicBezTo>
                    <a:cubicBezTo>
                      <a:pt x="2" y="25"/>
                      <a:pt x="2" y="26"/>
                      <a:pt x="2" y="29"/>
                    </a:cubicBezTo>
                    <a:cubicBezTo>
                      <a:pt x="1" y="37"/>
                      <a:pt x="1" y="43"/>
                      <a:pt x="0" y="44"/>
                    </a:cubicBezTo>
                    <a:cubicBezTo>
                      <a:pt x="0" y="47"/>
                      <a:pt x="0" y="47"/>
                      <a:pt x="7" y="47"/>
                    </a:cubicBezTo>
                    <a:cubicBezTo>
                      <a:pt x="24" y="47"/>
                      <a:pt x="26" y="47"/>
                      <a:pt x="27" y="48"/>
                    </a:cubicBezTo>
                    <a:cubicBezTo>
                      <a:pt x="27" y="48"/>
                      <a:pt x="28" y="48"/>
                      <a:pt x="28" y="48"/>
                    </a:cubicBezTo>
                    <a:cubicBezTo>
                      <a:pt x="28" y="48"/>
                      <a:pt x="30" y="47"/>
                      <a:pt x="33" y="47"/>
                    </a:cubicBezTo>
                    <a:cubicBezTo>
                      <a:pt x="38" y="47"/>
                      <a:pt x="39" y="48"/>
                      <a:pt x="40" y="48"/>
                    </a:cubicBezTo>
                    <a:cubicBezTo>
                      <a:pt x="41" y="48"/>
                      <a:pt x="42" y="49"/>
                      <a:pt x="43" y="48"/>
                    </a:cubicBezTo>
                    <a:cubicBezTo>
                      <a:pt x="44" y="48"/>
                      <a:pt x="45" y="48"/>
                      <a:pt x="45" y="49"/>
                    </a:cubicBezTo>
                    <a:cubicBezTo>
                      <a:pt x="46" y="49"/>
                      <a:pt x="46" y="49"/>
                      <a:pt x="47" y="49"/>
                    </a:cubicBezTo>
                    <a:cubicBezTo>
                      <a:pt x="47" y="49"/>
                      <a:pt x="48" y="49"/>
                      <a:pt x="50" y="49"/>
                    </a:cubicBezTo>
                    <a:cubicBezTo>
                      <a:pt x="51" y="49"/>
                      <a:pt x="53" y="50"/>
                      <a:pt x="54" y="50"/>
                    </a:cubicBezTo>
                    <a:cubicBezTo>
                      <a:pt x="55" y="50"/>
                      <a:pt x="56" y="50"/>
                      <a:pt x="56" y="50"/>
                    </a:cubicBezTo>
                    <a:cubicBezTo>
                      <a:pt x="57" y="50"/>
                      <a:pt x="65" y="51"/>
                      <a:pt x="70" y="51"/>
                    </a:cubicBezTo>
                    <a:cubicBezTo>
                      <a:pt x="73" y="51"/>
                      <a:pt x="75" y="51"/>
                      <a:pt x="75" y="51"/>
                    </a:cubicBezTo>
                    <a:cubicBezTo>
                      <a:pt x="76" y="52"/>
                      <a:pt x="77" y="52"/>
                      <a:pt x="78" y="52"/>
                    </a:cubicBezTo>
                    <a:cubicBezTo>
                      <a:pt x="83" y="52"/>
                      <a:pt x="88" y="52"/>
                      <a:pt x="92" y="53"/>
                    </a:cubicBezTo>
                    <a:cubicBezTo>
                      <a:pt x="94" y="54"/>
                      <a:pt x="96" y="52"/>
                      <a:pt x="95" y="51"/>
                    </a:cubicBezTo>
                    <a:cubicBezTo>
                      <a:pt x="94" y="51"/>
                      <a:pt x="94" y="51"/>
                      <a:pt x="94" y="50"/>
                    </a:cubicBezTo>
                    <a:cubicBezTo>
                      <a:pt x="95" y="50"/>
                      <a:pt x="95" y="50"/>
                      <a:pt x="94" y="48"/>
                    </a:cubicBezTo>
                    <a:cubicBezTo>
                      <a:pt x="94" y="47"/>
                      <a:pt x="94" y="41"/>
                      <a:pt x="94" y="38"/>
                    </a:cubicBezTo>
                    <a:cubicBezTo>
                      <a:pt x="94" y="37"/>
                      <a:pt x="94" y="36"/>
                      <a:pt x="94" y="36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1" y="36"/>
                      <a:pt x="89" y="36"/>
                      <a:pt x="89" y="35"/>
                    </a:cubicBezTo>
                    <a:cubicBezTo>
                      <a:pt x="89" y="35"/>
                      <a:pt x="85" y="34"/>
                      <a:pt x="84" y="34"/>
                    </a:cubicBezTo>
                    <a:cubicBezTo>
                      <a:pt x="83" y="34"/>
                      <a:pt x="83" y="34"/>
                      <a:pt x="82" y="33"/>
                    </a:cubicBezTo>
                    <a:cubicBezTo>
                      <a:pt x="82" y="33"/>
                      <a:pt x="82" y="32"/>
                      <a:pt x="82" y="32"/>
                    </a:cubicBezTo>
                    <a:cubicBezTo>
                      <a:pt x="83" y="32"/>
                      <a:pt x="83" y="28"/>
                      <a:pt x="82" y="25"/>
                    </a:cubicBezTo>
                    <a:cubicBezTo>
                      <a:pt x="81" y="23"/>
                      <a:pt x="81" y="22"/>
                      <a:pt x="81" y="21"/>
                    </a:cubicBezTo>
                    <a:cubicBezTo>
                      <a:pt x="81" y="21"/>
                      <a:pt x="80" y="20"/>
                      <a:pt x="79" y="19"/>
                    </a:cubicBezTo>
                    <a:cubicBezTo>
                      <a:pt x="79" y="18"/>
                      <a:pt x="78" y="16"/>
                      <a:pt x="78" y="16"/>
                    </a:cubicBezTo>
                    <a:cubicBezTo>
                      <a:pt x="76" y="11"/>
                      <a:pt x="72" y="7"/>
                      <a:pt x="64" y="2"/>
                    </a:cubicBezTo>
                    <a:cubicBezTo>
                      <a:pt x="64" y="2"/>
                      <a:pt x="63" y="2"/>
                      <a:pt x="62" y="1"/>
                    </a:cubicBezTo>
                    <a:cubicBezTo>
                      <a:pt x="61" y="0"/>
                      <a:pt x="60" y="0"/>
                      <a:pt x="57" y="0"/>
                    </a:cubicBezTo>
                    <a:cubicBezTo>
                      <a:pt x="54" y="0"/>
                      <a:pt x="53" y="0"/>
                      <a:pt x="51" y="0"/>
                    </a:cubicBezTo>
                    <a:close/>
                    <a:moveTo>
                      <a:pt x="56" y="2"/>
                    </a:moveTo>
                    <a:cubicBezTo>
                      <a:pt x="57" y="2"/>
                      <a:pt x="57" y="3"/>
                      <a:pt x="57" y="5"/>
                    </a:cubicBezTo>
                    <a:cubicBezTo>
                      <a:pt x="57" y="6"/>
                      <a:pt x="58" y="7"/>
                      <a:pt x="59" y="7"/>
                    </a:cubicBezTo>
                    <a:cubicBezTo>
                      <a:pt x="59" y="7"/>
                      <a:pt x="59" y="7"/>
                      <a:pt x="59" y="5"/>
                    </a:cubicBezTo>
                    <a:cubicBezTo>
                      <a:pt x="60" y="4"/>
                      <a:pt x="60" y="3"/>
                      <a:pt x="60" y="3"/>
                    </a:cubicBezTo>
                    <a:cubicBezTo>
                      <a:pt x="60" y="3"/>
                      <a:pt x="60" y="3"/>
                      <a:pt x="61" y="3"/>
                    </a:cubicBezTo>
                    <a:cubicBezTo>
                      <a:pt x="62" y="4"/>
                      <a:pt x="62" y="4"/>
                      <a:pt x="62" y="6"/>
                    </a:cubicBezTo>
                    <a:cubicBezTo>
                      <a:pt x="62" y="9"/>
                      <a:pt x="62" y="9"/>
                      <a:pt x="63" y="9"/>
                    </a:cubicBezTo>
                    <a:cubicBezTo>
                      <a:pt x="64" y="9"/>
                      <a:pt x="65" y="9"/>
                      <a:pt x="66" y="9"/>
                    </a:cubicBezTo>
                    <a:cubicBezTo>
                      <a:pt x="66" y="9"/>
                      <a:pt x="67" y="9"/>
                      <a:pt x="66" y="9"/>
                    </a:cubicBezTo>
                    <a:cubicBezTo>
                      <a:pt x="66" y="9"/>
                      <a:pt x="66" y="8"/>
                      <a:pt x="66" y="7"/>
                    </a:cubicBezTo>
                    <a:cubicBezTo>
                      <a:pt x="66" y="7"/>
                      <a:pt x="67" y="7"/>
                      <a:pt x="67" y="7"/>
                    </a:cubicBezTo>
                    <a:cubicBezTo>
                      <a:pt x="68" y="8"/>
                      <a:pt x="68" y="9"/>
                      <a:pt x="67" y="9"/>
                    </a:cubicBezTo>
                    <a:cubicBezTo>
                      <a:pt x="67" y="10"/>
                      <a:pt x="67" y="10"/>
                      <a:pt x="67" y="11"/>
                    </a:cubicBezTo>
                    <a:cubicBezTo>
                      <a:pt x="67" y="11"/>
                      <a:pt x="66" y="12"/>
                      <a:pt x="66" y="13"/>
                    </a:cubicBezTo>
                    <a:cubicBezTo>
                      <a:pt x="65" y="14"/>
                      <a:pt x="65" y="14"/>
                      <a:pt x="65" y="15"/>
                    </a:cubicBezTo>
                    <a:cubicBezTo>
                      <a:pt x="66" y="16"/>
                      <a:pt x="67" y="15"/>
                      <a:pt x="68" y="12"/>
                    </a:cubicBezTo>
                    <a:cubicBezTo>
                      <a:pt x="70" y="10"/>
                      <a:pt x="70" y="10"/>
                      <a:pt x="71" y="10"/>
                    </a:cubicBezTo>
                    <a:cubicBezTo>
                      <a:pt x="72" y="11"/>
                      <a:pt x="72" y="12"/>
                      <a:pt x="71" y="12"/>
                    </a:cubicBezTo>
                    <a:cubicBezTo>
                      <a:pt x="70" y="12"/>
                      <a:pt x="69" y="15"/>
                      <a:pt x="69" y="16"/>
                    </a:cubicBezTo>
                    <a:cubicBezTo>
                      <a:pt x="70" y="17"/>
                      <a:pt x="71" y="17"/>
                      <a:pt x="72" y="15"/>
                    </a:cubicBezTo>
                    <a:cubicBezTo>
                      <a:pt x="72" y="14"/>
                      <a:pt x="73" y="14"/>
                      <a:pt x="73" y="14"/>
                    </a:cubicBezTo>
                    <a:cubicBezTo>
                      <a:pt x="74" y="14"/>
                      <a:pt x="74" y="15"/>
                      <a:pt x="73" y="16"/>
                    </a:cubicBezTo>
                    <a:cubicBezTo>
                      <a:pt x="71" y="17"/>
                      <a:pt x="71" y="17"/>
                      <a:pt x="72" y="18"/>
                    </a:cubicBezTo>
                    <a:cubicBezTo>
                      <a:pt x="72" y="19"/>
                      <a:pt x="73" y="19"/>
                      <a:pt x="74" y="17"/>
                    </a:cubicBezTo>
                    <a:cubicBezTo>
                      <a:pt x="75" y="16"/>
                      <a:pt x="76" y="16"/>
                      <a:pt x="76" y="17"/>
                    </a:cubicBezTo>
                    <a:cubicBezTo>
                      <a:pt x="76" y="17"/>
                      <a:pt x="75" y="18"/>
                      <a:pt x="75" y="19"/>
                    </a:cubicBezTo>
                    <a:cubicBezTo>
                      <a:pt x="74" y="20"/>
                      <a:pt x="73" y="21"/>
                      <a:pt x="73" y="21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3" y="21"/>
                      <a:pt x="74" y="21"/>
                      <a:pt x="75" y="21"/>
                    </a:cubicBezTo>
                    <a:cubicBezTo>
                      <a:pt x="75" y="21"/>
                      <a:pt x="76" y="20"/>
                      <a:pt x="77" y="20"/>
                    </a:cubicBezTo>
                    <a:cubicBezTo>
                      <a:pt x="77" y="20"/>
                      <a:pt x="78" y="20"/>
                      <a:pt x="78" y="20"/>
                    </a:cubicBezTo>
                    <a:cubicBezTo>
                      <a:pt x="78" y="21"/>
                      <a:pt x="78" y="21"/>
                      <a:pt x="77" y="21"/>
                    </a:cubicBezTo>
                    <a:cubicBezTo>
                      <a:pt x="76" y="22"/>
                      <a:pt x="76" y="22"/>
                      <a:pt x="76" y="23"/>
                    </a:cubicBezTo>
                    <a:cubicBezTo>
                      <a:pt x="76" y="23"/>
                      <a:pt x="76" y="24"/>
                      <a:pt x="75" y="24"/>
                    </a:cubicBezTo>
                    <a:cubicBezTo>
                      <a:pt x="75" y="24"/>
                      <a:pt x="75" y="24"/>
                      <a:pt x="75" y="25"/>
                    </a:cubicBezTo>
                    <a:cubicBezTo>
                      <a:pt x="76" y="25"/>
                      <a:pt x="77" y="25"/>
                      <a:pt x="78" y="25"/>
                    </a:cubicBezTo>
                    <a:cubicBezTo>
                      <a:pt x="79" y="24"/>
                      <a:pt x="79" y="24"/>
                      <a:pt x="79" y="26"/>
                    </a:cubicBezTo>
                    <a:cubicBezTo>
                      <a:pt x="79" y="27"/>
                      <a:pt x="79" y="28"/>
                      <a:pt x="78" y="28"/>
                    </a:cubicBezTo>
                    <a:cubicBezTo>
                      <a:pt x="78" y="28"/>
                      <a:pt x="77" y="28"/>
                      <a:pt x="77" y="28"/>
                    </a:cubicBezTo>
                    <a:cubicBezTo>
                      <a:pt x="77" y="29"/>
                      <a:pt x="76" y="29"/>
                      <a:pt x="75" y="29"/>
                    </a:cubicBezTo>
                    <a:cubicBezTo>
                      <a:pt x="73" y="29"/>
                      <a:pt x="73" y="29"/>
                      <a:pt x="73" y="30"/>
                    </a:cubicBezTo>
                    <a:cubicBezTo>
                      <a:pt x="74" y="31"/>
                      <a:pt x="75" y="31"/>
                      <a:pt x="77" y="31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1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0" y="30"/>
                      <a:pt x="80" y="31"/>
                    </a:cubicBezTo>
                    <a:cubicBezTo>
                      <a:pt x="80" y="32"/>
                      <a:pt x="80" y="32"/>
                      <a:pt x="79" y="32"/>
                    </a:cubicBezTo>
                    <a:cubicBezTo>
                      <a:pt x="78" y="32"/>
                      <a:pt x="76" y="33"/>
                      <a:pt x="76" y="33"/>
                    </a:cubicBezTo>
                    <a:cubicBezTo>
                      <a:pt x="76" y="34"/>
                      <a:pt x="77" y="35"/>
                      <a:pt x="78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6"/>
                      <a:pt x="81" y="38"/>
                      <a:pt x="82" y="38"/>
                    </a:cubicBezTo>
                    <a:cubicBezTo>
                      <a:pt x="83" y="38"/>
                      <a:pt x="83" y="38"/>
                      <a:pt x="83" y="37"/>
                    </a:cubicBezTo>
                    <a:cubicBezTo>
                      <a:pt x="83" y="37"/>
                      <a:pt x="83" y="37"/>
                      <a:pt x="84" y="37"/>
                    </a:cubicBezTo>
                    <a:cubicBezTo>
                      <a:pt x="86" y="37"/>
                      <a:pt x="87" y="37"/>
                      <a:pt x="88" y="38"/>
                    </a:cubicBezTo>
                    <a:cubicBezTo>
                      <a:pt x="89" y="38"/>
                      <a:pt x="90" y="38"/>
                      <a:pt x="90" y="38"/>
                    </a:cubicBezTo>
                    <a:cubicBezTo>
                      <a:pt x="91" y="39"/>
                      <a:pt x="91" y="39"/>
                      <a:pt x="91" y="38"/>
                    </a:cubicBezTo>
                    <a:cubicBezTo>
                      <a:pt x="92" y="37"/>
                      <a:pt x="92" y="39"/>
                      <a:pt x="92" y="42"/>
                    </a:cubicBezTo>
                    <a:cubicBezTo>
                      <a:pt x="92" y="56"/>
                      <a:pt x="90" y="45"/>
                      <a:pt x="86" y="44"/>
                    </a:cubicBezTo>
                    <a:cubicBezTo>
                      <a:pt x="85" y="44"/>
                      <a:pt x="85" y="44"/>
                      <a:pt x="85" y="46"/>
                    </a:cubicBezTo>
                    <a:cubicBezTo>
                      <a:pt x="85" y="47"/>
                      <a:pt x="84" y="48"/>
                      <a:pt x="84" y="49"/>
                    </a:cubicBezTo>
                    <a:cubicBezTo>
                      <a:pt x="84" y="49"/>
                      <a:pt x="84" y="50"/>
                      <a:pt x="83" y="50"/>
                    </a:cubicBezTo>
                    <a:cubicBezTo>
                      <a:pt x="83" y="50"/>
                      <a:pt x="83" y="49"/>
                      <a:pt x="82" y="48"/>
                    </a:cubicBezTo>
                    <a:cubicBezTo>
                      <a:pt x="82" y="45"/>
                      <a:pt x="81" y="44"/>
                      <a:pt x="80" y="45"/>
                    </a:cubicBezTo>
                    <a:cubicBezTo>
                      <a:pt x="80" y="45"/>
                      <a:pt x="80" y="45"/>
                      <a:pt x="81" y="45"/>
                    </a:cubicBezTo>
                    <a:cubicBezTo>
                      <a:pt x="81" y="45"/>
                      <a:pt x="81" y="46"/>
                      <a:pt x="81" y="46"/>
                    </a:cubicBezTo>
                    <a:cubicBezTo>
                      <a:pt x="81" y="46"/>
                      <a:pt x="81" y="47"/>
                      <a:pt x="81" y="48"/>
                    </a:cubicBezTo>
                    <a:cubicBezTo>
                      <a:pt x="81" y="49"/>
                      <a:pt x="81" y="49"/>
                      <a:pt x="80" y="49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8"/>
                      <a:pt x="80" y="48"/>
                      <a:pt x="79" y="48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8" y="49"/>
                      <a:pt x="78" y="49"/>
                      <a:pt x="78" y="48"/>
                    </a:cubicBezTo>
                    <a:cubicBezTo>
                      <a:pt x="79" y="47"/>
                      <a:pt x="79" y="43"/>
                      <a:pt x="78" y="43"/>
                    </a:cubicBezTo>
                    <a:cubicBezTo>
                      <a:pt x="78" y="42"/>
                      <a:pt x="76" y="42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7" y="43"/>
                      <a:pt x="76" y="43"/>
                      <a:pt x="76" y="44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44"/>
                      <a:pt x="71" y="45"/>
                      <a:pt x="71" y="44"/>
                    </a:cubicBezTo>
                    <a:cubicBezTo>
                      <a:pt x="71" y="44"/>
                      <a:pt x="71" y="44"/>
                      <a:pt x="70" y="44"/>
                    </a:cubicBezTo>
                    <a:cubicBezTo>
                      <a:pt x="70" y="44"/>
                      <a:pt x="70" y="44"/>
                      <a:pt x="70" y="45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69" y="45"/>
                      <a:pt x="69" y="45"/>
                    </a:cubicBezTo>
                    <a:cubicBezTo>
                      <a:pt x="69" y="44"/>
                      <a:pt x="69" y="43"/>
                      <a:pt x="68" y="43"/>
                    </a:cubicBezTo>
                    <a:cubicBezTo>
                      <a:pt x="67" y="45"/>
                      <a:pt x="67" y="45"/>
                      <a:pt x="68" y="46"/>
                    </a:cubicBezTo>
                    <a:cubicBezTo>
                      <a:pt x="68" y="47"/>
                      <a:pt x="68" y="48"/>
                      <a:pt x="68" y="48"/>
                    </a:cubicBezTo>
                    <a:cubicBezTo>
                      <a:pt x="68" y="48"/>
                      <a:pt x="68" y="49"/>
                      <a:pt x="67" y="48"/>
                    </a:cubicBezTo>
                    <a:cubicBezTo>
                      <a:pt x="67" y="48"/>
                      <a:pt x="66" y="48"/>
                      <a:pt x="66" y="48"/>
                    </a:cubicBezTo>
                    <a:cubicBezTo>
                      <a:pt x="66" y="48"/>
                      <a:pt x="66" y="48"/>
                      <a:pt x="67" y="47"/>
                    </a:cubicBezTo>
                    <a:cubicBezTo>
                      <a:pt x="67" y="47"/>
                      <a:pt x="67" y="46"/>
                      <a:pt x="67" y="45"/>
                    </a:cubicBezTo>
                    <a:cubicBezTo>
                      <a:pt x="66" y="45"/>
                      <a:pt x="66" y="44"/>
                      <a:pt x="66" y="44"/>
                    </a:cubicBezTo>
                    <a:cubicBezTo>
                      <a:pt x="66" y="43"/>
                      <a:pt x="66" y="43"/>
                      <a:pt x="65" y="43"/>
                    </a:cubicBezTo>
                    <a:cubicBezTo>
                      <a:pt x="64" y="43"/>
                      <a:pt x="64" y="43"/>
                      <a:pt x="64" y="45"/>
                    </a:cubicBezTo>
                    <a:cubicBezTo>
                      <a:pt x="64" y="46"/>
                      <a:pt x="65" y="47"/>
                      <a:pt x="65" y="48"/>
                    </a:cubicBezTo>
                    <a:cubicBezTo>
                      <a:pt x="65" y="48"/>
                      <a:pt x="65" y="48"/>
                      <a:pt x="64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7"/>
                      <a:pt x="63" y="47"/>
                    </a:cubicBezTo>
                    <a:cubicBezTo>
                      <a:pt x="63" y="47"/>
                      <a:pt x="64" y="47"/>
                      <a:pt x="64" y="47"/>
                    </a:cubicBezTo>
                    <a:cubicBezTo>
                      <a:pt x="64" y="46"/>
                      <a:pt x="63" y="46"/>
                      <a:pt x="63" y="46"/>
                    </a:cubicBezTo>
                    <a:cubicBezTo>
                      <a:pt x="63" y="46"/>
                      <a:pt x="62" y="46"/>
                      <a:pt x="62" y="45"/>
                    </a:cubicBezTo>
                    <a:cubicBezTo>
                      <a:pt x="62" y="44"/>
                      <a:pt x="61" y="43"/>
                      <a:pt x="61" y="43"/>
                    </a:cubicBezTo>
                    <a:cubicBezTo>
                      <a:pt x="60" y="43"/>
                      <a:pt x="60" y="46"/>
                      <a:pt x="61" y="47"/>
                    </a:cubicBezTo>
                    <a:cubicBezTo>
                      <a:pt x="61" y="48"/>
                      <a:pt x="61" y="48"/>
                      <a:pt x="60" y="48"/>
                    </a:cubicBezTo>
                    <a:cubicBezTo>
                      <a:pt x="59" y="48"/>
                      <a:pt x="59" y="48"/>
                      <a:pt x="59" y="45"/>
                    </a:cubicBezTo>
                    <a:cubicBezTo>
                      <a:pt x="59" y="42"/>
                      <a:pt x="59" y="42"/>
                      <a:pt x="58" y="41"/>
                    </a:cubicBezTo>
                    <a:cubicBezTo>
                      <a:pt x="58" y="41"/>
                      <a:pt x="57" y="41"/>
                      <a:pt x="57" y="42"/>
                    </a:cubicBezTo>
                    <a:cubicBezTo>
                      <a:pt x="56" y="42"/>
                      <a:pt x="56" y="42"/>
                      <a:pt x="57" y="43"/>
                    </a:cubicBezTo>
                    <a:cubicBezTo>
                      <a:pt x="57" y="43"/>
                      <a:pt x="57" y="45"/>
                      <a:pt x="57" y="46"/>
                    </a:cubicBezTo>
                    <a:cubicBezTo>
                      <a:pt x="57" y="47"/>
                      <a:pt x="57" y="47"/>
                      <a:pt x="56" y="47"/>
                    </a:cubicBezTo>
                    <a:cubicBezTo>
                      <a:pt x="56" y="47"/>
                      <a:pt x="55" y="47"/>
                      <a:pt x="55" y="46"/>
                    </a:cubicBezTo>
                    <a:cubicBezTo>
                      <a:pt x="55" y="45"/>
                      <a:pt x="55" y="44"/>
                      <a:pt x="54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3"/>
                      <a:pt x="52" y="43"/>
                    </a:cubicBezTo>
                    <a:cubicBezTo>
                      <a:pt x="51" y="42"/>
                      <a:pt x="51" y="42"/>
                      <a:pt x="51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2"/>
                      <a:pt x="49" y="42"/>
                      <a:pt x="48" y="42"/>
                    </a:cubicBezTo>
                    <a:cubicBezTo>
                      <a:pt x="48" y="43"/>
                      <a:pt x="48" y="43"/>
                      <a:pt x="47" y="42"/>
                    </a:cubicBezTo>
                    <a:cubicBezTo>
                      <a:pt x="46" y="41"/>
                      <a:pt x="46" y="42"/>
                      <a:pt x="45" y="43"/>
                    </a:cubicBezTo>
                    <a:cubicBezTo>
                      <a:pt x="45" y="45"/>
                      <a:pt x="45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6"/>
                      <a:pt x="44" y="45"/>
                    </a:cubicBezTo>
                    <a:cubicBezTo>
                      <a:pt x="45" y="45"/>
                      <a:pt x="45" y="45"/>
                      <a:pt x="45" y="46"/>
                    </a:cubicBezTo>
                    <a:cubicBezTo>
                      <a:pt x="45" y="46"/>
                      <a:pt x="44" y="46"/>
                      <a:pt x="42" y="46"/>
                    </a:cubicBezTo>
                    <a:cubicBezTo>
                      <a:pt x="40" y="46"/>
                      <a:pt x="40" y="46"/>
                      <a:pt x="41" y="42"/>
                    </a:cubicBezTo>
                    <a:cubicBezTo>
                      <a:pt x="42" y="40"/>
                      <a:pt x="41" y="39"/>
                      <a:pt x="40" y="39"/>
                    </a:cubicBezTo>
                    <a:cubicBezTo>
                      <a:pt x="39" y="39"/>
                      <a:pt x="39" y="40"/>
                      <a:pt x="39" y="40"/>
                    </a:cubicBezTo>
                    <a:cubicBezTo>
                      <a:pt x="39" y="42"/>
                      <a:pt x="39" y="45"/>
                      <a:pt x="38" y="45"/>
                    </a:cubicBezTo>
                    <a:cubicBezTo>
                      <a:pt x="38" y="45"/>
                      <a:pt x="38" y="45"/>
                      <a:pt x="38" y="44"/>
                    </a:cubicBezTo>
                    <a:cubicBezTo>
                      <a:pt x="38" y="42"/>
                      <a:pt x="37" y="42"/>
                      <a:pt x="36" y="42"/>
                    </a:cubicBezTo>
                    <a:cubicBezTo>
                      <a:pt x="36" y="42"/>
                      <a:pt x="35" y="41"/>
                      <a:pt x="35" y="41"/>
                    </a:cubicBezTo>
                    <a:cubicBezTo>
                      <a:pt x="35" y="40"/>
                      <a:pt x="34" y="40"/>
                      <a:pt x="34" y="41"/>
                    </a:cubicBezTo>
                    <a:cubicBezTo>
                      <a:pt x="34" y="41"/>
                      <a:pt x="34" y="41"/>
                      <a:pt x="33" y="41"/>
                    </a:cubicBezTo>
                    <a:cubicBezTo>
                      <a:pt x="32" y="40"/>
                      <a:pt x="32" y="40"/>
                      <a:pt x="31" y="43"/>
                    </a:cubicBezTo>
                    <a:cubicBezTo>
                      <a:pt x="31" y="44"/>
                      <a:pt x="30" y="45"/>
                      <a:pt x="30" y="45"/>
                    </a:cubicBezTo>
                    <a:cubicBezTo>
                      <a:pt x="30" y="45"/>
                      <a:pt x="29" y="45"/>
                      <a:pt x="29" y="45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9" y="43"/>
                      <a:pt x="28" y="42"/>
                      <a:pt x="28" y="42"/>
                    </a:cubicBezTo>
                    <a:cubicBezTo>
                      <a:pt x="28" y="42"/>
                      <a:pt x="28" y="41"/>
                      <a:pt x="28" y="40"/>
                    </a:cubicBezTo>
                    <a:cubicBezTo>
                      <a:pt x="28" y="39"/>
                      <a:pt x="28" y="39"/>
                      <a:pt x="27" y="38"/>
                    </a:cubicBezTo>
                    <a:cubicBezTo>
                      <a:pt x="27" y="38"/>
                      <a:pt x="25" y="39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6" y="41"/>
                      <a:pt x="26" y="42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3" y="44"/>
                      <a:pt x="23" y="44"/>
                      <a:pt x="23" y="42"/>
                    </a:cubicBezTo>
                    <a:cubicBezTo>
                      <a:pt x="23" y="41"/>
                      <a:pt x="22" y="40"/>
                      <a:pt x="21" y="40"/>
                    </a:cubicBezTo>
                    <a:cubicBezTo>
                      <a:pt x="21" y="40"/>
                      <a:pt x="21" y="40"/>
                      <a:pt x="21" y="41"/>
                    </a:cubicBezTo>
                    <a:cubicBezTo>
                      <a:pt x="21" y="43"/>
                      <a:pt x="20" y="43"/>
                      <a:pt x="20" y="41"/>
                    </a:cubicBezTo>
                    <a:cubicBezTo>
                      <a:pt x="20" y="40"/>
                      <a:pt x="20" y="40"/>
                      <a:pt x="19" y="40"/>
                    </a:cubicBezTo>
                    <a:cubicBezTo>
                      <a:pt x="18" y="40"/>
                      <a:pt x="18" y="40"/>
                      <a:pt x="18" y="42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3"/>
                    </a:cubicBezTo>
                    <a:cubicBezTo>
                      <a:pt x="18" y="43"/>
                      <a:pt x="18" y="42"/>
                      <a:pt x="17" y="42"/>
                    </a:cubicBezTo>
                    <a:cubicBezTo>
                      <a:pt x="17" y="40"/>
                      <a:pt x="16" y="41"/>
                      <a:pt x="16" y="42"/>
                    </a:cubicBezTo>
                    <a:cubicBezTo>
                      <a:pt x="16" y="43"/>
                      <a:pt x="15" y="44"/>
                      <a:pt x="15" y="44"/>
                    </a:cubicBezTo>
                    <a:cubicBezTo>
                      <a:pt x="14" y="45"/>
                      <a:pt x="14" y="43"/>
                      <a:pt x="14" y="40"/>
                    </a:cubicBez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7"/>
                      <a:pt x="13" y="37"/>
                      <a:pt x="13" y="38"/>
                    </a:cubicBezTo>
                    <a:cubicBezTo>
                      <a:pt x="13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2" y="40"/>
                    </a:cubicBezTo>
                    <a:cubicBezTo>
                      <a:pt x="12" y="41"/>
                      <a:pt x="12" y="42"/>
                      <a:pt x="11" y="41"/>
                    </a:cubicBezTo>
                    <a:cubicBezTo>
                      <a:pt x="11" y="41"/>
                      <a:pt x="11" y="41"/>
                      <a:pt x="10" y="41"/>
                    </a:cubicBezTo>
                    <a:cubicBezTo>
                      <a:pt x="10" y="42"/>
                      <a:pt x="10" y="41"/>
                      <a:pt x="10" y="41"/>
                    </a:cubicBezTo>
                    <a:cubicBezTo>
                      <a:pt x="9" y="40"/>
                      <a:pt x="9" y="39"/>
                      <a:pt x="8" y="40"/>
                    </a:cubicBezTo>
                    <a:cubicBezTo>
                      <a:pt x="7" y="41"/>
                      <a:pt x="7" y="41"/>
                      <a:pt x="7" y="43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7" y="45"/>
                      <a:pt x="7" y="43"/>
                      <a:pt x="7" y="42"/>
                    </a:cubicBezTo>
                    <a:cubicBezTo>
                      <a:pt x="7" y="42"/>
                      <a:pt x="6" y="41"/>
                      <a:pt x="6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1"/>
                      <a:pt x="4" y="41"/>
                    </a:cubicBezTo>
                    <a:cubicBezTo>
                      <a:pt x="4" y="42"/>
                      <a:pt x="4" y="43"/>
                      <a:pt x="4" y="43"/>
                    </a:cubicBezTo>
                    <a:cubicBezTo>
                      <a:pt x="3" y="43"/>
                      <a:pt x="3" y="43"/>
                      <a:pt x="3" y="37"/>
                    </a:cubicBezTo>
                    <a:cubicBezTo>
                      <a:pt x="3" y="33"/>
                      <a:pt x="4" y="30"/>
                      <a:pt x="4" y="30"/>
                    </a:cubicBezTo>
                    <a:cubicBezTo>
                      <a:pt x="4" y="29"/>
                      <a:pt x="5" y="29"/>
                      <a:pt x="6" y="29"/>
                    </a:cubicBezTo>
                    <a:cubicBezTo>
                      <a:pt x="7" y="29"/>
                      <a:pt x="8" y="29"/>
                      <a:pt x="8" y="29"/>
                    </a:cubicBezTo>
                    <a:cubicBezTo>
                      <a:pt x="9" y="29"/>
                      <a:pt x="9" y="29"/>
                      <a:pt x="10" y="29"/>
                    </a:cubicBezTo>
                    <a:cubicBezTo>
                      <a:pt x="11" y="29"/>
                      <a:pt x="12" y="29"/>
                      <a:pt x="13" y="30"/>
                    </a:cubicBezTo>
                    <a:cubicBezTo>
                      <a:pt x="15" y="30"/>
                      <a:pt x="15" y="29"/>
                      <a:pt x="16" y="28"/>
                    </a:cubicBezTo>
                    <a:cubicBezTo>
                      <a:pt x="16" y="27"/>
                      <a:pt x="16" y="27"/>
                      <a:pt x="16" y="28"/>
                    </a:cubicBezTo>
                    <a:cubicBezTo>
                      <a:pt x="17" y="28"/>
                      <a:pt x="17" y="28"/>
                      <a:pt x="18" y="28"/>
                    </a:cubicBezTo>
                    <a:cubicBezTo>
                      <a:pt x="18" y="28"/>
                      <a:pt x="18" y="29"/>
                      <a:pt x="18" y="29"/>
                    </a:cubicBezTo>
                    <a:cubicBezTo>
                      <a:pt x="18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20" y="30"/>
                    </a:cubicBezTo>
                    <a:cubicBezTo>
                      <a:pt x="20" y="30"/>
                      <a:pt x="20" y="30"/>
                      <a:pt x="21" y="30"/>
                    </a:cubicBezTo>
                    <a:cubicBezTo>
                      <a:pt x="22" y="30"/>
                      <a:pt x="22" y="30"/>
                      <a:pt x="22" y="29"/>
                    </a:cubicBezTo>
                    <a:cubicBezTo>
                      <a:pt x="22" y="29"/>
                      <a:pt x="22" y="28"/>
                      <a:pt x="21" y="28"/>
                    </a:cubicBezTo>
                    <a:cubicBezTo>
                      <a:pt x="21" y="28"/>
                      <a:pt x="20" y="27"/>
                      <a:pt x="20" y="27"/>
                    </a:cubicBezTo>
                    <a:cubicBezTo>
                      <a:pt x="19" y="26"/>
                      <a:pt x="18" y="26"/>
                      <a:pt x="19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2" y="26"/>
                      <a:pt x="22" y="24"/>
                      <a:pt x="20" y="24"/>
                    </a:cubicBezTo>
                    <a:cubicBezTo>
                      <a:pt x="19" y="24"/>
                      <a:pt x="19" y="24"/>
                      <a:pt x="19" y="23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2"/>
                      <a:pt x="17" y="21"/>
                      <a:pt x="18" y="21"/>
                    </a:cubicBezTo>
                    <a:cubicBezTo>
                      <a:pt x="18" y="21"/>
                      <a:pt x="20" y="22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4"/>
                      <a:pt x="21" y="24"/>
                    </a:cubicBezTo>
                    <a:cubicBezTo>
                      <a:pt x="22" y="24"/>
                      <a:pt x="23" y="23"/>
                      <a:pt x="23" y="23"/>
                    </a:cubicBezTo>
                    <a:cubicBezTo>
                      <a:pt x="23" y="22"/>
                      <a:pt x="22" y="22"/>
                      <a:pt x="22" y="21"/>
                    </a:cubicBezTo>
                    <a:cubicBezTo>
                      <a:pt x="20" y="19"/>
                      <a:pt x="20" y="19"/>
                      <a:pt x="22" y="20"/>
                    </a:cubicBezTo>
                    <a:cubicBezTo>
                      <a:pt x="23" y="21"/>
                      <a:pt x="24" y="21"/>
                      <a:pt x="24" y="20"/>
                    </a:cubicBezTo>
                    <a:cubicBezTo>
                      <a:pt x="24" y="19"/>
                      <a:pt x="24" y="19"/>
                      <a:pt x="25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8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6"/>
                    </a:cubicBezTo>
                    <a:cubicBezTo>
                      <a:pt x="26" y="15"/>
                      <a:pt x="26" y="15"/>
                      <a:pt x="25" y="15"/>
                    </a:cubicBezTo>
                    <a:cubicBezTo>
                      <a:pt x="25" y="14"/>
                      <a:pt x="25" y="14"/>
                      <a:pt x="24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2"/>
                      <a:pt x="26" y="11"/>
                      <a:pt x="26" y="11"/>
                    </a:cubicBezTo>
                    <a:cubicBezTo>
                      <a:pt x="26" y="11"/>
                      <a:pt x="28" y="14"/>
                      <a:pt x="29" y="16"/>
                    </a:cubicBezTo>
                    <a:cubicBezTo>
                      <a:pt x="30" y="18"/>
                      <a:pt x="31" y="19"/>
                      <a:pt x="31" y="19"/>
                    </a:cubicBezTo>
                    <a:cubicBezTo>
                      <a:pt x="33" y="19"/>
                      <a:pt x="32" y="16"/>
                      <a:pt x="31" y="14"/>
                    </a:cubicBezTo>
                    <a:cubicBezTo>
                      <a:pt x="30" y="13"/>
                      <a:pt x="29" y="12"/>
                      <a:pt x="30" y="11"/>
                    </a:cubicBezTo>
                    <a:cubicBezTo>
                      <a:pt x="30" y="11"/>
                      <a:pt x="29" y="10"/>
                      <a:pt x="29" y="10"/>
                    </a:cubicBezTo>
                    <a:cubicBezTo>
                      <a:pt x="28" y="10"/>
                      <a:pt x="28" y="10"/>
                      <a:pt x="28" y="9"/>
                    </a:cubicBezTo>
                    <a:cubicBezTo>
                      <a:pt x="30" y="8"/>
                      <a:pt x="31" y="8"/>
                      <a:pt x="31" y="10"/>
                    </a:cubicBezTo>
                    <a:cubicBezTo>
                      <a:pt x="32" y="11"/>
                      <a:pt x="32" y="12"/>
                      <a:pt x="32" y="12"/>
                    </a:cubicBezTo>
                    <a:cubicBezTo>
                      <a:pt x="32" y="13"/>
                      <a:pt x="34" y="14"/>
                      <a:pt x="35" y="13"/>
                    </a:cubicBezTo>
                    <a:cubicBezTo>
                      <a:pt x="35" y="13"/>
                      <a:pt x="35" y="13"/>
                      <a:pt x="35" y="12"/>
                    </a:cubicBezTo>
                    <a:cubicBezTo>
                      <a:pt x="34" y="11"/>
                      <a:pt x="34" y="11"/>
                      <a:pt x="34" y="10"/>
                    </a:cubicBezTo>
                    <a:cubicBezTo>
                      <a:pt x="34" y="10"/>
                      <a:pt x="34" y="9"/>
                      <a:pt x="34" y="9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4" y="7"/>
                      <a:pt x="35" y="9"/>
                      <a:pt x="35" y="10"/>
                    </a:cubicBezTo>
                    <a:cubicBezTo>
                      <a:pt x="35" y="10"/>
                      <a:pt x="35" y="11"/>
                      <a:pt x="36" y="11"/>
                    </a:cubicBezTo>
                    <a:cubicBezTo>
                      <a:pt x="36" y="12"/>
                      <a:pt x="36" y="12"/>
                      <a:pt x="37" y="11"/>
                    </a:cubicBezTo>
                    <a:cubicBezTo>
                      <a:pt x="37" y="11"/>
                      <a:pt x="37" y="10"/>
                      <a:pt x="37" y="9"/>
                    </a:cubicBezTo>
                    <a:cubicBezTo>
                      <a:pt x="37" y="7"/>
                      <a:pt x="37" y="6"/>
                      <a:pt x="38" y="8"/>
                    </a:cubicBezTo>
                    <a:cubicBezTo>
                      <a:pt x="38" y="9"/>
                      <a:pt x="38" y="9"/>
                      <a:pt x="39" y="8"/>
                    </a:cubicBezTo>
                    <a:cubicBezTo>
                      <a:pt x="40" y="8"/>
                      <a:pt x="41" y="8"/>
                      <a:pt x="40" y="7"/>
                    </a:cubicBezTo>
                    <a:cubicBezTo>
                      <a:pt x="39" y="6"/>
                      <a:pt x="38" y="5"/>
                      <a:pt x="39" y="5"/>
                    </a:cubicBezTo>
                    <a:cubicBezTo>
                      <a:pt x="39" y="4"/>
                      <a:pt x="40" y="4"/>
                      <a:pt x="40" y="5"/>
                    </a:cubicBezTo>
                    <a:cubicBezTo>
                      <a:pt x="40" y="6"/>
                      <a:pt x="42" y="9"/>
                      <a:pt x="43" y="9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6" y="3"/>
                      <a:pt x="46" y="4"/>
                      <a:pt x="46" y="9"/>
                    </a:cubicBezTo>
                    <a:cubicBezTo>
                      <a:pt x="46" y="10"/>
                      <a:pt x="46" y="10"/>
                      <a:pt x="47" y="10"/>
                    </a:cubicBezTo>
                    <a:cubicBezTo>
                      <a:pt x="47" y="10"/>
                      <a:pt x="48" y="10"/>
                      <a:pt x="48" y="9"/>
                    </a:cubicBezTo>
                    <a:cubicBezTo>
                      <a:pt x="48" y="8"/>
                      <a:pt x="49" y="8"/>
                      <a:pt x="49" y="8"/>
                    </a:cubicBezTo>
                    <a:cubicBezTo>
                      <a:pt x="48" y="8"/>
                      <a:pt x="48" y="6"/>
                      <a:pt x="48" y="5"/>
                    </a:cubicBezTo>
                    <a:cubicBezTo>
                      <a:pt x="48" y="3"/>
                      <a:pt x="48" y="3"/>
                      <a:pt x="49" y="3"/>
                    </a:cubicBezTo>
                    <a:cubicBezTo>
                      <a:pt x="50" y="2"/>
                      <a:pt x="50" y="3"/>
                      <a:pt x="50" y="6"/>
                    </a:cubicBezTo>
                    <a:cubicBezTo>
                      <a:pt x="50" y="8"/>
                      <a:pt x="50" y="8"/>
                      <a:pt x="51" y="8"/>
                    </a:cubicBezTo>
                    <a:cubicBezTo>
                      <a:pt x="51" y="9"/>
                      <a:pt x="51" y="9"/>
                      <a:pt x="52" y="8"/>
                    </a:cubicBezTo>
                    <a:cubicBezTo>
                      <a:pt x="52" y="8"/>
                      <a:pt x="52" y="7"/>
                      <a:pt x="52" y="7"/>
                    </a:cubicBezTo>
                    <a:cubicBezTo>
                      <a:pt x="52" y="7"/>
                      <a:pt x="52" y="6"/>
                      <a:pt x="52" y="6"/>
                    </a:cubicBezTo>
                    <a:cubicBezTo>
                      <a:pt x="52" y="6"/>
                      <a:pt x="52" y="5"/>
                      <a:pt x="52" y="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2"/>
                      <a:pt x="54" y="4"/>
                      <a:pt x="53" y="5"/>
                    </a:cubicBezTo>
                    <a:cubicBezTo>
                      <a:pt x="53" y="6"/>
                      <a:pt x="53" y="6"/>
                      <a:pt x="54" y="7"/>
                    </a:cubicBezTo>
                    <a:cubicBezTo>
                      <a:pt x="55" y="8"/>
                      <a:pt x="57" y="5"/>
                      <a:pt x="55" y="3"/>
                    </a:cubicBezTo>
                    <a:cubicBezTo>
                      <a:pt x="55" y="3"/>
                      <a:pt x="55" y="2"/>
                      <a:pt x="56" y="2"/>
                    </a:cubicBezTo>
                    <a:close/>
                    <a:moveTo>
                      <a:pt x="36" y="6"/>
                    </a:move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7"/>
                      <a:pt x="36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6"/>
                      <a:pt x="36" y="6"/>
                    </a:cubicBezTo>
                    <a:close/>
                    <a:moveTo>
                      <a:pt x="57" y="11"/>
                    </a:moveTo>
                    <a:cubicBezTo>
                      <a:pt x="56" y="11"/>
                      <a:pt x="55" y="11"/>
                      <a:pt x="54" y="11"/>
                    </a:cubicBezTo>
                    <a:cubicBezTo>
                      <a:pt x="51" y="11"/>
                      <a:pt x="48" y="11"/>
                      <a:pt x="48" y="11"/>
                    </a:cubicBezTo>
                    <a:cubicBezTo>
                      <a:pt x="47" y="11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5" y="12"/>
                    </a:cubicBezTo>
                    <a:cubicBezTo>
                      <a:pt x="44" y="12"/>
                      <a:pt x="41" y="14"/>
                      <a:pt x="38" y="15"/>
                    </a:cubicBezTo>
                    <a:cubicBezTo>
                      <a:pt x="35" y="17"/>
                      <a:pt x="32" y="21"/>
                      <a:pt x="31" y="23"/>
                    </a:cubicBezTo>
                    <a:cubicBezTo>
                      <a:pt x="30" y="24"/>
                      <a:pt x="29" y="26"/>
                      <a:pt x="29" y="27"/>
                    </a:cubicBezTo>
                    <a:cubicBezTo>
                      <a:pt x="28" y="29"/>
                      <a:pt x="27" y="29"/>
                      <a:pt x="27" y="29"/>
                    </a:cubicBezTo>
                    <a:cubicBezTo>
                      <a:pt x="26" y="29"/>
                      <a:pt x="26" y="30"/>
                      <a:pt x="27" y="30"/>
                    </a:cubicBezTo>
                    <a:cubicBezTo>
                      <a:pt x="28" y="30"/>
                      <a:pt x="29" y="31"/>
                      <a:pt x="29" y="31"/>
                    </a:cubicBezTo>
                    <a:cubicBezTo>
                      <a:pt x="35" y="33"/>
                      <a:pt x="43" y="33"/>
                      <a:pt x="50" y="33"/>
                    </a:cubicBezTo>
                    <a:cubicBezTo>
                      <a:pt x="55" y="32"/>
                      <a:pt x="60" y="34"/>
                      <a:pt x="66" y="34"/>
                    </a:cubicBezTo>
                    <a:cubicBezTo>
                      <a:pt x="66" y="34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9" y="35"/>
                    </a:cubicBezTo>
                    <a:cubicBezTo>
                      <a:pt x="71" y="35"/>
                      <a:pt x="71" y="34"/>
                      <a:pt x="70" y="33"/>
                    </a:cubicBezTo>
                    <a:cubicBezTo>
                      <a:pt x="70" y="32"/>
                      <a:pt x="69" y="31"/>
                      <a:pt x="69" y="30"/>
                    </a:cubicBezTo>
                    <a:cubicBezTo>
                      <a:pt x="69" y="30"/>
                      <a:pt x="69" y="28"/>
                      <a:pt x="69" y="27"/>
                    </a:cubicBezTo>
                    <a:cubicBezTo>
                      <a:pt x="69" y="25"/>
                      <a:pt x="69" y="24"/>
                      <a:pt x="69" y="23"/>
                    </a:cubicBezTo>
                    <a:cubicBezTo>
                      <a:pt x="68" y="22"/>
                      <a:pt x="67" y="19"/>
                      <a:pt x="65" y="17"/>
                    </a:cubicBezTo>
                    <a:cubicBezTo>
                      <a:pt x="65" y="17"/>
                      <a:pt x="64" y="16"/>
                      <a:pt x="64" y="16"/>
                    </a:cubicBezTo>
                    <a:cubicBezTo>
                      <a:pt x="64" y="15"/>
                      <a:pt x="61" y="12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1"/>
                      <a:pt x="59" y="11"/>
                      <a:pt x="57" y="11"/>
                    </a:cubicBezTo>
                    <a:close/>
                    <a:moveTo>
                      <a:pt x="58" y="14"/>
                    </a:moveTo>
                    <a:cubicBezTo>
                      <a:pt x="59" y="15"/>
                      <a:pt x="59" y="15"/>
                      <a:pt x="59" y="15"/>
                    </a:cubicBezTo>
                    <a:cubicBezTo>
                      <a:pt x="61" y="16"/>
                      <a:pt x="62" y="17"/>
                      <a:pt x="64" y="19"/>
                    </a:cubicBezTo>
                    <a:cubicBezTo>
                      <a:pt x="66" y="22"/>
                      <a:pt x="66" y="22"/>
                      <a:pt x="66" y="24"/>
                    </a:cubicBezTo>
                    <a:cubicBezTo>
                      <a:pt x="66" y="25"/>
                      <a:pt x="67" y="27"/>
                      <a:pt x="67" y="28"/>
                    </a:cubicBezTo>
                    <a:cubicBezTo>
                      <a:pt x="67" y="29"/>
                      <a:pt x="67" y="30"/>
                      <a:pt x="67" y="31"/>
                    </a:cubicBezTo>
                    <a:cubicBezTo>
                      <a:pt x="67" y="31"/>
                      <a:pt x="67" y="32"/>
                      <a:pt x="67" y="32"/>
                    </a:cubicBezTo>
                    <a:cubicBezTo>
                      <a:pt x="62" y="31"/>
                      <a:pt x="56" y="30"/>
                      <a:pt x="51" y="30"/>
                    </a:cubicBezTo>
                    <a:cubicBezTo>
                      <a:pt x="46" y="29"/>
                      <a:pt x="39" y="31"/>
                      <a:pt x="33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8"/>
                      <a:pt x="32" y="26"/>
                    </a:cubicBezTo>
                    <a:cubicBezTo>
                      <a:pt x="34" y="22"/>
                      <a:pt x="35" y="21"/>
                      <a:pt x="36" y="20"/>
                    </a:cubicBezTo>
                    <a:cubicBezTo>
                      <a:pt x="40" y="17"/>
                      <a:pt x="46" y="14"/>
                      <a:pt x="48" y="15"/>
                    </a:cubicBezTo>
                    <a:cubicBezTo>
                      <a:pt x="49" y="15"/>
                      <a:pt x="51" y="14"/>
                      <a:pt x="53" y="14"/>
                    </a:cubicBezTo>
                    <a:lnTo>
                      <a:pt x="58" y="14"/>
                    </a:lnTo>
                    <a:close/>
                    <a:moveTo>
                      <a:pt x="21" y="16"/>
                    </a:moveTo>
                    <a:cubicBezTo>
                      <a:pt x="21" y="16"/>
                      <a:pt x="21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7"/>
                      <a:pt x="21" y="17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lose/>
                    <a:moveTo>
                      <a:pt x="19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8" y="19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lose/>
                    <a:moveTo>
                      <a:pt x="11" y="43"/>
                    </a:moveTo>
                    <a:cubicBezTo>
                      <a:pt x="11" y="43"/>
                      <a:pt x="11" y="43"/>
                      <a:pt x="12" y="44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1" y="45"/>
                      <a:pt x="11" y="45"/>
                      <a:pt x="11" y="44"/>
                    </a:cubicBezTo>
                    <a:cubicBezTo>
                      <a:pt x="11" y="43"/>
                      <a:pt x="11" y="43"/>
                      <a:pt x="11" y="43"/>
                    </a:cubicBezTo>
                    <a:close/>
                    <a:moveTo>
                      <a:pt x="33" y="43"/>
                    </a:moveTo>
                    <a:cubicBezTo>
                      <a:pt x="33" y="43"/>
                      <a:pt x="33" y="43"/>
                      <a:pt x="33" y="44"/>
                    </a:cubicBezTo>
                    <a:cubicBezTo>
                      <a:pt x="33" y="44"/>
                      <a:pt x="33" y="45"/>
                      <a:pt x="33" y="45"/>
                    </a:cubicBezTo>
                    <a:cubicBezTo>
                      <a:pt x="32" y="45"/>
                      <a:pt x="32" y="45"/>
                      <a:pt x="33" y="44"/>
                    </a:cubicBezTo>
                    <a:cubicBezTo>
                      <a:pt x="33" y="44"/>
                      <a:pt x="33" y="43"/>
                      <a:pt x="33" y="43"/>
                    </a:cubicBezTo>
                    <a:close/>
                    <a:moveTo>
                      <a:pt x="48" y="43"/>
                    </a:moveTo>
                    <a:cubicBezTo>
                      <a:pt x="48" y="44"/>
                      <a:pt x="48" y="44"/>
                      <a:pt x="48" y="45"/>
                    </a:cubicBezTo>
                    <a:cubicBezTo>
                      <a:pt x="48" y="45"/>
                      <a:pt x="48" y="46"/>
                      <a:pt x="47" y="46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7" y="44"/>
                      <a:pt x="47" y="44"/>
                      <a:pt x="47" y="43"/>
                    </a:cubicBezTo>
                    <a:cubicBezTo>
                      <a:pt x="48" y="43"/>
                      <a:pt x="48" y="43"/>
                      <a:pt x="48" y="43"/>
                    </a:cubicBezTo>
                    <a:close/>
                    <a:moveTo>
                      <a:pt x="50" y="44"/>
                    </a:moveTo>
                    <a:cubicBezTo>
                      <a:pt x="50" y="44"/>
                      <a:pt x="50" y="44"/>
                      <a:pt x="51" y="44"/>
                    </a:cubicBezTo>
                    <a:cubicBezTo>
                      <a:pt x="51" y="44"/>
                      <a:pt x="51" y="45"/>
                      <a:pt x="51" y="46"/>
                    </a:cubicBezTo>
                    <a:cubicBezTo>
                      <a:pt x="51" y="46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6"/>
                    </a:cubicBezTo>
                    <a:cubicBezTo>
                      <a:pt x="51" y="46"/>
                      <a:pt x="50" y="45"/>
                      <a:pt x="50" y="45"/>
                    </a:cubicBezTo>
                    <a:cubicBezTo>
                      <a:pt x="50" y="44"/>
                      <a:pt x="50" y="44"/>
                      <a:pt x="50" y="44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5" y="45"/>
                      <a:pt x="5" y="45"/>
                    </a:cubicBezTo>
                    <a:cubicBezTo>
                      <a:pt x="5" y="45"/>
                      <a:pt x="4" y="45"/>
                      <a:pt x="4" y="45"/>
                    </a:cubicBezTo>
                    <a:cubicBezTo>
                      <a:pt x="4" y="45"/>
                      <a:pt x="4" y="44"/>
                      <a:pt x="4" y="44"/>
                    </a:cubicBezTo>
                    <a:close/>
                    <a:moveTo>
                      <a:pt x="72" y="47"/>
                    </a:move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8"/>
                      <a:pt x="72" y="48"/>
                      <a:pt x="73" y="48"/>
                    </a:cubicBezTo>
                    <a:cubicBezTo>
                      <a:pt x="73" y="48"/>
                      <a:pt x="74" y="48"/>
                      <a:pt x="74" y="48"/>
                    </a:cubicBezTo>
                    <a:cubicBezTo>
                      <a:pt x="74" y="49"/>
                      <a:pt x="72" y="49"/>
                      <a:pt x="71" y="48"/>
                    </a:cubicBezTo>
                    <a:cubicBezTo>
                      <a:pt x="70" y="48"/>
                      <a:pt x="70" y="48"/>
                      <a:pt x="71" y="47"/>
                    </a:cubicBezTo>
                    <a:cubicBezTo>
                      <a:pt x="71" y="47"/>
                      <a:pt x="71" y="47"/>
                      <a:pt x="7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816"/>
              <p:cNvSpPr>
                <a:spLocks noEditPoints="1"/>
              </p:cNvSpPr>
              <p:nvPr/>
            </p:nvSpPr>
            <p:spPr bwMode="auto">
              <a:xfrm>
                <a:off x="1217" y="745"/>
                <a:ext cx="59" cy="88"/>
              </a:xfrm>
              <a:custGeom>
                <a:avLst/>
                <a:gdLst>
                  <a:gd name="T0" fmla="*/ 12 w 78"/>
                  <a:gd name="T1" fmla="*/ 12 h 115"/>
                  <a:gd name="T2" fmla="*/ 0 w 78"/>
                  <a:gd name="T3" fmla="*/ 38 h 115"/>
                  <a:gd name="T4" fmla="*/ 3 w 78"/>
                  <a:gd name="T5" fmla="*/ 58 h 115"/>
                  <a:gd name="T6" fmla="*/ 23 w 78"/>
                  <a:gd name="T7" fmla="*/ 80 h 115"/>
                  <a:gd name="T8" fmla="*/ 35 w 78"/>
                  <a:gd name="T9" fmla="*/ 89 h 115"/>
                  <a:gd name="T10" fmla="*/ 21 w 78"/>
                  <a:gd name="T11" fmla="*/ 112 h 115"/>
                  <a:gd name="T12" fmla="*/ 68 w 78"/>
                  <a:gd name="T13" fmla="*/ 103 h 115"/>
                  <a:gd name="T14" fmla="*/ 44 w 78"/>
                  <a:gd name="T15" fmla="*/ 88 h 115"/>
                  <a:gd name="T16" fmla="*/ 66 w 78"/>
                  <a:gd name="T17" fmla="*/ 77 h 115"/>
                  <a:gd name="T18" fmla="*/ 77 w 78"/>
                  <a:gd name="T19" fmla="*/ 52 h 115"/>
                  <a:gd name="T20" fmla="*/ 73 w 78"/>
                  <a:gd name="T21" fmla="*/ 25 h 115"/>
                  <a:gd name="T22" fmla="*/ 64 w 78"/>
                  <a:gd name="T23" fmla="*/ 14 h 115"/>
                  <a:gd name="T24" fmla="*/ 48 w 78"/>
                  <a:gd name="T25" fmla="*/ 4 h 115"/>
                  <a:gd name="T26" fmla="*/ 69 w 78"/>
                  <a:gd name="T27" fmla="*/ 23 h 115"/>
                  <a:gd name="T28" fmla="*/ 76 w 78"/>
                  <a:gd name="T29" fmla="*/ 53 h 115"/>
                  <a:gd name="T30" fmla="*/ 66 w 78"/>
                  <a:gd name="T31" fmla="*/ 75 h 115"/>
                  <a:gd name="T32" fmla="*/ 39 w 78"/>
                  <a:gd name="T33" fmla="*/ 87 h 115"/>
                  <a:gd name="T34" fmla="*/ 27 w 78"/>
                  <a:gd name="T35" fmla="*/ 81 h 115"/>
                  <a:gd name="T36" fmla="*/ 68 w 78"/>
                  <a:gd name="T37" fmla="*/ 63 h 115"/>
                  <a:gd name="T38" fmla="*/ 71 w 78"/>
                  <a:gd name="T39" fmla="*/ 55 h 115"/>
                  <a:gd name="T40" fmla="*/ 69 w 78"/>
                  <a:gd name="T41" fmla="*/ 29 h 115"/>
                  <a:gd name="T42" fmla="*/ 43 w 78"/>
                  <a:gd name="T43" fmla="*/ 6 h 115"/>
                  <a:gd name="T44" fmla="*/ 56 w 78"/>
                  <a:gd name="T45" fmla="*/ 16 h 115"/>
                  <a:gd name="T46" fmla="*/ 67 w 78"/>
                  <a:gd name="T47" fmla="*/ 54 h 115"/>
                  <a:gd name="T48" fmla="*/ 26 w 78"/>
                  <a:gd name="T49" fmla="*/ 80 h 115"/>
                  <a:gd name="T50" fmla="*/ 17 w 78"/>
                  <a:gd name="T51" fmla="*/ 74 h 115"/>
                  <a:gd name="T52" fmla="*/ 4 w 78"/>
                  <a:gd name="T53" fmla="*/ 56 h 115"/>
                  <a:gd name="T54" fmla="*/ 4 w 78"/>
                  <a:gd name="T55" fmla="*/ 30 h 115"/>
                  <a:gd name="T56" fmla="*/ 12 w 78"/>
                  <a:gd name="T57" fmla="*/ 14 h 115"/>
                  <a:gd name="T58" fmla="*/ 51 w 78"/>
                  <a:gd name="T59" fmla="*/ 10 h 115"/>
                  <a:gd name="T60" fmla="*/ 17 w 78"/>
                  <a:gd name="T61" fmla="*/ 15 h 115"/>
                  <a:gd name="T62" fmla="*/ 29 w 78"/>
                  <a:gd name="T63" fmla="*/ 24 h 115"/>
                  <a:gd name="T64" fmla="*/ 9 w 78"/>
                  <a:gd name="T65" fmla="*/ 22 h 115"/>
                  <a:gd name="T66" fmla="*/ 11 w 78"/>
                  <a:gd name="T67" fmla="*/ 50 h 115"/>
                  <a:gd name="T68" fmla="*/ 26 w 78"/>
                  <a:gd name="T69" fmla="*/ 57 h 115"/>
                  <a:gd name="T70" fmla="*/ 32 w 78"/>
                  <a:gd name="T71" fmla="*/ 40 h 115"/>
                  <a:gd name="T72" fmla="*/ 40 w 78"/>
                  <a:gd name="T73" fmla="*/ 34 h 115"/>
                  <a:gd name="T74" fmla="*/ 51 w 78"/>
                  <a:gd name="T75" fmla="*/ 43 h 115"/>
                  <a:gd name="T76" fmla="*/ 63 w 78"/>
                  <a:gd name="T77" fmla="*/ 44 h 115"/>
                  <a:gd name="T78" fmla="*/ 62 w 78"/>
                  <a:gd name="T79" fmla="*/ 42 h 115"/>
                  <a:gd name="T80" fmla="*/ 51 w 78"/>
                  <a:gd name="T81" fmla="*/ 37 h 115"/>
                  <a:gd name="T82" fmla="*/ 34 w 78"/>
                  <a:gd name="T83" fmla="*/ 29 h 115"/>
                  <a:gd name="T84" fmla="*/ 39 w 78"/>
                  <a:gd name="T85" fmla="*/ 37 h 115"/>
                  <a:gd name="T86" fmla="*/ 29 w 78"/>
                  <a:gd name="T87" fmla="*/ 32 h 115"/>
                  <a:gd name="T88" fmla="*/ 33 w 78"/>
                  <a:gd name="T89" fmla="*/ 45 h 115"/>
                  <a:gd name="T90" fmla="*/ 11 w 78"/>
                  <a:gd name="T91" fmla="*/ 52 h 115"/>
                  <a:gd name="T92" fmla="*/ 7 w 78"/>
                  <a:gd name="T93" fmla="*/ 31 h 115"/>
                  <a:gd name="T94" fmla="*/ 30 w 78"/>
                  <a:gd name="T95" fmla="*/ 27 h 115"/>
                  <a:gd name="T96" fmla="*/ 26 w 78"/>
                  <a:gd name="T97" fmla="*/ 17 h 115"/>
                  <a:gd name="T98" fmla="*/ 33 w 78"/>
                  <a:gd name="T99" fmla="*/ 12 h 115"/>
                  <a:gd name="T100" fmla="*/ 47 w 78"/>
                  <a:gd name="T101" fmla="*/ 22 h 115"/>
                  <a:gd name="T102" fmla="*/ 44 w 78"/>
                  <a:gd name="T103" fmla="*/ 19 h 115"/>
                  <a:gd name="T104" fmla="*/ 26 w 78"/>
                  <a:gd name="T105" fmla="*/ 12 h 115"/>
                  <a:gd name="T106" fmla="*/ 71 w 78"/>
                  <a:gd name="T107" fmla="*/ 45 h 115"/>
                  <a:gd name="T108" fmla="*/ 58 w 78"/>
                  <a:gd name="T109" fmla="*/ 16 h 115"/>
                  <a:gd name="T110" fmla="*/ 68 w 78"/>
                  <a:gd name="T111" fmla="*/ 60 h 115"/>
                  <a:gd name="T112" fmla="*/ 30 w 78"/>
                  <a:gd name="T113" fmla="*/ 81 h 115"/>
                  <a:gd name="T114" fmla="*/ 69 w 78"/>
                  <a:gd name="T115" fmla="*/ 55 h 115"/>
                  <a:gd name="T116" fmla="*/ 46 w 78"/>
                  <a:gd name="T117" fmla="*/ 98 h 115"/>
                  <a:gd name="T118" fmla="*/ 41 w 78"/>
                  <a:gd name="T119" fmla="*/ 88 h 115"/>
                  <a:gd name="T120" fmla="*/ 49 w 78"/>
                  <a:gd name="T121" fmla="*/ 100 h 115"/>
                  <a:gd name="T122" fmla="*/ 54 w 78"/>
                  <a:gd name="T123" fmla="*/ 11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" h="115">
                    <a:moveTo>
                      <a:pt x="43" y="0"/>
                    </a:moveTo>
                    <a:cubicBezTo>
                      <a:pt x="43" y="1"/>
                      <a:pt x="42" y="1"/>
                      <a:pt x="42" y="3"/>
                    </a:cubicBezTo>
                    <a:cubicBezTo>
                      <a:pt x="42" y="4"/>
                      <a:pt x="41" y="5"/>
                      <a:pt x="41" y="5"/>
                    </a:cubicBezTo>
                    <a:cubicBezTo>
                      <a:pt x="41" y="5"/>
                      <a:pt x="41" y="6"/>
                      <a:pt x="41" y="5"/>
                    </a:cubicBezTo>
                    <a:cubicBezTo>
                      <a:pt x="40" y="5"/>
                      <a:pt x="38" y="6"/>
                      <a:pt x="37" y="6"/>
                    </a:cubicBezTo>
                    <a:cubicBezTo>
                      <a:pt x="35" y="6"/>
                      <a:pt x="34" y="6"/>
                      <a:pt x="34" y="6"/>
                    </a:cubicBezTo>
                    <a:cubicBezTo>
                      <a:pt x="34" y="6"/>
                      <a:pt x="17" y="9"/>
                      <a:pt x="17" y="9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5" y="11"/>
                      <a:pt x="13" y="12"/>
                      <a:pt x="12" y="12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4"/>
                      <a:pt x="8" y="16"/>
                      <a:pt x="7" y="17"/>
                    </a:cubicBezTo>
                    <a:cubicBezTo>
                      <a:pt x="6" y="20"/>
                      <a:pt x="6" y="20"/>
                      <a:pt x="5" y="22"/>
                    </a:cubicBezTo>
                    <a:cubicBezTo>
                      <a:pt x="4" y="23"/>
                      <a:pt x="3" y="25"/>
                      <a:pt x="3" y="27"/>
                    </a:cubicBezTo>
                    <a:cubicBezTo>
                      <a:pt x="3" y="28"/>
                      <a:pt x="3" y="29"/>
                      <a:pt x="3" y="29"/>
                    </a:cubicBezTo>
                    <a:cubicBezTo>
                      <a:pt x="2" y="29"/>
                      <a:pt x="2" y="30"/>
                      <a:pt x="2" y="32"/>
                    </a:cubicBezTo>
                    <a:cubicBezTo>
                      <a:pt x="1" y="34"/>
                      <a:pt x="1" y="35"/>
                      <a:pt x="1" y="35"/>
                    </a:cubicBezTo>
                    <a:cubicBezTo>
                      <a:pt x="1" y="35"/>
                      <a:pt x="0" y="37"/>
                      <a:pt x="0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6"/>
                      <a:pt x="0" y="49"/>
                      <a:pt x="1" y="52"/>
                    </a:cubicBezTo>
                    <a:cubicBezTo>
                      <a:pt x="1" y="53"/>
                      <a:pt x="2" y="54"/>
                      <a:pt x="2" y="55"/>
                    </a:cubicBezTo>
                    <a:cubicBezTo>
                      <a:pt x="2" y="56"/>
                      <a:pt x="3" y="57"/>
                      <a:pt x="3" y="58"/>
                    </a:cubicBezTo>
                    <a:cubicBezTo>
                      <a:pt x="4" y="59"/>
                      <a:pt x="4" y="60"/>
                      <a:pt x="4" y="60"/>
                    </a:cubicBezTo>
                    <a:cubicBezTo>
                      <a:pt x="4" y="60"/>
                      <a:pt x="4" y="61"/>
                      <a:pt x="4" y="61"/>
                    </a:cubicBezTo>
                    <a:cubicBezTo>
                      <a:pt x="4" y="62"/>
                      <a:pt x="5" y="62"/>
                      <a:pt x="5" y="63"/>
                    </a:cubicBezTo>
                    <a:cubicBezTo>
                      <a:pt x="5" y="63"/>
                      <a:pt x="6" y="64"/>
                      <a:pt x="6" y="64"/>
                    </a:cubicBezTo>
                    <a:cubicBezTo>
                      <a:pt x="6" y="65"/>
                      <a:pt x="8" y="70"/>
                      <a:pt x="9" y="70"/>
                    </a:cubicBezTo>
                    <a:cubicBezTo>
                      <a:pt x="9" y="70"/>
                      <a:pt x="9" y="70"/>
                      <a:pt x="9" y="71"/>
                    </a:cubicBezTo>
                    <a:cubicBezTo>
                      <a:pt x="9" y="71"/>
                      <a:pt x="13" y="74"/>
                      <a:pt x="14" y="75"/>
                    </a:cubicBezTo>
                    <a:cubicBezTo>
                      <a:pt x="16" y="76"/>
                      <a:pt x="19" y="77"/>
                      <a:pt x="20" y="78"/>
                    </a:cubicBezTo>
                    <a:cubicBezTo>
                      <a:pt x="20" y="79"/>
                      <a:pt x="22" y="79"/>
                      <a:pt x="23" y="80"/>
                    </a:cubicBezTo>
                    <a:cubicBezTo>
                      <a:pt x="24" y="80"/>
                      <a:pt x="25" y="81"/>
                      <a:pt x="25" y="81"/>
                    </a:cubicBezTo>
                    <a:cubicBezTo>
                      <a:pt x="25" y="81"/>
                      <a:pt x="24" y="82"/>
                      <a:pt x="24" y="82"/>
                    </a:cubicBezTo>
                    <a:cubicBezTo>
                      <a:pt x="24" y="83"/>
                      <a:pt x="24" y="83"/>
                      <a:pt x="24" y="84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24" y="85"/>
                      <a:pt x="24" y="85"/>
                      <a:pt x="24" y="86"/>
                    </a:cubicBezTo>
                    <a:cubicBezTo>
                      <a:pt x="24" y="86"/>
                      <a:pt x="23" y="87"/>
                      <a:pt x="23" y="87"/>
                    </a:cubicBezTo>
                    <a:cubicBezTo>
                      <a:pt x="24" y="89"/>
                      <a:pt x="24" y="89"/>
                      <a:pt x="26" y="89"/>
                    </a:cubicBezTo>
                    <a:cubicBezTo>
                      <a:pt x="27" y="89"/>
                      <a:pt x="29" y="89"/>
                      <a:pt x="30" y="89"/>
                    </a:cubicBezTo>
                    <a:cubicBezTo>
                      <a:pt x="30" y="89"/>
                      <a:pt x="33" y="89"/>
                      <a:pt x="35" y="89"/>
                    </a:cubicBezTo>
                    <a:cubicBezTo>
                      <a:pt x="37" y="89"/>
                      <a:pt x="39" y="88"/>
                      <a:pt x="39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9" y="90"/>
                      <a:pt x="39" y="92"/>
                      <a:pt x="39" y="94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8" y="96"/>
                      <a:pt x="37" y="96"/>
                      <a:pt x="37" y="96"/>
                    </a:cubicBezTo>
                    <a:cubicBezTo>
                      <a:pt x="37" y="96"/>
                      <a:pt x="36" y="96"/>
                      <a:pt x="35" y="96"/>
                    </a:cubicBezTo>
                    <a:cubicBezTo>
                      <a:pt x="28" y="98"/>
                      <a:pt x="25" y="101"/>
                      <a:pt x="21" y="106"/>
                    </a:cubicBezTo>
                    <a:cubicBezTo>
                      <a:pt x="20" y="108"/>
                      <a:pt x="21" y="110"/>
                      <a:pt x="21" y="112"/>
                    </a:cubicBezTo>
                    <a:cubicBezTo>
                      <a:pt x="22" y="113"/>
                      <a:pt x="26" y="115"/>
                      <a:pt x="27" y="115"/>
                    </a:cubicBezTo>
                    <a:cubicBezTo>
                      <a:pt x="27" y="115"/>
                      <a:pt x="28" y="115"/>
                      <a:pt x="28" y="115"/>
                    </a:cubicBezTo>
                    <a:cubicBezTo>
                      <a:pt x="29" y="115"/>
                      <a:pt x="29" y="115"/>
                      <a:pt x="33" y="115"/>
                    </a:cubicBezTo>
                    <a:cubicBezTo>
                      <a:pt x="35" y="114"/>
                      <a:pt x="37" y="114"/>
                      <a:pt x="37" y="114"/>
                    </a:cubicBezTo>
                    <a:cubicBezTo>
                      <a:pt x="37" y="115"/>
                      <a:pt x="54" y="111"/>
                      <a:pt x="55" y="111"/>
                    </a:cubicBezTo>
                    <a:cubicBezTo>
                      <a:pt x="56" y="110"/>
                      <a:pt x="57" y="110"/>
                      <a:pt x="57" y="110"/>
                    </a:cubicBezTo>
                    <a:cubicBezTo>
                      <a:pt x="60" y="109"/>
                      <a:pt x="63" y="108"/>
                      <a:pt x="64" y="106"/>
                    </a:cubicBezTo>
                    <a:cubicBezTo>
                      <a:pt x="66" y="105"/>
                      <a:pt x="66" y="105"/>
                      <a:pt x="67" y="104"/>
                    </a:cubicBezTo>
                    <a:cubicBezTo>
                      <a:pt x="67" y="104"/>
                      <a:pt x="68" y="103"/>
                      <a:pt x="68" y="103"/>
                    </a:cubicBezTo>
                    <a:cubicBezTo>
                      <a:pt x="69" y="102"/>
                      <a:pt x="69" y="102"/>
                      <a:pt x="68" y="100"/>
                    </a:cubicBezTo>
                    <a:cubicBezTo>
                      <a:pt x="68" y="99"/>
                      <a:pt x="68" y="97"/>
                      <a:pt x="68" y="97"/>
                    </a:cubicBezTo>
                    <a:cubicBezTo>
                      <a:pt x="65" y="92"/>
                      <a:pt x="57" y="93"/>
                      <a:pt x="52" y="93"/>
                    </a:cubicBezTo>
                    <a:cubicBezTo>
                      <a:pt x="50" y="94"/>
                      <a:pt x="48" y="94"/>
                      <a:pt x="47" y="94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47" y="91"/>
                      <a:pt x="47" y="91"/>
                      <a:pt x="46" y="90"/>
                    </a:cubicBezTo>
                    <a:cubicBezTo>
                      <a:pt x="45" y="90"/>
                      <a:pt x="45" y="89"/>
                      <a:pt x="45" y="89"/>
                    </a:cubicBezTo>
                    <a:cubicBezTo>
                      <a:pt x="45" y="89"/>
                      <a:pt x="44" y="88"/>
                      <a:pt x="44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51" y="86"/>
                      <a:pt x="52" y="86"/>
                      <a:pt x="53" y="86"/>
                    </a:cubicBezTo>
                    <a:cubicBezTo>
                      <a:pt x="53" y="86"/>
                      <a:pt x="54" y="85"/>
                      <a:pt x="54" y="85"/>
                    </a:cubicBezTo>
                    <a:cubicBezTo>
                      <a:pt x="54" y="85"/>
                      <a:pt x="56" y="84"/>
                      <a:pt x="57" y="84"/>
                    </a:cubicBezTo>
                    <a:cubicBezTo>
                      <a:pt x="59" y="83"/>
                      <a:pt x="60" y="82"/>
                      <a:pt x="61" y="81"/>
                    </a:cubicBezTo>
                    <a:cubicBezTo>
                      <a:pt x="62" y="80"/>
                      <a:pt x="64" y="79"/>
                      <a:pt x="64" y="79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7"/>
                      <a:pt x="66" y="77"/>
                      <a:pt x="66" y="77"/>
                    </a:cubicBezTo>
                    <a:cubicBezTo>
                      <a:pt x="66" y="77"/>
                      <a:pt x="66" y="77"/>
                      <a:pt x="67" y="76"/>
                    </a:cubicBezTo>
                    <a:cubicBezTo>
                      <a:pt x="68" y="75"/>
                      <a:pt x="70" y="72"/>
                      <a:pt x="70" y="71"/>
                    </a:cubicBezTo>
                    <a:cubicBezTo>
                      <a:pt x="70" y="71"/>
                      <a:pt x="70" y="71"/>
                      <a:pt x="71" y="70"/>
                    </a:cubicBezTo>
                    <a:cubicBezTo>
                      <a:pt x="71" y="70"/>
                      <a:pt x="72" y="68"/>
                      <a:pt x="72" y="67"/>
                    </a:cubicBezTo>
                    <a:cubicBezTo>
                      <a:pt x="73" y="65"/>
                      <a:pt x="73" y="64"/>
                      <a:pt x="75" y="61"/>
                    </a:cubicBezTo>
                    <a:cubicBezTo>
                      <a:pt x="76" y="60"/>
                      <a:pt x="77" y="56"/>
                      <a:pt x="77" y="55"/>
                    </a:cubicBezTo>
                    <a:cubicBezTo>
                      <a:pt x="77" y="55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3"/>
                    </a:cubicBezTo>
                    <a:cubicBezTo>
                      <a:pt x="77" y="53"/>
                      <a:pt x="77" y="52"/>
                      <a:pt x="77" y="52"/>
                    </a:cubicBezTo>
                    <a:cubicBezTo>
                      <a:pt x="78" y="51"/>
                      <a:pt x="78" y="50"/>
                      <a:pt x="78" y="49"/>
                    </a:cubicBezTo>
                    <a:cubicBezTo>
                      <a:pt x="77" y="48"/>
                      <a:pt x="77" y="47"/>
                      <a:pt x="77" y="47"/>
                    </a:cubicBezTo>
                    <a:cubicBezTo>
                      <a:pt x="77" y="47"/>
                      <a:pt x="77" y="45"/>
                      <a:pt x="77" y="43"/>
                    </a:cubicBezTo>
                    <a:cubicBezTo>
                      <a:pt x="77" y="41"/>
                      <a:pt x="76" y="40"/>
                      <a:pt x="76" y="39"/>
                    </a:cubicBezTo>
                    <a:cubicBezTo>
                      <a:pt x="76" y="38"/>
                      <a:pt x="76" y="36"/>
                      <a:pt x="76" y="32"/>
                    </a:cubicBezTo>
                    <a:cubicBezTo>
                      <a:pt x="75" y="28"/>
                      <a:pt x="75" y="27"/>
                      <a:pt x="74" y="27"/>
                    </a:cubicBezTo>
                    <a:cubicBezTo>
                      <a:pt x="74" y="26"/>
                      <a:pt x="73" y="26"/>
                      <a:pt x="73" y="26"/>
                    </a:cubicBezTo>
                    <a:cubicBezTo>
                      <a:pt x="74" y="26"/>
                      <a:pt x="73" y="26"/>
                      <a:pt x="73" y="26"/>
                    </a:cubicBezTo>
                    <a:cubicBezTo>
                      <a:pt x="73" y="26"/>
                      <a:pt x="73" y="25"/>
                      <a:pt x="73" y="25"/>
                    </a:cubicBezTo>
                    <a:cubicBezTo>
                      <a:pt x="73" y="25"/>
                      <a:pt x="72" y="25"/>
                      <a:pt x="72" y="24"/>
                    </a:cubicBezTo>
                    <a:cubicBezTo>
                      <a:pt x="72" y="24"/>
                      <a:pt x="71" y="23"/>
                      <a:pt x="70" y="22"/>
                    </a:cubicBezTo>
                    <a:cubicBezTo>
                      <a:pt x="70" y="22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8" y="20"/>
                    </a:cubicBezTo>
                    <a:cubicBezTo>
                      <a:pt x="68" y="19"/>
                      <a:pt x="64" y="14"/>
                      <a:pt x="64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14"/>
                      <a:pt x="64" y="14"/>
                      <a:pt x="64" y="13"/>
                    </a:cubicBezTo>
                    <a:cubicBezTo>
                      <a:pt x="64" y="13"/>
                      <a:pt x="63" y="13"/>
                      <a:pt x="63" y="12"/>
                    </a:cubicBezTo>
                    <a:cubicBezTo>
                      <a:pt x="59" y="9"/>
                      <a:pt x="56" y="7"/>
                      <a:pt x="54" y="6"/>
                    </a:cubicBezTo>
                    <a:cubicBezTo>
                      <a:pt x="52" y="5"/>
                      <a:pt x="50" y="4"/>
                      <a:pt x="49" y="3"/>
                    </a:cubicBezTo>
                    <a:cubicBezTo>
                      <a:pt x="48" y="2"/>
                      <a:pt x="47" y="2"/>
                      <a:pt x="46" y="2"/>
                    </a:cubicBezTo>
                    <a:cubicBezTo>
                      <a:pt x="46" y="2"/>
                      <a:pt x="46" y="2"/>
                      <a:pt x="45" y="1"/>
                    </a:cubicBezTo>
                    <a:cubicBezTo>
                      <a:pt x="44" y="1"/>
                      <a:pt x="44" y="0"/>
                      <a:pt x="43" y="0"/>
                    </a:cubicBezTo>
                    <a:close/>
                    <a:moveTo>
                      <a:pt x="44" y="2"/>
                    </a:moveTo>
                    <a:cubicBezTo>
                      <a:pt x="44" y="2"/>
                      <a:pt x="47" y="4"/>
                      <a:pt x="48" y="4"/>
                    </a:cubicBezTo>
                    <a:cubicBezTo>
                      <a:pt x="48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2" y="6"/>
                      <a:pt x="55" y="8"/>
                      <a:pt x="58" y="10"/>
                    </a:cubicBezTo>
                    <a:cubicBezTo>
                      <a:pt x="59" y="11"/>
                      <a:pt x="61" y="12"/>
                      <a:pt x="61" y="12"/>
                    </a:cubicBezTo>
                    <a:cubicBezTo>
                      <a:pt x="61" y="12"/>
                      <a:pt x="61" y="13"/>
                      <a:pt x="62" y="13"/>
                    </a:cubicBezTo>
                    <a:cubicBezTo>
                      <a:pt x="62" y="14"/>
                      <a:pt x="63" y="15"/>
                      <a:pt x="64" y="16"/>
                    </a:cubicBezTo>
                    <a:cubicBezTo>
                      <a:pt x="65" y="17"/>
                      <a:pt x="66" y="19"/>
                      <a:pt x="66" y="19"/>
                    </a:cubicBezTo>
                    <a:cubicBezTo>
                      <a:pt x="66" y="19"/>
                      <a:pt x="67" y="20"/>
                      <a:pt x="67" y="20"/>
                    </a:cubicBezTo>
                    <a:cubicBezTo>
                      <a:pt x="68" y="22"/>
                      <a:pt x="69" y="22"/>
                      <a:pt x="69" y="23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9" y="23"/>
                      <a:pt x="70" y="24"/>
                      <a:pt x="70" y="24"/>
                    </a:cubicBezTo>
                    <a:cubicBezTo>
                      <a:pt x="71" y="26"/>
                      <a:pt x="72" y="26"/>
                      <a:pt x="73" y="27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5" y="36"/>
                      <a:pt x="75" y="40"/>
                      <a:pt x="75" y="40"/>
                    </a:cubicBezTo>
                    <a:cubicBezTo>
                      <a:pt x="75" y="40"/>
                      <a:pt x="75" y="42"/>
                      <a:pt x="76" y="43"/>
                    </a:cubicBezTo>
                    <a:cubicBezTo>
                      <a:pt x="76" y="47"/>
                      <a:pt x="76" y="50"/>
                      <a:pt x="76" y="52"/>
                    </a:cubicBezTo>
                    <a:cubicBezTo>
                      <a:pt x="76" y="52"/>
                      <a:pt x="76" y="52"/>
                      <a:pt x="76" y="53"/>
                    </a:cubicBezTo>
                    <a:cubicBezTo>
                      <a:pt x="76" y="53"/>
                      <a:pt x="76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5"/>
                      <a:pt x="74" y="59"/>
                      <a:pt x="74" y="61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2"/>
                      <a:pt x="73" y="63"/>
                      <a:pt x="72" y="64"/>
                    </a:cubicBezTo>
                    <a:cubicBezTo>
                      <a:pt x="72" y="65"/>
                      <a:pt x="71" y="65"/>
                      <a:pt x="71" y="65"/>
                    </a:cubicBezTo>
                    <a:cubicBezTo>
                      <a:pt x="71" y="66"/>
                      <a:pt x="71" y="66"/>
                      <a:pt x="71" y="67"/>
                    </a:cubicBezTo>
                    <a:cubicBezTo>
                      <a:pt x="70" y="69"/>
                      <a:pt x="68" y="73"/>
                      <a:pt x="67" y="73"/>
                    </a:cubicBezTo>
                    <a:cubicBezTo>
                      <a:pt x="67" y="74"/>
                      <a:pt x="67" y="74"/>
                      <a:pt x="66" y="75"/>
                    </a:cubicBezTo>
                    <a:cubicBezTo>
                      <a:pt x="66" y="75"/>
                      <a:pt x="65" y="76"/>
                      <a:pt x="65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3" y="77"/>
                      <a:pt x="63" y="77"/>
                      <a:pt x="63" y="78"/>
                    </a:cubicBezTo>
                    <a:cubicBezTo>
                      <a:pt x="62" y="79"/>
                      <a:pt x="61" y="79"/>
                      <a:pt x="60" y="80"/>
                    </a:cubicBezTo>
                    <a:cubicBezTo>
                      <a:pt x="59" y="81"/>
                      <a:pt x="58" y="82"/>
                      <a:pt x="56" y="83"/>
                    </a:cubicBezTo>
                    <a:cubicBezTo>
                      <a:pt x="54" y="83"/>
                      <a:pt x="53" y="84"/>
                      <a:pt x="52" y="84"/>
                    </a:cubicBezTo>
                    <a:cubicBezTo>
                      <a:pt x="51" y="85"/>
                      <a:pt x="51" y="85"/>
                      <a:pt x="48" y="86"/>
                    </a:cubicBezTo>
                    <a:cubicBezTo>
                      <a:pt x="42" y="87"/>
                      <a:pt x="41" y="87"/>
                      <a:pt x="40" y="87"/>
                    </a:cubicBezTo>
                    <a:cubicBezTo>
                      <a:pt x="40" y="86"/>
                      <a:pt x="40" y="87"/>
                      <a:pt x="39" y="87"/>
                    </a:cubicBezTo>
                    <a:cubicBezTo>
                      <a:pt x="39" y="87"/>
                      <a:pt x="38" y="87"/>
                      <a:pt x="35" y="87"/>
                    </a:cubicBezTo>
                    <a:cubicBezTo>
                      <a:pt x="33" y="88"/>
                      <a:pt x="32" y="88"/>
                      <a:pt x="31" y="87"/>
                    </a:cubicBezTo>
                    <a:cubicBezTo>
                      <a:pt x="30" y="87"/>
                      <a:pt x="28" y="87"/>
                      <a:pt x="26" y="87"/>
                    </a:cubicBezTo>
                    <a:cubicBezTo>
                      <a:pt x="25" y="87"/>
                      <a:pt x="25" y="87"/>
                      <a:pt x="25" y="86"/>
                    </a:cubicBezTo>
                    <a:cubicBezTo>
                      <a:pt x="25" y="86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5" y="85"/>
                      <a:pt x="25" y="84"/>
                      <a:pt x="25" y="84"/>
                    </a:cubicBezTo>
                    <a:cubicBezTo>
                      <a:pt x="25" y="84"/>
                      <a:pt x="25" y="83"/>
                      <a:pt x="26" y="82"/>
                    </a:cubicBezTo>
                    <a:cubicBezTo>
                      <a:pt x="26" y="81"/>
                      <a:pt x="26" y="81"/>
                      <a:pt x="27" y="81"/>
                    </a:cubicBezTo>
                    <a:cubicBezTo>
                      <a:pt x="27" y="81"/>
                      <a:pt x="28" y="81"/>
                      <a:pt x="28" y="81"/>
                    </a:cubicBezTo>
                    <a:cubicBezTo>
                      <a:pt x="28" y="81"/>
                      <a:pt x="28" y="81"/>
                      <a:pt x="28" y="82"/>
                    </a:cubicBezTo>
                    <a:cubicBezTo>
                      <a:pt x="28" y="82"/>
                      <a:pt x="28" y="83"/>
                      <a:pt x="28" y="83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5"/>
                      <a:pt x="31" y="85"/>
                      <a:pt x="31" y="85"/>
                    </a:cubicBezTo>
                    <a:cubicBezTo>
                      <a:pt x="32" y="85"/>
                      <a:pt x="34" y="85"/>
                      <a:pt x="40" y="84"/>
                    </a:cubicBezTo>
                    <a:cubicBezTo>
                      <a:pt x="52" y="82"/>
                      <a:pt x="52" y="80"/>
                      <a:pt x="60" y="73"/>
                    </a:cubicBezTo>
                    <a:cubicBezTo>
                      <a:pt x="63" y="70"/>
                      <a:pt x="67" y="67"/>
                      <a:pt x="68" y="63"/>
                    </a:cubicBezTo>
                    <a:cubicBezTo>
                      <a:pt x="68" y="63"/>
                      <a:pt x="68" y="62"/>
                      <a:pt x="69" y="62"/>
                    </a:cubicBezTo>
                    <a:cubicBezTo>
                      <a:pt x="69" y="61"/>
                      <a:pt x="69" y="60"/>
                      <a:pt x="69" y="60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69" y="60"/>
                      <a:pt x="70" y="59"/>
                      <a:pt x="70" y="59"/>
                    </a:cubicBezTo>
                    <a:cubicBezTo>
                      <a:pt x="70" y="58"/>
                      <a:pt x="70" y="58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1" y="56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3"/>
                      <a:pt x="71" y="52"/>
                      <a:pt x="71" y="52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1" y="50"/>
                      <a:pt x="72" y="49"/>
                    </a:cubicBezTo>
                    <a:cubicBezTo>
                      <a:pt x="72" y="48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2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3" y="43"/>
                      <a:pt x="71" y="30"/>
                      <a:pt x="69" y="29"/>
                    </a:cubicBezTo>
                    <a:cubicBezTo>
                      <a:pt x="69" y="28"/>
                      <a:pt x="69" y="27"/>
                      <a:pt x="68" y="27"/>
                    </a:cubicBezTo>
                    <a:cubicBezTo>
                      <a:pt x="67" y="24"/>
                      <a:pt x="66" y="21"/>
                      <a:pt x="64" y="18"/>
                    </a:cubicBezTo>
                    <a:cubicBezTo>
                      <a:pt x="63" y="17"/>
                      <a:pt x="60" y="14"/>
                      <a:pt x="59" y="13"/>
                    </a:cubicBezTo>
                    <a:cubicBezTo>
                      <a:pt x="58" y="13"/>
                      <a:pt x="58" y="13"/>
                      <a:pt x="57" y="12"/>
                    </a:cubicBezTo>
                    <a:cubicBezTo>
                      <a:pt x="57" y="12"/>
                      <a:pt x="56" y="12"/>
                      <a:pt x="56" y="11"/>
                    </a:cubicBezTo>
                    <a:cubicBezTo>
                      <a:pt x="53" y="10"/>
                      <a:pt x="51" y="8"/>
                      <a:pt x="48" y="5"/>
                    </a:cubicBezTo>
                    <a:cubicBezTo>
                      <a:pt x="47" y="4"/>
                      <a:pt x="46" y="4"/>
                      <a:pt x="45" y="6"/>
                    </a:cubicBezTo>
                    <a:cubicBezTo>
                      <a:pt x="44" y="7"/>
                      <a:pt x="44" y="7"/>
                      <a:pt x="44" y="6"/>
                    </a:cubicBezTo>
                    <a:cubicBezTo>
                      <a:pt x="44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4"/>
                    </a:cubicBezTo>
                    <a:cubicBezTo>
                      <a:pt x="43" y="3"/>
                      <a:pt x="44" y="2"/>
                      <a:pt x="44" y="2"/>
                    </a:cubicBezTo>
                    <a:close/>
                    <a:moveTo>
                      <a:pt x="25" y="9"/>
                    </a:moveTo>
                    <a:cubicBezTo>
                      <a:pt x="29" y="9"/>
                      <a:pt x="33" y="8"/>
                      <a:pt x="36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3" y="8"/>
                      <a:pt x="46" y="9"/>
                      <a:pt x="47" y="10"/>
                    </a:cubicBezTo>
                    <a:cubicBezTo>
                      <a:pt x="51" y="12"/>
                      <a:pt x="56" y="15"/>
                      <a:pt x="56" y="16"/>
                    </a:cubicBezTo>
                    <a:cubicBezTo>
                      <a:pt x="56" y="16"/>
                      <a:pt x="57" y="17"/>
                      <a:pt x="58" y="18"/>
                    </a:cubicBezTo>
                    <a:cubicBezTo>
                      <a:pt x="63" y="23"/>
                      <a:pt x="66" y="29"/>
                      <a:pt x="68" y="36"/>
                    </a:cubicBezTo>
                    <a:cubicBezTo>
                      <a:pt x="68" y="40"/>
                      <a:pt x="69" y="41"/>
                      <a:pt x="69" y="42"/>
                    </a:cubicBezTo>
                    <a:cubicBezTo>
                      <a:pt x="69" y="43"/>
                      <a:pt x="69" y="44"/>
                      <a:pt x="69" y="44"/>
                    </a:cubicBezTo>
                    <a:cubicBezTo>
                      <a:pt x="69" y="45"/>
                      <a:pt x="68" y="46"/>
                      <a:pt x="68" y="46"/>
                    </a:cubicBezTo>
                    <a:cubicBezTo>
                      <a:pt x="68" y="46"/>
                      <a:pt x="68" y="47"/>
                      <a:pt x="68" y="47"/>
                    </a:cubicBezTo>
                    <a:cubicBezTo>
                      <a:pt x="69" y="49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8" y="53"/>
                    </a:cubicBezTo>
                    <a:cubicBezTo>
                      <a:pt x="68" y="54"/>
                      <a:pt x="67" y="54"/>
                      <a:pt x="67" y="54"/>
                    </a:cubicBezTo>
                    <a:cubicBezTo>
                      <a:pt x="65" y="61"/>
                      <a:pt x="62" y="66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4" y="73"/>
                      <a:pt x="52" y="76"/>
                      <a:pt x="49" y="78"/>
                    </a:cubicBezTo>
                    <a:cubicBezTo>
                      <a:pt x="48" y="79"/>
                      <a:pt x="41" y="80"/>
                      <a:pt x="39" y="80"/>
                    </a:cubicBezTo>
                    <a:cubicBezTo>
                      <a:pt x="34" y="80"/>
                      <a:pt x="33" y="80"/>
                      <a:pt x="32" y="80"/>
                    </a:cubicBezTo>
                    <a:cubicBezTo>
                      <a:pt x="31" y="80"/>
                      <a:pt x="30" y="80"/>
                      <a:pt x="30" y="80"/>
                    </a:cubicBezTo>
                    <a:cubicBezTo>
                      <a:pt x="30" y="80"/>
                      <a:pt x="29" y="80"/>
                      <a:pt x="28" y="80"/>
                    </a:cubicBezTo>
                    <a:cubicBezTo>
                      <a:pt x="28" y="80"/>
                      <a:pt x="27" y="80"/>
                      <a:pt x="27" y="80"/>
                    </a:cubicBezTo>
                    <a:cubicBezTo>
                      <a:pt x="27" y="80"/>
                      <a:pt x="26" y="80"/>
                      <a:pt x="26" y="80"/>
                    </a:cubicBezTo>
                    <a:cubicBezTo>
                      <a:pt x="26" y="79"/>
                      <a:pt x="26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79"/>
                      <a:pt x="26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4" y="79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3" y="79"/>
                      <a:pt x="23" y="78"/>
                      <a:pt x="23" y="78"/>
                    </a:cubicBezTo>
                    <a:cubicBezTo>
                      <a:pt x="21" y="77"/>
                      <a:pt x="19" y="76"/>
                      <a:pt x="17" y="74"/>
                    </a:cubicBezTo>
                    <a:cubicBezTo>
                      <a:pt x="14" y="73"/>
                      <a:pt x="11" y="71"/>
                      <a:pt x="10" y="70"/>
                    </a:cubicBezTo>
                    <a:cubicBezTo>
                      <a:pt x="10" y="69"/>
                      <a:pt x="10" y="69"/>
                      <a:pt x="9" y="69"/>
                    </a:cubicBezTo>
                    <a:cubicBezTo>
                      <a:pt x="9" y="68"/>
                      <a:pt x="8" y="66"/>
                      <a:pt x="8" y="65"/>
                    </a:cubicBezTo>
                    <a:cubicBezTo>
                      <a:pt x="7" y="65"/>
                      <a:pt x="7" y="64"/>
                      <a:pt x="7" y="64"/>
                    </a:cubicBezTo>
                    <a:cubicBezTo>
                      <a:pt x="7" y="64"/>
                      <a:pt x="7" y="63"/>
                      <a:pt x="7" y="63"/>
                    </a:cubicBezTo>
                    <a:cubicBezTo>
                      <a:pt x="7" y="63"/>
                      <a:pt x="6" y="62"/>
                      <a:pt x="6" y="61"/>
                    </a:cubicBezTo>
                    <a:cubicBezTo>
                      <a:pt x="6" y="61"/>
                      <a:pt x="5" y="60"/>
                      <a:pt x="5" y="60"/>
                    </a:cubicBezTo>
                    <a:cubicBezTo>
                      <a:pt x="5" y="60"/>
                      <a:pt x="5" y="59"/>
                      <a:pt x="5" y="59"/>
                    </a:cubicBezTo>
                    <a:cubicBezTo>
                      <a:pt x="5" y="59"/>
                      <a:pt x="4" y="56"/>
                      <a:pt x="4" y="56"/>
                    </a:cubicBezTo>
                    <a:cubicBezTo>
                      <a:pt x="4" y="56"/>
                      <a:pt x="4" y="55"/>
                      <a:pt x="3" y="55"/>
                    </a:cubicBezTo>
                    <a:cubicBezTo>
                      <a:pt x="2" y="53"/>
                      <a:pt x="1" y="49"/>
                      <a:pt x="1" y="45"/>
                    </a:cubicBezTo>
                    <a:cubicBezTo>
                      <a:pt x="1" y="42"/>
                      <a:pt x="1" y="42"/>
                      <a:pt x="1" y="39"/>
                    </a:cubicBezTo>
                    <a:cubicBezTo>
                      <a:pt x="2" y="38"/>
                      <a:pt x="2" y="38"/>
                      <a:pt x="2" y="37"/>
                    </a:cubicBezTo>
                    <a:cubicBezTo>
                      <a:pt x="2" y="37"/>
                      <a:pt x="2" y="36"/>
                      <a:pt x="2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0"/>
                      <a:pt x="4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4" y="29"/>
                      <a:pt x="4" y="28"/>
                      <a:pt x="4" y="29"/>
                    </a:cubicBezTo>
                    <a:cubicBezTo>
                      <a:pt x="5" y="29"/>
                      <a:pt x="5" y="29"/>
                      <a:pt x="4" y="28"/>
                    </a:cubicBezTo>
                    <a:cubicBezTo>
                      <a:pt x="4" y="28"/>
                      <a:pt x="4" y="28"/>
                      <a:pt x="4" y="2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4"/>
                      <a:pt x="6" y="23"/>
                    </a:cubicBezTo>
                    <a:cubicBezTo>
                      <a:pt x="7" y="21"/>
                      <a:pt x="8" y="20"/>
                      <a:pt x="9" y="17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3" y="13"/>
                      <a:pt x="15" y="12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8" y="11"/>
                      <a:pt x="21" y="10"/>
                      <a:pt x="25" y="9"/>
                    </a:cubicBezTo>
                    <a:close/>
                    <a:moveTo>
                      <a:pt x="47" y="6"/>
                    </a:move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7"/>
                      <a:pt x="47" y="7"/>
                    </a:cubicBezTo>
                    <a:cubicBezTo>
                      <a:pt x="47" y="7"/>
                      <a:pt x="47" y="7"/>
                      <a:pt x="48" y="7"/>
                    </a:cubicBezTo>
                    <a:cubicBezTo>
                      <a:pt x="48" y="7"/>
                      <a:pt x="49" y="8"/>
                      <a:pt x="50" y="9"/>
                    </a:cubicBezTo>
                    <a:cubicBezTo>
                      <a:pt x="51" y="9"/>
                      <a:pt x="52" y="10"/>
                      <a:pt x="51" y="10"/>
                    </a:cubicBezTo>
                    <a:cubicBezTo>
                      <a:pt x="51" y="10"/>
                      <a:pt x="50" y="10"/>
                      <a:pt x="50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7" y="8"/>
                      <a:pt x="46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lose/>
                    <a:moveTo>
                      <a:pt x="21" y="12"/>
                    </a:moveTo>
                    <a:cubicBezTo>
                      <a:pt x="21" y="12"/>
                      <a:pt x="21" y="12"/>
                      <a:pt x="20" y="12"/>
                    </a:cubicBezTo>
                    <a:cubicBezTo>
                      <a:pt x="19" y="12"/>
                      <a:pt x="19" y="12"/>
                      <a:pt x="18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8" y="16"/>
                      <a:pt x="19" y="16"/>
                      <a:pt x="21" y="16"/>
                    </a:cubicBezTo>
                    <a:cubicBezTo>
                      <a:pt x="23" y="16"/>
                      <a:pt x="24" y="16"/>
                      <a:pt x="25" y="19"/>
                    </a:cubicBezTo>
                    <a:cubicBezTo>
                      <a:pt x="25" y="19"/>
                      <a:pt x="26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9" y="20"/>
                      <a:pt x="29" y="21"/>
                      <a:pt x="30" y="21"/>
                    </a:cubicBezTo>
                    <a:cubicBezTo>
                      <a:pt x="30" y="22"/>
                      <a:pt x="30" y="22"/>
                      <a:pt x="31" y="23"/>
                    </a:cubicBezTo>
                    <a:cubicBezTo>
                      <a:pt x="32" y="23"/>
                      <a:pt x="32" y="24"/>
                      <a:pt x="32" y="24"/>
                    </a:cubicBezTo>
                    <a:cubicBezTo>
                      <a:pt x="32" y="24"/>
                      <a:pt x="31" y="24"/>
                      <a:pt x="31" y="25"/>
                    </a:cubicBezTo>
                    <a:cubicBezTo>
                      <a:pt x="31" y="25"/>
                      <a:pt x="30" y="25"/>
                      <a:pt x="29" y="24"/>
                    </a:cubicBezTo>
                    <a:cubicBezTo>
                      <a:pt x="27" y="22"/>
                      <a:pt x="24" y="24"/>
                      <a:pt x="22" y="22"/>
                    </a:cubicBezTo>
                    <a:cubicBezTo>
                      <a:pt x="21" y="21"/>
                      <a:pt x="21" y="21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20" y="18"/>
                      <a:pt x="19" y="18"/>
                      <a:pt x="20" y="18"/>
                    </a:cubicBezTo>
                    <a:cubicBezTo>
                      <a:pt x="20" y="18"/>
                      <a:pt x="19" y="18"/>
                      <a:pt x="18" y="18"/>
                    </a:cubicBezTo>
                    <a:cubicBezTo>
                      <a:pt x="18" y="18"/>
                      <a:pt x="16" y="18"/>
                      <a:pt x="15" y="18"/>
                    </a:cubicBezTo>
                    <a:cubicBezTo>
                      <a:pt x="13" y="18"/>
                      <a:pt x="11" y="21"/>
                      <a:pt x="9" y="22"/>
                    </a:cubicBezTo>
                    <a:cubicBezTo>
                      <a:pt x="7" y="24"/>
                      <a:pt x="6" y="27"/>
                      <a:pt x="5" y="29"/>
                    </a:cubicBezTo>
                    <a:cubicBezTo>
                      <a:pt x="5" y="31"/>
                      <a:pt x="5" y="31"/>
                      <a:pt x="5" y="33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7"/>
                      <a:pt x="7" y="37"/>
                      <a:pt x="8" y="37"/>
                    </a:cubicBezTo>
                    <a:cubicBezTo>
                      <a:pt x="8" y="37"/>
                      <a:pt x="9" y="37"/>
                      <a:pt x="10" y="37"/>
                    </a:cubicBezTo>
                    <a:cubicBezTo>
                      <a:pt x="10" y="38"/>
                      <a:pt x="10" y="38"/>
                      <a:pt x="11" y="39"/>
                    </a:cubicBezTo>
                    <a:cubicBezTo>
                      <a:pt x="11" y="42"/>
                      <a:pt x="12" y="46"/>
                      <a:pt x="12" y="50"/>
                    </a:cubicBezTo>
                    <a:cubicBezTo>
                      <a:pt x="12" y="50"/>
                      <a:pt x="11" y="50"/>
                      <a:pt x="11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2"/>
                      <a:pt x="10" y="52"/>
                    </a:cubicBezTo>
                    <a:cubicBezTo>
                      <a:pt x="10" y="53"/>
                      <a:pt x="10" y="54"/>
                      <a:pt x="11" y="54"/>
                    </a:cubicBezTo>
                    <a:cubicBezTo>
                      <a:pt x="13" y="58"/>
                      <a:pt x="12" y="62"/>
                      <a:pt x="16" y="65"/>
                    </a:cubicBezTo>
                    <a:cubicBezTo>
                      <a:pt x="16" y="65"/>
                      <a:pt x="17" y="65"/>
                      <a:pt x="17" y="65"/>
                    </a:cubicBezTo>
                    <a:cubicBezTo>
                      <a:pt x="19" y="65"/>
                      <a:pt x="20" y="64"/>
                      <a:pt x="20" y="64"/>
                    </a:cubicBezTo>
                    <a:cubicBezTo>
                      <a:pt x="21" y="64"/>
                      <a:pt x="21" y="63"/>
                      <a:pt x="21" y="64"/>
                    </a:cubicBezTo>
                    <a:cubicBezTo>
                      <a:pt x="22" y="62"/>
                      <a:pt x="24" y="60"/>
                      <a:pt x="24" y="58"/>
                    </a:cubicBezTo>
                    <a:cubicBezTo>
                      <a:pt x="24" y="57"/>
                      <a:pt x="25" y="57"/>
                      <a:pt x="26" y="57"/>
                    </a:cubicBezTo>
                    <a:cubicBezTo>
                      <a:pt x="27" y="56"/>
                      <a:pt x="27" y="56"/>
                      <a:pt x="27" y="55"/>
                    </a:cubicBezTo>
                    <a:cubicBezTo>
                      <a:pt x="28" y="55"/>
                      <a:pt x="28" y="54"/>
                      <a:pt x="28" y="53"/>
                    </a:cubicBezTo>
                    <a:cubicBezTo>
                      <a:pt x="27" y="50"/>
                      <a:pt x="29" y="48"/>
                      <a:pt x="31" y="48"/>
                    </a:cubicBezTo>
                    <a:cubicBezTo>
                      <a:pt x="33" y="47"/>
                      <a:pt x="34" y="47"/>
                      <a:pt x="35" y="46"/>
                    </a:cubicBezTo>
                    <a:cubicBezTo>
                      <a:pt x="35" y="45"/>
                      <a:pt x="35" y="45"/>
                      <a:pt x="36" y="45"/>
                    </a:cubicBezTo>
                    <a:cubicBezTo>
                      <a:pt x="36" y="44"/>
                      <a:pt x="36" y="44"/>
                      <a:pt x="36" y="43"/>
                    </a:cubicBezTo>
                    <a:cubicBezTo>
                      <a:pt x="36" y="43"/>
                      <a:pt x="36" y="43"/>
                      <a:pt x="35" y="43"/>
                    </a:cubicBezTo>
                    <a:cubicBezTo>
                      <a:pt x="35" y="43"/>
                      <a:pt x="34" y="43"/>
                      <a:pt x="34" y="42"/>
                    </a:cubicBezTo>
                    <a:cubicBezTo>
                      <a:pt x="33" y="41"/>
                      <a:pt x="33" y="41"/>
                      <a:pt x="32" y="40"/>
                    </a:cubicBezTo>
                    <a:cubicBezTo>
                      <a:pt x="32" y="39"/>
                      <a:pt x="32" y="38"/>
                      <a:pt x="31" y="38"/>
                    </a:cubicBezTo>
                    <a:cubicBezTo>
                      <a:pt x="29" y="34"/>
                      <a:pt x="30" y="28"/>
                      <a:pt x="32" y="35"/>
                    </a:cubicBezTo>
                    <a:cubicBezTo>
                      <a:pt x="32" y="36"/>
                      <a:pt x="32" y="36"/>
                      <a:pt x="33" y="38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1"/>
                      <a:pt x="37" y="41"/>
                      <a:pt x="38" y="40"/>
                    </a:cubicBezTo>
                    <a:cubicBezTo>
                      <a:pt x="39" y="39"/>
                      <a:pt x="40" y="39"/>
                      <a:pt x="40" y="37"/>
                    </a:cubicBezTo>
                    <a:cubicBezTo>
                      <a:pt x="41" y="36"/>
                      <a:pt x="41" y="36"/>
                      <a:pt x="41" y="35"/>
                    </a:cubicBezTo>
                    <a:cubicBezTo>
                      <a:pt x="41" y="34"/>
                      <a:pt x="41" y="34"/>
                      <a:pt x="40" y="34"/>
                    </a:cubicBezTo>
                    <a:cubicBezTo>
                      <a:pt x="39" y="33"/>
                      <a:pt x="38" y="32"/>
                      <a:pt x="37" y="31"/>
                    </a:cubicBezTo>
                    <a:cubicBezTo>
                      <a:pt x="35" y="31"/>
                      <a:pt x="35" y="31"/>
                      <a:pt x="35" y="30"/>
                    </a:cubicBezTo>
                    <a:cubicBezTo>
                      <a:pt x="35" y="30"/>
                      <a:pt x="36" y="30"/>
                      <a:pt x="36" y="30"/>
                    </a:cubicBezTo>
                    <a:cubicBezTo>
                      <a:pt x="36" y="30"/>
                      <a:pt x="37" y="30"/>
                      <a:pt x="38" y="30"/>
                    </a:cubicBezTo>
                    <a:cubicBezTo>
                      <a:pt x="39" y="30"/>
                      <a:pt x="39" y="30"/>
                      <a:pt x="39" y="32"/>
                    </a:cubicBezTo>
                    <a:cubicBezTo>
                      <a:pt x="40" y="33"/>
                      <a:pt x="40" y="33"/>
                      <a:pt x="41" y="33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49" y="38"/>
                      <a:pt x="50" y="38"/>
                      <a:pt x="50" y="38"/>
                    </a:cubicBezTo>
                    <a:cubicBezTo>
                      <a:pt x="50" y="39"/>
                      <a:pt x="50" y="39"/>
                      <a:pt x="51" y="43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3" y="48"/>
                      <a:pt x="54" y="48"/>
                      <a:pt x="55" y="46"/>
                    </a:cubicBezTo>
                    <a:cubicBezTo>
                      <a:pt x="55" y="46"/>
                      <a:pt x="55" y="45"/>
                      <a:pt x="55" y="44"/>
                    </a:cubicBezTo>
                    <a:cubicBezTo>
                      <a:pt x="55" y="44"/>
                      <a:pt x="55" y="44"/>
                      <a:pt x="56" y="43"/>
                    </a:cubicBezTo>
                    <a:cubicBezTo>
                      <a:pt x="56" y="43"/>
                      <a:pt x="57" y="42"/>
                      <a:pt x="57" y="42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60" y="42"/>
                      <a:pt x="61" y="42"/>
                      <a:pt x="61" y="43"/>
                    </a:cubicBezTo>
                    <a:cubicBezTo>
                      <a:pt x="62" y="44"/>
                      <a:pt x="63" y="44"/>
                      <a:pt x="63" y="44"/>
                    </a:cubicBezTo>
                    <a:cubicBezTo>
                      <a:pt x="64" y="44"/>
                      <a:pt x="64" y="44"/>
                      <a:pt x="65" y="43"/>
                    </a:cubicBezTo>
                    <a:cubicBezTo>
                      <a:pt x="65" y="42"/>
                      <a:pt x="65" y="42"/>
                      <a:pt x="66" y="42"/>
                    </a:cubicBezTo>
                    <a:cubicBezTo>
                      <a:pt x="67" y="42"/>
                      <a:pt x="67" y="42"/>
                      <a:pt x="68" y="42"/>
                    </a:cubicBezTo>
                    <a:cubicBezTo>
                      <a:pt x="68" y="41"/>
                      <a:pt x="67" y="40"/>
                      <a:pt x="67" y="40"/>
                    </a:cubicBezTo>
                    <a:cubicBezTo>
                      <a:pt x="67" y="41"/>
                      <a:pt x="66" y="41"/>
                      <a:pt x="66" y="41"/>
                    </a:cubicBezTo>
                    <a:cubicBezTo>
                      <a:pt x="66" y="41"/>
                      <a:pt x="65" y="41"/>
                      <a:pt x="65" y="41"/>
                    </a:cubicBezTo>
                    <a:cubicBezTo>
                      <a:pt x="64" y="41"/>
                      <a:pt x="64" y="41"/>
                      <a:pt x="64" y="42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0" y="40"/>
                      <a:pt x="59" y="40"/>
                    </a:cubicBezTo>
                    <a:cubicBezTo>
                      <a:pt x="58" y="40"/>
                      <a:pt x="58" y="40"/>
                      <a:pt x="57" y="40"/>
                    </a:cubicBezTo>
                    <a:cubicBezTo>
                      <a:pt x="57" y="40"/>
                      <a:pt x="57" y="40"/>
                      <a:pt x="56" y="41"/>
                    </a:cubicBezTo>
                    <a:cubicBezTo>
                      <a:pt x="56" y="41"/>
                      <a:pt x="55" y="42"/>
                      <a:pt x="55" y="42"/>
                    </a:cubicBezTo>
                    <a:cubicBezTo>
                      <a:pt x="54" y="43"/>
                      <a:pt x="54" y="44"/>
                      <a:pt x="53" y="45"/>
                    </a:cubicBezTo>
                    <a:cubicBezTo>
                      <a:pt x="53" y="46"/>
                      <a:pt x="53" y="46"/>
                      <a:pt x="52" y="42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0" y="37"/>
                      <a:pt x="50" y="37"/>
                      <a:pt x="49" y="37"/>
                    </a:cubicBezTo>
                    <a:cubicBezTo>
                      <a:pt x="49" y="37"/>
                      <a:pt x="47" y="35"/>
                      <a:pt x="47" y="35"/>
                    </a:cubicBezTo>
                    <a:cubicBezTo>
                      <a:pt x="45" y="34"/>
                      <a:pt x="43" y="32"/>
                      <a:pt x="41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0" y="30"/>
                      <a:pt x="40" y="30"/>
                      <a:pt x="40" y="29"/>
                    </a:cubicBezTo>
                    <a:cubicBezTo>
                      <a:pt x="39" y="28"/>
                      <a:pt x="38" y="28"/>
                      <a:pt x="38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5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5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6" y="33"/>
                    </a:cubicBezTo>
                    <a:cubicBezTo>
                      <a:pt x="38" y="34"/>
                      <a:pt x="37" y="35"/>
                      <a:pt x="40" y="35"/>
                    </a:cubicBezTo>
                    <a:cubicBezTo>
                      <a:pt x="40" y="35"/>
                      <a:pt x="40" y="35"/>
                      <a:pt x="39" y="36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7" y="39"/>
                      <a:pt x="36" y="39"/>
                      <a:pt x="35" y="39"/>
                    </a:cubicBezTo>
                    <a:cubicBezTo>
                      <a:pt x="34" y="39"/>
                      <a:pt x="34" y="39"/>
                      <a:pt x="34" y="37"/>
                    </a:cubicBezTo>
                    <a:cubicBezTo>
                      <a:pt x="34" y="35"/>
                      <a:pt x="33" y="35"/>
                      <a:pt x="33" y="34"/>
                    </a:cubicBezTo>
                    <a:cubicBezTo>
                      <a:pt x="33" y="34"/>
                      <a:pt x="32" y="33"/>
                      <a:pt x="32" y="32"/>
                    </a:cubicBezTo>
                    <a:cubicBezTo>
                      <a:pt x="32" y="31"/>
                      <a:pt x="31" y="30"/>
                      <a:pt x="30" y="30"/>
                    </a:cubicBezTo>
                    <a:cubicBezTo>
                      <a:pt x="30" y="30"/>
                      <a:pt x="30" y="30"/>
                      <a:pt x="29" y="31"/>
                    </a:cubicBezTo>
                    <a:cubicBezTo>
                      <a:pt x="29" y="31"/>
                      <a:pt x="29" y="31"/>
                      <a:pt x="29" y="32"/>
                    </a:cubicBezTo>
                    <a:cubicBezTo>
                      <a:pt x="29" y="33"/>
                      <a:pt x="29" y="33"/>
                      <a:pt x="29" y="35"/>
                    </a:cubicBezTo>
                    <a:cubicBezTo>
                      <a:pt x="30" y="38"/>
                      <a:pt x="30" y="39"/>
                      <a:pt x="30" y="39"/>
                    </a:cubicBezTo>
                    <a:cubicBezTo>
                      <a:pt x="30" y="38"/>
                      <a:pt x="30" y="38"/>
                      <a:pt x="31" y="39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1"/>
                      <a:pt x="31" y="41"/>
                    </a:cubicBezTo>
                    <a:cubicBezTo>
                      <a:pt x="31" y="42"/>
                      <a:pt x="32" y="42"/>
                      <a:pt x="32" y="43"/>
                    </a:cubicBezTo>
                    <a:cubicBezTo>
                      <a:pt x="33" y="43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4" y="44"/>
                      <a:pt x="34" y="44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6"/>
                    </a:cubicBezTo>
                    <a:cubicBezTo>
                      <a:pt x="30" y="47"/>
                      <a:pt x="25" y="47"/>
                      <a:pt x="26" y="52"/>
                    </a:cubicBezTo>
                    <a:cubicBezTo>
                      <a:pt x="27" y="54"/>
                      <a:pt x="26" y="55"/>
                      <a:pt x="24" y="56"/>
                    </a:cubicBezTo>
                    <a:cubicBezTo>
                      <a:pt x="22" y="57"/>
                      <a:pt x="22" y="61"/>
                      <a:pt x="19" y="62"/>
                    </a:cubicBezTo>
                    <a:cubicBezTo>
                      <a:pt x="19" y="62"/>
                      <a:pt x="19" y="63"/>
                      <a:pt x="19" y="63"/>
                    </a:cubicBezTo>
                    <a:cubicBezTo>
                      <a:pt x="19" y="63"/>
                      <a:pt x="18" y="64"/>
                      <a:pt x="17" y="64"/>
                    </a:cubicBezTo>
                    <a:cubicBezTo>
                      <a:pt x="13" y="62"/>
                      <a:pt x="14" y="56"/>
                      <a:pt x="12" y="53"/>
                    </a:cubicBezTo>
                    <a:cubicBezTo>
                      <a:pt x="11" y="53"/>
                      <a:pt x="11" y="52"/>
                      <a:pt x="11" y="52"/>
                    </a:cubicBezTo>
                    <a:cubicBezTo>
                      <a:pt x="11" y="52"/>
                      <a:pt x="12" y="51"/>
                      <a:pt x="12" y="51"/>
                    </a:cubicBezTo>
                    <a:cubicBezTo>
                      <a:pt x="13" y="51"/>
                      <a:pt x="13" y="51"/>
                      <a:pt x="13" y="50"/>
                    </a:cubicBezTo>
                    <a:cubicBezTo>
                      <a:pt x="13" y="46"/>
                      <a:pt x="12" y="43"/>
                      <a:pt x="12" y="39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5"/>
                      <a:pt x="9" y="35"/>
                      <a:pt x="8" y="35"/>
                    </a:cubicBezTo>
                    <a:cubicBezTo>
                      <a:pt x="7" y="36"/>
                      <a:pt x="6" y="35"/>
                      <a:pt x="6" y="34"/>
                    </a:cubicBezTo>
                    <a:cubicBezTo>
                      <a:pt x="6" y="34"/>
                      <a:pt x="6" y="33"/>
                      <a:pt x="6" y="33"/>
                    </a:cubicBezTo>
                    <a:cubicBezTo>
                      <a:pt x="6" y="32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0"/>
                    </a:cubicBezTo>
                    <a:cubicBezTo>
                      <a:pt x="7" y="29"/>
                      <a:pt x="9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2" y="22"/>
                      <a:pt x="15" y="19"/>
                      <a:pt x="17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19" y="19"/>
                      <a:pt x="20" y="20"/>
                      <a:pt x="20" y="21"/>
                    </a:cubicBezTo>
                    <a:cubicBezTo>
                      <a:pt x="21" y="25"/>
                      <a:pt x="26" y="24"/>
                      <a:pt x="29" y="26"/>
                    </a:cubicBezTo>
                    <a:cubicBezTo>
                      <a:pt x="29" y="26"/>
                      <a:pt x="30" y="27"/>
                      <a:pt x="30" y="26"/>
                    </a:cubicBezTo>
                    <a:cubicBezTo>
                      <a:pt x="30" y="26"/>
                      <a:pt x="30" y="26"/>
                      <a:pt x="30" y="27"/>
                    </a:cubicBezTo>
                    <a:cubicBezTo>
                      <a:pt x="30" y="27"/>
                      <a:pt x="31" y="27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3" y="25"/>
                      <a:pt x="33" y="25"/>
                    </a:cubicBezTo>
                    <a:cubicBezTo>
                      <a:pt x="33" y="25"/>
                      <a:pt x="33" y="24"/>
                      <a:pt x="33" y="24"/>
                    </a:cubicBezTo>
                    <a:cubicBezTo>
                      <a:pt x="33" y="22"/>
                      <a:pt x="33" y="22"/>
                      <a:pt x="32" y="21"/>
                    </a:cubicBezTo>
                    <a:cubicBezTo>
                      <a:pt x="31" y="21"/>
                      <a:pt x="31" y="21"/>
                      <a:pt x="31" y="20"/>
                    </a:cubicBezTo>
                    <a:cubicBezTo>
                      <a:pt x="31" y="20"/>
                      <a:pt x="29" y="19"/>
                      <a:pt x="28" y="19"/>
                    </a:cubicBezTo>
                    <a:cubicBezTo>
                      <a:pt x="28" y="19"/>
                      <a:pt x="27" y="19"/>
                      <a:pt x="26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4" y="15"/>
                      <a:pt x="23" y="14"/>
                    </a:cubicBezTo>
                    <a:cubicBezTo>
                      <a:pt x="23" y="14"/>
                      <a:pt x="22" y="14"/>
                      <a:pt x="21" y="15"/>
                    </a:cubicBezTo>
                    <a:cubicBezTo>
                      <a:pt x="20" y="15"/>
                      <a:pt x="19" y="15"/>
                      <a:pt x="19" y="15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20" y="13"/>
                      <a:pt x="21" y="13"/>
                      <a:pt x="23" y="13"/>
                    </a:cubicBezTo>
                    <a:cubicBezTo>
                      <a:pt x="25" y="14"/>
                      <a:pt x="26" y="14"/>
                      <a:pt x="27" y="13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12"/>
                      <a:pt x="29" y="12"/>
                      <a:pt x="30" y="12"/>
                    </a:cubicBezTo>
                    <a:cubicBezTo>
                      <a:pt x="31" y="12"/>
                      <a:pt x="32" y="12"/>
                      <a:pt x="33" y="12"/>
                    </a:cubicBezTo>
                    <a:cubicBezTo>
                      <a:pt x="33" y="12"/>
                      <a:pt x="33" y="12"/>
                      <a:pt x="34" y="12"/>
                    </a:cubicBezTo>
                    <a:cubicBezTo>
                      <a:pt x="36" y="11"/>
                      <a:pt x="39" y="13"/>
                      <a:pt x="41" y="13"/>
                    </a:cubicBezTo>
                    <a:cubicBezTo>
                      <a:pt x="42" y="13"/>
                      <a:pt x="43" y="13"/>
                      <a:pt x="44" y="14"/>
                    </a:cubicBezTo>
                    <a:cubicBezTo>
                      <a:pt x="44" y="14"/>
                      <a:pt x="45" y="15"/>
                      <a:pt x="45" y="15"/>
                    </a:cubicBezTo>
                    <a:cubicBezTo>
                      <a:pt x="47" y="16"/>
                      <a:pt x="45" y="18"/>
                      <a:pt x="44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9"/>
                      <a:pt x="43" y="19"/>
                      <a:pt x="43" y="18"/>
                    </a:cubicBezTo>
                    <a:cubicBezTo>
                      <a:pt x="43" y="18"/>
                      <a:pt x="43" y="19"/>
                      <a:pt x="43" y="19"/>
                    </a:cubicBezTo>
                    <a:cubicBezTo>
                      <a:pt x="43" y="22"/>
                      <a:pt x="45" y="21"/>
                      <a:pt x="47" y="22"/>
                    </a:cubicBezTo>
                    <a:cubicBezTo>
                      <a:pt x="51" y="23"/>
                      <a:pt x="53" y="21"/>
                      <a:pt x="58" y="22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0" y="23"/>
                      <a:pt x="60" y="21"/>
                      <a:pt x="60" y="21"/>
                    </a:cubicBezTo>
                    <a:cubicBezTo>
                      <a:pt x="59" y="21"/>
                      <a:pt x="59" y="21"/>
                      <a:pt x="58" y="21"/>
                    </a:cubicBezTo>
                    <a:cubicBezTo>
                      <a:pt x="56" y="20"/>
                      <a:pt x="52" y="20"/>
                      <a:pt x="50" y="21"/>
                    </a:cubicBezTo>
                    <a:cubicBezTo>
                      <a:pt x="50" y="22"/>
                      <a:pt x="49" y="22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8" y="21"/>
                      <a:pt x="47" y="21"/>
                    </a:cubicBezTo>
                    <a:cubicBezTo>
                      <a:pt x="47" y="20"/>
                      <a:pt x="44" y="20"/>
                      <a:pt x="44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9" y="17"/>
                      <a:pt x="47" y="14"/>
                      <a:pt x="45" y="13"/>
                    </a:cubicBezTo>
                    <a:cubicBezTo>
                      <a:pt x="43" y="12"/>
                      <a:pt x="43" y="11"/>
                      <a:pt x="42" y="12"/>
                    </a:cubicBezTo>
                    <a:cubicBezTo>
                      <a:pt x="39" y="11"/>
                      <a:pt x="39" y="11"/>
                      <a:pt x="36" y="10"/>
                    </a:cubicBezTo>
                    <a:cubicBezTo>
                      <a:pt x="36" y="10"/>
                      <a:pt x="34" y="10"/>
                      <a:pt x="31" y="11"/>
                    </a:cubicBezTo>
                    <a:cubicBezTo>
                      <a:pt x="30" y="11"/>
                      <a:pt x="29" y="11"/>
                      <a:pt x="29" y="11"/>
                    </a:cubicBezTo>
                    <a:cubicBezTo>
                      <a:pt x="28" y="10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5" y="12"/>
                      <a:pt x="25" y="12"/>
                      <a:pt x="24" y="12"/>
                    </a:cubicBezTo>
                    <a:cubicBezTo>
                      <a:pt x="23" y="12"/>
                      <a:pt x="23" y="12"/>
                      <a:pt x="22" y="12"/>
                    </a:cubicBezTo>
                    <a:cubicBezTo>
                      <a:pt x="22" y="12"/>
                      <a:pt x="21" y="12"/>
                      <a:pt x="21" y="12"/>
                    </a:cubicBezTo>
                    <a:close/>
                    <a:moveTo>
                      <a:pt x="52" y="11"/>
                    </a:moveTo>
                    <a:cubicBezTo>
                      <a:pt x="52" y="10"/>
                      <a:pt x="54" y="12"/>
                      <a:pt x="56" y="14"/>
                    </a:cubicBezTo>
                    <a:cubicBezTo>
                      <a:pt x="57" y="14"/>
                      <a:pt x="58" y="15"/>
                      <a:pt x="59" y="15"/>
                    </a:cubicBezTo>
                    <a:cubicBezTo>
                      <a:pt x="59" y="15"/>
                      <a:pt x="63" y="18"/>
                      <a:pt x="63" y="19"/>
                    </a:cubicBezTo>
                    <a:cubicBezTo>
                      <a:pt x="67" y="26"/>
                      <a:pt x="71" y="37"/>
                      <a:pt x="71" y="44"/>
                    </a:cubicBezTo>
                    <a:cubicBezTo>
                      <a:pt x="71" y="44"/>
                      <a:pt x="71" y="45"/>
                      <a:pt x="71" y="45"/>
                    </a:cubicBezTo>
                    <a:cubicBezTo>
                      <a:pt x="71" y="46"/>
                      <a:pt x="71" y="47"/>
                      <a:pt x="70" y="47"/>
                    </a:cubicBezTo>
                    <a:cubicBezTo>
                      <a:pt x="70" y="47"/>
                      <a:pt x="70" y="48"/>
                      <a:pt x="70" y="48"/>
                    </a:cubicBezTo>
                    <a:cubicBezTo>
                      <a:pt x="70" y="50"/>
                      <a:pt x="70" y="46"/>
                      <a:pt x="70" y="44"/>
                    </a:cubicBezTo>
                    <a:cubicBezTo>
                      <a:pt x="70" y="43"/>
                      <a:pt x="70" y="42"/>
                      <a:pt x="69" y="37"/>
                    </a:cubicBezTo>
                    <a:cubicBezTo>
                      <a:pt x="69" y="34"/>
                      <a:pt x="68" y="31"/>
                      <a:pt x="68" y="31"/>
                    </a:cubicBezTo>
                    <a:cubicBezTo>
                      <a:pt x="66" y="27"/>
                      <a:pt x="64" y="24"/>
                      <a:pt x="61" y="20"/>
                    </a:cubicBezTo>
                    <a:cubicBezTo>
                      <a:pt x="61" y="20"/>
                      <a:pt x="61" y="19"/>
                      <a:pt x="61" y="19"/>
                    </a:cubicBezTo>
                    <a:cubicBezTo>
                      <a:pt x="61" y="19"/>
                      <a:pt x="58" y="17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7" y="15"/>
                      <a:pt x="57" y="15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5" y="12"/>
                      <a:pt x="54" y="12"/>
                    </a:cubicBezTo>
                    <a:cubicBezTo>
                      <a:pt x="54" y="12"/>
                      <a:pt x="53" y="12"/>
                      <a:pt x="53" y="11"/>
                    </a:cubicBezTo>
                    <a:cubicBezTo>
                      <a:pt x="52" y="11"/>
                      <a:pt x="52" y="11"/>
                      <a:pt x="52" y="11"/>
                    </a:cubicBezTo>
                    <a:close/>
                    <a:moveTo>
                      <a:pt x="70" y="53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5"/>
                      <a:pt x="69" y="57"/>
                      <a:pt x="68" y="58"/>
                    </a:cubicBezTo>
                    <a:cubicBezTo>
                      <a:pt x="68" y="59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7" y="61"/>
                    </a:cubicBezTo>
                    <a:cubicBezTo>
                      <a:pt x="67" y="62"/>
                      <a:pt x="67" y="62"/>
                      <a:pt x="67" y="63"/>
                    </a:cubicBezTo>
                    <a:cubicBezTo>
                      <a:pt x="66" y="65"/>
                      <a:pt x="60" y="71"/>
                      <a:pt x="59" y="72"/>
                    </a:cubicBezTo>
                    <a:cubicBezTo>
                      <a:pt x="59" y="72"/>
                      <a:pt x="58" y="72"/>
                      <a:pt x="58" y="73"/>
                    </a:cubicBezTo>
                    <a:cubicBezTo>
                      <a:pt x="55" y="76"/>
                      <a:pt x="52" y="79"/>
                      <a:pt x="48" y="80"/>
                    </a:cubicBezTo>
                    <a:cubicBezTo>
                      <a:pt x="48" y="81"/>
                      <a:pt x="44" y="81"/>
                      <a:pt x="40" y="82"/>
                    </a:cubicBezTo>
                    <a:cubicBezTo>
                      <a:pt x="33" y="83"/>
                      <a:pt x="33" y="83"/>
                      <a:pt x="31" y="83"/>
                    </a:cubicBezTo>
                    <a:cubicBezTo>
                      <a:pt x="30" y="83"/>
                      <a:pt x="30" y="83"/>
                      <a:pt x="29" y="83"/>
                    </a:cubicBezTo>
                    <a:cubicBezTo>
                      <a:pt x="29" y="83"/>
                      <a:pt x="30" y="81"/>
                      <a:pt x="30" y="81"/>
                    </a:cubicBezTo>
                    <a:cubicBezTo>
                      <a:pt x="30" y="81"/>
                      <a:pt x="31" y="81"/>
                      <a:pt x="32" y="82"/>
                    </a:cubicBezTo>
                    <a:cubicBezTo>
                      <a:pt x="32" y="82"/>
                      <a:pt x="34" y="82"/>
                      <a:pt x="35" y="82"/>
                    </a:cubicBezTo>
                    <a:cubicBezTo>
                      <a:pt x="36" y="82"/>
                      <a:pt x="37" y="82"/>
                      <a:pt x="38" y="81"/>
                    </a:cubicBezTo>
                    <a:cubicBezTo>
                      <a:pt x="40" y="81"/>
                      <a:pt x="47" y="80"/>
                      <a:pt x="48" y="80"/>
                    </a:cubicBezTo>
                    <a:cubicBezTo>
                      <a:pt x="52" y="78"/>
                      <a:pt x="55" y="75"/>
                      <a:pt x="58" y="73"/>
                    </a:cubicBezTo>
                    <a:cubicBezTo>
                      <a:pt x="58" y="72"/>
                      <a:pt x="59" y="72"/>
                      <a:pt x="59" y="71"/>
                    </a:cubicBezTo>
                    <a:cubicBezTo>
                      <a:pt x="62" y="68"/>
                      <a:pt x="65" y="64"/>
                      <a:pt x="67" y="60"/>
                    </a:cubicBezTo>
                    <a:cubicBezTo>
                      <a:pt x="67" y="59"/>
                      <a:pt x="67" y="58"/>
                      <a:pt x="68" y="57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4"/>
                      <a:pt x="69" y="54"/>
                      <a:pt x="69" y="54"/>
                    </a:cubicBezTo>
                    <a:lnTo>
                      <a:pt x="70" y="53"/>
                    </a:lnTo>
                    <a:close/>
                    <a:moveTo>
                      <a:pt x="41" y="88"/>
                    </a:moveTo>
                    <a:cubicBezTo>
                      <a:pt x="41" y="88"/>
                      <a:pt x="41" y="88"/>
                      <a:pt x="41" y="88"/>
                    </a:cubicBezTo>
                    <a:cubicBezTo>
                      <a:pt x="42" y="88"/>
                      <a:pt x="43" y="88"/>
                      <a:pt x="43" y="88"/>
                    </a:cubicBezTo>
                    <a:cubicBezTo>
                      <a:pt x="43" y="89"/>
                      <a:pt x="43" y="89"/>
                      <a:pt x="43" y="90"/>
                    </a:cubicBezTo>
                    <a:cubicBezTo>
                      <a:pt x="45" y="91"/>
                      <a:pt x="46" y="93"/>
                      <a:pt x="46" y="94"/>
                    </a:cubicBezTo>
                    <a:cubicBezTo>
                      <a:pt x="45" y="95"/>
                      <a:pt x="45" y="95"/>
                      <a:pt x="46" y="95"/>
                    </a:cubicBezTo>
                    <a:cubicBezTo>
                      <a:pt x="46" y="95"/>
                      <a:pt x="46" y="96"/>
                      <a:pt x="46" y="98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5" y="101"/>
                      <a:pt x="45" y="101"/>
                      <a:pt x="45" y="101"/>
                    </a:cubicBezTo>
                    <a:cubicBezTo>
                      <a:pt x="45" y="101"/>
                      <a:pt x="44" y="101"/>
                      <a:pt x="44" y="101"/>
                    </a:cubicBezTo>
                    <a:cubicBezTo>
                      <a:pt x="44" y="101"/>
                      <a:pt x="43" y="101"/>
                      <a:pt x="42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40" y="93"/>
                      <a:pt x="40" y="91"/>
                      <a:pt x="40" y="90"/>
                    </a:cubicBezTo>
                    <a:cubicBezTo>
                      <a:pt x="40" y="90"/>
                      <a:pt x="40" y="89"/>
                      <a:pt x="40" y="89"/>
                    </a:cubicBezTo>
                    <a:cubicBezTo>
                      <a:pt x="40" y="88"/>
                      <a:pt x="40" y="88"/>
                      <a:pt x="41" y="88"/>
                    </a:cubicBezTo>
                    <a:close/>
                    <a:moveTo>
                      <a:pt x="39" y="96"/>
                    </a:move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3"/>
                      <a:pt x="38" y="103"/>
                      <a:pt x="39" y="103"/>
                    </a:cubicBezTo>
                    <a:cubicBezTo>
                      <a:pt x="42" y="102"/>
                      <a:pt x="52" y="101"/>
                      <a:pt x="52" y="101"/>
                    </a:cubicBezTo>
                    <a:cubicBezTo>
                      <a:pt x="52" y="101"/>
                      <a:pt x="52" y="100"/>
                      <a:pt x="52" y="100"/>
                    </a:cubicBezTo>
                    <a:cubicBezTo>
                      <a:pt x="52" y="100"/>
                      <a:pt x="51" y="100"/>
                      <a:pt x="49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7" y="96"/>
                      <a:pt x="47" y="95"/>
                      <a:pt x="48" y="95"/>
                    </a:cubicBezTo>
                    <a:cubicBezTo>
                      <a:pt x="48" y="95"/>
                      <a:pt x="50" y="95"/>
                      <a:pt x="53" y="95"/>
                    </a:cubicBezTo>
                    <a:cubicBezTo>
                      <a:pt x="58" y="94"/>
                      <a:pt x="66" y="93"/>
                      <a:pt x="67" y="100"/>
                    </a:cubicBezTo>
                    <a:cubicBezTo>
                      <a:pt x="67" y="101"/>
                      <a:pt x="67" y="102"/>
                      <a:pt x="66" y="103"/>
                    </a:cubicBezTo>
                    <a:cubicBezTo>
                      <a:pt x="65" y="104"/>
                      <a:pt x="64" y="105"/>
                      <a:pt x="64" y="105"/>
                    </a:cubicBezTo>
                    <a:cubicBezTo>
                      <a:pt x="62" y="106"/>
                      <a:pt x="60" y="108"/>
                      <a:pt x="57" y="109"/>
                    </a:cubicBezTo>
                    <a:cubicBezTo>
                      <a:pt x="56" y="109"/>
                      <a:pt x="55" y="109"/>
                      <a:pt x="54" y="110"/>
                    </a:cubicBezTo>
                    <a:cubicBezTo>
                      <a:pt x="53" y="110"/>
                      <a:pt x="37" y="113"/>
                      <a:pt x="37" y="113"/>
                    </a:cubicBezTo>
                    <a:cubicBezTo>
                      <a:pt x="37" y="113"/>
                      <a:pt x="35" y="113"/>
                      <a:pt x="33" y="113"/>
                    </a:cubicBezTo>
                    <a:cubicBezTo>
                      <a:pt x="29" y="114"/>
                      <a:pt x="29" y="114"/>
                      <a:pt x="26" y="113"/>
                    </a:cubicBezTo>
                    <a:cubicBezTo>
                      <a:pt x="25" y="113"/>
                      <a:pt x="23" y="111"/>
                      <a:pt x="22" y="111"/>
                    </a:cubicBezTo>
                    <a:cubicBezTo>
                      <a:pt x="20" y="105"/>
                      <a:pt x="31" y="99"/>
                      <a:pt x="35" y="98"/>
                    </a:cubicBezTo>
                    <a:cubicBezTo>
                      <a:pt x="36" y="97"/>
                      <a:pt x="38" y="97"/>
                      <a:pt x="39" y="97"/>
                    </a:cubicBezTo>
                    <a:lnTo>
                      <a:pt x="39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817"/>
              <p:cNvSpPr>
                <a:spLocks noEditPoints="1"/>
              </p:cNvSpPr>
              <p:nvPr/>
            </p:nvSpPr>
            <p:spPr bwMode="auto">
              <a:xfrm>
                <a:off x="1275" y="664"/>
                <a:ext cx="29" cy="31"/>
              </a:xfrm>
              <a:custGeom>
                <a:avLst/>
                <a:gdLst>
                  <a:gd name="T0" fmla="*/ 8 w 38"/>
                  <a:gd name="T1" fmla="*/ 3 h 41"/>
                  <a:gd name="T2" fmla="*/ 3 w 38"/>
                  <a:gd name="T3" fmla="*/ 11 h 41"/>
                  <a:gd name="T4" fmla="*/ 1 w 38"/>
                  <a:gd name="T5" fmla="*/ 21 h 41"/>
                  <a:gd name="T6" fmla="*/ 4 w 38"/>
                  <a:gd name="T7" fmla="*/ 34 h 41"/>
                  <a:gd name="T8" fmla="*/ 11 w 38"/>
                  <a:gd name="T9" fmla="*/ 40 h 41"/>
                  <a:gd name="T10" fmla="*/ 17 w 38"/>
                  <a:gd name="T11" fmla="*/ 41 h 41"/>
                  <a:gd name="T12" fmla="*/ 34 w 38"/>
                  <a:gd name="T13" fmla="*/ 32 h 41"/>
                  <a:gd name="T14" fmla="*/ 36 w 38"/>
                  <a:gd name="T15" fmla="*/ 28 h 41"/>
                  <a:gd name="T16" fmla="*/ 38 w 38"/>
                  <a:gd name="T17" fmla="*/ 19 h 41"/>
                  <a:gd name="T18" fmla="*/ 35 w 38"/>
                  <a:gd name="T19" fmla="*/ 10 h 41"/>
                  <a:gd name="T20" fmla="*/ 30 w 38"/>
                  <a:gd name="T21" fmla="*/ 4 h 41"/>
                  <a:gd name="T22" fmla="*/ 19 w 38"/>
                  <a:gd name="T23" fmla="*/ 1 h 41"/>
                  <a:gd name="T24" fmla="*/ 27 w 38"/>
                  <a:gd name="T25" fmla="*/ 10 h 41"/>
                  <a:gd name="T26" fmla="*/ 19 w 38"/>
                  <a:gd name="T27" fmla="*/ 7 h 41"/>
                  <a:gd name="T28" fmla="*/ 12 w 38"/>
                  <a:gd name="T29" fmla="*/ 3 h 41"/>
                  <a:gd name="T30" fmla="*/ 19 w 38"/>
                  <a:gd name="T31" fmla="*/ 1 h 41"/>
                  <a:gd name="T32" fmla="*/ 29 w 38"/>
                  <a:gd name="T33" fmla="*/ 6 h 41"/>
                  <a:gd name="T34" fmla="*/ 26 w 38"/>
                  <a:gd name="T35" fmla="*/ 5 h 41"/>
                  <a:gd name="T36" fmla="*/ 9 w 38"/>
                  <a:gd name="T37" fmla="*/ 5 h 41"/>
                  <a:gd name="T38" fmla="*/ 21 w 38"/>
                  <a:gd name="T39" fmla="*/ 11 h 41"/>
                  <a:gd name="T40" fmla="*/ 18 w 38"/>
                  <a:gd name="T41" fmla="*/ 16 h 41"/>
                  <a:gd name="T42" fmla="*/ 13 w 38"/>
                  <a:gd name="T43" fmla="*/ 12 h 41"/>
                  <a:gd name="T44" fmla="*/ 5 w 38"/>
                  <a:gd name="T45" fmla="*/ 8 h 41"/>
                  <a:gd name="T46" fmla="*/ 30 w 38"/>
                  <a:gd name="T47" fmla="*/ 7 h 41"/>
                  <a:gd name="T48" fmla="*/ 30 w 38"/>
                  <a:gd name="T49" fmla="*/ 19 h 41"/>
                  <a:gd name="T50" fmla="*/ 14 w 38"/>
                  <a:gd name="T51" fmla="*/ 25 h 41"/>
                  <a:gd name="T52" fmla="*/ 15 w 38"/>
                  <a:gd name="T53" fmla="*/ 19 h 41"/>
                  <a:gd name="T54" fmla="*/ 18 w 38"/>
                  <a:gd name="T55" fmla="*/ 17 h 41"/>
                  <a:gd name="T56" fmla="*/ 28 w 38"/>
                  <a:gd name="T57" fmla="*/ 11 h 41"/>
                  <a:gd name="T58" fmla="*/ 7 w 38"/>
                  <a:gd name="T59" fmla="*/ 12 h 41"/>
                  <a:gd name="T60" fmla="*/ 10 w 38"/>
                  <a:gd name="T61" fmla="*/ 18 h 41"/>
                  <a:gd name="T62" fmla="*/ 10 w 38"/>
                  <a:gd name="T63" fmla="*/ 37 h 41"/>
                  <a:gd name="T64" fmla="*/ 4 w 38"/>
                  <a:gd name="T65" fmla="*/ 20 h 41"/>
                  <a:gd name="T66" fmla="*/ 7 w 38"/>
                  <a:gd name="T67" fmla="*/ 12 h 41"/>
                  <a:gd name="T68" fmla="*/ 3 w 38"/>
                  <a:gd name="T69" fmla="*/ 19 h 41"/>
                  <a:gd name="T70" fmla="*/ 2 w 38"/>
                  <a:gd name="T71" fmla="*/ 24 h 41"/>
                  <a:gd name="T72" fmla="*/ 4 w 38"/>
                  <a:gd name="T73" fmla="*/ 13 h 41"/>
                  <a:gd name="T74" fmla="*/ 14 w 38"/>
                  <a:gd name="T75" fmla="*/ 22 h 41"/>
                  <a:gd name="T76" fmla="*/ 15 w 38"/>
                  <a:gd name="T77" fmla="*/ 35 h 41"/>
                  <a:gd name="T78" fmla="*/ 13 w 38"/>
                  <a:gd name="T79" fmla="*/ 39 h 41"/>
                  <a:gd name="T80" fmla="*/ 10 w 38"/>
                  <a:gd name="T81" fmla="*/ 20 h 41"/>
                  <a:gd name="T82" fmla="*/ 35 w 38"/>
                  <a:gd name="T83" fmla="*/ 14 h 41"/>
                  <a:gd name="T84" fmla="*/ 21 w 38"/>
                  <a:gd name="T85" fmla="*/ 34 h 41"/>
                  <a:gd name="T86" fmla="*/ 15 w 38"/>
                  <a:gd name="T87" fmla="*/ 27 h 41"/>
                  <a:gd name="T88" fmla="*/ 32 w 38"/>
                  <a:gd name="T89" fmla="*/ 19 h 41"/>
                  <a:gd name="T90" fmla="*/ 32 w 38"/>
                  <a:gd name="T91" fmla="*/ 33 h 41"/>
                  <a:gd name="T92" fmla="*/ 19 w 38"/>
                  <a:gd name="T93" fmla="*/ 39 h 41"/>
                  <a:gd name="T94" fmla="*/ 16 w 38"/>
                  <a:gd name="T95" fmla="*/ 36 h 41"/>
                  <a:gd name="T96" fmla="*/ 32 w 38"/>
                  <a:gd name="T97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" h="41">
                    <a:moveTo>
                      <a:pt x="19" y="0"/>
                    </a:moveTo>
                    <a:cubicBezTo>
                      <a:pt x="18" y="0"/>
                      <a:pt x="16" y="0"/>
                      <a:pt x="15" y="0"/>
                    </a:cubicBezTo>
                    <a:cubicBezTo>
                      <a:pt x="14" y="1"/>
                      <a:pt x="12" y="1"/>
                      <a:pt x="12" y="1"/>
                    </a:cubicBezTo>
                    <a:cubicBezTo>
                      <a:pt x="11" y="2"/>
                      <a:pt x="9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4" y="8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5"/>
                      <a:pt x="0" y="17"/>
                      <a:pt x="1" y="21"/>
                    </a:cubicBezTo>
                    <a:cubicBezTo>
                      <a:pt x="1" y="22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2" y="28"/>
                      <a:pt x="3" y="30"/>
                      <a:pt x="3" y="32"/>
                    </a:cubicBezTo>
                    <a:cubicBezTo>
                      <a:pt x="4" y="33"/>
                      <a:pt x="4" y="34"/>
                      <a:pt x="4" y="34"/>
                    </a:cubicBezTo>
                    <a:cubicBezTo>
                      <a:pt x="5" y="35"/>
                      <a:pt x="6" y="36"/>
                      <a:pt x="6" y="36"/>
                    </a:cubicBezTo>
                    <a:cubicBezTo>
                      <a:pt x="7" y="37"/>
                      <a:pt x="8" y="37"/>
                      <a:pt x="9" y="38"/>
                    </a:cubicBezTo>
                    <a:cubicBezTo>
                      <a:pt x="10" y="38"/>
                      <a:pt x="10" y="39"/>
                      <a:pt x="10" y="39"/>
                    </a:cubicBezTo>
                    <a:cubicBezTo>
                      <a:pt x="11" y="39"/>
                      <a:pt x="11" y="40"/>
                      <a:pt x="11" y="40"/>
                    </a:cubicBezTo>
                    <a:cubicBezTo>
                      <a:pt x="11" y="40"/>
                      <a:pt x="12" y="40"/>
                      <a:pt x="12" y="40"/>
                    </a:cubicBezTo>
                    <a:cubicBezTo>
                      <a:pt x="12" y="40"/>
                      <a:pt x="13" y="40"/>
                      <a:pt x="14" y="41"/>
                    </a:cubicBezTo>
                    <a:cubicBezTo>
                      <a:pt x="15" y="41"/>
                      <a:pt x="15" y="41"/>
                      <a:pt x="16" y="41"/>
                    </a:cubicBezTo>
                    <a:cubicBezTo>
                      <a:pt x="16" y="41"/>
                      <a:pt x="17" y="41"/>
                      <a:pt x="17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9" y="41"/>
                      <a:pt x="21" y="40"/>
                      <a:pt x="22" y="40"/>
                    </a:cubicBezTo>
                    <a:cubicBezTo>
                      <a:pt x="24" y="40"/>
                      <a:pt x="25" y="40"/>
                      <a:pt x="26" y="39"/>
                    </a:cubicBezTo>
                    <a:cubicBezTo>
                      <a:pt x="30" y="38"/>
                      <a:pt x="32" y="35"/>
                      <a:pt x="34" y="32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5" y="30"/>
                      <a:pt x="36" y="30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7" y="27"/>
                    </a:cubicBezTo>
                    <a:cubicBezTo>
                      <a:pt x="37" y="27"/>
                      <a:pt x="37" y="26"/>
                      <a:pt x="37" y="25"/>
                    </a:cubicBezTo>
                    <a:cubicBezTo>
                      <a:pt x="37" y="25"/>
                      <a:pt x="37" y="24"/>
                      <a:pt x="37" y="24"/>
                    </a:cubicBezTo>
                    <a:cubicBezTo>
                      <a:pt x="37" y="24"/>
                      <a:pt x="38" y="22"/>
                      <a:pt x="38" y="19"/>
                    </a:cubicBezTo>
                    <a:cubicBezTo>
                      <a:pt x="38" y="16"/>
                      <a:pt x="37" y="15"/>
                      <a:pt x="37" y="13"/>
                    </a:cubicBezTo>
                    <a:cubicBezTo>
                      <a:pt x="36" y="13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4" y="9"/>
                    </a:cubicBezTo>
                    <a:cubicBezTo>
                      <a:pt x="34" y="8"/>
                      <a:pt x="33" y="7"/>
                      <a:pt x="31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30" y="4"/>
                      <a:pt x="29" y="4"/>
                      <a:pt x="29" y="4"/>
                    </a:cubicBezTo>
                    <a:cubicBezTo>
                      <a:pt x="26" y="1"/>
                      <a:pt x="24" y="1"/>
                      <a:pt x="21" y="0"/>
                    </a:cubicBezTo>
                    <a:cubicBezTo>
                      <a:pt x="21" y="0"/>
                      <a:pt x="20" y="0"/>
                      <a:pt x="19" y="0"/>
                    </a:cubicBezTo>
                    <a:close/>
                    <a:moveTo>
                      <a:pt x="19" y="1"/>
                    </a:moveTo>
                    <a:cubicBezTo>
                      <a:pt x="21" y="1"/>
                      <a:pt x="21" y="1"/>
                      <a:pt x="22" y="2"/>
                    </a:cubicBezTo>
                    <a:cubicBezTo>
                      <a:pt x="24" y="3"/>
                      <a:pt x="26" y="6"/>
                      <a:pt x="27" y="8"/>
                    </a:cubicBezTo>
                    <a:cubicBezTo>
                      <a:pt x="27" y="9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6" y="11"/>
                      <a:pt x="25" y="12"/>
                    </a:cubicBezTo>
                    <a:cubicBezTo>
                      <a:pt x="25" y="12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2"/>
                      <a:pt x="20" y="8"/>
                      <a:pt x="19" y="7"/>
                    </a:cubicBezTo>
                    <a:cubicBezTo>
                      <a:pt x="17" y="6"/>
                      <a:pt x="17" y="6"/>
                      <a:pt x="15" y="5"/>
                    </a:cubicBezTo>
                    <a:cubicBezTo>
                      <a:pt x="14" y="5"/>
                      <a:pt x="12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11" y="3"/>
                      <a:pt x="12" y="3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4" y="2"/>
                      <a:pt x="15" y="2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25" y="3"/>
                    </a:moveTo>
                    <a:cubicBezTo>
                      <a:pt x="25" y="3"/>
                      <a:pt x="25" y="3"/>
                      <a:pt x="26" y="3"/>
                    </a:cubicBezTo>
                    <a:cubicBezTo>
                      <a:pt x="26" y="4"/>
                      <a:pt x="26" y="4"/>
                      <a:pt x="27" y="4"/>
                    </a:cubicBezTo>
                    <a:cubicBezTo>
                      <a:pt x="27" y="4"/>
                      <a:pt x="29" y="6"/>
                      <a:pt x="29" y="6"/>
                    </a:cubicBezTo>
                    <a:cubicBezTo>
                      <a:pt x="29" y="6"/>
                      <a:pt x="29" y="7"/>
                      <a:pt x="28" y="7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8"/>
                    </a:cubicBezTo>
                    <a:cubicBezTo>
                      <a:pt x="28" y="8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2" y="6"/>
                      <a:pt x="13" y="6"/>
                      <a:pt x="15" y="6"/>
                    </a:cubicBezTo>
                    <a:cubicBezTo>
                      <a:pt x="17" y="7"/>
                      <a:pt x="18" y="8"/>
                      <a:pt x="21" y="11"/>
                    </a:cubicBezTo>
                    <a:cubicBezTo>
                      <a:pt x="22" y="12"/>
                      <a:pt x="23" y="13"/>
                      <a:pt x="23" y="13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20" y="15"/>
                      <a:pt x="19" y="16"/>
                      <a:pt x="18" y="16"/>
                    </a:cubicBezTo>
                    <a:cubicBezTo>
                      <a:pt x="18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6" y="16"/>
                    </a:cubicBezTo>
                    <a:cubicBezTo>
                      <a:pt x="16" y="14"/>
                      <a:pt x="15" y="14"/>
                      <a:pt x="14" y="13"/>
                    </a:cubicBezTo>
                    <a:cubicBezTo>
                      <a:pt x="14" y="13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1" y="11"/>
                    </a:cubicBezTo>
                    <a:cubicBezTo>
                      <a:pt x="9" y="11"/>
                      <a:pt x="7" y="11"/>
                      <a:pt x="6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4" y="9"/>
                      <a:pt x="5" y="8"/>
                    </a:cubicBezTo>
                    <a:cubicBezTo>
                      <a:pt x="7" y="6"/>
                      <a:pt x="8" y="5"/>
                      <a:pt x="9" y="5"/>
                    </a:cubicBezTo>
                    <a:close/>
                    <a:moveTo>
                      <a:pt x="30" y="7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2" y="8"/>
                      <a:pt x="33" y="9"/>
                      <a:pt x="34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5"/>
                      <a:pt x="32" y="18"/>
                      <a:pt x="30" y="19"/>
                    </a:cubicBezTo>
                    <a:cubicBezTo>
                      <a:pt x="28" y="21"/>
                      <a:pt x="26" y="22"/>
                      <a:pt x="23" y="23"/>
                    </a:cubicBezTo>
                    <a:cubicBezTo>
                      <a:pt x="22" y="24"/>
                      <a:pt x="21" y="24"/>
                      <a:pt x="16" y="25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3"/>
                      <a:pt x="15" y="22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5" y="19"/>
                      <a:pt x="16" y="19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7" y="17"/>
                      <a:pt x="18" y="17"/>
                    </a:cubicBezTo>
                    <a:cubicBezTo>
                      <a:pt x="18" y="17"/>
                      <a:pt x="22" y="16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0"/>
                    </a:cubicBezTo>
                    <a:cubicBezTo>
                      <a:pt x="28" y="10"/>
                      <a:pt x="29" y="9"/>
                      <a:pt x="29" y="8"/>
                    </a:cubicBezTo>
                    <a:cubicBezTo>
                      <a:pt x="30" y="7"/>
                      <a:pt x="30" y="7"/>
                      <a:pt x="30" y="7"/>
                    </a:cubicBezTo>
                    <a:close/>
                    <a:moveTo>
                      <a:pt x="7" y="12"/>
                    </a:moveTo>
                    <a:cubicBezTo>
                      <a:pt x="8" y="12"/>
                      <a:pt x="10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0" y="15"/>
                      <a:pt x="10" y="16"/>
                    </a:cubicBezTo>
                    <a:cubicBezTo>
                      <a:pt x="10" y="17"/>
                      <a:pt x="10" y="17"/>
                      <a:pt x="10" y="18"/>
                    </a:cubicBezTo>
                    <a:cubicBezTo>
                      <a:pt x="10" y="18"/>
                      <a:pt x="9" y="19"/>
                      <a:pt x="9" y="21"/>
                    </a:cubicBezTo>
                    <a:cubicBezTo>
                      <a:pt x="9" y="22"/>
                      <a:pt x="9" y="31"/>
                      <a:pt x="9" y="32"/>
                    </a:cubicBezTo>
                    <a:cubicBezTo>
                      <a:pt x="9" y="34"/>
                      <a:pt x="9" y="35"/>
                      <a:pt x="10" y="36"/>
                    </a:cubicBez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7"/>
                      <a:pt x="7" y="35"/>
                      <a:pt x="6" y="34"/>
                    </a:cubicBezTo>
                    <a:cubicBezTo>
                      <a:pt x="6" y="34"/>
                      <a:pt x="4" y="31"/>
                      <a:pt x="4" y="30"/>
                    </a:cubicBezTo>
                    <a:cubicBezTo>
                      <a:pt x="4" y="29"/>
                      <a:pt x="3" y="22"/>
                      <a:pt x="4" y="21"/>
                    </a:cubicBezTo>
                    <a:cubicBezTo>
                      <a:pt x="4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7"/>
                      <a:pt x="4" y="17"/>
                    </a:cubicBezTo>
                    <a:cubicBezTo>
                      <a:pt x="4" y="16"/>
                      <a:pt x="5" y="13"/>
                      <a:pt x="6" y="13"/>
                    </a:cubicBezTo>
                    <a:cubicBezTo>
                      <a:pt x="6" y="12"/>
                      <a:pt x="6" y="12"/>
                      <a:pt x="7" y="12"/>
                    </a:cubicBezTo>
                    <a:close/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7"/>
                      <a:pt x="3" y="19"/>
                    </a:cubicBezTo>
                    <a:cubicBezTo>
                      <a:pt x="3" y="20"/>
                      <a:pt x="3" y="20"/>
                      <a:pt x="3" y="21"/>
                    </a:cubicBezTo>
                    <a:cubicBezTo>
                      <a:pt x="3" y="21"/>
                      <a:pt x="2" y="22"/>
                      <a:pt x="2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4"/>
                    </a:cubicBezTo>
                    <a:cubicBezTo>
                      <a:pt x="2" y="22"/>
                      <a:pt x="2" y="22"/>
                      <a:pt x="2" y="19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4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lose/>
                    <a:moveTo>
                      <a:pt x="12" y="14"/>
                    </a:moveTo>
                    <a:cubicBezTo>
                      <a:pt x="12" y="14"/>
                      <a:pt x="14" y="15"/>
                      <a:pt x="15" y="15"/>
                    </a:cubicBezTo>
                    <a:cubicBezTo>
                      <a:pt x="15" y="15"/>
                      <a:pt x="15" y="16"/>
                      <a:pt x="15" y="17"/>
                    </a:cubicBezTo>
                    <a:cubicBezTo>
                      <a:pt x="14" y="20"/>
                      <a:pt x="14" y="20"/>
                      <a:pt x="14" y="22"/>
                    </a:cubicBezTo>
                    <a:cubicBezTo>
                      <a:pt x="13" y="24"/>
                      <a:pt x="14" y="31"/>
                      <a:pt x="14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5" y="34"/>
                      <a:pt x="15" y="34"/>
                    </a:cubicBezTo>
                    <a:cubicBezTo>
                      <a:pt x="15" y="34"/>
                      <a:pt x="15" y="35"/>
                      <a:pt x="15" y="35"/>
                    </a:cubicBezTo>
                    <a:cubicBezTo>
                      <a:pt x="15" y="36"/>
                      <a:pt x="16" y="38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40"/>
                      <a:pt x="15" y="40"/>
                      <a:pt x="14" y="39"/>
                    </a:cubicBezTo>
                    <a:cubicBezTo>
                      <a:pt x="14" y="39"/>
                      <a:pt x="13" y="39"/>
                      <a:pt x="13" y="39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3"/>
                      <a:pt x="10" y="32"/>
                      <a:pt x="10" y="27"/>
                    </a:cubicBezTo>
                    <a:cubicBezTo>
                      <a:pt x="10" y="23"/>
                      <a:pt x="10" y="22"/>
                      <a:pt x="10" y="20"/>
                    </a:cubicBezTo>
                    <a:cubicBezTo>
                      <a:pt x="11" y="16"/>
                      <a:pt x="11" y="15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lose/>
                    <a:moveTo>
                      <a:pt x="35" y="14"/>
                    </a:moveTo>
                    <a:cubicBezTo>
                      <a:pt x="36" y="14"/>
                      <a:pt x="36" y="15"/>
                      <a:pt x="36" y="17"/>
                    </a:cubicBezTo>
                    <a:cubicBezTo>
                      <a:pt x="36" y="17"/>
                      <a:pt x="36" y="18"/>
                      <a:pt x="36" y="21"/>
                    </a:cubicBezTo>
                    <a:cubicBezTo>
                      <a:pt x="36" y="24"/>
                      <a:pt x="36" y="25"/>
                      <a:pt x="35" y="27"/>
                    </a:cubicBezTo>
                    <a:cubicBezTo>
                      <a:pt x="32" y="31"/>
                      <a:pt x="26" y="33"/>
                      <a:pt x="21" y="34"/>
                    </a:cubicBezTo>
                    <a:cubicBezTo>
                      <a:pt x="19" y="34"/>
                      <a:pt x="17" y="34"/>
                      <a:pt x="16" y="34"/>
                    </a:cubicBezTo>
                    <a:cubicBezTo>
                      <a:pt x="15" y="34"/>
                      <a:pt x="15" y="32"/>
                      <a:pt x="15" y="31"/>
                    </a:cubicBezTo>
                    <a:cubicBezTo>
                      <a:pt x="15" y="30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8" y="26"/>
                      <a:pt x="19" y="26"/>
                    </a:cubicBezTo>
                    <a:cubicBezTo>
                      <a:pt x="22" y="25"/>
                      <a:pt x="22" y="25"/>
                      <a:pt x="25" y="24"/>
                    </a:cubicBezTo>
                    <a:cubicBezTo>
                      <a:pt x="28" y="23"/>
                      <a:pt x="29" y="21"/>
                      <a:pt x="32" y="19"/>
                    </a:cubicBezTo>
                    <a:cubicBezTo>
                      <a:pt x="32" y="18"/>
                      <a:pt x="33" y="17"/>
                      <a:pt x="35" y="15"/>
                    </a:cubicBezTo>
                    <a:cubicBezTo>
                      <a:pt x="35" y="15"/>
                      <a:pt x="35" y="14"/>
                      <a:pt x="35" y="14"/>
                    </a:cubicBezTo>
                    <a:close/>
                    <a:moveTo>
                      <a:pt x="34" y="30"/>
                    </a:moveTo>
                    <a:cubicBezTo>
                      <a:pt x="34" y="30"/>
                      <a:pt x="33" y="33"/>
                      <a:pt x="32" y="33"/>
                    </a:cubicBezTo>
                    <a:cubicBezTo>
                      <a:pt x="32" y="34"/>
                      <a:pt x="31" y="34"/>
                      <a:pt x="31" y="34"/>
                    </a:cubicBezTo>
                    <a:cubicBezTo>
                      <a:pt x="29" y="37"/>
                      <a:pt x="26" y="38"/>
                      <a:pt x="22" y="39"/>
                    </a:cubicBezTo>
                    <a:cubicBezTo>
                      <a:pt x="22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19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8"/>
                      <a:pt x="18" y="38"/>
                      <a:pt x="17" y="37"/>
                    </a:cubicBezTo>
                    <a:cubicBezTo>
                      <a:pt x="17" y="37"/>
                      <a:pt x="17" y="36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2" y="35"/>
                      <a:pt x="23" y="35"/>
                      <a:pt x="28" y="33"/>
                    </a:cubicBezTo>
                    <a:cubicBezTo>
                      <a:pt x="29" y="33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818"/>
              <p:cNvSpPr>
                <a:spLocks noEditPoints="1"/>
              </p:cNvSpPr>
              <p:nvPr/>
            </p:nvSpPr>
            <p:spPr bwMode="auto">
              <a:xfrm>
                <a:off x="1281" y="871"/>
                <a:ext cx="68" cy="70"/>
              </a:xfrm>
              <a:custGeom>
                <a:avLst/>
                <a:gdLst>
                  <a:gd name="T0" fmla="*/ 24 w 89"/>
                  <a:gd name="T1" fmla="*/ 7 h 92"/>
                  <a:gd name="T2" fmla="*/ 2 w 89"/>
                  <a:gd name="T3" fmla="*/ 41 h 92"/>
                  <a:gd name="T4" fmla="*/ 4 w 89"/>
                  <a:gd name="T5" fmla="*/ 65 h 92"/>
                  <a:gd name="T6" fmla="*/ 14 w 89"/>
                  <a:gd name="T7" fmla="*/ 82 h 92"/>
                  <a:gd name="T8" fmla="*/ 63 w 89"/>
                  <a:gd name="T9" fmla="*/ 88 h 92"/>
                  <a:gd name="T10" fmla="*/ 82 w 89"/>
                  <a:gd name="T11" fmla="*/ 73 h 92"/>
                  <a:gd name="T12" fmla="*/ 89 w 89"/>
                  <a:gd name="T13" fmla="*/ 50 h 92"/>
                  <a:gd name="T14" fmla="*/ 86 w 89"/>
                  <a:gd name="T15" fmla="*/ 27 h 92"/>
                  <a:gd name="T16" fmla="*/ 81 w 89"/>
                  <a:gd name="T17" fmla="*/ 15 h 92"/>
                  <a:gd name="T18" fmla="*/ 66 w 89"/>
                  <a:gd name="T19" fmla="*/ 5 h 92"/>
                  <a:gd name="T20" fmla="*/ 52 w 89"/>
                  <a:gd name="T21" fmla="*/ 0 h 92"/>
                  <a:gd name="T22" fmla="*/ 58 w 89"/>
                  <a:gd name="T23" fmla="*/ 5 h 92"/>
                  <a:gd name="T24" fmla="*/ 76 w 89"/>
                  <a:gd name="T25" fmla="*/ 17 h 92"/>
                  <a:gd name="T26" fmla="*/ 80 w 89"/>
                  <a:gd name="T27" fmla="*/ 24 h 92"/>
                  <a:gd name="T28" fmla="*/ 81 w 89"/>
                  <a:gd name="T29" fmla="*/ 68 h 92"/>
                  <a:gd name="T30" fmla="*/ 34 w 89"/>
                  <a:gd name="T31" fmla="*/ 88 h 92"/>
                  <a:gd name="T32" fmla="*/ 13 w 89"/>
                  <a:gd name="T33" fmla="*/ 73 h 92"/>
                  <a:gd name="T34" fmla="*/ 4 w 89"/>
                  <a:gd name="T35" fmla="*/ 46 h 92"/>
                  <a:gd name="T36" fmla="*/ 9 w 89"/>
                  <a:gd name="T37" fmla="*/ 29 h 92"/>
                  <a:gd name="T38" fmla="*/ 24 w 89"/>
                  <a:gd name="T39" fmla="*/ 11 h 92"/>
                  <a:gd name="T40" fmla="*/ 35 w 89"/>
                  <a:gd name="T41" fmla="*/ 6 h 92"/>
                  <a:gd name="T42" fmla="*/ 45 w 89"/>
                  <a:gd name="T43" fmla="*/ 5 h 92"/>
                  <a:gd name="T44" fmla="*/ 45 w 89"/>
                  <a:gd name="T45" fmla="*/ 14 h 92"/>
                  <a:gd name="T46" fmla="*/ 48 w 89"/>
                  <a:gd name="T47" fmla="*/ 9 h 92"/>
                  <a:gd name="T48" fmla="*/ 65 w 89"/>
                  <a:gd name="T49" fmla="*/ 10 h 92"/>
                  <a:gd name="T50" fmla="*/ 64 w 89"/>
                  <a:gd name="T51" fmla="*/ 18 h 92"/>
                  <a:gd name="T52" fmla="*/ 28 w 89"/>
                  <a:gd name="T53" fmla="*/ 12 h 92"/>
                  <a:gd name="T54" fmla="*/ 32 w 89"/>
                  <a:gd name="T55" fmla="*/ 20 h 92"/>
                  <a:gd name="T56" fmla="*/ 31 w 89"/>
                  <a:gd name="T57" fmla="*/ 16 h 92"/>
                  <a:gd name="T58" fmla="*/ 25 w 89"/>
                  <a:gd name="T59" fmla="*/ 14 h 92"/>
                  <a:gd name="T60" fmla="*/ 39 w 89"/>
                  <a:gd name="T61" fmla="*/ 44 h 92"/>
                  <a:gd name="T62" fmla="*/ 47 w 89"/>
                  <a:gd name="T63" fmla="*/ 50 h 92"/>
                  <a:gd name="T64" fmla="*/ 48 w 89"/>
                  <a:gd name="T65" fmla="*/ 39 h 92"/>
                  <a:gd name="T66" fmla="*/ 50 w 89"/>
                  <a:gd name="T67" fmla="*/ 34 h 92"/>
                  <a:gd name="T68" fmla="*/ 49 w 89"/>
                  <a:gd name="T69" fmla="*/ 28 h 92"/>
                  <a:gd name="T70" fmla="*/ 48 w 89"/>
                  <a:gd name="T71" fmla="*/ 22 h 92"/>
                  <a:gd name="T72" fmla="*/ 44 w 89"/>
                  <a:gd name="T73" fmla="*/ 25 h 92"/>
                  <a:gd name="T74" fmla="*/ 41 w 89"/>
                  <a:gd name="T75" fmla="*/ 30 h 92"/>
                  <a:gd name="T76" fmla="*/ 43 w 89"/>
                  <a:gd name="T77" fmla="*/ 37 h 92"/>
                  <a:gd name="T78" fmla="*/ 25 w 89"/>
                  <a:gd name="T79" fmla="*/ 14 h 92"/>
                  <a:gd name="T80" fmla="*/ 13 w 89"/>
                  <a:gd name="T81" fmla="*/ 30 h 92"/>
                  <a:gd name="T82" fmla="*/ 15 w 89"/>
                  <a:gd name="T83" fmla="*/ 27 h 92"/>
                  <a:gd name="T84" fmla="*/ 72 w 89"/>
                  <a:gd name="T85" fmla="*/ 33 h 92"/>
                  <a:gd name="T86" fmla="*/ 23 w 89"/>
                  <a:gd name="T87" fmla="*/ 43 h 92"/>
                  <a:gd name="T88" fmla="*/ 8 w 89"/>
                  <a:gd name="T89" fmla="*/ 46 h 92"/>
                  <a:gd name="T90" fmla="*/ 24 w 89"/>
                  <a:gd name="T91" fmla="*/ 47 h 92"/>
                  <a:gd name="T92" fmla="*/ 79 w 89"/>
                  <a:gd name="T93" fmla="*/ 47 h 92"/>
                  <a:gd name="T94" fmla="*/ 69 w 89"/>
                  <a:gd name="T95" fmla="*/ 51 h 92"/>
                  <a:gd name="T96" fmla="*/ 82 w 89"/>
                  <a:gd name="T97" fmla="*/ 47 h 92"/>
                  <a:gd name="T98" fmla="*/ 68 w 89"/>
                  <a:gd name="T99" fmla="*/ 62 h 92"/>
                  <a:gd name="T100" fmla="*/ 76 w 89"/>
                  <a:gd name="T101" fmla="*/ 66 h 92"/>
                  <a:gd name="T102" fmla="*/ 72 w 89"/>
                  <a:gd name="T103" fmla="*/ 62 h 92"/>
                  <a:gd name="T104" fmla="*/ 18 w 89"/>
                  <a:gd name="T105" fmla="*/ 63 h 92"/>
                  <a:gd name="T106" fmla="*/ 14 w 89"/>
                  <a:gd name="T107" fmla="*/ 67 h 92"/>
                  <a:gd name="T108" fmla="*/ 21 w 89"/>
                  <a:gd name="T109" fmla="*/ 64 h 92"/>
                  <a:gd name="T110" fmla="*/ 42 w 89"/>
                  <a:gd name="T111" fmla="*/ 68 h 92"/>
                  <a:gd name="T112" fmla="*/ 43 w 89"/>
                  <a:gd name="T113" fmla="*/ 82 h 92"/>
                  <a:gd name="T114" fmla="*/ 45 w 89"/>
                  <a:gd name="T115" fmla="*/ 70 h 92"/>
                  <a:gd name="T116" fmla="*/ 59 w 89"/>
                  <a:gd name="T117" fmla="*/ 70 h 92"/>
                  <a:gd name="T118" fmla="*/ 61 w 89"/>
                  <a:gd name="T119" fmla="*/ 77 h 92"/>
                  <a:gd name="T120" fmla="*/ 34 w 89"/>
                  <a:gd name="T121" fmla="*/ 73 h 92"/>
                  <a:gd name="T122" fmla="*/ 32 w 89"/>
                  <a:gd name="T123" fmla="*/ 7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92">
                    <a:moveTo>
                      <a:pt x="47" y="0"/>
                    </a:moveTo>
                    <a:cubicBezTo>
                      <a:pt x="46" y="0"/>
                      <a:pt x="46" y="0"/>
                      <a:pt x="45" y="0"/>
                    </a:cubicBezTo>
                    <a:cubicBezTo>
                      <a:pt x="42" y="0"/>
                      <a:pt x="40" y="0"/>
                      <a:pt x="37" y="1"/>
                    </a:cubicBezTo>
                    <a:cubicBezTo>
                      <a:pt x="33" y="2"/>
                      <a:pt x="27" y="5"/>
                      <a:pt x="24" y="7"/>
                    </a:cubicBezTo>
                    <a:cubicBezTo>
                      <a:pt x="24" y="8"/>
                      <a:pt x="21" y="10"/>
                      <a:pt x="19" y="11"/>
                    </a:cubicBezTo>
                    <a:cubicBezTo>
                      <a:pt x="13" y="16"/>
                      <a:pt x="9" y="21"/>
                      <a:pt x="8" y="24"/>
                    </a:cubicBezTo>
                    <a:cubicBezTo>
                      <a:pt x="8" y="24"/>
                      <a:pt x="7" y="25"/>
                      <a:pt x="7" y="26"/>
                    </a:cubicBezTo>
                    <a:cubicBezTo>
                      <a:pt x="4" y="31"/>
                      <a:pt x="3" y="35"/>
                      <a:pt x="2" y="41"/>
                    </a:cubicBezTo>
                    <a:cubicBezTo>
                      <a:pt x="2" y="43"/>
                      <a:pt x="2" y="45"/>
                      <a:pt x="2" y="46"/>
                    </a:cubicBezTo>
                    <a:cubicBezTo>
                      <a:pt x="1" y="49"/>
                      <a:pt x="0" y="54"/>
                      <a:pt x="1" y="56"/>
                    </a:cubicBezTo>
                    <a:cubicBezTo>
                      <a:pt x="1" y="59"/>
                      <a:pt x="2" y="62"/>
                      <a:pt x="3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6"/>
                      <a:pt x="5" y="67"/>
                      <a:pt x="5" y="68"/>
                    </a:cubicBezTo>
                    <a:cubicBezTo>
                      <a:pt x="6" y="70"/>
                      <a:pt x="7" y="71"/>
                      <a:pt x="7" y="72"/>
                    </a:cubicBezTo>
                    <a:cubicBezTo>
                      <a:pt x="7" y="73"/>
                      <a:pt x="10" y="76"/>
                      <a:pt x="13" y="80"/>
                    </a:cubicBezTo>
                    <a:cubicBezTo>
                      <a:pt x="13" y="80"/>
                      <a:pt x="14" y="81"/>
                      <a:pt x="14" y="82"/>
                    </a:cubicBezTo>
                    <a:cubicBezTo>
                      <a:pt x="16" y="84"/>
                      <a:pt x="21" y="87"/>
                      <a:pt x="27" y="89"/>
                    </a:cubicBezTo>
                    <a:cubicBezTo>
                      <a:pt x="30" y="90"/>
                      <a:pt x="33" y="91"/>
                      <a:pt x="34" y="91"/>
                    </a:cubicBezTo>
                    <a:cubicBezTo>
                      <a:pt x="36" y="92"/>
                      <a:pt x="48" y="92"/>
                      <a:pt x="53" y="91"/>
                    </a:cubicBezTo>
                    <a:cubicBezTo>
                      <a:pt x="57" y="90"/>
                      <a:pt x="62" y="89"/>
                      <a:pt x="63" y="88"/>
                    </a:cubicBezTo>
                    <a:cubicBezTo>
                      <a:pt x="63" y="88"/>
                      <a:pt x="65" y="86"/>
                      <a:pt x="67" y="85"/>
                    </a:cubicBezTo>
                    <a:cubicBezTo>
                      <a:pt x="69" y="84"/>
                      <a:pt x="71" y="83"/>
                      <a:pt x="71" y="83"/>
                    </a:cubicBezTo>
                    <a:cubicBezTo>
                      <a:pt x="71" y="83"/>
                      <a:pt x="72" y="82"/>
                      <a:pt x="73" y="82"/>
                    </a:cubicBezTo>
                    <a:cubicBezTo>
                      <a:pt x="75" y="80"/>
                      <a:pt x="80" y="76"/>
                      <a:pt x="82" y="73"/>
                    </a:cubicBezTo>
                    <a:cubicBezTo>
                      <a:pt x="83" y="71"/>
                      <a:pt x="85" y="68"/>
                      <a:pt x="85" y="66"/>
                    </a:cubicBezTo>
                    <a:cubicBezTo>
                      <a:pt x="86" y="64"/>
                      <a:pt x="87" y="63"/>
                      <a:pt x="87" y="62"/>
                    </a:cubicBezTo>
                    <a:cubicBezTo>
                      <a:pt x="88" y="61"/>
                      <a:pt x="89" y="56"/>
                      <a:pt x="89" y="54"/>
                    </a:cubicBezTo>
                    <a:cubicBezTo>
                      <a:pt x="89" y="52"/>
                      <a:pt x="89" y="51"/>
                      <a:pt x="89" y="50"/>
                    </a:cubicBezTo>
                    <a:cubicBezTo>
                      <a:pt x="89" y="50"/>
                      <a:pt x="89" y="48"/>
                      <a:pt x="89" y="47"/>
                    </a:cubicBezTo>
                    <a:cubicBezTo>
                      <a:pt x="89" y="46"/>
                      <a:pt x="88" y="41"/>
                      <a:pt x="88" y="38"/>
                    </a:cubicBezTo>
                    <a:cubicBezTo>
                      <a:pt x="88" y="34"/>
                      <a:pt x="87" y="31"/>
                      <a:pt x="87" y="31"/>
                    </a:cubicBezTo>
                    <a:cubicBezTo>
                      <a:pt x="87" y="30"/>
                      <a:pt x="86" y="29"/>
                      <a:pt x="86" y="27"/>
                    </a:cubicBezTo>
                    <a:cubicBezTo>
                      <a:pt x="85" y="26"/>
                      <a:pt x="85" y="24"/>
                      <a:pt x="84" y="23"/>
                    </a:cubicBezTo>
                    <a:cubicBezTo>
                      <a:pt x="84" y="22"/>
                      <a:pt x="82" y="18"/>
                      <a:pt x="83" y="18"/>
                    </a:cubicBezTo>
                    <a:cubicBezTo>
                      <a:pt x="83" y="18"/>
                      <a:pt x="82" y="18"/>
                      <a:pt x="82" y="17"/>
                    </a:cubicBezTo>
                    <a:cubicBezTo>
                      <a:pt x="82" y="17"/>
                      <a:pt x="81" y="16"/>
                      <a:pt x="81" y="15"/>
                    </a:cubicBezTo>
                    <a:cubicBezTo>
                      <a:pt x="79" y="10"/>
                      <a:pt x="77" y="7"/>
                      <a:pt x="73" y="5"/>
                    </a:cubicBezTo>
                    <a:cubicBezTo>
                      <a:pt x="73" y="4"/>
                      <a:pt x="72" y="4"/>
                      <a:pt x="72" y="4"/>
                    </a:cubicBezTo>
                    <a:cubicBezTo>
                      <a:pt x="71" y="3"/>
                      <a:pt x="69" y="5"/>
                      <a:pt x="69" y="5"/>
                    </a:cubicBezTo>
                    <a:cubicBezTo>
                      <a:pt x="68" y="6"/>
                      <a:pt x="68" y="6"/>
                      <a:pt x="66" y="5"/>
                    </a:cubicBezTo>
                    <a:cubicBezTo>
                      <a:pt x="65" y="5"/>
                      <a:pt x="64" y="4"/>
                      <a:pt x="63" y="3"/>
                    </a:cubicBezTo>
                    <a:cubicBezTo>
                      <a:pt x="62" y="2"/>
                      <a:pt x="61" y="2"/>
                      <a:pt x="60" y="2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8" y="0"/>
                      <a:pt x="55" y="0"/>
                      <a:pt x="52" y="0"/>
                    </a:cubicBezTo>
                    <a:cubicBezTo>
                      <a:pt x="50" y="0"/>
                      <a:pt x="48" y="0"/>
                      <a:pt x="47" y="0"/>
                    </a:cubicBezTo>
                    <a:close/>
                    <a:moveTo>
                      <a:pt x="46" y="4"/>
                    </a:moveTo>
                    <a:cubicBezTo>
                      <a:pt x="47" y="4"/>
                      <a:pt x="48" y="4"/>
                      <a:pt x="49" y="4"/>
                    </a:cubicBezTo>
                    <a:cubicBezTo>
                      <a:pt x="52" y="4"/>
                      <a:pt x="54" y="4"/>
                      <a:pt x="58" y="5"/>
                    </a:cubicBezTo>
                    <a:cubicBezTo>
                      <a:pt x="59" y="5"/>
                      <a:pt x="61" y="6"/>
                      <a:pt x="61" y="7"/>
                    </a:cubicBezTo>
                    <a:cubicBezTo>
                      <a:pt x="63" y="8"/>
                      <a:pt x="67" y="10"/>
                      <a:pt x="68" y="10"/>
                    </a:cubicBezTo>
                    <a:cubicBezTo>
                      <a:pt x="69" y="10"/>
                      <a:pt x="72" y="12"/>
                      <a:pt x="74" y="14"/>
                    </a:cubicBezTo>
                    <a:cubicBezTo>
                      <a:pt x="75" y="15"/>
                      <a:pt x="76" y="16"/>
                      <a:pt x="76" y="17"/>
                    </a:cubicBezTo>
                    <a:cubicBezTo>
                      <a:pt x="76" y="17"/>
                      <a:pt x="76" y="18"/>
                      <a:pt x="76" y="18"/>
                    </a:cubicBezTo>
                    <a:cubicBezTo>
                      <a:pt x="77" y="18"/>
                      <a:pt x="77" y="19"/>
                      <a:pt x="78" y="20"/>
                    </a:cubicBezTo>
                    <a:cubicBezTo>
                      <a:pt x="78" y="21"/>
                      <a:pt x="78" y="22"/>
                      <a:pt x="79" y="22"/>
                    </a:cubicBezTo>
                    <a:cubicBezTo>
                      <a:pt x="79" y="22"/>
                      <a:pt x="80" y="23"/>
                      <a:pt x="80" y="24"/>
                    </a:cubicBezTo>
                    <a:cubicBezTo>
                      <a:pt x="81" y="25"/>
                      <a:pt x="82" y="26"/>
                      <a:pt x="82" y="27"/>
                    </a:cubicBezTo>
                    <a:cubicBezTo>
                      <a:pt x="84" y="30"/>
                      <a:pt x="85" y="35"/>
                      <a:pt x="85" y="44"/>
                    </a:cubicBezTo>
                    <a:cubicBezTo>
                      <a:pt x="86" y="54"/>
                      <a:pt x="85" y="59"/>
                      <a:pt x="83" y="64"/>
                    </a:cubicBezTo>
                    <a:cubicBezTo>
                      <a:pt x="82" y="66"/>
                      <a:pt x="82" y="67"/>
                      <a:pt x="81" y="68"/>
                    </a:cubicBezTo>
                    <a:cubicBezTo>
                      <a:pt x="81" y="69"/>
                      <a:pt x="79" y="72"/>
                      <a:pt x="76" y="75"/>
                    </a:cubicBezTo>
                    <a:cubicBezTo>
                      <a:pt x="71" y="80"/>
                      <a:pt x="59" y="87"/>
                      <a:pt x="52" y="88"/>
                    </a:cubicBezTo>
                    <a:cubicBezTo>
                      <a:pt x="51" y="88"/>
                      <a:pt x="47" y="88"/>
                      <a:pt x="44" y="88"/>
                    </a:cubicBezTo>
                    <a:cubicBezTo>
                      <a:pt x="38" y="88"/>
                      <a:pt x="36" y="88"/>
                      <a:pt x="34" y="88"/>
                    </a:cubicBezTo>
                    <a:cubicBezTo>
                      <a:pt x="31" y="87"/>
                      <a:pt x="26" y="85"/>
                      <a:pt x="25" y="85"/>
                    </a:cubicBezTo>
                    <a:cubicBezTo>
                      <a:pt x="25" y="85"/>
                      <a:pt x="24" y="84"/>
                      <a:pt x="24" y="84"/>
                    </a:cubicBezTo>
                    <a:cubicBezTo>
                      <a:pt x="22" y="84"/>
                      <a:pt x="17" y="79"/>
                      <a:pt x="15" y="78"/>
                    </a:cubicBezTo>
                    <a:cubicBezTo>
                      <a:pt x="15" y="77"/>
                      <a:pt x="14" y="75"/>
                      <a:pt x="13" y="73"/>
                    </a:cubicBezTo>
                    <a:cubicBezTo>
                      <a:pt x="11" y="71"/>
                      <a:pt x="9" y="67"/>
                      <a:pt x="7" y="63"/>
                    </a:cubicBezTo>
                    <a:cubicBezTo>
                      <a:pt x="7" y="62"/>
                      <a:pt x="7" y="61"/>
                      <a:pt x="6" y="61"/>
                    </a:cubicBezTo>
                    <a:cubicBezTo>
                      <a:pt x="6" y="61"/>
                      <a:pt x="5" y="59"/>
                      <a:pt x="5" y="58"/>
                    </a:cubicBezTo>
                    <a:cubicBezTo>
                      <a:pt x="4" y="55"/>
                      <a:pt x="3" y="50"/>
                      <a:pt x="4" y="46"/>
                    </a:cubicBezTo>
                    <a:cubicBezTo>
                      <a:pt x="5" y="43"/>
                      <a:pt x="5" y="42"/>
                      <a:pt x="5" y="39"/>
                    </a:cubicBezTo>
                    <a:cubicBezTo>
                      <a:pt x="6" y="36"/>
                      <a:pt x="6" y="33"/>
                      <a:pt x="8" y="31"/>
                    </a:cubicBezTo>
                    <a:cubicBezTo>
                      <a:pt x="8" y="31"/>
                      <a:pt x="8" y="30"/>
                      <a:pt x="8" y="29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8"/>
                      <a:pt x="9" y="27"/>
                      <a:pt x="10" y="26"/>
                    </a:cubicBezTo>
                    <a:cubicBezTo>
                      <a:pt x="11" y="23"/>
                      <a:pt x="13" y="21"/>
                      <a:pt x="16" y="18"/>
                    </a:cubicBezTo>
                    <a:cubicBezTo>
                      <a:pt x="18" y="16"/>
                      <a:pt x="20" y="15"/>
                      <a:pt x="21" y="14"/>
                    </a:cubicBezTo>
                    <a:cubicBezTo>
                      <a:pt x="21" y="14"/>
                      <a:pt x="23" y="13"/>
                      <a:pt x="24" y="11"/>
                    </a:cubicBezTo>
                    <a:cubicBezTo>
                      <a:pt x="25" y="10"/>
                      <a:pt x="26" y="9"/>
                      <a:pt x="27" y="9"/>
                    </a:cubicBezTo>
                    <a:cubicBezTo>
                      <a:pt x="27" y="9"/>
                      <a:pt x="28" y="8"/>
                      <a:pt x="28" y="8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7"/>
                      <a:pt x="32" y="6"/>
                      <a:pt x="35" y="6"/>
                    </a:cubicBezTo>
                    <a:cubicBezTo>
                      <a:pt x="39" y="4"/>
                      <a:pt x="40" y="4"/>
                      <a:pt x="44" y="4"/>
                    </a:cubicBezTo>
                    <a:cubicBezTo>
                      <a:pt x="45" y="4"/>
                      <a:pt x="46" y="4"/>
                      <a:pt x="46" y="4"/>
                    </a:cubicBezTo>
                    <a:close/>
                    <a:moveTo>
                      <a:pt x="46" y="5"/>
                    </a:moveTo>
                    <a:cubicBezTo>
                      <a:pt x="46" y="5"/>
                      <a:pt x="46" y="5"/>
                      <a:pt x="45" y="5"/>
                    </a:cubicBezTo>
                    <a:cubicBezTo>
                      <a:pt x="45" y="5"/>
                      <a:pt x="45" y="7"/>
                      <a:pt x="45" y="7"/>
                    </a:cubicBezTo>
                    <a:cubicBezTo>
                      <a:pt x="45" y="8"/>
                      <a:pt x="45" y="9"/>
                      <a:pt x="45" y="9"/>
                    </a:cubicBezTo>
                    <a:cubicBezTo>
                      <a:pt x="45" y="10"/>
                      <a:pt x="45" y="11"/>
                      <a:pt x="45" y="12"/>
                    </a:cubicBezTo>
                    <a:cubicBezTo>
                      <a:pt x="45" y="12"/>
                      <a:pt x="45" y="13"/>
                      <a:pt x="45" y="14"/>
                    </a:cubicBezTo>
                    <a:cubicBezTo>
                      <a:pt x="45" y="19"/>
                      <a:pt x="48" y="19"/>
                      <a:pt x="48" y="16"/>
                    </a:cubicBezTo>
                    <a:cubicBezTo>
                      <a:pt x="48" y="15"/>
                      <a:pt x="48" y="14"/>
                      <a:pt x="48" y="13"/>
                    </a:cubicBezTo>
                    <a:cubicBezTo>
                      <a:pt x="48" y="13"/>
                      <a:pt x="48" y="12"/>
                      <a:pt x="48" y="11"/>
                    </a:cubicBezTo>
                    <a:cubicBezTo>
                      <a:pt x="48" y="11"/>
                      <a:pt x="48" y="10"/>
                      <a:pt x="48" y="9"/>
                    </a:cubicBezTo>
                    <a:cubicBezTo>
                      <a:pt x="48" y="9"/>
                      <a:pt x="48" y="8"/>
                      <a:pt x="48" y="7"/>
                    </a:cubicBezTo>
                    <a:cubicBezTo>
                      <a:pt x="48" y="6"/>
                      <a:pt x="48" y="6"/>
                      <a:pt x="47" y="5"/>
                    </a:cubicBezTo>
                    <a:cubicBezTo>
                      <a:pt x="47" y="5"/>
                      <a:pt x="47" y="5"/>
                      <a:pt x="46" y="5"/>
                    </a:cubicBezTo>
                    <a:close/>
                    <a:moveTo>
                      <a:pt x="65" y="10"/>
                    </a:moveTo>
                    <a:cubicBezTo>
                      <a:pt x="64" y="10"/>
                      <a:pt x="64" y="10"/>
                      <a:pt x="64" y="11"/>
                    </a:cubicBezTo>
                    <a:cubicBezTo>
                      <a:pt x="64" y="12"/>
                      <a:pt x="63" y="14"/>
                      <a:pt x="62" y="14"/>
                    </a:cubicBezTo>
                    <a:cubicBezTo>
                      <a:pt x="62" y="15"/>
                      <a:pt x="62" y="17"/>
                      <a:pt x="63" y="17"/>
                    </a:cubicBezTo>
                    <a:cubicBezTo>
                      <a:pt x="63" y="18"/>
                      <a:pt x="63" y="18"/>
                      <a:pt x="64" y="18"/>
                    </a:cubicBezTo>
                    <a:cubicBezTo>
                      <a:pt x="64" y="18"/>
                      <a:pt x="65" y="17"/>
                      <a:pt x="65" y="15"/>
                    </a:cubicBezTo>
                    <a:cubicBezTo>
                      <a:pt x="67" y="11"/>
                      <a:pt x="67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7" y="12"/>
                    </a:cubicBezTo>
                    <a:cubicBezTo>
                      <a:pt x="27" y="13"/>
                      <a:pt x="27" y="14"/>
                      <a:pt x="28" y="16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9" y="18"/>
                      <a:pt x="30" y="20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8"/>
                    </a:cubicBezTo>
                    <a:cubicBezTo>
                      <a:pt x="33" y="16"/>
                      <a:pt x="33" y="16"/>
                      <a:pt x="32" y="16"/>
                    </a:cubicBezTo>
                    <a:cubicBezTo>
                      <a:pt x="32" y="16"/>
                      <a:pt x="31" y="16"/>
                      <a:pt x="31" y="16"/>
                    </a:cubicBezTo>
                    <a:cubicBezTo>
                      <a:pt x="32" y="15"/>
                      <a:pt x="31" y="14"/>
                      <a:pt x="29" y="13"/>
                    </a:cubicBezTo>
                    <a:cubicBezTo>
                      <a:pt x="29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5" y="14"/>
                    </a:move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8"/>
                      <a:pt x="30" y="23"/>
                      <a:pt x="29" y="25"/>
                    </a:cubicBezTo>
                    <a:cubicBezTo>
                      <a:pt x="29" y="38"/>
                      <a:pt x="32" y="40"/>
                      <a:pt x="36" y="42"/>
                    </a:cubicBezTo>
                    <a:cubicBezTo>
                      <a:pt x="36" y="43"/>
                      <a:pt x="37" y="44"/>
                      <a:pt x="39" y="44"/>
                    </a:cubicBezTo>
                    <a:cubicBezTo>
                      <a:pt x="39" y="45"/>
                      <a:pt x="40" y="46"/>
                      <a:pt x="41" y="47"/>
                    </a:cubicBezTo>
                    <a:cubicBezTo>
                      <a:pt x="42" y="49"/>
                      <a:pt x="42" y="50"/>
                      <a:pt x="43" y="50"/>
                    </a:cubicBezTo>
                    <a:cubicBezTo>
                      <a:pt x="44" y="50"/>
                      <a:pt x="45" y="50"/>
                      <a:pt x="45" y="50"/>
                    </a:cubicBezTo>
                    <a:cubicBezTo>
                      <a:pt x="45" y="50"/>
                      <a:pt x="46" y="50"/>
                      <a:pt x="47" y="50"/>
                    </a:cubicBezTo>
                    <a:cubicBezTo>
                      <a:pt x="48" y="50"/>
                      <a:pt x="49" y="48"/>
                      <a:pt x="50" y="45"/>
                    </a:cubicBezTo>
                    <a:cubicBezTo>
                      <a:pt x="50" y="44"/>
                      <a:pt x="50" y="43"/>
                      <a:pt x="49" y="42"/>
                    </a:cubicBezTo>
                    <a:cubicBezTo>
                      <a:pt x="48" y="41"/>
                      <a:pt x="48" y="41"/>
                      <a:pt x="48" y="40"/>
                    </a:cubicBezTo>
                    <a:cubicBezTo>
                      <a:pt x="48" y="40"/>
                      <a:pt x="48" y="40"/>
                      <a:pt x="48" y="39"/>
                    </a:cubicBezTo>
                    <a:cubicBezTo>
                      <a:pt x="48" y="39"/>
                      <a:pt x="48" y="38"/>
                      <a:pt x="48" y="38"/>
                    </a:cubicBezTo>
                    <a:cubicBezTo>
                      <a:pt x="48" y="37"/>
                      <a:pt x="49" y="37"/>
                      <a:pt x="49" y="36"/>
                    </a:cubicBezTo>
                    <a:cubicBezTo>
                      <a:pt x="49" y="36"/>
                      <a:pt x="49" y="35"/>
                      <a:pt x="49" y="35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3"/>
                      <a:pt x="50" y="33"/>
                      <a:pt x="50" y="32"/>
                    </a:cubicBezTo>
                    <a:cubicBezTo>
                      <a:pt x="50" y="32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50" y="29"/>
                    </a:cubicBezTo>
                    <a:cubicBezTo>
                      <a:pt x="50" y="29"/>
                      <a:pt x="50" y="28"/>
                      <a:pt x="49" y="28"/>
                    </a:cubicBezTo>
                    <a:cubicBezTo>
                      <a:pt x="49" y="27"/>
                      <a:pt x="49" y="27"/>
                      <a:pt x="48" y="26"/>
                    </a:cubicBezTo>
                    <a:cubicBezTo>
                      <a:pt x="48" y="26"/>
                      <a:pt x="48" y="25"/>
                      <a:pt x="48" y="25"/>
                    </a:cubicBezTo>
                    <a:cubicBezTo>
                      <a:pt x="48" y="24"/>
                      <a:pt x="48" y="24"/>
                      <a:pt x="48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8" y="18"/>
                      <a:pt x="45" y="18"/>
                      <a:pt x="45" y="21"/>
                    </a:cubicBezTo>
                    <a:cubicBezTo>
                      <a:pt x="45" y="21"/>
                      <a:pt x="45" y="22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5" y="25"/>
                      <a:pt x="44" y="25"/>
                      <a:pt x="44" y="25"/>
                    </a:cubicBezTo>
                    <a:cubicBezTo>
                      <a:pt x="44" y="25"/>
                      <a:pt x="43" y="26"/>
                      <a:pt x="43" y="26"/>
                    </a:cubicBezTo>
                    <a:cubicBezTo>
                      <a:pt x="43" y="26"/>
                      <a:pt x="42" y="27"/>
                      <a:pt x="42" y="27"/>
                    </a:cubicBezTo>
                    <a:cubicBezTo>
                      <a:pt x="42" y="27"/>
                      <a:pt x="42" y="28"/>
                      <a:pt x="42" y="28"/>
                    </a:cubicBezTo>
                    <a:cubicBezTo>
                      <a:pt x="41" y="29"/>
                      <a:pt x="41" y="29"/>
                      <a:pt x="41" y="30"/>
                    </a:cubicBezTo>
                    <a:cubicBezTo>
                      <a:pt x="41" y="30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3"/>
                      <a:pt x="42" y="34"/>
                      <a:pt x="42" y="34"/>
                    </a:cubicBezTo>
                    <a:cubicBezTo>
                      <a:pt x="42" y="36"/>
                      <a:pt x="43" y="37"/>
                      <a:pt x="43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2"/>
                      <a:pt x="40" y="28"/>
                      <a:pt x="32" y="24"/>
                    </a:cubicBezTo>
                    <a:cubicBezTo>
                      <a:pt x="30" y="21"/>
                      <a:pt x="28" y="18"/>
                      <a:pt x="26" y="15"/>
                    </a:cubicBezTo>
                    <a:cubicBezTo>
                      <a:pt x="26" y="15"/>
                      <a:pt x="2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lose/>
                    <a:moveTo>
                      <a:pt x="15" y="27"/>
                    </a:moveTo>
                    <a:cubicBezTo>
                      <a:pt x="14" y="27"/>
                      <a:pt x="14" y="28"/>
                      <a:pt x="13" y="28"/>
                    </a:cubicBezTo>
                    <a:cubicBezTo>
                      <a:pt x="12" y="29"/>
                      <a:pt x="12" y="31"/>
                      <a:pt x="13" y="30"/>
                    </a:cubicBezTo>
                    <a:cubicBezTo>
                      <a:pt x="14" y="30"/>
                      <a:pt x="15" y="31"/>
                      <a:pt x="16" y="31"/>
                    </a:cubicBezTo>
                    <a:cubicBezTo>
                      <a:pt x="18" y="33"/>
                      <a:pt x="19" y="33"/>
                      <a:pt x="20" y="32"/>
                    </a:cubicBezTo>
                    <a:cubicBezTo>
                      <a:pt x="20" y="30"/>
                      <a:pt x="20" y="29"/>
                      <a:pt x="18" y="28"/>
                    </a:cubicBezTo>
                    <a:cubicBezTo>
                      <a:pt x="17" y="28"/>
                      <a:pt x="16" y="27"/>
                      <a:pt x="15" y="27"/>
                    </a:cubicBezTo>
                    <a:close/>
                    <a:moveTo>
                      <a:pt x="78" y="29"/>
                    </a:moveTo>
                    <a:cubicBezTo>
                      <a:pt x="77" y="29"/>
                      <a:pt x="76" y="29"/>
                      <a:pt x="75" y="30"/>
                    </a:cubicBezTo>
                    <a:cubicBezTo>
                      <a:pt x="75" y="30"/>
                      <a:pt x="73" y="31"/>
                      <a:pt x="73" y="31"/>
                    </a:cubicBezTo>
                    <a:cubicBezTo>
                      <a:pt x="71" y="31"/>
                      <a:pt x="71" y="32"/>
                      <a:pt x="72" y="33"/>
                    </a:cubicBezTo>
                    <a:cubicBezTo>
                      <a:pt x="73" y="34"/>
                      <a:pt x="74" y="33"/>
                      <a:pt x="77" y="32"/>
                    </a:cubicBezTo>
                    <a:cubicBezTo>
                      <a:pt x="79" y="31"/>
                      <a:pt x="79" y="31"/>
                      <a:pt x="79" y="30"/>
                    </a:cubicBezTo>
                    <a:cubicBezTo>
                      <a:pt x="79" y="29"/>
                      <a:pt x="78" y="29"/>
                      <a:pt x="78" y="29"/>
                    </a:cubicBezTo>
                    <a:close/>
                    <a:moveTo>
                      <a:pt x="23" y="43"/>
                    </a:moveTo>
                    <a:cubicBezTo>
                      <a:pt x="23" y="43"/>
                      <a:pt x="23" y="43"/>
                      <a:pt x="23" y="43"/>
                    </a:cubicBezTo>
                    <a:cubicBezTo>
                      <a:pt x="22" y="43"/>
                      <a:pt x="19" y="43"/>
                      <a:pt x="17" y="44"/>
                    </a:cubicBezTo>
                    <a:cubicBezTo>
                      <a:pt x="15" y="44"/>
                      <a:pt x="12" y="44"/>
                      <a:pt x="11" y="44"/>
                    </a:cubicBezTo>
                    <a:cubicBezTo>
                      <a:pt x="8" y="44"/>
                      <a:pt x="8" y="44"/>
                      <a:pt x="8" y="46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8"/>
                      <a:pt x="9" y="48"/>
                      <a:pt x="11" y="47"/>
                    </a:cubicBezTo>
                    <a:cubicBezTo>
                      <a:pt x="12" y="47"/>
                      <a:pt x="14" y="47"/>
                      <a:pt x="18" y="47"/>
                    </a:cubicBezTo>
                    <a:cubicBezTo>
                      <a:pt x="23" y="47"/>
                      <a:pt x="23" y="47"/>
                      <a:pt x="24" y="47"/>
                    </a:cubicBezTo>
                    <a:cubicBezTo>
                      <a:pt x="24" y="46"/>
                      <a:pt x="25" y="46"/>
                      <a:pt x="25" y="45"/>
                    </a:cubicBezTo>
                    <a:cubicBezTo>
                      <a:pt x="25" y="44"/>
                      <a:pt x="24" y="43"/>
                      <a:pt x="23" y="43"/>
                    </a:cubicBezTo>
                    <a:close/>
                    <a:moveTo>
                      <a:pt x="82" y="47"/>
                    </a:moveTo>
                    <a:cubicBezTo>
                      <a:pt x="81" y="47"/>
                      <a:pt x="80" y="47"/>
                      <a:pt x="79" y="47"/>
                    </a:cubicBezTo>
                    <a:cubicBezTo>
                      <a:pt x="78" y="47"/>
                      <a:pt x="75" y="47"/>
                      <a:pt x="73" y="47"/>
                    </a:cubicBezTo>
                    <a:cubicBezTo>
                      <a:pt x="70" y="47"/>
                      <a:pt x="68" y="48"/>
                      <a:pt x="67" y="49"/>
                    </a:cubicBezTo>
                    <a:cubicBezTo>
                      <a:pt x="67" y="50"/>
                      <a:pt x="67" y="50"/>
                      <a:pt x="68" y="51"/>
                    </a:cubicBezTo>
                    <a:cubicBezTo>
                      <a:pt x="68" y="51"/>
                      <a:pt x="69" y="51"/>
                      <a:pt x="69" y="51"/>
                    </a:cubicBezTo>
                    <a:cubicBezTo>
                      <a:pt x="69" y="51"/>
                      <a:pt x="71" y="51"/>
                      <a:pt x="73" y="51"/>
                    </a:cubicBezTo>
                    <a:cubicBezTo>
                      <a:pt x="76" y="51"/>
                      <a:pt x="81" y="50"/>
                      <a:pt x="82" y="49"/>
                    </a:cubicBezTo>
                    <a:cubicBezTo>
                      <a:pt x="83" y="49"/>
                      <a:pt x="83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lose/>
                    <a:moveTo>
                      <a:pt x="72" y="62"/>
                    </a:moveTo>
                    <a:cubicBezTo>
                      <a:pt x="72" y="62"/>
                      <a:pt x="71" y="62"/>
                      <a:pt x="71" y="62"/>
                    </a:cubicBezTo>
                    <a:cubicBezTo>
                      <a:pt x="70" y="62"/>
                      <a:pt x="69" y="62"/>
                      <a:pt x="68" y="62"/>
                    </a:cubicBezTo>
                    <a:cubicBezTo>
                      <a:pt x="68" y="63"/>
                      <a:pt x="68" y="63"/>
                      <a:pt x="68" y="64"/>
                    </a:cubicBezTo>
                    <a:cubicBezTo>
                      <a:pt x="69" y="64"/>
                      <a:pt x="70" y="64"/>
                      <a:pt x="70" y="64"/>
                    </a:cubicBezTo>
                    <a:cubicBezTo>
                      <a:pt x="71" y="64"/>
                      <a:pt x="72" y="65"/>
                      <a:pt x="73" y="65"/>
                    </a:cubicBezTo>
                    <a:cubicBezTo>
                      <a:pt x="74" y="65"/>
                      <a:pt x="75" y="66"/>
                      <a:pt x="76" y="66"/>
                    </a:cubicBezTo>
                    <a:cubicBezTo>
                      <a:pt x="76" y="65"/>
                      <a:pt x="77" y="65"/>
                      <a:pt x="77" y="65"/>
                    </a:cubicBezTo>
                    <a:cubicBezTo>
                      <a:pt x="77" y="65"/>
                      <a:pt x="77" y="65"/>
                      <a:pt x="77" y="64"/>
                    </a:cubicBezTo>
                    <a:cubicBezTo>
                      <a:pt x="77" y="62"/>
                      <a:pt x="77" y="62"/>
                      <a:pt x="75" y="62"/>
                    </a:cubicBezTo>
                    <a:cubicBezTo>
                      <a:pt x="74" y="62"/>
                      <a:pt x="73" y="62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lose/>
                    <a:moveTo>
                      <a:pt x="20" y="62"/>
                    </a:moveTo>
                    <a:cubicBezTo>
                      <a:pt x="19" y="62"/>
                      <a:pt x="18" y="63"/>
                      <a:pt x="18" y="63"/>
                    </a:cubicBezTo>
                    <a:cubicBezTo>
                      <a:pt x="18" y="63"/>
                      <a:pt x="17" y="64"/>
                      <a:pt x="17" y="64"/>
                    </a:cubicBezTo>
                    <a:cubicBezTo>
                      <a:pt x="16" y="65"/>
                      <a:pt x="15" y="65"/>
                      <a:pt x="15" y="65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4" y="66"/>
                      <a:pt x="14" y="66"/>
                      <a:pt x="14" y="67"/>
                    </a:cubicBezTo>
                    <a:cubicBezTo>
                      <a:pt x="14" y="67"/>
                      <a:pt x="14" y="68"/>
                      <a:pt x="14" y="68"/>
                    </a:cubicBezTo>
                    <a:cubicBezTo>
                      <a:pt x="15" y="69"/>
                      <a:pt x="17" y="69"/>
                      <a:pt x="17" y="68"/>
                    </a:cubicBezTo>
                    <a:cubicBezTo>
                      <a:pt x="17" y="68"/>
                      <a:pt x="18" y="67"/>
                      <a:pt x="19" y="66"/>
                    </a:cubicBezTo>
                    <a:cubicBezTo>
                      <a:pt x="20" y="65"/>
                      <a:pt x="21" y="64"/>
                      <a:pt x="21" y="64"/>
                    </a:cubicBezTo>
                    <a:cubicBezTo>
                      <a:pt x="21" y="62"/>
                      <a:pt x="21" y="62"/>
                      <a:pt x="20" y="62"/>
                    </a:cubicBezTo>
                    <a:close/>
                    <a:moveTo>
                      <a:pt x="44" y="65"/>
                    </a:move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66"/>
                      <a:pt x="42" y="66"/>
                      <a:pt x="42" y="68"/>
                    </a:cubicBezTo>
                    <a:cubicBezTo>
                      <a:pt x="42" y="69"/>
                      <a:pt x="42" y="71"/>
                      <a:pt x="42" y="72"/>
                    </a:cubicBezTo>
                    <a:cubicBezTo>
                      <a:pt x="43" y="74"/>
                      <a:pt x="43" y="76"/>
                      <a:pt x="43" y="78"/>
                    </a:cubicBezTo>
                    <a:cubicBezTo>
                      <a:pt x="43" y="79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3" y="82"/>
                    </a:cubicBezTo>
                    <a:cubicBezTo>
                      <a:pt x="43" y="82"/>
                      <a:pt x="44" y="82"/>
                      <a:pt x="45" y="82"/>
                    </a:cubicBezTo>
                    <a:cubicBezTo>
                      <a:pt x="46" y="82"/>
                      <a:pt x="46" y="82"/>
                      <a:pt x="46" y="80"/>
                    </a:cubicBezTo>
                    <a:cubicBezTo>
                      <a:pt x="46" y="79"/>
                      <a:pt x="45" y="75"/>
                      <a:pt x="45" y="75"/>
                    </a:cubicBezTo>
                    <a:cubicBezTo>
                      <a:pt x="45" y="75"/>
                      <a:pt x="45" y="72"/>
                      <a:pt x="45" y="70"/>
                    </a:cubicBezTo>
                    <a:cubicBezTo>
                      <a:pt x="45" y="68"/>
                      <a:pt x="44" y="66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lose/>
                    <a:moveTo>
                      <a:pt x="59" y="70"/>
                    </a:moveTo>
                    <a:cubicBezTo>
                      <a:pt x="59" y="70"/>
                      <a:pt x="59" y="70"/>
                      <a:pt x="59" y="70"/>
                    </a:cubicBezTo>
                    <a:cubicBezTo>
                      <a:pt x="59" y="70"/>
                      <a:pt x="59" y="70"/>
                      <a:pt x="58" y="70"/>
                    </a:cubicBezTo>
                    <a:cubicBezTo>
                      <a:pt x="58" y="71"/>
                      <a:pt x="58" y="71"/>
                      <a:pt x="58" y="72"/>
                    </a:cubicBezTo>
                    <a:cubicBezTo>
                      <a:pt x="59" y="73"/>
                      <a:pt x="59" y="74"/>
                      <a:pt x="59" y="74"/>
                    </a:cubicBezTo>
                    <a:cubicBezTo>
                      <a:pt x="59" y="74"/>
                      <a:pt x="61" y="77"/>
                      <a:pt x="61" y="77"/>
                    </a:cubicBezTo>
                    <a:cubicBezTo>
                      <a:pt x="62" y="77"/>
                      <a:pt x="63" y="77"/>
                      <a:pt x="63" y="76"/>
                    </a:cubicBezTo>
                    <a:cubicBezTo>
                      <a:pt x="63" y="75"/>
                      <a:pt x="63" y="74"/>
                      <a:pt x="62" y="73"/>
                    </a:cubicBezTo>
                    <a:cubicBezTo>
                      <a:pt x="61" y="71"/>
                      <a:pt x="60" y="70"/>
                      <a:pt x="59" y="70"/>
                    </a:cubicBezTo>
                    <a:close/>
                    <a:moveTo>
                      <a:pt x="34" y="73"/>
                    </a:moveTo>
                    <a:cubicBezTo>
                      <a:pt x="34" y="73"/>
                      <a:pt x="34" y="73"/>
                      <a:pt x="33" y="73"/>
                    </a:cubicBezTo>
                    <a:cubicBezTo>
                      <a:pt x="33" y="73"/>
                      <a:pt x="32" y="74"/>
                      <a:pt x="32" y="74"/>
                    </a:cubicBezTo>
                    <a:cubicBezTo>
                      <a:pt x="30" y="77"/>
                      <a:pt x="30" y="78"/>
                      <a:pt x="30" y="79"/>
                    </a:cubicBezTo>
                    <a:cubicBezTo>
                      <a:pt x="30" y="80"/>
                      <a:pt x="32" y="80"/>
                      <a:pt x="32" y="79"/>
                    </a:cubicBezTo>
                    <a:cubicBezTo>
                      <a:pt x="33" y="79"/>
                      <a:pt x="35" y="75"/>
                      <a:pt x="35" y="74"/>
                    </a:cubicBezTo>
                    <a:cubicBezTo>
                      <a:pt x="35" y="73"/>
                      <a:pt x="34" y="73"/>
                      <a:pt x="34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819"/>
              <p:cNvSpPr>
                <a:spLocks noEditPoints="1"/>
              </p:cNvSpPr>
              <p:nvPr/>
            </p:nvSpPr>
            <p:spPr bwMode="auto">
              <a:xfrm>
                <a:off x="625" y="418"/>
                <a:ext cx="49" cy="32"/>
              </a:xfrm>
              <a:custGeom>
                <a:avLst/>
                <a:gdLst>
                  <a:gd name="T0" fmla="*/ 4 w 63"/>
                  <a:gd name="T1" fmla="*/ 36 h 42"/>
                  <a:gd name="T2" fmla="*/ 11 w 63"/>
                  <a:gd name="T3" fmla="*/ 41 h 42"/>
                  <a:gd name="T4" fmla="*/ 13 w 63"/>
                  <a:gd name="T5" fmla="*/ 35 h 42"/>
                  <a:gd name="T6" fmla="*/ 2 w 63"/>
                  <a:gd name="T7" fmla="*/ 26 h 42"/>
                  <a:gd name="T8" fmla="*/ 3 w 63"/>
                  <a:gd name="T9" fmla="*/ 28 h 42"/>
                  <a:gd name="T10" fmla="*/ 12 w 63"/>
                  <a:gd name="T11" fmla="*/ 36 h 42"/>
                  <a:gd name="T12" fmla="*/ 11 w 63"/>
                  <a:gd name="T13" fmla="*/ 38 h 42"/>
                  <a:gd name="T14" fmla="*/ 6 w 63"/>
                  <a:gd name="T15" fmla="*/ 35 h 42"/>
                  <a:gd name="T16" fmla="*/ 7 w 63"/>
                  <a:gd name="T17" fmla="*/ 25 h 42"/>
                  <a:gd name="T18" fmla="*/ 8 w 63"/>
                  <a:gd name="T19" fmla="*/ 26 h 42"/>
                  <a:gd name="T20" fmla="*/ 16 w 63"/>
                  <a:gd name="T21" fmla="*/ 35 h 42"/>
                  <a:gd name="T22" fmla="*/ 25 w 63"/>
                  <a:gd name="T23" fmla="*/ 31 h 42"/>
                  <a:gd name="T24" fmla="*/ 32 w 63"/>
                  <a:gd name="T25" fmla="*/ 27 h 42"/>
                  <a:gd name="T26" fmla="*/ 39 w 63"/>
                  <a:gd name="T27" fmla="*/ 23 h 42"/>
                  <a:gd name="T28" fmla="*/ 43 w 63"/>
                  <a:gd name="T29" fmla="*/ 20 h 42"/>
                  <a:gd name="T30" fmla="*/ 50 w 63"/>
                  <a:gd name="T31" fmla="*/ 12 h 42"/>
                  <a:gd name="T32" fmla="*/ 44 w 63"/>
                  <a:gd name="T33" fmla="*/ 4 h 42"/>
                  <a:gd name="T34" fmla="*/ 41 w 63"/>
                  <a:gd name="T35" fmla="*/ 5 h 42"/>
                  <a:gd name="T36" fmla="*/ 37 w 63"/>
                  <a:gd name="T37" fmla="*/ 7 h 42"/>
                  <a:gd name="T38" fmla="*/ 28 w 63"/>
                  <a:gd name="T39" fmla="*/ 12 h 42"/>
                  <a:gd name="T40" fmla="*/ 7 w 63"/>
                  <a:gd name="T41" fmla="*/ 23 h 42"/>
                  <a:gd name="T42" fmla="*/ 11 w 63"/>
                  <a:gd name="T43" fmla="*/ 24 h 42"/>
                  <a:gd name="T44" fmla="*/ 22 w 63"/>
                  <a:gd name="T45" fmla="*/ 18 h 42"/>
                  <a:gd name="T46" fmla="*/ 42 w 63"/>
                  <a:gd name="T47" fmla="*/ 7 h 42"/>
                  <a:gd name="T48" fmla="*/ 44 w 63"/>
                  <a:gd name="T49" fmla="*/ 6 h 42"/>
                  <a:gd name="T50" fmla="*/ 45 w 63"/>
                  <a:gd name="T51" fmla="*/ 9 h 42"/>
                  <a:gd name="T52" fmla="*/ 47 w 63"/>
                  <a:gd name="T53" fmla="*/ 15 h 42"/>
                  <a:gd name="T54" fmla="*/ 46 w 63"/>
                  <a:gd name="T55" fmla="*/ 15 h 42"/>
                  <a:gd name="T56" fmla="*/ 43 w 63"/>
                  <a:gd name="T57" fmla="*/ 15 h 42"/>
                  <a:gd name="T58" fmla="*/ 30 w 63"/>
                  <a:gd name="T59" fmla="*/ 22 h 42"/>
                  <a:gd name="T60" fmla="*/ 16 w 63"/>
                  <a:gd name="T61" fmla="*/ 31 h 42"/>
                  <a:gd name="T62" fmla="*/ 19 w 63"/>
                  <a:gd name="T63" fmla="*/ 31 h 42"/>
                  <a:gd name="T64" fmla="*/ 30 w 63"/>
                  <a:gd name="T65" fmla="*/ 24 h 42"/>
                  <a:gd name="T66" fmla="*/ 40 w 63"/>
                  <a:gd name="T67" fmla="*/ 19 h 42"/>
                  <a:gd name="T68" fmla="*/ 37 w 63"/>
                  <a:gd name="T69" fmla="*/ 23 h 42"/>
                  <a:gd name="T70" fmla="*/ 22 w 63"/>
                  <a:gd name="T71" fmla="*/ 31 h 42"/>
                  <a:gd name="T72" fmla="*/ 12 w 63"/>
                  <a:gd name="T73" fmla="*/ 26 h 42"/>
                  <a:gd name="T74" fmla="*/ 10 w 63"/>
                  <a:gd name="T75" fmla="*/ 24 h 42"/>
                  <a:gd name="T76" fmla="*/ 17 w 63"/>
                  <a:gd name="T77" fmla="*/ 25 h 42"/>
                  <a:gd name="T78" fmla="*/ 42 w 63"/>
                  <a:gd name="T79" fmla="*/ 11 h 42"/>
                  <a:gd name="T80" fmla="*/ 42 w 63"/>
                  <a:gd name="T81" fmla="*/ 8 h 42"/>
                  <a:gd name="T82" fmla="*/ 31 w 63"/>
                  <a:gd name="T83" fmla="*/ 14 h 42"/>
                  <a:gd name="T84" fmla="*/ 13 w 63"/>
                  <a:gd name="T85" fmla="*/ 25 h 42"/>
                  <a:gd name="T86" fmla="*/ 14 w 63"/>
                  <a:gd name="T87" fmla="*/ 28 h 42"/>
                  <a:gd name="T88" fmla="*/ 21 w 63"/>
                  <a:gd name="T89" fmla="*/ 26 h 42"/>
                  <a:gd name="T90" fmla="*/ 33 w 63"/>
                  <a:gd name="T91" fmla="*/ 19 h 42"/>
                  <a:gd name="T92" fmla="*/ 41 w 63"/>
                  <a:gd name="T93" fmla="*/ 14 h 42"/>
                  <a:gd name="T94" fmla="*/ 43 w 63"/>
                  <a:gd name="T95" fmla="*/ 11 h 42"/>
                  <a:gd name="T96" fmla="*/ 22 w 63"/>
                  <a:gd name="T97" fmla="*/ 23 h 42"/>
                  <a:gd name="T98" fmla="*/ 14 w 63"/>
                  <a:gd name="T99" fmla="*/ 28 h 42"/>
                  <a:gd name="T100" fmla="*/ 47 w 63"/>
                  <a:gd name="T101" fmla="*/ 2 h 42"/>
                  <a:gd name="T102" fmla="*/ 53 w 63"/>
                  <a:gd name="T103" fmla="*/ 11 h 42"/>
                  <a:gd name="T104" fmla="*/ 56 w 63"/>
                  <a:gd name="T105" fmla="*/ 10 h 42"/>
                  <a:gd name="T106" fmla="*/ 62 w 63"/>
                  <a:gd name="T107" fmla="*/ 2 h 42"/>
                  <a:gd name="T108" fmla="*/ 56 w 63"/>
                  <a:gd name="T109" fmla="*/ 0 h 42"/>
                  <a:gd name="T110" fmla="*/ 49 w 63"/>
                  <a:gd name="T111" fmla="*/ 1 h 42"/>
                  <a:gd name="T112" fmla="*/ 52 w 63"/>
                  <a:gd name="T113" fmla="*/ 3 h 42"/>
                  <a:gd name="T114" fmla="*/ 58 w 63"/>
                  <a:gd name="T115" fmla="*/ 2 h 42"/>
                  <a:gd name="T116" fmla="*/ 53 w 63"/>
                  <a:gd name="T117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3" h="42">
                    <a:moveTo>
                      <a:pt x="0" y="29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3" y="34"/>
                      <a:pt x="4" y="36"/>
                    </a:cubicBezTo>
                    <a:cubicBezTo>
                      <a:pt x="5" y="38"/>
                      <a:pt x="7" y="40"/>
                      <a:pt x="9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4" y="40"/>
                      <a:pt x="15" y="40"/>
                      <a:pt x="15" y="39"/>
                    </a:cubicBezTo>
                    <a:cubicBezTo>
                      <a:pt x="15" y="39"/>
                      <a:pt x="16" y="38"/>
                      <a:pt x="16" y="38"/>
                    </a:cubicBezTo>
                    <a:cubicBezTo>
                      <a:pt x="16" y="37"/>
                      <a:pt x="15" y="37"/>
                      <a:pt x="13" y="35"/>
                    </a:cubicBezTo>
                    <a:cubicBezTo>
                      <a:pt x="11" y="32"/>
                      <a:pt x="6" y="27"/>
                      <a:pt x="6" y="26"/>
                    </a:cubicBezTo>
                    <a:cubicBezTo>
                      <a:pt x="6" y="26"/>
                      <a:pt x="5" y="25"/>
                      <a:pt x="4" y="25"/>
                    </a:cubicBezTo>
                    <a:cubicBezTo>
                      <a:pt x="4" y="25"/>
                      <a:pt x="3" y="25"/>
                      <a:pt x="2" y="26"/>
                    </a:cubicBezTo>
                    <a:cubicBezTo>
                      <a:pt x="0" y="28"/>
                      <a:pt x="0" y="29"/>
                      <a:pt x="0" y="29"/>
                    </a:cubicBezTo>
                    <a:close/>
                    <a:moveTo>
                      <a:pt x="3" y="29"/>
                    </a:move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5" y="29"/>
                      <a:pt x="6" y="30"/>
                    </a:cubicBezTo>
                    <a:cubicBezTo>
                      <a:pt x="9" y="34"/>
                      <a:pt x="11" y="36"/>
                      <a:pt x="12" y="36"/>
                    </a:cubicBezTo>
                    <a:cubicBezTo>
                      <a:pt x="12" y="36"/>
                      <a:pt x="12" y="36"/>
                      <a:pt x="12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2" y="38"/>
                      <a:pt x="11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8"/>
                      <a:pt x="7" y="37"/>
                      <a:pt x="6" y="35"/>
                    </a:cubicBezTo>
                    <a:cubicBezTo>
                      <a:pt x="5" y="33"/>
                      <a:pt x="4" y="31"/>
                      <a:pt x="3" y="30"/>
                    </a:cubicBezTo>
                    <a:lnTo>
                      <a:pt x="3" y="29"/>
                    </a:lnTo>
                    <a:close/>
                    <a:moveTo>
                      <a:pt x="7" y="25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6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6"/>
                      <a:pt x="9" y="27"/>
                      <a:pt x="10" y="29"/>
                    </a:cubicBezTo>
                    <a:cubicBezTo>
                      <a:pt x="12" y="32"/>
                      <a:pt x="15" y="35"/>
                      <a:pt x="16" y="34"/>
                    </a:cubicBezTo>
                    <a:cubicBezTo>
                      <a:pt x="16" y="34"/>
                      <a:pt x="16" y="34"/>
                      <a:pt x="16" y="35"/>
                    </a:cubicBezTo>
                    <a:cubicBezTo>
                      <a:pt x="16" y="35"/>
                      <a:pt x="17" y="36"/>
                      <a:pt x="18" y="36"/>
                    </a:cubicBezTo>
                    <a:cubicBezTo>
                      <a:pt x="18" y="36"/>
                      <a:pt x="18" y="36"/>
                      <a:pt x="18" y="35"/>
                    </a:cubicBezTo>
                    <a:cubicBezTo>
                      <a:pt x="19" y="35"/>
                      <a:pt x="21" y="33"/>
                      <a:pt x="25" y="31"/>
                    </a:cubicBezTo>
                    <a:cubicBezTo>
                      <a:pt x="26" y="30"/>
                      <a:pt x="28" y="30"/>
                      <a:pt x="28" y="29"/>
                    </a:cubicBezTo>
                    <a:cubicBezTo>
                      <a:pt x="29" y="29"/>
                      <a:pt x="30" y="28"/>
                      <a:pt x="30" y="28"/>
                    </a:cubicBezTo>
                    <a:cubicBezTo>
                      <a:pt x="30" y="28"/>
                      <a:pt x="31" y="28"/>
                      <a:pt x="32" y="27"/>
                    </a:cubicBezTo>
                    <a:cubicBezTo>
                      <a:pt x="33" y="27"/>
                      <a:pt x="34" y="26"/>
                      <a:pt x="35" y="25"/>
                    </a:cubicBezTo>
                    <a:cubicBezTo>
                      <a:pt x="36" y="25"/>
                      <a:pt x="37" y="24"/>
                      <a:pt x="38" y="24"/>
                    </a:cubicBezTo>
                    <a:cubicBezTo>
                      <a:pt x="39" y="24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40" y="23"/>
                    </a:cubicBezTo>
                    <a:cubicBezTo>
                      <a:pt x="40" y="23"/>
                      <a:pt x="41" y="22"/>
                      <a:pt x="41" y="22"/>
                    </a:cubicBezTo>
                    <a:cubicBezTo>
                      <a:pt x="42" y="21"/>
                      <a:pt x="43" y="20"/>
                      <a:pt x="43" y="20"/>
                    </a:cubicBezTo>
                    <a:cubicBezTo>
                      <a:pt x="43" y="20"/>
                      <a:pt x="44" y="20"/>
                      <a:pt x="44" y="20"/>
                    </a:cubicBezTo>
                    <a:cubicBezTo>
                      <a:pt x="45" y="18"/>
                      <a:pt x="48" y="16"/>
                      <a:pt x="49" y="15"/>
                    </a:cubicBezTo>
                    <a:cubicBezTo>
                      <a:pt x="51" y="14"/>
                      <a:pt x="51" y="14"/>
                      <a:pt x="50" y="12"/>
                    </a:cubicBezTo>
                    <a:cubicBezTo>
                      <a:pt x="49" y="12"/>
                      <a:pt x="48" y="10"/>
                      <a:pt x="47" y="8"/>
                    </a:cubicBezTo>
                    <a:cubicBezTo>
                      <a:pt x="47" y="7"/>
                      <a:pt x="46" y="5"/>
                      <a:pt x="45" y="5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3" y="5"/>
                      <a:pt x="42" y="4"/>
                    </a:cubicBezTo>
                    <a:cubicBezTo>
                      <a:pt x="42" y="4"/>
                      <a:pt x="41" y="4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0" y="5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7" y="7"/>
                      <a:pt x="37" y="7"/>
                    </a:cubicBezTo>
                    <a:cubicBezTo>
                      <a:pt x="37" y="7"/>
                      <a:pt x="37" y="8"/>
                      <a:pt x="37" y="8"/>
                    </a:cubicBezTo>
                    <a:cubicBezTo>
                      <a:pt x="37" y="8"/>
                      <a:pt x="36" y="8"/>
                      <a:pt x="36" y="8"/>
                    </a:cubicBezTo>
                    <a:cubicBezTo>
                      <a:pt x="35" y="9"/>
                      <a:pt x="28" y="12"/>
                      <a:pt x="28" y="12"/>
                    </a:cubicBezTo>
                    <a:cubicBezTo>
                      <a:pt x="28" y="12"/>
                      <a:pt x="25" y="14"/>
                      <a:pt x="24" y="14"/>
                    </a:cubicBezTo>
                    <a:cubicBezTo>
                      <a:pt x="19" y="18"/>
                      <a:pt x="10" y="23"/>
                      <a:pt x="9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4"/>
                      <a:pt x="7" y="25"/>
                    </a:cubicBezTo>
                    <a:close/>
                    <a:moveTo>
                      <a:pt x="10" y="24"/>
                    </a:moveTo>
                    <a:cubicBezTo>
                      <a:pt x="10" y="24"/>
                      <a:pt x="11" y="24"/>
                      <a:pt x="11" y="24"/>
                    </a:cubicBezTo>
                    <a:cubicBezTo>
                      <a:pt x="11" y="24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20" y="19"/>
                    </a:cubicBezTo>
                    <a:cubicBezTo>
                      <a:pt x="20" y="19"/>
                      <a:pt x="21" y="19"/>
                      <a:pt x="22" y="18"/>
                    </a:cubicBezTo>
                    <a:cubicBezTo>
                      <a:pt x="25" y="16"/>
                      <a:pt x="28" y="14"/>
                      <a:pt x="29" y="13"/>
                    </a:cubicBezTo>
                    <a:cubicBezTo>
                      <a:pt x="32" y="12"/>
                      <a:pt x="38" y="9"/>
                      <a:pt x="39" y="8"/>
                    </a:cubicBezTo>
                    <a:cubicBezTo>
                      <a:pt x="39" y="8"/>
                      <a:pt x="42" y="7"/>
                      <a:pt x="42" y="7"/>
                    </a:cubicBezTo>
                    <a:cubicBezTo>
                      <a:pt x="42" y="7"/>
                      <a:pt x="43" y="7"/>
                      <a:pt x="42" y="7"/>
                    </a:cubicBezTo>
                    <a:cubicBezTo>
                      <a:pt x="42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4" y="6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5" y="7"/>
                      <a:pt x="45" y="8"/>
                      <a:pt x="45" y="8"/>
                    </a:cubicBezTo>
                    <a:cubicBezTo>
                      <a:pt x="45" y="8"/>
                      <a:pt x="45" y="9"/>
                      <a:pt x="45" y="9"/>
                    </a:cubicBezTo>
                    <a:cubicBezTo>
                      <a:pt x="46" y="9"/>
                      <a:pt x="46" y="10"/>
                      <a:pt x="47" y="11"/>
                    </a:cubicBezTo>
                    <a:cubicBezTo>
                      <a:pt x="48" y="13"/>
                      <a:pt x="48" y="14"/>
                      <a:pt x="48" y="14"/>
                    </a:cubicBezTo>
                    <a:cubicBezTo>
                      <a:pt x="48" y="14"/>
                      <a:pt x="48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5" y="13"/>
                      <a:pt x="44" y="14"/>
                    </a:cubicBezTo>
                    <a:cubicBezTo>
                      <a:pt x="44" y="14"/>
                      <a:pt x="43" y="15"/>
                      <a:pt x="43" y="15"/>
                    </a:cubicBezTo>
                    <a:cubicBezTo>
                      <a:pt x="42" y="15"/>
                      <a:pt x="41" y="16"/>
                      <a:pt x="39" y="17"/>
                    </a:cubicBezTo>
                    <a:cubicBezTo>
                      <a:pt x="38" y="17"/>
                      <a:pt x="35" y="19"/>
                      <a:pt x="34" y="20"/>
                    </a:cubicBezTo>
                    <a:cubicBezTo>
                      <a:pt x="33" y="20"/>
                      <a:pt x="31" y="21"/>
                      <a:pt x="30" y="22"/>
                    </a:cubicBezTo>
                    <a:cubicBezTo>
                      <a:pt x="29" y="22"/>
                      <a:pt x="29" y="23"/>
                      <a:pt x="28" y="23"/>
                    </a:cubicBezTo>
                    <a:cubicBezTo>
                      <a:pt x="27" y="24"/>
                      <a:pt x="22" y="28"/>
                      <a:pt x="20" y="28"/>
                    </a:cubicBezTo>
                    <a:cubicBezTo>
                      <a:pt x="17" y="30"/>
                      <a:pt x="17" y="30"/>
                      <a:pt x="16" y="31"/>
                    </a:cubicBezTo>
                    <a:cubicBezTo>
                      <a:pt x="16" y="31"/>
                      <a:pt x="16" y="31"/>
                      <a:pt x="16" y="32"/>
                    </a:cubicBezTo>
                    <a:cubicBezTo>
                      <a:pt x="17" y="32"/>
                      <a:pt x="18" y="32"/>
                      <a:pt x="18" y="32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1"/>
                      <a:pt x="21" y="30"/>
                      <a:pt x="23" y="29"/>
                    </a:cubicBezTo>
                    <a:cubicBezTo>
                      <a:pt x="24" y="28"/>
                      <a:pt x="25" y="28"/>
                      <a:pt x="25" y="28"/>
                    </a:cubicBezTo>
                    <a:cubicBezTo>
                      <a:pt x="25" y="28"/>
                      <a:pt x="28" y="26"/>
                      <a:pt x="30" y="24"/>
                    </a:cubicBezTo>
                    <a:cubicBezTo>
                      <a:pt x="30" y="24"/>
                      <a:pt x="31" y="24"/>
                      <a:pt x="32" y="23"/>
                    </a:cubicBezTo>
                    <a:cubicBezTo>
                      <a:pt x="33" y="23"/>
                      <a:pt x="34" y="22"/>
                      <a:pt x="35" y="21"/>
                    </a:cubicBezTo>
                    <a:cubicBezTo>
                      <a:pt x="36" y="20"/>
                      <a:pt x="38" y="19"/>
                      <a:pt x="40" y="19"/>
                    </a:cubicBezTo>
                    <a:cubicBezTo>
                      <a:pt x="41" y="18"/>
                      <a:pt x="43" y="17"/>
                      <a:pt x="44" y="17"/>
                    </a:cubicBezTo>
                    <a:cubicBezTo>
                      <a:pt x="46" y="15"/>
                      <a:pt x="46" y="15"/>
                      <a:pt x="45" y="17"/>
                    </a:cubicBezTo>
                    <a:cubicBezTo>
                      <a:pt x="44" y="18"/>
                      <a:pt x="37" y="23"/>
                      <a:pt x="37" y="23"/>
                    </a:cubicBezTo>
                    <a:cubicBezTo>
                      <a:pt x="37" y="23"/>
                      <a:pt x="32" y="25"/>
                      <a:pt x="28" y="27"/>
                    </a:cubicBezTo>
                    <a:cubicBezTo>
                      <a:pt x="27" y="28"/>
                      <a:pt x="25" y="29"/>
                      <a:pt x="25" y="29"/>
                    </a:cubicBezTo>
                    <a:cubicBezTo>
                      <a:pt x="24" y="30"/>
                      <a:pt x="23" y="30"/>
                      <a:pt x="22" y="31"/>
                    </a:cubicBezTo>
                    <a:cubicBezTo>
                      <a:pt x="21" y="31"/>
                      <a:pt x="19" y="32"/>
                      <a:pt x="19" y="32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5" y="32"/>
                      <a:pt x="13" y="29"/>
                      <a:pt x="12" y="26"/>
                    </a:cubicBezTo>
                    <a:cubicBezTo>
                      <a:pt x="11" y="26"/>
                      <a:pt x="11" y="25"/>
                      <a:pt x="11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lose/>
                    <a:moveTo>
                      <a:pt x="13" y="25"/>
                    </a:move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6"/>
                      <a:pt x="15" y="26"/>
                      <a:pt x="17" y="25"/>
                    </a:cubicBezTo>
                    <a:cubicBezTo>
                      <a:pt x="17" y="25"/>
                      <a:pt x="20" y="23"/>
                      <a:pt x="23" y="22"/>
                    </a:cubicBezTo>
                    <a:cubicBezTo>
                      <a:pt x="26" y="20"/>
                      <a:pt x="29" y="18"/>
                      <a:pt x="30" y="17"/>
                    </a:cubicBezTo>
                    <a:cubicBezTo>
                      <a:pt x="32" y="15"/>
                      <a:pt x="40" y="11"/>
                      <a:pt x="42" y="11"/>
                    </a:cubicBezTo>
                    <a:cubicBezTo>
                      <a:pt x="42" y="10"/>
                      <a:pt x="43" y="10"/>
                      <a:pt x="43" y="10"/>
                    </a:cubicBezTo>
                    <a:cubicBezTo>
                      <a:pt x="44" y="9"/>
                      <a:pt x="44" y="8"/>
                      <a:pt x="44" y="8"/>
                    </a:cubicBezTo>
                    <a:cubicBezTo>
                      <a:pt x="43" y="7"/>
                      <a:pt x="43" y="7"/>
                      <a:pt x="42" y="8"/>
                    </a:cubicBezTo>
                    <a:cubicBezTo>
                      <a:pt x="42" y="8"/>
                      <a:pt x="41" y="9"/>
                      <a:pt x="40" y="9"/>
                    </a:cubicBezTo>
                    <a:cubicBezTo>
                      <a:pt x="39" y="9"/>
                      <a:pt x="35" y="12"/>
                      <a:pt x="35" y="12"/>
                    </a:cubicBezTo>
                    <a:cubicBezTo>
                      <a:pt x="33" y="13"/>
                      <a:pt x="31" y="14"/>
                      <a:pt x="31" y="14"/>
                    </a:cubicBezTo>
                    <a:cubicBezTo>
                      <a:pt x="31" y="14"/>
                      <a:pt x="30" y="15"/>
                      <a:pt x="28" y="16"/>
                    </a:cubicBezTo>
                    <a:cubicBezTo>
                      <a:pt x="27" y="17"/>
                      <a:pt x="23" y="19"/>
                      <a:pt x="20" y="21"/>
                    </a:cubicBezTo>
                    <a:cubicBezTo>
                      <a:pt x="16" y="23"/>
                      <a:pt x="13" y="24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lose/>
                    <a:moveTo>
                      <a:pt x="14" y="28"/>
                    </a:move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7" y="29"/>
                      <a:pt x="17" y="28"/>
                    </a:cubicBezTo>
                    <a:cubicBezTo>
                      <a:pt x="18" y="28"/>
                      <a:pt x="19" y="27"/>
                      <a:pt x="21" y="26"/>
                    </a:cubicBezTo>
                    <a:cubicBezTo>
                      <a:pt x="23" y="25"/>
                      <a:pt x="25" y="24"/>
                      <a:pt x="26" y="23"/>
                    </a:cubicBezTo>
                    <a:cubicBezTo>
                      <a:pt x="28" y="22"/>
                      <a:pt x="29" y="21"/>
                      <a:pt x="30" y="21"/>
                    </a:cubicBezTo>
                    <a:cubicBezTo>
                      <a:pt x="31" y="20"/>
                      <a:pt x="33" y="20"/>
                      <a:pt x="33" y="19"/>
                    </a:cubicBezTo>
                    <a:cubicBezTo>
                      <a:pt x="34" y="18"/>
                      <a:pt x="36" y="18"/>
                      <a:pt x="38" y="16"/>
                    </a:cubicBezTo>
                    <a:cubicBezTo>
                      <a:pt x="39" y="16"/>
                      <a:pt x="40" y="15"/>
                      <a:pt x="40" y="15"/>
                    </a:cubicBezTo>
                    <a:cubicBezTo>
                      <a:pt x="41" y="15"/>
                      <a:pt x="41" y="14"/>
                      <a:pt x="41" y="14"/>
                    </a:cubicBezTo>
                    <a:cubicBezTo>
                      <a:pt x="42" y="14"/>
                      <a:pt x="45" y="13"/>
                      <a:pt x="45" y="12"/>
                    </a:cubicBezTo>
                    <a:cubicBezTo>
                      <a:pt x="45" y="12"/>
                      <a:pt x="45" y="11"/>
                      <a:pt x="45" y="11"/>
                    </a:cubicBezTo>
                    <a:cubicBezTo>
                      <a:pt x="45" y="10"/>
                      <a:pt x="44" y="10"/>
                      <a:pt x="43" y="11"/>
                    </a:cubicBezTo>
                    <a:cubicBezTo>
                      <a:pt x="41" y="12"/>
                      <a:pt x="39" y="13"/>
                      <a:pt x="37" y="14"/>
                    </a:cubicBezTo>
                    <a:cubicBezTo>
                      <a:pt x="32" y="17"/>
                      <a:pt x="31" y="18"/>
                      <a:pt x="27" y="20"/>
                    </a:cubicBezTo>
                    <a:cubicBezTo>
                      <a:pt x="25" y="22"/>
                      <a:pt x="23" y="23"/>
                      <a:pt x="22" y="23"/>
                    </a:cubicBezTo>
                    <a:cubicBezTo>
                      <a:pt x="21" y="24"/>
                      <a:pt x="19" y="25"/>
                      <a:pt x="18" y="26"/>
                    </a:cubicBezTo>
                    <a:cubicBezTo>
                      <a:pt x="16" y="27"/>
                      <a:pt x="14" y="27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lose/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3"/>
                      <a:pt x="47" y="3"/>
                      <a:pt x="48" y="3"/>
                    </a:cubicBezTo>
                    <a:cubicBezTo>
                      <a:pt x="48" y="4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5" y="12"/>
                    </a:cubicBezTo>
                    <a:cubicBezTo>
                      <a:pt x="55" y="12"/>
                      <a:pt x="55" y="12"/>
                      <a:pt x="56" y="10"/>
                    </a:cubicBezTo>
                    <a:cubicBezTo>
                      <a:pt x="57" y="9"/>
                      <a:pt x="57" y="8"/>
                      <a:pt x="58" y="7"/>
                    </a:cubicBezTo>
                    <a:cubicBezTo>
                      <a:pt x="58" y="7"/>
                      <a:pt x="59" y="5"/>
                      <a:pt x="59" y="4"/>
                    </a:cubicBezTo>
                    <a:cubicBezTo>
                      <a:pt x="60" y="3"/>
                      <a:pt x="61" y="2"/>
                      <a:pt x="62" y="2"/>
                    </a:cubicBezTo>
                    <a:cubicBezTo>
                      <a:pt x="62" y="2"/>
                      <a:pt x="62" y="2"/>
                      <a:pt x="63" y="2"/>
                    </a:cubicBezTo>
                    <a:cubicBezTo>
                      <a:pt x="63" y="1"/>
                      <a:pt x="63" y="0"/>
                      <a:pt x="63" y="0"/>
                    </a:cubicBezTo>
                    <a:cubicBezTo>
                      <a:pt x="62" y="0"/>
                      <a:pt x="58" y="0"/>
                      <a:pt x="56" y="0"/>
                    </a:cubicBezTo>
                    <a:cubicBezTo>
                      <a:pt x="55" y="0"/>
                      <a:pt x="54" y="1"/>
                      <a:pt x="53" y="1"/>
                    </a:cubicBezTo>
                    <a:cubicBezTo>
                      <a:pt x="52" y="1"/>
                      <a:pt x="51" y="1"/>
                      <a:pt x="51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8" y="1"/>
                      <a:pt x="47" y="1"/>
                      <a:pt x="47" y="2"/>
                    </a:cubicBezTo>
                    <a:close/>
                    <a:moveTo>
                      <a:pt x="51" y="4"/>
                    </a:moveTo>
                    <a:cubicBezTo>
                      <a:pt x="51" y="3"/>
                      <a:pt x="51" y="3"/>
                      <a:pt x="52" y="3"/>
                    </a:cubicBezTo>
                    <a:cubicBezTo>
                      <a:pt x="53" y="3"/>
                      <a:pt x="54" y="3"/>
                      <a:pt x="55" y="2"/>
                    </a:cubicBezTo>
                    <a:cubicBezTo>
                      <a:pt x="56" y="2"/>
                      <a:pt x="57" y="2"/>
                      <a:pt x="57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7" y="4"/>
                      <a:pt x="56" y="5"/>
                    </a:cubicBezTo>
                    <a:cubicBezTo>
                      <a:pt x="55" y="7"/>
                      <a:pt x="55" y="8"/>
                      <a:pt x="55" y="8"/>
                    </a:cubicBezTo>
                    <a:cubicBezTo>
                      <a:pt x="55" y="9"/>
                      <a:pt x="54" y="9"/>
                      <a:pt x="53" y="7"/>
                    </a:cubicBezTo>
                    <a:cubicBezTo>
                      <a:pt x="53" y="6"/>
                      <a:pt x="52" y="5"/>
                      <a:pt x="51" y="5"/>
                    </a:cubicBezTo>
                    <a:cubicBezTo>
                      <a:pt x="51" y="4"/>
                      <a:pt x="51" y="4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820"/>
              <p:cNvSpPr>
                <a:spLocks noEditPoints="1"/>
              </p:cNvSpPr>
              <p:nvPr/>
            </p:nvSpPr>
            <p:spPr bwMode="auto">
              <a:xfrm>
                <a:off x="1041" y="959"/>
                <a:ext cx="72" cy="46"/>
              </a:xfrm>
              <a:custGeom>
                <a:avLst/>
                <a:gdLst>
                  <a:gd name="T0" fmla="*/ 79 w 94"/>
                  <a:gd name="T1" fmla="*/ 16 h 60"/>
                  <a:gd name="T2" fmla="*/ 55 w 94"/>
                  <a:gd name="T3" fmla="*/ 48 h 60"/>
                  <a:gd name="T4" fmla="*/ 58 w 94"/>
                  <a:gd name="T5" fmla="*/ 49 h 60"/>
                  <a:gd name="T6" fmla="*/ 68 w 94"/>
                  <a:gd name="T7" fmla="*/ 33 h 60"/>
                  <a:gd name="T8" fmla="*/ 65 w 94"/>
                  <a:gd name="T9" fmla="*/ 39 h 60"/>
                  <a:gd name="T10" fmla="*/ 63 w 94"/>
                  <a:gd name="T11" fmla="*/ 45 h 60"/>
                  <a:gd name="T12" fmla="*/ 64 w 94"/>
                  <a:gd name="T13" fmla="*/ 51 h 60"/>
                  <a:gd name="T14" fmla="*/ 68 w 94"/>
                  <a:gd name="T15" fmla="*/ 45 h 60"/>
                  <a:gd name="T16" fmla="*/ 70 w 94"/>
                  <a:gd name="T17" fmla="*/ 50 h 60"/>
                  <a:gd name="T18" fmla="*/ 77 w 94"/>
                  <a:gd name="T19" fmla="*/ 57 h 60"/>
                  <a:gd name="T20" fmla="*/ 73 w 94"/>
                  <a:gd name="T21" fmla="*/ 48 h 60"/>
                  <a:gd name="T22" fmla="*/ 73 w 94"/>
                  <a:gd name="T23" fmla="*/ 43 h 60"/>
                  <a:gd name="T24" fmla="*/ 82 w 94"/>
                  <a:gd name="T25" fmla="*/ 44 h 60"/>
                  <a:gd name="T26" fmla="*/ 94 w 94"/>
                  <a:gd name="T27" fmla="*/ 33 h 60"/>
                  <a:gd name="T28" fmla="*/ 81 w 94"/>
                  <a:gd name="T29" fmla="*/ 20 h 60"/>
                  <a:gd name="T30" fmla="*/ 79 w 94"/>
                  <a:gd name="T31" fmla="*/ 41 h 60"/>
                  <a:gd name="T32" fmla="*/ 70 w 94"/>
                  <a:gd name="T33" fmla="*/ 37 h 60"/>
                  <a:gd name="T34" fmla="*/ 81 w 94"/>
                  <a:gd name="T35" fmla="*/ 20 h 60"/>
                  <a:gd name="T36" fmla="*/ 43 w 94"/>
                  <a:gd name="T37" fmla="*/ 17 h 60"/>
                  <a:gd name="T38" fmla="*/ 28 w 94"/>
                  <a:gd name="T39" fmla="*/ 27 h 60"/>
                  <a:gd name="T40" fmla="*/ 29 w 94"/>
                  <a:gd name="T41" fmla="*/ 38 h 60"/>
                  <a:gd name="T42" fmla="*/ 39 w 94"/>
                  <a:gd name="T43" fmla="*/ 45 h 60"/>
                  <a:gd name="T44" fmla="*/ 40 w 94"/>
                  <a:gd name="T45" fmla="*/ 41 h 60"/>
                  <a:gd name="T46" fmla="*/ 34 w 94"/>
                  <a:gd name="T47" fmla="*/ 38 h 60"/>
                  <a:gd name="T48" fmla="*/ 46 w 94"/>
                  <a:gd name="T49" fmla="*/ 33 h 60"/>
                  <a:gd name="T50" fmla="*/ 35 w 94"/>
                  <a:gd name="T51" fmla="*/ 25 h 60"/>
                  <a:gd name="T52" fmla="*/ 46 w 94"/>
                  <a:gd name="T53" fmla="*/ 21 h 60"/>
                  <a:gd name="T54" fmla="*/ 52 w 94"/>
                  <a:gd name="T55" fmla="*/ 19 h 60"/>
                  <a:gd name="T56" fmla="*/ 51 w 94"/>
                  <a:gd name="T57" fmla="*/ 18 h 60"/>
                  <a:gd name="T58" fmla="*/ 27 w 94"/>
                  <a:gd name="T59" fmla="*/ 7 h 60"/>
                  <a:gd name="T60" fmla="*/ 19 w 94"/>
                  <a:gd name="T61" fmla="*/ 11 h 60"/>
                  <a:gd name="T62" fmla="*/ 14 w 94"/>
                  <a:gd name="T63" fmla="*/ 6 h 60"/>
                  <a:gd name="T64" fmla="*/ 9 w 94"/>
                  <a:gd name="T65" fmla="*/ 1 h 60"/>
                  <a:gd name="T66" fmla="*/ 12 w 94"/>
                  <a:gd name="T67" fmla="*/ 14 h 60"/>
                  <a:gd name="T68" fmla="*/ 2 w 94"/>
                  <a:gd name="T69" fmla="*/ 21 h 60"/>
                  <a:gd name="T70" fmla="*/ 1 w 94"/>
                  <a:gd name="T71" fmla="*/ 25 h 60"/>
                  <a:gd name="T72" fmla="*/ 13 w 94"/>
                  <a:gd name="T73" fmla="*/ 18 h 60"/>
                  <a:gd name="T74" fmla="*/ 16 w 94"/>
                  <a:gd name="T75" fmla="*/ 23 h 60"/>
                  <a:gd name="T76" fmla="*/ 16 w 94"/>
                  <a:gd name="T77" fmla="*/ 28 h 60"/>
                  <a:gd name="T78" fmla="*/ 19 w 94"/>
                  <a:gd name="T79" fmla="*/ 32 h 60"/>
                  <a:gd name="T80" fmla="*/ 16 w 94"/>
                  <a:gd name="T81" fmla="*/ 17 h 60"/>
                  <a:gd name="T82" fmla="*/ 26 w 94"/>
                  <a:gd name="T83" fmla="*/ 10 h 60"/>
                  <a:gd name="T84" fmla="*/ 27 w 94"/>
                  <a:gd name="T85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4" h="60">
                    <a:moveTo>
                      <a:pt x="83" y="17"/>
                    </a:moveTo>
                    <a:cubicBezTo>
                      <a:pt x="81" y="17"/>
                      <a:pt x="80" y="16"/>
                      <a:pt x="79" y="16"/>
                    </a:cubicBezTo>
                    <a:cubicBezTo>
                      <a:pt x="72" y="14"/>
                      <a:pt x="71" y="15"/>
                      <a:pt x="69" y="17"/>
                    </a:cubicBezTo>
                    <a:cubicBezTo>
                      <a:pt x="65" y="27"/>
                      <a:pt x="59" y="38"/>
                      <a:pt x="55" y="48"/>
                    </a:cubicBezTo>
                    <a:cubicBezTo>
                      <a:pt x="55" y="50"/>
                      <a:pt x="56" y="50"/>
                      <a:pt x="58" y="50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62" y="43"/>
                      <a:pt x="71" y="17"/>
                      <a:pt x="73" y="18"/>
                    </a:cubicBezTo>
                    <a:cubicBezTo>
                      <a:pt x="74" y="22"/>
                      <a:pt x="69" y="29"/>
                      <a:pt x="68" y="33"/>
                    </a:cubicBezTo>
                    <a:cubicBezTo>
                      <a:pt x="67" y="34"/>
                      <a:pt x="67" y="35"/>
                      <a:pt x="67" y="36"/>
                    </a:cubicBezTo>
                    <a:cubicBezTo>
                      <a:pt x="67" y="37"/>
                      <a:pt x="66" y="38"/>
                      <a:pt x="65" y="39"/>
                    </a:cubicBezTo>
                    <a:cubicBezTo>
                      <a:pt x="65" y="40"/>
                      <a:pt x="65" y="40"/>
                      <a:pt x="65" y="41"/>
                    </a:cubicBezTo>
                    <a:cubicBezTo>
                      <a:pt x="65" y="42"/>
                      <a:pt x="64" y="43"/>
                      <a:pt x="63" y="45"/>
                    </a:cubicBezTo>
                    <a:cubicBezTo>
                      <a:pt x="61" y="47"/>
                      <a:pt x="59" y="49"/>
                      <a:pt x="61" y="51"/>
                    </a:cubicBezTo>
                    <a:cubicBezTo>
                      <a:pt x="62" y="52"/>
                      <a:pt x="63" y="52"/>
                      <a:pt x="64" y="51"/>
                    </a:cubicBezTo>
                    <a:cubicBezTo>
                      <a:pt x="65" y="50"/>
                      <a:pt x="67" y="46"/>
                      <a:pt x="67" y="45"/>
                    </a:cubicBezTo>
                    <a:cubicBezTo>
                      <a:pt x="67" y="42"/>
                      <a:pt x="67" y="42"/>
                      <a:pt x="68" y="45"/>
                    </a:cubicBezTo>
                    <a:cubicBezTo>
                      <a:pt x="69" y="47"/>
                      <a:pt x="69" y="49"/>
                      <a:pt x="70" y="49"/>
                    </a:cubicBezTo>
                    <a:cubicBezTo>
                      <a:pt x="70" y="49"/>
                      <a:pt x="70" y="49"/>
                      <a:pt x="70" y="50"/>
                    </a:cubicBezTo>
                    <a:cubicBezTo>
                      <a:pt x="73" y="59"/>
                      <a:pt x="74" y="60"/>
                      <a:pt x="76" y="59"/>
                    </a:cubicBezTo>
                    <a:cubicBezTo>
                      <a:pt x="77" y="59"/>
                      <a:pt x="77" y="59"/>
                      <a:pt x="77" y="57"/>
                    </a:cubicBezTo>
                    <a:cubicBezTo>
                      <a:pt x="77" y="56"/>
                      <a:pt x="77" y="55"/>
                      <a:pt x="76" y="54"/>
                    </a:cubicBezTo>
                    <a:cubicBezTo>
                      <a:pt x="76" y="53"/>
                      <a:pt x="74" y="51"/>
                      <a:pt x="73" y="48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4" y="43"/>
                      <a:pt x="75" y="43"/>
                      <a:pt x="76" y="44"/>
                    </a:cubicBezTo>
                    <a:cubicBezTo>
                      <a:pt x="77" y="44"/>
                      <a:pt x="79" y="44"/>
                      <a:pt x="82" y="44"/>
                    </a:cubicBezTo>
                    <a:cubicBezTo>
                      <a:pt x="87" y="45"/>
                      <a:pt x="90" y="43"/>
                      <a:pt x="92" y="39"/>
                    </a:cubicBezTo>
                    <a:cubicBezTo>
                      <a:pt x="93" y="37"/>
                      <a:pt x="94" y="36"/>
                      <a:pt x="94" y="33"/>
                    </a:cubicBezTo>
                    <a:cubicBezTo>
                      <a:pt x="94" y="27"/>
                      <a:pt x="90" y="21"/>
                      <a:pt x="83" y="17"/>
                    </a:cubicBezTo>
                    <a:close/>
                    <a:moveTo>
                      <a:pt x="81" y="20"/>
                    </a:moveTo>
                    <a:cubicBezTo>
                      <a:pt x="88" y="24"/>
                      <a:pt x="92" y="33"/>
                      <a:pt x="89" y="38"/>
                    </a:cubicBezTo>
                    <a:cubicBezTo>
                      <a:pt x="87" y="41"/>
                      <a:pt x="84" y="42"/>
                      <a:pt x="79" y="41"/>
                    </a:cubicBezTo>
                    <a:cubicBezTo>
                      <a:pt x="78" y="40"/>
                      <a:pt x="75" y="40"/>
                      <a:pt x="73" y="39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69" y="30"/>
                      <a:pt x="75" y="25"/>
                      <a:pt x="77" y="21"/>
                    </a:cubicBezTo>
                    <a:cubicBezTo>
                      <a:pt x="77" y="19"/>
                      <a:pt x="78" y="18"/>
                      <a:pt x="81" y="20"/>
                    </a:cubicBezTo>
                    <a:close/>
                    <a:moveTo>
                      <a:pt x="51" y="18"/>
                    </a:moveTo>
                    <a:cubicBezTo>
                      <a:pt x="50" y="18"/>
                      <a:pt x="45" y="17"/>
                      <a:pt x="43" y="17"/>
                    </a:cubicBezTo>
                    <a:cubicBezTo>
                      <a:pt x="40" y="16"/>
                      <a:pt x="37" y="17"/>
                      <a:pt x="33" y="21"/>
                    </a:cubicBezTo>
                    <a:cubicBezTo>
                      <a:pt x="30" y="23"/>
                      <a:pt x="29" y="24"/>
                      <a:pt x="28" y="27"/>
                    </a:cubicBezTo>
                    <a:cubicBezTo>
                      <a:pt x="27" y="28"/>
                      <a:pt x="26" y="30"/>
                      <a:pt x="26" y="31"/>
                    </a:cubicBezTo>
                    <a:cubicBezTo>
                      <a:pt x="26" y="32"/>
                      <a:pt x="28" y="36"/>
                      <a:pt x="29" y="38"/>
                    </a:cubicBezTo>
                    <a:cubicBezTo>
                      <a:pt x="29" y="39"/>
                      <a:pt x="33" y="42"/>
                      <a:pt x="37" y="44"/>
                    </a:cubicBezTo>
                    <a:cubicBezTo>
                      <a:pt x="38" y="45"/>
                      <a:pt x="38" y="45"/>
                      <a:pt x="39" y="45"/>
                    </a:cubicBezTo>
                    <a:cubicBezTo>
                      <a:pt x="39" y="46"/>
                      <a:pt x="40" y="45"/>
                      <a:pt x="41" y="44"/>
                    </a:cubicBezTo>
                    <a:cubicBezTo>
                      <a:pt x="41" y="43"/>
                      <a:pt x="41" y="42"/>
                      <a:pt x="40" y="41"/>
                    </a:cubicBezTo>
                    <a:cubicBezTo>
                      <a:pt x="39" y="39"/>
                      <a:pt x="39" y="39"/>
                      <a:pt x="38" y="39"/>
                    </a:cubicBezTo>
                    <a:cubicBezTo>
                      <a:pt x="37" y="40"/>
                      <a:pt x="36" y="40"/>
                      <a:pt x="34" y="38"/>
                    </a:cubicBezTo>
                    <a:cubicBezTo>
                      <a:pt x="32" y="36"/>
                      <a:pt x="30" y="33"/>
                      <a:pt x="30" y="31"/>
                    </a:cubicBezTo>
                    <a:cubicBezTo>
                      <a:pt x="30" y="24"/>
                      <a:pt x="41" y="33"/>
                      <a:pt x="46" y="33"/>
                    </a:cubicBezTo>
                    <a:cubicBezTo>
                      <a:pt x="47" y="32"/>
                      <a:pt x="46" y="29"/>
                      <a:pt x="45" y="28"/>
                    </a:cubicBezTo>
                    <a:cubicBezTo>
                      <a:pt x="40" y="27"/>
                      <a:pt x="39" y="29"/>
                      <a:pt x="35" y="25"/>
                    </a:cubicBezTo>
                    <a:cubicBezTo>
                      <a:pt x="33" y="24"/>
                      <a:pt x="34" y="24"/>
                      <a:pt x="36" y="22"/>
                    </a:cubicBezTo>
                    <a:cubicBezTo>
                      <a:pt x="40" y="19"/>
                      <a:pt x="42" y="19"/>
                      <a:pt x="46" y="21"/>
                    </a:cubicBezTo>
                    <a:cubicBezTo>
                      <a:pt x="52" y="23"/>
                      <a:pt x="52" y="23"/>
                      <a:pt x="53" y="21"/>
                    </a:cubicBezTo>
                    <a:cubicBezTo>
                      <a:pt x="53" y="21"/>
                      <a:pt x="53" y="20"/>
                      <a:pt x="52" y="19"/>
                    </a:cubicBezTo>
                    <a:cubicBezTo>
                      <a:pt x="52" y="19"/>
                      <a:pt x="51" y="19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lose/>
                    <a:moveTo>
                      <a:pt x="27" y="7"/>
                    </a:moveTo>
                    <a:cubicBezTo>
                      <a:pt x="26" y="6"/>
                      <a:pt x="25" y="7"/>
                      <a:pt x="23" y="8"/>
                    </a:cubicBezTo>
                    <a:cubicBezTo>
                      <a:pt x="23" y="8"/>
                      <a:pt x="21" y="9"/>
                      <a:pt x="19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3"/>
                      <a:pt x="12" y="0"/>
                      <a:pt x="11" y="0"/>
                    </a:cubicBezTo>
                    <a:cubicBezTo>
                      <a:pt x="11" y="0"/>
                      <a:pt x="9" y="1"/>
                      <a:pt x="9" y="1"/>
                    </a:cubicBezTo>
                    <a:cubicBezTo>
                      <a:pt x="9" y="1"/>
                      <a:pt x="10" y="4"/>
                      <a:pt x="11" y="8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1" y="15"/>
                      <a:pt x="9" y="16"/>
                      <a:pt x="7" y="18"/>
                    </a:cubicBezTo>
                    <a:cubicBezTo>
                      <a:pt x="5" y="20"/>
                      <a:pt x="3" y="21"/>
                      <a:pt x="2" y="21"/>
                    </a:cubicBezTo>
                    <a:cubicBezTo>
                      <a:pt x="1" y="21"/>
                      <a:pt x="0" y="23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6"/>
                      <a:pt x="4" y="25"/>
                      <a:pt x="4" y="24"/>
                    </a:cubicBezTo>
                    <a:cubicBezTo>
                      <a:pt x="5" y="23"/>
                      <a:pt x="12" y="18"/>
                      <a:pt x="13" y="18"/>
                    </a:cubicBezTo>
                    <a:cubicBezTo>
                      <a:pt x="13" y="17"/>
                      <a:pt x="14" y="18"/>
                      <a:pt x="14" y="19"/>
                    </a:cubicBezTo>
                    <a:cubicBezTo>
                      <a:pt x="14" y="20"/>
                      <a:pt x="15" y="22"/>
                      <a:pt x="16" y="23"/>
                    </a:cubicBezTo>
                    <a:cubicBezTo>
                      <a:pt x="17" y="25"/>
                      <a:pt x="17" y="26"/>
                      <a:pt x="17" y="27"/>
                    </a:cubicBezTo>
                    <a:cubicBezTo>
                      <a:pt x="16" y="27"/>
                      <a:pt x="16" y="28"/>
                      <a:pt x="16" y="28"/>
                    </a:cubicBezTo>
                    <a:cubicBezTo>
                      <a:pt x="17" y="28"/>
                      <a:pt x="17" y="29"/>
                      <a:pt x="17" y="30"/>
                    </a:cubicBezTo>
                    <a:cubicBezTo>
                      <a:pt x="18" y="31"/>
                      <a:pt x="18" y="31"/>
                      <a:pt x="19" y="32"/>
                    </a:cubicBezTo>
                    <a:cubicBezTo>
                      <a:pt x="21" y="32"/>
                      <a:pt x="22" y="29"/>
                      <a:pt x="20" y="25"/>
                    </a:cubicBezTo>
                    <a:cubicBezTo>
                      <a:pt x="19" y="21"/>
                      <a:pt x="17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5"/>
                      <a:pt x="25" y="11"/>
                      <a:pt x="26" y="10"/>
                    </a:cubicBezTo>
                    <a:cubicBezTo>
                      <a:pt x="27" y="10"/>
                      <a:pt x="28" y="9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821"/>
              <p:cNvSpPr>
                <a:spLocks noEditPoints="1"/>
              </p:cNvSpPr>
              <p:nvPr/>
            </p:nvSpPr>
            <p:spPr bwMode="auto">
              <a:xfrm>
                <a:off x="921" y="809"/>
                <a:ext cx="194" cy="73"/>
              </a:xfrm>
              <a:custGeom>
                <a:avLst/>
                <a:gdLst>
                  <a:gd name="T0" fmla="*/ 3 w 254"/>
                  <a:gd name="T1" fmla="*/ 11 h 96"/>
                  <a:gd name="T2" fmla="*/ 58 w 254"/>
                  <a:gd name="T3" fmla="*/ 18 h 96"/>
                  <a:gd name="T4" fmla="*/ 32 w 254"/>
                  <a:gd name="T5" fmla="*/ 52 h 96"/>
                  <a:gd name="T6" fmla="*/ 33 w 254"/>
                  <a:gd name="T7" fmla="*/ 87 h 96"/>
                  <a:gd name="T8" fmla="*/ 0 w 254"/>
                  <a:gd name="T9" fmla="*/ 94 h 96"/>
                  <a:gd name="T10" fmla="*/ 54 w 254"/>
                  <a:gd name="T11" fmla="*/ 94 h 96"/>
                  <a:gd name="T12" fmla="*/ 106 w 254"/>
                  <a:gd name="T13" fmla="*/ 94 h 96"/>
                  <a:gd name="T14" fmla="*/ 170 w 254"/>
                  <a:gd name="T15" fmla="*/ 92 h 96"/>
                  <a:gd name="T16" fmla="*/ 239 w 254"/>
                  <a:gd name="T17" fmla="*/ 82 h 96"/>
                  <a:gd name="T18" fmla="*/ 158 w 254"/>
                  <a:gd name="T19" fmla="*/ 90 h 96"/>
                  <a:gd name="T20" fmla="*/ 110 w 254"/>
                  <a:gd name="T21" fmla="*/ 87 h 96"/>
                  <a:gd name="T22" fmla="*/ 122 w 254"/>
                  <a:gd name="T23" fmla="*/ 79 h 96"/>
                  <a:gd name="T24" fmla="*/ 146 w 254"/>
                  <a:gd name="T25" fmla="*/ 79 h 96"/>
                  <a:gd name="T26" fmla="*/ 149 w 254"/>
                  <a:gd name="T27" fmla="*/ 74 h 96"/>
                  <a:gd name="T28" fmla="*/ 164 w 254"/>
                  <a:gd name="T29" fmla="*/ 65 h 96"/>
                  <a:gd name="T30" fmla="*/ 168 w 254"/>
                  <a:gd name="T31" fmla="*/ 81 h 96"/>
                  <a:gd name="T32" fmla="*/ 209 w 254"/>
                  <a:gd name="T33" fmla="*/ 71 h 96"/>
                  <a:gd name="T34" fmla="*/ 234 w 254"/>
                  <a:gd name="T35" fmla="*/ 53 h 96"/>
                  <a:gd name="T36" fmla="*/ 254 w 254"/>
                  <a:gd name="T37" fmla="*/ 36 h 96"/>
                  <a:gd name="T38" fmla="*/ 226 w 254"/>
                  <a:gd name="T39" fmla="*/ 52 h 96"/>
                  <a:gd name="T40" fmla="*/ 219 w 254"/>
                  <a:gd name="T41" fmla="*/ 57 h 96"/>
                  <a:gd name="T42" fmla="*/ 201 w 254"/>
                  <a:gd name="T43" fmla="*/ 69 h 96"/>
                  <a:gd name="T44" fmla="*/ 170 w 254"/>
                  <a:gd name="T45" fmla="*/ 71 h 96"/>
                  <a:gd name="T46" fmla="*/ 192 w 254"/>
                  <a:gd name="T47" fmla="*/ 57 h 96"/>
                  <a:gd name="T48" fmla="*/ 201 w 254"/>
                  <a:gd name="T49" fmla="*/ 50 h 96"/>
                  <a:gd name="T50" fmla="*/ 176 w 254"/>
                  <a:gd name="T51" fmla="*/ 45 h 96"/>
                  <a:gd name="T52" fmla="*/ 154 w 254"/>
                  <a:gd name="T53" fmla="*/ 59 h 96"/>
                  <a:gd name="T54" fmla="*/ 148 w 254"/>
                  <a:gd name="T55" fmla="*/ 52 h 96"/>
                  <a:gd name="T56" fmla="*/ 139 w 254"/>
                  <a:gd name="T57" fmla="*/ 66 h 96"/>
                  <a:gd name="T58" fmla="*/ 133 w 254"/>
                  <a:gd name="T59" fmla="*/ 79 h 96"/>
                  <a:gd name="T60" fmla="*/ 127 w 254"/>
                  <a:gd name="T61" fmla="*/ 73 h 96"/>
                  <a:gd name="T62" fmla="*/ 135 w 254"/>
                  <a:gd name="T63" fmla="*/ 54 h 96"/>
                  <a:gd name="T64" fmla="*/ 145 w 254"/>
                  <a:gd name="T65" fmla="*/ 13 h 96"/>
                  <a:gd name="T66" fmla="*/ 240 w 254"/>
                  <a:gd name="T67" fmla="*/ 3 h 96"/>
                  <a:gd name="T68" fmla="*/ 141 w 254"/>
                  <a:gd name="T69" fmla="*/ 5 h 96"/>
                  <a:gd name="T70" fmla="*/ 131 w 254"/>
                  <a:gd name="T71" fmla="*/ 5 h 96"/>
                  <a:gd name="T72" fmla="*/ 89 w 254"/>
                  <a:gd name="T73" fmla="*/ 7 h 96"/>
                  <a:gd name="T74" fmla="*/ 60 w 254"/>
                  <a:gd name="T75" fmla="*/ 8 h 96"/>
                  <a:gd name="T76" fmla="*/ 122 w 254"/>
                  <a:gd name="T77" fmla="*/ 10 h 96"/>
                  <a:gd name="T78" fmla="*/ 124 w 254"/>
                  <a:gd name="T79" fmla="*/ 16 h 96"/>
                  <a:gd name="T80" fmla="*/ 121 w 254"/>
                  <a:gd name="T81" fmla="*/ 31 h 96"/>
                  <a:gd name="T82" fmla="*/ 119 w 254"/>
                  <a:gd name="T83" fmla="*/ 55 h 96"/>
                  <a:gd name="T84" fmla="*/ 114 w 254"/>
                  <a:gd name="T85" fmla="*/ 72 h 96"/>
                  <a:gd name="T86" fmla="*/ 104 w 254"/>
                  <a:gd name="T87" fmla="*/ 83 h 96"/>
                  <a:gd name="T88" fmla="*/ 98 w 254"/>
                  <a:gd name="T89" fmla="*/ 45 h 96"/>
                  <a:gd name="T90" fmla="*/ 103 w 254"/>
                  <a:gd name="T91" fmla="*/ 26 h 96"/>
                  <a:gd name="T92" fmla="*/ 116 w 254"/>
                  <a:gd name="T93" fmla="*/ 10 h 96"/>
                  <a:gd name="T94" fmla="*/ 89 w 254"/>
                  <a:gd name="T95" fmla="*/ 13 h 96"/>
                  <a:gd name="T96" fmla="*/ 94 w 254"/>
                  <a:gd name="T97" fmla="*/ 31 h 96"/>
                  <a:gd name="T98" fmla="*/ 68 w 254"/>
                  <a:gd name="T99" fmla="*/ 76 h 96"/>
                  <a:gd name="T100" fmla="*/ 35 w 254"/>
                  <a:gd name="T101" fmla="*/ 65 h 96"/>
                  <a:gd name="T102" fmla="*/ 59 w 254"/>
                  <a:gd name="T103" fmla="*/ 27 h 96"/>
                  <a:gd name="T104" fmla="*/ 136 w 254"/>
                  <a:gd name="T105" fmla="*/ 11 h 96"/>
                  <a:gd name="T106" fmla="*/ 137 w 254"/>
                  <a:gd name="T107" fmla="*/ 32 h 96"/>
                  <a:gd name="T108" fmla="*/ 127 w 254"/>
                  <a:gd name="T109" fmla="*/ 41 h 96"/>
                  <a:gd name="T110" fmla="*/ 129 w 254"/>
                  <a:gd name="T111" fmla="*/ 24 h 96"/>
                  <a:gd name="T112" fmla="*/ 136 w 254"/>
                  <a:gd name="T113" fmla="*/ 11 h 96"/>
                  <a:gd name="T114" fmla="*/ 97 w 254"/>
                  <a:gd name="T115" fmla="*/ 88 h 96"/>
                  <a:gd name="T116" fmla="*/ 82 w 254"/>
                  <a:gd name="T117" fmla="*/ 90 h 96"/>
                  <a:gd name="T118" fmla="*/ 73 w 254"/>
                  <a:gd name="T119" fmla="*/ 81 h 96"/>
                  <a:gd name="T120" fmla="*/ 89 w 254"/>
                  <a:gd name="T121" fmla="*/ 6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4" h="96">
                    <a:moveTo>
                      <a:pt x="10" y="8"/>
                    </a:moveTo>
                    <a:cubicBezTo>
                      <a:pt x="5" y="8"/>
                      <a:pt x="3" y="8"/>
                      <a:pt x="2" y="8"/>
                    </a:cubicBezTo>
                    <a:cubicBezTo>
                      <a:pt x="2" y="9"/>
                      <a:pt x="2" y="10"/>
                      <a:pt x="3" y="11"/>
                    </a:cubicBezTo>
                    <a:cubicBezTo>
                      <a:pt x="4" y="13"/>
                      <a:pt x="4" y="13"/>
                      <a:pt x="10" y="13"/>
                    </a:cubicBezTo>
                    <a:cubicBezTo>
                      <a:pt x="27" y="10"/>
                      <a:pt x="45" y="12"/>
                      <a:pt x="62" y="12"/>
                    </a:cubicBezTo>
                    <a:cubicBezTo>
                      <a:pt x="64" y="12"/>
                      <a:pt x="64" y="12"/>
                      <a:pt x="58" y="18"/>
                    </a:cubicBezTo>
                    <a:cubicBezTo>
                      <a:pt x="51" y="24"/>
                      <a:pt x="39" y="37"/>
                      <a:pt x="39" y="39"/>
                    </a:cubicBezTo>
                    <a:cubicBezTo>
                      <a:pt x="39" y="39"/>
                      <a:pt x="38" y="41"/>
                      <a:pt x="36" y="43"/>
                    </a:cubicBezTo>
                    <a:cubicBezTo>
                      <a:pt x="35" y="45"/>
                      <a:pt x="33" y="49"/>
                      <a:pt x="32" y="52"/>
                    </a:cubicBezTo>
                    <a:cubicBezTo>
                      <a:pt x="31" y="55"/>
                      <a:pt x="29" y="59"/>
                      <a:pt x="28" y="61"/>
                    </a:cubicBezTo>
                    <a:cubicBezTo>
                      <a:pt x="26" y="66"/>
                      <a:pt x="27" y="82"/>
                      <a:pt x="30" y="84"/>
                    </a:cubicBezTo>
                    <a:cubicBezTo>
                      <a:pt x="30" y="84"/>
                      <a:pt x="31" y="86"/>
                      <a:pt x="33" y="87"/>
                    </a:cubicBezTo>
                    <a:cubicBezTo>
                      <a:pt x="34" y="90"/>
                      <a:pt x="34" y="90"/>
                      <a:pt x="33" y="9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2" y="96"/>
                    </a:cubicBezTo>
                    <a:cubicBezTo>
                      <a:pt x="12" y="95"/>
                      <a:pt x="22" y="95"/>
                      <a:pt x="32" y="94"/>
                    </a:cubicBezTo>
                    <a:cubicBezTo>
                      <a:pt x="34" y="94"/>
                      <a:pt x="41" y="94"/>
                      <a:pt x="54" y="94"/>
                    </a:cubicBezTo>
                    <a:cubicBezTo>
                      <a:pt x="61" y="93"/>
                      <a:pt x="68" y="93"/>
                      <a:pt x="69" y="93"/>
                    </a:cubicBezTo>
                    <a:cubicBezTo>
                      <a:pt x="71" y="93"/>
                      <a:pt x="80" y="93"/>
                      <a:pt x="87" y="94"/>
                    </a:cubicBezTo>
                    <a:cubicBezTo>
                      <a:pt x="90" y="94"/>
                      <a:pt x="98" y="94"/>
                      <a:pt x="106" y="94"/>
                    </a:cubicBezTo>
                    <a:cubicBezTo>
                      <a:pt x="114" y="94"/>
                      <a:pt x="126" y="94"/>
                      <a:pt x="133" y="94"/>
                    </a:cubicBezTo>
                    <a:cubicBezTo>
                      <a:pt x="140" y="93"/>
                      <a:pt x="151" y="93"/>
                      <a:pt x="157" y="93"/>
                    </a:cubicBezTo>
                    <a:cubicBezTo>
                      <a:pt x="163" y="92"/>
                      <a:pt x="169" y="92"/>
                      <a:pt x="170" y="92"/>
                    </a:cubicBezTo>
                    <a:cubicBezTo>
                      <a:pt x="193" y="90"/>
                      <a:pt x="217" y="89"/>
                      <a:pt x="240" y="87"/>
                    </a:cubicBezTo>
                    <a:cubicBezTo>
                      <a:pt x="243" y="87"/>
                      <a:pt x="243" y="84"/>
                      <a:pt x="241" y="82"/>
                    </a:cubicBezTo>
                    <a:cubicBezTo>
                      <a:pt x="240" y="81"/>
                      <a:pt x="240" y="81"/>
                      <a:pt x="239" y="82"/>
                    </a:cubicBezTo>
                    <a:cubicBezTo>
                      <a:pt x="234" y="82"/>
                      <a:pt x="203" y="86"/>
                      <a:pt x="195" y="87"/>
                    </a:cubicBezTo>
                    <a:cubicBezTo>
                      <a:pt x="168" y="88"/>
                      <a:pt x="161" y="89"/>
                      <a:pt x="160" y="90"/>
                    </a:cubicBezTo>
                    <a:cubicBezTo>
                      <a:pt x="159" y="91"/>
                      <a:pt x="159" y="91"/>
                      <a:pt x="158" y="90"/>
                    </a:cubicBezTo>
                    <a:cubicBezTo>
                      <a:pt x="157" y="90"/>
                      <a:pt x="150" y="89"/>
                      <a:pt x="137" y="90"/>
                    </a:cubicBezTo>
                    <a:cubicBezTo>
                      <a:pt x="105" y="91"/>
                      <a:pt x="105" y="91"/>
                      <a:pt x="106" y="90"/>
                    </a:cubicBezTo>
                    <a:cubicBezTo>
                      <a:pt x="106" y="90"/>
                      <a:pt x="108" y="88"/>
                      <a:pt x="110" y="87"/>
                    </a:cubicBezTo>
                    <a:cubicBezTo>
                      <a:pt x="112" y="86"/>
                      <a:pt x="115" y="83"/>
                      <a:pt x="117" y="81"/>
                    </a:cubicBezTo>
                    <a:cubicBezTo>
                      <a:pt x="119" y="78"/>
                      <a:pt x="121" y="76"/>
                      <a:pt x="121" y="76"/>
                    </a:cubicBezTo>
                    <a:cubicBezTo>
                      <a:pt x="121" y="76"/>
                      <a:pt x="122" y="77"/>
                      <a:pt x="122" y="79"/>
                    </a:cubicBezTo>
                    <a:cubicBezTo>
                      <a:pt x="124" y="84"/>
                      <a:pt x="129" y="87"/>
                      <a:pt x="133" y="87"/>
                    </a:cubicBezTo>
                    <a:cubicBezTo>
                      <a:pt x="136" y="87"/>
                      <a:pt x="141" y="84"/>
                      <a:pt x="143" y="81"/>
                    </a:cubicBezTo>
                    <a:cubicBezTo>
                      <a:pt x="144" y="80"/>
                      <a:pt x="145" y="79"/>
                      <a:pt x="146" y="79"/>
                    </a:cubicBezTo>
                    <a:cubicBezTo>
                      <a:pt x="146" y="79"/>
                      <a:pt x="147" y="78"/>
                      <a:pt x="147" y="77"/>
                    </a:cubicBezTo>
                    <a:cubicBezTo>
                      <a:pt x="147" y="76"/>
                      <a:pt x="148" y="75"/>
                      <a:pt x="148" y="75"/>
                    </a:cubicBezTo>
                    <a:cubicBezTo>
                      <a:pt x="149" y="75"/>
                      <a:pt x="149" y="75"/>
                      <a:pt x="149" y="74"/>
                    </a:cubicBezTo>
                    <a:cubicBezTo>
                      <a:pt x="150" y="73"/>
                      <a:pt x="151" y="72"/>
                      <a:pt x="151" y="72"/>
                    </a:cubicBezTo>
                    <a:cubicBezTo>
                      <a:pt x="153" y="72"/>
                      <a:pt x="156" y="69"/>
                      <a:pt x="163" y="63"/>
                    </a:cubicBezTo>
                    <a:cubicBezTo>
                      <a:pt x="166" y="60"/>
                      <a:pt x="166" y="61"/>
                      <a:pt x="164" y="65"/>
                    </a:cubicBezTo>
                    <a:cubicBezTo>
                      <a:pt x="163" y="67"/>
                      <a:pt x="163" y="69"/>
                      <a:pt x="163" y="70"/>
                    </a:cubicBezTo>
                    <a:cubicBezTo>
                      <a:pt x="163" y="71"/>
                      <a:pt x="163" y="72"/>
                      <a:pt x="163" y="73"/>
                    </a:cubicBezTo>
                    <a:cubicBezTo>
                      <a:pt x="162" y="75"/>
                      <a:pt x="163" y="77"/>
                      <a:pt x="168" y="81"/>
                    </a:cubicBezTo>
                    <a:cubicBezTo>
                      <a:pt x="173" y="86"/>
                      <a:pt x="181" y="87"/>
                      <a:pt x="187" y="84"/>
                    </a:cubicBezTo>
                    <a:cubicBezTo>
                      <a:pt x="188" y="83"/>
                      <a:pt x="192" y="82"/>
                      <a:pt x="196" y="80"/>
                    </a:cubicBezTo>
                    <a:cubicBezTo>
                      <a:pt x="200" y="79"/>
                      <a:pt x="204" y="76"/>
                      <a:pt x="209" y="71"/>
                    </a:cubicBezTo>
                    <a:cubicBezTo>
                      <a:pt x="214" y="68"/>
                      <a:pt x="219" y="64"/>
                      <a:pt x="221" y="63"/>
                    </a:cubicBezTo>
                    <a:cubicBezTo>
                      <a:pt x="223" y="62"/>
                      <a:pt x="227" y="59"/>
                      <a:pt x="228" y="57"/>
                    </a:cubicBezTo>
                    <a:cubicBezTo>
                      <a:pt x="230" y="55"/>
                      <a:pt x="233" y="53"/>
                      <a:pt x="234" y="53"/>
                    </a:cubicBezTo>
                    <a:cubicBezTo>
                      <a:pt x="235" y="52"/>
                      <a:pt x="236" y="52"/>
                      <a:pt x="236" y="51"/>
                    </a:cubicBezTo>
                    <a:cubicBezTo>
                      <a:pt x="236" y="50"/>
                      <a:pt x="244" y="44"/>
                      <a:pt x="248" y="42"/>
                    </a:cubicBezTo>
                    <a:cubicBezTo>
                      <a:pt x="254" y="38"/>
                      <a:pt x="254" y="38"/>
                      <a:pt x="254" y="36"/>
                    </a:cubicBezTo>
                    <a:cubicBezTo>
                      <a:pt x="252" y="31"/>
                      <a:pt x="249" y="33"/>
                      <a:pt x="241" y="39"/>
                    </a:cubicBezTo>
                    <a:cubicBezTo>
                      <a:pt x="237" y="43"/>
                      <a:pt x="232" y="47"/>
                      <a:pt x="230" y="48"/>
                    </a:cubicBezTo>
                    <a:cubicBezTo>
                      <a:pt x="228" y="50"/>
                      <a:pt x="226" y="52"/>
                      <a:pt x="226" y="52"/>
                    </a:cubicBezTo>
                    <a:cubicBezTo>
                      <a:pt x="226" y="52"/>
                      <a:pt x="225" y="53"/>
                      <a:pt x="225" y="53"/>
                    </a:cubicBezTo>
                    <a:cubicBezTo>
                      <a:pt x="224" y="53"/>
                      <a:pt x="223" y="53"/>
                      <a:pt x="223" y="54"/>
                    </a:cubicBezTo>
                    <a:cubicBezTo>
                      <a:pt x="222" y="55"/>
                      <a:pt x="220" y="56"/>
                      <a:pt x="219" y="57"/>
                    </a:cubicBezTo>
                    <a:cubicBezTo>
                      <a:pt x="217" y="58"/>
                      <a:pt x="213" y="61"/>
                      <a:pt x="209" y="63"/>
                    </a:cubicBezTo>
                    <a:cubicBezTo>
                      <a:pt x="206" y="65"/>
                      <a:pt x="203" y="67"/>
                      <a:pt x="202" y="67"/>
                    </a:cubicBezTo>
                    <a:cubicBezTo>
                      <a:pt x="202" y="67"/>
                      <a:pt x="201" y="68"/>
                      <a:pt x="201" y="69"/>
                    </a:cubicBezTo>
                    <a:cubicBezTo>
                      <a:pt x="200" y="71"/>
                      <a:pt x="189" y="77"/>
                      <a:pt x="182" y="78"/>
                    </a:cubicBezTo>
                    <a:cubicBezTo>
                      <a:pt x="177" y="80"/>
                      <a:pt x="175" y="79"/>
                      <a:pt x="172" y="76"/>
                    </a:cubicBezTo>
                    <a:cubicBezTo>
                      <a:pt x="169" y="74"/>
                      <a:pt x="169" y="74"/>
                      <a:pt x="170" y="71"/>
                    </a:cubicBezTo>
                    <a:cubicBezTo>
                      <a:pt x="170" y="68"/>
                      <a:pt x="172" y="64"/>
                      <a:pt x="175" y="59"/>
                    </a:cubicBezTo>
                    <a:cubicBezTo>
                      <a:pt x="176" y="56"/>
                      <a:pt x="180" y="52"/>
                      <a:pt x="181" y="51"/>
                    </a:cubicBezTo>
                    <a:cubicBezTo>
                      <a:pt x="190" y="50"/>
                      <a:pt x="193" y="51"/>
                      <a:pt x="192" y="57"/>
                    </a:cubicBezTo>
                    <a:cubicBezTo>
                      <a:pt x="192" y="65"/>
                      <a:pt x="199" y="68"/>
                      <a:pt x="200" y="61"/>
                    </a:cubicBezTo>
                    <a:cubicBezTo>
                      <a:pt x="200" y="59"/>
                      <a:pt x="200" y="57"/>
                      <a:pt x="201" y="54"/>
                    </a:cubicBezTo>
                    <a:cubicBezTo>
                      <a:pt x="201" y="52"/>
                      <a:pt x="201" y="50"/>
                      <a:pt x="201" y="50"/>
                    </a:cubicBezTo>
                    <a:cubicBezTo>
                      <a:pt x="197" y="46"/>
                      <a:pt x="196" y="44"/>
                      <a:pt x="194" y="44"/>
                    </a:cubicBezTo>
                    <a:cubicBezTo>
                      <a:pt x="193" y="44"/>
                      <a:pt x="191" y="44"/>
                      <a:pt x="190" y="44"/>
                    </a:cubicBezTo>
                    <a:cubicBezTo>
                      <a:pt x="188" y="43"/>
                      <a:pt x="180" y="44"/>
                      <a:pt x="176" y="45"/>
                    </a:cubicBezTo>
                    <a:cubicBezTo>
                      <a:pt x="173" y="46"/>
                      <a:pt x="166" y="51"/>
                      <a:pt x="159" y="57"/>
                    </a:cubicBezTo>
                    <a:cubicBezTo>
                      <a:pt x="156" y="59"/>
                      <a:pt x="154" y="61"/>
                      <a:pt x="154" y="61"/>
                    </a:cubicBezTo>
                    <a:cubicBezTo>
                      <a:pt x="153" y="61"/>
                      <a:pt x="153" y="60"/>
                      <a:pt x="154" y="59"/>
                    </a:cubicBezTo>
                    <a:cubicBezTo>
                      <a:pt x="154" y="57"/>
                      <a:pt x="154" y="56"/>
                      <a:pt x="153" y="56"/>
                    </a:cubicBezTo>
                    <a:cubicBezTo>
                      <a:pt x="152" y="55"/>
                      <a:pt x="152" y="54"/>
                      <a:pt x="151" y="53"/>
                    </a:cubicBezTo>
                    <a:cubicBezTo>
                      <a:pt x="151" y="52"/>
                      <a:pt x="150" y="52"/>
                      <a:pt x="148" y="52"/>
                    </a:cubicBezTo>
                    <a:cubicBezTo>
                      <a:pt x="146" y="53"/>
                      <a:pt x="144" y="54"/>
                      <a:pt x="143" y="55"/>
                    </a:cubicBezTo>
                    <a:cubicBezTo>
                      <a:pt x="142" y="56"/>
                      <a:pt x="140" y="57"/>
                      <a:pt x="140" y="58"/>
                    </a:cubicBezTo>
                    <a:cubicBezTo>
                      <a:pt x="139" y="58"/>
                      <a:pt x="139" y="63"/>
                      <a:pt x="139" y="66"/>
                    </a:cubicBezTo>
                    <a:cubicBezTo>
                      <a:pt x="140" y="67"/>
                      <a:pt x="140" y="69"/>
                      <a:pt x="141" y="70"/>
                    </a:cubicBezTo>
                    <a:cubicBezTo>
                      <a:pt x="143" y="71"/>
                      <a:pt x="143" y="71"/>
                      <a:pt x="138" y="75"/>
                    </a:cubicBezTo>
                    <a:cubicBezTo>
                      <a:pt x="136" y="78"/>
                      <a:pt x="133" y="79"/>
                      <a:pt x="133" y="79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32" y="80"/>
                      <a:pt x="131" y="80"/>
                      <a:pt x="131" y="80"/>
                    </a:cubicBezTo>
                    <a:cubicBezTo>
                      <a:pt x="129" y="81"/>
                      <a:pt x="128" y="77"/>
                      <a:pt x="127" y="73"/>
                    </a:cubicBezTo>
                    <a:cubicBezTo>
                      <a:pt x="127" y="72"/>
                      <a:pt x="126" y="71"/>
                      <a:pt x="126" y="70"/>
                    </a:cubicBezTo>
                    <a:cubicBezTo>
                      <a:pt x="125" y="70"/>
                      <a:pt x="127" y="67"/>
                      <a:pt x="131" y="60"/>
                    </a:cubicBezTo>
                    <a:cubicBezTo>
                      <a:pt x="134" y="57"/>
                      <a:pt x="135" y="54"/>
                      <a:pt x="135" y="54"/>
                    </a:cubicBezTo>
                    <a:cubicBezTo>
                      <a:pt x="135" y="53"/>
                      <a:pt x="136" y="52"/>
                      <a:pt x="137" y="50"/>
                    </a:cubicBezTo>
                    <a:cubicBezTo>
                      <a:pt x="141" y="44"/>
                      <a:pt x="145" y="32"/>
                      <a:pt x="145" y="22"/>
                    </a:cubicBezTo>
                    <a:cubicBezTo>
                      <a:pt x="145" y="19"/>
                      <a:pt x="145" y="15"/>
                      <a:pt x="145" y="13"/>
                    </a:cubicBezTo>
                    <a:cubicBezTo>
                      <a:pt x="146" y="12"/>
                      <a:pt x="145" y="10"/>
                      <a:pt x="145" y="10"/>
                    </a:cubicBezTo>
                    <a:cubicBezTo>
                      <a:pt x="144" y="9"/>
                      <a:pt x="145" y="8"/>
                      <a:pt x="153" y="8"/>
                    </a:cubicBezTo>
                    <a:cubicBezTo>
                      <a:pt x="184" y="7"/>
                      <a:pt x="239" y="4"/>
                      <a:pt x="240" y="3"/>
                    </a:cubicBezTo>
                    <a:cubicBezTo>
                      <a:pt x="242" y="1"/>
                      <a:pt x="238" y="0"/>
                      <a:pt x="234" y="0"/>
                    </a:cubicBezTo>
                    <a:cubicBezTo>
                      <a:pt x="204" y="3"/>
                      <a:pt x="177" y="3"/>
                      <a:pt x="148" y="5"/>
                    </a:cubicBezTo>
                    <a:cubicBezTo>
                      <a:pt x="144" y="5"/>
                      <a:pt x="141" y="5"/>
                      <a:pt x="141" y="5"/>
                    </a:cubicBezTo>
                    <a:cubicBezTo>
                      <a:pt x="140" y="5"/>
                      <a:pt x="139" y="5"/>
                      <a:pt x="139" y="5"/>
                    </a:cubicBezTo>
                    <a:cubicBezTo>
                      <a:pt x="138" y="4"/>
                      <a:pt x="137" y="4"/>
                      <a:pt x="136" y="4"/>
                    </a:cubicBezTo>
                    <a:cubicBezTo>
                      <a:pt x="135" y="4"/>
                      <a:pt x="133" y="5"/>
                      <a:pt x="131" y="5"/>
                    </a:cubicBezTo>
                    <a:cubicBezTo>
                      <a:pt x="129" y="6"/>
                      <a:pt x="126" y="6"/>
                      <a:pt x="122" y="6"/>
                    </a:cubicBezTo>
                    <a:cubicBezTo>
                      <a:pt x="118" y="6"/>
                      <a:pt x="115" y="6"/>
                      <a:pt x="115" y="6"/>
                    </a:cubicBezTo>
                    <a:cubicBezTo>
                      <a:pt x="114" y="8"/>
                      <a:pt x="91" y="8"/>
                      <a:pt x="89" y="7"/>
                    </a:cubicBezTo>
                    <a:cubicBezTo>
                      <a:pt x="86" y="5"/>
                      <a:pt x="74" y="6"/>
                      <a:pt x="71" y="8"/>
                    </a:cubicBezTo>
                    <a:cubicBezTo>
                      <a:pt x="71" y="8"/>
                      <a:pt x="68" y="8"/>
                      <a:pt x="66" y="8"/>
                    </a:cubicBezTo>
                    <a:cubicBezTo>
                      <a:pt x="63" y="8"/>
                      <a:pt x="61" y="8"/>
                      <a:pt x="60" y="8"/>
                    </a:cubicBezTo>
                    <a:cubicBezTo>
                      <a:pt x="45" y="7"/>
                      <a:pt x="30" y="7"/>
                      <a:pt x="14" y="8"/>
                    </a:cubicBezTo>
                    <a:cubicBezTo>
                      <a:pt x="13" y="8"/>
                      <a:pt x="11" y="8"/>
                      <a:pt x="10" y="8"/>
                    </a:cubicBezTo>
                    <a:close/>
                    <a:moveTo>
                      <a:pt x="122" y="10"/>
                    </a:moveTo>
                    <a:cubicBezTo>
                      <a:pt x="126" y="10"/>
                      <a:pt x="127" y="10"/>
                      <a:pt x="127" y="11"/>
                    </a:cubicBezTo>
                    <a:cubicBezTo>
                      <a:pt x="127" y="12"/>
                      <a:pt x="126" y="13"/>
                      <a:pt x="125" y="13"/>
                    </a:cubicBezTo>
                    <a:cubicBezTo>
                      <a:pt x="125" y="13"/>
                      <a:pt x="124" y="15"/>
                      <a:pt x="124" y="16"/>
                    </a:cubicBezTo>
                    <a:cubicBezTo>
                      <a:pt x="124" y="17"/>
                      <a:pt x="124" y="19"/>
                      <a:pt x="123" y="21"/>
                    </a:cubicBezTo>
                    <a:cubicBezTo>
                      <a:pt x="122" y="23"/>
                      <a:pt x="121" y="26"/>
                      <a:pt x="122" y="28"/>
                    </a:cubicBezTo>
                    <a:cubicBezTo>
                      <a:pt x="122" y="30"/>
                      <a:pt x="122" y="31"/>
                      <a:pt x="121" y="31"/>
                    </a:cubicBezTo>
                    <a:cubicBezTo>
                      <a:pt x="121" y="31"/>
                      <a:pt x="120" y="34"/>
                      <a:pt x="121" y="37"/>
                    </a:cubicBezTo>
                    <a:cubicBezTo>
                      <a:pt x="121" y="39"/>
                      <a:pt x="121" y="43"/>
                      <a:pt x="120" y="46"/>
                    </a:cubicBezTo>
                    <a:cubicBezTo>
                      <a:pt x="120" y="48"/>
                      <a:pt x="119" y="52"/>
                      <a:pt x="119" y="55"/>
                    </a:cubicBezTo>
                    <a:cubicBezTo>
                      <a:pt x="119" y="57"/>
                      <a:pt x="119" y="60"/>
                      <a:pt x="118" y="61"/>
                    </a:cubicBezTo>
                    <a:cubicBezTo>
                      <a:pt x="118" y="62"/>
                      <a:pt x="118" y="63"/>
                      <a:pt x="118" y="64"/>
                    </a:cubicBezTo>
                    <a:cubicBezTo>
                      <a:pt x="118" y="66"/>
                      <a:pt x="117" y="69"/>
                      <a:pt x="114" y="72"/>
                    </a:cubicBezTo>
                    <a:cubicBezTo>
                      <a:pt x="113" y="74"/>
                      <a:pt x="111" y="76"/>
                      <a:pt x="110" y="77"/>
                    </a:cubicBezTo>
                    <a:cubicBezTo>
                      <a:pt x="109" y="79"/>
                      <a:pt x="107" y="81"/>
                      <a:pt x="106" y="82"/>
                    </a:cubicBezTo>
                    <a:cubicBezTo>
                      <a:pt x="105" y="82"/>
                      <a:pt x="104" y="83"/>
                      <a:pt x="104" y="83"/>
                    </a:cubicBezTo>
                    <a:cubicBezTo>
                      <a:pt x="101" y="83"/>
                      <a:pt x="100" y="82"/>
                      <a:pt x="99" y="80"/>
                    </a:cubicBezTo>
                    <a:cubicBezTo>
                      <a:pt x="96" y="74"/>
                      <a:pt x="94" y="55"/>
                      <a:pt x="97" y="49"/>
                    </a:cubicBezTo>
                    <a:cubicBezTo>
                      <a:pt x="97" y="48"/>
                      <a:pt x="98" y="46"/>
                      <a:pt x="98" y="45"/>
                    </a:cubicBezTo>
                    <a:cubicBezTo>
                      <a:pt x="98" y="43"/>
                      <a:pt x="99" y="40"/>
                      <a:pt x="99" y="39"/>
                    </a:cubicBezTo>
                    <a:cubicBezTo>
                      <a:pt x="100" y="37"/>
                      <a:pt x="101" y="35"/>
                      <a:pt x="101" y="33"/>
                    </a:cubicBezTo>
                    <a:cubicBezTo>
                      <a:pt x="101" y="32"/>
                      <a:pt x="102" y="29"/>
                      <a:pt x="103" y="26"/>
                    </a:cubicBezTo>
                    <a:cubicBezTo>
                      <a:pt x="106" y="17"/>
                      <a:pt x="106" y="14"/>
                      <a:pt x="105" y="13"/>
                    </a:cubicBezTo>
                    <a:cubicBezTo>
                      <a:pt x="104" y="12"/>
                      <a:pt x="104" y="11"/>
                      <a:pt x="104" y="11"/>
                    </a:cubicBezTo>
                    <a:cubicBezTo>
                      <a:pt x="105" y="11"/>
                      <a:pt x="110" y="10"/>
                      <a:pt x="116" y="10"/>
                    </a:cubicBezTo>
                    <a:cubicBezTo>
                      <a:pt x="118" y="10"/>
                      <a:pt x="120" y="10"/>
                      <a:pt x="122" y="10"/>
                    </a:cubicBezTo>
                    <a:close/>
                    <a:moveTo>
                      <a:pt x="82" y="12"/>
                    </a:moveTo>
                    <a:cubicBezTo>
                      <a:pt x="85" y="12"/>
                      <a:pt x="87" y="12"/>
                      <a:pt x="89" y="13"/>
                    </a:cubicBezTo>
                    <a:cubicBezTo>
                      <a:pt x="91" y="14"/>
                      <a:pt x="93" y="14"/>
                      <a:pt x="94" y="14"/>
                    </a:cubicBezTo>
                    <a:cubicBezTo>
                      <a:pt x="97" y="15"/>
                      <a:pt x="97" y="17"/>
                      <a:pt x="96" y="21"/>
                    </a:cubicBezTo>
                    <a:cubicBezTo>
                      <a:pt x="96" y="24"/>
                      <a:pt x="95" y="28"/>
                      <a:pt x="94" y="31"/>
                    </a:cubicBezTo>
                    <a:cubicBezTo>
                      <a:pt x="91" y="43"/>
                      <a:pt x="88" y="49"/>
                      <a:pt x="83" y="54"/>
                    </a:cubicBezTo>
                    <a:cubicBezTo>
                      <a:pt x="82" y="55"/>
                      <a:pt x="79" y="60"/>
                      <a:pt x="79" y="61"/>
                    </a:cubicBezTo>
                    <a:cubicBezTo>
                      <a:pt x="79" y="62"/>
                      <a:pt x="70" y="74"/>
                      <a:pt x="68" y="76"/>
                    </a:cubicBezTo>
                    <a:cubicBezTo>
                      <a:pt x="67" y="77"/>
                      <a:pt x="63" y="79"/>
                      <a:pt x="59" y="82"/>
                    </a:cubicBezTo>
                    <a:cubicBezTo>
                      <a:pt x="49" y="87"/>
                      <a:pt x="42" y="88"/>
                      <a:pt x="39" y="85"/>
                    </a:cubicBezTo>
                    <a:cubicBezTo>
                      <a:pt x="33" y="79"/>
                      <a:pt x="32" y="75"/>
                      <a:pt x="35" y="65"/>
                    </a:cubicBezTo>
                    <a:cubicBezTo>
                      <a:pt x="37" y="56"/>
                      <a:pt x="42" y="46"/>
                      <a:pt x="48" y="38"/>
                    </a:cubicBezTo>
                    <a:cubicBezTo>
                      <a:pt x="51" y="34"/>
                      <a:pt x="54" y="31"/>
                      <a:pt x="55" y="31"/>
                    </a:cubicBezTo>
                    <a:cubicBezTo>
                      <a:pt x="55" y="31"/>
                      <a:pt x="57" y="29"/>
                      <a:pt x="59" y="27"/>
                    </a:cubicBezTo>
                    <a:cubicBezTo>
                      <a:pt x="63" y="23"/>
                      <a:pt x="69" y="17"/>
                      <a:pt x="74" y="14"/>
                    </a:cubicBezTo>
                    <a:cubicBezTo>
                      <a:pt x="76" y="13"/>
                      <a:pt x="79" y="12"/>
                      <a:pt x="82" y="12"/>
                    </a:cubicBezTo>
                    <a:close/>
                    <a:moveTo>
                      <a:pt x="136" y="11"/>
                    </a:moveTo>
                    <a:cubicBezTo>
                      <a:pt x="136" y="11"/>
                      <a:pt x="136" y="11"/>
                      <a:pt x="136" y="11"/>
                    </a:cubicBezTo>
                    <a:cubicBezTo>
                      <a:pt x="137" y="11"/>
                      <a:pt x="137" y="11"/>
                      <a:pt x="138" y="11"/>
                    </a:cubicBezTo>
                    <a:cubicBezTo>
                      <a:pt x="140" y="13"/>
                      <a:pt x="139" y="24"/>
                      <a:pt x="137" y="32"/>
                    </a:cubicBezTo>
                    <a:cubicBezTo>
                      <a:pt x="134" y="42"/>
                      <a:pt x="133" y="44"/>
                      <a:pt x="130" y="48"/>
                    </a:cubicBezTo>
                    <a:cubicBezTo>
                      <a:pt x="125" y="56"/>
                      <a:pt x="126" y="56"/>
                      <a:pt x="126" y="51"/>
                    </a:cubicBezTo>
                    <a:cubicBezTo>
                      <a:pt x="126" y="48"/>
                      <a:pt x="126" y="44"/>
                      <a:pt x="127" y="41"/>
                    </a:cubicBezTo>
                    <a:cubicBezTo>
                      <a:pt x="127" y="38"/>
                      <a:pt x="127" y="35"/>
                      <a:pt x="127" y="33"/>
                    </a:cubicBezTo>
                    <a:cubicBezTo>
                      <a:pt x="127" y="32"/>
                      <a:pt x="128" y="30"/>
                      <a:pt x="128" y="28"/>
                    </a:cubicBezTo>
                    <a:cubicBezTo>
                      <a:pt x="128" y="26"/>
                      <a:pt x="129" y="24"/>
                      <a:pt x="129" y="24"/>
                    </a:cubicBezTo>
                    <a:cubicBezTo>
                      <a:pt x="130" y="23"/>
                      <a:pt x="131" y="21"/>
                      <a:pt x="131" y="19"/>
                    </a:cubicBezTo>
                    <a:cubicBezTo>
                      <a:pt x="132" y="17"/>
                      <a:pt x="133" y="14"/>
                      <a:pt x="134" y="13"/>
                    </a:cubicBezTo>
                    <a:cubicBezTo>
                      <a:pt x="135" y="11"/>
                      <a:pt x="136" y="11"/>
                      <a:pt x="136" y="11"/>
                    </a:cubicBezTo>
                    <a:close/>
                    <a:moveTo>
                      <a:pt x="89" y="60"/>
                    </a:moveTo>
                    <a:cubicBezTo>
                      <a:pt x="89" y="60"/>
                      <a:pt x="89" y="61"/>
                      <a:pt x="89" y="62"/>
                    </a:cubicBezTo>
                    <a:cubicBezTo>
                      <a:pt x="91" y="79"/>
                      <a:pt x="92" y="83"/>
                      <a:pt x="97" y="88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93" y="90"/>
                      <a:pt x="93" y="90"/>
                      <a:pt x="93" y="90"/>
                    </a:cubicBezTo>
                    <a:cubicBezTo>
                      <a:pt x="89" y="91"/>
                      <a:pt x="84" y="90"/>
                      <a:pt x="82" y="90"/>
                    </a:cubicBezTo>
                    <a:cubicBezTo>
                      <a:pt x="80" y="90"/>
                      <a:pt x="74" y="89"/>
                      <a:pt x="69" y="89"/>
                    </a:cubicBezTo>
                    <a:cubicBezTo>
                      <a:pt x="60" y="90"/>
                      <a:pt x="60" y="90"/>
                      <a:pt x="68" y="85"/>
                    </a:cubicBezTo>
                    <a:cubicBezTo>
                      <a:pt x="71" y="83"/>
                      <a:pt x="73" y="82"/>
                      <a:pt x="73" y="81"/>
                    </a:cubicBezTo>
                    <a:cubicBezTo>
                      <a:pt x="73" y="81"/>
                      <a:pt x="75" y="79"/>
                      <a:pt x="76" y="77"/>
                    </a:cubicBezTo>
                    <a:cubicBezTo>
                      <a:pt x="79" y="74"/>
                      <a:pt x="85" y="66"/>
                      <a:pt x="87" y="62"/>
                    </a:cubicBezTo>
                    <a:cubicBezTo>
                      <a:pt x="88" y="61"/>
                      <a:pt x="88" y="60"/>
                      <a:pt x="89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822"/>
              <p:cNvSpPr>
                <a:spLocks noEditPoints="1"/>
              </p:cNvSpPr>
              <p:nvPr/>
            </p:nvSpPr>
            <p:spPr bwMode="auto">
              <a:xfrm>
                <a:off x="862" y="831"/>
                <a:ext cx="55" cy="56"/>
              </a:xfrm>
              <a:custGeom>
                <a:avLst/>
                <a:gdLst>
                  <a:gd name="T0" fmla="*/ 26 w 72"/>
                  <a:gd name="T1" fmla="*/ 2 h 73"/>
                  <a:gd name="T2" fmla="*/ 6 w 72"/>
                  <a:gd name="T3" fmla="*/ 19 h 73"/>
                  <a:gd name="T4" fmla="*/ 0 w 72"/>
                  <a:gd name="T5" fmla="*/ 42 h 73"/>
                  <a:gd name="T6" fmla="*/ 3 w 72"/>
                  <a:gd name="T7" fmla="*/ 52 h 73"/>
                  <a:gd name="T8" fmla="*/ 5 w 72"/>
                  <a:gd name="T9" fmla="*/ 56 h 73"/>
                  <a:gd name="T10" fmla="*/ 9 w 72"/>
                  <a:gd name="T11" fmla="*/ 61 h 73"/>
                  <a:gd name="T12" fmla="*/ 18 w 72"/>
                  <a:gd name="T13" fmla="*/ 68 h 73"/>
                  <a:gd name="T14" fmla="*/ 32 w 72"/>
                  <a:gd name="T15" fmla="*/ 71 h 73"/>
                  <a:gd name="T16" fmla="*/ 50 w 72"/>
                  <a:gd name="T17" fmla="*/ 72 h 73"/>
                  <a:gd name="T18" fmla="*/ 61 w 72"/>
                  <a:gd name="T19" fmla="*/ 64 h 73"/>
                  <a:gd name="T20" fmla="*/ 72 w 72"/>
                  <a:gd name="T21" fmla="*/ 37 h 73"/>
                  <a:gd name="T22" fmla="*/ 69 w 72"/>
                  <a:gd name="T23" fmla="*/ 22 h 73"/>
                  <a:gd name="T24" fmla="*/ 67 w 72"/>
                  <a:gd name="T25" fmla="*/ 18 h 73"/>
                  <a:gd name="T26" fmla="*/ 47 w 72"/>
                  <a:gd name="T27" fmla="*/ 2 h 73"/>
                  <a:gd name="T28" fmla="*/ 36 w 72"/>
                  <a:gd name="T29" fmla="*/ 0 h 73"/>
                  <a:gd name="T30" fmla="*/ 38 w 72"/>
                  <a:gd name="T31" fmla="*/ 8 h 73"/>
                  <a:gd name="T32" fmla="*/ 21 w 72"/>
                  <a:gd name="T33" fmla="*/ 16 h 73"/>
                  <a:gd name="T34" fmla="*/ 13 w 72"/>
                  <a:gd name="T35" fmla="*/ 13 h 73"/>
                  <a:gd name="T36" fmla="*/ 21 w 72"/>
                  <a:gd name="T37" fmla="*/ 6 h 73"/>
                  <a:gd name="T38" fmla="*/ 36 w 72"/>
                  <a:gd name="T39" fmla="*/ 2 h 73"/>
                  <a:gd name="T40" fmla="*/ 36 w 72"/>
                  <a:gd name="T41" fmla="*/ 16 h 73"/>
                  <a:gd name="T42" fmla="*/ 43 w 72"/>
                  <a:gd name="T43" fmla="*/ 23 h 73"/>
                  <a:gd name="T44" fmla="*/ 42 w 72"/>
                  <a:gd name="T45" fmla="*/ 31 h 73"/>
                  <a:gd name="T46" fmla="*/ 41 w 72"/>
                  <a:gd name="T47" fmla="*/ 35 h 73"/>
                  <a:gd name="T48" fmla="*/ 31 w 72"/>
                  <a:gd name="T49" fmla="*/ 39 h 73"/>
                  <a:gd name="T50" fmla="*/ 23 w 72"/>
                  <a:gd name="T51" fmla="*/ 38 h 73"/>
                  <a:gd name="T52" fmla="*/ 17 w 72"/>
                  <a:gd name="T53" fmla="*/ 30 h 73"/>
                  <a:gd name="T54" fmla="*/ 20 w 72"/>
                  <a:gd name="T55" fmla="*/ 18 h 73"/>
                  <a:gd name="T56" fmla="*/ 34 w 72"/>
                  <a:gd name="T57" fmla="*/ 14 h 73"/>
                  <a:gd name="T58" fmla="*/ 63 w 72"/>
                  <a:gd name="T59" fmla="*/ 19 h 73"/>
                  <a:gd name="T60" fmla="*/ 67 w 72"/>
                  <a:gd name="T61" fmla="*/ 26 h 73"/>
                  <a:gd name="T62" fmla="*/ 63 w 72"/>
                  <a:gd name="T63" fmla="*/ 30 h 73"/>
                  <a:gd name="T64" fmla="*/ 56 w 72"/>
                  <a:gd name="T65" fmla="*/ 21 h 73"/>
                  <a:gd name="T66" fmla="*/ 61 w 72"/>
                  <a:gd name="T67" fmla="*/ 17 h 73"/>
                  <a:gd name="T68" fmla="*/ 54 w 72"/>
                  <a:gd name="T69" fmla="*/ 24 h 73"/>
                  <a:gd name="T70" fmla="*/ 60 w 72"/>
                  <a:gd name="T71" fmla="*/ 33 h 73"/>
                  <a:gd name="T72" fmla="*/ 59 w 72"/>
                  <a:gd name="T73" fmla="*/ 46 h 73"/>
                  <a:gd name="T74" fmla="*/ 46 w 72"/>
                  <a:gd name="T75" fmla="*/ 38 h 73"/>
                  <a:gd name="T76" fmla="*/ 46 w 72"/>
                  <a:gd name="T77" fmla="*/ 24 h 73"/>
                  <a:gd name="T78" fmla="*/ 52 w 72"/>
                  <a:gd name="T79" fmla="*/ 24 h 73"/>
                  <a:gd name="T80" fmla="*/ 20 w 72"/>
                  <a:gd name="T81" fmla="*/ 39 h 73"/>
                  <a:gd name="T82" fmla="*/ 27 w 72"/>
                  <a:gd name="T83" fmla="*/ 45 h 73"/>
                  <a:gd name="T84" fmla="*/ 29 w 72"/>
                  <a:gd name="T85" fmla="*/ 54 h 73"/>
                  <a:gd name="T86" fmla="*/ 19 w 72"/>
                  <a:gd name="T87" fmla="*/ 65 h 73"/>
                  <a:gd name="T88" fmla="*/ 13 w 72"/>
                  <a:gd name="T89" fmla="*/ 61 h 73"/>
                  <a:gd name="T90" fmla="*/ 11 w 72"/>
                  <a:gd name="T91" fmla="*/ 60 h 73"/>
                  <a:gd name="T92" fmla="*/ 3 w 72"/>
                  <a:gd name="T93" fmla="*/ 44 h 73"/>
                  <a:gd name="T94" fmla="*/ 4 w 72"/>
                  <a:gd name="T95" fmla="*/ 42 h 73"/>
                  <a:gd name="T96" fmla="*/ 8 w 72"/>
                  <a:gd name="T97" fmla="*/ 39 h 73"/>
                  <a:gd name="T98" fmla="*/ 59 w 72"/>
                  <a:gd name="T99" fmla="*/ 49 h 73"/>
                  <a:gd name="T100" fmla="*/ 63 w 72"/>
                  <a:gd name="T101" fmla="*/ 52 h 73"/>
                  <a:gd name="T102" fmla="*/ 63 w 72"/>
                  <a:gd name="T103" fmla="*/ 56 h 73"/>
                  <a:gd name="T104" fmla="*/ 55 w 72"/>
                  <a:gd name="T105" fmla="*/ 67 h 73"/>
                  <a:gd name="T106" fmla="*/ 50 w 72"/>
                  <a:gd name="T107" fmla="*/ 68 h 73"/>
                  <a:gd name="T108" fmla="*/ 47 w 72"/>
                  <a:gd name="T109" fmla="*/ 62 h 73"/>
                  <a:gd name="T110" fmla="*/ 53 w 72"/>
                  <a:gd name="T111" fmla="*/ 52 h 73"/>
                  <a:gd name="T112" fmla="*/ 59 w 72"/>
                  <a:gd name="T113" fmla="*/ 49 h 73"/>
                  <a:gd name="T114" fmla="*/ 36 w 72"/>
                  <a:gd name="T115" fmla="*/ 58 h 73"/>
                  <a:gd name="T116" fmla="*/ 46 w 72"/>
                  <a:gd name="T117" fmla="*/ 66 h 73"/>
                  <a:gd name="T118" fmla="*/ 28 w 72"/>
                  <a:gd name="T119" fmla="*/ 68 h 73"/>
                  <a:gd name="T120" fmla="*/ 30 w 72"/>
                  <a:gd name="T121" fmla="*/ 5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" h="73">
                    <a:moveTo>
                      <a:pt x="36" y="0"/>
                    </a:moveTo>
                    <a:cubicBezTo>
                      <a:pt x="34" y="0"/>
                      <a:pt x="31" y="0"/>
                      <a:pt x="29" y="1"/>
                    </a:cubicBezTo>
                    <a:cubicBezTo>
                      <a:pt x="29" y="1"/>
                      <a:pt x="27" y="1"/>
                      <a:pt x="26" y="2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5" y="7"/>
                      <a:pt x="9" y="13"/>
                      <a:pt x="8" y="15"/>
                    </a:cubicBezTo>
                    <a:cubicBezTo>
                      <a:pt x="7" y="16"/>
                      <a:pt x="6" y="17"/>
                      <a:pt x="6" y="19"/>
                    </a:cubicBezTo>
                    <a:cubicBezTo>
                      <a:pt x="4" y="21"/>
                      <a:pt x="1" y="28"/>
                      <a:pt x="2" y="28"/>
                    </a:cubicBezTo>
                    <a:cubicBezTo>
                      <a:pt x="2" y="28"/>
                      <a:pt x="2" y="29"/>
                      <a:pt x="1" y="29"/>
                    </a:cubicBezTo>
                    <a:cubicBezTo>
                      <a:pt x="0" y="32"/>
                      <a:pt x="0" y="38"/>
                      <a:pt x="0" y="42"/>
                    </a:cubicBezTo>
                    <a:cubicBezTo>
                      <a:pt x="1" y="48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2"/>
                      <a:pt x="3" y="52"/>
                      <a:pt x="3" y="52"/>
                    </a:cubicBezTo>
                    <a:cubicBezTo>
                      <a:pt x="3" y="53"/>
                      <a:pt x="4" y="53"/>
                      <a:pt x="4" y="53"/>
                    </a:cubicBezTo>
                    <a:cubicBezTo>
                      <a:pt x="4" y="53"/>
                      <a:pt x="4" y="54"/>
                      <a:pt x="4" y="54"/>
                    </a:cubicBezTo>
                    <a:cubicBezTo>
                      <a:pt x="4" y="54"/>
                      <a:pt x="5" y="55"/>
                      <a:pt x="5" y="56"/>
                    </a:cubicBezTo>
                    <a:cubicBezTo>
                      <a:pt x="6" y="57"/>
                      <a:pt x="6" y="58"/>
                      <a:pt x="7" y="58"/>
                    </a:cubicBezTo>
                    <a:cubicBezTo>
                      <a:pt x="7" y="58"/>
                      <a:pt x="7" y="59"/>
                      <a:pt x="8" y="60"/>
                    </a:cubicBezTo>
                    <a:cubicBezTo>
                      <a:pt x="8" y="60"/>
                      <a:pt x="9" y="61"/>
                      <a:pt x="9" y="61"/>
                    </a:cubicBezTo>
                    <a:cubicBezTo>
                      <a:pt x="9" y="61"/>
                      <a:pt x="9" y="62"/>
                      <a:pt x="10" y="62"/>
                    </a:cubicBezTo>
                    <a:cubicBezTo>
                      <a:pt x="10" y="63"/>
                      <a:pt x="11" y="64"/>
                      <a:pt x="12" y="64"/>
                    </a:cubicBezTo>
                    <a:cubicBezTo>
                      <a:pt x="14" y="65"/>
                      <a:pt x="17" y="67"/>
                      <a:pt x="18" y="68"/>
                    </a:cubicBezTo>
                    <a:cubicBezTo>
                      <a:pt x="19" y="69"/>
                      <a:pt x="20" y="69"/>
                      <a:pt x="22" y="69"/>
                    </a:cubicBezTo>
                    <a:cubicBezTo>
                      <a:pt x="23" y="69"/>
                      <a:pt x="25" y="70"/>
                      <a:pt x="25" y="70"/>
                    </a:cubicBezTo>
                    <a:cubicBezTo>
                      <a:pt x="26" y="70"/>
                      <a:pt x="29" y="71"/>
                      <a:pt x="32" y="71"/>
                    </a:cubicBezTo>
                    <a:cubicBezTo>
                      <a:pt x="36" y="72"/>
                      <a:pt x="45" y="72"/>
                      <a:pt x="46" y="72"/>
                    </a:cubicBezTo>
                    <a:cubicBezTo>
                      <a:pt x="47" y="72"/>
                      <a:pt x="48" y="72"/>
                      <a:pt x="48" y="72"/>
                    </a:cubicBezTo>
                    <a:cubicBezTo>
                      <a:pt x="49" y="73"/>
                      <a:pt x="49" y="73"/>
                      <a:pt x="50" y="72"/>
                    </a:cubicBezTo>
                    <a:cubicBezTo>
                      <a:pt x="51" y="72"/>
                      <a:pt x="51" y="71"/>
                      <a:pt x="51" y="71"/>
                    </a:cubicBezTo>
                    <a:cubicBezTo>
                      <a:pt x="52" y="71"/>
                      <a:pt x="56" y="69"/>
                      <a:pt x="58" y="68"/>
                    </a:cubicBezTo>
                    <a:cubicBezTo>
                      <a:pt x="58" y="67"/>
                      <a:pt x="60" y="66"/>
                      <a:pt x="61" y="64"/>
                    </a:cubicBezTo>
                    <a:cubicBezTo>
                      <a:pt x="63" y="62"/>
                      <a:pt x="64" y="60"/>
                      <a:pt x="67" y="56"/>
                    </a:cubicBezTo>
                    <a:cubicBezTo>
                      <a:pt x="68" y="52"/>
                      <a:pt x="70" y="49"/>
                      <a:pt x="70" y="49"/>
                    </a:cubicBezTo>
                    <a:cubicBezTo>
                      <a:pt x="72" y="43"/>
                      <a:pt x="72" y="43"/>
                      <a:pt x="72" y="37"/>
                    </a:cubicBezTo>
                    <a:cubicBezTo>
                      <a:pt x="72" y="32"/>
                      <a:pt x="72" y="32"/>
                      <a:pt x="71" y="28"/>
                    </a:cubicBezTo>
                    <a:cubicBezTo>
                      <a:pt x="70" y="26"/>
                      <a:pt x="70" y="24"/>
                      <a:pt x="70" y="24"/>
                    </a:cubicBezTo>
                    <a:cubicBezTo>
                      <a:pt x="70" y="24"/>
                      <a:pt x="69" y="23"/>
                      <a:pt x="69" y="22"/>
                    </a:cubicBezTo>
                    <a:cubicBezTo>
                      <a:pt x="68" y="21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19"/>
                      <a:pt x="67" y="18"/>
                      <a:pt x="67" y="18"/>
                    </a:cubicBezTo>
                    <a:cubicBezTo>
                      <a:pt x="67" y="17"/>
                      <a:pt x="59" y="9"/>
                      <a:pt x="58" y="9"/>
                    </a:cubicBezTo>
                    <a:cubicBezTo>
                      <a:pt x="58" y="9"/>
                      <a:pt x="57" y="9"/>
                      <a:pt x="54" y="6"/>
                    </a:cubicBezTo>
                    <a:cubicBezTo>
                      <a:pt x="52" y="4"/>
                      <a:pt x="48" y="2"/>
                      <a:pt x="47" y="2"/>
                    </a:cubicBezTo>
                    <a:cubicBezTo>
                      <a:pt x="47" y="2"/>
                      <a:pt x="46" y="2"/>
                      <a:pt x="45" y="1"/>
                    </a:cubicBezTo>
                    <a:cubicBezTo>
                      <a:pt x="43" y="0"/>
                      <a:pt x="42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lose/>
                    <a:moveTo>
                      <a:pt x="36" y="2"/>
                    </a:moveTo>
                    <a:cubicBezTo>
                      <a:pt x="38" y="2"/>
                      <a:pt x="39" y="3"/>
                      <a:pt x="40" y="3"/>
                    </a:cubicBezTo>
                    <a:cubicBezTo>
                      <a:pt x="40" y="4"/>
                      <a:pt x="39" y="7"/>
                      <a:pt x="38" y="8"/>
                    </a:cubicBezTo>
                    <a:cubicBezTo>
                      <a:pt x="36" y="10"/>
                      <a:pt x="33" y="12"/>
                      <a:pt x="25" y="14"/>
                    </a:cubicBezTo>
                    <a:cubicBezTo>
                      <a:pt x="24" y="14"/>
                      <a:pt x="23" y="15"/>
                      <a:pt x="23" y="15"/>
                    </a:cubicBezTo>
                    <a:cubicBezTo>
                      <a:pt x="22" y="15"/>
                      <a:pt x="21" y="15"/>
                      <a:pt x="21" y="16"/>
                    </a:cubicBezTo>
                    <a:cubicBezTo>
                      <a:pt x="19" y="16"/>
                      <a:pt x="18" y="16"/>
                      <a:pt x="16" y="16"/>
                    </a:cubicBezTo>
                    <a:cubicBezTo>
                      <a:pt x="15" y="15"/>
                      <a:pt x="14" y="14"/>
                      <a:pt x="14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7" y="9"/>
                      <a:pt x="19" y="7"/>
                      <a:pt x="19" y="7"/>
                    </a:cubicBezTo>
                    <a:cubicBezTo>
                      <a:pt x="20" y="7"/>
                      <a:pt x="21" y="6"/>
                      <a:pt x="21" y="6"/>
                    </a:cubicBezTo>
                    <a:cubicBezTo>
                      <a:pt x="22" y="6"/>
                      <a:pt x="23" y="5"/>
                      <a:pt x="24" y="5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31" y="3"/>
                      <a:pt x="34" y="2"/>
                      <a:pt x="36" y="2"/>
                    </a:cubicBezTo>
                    <a:close/>
                    <a:moveTo>
                      <a:pt x="34" y="13"/>
                    </a:moveTo>
                    <a:cubicBezTo>
                      <a:pt x="34" y="13"/>
                      <a:pt x="34" y="13"/>
                      <a:pt x="34" y="14"/>
                    </a:cubicBezTo>
                    <a:cubicBezTo>
                      <a:pt x="34" y="14"/>
                      <a:pt x="35" y="15"/>
                      <a:pt x="36" y="16"/>
                    </a:cubicBezTo>
                    <a:cubicBezTo>
                      <a:pt x="37" y="16"/>
                      <a:pt x="37" y="17"/>
                      <a:pt x="37" y="18"/>
                    </a:cubicBezTo>
                    <a:cubicBezTo>
                      <a:pt x="37" y="18"/>
                      <a:pt x="39" y="20"/>
                      <a:pt x="41" y="21"/>
                    </a:cubicBezTo>
                    <a:cubicBezTo>
                      <a:pt x="41" y="22"/>
                      <a:pt x="42" y="22"/>
                      <a:pt x="43" y="23"/>
                    </a:cubicBezTo>
                    <a:cubicBezTo>
                      <a:pt x="43" y="24"/>
                      <a:pt x="43" y="24"/>
                      <a:pt x="43" y="26"/>
                    </a:cubicBezTo>
                    <a:cubicBezTo>
                      <a:pt x="43" y="27"/>
                      <a:pt x="43" y="28"/>
                      <a:pt x="43" y="28"/>
                    </a:cubicBezTo>
                    <a:cubicBezTo>
                      <a:pt x="42" y="29"/>
                      <a:pt x="42" y="30"/>
                      <a:pt x="42" y="31"/>
                    </a:cubicBezTo>
                    <a:cubicBezTo>
                      <a:pt x="42" y="32"/>
                      <a:pt x="42" y="33"/>
                      <a:pt x="41" y="34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6"/>
                      <a:pt x="41" y="36"/>
                      <a:pt x="41" y="35"/>
                    </a:cubicBezTo>
                    <a:cubicBezTo>
                      <a:pt x="40" y="35"/>
                      <a:pt x="40" y="36"/>
                      <a:pt x="39" y="36"/>
                    </a:cubicBezTo>
                    <a:cubicBezTo>
                      <a:pt x="38" y="37"/>
                      <a:pt x="36" y="38"/>
                      <a:pt x="34" y="38"/>
                    </a:cubicBezTo>
                    <a:cubicBezTo>
                      <a:pt x="34" y="38"/>
                      <a:pt x="32" y="39"/>
                      <a:pt x="31" y="39"/>
                    </a:cubicBezTo>
                    <a:cubicBezTo>
                      <a:pt x="26" y="40"/>
                      <a:pt x="26" y="40"/>
                      <a:pt x="25" y="39"/>
                    </a:cubicBezTo>
                    <a:cubicBezTo>
                      <a:pt x="25" y="39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3" y="38"/>
                    </a:cubicBezTo>
                    <a:cubicBezTo>
                      <a:pt x="22" y="37"/>
                      <a:pt x="19" y="35"/>
                      <a:pt x="19" y="34"/>
                    </a:cubicBezTo>
                    <a:cubicBezTo>
                      <a:pt x="18" y="34"/>
                      <a:pt x="18" y="34"/>
                      <a:pt x="17" y="34"/>
                    </a:cubicBezTo>
                    <a:cubicBezTo>
                      <a:pt x="17" y="33"/>
                      <a:pt x="17" y="33"/>
                      <a:pt x="17" y="30"/>
                    </a:cubicBezTo>
                    <a:cubicBezTo>
                      <a:pt x="17" y="28"/>
                      <a:pt x="17" y="26"/>
                      <a:pt x="17" y="25"/>
                    </a:cubicBezTo>
                    <a:cubicBezTo>
                      <a:pt x="18" y="23"/>
                      <a:pt x="18" y="21"/>
                      <a:pt x="18" y="21"/>
                    </a:cubicBezTo>
                    <a:cubicBezTo>
                      <a:pt x="18" y="19"/>
                      <a:pt x="18" y="19"/>
                      <a:pt x="20" y="18"/>
                    </a:cubicBezTo>
                    <a:cubicBezTo>
                      <a:pt x="21" y="18"/>
                      <a:pt x="22" y="18"/>
                      <a:pt x="23" y="17"/>
                    </a:cubicBezTo>
                    <a:cubicBezTo>
                      <a:pt x="24" y="17"/>
                      <a:pt x="27" y="16"/>
                      <a:pt x="29" y="15"/>
                    </a:cubicBezTo>
                    <a:cubicBezTo>
                      <a:pt x="31" y="15"/>
                      <a:pt x="33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lose/>
                    <a:moveTo>
                      <a:pt x="61" y="17"/>
                    </a:move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20"/>
                      <a:pt x="65" y="22"/>
                      <a:pt x="65" y="23"/>
                    </a:cubicBezTo>
                    <a:cubicBezTo>
                      <a:pt x="66" y="24"/>
                      <a:pt x="67" y="25"/>
                      <a:pt x="67" y="25"/>
                    </a:cubicBezTo>
                    <a:cubicBezTo>
                      <a:pt x="67" y="25"/>
                      <a:pt x="67" y="26"/>
                      <a:pt x="67" y="26"/>
                    </a:cubicBezTo>
                    <a:cubicBezTo>
                      <a:pt x="68" y="27"/>
                      <a:pt x="68" y="27"/>
                      <a:pt x="66" y="28"/>
                    </a:cubicBezTo>
                    <a:cubicBezTo>
                      <a:pt x="65" y="28"/>
                      <a:pt x="64" y="29"/>
                      <a:pt x="63" y="29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1" y="28"/>
                      <a:pt x="60" y="27"/>
                      <a:pt x="59" y="26"/>
                    </a:cubicBezTo>
                    <a:cubicBezTo>
                      <a:pt x="56" y="23"/>
                      <a:pt x="55" y="21"/>
                      <a:pt x="56" y="21"/>
                    </a:cubicBezTo>
                    <a:cubicBezTo>
                      <a:pt x="56" y="21"/>
                      <a:pt x="57" y="21"/>
                      <a:pt x="57" y="20"/>
                    </a:cubicBezTo>
                    <a:cubicBezTo>
                      <a:pt x="57" y="20"/>
                      <a:pt x="58" y="19"/>
                      <a:pt x="59" y="19"/>
                    </a:cubicBezTo>
                    <a:lnTo>
                      <a:pt x="61" y="17"/>
                    </a:lnTo>
                    <a:close/>
                    <a:moveTo>
                      <a:pt x="53" y="23"/>
                    </a:moveTo>
                    <a:cubicBezTo>
                      <a:pt x="53" y="23"/>
                      <a:pt x="53" y="23"/>
                      <a:pt x="53" y="23"/>
                    </a:cubicBezTo>
                    <a:cubicBezTo>
                      <a:pt x="54" y="23"/>
                      <a:pt x="54" y="24"/>
                      <a:pt x="54" y="24"/>
                    </a:cubicBezTo>
                    <a:cubicBezTo>
                      <a:pt x="54" y="24"/>
                      <a:pt x="56" y="26"/>
                      <a:pt x="57" y="28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5"/>
                      <a:pt x="60" y="38"/>
                      <a:pt x="60" y="39"/>
                    </a:cubicBezTo>
                    <a:cubicBezTo>
                      <a:pt x="60" y="39"/>
                      <a:pt x="60" y="40"/>
                      <a:pt x="60" y="42"/>
                    </a:cubicBezTo>
                    <a:cubicBezTo>
                      <a:pt x="60" y="46"/>
                      <a:pt x="60" y="46"/>
                      <a:pt x="59" y="46"/>
                    </a:cubicBezTo>
                    <a:cubicBezTo>
                      <a:pt x="59" y="46"/>
                      <a:pt x="58" y="46"/>
                      <a:pt x="57" y="46"/>
                    </a:cubicBezTo>
                    <a:cubicBezTo>
                      <a:pt x="56" y="47"/>
                      <a:pt x="55" y="46"/>
                      <a:pt x="54" y="45"/>
                    </a:cubicBezTo>
                    <a:cubicBezTo>
                      <a:pt x="53" y="44"/>
                      <a:pt x="50" y="42"/>
                      <a:pt x="46" y="38"/>
                    </a:cubicBezTo>
                    <a:cubicBezTo>
                      <a:pt x="43" y="37"/>
                      <a:pt x="43" y="36"/>
                      <a:pt x="43" y="36"/>
                    </a:cubicBezTo>
                    <a:cubicBezTo>
                      <a:pt x="44" y="34"/>
                      <a:pt x="45" y="28"/>
                      <a:pt x="45" y="26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8" y="24"/>
                      <a:pt x="49" y="24"/>
                      <a:pt x="50" y="24"/>
                    </a:cubicBezTo>
                    <a:cubicBezTo>
                      <a:pt x="51" y="24"/>
                      <a:pt x="51" y="24"/>
                      <a:pt x="52" y="24"/>
                    </a:cubicBezTo>
                    <a:cubicBezTo>
                      <a:pt x="53" y="24"/>
                      <a:pt x="53" y="23"/>
                      <a:pt x="53" y="23"/>
                    </a:cubicBezTo>
                    <a:close/>
                    <a:moveTo>
                      <a:pt x="14" y="35"/>
                    </a:moveTo>
                    <a:cubicBezTo>
                      <a:pt x="15" y="35"/>
                      <a:pt x="15" y="35"/>
                      <a:pt x="20" y="39"/>
                    </a:cubicBezTo>
                    <a:cubicBezTo>
                      <a:pt x="22" y="40"/>
                      <a:pt x="24" y="41"/>
                      <a:pt x="24" y="41"/>
                    </a:cubicBezTo>
                    <a:cubicBezTo>
                      <a:pt x="24" y="42"/>
                      <a:pt x="25" y="42"/>
                      <a:pt x="25" y="42"/>
                    </a:cubicBezTo>
                    <a:cubicBezTo>
                      <a:pt x="26" y="43"/>
                      <a:pt x="27" y="43"/>
                      <a:pt x="27" y="45"/>
                    </a:cubicBezTo>
                    <a:cubicBezTo>
                      <a:pt x="27" y="46"/>
                      <a:pt x="27" y="47"/>
                      <a:pt x="28" y="49"/>
                    </a:cubicBezTo>
                    <a:cubicBezTo>
                      <a:pt x="28" y="50"/>
                      <a:pt x="29" y="51"/>
                      <a:pt x="29" y="52"/>
                    </a:cubicBezTo>
                    <a:cubicBezTo>
                      <a:pt x="29" y="53"/>
                      <a:pt x="29" y="54"/>
                      <a:pt x="29" y="54"/>
                    </a:cubicBezTo>
                    <a:cubicBezTo>
                      <a:pt x="29" y="55"/>
                      <a:pt x="29" y="56"/>
                      <a:pt x="26" y="59"/>
                    </a:cubicBezTo>
                    <a:cubicBezTo>
                      <a:pt x="24" y="61"/>
                      <a:pt x="21" y="63"/>
                      <a:pt x="20" y="63"/>
                    </a:cubicBezTo>
                    <a:cubicBezTo>
                      <a:pt x="20" y="64"/>
                      <a:pt x="19" y="64"/>
                      <a:pt x="19" y="65"/>
                    </a:cubicBezTo>
                    <a:cubicBezTo>
                      <a:pt x="19" y="65"/>
                      <a:pt x="19" y="65"/>
                      <a:pt x="15" y="63"/>
                    </a:cubicBezTo>
                    <a:cubicBezTo>
                      <a:pt x="14" y="62"/>
                      <a:pt x="13" y="62"/>
                      <a:pt x="13" y="62"/>
                    </a:cubicBezTo>
                    <a:cubicBezTo>
                      <a:pt x="13" y="62"/>
                      <a:pt x="13" y="62"/>
                      <a:pt x="13" y="61"/>
                    </a:cubicBezTo>
                    <a:cubicBezTo>
                      <a:pt x="13" y="61"/>
                      <a:pt x="13" y="61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0"/>
                      <a:pt x="11" y="60"/>
                      <a:pt x="11" y="60"/>
                    </a:cubicBezTo>
                    <a:cubicBezTo>
                      <a:pt x="11" y="60"/>
                      <a:pt x="10" y="60"/>
                      <a:pt x="10" y="58"/>
                    </a:cubicBezTo>
                    <a:cubicBezTo>
                      <a:pt x="9" y="57"/>
                      <a:pt x="5" y="51"/>
                      <a:pt x="4" y="50"/>
                    </a:cubicBezTo>
                    <a:cubicBezTo>
                      <a:pt x="4" y="49"/>
                      <a:pt x="3" y="48"/>
                      <a:pt x="3" y="44"/>
                    </a:cubicBezTo>
                    <a:cubicBezTo>
                      <a:pt x="3" y="44"/>
                      <a:pt x="3" y="43"/>
                      <a:pt x="3" y="43"/>
                    </a:cubicBezTo>
                    <a:cubicBezTo>
                      <a:pt x="3" y="43"/>
                      <a:pt x="3" y="42"/>
                      <a:pt x="3" y="42"/>
                    </a:cubicBezTo>
                    <a:cubicBezTo>
                      <a:pt x="3" y="42"/>
                      <a:pt x="4" y="42"/>
                      <a:pt x="4" y="42"/>
                    </a:cubicBezTo>
                    <a:cubicBezTo>
                      <a:pt x="4" y="42"/>
                      <a:pt x="5" y="42"/>
                      <a:pt x="5" y="41"/>
                    </a:cubicBezTo>
                    <a:cubicBezTo>
                      <a:pt x="6" y="41"/>
                      <a:pt x="7" y="40"/>
                      <a:pt x="7" y="40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9" y="39"/>
                      <a:pt x="9" y="39"/>
                      <a:pt x="9" y="38"/>
                    </a:cubicBezTo>
                    <a:cubicBezTo>
                      <a:pt x="9" y="38"/>
                      <a:pt x="13" y="35"/>
                      <a:pt x="14" y="35"/>
                    </a:cubicBezTo>
                    <a:close/>
                    <a:moveTo>
                      <a:pt x="59" y="49"/>
                    </a:moveTo>
                    <a:cubicBezTo>
                      <a:pt x="60" y="49"/>
                      <a:pt x="61" y="49"/>
                      <a:pt x="61" y="50"/>
                    </a:cubicBezTo>
                    <a:cubicBezTo>
                      <a:pt x="61" y="51"/>
                      <a:pt x="61" y="51"/>
                      <a:pt x="62" y="51"/>
                    </a:cubicBezTo>
                    <a:cubicBezTo>
                      <a:pt x="62" y="51"/>
                      <a:pt x="63" y="51"/>
                      <a:pt x="63" y="52"/>
                    </a:cubicBezTo>
                    <a:cubicBezTo>
                      <a:pt x="63" y="52"/>
                      <a:pt x="64" y="53"/>
                      <a:pt x="65" y="52"/>
                    </a:cubicBezTo>
                    <a:cubicBezTo>
                      <a:pt x="66" y="52"/>
                      <a:pt x="66" y="52"/>
                      <a:pt x="65" y="53"/>
                    </a:cubicBezTo>
                    <a:cubicBezTo>
                      <a:pt x="65" y="54"/>
                      <a:pt x="64" y="55"/>
                      <a:pt x="63" y="56"/>
                    </a:cubicBezTo>
                    <a:cubicBezTo>
                      <a:pt x="63" y="57"/>
                      <a:pt x="63" y="58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3" y="59"/>
                      <a:pt x="56" y="67"/>
                      <a:pt x="55" y="67"/>
                    </a:cubicBezTo>
                    <a:cubicBezTo>
                      <a:pt x="54" y="68"/>
                      <a:pt x="53" y="68"/>
                      <a:pt x="53" y="68"/>
                    </a:cubicBezTo>
                    <a:cubicBezTo>
                      <a:pt x="52" y="68"/>
                      <a:pt x="52" y="68"/>
                      <a:pt x="51" y="69"/>
                    </a:cubicBezTo>
                    <a:cubicBezTo>
                      <a:pt x="50" y="69"/>
                      <a:pt x="50" y="69"/>
                      <a:pt x="50" y="68"/>
                    </a:cubicBezTo>
                    <a:cubicBezTo>
                      <a:pt x="49" y="68"/>
                      <a:pt x="49" y="67"/>
                      <a:pt x="49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66"/>
                      <a:pt x="48" y="65"/>
                      <a:pt x="47" y="62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50" y="56"/>
                      <a:pt x="52" y="54"/>
                      <a:pt x="53" y="52"/>
                    </a:cubicBezTo>
                    <a:cubicBezTo>
                      <a:pt x="55" y="49"/>
                      <a:pt x="55" y="49"/>
                      <a:pt x="58" y="49"/>
                    </a:cubicBezTo>
                    <a:cubicBezTo>
                      <a:pt x="58" y="49"/>
                      <a:pt x="58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lose/>
                    <a:moveTo>
                      <a:pt x="31" y="57"/>
                    </a:moveTo>
                    <a:cubicBezTo>
                      <a:pt x="32" y="57"/>
                      <a:pt x="33" y="57"/>
                      <a:pt x="34" y="58"/>
                    </a:cubicBezTo>
                    <a:cubicBezTo>
                      <a:pt x="34" y="58"/>
                      <a:pt x="35" y="58"/>
                      <a:pt x="36" y="58"/>
                    </a:cubicBezTo>
                    <a:cubicBezTo>
                      <a:pt x="39" y="59"/>
                      <a:pt x="44" y="61"/>
                      <a:pt x="44" y="61"/>
                    </a:cubicBezTo>
                    <a:cubicBezTo>
                      <a:pt x="44" y="61"/>
                      <a:pt x="45" y="62"/>
                      <a:pt x="45" y="62"/>
                    </a:cubicBezTo>
                    <a:cubicBezTo>
                      <a:pt x="45" y="63"/>
                      <a:pt x="45" y="65"/>
                      <a:pt x="46" y="66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3" y="70"/>
                      <a:pt x="31" y="69"/>
                      <a:pt x="28" y="68"/>
                    </a:cubicBezTo>
                    <a:cubicBezTo>
                      <a:pt x="26" y="67"/>
                      <a:pt x="24" y="67"/>
                      <a:pt x="23" y="67"/>
                    </a:cubicBezTo>
                    <a:cubicBezTo>
                      <a:pt x="22" y="67"/>
                      <a:pt x="21" y="67"/>
                      <a:pt x="21" y="66"/>
                    </a:cubicBezTo>
                    <a:cubicBezTo>
                      <a:pt x="21" y="66"/>
                      <a:pt x="29" y="58"/>
                      <a:pt x="30" y="58"/>
                    </a:cubicBezTo>
                    <a:cubicBezTo>
                      <a:pt x="30" y="58"/>
                      <a:pt x="30" y="58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823"/>
              <p:cNvSpPr>
                <a:spLocks noEditPoints="1"/>
              </p:cNvSpPr>
              <p:nvPr/>
            </p:nvSpPr>
            <p:spPr bwMode="auto">
              <a:xfrm>
                <a:off x="461" y="1200"/>
                <a:ext cx="100" cy="59"/>
              </a:xfrm>
              <a:custGeom>
                <a:avLst/>
                <a:gdLst>
                  <a:gd name="T0" fmla="*/ 55 w 132"/>
                  <a:gd name="T1" fmla="*/ 6 h 78"/>
                  <a:gd name="T2" fmla="*/ 37 w 132"/>
                  <a:gd name="T3" fmla="*/ 13 h 78"/>
                  <a:gd name="T4" fmla="*/ 28 w 132"/>
                  <a:gd name="T5" fmla="*/ 42 h 78"/>
                  <a:gd name="T6" fmla="*/ 22 w 132"/>
                  <a:gd name="T7" fmla="*/ 44 h 78"/>
                  <a:gd name="T8" fmla="*/ 17 w 132"/>
                  <a:gd name="T9" fmla="*/ 48 h 78"/>
                  <a:gd name="T10" fmla="*/ 27 w 132"/>
                  <a:gd name="T11" fmla="*/ 47 h 78"/>
                  <a:gd name="T12" fmla="*/ 20 w 132"/>
                  <a:gd name="T13" fmla="*/ 51 h 78"/>
                  <a:gd name="T14" fmla="*/ 18 w 132"/>
                  <a:gd name="T15" fmla="*/ 54 h 78"/>
                  <a:gd name="T16" fmla="*/ 28 w 132"/>
                  <a:gd name="T17" fmla="*/ 53 h 78"/>
                  <a:gd name="T18" fmla="*/ 92 w 132"/>
                  <a:gd name="T19" fmla="*/ 68 h 78"/>
                  <a:gd name="T20" fmla="*/ 95 w 132"/>
                  <a:gd name="T21" fmla="*/ 66 h 78"/>
                  <a:gd name="T22" fmla="*/ 96 w 132"/>
                  <a:gd name="T23" fmla="*/ 59 h 78"/>
                  <a:gd name="T24" fmla="*/ 114 w 132"/>
                  <a:gd name="T25" fmla="*/ 25 h 78"/>
                  <a:gd name="T26" fmla="*/ 103 w 132"/>
                  <a:gd name="T27" fmla="*/ 25 h 78"/>
                  <a:gd name="T28" fmla="*/ 110 w 132"/>
                  <a:gd name="T29" fmla="*/ 21 h 78"/>
                  <a:gd name="T30" fmla="*/ 112 w 132"/>
                  <a:gd name="T31" fmla="*/ 17 h 78"/>
                  <a:gd name="T32" fmla="*/ 99 w 132"/>
                  <a:gd name="T33" fmla="*/ 23 h 78"/>
                  <a:gd name="T34" fmla="*/ 81 w 132"/>
                  <a:gd name="T35" fmla="*/ 2 h 78"/>
                  <a:gd name="T36" fmla="*/ 60 w 132"/>
                  <a:gd name="T37" fmla="*/ 5 h 78"/>
                  <a:gd name="T38" fmla="*/ 75 w 132"/>
                  <a:gd name="T39" fmla="*/ 5 h 78"/>
                  <a:gd name="T40" fmla="*/ 94 w 132"/>
                  <a:gd name="T41" fmla="*/ 22 h 78"/>
                  <a:gd name="T42" fmla="*/ 99 w 132"/>
                  <a:gd name="T43" fmla="*/ 32 h 78"/>
                  <a:gd name="T44" fmla="*/ 90 w 132"/>
                  <a:gd name="T45" fmla="*/ 64 h 78"/>
                  <a:gd name="T46" fmla="*/ 49 w 132"/>
                  <a:gd name="T47" fmla="*/ 74 h 78"/>
                  <a:gd name="T48" fmla="*/ 47 w 132"/>
                  <a:gd name="T49" fmla="*/ 72 h 78"/>
                  <a:gd name="T50" fmla="*/ 30 w 132"/>
                  <a:gd name="T51" fmla="*/ 49 h 78"/>
                  <a:gd name="T52" fmla="*/ 32 w 132"/>
                  <a:gd name="T53" fmla="*/ 40 h 78"/>
                  <a:gd name="T54" fmla="*/ 40 w 132"/>
                  <a:gd name="T55" fmla="*/ 15 h 78"/>
                  <a:gd name="T56" fmla="*/ 63 w 132"/>
                  <a:gd name="T57" fmla="*/ 8 h 78"/>
                  <a:gd name="T58" fmla="*/ 58 w 132"/>
                  <a:gd name="T59" fmla="*/ 13 h 78"/>
                  <a:gd name="T60" fmla="*/ 44 w 132"/>
                  <a:gd name="T61" fmla="*/ 20 h 78"/>
                  <a:gd name="T62" fmla="*/ 56 w 132"/>
                  <a:gd name="T63" fmla="*/ 17 h 78"/>
                  <a:gd name="T64" fmla="*/ 69 w 132"/>
                  <a:gd name="T65" fmla="*/ 13 h 78"/>
                  <a:gd name="T66" fmla="*/ 76 w 132"/>
                  <a:gd name="T67" fmla="*/ 9 h 78"/>
                  <a:gd name="T68" fmla="*/ 125 w 132"/>
                  <a:gd name="T69" fmla="*/ 4 h 78"/>
                  <a:gd name="T70" fmla="*/ 119 w 132"/>
                  <a:gd name="T71" fmla="*/ 14 h 78"/>
                  <a:gd name="T72" fmla="*/ 123 w 132"/>
                  <a:gd name="T73" fmla="*/ 25 h 78"/>
                  <a:gd name="T74" fmla="*/ 131 w 132"/>
                  <a:gd name="T75" fmla="*/ 12 h 78"/>
                  <a:gd name="T76" fmla="*/ 125 w 132"/>
                  <a:gd name="T77" fmla="*/ 4 h 78"/>
                  <a:gd name="T78" fmla="*/ 126 w 132"/>
                  <a:gd name="T79" fmla="*/ 6 h 78"/>
                  <a:gd name="T80" fmla="*/ 129 w 132"/>
                  <a:gd name="T81" fmla="*/ 16 h 78"/>
                  <a:gd name="T82" fmla="*/ 125 w 132"/>
                  <a:gd name="T83" fmla="*/ 22 h 78"/>
                  <a:gd name="T84" fmla="*/ 122 w 132"/>
                  <a:gd name="T85" fmla="*/ 12 h 78"/>
                  <a:gd name="T86" fmla="*/ 125 w 132"/>
                  <a:gd name="T87" fmla="*/ 7 h 78"/>
                  <a:gd name="T88" fmla="*/ 7 w 132"/>
                  <a:gd name="T89" fmla="*/ 39 h 78"/>
                  <a:gd name="T90" fmla="*/ 2 w 132"/>
                  <a:gd name="T91" fmla="*/ 49 h 78"/>
                  <a:gd name="T92" fmla="*/ 12 w 132"/>
                  <a:gd name="T93" fmla="*/ 53 h 78"/>
                  <a:gd name="T94" fmla="*/ 9 w 132"/>
                  <a:gd name="T95" fmla="*/ 40 h 78"/>
                  <a:gd name="T96" fmla="*/ 7 w 132"/>
                  <a:gd name="T97" fmla="*/ 41 h 78"/>
                  <a:gd name="T98" fmla="*/ 8 w 132"/>
                  <a:gd name="T99" fmla="*/ 55 h 78"/>
                  <a:gd name="T100" fmla="*/ 7 w 132"/>
                  <a:gd name="T101" fmla="*/ 41 h 78"/>
                  <a:gd name="T102" fmla="*/ 58 w 132"/>
                  <a:gd name="T103" fmla="*/ 68 h 78"/>
                  <a:gd name="T104" fmla="*/ 55 w 132"/>
                  <a:gd name="T105" fmla="*/ 72 h 78"/>
                  <a:gd name="T106" fmla="*/ 82 w 132"/>
                  <a:gd name="T107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78">
                    <a:moveTo>
                      <a:pt x="60" y="5"/>
                    </a:moveTo>
                    <a:cubicBezTo>
                      <a:pt x="58" y="5"/>
                      <a:pt x="56" y="6"/>
                      <a:pt x="55" y="6"/>
                    </a:cubicBezTo>
                    <a:cubicBezTo>
                      <a:pt x="51" y="7"/>
                      <a:pt x="47" y="9"/>
                      <a:pt x="44" y="10"/>
                    </a:cubicBezTo>
                    <a:cubicBezTo>
                      <a:pt x="39" y="11"/>
                      <a:pt x="37" y="12"/>
                      <a:pt x="37" y="13"/>
                    </a:cubicBezTo>
                    <a:cubicBezTo>
                      <a:pt x="37" y="20"/>
                      <a:pt x="29" y="34"/>
                      <a:pt x="29" y="40"/>
                    </a:cubicBezTo>
                    <a:cubicBezTo>
                      <a:pt x="29" y="41"/>
                      <a:pt x="28" y="42"/>
                      <a:pt x="28" y="42"/>
                    </a:cubicBezTo>
                    <a:cubicBezTo>
                      <a:pt x="27" y="43"/>
                      <a:pt x="27" y="43"/>
                      <a:pt x="26" y="43"/>
                    </a:cubicBezTo>
                    <a:cubicBezTo>
                      <a:pt x="25" y="42"/>
                      <a:pt x="23" y="43"/>
                      <a:pt x="22" y="44"/>
                    </a:cubicBezTo>
                    <a:cubicBezTo>
                      <a:pt x="21" y="44"/>
                      <a:pt x="20" y="45"/>
                      <a:pt x="19" y="45"/>
                    </a:cubicBezTo>
                    <a:cubicBezTo>
                      <a:pt x="17" y="46"/>
                      <a:pt x="16" y="47"/>
                      <a:pt x="17" y="48"/>
                    </a:cubicBezTo>
                    <a:cubicBezTo>
                      <a:pt x="18" y="49"/>
                      <a:pt x="19" y="49"/>
                      <a:pt x="23" y="47"/>
                    </a:cubicBezTo>
                    <a:cubicBezTo>
                      <a:pt x="26" y="47"/>
                      <a:pt x="27" y="46"/>
                      <a:pt x="27" y="47"/>
                    </a:cubicBezTo>
                    <a:cubicBezTo>
                      <a:pt x="28" y="47"/>
                      <a:pt x="27" y="49"/>
                      <a:pt x="26" y="50"/>
                    </a:cubicBezTo>
                    <a:cubicBezTo>
                      <a:pt x="25" y="50"/>
                      <a:pt x="23" y="51"/>
                      <a:pt x="20" y="51"/>
                    </a:cubicBezTo>
                    <a:cubicBezTo>
                      <a:pt x="16" y="52"/>
                      <a:pt x="16" y="52"/>
                      <a:pt x="16" y="53"/>
                    </a:cubicBezTo>
                    <a:cubicBezTo>
                      <a:pt x="16" y="54"/>
                      <a:pt x="17" y="54"/>
                      <a:pt x="18" y="54"/>
                    </a:cubicBezTo>
                    <a:cubicBezTo>
                      <a:pt x="20" y="54"/>
                      <a:pt x="23" y="54"/>
                      <a:pt x="25" y="53"/>
                    </a:cubicBezTo>
                    <a:cubicBezTo>
                      <a:pt x="26" y="52"/>
                      <a:pt x="27" y="52"/>
                      <a:pt x="28" y="53"/>
                    </a:cubicBezTo>
                    <a:cubicBezTo>
                      <a:pt x="34" y="62"/>
                      <a:pt x="40" y="69"/>
                      <a:pt x="47" y="78"/>
                    </a:cubicBezTo>
                    <a:cubicBezTo>
                      <a:pt x="60" y="77"/>
                      <a:pt x="79" y="70"/>
                      <a:pt x="92" y="68"/>
                    </a:cubicBezTo>
                    <a:cubicBezTo>
                      <a:pt x="92" y="68"/>
                      <a:pt x="93" y="68"/>
                      <a:pt x="93" y="68"/>
                    </a:cubicBezTo>
                    <a:cubicBezTo>
                      <a:pt x="94" y="68"/>
                      <a:pt x="95" y="66"/>
                      <a:pt x="95" y="66"/>
                    </a:cubicBezTo>
                    <a:cubicBezTo>
                      <a:pt x="94" y="65"/>
                      <a:pt x="95" y="64"/>
                      <a:pt x="95" y="63"/>
                    </a:cubicBezTo>
                    <a:cubicBezTo>
                      <a:pt x="96" y="62"/>
                      <a:pt x="96" y="60"/>
                      <a:pt x="96" y="59"/>
                    </a:cubicBezTo>
                    <a:cubicBezTo>
                      <a:pt x="98" y="50"/>
                      <a:pt x="99" y="31"/>
                      <a:pt x="108" y="29"/>
                    </a:cubicBezTo>
                    <a:cubicBezTo>
                      <a:pt x="112" y="28"/>
                      <a:pt x="115" y="26"/>
                      <a:pt x="114" y="25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07" y="25"/>
                      <a:pt x="104" y="26"/>
                      <a:pt x="103" y="25"/>
                    </a:cubicBezTo>
                    <a:cubicBezTo>
                      <a:pt x="102" y="25"/>
                      <a:pt x="102" y="25"/>
                      <a:pt x="102" y="24"/>
                    </a:cubicBezTo>
                    <a:cubicBezTo>
                      <a:pt x="103" y="23"/>
                      <a:pt x="107" y="22"/>
                      <a:pt x="110" y="21"/>
                    </a:cubicBezTo>
                    <a:cubicBezTo>
                      <a:pt x="111" y="21"/>
                      <a:pt x="112" y="20"/>
                      <a:pt x="113" y="20"/>
                    </a:cubicBezTo>
                    <a:cubicBezTo>
                      <a:pt x="113" y="20"/>
                      <a:pt x="113" y="17"/>
                      <a:pt x="112" y="17"/>
                    </a:cubicBezTo>
                    <a:cubicBezTo>
                      <a:pt x="111" y="17"/>
                      <a:pt x="104" y="20"/>
                      <a:pt x="102" y="21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2" y="15"/>
                      <a:pt x="85" y="9"/>
                      <a:pt x="81" y="2"/>
                    </a:cubicBezTo>
                    <a:cubicBezTo>
                      <a:pt x="81" y="2"/>
                      <a:pt x="81" y="1"/>
                      <a:pt x="81" y="1"/>
                    </a:cubicBezTo>
                    <a:cubicBezTo>
                      <a:pt x="77" y="0"/>
                      <a:pt x="66" y="3"/>
                      <a:pt x="60" y="5"/>
                    </a:cubicBezTo>
                    <a:close/>
                    <a:moveTo>
                      <a:pt x="63" y="8"/>
                    </a:moveTo>
                    <a:cubicBezTo>
                      <a:pt x="69" y="6"/>
                      <a:pt x="74" y="5"/>
                      <a:pt x="75" y="5"/>
                    </a:cubicBezTo>
                    <a:cubicBezTo>
                      <a:pt x="77" y="4"/>
                      <a:pt x="78" y="4"/>
                      <a:pt x="79" y="5"/>
                    </a:cubicBezTo>
                    <a:cubicBezTo>
                      <a:pt x="84" y="11"/>
                      <a:pt x="89" y="16"/>
                      <a:pt x="94" y="22"/>
                    </a:cubicBezTo>
                    <a:cubicBezTo>
                      <a:pt x="95" y="22"/>
                      <a:pt x="97" y="24"/>
                      <a:pt x="98" y="25"/>
                    </a:cubicBezTo>
                    <a:cubicBezTo>
                      <a:pt x="100" y="27"/>
                      <a:pt x="100" y="30"/>
                      <a:pt x="99" y="32"/>
                    </a:cubicBezTo>
                    <a:cubicBezTo>
                      <a:pt x="96" y="42"/>
                      <a:pt x="95" y="52"/>
                      <a:pt x="92" y="61"/>
                    </a:cubicBezTo>
                    <a:cubicBezTo>
                      <a:pt x="92" y="64"/>
                      <a:pt x="91" y="64"/>
                      <a:pt x="90" y="64"/>
                    </a:cubicBezTo>
                    <a:cubicBezTo>
                      <a:pt x="79" y="67"/>
                      <a:pt x="68" y="71"/>
                      <a:pt x="57" y="73"/>
                    </a:cubicBezTo>
                    <a:cubicBezTo>
                      <a:pt x="51" y="75"/>
                      <a:pt x="50" y="75"/>
                      <a:pt x="49" y="74"/>
                    </a:cubicBezTo>
                    <a:cubicBezTo>
                      <a:pt x="48" y="74"/>
                      <a:pt x="47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39" y="68"/>
                      <a:pt x="36" y="60"/>
                      <a:pt x="31" y="53"/>
                    </a:cubicBezTo>
                    <a:cubicBezTo>
                      <a:pt x="30" y="51"/>
                      <a:pt x="29" y="51"/>
                      <a:pt x="30" y="49"/>
                    </a:cubicBezTo>
                    <a:cubicBezTo>
                      <a:pt x="30" y="48"/>
                      <a:pt x="30" y="46"/>
                      <a:pt x="31" y="45"/>
                    </a:cubicBezTo>
                    <a:cubicBezTo>
                      <a:pt x="31" y="43"/>
                      <a:pt x="31" y="41"/>
                      <a:pt x="32" y="40"/>
                    </a:cubicBezTo>
                    <a:cubicBezTo>
                      <a:pt x="35" y="33"/>
                      <a:pt x="35" y="24"/>
                      <a:pt x="39" y="18"/>
                    </a:cubicBezTo>
                    <a:cubicBezTo>
                      <a:pt x="39" y="17"/>
                      <a:pt x="40" y="16"/>
                      <a:pt x="40" y="15"/>
                    </a:cubicBezTo>
                    <a:cubicBezTo>
                      <a:pt x="40" y="15"/>
                      <a:pt x="40" y="14"/>
                      <a:pt x="40" y="14"/>
                    </a:cubicBezTo>
                    <a:cubicBezTo>
                      <a:pt x="40" y="14"/>
                      <a:pt x="53" y="10"/>
                      <a:pt x="63" y="8"/>
                    </a:cubicBezTo>
                    <a:close/>
                    <a:moveTo>
                      <a:pt x="66" y="11"/>
                    </a:moveTo>
                    <a:cubicBezTo>
                      <a:pt x="63" y="12"/>
                      <a:pt x="60" y="12"/>
                      <a:pt x="58" y="13"/>
                    </a:cubicBezTo>
                    <a:cubicBezTo>
                      <a:pt x="56" y="14"/>
                      <a:pt x="53" y="15"/>
                      <a:pt x="51" y="15"/>
                    </a:cubicBezTo>
                    <a:cubicBezTo>
                      <a:pt x="44" y="17"/>
                      <a:pt x="42" y="18"/>
                      <a:pt x="44" y="20"/>
                    </a:cubicBezTo>
                    <a:cubicBezTo>
                      <a:pt x="44" y="20"/>
                      <a:pt x="45" y="20"/>
                      <a:pt x="46" y="20"/>
                    </a:cubicBezTo>
                    <a:cubicBezTo>
                      <a:pt x="46" y="19"/>
                      <a:pt x="52" y="18"/>
                      <a:pt x="56" y="17"/>
                    </a:cubicBezTo>
                    <a:cubicBezTo>
                      <a:pt x="56" y="17"/>
                      <a:pt x="58" y="16"/>
                      <a:pt x="60" y="15"/>
                    </a:cubicBezTo>
                    <a:cubicBezTo>
                      <a:pt x="62" y="15"/>
                      <a:pt x="66" y="14"/>
                      <a:pt x="69" y="13"/>
                    </a:cubicBezTo>
                    <a:cubicBezTo>
                      <a:pt x="76" y="11"/>
                      <a:pt x="76" y="11"/>
                      <a:pt x="77" y="10"/>
                    </a:cubicBezTo>
                    <a:cubicBezTo>
                      <a:pt x="77" y="9"/>
                      <a:pt x="77" y="9"/>
                      <a:pt x="76" y="9"/>
                    </a:cubicBezTo>
                    <a:cubicBezTo>
                      <a:pt x="76" y="8"/>
                      <a:pt x="71" y="9"/>
                      <a:pt x="66" y="11"/>
                    </a:cubicBezTo>
                    <a:close/>
                    <a:moveTo>
                      <a:pt x="125" y="4"/>
                    </a:moveTo>
                    <a:cubicBezTo>
                      <a:pt x="123" y="5"/>
                      <a:pt x="121" y="7"/>
                      <a:pt x="120" y="10"/>
                    </a:cubicBezTo>
                    <a:cubicBezTo>
                      <a:pt x="120" y="12"/>
                      <a:pt x="119" y="13"/>
                      <a:pt x="119" y="14"/>
                    </a:cubicBezTo>
                    <a:cubicBezTo>
                      <a:pt x="119" y="15"/>
                      <a:pt x="120" y="20"/>
                      <a:pt x="121" y="22"/>
                    </a:cubicBezTo>
                    <a:cubicBezTo>
                      <a:pt x="122" y="23"/>
                      <a:pt x="123" y="25"/>
                      <a:pt x="123" y="25"/>
                    </a:cubicBezTo>
                    <a:cubicBezTo>
                      <a:pt x="125" y="26"/>
                      <a:pt x="125" y="25"/>
                      <a:pt x="128" y="23"/>
                    </a:cubicBezTo>
                    <a:cubicBezTo>
                      <a:pt x="130" y="21"/>
                      <a:pt x="132" y="16"/>
                      <a:pt x="131" y="12"/>
                    </a:cubicBezTo>
                    <a:cubicBezTo>
                      <a:pt x="131" y="9"/>
                      <a:pt x="129" y="5"/>
                      <a:pt x="128" y="4"/>
                    </a:cubicBezTo>
                    <a:cubicBezTo>
                      <a:pt x="127" y="4"/>
                      <a:pt x="126" y="4"/>
                      <a:pt x="125" y="4"/>
                    </a:cubicBezTo>
                    <a:close/>
                    <a:moveTo>
                      <a:pt x="125" y="6"/>
                    </a:moveTo>
                    <a:cubicBezTo>
                      <a:pt x="125" y="6"/>
                      <a:pt x="126" y="6"/>
                      <a:pt x="126" y="6"/>
                    </a:cubicBezTo>
                    <a:cubicBezTo>
                      <a:pt x="126" y="6"/>
                      <a:pt x="127" y="7"/>
                      <a:pt x="127" y="7"/>
                    </a:cubicBezTo>
                    <a:cubicBezTo>
                      <a:pt x="129" y="9"/>
                      <a:pt x="129" y="13"/>
                      <a:pt x="129" y="16"/>
                    </a:cubicBezTo>
                    <a:cubicBezTo>
                      <a:pt x="128" y="18"/>
                      <a:pt x="127" y="20"/>
                      <a:pt x="126" y="21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4" y="22"/>
                      <a:pt x="123" y="22"/>
                    </a:cubicBezTo>
                    <a:cubicBezTo>
                      <a:pt x="122" y="20"/>
                      <a:pt x="121" y="17"/>
                      <a:pt x="122" y="12"/>
                    </a:cubicBezTo>
                    <a:cubicBezTo>
                      <a:pt x="122" y="11"/>
                      <a:pt x="123" y="10"/>
                      <a:pt x="124" y="9"/>
                    </a:cubicBezTo>
                    <a:cubicBezTo>
                      <a:pt x="125" y="9"/>
                      <a:pt x="125" y="8"/>
                      <a:pt x="125" y="7"/>
                    </a:cubicBezTo>
                    <a:cubicBezTo>
                      <a:pt x="125" y="7"/>
                      <a:pt x="125" y="6"/>
                      <a:pt x="125" y="6"/>
                    </a:cubicBezTo>
                    <a:close/>
                    <a:moveTo>
                      <a:pt x="7" y="39"/>
                    </a:moveTo>
                    <a:cubicBezTo>
                      <a:pt x="4" y="39"/>
                      <a:pt x="2" y="45"/>
                      <a:pt x="2" y="47"/>
                    </a:cubicBezTo>
                    <a:cubicBezTo>
                      <a:pt x="2" y="47"/>
                      <a:pt x="2" y="48"/>
                      <a:pt x="2" y="49"/>
                    </a:cubicBezTo>
                    <a:cubicBezTo>
                      <a:pt x="0" y="55"/>
                      <a:pt x="1" y="58"/>
                      <a:pt x="5" y="59"/>
                    </a:cubicBezTo>
                    <a:cubicBezTo>
                      <a:pt x="8" y="61"/>
                      <a:pt x="11" y="58"/>
                      <a:pt x="12" y="53"/>
                    </a:cubicBezTo>
                    <a:cubicBezTo>
                      <a:pt x="13" y="51"/>
                      <a:pt x="13" y="50"/>
                      <a:pt x="12" y="46"/>
                    </a:cubicBezTo>
                    <a:cubicBezTo>
                      <a:pt x="11" y="43"/>
                      <a:pt x="10" y="41"/>
                      <a:pt x="9" y="40"/>
                    </a:cubicBezTo>
                    <a:cubicBezTo>
                      <a:pt x="8" y="39"/>
                      <a:pt x="8" y="38"/>
                      <a:pt x="7" y="39"/>
                    </a:cubicBezTo>
                    <a:close/>
                    <a:moveTo>
                      <a:pt x="7" y="41"/>
                    </a:moveTo>
                    <a:cubicBezTo>
                      <a:pt x="8" y="41"/>
                      <a:pt x="9" y="45"/>
                      <a:pt x="10" y="47"/>
                    </a:cubicBezTo>
                    <a:cubicBezTo>
                      <a:pt x="10" y="50"/>
                      <a:pt x="10" y="53"/>
                      <a:pt x="8" y="55"/>
                    </a:cubicBezTo>
                    <a:cubicBezTo>
                      <a:pt x="7" y="57"/>
                      <a:pt x="7" y="57"/>
                      <a:pt x="5" y="57"/>
                    </a:cubicBezTo>
                    <a:cubicBezTo>
                      <a:pt x="1" y="53"/>
                      <a:pt x="4" y="44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lose/>
                    <a:moveTo>
                      <a:pt x="58" y="68"/>
                    </a:moveTo>
                    <a:cubicBezTo>
                      <a:pt x="50" y="70"/>
                      <a:pt x="50" y="70"/>
                      <a:pt x="50" y="72"/>
                    </a:cubicBezTo>
                    <a:cubicBezTo>
                      <a:pt x="50" y="73"/>
                      <a:pt x="50" y="73"/>
                      <a:pt x="55" y="72"/>
                    </a:cubicBezTo>
                    <a:cubicBezTo>
                      <a:pt x="67" y="68"/>
                      <a:pt x="71" y="67"/>
                      <a:pt x="82" y="64"/>
                    </a:cubicBezTo>
                    <a:cubicBezTo>
                      <a:pt x="93" y="61"/>
                      <a:pt x="90" y="59"/>
                      <a:pt x="82" y="62"/>
                    </a:cubicBezTo>
                    <a:cubicBezTo>
                      <a:pt x="74" y="64"/>
                      <a:pt x="66" y="66"/>
                      <a:pt x="5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824"/>
              <p:cNvSpPr/>
              <p:nvPr/>
            </p:nvSpPr>
            <p:spPr bwMode="auto">
              <a:xfrm>
                <a:off x="1265" y="599"/>
                <a:ext cx="10" cy="17"/>
              </a:xfrm>
              <a:custGeom>
                <a:avLst/>
                <a:gdLst>
                  <a:gd name="T0" fmla="*/ 12 w 13"/>
                  <a:gd name="T1" fmla="*/ 17 h 22"/>
                  <a:gd name="T2" fmla="*/ 12 w 13"/>
                  <a:gd name="T3" fmla="*/ 17 h 22"/>
                  <a:gd name="T4" fmla="*/ 8 w 13"/>
                  <a:gd name="T5" fmla="*/ 18 h 22"/>
                  <a:gd name="T6" fmla="*/ 8 w 13"/>
                  <a:gd name="T7" fmla="*/ 17 h 22"/>
                  <a:gd name="T8" fmla="*/ 7 w 13"/>
                  <a:gd name="T9" fmla="*/ 12 h 22"/>
                  <a:gd name="T10" fmla="*/ 6 w 13"/>
                  <a:gd name="T11" fmla="*/ 5 h 22"/>
                  <a:gd name="T12" fmla="*/ 6 w 13"/>
                  <a:gd name="T13" fmla="*/ 2 h 22"/>
                  <a:gd name="T14" fmla="*/ 4 w 13"/>
                  <a:gd name="T15" fmla="*/ 0 h 22"/>
                  <a:gd name="T16" fmla="*/ 4 w 13"/>
                  <a:gd name="T17" fmla="*/ 4 h 22"/>
                  <a:gd name="T18" fmla="*/ 4 w 13"/>
                  <a:gd name="T19" fmla="*/ 6 h 22"/>
                  <a:gd name="T20" fmla="*/ 1 w 13"/>
                  <a:gd name="T21" fmla="*/ 7 h 22"/>
                  <a:gd name="T22" fmla="*/ 0 w 13"/>
                  <a:gd name="T23" fmla="*/ 9 h 22"/>
                  <a:gd name="T24" fmla="*/ 3 w 13"/>
                  <a:gd name="T25" fmla="*/ 9 h 22"/>
                  <a:gd name="T26" fmla="*/ 5 w 13"/>
                  <a:gd name="T27" fmla="*/ 9 h 22"/>
                  <a:gd name="T28" fmla="*/ 5 w 13"/>
                  <a:gd name="T29" fmla="*/ 10 h 22"/>
                  <a:gd name="T30" fmla="*/ 6 w 13"/>
                  <a:gd name="T31" fmla="*/ 17 h 22"/>
                  <a:gd name="T32" fmla="*/ 6 w 13"/>
                  <a:gd name="T33" fmla="*/ 18 h 22"/>
                  <a:gd name="T34" fmla="*/ 4 w 13"/>
                  <a:gd name="T35" fmla="*/ 18 h 22"/>
                  <a:gd name="T36" fmla="*/ 1 w 13"/>
                  <a:gd name="T37" fmla="*/ 21 h 22"/>
                  <a:gd name="T38" fmla="*/ 4 w 13"/>
                  <a:gd name="T39" fmla="*/ 21 h 22"/>
                  <a:gd name="T40" fmla="*/ 9 w 13"/>
                  <a:gd name="T41" fmla="*/ 20 h 22"/>
                  <a:gd name="T42" fmla="*/ 12 w 13"/>
                  <a:gd name="T43" fmla="*/ 20 h 22"/>
                  <a:gd name="T44" fmla="*/ 12 w 13"/>
                  <a:gd name="T45" fmla="*/ 20 h 22"/>
                  <a:gd name="T46" fmla="*/ 12 w 13"/>
                  <a:gd name="T47" fmla="*/ 19 h 22"/>
                  <a:gd name="T48" fmla="*/ 12 w 13"/>
                  <a:gd name="T49" fmla="*/ 19 h 22"/>
                  <a:gd name="T50" fmla="*/ 13 w 13"/>
                  <a:gd name="T51" fmla="*/ 19 h 22"/>
                  <a:gd name="T52" fmla="*/ 13 w 13"/>
                  <a:gd name="T53" fmla="*/ 18 h 22"/>
                  <a:gd name="T54" fmla="*/ 13 w 13"/>
                  <a:gd name="T55" fmla="*/ 17 h 22"/>
                  <a:gd name="T56" fmla="*/ 12 w 13"/>
                  <a:gd name="T57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22">
                    <a:moveTo>
                      <a:pt x="12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4"/>
                      <a:pt x="7" y="12"/>
                    </a:cubicBezTo>
                    <a:cubicBezTo>
                      <a:pt x="7" y="11"/>
                      <a:pt x="6" y="6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3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2"/>
                      <a:pt x="5" y="15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6" y="18"/>
                      <a:pt x="5" y="18"/>
                      <a:pt x="4" y="18"/>
                    </a:cubicBezTo>
                    <a:cubicBezTo>
                      <a:pt x="2" y="18"/>
                      <a:pt x="0" y="19"/>
                      <a:pt x="1" y="21"/>
                    </a:cubicBezTo>
                    <a:cubicBezTo>
                      <a:pt x="1" y="22"/>
                      <a:pt x="2" y="22"/>
                      <a:pt x="4" y="21"/>
                    </a:cubicBezTo>
                    <a:cubicBezTo>
                      <a:pt x="4" y="21"/>
                      <a:pt x="7" y="21"/>
                      <a:pt x="9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825"/>
              <p:cNvSpPr/>
              <p:nvPr/>
            </p:nvSpPr>
            <p:spPr bwMode="auto">
              <a:xfrm>
                <a:off x="1290" y="602"/>
                <a:ext cx="6" cy="3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0 h 4"/>
                  <a:gd name="T4" fmla="*/ 7 w 8"/>
                  <a:gd name="T5" fmla="*/ 0 h 4"/>
                  <a:gd name="T6" fmla="*/ 1 w 8"/>
                  <a:gd name="T7" fmla="*/ 2 h 4"/>
                  <a:gd name="T8" fmla="*/ 1 w 8"/>
                  <a:gd name="T9" fmla="*/ 4 h 4"/>
                  <a:gd name="T10" fmla="*/ 2 w 8"/>
                  <a:gd name="T11" fmla="*/ 4 h 4"/>
                  <a:gd name="T12" fmla="*/ 6 w 8"/>
                  <a:gd name="T13" fmla="*/ 3 h 4"/>
                  <a:gd name="T14" fmla="*/ 8 w 8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2" y="2"/>
                      <a:pt x="1" y="2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5" y="3"/>
                      <a:pt x="6" y="3"/>
                    </a:cubicBezTo>
                    <a:cubicBezTo>
                      <a:pt x="7" y="2"/>
                      <a:pt x="7" y="2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826"/>
              <p:cNvSpPr/>
              <p:nvPr/>
            </p:nvSpPr>
            <p:spPr bwMode="auto">
              <a:xfrm>
                <a:off x="1296" y="589"/>
                <a:ext cx="11" cy="21"/>
              </a:xfrm>
              <a:custGeom>
                <a:avLst/>
                <a:gdLst>
                  <a:gd name="T0" fmla="*/ 12 w 14"/>
                  <a:gd name="T1" fmla="*/ 20 h 28"/>
                  <a:gd name="T2" fmla="*/ 11 w 14"/>
                  <a:gd name="T3" fmla="*/ 23 h 28"/>
                  <a:gd name="T4" fmla="*/ 8 w 14"/>
                  <a:gd name="T5" fmla="*/ 21 h 28"/>
                  <a:gd name="T6" fmla="*/ 5 w 14"/>
                  <a:gd name="T7" fmla="*/ 19 h 28"/>
                  <a:gd name="T8" fmla="*/ 4 w 14"/>
                  <a:gd name="T9" fmla="*/ 19 h 28"/>
                  <a:gd name="T10" fmla="*/ 7 w 14"/>
                  <a:gd name="T11" fmla="*/ 17 h 28"/>
                  <a:gd name="T12" fmla="*/ 11 w 14"/>
                  <a:gd name="T13" fmla="*/ 11 h 28"/>
                  <a:gd name="T14" fmla="*/ 10 w 14"/>
                  <a:gd name="T15" fmla="*/ 6 h 28"/>
                  <a:gd name="T16" fmla="*/ 6 w 14"/>
                  <a:gd name="T17" fmla="*/ 2 h 28"/>
                  <a:gd name="T18" fmla="*/ 5 w 14"/>
                  <a:gd name="T19" fmla="*/ 2 h 28"/>
                  <a:gd name="T20" fmla="*/ 2 w 14"/>
                  <a:gd name="T21" fmla="*/ 4 h 28"/>
                  <a:gd name="T22" fmla="*/ 2 w 14"/>
                  <a:gd name="T23" fmla="*/ 9 h 28"/>
                  <a:gd name="T24" fmla="*/ 4 w 14"/>
                  <a:gd name="T25" fmla="*/ 12 h 28"/>
                  <a:gd name="T26" fmla="*/ 6 w 14"/>
                  <a:gd name="T27" fmla="*/ 12 h 28"/>
                  <a:gd name="T28" fmla="*/ 7 w 14"/>
                  <a:gd name="T29" fmla="*/ 10 h 28"/>
                  <a:gd name="T30" fmla="*/ 7 w 14"/>
                  <a:gd name="T31" fmla="*/ 8 h 28"/>
                  <a:gd name="T32" fmla="*/ 5 w 14"/>
                  <a:gd name="T33" fmla="*/ 7 h 28"/>
                  <a:gd name="T34" fmla="*/ 4 w 14"/>
                  <a:gd name="T35" fmla="*/ 8 h 28"/>
                  <a:gd name="T36" fmla="*/ 4 w 14"/>
                  <a:gd name="T37" fmla="*/ 7 h 28"/>
                  <a:gd name="T38" fmla="*/ 9 w 14"/>
                  <a:gd name="T39" fmla="*/ 11 h 28"/>
                  <a:gd name="T40" fmla="*/ 7 w 14"/>
                  <a:gd name="T41" fmla="*/ 14 h 28"/>
                  <a:gd name="T42" fmla="*/ 5 w 14"/>
                  <a:gd name="T43" fmla="*/ 15 h 28"/>
                  <a:gd name="T44" fmla="*/ 1 w 14"/>
                  <a:gd name="T45" fmla="*/ 22 h 28"/>
                  <a:gd name="T46" fmla="*/ 1 w 14"/>
                  <a:gd name="T47" fmla="*/ 28 h 28"/>
                  <a:gd name="T48" fmla="*/ 2 w 14"/>
                  <a:gd name="T49" fmla="*/ 28 h 28"/>
                  <a:gd name="T50" fmla="*/ 3 w 14"/>
                  <a:gd name="T51" fmla="*/ 25 h 28"/>
                  <a:gd name="T52" fmla="*/ 3 w 14"/>
                  <a:gd name="T53" fmla="*/ 23 h 28"/>
                  <a:gd name="T54" fmla="*/ 5 w 14"/>
                  <a:gd name="T55" fmla="*/ 22 h 28"/>
                  <a:gd name="T56" fmla="*/ 6 w 14"/>
                  <a:gd name="T57" fmla="*/ 22 h 28"/>
                  <a:gd name="T58" fmla="*/ 11 w 14"/>
                  <a:gd name="T59" fmla="*/ 25 h 28"/>
                  <a:gd name="T60" fmla="*/ 13 w 14"/>
                  <a:gd name="T61" fmla="*/ 24 h 28"/>
                  <a:gd name="T62" fmla="*/ 13 w 14"/>
                  <a:gd name="T63" fmla="*/ 21 h 28"/>
                  <a:gd name="T64" fmla="*/ 12 w 14"/>
                  <a:gd name="T6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28">
                    <a:moveTo>
                      <a:pt x="12" y="20"/>
                    </a:moveTo>
                    <a:cubicBezTo>
                      <a:pt x="11" y="21"/>
                      <a:pt x="11" y="22"/>
                      <a:pt x="11" y="23"/>
                    </a:cubicBezTo>
                    <a:cubicBezTo>
                      <a:pt x="10" y="23"/>
                      <a:pt x="9" y="22"/>
                      <a:pt x="8" y="21"/>
                    </a:cubicBezTo>
                    <a:cubicBezTo>
                      <a:pt x="7" y="19"/>
                      <a:pt x="6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7" y="17"/>
                    </a:cubicBezTo>
                    <a:cubicBezTo>
                      <a:pt x="9" y="15"/>
                      <a:pt x="10" y="14"/>
                      <a:pt x="11" y="11"/>
                    </a:cubicBezTo>
                    <a:cubicBezTo>
                      <a:pt x="11" y="9"/>
                      <a:pt x="11" y="8"/>
                      <a:pt x="10" y="6"/>
                    </a:cubicBezTo>
                    <a:cubicBezTo>
                      <a:pt x="9" y="3"/>
                      <a:pt x="7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5"/>
                      <a:pt x="2" y="5"/>
                      <a:pt x="2" y="9"/>
                    </a:cubicBezTo>
                    <a:cubicBezTo>
                      <a:pt x="2" y="10"/>
                      <a:pt x="4" y="12"/>
                      <a:pt x="4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0"/>
                      <a:pt x="9" y="8"/>
                      <a:pt x="9" y="11"/>
                    </a:cubicBezTo>
                    <a:cubicBezTo>
                      <a:pt x="8" y="12"/>
                      <a:pt x="8" y="13"/>
                      <a:pt x="7" y="14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3" y="17"/>
                      <a:pt x="2" y="19"/>
                      <a:pt x="1" y="22"/>
                    </a:cubicBezTo>
                    <a:cubicBezTo>
                      <a:pt x="0" y="24"/>
                      <a:pt x="0" y="27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3" y="28"/>
                      <a:pt x="3" y="26"/>
                      <a:pt x="3" y="25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3" y="22"/>
                      <a:pt x="4" y="22"/>
                      <a:pt x="5" y="22"/>
                    </a:cubicBezTo>
                    <a:cubicBezTo>
                      <a:pt x="6" y="21"/>
                      <a:pt x="6" y="21"/>
                      <a:pt x="6" y="22"/>
                    </a:cubicBezTo>
                    <a:cubicBezTo>
                      <a:pt x="8" y="25"/>
                      <a:pt x="9" y="25"/>
                      <a:pt x="11" y="25"/>
                    </a:cubicBezTo>
                    <a:cubicBezTo>
                      <a:pt x="12" y="25"/>
                      <a:pt x="13" y="24"/>
                      <a:pt x="13" y="24"/>
                    </a:cubicBezTo>
                    <a:cubicBezTo>
                      <a:pt x="14" y="23"/>
                      <a:pt x="14" y="21"/>
                      <a:pt x="13" y="21"/>
                    </a:cubicBezTo>
                    <a:cubicBezTo>
                      <a:pt x="13" y="20"/>
                      <a:pt x="13" y="20"/>
                      <a:pt x="1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827"/>
              <p:cNvSpPr/>
              <p:nvPr/>
            </p:nvSpPr>
            <p:spPr bwMode="auto">
              <a:xfrm>
                <a:off x="1280" y="595"/>
                <a:ext cx="11" cy="17"/>
              </a:xfrm>
              <a:custGeom>
                <a:avLst/>
                <a:gdLst>
                  <a:gd name="T0" fmla="*/ 11 w 14"/>
                  <a:gd name="T1" fmla="*/ 19 h 22"/>
                  <a:gd name="T2" fmla="*/ 9 w 14"/>
                  <a:gd name="T3" fmla="*/ 19 h 22"/>
                  <a:gd name="T4" fmla="*/ 9 w 14"/>
                  <a:gd name="T5" fmla="*/ 17 h 22"/>
                  <a:gd name="T6" fmla="*/ 8 w 14"/>
                  <a:gd name="T7" fmla="*/ 6 h 22"/>
                  <a:gd name="T8" fmla="*/ 6 w 14"/>
                  <a:gd name="T9" fmla="*/ 0 h 22"/>
                  <a:gd name="T10" fmla="*/ 6 w 14"/>
                  <a:gd name="T11" fmla="*/ 4 h 22"/>
                  <a:gd name="T12" fmla="*/ 6 w 14"/>
                  <a:gd name="T13" fmla="*/ 7 h 22"/>
                  <a:gd name="T14" fmla="*/ 4 w 14"/>
                  <a:gd name="T15" fmla="*/ 7 h 22"/>
                  <a:gd name="T16" fmla="*/ 2 w 14"/>
                  <a:gd name="T17" fmla="*/ 9 h 22"/>
                  <a:gd name="T18" fmla="*/ 3 w 14"/>
                  <a:gd name="T19" fmla="*/ 10 h 22"/>
                  <a:gd name="T20" fmla="*/ 6 w 14"/>
                  <a:gd name="T21" fmla="*/ 10 h 22"/>
                  <a:gd name="T22" fmla="*/ 7 w 14"/>
                  <a:gd name="T23" fmla="*/ 12 h 22"/>
                  <a:gd name="T24" fmla="*/ 7 w 14"/>
                  <a:gd name="T25" fmla="*/ 16 h 22"/>
                  <a:gd name="T26" fmla="*/ 6 w 14"/>
                  <a:gd name="T27" fmla="*/ 19 h 22"/>
                  <a:gd name="T28" fmla="*/ 4 w 14"/>
                  <a:gd name="T29" fmla="*/ 20 h 22"/>
                  <a:gd name="T30" fmla="*/ 3 w 14"/>
                  <a:gd name="T31" fmla="*/ 22 h 22"/>
                  <a:gd name="T32" fmla="*/ 11 w 14"/>
                  <a:gd name="T33" fmla="*/ 21 h 22"/>
                  <a:gd name="T34" fmla="*/ 14 w 14"/>
                  <a:gd name="T35" fmla="*/ 19 h 22"/>
                  <a:gd name="T36" fmla="*/ 14 w 14"/>
                  <a:gd name="T37" fmla="*/ 18 h 22"/>
                  <a:gd name="T38" fmla="*/ 11 w 14"/>
                  <a:gd name="T39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22">
                    <a:moveTo>
                      <a:pt x="11" y="19"/>
                    </a:moveTo>
                    <a:cubicBezTo>
                      <a:pt x="9" y="19"/>
                      <a:pt x="9" y="19"/>
                      <a:pt x="9" y="19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9" y="10"/>
                      <a:pt x="8" y="6"/>
                    </a:cubicBezTo>
                    <a:cubicBezTo>
                      <a:pt x="8" y="5"/>
                      <a:pt x="8" y="0"/>
                      <a:pt x="6" y="0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6" y="10"/>
                    </a:cubicBezTo>
                    <a:cubicBezTo>
                      <a:pt x="6" y="10"/>
                      <a:pt x="7" y="10"/>
                      <a:pt x="7" y="12"/>
                    </a:cubicBezTo>
                    <a:cubicBezTo>
                      <a:pt x="7" y="13"/>
                      <a:pt x="7" y="14"/>
                      <a:pt x="7" y="16"/>
                    </a:cubicBezTo>
                    <a:cubicBezTo>
                      <a:pt x="7" y="19"/>
                      <a:pt x="7" y="19"/>
                      <a:pt x="6" y="19"/>
                    </a:cubicBezTo>
                    <a:cubicBezTo>
                      <a:pt x="6" y="19"/>
                      <a:pt x="5" y="20"/>
                      <a:pt x="4" y="20"/>
                    </a:cubicBezTo>
                    <a:cubicBezTo>
                      <a:pt x="0" y="20"/>
                      <a:pt x="3" y="22"/>
                      <a:pt x="3" y="22"/>
                    </a:cubicBezTo>
                    <a:cubicBezTo>
                      <a:pt x="6" y="22"/>
                      <a:pt x="9" y="21"/>
                      <a:pt x="11" y="21"/>
                    </a:cubicBezTo>
                    <a:cubicBezTo>
                      <a:pt x="14" y="20"/>
                      <a:pt x="14" y="20"/>
                      <a:pt x="14" y="19"/>
                    </a:cubicBezTo>
                    <a:cubicBezTo>
                      <a:pt x="14" y="19"/>
                      <a:pt x="14" y="18"/>
                      <a:pt x="14" y="18"/>
                    </a:cubicBezTo>
                    <a:cubicBezTo>
                      <a:pt x="13" y="18"/>
                      <a:pt x="13" y="18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828"/>
              <p:cNvSpPr/>
              <p:nvPr/>
            </p:nvSpPr>
            <p:spPr bwMode="auto">
              <a:xfrm>
                <a:off x="1273" y="601"/>
                <a:ext cx="7" cy="9"/>
              </a:xfrm>
              <a:custGeom>
                <a:avLst/>
                <a:gdLst>
                  <a:gd name="T0" fmla="*/ 6 w 9"/>
                  <a:gd name="T1" fmla="*/ 5 h 12"/>
                  <a:gd name="T2" fmla="*/ 4 w 9"/>
                  <a:gd name="T3" fmla="*/ 5 h 12"/>
                  <a:gd name="T4" fmla="*/ 4 w 9"/>
                  <a:gd name="T5" fmla="*/ 3 h 12"/>
                  <a:gd name="T6" fmla="*/ 3 w 9"/>
                  <a:gd name="T7" fmla="*/ 0 h 12"/>
                  <a:gd name="T8" fmla="*/ 2 w 9"/>
                  <a:gd name="T9" fmla="*/ 0 h 12"/>
                  <a:gd name="T10" fmla="*/ 2 w 9"/>
                  <a:gd name="T11" fmla="*/ 3 h 12"/>
                  <a:gd name="T12" fmla="*/ 2 w 9"/>
                  <a:gd name="T13" fmla="*/ 6 h 12"/>
                  <a:gd name="T14" fmla="*/ 1 w 9"/>
                  <a:gd name="T15" fmla="*/ 5 h 12"/>
                  <a:gd name="T16" fmla="*/ 1 w 9"/>
                  <a:gd name="T17" fmla="*/ 7 h 12"/>
                  <a:gd name="T18" fmla="*/ 2 w 9"/>
                  <a:gd name="T19" fmla="*/ 8 h 12"/>
                  <a:gd name="T20" fmla="*/ 3 w 9"/>
                  <a:gd name="T21" fmla="*/ 8 h 12"/>
                  <a:gd name="T22" fmla="*/ 3 w 9"/>
                  <a:gd name="T23" fmla="*/ 9 h 12"/>
                  <a:gd name="T24" fmla="*/ 4 w 9"/>
                  <a:gd name="T25" fmla="*/ 11 h 12"/>
                  <a:gd name="T26" fmla="*/ 5 w 9"/>
                  <a:gd name="T27" fmla="*/ 12 h 12"/>
                  <a:gd name="T28" fmla="*/ 5 w 9"/>
                  <a:gd name="T29" fmla="*/ 11 h 12"/>
                  <a:gd name="T30" fmla="*/ 5 w 9"/>
                  <a:gd name="T31" fmla="*/ 9 h 12"/>
                  <a:gd name="T32" fmla="*/ 6 w 9"/>
                  <a:gd name="T33" fmla="*/ 7 h 12"/>
                  <a:gd name="T34" fmla="*/ 7 w 9"/>
                  <a:gd name="T35" fmla="*/ 6 h 12"/>
                  <a:gd name="T36" fmla="*/ 8 w 9"/>
                  <a:gd name="T37" fmla="*/ 6 h 12"/>
                  <a:gd name="T38" fmla="*/ 8 w 9"/>
                  <a:gd name="T39" fmla="*/ 5 h 12"/>
                  <a:gd name="T40" fmla="*/ 6 w 9"/>
                  <a:gd name="T4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2">
                    <a:moveTo>
                      <a:pt x="6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3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6"/>
                      <a:pt x="0" y="6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5" y="12"/>
                      <a:pt x="6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8" y="5"/>
                    </a:cubicBezTo>
                    <a:cubicBezTo>
                      <a:pt x="7" y="4"/>
                      <a:pt x="7" y="4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829"/>
              <p:cNvSpPr/>
              <p:nvPr/>
            </p:nvSpPr>
            <p:spPr bwMode="auto">
              <a:xfrm>
                <a:off x="1290" y="599"/>
                <a:ext cx="6" cy="3"/>
              </a:xfrm>
              <a:custGeom>
                <a:avLst/>
                <a:gdLst>
                  <a:gd name="T0" fmla="*/ 1 w 8"/>
                  <a:gd name="T1" fmla="*/ 4 h 4"/>
                  <a:gd name="T2" fmla="*/ 3 w 8"/>
                  <a:gd name="T3" fmla="*/ 4 h 4"/>
                  <a:gd name="T4" fmla="*/ 5 w 8"/>
                  <a:gd name="T5" fmla="*/ 3 h 4"/>
                  <a:gd name="T6" fmla="*/ 8 w 8"/>
                  <a:gd name="T7" fmla="*/ 1 h 4"/>
                  <a:gd name="T8" fmla="*/ 7 w 8"/>
                  <a:gd name="T9" fmla="*/ 0 h 4"/>
                  <a:gd name="T10" fmla="*/ 7 w 8"/>
                  <a:gd name="T11" fmla="*/ 0 h 4"/>
                  <a:gd name="T12" fmla="*/ 7 w 8"/>
                  <a:gd name="T13" fmla="*/ 0 h 4"/>
                  <a:gd name="T14" fmla="*/ 4 w 8"/>
                  <a:gd name="T15" fmla="*/ 1 h 4"/>
                  <a:gd name="T16" fmla="*/ 1 w 8"/>
                  <a:gd name="T17" fmla="*/ 2 h 4"/>
                  <a:gd name="T18" fmla="*/ 1 w 8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1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830"/>
              <p:cNvSpPr>
                <a:spLocks noEditPoints="1"/>
              </p:cNvSpPr>
              <p:nvPr/>
            </p:nvSpPr>
            <p:spPr bwMode="auto">
              <a:xfrm>
                <a:off x="593" y="1077"/>
                <a:ext cx="79" cy="81"/>
              </a:xfrm>
              <a:custGeom>
                <a:avLst/>
                <a:gdLst>
                  <a:gd name="T0" fmla="*/ 11 w 104"/>
                  <a:gd name="T1" fmla="*/ 34 h 106"/>
                  <a:gd name="T2" fmla="*/ 17 w 104"/>
                  <a:gd name="T3" fmla="*/ 59 h 106"/>
                  <a:gd name="T4" fmla="*/ 24 w 104"/>
                  <a:gd name="T5" fmla="*/ 99 h 106"/>
                  <a:gd name="T6" fmla="*/ 14 w 104"/>
                  <a:gd name="T7" fmla="*/ 93 h 106"/>
                  <a:gd name="T8" fmla="*/ 6 w 104"/>
                  <a:gd name="T9" fmla="*/ 90 h 106"/>
                  <a:gd name="T10" fmla="*/ 2 w 104"/>
                  <a:gd name="T11" fmla="*/ 102 h 106"/>
                  <a:gd name="T12" fmla="*/ 7 w 104"/>
                  <a:gd name="T13" fmla="*/ 100 h 106"/>
                  <a:gd name="T14" fmla="*/ 21 w 104"/>
                  <a:gd name="T15" fmla="*/ 102 h 106"/>
                  <a:gd name="T16" fmla="*/ 39 w 104"/>
                  <a:gd name="T17" fmla="*/ 97 h 106"/>
                  <a:gd name="T18" fmla="*/ 48 w 104"/>
                  <a:gd name="T19" fmla="*/ 103 h 106"/>
                  <a:gd name="T20" fmla="*/ 60 w 104"/>
                  <a:gd name="T21" fmla="*/ 102 h 106"/>
                  <a:gd name="T22" fmla="*/ 67 w 104"/>
                  <a:gd name="T23" fmla="*/ 99 h 106"/>
                  <a:gd name="T24" fmla="*/ 76 w 104"/>
                  <a:gd name="T25" fmla="*/ 98 h 106"/>
                  <a:gd name="T26" fmla="*/ 87 w 104"/>
                  <a:gd name="T27" fmla="*/ 103 h 106"/>
                  <a:gd name="T28" fmla="*/ 99 w 104"/>
                  <a:gd name="T29" fmla="*/ 101 h 106"/>
                  <a:gd name="T30" fmla="*/ 83 w 104"/>
                  <a:gd name="T31" fmla="*/ 101 h 106"/>
                  <a:gd name="T32" fmla="*/ 72 w 104"/>
                  <a:gd name="T33" fmla="*/ 97 h 106"/>
                  <a:gd name="T34" fmla="*/ 65 w 104"/>
                  <a:gd name="T35" fmla="*/ 88 h 106"/>
                  <a:gd name="T36" fmla="*/ 60 w 104"/>
                  <a:gd name="T37" fmla="*/ 96 h 106"/>
                  <a:gd name="T38" fmla="*/ 72 w 104"/>
                  <a:gd name="T39" fmla="*/ 56 h 106"/>
                  <a:gd name="T40" fmla="*/ 52 w 104"/>
                  <a:gd name="T41" fmla="*/ 48 h 106"/>
                  <a:gd name="T42" fmla="*/ 59 w 104"/>
                  <a:gd name="T43" fmla="*/ 98 h 106"/>
                  <a:gd name="T44" fmla="*/ 53 w 104"/>
                  <a:gd name="T45" fmla="*/ 99 h 106"/>
                  <a:gd name="T46" fmla="*/ 47 w 104"/>
                  <a:gd name="T47" fmla="*/ 98 h 106"/>
                  <a:gd name="T48" fmla="*/ 41 w 104"/>
                  <a:gd name="T49" fmla="*/ 101 h 106"/>
                  <a:gd name="T50" fmla="*/ 36 w 104"/>
                  <a:gd name="T51" fmla="*/ 99 h 106"/>
                  <a:gd name="T52" fmla="*/ 41 w 104"/>
                  <a:gd name="T53" fmla="*/ 60 h 106"/>
                  <a:gd name="T54" fmla="*/ 39 w 104"/>
                  <a:gd name="T55" fmla="*/ 56 h 106"/>
                  <a:gd name="T56" fmla="*/ 20 w 104"/>
                  <a:gd name="T57" fmla="*/ 58 h 106"/>
                  <a:gd name="T58" fmla="*/ 13 w 104"/>
                  <a:gd name="T59" fmla="*/ 33 h 106"/>
                  <a:gd name="T60" fmla="*/ 26 w 104"/>
                  <a:gd name="T61" fmla="*/ 10 h 106"/>
                  <a:gd name="T62" fmla="*/ 65 w 104"/>
                  <a:gd name="T63" fmla="*/ 14 h 106"/>
                  <a:gd name="T64" fmla="*/ 82 w 104"/>
                  <a:gd name="T65" fmla="*/ 43 h 106"/>
                  <a:gd name="T66" fmla="*/ 85 w 104"/>
                  <a:gd name="T67" fmla="*/ 44 h 106"/>
                  <a:gd name="T68" fmla="*/ 46 w 104"/>
                  <a:gd name="T69" fmla="*/ 7 h 106"/>
                  <a:gd name="T70" fmla="*/ 60 w 104"/>
                  <a:gd name="T71" fmla="*/ 17 h 106"/>
                  <a:gd name="T72" fmla="*/ 64 w 104"/>
                  <a:gd name="T73" fmla="*/ 19 h 106"/>
                  <a:gd name="T74" fmla="*/ 22 w 104"/>
                  <a:gd name="T75" fmla="*/ 34 h 106"/>
                  <a:gd name="T76" fmla="*/ 31 w 104"/>
                  <a:gd name="T77" fmla="*/ 25 h 106"/>
                  <a:gd name="T78" fmla="*/ 35 w 104"/>
                  <a:gd name="T79" fmla="*/ 19 h 106"/>
                  <a:gd name="T80" fmla="*/ 63 w 104"/>
                  <a:gd name="T81" fmla="*/ 45 h 106"/>
                  <a:gd name="T82" fmla="*/ 68 w 104"/>
                  <a:gd name="T83" fmla="*/ 34 h 106"/>
                  <a:gd name="T84" fmla="*/ 87 w 104"/>
                  <a:gd name="T85" fmla="*/ 59 h 106"/>
                  <a:gd name="T86" fmla="*/ 79 w 104"/>
                  <a:gd name="T87" fmla="*/ 58 h 106"/>
                  <a:gd name="T88" fmla="*/ 82 w 104"/>
                  <a:gd name="T89" fmla="*/ 58 h 106"/>
                  <a:gd name="T90" fmla="*/ 79 w 104"/>
                  <a:gd name="T91" fmla="*/ 65 h 106"/>
                  <a:gd name="T92" fmla="*/ 73 w 104"/>
                  <a:gd name="T93" fmla="*/ 80 h 106"/>
                  <a:gd name="T94" fmla="*/ 83 w 104"/>
                  <a:gd name="T95" fmla="*/ 89 h 106"/>
                  <a:gd name="T96" fmla="*/ 94 w 104"/>
                  <a:gd name="T97" fmla="*/ 82 h 106"/>
                  <a:gd name="T98" fmla="*/ 88 w 104"/>
                  <a:gd name="T99" fmla="*/ 65 h 106"/>
                  <a:gd name="T100" fmla="*/ 77 w 104"/>
                  <a:gd name="T101" fmla="*/ 69 h 106"/>
                  <a:gd name="T102" fmla="*/ 75 w 104"/>
                  <a:gd name="T103" fmla="*/ 71 h 106"/>
                  <a:gd name="T104" fmla="*/ 74 w 104"/>
                  <a:gd name="T105" fmla="*/ 73 h 106"/>
                  <a:gd name="T106" fmla="*/ 85 w 104"/>
                  <a:gd name="T107" fmla="*/ 85 h 106"/>
                  <a:gd name="T108" fmla="*/ 80 w 104"/>
                  <a:gd name="T109" fmla="*/ 78 h 106"/>
                  <a:gd name="T110" fmla="*/ 83 w 104"/>
                  <a:gd name="T111" fmla="*/ 79 h 106"/>
                  <a:gd name="T112" fmla="*/ 79 w 104"/>
                  <a:gd name="T113" fmla="*/ 7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106">
                    <a:moveTo>
                      <a:pt x="24" y="3"/>
                    </a:moveTo>
                    <a:cubicBezTo>
                      <a:pt x="22" y="3"/>
                      <a:pt x="19" y="5"/>
                      <a:pt x="17" y="7"/>
                    </a:cubicBezTo>
                    <a:cubicBezTo>
                      <a:pt x="14" y="10"/>
                      <a:pt x="14" y="11"/>
                      <a:pt x="14" y="12"/>
                    </a:cubicBezTo>
                    <a:cubicBezTo>
                      <a:pt x="11" y="16"/>
                      <a:pt x="1" y="13"/>
                      <a:pt x="5" y="25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8"/>
                      <a:pt x="6" y="28"/>
                      <a:pt x="6" y="29"/>
                    </a:cubicBezTo>
                    <a:cubicBezTo>
                      <a:pt x="7" y="29"/>
                      <a:pt x="7" y="30"/>
                      <a:pt x="7" y="30"/>
                    </a:cubicBezTo>
                    <a:cubicBezTo>
                      <a:pt x="7" y="31"/>
                      <a:pt x="9" y="32"/>
                      <a:pt x="11" y="34"/>
                    </a:cubicBezTo>
                    <a:cubicBezTo>
                      <a:pt x="11" y="34"/>
                      <a:pt x="11" y="34"/>
                      <a:pt x="11" y="35"/>
                    </a:cubicBezTo>
                    <a:cubicBezTo>
                      <a:pt x="11" y="35"/>
                      <a:pt x="10" y="36"/>
                      <a:pt x="10" y="36"/>
                    </a:cubicBezTo>
                    <a:cubicBezTo>
                      <a:pt x="10" y="36"/>
                      <a:pt x="9" y="39"/>
                      <a:pt x="9" y="40"/>
                    </a:cubicBezTo>
                    <a:cubicBezTo>
                      <a:pt x="9" y="42"/>
                      <a:pt x="10" y="45"/>
                      <a:pt x="10" y="46"/>
                    </a:cubicBezTo>
                    <a:cubicBezTo>
                      <a:pt x="11" y="48"/>
                      <a:pt x="13" y="49"/>
                      <a:pt x="14" y="50"/>
                    </a:cubicBezTo>
                    <a:cubicBezTo>
                      <a:pt x="15" y="50"/>
                      <a:pt x="15" y="50"/>
                      <a:pt x="15" y="51"/>
                    </a:cubicBezTo>
                    <a:cubicBezTo>
                      <a:pt x="15" y="51"/>
                      <a:pt x="15" y="52"/>
                      <a:pt x="15" y="54"/>
                    </a:cubicBezTo>
                    <a:cubicBezTo>
                      <a:pt x="14" y="57"/>
                      <a:pt x="15" y="58"/>
                      <a:pt x="17" y="59"/>
                    </a:cubicBezTo>
                    <a:cubicBezTo>
                      <a:pt x="19" y="61"/>
                      <a:pt x="24" y="61"/>
                      <a:pt x="25" y="60"/>
                    </a:cubicBezTo>
                    <a:cubicBezTo>
                      <a:pt x="28" y="58"/>
                      <a:pt x="27" y="58"/>
                      <a:pt x="28" y="59"/>
                    </a:cubicBezTo>
                    <a:cubicBezTo>
                      <a:pt x="30" y="61"/>
                      <a:pt x="32" y="61"/>
                      <a:pt x="33" y="63"/>
                    </a:cubicBezTo>
                    <a:cubicBezTo>
                      <a:pt x="35" y="64"/>
                      <a:pt x="37" y="61"/>
                      <a:pt x="38" y="61"/>
                    </a:cubicBezTo>
                    <a:cubicBezTo>
                      <a:pt x="38" y="70"/>
                      <a:pt x="31" y="88"/>
                      <a:pt x="27" y="98"/>
                    </a:cubicBezTo>
                    <a:cubicBezTo>
                      <a:pt x="27" y="98"/>
                      <a:pt x="27" y="98"/>
                      <a:pt x="26" y="98"/>
                    </a:cubicBezTo>
                    <a:cubicBezTo>
                      <a:pt x="26" y="98"/>
                      <a:pt x="25" y="98"/>
                      <a:pt x="25" y="99"/>
                    </a:cubicBezTo>
                    <a:cubicBezTo>
                      <a:pt x="25" y="99"/>
                      <a:pt x="25" y="99"/>
                      <a:pt x="24" y="99"/>
                    </a:cubicBezTo>
                    <a:cubicBezTo>
                      <a:pt x="24" y="98"/>
                      <a:pt x="23" y="98"/>
                      <a:pt x="23" y="99"/>
                    </a:cubicBezTo>
                    <a:cubicBezTo>
                      <a:pt x="21" y="101"/>
                      <a:pt x="20" y="95"/>
                      <a:pt x="18" y="94"/>
                    </a:cubicBezTo>
                    <a:cubicBezTo>
                      <a:pt x="17" y="95"/>
                      <a:pt x="17" y="93"/>
                      <a:pt x="18" y="92"/>
                    </a:cubicBezTo>
                    <a:cubicBezTo>
                      <a:pt x="19" y="90"/>
                      <a:pt x="19" y="89"/>
                      <a:pt x="18" y="89"/>
                    </a:cubicBezTo>
                    <a:cubicBezTo>
                      <a:pt x="18" y="89"/>
                      <a:pt x="17" y="90"/>
                      <a:pt x="17" y="90"/>
                    </a:cubicBezTo>
                    <a:cubicBezTo>
                      <a:pt x="16" y="92"/>
                      <a:pt x="15" y="94"/>
                      <a:pt x="15" y="94"/>
                    </a:cubicBezTo>
                    <a:cubicBezTo>
                      <a:pt x="14" y="95"/>
                      <a:pt x="14" y="95"/>
                      <a:pt x="14" y="94"/>
                    </a:cubicBezTo>
                    <a:cubicBezTo>
                      <a:pt x="14" y="94"/>
                      <a:pt x="14" y="93"/>
                      <a:pt x="14" y="93"/>
                    </a:cubicBezTo>
                    <a:cubicBezTo>
                      <a:pt x="14" y="93"/>
                      <a:pt x="14" y="92"/>
                      <a:pt x="14" y="91"/>
                    </a:cubicBezTo>
                    <a:cubicBezTo>
                      <a:pt x="14" y="90"/>
                      <a:pt x="14" y="88"/>
                      <a:pt x="14" y="88"/>
                    </a:cubicBezTo>
                    <a:cubicBezTo>
                      <a:pt x="14" y="88"/>
                      <a:pt x="12" y="86"/>
                      <a:pt x="12" y="86"/>
                    </a:cubicBezTo>
                    <a:cubicBezTo>
                      <a:pt x="11" y="86"/>
                      <a:pt x="11" y="88"/>
                      <a:pt x="12" y="89"/>
                    </a:cubicBezTo>
                    <a:cubicBezTo>
                      <a:pt x="12" y="89"/>
                      <a:pt x="12" y="89"/>
                      <a:pt x="12" y="90"/>
                    </a:cubicBezTo>
                    <a:cubicBezTo>
                      <a:pt x="12" y="91"/>
                      <a:pt x="11" y="94"/>
                      <a:pt x="10" y="94"/>
                    </a:cubicBezTo>
                    <a:cubicBezTo>
                      <a:pt x="9" y="90"/>
                      <a:pt x="10" y="95"/>
                      <a:pt x="9" y="92"/>
                    </a:cubicBezTo>
                    <a:cubicBezTo>
                      <a:pt x="8" y="91"/>
                      <a:pt x="7" y="90"/>
                      <a:pt x="6" y="90"/>
                    </a:cubicBezTo>
                    <a:cubicBezTo>
                      <a:pt x="6" y="89"/>
                      <a:pt x="5" y="89"/>
                      <a:pt x="5" y="89"/>
                    </a:cubicBezTo>
                    <a:cubicBezTo>
                      <a:pt x="5" y="88"/>
                      <a:pt x="4" y="88"/>
                      <a:pt x="3" y="89"/>
                    </a:cubicBezTo>
                    <a:cubicBezTo>
                      <a:pt x="3" y="90"/>
                      <a:pt x="3" y="90"/>
                      <a:pt x="4" y="90"/>
                    </a:cubicBezTo>
                    <a:cubicBezTo>
                      <a:pt x="4" y="90"/>
                      <a:pt x="5" y="92"/>
                      <a:pt x="5" y="93"/>
                    </a:cubicBezTo>
                    <a:cubicBezTo>
                      <a:pt x="5" y="94"/>
                      <a:pt x="4" y="98"/>
                      <a:pt x="3" y="98"/>
                    </a:cubicBezTo>
                    <a:cubicBezTo>
                      <a:pt x="3" y="98"/>
                      <a:pt x="2" y="99"/>
                      <a:pt x="2" y="99"/>
                    </a:cubicBezTo>
                    <a:cubicBezTo>
                      <a:pt x="1" y="101"/>
                      <a:pt x="0" y="102"/>
                      <a:pt x="1" y="103"/>
                    </a:cubicBezTo>
                    <a:cubicBezTo>
                      <a:pt x="2" y="103"/>
                      <a:pt x="2" y="103"/>
                      <a:pt x="2" y="102"/>
                    </a:cubicBezTo>
                    <a:cubicBezTo>
                      <a:pt x="2" y="102"/>
                      <a:pt x="3" y="101"/>
                      <a:pt x="3" y="101"/>
                    </a:cubicBezTo>
                    <a:cubicBezTo>
                      <a:pt x="5" y="100"/>
                      <a:pt x="5" y="98"/>
                      <a:pt x="5" y="98"/>
                    </a:cubicBezTo>
                    <a:cubicBezTo>
                      <a:pt x="5" y="97"/>
                      <a:pt x="6" y="97"/>
                      <a:pt x="6" y="97"/>
                    </a:cubicBezTo>
                    <a:cubicBezTo>
                      <a:pt x="6" y="96"/>
                      <a:pt x="7" y="96"/>
                      <a:pt x="6" y="95"/>
                    </a:cubicBezTo>
                    <a:cubicBezTo>
                      <a:pt x="6" y="94"/>
                      <a:pt x="6" y="93"/>
                      <a:pt x="6" y="93"/>
                    </a:cubicBezTo>
                    <a:cubicBezTo>
                      <a:pt x="6" y="91"/>
                      <a:pt x="7" y="91"/>
                      <a:pt x="7" y="92"/>
                    </a:cubicBezTo>
                    <a:cubicBezTo>
                      <a:pt x="8" y="92"/>
                      <a:pt x="8" y="93"/>
                      <a:pt x="8" y="95"/>
                    </a:cubicBezTo>
                    <a:cubicBezTo>
                      <a:pt x="8" y="98"/>
                      <a:pt x="8" y="99"/>
                      <a:pt x="7" y="100"/>
                    </a:cubicBezTo>
                    <a:cubicBezTo>
                      <a:pt x="6" y="101"/>
                      <a:pt x="6" y="102"/>
                      <a:pt x="7" y="103"/>
                    </a:cubicBezTo>
                    <a:cubicBezTo>
                      <a:pt x="8" y="103"/>
                      <a:pt x="8" y="103"/>
                      <a:pt x="9" y="101"/>
                    </a:cubicBezTo>
                    <a:cubicBezTo>
                      <a:pt x="10" y="99"/>
                      <a:pt x="11" y="99"/>
                      <a:pt x="11" y="101"/>
                    </a:cubicBezTo>
                    <a:cubicBezTo>
                      <a:pt x="11" y="102"/>
                      <a:pt x="11" y="102"/>
                      <a:pt x="12" y="101"/>
                    </a:cubicBezTo>
                    <a:cubicBezTo>
                      <a:pt x="13" y="101"/>
                      <a:pt x="14" y="100"/>
                      <a:pt x="15" y="98"/>
                    </a:cubicBezTo>
                    <a:cubicBezTo>
                      <a:pt x="16" y="96"/>
                      <a:pt x="16" y="96"/>
                      <a:pt x="16" y="97"/>
                    </a:cubicBezTo>
                    <a:cubicBezTo>
                      <a:pt x="16" y="97"/>
                      <a:pt x="17" y="97"/>
                      <a:pt x="17" y="98"/>
                    </a:cubicBezTo>
                    <a:cubicBezTo>
                      <a:pt x="17" y="101"/>
                      <a:pt x="20" y="101"/>
                      <a:pt x="21" y="102"/>
                    </a:cubicBezTo>
                    <a:cubicBezTo>
                      <a:pt x="23" y="102"/>
                      <a:pt x="25" y="103"/>
                      <a:pt x="27" y="104"/>
                    </a:cubicBezTo>
                    <a:cubicBezTo>
                      <a:pt x="28" y="104"/>
                      <a:pt x="29" y="104"/>
                      <a:pt x="29" y="103"/>
                    </a:cubicBezTo>
                    <a:cubicBezTo>
                      <a:pt x="30" y="103"/>
                      <a:pt x="30" y="103"/>
                      <a:pt x="31" y="103"/>
                    </a:cubicBezTo>
                    <a:cubicBezTo>
                      <a:pt x="31" y="104"/>
                      <a:pt x="33" y="104"/>
                      <a:pt x="33" y="104"/>
                    </a:cubicBezTo>
                    <a:cubicBezTo>
                      <a:pt x="35" y="104"/>
                      <a:pt x="35" y="104"/>
                      <a:pt x="36" y="103"/>
                    </a:cubicBezTo>
                    <a:cubicBezTo>
                      <a:pt x="37" y="102"/>
                      <a:pt x="38" y="100"/>
                      <a:pt x="38" y="99"/>
                    </a:cubicBezTo>
                    <a:cubicBezTo>
                      <a:pt x="38" y="98"/>
                      <a:pt x="38" y="98"/>
                      <a:pt x="38" y="97"/>
                    </a:cubicBezTo>
                    <a:cubicBezTo>
                      <a:pt x="38" y="97"/>
                      <a:pt x="38" y="97"/>
                      <a:pt x="39" y="97"/>
                    </a:cubicBezTo>
                    <a:cubicBezTo>
                      <a:pt x="39" y="98"/>
                      <a:pt x="39" y="99"/>
                      <a:pt x="39" y="99"/>
                    </a:cubicBezTo>
                    <a:cubicBezTo>
                      <a:pt x="40" y="101"/>
                      <a:pt x="41" y="105"/>
                      <a:pt x="42" y="105"/>
                    </a:cubicBezTo>
                    <a:cubicBezTo>
                      <a:pt x="43" y="106"/>
                      <a:pt x="43" y="106"/>
                      <a:pt x="43" y="104"/>
                    </a:cubicBezTo>
                    <a:cubicBezTo>
                      <a:pt x="44" y="103"/>
                      <a:pt x="44" y="103"/>
                      <a:pt x="44" y="102"/>
                    </a:cubicBezTo>
                    <a:cubicBezTo>
                      <a:pt x="44" y="102"/>
                      <a:pt x="45" y="102"/>
                      <a:pt x="45" y="101"/>
                    </a:cubicBezTo>
                    <a:cubicBezTo>
                      <a:pt x="45" y="101"/>
                      <a:pt x="45" y="101"/>
                      <a:pt x="45" y="101"/>
                    </a:cubicBezTo>
                    <a:cubicBezTo>
                      <a:pt x="45" y="101"/>
                      <a:pt x="46" y="102"/>
                      <a:pt x="46" y="102"/>
                    </a:cubicBezTo>
                    <a:cubicBezTo>
                      <a:pt x="46" y="102"/>
                      <a:pt x="47" y="103"/>
                      <a:pt x="48" y="103"/>
                    </a:cubicBezTo>
                    <a:cubicBezTo>
                      <a:pt x="48" y="103"/>
                      <a:pt x="49" y="103"/>
                      <a:pt x="49" y="104"/>
                    </a:cubicBezTo>
                    <a:cubicBezTo>
                      <a:pt x="49" y="104"/>
                      <a:pt x="50" y="101"/>
                      <a:pt x="50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101"/>
                      <a:pt x="51" y="101"/>
                      <a:pt x="51" y="102"/>
                    </a:cubicBezTo>
                    <a:cubicBezTo>
                      <a:pt x="51" y="103"/>
                      <a:pt x="53" y="103"/>
                      <a:pt x="54" y="103"/>
                    </a:cubicBezTo>
                    <a:cubicBezTo>
                      <a:pt x="54" y="102"/>
                      <a:pt x="55" y="102"/>
                      <a:pt x="56" y="10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2"/>
                      <a:pt x="60" y="102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2" y="104"/>
                      <a:pt x="64" y="104"/>
                      <a:pt x="64" y="103"/>
                    </a:cubicBezTo>
                    <a:cubicBezTo>
                      <a:pt x="64" y="103"/>
                      <a:pt x="64" y="102"/>
                      <a:pt x="64" y="102"/>
                    </a:cubicBezTo>
                    <a:cubicBezTo>
                      <a:pt x="65" y="100"/>
                      <a:pt x="66" y="98"/>
                      <a:pt x="66" y="95"/>
                    </a:cubicBezTo>
                    <a:cubicBezTo>
                      <a:pt x="66" y="93"/>
                      <a:pt x="66" y="93"/>
                      <a:pt x="67" y="93"/>
                    </a:cubicBezTo>
                    <a:cubicBezTo>
                      <a:pt x="67" y="93"/>
                      <a:pt x="67" y="94"/>
                      <a:pt x="67" y="95"/>
                    </a:cubicBezTo>
                    <a:cubicBezTo>
                      <a:pt x="67" y="96"/>
                      <a:pt x="67" y="97"/>
                      <a:pt x="67" y="97"/>
                    </a:cubicBezTo>
                    <a:cubicBezTo>
                      <a:pt x="68" y="97"/>
                      <a:pt x="68" y="99"/>
                      <a:pt x="67" y="99"/>
                    </a:cubicBezTo>
                    <a:cubicBezTo>
                      <a:pt x="67" y="99"/>
                      <a:pt x="66" y="103"/>
                      <a:pt x="67" y="103"/>
                    </a:cubicBezTo>
                    <a:cubicBezTo>
                      <a:pt x="68" y="104"/>
                      <a:pt x="69" y="104"/>
                      <a:pt x="69" y="103"/>
                    </a:cubicBezTo>
                    <a:cubicBezTo>
                      <a:pt x="69" y="102"/>
                      <a:pt x="69" y="101"/>
                      <a:pt x="70" y="101"/>
                    </a:cubicBezTo>
                    <a:cubicBezTo>
                      <a:pt x="70" y="101"/>
                      <a:pt x="70" y="100"/>
                      <a:pt x="70" y="100"/>
                    </a:cubicBezTo>
                    <a:cubicBezTo>
                      <a:pt x="70" y="100"/>
                      <a:pt x="70" y="100"/>
                      <a:pt x="70" y="99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73" y="100"/>
                      <a:pt x="73" y="100"/>
                      <a:pt x="74" y="98"/>
                    </a:cubicBezTo>
                    <a:cubicBezTo>
                      <a:pt x="76" y="96"/>
                      <a:pt x="77" y="96"/>
                      <a:pt x="76" y="98"/>
                    </a:cubicBezTo>
                    <a:cubicBezTo>
                      <a:pt x="76" y="99"/>
                      <a:pt x="76" y="99"/>
                      <a:pt x="77" y="100"/>
                    </a:cubicBezTo>
                    <a:cubicBezTo>
                      <a:pt x="77" y="100"/>
                      <a:pt x="77" y="101"/>
                      <a:pt x="78" y="101"/>
                    </a:cubicBezTo>
                    <a:cubicBezTo>
                      <a:pt x="78" y="103"/>
                      <a:pt x="78" y="103"/>
                      <a:pt x="79" y="102"/>
                    </a:cubicBezTo>
                    <a:cubicBezTo>
                      <a:pt x="80" y="101"/>
                      <a:pt x="80" y="101"/>
                      <a:pt x="80" y="102"/>
                    </a:cubicBezTo>
                    <a:cubicBezTo>
                      <a:pt x="80" y="102"/>
                      <a:pt x="81" y="103"/>
                      <a:pt x="82" y="103"/>
                    </a:cubicBezTo>
                    <a:cubicBezTo>
                      <a:pt x="82" y="104"/>
                      <a:pt x="83" y="104"/>
                      <a:pt x="83" y="104"/>
                    </a:cubicBezTo>
                    <a:cubicBezTo>
                      <a:pt x="83" y="103"/>
                      <a:pt x="83" y="103"/>
                      <a:pt x="84" y="104"/>
                    </a:cubicBezTo>
                    <a:cubicBezTo>
                      <a:pt x="84" y="104"/>
                      <a:pt x="84" y="104"/>
                      <a:pt x="87" y="103"/>
                    </a:cubicBezTo>
                    <a:cubicBezTo>
                      <a:pt x="89" y="102"/>
                      <a:pt x="90" y="102"/>
                      <a:pt x="92" y="101"/>
                    </a:cubicBezTo>
                    <a:cubicBezTo>
                      <a:pt x="96" y="101"/>
                      <a:pt x="97" y="101"/>
                      <a:pt x="97" y="103"/>
                    </a:cubicBezTo>
                    <a:cubicBezTo>
                      <a:pt x="98" y="105"/>
                      <a:pt x="100" y="106"/>
                      <a:pt x="101" y="105"/>
                    </a:cubicBezTo>
                    <a:cubicBezTo>
                      <a:pt x="102" y="105"/>
                      <a:pt x="102" y="104"/>
                      <a:pt x="103" y="105"/>
                    </a:cubicBezTo>
                    <a:cubicBezTo>
                      <a:pt x="103" y="105"/>
                      <a:pt x="103" y="104"/>
                      <a:pt x="103" y="104"/>
                    </a:cubicBezTo>
                    <a:cubicBezTo>
                      <a:pt x="104" y="102"/>
                      <a:pt x="103" y="102"/>
                      <a:pt x="102" y="103"/>
                    </a:cubicBezTo>
                    <a:cubicBezTo>
                      <a:pt x="102" y="103"/>
                      <a:pt x="101" y="103"/>
                      <a:pt x="101" y="103"/>
                    </a:cubicBezTo>
                    <a:cubicBezTo>
                      <a:pt x="101" y="103"/>
                      <a:pt x="100" y="102"/>
                      <a:pt x="99" y="101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89" y="100"/>
                      <a:pt x="88" y="100"/>
                      <a:pt x="87" y="100"/>
                    </a:cubicBezTo>
                    <a:cubicBezTo>
                      <a:pt x="87" y="101"/>
                      <a:pt x="86" y="101"/>
                      <a:pt x="85" y="101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5" y="101"/>
                      <a:pt x="85" y="101"/>
                      <a:pt x="84" y="101"/>
                    </a:cubicBezTo>
                    <a:cubicBezTo>
                      <a:pt x="84" y="100"/>
                      <a:pt x="84" y="101"/>
                      <a:pt x="84" y="101"/>
                    </a:cubicBezTo>
                    <a:cubicBezTo>
                      <a:pt x="84" y="101"/>
                      <a:pt x="83" y="101"/>
                      <a:pt x="83" y="101"/>
                    </a:cubicBezTo>
                    <a:cubicBezTo>
                      <a:pt x="82" y="101"/>
                      <a:pt x="82" y="101"/>
                      <a:pt x="81" y="100"/>
                    </a:cubicBezTo>
                    <a:cubicBezTo>
                      <a:pt x="81" y="99"/>
                      <a:pt x="80" y="98"/>
                      <a:pt x="79" y="99"/>
                    </a:cubicBezTo>
                    <a:cubicBezTo>
                      <a:pt x="79" y="99"/>
                      <a:pt x="79" y="100"/>
                      <a:pt x="78" y="100"/>
                    </a:cubicBezTo>
                    <a:cubicBezTo>
                      <a:pt x="78" y="99"/>
                      <a:pt x="78" y="99"/>
                      <a:pt x="78" y="98"/>
                    </a:cubicBezTo>
                    <a:cubicBezTo>
                      <a:pt x="78" y="97"/>
                      <a:pt x="77" y="96"/>
                      <a:pt x="77" y="96"/>
                    </a:cubicBezTo>
                    <a:cubicBezTo>
                      <a:pt x="77" y="95"/>
                      <a:pt x="76" y="94"/>
                      <a:pt x="76" y="95"/>
                    </a:cubicBezTo>
                    <a:cubicBezTo>
                      <a:pt x="75" y="95"/>
                      <a:pt x="74" y="95"/>
                      <a:pt x="73" y="96"/>
                    </a:cubicBezTo>
                    <a:cubicBezTo>
                      <a:pt x="73" y="97"/>
                      <a:pt x="72" y="97"/>
                      <a:pt x="72" y="97"/>
                    </a:cubicBezTo>
                    <a:cubicBezTo>
                      <a:pt x="72" y="97"/>
                      <a:pt x="72" y="96"/>
                      <a:pt x="72" y="95"/>
                    </a:cubicBezTo>
                    <a:cubicBezTo>
                      <a:pt x="73" y="93"/>
                      <a:pt x="73" y="93"/>
                      <a:pt x="72" y="92"/>
                    </a:cubicBezTo>
                    <a:cubicBezTo>
                      <a:pt x="72" y="91"/>
                      <a:pt x="72" y="91"/>
                      <a:pt x="71" y="91"/>
                    </a:cubicBezTo>
                    <a:cubicBezTo>
                      <a:pt x="71" y="92"/>
                      <a:pt x="71" y="92"/>
                      <a:pt x="71" y="93"/>
                    </a:cubicBezTo>
                    <a:cubicBezTo>
                      <a:pt x="71" y="95"/>
                      <a:pt x="70" y="97"/>
                      <a:pt x="69" y="97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69" y="94"/>
                      <a:pt x="67" y="90"/>
                      <a:pt x="65" y="88"/>
                    </a:cubicBezTo>
                    <a:cubicBezTo>
                      <a:pt x="64" y="87"/>
                      <a:pt x="63" y="87"/>
                      <a:pt x="63" y="88"/>
                    </a:cubicBezTo>
                    <a:cubicBezTo>
                      <a:pt x="63" y="89"/>
                      <a:pt x="63" y="89"/>
                      <a:pt x="64" y="89"/>
                    </a:cubicBezTo>
                    <a:cubicBezTo>
                      <a:pt x="65" y="90"/>
                      <a:pt x="65" y="90"/>
                      <a:pt x="65" y="92"/>
                    </a:cubicBezTo>
                    <a:cubicBezTo>
                      <a:pt x="65" y="93"/>
                      <a:pt x="64" y="98"/>
                      <a:pt x="64" y="98"/>
                    </a:cubicBezTo>
                    <a:cubicBezTo>
                      <a:pt x="64" y="98"/>
                      <a:pt x="63" y="98"/>
                      <a:pt x="62" y="97"/>
                    </a:cubicBezTo>
                    <a:cubicBezTo>
                      <a:pt x="62" y="97"/>
                      <a:pt x="62" y="97"/>
                      <a:pt x="62" y="98"/>
                    </a:cubicBezTo>
                    <a:cubicBezTo>
                      <a:pt x="62" y="98"/>
                      <a:pt x="62" y="98"/>
                      <a:pt x="61" y="98"/>
                    </a:cubicBezTo>
                    <a:cubicBezTo>
                      <a:pt x="61" y="97"/>
                      <a:pt x="60" y="97"/>
                      <a:pt x="60" y="96"/>
                    </a:cubicBezTo>
                    <a:cubicBezTo>
                      <a:pt x="51" y="86"/>
                      <a:pt x="51" y="69"/>
                      <a:pt x="51" y="57"/>
                    </a:cubicBezTo>
                    <a:cubicBezTo>
                      <a:pt x="51" y="53"/>
                      <a:pt x="52" y="53"/>
                      <a:pt x="54" y="56"/>
                    </a:cubicBezTo>
                    <a:cubicBezTo>
                      <a:pt x="55" y="58"/>
                      <a:pt x="56" y="59"/>
                      <a:pt x="59" y="61"/>
                    </a:cubicBezTo>
                    <a:cubicBezTo>
                      <a:pt x="62" y="63"/>
                      <a:pt x="64" y="61"/>
                      <a:pt x="66" y="59"/>
                    </a:cubicBezTo>
                    <a:cubicBezTo>
                      <a:pt x="66" y="58"/>
                      <a:pt x="66" y="58"/>
                      <a:pt x="67" y="59"/>
                    </a:cubicBezTo>
                    <a:cubicBezTo>
                      <a:pt x="69" y="59"/>
                      <a:pt x="72" y="60"/>
                      <a:pt x="73" y="59"/>
                    </a:cubicBezTo>
                    <a:cubicBezTo>
                      <a:pt x="75" y="58"/>
                      <a:pt x="75" y="56"/>
                      <a:pt x="74" y="55"/>
                    </a:cubicBezTo>
                    <a:cubicBezTo>
                      <a:pt x="74" y="55"/>
                      <a:pt x="73" y="55"/>
                      <a:pt x="72" y="56"/>
                    </a:cubicBezTo>
                    <a:cubicBezTo>
                      <a:pt x="71" y="58"/>
                      <a:pt x="68" y="57"/>
                      <a:pt x="67" y="55"/>
                    </a:cubicBezTo>
                    <a:cubicBezTo>
                      <a:pt x="67" y="53"/>
                      <a:pt x="64" y="54"/>
                      <a:pt x="64" y="56"/>
                    </a:cubicBezTo>
                    <a:cubicBezTo>
                      <a:pt x="64" y="57"/>
                      <a:pt x="64" y="57"/>
                      <a:pt x="63" y="58"/>
                    </a:cubicBezTo>
                    <a:cubicBezTo>
                      <a:pt x="61" y="60"/>
                      <a:pt x="60" y="60"/>
                      <a:pt x="58" y="59"/>
                    </a:cubicBezTo>
                    <a:cubicBezTo>
                      <a:pt x="56" y="58"/>
                      <a:pt x="55" y="56"/>
                      <a:pt x="54" y="53"/>
                    </a:cubicBezTo>
                    <a:cubicBezTo>
                      <a:pt x="54" y="51"/>
                      <a:pt x="54" y="51"/>
                      <a:pt x="53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0"/>
                      <a:pt x="52" y="49"/>
                      <a:pt x="52" y="48"/>
                    </a:cubicBezTo>
                    <a:cubicBezTo>
                      <a:pt x="53" y="45"/>
                      <a:pt x="55" y="41"/>
                      <a:pt x="57" y="39"/>
                    </a:cubicBezTo>
                    <a:cubicBezTo>
                      <a:pt x="57" y="39"/>
                      <a:pt x="58" y="38"/>
                      <a:pt x="59" y="38"/>
                    </a:cubicBezTo>
                    <a:cubicBezTo>
                      <a:pt x="59" y="38"/>
                      <a:pt x="59" y="38"/>
                      <a:pt x="60" y="38"/>
                    </a:cubicBezTo>
                    <a:cubicBezTo>
                      <a:pt x="60" y="37"/>
                      <a:pt x="60" y="37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ubicBezTo>
                      <a:pt x="56" y="36"/>
                      <a:pt x="52" y="42"/>
                      <a:pt x="51" y="45"/>
                    </a:cubicBezTo>
                    <a:cubicBezTo>
                      <a:pt x="51" y="47"/>
                      <a:pt x="50" y="51"/>
                      <a:pt x="49" y="54"/>
                    </a:cubicBezTo>
                    <a:cubicBezTo>
                      <a:pt x="48" y="69"/>
                      <a:pt x="48" y="87"/>
                      <a:pt x="59" y="98"/>
                    </a:cubicBezTo>
                    <a:cubicBezTo>
                      <a:pt x="61" y="100"/>
                      <a:pt x="61" y="101"/>
                      <a:pt x="60" y="100"/>
                    </a:cubicBezTo>
                    <a:cubicBezTo>
                      <a:pt x="59" y="100"/>
                      <a:pt x="59" y="99"/>
                      <a:pt x="58" y="100"/>
                    </a:cubicBezTo>
                    <a:cubicBezTo>
                      <a:pt x="58" y="100"/>
                      <a:pt x="58" y="100"/>
                      <a:pt x="58" y="99"/>
                    </a:cubicBezTo>
                    <a:cubicBezTo>
                      <a:pt x="58" y="99"/>
                      <a:pt x="57" y="99"/>
                      <a:pt x="57" y="100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6" y="101"/>
                      <a:pt x="56" y="100"/>
                      <a:pt x="55" y="100"/>
                    </a:cubicBezTo>
                    <a:cubicBezTo>
                      <a:pt x="55" y="99"/>
                      <a:pt x="55" y="99"/>
                      <a:pt x="54" y="99"/>
                    </a:cubicBezTo>
                    <a:cubicBezTo>
                      <a:pt x="54" y="99"/>
                      <a:pt x="53" y="99"/>
                      <a:pt x="53" y="99"/>
                    </a:cubicBezTo>
                    <a:cubicBezTo>
                      <a:pt x="52" y="98"/>
                      <a:pt x="52" y="99"/>
                      <a:pt x="53" y="100"/>
                    </a:cubicBezTo>
                    <a:cubicBezTo>
                      <a:pt x="53" y="100"/>
                      <a:pt x="53" y="101"/>
                      <a:pt x="53" y="101"/>
                    </a:cubicBezTo>
                    <a:cubicBezTo>
                      <a:pt x="53" y="101"/>
                      <a:pt x="52" y="100"/>
                      <a:pt x="52" y="99"/>
                    </a:cubicBezTo>
                    <a:cubicBezTo>
                      <a:pt x="51" y="98"/>
                      <a:pt x="50" y="98"/>
                      <a:pt x="49" y="99"/>
                    </a:cubicBezTo>
                    <a:cubicBezTo>
                      <a:pt x="49" y="99"/>
                      <a:pt x="49" y="99"/>
                      <a:pt x="48" y="99"/>
                    </a:cubicBezTo>
                    <a:cubicBezTo>
                      <a:pt x="48" y="98"/>
                      <a:pt x="48" y="98"/>
                      <a:pt x="48" y="98"/>
                    </a:cubicBezTo>
                    <a:cubicBezTo>
                      <a:pt x="48" y="98"/>
                      <a:pt x="48" y="98"/>
                      <a:pt x="48" y="97"/>
                    </a:cubicBezTo>
                    <a:cubicBezTo>
                      <a:pt x="47" y="97"/>
                      <a:pt x="47" y="97"/>
                      <a:pt x="47" y="98"/>
                    </a:cubicBezTo>
                    <a:cubicBezTo>
                      <a:pt x="47" y="98"/>
                      <a:pt x="47" y="99"/>
                      <a:pt x="47" y="99"/>
                    </a:cubicBezTo>
                    <a:cubicBezTo>
                      <a:pt x="47" y="99"/>
                      <a:pt x="47" y="99"/>
                      <a:pt x="47" y="100"/>
                    </a:cubicBezTo>
                    <a:cubicBezTo>
                      <a:pt x="48" y="101"/>
                      <a:pt x="48" y="101"/>
                      <a:pt x="47" y="101"/>
                    </a:cubicBezTo>
                    <a:cubicBezTo>
                      <a:pt x="46" y="100"/>
                      <a:pt x="45" y="98"/>
                      <a:pt x="45" y="97"/>
                    </a:cubicBezTo>
                    <a:cubicBezTo>
                      <a:pt x="45" y="96"/>
                      <a:pt x="44" y="96"/>
                      <a:pt x="43" y="97"/>
                    </a:cubicBezTo>
                    <a:cubicBezTo>
                      <a:pt x="43" y="97"/>
                      <a:pt x="43" y="98"/>
                      <a:pt x="43" y="99"/>
                    </a:cubicBezTo>
                    <a:cubicBezTo>
                      <a:pt x="43" y="99"/>
                      <a:pt x="43" y="101"/>
                      <a:pt x="42" y="102"/>
                    </a:cubicBezTo>
                    <a:cubicBezTo>
                      <a:pt x="42" y="102"/>
                      <a:pt x="41" y="101"/>
                      <a:pt x="41" y="101"/>
                    </a:cubicBezTo>
                    <a:cubicBezTo>
                      <a:pt x="41" y="100"/>
                      <a:pt x="40" y="99"/>
                      <a:pt x="40" y="98"/>
                    </a:cubicBezTo>
                    <a:cubicBezTo>
                      <a:pt x="40" y="97"/>
                      <a:pt x="39" y="96"/>
                      <a:pt x="39" y="96"/>
                    </a:cubicBezTo>
                    <a:cubicBezTo>
                      <a:pt x="39" y="96"/>
                      <a:pt x="39" y="95"/>
                      <a:pt x="39" y="94"/>
                    </a:cubicBezTo>
                    <a:cubicBezTo>
                      <a:pt x="39" y="94"/>
                      <a:pt x="39" y="93"/>
                      <a:pt x="38" y="93"/>
                    </a:cubicBezTo>
                    <a:cubicBezTo>
                      <a:pt x="38" y="93"/>
                      <a:pt x="37" y="93"/>
                      <a:pt x="37" y="94"/>
                    </a:cubicBezTo>
                    <a:cubicBezTo>
                      <a:pt x="37" y="94"/>
                      <a:pt x="37" y="94"/>
                      <a:pt x="37" y="95"/>
                    </a:cubicBezTo>
                    <a:cubicBezTo>
                      <a:pt x="37" y="95"/>
                      <a:pt x="36" y="96"/>
                      <a:pt x="36" y="97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1"/>
                      <a:pt x="35" y="101"/>
                      <a:pt x="34" y="101"/>
                    </a:cubicBezTo>
                    <a:cubicBezTo>
                      <a:pt x="34" y="101"/>
                      <a:pt x="33" y="101"/>
                      <a:pt x="33" y="102"/>
                    </a:cubicBezTo>
                    <a:cubicBezTo>
                      <a:pt x="32" y="102"/>
                      <a:pt x="32" y="102"/>
                      <a:pt x="30" y="101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29" y="98"/>
                      <a:pt x="30" y="97"/>
                      <a:pt x="31" y="95"/>
                    </a:cubicBezTo>
                    <a:cubicBezTo>
                      <a:pt x="34" y="83"/>
                      <a:pt x="39" y="72"/>
                      <a:pt x="41" y="60"/>
                    </a:cubicBezTo>
                    <a:cubicBezTo>
                      <a:pt x="41" y="59"/>
                      <a:pt x="41" y="58"/>
                      <a:pt x="41" y="57"/>
                    </a:cubicBezTo>
                    <a:cubicBezTo>
                      <a:pt x="41" y="57"/>
                      <a:pt x="42" y="53"/>
                      <a:pt x="42" y="50"/>
                    </a:cubicBezTo>
                    <a:cubicBezTo>
                      <a:pt x="42" y="46"/>
                      <a:pt x="42" y="43"/>
                      <a:pt x="42" y="42"/>
                    </a:cubicBezTo>
                    <a:cubicBezTo>
                      <a:pt x="42" y="40"/>
                      <a:pt x="42" y="40"/>
                      <a:pt x="42" y="39"/>
                    </a:cubicBezTo>
                    <a:cubicBezTo>
                      <a:pt x="41" y="38"/>
                      <a:pt x="40" y="38"/>
                      <a:pt x="40" y="40"/>
                    </a:cubicBezTo>
                    <a:cubicBezTo>
                      <a:pt x="40" y="41"/>
                      <a:pt x="40" y="43"/>
                      <a:pt x="40" y="44"/>
                    </a:cubicBezTo>
                    <a:cubicBezTo>
                      <a:pt x="40" y="45"/>
                      <a:pt x="39" y="49"/>
                      <a:pt x="39" y="51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8"/>
                      <a:pt x="37" y="59"/>
                      <a:pt x="36" y="59"/>
                    </a:cubicBezTo>
                    <a:cubicBezTo>
                      <a:pt x="34" y="60"/>
                      <a:pt x="34" y="60"/>
                      <a:pt x="32" y="59"/>
                    </a:cubicBezTo>
                    <a:cubicBezTo>
                      <a:pt x="30" y="58"/>
                      <a:pt x="30" y="58"/>
                      <a:pt x="29" y="56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5"/>
                      <a:pt x="26" y="55"/>
                      <a:pt x="26" y="56"/>
                    </a:cubicBezTo>
                    <a:cubicBezTo>
                      <a:pt x="26" y="56"/>
                      <a:pt x="25" y="57"/>
                      <a:pt x="24" y="58"/>
                    </a:cubicBezTo>
                    <a:cubicBezTo>
                      <a:pt x="22" y="59"/>
                      <a:pt x="22" y="59"/>
                      <a:pt x="20" y="58"/>
                    </a:cubicBezTo>
                    <a:cubicBezTo>
                      <a:pt x="17" y="57"/>
                      <a:pt x="16" y="57"/>
                      <a:pt x="16" y="55"/>
                    </a:cubicBezTo>
                    <a:cubicBezTo>
                      <a:pt x="16" y="54"/>
                      <a:pt x="18" y="51"/>
                      <a:pt x="19" y="50"/>
                    </a:cubicBezTo>
                    <a:cubicBezTo>
                      <a:pt x="20" y="50"/>
                      <a:pt x="21" y="49"/>
                      <a:pt x="20" y="48"/>
                    </a:cubicBezTo>
                    <a:cubicBezTo>
                      <a:pt x="19" y="47"/>
                      <a:pt x="19" y="47"/>
                      <a:pt x="17" y="47"/>
                    </a:cubicBezTo>
                    <a:cubicBezTo>
                      <a:pt x="13" y="48"/>
                      <a:pt x="12" y="46"/>
                      <a:pt x="11" y="43"/>
                    </a:cubicBezTo>
                    <a:cubicBezTo>
                      <a:pt x="11" y="38"/>
                      <a:pt x="12" y="36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5" y="33"/>
                      <a:pt x="15" y="33"/>
                      <a:pt x="13" y="33"/>
                    </a:cubicBezTo>
                    <a:cubicBezTo>
                      <a:pt x="12" y="32"/>
                      <a:pt x="9" y="30"/>
                      <a:pt x="8" y="28"/>
                    </a:cubicBezTo>
                    <a:cubicBezTo>
                      <a:pt x="6" y="24"/>
                      <a:pt x="7" y="24"/>
                      <a:pt x="6" y="22"/>
                    </a:cubicBezTo>
                    <a:cubicBezTo>
                      <a:pt x="5" y="18"/>
                      <a:pt x="10" y="17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6" y="17"/>
                      <a:pt x="16" y="17"/>
                      <a:pt x="16" y="15"/>
                    </a:cubicBezTo>
                    <a:cubicBezTo>
                      <a:pt x="16" y="11"/>
                      <a:pt x="16" y="11"/>
                      <a:pt x="20" y="8"/>
                    </a:cubicBezTo>
                    <a:cubicBezTo>
                      <a:pt x="22" y="6"/>
                      <a:pt x="22" y="6"/>
                      <a:pt x="24" y="6"/>
                    </a:cubicBezTo>
                    <a:cubicBezTo>
                      <a:pt x="26" y="6"/>
                      <a:pt x="26" y="8"/>
                      <a:pt x="26" y="10"/>
                    </a:cubicBezTo>
                    <a:cubicBezTo>
                      <a:pt x="26" y="11"/>
                      <a:pt x="26" y="12"/>
                      <a:pt x="27" y="12"/>
                    </a:cubicBezTo>
                    <a:cubicBezTo>
                      <a:pt x="28" y="12"/>
                      <a:pt x="29" y="12"/>
                      <a:pt x="28" y="10"/>
                    </a:cubicBezTo>
                    <a:cubicBezTo>
                      <a:pt x="28" y="3"/>
                      <a:pt x="44" y="8"/>
                      <a:pt x="47" y="10"/>
                    </a:cubicBezTo>
                    <a:cubicBezTo>
                      <a:pt x="48" y="11"/>
                      <a:pt x="49" y="13"/>
                      <a:pt x="49" y="13"/>
                    </a:cubicBezTo>
                    <a:cubicBezTo>
                      <a:pt x="50" y="14"/>
                      <a:pt x="50" y="14"/>
                      <a:pt x="51" y="14"/>
                    </a:cubicBezTo>
                    <a:cubicBezTo>
                      <a:pt x="51" y="13"/>
                      <a:pt x="52" y="13"/>
                      <a:pt x="52" y="13"/>
                    </a:cubicBezTo>
                    <a:cubicBezTo>
                      <a:pt x="56" y="9"/>
                      <a:pt x="64" y="2"/>
                      <a:pt x="65" y="12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4"/>
                      <a:pt x="68" y="14"/>
                      <a:pt x="70" y="13"/>
                    </a:cubicBezTo>
                    <a:cubicBezTo>
                      <a:pt x="74" y="12"/>
                      <a:pt x="78" y="16"/>
                      <a:pt x="79" y="20"/>
                    </a:cubicBezTo>
                    <a:cubicBezTo>
                      <a:pt x="80" y="22"/>
                      <a:pt x="79" y="24"/>
                      <a:pt x="77" y="27"/>
                    </a:cubicBezTo>
                    <a:cubicBezTo>
                      <a:pt x="77" y="27"/>
                      <a:pt x="76" y="28"/>
                      <a:pt x="76" y="28"/>
                    </a:cubicBezTo>
                    <a:cubicBezTo>
                      <a:pt x="77" y="29"/>
                      <a:pt x="78" y="29"/>
                      <a:pt x="79" y="28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6" y="31"/>
                      <a:pt x="85" y="40"/>
                      <a:pt x="82" y="43"/>
                    </a:cubicBezTo>
                    <a:cubicBezTo>
                      <a:pt x="81" y="44"/>
                      <a:pt x="81" y="44"/>
                      <a:pt x="80" y="44"/>
                    </a:cubicBezTo>
                    <a:cubicBezTo>
                      <a:pt x="79" y="44"/>
                      <a:pt x="78" y="45"/>
                      <a:pt x="78" y="46"/>
                    </a:cubicBezTo>
                    <a:cubicBezTo>
                      <a:pt x="79" y="47"/>
                      <a:pt x="79" y="48"/>
                      <a:pt x="79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80" y="50"/>
                      <a:pt x="80" y="50"/>
                      <a:pt x="80" y="48"/>
                    </a:cubicBezTo>
                    <a:cubicBezTo>
                      <a:pt x="80" y="47"/>
                      <a:pt x="81" y="47"/>
                      <a:pt x="82" y="46"/>
                    </a:cubicBezTo>
                    <a:cubicBezTo>
                      <a:pt x="83" y="46"/>
                      <a:pt x="83" y="45"/>
                      <a:pt x="84" y="45"/>
                    </a:cubicBezTo>
                    <a:cubicBezTo>
                      <a:pt x="84" y="45"/>
                      <a:pt x="84" y="44"/>
                      <a:pt x="85" y="44"/>
                    </a:cubicBezTo>
                    <a:cubicBezTo>
                      <a:pt x="86" y="41"/>
                      <a:pt x="87" y="34"/>
                      <a:pt x="86" y="31"/>
                    </a:cubicBezTo>
                    <a:cubicBezTo>
                      <a:pt x="85" y="29"/>
                      <a:pt x="85" y="29"/>
                      <a:pt x="83" y="27"/>
                    </a:cubicBezTo>
                    <a:cubicBezTo>
                      <a:pt x="82" y="27"/>
                      <a:pt x="81" y="26"/>
                      <a:pt x="81" y="26"/>
                    </a:cubicBezTo>
                    <a:cubicBezTo>
                      <a:pt x="81" y="25"/>
                      <a:pt x="81" y="25"/>
                      <a:pt x="81" y="24"/>
                    </a:cubicBezTo>
                    <a:cubicBezTo>
                      <a:pt x="82" y="16"/>
                      <a:pt x="77" y="11"/>
                      <a:pt x="70" y="11"/>
                    </a:cubicBezTo>
                    <a:cubicBezTo>
                      <a:pt x="68" y="11"/>
                      <a:pt x="68" y="11"/>
                      <a:pt x="68" y="10"/>
                    </a:cubicBezTo>
                    <a:cubicBezTo>
                      <a:pt x="64" y="0"/>
                      <a:pt x="56" y="5"/>
                      <a:pt x="50" y="11"/>
                    </a:cubicBezTo>
                    <a:cubicBezTo>
                      <a:pt x="50" y="11"/>
                      <a:pt x="48" y="9"/>
                      <a:pt x="46" y="7"/>
                    </a:cubicBezTo>
                    <a:cubicBezTo>
                      <a:pt x="42" y="4"/>
                      <a:pt x="34" y="3"/>
                      <a:pt x="30" y="5"/>
                    </a:cubicBezTo>
                    <a:cubicBezTo>
                      <a:pt x="28" y="6"/>
                      <a:pt x="28" y="6"/>
                      <a:pt x="27" y="5"/>
                    </a:cubicBezTo>
                    <a:cubicBezTo>
                      <a:pt x="26" y="4"/>
                      <a:pt x="25" y="3"/>
                      <a:pt x="24" y="3"/>
                    </a:cubicBezTo>
                    <a:close/>
                    <a:moveTo>
                      <a:pt x="60" y="15"/>
                    </a:moveTo>
                    <a:cubicBezTo>
                      <a:pt x="60" y="15"/>
                      <a:pt x="59" y="15"/>
                      <a:pt x="59" y="16"/>
                    </a:cubicBezTo>
                    <a:cubicBezTo>
                      <a:pt x="57" y="16"/>
                      <a:pt x="55" y="19"/>
                      <a:pt x="57" y="20"/>
                    </a:cubicBezTo>
                    <a:cubicBezTo>
                      <a:pt x="57" y="20"/>
                      <a:pt x="58" y="20"/>
                      <a:pt x="58" y="19"/>
                    </a:cubicBezTo>
                    <a:cubicBezTo>
                      <a:pt x="58" y="19"/>
                      <a:pt x="60" y="17"/>
                      <a:pt x="60" y="17"/>
                    </a:cubicBezTo>
                    <a:cubicBezTo>
                      <a:pt x="61" y="17"/>
                      <a:pt x="61" y="17"/>
                      <a:pt x="60" y="18"/>
                    </a:cubicBezTo>
                    <a:cubicBezTo>
                      <a:pt x="60" y="19"/>
                      <a:pt x="61" y="20"/>
                      <a:pt x="63" y="21"/>
                    </a:cubicBezTo>
                    <a:cubicBezTo>
                      <a:pt x="65" y="21"/>
                      <a:pt x="65" y="21"/>
                      <a:pt x="64" y="23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5"/>
                      <a:pt x="60" y="26"/>
                      <a:pt x="61" y="26"/>
                    </a:cubicBezTo>
                    <a:cubicBezTo>
                      <a:pt x="61" y="27"/>
                      <a:pt x="62" y="27"/>
                      <a:pt x="62" y="27"/>
                    </a:cubicBezTo>
                    <a:cubicBezTo>
                      <a:pt x="64" y="27"/>
                      <a:pt x="67" y="22"/>
                      <a:pt x="66" y="21"/>
                    </a:cubicBezTo>
                    <a:cubicBezTo>
                      <a:pt x="66" y="20"/>
                      <a:pt x="65" y="19"/>
                      <a:pt x="64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16"/>
                      <a:pt x="62" y="15"/>
                      <a:pt x="60" y="15"/>
                    </a:cubicBezTo>
                    <a:close/>
                    <a:moveTo>
                      <a:pt x="35" y="19"/>
                    </a:moveTo>
                    <a:cubicBezTo>
                      <a:pt x="34" y="19"/>
                      <a:pt x="32" y="20"/>
                      <a:pt x="31" y="21"/>
                    </a:cubicBezTo>
                    <a:cubicBezTo>
                      <a:pt x="31" y="22"/>
                      <a:pt x="31" y="22"/>
                      <a:pt x="29" y="22"/>
                    </a:cubicBezTo>
                    <a:cubicBezTo>
                      <a:pt x="27" y="22"/>
                      <a:pt x="25" y="24"/>
                      <a:pt x="25" y="27"/>
                    </a:cubicBezTo>
                    <a:cubicBezTo>
                      <a:pt x="25" y="29"/>
                      <a:pt x="25" y="29"/>
                      <a:pt x="24" y="29"/>
                    </a:cubicBezTo>
                    <a:cubicBezTo>
                      <a:pt x="23" y="30"/>
                      <a:pt x="22" y="31"/>
                      <a:pt x="22" y="34"/>
                    </a:cubicBezTo>
                    <a:cubicBezTo>
                      <a:pt x="23" y="37"/>
                      <a:pt x="25" y="41"/>
                      <a:pt x="27" y="42"/>
                    </a:cubicBezTo>
                    <a:cubicBezTo>
                      <a:pt x="27" y="42"/>
                      <a:pt x="27" y="42"/>
                      <a:pt x="28" y="42"/>
                    </a:cubicBezTo>
                    <a:cubicBezTo>
                      <a:pt x="30" y="42"/>
                      <a:pt x="29" y="41"/>
                      <a:pt x="27" y="40"/>
                    </a:cubicBezTo>
                    <a:cubicBezTo>
                      <a:pt x="26" y="40"/>
                      <a:pt x="26" y="39"/>
                      <a:pt x="25" y="37"/>
                    </a:cubicBezTo>
                    <a:cubicBezTo>
                      <a:pt x="24" y="35"/>
                      <a:pt x="24" y="33"/>
                      <a:pt x="24" y="32"/>
                    </a:cubicBezTo>
                    <a:cubicBezTo>
                      <a:pt x="25" y="31"/>
                      <a:pt x="25" y="31"/>
                      <a:pt x="26" y="31"/>
                    </a:cubicBezTo>
                    <a:cubicBezTo>
                      <a:pt x="28" y="31"/>
                      <a:pt x="28" y="31"/>
                      <a:pt x="27" y="29"/>
                    </a:cubicBezTo>
                    <a:cubicBezTo>
                      <a:pt x="26" y="25"/>
                      <a:pt x="29" y="22"/>
                      <a:pt x="31" y="25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3" y="25"/>
                      <a:pt x="33" y="25"/>
                      <a:pt x="33" y="24"/>
                    </a:cubicBezTo>
                    <a:cubicBezTo>
                      <a:pt x="32" y="21"/>
                      <a:pt x="37" y="19"/>
                      <a:pt x="39" y="22"/>
                    </a:cubicBezTo>
                    <a:cubicBezTo>
                      <a:pt x="39" y="22"/>
                      <a:pt x="39" y="24"/>
                      <a:pt x="39" y="25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2" y="27"/>
                      <a:pt x="42" y="24"/>
                      <a:pt x="40" y="21"/>
                    </a:cubicBezTo>
                    <a:cubicBezTo>
                      <a:pt x="39" y="20"/>
                      <a:pt x="38" y="19"/>
                      <a:pt x="36" y="19"/>
                    </a:cubicBezTo>
                    <a:cubicBezTo>
                      <a:pt x="36" y="19"/>
                      <a:pt x="36" y="19"/>
                      <a:pt x="35" y="19"/>
                    </a:cubicBezTo>
                    <a:close/>
                    <a:moveTo>
                      <a:pt x="66" y="31"/>
                    </a:moveTo>
                    <a:cubicBezTo>
                      <a:pt x="65" y="31"/>
                      <a:pt x="65" y="33"/>
                      <a:pt x="66" y="34"/>
                    </a:cubicBezTo>
                    <a:cubicBezTo>
                      <a:pt x="68" y="36"/>
                      <a:pt x="68" y="37"/>
                      <a:pt x="67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40"/>
                      <a:pt x="67" y="40"/>
                    </a:cubicBezTo>
                    <a:cubicBezTo>
                      <a:pt x="67" y="40"/>
                      <a:pt x="69" y="42"/>
                      <a:pt x="69" y="43"/>
                    </a:cubicBezTo>
                    <a:cubicBezTo>
                      <a:pt x="69" y="43"/>
                      <a:pt x="67" y="45"/>
                      <a:pt x="66" y="46"/>
                    </a:cubicBezTo>
                    <a:cubicBezTo>
                      <a:pt x="65" y="46"/>
                      <a:pt x="64" y="46"/>
                      <a:pt x="63" y="45"/>
                    </a:cubicBezTo>
                    <a:cubicBezTo>
                      <a:pt x="62" y="45"/>
                      <a:pt x="61" y="44"/>
                      <a:pt x="61" y="44"/>
                    </a:cubicBezTo>
                    <a:cubicBezTo>
                      <a:pt x="61" y="44"/>
                      <a:pt x="61" y="45"/>
                      <a:pt x="62" y="46"/>
                    </a:cubicBezTo>
                    <a:cubicBezTo>
                      <a:pt x="63" y="47"/>
                      <a:pt x="64" y="47"/>
                      <a:pt x="65" y="47"/>
                    </a:cubicBezTo>
                    <a:cubicBezTo>
                      <a:pt x="68" y="47"/>
                      <a:pt x="72" y="45"/>
                      <a:pt x="72" y="43"/>
                    </a:cubicBezTo>
                    <a:cubicBezTo>
                      <a:pt x="72" y="42"/>
                      <a:pt x="70" y="40"/>
                      <a:pt x="69" y="40"/>
                    </a:cubicBezTo>
                    <a:cubicBezTo>
                      <a:pt x="69" y="40"/>
                      <a:pt x="69" y="39"/>
                      <a:pt x="69" y="39"/>
                    </a:cubicBezTo>
                    <a:cubicBezTo>
                      <a:pt x="69" y="38"/>
                      <a:pt x="70" y="38"/>
                      <a:pt x="70" y="37"/>
                    </a:cubicBezTo>
                    <a:cubicBezTo>
                      <a:pt x="70" y="36"/>
                      <a:pt x="69" y="34"/>
                      <a:pt x="68" y="34"/>
                    </a:cubicBezTo>
                    <a:cubicBezTo>
                      <a:pt x="67" y="34"/>
                      <a:pt x="67" y="33"/>
                      <a:pt x="67" y="33"/>
                    </a:cubicBezTo>
                    <a:cubicBezTo>
                      <a:pt x="67" y="32"/>
                      <a:pt x="66" y="31"/>
                      <a:pt x="66" y="31"/>
                    </a:cubicBezTo>
                    <a:close/>
                    <a:moveTo>
                      <a:pt x="86" y="49"/>
                    </a:moveTo>
                    <a:cubicBezTo>
                      <a:pt x="86" y="49"/>
                      <a:pt x="86" y="49"/>
                      <a:pt x="85" y="49"/>
                    </a:cubicBezTo>
                    <a:cubicBezTo>
                      <a:pt x="85" y="49"/>
                      <a:pt x="85" y="49"/>
                      <a:pt x="85" y="50"/>
                    </a:cubicBezTo>
                    <a:cubicBezTo>
                      <a:pt x="86" y="50"/>
                      <a:pt x="86" y="51"/>
                      <a:pt x="86" y="52"/>
                    </a:cubicBezTo>
                    <a:cubicBezTo>
                      <a:pt x="86" y="53"/>
                      <a:pt x="86" y="54"/>
                      <a:pt x="86" y="55"/>
                    </a:cubicBezTo>
                    <a:cubicBezTo>
                      <a:pt x="86" y="56"/>
                      <a:pt x="87" y="58"/>
                      <a:pt x="87" y="59"/>
                    </a:cubicBezTo>
                    <a:cubicBezTo>
                      <a:pt x="87" y="61"/>
                      <a:pt x="87" y="62"/>
                      <a:pt x="87" y="62"/>
                    </a:cubicBezTo>
                    <a:cubicBezTo>
                      <a:pt x="87" y="63"/>
                      <a:pt x="88" y="63"/>
                      <a:pt x="88" y="62"/>
                    </a:cubicBezTo>
                    <a:cubicBezTo>
                      <a:pt x="88" y="62"/>
                      <a:pt x="88" y="55"/>
                      <a:pt x="88" y="53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7" y="52"/>
                      <a:pt x="87" y="51"/>
                      <a:pt x="87" y="51"/>
                    </a:cubicBezTo>
                    <a:cubicBezTo>
                      <a:pt x="88" y="50"/>
                      <a:pt x="86" y="49"/>
                      <a:pt x="86" y="49"/>
                    </a:cubicBezTo>
                    <a:close/>
                    <a:moveTo>
                      <a:pt x="76" y="46"/>
                    </a:moveTo>
                    <a:cubicBezTo>
                      <a:pt x="74" y="46"/>
                      <a:pt x="81" y="68"/>
                      <a:pt x="79" y="58"/>
                    </a:cubicBezTo>
                    <a:cubicBezTo>
                      <a:pt x="79" y="57"/>
                      <a:pt x="79" y="56"/>
                      <a:pt x="79" y="55"/>
                    </a:cubicBezTo>
                    <a:cubicBezTo>
                      <a:pt x="79" y="54"/>
                      <a:pt x="78" y="53"/>
                      <a:pt x="77" y="51"/>
                    </a:cubicBezTo>
                    <a:cubicBezTo>
                      <a:pt x="77" y="50"/>
                      <a:pt x="76" y="46"/>
                      <a:pt x="76" y="46"/>
                    </a:cubicBezTo>
                    <a:close/>
                    <a:moveTo>
                      <a:pt x="82" y="49"/>
                    </a:moveTo>
                    <a:cubicBezTo>
                      <a:pt x="82" y="49"/>
                      <a:pt x="82" y="50"/>
                      <a:pt x="82" y="50"/>
                    </a:cubicBezTo>
                    <a:cubicBezTo>
                      <a:pt x="82" y="50"/>
                      <a:pt x="82" y="51"/>
                      <a:pt x="81" y="51"/>
                    </a:cubicBezTo>
                    <a:cubicBezTo>
                      <a:pt x="81" y="52"/>
                      <a:pt x="81" y="52"/>
                      <a:pt x="81" y="53"/>
                    </a:cubicBezTo>
                    <a:cubicBezTo>
                      <a:pt x="82" y="54"/>
                      <a:pt x="82" y="56"/>
                      <a:pt x="82" y="58"/>
                    </a:cubicBezTo>
                    <a:cubicBezTo>
                      <a:pt x="82" y="59"/>
                      <a:pt x="82" y="61"/>
                      <a:pt x="83" y="61"/>
                    </a:cubicBezTo>
                    <a:cubicBezTo>
                      <a:pt x="83" y="62"/>
                      <a:pt x="83" y="63"/>
                      <a:pt x="83" y="63"/>
                    </a:cubicBezTo>
                    <a:cubicBezTo>
                      <a:pt x="83" y="63"/>
                      <a:pt x="84" y="61"/>
                      <a:pt x="84" y="58"/>
                    </a:cubicBezTo>
                    <a:cubicBezTo>
                      <a:pt x="84" y="55"/>
                      <a:pt x="84" y="54"/>
                      <a:pt x="83" y="52"/>
                    </a:cubicBezTo>
                    <a:cubicBezTo>
                      <a:pt x="83" y="50"/>
                      <a:pt x="82" y="49"/>
                      <a:pt x="82" y="49"/>
                    </a:cubicBezTo>
                    <a:cubicBezTo>
                      <a:pt x="82" y="49"/>
                      <a:pt x="82" y="49"/>
                      <a:pt x="82" y="49"/>
                    </a:cubicBezTo>
                    <a:close/>
                    <a:moveTo>
                      <a:pt x="81" y="62"/>
                    </a:moveTo>
                    <a:cubicBezTo>
                      <a:pt x="80" y="63"/>
                      <a:pt x="80" y="66"/>
                      <a:pt x="79" y="65"/>
                    </a:cubicBezTo>
                    <a:cubicBezTo>
                      <a:pt x="77" y="62"/>
                      <a:pt x="76" y="64"/>
                      <a:pt x="73" y="65"/>
                    </a:cubicBezTo>
                    <a:cubicBezTo>
                      <a:pt x="70" y="66"/>
                      <a:pt x="69" y="67"/>
                      <a:pt x="67" y="66"/>
                    </a:cubicBezTo>
                    <a:cubicBezTo>
                      <a:pt x="65" y="65"/>
                      <a:pt x="65" y="65"/>
                      <a:pt x="65" y="66"/>
                    </a:cubicBezTo>
                    <a:cubicBezTo>
                      <a:pt x="67" y="69"/>
                      <a:pt x="69" y="70"/>
                      <a:pt x="71" y="73"/>
                    </a:cubicBezTo>
                    <a:cubicBezTo>
                      <a:pt x="72" y="74"/>
                      <a:pt x="74" y="76"/>
                      <a:pt x="76" y="76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76"/>
                      <a:pt x="76" y="77"/>
                      <a:pt x="75" y="78"/>
                    </a:cubicBezTo>
                    <a:cubicBezTo>
                      <a:pt x="74" y="79"/>
                      <a:pt x="74" y="79"/>
                      <a:pt x="73" y="80"/>
                    </a:cubicBezTo>
                    <a:cubicBezTo>
                      <a:pt x="73" y="82"/>
                      <a:pt x="73" y="84"/>
                      <a:pt x="74" y="85"/>
                    </a:cubicBezTo>
                    <a:cubicBezTo>
                      <a:pt x="75" y="87"/>
                      <a:pt x="75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7" y="89"/>
                      <a:pt x="78" y="90"/>
                      <a:pt x="79" y="90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1" y="90"/>
                      <a:pt x="81" y="91"/>
                      <a:pt x="82" y="91"/>
                    </a:cubicBezTo>
                    <a:cubicBezTo>
                      <a:pt x="82" y="92"/>
                      <a:pt x="83" y="91"/>
                      <a:pt x="83" y="90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3" y="89"/>
                      <a:pt x="83" y="90"/>
                      <a:pt x="83" y="90"/>
                    </a:cubicBezTo>
                    <a:cubicBezTo>
                      <a:pt x="83" y="90"/>
                      <a:pt x="84" y="90"/>
                      <a:pt x="84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6" y="91"/>
                      <a:pt x="87" y="91"/>
                      <a:pt x="87" y="90"/>
                    </a:cubicBezTo>
                    <a:cubicBezTo>
                      <a:pt x="87" y="90"/>
                      <a:pt x="88" y="89"/>
                      <a:pt x="89" y="89"/>
                    </a:cubicBezTo>
                    <a:cubicBezTo>
                      <a:pt x="92" y="88"/>
                      <a:pt x="93" y="86"/>
                      <a:pt x="94" y="82"/>
                    </a:cubicBezTo>
                    <a:cubicBezTo>
                      <a:pt x="95" y="78"/>
                      <a:pt x="94" y="77"/>
                      <a:pt x="91" y="74"/>
                    </a:cubicBezTo>
                    <a:cubicBezTo>
                      <a:pt x="89" y="72"/>
                      <a:pt x="85" y="70"/>
                      <a:pt x="82" y="72"/>
                    </a:cubicBezTo>
                    <a:cubicBezTo>
                      <a:pt x="82" y="72"/>
                      <a:pt x="81" y="73"/>
                      <a:pt x="81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0" y="74"/>
                      <a:pt x="80" y="74"/>
                      <a:pt x="81" y="71"/>
                    </a:cubicBezTo>
                    <a:cubicBezTo>
                      <a:pt x="81" y="69"/>
                      <a:pt x="81" y="66"/>
                      <a:pt x="82" y="64"/>
                    </a:cubicBezTo>
                    <a:cubicBezTo>
                      <a:pt x="82" y="63"/>
                      <a:pt x="81" y="62"/>
                      <a:pt x="81" y="62"/>
                    </a:cubicBezTo>
                    <a:close/>
                    <a:moveTo>
                      <a:pt x="88" y="65"/>
                    </a:moveTo>
                    <a:cubicBezTo>
                      <a:pt x="88" y="65"/>
                      <a:pt x="88" y="65"/>
                      <a:pt x="88" y="65"/>
                    </a:cubicBezTo>
                    <a:cubicBezTo>
                      <a:pt x="86" y="65"/>
                      <a:pt x="87" y="68"/>
                      <a:pt x="88" y="68"/>
                    </a:cubicBezTo>
                    <a:cubicBezTo>
                      <a:pt x="89" y="69"/>
                      <a:pt x="89" y="68"/>
                      <a:pt x="89" y="67"/>
                    </a:cubicBezTo>
                    <a:cubicBezTo>
                      <a:pt x="88" y="66"/>
                      <a:pt x="88" y="65"/>
                      <a:pt x="88" y="65"/>
                    </a:cubicBezTo>
                    <a:close/>
                    <a:moveTo>
                      <a:pt x="76" y="66"/>
                    </a:moveTo>
                    <a:cubicBezTo>
                      <a:pt x="77" y="66"/>
                      <a:pt x="77" y="66"/>
                      <a:pt x="77" y="67"/>
                    </a:cubicBezTo>
                    <a:cubicBezTo>
                      <a:pt x="78" y="67"/>
                      <a:pt x="78" y="67"/>
                      <a:pt x="78" y="69"/>
                    </a:cubicBezTo>
                    <a:cubicBezTo>
                      <a:pt x="78" y="71"/>
                      <a:pt x="77" y="71"/>
                      <a:pt x="77" y="69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6" y="68"/>
                      <a:pt x="76" y="68"/>
                      <a:pt x="76" y="69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5" y="70"/>
                      <a:pt x="75" y="70"/>
                      <a:pt x="74" y="69"/>
                    </a:cubicBezTo>
                    <a:cubicBezTo>
                      <a:pt x="73" y="68"/>
                      <a:pt x="72" y="68"/>
                      <a:pt x="72" y="69"/>
                    </a:cubicBezTo>
                    <a:cubicBezTo>
                      <a:pt x="71" y="69"/>
                      <a:pt x="73" y="70"/>
                      <a:pt x="73" y="70"/>
                    </a:cubicBezTo>
                    <a:cubicBezTo>
                      <a:pt x="73" y="70"/>
                      <a:pt x="74" y="71"/>
                      <a:pt x="75" y="71"/>
                    </a:cubicBezTo>
                    <a:cubicBezTo>
                      <a:pt x="76" y="72"/>
                      <a:pt x="76" y="72"/>
                      <a:pt x="75" y="72"/>
                    </a:cubicBezTo>
                    <a:cubicBezTo>
                      <a:pt x="74" y="72"/>
                      <a:pt x="73" y="72"/>
                      <a:pt x="72" y="71"/>
                    </a:cubicBezTo>
                    <a:cubicBezTo>
                      <a:pt x="70" y="69"/>
                      <a:pt x="66" y="68"/>
                      <a:pt x="72" y="68"/>
                    </a:cubicBezTo>
                    <a:cubicBezTo>
                      <a:pt x="73" y="67"/>
                      <a:pt x="74" y="67"/>
                      <a:pt x="75" y="66"/>
                    </a:cubicBezTo>
                    <a:cubicBezTo>
                      <a:pt x="76" y="66"/>
                      <a:pt x="76" y="66"/>
                      <a:pt x="76" y="66"/>
                    </a:cubicBezTo>
                    <a:close/>
                    <a:moveTo>
                      <a:pt x="78" y="72"/>
                    </a:moveTo>
                    <a:cubicBezTo>
                      <a:pt x="78" y="73"/>
                      <a:pt x="76" y="74"/>
                      <a:pt x="74" y="74"/>
                    </a:cubicBezTo>
                    <a:cubicBezTo>
                      <a:pt x="73" y="74"/>
                      <a:pt x="73" y="73"/>
                      <a:pt x="74" y="73"/>
                    </a:cubicBezTo>
                    <a:cubicBezTo>
                      <a:pt x="76" y="73"/>
                      <a:pt x="77" y="72"/>
                      <a:pt x="78" y="72"/>
                    </a:cubicBezTo>
                    <a:close/>
                    <a:moveTo>
                      <a:pt x="89" y="75"/>
                    </a:moveTo>
                    <a:cubicBezTo>
                      <a:pt x="92" y="77"/>
                      <a:pt x="92" y="78"/>
                      <a:pt x="92" y="81"/>
                    </a:cubicBezTo>
                    <a:cubicBezTo>
                      <a:pt x="92" y="83"/>
                      <a:pt x="91" y="84"/>
                      <a:pt x="91" y="85"/>
                    </a:cubicBezTo>
                    <a:cubicBezTo>
                      <a:pt x="90" y="86"/>
                      <a:pt x="89" y="86"/>
                      <a:pt x="88" y="86"/>
                    </a:cubicBezTo>
                    <a:cubicBezTo>
                      <a:pt x="88" y="85"/>
                      <a:pt x="87" y="85"/>
                      <a:pt x="87" y="85"/>
                    </a:cubicBezTo>
                    <a:cubicBezTo>
                      <a:pt x="87" y="86"/>
                      <a:pt x="86" y="85"/>
                      <a:pt x="86" y="85"/>
                    </a:cubicBezTo>
                    <a:cubicBezTo>
                      <a:pt x="86" y="85"/>
                      <a:pt x="86" y="85"/>
                      <a:pt x="85" y="85"/>
                    </a:cubicBezTo>
                    <a:cubicBezTo>
                      <a:pt x="85" y="87"/>
                      <a:pt x="84" y="87"/>
                      <a:pt x="84" y="86"/>
                    </a:cubicBezTo>
                    <a:cubicBezTo>
                      <a:pt x="84" y="84"/>
                      <a:pt x="83" y="84"/>
                      <a:pt x="83" y="85"/>
                    </a:cubicBezTo>
                    <a:cubicBezTo>
                      <a:pt x="83" y="86"/>
                      <a:pt x="83" y="86"/>
                      <a:pt x="82" y="86"/>
                    </a:cubicBezTo>
                    <a:cubicBezTo>
                      <a:pt x="82" y="85"/>
                      <a:pt x="82" y="85"/>
                      <a:pt x="81" y="86"/>
                    </a:cubicBezTo>
                    <a:cubicBezTo>
                      <a:pt x="81" y="87"/>
                      <a:pt x="80" y="87"/>
                      <a:pt x="78" y="86"/>
                    </a:cubicBezTo>
                    <a:cubicBezTo>
                      <a:pt x="77" y="86"/>
                      <a:pt x="75" y="85"/>
                      <a:pt x="75" y="84"/>
                    </a:cubicBezTo>
                    <a:cubicBezTo>
                      <a:pt x="75" y="84"/>
                      <a:pt x="76" y="82"/>
                      <a:pt x="76" y="81"/>
                    </a:cubicBezTo>
                    <a:cubicBezTo>
                      <a:pt x="77" y="78"/>
                      <a:pt x="79" y="77"/>
                      <a:pt x="80" y="78"/>
                    </a:cubicBezTo>
                    <a:cubicBezTo>
                      <a:pt x="80" y="79"/>
                      <a:pt x="80" y="79"/>
                      <a:pt x="80" y="80"/>
                    </a:cubicBezTo>
                    <a:cubicBezTo>
                      <a:pt x="80" y="81"/>
                      <a:pt x="80" y="82"/>
                      <a:pt x="80" y="82"/>
                    </a:cubicBezTo>
                    <a:cubicBezTo>
                      <a:pt x="80" y="82"/>
                      <a:pt x="80" y="83"/>
                      <a:pt x="79" y="83"/>
                    </a:cubicBezTo>
                    <a:cubicBezTo>
                      <a:pt x="79" y="84"/>
                      <a:pt x="79" y="84"/>
                      <a:pt x="80" y="84"/>
                    </a:cubicBezTo>
                    <a:cubicBezTo>
                      <a:pt x="80" y="84"/>
                      <a:pt x="81" y="84"/>
                      <a:pt x="81" y="83"/>
                    </a:cubicBezTo>
                    <a:cubicBezTo>
                      <a:pt x="82" y="81"/>
                      <a:pt x="83" y="80"/>
                      <a:pt x="85" y="80"/>
                    </a:cubicBezTo>
                    <a:cubicBezTo>
                      <a:pt x="87" y="80"/>
                      <a:pt x="87" y="80"/>
                      <a:pt x="86" y="79"/>
                    </a:cubicBezTo>
                    <a:cubicBezTo>
                      <a:pt x="85" y="78"/>
                      <a:pt x="84" y="78"/>
                      <a:pt x="83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1" y="78"/>
                      <a:pt x="81" y="77"/>
                      <a:pt x="83" y="75"/>
                    </a:cubicBezTo>
                    <a:cubicBezTo>
                      <a:pt x="85" y="72"/>
                      <a:pt x="87" y="73"/>
                      <a:pt x="89" y="75"/>
                    </a:cubicBezTo>
                    <a:close/>
                    <a:moveTo>
                      <a:pt x="79" y="75"/>
                    </a:moveTo>
                    <a:cubicBezTo>
                      <a:pt x="79" y="75"/>
                      <a:pt x="79" y="75"/>
                      <a:pt x="79" y="75"/>
                    </a:cubicBezTo>
                    <a:cubicBezTo>
                      <a:pt x="79" y="75"/>
                      <a:pt x="79" y="76"/>
                      <a:pt x="78" y="76"/>
                    </a:cubicBezTo>
                    <a:cubicBezTo>
                      <a:pt x="77" y="76"/>
                      <a:pt x="77" y="76"/>
                      <a:pt x="78" y="75"/>
                    </a:cubicBezTo>
                    <a:cubicBezTo>
                      <a:pt x="78" y="75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lose/>
                    <a:moveTo>
                      <a:pt x="13" y="97"/>
                    </a:moveTo>
                    <a:cubicBezTo>
                      <a:pt x="11" y="101"/>
                      <a:pt x="11" y="99"/>
                      <a:pt x="12" y="97"/>
                    </a:cubicBezTo>
                    <a:cubicBezTo>
                      <a:pt x="13" y="88"/>
                      <a:pt x="13" y="95"/>
                      <a:pt x="13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831"/>
              <p:cNvSpPr>
                <a:spLocks noEditPoints="1"/>
              </p:cNvSpPr>
              <p:nvPr/>
            </p:nvSpPr>
            <p:spPr bwMode="auto">
              <a:xfrm>
                <a:off x="491" y="502"/>
                <a:ext cx="72" cy="60"/>
              </a:xfrm>
              <a:custGeom>
                <a:avLst/>
                <a:gdLst>
                  <a:gd name="T0" fmla="*/ 57 w 94"/>
                  <a:gd name="T1" fmla="*/ 4 h 79"/>
                  <a:gd name="T2" fmla="*/ 50 w 94"/>
                  <a:gd name="T3" fmla="*/ 10 h 79"/>
                  <a:gd name="T4" fmla="*/ 43 w 94"/>
                  <a:gd name="T5" fmla="*/ 15 h 79"/>
                  <a:gd name="T6" fmla="*/ 38 w 94"/>
                  <a:gd name="T7" fmla="*/ 20 h 79"/>
                  <a:gd name="T8" fmla="*/ 33 w 94"/>
                  <a:gd name="T9" fmla="*/ 25 h 79"/>
                  <a:gd name="T10" fmla="*/ 20 w 94"/>
                  <a:gd name="T11" fmla="*/ 36 h 79"/>
                  <a:gd name="T12" fmla="*/ 16 w 94"/>
                  <a:gd name="T13" fmla="*/ 43 h 79"/>
                  <a:gd name="T14" fmla="*/ 3 w 94"/>
                  <a:gd name="T15" fmla="*/ 52 h 79"/>
                  <a:gd name="T16" fmla="*/ 15 w 94"/>
                  <a:gd name="T17" fmla="*/ 73 h 79"/>
                  <a:gd name="T18" fmla="*/ 56 w 94"/>
                  <a:gd name="T19" fmla="*/ 67 h 79"/>
                  <a:gd name="T20" fmla="*/ 92 w 94"/>
                  <a:gd name="T21" fmla="*/ 37 h 79"/>
                  <a:gd name="T22" fmla="*/ 74 w 94"/>
                  <a:gd name="T23" fmla="*/ 17 h 79"/>
                  <a:gd name="T24" fmla="*/ 62 w 94"/>
                  <a:gd name="T25" fmla="*/ 60 h 79"/>
                  <a:gd name="T26" fmla="*/ 25 w 94"/>
                  <a:gd name="T27" fmla="*/ 68 h 79"/>
                  <a:gd name="T28" fmla="*/ 8 w 94"/>
                  <a:gd name="T29" fmla="*/ 61 h 79"/>
                  <a:gd name="T30" fmla="*/ 10 w 94"/>
                  <a:gd name="T31" fmla="*/ 45 h 79"/>
                  <a:gd name="T32" fmla="*/ 16 w 94"/>
                  <a:gd name="T33" fmla="*/ 36 h 79"/>
                  <a:gd name="T34" fmla="*/ 28 w 94"/>
                  <a:gd name="T35" fmla="*/ 31 h 79"/>
                  <a:gd name="T36" fmla="*/ 39 w 94"/>
                  <a:gd name="T37" fmla="*/ 26 h 79"/>
                  <a:gd name="T38" fmla="*/ 42 w 94"/>
                  <a:gd name="T39" fmla="*/ 20 h 79"/>
                  <a:gd name="T40" fmla="*/ 48 w 94"/>
                  <a:gd name="T41" fmla="*/ 15 h 79"/>
                  <a:gd name="T42" fmla="*/ 55 w 94"/>
                  <a:gd name="T43" fmla="*/ 7 h 79"/>
                  <a:gd name="T44" fmla="*/ 67 w 94"/>
                  <a:gd name="T45" fmla="*/ 5 h 79"/>
                  <a:gd name="T46" fmla="*/ 68 w 94"/>
                  <a:gd name="T47" fmla="*/ 20 h 79"/>
                  <a:gd name="T48" fmla="*/ 80 w 94"/>
                  <a:gd name="T49" fmla="*/ 35 h 79"/>
                  <a:gd name="T50" fmla="*/ 72 w 94"/>
                  <a:gd name="T51" fmla="*/ 23 h 79"/>
                  <a:gd name="T52" fmla="*/ 58 w 94"/>
                  <a:gd name="T53" fmla="*/ 18 h 79"/>
                  <a:gd name="T54" fmla="*/ 62 w 94"/>
                  <a:gd name="T55" fmla="*/ 20 h 79"/>
                  <a:gd name="T56" fmla="*/ 75 w 94"/>
                  <a:gd name="T57" fmla="*/ 37 h 79"/>
                  <a:gd name="T58" fmla="*/ 64 w 94"/>
                  <a:gd name="T59" fmla="*/ 33 h 79"/>
                  <a:gd name="T60" fmla="*/ 55 w 94"/>
                  <a:gd name="T61" fmla="*/ 25 h 79"/>
                  <a:gd name="T62" fmla="*/ 67 w 94"/>
                  <a:gd name="T63" fmla="*/ 38 h 79"/>
                  <a:gd name="T64" fmla="*/ 51 w 94"/>
                  <a:gd name="T65" fmla="*/ 25 h 79"/>
                  <a:gd name="T66" fmla="*/ 53 w 94"/>
                  <a:gd name="T67" fmla="*/ 31 h 79"/>
                  <a:gd name="T68" fmla="*/ 61 w 94"/>
                  <a:gd name="T69" fmla="*/ 39 h 79"/>
                  <a:gd name="T70" fmla="*/ 53 w 94"/>
                  <a:gd name="T71" fmla="*/ 29 h 79"/>
                  <a:gd name="T72" fmla="*/ 56 w 94"/>
                  <a:gd name="T73" fmla="*/ 42 h 79"/>
                  <a:gd name="T74" fmla="*/ 49 w 94"/>
                  <a:gd name="T75" fmla="*/ 32 h 79"/>
                  <a:gd name="T76" fmla="*/ 46 w 94"/>
                  <a:gd name="T77" fmla="*/ 30 h 79"/>
                  <a:gd name="T78" fmla="*/ 57 w 94"/>
                  <a:gd name="T79" fmla="*/ 43 h 79"/>
                  <a:gd name="T80" fmla="*/ 61 w 94"/>
                  <a:gd name="T81" fmla="*/ 46 h 79"/>
                  <a:gd name="T82" fmla="*/ 47 w 94"/>
                  <a:gd name="T83" fmla="*/ 44 h 79"/>
                  <a:gd name="T84" fmla="*/ 41 w 94"/>
                  <a:gd name="T85" fmla="*/ 33 h 79"/>
                  <a:gd name="T86" fmla="*/ 45 w 94"/>
                  <a:gd name="T87" fmla="*/ 45 h 79"/>
                  <a:gd name="T88" fmla="*/ 54 w 94"/>
                  <a:gd name="T89" fmla="*/ 51 h 79"/>
                  <a:gd name="T90" fmla="*/ 43 w 94"/>
                  <a:gd name="T91" fmla="*/ 49 h 79"/>
                  <a:gd name="T92" fmla="*/ 31 w 94"/>
                  <a:gd name="T93" fmla="*/ 40 h 79"/>
                  <a:gd name="T94" fmla="*/ 38 w 94"/>
                  <a:gd name="T95" fmla="*/ 47 h 79"/>
                  <a:gd name="T96" fmla="*/ 47 w 94"/>
                  <a:gd name="T97" fmla="*/ 55 h 79"/>
                  <a:gd name="T98" fmla="*/ 47 w 94"/>
                  <a:gd name="T99" fmla="*/ 54 h 79"/>
                  <a:gd name="T100" fmla="*/ 27 w 94"/>
                  <a:gd name="T101" fmla="*/ 45 h 79"/>
                  <a:gd name="T102" fmla="*/ 37 w 94"/>
                  <a:gd name="T103" fmla="*/ 56 h 79"/>
                  <a:gd name="T104" fmla="*/ 39 w 94"/>
                  <a:gd name="T105" fmla="*/ 58 h 79"/>
                  <a:gd name="T106" fmla="*/ 34 w 94"/>
                  <a:gd name="T107" fmla="*/ 49 h 79"/>
                  <a:gd name="T108" fmla="*/ 22 w 94"/>
                  <a:gd name="T109" fmla="*/ 47 h 79"/>
                  <a:gd name="T110" fmla="*/ 26 w 94"/>
                  <a:gd name="T111" fmla="*/ 57 h 79"/>
                  <a:gd name="T112" fmla="*/ 36 w 94"/>
                  <a:gd name="T113" fmla="*/ 65 h 79"/>
                  <a:gd name="T114" fmla="*/ 30 w 94"/>
                  <a:gd name="T115" fmla="*/ 55 h 79"/>
                  <a:gd name="T116" fmla="*/ 26 w 94"/>
                  <a:gd name="T117" fmla="*/ 69 h 79"/>
                  <a:gd name="T118" fmla="*/ 15 w 94"/>
                  <a:gd name="T119" fmla="*/ 52 h 79"/>
                  <a:gd name="T120" fmla="*/ 19 w 94"/>
                  <a:gd name="T121" fmla="*/ 61 h 79"/>
                  <a:gd name="T122" fmla="*/ 22 w 94"/>
                  <a:gd name="T123" fmla="*/ 63 h 79"/>
                  <a:gd name="T124" fmla="*/ 16 w 94"/>
                  <a:gd name="T125" fmla="*/ 5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79">
                    <a:moveTo>
                      <a:pt x="68" y="4"/>
                    </a:move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7" y="4"/>
                    </a:cubicBezTo>
                    <a:cubicBezTo>
                      <a:pt x="67" y="4"/>
                      <a:pt x="66" y="3"/>
                      <a:pt x="65" y="2"/>
                    </a:cubicBezTo>
                    <a:cubicBezTo>
                      <a:pt x="63" y="1"/>
                      <a:pt x="63" y="1"/>
                      <a:pt x="63" y="0"/>
                    </a:cubicBezTo>
                    <a:cubicBezTo>
                      <a:pt x="61" y="0"/>
                      <a:pt x="61" y="0"/>
                      <a:pt x="60" y="0"/>
                    </a:cubicBezTo>
                    <a:cubicBezTo>
                      <a:pt x="59" y="1"/>
                      <a:pt x="59" y="1"/>
                      <a:pt x="59" y="2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6"/>
                      <a:pt x="61" y="7"/>
                      <a:pt x="60" y="7"/>
                    </a:cubicBezTo>
                    <a:cubicBezTo>
                      <a:pt x="59" y="7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4"/>
                    </a:cubicBezTo>
                    <a:cubicBezTo>
                      <a:pt x="56" y="4"/>
                      <a:pt x="56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5"/>
                      <a:pt x="56" y="6"/>
                      <a:pt x="55" y="6"/>
                    </a:cubicBezTo>
                    <a:cubicBezTo>
                      <a:pt x="55" y="5"/>
                      <a:pt x="55" y="5"/>
                      <a:pt x="55" y="6"/>
                    </a:cubicBezTo>
                    <a:cubicBezTo>
                      <a:pt x="54" y="6"/>
                      <a:pt x="54" y="7"/>
                      <a:pt x="53" y="7"/>
                    </a:cubicBezTo>
                    <a:cubicBezTo>
                      <a:pt x="52" y="8"/>
                      <a:pt x="52" y="8"/>
                      <a:pt x="52" y="9"/>
                    </a:cubicBezTo>
                    <a:cubicBezTo>
                      <a:pt x="52" y="9"/>
                      <a:pt x="53" y="10"/>
                      <a:pt x="53" y="10"/>
                    </a:cubicBezTo>
                    <a:cubicBezTo>
                      <a:pt x="53" y="10"/>
                      <a:pt x="54" y="10"/>
                      <a:pt x="54" y="10"/>
                    </a:cubicBezTo>
                    <a:cubicBezTo>
                      <a:pt x="54" y="10"/>
                      <a:pt x="53" y="11"/>
                      <a:pt x="52" y="11"/>
                    </a:cubicBezTo>
                    <a:cubicBezTo>
                      <a:pt x="52" y="11"/>
                      <a:pt x="52" y="10"/>
                      <a:pt x="51" y="10"/>
                    </a:cubicBezTo>
                    <a:cubicBezTo>
                      <a:pt x="51" y="10"/>
                      <a:pt x="51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8" y="11"/>
                      <a:pt x="48" y="11"/>
                    </a:cubicBezTo>
                    <a:cubicBezTo>
                      <a:pt x="48" y="12"/>
                      <a:pt x="47" y="13"/>
                      <a:pt x="46" y="13"/>
                    </a:cubicBezTo>
                    <a:cubicBezTo>
                      <a:pt x="45" y="13"/>
                      <a:pt x="45" y="14"/>
                      <a:pt x="46" y="14"/>
                    </a:cubicBezTo>
                    <a:cubicBezTo>
                      <a:pt x="47" y="14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8" y="16"/>
                    </a:cubicBezTo>
                    <a:cubicBezTo>
                      <a:pt x="49" y="16"/>
                      <a:pt x="49" y="16"/>
                      <a:pt x="49" y="17"/>
                    </a:cubicBezTo>
                    <a:cubicBezTo>
                      <a:pt x="48" y="17"/>
                      <a:pt x="48" y="17"/>
                      <a:pt x="47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5"/>
                    </a:cubicBezTo>
                    <a:cubicBezTo>
                      <a:pt x="44" y="15"/>
                      <a:pt x="43" y="15"/>
                      <a:pt x="43" y="15"/>
                    </a:cubicBezTo>
                    <a:cubicBezTo>
                      <a:pt x="43" y="15"/>
                      <a:pt x="43" y="16"/>
                      <a:pt x="43" y="15"/>
                    </a:cubicBezTo>
                    <a:cubicBezTo>
                      <a:pt x="43" y="15"/>
                      <a:pt x="42" y="16"/>
                      <a:pt x="42" y="16"/>
                    </a:cubicBezTo>
                    <a:cubicBezTo>
                      <a:pt x="42" y="16"/>
                      <a:pt x="41" y="16"/>
                      <a:pt x="41" y="17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40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20"/>
                      <a:pt x="41" y="21"/>
                      <a:pt x="42" y="21"/>
                    </a:cubicBezTo>
                    <a:cubicBezTo>
                      <a:pt x="43" y="21"/>
                      <a:pt x="44" y="21"/>
                      <a:pt x="43" y="22"/>
                    </a:cubicBezTo>
                    <a:cubicBezTo>
                      <a:pt x="43" y="22"/>
                      <a:pt x="42" y="22"/>
                      <a:pt x="42" y="21"/>
                    </a:cubicBezTo>
                    <a:cubicBezTo>
                      <a:pt x="41" y="21"/>
                      <a:pt x="40" y="21"/>
                      <a:pt x="40" y="21"/>
                    </a:cubicBezTo>
                    <a:cubicBezTo>
                      <a:pt x="40" y="21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8" y="20"/>
                    </a:cubicBezTo>
                    <a:cubicBezTo>
                      <a:pt x="38" y="20"/>
                      <a:pt x="37" y="20"/>
                      <a:pt x="37" y="20"/>
                    </a:cubicBezTo>
                    <a:cubicBezTo>
                      <a:pt x="37" y="20"/>
                      <a:pt x="35" y="20"/>
                      <a:pt x="35" y="21"/>
                    </a:cubicBezTo>
                    <a:cubicBezTo>
                      <a:pt x="35" y="21"/>
                      <a:pt x="35" y="21"/>
                      <a:pt x="34" y="22"/>
                    </a:cubicBezTo>
                    <a:cubicBezTo>
                      <a:pt x="34" y="22"/>
                      <a:pt x="33" y="22"/>
                      <a:pt x="33" y="23"/>
                    </a:cubicBezTo>
                    <a:cubicBezTo>
                      <a:pt x="33" y="24"/>
                      <a:pt x="33" y="25"/>
                      <a:pt x="34" y="24"/>
                    </a:cubicBezTo>
                    <a:cubicBezTo>
                      <a:pt x="35" y="24"/>
                      <a:pt x="35" y="24"/>
                      <a:pt x="35" y="25"/>
                    </a:cubicBezTo>
                    <a:cubicBezTo>
                      <a:pt x="35" y="26"/>
                      <a:pt x="36" y="26"/>
                      <a:pt x="36" y="26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5" y="27"/>
                      <a:pt x="35" y="27"/>
                    </a:cubicBezTo>
                    <a:cubicBezTo>
                      <a:pt x="35" y="27"/>
                      <a:pt x="35" y="26"/>
                      <a:pt x="34" y="26"/>
                    </a:cubicBezTo>
                    <a:cubicBezTo>
                      <a:pt x="34" y="26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2" y="25"/>
                    </a:cubicBezTo>
                    <a:cubicBezTo>
                      <a:pt x="30" y="25"/>
                      <a:pt x="27" y="27"/>
                      <a:pt x="27" y="28"/>
                    </a:cubicBezTo>
                    <a:cubicBezTo>
                      <a:pt x="27" y="29"/>
                      <a:pt x="27" y="29"/>
                      <a:pt x="28" y="30"/>
                    </a:cubicBezTo>
                    <a:cubicBezTo>
                      <a:pt x="29" y="30"/>
                      <a:pt x="29" y="30"/>
                      <a:pt x="28" y="30"/>
                    </a:cubicBezTo>
                    <a:cubicBezTo>
                      <a:pt x="27" y="30"/>
                      <a:pt x="27" y="30"/>
                      <a:pt x="26" y="29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9"/>
                      <a:pt x="23" y="30"/>
                      <a:pt x="21" y="31"/>
                    </a:cubicBezTo>
                    <a:cubicBezTo>
                      <a:pt x="19" y="32"/>
                      <a:pt x="19" y="32"/>
                      <a:pt x="21" y="34"/>
                    </a:cubicBezTo>
                    <a:cubicBezTo>
                      <a:pt x="21" y="34"/>
                      <a:pt x="22" y="35"/>
                      <a:pt x="22" y="35"/>
                    </a:cubicBezTo>
                    <a:cubicBezTo>
                      <a:pt x="23" y="35"/>
                      <a:pt x="23" y="36"/>
                      <a:pt x="23" y="36"/>
                    </a:cubicBezTo>
                    <a:cubicBezTo>
                      <a:pt x="24" y="36"/>
                      <a:pt x="23" y="37"/>
                      <a:pt x="22" y="37"/>
                    </a:cubicBezTo>
                    <a:cubicBezTo>
                      <a:pt x="21" y="37"/>
                      <a:pt x="21" y="37"/>
                      <a:pt x="20" y="36"/>
                    </a:cubicBezTo>
                    <a:cubicBezTo>
                      <a:pt x="20" y="35"/>
                      <a:pt x="18" y="34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5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4" y="37"/>
                      <a:pt x="14" y="37"/>
                      <a:pt x="13" y="37"/>
                    </a:cubicBezTo>
                    <a:cubicBezTo>
                      <a:pt x="12" y="38"/>
                      <a:pt x="12" y="38"/>
                      <a:pt x="12" y="39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3" y="40"/>
                    </a:cubicBezTo>
                    <a:cubicBezTo>
                      <a:pt x="13" y="40"/>
                      <a:pt x="13" y="41"/>
                      <a:pt x="14" y="41"/>
                    </a:cubicBezTo>
                    <a:cubicBezTo>
                      <a:pt x="14" y="42"/>
                      <a:pt x="15" y="42"/>
                      <a:pt x="15" y="42"/>
                    </a:cubicBezTo>
                    <a:cubicBezTo>
                      <a:pt x="16" y="42"/>
                      <a:pt x="16" y="42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4"/>
                      <a:pt x="14" y="44"/>
                      <a:pt x="14" y="43"/>
                    </a:cubicBezTo>
                    <a:cubicBezTo>
                      <a:pt x="14" y="43"/>
                      <a:pt x="14" y="43"/>
                      <a:pt x="13" y="41"/>
                    </a:cubicBezTo>
                    <a:cubicBezTo>
                      <a:pt x="12" y="41"/>
                      <a:pt x="12" y="41"/>
                      <a:pt x="11" y="41"/>
                    </a:cubicBezTo>
                    <a:cubicBezTo>
                      <a:pt x="10" y="40"/>
                      <a:pt x="10" y="41"/>
                      <a:pt x="9" y="41"/>
                    </a:cubicBezTo>
                    <a:cubicBezTo>
                      <a:pt x="8" y="41"/>
                      <a:pt x="8" y="41"/>
                      <a:pt x="8" y="43"/>
                    </a:cubicBezTo>
                    <a:cubicBezTo>
                      <a:pt x="8" y="44"/>
                      <a:pt x="8" y="45"/>
                      <a:pt x="9" y="46"/>
                    </a:cubicBezTo>
                    <a:cubicBezTo>
                      <a:pt x="9" y="46"/>
                      <a:pt x="9" y="47"/>
                      <a:pt x="8" y="47"/>
                    </a:cubicBezTo>
                    <a:cubicBezTo>
                      <a:pt x="8" y="47"/>
                      <a:pt x="6" y="48"/>
                      <a:pt x="6" y="48"/>
                    </a:cubicBezTo>
                    <a:cubicBezTo>
                      <a:pt x="6" y="48"/>
                      <a:pt x="5" y="49"/>
                      <a:pt x="5" y="49"/>
                    </a:cubicBezTo>
                    <a:cubicBezTo>
                      <a:pt x="5" y="50"/>
                      <a:pt x="5" y="50"/>
                      <a:pt x="5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2" y="52"/>
                    </a:cubicBezTo>
                    <a:cubicBezTo>
                      <a:pt x="2" y="52"/>
                      <a:pt x="2" y="52"/>
                      <a:pt x="1" y="52"/>
                    </a:cubicBezTo>
                    <a:cubicBezTo>
                      <a:pt x="1" y="52"/>
                      <a:pt x="0" y="52"/>
                      <a:pt x="0" y="52"/>
                    </a:cubicBezTo>
                    <a:cubicBezTo>
                      <a:pt x="0" y="53"/>
                      <a:pt x="0" y="54"/>
                      <a:pt x="1" y="54"/>
                    </a:cubicBezTo>
                    <a:cubicBezTo>
                      <a:pt x="2" y="54"/>
                      <a:pt x="3" y="56"/>
                      <a:pt x="3" y="57"/>
                    </a:cubicBezTo>
                    <a:cubicBezTo>
                      <a:pt x="4" y="58"/>
                      <a:pt x="4" y="59"/>
                      <a:pt x="4" y="59"/>
                    </a:cubicBezTo>
                    <a:cubicBezTo>
                      <a:pt x="5" y="59"/>
                      <a:pt x="7" y="61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0" y="66"/>
                      <a:pt x="12" y="67"/>
                      <a:pt x="12" y="68"/>
                    </a:cubicBezTo>
                    <a:cubicBezTo>
                      <a:pt x="12" y="68"/>
                      <a:pt x="12" y="69"/>
                      <a:pt x="12" y="69"/>
                    </a:cubicBezTo>
                    <a:cubicBezTo>
                      <a:pt x="12" y="69"/>
                      <a:pt x="13" y="70"/>
                      <a:pt x="13" y="70"/>
                    </a:cubicBezTo>
                    <a:cubicBezTo>
                      <a:pt x="13" y="71"/>
                      <a:pt x="14" y="72"/>
                      <a:pt x="15" y="73"/>
                    </a:cubicBezTo>
                    <a:cubicBezTo>
                      <a:pt x="16" y="73"/>
                      <a:pt x="16" y="73"/>
                      <a:pt x="17" y="74"/>
                    </a:cubicBezTo>
                    <a:cubicBezTo>
                      <a:pt x="17" y="74"/>
                      <a:pt x="18" y="75"/>
                      <a:pt x="18" y="75"/>
                    </a:cubicBezTo>
                    <a:cubicBezTo>
                      <a:pt x="19" y="75"/>
                      <a:pt x="19" y="75"/>
                      <a:pt x="19" y="76"/>
                    </a:cubicBezTo>
                    <a:cubicBezTo>
                      <a:pt x="19" y="76"/>
                      <a:pt x="21" y="77"/>
                      <a:pt x="22" y="78"/>
                    </a:cubicBezTo>
                    <a:cubicBezTo>
                      <a:pt x="26" y="79"/>
                      <a:pt x="39" y="79"/>
                      <a:pt x="40" y="79"/>
                    </a:cubicBezTo>
                    <a:cubicBezTo>
                      <a:pt x="40" y="78"/>
                      <a:pt x="42" y="78"/>
                      <a:pt x="42" y="77"/>
                    </a:cubicBezTo>
                    <a:cubicBezTo>
                      <a:pt x="43" y="76"/>
                      <a:pt x="44" y="75"/>
                      <a:pt x="44" y="75"/>
                    </a:cubicBezTo>
                    <a:cubicBezTo>
                      <a:pt x="45" y="75"/>
                      <a:pt x="45" y="75"/>
                      <a:pt x="46" y="75"/>
                    </a:cubicBezTo>
                    <a:cubicBezTo>
                      <a:pt x="47" y="74"/>
                      <a:pt x="47" y="74"/>
                      <a:pt x="47" y="73"/>
                    </a:cubicBezTo>
                    <a:cubicBezTo>
                      <a:pt x="48" y="73"/>
                      <a:pt x="48" y="72"/>
                      <a:pt x="51" y="70"/>
                    </a:cubicBezTo>
                    <a:cubicBezTo>
                      <a:pt x="53" y="69"/>
                      <a:pt x="54" y="68"/>
                      <a:pt x="55" y="68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6" y="67"/>
                      <a:pt x="56" y="66"/>
                      <a:pt x="56" y="66"/>
                    </a:cubicBezTo>
                    <a:cubicBezTo>
                      <a:pt x="56" y="66"/>
                      <a:pt x="69" y="57"/>
                      <a:pt x="71" y="56"/>
                    </a:cubicBezTo>
                    <a:cubicBezTo>
                      <a:pt x="72" y="55"/>
                      <a:pt x="80" y="50"/>
                      <a:pt x="80" y="49"/>
                    </a:cubicBezTo>
                    <a:cubicBezTo>
                      <a:pt x="80" y="49"/>
                      <a:pt x="83" y="47"/>
                      <a:pt x="84" y="46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5" y="45"/>
                      <a:pt x="89" y="43"/>
                      <a:pt x="89" y="43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89" y="43"/>
                      <a:pt x="90" y="42"/>
                      <a:pt x="91" y="42"/>
                    </a:cubicBezTo>
                    <a:cubicBezTo>
                      <a:pt x="91" y="42"/>
                      <a:pt x="92" y="41"/>
                      <a:pt x="92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4" y="42"/>
                      <a:pt x="94" y="40"/>
                      <a:pt x="93" y="39"/>
                    </a:cubicBezTo>
                    <a:cubicBezTo>
                      <a:pt x="92" y="38"/>
                      <a:pt x="92" y="38"/>
                      <a:pt x="92" y="37"/>
                    </a:cubicBezTo>
                    <a:cubicBezTo>
                      <a:pt x="90" y="33"/>
                      <a:pt x="83" y="30"/>
                      <a:pt x="84" y="26"/>
                    </a:cubicBezTo>
                    <a:cubicBezTo>
                      <a:pt x="81" y="23"/>
                      <a:pt x="78" y="19"/>
                      <a:pt x="75" y="15"/>
                    </a:cubicBezTo>
                    <a:cubicBezTo>
                      <a:pt x="74" y="14"/>
                      <a:pt x="73" y="13"/>
                      <a:pt x="73" y="12"/>
                    </a:cubicBezTo>
                    <a:cubicBezTo>
                      <a:pt x="72" y="12"/>
                      <a:pt x="72" y="11"/>
                      <a:pt x="72" y="11"/>
                    </a:cubicBezTo>
                    <a:cubicBezTo>
                      <a:pt x="71" y="9"/>
                      <a:pt x="69" y="8"/>
                      <a:pt x="69" y="6"/>
                    </a:cubicBezTo>
                    <a:cubicBezTo>
                      <a:pt x="69" y="5"/>
                      <a:pt x="69" y="5"/>
                      <a:pt x="68" y="4"/>
                    </a:cubicBezTo>
                    <a:close/>
                    <a:moveTo>
                      <a:pt x="68" y="6"/>
                    </a:move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9" y="8"/>
                      <a:pt x="70" y="10"/>
                      <a:pt x="71" y="12"/>
                    </a:cubicBezTo>
                    <a:cubicBezTo>
                      <a:pt x="72" y="13"/>
                      <a:pt x="74" y="15"/>
                      <a:pt x="74" y="16"/>
                    </a:cubicBezTo>
                    <a:cubicBezTo>
                      <a:pt x="74" y="16"/>
                      <a:pt x="74" y="16"/>
                      <a:pt x="74" y="17"/>
                    </a:cubicBezTo>
                    <a:cubicBezTo>
                      <a:pt x="75" y="17"/>
                      <a:pt x="75" y="17"/>
                      <a:pt x="78" y="20"/>
                    </a:cubicBezTo>
                    <a:cubicBezTo>
                      <a:pt x="79" y="22"/>
                      <a:pt x="81" y="24"/>
                      <a:pt x="82" y="25"/>
                    </a:cubicBezTo>
                    <a:cubicBezTo>
                      <a:pt x="83" y="26"/>
                      <a:pt x="83" y="26"/>
                      <a:pt x="83" y="27"/>
                    </a:cubicBezTo>
                    <a:cubicBezTo>
                      <a:pt x="83" y="27"/>
                      <a:pt x="83" y="27"/>
                      <a:pt x="83" y="28"/>
                    </a:cubicBezTo>
                    <a:cubicBezTo>
                      <a:pt x="85" y="32"/>
                      <a:pt x="90" y="36"/>
                      <a:pt x="92" y="40"/>
                    </a:cubicBezTo>
                    <a:cubicBezTo>
                      <a:pt x="92" y="40"/>
                      <a:pt x="91" y="40"/>
                      <a:pt x="90" y="41"/>
                    </a:cubicBezTo>
                    <a:cubicBezTo>
                      <a:pt x="89" y="41"/>
                      <a:pt x="89" y="41"/>
                      <a:pt x="88" y="42"/>
                    </a:cubicBezTo>
                    <a:cubicBezTo>
                      <a:pt x="85" y="44"/>
                      <a:pt x="83" y="46"/>
                      <a:pt x="83" y="46"/>
                    </a:cubicBezTo>
                    <a:cubicBezTo>
                      <a:pt x="82" y="46"/>
                      <a:pt x="79" y="48"/>
                      <a:pt x="78" y="49"/>
                    </a:cubicBezTo>
                    <a:cubicBezTo>
                      <a:pt x="78" y="50"/>
                      <a:pt x="71" y="54"/>
                      <a:pt x="70" y="55"/>
                    </a:cubicBezTo>
                    <a:cubicBezTo>
                      <a:pt x="69" y="55"/>
                      <a:pt x="68" y="56"/>
                      <a:pt x="63" y="59"/>
                    </a:cubicBezTo>
                    <a:cubicBezTo>
                      <a:pt x="63" y="60"/>
                      <a:pt x="62" y="60"/>
                      <a:pt x="62" y="60"/>
                    </a:cubicBezTo>
                    <a:cubicBezTo>
                      <a:pt x="61" y="60"/>
                      <a:pt x="61" y="61"/>
                      <a:pt x="61" y="61"/>
                    </a:cubicBezTo>
                    <a:cubicBezTo>
                      <a:pt x="61" y="62"/>
                      <a:pt x="60" y="63"/>
                      <a:pt x="54" y="67"/>
                    </a:cubicBezTo>
                    <a:cubicBezTo>
                      <a:pt x="48" y="71"/>
                      <a:pt x="47" y="72"/>
                      <a:pt x="47" y="72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5" y="74"/>
                      <a:pt x="44" y="74"/>
                      <a:pt x="43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1" y="74"/>
                      <a:pt x="40" y="73"/>
                      <a:pt x="39" y="72"/>
                    </a:cubicBezTo>
                    <a:cubicBezTo>
                      <a:pt x="38" y="71"/>
                      <a:pt x="37" y="70"/>
                      <a:pt x="36" y="69"/>
                    </a:cubicBezTo>
                    <a:cubicBezTo>
                      <a:pt x="35" y="69"/>
                      <a:pt x="35" y="68"/>
                      <a:pt x="35" y="67"/>
                    </a:cubicBezTo>
                    <a:cubicBezTo>
                      <a:pt x="34" y="67"/>
                      <a:pt x="32" y="66"/>
                      <a:pt x="31" y="66"/>
                    </a:cubicBezTo>
                    <a:cubicBezTo>
                      <a:pt x="31" y="65"/>
                      <a:pt x="30" y="66"/>
                      <a:pt x="30" y="66"/>
                    </a:cubicBezTo>
                    <a:cubicBezTo>
                      <a:pt x="29" y="66"/>
                      <a:pt x="26" y="68"/>
                      <a:pt x="25" y="68"/>
                    </a:cubicBezTo>
                    <a:cubicBezTo>
                      <a:pt x="24" y="69"/>
                      <a:pt x="24" y="69"/>
                      <a:pt x="23" y="70"/>
                    </a:cubicBezTo>
                    <a:cubicBezTo>
                      <a:pt x="23" y="71"/>
                      <a:pt x="22" y="71"/>
                      <a:pt x="21" y="72"/>
                    </a:cubicBezTo>
                    <a:cubicBezTo>
                      <a:pt x="21" y="73"/>
                      <a:pt x="20" y="73"/>
                      <a:pt x="20" y="74"/>
                    </a:cubicBezTo>
                    <a:cubicBezTo>
                      <a:pt x="19" y="74"/>
                      <a:pt x="19" y="74"/>
                      <a:pt x="19" y="73"/>
                    </a:cubicBezTo>
                    <a:cubicBezTo>
                      <a:pt x="17" y="72"/>
                      <a:pt x="16" y="71"/>
                      <a:pt x="15" y="71"/>
                    </a:cubicBezTo>
                    <a:cubicBezTo>
                      <a:pt x="15" y="71"/>
                      <a:pt x="14" y="70"/>
                      <a:pt x="14" y="69"/>
                    </a:cubicBezTo>
                    <a:cubicBezTo>
                      <a:pt x="14" y="69"/>
                      <a:pt x="13" y="68"/>
                      <a:pt x="13" y="68"/>
                    </a:cubicBezTo>
                    <a:cubicBezTo>
                      <a:pt x="13" y="67"/>
                      <a:pt x="12" y="67"/>
                      <a:pt x="13" y="67"/>
                    </a:cubicBezTo>
                    <a:cubicBezTo>
                      <a:pt x="13" y="66"/>
                      <a:pt x="12" y="66"/>
                      <a:pt x="12" y="66"/>
                    </a:cubicBezTo>
                    <a:cubicBezTo>
                      <a:pt x="12" y="66"/>
                      <a:pt x="12" y="65"/>
                      <a:pt x="12" y="65"/>
                    </a:cubicBezTo>
                    <a:cubicBezTo>
                      <a:pt x="12" y="65"/>
                      <a:pt x="11" y="64"/>
                      <a:pt x="10" y="63"/>
                    </a:cubicBezTo>
                    <a:cubicBezTo>
                      <a:pt x="9" y="62"/>
                      <a:pt x="8" y="61"/>
                      <a:pt x="8" y="61"/>
                    </a:cubicBezTo>
                    <a:cubicBezTo>
                      <a:pt x="8" y="61"/>
                      <a:pt x="8" y="60"/>
                      <a:pt x="7" y="60"/>
                    </a:cubicBezTo>
                    <a:cubicBezTo>
                      <a:pt x="6" y="59"/>
                      <a:pt x="6" y="58"/>
                      <a:pt x="4" y="56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2" y="53"/>
                      <a:pt x="3" y="53"/>
                      <a:pt x="3" y="53"/>
                    </a:cubicBezTo>
                    <a:cubicBezTo>
                      <a:pt x="4" y="53"/>
                      <a:pt x="4" y="52"/>
                      <a:pt x="5" y="52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49"/>
                      <a:pt x="7" y="49"/>
                      <a:pt x="8" y="49"/>
                    </a:cubicBezTo>
                    <a:cubicBezTo>
                      <a:pt x="8" y="49"/>
                      <a:pt x="8" y="49"/>
                      <a:pt x="9" y="49"/>
                    </a:cubicBezTo>
                    <a:cubicBezTo>
                      <a:pt x="9" y="49"/>
                      <a:pt x="10" y="48"/>
                      <a:pt x="10" y="47"/>
                    </a:cubicBezTo>
                    <a:cubicBezTo>
                      <a:pt x="10" y="47"/>
                      <a:pt x="10" y="47"/>
                      <a:pt x="10" y="46"/>
                    </a:cubicBezTo>
                    <a:cubicBezTo>
                      <a:pt x="11" y="46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2" y="43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45"/>
                      <a:pt x="16" y="45"/>
                    </a:cubicBezTo>
                    <a:cubicBezTo>
                      <a:pt x="18" y="44"/>
                      <a:pt x="18" y="41"/>
                      <a:pt x="16" y="41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8"/>
                      <a:pt x="16" y="37"/>
                      <a:pt x="16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8" y="36"/>
                      <a:pt x="19" y="36"/>
                      <a:pt x="19" y="37"/>
                    </a:cubicBezTo>
                    <a:cubicBezTo>
                      <a:pt x="19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1" y="38"/>
                      <a:pt x="21" y="38"/>
                    </a:cubicBezTo>
                    <a:cubicBezTo>
                      <a:pt x="23" y="38"/>
                      <a:pt x="25" y="37"/>
                      <a:pt x="25" y="36"/>
                    </a:cubicBezTo>
                    <a:cubicBezTo>
                      <a:pt x="25" y="35"/>
                      <a:pt x="24" y="34"/>
                      <a:pt x="23" y="34"/>
                    </a:cubicBezTo>
                    <a:cubicBezTo>
                      <a:pt x="22" y="34"/>
                      <a:pt x="22" y="33"/>
                      <a:pt x="22" y="33"/>
                    </a:cubicBezTo>
                    <a:cubicBezTo>
                      <a:pt x="21" y="33"/>
                      <a:pt x="21" y="32"/>
                      <a:pt x="22" y="32"/>
                    </a:cubicBezTo>
                    <a:cubicBezTo>
                      <a:pt x="23" y="32"/>
                      <a:pt x="23" y="31"/>
                      <a:pt x="24" y="31"/>
                    </a:cubicBezTo>
                    <a:cubicBezTo>
                      <a:pt x="25" y="30"/>
                      <a:pt x="25" y="30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6" y="32"/>
                      <a:pt x="27" y="32"/>
                      <a:pt x="28" y="31"/>
                    </a:cubicBezTo>
                    <a:cubicBezTo>
                      <a:pt x="28" y="31"/>
                      <a:pt x="28" y="31"/>
                      <a:pt x="29" y="31"/>
                    </a:cubicBezTo>
                    <a:cubicBezTo>
                      <a:pt x="30" y="31"/>
                      <a:pt x="31" y="31"/>
                      <a:pt x="31" y="30"/>
                    </a:cubicBezTo>
                    <a:cubicBezTo>
                      <a:pt x="30" y="29"/>
                      <a:pt x="30" y="29"/>
                      <a:pt x="29" y="29"/>
                    </a:cubicBezTo>
                    <a:cubicBezTo>
                      <a:pt x="28" y="29"/>
                      <a:pt x="27" y="28"/>
                      <a:pt x="28" y="28"/>
                    </a:cubicBezTo>
                    <a:cubicBezTo>
                      <a:pt x="28" y="28"/>
                      <a:pt x="28" y="28"/>
                      <a:pt x="28" y="27"/>
                    </a:cubicBezTo>
                    <a:cubicBezTo>
                      <a:pt x="28" y="27"/>
                      <a:pt x="29" y="27"/>
                      <a:pt x="29" y="27"/>
                    </a:cubicBezTo>
                    <a:cubicBezTo>
                      <a:pt x="30" y="27"/>
                      <a:pt x="30" y="27"/>
                      <a:pt x="31" y="26"/>
                    </a:cubicBezTo>
                    <a:cubicBezTo>
                      <a:pt x="31" y="26"/>
                      <a:pt x="32" y="26"/>
                      <a:pt x="33" y="27"/>
                    </a:cubicBezTo>
                    <a:cubicBezTo>
                      <a:pt x="33" y="27"/>
                      <a:pt x="33" y="27"/>
                      <a:pt x="34" y="27"/>
                    </a:cubicBezTo>
                    <a:cubicBezTo>
                      <a:pt x="34" y="27"/>
                      <a:pt x="34" y="27"/>
                      <a:pt x="34" y="28"/>
                    </a:cubicBezTo>
                    <a:cubicBezTo>
                      <a:pt x="34" y="28"/>
                      <a:pt x="34" y="28"/>
                      <a:pt x="36" y="28"/>
                    </a:cubicBezTo>
                    <a:cubicBezTo>
                      <a:pt x="37" y="28"/>
                      <a:pt x="38" y="27"/>
                      <a:pt x="39" y="26"/>
                    </a:cubicBezTo>
                    <a:cubicBezTo>
                      <a:pt x="39" y="26"/>
                      <a:pt x="39" y="26"/>
                      <a:pt x="38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6" y="25"/>
                      <a:pt x="36" y="24"/>
                    </a:cubicBezTo>
                    <a:cubicBezTo>
                      <a:pt x="36" y="24"/>
                      <a:pt x="35" y="23"/>
                      <a:pt x="35" y="23"/>
                    </a:cubicBezTo>
                    <a:cubicBezTo>
                      <a:pt x="35" y="24"/>
                      <a:pt x="35" y="23"/>
                      <a:pt x="35" y="23"/>
                    </a:cubicBezTo>
                    <a:cubicBezTo>
                      <a:pt x="36" y="22"/>
                      <a:pt x="38" y="21"/>
                      <a:pt x="39" y="21"/>
                    </a:cubicBezTo>
                    <a:cubicBezTo>
                      <a:pt x="39" y="21"/>
                      <a:pt x="39" y="22"/>
                      <a:pt x="40" y="22"/>
                    </a:cubicBezTo>
                    <a:cubicBezTo>
                      <a:pt x="40" y="22"/>
                      <a:pt x="41" y="22"/>
                      <a:pt x="41" y="23"/>
                    </a:cubicBezTo>
                    <a:cubicBezTo>
                      <a:pt x="41" y="23"/>
                      <a:pt x="42" y="23"/>
                      <a:pt x="42" y="23"/>
                    </a:cubicBezTo>
                    <a:cubicBezTo>
                      <a:pt x="43" y="23"/>
                      <a:pt x="44" y="23"/>
                      <a:pt x="44" y="23"/>
                    </a:cubicBezTo>
                    <a:cubicBezTo>
                      <a:pt x="45" y="23"/>
                      <a:pt x="45" y="22"/>
                      <a:pt x="45" y="21"/>
                    </a:cubicBezTo>
                    <a:cubicBezTo>
                      <a:pt x="45" y="20"/>
                      <a:pt x="44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7"/>
                      <a:pt x="42" y="17"/>
                      <a:pt x="43" y="17"/>
                    </a:cubicBezTo>
                    <a:cubicBezTo>
                      <a:pt x="43" y="16"/>
                      <a:pt x="43" y="16"/>
                      <a:pt x="44" y="17"/>
                    </a:cubicBezTo>
                    <a:cubicBezTo>
                      <a:pt x="44" y="17"/>
                      <a:pt x="45" y="17"/>
                      <a:pt x="45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8"/>
                      <a:pt x="47" y="18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ubicBezTo>
                      <a:pt x="50" y="18"/>
                      <a:pt x="50" y="18"/>
                      <a:pt x="51" y="18"/>
                    </a:cubicBezTo>
                    <a:cubicBezTo>
                      <a:pt x="51" y="18"/>
                      <a:pt x="51" y="17"/>
                      <a:pt x="50" y="17"/>
                    </a:cubicBezTo>
                    <a:cubicBezTo>
                      <a:pt x="50" y="16"/>
                      <a:pt x="50" y="15"/>
                      <a:pt x="48" y="15"/>
                    </a:cubicBezTo>
                    <a:cubicBezTo>
                      <a:pt x="48" y="15"/>
                      <a:pt x="48" y="14"/>
                      <a:pt x="48" y="14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9" y="13"/>
                      <a:pt x="49" y="12"/>
                      <a:pt x="50" y="12"/>
                    </a:cubicBezTo>
                    <a:cubicBezTo>
                      <a:pt x="50" y="11"/>
                      <a:pt x="51" y="11"/>
                      <a:pt x="51" y="11"/>
                    </a:cubicBezTo>
                    <a:cubicBezTo>
                      <a:pt x="51" y="11"/>
                      <a:pt x="52" y="12"/>
                      <a:pt x="52" y="12"/>
                    </a:cubicBezTo>
                    <a:cubicBezTo>
                      <a:pt x="53" y="12"/>
                      <a:pt x="53" y="12"/>
                      <a:pt x="54" y="12"/>
                    </a:cubicBezTo>
                    <a:cubicBezTo>
                      <a:pt x="54" y="11"/>
                      <a:pt x="55" y="11"/>
                      <a:pt x="55" y="11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9"/>
                      <a:pt x="57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5" y="8"/>
                      <a:pt x="55" y="8"/>
                      <a:pt x="55" y="7"/>
                    </a:cubicBezTo>
                    <a:cubicBezTo>
                      <a:pt x="56" y="7"/>
                      <a:pt x="56" y="6"/>
                      <a:pt x="56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8" y="6"/>
                      <a:pt x="58" y="6"/>
                    </a:cubicBezTo>
                    <a:cubicBezTo>
                      <a:pt x="58" y="7"/>
                      <a:pt x="60" y="8"/>
                      <a:pt x="61" y="7"/>
                    </a:cubicBezTo>
                    <a:cubicBezTo>
                      <a:pt x="62" y="6"/>
                      <a:pt x="62" y="5"/>
                      <a:pt x="61" y="4"/>
                    </a:cubicBezTo>
                    <a:cubicBezTo>
                      <a:pt x="60" y="4"/>
                      <a:pt x="60" y="3"/>
                      <a:pt x="60" y="2"/>
                    </a:cubicBezTo>
                    <a:cubicBezTo>
                      <a:pt x="60" y="2"/>
                      <a:pt x="61" y="1"/>
                      <a:pt x="61" y="1"/>
                    </a:cubicBezTo>
                    <a:cubicBezTo>
                      <a:pt x="62" y="1"/>
                      <a:pt x="63" y="2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5" y="3"/>
                      <a:pt x="65" y="3"/>
                      <a:pt x="65" y="4"/>
                    </a:cubicBezTo>
                    <a:cubicBezTo>
                      <a:pt x="65" y="4"/>
                      <a:pt x="66" y="4"/>
                      <a:pt x="67" y="5"/>
                    </a:cubicBezTo>
                    <a:cubicBezTo>
                      <a:pt x="67" y="5"/>
                      <a:pt x="67" y="5"/>
                      <a:pt x="68" y="6"/>
                    </a:cubicBezTo>
                    <a:close/>
                    <a:moveTo>
                      <a:pt x="67" y="13"/>
                    </a:moveTo>
                    <a:cubicBezTo>
                      <a:pt x="66" y="13"/>
                      <a:pt x="66" y="13"/>
                      <a:pt x="65" y="13"/>
                    </a:cubicBezTo>
                    <a:cubicBezTo>
                      <a:pt x="64" y="13"/>
                      <a:pt x="62" y="14"/>
                      <a:pt x="62" y="14"/>
                    </a:cubicBezTo>
                    <a:cubicBezTo>
                      <a:pt x="61" y="14"/>
                      <a:pt x="61" y="15"/>
                      <a:pt x="61" y="15"/>
                    </a:cubicBezTo>
                    <a:cubicBezTo>
                      <a:pt x="62" y="15"/>
                      <a:pt x="62" y="15"/>
                      <a:pt x="63" y="14"/>
                    </a:cubicBezTo>
                    <a:cubicBezTo>
                      <a:pt x="64" y="14"/>
                      <a:pt x="65" y="13"/>
                      <a:pt x="66" y="14"/>
                    </a:cubicBezTo>
                    <a:cubicBezTo>
                      <a:pt x="66" y="14"/>
                      <a:pt x="66" y="15"/>
                      <a:pt x="66" y="16"/>
                    </a:cubicBezTo>
                    <a:cubicBezTo>
                      <a:pt x="65" y="17"/>
                      <a:pt x="65" y="17"/>
                      <a:pt x="66" y="17"/>
                    </a:cubicBezTo>
                    <a:cubicBezTo>
                      <a:pt x="67" y="17"/>
                      <a:pt x="67" y="18"/>
                      <a:pt x="67" y="18"/>
                    </a:cubicBezTo>
                    <a:cubicBezTo>
                      <a:pt x="67" y="19"/>
                      <a:pt x="67" y="19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1"/>
                      <a:pt x="69" y="21"/>
                      <a:pt x="70" y="22"/>
                    </a:cubicBezTo>
                    <a:cubicBezTo>
                      <a:pt x="70" y="23"/>
                      <a:pt x="71" y="23"/>
                      <a:pt x="71" y="24"/>
                    </a:cubicBezTo>
                    <a:cubicBezTo>
                      <a:pt x="71" y="24"/>
                      <a:pt x="71" y="25"/>
                      <a:pt x="71" y="25"/>
                    </a:cubicBezTo>
                    <a:cubicBezTo>
                      <a:pt x="71" y="25"/>
                      <a:pt x="73" y="27"/>
                      <a:pt x="75" y="29"/>
                    </a:cubicBezTo>
                    <a:cubicBezTo>
                      <a:pt x="75" y="30"/>
                      <a:pt x="76" y="31"/>
                      <a:pt x="77" y="31"/>
                    </a:cubicBezTo>
                    <a:cubicBezTo>
                      <a:pt x="77" y="32"/>
                      <a:pt x="78" y="33"/>
                      <a:pt x="78" y="33"/>
                    </a:cubicBezTo>
                    <a:cubicBezTo>
                      <a:pt x="78" y="33"/>
                      <a:pt x="78" y="34"/>
                      <a:pt x="79" y="34"/>
                    </a:cubicBezTo>
                    <a:cubicBezTo>
                      <a:pt x="79" y="35"/>
                      <a:pt x="79" y="35"/>
                      <a:pt x="80" y="36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8"/>
                      <a:pt x="82" y="37"/>
                      <a:pt x="83" y="37"/>
                    </a:cubicBezTo>
                    <a:cubicBezTo>
                      <a:pt x="83" y="37"/>
                      <a:pt x="83" y="36"/>
                      <a:pt x="82" y="36"/>
                    </a:cubicBezTo>
                    <a:cubicBezTo>
                      <a:pt x="81" y="37"/>
                      <a:pt x="81" y="36"/>
                      <a:pt x="80" y="35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79" y="33"/>
                      <a:pt x="79" y="33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8" y="31"/>
                      <a:pt x="77" y="30"/>
                      <a:pt x="76" y="29"/>
                    </a:cubicBezTo>
                    <a:cubicBezTo>
                      <a:pt x="76" y="28"/>
                      <a:pt x="75" y="28"/>
                      <a:pt x="75" y="28"/>
                    </a:cubicBezTo>
                    <a:cubicBezTo>
                      <a:pt x="75" y="28"/>
                      <a:pt x="75" y="27"/>
                      <a:pt x="75" y="27"/>
                    </a:cubicBezTo>
                    <a:cubicBezTo>
                      <a:pt x="75" y="26"/>
                      <a:pt x="74" y="25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5"/>
                      <a:pt x="73" y="24"/>
                      <a:pt x="73" y="24"/>
                    </a:cubicBezTo>
                    <a:cubicBezTo>
                      <a:pt x="72" y="24"/>
                      <a:pt x="72" y="24"/>
                      <a:pt x="72" y="23"/>
                    </a:cubicBezTo>
                    <a:cubicBezTo>
                      <a:pt x="72" y="22"/>
                      <a:pt x="71" y="22"/>
                      <a:pt x="70" y="21"/>
                    </a:cubicBezTo>
                    <a:cubicBezTo>
                      <a:pt x="70" y="20"/>
                      <a:pt x="69" y="20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7"/>
                      <a:pt x="68" y="17"/>
                      <a:pt x="68" y="16"/>
                    </a:cubicBezTo>
                    <a:cubicBezTo>
                      <a:pt x="67" y="16"/>
                      <a:pt x="67" y="16"/>
                      <a:pt x="67" y="15"/>
                    </a:cubicBezTo>
                    <a:cubicBezTo>
                      <a:pt x="67" y="14"/>
                      <a:pt x="67" y="14"/>
                      <a:pt x="67" y="13"/>
                    </a:cubicBezTo>
                    <a:close/>
                    <a:moveTo>
                      <a:pt x="61" y="18"/>
                    </a:move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0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7"/>
                      <a:pt x="59" y="17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9" y="19"/>
                      <a:pt x="60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20"/>
                      <a:pt x="61" y="21"/>
                      <a:pt x="62" y="22"/>
                    </a:cubicBezTo>
                    <a:cubicBezTo>
                      <a:pt x="64" y="24"/>
                      <a:pt x="65" y="26"/>
                      <a:pt x="65" y="27"/>
                    </a:cubicBezTo>
                    <a:cubicBezTo>
                      <a:pt x="65" y="28"/>
                      <a:pt x="65" y="28"/>
                      <a:pt x="66" y="28"/>
                    </a:cubicBezTo>
                    <a:cubicBezTo>
                      <a:pt x="66" y="28"/>
                      <a:pt x="66" y="26"/>
                      <a:pt x="66" y="26"/>
                    </a:cubicBezTo>
                    <a:cubicBezTo>
                      <a:pt x="65" y="24"/>
                      <a:pt x="64" y="22"/>
                      <a:pt x="63" y="21"/>
                    </a:cubicBezTo>
                    <a:cubicBezTo>
                      <a:pt x="62" y="21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1" y="20"/>
                      <a:pt x="61" y="19"/>
                    </a:cubicBezTo>
                    <a:cubicBezTo>
                      <a:pt x="62" y="19"/>
                      <a:pt x="61" y="19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lose/>
                    <a:moveTo>
                      <a:pt x="75" y="37"/>
                    </a:moveTo>
                    <a:cubicBezTo>
                      <a:pt x="75" y="37"/>
                      <a:pt x="75" y="37"/>
                      <a:pt x="75" y="37"/>
                    </a:cubicBezTo>
                    <a:cubicBezTo>
                      <a:pt x="74" y="36"/>
                      <a:pt x="74" y="36"/>
                      <a:pt x="74" y="37"/>
                    </a:cubicBezTo>
                    <a:cubicBezTo>
                      <a:pt x="73" y="37"/>
                      <a:pt x="73" y="38"/>
                      <a:pt x="74" y="38"/>
                    </a:cubicBezTo>
                    <a:cubicBezTo>
                      <a:pt x="74" y="38"/>
                      <a:pt x="75" y="38"/>
                      <a:pt x="74" y="39"/>
                    </a:cubicBezTo>
                    <a:cubicBezTo>
                      <a:pt x="74" y="39"/>
                      <a:pt x="75" y="40"/>
                      <a:pt x="76" y="40"/>
                    </a:cubicBezTo>
                    <a:cubicBezTo>
                      <a:pt x="78" y="41"/>
                      <a:pt x="78" y="40"/>
                      <a:pt x="76" y="39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6" y="38"/>
                      <a:pt x="76" y="37"/>
                      <a:pt x="75" y="37"/>
                    </a:cubicBezTo>
                    <a:close/>
                    <a:moveTo>
                      <a:pt x="73" y="42"/>
                    </a:moveTo>
                    <a:cubicBezTo>
                      <a:pt x="73" y="42"/>
                      <a:pt x="73" y="42"/>
                      <a:pt x="72" y="42"/>
                    </a:cubicBezTo>
                    <a:cubicBezTo>
                      <a:pt x="72" y="42"/>
                      <a:pt x="71" y="41"/>
                      <a:pt x="71" y="41"/>
                    </a:cubicBezTo>
                    <a:cubicBezTo>
                      <a:pt x="71" y="41"/>
                      <a:pt x="71" y="40"/>
                      <a:pt x="71" y="40"/>
                    </a:cubicBezTo>
                    <a:cubicBezTo>
                      <a:pt x="70" y="39"/>
                      <a:pt x="70" y="39"/>
                      <a:pt x="70" y="38"/>
                    </a:cubicBezTo>
                    <a:cubicBezTo>
                      <a:pt x="70" y="38"/>
                      <a:pt x="69" y="38"/>
                      <a:pt x="69" y="38"/>
                    </a:cubicBezTo>
                    <a:cubicBezTo>
                      <a:pt x="68" y="38"/>
                      <a:pt x="68" y="38"/>
                      <a:pt x="68" y="37"/>
                    </a:cubicBezTo>
                    <a:cubicBezTo>
                      <a:pt x="68" y="37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5" y="35"/>
                      <a:pt x="65" y="35"/>
                      <a:pt x="65" y="34"/>
                    </a:cubicBezTo>
                    <a:cubicBezTo>
                      <a:pt x="65" y="34"/>
                      <a:pt x="65" y="34"/>
                      <a:pt x="64" y="33"/>
                    </a:cubicBezTo>
                    <a:cubicBezTo>
                      <a:pt x="63" y="32"/>
                      <a:pt x="63" y="31"/>
                      <a:pt x="63" y="31"/>
                    </a:cubicBezTo>
                    <a:cubicBezTo>
                      <a:pt x="63" y="30"/>
                      <a:pt x="62" y="30"/>
                      <a:pt x="62" y="29"/>
                    </a:cubicBezTo>
                    <a:cubicBezTo>
                      <a:pt x="61" y="28"/>
                      <a:pt x="61" y="28"/>
                      <a:pt x="60" y="27"/>
                    </a:cubicBezTo>
                    <a:cubicBezTo>
                      <a:pt x="59" y="27"/>
                      <a:pt x="59" y="27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8" y="26"/>
                      <a:pt x="57" y="25"/>
                      <a:pt x="57" y="25"/>
                    </a:cubicBezTo>
                    <a:cubicBezTo>
                      <a:pt x="58" y="24"/>
                      <a:pt x="57" y="23"/>
                      <a:pt x="57" y="23"/>
                    </a:cubicBezTo>
                    <a:cubicBezTo>
                      <a:pt x="56" y="23"/>
                      <a:pt x="56" y="23"/>
                      <a:pt x="55" y="23"/>
                    </a:cubicBezTo>
                    <a:cubicBezTo>
                      <a:pt x="54" y="24"/>
                      <a:pt x="54" y="24"/>
                      <a:pt x="54" y="25"/>
                    </a:cubicBezTo>
                    <a:cubicBezTo>
                      <a:pt x="53" y="25"/>
                      <a:pt x="54" y="25"/>
                      <a:pt x="54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4"/>
                    </a:cubicBezTo>
                    <a:cubicBezTo>
                      <a:pt x="56" y="24"/>
                      <a:pt x="57" y="24"/>
                      <a:pt x="56" y="25"/>
                    </a:cubicBezTo>
                    <a:cubicBezTo>
                      <a:pt x="56" y="26"/>
                      <a:pt x="57" y="26"/>
                      <a:pt x="57" y="27"/>
                    </a:cubicBezTo>
                    <a:cubicBezTo>
                      <a:pt x="58" y="27"/>
                      <a:pt x="58" y="27"/>
                      <a:pt x="58" y="28"/>
                    </a:cubicBezTo>
                    <a:cubicBezTo>
                      <a:pt x="58" y="28"/>
                      <a:pt x="59" y="28"/>
                      <a:pt x="59" y="29"/>
                    </a:cubicBezTo>
                    <a:cubicBezTo>
                      <a:pt x="60" y="29"/>
                      <a:pt x="62" y="30"/>
                      <a:pt x="62" y="31"/>
                    </a:cubicBezTo>
                    <a:cubicBezTo>
                      <a:pt x="62" y="31"/>
                      <a:pt x="62" y="32"/>
                      <a:pt x="63" y="33"/>
                    </a:cubicBezTo>
                    <a:cubicBezTo>
                      <a:pt x="63" y="34"/>
                      <a:pt x="64" y="35"/>
                      <a:pt x="64" y="35"/>
                    </a:cubicBezTo>
                    <a:cubicBezTo>
                      <a:pt x="64" y="36"/>
                      <a:pt x="65" y="36"/>
                      <a:pt x="65" y="36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7" y="38"/>
                    </a:cubicBezTo>
                    <a:cubicBezTo>
                      <a:pt x="67" y="39"/>
                      <a:pt x="67" y="39"/>
                      <a:pt x="68" y="39"/>
                    </a:cubicBezTo>
                    <a:cubicBezTo>
                      <a:pt x="68" y="39"/>
                      <a:pt x="68" y="39"/>
                      <a:pt x="69" y="40"/>
                    </a:cubicBezTo>
                    <a:cubicBezTo>
                      <a:pt x="70" y="41"/>
                      <a:pt x="70" y="42"/>
                      <a:pt x="70" y="42"/>
                    </a:cubicBezTo>
                    <a:cubicBezTo>
                      <a:pt x="70" y="42"/>
                      <a:pt x="70" y="43"/>
                      <a:pt x="71" y="43"/>
                    </a:cubicBezTo>
                    <a:cubicBezTo>
                      <a:pt x="71" y="42"/>
                      <a:pt x="71" y="43"/>
                      <a:pt x="71" y="44"/>
                    </a:cubicBezTo>
                    <a:cubicBezTo>
                      <a:pt x="71" y="44"/>
                      <a:pt x="71" y="45"/>
                      <a:pt x="71" y="45"/>
                    </a:cubicBezTo>
                    <a:cubicBezTo>
                      <a:pt x="71" y="46"/>
                      <a:pt x="72" y="46"/>
                      <a:pt x="71" y="45"/>
                    </a:cubicBezTo>
                    <a:cubicBezTo>
                      <a:pt x="71" y="44"/>
                      <a:pt x="71" y="44"/>
                      <a:pt x="72" y="43"/>
                    </a:cubicBezTo>
                    <a:cubicBezTo>
                      <a:pt x="73" y="43"/>
                      <a:pt x="73" y="43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lose/>
                    <a:moveTo>
                      <a:pt x="51" y="25"/>
                    </a:move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4"/>
                      <a:pt x="51" y="24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ubicBezTo>
                      <a:pt x="48" y="25"/>
                      <a:pt x="47" y="25"/>
                      <a:pt x="47" y="26"/>
                    </a:cubicBezTo>
                    <a:cubicBezTo>
                      <a:pt x="47" y="28"/>
                      <a:pt x="47" y="28"/>
                      <a:pt x="48" y="27"/>
                    </a:cubicBezTo>
                    <a:cubicBezTo>
                      <a:pt x="48" y="27"/>
                      <a:pt x="49" y="26"/>
                      <a:pt x="49" y="26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1" y="29"/>
                      <a:pt x="52" y="29"/>
                      <a:pt x="52" y="30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4"/>
                      <a:pt x="54" y="35"/>
                      <a:pt x="55" y="35"/>
                    </a:cubicBezTo>
                    <a:cubicBezTo>
                      <a:pt x="55" y="35"/>
                      <a:pt x="56" y="35"/>
                      <a:pt x="56" y="35"/>
                    </a:cubicBezTo>
                    <a:cubicBezTo>
                      <a:pt x="56" y="36"/>
                      <a:pt x="57" y="37"/>
                      <a:pt x="57" y="37"/>
                    </a:cubicBezTo>
                    <a:cubicBezTo>
                      <a:pt x="58" y="37"/>
                      <a:pt x="60" y="40"/>
                      <a:pt x="60" y="40"/>
                    </a:cubicBezTo>
                    <a:cubicBezTo>
                      <a:pt x="60" y="41"/>
                      <a:pt x="61" y="42"/>
                      <a:pt x="62" y="42"/>
                    </a:cubicBezTo>
                    <a:cubicBezTo>
                      <a:pt x="63" y="43"/>
                      <a:pt x="64" y="44"/>
                      <a:pt x="64" y="45"/>
                    </a:cubicBezTo>
                    <a:cubicBezTo>
                      <a:pt x="64" y="47"/>
                      <a:pt x="65" y="48"/>
                      <a:pt x="65" y="45"/>
                    </a:cubicBezTo>
                    <a:cubicBezTo>
                      <a:pt x="65" y="44"/>
                      <a:pt x="65" y="44"/>
                      <a:pt x="65" y="43"/>
                    </a:cubicBezTo>
                    <a:cubicBezTo>
                      <a:pt x="64" y="42"/>
                      <a:pt x="64" y="42"/>
                      <a:pt x="63" y="41"/>
                    </a:cubicBezTo>
                    <a:cubicBezTo>
                      <a:pt x="63" y="41"/>
                      <a:pt x="62" y="41"/>
                      <a:pt x="62" y="41"/>
                    </a:cubicBezTo>
                    <a:cubicBezTo>
                      <a:pt x="61" y="40"/>
                      <a:pt x="61" y="40"/>
                      <a:pt x="61" y="39"/>
                    </a:cubicBezTo>
                    <a:cubicBezTo>
                      <a:pt x="61" y="39"/>
                      <a:pt x="61" y="39"/>
                      <a:pt x="60" y="38"/>
                    </a:cubicBezTo>
                    <a:cubicBezTo>
                      <a:pt x="60" y="38"/>
                      <a:pt x="59" y="37"/>
                      <a:pt x="58" y="36"/>
                    </a:cubicBezTo>
                    <a:cubicBezTo>
                      <a:pt x="57" y="35"/>
                      <a:pt x="57" y="35"/>
                      <a:pt x="58" y="35"/>
                    </a:cubicBezTo>
                    <a:cubicBezTo>
                      <a:pt x="58" y="35"/>
                      <a:pt x="58" y="34"/>
                      <a:pt x="57" y="34"/>
                    </a:cubicBezTo>
                    <a:cubicBezTo>
                      <a:pt x="57" y="34"/>
                      <a:pt x="57" y="34"/>
                      <a:pt x="57" y="33"/>
                    </a:cubicBezTo>
                    <a:cubicBezTo>
                      <a:pt x="56" y="32"/>
                      <a:pt x="56" y="32"/>
                      <a:pt x="56" y="33"/>
                    </a:cubicBezTo>
                    <a:cubicBezTo>
                      <a:pt x="55" y="34"/>
                      <a:pt x="55" y="34"/>
                      <a:pt x="54" y="32"/>
                    </a:cubicBezTo>
                    <a:cubicBezTo>
                      <a:pt x="54" y="32"/>
                      <a:pt x="54" y="31"/>
                      <a:pt x="55" y="31"/>
                    </a:cubicBezTo>
                    <a:cubicBezTo>
                      <a:pt x="55" y="31"/>
                      <a:pt x="56" y="31"/>
                      <a:pt x="55" y="30"/>
                    </a:cubicBezTo>
                    <a:cubicBezTo>
                      <a:pt x="55" y="30"/>
                      <a:pt x="54" y="30"/>
                      <a:pt x="54" y="30"/>
                    </a:cubicBezTo>
                    <a:cubicBezTo>
                      <a:pt x="53" y="31"/>
                      <a:pt x="53" y="30"/>
                      <a:pt x="53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3" y="28"/>
                      <a:pt x="52" y="28"/>
                    </a:cubicBezTo>
                    <a:cubicBezTo>
                      <a:pt x="52" y="27"/>
                      <a:pt x="52" y="27"/>
                      <a:pt x="51" y="27"/>
                    </a:cubicBezTo>
                    <a:cubicBezTo>
                      <a:pt x="50" y="27"/>
                      <a:pt x="50" y="27"/>
                      <a:pt x="51" y="26"/>
                    </a:cubicBezTo>
                    <a:cubicBezTo>
                      <a:pt x="51" y="26"/>
                      <a:pt x="51" y="25"/>
                      <a:pt x="51" y="25"/>
                    </a:cubicBezTo>
                    <a:close/>
                    <a:moveTo>
                      <a:pt x="61" y="44"/>
                    </a:move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4"/>
                      <a:pt x="59" y="44"/>
                      <a:pt x="59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2"/>
                      <a:pt x="58" y="42"/>
                      <a:pt x="58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1"/>
                      <a:pt x="56" y="40"/>
                    </a:cubicBezTo>
                    <a:cubicBezTo>
                      <a:pt x="56" y="39"/>
                      <a:pt x="56" y="38"/>
                      <a:pt x="56" y="38"/>
                    </a:cubicBezTo>
                    <a:cubicBezTo>
                      <a:pt x="56" y="38"/>
                      <a:pt x="55" y="38"/>
                      <a:pt x="55" y="39"/>
                    </a:cubicBezTo>
                    <a:cubicBezTo>
                      <a:pt x="55" y="40"/>
                      <a:pt x="54" y="40"/>
                      <a:pt x="53" y="40"/>
                    </a:cubicBezTo>
                    <a:cubicBezTo>
                      <a:pt x="53" y="40"/>
                      <a:pt x="53" y="39"/>
                      <a:pt x="54" y="38"/>
                    </a:cubicBezTo>
                    <a:cubicBezTo>
                      <a:pt x="54" y="38"/>
                      <a:pt x="54" y="37"/>
                      <a:pt x="53" y="37"/>
                    </a:cubicBezTo>
                    <a:cubicBezTo>
                      <a:pt x="53" y="37"/>
                      <a:pt x="53" y="37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1" y="34"/>
                      <a:pt x="51" y="34"/>
                      <a:pt x="50" y="34"/>
                    </a:cubicBezTo>
                    <a:cubicBezTo>
                      <a:pt x="50" y="34"/>
                      <a:pt x="50" y="34"/>
                      <a:pt x="50" y="33"/>
                    </a:cubicBezTo>
                    <a:cubicBezTo>
                      <a:pt x="50" y="32"/>
                      <a:pt x="49" y="32"/>
                      <a:pt x="49" y="32"/>
                    </a:cubicBezTo>
                    <a:cubicBezTo>
                      <a:pt x="49" y="32"/>
                      <a:pt x="48" y="32"/>
                      <a:pt x="48" y="32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8" y="29"/>
                      <a:pt x="47" y="29"/>
                    </a:cubicBezTo>
                    <a:cubicBezTo>
                      <a:pt x="47" y="29"/>
                      <a:pt x="47" y="29"/>
                      <a:pt x="46" y="29"/>
                    </a:cubicBezTo>
                    <a:cubicBezTo>
                      <a:pt x="45" y="29"/>
                      <a:pt x="45" y="29"/>
                      <a:pt x="45" y="28"/>
                    </a:cubicBezTo>
                    <a:cubicBezTo>
                      <a:pt x="44" y="27"/>
                      <a:pt x="42" y="29"/>
                      <a:pt x="42" y="30"/>
                    </a:cubicBezTo>
                    <a:cubicBezTo>
                      <a:pt x="41" y="31"/>
                      <a:pt x="41" y="31"/>
                      <a:pt x="42" y="30"/>
                    </a:cubicBezTo>
                    <a:cubicBezTo>
                      <a:pt x="42" y="30"/>
                      <a:pt x="42" y="30"/>
                      <a:pt x="43" y="30"/>
                    </a:cubicBezTo>
                    <a:cubicBezTo>
                      <a:pt x="43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1"/>
                    </a:cubicBezTo>
                    <a:cubicBezTo>
                      <a:pt x="46" y="32"/>
                      <a:pt x="46" y="32"/>
                      <a:pt x="48" y="33"/>
                    </a:cubicBezTo>
                    <a:cubicBezTo>
                      <a:pt x="48" y="33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50" y="35"/>
                      <a:pt x="50" y="36"/>
                      <a:pt x="50" y="37"/>
                    </a:cubicBezTo>
                    <a:cubicBezTo>
                      <a:pt x="50" y="38"/>
                      <a:pt x="51" y="39"/>
                      <a:pt x="52" y="39"/>
                    </a:cubicBezTo>
                    <a:cubicBezTo>
                      <a:pt x="52" y="39"/>
                      <a:pt x="52" y="39"/>
                      <a:pt x="52" y="40"/>
                    </a:cubicBezTo>
                    <a:cubicBezTo>
                      <a:pt x="52" y="41"/>
                      <a:pt x="52" y="42"/>
                      <a:pt x="53" y="42"/>
                    </a:cubicBezTo>
                    <a:cubicBezTo>
                      <a:pt x="54" y="42"/>
                      <a:pt x="54" y="41"/>
                      <a:pt x="54" y="41"/>
                    </a:cubicBezTo>
                    <a:cubicBezTo>
                      <a:pt x="55" y="41"/>
                      <a:pt x="55" y="41"/>
                      <a:pt x="55" y="42"/>
                    </a:cubicBezTo>
                    <a:cubicBezTo>
                      <a:pt x="55" y="43"/>
                      <a:pt x="55" y="43"/>
                      <a:pt x="56" y="43"/>
                    </a:cubicBezTo>
                    <a:cubicBezTo>
                      <a:pt x="56" y="43"/>
                      <a:pt x="57" y="43"/>
                      <a:pt x="57" y="43"/>
                    </a:cubicBezTo>
                    <a:cubicBezTo>
                      <a:pt x="57" y="43"/>
                      <a:pt x="57" y="43"/>
                      <a:pt x="57" y="44"/>
                    </a:cubicBezTo>
                    <a:cubicBezTo>
                      <a:pt x="56" y="45"/>
                      <a:pt x="57" y="46"/>
                      <a:pt x="59" y="45"/>
                    </a:cubicBezTo>
                    <a:cubicBezTo>
                      <a:pt x="59" y="45"/>
                      <a:pt x="60" y="45"/>
                      <a:pt x="59" y="46"/>
                    </a:cubicBezTo>
                    <a:cubicBezTo>
                      <a:pt x="59" y="46"/>
                      <a:pt x="59" y="46"/>
                      <a:pt x="59" y="47"/>
                    </a:cubicBezTo>
                    <a:cubicBezTo>
                      <a:pt x="59" y="47"/>
                      <a:pt x="59" y="47"/>
                      <a:pt x="60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9"/>
                      <a:pt x="61" y="49"/>
                      <a:pt x="61" y="50"/>
                    </a:cubicBezTo>
                    <a:cubicBezTo>
                      <a:pt x="61" y="51"/>
                      <a:pt x="61" y="51"/>
                      <a:pt x="62" y="51"/>
                    </a:cubicBezTo>
                    <a:cubicBezTo>
                      <a:pt x="63" y="52"/>
                      <a:pt x="63" y="51"/>
                      <a:pt x="62" y="50"/>
                    </a:cubicBezTo>
                    <a:cubicBezTo>
                      <a:pt x="62" y="49"/>
                      <a:pt x="62" y="49"/>
                      <a:pt x="62" y="48"/>
                    </a:cubicBezTo>
                    <a:cubicBezTo>
                      <a:pt x="62" y="46"/>
                      <a:pt x="62" y="46"/>
                      <a:pt x="61" y="46"/>
                    </a:cubicBezTo>
                    <a:cubicBezTo>
                      <a:pt x="60" y="46"/>
                      <a:pt x="60" y="46"/>
                      <a:pt x="61" y="45"/>
                    </a:cubicBezTo>
                    <a:cubicBezTo>
                      <a:pt x="61" y="45"/>
                      <a:pt x="61" y="44"/>
                      <a:pt x="61" y="4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6" y="53"/>
                    </a:cubicBezTo>
                    <a:cubicBezTo>
                      <a:pt x="56" y="53"/>
                      <a:pt x="56" y="53"/>
                      <a:pt x="55" y="52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4" y="50"/>
                      <a:pt x="54" y="50"/>
                      <a:pt x="54" y="49"/>
                    </a:cubicBezTo>
                    <a:cubicBezTo>
                      <a:pt x="54" y="49"/>
                      <a:pt x="53" y="48"/>
                      <a:pt x="53" y="48"/>
                    </a:cubicBezTo>
                    <a:cubicBezTo>
                      <a:pt x="52" y="47"/>
                      <a:pt x="52" y="47"/>
                      <a:pt x="50" y="47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0" y="46"/>
                      <a:pt x="50" y="45"/>
                      <a:pt x="49" y="45"/>
                    </a:cubicBezTo>
                    <a:cubicBezTo>
                      <a:pt x="49" y="45"/>
                      <a:pt x="48" y="44"/>
                      <a:pt x="47" y="44"/>
                    </a:cubicBezTo>
                    <a:cubicBezTo>
                      <a:pt x="46" y="44"/>
                      <a:pt x="46" y="44"/>
                      <a:pt x="47" y="44"/>
                    </a:cubicBezTo>
                    <a:cubicBezTo>
                      <a:pt x="48" y="44"/>
                      <a:pt x="48" y="43"/>
                      <a:pt x="47" y="42"/>
                    </a:cubicBezTo>
                    <a:cubicBezTo>
                      <a:pt x="47" y="42"/>
                      <a:pt x="45" y="40"/>
                      <a:pt x="44" y="40"/>
                    </a:cubicBezTo>
                    <a:cubicBezTo>
                      <a:pt x="44" y="40"/>
                      <a:pt x="44" y="40"/>
                      <a:pt x="44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0"/>
                      <a:pt x="43" y="40"/>
                      <a:pt x="44" y="40"/>
                    </a:cubicBezTo>
                    <a:cubicBezTo>
                      <a:pt x="44" y="40"/>
                      <a:pt x="44" y="39"/>
                      <a:pt x="44" y="39"/>
                    </a:cubicBezTo>
                    <a:cubicBezTo>
                      <a:pt x="44" y="38"/>
                      <a:pt x="44" y="38"/>
                      <a:pt x="43" y="38"/>
                    </a:cubicBezTo>
                    <a:cubicBezTo>
                      <a:pt x="43" y="38"/>
                      <a:pt x="42" y="38"/>
                      <a:pt x="42" y="37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4"/>
                      <a:pt x="41" y="33"/>
                      <a:pt x="41" y="33"/>
                    </a:cubicBezTo>
                    <a:cubicBezTo>
                      <a:pt x="40" y="32"/>
                      <a:pt x="38" y="34"/>
                      <a:pt x="38" y="34"/>
                    </a:cubicBezTo>
                    <a:cubicBezTo>
                      <a:pt x="38" y="35"/>
                      <a:pt x="38" y="35"/>
                      <a:pt x="39" y="34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6"/>
                      <a:pt x="40" y="37"/>
                      <a:pt x="41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40"/>
                      <a:pt x="42" y="40"/>
                    </a:cubicBezTo>
                    <a:cubicBezTo>
                      <a:pt x="42" y="42"/>
                      <a:pt x="43" y="43"/>
                      <a:pt x="44" y="42"/>
                    </a:cubicBezTo>
                    <a:cubicBezTo>
                      <a:pt x="44" y="41"/>
                      <a:pt x="45" y="41"/>
                      <a:pt x="45" y="42"/>
                    </a:cubicBezTo>
                    <a:cubicBezTo>
                      <a:pt x="45" y="42"/>
                      <a:pt x="45" y="42"/>
                      <a:pt x="46" y="42"/>
                    </a:cubicBezTo>
                    <a:cubicBezTo>
                      <a:pt x="46" y="43"/>
                      <a:pt x="46" y="43"/>
                      <a:pt x="45" y="43"/>
                    </a:cubicBezTo>
                    <a:cubicBezTo>
                      <a:pt x="45" y="44"/>
                      <a:pt x="45" y="45"/>
                      <a:pt x="45" y="45"/>
                    </a:cubicBezTo>
                    <a:cubicBezTo>
                      <a:pt x="45" y="45"/>
                      <a:pt x="46" y="45"/>
                      <a:pt x="46" y="46"/>
                    </a:cubicBezTo>
                    <a:cubicBezTo>
                      <a:pt x="46" y="46"/>
                      <a:pt x="46" y="46"/>
                      <a:pt x="47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5"/>
                      <a:pt x="48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6"/>
                      <a:pt x="48" y="46"/>
                      <a:pt x="48" y="47"/>
                    </a:cubicBezTo>
                    <a:cubicBezTo>
                      <a:pt x="48" y="47"/>
                      <a:pt x="48" y="48"/>
                      <a:pt x="49" y="48"/>
                    </a:cubicBezTo>
                    <a:cubicBezTo>
                      <a:pt x="49" y="48"/>
                      <a:pt x="49" y="48"/>
                      <a:pt x="50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2" y="49"/>
                      <a:pt x="53" y="50"/>
                      <a:pt x="53" y="50"/>
                    </a:cubicBezTo>
                    <a:cubicBezTo>
                      <a:pt x="53" y="51"/>
                      <a:pt x="53" y="51"/>
                      <a:pt x="54" y="51"/>
                    </a:cubicBezTo>
                    <a:cubicBezTo>
                      <a:pt x="54" y="51"/>
                      <a:pt x="54" y="51"/>
                      <a:pt x="54" y="52"/>
                    </a:cubicBezTo>
                    <a:cubicBezTo>
                      <a:pt x="55" y="54"/>
                      <a:pt x="55" y="54"/>
                      <a:pt x="56" y="54"/>
                    </a:cubicBezTo>
                    <a:cubicBezTo>
                      <a:pt x="56" y="54"/>
                      <a:pt x="57" y="55"/>
                      <a:pt x="57" y="55"/>
                    </a:cubicBezTo>
                    <a:cubicBezTo>
                      <a:pt x="57" y="55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5"/>
                      <a:pt x="57" y="55"/>
                      <a:pt x="57" y="54"/>
                    </a:cubicBezTo>
                    <a:cubicBezTo>
                      <a:pt x="57" y="54"/>
                      <a:pt x="57" y="53"/>
                      <a:pt x="57" y="53"/>
                    </a:cubicBezTo>
                    <a:close/>
                    <a:moveTo>
                      <a:pt x="47" y="52"/>
                    </a:moveTo>
                    <a:cubicBezTo>
                      <a:pt x="47" y="51"/>
                      <a:pt x="46" y="51"/>
                      <a:pt x="46" y="52"/>
                    </a:cubicBezTo>
                    <a:cubicBezTo>
                      <a:pt x="45" y="52"/>
                      <a:pt x="44" y="52"/>
                      <a:pt x="44" y="51"/>
                    </a:cubicBezTo>
                    <a:cubicBezTo>
                      <a:pt x="45" y="50"/>
                      <a:pt x="44" y="50"/>
                      <a:pt x="44" y="50"/>
                    </a:cubicBezTo>
                    <a:cubicBezTo>
                      <a:pt x="43" y="50"/>
                      <a:pt x="43" y="50"/>
                      <a:pt x="43" y="49"/>
                    </a:cubicBezTo>
                    <a:cubicBezTo>
                      <a:pt x="43" y="49"/>
                      <a:pt x="43" y="49"/>
                      <a:pt x="42" y="49"/>
                    </a:cubicBezTo>
                    <a:cubicBezTo>
                      <a:pt x="41" y="49"/>
                      <a:pt x="39" y="47"/>
                      <a:pt x="40" y="46"/>
                    </a:cubicBezTo>
                    <a:cubicBezTo>
                      <a:pt x="40" y="46"/>
                      <a:pt x="39" y="45"/>
                      <a:pt x="38" y="45"/>
                    </a:cubicBezTo>
                    <a:cubicBezTo>
                      <a:pt x="37" y="46"/>
                      <a:pt x="37" y="45"/>
                      <a:pt x="38" y="44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ubicBezTo>
                      <a:pt x="37" y="42"/>
                      <a:pt x="37" y="41"/>
                      <a:pt x="36" y="42"/>
                    </a:cubicBezTo>
                    <a:cubicBezTo>
                      <a:pt x="36" y="42"/>
                      <a:pt x="35" y="42"/>
                      <a:pt x="34" y="42"/>
                    </a:cubicBezTo>
                    <a:cubicBezTo>
                      <a:pt x="34" y="42"/>
                      <a:pt x="34" y="41"/>
                      <a:pt x="34" y="40"/>
                    </a:cubicBezTo>
                    <a:cubicBezTo>
                      <a:pt x="34" y="39"/>
                      <a:pt x="34" y="38"/>
                      <a:pt x="34" y="38"/>
                    </a:cubicBezTo>
                    <a:cubicBezTo>
                      <a:pt x="34" y="38"/>
                      <a:pt x="33" y="39"/>
                      <a:pt x="33" y="39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2" y="41"/>
                      <a:pt x="32" y="41"/>
                    </a:cubicBezTo>
                    <a:cubicBezTo>
                      <a:pt x="32" y="41"/>
                      <a:pt x="32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3"/>
                      <a:pt x="33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5"/>
                      <a:pt x="35" y="45"/>
                      <a:pt x="36" y="45"/>
                    </a:cubicBezTo>
                    <a:cubicBezTo>
                      <a:pt x="36" y="45"/>
                      <a:pt x="36" y="46"/>
                      <a:pt x="36" y="46"/>
                    </a:cubicBezTo>
                    <a:cubicBezTo>
                      <a:pt x="36" y="46"/>
                      <a:pt x="36" y="47"/>
                      <a:pt x="37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8"/>
                      <a:pt x="39" y="49"/>
                      <a:pt x="40" y="49"/>
                    </a:cubicBezTo>
                    <a:cubicBezTo>
                      <a:pt x="40" y="50"/>
                      <a:pt x="41" y="50"/>
                      <a:pt x="41" y="50"/>
                    </a:cubicBezTo>
                    <a:cubicBezTo>
                      <a:pt x="41" y="51"/>
                      <a:pt x="41" y="51"/>
                      <a:pt x="42" y="51"/>
                    </a:cubicBezTo>
                    <a:cubicBezTo>
                      <a:pt x="42" y="51"/>
                      <a:pt x="42" y="50"/>
                      <a:pt x="42" y="50"/>
                    </a:cubicBezTo>
                    <a:cubicBezTo>
                      <a:pt x="42" y="50"/>
                      <a:pt x="42" y="51"/>
                      <a:pt x="42" y="51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3"/>
                    </a:cubicBezTo>
                    <a:cubicBezTo>
                      <a:pt x="43" y="53"/>
                      <a:pt x="44" y="54"/>
                      <a:pt x="44" y="53"/>
                    </a:cubicBezTo>
                    <a:cubicBezTo>
                      <a:pt x="44" y="53"/>
                      <a:pt x="45" y="53"/>
                      <a:pt x="45" y="53"/>
                    </a:cubicBezTo>
                    <a:cubicBezTo>
                      <a:pt x="45" y="53"/>
                      <a:pt x="45" y="53"/>
                      <a:pt x="45" y="54"/>
                    </a:cubicBezTo>
                    <a:cubicBezTo>
                      <a:pt x="45" y="54"/>
                      <a:pt x="45" y="55"/>
                      <a:pt x="45" y="55"/>
                    </a:cubicBezTo>
                    <a:cubicBezTo>
                      <a:pt x="46" y="55"/>
                      <a:pt x="47" y="56"/>
                      <a:pt x="47" y="55"/>
                    </a:cubicBezTo>
                    <a:cubicBezTo>
                      <a:pt x="47" y="55"/>
                      <a:pt x="47" y="55"/>
                      <a:pt x="47" y="56"/>
                    </a:cubicBezTo>
                    <a:cubicBezTo>
                      <a:pt x="47" y="57"/>
                      <a:pt x="48" y="58"/>
                      <a:pt x="49" y="58"/>
                    </a:cubicBezTo>
                    <a:cubicBezTo>
                      <a:pt x="49" y="58"/>
                      <a:pt x="49" y="58"/>
                      <a:pt x="49" y="59"/>
                    </a:cubicBezTo>
                    <a:cubicBezTo>
                      <a:pt x="49" y="59"/>
                      <a:pt x="49" y="59"/>
                      <a:pt x="49" y="60"/>
                    </a:cubicBezTo>
                    <a:cubicBezTo>
                      <a:pt x="49" y="60"/>
                      <a:pt x="49" y="61"/>
                      <a:pt x="49" y="61"/>
                    </a:cubicBezTo>
                    <a:cubicBezTo>
                      <a:pt x="50" y="61"/>
                      <a:pt x="50" y="62"/>
                      <a:pt x="50" y="62"/>
                    </a:cubicBezTo>
                    <a:cubicBezTo>
                      <a:pt x="50" y="64"/>
                      <a:pt x="51" y="64"/>
                      <a:pt x="51" y="62"/>
                    </a:cubicBezTo>
                    <a:cubicBezTo>
                      <a:pt x="51" y="61"/>
                      <a:pt x="51" y="61"/>
                      <a:pt x="51" y="60"/>
                    </a:cubicBezTo>
                    <a:cubicBezTo>
                      <a:pt x="50" y="60"/>
                      <a:pt x="50" y="60"/>
                      <a:pt x="50" y="59"/>
                    </a:cubicBezTo>
                    <a:cubicBezTo>
                      <a:pt x="50" y="58"/>
                      <a:pt x="50" y="57"/>
                      <a:pt x="50" y="57"/>
                    </a:cubicBezTo>
                    <a:cubicBezTo>
                      <a:pt x="49" y="57"/>
                      <a:pt x="48" y="56"/>
                      <a:pt x="48" y="56"/>
                    </a:cubicBezTo>
                    <a:cubicBezTo>
                      <a:pt x="48" y="54"/>
                      <a:pt x="48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lose/>
                    <a:moveTo>
                      <a:pt x="33" y="46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7"/>
                      <a:pt x="31" y="47"/>
                      <a:pt x="30" y="47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4"/>
                      <a:pt x="29" y="44"/>
                    </a:cubicBezTo>
                    <a:cubicBezTo>
                      <a:pt x="30" y="44"/>
                      <a:pt x="29" y="43"/>
                      <a:pt x="28" y="43"/>
                    </a:cubicBezTo>
                    <a:cubicBezTo>
                      <a:pt x="28" y="43"/>
                      <a:pt x="28" y="43"/>
                      <a:pt x="27" y="43"/>
                    </a:cubicBezTo>
                    <a:cubicBezTo>
                      <a:pt x="27" y="43"/>
                      <a:pt x="26" y="43"/>
                      <a:pt x="26" y="44"/>
                    </a:cubicBezTo>
                    <a:cubicBezTo>
                      <a:pt x="26" y="44"/>
                      <a:pt x="27" y="45"/>
                      <a:pt x="27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6"/>
                      <a:pt x="28" y="46"/>
                      <a:pt x="28" y="47"/>
                    </a:cubicBezTo>
                    <a:cubicBezTo>
                      <a:pt x="29" y="48"/>
                      <a:pt x="30" y="48"/>
                      <a:pt x="30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3" y="52"/>
                      <a:pt x="33" y="52"/>
                      <a:pt x="34" y="52"/>
                    </a:cubicBezTo>
                    <a:cubicBezTo>
                      <a:pt x="34" y="51"/>
                      <a:pt x="35" y="51"/>
                      <a:pt x="35" y="52"/>
                    </a:cubicBezTo>
                    <a:cubicBezTo>
                      <a:pt x="34" y="54"/>
                      <a:pt x="35" y="55"/>
                      <a:pt x="36" y="55"/>
                    </a:cubicBezTo>
                    <a:cubicBezTo>
                      <a:pt x="36" y="55"/>
                      <a:pt x="37" y="56"/>
                      <a:pt x="37" y="56"/>
                    </a:cubicBezTo>
                    <a:cubicBezTo>
                      <a:pt x="37" y="57"/>
                      <a:pt x="37" y="57"/>
                      <a:pt x="37" y="58"/>
                    </a:cubicBezTo>
                    <a:cubicBezTo>
                      <a:pt x="38" y="58"/>
                      <a:pt x="38" y="58"/>
                      <a:pt x="38" y="59"/>
                    </a:cubicBezTo>
                    <a:cubicBezTo>
                      <a:pt x="38" y="60"/>
                      <a:pt x="38" y="60"/>
                      <a:pt x="39" y="60"/>
                    </a:cubicBezTo>
                    <a:cubicBezTo>
                      <a:pt x="39" y="60"/>
                      <a:pt x="39" y="60"/>
                      <a:pt x="39" y="61"/>
                    </a:cubicBezTo>
                    <a:cubicBezTo>
                      <a:pt x="40" y="62"/>
                      <a:pt x="40" y="63"/>
                      <a:pt x="41" y="63"/>
                    </a:cubicBezTo>
                    <a:cubicBezTo>
                      <a:pt x="41" y="63"/>
                      <a:pt x="42" y="64"/>
                      <a:pt x="42" y="64"/>
                    </a:cubicBezTo>
                    <a:cubicBezTo>
                      <a:pt x="42" y="65"/>
                      <a:pt x="44" y="65"/>
                      <a:pt x="44" y="65"/>
                    </a:cubicBezTo>
                    <a:cubicBezTo>
                      <a:pt x="44" y="64"/>
                      <a:pt x="43" y="63"/>
                      <a:pt x="42" y="62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0" y="59"/>
                      <a:pt x="40" y="58"/>
                      <a:pt x="39" y="58"/>
                    </a:cubicBezTo>
                    <a:cubicBezTo>
                      <a:pt x="39" y="59"/>
                      <a:pt x="39" y="59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7"/>
                      <a:pt x="39" y="56"/>
                      <a:pt x="39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8" y="55"/>
                      <a:pt x="37" y="53"/>
                      <a:pt x="37" y="53"/>
                    </a:cubicBezTo>
                    <a:cubicBezTo>
                      <a:pt x="37" y="53"/>
                      <a:pt x="36" y="53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6" y="53"/>
                      <a:pt x="35" y="53"/>
                      <a:pt x="36" y="53"/>
                    </a:cubicBezTo>
                    <a:cubicBezTo>
                      <a:pt x="36" y="52"/>
                      <a:pt x="36" y="50"/>
                      <a:pt x="36" y="50"/>
                    </a:cubicBezTo>
                    <a:cubicBezTo>
                      <a:pt x="36" y="50"/>
                      <a:pt x="35" y="50"/>
                      <a:pt x="35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5" y="49"/>
                      <a:pt x="35" y="49"/>
                      <a:pt x="35" y="48"/>
                    </a:cubicBezTo>
                    <a:cubicBezTo>
                      <a:pt x="34" y="48"/>
                      <a:pt x="34" y="48"/>
                      <a:pt x="34" y="49"/>
                    </a:cubicBezTo>
                    <a:cubicBezTo>
                      <a:pt x="33" y="49"/>
                      <a:pt x="33" y="49"/>
                      <a:pt x="32" y="49"/>
                    </a:cubicBezTo>
                    <a:cubicBezTo>
                      <a:pt x="32" y="49"/>
                      <a:pt x="32" y="48"/>
                      <a:pt x="32" y="47"/>
                    </a:cubicBezTo>
                    <a:cubicBezTo>
                      <a:pt x="33" y="46"/>
                      <a:pt x="33" y="46"/>
                      <a:pt x="33" y="46"/>
                    </a:cubicBezTo>
                    <a:close/>
                    <a:moveTo>
                      <a:pt x="28" y="52"/>
                    </a:moveTo>
                    <a:cubicBezTo>
                      <a:pt x="28" y="52"/>
                      <a:pt x="28" y="52"/>
                      <a:pt x="28" y="52"/>
                    </a:cubicBezTo>
                    <a:cubicBezTo>
                      <a:pt x="27" y="52"/>
                      <a:pt x="27" y="52"/>
                      <a:pt x="26" y="53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1"/>
                      <a:pt x="25" y="51"/>
                    </a:cubicBezTo>
                    <a:cubicBezTo>
                      <a:pt x="25" y="52"/>
                      <a:pt x="25" y="51"/>
                      <a:pt x="25" y="51"/>
                    </a:cubicBezTo>
                    <a:cubicBezTo>
                      <a:pt x="25" y="50"/>
                      <a:pt x="25" y="49"/>
                      <a:pt x="24" y="50"/>
                    </a:cubicBezTo>
                    <a:cubicBezTo>
                      <a:pt x="23" y="50"/>
                      <a:pt x="23" y="50"/>
                      <a:pt x="23" y="49"/>
                    </a:cubicBezTo>
                    <a:cubicBezTo>
                      <a:pt x="23" y="48"/>
                      <a:pt x="22" y="48"/>
                      <a:pt x="22" y="47"/>
                    </a:cubicBezTo>
                    <a:cubicBezTo>
                      <a:pt x="22" y="47"/>
                      <a:pt x="21" y="48"/>
                      <a:pt x="20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1" y="50"/>
                      <a:pt x="21" y="49"/>
                      <a:pt x="21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50"/>
                      <a:pt x="22" y="51"/>
                      <a:pt x="23" y="51"/>
                    </a:cubicBezTo>
                    <a:cubicBezTo>
                      <a:pt x="23" y="51"/>
                      <a:pt x="23" y="51"/>
                      <a:pt x="23" y="52"/>
                    </a:cubicBezTo>
                    <a:cubicBezTo>
                      <a:pt x="23" y="52"/>
                      <a:pt x="24" y="53"/>
                      <a:pt x="24" y="53"/>
                    </a:cubicBezTo>
                    <a:cubicBezTo>
                      <a:pt x="25" y="53"/>
                      <a:pt x="25" y="53"/>
                      <a:pt x="25" y="54"/>
                    </a:cubicBezTo>
                    <a:cubicBezTo>
                      <a:pt x="25" y="54"/>
                      <a:pt x="25" y="55"/>
                      <a:pt x="25" y="55"/>
                    </a:cubicBezTo>
                    <a:cubicBezTo>
                      <a:pt x="25" y="55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7" y="56"/>
                      <a:pt x="27" y="56"/>
                      <a:pt x="27" y="57"/>
                    </a:cubicBezTo>
                    <a:cubicBezTo>
                      <a:pt x="27" y="58"/>
                      <a:pt x="27" y="58"/>
                      <a:pt x="28" y="57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7"/>
                      <a:pt x="29" y="58"/>
                      <a:pt x="29" y="58"/>
                    </a:cubicBezTo>
                    <a:cubicBezTo>
                      <a:pt x="30" y="59"/>
                      <a:pt x="30" y="60"/>
                      <a:pt x="30" y="61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2" y="62"/>
                      <a:pt x="32" y="62"/>
                    </a:cubicBezTo>
                    <a:cubicBezTo>
                      <a:pt x="33" y="61"/>
                      <a:pt x="33" y="61"/>
                      <a:pt x="33" y="62"/>
                    </a:cubicBezTo>
                    <a:cubicBezTo>
                      <a:pt x="34" y="63"/>
                      <a:pt x="34" y="64"/>
                      <a:pt x="35" y="64"/>
                    </a:cubicBezTo>
                    <a:cubicBezTo>
                      <a:pt x="35" y="64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7" y="65"/>
                      <a:pt x="37" y="64"/>
                      <a:pt x="36" y="63"/>
                    </a:cubicBezTo>
                    <a:cubicBezTo>
                      <a:pt x="35" y="63"/>
                      <a:pt x="34" y="62"/>
                      <a:pt x="34" y="61"/>
                    </a:cubicBezTo>
                    <a:cubicBezTo>
                      <a:pt x="33" y="60"/>
                      <a:pt x="33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59"/>
                      <a:pt x="32" y="59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1" y="58"/>
                      <a:pt x="31" y="58"/>
                      <a:pt x="31" y="59"/>
                    </a:cubicBezTo>
                    <a:cubicBezTo>
                      <a:pt x="31" y="60"/>
                      <a:pt x="30" y="60"/>
                      <a:pt x="30" y="59"/>
                    </a:cubicBezTo>
                    <a:cubicBezTo>
                      <a:pt x="31" y="58"/>
                      <a:pt x="30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1" y="57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29" y="56"/>
                    </a:cubicBezTo>
                    <a:cubicBezTo>
                      <a:pt x="28" y="56"/>
                      <a:pt x="28" y="56"/>
                      <a:pt x="28" y="55"/>
                    </a:cubicBezTo>
                    <a:cubicBezTo>
                      <a:pt x="28" y="55"/>
                      <a:pt x="28" y="54"/>
                      <a:pt x="28" y="54"/>
                    </a:cubicBezTo>
                    <a:cubicBezTo>
                      <a:pt x="27" y="54"/>
                      <a:pt x="27" y="53"/>
                      <a:pt x="28" y="53"/>
                    </a:cubicBezTo>
                    <a:cubicBezTo>
                      <a:pt x="28" y="53"/>
                      <a:pt x="28" y="52"/>
                      <a:pt x="28" y="52"/>
                    </a:cubicBezTo>
                    <a:close/>
                    <a:moveTo>
                      <a:pt x="41" y="76"/>
                    </a:moveTo>
                    <a:cubicBezTo>
                      <a:pt x="41" y="76"/>
                      <a:pt x="41" y="76"/>
                      <a:pt x="41" y="77"/>
                    </a:cubicBezTo>
                    <a:cubicBezTo>
                      <a:pt x="41" y="77"/>
                      <a:pt x="40" y="77"/>
                      <a:pt x="40" y="77"/>
                    </a:cubicBezTo>
                    <a:cubicBezTo>
                      <a:pt x="38" y="77"/>
                      <a:pt x="24" y="79"/>
                      <a:pt x="21" y="75"/>
                    </a:cubicBezTo>
                    <a:cubicBezTo>
                      <a:pt x="21" y="74"/>
                      <a:pt x="21" y="74"/>
                      <a:pt x="22" y="73"/>
                    </a:cubicBezTo>
                    <a:cubicBezTo>
                      <a:pt x="22" y="73"/>
                      <a:pt x="23" y="72"/>
                      <a:pt x="24" y="71"/>
                    </a:cubicBezTo>
                    <a:cubicBezTo>
                      <a:pt x="24" y="70"/>
                      <a:pt x="25" y="70"/>
                      <a:pt x="26" y="69"/>
                    </a:cubicBezTo>
                    <a:cubicBezTo>
                      <a:pt x="26" y="69"/>
                      <a:pt x="27" y="69"/>
                      <a:pt x="27" y="68"/>
                    </a:cubicBezTo>
                    <a:cubicBezTo>
                      <a:pt x="28" y="68"/>
                      <a:pt x="30" y="67"/>
                      <a:pt x="30" y="67"/>
                    </a:cubicBezTo>
                    <a:cubicBezTo>
                      <a:pt x="31" y="67"/>
                      <a:pt x="31" y="67"/>
                      <a:pt x="32" y="67"/>
                    </a:cubicBezTo>
                    <a:cubicBezTo>
                      <a:pt x="33" y="68"/>
                      <a:pt x="33" y="68"/>
                      <a:pt x="34" y="70"/>
                    </a:cubicBezTo>
                    <a:cubicBezTo>
                      <a:pt x="35" y="71"/>
                      <a:pt x="36" y="72"/>
                      <a:pt x="37" y="72"/>
                    </a:cubicBezTo>
                    <a:cubicBezTo>
                      <a:pt x="37" y="73"/>
                      <a:pt x="38" y="73"/>
                      <a:pt x="38" y="73"/>
                    </a:cubicBezTo>
                    <a:cubicBezTo>
                      <a:pt x="39" y="74"/>
                      <a:pt x="39" y="74"/>
                      <a:pt x="39" y="74"/>
                    </a:cubicBezTo>
                    <a:cubicBezTo>
                      <a:pt x="39" y="74"/>
                      <a:pt x="40" y="74"/>
                      <a:pt x="40" y="75"/>
                    </a:cubicBezTo>
                    <a:cubicBezTo>
                      <a:pt x="41" y="75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lose/>
                    <a:moveTo>
                      <a:pt x="15" y="52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4" y="53"/>
                      <a:pt x="12" y="54"/>
                      <a:pt x="12" y="54"/>
                    </a:cubicBezTo>
                    <a:cubicBezTo>
                      <a:pt x="12" y="53"/>
                      <a:pt x="12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2" y="52"/>
                      <a:pt x="12" y="52"/>
                      <a:pt x="12" y="53"/>
                    </a:cubicBezTo>
                    <a:cubicBezTo>
                      <a:pt x="11" y="53"/>
                      <a:pt x="11" y="54"/>
                      <a:pt x="11" y="54"/>
                    </a:cubicBezTo>
                    <a:cubicBezTo>
                      <a:pt x="11" y="54"/>
                      <a:pt x="10" y="54"/>
                      <a:pt x="10" y="54"/>
                    </a:cubicBezTo>
                    <a:cubicBezTo>
                      <a:pt x="10" y="55"/>
                      <a:pt x="11" y="55"/>
                      <a:pt x="12" y="55"/>
                    </a:cubicBezTo>
                    <a:cubicBezTo>
                      <a:pt x="14" y="54"/>
                      <a:pt x="14" y="54"/>
                      <a:pt x="14" y="55"/>
                    </a:cubicBezTo>
                    <a:cubicBezTo>
                      <a:pt x="13" y="55"/>
                      <a:pt x="13" y="56"/>
                      <a:pt x="14" y="56"/>
                    </a:cubicBezTo>
                    <a:cubicBezTo>
                      <a:pt x="14" y="57"/>
                      <a:pt x="15" y="57"/>
                      <a:pt x="16" y="58"/>
                    </a:cubicBezTo>
                    <a:cubicBezTo>
                      <a:pt x="17" y="58"/>
                      <a:pt x="17" y="58"/>
                      <a:pt x="18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8" y="62"/>
                      <a:pt x="18" y="63"/>
                      <a:pt x="19" y="63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9" y="63"/>
                      <a:pt x="20" y="63"/>
                      <a:pt x="20" y="64"/>
                    </a:cubicBezTo>
                    <a:cubicBezTo>
                      <a:pt x="20" y="64"/>
                      <a:pt x="20" y="65"/>
                      <a:pt x="20" y="65"/>
                    </a:cubicBezTo>
                    <a:cubicBezTo>
                      <a:pt x="20" y="66"/>
                      <a:pt x="21" y="66"/>
                      <a:pt x="21" y="67"/>
                    </a:cubicBezTo>
                    <a:cubicBezTo>
                      <a:pt x="21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7"/>
                      <a:pt x="22" y="67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22" y="64"/>
                      <a:pt x="21" y="64"/>
                      <a:pt x="22" y="64"/>
                    </a:cubicBezTo>
                    <a:cubicBezTo>
                      <a:pt x="22" y="64"/>
                      <a:pt x="22" y="63"/>
                      <a:pt x="22" y="63"/>
                    </a:cubicBezTo>
                    <a:cubicBezTo>
                      <a:pt x="22" y="62"/>
                      <a:pt x="22" y="62"/>
                      <a:pt x="21" y="62"/>
                    </a:cubicBezTo>
                    <a:cubicBezTo>
                      <a:pt x="21" y="63"/>
                      <a:pt x="21" y="63"/>
                      <a:pt x="20" y="62"/>
                    </a:cubicBezTo>
                    <a:cubicBezTo>
                      <a:pt x="20" y="62"/>
                      <a:pt x="20" y="61"/>
                      <a:pt x="21" y="61"/>
                    </a:cubicBezTo>
                    <a:cubicBezTo>
                      <a:pt x="21" y="60"/>
                      <a:pt x="21" y="59"/>
                      <a:pt x="20" y="59"/>
                    </a:cubicBezTo>
                    <a:cubicBezTo>
                      <a:pt x="20" y="59"/>
                      <a:pt x="20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7"/>
                      <a:pt x="18" y="57"/>
                      <a:pt x="18" y="56"/>
                    </a:cubicBezTo>
                    <a:cubicBezTo>
                      <a:pt x="18" y="55"/>
                      <a:pt x="17" y="55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5" y="56"/>
                      <a:pt x="14" y="55"/>
                      <a:pt x="15" y="54"/>
                    </a:cubicBezTo>
                    <a:cubicBezTo>
                      <a:pt x="16" y="53"/>
                      <a:pt x="16" y="53"/>
                      <a:pt x="16" y="52"/>
                    </a:cubicBezTo>
                    <a:cubicBezTo>
                      <a:pt x="16" y="52"/>
                      <a:pt x="16" y="52"/>
                      <a:pt x="15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832"/>
              <p:cNvSpPr>
                <a:spLocks noEditPoints="1"/>
              </p:cNvSpPr>
              <p:nvPr/>
            </p:nvSpPr>
            <p:spPr bwMode="auto">
              <a:xfrm>
                <a:off x="924" y="1014"/>
                <a:ext cx="108" cy="33"/>
              </a:xfrm>
              <a:custGeom>
                <a:avLst/>
                <a:gdLst>
                  <a:gd name="T0" fmla="*/ 108 w 142"/>
                  <a:gd name="T1" fmla="*/ 7 h 44"/>
                  <a:gd name="T2" fmla="*/ 85 w 142"/>
                  <a:gd name="T3" fmla="*/ 7 h 44"/>
                  <a:gd name="T4" fmla="*/ 63 w 142"/>
                  <a:gd name="T5" fmla="*/ 6 h 44"/>
                  <a:gd name="T6" fmla="*/ 56 w 142"/>
                  <a:gd name="T7" fmla="*/ 29 h 44"/>
                  <a:gd name="T8" fmla="*/ 56 w 142"/>
                  <a:gd name="T9" fmla="*/ 9 h 44"/>
                  <a:gd name="T10" fmla="*/ 52 w 142"/>
                  <a:gd name="T11" fmla="*/ 26 h 44"/>
                  <a:gd name="T12" fmla="*/ 57 w 142"/>
                  <a:gd name="T13" fmla="*/ 33 h 44"/>
                  <a:gd name="T14" fmla="*/ 86 w 142"/>
                  <a:gd name="T15" fmla="*/ 9 h 44"/>
                  <a:gd name="T16" fmla="*/ 127 w 142"/>
                  <a:gd name="T17" fmla="*/ 10 h 44"/>
                  <a:gd name="T18" fmla="*/ 142 w 142"/>
                  <a:gd name="T19" fmla="*/ 17 h 44"/>
                  <a:gd name="T20" fmla="*/ 28 w 142"/>
                  <a:gd name="T21" fmla="*/ 0 h 44"/>
                  <a:gd name="T22" fmla="*/ 29 w 142"/>
                  <a:gd name="T23" fmla="*/ 3 h 44"/>
                  <a:gd name="T24" fmla="*/ 31 w 142"/>
                  <a:gd name="T25" fmla="*/ 18 h 44"/>
                  <a:gd name="T26" fmla="*/ 27 w 142"/>
                  <a:gd name="T27" fmla="*/ 13 h 44"/>
                  <a:gd name="T28" fmla="*/ 29 w 142"/>
                  <a:gd name="T29" fmla="*/ 0 h 44"/>
                  <a:gd name="T30" fmla="*/ 85 w 142"/>
                  <a:gd name="T31" fmla="*/ 14 h 44"/>
                  <a:gd name="T32" fmla="*/ 84 w 142"/>
                  <a:gd name="T33" fmla="*/ 24 h 44"/>
                  <a:gd name="T34" fmla="*/ 91 w 142"/>
                  <a:gd name="T35" fmla="*/ 24 h 44"/>
                  <a:gd name="T36" fmla="*/ 90 w 142"/>
                  <a:gd name="T37" fmla="*/ 19 h 44"/>
                  <a:gd name="T38" fmla="*/ 129 w 142"/>
                  <a:gd name="T39" fmla="*/ 17 h 44"/>
                  <a:gd name="T40" fmla="*/ 125 w 142"/>
                  <a:gd name="T41" fmla="*/ 25 h 44"/>
                  <a:gd name="T42" fmla="*/ 129 w 142"/>
                  <a:gd name="T43" fmla="*/ 27 h 44"/>
                  <a:gd name="T44" fmla="*/ 120 w 142"/>
                  <a:gd name="T45" fmla="*/ 18 h 44"/>
                  <a:gd name="T46" fmla="*/ 103 w 142"/>
                  <a:gd name="T47" fmla="*/ 38 h 44"/>
                  <a:gd name="T48" fmla="*/ 107 w 142"/>
                  <a:gd name="T49" fmla="*/ 38 h 44"/>
                  <a:gd name="T50" fmla="*/ 120 w 142"/>
                  <a:gd name="T51" fmla="*/ 39 h 44"/>
                  <a:gd name="T52" fmla="*/ 125 w 142"/>
                  <a:gd name="T53" fmla="*/ 36 h 44"/>
                  <a:gd name="T54" fmla="*/ 119 w 142"/>
                  <a:gd name="T55" fmla="*/ 32 h 44"/>
                  <a:gd name="T56" fmla="*/ 112 w 142"/>
                  <a:gd name="T57" fmla="*/ 41 h 44"/>
                  <a:gd name="T58" fmla="*/ 119 w 142"/>
                  <a:gd name="T59" fmla="*/ 27 h 44"/>
                  <a:gd name="T60" fmla="*/ 120 w 142"/>
                  <a:gd name="T61" fmla="*/ 20 h 44"/>
                  <a:gd name="T62" fmla="*/ 120 w 142"/>
                  <a:gd name="T63" fmla="*/ 20 h 44"/>
                  <a:gd name="T64" fmla="*/ 0 w 142"/>
                  <a:gd name="T65" fmla="*/ 25 h 44"/>
                  <a:gd name="T66" fmla="*/ 27 w 142"/>
                  <a:gd name="T67" fmla="*/ 24 h 44"/>
                  <a:gd name="T68" fmla="*/ 7 w 142"/>
                  <a:gd name="T69" fmla="*/ 26 h 44"/>
                  <a:gd name="T70" fmla="*/ 13 w 142"/>
                  <a:gd name="T71" fmla="*/ 15 h 44"/>
                  <a:gd name="T72" fmla="*/ 14 w 142"/>
                  <a:gd name="T73" fmla="*/ 15 h 44"/>
                  <a:gd name="T74" fmla="*/ 20 w 142"/>
                  <a:gd name="T75" fmla="*/ 15 h 44"/>
                  <a:gd name="T76" fmla="*/ 98 w 142"/>
                  <a:gd name="T77" fmla="*/ 28 h 44"/>
                  <a:gd name="T78" fmla="*/ 97 w 142"/>
                  <a:gd name="T79" fmla="*/ 32 h 44"/>
                  <a:gd name="T80" fmla="*/ 101 w 142"/>
                  <a:gd name="T81" fmla="*/ 31 h 44"/>
                  <a:gd name="T82" fmla="*/ 101 w 142"/>
                  <a:gd name="T83" fmla="*/ 27 h 44"/>
                  <a:gd name="T84" fmla="*/ 71 w 142"/>
                  <a:gd name="T85" fmla="*/ 23 h 44"/>
                  <a:gd name="T86" fmla="*/ 73 w 142"/>
                  <a:gd name="T87" fmla="*/ 34 h 44"/>
                  <a:gd name="T88" fmla="*/ 80 w 142"/>
                  <a:gd name="T89" fmla="*/ 38 h 44"/>
                  <a:gd name="T90" fmla="*/ 76 w 142"/>
                  <a:gd name="T91" fmla="*/ 35 h 44"/>
                  <a:gd name="T92" fmla="*/ 76 w 142"/>
                  <a:gd name="T93" fmla="*/ 25 h 44"/>
                  <a:gd name="T94" fmla="*/ 65 w 142"/>
                  <a:gd name="T95" fmla="*/ 34 h 44"/>
                  <a:gd name="T96" fmla="*/ 38 w 142"/>
                  <a:gd name="T97" fmla="*/ 22 h 44"/>
                  <a:gd name="T98" fmla="*/ 44 w 142"/>
                  <a:gd name="T99" fmla="*/ 23 h 44"/>
                  <a:gd name="T100" fmla="*/ 119 w 142"/>
                  <a:gd name="T101" fmla="*/ 35 h 44"/>
                  <a:gd name="T102" fmla="*/ 34 w 142"/>
                  <a:gd name="T103" fmla="*/ 26 h 44"/>
                  <a:gd name="T104" fmla="*/ 42 w 142"/>
                  <a:gd name="T10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2" h="44">
                    <a:moveTo>
                      <a:pt x="140" y="9"/>
                    </a:moveTo>
                    <a:cubicBezTo>
                      <a:pt x="140" y="9"/>
                      <a:pt x="140" y="9"/>
                      <a:pt x="140" y="9"/>
                    </a:cubicBezTo>
                    <a:cubicBezTo>
                      <a:pt x="140" y="9"/>
                      <a:pt x="140" y="9"/>
                      <a:pt x="140" y="9"/>
                    </a:cubicBezTo>
                    <a:cubicBezTo>
                      <a:pt x="139" y="9"/>
                      <a:pt x="130" y="8"/>
                      <a:pt x="115" y="7"/>
                    </a:cubicBezTo>
                    <a:cubicBezTo>
                      <a:pt x="112" y="7"/>
                      <a:pt x="109" y="7"/>
                      <a:pt x="108" y="7"/>
                    </a:cubicBezTo>
                    <a:cubicBezTo>
                      <a:pt x="108" y="7"/>
                      <a:pt x="105" y="7"/>
                      <a:pt x="103" y="7"/>
                    </a:cubicBezTo>
                    <a:cubicBezTo>
                      <a:pt x="101" y="7"/>
                      <a:pt x="99" y="7"/>
                      <a:pt x="98" y="7"/>
                    </a:cubicBezTo>
                    <a:cubicBezTo>
                      <a:pt x="98" y="7"/>
                      <a:pt x="96" y="7"/>
                      <a:pt x="94" y="7"/>
                    </a:cubicBezTo>
                    <a:cubicBezTo>
                      <a:pt x="92" y="7"/>
                      <a:pt x="90" y="7"/>
                      <a:pt x="90" y="7"/>
                    </a:cubicBezTo>
                    <a:cubicBezTo>
                      <a:pt x="89" y="7"/>
                      <a:pt x="87" y="7"/>
                      <a:pt x="85" y="7"/>
                    </a:cubicBezTo>
                    <a:cubicBezTo>
                      <a:pt x="81" y="6"/>
                      <a:pt x="82" y="6"/>
                      <a:pt x="77" y="6"/>
                    </a:cubicBezTo>
                    <a:cubicBezTo>
                      <a:pt x="75" y="6"/>
                      <a:pt x="72" y="6"/>
                      <a:pt x="72" y="6"/>
                    </a:cubicBezTo>
                    <a:cubicBezTo>
                      <a:pt x="72" y="6"/>
                      <a:pt x="70" y="6"/>
                      <a:pt x="68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2" y="7"/>
                      <a:pt x="62" y="8"/>
                      <a:pt x="61" y="9"/>
                    </a:cubicBezTo>
                    <a:cubicBezTo>
                      <a:pt x="61" y="10"/>
                      <a:pt x="61" y="11"/>
                      <a:pt x="60" y="11"/>
                    </a:cubicBezTo>
                    <a:cubicBezTo>
                      <a:pt x="60" y="12"/>
                      <a:pt x="60" y="13"/>
                      <a:pt x="60" y="15"/>
                    </a:cubicBezTo>
                    <a:cubicBezTo>
                      <a:pt x="59" y="18"/>
                      <a:pt x="58" y="20"/>
                      <a:pt x="58" y="22"/>
                    </a:cubicBezTo>
                    <a:cubicBezTo>
                      <a:pt x="57" y="26"/>
                      <a:pt x="57" y="26"/>
                      <a:pt x="56" y="29"/>
                    </a:cubicBezTo>
                    <a:cubicBezTo>
                      <a:pt x="56" y="31"/>
                      <a:pt x="55" y="33"/>
                      <a:pt x="55" y="33"/>
                    </a:cubicBezTo>
                    <a:cubicBezTo>
                      <a:pt x="55" y="33"/>
                      <a:pt x="55" y="34"/>
                      <a:pt x="54" y="35"/>
                    </a:cubicBezTo>
                    <a:cubicBezTo>
                      <a:pt x="54" y="36"/>
                      <a:pt x="53" y="36"/>
                      <a:pt x="53" y="35"/>
                    </a:cubicBezTo>
                    <a:cubicBezTo>
                      <a:pt x="54" y="29"/>
                      <a:pt x="56" y="13"/>
                      <a:pt x="56" y="12"/>
                    </a:cubicBezTo>
                    <a:cubicBezTo>
                      <a:pt x="57" y="10"/>
                      <a:pt x="57" y="9"/>
                      <a:pt x="56" y="9"/>
                    </a:cubicBezTo>
                    <a:cubicBezTo>
                      <a:pt x="55" y="9"/>
                      <a:pt x="54" y="9"/>
                      <a:pt x="53" y="10"/>
                    </a:cubicBezTo>
                    <a:cubicBezTo>
                      <a:pt x="53" y="10"/>
                      <a:pt x="51" y="10"/>
                      <a:pt x="50" y="10"/>
                    </a:cubicBezTo>
                    <a:cubicBezTo>
                      <a:pt x="48" y="10"/>
                      <a:pt x="47" y="10"/>
                      <a:pt x="47" y="11"/>
                    </a:cubicBezTo>
                    <a:cubicBezTo>
                      <a:pt x="47" y="12"/>
                      <a:pt x="49" y="12"/>
                      <a:pt x="51" y="12"/>
                    </a:cubicBezTo>
                    <a:cubicBezTo>
                      <a:pt x="54" y="11"/>
                      <a:pt x="54" y="10"/>
                      <a:pt x="52" y="26"/>
                    </a:cubicBezTo>
                    <a:cubicBezTo>
                      <a:pt x="51" y="34"/>
                      <a:pt x="51" y="41"/>
                      <a:pt x="50" y="41"/>
                    </a:cubicBezTo>
                    <a:cubicBezTo>
                      <a:pt x="50" y="40"/>
                      <a:pt x="50" y="41"/>
                      <a:pt x="50" y="42"/>
                    </a:cubicBezTo>
                    <a:cubicBezTo>
                      <a:pt x="51" y="43"/>
                      <a:pt x="52" y="43"/>
                      <a:pt x="53" y="42"/>
                    </a:cubicBezTo>
                    <a:cubicBezTo>
                      <a:pt x="54" y="41"/>
                      <a:pt x="55" y="39"/>
                      <a:pt x="56" y="36"/>
                    </a:cubicBezTo>
                    <a:cubicBezTo>
                      <a:pt x="57" y="35"/>
                      <a:pt x="57" y="34"/>
                      <a:pt x="57" y="33"/>
                    </a:cubicBezTo>
                    <a:cubicBezTo>
                      <a:pt x="58" y="32"/>
                      <a:pt x="58" y="31"/>
                      <a:pt x="58" y="30"/>
                    </a:cubicBezTo>
                    <a:cubicBezTo>
                      <a:pt x="59" y="27"/>
                      <a:pt x="60" y="22"/>
                      <a:pt x="61" y="21"/>
                    </a:cubicBezTo>
                    <a:cubicBezTo>
                      <a:pt x="61" y="20"/>
                      <a:pt x="62" y="18"/>
                      <a:pt x="62" y="15"/>
                    </a:cubicBezTo>
                    <a:cubicBezTo>
                      <a:pt x="63" y="12"/>
                      <a:pt x="64" y="7"/>
                      <a:pt x="65" y="7"/>
                    </a:cubicBezTo>
                    <a:cubicBezTo>
                      <a:pt x="65" y="7"/>
                      <a:pt x="82" y="8"/>
                      <a:pt x="86" y="9"/>
                    </a:cubicBezTo>
                    <a:cubicBezTo>
                      <a:pt x="88" y="9"/>
                      <a:pt x="90" y="9"/>
                      <a:pt x="90" y="9"/>
                    </a:cubicBezTo>
                    <a:cubicBezTo>
                      <a:pt x="91" y="9"/>
                      <a:pt x="91" y="9"/>
                      <a:pt x="103" y="9"/>
                    </a:cubicBezTo>
                    <a:cubicBezTo>
                      <a:pt x="105" y="9"/>
                      <a:pt x="108" y="9"/>
                      <a:pt x="109" y="9"/>
                    </a:cubicBezTo>
                    <a:cubicBezTo>
                      <a:pt x="110" y="9"/>
                      <a:pt x="114" y="9"/>
                      <a:pt x="118" y="10"/>
                    </a:cubicBezTo>
                    <a:cubicBezTo>
                      <a:pt x="122" y="10"/>
                      <a:pt x="126" y="10"/>
                      <a:pt x="127" y="10"/>
                    </a:cubicBezTo>
                    <a:cubicBezTo>
                      <a:pt x="128" y="10"/>
                      <a:pt x="131" y="10"/>
                      <a:pt x="134" y="10"/>
                    </a:cubicBezTo>
                    <a:cubicBezTo>
                      <a:pt x="140" y="11"/>
                      <a:pt x="140" y="11"/>
                      <a:pt x="140" y="11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40" y="15"/>
                      <a:pt x="140" y="16"/>
                      <a:pt x="140" y="17"/>
                    </a:cubicBezTo>
                    <a:cubicBezTo>
                      <a:pt x="140" y="17"/>
                      <a:pt x="142" y="17"/>
                      <a:pt x="142" y="17"/>
                    </a:cubicBezTo>
                    <a:cubicBezTo>
                      <a:pt x="142" y="17"/>
                      <a:pt x="142" y="15"/>
                      <a:pt x="142" y="13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41" y="9"/>
                      <a:pt x="141" y="9"/>
                      <a:pt x="140" y="9"/>
                    </a:cubicBezTo>
                    <a:close/>
                    <a:moveTo>
                      <a:pt x="28" y="0"/>
                    </a:moveTo>
                    <a:cubicBezTo>
                      <a:pt x="27" y="0"/>
                      <a:pt x="27" y="1"/>
                      <a:pt x="26" y="1"/>
                    </a:cubicBezTo>
                    <a:cubicBezTo>
                      <a:pt x="23" y="2"/>
                      <a:pt x="22" y="6"/>
                      <a:pt x="24" y="6"/>
                    </a:cubicBezTo>
                    <a:cubicBezTo>
                      <a:pt x="25" y="6"/>
                      <a:pt x="25" y="6"/>
                      <a:pt x="25" y="5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8" y="2"/>
                      <a:pt x="28" y="2"/>
                      <a:pt x="29" y="3"/>
                    </a:cubicBezTo>
                    <a:cubicBezTo>
                      <a:pt x="30" y="4"/>
                      <a:pt x="30" y="4"/>
                      <a:pt x="29" y="5"/>
                    </a:cubicBezTo>
                    <a:cubicBezTo>
                      <a:pt x="29" y="8"/>
                      <a:pt x="27" y="11"/>
                      <a:pt x="25" y="13"/>
                    </a:cubicBezTo>
                    <a:cubicBezTo>
                      <a:pt x="23" y="14"/>
                      <a:pt x="22" y="15"/>
                      <a:pt x="22" y="16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5" y="17"/>
                      <a:pt x="29" y="18"/>
                      <a:pt x="31" y="18"/>
                    </a:cubicBezTo>
                    <a:cubicBezTo>
                      <a:pt x="33" y="18"/>
                      <a:pt x="34" y="17"/>
                      <a:pt x="34" y="16"/>
                    </a:cubicBezTo>
                    <a:cubicBezTo>
                      <a:pt x="33" y="15"/>
                      <a:pt x="33" y="15"/>
                      <a:pt x="31" y="15"/>
                    </a:cubicBezTo>
                    <a:cubicBezTo>
                      <a:pt x="31" y="15"/>
                      <a:pt x="29" y="15"/>
                      <a:pt x="28" y="15"/>
                    </a:cubicBezTo>
                    <a:cubicBezTo>
                      <a:pt x="27" y="15"/>
                      <a:pt x="26" y="15"/>
                      <a:pt x="26" y="16"/>
                    </a:cubicBezTo>
                    <a:cubicBezTo>
                      <a:pt x="25" y="16"/>
                      <a:pt x="26" y="15"/>
                      <a:pt x="27" y="13"/>
                    </a:cubicBezTo>
                    <a:cubicBezTo>
                      <a:pt x="27" y="13"/>
                      <a:pt x="29" y="11"/>
                      <a:pt x="30" y="9"/>
                    </a:cubicBezTo>
                    <a:cubicBezTo>
                      <a:pt x="31" y="7"/>
                      <a:pt x="32" y="6"/>
                      <a:pt x="32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29" y="1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lose/>
                    <a:moveTo>
                      <a:pt x="91" y="12"/>
                    </a:moveTo>
                    <a:cubicBezTo>
                      <a:pt x="90" y="12"/>
                      <a:pt x="90" y="12"/>
                      <a:pt x="90" y="12"/>
                    </a:cubicBezTo>
                    <a:cubicBezTo>
                      <a:pt x="87" y="12"/>
                      <a:pt x="85" y="12"/>
                      <a:pt x="84" y="13"/>
                    </a:cubicBezTo>
                    <a:cubicBezTo>
                      <a:pt x="82" y="14"/>
                      <a:pt x="83" y="15"/>
                      <a:pt x="85" y="14"/>
                    </a:cubicBezTo>
                    <a:cubicBezTo>
                      <a:pt x="86" y="14"/>
                      <a:pt x="87" y="14"/>
                      <a:pt x="88" y="14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89" y="16"/>
                      <a:pt x="86" y="22"/>
                      <a:pt x="85" y="23"/>
                    </a:cubicBezTo>
                    <a:cubicBezTo>
                      <a:pt x="84" y="23"/>
                      <a:pt x="84" y="24"/>
                      <a:pt x="84" y="24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8" y="25"/>
                      <a:pt x="89" y="26"/>
                      <a:pt x="89" y="26"/>
                    </a:cubicBezTo>
                    <a:cubicBezTo>
                      <a:pt x="90" y="26"/>
                      <a:pt x="91" y="26"/>
                      <a:pt x="91" y="26"/>
                    </a:cubicBezTo>
                    <a:cubicBezTo>
                      <a:pt x="91" y="25"/>
                      <a:pt x="92" y="24"/>
                      <a:pt x="91" y="24"/>
                    </a:cubicBezTo>
                    <a:cubicBezTo>
                      <a:pt x="91" y="24"/>
                      <a:pt x="90" y="24"/>
                      <a:pt x="89" y="23"/>
                    </a:cubicBezTo>
                    <a:cubicBezTo>
                      <a:pt x="88" y="23"/>
                      <a:pt x="87" y="23"/>
                      <a:pt x="87" y="23"/>
                    </a:cubicBezTo>
                    <a:cubicBezTo>
                      <a:pt x="87" y="23"/>
                      <a:pt x="88" y="22"/>
                      <a:pt x="88" y="21"/>
                    </a:cubicBezTo>
                    <a:cubicBezTo>
                      <a:pt x="89" y="21"/>
                      <a:pt x="89" y="20"/>
                      <a:pt x="89" y="20"/>
                    </a:cubicBezTo>
                    <a:cubicBezTo>
                      <a:pt x="89" y="20"/>
                      <a:pt x="89" y="20"/>
                      <a:pt x="90" y="19"/>
                    </a:cubicBezTo>
                    <a:cubicBezTo>
                      <a:pt x="90" y="19"/>
                      <a:pt x="90" y="18"/>
                      <a:pt x="90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7"/>
                      <a:pt x="92" y="17"/>
                      <a:pt x="92" y="14"/>
                    </a:cubicBezTo>
                    <a:cubicBezTo>
                      <a:pt x="93" y="12"/>
                      <a:pt x="92" y="12"/>
                      <a:pt x="91" y="12"/>
                    </a:cubicBezTo>
                    <a:close/>
                    <a:moveTo>
                      <a:pt x="129" y="17"/>
                    </a:moveTo>
                    <a:cubicBezTo>
                      <a:pt x="127" y="17"/>
                      <a:pt x="124" y="19"/>
                      <a:pt x="125" y="20"/>
                    </a:cubicBezTo>
                    <a:cubicBezTo>
                      <a:pt x="125" y="20"/>
                      <a:pt x="126" y="20"/>
                      <a:pt x="127" y="19"/>
                    </a:cubicBezTo>
                    <a:cubicBezTo>
                      <a:pt x="128" y="18"/>
                      <a:pt x="128" y="18"/>
                      <a:pt x="129" y="20"/>
                    </a:cubicBezTo>
                    <a:cubicBezTo>
                      <a:pt x="129" y="21"/>
                      <a:pt x="129" y="21"/>
                      <a:pt x="128" y="22"/>
                    </a:cubicBezTo>
                    <a:cubicBezTo>
                      <a:pt x="128" y="23"/>
                      <a:pt x="126" y="24"/>
                      <a:pt x="125" y="25"/>
                    </a:cubicBezTo>
                    <a:cubicBezTo>
                      <a:pt x="124" y="27"/>
                      <a:pt x="123" y="28"/>
                      <a:pt x="123" y="28"/>
                    </a:cubicBezTo>
                    <a:cubicBezTo>
                      <a:pt x="123" y="29"/>
                      <a:pt x="125" y="29"/>
                      <a:pt x="127" y="29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31" y="27"/>
                      <a:pt x="131" y="27"/>
                      <a:pt x="129" y="27"/>
                    </a:cubicBezTo>
                    <a:cubicBezTo>
                      <a:pt x="128" y="27"/>
                      <a:pt x="127" y="27"/>
                      <a:pt x="127" y="26"/>
                    </a:cubicBezTo>
                    <a:cubicBezTo>
                      <a:pt x="127" y="26"/>
                      <a:pt x="127" y="26"/>
                      <a:pt x="128" y="25"/>
                    </a:cubicBezTo>
                    <a:cubicBezTo>
                      <a:pt x="130" y="24"/>
                      <a:pt x="131" y="22"/>
                      <a:pt x="131" y="20"/>
                    </a:cubicBezTo>
                    <a:cubicBezTo>
                      <a:pt x="131" y="19"/>
                      <a:pt x="130" y="17"/>
                      <a:pt x="129" y="17"/>
                    </a:cubicBezTo>
                    <a:close/>
                    <a:moveTo>
                      <a:pt x="120" y="18"/>
                    </a:moveTo>
                    <a:cubicBezTo>
                      <a:pt x="119" y="18"/>
                      <a:pt x="119" y="18"/>
                      <a:pt x="117" y="20"/>
                    </a:cubicBezTo>
                    <a:cubicBezTo>
                      <a:pt x="114" y="22"/>
                      <a:pt x="112" y="24"/>
                      <a:pt x="112" y="26"/>
                    </a:cubicBezTo>
                    <a:cubicBezTo>
                      <a:pt x="111" y="27"/>
                      <a:pt x="111" y="28"/>
                      <a:pt x="111" y="29"/>
                    </a:cubicBezTo>
                    <a:cubicBezTo>
                      <a:pt x="110" y="31"/>
                      <a:pt x="109" y="33"/>
                      <a:pt x="109" y="34"/>
                    </a:cubicBezTo>
                    <a:cubicBezTo>
                      <a:pt x="109" y="35"/>
                      <a:pt x="108" y="35"/>
                      <a:pt x="103" y="38"/>
                    </a:cubicBezTo>
                    <a:cubicBezTo>
                      <a:pt x="99" y="41"/>
                      <a:pt x="98" y="41"/>
                      <a:pt x="98" y="42"/>
                    </a:cubicBezTo>
                    <a:cubicBezTo>
                      <a:pt x="99" y="43"/>
                      <a:pt x="99" y="43"/>
                      <a:pt x="99" y="43"/>
                    </a:cubicBezTo>
                    <a:cubicBezTo>
                      <a:pt x="99" y="43"/>
                      <a:pt x="100" y="42"/>
                      <a:pt x="101" y="42"/>
                    </a:cubicBezTo>
                    <a:cubicBezTo>
                      <a:pt x="103" y="41"/>
                      <a:pt x="104" y="40"/>
                      <a:pt x="105" y="39"/>
                    </a:cubicBezTo>
                    <a:cubicBezTo>
                      <a:pt x="106" y="39"/>
                      <a:pt x="107" y="38"/>
                      <a:pt x="107" y="38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8"/>
                      <a:pt x="108" y="40"/>
                    </a:cubicBezTo>
                    <a:cubicBezTo>
                      <a:pt x="108" y="42"/>
                      <a:pt x="109" y="44"/>
                      <a:pt x="110" y="44"/>
                    </a:cubicBezTo>
                    <a:cubicBezTo>
                      <a:pt x="112" y="44"/>
                      <a:pt x="115" y="42"/>
                      <a:pt x="116" y="41"/>
                    </a:cubicBezTo>
                    <a:cubicBezTo>
                      <a:pt x="118" y="40"/>
                      <a:pt x="118" y="39"/>
                      <a:pt x="120" y="39"/>
                    </a:cubicBezTo>
                    <a:cubicBezTo>
                      <a:pt x="121" y="39"/>
                      <a:pt x="122" y="39"/>
                      <a:pt x="122" y="39"/>
                    </a:cubicBezTo>
                    <a:cubicBezTo>
                      <a:pt x="122" y="39"/>
                      <a:pt x="123" y="39"/>
                      <a:pt x="124" y="38"/>
                    </a:cubicBezTo>
                    <a:cubicBezTo>
                      <a:pt x="126" y="38"/>
                      <a:pt x="126" y="38"/>
                      <a:pt x="126" y="37"/>
                    </a:cubicBezTo>
                    <a:cubicBezTo>
                      <a:pt x="126" y="36"/>
                      <a:pt x="126" y="35"/>
                      <a:pt x="126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6"/>
                      <a:pt x="124" y="36"/>
                      <a:pt x="123" y="36"/>
                    </a:cubicBezTo>
                    <a:cubicBezTo>
                      <a:pt x="123" y="36"/>
                      <a:pt x="122" y="37"/>
                      <a:pt x="121" y="37"/>
                    </a:cubicBezTo>
                    <a:cubicBezTo>
                      <a:pt x="121" y="37"/>
                      <a:pt x="120" y="37"/>
                      <a:pt x="121" y="36"/>
                    </a:cubicBezTo>
                    <a:cubicBezTo>
                      <a:pt x="121" y="35"/>
                      <a:pt x="122" y="33"/>
                      <a:pt x="122" y="32"/>
                    </a:cubicBezTo>
                    <a:cubicBezTo>
                      <a:pt x="122" y="31"/>
                      <a:pt x="121" y="31"/>
                      <a:pt x="119" y="32"/>
                    </a:cubicBezTo>
                    <a:cubicBezTo>
                      <a:pt x="118" y="32"/>
                      <a:pt x="117" y="32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5" y="35"/>
                      <a:pt x="115" y="35"/>
                      <a:pt x="115" y="37"/>
                    </a:cubicBezTo>
                    <a:cubicBezTo>
                      <a:pt x="116" y="37"/>
                      <a:pt x="116" y="38"/>
                      <a:pt x="116" y="38"/>
                    </a:cubicBezTo>
                    <a:cubicBezTo>
                      <a:pt x="116" y="38"/>
                      <a:pt x="114" y="40"/>
                      <a:pt x="112" y="41"/>
                    </a:cubicBezTo>
                    <a:cubicBezTo>
                      <a:pt x="111" y="41"/>
                      <a:pt x="110" y="41"/>
                      <a:pt x="111" y="37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113" y="33"/>
                      <a:pt x="113" y="33"/>
                      <a:pt x="113" y="33"/>
                    </a:cubicBezTo>
                    <a:cubicBezTo>
                      <a:pt x="116" y="31"/>
                      <a:pt x="117" y="30"/>
                      <a:pt x="117" y="30"/>
                    </a:cubicBezTo>
                    <a:cubicBezTo>
                      <a:pt x="117" y="30"/>
                      <a:pt x="118" y="29"/>
                      <a:pt x="119" y="27"/>
                    </a:cubicBezTo>
                    <a:cubicBezTo>
                      <a:pt x="120" y="26"/>
                      <a:pt x="121" y="25"/>
                      <a:pt x="122" y="24"/>
                    </a:cubicBezTo>
                    <a:cubicBezTo>
                      <a:pt x="122" y="23"/>
                      <a:pt x="122" y="22"/>
                      <a:pt x="122" y="22"/>
                    </a:cubicBezTo>
                    <a:cubicBezTo>
                      <a:pt x="124" y="19"/>
                      <a:pt x="123" y="18"/>
                      <a:pt x="120" y="18"/>
                    </a:cubicBezTo>
                    <a:close/>
                    <a:moveTo>
                      <a:pt x="120" y="20"/>
                    </a:moveTo>
                    <a:cubicBezTo>
                      <a:pt x="120" y="20"/>
                      <a:pt x="120" y="20"/>
                      <a:pt x="120" y="20"/>
                    </a:cubicBezTo>
                    <a:cubicBezTo>
                      <a:pt x="121" y="21"/>
                      <a:pt x="119" y="24"/>
                      <a:pt x="118" y="25"/>
                    </a:cubicBezTo>
                    <a:cubicBezTo>
                      <a:pt x="117" y="27"/>
                      <a:pt x="114" y="30"/>
                      <a:pt x="113" y="31"/>
                    </a:cubicBezTo>
                    <a:cubicBezTo>
                      <a:pt x="112" y="32"/>
                      <a:pt x="111" y="32"/>
                      <a:pt x="111" y="32"/>
                    </a:cubicBezTo>
                    <a:cubicBezTo>
                      <a:pt x="111" y="32"/>
                      <a:pt x="114" y="26"/>
                      <a:pt x="114" y="25"/>
                    </a:cubicBezTo>
                    <a:cubicBezTo>
                      <a:pt x="116" y="22"/>
                      <a:pt x="118" y="20"/>
                      <a:pt x="120" y="20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5" y="12"/>
                      <a:pt x="12" y="13"/>
                    </a:cubicBezTo>
                    <a:cubicBezTo>
                      <a:pt x="6" y="15"/>
                      <a:pt x="2" y="18"/>
                      <a:pt x="1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7"/>
                      <a:pt x="2" y="28"/>
                      <a:pt x="6" y="29"/>
                    </a:cubicBezTo>
                    <a:cubicBezTo>
                      <a:pt x="8" y="29"/>
                      <a:pt x="9" y="29"/>
                      <a:pt x="10" y="29"/>
                    </a:cubicBezTo>
                    <a:cubicBezTo>
                      <a:pt x="11" y="29"/>
                      <a:pt x="20" y="27"/>
                      <a:pt x="22" y="26"/>
                    </a:cubicBezTo>
                    <a:cubicBezTo>
                      <a:pt x="23" y="26"/>
                      <a:pt x="24" y="26"/>
                      <a:pt x="25" y="26"/>
                    </a:cubicBezTo>
                    <a:cubicBezTo>
                      <a:pt x="26" y="26"/>
                      <a:pt x="27" y="25"/>
                      <a:pt x="27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6" y="23"/>
                      <a:pt x="24" y="23"/>
                      <a:pt x="23" y="24"/>
                    </a:cubicBezTo>
                    <a:cubicBezTo>
                      <a:pt x="22" y="24"/>
                      <a:pt x="22" y="25"/>
                      <a:pt x="15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4" y="26"/>
                      <a:pt x="3" y="25"/>
                    </a:cubicBezTo>
                    <a:cubicBezTo>
                      <a:pt x="2" y="25"/>
                      <a:pt x="2" y="25"/>
                      <a:pt x="3" y="24"/>
                    </a:cubicBezTo>
                    <a:cubicBezTo>
                      <a:pt x="3" y="22"/>
                      <a:pt x="4" y="20"/>
                      <a:pt x="6" y="19"/>
                    </a:cubicBezTo>
                    <a:cubicBezTo>
                      <a:pt x="7" y="17"/>
                      <a:pt x="11" y="15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4"/>
                      <a:pt x="16" y="14"/>
                      <a:pt x="17" y="14"/>
                    </a:cubicBezTo>
                    <a:cubicBezTo>
                      <a:pt x="18" y="15"/>
                      <a:pt x="18" y="16"/>
                      <a:pt x="17" y="18"/>
                    </a:cubicBezTo>
                    <a:cubicBezTo>
                      <a:pt x="16" y="19"/>
                      <a:pt x="15" y="19"/>
                      <a:pt x="14" y="19"/>
                    </a:cubicBezTo>
                    <a:cubicBezTo>
                      <a:pt x="14" y="18"/>
                      <a:pt x="14" y="18"/>
                      <a:pt x="14" y="1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3" y="15"/>
                      <a:pt x="13" y="15"/>
                    </a:cubicBezTo>
                    <a:cubicBezTo>
                      <a:pt x="12" y="15"/>
                      <a:pt x="12" y="16"/>
                      <a:pt x="12" y="17"/>
                    </a:cubicBezTo>
                    <a:cubicBezTo>
                      <a:pt x="11" y="18"/>
                      <a:pt x="11" y="20"/>
                      <a:pt x="13" y="21"/>
                    </a:cubicBezTo>
                    <a:cubicBezTo>
                      <a:pt x="14" y="22"/>
                      <a:pt x="14" y="22"/>
                      <a:pt x="16" y="21"/>
                    </a:cubicBezTo>
                    <a:cubicBezTo>
                      <a:pt x="18" y="20"/>
                      <a:pt x="20" y="18"/>
                      <a:pt x="20" y="15"/>
                    </a:cubicBezTo>
                    <a:cubicBezTo>
                      <a:pt x="20" y="14"/>
                      <a:pt x="19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1" y="23"/>
                    </a:moveTo>
                    <a:cubicBezTo>
                      <a:pt x="99" y="23"/>
                      <a:pt x="99" y="23"/>
                      <a:pt x="99" y="26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4" y="28"/>
                      <a:pt x="93" y="28"/>
                      <a:pt x="93" y="29"/>
                    </a:cubicBezTo>
                    <a:cubicBezTo>
                      <a:pt x="92" y="29"/>
                      <a:pt x="94" y="30"/>
                      <a:pt x="96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7" y="33"/>
                      <a:pt x="97" y="34"/>
                      <a:pt x="97" y="34"/>
                    </a:cubicBezTo>
                    <a:cubicBezTo>
                      <a:pt x="97" y="35"/>
                      <a:pt x="98" y="35"/>
                      <a:pt x="99" y="35"/>
                    </a:cubicBezTo>
                    <a:cubicBezTo>
                      <a:pt x="99" y="35"/>
                      <a:pt x="99" y="34"/>
                      <a:pt x="99" y="33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2" y="30"/>
                      <a:pt x="103" y="30"/>
                      <a:pt x="104" y="30"/>
                    </a:cubicBezTo>
                    <a:cubicBezTo>
                      <a:pt x="104" y="30"/>
                      <a:pt x="105" y="30"/>
                      <a:pt x="105" y="30"/>
                    </a:cubicBezTo>
                    <a:cubicBezTo>
                      <a:pt x="105" y="28"/>
                      <a:pt x="105" y="28"/>
                      <a:pt x="102" y="28"/>
                    </a:cubicBezTo>
                    <a:cubicBezTo>
                      <a:pt x="101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1" y="27"/>
                    </a:cubicBezTo>
                    <a:cubicBezTo>
                      <a:pt x="101" y="27"/>
                      <a:pt x="101" y="25"/>
                      <a:pt x="101" y="25"/>
                    </a:cubicBezTo>
                    <a:cubicBezTo>
                      <a:pt x="101" y="23"/>
                      <a:pt x="101" y="23"/>
                      <a:pt x="101" y="23"/>
                    </a:cubicBezTo>
                    <a:close/>
                    <a:moveTo>
                      <a:pt x="78" y="23"/>
                    </a:moveTo>
                    <a:cubicBezTo>
                      <a:pt x="77" y="23"/>
                      <a:pt x="77" y="23"/>
                      <a:pt x="76" y="23"/>
                    </a:cubicBezTo>
                    <a:cubicBezTo>
                      <a:pt x="74" y="23"/>
                      <a:pt x="73" y="23"/>
                      <a:pt x="71" y="23"/>
                    </a:cubicBezTo>
                    <a:cubicBezTo>
                      <a:pt x="69" y="24"/>
                      <a:pt x="68" y="24"/>
                      <a:pt x="68" y="24"/>
                    </a:cubicBezTo>
                    <a:cubicBezTo>
                      <a:pt x="67" y="24"/>
                      <a:pt x="64" y="27"/>
                      <a:pt x="63" y="29"/>
                    </a:cubicBezTo>
                    <a:cubicBezTo>
                      <a:pt x="62" y="31"/>
                      <a:pt x="62" y="34"/>
                      <a:pt x="63" y="35"/>
                    </a:cubicBezTo>
                    <a:cubicBezTo>
                      <a:pt x="64" y="36"/>
                      <a:pt x="66" y="37"/>
                      <a:pt x="68" y="36"/>
                    </a:cubicBezTo>
                    <a:cubicBezTo>
                      <a:pt x="71" y="36"/>
                      <a:pt x="71" y="36"/>
                      <a:pt x="73" y="34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3" y="36"/>
                      <a:pt x="73" y="36"/>
                      <a:pt x="74" y="38"/>
                    </a:cubicBezTo>
                    <a:cubicBezTo>
                      <a:pt x="75" y="39"/>
                      <a:pt x="75" y="39"/>
                      <a:pt x="77" y="39"/>
                    </a:cubicBezTo>
                    <a:cubicBezTo>
                      <a:pt x="78" y="39"/>
                      <a:pt x="80" y="39"/>
                      <a:pt x="80" y="38"/>
                    </a:cubicBezTo>
                    <a:cubicBezTo>
                      <a:pt x="81" y="38"/>
                      <a:pt x="82" y="38"/>
                      <a:pt x="82" y="37"/>
                    </a:cubicBezTo>
                    <a:cubicBezTo>
                      <a:pt x="82" y="37"/>
                      <a:pt x="83" y="37"/>
                      <a:pt x="83" y="36"/>
                    </a:cubicBezTo>
                    <a:cubicBezTo>
                      <a:pt x="83" y="36"/>
                      <a:pt x="83" y="35"/>
                      <a:pt x="82" y="35"/>
                    </a:cubicBezTo>
                    <a:cubicBezTo>
                      <a:pt x="81" y="35"/>
                      <a:pt x="81" y="35"/>
                      <a:pt x="80" y="36"/>
                    </a:cubicBezTo>
                    <a:cubicBezTo>
                      <a:pt x="79" y="37"/>
                      <a:pt x="76" y="37"/>
                      <a:pt x="76" y="35"/>
                    </a:cubicBezTo>
                    <a:cubicBezTo>
                      <a:pt x="76" y="34"/>
                      <a:pt x="78" y="30"/>
                      <a:pt x="79" y="28"/>
                    </a:cubicBezTo>
                    <a:cubicBezTo>
                      <a:pt x="80" y="26"/>
                      <a:pt x="80" y="24"/>
                      <a:pt x="80" y="23"/>
                    </a:cubicBezTo>
                    <a:cubicBezTo>
                      <a:pt x="79" y="23"/>
                      <a:pt x="79" y="23"/>
                      <a:pt x="78" y="23"/>
                    </a:cubicBezTo>
                    <a:close/>
                    <a:moveTo>
                      <a:pt x="74" y="25"/>
                    </a:moveTo>
                    <a:cubicBezTo>
                      <a:pt x="75" y="25"/>
                      <a:pt x="76" y="25"/>
                      <a:pt x="76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6" y="27"/>
                      <a:pt x="76" y="28"/>
                      <a:pt x="75" y="28"/>
                    </a:cubicBezTo>
                    <a:cubicBezTo>
                      <a:pt x="74" y="31"/>
                      <a:pt x="72" y="33"/>
                      <a:pt x="70" y="33"/>
                    </a:cubicBezTo>
                    <a:cubicBezTo>
                      <a:pt x="67" y="34"/>
                      <a:pt x="66" y="34"/>
                      <a:pt x="65" y="34"/>
                    </a:cubicBezTo>
                    <a:cubicBezTo>
                      <a:pt x="64" y="33"/>
                      <a:pt x="65" y="30"/>
                      <a:pt x="66" y="28"/>
                    </a:cubicBezTo>
                    <a:cubicBezTo>
                      <a:pt x="67" y="27"/>
                      <a:pt x="67" y="27"/>
                      <a:pt x="70" y="26"/>
                    </a:cubicBezTo>
                    <a:cubicBezTo>
                      <a:pt x="72" y="25"/>
                      <a:pt x="72" y="25"/>
                      <a:pt x="74" y="25"/>
                    </a:cubicBezTo>
                    <a:close/>
                    <a:moveTo>
                      <a:pt x="42" y="22"/>
                    </a:moveTo>
                    <a:cubicBezTo>
                      <a:pt x="41" y="22"/>
                      <a:pt x="39" y="22"/>
                      <a:pt x="38" y="22"/>
                    </a:cubicBezTo>
                    <a:cubicBezTo>
                      <a:pt x="37" y="22"/>
                      <a:pt x="37" y="22"/>
                      <a:pt x="36" y="22"/>
                    </a:cubicBezTo>
                    <a:cubicBezTo>
                      <a:pt x="35" y="21"/>
                      <a:pt x="35" y="22"/>
                      <a:pt x="35" y="23"/>
                    </a:cubicBezTo>
                    <a:cubicBezTo>
                      <a:pt x="35" y="23"/>
                      <a:pt x="35" y="24"/>
                      <a:pt x="36" y="24"/>
                    </a:cubicBezTo>
                    <a:cubicBezTo>
                      <a:pt x="37" y="24"/>
                      <a:pt x="43" y="25"/>
                      <a:pt x="44" y="24"/>
                    </a:cubicBezTo>
                    <a:cubicBezTo>
                      <a:pt x="44" y="24"/>
                      <a:pt x="44" y="24"/>
                      <a:pt x="44" y="23"/>
                    </a:cubicBezTo>
                    <a:cubicBezTo>
                      <a:pt x="44" y="22"/>
                      <a:pt x="44" y="22"/>
                      <a:pt x="44" y="22"/>
                    </a:cubicBezTo>
                    <a:lnTo>
                      <a:pt x="42" y="22"/>
                    </a:lnTo>
                    <a:close/>
                    <a:moveTo>
                      <a:pt x="119" y="34"/>
                    </a:moveTo>
                    <a:cubicBezTo>
                      <a:pt x="119" y="34"/>
                      <a:pt x="119" y="34"/>
                      <a:pt x="119" y="34"/>
                    </a:cubicBezTo>
                    <a:cubicBezTo>
                      <a:pt x="119" y="34"/>
                      <a:pt x="119" y="34"/>
                      <a:pt x="119" y="35"/>
                    </a:cubicBezTo>
                    <a:cubicBezTo>
                      <a:pt x="119" y="36"/>
                      <a:pt x="118" y="36"/>
                      <a:pt x="118" y="36"/>
                    </a:cubicBezTo>
                    <a:cubicBezTo>
                      <a:pt x="117" y="36"/>
                      <a:pt x="118" y="34"/>
                      <a:pt x="119" y="34"/>
                    </a:cubicBezTo>
                    <a:cubicBezTo>
                      <a:pt x="119" y="34"/>
                      <a:pt x="119" y="34"/>
                      <a:pt x="119" y="34"/>
                    </a:cubicBezTo>
                    <a:close/>
                    <a:moveTo>
                      <a:pt x="34" y="26"/>
                    </a:move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6"/>
                      <a:pt x="32" y="26"/>
                      <a:pt x="32" y="27"/>
                    </a:cubicBezTo>
                    <a:cubicBezTo>
                      <a:pt x="32" y="27"/>
                      <a:pt x="32" y="28"/>
                      <a:pt x="31" y="28"/>
                    </a:cubicBezTo>
                    <a:cubicBezTo>
                      <a:pt x="31" y="28"/>
                      <a:pt x="31" y="28"/>
                      <a:pt x="32" y="28"/>
                    </a:cubicBezTo>
                    <a:cubicBezTo>
                      <a:pt x="33" y="29"/>
                      <a:pt x="40" y="29"/>
                      <a:pt x="41" y="29"/>
                    </a:cubicBezTo>
                    <a:cubicBezTo>
                      <a:pt x="42" y="29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7" y="27"/>
                      <a:pt x="35" y="27"/>
                      <a:pt x="35" y="26"/>
                    </a:cubicBezTo>
                    <a:cubicBezTo>
                      <a:pt x="35" y="26"/>
                      <a:pt x="34" y="26"/>
                      <a:pt x="3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833"/>
              <p:cNvSpPr>
                <a:spLocks noEditPoints="1"/>
              </p:cNvSpPr>
              <p:nvPr/>
            </p:nvSpPr>
            <p:spPr bwMode="auto">
              <a:xfrm>
                <a:off x="533" y="622"/>
                <a:ext cx="29" cy="61"/>
              </a:xfrm>
              <a:custGeom>
                <a:avLst/>
                <a:gdLst>
                  <a:gd name="T0" fmla="*/ 6 w 38"/>
                  <a:gd name="T1" fmla="*/ 74 h 81"/>
                  <a:gd name="T2" fmla="*/ 4 w 38"/>
                  <a:gd name="T3" fmla="*/ 44 h 81"/>
                  <a:gd name="T4" fmla="*/ 2 w 38"/>
                  <a:gd name="T5" fmla="*/ 30 h 81"/>
                  <a:gd name="T6" fmla="*/ 3 w 38"/>
                  <a:gd name="T7" fmla="*/ 19 h 81"/>
                  <a:gd name="T8" fmla="*/ 8 w 38"/>
                  <a:gd name="T9" fmla="*/ 11 h 81"/>
                  <a:gd name="T10" fmla="*/ 14 w 38"/>
                  <a:gd name="T11" fmla="*/ 8 h 81"/>
                  <a:gd name="T12" fmla="*/ 19 w 38"/>
                  <a:gd name="T13" fmla="*/ 4 h 81"/>
                  <a:gd name="T14" fmla="*/ 26 w 38"/>
                  <a:gd name="T15" fmla="*/ 2 h 81"/>
                  <a:gd name="T16" fmla="*/ 22 w 38"/>
                  <a:gd name="T17" fmla="*/ 3 h 81"/>
                  <a:gd name="T18" fmla="*/ 20 w 38"/>
                  <a:gd name="T19" fmla="*/ 5 h 81"/>
                  <a:gd name="T20" fmla="*/ 17 w 38"/>
                  <a:gd name="T21" fmla="*/ 11 h 81"/>
                  <a:gd name="T22" fmla="*/ 11 w 38"/>
                  <a:gd name="T23" fmla="*/ 13 h 81"/>
                  <a:gd name="T24" fmla="*/ 6 w 38"/>
                  <a:gd name="T25" fmla="*/ 16 h 81"/>
                  <a:gd name="T26" fmla="*/ 4 w 38"/>
                  <a:gd name="T27" fmla="*/ 25 h 81"/>
                  <a:gd name="T28" fmla="*/ 6 w 38"/>
                  <a:gd name="T29" fmla="*/ 29 h 81"/>
                  <a:gd name="T30" fmla="*/ 12 w 38"/>
                  <a:gd name="T31" fmla="*/ 25 h 81"/>
                  <a:gd name="T32" fmla="*/ 17 w 38"/>
                  <a:gd name="T33" fmla="*/ 29 h 81"/>
                  <a:gd name="T34" fmla="*/ 22 w 38"/>
                  <a:gd name="T35" fmla="*/ 34 h 81"/>
                  <a:gd name="T36" fmla="*/ 29 w 38"/>
                  <a:gd name="T37" fmla="*/ 41 h 81"/>
                  <a:gd name="T38" fmla="*/ 32 w 38"/>
                  <a:gd name="T39" fmla="*/ 44 h 81"/>
                  <a:gd name="T40" fmla="*/ 36 w 38"/>
                  <a:gd name="T41" fmla="*/ 64 h 81"/>
                  <a:gd name="T42" fmla="*/ 37 w 38"/>
                  <a:gd name="T43" fmla="*/ 68 h 81"/>
                  <a:gd name="T44" fmla="*/ 38 w 38"/>
                  <a:gd name="T45" fmla="*/ 74 h 81"/>
                  <a:gd name="T46" fmla="*/ 32 w 38"/>
                  <a:gd name="T47" fmla="*/ 75 h 81"/>
                  <a:gd name="T48" fmla="*/ 23 w 38"/>
                  <a:gd name="T49" fmla="*/ 77 h 81"/>
                  <a:gd name="T50" fmla="*/ 8 w 38"/>
                  <a:gd name="T51" fmla="*/ 81 h 81"/>
                  <a:gd name="T52" fmla="*/ 18 w 38"/>
                  <a:gd name="T53" fmla="*/ 77 h 81"/>
                  <a:gd name="T54" fmla="*/ 16 w 38"/>
                  <a:gd name="T55" fmla="*/ 64 h 81"/>
                  <a:gd name="T56" fmla="*/ 22 w 38"/>
                  <a:gd name="T57" fmla="*/ 62 h 81"/>
                  <a:gd name="T58" fmla="*/ 25 w 38"/>
                  <a:gd name="T59" fmla="*/ 70 h 81"/>
                  <a:gd name="T60" fmla="*/ 25 w 38"/>
                  <a:gd name="T61" fmla="*/ 75 h 81"/>
                  <a:gd name="T62" fmla="*/ 30 w 38"/>
                  <a:gd name="T63" fmla="*/ 74 h 81"/>
                  <a:gd name="T64" fmla="*/ 36 w 38"/>
                  <a:gd name="T65" fmla="*/ 74 h 81"/>
                  <a:gd name="T66" fmla="*/ 35 w 38"/>
                  <a:gd name="T67" fmla="*/ 61 h 81"/>
                  <a:gd name="T68" fmla="*/ 27 w 38"/>
                  <a:gd name="T69" fmla="*/ 45 h 81"/>
                  <a:gd name="T70" fmla="*/ 13 w 38"/>
                  <a:gd name="T71" fmla="*/ 49 h 81"/>
                  <a:gd name="T72" fmla="*/ 6 w 38"/>
                  <a:gd name="T73" fmla="*/ 72 h 81"/>
                  <a:gd name="T74" fmla="*/ 9 w 38"/>
                  <a:gd name="T75" fmla="*/ 79 h 81"/>
                  <a:gd name="T76" fmla="*/ 4 w 38"/>
                  <a:gd name="T77" fmla="*/ 53 h 81"/>
                  <a:gd name="T78" fmla="*/ 14 w 38"/>
                  <a:gd name="T79" fmla="*/ 61 h 81"/>
                  <a:gd name="T80" fmla="*/ 12 w 38"/>
                  <a:gd name="T81" fmla="*/ 58 h 81"/>
                  <a:gd name="T82" fmla="*/ 7 w 38"/>
                  <a:gd name="T83" fmla="*/ 58 h 81"/>
                  <a:gd name="T84" fmla="*/ 12 w 38"/>
                  <a:gd name="T85" fmla="*/ 54 h 81"/>
                  <a:gd name="T86" fmla="*/ 12 w 38"/>
                  <a:gd name="T87" fmla="*/ 56 h 81"/>
                  <a:gd name="T88" fmla="*/ 7 w 38"/>
                  <a:gd name="T89" fmla="*/ 57 h 81"/>
                  <a:gd name="T90" fmla="*/ 24 w 38"/>
                  <a:gd name="T91" fmla="*/ 55 h 81"/>
                  <a:gd name="T92" fmla="*/ 30 w 38"/>
                  <a:gd name="T93" fmla="*/ 49 h 81"/>
                  <a:gd name="T94" fmla="*/ 32 w 38"/>
                  <a:gd name="T95" fmla="*/ 56 h 81"/>
                  <a:gd name="T96" fmla="*/ 31 w 38"/>
                  <a:gd name="T97" fmla="*/ 58 h 81"/>
                  <a:gd name="T98" fmla="*/ 26 w 38"/>
                  <a:gd name="T99" fmla="*/ 55 h 81"/>
                  <a:gd name="T100" fmla="*/ 27 w 38"/>
                  <a:gd name="T101" fmla="*/ 51 h 81"/>
                  <a:gd name="T102" fmla="*/ 30 w 38"/>
                  <a:gd name="T103" fmla="*/ 50 h 81"/>
                  <a:gd name="T104" fmla="*/ 23 w 38"/>
                  <a:gd name="T105" fmla="*/ 75 h 81"/>
                  <a:gd name="T106" fmla="*/ 18 w 38"/>
                  <a:gd name="T107" fmla="*/ 65 h 81"/>
                  <a:gd name="T108" fmla="*/ 8 w 38"/>
                  <a:gd name="T109" fmla="*/ 48 h 81"/>
                  <a:gd name="T110" fmla="*/ 28 w 38"/>
                  <a:gd name="T111" fmla="*/ 41 h 81"/>
                  <a:gd name="T112" fmla="*/ 20 w 38"/>
                  <a:gd name="T113" fmla="*/ 34 h 81"/>
                  <a:gd name="T114" fmla="*/ 13 w 38"/>
                  <a:gd name="T115" fmla="*/ 28 h 81"/>
                  <a:gd name="T116" fmla="*/ 8 w 38"/>
                  <a:gd name="T117" fmla="*/ 37 h 81"/>
                  <a:gd name="T118" fmla="*/ 5 w 38"/>
                  <a:gd name="T119" fmla="*/ 49 h 81"/>
                  <a:gd name="T120" fmla="*/ 6 w 38"/>
                  <a:gd name="T121" fmla="*/ 30 h 81"/>
                  <a:gd name="T122" fmla="*/ 5 w 38"/>
                  <a:gd name="T123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" h="81">
                    <a:moveTo>
                      <a:pt x="7" y="81"/>
                    </a:moveTo>
                    <a:cubicBezTo>
                      <a:pt x="8" y="80"/>
                      <a:pt x="7" y="80"/>
                      <a:pt x="7" y="80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6" y="81"/>
                      <a:pt x="6" y="81"/>
                      <a:pt x="7" y="80"/>
                    </a:cubicBezTo>
                    <a:cubicBezTo>
                      <a:pt x="7" y="80"/>
                      <a:pt x="7" y="80"/>
                      <a:pt x="7" y="79"/>
                    </a:cubicBezTo>
                    <a:cubicBezTo>
                      <a:pt x="7" y="79"/>
                      <a:pt x="6" y="77"/>
                      <a:pt x="6" y="74"/>
                    </a:cubicBezTo>
                    <a:cubicBezTo>
                      <a:pt x="2" y="53"/>
                      <a:pt x="1" y="51"/>
                      <a:pt x="1" y="51"/>
                    </a:cubicBezTo>
                    <a:cubicBezTo>
                      <a:pt x="0" y="50"/>
                      <a:pt x="0" y="50"/>
                      <a:pt x="1" y="49"/>
                    </a:cubicBezTo>
                    <a:cubicBezTo>
                      <a:pt x="1" y="48"/>
                      <a:pt x="2" y="48"/>
                      <a:pt x="2" y="47"/>
                    </a:cubicBezTo>
                    <a:cubicBezTo>
                      <a:pt x="2" y="47"/>
                      <a:pt x="2" y="46"/>
                      <a:pt x="2" y="46"/>
                    </a:cubicBezTo>
                    <a:cubicBezTo>
                      <a:pt x="2" y="46"/>
                      <a:pt x="3" y="46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4"/>
                      <a:pt x="4" y="44"/>
                    </a:cubicBezTo>
                    <a:cubicBezTo>
                      <a:pt x="4" y="43"/>
                      <a:pt x="4" y="43"/>
                      <a:pt x="4" y="41"/>
                    </a:cubicBezTo>
                    <a:cubicBezTo>
                      <a:pt x="3" y="40"/>
                      <a:pt x="3" y="39"/>
                      <a:pt x="2" y="37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2" y="35"/>
                      <a:pt x="2" y="34"/>
                      <a:pt x="2" y="33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2" y="29"/>
                      <a:pt x="2" y="28"/>
                    </a:cubicBezTo>
                    <a:cubicBezTo>
                      <a:pt x="1" y="27"/>
                      <a:pt x="1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3"/>
                      <a:pt x="2" y="22"/>
                      <a:pt x="2" y="21"/>
                    </a:cubicBezTo>
                    <a:cubicBezTo>
                      <a:pt x="2" y="20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8" y="12"/>
                      <a:pt x="8" y="11"/>
                    </a:cubicBezTo>
                    <a:cubicBezTo>
                      <a:pt x="9" y="11"/>
                      <a:pt x="10" y="10"/>
                      <a:pt x="10" y="11"/>
                    </a:cubicBezTo>
                    <a:cubicBezTo>
                      <a:pt x="10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6" y="8"/>
                      <a:pt x="16" y="8"/>
                    </a:cubicBezTo>
                    <a:cubicBezTo>
                      <a:pt x="16" y="8"/>
                      <a:pt x="16" y="7"/>
                      <a:pt x="16" y="6"/>
                    </a:cubicBezTo>
                    <a:cubicBezTo>
                      <a:pt x="16" y="6"/>
                      <a:pt x="17" y="4"/>
                      <a:pt x="18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2"/>
                    </a:cubicBezTo>
                    <a:cubicBezTo>
                      <a:pt x="22" y="1"/>
                      <a:pt x="23" y="1"/>
                      <a:pt x="24" y="1"/>
                    </a:cubicBezTo>
                    <a:cubicBezTo>
                      <a:pt x="24" y="0"/>
                      <a:pt x="25" y="1"/>
                      <a:pt x="25" y="1"/>
                    </a:cubicBezTo>
                    <a:cubicBezTo>
                      <a:pt x="25" y="1"/>
                      <a:pt x="26" y="1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3" y="2"/>
                      <a:pt x="23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1" y="6"/>
                      <a:pt x="22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1" y="7"/>
                      <a:pt x="20" y="6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8"/>
                    </a:cubicBezTo>
                    <a:cubicBezTo>
                      <a:pt x="17" y="9"/>
                      <a:pt x="17" y="9"/>
                      <a:pt x="17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1"/>
                      <a:pt x="16" y="11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3" y="10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2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3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5"/>
                      <a:pt x="9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8" y="17"/>
                      <a:pt x="8" y="17"/>
                      <a:pt x="7" y="16"/>
                    </a:cubicBezTo>
                    <a:cubicBezTo>
                      <a:pt x="7" y="16"/>
                      <a:pt x="7" y="15"/>
                      <a:pt x="7" y="15"/>
                    </a:cubicBezTo>
                    <a:cubicBezTo>
                      <a:pt x="7" y="15"/>
                      <a:pt x="6" y="16"/>
                      <a:pt x="6" y="16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6" y="18"/>
                      <a:pt x="6" y="20"/>
                      <a:pt x="6" y="20"/>
                    </a:cubicBezTo>
                    <a:cubicBezTo>
                      <a:pt x="6" y="20"/>
                      <a:pt x="5" y="20"/>
                      <a:pt x="5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4"/>
                      <a:pt x="4" y="24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4" y="29"/>
                      <a:pt x="4" y="29"/>
                    </a:cubicBezTo>
                    <a:cubicBezTo>
                      <a:pt x="4" y="30"/>
                      <a:pt x="5" y="30"/>
                      <a:pt x="5" y="29"/>
                    </a:cubicBezTo>
                    <a:cubicBezTo>
                      <a:pt x="5" y="29"/>
                      <a:pt x="6" y="29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30"/>
                      <a:pt x="8" y="31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8" y="34"/>
                      <a:pt x="9" y="32"/>
                      <a:pt x="9" y="32"/>
                    </a:cubicBezTo>
                    <a:cubicBezTo>
                      <a:pt x="9" y="32"/>
                      <a:pt x="9" y="31"/>
                      <a:pt x="9" y="30"/>
                    </a:cubicBezTo>
                    <a:cubicBezTo>
                      <a:pt x="10" y="30"/>
                      <a:pt x="11" y="29"/>
                      <a:pt x="11" y="28"/>
                    </a:cubicBezTo>
                    <a:cubicBezTo>
                      <a:pt x="11" y="28"/>
                      <a:pt x="12" y="26"/>
                      <a:pt x="12" y="26"/>
                    </a:cubicBezTo>
                    <a:cubicBezTo>
                      <a:pt x="12" y="26"/>
                      <a:pt x="12" y="25"/>
                      <a:pt x="12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7"/>
                      <a:pt x="14" y="27"/>
                      <a:pt x="15" y="27"/>
                    </a:cubicBezTo>
                    <a:cubicBezTo>
                      <a:pt x="15" y="27"/>
                      <a:pt x="15" y="27"/>
                      <a:pt x="15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7" y="29"/>
                      <a:pt x="17" y="29"/>
                    </a:cubicBezTo>
                    <a:cubicBezTo>
                      <a:pt x="17" y="29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9" y="31"/>
                    </a:cubicBezTo>
                    <a:cubicBezTo>
                      <a:pt x="19" y="31"/>
                      <a:pt x="19" y="31"/>
                      <a:pt x="20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20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5" y="37"/>
                      <a:pt x="25" y="37"/>
                    </a:cubicBezTo>
                    <a:cubicBezTo>
                      <a:pt x="25" y="37"/>
                      <a:pt x="27" y="39"/>
                      <a:pt x="27" y="39"/>
                    </a:cubicBezTo>
                    <a:cubicBezTo>
                      <a:pt x="28" y="39"/>
                      <a:pt x="28" y="39"/>
                      <a:pt x="28" y="40"/>
                    </a:cubicBezTo>
                    <a:cubicBezTo>
                      <a:pt x="28" y="40"/>
                      <a:pt x="29" y="40"/>
                      <a:pt x="29" y="40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2"/>
                      <a:pt x="30" y="42"/>
                    </a:cubicBezTo>
                    <a:cubicBezTo>
                      <a:pt x="30" y="42"/>
                      <a:pt x="31" y="42"/>
                      <a:pt x="31" y="42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5"/>
                    </a:cubicBezTo>
                    <a:cubicBezTo>
                      <a:pt x="33" y="47"/>
                      <a:pt x="33" y="48"/>
                      <a:pt x="34" y="51"/>
                    </a:cubicBezTo>
                    <a:cubicBezTo>
                      <a:pt x="34" y="53"/>
                      <a:pt x="34" y="55"/>
                      <a:pt x="34" y="55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4" y="56"/>
                      <a:pt x="35" y="57"/>
                      <a:pt x="35" y="58"/>
                    </a:cubicBezTo>
                    <a:cubicBezTo>
                      <a:pt x="36" y="60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6" y="66"/>
                      <a:pt x="36" y="67"/>
                      <a:pt x="36" y="67"/>
                    </a:cubicBezTo>
                    <a:cubicBezTo>
                      <a:pt x="37" y="67"/>
                      <a:pt x="37" y="67"/>
                      <a:pt x="37" y="68"/>
                    </a:cubicBezTo>
                    <a:cubicBezTo>
                      <a:pt x="37" y="69"/>
                      <a:pt x="37" y="72"/>
                      <a:pt x="37" y="72"/>
                    </a:cubicBezTo>
                    <a:cubicBezTo>
                      <a:pt x="38" y="72"/>
                      <a:pt x="38" y="73"/>
                      <a:pt x="37" y="73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37" y="74"/>
                      <a:pt x="37" y="74"/>
                      <a:pt x="38" y="74"/>
                    </a:cubicBezTo>
                    <a:cubicBezTo>
                      <a:pt x="38" y="74"/>
                      <a:pt x="38" y="74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3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5"/>
                      <a:pt x="38" y="75"/>
                      <a:pt x="38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5"/>
                      <a:pt x="37" y="75"/>
                      <a:pt x="36" y="75"/>
                    </a:cubicBezTo>
                    <a:cubicBezTo>
                      <a:pt x="35" y="75"/>
                      <a:pt x="35" y="75"/>
                      <a:pt x="34" y="75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3" y="75"/>
                    </a:cubicBezTo>
                    <a:cubicBezTo>
                      <a:pt x="33" y="75"/>
                      <a:pt x="32" y="75"/>
                      <a:pt x="32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5"/>
                      <a:pt x="31" y="75"/>
                      <a:pt x="31" y="75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29" y="75"/>
                    </a:cubicBezTo>
                    <a:cubicBezTo>
                      <a:pt x="29" y="75"/>
                      <a:pt x="28" y="76"/>
                      <a:pt x="28" y="76"/>
                    </a:cubicBezTo>
                    <a:cubicBezTo>
                      <a:pt x="28" y="76"/>
                      <a:pt x="27" y="76"/>
                      <a:pt x="27" y="76"/>
                    </a:cubicBezTo>
                    <a:cubicBezTo>
                      <a:pt x="27" y="75"/>
                      <a:pt x="27" y="76"/>
                      <a:pt x="26" y="76"/>
                    </a:cubicBezTo>
                    <a:cubicBezTo>
                      <a:pt x="26" y="76"/>
                      <a:pt x="24" y="77"/>
                      <a:pt x="23" y="77"/>
                    </a:cubicBezTo>
                    <a:cubicBezTo>
                      <a:pt x="22" y="77"/>
                      <a:pt x="22" y="77"/>
                      <a:pt x="21" y="77"/>
                    </a:cubicBezTo>
                    <a:cubicBezTo>
                      <a:pt x="20" y="77"/>
                      <a:pt x="19" y="78"/>
                      <a:pt x="18" y="78"/>
                    </a:cubicBezTo>
                    <a:cubicBezTo>
                      <a:pt x="17" y="78"/>
                      <a:pt x="16" y="78"/>
                      <a:pt x="15" y="78"/>
                    </a:cubicBezTo>
                    <a:cubicBezTo>
                      <a:pt x="14" y="78"/>
                      <a:pt x="14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9" y="80"/>
                      <a:pt x="8" y="81"/>
                    </a:cubicBezTo>
                    <a:cubicBezTo>
                      <a:pt x="8" y="81"/>
                      <a:pt x="7" y="81"/>
                      <a:pt x="7" y="81"/>
                    </a:cubicBezTo>
                    <a:close/>
                    <a:moveTo>
                      <a:pt x="9" y="79"/>
                    </a:moveTo>
                    <a:cubicBezTo>
                      <a:pt x="9" y="79"/>
                      <a:pt x="9" y="79"/>
                      <a:pt x="10" y="79"/>
                    </a:cubicBezTo>
                    <a:cubicBezTo>
                      <a:pt x="10" y="79"/>
                      <a:pt x="11" y="78"/>
                      <a:pt x="11" y="78"/>
                    </a:cubicBezTo>
                    <a:cubicBezTo>
                      <a:pt x="11" y="78"/>
                      <a:pt x="11" y="78"/>
                      <a:pt x="12" y="78"/>
                    </a:cubicBezTo>
                    <a:cubicBezTo>
                      <a:pt x="12" y="78"/>
                      <a:pt x="13" y="78"/>
                      <a:pt x="15" y="77"/>
                    </a:cubicBezTo>
                    <a:cubicBezTo>
                      <a:pt x="17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77"/>
                      <a:pt x="19" y="76"/>
                      <a:pt x="19" y="75"/>
                    </a:cubicBezTo>
                    <a:cubicBezTo>
                      <a:pt x="18" y="75"/>
                      <a:pt x="18" y="74"/>
                      <a:pt x="18" y="74"/>
                    </a:cubicBezTo>
                    <a:cubicBezTo>
                      <a:pt x="19" y="74"/>
                      <a:pt x="18" y="72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6"/>
                      <a:pt x="17" y="65"/>
                    </a:cubicBezTo>
                    <a:cubicBezTo>
                      <a:pt x="17" y="64"/>
                      <a:pt x="16" y="64"/>
                      <a:pt x="16" y="64"/>
                    </a:cubicBezTo>
                    <a:cubicBezTo>
                      <a:pt x="15" y="64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3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20" y="63"/>
                      <a:pt x="20" y="63"/>
                      <a:pt x="20" y="62"/>
                    </a:cubicBezTo>
                    <a:cubicBezTo>
                      <a:pt x="21" y="62"/>
                      <a:pt x="22" y="62"/>
                      <a:pt x="22" y="62"/>
                    </a:cubicBezTo>
                    <a:cubicBezTo>
                      <a:pt x="23" y="62"/>
                      <a:pt x="23" y="62"/>
                      <a:pt x="23" y="63"/>
                    </a:cubicBezTo>
                    <a:cubicBezTo>
                      <a:pt x="23" y="64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7"/>
                    </a:cubicBezTo>
                    <a:cubicBezTo>
                      <a:pt x="24" y="67"/>
                      <a:pt x="24" y="67"/>
                      <a:pt x="24" y="68"/>
                    </a:cubicBezTo>
                    <a:cubicBezTo>
                      <a:pt x="25" y="68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1"/>
                    </a:cubicBezTo>
                    <a:cubicBezTo>
                      <a:pt x="25" y="71"/>
                      <a:pt x="25" y="71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7" y="75"/>
                      <a:pt x="27" y="75"/>
                    </a:cubicBezTo>
                    <a:cubicBezTo>
                      <a:pt x="27" y="75"/>
                      <a:pt x="28" y="75"/>
                      <a:pt x="28" y="75"/>
                    </a:cubicBezTo>
                    <a:cubicBezTo>
                      <a:pt x="28" y="74"/>
                      <a:pt x="28" y="74"/>
                      <a:pt x="29" y="74"/>
                    </a:cubicBezTo>
                    <a:cubicBezTo>
                      <a:pt x="29" y="74"/>
                      <a:pt x="30" y="74"/>
                      <a:pt x="30" y="74"/>
                    </a:cubicBezTo>
                    <a:cubicBezTo>
                      <a:pt x="30" y="74"/>
                      <a:pt x="30" y="74"/>
                      <a:pt x="30" y="74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1" y="75"/>
                      <a:pt x="31" y="74"/>
                      <a:pt x="30" y="74"/>
                    </a:cubicBezTo>
                    <a:cubicBezTo>
                      <a:pt x="30" y="74"/>
                      <a:pt x="30" y="74"/>
                      <a:pt x="31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1" y="75"/>
                      <a:pt x="31" y="74"/>
                      <a:pt x="31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2" y="74"/>
                      <a:pt x="36" y="74"/>
                      <a:pt x="36" y="74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9"/>
                      <a:pt x="36" y="67"/>
                      <a:pt x="36" y="67"/>
                    </a:cubicBezTo>
                    <a:cubicBezTo>
                      <a:pt x="35" y="67"/>
                      <a:pt x="35" y="67"/>
                      <a:pt x="36" y="67"/>
                    </a:cubicBezTo>
                    <a:cubicBezTo>
                      <a:pt x="36" y="67"/>
                      <a:pt x="36" y="67"/>
                      <a:pt x="35" y="67"/>
                    </a:cubicBezTo>
                    <a:cubicBezTo>
                      <a:pt x="35" y="67"/>
                      <a:pt x="35" y="67"/>
                      <a:pt x="35" y="66"/>
                    </a:cubicBezTo>
                    <a:cubicBezTo>
                      <a:pt x="35" y="66"/>
                      <a:pt x="35" y="65"/>
                      <a:pt x="35" y="63"/>
                    </a:cubicBezTo>
                    <a:cubicBezTo>
                      <a:pt x="35" y="62"/>
                      <a:pt x="35" y="61"/>
                      <a:pt x="35" y="61"/>
                    </a:cubicBezTo>
                    <a:cubicBezTo>
                      <a:pt x="35" y="60"/>
                      <a:pt x="34" y="58"/>
                      <a:pt x="34" y="57"/>
                    </a:cubicBezTo>
                    <a:cubicBezTo>
                      <a:pt x="34" y="57"/>
                      <a:pt x="33" y="55"/>
                      <a:pt x="33" y="54"/>
                    </a:cubicBezTo>
                    <a:cubicBezTo>
                      <a:pt x="33" y="52"/>
                      <a:pt x="32" y="50"/>
                      <a:pt x="32" y="49"/>
                    </a:cubicBezTo>
                    <a:cubicBezTo>
                      <a:pt x="32" y="47"/>
                      <a:pt x="31" y="45"/>
                      <a:pt x="31" y="45"/>
                    </a:cubicBezTo>
                    <a:cubicBezTo>
                      <a:pt x="30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5"/>
                      <a:pt x="28" y="45"/>
                      <a:pt x="28" y="46"/>
                    </a:cubicBezTo>
                    <a:cubicBezTo>
                      <a:pt x="27" y="46"/>
                      <a:pt x="27" y="46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6"/>
                      <a:pt x="26" y="46"/>
                      <a:pt x="24" y="46"/>
                    </a:cubicBezTo>
                    <a:cubicBezTo>
                      <a:pt x="21" y="47"/>
                      <a:pt x="21" y="47"/>
                      <a:pt x="20" y="47"/>
                    </a:cubicBezTo>
                    <a:cubicBezTo>
                      <a:pt x="20" y="47"/>
                      <a:pt x="19" y="47"/>
                      <a:pt x="18" y="48"/>
                    </a:cubicBezTo>
                    <a:cubicBezTo>
                      <a:pt x="17" y="48"/>
                      <a:pt x="16" y="48"/>
                      <a:pt x="15" y="48"/>
                    </a:cubicBezTo>
                    <a:cubicBezTo>
                      <a:pt x="14" y="49"/>
                      <a:pt x="13" y="49"/>
                      <a:pt x="13" y="49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0" y="49"/>
                    </a:cubicBezTo>
                    <a:cubicBezTo>
                      <a:pt x="7" y="50"/>
                      <a:pt x="6" y="50"/>
                      <a:pt x="6" y="50"/>
                    </a:cubicBezTo>
                    <a:cubicBezTo>
                      <a:pt x="5" y="50"/>
                      <a:pt x="2" y="51"/>
                      <a:pt x="2" y="51"/>
                    </a:cubicBezTo>
                    <a:cubicBezTo>
                      <a:pt x="2" y="51"/>
                      <a:pt x="2" y="52"/>
                      <a:pt x="3" y="53"/>
                    </a:cubicBezTo>
                    <a:cubicBezTo>
                      <a:pt x="3" y="54"/>
                      <a:pt x="4" y="57"/>
                      <a:pt x="5" y="63"/>
                    </a:cubicBezTo>
                    <a:cubicBezTo>
                      <a:pt x="5" y="67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4"/>
                    </a:cubicBezTo>
                    <a:cubicBezTo>
                      <a:pt x="7" y="74"/>
                      <a:pt x="7" y="75"/>
                      <a:pt x="7" y="77"/>
                    </a:cubicBezTo>
                    <a:cubicBezTo>
                      <a:pt x="7" y="79"/>
                      <a:pt x="7" y="79"/>
                      <a:pt x="8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80"/>
                      <a:pt x="8" y="80"/>
                      <a:pt x="9" y="80"/>
                    </a:cubicBezTo>
                    <a:cubicBezTo>
                      <a:pt x="9" y="80"/>
                      <a:pt x="9" y="80"/>
                      <a:pt x="9" y="79"/>
                    </a:cubicBezTo>
                    <a:close/>
                    <a:moveTo>
                      <a:pt x="10" y="62"/>
                    </a:moveTo>
                    <a:cubicBezTo>
                      <a:pt x="10" y="62"/>
                      <a:pt x="9" y="62"/>
                      <a:pt x="8" y="62"/>
                    </a:cubicBezTo>
                    <a:cubicBezTo>
                      <a:pt x="7" y="62"/>
                      <a:pt x="7" y="62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0"/>
                    </a:cubicBezTo>
                    <a:cubicBezTo>
                      <a:pt x="5" y="58"/>
                      <a:pt x="5" y="56"/>
                      <a:pt x="4" y="55"/>
                    </a:cubicBezTo>
                    <a:cubicBezTo>
                      <a:pt x="4" y="54"/>
                      <a:pt x="4" y="53"/>
                      <a:pt x="4" y="53"/>
                    </a:cubicBezTo>
                    <a:cubicBezTo>
                      <a:pt x="4" y="52"/>
                      <a:pt x="4" y="52"/>
                      <a:pt x="4" y="53"/>
                    </a:cubicBezTo>
                    <a:cubicBezTo>
                      <a:pt x="5" y="53"/>
                      <a:pt x="5" y="53"/>
                      <a:pt x="5" y="52"/>
                    </a:cubicBezTo>
                    <a:cubicBezTo>
                      <a:pt x="5" y="52"/>
                      <a:pt x="6" y="52"/>
                      <a:pt x="8" y="52"/>
                    </a:cubicBezTo>
                    <a:cubicBezTo>
                      <a:pt x="9" y="52"/>
                      <a:pt x="10" y="52"/>
                      <a:pt x="11" y="52"/>
                    </a:cubicBezTo>
                    <a:cubicBezTo>
                      <a:pt x="12" y="51"/>
                      <a:pt x="13" y="52"/>
                      <a:pt x="13" y="53"/>
                    </a:cubicBezTo>
                    <a:cubicBezTo>
                      <a:pt x="13" y="54"/>
                      <a:pt x="13" y="55"/>
                      <a:pt x="13" y="56"/>
                    </a:cubicBezTo>
                    <a:cubicBezTo>
                      <a:pt x="14" y="56"/>
                      <a:pt x="14" y="57"/>
                      <a:pt x="14" y="57"/>
                    </a:cubicBezTo>
                    <a:cubicBezTo>
                      <a:pt x="14" y="57"/>
                      <a:pt x="14" y="59"/>
                      <a:pt x="14" y="59"/>
                    </a:cubicBezTo>
                    <a:cubicBezTo>
                      <a:pt x="14" y="60"/>
                      <a:pt x="14" y="60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3" y="62"/>
                      <a:pt x="13" y="62"/>
                    </a:cubicBezTo>
                    <a:cubicBezTo>
                      <a:pt x="13" y="62"/>
                      <a:pt x="12" y="62"/>
                      <a:pt x="12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0" y="62"/>
                      <a:pt x="10" y="62"/>
                      <a:pt x="10" y="62"/>
                    </a:cubicBezTo>
                    <a:close/>
                    <a:moveTo>
                      <a:pt x="13" y="59"/>
                    </a:moveTo>
                    <a:cubicBezTo>
                      <a:pt x="13" y="58"/>
                      <a:pt x="13" y="58"/>
                      <a:pt x="12" y="58"/>
                    </a:cubicBezTo>
                    <a:cubicBezTo>
                      <a:pt x="12" y="57"/>
                      <a:pt x="11" y="57"/>
                      <a:pt x="10" y="58"/>
                    </a:cubicBezTo>
                    <a:cubicBezTo>
                      <a:pt x="10" y="58"/>
                      <a:pt x="10" y="58"/>
                      <a:pt x="10" y="59"/>
                    </a:cubicBezTo>
                    <a:cubicBezTo>
                      <a:pt x="10" y="61"/>
                      <a:pt x="11" y="61"/>
                      <a:pt x="12" y="60"/>
                    </a:cubicBezTo>
                    <a:cubicBezTo>
                      <a:pt x="13" y="60"/>
                      <a:pt x="13" y="60"/>
                      <a:pt x="13" y="60"/>
                    </a:cubicBezTo>
                    <a:lnTo>
                      <a:pt x="13" y="59"/>
                    </a:lnTo>
                    <a:close/>
                    <a:moveTo>
                      <a:pt x="9" y="60"/>
                    </a:moveTo>
                    <a:cubicBezTo>
                      <a:pt x="9" y="58"/>
                      <a:pt x="9" y="58"/>
                      <a:pt x="8" y="58"/>
                    </a:cubicBezTo>
                    <a:cubicBezTo>
                      <a:pt x="8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6" y="58"/>
                      <a:pt x="6" y="58"/>
                      <a:pt x="7" y="59"/>
                    </a:cubicBezTo>
                    <a:cubicBezTo>
                      <a:pt x="7" y="59"/>
                      <a:pt x="7" y="60"/>
                      <a:pt x="7" y="60"/>
                    </a:cubicBezTo>
                    <a:cubicBezTo>
                      <a:pt x="7" y="61"/>
                      <a:pt x="7" y="61"/>
                      <a:pt x="8" y="61"/>
                    </a:cubicBezTo>
                    <a:cubicBezTo>
                      <a:pt x="9" y="61"/>
                      <a:pt x="9" y="61"/>
                      <a:pt x="9" y="60"/>
                    </a:cubicBezTo>
                    <a:close/>
                    <a:moveTo>
                      <a:pt x="12" y="56"/>
                    </a:moveTo>
                    <a:cubicBezTo>
                      <a:pt x="12" y="56"/>
                      <a:pt x="12" y="56"/>
                      <a:pt x="12" y="56"/>
                    </a:cubicBezTo>
                    <a:cubicBezTo>
                      <a:pt x="12" y="55"/>
                      <a:pt x="12" y="55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1" y="53"/>
                      <a:pt x="11" y="53"/>
                      <a:pt x="10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1" y="56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2" y="56"/>
                    </a:cubicBezTo>
                    <a:close/>
                    <a:moveTo>
                      <a:pt x="8" y="56"/>
                    </a:moveTo>
                    <a:cubicBezTo>
                      <a:pt x="8" y="56"/>
                      <a:pt x="8" y="53"/>
                      <a:pt x="8" y="53"/>
                    </a:cubicBezTo>
                    <a:cubicBezTo>
                      <a:pt x="8" y="53"/>
                      <a:pt x="7" y="53"/>
                      <a:pt x="7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6" y="55"/>
                      <a:pt x="6" y="55"/>
                    </a:cubicBezTo>
                    <a:cubicBezTo>
                      <a:pt x="6" y="56"/>
                      <a:pt x="6" y="57"/>
                      <a:pt x="7" y="57"/>
                    </a:cubicBezTo>
                    <a:cubicBezTo>
                      <a:pt x="8" y="57"/>
                      <a:pt x="8" y="57"/>
                      <a:pt x="8" y="56"/>
                    </a:cubicBezTo>
                    <a:close/>
                    <a:moveTo>
                      <a:pt x="26" y="59"/>
                    </a:moveTo>
                    <a:cubicBezTo>
                      <a:pt x="25" y="59"/>
                      <a:pt x="24" y="59"/>
                      <a:pt x="24" y="59"/>
                    </a:cubicBezTo>
                    <a:cubicBezTo>
                      <a:pt x="24" y="59"/>
                      <a:pt x="24" y="58"/>
                      <a:pt x="24" y="58"/>
                    </a:cubicBezTo>
                    <a:cubicBezTo>
                      <a:pt x="25" y="57"/>
                      <a:pt x="25" y="57"/>
                      <a:pt x="24" y="57"/>
                    </a:cubicBezTo>
                    <a:cubicBezTo>
                      <a:pt x="24" y="57"/>
                      <a:pt x="24" y="57"/>
                      <a:pt x="24" y="56"/>
                    </a:cubicBezTo>
                    <a:cubicBezTo>
                      <a:pt x="25" y="56"/>
                      <a:pt x="25" y="56"/>
                      <a:pt x="24" y="56"/>
                    </a:cubicBezTo>
                    <a:cubicBezTo>
                      <a:pt x="24" y="56"/>
                      <a:pt x="24" y="55"/>
                      <a:pt x="24" y="55"/>
                    </a:cubicBezTo>
                    <a:cubicBezTo>
                      <a:pt x="24" y="54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2"/>
                    </a:cubicBezTo>
                    <a:cubicBezTo>
                      <a:pt x="24" y="52"/>
                      <a:pt x="24" y="52"/>
                      <a:pt x="23" y="52"/>
                    </a:cubicBezTo>
                    <a:cubicBezTo>
                      <a:pt x="23" y="51"/>
                      <a:pt x="23" y="50"/>
                      <a:pt x="24" y="50"/>
                    </a:cubicBezTo>
                    <a:cubicBezTo>
                      <a:pt x="24" y="49"/>
                      <a:pt x="24" y="49"/>
                      <a:pt x="25" y="50"/>
                    </a:cubicBezTo>
                    <a:cubicBezTo>
                      <a:pt x="25" y="50"/>
                      <a:pt x="26" y="50"/>
                      <a:pt x="27" y="49"/>
                    </a:cubicBezTo>
                    <a:cubicBezTo>
                      <a:pt x="28" y="49"/>
                      <a:pt x="29" y="49"/>
                      <a:pt x="29" y="49"/>
                    </a:cubicBezTo>
                    <a:cubicBezTo>
                      <a:pt x="29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8"/>
                    </a:cubicBezTo>
                    <a:cubicBezTo>
                      <a:pt x="30" y="48"/>
                      <a:pt x="30" y="48"/>
                      <a:pt x="30" y="49"/>
                    </a:cubicBezTo>
                    <a:cubicBezTo>
                      <a:pt x="31" y="49"/>
                      <a:pt x="31" y="49"/>
                      <a:pt x="31" y="52"/>
                    </a:cubicBezTo>
                    <a:cubicBezTo>
                      <a:pt x="31" y="52"/>
                      <a:pt x="31" y="53"/>
                      <a:pt x="32" y="53"/>
                    </a:cubicBezTo>
                    <a:cubicBezTo>
                      <a:pt x="32" y="53"/>
                      <a:pt x="33" y="53"/>
                      <a:pt x="32" y="53"/>
                    </a:cubicBezTo>
                    <a:cubicBezTo>
                      <a:pt x="32" y="54"/>
                      <a:pt x="32" y="54"/>
                      <a:pt x="32" y="55"/>
                    </a:cubicBezTo>
                    <a:cubicBezTo>
                      <a:pt x="32" y="55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1" y="56"/>
                      <a:pt x="31" y="55"/>
                    </a:cubicBezTo>
                    <a:cubicBezTo>
                      <a:pt x="31" y="55"/>
                      <a:pt x="31" y="55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29" y="54"/>
                      <a:pt x="29" y="54"/>
                    </a:cubicBezTo>
                    <a:cubicBezTo>
                      <a:pt x="29" y="54"/>
                      <a:pt x="29" y="55"/>
                      <a:pt x="29" y="56"/>
                    </a:cubicBezTo>
                    <a:cubicBezTo>
                      <a:pt x="29" y="57"/>
                      <a:pt x="29" y="57"/>
                      <a:pt x="31" y="57"/>
                    </a:cubicBezTo>
                    <a:cubicBezTo>
                      <a:pt x="32" y="57"/>
                      <a:pt x="33" y="57"/>
                      <a:pt x="32" y="57"/>
                    </a:cubicBezTo>
                    <a:cubicBezTo>
                      <a:pt x="32" y="58"/>
                      <a:pt x="32" y="58"/>
                      <a:pt x="31" y="58"/>
                    </a:cubicBezTo>
                    <a:cubicBezTo>
                      <a:pt x="31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28" y="58"/>
                      <a:pt x="27" y="59"/>
                    </a:cubicBezTo>
                    <a:cubicBezTo>
                      <a:pt x="27" y="59"/>
                      <a:pt x="26" y="59"/>
                      <a:pt x="26" y="59"/>
                    </a:cubicBezTo>
                    <a:close/>
                    <a:moveTo>
                      <a:pt x="29" y="57"/>
                    </a:moveTo>
                    <a:cubicBezTo>
                      <a:pt x="29" y="57"/>
                      <a:pt x="29" y="57"/>
                      <a:pt x="29" y="57"/>
                    </a:cubicBezTo>
                    <a:cubicBezTo>
                      <a:pt x="28" y="57"/>
                      <a:pt x="28" y="56"/>
                      <a:pt x="28" y="56"/>
                    </a:cubicBezTo>
                    <a:cubicBezTo>
                      <a:pt x="28" y="55"/>
                      <a:pt x="28" y="55"/>
                      <a:pt x="26" y="55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8"/>
                      <a:pt x="26" y="58"/>
                      <a:pt x="27" y="58"/>
                    </a:cubicBezTo>
                    <a:cubicBezTo>
                      <a:pt x="27" y="58"/>
                      <a:pt x="29" y="57"/>
                      <a:pt x="29" y="57"/>
                    </a:cubicBezTo>
                    <a:close/>
                    <a:moveTo>
                      <a:pt x="27" y="54"/>
                    </a:moveTo>
                    <a:cubicBezTo>
                      <a:pt x="28" y="54"/>
                      <a:pt x="28" y="54"/>
                      <a:pt x="28" y="53"/>
                    </a:cubicBezTo>
                    <a:cubicBezTo>
                      <a:pt x="28" y="53"/>
                      <a:pt x="27" y="52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4" y="51"/>
                      <a:pt x="24" y="51"/>
                      <a:pt x="24" y="52"/>
                    </a:cubicBezTo>
                    <a:cubicBezTo>
                      <a:pt x="24" y="52"/>
                      <a:pt x="24" y="52"/>
                      <a:pt x="25" y="53"/>
                    </a:cubicBezTo>
                    <a:cubicBezTo>
                      <a:pt x="25" y="55"/>
                      <a:pt x="25" y="55"/>
                      <a:pt x="26" y="54"/>
                    </a:cubicBezTo>
                    <a:cubicBezTo>
                      <a:pt x="26" y="54"/>
                      <a:pt x="27" y="54"/>
                      <a:pt x="27" y="54"/>
                    </a:cubicBezTo>
                    <a:close/>
                    <a:moveTo>
                      <a:pt x="30" y="53"/>
                    </a:moveTo>
                    <a:cubicBezTo>
                      <a:pt x="30" y="53"/>
                      <a:pt x="30" y="52"/>
                      <a:pt x="30" y="51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8" y="50"/>
                      <a:pt x="28" y="50"/>
                      <a:pt x="28" y="51"/>
                    </a:cubicBezTo>
                    <a:cubicBezTo>
                      <a:pt x="28" y="51"/>
                      <a:pt x="28" y="52"/>
                      <a:pt x="29" y="52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30" y="53"/>
                    </a:cubicBezTo>
                    <a:close/>
                    <a:moveTo>
                      <a:pt x="21" y="76"/>
                    </a:moveTo>
                    <a:cubicBezTo>
                      <a:pt x="21" y="76"/>
                      <a:pt x="21" y="76"/>
                      <a:pt x="21" y="76"/>
                    </a:cubicBezTo>
                    <a:cubicBezTo>
                      <a:pt x="22" y="76"/>
                      <a:pt x="23" y="76"/>
                      <a:pt x="23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69"/>
                      <a:pt x="23" y="68"/>
                      <a:pt x="23" y="66"/>
                    </a:cubicBezTo>
                    <a:cubicBezTo>
                      <a:pt x="23" y="66"/>
                      <a:pt x="23" y="65"/>
                      <a:pt x="22" y="64"/>
                    </a:cubicBezTo>
                    <a:cubicBezTo>
                      <a:pt x="22" y="63"/>
                      <a:pt x="22" y="63"/>
                      <a:pt x="21" y="63"/>
                    </a:cubicBezTo>
                    <a:cubicBezTo>
                      <a:pt x="21" y="64"/>
                      <a:pt x="20" y="64"/>
                      <a:pt x="19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66"/>
                      <a:pt x="18" y="67"/>
                      <a:pt x="18" y="67"/>
                    </a:cubicBezTo>
                    <a:cubicBezTo>
                      <a:pt x="18" y="67"/>
                      <a:pt x="18" y="69"/>
                      <a:pt x="19" y="71"/>
                    </a:cubicBezTo>
                    <a:cubicBezTo>
                      <a:pt x="20" y="75"/>
                      <a:pt x="20" y="76"/>
                      <a:pt x="20" y="76"/>
                    </a:cubicBezTo>
                    <a:cubicBezTo>
                      <a:pt x="20" y="76"/>
                      <a:pt x="21" y="76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lose/>
                    <a:moveTo>
                      <a:pt x="5" y="49"/>
                    </a:moveTo>
                    <a:cubicBezTo>
                      <a:pt x="6" y="49"/>
                      <a:pt x="7" y="49"/>
                      <a:pt x="7" y="49"/>
                    </a:cubicBezTo>
                    <a:cubicBezTo>
                      <a:pt x="7" y="49"/>
                      <a:pt x="8" y="49"/>
                      <a:pt x="8" y="48"/>
                    </a:cubicBezTo>
                    <a:cubicBezTo>
                      <a:pt x="8" y="48"/>
                      <a:pt x="10" y="48"/>
                      <a:pt x="14" y="47"/>
                    </a:cubicBezTo>
                    <a:cubicBezTo>
                      <a:pt x="17" y="47"/>
                      <a:pt x="20" y="46"/>
                      <a:pt x="20" y="46"/>
                    </a:cubicBezTo>
                    <a:cubicBezTo>
                      <a:pt x="20" y="46"/>
                      <a:pt x="21" y="46"/>
                      <a:pt x="23" y="45"/>
                    </a:cubicBezTo>
                    <a:cubicBezTo>
                      <a:pt x="25" y="45"/>
                      <a:pt x="27" y="45"/>
                      <a:pt x="27" y="44"/>
                    </a:cubicBezTo>
                    <a:cubicBezTo>
                      <a:pt x="28" y="44"/>
                      <a:pt x="29" y="44"/>
                      <a:pt x="29" y="44"/>
                    </a:cubicBezTo>
                    <a:cubicBezTo>
                      <a:pt x="31" y="44"/>
                      <a:pt x="31" y="43"/>
                      <a:pt x="30" y="42"/>
                    </a:cubicBezTo>
                    <a:cubicBezTo>
                      <a:pt x="29" y="42"/>
                      <a:pt x="28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7" y="41"/>
                      <a:pt x="27" y="41"/>
                    </a:cubicBezTo>
                    <a:cubicBezTo>
                      <a:pt x="27" y="41"/>
                      <a:pt x="26" y="39"/>
                      <a:pt x="26" y="39"/>
                    </a:cubicBezTo>
                    <a:cubicBezTo>
                      <a:pt x="26" y="39"/>
                      <a:pt x="25" y="39"/>
                      <a:pt x="25" y="39"/>
                    </a:cubicBezTo>
                    <a:cubicBezTo>
                      <a:pt x="25" y="38"/>
                      <a:pt x="24" y="38"/>
                      <a:pt x="24" y="37"/>
                    </a:cubicBezTo>
                    <a:cubicBezTo>
                      <a:pt x="23" y="36"/>
                      <a:pt x="22" y="35"/>
                      <a:pt x="22" y="35"/>
                    </a:cubicBezTo>
                    <a:cubicBezTo>
                      <a:pt x="22" y="35"/>
                      <a:pt x="21" y="35"/>
                      <a:pt x="21" y="34"/>
                    </a:cubicBezTo>
                    <a:cubicBezTo>
                      <a:pt x="21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8" y="32"/>
                    </a:cubicBezTo>
                    <a:cubicBezTo>
                      <a:pt x="18" y="32"/>
                      <a:pt x="17" y="31"/>
                      <a:pt x="17" y="31"/>
                    </a:cubicBezTo>
                    <a:cubicBezTo>
                      <a:pt x="17" y="30"/>
                      <a:pt x="15" y="29"/>
                      <a:pt x="14" y="28"/>
                    </a:cubicBezTo>
                    <a:cubicBezTo>
                      <a:pt x="14" y="28"/>
                      <a:pt x="14" y="28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9"/>
                      <a:pt x="12" y="29"/>
                    </a:cubicBezTo>
                    <a:cubicBezTo>
                      <a:pt x="12" y="29"/>
                      <a:pt x="11" y="30"/>
                      <a:pt x="11" y="31"/>
                    </a:cubicBezTo>
                    <a:cubicBezTo>
                      <a:pt x="11" y="31"/>
                      <a:pt x="11" y="32"/>
                      <a:pt x="11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3"/>
                      <a:pt x="10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6"/>
                    </a:cubicBezTo>
                    <a:cubicBezTo>
                      <a:pt x="9" y="36"/>
                      <a:pt x="8" y="37"/>
                      <a:pt x="8" y="37"/>
                    </a:cubicBezTo>
                    <a:cubicBezTo>
                      <a:pt x="8" y="38"/>
                      <a:pt x="7" y="40"/>
                      <a:pt x="6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3"/>
                    </a:cubicBezTo>
                    <a:cubicBezTo>
                      <a:pt x="5" y="43"/>
                      <a:pt x="5" y="44"/>
                      <a:pt x="5" y="44"/>
                    </a:cubicBezTo>
                    <a:cubicBezTo>
                      <a:pt x="5" y="45"/>
                      <a:pt x="4" y="46"/>
                      <a:pt x="4" y="46"/>
                    </a:cubicBezTo>
                    <a:cubicBezTo>
                      <a:pt x="4" y="47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4" y="49"/>
                      <a:pt x="5" y="49"/>
                      <a:pt x="5" y="49"/>
                    </a:cubicBezTo>
                    <a:close/>
                    <a:moveTo>
                      <a:pt x="5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6" y="39"/>
                      <a:pt x="5" y="39"/>
                    </a:cubicBezTo>
                    <a:cubicBezTo>
                      <a:pt x="5" y="39"/>
                      <a:pt x="7" y="37"/>
                      <a:pt x="7" y="36"/>
                    </a:cubicBezTo>
                    <a:cubicBezTo>
                      <a:pt x="7" y="36"/>
                      <a:pt x="7" y="35"/>
                      <a:pt x="7" y="34"/>
                    </a:cubicBezTo>
                    <a:cubicBezTo>
                      <a:pt x="7" y="34"/>
                      <a:pt x="7" y="33"/>
                      <a:pt x="7" y="32"/>
                    </a:cubicBezTo>
                    <a:cubicBezTo>
                      <a:pt x="6" y="32"/>
                      <a:pt x="6" y="32"/>
                      <a:pt x="6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5" y="31"/>
                      <a:pt x="5" y="31"/>
                    </a:cubicBezTo>
                    <a:cubicBezTo>
                      <a:pt x="4" y="31"/>
                      <a:pt x="4" y="31"/>
                      <a:pt x="3" y="31"/>
                    </a:cubicBezTo>
                    <a:cubicBezTo>
                      <a:pt x="3" y="32"/>
                      <a:pt x="2" y="32"/>
                      <a:pt x="2" y="32"/>
                    </a:cubicBezTo>
                    <a:cubicBezTo>
                      <a:pt x="2" y="32"/>
                      <a:pt x="3" y="35"/>
                      <a:pt x="3" y="36"/>
                    </a:cubicBezTo>
                    <a:cubicBezTo>
                      <a:pt x="4" y="37"/>
                      <a:pt x="4" y="37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40"/>
                    </a:cubicBez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834"/>
              <p:cNvSpPr>
                <a:spLocks noEditPoints="1"/>
              </p:cNvSpPr>
              <p:nvPr/>
            </p:nvSpPr>
            <p:spPr bwMode="auto">
              <a:xfrm>
                <a:off x="540" y="683"/>
                <a:ext cx="53" cy="46"/>
              </a:xfrm>
              <a:custGeom>
                <a:avLst/>
                <a:gdLst>
                  <a:gd name="T0" fmla="*/ 59 w 70"/>
                  <a:gd name="T1" fmla="*/ 57 h 60"/>
                  <a:gd name="T2" fmla="*/ 50 w 70"/>
                  <a:gd name="T3" fmla="*/ 54 h 60"/>
                  <a:gd name="T4" fmla="*/ 42 w 70"/>
                  <a:gd name="T5" fmla="*/ 50 h 60"/>
                  <a:gd name="T6" fmla="*/ 39 w 70"/>
                  <a:gd name="T7" fmla="*/ 46 h 60"/>
                  <a:gd name="T8" fmla="*/ 36 w 70"/>
                  <a:gd name="T9" fmla="*/ 44 h 60"/>
                  <a:gd name="T10" fmla="*/ 31 w 70"/>
                  <a:gd name="T11" fmla="*/ 40 h 60"/>
                  <a:gd name="T12" fmla="*/ 23 w 70"/>
                  <a:gd name="T13" fmla="*/ 33 h 60"/>
                  <a:gd name="T14" fmla="*/ 12 w 70"/>
                  <a:gd name="T15" fmla="*/ 23 h 60"/>
                  <a:gd name="T16" fmla="*/ 0 w 70"/>
                  <a:gd name="T17" fmla="*/ 12 h 60"/>
                  <a:gd name="T18" fmla="*/ 2 w 70"/>
                  <a:gd name="T19" fmla="*/ 6 h 60"/>
                  <a:gd name="T20" fmla="*/ 12 w 70"/>
                  <a:gd name="T21" fmla="*/ 0 h 60"/>
                  <a:gd name="T22" fmla="*/ 15 w 70"/>
                  <a:gd name="T23" fmla="*/ 4 h 60"/>
                  <a:gd name="T24" fmla="*/ 19 w 70"/>
                  <a:gd name="T25" fmla="*/ 7 h 60"/>
                  <a:gd name="T26" fmla="*/ 25 w 70"/>
                  <a:gd name="T27" fmla="*/ 13 h 60"/>
                  <a:gd name="T28" fmla="*/ 32 w 70"/>
                  <a:gd name="T29" fmla="*/ 19 h 60"/>
                  <a:gd name="T30" fmla="*/ 38 w 70"/>
                  <a:gd name="T31" fmla="*/ 24 h 60"/>
                  <a:gd name="T32" fmla="*/ 42 w 70"/>
                  <a:gd name="T33" fmla="*/ 27 h 60"/>
                  <a:gd name="T34" fmla="*/ 45 w 70"/>
                  <a:gd name="T35" fmla="*/ 29 h 60"/>
                  <a:gd name="T36" fmla="*/ 48 w 70"/>
                  <a:gd name="T37" fmla="*/ 32 h 60"/>
                  <a:gd name="T38" fmla="*/ 52 w 70"/>
                  <a:gd name="T39" fmla="*/ 36 h 60"/>
                  <a:gd name="T40" fmla="*/ 54 w 70"/>
                  <a:gd name="T41" fmla="*/ 38 h 60"/>
                  <a:gd name="T42" fmla="*/ 56 w 70"/>
                  <a:gd name="T43" fmla="*/ 40 h 60"/>
                  <a:gd name="T44" fmla="*/ 62 w 70"/>
                  <a:gd name="T45" fmla="*/ 47 h 60"/>
                  <a:gd name="T46" fmla="*/ 68 w 70"/>
                  <a:gd name="T47" fmla="*/ 55 h 60"/>
                  <a:gd name="T48" fmla="*/ 66 w 70"/>
                  <a:gd name="T49" fmla="*/ 57 h 60"/>
                  <a:gd name="T50" fmla="*/ 64 w 70"/>
                  <a:gd name="T51" fmla="*/ 57 h 60"/>
                  <a:gd name="T52" fmla="*/ 62 w 70"/>
                  <a:gd name="T53" fmla="*/ 53 h 60"/>
                  <a:gd name="T54" fmla="*/ 55 w 70"/>
                  <a:gd name="T55" fmla="*/ 43 h 60"/>
                  <a:gd name="T56" fmla="*/ 50 w 70"/>
                  <a:gd name="T57" fmla="*/ 46 h 60"/>
                  <a:gd name="T58" fmla="*/ 46 w 70"/>
                  <a:gd name="T59" fmla="*/ 50 h 60"/>
                  <a:gd name="T60" fmla="*/ 55 w 70"/>
                  <a:gd name="T61" fmla="*/ 54 h 60"/>
                  <a:gd name="T62" fmla="*/ 43 w 70"/>
                  <a:gd name="T63" fmla="*/ 46 h 60"/>
                  <a:gd name="T64" fmla="*/ 37 w 70"/>
                  <a:gd name="T65" fmla="*/ 40 h 60"/>
                  <a:gd name="T66" fmla="*/ 25 w 70"/>
                  <a:gd name="T67" fmla="*/ 28 h 60"/>
                  <a:gd name="T68" fmla="*/ 6 w 70"/>
                  <a:gd name="T69" fmla="*/ 10 h 60"/>
                  <a:gd name="T70" fmla="*/ 9 w 70"/>
                  <a:gd name="T71" fmla="*/ 16 h 60"/>
                  <a:gd name="T72" fmla="*/ 17 w 70"/>
                  <a:gd name="T73" fmla="*/ 24 h 60"/>
                  <a:gd name="T74" fmla="*/ 24 w 70"/>
                  <a:gd name="T75" fmla="*/ 30 h 60"/>
                  <a:gd name="T76" fmla="*/ 33 w 70"/>
                  <a:gd name="T77" fmla="*/ 38 h 60"/>
                  <a:gd name="T78" fmla="*/ 44 w 70"/>
                  <a:gd name="T79" fmla="*/ 46 h 60"/>
                  <a:gd name="T80" fmla="*/ 38 w 70"/>
                  <a:gd name="T81" fmla="*/ 33 h 60"/>
                  <a:gd name="T82" fmla="*/ 29 w 70"/>
                  <a:gd name="T83" fmla="*/ 26 h 60"/>
                  <a:gd name="T84" fmla="*/ 21 w 70"/>
                  <a:gd name="T85" fmla="*/ 17 h 60"/>
                  <a:gd name="T86" fmla="*/ 9 w 70"/>
                  <a:gd name="T87" fmla="*/ 6 h 60"/>
                  <a:gd name="T88" fmla="*/ 7 w 70"/>
                  <a:gd name="T89" fmla="*/ 7 h 60"/>
                  <a:gd name="T90" fmla="*/ 22 w 70"/>
                  <a:gd name="T91" fmla="*/ 22 h 60"/>
                  <a:gd name="T92" fmla="*/ 35 w 70"/>
                  <a:gd name="T93" fmla="*/ 35 h 60"/>
                  <a:gd name="T94" fmla="*/ 42 w 70"/>
                  <a:gd name="T95" fmla="*/ 42 h 60"/>
                  <a:gd name="T96" fmla="*/ 46 w 70"/>
                  <a:gd name="T97" fmla="*/ 45 h 60"/>
                  <a:gd name="T98" fmla="*/ 46 w 70"/>
                  <a:gd name="T99" fmla="*/ 34 h 60"/>
                  <a:gd name="T100" fmla="*/ 42 w 70"/>
                  <a:gd name="T101" fmla="*/ 30 h 60"/>
                  <a:gd name="T102" fmla="*/ 34 w 70"/>
                  <a:gd name="T103" fmla="*/ 23 h 60"/>
                  <a:gd name="T104" fmla="*/ 25 w 70"/>
                  <a:gd name="T105" fmla="*/ 15 h 60"/>
                  <a:gd name="T106" fmla="*/ 16 w 70"/>
                  <a:gd name="T107" fmla="*/ 6 h 60"/>
                  <a:gd name="T108" fmla="*/ 11 w 70"/>
                  <a:gd name="T109" fmla="*/ 3 h 60"/>
                  <a:gd name="T110" fmla="*/ 15 w 70"/>
                  <a:gd name="T111" fmla="*/ 9 h 60"/>
                  <a:gd name="T112" fmla="*/ 22 w 70"/>
                  <a:gd name="T113" fmla="*/ 15 h 60"/>
                  <a:gd name="T114" fmla="*/ 35 w 70"/>
                  <a:gd name="T115" fmla="*/ 28 h 60"/>
                  <a:gd name="T116" fmla="*/ 40 w 70"/>
                  <a:gd name="T117" fmla="*/ 33 h 60"/>
                  <a:gd name="T118" fmla="*/ 47 w 70"/>
                  <a:gd name="T119" fmla="*/ 38 h 60"/>
                  <a:gd name="T120" fmla="*/ 51 w 70"/>
                  <a:gd name="T121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60">
                    <a:moveTo>
                      <a:pt x="68" y="60"/>
                    </a:move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60"/>
                      <a:pt x="65" y="60"/>
                      <a:pt x="64" y="59"/>
                    </a:cubicBezTo>
                    <a:cubicBezTo>
                      <a:pt x="64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2" y="59"/>
                    </a:cubicBezTo>
                    <a:cubicBezTo>
                      <a:pt x="62" y="59"/>
                      <a:pt x="61" y="58"/>
                      <a:pt x="61" y="58"/>
                    </a:cubicBezTo>
                    <a:cubicBezTo>
                      <a:pt x="59" y="58"/>
                      <a:pt x="59" y="58"/>
                      <a:pt x="59" y="57"/>
                    </a:cubicBezTo>
                    <a:cubicBezTo>
                      <a:pt x="59" y="57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6" y="57"/>
                      <a:pt x="56" y="56"/>
                      <a:pt x="56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4" y="56"/>
                      <a:pt x="52" y="55"/>
                    </a:cubicBezTo>
                    <a:cubicBezTo>
                      <a:pt x="51" y="54"/>
                      <a:pt x="50" y="54"/>
                      <a:pt x="50" y="54"/>
                    </a:cubicBezTo>
                    <a:cubicBezTo>
                      <a:pt x="49" y="54"/>
                      <a:pt x="49" y="53"/>
                      <a:pt x="49" y="53"/>
                    </a:cubicBezTo>
                    <a:cubicBezTo>
                      <a:pt x="49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7" y="52"/>
                    </a:cubicBezTo>
                    <a:cubicBezTo>
                      <a:pt x="46" y="52"/>
                      <a:pt x="46" y="52"/>
                      <a:pt x="45" y="52"/>
                    </a:cubicBezTo>
                    <a:cubicBezTo>
                      <a:pt x="45" y="52"/>
                      <a:pt x="44" y="51"/>
                      <a:pt x="44" y="51"/>
                    </a:cubicBezTo>
                    <a:cubicBezTo>
                      <a:pt x="44" y="51"/>
                      <a:pt x="43" y="51"/>
                      <a:pt x="43" y="51"/>
                    </a:cubicBezTo>
                    <a:cubicBezTo>
                      <a:pt x="43" y="51"/>
                      <a:pt x="43" y="51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0"/>
                      <a:pt x="41" y="50"/>
                      <a:pt x="41" y="49"/>
                    </a:cubicBezTo>
                    <a:cubicBezTo>
                      <a:pt x="41" y="49"/>
                      <a:pt x="41" y="49"/>
                      <a:pt x="40" y="49"/>
                    </a:cubicBezTo>
                    <a:cubicBezTo>
                      <a:pt x="40" y="49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6"/>
                      <a:pt x="39" y="46"/>
                    </a:cubicBezTo>
                    <a:cubicBezTo>
                      <a:pt x="39" y="47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7" y="46"/>
                    </a:cubicBezTo>
                    <a:cubicBezTo>
                      <a:pt x="37" y="46"/>
                      <a:pt x="37" y="46"/>
                      <a:pt x="37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7" y="45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5" y="44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4" y="43"/>
                      <a:pt x="34" y="43"/>
                    </a:cubicBezTo>
                    <a:cubicBezTo>
                      <a:pt x="34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1" y="40"/>
                      <a:pt x="31" y="40"/>
                    </a:cubicBezTo>
                    <a:cubicBezTo>
                      <a:pt x="31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29" y="38"/>
                      <a:pt x="29" y="38"/>
                    </a:cubicBezTo>
                    <a:cubicBezTo>
                      <a:pt x="29" y="38"/>
                      <a:pt x="28" y="38"/>
                      <a:pt x="28" y="37"/>
                    </a:cubicBezTo>
                    <a:cubicBezTo>
                      <a:pt x="27" y="37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5" y="35"/>
                    </a:cubicBezTo>
                    <a:cubicBezTo>
                      <a:pt x="24" y="34"/>
                      <a:pt x="24" y="33"/>
                      <a:pt x="23" y="33"/>
                    </a:cubicBezTo>
                    <a:cubicBezTo>
                      <a:pt x="22" y="32"/>
                      <a:pt x="22" y="32"/>
                      <a:pt x="21" y="31"/>
                    </a:cubicBezTo>
                    <a:cubicBezTo>
                      <a:pt x="21" y="31"/>
                      <a:pt x="21" y="30"/>
                      <a:pt x="21" y="31"/>
                    </a:cubicBezTo>
                    <a:cubicBezTo>
                      <a:pt x="21" y="31"/>
                      <a:pt x="19" y="30"/>
                      <a:pt x="18" y="29"/>
                    </a:cubicBezTo>
                    <a:cubicBezTo>
                      <a:pt x="18" y="28"/>
                      <a:pt x="17" y="27"/>
                      <a:pt x="17" y="27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5" y="26"/>
                      <a:pt x="14" y="25"/>
                      <a:pt x="14" y="25"/>
                    </a:cubicBezTo>
                    <a:cubicBezTo>
                      <a:pt x="13" y="25"/>
                      <a:pt x="12" y="24"/>
                      <a:pt x="12" y="23"/>
                    </a:cubicBezTo>
                    <a:cubicBezTo>
                      <a:pt x="12" y="22"/>
                      <a:pt x="12" y="22"/>
                      <a:pt x="11" y="22"/>
                    </a:cubicBezTo>
                    <a:cubicBezTo>
                      <a:pt x="11" y="22"/>
                      <a:pt x="10" y="21"/>
                      <a:pt x="10" y="20"/>
                    </a:cubicBezTo>
                    <a:cubicBezTo>
                      <a:pt x="9" y="20"/>
                      <a:pt x="8" y="18"/>
                      <a:pt x="7" y="18"/>
                    </a:cubicBezTo>
                    <a:cubicBezTo>
                      <a:pt x="6" y="17"/>
                      <a:pt x="6" y="17"/>
                      <a:pt x="5" y="16"/>
                    </a:cubicBezTo>
                    <a:cubicBezTo>
                      <a:pt x="4" y="15"/>
                      <a:pt x="3" y="14"/>
                      <a:pt x="3" y="14"/>
                    </a:cubicBezTo>
                    <a:cubicBezTo>
                      <a:pt x="3" y="14"/>
                      <a:pt x="2" y="14"/>
                      <a:pt x="1" y="13"/>
                    </a:cubicBezTo>
                    <a:cubicBezTo>
                      <a:pt x="1" y="12"/>
                      <a:pt x="1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9"/>
                      <a:pt x="0" y="9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7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5" y="1"/>
                      <a:pt x="15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5" y="4"/>
                      <a:pt x="15" y="4"/>
                    </a:cubicBezTo>
                    <a:cubicBezTo>
                      <a:pt x="15" y="3"/>
                      <a:pt x="16" y="4"/>
                      <a:pt x="16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5"/>
                      <a:pt x="18" y="5"/>
                      <a:pt x="17" y="5"/>
                    </a:cubicBezTo>
                    <a:cubicBezTo>
                      <a:pt x="17" y="5"/>
                      <a:pt x="17" y="5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5" y="12"/>
                    </a:cubicBezTo>
                    <a:cubicBezTo>
                      <a:pt x="25" y="12"/>
                      <a:pt x="26" y="12"/>
                      <a:pt x="25" y="13"/>
                    </a:cubicBezTo>
                    <a:cubicBezTo>
                      <a:pt x="25" y="13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30" y="18"/>
                    </a:cubicBezTo>
                    <a:cubicBezTo>
                      <a:pt x="31" y="18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2" y="20"/>
                      <a:pt x="32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1"/>
                      <a:pt x="34" y="21"/>
                    </a:cubicBezTo>
                    <a:cubicBezTo>
                      <a:pt x="34" y="22"/>
                      <a:pt x="35" y="22"/>
                      <a:pt x="35" y="22"/>
                    </a:cubicBezTo>
                    <a:cubicBezTo>
                      <a:pt x="35" y="22"/>
                      <a:pt x="37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5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6"/>
                      <a:pt x="41" y="26"/>
                      <a:pt x="41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9"/>
                      <a:pt x="44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30"/>
                      <a:pt x="45" y="30"/>
                      <a:pt x="45" y="29"/>
                    </a:cubicBezTo>
                    <a:cubicBezTo>
                      <a:pt x="45" y="29"/>
                      <a:pt x="45" y="29"/>
                      <a:pt x="46" y="30"/>
                    </a:cubicBezTo>
                    <a:cubicBezTo>
                      <a:pt x="47" y="31"/>
                      <a:pt x="47" y="31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8" y="32"/>
                      <a:pt x="48" y="32"/>
                    </a:cubicBezTo>
                    <a:cubicBezTo>
                      <a:pt x="48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50" y="34"/>
                      <a:pt x="50" y="34"/>
                    </a:cubicBezTo>
                    <a:cubicBezTo>
                      <a:pt x="50" y="34"/>
                      <a:pt x="51" y="35"/>
                      <a:pt x="51" y="35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5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3" y="37"/>
                      <a:pt x="52" y="37"/>
                    </a:cubicBezTo>
                    <a:cubicBezTo>
                      <a:pt x="52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8"/>
                    </a:cubicBezTo>
                    <a:cubicBezTo>
                      <a:pt x="53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40"/>
                      <a:pt x="55" y="40"/>
                      <a:pt x="55" y="39"/>
                    </a:cubicBezTo>
                    <a:cubicBezTo>
                      <a:pt x="55" y="39"/>
                      <a:pt x="55" y="39"/>
                      <a:pt x="55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7" y="40"/>
                      <a:pt x="57" y="40"/>
                      <a:pt x="58" y="41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4"/>
                      <a:pt x="60" y="44"/>
                      <a:pt x="60" y="45"/>
                    </a:cubicBezTo>
                    <a:cubicBezTo>
                      <a:pt x="60" y="45"/>
                      <a:pt x="62" y="47"/>
                      <a:pt x="62" y="47"/>
                    </a:cubicBezTo>
                    <a:cubicBezTo>
                      <a:pt x="62" y="48"/>
                      <a:pt x="62" y="48"/>
                      <a:pt x="63" y="48"/>
                    </a:cubicBezTo>
                    <a:cubicBezTo>
                      <a:pt x="63" y="48"/>
                      <a:pt x="63" y="48"/>
                      <a:pt x="63" y="49"/>
                    </a:cubicBezTo>
                    <a:cubicBezTo>
                      <a:pt x="63" y="49"/>
                      <a:pt x="63" y="49"/>
                      <a:pt x="64" y="49"/>
                    </a:cubicBezTo>
                    <a:cubicBezTo>
                      <a:pt x="64" y="49"/>
                      <a:pt x="64" y="49"/>
                      <a:pt x="64" y="50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8" y="54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68" y="56"/>
                      <a:pt x="69" y="56"/>
                    </a:cubicBezTo>
                    <a:cubicBezTo>
                      <a:pt x="69" y="57"/>
                      <a:pt x="69" y="57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9"/>
                      <a:pt x="68" y="60"/>
                      <a:pt x="68" y="60"/>
                    </a:cubicBezTo>
                    <a:close/>
                    <a:moveTo>
                      <a:pt x="66" y="57"/>
                    </a:moveTo>
                    <a:cubicBezTo>
                      <a:pt x="66" y="57"/>
                      <a:pt x="66" y="56"/>
                      <a:pt x="65" y="56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5"/>
                      <a:pt x="64" y="54"/>
                      <a:pt x="64" y="54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2" y="56"/>
                      <a:pt x="62" y="57"/>
                      <a:pt x="63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7"/>
                      <a:pt x="64" y="58"/>
                    </a:cubicBezTo>
                    <a:cubicBezTo>
                      <a:pt x="64" y="58"/>
                      <a:pt x="65" y="58"/>
                      <a:pt x="65" y="58"/>
                    </a:cubicBezTo>
                    <a:cubicBezTo>
                      <a:pt x="65" y="58"/>
                      <a:pt x="66" y="58"/>
                      <a:pt x="66" y="58"/>
                    </a:cubicBezTo>
                    <a:cubicBezTo>
                      <a:pt x="66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6" y="57"/>
                    </a:cubicBezTo>
                    <a:close/>
                    <a:moveTo>
                      <a:pt x="60" y="55"/>
                    </a:moveTo>
                    <a:cubicBezTo>
                      <a:pt x="60" y="55"/>
                      <a:pt x="61" y="54"/>
                      <a:pt x="62" y="53"/>
                    </a:cubicBezTo>
                    <a:cubicBezTo>
                      <a:pt x="62" y="53"/>
                      <a:pt x="63" y="52"/>
                      <a:pt x="63" y="52"/>
                    </a:cubicBezTo>
                    <a:cubicBezTo>
                      <a:pt x="63" y="52"/>
                      <a:pt x="62" y="52"/>
                      <a:pt x="61" y="51"/>
                    </a:cubicBezTo>
                    <a:cubicBezTo>
                      <a:pt x="60" y="49"/>
                      <a:pt x="59" y="48"/>
                      <a:pt x="59" y="47"/>
                    </a:cubicBezTo>
                    <a:cubicBezTo>
                      <a:pt x="58" y="46"/>
                      <a:pt x="58" y="45"/>
                      <a:pt x="57" y="46"/>
                    </a:cubicBezTo>
                    <a:cubicBezTo>
                      <a:pt x="57" y="46"/>
                      <a:pt x="57" y="46"/>
                      <a:pt x="57" y="45"/>
                    </a:cubicBezTo>
                    <a:cubicBezTo>
                      <a:pt x="57" y="45"/>
                      <a:pt x="56" y="44"/>
                      <a:pt x="56" y="43"/>
                    </a:cubicBezTo>
                    <a:cubicBezTo>
                      <a:pt x="55" y="43"/>
                      <a:pt x="55" y="42"/>
                      <a:pt x="55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5"/>
                      <a:pt x="53" y="46"/>
                      <a:pt x="52" y="45"/>
                    </a:cubicBezTo>
                    <a:cubicBezTo>
                      <a:pt x="51" y="45"/>
                      <a:pt x="51" y="45"/>
                      <a:pt x="51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7"/>
                      <a:pt x="50" y="47"/>
                    </a:cubicBezTo>
                    <a:cubicBezTo>
                      <a:pt x="51" y="47"/>
                      <a:pt x="50" y="48"/>
                      <a:pt x="49" y="48"/>
                    </a:cubicBezTo>
                    <a:cubicBezTo>
                      <a:pt x="49" y="49"/>
                      <a:pt x="48" y="49"/>
                      <a:pt x="48" y="49"/>
                    </a:cubicBezTo>
                    <a:cubicBezTo>
                      <a:pt x="48" y="49"/>
                      <a:pt x="47" y="48"/>
                      <a:pt x="47" y="49"/>
                    </a:cubicBezTo>
                    <a:cubicBezTo>
                      <a:pt x="47" y="49"/>
                      <a:pt x="47" y="49"/>
                      <a:pt x="47" y="48"/>
                    </a:cubicBezTo>
                    <a:cubicBezTo>
                      <a:pt x="47" y="48"/>
                      <a:pt x="46" y="48"/>
                      <a:pt x="46" y="49"/>
                    </a:cubicBezTo>
                    <a:cubicBezTo>
                      <a:pt x="46" y="49"/>
                      <a:pt x="46" y="50"/>
                      <a:pt x="46" y="50"/>
                    </a:cubicBezTo>
                    <a:cubicBezTo>
                      <a:pt x="46" y="50"/>
                      <a:pt x="47" y="50"/>
                      <a:pt x="48" y="51"/>
                    </a:cubicBezTo>
                    <a:cubicBezTo>
                      <a:pt x="49" y="51"/>
                      <a:pt x="50" y="52"/>
                      <a:pt x="50" y="52"/>
                    </a:cubicBezTo>
                    <a:cubicBezTo>
                      <a:pt x="50" y="52"/>
                      <a:pt x="51" y="52"/>
                      <a:pt x="51" y="52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51" y="52"/>
                      <a:pt x="52" y="52"/>
                      <a:pt x="52" y="53"/>
                    </a:cubicBezTo>
                    <a:cubicBezTo>
                      <a:pt x="53" y="53"/>
                      <a:pt x="54" y="53"/>
                      <a:pt x="54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4"/>
                      <a:pt x="55" y="54"/>
                      <a:pt x="56" y="54"/>
                    </a:cubicBezTo>
                    <a:cubicBezTo>
                      <a:pt x="56" y="54"/>
                      <a:pt x="56" y="55"/>
                      <a:pt x="57" y="55"/>
                    </a:cubicBezTo>
                    <a:cubicBezTo>
                      <a:pt x="57" y="55"/>
                      <a:pt x="58" y="55"/>
                      <a:pt x="58" y="55"/>
                    </a:cubicBezTo>
                    <a:cubicBezTo>
                      <a:pt x="58" y="55"/>
                      <a:pt x="59" y="55"/>
                      <a:pt x="59" y="56"/>
                    </a:cubicBezTo>
                    <a:cubicBezTo>
                      <a:pt x="59" y="56"/>
                      <a:pt x="59" y="56"/>
                      <a:pt x="60" y="55"/>
                    </a:cubicBezTo>
                    <a:close/>
                    <a:moveTo>
                      <a:pt x="44" y="46"/>
                    </a:moveTo>
                    <a:cubicBezTo>
                      <a:pt x="44" y="46"/>
                      <a:pt x="44" y="46"/>
                      <a:pt x="43" y="46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2" y="44"/>
                      <a:pt x="42" y="44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2"/>
                      <a:pt x="41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38" y="41"/>
                      <a:pt x="37" y="40"/>
                    </a:cubicBezTo>
                    <a:cubicBezTo>
                      <a:pt x="37" y="39"/>
                      <a:pt x="36" y="39"/>
                      <a:pt x="36" y="39"/>
                    </a:cubicBezTo>
                    <a:cubicBezTo>
                      <a:pt x="36" y="38"/>
                      <a:pt x="35" y="38"/>
                      <a:pt x="34" y="37"/>
                    </a:cubicBezTo>
                    <a:cubicBezTo>
                      <a:pt x="33" y="36"/>
                      <a:pt x="32" y="35"/>
                      <a:pt x="31" y="34"/>
                    </a:cubicBezTo>
                    <a:cubicBezTo>
                      <a:pt x="31" y="34"/>
                      <a:pt x="30" y="33"/>
                      <a:pt x="29" y="32"/>
                    </a:cubicBezTo>
                    <a:cubicBezTo>
                      <a:pt x="29" y="32"/>
                      <a:pt x="29" y="32"/>
                      <a:pt x="28" y="31"/>
                    </a:cubicBezTo>
                    <a:cubicBezTo>
                      <a:pt x="28" y="31"/>
                      <a:pt x="28" y="31"/>
                      <a:pt x="27" y="30"/>
                    </a:cubicBezTo>
                    <a:cubicBezTo>
                      <a:pt x="26" y="29"/>
                      <a:pt x="25" y="28"/>
                      <a:pt x="25" y="28"/>
                    </a:cubicBezTo>
                    <a:cubicBezTo>
                      <a:pt x="25" y="28"/>
                      <a:pt x="24" y="27"/>
                      <a:pt x="23" y="26"/>
                    </a:cubicBezTo>
                    <a:cubicBezTo>
                      <a:pt x="23" y="26"/>
                      <a:pt x="21" y="24"/>
                      <a:pt x="21" y="24"/>
                    </a:cubicBezTo>
                    <a:cubicBezTo>
                      <a:pt x="20" y="23"/>
                      <a:pt x="19" y="22"/>
                      <a:pt x="18" y="21"/>
                    </a:cubicBezTo>
                    <a:cubicBezTo>
                      <a:pt x="17" y="19"/>
                      <a:pt x="12" y="15"/>
                      <a:pt x="12" y="15"/>
                    </a:cubicBezTo>
                    <a:cubicBezTo>
                      <a:pt x="12" y="15"/>
                      <a:pt x="11" y="14"/>
                      <a:pt x="10" y="13"/>
                    </a:cubicBezTo>
                    <a:cubicBezTo>
                      <a:pt x="9" y="12"/>
                      <a:pt x="9" y="11"/>
                      <a:pt x="8" y="11"/>
                    </a:cubicBezTo>
                    <a:cubicBezTo>
                      <a:pt x="7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6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2" y="19"/>
                      <a:pt x="12" y="20"/>
                    </a:cubicBezTo>
                    <a:cubicBezTo>
                      <a:pt x="13" y="21"/>
                      <a:pt x="14" y="21"/>
                      <a:pt x="14" y="22"/>
                    </a:cubicBezTo>
                    <a:cubicBezTo>
                      <a:pt x="15" y="22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7" y="24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5"/>
                      <a:pt x="20" y="27"/>
                      <a:pt x="20" y="27"/>
                    </a:cubicBezTo>
                    <a:cubicBezTo>
                      <a:pt x="20" y="27"/>
                      <a:pt x="21" y="28"/>
                      <a:pt x="21" y="27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4" y="30"/>
                    </a:cubicBezTo>
                    <a:cubicBezTo>
                      <a:pt x="25" y="31"/>
                      <a:pt x="25" y="31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7" y="33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6"/>
                      <a:pt x="32" y="37"/>
                      <a:pt x="33" y="38"/>
                    </a:cubicBezTo>
                    <a:cubicBezTo>
                      <a:pt x="33" y="39"/>
                      <a:pt x="33" y="39"/>
                      <a:pt x="36" y="41"/>
                    </a:cubicBezTo>
                    <a:cubicBezTo>
                      <a:pt x="37" y="42"/>
                      <a:pt x="38" y="43"/>
                      <a:pt x="38" y="43"/>
                    </a:cubicBezTo>
                    <a:cubicBezTo>
                      <a:pt x="38" y="43"/>
                      <a:pt x="39" y="44"/>
                      <a:pt x="39" y="44"/>
                    </a:cubicBezTo>
                    <a:cubicBezTo>
                      <a:pt x="39" y="44"/>
                      <a:pt x="42" y="46"/>
                      <a:pt x="42" y="47"/>
                    </a:cubicBezTo>
                    <a:cubicBezTo>
                      <a:pt x="43" y="47"/>
                      <a:pt x="43" y="48"/>
                      <a:pt x="43" y="47"/>
                    </a:cubicBezTo>
                    <a:cubicBezTo>
                      <a:pt x="43" y="47"/>
                      <a:pt x="43" y="47"/>
                      <a:pt x="44" y="47"/>
                    </a:cubicBezTo>
                    <a:cubicBezTo>
                      <a:pt x="44" y="47"/>
                      <a:pt x="45" y="47"/>
                      <a:pt x="44" y="46"/>
                    </a:cubicBezTo>
                    <a:close/>
                    <a:moveTo>
                      <a:pt x="48" y="43"/>
                    </a:moveTo>
                    <a:cubicBezTo>
                      <a:pt x="49" y="43"/>
                      <a:pt x="49" y="43"/>
                      <a:pt x="48" y="43"/>
                    </a:cubicBezTo>
                    <a:cubicBezTo>
                      <a:pt x="48" y="43"/>
                      <a:pt x="47" y="42"/>
                      <a:pt x="46" y="40"/>
                    </a:cubicBezTo>
                    <a:cubicBezTo>
                      <a:pt x="44" y="39"/>
                      <a:pt x="43" y="38"/>
                      <a:pt x="43" y="38"/>
                    </a:cubicBezTo>
                    <a:cubicBezTo>
                      <a:pt x="43" y="38"/>
                      <a:pt x="42" y="38"/>
                      <a:pt x="42" y="37"/>
                    </a:cubicBezTo>
                    <a:cubicBezTo>
                      <a:pt x="41" y="36"/>
                      <a:pt x="40" y="35"/>
                      <a:pt x="40" y="35"/>
                    </a:cubicBezTo>
                    <a:cubicBezTo>
                      <a:pt x="40" y="35"/>
                      <a:pt x="39" y="34"/>
                      <a:pt x="38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6" y="32"/>
                      <a:pt x="35" y="31"/>
                    </a:cubicBezTo>
                    <a:cubicBezTo>
                      <a:pt x="34" y="30"/>
                      <a:pt x="32" y="28"/>
                      <a:pt x="32" y="28"/>
                    </a:cubicBezTo>
                    <a:cubicBezTo>
                      <a:pt x="32" y="28"/>
                      <a:pt x="31" y="28"/>
                      <a:pt x="32" y="28"/>
                    </a:cubicBezTo>
                    <a:cubicBezTo>
                      <a:pt x="32" y="28"/>
                      <a:pt x="32" y="28"/>
                      <a:pt x="31" y="28"/>
                    </a:cubicBezTo>
                    <a:cubicBezTo>
                      <a:pt x="31" y="28"/>
                      <a:pt x="31" y="27"/>
                      <a:pt x="30" y="27"/>
                    </a:cubicBezTo>
                    <a:cubicBezTo>
                      <a:pt x="30" y="26"/>
                      <a:pt x="29" y="26"/>
                      <a:pt x="29" y="26"/>
                    </a:cubicBezTo>
                    <a:cubicBezTo>
                      <a:pt x="29" y="25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7" y="24"/>
                    </a:cubicBezTo>
                    <a:cubicBezTo>
                      <a:pt x="27" y="24"/>
                      <a:pt x="27" y="23"/>
                      <a:pt x="27" y="23"/>
                    </a:cubicBezTo>
                    <a:cubicBezTo>
                      <a:pt x="26" y="22"/>
                      <a:pt x="24" y="20"/>
                      <a:pt x="24" y="20"/>
                    </a:cubicBezTo>
                    <a:cubicBezTo>
                      <a:pt x="24" y="20"/>
                      <a:pt x="23" y="20"/>
                      <a:pt x="24" y="20"/>
                    </a:cubicBezTo>
                    <a:cubicBezTo>
                      <a:pt x="24" y="20"/>
                      <a:pt x="23" y="19"/>
                      <a:pt x="23" y="19"/>
                    </a:cubicBezTo>
                    <a:cubicBezTo>
                      <a:pt x="23" y="19"/>
                      <a:pt x="22" y="18"/>
                      <a:pt x="21" y="17"/>
                    </a:cubicBezTo>
                    <a:cubicBezTo>
                      <a:pt x="21" y="17"/>
                      <a:pt x="20" y="16"/>
                      <a:pt x="20" y="16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5" y="12"/>
                      <a:pt x="14" y="11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0" y="6"/>
                    </a:cubicBezTo>
                    <a:cubicBezTo>
                      <a:pt x="10" y="6"/>
                      <a:pt x="10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8" y="7"/>
                      <a:pt x="8" y="8"/>
                      <a:pt x="11" y="10"/>
                    </a:cubicBezTo>
                    <a:cubicBezTo>
                      <a:pt x="11" y="11"/>
                      <a:pt x="12" y="12"/>
                      <a:pt x="13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5" y="15"/>
                      <a:pt x="17" y="16"/>
                      <a:pt x="17" y="17"/>
                    </a:cubicBezTo>
                    <a:cubicBezTo>
                      <a:pt x="17" y="17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19" y="19"/>
                    </a:cubicBezTo>
                    <a:cubicBezTo>
                      <a:pt x="20" y="20"/>
                      <a:pt x="21" y="21"/>
                      <a:pt x="22" y="22"/>
                    </a:cubicBezTo>
                    <a:cubicBezTo>
                      <a:pt x="24" y="24"/>
                      <a:pt x="25" y="26"/>
                      <a:pt x="26" y="26"/>
                    </a:cubicBezTo>
                    <a:cubicBezTo>
                      <a:pt x="26" y="26"/>
                      <a:pt x="27" y="27"/>
                      <a:pt x="28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31" y="31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3" y="32"/>
                      <a:pt x="33" y="33"/>
                      <a:pt x="34" y="34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6" y="35"/>
                      <a:pt x="36" y="36"/>
                    </a:cubicBezTo>
                    <a:cubicBezTo>
                      <a:pt x="36" y="37"/>
                      <a:pt x="37" y="37"/>
                      <a:pt x="37" y="37"/>
                    </a:cubicBezTo>
                    <a:cubicBezTo>
                      <a:pt x="38" y="38"/>
                      <a:pt x="39" y="38"/>
                      <a:pt x="39" y="39"/>
                    </a:cubicBezTo>
                    <a:cubicBezTo>
                      <a:pt x="39" y="39"/>
                      <a:pt x="40" y="40"/>
                      <a:pt x="41" y="40"/>
                    </a:cubicBezTo>
                    <a:cubicBezTo>
                      <a:pt x="41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2"/>
                    </a:cubicBezTo>
                    <a:cubicBezTo>
                      <a:pt x="42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3"/>
                      <a:pt x="44" y="43"/>
                      <a:pt x="44" y="43"/>
                    </a:cubicBezTo>
                    <a:cubicBezTo>
                      <a:pt x="44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6" y="44"/>
                      <a:pt x="46" y="44"/>
                      <a:pt x="46" y="45"/>
                    </a:cubicBezTo>
                    <a:cubicBezTo>
                      <a:pt x="46" y="45"/>
                      <a:pt x="47" y="45"/>
                      <a:pt x="47" y="44"/>
                    </a:cubicBezTo>
                    <a:cubicBezTo>
                      <a:pt x="47" y="44"/>
                      <a:pt x="48" y="44"/>
                      <a:pt x="48" y="43"/>
                    </a:cubicBezTo>
                    <a:close/>
                    <a:moveTo>
                      <a:pt x="52" y="41"/>
                    </a:moveTo>
                    <a:cubicBezTo>
                      <a:pt x="54" y="40"/>
                      <a:pt x="54" y="40"/>
                      <a:pt x="5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1" y="38"/>
                      <a:pt x="51" y="38"/>
                    </a:cubicBezTo>
                    <a:cubicBezTo>
                      <a:pt x="49" y="36"/>
                      <a:pt x="47" y="34"/>
                      <a:pt x="46" y="34"/>
                    </a:cubicBezTo>
                    <a:cubicBezTo>
                      <a:pt x="46" y="34"/>
                      <a:pt x="46" y="33"/>
                      <a:pt x="46" y="33"/>
                    </a:cubicBezTo>
                    <a:cubicBezTo>
                      <a:pt x="46" y="33"/>
                      <a:pt x="45" y="33"/>
                      <a:pt x="45" y="33"/>
                    </a:cubicBezTo>
                    <a:cubicBezTo>
                      <a:pt x="45" y="33"/>
                      <a:pt x="45" y="32"/>
                      <a:pt x="44" y="32"/>
                    </a:cubicBezTo>
                    <a:cubicBezTo>
                      <a:pt x="44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0"/>
                      <a:pt x="43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29"/>
                      <a:pt x="40" y="28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8" y="26"/>
                      <a:pt x="37" y="25"/>
                    </a:cubicBezTo>
                    <a:cubicBezTo>
                      <a:pt x="36" y="25"/>
                      <a:pt x="36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3"/>
                      <a:pt x="34" y="23"/>
                    </a:cubicBezTo>
                    <a:cubicBezTo>
                      <a:pt x="34" y="23"/>
                      <a:pt x="33" y="23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1" y="21"/>
                      <a:pt x="31" y="21"/>
                    </a:cubicBezTo>
                    <a:cubicBezTo>
                      <a:pt x="30" y="20"/>
                      <a:pt x="30" y="19"/>
                      <a:pt x="29" y="19"/>
                    </a:cubicBezTo>
                    <a:cubicBezTo>
                      <a:pt x="29" y="19"/>
                      <a:pt x="29" y="19"/>
                      <a:pt x="28" y="18"/>
                    </a:cubicBezTo>
                    <a:cubicBezTo>
                      <a:pt x="27" y="17"/>
                      <a:pt x="27" y="17"/>
                      <a:pt x="26" y="17"/>
                    </a:cubicBezTo>
                    <a:cubicBezTo>
                      <a:pt x="26" y="17"/>
                      <a:pt x="26" y="16"/>
                      <a:pt x="25" y="15"/>
                    </a:cubicBezTo>
                    <a:cubicBezTo>
                      <a:pt x="23" y="14"/>
                      <a:pt x="22" y="13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1"/>
                    </a:cubicBezTo>
                    <a:cubicBezTo>
                      <a:pt x="21" y="11"/>
                      <a:pt x="20" y="10"/>
                      <a:pt x="19" y="9"/>
                    </a:cubicBezTo>
                    <a:cubicBezTo>
                      <a:pt x="18" y="8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6"/>
                    </a:cubicBezTo>
                    <a:cubicBezTo>
                      <a:pt x="16" y="6"/>
                      <a:pt x="15" y="6"/>
                      <a:pt x="15" y="6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4" y="4"/>
                      <a:pt x="13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3"/>
                      <a:pt x="10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5"/>
                      <a:pt x="12" y="5"/>
                    </a:cubicBezTo>
                    <a:cubicBezTo>
                      <a:pt x="12" y="5"/>
                      <a:pt x="12" y="5"/>
                      <a:pt x="13" y="6"/>
                    </a:cubicBezTo>
                    <a:cubicBezTo>
                      <a:pt x="13" y="6"/>
                      <a:pt x="13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5" y="8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9" y="12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6"/>
                      <a:pt x="28" y="21"/>
                      <a:pt x="29" y="22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4"/>
                      <a:pt x="30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2" y="26"/>
                      <a:pt x="33" y="26"/>
                      <a:pt x="33" y="26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5" y="29"/>
                      <a:pt x="36" y="29"/>
                      <a:pt x="36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8" y="30"/>
                      <a:pt x="38" y="31"/>
                    </a:cubicBezTo>
                    <a:cubicBezTo>
                      <a:pt x="38" y="31"/>
                      <a:pt x="39" y="32"/>
                      <a:pt x="39" y="32"/>
                    </a:cubicBezTo>
                    <a:cubicBezTo>
                      <a:pt x="39" y="32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4"/>
                      <a:pt x="40" y="33"/>
                    </a:cubicBezTo>
                    <a:cubicBezTo>
                      <a:pt x="40" y="33"/>
                      <a:pt x="41" y="33"/>
                      <a:pt x="41" y="34"/>
                    </a:cubicBezTo>
                    <a:cubicBezTo>
                      <a:pt x="42" y="35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6" y="37"/>
                    </a:cubicBezTo>
                    <a:cubicBezTo>
                      <a:pt x="46" y="38"/>
                      <a:pt x="46" y="38"/>
                      <a:pt x="47" y="38"/>
                    </a:cubicBezTo>
                    <a:cubicBezTo>
                      <a:pt x="47" y="38"/>
                      <a:pt x="47" y="38"/>
                      <a:pt x="47" y="39"/>
                    </a:cubicBezTo>
                    <a:cubicBezTo>
                      <a:pt x="48" y="40"/>
                      <a:pt x="48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50" y="42"/>
                      <a:pt x="50" y="42"/>
                    </a:cubicBezTo>
                    <a:cubicBezTo>
                      <a:pt x="50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1"/>
                      <a:pt x="51" y="41"/>
                      <a:pt x="52" y="41"/>
                    </a:cubicBezTo>
                    <a:close/>
                    <a:moveTo>
                      <a:pt x="16" y="4"/>
                    </a:move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835"/>
              <p:cNvSpPr>
                <a:spLocks noEditPoints="1"/>
              </p:cNvSpPr>
              <p:nvPr/>
            </p:nvSpPr>
            <p:spPr bwMode="auto">
              <a:xfrm>
                <a:off x="671" y="408"/>
                <a:ext cx="44" cy="57"/>
              </a:xfrm>
              <a:custGeom>
                <a:avLst/>
                <a:gdLst>
                  <a:gd name="T0" fmla="*/ 13 w 57"/>
                  <a:gd name="T1" fmla="*/ 70 h 74"/>
                  <a:gd name="T2" fmla="*/ 1 w 57"/>
                  <a:gd name="T3" fmla="*/ 67 h 74"/>
                  <a:gd name="T4" fmla="*/ 1 w 57"/>
                  <a:gd name="T5" fmla="*/ 55 h 74"/>
                  <a:gd name="T6" fmla="*/ 5 w 57"/>
                  <a:gd name="T7" fmla="*/ 45 h 74"/>
                  <a:gd name="T8" fmla="*/ 5 w 57"/>
                  <a:gd name="T9" fmla="*/ 40 h 74"/>
                  <a:gd name="T10" fmla="*/ 8 w 57"/>
                  <a:gd name="T11" fmla="*/ 29 h 74"/>
                  <a:gd name="T12" fmla="*/ 7 w 57"/>
                  <a:gd name="T13" fmla="*/ 18 h 74"/>
                  <a:gd name="T14" fmla="*/ 9 w 57"/>
                  <a:gd name="T15" fmla="*/ 10 h 74"/>
                  <a:gd name="T16" fmla="*/ 17 w 57"/>
                  <a:gd name="T17" fmla="*/ 3 h 74"/>
                  <a:gd name="T18" fmla="*/ 43 w 57"/>
                  <a:gd name="T19" fmla="*/ 0 h 74"/>
                  <a:gd name="T20" fmla="*/ 53 w 57"/>
                  <a:gd name="T21" fmla="*/ 5 h 74"/>
                  <a:gd name="T22" fmla="*/ 55 w 57"/>
                  <a:gd name="T23" fmla="*/ 32 h 74"/>
                  <a:gd name="T24" fmla="*/ 52 w 57"/>
                  <a:gd name="T25" fmla="*/ 55 h 74"/>
                  <a:gd name="T26" fmla="*/ 51 w 57"/>
                  <a:gd name="T27" fmla="*/ 65 h 74"/>
                  <a:gd name="T28" fmla="*/ 49 w 57"/>
                  <a:gd name="T29" fmla="*/ 74 h 74"/>
                  <a:gd name="T30" fmla="*/ 43 w 57"/>
                  <a:gd name="T31" fmla="*/ 73 h 74"/>
                  <a:gd name="T32" fmla="*/ 33 w 57"/>
                  <a:gd name="T33" fmla="*/ 72 h 74"/>
                  <a:gd name="T34" fmla="*/ 32 w 57"/>
                  <a:gd name="T35" fmla="*/ 70 h 74"/>
                  <a:gd name="T36" fmla="*/ 50 w 57"/>
                  <a:gd name="T37" fmla="*/ 66 h 74"/>
                  <a:gd name="T38" fmla="*/ 51 w 57"/>
                  <a:gd name="T39" fmla="*/ 51 h 74"/>
                  <a:gd name="T40" fmla="*/ 53 w 57"/>
                  <a:gd name="T41" fmla="*/ 37 h 74"/>
                  <a:gd name="T42" fmla="*/ 54 w 57"/>
                  <a:gd name="T43" fmla="*/ 28 h 74"/>
                  <a:gd name="T44" fmla="*/ 53 w 57"/>
                  <a:gd name="T45" fmla="*/ 12 h 74"/>
                  <a:gd name="T46" fmla="*/ 33 w 57"/>
                  <a:gd name="T47" fmla="*/ 9 h 74"/>
                  <a:gd name="T48" fmla="*/ 22 w 57"/>
                  <a:gd name="T49" fmla="*/ 7 h 74"/>
                  <a:gd name="T50" fmla="*/ 10 w 57"/>
                  <a:gd name="T51" fmla="*/ 21 h 74"/>
                  <a:gd name="T52" fmla="*/ 10 w 57"/>
                  <a:gd name="T53" fmla="*/ 34 h 74"/>
                  <a:gd name="T54" fmla="*/ 9 w 57"/>
                  <a:gd name="T55" fmla="*/ 46 h 74"/>
                  <a:gd name="T56" fmla="*/ 6 w 57"/>
                  <a:gd name="T57" fmla="*/ 59 h 74"/>
                  <a:gd name="T58" fmla="*/ 19 w 57"/>
                  <a:gd name="T59" fmla="*/ 69 h 74"/>
                  <a:gd name="T60" fmla="*/ 15 w 57"/>
                  <a:gd name="T61" fmla="*/ 18 h 74"/>
                  <a:gd name="T62" fmla="*/ 51 w 57"/>
                  <a:gd name="T63" fmla="*/ 19 h 74"/>
                  <a:gd name="T64" fmla="*/ 50 w 57"/>
                  <a:gd name="T65" fmla="*/ 34 h 74"/>
                  <a:gd name="T66" fmla="*/ 50 w 57"/>
                  <a:gd name="T67" fmla="*/ 17 h 74"/>
                  <a:gd name="T68" fmla="*/ 16 w 57"/>
                  <a:gd name="T69" fmla="*/ 15 h 74"/>
                  <a:gd name="T70" fmla="*/ 31 w 57"/>
                  <a:gd name="T71" fmla="*/ 32 h 74"/>
                  <a:gd name="T72" fmla="*/ 45 w 57"/>
                  <a:gd name="T73" fmla="*/ 35 h 74"/>
                  <a:gd name="T74" fmla="*/ 32 w 57"/>
                  <a:gd name="T75" fmla="*/ 31 h 74"/>
                  <a:gd name="T76" fmla="*/ 18 w 57"/>
                  <a:gd name="T77" fmla="*/ 29 h 74"/>
                  <a:gd name="T78" fmla="*/ 47 w 57"/>
                  <a:gd name="T79" fmla="*/ 33 h 74"/>
                  <a:gd name="T80" fmla="*/ 35 w 57"/>
                  <a:gd name="T81" fmla="*/ 26 h 74"/>
                  <a:gd name="T82" fmla="*/ 18 w 57"/>
                  <a:gd name="T83" fmla="*/ 24 h 74"/>
                  <a:gd name="T84" fmla="*/ 47 w 57"/>
                  <a:gd name="T85" fmla="*/ 28 h 74"/>
                  <a:gd name="T86" fmla="*/ 21 w 57"/>
                  <a:gd name="T87" fmla="*/ 20 h 74"/>
                  <a:gd name="T88" fmla="*/ 41 w 57"/>
                  <a:gd name="T89" fmla="*/ 21 h 74"/>
                  <a:gd name="T90" fmla="*/ 39 w 57"/>
                  <a:gd name="T91" fmla="*/ 22 h 74"/>
                  <a:gd name="T92" fmla="*/ 18 w 57"/>
                  <a:gd name="T93" fmla="*/ 15 h 74"/>
                  <a:gd name="T94" fmla="*/ 4 w 57"/>
                  <a:gd name="T95" fmla="*/ 64 h 74"/>
                  <a:gd name="T96" fmla="*/ 3 w 57"/>
                  <a:gd name="T97" fmla="*/ 59 h 74"/>
                  <a:gd name="T98" fmla="*/ 7 w 57"/>
                  <a:gd name="T99" fmla="*/ 47 h 74"/>
                  <a:gd name="T100" fmla="*/ 4 w 57"/>
                  <a:gd name="T101" fmla="*/ 42 h 74"/>
                  <a:gd name="T102" fmla="*/ 8 w 57"/>
                  <a:gd name="T103" fmla="*/ 32 h 74"/>
                  <a:gd name="T104" fmla="*/ 8 w 57"/>
                  <a:gd name="T105" fmla="*/ 18 h 74"/>
                  <a:gd name="T106" fmla="*/ 10 w 57"/>
                  <a:gd name="T107" fmla="*/ 15 h 74"/>
                  <a:gd name="T108" fmla="*/ 54 w 57"/>
                  <a:gd name="T109" fmla="*/ 11 h 74"/>
                  <a:gd name="T110" fmla="*/ 48 w 57"/>
                  <a:gd name="T111" fmla="*/ 10 h 74"/>
                  <a:gd name="T112" fmla="*/ 29 w 57"/>
                  <a:gd name="T113" fmla="*/ 4 h 74"/>
                  <a:gd name="T114" fmla="*/ 40 w 57"/>
                  <a:gd name="T115" fmla="*/ 4 h 74"/>
                  <a:gd name="T116" fmla="*/ 44 w 57"/>
                  <a:gd name="T117" fmla="*/ 1 h 74"/>
                  <a:gd name="T118" fmla="*/ 25 w 57"/>
                  <a:gd name="T119" fmla="*/ 3 h 74"/>
                  <a:gd name="T120" fmla="*/ 52 w 57"/>
                  <a:gd name="T121" fmla="*/ 6 h 74"/>
                  <a:gd name="T122" fmla="*/ 36 w 57"/>
                  <a:gd name="T123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74">
                    <a:moveTo>
                      <a:pt x="23" y="71"/>
                    </a:move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22" y="71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1" y="71"/>
                      <a:pt x="20" y="71"/>
                    </a:cubicBezTo>
                    <a:cubicBezTo>
                      <a:pt x="20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0"/>
                      <a:pt x="18" y="70"/>
                      <a:pt x="18" y="71"/>
                    </a:cubicBezTo>
                    <a:cubicBezTo>
                      <a:pt x="18" y="71"/>
                      <a:pt x="18" y="71"/>
                      <a:pt x="18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0"/>
                      <a:pt x="17" y="71"/>
                      <a:pt x="16" y="70"/>
                    </a:cubicBezTo>
                    <a:cubicBezTo>
                      <a:pt x="16" y="70"/>
                      <a:pt x="16" y="70"/>
                      <a:pt x="15" y="70"/>
                    </a:cubicBezTo>
                    <a:cubicBezTo>
                      <a:pt x="15" y="70"/>
                      <a:pt x="14" y="70"/>
                      <a:pt x="14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3" y="69"/>
                      <a:pt x="13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0"/>
                      <a:pt x="12" y="70"/>
                      <a:pt x="12" y="70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69"/>
                      <a:pt x="11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6" y="69"/>
                    </a:cubicBezTo>
                    <a:cubicBezTo>
                      <a:pt x="6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8"/>
                      <a:pt x="5" y="68"/>
                      <a:pt x="4" y="68"/>
                    </a:cubicBezTo>
                    <a:cubicBezTo>
                      <a:pt x="4" y="69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7"/>
                      <a:pt x="1" y="67"/>
                    </a:cubicBezTo>
                    <a:cubicBezTo>
                      <a:pt x="0" y="66"/>
                      <a:pt x="0" y="65"/>
                      <a:pt x="0" y="65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1" y="64"/>
                    </a:cubicBezTo>
                    <a:cubicBezTo>
                      <a:pt x="1" y="64"/>
                      <a:pt x="1" y="64"/>
                      <a:pt x="1" y="63"/>
                    </a:cubicBezTo>
                    <a:cubicBezTo>
                      <a:pt x="1" y="63"/>
                      <a:pt x="2" y="63"/>
                      <a:pt x="2" y="63"/>
                    </a:cubicBezTo>
                    <a:cubicBezTo>
                      <a:pt x="2" y="63"/>
                      <a:pt x="3" y="63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2" y="62"/>
                      <a:pt x="2" y="62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0"/>
                      <a:pt x="1" y="60"/>
                    </a:cubicBezTo>
                    <a:cubicBezTo>
                      <a:pt x="1" y="60"/>
                      <a:pt x="1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1" y="57"/>
                      <a:pt x="1" y="57"/>
                      <a:pt x="1" y="56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4"/>
                      <a:pt x="2" y="53"/>
                      <a:pt x="3" y="53"/>
                    </a:cubicBezTo>
                    <a:cubicBezTo>
                      <a:pt x="4" y="52"/>
                      <a:pt x="5" y="52"/>
                      <a:pt x="5" y="52"/>
                    </a:cubicBezTo>
                    <a:cubicBezTo>
                      <a:pt x="5" y="52"/>
                      <a:pt x="6" y="52"/>
                      <a:pt x="5" y="52"/>
                    </a:cubicBezTo>
                    <a:cubicBezTo>
                      <a:pt x="5" y="52"/>
                      <a:pt x="6" y="52"/>
                      <a:pt x="6" y="52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5" y="51"/>
                      <a:pt x="5" y="51"/>
                    </a:cubicBezTo>
                    <a:cubicBezTo>
                      <a:pt x="5" y="50"/>
                      <a:pt x="4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6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4" y="45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4"/>
                      <a:pt x="3" y="44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5" y="39"/>
                      <a:pt x="4" y="38"/>
                      <a:pt x="4" y="37"/>
                    </a:cubicBezTo>
                    <a:cubicBezTo>
                      <a:pt x="4" y="37"/>
                      <a:pt x="4" y="36"/>
                      <a:pt x="4" y="36"/>
                    </a:cubicBezTo>
                    <a:cubicBezTo>
                      <a:pt x="4" y="35"/>
                      <a:pt x="5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3"/>
                      <a:pt x="7" y="33"/>
                      <a:pt x="7" y="33"/>
                    </a:cubicBezTo>
                    <a:cubicBezTo>
                      <a:pt x="7" y="32"/>
                      <a:pt x="6" y="32"/>
                      <a:pt x="6" y="32"/>
                    </a:cubicBezTo>
                    <a:cubicBezTo>
                      <a:pt x="6" y="32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8" y="29"/>
                      <a:pt x="8" y="29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8"/>
                      <a:pt x="8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7"/>
                      <a:pt x="9" y="27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5"/>
                      <a:pt x="8" y="24"/>
                      <a:pt x="8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8" y="21"/>
                      <a:pt x="8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7" y="19"/>
                      <a:pt x="7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7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2"/>
                      <a:pt x="18" y="2"/>
                    </a:cubicBezTo>
                    <a:cubicBezTo>
                      <a:pt x="19" y="2"/>
                      <a:pt x="20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3" y="2"/>
                      <a:pt x="23" y="2"/>
                    </a:cubicBezTo>
                    <a:cubicBezTo>
                      <a:pt x="23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2"/>
                    </a:cubicBezTo>
                    <a:cubicBezTo>
                      <a:pt x="24" y="2"/>
                      <a:pt x="24" y="2"/>
                      <a:pt x="24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8" y="1"/>
                    </a:cubicBezTo>
                    <a:cubicBezTo>
                      <a:pt x="29" y="1"/>
                      <a:pt x="29" y="1"/>
                      <a:pt x="30" y="1"/>
                    </a:cubicBezTo>
                    <a:cubicBezTo>
                      <a:pt x="31" y="1"/>
                      <a:pt x="31" y="1"/>
                      <a:pt x="32" y="1"/>
                    </a:cubicBezTo>
                    <a:cubicBezTo>
                      <a:pt x="32" y="1"/>
                      <a:pt x="33" y="1"/>
                      <a:pt x="34" y="0"/>
                    </a:cubicBezTo>
                    <a:cubicBezTo>
                      <a:pt x="35" y="0"/>
                      <a:pt x="35" y="0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1" y="0"/>
                      <a:pt x="41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2"/>
                      <a:pt x="48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9" y="3"/>
                      <a:pt x="50" y="3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2" y="3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5"/>
                    </a:cubicBezTo>
                    <a:cubicBezTo>
                      <a:pt x="53" y="5"/>
                      <a:pt x="53" y="6"/>
                      <a:pt x="53" y="7"/>
                    </a:cubicBezTo>
                    <a:cubicBezTo>
                      <a:pt x="53" y="7"/>
                      <a:pt x="53" y="7"/>
                      <a:pt x="54" y="7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9"/>
                      <a:pt x="56" y="9"/>
                    </a:cubicBezTo>
                    <a:cubicBezTo>
                      <a:pt x="56" y="10"/>
                      <a:pt x="55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3"/>
                      <a:pt x="56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6" y="21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4"/>
                      <a:pt x="56" y="25"/>
                      <a:pt x="56" y="25"/>
                    </a:cubicBezTo>
                    <a:cubicBezTo>
                      <a:pt x="56" y="25"/>
                      <a:pt x="56" y="26"/>
                      <a:pt x="55" y="27"/>
                    </a:cubicBezTo>
                    <a:cubicBezTo>
                      <a:pt x="55" y="29"/>
                      <a:pt x="55" y="31"/>
                      <a:pt x="55" y="31"/>
                    </a:cubicBezTo>
                    <a:cubicBezTo>
                      <a:pt x="55" y="31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3"/>
                      <a:pt x="55" y="33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5" y="34"/>
                      <a:pt x="55" y="34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5"/>
                      <a:pt x="55" y="35"/>
                      <a:pt x="55" y="36"/>
                    </a:cubicBezTo>
                    <a:cubicBezTo>
                      <a:pt x="55" y="36"/>
                      <a:pt x="55" y="37"/>
                      <a:pt x="55" y="38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1"/>
                    </a:cubicBezTo>
                    <a:cubicBezTo>
                      <a:pt x="54" y="42"/>
                      <a:pt x="54" y="44"/>
                      <a:pt x="53" y="45"/>
                    </a:cubicBezTo>
                    <a:cubicBezTo>
                      <a:pt x="53" y="47"/>
                      <a:pt x="53" y="48"/>
                      <a:pt x="53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3" y="49"/>
                      <a:pt x="53" y="49"/>
                      <a:pt x="53" y="50"/>
                    </a:cubicBezTo>
                    <a:cubicBezTo>
                      <a:pt x="53" y="50"/>
                      <a:pt x="52" y="53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4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2" y="57"/>
                      <a:pt x="52" y="58"/>
                      <a:pt x="52" y="58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4"/>
                      <a:pt x="51" y="64"/>
                    </a:cubicBezTo>
                    <a:cubicBezTo>
                      <a:pt x="51" y="64"/>
                      <a:pt x="51" y="64"/>
                      <a:pt x="51" y="64"/>
                    </a:cubicBezTo>
                    <a:cubicBezTo>
                      <a:pt x="51" y="64"/>
                      <a:pt x="51" y="64"/>
                      <a:pt x="51" y="64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6"/>
                      <a:pt x="51" y="66"/>
                      <a:pt x="51" y="66"/>
                    </a:cubicBezTo>
                    <a:cubicBezTo>
                      <a:pt x="51" y="66"/>
                      <a:pt x="51" y="66"/>
                      <a:pt x="51" y="66"/>
                    </a:cubicBezTo>
                    <a:cubicBezTo>
                      <a:pt x="51" y="66"/>
                      <a:pt x="51" y="68"/>
                      <a:pt x="51" y="68"/>
                    </a:cubicBezTo>
                    <a:cubicBezTo>
                      <a:pt x="51" y="68"/>
                      <a:pt x="51" y="68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0" y="70"/>
                      <a:pt x="51" y="70"/>
                    </a:cubicBezTo>
                    <a:cubicBezTo>
                      <a:pt x="51" y="70"/>
                      <a:pt x="51" y="71"/>
                      <a:pt x="50" y="71"/>
                    </a:cubicBezTo>
                    <a:cubicBezTo>
                      <a:pt x="50" y="71"/>
                      <a:pt x="50" y="71"/>
                      <a:pt x="51" y="71"/>
                    </a:cubicBezTo>
                    <a:cubicBezTo>
                      <a:pt x="51" y="71"/>
                      <a:pt x="51" y="72"/>
                      <a:pt x="50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0" y="72"/>
                      <a:pt x="50" y="72"/>
                      <a:pt x="50" y="73"/>
                    </a:cubicBezTo>
                    <a:cubicBezTo>
                      <a:pt x="51" y="73"/>
                      <a:pt x="50" y="73"/>
                      <a:pt x="50" y="73"/>
                    </a:cubicBezTo>
                    <a:cubicBezTo>
                      <a:pt x="50" y="74"/>
                      <a:pt x="50" y="74"/>
                      <a:pt x="50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74"/>
                      <a:pt x="49" y="74"/>
                      <a:pt x="49" y="74"/>
                    </a:cubicBezTo>
                    <a:cubicBezTo>
                      <a:pt x="49" y="73"/>
                      <a:pt x="49" y="73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3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8" y="73"/>
                      <a:pt x="48" y="73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4"/>
                      <a:pt x="47" y="73"/>
                      <a:pt x="47" y="73"/>
                    </a:cubicBezTo>
                    <a:cubicBezTo>
                      <a:pt x="47" y="73"/>
                      <a:pt x="46" y="73"/>
                      <a:pt x="46" y="73"/>
                    </a:cubicBezTo>
                    <a:cubicBezTo>
                      <a:pt x="46" y="74"/>
                      <a:pt x="47" y="74"/>
                      <a:pt x="47" y="74"/>
                    </a:cubicBezTo>
                    <a:cubicBezTo>
                      <a:pt x="47" y="73"/>
                      <a:pt x="47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6" y="74"/>
                      <a:pt x="46" y="73"/>
                      <a:pt x="46" y="73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4" y="74"/>
                      <a:pt x="44" y="73"/>
                      <a:pt x="44" y="73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4" y="74"/>
                      <a:pt x="43" y="74"/>
                      <a:pt x="43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3"/>
                      <a:pt x="43" y="73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39" y="73"/>
                      <a:pt x="39" y="73"/>
                    </a:cubicBezTo>
                    <a:cubicBezTo>
                      <a:pt x="39" y="73"/>
                      <a:pt x="39" y="73"/>
                      <a:pt x="39" y="72"/>
                    </a:cubicBezTo>
                    <a:cubicBezTo>
                      <a:pt x="39" y="72"/>
                      <a:pt x="38" y="72"/>
                      <a:pt x="38" y="72"/>
                    </a:cubicBezTo>
                    <a:cubicBezTo>
                      <a:pt x="38" y="73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4" y="72"/>
                    </a:cubicBezTo>
                    <a:cubicBezTo>
                      <a:pt x="34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1" y="72"/>
                      <a:pt x="30" y="72"/>
                      <a:pt x="30" y="72"/>
                    </a:cubicBezTo>
                    <a:cubicBezTo>
                      <a:pt x="30" y="72"/>
                      <a:pt x="29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8" y="72"/>
                      <a:pt x="28" y="71"/>
                      <a:pt x="28" y="72"/>
                    </a:cubicBezTo>
                    <a:cubicBezTo>
                      <a:pt x="28" y="72"/>
                      <a:pt x="27" y="72"/>
                      <a:pt x="27" y="71"/>
                    </a:cubicBezTo>
                    <a:cubicBezTo>
                      <a:pt x="27" y="71"/>
                      <a:pt x="27" y="71"/>
                      <a:pt x="27" y="71"/>
                    </a:cubicBezTo>
                    <a:cubicBezTo>
                      <a:pt x="27" y="72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2"/>
                      <a:pt x="25" y="72"/>
                      <a:pt x="24" y="72"/>
                    </a:cubicBezTo>
                    <a:cubicBezTo>
                      <a:pt x="23" y="71"/>
                      <a:pt x="23" y="71"/>
                      <a:pt x="23" y="71"/>
                    </a:cubicBezTo>
                    <a:close/>
                    <a:moveTo>
                      <a:pt x="23" y="70"/>
                    </a:moveTo>
                    <a:cubicBezTo>
                      <a:pt x="24" y="70"/>
                      <a:pt x="25" y="70"/>
                      <a:pt x="25" y="70"/>
                    </a:cubicBezTo>
                    <a:cubicBezTo>
                      <a:pt x="25" y="70"/>
                      <a:pt x="26" y="70"/>
                      <a:pt x="27" y="70"/>
                    </a:cubicBezTo>
                    <a:cubicBezTo>
                      <a:pt x="28" y="70"/>
                      <a:pt x="30" y="70"/>
                      <a:pt x="32" y="70"/>
                    </a:cubicBezTo>
                    <a:cubicBezTo>
                      <a:pt x="33" y="71"/>
                      <a:pt x="34" y="71"/>
                      <a:pt x="34" y="71"/>
                    </a:cubicBezTo>
                    <a:cubicBezTo>
                      <a:pt x="35" y="71"/>
                      <a:pt x="36" y="71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1"/>
                      <a:pt x="38" y="71"/>
                      <a:pt x="39" y="71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39" y="71"/>
                      <a:pt x="39" y="71"/>
                      <a:pt x="40" y="71"/>
                    </a:cubicBezTo>
                    <a:cubicBezTo>
                      <a:pt x="40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2"/>
                      <a:pt x="42" y="72"/>
                      <a:pt x="45" y="72"/>
                    </a:cubicBezTo>
                    <a:cubicBezTo>
                      <a:pt x="48" y="72"/>
                      <a:pt x="48" y="72"/>
                      <a:pt x="49" y="72"/>
                    </a:cubicBezTo>
                    <a:cubicBezTo>
                      <a:pt x="49" y="72"/>
                      <a:pt x="49" y="72"/>
                      <a:pt x="49" y="71"/>
                    </a:cubicBezTo>
                    <a:cubicBezTo>
                      <a:pt x="49" y="71"/>
                      <a:pt x="49" y="71"/>
                      <a:pt x="50" y="71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9" y="70"/>
                      <a:pt x="49" y="70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49" y="69"/>
                      <a:pt x="50" y="69"/>
                      <a:pt x="50" y="69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8"/>
                      <a:pt x="50" y="67"/>
                      <a:pt x="50" y="66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3"/>
                      <a:pt x="50" y="63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50" y="61"/>
                      <a:pt x="50" y="61"/>
                    </a:cubicBezTo>
                    <a:cubicBezTo>
                      <a:pt x="50" y="61"/>
                      <a:pt x="50" y="60"/>
                      <a:pt x="50" y="60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8"/>
                      <a:pt x="51" y="58"/>
                      <a:pt x="50" y="58"/>
                    </a:cubicBezTo>
                    <a:cubicBezTo>
                      <a:pt x="50" y="58"/>
                      <a:pt x="50" y="58"/>
                      <a:pt x="50" y="57"/>
                    </a:cubicBezTo>
                    <a:cubicBezTo>
                      <a:pt x="51" y="57"/>
                      <a:pt x="51" y="56"/>
                      <a:pt x="51" y="56"/>
                    </a:cubicBezTo>
                    <a:cubicBezTo>
                      <a:pt x="51" y="56"/>
                      <a:pt x="51" y="55"/>
                      <a:pt x="51" y="55"/>
                    </a:cubicBezTo>
                    <a:cubicBezTo>
                      <a:pt x="51" y="56"/>
                      <a:pt x="51" y="54"/>
                      <a:pt x="51" y="54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1" y="54"/>
                      <a:pt x="51" y="53"/>
                      <a:pt x="51" y="5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52"/>
                      <a:pt x="51" y="51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50"/>
                      <a:pt x="51" y="50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51"/>
                      <a:pt x="52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2" y="49"/>
                      <a:pt x="52" y="48"/>
                      <a:pt x="52" y="48"/>
                    </a:cubicBezTo>
                    <a:cubicBezTo>
                      <a:pt x="51" y="48"/>
                      <a:pt x="51" y="48"/>
                      <a:pt x="52" y="48"/>
                    </a:cubicBezTo>
                    <a:cubicBezTo>
                      <a:pt x="52" y="48"/>
                      <a:pt x="52" y="44"/>
                      <a:pt x="52" y="44"/>
                    </a:cubicBezTo>
                    <a:cubicBezTo>
                      <a:pt x="52" y="44"/>
                      <a:pt x="52" y="43"/>
                      <a:pt x="52" y="43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3" y="42"/>
                      <a:pt x="53" y="42"/>
                      <a:pt x="52" y="41"/>
                    </a:cubicBezTo>
                    <a:cubicBezTo>
                      <a:pt x="52" y="41"/>
                      <a:pt x="52" y="41"/>
                      <a:pt x="53" y="41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8"/>
                      <a:pt x="53" y="38"/>
                    </a:cubicBezTo>
                    <a:cubicBezTo>
                      <a:pt x="53" y="39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6"/>
                    </a:cubicBezTo>
                    <a:cubicBezTo>
                      <a:pt x="53" y="35"/>
                      <a:pt x="54" y="35"/>
                      <a:pt x="54" y="35"/>
                    </a:cubicBezTo>
                    <a:cubicBezTo>
                      <a:pt x="54" y="35"/>
                      <a:pt x="54" y="34"/>
                      <a:pt x="53" y="34"/>
                    </a:cubicBezTo>
                    <a:cubicBezTo>
                      <a:pt x="53" y="35"/>
                      <a:pt x="53" y="34"/>
                      <a:pt x="53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1"/>
                      <a:pt x="54" y="30"/>
                      <a:pt x="54" y="30"/>
                    </a:cubicBezTo>
                    <a:cubicBezTo>
                      <a:pt x="54" y="31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4" y="28"/>
                      <a:pt x="54" y="27"/>
                      <a:pt x="54" y="27"/>
                    </a:cubicBezTo>
                    <a:cubicBezTo>
                      <a:pt x="54" y="27"/>
                      <a:pt x="54" y="26"/>
                      <a:pt x="54" y="26"/>
                    </a:cubicBezTo>
                    <a:cubicBezTo>
                      <a:pt x="54" y="26"/>
                      <a:pt x="55" y="23"/>
                      <a:pt x="54" y="22"/>
                    </a:cubicBezTo>
                    <a:cubicBezTo>
                      <a:pt x="54" y="22"/>
                      <a:pt x="54" y="21"/>
                      <a:pt x="54" y="20"/>
                    </a:cubicBezTo>
                    <a:cubicBezTo>
                      <a:pt x="55" y="20"/>
                      <a:pt x="55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5" y="19"/>
                      <a:pt x="55" y="19"/>
                      <a:pt x="55" y="18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7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3" y="12"/>
                    </a:cubicBezTo>
                    <a:cubicBezTo>
                      <a:pt x="52" y="12"/>
                      <a:pt x="52" y="12"/>
                      <a:pt x="51" y="12"/>
                    </a:cubicBezTo>
                    <a:cubicBezTo>
                      <a:pt x="51" y="12"/>
                      <a:pt x="51" y="12"/>
                      <a:pt x="50" y="12"/>
                    </a:cubicBezTo>
                    <a:cubicBezTo>
                      <a:pt x="50" y="12"/>
                      <a:pt x="50" y="12"/>
                      <a:pt x="49" y="12"/>
                    </a:cubicBezTo>
                    <a:cubicBezTo>
                      <a:pt x="49" y="12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12"/>
                      <a:pt x="47" y="11"/>
                      <a:pt x="47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1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6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1" y="9"/>
                      <a:pt x="31" y="9"/>
                    </a:cubicBezTo>
                    <a:cubicBezTo>
                      <a:pt x="31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8"/>
                      <a:pt x="29" y="9"/>
                    </a:cubicBezTo>
                    <a:cubicBezTo>
                      <a:pt x="29" y="9"/>
                      <a:pt x="28" y="9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7" y="9"/>
                      <a:pt x="27" y="8"/>
                    </a:cubicBezTo>
                    <a:cubicBezTo>
                      <a:pt x="27" y="8"/>
                      <a:pt x="27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4" y="6"/>
                      <a:pt x="13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3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0" y="18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4"/>
                    </a:cubicBezTo>
                    <a:cubicBezTo>
                      <a:pt x="11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1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9" y="32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9" y="35"/>
                    </a:cubicBezTo>
                    <a:cubicBezTo>
                      <a:pt x="9" y="35"/>
                      <a:pt x="9" y="35"/>
                      <a:pt x="9" y="36"/>
                    </a:cubicBezTo>
                    <a:cubicBezTo>
                      <a:pt x="9" y="36"/>
                      <a:pt x="9" y="37"/>
                      <a:pt x="9" y="37"/>
                    </a:cubicBezTo>
                    <a:cubicBezTo>
                      <a:pt x="8" y="38"/>
                      <a:pt x="8" y="38"/>
                      <a:pt x="9" y="39"/>
                    </a:cubicBezTo>
                    <a:cubicBezTo>
                      <a:pt x="9" y="39"/>
                      <a:pt x="9" y="39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2"/>
                      <a:pt x="8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46"/>
                      <a:pt x="8" y="46"/>
                      <a:pt x="8" y="47"/>
                    </a:cubicBezTo>
                    <a:cubicBezTo>
                      <a:pt x="8" y="47"/>
                      <a:pt x="7" y="48"/>
                      <a:pt x="8" y="48"/>
                    </a:cubicBezTo>
                    <a:cubicBezTo>
                      <a:pt x="8" y="48"/>
                      <a:pt x="8" y="48"/>
                      <a:pt x="8" y="49"/>
                    </a:cubicBezTo>
                    <a:cubicBezTo>
                      <a:pt x="7" y="49"/>
                      <a:pt x="7" y="50"/>
                      <a:pt x="7" y="5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3"/>
                      <a:pt x="7" y="54"/>
                      <a:pt x="7" y="54"/>
                    </a:cubicBezTo>
                    <a:cubicBezTo>
                      <a:pt x="7" y="54"/>
                      <a:pt x="7" y="55"/>
                      <a:pt x="7" y="55"/>
                    </a:cubicBezTo>
                    <a:cubicBezTo>
                      <a:pt x="7" y="55"/>
                      <a:pt x="7" y="56"/>
                      <a:pt x="7" y="56"/>
                    </a:cubicBezTo>
                    <a:cubicBezTo>
                      <a:pt x="6" y="56"/>
                      <a:pt x="6" y="57"/>
                      <a:pt x="7" y="57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9"/>
                      <a:pt x="8" y="59"/>
                      <a:pt x="7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3"/>
                      <a:pt x="6" y="64"/>
                      <a:pt x="6" y="64"/>
                    </a:cubicBezTo>
                    <a:cubicBezTo>
                      <a:pt x="6" y="64"/>
                      <a:pt x="5" y="64"/>
                      <a:pt x="5" y="66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9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4" y="68"/>
                      <a:pt x="14" y="68"/>
                    </a:cubicBezTo>
                    <a:cubicBezTo>
                      <a:pt x="14" y="68"/>
                      <a:pt x="15" y="68"/>
                      <a:pt x="15" y="68"/>
                    </a:cubicBezTo>
                    <a:cubicBezTo>
                      <a:pt x="15" y="68"/>
                      <a:pt x="15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7" y="69"/>
                      <a:pt x="18" y="69"/>
                      <a:pt x="19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21" y="69"/>
                      <a:pt x="21" y="69"/>
                    </a:cubicBezTo>
                    <a:cubicBezTo>
                      <a:pt x="21" y="69"/>
                      <a:pt x="21" y="70"/>
                      <a:pt x="21" y="70"/>
                    </a:cubicBezTo>
                    <a:cubicBezTo>
                      <a:pt x="21" y="70"/>
                      <a:pt x="21" y="70"/>
                      <a:pt x="22" y="70"/>
                    </a:cubicBezTo>
                    <a:cubicBezTo>
                      <a:pt x="22" y="70"/>
                      <a:pt x="22" y="70"/>
                      <a:pt x="23" y="70"/>
                    </a:cubicBezTo>
                    <a:close/>
                    <a:moveTo>
                      <a:pt x="45" y="36"/>
                    </a:moveTo>
                    <a:cubicBezTo>
                      <a:pt x="45" y="36"/>
                      <a:pt x="40" y="35"/>
                      <a:pt x="38" y="35"/>
                    </a:cubicBezTo>
                    <a:cubicBezTo>
                      <a:pt x="38" y="35"/>
                      <a:pt x="37" y="35"/>
                      <a:pt x="37" y="35"/>
                    </a:cubicBezTo>
                    <a:cubicBezTo>
                      <a:pt x="37" y="35"/>
                      <a:pt x="36" y="35"/>
                      <a:pt x="35" y="35"/>
                    </a:cubicBezTo>
                    <a:cubicBezTo>
                      <a:pt x="35" y="35"/>
                      <a:pt x="34" y="34"/>
                      <a:pt x="33" y="34"/>
                    </a:cubicBezTo>
                    <a:cubicBezTo>
                      <a:pt x="33" y="34"/>
                      <a:pt x="32" y="34"/>
                      <a:pt x="32" y="34"/>
                    </a:cubicBezTo>
                    <a:cubicBezTo>
                      <a:pt x="31" y="34"/>
                      <a:pt x="23" y="33"/>
                      <a:pt x="15" y="32"/>
                    </a:cubicBezTo>
                    <a:cubicBezTo>
                      <a:pt x="15" y="32"/>
                      <a:pt x="14" y="32"/>
                      <a:pt x="14" y="31"/>
                    </a:cubicBezTo>
                    <a:cubicBezTo>
                      <a:pt x="13" y="31"/>
                      <a:pt x="13" y="31"/>
                      <a:pt x="14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6"/>
                    </a:cubicBezTo>
                    <a:cubicBezTo>
                      <a:pt x="14" y="24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0"/>
                      <a:pt x="15" y="18"/>
                    </a:cubicBezTo>
                    <a:cubicBezTo>
                      <a:pt x="15" y="13"/>
                      <a:pt x="16" y="11"/>
                      <a:pt x="15" y="11"/>
                    </a:cubicBezTo>
                    <a:cubicBezTo>
                      <a:pt x="15" y="11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1"/>
                      <a:pt x="19" y="11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3" y="11"/>
                      <a:pt x="23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5" y="11"/>
                      <a:pt x="26" y="11"/>
                    </a:cubicBezTo>
                    <a:cubicBezTo>
                      <a:pt x="27" y="11"/>
                      <a:pt x="28" y="11"/>
                      <a:pt x="28" y="12"/>
                    </a:cubicBezTo>
                    <a:cubicBezTo>
                      <a:pt x="28" y="12"/>
                      <a:pt x="30" y="12"/>
                      <a:pt x="31" y="12"/>
                    </a:cubicBezTo>
                    <a:cubicBezTo>
                      <a:pt x="33" y="12"/>
                      <a:pt x="35" y="12"/>
                      <a:pt x="35" y="13"/>
                    </a:cubicBezTo>
                    <a:cubicBezTo>
                      <a:pt x="36" y="13"/>
                      <a:pt x="37" y="13"/>
                      <a:pt x="38" y="13"/>
                    </a:cubicBezTo>
                    <a:cubicBezTo>
                      <a:pt x="40" y="13"/>
                      <a:pt x="40" y="13"/>
                      <a:pt x="44" y="14"/>
                    </a:cubicBezTo>
                    <a:cubicBezTo>
                      <a:pt x="45" y="14"/>
                      <a:pt x="48" y="14"/>
                      <a:pt x="48" y="14"/>
                    </a:cubicBezTo>
                    <a:cubicBezTo>
                      <a:pt x="50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6"/>
                      <a:pt x="51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9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2"/>
                      <a:pt x="51" y="22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0" y="23"/>
                      <a:pt x="50" y="23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0" y="25"/>
                      <a:pt x="50" y="25"/>
                      <a:pt x="51" y="25"/>
                    </a:cubicBezTo>
                    <a:cubicBezTo>
                      <a:pt x="51" y="26"/>
                      <a:pt x="51" y="26"/>
                      <a:pt x="51" y="27"/>
                    </a:cubicBezTo>
                    <a:cubicBezTo>
                      <a:pt x="50" y="27"/>
                      <a:pt x="50" y="27"/>
                      <a:pt x="51" y="27"/>
                    </a:cubicBezTo>
                    <a:cubicBezTo>
                      <a:pt x="51" y="27"/>
                      <a:pt x="51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1" y="28"/>
                      <a:pt x="51" y="28"/>
                      <a:pt x="50" y="28"/>
                    </a:cubicBezTo>
                    <a:cubicBezTo>
                      <a:pt x="50" y="28"/>
                      <a:pt x="50" y="28"/>
                      <a:pt x="50" y="29"/>
                    </a:cubicBezTo>
                    <a:cubicBezTo>
                      <a:pt x="51" y="29"/>
                      <a:pt x="51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1" y="30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3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6"/>
                    </a:cubicBezTo>
                    <a:cubicBezTo>
                      <a:pt x="50" y="36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8" y="37"/>
                      <a:pt x="48" y="37"/>
                    </a:cubicBezTo>
                    <a:cubicBezTo>
                      <a:pt x="48" y="37"/>
                      <a:pt x="48" y="36"/>
                      <a:pt x="48" y="37"/>
                    </a:cubicBezTo>
                    <a:cubicBezTo>
                      <a:pt x="47" y="37"/>
                      <a:pt x="47" y="37"/>
                      <a:pt x="47" y="36"/>
                    </a:cubicBezTo>
                    <a:cubicBezTo>
                      <a:pt x="47" y="36"/>
                      <a:pt x="47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lose/>
                    <a:moveTo>
                      <a:pt x="47" y="35"/>
                    </a:move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3"/>
                      <a:pt x="49" y="31"/>
                    </a:cubicBezTo>
                    <a:cubicBezTo>
                      <a:pt x="49" y="30"/>
                      <a:pt x="49" y="28"/>
                      <a:pt x="49" y="28"/>
                    </a:cubicBezTo>
                    <a:cubicBezTo>
                      <a:pt x="49" y="28"/>
                      <a:pt x="49" y="27"/>
                      <a:pt x="49" y="26"/>
                    </a:cubicBezTo>
                    <a:cubicBezTo>
                      <a:pt x="49" y="24"/>
                      <a:pt x="49" y="21"/>
                      <a:pt x="50" y="19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6"/>
                      <a:pt x="48" y="16"/>
                      <a:pt x="47" y="15"/>
                    </a:cubicBezTo>
                    <a:cubicBezTo>
                      <a:pt x="46" y="15"/>
                      <a:pt x="45" y="15"/>
                      <a:pt x="45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1" y="15"/>
                    </a:cubicBezTo>
                    <a:cubicBezTo>
                      <a:pt x="41" y="15"/>
                      <a:pt x="41" y="15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5"/>
                      <a:pt x="40" y="15"/>
                      <a:pt x="39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6" y="14"/>
                    </a:cubicBezTo>
                    <a:cubicBezTo>
                      <a:pt x="35" y="14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29" y="13"/>
                      <a:pt x="24" y="12"/>
                    </a:cubicBezTo>
                    <a:cubicBezTo>
                      <a:pt x="22" y="12"/>
                      <a:pt x="20" y="12"/>
                      <a:pt x="20" y="12"/>
                    </a:cubicBezTo>
                    <a:cubicBezTo>
                      <a:pt x="20" y="12"/>
                      <a:pt x="18" y="12"/>
                      <a:pt x="17" y="12"/>
                    </a:cubicBezTo>
                    <a:cubicBezTo>
                      <a:pt x="17" y="11"/>
                      <a:pt x="17" y="11"/>
                      <a:pt x="17" y="12"/>
                    </a:cubicBezTo>
                    <a:cubicBezTo>
                      <a:pt x="16" y="12"/>
                      <a:pt x="16" y="15"/>
                      <a:pt x="16" y="15"/>
                    </a:cubicBezTo>
                    <a:cubicBezTo>
                      <a:pt x="16" y="15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8"/>
                      <a:pt x="16" y="20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1"/>
                      <a:pt x="14" y="31"/>
                      <a:pt x="20" y="31"/>
                    </a:cubicBezTo>
                    <a:cubicBezTo>
                      <a:pt x="22" y="31"/>
                      <a:pt x="25" y="32"/>
                      <a:pt x="26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1" y="32"/>
                    </a:cubicBezTo>
                    <a:cubicBezTo>
                      <a:pt x="31" y="32"/>
                      <a:pt x="31" y="32"/>
                      <a:pt x="32" y="32"/>
                    </a:cubicBezTo>
                    <a:cubicBezTo>
                      <a:pt x="32" y="32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40" y="35"/>
                      <a:pt x="40" y="34"/>
                    </a:cubicBezTo>
                    <a:cubicBezTo>
                      <a:pt x="40" y="34"/>
                      <a:pt x="40" y="34"/>
                      <a:pt x="41" y="34"/>
                    </a:cubicBezTo>
                    <a:cubicBezTo>
                      <a:pt x="41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3" y="35"/>
                      <a:pt x="43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6" y="35"/>
                      <a:pt x="46" y="35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7" y="35"/>
                      <a:pt x="47" y="36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lose/>
                    <a:moveTo>
                      <a:pt x="45" y="33"/>
                    </a:move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3" y="33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39" y="32"/>
                      <a:pt x="39" y="32"/>
                    </a:cubicBezTo>
                    <a:cubicBezTo>
                      <a:pt x="38" y="32"/>
                      <a:pt x="37" y="31"/>
                      <a:pt x="37" y="31"/>
                    </a:cubicBezTo>
                    <a:cubicBezTo>
                      <a:pt x="37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4" y="31"/>
                      <a:pt x="33" y="31"/>
                    </a:cubicBezTo>
                    <a:cubicBezTo>
                      <a:pt x="33" y="30"/>
                      <a:pt x="33" y="31"/>
                      <a:pt x="33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1"/>
                      <a:pt x="31" y="30"/>
                      <a:pt x="31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29" y="30"/>
                    </a:cubicBezTo>
                    <a:cubicBezTo>
                      <a:pt x="29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5" y="30"/>
                    </a:cubicBezTo>
                    <a:cubicBezTo>
                      <a:pt x="25" y="30"/>
                      <a:pt x="25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3" y="30"/>
                      <a:pt x="23" y="30"/>
                    </a:cubicBezTo>
                    <a:cubicBezTo>
                      <a:pt x="23" y="30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9"/>
                      <a:pt x="16" y="28"/>
                      <a:pt x="17" y="28"/>
                    </a:cubicBezTo>
                    <a:cubicBezTo>
                      <a:pt x="17" y="27"/>
                      <a:pt x="19" y="28"/>
                      <a:pt x="20" y="28"/>
                    </a:cubicBezTo>
                    <a:cubicBezTo>
                      <a:pt x="22" y="28"/>
                      <a:pt x="25" y="29"/>
                      <a:pt x="26" y="29"/>
                    </a:cubicBezTo>
                    <a:cubicBezTo>
                      <a:pt x="27" y="29"/>
                      <a:pt x="29" y="29"/>
                      <a:pt x="30" y="29"/>
                    </a:cubicBezTo>
                    <a:cubicBezTo>
                      <a:pt x="30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2" y="29"/>
                    </a:cubicBezTo>
                    <a:cubicBezTo>
                      <a:pt x="32" y="29"/>
                      <a:pt x="34" y="30"/>
                      <a:pt x="34" y="30"/>
                    </a:cubicBezTo>
                    <a:cubicBezTo>
                      <a:pt x="35" y="30"/>
                      <a:pt x="36" y="30"/>
                      <a:pt x="36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8" y="31"/>
                      <a:pt x="39" y="31"/>
                      <a:pt x="40" y="31"/>
                    </a:cubicBezTo>
                    <a:cubicBezTo>
                      <a:pt x="41" y="31"/>
                      <a:pt x="42" y="31"/>
                      <a:pt x="42" y="31"/>
                    </a:cubicBezTo>
                    <a:cubicBezTo>
                      <a:pt x="43" y="31"/>
                      <a:pt x="43" y="32"/>
                      <a:pt x="44" y="32"/>
                    </a:cubicBezTo>
                    <a:cubicBezTo>
                      <a:pt x="44" y="32"/>
                      <a:pt x="44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6" y="32"/>
                      <a:pt x="46" y="32"/>
                    </a:cubicBezTo>
                    <a:cubicBezTo>
                      <a:pt x="46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5" y="33"/>
                      <a:pt x="45" y="33"/>
                    </a:cubicBezTo>
                    <a:close/>
                    <a:moveTo>
                      <a:pt x="43" y="28"/>
                    </a:moveTo>
                    <a:cubicBezTo>
                      <a:pt x="43" y="28"/>
                      <a:pt x="43" y="27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39" y="27"/>
                    </a:cubicBezTo>
                    <a:cubicBezTo>
                      <a:pt x="39" y="27"/>
                      <a:pt x="39" y="27"/>
                      <a:pt x="38" y="27"/>
                    </a:cubicBezTo>
                    <a:cubicBezTo>
                      <a:pt x="38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6"/>
                      <a:pt x="36" y="26"/>
                      <a:pt x="35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5"/>
                      <a:pt x="29" y="26"/>
                    </a:cubicBezTo>
                    <a:cubicBezTo>
                      <a:pt x="29" y="26"/>
                      <a:pt x="29" y="26"/>
                      <a:pt x="29" y="25"/>
                    </a:cubicBezTo>
                    <a:cubicBezTo>
                      <a:pt x="28" y="25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21" y="23"/>
                      <a:pt x="22" y="23"/>
                    </a:cubicBezTo>
                    <a:cubicBezTo>
                      <a:pt x="27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30" y="24"/>
                      <a:pt x="31" y="25"/>
                    </a:cubicBezTo>
                    <a:cubicBezTo>
                      <a:pt x="32" y="25"/>
                      <a:pt x="32" y="25"/>
                      <a:pt x="32" y="24"/>
                    </a:cubicBezTo>
                    <a:cubicBezTo>
                      <a:pt x="32" y="24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5" y="25"/>
                    </a:cubicBezTo>
                    <a:cubicBezTo>
                      <a:pt x="35" y="25"/>
                      <a:pt x="36" y="25"/>
                      <a:pt x="37" y="26"/>
                    </a:cubicBezTo>
                    <a:cubicBezTo>
                      <a:pt x="38" y="26"/>
                      <a:pt x="39" y="26"/>
                      <a:pt x="40" y="26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5" y="27"/>
                      <a:pt x="45" y="27"/>
                      <a:pt x="46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5" y="28"/>
                    </a:cubicBezTo>
                    <a:cubicBezTo>
                      <a:pt x="45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6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0"/>
                      <a:pt x="24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7" y="19"/>
                    </a:cubicBezTo>
                    <a:cubicBezTo>
                      <a:pt x="17" y="19"/>
                      <a:pt x="17" y="19"/>
                      <a:pt x="17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9" y="18"/>
                      <a:pt x="20" y="18"/>
                      <a:pt x="21" y="19"/>
                    </a:cubicBezTo>
                    <a:cubicBezTo>
                      <a:pt x="22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5" y="19"/>
                      <a:pt x="29" y="19"/>
                    </a:cubicBezTo>
                    <a:cubicBezTo>
                      <a:pt x="33" y="20"/>
                      <a:pt x="35" y="20"/>
                      <a:pt x="36" y="20"/>
                    </a:cubicBezTo>
                    <a:cubicBezTo>
                      <a:pt x="36" y="20"/>
                      <a:pt x="37" y="20"/>
                      <a:pt x="39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1"/>
                      <a:pt x="42" y="21"/>
                      <a:pt x="42" y="21"/>
                    </a:cubicBezTo>
                    <a:cubicBezTo>
                      <a:pt x="43" y="21"/>
                      <a:pt x="43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5" y="21"/>
                      <a:pt x="45" y="22"/>
                    </a:cubicBezTo>
                    <a:cubicBezTo>
                      <a:pt x="45" y="22"/>
                      <a:pt x="46" y="22"/>
                      <a:pt x="46" y="22"/>
                    </a:cubicBezTo>
                    <a:cubicBezTo>
                      <a:pt x="46" y="22"/>
                      <a:pt x="47" y="22"/>
                      <a:pt x="47" y="22"/>
                    </a:cubicBezTo>
                    <a:cubicBezTo>
                      <a:pt x="47" y="22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5" y="23"/>
                      <a:pt x="44" y="23"/>
                    </a:cubicBezTo>
                    <a:cubicBezTo>
                      <a:pt x="44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2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8" y="22"/>
                      <a:pt x="38" y="22"/>
                      <a:pt x="37" y="22"/>
                    </a:cubicBezTo>
                    <a:cubicBezTo>
                      <a:pt x="37" y="22"/>
                      <a:pt x="35" y="22"/>
                      <a:pt x="34" y="22"/>
                    </a:cubicBezTo>
                    <a:cubicBezTo>
                      <a:pt x="32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lose/>
                    <a:moveTo>
                      <a:pt x="26" y="16"/>
                    </a:move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2" y="16"/>
                    </a:cubicBezTo>
                    <a:cubicBezTo>
                      <a:pt x="22" y="16"/>
                      <a:pt x="20" y="15"/>
                      <a:pt x="20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19" y="14"/>
                      <a:pt x="21" y="14"/>
                    </a:cubicBezTo>
                    <a:cubicBezTo>
                      <a:pt x="22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4" y="14"/>
                      <a:pt x="25" y="15"/>
                      <a:pt x="26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6"/>
                      <a:pt x="26" y="16"/>
                    </a:cubicBezTo>
                    <a:close/>
                    <a:moveTo>
                      <a:pt x="4" y="67"/>
                    </a:moveTo>
                    <a:cubicBezTo>
                      <a:pt x="4" y="67"/>
                      <a:pt x="4" y="66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2" y="64"/>
                      <a:pt x="2" y="65"/>
                    </a:cubicBezTo>
                    <a:cubicBezTo>
                      <a:pt x="1" y="65"/>
                      <a:pt x="2" y="66"/>
                      <a:pt x="2" y="66"/>
                    </a:cubicBezTo>
                    <a:cubicBezTo>
                      <a:pt x="2" y="66"/>
                      <a:pt x="2" y="66"/>
                      <a:pt x="3" y="66"/>
                    </a:cubicBezTo>
                    <a:cubicBezTo>
                      <a:pt x="3" y="67"/>
                      <a:pt x="4" y="67"/>
                      <a:pt x="4" y="67"/>
                    </a:cubicBezTo>
                    <a:close/>
                    <a:moveTo>
                      <a:pt x="5" y="62"/>
                    </a:moveTo>
                    <a:cubicBezTo>
                      <a:pt x="5" y="62"/>
                      <a:pt x="5" y="61"/>
                      <a:pt x="5" y="61"/>
                    </a:cubicBezTo>
                    <a:cubicBezTo>
                      <a:pt x="5" y="61"/>
                      <a:pt x="5" y="61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2" y="59"/>
                      <a:pt x="2" y="59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1"/>
                      <a:pt x="4" y="62"/>
                      <a:pt x="4" y="62"/>
                    </a:cubicBezTo>
                    <a:cubicBezTo>
                      <a:pt x="4" y="62"/>
                      <a:pt x="5" y="62"/>
                      <a:pt x="5" y="62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6" y="55"/>
                      <a:pt x="6" y="55"/>
                    </a:cubicBezTo>
                    <a:cubicBezTo>
                      <a:pt x="6" y="54"/>
                      <a:pt x="6" y="53"/>
                      <a:pt x="6" y="53"/>
                    </a:cubicBezTo>
                    <a:cubicBezTo>
                      <a:pt x="6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3"/>
                      <a:pt x="4" y="54"/>
                      <a:pt x="4" y="53"/>
                    </a:cubicBezTo>
                    <a:cubicBezTo>
                      <a:pt x="4" y="53"/>
                      <a:pt x="3" y="55"/>
                      <a:pt x="3" y="56"/>
                    </a:cubicBezTo>
                    <a:cubicBezTo>
                      <a:pt x="2" y="56"/>
                      <a:pt x="4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lose/>
                    <a:moveTo>
                      <a:pt x="6" y="50"/>
                    </a:moveTo>
                    <a:cubicBezTo>
                      <a:pt x="6" y="50"/>
                      <a:pt x="6" y="50"/>
                      <a:pt x="7" y="48"/>
                    </a:cubicBezTo>
                    <a:cubicBezTo>
                      <a:pt x="7" y="48"/>
                      <a:pt x="7" y="47"/>
                      <a:pt x="7" y="47"/>
                    </a:cubicBezTo>
                    <a:cubicBezTo>
                      <a:pt x="7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4" y="47"/>
                      <a:pt x="4" y="48"/>
                    </a:cubicBezTo>
                    <a:cubicBezTo>
                      <a:pt x="4" y="48"/>
                      <a:pt x="4" y="49"/>
                      <a:pt x="5" y="49"/>
                    </a:cubicBezTo>
                    <a:cubicBezTo>
                      <a:pt x="5" y="49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lose/>
                    <a:moveTo>
                      <a:pt x="4" y="48"/>
                    </a:moveTo>
                    <a:cubicBezTo>
                      <a:pt x="4" y="48"/>
                      <a:pt x="5" y="48"/>
                      <a:pt x="5" y="47"/>
                    </a:cubicBezTo>
                    <a:cubicBezTo>
                      <a:pt x="5" y="47"/>
                      <a:pt x="5" y="47"/>
                      <a:pt x="5" y="48"/>
                    </a:cubicBezTo>
                    <a:cubicBezTo>
                      <a:pt x="5" y="48"/>
                      <a:pt x="4" y="48"/>
                      <a:pt x="4" y="48"/>
                    </a:cubicBezTo>
                    <a:close/>
                    <a:moveTo>
                      <a:pt x="7" y="43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0"/>
                      <a:pt x="6" y="41"/>
                      <a:pt x="5" y="41"/>
                    </a:cubicBezTo>
                    <a:cubicBezTo>
                      <a:pt x="5" y="41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5" y="43"/>
                      <a:pt x="5" y="44"/>
                    </a:cubicBezTo>
                    <a:cubicBezTo>
                      <a:pt x="5" y="44"/>
                      <a:pt x="5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7" y="44"/>
                      <a:pt x="7" y="43"/>
                    </a:cubicBezTo>
                    <a:close/>
                    <a:moveTo>
                      <a:pt x="7" y="37"/>
                    </a:moveTo>
                    <a:cubicBezTo>
                      <a:pt x="7" y="36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6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lnTo>
                      <a:pt x="7" y="37"/>
                    </a:lnTo>
                    <a:close/>
                    <a:moveTo>
                      <a:pt x="8" y="32"/>
                    </a:moveTo>
                    <a:cubicBezTo>
                      <a:pt x="8" y="32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lose/>
                    <a:moveTo>
                      <a:pt x="9" y="25"/>
                    </a:move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lose/>
                    <a:moveTo>
                      <a:pt x="9" y="25"/>
                    </a:move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lose/>
                    <a:moveTo>
                      <a:pt x="9" y="21"/>
                    </a:moveTo>
                    <a:cubicBezTo>
                      <a:pt x="9" y="21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9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9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lose/>
                    <a:moveTo>
                      <a:pt x="10" y="15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1"/>
                    </a:cubicBezTo>
                    <a:cubicBezTo>
                      <a:pt x="10" y="11"/>
                      <a:pt x="9" y="12"/>
                      <a:pt x="8" y="12"/>
                    </a:cubicBezTo>
                    <a:cubicBezTo>
                      <a:pt x="8" y="13"/>
                      <a:pt x="7" y="13"/>
                      <a:pt x="7" y="14"/>
                    </a:cubicBezTo>
                    <a:cubicBezTo>
                      <a:pt x="7" y="14"/>
                      <a:pt x="8" y="15"/>
                      <a:pt x="9" y="15"/>
                    </a:cubicBezTo>
                    <a:cubicBezTo>
                      <a:pt x="9" y="16"/>
                      <a:pt x="9" y="16"/>
                      <a:pt x="10" y="15"/>
                    </a:cubicBezTo>
                    <a:close/>
                    <a:moveTo>
                      <a:pt x="10" y="9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9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  <a:moveTo>
                      <a:pt x="51" y="11"/>
                    </a:moveTo>
                    <a:cubicBezTo>
                      <a:pt x="53" y="11"/>
                      <a:pt x="54" y="11"/>
                      <a:pt x="54" y="11"/>
                    </a:cubicBezTo>
                    <a:cubicBezTo>
                      <a:pt x="54" y="11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3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1" y="8"/>
                    </a:cubicBezTo>
                    <a:cubicBezTo>
                      <a:pt x="51" y="8"/>
                      <a:pt x="49" y="8"/>
                      <a:pt x="49" y="8"/>
                    </a:cubicBezTo>
                    <a:cubicBezTo>
                      <a:pt x="49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7" y="8"/>
                    </a:cubicBezTo>
                    <a:cubicBezTo>
                      <a:pt x="45" y="8"/>
                      <a:pt x="44" y="8"/>
                      <a:pt x="44" y="8"/>
                    </a:cubicBezTo>
                    <a:cubicBezTo>
                      <a:pt x="44" y="8"/>
                      <a:pt x="43" y="8"/>
                      <a:pt x="43" y="8"/>
                    </a:cubicBezTo>
                    <a:cubicBezTo>
                      <a:pt x="42" y="8"/>
                      <a:pt x="42" y="8"/>
                      <a:pt x="41" y="8"/>
                    </a:cubicBezTo>
                    <a:cubicBezTo>
                      <a:pt x="41" y="8"/>
                      <a:pt x="40" y="8"/>
                      <a:pt x="39" y="8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8" y="8"/>
                      <a:pt x="39" y="9"/>
                    </a:cubicBezTo>
                    <a:cubicBezTo>
                      <a:pt x="40" y="9"/>
                      <a:pt x="41" y="9"/>
                      <a:pt x="41" y="9"/>
                    </a:cubicBezTo>
                    <a:cubicBezTo>
                      <a:pt x="42" y="9"/>
                      <a:pt x="47" y="10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9" y="10"/>
                      <a:pt x="50" y="10"/>
                      <a:pt x="51" y="11"/>
                    </a:cubicBezTo>
                    <a:close/>
                    <a:moveTo>
                      <a:pt x="18" y="4"/>
                    </a:moveTo>
                    <a:cubicBezTo>
                      <a:pt x="18" y="4"/>
                      <a:pt x="19" y="4"/>
                      <a:pt x="19" y="4"/>
                    </a:cubicBezTo>
                    <a:cubicBezTo>
                      <a:pt x="19" y="4"/>
                      <a:pt x="21" y="4"/>
                      <a:pt x="21" y="4"/>
                    </a:cubicBezTo>
                    <a:cubicBezTo>
                      <a:pt x="21" y="5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2" y="4"/>
                    </a:cubicBezTo>
                    <a:cubicBezTo>
                      <a:pt x="22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4" y="4"/>
                      <a:pt x="34" y="4"/>
                    </a:cubicBezTo>
                    <a:cubicBezTo>
                      <a:pt x="34" y="4"/>
                      <a:pt x="35" y="4"/>
                      <a:pt x="35" y="4"/>
                    </a:cubicBezTo>
                    <a:cubicBezTo>
                      <a:pt x="35" y="4"/>
                      <a:pt x="36" y="4"/>
                      <a:pt x="36" y="4"/>
                    </a:cubicBezTo>
                    <a:cubicBezTo>
                      <a:pt x="37" y="4"/>
                      <a:pt x="38" y="4"/>
                      <a:pt x="38" y="4"/>
                    </a:cubicBezTo>
                    <a:cubicBezTo>
                      <a:pt x="38" y="3"/>
                      <a:pt x="39" y="3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40" y="3"/>
                      <a:pt x="40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3"/>
                      <a:pt x="41" y="3"/>
                      <a:pt x="42" y="4"/>
                    </a:cubicBezTo>
                    <a:cubicBezTo>
                      <a:pt x="42" y="4"/>
                      <a:pt x="42" y="4"/>
                      <a:pt x="42" y="3"/>
                    </a:cubicBezTo>
                    <a:cubicBezTo>
                      <a:pt x="42" y="3"/>
                      <a:pt x="43" y="3"/>
                      <a:pt x="43" y="3"/>
                    </a:cubicBezTo>
                    <a:cubicBezTo>
                      <a:pt x="45" y="3"/>
                      <a:pt x="45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4"/>
                      <a:pt x="46" y="4"/>
                      <a:pt x="47" y="4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3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1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1"/>
                      <a:pt x="38" y="2"/>
                      <a:pt x="38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5" y="1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3" y="2"/>
                      <a:pt x="33" y="2"/>
                    </a:cubicBezTo>
                    <a:cubicBezTo>
                      <a:pt x="33" y="2"/>
                      <a:pt x="32" y="2"/>
                      <a:pt x="30" y="2"/>
                    </a:cubicBezTo>
                    <a:cubicBezTo>
                      <a:pt x="29" y="2"/>
                      <a:pt x="29" y="2"/>
                      <a:pt x="28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37" y="6"/>
                    </a:moveTo>
                    <a:cubicBezTo>
                      <a:pt x="40" y="6"/>
                      <a:pt x="42" y="6"/>
                      <a:pt x="42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6"/>
                      <a:pt x="45" y="6"/>
                      <a:pt x="46" y="6"/>
                    </a:cubicBezTo>
                    <a:cubicBezTo>
                      <a:pt x="46" y="6"/>
                      <a:pt x="49" y="7"/>
                      <a:pt x="51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5"/>
                      <a:pt x="51" y="5"/>
                    </a:cubicBezTo>
                    <a:cubicBezTo>
                      <a:pt x="51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49" y="5"/>
                    </a:cubicBezTo>
                    <a:cubicBezTo>
                      <a:pt x="49" y="5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5"/>
                      <a:pt x="44" y="5"/>
                      <a:pt x="45" y="5"/>
                    </a:cubicBezTo>
                    <a:cubicBezTo>
                      <a:pt x="45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1" y="5"/>
                      <a:pt x="40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5"/>
                      <a:pt x="35" y="5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7" y="6"/>
                      <a:pt x="3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836"/>
              <p:cNvSpPr/>
              <p:nvPr/>
            </p:nvSpPr>
            <p:spPr bwMode="auto">
              <a:xfrm>
                <a:off x="1335" y="734"/>
                <a:ext cx="11" cy="14"/>
              </a:xfrm>
              <a:custGeom>
                <a:avLst/>
                <a:gdLst>
                  <a:gd name="T0" fmla="*/ 7 w 15"/>
                  <a:gd name="T1" fmla="*/ 16 h 18"/>
                  <a:gd name="T2" fmla="*/ 8 w 15"/>
                  <a:gd name="T3" fmla="*/ 14 h 18"/>
                  <a:gd name="T4" fmla="*/ 14 w 15"/>
                  <a:gd name="T5" fmla="*/ 14 h 18"/>
                  <a:gd name="T6" fmla="*/ 15 w 15"/>
                  <a:gd name="T7" fmla="*/ 11 h 18"/>
                  <a:gd name="T8" fmla="*/ 14 w 15"/>
                  <a:gd name="T9" fmla="*/ 7 h 18"/>
                  <a:gd name="T10" fmla="*/ 13 w 15"/>
                  <a:gd name="T11" fmla="*/ 1 h 18"/>
                  <a:gd name="T12" fmla="*/ 11 w 15"/>
                  <a:gd name="T13" fmla="*/ 1 h 18"/>
                  <a:gd name="T14" fmla="*/ 11 w 15"/>
                  <a:gd name="T15" fmla="*/ 7 h 18"/>
                  <a:gd name="T16" fmla="*/ 12 w 15"/>
                  <a:gd name="T17" fmla="*/ 10 h 18"/>
                  <a:gd name="T18" fmla="*/ 8 w 15"/>
                  <a:gd name="T19" fmla="*/ 10 h 18"/>
                  <a:gd name="T20" fmla="*/ 5 w 15"/>
                  <a:gd name="T21" fmla="*/ 7 h 18"/>
                  <a:gd name="T22" fmla="*/ 5 w 15"/>
                  <a:gd name="T23" fmla="*/ 8 h 18"/>
                  <a:gd name="T24" fmla="*/ 5 w 15"/>
                  <a:gd name="T25" fmla="*/ 10 h 18"/>
                  <a:gd name="T26" fmla="*/ 5 w 15"/>
                  <a:gd name="T27" fmla="*/ 10 h 18"/>
                  <a:gd name="T28" fmla="*/ 4 w 15"/>
                  <a:gd name="T29" fmla="*/ 10 h 18"/>
                  <a:gd name="T30" fmla="*/ 3 w 15"/>
                  <a:gd name="T31" fmla="*/ 10 h 18"/>
                  <a:gd name="T32" fmla="*/ 2 w 15"/>
                  <a:gd name="T33" fmla="*/ 10 h 18"/>
                  <a:gd name="T34" fmla="*/ 2 w 15"/>
                  <a:gd name="T35" fmla="*/ 10 h 18"/>
                  <a:gd name="T36" fmla="*/ 0 w 15"/>
                  <a:gd name="T37" fmla="*/ 12 h 18"/>
                  <a:gd name="T38" fmla="*/ 5 w 15"/>
                  <a:gd name="T39" fmla="*/ 14 h 18"/>
                  <a:gd name="T40" fmla="*/ 6 w 15"/>
                  <a:gd name="T41" fmla="*/ 14 h 18"/>
                  <a:gd name="T42" fmla="*/ 6 w 15"/>
                  <a:gd name="T43" fmla="*/ 14 h 18"/>
                  <a:gd name="T44" fmla="*/ 7 w 15"/>
                  <a:gd name="T4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8">
                    <a:moveTo>
                      <a:pt x="7" y="16"/>
                    </a:moveTo>
                    <a:cubicBezTo>
                      <a:pt x="8" y="16"/>
                      <a:pt x="8" y="15"/>
                      <a:pt x="8" y="14"/>
                    </a:cubicBezTo>
                    <a:cubicBezTo>
                      <a:pt x="10" y="14"/>
                      <a:pt x="12" y="14"/>
                      <a:pt x="14" y="14"/>
                    </a:cubicBezTo>
                    <a:cubicBezTo>
                      <a:pt x="15" y="14"/>
                      <a:pt x="15" y="13"/>
                      <a:pt x="15" y="11"/>
                    </a:cubicBezTo>
                    <a:cubicBezTo>
                      <a:pt x="15" y="10"/>
                      <a:pt x="14" y="9"/>
                      <a:pt x="14" y="7"/>
                    </a:cubicBezTo>
                    <a:cubicBezTo>
                      <a:pt x="13" y="5"/>
                      <a:pt x="13" y="3"/>
                      <a:pt x="13" y="1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11" y="3"/>
                      <a:pt x="11" y="5"/>
                      <a:pt x="11" y="7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1" y="10"/>
                      <a:pt x="9" y="10"/>
                      <a:pt x="8" y="10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1" y="10"/>
                      <a:pt x="2" y="10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1" y="15"/>
                      <a:pt x="3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6"/>
                      <a:pt x="7" y="18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837"/>
              <p:cNvSpPr/>
              <p:nvPr/>
            </p:nvSpPr>
            <p:spPr bwMode="auto">
              <a:xfrm>
                <a:off x="1339" y="749"/>
                <a:ext cx="6" cy="7"/>
              </a:xfrm>
              <a:custGeom>
                <a:avLst/>
                <a:gdLst>
                  <a:gd name="T0" fmla="*/ 5 w 7"/>
                  <a:gd name="T1" fmla="*/ 8 h 9"/>
                  <a:gd name="T2" fmla="*/ 6 w 7"/>
                  <a:gd name="T3" fmla="*/ 5 h 9"/>
                  <a:gd name="T4" fmla="*/ 7 w 7"/>
                  <a:gd name="T5" fmla="*/ 1 h 9"/>
                  <a:gd name="T6" fmla="*/ 5 w 7"/>
                  <a:gd name="T7" fmla="*/ 1 h 9"/>
                  <a:gd name="T8" fmla="*/ 4 w 7"/>
                  <a:gd name="T9" fmla="*/ 0 h 9"/>
                  <a:gd name="T10" fmla="*/ 3 w 7"/>
                  <a:gd name="T11" fmla="*/ 1 h 9"/>
                  <a:gd name="T12" fmla="*/ 3 w 7"/>
                  <a:gd name="T13" fmla="*/ 2 h 9"/>
                  <a:gd name="T14" fmla="*/ 3 w 7"/>
                  <a:gd name="T15" fmla="*/ 3 h 9"/>
                  <a:gd name="T16" fmla="*/ 0 w 7"/>
                  <a:gd name="T17" fmla="*/ 5 h 9"/>
                  <a:gd name="T18" fmla="*/ 0 w 7"/>
                  <a:gd name="T19" fmla="*/ 7 h 9"/>
                  <a:gd name="T20" fmla="*/ 4 w 7"/>
                  <a:gd name="T21" fmla="*/ 6 h 9"/>
                  <a:gd name="T22" fmla="*/ 4 w 7"/>
                  <a:gd name="T23" fmla="*/ 9 h 9"/>
                  <a:gd name="T24" fmla="*/ 5 w 7"/>
                  <a:gd name="T25" fmla="*/ 9 h 9"/>
                  <a:gd name="T26" fmla="*/ 5 w 7"/>
                  <a:gd name="T2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6" y="7"/>
                      <a:pt x="6" y="6"/>
                      <a:pt x="6" y="5"/>
                    </a:cubicBezTo>
                    <a:cubicBezTo>
                      <a:pt x="6" y="4"/>
                      <a:pt x="7" y="3"/>
                      <a:pt x="7" y="1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3" y="7"/>
                      <a:pt x="4" y="6"/>
                    </a:cubicBezTo>
                    <a:cubicBezTo>
                      <a:pt x="3" y="7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838"/>
              <p:cNvSpPr/>
              <p:nvPr/>
            </p:nvSpPr>
            <p:spPr bwMode="auto">
              <a:xfrm>
                <a:off x="1337" y="755"/>
                <a:ext cx="11" cy="13"/>
              </a:xfrm>
              <a:custGeom>
                <a:avLst/>
                <a:gdLst>
                  <a:gd name="T0" fmla="*/ 4 w 14"/>
                  <a:gd name="T1" fmla="*/ 16 h 17"/>
                  <a:gd name="T2" fmla="*/ 3 w 14"/>
                  <a:gd name="T3" fmla="*/ 9 h 17"/>
                  <a:gd name="T4" fmla="*/ 8 w 14"/>
                  <a:gd name="T5" fmla="*/ 10 h 17"/>
                  <a:gd name="T6" fmla="*/ 13 w 14"/>
                  <a:gd name="T7" fmla="*/ 8 h 17"/>
                  <a:gd name="T8" fmla="*/ 13 w 14"/>
                  <a:gd name="T9" fmla="*/ 2 h 17"/>
                  <a:gd name="T10" fmla="*/ 12 w 14"/>
                  <a:gd name="T11" fmla="*/ 0 h 17"/>
                  <a:gd name="T12" fmla="*/ 10 w 14"/>
                  <a:gd name="T13" fmla="*/ 1 h 17"/>
                  <a:gd name="T14" fmla="*/ 11 w 14"/>
                  <a:gd name="T15" fmla="*/ 3 h 17"/>
                  <a:gd name="T16" fmla="*/ 11 w 14"/>
                  <a:gd name="T17" fmla="*/ 3 h 17"/>
                  <a:gd name="T18" fmla="*/ 12 w 14"/>
                  <a:gd name="T19" fmla="*/ 6 h 17"/>
                  <a:gd name="T20" fmla="*/ 8 w 14"/>
                  <a:gd name="T21" fmla="*/ 6 h 17"/>
                  <a:gd name="T22" fmla="*/ 2 w 14"/>
                  <a:gd name="T23" fmla="*/ 5 h 17"/>
                  <a:gd name="T24" fmla="*/ 0 w 14"/>
                  <a:gd name="T25" fmla="*/ 6 h 17"/>
                  <a:gd name="T26" fmla="*/ 1 w 14"/>
                  <a:gd name="T27" fmla="*/ 11 h 17"/>
                  <a:gd name="T28" fmla="*/ 2 w 14"/>
                  <a:gd name="T29" fmla="*/ 16 h 17"/>
                  <a:gd name="T30" fmla="*/ 4 w 14"/>
                  <a:gd name="T3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7">
                    <a:moveTo>
                      <a:pt x="4" y="16"/>
                    </a:moveTo>
                    <a:cubicBezTo>
                      <a:pt x="4" y="14"/>
                      <a:pt x="4" y="11"/>
                      <a:pt x="3" y="9"/>
                    </a:cubicBezTo>
                    <a:cubicBezTo>
                      <a:pt x="5" y="9"/>
                      <a:pt x="6" y="9"/>
                      <a:pt x="8" y="10"/>
                    </a:cubicBezTo>
                    <a:cubicBezTo>
                      <a:pt x="10" y="10"/>
                      <a:pt x="11" y="10"/>
                      <a:pt x="13" y="8"/>
                    </a:cubicBezTo>
                    <a:cubicBezTo>
                      <a:pt x="14" y="7"/>
                      <a:pt x="14" y="4"/>
                      <a:pt x="13" y="2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1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1" y="7"/>
                      <a:pt x="9" y="7"/>
                      <a:pt x="8" y="6"/>
                    </a:cubicBezTo>
                    <a:cubicBezTo>
                      <a:pt x="6" y="6"/>
                      <a:pt x="4" y="5"/>
                      <a:pt x="2" y="5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0" y="8"/>
                      <a:pt x="0" y="10"/>
                      <a:pt x="1" y="11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2" y="17"/>
                      <a:pt x="4" y="17"/>
                      <a:pt x="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839"/>
              <p:cNvSpPr/>
              <p:nvPr/>
            </p:nvSpPr>
            <p:spPr bwMode="auto">
              <a:xfrm>
                <a:off x="1345" y="770"/>
                <a:ext cx="2" cy="8"/>
              </a:xfrm>
              <a:custGeom>
                <a:avLst/>
                <a:gdLst>
                  <a:gd name="T0" fmla="*/ 3 w 3"/>
                  <a:gd name="T1" fmla="*/ 8 h 10"/>
                  <a:gd name="T2" fmla="*/ 2 w 3"/>
                  <a:gd name="T3" fmla="*/ 4 h 10"/>
                  <a:gd name="T4" fmla="*/ 2 w 3"/>
                  <a:gd name="T5" fmla="*/ 1 h 10"/>
                  <a:gd name="T6" fmla="*/ 0 w 3"/>
                  <a:gd name="T7" fmla="*/ 1 h 10"/>
                  <a:gd name="T8" fmla="*/ 0 w 3"/>
                  <a:gd name="T9" fmla="*/ 4 h 10"/>
                  <a:gd name="T10" fmla="*/ 1 w 3"/>
                  <a:gd name="T11" fmla="*/ 8 h 10"/>
                  <a:gd name="T12" fmla="*/ 3 w 3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3" y="8"/>
                    </a:moveTo>
                    <a:cubicBezTo>
                      <a:pt x="3" y="6"/>
                      <a:pt x="2" y="5"/>
                      <a:pt x="2" y="4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10"/>
                      <a:pt x="3" y="10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840"/>
              <p:cNvSpPr/>
              <p:nvPr/>
            </p:nvSpPr>
            <p:spPr bwMode="auto">
              <a:xfrm>
                <a:off x="1346" y="769"/>
                <a:ext cx="3" cy="8"/>
              </a:xfrm>
              <a:custGeom>
                <a:avLst/>
                <a:gdLst>
                  <a:gd name="T0" fmla="*/ 4 w 4"/>
                  <a:gd name="T1" fmla="*/ 7 h 10"/>
                  <a:gd name="T2" fmla="*/ 2 w 4"/>
                  <a:gd name="T3" fmla="*/ 1 h 10"/>
                  <a:gd name="T4" fmla="*/ 0 w 4"/>
                  <a:gd name="T5" fmla="*/ 2 h 10"/>
                  <a:gd name="T6" fmla="*/ 1 w 4"/>
                  <a:gd name="T7" fmla="*/ 7 h 10"/>
                  <a:gd name="T8" fmla="*/ 2 w 4"/>
                  <a:gd name="T9" fmla="*/ 8 h 10"/>
                  <a:gd name="T10" fmla="*/ 2 w 4"/>
                  <a:gd name="T11" fmla="*/ 8 h 10"/>
                  <a:gd name="T12" fmla="*/ 4 w 4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4" y="7"/>
                    </a:moveTo>
                    <a:cubicBezTo>
                      <a:pt x="4" y="5"/>
                      <a:pt x="3" y="2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5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9"/>
                      <a:pt x="2" y="8"/>
                    </a:cubicBezTo>
                    <a:cubicBezTo>
                      <a:pt x="2" y="10"/>
                      <a:pt x="4" y="9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841"/>
              <p:cNvSpPr>
                <a:spLocks noEditPoints="1"/>
              </p:cNvSpPr>
              <p:nvPr/>
            </p:nvSpPr>
            <p:spPr bwMode="auto">
              <a:xfrm>
                <a:off x="1342" y="779"/>
                <a:ext cx="10" cy="12"/>
              </a:xfrm>
              <a:custGeom>
                <a:avLst/>
                <a:gdLst>
                  <a:gd name="T0" fmla="*/ 12 w 13"/>
                  <a:gd name="T1" fmla="*/ 12 h 16"/>
                  <a:gd name="T2" fmla="*/ 12 w 13"/>
                  <a:gd name="T3" fmla="*/ 11 h 16"/>
                  <a:gd name="T4" fmla="*/ 13 w 13"/>
                  <a:gd name="T5" fmla="*/ 3 h 16"/>
                  <a:gd name="T6" fmla="*/ 8 w 13"/>
                  <a:gd name="T7" fmla="*/ 4 h 16"/>
                  <a:gd name="T8" fmla="*/ 6 w 13"/>
                  <a:gd name="T9" fmla="*/ 6 h 16"/>
                  <a:gd name="T10" fmla="*/ 7 w 13"/>
                  <a:gd name="T11" fmla="*/ 10 h 16"/>
                  <a:gd name="T12" fmla="*/ 8 w 13"/>
                  <a:gd name="T13" fmla="*/ 11 h 16"/>
                  <a:gd name="T14" fmla="*/ 5 w 13"/>
                  <a:gd name="T15" fmla="*/ 12 h 16"/>
                  <a:gd name="T16" fmla="*/ 1 w 13"/>
                  <a:gd name="T17" fmla="*/ 8 h 16"/>
                  <a:gd name="T18" fmla="*/ 0 w 13"/>
                  <a:gd name="T19" fmla="*/ 10 h 16"/>
                  <a:gd name="T20" fmla="*/ 6 w 13"/>
                  <a:gd name="T21" fmla="*/ 16 h 16"/>
                  <a:gd name="T22" fmla="*/ 12 w 13"/>
                  <a:gd name="T23" fmla="*/ 12 h 16"/>
                  <a:gd name="T24" fmla="*/ 8 w 13"/>
                  <a:gd name="T25" fmla="*/ 6 h 16"/>
                  <a:gd name="T26" fmla="*/ 9 w 13"/>
                  <a:gd name="T27" fmla="*/ 5 h 16"/>
                  <a:gd name="T28" fmla="*/ 11 w 13"/>
                  <a:gd name="T29" fmla="*/ 5 h 16"/>
                  <a:gd name="T30" fmla="*/ 11 w 13"/>
                  <a:gd name="T31" fmla="*/ 8 h 16"/>
                  <a:gd name="T32" fmla="*/ 8 w 13"/>
                  <a:gd name="T33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6">
                    <a:moveTo>
                      <a:pt x="12" y="12"/>
                    </a:moveTo>
                    <a:cubicBezTo>
                      <a:pt x="12" y="12"/>
                      <a:pt x="12" y="12"/>
                      <a:pt x="12" y="11"/>
                    </a:cubicBezTo>
                    <a:cubicBezTo>
                      <a:pt x="13" y="9"/>
                      <a:pt x="13" y="6"/>
                      <a:pt x="13" y="3"/>
                    </a:cubicBezTo>
                    <a:cubicBezTo>
                      <a:pt x="11" y="1"/>
                      <a:pt x="8" y="0"/>
                      <a:pt x="8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6" y="7"/>
                      <a:pt x="7" y="9"/>
                      <a:pt x="7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5" y="12"/>
                    </a:cubicBezTo>
                    <a:cubicBezTo>
                      <a:pt x="4" y="12"/>
                      <a:pt x="2" y="9"/>
                      <a:pt x="1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" y="14"/>
                      <a:pt x="3" y="15"/>
                      <a:pt x="6" y="16"/>
                    </a:cubicBezTo>
                    <a:cubicBezTo>
                      <a:pt x="8" y="16"/>
                      <a:pt x="10" y="15"/>
                      <a:pt x="12" y="12"/>
                    </a:cubicBezTo>
                    <a:close/>
                    <a:moveTo>
                      <a:pt x="8" y="6"/>
                    </a:move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11" y="6"/>
                      <a:pt x="11" y="8"/>
                      <a:pt x="11" y="8"/>
                    </a:cubicBezTo>
                    <a:cubicBezTo>
                      <a:pt x="10" y="10"/>
                      <a:pt x="8" y="8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842"/>
              <p:cNvSpPr>
                <a:spLocks noEditPoints="1"/>
              </p:cNvSpPr>
              <p:nvPr/>
            </p:nvSpPr>
            <p:spPr bwMode="auto">
              <a:xfrm>
                <a:off x="549" y="491"/>
                <a:ext cx="20" cy="14"/>
              </a:xfrm>
              <a:custGeom>
                <a:avLst/>
                <a:gdLst>
                  <a:gd name="T0" fmla="*/ 23 w 26"/>
                  <a:gd name="T1" fmla="*/ 4 h 19"/>
                  <a:gd name="T2" fmla="*/ 22 w 26"/>
                  <a:gd name="T3" fmla="*/ 6 h 19"/>
                  <a:gd name="T4" fmla="*/ 22 w 26"/>
                  <a:gd name="T5" fmla="*/ 6 h 19"/>
                  <a:gd name="T6" fmla="*/ 19 w 26"/>
                  <a:gd name="T7" fmla="*/ 5 h 19"/>
                  <a:gd name="T8" fmla="*/ 18 w 26"/>
                  <a:gd name="T9" fmla="*/ 5 h 19"/>
                  <a:gd name="T10" fmla="*/ 8 w 26"/>
                  <a:gd name="T11" fmla="*/ 2 h 19"/>
                  <a:gd name="T12" fmla="*/ 1 w 26"/>
                  <a:gd name="T13" fmla="*/ 14 h 19"/>
                  <a:gd name="T14" fmla="*/ 5 w 26"/>
                  <a:gd name="T15" fmla="*/ 19 h 19"/>
                  <a:gd name="T16" fmla="*/ 13 w 26"/>
                  <a:gd name="T17" fmla="*/ 17 h 19"/>
                  <a:gd name="T18" fmla="*/ 18 w 26"/>
                  <a:gd name="T19" fmla="*/ 9 h 19"/>
                  <a:gd name="T20" fmla="*/ 20 w 26"/>
                  <a:gd name="T21" fmla="*/ 10 h 19"/>
                  <a:gd name="T22" fmla="*/ 26 w 26"/>
                  <a:gd name="T23" fmla="*/ 6 h 19"/>
                  <a:gd name="T24" fmla="*/ 23 w 26"/>
                  <a:gd name="T25" fmla="*/ 4 h 19"/>
                  <a:gd name="T26" fmla="*/ 12 w 26"/>
                  <a:gd name="T27" fmla="*/ 12 h 19"/>
                  <a:gd name="T28" fmla="*/ 5 w 26"/>
                  <a:gd name="T29" fmla="*/ 15 h 19"/>
                  <a:gd name="T30" fmla="*/ 5 w 26"/>
                  <a:gd name="T31" fmla="*/ 10 h 19"/>
                  <a:gd name="T32" fmla="*/ 7 w 26"/>
                  <a:gd name="T33" fmla="*/ 6 h 19"/>
                  <a:gd name="T34" fmla="*/ 13 w 26"/>
                  <a:gd name="T35" fmla="*/ 5 h 19"/>
                  <a:gd name="T36" fmla="*/ 14 w 26"/>
                  <a:gd name="T37" fmla="*/ 6 h 19"/>
                  <a:gd name="T38" fmla="*/ 14 w 26"/>
                  <a:gd name="T39" fmla="*/ 6 h 19"/>
                  <a:gd name="T40" fmla="*/ 12 w 26"/>
                  <a:gd name="T4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9">
                    <a:moveTo>
                      <a:pt x="23" y="4"/>
                    </a:moveTo>
                    <a:cubicBezTo>
                      <a:pt x="22" y="4"/>
                      <a:pt x="22" y="5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0" y="5"/>
                      <a:pt x="19" y="5"/>
                    </a:cubicBezTo>
                    <a:cubicBezTo>
                      <a:pt x="19" y="5"/>
                      <a:pt x="18" y="5"/>
                      <a:pt x="18" y="5"/>
                    </a:cubicBezTo>
                    <a:cubicBezTo>
                      <a:pt x="17" y="1"/>
                      <a:pt x="12" y="0"/>
                      <a:pt x="8" y="2"/>
                    </a:cubicBezTo>
                    <a:cubicBezTo>
                      <a:pt x="2" y="4"/>
                      <a:pt x="0" y="9"/>
                      <a:pt x="1" y="14"/>
                    </a:cubicBezTo>
                    <a:cubicBezTo>
                      <a:pt x="1" y="17"/>
                      <a:pt x="3" y="19"/>
                      <a:pt x="5" y="19"/>
                    </a:cubicBezTo>
                    <a:cubicBezTo>
                      <a:pt x="8" y="19"/>
                      <a:pt x="11" y="18"/>
                      <a:pt x="13" y="17"/>
                    </a:cubicBezTo>
                    <a:cubicBezTo>
                      <a:pt x="15" y="15"/>
                      <a:pt x="18" y="12"/>
                      <a:pt x="18" y="9"/>
                    </a:cubicBezTo>
                    <a:cubicBezTo>
                      <a:pt x="19" y="9"/>
                      <a:pt x="19" y="9"/>
                      <a:pt x="20" y="10"/>
                    </a:cubicBezTo>
                    <a:cubicBezTo>
                      <a:pt x="23" y="10"/>
                      <a:pt x="26" y="9"/>
                      <a:pt x="26" y="6"/>
                    </a:cubicBezTo>
                    <a:cubicBezTo>
                      <a:pt x="26" y="4"/>
                      <a:pt x="25" y="3"/>
                      <a:pt x="23" y="4"/>
                    </a:cubicBezTo>
                    <a:close/>
                    <a:moveTo>
                      <a:pt x="12" y="12"/>
                    </a:moveTo>
                    <a:cubicBezTo>
                      <a:pt x="11" y="14"/>
                      <a:pt x="7" y="17"/>
                      <a:pt x="5" y="15"/>
                    </a:cubicBezTo>
                    <a:cubicBezTo>
                      <a:pt x="4" y="14"/>
                      <a:pt x="5" y="11"/>
                      <a:pt x="5" y="10"/>
                    </a:cubicBezTo>
                    <a:cubicBezTo>
                      <a:pt x="5" y="8"/>
                      <a:pt x="5" y="7"/>
                      <a:pt x="7" y="6"/>
                    </a:cubicBezTo>
                    <a:cubicBezTo>
                      <a:pt x="8" y="5"/>
                      <a:pt x="11" y="4"/>
                      <a:pt x="13" y="5"/>
                    </a:cubicBezTo>
                    <a:cubicBezTo>
                      <a:pt x="13" y="5"/>
                      <a:pt x="13" y="5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8"/>
                      <a:pt x="14" y="10"/>
                      <a:pt x="1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843"/>
              <p:cNvSpPr/>
              <p:nvPr/>
            </p:nvSpPr>
            <p:spPr bwMode="auto">
              <a:xfrm>
                <a:off x="564" y="477"/>
                <a:ext cx="11" cy="13"/>
              </a:xfrm>
              <a:custGeom>
                <a:avLst/>
                <a:gdLst>
                  <a:gd name="T0" fmla="*/ 12 w 15"/>
                  <a:gd name="T1" fmla="*/ 6 h 17"/>
                  <a:gd name="T2" fmla="*/ 10 w 15"/>
                  <a:gd name="T3" fmla="*/ 6 h 17"/>
                  <a:gd name="T4" fmla="*/ 8 w 15"/>
                  <a:gd name="T5" fmla="*/ 7 h 17"/>
                  <a:gd name="T6" fmla="*/ 4 w 15"/>
                  <a:gd name="T7" fmla="*/ 1 h 17"/>
                  <a:gd name="T8" fmla="*/ 1 w 15"/>
                  <a:gd name="T9" fmla="*/ 3 h 17"/>
                  <a:gd name="T10" fmla="*/ 5 w 15"/>
                  <a:gd name="T11" fmla="*/ 9 h 17"/>
                  <a:gd name="T12" fmla="*/ 2 w 15"/>
                  <a:gd name="T13" fmla="*/ 12 h 17"/>
                  <a:gd name="T14" fmla="*/ 5 w 15"/>
                  <a:gd name="T15" fmla="*/ 13 h 17"/>
                  <a:gd name="T16" fmla="*/ 6 w 15"/>
                  <a:gd name="T17" fmla="*/ 12 h 17"/>
                  <a:gd name="T18" fmla="*/ 7 w 15"/>
                  <a:gd name="T19" fmla="*/ 12 h 17"/>
                  <a:gd name="T20" fmla="*/ 13 w 15"/>
                  <a:gd name="T21" fmla="*/ 17 h 17"/>
                  <a:gd name="T22" fmla="*/ 14 w 15"/>
                  <a:gd name="T23" fmla="*/ 15 h 17"/>
                  <a:gd name="T24" fmla="*/ 11 w 15"/>
                  <a:gd name="T25" fmla="*/ 10 h 17"/>
                  <a:gd name="T26" fmla="*/ 13 w 15"/>
                  <a:gd name="T27" fmla="*/ 9 h 17"/>
                  <a:gd name="T28" fmla="*/ 12 w 15"/>
                  <a:gd name="T2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1" y="6"/>
                      <a:pt x="10" y="6"/>
                      <a:pt x="10" y="6"/>
                    </a:cubicBezTo>
                    <a:cubicBezTo>
                      <a:pt x="9" y="6"/>
                      <a:pt x="9" y="7"/>
                      <a:pt x="8" y="7"/>
                    </a:cubicBezTo>
                    <a:cubicBezTo>
                      <a:pt x="7" y="5"/>
                      <a:pt x="5" y="3"/>
                      <a:pt x="4" y="1"/>
                    </a:cubicBezTo>
                    <a:cubicBezTo>
                      <a:pt x="3" y="0"/>
                      <a:pt x="0" y="1"/>
                      <a:pt x="1" y="3"/>
                    </a:cubicBezTo>
                    <a:cubicBezTo>
                      <a:pt x="2" y="5"/>
                      <a:pt x="3" y="7"/>
                      <a:pt x="5" y="9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1" y="13"/>
                      <a:pt x="3" y="14"/>
                      <a:pt x="5" y="13"/>
                    </a:cubicBezTo>
                    <a:cubicBezTo>
                      <a:pt x="5" y="13"/>
                      <a:pt x="6" y="13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8" y="14"/>
                      <a:pt x="10" y="16"/>
                      <a:pt x="13" y="17"/>
                    </a:cubicBezTo>
                    <a:cubicBezTo>
                      <a:pt x="13" y="17"/>
                      <a:pt x="14" y="16"/>
                      <a:pt x="14" y="15"/>
                    </a:cubicBezTo>
                    <a:cubicBezTo>
                      <a:pt x="14" y="13"/>
                      <a:pt x="12" y="11"/>
                      <a:pt x="11" y="10"/>
                    </a:cubicBezTo>
                    <a:cubicBezTo>
                      <a:pt x="11" y="9"/>
                      <a:pt x="12" y="9"/>
                      <a:pt x="13" y="9"/>
                    </a:cubicBezTo>
                    <a:cubicBezTo>
                      <a:pt x="15" y="9"/>
                      <a:pt x="14" y="6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844"/>
              <p:cNvSpPr>
                <a:spLocks noEditPoints="1"/>
              </p:cNvSpPr>
              <p:nvPr/>
            </p:nvSpPr>
            <p:spPr bwMode="auto">
              <a:xfrm>
                <a:off x="573" y="465"/>
                <a:ext cx="23" cy="20"/>
              </a:xfrm>
              <a:custGeom>
                <a:avLst/>
                <a:gdLst>
                  <a:gd name="T0" fmla="*/ 25 w 31"/>
                  <a:gd name="T1" fmla="*/ 9 h 27"/>
                  <a:gd name="T2" fmla="*/ 15 w 31"/>
                  <a:gd name="T3" fmla="*/ 13 h 27"/>
                  <a:gd name="T4" fmla="*/ 14 w 31"/>
                  <a:gd name="T5" fmla="*/ 15 h 27"/>
                  <a:gd name="T6" fmla="*/ 4 w 31"/>
                  <a:gd name="T7" fmla="*/ 1 h 27"/>
                  <a:gd name="T8" fmla="*/ 1 w 31"/>
                  <a:gd name="T9" fmla="*/ 3 h 27"/>
                  <a:gd name="T10" fmla="*/ 16 w 31"/>
                  <a:gd name="T11" fmla="*/ 26 h 27"/>
                  <a:gd name="T12" fmla="*/ 20 w 31"/>
                  <a:gd name="T13" fmla="*/ 25 h 27"/>
                  <a:gd name="T14" fmla="*/ 29 w 31"/>
                  <a:gd name="T15" fmla="*/ 19 h 27"/>
                  <a:gd name="T16" fmla="*/ 25 w 31"/>
                  <a:gd name="T17" fmla="*/ 9 h 27"/>
                  <a:gd name="T18" fmla="*/ 25 w 31"/>
                  <a:gd name="T19" fmla="*/ 18 h 27"/>
                  <a:gd name="T20" fmla="*/ 19 w 31"/>
                  <a:gd name="T21" fmla="*/ 21 h 27"/>
                  <a:gd name="T22" fmla="*/ 19 w 31"/>
                  <a:gd name="T23" fmla="*/ 18 h 27"/>
                  <a:gd name="T24" fmla="*/ 22 w 31"/>
                  <a:gd name="T25" fmla="*/ 12 h 27"/>
                  <a:gd name="T26" fmla="*/ 25 w 31"/>
                  <a:gd name="T27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7">
                    <a:moveTo>
                      <a:pt x="25" y="9"/>
                    </a:moveTo>
                    <a:cubicBezTo>
                      <a:pt x="22" y="8"/>
                      <a:pt x="17" y="10"/>
                      <a:pt x="15" y="13"/>
                    </a:cubicBezTo>
                    <a:cubicBezTo>
                      <a:pt x="15" y="14"/>
                      <a:pt x="14" y="15"/>
                      <a:pt x="14" y="15"/>
                    </a:cubicBezTo>
                    <a:cubicBezTo>
                      <a:pt x="11" y="11"/>
                      <a:pt x="7" y="6"/>
                      <a:pt x="4" y="1"/>
                    </a:cubicBezTo>
                    <a:cubicBezTo>
                      <a:pt x="3" y="0"/>
                      <a:pt x="0" y="1"/>
                      <a:pt x="1" y="3"/>
                    </a:cubicBezTo>
                    <a:cubicBezTo>
                      <a:pt x="6" y="11"/>
                      <a:pt x="11" y="18"/>
                      <a:pt x="16" y="26"/>
                    </a:cubicBezTo>
                    <a:cubicBezTo>
                      <a:pt x="17" y="27"/>
                      <a:pt x="20" y="26"/>
                      <a:pt x="20" y="25"/>
                    </a:cubicBezTo>
                    <a:cubicBezTo>
                      <a:pt x="24" y="24"/>
                      <a:pt x="27" y="22"/>
                      <a:pt x="29" y="19"/>
                    </a:cubicBezTo>
                    <a:cubicBezTo>
                      <a:pt x="31" y="15"/>
                      <a:pt x="28" y="11"/>
                      <a:pt x="25" y="9"/>
                    </a:cubicBezTo>
                    <a:close/>
                    <a:moveTo>
                      <a:pt x="25" y="18"/>
                    </a:moveTo>
                    <a:cubicBezTo>
                      <a:pt x="24" y="20"/>
                      <a:pt x="22" y="21"/>
                      <a:pt x="19" y="21"/>
                    </a:cubicBezTo>
                    <a:cubicBezTo>
                      <a:pt x="19" y="20"/>
                      <a:pt x="19" y="19"/>
                      <a:pt x="19" y="18"/>
                    </a:cubicBezTo>
                    <a:cubicBezTo>
                      <a:pt x="18" y="15"/>
                      <a:pt x="19" y="13"/>
                      <a:pt x="22" y="12"/>
                    </a:cubicBezTo>
                    <a:cubicBezTo>
                      <a:pt x="24" y="12"/>
                      <a:pt x="26" y="16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845"/>
              <p:cNvSpPr/>
              <p:nvPr/>
            </p:nvSpPr>
            <p:spPr bwMode="auto">
              <a:xfrm>
                <a:off x="592" y="464"/>
                <a:ext cx="11" cy="7"/>
              </a:xfrm>
              <a:custGeom>
                <a:avLst/>
                <a:gdLst>
                  <a:gd name="T0" fmla="*/ 13 w 15"/>
                  <a:gd name="T1" fmla="*/ 0 h 10"/>
                  <a:gd name="T2" fmla="*/ 12 w 15"/>
                  <a:gd name="T3" fmla="*/ 1 h 10"/>
                  <a:gd name="T4" fmla="*/ 2 w 15"/>
                  <a:gd name="T5" fmla="*/ 7 h 10"/>
                  <a:gd name="T6" fmla="*/ 3 w 15"/>
                  <a:gd name="T7" fmla="*/ 10 h 10"/>
                  <a:gd name="T8" fmla="*/ 8 w 15"/>
                  <a:gd name="T9" fmla="*/ 8 h 10"/>
                  <a:gd name="T10" fmla="*/ 14 w 15"/>
                  <a:gd name="T11" fmla="*/ 4 h 10"/>
                  <a:gd name="T12" fmla="*/ 15 w 15"/>
                  <a:gd name="T13" fmla="*/ 3 h 10"/>
                  <a:gd name="T14" fmla="*/ 14 w 15"/>
                  <a:gd name="T15" fmla="*/ 1 h 10"/>
                  <a:gd name="T16" fmla="*/ 13 w 15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0">
                    <a:moveTo>
                      <a:pt x="13" y="0"/>
                    </a:moveTo>
                    <a:cubicBezTo>
                      <a:pt x="13" y="0"/>
                      <a:pt x="12" y="0"/>
                      <a:pt x="12" y="1"/>
                    </a:cubicBezTo>
                    <a:cubicBezTo>
                      <a:pt x="8" y="2"/>
                      <a:pt x="5" y="5"/>
                      <a:pt x="2" y="7"/>
                    </a:cubicBezTo>
                    <a:cubicBezTo>
                      <a:pt x="0" y="8"/>
                      <a:pt x="1" y="10"/>
                      <a:pt x="3" y="10"/>
                    </a:cubicBezTo>
                    <a:cubicBezTo>
                      <a:pt x="5" y="10"/>
                      <a:pt x="6" y="9"/>
                      <a:pt x="8" y="8"/>
                    </a:cubicBezTo>
                    <a:cubicBezTo>
                      <a:pt x="10" y="6"/>
                      <a:pt x="12" y="5"/>
                      <a:pt x="14" y="4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846"/>
              <p:cNvSpPr/>
              <p:nvPr/>
            </p:nvSpPr>
            <p:spPr bwMode="auto">
              <a:xfrm>
                <a:off x="592" y="462"/>
                <a:ext cx="8" cy="6"/>
              </a:xfrm>
              <a:custGeom>
                <a:avLst/>
                <a:gdLst>
                  <a:gd name="T0" fmla="*/ 8 w 11"/>
                  <a:gd name="T1" fmla="*/ 0 h 8"/>
                  <a:gd name="T2" fmla="*/ 1 w 11"/>
                  <a:gd name="T3" fmla="*/ 7 h 8"/>
                  <a:gd name="T4" fmla="*/ 2 w 11"/>
                  <a:gd name="T5" fmla="*/ 7 h 8"/>
                  <a:gd name="T6" fmla="*/ 6 w 11"/>
                  <a:gd name="T7" fmla="*/ 5 h 8"/>
                  <a:gd name="T8" fmla="*/ 9 w 11"/>
                  <a:gd name="T9" fmla="*/ 3 h 8"/>
                  <a:gd name="T10" fmla="*/ 11 w 11"/>
                  <a:gd name="T11" fmla="*/ 1 h 8"/>
                  <a:gd name="T12" fmla="*/ 10 w 11"/>
                  <a:gd name="T13" fmla="*/ 0 h 8"/>
                  <a:gd name="T14" fmla="*/ 8 w 1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8">
                    <a:moveTo>
                      <a:pt x="8" y="0"/>
                    </a:moveTo>
                    <a:cubicBezTo>
                      <a:pt x="6" y="1"/>
                      <a:pt x="0" y="3"/>
                      <a:pt x="1" y="7"/>
                    </a:cubicBezTo>
                    <a:cubicBezTo>
                      <a:pt x="1" y="7"/>
                      <a:pt x="2" y="8"/>
                      <a:pt x="2" y="7"/>
                    </a:cubicBezTo>
                    <a:cubicBezTo>
                      <a:pt x="3" y="7"/>
                      <a:pt x="4" y="6"/>
                      <a:pt x="6" y="5"/>
                    </a:cubicBezTo>
                    <a:cubicBezTo>
                      <a:pt x="7" y="4"/>
                      <a:pt x="8" y="4"/>
                      <a:pt x="9" y="3"/>
                    </a:cubicBezTo>
                    <a:cubicBezTo>
                      <a:pt x="10" y="4"/>
                      <a:pt x="11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847"/>
              <p:cNvSpPr/>
              <p:nvPr/>
            </p:nvSpPr>
            <p:spPr bwMode="auto">
              <a:xfrm>
                <a:off x="606" y="448"/>
                <a:ext cx="21" cy="18"/>
              </a:xfrm>
              <a:custGeom>
                <a:avLst/>
                <a:gdLst>
                  <a:gd name="T0" fmla="*/ 23 w 27"/>
                  <a:gd name="T1" fmla="*/ 14 h 24"/>
                  <a:gd name="T2" fmla="*/ 15 w 27"/>
                  <a:gd name="T3" fmla="*/ 20 h 24"/>
                  <a:gd name="T4" fmla="*/ 7 w 27"/>
                  <a:gd name="T5" fmla="*/ 17 h 24"/>
                  <a:gd name="T6" fmla="*/ 5 w 27"/>
                  <a:gd name="T7" fmla="*/ 9 h 24"/>
                  <a:gd name="T8" fmla="*/ 8 w 27"/>
                  <a:gd name="T9" fmla="*/ 6 h 24"/>
                  <a:gd name="T10" fmla="*/ 11 w 27"/>
                  <a:gd name="T11" fmla="*/ 5 h 24"/>
                  <a:gd name="T12" fmla="*/ 14 w 27"/>
                  <a:gd name="T13" fmla="*/ 5 h 24"/>
                  <a:gd name="T14" fmla="*/ 5 w 27"/>
                  <a:gd name="T15" fmla="*/ 4 h 24"/>
                  <a:gd name="T16" fmla="*/ 2 w 27"/>
                  <a:gd name="T17" fmla="*/ 16 h 24"/>
                  <a:gd name="T18" fmla="*/ 14 w 27"/>
                  <a:gd name="T19" fmla="*/ 24 h 24"/>
                  <a:gd name="T20" fmla="*/ 24 w 27"/>
                  <a:gd name="T21" fmla="*/ 14 h 24"/>
                  <a:gd name="T22" fmla="*/ 23 w 27"/>
                  <a:gd name="T23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24">
                    <a:moveTo>
                      <a:pt x="23" y="14"/>
                    </a:moveTo>
                    <a:cubicBezTo>
                      <a:pt x="20" y="16"/>
                      <a:pt x="19" y="19"/>
                      <a:pt x="15" y="20"/>
                    </a:cubicBezTo>
                    <a:cubicBezTo>
                      <a:pt x="12" y="20"/>
                      <a:pt x="9" y="19"/>
                      <a:pt x="7" y="17"/>
                    </a:cubicBezTo>
                    <a:cubicBezTo>
                      <a:pt x="6" y="15"/>
                      <a:pt x="5" y="12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5"/>
                      <a:pt x="11" y="4"/>
                      <a:pt x="11" y="5"/>
                    </a:cubicBezTo>
                    <a:cubicBezTo>
                      <a:pt x="11" y="7"/>
                      <a:pt x="14" y="6"/>
                      <a:pt x="14" y="5"/>
                    </a:cubicBezTo>
                    <a:cubicBezTo>
                      <a:pt x="14" y="0"/>
                      <a:pt x="8" y="1"/>
                      <a:pt x="5" y="4"/>
                    </a:cubicBezTo>
                    <a:cubicBezTo>
                      <a:pt x="1" y="7"/>
                      <a:pt x="0" y="12"/>
                      <a:pt x="2" y="16"/>
                    </a:cubicBezTo>
                    <a:cubicBezTo>
                      <a:pt x="4" y="21"/>
                      <a:pt x="8" y="24"/>
                      <a:pt x="14" y="24"/>
                    </a:cubicBezTo>
                    <a:cubicBezTo>
                      <a:pt x="18" y="24"/>
                      <a:pt x="27" y="19"/>
                      <a:pt x="24" y="14"/>
                    </a:cubicBezTo>
                    <a:cubicBezTo>
                      <a:pt x="24" y="14"/>
                      <a:pt x="23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848"/>
              <p:cNvSpPr/>
              <p:nvPr/>
            </p:nvSpPr>
            <p:spPr bwMode="auto">
              <a:xfrm>
                <a:off x="556" y="471"/>
                <a:ext cx="61" cy="42"/>
              </a:xfrm>
              <a:custGeom>
                <a:avLst/>
                <a:gdLst>
                  <a:gd name="T0" fmla="*/ 76 w 80"/>
                  <a:gd name="T1" fmla="*/ 1 h 56"/>
                  <a:gd name="T2" fmla="*/ 55 w 80"/>
                  <a:gd name="T3" fmla="*/ 12 h 56"/>
                  <a:gd name="T4" fmla="*/ 36 w 80"/>
                  <a:gd name="T5" fmla="*/ 25 h 56"/>
                  <a:gd name="T6" fmla="*/ 17 w 80"/>
                  <a:gd name="T7" fmla="*/ 40 h 56"/>
                  <a:gd name="T8" fmla="*/ 7 w 80"/>
                  <a:gd name="T9" fmla="*/ 47 h 56"/>
                  <a:gd name="T10" fmla="*/ 1 w 80"/>
                  <a:gd name="T11" fmla="*/ 54 h 56"/>
                  <a:gd name="T12" fmla="*/ 3 w 80"/>
                  <a:gd name="T13" fmla="*/ 55 h 56"/>
                  <a:gd name="T14" fmla="*/ 6 w 80"/>
                  <a:gd name="T15" fmla="*/ 52 h 56"/>
                  <a:gd name="T16" fmla="*/ 10 w 80"/>
                  <a:gd name="T17" fmla="*/ 49 h 56"/>
                  <a:gd name="T18" fmla="*/ 20 w 80"/>
                  <a:gd name="T19" fmla="*/ 42 h 56"/>
                  <a:gd name="T20" fmla="*/ 39 w 80"/>
                  <a:gd name="T21" fmla="*/ 28 h 56"/>
                  <a:gd name="T22" fmla="*/ 57 w 80"/>
                  <a:gd name="T23" fmla="*/ 16 h 56"/>
                  <a:gd name="T24" fmla="*/ 58 w 80"/>
                  <a:gd name="T25" fmla="*/ 15 h 56"/>
                  <a:gd name="T26" fmla="*/ 53 w 80"/>
                  <a:gd name="T27" fmla="*/ 19 h 56"/>
                  <a:gd name="T28" fmla="*/ 42 w 80"/>
                  <a:gd name="T29" fmla="*/ 28 h 56"/>
                  <a:gd name="T30" fmla="*/ 36 w 80"/>
                  <a:gd name="T31" fmla="*/ 33 h 56"/>
                  <a:gd name="T32" fmla="*/ 37 w 80"/>
                  <a:gd name="T33" fmla="*/ 35 h 56"/>
                  <a:gd name="T34" fmla="*/ 44 w 80"/>
                  <a:gd name="T35" fmla="*/ 33 h 56"/>
                  <a:gd name="T36" fmla="*/ 53 w 80"/>
                  <a:gd name="T37" fmla="*/ 26 h 56"/>
                  <a:gd name="T38" fmla="*/ 63 w 80"/>
                  <a:gd name="T39" fmla="*/ 17 h 56"/>
                  <a:gd name="T40" fmla="*/ 68 w 80"/>
                  <a:gd name="T41" fmla="*/ 13 h 56"/>
                  <a:gd name="T42" fmla="*/ 70 w 80"/>
                  <a:gd name="T43" fmla="*/ 12 h 56"/>
                  <a:gd name="T44" fmla="*/ 72 w 80"/>
                  <a:gd name="T45" fmla="*/ 12 h 56"/>
                  <a:gd name="T46" fmla="*/ 72 w 80"/>
                  <a:gd name="T47" fmla="*/ 9 h 56"/>
                  <a:gd name="T48" fmla="*/ 72 w 80"/>
                  <a:gd name="T49" fmla="*/ 9 h 56"/>
                  <a:gd name="T50" fmla="*/ 78 w 80"/>
                  <a:gd name="T51" fmla="*/ 5 h 56"/>
                  <a:gd name="T52" fmla="*/ 76 w 80"/>
                  <a:gd name="T5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" h="56">
                    <a:moveTo>
                      <a:pt x="76" y="1"/>
                    </a:moveTo>
                    <a:cubicBezTo>
                      <a:pt x="69" y="5"/>
                      <a:pt x="62" y="8"/>
                      <a:pt x="55" y="12"/>
                    </a:cubicBezTo>
                    <a:cubicBezTo>
                      <a:pt x="49" y="16"/>
                      <a:pt x="42" y="21"/>
                      <a:pt x="36" y="25"/>
                    </a:cubicBezTo>
                    <a:cubicBezTo>
                      <a:pt x="29" y="30"/>
                      <a:pt x="23" y="35"/>
                      <a:pt x="17" y="40"/>
                    </a:cubicBezTo>
                    <a:cubicBezTo>
                      <a:pt x="13" y="42"/>
                      <a:pt x="10" y="45"/>
                      <a:pt x="7" y="47"/>
                    </a:cubicBezTo>
                    <a:cubicBezTo>
                      <a:pt x="5" y="50"/>
                      <a:pt x="3" y="51"/>
                      <a:pt x="1" y="54"/>
                    </a:cubicBezTo>
                    <a:cubicBezTo>
                      <a:pt x="0" y="55"/>
                      <a:pt x="2" y="56"/>
                      <a:pt x="3" y="55"/>
                    </a:cubicBezTo>
                    <a:cubicBezTo>
                      <a:pt x="4" y="54"/>
                      <a:pt x="5" y="53"/>
                      <a:pt x="6" y="52"/>
                    </a:cubicBezTo>
                    <a:cubicBezTo>
                      <a:pt x="8" y="51"/>
                      <a:pt x="9" y="50"/>
                      <a:pt x="10" y="49"/>
                    </a:cubicBezTo>
                    <a:cubicBezTo>
                      <a:pt x="14" y="47"/>
                      <a:pt x="17" y="44"/>
                      <a:pt x="20" y="42"/>
                    </a:cubicBezTo>
                    <a:cubicBezTo>
                      <a:pt x="26" y="37"/>
                      <a:pt x="32" y="32"/>
                      <a:pt x="39" y="28"/>
                    </a:cubicBezTo>
                    <a:cubicBezTo>
                      <a:pt x="45" y="24"/>
                      <a:pt x="51" y="20"/>
                      <a:pt x="57" y="16"/>
                    </a:cubicBezTo>
                    <a:cubicBezTo>
                      <a:pt x="58" y="16"/>
                      <a:pt x="58" y="15"/>
                      <a:pt x="58" y="15"/>
                    </a:cubicBezTo>
                    <a:cubicBezTo>
                      <a:pt x="56" y="17"/>
                      <a:pt x="55" y="18"/>
                      <a:pt x="53" y="19"/>
                    </a:cubicBezTo>
                    <a:cubicBezTo>
                      <a:pt x="49" y="22"/>
                      <a:pt x="46" y="25"/>
                      <a:pt x="42" y="28"/>
                    </a:cubicBezTo>
                    <a:cubicBezTo>
                      <a:pt x="40" y="30"/>
                      <a:pt x="37" y="31"/>
                      <a:pt x="36" y="33"/>
                    </a:cubicBezTo>
                    <a:cubicBezTo>
                      <a:pt x="36" y="34"/>
                      <a:pt x="36" y="35"/>
                      <a:pt x="37" y="35"/>
                    </a:cubicBezTo>
                    <a:cubicBezTo>
                      <a:pt x="40" y="36"/>
                      <a:pt x="42" y="34"/>
                      <a:pt x="44" y="33"/>
                    </a:cubicBezTo>
                    <a:cubicBezTo>
                      <a:pt x="47" y="31"/>
                      <a:pt x="50" y="28"/>
                      <a:pt x="53" y="26"/>
                    </a:cubicBezTo>
                    <a:cubicBezTo>
                      <a:pt x="57" y="23"/>
                      <a:pt x="60" y="20"/>
                      <a:pt x="63" y="17"/>
                    </a:cubicBezTo>
                    <a:cubicBezTo>
                      <a:pt x="65" y="16"/>
                      <a:pt x="66" y="15"/>
                      <a:pt x="68" y="13"/>
                    </a:cubicBezTo>
                    <a:cubicBezTo>
                      <a:pt x="68" y="13"/>
                      <a:pt x="69" y="12"/>
                      <a:pt x="70" y="12"/>
                    </a:cubicBezTo>
                    <a:cubicBezTo>
                      <a:pt x="70" y="13"/>
                      <a:pt x="72" y="13"/>
                      <a:pt x="72" y="12"/>
                    </a:cubicBezTo>
                    <a:cubicBezTo>
                      <a:pt x="72" y="11"/>
                      <a:pt x="72" y="10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4" y="8"/>
                      <a:pt x="76" y="6"/>
                      <a:pt x="78" y="5"/>
                    </a:cubicBezTo>
                    <a:cubicBezTo>
                      <a:pt x="80" y="3"/>
                      <a:pt x="78" y="0"/>
                      <a:pt x="7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849"/>
              <p:cNvSpPr>
                <a:spLocks noEditPoints="1"/>
              </p:cNvSpPr>
              <p:nvPr/>
            </p:nvSpPr>
            <p:spPr bwMode="auto">
              <a:xfrm>
                <a:off x="1249" y="506"/>
                <a:ext cx="38" cy="50"/>
              </a:xfrm>
              <a:custGeom>
                <a:avLst/>
                <a:gdLst>
                  <a:gd name="T0" fmla="*/ 44 w 50"/>
                  <a:gd name="T1" fmla="*/ 14 h 66"/>
                  <a:gd name="T2" fmla="*/ 33 w 50"/>
                  <a:gd name="T3" fmla="*/ 17 h 66"/>
                  <a:gd name="T4" fmla="*/ 48 w 50"/>
                  <a:gd name="T5" fmla="*/ 30 h 66"/>
                  <a:gd name="T6" fmla="*/ 43 w 50"/>
                  <a:gd name="T7" fmla="*/ 41 h 66"/>
                  <a:gd name="T8" fmla="*/ 32 w 50"/>
                  <a:gd name="T9" fmla="*/ 58 h 66"/>
                  <a:gd name="T10" fmla="*/ 22 w 50"/>
                  <a:gd name="T11" fmla="*/ 62 h 66"/>
                  <a:gd name="T12" fmla="*/ 12 w 50"/>
                  <a:gd name="T13" fmla="*/ 55 h 66"/>
                  <a:gd name="T14" fmla="*/ 4 w 50"/>
                  <a:gd name="T15" fmla="*/ 36 h 66"/>
                  <a:gd name="T16" fmla="*/ 8 w 50"/>
                  <a:gd name="T17" fmla="*/ 17 h 66"/>
                  <a:gd name="T18" fmla="*/ 19 w 50"/>
                  <a:gd name="T19" fmla="*/ 15 h 66"/>
                  <a:gd name="T20" fmla="*/ 26 w 50"/>
                  <a:gd name="T21" fmla="*/ 20 h 66"/>
                  <a:gd name="T22" fmla="*/ 27 w 50"/>
                  <a:gd name="T23" fmla="*/ 23 h 66"/>
                  <a:gd name="T24" fmla="*/ 28 w 50"/>
                  <a:gd name="T25" fmla="*/ 25 h 66"/>
                  <a:gd name="T26" fmla="*/ 33 w 50"/>
                  <a:gd name="T27" fmla="*/ 15 h 66"/>
                  <a:gd name="T28" fmla="*/ 35 w 50"/>
                  <a:gd name="T29" fmla="*/ 5 h 66"/>
                  <a:gd name="T30" fmla="*/ 33 w 50"/>
                  <a:gd name="T31" fmla="*/ 4 h 66"/>
                  <a:gd name="T32" fmla="*/ 27 w 50"/>
                  <a:gd name="T33" fmla="*/ 14 h 66"/>
                  <a:gd name="T34" fmla="*/ 23 w 50"/>
                  <a:gd name="T35" fmla="*/ 9 h 66"/>
                  <a:gd name="T36" fmla="*/ 6 w 50"/>
                  <a:gd name="T37" fmla="*/ 2 h 66"/>
                  <a:gd name="T38" fmla="*/ 2 w 50"/>
                  <a:gd name="T39" fmla="*/ 4 h 66"/>
                  <a:gd name="T40" fmla="*/ 3 w 50"/>
                  <a:gd name="T41" fmla="*/ 7 h 66"/>
                  <a:gd name="T42" fmla="*/ 6 w 50"/>
                  <a:gd name="T43" fmla="*/ 16 h 66"/>
                  <a:gd name="T44" fmla="*/ 2 w 50"/>
                  <a:gd name="T45" fmla="*/ 43 h 66"/>
                  <a:gd name="T46" fmla="*/ 10 w 50"/>
                  <a:gd name="T47" fmla="*/ 62 h 66"/>
                  <a:gd name="T48" fmla="*/ 13 w 50"/>
                  <a:gd name="T49" fmla="*/ 60 h 66"/>
                  <a:gd name="T50" fmla="*/ 14 w 50"/>
                  <a:gd name="T51" fmla="*/ 61 h 66"/>
                  <a:gd name="T52" fmla="*/ 16 w 50"/>
                  <a:gd name="T53" fmla="*/ 64 h 66"/>
                  <a:gd name="T54" fmla="*/ 18 w 50"/>
                  <a:gd name="T55" fmla="*/ 62 h 66"/>
                  <a:gd name="T56" fmla="*/ 25 w 50"/>
                  <a:gd name="T57" fmla="*/ 65 h 66"/>
                  <a:gd name="T58" fmla="*/ 35 w 50"/>
                  <a:gd name="T59" fmla="*/ 55 h 66"/>
                  <a:gd name="T60" fmla="*/ 42 w 50"/>
                  <a:gd name="T61" fmla="*/ 44 h 66"/>
                  <a:gd name="T62" fmla="*/ 34 w 50"/>
                  <a:gd name="T63" fmla="*/ 6 h 66"/>
                  <a:gd name="T64" fmla="*/ 28 w 50"/>
                  <a:gd name="T65" fmla="*/ 23 h 66"/>
                  <a:gd name="T66" fmla="*/ 34 w 50"/>
                  <a:gd name="T67" fmla="*/ 6 h 66"/>
                  <a:gd name="T68" fmla="*/ 28 w 50"/>
                  <a:gd name="T69" fmla="*/ 19 h 66"/>
                  <a:gd name="T70" fmla="*/ 25 w 50"/>
                  <a:gd name="T71" fmla="*/ 18 h 66"/>
                  <a:gd name="T72" fmla="*/ 12 w 50"/>
                  <a:gd name="T73" fmla="*/ 3 h 66"/>
                  <a:gd name="T74" fmla="*/ 18 w 50"/>
                  <a:gd name="T75" fmla="*/ 8 h 66"/>
                  <a:gd name="T76" fmla="*/ 15 w 50"/>
                  <a:gd name="T77" fmla="*/ 4 h 66"/>
                  <a:gd name="T78" fmla="*/ 11 w 50"/>
                  <a:gd name="T79" fmla="*/ 3 h 66"/>
                  <a:gd name="T80" fmla="*/ 6 w 50"/>
                  <a:gd name="T81" fmla="*/ 6 h 66"/>
                  <a:gd name="T82" fmla="*/ 11 w 50"/>
                  <a:gd name="T83" fmla="*/ 3 h 66"/>
                  <a:gd name="T84" fmla="*/ 9 w 50"/>
                  <a:gd name="T85" fmla="*/ 5 h 66"/>
                  <a:gd name="T86" fmla="*/ 12 w 50"/>
                  <a:gd name="T87" fmla="*/ 7 h 66"/>
                  <a:gd name="T88" fmla="*/ 13 w 50"/>
                  <a:gd name="T89" fmla="*/ 8 h 66"/>
                  <a:gd name="T90" fmla="*/ 13 w 50"/>
                  <a:gd name="T91" fmla="*/ 10 h 66"/>
                  <a:gd name="T92" fmla="*/ 14 w 50"/>
                  <a:gd name="T93" fmla="*/ 9 h 66"/>
                  <a:gd name="T94" fmla="*/ 18 w 50"/>
                  <a:gd name="T95" fmla="*/ 10 h 66"/>
                  <a:gd name="T96" fmla="*/ 19 w 50"/>
                  <a:gd name="T97" fmla="*/ 10 h 66"/>
                  <a:gd name="T98" fmla="*/ 15 w 50"/>
                  <a:gd name="T99" fmla="*/ 13 h 66"/>
                  <a:gd name="T100" fmla="*/ 16 w 50"/>
                  <a:gd name="T101" fmla="*/ 57 h 66"/>
                  <a:gd name="T102" fmla="*/ 16 w 50"/>
                  <a:gd name="T103" fmla="*/ 57 h 66"/>
                  <a:gd name="T104" fmla="*/ 18 w 50"/>
                  <a:gd name="T105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" h="66">
                    <a:moveTo>
                      <a:pt x="49" y="30"/>
                    </a:moveTo>
                    <a:cubicBezTo>
                      <a:pt x="49" y="27"/>
                      <a:pt x="50" y="25"/>
                      <a:pt x="50" y="22"/>
                    </a:cubicBezTo>
                    <a:cubicBezTo>
                      <a:pt x="50" y="20"/>
                      <a:pt x="49" y="19"/>
                      <a:pt x="48" y="17"/>
                    </a:cubicBezTo>
                    <a:cubicBezTo>
                      <a:pt x="47" y="16"/>
                      <a:pt x="46" y="15"/>
                      <a:pt x="44" y="14"/>
                    </a:cubicBezTo>
                    <a:cubicBezTo>
                      <a:pt x="43" y="13"/>
                      <a:pt x="41" y="14"/>
                      <a:pt x="40" y="14"/>
                    </a:cubicBezTo>
                    <a:cubicBezTo>
                      <a:pt x="39" y="14"/>
                      <a:pt x="38" y="14"/>
                      <a:pt x="36" y="14"/>
                    </a:cubicBezTo>
                    <a:cubicBezTo>
                      <a:pt x="35" y="15"/>
                      <a:pt x="34" y="15"/>
                      <a:pt x="33" y="15"/>
                    </a:cubicBezTo>
                    <a:cubicBezTo>
                      <a:pt x="33" y="16"/>
                      <a:pt x="32" y="17"/>
                      <a:pt x="33" y="17"/>
                    </a:cubicBezTo>
                    <a:cubicBezTo>
                      <a:pt x="35" y="17"/>
                      <a:pt x="37" y="16"/>
                      <a:pt x="38" y="16"/>
                    </a:cubicBezTo>
                    <a:cubicBezTo>
                      <a:pt x="40" y="16"/>
                      <a:pt x="41" y="15"/>
                      <a:pt x="43" y="16"/>
                    </a:cubicBezTo>
                    <a:cubicBezTo>
                      <a:pt x="45" y="17"/>
                      <a:pt x="49" y="20"/>
                      <a:pt x="49" y="23"/>
                    </a:cubicBezTo>
                    <a:cubicBezTo>
                      <a:pt x="49" y="25"/>
                      <a:pt x="48" y="28"/>
                      <a:pt x="48" y="30"/>
                    </a:cubicBezTo>
                    <a:cubicBezTo>
                      <a:pt x="48" y="31"/>
                      <a:pt x="48" y="32"/>
                      <a:pt x="48" y="33"/>
                    </a:cubicBezTo>
                    <a:cubicBezTo>
                      <a:pt x="47" y="34"/>
                      <a:pt x="47" y="35"/>
                      <a:pt x="46" y="36"/>
                    </a:cubicBezTo>
                    <a:cubicBezTo>
                      <a:pt x="46" y="37"/>
                      <a:pt x="45" y="38"/>
                      <a:pt x="45" y="39"/>
                    </a:cubicBezTo>
                    <a:cubicBezTo>
                      <a:pt x="44" y="40"/>
                      <a:pt x="43" y="40"/>
                      <a:pt x="43" y="41"/>
                    </a:cubicBezTo>
                    <a:cubicBezTo>
                      <a:pt x="42" y="42"/>
                      <a:pt x="42" y="43"/>
                      <a:pt x="41" y="44"/>
                    </a:cubicBezTo>
                    <a:cubicBezTo>
                      <a:pt x="40" y="45"/>
                      <a:pt x="40" y="46"/>
                      <a:pt x="39" y="47"/>
                    </a:cubicBezTo>
                    <a:cubicBezTo>
                      <a:pt x="38" y="49"/>
                      <a:pt x="36" y="50"/>
                      <a:pt x="35" y="52"/>
                    </a:cubicBezTo>
                    <a:cubicBezTo>
                      <a:pt x="34" y="54"/>
                      <a:pt x="33" y="56"/>
                      <a:pt x="32" y="58"/>
                    </a:cubicBezTo>
                    <a:cubicBezTo>
                      <a:pt x="31" y="60"/>
                      <a:pt x="29" y="62"/>
                      <a:pt x="27" y="63"/>
                    </a:cubicBezTo>
                    <a:cubicBezTo>
                      <a:pt x="26" y="63"/>
                      <a:pt x="26" y="63"/>
                      <a:pt x="25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2" y="63"/>
                      <a:pt x="22" y="63"/>
                      <a:pt x="22" y="62"/>
                    </a:cubicBezTo>
                    <a:cubicBezTo>
                      <a:pt x="21" y="62"/>
                      <a:pt x="20" y="62"/>
                      <a:pt x="19" y="61"/>
                    </a:cubicBezTo>
                    <a:cubicBezTo>
                      <a:pt x="19" y="59"/>
                      <a:pt x="18" y="57"/>
                      <a:pt x="17" y="56"/>
                    </a:cubicBezTo>
                    <a:cubicBezTo>
                      <a:pt x="16" y="55"/>
                      <a:pt x="15" y="55"/>
                      <a:pt x="14" y="55"/>
                    </a:cubicBezTo>
                    <a:cubicBezTo>
                      <a:pt x="13" y="55"/>
                      <a:pt x="13" y="55"/>
                      <a:pt x="12" y="55"/>
                    </a:cubicBezTo>
                    <a:cubicBezTo>
                      <a:pt x="12" y="56"/>
                      <a:pt x="11" y="56"/>
                      <a:pt x="11" y="56"/>
                    </a:cubicBezTo>
                    <a:cubicBezTo>
                      <a:pt x="8" y="57"/>
                      <a:pt x="6" y="53"/>
                      <a:pt x="5" y="49"/>
                    </a:cubicBezTo>
                    <a:cubicBezTo>
                      <a:pt x="5" y="47"/>
                      <a:pt x="5" y="45"/>
                      <a:pt x="4" y="43"/>
                    </a:cubicBezTo>
                    <a:cubicBezTo>
                      <a:pt x="4" y="41"/>
                      <a:pt x="4" y="38"/>
                      <a:pt x="4" y="36"/>
                    </a:cubicBezTo>
                    <a:cubicBezTo>
                      <a:pt x="3" y="34"/>
                      <a:pt x="3" y="31"/>
                      <a:pt x="4" y="29"/>
                    </a:cubicBezTo>
                    <a:cubicBezTo>
                      <a:pt x="4" y="28"/>
                      <a:pt x="4" y="27"/>
                      <a:pt x="4" y="26"/>
                    </a:cubicBezTo>
                    <a:cubicBezTo>
                      <a:pt x="5" y="25"/>
                      <a:pt x="5" y="24"/>
                      <a:pt x="5" y="23"/>
                    </a:cubicBezTo>
                    <a:cubicBezTo>
                      <a:pt x="6" y="21"/>
                      <a:pt x="6" y="19"/>
                      <a:pt x="8" y="17"/>
                    </a:cubicBezTo>
                    <a:cubicBezTo>
                      <a:pt x="9" y="16"/>
                      <a:pt x="10" y="15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3" y="15"/>
                      <a:pt x="15" y="15"/>
                    </a:cubicBezTo>
                    <a:cubicBezTo>
                      <a:pt x="16" y="15"/>
                      <a:pt x="17" y="15"/>
                      <a:pt x="19" y="15"/>
                    </a:cubicBezTo>
                    <a:cubicBezTo>
                      <a:pt x="19" y="15"/>
                      <a:pt x="20" y="15"/>
                      <a:pt x="20" y="16"/>
                    </a:cubicBezTo>
                    <a:cubicBezTo>
                      <a:pt x="21" y="16"/>
                      <a:pt x="21" y="17"/>
                      <a:pt x="22" y="17"/>
                    </a:cubicBezTo>
                    <a:cubicBezTo>
                      <a:pt x="22" y="18"/>
                      <a:pt x="23" y="18"/>
                      <a:pt x="23" y="19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7" y="20"/>
                      <a:pt x="27" y="21"/>
                      <a:pt x="27" y="23"/>
                    </a:cubicBezTo>
                    <a:cubicBezTo>
                      <a:pt x="25" y="22"/>
                      <a:pt x="24" y="22"/>
                      <a:pt x="23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4" y="24"/>
                      <a:pt x="26" y="24"/>
                      <a:pt x="28" y="25"/>
                    </a:cubicBezTo>
                    <a:cubicBezTo>
                      <a:pt x="28" y="25"/>
                      <a:pt x="28" y="26"/>
                      <a:pt x="28" y="25"/>
                    </a:cubicBezTo>
                    <a:cubicBezTo>
                      <a:pt x="29" y="26"/>
                      <a:pt x="31" y="27"/>
                      <a:pt x="31" y="28"/>
                    </a:cubicBezTo>
                    <a:cubicBezTo>
                      <a:pt x="32" y="28"/>
                      <a:pt x="32" y="28"/>
                      <a:pt x="32" y="27"/>
                    </a:cubicBezTo>
                    <a:cubicBezTo>
                      <a:pt x="31" y="26"/>
                      <a:pt x="30" y="25"/>
                      <a:pt x="29" y="24"/>
                    </a:cubicBezTo>
                    <a:cubicBezTo>
                      <a:pt x="31" y="21"/>
                      <a:pt x="32" y="18"/>
                      <a:pt x="33" y="15"/>
                    </a:cubicBezTo>
                    <a:cubicBezTo>
                      <a:pt x="34" y="13"/>
                      <a:pt x="34" y="12"/>
                      <a:pt x="35" y="10"/>
                    </a:cubicBezTo>
                    <a:cubicBezTo>
                      <a:pt x="35" y="9"/>
                      <a:pt x="35" y="8"/>
                      <a:pt x="35" y="7"/>
                    </a:cubicBezTo>
                    <a:cubicBezTo>
                      <a:pt x="35" y="6"/>
                      <a:pt x="35" y="6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3" y="5"/>
                    </a:cubicBezTo>
                    <a:cubicBezTo>
                      <a:pt x="33" y="5"/>
                      <a:pt x="33" y="4"/>
                      <a:pt x="33" y="4"/>
                    </a:cubicBezTo>
                    <a:cubicBezTo>
                      <a:pt x="33" y="4"/>
                      <a:pt x="32" y="4"/>
                      <a:pt x="32" y="5"/>
                    </a:cubicBezTo>
                    <a:cubicBezTo>
                      <a:pt x="32" y="8"/>
                      <a:pt x="31" y="11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4"/>
                      <a:pt x="28" y="14"/>
                      <a:pt x="27" y="14"/>
                    </a:cubicBezTo>
                    <a:cubicBezTo>
                      <a:pt x="28" y="14"/>
                      <a:pt x="28" y="13"/>
                      <a:pt x="27" y="13"/>
                    </a:cubicBezTo>
                    <a:cubicBezTo>
                      <a:pt x="27" y="12"/>
                      <a:pt x="26" y="12"/>
                      <a:pt x="25" y="12"/>
                    </a:cubicBezTo>
                    <a:cubicBezTo>
                      <a:pt x="25" y="11"/>
                      <a:pt x="25" y="11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1" y="7"/>
                      <a:pt x="20" y="3"/>
                      <a:pt x="18" y="2"/>
                    </a:cubicBezTo>
                    <a:cubicBezTo>
                      <a:pt x="16" y="0"/>
                      <a:pt x="13" y="1"/>
                      <a:pt x="10" y="1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6" y="8"/>
                      <a:pt x="6" y="10"/>
                    </a:cubicBezTo>
                    <a:cubicBezTo>
                      <a:pt x="6" y="12"/>
                      <a:pt x="8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5" y="18"/>
                      <a:pt x="4" y="20"/>
                      <a:pt x="4" y="22"/>
                    </a:cubicBezTo>
                    <a:cubicBezTo>
                      <a:pt x="3" y="24"/>
                      <a:pt x="3" y="26"/>
                      <a:pt x="2" y="29"/>
                    </a:cubicBezTo>
                    <a:cubicBezTo>
                      <a:pt x="2" y="31"/>
                      <a:pt x="2" y="34"/>
                      <a:pt x="2" y="36"/>
                    </a:cubicBezTo>
                    <a:cubicBezTo>
                      <a:pt x="2" y="38"/>
                      <a:pt x="2" y="40"/>
                      <a:pt x="2" y="43"/>
                    </a:cubicBezTo>
                    <a:cubicBezTo>
                      <a:pt x="3" y="45"/>
                      <a:pt x="3" y="47"/>
                      <a:pt x="4" y="50"/>
                    </a:cubicBezTo>
                    <a:cubicBezTo>
                      <a:pt x="4" y="54"/>
                      <a:pt x="6" y="57"/>
                      <a:pt x="9" y="58"/>
                    </a:cubicBezTo>
                    <a:cubicBezTo>
                      <a:pt x="9" y="58"/>
                      <a:pt x="10" y="58"/>
                      <a:pt x="11" y="58"/>
                    </a:cubicBezTo>
                    <a:cubicBezTo>
                      <a:pt x="10" y="59"/>
                      <a:pt x="10" y="61"/>
                      <a:pt x="10" y="62"/>
                    </a:cubicBezTo>
                    <a:cubicBezTo>
                      <a:pt x="10" y="63"/>
                      <a:pt x="11" y="64"/>
                      <a:pt x="12" y="62"/>
                    </a:cubicBezTo>
                    <a:cubicBezTo>
                      <a:pt x="12" y="62"/>
                      <a:pt x="12" y="61"/>
                      <a:pt x="12" y="61"/>
                    </a:cubicBezTo>
                    <a:cubicBezTo>
                      <a:pt x="12" y="61"/>
                      <a:pt x="12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2" y="62"/>
                      <a:pt x="14" y="63"/>
                      <a:pt x="14" y="62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4" y="62"/>
                      <a:pt x="14" y="63"/>
                      <a:pt x="15" y="63"/>
                    </a:cubicBezTo>
                    <a:cubicBezTo>
                      <a:pt x="15" y="63"/>
                      <a:pt x="15" y="64"/>
                      <a:pt x="16" y="64"/>
                    </a:cubicBezTo>
                    <a:cubicBezTo>
                      <a:pt x="16" y="64"/>
                      <a:pt x="16" y="63"/>
                      <a:pt x="17" y="63"/>
                    </a:cubicBezTo>
                    <a:cubicBezTo>
                      <a:pt x="16" y="63"/>
                      <a:pt x="16" y="64"/>
                      <a:pt x="16" y="64"/>
                    </a:cubicBezTo>
                    <a:cubicBezTo>
                      <a:pt x="16" y="65"/>
                      <a:pt x="16" y="65"/>
                      <a:pt x="17" y="65"/>
                    </a:cubicBezTo>
                    <a:cubicBezTo>
                      <a:pt x="18" y="64"/>
                      <a:pt x="18" y="63"/>
                      <a:pt x="18" y="62"/>
                    </a:cubicBezTo>
                    <a:cubicBezTo>
                      <a:pt x="19" y="63"/>
                      <a:pt x="19" y="63"/>
                      <a:pt x="20" y="63"/>
                    </a:cubicBezTo>
                    <a:cubicBezTo>
                      <a:pt x="21" y="64"/>
                      <a:pt x="21" y="64"/>
                      <a:pt x="22" y="65"/>
                    </a:cubicBezTo>
                    <a:cubicBezTo>
                      <a:pt x="22" y="65"/>
                      <a:pt x="23" y="66"/>
                      <a:pt x="24" y="66"/>
                    </a:cubicBezTo>
                    <a:cubicBezTo>
                      <a:pt x="24" y="66"/>
                      <a:pt x="25" y="66"/>
                      <a:pt x="25" y="65"/>
                    </a:cubicBezTo>
                    <a:cubicBezTo>
                      <a:pt x="26" y="65"/>
                      <a:pt x="27" y="65"/>
                      <a:pt x="28" y="64"/>
                    </a:cubicBezTo>
                    <a:cubicBezTo>
                      <a:pt x="29" y="63"/>
                      <a:pt x="31" y="62"/>
                      <a:pt x="32" y="60"/>
                    </a:cubicBezTo>
                    <a:cubicBezTo>
                      <a:pt x="32" y="59"/>
                      <a:pt x="33" y="58"/>
                      <a:pt x="33" y="58"/>
                    </a:cubicBezTo>
                    <a:cubicBezTo>
                      <a:pt x="34" y="56"/>
                      <a:pt x="34" y="56"/>
                      <a:pt x="35" y="55"/>
                    </a:cubicBezTo>
                    <a:cubicBezTo>
                      <a:pt x="36" y="53"/>
                      <a:pt x="36" y="52"/>
                      <a:pt x="37" y="51"/>
                    </a:cubicBezTo>
                    <a:cubicBezTo>
                      <a:pt x="38" y="50"/>
                      <a:pt x="38" y="50"/>
                      <a:pt x="39" y="50"/>
                    </a:cubicBezTo>
                    <a:cubicBezTo>
                      <a:pt x="39" y="49"/>
                      <a:pt x="39" y="48"/>
                      <a:pt x="40" y="48"/>
                    </a:cubicBezTo>
                    <a:cubicBezTo>
                      <a:pt x="40" y="46"/>
                      <a:pt x="41" y="45"/>
                      <a:pt x="42" y="44"/>
                    </a:cubicBezTo>
                    <a:cubicBezTo>
                      <a:pt x="43" y="43"/>
                      <a:pt x="43" y="42"/>
                      <a:pt x="44" y="41"/>
                    </a:cubicBezTo>
                    <a:cubicBezTo>
                      <a:pt x="46" y="40"/>
                      <a:pt x="47" y="38"/>
                      <a:pt x="48" y="36"/>
                    </a:cubicBezTo>
                    <a:cubicBezTo>
                      <a:pt x="49" y="34"/>
                      <a:pt x="49" y="32"/>
                      <a:pt x="49" y="30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7"/>
                      <a:pt x="33" y="8"/>
                    </a:cubicBezTo>
                    <a:cubicBezTo>
                      <a:pt x="33" y="10"/>
                      <a:pt x="32" y="12"/>
                      <a:pt x="32" y="14"/>
                    </a:cubicBezTo>
                    <a:cubicBezTo>
                      <a:pt x="31" y="17"/>
                      <a:pt x="29" y="20"/>
                      <a:pt x="28" y="23"/>
                    </a:cubicBezTo>
                    <a:cubicBezTo>
                      <a:pt x="28" y="23"/>
                      <a:pt x="28" y="23"/>
                      <a:pt x="27" y="23"/>
                    </a:cubicBezTo>
                    <a:cubicBezTo>
                      <a:pt x="29" y="20"/>
                      <a:pt x="30" y="17"/>
                      <a:pt x="31" y="14"/>
                    </a:cubicBezTo>
                    <a:cubicBezTo>
                      <a:pt x="32" y="11"/>
                      <a:pt x="33" y="8"/>
                      <a:pt x="33" y="6"/>
                    </a:cubicBezTo>
                    <a:cubicBezTo>
                      <a:pt x="33" y="6"/>
                      <a:pt x="33" y="6"/>
                      <a:pt x="34" y="6"/>
                    </a:cubicBezTo>
                    <a:close/>
                    <a:moveTo>
                      <a:pt x="23" y="14"/>
                    </a:moveTo>
                    <a:cubicBezTo>
                      <a:pt x="24" y="14"/>
                      <a:pt x="25" y="14"/>
                      <a:pt x="25" y="14"/>
                    </a:cubicBezTo>
                    <a:cubicBezTo>
                      <a:pt x="26" y="15"/>
                      <a:pt x="28" y="16"/>
                      <a:pt x="29" y="15"/>
                    </a:cubicBezTo>
                    <a:cubicBezTo>
                      <a:pt x="29" y="16"/>
                      <a:pt x="28" y="17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7" y="19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5" y="18"/>
                    </a:cubicBezTo>
                    <a:cubicBezTo>
                      <a:pt x="24" y="18"/>
                      <a:pt x="24" y="16"/>
                      <a:pt x="23" y="15"/>
                    </a:cubicBezTo>
                    <a:cubicBezTo>
                      <a:pt x="22" y="15"/>
                      <a:pt x="22" y="15"/>
                      <a:pt x="21" y="14"/>
                    </a:cubicBezTo>
                    <a:cubicBezTo>
                      <a:pt x="22" y="14"/>
                      <a:pt x="23" y="14"/>
                      <a:pt x="23" y="14"/>
                    </a:cubicBezTo>
                    <a:close/>
                    <a:moveTo>
                      <a:pt x="12" y="3"/>
                    </a:moveTo>
                    <a:cubicBezTo>
                      <a:pt x="13" y="3"/>
                      <a:pt x="15" y="3"/>
                      <a:pt x="16" y="3"/>
                    </a:cubicBezTo>
                    <a:cubicBezTo>
                      <a:pt x="17" y="4"/>
                      <a:pt x="18" y="5"/>
                      <a:pt x="19" y="7"/>
                    </a:cubicBezTo>
                    <a:cubicBezTo>
                      <a:pt x="20" y="8"/>
                      <a:pt x="20" y="8"/>
                      <a:pt x="20" y="9"/>
                    </a:cubicBezTo>
                    <a:cubicBezTo>
                      <a:pt x="19" y="8"/>
                      <a:pt x="19" y="8"/>
                      <a:pt x="18" y="8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18" y="7"/>
                      <a:pt x="18" y="7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6" y="5"/>
                      <a:pt x="16" y="4"/>
                      <a:pt x="15" y="4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7"/>
                    </a:cubicBezTo>
                    <a:cubicBezTo>
                      <a:pt x="15" y="7"/>
                      <a:pt x="14" y="6"/>
                      <a:pt x="13" y="6"/>
                    </a:cubicBezTo>
                    <a:cubicBezTo>
                      <a:pt x="13" y="5"/>
                      <a:pt x="12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lose/>
                    <a:moveTo>
                      <a:pt x="8" y="10"/>
                    </a:move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8" y="4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9" y="7"/>
                      <a:pt x="10" y="6"/>
                      <a:pt x="12" y="7"/>
                    </a:cubicBezTo>
                    <a:cubicBezTo>
                      <a:pt x="12" y="7"/>
                      <a:pt x="13" y="7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5" y="8"/>
                      <a:pt x="15" y="8"/>
                      <a:pt x="15" y="9"/>
                    </a:cubicBezTo>
                    <a:cubicBezTo>
                      <a:pt x="16" y="9"/>
                      <a:pt x="17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7" y="12"/>
                    </a:cubicBezTo>
                    <a:cubicBezTo>
                      <a:pt x="18" y="12"/>
                      <a:pt x="19" y="11"/>
                      <a:pt x="19" y="10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1" y="11"/>
                      <a:pt x="22" y="11"/>
                      <a:pt x="23" y="12"/>
                    </a:cubicBezTo>
                    <a:cubicBezTo>
                      <a:pt x="22" y="12"/>
                      <a:pt x="21" y="12"/>
                      <a:pt x="20" y="12"/>
                    </a:cubicBezTo>
                    <a:cubicBezTo>
                      <a:pt x="18" y="12"/>
                      <a:pt x="17" y="13"/>
                      <a:pt x="15" y="13"/>
                    </a:cubicBezTo>
                    <a:cubicBezTo>
                      <a:pt x="14" y="13"/>
                      <a:pt x="13" y="12"/>
                      <a:pt x="11" y="12"/>
                    </a:cubicBezTo>
                    <a:cubicBezTo>
                      <a:pt x="10" y="11"/>
                      <a:pt x="9" y="11"/>
                      <a:pt x="8" y="10"/>
                    </a:cubicBezTo>
                    <a:close/>
                    <a:moveTo>
                      <a:pt x="16" y="57"/>
                    </a:move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7"/>
                    </a:cubicBezTo>
                    <a:close/>
                    <a:moveTo>
                      <a:pt x="17" y="59"/>
                    </a:moveTo>
                    <a:cubicBezTo>
                      <a:pt x="17" y="59"/>
                      <a:pt x="17" y="59"/>
                      <a:pt x="17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7" y="59"/>
                      <a:pt x="17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7" y="59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850"/>
              <p:cNvSpPr/>
              <p:nvPr/>
            </p:nvSpPr>
            <p:spPr bwMode="auto">
              <a:xfrm>
                <a:off x="1284" y="536"/>
                <a:ext cx="15" cy="16"/>
              </a:xfrm>
              <a:custGeom>
                <a:avLst/>
                <a:gdLst>
                  <a:gd name="T0" fmla="*/ 18 w 20"/>
                  <a:gd name="T1" fmla="*/ 10 h 21"/>
                  <a:gd name="T2" fmla="*/ 9 w 20"/>
                  <a:gd name="T3" fmla="*/ 7 h 21"/>
                  <a:gd name="T4" fmla="*/ 11 w 20"/>
                  <a:gd name="T5" fmla="*/ 3 h 21"/>
                  <a:gd name="T6" fmla="*/ 10 w 20"/>
                  <a:gd name="T7" fmla="*/ 1 h 21"/>
                  <a:gd name="T8" fmla="*/ 9 w 20"/>
                  <a:gd name="T9" fmla="*/ 2 h 21"/>
                  <a:gd name="T10" fmla="*/ 8 w 20"/>
                  <a:gd name="T11" fmla="*/ 3 h 21"/>
                  <a:gd name="T12" fmla="*/ 8 w 20"/>
                  <a:gd name="T13" fmla="*/ 3 h 21"/>
                  <a:gd name="T14" fmla="*/ 7 w 20"/>
                  <a:gd name="T15" fmla="*/ 6 h 21"/>
                  <a:gd name="T16" fmla="*/ 0 w 20"/>
                  <a:gd name="T17" fmla="*/ 4 h 21"/>
                  <a:gd name="T18" fmla="*/ 0 w 20"/>
                  <a:gd name="T19" fmla="*/ 5 h 21"/>
                  <a:gd name="T20" fmla="*/ 6 w 20"/>
                  <a:gd name="T21" fmla="*/ 8 h 21"/>
                  <a:gd name="T22" fmla="*/ 5 w 20"/>
                  <a:gd name="T23" fmla="*/ 11 h 21"/>
                  <a:gd name="T24" fmla="*/ 5 w 20"/>
                  <a:gd name="T25" fmla="*/ 20 h 21"/>
                  <a:gd name="T26" fmla="*/ 6 w 20"/>
                  <a:gd name="T27" fmla="*/ 20 h 21"/>
                  <a:gd name="T28" fmla="*/ 7 w 20"/>
                  <a:gd name="T29" fmla="*/ 15 h 21"/>
                  <a:gd name="T30" fmla="*/ 9 w 20"/>
                  <a:gd name="T31" fmla="*/ 9 h 21"/>
                  <a:gd name="T32" fmla="*/ 18 w 20"/>
                  <a:gd name="T33" fmla="*/ 13 h 21"/>
                  <a:gd name="T34" fmla="*/ 18 w 20"/>
                  <a:gd name="T3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21">
                    <a:moveTo>
                      <a:pt x="18" y="10"/>
                    </a:moveTo>
                    <a:cubicBezTo>
                      <a:pt x="15" y="9"/>
                      <a:pt x="12" y="8"/>
                      <a:pt x="9" y="7"/>
                    </a:cubicBezTo>
                    <a:cubicBezTo>
                      <a:pt x="10" y="6"/>
                      <a:pt x="10" y="4"/>
                      <a:pt x="11" y="3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9" y="0"/>
                      <a:pt x="8" y="1"/>
                      <a:pt x="9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5" y="5"/>
                      <a:pt x="3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6" y="9"/>
                      <a:pt x="5" y="10"/>
                      <a:pt x="5" y="11"/>
                    </a:cubicBezTo>
                    <a:cubicBezTo>
                      <a:pt x="4" y="14"/>
                      <a:pt x="3" y="17"/>
                      <a:pt x="5" y="20"/>
                    </a:cubicBezTo>
                    <a:cubicBezTo>
                      <a:pt x="5" y="20"/>
                      <a:pt x="6" y="21"/>
                      <a:pt x="6" y="20"/>
                    </a:cubicBezTo>
                    <a:cubicBezTo>
                      <a:pt x="6" y="18"/>
                      <a:pt x="6" y="17"/>
                      <a:pt x="7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12" y="10"/>
                      <a:pt x="15" y="12"/>
                      <a:pt x="18" y="13"/>
                    </a:cubicBezTo>
                    <a:cubicBezTo>
                      <a:pt x="19" y="13"/>
                      <a:pt x="20" y="11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851"/>
              <p:cNvSpPr>
                <a:spLocks noEditPoints="1"/>
              </p:cNvSpPr>
              <p:nvPr/>
            </p:nvSpPr>
            <p:spPr bwMode="auto">
              <a:xfrm>
                <a:off x="1301" y="526"/>
                <a:ext cx="22" cy="35"/>
              </a:xfrm>
              <a:custGeom>
                <a:avLst/>
                <a:gdLst>
                  <a:gd name="T0" fmla="*/ 23 w 30"/>
                  <a:gd name="T1" fmla="*/ 16 h 47"/>
                  <a:gd name="T2" fmla="*/ 27 w 30"/>
                  <a:gd name="T3" fmla="*/ 9 h 47"/>
                  <a:gd name="T4" fmla="*/ 21 w 30"/>
                  <a:gd name="T5" fmla="*/ 11 h 47"/>
                  <a:gd name="T6" fmla="*/ 18 w 30"/>
                  <a:gd name="T7" fmla="*/ 8 h 47"/>
                  <a:gd name="T8" fmla="*/ 7 w 30"/>
                  <a:gd name="T9" fmla="*/ 1 h 47"/>
                  <a:gd name="T10" fmla="*/ 4 w 30"/>
                  <a:gd name="T11" fmla="*/ 0 h 47"/>
                  <a:gd name="T12" fmla="*/ 10 w 30"/>
                  <a:gd name="T13" fmla="*/ 9 h 47"/>
                  <a:gd name="T14" fmla="*/ 20 w 30"/>
                  <a:gd name="T15" fmla="*/ 14 h 47"/>
                  <a:gd name="T16" fmla="*/ 17 w 30"/>
                  <a:gd name="T17" fmla="*/ 15 h 47"/>
                  <a:gd name="T18" fmla="*/ 5 w 30"/>
                  <a:gd name="T19" fmla="*/ 13 h 47"/>
                  <a:gd name="T20" fmla="*/ 5 w 30"/>
                  <a:gd name="T21" fmla="*/ 29 h 47"/>
                  <a:gd name="T22" fmla="*/ 8 w 30"/>
                  <a:gd name="T23" fmla="*/ 45 h 47"/>
                  <a:gd name="T24" fmla="*/ 10 w 30"/>
                  <a:gd name="T25" fmla="*/ 45 h 47"/>
                  <a:gd name="T26" fmla="*/ 12 w 30"/>
                  <a:gd name="T27" fmla="*/ 46 h 47"/>
                  <a:gd name="T28" fmla="*/ 13 w 30"/>
                  <a:gd name="T29" fmla="*/ 47 h 47"/>
                  <a:gd name="T30" fmla="*/ 19 w 30"/>
                  <a:gd name="T31" fmla="*/ 44 h 47"/>
                  <a:gd name="T32" fmla="*/ 23 w 30"/>
                  <a:gd name="T33" fmla="*/ 34 h 47"/>
                  <a:gd name="T34" fmla="*/ 30 w 30"/>
                  <a:gd name="T35" fmla="*/ 24 h 47"/>
                  <a:gd name="T36" fmla="*/ 18 w 30"/>
                  <a:gd name="T37" fmla="*/ 9 h 47"/>
                  <a:gd name="T38" fmla="*/ 17 w 30"/>
                  <a:gd name="T39" fmla="*/ 8 h 47"/>
                  <a:gd name="T40" fmla="*/ 16 w 30"/>
                  <a:gd name="T41" fmla="*/ 9 h 47"/>
                  <a:gd name="T42" fmla="*/ 16 w 30"/>
                  <a:gd name="T43" fmla="*/ 7 h 47"/>
                  <a:gd name="T44" fmla="*/ 8 w 30"/>
                  <a:gd name="T45" fmla="*/ 5 h 47"/>
                  <a:gd name="T46" fmla="*/ 15 w 30"/>
                  <a:gd name="T47" fmla="*/ 6 h 47"/>
                  <a:gd name="T48" fmla="*/ 15 w 30"/>
                  <a:gd name="T49" fmla="*/ 7 h 47"/>
                  <a:gd name="T50" fmla="*/ 15 w 30"/>
                  <a:gd name="T51" fmla="*/ 8 h 47"/>
                  <a:gd name="T52" fmla="*/ 14 w 30"/>
                  <a:gd name="T53" fmla="*/ 7 h 47"/>
                  <a:gd name="T54" fmla="*/ 13 w 30"/>
                  <a:gd name="T55" fmla="*/ 6 h 47"/>
                  <a:gd name="T56" fmla="*/ 12 w 30"/>
                  <a:gd name="T57" fmla="*/ 6 h 47"/>
                  <a:gd name="T58" fmla="*/ 12 w 30"/>
                  <a:gd name="T59" fmla="*/ 4 h 47"/>
                  <a:gd name="T60" fmla="*/ 9 w 30"/>
                  <a:gd name="T61" fmla="*/ 3 h 47"/>
                  <a:gd name="T62" fmla="*/ 10 w 30"/>
                  <a:gd name="T63" fmla="*/ 6 h 47"/>
                  <a:gd name="T64" fmla="*/ 11 w 30"/>
                  <a:gd name="T65" fmla="*/ 7 h 47"/>
                  <a:gd name="T66" fmla="*/ 14 w 30"/>
                  <a:gd name="T67" fmla="*/ 9 h 47"/>
                  <a:gd name="T68" fmla="*/ 13 w 30"/>
                  <a:gd name="T69" fmla="*/ 9 h 47"/>
                  <a:gd name="T70" fmla="*/ 15 w 30"/>
                  <a:gd name="T71" fmla="*/ 9 h 47"/>
                  <a:gd name="T72" fmla="*/ 15 w 30"/>
                  <a:gd name="T73" fmla="*/ 10 h 47"/>
                  <a:gd name="T74" fmla="*/ 10 w 30"/>
                  <a:gd name="T75" fmla="*/ 7 h 47"/>
                  <a:gd name="T76" fmla="*/ 17 w 30"/>
                  <a:gd name="T77" fmla="*/ 10 h 47"/>
                  <a:gd name="T78" fmla="*/ 27 w 30"/>
                  <a:gd name="T79" fmla="*/ 26 h 47"/>
                  <a:gd name="T80" fmla="*/ 21 w 30"/>
                  <a:gd name="T81" fmla="*/ 35 h 47"/>
                  <a:gd name="T82" fmla="*/ 17 w 30"/>
                  <a:gd name="T83" fmla="*/ 45 h 47"/>
                  <a:gd name="T84" fmla="*/ 10 w 30"/>
                  <a:gd name="T85" fmla="*/ 42 h 47"/>
                  <a:gd name="T86" fmla="*/ 6 w 30"/>
                  <a:gd name="T87" fmla="*/ 28 h 47"/>
                  <a:gd name="T88" fmla="*/ 10 w 30"/>
                  <a:gd name="T89" fmla="*/ 12 h 47"/>
                  <a:gd name="T90" fmla="*/ 19 w 30"/>
                  <a:gd name="T91" fmla="*/ 17 h 47"/>
                  <a:gd name="T92" fmla="*/ 15 w 30"/>
                  <a:gd name="T93" fmla="*/ 19 h 47"/>
                  <a:gd name="T94" fmla="*/ 20 w 30"/>
                  <a:gd name="T95" fmla="*/ 21 h 47"/>
                  <a:gd name="T96" fmla="*/ 22 w 30"/>
                  <a:gd name="T97" fmla="*/ 21 h 47"/>
                  <a:gd name="T98" fmla="*/ 22 w 30"/>
                  <a:gd name="T99" fmla="*/ 17 h 47"/>
                  <a:gd name="T100" fmla="*/ 27 w 30"/>
                  <a:gd name="T101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" h="47">
                    <a:moveTo>
                      <a:pt x="30" y="19"/>
                    </a:moveTo>
                    <a:cubicBezTo>
                      <a:pt x="29" y="19"/>
                      <a:pt x="29" y="18"/>
                      <a:pt x="28" y="17"/>
                    </a:cubicBezTo>
                    <a:cubicBezTo>
                      <a:pt x="27" y="17"/>
                      <a:pt x="26" y="17"/>
                      <a:pt x="25" y="16"/>
                    </a:cubicBezTo>
                    <a:cubicBezTo>
                      <a:pt x="25" y="16"/>
                      <a:pt x="24" y="16"/>
                      <a:pt x="23" y="16"/>
                    </a:cubicBezTo>
                    <a:cubicBezTo>
                      <a:pt x="22" y="16"/>
                      <a:pt x="22" y="16"/>
                      <a:pt x="21" y="16"/>
                    </a:cubicBezTo>
                    <a:cubicBezTo>
                      <a:pt x="21" y="16"/>
                      <a:pt x="21" y="15"/>
                      <a:pt x="22" y="14"/>
                    </a:cubicBezTo>
                    <a:cubicBezTo>
                      <a:pt x="23" y="12"/>
                      <a:pt x="25" y="10"/>
                      <a:pt x="27" y="10"/>
                    </a:cubicBezTo>
                    <a:cubicBezTo>
                      <a:pt x="28" y="9"/>
                      <a:pt x="28" y="9"/>
                      <a:pt x="27" y="9"/>
                    </a:cubicBezTo>
                    <a:cubicBezTo>
                      <a:pt x="26" y="9"/>
                      <a:pt x="24" y="9"/>
                      <a:pt x="23" y="10"/>
                    </a:cubicBezTo>
                    <a:cubicBezTo>
                      <a:pt x="22" y="10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0"/>
                      <a:pt x="20" y="10"/>
                      <a:pt x="19" y="10"/>
                    </a:cubicBezTo>
                    <a:cubicBezTo>
                      <a:pt x="19" y="9"/>
                      <a:pt x="19" y="8"/>
                      <a:pt x="18" y="8"/>
                    </a:cubicBezTo>
                    <a:cubicBezTo>
                      <a:pt x="17" y="7"/>
                      <a:pt x="17" y="6"/>
                      <a:pt x="16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3" y="2"/>
                      <a:pt x="12" y="1"/>
                      <a:pt x="11" y="1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5" y="3"/>
                      <a:pt x="6" y="5"/>
                    </a:cubicBezTo>
                    <a:cubicBezTo>
                      <a:pt x="7" y="7"/>
                      <a:pt x="8" y="8"/>
                      <a:pt x="10" y="9"/>
                    </a:cubicBezTo>
                    <a:cubicBezTo>
                      <a:pt x="11" y="10"/>
                      <a:pt x="13" y="11"/>
                      <a:pt x="15" y="12"/>
                    </a:cubicBezTo>
                    <a:cubicBezTo>
                      <a:pt x="16" y="13"/>
                      <a:pt x="17" y="13"/>
                      <a:pt x="18" y="13"/>
                    </a:cubicBezTo>
                    <a:cubicBezTo>
                      <a:pt x="19" y="13"/>
                      <a:pt x="20" y="13"/>
                      <a:pt x="20" y="13"/>
                    </a:cubicBezTo>
                    <a:cubicBezTo>
                      <a:pt x="20" y="13"/>
                      <a:pt x="20" y="14"/>
                      <a:pt x="20" y="14"/>
                    </a:cubicBezTo>
                    <a:cubicBezTo>
                      <a:pt x="20" y="14"/>
                      <a:pt x="19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5"/>
                      <a:pt x="16" y="14"/>
                      <a:pt x="16" y="14"/>
                    </a:cubicBezTo>
                    <a:cubicBezTo>
                      <a:pt x="15" y="13"/>
                      <a:pt x="14" y="12"/>
                      <a:pt x="12" y="12"/>
                    </a:cubicBezTo>
                    <a:cubicBezTo>
                      <a:pt x="10" y="10"/>
                      <a:pt x="7" y="12"/>
                      <a:pt x="5" y="13"/>
                    </a:cubicBezTo>
                    <a:cubicBezTo>
                      <a:pt x="4" y="14"/>
                      <a:pt x="4" y="15"/>
                      <a:pt x="3" y="16"/>
                    </a:cubicBezTo>
                    <a:cubicBezTo>
                      <a:pt x="3" y="18"/>
                      <a:pt x="3" y="19"/>
                      <a:pt x="4" y="21"/>
                    </a:cubicBezTo>
                    <a:cubicBezTo>
                      <a:pt x="4" y="22"/>
                      <a:pt x="5" y="23"/>
                      <a:pt x="5" y="25"/>
                    </a:cubicBezTo>
                    <a:cubicBezTo>
                      <a:pt x="5" y="26"/>
                      <a:pt x="5" y="28"/>
                      <a:pt x="5" y="29"/>
                    </a:cubicBezTo>
                    <a:cubicBezTo>
                      <a:pt x="4" y="34"/>
                      <a:pt x="0" y="40"/>
                      <a:pt x="7" y="43"/>
                    </a:cubicBezTo>
                    <a:cubicBezTo>
                      <a:pt x="7" y="43"/>
                      <a:pt x="7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8" y="45"/>
                    </a:cubicBezTo>
                    <a:cubicBezTo>
                      <a:pt x="8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6"/>
                      <a:pt x="11" y="46"/>
                      <a:pt x="11" y="46"/>
                    </a:cubicBezTo>
                    <a:cubicBezTo>
                      <a:pt x="11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3" y="46"/>
                    </a:cubicBezTo>
                    <a:cubicBezTo>
                      <a:pt x="12" y="46"/>
                      <a:pt x="12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4" y="47"/>
                      <a:pt x="14" y="46"/>
                      <a:pt x="14" y="46"/>
                    </a:cubicBezTo>
                    <a:cubicBezTo>
                      <a:pt x="16" y="47"/>
                      <a:pt x="18" y="46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43"/>
                      <a:pt x="20" y="42"/>
                      <a:pt x="20" y="41"/>
                    </a:cubicBezTo>
                    <a:cubicBezTo>
                      <a:pt x="20" y="40"/>
                      <a:pt x="21" y="39"/>
                      <a:pt x="21" y="38"/>
                    </a:cubicBezTo>
                    <a:cubicBezTo>
                      <a:pt x="21" y="37"/>
                      <a:pt x="22" y="36"/>
                      <a:pt x="22" y="35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3"/>
                      <a:pt x="23" y="32"/>
                      <a:pt x="23" y="32"/>
                    </a:cubicBezTo>
                    <a:cubicBezTo>
                      <a:pt x="24" y="31"/>
                      <a:pt x="25" y="30"/>
                      <a:pt x="26" y="29"/>
                    </a:cubicBezTo>
                    <a:cubicBezTo>
                      <a:pt x="26" y="28"/>
                      <a:pt x="27" y="27"/>
                      <a:pt x="28" y="27"/>
                    </a:cubicBezTo>
                    <a:cubicBezTo>
                      <a:pt x="29" y="26"/>
                      <a:pt x="29" y="25"/>
                      <a:pt x="30" y="24"/>
                    </a:cubicBezTo>
                    <a:cubicBezTo>
                      <a:pt x="30" y="23"/>
                      <a:pt x="30" y="21"/>
                      <a:pt x="30" y="19"/>
                    </a:cubicBezTo>
                    <a:close/>
                    <a:moveTo>
                      <a:pt x="18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  <a:moveTo>
                      <a:pt x="17" y="8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6" y="7"/>
                      <a:pt x="16" y="8"/>
                      <a:pt x="16" y="8"/>
                    </a:cubicBezTo>
                    <a:cubicBezTo>
                      <a:pt x="17" y="8"/>
                      <a:pt x="16" y="8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7" y="8"/>
                    </a:cubicBezTo>
                    <a:close/>
                    <a:moveTo>
                      <a:pt x="10" y="7"/>
                    </a:moveTo>
                    <a:cubicBezTo>
                      <a:pt x="9" y="7"/>
                      <a:pt x="8" y="6"/>
                      <a:pt x="8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2"/>
                      <a:pt x="10" y="1"/>
                      <a:pt x="11" y="2"/>
                    </a:cubicBezTo>
                    <a:cubicBezTo>
                      <a:pt x="13" y="3"/>
                      <a:pt x="14" y="4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4"/>
                      <a:pt x="13" y="4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0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3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0"/>
                      <a:pt x="13" y="10"/>
                      <a:pt x="13" y="9"/>
                    </a:cubicBezTo>
                    <a:cubicBezTo>
                      <a:pt x="12" y="9"/>
                      <a:pt x="11" y="8"/>
                      <a:pt x="10" y="7"/>
                    </a:cubicBezTo>
                    <a:close/>
                    <a:moveTo>
                      <a:pt x="16" y="11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6" y="11"/>
                      <a:pt x="16" y="11"/>
                    </a:cubicBezTo>
                    <a:close/>
                    <a:moveTo>
                      <a:pt x="27" y="26"/>
                    </a:moveTo>
                    <a:cubicBezTo>
                      <a:pt x="26" y="26"/>
                      <a:pt x="26" y="27"/>
                      <a:pt x="25" y="28"/>
                    </a:cubicBezTo>
                    <a:cubicBezTo>
                      <a:pt x="24" y="28"/>
                      <a:pt x="24" y="29"/>
                      <a:pt x="23" y="30"/>
                    </a:cubicBezTo>
                    <a:cubicBezTo>
                      <a:pt x="23" y="31"/>
                      <a:pt x="22" y="31"/>
                      <a:pt x="22" y="32"/>
                    </a:cubicBezTo>
                    <a:cubicBezTo>
                      <a:pt x="21" y="33"/>
                      <a:pt x="21" y="34"/>
                      <a:pt x="21" y="35"/>
                    </a:cubicBezTo>
                    <a:cubicBezTo>
                      <a:pt x="20" y="36"/>
                      <a:pt x="20" y="36"/>
                      <a:pt x="20" y="37"/>
                    </a:cubicBezTo>
                    <a:cubicBezTo>
                      <a:pt x="19" y="38"/>
                      <a:pt x="19" y="39"/>
                      <a:pt x="19" y="40"/>
                    </a:cubicBezTo>
                    <a:cubicBezTo>
                      <a:pt x="19" y="41"/>
                      <a:pt x="19" y="42"/>
                      <a:pt x="18" y="42"/>
                    </a:cubicBezTo>
                    <a:cubicBezTo>
                      <a:pt x="18" y="43"/>
                      <a:pt x="17" y="44"/>
                      <a:pt x="17" y="45"/>
                    </a:cubicBezTo>
                    <a:cubicBezTo>
                      <a:pt x="17" y="45"/>
                      <a:pt x="16" y="45"/>
                      <a:pt x="16" y="45"/>
                    </a:cubicBezTo>
                    <a:cubicBezTo>
                      <a:pt x="15" y="45"/>
                      <a:pt x="14" y="45"/>
                      <a:pt x="14" y="44"/>
                    </a:cubicBezTo>
                    <a:cubicBezTo>
                      <a:pt x="13" y="44"/>
                      <a:pt x="13" y="44"/>
                      <a:pt x="12" y="43"/>
                    </a:cubicBezTo>
                    <a:cubicBezTo>
                      <a:pt x="11" y="42"/>
                      <a:pt x="11" y="42"/>
                      <a:pt x="10" y="42"/>
                    </a:cubicBezTo>
                    <a:cubicBezTo>
                      <a:pt x="8" y="42"/>
                      <a:pt x="7" y="42"/>
                      <a:pt x="6" y="42"/>
                    </a:cubicBezTo>
                    <a:cubicBezTo>
                      <a:pt x="4" y="40"/>
                      <a:pt x="4" y="37"/>
                      <a:pt x="5" y="35"/>
                    </a:cubicBezTo>
                    <a:cubicBezTo>
                      <a:pt x="5" y="34"/>
                      <a:pt x="6" y="33"/>
                      <a:pt x="6" y="32"/>
                    </a:cubicBezTo>
                    <a:cubicBezTo>
                      <a:pt x="6" y="30"/>
                      <a:pt x="6" y="29"/>
                      <a:pt x="6" y="28"/>
                    </a:cubicBezTo>
                    <a:cubicBezTo>
                      <a:pt x="6" y="27"/>
                      <a:pt x="7" y="26"/>
                      <a:pt x="6" y="25"/>
                    </a:cubicBezTo>
                    <a:cubicBezTo>
                      <a:pt x="6" y="23"/>
                      <a:pt x="5" y="22"/>
                      <a:pt x="5" y="21"/>
                    </a:cubicBezTo>
                    <a:cubicBezTo>
                      <a:pt x="4" y="18"/>
                      <a:pt x="4" y="15"/>
                      <a:pt x="7" y="14"/>
                    </a:cubicBezTo>
                    <a:cubicBezTo>
                      <a:pt x="8" y="13"/>
                      <a:pt x="9" y="13"/>
                      <a:pt x="10" y="12"/>
                    </a:cubicBezTo>
                    <a:cubicBezTo>
                      <a:pt x="12" y="12"/>
                      <a:pt x="13" y="14"/>
                      <a:pt x="14" y="14"/>
                    </a:cubicBezTo>
                    <a:cubicBezTo>
                      <a:pt x="15" y="15"/>
                      <a:pt x="16" y="16"/>
                      <a:pt x="17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8" y="19"/>
                    </a:cubicBezTo>
                    <a:cubicBezTo>
                      <a:pt x="18" y="19"/>
                      <a:pt x="18" y="19"/>
                      <a:pt x="17" y="18"/>
                    </a:cubicBezTo>
                    <a:cubicBezTo>
                      <a:pt x="16" y="18"/>
                      <a:pt x="15" y="18"/>
                      <a:pt x="14" y="19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5" y="20"/>
                      <a:pt x="16" y="19"/>
                      <a:pt x="16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9" y="20"/>
                      <a:pt x="19" y="21"/>
                    </a:cubicBezTo>
                    <a:cubicBezTo>
                      <a:pt x="19" y="21"/>
                      <a:pt x="19" y="21"/>
                      <a:pt x="20" y="21"/>
                    </a:cubicBezTo>
                    <a:cubicBezTo>
                      <a:pt x="20" y="21"/>
                      <a:pt x="20" y="21"/>
                      <a:pt x="21" y="21"/>
                    </a:cubicBezTo>
                    <a:cubicBezTo>
                      <a:pt x="21" y="22"/>
                      <a:pt x="21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1"/>
                      <a:pt x="22" y="21"/>
                    </a:cubicBezTo>
                    <a:cubicBezTo>
                      <a:pt x="21" y="20"/>
                      <a:pt x="21" y="20"/>
                      <a:pt x="20" y="20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21" y="17"/>
                      <a:pt x="21" y="17"/>
                      <a:pt x="22" y="17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26" y="17"/>
                      <a:pt x="27" y="17"/>
                      <a:pt x="27" y="18"/>
                    </a:cubicBezTo>
                    <a:cubicBezTo>
                      <a:pt x="28" y="19"/>
                      <a:pt x="28" y="20"/>
                      <a:pt x="29" y="21"/>
                    </a:cubicBezTo>
                    <a:cubicBezTo>
                      <a:pt x="29" y="22"/>
                      <a:pt x="28" y="25"/>
                      <a:pt x="2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852"/>
              <p:cNvSpPr/>
              <p:nvPr/>
            </p:nvSpPr>
            <p:spPr bwMode="auto">
              <a:xfrm>
                <a:off x="1326" y="552"/>
                <a:ext cx="7" cy="4"/>
              </a:xfrm>
              <a:custGeom>
                <a:avLst/>
                <a:gdLst>
                  <a:gd name="T0" fmla="*/ 9 w 10"/>
                  <a:gd name="T1" fmla="*/ 4 h 5"/>
                  <a:gd name="T2" fmla="*/ 5 w 10"/>
                  <a:gd name="T3" fmla="*/ 2 h 5"/>
                  <a:gd name="T4" fmla="*/ 0 w 10"/>
                  <a:gd name="T5" fmla="*/ 0 h 5"/>
                  <a:gd name="T6" fmla="*/ 0 w 10"/>
                  <a:gd name="T7" fmla="*/ 1 h 5"/>
                  <a:gd name="T8" fmla="*/ 4 w 10"/>
                  <a:gd name="T9" fmla="*/ 3 h 5"/>
                  <a:gd name="T10" fmla="*/ 8 w 10"/>
                  <a:gd name="T11" fmla="*/ 5 h 5"/>
                  <a:gd name="T12" fmla="*/ 9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9" y="4"/>
                    </a:moveTo>
                    <a:cubicBezTo>
                      <a:pt x="7" y="3"/>
                      <a:pt x="6" y="3"/>
                      <a:pt x="5" y="2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4"/>
                      <a:pt x="7" y="5"/>
                      <a:pt x="8" y="5"/>
                    </a:cubicBezTo>
                    <a:cubicBezTo>
                      <a:pt x="9" y="5"/>
                      <a:pt x="10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853"/>
              <p:cNvSpPr/>
              <p:nvPr/>
            </p:nvSpPr>
            <p:spPr bwMode="auto">
              <a:xfrm>
                <a:off x="1324" y="548"/>
                <a:ext cx="9" cy="4"/>
              </a:xfrm>
              <a:custGeom>
                <a:avLst/>
                <a:gdLst>
                  <a:gd name="T0" fmla="*/ 11 w 12"/>
                  <a:gd name="T1" fmla="*/ 3 h 5"/>
                  <a:gd name="T2" fmla="*/ 1 w 12"/>
                  <a:gd name="T3" fmla="*/ 0 h 5"/>
                  <a:gd name="T4" fmla="*/ 0 w 12"/>
                  <a:gd name="T5" fmla="*/ 1 h 5"/>
                  <a:gd name="T6" fmla="*/ 5 w 12"/>
                  <a:gd name="T7" fmla="*/ 3 h 5"/>
                  <a:gd name="T8" fmla="*/ 10 w 12"/>
                  <a:gd name="T9" fmla="*/ 5 h 5"/>
                  <a:gd name="T10" fmla="*/ 11 w 1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1" y="3"/>
                    </a:moveTo>
                    <a:cubicBezTo>
                      <a:pt x="8" y="2"/>
                      <a:pt x="4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7" y="4"/>
                      <a:pt x="8" y="4"/>
                      <a:pt x="10" y="5"/>
                    </a:cubicBezTo>
                    <a:cubicBezTo>
                      <a:pt x="11" y="5"/>
                      <a:pt x="12" y="4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854"/>
              <p:cNvSpPr/>
              <p:nvPr/>
            </p:nvSpPr>
            <p:spPr bwMode="auto">
              <a:xfrm>
                <a:off x="1338" y="549"/>
                <a:ext cx="11" cy="16"/>
              </a:xfrm>
              <a:custGeom>
                <a:avLst/>
                <a:gdLst>
                  <a:gd name="T0" fmla="*/ 12 w 14"/>
                  <a:gd name="T1" fmla="*/ 20 h 21"/>
                  <a:gd name="T2" fmla="*/ 10 w 14"/>
                  <a:gd name="T3" fmla="*/ 19 h 21"/>
                  <a:gd name="T4" fmla="*/ 6 w 14"/>
                  <a:gd name="T5" fmla="*/ 18 h 21"/>
                  <a:gd name="T6" fmla="*/ 4 w 14"/>
                  <a:gd name="T7" fmla="*/ 15 h 21"/>
                  <a:gd name="T8" fmla="*/ 6 w 14"/>
                  <a:gd name="T9" fmla="*/ 13 h 21"/>
                  <a:gd name="T10" fmla="*/ 8 w 14"/>
                  <a:gd name="T11" fmla="*/ 11 h 21"/>
                  <a:gd name="T12" fmla="*/ 12 w 14"/>
                  <a:gd name="T13" fmla="*/ 7 h 21"/>
                  <a:gd name="T14" fmla="*/ 13 w 14"/>
                  <a:gd name="T15" fmla="*/ 3 h 21"/>
                  <a:gd name="T16" fmla="*/ 10 w 14"/>
                  <a:gd name="T17" fmla="*/ 1 h 21"/>
                  <a:gd name="T18" fmla="*/ 6 w 14"/>
                  <a:gd name="T19" fmla="*/ 1 h 21"/>
                  <a:gd name="T20" fmla="*/ 4 w 14"/>
                  <a:gd name="T21" fmla="*/ 5 h 21"/>
                  <a:gd name="T22" fmla="*/ 5 w 14"/>
                  <a:gd name="T23" fmla="*/ 5 h 21"/>
                  <a:gd name="T24" fmla="*/ 7 w 14"/>
                  <a:gd name="T25" fmla="*/ 2 h 21"/>
                  <a:gd name="T26" fmla="*/ 11 w 14"/>
                  <a:gd name="T27" fmla="*/ 3 h 21"/>
                  <a:gd name="T28" fmla="*/ 11 w 14"/>
                  <a:gd name="T29" fmla="*/ 5 h 21"/>
                  <a:gd name="T30" fmla="*/ 10 w 14"/>
                  <a:gd name="T31" fmla="*/ 8 h 21"/>
                  <a:gd name="T32" fmla="*/ 6 w 14"/>
                  <a:gd name="T33" fmla="*/ 12 h 21"/>
                  <a:gd name="T34" fmla="*/ 3 w 14"/>
                  <a:gd name="T35" fmla="*/ 18 h 21"/>
                  <a:gd name="T36" fmla="*/ 12 w 14"/>
                  <a:gd name="T37" fmla="*/ 21 h 21"/>
                  <a:gd name="T38" fmla="*/ 12 w 14"/>
                  <a:gd name="T39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21">
                    <a:moveTo>
                      <a:pt x="12" y="20"/>
                    </a:moveTo>
                    <a:cubicBezTo>
                      <a:pt x="11" y="20"/>
                      <a:pt x="11" y="19"/>
                      <a:pt x="10" y="19"/>
                    </a:cubicBezTo>
                    <a:cubicBezTo>
                      <a:pt x="9" y="19"/>
                      <a:pt x="7" y="19"/>
                      <a:pt x="6" y="18"/>
                    </a:cubicBezTo>
                    <a:cubicBezTo>
                      <a:pt x="5" y="17"/>
                      <a:pt x="3" y="17"/>
                      <a:pt x="4" y="15"/>
                    </a:cubicBezTo>
                    <a:cubicBezTo>
                      <a:pt x="5" y="14"/>
                      <a:pt x="5" y="14"/>
                      <a:pt x="6" y="13"/>
                    </a:cubicBezTo>
                    <a:cubicBezTo>
                      <a:pt x="7" y="13"/>
                      <a:pt x="8" y="12"/>
                      <a:pt x="8" y="11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6"/>
                      <a:pt x="14" y="4"/>
                      <a:pt x="13" y="3"/>
                    </a:cubicBezTo>
                    <a:cubicBezTo>
                      <a:pt x="12" y="2"/>
                      <a:pt x="11" y="1"/>
                      <a:pt x="10" y="1"/>
                    </a:cubicBezTo>
                    <a:cubicBezTo>
                      <a:pt x="9" y="1"/>
                      <a:pt x="7" y="0"/>
                      <a:pt x="6" y="1"/>
                    </a:cubicBezTo>
                    <a:cubicBezTo>
                      <a:pt x="5" y="2"/>
                      <a:pt x="5" y="3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4"/>
                      <a:pt x="6" y="2"/>
                      <a:pt x="7" y="2"/>
                    </a:cubicBezTo>
                    <a:cubicBezTo>
                      <a:pt x="8" y="1"/>
                      <a:pt x="11" y="2"/>
                      <a:pt x="11" y="3"/>
                    </a:cubicBezTo>
                    <a:cubicBezTo>
                      <a:pt x="12" y="4"/>
                      <a:pt x="12" y="5"/>
                      <a:pt x="11" y="5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4" y="13"/>
                      <a:pt x="0" y="16"/>
                      <a:pt x="3" y="18"/>
                    </a:cubicBezTo>
                    <a:cubicBezTo>
                      <a:pt x="6" y="20"/>
                      <a:pt x="9" y="21"/>
                      <a:pt x="12" y="21"/>
                    </a:cubicBezTo>
                    <a:cubicBezTo>
                      <a:pt x="13" y="21"/>
                      <a:pt x="13" y="20"/>
                      <a:pt x="1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855"/>
              <p:cNvSpPr/>
              <p:nvPr/>
            </p:nvSpPr>
            <p:spPr bwMode="auto">
              <a:xfrm>
                <a:off x="1342" y="569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1 w 4"/>
                  <a:gd name="T9" fmla="*/ 0 h 2"/>
                  <a:gd name="T10" fmla="*/ 1 w 4"/>
                  <a:gd name="T11" fmla="*/ 2 h 2"/>
                  <a:gd name="T12" fmla="*/ 2 w 4"/>
                  <a:gd name="T13" fmla="*/ 2 h 2"/>
                  <a:gd name="T14" fmla="*/ 2 w 4"/>
                  <a:gd name="T15" fmla="*/ 2 h 2"/>
                  <a:gd name="T16" fmla="*/ 3 w 4"/>
                  <a:gd name="T17" fmla="*/ 2 h 2"/>
                  <a:gd name="T18" fmla="*/ 3 w 4"/>
                  <a:gd name="T19" fmla="*/ 2 h 2"/>
                  <a:gd name="T20" fmla="*/ 3 w 4"/>
                  <a:gd name="T21" fmla="*/ 2 h 2"/>
                  <a:gd name="T22" fmla="*/ 3 w 4"/>
                  <a:gd name="T23" fmla="*/ 2 h 2"/>
                  <a:gd name="T24" fmla="*/ 4 w 4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856"/>
              <p:cNvSpPr/>
              <p:nvPr/>
            </p:nvSpPr>
            <p:spPr bwMode="auto">
              <a:xfrm>
                <a:off x="1063" y="1005"/>
                <a:ext cx="16" cy="12"/>
              </a:xfrm>
              <a:custGeom>
                <a:avLst/>
                <a:gdLst>
                  <a:gd name="T0" fmla="*/ 20 w 21"/>
                  <a:gd name="T1" fmla="*/ 5 h 15"/>
                  <a:gd name="T2" fmla="*/ 17 w 21"/>
                  <a:gd name="T3" fmla="*/ 5 h 15"/>
                  <a:gd name="T4" fmla="*/ 13 w 21"/>
                  <a:gd name="T5" fmla="*/ 6 h 15"/>
                  <a:gd name="T6" fmla="*/ 12 w 21"/>
                  <a:gd name="T7" fmla="*/ 7 h 15"/>
                  <a:gd name="T8" fmla="*/ 12 w 21"/>
                  <a:gd name="T9" fmla="*/ 7 h 15"/>
                  <a:gd name="T10" fmla="*/ 11 w 21"/>
                  <a:gd name="T11" fmla="*/ 4 h 15"/>
                  <a:gd name="T12" fmla="*/ 9 w 21"/>
                  <a:gd name="T13" fmla="*/ 1 h 15"/>
                  <a:gd name="T14" fmla="*/ 8 w 21"/>
                  <a:gd name="T15" fmla="*/ 1 h 15"/>
                  <a:gd name="T16" fmla="*/ 8 w 21"/>
                  <a:gd name="T17" fmla="*/ 4 h 15"/>
                  <a:gd name="T18" fmla="*/ 9 w 21"/>
                  <a:gd name="T19" fmla="*/ 7 h 15"/>
                  <a:gd name="T20" fmla="*/ 9 w 21"/>
                  <a:gd name="T21" fmla="*/ 8 h 15"/>
                  <a:gd name="T22" fmla="*/ 4 w 21"/>
                  <a:gd name="T23" fmla="*/ 10 h 15"/>
                  <a:gd name="T24" fmla="*/ 2 w 21"/>
                  <a:gd name="T25" fmla="*/ 13 h 15"/>
                  <a:gd name="T26" fmla="*/ 3 w 21"/>
                  <a:gd name="T27" fmla="*/ 13 h 15"/>
                  <a:gd name="T28" fmla="*/ 4 w 21"/>
                  <a:gd name="T29" fmla="*/ 13 h 15"/>
                  <a:gd name="T30" fmla="*/ 6 w 21"/>
                  <a:gd name="T31" fmla="*/ 12 h 15"/>
                  <a:gd name="T32" fmla="*/ 10 w 21"/>
                  <a:gd name="T33" fmla="*/ 10 h 15"/>
                  <a:gd name="T34" fmla="*/ 10 w 21"/>
                  <a:gd name="T35" fmla="*/ 11 h 15"/>
                  <a:gd name="T36" fmla="*/ 12 w 21"/>
                  <a:gd name="T37" fmla="*/ 14 h 15"/>
                  <a:gd name="T38" fmla="*/ 14 w 21"/>
                  <a:gd name="T39" fmla="*/ 14 h 15"/>
                  <a:gd name="T40" fmla="*/ 13 w 21"/>
                  <a:gd name="T41" fmla="*/ 9 h 15"/>
                  <a:gd name="T42" fmla="*/ 15 w 21"/>
                  <a:gd name="T43" fmla="*/ 8 h 15"/>
                  <a:gd name="T44" fmla="*/ 19 w 21"/>
                  <a:gd name="T45" fmla="*/ 7 h 15"/>
                  <a:gd name="T46" fmla="*/ 20 w 21"/>
                  <a:gd name="T4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15">
                    <a:moveTo>
                      <a:pt x="20" y="5"/>
                    </a:moveTo>
                    <a:cubicBezTo>
                      <a:pt x="19" y="4"/>
                      <a:pt x="18" y="5"/>
                      <a:pt x="17" y="5"/>
                    </a:cubicBezTo>
                    <a:cubicBezTo>
                      <a:pt x="16" y="5"/>
                      <a:pt x="14" y="6"/>
                      <a:pt x="13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1" y="5"/>
                      <a:pt x="11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7" y="9"/>
                      <a:pt x="6" y="9"/>
                      <a:pt x="4" y="10"/>
                    </a:cubicBezTo>
                    <a:cubicBezTo>
                      <a:pt x="2" y="10"/>
                      <a:pt x="0" y="12"/>
                      <a:pt x="2" y="13"/>
                    </a:cubicBezTo>
                    <a:cubicBezTo>
                      <a:pt x="2" y="14"/>
                      <a:pt x="3" y="13"/>
                      <a:pt x="3" y="13"/>
                    </a:cubicBezTo>
                    <a:cubicBezTo>
                      <a:pt x="3" y="12"/>
                      <a:pt x="4" y="13"/>
                      <a:pt x="4" y="13"/>
                    </a:cubicBezTo>
                    <a:cubicBezTo>
                      <a:pt x="5" y="13"/>
                      <a:pt x="6" y="12"/>
                      <a:pt x="6" y="12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1" y="12"/>
                      <a:pt x="11" y="13"/>
                      <a:pt x="12" y="14"/>
                    </a:cubicBezTo>
                    <a:cubicBezTo>
                      <a:pt x="12" y="15"/>
                      <a:pt x="14" y="15"/>
                      <a:pt x="14" y="14"/>
                    </a:cubicBezTo>
                    <a:cubicBezTo>
                      <a:pt x="14" y="12"/>
                      <a:pt x="13" y="10"/>
                      <a:pt x="13" y="9"/>
                    </a:cubicBezTo>
                    <a:cubicBezTo>
                      <a:pt x="14" y="8"/>
                      <a:pt x="15" y="8"/>
                      <a:pt x="15" y="8"/>
                    </a:cubicBezTo>
                    <a:cubicBezTo>
                      <a:pt x="16" y="7"/>
                      <a:pt x="18" y="6"/>
                      <a:pt x="19" y="7"/>
                    </a:cubicBezTo>
                    <a:cubicBezTo>
                      <a:pt x="20" y="7"/>
                      <a:pt x="21" y="6"/>
                      <a:pt x="2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857"/>
              <p:cNvSpPr/>
              <p:nvPr/>
            </p:nvSpPr>
            <p:spPr bwMode="auto">
              <a:xfrm>
                <a:off x="1078" y="1001"/>
                <a:ext cx="9" cy="14"/>
              </a:xfrm>
              <a:custGeom>
                <a:avLst/>
                <a:gdLst>
                  <a:gd name="T0" fmla="*/ 10 w 12"/>
                  <a:gd name="T1" fmla="*/ 16 h 18"/>
                  <a:gd name="T2" fmla="*/ 6 w 12"/>
                  <a:gd name="T3" fmla="*/ 14 h 18"/>
                  <a:gd name="T4" fmla="*/ 4 w 12"/>
                  <a:gd name="T5" fmla="*/ 13 h 18"/>
                  <a:gd name="T6" fmla="*/ 4 w 12"/>
                  <a:gd name="T7" fmla="*/ 13 h 18"/>
                  <a:gd name="T8" fmla="*/ 5 w 12"/>
                  <a:gd name="T9" fmla="*/ 12 h 18"/>
                  <a:gd name="T10" fmla="*/ 7 w 12"/>
                  <a:gd name="T11" fmla="*/ 11 h 18"/>
                  <a:gd name="T12" fmla="*/ 11 w 12"/>
                  <a:gd name="T13" fmla="*/ 5 h 18"/>
                  <a:gd name="T14" fmla="*/ 10 w 12"/>
                  <a:gd name="T15" fmla="*/ 1 h 18"/>
                  <a:gd name="T16" fmla="*/ 6 w 12"/>
                  <a:gd name="T17" fmla="*/ 2 h 18"/>
                  <a:gd name="T18" fmla="*/ 6 w 12"/>
                  <a:gd name="T19" fmla="*/ 3 h 18"/>
                  <a:gd name="T20" fmla="*/ 7 w 12"/>
                  <a:gd name="T21" fmla="*/ 4 h 18"/>
                  <a:gd name="T22" fmla="*/ 8 w 12"/>
                  <a:gd name="T23" fmla="*/ 3 h 18"/>
                  <a:gd name="T24" fmla="*/ 10 w 12"/>
                  <a:gd name="T25" fmla="*/ 3 h 18"/>
                  <a:gd name="T26" fmla="*/ 9 w 12"/>
                  <a:gd name="T27" fmla="*/ 6 h 18"/>
                  <a:gd name="T28" fmla="*/ 5 w 12"/>
                  <a:gd name="T29" fmla="*/ 10 h 18"/>
                  <a:gd name="T30" fmla="*/ 3 w 12"/>
                  <a:gd name="T31" fmla="*/ 11 h 18"/>
                  <a:gd name="T32" fmla="*/ 2 w 12"/>
                  <a:gd name="T33" fmla="*/ 12 h 18"/>
                  <a:gd name="T34" fmla="*/ 1 w 12"/>
                  <a:gd name="T35" fmla="*/ 14 h 18"/>
                  <a:gd name="T36" fmla="*/ 8 w 12"/>
                  <a:gd name="T37" fmla="*/ 18 h 18"/>
                  <a:gd name="T38" fmla="*/ 10 w 12"/>
                  <a:gd name="T3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8">
                    <a:moveTo>
                      <a:pt x="10" y="16"/>
                    </a:moveTo>
                    <a:cubicBezTo>
                      <a:pt x="9" y="15"/>
                      <a:pt x="8" y="15"/>
                      <a:pt x="6" y="14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2"/>
                      <a:pt x="6" y="11"/>
                      <a:pt x="7" y="11"/>
                    </a:cubicBezTo>
                    <a:cubicBezTo>
                      <a:pt x="9" y="9"/>
                      <a:pt x="10" y="7"/>
                      <a:pt x="11" y="5"/>
                    </a:cubicBezTo>
                    <a:cubicBezTo>
                      <a:pt x="12" y="4"/>
                      <a:pt x="12" y="2"/>
                      <a:pt x="10" y="1"/>
                    </a:cubicBezTo>
                    <a:cubicBezTo>
                      <a:pt x="9" y="0"/>
                      <a:pt x="7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10" y="2"/>
                      <a:pt x="10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8" y="7"/>
                      <a:pt x="6" y="9"/>
                      <a:pt x="5" y="10"/>
                    </a:cubicBezTo>
                    <a:cubicBezTo>
                      <a:pt x="4" y="10"/>
                      <a:pt x="4" y="11"/>
                      <a:pt x="3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1" y="12"/>
                      <a:pt x="0" y="14"/>
                      <a:pt x="1" y="14"/>
                    </a:cubicBezTo>
                    <a:cubicBezTo>
                      <a:pt x="3" y="16"/>
                      <a:pt x="6" y="17"/>
                      <a:pt x="8" y="18"/>
                    </a:cubicBezTo>
                    <a:cubicBezTo>
                      <a:pt x="10" y="18"/>
                      <a:pt x="11" y="16"/>
                      <a:pt x="1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858"/>
              <p:cNvSpPr/>
              <p:nvPr/>
            </p:nvSpPr>
            <p:spPr bwMode="auto">
              <a:xfrm>
                <a:off x="1057" y="1013"/>
                <a:ext cx="38" cy="20"/>
              </a:xfrm>
              <a:custGeom>
                <a:avLst/>
                <a:gdLst>
                  <a:gd name="T0" fmla="*/ 42 w 49"/>
                  <a:gd name="T1" fmla="*/ 21 h 26"/>
                  <a:gd name="T2" fmla="*/ 34 w 49"/>
                  <a:gd name="T3" fmla="*/ 17 h 26"/>
                  <a:gd name="T4" fmla="*/ 37 w 49"/>
                  <a:gd name="T5" fmla="*/ 15 h 26"/>
                  <a:gd name="T6" fmla="*/ 37 w 49"/>
                  <a:gd name="T7" fmla="*/ 15 h 26"/>
                  <a:gd name="T8" fmla="*/ 39 w 49"/>
                  <a:gd name="T9" fmla="*/ 16 h 26"/>
                  <a:gd name="T10" fmla="*/ 40 w 49"/>
                  <a:gd name="T11" fmla="*/ 13 h 26"/>
                  <a:gd name="T12" fmla="*/ 43 w 49"/>
                  <a:gd name="T13" fmla="*/ 11 h 26"/>
                  <a:gd name="T14" fmla="*/ 48 w 49"/>
                  <a:gd name="T15" fmla="*/ 8 h 26"/>
                  <a:gd name="T16" fmla="*/ 48 w 49"/>
                  <a:gd name="T17" fmla="*/ 6 h 26"/>
                  <a:gd name="T18" fmla="*/ 43 w 49"/>
                  <a:gd name="T19" fmla="*/ 8 h 26"/>
                  <a:gd name="T20" fmla="*/ 40 w 49"/>
                  <a:gd name="T21" fmla="*/ 10 h 26"/>
                  <a:gd name="T22" fmla="*/ 40 w 49"/>
                  <a:gd name="T23" fmla="*/ 9 h 26"/>
                  <a:gd name="T24" fmla="*/ 41 w 49"/>
                  <a:gd name="T25" fmla="*/ 5 h 26"/>
                  <a:gd name="T26" fmla="*/ 41 w 49"/>
                  <a:gd name="T27" fmla="*/ 3 h 26"/>
                  <a:gd name="T28" fmla="*/ 41 w 49"/>
                  <a:gd name="T29" fmla="*/ 1 h 26"/>
                  <a:gd name="T30" fmla="*/ 39 w 49"/>
                  <a:gd name="T31" fmla="*/ 1 h 26"/>
                  <a:gd name="T32" fmla="*/ 39 w 49"/>
                  <a:gd name="T33" fmla="*/ 3 h 26"/>
                  <a:gd name="T34" fmla="*/ 38 w 49"/>
                  <a:gd name="T35" fmla="*/ 8 h 26"/>
                  <a:gd name="T36" fmla="*/ 37 w 49"/>
                  <a:gd name="T37" fmla="*/ 11 h 26"/>
                  <a:gd name="T38" fmla="*/ 37 w 49"/>
                  <a:gd name="T39" fmla="*/ 12 h 26"/>
                  <a:gd name="T40" fmla="*/ 37 w 49"/>
                  <a:gd name="T41" fmla="*/ 12 h 26"/>
                  <a:gd name="T42" fmla="*/ 31 w 49"/>
                  <a:gd name="T43" fmla="*/ 16 h 26"/>
                  <a:gd name="T44" fmla="*/ 21 w 49"/>
                  <a:gd name="T45" fmla="*/ 13 h 26"/>
                  <a:gd name="T46" fmla="*/ 16 w 49"/>
                  <a:gd name="T47" fmla="*/ 10 h 26"/>
                  <a:gd name="T48" fmla="*/ 11 w 49"/>
                  <a:gd name="T49" fmla="*/ 8 h 26"/>
                  <a:gd name="T50" fmla="*/ 6 w 49"/>
                  <a:gd name="T51" fmla="*/ 6 h 26"/>
                  <a:gd name="T52" fmla="*/ 4 w 49"/>
                  <a:gd name="T53" fmla="*/ 5 h 26"/>
                  <a:gd name="T54" fmla="*/ 2 w 49"/>
                  <a:gd name="T55" fmla="*/ 5 h 26"/>
                  <a:gd name="T56" fmla="*/ 1 w 49"/>
                  <a:gd name="T57" fmla="*/ 7 h 26"/>
                  <a:gd name="T58" fmla="*/ 5 w 49"/>
                  <a:gd name="T59" fmla="*/ 7 h 26"/>
                  <a:gd name="T60" fmla="*/ 10 w 49"/>
                  <a:gd name="T61" fmla="*/ 10 h 26"/>
                  <a:gd name="T62" fmla="*/ 15 w 49"/>
                  <a:gd name="T63" fmla="*/ 12 h 26"/>
                  <a:gd name="T64" fmla="*/ 20 w 49"/>
                  <a:gd name="T65" fmla="*/ 15 h 26"/>
                  <a:gd name="T66" fmla="*/ 29 w 49"/>
                  <a:gd name="T67" fmla="*/ 18 h 26"/>
                  <a:gd name="T68" fmla="*/ 28 w 49"/>
                  <a:gd name="T69" fmla="*/ 20 h 26"/>
                  <a:gd name="T70" fmla="*/ 25 w 49"/>
                  <a:gd name="T71" fmla="*/ 24 h 26"/>
                  <a:gd name="T72" fmla="*/ 27 w 49"/>
                  <a:gd name="T73" fmla="*/ 25 h 26"/>
                  <a:gd name="T74" fmla="*/ 29 w 49"/>
                  <a:gd name="T75" fmla="*/ 23 h 26"/>
                  <a:gd name="T76" fmla="*/ 32 w 49"/>
                  <a:gd name="T77" fmla="*/ 20 h 26"/>
                  <a:gd name="T78" fmla="*/ 32 w 49"/>
                  <a:gd name="T79" fmla="*/ 19 h 26"/>
                  <a:gd name="T80" fmla="*/ 40 w 49"/>
                  <a:gd name="T81" fmla="*/ 22 h 26"/>
                  <a:gd name="T82" fmla="*/ 42 w 49"/>
                  <a:gd name="T83" fmla="*/ 23 h 26"/>
                  <a:gd name="T84" fmla="*/ 42 w 49"/>
                  <a:gd name="T85" fmla="*/ 23 h 26"/>
                  <a:gd name="T86" fmla="*/ 42 w 49"/>
                  <a:gd name="T8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26">
                    <a:moveTo>
                      <a:pt x="42" y="21"/>
                    </a:moveTo>
                    <a:cubicBezTo>
                      <a:pt x="40" y="19"/>
                      <a:pt x="37" y="18"/>
                      <a:pt x="34" y="17"/>
                    </a:cubicBezTo>
                    <a:cubicBezTo>
                      <a:pt x="35" y="17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6"/>
                      <a:pt x="38" y="17"/>
                      <a:pt x="39" y="16"/>
                    </a:cubicBezTo>
                    <a:cubicBezTo>
                      <a:pt x="39" y="15"/>
                      <a:pt x="40" y="14"/>
                      <a:pt x="40" y="13"/>
                    </a:cubicBezTo>
                    <a:cubicBezTo>
                      <a:pt x="41" y="13"/>
                      <a:pt x="42" y="12"/>
                      <a:pt x="43" y="11"/>
                    </a:cubicBezTo>
                    <a:cubicBezTo>
                      <a:pt x="45" y="10"/>
                      <a:pt x="47" y="9"/>
                      <a:pt x="48" y="8"/>
                    </a:cubicBezTo>
                    <a:cubicBezTo>
                      <a:pt x="49" y="8"/>
                      <a:pt x="49" y="6"/>
                      <a:pt x="48" y="6"/>
                    </a:cubicBezTo>
                    <a:cubicBezTo>
                      <a:pt x="47" y="5"/>
                      <a:pt x="44" y="7"/>
                      <a:pt x="43" y="8"/>
                    </a:cubicBezTo>
                    <a:cubicBezTo>
                      <a:pt x="42" y="9"/>
                      <a:pt x="41" y="10"/>
                      <a:pt x="40" y="10"/>
                    </a:cubicBezTo>
                    <a:cubicBezTo>
                      <a:pt x="40" y="10"/>
                      <a:pt x="40" y="9"/>
                      <a:pt x="40" y="9"/>
                    </a:cubicBezTo>
                    <a:cubicBezTo>
                      <a:pt x="40" y="8"/>
                      <a:pt x="41" y="6"/>
                      <a:pt x="41" y="5"/>
                    </a:cubicBezTo>
                    <a:cubicBezTo>
                      <a:pt x="41" y="5"/>
                      <a:pt x="41" y="4"/>
                      <a:pt x="41" y="3"/>
                    </a:cubicBezTo>
                    <a:cubicBezTo>
                      <a:pt x="41" y="3"/>
                      <a:pt x="41" y="2"/>
                      <a:pt x="41" y="1"/>
                    </a:cubicBezTo>
                    <a:cubicBezTo>
                      <a:pt x="41" y="0"/>
                      <a:pt x="40" y="0"/>
                      <a:pt x="39" y="1"/>
                    </a:cubicBezTo>
                    <a:cubicBezTo>
                      <a:pt x="38" y="2"/>
                      <a:pt x="39" y="2"/>
                      <a:pt x="39" y="3"/>
                    </a:cubicBezTo>
                    <a:cubicBezTo>
                      <a:pt x="38" y="5"/>
                      <a:pt x="38" y="6"/>
                      <a:pt x="38" y="8"/>
                    </a:cubicBezTo>
                    <a:cubicBezTo>
                      <a:pt x="38" y="9"/>
                      <a:pt x="37" y="10"/>
                      <a:pt x="37" y="11"/>
                    </a:cubicBezTo>
                    <a:cubicBezTo>
                      <a:pt x="37" y="11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5" y="13"/>
                      <a:pt x="33" y="15"/>
                      <a:pt x="31" y="16"/>
                    </a:cubicBezTo>
                    <a:cubicBezTo>
                      <a:pt x="28" y="15"/>
                      <a:pt x="25" y="14"/>
                      <a:pt x="21" y="13"/>
                    </a:cubicBezTo>
                    <a:cubicBezTo>
                      <a:pt x="20" y="12"/>
                      <a:pt x="18" y="11"/>
                      <a:pt x="16" y="10"/>
                    </a:cubicBezTo>
                    <a:cubicBezTo>
                      <a:pt x="15" y="9"/>
                      <a:pt x="13" y="8"/>
                      <a:pt x="11" y="8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5"/>
                      <a:pt x="0" y="6"/>
                      <a:pt x="1" y="7"/>
                    </a:cubicBezTo>
                    <a:cubicBezTo>
                      <a:pt x="2" y="7"/>
                      <a:pt x="3" y="7"/>
                      <a:pt x="5" y="7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2" y="10"/>
                      <a:pt x="13" y="11"/>
                      <a:pt x="15" y="12"/>
                    </a:cubicBezTo>
                    <a:cubicBezTo>
                      <a:pt x="17" y="13"/>
                      <a:pt x="18" y="14"/>
                      <a:pt x="20" y="15"/>
                    </a:cubicBezTo>
                    <a:cubicBezTo>
                      <a:pt x="23" y="16"/>
                      <a:pt x="26" y="17"/>
                      <a:pt x="29" y="18"/>
                    </a:cubicBezTo>
                    <a:cubicBezTo>
                      <a:pt x="29" y="19"/>
                      <a:pt x="28" y="20"/>
                      <a:pt x="28" y="20"/>
                    </a:cubicBezTo>
                    <a:cubicBezTo>
                      <a:pt x="27" y="21"/>
                      <a:pt x="26" y="22"/>
                      <a:pt x="25" y="24"/>
                    </a:cubicBezTo>
                    <a:cubicBezTo>
                      <a:pt x="24" y="25"/>
                      <a:pt x="26" y="26"/>
                      <a:pt x="27" y="25"/>
                    </a:cubicBezTo>
                    <a:cubicBezTo>
                      <a:pt x="28" y="25"/>
                      <a:pt x="28" y="23"/>
                      <a:pt x="29" y="23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2" y="20"/>
                      <a:pt x="32" y="19"/>
                    </a:cubicBezTo>
                    <a:cubicBezTo>
                      <a:pt x="35" y="20"/>
                      <a:pt x="38" y="21"/>
                      <a:pt x="40" y="22"/>
                    </a:cubicBezTo>
                    <a:cubicBezTo>
                      <a:pt x="40" y="23"/>
                      <a:pt x="41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3" y="22"/>
                      <a:pt x="43" y="21"/>
                      <a:pt x="4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859"/>
              <p:cNvSpPr/>
              <p:nvPr/>
            </p:nvSpPr>
            <p:spPr bwMode="auto">
              <a:xfrm>
                <a:off x="1053" y="1024"/>
                <a:ext cx="13" cy="13"/>
              </a:xfrm>
              <a:custGeom>
                <a:avLst/>
                <a:gdLst>
                  <a:gd name="T0" fmla="*/ 11 w 16"/>
                  <a:gd name="T1" fmla="*/ 16 h 17"/>
                  <a:gd name="T2" fmla="*/ 11 w 16"/>
                  <a:gd name="T3" fmla="*/ 9 h 17"/>
                  <a:gd name="T4" fmla="*/ 14 w 16"/>
                  <a:gd name="T5" fmla="*/ 7 h 17"/>
                  <a:gd name="T6" fmla="*/ 15 w 16"/>
                  <a:gd name="T7" fmla="*/ 7 h 17"/>
                  <a:gd name="T8" fmla="*/ 16 w 16"/>
                  <a:gd name="T9" fmla="*/ 7 h 17"/>
                  <a:gd name="T10" fmla="*/ 15 w 16"/>
                  <a:gd name="T11" fmla="*/ 5 h 17"/>
                  <a:gd name="T12" fmla="*/ 10 w 16"/>
                  <a:gd name="T13" fmla="*/ 6 h 17"/>
                  <a:gd name="T14" fmla="*/ 5 w 16"/>
                  <a:gd name="T15" fmla="*/ 1 h 17"/>
                  <a:gd name="T16" fmla="*/ 4 w 16"/>
                  <a:gd name="T17" fmla="*/ 3 h 17"/>
                  <a:gd name="T18" fmla="*/ 8 w 16"/>
                  <a:gd name="T19" fmla="*/ 8 h 17"/>
                  <a:gd name="T20" fmla="*/ 7 w 16"/>
                  <a:gd name="T21" fmla="*/ 8 h 17"/>
                  <a:gd name="T22" fmla="*/ 3 w 16"/>
                  <a:gd name="T23" fmla="*/ 11 h 17"/>
                  <a:gd name="T24" fmla="*/ 0 w 16"/>
                  <a:gd name="T25" fmla="*/ 13 h 17"/>
                  <a:gd name="T26" fmla="*/ 1 w 16"/>
                  <a:gd name="T27" fmla="*/ 15 h 17"/>
                  <a:gd name="T28" fmla="*/ 1 w 16"/>
                  <a:gd name="T29" fmla="*/ 15 h 17"/>
                  <a:gd name="T30" fmla="*/ 3 w 16"/>
                  <a:gd name="T31" fmla="*/ 14 h 17"/>
                  <a:gd name="T32" fmla="*/ 5 w 16"/>
                  <a:gd name="T33" fmla="*/ 13 h 17"/>
                  <a:gd name="T34" fmla="*/ 8 w 16"/>
                  <a:gd name="T35" fmla="*/ 10 h 17"/>
                  <a:gd name="T36" fmla="*/ 8 w 16"/>
                  <a:gd name="T37" fmla="*/ 10 h 17"/>
                  <a:gd name="T38" fmla="*/ 9 w 16"/>
                  <a:gd name="T39" fmla="*/ 13 h 17"/>
                  <a:gd name="T40" fmla="*/ 9 w 16"/>
                  <a:gd name="T41" fmla="*/ 16 h 17"/>
                  <a:gd name="T42" fmla="*/ 11 w 16"/>
                  <a:gd name="T43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7">
                    <a:moveTo>
                      <a:pt x="11" y="16"/>
                    </a:moveTo>
                    <a:cubicBezTo>
                      <a:pt x="12" y="13"/>
                      <a:pt x="11" y="11"/>
                      <a:pt x="11" y="9"/>
                    </a:cubicBezTo>
                    <a:cubicBezTo>
                      <a:pt x="12" y="8"/>
                      <a:pt x="13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3" y="5"/>
                      <a:pt x="11" y="5"/>
                      <a:pt x="10" y="6"/>
                    </a:cubicBezTo>
                    <a:cubicBezTo>
                      <a:pt x="9" y="4"/>
                      <a:pt x="8" y="2"/>
                      <a:pt x="5" y="1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6" y="4"/>
                      <a:pt x="7" y="6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5" y="10"/>
                      <a:pt x="3" y="11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3" y="15"/>
                      <a:pt x="3" y="14"/>
                    </a:cubicBezTo>
                    <a:cubicBezTo>
                      <a:pt x="3" y="14"/>
                      <a:pt x="4" y="13"/>
                      <a:pt x="5" y="13"/>
                    </a:cubicBezTo>
                    <a:cubicBezTo>
                      <a:pt x="6" y="12"/>
                      <a:pt x="7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9" y="14"/>
                      <a:pt x="8" y="15"/>
                      <a:pt x="9" y="16"/>
                    </a:cubicBezTo>
                    <a:cubicBezTo>
                      <a:pt x="10" y="17"/>
                      <a:pt x="11" y="16"/>
                      <a:pt x="1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860"/>
              <p:cNvSpPr/>
              <p:nvPr/>
            </p:nvSpPr>
            <p:spPr bwMode="auto">
              <a:xfrm>
                <a:off x="1066" y="1031"/>
                <a:ext cx="11" cy="11"/>
              </a:xfrm>
              <a:custGeom>
                <a:avLst/>
                <a:gdLst>
                  <a:gd name="T0" fmla="*/ 13 w 14"/>
                  <a:gd name="T1" fmla="*/ 8 h 14"/>
                  <a:gd name="T2" fmla="*/ 7 w 14"/>
                  <a:gd name="T3" fmla="*/ 6 h 14"/>
                  <a:gd name="T4" fmla="*/ 6 w 14"/>
                  <a:gd name="T5" fmla="*/ 6 h 14"/>
                  <a:gd name="T6" fmla="*/ 7 w 14"/>
                  <a:gd name="T7" fmla="*/ 5 h 14"/>
                  <a:gd name="T8" fmla="*/ 5 w 14"/>
                  <a:gd name="T9" fmla="*/ 0 h 14"/>
                  <a:gd name="T10" fmla="*/ 5 w 14"/>
                  <a:gd name="T11" fmla="*/ 2 h 14"/>
                  <a:gd name="T12" fmla="*/ 4 w 14"/>
                  <a:gd name="T13" fmla="*/ 4 h 14"/>
                  <a:gd name="T14" fmla="*/ 4 w 14"/>
                  <a:gd name="T15" fmla="*/ 5 h 14"/>
                  <a:gd name="T16" fmla="*/ 4 w 14"/>
                  <a:gd name="T17" fmla="*/ 5 h 14"/>
                  <a:gd name="T18" fmla="*/ 1 w 14"/>
                  <a:gd name="T19" fmla="*/ 4 h 14"/>
                  <a:gd name="T20" fmla="*/ 1 w 14"/>
                  <a:gd name="T21" fmla="*/ 5 h 14"/>
                  <a:gd name="T22" fmla="*/ 4 w 14"/>
                  <a:gd name="T23" fmla="*/ 7 h 14"/>
                  <a:gd name="T24" fmla="*/ 2 w 14"/>
                  <a:gd name="T25" fmla="*/ 11 h 14"/>
                  <a:gd name="T26" fmla="*/ 3 w 14"/>
                  <a:gd name="T27" fmla="*/ 14 h 14"/>
                  <a:gd name="T28" fmla="*/ 4 w 14"/>
                  <a:gd name="T29" fmla="*/ 13 h 14"/>
                  <a:gd name="T30" fmla="*/ 4 w 14"/>
                  <a:gd name="T31" fmla="*/ 12 h 14"/>
                  <a:gd name="T32" fmla="*/ 5 w 14"/>
                  <a:gd name="T33" fmla="*/ 10 h 14"/>
                  <a:gd name="T34" fmla="*/ 6 w 14"/>
                  <a:gd name="T35" fmla="*/ 8 h 14"/>
                  <a:gd name="T36" fmla="*/ 12 w 14"/>
                  <a:gd name="T37" fmla="*/ 9 h 14"/>
                  <a:gd name="T38" fmla="*/ 13 w 14"/>
                  <a:gd name="T3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14">
                    <a:moveTo>
                      <a:pt x="13" y="8"/>
                    </a:moveTo>
                    <a:cubicBezTo>
                      <a:pt x="11" y="7"/>
                      <a:pt x="9" y="6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3"/>
                      <a:pt x="8" y="1"/>
                      <a:pt x="5" y="0"/>
                    </a:cubicBezTo>
                    <a:cubicBezTo>
                      <a:pt x="4" y="0"/>
                      <a:pt x="4" y="2"/>
                      <a:pt x="5" y="2"/>
                    </a:cubicBezTo>
                    <a:cubicBezTo>
                      <a:pt x="5" y="2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2" y="7"/>
                      <a:pt x="4" y="7"/>
                    </a:cubicBezTo>
                    <a:cubicBezTo>
                      <a:pt x="4" y="8"/>
                      <a:pt x="2" y="9"/>
                      <a:pt x="2" y="11"/>
                    </a:cubicBezTo>
                    <a:cubicBezTo>
                      <a:pt x="2" y="12"/>
                      <a:pt x="2" y="13"/>
                      <a:pt x="3" y="14"/>
                    </a:cubicBezTo>
                    <a:cubicBezTo>
                      <a:pt x="3" y="14"/>
                      <a:pt x="4" y="14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1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3" y="10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861"/>
              <p:cNvSpPr/>
              <p:nvPr/>
            </p:nvSpPr>
            <p:spPr bwMode="auto">
              <a:xfrm>
                <a:off x="1034" y="1033"/>
                <a:ext cx="56" cy="20"/>
              </a:xfrm>
              <a:custGeom>
                <a:avLst/>
                <a:gdLst>
                  <a:gd name="T0" fmla="*/ 72 w 73"/>
                  <a:gd name="T1" fmla="*/ 25 h 27"/>
                  <a:gd name="T2" fmla="*/ 69 w 73"/>
                  <a:gd name="T3" fmla="*/ 24 h 27"/>
                  <a:gd name="T4" fmla="*/ 64 w 73"/>
                  <a:gd name="T5" fmla="*/ 22 h 27"/>
                  <a:gd name="T6" fmla="*/ 56 w 73"/>
                  <a:gd name="T7" fmla="*/ 20 h 27"/>
                  <a:gd name="T8" fmla="*/ 60 w 73"/>
                  <a:gd name="T9" fmla="*/ 16 h 27"/>
                  <a:gd name="T10" fmla="*/ 62 w 73"/>
                  <a:gd name="T11" fmla="*/ 14 h 27"/>
                  <a:gd name="T12" fmla="*/ 63 w 73"/>
                  <a:gd name="T13" fmla="*/ 12 h 27"/>
                  <a:gd name="T14" fmla="*/ 64 w 73"/>
                  <a:gd name="T15" fmla="*/ 11 h 27"/>
                  <a:gd name="T16" fmla="*/ 66 w 73"/>
                  <a:gd name="T17" fmla="*/ 10 h 27"/>
                  <a:gd name="T18" fmla="*/ 66 w 73"/>
                  <a:gd name="T19" fmla="*/ 10 h 27"/>
                  <a:gd name="T20" fmla="*/ 67 w 73"/>
                  <a:gd name="T21" fmla="*/ 9 h 27"/>
                  <a:gd name="T22" fmla="*/ 68 w 73"/>
                  <a:gd name="T23" fmla="*/ 7 h 27"/>
                  <a:gd name="T24" fmla="*/ 64 w 73"/>
                  <a:gd name="T25" fmla="*/ 8 h 27"/>
                  <a:gd name="T26" fmla="*/ 63 w 73"/>
                  <a:gd name="T27" fmla="*/ 9 h 27"/>
                  <a:gd name="T28" fmla="*/ 63 w 73"/>
                  <a:gd name="T29" fmla="*/ 9 h 27"/>
                  <a:gd name="T30" fmla="*/ 62 w 73"/>
                  <a:gd name="T31" fmla="*/ 4 h 27"/>
                  <a:gd name="T32" fmla="*/ 60 w 73"/>
                  <a:gd name="T33" fmla="*/ 3 h 27"/>
                  <a:gd name="T34" fmla="*/ 60 w 73"/>
                  <a:gd name="T35" fmla="*/ 6 h 27"/>
                  <a:gd name="T36" fmla="*/ 60 w 73"/>
                  <a:gd name="T37" fmla="*/ 8 h 27"/>
                  <a:gd name="T38" fmla="*/ 60 w 73"/>
                  <a:gd name="T39" fmla="*/ 9 h 27"/>
                  <a:gd name="T40" fmla="*/ 60 w 73"/>
                  <a:gd name="T41" fmla="*/ 12 h 27"/>
                  <a:gd name="T42" fmla="*/ 59 w 73"/>
                  <a:gd name="T43" fmla="*/ 12 h 27"/>
                  <a:gd name="T44" fmla="*/ 53 w 73"/>
                  <a:gd name="T45" fmla="*/ 19 h 27"/>
                  <a:gd name="T46" fmla="*/ 35 w 73"/>
                  <a:gd name="T47" fmla="*/ 13 h 27"/>
                  <a:gd name="T48" fmla="*/ 16 w 73"/>
                  <a:gd name="T49" fmla="*/ 5 h 27"/>
                  <a:gd name="T50" fmla="*/ 8 w 73"/>
                  <a:gd name="T51" fmla="*/ 2 h 27"/>
                  <a:gd name="T52" fmla="*/ 1 w 73"/>
                  <a:gd name="T53" fmla="*/ 1 h 27"/>
                  <a:gd name="T54" fmla="*/ 1 w 73"/>
                  <a:gd name="T55" fmla="*/ 2 h 27"/>
                  <a:gd name="T56" fmla="*/ 8 w 73"/>
                  <a:gd name="T57" fmla="*/ 5 h 27"/>
                  <a:gd name="T58" fmla="*/ 17 w 73"/>
                  <a:gd name="T59" fmla="*/ 8 h 27"/>
                  <a:gd name="T60" fmla="*/ 27 w 73"/>
                  <a:gd name="T61" fmla="*/ 12 h 27"/>
                  <a:gd name="T62" fmla="*/ 36 w 73"/>
                  <a:gd name="T63" fmla="*/ 16 h 27"/>
                  <a:gd name="T64" fmla="*/ 51 w 73"/>
                  <a:gd name="T65" fmla="*/ 21 h 27"/>
                  <a:gd name="T66" fmla="*/ 50 w 73"/>
                  <a:gd name="T67" fmla="*/ 22 h 27"/>
                  <a:gd name="T68" fmla="*/ 49 w 73"/>
                  <a:gd name="T69" fmla="*/ 23 h 27"/>
                  <a:gd name="T70" fmla="*/ 50 w 73"/>
                  <a:gd name="T71" fmla="*/ 24 h 27"/>
                  <a:gd name="T72" fmla="*/ 51 w 73"/>
                  <a:gd name="T73" fmla="*/ 24 h 27"/>
                  <a:gd name="T74" fmla="*/ 54 w 73"/>
                  <a:gd name="T75" fmla="*/ 22 h 27"/>
                  <a:gd name="T76" fmla="*/ 54 w 73"/>
                  <a:gd name="T77" fmla="*/ 22 h 27"/>
                  <a:gd name="T78" fmla="*/ 64 w 73"/>
                  <a:gd name="T79" fmla="*/ 25 h 27"/>
                  <a:gd name="T80" fmla="*/ 68 w 73"/>
                  <a:gd name="T81" fmla="*/ 26 h 27"/>
                  <a:gd name="T82" fmla="*/ 72 w 73"/>
                  <a:gd name="T83" fmla="*/ 27 h 27"/>
                  <a:gd name="T84" fmla="*/ 72 w 73"/>
                  <a:gd name="T8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" h="27">
                    <a:moveTo>
                      <a:pt x="72" y="25"/>
                    </a:moveTo>
                    <a:cubicBezTo>
                      <a:pt x="71" y="25"/>
                      <a:pt x="70" y="24"/>
                      <a:pt x="69" y="24"/>
                    </a:cubicBezTo>
                    <a:cubicBezTo>
                      <a:pt x="67" y="24"/>
                      <a:pt x="65" y="23"/>
                      <a:pt x="64" y="22"/>
                    </a:cubicBezTo>
                    <a:cubicBezTo>
                      <a:pt x="61" y="21"/>
                      <a:pt x="58" y="21"/>
                      <a:pt x="56" y="20"/>
                    </a:cubicBezTo>
                    <a:cubicBezTo>
                      <a:pt x="57" y="19"/>
                      <a:pt x="58" y="18"/>
                      <a:pt x="60" y="16"/>
                    </a:cubicBezTo>
                    <a:cubicBezTo>
                      <a:pt x="60" y="15"/>
                      <a:pt x="61" y="14"/>
                      <a:pt x="62" y="14"/>
                    </a:cubicBezTo>
                    <a:cubicBezTo>
                      <a:pt x="63" y="14"/>
                      <a:pt x="64" y="13"/>
                      <a:pt x="63" y="12"/>
                    </a:cubicBezTo>
                    <a:cubicBezTo>
                      <a:pt x="64" y="12"/>
                      <a:pt x="64" y="12"/>
                      <a:pt x="64" y="11"/>
                    </a:cubicBezTo>
                    <a:cubicBezTo>
                      <a:pt x="65" y="11"/>
                      <a:pt x="65" y="11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0"/>
                      <a:pt x="67" y="9"/>
                      <a:pt x="67" y="9"/>
                    </a:cubicBezTo>
                    <a:cubicBezTo>
                      <a:pt x="68" y="9"/>
                      <a:pt x="69" y="8"/>
                      <a:pt x="68" y="7"/>
                    </a:cubicBezTo>
                    <a:cubicBezTo>
                      <a:pt x="66" y="7"/>
                      <a:pt x="65" y="7"/>
                      <a:pt x="64" y="8"/>
                    </a:cubicBezTo>
                    <a:cubicBezTo>
                      <a:pt x="64" y="8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7"/>
                      <a:pt x="62" y="5"/>
                      <a:pt x="62" y="4"/>
                    </a:cubicBezTo>
                    <a:cubicBezTo>
                      <a:pt x="63" y="3"/>
                      <a:pt x="61" y="2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6"/>
                      <a:pt x="60" y="7"/>
                      <a:pt x="60" y="8"/>
                    </a:cubicBezTo>
                    <a:cubicBezTo>
                      <a:pt x="60" y="8"/>
                      <a:pt x="60" y="8"/>
                      <a:pt x="60" y="9"/>
                    </a:cubicBezTo>
                    <a:cubicBezTo>
                      <a:pt x="60" y="10"/>
                      <a:pt x="60" y="11"/>
                      <a:pt x="60" y="12"/>
                    </a:cubicBezTo>
                    <a:cubicBezTo>
                      <a:pt x="60" y="12"/>
                      <a:pt x="60" y="12"/>
                      <a:pt x="59" y="12"/>
                    </a:cubicBezTo>
                    <a:cubicBezTo>
                      <a:pt x="57" y="15"/>
                      <a:pt x="55" y="17"/>
                      <a:pt x="53" y="19"/>
                    </a:cubicBezTo>
                    <a:cubicBezTo>
                      <a:pt x="47" y="17"/>
                      <a:pt x="41" y="15"/>
                      <a:pt x="35" y="13"/>
                    </a:cubicBezTo>
                    <a:cubicBezTo>
                      <a:pt x="29" y="11"/>
                      <a:pt x="23" y="8"/>
                      <a:pt x="16" y="5"/>
                    </a:cubicBez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2"/>
                      <a:pt x="6" y="4"/>
                      <a:pt x="8" y="5"/>
                    </a:cubicBezTo>
                    <a:cubicBezTo>
                      <a:pt x="11" y="6"/>
                      <a:pt x="14" y="7"/>
                      <a:pt x="17" y="8"/>
                    </a:cubicBezTo>
                    <a:cubicBezTo>
                      <a:pt x="20" y="9"/>
                      <a:pt x="23" y="11"/>
                      <a:pt x="27" y="12"/>
                    </a:cubicBezTo>
                    <a:cubicBezTo>
                      <a:pt x="30" y="14"/>
                      <a:pt x="33" y="15"/>
                      <a:pt x="36" y="16"/>
                    </a:cubicBezTo>
                    <a:cubicBezTo>
                      <a:pt x="41" y="18"/>
                      <a:pt x="46" y="20"/>
                      <a:pt x="51" y="21"/>
                    </a:cubicBezTo>
                    <a:cubicBezTo>
                      <a:pt x="50" y="21"/>
                      <a:pt x="50" y="22"/>
                      <a:pt x="50" y="22"/>
                    </a:cubicBezTo>
                    <a:cubicBezTo>
                      <a:pt x="49" y="22"/>
                      <a:pt x="49" y="23"/>
                      <a:pt x="49" y="23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1" y="24"/>
                      <a:pt x="51" y="24"/>
                    </a:cubicBezTo>
                    <a:cubicBezTo>
                      <a:pt x="52" y="24"/>
                      <a:pt x="53" y="23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7" y="23"/>
                      <a:pt x="61" y="24"/>
                      <a:pt x="64" y="25"/>
                    </a:cubicBezTo>
                    <a:cubicBezTo>
                      <a:pt x="65" y="25"/>
                      <a:pt x="67" y="26"/>
                      <a:pt x="68" y="26"/>
                    </a:cubicBezTo>
                    <a:cubicBezTo>
                      <a:pt x="69" y="26"/>
                      <a:pt x="71" y="27"/>
                      <a:pt x="72" y="27"/>
                    </a:cubicBezTo>
                    <a:cubicBezTo>
                      <a:pt x="73" y="26"/>
                      <a:pt x="73" y="25"/>
                      <a:pt x="7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862"/>
              <p:cNvSpPr/>
              <p:nvPr/>
            </p:nvSpPr>
            <p:spPr bwMode="auto">
              <a:xfrm>
                <a:off x="1035" y="10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863"/>
              <p:cNvSpPr/>
              <p:nvPr/>
            </p:nvSpPr>
            <p:spPr bwMode="auto">
              <a:xfrm>
                <a:off x="1034" y="1043"/>
                <a:ext cx="14" cy="13"/>
              </a:xfrm>
              <a:custGeom>
                <a:avLst/>
                <a:gdLst>
                  <a:gd name="T0" fmla="*/ 12 w 19"/>
                  <a:gd name="T1" fmla="*/ 14 h 17"/>
                  <a:gd name="T2" fmla="*/ 12 w 19"/>
                  <a:gd name="T3" fmla="*/ 13 h 17"/>
                  <a:gd name="T4" fmla="*/ 11 w 19"/>
                  <a:gd name="T5" fmla="*/ 9 h 17"/>
                  <a:gd name="T6" fmla="*/ 16 w 19"/>
                  <a:gd name="T7" fmla="*/ 7 h 17"/>
                  <a:gd name="T8" fmla="*/ 17 w 19"/>
                  <a:gd name="T9" fmla="*/ 7 h 17"/>
                  <a:gd name="T10" fmla="*/ 17 w 19"/>
                  <a:gd name="T11" fmla="*/ 5 h 17"/>
                  <a:gd name="T12" fmla="*/ 17 w 19"/>
                  <a:gd name="T13" fmla="*/ 5 h 17"/>
                  <a:gd name="T14" fmla="*/ 17 w 19"/>
                  <a:gd name="T15" fmla="*/ 5 h 17"/>
                  <a:gd name="T16" fmla="*/ 16 w 19"/>
                  <a:gd name="T17" fmla="*/ 5 h 17"/>
                  <a:gd name="T18" fmla="*/ 11 w 19"/>
                  <a:gd name="T19" fmla="*/ 7 h 17"/>
                  <a:gd name="T20" fmla="*/ 10 w 19"/>
                  <a:gd name="T21" fmla="*/ 7 h 17"/>
                  <a:gd name="T22" fmla="*/ 6 w 19"/>
                  <a:gd name="T23" fmla="*/ 0 h 17"/>
                  <a:gd name="T24" fmla="*/ 6 w 19"/>
                  <a:gd name="T25" fmla="*/ 2 h 17"/>
                  <a:gd name="T26" fmla="*/ 8 w 19"/>
                  <a:gd name="T27" fmla="*/ 8 h 17"/>
                  <a:gd name="T28" fmla="*/ 7 w 19"/>
                  <a:gd name="T29" fmla="*/ 8 h 17"/>
                  <a:gd name="T30" fmla="*/ 3 w 19"/>
                  <a:gd name="T31" fmla="*/ 10 h 17"/>
                  <a:gd name="T32" fmla="*/ 0 w 19"/>
                  <a:gd name="T33" fmla="*/ 12 h 17"/>
                  <a:gd name="T34" fmla="*/ 2 w 19"/>
                  <a:gd name="T35" fmla="*/ 13 h 17"/>
                  <a:gd name="T36" fmla="*/ 2 w 19"/>
                  <a:gd name="T37" fmla="*/ 13 h 17"/>
                  <a:gd name="T38" fmla="*/ 2 w 19"/>
                  <a:gd name="T39" fmla="*/ 13 h 17"/>
                  <a:gd name="T40" fmla="*/ 2 w 19"/>
                  <a:gd name="T41" fmla="*/ 13 h 17"/>
                  <a:gd name="T42" fmla="*/ 6 w 19"/>
                  <a:gd name="T43" fmla="*/ 11 h 17"/>
                  <a:gd name="T44" fmla="*/ 8 w 19"/>
                  <a:gd name="T45" fmla="*/ 10 h 17"/>
                  <a:gd name="T46" fmla="*/ 8 w 19"/>
                  <a:gd name="T47" fmla="*/ 10 h 17"/>
                  <a:gd name="T48" fmla="*/ 10 w 19"/>
                  <a:gd name="T49" fmla="*/ 15 h 17"/>
                  <a:gd name="T50" fmla="*/ 13 w 19"/>
                  <a:gd name="T51" fmla="*/ 16 h 17"/>
                  <a:gd name="T52" fmla="*/ 12 w 19"/>
                  <a:gd name="T5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17">
                    <a:moveTo>
                      <a:pt x="12" y="14"/>
                    </a:moveTo>
                    <a:cubicBezTo>
                      <a:pt x="12" y="14"/>
                      <a:pt x="12" y="13"/>
                      <a:pt x="12" y="13"/>
                    </a:cubicBezTo>
                    <a:cubicBezTo>
                      <a:pt x="11" y="12"/>
                      <a:pt x="11" y="11"/>
                      <a:pt x="11" y="9"/>
                    </a:cubicBezTo>
                    <a:cubicBezTo>
                      <a:pt x="13" y="9"/>
                      <a:pt x="15" y="8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9" y="8"/>
                      <a:pt x="19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2" y="6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4"/>
                      <a:pt x="9" y="1"/>
                      <a:pt x="6" y="0"/>
                    </a:cubicBezTo>
                    <a:cubicBezTo>
                      <a:pt x="6" y="0"/>
                      <a:pt x="5" y="1"/>
                      <a:pt x="6" y="2"/>
                    </a:cubicBezTo>
                    <a:cubicBezTo>
                      <a:pt x="7" y="3"/>
                      <a:pt x="8" y="5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4" y="9"/>
                      <a:pt x="3" y="10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3"/>
                      <a:pt x="1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7" y="11"/>
                      <a:pt x="7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2"/>
                      <a:pt x="9" y="14"/>
                      <a:pt x="10" y="15"/>
                    </a:cubicBezTo>
                    <a:cubicBezTo>
                      <a:pt x="10" y="16"/>
                      <a:pt x="12" y="17"/>
                      <a:pt x="13" y="16"/>
                    </a:cubicBezTo>
                    <a:cubicBezTo>
                      <a:pt x="13" y="15"/>
                      <a:pt x="13" y="15"/>
                      <a:pt x="1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864"/>
              <p:cNvSpPr/>
              <p:nvPr/>
            </p:nvSpPr>
            <p:spPr bwMode="auto">
              <a:xfrm>
                <a:off x="1052" y="1052"/>
                <a:ext cx="11" cy="4"/>
              </a:xfrm>
              <a:custGeom>
                <a:avLst/>
                <a:gdLst>
                  <a:gd name="T0" fmla="*/ 9 w 15"/>
                  <a:gd name="T1" fmla="*/ 2 h 6"/>
                  <a:gd name="T2" fmla="*/ 1 w 15"/>
                  <a:gd name="T3" fmla="*/ 1 h 6"/>
                  <a:gd name="T4" fmla="*/ 1 w 15"/>
                  <a:gd name="T5" fmla="*/ 3 h 6"/>
                  <a:gd name="T6" fmla="*/ 8 w 15"/>
                  <a:gd name="T7" fmla="*/ 4 h 6"/>
                  <a:gd name="T8" fmla="*/ 11 w 15"/>
                  <a:gd name="T9" fmla="*/ 5 h 6"/>
                  <a:gd name="T10" fmla="*/ 13 w 15"/>
                  <a:gd name="T11" fmla="*/ 6 h 6"/>
                  <a:gd name="T12" fmla="*/ 14 w 15"/>
                  <a:gd name="T13" fmla="*/ 6 h 6"/>
                  <a:gd name="T14" fmla="*/ 9 w 15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6">
                    <a:moveTo>
                      <a:pt x="9" y="2"/>
                    </a:moveTo>
                    <a:cubicBezTo>
                      <a:pt x="6" y="1"/>
                      <a:pt x="4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3"/>
                      <a:pt x="6" y="4"/>
                      <a:pt x="8" y="4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2" y="5"/>
                      <a:pt x="12" y="6"/>
                      <a:pt x="13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5" y="3"/>
                      <a:pt x="11" y="2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865"/>
              <p:cNvSpPr/>
              <p:nvPr/>
            </p:nvSpPr>
            <p:spPr bwMode="auto">
              <a:xfrm>
                <a:off x="1062" y="1051"/>
                <a:ext cx="10" cy="16"/>
              </a:xfrm>
              <a:custGeom>
                <a:avLst/>
                <a:gdLst>
                  <a:gd name="T0" fmla="*/ 10 w 14"/>
                  <a:gd name="T1" fmla="*/ 19 h 21"/>
                  <a:gd name="T2" fmla="*/ 10 w 14"/>
                  <a:gd name="T3" fmla="*/ 19 h 21"/>
                  <a:gd name="T4" fmla="*/ 9 w 14"/>
                  <a:gd name="T5" fmla="*/ 17 h 21"/>
                  <a:gd name="T6" fmla="*/ 3 w 14"/>
                  <a:gd name="T7" fmla="*/ 15 h 21"/>
                  <a:gd name="T8" fmla="*/ 9 w 14"/>
                  <a:gd name="T9" fmla="*/ 11 h 21"/>
                  <a:gd name="T10" fmla="*/ 12 w 14"/>
                  <a:gd name="T11" fmla="*/ 7 h 21"/>
                  <a:gd name="T12" fmla="*/ 14 w 14"/>
                  <a:gd name="T13" fmla="*/ 4 h 21"/>
                  <a:gd name="T14" fmla="*/ 10 w 14"/>
                  <a:gd name="T15" fmla="*/ 1 h 21"/>
                  <a:gd name="T16" fmla="*/ 7 w 14"/>
                  <a:gd name="T17" fmla="*/ 0 h 21"/>
                  <a:gd name="T18" fmla="*/ 5 w 14"/>
                  <a:gd name="T19" fmla="*/ 3 h 21"/>
                  <a:gd name="T20" fmla="*/ 6 w 14"/>
                  <a:gd name="T21" fmla="*/ 4 h 21"/>
                  <a:gd name="T22" fmla="*/ 7 w 14"/>
                  <a:gd name="T23" fmla="*/ 2 h 21"/>
                  <a:gd name="T24" fmla="*/ 11 w 14"/>
                  <a:gd name="T25" fmla="*/ 4 h 21"/>
                  <a:gd name="T26" fmla="*/ 11 w 14"/>
                  <a:gd name="T27" fmla="*/ 4 h 21"/>
                  <a:gd name="T28" fmla="*/ 10 w 14"/>
                  <a:gd name="T29" fmla="*/ 7 h 21"/>
                  <a:gd name="T30" fmla="*/ 8 w 14"/>
                  <a:gd name="T31" fmla="*/ 9 h 21"/>
                  <a:gd name="T32" fmla="*/ 5 w 14"/>
                  <a:gd name="T33" fmla="*/ 11 h 21"/>
                  <a:gd name="T34" fmla="*/ 1 w 14"/>
                  <a:gd name="T35" fmla="*/ 14 h 21"/>
                  <a:gd name="T36" fmla="*/ 1 w 14"/>
                  <a:gd name="T37" fmla="*/ 16 h 21"/>
                  <a:gd name="T38" fmla="*/ 8 w 14"/>
                  <a:gd name="T39" fmla="*/ 20 h 21"/>
                  <a:gd name="T40" fmla="*/ 10 w 14"/>
                  <a:gd name="T4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1">
                    <a:moveTo>
                      <a:pt x="10" y="19"/>
                    </a:move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8"/>
                      <a:pt x="10" y="17"/>
                      <a:pt x="9" y="17"/>
                    </a:cubicBezTo>
                    <a:cubicBezTo>
                      <a:pt x="7" y="16"/>
                      <a:pt x="5" y="16"/>
                      <a:pt x="3" y="15"/>
                    </a:cubicBezTo>
                    <a:cubicBezTo>
                      <a:pt x="5" y="13"/>
                      <a:pt x="8" y="13"/>
                      <a:pt x="9" y="11"/>
                    </a:cubicBezTo>
                    <a:cubicBezTo>
                      <a:pt x="11" y="10"/>
                      <a:pt x="11" y="8"/>
                      <a:pt x="12" y="7"/>
                    </a:cubicBezTo>
                    <a:cubicBezTo>
                      <a:pt x="13" y="6"/>
                      <a:pt x="14" y="5"/>
                      <a:pt x="14" y="4"/>
                    </a:cubicBezTo>
                    <a:cubicBezTo>
                      <a:pt x="14" y="2"/>
                      <a:pt x="11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10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0" y="6"/>
                      <a:pt x="10" y="7"/>
                    </a:cubicBezTo>
                    <a:cubicBezTo>
                      <a:pt x="9" y="8"/>
                      <a:pt x="9" y="9"/>
                      <a:pt x="8" y="9"/>
                    </a:cubicBezTo>
                    <a:cubicBezTo>
                      <a:pt x="7" y="10"/>
                      <a:pt x="6" y="10"/>
                      <a:pt x="5" y="11"/>
                    </a:cubicBezTo>
                    <a:cubicBezTo>
                      <a:pt x="3" y="12"/>
                      <a:pt x="2" y="13"/>
                      <a:pt x="1" y="14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3" y="18"/>
                      <a:pt x="6" y="19"/>
                      <a:pt x="8" y="20"/>
                    </a:cubicBezTo>
                    <a:cubicBezTo>
                      <a:pt x="9" y="21"/>
                      <a:pt x="10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866"/>
              <p:cNvSpPr>
                <a:spLocks noEditPoints="1"/>
              </p:cNvSpPr>
              <p:nvPr/>
            </p:nvSpPr>
            <p:spPr bwMode="auto">
              <a:xfrm>
                <a:off x="1031" y="1057"/>
                <a:ext cx="51" cy="20"/>
              </a:xfrm>
              <a:custGeom>
                <a:avLst/>
                <a:gdLst>
                  <a:gd name="T0" fmla="*/ 63 w 66"/>
                  <a:gd name="T1" fmla="*/ 19 h 26"/>
                  <a:gd name="T2" fmla="*/ 61 w 66"/>
                  <a:gd name="T3" fmla="*/ 19 h 26"/>
                  <a:gd name="T4" fmla="*/ 58 w 66"/>
                  <a:gd name="T5" fmla="*/ 18 h 26"/>
                  <a:gd name="T6" fmla="*/ 57 w 66"/>
                  <a:gd name="T7" fmla="*/ 18 h 26"/>
                  <a:gd name="T8" fmla="*/ 55 w 66"/>
                  <a:gd name="T9" fmla="*/ 18 h 26"/>
                  <a:gd name="T10" fmla="*/ 57 w 66"/>
                  <a:gd name="T11" fmla="*/ 15 h 26"/>
                  <a:gd name="T12" fmla="*/ 63 w 66"/>
                  <a:gd name="T13" fmla="*/ 11 h 26"/>
                  <a:gd name="T14" fmla="*/ 66 w 66"/>
                  <a:gd name="T15" fmla="*/ 7 h 26"/>
                  <a:gd name="T16" fmla="*/ 65 w 66"/>
                  <a:gd name="T17" fmla="*/ 6 h 26"/>
                  <a:gd name="T18" fmla="*/ 65 w 66"/>
                  <a:gd name="T19" fmla="*/ 6 h 26"/>
                  <a:gd name="T20" fmla="*/ 61 w 66"/>
                  <a:gd name="T21" fmla="*/ 9 h 26"/>
                  <a:gd name="T22" fmla="*/ 59 w 66"/>
                  <a:gd name="T23" fmla="*/ 11 h 26"/>
                  <a:gd name="T24" fmla="*/ 59 w 66"/>
                  <a:gd name="T25" fmla="*/ 10 h 26"/>
                  <a:gd name="T26" fmla="*/ 59 w 66"/>
                  <a:gd name="T27" fmla="*/ 8 h 26"/>
                  <a:gd name="T28" fmla="*/ 58 w 66"/>
                  <a:gd name="T29" fmla="*/ 1 h 26"/>
                  <a:gd name="T30" fmla="*/ 56 w 66"/>
                  <a:gd name="T31" fmla="*/ 1 h 26"/>
                  <a:gd name="T32" fmla="*/ 56 w 66"/>
                  <a:gd name="T33" fmla="*/ 6 h 26"/>
                  <a:gd name="T34" fmla="*/ 56 w 66"/>
                  <a:gd name="T35" fmla="*/ 10 h 26"/>
                  <a:gd name="T36" fmla="*/ 56 w 66"/>
                  <a:gd name="T37" fmla="*/ 12 h 26"/>
                  <a:gd name="T38" fmla="*/ 55 w 66"/>
                  <a:gd name="T39" fmla="*/ 13 h 26"/>
                  <a:gd name="T40" fmla="*/ 52 w 66"/>
                  <a:gd name="T41" fmla="*/ 17 h 26"/>
                  <a:gd name="T42" fmla="*/ 46 w 66"/>
                  <a:gd name="T43" fmla="*/ 15 h 26"/>
                  <a:gd name="T44" fmla="*/ 28 w 66"/>
                  <a:gd name="T45" fmla="*/ 10 h 26"/>
                  <a:gd name="T46" fmla="*/ 11 w 66"/>
                  <a:gd name="T47" fmla="*/ 4 h 26"/>
                  <a:gd name="T48" fmla="*/ 5 w 66"/>
                  <a:gd name="T49" fmla="*/ 1 h 26"/>
                  <a:gd name="T50" fmla="*/ 3 w 66"/>
                  <a:gd name="T51" fmla="*/ 0 h 26"/>
                  <a:gd name="T52" fmla="*/ 0 w 66"/>
                  <a:gd name="T53" fmla="*/ 2 h 26"/>
                  <a:gd name="T54" fmla="*/ 1 w 66"/>
                  <a:gd name="T55" fmla="*/ 3 h 26"/>
                  <a:gd name="T56" fmla="*/ 3 w 66"/>
                  <a:gd name="T57" fmla="*/ 2 h 26"/>
                  <a:gd name="T58" fmla="*/ 5 w 66"/>
                  <a:gd name="T59" fmla="*/ 3 h 26"/>
                  <a:gd name="T60" fmla="*/ 8 w 66"/>
                  <a:gd name="T61" fmla="*/ 5 h 26"/>
                  <a:gd name="T62" fmla="*/ 15 w 66"/>
                  <a:gd name="T63" fmla="*/ 8 h 26"/>
                  <a:gd name="T64" fmla="*/ 31 w 66"/>
                  <a:gd name="T65" fmla="*/ 13 h 26"/>
                  <a:gd name="T66" fmla="*/ 48 w 66"/>
                  <a:gd name="T67" fmla="*/ 19 h 26"/>
                  <a:gd name="T68" fmla="*/ 50 w 66"/>
                  <a:gd name="T69" fmla="*/ 19 h 26"/>
                  <a:gd name="T70" fmla="*/ 47 w 66"/>
                  <a:gd name="T71" fmla="*/ 24 h 26"/>
                  <a:gd name="T72" fmla="*/ 47 w 66"/>
                  <a:gd name="T73" fmla="*/ 24 h 26"/>
                  <a:gd name="T74" fmla="*/ 47 w 66"/>
                  <a:gd name="T75" fmla="*/ 25 h 26"/>
                  <a:gd name="T76" fmla="*/ 49 w 66"/>
                  <a:gd name="T77" fmla="*/ 25 h 26"/>
                  <a:gd name="T78" fmla="*/ 53 w 66"/>
                  <a:gd name="T79" fmla="*/ 20 h 26"/>
                  <a:gd name="T80" fmla="*/ 56 w 66"/>
                  <a:gd name="T81" fmla="*/ 21 h 26"/>
                  <a:gd name="T82" fmla="*/ 59 w 66"/>
                  <a:gd name="T83" fmla="*/ 21 h 26"/>
                  <a:gd name="T84" fmla="*/ 60 w 66"/>
                  <a:gd name="T85" fmla="*/ 22 h 26"/>
                  <a:gd name="T86" fmla="*/ 62 w 66"/>
                  <a:gd name="T87" fmla="*/ 22 h 26"/>
                  <a:gd name="T88" fmla="*/ 63 w 66"/>
                  <a:gd name="T89" fmla="*/ 19 h 26"/>
                  <a:gd name="T90" fmla="*/ 60 w 66"/>
                  <a:gd name="T91" fmla="*/ 21 h 26"/>
                  <a:gd name="T92" fmla="*/ 60 w 66"/>
                  <a:gd name="T93" fmla="*/ 21 h 26"/>
                  <a:gd name="T94" fmla="*/ 60 w 66"/>
                  <a:gd name="T95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" h="26">
                    <a:moveTo>
                      <a:pt x="63" y="19"/>
                    </a:moveTo>
                    <a:cubicBezTo>
                      <a:pt x="62" y="19"/>
                      <a:pt x="61" y="19"/>
                      <a:pt x="61" y="19"/>
                    </a:cubicBezTo>
                    <a:cubicBezTo>
                      <a:pt x="60" y="19"/>
                      <a:pt x="59" y="18"/>
                      <a:pt x="58" y="18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6" y="18"/>
                      <a:pt x="55" y="18"/>
                      <a:pt x="55" y="18"/>
                    </a:cubicBezTo>
                    <a:cubicBezTo>
                      <a:pt x="56" y="17"/>
                      <a:pt x="56" y="16"/>
                      <a:pt x="57" y="15"/>
                    </a:cubicBezTo>
                    <a:cubicBezTo>
                      <a:pt x="59" y="14"/>
                      <a:pt x="61" y="12"/>
                      <a:pt x="63" y="11"/>
                    </a:cubicBezTo>
                    <a:cubicBezTo>
                      <a:pt x="64" y="10"/>
                      <a:pt x="66" y="9"/>
                      <a:pt x="66" y="7"/>
                    </a:cubicBezTo>
                    <a:cubicBezTo>
                      <a:pt x="66" y="7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3" y="7"/>
                      <a:pt x="62" y="8"/>
                      <a:pt x="61" y="9"/>
                    </a:cubicBezTo>
                    <a:cubicBezTo>
                      <a:pt x="60" y="10"/>
                      <a:pt x="59" y="10"/>
                      <a:pt x="59" y="11"/>
                    </a:cubicBezTo>
                    <a:cubicBezTo>
                      <a:pt x="59" y="11"/>
                      <a:pt x="59" y="10"/>
                      <a:pt x="59" y="10"/>
                    </a:cubicBezTo>
                    <a:cubicBezTo>
                      <a:pt x="59" y="10"/>
                      <a:pt x="59" y="9"/>
                      <a:pt x="59" y="8"/>
                    </a:cubicBezTo>
                    <a:cubicBezTo>
                      <a:pt x="58" y="6"/>
                      <a:pt x="58" y="4"/>
                      <a:pt x="58" y="1"/>
                    </a:cubicBezTo>
                    <a:cubicBezTo>
                      <a:pt x="58" y="0"/>
                      <a:pt x="56" y="0"/>
                      <a:pt x="56" y="1"/>
                    </a:cubicBezTo>
                    <a:cubicBezTo>
                      <a:pt x="56" y="3"/>
                      <a:pt x="56" y="4"/>
                      <a:pt x="56" y="6"/>
                    </a:cubicBezTo>
                    <a:cubicBezTo>
                      <a:pt x="56" y="7"/>
                      <a:pt x="56" y="9"/>
                      <a:pt x="56" y="10"/>
                    </a:cubicBezTo>
                    <a:cubicBezTo>
                      <a:pt x="56" y="11"/>
                      <a:pt x="56" y="12"/>
                      <a:pt x="56" y="12"/>
                    </a:cubicBezTo>
                    <a:cubicBezTo>
                      <a:pt x="56" y="13"/>
                      <a:pt x="56" y="13"/>
                      <a:pt x="55" y="13"/>
                    </a:cubicBezTo>
                    <a:cubicBezTo>
                      <a:pt x="54" y="14"/>
                      <a:pt x="53" y="16"/>
                      <a:pt x="52" y="17"/>
                    </a:cubicBezTo>
                    <a:cubicBezTo>
                      <a:pt x="50" y="17"/>
                      <a:pt x="48" y="16"/>
                      <a:pt x="46" y="15"/>
                    </a:cubicBezTo>
                    <a:cubicBezTo>
                      <a:pt x="40" y="14"/>
                      <a:pt x="34" y="12"/>
                      <a:pt x="28" y="10"/>
                    </a:cubicBezTo>
                    <a:cubicBezTo>
                      <a:pt x="23" y="8"/>
                      <a:pt x="17" y="6"/>
                      <a:pt x="11" y="4"/>
                    </a:cubicBezTo>
                    <a:cubicBezTo>
                      <a:pt x="9" y="3"/>
                      <a:pt x="7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1" y="4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10" y="6"/>
                      <a:pt x="13" y="7"/>
                      <a:pt x="15" y="8"/>
                    </a:cubicBezTo>
                    <a:cubicBezTo>
                      <a:pt x="20" y="10"/>
                      <a:pt x="26" y="12"/>
                      <a:pt x="31" y="13"/>
                    </a:cubicBezTo>
                    <a:cubicBezTo>
                      <a:pt x="37" y="15"/>
                      <a:pt x="42" y="17"/>
                      <a:pt x="48" y="19"/>
                    </a:cubicBezTo>
                    <a:cubicBezTo>
                      <a:pt x="49" y="19"/>
                      <a:pt x="49" y="19"/>
                      <a:pt x="50" y="19"/>
                    </a:cubicBezTo>
                    <a:cubicBezTo>
                      <a:pt x="49" y="21"/>
                      <a:pt x="48" y="22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5"/>
                    </a:cubicBezTo>
                    <a:cubicBezTo>
                      <a:pt x="47" y="26"/>
                      <a:pt x="48" y="26"/>
                      <a:pt x="49" y="25"/>
                    </a:cubicBezTo>
                    <a:cubicBezTo>
                      <a:pt x="51" y="24"/>
                      <a:pt x="52" y="22"/>
                      <a:pt x="53" y="20"/>
                    </a:cubicBezTo>
                    <a:cubicBezTo>
                      <a:pt x="54" y="21"/>
                      <a:pt x="55" y="21"/>
                      <a:pt x="56" y="21"/>
                    </a:cubicBezTo>
                    <a:cubicBezTo>
                      <a:pt x="57" y="21"/>
                      <a:pt x="58" y="21"/>
                      <a:pt x="59" y="21"/>
                    </a:cubicBezTo>
                    <a:cubicBezTo>
                      <a:pt x="60" y="21"/>
                      <a:pt x="60" y="22"/>
                      <a:pt x="60" y="22"/>
                    </a:cubicBezTo>
                    <a:cubicBezTo>
                      <a:pt x="60" y="23"/>
                      <a:pt x="62" y="23"/>
                      <a:pt x="62" y="22"/>
                    </a:cubicBezTo>
                    <a:cubicBezTo>
                      <a:pt x="63" y="21"/>
                      <a:pt x="63" y="20"/>
                      <a:pt x="63" y="19"/>
                    </a:cubicBezTo>
                    <a:close/>
                    <a:moveTo>
                      <a:pt x="60" y="21"/>
                    </a:move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1" y="21"/>
                      <a:pt x="6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867"/>
              <p:cNvSpPr/>
              <p:nvPr/>
            </p:nvSpPr>
            <p:spPr bwMode="auto">
              <a:xfrm>
                <a:off x="1082" y="1055"/>
                <a:ext cx="8" cy="11"/>
              </a:xfrm>
              <a:custGeom>
                <a:avLst/>
                <a:gdLst>
                  <a:gd name="T0" fmla="*/ 9 w 10"/>
                  <a:gd name="T1" fmla="*/ 13 h 15"/>
                  <a:gd name="T2" fmla="*/ 5 w 10"/>
                  <a:gd name="T3" fmla="*/ 11 h 15"/>
                  <a:gd name="T4" fmla="*/ 3 w 10"/>
                  <a:gd name="T5" fmla="*/ 10 h 15"/>
                  <a:gd name="T6" fmla="*/ 6 w 10"/>
                  <a:gd name="T7" fmla="*/ 7 h 15"/>
                  <a:gd name="T8" fmla="*/ 8 w 10"/>
                  <a:gd name="T9" fmla="*/ 4 h 15"/>
                  <a:gd name="T10" fmla="*/ 5 w 10"/>
                  <a:gd name="T11" fmla="*/ 0 h 15"/>
                  <a:gd name="T12" fmla="*/ 1 w 10"/>
                  <a:gd name="T13" fmla="*/ 3 h 15"/>
                  <a:gd name="T14" fmla="*/ 2 w 10"/>
                  <a:gd name="T15" fmla="*/ 4 h 15"/>
                  <a:gd name="T16" fmla="*/ 4 w 10"/>
                  <a:gd name="T17" fmla="*/ 2 h 15"/>
                  <a:gd name="T18" fmla="*/ 6 w 10"/>
                  <a:gd name="T19" fmla="*/ 4 h 15"/>
                  <a:gd name="T20" fmla="*/ 3 w 10"/>
                  <a:gd name="T21" fmla="*/ 7 h 15"/>
                  <a:gd name="T22" fmla="*/ 1 w 10"/>
                  <a:gd name="T23" fmla="*/ 9 h 15"/>
                  <a:gd name="T24" fmla="*/ 3 w 10"/>
                  <a:gd name="T25" fmla="*/ 13 h 15"/>
                  <a:gd name="T26" fmla="*/ 8 w 10"/>
                  <a:gd name="T27" fmla="*/ 15 h 15"/>
                  <a:gd name="T28" fmla="*/ 9 w 10"/>
                  <a:gd name="T2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5">
                    <a:moveTo>
                      <a:pt x="9" y="13"/>
                    </a:moveTo>
                    <a:cubicBezTo>
                      <a:pt x="8" y="12"/>
                      <a:pt x="7" y="12"/>
                      <a:pt x="5" y="11"/>
                    </a:cubicBezTo>
                    <a:cubicBezTo>
                      <a:pt x="5" y="11"/>
                      <a:pt x="3" y="11"/>
                      <a:pt x="3" y="10"/>
                    </a:cubicBezTo>
                    <a:cubicBezTo>
                      <a:pt x="3" y="10"/>
                      <a:pt x="6" y="8"/>
                      <a:pt x="6" y="7"/>
                    </a:cubicBezTo>
                    <a:cubicBezTo>
                      <a:pt x="7" y="6"/>
                      <a:pt x="7" y="5"/>
                      <a:pt x="8" y="4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2" y="2"/>
                      <a:pt x="1" y="3"/>
                    </a:cubicBezTo>
                    <a:cubicBezTo>
                      <a:pt x="1" y="4"/>
                      <a:pt x="2" y="5"/>
                      <a:pt x="2" y="4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2" y="8"/>
                      <a:pt x="2" y="8"/>
                      <a:pt x="1" y="9"/>
                    </a:cubicBezTo>
                    <a:cubicBezTo>
                      <a:pt x="0" y="11"/>
                      <a:pt x="2" y="13"/>
                      <a:pt x="3" y="13"/>
                    </a:cubicBezTo>
                    <a:cubicBezTo>
                      <a:pt x="5" y="14"/>
                      <a:pt x="6" y="15"/>
                      <a:pt x="8" y="15"/>
                    </a:cubicBezTo>
                    <a:cubicBezTo>
                      <a:pt x="9" y="15"/>
                      <a:pt x="10" y="13"/>
                      <a:pt x="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868"/>
              <p:cNvSpPr/>
              <p:nvPr/>
            </p:nvSpPr>
            <p:spPr bwMode="auto">
              <a:xfrm>
                <a:off x="1035" y="1067"/>
                <a:ext cx="13" cy="15"/>
              </a:xfrm>
              <a:custGeom>
                <a:avLst/>
                <a:gdLst>
                  <a:gd name="T0" fmla="*/ 16 w 17"/>
                  <a:gd name="T1" fmla="*/ 16 h 19"/>
                  <a:gd name="T2" fmla="*/ 9 w 17"/>
                  <a:gd name="T3" fmla="*/ 13 h 19"/>
                  <a:gd name="T4" fmla="*/ 6 w 17"/>
                  <a:gd name="T5" fmla="*/ 12 h 19"/>
                  <a:gd name="T6" fmla="*/ 6 w 17"/>
                  <a:gd name="T7" fmla="*/ 12 h 19"/>
                  <a:gd name="T8" fmla="*/ 10 w 17"/>
                  <a:gd name="T9" fmla="*/ 11 h 19"/>
                  <a:gd name="T10" fmla="*/ 15 w 17"/>
                  <a:gd name="T11" fmla="*/ 4 h 19"/>
                  <a:gd name="T12" fmla="*/ 12 w 17"/>
                  <a:gd name="T13" fmla="*/ 0 h 19"/>
                  <a:gd name="T14" fmla="*/ 6 w 17"/>
                  <a:gd name="T15" fmla="*/ 3 h 19"/>
                  <a:gd name="T16" fmla="*/ 7 w 17"/>
                  <a:gd name="T17" fmla="*/ 4 h 19"/>
                  <a:gd name="T18" fmla="*/ 7 w 17"/>
                  <a:gd name="T19" fmla="*/ 4 h 19"/>
                  <a:gd name="T20" fmla="*/ 8 w 17"/>
                  <a:gd name="T21" fmla="*/ 3 h 19"/>
                  <a:gd name="T22" fmla="*/ 12 w 17"/>
                  <a:gd name="T23" fmla="*/ 2 h 19"/>
                  <a:gd name="T24" fmla="*/ 12 w 17"/>
                  <a:gd name="T25" fmla="*/ 5 h 19"/>
                  <a:gd name="T26" fmla="*/ 9 w 17"/>
                  <a:gd name="T27" fmla="*/ 9 h 19"/>
                  <a:gd name="T28" fmla="*/ 5 w 17"/>
                  <a:gd name="T29" fmla="*/ 10 h 19"/>
                  <a:gd name="T30" fmla="*/ 3 w 17"/>
                  <a:gd name="T31" fmla="*/ 11 h 19"/>
                  <a:gd name="T32" fmla="*/ 3 w 17"/>
                  <a:gd name="T33" fmla="*/ 11 h 19"/>
                  <a:gd name="T34" fmla="*/ 1 w 17"/>
                  <a:gd name="T35" fmla="*/ 13 h 19"/>
                  <a:gd name="T36" fmla="*/ 8 w 17"/>
                  <a:gd name="T37" fmla="*/ 15 h 19"/>
                  <a:gd name="T38" fmla="*/ 15 w 17"/>
                  <a:gd name="T39" fmla="*/ 18 h 19"/>
                  <a:gd name="T40" fmla="*/ 16 w 17"/>
                  <a:gd name="T41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9">
                    <a:moveTo>
                      <a:pt x="16" y="16"/>
                    </a:moveTo>
                    <a:cubicBezTo>
                      <a:pt x="14" y="14"/>
                      <a:pt x="12" y="14"/>
                      <a:pt x="9" y="13"/>
                    </a:cubicBezTo>
                    <a:cubicBezTo>
                      <a:pt x="8" y="13"/>
                      <a:pt x="7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9" y="12"/>
                      <a:pt x="10" y="11"/>
                    </a:cubicBezTo>
                    <a:cubicBezTo>
                      <a:pt x="12" y="10"/>
                      <a:pt x="14" y="6"/>
                      <a:pt x="15" y="4"/>
                    </a:cubicBezTo>
                    <a:cubicBezTo>
                      <a:pt x="15" y="2"/>
                      <a:pt x="14" y="0"/>
                      <a:pt x="12" y="0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9" y="4"/>
                      <a:pt x="8" y="3"/>
                    </a:cubicBezTo>
                    <a:cubicBezTo>
                      <a:pt x="9" y="2"/>
                      <a:pt x="10" y="2"/>
                      <a:pt x="12" y="2"/>
                    </a:cubicBezTo>
                    <a:cubicBezTo>
                      <a:pt x="13" y="2"/>
                      <a:pt x="12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6" y="10"/>
                      <a:pt x="5" y="10"/>
                    </a:cubicBezTo>
                    <a:cubicBezTo>
                      <a:pt x="4" y="10"/>
                      <a:pt x="4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1"/>
                      <a:pt x="0" y="12"/>
                      <a:pt x="1" y="13"/>
                    </a:cubicBezTo>
                    <a:cubicBezTo>
                      <a:pt x="2" y="15"/>
                      <a:pt x="5" y="15"/>
                      <a:pt x="8" y="15"/>
                    </a:cubicBezTo>
                    <a:cubicBezTo>
                      <a:pt x="10" y="16"/>
                      <a:pt x="13" y="17"/>
                      <a:pt x="15" y="18"/>
                    </a:cubicBezTo>
                    <a:cubicBezTo>
                      <a:pt x="16" y="19"/>
                      <a:pt x="17" y="17"/>
                      <a:pt x="1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869"/>
              <p:cNvSpPr/>
              <p:nvPr/>
            </p:nvSpPr>
            <p:spPr bwMode="auto">
              <a:xfrm>
                <a:off x="1050" y="1073"/>
                <a:ext cx="9" cy="12"/>
              </a:xfrm>
              <a:custGeom>
                <a:avLst/>
                <a:gdLst>
                  <a:gd name="T0" fmla="*/ 9 w 13"/>
                  <a:gd name="T1" fmla="*/ 14 h 16"/>
                  <a:gd name="T2" fmla="*/ 9 w 13"/>
                  <a:gd name="T3" fmla="*/ 13 h 16"/>
                  <a:gd name="T4" fmla="*/ 9 w 13"/>
                  <a:gd name="T5" fmla="*/ 11 h 16"/>
                  <a:gd name="T6" fmla="*/ 8 w 13"/>
                  <a:gd name="T7" fmla="*/ 10 h 16"/>
                  <a:gd name="T8" fmla="*/ 12 w 13"/>
                  <a:gd name="T9" fmla="*/ 7 h 16"/>
                  <a:gd name="T10" fmla="*/ 13 w 13"/>
                  <a:gd name="T11" fmla="*/ 6 h 16"/>
                  <a:gd name="T12" fmla="*/ 12 w 13"/>
                  <a:gd name="T13" fmla="*/ 6 h 16"/>
                  <a:gd name="T14" fmla="*/ 11 w 13"/>
                  <a:gd name="T15" fmla="*/ 5 h 16"/>
                  <a:gd name="T16" fmla="*/ 7 w 13"/>
                  <a:gd name="T17" fmla="*/ 7 h 16"/>
                  <a:gd name="T18" fmla="*/ 7 w 13"/>
                  <a:gd name="T19" fmla="*/ 7 h 16"/>
                  <a:gd name="T20" fmla="*/ 5 w 13"/>
                  <a:gd name="T21" fmla="*/ 3 h 16"/>
                  <a:gd name="T22" fmla="*/ 3 w 13"/>
                  <a:gd name="T23" fmla="*/ 0 h 16"/>
                  <a:gd name="T24" fmla="*/ 1 w 13"/>
                  <a:gd name="T25" fmla="*/ 2 h 16"/>
                  <a:gd name="T26" fmla="*/ 3 w 13"/>
                  <a:gd name="T27" fmla="*/ 4 h 16"/>
                  <a:gd name="T28" fmla="*/ 4 w 13"/>
                  <a:gd name="T29" fmla="*/ 8 h 16"/>
                  <a:gd name="T30" fmla="*/ 4 w 13"/>
                  <a:gd name="T31" fmla="*/ 9 h 16"/>
                  <a:gd name="T32" fmla="*/ 1 w 13"/>
                  <a:gd name="T33" fmla="*/ 13 h 16"/>
                  <a:gd name="T34" fmla="*/ 2 w 13"/>
                  <a:gd name="T35" fmla="*/ 14 h 16"/>
                  <a:gd name="T36" fmla="*/ 4 w 13"/>
                  <a:gd name="T37" fmla="*/ 12 h 16"/>
                  <a:gd name="T38" fmla="*/ 6 w 13"/>
                  <a:gd name="T39" fmla="*/ 11 h 16"/>
                  <a:gd name="T40" fmla="*/ 7 w 13"/>
                  <a:gd name="T41" fmla="*/ 13 h 16"/>
                  <a:gd name="T42" fmla="*/ 7 w 13"/>
                  <a:gd name="T43" fmla="*/ 14 h 16"/>
                  <a:gd name="T44" fmla="*/ 9 w 13"/>
                  <a:gd name="T4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6">
                    <a:moveTo>
                      <a:pt x="9" y="14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1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9" y="9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2" y="5"/>
                      <a:pt x="12" y="5"/>
                      <a:pt x="11" y="5"/>
                    </a:cubicBezTo>
                    <a:cubicBezTo>
                      <a:pt x="10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5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  <a:cubicBezTo>
                      <a:pt x="2" y="0"/>
                      <a:pt x="0" y="1"/>
                      <a:pt x="1" y="2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6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3" y="10"/>
                      <a:pt x="0" y="11"/>
                      <a:pt x="1" y="13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3" y="14"/>
                      <a:pt x="4" y="13"/>
                      <a:pt x="4" y="12"/>
                    </a:cubicBezTo>
                    <a:cubicBezTo>
                      <a:pt x="5" y="12"/>
                      <a:pt x="5" y="11"/>
                      <a:pt x="6" y="11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6"/>
                      <a:pt x="9" y="15"/>
                      <a:pt x="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870"/>
              <p:cNvSpPr/>
              <p:nvPr/>
            </p:nvSpPr>
            <p:spPr bwMode="auto">
              <a:xfrm>
                <a:off x="1056" y="1077"/>
                <a:ext cx="15" cy="16"/>
              </a:xfrm>
              <a:custGeom>
                <a:avLst/>
                <a:gdLst>
                  <a:gd name="T0" fmla="*/ 19 w 19"/>
                  <a:gd name="T1" fmla="*/ 5 h 21"/>
                  <a:gd name="T2" fmla="*/ 18 w 19"/>
                  <a:gd name="T3" fmla="*/ 4 h 21"/>
                  <a:gd name="T4" fmla="*/ 18 w 19"/>
                  <a:gd name="T5" fmla="*/ 4 h 21"/>
                  <a:gd name="T6" fmla="*/ 16 w 19"/>
                  <a:gd name="T7" fmla="*/ 5 h 21"/>
                  <a:gd name="T8" fmla="*/ 14 w 19"/>
                  <a:gd name="T9" fmla="*/ 7 h 21"/>
                  <a:gd name="T10" fmla="*/ 11 w 19"/>
                  <a:gd name="T11" fmla="*/ 8 h 21"/>
                  <a:gd name="T12" fmla="*/ 11 w 19"/>
                  <a:gd name="T13" fmla="*/ 8 h 21"/>
                  <a:gd name="T14" fmla="*/ 9 w 19"/>
                  <a:gd name="T15" fmla="*/ 6 h 21"/>
                  <a:gd name="T16" fmla="*/ 9 w 19"/>
                  <a:gd name="T17" fmla="*/ 4 h 21"/>
                  <a:gd name="T18" fmla="*/ 9 w 19"/>
                  <a:gd name="T19" fmla="*/ 4 h 21"/>
                  <a:gd name="T20" fmla="*/ 10 w 19"/>
                  <a:gd name="T21" fmla="*/ 2 h 21"/>
                  <a:gd name="T22" fmla="*/ 9 w 19"/>
                  <a:gd name="T23" fmla="*/ 1 h 21"/>
                  <a:gd name="T24" fmla="*/ 7 w 19"/>
                  <a:gd name="T25" fmla="*/ 4 h 21"/>
                  <a:gd name="T26" fmla="*/ 7 w 19"/>
                  <a:gd name="T27" fmla="*/ 6 h 21"/>
                  <a:gd name="T28" fmla="*/ 9 w 19"/>
                  <a:gd name="T29" fmla="*/ 10 h 21"/>
                  <a:gd name="T30" fmla="*/ 9 w 19"/>
                  <a:gd name="T31" fmla="*/ 10 h 21"/>
                  <a:gd name="T32" fmla="*/ 4 w 19"/>
                  <a:gd name="T33" fmla="*/ 14 h 21"/>
                  <a:gd name="T34" fmla="*/ 0 w 19"/>
                  <a:gd name="T35" fmla="*/ 19 h 21"/>
                  <a:gd name="T36" fmla="*/ 2 w 19"/>
                  <a:gd name="T37" fmla="*/ 20 h 21"/>
                  <a:gd name="T38" fmla="*/ 6 w 19"/>
                  <a:gd name="T39" fmla="*/ 16 h 21"/>
                  <a:gd name="T40" fmla="*/ 11 w 19"/>
                  <a:gd name="T41" fmla="*/ 12 h 21"/>
                  <a:gd name="T42" fmla="*/ 13 w 19"/>
                  <a:gd name="T43" fmla="*/ 10 h 21"/>
                  <a:gd name="T44" fmla="*/ 16 w 19"/>
                  <a:gd name="T45" fmla="*/ 8 h 21"/>
                  <a:gd name="T46" fmla="*/ 19 w 19"/>
                  <a:gd name="T4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1">
                    <a:moveTo>
                      <a:pt x="19" y="5"/>
                    </a:move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5"/>
                      <a:pt x="16" y="5"/>
                    </a:cubicBezTo>
                    <a:cubicBezTo>
                      <a:pt x="15" y="6"/>
                      <a:pt x="14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6"/>
                      <a:pt x="9" y="6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1" y="1"/>
                      <a:pt x="9" y="0"/>
                      <a:pt x="9" y="1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8"/>
                      <a:pt x="8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7" y="11"/>
                      <a:pt x="5" y="13"/>
                      <a:pt x="4" y="14"/>
                    </a:cubicBezTo>
                    <a:cubicBezTo>
                      <a:pt x="2" y="16"/>
                      <a:pt x="1" y="17"/>
                      <a:pt x="0" y="19"/>
                    </a:cubicBezTo>
                    <a:cubicBezTo>
                      <a:pt x="0" y="20"/>
                      <a:pt x="1" y="21"/>
                      <a:pt x="2" y="20"/>
                    </a:cubicBezTo>
                    <a:cubicBezTo>
                      <a:pt x="3" y="19"/>
                      <a:pt x="5" y="17"/>
                      <a:pt x="6" y="16"/>
                    </a:cubicBezTo>
                    <a:cubicBezTo>
                      <a:pt x="8" y="15"/>
                      <a:pt x="9" y="13"/>
                      <a:pt x="11" y="12"/>
                    </a:cubicBezTo>
                    <a:cubicBezTo>
                      <a:pt x="12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6" y="8"/>
                    </a:cubicBezTo>
                    <a:cubicBezTo>
                      <a:pt x="17" y="8"/>
                      <a:pt x="19" y="6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871"/>
              <p:cNvSpPr/>
              <p:nvPr/>
            </p:nvSpPr>
            <p:spPr bwMode="auto">
              <a:xfrm>
                <a:off x="1095" y="1056"/>
                <a:ext cx="10" cy="6"/>
              </a:xfrm>
              <a:custGeom>
                <a:avLst/>
                <a:gdLst>
                  <a:gd name="T0" fmla="*/ 14 w 14"/>
                  <a:gd name="T1" fmla="*/ 5 h 7"/>
                  <a:gd name="T2" fmla="*/ 11 w 14"/>
                  <a:gd name="T3" fmla="*/ 4 h 7"/>
                  <a:gd name="T4" fmla="*/ 10 w 14"/>
                  <a:gd name="T5" fmla="*/ 3 h 7"/>
                  <a:gd name="T6" fmla="*/ 8 w 14"/>
                  <a:gd name="T7" fmla="*/ 2 h 7"/>
                  <a:gd name="T8" fmla="*/ 2 w 14"/>
                  <a:gd name="T9" fmla="*/ 0 h 7"/>
                  <a:gd name="T10" fmla="*/ 1 w 14"/>
                  <a:gd name="T11" fmla="*/ 3 h 7"/>
                  <a:gd name="T12" fmla="*/ 6 w 14"/>
                  <a:gd name="T13" fmla="*/ 5 h 7"/>
                  <a:gd name="T14" fmla="*/ 9 w 14"/>
                  <a:gd name="T15" fmla="*/ 6 h 7"/>
                  <a:gd name="T16" fmla="*/ 13 w 14"/>
                  <a:gd name="T17" fmla="*/ 7 h 7"/>
                  <a:gd name="T18" fmla="*/ 14 w 14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7">
                    <a:moveTo>
                      <a:pt x="14" y="5"/>
                    </a:moveTo>
                    <a:cubicBezTo>
                      <a:pt x="13" y="4"/>
                      <a:pt x="12" y="4"/>
                      <a:pt x="11" y="4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3"/>
                      <a:pt x="8" y="3"/>
                      <a:pt x="8" y="2"/>
                    </a:cubicBezTo>
                    <a:cubicBezTo>
                      <a:pt x="6" y="1"/>
                      <a:pt x="4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ubicBezTo>
                      <a:pt x="2" y="4"/>
                      <a:pt x="5" y="4"/>
                      <a:pt x="6" y="5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1" y="6"/>
                      <a:pt x="12" y="7"/>
                      <a:pt x="13" y="7"/>
                    </a:cubicBezTo>
                    <a:cubicBezTo>
                      <a:pt x="13" y="7"/>
                      <a:pt x="14" y="6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872"/>
              <p:cNvSpPr/>
              <p:nvPr/>
            </p:nvSpPr>
            <p:spPr bwMode="auto">
              <a:xfrm>
                <a:off x="1096" y="1053"/>
                <a:ext cx="11" cy="3"/>
              </a:xfrm>
              <a:custGeom>
                <a:avLst/>
                <a:gdLst>
                  <a:gd name="T0" fmla="*/ 14 w 14"/>
                  <a:gd name="T1" fmla="*/ 4 h 5"/>
                  <a:gd name="T2" fmla="*/ 7 w 14"/>
                  <a:gd name="T3" fmla="*/ 1 h 5"/>
                  <a:gd name="T4" fmla="*/ 4 w 14"/>
                  <a:gd name="T5" fmla="*/ 1 h 5"/>
                  <a:gd name="T6" fmla="*/ 1 w 14"/>
                  <a:gd name="T7" fmla="*/ 0 h 5"/>
                  <a:gd name="T8" fmla="*/ 0 w 14"/>
                  <a:gd name="T9" fmla="*/ 1 h 5"/>
                  <a:gd name="T10" fmla="*/ 0 w 14"/>
                  <a:gd name="T11" fmla="*/ 1 h 5"/>
                  <a:gd name="T12" fmla="*/ 0 w 14"/>
                  <a:gd name="T13" fmla="*/ 2 h 5"/>
                  <a:gd name="T14" fmla="*/ 1 w 14"/>
                  <a:gd name="T15" fmla="*/ 3 h 5"/>
                  <a:gd name="T16" fmla="*/ 2 w 14"/>
                  <a:gd name="T17" fmla="*/ 3 h 5"/>
                  <a:gd name="T18" fmla="*/ 5 w 14"/>
                  <a:gd name="T19" fmla="*/ 4 h 5"/>
                  <a:gd name="T20" fmla="*/ 10 w 14"/>
                  <a:gd name="T21" fmla="*/ 5 h 5"/>
                  <a:gd name="T22" fmla="*/ 13 w 14"/>
                  <a:gd name="T23" fmla="*/ 5 h 5"/>
                  <a:gd name="T24" fmla="*/ 14 w 14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5">
                    <a:moveTo>
                      <a:pt x="14" y="4"/>
                    </a:moveTo>
                    <a:cubicBezTo>
                      <a:pt x="12" y="2"/>
                      <a:pt x="9" y="2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7" y="4"/>
                      <a:pt x="8" y="4"/>
                      <a:pt x="10" y="5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4" y="5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73"/>
              <p:cNvSpPr/>
              <p:nvPr/>
            </p:nvSpPr>
            <p:spPr bwMode="auto">
              <a:xfrm>
                <a:off x="1108" y="1049"/>
                <a:ext cx="15" cy="13"/>
              </a:xfrm>
              <a:custGeom>
                <a:avLst/>
                <a:gdLst>
                  <a:gd name="T0" fmla="*/ 15 w 19"/>
                  <a:gd name="T1" fmla="*/ 16 h 17"/>
                  <a:gd name="T2" fmla="*/ 14 w 19"/>
                  <a:gd name="T3" fmla="*/ 13 h 17"/>
                  <a:gd name="T4" fmla="*/ 12 w 19"/>
                  <a:gd name="T5" fmla="*/ 8 h 17"/>
                  <a:gd name="T6" fmla="*/ 13 w 19"/>
                  <a:gd name="T7" fmla="*/ 8 h 17"/>
                  <a:gd name="T8" fmla="*/ 15 w 19"/>
                  <a:gd name="T9" fmla="*/ 8 h 17"/>
                  <a:gd name="T10" fmla="*/ 15 w 19"/>
                  <a:gd name="T11" fmla="*/ 8 h 17"/>
                  <a:gd name="T12" fmla="*/ 15 w 19"/>
                  <a:gd name="T13" fmla="*/ 8 h 17"/>
                  <a:gd name="T14" fmla="*/ 17 w 19"/>
                  <a:gd name="T15" fmla="*/ 8 h 17"/>
                  <a:gd name="T16" fmla="*/ 12 w 19"/>
                  <a:gd name="T17" fmla="*/ 6 h 17"/>
                  <a:gd name="T18" fmla="*/ 11 w 19"/>
                  <a:gd name="T19" fmla="*/ 6 h 17"/>
                  <a:gd name="T20" fmla="*/ 8 w 19"/>
                  <a:gd name="T21" fmla="*/ 1 h 17"/>
                  <a:gd name="T22" fmla="*/ 6 w 19"/>
                  <a:gd name="T23" fmla="*/ 1 h 17"/>
                  <a:gd name="T24" fmla="*/ 6 w 19"/>
                  <a:gd name="T25" fmla="*/ 2 h 17"/>
                  <a:gd name="T26" fmla="*/ 6 w 19"/>
                  <a:gd name="T27" fmla="*/ 3 h 17"/>
                  <a:gd name="T28" fmla="*/ 8 w 19"/>
                  <a:gd name="T29" fmla="*/ 7 h 17"/>
                  <a:gd name="T30" fmla="*/ 6 w 19"/>
                  <a:gd name="T31" fmla="*/ 9 h 17"/>
                  <a:gd name="T32" fmla="*/ 3 w 19"/>
                  <a:gd name="T33" fmla="*/ 11 h 17"/>
                  <a:gd name="T34" fmla="*/ 0 w 19"/>
                  <a:gd name="T35" fmla="*/ 14 h 17"/>
                  <a:gd name="T36" fmla="*/ 1 w 19"/>
                  <a:gd name="T37" fmla="*/ 15 h 17"/>
                  <a:gd name="T38" fmla="*/ 3 w 19"/>
                  <a:gd name="T39" fmla="*/ 14 h 17"/>
                  <a:gd name="T40" fmla="*/ 6 w 19"/>
                  <a:gd name="T41" fmla="*/ 12 h 17"/>
                  <a:gd name="T42" fmla="*/ 9 w 19"/>
                  <a:gd name="T43" fmla="*/ 10 h 17"/>
                  <a:gd name="T44" fmla="*/ 9 w 19"/>
                  <a:gd name="T45" fmla="*/ 10 h 17"/>
                  <a:gd name="T46" fmla="*/ 12 w 19"/>
                  <a:gd name="T47" fmla="*/ 15 h 17"/>
                  <a:gd name="T48" fmla="*/ 15 w 19"/>
                  <a:gd name="T49" fmla="*/ 17 h 17"/>
                  <a:gd name="T50" fmla="*/ 15 w 19"/>
                  <a:gd name="T5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17">
                    <a:moveTo>
                      <a:pt x="15" y="16"/>
                    </a:moveTo>
                    <a:cubicBezTo>
                      <a:pt x="15" y="15"/>
                      <a:pt x="14" y="14"/>
                      <a:pt x="14" y="13"/>
                    </a:cubicBezTo>
                    <a:cubicBezTo>
                      <a:pt x="13" y="12"/>
                      <a:pt x="12" y="10"/>
                      <a:pt x="12" y="8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8"/>
                      <a:pt x="17" y="9"/>
                      <a:pt x="17" y="8"/>
                    </a:cubicBezTo>
                    <a:cubicBezTo>
                      <a:pt x="19" y="5"/>
                      <a:pt x="13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9" y="2"/>
                      <a:pt x="8" y="1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4" y="10"/>
                      <a:pt x="3" y="11"/>
                    </a:cubicBezTo>
                    <a:cubicBezTo>
                      <a:pt x="2" y="12"/>
                      <a:pt x="0" y="13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2" y="15"/>
                      <a:pt x="3" y="15"/>
                      <a:pt x="3" y="14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2"/>
                      <a:pt x="11" y="13"/>
                      <a:pt x="12" y="15"/>
                    </a:cubicBezTo>
                    <a:cubicBezTo>
                      <a:pt x="12" y="16"/>
                      <a:pt x="13" y="17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74"/>
              <p:cNvSpPr/>
              <p:nvPr/>
            </p:nvSpPr>
            <p:spPr bwMode="auto">
              <a:xfrm>
                <a:off x="1124" y="1046"/>
                <a:ext cx="9" cy="14"/>
              </a:xfrm>
              <a:custGeom>
                <a:avLst/>
                <a:gdLst>
                  <a:gd name="T0" fmla="*/ 9 w 12"/>
                  <a:gd name="T1" fmla="*/ 17 h 19"/>
                  <a:gd name="T2" fmla="*/ 9 w 12"/>
                  <a:gd name="T3" fmla="*/ 16 h 19"/>
                  <a:gd name="T4" fmla="*/ 4 w 12"/>
                  <a:gd name="T5" fmla="*/ 13 h 19"/>
                  <a:gd name="T6" fmla="*/ 5 w 12"/>
                  <a:gd name="T7" fmla="*/ 12 h 19"/>
                  <a:gd name="T8" fmla="*/ 7 w 12"/>
                  <a:gd name="T9" fmla="*/ 10 h 19"/>
                  <a:gd name="T10" fmla="*/ 12 w 12"/>
                  <a:gd name="T11" fmla="*/ 5 h 19"/>
                  <a:gd name="T12" fmla="*/ 8 w 12"/>
                  <a:gd name="T13" fmla="*/ 0 h 19"/>
                  <a:gd name="T14" fmla="*/ 3 w 12"/>
                  <a:gd name="T15" fmla="*/ 5 h 19"/>
                  <a:gd name="T16" fmla="*/ 4 w 12"/>
                  <a:gd name="T17" fmla="*/ 5 h 19"/>
                  <a:gd name="T18" fmla="*/ 9 w 12"/>
                  <a:gd name="T19" fmla="*/ 3 h 19"/>
                  <a:gd name="T20" fmla="*/ 9 w 12"/>
                  <a:gd name="T21" fmla="*/ 6 h 19"/>
                  <a:gd name="T22" fmla="*/ 5 w 12"/>
                  <a:gd name="T23" fmla="*/ 9 h 19"/>
                  <a:gd name="T24" fmla="*/ 2 w 12"/>
                  <a:gd name="T25" fmla="*/ 11 h 19"/>
                  <a:gd name="T26" fmla="*/ 1 w 12"/>
                  <a:gd name="T27" fmla="*/ 14 h 19"/>
                  <a:gd name="T28" fmla="*/ 4 w 12"/>
                  <a:gd name="T29" fmla="*/ 16 h 19"/>
                  <a:gd name="T30" fmla="*/ 6 w 12"/>
                  <a:gd name="T31" fmla="*/ 17 h 19"/>
                  <a:gd name="T32" fmla="*/ 7 w 12"/>
                  <a:gd name="T33" fmla="*/ 17 h 19"/>
                  <a:gd name="T34" fmla="*/ 7 w 12"/>
                  <a:gd name="T35" fmla="*/ 18 h 19"/>
                  <a:gd name="T36" fmla="*/ 8 w 12"/>
                  <a:gd name="T37" fmla="*/ 18 h 19"/>
                  <a:gd name="T38" fmla="*/ 9 w 12"/>
                  <a:gd name="T3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9">
                    <a:moveTo>
                      <a:pt x="9" y="17"/>
                    </a:moveTo>
                    <a:cubicBezTo>
                      <a:pt x="9" y="17"/>
                      <a:pt x="9" y="17"/>
                      <a:pt x="9" y="16"/>
                    </a:cubicBezTo>
                    <a:cubicBezTo>
                      <a:pt x="8" y="14"/>
                      <a:pt x="6" y="13"/>
                      <a:pt x="4" y="13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6" y="12"/>
                      <a:pt x="6" y="11"/>
                      <a:pt x="7" y="10"/>
                    </a:cubicBezTo>
                    <a:cubicBezTo>
                      <a:pt x="9" y="9"/>
                      <a:pt x="11" y="7"/>
                      <a:pt x="12" y="5"/>
                    </a:cubicBezTo>
                    <a:cubicBezTo>
                      <a:pt x="12" y="2"/>
                      <a:pt x="10" y="1"/>
                      <a:pt x="8" y="0"/>
                    </a:cubicBezTo>
                    <a:cubicBezTo>
                      <a:pt x="5" y="0"/>
                      <a:pt x="3" y="2"/>
                      <a:pt x="3" y="5"/>
                    </a:cubicBezTo>
                    <a:cubicBezTo>
                      <a:pt x="2" y="6"/>
                      <a:pt x="4" y="6"/>
                      <a:pt x="4" y="5"/>
                    </a:cubicBezTo>
                    <a:cubicBezTo>
                      <a:pt x="4" y="3"/>
                      <a:pt x="7" y="1"/>
                      <a:pt x="9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8" y="7"/>
                      <a:pt x="6" y="8"/>
                      <a:pt x="5" y="9"/>
                    </a:cubicBezTo>
                    <a:cubicBezTo>
                      <a:pt x="4" y="10"/>
                      <a:pt x="3" y="11"/>
                      <a:pt x="2" y="11"/>
                    </a:cubicBezTo>
                    <a:cubicBezTo>
                      <a:pt x="0" y="11"/>
                      <a:pt x="0" y="13"/>
                      <a:pt x="1" y="14"/>
                    </a:cubicBezTo>
                    <a:cubicBezTo>
                      <a:pt x="2" y="15"/>
                      <a:pt x="3" y="15"/>
                      <a:pt x="4" y="16"/>
                    </a:cubicBezTo>
                    <a:cubicBezTo>
                      <a:pt x="5" y="16"/>
                      <a:pt x="6" y="16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9"/>
                      <a:pt x="8" y="18"/>
                    </a:cubicBezTo>
                    <a:cubicBezTo>
                      <a:pt x="8" y="18"/>
                      <a:pt x="9" y="18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75"/>
              <p:cNvSpPr/>
              <p:nvPr/>
            </p:nvSpPr>
            <p:spPr bwMode="auto">
              <a:xfrm>
                <a:off x="1107" y="1057"/>
                <a:ext cx="33" cy="19"/>
              </a:xfrm>
              <a:custGeom>
                <a:avLst/>
                <a:gdLst>
                  <a:gd name="T0" fmla="*/ 41 w 44"/>
                  <a:gd name="T1" fmla="*/ 18 h 25"/>
                  <a:gd name="T2" fmla="*/ 32 w 44"/>
                  <a:gd name="T3" fmla="*/ 15 h 25"/>
                  <a:gd name="T4" fmla="*/ 34 w 44"/>
                  <a:gd name="T5" fmla="*/ 14 h 25"/>
                  <a:gd name="T6" fmla="*/ 39 w 44"/>
                  <a:gd name="T7" fmla="*/ 8 h 25"/>
                  <a:gd name="T8" fmla="*/ 41 w 44"/>
                  <a:gd name="T9" fmla="*/ 6 h 25"/>
                  <a:gd name="T10" fmla="*/ 44 w 44"/>
                  <a:gd name="T11" fmla="*/ 4 h 25"/>
                  <a:gd name="T12" fmla="*/ 44 w 44"/>
                  <a:gd name="T13" fmla="*/ 3 h 25"/>
                  <a:gd name="T14" fmla="*/ 42 w 44"/>
                  <a:gd name="T15" fmla="*/ 2 h 25"/>
                  <a:gd name="T16" fmla="*/ 39 w 44"/>
                  <a:gd name="T17" fmla="*/ 4 h 25"/>
                  <a:gd name="T18" fmla="*/ 36 w 44"/>
                  <a:gd name="T19" fmla="*/ 7 h 25"/>
                  <a:gd name="T20" fmla="*/ 35 w 44"/>
                  <a:gd name="T21" fmla="*/ 8 h 25"/>
                  <a:gd name="T22" fmla="*/ 36 w 44"/>
                  <a:gd name="T23" fmla="*/ 6 h 25"/>
                  <a:gd name="T24" fmla="*/ 35 w 44"/>
                  <a:gd name="T25" fmla="*/ 3 h 25"/>
                  <a:gd name="T26" fmla="*/ 33 w 44"/>
                  <a:gd name="T27" fmla="*/ 1 h 25"/>
                  <a:gd name="T28" fmla="*/ 32 w 44"/>
                  <a:gd name="T29" fmla="*/ 2 h 25"/>
                  <a:gd name="T30" fmla="*/ 32 w 44"/>
                  <a:gd name="T31" fmla="*/ 9 h 25"/>
                  <a:gd name="T32" fmla="*/ 33 w 44"/>
                  <a:gd name="T33" fmla="*/ 11 h 25"/>
                  <a:gd name="T34" fmla="*/ 31 w 44"/>
                  <a:gd name="T35" fmla="*/ 12 h 25"/>
                  <a:gd name="T36" fmla="*/ 29 w 44"/>
                  <a:gd name="T37" fmla="*/ 15 h 25"/>
                  <a:gd name="T38" fmla="*/ 21 w 44"/>
                  <a:gd name="T39" fmla="*/ 14 h 25"/>
                  <a:gd name="T40" fmla="*/ 11 w 44"/>
                  <a:gd name="T41" fmla="*/ 11 h 25"/>
                  <a:gd name="T42" fmla="*/ 6 w 44"/>
                  <a:gd name="T43" fmla="*/ 9 h 25"/>
                  <a:gd name="T44" fmla="*/ 2 w 44"/>
                  <a:gd name="T45" fmla="*/ 9 h 25"/>
                  <a:gd name="T46" fmla="*/ 1 w 44"/>
                  <a:gd name="T47" fmla="*/ 10 h 25"/>
                  <a:gd name="T48" fmla="*/ 4 w 44"/>
                  <a:gd name="T49" fmla="*/ 11 h 25"/>
                  <a:gd name="T50" fmla="*/ 9 w 44"/>
                  <a:gd name="T51" fmla="*/ 13 h 25"/>
                  <a:gd name="T52" fmla="*/ 20 w 44"/>
                  <a:gd name="T53" fmla="*/ 16 h 25"/>
                  <a:gd name="T54" fmla="*/ 26 w 44"/>
                  <a:gd name="T55" fmla="*/ 17 h 25"/>
                  <a:gd name="T56" fmla="*/ 26 w 44"/>
                  <a:gd name="T57" fmla="*/ 18 h 25"/>
                  <a:gd name="T58" fmla="*/ 22 w 44"/>
                  <a:gd name="T59" fmla="*/ 24 h 25"/>
                  <a:gd name="T60" fmla="*/ 24 w 44"/>
                  <a:gd name="T61" fmla="*/ 25 h 25"/>
                  <a:gd name="T62" fmla="*/ 26 w 44"/>
                  <a:gd name="T63" fmla="*/ 23 h 25"/>
                  <a:gd name="T64" fmla="*/ 28 w 44"/>
                  <a:gd name="T65" fmla="*/ 20 h 25"/>
                  <a:gd name="T66" fmla="*/ 30 w 44"/>
                  <a:gd name="T67" fmla="*/ 18 h 25"/>
                  <a:gd name="T68" fmla="*/ 39 w 44"/>
                  <a:gd name="T69" fmla="*/ 20 h 25"/>
                  <a:gd name="T70" fmla="*/ 40 w 44"/>
                  <a:gd name="T71" fmla="*/ 21 h 25"/>
                  <a:gd name="T72" fmla="*/ 41 w 44"/>
                  <a:gd name="T73" fmla="*/ 21 h 25"/>
                  <a:gd name="T74" fmla="*/ 41 w 44"/>
                  <a:gd name="T7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" h="25">
                    <a:moveTo>
                      <a:pt x="41" y="18"/>
                    </a:moveTo>
                    <a:cubicBezTo>
                      <a:pt x="38" y="17"/>
                      <a:pt x="35" y="16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5" y="12"/>
                      <a:pt x="37" y="10"/>
                      <a:pt x="39" y="8"/>
                    </a:cubicBezTo>
                    <a:cubicBezTo>
                      <a:pt x="40" y="8"/>
                      <a:pt x="40" y="7"/>
                      <a:pt x="41" y="6"/>
                    </a:cubicBezTo>
                    <a:cubicBezTo>
                      <a:pt x="42" y="5"/>
                      <a:pt x="43" y="5"/>
                      <a:pt x="44" y="4"/>
                    </a:cubicBezTo>
                    <a:cubicBezTo>
                      <a:pt x="44" y="4"/>
                      <a:pt x="44" y="4"/>
                      <a:pt x="44" y="3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1" y="3"/>
                      <a:pt x="40" y="4"/>
                      <a:pt x="39" y="4"/>
                    </a:cubicBezTo>
                    <a:cubicBezTo>
                      <a:pt x="38" y="5"/>
                      <a:pt x="37" y="6"/>
                      <a:pt x="36" y="7"/>
                    </a:cubicBezTo>
                    <a:cubicBezTo>
                      <a:pt x="36" y="7"/>
                      <a:pt x="36" y="8"/>
                      <a:pt x="35" y="8"/>
                    </a:cubicBezTo>
                    <a:cubicBezTo>
                      <a:pt x="35" y="7"/>
                      <a:pt x="35" y="7"/>
                      <a:pt x="36" y="6"/>
                    </a:cubicBezTo>
                    <a:cubicBezTo>
                      <a:pt x="36" y="5"/>
                      <a:pt x="36" y="4"/>
                      <a:pt x="35" y="3"/>
                    </a:cubicBezTo>
                    <a:cubicBezTo>
                      <a:pt x="35" y="2"/>
                      <a:pt x="34" y="1"/>
                      <a:pt x="33" y="1"/>
                    </a:cubicBezTo>
                    <a:cubicBezTo>
                      <a:pt x="32" y="0"/>
                      <a:pt x="31" y="2"/>
                      <a:pt x="32" y="2"/>
                    </a:cubicBezTo>
                    <a:cubicBezTo>
                      <a:pt x="34" y="4"/>
                      <a:pt x="32" y="7"/>
                      <a:pt x="32" y="9"/>
                    </a:cubicBezTo>
                    <a:cubicBezTo>
                      <a:pt x="32" y="10"/>
                      <a:pt x="33" y="10"/>
                      <a:pt x="33" y="11"/>
                    </a:cubicBezTo>
                    <a:cubicBezTo>
                      <a:pt x="32" y="11"/>
                      <a:pt x="32" y="12"/>
                      <a:pt x="31" y="12"/>
                    </a:cubicBezTo>
                    <a:cubicBezTo>
                      <a:pt x="30" y="13"/>
                      <a:pt x="29" y="14"/>
                      <a:pt x="29" y="15"/>
                    </a:cubicBezTo>
                    <a:cubicBezTo>
                      <a:pt x="26" y="14"/>
                      <a:pt x="23" y="14"/>
                      <a:pt x="21" y="14"/>
                    </a:cubicBezTo>
                    <a:cubicBezTo>
                      <a:pt x="17" y="13"/>
                      <a:pt x="14" y="12"/>
                      <a:pt x="11" y="11"/>
                    </a:cubicBezTo>
                    <a:cubicBezTo>
                      <a:pt x="9" y="10"/>
                      <a:pt x="8" y="10"/>
                      <a:pt x="6" y="9"/>
                    </a:cubicBezTo>
                    <a:cubicBezTo>
                      <a:pt x="5" y="9"/>
                      <a:pt x="3" y="9"/>
                      <a:pt x="2" y="9"/>
                    </a:cubicBezTo>
                    <a:cubicBezTo>
                      <a:pt x="1" y="8"/>
                      <a:pt x="0" y="10"/>
                      <a:pt x="1" y="10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6" y="12"/>
                      <a:pt x="8" y="12"/>
                      <a:pt x="9" y="13"/>
                    </a:cubicBezTo>
                    <a:cubicBezTo>
                      <a:pt x="13" y="14"/>
                      <a:pt x="16" y="15"/>
                      <a:pt x="20" y="16"/>
                    </a:cubicBezTo>
                    <a:cubicBezTo>
                      <a:pt x="22" y="17"/>
                      <a:pt x="24" y="17"/>
                      <a:pt x="26" y="17"/>
                    </a:cubicBezTo>
                    <a:cubicBezTo>
                      <a:pt x="26" y="17"/>
                      <a:pt x="26" y="18"/>
                      <a:pt x="26" y="18"/>
                    </a:cubicBezTo>
                    <a:cubicBezTo>
                      <a:pt x="25" y="20"/>
                      <a:pt x="22" y="22"/>
                      <a:pt x="22" y="24"/>
                    </a:cubicBezTo>
                    <a:cubicBezTo>
                      <a:pt x="22" y="25"/>
                      <a:pt x="23" y="25"/>
                      <a:pt x="24" y="25"/>
                    </a:cubicBezTo>
                    <a:cubicBezTo>
                      <a:pt x="24" y="24"/>
                      <a:pt x="25" y="24"/>
                      <a:pt x="26" y="23"/>
                    </a:cubicBezTo>
                    <a:cubicBezTo>
                      <a:pt x="27" y="22"/>
                      <a:pt x="27" y="21"/>
                      <a:pt x="28" y="20"/>
                    </a:cubicBezTo>
                    <a:cubicBezTo>
                      <a:pt x="29" y="19"/>
                      <a:pt x="29" y="18"/>
                      <a:pt x="30" y="18"/>
                    </a:cubicBezTo>
                    <a:cubicBezTo>
                      <a:pt x="33" y="18"/>
                      <a:pt x="36" y="19"/>
                      <a:pt x="39" y="20"/>
                    </a:cubicBezTo>
                    <a:cubicBezTo>
                      <a:pt x="39" y="21"/>
                      <a:pt x="40" y="21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2" y="21"/>
                      <a:pt x="43" y="1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76"/>
              <p:cNvSpPr/>
              <p:nvPr/>
            </p:nvSpPr>
            <p:spPr bwMode="auto">
              <a:xfrm>
                <a:off x="1099" y="1069"/>
                <a:ext cx="15" cy="15"/>
              </a:xfrm>
              <a:custGeom>
                <a:avLst/>
                <a:gdLst>
                  <a:gd name="T0" fmla="*/ 13 w 19"/>
                  <a:gd name="T1" fmla="*/ 17 h 19"/>
                  <a:gd name="T2" fmla="*/ 11 w 19"/>
                  <a:gd name="T3" fmla="*/ 11 h 19"/>
                  <a:gd name="T4" fmla="*/ 11 w 19"/>
                  <a:gd name="T5" fmla="*/ 11 h 19"/>
                  <a:gd name="T6" fmla="*/ 14 w 19"/>
                  <a:gd name="T7" fmla="*/ 10 h 19"/>
                  <a:gd name="T8" fmla="*/ 16 w 19"/>
                  <a:gd name="T9" fmla="*/ 9 h 19"/>
                  <a:gd name="T10" fmla="*/ 17 w 19"/>
                  <a:gd name="T11" fmla="*/ 9 h 19"/>
                  <a:gd name="T12" fmla="*/ 19 w 19"/>
                  <a:gd name="T13" fmla="*/ 9 h 19"/>
                  <a:gd name="T14" fmla="*/ 11 w 19"/>
                  <a:gd name="T15" fmla="*/ 8 h 19"/>
                  <a:gd name="T16" fmla="*/ 10 w 19"/>
                  <a:gd name="T17" fmla="*/ 9 h 19"/>
                  <a:gd name="T18" fmla="*/ 9 w 19"/>
                  <a:gd name="T19" fmla="*/ 8 h 19"/>
                  <a:gd name="T20" fmla="*/ 7 w 19"/>
                  <a:gd name="T21" fmla="*/ 3 h 19"/>
                  <a:gd name="T22" fmla="*/ 3 w 19"/>
                  <a:gd name="T23" fmla="*/ 1 h 19"/>
                  <a:gd name="T24" fmla="*/ 2 w 19"/>
                  <a:gd name="T25" fmla="*/ 3 h 19"/>
                  <a:gd name="T26" fmla="*/ 5 w 19"/>
                  <a:gd name="T27" fmla="*/ 6 h 19"/>
                  <a:gd name="T28" fmla="*/ 7 w 19"/>
                  <a:gd name="T29" fmla="*/ 10 h 19"/>
                  <a:gd name="T30" fmla="*/ 7 w 19"/>
                  <a:gd name="T31" fmla="*/ 10 h 19"/>
                  <a:gd name="T32" fmla="*/ 6 w 19"/>
                  <a:gd name="T33" fmla="*/ 11 h 19"/>
                  <a:gd name="T34" fmla="*/ 2 w 19"/>
                  <a:gd name="T35" fmla="*/ 14 h 19"/>
                  <a:gd name="T36" fmla="*/ 0 w 19"/>
                  <a:gd name="T37" fmla="*/ 16 h 19"/>
                  <a:gd name="T38" fmla="*/ 1 w 19"/>
                  <a:gd name="T39" fmla="*/ 17 h 19"/>
                  <a:gd name="T40" fmla="*/ 4 w 19"/>
                  <a:gd name="T41" fmla="*/ 16 h 19"/>
                  <a:gd name="T42" fmla="*/ 5 w 19"/>
                  <a:gd name="T43" fmla="*/ 15 h 19"/>
                  <a:gd name="T44" fmla="*/ 7 w 19"/>
                  <a:gd name="T45" fmla="*/ 14 h 19"/>
                  <a:gd name="T46" fmla="*/ 8 w 19"/>
                  <a:gd name="T47" fmla="*/ 13 h 19"/>
                  <a:gd name="T48" fmla="*/ 9 w 19"/>
                  <a:gd name="T49" fmla="*/ 15 h 19"/>
                  <a:gd name="T50" fmla="*/ 12 w 19"/>
                  <a:gd name="T51" fmla="*/ 19 h 19"/>
                  <a:gd name="T52" fmla="*/ 13 w 19"/>
                  <a:gd name="T5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19">
                    <a:moveTo>
                      <a:pt x="13" y="17"/>
                    </a:moveTo>
                    <a:cubicBezTo>
                      <a:pt x="12" y="15"/>
                      <a:pt x="12" y="13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3" y="10"/>
                      <a:pt x="14" y="10"/>
                    </a:cubicBezTo>
                    <a:cubicBezTo>
                      <a:pt x="15" y="10"/>
                      <a:pt x="16" y="9"/>
                      <a:pt x="16" y="9"/>
                    </a:cubicBezTo>
                    <a:cubicBezTo>
                      <a:pt x="16" y="9"/>
                      <a:pt x="17" y="9"/>
                      <a:pt x="17" y="9"/>
                    </a:cubicBezTo>
                    <a:cubicBezTo>
                      <a:pt x="17" y="10"/>
                      <a:pt x="19" y="10"/>
                      <a:pt x="19" y="9"/>
                    </a:cubicBezTo>
                    <a:cubicBezTo>
                      <a:pt x="19" y="5"/>
                      <a:pt x="13" y="8"/>
                      <a:pt x="11" y="8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6"/>
                      <a:pt x="8" y="5"/>
                      <a:pt x="7" y="3"/>
                    </a:cubicBezTo>
                    <a:cubicBezTo>
                      <a:pt x="6" y="2"/>
                      <a:pt x="4" y="2"/>
                      <a:pt x="3" y="1"/>
                    </a:cubicBezTo>
                    <a:cubicBezTo>
                      <a:pt x="2" y="0"/>
                      <a:pt x="1" y="2"/>
                      <a:pt x="2" y="3"/>
                    </a:cubicBezTo>
                    <a:cubicBezTo>
                      <a:pt x="3" y="4"/>
                      <a:pt x="4" y="4"/>
                      <a:pt x="5" y="6"/>
                    </a:cubicBezTo>
                    <a:cubicBezTo>
                      <a:pt x="6" y="7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2"/>
                      <a:pt x="4" y="13"/>
                      <a:pt x="2" y="14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2" y="17"/>
                      <a:pt x="3" y="16"/>
                      <a:pt x="4" y="16"/>
                    </a:cubicBezTo>
                    <a:cubicBezTo>
                      <a:pt x="4" y="16"/>
                      <a:pt x="5" y="15"/>
                      <a:pt x="5" y="15"/>
                    </a:cubicBezTo>
                    <a:cubicBezTo>
                      <a:pt x="6" y="15"/>
                      <a:pt x="6" y="14"/>
                      <a:pt x="7" y="14"/>
                    </a:cubicBezTo>
                    <a:cubicBezTo>
                      <a:pt x="7" y="14"/>
                      <a:pt x="8" y="13"/>
                      <a:pt x="8" y="13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10" y="17"/>
                      <a:pt x="11" y="18"/>
                      <a:pt x="12" y="19"/>
                    </a:cubicBezTo>
                    <a:cubicBezTo>
                      <a:pt x="13" y="19"/>
                      <a:pt x="14" y="18"/>
                      <a:pt x="1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77"/>
              <p:cNvSpPr/>
              <p:nvPr/>
            </p:nvSpPr>
            <p:spPr bwMode="auto">
              <a:xfrm>
                <a:off x="1114" y="1075"/>
                <a:ext cx="10" cy="11"/>
              </a:xfrm>
              <a:custGeom>
                <a:avLst/>
                <a:gdLst>
                  <a:gd name="T0" fmla="*/ 11 w 12"/>
                  <a:gd name="T1" fmla="*/ 8 h 15"/>
                  <a:gd name="T2" fmla="*/ 6 w 12"/>
                  <a:gd name="T3" fmla="*/ 7 h 15"/>
                  <a:gd name="T4" fmla="*/ 7 w 12"/>
                  <a:gd name="T5" fmla="*/ 4 h 15"/>
                  <a:gd name="T6" fmla="*/ 7 w 12"/>
                  <a:gd name="T7" fmla="*/ 2 h 15"/>
                  <a:gd name="T8" fmla="*/ 7 w 12"/>
                  <a:gd name="T9" fmla="*/ 2 h 15"/>
                  <a:gd name="T10" fmla="*/ 5 w 12"/>
                  <a:gd name="T11" fmla="*/ 1 h 15"/>
                  <a:gd name="T12" fmla="*/ 5 w 12"/>
                  <a:gd name="T13" fmla="*/ 3 h 15"/>
                  <a:gd name="T14" fmla="*/ 4 w 12"/>
                  <a:gd name="T15" fmla="*/ 5 h 15"/>
                  <a:gd name="T16" fmla="*/ 3 w 12"/>
                  <a:gd name="T17" fmla="*/ 6 h 15"/>
                  <a:gd name="T18" fmla="*/ 0 w 12"/>
                  <a:gd name="T19" fmla="*/ 6 h 15"/>
                  <a:gd name="T20" fmla="*/ 0 w 12"/>
                  <a:gd name="T21" fmla="*/ 7 h 15"/>
                  <a:gd name="T22" fmla="*/ 3 w 12"/>
                  <a:gd name="T23" fmla="*/ 8 h 15"/>
                  <a:gd name="T24" fmla="*/ 3 w 12"/>
                  <a:gd name="T25" fmla="*/ 8 h 15"/>
                  <a:gd name="T26" fmla="*/ 3 w 12"/>
                  <a:gd name="T27" fmla="*/ 14 h 15"/>
                  <a:gd name="T28" fmla="*/ 5 w 12"/>
                  <a:gd name="T29" fmla="*/ 10 h 15"/>
                  <a:gd name="T30" fmla="*/ 5 w 12"/>
                  <a:gd name="T31" fmla="*/ 9 h 15"/>
                  <a:gd name="T32" fmla="*/ 10 w 12"/>
                  <a:gd name="T33" fmla="*/ 10 h 15"/>
                  <a:gd name="T34" fmla="*/ 11 w 12"/>
                  <a:gd name="T3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5">
                    <a:moveTo>
                      <a:pt x="11" y="8"/>
                    </a:moveTo>
                    <a:cubicBezTo>
                      <a:pt x="9" y="8"/>
                      <a:pt x="8" y="7"/>
                      <a:pt x="6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5" y="0"/>
                      <a:pt x="5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3" y="14"/>
                    </a:cubicBezTo>
                    <a:cubicBezTo>
                      <a:pt x="5" y="15"/>
                      <a:pt x="5" y="11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7" y="9"/>
                      <a:pt x="8" y="10"/>
                      <a:pt x="10" y="10"/>
                    </a:cubicBezTo>
                    <a:cubicBezTo>
                      <a:pt x="11" y="11"/>
                      <a:pt x="12" y="9"/>
                      <a:pt x="1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78"/>
              <p:cNvSpPr/>
              <p:nvPr/>
            </p:nvSpPr>
            <p:spPr bwMode="auto">
              <a:xfrm>
                <a:off x="1118" y="1077"/>
                <a:ext cx="17" cy="24"/>
              </a:xfrm>
              <a:custGeom>
                <a:avLst/>
                <a:gdLst>
                  <a:gd name="T0" fmla="*/ 21 w 22"/>
                  <a:gd name="T1" fmla="*/ 7 h 32"/>
                  <a:gd name="T2" fmla="*/ 19 w 22"/>
                  <a:gd name="T3" fmla="*/ 6 h 32"/>
                  <a:gd name="T4" fmla="*/ 17 w 22"/>
                  <a:gd name="T5" fmla="*/ 7 h 32"/>
                  <a:gd name="T6" fmla="*/ 15 w 22"/>
                  <a:gd name="T7" fmla="*/ 9 h 32"/>
                  <a:gd name="T8" fmla="*/ 13 w 22"/>
                  <a:gd name="T9" fmla="*/ 10 h 32"/>
                  <a:gd name="T10" fmla="*/ 12 w 22"/>
                  <a:gd name="T11" fmla="*/ 7 h 32"/>
                  <a:gd name="T12" fmla="*/ 12 w 22"/>
                  <a:gd name="T13" fmla="*/ 4 h 32"/>
                  <a:gd name="T14" fmla="*/ 10 w 22"/>
                  <a:gd name="T15" fmla="*/ 0 h 32"/>
                  <a:gd name="T16" fmla="*/ 9 w 22"/>
                  <a:gd name="T17" fmla="*/ 2 h 32"/>
                  <a:gd name="T18" fmla="*/ 9 w 22"/>
                  <a:gd name="T19" fmla="*/ 4 h 32"/>
                  <a:gd name="T20" fmla="*/ 10 w 22"/>
                  <a:gd name="T21" fmla="*/ 7 h 32"/>
                  <a:gd name="T22" fmla="*/ 12 w 22"/>
                  <a:gd name="T23" fmla="*/ 12 h 32"/>
                  <a:gd name="T24" fmla="*/ 9 w 22"/>
                  <a:gd name="T25" fmla="*/ 17 h 32"/>
                  <a:gd name="T26" fmla="*/ 4 w 22"/>
                  <a:gd name="T27" fmla="*/ 23 h 32"/>
                  <a:gd name="T28" fmla="*/ 2 w 22"/>
                  <a:gd name="T29" fmla="*/ 27 h 32"/>
                  <a:gd name="T30" fmla="*/ 0 w 22"/>
                  <a:gd name="T31" fmla="*/ 30 h 32"/>
                  <a:gd name="T32" fmla="*/ 1 w 22"/>
                  <a:gd name="T33" fmla="*/ 31 h 32"/>
                  <a:gd name="T34" fmla="*/ 6 w 22"/>
                  <a:gd name="T35" fmla="*/ 26 h 32"/>
                  <a:gd name="T36" fmla="*/ 11 w 22"/>
                  <a:gd name="T37" fmla="*/ 19 h 32"/>
                  <a:gd name="T38" fmla="*/ 16 w 22"/>
                  <a:gd name="T39" fmla="*/ 12 h 32"/>
                  <a:gd name="T40" fmla="*/ 19 w 22"/>
                  <a:gd name="T41" fmla="*/ 9 h 32"/>
                  <a:gd name="T42" fmla="*/ 21 w 22"/>
                  <a:gd name="T4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32">
                    <a:moveTo>
                      <a:pt x="21" y="7"/>
                    </a:moveTo>
                    <a:cubicBezTo>
                      <a:pt x="22" y="5"/>
                      <a:pt x="20" y="5"/>
                      <a:pt x="19" y="6"/>
                    </a:cubicBezTo>
                    <a:cubicBezTo>
                      <a:pt x="19" y="6"/>
                      <a:pt x="18" y="7"/>
                      <a:pt x="17" y="7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2" y="9"/>
                      <a:pt x="12" y="8"/>
                      <a:pt x="12" y="7"/>
                    </a:cubicBezTo>
                    <a:cubicBezTo>
                      <a:pt x="12" y="6"/>
                      <a:pt x="12" y="5"/>
                      <a:pt x="12" y="4"/>
                    </a:cubicBezTo>
                    <a:cubicBezTo>
                      <a:pt x="12" y="3"/>
                      <a:pt x="11" y="1"/>
                      <a:pt x="10" y="0"/>
                    </a:cubicBezTo>
                    <a:cubicBezTo>
                      <a:pt x="9" y="0"/>
                      <a:pt x="8" y="1"/>
                      <a:pt x="9" y="2"/>
                    </a:cubicBezTo>
                    <a:cubicBezTo>
                      <a:pt x="9" y="2"/>
                      <a:pt x="9" y="4"/>
                      <a:pt x="9" y="4"/>
                    </a:cubicBezTo>
                    <a:cubicBezTo>
                      <a:pt x="9" y="5"/>
                      <a:pt x="10" y="6"/>
                      <a:pt x="10" y="7"/>
                    </a:cubicBezTo>
                    <a:cubicBezTo>
                      <a:pt x="10" y="9"/>
                      <a:pt x="10" y="12"/>
                      <a:pt x="12" y="12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7" y="19"/>
                      <a:pt x="5" y="21"/>
                      <a:pt x="4" y="23"/>
                    </a:cubicBezTo>
                    <a:cubicBezTo>
                      <a:pt x="3" y="25"/>
                      <a:pt x="2" y="26"/>
                      <a:pt x="2" y="27"/>
                    </a:cubicBezTo>
                    <a:cubicBezTo>
                      <a:pt x="1" y="28"/>
                      <a:pt x="0" y="29"/>
                      <a:pt x="0" y="30"/>
                    </a:cubicBezTo>
                    <a:cubicBezTo>
                      <a:pt x="0" y="31"/>
                      <a:pt x="0" y="32"/>
                      <a:pt x="1" y="31"/>
                    </a:cubicBezTo>
                    <a:cubicBezTo>
                      <a:pt x="3" y="30"/>
                      <a:pt x="5" y="28"/>
                      <a:pt x="6" y="26"/>
                    </a:cubicBezTo>
                    <a:cubicBezTo>
                      <a:pt x="7" y="23"/>
                      <a:pt x="9" y="21"/>
                      <a:pt x="11" y="19"/>
                    </a:cubicBezTo>
                    <a:cubicBezTo>
                      <a:pt x="13" y="16"/>
                      <a:pt x="14" y="14"/>
                      <a:pt x="16" y="12"/>
                    </a:cubicBezTo>
                    <a:cubicBezTo>
                      <a:pt x="17" y="11"/>
                      <a:pt x="18" y="9"/>
                      <a:pt x="19" y="9"/>
                    </a:cubicBezTo>
                    <a:cubicBezTo>
                      <a:pt x="20" y="9"/>
                      <a:pt x="21" y="8"/>
                      <a:pt x="2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79"/>
              <p:cNvSpPr/>
              <p:nvPr/>
            </p:nvSpPr>
            <p:spPr bwMode="auto">
              <a:xfrm>
                <a:off x="1143" y="1072"/>
                <a:ext cx="3" cy="2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1 h 3"/>
                  <a:gd name="T6" fmla="*/ 1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80"/>
              <p:cNvSpPr/>
              <p:nvPr/>
            </p:nvSpPr>
            <p:spPr bwMode="auto">
              <a:xfrm>
                <a:off x="1153" y="1066"/>
                <a:ext cx="54" cy="25"/>
              </a:xfrm>
              <a:custGeom>
                <a:avLst/>
                <a:gdLst>
                  <a:gd name="T0" fmla="*/ 69 w 70"/>
                  <a:gd name="T1" fmla="*/ 32 h 34"/>
                  <a:gd name="T2" fmla="*/ 61 w 70"/>
                  <a:gd name="T3" fmla="*/ 29 h 34"/>
                  <a:gd name="T4" fmla="*/ 57 w 70"/>
                  <a:gd name="T5" fmla="*/ 28 h 34"/>
                  <a:gd name="T6" fmla="*/ 53 w 70"/>
                  <a:gd name="T7" fmla="*/ 27 h 34"/>
                  <a:gd name="T8" fmla="*/ 52 w 70"/>
                  <a:gd name="T9" fmla="*/ 27 h 34"/>
                  <a:gd name="T10" fmla="*/ 50 w 70"/>
                  <a:gd name="T11" fmla="*/ 27 h 34"/>
                  <a:gd name="T12" fmla="*/ 44 w 70"/>
                  <a:gd name="T13" fmla="*/ 25 h 34"/>
                  <a:gd name="T14" fmla="*/ 37 w 70"/>
                  <a:gd name="T15" fmla="*/ 23 h 34"/>
                  <a:gd name="T16" fmla="*/ 35 w 70"/>
                  <a:gd name="T17" fmla="*/ 22 h 34"/>
                  <a:gd name="T18" fmla="*/ 39 w 70"/>
                  <a:gd name="T19" fmla="*/ 18 h 34"/>
                  <a:gd name="T20" fmla="*/ 45 w 70"/>
                  <a:gd name="T21" fmla="*/ 12 h 34"/>
                  <a:gd name="T22" fmla="*/ 49 w 70"/>
                  <a:gd name="T23" fmla="*/ 9 h 34"/>
                  <a:gd name="T24" fmla="*/ 50 w 70"/>
                  <a:gd name="T25" fmla="*/ 7 h 34"/>
                  <a:gd name="T26" fmla="*/ 49 w 70"/>
                  <a:gd name="T27" fmla="*/ 6 h 34"/>
                  <a:gd name="T28" fmla="*/ 47 w 70"/>
                  <a:gd name="T29" fmla="*/ 8 h 34"/>
                  <a:gd name="T30" fmla="*/ 43 w 70"/>
                  <a:gd name="T31" fmla="*/ 10 h 34"/>
                  <a:gd name="T32" fmla="*/ 42 w 70"/>
                  <a:gd name="T33" fmla="*/ 11 h 34"/>
                  <a:gd name="T34" fmla="*/ 42 w 70"/>
                  <a:gd name="T35" fmla="*/ 11 h 34"/>
                  <a:gd name="T36" fmla="*/ 41 w 70"/>
                  <a:gd name="T37" fmla="*/ 9 h 34"/>
                  <a:gd name="T38" fmla="*/ 42 w 70"/>
                  <a:gd name="T39" fmla="*/ 4 h 34"/>
                  <a:gd name="T40" fmla="*/ 40 w 70"/>
                  <a:gd name="T41" fmla="*/ 1 h 34"/>
                  <a:gd name="T42" fmla="*/ 39 w 70"/>
                  <a:gd name="T43" fmla="*/ 2 h 34"/>
                  <a:gd name="T44" fmla="*/ 39 w 70"/>
                  <a:gd name="T45" fmla="*/ 3 h 34"/>
                  <a:gd name="T46" fmla="*/ 39 w 70"/>
                  <a:gd name="T47" fmla="*/ 4 h 34"/>
                  <a:gd name="T48" fmla="*/ 39 w 70"/>
                  <a:gd name="T49" fmla="*/ 5 h 34"/>
                  <a:gd name="T50" fmla="*/ 39 w 70"/>
                  <a:gd name="T51" fmla="*/ 6 h 34"/>
                  <a:gd name="T52" fmla="*/ 39 w 70"/>
                  <a:gd name="T53" fmla="*/ 12 h 34"/>
                  <a:gd name="T54" fmla="*/ 40 w 70"/>
                  <a:gd name="T55" fmla="*/ 13 h 34"/>
                  <a:gd name="T56" fmla="*/ 37 w 70"/>
                  <a:gd name="T57" fmla="*/ 16 h 34"/>
                  <a:gd name="T58" fmla="*/ 34 w 70"/>
                  <a:gd name="T59" fmla="*/ 19 h 34"/>
                  <a:gd name="T60" fmla="*/ 32 w 70"/>
                  <a:gd name="T61" fmla="*/ 21 h 34"/>
                  <a:gd name="T62" fmla="*/ 30 w 70"/>
                  <a:gd name="T63" fmla="*/ 20 h 34"/>
                  <a:gd name="T64" fmla="*/ 16 w 70"/>
                  <a:gd name="T65" fmla="*/ 16 h 34"/>
                  <a:gd name="T66" fmla="*/ 9 w 70"/>
                  <a:gd name="T67" fmla="*/ 14 h 34"/>
                  <a:gd name="T68" fmla="*/ 2 w 70"/>
                  <a:gd name="T69" fmla="*/ 12 h 34"/>
                  <a:gd name="T70" fmla="*/ 1 w 70"/>
                  <a:gd name="T71" fmla="*/ 14 h 34"/>
                  <a:gd name="T72" fmla="*/ 7 w 70"/>
                  <a:gd name="T73" fmla="*/ 16 h 34"/>
                  <a:gd name="T74" fmla="*/ 14 w 70"/>
                  <a:gd name="T75" fmla="*/ 18 h 34"/>
                  <a:gd name="T76" fmla="*/ 29 w 70"/>
                  <a:gd name="T77" fmla="*/ 23 h 34"/>
                  <a:gd name="T78" fmla="*/ 30 w 70"/>
                  <a:gd name="T79" fmla="*/ 23 h 34"/>
                  <a:gd name="T80" fmla="*/ 26 w 70"/>
                  <a:gd name="T81" fmla="*/ 30 h 34"/>
                  <a:gd name="T82" fmla="*/ 27 w 70"/>
                  <a:gd name="T83" fmla="*/ 31 h 34"/>
                  <a:gd name="T84" fmla="*/ 30 w 70"/>
                  <a:gd name="T85" fmla="*/ 28 h 34"/>
                  <a:gd name="T86" fmla="*/ 33 w 70"/>
                  <a:gd name="T87" fmla="*/ 24 h 34"/>
                  <a:gd name="T88" fmla="*/ 35 w 70"/>
                  <a:gd name="T89" fmla="*/ 25 h 34"/>
                  <a:gd name="T90" fmla="*/ 42 w 70"/>
                  <a:gd name="T91" fmla="*/ 27 h 34"/>
                  <a:gd name="T92" fmla="*/ 48 w 70"/>
                  <a:gd name="T93" fmla="*/ 29 h 34"/>
                  <a:gd name="T94" fmla="*/ 51 w 70"/>
                  <a:gd name="T95" fmla="*/ 30 h 34"/>
                  <a:gd name="T96" fmla="*/ 52 w 70"/>
                  <a:gd name="T97" fmla="*/ 30 h 34"/>
                  <a:gd name="T98" fmla="*/ 54 w 70"/>
                  <a:gd name="T99" fmla="*/ 30 h 34"/>
                  <a:gd name="T100" fmla="*/ 55 w 70"/>
                  <a:gd name="T101" fmla="*/ 30 h 34"/>
                  <a:gd name="T102" fmla="*/ 59 w 70"/>
                  <a:gd name="T103" fmla="*/ 31 h 34"/>
                  <a:gd name="T104" fmla="*/ 68 w 70"/>
                  <a:gd name="T105" fmla="*/ 34 h 34"/>
                  <a:gd name="T106" fmla="*/ 69 w 70"/>
                  <a:gd name="T107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" h="34">
                    <a:moveTo>
                      <a:pt x="69" y="32"/>
                    </a:moveTo>
                    <a:cubicBezTo>
                      <a:pt x="67" y="31"/>
                      <a:pt x="64" y="30"/>
                      <a:pt x="61" y="29"/>
                    </a:cubicBezTo>
                    <a:cubicBezTo>
                      <a:pt x="59" y="29"/>
                      <a:pt x="58" y="29"/>
                      <a:pt x="57" y="28"/>
                    </a:cubicBezTo>
                    <a:cubicBezTo>
                      <a:pt x="55" y="28"/>
                      <a:pt x="54" y="27"/>
                      <a:pt x="53" y="27"/>
                    </a:cubicBezTo>
                    <a:cubicBezTo>
                      <a:pt x="52" y="26"/>
                      <a:pt x="52" y="27"/>
                      <a:pt x="52" y="27"/>
                    </a:cubicBezTo>
                    <a:cubicBezTo>
                      <a:pt x="51" y="27"/>
                      <a:pt x="51" y="27"/>
                      <a:pt x="50" y="27"/>
                    </a:cubicBezTo>
                    <a:cubicBezTo>
                      <a:pt x="48" y="26"/>
                      <a:pt x="46" y="26"/>
                      <a:pt x="44" y="25"/>
                    </a:cubicBezTo>
                    <a:cubicBezTo>
                      <a:pt x="42" y="24"/>
                      <a:pt x="39" y="23"/>
                      <a:pt x="37" y="23"/>
                    </a:cubicBezTo>
                    <a:cubicBezTo>
                      <a:pt x="37" y="22"/>
                      <a:pt x="36" y="22"/>
                      <a:pt x="35" y="22"/>
                    </a:cubicBezTo>
                    <a:cubicBezTo>
                      <a:pt x="36" y="20"/>
                      <a:pt x="38" y="19"/>
                      <a:pt x="39" y="18"/>
                    </a:cubicBezTo>
                    <a:cubicBezTo>
                      <a:pt x="41" y="15"/>
                      <a:pt x="43" y="13"/>
                      <a:pt x="45" y="12"/>
                    </a:cubicBezTo>
                    <a:cubicBezTo>
                      <a:pt x="46" y="11"/>
                      <a:pt x="48" y="10"/>
                      <a:pt x="49" y="9"/>
                    </a:cubicBezTo>
                    <a:cubicBezTo>
                      <a:pt x="49" y="9"/>
                      <a:pt x="50" y="8"/>
                      <a:pt x="50" y="7"/>
                    </a:cubicBezTo>
                    <a:cubicBezTo>
                      <a:pt x="50" y="6"/>
                      <a:pt x="50" y="6"/>
                      <a:pt x="49" y="6"/>
                    </a:cubicBezTo>
                    <a:cubicBezTo>
                      <a:pt x="48" y="7"/>
                      <a:pt x="48" y="7"/>
                      <a:pt x="47" y="8"/>
                    </a:cubicBezTo>
                    <a:cubicBezTo>
                      <a:pt x="46" y="8"/>
                      <a:pt x="44" y="9"/>
                      <a:pt x="43" y="10"/>
                    </a:cubicBezTo>
                    <a:cubicBezTo>
                      <a:pt x="43" y="10"/>
                      <a:pt x="43" y="10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1"/>
                      <a:pt x="41" y="10"/>
                      <a:pt x="41" y="9"/>
                    </a:cubicBezTo>
                    <a:cubicBezTo>
                      <a:pt x="41" y="8"/>
                      <a:pt x="42" y="6"/>
                      <a:pt x="42" y="4"/>
                    </a:cubicBezTo>
                    <a:cubicBezTo>
                      <a:pt x="41" y="3"/>
                      <a:pt x="42" y="1"/>
                      <a:pt x="40" y="1"/>
                    </a:cubicBezTo>
                    <a:cubicBezTo>
                      <a:pt x="39" y="0"/>
                      <a:pt x="39" y="1"/>
                      <a:pt x="39" y="2"/>
                    </a:cubicBezTo>
                    <a:cubicBezTo>
                      <a:pt x="39" y="2"/>
                      <a:pt x="39" y="2"/>
                      <a:pt x="39" y="3"/>
                    </a:cubicBezTo>
                    <a:cubicBezTo>
                      <a:pt x="39" y="3"/>
                      <a:pt x="39" y="4"/>
                      <a:pt x="39" y="4"/>
                    </a:cubicBezTo>
                    <a:cubicBezTo>
                      <a:pt x="39" y="4"/>
                      <a:pt x="39" y="5"/>
                      <a:pt x="39" y="5"/>
                    </a:cubicBezTo>
                    <a:cubicBezTo>
                      <a:pt x="39" y="5"/>
                      <a:pt x="39" y="6"/>
                      <a:pt x="39" y="6"/>
                    </a:cubicBezTo>
                    <a:cubicBezTo>
                      <a:pt x="38" y="8"/>
                      <a:pt x="38" y="10"/>
                      <a:pt x="39" y="12"/>
                    </a:cubicBezTo>
                    <a:cubicBezTo>
                      <a:pt x="39" y="12"/>
                      <a:pt x="40" y="13"/>
                      <a:pt x="40" y="13"/>
                    </a:cubicBezTo>
                    <a:cubicBezTo>
                      <a:pt x="39" y="14"/>
                      <a:pt x="38" y="15"/>
                      <a:pt x="37" y="16"/>
                    </a:cubicBezTo>
                    <a:cubicBezTo>
                      <a:pt x="36" y="17"/>
                      <a:pt x="35" y="18"/>
                      <a:pt x="34" y="19"/>
                    </a:cubicBezTo>
                    <a:cubicBezTo>
                      <a:pt x="33" y="20"/>
                      <a:pt x="33" y="20"/>
                      <a:pt x="32" y="21"/>
                    </a:cubicBezTo>
                    <a:cubicBezTo>
                      <a:pt x="31" y="21"/>
                      <a:pt x="31" y="21"/>
                      <a:pt x="30" y="20"/>
                    </a:cubicBezTo>
                    <a:cubicBezTo>
                      <a:pt x="26" y="19"/>
                      <a:pt x="21" y="18"/>
                      <a:pt x="16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4" y="13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3" y="15"/>
                      <a:pt x="5" y="15"/>
                      <a:pt x="7" y="16"/>
                    </a:cubicBezTo>
                    <a:cubicBezTo>
                      <a:pt x="9" y="17"/>
                      <a:pt x="12" y="18"/>
                      <a:pt x="14" y="18"/>
                    </a:cubicBezTo>
                    <a:cubicBezTo>
                      <a:pt x="19" y="20"/>
                      <a:pt x="24" y="21"/>
                      <a:pt x="29" y="23"/>
                    </a:cubicBezTo>
                    <a:cubicBezTo>
                      <a:pt x="29" y="23"/>
                      <a:pt x="30" y="23"/>
                      <a:pt x="30" y="23"/>
                    </a:cubicBezTo>
                    <a:cubicBezTo>
                      <a:pt x="28" y="25"/>
                      <a:pt x="26" y="27"/>
                      <a:pt x="26" y="30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8" y="30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3" y="24"/>
                    </a:cubicBezTo>
                    <a:cubicBezTo>
                      <a:pt x="34" y="24"/>
                      <a:pt x="34" y="24"/>
                      <a:pt x="35" y="25"/>
                    </a:cubicBezTo>
                    <a:cubicBezTo>
                      <a:pt x="37" y="25"/>
                      <a:pt x="39" y="26"/>
                      <a:pt x="42" y="27"/>
                    </a:cubicBezTo>
                    <a:cubicBezTo>
                      <a:pt x="44" y="28"/>
                      <a:pt x="46" y="28"/>
                      <a:pt x="48" y="29"/>
                    </a:cubicBezTo>
                    <a:cubicBezTo>
                      <a:pt x="49" y="29"/>
                      <a:pt x="50" y="29"/>
                      <a:pt x="51" y="30"/>
                    </a:cubicBezTo>
                    <a:cubicBezTo>
                      <a:pt x="51" y="30"/>
                      <a:pt x="52" y="30"/>
                      <a:pt x="52" y="30"/>
                    </a:cubicBezTo>
                    <a:cubicBezTo>
                      <a:pt x="53" y="30"/>
                      <a:pt x="53" y="30"/>
                      <a:pt x="54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6" y="30"/>
                      <a:pt x="58" y="31"/>
                      <a:pt x="59" y="31"/>
                    </a:cubicBezTo>
                    <a:cubicBezTo>
                      <a:pt x="62" y="32"/>
                      <a:pt x="65" y="33"/>
                      <a:pt x="68" y="34"/>
                    </a:cubicBezTo>
                    <a:cubicBezTo>
                      <a:pt x="69" y="34"/>
                      <a:pt x="70" y="32"/>
                      <a:pt x="69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1"/>
              <p:cNvSpPr/>
              <p:nvPr/>
            </p:nvSpPr>
            <p:spPr bwMode="auto">
              <a:xfrm>
                <a:off x="1157" y="1059"/>
                <a:ext cx="12" cy="14"/>
              </a:xfrm>
              <a:custGeom>
                <a:avLst/>
                <a:gdLst>
                  <a:gd name="T0" fmla="*/ 12 w 16"/>
                  <a:gd name="T1" fmla="*/ 18 h 19"/>
                  <a:gd name="T2" fmla="*/ 9 w 16"/>
                  <a:gd name="T3" fmla="*/ 14 h 19"/>
                  <a:gd name="T4" fmla="*/ 6 w 16"/>
                  <a:gd name="T5" fmla="*/ 14 h 19"/>
                  <a:gd name="T6" fmla="*/ 12 w 16"/>
                  <a:gd name="T7" fmla="*/ 3 h 19"/>
                  <a:gd name="T8" fmla="*/ 7 w 16"/>
                  <a:gd name="T9" fmla="*/ 0 h 19"/>
                  <a:gd name="T10" fmla="*/ 3 w 16"/>
                  <a:gd name="T11" fmla="*/ 1 h 19"/>
                  <a:gd name="T12" fmla="*/ 5 w 16"/>
                  <a:gd name="T13" fmla="*/ 2 h 19"/>
                  <a:gd name="T14" fmla="*/ 5 w 16"/>
                  <a:gd name="T15" fmla="*/ 2 h 19"/>
                  <a:gd name="T16" fmla="*/ 5 w 16"/>
                  <a:gd name="T17" fmla="*/ 2 h 19"/>
                  <a:gd name="T18" fmla="*/ 7 w 16"/>
                  <a:gd name="T19" fmla="*/ 3 h 19"/>
                  <a:gd name="T20" fmla="*/ 11 w 16"/>
                  <a:gd name="T21" fmla="*/ 5 h 19"/>
                  <a:gd name="T22" fmla="*/ 10 w 16"/>
                  <a:gd name="T23" fmla="*/ 9 h 19"/>
                  <a:gd name="T24" fmla="*/ 1 w 16"/>
                  <a:gd name="T25" fmla="*/ 13 h 19"/>
                  <a:gd name="T26" fmla="*/ 1 w 16"/>
                  <a:gd name="T27" fmla="*/ 15 h 19"/>
                  <a:gd name="T28" fmla="*/ 10 w 16"/>
                  <a:gd name="T29" fmla="*/ 18 h 19"/>
                  <a:gd name="T30" fmla="*/ 12 w 16"/>
                  <a:gd name="T3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9">
                    <a:moveTo>
                      <a:pt x="12" y="18"/>
                    </a:moveTo>
                    <a:cubicBezTo>
                      <a:pt x="12" y="16"/>
                      <a:pt x="10" y="15"/>
                      <a:pt x="9" y="14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11" y="12"/>
                      <a:pt x="16" y="8"/>
                      <a:pt x="12" y="3"/>
                    </a:cubicBezTo>
                    <a:cubicBezTo>
                      <a:pt x="11" y="2"/>
                      <a:pt x="9" y="1"/>
                      <a:pt x="7" y="0"/>
                    </a:cubicBezTo>
                    <a:cubicBezTo>
                      <a:pt x="6" y="0"/>
                      <a:pt x="3" y="0"/>
                      <a:pt x="3" y="1"/>
                    </a:cubicBezTo>
                    <a:cubicBezTo>
                      <a:pt x="2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7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6"/>
                      <a:pt x="11" y="8"/>
                      <a:pt x="10" y="9"/>
                    </a:cubicBezTo>
                    <a:cubicBezTo>
                      <a:pt x="7" y="11"/>
                      <a:pt x="4" y="12"/>
                      <a:pt x="1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4" y="16"/>
                      <a:pt x="8" y="16"/>
                      <a:pt x="10" y="18"/>
                    </a:cubicBezTo>
                    <a:cubicBezTo>
                      <a:pt x="11" y="19"/>
                      <a:pt x="11" y="18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2"/>
              <p:cNvSpPr/>
              <p:nvPr/>
            </p:nvSpPr>
            <p:spPr bwMode="auto">
              <a:xfrm>
                <a:off x="1169" y="1064"/>
                <a:ext cx="11" cy="11"/>
              </a:xfrm>
              <a:custGeom>
                <a:avLst/>
                <a:gdLst>
                  <a:gd name="T0" fmla="*/ 10 w 14"/>
                  <a:gd name="T1" fmla="*/ 13 h 15"/>
                  <a:gd name="T2" fmla="*/ 8 w 14"/>
                  <a:gd name="T3" fmla="*/ 11 h 15"/>
                  <a:gd name="T4" fmla="*/ 8 w 14"/>
                  <a:gd name="T5" fmla="*/ 10 h 15"/>
                  <a:gd name="T6" fmla="*/ 12 w 14"/>
                  <a:gd name="T7" fmla="*/ 8 h 15"/>
                  <a:gd name="T8" fmla="*/ 13 w 14"/>
                  <a:gd name="T9" fmla="*/ 6 h 15"/>
                  <a:gd name="T10" fmla="*/ 7 w 14"/>
                  <a:gd name="T11" fmla="*/ 8 h 15"/>
                  <a:gd name="T12" fmla="*/ 7 w 14"/>
                  <a:gd name="T13" fmla="*/ 8 h 15"/>
                  <a:gd name="T14" fmla="*/ 6 w 14"/>
                  <a:gd name="T15" fmla="*/ 7 h 15"/>
                  <a:gd name="T16" fmla="*/ 5 w 14"/>
                  <a:gd name="T17" fmla="*/ 3 h 15"/>
                  <a:gd name="T18" fmla="*/ 4 w 14"/>
                  <a:gd name="T19" fmla="*/ 1 h 15"/>
                  <a:gd name="T20" fmla="*/ 2 w 14"/>
                  <a:gd name="T21" fmla="*/ 2 h 15"/>
                  <a:gd name="T22" fmla="*/ 2 w 14"/>
                  <a:gd name="T23" fmla="*/ 4 h 15"/>
                  <a:gd name="T24" fmla="*/ 3 w 14"/>
                  <a:gd name="T25" fmla="*/ 5 h 15"/>
                  <a:gd name="T26" fmla="*/ 4 w 14"/>
                  <a:gd name="T27" fmla="*/ 9 h 15"/>
                  <a:gd name="T28" fmla="*/ 4 w 14"/>
                  <a:gd name="T29" fmla="*/ 9 h 15"/>
                  <a:gd name="T30" fmla="*/ 0 w 14"/>
                  <a:gd name="T31" fmla="*/ 14 h 15"/>
                  <a:gd name="T32" fmla="*/ 0 w 14"/>
                  <a:gd name="T33" fmla="*/ 14 h 15"/>
                  <a:gd name="T34" fmla="*/ 4 w 14"/>
                  <a:gd name="T35" fmla="*/ 13 h 15"/>
                  <a:gd name="T36" fmla="*/ 6 w 14"/>
                  <a:gd name="T37" fmla="*/ 12 h 15"/>
                  <a:gd name="T38" fmla="*/ 10 w 14"/>
                  <a:gd name="T39" fmla="*/ 14 h 15"/>
                  <a:gd name="T40" fmla="*/ 10 w 14"/>
                  <a:gd name="T41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5">
                    <a:moveTo>
                      <a:pt x="10" y="13"/>
                    </a:moveTo>
                    <a:cubicBezTo>
                      <a:pt x="10" y="12"/>
                      <a:pt x="9" y="12"/>
                      <a:pt x="8" y="11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9" y="9"/>
                      <a:pt x="11" y="7"/>
                      <a:pt x="12" y="8"/>
                    </a:cubicBezTo>
                    <a:cubicBezTo>
                      <a:pt x="13" y="9"/>
                      <a:pt x="14" y="7"/>
                      <a:pt x="13" y="6"/>
                    </a:cubicBezTo>
                    <a:cubicBezTo>
                      <a:pt x="11" y="5"/>
                      <a:pt x="9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7"/>
                      <a:pt x="6" y="7"/>
                    </a:cubicBezTo>
                    <a:cubicBezTo>
                      <a:pt x="6" y="6"/>
                      <a:pt x="5" y="4"/>
                      <a:pt x="5" y="3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2" y="0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0"/>
                      <a:pt x="0" y="12"/>
                      <a:pt x="0" y="14"/>
                    </a:cubicBezTo>
                    <a:cubicBezTo>
                      <a:pt x="0" y="14"/>
                      <a:pt x="0" y="15"/>
                      <a:pt x="0" y="14"/>
                    </a:cubicBezTo>
                    <a:cubicBezTo>
                      <a:pt x="2" y="14"/>
                      <a:pt x="3" y="13"/>
                      <a:pt x="4" y="13"/>
                    </a:cubicBezTo>
                    <a:cubicBezTo>
                      <a:pt x="4" y="12"/>
                      <a:pt x="5" y="12"/>
                      <a:pt x="6" y="12"/>
                    </a:cubicBezTo>
                    <a:cubicBezTo>
                      <a:pt x="7" y="13"/>
                      <a:pt x="8" y="15"/>
                      <a:pt x="10" y="14"/>
                    </a:cubicBezTo>
                    <a:cubicBezTo>
                      <a:pt x="10" y="14"/>
                      <a:pt x="10" y="14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3"/>
              <p:cNvSpPr/>
              <p:nvPr/>
            </p:nvSpPr>
            <p:spPr bwMode="auto">
              <a:xfrm>
                <a:off x="1150" y="1088"/>
                <a:ext cx="13" cy="15"/>
              </a:xfrm>
              <a:custGeom>
                <a:avLst/>
                <a:gdLst>
                  <a:gd name="T0" fmla="*/ 13 w 18"/>
                  <a:gd name="T1" fmla="*/ 17 h 20"/>
                  <a:gd name="T2" fmla="*/ 12 w 18"/>
                  <a:gd name="T3" fmla="*/ 14 h 20"/>
                  <a:gd name="T4" fmla="*/ 11 w 18"/>
                  <a:gd name="T5" fmla="*/ 10 h 20"/>
                  <a:gd name="T6" fmla="*/ 12 w 18"/>
                  <a:gd name="T7" fmla="*/ 9 h 20"/>
                  <a:gd name="T8" fmla="*/ 15 w 18"/>
                  <a:gd name="T9" fmla="*/ 8 h 20"/>
                  <a:gd name="T10" fmla="*/ 17 w 18"/>
                  <a:gd name="T11" fmla="*/ 8 h 20"/>
                  <a:gd name="T12" fmla="*/ 17 w 18"/>
                  <a:gd name="T13" fmla="*/ 8 h 20"/>
                  <a:gd name="T14" fmla="*/ 17 w 18"/>
                  <a:gd name="T15" fmla="*/ 6 h 20"/>
                  <a:gd name="T16" fmla="*/ 11 w 18"/>
                  <a:gd name="T17" fmla="*/ 7 h 20"/>
                  <a:gd name="T18" fmla="*/ 7 w 18"/>
                  <a:gd name="T19" fmla="*/ 0 h 20"/>
                  <a:gd name="T20" fmla="*/ 6 w 18"/>
                  <a:gd name="T21" fmla="*/ 2 h 20"/>
                  <a:gd name="T22" fmla="*/ 8 w 18"/>
                  <a:gd name="T23" fmla="*/ 6 h 20"/>
                  <a:gd name="T24" fmla="*/ 8 w 18"/>
                  <a:gd name="T25" fmla="*/ 8 h 20"/>
                  <a:gd name="T26" fmla="*/ 4 w 18"/>
                  <a:gd name="T27" fmla="*/ 10 h 20"/>
                  <a:gd name="T28" fmla="*/ 2 w 18"/>
                  <a:gd name="T29" fmla="*/ 12 h 20"/>
                  <a:gd name="T30" fmla="*/ 0 w 18"/>
                  <a:gd name="T31" fmla="*/ 14 h 20"/>
                  <a:gd name="T32" fmla="*/ 0 w 18"/>
                  <a:gd name="T33" fmla="*/ 15 h 20"/>
                  <a:gd name="T34" fmla="*/ 4 w 18"/>
                  <a:gd name="T35" fmla="*/ 14 h 20"/>
                  <a:gd name="T36" fmla="*/ 8 w 18"/>
                  <a:gd name="T37" fmla="*/ 11 h 20"/>
                  <a:gd name="T38" fmla="*/ 8 w 18"/>
                  <a:gd name="T39" fmla="*/ 11 h 20"/>
                  <a:gd name="T40" fmla="*/ 10 w 18"/>
                  <a:gd name="T41" fmla="*/ 15 h 20"/>
                  <a:gd name="T42" fmla="*/ 11 w 18"/>
                  <a:gd name="T43" fmla="*/ 19 h 20"/>
                  <a:gd name="T44" fmla="*/ 12 w 18"/>
                  <a:gd name="T45" fmla="*/ 19 h 20"/>
                  <a:gd name="T46" fmla="*/ 13 w 18"/>
                  <a:gd name="T4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20">
                    <a:moveTo>
                      <a:pt x="13" y="17"/>
                    </a:moveTo>
                    <a:cubicBezTo>
                      <a:pt x="13" y="16"/>
                      <a:pt x="13" y="15"/>
                      <a:pt x="12" y="14"/>
                    </a:cubicBezTo>
                    <a:cubicBezTo>
                      <a:pt x="12" y="13"/>
                      <a:pt x="11" y="11"/>
                      <a:pt x="11" y="10"/>
                    </a:cubicBezTo>
                    <a:cubicBezTo>
                      <a:pt x="11" y="9"/>
                      <a:pt x="12" y="9"/>
                      <a:pt x="12" y="9"/>
                    </a:cubicBezTo>
                    <a:cubicBezTo>
                      <a:pt x="13" y="9"/>
                      <a:pt x="14" y="8"/>
                      <a:pt x="15" y="8"/>
                    </a:cubicBezTo>
                    <a:cubicBezTo>
                      <a:pt x="16" y="9"/>
                      <a:pt x="17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7"/>
                      <a:pt x="17" y="7"/>
                      <a:pt x="17" y="6"/>
                    </a:cubicBezTo>
                    <a:cubicBezTo>
                      <a:pt x="15" y="5"/>
                      <a:pt x="13" y="6"/>
                      <a:pt x="11" y="7"/>
                    </a:cubicBezTo>
                    <a:cubicBezTo>
                      <a:pt x="10" y="5"/>
                      <a:pt x="10" y="1"/>
                      <a:pt x="7" y="0"/>
                    </a:cubicBezTo>
                    <a:cubicBezTo>
                      <a:pt x="6" y="0"/>
                      <a:pt x="5" y="2"/>
                      <a:pt x="6" y="2"/>
                    </a:cubicBezTo>
                    <a:cubicBezTo>
                      <a:pt x="7" y="3"/>
                      <a:pt x="7" y="5"/>
                      <a:pt x="8" y="6"/>
                    </a:cubicBezTo>
                    <a:cubicBezTo>
                      <a:pt x="8" y="6"/>
                      <a:pt x="8" y="7"/>
                      <a:pt x="8" y="8"/>
                    </a:cubicBezTo>
                    <a:cubicBezTo>
                      <a:pt x="7" y="9"/>
                      <a:pt x="5" y="10"/>
                      <a:pt x="4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2" y="15"/>
                      <a:pt x="3" y="15"/>
                      <a:pt x="4" y="14"/>
                    </a:cubicBezTo>
                    <a:cubicBezTo>
                      <a:pt x="6" y="13"/>
                      <a:pt x="7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4"/>
                      <a:pt x="10" y="15"/>
                    </a:cubicBezTo>
                    <a:cubicBezTo>
                      <a:pt x="10" y="17"/>
                      <a:pt x="10" y="19"/>
                      <a:pt x="11" y="19"/>
                    </a:cubicBezTo>
                    <a:cubicBezTo>
                      <a:pt x="11" y="20"/>
                      <a:pt x="12" y="20"/>
                      <a:pt x="12" y="19"/>
                    </a:cubicBezTo>
                    <a:cubicBezTo>
                      <a:pt x="13" y="18"/>
                      <a:pt x="12" y="18"/>
                      <a:pt x="1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84"/>
              <p:cNvSpPr/>
              <p:nvPr/>
            </p:nvSpPr>
            <p:spPr bwMode="auto">
              <a:xfrm>
                <a:off x="1168" y="1097"/>
                <a:ext cx="9" cy="4"/>
              </a:xfrm>
              <a:custGeom>
                <a:avLst/>
                <a:gdLst>
                  <a:gd name="T0" fmla="*/ 11 w 12"/>
                  <a:gd name="T1" fmla="*/ 3 h 5"/>
                  <a:gd name="T2" fmla="*/ 9 w 12"/>
                  <a:gd name="T3" fmla="*/ 2 h 5"/>
                  <a:gd name="T4" fmla="*/ 7 w 12"/>
                  <a:gd name="T5" fmla="*/ 2 h 5"/>
                  <a:gd name="T6" fmla="*/ 4 w 12"/>
                  <a:gd name="T7" fmla="*/ 1 h 5"/>
                  <a:gd name="T8" fmla="*/ 1 w 12"/>
                  <a:gd name="T9" fmla="*/ 0 h 5"/>
                  <a:gd name="T10" fmla="*/ 1 w 12"/>
                  <a:gd name="T11" fmla="*/ 1 h 5"/>
                  <a:gd name="T12" fmla="*/ 5 w 12"/>
                  <a:gd name="T13" fmla="*/ 4 h 5"/>
                  <a:gd name="T14" fmla="*/ 7 w 12"/>
                  <a:gd name="T15" fmla="*/ 4 h 5"/>
                  <a:gd name="T16" fmla="*/ 10 w 12"/>
                  <a:gd name="T17" fmla="*/ 5 h 5"/>
                  <a:gd name="T18" fmla="*/ 11 w 12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">
                    <a:moveTo>
                      <a:pt x="11" y="3"/>
                    </a:moveTo>
                    <a:cubicBezTo>
                      <a:pt x="10" y="3"/>
                      <a:pt x="10" y="2"/>
                      <a:pt x="9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3"/>
                      <a:pt x="3" y="3"/>
                      <a:pt x="5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8" y="5"/>
                      <a:pt x="9" y="4"/>
                      <a:pt x="10" y="5"/>
                    </a:cubicBezTo>
                    <a:cubicBezTo>
                      <a:pt x="11" y="5"/>
                      <a:pt x="12" y="4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85"/>
              <p:cNvSpPr/>
              <p:nvPr/>
            </p:nvSpPr>
            <p:spPr bwMode="auto">
              <a:xfrm>
                <a:off x="1174" y="1091"/>
                <a:ext cx="13" cy="18"/>
              </a:xfrm>
              <a:custGeom>
                <a:avLst/>
                <a:gdLst>
                  <a:gd name="T0" fmla="*/ 11 w 17"/>
                  <a:gd name="T1" fmla="*/ 21 h 24"/>
                  <a:gd name="T2" fmla="*/ 7 w 17"/>
                  <a:gd name="T3" fmla="*/ 19 h 24"/>
                  <a:gd name="T4" fmla="*/ 5 w 17"/>
                  <a:gd name="T5" fmla="*/ 18 h 24"/>
                  <a:gd name="T6" fmla="*/ 5 w 17"/>
                  <a:gd name="T7" fmla="*/ 18 h 24"/>
                  <a:gd name="T8" fmla="*/ 6 w 17"/>
                  <a:gd name="T9" fmla="*/ 17 h 24"/>
                  <a:gd name="T10" fmla="*/ 9 w 17"/>
                  <a:gd name="T11" fmla="*/ 15 h 24"/>
                  <a:gd name="T12" fmla="*/ 14 w 17"/>
                  <a:gd name="T13" fmla="*/ 11 h 24"/>
                  <a:gd name="T14" fmla="*/ 16 w 17"/>
                  <a:gd name="T15" fmla="*/ 3 h 24"/>
                  <a:gd name="T16" fmla="*/ 8 w 17"/>
                  <a:gd name="T17" fmla="*/ 3 h 24"/>
                  <a:gd name="T18" fmla="*/ 9 w 17"/>
                  <a:gd name="T19" fmla="*/ 4 h 24"/>
                  <a:gd name="T20" fmla="*/ 14 w 17"/>
                  <a:gd name="T21" fmla="*/ 4 h 24"/>
                  <a:gd name="T22" fmla="*/ 13 w 17"/>
                  <a:gd name="T23" fmla="*/ 7 h 24"/>
                  <a:gd name="T24" fmla="*/ 11 w 17"/>
                  <a:gd name="T25" fmla="*/ 10 h 24"/>
                  <a:gd name="T26" fmla="*/ 5 w 17"/>
                  <a:gd name="T27" fmla="*/ 15 h 24"/>
                  <a:gd name="T28" fmla="*/ 2 w 17"/>
                  <a:gd name="T29" fmla="*/ 19 h 24"/>
                  <a:gd name="T30" fmla="*/ 6 w 17"/>
                  <a:gd name="T31" fmla="*/ 21 h 24"/>
                  <a:gd name="T32" fmla="*/ 10 w 17"/>
                  <a:gd name="T33" fmla="*/ 24 h 24"/>
                  <a:gd name="T34" fmla="*/ 11 w 17"/>
                  <a:gd name="T3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24">
                    <a:moveTo>
                      <a:pt x="11" y="21"/>
                    </a:moveTo>
                    <a:cubicBezTo>
                      <a:pt x="10" y="20"/>
                      <a:pt x="8" y="20"/>
                      <a:pt x="7" y="19"/>
                    </a:cubicBezTo>
                    <a:cubicBezTo>
                      <a:pt x="6" y="19"/>
                      <a:pt x="6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7"/>
                      <a:pt x="6" y="17"/>
                    </a:cubicBezTo>
                    <a:cubicBezTo>
                      <a:pt x="7" y="16"/>
                      <a:pt x="8" y="16"/>
                      <a:pt x="9" y="15"/>
                    </a:cubicBezTo>
                    <a:cubicBezTo>
                      <a:pt x="10" y="14"/>
                      <a:pt x="12" y="12"/>
                      <a:pt x="14" y="11"/>
                    </a:cubicBezTo>
                    <a:cubicBezTo>
                      <a:pt x="15" y="9"/>
                      <a:pt x="17" y="6"/>
                      <a:pt x="16" y="3"/>
                    </a:cubicBezTo>
                    <a:cubicBezTo>
                      <a:pt x="14" y="1"/>
                      <a:pt x="9" y="0"/>
                      <a:pt x="8" y="3"/>
                    </a:cubicBezTo>
                    <a:cubicBezTo>
                      <a:pt x="8" y="4"/>
                      <a:pt x="9" y="5"/>
                      <a:pt x="9" y="4"/>
                    </a:cubicBezTo>
                    <a:cubicBezTo>
                      <a:pt x="10" y="3"/>
                      <a:pt x="12" y="2"/>
                      <a:pt x="14" y="4"/>
                    </a:cubicBezTo>
                    <a:cubicBezTo>
                      <a:pt x="14" y="5"/>
                      <a:pt x="14" y="6"/>
                      <a:pt x="13" y="7"/>
                    </a:cubicBezTo>
                    <a:cubicBezTo>
                      <a:pt x="13" y="8"/>
                      <a:pt x="12" y="9"/>
                      <a:pt x="11" y="10"/>
                    </a:cubicBezTo>
                    <a:cubicBezTo>
                      <a:pt x="9" y="12"/>
                      <a:pt x="7" y="13"/>
                      <a:pt x="5" y="15"/>
                    </a:cubicBezTo>
                    <a:cubicBezTo>
                      <a:pt x="4" y="16"/>
                      <a:pt x="0" y="17"/>
                      <a:pt x="2" y="19"/>
                    </a:cubicBezTo>
                    <a:cubicBezTo>
                      <a:pt x="3" y="20"/>
                      <a:pt x="4" y="21"/>
                      <a:pt x="6" y="21"/>
                    </a:cubicBezTo>
                    <a:cubicBezTo>
                      <a:pt x="7" y="22"/>
                      <a:pt x="8" y="23"/>
                      <a:pt x="10" y="24"/>
                    </a:cubicBezTo>
                    <a:cubicBezTo>
                      <a:pt x="11" y="24"/>
                      <a:pt x="13" y="22"/>
                      <a:pt x="1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6"/>
              <p:cNvSpPr/>
              <p:nvPr/>
            </p:nvSpPr>
            <p:spPr bwMode="auto">
              <a:xfrm>
                <a:off x="1182" y="1098"/>
                <a:ext cx="14" cy="19"/>
              </a:xfrm>
              <a:custGeom>
                <a:avLst/>
                <a:gdLst>
                  <a:gd name="T0" fmla="*/ 17 w 19"/>
                  <a:gd name="T1" fmla="*/ 6 h 25"/>
                  <a:gd name="T2" fmla="*/ 12 w 19"/>
                  <a:gd name="T3" fmla="*/ 10 h 25"/>
                  <a:gd name="T4" fmla="*/ 12 w 19"/>
                  <a:gd name="T5" fmla="*/ 10 h 25"/>
                  <a:gd name="T6" fmla="*/ 12 w 19"/>
                  <a:gd name="T7" fmla="*/ 8 h 25"/>
                  <a:gd name="T8" fmla="*/ 12 w 19"/>
                  <a:gd name="T9" fmla="*/ 7 h 25"/>
                  <a:gd name="T10" fmla="*/ 12 w 19"/>
                  <a:gd name="T11" fmla="*/ 4 h 25"/>
                  <a:gd name="T12" fmla="*/ 10 w 19"/>
                  <a:gd name="T13" fmla="*/ 0 h 25"/>
                  <a:gd name="T14" fmla="*/ 9 w 19"/>
                  <a:gd name="T15" fmla="*/ 2 h 25"/>
                  <a:gd name="T16" fmla="*/ 9 w 19"/>
                  <a:gd name="T17" fmla="*/ 4 h 25"/>
                  <a:gd name="T18" fmla="*/ 9 w 19"/>
                  <a:gd name="T19" fmla="*/ 8 h 25"/>
                  <a:gd name="T20" fmla="*/ 10 w 19"/>
                  <a:gd name="T21" fmla="*/ 12 h 25"/>
                  <a:gd name="T22" fmla="*/ 7 w 19"/>
                  <a:gd name="T23" fmla="*/ 14 h 25"/>
                  <a:gd name="T24" fmla="*/ 3 w 19"/>
                  <a:gd name="T25" fmla="*/ 18 h 25"/>
                  <a:gd name="T26" fmla="*/ 0 w 19"/>
                  <a:gd name="T27" fmla="*/ 23 h 25"/>
                  <a:gd name="T28" fmla="*/ 2 w 19"/>
                  <a:gd name="T29" fmla="*/ 24 h 25"/>
                  <a:gd name="T30" fmla="*/ 5 w 19"/>
                  <a:gd name="T31" fmla="*/ 20 h 25"/>
                  <a:gd name="T32" fmla="*/ 10 w 19"/>
                  <a:gd name="T33" fmla="*/ 16 h 25"/>
                  <a:gd name="T34" fmla="*/ 14 w 19"/>
                  <a:gd name="T35" fmla="*/ 12 h 25"/>
                  <a:gd name="T36" fmla="*/ 18 w 19"/>
                  <a:gd name="T37" fmla="*/ 7 h 25"/>
                  <a:gd name="T38" fmla="*/ 17 w 19"/>
                  <a:gd name="T3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5">
                    <a:moveTo>
                      <a:pt x="17" y="6"/>
                    </a:move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3"/>
                      <a:pt x="11" y="1"/>
                      <a:pt x="10" y="0"/>
                    </a:cubicBezTo>
                    <a:cubicBezTo>
                      <a:pt x="9" y="0"/>
                      <a:pt x="8" y="1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9" y="9"/>
                      <a:pt x="9" y="11"/>
                      <a:pt x="10" y="12"/>
                    </a:cubicBezTo>
                    <a:cubicBezTo>
                      <a:pt x="9" y="12"/>
                      <a:pt x="8" y="13"/>
                      <a:pt x="7" y="14"/>
                    </a:cubicBezTo>
                    <a:cubicBezTo>
                      <a:pt x="6" y="15"/>
                      <a:pt x="4" y="17"/>
                      <a:pt x="3" y="18"/>
                    </a:cubicBezTo>
                    <a:cubicBezTo>
                      <a:pt x="2" y="20"/>
                      <a:pt x="0" y="21"/>
                      <a:pt x="0" y="23"/>
                    </a:cubicBezTo>
                    <a:cubicBezTo>
                      <a:pt x="0" y="24"/>
                      <a:pt x="1" y="25"/>
                      <a:pt x="2" y="24"/>
                    </a:cubicBezTo>
                    <a:cubicBezTo>
                      <a:pt x="3" y="23"/>
                      <a:pt x="4" y="21"/>
                      <a:pt x="5" y="20"/>
                    </a:cubicBezTo>
                    <a:cubicBezTo>
                      <a:pt x="7" y="18"/>
                      <a:pt x="8" y="17"/>
                      <a:pt x="10" y="16"/>
                    </a:cubicBezTo>
                    <a:cubicBezTo>
                      <a:pt x="11" y="14"/>
                      <a:pt x="12" y="13"/>
                      <a:pt x="14" y="12"/>
                    </a:cubicBezTo>
                    <a:cubicBezTo>
                      <a:pt x="15" y="11"/>
                      <a:pt x="17" y="9"/>
                      <a:pt x="18" y="7"/>
                    </a:cubicBezTo>
                    <a:cubicBezTo>
                      <a:pt x="19" y="6"/>
                      <a:pt x="18" y="5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87"/>
              <p:cNvSpPr/>
              <p:nvPr/>
            </p:nvSpPr>
            <p:spPr bwMode="auto">
              <a:xfrm>
                <a:off x="1198" y="1093"/>
                <a:ext cx="8" cy="11"/>
              </a:xfrm>
              <a:custGeom>
                <a:avLst/>
                <a:gdLst>
                  <a:gd name="T0" fmla="*/ 9 w 10"/>
                  <a:gd name="T1" fmla="*/ 12 h 14"/>
                  <a:gd name="T2" fmla="*/ 6 w 10"/>
                  <a:gd name="T3" fmla="*/ 11 h 14"/>
                  <a:gd name="T4" fmla="*/ 3 w 10"/>
                  <a:gd name="T5" fmla="*/ 10 h 14"/>
                  <a:gd name="T6" fmla="*/ 6 w 10"/>
                  <a:gd name="T7" fmla="*/ 8 h 14"/>
                  <a:gd name="T8" fmla="*/ 9 w 10"/>
                  <a:gd name="T9" fmla="*/ 3 h 14"/>
                  <a:gd name="T10" fmla="*/ 6 w 10"/>
                  <a:gd name="T11" fmla="*/ 0 h 14"/>
                  <a:gd name="T12" fmla="*/ 2 w 10"/>
                  <a:gd name="T13" fmla="*/ 4 h 14"/>
                  <a:gd name="T14" fmla="*/ 3 w 10"/>
                  <a:gd name="T15" fmla="*/ 5 h 14"/>
                  <a:gd name="T16" fmla="*/ 6 w 10"/>
                  <a:gd name="T17" fmla="*/ 2 h 14"/>
                  <a:gd name="T18" fmla="*/ 6 w 10"/>
                  <a:gd name="T19" fmla="*/ 5 h 14"/>
                  <a:gd name="T20" fmla="*/ 0 w 10"/>
                  <a:gd name="T21" fmla="*/ 10 h 14"/>
                  <a:gd name="T22" fmla="*/ 0 w 10"/>
                  <a:gd name="T23" fmla="*/ 11 h 14"/>
                  <a:gd name="T24" fmla="*/ 4 w 10"/>
                  <a:gd name="T25" fmla="*/ 13 h 14"/>
                  <a:gd name="T26" fmla="*/ 6 w 10"/>
                  <a:gd name="T27" fmla="*/ 14 h 14"/>
                  <a:gd name="T28" fmla="*/ 9 w 10"/>
                  <a:gd name="T29" fmla="*/ 14 h 14"/>
                  <a:gd name="T30" fmla="*/ 9 w 10"/>
                  <a:gd name="T31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4">
                    <a:moveTo>
                      <a:pt x="9" y="12"/>
                    </a:moveTo>
                    <a:cubicBezTo>
                      <a:pt x="9" y="11"/>
                      <a:pt x="7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9"/>
                      <a:pt x="5" y="9"/>
                      <a:pt x="6" y="8"/>
                    </a:cubicBezTo>
                    <a:cubicBezTo>
                      <a:pt x="7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6" y="0"/>
                    </a:cubicBezTo>
                    <a:cubicBezTo>
                      <a:pt x="4" y="0"/>
                      <a:pt x="3" y="3"/>
                      <a:pt x="2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4" y="4"/>
                      <a:pt x="5" y="2"/>
                      <a:pt x="6" y="2"/>
                    </a:cubicBezTo>
                    <a:cubicBezTo>
                      <a:pt x="7" y="3"/>
                      <a:pt x="7" y="4"/>
                      <a:pt x="6" y="5"/>
                    </a:cubicBezTo>
                    <a:cubicBezTo>
                      <a:pt x="4" y="7"/>
                      <a:pt x="2" y="8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1" y="13"/>
                      <a:pt x="2" y="13"/>
                      <a:pt x="4" y="13"/>
                    </a:cubicBezTo>
                    <a:cubicBezTo>
                      <a:pt x="5" y="13"/>
                      <a:pt x="5" y="13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0" y="13"/>
                      <a:pt x="10" y="12"/>
                      <a:pt x="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888"/>
              <p:cNvSpPr>
                <a:spLocks noEditPoints="1"/>
              </p:cNvSpPr>
              <p:nvPr/>
            </p:nvSpPr>
            <p:spPr bwMode="auto">
              <a:xfrm>
                <a:off x="1006" y="523"/>
                <a:ext cx="98" cy="83"/>
              </a:xfrm>
              <a:custGeom>
                <a:avLst/>
                <a:gdLst>
                  <a:gd name="T0" fmla="*/ 112 w 128"/>
                  <a:gd name="T1" fmla="*/ 12 h 109"/>
                  <a:gd name="T2" fmla="*/ 105 w 128"/>
                  <a:gd name="T3" fmla="*/ 8 h 109"/>
                  <a:gd name="T4" fmla="*/ 81 w 128"/>
                  <a:gd name="T5" fmla="*/ 9 h 109"/>
                  <a:gd name="T6" fmla="*/ 53 w 128"/>
                  <a:gd name="T7" fmla="*/ 3 h 109"/>
                  <a:gd name="T8" fmla="*/ 28 w 128"/>
                  <a:gd name="T9" fmla="*/ 21 h 109"/>
                  <a:gd name="T10" fmla="*/ 13 w 128"/>
                  <a:gd name="T11" fmla="*/ 27 h 109"/>
                  <a:gd name="T12" fmla="*/ 0 w 128"/>
                  <a:gd name="T13" fmla="*/ 35 h 109"/>
                  <a:gd name="T14" fmla="*/ 6 w 128"/>
                  <a:gd name="T15" fmla="*/ 67 h 109"/>
                  <a:gd name="T16" fmla="*/ 20 w 128"/>
                  <a:gd name="T17" fmla="*/ 105 h 109"/>
                  <a:gd name="T18" fmla="*/ 31 w 128"/>
                  <a:gd name="T19" fmla="*/ 106 h 109"/>
                  <a:gd name="T20" fmla="*/ 70 w 128"/>
                  <a:gd name="T21" fmla="*/ 93 h 109"/>
                  <a:gd name="T22" fmla="*/ 118 w 128"/>
                  <a:gd name="T23" fmla="*/ 84 h 109"/>
                  <a:gd name="T24" fmla="*/ 125 w 128"/>
                  <a:gd name="T25" fmla="*/ 74 h 109"/>
                  <a:gd name="T26" fmla="*/ 63 w 128"/>
                  <a:gd name="T27" fmla="*/ 4 h 109"/>
                  <a:gd name="T28" fmla="*/ 41 w 128"/>
                  <a:gd name="T29" fmla="*/ 19 h 109"/>
                  <a:gd name="T30" fmla="*/ 3 w 128"/>
                  <a:gd name="T31" fmla="*/ 35 h 109"/>
                  <a:gd name="T32" fmla="*/ 54 w 128"/>
                  <a:gd name="T33" fmla="*/ 20 h 109"/>
                  <a:gd name="T34" fmla="*/ 106 w 128"/>
                  <a:gd name="T35" fmla="*/ 10 h 109"/>
                  <a:gd name="T36" fmla="*/ 115 w 128"/>
                  <a:gd name="T37" fmla="*/ 37 h 109"/>
                  <a:gd name="T38" fmla="*/ 80 w 128"/>
                  <a:gd name="T39" fmla="*/ 53 h 109"/>
                  <a:gd name="T40" fmla="*/ 79 w 128"/>
                  <a:gd name="T41" fmla="*/ 55 h 109"/>
                  <a:gd name="T42" fmla="*/ 41 w 128"/>
                  <a:gd name="T43" fmla="*/ 62 h 109"/>
                  <a:gd name="T44" fmla="*/ 31 w 128"/>
                  <a:gd name="T45" fmla="*/ 66 h 109"/>
                  <a:gd name="T46" fmla="*/ 11 w 128"/>
                  <a:gd name="T47" fmla="*/ 68 h 109"/>
                  <a:gd name="T48" fmla="*/ 89 w 128"/>
                  <a:gd name="T49" fmla="*/ 61 h 109"/>
                  <a:gd name="T50" fmla="*/ 87 w 128"/>
                  <a:gd name="T51" fmla="*/ 58 h 109"/>
                  <a:gd name="T52" fmla="*/ 92 w 128"/>
                  <a:gd name="T53" fmla="*/ 60 h 109"/>
                  <a:gd name="T54" fmla="*/ 96 w 128"/>
                  <a:gd name="T55" fmla="*/ 63 h 109"/>
                  <a:gd name="T56" fmla="*/ 92 w 128"/>
                  <a:gd name="T57" fmla="*/ 52 h 109"/>
                  <a:gd name="T58" fmla="*/ 92 w 128"/>
                  <a:gd name="T59" fmla="*/ 51 h 109"/>
                  <a:gd name="T60" fmla="*/ 85 w 128"/>
                  <a:gd name="T61" fmla="*/ 57 h 109"/>
                  <a:gd name="T62" fmla="*/ 92 w 128"/>
                  <a:gd name="T63" fmla="*/ 65 h 109"/>
                  <a:gd name="T64" fmla="*/ 95 w 128"/>
                  <a:gd name="T65" fmla="*/ 55 h 109"/>
                  <a:gd name="T66" fmla="*/ 96 w 128"/>
                  <a:gd name="T67" fmla="*/ 53 h 109"/>
                  <a:gd name="T68" fmla="*/ 107 w 128"/>
                  <a:gd name="T69" fmla="*/ 65 h 109"/>
                  <a:gd name="T70" fmla="*/ 83 w 128"/>
                  <a:gd name="T71" fmla="*/ 57 h 109"/>
                  <a:gd name="T72" fmla="*/ 33 w 128"/>
                  <a:gd name="T73" fmla="*/ 67 h 109"/>
                  <a:gd name="T74" fmla="*/ 44 w 128"/>
                  <a:gd name="T75" fmla="*/ 66 h 109"/>
                  <a:gd name="T76" fmla="*/ 42 w 128"/>
                  <a:gd name="T77" fmla="*/ 78 h 109"/>
                  <a:gd name="T78" fmla="*/ 36 w 128"/>
                  <a:gd name="T79" fmla="*/ 72 h 109"/>
                  <a:gd name="T80" fmla="*/ 41 w 128"/>
                  <a:gd name="T81" fmla="*/ 71 h 109"/>
                  <a:gd name="T82" fmla="*/ 37 w 128"/>
                  <a:gd name="T83" fmla="*/ 74 h 109"/>
                  <a:gd name="T84" fmla="*/ 38 w 128"/>
                  <a:gd name="T85" fmla="*/ 79 h 109"/>
                  <a:gd name="T86" fmla="*/ 45 w 128"/>
                  <a:gd name="T87" fmla="*/ 77 h 109"/>
                  <a:gd name="T88" fmla="*/ 35 w 128"/>
                  <a:gd name="T89" fmla="*/ 73 h 109"/>
                  <a:gd name="T90" fmla="*/ 35 w 128"/>
                  <a:gd name="T91" fmla="*/ 74 h 109"/>
                  <a:gd name="T92" fmla="*/ 46 w 128"/>
                  <a:gd name="T93" fmla="*/ 78 h 109"/>
                  <a:gd name="T94" fmla="*/ 45 w 128"/>
                  <a:gd name="T95" fmla="*/ 70 h 109"/>
                  <a:gd name="T96" fmla="*/ 54 w 128"/>
                  <a:gd name="T97" fmla="*/ 64 h 109"/>
                  <a:gd name="T98" fmla="*/ 58 w 128"/>
                  <a:gd name="T99" fmla="*/ 80 h 109"/>
                  <a:gd name="T100" fmla="*/ 25 w 128"/>
                  <a:gd name="T101" fmla="*/ 71 h 109"/>
                  <a:gd name="T102" fmla="*/ 34 w 128"/>
                  <a:gd name="T103" fmla="*/ 70 h 109"/>
                  <a:gd name="T104" fmla="*/ 117 w 128"/>
                  <a:gd name="T105" fmla="*/ 74 h 109"/>
                  <a:gd name="T106" fmla="*/ 112 w 128"/>
                  <a:gd name="T107" fmla="*/ 80 h 109"/>
                  <a:gd name="T108" fmla="*/ 36 w 128"/>
                  <a:gd name="T109" fmla="*/ 99 h 109"/>
                  <a:gd name="T110" fmla="*/ 22 w 128"/>
                  <a:gd name="T111" fmla="*/ 72 h 109"/>
                  <a:gd name="T112" fmla="*/ 55 w 128"/>
                  <a:gd name="T113" fmla="*/ 84 h 109"/>
                  <a:gd name="T114" fmla="*/ 77 w 128"/>
                  <a:gd name="T115" fmla="*/ 68 h 109"/>
                  <a:gd name="T116" fmla="*/ 109 w 128"/>
                  <a:gd name="T117" fmla="*/ 58 h 109"/>
                  <a:gd name="T118" fmla="*/ 122 w 128"/>
                  <a:gd name="T119" fmla="*/ 5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8" h="109">
                    <a:moveTo>
                      <a:pt x="123" y="53"/>
                    </a:moveTo>
                    <a:cubicBezTo>
                      <a:pt x="122" y="49"/>
                      <a:pt x="121" y="46"/>
                      <a:pt x="120" y="43"/>
                    </a:cubicBezTo>
                    <a:cubicBezTo>
                      <a:pt x="120" y="41"/>
                      <a:pt x="119" y="39"/>
                      <a:pt x="118" y="37"/>
                    </a:cubicBezTo>
                    <a:cubicBezTo>
                      <a:pt x="118" y="35"/>
                      <a:pt x="117" y="33"/>
                      <a:pt x="117" y="31"/>
                    </a:cubicBezTo>
                    <a:cubicBezTo>
                      <a:pt x="116" y="26"/>
                      <a:pt x="114" y="22"/>
                      <a:pt x="113" y="18"/>
                    </a:cubicBezTo>
                    <a:cubicBezTo>
                      <a:pt x="113" y="16"/>
                      <a:pt x="112" y="14"/>
                      <a:pt x="112" y="12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1"/>
                      <a:pt x="112" y="10"/>
                      <a:pt x="112" y="10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9"/>
                      <a:pt x="110" y="9"/>
                      <a:pt x="110" y="9"/>
                    </a:cubicBezTo>
                    <a:cubicBezTo>
                      <a:pt x="109" y="8"/>
                      <a:pt x="108" y="8"/>
                      <a:pt x="108" y="7"/>
                    </a:cubicBezTo>
                    <a:cubicBezTo>
                      <a:pt x="107" y="8"/>
                      <a:pt x="106" y="8"/>
                      <a:pt x="105" y="8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4" y="7"/>
                      <a:pt x="102" y="7"/>
                      <a:pt x="101" y="7"/>
                    </a:cubicBezTo>
                    <a:cubicBezTo>
                      <a:pt x="101" y="7"/>
                      <a:pt x="100" y="8"/>
                      <a:pt x="100" y="8"/>
                    </a:cubicBezTo>
                    <a:cubicBezTo>
                      <a:pt x="98" y="8"/>
                      <a:pt x="96" y="8"/>
                      <a:pt x="94" y="8"/>
                    </a:cubicBezTo>
                    <a:cubicBezTo>
                      <a:pt x="91" y="9"/>
                      <a:pt x="89" y="9"/>
                      <a:pt x="86" y="9"/>
                    </a:cubicBezTo>
                    <a:cubicBezTo>
                      <a:pt x="85" y="10"/>
                      <a:pt x="83" y="10"/>
                      <a:pt x="82" y="10"/>
                    </a:cubicBezTo>
                    <a:cubicBezTo>
                      <a:pt x="82" y="10"/>
                      <a:pt x="81" y="9"/>
                      <a:pt x="81" y="9"/>
                    </a:cubicBezTo>
                    <a:cubicBezTo>
                      <a:pt x="80" y="9"/>
                      <a:pt x="79" y="9"/>
                      <a:pt x="78" y="9"/>
                    </a:cubicBezTo>
                    <a:cubicBezTo>
                      <a:pt x="78" y="9"/>
                      <a:pt x="77" y="8"/>
                      <a:pt x="77" y="9"/>
                    </a:cubicBezTo>
                    <a:cubicBezTo>
                      <a:pt x="76" y="9"/>
                      <a:pt x="74" y="9"/>
                      <a:pt x="73" y="9"/>
                    </a:cubicBezTo>
                    <a:cubicBezTo>
                      <a:pt x="73" y="9"/>
                      <a:pt x="72" y="8"/>
                      <a:pt x="72" y="7"/>
                    </a:cubicBezTo>
                    <a:cubicBezTo>
                      <a:pt x="72" y="6"/>
                      <a:pt x="71" y="5"/>
                      <a:pt x="70" y="4"/>
                    </a:cubicBezTo>
                    <a:cubicBezTo>
                      <a:pt x="68" y="2"/>
                      <a:pt x="67" y="0"/>
                      <a:pt x="64" y="0"/>
                    </a:cubicBezTo>
                    <a:cubicBezTo>
                      <a:pt x="60" y="1"/>
                      <a:pt x="57" y="2"/>
                      <a:pt x="53" y="3"/>
                    </a:cubicBezTo>
                    <a:cubicBezTo>
                      <a:pt x="50" y="4"/>
                      <a:pt x="46" y="4"/>
                      <a:pt x="44" y="6"/>
                    </a:cubicBezTo>
                    <a:cubicBezTo>
                      <a:pt x="41" y="7"/>
                      <a:pt x="38" y="8"/>
                      <a:pt x="37" y="10"/>
                    </a:cubicBezTo>
                    <a:cubicBezTo>
                      <a:pt x="35" y="12"/>
                      <a:pt x="36" y="15"/>
                      <a:pt x="36" y="18"/>
                    </a:cubicBezTo>
                    <a:cubicBezTo>
                      <a:pt x="36" y="19"/>
                      <a:pt x="35" y="20"/>
                      <a:pt x="34" y="20"/>
                    </a:cubicBezTo>
                    <a:cubicBezTo>
                      <a:pt x="34" y="20"/>
                      <a:pt x="34" y="20"/>
                      <a:pt x="33" y="19"/>
                    </a:cubicBezTo>
                    <a:cubicBezTo>
                      <a:pt x="32" y="19"/>
                      <a:pt x="31" y="19"/>
                      <a:pt x="31" y="19"/>
                    </a:cubicBezTo>
                    <a:cubicBezTo>
                      <a:pt x="30" y="20"/>
                      <a:pt x="29" y="20"/>
                      <a:pt x="28" y="21"/>
                    </a:cubicBezTo>
                    <a:cubicBezTo>
                      <a:pt x="28" y="21"/>
                      <a:pt x="27" y="21"/>
                      <a:pt x="26" y="21"/>
                    </a:cubicBezTo>
                    <a:cubicBezTo>
                      <a:pt x="25" y="22"/>
                      <a:pt x="26" y="23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4"/>
                      <a:pt x="23" y="24"/>
                      <a:pt x="21" y="25"/>
                    </a:cubicBezTo>
                    <a:cubicBezTo>
                      <a:pt x="21" y="25"/>
                      <a:pt x="20" y="25"/>
                      <a:pt x="20" y="25"/>
                    </a:cubicBezTo>
                    <a:cubicBezTo>
                      <a:pt x="18" y="25"/>
                      <a:pt x="16" y="27"/>
                      <a:pt x="14" y="27"/>
                    </a:cubicBezTo>
                    <a:cubicBezTo>
                      <a:pt x="14" y="27"/>
                      <a:pt x="13" y="27"/>
                      <a:pt x="13" y="27"/>
                    </a:cubicBezTo>
                    <a:cubicBezTo>
                      <a:pt x="12" y="27"/>
                      <a:pt x="12" y="28"/>
                      <a:pt x="12" y="28"/>
                    </a:cubicBezTo>
                    <a:cubicBezTo>
                      <a:pt x="10" y="28"/>
                      <a:pt x="9" y="29"/>
                      <a:pt x="8" y="29"/>
                    </a:cubicBezTo>
                    <a:cubicBezTo>
                      <a:pt x="6" y="29"/>
                      <a:pt x="5" y="30"/>
                      <a:pt x="4" y="31"/>
                    </a:cubicBezTo>
                    <a:cubicBezTo>
                      <a:pt x="4" y="31"/>
                      <a:pt x="3" y="31"/>
                      <a:pt x="2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3"/>
                      <a:pt x="0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0" y="38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1" y="43"/>
                      <a:pt x="2" y="46"/>
                      <a:pt x="2" y="49"/>
                    </a:cubicBezTo>
                    <a:cubicBezTo>
                      <a:pt x="3" y="55"/>
                      <a:pt x="5" y="60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7" y="72"/>
                      <a:pt x="9" y="77"/>
                      <a:pt x="10" y="83"/>
                    </a:cubicBezTo>
                    <a:cubicBezTo>
                      <a:pt x="11" y="85"/>
                      <a:pt x="11" y="88"/>
                      <a:pt x="13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1" y="91"/>
                      <a:pt x="11" y="92"/>
                      <a:pt x="12" y="93"/>
                    </a:cubicBezTo>
                    <a:cubicBezTo>
                      <a:pt x="12" y="95"/>
                      <a:pt x="13" y="97"/>
                      <a:pt x="15" y="99"/>
                    </a:cubicBezTo>
                    <a:cubicBezTo>
                      <a:pt x="16" y="102"/>
                      <a:pt x="18" y="104"/>
                      <a:pt x="20" y="105"/>
                    </a:cubicBezTo>
                    <a:cubicBezTo>
                      <a:pt x="22" y="105"/>
                      <a:pt x="23" y="105"/>
                      <a:pt x="24" y="105"/>
                    </a:cubicBezTo>
                    <a:cubicBezTo>
                      <a:pt x="24" y="106"/>
                      <a:pt x="25" y="107"/>
                      <a:pt x="26" y="107"/>
                    </a:cubicBezTo>
                    <a:cubicBezTo>
                      <a:pt x="26" y="108"/>
                      <a:pt x="28" y="109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30" y="107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32" y="103"/>
                      <a:pt x="33" y="103"/>
                      <a:pt x="33" y="102"/>
                    </a:cubicBezTo>
                    <a:cubicBezTo>
                      <a:pt x="35" y="102"/>
                      <a:pt x="37" y="101"/>
                      <a:pt x="39" y="101"/>
                    </a:cubicBezTo>
                    <a:cubicBezTo>
                      <a:pt x="43" y="101"/>
                      <a:pt x="47" y="99"/>
                      <a:pt x="52" y="98"/>
                    </a:cubicBezTo>
                    <a:cubicBezTo>
                      <a:pt x="56" y="97"/>
                      <a:pt x="60" y="96"/>
                      <a:pt x="64" y="95"/>
                    </a:cubicBezTo>
                    <a:cubicBezTo>
                      <a:pt x="66" y="94"/>
                      <a:pt x="68" y="94"/>
                      <a:pt x="70" y="93"/>
                    </a:cubicBezTo>
                    <a:cubicBezTo>
                      <a:pt x="72" y="93"/>
                      <a:pt x="74" y="92"/>
                      <a:pt x="76" y="91"/>
                    </a:cubicBezTo>
                    <a:cubicBezTo>
                      <a:pt x="80" y="90"/>
                      <a:pt x="84" y="89"/>
                      <a:pt x="87" y="88"/>
                    </a:cubicBezTo>
                    <a:cubicBezTo>
                      <a:pt x="92" y="87"/>
                      <a:pt x="97" y="86"/>
                      <a:pt x="102" y="85"/>
                    </a:cubicBezTo>
                    <a:cubicBezTo>
                      <a:pt x="105" y="84"/>
                      <a:pt x="109" y="83"/>
                      <a:pt x="113" y="82"/>
                    </a:cubicBezTo>
                    <a:cubicBezTo>
                      <a:pt x="113" y="82"/>
                      <a:pt x="113" y="83"/>
                      <a:pt x="113" y="83"/>
                    </a:cubicBezTo>
                    <a:cubicBezTo>
                      <a:pt x="112" y="84"/>
                      <a:pt x="113" y="85"/>
                      <a:pt x="115" y="85"/>
                    </a:cubicBezTo>
                    <a:cubicBezTo>
                      <a:pt x="116" y="85"/>
                      <a:pt x="117" y="84"/>
                      <a:pt x="118" y="84"/>
                    </a:cubicBezTo>
                    <a:cubicBezTo>
                      <a:pt x="118" y="84"/>
                      <a:pt x="118" y="84"/>
                      <a:pt x="118" y="84"/>
                    </a:cubicBezTo>
                    <a:cubicBezTo>
                      <a:pt x="118" y="84"/>
                      <a:pt x="119" y="84"/>
                      <a:pt x="119" y="84"/>
                    </a:cubicBezTo>
                    <a:cubicBezTo>
                      <a:pt x="120" y="84"/>
                      <a:pt x="120" y="82"/>
                      <a:pt x="120" y="82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20" y="81"/>
                      <a:pt x="119" y="81"/>
                      <a:pt x="119" y="80"/>
                    </a:cubicBezTo>
                    <a:cubicBezTo>
                      <a:pt x="122" y="79"/>
                      <a:pt x="124" y="77"/>
                      <a:pt x="125" y="75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8" y="67"/>
                      <a:pt x="125" y="59"/>
                      <a:pt x="123" y="53"/>
                    </a:cubicBezTo>
                    <a:close/>
                    <a:moveTo>
                      <a:pt x="39" y="17"/>
                    </a:moveTo>
                    <a:cubicBezTo>
                      <a:pt x="39" y="15"/>
                      <a:pt x="39" y="14"/>
                      <a:pt x="39" y="12"/>
                    </a:cubicBezTo>
                    <a:cubicBezTo>
                      <a:pt x="39" y="11"/>
                      <a:pt x="42" y="10"/>
                      <a:pt x="43" y="9"/>
                    </a:cubicBezTo>
                    <a:cubicBezTo>
                      <a:pt x="46" y="7"/>
                      <a:pt x="49" y="7"/>
                      <a:pt x="53" y="6"/>
                    </a:cubicBezTo>
                    <a:cubicBezTo>
                      <a:pt x="56" y="5"/>
                      <a:pt x="60" y="5"/>
                      <a:pt x="63" y="4"/>
                    </a:cubicBezTo>
                    <a:cubicBezTo>
                      <a:pt x="65" y="3"/>
                      <a:pt x="66" y="4"/>
                      <a:pt x="67" y="5"/>
                    </a:cubicBezTo>
                    <a:cubicBezTo>
                      <a:pt x="68" y="7"/>
                      <a:pt x="69" y="8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1"/>
                      <a:pt x="69" y="11"/>
                      <a:pt x="69" y="12"/>
                    </a:cubicBezTo>
                    <a:cubicBezTo>
                      <a:pt x="69" y="12"/>
                      <a:pt x="69" y="12"/>
                      <a:pt x="69" y="13"/>
                    </a:cubicBezTo>
                    <a:cubicBezTo>
                      <a:pt x="64" y="14"/>
                      <a:pt x="59" y="15"/>
                      <a:pt x="55" y="16"/>
                    </a:cubicBezTo>
                    <a:cubicBezTo>
                      <a:pt x="50" y="17"/>
                      <a:pt x="45" y="17"/>
                      <a:pt x="41" y="19"/>
                    </a:cubicBezTo>
                    <a:cubicBezTo>
                      <a:pt x="40" y="20"/>
                      <a:pt x="39" y="20"/>
                      <a:pt x="38" y="20"/>
                    </a:cubicBezTo>
                    <a:cubicBezTo>
                      <a:pt x="39" y="19"/>
                      <a:pt x="39" y="18"/>
                      <a:pt x="39" y="17"/>
                    </a:cubicBezTo>
                    <a:close/>
                    <a:moveTo>
                      <a:pt x="8" y="65"/>
                    </a:moveTo>
                    <a:cubicBezTo>
                      <a:pt x="7" y="60"/>
                      <a:pt x="6" y="54"/>
                      <a:pt x="4" y="49"/>
                    </a:cubicBezTo>
                    <a:cubicBezTo>
                      <a:pt x="4" y="46"/>
                      <a:pt x="4" y="44"/>
                      <a:pt x="3" y="41"/>
                    </a:cubicBezTo>
                    <a:cubicBezTo>
                      <a:pt x="3" y="40"/>
                      <a:pt x="3" y="39"/>
                      <a:pt x="3" y="38"/>
                    </a:cubicBezTo>
                    <a:cubicBezTo>
                      <a:pt x="3" y="37"/>
                      <a:pt x="3" y="36"/>
                      <a:pt x="3" y="35"/>
                    </a:cubicBezTo>
                    <a:cubicBezTo>
                      <a:pt x="3" y="35"/>
                      <a:pt x="3" y="35"/>
                      <a:pt x="4" y="35"/>
                    </a:cubicBezTo>
                    <a:cubicBezTo>
                      <a:pt x="5" y="34"/>
                      <a:pt x="7" y="33"/>
                      <a:pt x="8" y="32"/>
                    </a:cubicBezTo>
                    <a:cubicBezTo>
                      <a:pt x="10" y="31"/>
                      <a:pt x="13" y="31"/>
                      <a:pt x="15" y="30"/>
                    </a:cubicBezTo>
                    <a:cubicBezTo>
                      <a:pt x="17" y="30"/>
                      <a:pt x="19" y="29"/>
                      <a:pt x="20" y="28"/>
                    </a:cubicBezTo>
                    <a:cubicBezTo>
                      <a:pt x="23" y="28"/>
                      <a:pt x="25" y="27"/>
                      <a:pt x="27" y="27"/>
                    </a:cubicBezTo>
                    <a:cubicBezTo>
                      <a:pt x="31" y="26"/>
                      <a:pt x="35" y="25"/>
                      <a:pt x="39" y="23"/>
                    </a:cubicBezTo>
                    <a:cubicBezTo>
                      <a:pt x="44" y="22"/>
                      <a:pt x="49" y="21"/>
                      <a:pt x="54" y="20"/>
                    </a:cubicBezTo>
                    <a:cubicBezTo>
                      <a:pt x="64" y="18"/>
                      <a:pt x="74" y="15"/>
                      <a:pt x="85" y="13"/>
                    </a:cubicBezTo>
                    <a:cubicBezTo>
                      <a:pt x="87" y="12"/>
                      <a:pt x="89" y="12"/>
                      <a:pt x="91" y="12"/>
                    </a:cubicBezTo>
                    <a:cubicBezTo>
                      <a:pt x="94" y="11"/>
                      <a:pt x="96" y="11"/>
                      <a:pt x="99" y="11"/>
                    </a:cubicBezTo>
                    <a:cubicBezTo>
                      <a:pt x="100" y="11"/>
                      <a:pt x="101" y="11"/>
                      <a:pt x="103" y="10"/>
                    </a:cubicBezTo>
                    <a:cubicBezTo>
                      <a:pt x="103" y="10"/>
                      <a:pt x="103" y="10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4" y="10"/>
                      <a:pt x="105" y="10"/>
                      <a:pt x="106" y="10"/>
                    </a:cubicBezTo>
                    <a:cubicBezTo>
                      <a:pt x="107" y="10"/>
                      <a:pt x="108" y="10"/>
                      <a:pt x="108" y="11"/>
                    </a:cubicBezTo>
                    <a:cubicBezTo>
                      <a:pt x="109" y="11"/>
                      <a:pt x="110" y="12"/>
                      <a:pt x="110" y="13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0" y="15"/>
                      <a:pt x="110" y="16"/>
                      <a:pt x="110" y="17"/>
                    </a:cubicBezTo>
                    <a:cubicBezTo>
                      <a:pt x="111" y="20"/>
                      <a:pt x="112" y="24"/>
                      <a:pt x="113" y="28"/>
                    </a:cubicBezTo>
                    <a:cubicBezTo>
                      <a:pt x="114" y="31"/>
                      <a:pt x="114" y="34"/>
                      <a:pt x="115" y="37"/>
                    </a:cubicBezTo>
                    <a:cubicBezTo>
                      <a:pt x="115" y="37"/>
                      <a:pt x="114" y="37"/>
                      <a:pt x="114" y="37"/>
                    </a:cubicBezTo>
                    <a:cubicBezTo>
                      <a:pt x="112" y="40"/>
                      <a:pt x="111" y="44"/>
                      <a:pt x="108" y="46"/>
                    </a:cubicBezTo>
                    <a:cubicBezTo>
                      <a:pt x="104" y="48"/>
                      <a:pt x="100" y="49"/>
                      <a:pt x="96" y="50"/>
                    </a:cubicBezTo>
                    <a:cubicBezTo>
                      <a:pt x="95" y="49"/>
                      <a:pt x="94" y="48"/>
                      <a:pt x="93" y="49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89" y="49"/>
                      <a:pt x="85" y="50"/>
                      <a:pt x="81" y="52"/>
                    </a:cubicBezTo>
                    <a:cubicBezTo>
                      <a:pt x="81" y="52"/>
                      <a:pt x="80" y="52"/>
                      <a:pt x="80" y="53"/>
                    </a:cubicBezTo>
                    <a:cubicBezTo>
                      <a:pt x="81" y="53"/>
                      <a:pt x="81" y="53"/>
                      <a:pt x="81" y="53"/>
                    </a:cubicBezTo>
                    <a:cubicBezTo>
                      <a:pt x="81" y="53"/>
                      <a:pt x="81" y="53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4" y="57"/>
                      <a:pt x="69" y="58"/>
                      <a:pt x="64" y="60"/>
                    </a:cubicBezTo>
                    <a:cubicBezTo>
                      <a:pt x="60" y="60"/>
                      <a:pt x="57" y="61"/>
                      <a:pt x="53" y="62"/>
                    </a:cubicBezTo>
                    <a:cubicBezTo>
                      <a:pt x="51" y="63"/>
                      <a:pt x="49" y="63"/>
                      <a:pt x="47" y="64"/>
                    </a:cubicBezTo>
                    <a:cubicBezTo>
                      <a:pt x="47" y="64"/>
                      <a:pt x="46" y="64"/>
                      <a:pt x="46" y="64"/>
                    </a:cubicBezTo>
                    <a:cubicBezTo>
                      <a:pt x="46" y="63"/>
                      <a:pt x="46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1"/>
                      <a:pt x="42" y="62"/>
                      <a:pt x="41" y="62"/>
                    </a:cubicBezTo>
                    <a:cubicBezTo>
                      <a:pt x="39" y="62"/>
                      <a:pt x="37" y="63"/>
                      <a:pt x="36" y="63"/>
                    </a:cubicBezTo>
                    <a:cubicBezTo>
                      <a:pt x="36" y="64"/>
                      <a:pt x="34" y="64"/>
                      <a:pt x="34" y="64"/>
                    </a:cubicBezTo>
                    <a:cubicBezTo>
                      <a:pt x="33" y="64"/>
                      <a:pt x="32" y="64"/>
                      <a:pt x="31" y="64"/>
                    </a:cubicBezTo>
                    <a:cubicBezTo>
                      <a:pt x="31" y="64"/>
                      <a:pt x="30" y="65"/>
                      <a:pt x="31" y="66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1" y="66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29" y="66"/>
                      <a:pt x="29" y="67"/>
                      <a:pt x="28" y="67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1" y="69"/>
                      <a:pt x="18" y="70"/>
                      <a:pt x="16" y="70"/>
                    </a:cubicBezTo>
                    <a:cubicBezTo>
                      <a:pt x="14" y="70"/>
                      <a:pt x="12" y="69"/>
                      <a:pt x="11" y="68"/>
                    </a:cubicBezTo>
                    <a:cubicBezTo>
                      <a:pt x="10" y="68"/>
                      <a:pt x="9" y="67"/>
                      <a:pt x="9" y="66"/>
                    </a:cubicBezTo>
                    <a:cubicBezTo>
                      <a:pt x="9" y="66"/>
                      <a:pt x="8" y="66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lose/>
                    <a:moveTo>
                      <a:pt x="88" y="61"/>
                    </a:moveTo>
                    <a:cubicBezTo>
                      <a:pt x="88" y="61"/>
                      <a:pt x="88" y="61"/>
                      <a:pt x="88" y="60"/>
                    </a:cubicBezTo>
                    <a:cubicBezTo>
                      <a:pt x="88" y="60"/>
                      <a:pt x="88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89" y="62"/>
                      <a:pt x="90" y="62"/>
                      <a:pt x="90" y="63"/>
                    </a:cubicBezTo>
                    <a:cubicBezTo>
                      <a:pt x="90" y="63"/>
                      <a:pt x="90" y="64"/>
                      <a:pt x="90" y="64"/>
                    </a:cubicBezTo>
                    <a:cubicBezTo>
                      <a:pt x="90" y="64"/>
                      <a:pt x="90" y="65"/>
                      <a:pt x="89" y="65"/>
                    </a:cubicBezTo>
                    <a:cubicBezTo>
                      <a:pt x="89" y="63"/>
                      <a:pt x="89" y="62"/>
                      <a:pt x="88" y="61"/>
                    </a:cubicBezTo>
                    <a:close/>
                    <a:moveTo>
                      <a:pt x="89" y="59"/>
                    </a:moveTo>
                    <a:cubicBezTo>
                      <a:pt x="89" y="59"/>
                      <a:pt x="88" y="59"/>
                      <a:pt x="87" y="59"/>
                    </a:cubicBezTo>
                    <a:cubicBezTo>
                      <a:pt x="87" y="59"/>
                      <a:pt x="87" y="58"/>
                      <a:pt x="87" y="58"/>
                    </a:cubicBezTo>
                    <a:cubicBezTo>
                      <a:pt x="88" y="58"/>
                      <a:pt x="89" y="57"/>
                      <a:pt x="90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1" y="57"/>
                      <a:pt x="90" y="57"/>
                      <a:pt x="90" y="58"/>
                    </a:cubicBezTo>
                    <a:cubicBezTo>
                      <a:pt x="90" y="58"/>
                      <a:pt x="89" y="58"/>
                      <a:pt x="89" y="59"/>
                    </a:cubicBezTo>
                    <a:close/>
                    <a:moveTo>
                      <a:pt x="92" y="59"/>
                    </a:moveTo>
                    <a:cubicBezTo>
                      <a:pt x="92" y="59"/>
                      <a:pt x="93" y="59"/>
                      <a:pt x="93" y="59"/>
                    </a:cubicBezTo>
                    <a:cubicBezTo>
                      <a:pt x="93" y="59"/>
                      <a:pt x="93" y="60"/>
                      <a:pt x="92" y="60"/>
                    </a:cubicBezTo>
                    <a:cubicBezTo>
                      <a:pt x="92" y="61"/>
                      <a:pt x="92" y="61"/>
                      <a:pt x="92" y="62"/>
                    </a:cubicBezTo>
                    <a:cubicBezTo>
                      <a:pt x="92" y="62"/>
                      <a:pt x="92" y="63"/>
                      <a:pt x="92" y="63"/>
                    </a:cubicBezTo>
                    <a:cubicBezTo>
                      <a:pt x="91" y="62"/>
                      <a:pt x="91" y="61"/>
                      <a:pt x="90" y="60"/>
                    </a:cubicBezTo>
                    <a:cubicBezTo>
                      <a:pt x="91" y="60"/>
                      <a:pt x="92" y="60"/>
                      <a:pt x="92" y="59"/>
                    </a:cubicBezTo>
                    <a:close/>
                    <a:moveTo>
                      <a:pt x="94" y="62"/>
                    </a:moveTo>
                    <a:cubicBezTo>
                      <a:pt x="94" y="61"/>
                      <a:pt x="94" y="60"/>
                      <a:pt x="94" y="60"/>
                    </a:cubicBezTo>
                    <a:cubicBezTo>
                      <a:pt x="94" y="61"/>
                      <a:pt x="95" y="62"/>
                      <a:pt x="96" y="63"/>
                    </a:cubicBezTo>
                    <a:cubicBezTo>
                      <a:pt x="95" y="63"/>
                      <a:pt x="94" y="63"/>
                      <a:pt x="94" y="63"/>
                    </a:cubicBezTo>
                    <a:cubicBezTo>
                      <a:pt x="94" y="63"/>
                      <a:pt x="94" y="62"/>
                      <a:pt x="94" y="62"/>
                    </a:cubicBezTo>
                    <a:close/>
                    <a:moveTo>
                      <a:pt x="92" y="56"/>
                    </a:moveTo>
                    <a:cubicBezTo>
                      <a:pt x="93" y="56"/>
                      <a:pt x="93" y="56"/>
                      <a:pt x="93" y="56"/>
                    </a:cubicBezTo>
                    <a:cubicBezTo>
                      <a:pt x="93" y="56"/>
                      <a:pt x="93" y="56"/>
                      <a:pt x="93" y="56"/>
                    </a:cubicBezTo>
                    <a:cubicBezTo>
                      <a:pt x="93" y="56"/>
                      <a:pt x="93" y="56"/>
                      <a:pt x="92" y="56"/>
                    </a:cubicBezTo>
                    <a:close/>
                    <a:moveTo>
                      <a:pt x="92" y="52"/>
                    </a:moveTo>
                    <a:cubicBezTo>
                      <a:pt x="90" y="53"/>
                      <a:pt x="89" y="53"/>
                      <a:pt x="87" y="54"/>
                    </a:cubicBezTo>
                    <a:cubicBezTo>
                      <a:pt x="86" y="54"/>
                      <a:pt x="86" y="54"/>
                      <a:pt x="85" y="55"/>
                    </a:cubicBezTo>
                    <a:cubicBezTo>
                      <a:pt x="85" y="54"/>
                      <a:pt x="85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3" y="54"/>
                      <a:pt x="83" y="54"/>
                    </a:cubicBezTo>
                    <a:cubicBezTo>
                      <a:pt x="85" y="53"/>
                      <a:pt x="87" y="53"/>
                      <a:pt x="89" y="52"/>
                    </a:cubicBezTo>
                    <a:cubicBezTo>
                      <a:pt x="90" y="52"/>
                      <a:pt x="91" y="52"/>
                      <a:pt x="92" y="51"/>
                    </a:cubicBezTo>
                    <a:cubicBezTo>
                      <a:pt x="92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4" y="51"/>
                      <a:pt x="94" y="51"/>
                    </a:cubicBezTo>
                    <a:cubicBezTo>
                      <a:pt x="93" y="52"/>
                      <a:pt x="93" y="52"/>
                      <a:pt x="92" y="52"/>
                    </a:cubicBezTo>
                    <a:close/>
                    <a:moveTo>
                      <a:pt x="84" y="56"/>
                    </a:moveTo>
                    <a:cubicBezTo>
                      <a:pt x="84" y="56"/>
                      <a:pt x="84" y="57"/>
                      <a:pt x="85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5" y="58"/>
                      <a:pt x="86" y="59"/>
                      <a:pt x="86" y="60"/>
                    </a:cubicBezTo>
                    <a:cubicBezTo>
                      <a:pt x="87" y="62"/>
                      <a:pt x="87" y="64"/>
                      <a:pt x="88" y="66"/>
                    </a:cubicBezTo>
                    <a:cubicBezTo>
                      <a:pt x="88" y="66"/>
                      <a:pt x="88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90" y="66"/>
                      <a:pt x="90" y="66"/>
                      <a:pt x="91" y="65"/>
                    </a:cubicBezTo>
                    <a:cubicBezTo>
                      <a:pt x="91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4" y="65"/>
                      <a:pt x="95" y="65"/>
                      <a:pt x="97" y="64"/>
                    </a:cubicBezTo>
                    <a:cubicBezTo>
                      <a:pt x="98" y="64"/>
                      <a:pt x="98" y="63"/>
                      <a:pt x="97" y="63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1"/>
                      <a:pt x="96" y="60"/>
                      <a:pt x="96" y="58"/>
                    </a:cubicBezTo>
                    <a:cubicBezTo>
                      <a:pt x="95" y="57"/>
                      <a:pt x="95" y="56"/>
                      <a:pt x="95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5"/>
                      <a:pt x="95" y="54"/>
                      <a:pt x="94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4" y="54"/>
                      <a:pt x="94" y="53"/>
                      <a:pt x="94" y="53"/>
                    </a:cubicBezTo>
                    <a:cubicBezTo>
                      <a:pt x="94" y="53"/>
                      <a:pt x="95" y="53"/>
                      <a:pt x="95" y="53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2"/>
                    </a:cubicBezTo>
                    <a:cubicBezTo>
                      <a:pt x="96" y="52"/>
                      <a:pt x="96" y="52"/>
                      <a:pt x="96" y="52"/>
                    </a:cubicBezTo>
                    <a:cubicBezTo>
                      <a:pt x="96" y="52"/>
                      <a:pt x="96" y="52"/>
                      <a:pt x="96" y="52"/>
                    </a:cubicBezTo>
                    <a:cubicBezTo>
                      <a:pt x="98" y="52"/>
                      <a:pt x="100" y="52"/>
                      <a:pt x="102" y="51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103" y="53"/>
                      <a:pt x="104" y="55"/>
                      <a:pt x="105" y="57"/>
                    </a:cubicBezTo>
                    <a:cubicBezTo>
                      <a:pt x="107" y="60"/>
                      <a:pt x="107" y="63"/>
                      <a:pt x="107" y="65"/>
                    </a:cubicBezTo>
                    <a:cubicBezTo>
                      <a:pt x="107" y="68"/>
                      <a:pt x="104" y="68"/>
                      <a:pt x="102" y="69"/>
                    </a:cubicBezTo>
                    <a:cubicBezTo>
                      <a:pt x="100" y="69"/>
                      <a:pt x="98" y="70"/>
                      <a:pt x="96" y="71"/>
                    </a:cubicBezTo>
                    <a:cubicBezTo>
                      <a:pt x="95" y="71"/>
                      <a:pt x="92" y="71"/>
                      <a:pt x="91" y="72"/>
                    </a:cubicBezTo>
                    <a:cubicBezTo>
                      <a:pt x="89" y="74"/>
                      <a:pt x="85" y="75"/>
                      <a:pt x="82" y="73"/>
                    </a:cubicBezTo>
                    <a:cubicBezTo>
                      <a:pt x="81" y="71"/>
                      <a:pt x="80" y="68"/>
                      <a:pt x="79" y="66"/>
                    </a:cubicBezTo>
                    <a:cubicBezTo>
                      <a:pt x="78" y="63"/>
                      <a:pt x="77" y="61"/>
                      <a:pt x="77" y="59"/>
                    </a:cubicBezTo>
                    <a:cubicBezTo>
                      <a:pt x="79" y="58"/>
                      <a:pt x="81" y="58"/>
                      <a:pt x="83" y="57"/>
                    </a:cubicBezTo>
                    <a:cubicBezTo>
                      <a:pt x="83" y="57"/>
                      <a:pt x="84" y="57"/>
                      <a:pt x="84" y="56"/>
                    </a:cubicBezTo>
                    <a:cubicBezTo>
                      <a:pt x="84" y="56"/>
                      <a:pt x="84" y="56"/>
                      <a:pt x="84" y="56"/>
                    </a:cubicBezTo>
                    <a:close/>
                    <a:moveTo>
                      <a:pt x="44" y="66"/>
                    </a:moveTo>
                    <a:cubicBezTo>
                      <a:pt x="44" y="66"/>
                      <a:pt x="43" y="66"/>
                      <a:pt x="43" y="66"/>
                    </a:cubicBezTo>
                    <a:cubicBezTo>
                      <a:pt x="41" y="66"/>
                      <a:pt x="40" y="66"/>
                      <a:pt x="38" y="67"/>
                    </a:cubicBezTo>
                    <a:cubicBezTo>
                      <a:pt x="37" y="67"/>
                      <a:pt x="36" y="67"/>
                      <a:pt x="35" y="68"/>
                    </a:cubicBezTo>
                    <a:cubicBezTo>
                      <a:pt x="34" y="68"/>
                      <a:pt x="34" y="68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5" y="67"/>
                      <a:pt x="37" y="66"/>
                      <a:pt x="39" y="66"/>
                    </a:cubicBezTo>
                    <a:cubicBezTo>
                      <a:pt x="41" y="65"/>
                      <a:pt x="42" y="65"/>
                      <a:pt x="43" y="65"/>
                    </a:cubicBezTo>
                    <a:cubicBezTo>
                      <a:pt x="43" y="64"/>
                      <a:pt x="43" y="64"/>
                      <a:pt x="44" y="64"/>
                    </a:cubicBezTo>
                    <a:cubicBezTo>
                      <a:pt x="44" y="64"/>
                      <a:pt x="44" y="64"/>
                      <a:pt x="44" y="65"/>
                    </a:cubicBezTo>
                    <a:cubicBezTo>
                      <a:pt x="44" y="65"/>
                      <a:pt x="44" y="65"/>
                      <a:pt x="44" y="66"/>
                    </a:cubicBezTo>
                    <a:close/>
                    <a:moveTo>
                      <a:pt x="41" y="78"/>
                    </a:move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0" y="77"/>
                      <a:pt x="40" y="76"/>
                      <a:pt x="40" y="76"/>
                    </a:cubicBezTo>
                    <a:cubicBezTo>
                      <a:pt x="40" y="75"/>
                      <a:pt x="39" y="74"/>
                      <a:pt x="39" y="74"/>
                    </a:cubicBezTo>
                    <a:cubicBezTo>
                      <a:pt x="40" y="73"/>
                      <a:pt x="41" y="73"/>
                      <a:pt x="42" y="73"/>
                    </a:cubicBezTo>
                    <a:cubicBezTo>
                      <a:pt x="42" y="75"/>
                      <a:pt x="41" y="76"/>
                      <a:pt x="42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lose/>
                    <a:moveTo>
                      <a:pt x="41" y="71"/>
                    </a:moveTo>
                    <a:cubicBezTo>
                      <a:pt x="40" y="71"/>
                      <a:pt x="38" y="71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6" y="72"/>
                    </a:cubicBezTo>
                    <a:cubicBezTo>
                      <a:pt x="36" y="72"/>
                      <a:pt x="36" y="71"/>
                      <a:pt x="36" y="71"/>
                    </a:cubicBezTo>
                    <a:cubicBezTo>
                      <a:pt x="37" y="71"/>
                      <a:pt x="39" y="70"/>
                      <a:pt x="40" y="70"/>
                    </a:cubicBezTo>
                    <a:cubicBezTo>
                      <a:pt x="41" y="70"/>
                      <a:pt x="42" y="69"/>
                      <a:pt x="43" y="68"/>
                    </a:cubicBezTo>
                    <a:cubicBezTo>
                      <a:pt x="43" y="69"/>
                      <a:pt x="43" y="69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2" y="70"/>
                      <a:pt x="42" y="70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lose/>
                    <a:moveTo>
                      <a:pt x="37" y="76"/>
                    </a:moveTo>
                    <a:cubicBezTo>
                      <a:pt x="37" y="76"/>
                      <a:pt x="37" y="76"/>
                      <a:pt x="37" y="76"/>
                    </a:cubicBezTo>
                    <a:cubicBezTo>
                      <a:pt x="37" y="76"/>
                      <a:pt x="37" y="75"/>
                      <a:pt x="37" y="75"/>
                    </a:cubicBezTo>
                    <a:cubicBezTo>
                      <a:pt x="37" y="75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5"/>
                      <a:pt x="38" y="75"/>
                      <a:pt x="39" y="76"/>
                    </a:cubicBezTo>
                    <a:cubicBezTo>
                      <a:pt x="39" y="76"/>
                      <a:pt x="39" y="77"/>
                      <a:pt x="39" y="77"/>
                    </a:cubicBezTo>
                    <a:cubicBezTo>
                      <a:pt x="39" y="78"/>
                      <a:pt x="40" y="78"/>
                      <a:pt x="40" y="78"/>
                    </a:cubicBezTo>
                    <a:cubicBezTo>
                      <a:pt x="40" y="78"/>
                      <a:pt x="40" y="79"/>
                      <a:pt x="40" y="79"/>
                    </a:cubicBezTo>
                    <a:cubicBezTo>
                      <a:pt x="39" y="79"/>
                      <a:pt x="39" y="79"/>
                      <a:pt x="38" y="79"/>
                    </a:cubicBezTo>
                    <a:cubicBezTo>
                      <a:pt x="37" y="79"/>
                      <a:pt x="37" y="78"/>
                      <a:pt x="37" y="77"/>
                    </a:cubicBezTo>
                    <a:cubicBezTo>
                      <a:pt x="37" y="77"/>
                      <a:pt x="37" y="77"/>
                      <a:pt x="37" y="76"/>
                    </a:cubicBezTo>
                    <a:close/>
                    <a:moveTo>
                      <a:pt x="43" y="72"/>
                    </a:moveTo>
                    <a:cubicBezTo>
                      <a:pt x="43" y="72"/>
                      <a:pt x="44" y="72"/>
                      <a:pt x="44" y="72"/>
                    </a:cubicBezTo>
                    <a:cubicBezTo>
                      <a:pt x="44" y="73"/>
                      <a:pt x="44" y="73"/>
                      <a:pt x="45" y="74"/>
                    </a:cubicBezTo>
                    <a:cubicBezTo>
                      <a:pt x="45" y="75"/>
                      <a:pt x="45" y="76"/>
                      <a:pt x="45" y="76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7"/>
                      <a:pt x="44" y="77"/>
                      <a:pt x="44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4" y="77"/>
                      <a:pt x="44" y="77"/>
                      <a:pt x="43" y="77"/>
                    </a:cubicBezTo>
                    <a:cubicBezTo>
                      <a:pt x="43" y="76"/>
                      <a:pt x="44" y="74"/>
                      <a:pt x="43" y="72"/>
                    </a:cubicBezTo>
                    <a:close/>
                    <a:moveTo>
                      <a:pt x="34" y="70"/>
                    </a:moveTo>
                    <a:cubicBezTo>
                      <a:pt x="35" y="71"/>
                      <a:pt x="35" y="72"/>
                      <a:pt x="35" y="73"/>
                    </a:cubicBezTo>
                    <a:cubicBezTo>
                      <a:pt x="35" y="73"/>
                      <a:pt x="34" y="73"/>
                      <a:pt x="34" y="73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4" y="74"/>
                      <a:pt x="35" y="74"/>
                      <a:pt x="35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5"/>
                      <a:pt x="35" y="76"/>
                      <a:pt x="35" y="77"/>
                    </a:cubicBezTo>
                    <a:cubicBezTo>
                      <a:pt x="36" y="77"/>
                      <a:pt x="36" y="77"/>
                      <a:pt x="36" y="78"/>
                    </a:cubicBezTo>
                    <a:cubicBezTo>
                      <a:pt x="36" y="79"/>
                      <a:pt x="36" y="80"/>
                      <a:pt x="37" y="80"/>
                    </a:cubicBezTo>
                    <a:cubicBezTo>
                      <a:pt x="38" y="81"/>
                      <a:pt x="40" y="80"/>
                      <a:pt x="41" y="80"/>
                    </a:cubicBezTo>
                    <a:cubicBezTo>
                      <a:pt x="42" y="80"/>
                      <a:pt x="43" y="79"/>
                      <a:pt x="45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8"/>
                      <a:pt x="47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48" y="76"/>
                      <a:pt x="47" y="75"/>
                      <a:pt x="46" y="74"/>
                    </a:cubicBezTo>
                    <a:cubicBezTo>
                      <a:pt x="46" y="73"/>
                      <a:pt x="46" y="71"/>
                      <a:pt x="45" y="70"/>
                    </a:cubicBezTo>
                    <a:cubicBezTo>
                      <a:pt x="46" y="70"/>
                      <a:pt x="46" y="69"/>
                      <a:pt x="45" y="69"/>
                    </a:cubicBezTo>
                    <a:cubicBezTo>
                      <a:pt x="45" y="69"/>
                      <a:pt x="45" y="68"/>
                      <a:pt x="45" y="68"/>
                    </a:cubicBezTo>
                    <a:cubicBezTo>
                      <a:pt x="45" y="67"/>
                      <a:pt x="46" y="67"/>
                      <a:pt x="47" y="67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6"/>
                      <a:pt x="48" y="66"/>
                      <a:pt x="48" y="66"/>
                    </a:cubicBezTo>
                    <a:cubicBezTo>
                      <a:pt x="50" y="65"/>
                      <a:pt x="51" y="65"/>
                      <a:pt x="53" y="65"/>
                    </a:cubicBezTo>
                    <a:cubicBezTo>
                      <a:pt x="53" y="64"/>
                      <a:pt x="54" y="64"/>
                      <a:pt x="54" y="64"/>
                    </a:cubicBezTo>
                    <a:cubicBezTo>
                      <a:pt x="54" y="64"/>
                      <a:pt x="54" y="65"/>
                      <a:pt x="54" y="65"/>
                    </a:cubicBezTo>
                    <a:cubicBezTo>
                      <a:pt x="54" y="65"/>
                      <a:pt x="54" y="65"/>
                      <a:pt x="54" y="65"/>
                    </a:cubicBezTo>
                    <a:cubicBezTo>
                      <a:pt x="54" y="65"/>
                      <a:pt x="54" y="65"/>
                      <a:pt x="54" y="65"/>
                    </a:cubicBezTo>
                    <a:cubicBezTo>
                      <a:pt x="55" y="65"/>
                      <a:pt x="55" y="66"/>
                      <a:pt x="55" y="66"/>
                    </a:cubicBezTo>
                    <a:cubicBezTo>
                      <a:pt x="56" y="68"/>
                      <a:pt x="57" y="70"/>
                      <a:pt x="57" y="73"/>
                    </a:cubicBezTo>
                    <a:cubicBezTo>
                      <a:pt x="57" y="74"/>
                      <a:pt x="57" y="76"/>
                      <a:pt x="57" y="77"/>
                    </a:cubicBezTo>
                    <a:cubicBezTo>
                      <a:pt x="57" y="78"/>
                      <a:pt x="58" y="79"/>
                      <a:pt x="58" y="80"/>
                    </a:cubicBezTo>
                    <a:cubicBezTo>
                      <a:pt x="57" y="81"/>
                      <a:pt x="52" y="82"/>
                      <a:pt x="51" y="82"/>
                    </a:cubicBezTo>
                    <a:cubicBezTo>
                      <a:pt x="49" y="82"/>
                      <a:pt x="46" y="83"/>
                      <a:pt x="44" y="84"/>
                    </a:cubicBezTo>
                    <a:cubicBezTo>
                      <a:pt x="43" y="85"/>
                      <a:pt x="42" y="85"/>
                      <a:pt x="41" y="85"/>
                    </a:cubicBezTo>
                    <a:cubicBezTo>
                      <a:pt x="39" y="86"/>
                      <a:pt x="38" y="87"/>
                      <a:pt x="37" y="87"/>
                    </a:cubicBezTo>
                    <a:cubicBezTo>
                      <a:pt x="36" y="87"/>
                      <a:pt x="34" y="88"/>
                      <a:pt x="33" y="88"/>
                    </a:cubicBezTo>
                    <a:cubicBezTo>
                      <a:pt x="33" y="88"/>
                      <a:pt x="30" y="87"/>
                      <a:pt x="30" y="87"/>
                    </a:cubicBezTo>
                    <a:cubicBezTo>
                      <a:pt x="27" y="82"/>
                      <a:pt x="27" y="76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7" y="70"/>
                      <a:pt x="29" y="70"/>
                      <a:pt x="31" y="70"/>
                    </a:cubicBezTo>
                    <a:cubicBezTo>
                      <a:pt x="31" y="70"/>
                      <a:pt x="31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70"/>
                      <a:pt x="33" y="70"/>
                    </a:cubicBezTo>
                    <a:cubicBezTo>
                      <a:pt x="33" y="70"/>
                      <a:pt x="34" y="70"/>
                      <a:pt x="34" y="70"/>
                    </a:cubicBezTo>
                    <a:close/>
                    <a:moveTo>
                      <a:pt x="122" y="60"/>
                    </a:moveTo>
                    <a:cubicBezTo>
                      <a:pt x="121" y="61"/>
                      <a:pt x="121" y="61"/>
                      <a:pt x="121" y="62"/>
                    </a:cubicBezTo>
                    <a:cubicBezTo>
                      <a:pt x="120" y="63"/>
                      <a:pt x="120" y="64"/>
                      <a:pt x="120" y="65"/>
                    </a:cubicBezTo>
                    <a:cubicBezTo>
                      <a:pt x="120" y="67"/>
                      <a:pt x="120" y="69"/>
                      <a:pt x="119" y="71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19" y="71"/>
                      <a:pt x="119" y="72"/>
                      <a:pt x="119" y="72"/>
                    </a:cubicBezTo>
                    <a:cubicBezTo>
                      <a:pt x="118" y="72"/>
                      <a:pt x="118" y="73"/>
                      <a:pt x="117" y="74"/>
                    </a:cubicBezTo>
                    <a:cubicBezTo>
                      <a:pt x="117" y="74"/>
                      <a:pt x="117" y="75"/>
                      <a:pt x="116" y="76"/>
                    </a:cubicBezTo>
                    <a:cubicBezTo>
                      <a:pt x="116" y="76"/>
                      <a:pt x="116" y="76"/>
                      <a:pt x="116" y="76"/>
                    </a:cubicBezTo>
                    <a:cubicBezTo>
                      <a:pt x="116" y="76"/>
                      <a:pt x="116" y="77"/>
                      <a:pt x="116" y="77"/>
                    </a:cubicBezTo>
                    <a:cubicBezTo>
                      <a:pt x="115" y="77"/>
                      <a:pt x="114" y="78"/>
                      <a:pt x="113" y="79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2" y="80"/>
                      <a:pt x="112" y="80"/>
                      <a:pt x="112" y="80"/>
                    </a:cubicBezTo>
                    <a:cubicBezTo>
                      <a:pt x="104" y="81"/>
                      <a:pt x="96" y="83"/>
                      <a:pt x="89" y="85"/>
                    </a:cubicBezTo>
                    <a:cubicBezTo>
                      <a:pt x="87" y="85"/>
                      <a:pt x="84" y="86"/>
                      <a:pt x="82" y="86"/>
                    </a:cubicBezTo>
                    <a:cubicBezTo>
                      <a:pt x="80" y="87"/>
                      <a:pt x="79" y="87"/>
                      <a:pt x="77" y="88"/>
                    </a:cubicBezTo>
                    <a:cubicBezTo>
                      <a:pt x="73" y="89"/>
                      <a:pt x="69" y="91"/>
                      <a:pt x="65" y="92"/>
                    </a:cubicBezTo>
                    <a:cubicBezTo>
                      <a:pt x="61" y="93"/>
                      <a:pt x="58" y="94"/>
                      <a:pt x="54" y="95"/>
                    </a:cubicBezTo>
                    <a:cubicBezTo>
                      <a:pt x="50" y="96"/>
                      <a:pt x="46" y="97"/>
                      <a:pt x="41" y="98"/>
                    </a:cubicBezTo>
                    <a:cubicBezTo>
                      <a:pt x="39" y="98"/>
                      <a:pt x="37" y="98"/>
                      <a:pt x="36" y="99"/>
                    </a:cubicBezTo>
                    <a:cubicBezTo>
                      <a:pt x="33" y="100"/>
                      <a:pt x="30" y="100"/>
                      <a:pt x="27" y="99"/>
                    </a:cubicBezTo>
                    <a:cubicBezTo>
                      <a:pt x="25" y="99"/>
                      <a:pt x="23" y="98"/>
                      <a:pt x="22" y="97"/>
                    </a:cubicBezTo>
                    <a:cubicBezTo>
                      <a:pt x="20" y="97"/>
                      <a:pt x="19" y="96"/>
                      <a:pt x="18" y="96"/>
                    </a:cubicBezTo>
                    <a:cubicBezTo>
                      <a:pt x="16" y="91"/>
                      <a:pt x="14" y="86"/>
                      <a:pt x="12" y="81"/>
                    </a:cubicBezTo>
                    <a:cubicBezTo>
                      <a:pt x="12" y="78"/>
                      <a:pt x="10" y="74"/>
                      <a:pt x="9" y="71"/>
                    </a:cubicBezTo>
                    <a:cubicBezTo>
                      <a:pt x="11" y="72"/>
                      <a:pt x="12" y="72"/>
                      <a:pt x="14" y="73"/>
                    </a:cubicBezTo>
                    <a:cubicBezTo>
                      <a:pt x="16" y="73"/>
                      <a:pt x="19" y="72"/>
                      <a:pt x="22" y="72"/>
                    </a:cubicBezTo>
                    <a:cubicBezTo>
                      <a:pt x="22" y="72"/>
                      <a:pt x="22" y="71"/>
                      <a:pt x="23" y="71"/>
                    </a:cubicBezTo>
                    <a:cubicBezTo>
                      <a:pt x="23" y="71"/>
                      <a:pt x="23" y="71"/>
                      <a:pt x="23" y="72"/>
                    </a:cubicBezTo>
                    <a:cubicBezTo>
                      <a:pt x="23" y="75"/>
                      <a:pt x="24" y="79"/>
                      <a:pt x="25" y="82"/>
                    </a:cubicBezTo>
                    <a:cubicBezTo>
                      <a:pt x="26" y="84"/>
                      <a:pt x="27" y="88"/>
                      <a:pt x="29" y="89"/>
                    </a:cubicBezTo>
                    <a:cubicBezTo>
                      <a:pt x="31" y="91"/>
                      <a:pt x="33" y="91"/>
                      <a:pt x="36" y="91"/>
                    </a:cubicBezTo>
                    <a:cubicBezTo>
                      <a:pt x="39" y="90"/>
                      <a:pt x="42" y="89"/>
                      <a:pt x="45" y="88"/>
                    </a:cubicBezTo>
                    <a:cubicBezTo>
                      <a:pt x="48" y="86"/>
                      <a:pt x="52" y="85"/>
                      <a:pt x="55" y="84"/>
                    </a:cubicBezTo>
                    <a:cubicBezTo>
                      <a:pt x="58" y="84"/>
                      <a:pt x="60" y="84"/>
                      <a:pt x="61" y="81"/>
                    </a:cubicBezTo>
                    <a:cubicBezTo>
                      <a:pt x="61" y="80"/>
                      <a:pt x="61" y="79"/>
                      <a:pt x="61" y="78"/>
                    </a:cubicBezTo>
                    <a:cubicBezTo>
                      <a:pt x="60" y="76"/>
                      <a:pt x="61" y="75"/>
                      <a:pt x="60" y="73"/>
                    </a:cubicBezTo>
                    <a:cubicBezTo>
                      <a:pt x="60" y="70"/>
                      <a:pt x="59" y="67"/>
                      <a:pt x="57" y="64"/>
                    </a:cubicBezTo>
                    <a:cubicBezTo>
                      <a:pt x="59" y="63"/>
                      <a:pt x="62" y="63"/>
                      <a:pt x="64" y="62"/>
                    </a:cubicBezTo>
                    <a:cubicBezTo>
                      <a:pt x="67" y="62"/>
                      <a:pt x="71" y="61"/>
                      <a:pt x="74" y="60"/>
                    </a:cubicBezTo>
                    <a:cubicBezTo>
                      <a:pt x="75" y="62"/>
                      <a:pt x="76" y="65"/>
                      <a:pt x="77" y="68"/>
                    </a:cubicBezTo>
                    <a:cubicBezTo>
                      <a:pt x="78" y="71"/>
                      <a:pt x="79" y="74"/>
                      <a:pt x="81" y="76"/>
                    </a:cubicBezTo>
                    <a:cubicBezTo>
                      <a:pt x="84" y="77"/>
                      <a:pt x="86" y="77"/>
                      <a:pt x="89" y="77"/>
                    </a:cubicBezTo>
                    <a:cubicBezTo>
                      <a:pt x="90" y="76"/>
                      <a:pt x="91" y="76"/>
                      <a:pt x="92" y="75"/>
                    </a:cubicBezTo>
                    <a:cubicBezTo>
                      <a:pt x="94" y="74"/>
                      <a:pt x="96" y="74"/>
                      <a:pt x="97" y="74"/>
                    </a:cubicBezTo>
                    <a:cubicBezTo>
                      <a:pt x="100" y="73"/>
                      <a:pt x="103" y="72"/>
                      <a:pt x="105" y="71"/>
                    </a:cubicBezTo>
                    <a:cubicBezTo>
                      <a:pt x="108" y="71"/>
                      <a:pt x="109" y="69"/>
                      <a:pt x="110" y="67"/>
                    </a:cubicBezTo>
                    <a:cubicBezTo>
                      <a:pt x="110" y="64"/>
                      <a:pt x="110" y="60"/>
                      <a:pt x="109" y="58"/>
                    </a:cubicBezTo>
                    <a:cubicBezTo>
                      <a:pt x="108" y="56"/>
                      <a:pt x="107" y="55"/>
                      <a:pt x="106" y="53"/>
                    </a:cubicBezTo>
                    <a:cubicBezTo>
                      <a:pt x="106" y="52"/>
                      <a:pt x="105" y="51"/>
                      <a:pt x="105" y="50"/>
                    </a:cubicBezTo>
                    <a:cubicBezTo>
                      <a:pt x="107" y="50"/>
                      <a:pt x="109" y="49"/>
                      <a:pt x="110" y="48"/>
                    </a:cubicBezTo>
                    <a:cubicBezTo>
                      <a:pt x="112" y="46"/>
                      <a:pt x="113" y="44"/>
                      <a:pt x="114" y="42"/>
                    </a:cubicBezTo>
                    <a:cubicBezTo>
                      <a:pt x="115" y="42"/>
                      <a:pt x="115" y="41"/>
                      <a:pt x="116" y="40"/>
                    </a:cubicBezTo>
                    <a:cubicBezTo>
                      <a:pt x="117" y="43"/>
                      <a:pt x="118" y="46"/>
                      <a:pt x="119" y="49"/>
                    </a:cubicBezTo>
                    <a:cubicBezTo>
                      <a:pt x="120" y="52"/>
                      <a:pt x="121" y="56"/>
                      <a:pt x="122" y="59"/>
                    </a:cubicBezTo>
                    <a:cubicBezTo>
                      <a:pt x="122" y="59"/>
                      <a:pt x="122" y="59"/>
                      <a:pt x="122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889"/>
              <p:cNvSpPr/>
              <p:nvPr/>
            </p:nvSpPr>
            <p:spPr bwMode="auto">
              <a:xfrm>
                <a:off x="650" y="717"/>
                <a:ext cx="13" cy="21"/>
              </a:xfrm>
              <a:custGeom>
                <a:avLst/>
                <a:gdLst>
                  <a:gd name="T0" fmla="*/ 1 w 17"/>
                  <a:gd name="T1" fmla="*/ 1 h 28"/>
                  <a:gd name="T2" fmla="*/ 1 w 17"/>
                  <a:gd name="T3" fmla="*/ 2 h 28"/>
                  <a:gd name="T4" fmla="*/ 1 w 17"/>
                  <a:gd name="T5" fmla="*/ 3 h 28"/>
                  <a:gd name="T6" fmla="*/ 2 w 17"/>
                  <a:gd name="T7" fmla="*/ 4 h 28"/>
                  <a:gd name="T8" fmla="*/ 3 w 17"/>
                  <a:gd name="T9" fmla="*/ 4 h 28"/>
                  <a:gd name="T10" fmla="*/ 3 w 17"/>
                  <a:gd name="T11" fmla="*/ 4 h 28"/>
                  <a:gd name="T12" fmla="*/ 3 w 17"/>
                  <a:gd name="T13" fmla="*/ 5 h 28"/>
                  <a:gd name="T14" fmla="*/ 4 w 17"/>
                  <a:gd name="T15" fmla="*/ 5 h 28"/>
                  <a:gd name="T16" fmla="*/ 4 w 17"/>
                  <a:gd name="T17" fmla="*/ 5 h 28"/>
                  <a:gd name="T18" fmla="*/ 4 w 17"/>
                  <a:gd name="T19" fmla="*/ 6 h 28"/>
                  <a:gd name="T20" fmla="*/ 4 w 17"/>
                  <a:gd name="T21" fmla="*/ 8 h 28"/>
                  <a:gd name="T22" fmla="*/ 6 w 17"/>
                  <a:gd name="T23" fmla="*/ 10 h 28"/>
                  <a:gd name="T24" fmla="*/ 7 w 17"/>
                  <a:gd name="T25" fmla="*/ 11 h 28"/>
                  <a:gd name="T26" fmla="*/ 8 w 17"/>
                  <a:gd name="T27" fmla="*/ 12 h 28"/>
                  <a:gd name="T28" fmla="*/ 8 w 17"/>
                  <a:gd name="T29" fmla="*/ 12 h 28"/>
                  <a:gd name="T30" fmla="*/ 10 w 17"/>
                  <a:gd name="T31" fmla="*/ 14 h 28"/>
                  <a:gd name="T32" fmla="*/ 12 w 17"/>
                  <a:gd name="T33" fmla="*/ 19 h 28"/>
                  <a:gd name="T34" fmla="*/ 13 w 17"/>
                  <a:gd name="T35" fmla="*/ 20 h 28"/>
                  <a:gd name="T36" fmla="*/ 14 w 17"/>
                  <a:gd name="T37" fmla="*/ 23 h 28"/>
                  <a:gd name="T38" fmla="*/ 14 w 17"/>
                  <a:gd name="T39" fmla="*/ 24 h 28"/>
                  <a:gd name="T40" fmla="*/ 15 w 17"/>
                  <a:gd name="T41" fmla="*/ 25 h 28"/>
                  <a:gd name="T42" fmla="*/ 16 w 17"/>
                  <a:gd name="T43" fmla="*/ 28 h 28"/>
                  <a:gd name="T44" fmla="*/ 17 w 17"/>
                  <a:gd name="T45" fmla="*/ 27 h 28"/>
                  <a:gd name="T46" fmla="*/ 15 w 17"/>
                  <a:gd name="T47" fmla="*/ 23 h 28"/>
                  <a:gd name="T48" fmla="*/ 15 w 17"/>
                  <a:gd name="T49" fmla="*/ 23 h 28"/>
                  <a:gd name="T50" fmla="*/ 15 w 17"/>
                  <a:gd name="T51" fmla="*/ 21 h 28"/>
                  <a:gd name="T52" fmla="*/ 14 w 17"/>
                  <a:gd name="T53" fmla="*/ 18 h 28"/>
                  <a:gd name="T54" fmla="*/ 13 w 17"/>
                  <a:gd name="T55" fmla="*/ 16 h 28"/>
                  <a:gd name="T56" fmla="*/ 11 w 17"/>
                  <a:gd name="T57" fmla="*/ 15 h 28"/>
                  <a:gd name="T58" fmla="*/ 9 w 17"/>
                  <a:gd name="T59" fmla="*/ 12 h 28"/>
                  <a:gd name="T60" fmla="*/ 8 w 17"/>
                  <a:gd name="T61" fmla="*/ 10 h 28"/>
                  <a:gd name="T62" fmla="*/ 7 w 17"/>
                  <a:gd name="T63" fmla="*/ 9 h 28"/>
                  <a:gd name="T64" fmla="*/ 7 w 17"/>
                  <a:gd name="T65" fmla="*/ 8 h 28"/>
                  <a:gd name="T66" fmla="*/ 6 w 17"/>
                  <a:gd name="T67" fmla="*/ 7 h 28"/>
                  <a:gd name="T68" fmla="*/ 6 w 17"/>
                  <a:gd name="T69" fmla="*/ 5 h 28"/>
                  <a:gd name="T70" fmla="*/ 6 w 17"/>
                  <a:gd name="T71" fmla="*/ 5 h 28"/>
                  <a:gd name="T72" fmla="*/ 4 w 17"/>
                  <a:gd name="T73" fmla="*/ 4 h 28"/>
                  <a:gd name="T74" fmla="*/ 4 w 17"/>
                  <a:gd name="T75" fmla="*/ 3 h 28"/>
                  <a:gd name="T76" fmla="*/ 3 w 17"/>
                  <a:gd name="T77" fmla="*/ 3 h 28"/>
                  <a:gd name="T78" fmla="*/ 1 w 17"/>
                  <a:gd name="T79" fmla="*/ 0 h 28"/>
                  <a:gd name="T80" fmla="*/ 1 w 17"/>
                  <a:gd name="T8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28">
                    <a:moveTo>
                      <a:pt x="1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5" y="9"/>
                      <a:pt x="6" y="9"/>
                      <a:pt x="6" y="10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9" y="13"/>
                      <a:pt x="10" y="14"/>
                    </a:cubicBezTo>
                    <a:cubicBezTo>
                      <a:pt x="11" y="16"/>
                      <a:pt x="11" y="17"/>
                      <a:pt x="12" y="19"/>
                    </a:cubicBezTo>
                    <a:cubicBezTo>
                      <a:pt x="13" y="19"/>
                      <a:pt x="13" y="20"/>
                      <a:pt x="13" y="20"/>
                    </a:cubicBezTo>
                    <a:cubicBezTo>
                      <a:pt x="14" y="21"/>
                      <a:pt x="13" y="22"/>
                      <a:pt x="14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6"/>
                      <a:pt x="15" y="27"/>
                      <a:pt x="16" y="28"/>
                    </a:cubicBezTo>
                    <a:cubicBezTo>
                      <a:pt x="16" y="28"/>
                      <a:pt x="17" y="28"/>
                      <a:pt x="17" y="27"/>
                    </a:cubicBezTo>
                    <a:cubicBezTo>
                      <a:pt x="16" y="26"/>
                      <a:pt x="16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5" y="21"/>
                      <a:pt x="15" y="21"/>
                    </a:cubicBezTo>
                    <a:cubicBezTo>
                      <a:pt x="15" y="20"/>
                      <a:pt x="14" y="18"/>
                      <a:pt x="14" y="18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1" y="15"/>
                      <a:pt x="11" y="15"/>
                    </a:cubicBezTo>
                    <a:cubicBezTo>
                      <a:pt x="11" y="13"/>
                      <a:pt x="10" y="12"/>
                      <a:pt x="9" y="12"/>
                    </a:cubicBezTo>
                    <a:cubicBezTo>
                      <a:pt x="9" y="11"/>
                      <a:pt x="9" y="10"/>
                      <a:pt x="8" y="10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1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890"/>
              <p:cNvSpPr/>
              <p:nvPr/>
            </p:nvSpPr>
            <p:spPr bwMode="auto">
              <a:xfrm>
                <a:off x="647" y="719"/>
                <a:ext cx="13" cy="25"/>
              </a:xfrm>
              <a:custGeom>
                <a:avLst/>
                <a:gdLst>
                  <a:gd name="T0" fmla="*/ 1 w 17"/>
                  <a:gd name="T1" fmla="*/ 1 h 32"/>
                  <a:gd name="T2" fmla="*/ 3 w 17"/>
                  <a:gd name="T3" fmla="*/ 3 h 32"/>
                  <a:gd name="T4" fmla="*/ 4 w 17"/>
                  <a:gd name="T5" fmla="*/ 4 h 32"/>
                  <a:gd name="T6" fmla="*/ 6 w 17"/>
                  <a:gd name="T7" fmla="*/ 6 h 32"/>
                  <a:gd name="T8" fmla="*/ 6 w 17"/>
                  <a:gd name="T9" fmla="*/ 8 h 32"/>
                  <a:gd name="T10" fmla="*/ 7 w 17"/>
                  <a:gd name="T11" fmla="*/ 8 h 32"/>
                  <a:gd name="T12" fmla="*/ 8 w 17"/>
                  <a:gd name="T13" fmla="*/ 10 h 32"/>
                  <a:gd name="T14" fmla="*/ 10 w 17"/>
                  <a:gd name="T15" fmla="*/ 12 h 32"/>
                  <a:gd name="T16" fmla="*/ 12 w 17"/>
                  <a:gd name="T17" fmla="*/ 14 h 32"/>
                  <a:gd name="T18" fmla="*/ 12 w 17"/>
                  <a:gd name="T19" fmla="*/ 16 h 32"/>
                  <a:gd name="T20" fmla="*/ 13 w 17"/>
                  <a:gd name="T21" fmla="*/ 18 h 32"/>
                  <a:gd name="T22" fmla="*/ 14 w 17"/>
                  <a:gd name="T23" fmla="*/ 20 h 32"/>
                  <a:gd name="T24" fmla="*/ 14 w 17"/>
                  <a:gd name="T25" fmla="*/ 22 h 32"/>
                  <a:gd name="T26" fmla="*/ 15 w 17"/>
                  <a:gd name="T27" fmla="*/ 23 h 32"/>
                  <a:gd name="T28" fmla="*/ 15 w 17"/>
                  <a:gd name="T29" fmla="*/ 27 h 32"/>
                  <a:gd name="T30" fmla="*/ 16 w 17"/>
                  <a:gd name="T31" fmla="*/ 31 h 32"/>
                  <a:gd name="T32" fmla="*/ 17 w 17"/>
                  <a:gd name="T33" fmla="*/ 31 h 32"/>
                  <a:gd name="T34" fmla="*/ 17 w 17"/>
                  <a:gd name="T35" fmla="*/ 25 h 32"/>
                  <a:gd name="T36" fmla="*/ 16 w 17"/>
                  <a:gd name="T37" fmla="*/ 23 h 32"/>
                  <a:gd name="T38" fmla="*/ 16 w 17"/>
                  <a:gd name="T39" fmla="*/ 21 h 32"/>
                  <a:gd name="T40" fmla="*/ 14 w 17"/>
                  <a:gd name="T41" fmla="*/ 17 h 32"/>
                  <a:gd name="T42" fmla="*/ 14 w 17"/>
                  <a:gd name="T43" fmla="*/ 16 h 32"/>
                  <a:gd name="T44" fmla="*/ 13 w 17"/>
                  <a:gd name="T45" fmla="*/ 15 h 32"/>
                  <a:gd name="T46" fmla="*/ 13 w 17"/>
                  <a:gd name="T47" fmla="*/ 13 h 32"/>
                  <a:gd name="T48" fmla="*/ 11 w 17"/>
                  <a:gd name="T49" fmla="*/ 12 h 32"/>
                  <a:gd name="T50" fmla="*/ 10 w 17"/>
                  <a:gd name="T51" fmla="*/ 10 h 32"/>
                  <a:gd name="T52" fmla="*/ 9 w 17"/>
                  <a:gd name="T53" fmla="*/ 8 h 32"/>
                  <a:gd name="T54" fmla="*/ 7 w 17"/>
                  <a:gd name="T55" fmla="*/ 6 h 32"/>
                  <a:gd name="T56" fmla="*/ 6 w 17"/>
                  <a:gd name="T57" fmla="*/ 4 h 32"/>
                  <a:gd name="T58" fmla="*/ 4 w 17"/>
                  <a:gd name="T59" fmla="*/ 1 h 32"/>
                  <a:gd name="T60" fmla="*/ 2 w 17"/>
                  <a:gd name="T61" fmla="*/ 0 h 32"/>
                  <a:gd name="T62" fmla="*/ 1 w 17"/>
                  <a:gd name="T6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32">
                    <a:moveTo>
                      <a:pt x="1" y="1"/>
                    </a:moveTo>
                    <a:cubicBezTo>
                      <a:pt x="2" y="2"/>
                      <a:pt x="3" y="2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5" y="5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9" y="11"/>
                      <a:pt x="9" y="11"/>
                      <a:pt x="10" y="12"/>
                    </a:cubicBezTo>
                    <a:cubicBezTo>
                      <a:pt x="10" y="13"/>
                      <a:pt x="11" y="13"/>
                      <a:pt x="12" y="14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13" y="17"/>
                      <a:pt x="13" y="17"/>
                      <a:pt x="13" y="18"/>
                    </a:cubicBezTo>
                    <a:cubicBezTo>
                      <a:pt x="13" y="19"/>
                      <a:pt x="14" y="19"/>
                      <a:pt x="14" y="20"/>
                    </a:cubicBezTo>
                    <a:cubicBezTo>
                      <a:pt x="15" y="20"/>
                      <a:pt x="14" y="21"/>
                      <a:pt x="14" y="22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6" y="24"/>
                      <a:pt x="15" y="26"/>
                      <a:pt x="15" y="27"/>
                    </a:cubicBezTo>
                    <a:cubicBezTo>
                      <a:pt x="16" y="29"/>
                      <a:pt x="15" y="30"/>
                      <a:pt x="16" y="31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7" y="29"/>
                      <a:pt x="17" y="27"/>
                      <a:pt x="17" y="25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6" y="22"/>
                      <a:pt x="16" y="22"/>
                      <a:pt x="16" y="21"/>
                    </a:cubicBezTo>
                    <a:cubicBezTo>
                      <a:pt x="17" y="20"/>
                      <a:pt x="15" y="18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4" y="15"/>
                      <a:pt x="13" y="15"/>
                      <a:pt x="13" y="15"/>
                    </a:cubicBezTo>
                    <a:cubicBezTo>
                      <a:pt x="13" y="14"/>
                      <a:pt x="13" y="14"/>
                      <a:pt x="13" y="13"/>
                    </a:cubicBezTo>
                    <a:cubicBezTo>
                      <a:pt x="12" y="13"/>
                      <a:pt x="12" y="12"/>
                      <a:pt x="11" y="12"/>
                    </a:cubicBezTo>
                    <a:cubicBezTo>
                      <a:pt x="11" y="12"/>
                      <a:pt x="10" y="11"/>
                      <a:pt x="10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8" y="7"/>
                      <a:pt x="7" y="7"/>
                      <a:pt x="7" y="6"/>
                    </a:cubicBezTo>
                    <a:cubicBezTo>
                      <a:pt x="7" y="5"/>
                      <a:pt x="7" y="4"/>
                      <a:pt x="6" y="4"/>
                    </a:cubicBezTo>
                    <a:cubicBezTo>
                      <a:pt x="4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891"/>
              <p:cNvSpPr/>
              <p:nvPr/>
            </p:nvSpPr>
            <p:spPr bwMode="auto">
              <a:xfrm>
                <a:off x="644" y="719"/>
                <a:ext cx="14" cy="25"/>
              </a:xfrm>
              <a:custGeom>
                <a:avLst/>
                <a:gdLst>
                  <a:gd name="T0" fmla="*/ 1 w 19"/>
                  <a:gd name="T1" fmla="*/ 2 h 33"/>
                  <a:gd name="T2" fmla="*/ 3 w 19"/>
                  <a:gd name="T3" fmla="*/ 3 h 33"/>
                  <a:gd name="T4" fmla="*/ 3 w 19"/>
                  <a:gd name="T5" fmla="*/ 4 h 33"/>
                  <a:gd name="T6" fmla="*/ 4 w 19"/>
                  <a:gd name="T7" fmla="*/ 5 h 33"/>
                  <a:gd name="T8" fmla="*/ 4 w 19"/>
                  <a:gd name="T9" fmla="*/ 7 h 33"/>
                  <a:gd name="T10" fmla="*/ 5 w 19"/>
                  <a:gd name="T11" fmla="*/ 8 h 33"/>
                  <a:gd name="T12" fmla="*/ 8 w 19"/>
                  <a:gd name="T13" fmla="*/ 11 h 33"/>
                  <a:gd name="T14" fmla="*/ 9 w 19"/>
                  <a:gd name="T15" fmla="*/ 13 h 33"/>
                  <a:gd name="T16" fmla="*/ 9 w 19"/>
                  <a:gd name="T17" fmla="*/ 15 h 33"/>
                  <a:gd name="T18" fmla="*/ 12 w 19"/>
                  <a:gd name="T19" fmla="*/ 19 h 33"/>
                  <a:gd name="T20" fmla="*/ 13 w 19"/>
                  <a:gd name="T21" fmla="*/ 21 h 33"/>
                  <a:gd name="T22" fmla="*/ 14 w 19"/>
                  <a:gd name="T23" fmla="*/ 23 h 33"/>
                  <a:gd name="T24" fmla="*/ 16 w 19"/>
                  <a:gd name="T25" fmla="*/ 29 h 33"/>
                  <a:gd name="T26" fmla="*/ 18 w 19"/>
                  <a:gd name="T27" fmla="*/ 32 h 33"/>
                  <a:gd name="T28" fmla="*/ 18 w 19"/>
                  <a:gd name="T29" fmla="*/ 32 h 33"/>
                  <a:gd name="T30" fmla="*/ 17 w 19"/>
                  <a:gd name="T31" fmla="*/ 28 h 33"/>
                  <a:gd name="T32" fmla="*/ 17 w 19"/>
                  <a:gd name="T33" fmla="*/ 26 h 33"/>
                  <a:gd name="T34" fmla="*/ 16 w 19"/>
                  <a:gd name="T35" fmla="*/ 24 h 33"/>
                  <a:gd name="T36" fmla="*/ 15 w 19"/>
                  <a:gd name="T37" fmla="*/ 22 h 33"/>
                  <a:gd name="T38" fmla="*/ 14 w 19"/>
                  <a:gd name="T39" fmla="*/ 20 h 33"/>
                  <a:gd name="T40" fmla="*/ 13 w 19"/>
                  <a:gd name="T41" fmla="*/ 18 h 33"/>
                  <a:gd name="T42" fmla="*/ 11 w 19"/>
                  <a:gd name="T43" fmla="*/ 16 h 33"/>
                  <a:gd name="T44" fmla="*/ 10 w 19"/>
                  <a:gd name="T45" fmla="*/ 13 h 33"/>
                  <a:gd name="T46" fmla="*/ 8 w 19"/>
                  <a:gd name="T47" fmla="*/ 9 h 33"/>
                  <a:gd name="T48" fmla="*/ 5 w 19"/>
                  <a:gd name="T49" fmla="*/ 5 h 33"/>
                  <a:gd name="T50" fmla="*/ 4 w 19"/>
                  <a:gd name="T51" fmla="*/ 4 h 33"/>
                  <a:gd name="T52" fmla="*/ 4 w 19"/>
                  <a:gd name="T53" fmla="*/ 2 h 33"/>
                  <a:gd name="T54" fmla="*/ 1 w 19"/>
                  <a:gd name="T55" fmla="*/ 1 h 33"/>
                  <a:gd name="T56" fmla="*/ 1 w 19"/>
                  <a:gd name="T5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33">
                    <a:moveTo>
                      <a:pt x="1" y="2"/>
                    </a:moveTo>
                    <a:cubicBezTo>
                      <a:pt x="1" y="2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4" y="6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9"/>
                      <a:pt x="7" y="9"/>
                      <a:pt x="8" y="11"/>
                    </a:cubicBezTo>
                    <a:cubicBezTo>
                      <a:pt x="8" y="12"/>
                      <a:pt x="8" y="12"/>
                      <a:pt x="9" y="13"/>
                    </a:cubicBezTo>
                    <a:cubicBezTo>
                      <a:pt x="9" y="13"/>
                      <a:pt x="9" y="14"/>
                      <a:pt x="9" y="15"/>
                    </a:cubicBezTo>
                    <a:cubicBezTo>
                      <a:pt x="10" y="16"/>
                      <a:pt x="11" y="18"/>
                      <a:pt x="12" y="19"/>
                    </a:cubicBezTo>
                    <a:cubicBezTo>
                      <a:pt x="12" y="19"/>
                      <a:pt x="13" y="20"/>
                      <a:pt x="13" y="21"/>
                    </a:cubicBezTo>
                    <a:cubicBezTo>
                      <a:pt x="13" y="22"/>
                      <a:pt x="14" y="22"/>
                      <a:pt x="14" y="23"/>
                    </a:cubicBezTo>
                    <a:cubicBezTo>
                      <a:pt x="15" y="25"/>
                      <a:pt x="16" y="27"/>
                      <a:pt x="16" y="29"/>
                    </a:cubicBezTo>
                    <a:cubicBezTo>
                      <a:pt x="15" y="30"/>
                      <a:pt x="17" y="31"/>
                      <a:pt x="18" y="32"/>
                    </a:cubicBezTo>
                    <a:cubicBezTo>
                      <a:pt x="18" y="33"/>
                      <a:pt x="19" y="32"/>
                      <a:pt x="18" y="32"/>
                    </a:cubicBezTo>
                    <a:cubicBezTo>
                      <a:pt x="18" y="31"/>
                      <a:pt x="17" y="30"/>
                      <a:pt x="17" y="28"/>
                    </a:cubicBezTo>
                    <a:cubicBezTo>
                      <a:pt x="17" y="28"/>
                      <a:pt x="17" y="27"/>
                      <a:pt x="17" y="26"/>
                    </a:cubicBezTo>
                    <a:cubicBezTo>
                      <a:pt x="17" y="26"/>
                      <a:pt x="16" y="25"/>
                      <a:pt x="16" y="24"/>
                    </a:cubicBezTo>
                    <a:cubicBezTo>
                      <a:pt x="16" y="24"/>
                      <a:pt x="16" y="23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ubicBezTo>
                      <a:pt x="14" y="19"/>
                      <a:pt x="13" y="19"/>
                      <a:pt x="13" y="18"/>
                    </a:cubicBezTo>
                    <a:cubicBezTo>
                      <a:pt x="12" y="18"/>
                      <a:pt x="12" y="17"/>
                      <a:pt x="11" y="16"/>
                    </a:cubicBezTo>
                    <a:cubicBezTo>
                      <a:pt x="11" y="15"/>
                      <a:pt x="10" y="14"/>
                      <a:pt x="10" y="13"/>
                    </a:cubicBezTo>
                    <a:cubicBezTo>
                      <a:pt x="10" y="12"/>
                      <a:pt x="9" y="11"/>
                      <a:pt x="8" y="9"/>
                    </a:cubicBezTo>
                    <a:cubicBezTo>
                      <a:pt x="7" y="8"/>
                      <a:pt x="6" y="7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892"/>
              <p:cNvSpPr/>
              <p:nvPr/>
            </p:nvSpPr>
            <p:spPr bwMode="auto">
              <a:xfrm>
                <a:off x="641" y="722"/>
                <a:ext cx="15" cy="26"/>
              </a:xfrm>
              <a:custGeom>
                <a:avLst/>
                <a:gdLst>
                  <a:gd name="T0" fmla="*/ 1 w 20"/>
                  <a:gd name="T1" fmla="*/ 2 h 34"/>
                  <a:gd name="T2" fmla="*/ 3 w 20"/>
                  <a:gd name="T3" fmla="*/ 1 h 34"/>
                  <a:gd name="T4" fmla="*/ 3 w 20"/>
                  <a:gd name="T5" fmla="*/ 4 h 34"/>
                  <a:gd name="T6" fmla="*/ 4 w 20"/>
                  <a:gd name="T7" fmla="*/ 5 h 34"/>
                  <a:gd name="T8" fmla="*/ 6 w 20"/>
                  <a:gd name="T9" fmla="*/ 8 h 34"/>
                  <a:gd name="T10" fmla="*/ 7 w 20"/>
                  <a:gd name="T11" fmla="*/ 9 h 34"/>
                  <a:gd name="T12" fmla="*/ 8 w 20"/>
                  <a:gd name="T13" fmla="*/ 11 h 34"/>
                  <a:gd name="T14" fmla="*/ 8 w 20"/>
                  <a:gd name="T15" fmla="*/ 12 h 34"/>
                  <a:gd name="T16" fmla="*/ 10 w 20"/>
                  <a:gd name="T17" fmla="*/ 14 h 34"/>
                  <a:gd name="T18" fmla="*/ 10 w 20"/>
                  <a:gd name="T19" fmla="*/ 16 h 34"/>
                  <a:gd name="T20" fmla="*/ 12 w 20"/>
                  <a:gd name="T21" fmla="*/ 19 h 34"/>
                  <a:gd name="T22" fmla="*/ 14 w 20"/>
                  <a:gd name="T23" fmla="*/ 21 h 34"/>
                  <a:gd name="T24" fmla="*/ 14 w 20"/>
                  <a:gd name="T25" fmla="*/ 25 h 34"/>
                  <a:gd name="T26" fmla="*/ 15 w 20"/>
                  <a:gd name="T27" fmla="*/ 26 h 34"/>
                  <a:gd name="T28" fmla="*/ 16 w 20"/>
                  <a:gd name="T29" fmla="*/ 29 h 34"/>
                  <a:gd name="T30" fmla="*/ 19 w 20"/>
                  <a:gd name="T31" fmla="*/ 34 h 34"/>
                  <a:gd name="T32" fmla="*/ 20 w 20"/>
                  <a:gd name="T33" fmla="*/ 34 h 34"/>
                  <a:gd name="T34" fmla="*/ 17 w 20"/>
                  <a:gd name="T35" fmla="*/ 29 h 34"/>
                  <a:gd name="T36" fmla="*/ 16 w 20"/>
                  <a:gd name="T37" fmla="*/ 25 h 34"/>
                  <a:gd name="T38" fmla="*/ 14 w 20"/>
                  <a:gd name="T39" fmla="*/ 20 h 34"/>
                  <a:gd name="T40" fmla="*/ 12 w 20"/>
                  <a:gd name="T41" fmla="*/ 15 h 34"/>
                  <a:gd name="T42" fmla="*/ 10 w 20"/>
                  <a:gd name="T43" fmla="*/ 12 h 34"/>
                  <a:gd name="T44" fmla="*/ 8 w 20"/>
                  <a:gd name="T45" fmla="*/ 8 h 34"/>
                  <a:gd name="T46" fmla="*/ 7 w 20"/>
                  <a:gd name="T47" fmla="*/ 7 h 34"/>
                  <a:gd name="T48" fmla="*/ 6 w 20"/>
                  <a:gd name="T49" fmla="*/ 5 h 34"/>
                  <a:gd name="T50" fmla="*/ 6 w 20"/>
                  <a:gd name="T51" fmla="*/ 4 h 34"/>
                  <a:gd name="T52" fmla="*/ 4 w 20"/>
                  <a:gd name="T53" fmla="*/ 1 h 34"/>
                  <a:gd name="T54" fmla="*/ 3 w 20"/>
                  <a:gd name="T55" fmla="*/ 0 h 34"/>
                  <a:gd name="T56" fmla="*/ 1 w 20"/>
                  <a:gd name="T57" fmla="*/ 1 h 34"/>
                  <a:gd name="T58" fmla="*/ 1 w 20"/>
                  <a:gd name="T59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34">
                    <a:moveTo>
                      <a:pt x="1" y="2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9"/>
                      <a:pt x="8" y="10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9" y="13"/>
                      <a:pt x="9" y="13"/>
                      <a:pt x="10" y="14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3" y="20"/>
                      <a:pt x="13" y="21"/>
                      <a:pt x="14" y="21"/>
                    </a:cubicBezTo>
                    <a:cubicBezTo>
                      <a:pt x="14" y="23"/>
                      <a:pt x="14" y="24"/>
                      <a:pt x="14" y="25"/>
                    </a:cubicBezTo>
                    <a:cubicBezTo>
                      <a:pt x="14" y="25"/>
                      <a:pt x="15" y="26"/>
                      <a:pt x="15" y="26"/>
                    </a:cubicBezTo>
                    <a:cubicBezTo>
                      <a:pt x="16" y="27"/>
                      <a:pt x="16" y="28"/>
                      <a:pt x="16" y="29"/>
                    </a:cubicBezTo>
                    <a:cubicBezTo>
                      <a:pt x="17" y="31"/>
                      <a:pt x="18" y="33"/>
                      <a:pt x="19" y="34"/>
                    </a:cubicBezTo>
                    <a:cubicBezTo>
                      <a:pt x="19" y="34"/>
                      <a:pt x="20" y="34"/>
                      <a:pt x="20" y="34"/>
                    </a:cubicBezTo>
                    <a:cubicBezTo>
                      <a:pt x="19" y="32"/>
                      <a:pt x="18" y="30"/>
                      <a:pt x="17" y="29"/>
                    </a:cubicBezTo>
                    <a:cubicBezTo>
                      <a:pt x="17" y="27"/>
                      <a:pt x="17" y="26"/>
                      <a:pt x="16" y="25"/>
                    </a:cubicBezTo>
                    <a:cubicBezTo>
                      <a:pt x="14" y="24"/>
                      <a:pt x="15" y="22"/>
                      <a:pt x="14" y="20"/>
                    </a:cubicBezTo>
                    <a:cubicBezTo>
                      <a:pt x="13" y="19"/>
                      <a:pt x="13" y="17"/>
                      <a:pt x="12" y="15"/>
                    </a:cubicBezTo>
                    <a:cubicBezTo>
                      <a:pt x="11" y="14"/>
                      <a:pt x="11" y="13"/>
                      <a:pt x="10" y="12"/>
                    </a:cubicBezTo>
                    <a:cubicBezTo>
                      <a:pt x="8" y="11"/>
                      <a:pt x="9" y="9"/>
                      <a:pt x="8" y="8"/>
                    </a:cubicBezTo>
                    <a:cubicBezTo>
                      <a:pt x="8" y="8"/>
                      <a:pt x="7" y="8"/>
                      <a:pt x="7" y="7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2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1"/>
                      <a:pt x="2" y="2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893"/>
              <p:cNvSpPr/>
              <p:nvPr/>
            </p:nvSpPr>
            <p:spPr bwMode="auto">
              <a:xfrm>
                <a:off x="637" y="722"/>
                <a:ext cx="14" cy="29"/>
              </a:xfrm>
              <a:custGeom>
                <a:avLst/>
                <a:gdLst>
                  <a:gd name="T0" fmla="*/ 0 w 19"/>
                  <a:gd name="T1" fmla="*/ 1 h 37"/>
                  <a:gd name="T2" fmla="*/ 3 w 19"/>
                  <a:gd name="T3" fmla="*/ 3 h 37"/>
                  <a:gd name="T4" fmla="*/ 3 w 19"/>
                  <a:gd name="T5" fmla="*/ 5 h 37"/>
                  <a:gd name="T6" fmla="*/ 4 w 19"/>
                  <a:gd name="T7" fmla="*/ 8 h 37"/>
                  <a:gd name="T8" fmla="*/ 6 w 19"/>
                  <a:gd name="T9" fmla="*/ 9 h 37"/>
                  <a:gd name="T10" fmla="*/ 7 w 19"/>
                  <a:gd name="T11" fmla="*/ 10 h 37"/>
                  <a:gd name="T12" fmla="*/ 9 w 19"/>
                  <a:gd name="T13" fmla="*/ 12 h 37"/>
                  <a:gd name="T14" fmla="*/ 9 w 19"/>
                  <a:gd name="T15" fmla="*/ 15 h 37"/>
                  <a:gd name="T16" fmla="*/ 11 w 19"/>
                  <a:gd name="T17" fmla="*/ 17 h 37"/>
                  <a:gd name="T18" fmla="*/ 12 w 19"/>
                  <a:gd name="T19" fmla="*/ 20 h 37"/>
                  <a:gd name="T20" fmla="*/ 13 w 19"/>
                  <a:gd name="T21" fmla="*/ 21 h 37"/>
                  <a:gd name="T22" fmla="*/ 13 w 19"/>
                  <a:gd name="T23" fmla="*/ 23 h 37"/>
                  <a:gd name="T24" fmla="*/ 14 w 19"/>
                  <a:gd name="T25" fmla="*/ 24 h 37"/>
                  <a:gd name="T26" fmla="*/ 14 w 19"/>
                  <a:gd name="T27" fmla="*/ 26 h 37"/>
                  <a:gd name="T28" fmla="*/ 15 w 19"/>
                  <a:gd name="T29" fmla="*/ 28 h 37"/>
                  <a:gd name="T30" fmla="*/ 17 w 19"/>
                  <a:gd name="T31" fmla="*/ 32 h 37"/>
                  <a:gd name="T32" fmla="*/ 18 w 19"/>
                  <a:gd name="T33" fmla="*/ 36 h 37"/>
                  <a:gd name="T34" fmla="*/ 19 w 19"/>
                  <a:gd name="T35" fmla="*/ 36 h 37"/>
                  <a:gd name="T36" fmla="*/ 18 w 19"/>
                  <a:gd name="T37" fmla="*/ 32 h 37"/>
                  <a:gd name="T38" fmla="*/ 17 w 19"/>
                  <a:gd name="T39" fmla="*/ 29 h 37"/>
                  <a:gd name="T40" fmla="*/ 15 w 19"/>
                  <a:gd name="T41" fmla="*/ 26 h 37"/>
                  <a:gd name="T42" fmla="*/ 15 w 19"/>
                  <a:gd name="T43" fmla="*/ 24 h 37"/>
                  <a:gd name="T44" fmla="*/ 14 w 19"/>
                  <a:gd name="T45" fmla="*/ 20 h 37"/>
                  <a:gd name="T46" fmla="*/ 12 w 19"/>
                  <a:gd name="T47" fmla="*/ 18 h 37"/>
                  <a:gd name="T48" fmla="*/ 12 w 19"/>
                  <a:gd name="T49" fmla="*/ 16 h 37"/>
                  <a:gd name="T50" fmla="*/ 11 w 19"/>
                  <a:gd name="T51" fmla="*/ 15 h 37"/>
                  <a:gd name="T52" fmla="*/ 10 w 19"/>
                  <a:gd name="T53" fmla="*/ 12 h 37"/>
                  <a:gd name="T54" fmla="*/ 10 w 19"/>
                  <a:gd name="T55" fmla="*/ 11 h 37"/>
                  <a:gd name="T56" fmla="*/ 7 w 19"/>
                  <a:gd name="T57" fmla="*/ 8 h 37"/>
                  <a:gd name="T58" fmla="*/ 7 w 19"/>
                  <a:gd name="T59" fmla="*/ 7 h 37"/>
                  <a:gd name="T60" fmla="*/ 4 w 19"/>
                  <a:gd name="T61" fmla="*/ 5 h 37"/>
                  <a:gd name="T62" fmla="*/ 4 w 19"/>
                  <a:gd name="T63" fmla="*/ 3 h 37"/>
                  <a:gd name="T64" fmla="*/ 0 w 19"/>
                  <a:gd name="T65" fmla="*/ 1 h 37"/>
                  <a:gd name="T66" fmla="*/ 0 w 19"/>
                  <a:gd name="T67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37">
                    <a:moveTo>
                      <a:pt x="0" y="1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5" y="8"/>
                      <a:pt x="5" y="9"/>
                      <a:pt x="6" y="9"/>
                    </a:cubicBezTo>
                    <a:cubicBezTo>
                      <a:pt x="6" y="8"/>
                      <a:pt x="7" y="10"/>
                      <a:pt x="7" y="10"/>
                    </a:cubicBezTo>
                    <a:cubicBezTo>
                      <a:pt x="7" y="11"/>
                      <a:pt x="8" y="12"/>
                      <a:pt x="9" y="12"/>
                    </a:cubicBezTo>
                    <a:cubicBezTo>
                      <a:pt x="9" y="13"/>
                      <a:pt x="9" y="14"/>
                      <a:pt x="9" y="15"/>
                    </a:cubicBezTo>
                    <a:cubicBezTo>
                      <a:pt x="10" y="16"/>
                      <a:pt x="11" y="16"/>
                      <a:pt x="11" y="17"/>
                    </a:cubicBezTo>
                    <a:cubicBezTo>
                      <a:pt x="11" y="18"/>
                      <a:pt x="11" y="19"/>
                      <a:pt x="12" y="20"/>
                    </a:cubicBezTo>
                    <a:cubicBezTo>
                      <a:pt x="13" y="20"/>
                      <a:pt x="13" y="19"/>
                      <a:pt x="13" y="21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7"/>
                      <a:pt x="14" y="28"/>
                      <a:pt x="15" y="28"/>
                    </a:cubicBezTo>
                    <a:cubicBezTo>
                      <a:pt x="16" y="29"/>
                      <a:pt x="17" y="30"/>
                      <a:pt x="17" y="32"/>
                    </a:cubicBezTo>
                    <a:cubicBezTo>
                      <a:pt x="17" y="33"/>
                      <a:pt x="18" y="35"/>
                      <a:pt x="18" y="36"/>
                    </a:cubicBezTo>
                    <a:cubicBezTo>
                      <a:pt x="19" y="37"/>
                      <a:pt x="19" y="36"/>
                      <a:pt x="19" y="36"/>
                    </a:cubicBezTo>
                    <a:cubicBezTo>
                      <a:pt x="19" y="35"/>
                      <a:pt x="19" y="33"/>
                      <a:pt x="18" y="32"/>
                    </a:cubicBezTo>
                    <a:cubicBezTo>
                      <a:pt x="18" y="31"/>
                      <a:pt x="18" y="30"/>
                      <a:pt x="17" y="29"/>
                    </a:cubicBezTo>
                    <a:cubicBezTo>
                      <a:pt x="17" y="28"/>
                      <a:pt x="15" y="28"/>
                      <a:pt x="15" y="26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4" y="23"/>
                      <a:pt x="15" y="21"/>
                      <a:pt x="14" y="20"/>
                    </a:cubicBezTo>
                    <a:cubicBezTo>
                      <a:pt x="14" y="19"/>
                      <a:pt x="12" y="19"/>
                      <a:pt x="12" y="18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1"/>
                    </a:cubicBezTo>
                    <a:cubicBezTo>
                      <a:pt x="8" y="11"/>
                      <a:pt x="8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7"/>
                      <a:pt x="5" y="6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3" y="2"/>
                      <a:pt x="2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894"/>
              <p:cNvSpPr/>
              <p:nvPr/>
            </p:nvSpPr>
            <p:spPr bwMode="auto">
              <a:xfrm>
                <a:off x="670" y="738"/>
                <a:ext cx="29" cy="6"/>
              </a:xfrm>
              <a:custGeom>
                <a:avLst/>
                <a:gdLst>
                  <a:gd name="T0" fmla="*/ 2 w 39"/>
                  <a:gd name="T1" fmla="*/ 9 h 9"/>
                  <a:gd name="T2" fmla="*/ 4 w 39"/>
                  <a:gd name="T3" fmla="*/ 6 h 9"/>
                  <a:gd name="T4" fmla="*/ 5 w 39"/>
                  <a:gd name="T5" fmla="*/ 8 h 9"/>
                  <a:gd name="T6" fmla="*/ 6 w 39"/>
                  <a:gd name="T7" fmla="*/ 7 h 9"/>
                  <a:gd name="T8" fmla="*/ 7 w 39"/>
                  <a:gd name="T9" fmla="*/ 6 h 9"/>
                  <a:gd name="T10" fmla="*/ 7 w 39"/>
                  <a:gd name="T11" fmla="*/ 7 h 9"/>
                  <a:gd name="T12" fmla="*/ 9 w 39"/>
                  <a:gd name="T13" fmla="*/ 7 h 9"/>
                  <a:gd name="T14" fmla="*/ 11 w 39"/>
                  <a:gd name="T15" fmla="*/ 6 h 9"/>
                  <a:gd name="T16" fmla="*/ 13 w 39"/>
                  <a:gd name="T17" fmla="*/ 6 h 9"/>
                  <a:gd name="T18" fmla="*/ 15 w 39"/>
                  <a:gd name="T19" fmla="*/ 5 h 9"/>
                  <a:gd name="T20" fmla="*/ 18 w 39"/>
                  <a:gd name="T21" fmla="*/ 5 h 9"/>
                  <a:gd name="T22" fmla="*/ 21 w 39"/>
                  <a:gd name="T23" fmla="*/ 4 h 9"/>
                  <a:gd name="T24" fmla="*/ 23 w 39"/>
                  <a:gd name="T25" fmla="*/ 5 h 9"/>
                  <a:gd name="T26" fmla="*/ 26 w 39"/>
                  <a:gd name="T27" fmla="*/ 5 h 9"/>
                  <a:gd name="T28" fmla="*/ 29 w 39"/>
                  <a:gd name="T29" fmla="*/ 5 h 9"/>
                  <a:gd name="T30" fmla="*/ 30 w 39"/>
                  <a:gd name="T31" fmla="*/ 5 h 9"/>
                  <a:gd name="T32" fmla="*/ 34 w 39"/>
                  <a:gd name="T33" fmla="*/ 7 h 9"/>
                  <a:gd name="T34" fmla="*/ 38 w 39"/>
                  <a:gd name="T35" fmla="*/ 8 h 9"/>
                  <a:gd name="T36" fmla="*/ 38 w 39"/>
                  <a:gd name="T37" fmla="*/ 7 h 9"/>
                  <a:gd name="T38" fmla="*/ 37 w 39"/>
                  <a:gd name="T39" fmla="*/ 6 h 9"/>
                  <a:gd name="T40" fmla="*/ 34 w 39"/>
                  <a:gd name="T41" fmla="*/ 5 h 9"/>
                  <a:gd name="T42" fmla="*/ 30 w 39"/>
                  <a:gd name="T43" fmla="*/ 4 h 9"/>
                  <a:gd name="T44" fmla="*/ 28 w 39"/>
                  <a:gd name="T45" fmla="*/ 3 h 9"/>
                  <a:gd name="T46" fmla="*/ 25 w 39"/>
                  <a:gd name="T47" fmla="*/ 4 h 9"/>
                  <a:gd name="T48" fmla="*/ 24 w 39"/>
                  <a:gd name="T49" fmla="*/ 3 h 9"/>
                  <a:gd name="T50" fmla="*/ 21 w 39"/>
                  <a:gd name="T51" fmla="*/ 3 h 9"/>
                  <a:gd name="T52" fmla="*/ 23 w 39"/>
                  <a:gd name="T53" fmla="*/ 3 h 9"/>
                  <a:gd name="T54" fmla="*/ 25 w 39"/>
                  <a:gd name="T55" fmla="*/ 3 h 9"/>
                  <a:gd name="T56" fmla="*/ 31 w 39"/>
                  <a:gd name="T57" fmla="*/ 1 h 9"/>
                  <a:gd name="T58" fmla="*/ 35 w 39"/>
                  <a:gd name="T59" fmla="*/ 1 h 9"/>
                  <a:gd name="T60" fmla="*/ 35 w 39"/>
                  <a:gd name="T61" fmla="*/ 0 h 9"/>
                  <a:gd name="T62" fmla="*/ 33 w 39"/>
                  <a:gd name="T63" fmla="*/ 0 h 9"/>
                  <a:gd name="T64" fmla="*/ 31 w 39"/>
                  <a:gd name="T65" fmla="*/ 0 h 9"/>
                  <a:gd name="T66" fmla="*/ 26 w 39"/>
                  <a:gd name="T67" fmla="*/ 1 h 9"/>
                  <a:gd name="T68" fmla="*/ 24 w 39"/>
                  <a:gd name="T69" fmla="*/ 2 h 9"/>
                  <a:gd name="T70" fmla="*/ 21 w 39"/>
                  <a:gd name="T71" fmla="*/ 2 h 9"/>
                  <a:gd name="T72" fmla="*/ 19 w 39"/>
                  <a:gd name="T73" fmla="*/ 2 h 9"/>
                  <a:gd name="T74" fmla="*/ 17 w 39"/>
                  <a:gd name="T75" fmla="*/ 2 h 9"/>
                  <a:gd name="T76" fmla="*/ 13 w 39"/>
                  <a:gd name="T77" fmla="*/ 2 h 9"/>
                  <a:gd name="T78" fmla="*/ 12 w 39"/>
                  <a:gd name="T79" fmla="*/ 3 h 9"/>
                  <a:gd name="T80" fmla="*/ 11 w 39"/>
                  <a:gd name="T81" fmla="*/ 2 h 9"/>
                  <a:gd name="T82" fmla="*/ 8 w 39"/>
                  <a:gd name="T83" fmla="*/ 3 h 9"/>
                  <a:gd name="T84" fmla="*/ 4 w 39"/>
                  <a:gd name="T85" fmla="*/ 3 h 9"/>
                  <a:gd name="T86" fmla="*/ 5 w 39"/>
                  <a:gd name="T87" fmla="*/ 4 h 9"/>
                  <a:gd name="T88" fmla="*/ 6 w 39"/>
                  <a:gd name="T89" fmla="*/ 4 h 9"/>
                  <a:gd name="T90" fmla="*/ 9 w 39"/>
                  <a:gd name="T91" fmla="*/ 4 h 9"/>
                  <a:gd name="T92" fmla="*/ 11 w 39"/>
                  <a:gd name="T93" fmla="*/ 4 h 9"/>
                  <a:gd name="T94" fmla="*/ 13 w 39"/>
                  <a:gd name="T95" fmla="*/ 3 h 9"/>
                  <a:gd name="T96" fmla="*/ 16 w 39"/>
                  <a:gd name="T97" fmla="*/ 3 h 9"/>
                  <a:gd name="T98" fmla="*/ 19 w 39"/>
                  <a:gd name="T99" fmla="*/ 3 h 9"/>
                  <a:gd name="T100" fmla="*/ 19 w 39"/>
                  <a:gd name="T101" fmla="*/ 3 h 9"/>
                  <a:gd name="T102" fmla="*/ 16 w 39"/>
                  <a:gd name="T103" fmla="*/ 4 h 9"/>
                  <a:gd name="T104" fmla="*/ 15 w 39"/>
                  <a:gd name="T105" fmla="*/ 4 h 9"/>
                  <a:gd name="T106" fmla="*/ 13 w 39"/>
                  <a:gd name="T107" fmla="*/ 4 h 9"/>
                  <a:gd name="T108" fmla="*/ 11 w 39"/>
                  <a:gd name="T109" fmla="*/ 4 h 9"/>
                  <a:gd name="T110" fmla="*/ 10 w 39"/>
                  <a:gd name="T111" fmla="*/ 4 h 9"/>
                  <a:gd name="T112" fmla="*/ 8 w 39"/>
                  <a:gd name="T113" fmla="*/ 5 h 9"/>
                  <a:gd name="T114" fmla="*/ 7 w 39"/>
                  <a:gd name="T115" fmla="*/ 5 h 9"/>
                  <a:gd name="T116" fmla="*/ 5 w 39"/>
                  <a:gd name="T117" fmla="*/ 6 h 9"/>
                  <a:gd name="T118" fmla="*/ 4 w 39"/>
                  <a:gd name="T119" fmla="*/ 4 h 9"/>
                  <a:gd name="T120" fmla="*/ 1 w 39"/>
                  <a:gd name="T121" fmla="*/ 8 h 9"/>
                  <a:gd name="T122" fmla="*/ 2 w 39"/>
                  <a:gd name="T1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" h="9">
                    <a:moveTo>
                      <a:pt x="2" y="9"/>
                    </a:moveTo>
                    <a:cubicBezTo>
                      <a:pt x="2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5" y="8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10" y="6"/>
                      <a:pt x="10" y="5"/>
                      <a:pt x="11" y="6"/>
                    </a:cubicBezTo>
                    <a:cubicBezTo>
                      <a:pt x="12" y="6"/>
                      <a:pt x="12" y="6"/>
                      <a:pt x="13" y="6"/>
                    </a:cubicBezTo>
                    <a:cubicBezTo>
                      <a:pt x="14" y="5"/>
                      <a:pt x="14" y="6"/>
                      <a:pt x="15" y="5"/>
                    </a:cubicBezTo>
                    <a:cubicBezTo>
                      <a:pt x="16" y="5"/>
                      <a:pt x="17" y="5"/>
                      <a:pt x="18" y="5"/>
                    </a:cubicBezTo>
                    <a:cubicBezTo>
                      <a:pt x="19" y="5"/>
                      <a:pt x="20" y="3"/>
                      <a:pt x="21" y="4"/>
                    </a:cubicBezTo>
                    <a:cubicBezTo>
                      <a:pt x="21" y="5"/>
                      <a:pt x="22" y="5"/>
                      <a:pt x="23" y="5"/>
                    </a:cubicBezTo>
                    <a:cubicBezTo>
                      <a:pt x="24" y="5"/>
                      <a:pt x="25" y="5"/>
                      <a:pt x="26" y="5"/>
                    </a:cubicBezTo>
                    <a:cubicBezTo>
                      <a:pt x="27" y="5"/>
                      <a:pt x="28" y="4"/>
                      <a:pt x="29" y="5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1" y="5"/>
                      <a:pt x="33" y="7"/>
                      <a:pt x="34" y="7"/>
                    </a:cubicBezTo>
                    <a:cubicBezTo>
                      <a:pt x="35" y="8"/>
                      <a:pt x="36" y="7"/>
                      <a:pt x="38" y="8"/>
                    </a:cubicBezTo>
                    <a:cubicBezTo>
                      <a:pt x="38" y="8"/>
                      <a:pt x="39" y="7"/>
                      <a:pt x="38" y="7"/>
                    </a:cubicBezTo>
                    <a:cubicBezTo>
                      <a:pt x="38" y="6"/>
                      <a:pt x="38" y="6"/>
                      <a:pt x="37" y="6"/>
                    </a:cubicBezTo>
                    <a:cubicBezTo>
                      <a:pt x="36" y="6"/>
                      <a:pt x="35" y="6"/>
                      <a:pt x="34" y="5"/>
                    </a:cubicBezTo>
                    <a:cubicBezTo>
                      <a:pt x="32" y="5"/>
                      <a:pt x="31" y="3"/>
                      <a:pt x="30" y="4"/>
                    </a:cubicBezTo>
                    <a:cubicBezTo>
                      <a:pt x="29" y="4"/>
                      <a:pt x="29" y="3"/>
                      <a:pt x="28" y="3"/>
                    </a:cubicBezTo>
                    <a:cubicBezTo>
                      <a:pt x="27" y="3"/>
                      <a:pt x="26" y="4"/>
                      <a:pt x="25" y="4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3" y="4"/>
                      <a:pt x="22" y="3"/>
                      <a:pt x="21" y="3"/>
                    </a:cubicBezTo>
                    <a:cubicBezTo>
                      <a:pt x="22" y="3"/>
                      <a:pt x="22" y="3"/>
                      <a:pt x="23" y="3"/>
                    </a:cubicBezTo>
                    <a:cubicBezTo>
                      <a:pt x="24" y="3"/>
                      <a:pt x="24" y="3"/>
                      <a:pt x="25" y="3"/>
                    </a:cubicBezTo>
                    <a:cubicBezTo>
                      <a:pt x="27" y="2"/>
                      <a:pt x="29" y="1"/>
                      <a:pt x="31" y="1"/>
                    </a:cubicBezTo>
                    <a:cubicBezTo>
                      <a:pt x="32" y="1"/>
                      <a:pt x="34" y="1"/>
                      <a:pt x="35" y="1"/>
                    </a:cubicBezTo>
                    <a:cubicBezTo>
                      <a:pt x="36" y="1"/>
                      <a:pt x="36" y="0"/>
                      <a:pt x="35" y="0"/>
                    </a:cubicBezTo>
                    <a:cubicBezTo>
                      <a:pt x="34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30" y="0"/>
                      <a:pt x="28" y="1"/>
                      <a:pt x="26" y="1"/>
                    </a:cubicBezTo>
                    <a:cubicBezTo>
                      <a:pt x="26" y="1"/>
                      <a:pt x="25" y="2"/>
                      <a:pt x="24" y="2"/>
                    </a:cubicBezTo>
                    <a:cubicBezTo>
                      <a:pt x="24" y="2"/>
                      <a:pt x="22" y="2"/>
                      <a:pt x="21" y="2"/>
                    </a:cubicBezTo>
                    <a:cubicBezTo>
                      <a:pt x="20" y="2"/>
                      <a:pt x="19" y="3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2"/>
                      <a:pt x="15" y="2"/>
                      <a:pt x="13" y="2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9" y="4"/>
                      <a:pt x="10" y="3"/>
                      <a:pt x="11" y="4"/>
                    </a:cubicBezTo>
                    <a:cubicBezTo>
                      <a:pt x="12" y="4"/>
                      <a:pt x="12" y="4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4"/>
                      <a:pt x="17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2" y="4"/>
                      <a:pt x="12" y="5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9" y="4"/>
                      <a:pt x="9" y="6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3" y="4"/>
                      <a:pt x="1" y="8"/>
                      <a:pt x="1" y="8"/>
                    </a:cubicBezTo>
                    <a:cubicBezTo>
                      <a:pt x="0" y="9"/>
                      <a:pt x="1" y="9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895"/>
              <p:cNvSpPr/>
              <p:nvPr/>
            </p:nvSpPr>
            <p:spPr bwMode="auto">
              <a:xfrm>
                <a:off x="666" y="744"/>
                <a:ext cx="31" cy="6"/>
              </a:xfrm>
              <a:custGeom>
                <a:avLst/>
                <a:gdLst>
                  <a:gd name="T0" fmla="*/ 1 w 41"/>
                  <a:gd name="T1" fmla="*/ 8 h 8"/>
                  <a:gd name="T2" fmla="*/ 5 w 41"/>
                  <a:gd name="T3" fmla="*/ 6 h 8"/>
                  <a:gd name="T4" fmla="*/ 7 w 41"/>
                  <a:gd name="T5" fmla="*/ 5 h 8"/>
                  <a:gd name="T6" fmla="*/ 8 w 41"/>
                  <a:gd name="T7" fmla="*/ 4 h 8"/>
                  <a:gd name="T8" fmla="*/ 9 w 41"/>
                  <a:gd name="T9" fmla="*/ 4 h 8"/>
                  <a:gd name="T10" fmla="*/ 11 w 41"/>
                  <a:gd name="T11" fmla="*/ 4 h 8"/>
                  <a:gd name="T12" fmla="*/ 13 w 41"/>
                  <a:gd name="T13" fmla="*/ 3 h 8"/>
                  <a:gd name="T14" fmla="*/ 16 w 41"/>
                  <a:gd name="T15" fmla="*/ 3 h 8"/>
                  <a:gd name="T16" fmla="*/ 18 w 41"/>
                  <a:gd name="T17" fmla="*/ 2 h 8"/>
                  <a:gd name="T18" fmla="*/ 22 w 41"/>
                  <a:gd name="T19" fmla="*/ 2 h 8"/>
                  <a:gd name="T20" fmla="*/ 26 w 41"/>
                  <a:gd name="T21" fmla="*/ 2 h 8"/>
                  <a:gd name="T22" fmla="*/ 28 w 41"/>
                  <a:gd name="T23" fmla="*/ 2 h 8"/>
                  <a:gd name="T24" fmla="*/ 29 w 41"/>
                  <a:gd name="T25" fmla="*/ 1 h 8"/>
                  <a:gd name="T26" fmla="*/ 30 w 41"/>
                  <a:gd name="T27" fmla="*/ 2 h 8"/>
                  <a:gd name="T28" fmla="*/ 32 w 41"/>
                  <a:gd name="T29" fmla="*/ 1 h 8"/>
                  <a:gd name="T30" fmla="*/ 34 w 41"/>
                  <a:gd name="T31" fmla="*/ 2 h 8"/>
                  <a:gd name="T32" fmla="*/ 38 w 41"/>
                  <a:gd name="T33" fmla="*/ 3 h 8"/>
                  <a:gd name="T34" fmla="*/ 41 w 41"/>
                  <a:gd name="T35" fmla="*/ 2 h 8"/>
                  <a:gd name="T36" fmla="*/ 40 w 41"/>
                  <a:gd name="T37" fmla="*/ 1 h 8"/>
                  <a:gd name="T38" fmla="*/ 36 w 41"/>
                  <a:gd name="T39" fmla="*/ 1 h 8"/>
                  <a:gd name="T40" fmla="*/ 33 w 41"/>
                  <a:gd name="T41" fmla="*/ 0 h 8"/>
                  <a:gd name="T42" fmla="*/ 31 w 41"/>
                  <a:gd name="T43" fmla="*/ 0 h 8"/>
                  <a:gd name="T44" fmla="*/ 29 w 41"/>
                  <a:gd name="T45" fmla="*/ 0 h 8"/>
                  <a:gd name="T46" fmla="*/ 28 w 41"/>
                  <a:gd name="T47" fmla="*/ 0 h 8"/>
                  <a:gd name="T48" fmla="*/ 27 w 41"/>
                  <a:gd name="T49" fmla="*/ 0 h 8"/>
                  <a:gd name="T50" fmla="*/ 24 w 41"/>
                  <a:gd name="T51" fmla="*/ 0 h 8"/>
                  <a:gd name="T52" fmla="*/ 21 w 41"/>
                  <a:gd name="T53" fmla="*/ 1 h 8"/>
                  <a:gd name="T54" fmla="*/ 18 w 41"/>
                  <a:gd name="T55" fmla="*/ 0 h 8"/>
                  <a:gd name="T56" fmla="*/ 18 w 41"/>
                  <a:gd name="T57" fmla="*/ 0 h 8"/>
                  <a:gd name="T58" fmla="*/ 15 w 41"/>
                  <a:gd name="T59" fmla="*/ 2 h 8"/>
                  <a:gd name="T60" fmla="*/ 13 w 41"/>
                  <a:gd name="T61" fmla="*/ 2 h 8"/>
                  <a:gd name="T62" fmla="*/ 11 w 41"/>
                  <a:gd name="T63" fmla="*/ 2 h 8"/>
                  <a:gd name="T64" fmla="*/ 8 w 41"/>
                  <a:gd name="T65" fmla="*/ 3 h 8"/>
                  <a:gd name="T66" fmla="*/ 5 w 41"/>
                  <a:gd name="T67" fmla="*/ 4 h 8"/>
                  <a:gd name="T68" fmla="*/ 1 w 41"/>
                  <a:gd name="T69" fmla="*/ 7 h 8"/>
                  <a:gd name="T70" fmla="*/ 1 w 41"/>
                  <a:gd name="T71" fmla="*/ 7 h 8"/>
                  <a:gd name="T72" fmla="*/ 1 w 41"/>
                  <a:gd name="T7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8">
                    <a:moveTo>
                      <a:pt x="1" y="8"/>
                    </a:moveTo>
                    <a:cubicBezTo>
                      <a:pt x="3" y="8"/>
                      <a:pt x="4" y="6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5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3"/>
                      <a:pt x="12" y="4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6" y="3"/>
                      <a:pt x="17" y="2"/>
                      <a:pt x="18" y="2"/>
                    </a:cubicBezTo>
                    <a:cubicBezTo>
                      <a:pt x="19" y="3"/>
                      <a:pt x="20" y="2"/>
                      <a:pt x="22" y="2"/>
                    </a:cubicBezTo>
                    <a:cubicBezTo>
                      <a:pt x="23" y="2"/>
                      <a:pt x="24" y="1"/>
                      <a:pt x="26" y="2"/>
                    </a:cubicBezTo>
                    <a:cubicBezTo>
                      <a:pt x="26" y="2"/>
                      <a:pt x="27" y="2"/>
                      <a:pt x="28" y="2"/>
                    </a:cubicBezTo>
                    <a:cubicBezTo>
                      <a:pt x="28" y="1"/>
                      <a:pt x="28" y="1"/>
                      <a:pt x="29" y="1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1" y="2"/>
                      <a:pt x="31" y="1"/>
                      <a:pt x="32" y="1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5" y="2"/>
                      <a:pt x="37" y="3"/>
                      <a:pt x="38" y="3"/>
                    </a:cubicBezTo>
                    <a:cubicBezTo>
                      <a:pt x="39" y="3"/>
                      <a:pt x="40" y="2"/>
                      <a:pt x="41" y="2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9" y="1"/>
                      <a:pt x="38" y="2"/>
                      <a:pt x="36" y="1"/>
                    </a:cubicBezTo>
                    <a:cubicBezTo>
                      <a:pt x="35" y="1"/>
                      <a:pt x="34" y="1"/>
                      <a:pt x="33" y="0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1"/>
                      <a:pt x="25" y="0"/>
                      <a:pt x="24" y="0"/>
                    </a:cubicBezTo>
                    <a:cubicBezTo>
                      <a:pt x="23" y="0"/>
                      <a:pt x="23" y="1"/>
                      <a:pt x="21" y="1"/>
                    </a:cubicBezTo>
                    <a:cubicBezTo>
                      <a:pt x="20" y="1"/>
                      <a:pt x="19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6" y="2"/>
                      <a:pt x="15" y="2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7" y="2"/>
                      <a:pt x="6" y="4"/>
                      <a:pt x="5" y="4"/>
                    </a:cubicBezTo>
                    <a:cubicBezTo>
                      <a:pt x="3" y="4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8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896"/>
              <p:cNvSpPr/>
              <p:nvPr/>
            </p:nvSpPr>
            <p:spPr bwMode="auto">
              <a:xfrm>
                <a:off x="664" y="745"/>
                <a:ext cx="38" cy="9"/>
              </a:xfrm>
              <a:custGeom>
                <a:avLst/>
                <a:gdLst>
                  <a:gd name="T0" fmla="*/ 0 w 49"/>
                  <a:gd name="T1" fmla="*/ 10 h 11"/>
                  <a:gd name="T2" fmla="*/ 5 w 49"/>
                  <a:gd name="T3" fmla="*/ 8 h 11"/>
                  <a:gd name="T4" fmla="*/ 7 w 49"/>
                  <a:gd name="T5" fmla="*/ 9 h 11"/>
                  <a:gd name="T6" fmla="*/ 9 w 49"/>
                  <a:gd name="T7" fmla="*/ 7 h 11"/>
                  <a:gd name="T8" fmla="*/ 9 w 49"/>
                  <a:gd name="T9" fmla="*/ 8 h 11"/>
                  <a:gd name="T10" fmla="*/ 10 w 49"/>
                  <a:gd name="T11" fmla="*/ 8 h 11"/>
                  <a:gd name="T12" fmla="*/ 12 w 49"/>
                  <a:gd name="T13" fmla="*/ 7 h 11"/>
                  <a:gd name="T14" fmla="*/ 14 w 49"/>
                  <a:gd name="T15" fmla="*/ 7 h 11"/>
                  <a:gd name="T16" fmla="*/ 14 w 49"/>
                  <a:gd name="T17" fmla="*/ 6 h 11"/>
                  <a:gd name="T18" fmla="*/ 15 w 49"/>
                  <a:gd name="T19" fmla="*/ 6 h 11"/>
                  <a:gd name="T20" fmla="*/ 17 w 49"/>
                  <a:gd name="T21" fmla="*/ 6 h 11"/>
                  <a:gd name="T22" fmla="*/ 19 w 49"/>
                  <a:gd name="T23" fmla="*/ 6 h 11"/>
                  <a:gd name="T24" fmla="*/ 22 w 49"/>
                  <a:gd name="T25" fmla="*/ 5 h 11"/>
                  <a:gd name="T26" fmla="*/ 25 w 49"/>
                  <a:gd name="T27" fmla="*/ 5 h 11"/>
                  <a:gd name="T28" fmla="*/ 27 w 49"/>
                  <a:gd name="T29" fmla="*/ 4 h 11"/>
                  <a:gd name="T30" fmla="*/ 30 w 49"/>
                  <a:gd name="T31" fmla="*/ 4 h 11"/>
                  <a:gd name="T32" fmla="*/ 33 w 49"/>
                  <a:gd name="T33" fmla="*/ 4 h 11"/>
                  <a:gd name="T34" fmla="*/ 37 w 49"/>
                  <a:gd name="T35" fmla="*/ 5 h 11"/>
                  <a:gd name="T36" fmla="*/ 40 w 49"/>
                  <a:gd name="T37" fmla="*/ 5 h 11"/>
                  <a:gd name="T38" fmla="*/ 44 w 49"/>
                  <a:gd name="T39" fmla="*/ 4 h 11"/>
                  <a:gd name="T40" fmla="*/ 48 w 49"/>
                  <a:gd name="T41" fmla="*/ 6 h 11"/>
                  <a:gd name="T42" fmla="*/ 49 w 49"/>
                  <a:gd name="T43" fmla="*/ 5 h 11"/>
                  <a:gd name="T44" fmla="*/ 43 w 49"/>
                  <a:gd name="T45" fmla="*/ 3 h 11"/>
                  <a:gd name="T46" fmla="*/ 40 w 49"/>
                  <a:gd name="T47" fmla="*/ 3 h 11"/>
                  <a:gd name="T48" fmla="*/ 39 w 49"/>
                  <a:gd name="T49" fmla="*/ 3 h 11"/>
                  <a:gd name="T50" fmla="*/ 37 w 49"/>
                  <a:gd name="T51" fmla="*/ 3 h 11"/>
                  <a:gd name="T52" fmla="*/ 33 w 49"/>
                  <a:gd name="T53" fmla="*/ 2 h 11"/>
                  <a:gd name="T54" fmla="*/ 32 w 49"/>
                  <a:gd name="T55" fmla="*/ 3 h 11"/>
                  <a:gd name="T56" fmla="*/ 29 w 49"/>
                  <a:gd name="T57" fmla="*/ 2 h 11"/>
                  <a:gd name="T58" fmla="*/ 23 w 49"/>
                  <a:gd name="T59" fmla="*/ 4 h 11"/>
                  <a:gd name="T60" fmla="*/ 21 w 49"/>
                  <a:gd name="T61" fmla="*/ 3 h 11"/>
                  <a:gd name="T62" fmla="*/ 20 w 49"/>
                  <a:gd name="T63" fmla="*/ 4 h 11"/>
                  <a:gd name="T64" fmla="*/ 18 w 49"/>
                  <a:gd name="T65" fmla="*/ 4 h 11"/>
                  <a:gd name="T66" fmla="*/ 16 w 49"/>
                  <a:gd name="T67" fmla="*/ 4 h 11"/>
                  <a:gd name="T68" fmla="*/ 14 w 49"/>
                  <a:gd name="T69" fmla="*/ 4 h 11"/>
                  <a:gd name="T70" fmla="*/ 13 w 49"/>
                  <a:gd name="T71" fmla="*/ 5 h 11"/>
                  <a:gd name="T72" fmla="*/ 12 w 49"/>
                  <a:gd name="T73" fmla="*/ 5 h 11"/>
                  <a:gd name="T74" fmla="*/ 10 w 49"/>
                  <a:gd name="T75" fmla="*/ 7 h 11"/>
                  <a:gd name="T76" fmla="*/ 9 w 49"/>
                  <a:gd name="T77" fmla="*/ 6 h 11"/>
                  <a:gd name="T78" fmla="*/ 9 w 49"/>
                  <a:gd name="T79" fmla="*/ 6 h 11"/>
                  <a:gd name="T80" fmla="*/ 7 w 49"/>
                  <a:gd name="T81" fmla="*/ 7 h 11"/>
                  <a:gd name="T82" fmla="*/ 5 w 49"/>
                  <a:gd name="T83" fmla="*/ 6 h 11"/>
                  <a:gd name="T84" fmla="*/ 1 w 49"/>
                  <a:gd name="T85" fmla="*/ 9 h 11"/>
                  <a:gd name="T86" fmla="*/ 0 w 49"/>
                  <a:gd name="T8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11">
                    <a:moveTo>
                      <a:pt x="0" y="10"/>
                    </a:moveTo>
                    <a:cubicBezTo>
                      <a:pt x="2" y="11"/>
                      <a:pt x="4" y="9"/>
                      <a:pt x="5" y="8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9"/>
                      <a:pt x="10" y="8"/>
                    </a:cubicBezTo>
                    <a:cubicBezTo>
                      <a:pt x="11" y="8"/>
                      <a:pt x="12" y="6"/>
                      <a:pt x="12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6" y="7"/>
                      <a:pt x="16" y="6"/>
                      <a:pt x="17" y="6"/>
                    </a:cubicBezTo>
                    <a:cubicBezTo>
                      <a:pt x="18" y="5"/>
                      <a:pt x="18" y="6"/>
                      <a:pt x="19" y="6"/>
                    </a:cubicBezTo>
                    <a:cubicBezTo>
                      <a:pt x="20" y="6"/>
                      <a:pt x="21" y="4"/>
                      <a:pt x="22" y="5"/>
                    </a:cubicBezTo>
                    <a:cubicBezTo>
                      <a:pt x="22" y="5"/>
                      <a:pt x="24" y="5"/>
                      <a:pt x="25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8" y="3"/>
                      <a:pt x="29" y="4"/>
                      <a:pt x="30" y="4"/>
                    </a:cubicBezTo>
                    <a:cubicBezTo>
                      <a:pt x="31" y="5"/>
                      <a:pt x="32" y="4"/>
                      <a:pt x="33" y="4"/>
                    </a:cubicBezTo>
                    <a:cubicBezTo>
                      <a:pt x="35" y="4"/>
                      <a:pt x="35" y="5"/>
                      <a:pt x="37" y="5"/>
                    </a:cubicBezTo>
                    <a:cubicBezTo>
                      <a:pt x="38" y="5"/>
                      <a:pt x="39" y="5"/>
                      <a:pt x="40" y="5"/>
                    </a:cubicBezTo>
                    <a:cubicBezTo>
                      <a:pt x="41" y="4"/>
                      <a:pt x="43" y="4"/>
                      <a:pt x="44" y="4"/>
                    </a:cubicBezTo>
                    <a:cubicBezTo>
                      <a:pt x="45" y="5"/>
                      <a:pt x="47" y="5"/>
                      <a:pt x="48" y="6"/>
                    </a:cubicBezTo>
                    <a:cubicBezTo>
                      <a:pt x="49" y="6"/>
                      <a:pt x="49" y="6"/>
                      <a:pt x="49" y="5"/>
                    </a:cubicBezTo>
                    <a:cubicBezTo>
                      <a:pt x="48" y="3"/>
                      <a:pt x="45" y="3"/>
                      <a:pt x="43" y="3"/>
                    </a:cubicBezTo>
                    <a:cubicBezTo>
                      <a:pt x="43" y="3"/>
                      <a:pt x="41" y="3"/>
                      <a:pt x="40" y="3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8" y="4"/>
                      <a:pt x="37" y="3"/>
                      <a:pt x="37" y="3"/>
                    </a:cubicBezTo>
                    <a:cubicBezTo>
                      <a:pt x="35" y="4"/>
                      <a:pt x="34" y="2"/>
                      <a:pt x="33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3"/>
                      <a:pt x="30" y="3"/>
                      <a:pt x="29" y="2"/>
                    </a:cubicBezTo>
                    <a:cubicBezTo>
                      <a:pt x="27" y="0"/>
                      <a:pt x="26" y="4"/>
                      <a:pt x="23" y="4"/>
                    </a:cubicBezTo>
                    <a:cubicBezTo>
                      <a:pt x="22" y="4"/>
                      <a:pt x="22" y="3"/>
                      <a:pt x="21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7" y="3"/>
                      <a:pt x="17" y="3"/>
                      <a:pt x="16" y="4"/>
                    </a:cubicBezTo>
                    <a:cubicBezTo>
                      <a:pt x="15" y="5"/>
                      <a:pt x="15" y="4"/>
                      <a:pt x="14" y="4"/>
                    </a:cubicBezTo>
                    <a:cubicBezTo>
                      <a:pt x="14" y="4"/>
                      <a:pt x="13" y="5"/>
                      <a:pt x="13" y="5"/>
                    </a:cubicBezTo>
                    <a:cubicBezTo>
                      <a:pt x="13" y="6"/>
                      <a:pt x="13" y="5"/>
                      <a:pt x="12" y="5"/>
                    </a:cubicBezTo>
                    <a:cubicBezTo>
                      <a:pt x="11" y="5"/>
                      <a:pt x="11" y="6"/>
                      <a:pt x="10" y="7"/>
                    </a:cubicBezTo>
                    <a:cubicBezTo>
                      <a:pt x="10" y="7"/>
                      <a:pt x="10" y="6"/>
                      <a:pt x="9" y="6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6"/>
                      <a:pt x="7" y="8"/>
                      <a:pt x="7" y="7"/>
                    </a:cubicBezTo>
                    <a:cubicBezTo>
                      <a:pt x="6" y="7"/>
                      <a:pt x="6" y="6"/>
                      <a:pt x="5" y="6"/>
                    </a:cubicBezTo>
                    <a:cubicBezTo>
                      <a:pt x="4" y="6"/>
                      <a:pt x="2" y="10"/>
                      <a:pt x="1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897"/>
              <p:cNvSpPr/>
              <p:nvPr/>
            </p:nvSpPr>
            <p:spPr bwMode="auto">
              <a:xfrm>
                <a:off x="662" y="750"/>
                <a:ext cx="40" cy="6"/>
              </a:xfrm>
              <a:custGeom>
                <a:avLst/>
                <a:gdLst>
                  <a:gd name="T0" fmla="*/ 1 w 53"/>
                  <a:gd name="T1" fmla="*/ 8 h 8"/>
                  <a:gd name="T2" fmla="*/ 4 w 53"/>
                  <a:gd name="T3" fmla="*/ 6 h 8"/>
                  <a:gd name="T4" fmla="*/ 4 w 53"/>
                  <a:gd name="T5" fmla="*/ 7 h 8"/>
                  <a:gd name="T6" fmla="*/ 5 w 53"/>
                  <a:gd name="T7" fmla="*/ 8 h 8"/>
                  <a:gd name="T8" fmla="*/ 7 w 53"/>
                  <a:gd name="T9" fmla="*/ 7 h 8"/>
                  <a:gd name="T10" fmla="*/ 7 w 53"/>
                  <a:gd name="T11" fmla="*/ 7 h 8"/>
                  <a:gd name="T12" fmla="*/ 8 w 53"/>
                  <a:gd name="T13" fmla="*/ 7 h 8"/>
                  <a:gd name="T14" fmla="*/ 9 w 53"/>
                  <a:gd name="T15" fmla="*/ 6 h 8"/>
                  <a:gd name="T16" fmla="*/ 11 w 53"/>
                  <a:gd name="T17" fmla="*/ 6 h 8"/>
                  <a:gd name="T18" fmla="*/ 14 w 53"/>
                  <a:gd name="T19" fmla="*/ 5 h 8"/>
                  <a:gd name="T20" fmla="*/ 16 w 53"/>
                  <a:gd name="T21" fmla="*/ 5 h 8"/>
                  <a:gd name="T22" fmla="*/ 18 w 53"/>
                  <a:gd name="T23" fmla="*/ 4 h 8"/>
                  <a:gd name="T24" fmla="*/ 20 w 53"/>
                  <a:gd name="T25" fmla="*/ 4 h 8"/>
                  <a:gd name="T26" fmla="*/ 22 w 53"/>
                  <a:gd name="T27" fmla="*/ 4 h 8"/>
                  <a:gd name="T28" fmla="*/ 24 w 53"/>
                  <a:gd name="T29" fmla="*/ 4 h 8"/>
                  <a:gd name="T30" fmla="*/ 28 w 53"/>
                  <a:gd name="T31" fmla="*/ 3 h 8"/>
                  <a:gd name="T32" fmla="*/ 32 w 53"/>
                  <a:gd name="T33" fmla="*/ 3 h 8"/>
                  <a:gd name="T34" fmla="*/ 35 w 53"/>
                  <a:gd name="T35" fmla="*/ 2 h 8"/>
                  <a:gd name="T36" fmla="*/ 38 w 53"/>
                  <a:gd name="T37" fmla="*/ 2 h 8"/>
                  <a:gd name="T38" fmla="*/ 42 w 53"/>
                  <a:gd name="T39" fmla="*/ 3 h 8"/>
                  <a:gd name="T40" fmla="*/ 43 w 53"/>
                  <a:gd name="T41" fmla="*/ 2 h 8"/>
                  <a:gd name="T42" fmla="*/ 45 w 53"/>
                  <a:gd name="T43" fmla="*/ 3 h 8"/>
                  <a:gd name="T44" fmla="*/ 47 w 53"/>
                  <a:gd name="T45" fmla="*/ 3 h 8"/>
                  <a:gd name="T46" fmla="*/ 49 w 53"/>
                  <a:gd name="T47" fmla="*/ 3 h 8"/>
                  <a:gd name="T48" fmla="*/ 52 w 53"/>
                  <a:gd name="T49" fmla="*/ 3 h 8"/>
                  <a:gd name="T50" fmla="*/ 52 w 53"/>
                  <a:gd name="T51" fmla="*/ 3 h 8"/>
                  <a:gd name="T52" fmla="*/ 47 w 53"/>
                  <a:gd name="T53" fmla="*/ 2 h 8"/>
                  <a:gd name="T54" fmla="*/ 44 w 53"/>
                  <a:gd name="T55" fmla="*/ 1 h 8"/>
                  <a:gd name="T56" fmla="*/ 43 w 53"/>
                  <a:gd name="T57" fmla="*/ 1 h 8"/>
                  <a:gd name="T58" fmla="*/ 41 w 53"/>
                  <a:gd name="T59" fmla="*/ 1 h 8"/>
                  <a:gd name="T60" fmla="*/ 39 w 53"/>
                  <a:gd name="T61" fmla="*/ 1 h 8"/>
                  <a:gd name="T62" fmla="*/ 37 w 53"/>
                  <a:gd name="T63" fmla="*/ 1 h 8"/>
                  <a:gd name="T64" fmla="*/ 35 w 53"/>
                  <a:gd name="T65" fmla="*/ 1 h 8"/>
                  <a:gd name="T66" fmla="*/ 33 w 53"/>
                  <a:gd name="T67" fmla="*/ 1 h 8"/>
                  <a:gd name="T68" fmla="*/ 29 w 53"/>
                  <a:gd name="T69" fmla="*/ 1 h 8"/>
                  <a:gd name="T70" fmla="*/ 25 w 53"/>
                  <a:gd name="T71" fmla="*/ 2 h 8"/>
                  <a:gd name="T72" fmla="*/ 23 w 53"/>
                  <a:gd name="T73" fmla="*/ 2 h 8"/>
                  <a:gd name="T74" fmla="*/ 21 w 53"/>
                  <a:gd name="T75" fmla="*/ 3 h 8"/>
                  <a:gd name="T76" fmla="*/ 20 w 53"/>
                  <a:gd name="T77" fmla="*/ 2 h 8"/>
                  <a:gd name="T78" fmla="*/ 16 w 53"/>
                  <a:gd name="T79" fmla="*/ 4 h 8"/>
                  <a:gd name="T80" fmla="*/ 14 w 53"/>
                  <a:gd name="T81" fmla="*/ 4 h 8"/>
                  <a:gd name="T82" fmla="*/ 13 w 53"/>
                  <a:gd name="T83" fmla="*/ 5 h 8"/>
                  <a:gd name="T84" fmla="*/ 10 w 53"/>
                  <a:gd name="T85" fmla="*/ 4 h 8"/>
                  <a:gd name="T86" fmla="*/ 9 w 53"/>
                  <a:gd name="T87" fmla="*/ 4 h 8"/>
                  <a:gd name="T88" fmla="*/ 8 w 53"/>
                  <a:gd name="T89" fmla="*/ 5 h 8"/>
                  <a:gd name="T90" fmla="*/ 8 w 53"/>
                  <a:gd name="T91" fmla="*/ 5 h 8"/>
                  <a:gd name="T92" fmla="*/ 6 w 53"/>
                  <a:gd name="T93" fmla="*/ 6 h 8"/>
                  <a:gd name="T94" fmla="*/ 5 w 53"/>
                  <a:gd name="T95" fmla="*/ 6 h 8"/>
                  <a:gd name="T96" fmla="*/ 1 w 53"/>
                  <a:gd name="T97" fmla="*/ 7 h 8"/>
                  <a:gd name="T98" fmla="*/ 1 w 53"/>
                  <a:gd name="T9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8">
                    <a:moveTo>
                      <a:pt x="1" y="8"/>
                    </a:moveTo>
                    <a:cubicBezTo>
                      <a:pt x="2" y="8"/>
                      <a:pt x="3" y="7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6"/>
                      <a:pt x="11" y="6"/>
                      <a:pt x="11" y="6"/>
                    </a:cubicBezTo>
                    <a:cubicBezTo>
                      <a:pt x="12" y="6"/>
                      <a:pt x="13" y="6"/>
                      <a:pt x="14" y="5"/>
                    </a:cubicBezTo>
                    <a:cubicBezTo>
                      <a:pt x="15" y="5"/>
                      <a:pt x="15" y="6"/>
                      <a:pt x="16" y="5"/>
                    </a:cubicBezTo>
                    <a:cubicBezTo>
                      <a:pt x="17" y="5"/>
                      <a:pt x="18" y="4"/>
                      <a:pt x="18" y="4"/>
                    </a:cubicBezTo>
                    <a:cubicBezTo>
                      <a:pt x="20" y="3"/>
                      <a:pt x="19" y="3"/>
                      <a:pt x="20" y="4"/>
                    </a:cubicBezTo>
                    <a:cubicBezTo>
                      <a:pt x="21" y="4"/>
                      <a:pt x="21" y="4"/>
                      <a:pt x="22" y="4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6" y="4"/>
                      <a:pt x="27" y="3"/>
                      <a:pt x="28" y="3"/>
                    </a:cubicBezTo>
                    <a:cubicBezTo>
                      <a:pt x="29" y="3"/>
                      <a:pt x="31" y="3"/>
                      <a:pt x="32" y="3"/>
                    </a:cubicBezTo>
                    <a:cubicBezTo>
                      <a:pt x="33" y="3"/>
                      <a:pt x="34" y="2"/>
                      <a:pt x="35" y="2"/>
                    </a:cubicBezTo>
                    <a:cubicBezTo>
                      <a:pt x="36" y="2"/>
                      <a:pt x="37" y="3"/>
                      <a:pt x="38" y="2"/>
                    </a:cubicBezTo>
                    <a:cubicBezTo>
                      <a:pt x="40" y="2"/>
                      <a:pt x="41" y="3"/>
                      <a:pt x="42" y="3"/>
                    </a:cubicBezTo>
                    <a:cubicBezTo>
                      <a:pt x="42" y="3"/>
                      <a:pt x="42" y="2"/>
                      <a:pt x="43" y="2"/>
                    </a:cubicBezTo>
                    <a:cubicBezTo>
                      <a:pt x="44" y="2"/>
                      <a:pt x="44" y="3"/>
                      <a:pt x="45" y="3"/>
                    </a:cubicBezTo>
                    <a:cubicBezTo>
                      <a:pt x="46" y="4"/>
                      <a:pt x="46" y="4"/>
                      <a:pt x="47" y="3"/>
                    </a:cubicBezTo>
                    <a:cubicBezTo>
                      <a:pt x="48" y="3"/>
                      <a:pt x="48" y="3"/>
                      <a:pt x="49" y="3"/>
                    </a:cubicBezTo>
                    <a:cubicBezTo>
                      <a:pt x="50" y="3"/>
                      <a:pt x="51" y="3"/>
                      <a:pt x="52" y="3"/>
                    </a:cubicBezTo>
                    <a:cubicBezTo>
                      <a:pt x="52" y="4"/>
                      <a:pt x="53" y="3"/>
                      <a:pt x="52" y="3"/>
                    </a:cubicBezTo>
                    <a:cubicBezTo>
                      <a:pt x="51" y="2"/>
                      <a:pt x="49" y="1"/>
                      <a:pt x="47" y="2"/>
                    </a:cubicBezTo>
                    <a:cubicBezTo>
                      <a:pt x="46" y="3"/>
                      <a:pt x="45" y="1"/>
                      <a:pt x="44" y="1"/>
                    </a:cubicBezTo>
                    <a:cubicBezTo>
                      <a:pt x="44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1" y="1"/>
                    </a:cubicBezTo>
                    <a:cubicBezTo>
                      <a:pt x="40" y="1"/>
                      <a:pt x="40" y="0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6" y="1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2" y="2"/>
                      <a:pt x="30" y="1"/>
                      <a:pt x="29" y="1"/>
                    </a:cubicBezTo>
                    <a:cubicBezTo>
                      <a:pt x="28" y="2"/>
                      <a:pt x="26" y="2"/>
                      <a:pt x="25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2" y="2"/>
                      <a:pt x="22" y="2"/>
                      <a:pt x="21" y="3"/>
                    </a:cubicBezTo>
                    <a:cubicBezTo>
                      <a:pt x="21" y="3"/>
                      <a:pt x="20" y="2"/>
                      <a:pt x="20" y="2"/>
                    </a:cubicBezTo>
                    <a:cubicBezTo>
                      <a:pt x="19" y="2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5" y="7"/>
                      <a:pt x="6" y="6"/>
                      <a:pt x="5" y="6"/>
                    </a:cubicBezTo>
                    <a:cubicBezTo>
                      <a:pt x="3" y="5"/>
                      <a:pt x="2" y="7"/>
                      <a:pt x="1" y="7"/>
                    </a:cubicBezTo>
                    <a:cubicBezTo>
                      <a:pt x="0" y="7"/>
                      <a:pt x="0" y="8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898"/>
              <p:cNvSpPr/>
              <p:nvPr/>
            </p:nvSpPr>
            <p:spPr bwMode="auto">
              <a:xfrm>
                <a:off x="640" y="737"/>
                <a:ext cx="4" cy="3"/>
              </a:xfrm>
              <a:custGeom>
                <a:avLst/>
                <a:gdLst>
                  <a:gd name="T0" fmla="*/ 5 w 5"/>
                  <a:gd name="T1" fmla="*/ 4 h 4"/>
                  <a:gd name="T2" fmla="*/ 5 w 5"/>
                  <a:gd name="T3" fmla="*/ 3 h 4"/>
                  <a:gd name="T4" fmla="*/ 4 w 5"/>
                  <a:gd name="T5" fmla="*/ 2 h 4"/>
                  <a:gd name="T6" fmla="*/ 3 w 5"/>
                  <a:gd name="T7" fmla="*/ 1 h 4"/>
                  <a:gd name="T8" fmla="*/ 2 w 5"/>
                  <a:gd name="T9" fmla="*/ 1 h 4"/>
                  <a:gd name="T10" fmla="*/ 1 w 5"/>
                  <a:gd name="T11" fmla="*/ 0 h 4"/>
                  <a:gd name="T12" fmla="*/ 0 w 5"/>
                  <a:gd name="T13" fmla="*/ 1 h 4"/>
                  <a:gd name="T14" fmla="*/ 2 w 5"/>
                  <a:gd name="T15" fmla="*/ 2 h 4"/>
                  <a:gd name="T16" fmla="*/ 3 w 5"/>
                  <a:gd name="T17" fmla="*/ 3 h 4"/>
                  <a:gd name="T18" fmla="*/ 3 w 5"/>
                  <a:gd name="T19" fmla="*/ 3 h 4"/>
                  <a:gd name="T20" fmla="*/ 4 w 5"/>
                  <a:gd name="T21" fmla="*/ 4 h 4"/>
                  <a:gd name="T22" fmla="*/ 5 w 5"/>
                  <a:gd name="T23" fmla="*/ 4 h 4"/>
                  <a:gd name="T24" fmla="*/ 5 w 5"/>
                  <a:gd name="T25" fmla="*/ 4 h 4"/>
                  <a:gd name="T26" fmla="*/ 5 w 5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899"/>
              <p:cNvSpPr/>
              <p:nvPr/>
            </p:nvSpPr>
            <p:spPr bwMode="auto">
              <a:xfrm>
                <a:off x="677" y="756"/>
                <a:ext cx="4" cy="1"/>
              </a:xfrm>
              <a:custGeom>
                <a:avLst/>
                <a:gdLst>
                  <a:gd name="T0" fmla="*/ 4 w 6"/>
                  <a:gd name="T1" fmla="*/ 0 h 2"/>
                  <a:gd name="T2" fmla="*/ 3 w 6"/>
                  <a:gd name="T3" fmla="*/ 0 h 2"/>
                  <a:gd name="T4" fmla="*/ 3 w 6"/>
                  <a:gd name="T5" fmla="*/ 0 h 2"/>
                  <a:gd name="T6" fmla="*/ 2 w 6"/>
                  <a:gd name="T7" fmla="*/ 0 h 2"/>
                  <a:gd name="T8" fmla="*/ 2 w 6"/>
                  <a:gd name="T9" fmla="*/ 1 h 2"/>
                  <a:gd name="T10" fmla="*/ 1 w 6"/>
                  <a:gd name="T11" fmla="*/ 0 h 2"/>
                  <a:gd name="T12" fmla="*/ 0 w 6"/>
                  <a:gd name="T13" fmla="*/ 1 h 2"/>
                  <a:gd name="T14" fmla="*/ 1 w 6"/>
                  <a:gd name="T15" fmla="*/ 2 h 2"/>
                  <a:gd name="T16" fmla="*/ 2 w 6"/>
                  <a:gd name="T17" fmla="*/ 2 h 2"/>
                  <a:gd name="T18" fmla="*/ 2 w 6"/>
                  <a:gd name="T19" fmla="*/ 2 h 2"/>
                  <a:gd name="T20" fmla="*/ 3 w 6"/>
                  <a:gd name="T21" fmla="*/ 1 h 2"/>
                  <a:gd name="T22" fmla="*/ 3 w 6"/>
                  <a:gd name="T23" fmla="*/ 2 h 2"/>
                  <a:gd name="T24" fmla="*/ 4 w 6"/>
                  <a:gd name="T25" fmla="*/ 1 h 2"/>
                  <a:gd name="T26" fmla="*/ 5 w 6"/>
                  <a:gd name="T27" fmla="*/ 2 h 2"/>
                  <a:gd name="T28" fmla="*/ 6 w 6"/>
                  <a:gd name="T29" fmla="*/ 1 h 2"/>
                  <a:gd name="T30" fmla="*/ 4 w 6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cubicBezTo>
                      <a:pt x="3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900"/>
              <p:cNvSpPr>
                <a:spLocks noEditPoints="1"/>
              </p:cNvSpPr>
              <p:nvPr/>
            </p:nvSpPr>
            <p:spPr bwMode="auto">
              <a:xfrm>
                <a:off x="584" y="710"/>
                <a:ext cx="131" cy="98"/>
              </a:xfrm>
              <a:custGeom>
                <a:avLst/>
                <a:gdLst>
                  <a:gd name="T0" fmla="*/ 170 w 172"/>
                  <a:gd name="T1" fmla="*/ 94 h 128"/>
                  <a:gd name="T2" fmla="*/ 165 w 172"/>
                  <a:gd name="T3" fmla="*/ 63 h 128"/>
                  <a:gd name="T4" fmla="*/ 141 w 172"/>
                  <a:gd name="T5" fmla="*/ 34 h 128"/>
                  <a:gd name="T6" fmla="*/ 84 w 172"/>
                  <a:gd name="T7" fmla="*/ 0 h 128"/>
                  <a:gd name="T8" fmla="*/ 41 w 172"/>
                  <a:gd name="T9" fmla="*/ 8 h 128"/>
                  <a:gd name="T10" fmla="*/ 32 w 172"/>
                  <a:gd name="T11" fmla="*/ 17 h 128"/>
                  <a:gd name="T12" fmla="*/ 13 w 172"/>
                  <a:gd name="T13" fmla="*/ 42 h 128"/>
                  <a:gd name="T14" fmla="*/ 92 w 172"/>
                  <a:gd name="T15" fmla="*/ 91 h 128"/>
                  <a:gd name="T16" fmla="*/ 144 w 172"/>
                  <a:gd name="T17" fmla="*/ 118 h 128"/>
                  <a:gd name="T18" fmla="*/ 100 w 172"/>
                  <a:gd name="T19" fmla="*/ 84 h 128"/>
                  <a:gd name="T20" fmla="*/ 157 w 172"/>
                  <a:gd name="T21" fmla="*/ 106 h 128"/>
                  <a:gd name="T22" fmla="*/ 93 w 172"/>
                  <a:gd name="T23" fmla="*/ 86 h 128"/>
                  <a:gd name="T24" fmla="*/ 123 w 172"/>
                  <a:gd name="T25" fmla="*/ 84 h 128"/>
                  <a:gd name="T26" fmla="*/ 169 w 172"/>
                  <a:gd name="T27" fmla="*/ 106 h 128"/>
                  <a:gd name="T28" fmla="*/ 161 w 172"/>
                  <a:gd name="T29" fmla="*/ 98 h 128"/>
                  <a:gd name="T30" fmla="*/ 128 w 172"/>
                  <a:gd name="T31" fmla="*/ 81 h 128"/>
                  <a:gd name="T32" fmla="*/ 103 w 172"/>
                  <a:gd name="T33" fmla="*/ 77 h 128"/>
                  <a:gd name="T34" fmla="*/ 134 w 172"/>
                  <a:gd name="T35" fmla="*/ 66 h 128"/>
                  <a:gd name="T36" fmla="*/ 137 w 172"/>
                  <a:gd name="T37" fmla="*/ 66 h 128"/>
                  <a:gd name="T38" fmla="*/ 161 w 172"/>
                  <a:gd name="T39" fmla="*/ 81 h 128"/>
                  <a:gd name="T40" fmla="*/ 94 w 172"/>
                  <a:gd name="T41" fmla="*/ 74 h 128"/>
                  <a:gd name="T42" fmla="*/ 94 w 172"/>
                  <a:gd name="T43" fmla="*/ 76 h 128"/>
                  <a:gd name="T44" fmla="*/ 164 w 172"/>
                  <a:gd name="T45" fmla="*/ 83 h 128"/>
                  <a:gd name="T46" fmla="*/ 90 w 172"/>
                  <a:gd name="T47" fmla="*/ 78 h 128"/>
                  <a:gd name="T48" fmla="*/ 167 w 172"/>
                  <a:gd name="T49" fmla="*/ 87 h 128"/>
                  <a:gd name="T50" fmla="*/ 164 w 172"/>
                  <a:gd name="T51" fmla="*/ 81 h 128"/>
                  <a:gd name="T52" fmla="*/ 108 w 172"/>
                  <a:gd name="T53" fmla="*/ 44 h 128"/>
                  <a:gd name="T54" fmla="*/ 164 w 172"/>
                  <a:gd name="T55" fmla="*/ 63 h 128"/>
                  <a:gd name="T56" fmla="*/ 117 w 172"/>
                  <a:gd name="T57" fmla="*/ 64 h 128"/>
                  <a:gd name="T58" fmla="*/ 80 w 172"/>
                  <a:gd name="T59" fmla="*/ 2 h 128"/>
                  <a:gd name="T60" fmla="*/ 106 w 172"/>
                  <a:gd name="T61" fmla="*/ 44 h 128"/>
                  <a:gd name="T62" fmla="*/ 76 w 172"/>
                  <a:gd name="T63" fmla="*/ 42 h 128"/>
                  <a:gd name="T64" fmla="*/ 12 w 172"/>
                  <a:gd name="T65" fmla="*/ 33 h 128"/>
                  <a:gd name="T66" fmla="*/ 17 w 172"/>
                  <a:gd name="T67" fmla="*/ 31 h 128"/>
                  <a:gd name="T68" fmla="*/ 64 w 172"/>
                  <a:gd name="T69" fmla="*/ 62 h 128"/>
                  <a:gd name="T70" fmla="*/ 28 w 172"/>
                  <a:gd name="T71" fmla="*/ 46 h 128"/>
                  <a:gd name="T72" fmla="*/ 18 w 172"/>
                  <a:gd name="T73" fmla="*/ 40 h 128"/>
                  <a:gd name="T74" fmla="*/ 68 w 172"/>
                  <a:gd name="T75" fmla="*/ 53 h 128"/>
                  <a:gd name="T76" fmla="*/ 21 w 172"/>
                  <a:gd name="T77" fmla="*/ 31 h 128"/>
                  <a:gd name="T78" fmla="*/ 47 w 172"/>
                  <a:gd name="T79" fmla="*/ 33 h 128"/>
                  <a:gd name="T80" fmla="*/ 77 w 172"/>
                  <a:gd name="T81" fmla="*/ 72 h 128"/>
                  <a:gd name="T82" fmla="*/ 17 w 172"/>
                  <a:gd name="T83" fmla="*/ 32 h 128"/>
                  <a:gd name="T84" fmla="*/ 46 w 172"/>
                  <a:gd name="T85" fmla="*/ 17 h 128"/>
                  <a:gd name="T86" fmla="*/ 74 w 172"/>
                  <a:gd name="T87" fmla="*/ 41 h 128"/>
                  <a:gd name="T88" fmla="*/ 41 w 172"/>
                  <a:gd name="T89" fmla="*/ 12 h 128"/>
                  <a:gd name="T90" fmla="*/ 40 w 172"/>
                  <a:gd name="T91" fmla="*/ 10 h 128"/>
                  <a:gd name="T92" fmla="*/ 62 w 172"/>
                  <a:gd name="T93" fmla="*/ 43 h 128"/>
                  <a:gd name="T94" fmla="*/ 63 w 172"/>
                  <a:gd name="T95" fmla="*/ 47 h 128"/>
                  <a:gd name="T96" fmla="*/ 31 w 172"/>
                  <a:gd name="T97" fmla="*/ 25 h 128"/>
                  <a:gd name="T98" fmla="*/ 63 w 172"/>
                  <a:gd name="T99" fmla="*/ 70 h 128"/>
                  <a:gd name="T100" fmla="*/ 28 w 172"/>
                  <a:gd name="T101" fmla="*/ 48 h 128"/>
                  <a:gd name="T102" fmla="*/ 64 w 172"/>
                  <a:gd name="T103" fmla="*/ 60 h 128"/>
                  <a:gd name="T104" fmla="*/ 19 w 172"/>
                  <a:gd name="T105" fmla="*/ 33 h 128"/>
                  <a:gd name="T106" fmla="*/ 72 w 172"/>
                  <a:gd name="T107" fmla="*/ 74 h 128"/>
                  <a:gd name="T108" fmla="*/ 95 w 172"/>
                  <a:gd name="T109" fmla="*/ 87 h 128"/>
                  <a:gd name="T110" fmla="*/ 72 w 172"/>
                  <a:gd name="T111" fmla="*/ 77 h 128"/>
                  <a:gd name="T112" fmla="*/ 87 w 172"/>
                  <a:gd name="T113" fmla="*/ 86 h 128"/>
                  <a:gd name="T114" fmla="*/ 97 w 172"/>
                  <a:gd name="T115" fmla="*/ 88 h 128"/>
                  <a:gd name="T116" fmla="*/ 161 w 172"/>
                  <a:gd name="T117" fmla="*/ 125 h 128"/>
                  <a:gd name="T118" fmla="*/ 162 w 172"/>
                  <a:gd name="T119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2" h="128">
                    <a:moveTo>
                      <a:pt x="163" y="128"/>
                    </a:move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4" y="126"/>
                      <a:pt x="165" y="125"/>
                      <a:pt x="164" y="124"/>
                    </a:cubicBezTo>
                    <a:cubicBezTo>
                      <a:pt x="164" y="122"/>
                      <a:pt x="164" y="120"/>
                      <a:pt x="164" y="117"/>
                    </a:cubicBezTo>
                    <a:cubicBezTo>
                      <a:pt x="163" y="113"/>
                      <a:pt x="162" y="108"/>
                      <a:pt x="161" y="103"/>
                    </a:cubicBezTo>
                    <a:cubicBezTo>
                      <a:pt x="164" y="104"/>
                      <a:pt x="166" y="106"/>
                      <a:pt x="169" y="107"/>
                    </a:cubicBezTo>
                    <a:cubicBezTo>
                      <a:pt x="168" y="108"/>
                      <a:pt x="169" y="108"/>
                      <a:pt x="169" y="108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70" y="108"/>
                      <a:pt x="171" y="108"/>
                      <a:pt x="171" y="108"/>
                    </a:cubicBezTo>
                    <a:cubicBezTo>
                      <a:pt x="170" y="105"/>
                      <a:pt x="170" y="102"/>
                      <a:pt x="169" y="100"/>
                    </a:cubicBezTo>
                    <a:cubicBezTo>
                      <a:pt x="169" y="99"/>
                      <a:pt x="169" y="97"/>
                      <a:pt x="168" y="96"/>
                    </a:cubicBezTo>
                    <a:cubicBezTo>
                      <a:pt x="168" y="95"/>
                      <a:pt x="168" y="94"/>
                      <a:pt x="167" y="93"/>
                    </a:cubicBezTo>
                    <a:cubicBezTo>
                      <a:pt x="168" y="93"/>
                      <a:pt x="169" y="94"/>
                      <a:pt x="170" y="94"/>
                    </a:cubicBezTo>
                    <a:cubicBezTo>
                      <a:pt x="171" y="94"/>
                      <a:pt x="171" y="94"/>
                      <a:pt x="171" y="94"/>
                    </a:cubicBezTo>
                    <a:cubicBezTo>
                      <a:pt x="171" y="95"/>
                      <a:pt x="172" y="94"/>
                      <a:pt x="172" y="93"/>
                    </a:cubicBezTo>
                    <a:cubicBezTo>
                      <a:pt x="172" y="92"/>
                      <a:pt x="171" y="91"/>
                      <a:pt x="171" y="90"/>
                    </a:cubicBezTo>
                    <a:cubicBezTo>
                      <a:pt x="171" y="88"/>
                      <a:pt x="171" y="86"/>
                      <a:pt x="170" y="85"/>
                    </a:cubicBezTo>
                    <a:cubicBezTo>
                      <a:pt x="169" y="82"/>
                      <a:pt x="169" y="80"/>
                      <a:pt x="168" y="78"/>
                    </a:cubicBezTo>
                    <a:cubicBezTo>
                      <a:pt x="167" y="75"/>
                      <a:pt x="166" y="73"/>
                      <a:pt x="165" y="71"/>
                    </a:cubicBezTo>
                    <a:cubicBezTo>
                      <a:pt x="165" y="69"/>
                      <a:pt x="165" y="68"/>
                      <a:pt x="164" y="67"/>
                    </a:cubicBezTo>
                    <a:cubicBezTo>
                      <a:pt x="164" y="66"/>
                      <a:pt x="164" y="65"/>
                      <a:pt x="163" y="64"/>
                    </a:cubicBezTo>
                    <a:cubicBezTo>
                      <a:pt x="163" y="64"/>
                      <a:pt x="163" y="64"/>
                      <a:pt x="164" y="64"/>
                    </a:cubicBezTo>
                    <a:cubicBezTo>
                      <a:pt x="164" y="64"/>
                      <a:pt x="164" y="64"/>
                      <a:pt x="164" y="64"/>
                    </a:cubicBezTo>
                    <a:cubicBezTo>
                      <a:pt x="164" y="64"/>
                      <a:pt x="164" y="64"/>
                      <a:pt x="164" y="64"/>
                    </a:cubicBezTo>
                    <a:cubicBezTo>
                      <a:pt x="164" y="64"/>
                      <a:pt x="164" y="64"/>
                      <a:pt x="164" y="64"/>
                    </a:cubicBezTo>
                    <a:cubicBezTo>
                      <a:pt x="165" y="64"/>
                      <a:pt x="165" y="64"/>
                      <a:pt x="165" y="64"/>
                    </a:cubicBezTo>
                    <a:cubicBezTo>
                      <a:pt x="165" y="64"/>
                      <a:pt x="165" y="64"/>
                      <a:pt x="165" y="63"/>
                    </a:cubicBezTo>
                    <a:cubicBezTo>
                      <a:pt x="165" y="63"/>
                      <a:pt x="165" y="63"/>
                      <a:pt x="165" y="63"/>
                    </a:cubicBezTo>
                    <a:cubicBezTo>
                      <a:pt x="165" y="63"/>
                      <a:pt x="165" y="62"/>
                      <a:pt x="165" y="62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65" y="61"/>
                      <a:pt x="165" y="61"/>
                      <a:pt x="165" y="61"/>
                    </a:cubicBezTo>
                    <a:cubicBezTo>
                      <a:pt x="163" y="56"/>
                      <a:pt x="162" y="50"/>
                      <a:pt x="160" y="45"/>
                    </a:cubicBezTo>
                    <a:cubicBezTo>
                      <a:pt x="158" y="42"/>
                      <a:pt x="157" y="39"/>
                      <a:pt x="157" y="37"/>
                    </a:cubicBezTo>
                    <a:cubicBezTo>
                      <a:pt x="156" y="35"/>
                      <a:pt x="156" y="34"/>
                      <a:pt x="155" y="33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33"/>
                      <a:pt x="154" y="33"/>
                      <a:pt x="154" y="33"/>
                    </a:cubicBezTo>
                    <a:cubicBezTo>
                      <a:pt x="152" y="33"/>
                      <a:pt x="150" y="33"/>
                      <a:pt x="148" y="34"/>
                    </a:cubicBezTo>
                    <a:cubicBezTo>
                      <a:pt x="147" y="34"/>
                      <a:pt x="146" y="33"/>
                      <a:pt x="145" y="34"/>
                    </a:cubicBezTo>
                    <a:cubicBezTo>
                      <a:pt x="144" y="34"/>
                      <a:pt x="142" y="34"/>
                      <a:pt x="141" y="34"/>
                    </a:cubicBezTo>
                    <a:cubicBezTo>
                      <a:pt x="139" y="34"/>
                      <a:pt x="137" y="34"/>
                      <a:pt x="136" y="34"/>
                    </a:cubicBezTo>
                    <a:cubicBezTo>
                      <a:pt x="133" y="34"/>
                      <a:pt x="131" y="33"/>
                      <a:pt x="129" y="34"/>
                    </a:cubicBezTo>
                    <a:cubicBezTo>
                      <a:pt x="121" y="35"/>
                      <a:pt x="114" y="38"/>
                      <a:pt x="108" y="42"/>
                    </a:cubicBezTo>
                    <a:cubicBezTo>
                      <a:pt x="108" y="41"/>
                      <a:pt x="109" y="41"/>
                      <a:pt x="109" y="40"/>
                    </a:cubicBezTo>
                    <a:cubicBezTo>
                      <a:pt x="109" y="38"/>
                      <a:pt x="108" y="35"/>
                      <a:pt x="107" y="33"/>
                    </a:cubicBezTo>
                    <a:cubicBezTo>
                      <a:pt x="107" y="31"/>
                      <a:pt x="105" y="29"/>
                      <a:pt x="105" y="27"/>
                    </a:cubicBezTo>
                    <a:cubicBezTo>
                      <a:pt x="104" y="25"/>
                      <a:pt x="102" y="22"/>
                      <a:pt x="101" y="20"/>
                    </a:cubicBezTo>
                    <a:cubicBezTo>
                      <a:pt x="100" y="18"/>
                      <a:pt x="99" y="17"/>
                      <a:pt x="98" y="15"/>
                    </a:cubicBezTo>
                    <a:cubicBezTo>
                      <a:pt x="96" y="13"/>
                      <a:pt x="95" y="11"/>
                      <a:pt x="93" y="9"/>
                    </a:cubicBezTo>
                    <a:cubicBezTo>
                      <a:pt x="92" y="7"/>
                      <a:pt x="90" y="6"/>
                      <a:pt x="89" y="4"/>
                    </a:cubicBezTo>
                    <a:cubicBezTo>
                      <a:pt x="88" y="3"/>
                      <a:pt x="87" y="1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1" y="1"/>
                      <a:pt x="78" y="1"/>
                      <a:pt x="76" y="1"/>
                    </a:cubicBezTo>
                    <a:cubicBezTo>
                      <a:pt x="74" y="1"/>
                      <a:pt x="73" y="2"/>
                      <a:pt x="72" y="2"/>
                    </a:cubicBezTo>
                    <a:cubicBezTo>
                      <a:pt x="70" y="2"/>
                      <a:pt x="69" y="2"/>
                      <a:pt x="67" y="2"/>
                    </a:cubicBezTo>
                    <a:cubicBezTo>
                      <a:pt x="65" y="3"/>
                      <a:pt x="64" y="3"/>
                      <a:pt x="62" y="3"/>
                    </a:cubicBezTo>
                    <a:cubicBezTo>
                      <a:pt x="60" y="4"/>
                      <a:pt x="59" y="3"/>
                      <a:pt x="58" y="4"/>
                    </a:cubicBezTo>
                    <a:cubicBezTo>
                      <a:pt x="55" y="5"/>
                      <a:pt x="52" y="5"/>
                      <a:pt x="49" y="6"/>
                    </a:cubicBezTo>
                    <a:cubicBezTo>
                      <a:pt x="49" y="5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7"/>
                      <a:pt x="48" y="7"/>
                    </a:cubicBezTo>
                    <a:cubicBezTo>
                      <a:pt x="48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7"/>
                      <a:pt x="47" y="7"/>
                      <a:pt x="46" y="8"/>
                    </a:cubicBezTo>
                    <a:cubicBezTo>
                      <a:pt x="44" y="8"/>
                      <a:pt x="42" y="8"/>
                      <a:pt x="41" y="8"/>
                    </a:cubicBezTo>
                    <a:cubicBezTo>
                      <a:pt x="40" y="8"/>
                      <a:pt x="39" y="9"/>
                      <a:pt x="38" y="9"/>
                    </a:cubicBezTo>
                    <a:cubicBezTo>
                      <a:pt x="37" y="9"/>
                      <a:pt x="35" y="10"/>
                      <a:pt x="34" y="10"/>
                    </a:cubicBezTo>
                    <a:cubicBezTo>
                      <a:pt x="33" y="10"/>
                      <a:pt x="31" y="10"/>
                      <a:pt x="30" y="10"/>
                    </a:cubicBezTo>
                    <a:cubicBezTo>
                      <a:pt x="30" y="11"/>
                      <a:pt x="30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0" y="12"/>
                      <a:pt x="30" y="12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9" y="15"/>
                      <a:pt x="31" y="16"/>
                      <a:pt x="32" y="17"/>
                    </a:cubicBezTo>
                    <a:cubicBezTo>
                      <a:pt x="34" y="19"/>
                      <a:pt x="36" y="21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5" y="23"/>
                      <a:pt x="33" y="23"/>
                      <a:pt x="31" y="24"/>
                    </a:cubicBezTo>
                    <a:cubicBezTo>
                      <a:pt x="28" y="25"/>
                      <a:pt x="25" y="25"/>
                      <a:pt x="21" y="26"/>
                    </a:cubicBezTo>
                    <a:cubicBezTo>
                      <a:pt x="20" y="27"/>
                      <a:pt x="18" y="27"/>
                      <a:pt x="17" y="27"/>
                    </a:cubicBezTo>
                    <a:cubicBezTo>
                      <a:pt x="15" y="27"/>
                      <a:pt x="13" y="28"/>
                      <a:pt x="11" y="29"/>
                    </a:cubicBezTo>
                    <a:cubicBezTo>
                      <a:pt x="10" y="29"/>
                      <a:pt x="8" y="29"/>
                      <a:pt x="7" y="30"/>
                    </a:cubicBezTo>
                    <a:cubicBezTo>
                      <a:pt x="5" y="30"/>
                      <a:pt x="4" y="31"/>
                      <a:pt x="3" y="31"/>
                    </a:cubicBezTo>
                    <a:cubicBezTo>
                      <a:pt x="3" y="31"/>
                      <a:pt x="3" y="31"/>
                      <a:pt x="2" y="31"/>
                    </a:cubicBezTo>
                    <a:cubicBezTo>
                      <a:pt x="1" y="32"/>
                      <a:pt x="1" y="32"/>
                      <a:pt x="0" y="33"/>
                    </a:cubicBezTo>
                    <a:cubicBezTo>
                      <a:pt x="0" y="35"/>
                      <a:pt x="0" y="35"/>
                      <a:pt x="1" y="36"/>
                    </a:cubicBezTo>
                    <a:cubicBezTo>
                      <a:pt x="2" y="37"/>
                      <a:pt x="4" y="37"/>
                      <a:pt x="5" y="38"/>
                    </a:cubicBezTo>
                    <a:cubicBezTo>
                      <a:pt x="7" y="39"/>
                      <a:pt x="8" y="39"/>
                      <a:pt x="9" y="39"/>
                    </a:cubicBezTo>
                    <a:cubicBezTo>
                      <a:pt x="10" y="40"/>
                      <a:pt x="12" y="41"/>
                      <a:pt x="13" y="42"/>
                    </a:cubicBezTo>
                    <a:cubicBezTo>
                      <a:pt x="15" y="43"/>
                      <a:pt x="17" y="44"/>
                      <a:pt x="19" y="45"/>
                    </a:cubicBezTo>
                    <a:cubicBezTo>
                      <a:pt x="23" y="47"/>
                      <a:pt x="27" y="50"/>
                      <a:pt x="31" y="52"/>
                    </a:cubicBezTo>
                    <a:cubicBezTo>
                      <a:pt x="35" y="55"/>
                      <a:pt x="40" y="57"/>
                      <a:pt x="44" y="60"/>
                    </a:cubicBezTo>
                    <a:cubicBezTo>
                      <a:pt x="46" y="61"/>
                      <a:pt x="48" y="63"/>
                      <a:pt x="50" y="64"/>
                    </a:cubicBezTo>
                    <a:cubicBezTo>
                      <a:pt x="52" y="65"/>
                      <a:pt x="54" y="66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7" y="68"/>
                      <a:pt x="57" y="68"/>
                      <a:pt x="58" y="69"/>
                    </a:cubicBezTo>
                    <a:cubicBezTo>
                      <a:pt x="60" y="70"/>
                      <a:pt x="61" y="71"/>
                      <a:pt x="63" y="72"/>
                    </a:cubicBezTo>
                    <a:cubicBezTo>
                      <a:pt x="64" y="73"/>
                      <a:pt x="65" y="73"/>
                      <a:pt x="67" y="74"/>
                    </a:cubicBezTo>
                    <a:cubicBezTo>
                      <a:pt x="68" y="75"/>
                      <a:pt x="69" y="75"/>
                      <a:pt x="70" y="76"/>
                    </a:cubicBezTo>
                    <a:cubicBezTo>
                      <a:pt x="70" y="76"/>
                      <a:pt x="70" y="76"/>
                      <a:pt x="70" y="77"/>
                    </a:cubicBezTo>
                    <a:cubicBezTo>
                      <a:pt x="70" y="78"/>
                      <a:pt x="71" y="79"/>
                      <a:pt x="71" y="80"/>
                    </a:cubicBezTo>
                    <a:cubicBezTo>
                      <a:pt x="75" y="82"/>
                      <a:pt x="79" y="84"/>
                      <a:pt x="83" y="86"/>
                    </a:cubicBezTo>
                    <a:cubicBezTo>
                      <a:pt x="86" y="88"/>
                      <a:pt x="89" y="90"/>
                      <a:pt x="92" y="91"/>
                    </a:cubicBezTo>
                    <a:cubicBezTo>
                      <a:pt x="93" y="91"/>
                      <a:pt x="93" y="91"/>
                      <a:pt x="94" y="90"/>
                    </a:cubicBezTo>
                    <a:cubicBezTo>
                      <a:pt x="94" y="90"/>
                      <a:pt x="95" y="90"/>
                      <a:pt x="95" y="89"/>
                    </a:cubicBezTo>
                    <a:cubicBezTo>
                      <a:pt x="95" y="89"/>
                      <a:pt x="95" y="89"/>
                      <a:pt x="96" y="89"/>
                    </a:cubicBezTo>
                    <a:cubicBezTo>
                      <a:pt x="96" y="89"/>
                      <a:pt x="97" y="90"/>
                      <a:pt x="98" y="90"/>
                    </a:cubicBezTo>
                    <a:cubicBezTo>
                      <a:pt x="99" y="91"/>
                      <a:pt x="101" y="92"/>
                      <a:pt x="102" y="93"/>
                    </a:cubicBezTo>
                    <a:cubicBezTo>
                      <a:pt x="103" y="94"/>
                      <a:pt x="105" y="95"/>
                      <a:pt x="106" y="96"/>
                    </a:cubicBezTo>
                    <a:cubicBezTo>
                      <a:pt x="107" y="97"/>
                      <a:pt x="109" y="98"/>
                      <a:pt x="110" y="99"/>
                    </a:cubicBezTo>
                    <a:cubicBezTo>
                      <a:pt x="112" y="100"/>
                      <a:pt x="113" y="100"/>
                      <a:pt x="114" y="102"/>
                    </a:cubicBezTo>
                    <a:cubicBezTo>
                      <a:pt x="116" y="103"/>
                      <a:pt x="117" y="103"/>
                      <a:pt x="118" y="104"/>
                    </a:cubicBezTo>
                    <a:cubicBezTo>
                      <a:pt x="120" y="105"/>
                      <a:pt x="121" y="106"/>
                      <a:pt x="123" y="107"/>
                    </a:cubicBezTo>
                    <a:cubicBezTo>
                      <a:pt x="125" y="108"/>
                      <a:pt x="126" y="109"/>
                      <a:pt x="128" y="109"/>
                    </a:cubicBezTo>
                    <a:cubicBezTo>
                      <a:pt x="130" y="111"/>
                      <a:pt x="133" y="112"/>
                      <a:pt x="136" y="114"/>
                    </a:cubicBezTo>
                    <a:cubicBezTo>
                      <a:pt x="137" y="115"/>
                      <a:pt x="139" y="115"/>
                      <a:pt x="140" y="116"/>
                    </a:cubicBezTo>
                    <a:cubicBezTo>
                      <a:pt x="141" y="117"/>
                      <a:pt x="142" y="118"/>
                      <a:pt x="144" y="118"/>
                    </a:cubicBezTo>
                    <a:cubicBezTo>
                      <a:pt x="147" y="120"/>
                      <a:pt x="150" y="122"/>
                      <a:pt x="152" y="123"/>
                    </a:cubicBezTo>
                    <a:cubicBezTo>
                      <a:pt x="154" y="124"/>
                      <a:pt x="156" y="125"/>
                      <a:pt x="158" y="126"/>
                    </a:cubicBezTo>
                    <a:cubicBezTo>
                      <a:pt x="159" y="127"/>
                      <a:pt x="161" y="128"/>
                      <a:pt x="162" y="128"/>
                    </a:cubicBezTo>
                    <a:cubicBezTo>
                      <a:pt x="163" y="128"/>
                      <a:pt x="163" y="128"/>
                      <a:pt x="163" y="128"/>
                    </a:cubicBezTo>
                    <a:close/>
                    <a:moveTo>
                      <a:pt x="169" y="106"/>
                    </a:moveTo>
                    <a:cubicBezTo>
                      <a:pt x="167" y="104"/>
                      <a:pt x="165" y="103"/>
                      <a:pt x="162" y="102"/>
                    </a:cubicBezTo>
                    <a:cubicBezTo>
                      <a:pt x="159" y="101"/>
                      <a:pt x="156" y="100"/>
                      <a:pt x="153" y="99"/>
                    </a:cubicBezTo>
                    <a:cubicBezTo>
                      <a:pt x="150" y="98"/>
                      <a:pt x="147" y="96"/>
                      <a:pt x="143" y="95"/>
                    </a:cubicBezTo>
                    <a:cubicBezTo>
                      <a:pt x="140" y="94"/>
                      <a:pt x="137" y="93"/>
                      <a:pt x="133" y="91"/>
                    </a:cubicBezTo>
                    <a:cubicBezTo>
                      <a:pt x="130" y="90"/>
                      <a:pt x="127" y="90"/>
                      <a:pt x="124" y="89"/>
                    </a:cubicBezTo>
                    <a:cubicBezTo>
                      <a:pt x="123" y="89"/>
                      <a:pt x="122" y="88"/>
                      <a:pt x="120" y="88"/>
                    </a:cubicBezTo>
                    <a:cubicBezTo>
                      <a:pt x="119" y="88"/>
                      <a:pt x="117" y="87"/>
                      <a:pt x="115" y="87"/>
                    </a:cubicBezTo>
                    <a:cubicBezTo>
                      <a:pt x="112" y="86"/>
                      <a:pt x="108" y="85"/>
                      <a:pt x="105" y="85"/>
                    </a:cubicBezTo>
                    <a:cubicBezTo>
                      <a:pt x="103" y="84"/>
                      <a:pt x="102" y="84"/>
                      <a:pt x="100" y="84"/>
                    </a:cubicBezTo>
                    <a:cubicBezTo>
                      <a:pt x="99" y="85"/>
                      <a:pt x="99" y="85"/>
                      <a:pt x="98" y="85"/>
                    </a:cubicBezTo>
                    <a:cubicBezTo>
                      <a:pt x="97" y="85"/>
                      <a:pt x="97" y="85"/>
                      <a:pt x="96" y="85"/>
                    </a:cubicBezTo>
                    <a:cubicBezTo>
                      <a:pt x="96" y="85"/>
                      <a:pt x="95" y="86"/>
                      <a:pt x="96" y="86"/>
                    </a:cubicBezTo>
                    <a:cubicBezTo>
                      <a:pt x="97" y="86"/>
                      <a:pt x="98" y="86"/>
                      <a:pt x="99" y="86"/>
                    </a:cubicBezTo>
                    <a:cubicBezTo>
                      <a:pt x="101" y="85"/>
                      <a:pt x="102" y="85"/>
                      <a:pt x="104" y="86"/>
                    </a:cubicBezTo>
                    <a:cubicBezTo>
                      <a:pt x="107" y="86"/>
                      <a:pt x="111" y="87"/>
                      <a:pt x="114" y="88"/>
                    </a:cubicBezTo>
                    <a:cubicBezTo>
                      <a:pt x="117" y="89"/>
                      <a:pt x="120" y="90"/>
                      <a:pt x="123" y="90"/>
                    </a:cubicBezTo>
                    <a:cubicBezTo>
                      <a:pt x="126" y="90"/>
                      <a:pt x="129" y="92"/>
                      <a:pt x="132" y="92"/>
                    </a:cubicBezTo>
                    <a:cubicBezTo>
                      <a:pt x="133" y="93"/>
                      <a:pt x="134" y="93"/>
                      <a:pt x="134" y="93"/>
                    </a:cubicBezTo>
                    <a:cubicBezTo>
                      <a:pt x="135" y="94"/>
                      <a:pt x="136" y="94"/>
                      <a:pt x="137" y="94"/>
                    </a:cubicBezTo>
                    <a:cubicBezTo>
                      <a:pt x="138" y="95"/>
                      <a:pt x="140" y="95"/>
                      <a:pt x="141" y="96"/>
                    </a:cubicBezTo>
                    <a:cubicBezTo>
                      <a:pt x="144" y="97"/>
                      <a:pt x="148" y="98"/>
                      <a:pt x="151" y="99"/>
                    </a:cubicBezTo>
                    <a:cubicBezTo>
                      <a:pt x="153" y="100"/>
                      <a:pt x="155" y="101"/>
                      <a:pt x="157" y="102"/>
                    </a:cubicBezTo>
                    <a:cubicBezTo>
                      <a:pt x="156" y="103"/>
                      <a:pt x="157" y="105"/>
                      <a:pt x="157" y="106"/>
                    </a:cubicBezTo>
                    <a:cubicBezTo>
                      <a:pt x="157" y="108"/>
                      <a:pt x="158" y="111"/>
                      <a:pt x="158" y="113"/>
                    </a:cubicBezTo>
                    <a:cubicBezTo>
                      <a:pt x="158" y="115"/>
                      <a:pt x="159" y="118"/>
                      <a:pt x="159" y="120"/>
                    </a:cubicBezTo>
                    <a:cubicBezTo>
                      <a:pt x="159" y="121"/>
                      <a:pt x="159" y="122"/>
                      <a:pt x="160" y="122"/>
                    </a:cubicBezTo>
                    <a:cubicBezTo>
                      <a:pt x="158" y="121"/>
                      <a:pt x="156" y="121"/>
                      <a:pt x="155" y="120"/>
                    </a:cubicBezTo>
                    <a:cubicBezTo>
                      <a:pt x="153" y="119"/>
                      <a:pt x="151" y="118"/>
                      <a:pt x="150" y="117"/>
                    </a:cubicBezTo>
                    <a:cubicBezTo>
                      <a:pt x="148" y="116"/>
                      <a:pt x="146" y="115"/>
                      <a:pt x="145" y="114"/>
                    </a:cubicBezTo>
                    <a:cubicBezTo>
                      <a:pt x="142" y="112"/>
                      <a:pt x="138" y="111"/>
                      <a:pt x="135" y="109"/>
                    </a:cubicBezTo>
                    <a:cubicBezTo>
                      <a:pt x="132" y="107"/>
                      <a:pt x="130" y="105"/>
                      <a:pt x="127" y="103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4" y="101"/>
                      <a:pt x="121" y="99"/>
                      <a:pt x="118" y="98"/>
                    </a:cubicBezTo>
                    <a:cubicBezTo>
                      <a:pt x="115" y="96"/>
                      <a:pt x="112" y="94"/>
                      <a:pt x="108" y="92"/>
                    </a:cubicBezTo>
                    <a:cubicBezTo>
                      <a:pt x="107" y="91"/>
                      <a:pt x="105" y="90"/>
                      <a:pt x="103" y="89"/>
                    </a:cubicBezTo>
                    <a:cubicBezTo>
                      <a:pt x="102" y="88"/>
                      <a:pt x="100" y="88"/>
                      <a:pt x="99" y="87"/>
                    </a:cubicBezTo>
                    <a:cubicBezTo>
                      <a:pt x="97" y="86"/>
                      <a:pt x="95" y="85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2" y="85"/>
                    </a:cubicBezTo>
                    <a:cubicBezTo>
                      <a:pt x="92" y="85"/>
                      <a:pt x="92" y="85"/>
                      <a:pt x="92" y="85"/>
                    </a:cubicBezTo>
                    <a:cubicBezTo>
                      <a:pt x="92" y="85"/>
                      <a:pt x="91" y="84"/>
                      <a:pt x="91" y="84"/>
                    </a:cubicBezTo>
                    <a:cubicBezTo>
                      <a:pt x="91" y="84"/>
                      <a:pt x="91" y="84"/>
                      <a:pt x="90" y="84"/>
                    </a:cubicBezTo>
                    <a:cubicBezTo>
                      <a:pt x="90" y="84"/>
                      <a:pt x="90" y="84"/>
                      <a:pt x="90" y="84"/>
                    </a:cubicBezTo>
                    <a:cubicBezTo>
                      <a:pt x="90" y="84"/>
                      <a:pt x="91" y="84"/>
                      <a:pt x="91" y="83"/>
                    </a:cubicBezTo>
                    <a:cubicBezTo>
                      <a:pt x="93" y="83"/>
                      <a:pt x="94" y="83"/>
                      <a:pt x="95" y="83"/>
                    </a:cubicBezTo>
                    <a:cubicBezTo>
                      <a:pt x="95" y="83"/>
                      <a:pt x="96" y="83"/>
                      <a:pt x="97" y="83"/>
                    </a:cubicBezTo>
                    <a:cubicBezTo>
                      <a:pt x="98" y="83"/>
                      <a:pt x="99" y="83"/>
                      <a:pt x="101" y="83"/>
                    </a:cubicBezTo>
                    <a:cubicBezTo>
                      <a:pt x="102" y="82"/>
                      <a:pt x="104" y="83"/>
                      <a:pt x="106" y="82"/>
                    </a:cubicBezTo>
                    <a:cubicBezTo>
                      <a:pt x="108" y="82"/>
                      <a:pt x="110" y="82"/>
                      <a:pt x="111" y="82"/>
                    </a:cubicBezTo>
                    <a:cubicBezTo>
                      <a:pt x="113" y="83"/>
                      <a:pt x="115" y="83"/>
                      <a:pt x="117" y="83"/>
                    </a:cubicBezTo>
                    <a:cubicBezTo>
                      <a:pt x="119" y="83"/>
                      <a:pt x="121" y="83"/>
                      <a:pt x="123" y="84"/>
                    </a:cubicBezTo>
                    <a:cubicBezTo>
                      <a:pt x="125" y="84"/>
                      <a:pt x="126" y="85"/>
                      <a:pt x="128" y="86"/>
                    </a:cubicBezTo>
                    <a:cubicBezTo>
                      <a:pt x="131" y="87"/>
                      <a:pt x="133" y="88"/>
                      <a:pt x="136" y="89"/>
                    </a:cubicBezTo>
                    <a:cubicBezTo>
                      <a:pt x="139" y="90"/>
                      <a:pt x="143" y="92"/>
                      <a:pt x="146" y="93"/>
                    </a:cubicBezTo>
                    <a:cubicBezTo>
                      <a:pt x="150" y="94"/>
                      <a:pt x="153" y="96"/>
                      <a:pt x="156" y="97"/>
                    </a:cubicBezTo>
                    <a:cubicBezTo>
                      <a:pt x="158" y="98"/>
                      <a:pt x="159" y="98"/>
                      <a:pt x="161" y="99"/>
                    </a:cubicBezTo>
                    <a:cubicBezTo>
                      <a:pt x="161" y="99"/>
                      <a:pt x="164" y="101"/>
                      <a:pt x="164" y="101"/>
                    </a:cubicBezTo>
                    <a:cubicBezTo>
                      <a:pt x="164" y="101"/>
                      <a:pt x="165" y="101"/>
                      <a:pt x="165" y="101"/>
                    </a:cubicBezTo>
                    <a:cubicBezTo>
                      <a:pt x="165" y="102"/>
                      <a:pt x="167" y="102"/>
                      <a:pt x="166" y="101"/>
                    </a:cubicBezTo>
                    <a:cubicBezTo>
                      <a:pt x="166" y="99"/>
                      <a:pt x="166" y="98"/>
                      <a:pt x="165" y="96"/>
                    </a:cubicBezTo>
                    <a:cubicBezTo>
                      <a:pt x="165" y="95"/>
                      <a:pt x="165" y="94"/>
                      <a:pt x="165" y="93"/>
                    </a:cubicBezTo>
                    <a:cubicBezTo>
                      <a:pt x="165" y="93"/>
                      <a:pt x="165" y="93"/>
                      <a:pt x="164" y="92"/>
                    </a:cubicBezTo>
                    <a:cubicBezTo>
                      <a:pt x="165" y="93"/>
                      <a:pt x="166" y="93"/>
                      <a:pt x="167" y="93"/>
                    </a:cubicBezTo>
                    <a:cubicBezTo>
                      <a:pt x="166" y="93"/>
                      <a:pt x="166" y="93"/>
                      <a:pt x="166" y="94"/>
                    </a:cubicBezTo>
                    <a:cubicBezTo>
                      <a:pt x="168" y="97"/>
                      <a:pt x="168" y="102"/>
                      <a:pt x="169" y="106"/>
                    </a:cubicBezTo>
                    <a:close/>
                    <a:moveTo>
                      <a:pt x="111" y="81"/>
                    </a:moveTo>
                    <a:cubicBezTo>
                      <a:pt x="111" y="81"/>
                      <a:pt x="112" y="81"/>
                      <a:pt x="112" y="81"/>
                    </a:cubicBezTo>
                    <a:cubicBezTo>
                      <a:pt x="115" y="81"/>
                      <a:pt x="119" y="80"/>
                      <a:pt x="122" y="81"/>
                    </a:cubicBezTo>
                    <a:cubicBezTo>
                      <a:pt x="125" y="82"/>
                      <a:pt x="129" y="82"/>
                      <a:pt x="132" y="83"/>
                    </a:cubicBezTo>
                    <a:cubicBezTo>
                      <a:pt x="134" y="84"/>
                      <a:pt x="135" y="84"/>
                      <a:pt x="137" y="84"/>
                    </a:cubicBezTo>
                    <a:cubicBezTo>
                      <a:pt x="138" y="85"/>
                      <a:pt x="140" y="85"/>
                      <a:pt x="141" y="85"/>
                    </a:cubicBezTo>
                    <a:cubicBezTo>
                      <a:pt x="142" y="85"/>
                      <a:pt x="144" y="86"/>
                      <a:pt x="145" y="87"/>
                    </a:cubicBezTo>
                    <a:cubicBezTo>
                      <a:pt x="147" y="87"/>
                      <a:pt x="149" y="88"/>
                      <a:pt x="151" y="88"/>
                    </a:cubicBezTo>
                    <a:cubicBezTo>
                      <a:pt x="154" y="89"/>
                      <a:pt x="157" y="90"/>
                      <a:pt x="160" y="92"/>
                    </a:cubicBezTo>
                    <a:cubicBezTo>
                      <a:pt x="161" y="92"/>
                      <a:pt x="162" y="92"/>
                      <a:pt x="164" y="92"/>
                    </a:cubicBezTo>
                    <a:cubicBezTo>
                      <a:pt x="163" y="92"/>
                      <a:pt x="163" y="93"/>
                      <a:pt x="164" y="93"/>
                    </a:cubicBezTo>
                    <a:cubicBezTo>
                      <a:pt x="164" y="94"/>
                      <a:pt x="164" y="96"/>
                      <a:pt x="164" y="97"/>
                    </a:cubicBezTo>
                    <a:cubicBezTo>
                      <a:pt x="164" y="98"/>
                      <a:pt x="165" y="99"/>
                      <a:pt x="165" y="99"/>
                    </a:cubicBezTo>
                    <a:cubicBezTo>
                      <a:pt x="163" y="99"/>
                      <a:pt x="162" y="98"/>
                      <a:pt x="161" y="98"/>
                    </a:cubicBezTo>
                    <a:cubicBezTo>
                      <a:pt x="157" y="96"/>
                      <a:pt x="154" y="94"/>
                      <a:pt x="150" y="93"/>
                    </a:cubicBezTo>
                    <a:cubicBezTo>
                      <a:pt x="148" y="92"/>
                      <a:pt x="146" y="92"/>
                      <a:pt x="144" y="91"/>
                    </a:cubicBezTo>
                    <a:cubicBezTo>
                      <a:pt x="143" y="90"/>
                      <a:pt x="143" y="90"/>
                      <a:pt x="142" y="90"/>
                    </a:cubicBezTo>
                    <a:cubicBezTo>
                      <a:pt x="141" y="90"/>
                      <a:pt x="140" y="89"/>
                      <a:pt x="139" y="88"/>
                    </a:cubicBezTo>
                    <a:cubicBezTo>
                      <a:pt x="137" y="88"/>
                      <a:pt x="134" y="87"/>
                      <a:pt x="133" y="86"/>
                    </a:cubicBezTo>
                    <a:cubicBezTo>
                      <a:pt x="131" y="86"/>
                      <a:pt x="130" y="85"/>
                      <a:pt x="129" y="85"/>
                    </a:cubicBezTo>
                    <a:cubicBezTo>
                      <a:pt x="129" y="85"/>
                      <a:pt x="129" y="85"/>
                      <a:pt x="129" y="85"/>
                    </a:cubicBezTo>
                    <a:cubicBezTo>
                      <a:pt x="124" y="82"/>
                      <a:pt x="117" y="81"/>
                      <a:pt x="111" y="81"/>
                    </a:cubicBezTo>
                    <a:close/>
                    <a:moveTo>
                      <a:pt x="169" y="92"/>
                    </a:moveTo>
                    <a:cubicBezTo>
                      <a:pt x="167" y="91"/>
                      <a:pt x="164" y="91"/>
                      <a:pt x="162" y="90"/>
                    </a:cubicBezTo>
                    <a:cubicBezTo>
                      <a:pt x="160" y="90"/>
                      <a:pt x="159" y="89"/>
                      <a:pt x="157" y="89"/>
                    </a:cubicBezTo>
                    <a:cubicBezTo>
                      <a:pt x="155" y="88"/>
                      <a:pt x="154" y="88"/>
                      <a:pt x="152" y="87"/>
                    </a:cubicBezTo>
                    <a:cubicBezTo>
                      <a:pt x="146" y="85"/>
                      <a:pt x="140" y="84"/>
                      <a:pt x="133" y="82"/>
                    </a:cubicBezTo>
                    <a:cubicBezTo>
                      <a:pt x="132" y="82"/>
                      <a:pt x="130" y="81"/>
                      <a:pt x="128" y="81"/>
                    </a:cubicBezTo>
                    <a:cubicBezTo>
                      <a:pt x="126" y="80"/>
                      <a:pt x="124" y="80"/>
                      <a:pt x="123" y="80"/>
                    </a:cubicBezTo>
                    <a:cubicBezTo>
                      <a:pt x="119" y="79"/>
                      <a:pt x="116" y="79"/>
                      <a:pt x="113" y="80"/>
                    </a:cubicBezTo>
                    <a:cubicBezTo>
                      <a:pt x="107" y="80"/>
                      <a:pt x="102" y="80"/>
                      <a:pt x="96" y="81"/>
                    </a:cubicBezTo>
                    <a:cubicBezTo>
                      <a:pt x="96" y="81"/>
                      <a:pt x="96" y="81"/>
                      <a:pt x="96" y="81"/>
                    </a:cubicBezTo>
                    <a:cubicBezTo>
                      <a:pt x="96" y="81"/>
                      <a:pt x="96" y="81"/>
                      <a:pt x="96" y="81"/>
                    </a:cubicBezTo>
                    <a:cubicBezTo>
                      <a:pt x="96" y="81"/>
                      <a:pt x="95" y="81"/>
                      <a:pt x="95" y="82"/>
                    </a:cubicBezTo>
                    <a:cubicBezTo>
                      <a:pt x="95" y="82"/>
                      <a:pt x="94" y="82"/>
                      <a:pt x="94" y="82"/>
                    </a:cubicBezTo>
                    <a:cubicBezTo>
                      <a:pt x="92" y="82"/>
                      <a:pt x="90" y="82"/>
                      <a:pt x="89" y="83"/>
                    </a:cubicBezTo>
                    <a:cubicBezTo>
                      <a:pt x="89" y="83"/>
                      <a:pt x="89" y="83"/>
                      <a:pt x="89" y="82"/>
                    </a:cubicBezTo>
                    <a:cubicBezTo>
                      <a:pt x="88" y="82"/>
                      <a:pt x="87" y="81"/>
                      <a:pt x="87" y="81"/>
                    </a:cubicBezTo>
                    <a:cubicBezTo>
                      <a:pt x="87" y="80"/>
                      <a:pt x="88" y="80"/>
                      <a:pt x="89" y="80"/>
                    </a:cubicBezTo>
                    <a:cubicBezTo>
                      <a:pt x="91" y="79"/>
                      <a:pt x="92" y="79"/>
                      <a:pt x="94" y="78"/>
                    </a:cubicBezTo>
                    <a:cubicBezTo>
                      <a:pt x="95" y="78"/>
                      <a:pt x="96" y="78"/>
                      <a:pt x="98" y="77"/>
                    </a:cubicBezTo>
                    <a:cubicBezTo>
                      <a:pt x="100" y="77"/>
                      <a:pt x="102" y="77"/>
                      <a:pt x="103" y="77"/>
                    </a:cubicBezTo>
                    <a:cubicBezTo>
                      <a:pt x="111" y="76"/>
                      <a:pt x="118" y="77"/>
                      <a:pt x="126" y="78"/>
                    </a:cubicBezTo>
                    <a:cubicBezTo>
                      <a:pt x="129" y="78"/>
                      <a:pt x="133" y="78"/>
                      <a:pt x="136" y="79"/>
                    </a:cubicBezTo>
                    <a:cubicBezTo>
                      <a:pt x="140" y="79"/>
                      <a:pt x="144" y="80"/>
                      <a:pt x="148" y="81"/>
                    </a:cubicBezTo>
                    <a:cubicBezTo>
                      <a:pt x="149" y="81"/>
                      <a:pt x="151" y="82"/>
                      <a:pt x="153" y="82"/>
                    </a:cubicBezTo>
                    <a:cubicBezTo>
                      <a:pt x="154" y="83"/>
                      <a:pt x="155" y="84"/>
                      <a:pt x="157" y="84"/>
                    </a:cubicBezTo>
                    <a:cubicBezTo>
                      <a:pt x="159" y="85"/>
                      <a:pt x="161" y="86"/>
                      <a:pt x="162" y="87"/>
                    </a:cubicBezTo>
                    <a:cubicBezTo>
                      <a:pt x="164" y="87"/>
                      <a:pt x="165" y="87"/>
                      <a:pt x="166" y="88"/>
                    </a:cubicBezTo>
                    <a:cubicBezTo>
                      <a:pt x="166" y="88"/>
                      <a:pt x="166" y="88"/>
                      <a:pt x="166" y="88"/>
                    </a:cubicBezTo>
                    <a:cubicBezTo>
                      <a:pt x="166" y="88"/>
                      <a:pt x="167" y="89"/>
                      <a:pt x="167" y="89"/>
                    </a:cubicBezTo>
                    <a:cubicBezTo>
                      <a:pt x="167" y="89"/>
                      <a:pt x="168" y="90"/>
                      <a:pt x="168" y="90"/>
                    </a:cubicBezTo>
                    <a:cubicBezTo>
                      <a:pt x="168" y="91"/>
                      <a:pt x="169" y="92"/>
                      <a:pt x="169" y="92"/>
                    </a:cubicBezTo>
                    <a:close/>
                    <a:moveTo>
                      <a:pt x="129" y="66"/>
                    </a:moveTo>
                    <a:cubicBezTo>
                      <a:pt x="130" y="65"/>
                      <a:pt x="131" y="65"/>
                      <a:pt x="132" y="66"/>
                    </a:cubicBezTo>
                    <a:cubicBezTo>
                      <a:pt x="133" y="66"/>
                      <a:pt x="134" y="66"/>
                      <a:pt x="134" y="66"/>
                    </a:cubicBezTo>
                    <a:cubicBezTo>
                      <a:pt x="135" y="65"/>
                      <a:pt x="136" y="66"/>
                      <a:pt x="137" y="66"/>
                    </a:cubicBezTo>
                    <a:cubicBezTo>
                      <a:pt x="137" y="67"/>
                      <a:pt x="138" y="66"/>
                      <a:pt x="139" y="66"/>
                    </a:cubicBezTo>
                    <a:cubicBezTo>
                      <a:pt x="139" y="67"/>
                      <a:pt x="139" y="67"/>
                      <a:pt x="140" y="67"/>
                    </a:cubicBezTo>
                    <a:cubicBezTo>
                      <a:pt x="141" y="67"/>
                      <a:pt x="142" y="67"/>
                      <a:pt x="143" y="67"/>
                    </a:cubicBezTo>
                    <a:cubicBezTo>
                      <a:pt x="144" y="67"/>
                      <a:pt x="144" y="68"/>
                      <a:pt x="145" y="68"/>
                    </a:cubicBezTo>
                    <a:cubicBezTo>
                      <a:pt x="146" y="69"/>
                      <a:pt x="147" y="69"/>
                      <a:pt x="148" y="69"/>
                    </a:cubicBezTo>
                    <a:cubicBezTo>
                      <a:pt x="149" y="70"/>
                      <a:pt x="151" y="69"/>
                      <a:pt x="152" y="70"/>
                    </a:cubicBezTo>
                    <a:cubicBezTo>
                      <a:pt x="153" y="71"/>
                      <a:pt x="154" y="71"/>
                      <a:pt x="156" y="71"/>
                    </a:cubicBezTo>
                    <a:cubicBezTo>
                      <a:pt x="156" y="71"/>
                      <a:pt x="156" y="70"/>
                      <a:pt x="156" y="70"/>
                    </a:cubicBezTo>
                    <a:cubicBezTo>
                      <a:pt x="155" y="69"/>
                      <a:pt x="153" y="69"/>
                      <a:pt x="152" y="69"/>
                    </a:cubicBezTo>
                    <a:cubicBezTo>
                      <a:pt x="152" y="69"/>
                      <a:pt x="151" y="68"/>
                      <a:pt x="151" y="68"/>
                    </a:cubicBezTo>
                    <a:cubicBezTo>
                      <a:pt x="149" y="68"/>
                      <a:pt x="149" y="68"/>
                      <a:pt x="147" y="68"/>
                    </a:cubicBezTo>
                    <a:cubicBezTo>
                      <a:pt x="145" y="67"/>
                      <a:pt x="143" y="66"/>
                      <a:pt x="140" y="66"/>
                    </a:cubicBezTo>
                    <a:cubicBezTo>
                      <a:pt x="139" y="66"/>
                      <a:pt x="139" y="65"/>
                      <a:pt x="137" y="66"/>
                    </a:cubicBezTo>
                    <a:cubicBezTo>
                      <a:pt x="137" y="66"/>
                      <a:pt x="135" y="65"/>
                      <a:pt x="134" y="65"/>
                    </a:cubicBezTo>
                    <a:cubicBezTo>
                      <a:pt x="133" y="65"/>
                      <a:pt x="133" y="65"/>
                      <a:pt x="132" y="65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3" y="64"/>
                      <a:pt x="134" y="64"/>
                      <a:pt x="135" y="64"/>
                    </a:cubicBezTo>
                    <a:cubicBezTo>
                      <a:pt x="137" y="64"/>
                      <a:pt x="139" y="63"/>
                      <a:pt x="140" y="64"/>
                    </a:cubicBezTo>
                    <a:cubicBezTo>
                      <a:pt x="142" y="64"/>
                      <a:pt x="144" y="64"/>
                      <a:pt x="145" y="64"/>
                    </a:cubicBezTo>
                    <a:cubicBezTo>
                      <a:pt x="148" y="64"/>
                      <a:pt x="152" y="64"/>
                      <a:pt x="155" y="64"/>
                    </a:cubicBezTo>
                    <a:cubicBezTo>
                      <a:pt x="156" y="64"/>
                      <a:pt x="157" y="64"/>
                      <a:pt x="159" y="64"/>
                    </a:cubicBezTo>
                    <a:cubicBezTo>
                      <a:pt x="159" y="66"/>
                      <a:pt x="159" y="67"/>
                      <a:pt x="159" y="68"/>
                    </a:cubicBezTo>
                    <a:cubicBezTo>
                      <a:pt x="160" y="70"/>
                      <a:pt x="160" y="71"/>
                      <a:pt x="161" y="73"/>
                    </a:cubicBezTo>
                    <a:cubicBezTo>
                      <a:pt x="161" y="74"/>
                      <a:pt x="161" y="75"/>
                      <a:pt x="161" y="76"/>
                    </a:cubicBezTo>
                    <a:cubicBezTo>
                      <a:pt x="161" y="77"/>
                      <a:pt x="162" y="78"/>
                      <a:pt x="162" y="79"/>
                    </a:cubicBezTo>
                    <a:cubicBezTo>
                      <a:pt x="162" y="80"/>
                      <a:pt x="162" y="80"/>
                      <a:pt x="162" y="81"/>
                    </a:cubicBezTo>
                    <a:cubicBezTo>
                      <a:pt x="162" y="81"/>
                      <a:pt x="161" y="81"/>
                      <a:pt x="161" y="81"/>
                    </a:cubicBezTo>
                    <a:cubicBezTo>
                      <a:pt x="160" y="81"/>
                      <a:pt x="159" y="80"/>
                      <a:pt x="159" y="80"/>
                    </a:cubicBezTo>
                    <a:cubicBezTo>
                      <a:pt x="156" y="80"/>
                      <a:pt x="153" y="79"/>
                      <a:pt x="150" y="78"/>
                    </a:cubicBezTo>
                    <a:cubicBezTo>
                      <a:pt x="147" y="77"/>
                      <a:pt x="145" y="76"/>
                      <a:pt x="142" y="76"/>
                    </a:cubicBezTo>
                    <a:cubicBezTo>
                      <a:pt x="140" y="75"/>
                      <a:pt x="137" y="75"/>
                      <a:pt x="135" y="74"/>
                    </a:cubicBezTo>
                    <a:cubicBezTo>
                      <a:pt x="135" y="74"/>
                      <a:pt x="135" y="74"/>
                      <a:pt x="135" y="74"/>
                    </a:cubicBezTo>
                    <a:cubicBezTo>
                      <a:pt x="135" y="74"/>
                      <a:pt x="135" y="74"/>
                      <a:pt x="135" y="74"/>
                    </a:cubicBezTo>
                    <a:cubicBezTo>
                      <a:pt x="134" y="74"/>
                      <a:pt x="134" y="73"/>
                      <a:pt x="134" y="73"/>
                    </a:cubicBezTo>
                    <a:cubicBezTo>
                      <a:pt x="134" y="73"/>
                      <a:pt x="133" y="73"/>
                      <a:pt x="133" y="73"/>
                    </a:cubicBezTo>
                    <a:cubicBezTo>
                      <a:pt x="131" y="73"/>
                      <a:pt x="129" y="73"/>
                      <a:pt x="127" y="72"/>
                    </a:cubicBezTo>
                    <a:cubicBezTo>
                      <a:pt x="126" y="72"/>
                      <a:pt x="125" y="72"/>
                      <a:pt x="124" y="72"/>
                    </a:cubicBezTo>
                    <a:cubicBezTo>
                      <a:pt x="123" y="71"/>
                      <a:pt x="122" y="71"/>
                      <a:pt x="120" y="71"/>
                    </a:cubicBezTo>
                    <a:cubicBezTo>
                      <a:pt x="118" y="71"/>
                      <a:pt x="116" y="70"/>
                      <a:pt x="114" y="71"/>
                    </a:cubicBezTo>
                    <a:cubicBezTo>
                      <a:pt x="112" y="71"/>
                      <a:pt x="110" y="71"/>
                      <a:pt x="108" y="71"/>
                    </a:cubicBezTo>
                    <a:cubicBezTo>
                      <a:pt x="103" y="72"/>
                      <a:pt x="98" y="73"/>
                      <a:pt x="94" y="74"/>
                    </a:cubicBezTo>
                    <a:cubicBezTo>
                      <a:pt x="93" y="75"/>
                      <a:pt x="92" y="75"/>
                      <a:pt x="91" y="76"/>
                    </a:cubicBezTo>
                    <a:cubicBezTo>
                      <a:pt x="90" y="76"/>
                      <a:pt x="89" y="76"/>
                      <a:pt x="88" y="76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9" y="76"/>
                      <a:pt x="91" y="75"/>
                      <a:pt x="93" y="74"/>
                    </a:cubicBezTo>
                    <a:cubicBezTo>
                      <a:pt x="94" y="73"/>
                      <a:pt x="96" y="72"/>
                      <a:pt x="97" y="71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6" y="68"/>
                      <a:pt x="110" y="67"/>
                      <a:pt x="113" y="66"/>
                    </a:cubicBezTo>
                    <a:cubicBezTo>
                      <a:pt x="117" y="65"/>
                      <a:pt x="121" y="65"/>
                      <a:pt x="125" y="65"/>
                    </a:cubicBezTo>
                    <a:cubicBezTo>
                      <a:pt x="126" y="65"/>
                      <a:pt x="128" y="64"/>
                      <a:pt x="130" y="64"/>
                    </a:cubicBezTo>
                    <a:cubicBezTo>
                      <a:pt x="130" y="64"/>
                      <a:pt x="130" y="64"/>
                      <a:pt x="130" y="64"/>
                    </a:cubicBezTo>
                    <a:cubicBezTo>
                      <a:pt x="130" y="64"/>
                      <a:pt x="129" y="64"/>
                      <a:pt x="129" y="64"/>
                    </a:cubicBezTo>
                    <a:cubicBezTo>
                      <a:pt x="128" y="65"/>
                      <a:pt x="129" y="66"/>
                      <a:pt x="129" y="66"/>
                    </a:cubicBezTo>
                    <a:close/>
                    <a:moveTo>
                      <a:pt x="87" y="78"/>
                    </a:moveTo>
                    <a:cubicBezTo>
                      <a:pt x="90" y="77"/>
                      <a:pt x="92" y="77"/>
                      <a:pt x="94" y="76"/>
                    </a:cubicBezTo>
                    <a:cubicBezTo>
                      <a:pt x="98" y="74"/>
                      <a:pt x="103" y="73"/>
                      <a:pt x="108" y="73"/>
                    </a:cubicBezTo>
                    <a:cubicBezTo>
                      <a:pt x="110" y="72"/>
                      <a:pt x="112" y="72"/>
                      <a:pt x="114" y="72"/>
                    </a:cubicBezTo>
                    <a:cubicBezTo>
                      <a:pt x="116" y="72"/>
                      <a:pt x="118" y="72"/>
                      <a:pt x="120" y="72"/>
                    </a:cubicBezTo>
                    <a:cubicBezTo>
                      <a:pt x="121" y="72"/>
                      <a:pt x="122" y="73"/>
                      <a:pt x="124" y="73"/>
                    </a:cubicBezTo>
                    <a:cubicBezTo>
                      <a:pt x="125" y="73"/>
                      <a:pt x="126" y="73"/>
                      <a:pt x="127" y="74"/>
                    </a:cubicBezTo>
                    <a:cubicBezTo>
                      <a:pt x="129" y="75"/>
                      <a:pt x="132" y="75"/>
                      <a:pt x="134" y="75"/>
                    </a:cubicBezTo>
                    <a:cubicBezTo>
                      <a:pt x="136" y="75"/>
                      <a:pt x="137" y="76"/>
                      <a:pt x="139" y="76"/>
                    </a:cubicBezTo>
                    <a:cubicBezTo>
                      <a:pt x="142" y="77"/>
                      <a:pt x="145" y="78"/>
                      <a:pt x="148" y="79"/>
                    </a:cubicBezTo>
                    <a:cubicBezTo>
                      <a:pt x="150" y="79"/>
                      <a:pt x="151" y="80"/>
                      <a:pt x="153" y="80"/>
                    </a:cubicBezTo>
                    <a:cubicBezTo>
                      <a:pt x="155" y="81"/>
                      <a:pt x="156" y="81"/>
                      <a:pt x="158" y="81"/>
                    </a:cubicBezTo>
                    <a:cubicBezTo>
                      <a:pt x="159" y="81"/>
                      <a:pt x="160" y="82"/>
                      <a:pt x="161" y="82"/>
                    </a:cubicBezTo>
                    <a:cubicBezTo>
                      <a:pt x="161" y="82"/>
                      <a:pt x="162" y="83"/>
                      <a:pt x="162" y="83"/>
                    </a:cubicBezTo>
                    <a:cubicBezTo>
                      <a:pt x="163" y="83"/>
                      <a:pt x="163" y="83"/>
                      <a:pt x="164" y="83"/>
                    </a:cubicBezTo>
                    <a:cubicBezTo>
                      <a:pt x="164" y="83"/>
                      <a:pt x="164" y="83"/>
                      <a:pt x="164" y="83"/>
                    </a:cubicBezTo>
                    <a:cubicBezTo>
                      <a:pt x="164" y="84"/>
                      <a:pt x="165" y="86"/>
                      <a:pt x="166" y="87"/>
                    </a:cubicBezTo>
                    <a:cubicBezTo>
                      <a:pt x="166" y="87"/>
                      <a:pt x="166" y="87"/>
                      <a:pt x="166" y="87"/>
                    </a:cubicBezTo>
                    <a:cubicBezTo>
                      <a:pt x="166" y="86"/>
                      <a:pt x="166" y="87"/>
                      <a:pt x="166" y="87"/>
                    </a:cubicBezTo>
                    <a:cubicBezTo>
                      <a:pt x="165" y="87"/>
                      <a:pt x="164" y="86"/>
                      <a:pt x="163" y="86"/>
                    </a:cubicBezTo>
                    <a:cubicBezTo>
                      <a:pt x="162" y="85"/>
                      <a:pt x="160" y="84"/>
                      <a:pt x="158" y="84"/>
                    </a:cubicBezTo>
                    <a:cubicBezTo>
                      <a:pt x="157" y="83"/>
                      <a:pt x="155" y="82"/>
                      <a:pt x="154" y="82"/>
                    </a:cubicBezTo>
                    <a:cubicBezTo>
                      <a:pt x="152" y="81"/>
                      <a:pt x="150" y="81"/>
                      <a:pt x="149" y="80"/>
                    </a:cubicBezTo>
                    <a:cubicBezTo>
                      <a:pt x="145" y="79"/>
                      <a:pt x="141" y="78"/>
                      <a:pt x="137" y="78"/>
                    </a:cubicBezTo>
                    <a:cubicBezTo>
                      <a:pt x="135" y="78"/>
                      <a:pt x="133" y="77"/>
                      <a:pt x="132" y="77"/>
                    </a:cubicBezTo>
                    <a:cubicBezTo>
                      <a:pt x="130" y="77"/>
                      <a:pt x="128" y="77"/>
                      <a:pt x="126" y="77"/>
                    </a:cubicBezTo>
                    <a:cubicBezTo>
                      <a:pt x="118" y="76"/>
                      <a:pt x="111" y="75"/>
                      <a:pt x="103" y="75"/>
                    </a:cubicBezTo>
                    <a:cubicBezTo>
                      <a:pt x="102" y="76"/>
                      <a:pt x="100" y="76"/>
                      <a:pt x="99" y="76"/>
                    </a:cubicBezTo>
                    <a:cubicBezTo>
                      <a:pt x="97" y="76"/>
                      <a:pt x="95" y="77"/>
                      <a:pt x="93" y="77"/>
                    </a:cubicBezTo>
                    <a:cubicBezTo>
                      <a:pt x="92" y="77"/>
                      <a:pt x="91" y="78"/>
                      <a:pt x="90" y="78"/>
                    </a:cubicBezTo>
                    <a:cubicBezTo>
                      <a:pt x="88" y="79"/>
                      <a:pt x="87" y="79"/>
                      <a:pt x="86" y="80"/>
                    </a:cubicBezTo>
                    <a:cubicBezTo>
                      <a:pt x="86" y="80"/>
                      <a:pt x="86" y="80"/>
                      <a:pt x="86" y="80"/>
                    </a:cubicBezTo>
                    <a:cubicBezTo>
                      <a:pt x="85" y="80"/>
                      <a:pt x="85" y="80"/>
                      <a:pt x="85" y="79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5" y="78"/>
                      <a:pt x="86" y="78"/>
                      <a:pt x="87" y="78"/>
                    </a:cubicBezTo>
                    <a:close/>
                    <a:moveTo>
                      <a:pt x="164" y="70"/>
                    </a:moveTo>
                    <a:cubicBezTo>
                      <a:pt x="164" y="73"/>
                      <a:pt x="165" y="75"/>
                      <a:pt x="166" y="77"/>
                    </a:cubicBezTo>
                    <a:cubicBezTo>
                      <a:pt x="167" y="80"/>
                      <a:pt x="168" y="82"/>
                      <a:pt x="168" y="85"/>
                    </a:cubicBezTo>
                    <a:cubicBezTo>
                      <a:pt x="169" y="86"/>
                      <a:pt x="169" y="88"/>
                      <a:pt x="169" y="89"/>
                    </a:cubicBezTo>
                    <a:cubicBezTo>
                      <a:pt x="169" y="90"/>
                      <a:pt x="170" y="90"/>
                      <a:pt x="170" y="91"/>
                    </a:cubicBezTo>
                    <a:cubicBezTo>
                      <a:pt x="170" y="91"/>
                      <a:pt x="170" y="91"/>
                      <a:pt x="169" y="91"/>
                    </a:cubicBezTo>
                    <a:cubicBezTo>
                      <a:pt x="168" y="90"/>
                      <a:pt x="168" y="89"/>
                      <a:pt x="168" y="88"/>
                    </a:cubicBezTo>
                    <a:cubicBezTo>
                      <a:pt x="168" y="88"/>
                      <a:pt x="168" y="87"/>
                      <a:pt x="167" y="87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67" y="87"/>
                      <a:pt x="167" y="85"/>
                      <a:pt x="166" y="85"/>
                    </a:cubicBezTo>
                    <a:cubicBezTo>
                      <a:pt x="166" y="85"/>
                      <a:pt x="166" y="86"/>
                      <a:pt x="166" y="85"/>
                    </a:cubicBezTo>
                    <a:cubicBezTo>
                      <a:pt x="166" y="85"/>
                      <a:pt x="165" y="85"/>
                      <a:pt x="165" y="85"/>
                    </a:cubicBezTo>
                    <a:cubicBezTo>
                      <a:pt x="165" y="85"/>
                      <a:pt x="165" y="84"/>
                      <a:pt x="165" y="84"/>
                    </a:cubicBezTo>
                    <a:cubicBezTo>
                      <a:pt x="165" y="82"/>
                      <a:pt x="165" y="81"/>
                      <a:pt x="165" y="79"/>
                    </a:cubicBezTo>
                    <a:cubicBezTo>
                      <a:pt x="164" y="77"/>
                      <a:pt x="164" y="75"/>
                      <a:pt x="164" y="74"/>
                    </a:cubicBezTo>
                    <a:cubicBezTo>
                      <a:pt x="163" y="72"/>
                      <a:pt x="163" y="70"/>
                      <a:pt x="163" y="68"/>
                    </a:cubicBezTo>
                    <a:cubicBezTo>
                      <a:pt x="163" y="67"/>
                      <a:pt x="162" y="67"/>
                      <a:pt x="162" y="66"/>
                    </a:cubicBezTo>
                    <a:cubicBezTo>
                      <a:pt x="163" y="68"/>
                      <a:pt x="163" y="69"/>
                      <a:pt x="164" y="70"/>
                    </a:cubicBezTo>
                    <a:close/>
                    <a:moveTo>
                      <a:pt x="162" y="69"/>
                    </a:moveTo>
                    <a:cubicBezTo>
                      <a:pt x="163" y="70"/>
                      <a:pt x="163" y="72"/>
                      <a:pt x="163" y="74"/>
                    </a:cubicBezTo>
                    <a:cubicBezTo>
                      <a:pt x="164" y="76"/>
                      <a:pt x="164" y="79"/>
                      <a:pt x="164" y="82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4" y="80"/>
                      <a:pt x="163" y="79"/>
                      <a:pt x="163" y="78"/>
                    </a:cubicBezTo>
                    <a:cubicBezTo>
                      <a:pt x="163" y="77"/>
                      <a:pt x="162" y="76"/>
                      <a:pt x="162" y="75"/>
                    </a:cubicBezTo>
                    <a:cubicBezTo>
                      <a:pt x="162" y="74"/>
                      <a:pt x="162" y="73"/>
                      <a:pt x="162" y="72"/>
                    </a:cubicBezTo>
                    <a:cubicBezTo>
                      <a:pt x="162" y="71"/>
                      <a:pt x="162" y="69"/>
                      <a:pt x="161" y="68"/>
                    </a:cubicBezTo>
                    <a:cubicBezTo>
                      <a:pt x="160" y="67"/>
                      <a:pt x="160" y="66"/>
                      <a:pt x="160" y="65"/>
                    </a:cubicBezTo>
                    <a:cubicBezTo>
                      <a:pt x="160" y="65"/>
                      <a:pt x="160" y="65"/>
                      <a:pt x="160" y="64"/>
                    </a:cubicBezTo>
                    <a:cubicBezTo>
                      <a:pt x="160" y="64"/>
                      <a:pt x="161" y="64"/>
                      <a:pt x="161" y="64"/>
                    </a:cubicBezTo>
                    <a:cubicBezTo>
                      <a:pt x="162" y="65"/>
                      <a:pt x="162" y="67"/>
                      <a:pt x="162" y="69"/>
                    </a:cubicBezTo>
                    <a:close/>
                    <a:moveTo>
                      <a:pt x="102" y="52"/>
                    </a:moveTo>
                    <a:cubicBezTo>
                      <a:pt x="103" y="51"/>
                      <a:pt x="104" y="50"/>
                      <a:pt x="105" y="48"/>
                    </a:cubicBezTo>
                    <a:cubicBezTo>
                      <a:pt x="106" y="47"/>
                      <a:pt x="107" y="46"/>
                      <a:pt x="107" y="45"/>
                    </a:cubicBezTo>
                    <a:cubicBezTo>
                      <a:pt x="108" y="45"/>
                      <a:pt x="108" y="45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11" y="42"/>
                      <a:pt x="114" y="40"/>
                      <a:pt x="117" y="38"/>
                    </a:cubicBezTo>
                    <a:cubicBezTo>
                      <a:pt x="121" y="36"/>
                      <a:pt x="125" y="36"/>
                      <a:pt x="130" y="35"/>
                    </a:cubicBezTo>
                    <a:cubicBezTo>
                      <a:pt x="132" y="35"/>
                      <a:pt x="134" y="35"/>
                      <a:pt x="136" y="35"/>
                    </a:cubicBezTo>
                    <a:cubicBezTo>
                      <a:pt x="138" y="35"/>
                      <a:pt x="140" y="35"/>
                      <a:pt x="142" y="35"/>
                    </a:cubicBezTo>
                    <a:cubicBezTo>
                      <a:pt x="146" y="35"/>
                      <a:pt x="150" y="35"/>
                      <a:pt x="154" y="34"/>
                    </a:cubicBezTo>
                    <a:cubicBezTo>
                      <a:pt x="154" y="34"/>
                      <a:pt x="154" y="34"/>
                      <a:pt x="154" y="34"/>
                    </a:cubicBezTo>
                    <a:cubicBezTo>
                      <a:pt x="154" y="34"/>
                      <a:pt x="154" y="35"/>
                      <a:pt x="154" y="35"/>
                    </a:cubicBezTo>
                    <a:cubicBezTo>
                      <a:pt x="155" y="36"/>
                      <a:pt x="155" y="37"/>
                      <a:pt x="156" y="39"/>
                    </a:cubicBezTo>
                    <a:cubicBezTo>
                      <a:pt x="156" y="40"/>
                      <a:pt x="156" y="41"/>
                      <a:pt x="157" y="42"/>
                    </a:cubicBezTo>
                    <a:cubicBezTo>
                      <a:pt x="157" y="43"/>
                      <a:pt x="158" y="45"/>
                      <a:pt x="159" y="46"/>
                    </a:cubicBezTo>
                    <a:cubicBezTo>
                      <a:pt x="160" y="49"/>
                      <a:pt x="161" y="52"/>
                      <a:pt x="162" y="55"/>
                    </a:cubicBezTo>
                    <a:cubicBezTo>
                      <a:pt x="163" y="58"/>
                      <a:pt x="163" y="60"/>
                      <a:pt x="164" y="63"/>
                    </a:cubicBezTo>
                    <a:cubicBezTo>
                      <a:pt x="164" y="63"/>
                      <a:pt x="164" y="63"/>
                      <a:pt x="164" y="63"/>
                    </a:cubicBezTo>
                    <a:cubicBezTo>
                      <a:pt x="164" y="63"/>
                      <a:pt x="164" y="63"/>
                      <a:pt x="164" y="63"/>
                    </a:cubicBezTo>
                    <a:cubicBezTo>
                      <a:pt x="164" y="63"/>
                      <a:pt x="164" y="63"/>
                      <a:pt x="164" y="63"/>
                    </a:cubicBezTo>
                    <a:cubicBezTo>
                      <a:pt x="164" y="63"/>
                      <a:pt x="164" y="63"/>
                      <a:pt x="164" y="63"/>
                    </a:cubicBezTo>
                    <a:cubicBezTo>
                      <a:pt x="162" y="63"/>
                      <a:pt x="161" y="63"/>
                      <a:pt x="160" y="63"/>
                    </a:cubicBezTo>
                    <a:cubicBezTo>
                      <a:pt x="160" y="63"/>
                      <a:pt x="160" y="63"/>
                      <a:pt x="160" y="63"/>
                    </a:cubicBezTo>
                    <a:cubicBezTo>
                      <a:pt x="159" y="63"/>
                      <a:pt x="159" y="62"/>
                      <a:pt x="159" y="63"/>
                    </a:cubicBezTo>
                    <a:cubicBezTo>
                      <a:pt x="159" y="63"/>
                      <a:pt x="159" y="63"/>
                      <a:pt x="159" y="63"/>
                    </a:cubicBezTo>
                    <a:cubicBezTo>
                      <a:pt x="159" y="63"/>
                      <a:pt x="159" y="63"/>
                      <a:pt x="159" y="63"/>
                    </a:cubicBezTo>
                    <a:cubicBezTo>
                      <a:pt x="157" y="63"/>
                      <a:pt x="156" y="63"/>
                      <a:pt x="155" y="63"/>
                    </a:cubicBezTo>
                    <a:cubicBezTo>
                      <a:pt x="153" y="63"/>
                      <a:pt x="151" y="62"/>
                      <a:pt x="150" y="63"/>
                    </a:cubicBezTo>
                    <a:cubicBezTo>
                      <a:pt x="148" y="63"/>
                      <a:pt x="146" y="63"/>
                      <a:pt x="144" y="62"/>
                    </a:cubicBezTo>
                    <a:cubicBezTo>
                      <a:pt x="140" y="62"/>
                      <a:pt x="137" y="62"/>
                      <a:pt x="134" y="62"/>
                    </a:cubicBezTo>
                    <a:cubicBezTo>
                      <a:pt x="132" y="63"/>
                      <a:pt x="130" y="63"/>
                      <a:pt x="128" y="63"/>
                    </a:cubicBezTo>
                    <a:cubicBezTo>
                      <a:pt x="126" y="63"/>
                      <a:pt x="124" y="63"/>
                      <a:pt x="122" y="63"/>
                    </a:cubicBezTo>
                    <a:cubicBezTo>
                      <a:pt x="120" y="63"/>
                      <a:pt x="118" y="64"/>
                      <a:pt x="117" y="64"/>
                    </a:cubicBezTo>
                    <a:cubicBezTo>
                      <a:pt x="115" y="64"/>
                      <a:pt x="113" y="65"/>
                      <a:pt x="111" y="65"/>
                    </a:cubicBezTo>
                    <a:cubicBezTo>
                      <a:pt x="108" y="66"/>
                      <a:pt x="104" y="67"/>
                      <a:pt x="100" y="69"/>
                    </a:cubicBezTo>
                    <a:cubicBezTo>
                      <a:pt x="99" y="69"/>
                      <a:pt x="97" y="70"/>
                      <a:pt x="96" y="71"/>
                    </a:cubicBezTo>
                    <a:cubicBezTo>
                      <a:pt x="94" y="71"/>
                      <a:pt x="92" y="73"/>
                      <a:pt x="91" y="73"/>
                    </a:cubicBezTo>
                    <a:cubicBezTo>
                      <a:pt x="90" y="74"/>
                      <a:pt x="88" y="74"/>
                      <a:pt x="87" y="75"/>
                    </a:cubicBezTo>
                    <a:cubicBezTo>
                      <a:pt x="90" y="70"/>
                      <a:pt x="93" y="65"/>
                      <a:pt x="97" y="61"/>
                    </a:cubicBezTo>
                    <a:cubicBezTo>
                      <a:pt x="97" y="59"/>
                      <a:pt x="98" y="58"/>
                      <a:pt x="99" y="56"/>
                    </a:cubicBezTo>
                    <a:cubicBezTo>
                      <a:pt x="100" y="55"/>
                      <a:pt x="102" y="53"/>
                      <a:pt x="102" y="52"/>
                    </a:cubicBezTo>
                    <a:close/>
                    <a:moveTo>
                      <a:pt x="56" y="6"/>
                    </a:moveTo>
                    <a:cubicBezTo>
                      <a:pt x="57" y="5"/>
                      <a:pt x="59" y="5"/>
                      <a:pt x="61" y="5"/>
                    </a:cubicBezTo>
                    <a:cubicBezTo>
                      <a:pt x="62" y="4"/>
                      <a:pt x="64" y="4"/>
                      <a:pt x="66" y="3"/>
                    </a:cubicBezTo>
                    <a:cubicBezTo>
                      <a:pt x="68" y="3"/>
                      <a:pt x="70" y="3"/>
                      <a:pt x="72" y="3"/>
                    </a:cubicBezTo>
                    <a:cubicBezTo>
                      <a:pt x="73" y="3"/>
                      <a:pt x="75" y="2"/>
                      <a:pt x="76" y="2"/>
                    </a:cubicBezTo>
                    <a:cubicBezTo>
                      <a:pt x="78" y="2"/>
                      <a:pt x="79" y="2"/>
                      <a:pt x="80" y="2"/>
                    </a:cubicBezTo>
                    <a:cubicBezTo>
                      <a:pt x="82" y="2"/>
                      <a:pt x="83" y="2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2"/>
                      <a:pt x="87" y="4"/>
                      <a:pt x="88" y="6"/>
                    </a:cubicBezTo>
                    <a:cubicBezTo>
                      <a:pt x="89" y="7"/>
                      <a:pt x="90" y="8"/>
                      <a:pt x="91" y="9"/>
                    </a:cubicBezTo>
                    <a:cubicBezTo>
                      <a:pt x="93" y="11"/>
                      <a:pt x="95" y="13"/>
                      <a:pt x="96" y="15"/>
                    </a:cubicBezTo>
                    <a:cubicBezTo>
                      <a:pt x="97" y="17"/>
                      <a:pt x="98" y="19"/>
                      <a:pt x="99" y="20"/>
                    </a:cubicBezTo>
                    <a:cubicBezTo>
                      <a:pt x="101" y="22"/>
                      <a:pt x="102" y="24"/>
                      <a:pt x="103" y="26"/>
                    </a:cubicBezTo>
                    <a:cubicBezTo>
                      <a:pt x="103" y="27"/>
                      <a:pt x="104" y="28"/>
                      <a:pt x="104" y="30"/>
                    </a:cubicBezTo>
                    <a:cubicBezTo>
                      <a:pt x="105" y="31"/>
                      <a:pt x="105" y="32"/>
                      <a:pt x="106" y="33"/>
                    </a:cubicBezTo>
                    <a:cubicBezTo>
                      <a:pt x="106" y="35"/>
                      <a:pt x="107" y="38"/>
                      <a:pt x="107" y="40"/>
                    </a:cubicBezTo>
                    <a:cubicBezTo>
                      <a:pt x="107" y="41"/>
                      <a:pt x="107" y="42"/>
                      <a:pt x="106" y="43"/>
                    </a:cubicBezTo>
                    <a:cubicBezTo>
                      <a:pt x="106" y="43"/>
                      <a:pt x="106" y="43"/>
                      <a:pt x="106" y="43"/>
                    </a:cubicBezTo>
                    <a:cubicBezTo>
                      <a:pt x="106" y="43"/>
                      <a:pt x="106" y="43"/>
                      <a:pt x="106" y="43"/>
                    </a:cubicBezTo>
                    <a:cubicBezTo>
                      <a:pt x="106" y="43"/>
                      <a:pt x="106" y="43"/>
                      <a:pt x="106" y="44"/>
                    </a:cubicBezTo>
                    <a:cubicBezTo>
                      <a:pt x="106" y="44"/>
                      <a:pt x="106" y="44"/>
                      <a:pt x="106" y="44"/>
                    </a:cubicBezTo>
                    <a:cubicBezTo>
                      <a:pt x="106" y="44"/>
                      <a:pt x="106" y="44"/>
                      <a:pt x="106" y="44"/>
                    </a:cubicBezTo>
                    <a:cubicBezTo>
                      <a:pt x="104" y="46"/>
                      <a:pt x="103" y="49"/>
                      <a:pt x="101" y="51"/>
                    </a:cubicBezTo>
                    <a:cubicBezTo>
                      <a:pt x="99" y="54"/>
                      <a:pt x="97" y="56"/>
                      <a:pt x="95" y="59"/>
                    </a:cubicBezTo>
                    <a:cubicBezTo>
                      <a:pt x="94" y="62"/>
                      <a:pt x="92" y="65"/>
                      <a:pt x="90" y="67"/>
                    </a:cubicBezTo>
                    <a:cubicBezTo>
                      <a:pt x="88" y="70"/>
                      <a:pt x="87" y="72"/>
                      <a:pt x="85" y="75"/>
                    </a:cubicBezTo>
                    <a:cubicBezTo>
                      <a:pt x="85" y="75"/>
                      <a:pt x="85" y="75"/>
                      <a:pt x="84" y="76"/>
                    </a:cubicBezTo>
                    <a:cubicBezTo>
                      <a:pt x="84" y="75"/>
                      <a:pt x="84" y="75"/>
                      <a:pt x="84" y="74"/>
                    </a:cubicBezTo>
                    <a:cubicBezTo>
                      <a:pt x="84" y="73"/>
                      <a:pt x="85" y="71"/>
                      <a:pt x="85" y="70"/>
                    </a:cubicBezTo>
                    <a:cubicBezTo>
                      <a:pt x="85" y="68"/>
                      <a:pt x="85" y="67"/>
                      <a:pt x="85" y="66"/>
                    </a:cubicBezTo>
                    <a:cubicBezTo>
                      <a:pt x="85" y="64"/>
                      <a:pt x="85" y="63"/>
                      <a:pt x="84" y="62"/>
                    </a:cubicBezTo>
                    <a:cubicBezTo>
                      <a:pt x="84" y="59"/>
                      <a:pt x="83" y="56"/>
                      <a:pt x="81" y="53"/>
                    </a:cubicBezTo>
                    <a:cubicBezTo>
                      <a:pt x="80" y="51"/>
                      <a:pt x="79" y="49"/>
                      <a:pt x="79" y="47"/>
                    </a:cubicBezTo>
                    <a:cubicBezTo>
                      <a:pt x="78" y="45"/>
                      <a:pt x="77" y="44"/>
                      <a:pt x="76" y="42"/>
                    </a:cubicBezTo>
                    <a:cubicBezTo>
                      <a:pt x="75" y="41"/>
                      <a:pt x="74" y="39"/>
                      <a:pt x="73" y="37"/>
                    </a:cubicBezTo>
                    <a:cubicBezTo>
                      <a:pt x="72" y="36"/>
                      <a:pt x="71" y="34"/>
                      <a:pt x="70" y="32"/>
                    </a:cubicBezTo>
                    <a:cubicBezTo>
                      <a:pt x="68" y="29"/>
                      <a:pt x="66" y="26"/>
                      <a:pt x="63" y="23"/>
                    </a:cubicBezTo>
                    <a:cubicBezTo>
                      <a:pt x="61" y="21"/>
                      <a:pt x="59" y="18"/>
                      <a:pt x="57" y="15"/>
                    </a:cubicBezTo>
                    <a:cubicBezTo>
                      <a:pt x="55" y="12"/>
                      <a:pt x="53" y="10"/>
                      <a:pt x="51" y="8"/>
                    </a:cubicBezTo>
                    <a:cubicBezTo>
                      <a:pt x="51" y="8"/>
                      <a:pt x="51" y="7"/>
                      <a:pt x="51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2" y="7"/>
                      <a:pt x="54" y="6"/>
                      <a:pt x="56" y="6"/>
                    </a:cubicBezTo>
                    <a:close/>
                    <a:moveTo>
                      <a:pt x="16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5" y="32"/>
                      <a:pt x="14" y="32"/>
                      <a:pt x="14" y="33"/>
                    </a:cubicBezTo>
                    <a:cubicBezTo>
                      <a:pt x="14" y="33"/>
                      <a:pt x="13" y="33"/>
                      <a:pt x="13" y="34"/>
                    </a:cubicBezTo>
                    <a:cubicBezTo>
                      <a:pt x="13" y="34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34"/>
                      <a:pt x="11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1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ubicBezTo>
                      <a:pt x="18" y="30"/>
                      <a:pt x="20" y="29"/>
                      <a:pt x="22" y="29"/>
                    </a:cubicBezTo>
                    <a:cubicBezTo>
                      <a:pt x="22" y="29"/>
                      <a:pt x="23" y="29"/>
                      <a:pt x="23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0" y="30"/>
                      <a:pt x="18" y="30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6" y="31"/>
                      <a:pt x="16" y="31"/>
                    </a:cubicBezTo>
                    <a:close/>
                    <a:moveTo>
                      <a:pt x="62" y="64"/>
                    </a:moveTo>
                    <a:cubicBezTo>
                      <a:pt x="58" y="60"/>
                      <a:pt x="53" y="57"/>
                      <a:pt x="48" y="55"/>
                    </a:cubicBezTo>
                    <a:cubicBezTo>
                      <a:pt x="45" y="53"/>
                      <a:pt x="41" y="52"/>
                      <a:pt x="38" y="50"/>
                    </a:cubicBezTo>
                    <a:cubicBezTo>
                      <a:pt x="35" y="47"/>
                      <a:pt x="32" y="47"/>
                      <a:pt x="29" y="45"/>
                    </a:cubicBezTo>
                    <a:cubicBezTo>
                      <a:pt x="25" y="43"/>
                      <a:pt x="22" y="41"/>
                      <a:pt x="19" y="39"/>
                    </a:cubicBezTo>
                    <a:cubicBezTo>
                      <a:pt x="17" y="38"/>
                      <a:pt x="16" y="37"/>
                      <a:pt x="14" y="36"/>
                    </a:cubicBezTo>
                    <a:cubicBezTo>
                      <a:pt x="14" y="36"/>
                      <a:pt x="13" y="35"/>
                      <a:pt x="13" y="35"/>
                    </a:cubicBezTo>
                    <a:cubicBezTo>
                      <a:pt x="15" y="36"/>
                      <a:pt x="17" y="37"/>
                      <a:pt x="18" y="37"/>
                    </a:cubicBezTo>
                    <a:cubicBezTo>
                      <a:pt x="21" y="38"/>
                      <a:pt x="24" y="39"/>
                      <a:pt x="27" y="40"/>
                    </a:cubicBezTo>
                    <a:cubicBezTo>
                      <a:pt x="30" y="41"/>
                      <a:pt x="33" y="43"/>
                      <a:pt x="36" y="45"/>
                    </a:cubicBezTo>
                    <a:cubicBezTo>
                      <a:pt x="39" y="47"/>
                      <a:pt x="42" y="48"/>
                      <a:pt x="45" y="50"/>
                    </a:cubicBezTo>
                    <a:cubicBezTo>
                      <a:pt x="50" y="53"/>
                      <a:pt x="56" y="56"/>
                      <a:pt x="61" y="60"/>
                    </a:cubicBezTo>
                    <a:cubicBezTo>
                      <a:pt x="62" y="60"/>
                      <a:pt x="63" y="61"/>
                      <a:pt x="64" y="62"/>
                    </a:cubicBezTo>
                    <a:cubicBezTo>
                      <a:pt x="65" y="63"/>
                      <a:pt x="66" y="65"/>
                      <a:pt x="67" y="66"/>
                    </a:cubicBezTo>
                    <a:cubicBezTo>
                      <a:pt x="68" y="68"/>
                      <a:pt x="70" y="70"/>
                      <a:pt x="71" y="72"/>
                    </a:cubicBezTo>
                    <a:cubicBezTo>
                      <a:pt x="71" y="71"/>
                      <a:pt x="70" y="70"/>
                      <a:pt x="69" y="70"/>
                    </a:cubicBezTo>
                    <a:cubicBezTo>
                      <a:pt x="67" y="68"/>
                      <a:pt x="65" y="66"/>
                      <a:pt x="62" y="64"/>
                    </a:cubicBezTo>
                    <a:close/>
                    <a:moveTo>
                      <a:pt x="67" y="69"/>
                    </a:moveTo>
                    <a:cubicBezTo>
                      <a:pt x="64" y="68"/>
                      <a:pt x="62" y="66"/>
                      <a:pt x="60" y="65"/>
                    </a:cubicBezTo>
                    <a:cubicBezTo>
                      <a:pt x="58" y="64"/>
                      <a:pt x="56" y="63"/>
                      <a:pt x="54" y="61"/>
                    </a:cubicBezTo>
                    <a:cubicBezTo>
                      <a:pt x="53" y="61"/>
                      <a:pt x="52" y="60"/>
                      <a:pt x="51" y="60"/>
                    </a:cubicBezTo>
                    <a:cubicBezTo>
                      <a:pt x="50" y="59"/>
                      <a:pt x="49" y="59"/>
                      <a:pt x="47" y="58"/>
                    </a:cubicBezTo>
                    <a:cubicBezTo>
                      <a:pt x="45" y="56"/>
                      <a:pt x="41" y="54"/>
                      <a:pt x="38" y="53"/>
                    </a:cubicBezTo>
                    <a:cubicBezTo>
                      <a:pt x="35" y="51"/>
                      <a:pt x="32" y="49"/>
                      <a:pt x="29" y="47"/>
                    </a:cubicBezTo>
                    <a:cubicBezTo>
                      <a:pt x="26" y="45"/>
                      <a:pt x="24" y="44"/>
                      <a:pt x="22" y="42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5" y="44"/>
                      <a:pt x="26" y="45"/>
                      <a:pt x="28" y="46"/>
                    </a:cubicBezTo>
                    <a:cubicBezTo>
                      <a:pt x="31" y="48"/>
                      <a:pt x="35" y="49"/>
                      <a:pt x="38" y="51"/>
                    </a:cubicBezTo>
                    <a:cubicBezTo>
                      <a:pt x="41" y="53"/>
                      <a:pt x="44" y="55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50" y="57"/>
                      <a:pt x="52" y="58"/>
                      <a:pt x="54" y="59"/>
                    </a:cubicBezTo>
                    <a:cubicBezTo>
                      <a:pt x="56" y="61"/>
                      <a:pt x="58" y="62"/>
                      <a:pt x="60" y="64"/>
                    </a:cubicBezTo>
                    <a:cubicBezTo>
                      <a:pt x="63" y="66"/>
                      <a:pt x="65" y="67"/>
                      <a:pt x="67" y="69"/>
                    </a:cubicBezTo>
                    <a:close/>
                    <a:moveTo>
                      <a:pt x="20" y="41"/>
                    </a:moveTo>
                    <a:cubicBezTo>
                      <a:pt x="19" y="41"/>
                      <a:pt x="19" y="40"/>
                      <a:pt x="18" y="40"/>
                    </a:cubicBezTo>
                    <a:cubicBezTo>
                      <a:pt x="16" y="39"/>
                      <a:pt x="14" y="38"/>
                      <a:pt x="12" y="37"/>
                    </a:cubicBezTo>
                    <a:cubicBezTo>
                      <a:pt x="11" y="36"/>
                      <a:pt x="9" y="35"/>
                      <a:pt x="8" y="35"/>
                    </a:cubicBezTo>
                    <a:cubicBezTo>
                      <a:pt x="8" y="35"/>
                      <a:pt x="9" y="35"/>
                      <a:pt x="9" y="34"/>
                    </a:cubicBezTo>
                    <a:cubicBezTo>
                      <a:pt x="9" y="34"/>
                      <a:pt x="9" y="34"/>
                      <a:pt x="10" y="34"/>
                    </a:cubicBezTo>
                    <a:cubicBezTo>
                      <a:pt x="11" y="35"/>
                      <a:pt x="12" y="36"/>
                      <a:pt x="14" y="37"/>
                    </a:cubicBezTo>
                    <a:cubicBezTo>
                      <a:pt x="15" y="38"/>
                      <a:pt x="17" y="39"/>
                      <a:pt x="18" y="40"/>
                    </a:cubicBezTo>
                    <a:cubicBezTo>
                      <a:pt x="19" y="40"/>
                      <a:pt x="19" y="41"/>
                      <a:pt x="20" y="41"/>
                    </a:cubicBezTo>
                    <a:close/>
                    <a:moveTo>
                      <a:pt x="41" y="33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4" y="34"/>
                      <a:pt x="44" y="34"/>
                      <a:pt x="44" y="33"/>
                    </a:cubicBezTo>
                    <a:cubicBezTo>
                      <a:pt x="44" y="33"/>
                      <a:pt x="45" y="34"/>
                      <a:pt x="45" y="34"/>
                    </a:cubicBezTo>
                    <a:cubicBezTo>
                      <a:pt x="46" y="35"/>
                      <a:pt x="47" y="34"/>
                      <a:pt x="47" y="35"/>
                    </a:cubicBezTo>
                    <a:cubicBezTo>
                      <a:pt x="48" y="35"/>
                      <a:pt x="48" y="36"/>
                      <a:pt x="49" y="36"/>
                    </a:cubicBezTo>
                    <a:cubicBezTo>
                      <a:pt x="49" y="36"/>
                      <a:pt x="50" y="36"/>
                      <a:pt x="50" y="36"/>
                    </a:cubicBezTo>
                    <a:cubicBezTo>
                      <a:pt x="50" y="37"/>
                      <a:pt x="50" y="37"/>
                      <a:pt x="51" y="37"/>
                    </a:cubicBezTo>
                    <a:cubicBezTo>
                      <a:pt x="51" y="37"/>
                      <a:pt x="52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2" y="36"/>
                      <a:pt x="52" y="37"/>
                      <a:pt x="53" y="37"/>
                    </a:cubicBezTo>
                    <a:cubicBezTo>
                      <a:pt x="54" y="39"/>
                      <a:pt x="56" y="41"/>
                      <a:pt x="57" y="42"/>
                    </a:cubicBezTo>
                    <a:cubicBezTo>
                      <a:pt x="61" y="46"/>
                      <a:pt x="63" y="50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9" y="55"/>
                      <a:pt x="70" y="57"/>
                      <a:pt x="71" y="59"/>
                    </a:cubicBezTo>
                    <a:cubicBezTo>
                      <a:pt x="72" y="60"/>
                      <a:pt x="73" y="62"/>
                      <a:pt x="74" y="63"/>
                    </a:cubicBezTo>
                    <a:cubicBezTo>
                      <a:pt x="74" y="65"/>
                      <a:pt x="75" y="66"/>
                      <a:pt x="75" y="67"/>
                    </a:cubicBezTo>
                    <a:cubicBezTo>
                      <a:pt x="75" y="66"/>
                      <a:pt x="74" y="65"/>
                      <a:pt x="73" y="64"/>
                    </a:cubicBezTo>
                    <a:cubicBezTo>
                      <a:pt x="73" y="63"/>
                      <a:pt x="72" y="62"/>
                      <a:pt x="71" y="61"/>
                    </a:cubicBezTo>
                    <a:cubicBezTo>
                      <a:pt x="70" y="59"/>
                      <a:pt x="69" y="58"/>
                      <a:pt x="68" y="57"/>
                    </a:cubicBezTo>
                    <a:cubicBezTo>
                      <a:pt x="66" y="55"/>
                      <a:pt x="64" y="53"/>
                      <a:pt x="61" y="51"/>
                    </a:cubicBezTo>
                    <a:cubicBezTo>
                      <a:pt x="59" y="50"/>
                      <a:pt x="56" y="48"/>
                      <a:pt x="53" y="46"/>
                    </a:cubicBezTo>
                    <a:cubicBezTo>
                      <a:pt x="50" y="45"/>
                      <a:pt x="47" y="43"/>
                      <a:pt x="44" y="42"/>
                    </a:cubicBezTo>
                    <a:cubicBezTo>
                      <a:pt x="41" y="41"/>
                      <a:pt x="39" y="39"/>
                      <a:pt x="36" y="38"/>
                    </a:cubicBezTo>
                    <a:cubicBezTo>
                      <a:pt x="33" y="37"/>
                      <a:pt x="29" y="36"/>
                      <a:pt x="26" y="34"/>
                    </a:cubicBezTo>
                    <a:cubicBezTo>
                      <a:pt x="25" y="33"/>
                      <a:pt x="24" y="32"/>
                      <a:pt x="23" y="32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3" y="29"/>
                      <a:pt x="25" y="28"/>
                      <a:pt x="27" y="28"/>
                    </a:cubicBezTo>
                    <a:cubicBezTo>
                      <a:pt x="28" y="28"/>
                      <a:pt x="30" y="27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4" y="25"/>
                      <a:pt x="37" y="26"/>
                      <a:pt x="39" y="24"/>
                    </a:cubicBezTo>
                    <a:cubicBezTo>
                      <a:pt x="39" y="24"/>
                      <a:pt x="40" y="25"/>
                      <a:pt x="40" y="25"/>
                    </a:cubicBezTo>
                    <a:cubicBezTo>
                      <a:pt x="41" y="26"/>
                      <a:pt x="42" y="27"/>
                      <a:pt x="43" y="28"/>
                    </a:cubicBezTo>
                    <a:cubicBezTo>
                      <a:pt x="44" y="29"/>
                      <a:pt x="46" y="31"/>
                      <a:pt x="47" y="32"/>
                    </a:cubicBezTo>
                    <a:cubicBezTo>
                      <a:pt x="48" y="33"/>
                      <a:pt x="49" y="34"/>
                      <a:pt x="49" y="34"/>
                    </a:cubicBezTo>
                    <a:cubicBezTo>
                      <a:pt x="50" y="34"/>
                      <a:pt x="50" y="35"/>
                      <a:pt x="50" y="35"/>
                    </a:cubicBezTo>
                    <a:cubicBezTo>
                      <a:pt x="50" y="35"/>
                      <a:pt x="49" y="35"/>
                      <a:pt x="49" y="35"/>
                    </a:cubicBezTo>
                    <a:cubicBezTo>
                      <a:pt x="49" y="35"/>
                      <a:pt x="48" y="34"/>
                      <a:pt x="48" y="34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6" y="33"/>
                      <a:pt x="45" y="33"/>
                      <a:pt x="45" y="33"/>
                    </a:cubicBezTo>
                    <a:cubicBezTo>
                      <a:pt x="44" y="32"/>
                      <a:pt x="42" y="32"/>
                      <a:pt x="42" y="32"/>
                    </a:cubicBezTo>
                    <a:cubicBezTo>
                      <a:pt x="42" y="32"/>
                      <a:pt x="41" y="32"/>
                      <a:pt x="41" y="33"/>
                    </a:cubicBezTo>
                    <a:close/>
                    <a:moveTo>
                      <a:pt x="18" y="32"/>
                    </a:moveTo>
                    <a:cubicBezTo>
                      <a:pt x="18" y="32"/>
                      <a:pt x="19" y="32"/>
                      <a:pt x="19" y="31"/>
                    </a:cubicBezTo>
                    <a:cubicBezTo>
                      <a:pt x="19" y="31"/>
                      <a:pt x="19" y="32"/>
                      <a:pt x="20" y="32"/>
                    </a:cubicBezTo>
                    <a:cubicBezTo>
                      <a:pt x="21" y="32"/>
                      <a:pt x="22" y="33"/>
                      <a:pt x="24" y="34"/>
                    </a:cubicBezTo>
                    <a:cubicBezTo>
                      <a:pt x="26" y="35"/>
                      <a:pt x="29" y="37"/>
                      <a:pt x="32" y="38"/>
                    </a:cubicBezTo>
                    <a:cubicBezTo>
                      <a:pt x="33" y="38"/>
                      <a:pt x="35" y="39"/>
                      <a:pt x="37" y="39"/>
                    </a:cubicBezTo>
                    <a:cubicBezTo>
                      <a:pt x="38" y="40"/>
                      <a:pt x="40" y="41"/>
                      <a:pt x="41" y="42"/>
                    </a:cubicBezTo>
                    <a:cubicBezTo>
                      <a:pt x="44" y="43"/>
                      <a:pt x="47" y="45"/>
                      <a:pt x="50" y="46"/>
                    </a:cubicBezTo>
                    <a:cubicBezTo>
                      <a:pt x="56" y="49"/>
                      <a:pt x="62" y="53"/>
                      <a:pt x="66" y="57"/>
                    </a:cubicBezTo>
                    <a:cubicBezTo>
                      <a:pt x="68" y="60"/>
                      <a:pt x="71" y="62"/>
                      <a:pt x="72" y="65"/>
                    </a:cubicBezTo>
                    <a:cubicBezTo>
                      <a:pt x="74" y="67"/>
                      <a:pt x="75" y="70"/>
                      <a:pt x="77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3"/>
                      <a:pt x="77" y="75"/>
                      <a:pt x="77" y="7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6"/>
                      <a:pt x="77" y="76"/>
                      <a:pt x="76" y="76"/>
                    </a:cubicBezTo>
                    <a:cubicBezTo>
                      <a:pt x="76" y="74"/>
                      <a:pt x="76" y="72"/>
                      <a:pt x="75" y="71"/>
                    </a:cubicBezTo>
                    <a:cubicBezTo>
                      <a:pt x="75" y="69"/>
                      <a:pt x="74" y="68"/>
                      <a:pt x="73" y="67"/>
                    </a:cubicBezTo>
                    <a:cubicBezTo>
                      <a:pt x="71" y="65"/>
                      <a:pt x="69" y="62"/>
                      <a:pt x="67" y="60"/>
                    </a:cubicBezTo>
                    <a:cubicBezTo>
                      <a:pt x="65" y="57"/>
                      <a:pt x="62" y="56"/>
                      <a:pt x="60" y="54"/>
                    </a:cubicBezTo>
                    <a:cubicBezTo>
                      <a:pt x="59" y="53"/>
                      <a:pt x="57" y="53"/>
                      <a:pt x="56" y="52"/>
                    </a:cubicBezTo>
                    <a:cubicBezTo>
                      <a:pt x="54" y="51"/>
                      <a:pt x="53" y="50"/>
                      <a:pt x="51" y="49"/>
                    </a:cubicBezTo>
                    <a:cubicBezTo>
                      <a:pt x="46" y="45"/>
                      <a:pt x="39" y="42"/>
                      <a:pt x="33" y="39"/>
                    </a:cubicBezTo>
                    <a:cubicBezTo>
                      <a:pt x="30" y="37"/>
                      <a:pt x="27" y="36"/>
                      <a:pt x="24" y="35"/>
                    </a:cubicBezTo>
                    <a:cubicBezTo>
                      <a:pt x="23" y="34"/>
                      <a:pt x="22" y="33"/>
                      <a:pt x="20" y="33"/>
                    </a:cubicBezTo>
                    <a:cubicBezTo>
                      <a:pt x="19" y="32"/>
                      <a:pt x="18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lose/>
                    <a:moveTo>
                      <a:pt x="79" y="68"/>
                    </a:moveTo>
                    <a:cubicBezTo>
                      <a:pt x="78" y="65"/>
                      <a:pt x="77" y="61"/>
                      <a:pt x="76" y="58"/>
                    </a:cubicBezTo>
                    <a:cubicBezTo>
                      <a:pt x="73" y="52"/>
                      <a:pt x="70" y="46"/>
                      <a:pt x="65" y="41"/>
                    </a:cubicBezTo>
                    <a:cubicBezTo>
                      <a:pt x="61" y="35"/>
                      <a:pt x="57" y="30"/>
                      <a:pt x="52" y="25"/>
                    </a:cubicBezTo>
                    <a:cubicBezTo>
                      <a:pt x="49" y="22"/>
                      <a:pt x="47" y="19"/>
                      <a:pt x="44" y="17"/>
                    </a:cubicBezTo>
                    <a:cubicBezTo>
                      <a:pt x="42" y="16"/>
                      <a:pt x="41" y="15"/>
                      <a:pt x="40" y="14"/>
                    </a:cubicBezTo>
                    <a:cubicBezTo>
                      <a:pt x="39" y="14"/>
                      <a:pt x="38" y="13"/>
                      <a:pt x="37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2"/>
                      <a:pt x="39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1" y="13"/>
                      <a:pt x="42" y="14"/>
                      <a:pt x="43" y="14"/>
                    </a:cubicBezTo>
                    <a:cubicBezTo>
                      <a:pt x="44" y="15"/>
                      <a:pt x="45" y="16"/>
                      <a:pt x="46" y="17"/>
                    </a:cubicBezTo>
                    <a:cubicBezTo>
                      <a:pt x="49" y="20"/>
                      <a:pt x="52" y="22"/>
                      <a:pt x="54" y="25"/>
                    </a:cubicBezTo>
                    <a:cubicBezTo>
                      <a:pt x="60" y="29"/>
                      <a:pt x="64" y="34"/>
                      <a:pt x="68" y="40"/>
                    </a:cubicBezTo>
                    <a:cubicBezTo>
                      <a:pt x="70" y="43"/>
                      <a:pt x="72" y="46"/>
                      <a:pt x="74" y="49"/>
                    </a:cubicBezTo>
                    <a:cubicBezTo>
                      <a:pt x="76" y="52"/>
                      <a:pt x="77" y="55"/>
                      <a:pt x="78" y="58"/>
                    </a:cubicBezTo>
                    <a:cubicBezTo>
                      <a:pt x="80" y="61"/>
                      <a:pt x="82" y="65"/>
                      <a:pt x="82" y="68"/>
                    </a:cubicBezTo>
                    <a:cubicBezTo>
                      <a:pt x="82" y="70"/>
                      <a:pt x="83" y="73"/>
                      <a:pt x="83" y="75"/>
                    </a:cubicBezTo>
                    <a:cubicBezTo>
                      <a:pt x="83" y="76"/>
                      <a:pt x="83" y="77"/>
                      <a:pt x="82" y="78"/>
                    </a:cubicBezTo>
                    <a:cubicBezTo>
                      <a:pt x="81" y="78"/>
                      <a:pt x="80" y="77"/>
                      <a:pt x="80" y="77"/>
                    </a:cubicBezTo>
                    <a:cubicBezTo>
                      <a:pt x="79" y="76"/>
                      <a:pt x="80" y="74"/>
                      <a:pt x="80" y="73"/>
                    </a:cubicBezTo>
                    <a:cubicBezTo>
                      <a:pt x="79" y="71"/>
                      <a:pt x="79" y="70"/>
                      <a:pt x="79" y="68"/>
                    </a:cubicBezTo>
                    <a:close/>
                    <a:moveTo>
                      <a:pt x="52" y="10"/>
                    </a:moveTo>
                    <a:cubicBezTo>
                      <a:pt x="53" y="12"/>
                      <a:pt x="54" y="13"/>
                      <a:pt x="55" y="15"/>
                    </a:cubicBezTo>
                    <a:cubicBezTo>
                      <a:pt x="57" y="17"/>
                      <a:pt x="59" y="20"/>
                      <a:pt x="61" y="23"/>
                    </a:cubicBezTo>
                    <a:cubicBezTo>
                      <a:pt x="66" y="29"/>
                      <a:pt x="71" y="34"/>
                      <a:pt x="74" y="41"/>
                    </a:cubicBezTo>
                    <a:cubicBezTo>
                      <a:pt x="75" y="44"/>
                      <a:pt x="77" y="47"/>
                      <a:pt x="78" y="50"/>
                    </a:cubicBezTo>
                    <a:cubicBezTo>
                      <a:pt x="80" y="53"/>
                      <a:pt x="81" y="56"/>
                      <a:pt x="82" y="59"/>
                    </a:cubicBezTo>
                    <a:cubicBezTo>
                      <a:pt x="83" y="61"/>
                      <a:pt x="83" y="63"/>
                      <a:pt x="83" y="64"/>
                    </a:cubicBezTo>
                    <a:cubicBezTo>
                      <a:pt x="84" y="66"/>
                      <a:pt x="83" y="67"/>
                      <a:pt x="84" y="68"/>
                    </a:cubicBezTo>
                    <a:cubicBezTo>
                      <a:pt x="84" y="69"/>
                      <a:pt x="84" y="69"/>
                      <a:pt x="84" y="69"/>
                    </a:cubicBezTo>
                    <a:cubicBezTo>
                      <a:pt x="84" y="69"/>
                      <a:pt x="84" y="69"/>
                      <a:pt x="83" y="68"/>
                    </a:cubicBezTo>
                    <a:cubicBezTo>
                      <a:pt x="83" y="65"/>
                      <a:pt x="82" y="62"/>
                      <a:pt x="80" y="59"/>
                    </a:cubicBezTo>
                    <a:cubicBezTo>
                      <a:pt x="79" y="56"/>
                      <a:pt x="77" y="53"/>
                      <a:pt x="76" y="50"/>
                    </a:cubicBezTo>
                    <a:cubicBezTo>
                      <a:pt x="74" y="46"/>
                      <a:pt x="71" y="43"/>
                      <a:pt x="69" y="40"/>
                    </a:cubicBezTo>
                    <a:cubicBezTo>
                      <a:pt x="67" y="37"/>
                      <a:pt x="65" y="34"/>
                      <a:pt x="63" y="31"/>
                    </a:cubicBezTo>
                    <a:cubicBezTo>
                      <a:pt x="61" y="29"/>
                      <a:pt x="58" y="26"/>
                      <a:pt x="56" y="24"/>
                    </a:cubicBezTo>
                    <a:cubicBezTo>
                      <a:pt x="53" y="21"/>
                      <a:pt x="50" y="18"/>
                      <a:pt x="47" y="16"/>
                    </a:cubicBezTo>
                    <a:cubicBezTo>
                      <a:pt x="46" y="15"/>
                      <a:pt x="45" y="14"/>
                      <a:pt x="44" y="14"/>
                    </a:cubicBezTo>
                    <a:cubicBezTo>
                      <a:pt x="43" y="13"/>
                      <a:pt x="42" y="12"/>
                      <a:pt x="41" y="12"/>
                    </a:cubicBezTo>
                    <a:cubicBezTo>
                      <a:pt x="42" y="12"/>
                      <a:pt x="42" y="12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1"/>
                      <a:pt x="45" y="11"/>
                      <a:pt x="46" y="11"/>
                    </a:cubicBezTo>
                    <a:cubicBezTo>
                      <a:pt x="47" y="11"/>
                      <a:pt x="48" y="11"/>
                      <a:pt x="49" y="11"/>
                    </a:cubicBezTo>
                    <a:cubicBezTo>
                      <a:pt x="50" y="11"/>
                      <a:pt x="51" y="11"/>
                      <a:pt x="52" y="11"/>
                    </a:cubicBezTo>
                    <a:cubicBezTo>
                      <a:pt x="52" y="11"/>
                      <a:pt x="52" y="11"/>
                      <a:pt x="52" y="10"/>
                    </a:cubicBezTo>
                    <a:close/>
                    <a:moveTo>
                      <a:pt x="33" y="11"/>
                    </a:moveTo>
                    <a:cubicBezTo>
                      <a:pt x="33" y="11"/>
                      <a:pt x="34" y="11"/>
                      <a:pt x="35" y="11"/>
                    </a:cubicBezTo>
                    <a:cubicBezTo>
                      <a:pt x="37" y="10"/>
                      <a:pt x="39" y="10"/>
                      <a:pt x="40" y="10"/>
                    </a:cubicBezTo>
                    <a:cubicBezTo>
                      <a:pt x="42" y="9"/>
                      <a:pt x="44" y="9"/>
                      <a:pt x="46" y="9"/>
                    </a:cubicBezTo>
                    <a:cubicBezTo>
                      <a:pt x="47" y="9"/>
                      <a:pt x="49" y="9"/>
                      <a:pt x="50" y="9"/>
                    </a:cubicBezTo>
                    <a:cubicBezTo>
                      <a:pt x="50" y="9"/>
                      <a:pt x="51" y="9"/>
                      <a:pt x="51" y="10"/>
                    </a:cubicBezTo>
                    <a:cubicBezTo>
                      <a:pt x="49" y="9"/>
                      <a:pt x="47" y="10"/>
                      <a:pt x="45" y="10"/>
                    </a:cubicBezTo>
                    <a:cubicBezTo>
                      <a:pt x="44" y="10"/>
                      <a:pt x="41" y="10"/>
                      <a:pt x="40" y="10"/>
                    </a:cubicBezTo>
                    <a:cubicBezTo>
                      <a:pt x="40" y="10"/>
                      <a:pt x="39" y="11"/>
                      <a:pt x="38" y="11"/>
                    </a:cubicBezTo>
                    <a:cubicBezTo>
                      <a:pt x="38" y="11"/>
                      <a:pt x="36" y="11"/>
                      <a:pt x="36" y="12"/>
                    </a:cubicBezTo>
                    <a:cubicBezTo>
                      <a:pt x="35" y="12"/>
                      <a:pt x="36" y="13"/>
                      <a:pt x="36" y="13"/>
                    </a:cubicBezTo>
                    <a:cubicBezTo>
                      <a:pt x="36" y="13"/>
                      <a:pt x="36" y="12"/>
                      <a:pt x="37" y="12"/>
                    </a:cubicBezTo>
                    <a:cubicBezTo>
                      <a:pt x="37" y="14"/>
                      <a:pt x="40" y="15"/>
                      <a:pt x="41" y="16"/>
                    </a:cubicBezTo>
                    <a:cubicBezTo>
                      <a:pt x="43" y="18"/>
                      <a:pt x="46" y="21"/>
                      <a:pt x="49" y="23"/>
                    </a:cubicBezTo>
                    <a:cubicBezTo>
                      <a:pt x="51" y="25"/>
                      <a:pt x="54" y="28"/>
                      <a:pt x="56" y="31"/>
                    </a:cubicBezTo>
                    <a:cubicBezTo>
                      <a:pt x="58" y="34"/>
                      <a:pt x="61" y="37"/>
                      <a:pt x="63" y="40"/>
                    </a:cubicBezTo>
                    <a:cubicBezTo>
                      <a:pt x="65" y="42"/>
                      <a:pt x="67" y="45"/>
                      <a:pt x="69" y="48"/>
                    </a:cubicBezTo>
                    <a:cubicBezTo>
                      <a:pt x="71" y="51"/>
                      <a:pt x="72" y="54"/>
                      <a:pt x="74" y="58"/>
                    </a:cubicBezTo>
                    <a:cubicBezTo>
                      <a:pt x="75" y="61"/>
                      <a:pt x="76" y="64"/>
                      <a:pt x="77" y="67"/>
                    </a:cubicBezTo>
                    <a:cubicBezTo>
                      <a:pt x="76" y="66"/>
                      <a:pt x="76" y="65"/>
                      <a:pt x="75" y="64"/>
                    </a:cubicBezTo>
                    <a:cubicBezTo>
                      <a:pt x="75" y="62"/>
                      <a:pt x="74" y="61"/>
                      <a:pt x="73" y="59"/>
                    </a:cubicBezTo>
                    <a:cubicBezTo>
                      <a:pt x="70" y="53"/>
                      <a:pt x="66" y="48"/>
                      <a:pt x="62" y="43"/>
                    </a:cubicBezTo>
                    <a:cubicBezTo>
                      <a:pt x="58" y="37"/>
                      <a:pt x="53" y="31"/>
                      <a:pt x="48" y="26"/>
                    </a:cubicBezTo>
                    <a:cubicBezTo>
                      <a:pt x="45" y="23"/>
                      <a:pt x="43" y="20"/>
                      <a:pt x="40" y="17"/>
                    </a:cubicBezTo>
                    <a:cubicBezTo>
                      <a:pt x="37" y="15"/>
                      <a:pt x="35" y="13"/>
                      <a:pt x="32" y="11"/>
                    </a:cubicBezTo>
                    <a:cubicBezTo>
                      <a:pt x="32" y="11"/>
                      <a:pt x="32" y="11"/>
                      <a:pt x="33" y="11"/>
                    </a:cubicBezTo>
                    <a:close/>
                    <a:moveTo>
                      <a:pt x="30" y="14"/>
                    </a:moveTo>
                    <a:cubicBezTo>
                      <a:pt x="30" y="14"/>
                      <a:pt x="30" y="14"/>
                      <a:pt x="31" y="14"/>
                    </a:cubicBezTo>
                    <a:cubicBezTo>
                      <a:pt x="31" y="14"/>
                      <a:pt x="31" y="13"/>
                      <a:pt x="32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5" y="14"/>
                      <a:pt x="37" y="16"/>
                      <a:pt x="38" y="17"/>
                    </a:cubicBezTo>
                    <a:cubicBezTo>
                      <a:pt x="41" y="20"/>
                      <a:pt x="44" y="23"/>
                      <a:pt x="46" y="25"/>
                    </a:cubicBezTo>
                    <a:cubicBezTo>
                      <a:pt x="48" y="28"/>
                      <a:pt x="51" y="31"/>
                      <a:pt x="53" y="34"/>
                    </a:cubicBezTo>
                    <a:cubicBezTo>
                      <a:pt x="56" y="37"/>
                      <a:pt x="58" y="40"/>
                      <a:pt x="60" y="43"/>
                    </a:cubicBezTo>
                    <a:cubicBezTo>
                      <a:pt x="62" y="45"/>
                      <a:pt x="63" y="47"/>
                      <a:pt x="65" y="49"/>
                    </a:cubicBezTo>
                    <a:cubicBezTo>
                      <a:pt x="64" y="48"/>
                      <a:pt x="64" y="48"/>
                      <a:pt x="63" y="47"/>
                    </a:cubicBezTo>
                    <a:cubicBezTo>
                      <a:pt x="62" y="45"/>
                      <a:pt x="60" y="43"/>
                      <a:pt x="59" y="41"/>
                    </a:cubicBezTo>
                    <a:cubicBezTo>
                      <a:pt x="57" y="40"/>
                      <a:pt x="55" y="38"/>
                      <a:pt x="54" y="36"/>
                    </a:cubicBezTo>
                    <a:cubicBezTo>
                      <a:pt x="52" y="34"/>
                      <a:pt x="50" y="33"/>
                      <a:pt x="49" y="32"/>
                    </a:cubicBezTo>
                    <a:cubicBezTo>
                      <a:pt x="47" y="30"/>
                      <a:pt x="45" y="29"/>
                      <a:pt x="44" y="27"/>
                    </a:cubicBezTo>
                    <a:cubicBezTo>
                      <a:pt x="43" y="25"/>
                      <a:pt x="41" y="24"/>
                      <a:pt x="39" y="22"/>
                    </a:cubicBezTo>
                    <a:cubicBezTo>
                      <a:pt x="37" y="19"/>
                      <a:pt x="33" y="16"/>
                      <a:pt x="30" y="14"/>
                    </a:cubicBezTo>
                    <a:close/>
                    <a:moveTo>
                      <a:pt x="11" y="30"/>
                    </a:moveTo>
                    <a:cubicBezTo>
                      <a:pt x="13" y="29"/>
                      <a:pt x="15" y="29"/>
                      <a:pt x="16" y="28"/>
                    </a:cubicBezTo>
                    <a:cubicBezTo>
                      <a:pt x="18" y="28"/>
                      <a:pt x="20" y="28"/>
                      <a:pt x="22" y="27"/>
                    </a:cubicBezTo>
                    <a:cubicBezTo>
                      <a:pt x="25" y="26"/>
                      <a:pt x="28" y="26"/>
                      <a:pt x="32" y="25"/>
                    </a:cubicBezTo>
                    <a:cubicBezTo>
                      <a:pt x="34" y="24"/>
                      <a:pt x="36" y="24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6" y="24"/>
                      <a:pt x="33" y="24"/>
                      <a:pt x="31" y="25"/>
                    </a:cubicBezTo>
                    <a:cubicBezTo>
                      <a:pt x="28" y="26"/>
                      <a:pt x="24" y="27"/>
                      <a:pt x="21" y="28"/>
                    </a:cubicBezTo>
                    <a:cubicBezTo>
                      <a:pt x="20" y="28"/>
                      <a:pt x="18" y="29"/>
                      <a:pt x="17" y="29"/>
                    </a:cubicBezTo>
                    <a:cubicBezTo>
                      <a:pt x="16" y="29"/>
                      <a:pt x="14" y="30"/>
                      <a:pt x="14" y="30"/>
                    </a:cubicBezTo>
                    <a:cubicBezTo>
                      <a:pt x="12" y="31"/>
                      <a:pt x="9" y="31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7" y="33"/>
                      <a:pt x="7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4" y="33"/>
                      <a:pt x="3" y="32"/>
                    </a:cubicBezTo>
                    <a:cubicBezTo>
                      <a:pt x="6" y="31"/>
                      <a:pt x="9" y="31"/>
                      <a:pt x="11" y="30"/>
                    </a:cubicBezTo>
                    <a:close/>
                    <a:moveTo>
                      <a:pt x="67" y="73"/>
                    </a:moveTo>
                    <a:cubicBezTo>
                      <a:pt x="66" y="72"/>
                      <a:pt x="64" y="71"/>
                      <a:pt x="63" y="70"/>
                    </a:cubicBezTo>
                    <a:cubicBezTo>
                      <a:pt x="61" y="69"/>
                      <a:pt x="58" y="67"/>
                      <a:pt x="56" y="66"/>
                    </a:cubicBezTo>
                    <a:cubicBezTo>
                      <a:pt x="52" y="63"/>
                      <a:pt x="49" y="61"/>
                      <a:pt x="45" y="59"/>
                    </a:cubicBezTo>
                    <a:cubicBezTo>
                      <a:pt x="41" y="57"/>
                      <a:pt x="37" y="54"/>
                      <a:pt x="32" y="51"/>
                    </a:cubicBezTo>
                    <a:cubicBezTo>
                      <a:pt x="28" y="49"/>
                      <a:pt x="24" y="46"/>
                      <a:pt x="20" y="44"/>
                    </a:cubicBezTo>
                    <a:cubicBezTo>
                      <a:pt x="18" y="43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8"/>
                    </a:cubicBezTo>
                    <a:cubicBezTo>
                      <a:pt x="8" y="37"/>
                      <a:pt x="6" y="37"/>
                      <a:pt x="5" y="37"/>
                    </a:cubicBezTo>
                    <a:cubicBezTo>
                      <a:pt x="4" y="36"/>
                      <a:pt x="3" y="35"/>
                      <a:pt x="2" y="34"/>
                    </a:cubicBezTo>
                    <a:cubicBezTo>
                      <a:pt x="2" y="34"/>
                      <a:pt x="1" y="34"/>
                      <a:pt x="1" y="34"/>
                    </a:cubicBezTo>
                    <a:cubicBezTo>
                      <a:pt x="2" y="34"/>
                      <a:pt x="2" y="33"/>
                      <a:pt x="2" y="33"/>
                    </a:cubicBezTo>
                    <a:cubicBezTo>
                      <a:pt x="3" y="34"/>
                      <a:pt x="4" y="34"/>
                      <a:pt x="5" y="35"/>
                    </a:cubicBezTo>
                    <a:cubicBezTo>
                      <a:pt x="5" y="35"/>
                      <a:pt x="6" y="36"/>
                      <a:pt x="7" y="35"/>
                    </a:cubicBezTo>
                    <a:cubicBezTo>
                      <a:pt x="11" y="37"/>
                      <a:pt x="14" y="39"/>
                      <a:pt x="17" y="41"/>
                    </a:cubicBezTo>
                    <a:cubicBezTo>
                      <a:pt x="21" y="43"/>
                      <a:pt x="25" y="45"/>
                      <a:pt x="28" y="48"/>
                    </a:cubicBezTo>
                    <a:cubicBezTo>
                      <a:pt x="34" y="52"/>
                      <a:pt x="41" y="56"/>
                      <a:pt x="47" y="59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52" y="61"/>
                      <a:pt x="55" y="64"/>
                      <a:pt x="59" y="66"/>
                    </a:cubicBezTo>
                    <a:cubicBezTo>
                      <a:pt x="61" y="67"/>
                      <a:pt x="64" y="68"/>
                      <a:pt x="66" y="70"/>
                    </a:cubicBezTo>
                    <a:cubicBezTo>
                      <a:pt x="67" y="71"/>
                      <a:pt x="69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0" y="74"/>
                      <a:pt x="68" y="74"/>
                      <a:pt x="67" y="73"/>
                    </a:cubicBezTo>
                    <a:close/>
                    <a:moveTo>
                      <a:pt x="73" y="74"/>
                    </a:moveTo>
                    <a:cubicBezTo>
                      <a:pt x="73" y="73"/>
                      <a:pt x="73" y="72"/>
                      <a:pt x="72" y="71"/>
                    </a:cubicBezTo>
                    <a:cubicBezTo>
                      <a:pt x="72" y="70"/>
                      <a:pt x="70" y="69"/>
                      <a:pt x="70" y="67"/>
                    </a:cubicBezTo>
                    <a:cubicBezTo>
                      <a:pt x="68" y="64"/>
                      <a:pt x="66" y="62"/>
                      <a:pt x="64" y="60"/>
                    </a:cubicBezTo>
                    <a:cubicBezTo>
                      <a:pt x="62" y="58"/>
                      <a:pt x="59" y="57"/>
                      <a:pt x="57" y="55"/>
                    </a:cubicBezTo>
                    <a:cubicBezTo>
                      <a:pt x="55" y="54"/>
                      <a:pt x="54" y="54"/>
                      <a:pt x="53" y="53"/>
                    </a:cubicBezTo>
                    <a:cubicBezTo>
                      <a:pt x="51" y="52"/>
                      <a:pt x="50" y="51"/>
                      <a:pt x="48" y="50"/>
                    </a:cubicBezTo>
                    <a:cubicBezTo>
                      <a:pt x="45" y="49"/>
                      <a:pt x="42" y="47"/>
                      <a:pt x="40" y="45"/>
                    </a:cubicBezTo>
                    <a:cubicBezTo>
                      <a:pt x="36" y="44"/>
                      <a:pt x="33" y="42"/>
                      <a:pt x="30" y="40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24" y="38"/>
                      <a:pt x="23" y="37"/>
                      <a:pt x="21" y="37"/>
                    </a:cubicBezTo>
                    <a:cubicBezTo>
                      <a:pt x="19" y="36"/>
                      <a:pt x="16" y="35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5" y="33"/>
                      <a:pt x="15" y="33"/>
                    </a:cubicBezTo>
                    <a:cubicBezTo>
                      <a:pt x="15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8" y="33"/>
                      <a:pt x="19" y="33"/>
                    </a:cubicBezTo>
                    <a:cubicBezTo>
                      <a:pt x="21" y="34"/>
                      <a:pt x="22" y="35"/>
                      <a:pt x="24" y="36"/>
                    </a:cubicBezTo>
                    <a:cubicBezTo>
                      <a:pt x="26" y="37"/>
                      <a:pt x="29" y="38"/>
                      <a:pt x="32" y="40"/>
                    </a:cubicBezTo>
                    <a:cubicBezTo>
                      <a:pt x="38" y="43"/>
                      <a:pt x="43" y="46"/>
                      <a:pt x="49" y="49"/>
                    </a:cubicBezTo>
                    <a:cubicBezTo>
                      <a:pt x="52" y="51"/>
                      <a:pt x="54" y="53"/>
                      <a:pt x="57" y="54"/>
                    </a:cubicBezTo>
                    <a:cubicBezTo>
                      <a:pt x="58" y="55"/>
                      <a:pt x="59" y="56"/>
                      <a:pt x="60" y="56"/>
                    </a:cubicBezTo>
                    <a:cubicBezTo>
                      <a:pt x="62" y="57"/>
                      <a:pt x="63" y="58"/>
                      <a:pt x="65" y="59"/>
                    </a:cubicBezTo>
                    <a:cubicBezTo>
                      <a:pt x="67" y="61"/>
                      <a:pt x="69" y="64"/>
                      <a:pt x="71" y="67"/>
                    </a:cubicBezTo>
                    <a:cubicBezTo>
                      <a:pt x="72" y="68"/>
                      <a:pt x="73" y="70"/>
                      <a:pt x="74" y="71"/>
                    </a:cubicBezTo>
                    <a:cubicBezTo>
                      <a:pt x="74" y="73"/>
                      <a:pt x="74" y="74"/>
                      <a:pt x="75" y="75"/>
                    </a:cubicBezTo>
                    <a:cubicBezTo>
                      <a:pt x="74" y="75"/>
                      <a:pt x="74" y="75"/>
                      <a:pt x="73" y="75"/>
                    </a:cubicBezTo>
                    <a:cubicBezTo>
                      <a:pt x="73" y="75"/>
                      <a:pt x="73" y="75"/>
                      <a:pt x="72" y="75"/>
                    </a:cubicBezTo>
                    <a:cubicBezTo>
                      <a:pt x="72" y="75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5"/>
                      <a:pt x="73" y="75"/>
                      <a:pt x="73" y="74"/>
                    </a:cubicBezTo>
                    <a:close/>
                    <a:moveTo>
                      <a:pt x="160" y="126"/>
                    </a:moveTo>
                    <a:cubicBezTo>
                      <a:pt x="158" y="125"/>
                      <a:pt x="156" y="124"/>
                      <a:pt x="155" y="123"/>
                    </a:cubicBezTo>
                    <a:cubicBezTo>
                      <a:pt x="151" y="121"/>
                      <a:pt x="148" y="119"/>
                      <a:pt x="145" y="117"/>
                    </a:cubicBezTo>
                    <a:cubicBezTo>
                      <a:pt x="142" y="116"/>
                      <a:pt x="140" y="114"/>
                      <a:pt x="137" y="113"/>
                    </a:cubicBezTo>
                    <a:cubicBezTo>
                      <a:pt x="134" y="112"/>
                      <a:pt x="131" y="110"/>
                      <a:pt x="128" y="108"/>
                    </a:cubicBezTo>
                    <a:cubicBezTo>
                      <a:pt x="125" y="106"/>
                      <a:pt x="122" y="105"/>
                      <a:pt x="120" y="103"/>
                    </a:cubicBezTo>
                    <a:cubicBezTo>
                      <a:pt x="117" y="101"/>
                      <a:pt x="114" y="99"/>
                      <a:pt x="111" y="97"/>
                    </a:cubicBezTo>
                    <a:cubicBezTo>
                      <a:pt x="109" y="97"/>
                      <a:pt x="108" y="95"/>
                      <a:pt x="107" y="94"/>
                    </a:cubicBezTo>
                    <a:cubicBezTo>
                      <a:pt x="105" y="93"/>
                      <a:pt x="104" y="93"/>
                      <a:pt x="102" y="91"/>
                    </a:cubicBezTo>
                    <a:cubicBezTo>
                      <a:pt x="101" y="90"/>
                      <a:pt x="99" y="89"/>
                      <a:pt x="97" y="89"/>
                    </a:cubicBezTo>
                    <a:cubicBezTo>
                      <a:pt x="97" y="88"/>
                      <a:pt x="97" y="88"/>
                      <a:pt x="96" y="88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7"/>
                      <a:pt x="96" y="87"/>
                      <a:pt x="95" y="87"/>
                    </a:cubicBezTo>
                    <a:cubicBezTo>
                      <a:pt x="95" y="87"/>
                      <a:pt x="95" y="87"/>
                      <a:pt x="95" y="88"/>
                    </a:cubicBezTo>
                    <a:cubicBezTo>
                      <a:pt x="95" y="88"/>
                      <a:pt x="95" y="88"/>
                      <a:pt x="94" y="88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9"/>
                      <a:pt x="94" y="89"/>
                      <a:pt x="93" y="89"/>
                    </a:cubicBezTo>
                    <a:cubicBezTo>
                      <a:pt x="93" y="89"/>
                      <a:pt x="93" y="89"/>
                      <a:pt x="93" y="90"/>
                    </a:cubicBezTo>
                    <a:cubicBezTo>
                      <a:pt x="92" y="90"/>
                      <a:pt x="90" y="89"/>
                      <a:pt x="89" y="88"/>
                    </a:cubicBezTo>
                    <a:cubicBezTo>
                      <a:pt x="87" y="87"/>
                      <a:pt x="85" y="85"/>
                      <a:pt x="83" y="84"/>
                    </a:cubicBezTo>
                    <a:cubicBezTo>
                      <a:pt x="79" y="82"/>
                      <a:pt x="76" y="81"/>
                      <a:pt x="73" y="79"/>
                    </a:cubicBezTo>
                    <a:cubicBezTo>
                      <a:pt x="72" y="79"/>
                      <a:pt x="72" y="78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8"/>
                      <a:pt x="72" y="78"/>
                      <a:pt x="73" y="78"/>
                    </a:cubicBezTo>
                    <a:cubicBezTo>
                      <a:pt x="73" y="78"/>
                      <a:pt x="73" y="78"/>
                      <a:pt x="74" y="78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4" y="79"/>
                      <a:pt x="74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6" y="80"/>
                      <a:pt x="77" y="80"/>
                      <a:pt x="78" y="81"/>
                    </a:cubicBezTo>
                    <a:cubicBezTo>
                      <a:pt x="79" y="82"/>
                      <a:pt x="81" y="83"/>
                      <a:pt x="82" y="83"/>
                    </a:cubicBezTo>
                    <a:cubicBezTo>
                      <a:pt x="83" y="84"/>
                      <a:pt x="84" y="84"/>
                      <a:pt x="85" y="84"/>
                    </a:cubicBezTo>
                    <a:cubicBezTo>
                      <a:pt x="85" y="84"/>
                      <a:pt x="85" y="85"/>
                      <a:pt x="85" y="85"/>
                    </a:cubicBezTo>
                    <a:cubicBezTo>
                      <a:pt x="85" y="85"/>
                      <a:pt x="85" y="86"/>
                      <a:pt x="86" y="85"/>
                    </a:cubicBezTo>
                    <a:cubicBezTo>
                      <a:pt x="86" y="85"/>
                      <a:pt x="86" y="85"/>
                      <a:pt x="86" y="85"/>
                    </a:cubicBezTo>
                    <a:cubicBezTo>
                      <a:pt x="86" y="85"/>
                      <a:pt x="86" y="86"/>
                      <a:pt x="87" y="86"/>
                    </a:cubicBezTo>
                    <a:cubicBezTo>
                      <a:pt x="87" y="86"/>
                      <a:pt x="87" y="86"/>
                      <a:pt x="87" y="86"/>
                    </a:cubicBezTo>
                    <a:cubicBezTo>
                      <a:pt x="87" y="86"/>
                      <a:pt x="87" y="86"/>
                      <a:pt x="87" y="86"/>
                    </a:cubicBezTo>
                    <a:cubicBezTo>
                      <a:pt x="87" y="86"/>
                      <a:pt x="87" y="87"/>
                      <a:pt x="88" y="87"/>
                    </a:cubicBezTo>
                    <a:cubicBezTo>
                      <a:pt x="88" y="87"/>
                      <a:pt x="88" y="87"/>
                      <a:pt x="88" y="86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90" y="87"/>
                      <a:pt x="90" y="87"/>
                    </a:cubicBezTo>
                    <a:cubicBezTo>
                      <a:pt x="90" y="88"/>
                      <a:pt x="91" y="88"/>
                      <a:pt x="92" y="89"/>
                    </a:cubicBezTo>
                    <a:cubicBezTo>
                      <a:pt x="92" y="89"/>
                      <a:pt x="93" y="89"/>
                      <a:pt x="93" y="89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3" y="88"/>
                      <a:pt x="93" y="88"/>
                    </a:cubicBezTo>
                    <a:cubicBezTo>
                      <a:pt x="94" y="87"/>
                      <a:pt x="94" y="87"/>
                      <a:pt x="95" y="87"/>
                    </a:cubicBezTo>
                    <a:cubicBezTo>
                      <a:pt x="95" y="87"/>
                      <a:pt x="96" y="87"/>
                      <a:pt x="97" y="88"/>
                    </a:cubicBezTo>
                    <a:cubicBezTo>
                      <a:pt x="99" y="88"/>
                      <a:pt x="100" y="89"/>
                      <a:pt x="102" y="90"/>
                    </a:cubicBezTo>
                    <a:cubicBezTo>
                      <a:pt x="105" y="91"/>
                      <a:pt x="108" y="92"/>
                      <a:pt x="110" y="94"/>
                    </a:cubicBezTo>
                    <a:cubicBezTo>
                      <a:pt x="113" y="96"/>
                      <a:pt x="116" y="98"/>
                      <a:pt x="119" y="100"/>
                    </a:cubicBezTo>
                    <a:cubicBezTo>
                      <a:pt x="121" y="101"/>
                      <a:pt x="123" y="101"/>
                      <a:pt x="124" y="103"/>
                    </a:cubicBezTo>
                    <a:cubicBezTo>
                      <a:pt x="125" y="104"/>
                      <a:pt x="126" y="104"/>
                      <a:pt x="128" y="105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30" y="106"/>
                      <a:pt x="132" y="108"/>
                      <a:pt x="134" y="109"/>
                    </a:cubicBezTo>
                    <a:cubicBezTo>
                      <a:pt x="136" y="110"/>
                      <a:pt x="137" y="111"/>
                      <a:pt x="138" y="112"/>
                    </a:cubicBezTo>
                    <a:cubicBezTo>
                      <a:pt x="140" y="113"/>
                      <a:pt x="141" y="114"/>
                      <a:pt x="143" y="115"/>
                    </a:cubicBezTo>
                    <a:cubicBezTo>
                      <a:pt x="146" y="116"/>
                      <a:pt x="149" y="118"/>
                      <a:pt x="152" y="120"/>
                    </a:cubicBezTo>
                    <a:cubicBezTo>
                      <a:pt x="154" y="121"/>
                      <a:pt x="156" y="122"/>
                      <a:pt x="157" y="123"/>
                    </a:cubicBezTo>
                    <a:cubicBezTo>
                      <a:pt x="158" y="123"/>
                      <a:pt x="159" y="123"/>
                      <a:pt x="160" y="124"/>
                    </a:cubicBezTo>
                    <a:cubicBezTo>
                      <a:pt x="160" y="124"/>
                      <a:pt x="160" y="124"/>
                      <a:pt x="161" y="125"/>
                    </a:cubicBezTo>
                    <a:cubicBezTo>
                      <a:pt x="161" y="125"/>
                      <a:pt x="161" y="125"/>
                      <a:pt x="161" y="125"/>
                    </a:cubicBezTo>
                    <a:cubicBezTo>
                      <a:pt x="161" y="125"/>
                      <a:pt x="161" y="125"/>
                      <a:pt x="161" y="125"/>
                    </a:cubicBezTo>
                    <a:cubicBezTo>
                      <a:pt x="162" y="125"/>
                      <a:pt x="163" y="125"/>
                      <a:pt x="162" y="124"/>
                    </a:cubicBezTo>
                    <a:cubicBezTo>
                      <a:pt x="162" y="124"/>
                      <a:pt x="162" y="124"/>
                      <a:pt x="161" y="123"/>
                    </a:cubicBezTo>
                    <a:cubicBezTo>
                      <a:pt x="161" y="122"/>
                      <a:pt x="161" y="121"/>
                      <a:pt x="161" y="120"/>
                    </a:cubicBezTo>
                    <a:cubicBezTo>
                      <a:pt x="161" y="117"/>
                      <a:pt x="160" y="116"/>
                      <a:pt x="160" y="113"/>
                    </a:cubicBezTo>
                    <a:cubicBezTo>
                      <a:pt x="159" y="111"/>
                      <a:pt x="159" y="109"/>
                      <a:pt x="159" y="107"/>
                    </a:cubicBezTo>
                    <a:cubicBezTo>
                      <a:pt x="159" y="107"/>
                      <a:pt x="158" y="106"/>
                      <a:pt x="158" y="105"/>
                    </a:cubicBezTo>
                    <a:cubicBezTo>
                      <a:pt x="158" y="104"/>
                      <a:pt x="158" y="103"/>
                      <a:pt x="158" y="102"/>
                    </a:cubicBezTo>
                    <a:cubicBezTo>
                      <a:pt x="158" y="102"/>
                      <a:pt x="159" y="103"/>
                      <a:pt x="160" y="103"/>
                    </a:cubicBezTo>
                    <a:cubicBezTo>
                      <a:pt x="160" y="104"/>
                      <a:pt x="160" y="106"/>
                      <a:pt x="160" y="107"/>
                    </a:cubicBezTo>
                    <a:cubicBezTo>
                      <a:pt x="161" y="110"/>
                      <a:pt x="161" y="112"/>
                      <a:pt x="161" y="115"/>
                    </a:cubicBezTo>
                    <a:cubicBezTo>
                      <a:pt x="162" y="117"/>
                      <a:pt x="162" y="119"/>
                      <a:pt x="162" y="122"/>
                    </a:cubicBezTo>
                    <a:cubicBezTo>
                      <a:pt x="162" y="122"/>
                      <a:pt x="163" y="123"/>
                      <a:pt x="163" y="124"/>
                    </a:cubicBezTo>
                    <a:cubicBezTo>
                      <a:pt x="163" y="125"/>
                      <a:pt x="162" y="126"/>
                      <a:pt x="162" y="127"/>
                    </a:cubicBezTo>
                    <a:cubicBezTo>
                      <a:pt x="161" y="126"/>
                      <a:pt x="161" y="126"/>
                      <a:pt x="160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901"/>
              <p:cNvSpPr/>
              <p:nvPr/>
            </p:nvSpPr>
            <p:spPr bwMode="auto">
              <a:xfrm>
                <a:off x="680" y="762"/>
                <a:ext cx="3" cy="2"/>
              </a:xfrm>
              <a:custGeom>
                <a:avLst/>
                <a:gdLst>
                  <a:gd name="T0" fmla="*/ 1 w 5"/>
                  <a:gd name="T1" fmla="*/ 1 h 3"/>
                  <a:gd name="T2" fmla="*/ 0 w 5"/>
                  <a:gd name="T3" fmla="*/ 1 h 3"/>
                  <a:gd name="T4" fmla="*/ 0 w 5"/>
                  <a:gd name="T5" fmla="*/ 2 h 3"/>
                  <a:gd name="T6" fmla="*/ 0 w 5"/>
                  <a:gd name="T7" fmla="*/ 3 h 3"/>
                  <a:gd name="T8" fmla="*/ 1 w 5"/>
                  <a:gd name="T9" fmla="*/ 3 h 3"/>
                  <a:gd name="T10" fmla="*/ 1 w 5"/>
                  <a:gd name="T11" fmla="*/ 2 h 3"/>
                  <a:gd name="T12" fmla="*/ 1 w 5"/>
                  <a:gd name="T13" fmla="*/ 2 h 3"/>
                  <a:gd name="T14" fmla="*/ 2 w 5"/>
                  <a:gd name="T15" fmla="*/ 3 h 3"/>
                  <a:gd name="T16" fmla="*/ 2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4 w 5"/>
                  <a:gd name="T23" fmla="*/ 3 h 3"/>
                  <a:gd name="T24" fmla="*/ 4 w 5"/>
                  <a:gd name="T25" fmla="*/ 3 h 3"/>
                  <a:gd name="T26" fmla="*/ 5 w 5"/>
                  <a:gd name="T27" fmla="*/ 3 h 3"/>
                  <a:gd name="T28" fmla="*/ 5 w 5"/>
                  <a:gd name="T29" fmla="*/ 2 h 3"/>
                  <a:gd name="T30" fmla="*/ 4 w 5"/>
                  <a:gd name="T31" fmla="*/ 2 h 3"/>
                  <a:gd name="T32" fmla="*/ 4 w 5"/>
                  <a:gd name="T33" fmla="*/ 2 h 3"/>
                  <a:gd name="T34" fmla="*/ 3 w 5"/>
                  <a:gd name="T35" fmla="*/ 2 h 3"/>
                  <a:gd name="T36" fmla="*/ 3 w 5"/>
                  <a:gd name="T37" fmla="*/ 2 h 3"/>
                  <a:gd name="T38" fmla="*/ 3 w 5"/>
                  <a:gd name="T39" fmla="*/ 2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1 w 5"/>
                  <a:gd name="T47" fmla="*/ 1 h 3"/>
                  <a:gd name="T48" fmla="*/ 1 w 5"/>
                  <a:gd name="T4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902"/>
              <p:cNvSpPr/>
              <p:nvPr/>
            </p:nvSpPr>
            <p:spPr bwMode="auto">
              <a:xfrm>
                <a:off x="690" y="759"/>
                <a:ext cx="12" cy="3"/>
              </a:xfrm>
              <a:custGeom>
                <a:avLst/>
                <a:gdLst>
                  <a:gd name="T0" fmla="*/ 15 w 15"/>
                  <a:gd name="T1" fmla="*/ 3 h 4"/>
                  <a:gd name="T2" fmla="*/ 12 w 15"/>
                  <a:gd name="T3" fmla="*/ 2 h 4"/>
                  <a:gd name="T4" fmla="*/ 8 w 15"/>
                  <a:gd name="T5" fmla="*/ 1 h 4"/>
                  <a:gd name="T6" fmla="*/ 8 w 15"/>
                  <a:gd name="T7" fmla="*/ 1 h 4"/>
                  <a:gd name="T8" fmla="*/ 4 w 15"/>
                  <a:gd name="T9" fmla="*/ 1 h 4"/>
                  <a:gd name="T10" fmla="*/ 1 w 15"/>
                  <a:gd name="T11" fmla="*/ 0 h 4"/>
                  <a:gd name="T12" fmla="*/ 1 w 15"/>
                  <a:gd name="T13" fmla="*/ 1 h 4"/>
                  <a:gd name="T14" fmla="*/ 5 w 15"/>
                  <a:gd name="T15" fmla="*/ 2 h 4"/>
                  <a:gd name="T16" fmla="*/ 7 w 15"/>
                  <a:gd name="T17" fmla="*/ 2 h 4"/>
                  <a:gd name="T18" fmla="*/ 11 w 15"/>
                  <a:gd name="T19" fmla="*/ 3 h 4"/>
                  <a:gd name="T20" fmla="*/ 15 w 15"/>
                  <a:gd name="T21" fmla="*/ 4 h 4"/>
                  <a:gd name="T22" fmla="*/ 15 w 15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4">
                    <a:moveTo>
                      <a:pt x="15" y="3"/>
                    </a:moveTo>
                    <a:cubicBezTo>
                      <a:pt x="14" y="3"/>
                      <a:pt x="13" y="2"/>
                      <a:pt x="12" y="2"/>
                    </a:cubicBezTo>
                    <a:cubicBezTo>
                      <a:pt x="11" y="2"/>
                      <a:pt x="10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3" y="1"/>
                      <a:pt x="5" y="2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8" y="2"/>
                      <a:pt x="10" y="3"/>
                      <a:pt x="11" y="3"/>
                    </a:cubicBezTo>
                    <a:cubicBezTo>
                      <a:pt x="13" y="3"/>
                      <a:pt x="14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903"/>
              <p:cNvSpPr/>
              <p:nvPr/>
            </p:nvSpPr>
            <p:spPr bwMode="auto">
              <a:xfrm>
                <a:off x="617" y="73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2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904"/>
              <p:cNvSpPr>
                <a:spLocks noEditPoints="1"/>
              </p:cNvSpPr>
              <p:nvPr/>
            </p:nvSpPr>
            <p:spPr bwMode="auto">
              <a:xfrm>
                <a:off x="799" y="803"/>
                <a:ext cx="62" cy="74"/>
              </a:xfrm>
              <a:custGeom>
                <a:avLst/>
                <a:gdLst>
                  <a:gd name="T0" fmla="*/ 2 w 82"/>
                  <a:gd name="T1" fmla="*/ 72 h 97"/>
                  <a:gd name="T2" fmla="*/ 22 w 82"/>
                  <a:gd name="T3" fmla="*/ 10 h 97"/>
                  <a:gd name="T4" fmla="*/ 37 w 82"/>
                  <a:gd name="T5" fmla="*/ 5 h 97"/>
                  <a:gd name="T6" fmla="*/ 61 w 82"/>
                  <a:gd name="T7" fmla="*/ 15 h 97"/>
                  <a:gd name="T8" fmla="*/ 77 w 82"/>
                  <a:gd name="T9" fmla="*/ 38 h 97"/>
                  <a:gd name="T10" fmla="*/ 70 w 82"/>
                  <a:gd name="T11" fmla="*/ 66 h 97"/>
                  <a:gd name="T12" fmla="*/ 67 w 82"/>
                  <a:gd name="T13" fmla="*/ 75 h 97"/>
                  <a:gd name="T14" fmla="*/ 60 w 82"/>
                  <a:gd name="T15" fmla="*/ 96 h 97"/>
                  <a:gd name="T16" fmla="*/ 53 w 82"/>
                  <a:gd name="T17" fmla="*/ 94 h 97"/>
                  <a:gd name="T18" fmla="*/ 24 w 82"/>
                  <a:gd name="T19" fmla="*/ 84 h 97"/>
                  <a:gd name="T20" fmla="*/ 2 w 82"/>
                  <a:gd name="T21" fmla="*/ 77 h 97"/>
                  <a:gd name="T22" fmla="*/ 37 w 82"/>
                  <a:gd name="T23" fmla="*/ 84 h 97"/>
                  <a:gd name="T24" fmla="*/ 59 w 82"/>
                  <a:gd name="T25" fmla="*/ 86 h 97"/>
                  <a:gd name="T26" fmla="*/ 52 w 82"/>
                  <a:gd name="T27" fmla="*/ 15 h 97"/>
                  <a:gd name="T28" fmla="*/ 22 w 82"/>
                  <a:gd name="T29" fmla="*/ 21 h 97"/>
                  <a:gd name="T30" fmla="*/ 8 w 82"/>
                  <a:gd name="T31" fmla="*/ 74 h 97"/>
                  <a:gd name="T32" fmla="*/ 45 w 82"/>
                  <a:gd name="T33" fmla="*/ 78 h 97"/>
                  <a:gd name="T34" fmla="*/ 52 w 82"/>
                  <a:gd name="T35" fmla="*/ 65 h 97"/>
                  <a:gd name="T36" fmla="*/ 59 w 82"/>
                  <a:gd name="T37" fmla="*/ 80 h 97"/>
                  <a:gd name="T38" fmla="*/ 49 w 82"/>
                  <a:gd name="T39" fmla="*/ 84 h 97"/>
                  <a:gd name="T40" fmla="*/ 58 w 82"/>
                  <a:gd name="T41" fmla="*/ 70 h 97"/>
                  <a:gd name="T42" fmla="*/ 51 w 82"/>
                  <a:gd name="T43" fmla="*/ 74 h 97"/>
                  <a:gd name="T44" fmla="*/ 13 w 82"/>
                  <a:gd name="T45" fmla="*/ 70 h 97"/>
                  <a:gd name="T46" fmla="*/ 28 w 82"/>
                  <a:gd name="T47" fmla="*/ 59 h 97"/>
                  <a:gd name="T48" fmla="*/ 18 w 82"/>
                  <a:gd name="T49" fmla="*/ 72 h 97"/>
                  <a:gd name="T50" fmla="*/ 24 w 82"/>
                  <a:gd name="T51" fmla="*/ 62 h 97"/>
                  <a:gd name="T52" fmla="*/ 17 w 82"/>
                  <a:gd name="T53" fmla="*/ 66 h 97"/>
                  <a:gd name="T54" fmla="*/ 30 w 82"/>
                  <a:gd name="T55" fmla="*/ 71 h 97"/>
                  <a:gd name="T56" fmla="*/ 43 w 82"/>
                  <a:gd name="T57" fmla="*/ 62 h 97"/>
                  <a:gd name="T58" fmla="*/ 44 w 82"/>
                  <a:gd name="T59" fmla="*/ 72 h 97"/>
                  <a:gd name="T60" fmla="*/ 34 w 82"/>
                  <a:gd name="T61" fmla="*/ 77 h 97"/>
                  <a:gd name="T62" fmla="*/ 29 w 82"/>
                  <a:gd name="T63" fmla="*/ 76 h 97"/>
                  <a:gd name="T64" fmla="*/ 34 w 82"/>
                  <a:gd name="T65" fmla="*/ 69 h 97"/>
                  <a:gd name="T66" fmla="*/ 33 w 82"/>
                  <a:gd name="T67" fmla="*/ 54 h 97"/>
                  <a:gd name="T68" fmla="*/ 39 w 82"/>
                  <a:gd name="T69" fmla="*/ 40 h 97"/>
                  <a:gd name="T70" fmla="*/ 48 w 82"/>
                  <a:gd name="T71" fmla="*/ 42 h 97"/>
                  <a:gd name="T72" fmla="*/ 44 w 82"/>
                  <a:gd name="T73" fmla="*/ 58 h 97"/>
                  <a:gd name="T74" fmla="*/ 40 w 82"/>
                  <a:gd name="T75" fmla="*/ 52 h 97"/>
                  <a:gd name="T76" fmla="*/ 43 w 82"/>
                  <a:gd name="T77" fmla="*/ 46 h 97"/>
                  <a:gd name="T78" fmla="*/ 38 w 82"/>
                  <a:gd name="T79" fmla="*/ 51 h 97"/>
                  <a:gd name="T80" fmla="*/ 25 w 82"/>
                  <a:gd name="T81" fmla="*/ 34 h 97"/>
                  <a:gd name="T82" fmla="*/ 32 w 82"/>
                  <a:gd name="T83" fmla="*/ 47 h 97"/>
                  <a:gd name="T84" fmla="*/ 21 w 82"/>
                  <a:gd name="T85" fmla="*/ 49 h 97"/>
                  <a:gd name="T86" fmla="*/ 24 w 82"/>
                  <a:gd name="T87" fmla="*/ 46 h 97"/>
                  <a:gd name="T88" fmla="*/ 54 w 82"/>
                  <a:gd name="T89" fmla="*/ 62 h 97"/>
                  <a:gd name="T90" fmla="*/ 52 w 82"/>
                  <a:gd name="T91" fmla="*/ 51 h 97"/>
                  <a:gd name="T92" fmla="*/ 64 w 82"/>
                  <a:gd name="T93" fmla="*/ 56 h 97"/>
                  <a:gd name="T94" fmla="*/ 60 w 82"/>
                  <a:gd name="T95" fmla="*/ 56 h 97"/>
                  <a:gd name="T96" fmla="*/ 61 w 82"/>
                  <a:gd name="T97" fmla="*/ 54 h 97"/>
                  <a:gd name="T98" fmla="*/ 57 w 82"/>
                  <a:gd name="T99" fmla="*/ 48 h 97"/>
                  <a:gd name="T100" fmla="*/ 56 w 82"/>
                  <a:gd name="T101" fmla="*/ 58 h 97"/>
                  <a:gd name="T102" fmla="*/ 55 w 82"/>
                  <a:gd name="T103" fmla="*/ 35 h 97"/>
                  <a:gd name="T104" fmla="*/ 30 w 82"/>
                  <a:gd name="T105" fmla="*/ 24 h 97"/>
                  <a:gd name="T106" fmla="*/ 37 w 82"/>
                  <a:gd name="T107" fmla="*/ 11 h 97"/>
                  <a:gd name="T108" fmla="*/ 56 w 82"/>
                  <a:gd name="T109" fmla="*/ 19 h 97"/>
                  <a:gd name="T110" fmla="*/ 68 w 82"/>
                  <a:gd name="T111" fmla="*/ 41 h 97"/>
                  <a:gd name="T112" fmla="*/ 66 w 82"/>
                  <a:gd name="T113" fmla="*/ 29 h 97"/>
                  <a:gd name="T114" fmla="*/ 36 w 82"/>
                  <a:gd name="T115" fmla="*/ 16 h 97"/>
                  <a:gd name="T116" fmla="*/ 32 w 82"/>
                  <a:gd name="T117" fmla="*/ 21 h 97"/>
                  <a:gd name="T118" fmla="*/ 66 w 82"/>
                  <a:gd name="T119" fmla="*/ 3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2" h="97">
                    <a:moveTo>
                      <a:pt x="2" y="77"/>
                    </a:moveTo>
                    <a:cubicBezTo>
                      <a:pt x="1" y="77"/>
                      <a:pt x="1" y="76"/>
                      <a:pt x="1" y="76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4"/>
                      <a:pt x="1" y="73"/>
                      <a:pt x="2" y="72"/>
                    </a:cubicBezTo>
                    <a:cubicBezTo>
                      <a:pt x="2" y="72"/>
                      <a:pt x="3" y="71"/>
                      <a:pt x="5" y="63"/>
                    </a:cubicBezTo>
                    <a:cubicBezTo>
                      <a:pt x="8" y="54"/>
                      <a:pt x="10" y="49"/>
                      <a:pt x="13" y="41"/>
                    </a:cubicBezTo>
                    <a:cubicBezTo>
                      <a:pt x="14" y="38"/>
                      <a:pt x="16" y="31"/>
                      <a:pt x="17" y="25"/>
                    </a:cubicBezTo>
                    <a:cubicBezTo>
                      <a:pt x="19" y="19"/>
                      <a:pt x="21" y="13"/>
                      <a:pt x="22" y="10"/>
                    </a:cubicBezTo>
                    <a:cubicBezTo>
                      <a:pt x="24" y="5"/>
                      <a:pt x="24" y="5"/>
                      <a:pt x="23" y="4"/>
                    </a:cubicBezTo>
                    <a:cubicBezTo>
                      <a:pt x="23" y="3"/>
                      <a:pt x="23" y="2"/>
                      <a:pt x="24" y="1"/>
                    </a:cubicBezTo>
                    <a:cubicBezTo>
                      <a:pt x="25" y="1"/>
                      <a:pt x="26" y="0"/>
                      <a:pt x="26" y="1"/>
                    </a:cubicBezTo>
                    <a:cubicBezTo>
                      <a:pt x="25" y="1"/>
                      <a:pt x="29" y="2"/>
                      <a:pt x="37" y="5"/>
                    </a:cubicBezTo>
                    <a:cubicBezTo>
                      <a:pt x="43" y="7"/>
                      <a:pt x="49" y="9"/>
                      <a:pt x="49" y="9"/>
                    </a:cubicBezTo>
                    <a:cubicBezTo>
                      <a:pt x="49" y="9"/>
                      <a:pt x="51" y="10"/>
                      <a:pt x="52" y="11"/>
                    </a:cubicBezTo>
                    <a:cubicBezTo>
                      <a:pt x="54" y="11"/>
                      <a:pt x="56" y="12"/>
                      <a:pt x="57" y="13"/>
                    </a:cubicBezTo>
                    <a:cubicBezTo>
                      <a:pt x="58" y="13"/>
                      <a:pt x="60" y="14"/>
                      <a:pt x="61" y="15"/>
                    </a:cubicBezTo>
                    <a:cubicBezTo>
                      <a:pt x="62" y="16"/>
                      <a:pt x="67" y="18"/>
                      <a:pt x="72" y="20"/>
                    </a:cubicBezTo>
                    <a:cubicBezTo>
                      <a:pt x="80" y="23"/>
                      <a:pt x="81" y="23"/>
                      <a:pt x="82" y="24"/>
                    </a:cubicBezTo>
                    <a:cubicBezTo>
                      <a:pt x="82" y="25"/>
                      <a:pt x="82" y="25"/>
                      <a:pt x="81" y="27"/>
                    </a:cubicBezTo>
                    <a:cubicBezTo>
                      <a:pt x="80" y="28"/>
                      <a:pt x="79" y="30"/>
                      <a:pt x="77" y="38"/>
                    </a:cubicBezTo>
                    <a:cubicBezTo>
                      <a:pt x="75" y="43"/>
                      <a:pt x="74" y="48"/>
                      <a:pt x="74" y="48"/>
                    </a:cubicBezTo>
                    <a:cubicBezTo>
                      <a:pt x="74" y="48"/>
                      <a:pt x="74" y="48"/>
                      <a:pt x="74" y="49"/>
                    </a:cubicBezTo>
                    <a:cubicBezTo>
                      <a:pt x="74" y="49"/>
                      <a:pt x="73" y="53"/>
                      <a:pt x="72" y="57"/>
                    </a:cubicBezTo>
                    <a:cubicBezTo>
                      <a:pt x="70" y="61"/>
                      <a:pt x="69" y="65"/>
                      <a:pt x="70" y="66"/>
                    </a:cubicBezTo>
                    <a:cubicBezTo>
                      <a:pt x="70" y="66"/>
                      <a:pt x="69" y="67"/>
                      <a:pt x="69" y="66"/>
                    </a:cubicBezTo>
                    <a:cubicBezTo>
                      <a:pt x="69" y="66"/>
                      <a:pt x="68" y="66"/>
                      <a:pt x="68" y="67"/>
                    </a:cubicBezTo>
                    <a:cubicBezTo>
                      <a:pt x="68" y="67"/>
                      <a:pt x="68" y="67"/>
                      <a:pt x="69" y="67"/>
                    </a:cubicBezTo>
                    <a:cubicBezTo>
                      <a:pt x="69" y="67"/>
                      <a:pt x="67" y="74"/>
                      <a:pt x="67" y="75"/>
                    </a:cubicBezTo>
                    <a:cubicBezTo>
                      <a:pt x="66" y="75"/>
                      <a:pt x="65" y="78"/>
                      <a:pt x="64" y="82"/>
                    </a:cubicBezTo>
                    <a:cubicBezTo>
                      <a:pt x="63" y="86"/>
                      <a:pt x="62" y="90"/>
                      <a:pt x="61" y="91"/>
                    </a:cubicBezTo>
                    <a:cubicBezTo>
                      <a:pt x="61" y="91"/>
                      <a:pt x="61" y="92"/>
                      <a:pt x="61" y="93"/>
                    </a:cubicBezTo>
                    <a:cubicBezTo>
                      <a:pt x="62" y="94"/>
                      <a:pt x="61" y="96"/>
                      <a:pt x="60" y="96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59" y="97"/>
                      <a:pt x="59" y="96"/>
                      <a:pt x="57" y="96"/>
                    </a:cubicBezTo>
                    <a:cubicBezTo>
                      <a:pt x="56" y="95"/>
                      <a:pt x="55" y="95"/>
                      <a:pt x="54" y="95"/>
                    </a:cubicBezTo>
                    <a:cubicBezTo>
                      <a:pt x="53" y="95"/>
                      <a:pt x="53" y="95"/>
                      <a:pt x="53" y="94"/>
                    </a:cubicBezTo>
                    <a:cubicBezTo>
                      <a:pt x="53" y="94"/>
                      <a:pt x="52" y="94"/>
                      <a:pt x="51" y="93"/>
                    </a:cubicBezTo>
                    <a:cubicBezTo>
                      <a:pt x="50" y="93"/>
                      <a:pt x="47" y="92"/>
                      <a:pt x="46" y="92"/>
                    </a:cubicBezTo>
                    <a:cubicBezTo>
                      <a:pt x="44" y="91"/>
                      <a:pt x="41" y="90"/>
                      <a:pt x="39" y="90"/>
                    </a:cubicBezTo>
                    <a:cubicBezTo>
                      <a:pt x="33" y="88"/>
                      <a:pt x="26" y="86"/>
                      <a:pt x="24" y="84"/>
                    </a:cubicBezTo>
                    <a:cubicBezTo>
                      <a:pt x="20" y="82"/>
                      <a:pt x="12" y="79"/>
                      <a:pt x="9" y="79"/>
                    </a:cubicBezTo>
                    <a:cubicBezTo>
                      <a:pt x="8" y="79"/>
                      <a:pt x="7" y="79"/>
                      <a:pt x="6" y="78"/>
                    </a:cubicBezTo>
                    <a:cubicBezTo>
                      <a:pt x="5" y="78"/>
                      <a:pt x="4" y="78"/>
                      <a:pt x="3" y="78"/>
                    </a:cubicBezTo>
                    <a:cubicBezTo>
                      <a:pt x="3" y="78"/>
                      <a:pt x="3" y="78"/>
                      <a:pt x="2" y="77"/>
                    </a:cubicBezTo>
                    <a:close/>
                    <a:moveTo>
                      <a:pt x="11" y="75"/>
                    </a:moveTo>
                    <a:cubicBezTo>
                      <a:pt x="12" y="75"/>
                      <a:pt x="20" y="77"/>
                      <a:pt x="24" y="79"/>
                    </a:cubicBezTo>
                    <a:cubicBezTo>
                      <a:pt x="25" y="80"/>
                      <a:pt x="27" y="81"/>
                      <a:pt x="27" y="81"/>
                    </a:cubicBezTo>
                    <a:cubicBezTo>
                      <a:pt x="29" y="81"/>
                      <a:pt x="36" y="84"/>
                      <a:pt x="37" y="84"/>
                    </a:cubicBezTo>
                    <a:cubicBezTo>
                      <a:pt x="40" y="85"/>
                      <a:pt x="43" y="85"/>
                      <a:pt x="47" y="87"/>
                    </a:cubicBezTo>
                    <a:cubicBezTo>
                      <a:pt x="52" y="89"/>
                      <a:pt x="52" y="89"/>
                      <a:pt x="55" y="90"/>
                    </a:cubicBezTo>
                    <a:cubicBezTo>
                      <a:pt x="58" y="91"/>
                      <a:pt x="58" y="91"/>
                      <a:pt x="58" y="91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79"/>
                      <a:pt x="76" y="27"/>
                      <a:pt x="76" y="27"/>
                    </a:cubicBezTo>
                    <a:cubicBezTo>
                      <a:pt x="76" y="26"/>
                      <a:pt x="69" y="23"/>
                      <a:pt x="61" y="20"/>
                    </a:cubicBezTo>
                    <a:cubicBezTo>
                      <a:pt x="60" y="19"/>
                      <a:pt x="58" y="19"/>
                      <a:pt x="58" y="18"/>
                    </a:cubicBezTo>
                    <a:cubicBezTo>
                      <a:pt x="58" y="18"/>
                      <a:pt x="55" y="17"/>
                      <a:pt x="52" y="15"/>
                    </a:cubicBezTo>
                    <a:cubicBezTo>
                      <a:pt x="46" y="13"/>
                      <a:pt x="46" y="13"/>
                      <a:pt x="40" y="11"/>
                    </a:cubicBezTo>
                    <a:cubicBezTo>
                      <a:pt x="38" y="10"/>
                      <a:pt x="34" y="8"/>
                      <a:pt x="31" y="7"/>
                    </a:cubicBezTo>
                    <a:cubicBezTo>
                      <a:pt x="26" y="5"/>
                      <a:pt x="27" y="5"/>
                      <a:pt x="26" y="8"/>
                    </a:cubicBezTo>
                    <a:cubicBezTo>
                      <a:pt x="24" y="13"/>
                      <a:pt x="21" y="21"/>
                      <a:pt x="22" y="21"/>
                    </a:cubicBezTo>
                    <a:cubicBezTo>
                      <a:pt x="22" y="21"/>
                      <a:pt x="21" y="24"/>
                      <a:pt x="20" y="27"/>
                    </a:cubicBezTo>
                    <a:cubicBezTo>
                      <a:pt x="19" y="31"/>
                      <a:pt x="17" y="37"/>
                      <a:pt x="15" y="42"/>
                    </a:cubicBezTo>
                    <a:cubicBezTo>
                      <a:pt x="13" y="50"/>
                      <a:pt x="8" y="65"/>
                      <a:pt x="7" y="70"/>
                    </a:cubicBezTo>
                    <a:cubicBezTo>
                      <a:pt x="5" y="73"/>
                      <a:pt x="5" y="74"/>
                      <a:pt x="8" y="74"/>
                    </a:cubicBezTo>
                    <a:cubicBezTo>
                      <a:pt x="9" y="75"/>
                      <a:pt x="10" y="75"/>
                      <a:pt x="11" y="75"/>
                    </a:cubicBezTo>
                    <a:close/>
                    <a:moveTo>
                      <a:pt x="49" y="84"/>
                    </a:moveTo>
                    <a:cubicBezTo>
                      <a:pt x="48" y="83"/>
                      <a:pt x="47" y="82"/>
                      <a:pt x="47" y="81"/>
                    </a:cubicBezTo>
                    <a:cubicBezTo>
                      <a:pt x="46" y="79"/>
                      <a:pt x="45" y="78"/>
                      <a:pt x="45" y="78"/>
                    </a:cubicBezTo>
                    <a:cubicBezTo>
                      <a:pt x="45" y="78"/>
                      <a:pt x="45" y="76"/>
                      <a:pt x="46" y="75"/>
                    </a:cubicBezTo>
                    <a:cubicBezTo>
                      <a:pt x="47" y="73"/>
                      <a:pt x="48" y="72"/>
                      <a:pt x="48" y="69"/>
                    </a:cubicBezTo>
                    <a:cubicBezTo>
                      <a:pt x="49" y="65"/>
                      <a:pt x="49" y="65"/>
                      <a:pt x="50" y="65"/>
                    </a:cubicBezTo>
                    <a:cubicBezTo>
                      <a:pt x="50" y="65"/>
                      <a:pt x="51" y="64"/>
                      <a:pt x="52" y="65"/>
                    </a:cubicBezTo>
                    <a:cubicBezTo>
                      <a:pt x="52" y="65"/>
                      <a:pt x="53" y="65"/>
                      <a:pt x="53" y="65"/>
                    </a:cubicBezTo>
                    <a:cubicBezTo>
                      <a:pt x="54" y="64"/>
                      <a:pt x="62" y="66"/>
                      <a:pt x="62" y="67"/>
                    </a:cubicBezTo>
                    <a:cubicBezTo>
                      <a:pt x="62" y="68"/>
                      <a:pt x="62" y="70"/>
                      <a:pt x="61" y="72"/>
                    </a:cubicBezTo>
                    <a:cubicBezTo>
                      <a:pt x="60" y="74"/>
                      <a:pt x="59" y="78"/>
                      <a:pt x="59" y="80"/>
                    </a:cubicBezTo>
                    <a:cubicBezTo>
                      <a:pt x="58" y="82"/>
                      <a:pt x="58" y="83"/>
                      <a:pt x="58" y="83"/>
                    </a:cubicBezTo>
                    <a:cubicBezTo>
                      <a:pt x="58" y="83"/>
                      <a:pt x="57" y="84"/>
                      <a:pt x="57" y="84"/>
                    </a:cubicBezTo>
                    <a:cubicBezTo>
                      <a:pt x="57" y="85"/>
                      <a:pt x="56" y="85"/>
                      <a:pt x="54" y="85"/>
                    </a:cubicBezTo>
                    <a:cubicBezTo>
                      <a:pt x="51" y="85"/>
                      <a:pt x="50" y="85"/>
                      <a:pt x="49" y="84"/>
                    </a:cubicBezTo>
                    <a:close/>
                    <a:moveTo>
                      <a:pt x="54" y="81"/>
                    </a:moveTo>
                    <a:cubicBezTo>
                      <a:pt x="54" y="81"/>
                      <a:pt x="55" y="80"/>
                      <a:pt x="55" y="80"/>
                    </a:cubicBezTo>
                    <a:cubicBezTo>
                      <a:pt x="55" y="80"/>
                      <a:pt x="55" y="79"/>
                      <a:pt x="55" y="79"/>
                    </a:cubicBezTo>
                    <a:cubicBezTo>
                      <a:pt x="56" y="79"/>
                      <a:pt x="58" y="71"/>
                      <a:pt x="58" y="70"/>
                    </a:cubicBezTo>
                    <a:cubicBezTo>
                      <a:pt x="57" y="70"/>
                      <a:pt x="57" y="70"/>
                      <a:pt x="56" y="69"/>
                    </a:cubicBezTo>
                    <a:cubicBezTo>
                      <a:pt x="55" y="69"/>
                      <a:pt x="55" y="69"/>
                      <a:pt x="54" y="68"/>
                    </a:cubicBezTo>
                    <a:cubicBezTo>
                      <a:pt x="54" y="68"/>
                      <a:pt x="54" y="68"/>
                      <a:pt x="53" y="69"/>
                    </a:cubicBezTo>
                    <a:cubicBezTo>
                      <a:pt x="52" y="69"/>
                      <a:pt x="52" y="70"/>
                      <a:pt x="51" y="74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1" y="80"/>
                      <a:pt x="52" y="80"/>
                      <a:pt x="54" y="81"/>
                    </a:cubicBezTo>
                    <a:close/>
                    <a:moveTo>
                      <a:pt x="13" y="70"/>
                    </a:moveTo>
                    <a:cubicBezTo>
                      <a:pt x="13" y="69"/>
                      <a:pt x="13" y="68"/>
                      <a:pt x="14" y="63"/>
                    </a:cubicBezTo>
                    <a:cubicBezTo>
                      <a:pt x="16" y="57"/>
                      <a:pt x="16" y="57"/>
                      <a:pt x="17" y="56"/>
                    </a:cubicBezTo>
                    <a:cubicBezTo>
                      <a:pt x="19" y="55"/>
                      <a:pt x="19" y="54"/>
                      <a:pt x="20" y="54"/>
                    </a:cubicBezTo>
                    <a:cubicBezTo>
                      <a:pt x="22" y="55"/>
                      <a:pt x="27" y="57"/>
                      <a:pt x="28" y="59"/>
                    </a:cubicBezTo>
                    <a:cubicBezTo>
                      <a:pt x="29" y="59"/>
                      <a:pt x="29" y="60"/>
                      <a:pt x="29" y="61"/>
                    </a:cubicBezTo>
                    <a:cubicBezTo>
                      <a:pt x="28" y="62"/>
                      <a:pt x="27" y="67"/>
                      <a:pt x="26" y="70"/>
                    </a:cubicBezTo>
                    <a:cubicBezTo>
                      <a:pt x="26" y="72"/>
                      <a:pt x="25" y="72"/>
                      <a:pt x="25" y="73"/>
                    </a:cubicBezTo>
                    <a:cubicBezTo>
                      <a:pt x="24" y="73"/>
                      <a:pt x="20" y="73"/>
                      <a:pt x="18" y="72"/>
                    </a:cubicBezTo>
                    <a:cubicBezTo>
                      <a:pt x="15" y="71"/>
                      <a:pt x="15" y="71"/>
                      <a:pt x="14" y="71"/>
                    </a:cubicBezTo>
                    <a:cubicBezTo>
                      <a:pt x="14" y="71"/>
                      <a:pt x="14" y="70"/>
                      <a:pt x="13" y="70"/>
                    </a:cubicBezTo>
                    <a:close/>
                    <a:moveTo>
                      <a:pt x="23" y="67"/>
                    </a:moveTo>
                    <a:cubicBezTo>
                      <a:pt x="23" y="66"/>
                      <a:pt x="24" y="63"/>
                      <a:pt x="24" y="62"/>
                    </a:cubicBezTo>
                    <a:cubicBezTo>
                      <a:pt x="24" y="62"/>
                      <a:pt x="22" y="60"/>
                      <a:pt x="20" y="59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7" y="64"/>
                      <a:pt x="17" y="65"/>
                      <a:pt x="17" y="66"/>
                    </a:cubicBezTo>
                    <a:cubicBezTo>
                      <a:pt x="18" y="66"/>
                      <a:pt x="19" y="67"/>
                      <a:pt x="21" y="68"/>
                    </a:cubicBezTo>
                    <a:cubicBezTo>
                      <a:pt x="22" y="68"/>
                      <a:pt x="22" y="68"/>
                      <a:pt x="23" y="67"/>
                    </a:cubicBezTo>
                    <a:close/>
                    <a:moveTo>
                      <a:pt x="29" y="76"/>
                    </a:moveTo>
                    <a:cubicBezTo>
                      <a:pt x="29" y="75"/>
                      <a:pt x="30" y="73"/>
                      <a:pt x="30" y="71"/>
                    </a:cubicBezTo>
                    <a:cubicBezTo>
                      <a:pt x="30" y="69"/>
                      <a:pt x="31" y="67"/>
                      <a:pt x="31" y="65"/>
                    </a:cubicBezTo>
                    <a:cubicBezTo>
                      <a:pt x="32" y="62"/>
                      <a:pt x="32" y="62"/>
                      <a:pt x="33" y="61"/>
                    </a:cubicBezTo>
                    <a:cubicBezTo>
                      <a:pt x="35" y="59"/>
                      <a:pt x="35" y="59"/>
                      <a:pt x="38" y="60"/>
                    </a:cubicBezTo>
                    <a:cubicBezTo>
                      <a:pt x="42" y="61"/>
                      <a:pt x="43" y="62"/>
                      <a:pt x="43" y="62"/>
                    </a:cubicBezTo>
                    <a:cubicBezTo>
                      <a:pt x="43" y="63"/>
                      <a:pt x="43" y="63"/>
                      <a:pt x="44" y="63"/>
                    </a:cubicBezTo>
                    <a:cubicBezTo>
                      <a:pt x="44" y="63"/>
                      <a:pt x="45" y="64"/>
                      <a:pt x="45" y="64"/>
                    </a:cubicBezTo>
                    <a:cubicBezTo>
                      <a:pt x="46" y="65"/>
                      <a:pt x="45" y="70"/>
                      <a:pt x="44" y="70"/>
                    </a:cubicBezTo>
                    <a:cubicBezTo>
                      <a:pt x="44" y="70"/>
                      <a:pt x="44" y="71"/>
                      <a:pt x="44" y="72"/>
                    </a:cubicBezTo>
                    <a:cubicBezTo>
                      <a:pt x="44" y="74"/>
                      <a:pt x="43" y="77"/>
                      <a:pt x="42" y="78"/>
                    </a:cubicBezTo>
                    <a:cubicBezTo>
                      <a:pt x="42" y="79"/>
                      <a:pt x="41" y="78"/>
                      <a:pt x="40" y="78"/>
                    </a:cubicBezTo>
                    <a:cubicBezTo>
                      <a:pt x="38" y="77"/>
                      <a:pt x="37" y="77"/>
                      <a:pt x="36" y="77"/>
                    </a:cubicBezTo>
                    <a:cubicBezTo>
                      <a:pt x="35" y="77"/>
                      <a:pt x="34" y="77"/>
                      <a:pt x="34" y="77"/>
                    </a:cubicBezTo>
                    <a:cubicBezTo>
                      <a:pt x="34" y="76"/>
                      <a:pt x="33" y="76"/>
                      <a:pt x="33" y="76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2" y="76"/>
                      <a:pt x="31" y="76"/>
                      <a:pt x="31" y="76"/>
                    </a:cubicBezTo>
                    <a:cubicBezTo>
                      <a:pt x="30" y="77"/>
                      <a:pt x="30" y="77"/>
                      <a:pt x="29" y="76"/>
                    </a:cubicBezTo>
                    <a:close/>
                    <a:moveTo>
                      <a:pt x="40" y="73"/>
                    </a:moveTo>
                    <a:cubicBezTo>
                      <a:pt x="40" y="72"/>
                      <a:pt x="40" y="72"/>
                      <a:pt x="41" y="70"/>
                    </a:cubicBezTo>
                    <a:cubicBezTo>
                      <a:pt x="42" y="67"/>
                      <a:pt x="42" y="66"/>
                      <a:pt x="38" y="65"/>
                    </a:cubicBezTo>
                    <a:cubicBezTo>
                      <a:pt x="35" y="63"/>
                      <a:pt x="35" y="64"/>
                      <a:pt x="34" y="69"/>
                    </a:cubicBezTo>
                    <a:cubicBezTo>
                      <a:pt x="34" y="71"/>
                      <a:pt x="34" y="71"/>
                      <a:pt x="37" y="72"/>
                    </a:cubicBezTo>
                    <a:cubicBezTo>
                      <a:pt x="38" y="72"/>
                      <a:pt x="39" y="73"/>
                      <a:pt x="40" y="73"/>
                    </a:cubicBezTo>
                    <a:close/>
                    <a:moveTo>
                      <a:pt x="34" y="54"/>
                    </a:moveTo>
                    <a:cubicBezTo>
                      <a:pt x="34" y="54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3"/>
                    </a:cubicBezTo>
                    <a:cubicBezTo>
                      <a:pt x="33" y="52"/>
                      <a:pt x="33" y="52"/>
                      <a:pt x="34" y="51"/>
                    </a:cubicBezTo>
                    <a:cubicBezTo>
                      <a:pt x="34" y="50"/>
                      <a:pt x="36" y="44"/>
                      <a:pt x="36" y="43"/>
                    </a:cubicBezTo>
                    <a:cubicBezTo>
                      <a:pt x="36" y="43"/>
                      <a:pt x="38" y="40"/>
                      <a:pt x="39" y="40"/>
                    </a:cubicBezTo>
                    <a:cubicBezTo>
                      <a:pt x="39" y="40"/>
                      <a:pt x="40" y="40"/>
                      <a:pt x="40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40"/>
                      <a:pt x="43" y="40"/>
                      <a:pt x="44" y="41"/>
                    </a:cubicBezTo>
                    <a:cubicBezTo>
                      <a:pt x="46" y="41"/>
                      <a:pt x="47" y="42"/>
                      <a:pt x="48" y="42"/>
                    </a:cubicBezTo>
                    <a:cubicBezTo>
                      <a:pt x="50" y="41"/>
                      <a:pt x="50" y="42"/>
                      <a:pt x="50" y="45"/>
                    </a:cubicBezTo>
                    <a:cubicBezTo>
                      <a:pt x="49" y="47"/>
                      <a:pt x="49" y="48"/>
                      <a:pt x="49" y="49"/>
                    </a:cubicBezTo>
                    <a:cubicBezTo>
                      <a:pt x="48" y="49"/>
                      <a:pt x="47" y="51"/>
                      <a:pt x="47" y="52"/>
                    </a:cubicBezTo>
                    <a:cubicBezTo>
                      <a:pt x="45" y="56"/>
                      <a:pt x="45" y="57"/>
                      <a:pt x="44" y="58"/>
                    </a:cubicBezTo>
                    <a:cubicBezTo>
                      <a:pt x="44" y="58"/>
                      <a:pt x="43" y="58"/>
                      <a:pt x="43" y="58"/>
                    </a:cubicBezTo>
                    <a:cubicBezTo>
                      <a:pt x="43" y="58"/>
                      <a:pt x="42" y="57"/>
                      <a:pt x="42" y="58"/>
                    </a:cubicBezTo>
                    <a:cubicBezTo>
                      <a:pt x="41" y="58"/>
                      <a:pt x="33" y="55"/>
                      <a:pt x="34" y="54"/>
                    </a:cubicBezTo>
                    <a:close/>
                    <a:moveTo>
                      <a:pt x="40" y="52"/>
                    </a:moveTo>
                    <a:cubicBezTo>
                      <a:pt x="41" y="52"/>
                      <a:pt x="41" y="51"/>
                      <a:pt x="42" y="50"/>
                    </a:cubicBezTo>
                    <a:cubicBezTo>
                      <a:pt x="42" y="50"/>
                      <a:pt x="43" y="49"/>
                      <a:pt x="43" y="49"/>
                    </a:cubicBezTo>
                    <a:cubicBezTo>
                      <a:pt x="43" y="49"/>
                      <a:pt x="43" y="49"/>
                      <a:pt x="44" y="48"/>
                    </a:cubicBezTo>
                    <a:cubicBezTo>
                      <a:pt x="45" y="47"/>
                      <a:pt x="44" y="45"/>
                      <a:pt x="43" y="46"/>
                    </a:cubicBezTo>
                    <a:cubicBezTo>
                      <a:pt x="43" y="46"/>
                      <a:pt x="42" y="45"/>
                      <a:pt x="41" y="44"/>
                    </a:cubicBezTo>
                    <a:cubicBezTo>
                      <a:pt x="40" y="43"/>
                      <a:pt x="40" y="43"/>
                      <a:pt x="40" y="44"/>
                    </a:cubicBezTo>
                    <a:cubicBezTo>
                      <a:pt x="39" y="44"/>
                      <a:pt x="39" y="45"/>
                      <a:pt x="38" y="48"/>
                    </a:cubicBezTo>
                    <a:cubicBezTo>
                      <a:pt x="38" y="49"/>
                      <a:pt x="38" y="51"/>
                      <a:pt x="38" y="51"/>
                    </a:cubicBezTo>
                    <a:cubicBezTo>
                      <a:pt x="38" y="52"/>
                      <a:pt x="39" y="52"/>
                      <a:pt x="40" y="52"/>
                    </a:cubicBezTo>
                    <a:close/>
                    <a:moveTo>
                      <a:pt x="21" y="49"/>
                    </a:moveTo>
                    <a:cubicBezTo>
                      <a:pt x="20" y="48"/>
                      <a:pt x="20" y="46"/>
                      <a:pt x="22" y="40"/>
                    </a:cubicBezTo>
                    <a:cubicBezTo>
                      <a:pt x="24" y="35"/>
                      <a:pt x="25" y="34"/>
                      <a:pt x="25" y="34"/>
                    </a:cubicBezTo>
                    <a:cubicBezTo>
                      <a:pt x="25" y="34"/>
                      <a:pt x="26" y="34"/>
                      <a:pt x="26" y="34"/>
                    </a:cubicBezTo>
                    <a:cubicBezTo>
                      <a:pt x="28" y="34"/>
                      <a:pt x="33" y="37"/>
                      <a:pt x="34" y="37"/>
                    </a:cubicBezTo>
                    <a:cubicBezTo>
                      <a:pt x="35" y="38"/>
                      <a:pt x="34" y="40"/>
                      <a:pt x="34" y="42"/>
                    </a:cubicBezTo>
                    <a:cubicBezTo>
                      <a:pt x="33" y="43"/>
                      <a:pt x="33" y="45"/>
                      <a:pt x="32" y="47"/>
                    </a:cubicBezTo>
                    <a:cubicBezTo>
                      <a:pt x="31" y="50"/>
                      <a:pt x="30" y="52"/>
                      <a:pt x="30" y="52"/>
                    </a:cubicBezTo>
                    <a:cubicBezTo>
                      <a:pt x="30" y="52"/>
                      <a:pt x="28" y="52"/>
                      <a:pt x="26" y="51"/>
                    </a:cubicBezTo>
                    <a:cubicBezTo>
                      <a:pt x="25" y="50"/>
                      <a:pt x="23" y="50"/>
                      <a:pt x="23" y="50"/>
                    </a:cubicBezTo>
                    <a:cubicBezTo>
                      <a:pt x="23" y="50"/>
                      <a:pt x="21" y="50"/>
                      <a:pt x="21" y="49"/>
                    </a:cubicBezTo>
                    <a:close/>
                    <a:moveTo>
                      <a:pt x="30" y="44"/>
                    </a:moveTo>
                    <a:cubicBezTo>
                      <a:pt x="31" y="40"/>
                      <a:pt x="31" y="40"/>
                      <a:pt x="28" y="39"/>
                    </a:cubicBezTo>
                    <a:cubicBezTo>
                      <a:pt x="27" y="38"/>
                      <a:pt x="26" y="39"/>
                      <a:pt x="25" y="43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9" y="48"/>
                      <a:pt x="29" y="48"/>
                      <a:pt x="29" y="48"/>
                    </a:cubicBezTo>
                    <a:lnTo>
                      <a:pt x="30" y="44"/>
                    </a:lnTo>
                    <a:close/>
                    <a:moveTo>
                      <a:pt x="54" y="62"/>
                    </a:moveTo>
                    <a:cubicBezTo>
                      <a:pt x="53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1" y="60"/>
                    </a:cubicBezTo>
                    <a:cubicBezTo>
                      <a:pt x="49" y="60"/>
                      <a:pt x="49" y="59"/>
                      <a:pt x="52" y="53"/>
                    </a:cubicBezTo>
                    <a:cubicBezTo>
                      <a:pt x="52" y="52"/>
                      <a:pt x="52" y="52"/>
                      <a:pt x="52" y="51"/>
                    </a:cubicBezTo>
                    <a:cubicBezTo>
                      <a:pt x="52" y="48"/>
                      <a:pt x="53" y="45"/>
                      <a:pt x="53" y="44"/>
                    </a:cubicBezTo>
                    <a:cubicBezTo>
                      <a:pt x="54" y="44"/>
                      <a:pt x="54" y="43"/>
                      <a:pt x="55" y="44"/>
                    </a:cubicBezTo>
                    <a:cubicBezTo>
                      <a:pt x="57" y="44"/>
                      <a:pt x="65" y="48"/>
                      <a:pt x="66" y="48"/>
                    </a:cubicBezTo>
                    <a:cubicBezTo>
                      <a:pt x="66" y="49"/>
                      <a:pt x="66" y="50"/>
                      <a:pt x="64" y="56"/>
                    </a:cubicBezTo>
                    <a:cubicBezTo>
                      <a:pt x="63" y="59"/>
                      <a:pt x="62" y="61"/>
                      <a:pt x="62" y="62"/>
                    </a:cubicBezTo>
                    <a:cubicBezTo>
                      <a:pt x="61" y="64"/>
                      <a:pt x="58" y="64"/>
                      <a:pt x="54" y="62"/>
                    </a:cubicBezTo>
                    <a:close/>
                    <a:moveTo>
                      <a:pt x="59" y="57"/>
                    </a:moveTo>
                    <a:cubicBezTo>
                      <a:pt x="60" y="57"/>
                      <a:pt x="60" y="56"/>
                      <a:pt x="60" y="56"/>
                    </a:cubicBezTo>
                    <a:cubicBezTo>
                      <a:pt x="61" y="56"/>
                      <a:pt x="61" y="56"/>
                      <a:pt x="61" y="55"/>
                    </a:cubicBezTo>
                    <a:cubicBezTo>
                      <a:pt x="60" y="54"/>
                      <a:pt x="61" y="54"/>
                      <a:pt x="61" y="54"/>
                    </a:cubicBezTo>
                    <a:cubicBezTo>
                      <a:pt x="61" y="53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5"/>
                      <a:pt x="61" y="54"/>
                      <a:pt x="62" y="53"/>
                    </a:cubicBezTo>
                    <a:cubicBezTo>
                      <a:pt x="62" y="52"/>
                      <a:pt x="62" y="51"/>
                      <a:pt x="61" y="51"/>
                    </a:cubicBezTo>
                    <a:cubicBezTo>
                      <a:pt x="60" y="50"/>
                      <a:pt x="59" y="49"/>
                      <a:pt x="58" y="49"/>
                    </a:cubicBezTo>
                    <a:cubicBezTo>
                      <a:pt x="58" y="49"/>
                      <a:pt x="57" y="49"/>
                      <a:pt x="57" y="48"/>
                    </a:cubicBezTo>
                    <a:cubicBezTo>
                      <a:pt x="57" y="48"/>
                      <a:pt x="57" y="48"/>
                      <a:pt x="56" y="48"/>
                    </a:cubicBezTo>
                    <a:cubicBezTo>
                      <a:pt x="56" y="48"/>
                      <a:pt x="55" y="49"/>
                      <a:pt x="55" y="52"/>
                    </a:cubicBezTo>
                    <a:cubicBezTo>
                      <a:pt x="54" y="54"/>
                      <a:pt x="54" y="56"/>
                      <a:pt x="54" y="56"/>
                    </a:cubicBezTo>
                    <a:cubicBezTo>
                      <a:pt x="54" y="57"/>
                      <a:pt x="55" y="57"/>
                      <a:pt x="56" y="58"/>
                    </a:cubicBezTo>
                    <a:cubicBezTo>
                      <a:pt x="59" y="59"/>
                      <a:pt x="59" y="59"/>
                      <a:pt x="59" y="57"/>
                    </a:cubicBezTo>
                    <a:close/>
                    <a:moveTo>
                      <a:pt x="63" y="40"/>
                    </a:moveTo>
                    <a:cubicBezTo>
                      <a:pt x="61" y="39"/>
                      <a:pt x="60" y="38"/>
                      <a:pt x="60" y="38"/>
                    </a:cubicBezTo>
                    <a:cubicBezTo>
                      <a:pt x="60" y="38"/>
                      <a:pt x="58" y="36"/>
                      <a:pt x="55" y="35"/>
                    </a:cubicBezTo>
                    <a:cubicBezTo>
                      <a:pt x="53" y="34"/>
                      <a:pt x="50" y="33"/>
                      <a:pt x="49" y="33"/>
                    </a:cubicBezTo>
                    <a:cubicBezTo>
                      <a:pt x="49" y="32"/>
                      <a:pt x="45" y="31"/>
                      <a:pt x="42" y="30"/>
                    </a:cubicBezTo>
                    <a:cubicBezTo>
                      <a:pt x="39" y="28"/>
                      <a:pt x="35" y="27"/>
                      <a:pt x="34" y="26"/>
                    </a:cubicBezTo>
                    <a:cubicBezTo>
                      <a:pt x="33" y="26"/>
                      <a:pt x="31" y="25"/>
                      <a:pt x="30" y="24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6" y="21"/>
                      <a:pt x="27" y="20"/>
                      <a:pt x="28" y="16"/>
                    </a:cubicBezTo>
                    <a:cubicBezTo>
                      <a:pt x="30" y="10"/>
                      <a:pt x="30" y="9"/>
                      <a:pt x="33" y="11"/>
                    </a:cubicBezTo>
                    <a:cubicBezTo>
                      <a:pt x="34" y="11"/>
                      <a:pt x="36" y="11"/>
                      <a:pt x="37" y="11"/>
                    </a:cubicBezTo>
                    <a:cubicBezTo>
                      <a:pt x="38" y="11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9" y="12"/>
                    </a:cubicBezTo>
                    <a:cubicBezTo>
                      <a:pt x="39" y="12"/>
                      <a:pt x="49" y="16"/>
                      <a:pt x="51" y="17"/>
                    </a:cubicBezTo>
                    <a:cubicBezTo>
                      <a:pt x="52" y="17"/>
                      <a:pt x="54" y="19"/>
                      <a:pt x="56" y="19"/>
                    </a:cubicBezTo>
                    <a:cubicBezTo>
                      <a:pt x="58" y="20"/>
                      <a:pt x="60" y="21"/>
                      <a:pt x="61" y="22"/>
                    </a:cubicBezTo>
                    <a:cubicBezTo>
                      <a:pt x="62" y="22"/>
                      <a:pt x="64" y="24"/>
                      <a:pt x="66" y="24"/>
                    </a:cubicBezTo>
                    <a:cubicBezTo>
                      <a:pt x="69" y="25"/>
                      <a:pt x="72" y="27"/>
                      <a:pt x="73" y="28"/>
                    </a:cubicBezTo>
                    <a:cubicBezTo>
                      <a:pt x="73" y="28"/>
                      <a:pt x="69" y="40"/>
                      <a:pt x="68" y="41"/>
                    </a:cubicBezTo>
                    <a:cubicBezTo>
                      <a:pt x="67" y="42"/>
                      <a:pt x="67" y="42"/>
                      <a:pt x="63" y="40"/>
                    </a:cubicBezTo>
                    <a:close/>
                    <a:moveTo>
                      <a:pt x="68" y="34"/>
                    </a:moveTo>
                    <a:cubicBezTo>
                      <a:pt x="68" y="32"/>
                      <a:pt x="68" y="30"/>
                      <a:pt x="68" y="30"/>
                    </a:cubicBezTo>
                    <a:cubicBezTo>
                      <a:pt x="69" y="30"/>
                      <a:pt x="68" y="30"/>
                      <a:pt x="66" y="29"/>
                    </a:cubicBezTo>
                    <a:cubicBezTo>
                      <a:pt x="63" y="29"/>
                      <a:pt x="63" y="29"/>
                      <a:pt x="62" y="28"/>
                    </a:cubicBezTo>
                    <a:cubicBezTo>
                      <a:pt x="62" y="26"/>
                      <a:pt x="61" y="26"/>
                      <a:pt x="58" y="25"/>
                    </a:cubicBezTo>
                    <a:cubicBezTo>
                      <a:pt x="54" y="23"/>
                      <a:pt x="48" y="20"/>
                      <a:pt x="46" y="19"/>
                    </a:cubicBezTo>
                    <a:cubicBezTo>
                      <a:pt x="44" y="18"/>
                      <a:pt x="40" y="16"/>
                      <a:pt x="36" y="16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3" y="21"/>
                      <a:pt x="34" y="22"/>
                      <a:pt x="34" y="22"/>
                    </a:cubicBezTo>
                    <a:cubicBezTo>
                      <a:pt x="34" y="22"/>
                      <a:pt x="39" y="24"/>
                      <a:pt x="44" y="26"/>
                    </a:cubicBezTo>
                    <a:cubicBezTo>
                      <a:pt x="55" y="30"/>
                      <a:pt x="65" y="34"/>
                      <a:pt x="66" y="35"/>
                    </a:cubicBezTo>
                    <a:cubicBezTo>
                      <a:pt x="66" y="35"/>
                      <a:pt x="66" y="36"/>
                      <a:pt x="66" y="36"/>
                    </a:cubicBezTo>
                    <a:cubicBezTo>
                      <a:pt x="67" y="37"/>
                      <a:pt x="67" y="36"/>
                      <a:pt x="6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905"/>
              <p:cNvSpPr>
                <a:spLocks noEditPoints="1"/>
              </p:cNvSpPr>
              <p:nvPr/>
            </p:nvSpPr>
            <p:spPr bwMode="auto">
              <a:xfrm>
                <a:off x="410" y="1298"/>
                <a:ext cx="45" cy="118"/>
              </a:xfrm>
              <a:custGeom>
                <a:avLst/>
                <a:gdLst>
                  <a:gd name="T0" fmla="*/ 60 w 60"/>
                  <a:gd name="T1" fmla="*/ 6 h 154"/>
                  <a:gd name="T2" fmla="*/ 56 w 60"/>
                  <a:gd name="T3" fmla="*/ 20 h 154"/>
                  <a:gd name="T4" fmla="*/ 54 w 60"/>
                  <a:gd name="T5" fmla="*/ 31 h 154"/>
                  <a:gd name="T6" fmla="*/ 51 w 60"/>
                  <a:gd name="T7" fmla="*/ 44 h 154"/>
                  <a:gd name="T8" fmla="*/ 49 w 60"/>
                  <a:gd name="T9" fmla="*/ 53 h 154"/>
                  <a:gd name="T10" fmla="*/ 47 w 60"/>
                  <a:gd name="T11" fmla="*/ 58 h 154"/>
                  <a:gd name="T12" fmla="*/ 44 w 60"/>
                  <a:gd name="T13" fmla="*/ 70 h 154"/>
                  <a:gd name="T14" fmla="*/ 40 w 60"/>
                  <a:gd name="T15" fmla="*/ 85 h 154"/>
                  <a:gd name="T16" fmla="*/ 38 w 60"/>
                  <a:gd name="T17" fmla="*/ 98 h 154"/>
                  <a:gd name="T18" fmla="*/ 35 w 60"/>
                  <a:gd name="T19" fmla="*/ 108 h 154"/>
                  <a:gd name="T20" fmla="*/ 31 w 60"/>
                  <a:gd name="T21" fmla="*/ 125 h 154"/>
                  <a:gd name="T22" fmla="*/ 30 w 60"/>
                  <a:gd name="T23" fmla="*/ 139 h 154"/>
                  <a:gd name="T24" fmla="*/ 26 w 60"/>
                  <a:gd name="T25" fmla="*/ 154 h 154"/>
                  <a:gd name="T26" fmla="*/ 15 w 60"/>
                  <a:gd name="T27" fmla="*/ 152 h 154"/>
                  <a:gd name="T28" fmla="*/ 5 w 60"/>
                  <a:gd name="T29" fmla="*/ 152 h 154"/>
                  <a:gd name="T30" fmla="*/ 3 w 60"/>
                  <a:gd name="T31" fmla="*/ 144 h 154"/>
                  <a:gd name="T32" fmla="*/ 5 w 60"/>
                  <a:gd name="T33" fmla="*/ 132 h 154"/>
                  <a:gd name="T34" fmla="*/ 9 w 60"/>
                  <a:gd name="T35" fmla="*/ 113 h 154"/>
                  <a:gd name="T36" fmla="*/ 16 w 60"/>
                  <a:gd name="T37" fmla="*/ 85 h 154"/>
                  <a:gd name="T38" fmla="*/ 21 w 60"/>
                  <a:gd name="T39" fmla="*/ 62 h 154"/>
                  <a:gd name="T40" fmla="*/ 25 w 60"/>
                  <a:gd name="T41" fmla="*/ 39 h 154"/>
                  <a:gd name="T42" fmla="*/ 31 w 60"/>
                  <a:gd name="T43" fmla="*/ 16 h 154"/>
                  <a:gd name="T44" fmla="*/ 38 w 60"/>
                  <a:gd name="T45" fmla="*/ 0 h 154"/>
                  <a:gd name="T46" fmla="*/ 31 w 60"/>
                  <a:gd name="T47" fmla="*/ 23 h 154"/>
                  <a:gd name="T48" fmla="*/ 28 w 60"/>
                  <a:gd name="T49" fmla="*/ 46 h 154"/>
                  <a:gd name="T50" fmla="*/ 23 w 60"/>
                  <a:gd name="T51" fmla="*/ 71 h 154"/>
                  <a:gd name="T52" fmla="*/ 19 w 60"/>
                  <a:gd name="T53" fmla="*/ 85 h 154"/>
                  <a:gd name="T54" fmla="*/ 12 w 60"/>
                  <a:gd name="T55" fmla="*/ 118 h 154"/>
                  <a:gd name="T56" fmla="*/ 10 w 60"/>
                  <a:gd name="T57" fmla="*/ 128 h 154"/>
                  <a:gd name="T58" fmla="*/ 9 w 60"/>
                  <a:gd name="T59" fmla="*/ 136 h 154"/>
                  <a:gd name="T60" fmla="*/ 12 w 60"/>
                  <a:gd name="T61" fmla="*/ 149 h 154"/>
                  <a:gd name="T62" fmla="*/ 17 w 60"/>
                  <a:gd name="T63" fmla="*/ 147 h 154"/>
                  <a:gd name="T64" fmla="*/ 22 w 60"/>
                  <a:gd name="T65" fmla="*/ 141 h 154"/>
                  <a:gd name="T66" fmla="*/ 25 w 60"/>
                  <a:gd name="T67" fmla="*/ 136 h 154"/>
                  <a:gd name="T68" fmla="*/ 25 w 60"/>
                  <a:gd name="T69" fmla="*/ 132 h 154"/>
                  <a:gd name="T70" fmla="*/ 22 w 60"/>
                  <a:gd name="T71" fmla="*/ 127 h 154"/>
                  <a:gd name="T72" fmla="*/ 26 w 60"/>
                  <a:gd name="T73" fmla="*/ 125 h 154"/>
                  <a:gd name="T74" fmla="*/ 18 w 60"/>
                  <a:gd name="T75" fmla="*/ 115 h 154"/>
                  <a:gd name="T76" fmla="*/ 23 w 60"/>
                  <a:gd name="T77" fmla="*/ 115 h 154"/>
                  <a:gd name="T78" fmla="*/ 24 w 60"/>
                  <a:gd name="T79" fmla="*/ 111 h 154"/>
                  <a:gd name="T80" fmla="*/ 27 w 60"/>
                  <a:gd name="T81" fmla="*/ 108 h 154"/>
                  <a:gd name="T82" fmla="*/ 33 w 60"/>
                  <a:gd name="T83" fmla="*/ 104 h 154"/>
                  <a:gd name="T84" fmla="*/ 32 w 60"/>
                  <a:gd name="T85" fmla="*/ 99 h 154"/>
                  <a:gd name="T86" fmla="*/ 31 w 60"/>
                  <a:gd name="T87" fmla="*/ 93 h 154"/>
                  <a:gd name="T88" fmla="*/ 24 w 60"/>
                  <a:gd name="T89" fmla="*/ 86 h 154"/>
                  <a:gd name="T90" fmla="*/ 37 w 60"/>
                  <a:gd name="T91" fmla="*/ 82 h 154"/>
                  <a:gd name="T92" fmla="*/ 39 w 60"/>
                  <a:gd name="T93" fmla="*/ 79 h 154"/>
                  <a:gd name="T94" fmla="*/ 41 w 60"/>
                  <a:gd name="T95" fmla="*/ 71 h 154"/>
                  <a:gd name="T96" fmla="*/ 35 w 60"/>
                  <a:gd name="T97" fmla="*/ 67 h 154"/>
                  <a:gd name="T98" fmla="*/ 38 w 60"/>
                  <a:gd name="T99" fmla="*/ 65 h 154"/>
                  <a:gd name="T100" fmla="*/ 42 w 60"/>
                  <a:gd name="T101" fmla="*/ 60 h 154"/>
                  <a:gd name="T102" fmla="*/ 45 w 60"/>
                  <a:gd name="T103" fmla="*/ 55 h 154"/>
                  <a:gd name="T104" fmla="*/ 46 w 60"/>
                  <a:gd name="T105" fmla="*/ 50 h 154"/>
                  <a:gd name="T106" fmla="*/ 47 w 60"/>
                  <a:gd name="T107" fmla="*/ 43 h 154"/>
                  <a:gd name="T108" fmla="*/ 41 w 60"/>
                  <a:gd name="T109" fmla="*/ 38 h 154"/>
                  <a:gd name="T110" fmla="*/ 42 w 60"/>
                  <a:gd name="T111" fmla="*/ 31 h 154"/>
                  <a:gd name="T112" fmla="*/ 39 w 60"/>
                  <a:gd name="T113" fmla="*/ 25 h 154"/>
                  <a:gd name="T114" fmla="*/ 46 w 60"/>
                  <a:gd name="T115" fmla="*/ 23 h 154"/>
                  <a:gd name="T116" fmla="*/ 51 w 60"/>
                  <a:gd name="T117" fmla="*/ 18 h 154"/>
                  <a:gd name="T118" fmla="*/ 54 w 60"/>
                  <a:gd name="T119" fmla="*/ 13 h 154"/>
                  <a:gd name="T120" fmla="*/ 56 w 60"/>
                  <a:gd name="T121" fmla="*/ 8 h 154"/>
                  <a:gd name="T122" fmla="*/ 42 w 60"/>
                  <a:gd name="T123" fmla="*/ 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" h="154">
                    <a:moveTo>
                      <a:pt x="38" y="0"/>
                    </a:moveTo>
                    <a:cubicBezTo>
                      <a:pt x="40" y="0"/>
                      <a:pt x="47" y="1"/>
                      <a:pt x="48" y="2"/>
                    </a:cubicBezTo>
                    <a:cubicBezTo>
                      <a:pt x="48" y="2"/>
                      <a:pt x="49" y="2"/>
                      <a:pt x="53" y="2"/>
                    </a:cubicBezTo>
                    <a:cubicBezTo>
                      <a:pt x="55" y="2"/>
                      <a:pt x="57" y="2"/>
                      <a:pt x="57" y="2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60" y="5"/>
                      <a:pt x="60" y="6"/>
                    </a:cubicBezTo>
                    <a:cubicBezTo>
                      <a:pt x="60" y="7"/>
                      <a:pt x="59" y="8"/>
                      <a:pt x="59" y="8"/>
                    </a:cubicBezTo>
                    <a:cubicBezTo>
                      <a:pt x="59" y="8"/>
                      <a:pt x="58" y="11"/>
                      <a:pt x="58" y="12"/>
                    </a:cubicBezTo>
                    <a:cubicBezTo>
                      <a:pt x="59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3"/>
                      <a:pt x="58" y="13"/>
                      <a:pt x="57" y="14"/>
                    </a:cubicBezTo>
                    <a:cubicBezTo>
                      <a:pt x="57" y="15"/>
                      <a:pt x="57" y="16"/>
                      <a:pt x="57" y="17"/>
                    </a:cubicBezTo>
                    <a:cubicBezTo>
                      <a:pt x="57" y="17"/>
                      <a:pt x="57" y="19"/>
                      <a:pt x="56" y="20"/>
                    </a:cubicBezTo>
                    <a:cubicBezTo>
                      <a:pt x="56" y="22"/>
                      <a:pt x="55" y="23"/>
                      <a:pt x="55" y="24"/>
                    </a:cubicBezTo>
                    <a:cubicBezTo>
                      <a:pt x="55" y="24"/>
                      <a:pt x="55" y="25"/>
                      <a:pt x="55" y="25"/>
                    </a:cubicBezTo>
                    <a:cubicBezTo>
                      <a:pt x="55" y="26"/>
                      <a:pt x="55" y="26"/>
                      <a:pt x="55" y="27"/>
                    </a:cubicBezTo>
                    <a:cubicBezTo>
                      <a:pt x="55" y="27"/>
                      <a:pt x="55" y="27"/>
                      <a:pt x="55" y="28"/>
                    </a:cubicBezTo>
                    <a:cubicBezTo>
                      <a:pt x="55" y="28"/>
                      <a:pt x="55" y="29"/>
                      <a:pt x="55" y="29"/>
                    </a:cubicBezTo>
                    <a:cubicBezTo>
                      <a:pt x="55" y="29"/>
                      <a:pt x="55" y="30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4" y="31"/>
                      <a:pt x="53" y="33"/>
                      <a:pt x="53" y="33"/>
                    </a:cubicBezTo>
                    <a:cubicBezTo>
                      <a:pt x="53" y="34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8"/>
                    </a:cubicBezTo>
                    <a:cubicBezTo>
                      <a:pt x="52" y="38"/>
                      <a:pt x="51" y="38"/>
                      <a:pt x="52" y="39"/>
                    </a:cubicBezTo>
                    <a:cubicBezTo>
                      <a:pt x="52" y="39"/>
                      <a:pt x="51" y="40"/>
                      <a:pt x="51" y="40"/>
                    </a:cubicBezTo>
                    <a:cubicBezTo>
                      <a:pt x="51" y="40"/>
                      <a:pt x="51" y="42"/>
                      <a:pt x="51" y="43"/>
                    </a:cubicBezTo>
                    <a:cubicBezTo>
                      <a:pt x="51" y="44"/>
                      <a:pt x="51" y="45"/>
                      <a:pt x="51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1" y="45"/>
                      <a:pt x="51" y="45"/>
                      <a:pt x="50" y="46"/>
                    </a:cubicBezTo>
                    <a:cubicBezTo>
                      <a:pt x="50" y="47"/>
                      <a:pt x="49" y="49"/>
                      <a:pt x="49" y="49"/>
                    </a:cubicBezTo>
                    <a:cubicBezTo>
                      <a:pt x="49" y="49"/>
                      <a:pt x="49" y="50"/>
                      <a:pt x="49" y="50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8" y="51"/>
                      <a:pt x="48" y="51"/>
                      <a:pt x="48" y="52"/>
                    </a:cubicBezTo>
                    <a:cubicBezTo>
                      <a:pt x="48" y="52"/>
                      <a:pt x="49" y="53"/>
                      <a:pt x="49" y="53"/>
                    </a:cubicBezTo>
                    <a:cubicBezTo>
                      <a:pt x="49" y="53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5"/>
                    </a:cubicBezTo>
                    <a:cubicBezTo>
                      <a:pt x="48" y="56"/>
                      <a:pt x="48" y="57"/>
                      <a:pt x="47" y="56"/>
                    </a:cubicBezTo>
                    <a:cubicBezTo>
                      <a:pt x="47" y="55"/>
                      <a:pt x="47" y="55"/>
                      <a:pt x="47" y="56"/>
                    </a:cubicBezTo>
                    <a:cubicBezTo>
                      <a:pt x="47" y="56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8" y="59"/>
                      <a:pt x="48" y="59"/>
                      <a:pt x="47" y="59"/>
                    </a:cubicBezTo>
                    <a:cubicBezTo>
                      <a:pt x="47" y="59"/>
                      <a:pt x="47" y="60"/>
                      <a:pt x="47" y="6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2"/>
                      <a:pt x="46" y="63"/>
                    </a:cubicBezTo>
                    <a:cubicBezTo>
                      <a:pt x="46" y="65"/>
                      <a:pt x="46" y="66"/>
                      <a:pt x="45" y="66"/>
                    </a:cubicBezTo>
                    <a:cubicBezTo>
                      <a:pt x="45" y="66"/>
                      <a:pt x="45" y="67"/>
                      <a:pt x="45" y="68"/>
                    </a:cubicBezTo>
                    <a:cubicBezTo>
                      <a:pt x="45" y="69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1"/>
                      <a:pt x="43" y="74"/>
                      <a:pt x="43" y="74"/>
                    </a:cubicBezTo>
                    <a:cubicBezTo>
                      <a:pt x="43" y="74"/>
                      <a:pt x="42" y="75"/>
                      <a:pt x="43" y="75"/>
                    </a:cubicBezTo>
                    <a:cubicBezTo>
                      <a:pt x="43" y="75"/>
                      <a:pt x="43" y="76"/>
                      <a:pt x="42" y="78"/>
                    </a:cubicBezTo>
                    <a:cubicBezTo>
                      <a:pt x="42" y="79"/>
                      <a:pt x="42" y="80"/>
                      <a:pt x="42" y="80"/>
                    </a:cubicBezTo>
                    <a:cubicBezTo>
                      <a:pt x="42" y="81"/>
                      <a:pt x="41" y="84"/>
                      <a:pt x="41" y="84"/>
                    </a:cubicBezTo>
                    <a:cubicBezTo>
                      <a:pt x="40" y="84"/>
                      <a:pt x="40" y="85"/>
                      <a:pt x="40" y="85"/>
                    </a:cubicBezTo>
                    <a:cubicBezTo>
                      <a:pt x="41" y="86"/>
                      <a:pt x="41" y="87"/>
                      <a:pt x="40" y="87"/>
                    </a:cubicBezTo>
                    <a:cubicBezTo>
                      <a:pt x="40" y="87"/>
                      <a:pt x="40" y="88"/>
                      <a:pt x="40" y="88"/>
                    </a:cubicBezTo>
                    <a:cubicBezTo>
                      <a:pt x="40" y="88"/>
                      <a:pt x="40" y="91"/>
                      <a:pt x="39" y="93"/>
                    </a:cubicBezTo>
                    <a:cubicBezTo>
                      <a:pt x="39" y="93"/>
                      <a:pt x="39" y="94"/>
                      <a:pt x="39" y="94"/>
                    </a:cubicBezTo>
                    <a:cubicBezTo>
                      <a:pt x="39" y="94"/>
                      <a:pt x="39" y="95"/>
                      <a:pt x="39" y="96"/>
                    </a:cubicBezTo>
                    <a:cubicBezTo>
                      <a:pt x="38" y="96"/>
                      <a:pt x="38" y="97"/>
                      <a:pt x="38" y="97"/>
                    </a:cubicBezTo>
                    <a:cubicBezTo>
                      <a:pt x="39" y="97"/>
                      <a:pt x="38" y="98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8" y="99"/>
                      <a:pt x="37" y="99"/>
                      <a:pt x="37" y="100"/>
                    </a:cubicBezTo>
                    <a:cubicBezTo>
                      <a:pt x="37" y="100"/>
                      <a:pt x="37" y="100"/>
                      <a:pt x="37" y="101"/>
                    </a:cubicBezTo>
                    <a:cubicBezTo>
                      <a:pt x="38" y="101"/>
                      <a:pt x="38" y="101"/>
                      <a:pt x="37" y="102"/>
                    </a:cubicBezTo>
                    <a:cubicBezTo>
                      <a:pt x="37" y="102"/>
                      <a:pt x="37" y="102"/>
                      <a:pt x="37" y="103"/>
                    </a:cubicBezTo>
                    <a:cubicBezTo>
                      <a:pt x="36" y="104"/>
                      <a:pt x="36" y="105"/>
                      <a:pt x="36" y="106"/>
                    </a:cubicBezTo>
                    <a:cubicBezTo>
                      <a:pt x="36" y="106"/>
                      <a:pt x="35" y="107"/>
                      <a:pt x="35" y="108"/>
                    </a:cubicBezTo>
                    <a:cubicBezTo>
                      <a:pt x="35" y="109"/>
                      <a:pt x="35" y="109"/>
                      <a:pt x="35" y="109"/>
                    </a:cubicBezTo>
                    <a:cubicBezTo>
                      <a:pt x="35" y="110"/>
                      <a:pt x="35" y="110"/>
                      <a:pt x="35" y="110"/>
                    </a:cubicBezTo>
                    <a:cubicBezTo>
                      <a:pt x="35" y="110"/>
                      <a:pt x="35" y="111"/>
                      <a:pt x="35" y="112"/>
                    </a:cubicBezTo>
                    <a:cubicBezTo>
                      <a:pt x="34" y="113"/>
                      <a:pt x="34" y="114"/>
                      <a:pt x="34" y="114"/>
                    </a:cubicBezTo>
                    <a:cubicBezTo>
                      <a:pt x="34" y="114"/>
                      <a:pt x="34" y="115"/>
                      <a:pt x="34" y="115"/>
                    </a:cubicBezTo>
                    <a:cubicBezTo>
                      <a:pt x="33" y="115"/>
                      <a:pt x="32" y="118"/>
                      <a:pt x="32" y="120"/>
                    </a:cubicBezTo>
                    <a:cubicBezTo>
                      <a:pt x="32" y="122"/>
                      <a:pt x="31" y="124"/>
                      <a:pt x="31" y="125"/>
                    </a:cubicBezTo>
                    <a:cubicBezTo>
                      <a:pt x="31" y="126"/>
                      <a:pt x="30" y="127"/>
                      <a:pt x="31" y="127"/>
                    </a:cubicBezTo>
                    <a:cubicBezTo>
                      <a:pt x="31" y="127"/>
                      <a:pt x="30" y="128"/>
                      <a:pt x="30" y="129"/>
                    </a:cubicBezTo>
                    <a:cubicBezTo>
                      <a:pt x="30" y="131"/>
                      <a:pt x="30" y="132"/>
                      <a:pt x="30" y="132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4"/>
                    </a:cubicBezTo>
                    <a:cubicBezTo>
                      <a:pt x="30" y="134"/>
                      <a:pt x="30" y="135"/>
                      <a:pt x="30" y="136"/>
                    </a:cubicBezTo>
                    <a:cubicBezTo>
                      <a:pt x="29" y="137"/>
                      <a:pt x="29" y="138"/>
                      <a:pt x="30" y="139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40"/>
                      <a:pt x="28" y="142"/>
                      <a:pt x="28" y="143"/>
                    </a:cubicBezTo>
                    <a:cubicBezTo>
                      <a:pt x="29" y="144"/>
                      <a:pt x="28" y="146"/>
                      <a:pt x="28" y="148"/>
                    </a:cubicBezTo>
                    <a:cubicBezTo>
                      <a:pt x="27" y="149"/>
                      <a:pt x="27" y="151"/>
                      <a:pt x="27" y="151"/>
                    </a:cubicBezTo>
                    <a:cubicBezTo>
                      <a:pt x="27" y="152"/>
                      <a:pt x="27" y="152"/>
                      <a:pt x="27" y="152"/>
                    </a:cubicBezTo>
                    <a:cubicBezTo>
                      <a:pt x="27" y="152"/>
                      <a:pt x="27" y="152"/>
                      <a:pt x="27" y="153"/>
                    </a:cubicBezTo>
                    <a:cubicBezTo>
                      <a:pt x="27" y="153"/>
                      <a:pt x="26" y="153"/>
                      <a:pt x="26" y="154"/>
                    </a:cubicBezTo>
                    <a:cubicBezTo>
                      <a:pt x="25" y="154"/>
                      <a:pt x="24" y="154"/>
                      <a:pt x="24" y="154"/>
                    </a:cubicBezTo>
                    <a:cubicBezTo>
                      <a:pt x="23" y="153"/>
                      <a:pt x="22" y="153"/>
                      <a:pt x="21" y="153"/>
                    </a:cubicBezTo>
                    <a:cubicBezTo>
                      <a:pt x="20" y="153"/>
                      <a:pt x="19" y="153"/>
                      <a:pt x="19" y="153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3"/>
                      <a:pt x="18" y="153"/>
                      <a:pt x="18" y="153"/>
                    </a:cubicBezTo>
                    <a:cubicBezTo>
                      <a:pt x="18" y="153"/>
                      <a:pt x="18" y="153"/>
                      <a:pt x="17" y="153"/>
                    </a:cubicBezTo>
                    <a:cubicBezTo>
                      <a:pt x="16" y="153"/>
                      <a:pt x="16" y="153"/>
                      <a:pt x="15" y="152"/>
                    </a:cubicBezTo>
                    <a:cubicBezTo>
                      <a:pt x="15" y="152"/>
                      <a:pt x="15" y="152"/>
                      <a:pt x="14" y="152"/>
                    </a:cubicBezTo>
                    <a:cubicBezTo>
                      <a:pt x="14" y="153"/>
                      <a:pt x="14" y="153"/>
                      <a:pt x="13" y="153"/>
                    </a:cubicBezTo>
                    <a:cubicBezTo>
                      <a:pt x="13" y="152"/>
                      <a:pt x="13" y="152"/>
                      <a:pt x="13" y="152"/>
                    </a:cubicBezTo>
                    <a:cubicBezTo>
                      <a:pt x="12" y="153"/>
                      <a:pt x="11" y="152"/>
                      <a:pt x="9" y="152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8" y="153"/>
                      <a:pt x="7" y="153"/>
                      <a:pt x="6" y="152"/>
                    </a:cubicBezTo>
                    <a:cubicBezTo>
                      <a:pt x="6" y="152"/>
                      <a:pt x="5" y="152"/>
                      <a:pt x="5" y="152"/>
                    </a:cubicBezTo>
                    <a:cubicBezTo>
                      <a:pt x="5" y="152"/>
                      <a:pt x="4" y="152"/>
                      <a:pt x="3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1" y="152"/>
                      <a:pt x="1" y="151"/>
                    </a:cubicBezTo>
                    <a:cubicBezTo>
                      <a:pt x="0" y="150"/>
                      <a:pt x="0" y="148"/>
                      <a:pt x="1" y="148"/>
                    </a:cubicBezTo>
                    <a:cubicBezTo>
                      <a:pt x="1" y="148"/>
                      <a:pt x="1" y="148"/>
                      <a:pt x="1" y="148"/>
                    </a:cubicBezTo>
                    <a:cubicBezTo>
                      <a:pt x="1" y="148"/>
                      <a:pt x="1" y="147"/>
                      <a:pt x="2" y="146"/>
                    </a:cubicBezTo>
                    <a:cubicBezTo>
                      <a:pt x="3" y="145"/>
                      <a:pt x="3" y="145"/>
                      <a:pt x="3" y="144"/>
                    </a:cubicBezTo>
                    <a:cubicBezTo>
                      <a:pt x="3" y="144"/>
                      <a:pt x="3" y="144"/>
                      <a:pt x="3" y="143"/>
                    </a:cubicBezTo>
                    <a:cubicBezTo>
                      <a:pt x="3" y="143"/>
                      <a:pt x="4" y="142"/>
                      <a:pt x="4" y="142"/>
                    </a:cubicBezTo>
                    <a:cubicBezTo>
                      <a:pt x="3" y="141"/>
                      <a:pt x="4" y="141"/>
                      <a:pt x="4" y="140"/>
                    </a:cubicBez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38"/>
                      <a:pt x="4" y="137"/>
                      <a:pt x="5" y="136"/>
                    </a:cubicBezTo>
                    <a:cubicBezTo>
                      <a:pt x="5" y="134"/>
                      <a:pt x="5" y="133"/>
                      <a:pt x="5" y="133"/>
                    </a:cubicBezTo>
                    <a:cubicBezTo>
                      <a:pt x="5" y="132"/>
                      <a:pt x="5" y="132"/>
                      <a:pt x="5" y="132"/>
                    </a:cubicBezTo>
                    <a:cubicBezTo>
                      <a:pt x="6" y="132"/>
                      <a:pt x="6" y="132"/>
                      <a:pt x="6" y="131"/>
                    </a:cubicBezTo>
                    <a:cubicBezTo>
                      <a:pt x="6" y="130"/>
                      <a:pt x="6" y="128"/>
                      <a:pt x="6" y="126"/>
                    </a:cubicBezTo>
                    <a:cubicBezTo>
                      <a:pt x="7" y="125"/>
                      <a:pt x="7" y="124"/>
                      <a:pt x="7" y="123"/>
                    </a:cubicBezTo>
                    <a:cubicBezTo>
                      <a:pt x="7" y="122"/>
                      <a:pt x="7" y="121"/>
                      <a:pt x="8" y="121"/>
                    </a:cubicBezTo>
                    <a:cubicBezTo>
                      <a:pt x="8" y="121"/>
                      <a:pt x="8" y="120"/>
                      <a:pt x="8" y="120"/>
                    </a:cubicBezTo>
                    <a:cubicBezTo>
                      <a:pt x="8" y="119"/>
                      <a:pt x="8" y="116"/>
                      <a:pt x="9" y="114"/>
                    </a:cubicBezTo>
                    <a:cubicBezTo>
                      <a:pt x="9" y="114"/>
                      <a:pt x="9" y="113"/>
                      <a:pt x="9" y="113"/>
                    </a:cubicBezTo>
                    <a:cubicBezTo>
                      <a:pt x="9" y="113"/>
                      <a:pt x="9" y="112"/>
                      <a:pt x="9" y="111"/>
                    </a:cubicBezTo>
                    <a:cubicBezTo>
                      <a:pt x="10" y="110"/>
                      <a:pt x="10" y="109"/>
                      <a:pt x="10" y="109"/>
                    </a:cubicBezTo>
                    <a:cubicBezTo>
                      <a:pt x="9" y="108"/>
                      <a:pt x="10" y="107"/>
                      <a:pt x="10" y="105"/>
                    </a:cubicBezTo>
                    <a:cubicBezTo>
                      <a:pt x="11" y="103"/>
                      <a:pt x="11" y="102"/>
                      <a:pt x="12" y="100"/>
                    </a:cubicBezTo>
                    <a:cubicBezTo>
                      <a:pt x="13" y="97"/>
                      <a:pt x="13" y="94"/>
                      <a:pt x="14" y="93"/>
                    </a:cubicBezTo>
                    <a:cubicBezTo>
                      <a:pt x="14" y="92"/>
                      <a:pt x="15" y="88"/>
                      <a:pt x="15" y="87"/>
                    </a:cubicBezTo>
                    <a:cubicBezTo>
                      <a:pt x="15" y="86"/>
                      <a:pt x="16" y="85"/>
                      <a:pt x="16" y="85"/>
                    </a:cubicBezTo>
                    <a:cubicBezTo>
                      <a:pt x="16" y="84"/>
                      <a:pt x="16" y="84"/>
                      <a:pt x="16" y="83"/>
                    </a:cubicBezTo>
                    <a:cubicBezTo>
                      <a:pt x="16" y="83"/>
                      <a:pt x="16" y="82"/>
                      <a:pt x="17" y="80"/>
                    </a:cubicBezTo>
                    <a:cubicBezTo>
                      <a:pt x="17" y="79"/>
                      <a:pt x="18" y="78"/>
                      <a:pt x="17" y="78"/>
                    </a:cubicBezTo>
                    <a:cubicBezTo>
                      <a:pt x="17" y="77"/>
                      <a:pt x="18" y="76"/>
                      <a:pt x="18" y="76"/>
                    </a:cubicBezTo>
                    <a:cubicBezTo>
                      <a:pt x="18" y="76"/>
                      <a:pt x="20" y="68"/>
                      <a:pt x="20" y="68"/>
                    </a:cubicBezTo>
                    <a:cubicBezTo>
                      <a:pt x="20" y="68"/>
                      <a:pt x="20" y="67"/>
                      <a:pt x="20" y="65"/>
                    </a:cubicBezTo>
                    <a:cubicBezTo>
                      <a:pt x="21" y="64"/>
                      <a:pt x="21" y="62"/>
                      <a:pt x="21" y="62"/>
                    </a:cubicBezTo>
                    <a:cubicBezTo>
                      <a:pt x="21" y="62"/>
                      <a:pt x="21" y="61"/>
                      <a:pt x="21" y="60"/>
                    </a:cubicBezTo>
                    <a:cubicBezTo>
                      <a:pt x="22" y="59"/>
                      <a:pt x="22" y="56"/>
                      <a:pt x="23" y="54"/>
                    </a:cubicBezTo>
                    <a:cubicBezTo>
                      <a:pt x="23" y="53"/>
                      <a:pt x="23" y="50"/>
                      <a:pt x="24" y="50"/>
                    </a:cubicBezTo>
                    <a:cubicBezTo>
                      <a:pt x="24" y="49"/>
                      <a:pt x="24" y="48"/>
                      <a:pt x="24" y="48"/>
                    </a:cubicBezTo>
                    <a:cubicBezTo>
                      <a:pt x="24" y="48"/>
                      <a:pt x="24" y="47"/>
                      <a:pt x="24" y="45"/>
                    </a:cubicBezTo>
                    <a:cubicBezTo>
                      <a:pt x="25" y="44"/>
                      <a:pt x="25" y="42"/>
                      <a:pt x="25" y="41"/>
                    </a:cubicBezTo>
                    <a:cubicBezTo>
                      <a:pt x="25" y="40"/>
                      <a:pt x="25" y="40"/>
                      <a:pt x="25" y="39"/>
                    </a:cubicBezTo>
                    <a:cubicBezTo>
                      <a:pt x="26" y="39"/>
                      <a:pt x="26" y="37"/>
                      <a:pt x="26" y="35"/>
                    </a:cubicBezTo>
                    <a:cubicBezTo>
                      <a:pt x="26" y="33"/>
                      <a:pt x="26" y="31"/>
                      <a:pt x="27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28" y="23"/>
                      <a:pt x="30" y="16"/>
                      <a:pt x="30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5"/>
                      <a:pt x="31" y="14"/>
                    </a:cubicBezTo>
                    <a:cubicBezTo>
                      <a:pt x="31" y="13"/>
                      <a:pt x="32" y="11"/>
                      <a:pt x="32" y="10"/>
                    </a:cubicBezTo>
                    <a:cubicBezTo>
                      <a:pt x="34" y="5"/>
                      <a:pt x="34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5" y="1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5" y="0"/>
                      <a:pt x="35" y="0"/>
                      <a:pt x="38" y="0"/>
                    </a:cubicBezTo>
                    <a:close/>
                    <a:moveTo>
                      <a:pt x="36" y="7"/>
                    </a:moveTo>
                    <a:cubicBezTo>
                      <a:pt x="36" y="8"/>
                      <a:pt x="36" y="8"/>
                      <a:pt x="36" y="9"/>
                    </a:cubicBezTo>
                    <a:cubicBezTo>
                      <a:pt x="36" y="9"/>
                      <a:pt x="36" y="9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4" y="13"/>
                      <a:pt x="34" y="15"/>
                    </a:cubicBezTo>
                    <a:cubicBezTo>
                      <a:pt x="33" y="17"/>
                      <a:pt x="32" y="19"/>
                      <a:pt x="32" y="20"/>
                    </a:cubicBezTo>
                    <a:cubicBezTo>
                      <a:pt x="32" y="21"/>
                      <a:pt x="32" y="22"/>
                      <a:pt x="31" y="23"/>
                    </a:cubicBezTo>
                    <a:cubicBezTo>
                      <a:pt x="31" y="23"/>
                      <a:pt x="31" y="24"/>
                      <a:pt x="31" y="25"/>
                    </a:cubicBezTo>
                    <a:cubicBezTo>
                      <a:pt x="31" y="25"/>
                      <a:pt x="31" y="26"/>
                      <a:pt x="31" y="27"/>
                    </a:cubicBezTo>
                    <a:cubicBezTo>
                      <a:pt x="30" y="29"/>
                      <a:pt x="30" y="30"/>
                      <a:pt x="30" y="32"/>
                    </a:cubicBezTo>
                    <a:cubicBezTo>
                      <a:pt x="30" y="32"/>
                      <a:pt x="30" y="33"/>
                      <a:pt x="30" y="34"/>
                    </a:cubicBezTo>
                    <a:cubicBezTo>
                      <a:pt x="29" y="36"/>
                      <a:pt x="29" y="38"/>
                      <a:pt x="29" y="39"/>
                    </a:cubicBezTo>
                    <a:cubicBezTo>
                      <a:pt x="29" y="39"/>
                      <a:pt x="29" y="40"/>
                      <a:pt x="28" y="41"/>
                    </a:cubicBezTo>
                    <a:cubicBezTo>
                      <a:pt x="28" y="43"/>
                      <a:pt x="27" y="46"/>
                      <a:pt x="28" y="46"/>
                    </a:cubicBezTo>
                    <a:cubicBezTo>
                      <a:pt x="28" y="47"/>
                      <a:pt x="27" y="50"/>
                      <a:pt x="26" y="55"/>
                    </a:cubicBezTo>
                    <a:cubicBezTo>
                      <a:pt x="25" y="56"/>
                      <a:pt x="25" y="57"/>
                      <a:pt x="25" y="59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4" y="62"/>
                      <a:pt x="24" y="64"/>
                      <a:pt x="24" y="66"/>
                    </a:cubicBezTo>
                    <a:cubicBezTo>
                      <a:pt x="23" y="66"/>
                      <a:pt x="23" y="67"/>
                      <a:pt x="23" y="67"/>
                    </a:cubicBezTo>
                    <a:cubicBezTo>
                      <a:pt x="23" y="68"/>
                      <a:pt x="23" y="69"/>
                      <a:pt x="23" y="69"/>
                    </a:cubicBezTo>
                    <a:cubicBezTo>
                      <a:pt x="23" y="70"/>
                      <a:pt x="23" y="71"/>
                      <a:pt x="23" y="71"/>
                    </a:cubicBezTo>
                    <a:cubicBezTo>
                      <a:pt x="22" y="71"/>
                      <a:pt x="22" y="72"/>
                      <a:pt x="22" y="74"/>
                    </a:cubicBezTo>
                    <a:cubicBezTo>
                      <a:pt x="22" y="75"/>
                      <a:pt x="22" y="76"/>
                      <a:pt x="22" y="77"/>
                    </a:cubicBezTo>
                    <a:cubicBezTo>
                      <a:pt x="21" y="77"/>
                      <a:pt x="21" y="78"/>
                      <a:pt x="21" y="78"/>
                    </a:cubicBezTo>
                    <a:cubicBezTo>
                      <a:pt x="21" y="78"/>
                      <a:pt x="21" y="79"/>
                      <a:pt x="21" y="79"/>
                    </a:cubicBezTo>
                    <a:cubicBezTo>
                      <a:pt x="21" y="79"/>
                      <a:pt x="20" y="80"/>
                      <a:pt x="20" y="80"/>
                    </a:cubicBezTo>
                    <a:cubicBezTo>
                      <a:pt x="21" y="80"/>
                      <a:pt x="20" y="81"/>
                      <a:pt x="20" y="82"/>
                    </a:cubicBezTo>
                    <a:cubicBezTo>
                      <a:pt x="20" y="83"/>
                      <a:pt x="19" y="85"/>
                      <a:pt x="19" y="85"/>
                    </a:cubicBezTo>
                    <a:cubicBezTo>
                      <a:pt x="19" y="85"/>
                      <a:pt x="19" y="87"/>
                      <a:pt x="18" y="89"/>
                    </a:cubicBezTo>
                    <a:cubicBezTo>
                      <a:pt x="18" y="91"/>
                      <a:pt x="18" y="92"/>
                      <a:pt x="18" y="92"/>
                    </a:cubicBezTo>
                    <a:cubicBezTo>
                      <a:pt x="18" y="92"/>
                      <a:pt x="17" y="94"/>
                      <a:pt x="17" y="95"/>
                    </a:cubicBezTo>
                    <a:cubicBezTo>
                      <a:pt x="16" y="98"/>
                      <a:pt x="15" y="103"/>
                      <a:pt x="15" y="105"/>
                    </a:cubicBezTo>
                    <a:cubicBezTo>
                      <a:pt x="15" y="106"/>
                      <a:pt x="14" y="108"/>
                      <a:pt x="14" y="108"/>
                    </a:cubicBezTo>
                    <a:cubicBezTo>
                      <a:pt x="13" y="108"/>
                      <a:pt x="13" y="113"/>
                      <a:pt x="13" y="116"/>
                    </a:cubicBezTo>
                    <a:cubicBezTo>
                      <a:pt x="13" y="117"/>
                      <a:pt x="12" y="118"/>
                      <a:pt x="12" y="118"/>
                    </a:cubicBezTo>
                    <a:cubicBezTo>
                      <a:pt x="12" y="118"/>
                      <a:pt x="12" y="119"/>
                      <a:pt x="12" y="120"/>
                    </a:cubicBezTo>
                    <a:cubicBezTo>
                      <a:pt x="12" y="121"/>
                      <a:pt x="11" y="122"/>
                      <a:pt x="11" y="122"/>
                    </a:cubicBezTo>
                    <a:cubicBezTo>
                      <a:pt x="11" y="123"/>
                      <a:pt x="11" y="123"/>
                      <a:pt x="11" y="124"/>
                    </a:cubicBezTo>
                    <a:cubicBezTo>
                      <a:pt x="11" y="124"/>
                      <a:pt x="11" y="125"/>
                      <a:pt x="11" y="126"/>
                    </a:cubicBezTo>
                    <a:cubicBezTo>
                      <a:pt x="11" y="126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0" y="128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1" y="129"/>
                      <a:pt x="11" y="130"/>
                      <a:pt x="10" y="130"/>
                    </a:cubicBezTo>
                    <a:cubicBezTo>
                      <a:pt x="10" y="130"/>
                      <a:pt x="10" y="131"/>
                      <a:pt x="10" y="132"/>
                    </a:cubicBezTo>
                    <a:cubicBezTo>
                      <a:pt x="10" y="132"/>
                      <a:pt x="10" y="133"/>
                      <a:pt x="10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10" y="134"/>
                      <a:pt x="10" y="134"/>
                      <a:pt x="9" y="134"/>
                    </a:cubicBezTo>
                    <a:cubicBezTo>
                      <a:pt x="9" y="134"/>
                      <a:pt x="9" y="134"/>
                      <a:pt x="9" y="135"/>
                    </a:cubicBezTo>
                    <a:cubicBezTo>
                      <a:pt x="10" y="135"/>
                      <a:pt x="10" y="136"/>
                      <a:pt x="9" y="136"/>
                    </a:cubicBezTo>
                    <a:cubicBezTo>
                      <a:pt x="9" y="136"/>
                      <a:pt x="9" y="137"/>
                      <a:pt x="9" y="139"/>
                    </a:cubicBezTo>
                    <a:cubicBezTo>
                      <a:pt x="9" y="141"/>
                      <a:pt x="9" y="143"/>
                      <a:pt x="8" y="143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8" y="144"/>
                      <a:pt x="8" y="145"/>
                      <a:pt x="8" y="146"/>
                    </a:cubicBezTo>
                    <a:cubicBezTo>
                      <a:pt x="7" y="148"/>
                      <a:pt x="7" y="149"/>
                      <a:pt x="8" y="149"/>
                    </a:cubicBezTo>
                    <a:cubicBezTo>
                      <a:pt x="9" y="149"/>
                      <a:pt x="10" y="149"/>
                      <a:pt x="10" y="149"/>
                    </a:cubicBezTo>
                    <a:cubicBezTo>
                      <a:pt x="11" y="149"/>
                      <a:pt x="12" y="149"/>
                      <a:pt x="12" y="149"/>
                    </a:cubicBezTo>
                    <a:cubicBezTo>
                      <a:pt x="12" y="149"/>
                      <a:pt x="13" y="149"/>
                      <a:pt x="13" y="149"/>
                    </a:cubicBezTo>
                    <a:cubicBezTo>
                      <a:pt x="13" y="149"/>
                      <a:pt x="13" y="149"/>
                      <a:pt x="13" y="149"/>
                    </a:cubicBezTo>
                    <a:cubicBezTo>
                      <a:pt x="13" y="149"/>
                      <a:pt x="14" y="149"/>
                      <a:pt x="15" y="149"/>
                    </a:cubicBezTo>
                    <a:cubicBezTo>
                      <a:pt x="16" y="150"/>
                      <a:pt x="18" y="149"/>
                      <a:pt x="18" y="148"/>
                    </a:cubicBezTo>
                    <a:cubicBezTo>
                      <a:pt x="17" y="148"/>
                      <a:pt x="17" y="148"/>
                      <a:pt x="17" y="148"/>
                    </a:cubicBezTo>
                    <a:cubicBezTo>
                      <a:pt x="17" y="148"/>
                      <a:pt x="17" y="148"/>
                      <a:pt x="17" y="148"/>
                    </a:cubicBezTo>
                    <a:cubicBezTo>
                      <a:pt x="17" y="147"/>
                      <a:pt x="17" y="147"/>
                      <a:pt x="17" y="147"/>
                    </a:cubicBezTo>
                    <a:cubicBezTo>
                      <a:pt x="16" y="147"/>
                      <a:pt x="17" y="147"/>
                      <a:pt x="17" y="147"/>
                    </a:cubicBezTo>
                    <a:cubicBezTo>
                      <a:pt x="17" y="147"/>
                      <a:pt x="17" y="146"/>
                      <a:pt x="17" y="146"/>
                    </a:cubicBezTo>
                    <a:cubicBezTo>
                      <a:pt x="17" y="144"/>
                      <a:pt x="18" y="144"/>
                      <a:pt x="20" y="145"/>
                    </a:cubicBezTo>
                    <a:cubicBezTo>
                      <a:pt x="23" y="146"/>
                      <a:pt x="24" y="145"/>
                      <a:pt x="24" y="143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3" y="142"/>
                      <a:pt x="23" y="141"/>
                      <a:pt x="23" y="141"/>
                    </a:cubicBezTo>
                    <a:cubicBezTo>
                      <a:pt x="23" y="141"/>
                      <a:pt x="22" y="141"/>
                      <a:pt x="22" y="141"/>
                    </a:cubicBezTo>
                    <a:cubicBezTo>
                      <a:pt x="21" y="142"/>
                      <a:pt x="19" y="141"/>
                      <a:pt x="18" y="139"/>
                    </a:cubicBezTo>
                    <a:cubicBezTo>
                      <a:pt x="18" y="139"/>
                      <a:pt x="18" y="138"/>
                      <a:pt x="19" y="138"/>
                    </a:cubicBezTo>
                    <a:cubicBezTo>
                      <a:pt x="20" y="137"/>
                      <a:pt x="21" y="137"/>
                      <a:pt x="21" y="137"/>
                    </a:cubicBezTo>
                    <a:cubicBezTo>
                      <a:pt x="21" y="138"/>
                      <a:pt x="22" y="138"/>
                      <a:pt x="23" y="138"/>
                    </a:cubicBezTo>
                    <a:cubicBezTo>
                      <a:pt x="24" y="138"/>
                      <a:pt x="24" y="138"/>
                      <a:pt x="24" y="137"/>
                    </a:cubicBezTo>
                    <a:cubicBezTo>
                      <a:pt x="24" y="137"/>
                      <a:pt x="24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4" y="135"/>
                      <a:pt x="24" y="135"/>
                    </a:cubicBezTo>
                    <a:cubicBezTo>
                      <a:pt x="24" y="135"/>
                      <a:pt x="23" y="135"/>
                      <a:pt x="23" y="135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1" y="135"/>
                      <a:pt x="20" y="134"/>
                      <a:pt x="19" y="133"/>
                    </a:cubicBezTo>
                    <a:cubicBezTo>
                      <a:pt x="19" y="133"/>
                      <a:pt x="19" y="132"/>
                      <a:pt x="20" y="131"/>
                    </a:cubicBezTo>
                    <a:cubicBezTo>
                      <a:pt x="21" y="131"/>
                      <a:pt x="24" y="132"/>
                      <a:pt x="24" y="132"/>
                    </a:cubicBezTo>
                    <a:cubicBezTo>
                      <a:pt x="25" y="133"/>
                      <a:pt x="25" y="133"/>
                      <a:pt x="25" y="132"/>
                    </a:cubicBezTo>
                    <a:cubicBezTo>
                      <a:pt x="26" y="132"/>
                      <a:pt x="26" y="132"/>
                      <a:pt x="26" y="132"/>
                    </a:cubicBezTo>
                    <a:cubicBezTo>
                      <a:pt x="26" y="131"/>
                      <a:pt x="25" y="131"/>
                      <a:pt x="25" y="131"/>
                    </a:cubicBezTo>
                    <a:cubicBezTo>
                      <a:pt x="25" y="130"/>
                      <a:pt x="26" y="130"/>
                      <a:pt x="26" y="130"/>
                    </a:cubicBezTo>
                    <a:cubicBezTo>
                      <a:pt x="27" y="131"/>
                      <a:pt x="27" y="131"/>
                      <a:pt x="27" y="130"/>
                    </a:cubicBezTo>
                    <a:cubicBezTo>
                      <a:pt x="27" y="129"/>
                      <a:pt x="26" y="128"/>
                      <a:pt x="25" y="128"/>
                    </a:cubicBezTo>
                    <a:cubicBezTo>
                      <a:pt x="25" y="128"/>
                      <a:pt x="24" y="128"/>
                      <a:pt x="23" y="128"/>
                    </a:cubicBezTo>
                    <a:cubicBezTo>
                      <a:pt x="23" y="127"/>
                      <a:pt x="22" y="127"/>
                      <a:pt x="22" y="127"/>
                    </a:cubicBezTo>
                    <a:cubicBezTo>
                      <a:pt x="22" y="128"/>
                      <a:pt x="21" y="128"/>
                      <a:pt x="21" y="127"/>
                    </a:cubicBezTo>
                    <a:cubicBezTo>
                      <a:pt x="21" y="127"/>
                      <a:pt x="20" y="127"/>
                      <a:pt x="20" y="127"/>
                    </a:cubicBezTo>
                    <a:cubicBezTo>
                      <a:pt x="20" y="127"/>
                      <a:pt x="20" y="127"/>
                      <a:pt x="20" y="126"/>
                    </a:cubicBezTo>
                    <a:cubicBezTo>
                      <a:pt x="20" y="126"/>
                      <a:pt x="20" y="125"/>
                      <a:pt x="21" y="124"/>
                    </a:cubicBezTo>
                    <a:cubicBezTo>
                      <a:pt x="21" y="124"/>
                      <a:pt x="22" y="124"/>
                      <a:pt x="23" y="124"/>
                    </a:cubicBezTo>
                    <a:cubicBezTo>
                      <a:pt x="23" y="124"/>
                      <a:pt x="24" y="124"/>
                      <a:pt x="25" y="125"/>
                    </a:cubicBezTo>
                    <a:cubicBezTo>
                      <a:pt x="25" y="125"/>
                      <a:pt x="26" y="125"/>
                      <a:pt x="26" y="125"/>
                    </a:cubicBezTo>
                    <a:cubicBezTo>
                      <a:pt x="26" y="125"/>
                      <a:pt x="26" y="125"/>
                      <a:pt x="27" y="125"/>
                    </a:cubicBezTo>
                    <a:cubicBezTo>
                      <a:pt x="28" y="125"/>
                      <a:pt x="28" y="125"/>
                      <a:pt x="28" y="124"/>
                    </a:cubicBezTo>
                    <a:cubicBezTo>
                      <a:pt x="28" y="123"/>
                      <a:pt x="28" y="121"/>
                      <a:pt x="28" y="121"/>
                    </a:cubicBezTo>
                    <a:cubicBezTo>
                      <a:pt x="28" y="121"/>
                      <a:pt x="26" y="121"/>
                      <a:pt x="25" y="121"/>
                    </a:cubicBezTo>
                    <a:cubicBezTo>
                      <a:pt x="24" y="120"/>
                      <a:pt x="22" y="120"/>
                      <a:pt x="22" y="120"/>
                    </a:cubicBezTo>
                    <a:cubicBezTo>
                      <a:pt x="20" y="119"/>
                      <a:pt x="17" y="118"/>
                      <a:pt x="17" y="117"/>
                    </a:cubicBezTo>
                    <a:cubicBezTo>
                      <a:pt x="17" y="117"/>
                      <a:pt x="18" y="115"/>
                      <a:pt x="18" y="115"/>
                    </a:cubicBezTo>
                    <a:cubicBezTo>
                      <a:pt x="18" y="115"/>
                      <a:pt x="18" y="115"/>
                      <a:pt x="19" y="115"/>
                    </a:cubicBezTo>
                    <a:cubicBezTo>
                      <a:pt x="19" y="114"/>
                      <a:pt x="19" y="114"/>
                      <a:pt x="19" y="115"/>
                    </a:cubicBezTo>
                    <a:cubicBezTo>
                      <a:pt x="20" y="115"/>
                      <a:pt x="20" y="115"/>
                      <a:pt x="20" y="115"/>
                    </a:cubicBezTo>
                    <a:cubicBezTo>
                      <a:pt x="20" y="115"/>
                      <a:pt x="20" y="115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1" y="114"/>
                    </a:cubicBezTo>
                    <a:cubicBezTo>
                      <a:pt x="21" y="115"/>
                      <a:pt x="22" y="115"/>
                      <a:pt x="23" y="115"/>
                    </a:cubicBezTo>
                    <a:cubicBezTo>
                      <a:pt x="24" y="116"/>
                      <a:pt x="25" y="116"/>
                      <a:pt x="26" y="116"/>
                    </a:cubicBezTo>
                    <a:cubicBezTo>
                      <a:pt x="27" y="117"/>
                      <a:pt x="30" y="117"/>
                      <a:pt x="30" y="117"/>
                    </a:cubicBezTo>
                    <a:cubicBezTo>
                      <a:pt x="30" y="117"/>
                      <a:pt x="30" y="116"/>
                      <a:pt x="30" y="116"/>
                    </a:cubicBezTo>
                    <a:cubicBezTo>
                      <a:pt x="30" y="115"/>
                      <a:pt x="30" y="115"/>
                      <a:pt x="30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4"/>
                      <a:pt x="25" y="114"/>
                      <a:pt x="25" y="113"/>
                    </a:cubicBezTo>
                    <a:cubicBezTo>
                      <a:pt x="24" y="112"/>
                      <a:pt x="24" y="112"/>
                      <a:pt x="24" y="111"/>
                    </a:cubicBezTo>
                    <a:cubicBezTo>
                      <a:pt x="25" y="110"/>
                      <a:pt x="25" y="110"/>
                      <a:pt x="27" y="111"/>
                    </a:cubicBezTo>
                    <a:cubicBezTo>
                      <a:pt x="28" y="111"/>
                      <a:pt x="29" y="111"/>
                      <a:pt x="29" y="111"/>
                    </a:cubicBezTo>
                    <a:cubicBezTo>
                      <a:pt x="29" y="111"/>
                      <a:pt x="30" y="111"/>
                      <a:pt x="30" y="111"/>
                    </a:cubicBezTo>
                    <a:cubicBezTo>
                      <a:pt x="30" y="111"/>
                      <a:pt x="31" y="111"/>
                      <a:pt x="31" y="110"/>
                    </a:cubicBezTo>
                    <a:cubicBezTo>
                      <a:pt x="32" y="110"/>
                      <a:pt x="32" y="109"/>
                      <a:pt x="32" y="109"/>
                    </a:cubicBezTo>
                    <a:cubicBezTo>
                      <a:pt x="31" y="109"/>
                      <a:pt x="30" y="109"/>
                      <a:pt x="29" y="109"/>
                    </a:cubicBezTo>
                    <a:cubicBezTo>
                      <a:pt x="28" y="108"/>
                      <a:pt x="27" y="108"/>
                      <a:pt x="27" y="108"/>
                    </a:cubicBezTo>
                    <a:cubicBezTo>
                      <a:pt x="27" y="108"/>
                      <a:pt x="26" y="108"/>
                      <a:pt x="26" y="108"/>
                    </a:cubicBezTo>
                    <a:cubicBezTo>
                      <a:pt x="25" y="107"/>
                      <a:pt x="25" y="107"/>
                      <a:pt x="25" y="106"/>
                    </a:cubicBezTo>
                    <a:cubicBezTo>
                      <a:pt x="25" y="104"/>
                      <a:pt x="26" y="104"/>
                      <a:pt x="28" y="105"/>
                    </a:cubicBezTo>
                    <a:cubicBezTo>
                      <a:pt x="29" y="105"/>
                      <a:pt x="30" y="106"/>
                      <a:pt x="30" y="106"/>
                    </a:cubicBezTo>
                    <a:cubicBezTo>
                      <a:pt x="30" y="105"/>
                      <a:pt x="30" y="106"/>
                      <a:pt x="30" y="106"/>
                    </a:cubicBezTo>
                    <a:cubicBezTo>
                      <a:pt x="31" y="106"/>
                      <a:pt x="32" y="106"/>
                      <a:pt x="33" y="106"/>
                    </a:cubicBezTo>
                    <a:cubicBezTo>
                      <a:pt x="33" y="106"/>
                      <a:pt x="33" y="105"/>
                      <a:pt x="33" y="104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1" y="102"/>
                      <a:pt x="29" y="102"/>
                      <a:pt x="28" y="102"/>
                    </a:cubicBezTo>
                    <a:cubicBezTo>
                      <a:pt x="26" y="101"/>
                      <a:pt x="26" y="101"/>
                      <a:pt x="27" y="100"/>
                    </a:cubicBezTo>
                    <a:cubicBezTo>
                      <a:pt x="27" y="99"/>
                      <a:pt x="27" y="99"/>
                      <a:pt x="29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1" y="99"/>
                      <a:pt x="31" y="99"/>
                      <a:pt x="32" y="99"/>
                    </a:cubicBezTo>
                    <a:cubicBezTo>
                      <a:pt x="34" y="99"/>
                      <a:pt x="34" y="99"/>
                      <a:pt x="35" y="99"/>
                    </a:cubicBezTo>
                    <a:cubicBezTo>
                      <a:pt x="35" y="98"/>
                      <a:pt x="35" y="98"/>
                      <a:pt x="35" y="97"/>
                    </a:cubicBezTo>
                    <a:cubicBezTo>
                      <a:pt x="34" y="96"/>
                      <a:pt x="33" y="96"/>
                      <a:pt x="32" y="97"/>
                    </a:cubicBezTo>
                    <a:cubicBezTo>
                      <a:pt x="32" y="97"/>
                      <a:pt x="31" y="97"/>
                      <a:pt x="30" y="97"/>
                    </a:cubicBezTo>
                    <a:cubicBezTo>
                      <a:pt x="28" y="96"/>
                      <a:pt x="27" y="96"/>
                      <a:pt x="27" y="95"/>
                    </a:cubicBezTo>
                    <a:cubicBezTo>
                      <a:pt x="27" y="94"/>
                      <a:pt x="27" y="94"/>
                      <a:pt x="29" y="93"/>
                    </a:cubicBezTo>
                    <a:cubicBezTo>
                      <a:pt x="29" y="93"/>
                      <a:pt x="30" y="93"/>
                      <a:pt x="31" y="93"/>
                    </a:cubicBezTo>
                    <a:cubicBezTo>
                      <a:pt x="32" y="93"/>
                      <a:pt x="35" y="93"/>
                      <a:pt x="36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1"/>
                      <a:pt x="35" y="91"/>
                      <a:pt x="34" y="90"/>
                    </a:cubicBezTo>
                    <a:cubicBezTo>
                      <a:pt x="33" y="90"/>
                      <a:pt x="32" y="90"/>
                      <a:pt x="32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90"/>
                      <a:pt x="30" y="89"/>
                      <a:pt x="28" y="89"/>
                    </a:cubicBezTo>
                    <a:cubicBezTo>
                      <a:pt x="23" y="88"/>
                      <a:pt x="23" y="87"/>
                      <a:pt x="24" y="86"/>
                    </a:cubicBezTo>
                    <a:cubicBezTo>
                      <a:pt x="26" y="85"/>
                      <a:pt x="26" y="85"/>
                      <a:pt x="28" y="85"/>
                    </a:cubicBezTo>
                    <a:cubicBezTo>
                      <a:pt x="29" y="85"/>
                      <a:pt x="30" y="85"/>
                      <a:pt x="31" y="86"/>
                    </a:cubicBezTo>
                    <a:cubicBezTo>
                      <a:pt x="31" y="86"/>
                      <a:pt x="32" y="86"/>
                      <a:pt x="32" y="86"/>
                    </a:cubicBezTo>
                    <a:cubicBezTo>
                      <a:pt x="32" y="86"/>
                      <a:pt x="33" y="86"/>
                      <a:pt x="34" y="86"/>
                    </a:cubicBezTo>
                    <a:cubicBezTo>
                      <a:pt x="35" y="87"/>
                      <a:pt x="36" y="87"/>
                      <a:pt x="36" y="87"/>
                    </a:cubicBezTo>
                    <a:cubicBezTo>
                      <a:pt x="37" y="87"/>
                      <a:pt x="37" y="85"/>
                      <a:pt x="37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6" y="82"/>
                      <a:pt x="35" y="82"/>
                      <a:pt x="35" y="82"/>
                    </a:cubicBezTo>
                    <a:cubicBezTo>
                      <a:pt x="34" y="82"/>
                      <a:pt x="34" y="82"/>
                      <a:pt x="34" y="81"/>
                    </a:cubicBezTo>
                    <a:cubicBezTo>
                      <a:pt x="34" y="81"/>
                      <a:pt x="34" y="81"/>
                      <a:pt x="33" y="81"/>
                    </a:cubicBezTo>
                    <a:cubicBezTo>
                      <a:pt x="33" y="81"/>
                      <a:pt x="32" y="81"/>
                      <a:pt x="32" y="81"/>
                    </a:cubicBezTo>
                    <a:cubicBezTo>
                      <a:pt x="31" y="80"/>
                      <a:pt x="31" y="79"/>
                      <a:pt x="32" y="78"/>
                    </a:cubicBezTo>
                    <a:cubicBezTo>
                      <a:pt x="33" y="78"/>
                      <a:pt x="35" y="78"/>
                      <a:pt x="37" y="79"/>
                    </a:cubicBezTo>
                    <a:cubicBezTo>
                      <a:pt x="38" y="79"/>
                      <a:pt x="39" y="79"/>
                      <a:pt x="39" y="79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7"/>
                      <a:pt x="34" y="76"/>
                      <a:pt x="34" y="76"/>
                    </a:cubicBezTo>
                    <a:cubicBezTo>
                      <a:pt x="34" y="76"/>
                      <a:pt x="33" y="76"/>
                      <a:pt x="32" y="75"/>
                    </a:cubicBezTo>
                    <a:cubicBezTo>
                      <a:pt x="32" y="75"/>
                      <a:pt x="33" y="73"/>
                      <a:pt x="33" y="73"/>
                    </a:cubicBezTo>
                    <a:cubicBezTo>
                      <a:pt x="34" y="72"/>
                      <a:pt x="38" y="73"/>
                      <a:pt x="39" y="74"/>
                    </a:cubicBezTo>
                    <a:cubicBezTo>
                      <a:pt x="39" y="74"/>
                      <a:pt x="39" y="74"/>
                      <a:pt x="40" y="74"/>
                    </a:cubicBezTo>
                    <a:cubicBezTo>
                      <a:pt x="40" y="73"/>
                      <a:pt x="41" y="72"/>
                      <a:pt x="41" y="71"/>
                    </a:cubicBezTo>
                    <a:cubicBezTo>
                      <a:pt x="40" y="71"/>
                      <a:pt x="39" y="70"/>
                      <a:pt x="38" y="70"/>
                    </a:cubicBezTo>
                    <a:cubicBezTo>
                      <a:pt x="38" y="70"/>
                      <a:pt x="38" y="70"/>
                      <a:pt x="37" y="70"/>
                    </a:cubicBezTo>
                    <a:cubicBezTo>
                      <a:pt x="37" y="70"/>
                      <a:pt x="37" y="70"/>
                      <a:pt x="34" y="70"/>
                    </a:cubicBezTo>
                    <a:cubicBezTo>
                      <a:pt x="33" y="70"/>
                      <a:pt x="33" y="70"/>
                      <a:pt x="33" y="69"/>
                    </a:cubicBezTo>
                    <a:cubicBezTo>
                      <a:pt x="33" y="69"/>
                      <a:pt x="33" y="68"/>
                      <a:pt x="33" y="68"/>
                    </a:cubicBezTo>
                    <a:cubicBezTo>
                      <a:pt x="33" y="67"/>
                      <a:pt x="34" y="66"/>
                      <a:pt x="35" y="67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9" y="67"/>
                      <a:pt x="40" y="68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66"/>
                      <a:pt x="42" y="65"/>
                      <a:pt x="40" y="65"/>
                    </a:cubicBezTo>
                    <a:cubicBezTo>
                      <a:pt x="39" y="65"/>
                      <a:pt x="38" y="65"/>
                      <a:pt x="38" y="65"/>
                    </a:cubicBezTo>
                    <a:cubicBezTo>
                      <a:pt x="38" y="65"/>
                      <a:pt x="37" y="65"/>
                      <a:pt x="37" y="65"/>
                    </a:cubicBezTo>
                    <a:cubicBezTo>
                      <a:pt x="37" y="65"/>
                      <a:pt x="35" y="65"/>
                      <a:pt x="35" y="64"/>
                    </a:cubicBezTo>
                    <a:cubicBezTo>
                      <a:pt x="35" y="64"/>
                      <a:pt x="36" y="62"/>
                      <a:pt x="36" y="62"/>
                    </a:cubicBezTo>
                    <a:cubicBezTo>
                      <a:pt x="37" y="62"/>
                      <a:pt x="38" y="62"/>
                      <a:pt x="39" y="62"/>
                    </a:cubicBezTo>
                    <a:cubicBezTo>
                      <a:pt x="40" y="63"/>
                      <a:pt x="41" y="63"/>
                      <a:pt x="42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4" y="61"/>
                      <a:pt x="42" y="60"/>
                      <a:pt x="42" y="60"/>
                    </a:cubicBezTo>
                    <a:cubicBezTo>
                      <a:pt x="41" y="60"/>
                      <a:pt x="40" y="60"/>
                      <a:pt x="39" y="60"/>
                    </a:cubicBezTo>
                    <a:cubicBezTo>
                      <a:pt x="38" y="59"/>
                      <a:pt x="37" y="59"/>
                      <a:pt x="35" y="58"/>
                    </a:cubicBezTo>
                    <a:cubicBezTo>
                      <a:pt x="34" y="58"/>
                      <a:pt x="33" y="57"/>
                      <a:pt x="33" y="57"/>
                    </a:cubicBezTo>
                    <a:cubicBezTo>
                      <a:pt x="32" y="56"/>
                      <a:pt x="32" y="55"/>
                      <a:pt x="34" y="55"/>
                    </a:cubicBezTo>
                    <a:cubicBezTo>
                      <a:pt x="34" y="54"/>
                      <a:pt x="35" y="54"/>
                      <a:pt x="37" y="55"/>
                    </a:cubicBezTo>
                    <a:cubicBezTo>
                      <a:pt x="39" y="56"/>
                      <a:pt x="41" y="56"/>
                      <a:pt x="42" y="56"/>
                    </a:cubicBezTo>
                    <a:cubicBezTo>
                      <a:pt x="44" y="56"/>
                      <a:pt x="44" y="56"/>
                      <a:pt x="45" y="55"/>
                    </a:cubicBezTo>
                    <a:cubicBezTo>
                      <a:pt x="45" y="55"/>
                      <a:pt x="45" y="54"/>
                      <a:pt x="45" y="54"/>
                    </a:cubicBezTo>
                    <a:cubicBezTo>
                      <a:pt x="45" y="53"/>
                      <a:pt x="43" y="52"/>
                      <a:pt x="41" y="52"/>
                    </a:cubicBezTo>
                    <a:cubicBezTo>
                      <a:pt x="41" y="52"/>
                      <a:pt x="40" y="52"/>
                      <a:pt x="40" y="52"/>
                    </a:cubicBezTo>
                    <a:cubicBezTo>
                      <a:pt x="39" y="51"/>
                      <a:pt x="39" y="51"/>
                      <a:pt x="39" y="50"/>
                    </a:cubicBezTo>
                    <a:cubicBezTo>
                      <a:pt x="40" y="49"/>
                      <a:pt x="40" y="48"/>
                      <a:pt x="42" y="49"/>
                    </a:cubicBezTo>
                    <a:cubicBezTo>
                      <a:pt x="43" y="49"/>
                      <a:pt x="44" y="49"/>
                      <a:pt x="44" y="49"/>
                    </a:cubicBezTo>
                    <a:cubicBezTo>
                      <a:pt x="44" y="50"/>
                      <a:pt x="46" y="50"/>
                      <a:pt x="46" y="50"/>
                    </a:cubicBezTo>
                    <a:cubicBezTo>
                      <a:pt x="46" y="49"/>
                      <a:pt x="46" y="49"/>
                      <a:pt x="46" y="48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5" y="47"/>
                      <a:pt x="45" y="47"/>
                      <a:pt x="44" y="47"/>
                    </a:cubicBezTo>
                    <a:cubicBezTo>
                      <a:pt x="43" y="47"/>
                      <a:pt x="42" y="47"/>
                      <a:pt x="41" y="47"/>
                    </a:cubicBezTo>
                    <a:cubicBezTo>
                      <a:pt x="41" y="46"/>
                      <a:pt x="41" y="45"/>
                      <a:pt x="42" y="44"/>
                    </a:cubicBezTo>
                    <a:cubicBezTo>
                      <a:pt x="42" y="44"/>
                      <a:pt x="43" y="44"/>
                      <a:pt x="45" y="44"/>
                    </a:cubicBezTo>
                    <a:cubicBezTo>
                      <a:pt x="46" y="44"/>
                      <a:pt x="47" y="43"/>
                      <a:pt x="47" y="43"/>
                    </a:cubicBezTo>
                    <a:cubicBezTo>
                      <a:pt x="48" y="42"/>
                      <a:pt x="49" y="41"/>
                      <a:pt x="48" y="41"/>
                    </a:cubicBezTo>
                    <a:cubicBezTo>
                      <a:pt x="48" y="41"/>
                      <a:pt x="47" y="41"/>
                      <a:pt x="46" y="41"/>
                    </a:cubicBezTo>
                    <a:cubicBezTo>
                      <a:pt x="45" y="41"/>
                      <a:pt x="44" y="41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2" y="40"/>
                      <a:pt x="42" y="40"/>
                    </a:cubicBezTo>
                    <a:cubicBezTo>
                      <a:pt x="41" y="40"/>
                      <a:pt x="40" y="40"/>
                      <a:pt x="40" y="39"/>
                    </a:cubicBezTo>
                    <a:cubicBezTo>
                      <a:pt x="40" y="39"/>
                      <a:pt x="40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7"/>
                      <a:pt x="42" y="36"/>
                      <a:pt x="43" y="37"/>
                    </a:cubicBezTo>
                    <a:cubicBezTo>
                      <a:pt x="44" y="37"/>
                      <a:pt x="48" y="38"/>
                      <a:pt x="49" y="38"/>
                    </a:cubicBezTo>
                    <a:cubicBezTo>
                      <a:pt x="50" y="37"/>
                      <a:pt x="49" y="34"/>
                      <a:pt x="48" y="34"/>
                    </a:cubicBezTo>
                    <a:cubicBezTo>
                      <a:pt x="48" y="34"/>
                      <a:pt x="47" y="34"/>
                      <a:pt x="46" y="34"/>
                    </a:cubicBezTo>
                    <a:cubicBezTo>
                      <a:pt x="45" y="33"/>
                      <a:pt x="44" y="33"/>
                      <a:pt x="44" y="33"/>
                    </a:cubicBezTo>
                    <a:cubicBezTo>
                      <a:pt x="42" y="33"/>
                      <a:pt x="41" y="33"/>
                      <a:pt x="42" y="31"/>
                    </a:cubicBezTo>
                    <a:cubicBezTo>
                      <a:pt x="42" y="31"/>
                      <a:pt x="42" y="30"/>
                      <a:pt x="42" y="30"/>
                    </a:cubicBezTo>
                    <a:cubicBezTo>
                      <a:pt x="42" y="30"/>
                      <a:pt x="44" y="30"/>
                      <a:pt x="45" y="30"/>
                    </a:cubicBezTo>
                    <a:cubicBezTo>
                      <a:pt x="47" y="31"/>
                      <a:pt x="51" y="32"/>
                      <a:pt x="51" y="31"/>
                    </a:cubicBezTo>
                    <a:cubicBezTo>
                      <a:pt x="51" y="30"/>
                      <a:pt x="50" y="30"/>
                      <a:pt x="47" y="29"/>
                    </a:cubicBezTo>
                    <a:cubicBezTo>
                      <a:pt x="45" y="29"/>
                      <a:pt x="43" y="28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39" y="27"/>
                      <a:pt x="38" y="26"/>
                      <a:pt x="39" y="25"/>
                    </a:cubicBezTo>
                    <a:cubicBezTo>
                      <a:pt x="40" y="25"/>
                      <a:pt x="42" y="24"/>
                      <a:pt x="43" y="25"/>
                    </a:cubicBezTo>
                    <a:cubicBezTo>
                      <a:pt x="44" y="25"/>
                      <a:pt x="46" y="26"/>
                      <a:pt x="47" y="26"/>
                    </a:cubicBezTo>
                    <a:cubicBezTo>
                      <a:pt x="48" y="26"/>
                      <a:pt x="49" y="26"/>
                      <a:pt x="50" y="26"/>
                    </a:cubicBezTo>
                    <a:cubicBezTo>
                      <a:pt x="51" y="27"/>
                      <a:pt x="52" y="27"/>
                      <a:pt x="52" y="25"/>
                    </a:cubicBezTo>
                    <a:cubicBezTo>
                      <a:pt x="53" y="24"/>
                      <a:pt x="52" y="23"/>
                      <a:pt x="51" y="23"/>
                    </a:cubicBezTo>
                    <a:cubicBezTo>
                      <a:pt x="50" y="23"/>
                      <a:pt x="49" y="23"/>
                      <a:pt x="49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6" y="23"/>
                      <a:pt x="45" y="22"/>
                      <a:pt x="45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0"/>
                      <a:pt x="46" y="20"/>
                      <a:pt x="47" y="20"/>
                    </a:cubicBezTo>
                    <a:cubicBezTo>
                      <a:pt x="48" y="20"/>
                      <a:pt x="49" y="20"/>
                      <a:pt x="49" y="20"/>
                    </a:cubicBezTo>
                    <a:cubicBezTo>
                      <a:pt x="49" y="20"/>
                      <a:pt x="50" y="20"/>
                      <a:pt x="50" y="20"/>
                    </a:cubicBezTo>
                    <a:cubicBezTo>
                      <a:pt x="51" y="20"/>
                      <a:pt x="53" y="20"/>
                      <a:pt x="53" y="20"/>
                    </a:cubicBezTo>
                    <a:cubicBezTo>
                      <a:pt x="54" y="19"/>
                      <a:pt x="53" y="19"/>
                      <a:pt x="51" y="18"/>
                    </a:cubicBezTo>
                    <a:cubicBezTo>
                      <a:pt x="51" y="18"/>
                      <a:pt x="50" y="17"/>
                      <a:pt x="50" y="18"/>
                    </a:cubicBezTo>
                    <a:cubicBezTo>
                      <a:pt x="49" y="18"/>
                      <a:pt x="47" y="16"/>
                      <a:pt x="47" y="15"/>
                    </a:cubicBezTo>
                    <a:cubicBezTo>
                      <a:pt x="46" y="14"/>
                      <a:pt x="47" y="14"/>
                      <a:pt x="49" y="14"/>
                    </a:cubicBezTo>
                    <a:cubicBezTo>
                      <a:pt x="49" y="14"/>
                      <a:pt x="50" y="15"/>
                      <a:pt x="51" y="15"/>
                    </a:cubicBezTo>
                    <a:cubicBezTo>
                      <a:pt x="52" y="15"/>
                      <a:pt x="53" y="15"/>
                      <a:pt x="53" y="15"/>
                    </a:cubicBezTo>
                    <a:cubicBezTo>
                      <a:pt x="54" y="15"/>
                      <a:pt x="55" y="15"/>
                      <a:pt x="55" y="14"/>
                    </a:cubicBezTo>
                    <a:cubicBezTo>
                      <a:pt x="55" y="13"/>
                      <a:pt x="55" y="13"/>
                      <a:pt x="54" y="13"/>
                    </a:cubicBezTo>
                    <a:cubicBezTo>
                      <a:pt x="54" y="13"/>
                      <a:pt x="53" y="13"/>
                      <a:pt x="52" y="12"/>
                    </a:cubicBezTo>
                    <a:cubicBezTo>
                      <a:pt x="50" y="12"/>
                      <a:pt x="49" y="12"/>
                      <a:pt x="49" y="11"/>
                    </a:cubicBezTo>
                    <a:cubicBezTo>
                      <a:pt x="48" y="10"/>
                      <a:pt x="49" y="9"/>
                      <a:pt x="49" y="9"/>
                    </a:cubicBezTo>
                    <a:cubicBezTo>
                      <a:pt x="50" y="8"/>
                      <a:pt x="52" y="8"/>
                      <a:pt x="52" y="9"/>
                    </a:cubicBezTo>
                    <a:cubicBezTo>
                      <a:pt x="52" y="9"/>
                      <a:pt x="53" y="9"/>
                      <a:pt x="54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7"/>
                      <a:pt x="56" y="7"/>
                      <a:pt x="54" y="7"/>
                    </a:cubicBezTo>
                    <a:cubicBezTo>
                      <a:pt x="53" y="7"/>
                      <a:pt x="52" y="7"/>
                      <a:pt x="52" y="6"/>
                    </a:cubicBezTo>
                    <a:cubicBezTo>
                      <a:pt x="51" y="6"/>
                      <a:pt x="50" y="6"/>
                      <a:pt x="49" y="6"/>
                    </a:cubicBezTo>
                    <a:cubicBezTo>
                      <a:pt x="49" y="6"/>
                      <a:pt x="48" y="6"/>
                      <a:pt x="48" y="6"/>
                    </a:cubicBezTo>
                    <a:cubicBezTo>
                      <a:pt x="47" y="6"/>
                      <a:pt x="45" y="6"/>
                      <a:pt x="44" y="6"/>
                    </a:cubicBezTo>
                    <a:cubicBezTo>
                      <a:pt x="43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6"/>
                      <a:pt x="41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8" y="6"/>
                      <a:pt x="38" y="6"/>
                    </a:cubicBezTo>
                    <a:cubicBezTo>
                      <a:pt x="37" y="6"/>
                      <a:pt x="36" y="6"/>
                      <a:pt x="3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906"/>
              <p:cNvSpPr>
                <a:spLocks noEditPoints="1"/>
              </p:cNvSpPr>
              <p:nvPr/>
            </p:nvSpPr>
            <p:spPr bwMode="auto">
              <a:xfrm>
                <a:off x="741" y="674"/>
                <a:ext cx="82" cy="66"/>
              </a:xfrm>
              <a:custGeom>
                <a:avLst/>
                <a:gdLst>
                  <a:gd name="T0" fmla="*/ 40 w 108"/>
                  <a:gd name="T1" fmla="*/ 74 h 86"/>
                  <a:gd name="T2" fmla="*/ 29 w 108"/>
                  <a:gd name="T3" fmla="*/ 78 h 86"/>
                  <a:gd name="T4" fmla="*/ 19 w 108"/>
                  <a:gd name="T5" fmla="*/ 81 h 86"/>
                  <a:gd name="T6" fmla="*/ 6 w 108"/>
                  <a:gd name="T7" fmla="*/ 85 h 86"/>
                  <a:gd name="T8" fmla="*/ 3 w 108"/>
                  <a:gd name="T9" fmla="*/ 77 h 86"/>
                  <a:gd name="T10" fmla="*/ 7 w 108"/>
                  <a:gd name="T11" fmla="*/ 65 h 86"/>
                  <a:gd name="T12" fmla="*/ 16 w 108"/>
                  <a:gd name="T13" fmla="*/ 42 h 86"/>
                  <a:gd name="T14" fmla="*/ 21 w 108"/>
                  <a:gd name="T15" fmla="*/ 29 h 86"/>
                  <a:gd name="T16" fmla="*/ 29 w 108"/>
                  <a:gd name="T17" fmla="*/ 9 h 86"/>
                  <a:gd name="T18" fmla="*/ 41 w 108"/>
                  <a:gd name="T19" fmla="*/ 2 h 86"/>
                  <a:gd name="T20" fmla="*/ 59 w 108"/>
                  <a:gd name="T21" fmla="*/ 14 h 86"/>
                  <a:gd name="T22" fmla="*/ 67 w 108"/>
                  <a:gd name="T23" fmla="*/ 19 h 86"/>
                  <a:gd name="T24" fmla="*/ 78 w 108"/>
                  <a:gd name="T25" fmla="*/ 28 h 86"/>
                  <a:gd name="T26" fmla="*/ 87 w 108"/>
                  <a:gd name="T27" fmla="*/ 35 h 86"/>
                  <a:gd name="T28" fmla="*/ 99 w 108"/>
                  <a:gd name="T29" fmla="*/ 44 h 86"/>
                  <a:gd name="T30" fmla="*/ 107 w 108"/>
                  <a:gd name="T31" fmla="*/ 51 h 86"/>
                  <a:gd name="T32" fmla="*/ 98 w 108"/>
                  <a:gd name="T33" fmla="*/ 58 h 86"/>
                  <a:gd name="T34" fmla="*/ 85 w 108"/>
                  <a:gd name="T35" fmla="*/ 62 h 86"/>
                  <a:gd name="T36" fmla="*/ 75 w 108"/>
                  <a:gd name="T37" fmla="*/ 64 h 86"/>
                  <a:gd name="T38" fmla="*/ 63 w 108"/>
                  <a:gd name="T39" fmla="*/ 67 h 86"/>
                  <a:gd name="T40" fmla="*/ 93 w 108"/>
                  <a:gd name="T41" fmla="*/ 56 h 86"/>
                  <a:gd name="T42" fmla="*/ 93 w 108"/>
                  <a:gd name="T43" fmla="*/ 45 h 86"/>
                  <a:gd name="T44" fmla="*/ 83 w 108"/>
                  <a:gd name="T45" fmla="*/ 37 h 86"/>
                  <a:gd name="T46" fmla="*/ 70 w 108"/>
                  <a:gd name="T47" fmla="*/ 27 h 86"/>
                  <a:gd name="T48" fmla="*/ 52 w 108"/>
                  <a:gd name="T49" fmla="*/ 15 h 86"/>
                  <a:gd name="T50" fmla="*/ 44 w 108"/>
                  <a:gd name="T51" fmla="*/ 28 h 86"/>
                  <a:gd name="T52" fmla="*/ 70 w 108"/>
                  <a:gd name="T53" fmla="*/ 62 h 86"/>
                  <a:gd name="T54" fmla="*/ 59 w 108"/>
                  <a:gd name="T55" fmla="*/ 62 h 86"/>
                  <a:gd name="T56" fmla="*/ 56 w 108"/>
                  <a:gd name="T57" fmla="*/ 54 h 86"/>
                  <a:gd name="T58" fmla="*/ 52 w 108"/>
                  <a:gd name="T59" fmla="*/ 44 h 86"/>
                  <a:gd name="T60" fmla="*/ 49 w 108"/>
                  <a:gd name="T61" fmla="*/ 34 h 86"/>
                  <a:gd name="T62" fmla="*/ 48 w 108"/>
                  <a:gd name="T63" fmla="*/ 24 h 86"/>
                  <a:gd name="T64" fmla="*/ 62 w 108"/>
                  <a:gd name="T65" fmla="*/ 31 h 86"/>
                  <a:gd name="T66" fmla="*/ 73 w 108"/>
                  <a:gd name="T67" fmla="*/ 38 h 86"/>
                  <a:gd name="T68" fmla="*/ 85 w 108"/>
                  <a:gd name="T69" fmla="*/ 47 h 86"/>
                  <a:gd name="T70" fmla="*/ 84 w 108"/>
                  <a:gd name="T71" fmla="*/ 54 h 86"/>
                  <a:gd name="T72" fmla="*/ 72 w 108"/>
                  <a:gd name="T73" fmla="*/ 58 h 86"/>
                  <a:gd name="T74" fmla="*/ 60 w 108"/>
                  <a:gd name="T75" fmla="*/ 62 h 86"/>
                  <a:gd name="T76" fmla="*/ 79 w 108"/>
                  <a:gd name="T77" fmla="*/ 46 h 86"/>
                  <a:gd name="T78" fmla="*/ 67 w 108"/>
                  <a:gd name="T79" fmla="*/ 38 h 86"/>
                  <a:gd name="T80" fmla="*/ 54 w 108"/>
                  <a:gd name="T81" fmla="*/ 30 h 86"/>
                  <a:gd name="T82" fmla="*/ 18 w 108"/>
                  <a:gd name="T83" fmla="*/ 78 h 86"/>
                  <a:gd name="T84" fmla="*/ 37 w 108"/>
                  <a:gd name="T85" fmla="*/ 72 h 86"/>
                  <a:gd name="T86" fmla="*/ 48 w 108"/>
                  <a:gd name="T87" fmla="*/ 55 h 86"/>
                  <a:gd name="T88" fmla="*/ 42 w 108"/>
                  <a:gd name="T89" fmla="*/ 35 h 86"/>
                  <a:gd name="T90" fmla="*/ 35 w 108"/>
                  <a:gd name="T91" fmla="*/ 9 h 86"/>
                  <a:gd name="T92" fmla="*/ 28 w 108"/>
                  <a:gd name="T93" fmla="*/ 23 h 86"/>
                  <a:gd name="T94" fmla="*/ 23 w 108"/>
                  <a:gd name="T95" fmla="*/ 32 h 86"/>
                  <a:gd name="T96" fmla="*/ 19 w 108"/>
                  <a:gd name="T97" fmla="*/ 44 h 86"/>
                  <a:gd name="T98" fmla="*/ 16 w 108"/>
                  <a:gd name="T99" fmla="*/ 54 h 86"/>
                  <a:gd name="T100" fmla="*/ 10 w 108"/>
                  <a:gd name="T101" fmla="*/ 69 h 86"/>
                  <a:gd name="T102" fmla="*/ 39 w 108"/>
                  <a:gd name="T103" fmla="*/ 67 h 86"/>
                  <a:gd name="T104" fmla="*/ 24 w 108"/>
                  <a:gd name="T105" fmla="*/ 70 h 86"/>
                  <a:gd name="T106" fmla="*/ 16 w 108"/>
                  <a:gd name="T107" fmla="*/ 66 h 86"/>
                  <a:gd name="T108" fmla="*/ 21 w 108"/>
                  <a:gd name="T109" fmla="*/ 53 h 86"/>
                  <a:gd name="T110" fmla="*/ 26 w 108"/>
                  <a:gd name="T111" fmla="*/ 42 h 86"/>
                  <a:gd name="T112" fmla="*/ 30 w 108"/>
                  <a:gd name="T113" fmla="*/ 31 h 86"/>
                  <a:gd name="T114" fmla="*/ 41 w 108"/>
                  <a:gd name="T115" fmla="*/ 48 h 86"/>
                  <a:gd name="T116" fmla="*/ 41 w 108"/>
                  <a:gd name="T117" fmla="*/ 58 h 86"/>
                  <a:gd name="T118" fmla="*/ 38 w 108"/>
                  <a:gd name="T119" fmla="*/ 50 h 86"/>
                  <a:gd name="T120" fmla="*/ 35 w 108"/>
                  <a:gd name="T121" fmla="*/ 39 h 86"/>
                  <a:gd name="T122" fmla="*/ 28 w 108"/>
                  <a:gd name="T123" fmla="*/ 50 h 86"/>
                  <a:gd name="T124" fmla="*/ 22 w 108"/>
                  <a:gd name="T125" fmla="*/ 6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8" h="86">
                    <a:moveTo>
                      <a:pt x="56" y="72"/>
                    </a:moveTo>
                    <a:cubicBezTo>
                      <a:pt x="55" y="72"/>
                      <a:pt x="55" y="72"/>
                      <a:pt x="55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2"/>
                      <a:pt x="54" y="72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2" y="72"/>
                      <a:pt x="52" y="72"/>
                      <a:pt x="52" y="71"/>
                    </a:cubicBezTo>
                    <a:cubicBezTo>
                      <a:pt x="52" y="71"/>
                      <a:pt x="51" y="71"/>
                      <a:pt x="51" y="71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51" y="71"/>
                      <a:pt x="50" y="71"/>
                      <a:pt x="49" y="71"/>
                    </a:cubicBezTo>
                    <a:cubicBezTo>
                      <a:pt x="49" y="72"/>
                      <a:pt x="49" y="72"/>
                      <a:pt x="49" y="71"/>
                    </a:cubicBezTo>
                    <a:cubicBezTo>
                      <a:pt x="49" y="71"/>
                      <a:pt x="48" y="71"/>
                      <a:pt x="48" y="72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46" y="72"/>
                      <a:pt x="46" y="72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4" y="73"/>
                      <a:pt x="44" y="73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3" y="73"/>
                      <a:pt x="42" y="73"/>
                      <a:pt x="42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39" y="75"/>
                      <a:pt x="39" y="75"/>
                    </a:cubicBezTo>
                    <a:cubicBezTo>
                      <a:pt x="38" y="75"/>
                      <a:pt x="38" y="75"/>
                      <a:pt x="38" y="75"/>
                    </a:cubicBezTo>
                    <a:cubicBezTo>
                      <a:pt x="37" y="75"/>
                      <a:pt x="37" y="75"/>
                      <a:pt x="37" y="75"/>
                    </a:cubicBezTo>
                    <a:cubicBezTo>
                      <a:pt x="37" y="75"/>
                      <a:pt x="37" y="75"/>
                      <a:pt x="37" y="7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6"/>
                      <a:pt x="36" y="76"/>
                      <a:pt x="35" y="76"/>
                    </a:cubicBezTo>
                    <a:cubicBezTo>
                      <a:pt x="35" y="75"/>
                      <a:pt x="34" y="76"/>
                      <a:pt x="34" y="76"/>
                    </a:cubicBezTo>
                    <a:cubicBezTo>
                      <a:pt x="35" y="76"/>
                      <a:pt x="34" y="76"/>
                      <a:pt x="34" y="76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7"/>
                      <a:pt x="33" y="77"/>
                      <a:pt x="32" y="77"/>
                    </a:cubicBezTo>
                    <a:cubicBezTo>
                      <a:pt x="32" y="76"/>
                      <a:pt x="32" y="76"/>
                      <a:pt x="32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32" y="77"/>
                      <a:pt x="32" y="77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1" y="78"/>
                      <a:pt x="31" y="78"/>
                      <a:pt x="31" y="78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1" y="77"/>
                      <a:pt x="30" y="77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7"/>
                      <a:pt x="29" y="77"/>
                      <a:pt x="29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29" y="78"/>
                      <a:pt x="28" y="78"/>
                    </a:cubicBezTo>
                    <a:cubicBezTo>
                      <a:pt x="28" y="78"/>
                      <a:pt x="28" y="78"/>
                      <a:pt x="28" y="78"/>
                    </a:cubicBezTo>
                    <a:cubicBezTo>
                      <a:pt x="28" y="78"/>
                      <a:pt x="28" y="78"/>
                      <a:pt x="27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7" y="78"/>
                      <a:pt x="27" y="79"/>
                      <a:pt x="27" y="79"/>
                    </a:cubicBezTo>
                    <a:cubicBezTo>
                      <a:pt x="27" y="79"/>
                      <a:pt x="26" y="79"/>
                      <a:pt x="26" y="79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26" y="79"/>
                      <a:pt x="26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5" y="79"/>
                      <a:pt x="24" y="79"/>
                    </a:cubicBezTo>
                    <a:cubicBezTo>
                      <a:pt x="24" y="80"/>
                      <a:pt x="24" y="80"/>
                      <a:pt x="23" y="80"/>
                    </a:cubicBezTo>
                    <a:cubicBezTo>
                      <a:pt x="22" y="80"/>
                      <a:pt x="22" y="81"/>
                      <a:pt x="22" y="81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1" y="80"/>
                      <a:pt x="20" y="80"/>
                      <a:pt x="20" y="81"/>
                    </a:cubicBezTo>
                    <a:cubicBezTo>
                      <a:pt x="21" y="81"/>
                      <a:pt x="20" y="81"/>
                      <a:pt x="20" y="81"/>
                    </a:cubicBezTo>
                    <a:cubicBezTo>
                      <a:pt x="20" y="81"/>
                      <a:pt x="19" y="81"/>
                      <a:pt x="19" y="81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18" y="81"/>
                      <a:pt x="17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2"/>
                      <a:pt x="14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4" y="83"/>
                      <a:pt x="13" y="83"/>
                      <a:pt x="13" y="83"/>
                    </a:cubicBezTo>
                    <a:cubicBezTo>
                      <a:pt x="13" y="83"/>
                      <a:pt x="12" y="83"/>
                      <a:pt x="12" y="83"/>
                    </a:cubicBezTo>
                    <a:cubicBezTo>
                      <a:pt x="12" y="83"/>
                      <a:pt x="11" y="83"/>
                      <a:pt x="11" y="83"/>
                    </a:cubicBezTo>
                    <a:cubicBezTo>
                      <a:pt x="11" y="83"/>
                      <a:pt x="10" y="83"/>
                      <a:pt x="10" y="83"/>
                    </a:cubicBezTo>
                    <a:cubicBezTo>
                      <a:pt x="10" y="83"/>
                      <a:pt x="9" y="83"/>
                      <a:pt x="9" y="83"/>
                    </a:cubicBezTo>
                    <a:cubicBezTo>
                      <a:pt x="9" y="83"/>
                      <a:pt x="9" y="83"/>
                      <a:pt x="8" y="84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8" y="84"/>
                      <a:pt x="7" y="85"/>
                      <a:pt x="7" y="85"/>
                    </a:cubicBezTo>
                    <a:cubicBezTo>
                      <a:pt x="7" y="84"/>
                      <a:pt x="6" y="84"/>
                      <a:pt x="6" y="85"/>
                    </a:cubicBezTo>
                    <a:cubicBezTo>
                      <a:pt x="5" y="86"/>
                      <a:pt x="5" y="86"/>
                      <a:pt x="4" y="86"/>
                    </a:cubicBezTo>
                    <a:cubicBezTo>
                      <a:pt x="4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2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1" y="86"/>
                      <a:pt x="0" y="86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4"/>
                      <a:pt x="0" y="84"/>
                    </a:cubicBezTo>
                    <a:cubicBezTo>
                      <a:pt x="0" y="84"/>
                      <a:pt x="1" y="84"/>
                      <a:pt x="0" y="83"/>
                    </a:cubicBezTo>
                    <a:cubicBezTo>
                      <a:pt x="0" y="83"/>
                      <a:pt x="0" y="82"/>
                      <a:pt x="1" y="82"/>
                    </a:cubicBezTo>
                    <a:cubicBezTo>
                      <a:pt x="1" y="82"/>
                      <a:pt x="2" y="80"/>
                      <a:pt x="2" y="80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3" y="79"/>
                      <a:pt x="3" y="79"/>
                      <a:pt x="2" y="79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78"/>
                      <a:pt x="3" y="78"/>
                      <a:pt x="3" y="78"/>
                    </a:cubicBezTo>
                    <a:cubicBezTo>
                      <a:pt x="3" y="78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6"/>
                    </a:cubicBezTo>
                    <a:cubicBezTo>
                      <a:pt x="3" y="76"/>
                      <a:pt x="4" y="76"/>
                      <a:pt x="4" y="76"/>
                    </a:cubicBezTo>
                    <a:cubicBezTo>
                      <a:pt x="4" y="76"/>
                      <a:pt x="4" y="76"/>
                      <a:pt x="4" y="7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5"/>
                      <a:pt x="4" y="74"/>
                      <a:pt x="4" y="74"/>
                    </a:cubicBezTo>
                    <a:cubicBezTo>
                      <a:pt x="4" y="74"/>
                      <a:pt x="4" y="73"/>
                      <a:pt x="4" y="73"/>
                    </a:cubicBezTo>
                    <a:cubicBezTo>
                      <a:pt x="4" y="73"/>
                      <a:pt x="5" y="73"/>
                      <a:pt x="5" y="73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5" y="72"/>
                      <a:pt x="5" y="71"/>
                      <a:pt x="5" y="71"/>
                    </a:cubicBezTo>
                    <a:cubicBezTo>
                      <a:pt x="5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8"/>
                      <a:pt x="7" y="68"/>
                      <a:pt x="7" y="67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7" y="67"/>
                      <a:pt x="7" y="67"/>
                      <a:pt x="7" y="66"/>
                    </a:cubicBezTo>
                    <a:cubicBezTo>
                      <a:pt x="7" y="66"/>
                      <a:pt x="7" y="65"/>
                      <a:pt x="7" y="65"/>
                    </a:cubicBezTo>
                    <a:cubicBezTo>
                      <a:pt x="7" y="65"/>
                      <a:pt x="8" y="65"/>
                      <a:pt x="7" y="65"/>
                    </a:cubicBezTo>
                    <a:cubicBezTo>
                      <a:pt x="7" y="64"/>
                      <a:pt x="8" y="64"/>
                      <a:pt x="8" y="64"/>
                    </a:cubicBezTo>
                    <a:cubicBezTo>
                      <a:pt x="8" y="64"/>
                      <a:pt x="8" y="63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9" y="60"/>
                      <a:pt x="10" y="60"/>
                    </a:cubicBezTo>
                    <a:cubicBezTo>
                      <a:pt x="10" y="60"/>
                      <a:pt x="10" y="60"/>
                      <a:pt x="10" y="59"/>
                    </a:cubicBezTo>
                    <a:cubicBezTo>
                      <a:pt x="10" y="59"/>
                      <a:pt x="10" y="57"/>
                      <a:pt x="11" y="56"/>
                    </a:cubicBezTo>
                    <a:cubicBezTo>
                      <a:pt x="11" y="56"/>
                      <a:pt x="11" y="55"/>
                      <a:pt x="11" y="55"/>
                    </a:cubicBezTo>
                    <a:cubicBezTo>
                      <a:pt x="12" y="53"/>
                      <a:pt x="12" y="53"/>
                      <a:pt x="13" y="53"/>
                    </a:cubicBezTo>
                    <a:cubicBezTo>
                      <a:pt x="13" y="53"/>
                      <a:pt x="13" y="53"/>
                      <a:pt x="13" y="52"/>
                    </a:cubicBezTo>
                    <a:cubicBezTo>
                      <a:pt x="13" y="52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49"/>
                      <a:pt x="13" y="49"/>
                    </a:cubicBezTo>
                    <a:cubicBezTo>
                      <a:pt x="13" y="49"/>
                      <a:pt x="14" y="49"/>
                      <a:pt x="14" y="49"/>
                    </a:cubicBezTo>
                    <a:cubicBezTo>
                      <a:pt x="14" y="48"/>
                      <a:pt x="14" y="48"/>
                      <a:pt x="15" y="47"/>
                    </a:cubicBezTo>
                    <a:cubicBezTo>
                      <a:pt x="15" y="47"/>
                      <a:pt x="15" y="46"/>
                      <a:pt x="15" y="46"/>
                    </a:cubicBezTo>
                    <a:cubicBezTo>
                      <a:pt x="15" y="46"/>
                      <a:pt x="16" y="46"/>
                      <a:pt x="16" y="45"/>
                    </a:cubicBezTo>
                    <a:cubicBezTo>
                      <a:pt x="15" y="45"/>
                      <a:pt x="16" y="45"/>
                      <a:pt x="16" y="44"/>
                    </a:cubicBezTo>
                    <a:cubicBezTo>
                      <a:pt x="16" y="44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39"/>
                      <a:pt x="17" y="39"/>
                    </a:cubicBezTo>
                    <a:cubicBezTo>
                      <a:pt x="18" y="38"/>
                      <a:pt x="18" y="38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7"/>
                      <a:pt x="19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19" y="34"/>
                      <a:pt x="20" y="34"/>
                      <a:pt x="20" y="33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29"/>
                    </a:cubicBezTo>
                    <a:cubicBezTo>
                      <a:pt x="21" y="29"/>
                      <a:pt x="21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3" y="25"/>
                      <a:pt x="24" y="24"/>
                      <a:pt x="24" y="23"/>
                    </a:cubicBezTo>
                    <a:cubicBezTo>
                      <a:pt x="24" y="23"/>
                      <a:pt x="24" y="23"/>
                      <a:pt x="24" y="22"/>
                    </a:cubicBezTo>
                    <a:cubicBezTo>
                      <a:pt x="25" y="22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0"/>
                      <a:pt x="26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8"/>
                    </a:cubicBezTo>
                    <a:cubicBezTo>
                      <a:pt x="27" y="18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7" y="15"/>
                      <a:pt x="27" y="15"/>
                      <a:pt x="28" y="15"/>
                    </a:cubicBezTo>
                    <a:cubicBezTo>
                      <a:pt x="28" y="14"/>
                      <a:pt x="29" y="11"/>
                      <a:pt x="29" y="11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9"/>
                      <a:pt x="29" y="8"/>
                      <a:pt x="29" y="8"/>
                    </a:cubicBezTo>
                    <a:cubicBezTo>
                      <a:pt x="29" y="8"/>
                      <a:pt x="30" y="8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31" y="4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4" y="1"/>
                      <a:pt x="35" y="1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7" y="0"/>
                      <a:pt x="37" y="1"/>
                    </a:cubicBezTo>
                    <a:cubicBezTo>
                      <a:pt x="37" y="1"/>
                      <a:pt x="37" y="1"/>
                      <a:pt x="38" y="1"/>
                    </a:cubicBezTo>
                    <a:cubicBezTo>
                      <a:pt x="38" y="1"/>
                      <a:pt x="38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2" y="2"/>
                      <a:pt x="42" y="3"/>
                      <a:pt x="43" y="3"/>
                    </a:cubicBezTo>
                    <a:cubicBezTo>
                      <a:pt x="43" y="3"/>
                      <a:pt x="43" y="4"/>
                      <a:pt x="43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5" y="4"/>
                      <a:pt x="45" y="4"/>
                    </a:cubicBezTo>
                    <a:cubicBezTo>
                      <a:pt x="45" y="4"/>
                      <a:pt x="46" y="5"/>
                      <a:pt x="46" y="5"/>
                    </a:cubicBezTo>
                    <a:cubicBezTo>
                      <a:pt x="46" y="5"/>
                      <a:pt x="46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8" y="7"/>
                      <a:pt x="48" y="7"/>
                    </a:cubicBezTo>
                    <a:cubicBezTo>
                      <a:pt x="49" y="7"/>
                      <a:pt x="49" y="8"/>
                      <a:pt x="49" y="8"/>
                    </a:cubicBezTo>
                    <a:cubicBezTo>
                      <a:pt x="49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3" y="10"/>
                      <a:pt x="54" y="11"/>
                      <a:pt x="56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7" y="13"/>
                      <a:pt x="58" y="14"/>
                      <a:pt x="58" y="14"/>
                    </a:cubicBezTo>
                    <a:cubicBezTo>
                      <a:pt x="58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0" y="14"/>
                      <a:pt x="60" y="15"/>
                      <a:pt x="61" y="15"/>
                    </a:cubicBezTo>
                    <a:cubicBezTo>
                      <a:pt x="61" y="15"/>
                      <a:pt x="61" y="15"/>
                      <a:pt x="62" y="15"/>
                    </a:cubicBezTo>
                    <a:cubicBezTo>
                      <a:pt x="62" y="15"/>
                      <a:pt x="62" y="15"/>
                      <a:pt x="62" y="16"/>
                    </a:cubicBezTo>
                    <a:cubicBezTo>
                      <a:pt x="61" y="16"/>
                      <a:pt x="61" y="16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6"/>
                      <a:pt x="63" y="16"/>
                      <a:pt x="64" y="16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3" y="17"/>
                      <a:pt x="63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8"/>
                      <a:pt x="64" y="18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8"/>
                      <a:pt x="65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7" y="18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8" y="19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1"/>
                      <a:pt x="69" y="21"/>
                    </a:cubicBezTo>
                    <a:cubicBezTo>
                      <a:pt x="69" y="20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0" y="21"/>
                      <a:pt x="70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3"/>
                      <a:pt x="70" y="23"/>
                      <a:pt x="70" y="22"/>
                    </a:cubicBezTo>
                    <a:cubicBezTo>
                      <a:pt x="71" y="22"/>
                      <a:pt x="71" y="22"/>
                      <a:pt x="71" y="23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1" y="23"/>
                      <a:pt x="72" y="23"/>
                      <a:pt x="72" y="23"/>
                    </a:cubicBezTo>
                    <a:cubicBezTo>
                      <a:pt x="72" y="24"/>
                      <a:pt x="72" y="23"/>
                      <a:pt x="72" y="23"/>
                    </a:cubicBezTo>
                    <a:cubicBezTo>
                      <a:pt x="72" y="23"/>
                      <a:pt x="73" y="24"/>
                      <a:pt x="74" y="24"/>
                    </a:cubicBezTo>
                    <a:cubicBezTo>
                      <a:pt x="74" y="25"/>
                      <a:pt x="75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7" y="27"/>
                      <a:pt x="78" y="27"/>
                      <a:pt x="78" y="28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9" y="29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29"/>
                      <a:pt x="80" y="29"/>
                      <a:pt x="81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31"/>
                      <a:pt x="81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3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6" y="34"/>
                    </a:cubicBezTo>
                    <a:cubicBezTo>
                      <a:pt x="86" y="34"/>
                      <a:pt x="86" y="34"/>
                      <a:pt x="86" y="34"/>
                    </a:cubicBezTo>
                    <a:cubicBezTo>
                      <a:pt x="86" y="34"/>
                      <a:pt x="86" y="34"/>
                      <a:pt x="87" y="34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8" y="35"/>
                      <a:pt x="88" y="35"/>
                      <a:pt x="88" y="35"/>
                    </a:cubicBezTo>
                    <a:cubicBezTo>
                      <a:pt x="88" y="35"/>
                      <a:pt x="88" y="35"/>
                      <a:pt x="88" y="36"/>
                    </a:cubicBezTo>
                    <a:cubicBezTo>
                      <a:pt x="89" y="36"/>
                      <a:pt x="90" y="37"/>
                      <a:pt x="90" y="37"/>
                    </a:cubicBezTo>
                    <a:cubicBezTo>
                      <a:pt x="90" y="37"/>
                      <a:pt x="91" y="38"/>
                      <a:pt x="91" y="38"/>
                    </a:cubicBezTo>
                    <a:cubicBezTo>
                      <a:pt x="91" y="38"/>
                      <a:pt x="92" y="38"/>
                      <a:pt x="91" y="38"/>
                    </a:cubicBezTo>
                    <a:cubicBezTo>
                      <a:pt x="91" y="38"/>
                      <a:pt x="92" y="39"/>
                      <a:pt x="92" y="39"/>
                    </a:cubicBezTo>
                    <a:cubicBezTo>
                      <a:pt x="92" y="39"/>
                      <a:pt x="93" y="39"/>
                      <a:pt x="93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0"/>
                      <a:pt x="94" y="40"/>
                    </a:cubicBezTo>
                    <a:cubicBezTo>
                      <a:pt x="93" y="40"/>
                      <a:pt x="94" y="40"/>
                      <a:pt x="94" y="40"/>
                    </a:cubicBezTo>
                    <a:cubicBezTo>
                      <a:pt x="94" y="40"/>
                      <a:pt x="94" y="41"/>
                      <a:pt x="94" y="41"/>
                    </a:cubicBezTo>
                    <a:cubicBezTo>
                      <a:pt x="94" y="41"/>
                      <a:pt x="95" y="41"/>
                      <a:pt x="95" y="41"/>
                    </a:cubicBezTo>
                    <a:cubicBezTo>
                      <a:pt x="95" y="41"/>
                      <a:pt x="95" y="41"/>
                      <a:pt x="95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2"/>
                      <a:pt x="97" y="43"/>
                      <a:pt x="97" y="43"/>
                    </a:cubicBezTo>
                    <a:cubicBezTo>
                      <a:pt x="97" y="43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9" y="44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5"/>
                      <a:pt x="100" y="46"/>
                      <a:pt x="100" y="46"/>
                    </a:cubicBezTo>
                    <a:cubicBezTo>
                      <a:pt x="100" y="46"/>
                      <a:pt x="100" y="46"/>
                      <a:pt x="101" y="46"/>
                    </a:cubicBezTo>
                    <a:cubicBezTo>
                      <a:pt x="101" y="46"/>
                      <a:pt x="101" y="47"/>
                      <a:pt x="101" y="46"/>
                    </a:cubicBezTo>
                    <a:cubicBezTo>
                      <a:pt x="101" y="46"/>
                      <a:pt x="102" y="47"/>
                      <a:pt x="102" y="47"/>
                    </a:cubicBezTo>
                    <a:cubicBezTo>
                      <a:pt x="102" y="48"/>
                      <a:pt x="102" y="48"/>
                      <a:pt x="103" y="47"/>
                    </a:cubicBezTo>
                    <a:cubicBezTo>
                      <a:pt x="103" y="47"/>
                      <a:pt x="103" y="48"/>
                      <a:pt x="103" y="48"/>
                    </a:cubicBezTo>
                    <a:cubicBezTo>
                      <a:pt x="103" y="48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8"/>
                    </a:cubicBezTo>
                    <a:cubicBezTo>
                      <a:pt x="104" y="48"/>
                      <a:pt x="104" y="48"/>
                      <a:pt x="104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5" y="49"/>
                      <a:pt x="105" y="49"/>
                    </a:cubicBezTo>
                    <a:cubicBezTo>
                      <a:pt x="105" y="49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6" y="50"/>
                      <a:pt x="106" y="51"/>
                    </a:cubicBezTo>
                    <a:cubicBezTo>
                      <a:pt x="106" y="51"/>
                      <a:pt x="106" y="51"/>
                      <a:pt x="107" y="51"/>
                    </a:cubicBezTo>
                    <a:cubicBezTo>
                      <a:pt x="107" y="51"/>
                      <a:pt x="108" y="52"/>
                      <a:pt x="108" y="53"/>
                    </a:cubicBezTo>
                    <a:cubicBezTo>
                      <a:pt x="108" y="53"/>
                      <a:pt x="108" y="53"/>
                      <a:pt x="108" y="54"/>
                    </a:cubicBezTo>
                    <a:cubicBezTo>
                      <a:pt x="107" y="55"/>
                      <a:pt x="107" y="55"/>
                      <a:pt x="107" y="55"/>
                    </a:cubicBezTo>
                    <a:cubicBezTo>
                      <a:pt x="106" y="56"/>
                      <a:pt x="105" y="56"/>
                      <a:pt x="105" y="56"/>
                    </a:cubicBezTo>
                    <a:cubicBezTo>
                      <a:pt x="105" y="55"/>
                      <a:pt x="105" y="55"/>
                      <a:pt x="105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3" y="55"/>
                      <a:pt x="103" y="55"/>
                      <a:pt x="103" y="56"/>
                    </a:cubicBezTo>
                    <a:cubicBezTo>
                      <a:pt x="103" y="56"/>
                      <a:pt x="103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7"/>
                      <a:pt x="101" y="57"/>
                      <a:pt x="101" y="56"/>
                    </a:cubicBezTo>
                    <a:cubicBezTo>
                      <a:pt x="101" y="56"/>
                      <a:pt x="100" y="56"/>
                      <a:pt x="100" y="57"/>
                    </a:cubicBezTo>
                    <a:cubicBezTo>
                      <a:pt x="100" y="57"/>
                      <a:pt x="99" y="57"/>
                      <a:pt x="100" y="57"/>
                    </a:cubicBezTo>
                    <a:cubicBezTo>
                      <a:pt x="100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8" y="58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8" y="58"/>
                      <a:pt x="97" y="58"/>
                      <a:pt x="97" y="58"/>
                    </a:cubicBezTo>
                    <a:cubicBezTo>
                      <a:pt x="97" y="58"/>
                      <a:pt x="97" y="58"/>
                      <a:pt x="97" y="58"/>
                    </a:cubicBezTo>
                    <a:cubicBezTo>
                      <a:pt x="97" y="58"/>
                      <a:pt x="97" y="58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8"/>
                      <a:pt x="97" y="58"/>
                    </a:cubicBezTo>
                    <a:cubicBezTo>
                      <a:pt x="97" y="58"/>
                      <a:pt x="96" y="59"/>
                      <a:pt x="96" y="59"/>
                    </a:cubicBezTo>
                    <a:cubicBezTo>
                      <a:pt x="95" y="58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4" y="60"/>
                      <a:pt x="93" y="60"/>
                    </a:cubicBezTo>
                    <a:cubicBezTo>
                      <a:pt x="93" y="60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1" y="60"/>
                      <a:pt x="91" y="60"/>
                      <a:pt x="91" y="60"/>
                    </a:cubicBezTo>
                    <a:cubicBezTo>
                      <a:pt x="91" y="61"/>
                      <a:pt x="89" y="61"/>
                      <a:pt x="88" y="61"/>
                    </a:cubicBezTo>
                    <a:cubicBezTo>
                      <a:pt x="88" y="61"/>
                      <a:pt x="88" y="61"/>
                      <a:pt x="88" y="61"/>
                    </a:cubicBezTo>
                    <a:cubicBezTo>
                      <a:pt x="88" y="61"/>
                      <a:pt x="87" y="61"/>
                      <a:pt x="87" y="62"/>
                    </a:cubicBezTo>
                    <a:cubicBezTo>
                      <a:pt x="86" y="62"/>
                      <a:pt x="85" y="62"/>
                      <a:pt x="85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1"/>
                      <a:pt x="84" y="62"/>
                    </a:cubicBezTo>
                    <a:cubicBezTo>
                      <a:pt x="84" y="62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3" y="63"/>
                      <a:pt x="81" y="63"/>
                      <a:pt x="81" y="63"/>
                    </a:cubicBezTo>
                    <a:cubicBezTo>
                      <a:pt x="81" y="62"/>
                      <a:pt x="81" y="63"/>
                      <a:pt x="80" y="63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4"/>
                      <a:pt x="79" y="64"/>
                      <a:pt x="79" y="63"/>
                    </a:cubicBezTo>
                    <a:cubicBezTo>
                      <a:pt x="79" y="63"/>
                      <a:pt x="78" y="63"/>
                      <a:pt x="78" y="63"/>
                    </a:cubicBezTo>
                    <a:cubicBezTo>
                      <a:pt x="78" y="63"/>
                      <a:pt x="78" y="64"/>
                      <a:pt x="78" y="64"/>
                    </a:cubicBezTo>
                    <a:cubicBezTo>
                      <a:pt x="78" y="64"/>
                      <a:pt x="77" y="64"/>
                      <a:pt x="77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5"/>
                      <a:pt x="76" y="65"/>
                      <a:pt x="75" y="64"/>
                    </a:cubicBezTo>
                    <a:cubicBezTo>
                      <a:pt x="75" y="64"/>
                      <a:pt x="74" y="64"/>
                      <a:pt x="75" y="64"/>
                    </a:cubicBezTo>
                    <a:cubicBezTo>
                      <a:pt x="75" y="65"/>
                      <a:pt x="75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3" y="64"/>
                      <a:pt x="73" y="64"/>
                      <a:pt x="73" y="65"/>
                    </a:cubicBezTo>
                    <a:cubicBezTo>
                      <a:pt x="74" y="65"/>
                      <a:pt x="74" y="65"/>
                      <a:pt x="73" y="65"/>
                    </a:cubicBezTo>
                    <a:cubicBezTo>
                      <a:pt x="73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6"/>
                      <a:pt x="70" y="66"/>
                      <a:pt x="70" y="66"/>
                    </a:cubicBezTo>
                    <a:cubicBezTo>
                      <a:pt x="70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7" y="66"/>
                      <a:pt x="67" y="66"/>
                    </a:cubicBezTo>
                    <a:cubicBezTo>
                      <a:pt x="66" y="66"/>
                      <a:pt x="66" y="67"/>
                      <a:pt x="66" y="67"/>
                    </a:cubicBezTo>
                    <a:cubicBezTo>
                      <a:pt x="66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4" y="67"/>
                      <a:pt x="64" y="67"/>
                    </a:cubicBezTo>
                    <a:cubicBezTo>
                      <a:pt x="63" y="66"/>
                      <a:pt x="63" y="66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8"/>
                      <a:pt x="62" y="68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8"/>
                      <a:pt x="61" y="68"/>
                      <a:pt x="61" y="67"/>
                    </a:cubicBezTo>
                    <a:cubicBezTo>
                      <a:pt x="61" y="67"/>
                      <a:pt x="60" y="67"/>
                      <a:pt x="60" y="67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0" y="68"/>
                      <a:pt x="58" y="68"/>
                      <a:pt x="58" y="68"/>
                    </a:cubicBezTo>
                    <a:cubicBezTo>
                      <a:pt x="59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68"/>
                      <a:pt x="57" y="68"/>
                      <a:pt x="56" y="69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5" y="70"/>
                      <a:pt x="55" y="70"/>
                      <a:pt x="56" y="71"/>
                    </a:cubicBezTo>
                    <a:cubicBezTo>
                      <a:pt x="56" y="72"/>
                      <a:pt x="56" y="72"/>
                      <a:pt x="56" y="72"/>
                    </a:cubicBezTo>
                    <a:close/>
                    <a:moveTo>
                      <a:pt x="91" y="57"/>
                    </a:moveTo>
                    <a:cubicBezTo>
                      <a:pt x="92" y="57"/>
                      <a:pt x="93" y="57"/>
                      <a:pt x="93" y="56"/>
                    </a:cubicBezTo>
                    <a:cubicBezTo>
                      <a:pt x="93" y="56"/>
                      <a:pt x="94" y="56"/>
                      <a:pt x="94" y="56"/>
                    </a:cubicBezTo>
                    <a:cubicBezTo>
                      <a:pt x="95" y="56"/>
                      <a:pt x="95" y="56"/>
                      <a:pt x="95" y="55"/>
                    </a:cubicBezTo>
                    <a:cubicBezTo>
                      <a:pt x="95" y="55"/>
                      <a:pt x="95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7" y="55"/>
                      <a:pt x="98" y="54"/>
                      <a:pt x="99" y="55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9" y="54"/>
                      <a:pt x="99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1" y="53"/>
                      <a:pt x="101" y="53"/>
                    </a:cubicBezTo>
                    <a:cubicBezTo>
                      <a:pt x="102" y="53"/>
                      <a:pt x="102" y="53"/>
                      <a:pt x="100" y="51"/>
                    </a:cubicBezTo>
                    <a:cubicBezTo>
                      <a:pt x="100" y="51"/>
                      <a:pt x="99" y="50"/>
                      <a:pt x="99" y="50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9" y="49"/>
                      <a:pt x="98" y="49"/>
                      <a:pt x="98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7" y="49"/>
                      <a:pt x="97" y="49"/>
                      <a:pt x="97" y="48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6" y="48"/>
                      <a:pt x="96" y="47"/>
                      <a:pt x="96" y="47"/>
                    </a:cubicBezTo>
                    <a:cubicBezTo>
                      <a:pt x="96" y="48"/>
                      <a:pt x="96" y="47"/>
                      <a:pt x="96" y="47"/>
                    </a:cubicBezTo>
                    <a:cubicBezTo>
                      <a:pt x="95" y="47"/>
                      <a:pt x="95" y="47"/>
                      <a:pt x="95" y="46"/>
                    </a:cubicBezTo>
                    <a:cubicBezTo>
                      <a:pt x="94" y="46"/>
                      <a:pt x="94" y="46"/>
                      <a:pt x="93" y="45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4"/>
                      <a:pt x="92" y="44"/>
                      <a:pt x="91" y="44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0" y="43"/>
                      <a:pt x="89" y="42"/>
                      <a:pt x="89" y="42"/>
                    </a:cubicBezTo>
                    <a:cubicBezTo>
                      <a:pt x="89" y="42"/>
                      <a:pt x="89" y="42"/>
                      <a:pt x="89" y="41"/>
                    </a:cubicBezTo>
                    <a:cubicBezTo>
                      <a:pt x="89" y="41"/>
                      <a:pt x="89" y="41"/>
                      <a:pt x="88" y="41"/>
                    </a:cubicBezTo>
                    <a:cubicBezTo>
                      <a:pt x="88" y="41"/>
                      <a:pt x="87" y="41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6" y="40"/>
                      <a:pt x="86" y="40"/>
                    </a:cubicBezTo>
                    <a:cubicBezTo>
                      <a:pt x="86" y="40"/>
                      <a:pt x="86" y="40"/>
                      <a:pt x="86" y="40"/>
                    </a:cubicBezTo>
                    <a:cubicBezTo>
                      <a:pt x="86" y="40"/>
                      <a:pt x="86" y="40"/>
                      <a:pt x="86" y="40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39"/>
                      <a:pt x="86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8"/>
                      <a:pt x="84" y="38"/>
                      <a:pt x="84" y="38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7"/>
                      <a:pt x="82" y="37"/>
                      <a:pt x="82" y="36"/>
                    </a:cubicBezTo>
                    <a:cubicBezTo>
                      <a:pt x="81" y="36"/>
                      <a:pt x="81" y="35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80" y="34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79" y="34"/>
                      <a:pt x="79" y="34"/>
                    </a:cubicBezTo>
                    <a:cubicBezTo>
                      <a:pt x="79" y="34"/>
                      <a:pt x="78" y="34"/>
                      <a:pt x="78" y="34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7" y="33"/>
                      <a:pt x="76" y="32"/>
                      <a:pt x="76" y="32"/>
                    </a:cubicBezTo>
                    <a:cubicBezTo>
                      <a:pt x="76" y="32"/>
                      <a:pt x="76" y="32"/>
                      <a:pt x="76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3" y="29"/>
                    </a:cubicBezTo>
                    <a:cubicBezTo>
                      <a:pt x="73" y="29"/>
                      <a:pt x="72" y="29"/>
                      <a:pt x="72" y="29"/>
                    </a:cubicBezTo>
                    <a:cubicBezTo>
                      <a:pt x="72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69" y="26"/>
                      <a:pt x="69" y="26"/>
                    </a:cubicBezTo>
                    <a:cubicBezTo>
                      <a:pt x="69" y="26"/>
                      <a:pt x="68" y="26"/>
                      <a:pt x="68" y="25"/>
                    </a:cubicBezTo>
                    <a:cubicBezTo>
                      <a:pt x="68" y="25"/>
                      <a:pt x="67" y="25"/>
                      <a:pt x="67" y="25"/>
                    </a:cubicBezTo>
                    <a:cubicBezTo>
                      <a:pt x="67" y="24"/>
                      <a:pt x="66" y="24"/>
                      <a:pt x="66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5" y="23"/>
                      <a:pt x="64" y="23"/>
                    </a:cubicBezTo>
                    <a:cubicBezTo>
                      <a:pt x="64" y="23"/>
                      <a:pt x="64" y="23"/>
                      <a:pt x="64" y="22"/>
                    </a:cubicBezTo>
                    <a:cubicBezTo>
                      <a:pt x="65" y="22"/>
                      <a:pt x="65" y="22"/>
                      <a:pt x="64" y="22"/>
                    </a:cubicBezTo>
                    <a:cubicBezTo>
                      <a:pt x="64" y="22"/>
                      <a:pt x="64" y="22"/>
                      <a:pt x="63" y="22"/>
                    </a:cubicBezTo>
                    <a:cubicBezTo>
                      <a:pt x="63" y="21"/>
                      <a:pt x="62" y="21"/>
                      <a:pt x="62" y="20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19"/>
                      <a:pt x="59" y="18"/>
                      <a:pt x="59" y="19"/>
                    </a:cubicBezTo>
                    <a:cubicBezTo>
                      <a:pt x="59" y="19"/>
                      <a:pt x="59" y="18"/>
                      <a:pt x="58" y="18"/>
                    </a:cubicBezTo>
                    <a:cubicBezTo>
                      <a:pt x="58" y="18"/>
                      <a:pt x="57" y="18"/>
                      <a:pt x="56" y="17"/>
                    </a:cubicBezTo>
                    <a:cubicBezTo>
                      <a:pt x="55" y="17"/>
                      <a:pt x="55" y="16"/>
                      <a:pt x="55" y="16"/>
                    </a:cubicBezTo>
                    <a:cubicBezTo>
                      <a:pt x="55" y="16"/>
                      <a:pt x="54" y="16"/>
                      <a:pt x="54" y="16"/>
                    </a:cubicBezTo>
                    <a:cubicBezTo>
                      <a:pt x="53" y="16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1" y="14"/>
                    </a:cubicBezTo>
                    <a:cubicBezTo>
                      <a:pt x="51" y="14"/>
                      <a:pt x="50" y="14"/>
                      <a:pt x="50" y="14"/>
                    </a:cubicBezTo>
                    <a:cubicBezTo>
                      <a:pt x="50" y="14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2"/>
                      <a:pt x="48" y="12"/>
                    </a:cubicBezTo>
                    <a:cubicBezTo>
                      <a:pt x="48" y="12"/>
                      <a:pt x="47" y="12"/>
                      <a:pt x="46" y="11"/>
                    </a:cubicBezTo>
                    <a:cubicBezTo>
                      <a:pt x="45" y="10"/>
                      <a:pt x="44" y="10"/>
                      <a:pt x="44" y="9"/>
                    </a:cubicBezTo>
                    <a:cubicBezTo>
                      <a:pt x="44" y="9"/>
                      <a:pt x="43" y="9"/>
                      <a:pt x="43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7"/>
                      <a:pt x="41" y="7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6"/>
                      <a:pt x="39" y="6"/>
                      <a:pt x="38" y="6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39" y="8"/>
                      <a:pt x="39" y="9"/>
                      <a:pt x="39" y="9"/>
                    </a:cubicBezTo>
                    <a:cubicBezTo>
                      <a:pt x="39" y="10"/>
                      <a:pt x="40" y="11"/>
                      <a:pt x="40" y="12"/>
                    </a:cubicBezTo>
                    <a:cubicBezTo>
                      <a:pt x="40" y="13"/>
                      <a:pt x="40" y="14"/>
                      <a:pt x="40" y="14"/>
                    </a:cubicBezTo>
                    <a:cubicBezTo>
                      <a:pt x="40" y="14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6"/>
                      <a:pt x="40" y="17"/>
                      <a:pt x="42" y="22"/>
                    </a:cubicBezTo>
                    <a:cubicBezTo>
                      <a:pt x="43" y="24"/>
                      <a:pt x="43" y="27"/>
                      <a:pt x="44" y="28"/>
                    </a:cubicBezTo>
                    <a:cubicBezTo>
                      <a:pt x="46" y="34"/>
                      <a:pt x="49" y="44"/>
                      <a:pt x="50" y="48"/>
                    </a:cubicBezTo>
                    <a:cubicBezTo>
                      <a:pt x="50" y="51"/>
                      <a:pt x="53" y="63"/>
                      <a:pt x="54" y="65"/>
                    </a:cubicBezTo>
                    <a:cubicBezTo>
                      <a:pt x="54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6" y="65"/>
                    </a:cubicBezTo>
                    <a:cubicBezTo>
                      <a:pt x="56" y="66"/>
                      <a:pt x="56" y="65"/>
                      <a:pt x="56" y="65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5"/>
                      <a:pt x="57" y="65"/>
                      <a:pt x="58" y="65"/>
                    </a:cubicBezTo>
                    <a:cubicBezTo>
                      <a:pt x="58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60" y="64"/>
                      <a:pt x="60" y="64"/>
                      <a:pt x="60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4"/>
                      <a:pt x="61" y="64"/>
                      <a:pt x="62" y="64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5" y="64"/>
                      <a:pt x="65" y="64"/>
                      <a:pt x="65" y="64"/>
                    </a:cubicBezTo>
                    <a:cubicBezTo>
                      <a:pt x="65" y="63"/>
                      <a:pt x="65" y="63"/>
                      <a:pt x="66" y="63"/>
                    </a:cubicBezTo>
                    <a:cubicBezTo>
                      <a:pt x="66" y="64"/>
                      <a:pt x="66" y="64"/>
                      <a:pt x="66" y="63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6" y="63"/>
                      <a:pt x="67" y="63"/>
                      <a:pt x="68" y="63"/>
                    </a:cubicBezTo>
                    <a:cubicBezTo>
                      <a:pt x="69" y="63"/>
                      <a:pt x="69" y="62"/>
                      <a:pt x="70" y="62"/>
                    </a:cubicBezTo>
                    <a:cubicBezTo>
                      <a:pt x="71" y="62"/>
                      <a:pt x="71" y="62"/>
                      <a:pt x="73" y="62"/>
                    </a:cubicBezTo>
                    <a:cubicBezTo>
                      <a:pt x="73" y="61"/>
                      <a:pt x="75" y="61"/>
                      <a:pt x="75" y="62"/>
                    </a:cubicBezTo>
                    <a:cubicBezTo>
                      <a:pt x="75" y="62"/>
                      <a:pt x="75" y="62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7" y="61"/>
                      <a:pt x="77" y="61"/>
                      <a:pt x="78" y="61"/>
                    </a:cubicBezTo>
                    <a:cubicBezTo>
                      <a:pt x="78" y="61"/>
                      <a:pt x="78" y="60"/>
                      <a:pt x="78" y="61"/>
                    </a:cubicBezTo>
                    <a:cubicBezTo>
                      <a:pt x="78" y="61"/>
                      <a:pt x="78" y="61"/>
                      <a:pt x="79" y="60"/>
                    </a:cubicBezTo>
                    <a:cubicBezTo>
                      <a:pt x="79" y="60"/>
                      <a:pt x="79" y="60"/>
                      <a:pt x="80" y="60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4" y="60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5" y="59"/>
                      <a:pt x="86" y="58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8"/>
                      <a:pt x="87" y="58"/>
                      <a:pt x="88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90" y="58"/>
                    </a:cubicBezTo>
                    <a:cubicBezTo>
                      <a:pt x="90" y="58"/>
                      <a:pt x="91" y="57"/>
                      <a:pt x="91" y="57"/>
                    </a:cubicBezTo>
                    <a:close/>
                    <a:moveTo>
                      <a:pt x="60" y="62"/>
                    </a:moveTo>
                    <a:cubicBezTo>
                      <a:pt x="60" y="62"/>
                      <a:pt x="60" y="61"/>
                      <a:pt x="59" y="62"/>
                    </a:cubicBezTo>
                    <a:cubicBezTo>
                      <a:pt x="59" y="62"/>
                      <a:pt x="59" y="62"/>
                      <a:pt x="59" y="61"/>
                    </a:cubicBezTo>
                    <a:cubicBezTo>
                      <a:pt x="59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2"/>
                      <a:pt x="57" y="61"/>
                      <a:pt x="57" y="61"/>
                    </a:cubicBezTo>
                    <a:cubicBezTo>
                      <a:pt x="57" y="60"/>
                      <a:pt x="57" y="60"/>
                      <a:pt x="56" y="60"/>
                    </a:cubicBezTo>
                    <a:cubicBezTo>
                      <a:pt x="56" y="60"/>
                      <a:pt x="56" y="60"/>
                      <a:pt x="56" y="60"/>
                    </a:cubicBezTo>
                    <a:cubicBezTo>
                      <a:pt x="56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59"/>
                    </a:cubicBezTo>
                    <a:cubicBezTo>
                      <a:pt x="55" y="59"/>
                      <a:pt x="55" y="59"/>
                      <a:pt x="54" y="59"/>
                    </a:cubicBezTo>
                    <a:cubicBezTo>
                      <a:pt x="54" y="59"/>
                      <a:pt x="55" y="59"/>
                      <a:pt x="55" y="58"/>
                    </a:cubicBezTo>
                    <a:cubicBezTo>
                      <a:pt x="56" y="58"/>
                      <a:pt x="56" y="57"/>
                      <a:pt x="56" y="57"/>
                    </a:cubicBezTo>
                    <a:cubicBezTo>
                      <a:pt x="56" y="56"/>
                      <a:pt x="57" y="56"/>
                      <a:pt x="57" y="56"/>
                    </a:cubicBezTo>
                    <a:cubicBezTo>
                      <a:pt x="57" y="57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7" y="55"/>
                      <a:pt x="56" y="55"/>
                      <a:pt x="56" y="55"/>
                    </a:cubicBezTo>
                    <a:cubicBezTo>
                      <a:pt x="56" y="55"/>
                      <a:pt x="55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6" y="55"/>
                      <a:pt x="56" y="54"/>
                    </a:cubicBezTo>
                    <a:cubicBezTo>
                      <a:pt x="57" y="54"/>
                      <a:pt x="56" y="54"/>
                      <a:pt x="56" y="54"/>
                    </a:cubicBezTo>
                    <a:cubicBezTo>
                      <a:pt x="56" y="54"/>
                      <a:pt x="55" y="53"/>
                      <a:pt x="55" y="52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4" y="51"/>
                      <a:pt x="54" y="51"/>
                      <a:pt x="54" y="50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3" y="48"/>
                      <a:pt x="54" y="48"/>
                    </a:cubicBezTo>
                    <a:cubicBezTo>
                      <a:pt x="54" y="48"/>
                      <a:pt x="54" y="48"/>
                      <a:pt x="53" y="47"/>
                    </a:cubicBezTo>
                    <a:cubicBezTo>
                      <a:pt x="53" y="47"/>
                      <a:pt x="53" y="48"/>
                      <a:pt x="53" y="48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3" y="48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2" y="44"/>
                      <a:pt x="52" y="44"/>
                      <a:pt x="52" y="43"/>
                    </a:cubicBezTo>
                    <a:cubicBezTo>
                      <a:pt x="51" y="43"/>
                      <a:pt x="51" y="42"/>
                      <a:pt x="51" y="42"/>
                    </a:cubicBezTo>
                    <a:cubicBezTo>
                      <a:pt x="52" y="42"/>
                      <a:pt x="52" y="42"/>
                      <a:pt x="51" y="42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0" y="41"/>
                      <a:pt x="50" y="41"/>
                      <a:pt x="50" y="40"/>
                    </a:cubicBezTo>
                    <a:cubicBezTo>
                      <a:pt x="51" y="40"/>
                      <a:pt x="50" y="40"/>
                      <a:pt x="50" y="40"/>
                    </a:cubicBezTo>
                    <a:cubicBezTo>
                      <a:pt x="50" y="40"/>
                      <a:pt x="51" y="40"/>
                      <a:pt x="51" y="40"/>
                    </a:cubicBezTo>
                    <a:cubicBezTo>
                      <a:pt x="52" y="40"/>
                      <a:pt x="52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0" y="40"/>
                      <a:pt x="50" y="39"/>
                      <a:pt x="50" y="39"/>
                    </a:cubicBezTo>
                    <a:cubicBezTo>
                      <a:pt x="50" y="39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7"/>
                      <a:pt x="50" y="37"/>
                    </a:cubicBezTo>
                    <a:cubicBezTo>
                      <a:pt x="50" y="37"/>
                      <a:pt x="50" y="36"/>
                      <a:pt x="50" y="36"/>
                    </a:cubicBezTo>
                    <a:cubicBezTo>
                      <a:pt x="49" y="36"/>
                      <a:pt x="49" y="36"/>
                      <a:pt x="49" y="35"/>
                    </a:cubicBezTo>
                    <a:cubicBezTo>
                      <a:pt x="48" y="35"/>
                      <a:pt x="48" y="35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8" y="34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7" y="33"/>
                      <a:pt x="47" y="33"/>
                      <a:pt x="48" y="33"/>
                    </a:cubicBezTo>
                    <a:cubicBezTo>
                      <a:pt x="48" y="33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7" y="31"/>
                      <a:pt x="47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0"/>
                    </a:cubicBezTo>
                    <a:cubicBezTo>
                      <a:pt x="48" y="30"/>
                      <a:pt x="48" y="30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7" y="28"/>
                    </a:cubicBezTo>
                    <a:cubicBezTo>
                      <a:pt x="47" y="28"/>
                      <a:pt x="46" y="27"/>
                      <a:pt x="47" y="27"/>
                    </a:cubicBezTo>
                    <a:cubicBezTo>
                      <a:pt x="47" y="28"/>
                      <a:pt x="47" y="28"/>
                      <a:pt x="47" y="27"/>
                    </a:cubicBezTo>
                    <a:cubicBezTo>
                      <a:pt x="47" y="27"/>
                      <a:pt x="47" y="26"/>
                      <a:pt x="48" y="26"/>
                    </a:cubicBezTo>
                    <a:cubicBezTo>
                      <a:pt x="48" y="26"/>
                      <a:pt x="48" y="26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9" y="24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50" y="23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2" y="24"/>
                      <a:pt x="52" y="25"/>
                      <a:pt x="52" y="25"/>
                    </a:cubicBezTo>
                    <a:cubicBezTo>
                      <a:pt x="53" y="25"/>
                      <a:pt x="54" y="26"/>
                      <a:pt x="54" y="26"/>
                    </a:cubicBezTo>
                    <a:cubicBezTo>
                      <a:pt x="54" y="26"/>
                      <a:pt x="55" y="26"/>
                      <a:pt x="55" y="27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5" y="27"/>
                      <a:pt x="56" y="27"/>
                      <a:pt x="56" y="27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6" y="28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1" y="30"/>
                      <a:pt x="61" y="31"/>
                    </a:cubicBezTo>
                    <a:cubicBezTo>
                      <a:pt x="61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4" y="32"/>
                    </a:cubicBezTo>
                    <a:cubicBezTo>
                      <a:pt x="64" y="32"/>
                      <a:pt x="65" y="32"/>
                      <a:pt x="65" y="33"/>
                    </a:cubicBezTo>
                    <a:cubicBezTo>
                      <a:pt x="65" y="33"/>
                      <a:pt x="65" y="33"/>
                      <a:pt x="66" y="33"/>
                    </a:cubicBezTo>
                    <a:cubicBezTo>
                      <a:pt x="66" y="33"/>
                      <a:pt x="66" y="34"/>
                      <a:pt x="66" y="34"/>
                    </a:cubicBezTo>
                    <a:cubicBezTo>
                      <a:pt x="66" y="34"/>
                      <a:pt x="67" y="34"/>
                      <a:pt x="67" y="34"/>
                    </a:cubicBezTo>
                    <a:cubicBezTo>
                      <a:pt x="67" y="34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1" y="36"/>
                      <a:pt x="71" y="36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2" y="38"/>
                      <a:pt x="72" y="38"/>
                    </a:cubicBezTo>
                    <a:cubicBezTo>
                      <a:pt x="72" y="38"/>
                      <a:pt x="73" y="38"/>
                      <a:pt x="73" y="38"/>
                    </a:cubicBezTo>
                    <a:cubicBezTo>
                      <a:pt x="73" y="38"/>
                      <a:pt x="73" y="39"/>
                      <a:pt x="73" y="38"/>
                    </a:cubicBezTo>
                    <a:cubicBezTo>
                      <a:pt x="73" y="38"/>
                      <a:pt x="74" y="39"/>
                      <a:pt x="75" y="39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1"/>
                    </a:cubicBezTo>
                    <a:cubicBezTo>
                      <a:pt x="76" y="41"/>
                      <a:pt x="77" y="41"/>
                      <a:pt x="77" y="41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1"/>
                      <a:pt x="78" y="41"/>
                      <a:pt x="78" y="42"/>
                    </a:cubicBezTo>
                    <a:cubicBezTo>
                      <a:pt x="79" y="42"/>
                      <a:pt x="79" y="42"/>
                      <a:pt x="79" y="42"/>
                    </a:cubicBezTo>
                    <a:cubicBezTo>
                      <a:pt x="78" y="42"/>
                      <a:pt x="79" y="43"/>
                      <a:pt x="79" y="43"/>
                    </a:cubicBezTo>
                    <a:cubicBezTo>
                      <a:pt x="79" y="42"/>
                      <a:pt x="80" y="43"/>
                      <a:pt x="80" y="44"/>
                    </a:cubicBezTo>
                    <a:cubicBezTo>
                      <a:pt x="80" y="44"/>
                      <a:pt x="81" y="44"/>
                      <a:pt x="81" y="44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81" y="44"/>
                      <a:pt x="81" y="44"/>
                      <a:pt x="82" y="45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3" y="45"/>
                      <a:pt x="83" y="46"/>
                      <a:pt x="83" y="46"/>
                    </a:cubicBezTo>
                    <a:cubicBezTo>
                      <a:pt x="83" y="46"/>
                      <a:pt x="84" y="46"/>
                      <a:pt x="84" y="46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5" y="48"/>
                      <a:pt x="86" y="48"/>
                    </a:cubicBezTo>
                    <a:cubicBezTo>
                      <a:pt x="87" y="49"/>
                      <a:pt x="88" y="50"/>
                      <a:pt x="87" y="50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7" y="50"/>
                      <a:pt x="88" y="50"/>
                      <a:pt x="88" y="51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9" y="51"/>
                      <a:pt x="89" y="51"/>
                      <a:pt x="88" y="51"/>
                    </a:cubicBezTo>
                    <a:cubicBezTo>
                      <a:pt x="88" y="52"/>
                      <a:pt x="88" y="52"/>
                      <a:pt x="88" y="51"/>
                    </a:cubicBezTo>
                    <a:cubicBezTo>
                      <a:pt x="88" y="51"/>
                      <a:pt x="88" y="51"/>
                      <a:pt x="87" y="52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88" y="52"/>
                      <a:pt x="87" y="52"/>
                      <a:pt x="87" y="52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6" y="54"/>
                      <a:pt x="86" y="54"/>
                      <a:pt x="85" y="5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84" y="54"/>
                      <a:pt x="83" y="54"/>
                      <a:pt x="83" y="54"/>
                    </a:cubicBezTo>
                    <a:cubicBezTo>
                      <a:pt x="83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1" y="54"/>
                    </a:cubicBezTo>
                    <a:cubicBezTo>
                      <a:pt x="81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79" y="55"/>
                    </a:cubicBezTo>
                    <a:cubicBezTo>
                      <a:pt x="79" y="55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6" y="56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74" y="57"/>
                      <a:pt x="73" y="57"/>
                      <a:pt x="73" y="57"/>
                    </a:cubicBezTo>
                    <a:cubicBezTo>
                      <a:pt x="73" y="57"/>
                      <a:pt x="72" y="57"/>
                      <a:pt x="72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0" y="58"/>
                      <a:pt x="70" y="58"/>
                    </a:cubicBezTo>
                    <a:cubicBezTo>
                      <a:pt x="70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8" y="59"/>
                      <a:pt x="67" y="59"/>
                    </a:cubicBezTo>
                    <a:cubicBezTo>
                      <a:pt x="67" y="59"/>
                      <a:pt x="66" y="59"/>
                      <a:pt x="66" y="59"/>
                    </a:cubicBezTo>
                    <a:cubicBezTo>
                      <a:pt x="66" y="59"/>
                      <a:pt x="66" y="60"/>
                      <a:pt x="66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4" y="59"/>
                      <a:pt x="64" y="59"/>
                      <a:pt x="64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4" y="60"/>
                      <a:pt x="63" y="60"/>
                      <a:pt x="63" y="60"/>
                    </a:cubicBezTo>
                    <a:cubicBezTo>
                      <a:pt x="63" y="60"/>
                      <a:pt x="62" y="60"/>
                      <a:pt x="62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0" y="60"/>
                    </a:cubicBezTo>
                    <a:cubicBezTo>
                      <a:pt x="59" y="60"/>
                      <a:pt x="59" y="61"/>
                      <a:pt x="60" y="61"/>
                    </a:cubicBezTo>
                    <a:cubicBezTo>
                      <a:pt x="60" y="61"/>
                      <a:pt x="60" y="62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lose/>
                    <a:moveTo>
                      <a:pt x="64" y="54"/>
                    </a:moveTo>
                    <a:cubicBezTo>
                      <a:pt x="64" y="54"/>
                      <a:pt x="65" y="54"/>
                      <a:pt x="65" y="53"/>
                    </a:cubicBezTo>
                    <a:cubicBezTo>
                      <a:pt x="66" y="53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9" y="53"/>
                    </a:cubicBezTo>
                    <a:cubicBezTo>
                      <a:pt x="69" y="52"/>
                      <a:pt x="69" y="52"/>
                      <a:pt x="71" y="52"/>
                    </a:cubicBezTo>
                    <a:cubicBezTo>
                      <a:pt x="73" y="51"/>
                      <a:pt x="74" y="51"/>
                      <a:pt x="76" y="50"/>
                    </a:cubicBezTo>
                    <a:cubicBezTo>
                      <a:pt x="77" y="50"/>
                      <a:pt x="78" y="50"/>
                      <a:pt x="78" y="50"/>
                    </a:cubicBezTo>
                    <a:cubicBezTo>
                      <a:pt x="79" y="50"/>
                      <a:pt x="79" y="49"/>
                      <a:pt x="80" y="49"/>
                    </a:cubicBezTo>
                    <a:cubicBezTo>
                      <a:pt x="81" y="49"/>
                      <a:pt x="81" y="49"/>
                      <a:pt x="82" y="49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2" y="49"/>
                      <a:pt x="82" y="49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0" y="48"/>
                      <a:pt x="80" y="47"/>
                      <a:pt x="80" y="47"/>
                    </a:cubicBezTo>
                    <a:cubicBezTo>
                      <a:pt x="80" y="47"/>
                      <a:pt x="79" y="47"/>
                      <a:pt x="79" y="47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8" y="46"/>
                      <a:pt x="78" y="46"/>
                    </a:cubicBezTo>
                    <a:cubicBezTo>
                      <a:pt x="77" y="45"/>
                      <a:pt x="77" y="45"/>
                      <a:pt x="76" y="44"/>
                    </a:cubicBezTo>
                    <a:cubicBezTo>
                      <a:pt x="76" y="44"/>
                      <a:pt x="75" y="44"/>
                      <a:pt x="75" y="44"/>
                    </a:cubicBezTo>
                    <a:cubicBezTo>
                      <a:pt x="75" y="43"/>
                      <a:pt x="75" y="43"/>
                      <a:pt x="74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4" y="42"/>
                      <a:pt x="74" y="42"/>
                      <a:pt x="73" y="42"/>
                    </a:cubicBezTo>
                    <a:cubicBezTo>
                      <a:pt x="73" y="42"/>
                      <a:pt x="73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0"/>
                      <a:pt x="71" y="40"/>
                      <a:pt x="71" y="41"/>
                    </a:cubicBezTo>
                    <a:cubicBezTo>
                      <a:pt x="71" y="41"/>
                      <a:pt x="71" y="41"/>
                      <a:pt x="71" y="40"/>
                    </a:cubicBezTo>
                    <a:cubicBezTo>
                      <a:pt x="71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69" y="39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8" y="39"/>
                      <a:pt x="68" y="39"/>
                      <a:pt x="68" y="38"/>
                    </a:cubicBezTo>
                    <a:cubicBezTo>
                      <a:pt x="68" y="38"/>
                      <a:pt x="68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6" y="38"/>
                      <a:pt x="66" y="38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7"/>
                      <a:pt x="65" y="37"/>
                      <a:pt x="65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64" y="37"/>
                      <a:pt x="63" y="36"/>
                      <a:pt x="63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1" y="34"/>
                      <a:pt x="61" y="34"/>
                    </a:cubicBezTo>
                    <a:cubicBezTo>
                      <a:pt x="61" y="34"/>
                      <a:pt x="61" y="34"/>
                      <a:pt x="60" y="34"/>
                    </a:cubicBezTo>
                    <a:cubicBezTo>
                      <a:pt x="60" y="34"/>
                      <a:pt x="60" y="34"/>
                      <a:pt x="59" y="34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9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6" y="32"/>
                      <a:pt x="56" y="32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5" y="31"/>
                      <a:pt x="54" y="31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3" y="29"/>
                      <a:pt x="53" y="29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2" y="30"/>
                      <a:pt x="53" y="30"/>
                      <a:pt x="53" y="33"/>
                    </a:cubicBezTo>
                    <a:cubicBezTo>
                      <a:pt x="56" y="41"/>
                      <a:pt x="56" y="43"/>
                      <a:pt x="57" y="45"/>
                    </a:cubicBezTo>
                    <a:cubicBezTo>
                      <a:pt x="57" y="46"/>
                      <a:pt x="57" y="47"/>
                      <a:pt x="57" y="48"/>
                    </a:cubicBezTo>
                    <a:cubicBezTo>
                      <a:pt x="58" y="49"/>
                      <a:pt x="58" y="50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8" y="52"/>
                      <a:pt x="59" y="52"/>
                      <a:pt x="59" y="52"/>
                    </a:cubicBezTo>
                    <a:cubicBezTo>
                      <a:pt x="59" y="52"/>
                      <a:pt x="59" y="53"/>
                      <a:pt x="59" y="54"/>
                    </a:cubicBezTo>
                    <a:cubicBezTo>
                      <a:pt x="60" y="56"/>
                      <a:pt x="59" y="56"/>
                      <a:pt x="62" y="55"/>
                    </a:cubicBezTo>
                    <a:cubicBezTo>
                      <a:pt x="63" y="55"/>
                      <a:pt x="64" y="54"/>
                      <a:pt x="64" y="54"/>
                    </a:cubicBezTo>
                    <a:close/>
                    <a:moveTo>
                      <a:pt x="7" y="81"/>
                    </a:moveTo>
                    <a:cubicBezTo>
                      <a:pt x="7" y="81"/>
                      <a:pt x="8" y="80"/>
                      <a:pt x="8" y="80"/>
                    </a:cubicBezTo>
                    <a:cubicBezTo>
                      <a:pt x="9" y="80"/>
                      <a:pt x="9" y="80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0"/>
                      <a:pt x="12" y="80"/>
                      <a:pt x="12" y="80"/>
                    </a:cubicBezTo>
                    <a:cubicBezTo>
                      <a:pt x="12" y="79"/>
                      <a:pt x="14" y="79"/>
                      <a:pt x="14" y="79"/>
                    </a:cubicBezTo>
                    <a:cubicBezTo>
                      <a:pt x="14" y="79"/>
                      <a:pt x="16" y="79"/>
                      <a:pt x="18" y="78"/>
                    </a:cubicBezTo>
                    <a:cubicBezTo>
                      <a:pt x="19" y="77"/>
                      <a:pt x="21" y="77"/>
                      <a:pt x="21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6"/>
                    </a:cubicBezTo>
                    <a:cubicBezTo>
                      <a:pt x="24" y="76"/>
                      <a:pt x="25" y="76"/>
                      <a:pt x="25" y="76"/>
                    </a:cubicBezTo>
                    <a:cubicBezTo>
                      <a:pt x="25" y="76"/>
                      <a:pt x="26" y="75"/>
                      <a:pt x="26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8" y="75"/>
                      <a:pt x="28" y="75"/>
                    </a:cubicBezTo>
                    <a:cubicBezTo>
                      <a:pt x="28" y="75"/>
                      <a:pt x="29" y="75"/>
                      <a:pt x="29" y="74"/>
                    </a:cubicBezTo>
                    <a:cubicBezTo>
                      <a:pt x="29" y="74"/>
                      <a:pt x="29" y="74"/>
                      <a:pt x="30" y="74"/>
                    </a:cubicBezTo>
                    <a:cubicBezTo>
                      <a:pt x="30" y="74"/>
                      <a:pt x="31" y="74"/>
                      <a:pt x="31" y="74"/>
                    </a:cubicBezTo>
                    <a:cubicBezTo>
                      <a:pt x="32" y="74"/>
                      <a:pt x="32" y="73"/>
                      <a:pt x="32" y="73"/>
                    </a:cubicBezTo>
                    <a:cubicBezTo>
                      <a:pt x="32" y="74"/>
                      <a:pt x="32" y="73"/>
                      <a:pt x="32" y="73"/>
                    </a:cubicBezTo>
                    <a:cubicBezTo>
                      <a:pt x="32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4" y="73"/>
                    </a:cubicBezTo>
                    <a:cubicBezTo>
                      <a:pt x="34" y="72"/>
                      <a:pt x="34" y="72"/>
                      <a:pt x="35" y="73"/>
                    </a:cubicBezTo>
                    <a:cubicBezTo>
                      <a:pt x="35" y="73"/>
                      <a:pt x="35" y="73"/>
                      <a:pt x="35" y="72"/>
                    </a:cubicBezTo>
                    <a:cubicBezTo>
                      <a:pt x="35" y="72"/>
                      <a:pt x="36" y="72"/>
                      <a:pt x="36" y="72"/>
                    </a:cubicBezTo>
                    <a:cubicBezTo>
                      <a:pt x="36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1"/>
                      <a:pt x="40" y="71"/>
                      <a:pt x="40" y="71"/>
                    </a:cubicBezTo>
                    <a:cubicBezTo>
                      <a:pt x="40" y="71"/>
                      <a:pt x="41" y="71"/>
                      <a:pt x="41" y="70"/>
                    </a:cubicBezTo>
                    <a:cubicBezTo>
                      <a:pt x="42" y="70"/>
                      <a:pt x="43" y="70"/>
                      <a:pt x="44" y="69"/>
                    </a:cubicBezTo>
                    <a:cubicBezTo>
                      <a:pt x="45" y="69"/>
                      <a:pt x="47" y="69"/>
                      <a:pt x="47" y="68"/>
                    </a:cubicBezTo>
                    <a:cubicBezTo>
                      <a:pt x="48" y="68"/>
                      <a:pt x="49" y="68"/>
                      <a:pt x="50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4"/>
                      <a:pt x="50" y="63"/>
                      <a:pt x="50" y="63"/>
                    </a:cubicBezTo>
                    <a:cubicBezTo>
                      <a:pt x="49" y="62"/>
                      <a:pt x="48" y="60"/>
                      <a:pt x="49" y="59"/>
                    </a:cubicBezTo>
                    <a:cubicBezTo>
                      <a:pt x="49" y="59"/>
                      <a:pt x="49" y="59"/>
                      <a:pt x="48" y="59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9" y="58"/>
                      <a:pt x="48" y="58"/>
                      <a:pt x="48" y="58"/>
                    </a:cubicBezTo>
                    <a:cubicBezTo>
                      <a:pt x="48" y="58"/>
                      <a:pt x="48" y="57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8" y="55"/>
                      <a:pt x="48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4"/>
                      <a:pt x="48" y="54"/>
                      <a:pt x="47" y="54"/>
                    </a:cubicBezTo>
                    <a:cubicBezTo>
                      <a:pt x="47" y="54"/>
                      <a:pt x="47" y="52"/>
                      <a:pt x="46" y="50"/>
                    </a:cubicBezTo>
                    <a:cubicBezTo>
                      <a:pt x="46" y="48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6" y="46"/>
                      <a:pt x="45" y="46"/>
                      <a:pt x="45" y="46"/>
                    </a:cubicBezTo>
                    <a:cubicBezTo>
                      <a:pt x="45" y="46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4"/>
                      <a:pt x="45" y="44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4" y="43"/>
                      <a:pt x="44" y="43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1"/>
                      <a:pt x="44" y="41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8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5"/>
                    </a:cubicBezTo>
                    <a:cubicBezTo>
                      <a:pt x="42" y="35"/>
                      <a:pt x="41" y="33"/>
                      <a:pt x="41" y="30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8"/>
                      <a:pt x="40" y="28"/>
                    </a:cubicBezTo>
                    <a:cubicBezTo>
                      <a:pt x="40" y="28"/>
                      <a:pt x="40" y="27"/>
                      <a:pt x="40" y="27"/>
                    </a:cubicBezTo>
                    <a:cubicBezTo>
                      <a:pt x="39" y="26"/>
                      <a:pt x="39" y="25"/>
                      <a:pt x="39" y="25"/>
                    </a:cubicBezTo>
                    <a:cubicBezTo>
                      <a:pt x="39" y="25"/>
                      <a:pt x="38" y="25"/>
                      <a:pt x="38" y="24"/>
                    </a:cubicBezTo>
                    <a:cubicBezTo>
                      <a:pt x="38" y="23"/>
                      <a:pt x="38" y="23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7" y="19"/>
                    </a:cubicBezTo>
                    <a:cubicBezTo>
                      <a:pt x="37" y="19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7"/>
                    </a:cubicBezTo>
                    <a:cubicBezTo>
                      <a:pt x="37" y="17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6" y="16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6" y="13"/>
                      <a:pt x="36" y="12"/>
                      <a:pt x="36" y="12"/>
                    </a:cubicBezTo>
                    <a:cubicBezTo>
                      <a:pt x="36" y="12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8"/>
                      <a:pt x="34" y="8"/>
                      <a:pt x="35" y="8"/>
                    </a:cubicBezTo>
                    <a:cubicBezTo>
                      <a:pt x="35" y="8"/>
                      <a:pt x="35" y="7"/>
                      <a:pt x="34" y="7"/>
                    </a:cubicBezTo>
                    <a:cubicBezTo>
                      <a:pt x="34" y="7"/>
                      <a:pt x="34" y="8"/>
                      <a:pt x="34" y="8"/>
                    </a:cubicBezTo>
                    <a:cubicBezTo>
                      <a:pt x="34" y="8"/>
                      <a:pt x="34" y="8"/>
                      <a:pt x="33" y="9"/>
                    </a:cubicBezTo>
                    <a:cubicBezTo>
                      <a:pt x="33" y="10"/>
                      <a:pt x="33" y="10"/>
                      <a:pt x="33" y="11"/>
                    </a:cubicBezTo>
                    <a:cubicBezTo>
                      <a:pt x="33" y="11"/>
                      <a:pt x="33" y="11"/>
                      <a:pt x="32" y="12"/>
                    </a:cubicBezTo>
                    <a:cubicBezTo>
                      <a:pt x="32" y="12"/>
                      <a:pt x="32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1" y="15"/>
                      <a:pt x="31" y="16"/>
                    </a:cubicBezTo>
                    <a:cubicBezTo>
                      <a:pt x="31" y="17"/>
                      <a:pt x="30" y="17"/>
                      <a:pt x="31" y="17"/>
                    </a:cubicBezTo>
                    <a:cubicBezTo>
                      <a:pt x="31" y="18"/>
                      <a:pt x="31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20"/>
                      <a:pt x="29" y="20"/>
                    </a:cubicBezTo>
                    <a:cubicBezTo>
                      <a:pt x="29" y="20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9" y="22"/>
                      <a:pt x="28" y="23"/>
                      <a:pt x="28" y="23"/>
                    </a:cubicBezTo>
                    <a:cubicBezTo>
                      <a:pt x="29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5"/>
                      <a:pt x="27" y="25"/>
                    </a:cubicBezTo>
                    <a:cubicBezTo>
                      <a:pt x="27" y="26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30"/>
                      <a:pt x="26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1"/>
                      <a:pt x="25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1" y="38"/>
                      <a:pt x="22" y="38"/>
                    </a:cubicBezTo>
                    <a:cubicBezTo>
                      <a:pt x="22" y="38"/>
                      <a:pt x="22" y="38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0" y="41"/>
                      <a:pt x="20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4"/>
                      <a:pt x="20" y="44"/>
                    </a:cubicBezTo>
                    <a:cubicBezTo>
                      <a:pt x="19" y="44"/>
                      <a:pt x="19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5"/>
                      <a:pt x="19" y="46"/>
                      <a:pt x="19" y="46"/>
                    </a:cubicBezTo>
                    <a:cubicBezTo>
                      <a:pt x="19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3"/>
                      <a:pt x="16" y="53"/>
                    </a:cubicBezTo>
                    <a:cubicBezTo>
                      <a:pt x="15" y="53"/>
                      <a:pt x="15" y="53"/>
                      <a:pt x="16" y="54"/>
                    </a:cubicBezTo>
                    <a:cubicBezTo>
                      <a:pt x="16" y="54"/>
                      <a:pt x="16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6"/>
                      <a:pt x="15" y="56"/>
                    </a:cubicBezTo>
                    <a:cubicBezTo>
                      <a:pt x="15" y="57"/>
                      <a:pt x="14" y="58"/>
                      <a:pt x="14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8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3" y="59"/>
                    </a:cubicBezTo>
                    <a:cubicBezTo>
                      <a:pt x="13" y="59"/>
                      <a:pt x="13" y="59"/>
                      <a:pt x="13" y="60"/>
                    </a:cubicBezTo>
                    <a:cubicBezTo>
                      <a:pt x="13" y="60"/>
                      <a:pt x="13" y="61"/>
                      <a:pt x="12" y="61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3"/>
                      <a:pt x="12" y="63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11" y="65"/>
                      <a:pt x="11" y="65"/>
                      <a:pt x="11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6"/>
                      <a:pt x="11" y="67"/>
                    </a:cubicBezTo>
                    <a:cubicBezTo>
                      <a:pt x="11" y="67"/>
                      <a:pt x="11" y="67"/>
                      <a:pt x="10" y="67"/>
                    </a:cubicBezTo>
                    <a:cubicBezTo>
                      <a:pt x="10" y="67"/>
                      <a:pt x="10" y="67"/>
                      <a:pt x="10" y="68"/>
                    </a:cubicBezTo>
                    <a:cubicBezTo>
                      <a:pt x="10" y="68"/>
                      <a:pt x="10" y="68"/>
                      <a:pt x="10" y="69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2"/>
                      <a:pt x="9" y="72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8" y="72"/>
                      <a:pt x="8" y="73"/>
                      <a:pt x="8" y="73"/>
                    </a:cubicBezTo>
                    <a:cubicBezTo>
                      <a:pt x="9" y="73"/>
                      <a:pt x="8" y="73"/>
                      <a:pt x="8" y="73"/>
                    </a:cubicBezTo>
                    <a:cubicBezTo>
                      <a:pt x="8" y="74"/>
                      <a:pt x="8" y="75"/>
                      <a:pt x="8" y="75"/>
                    </a:cubicBezTo>
                    <a:cubicBezTo>
                      <a:pt x="8" y="74"/>
                      <a:pt x="7" y="77"/>
                      <a:pt x="7" y="77"/>
                    </a:cubicBezTo>
                    <a:cubicBezTo>
                      <a:pt x="7" y="77"/>
                      <a:pt x="7" y="77"/>
                      <a:pt x="7" y="77"/>
                    </a:cubicBezTo>
                    <a:cubicBezTo>
                      <a:pt x="7" y="78"/>
                      <a:pt x="6" y="79"/>
                      <a:pt x="6" y="79"/>
                    </a:cubicBezTo>
                    <a:cubicBezTo>
                      <a:pt x="6" y="79"/>
                      <a:pt x="5" y="79"/>
                      <a:pt x="5" y="79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5" y="81"/>
                      <a:pt x="5" y="82"/>
                      <a:pt x="6" y="82"/>
                    </a:cubicBezTo>
                    <a:cubicBezTo>
                      <a:pt x="6" y="82"/>
                      <a:pt x="6" y="82"/>
                      <a:pt x="7" y="81"/>
                    </a:cubicBezTo>
                    <a:close/>
                    <a:moveTo>
                      <a:pt x="42" y="67"/>
                    </a:moveTo>
                    <a:cubicBezTo>
                      <a:pt x="41" y="67"/>
                      <a:pt x="41" y="67"/>
                      <a:pt x="40" y="67"/>
                    </a:cubicBezTo>
                    <a:cubicBezTo>
                      <a:pt x="40" y="67"/>
                      <a:pt x="40" y="67"/>
                      <a:pt x="39" y="67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6"/>
                      <a:pt x="38" y="66"/>
                      <a:pt x="38" y="66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7"/>
                      <a:pt x="35" y="67"/>
                      <a:pt x="35" y="67"/>
                    </a:cubicBezTo>
                    <a:cubicBezTo>
                      <a:pt x="34" y="67"/>
                      <a:pt x="34" y="67"/>
                      <a:pt x="35" y="67"/>
                    </a:cubicBezTo>
                    <a:cubicBezTo>
                      <a:pt x="35" y="68"/>
                      <a:pt x="35" y="68"/>
                      <a:pt x="34" y="68"/>
                    </a:cubicBezTo>
                    <a:cubicBezTo>
                      <a:pt x="33" y="67"/>
                      <a:pt x="33" y="67"/>
                      <a:pt x="31" y="68"/>
                    </a:cubicBezTo>
                    <a:cubicBezTo>
                      <a:pt x="31" y="68"/>
                      <a:pt x="30" y="68"/>
                      <a:pt x="30" y="68"/>
                    </a:cubicBezTo>
                    <a:cubicBezTo>
                      <a:pt x="29" y="68"/>
                      <a:pt x="29" y="69"/>
                      <a:pt x="29" y="69"/>
                    </a:cubicBezTo>
                    <a:cubicBezTo>
                      <a:pt x="29" y="69"/>
                      <a:pt x="28" y="69"/>
                      <a:pt x="28" y="69"/>
                    </a:cubicBezTo>
                    <a:cubicBezTo>
                      <a:pt x="28" y="68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70"/>
                      <a:pt x="27" y="70"/>
                      <a:pt x="26" y="70"/>
                    </a:cubicBezTo>
                    <a:cubicBezTo>
                      <a:pt x="26" y="69"/>
                      <a:pt x="25" y="69"/>
                      <a:pt x="25" y="70"/>
                    </a:cubicBezTo>
                    <a:cubicBezTo>
                      <a:pt x="25" y="70"/>
                      <a:pt x="25" y="70"/>
                      <a:pt x="24" y="70"/>
                    </a:cubicBezTo>
                    <a:cubicBezTo>
                      <a:pt x="24" y="69"/>
                      <a:pt x="24" y="69"/>
                      <a:pt x="24" y="70"/>
                    </a:cubicBezTo>
                    <a:cubicBezTo>
                      <a:pt x="24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1"/>
                      <a:pt x="22" y="71"/>
                      <a:pt x="22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1"/>
                      <a:pt x="21" y="71"/>
                      <a:pt x="21" y="71"/>
                    </a:cubicBezTo>
                    <a:cubicBezTo>
                      <a:pt x="21" y="71"/>
                      <a:pt x="21" y="71"/>
                      <a:pt x="20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2"/>
                    </a:cubicBezTo>
                    <a:cubicBezTo>
                      <a:pt x="18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5" y="68"/>
                      <a:pt x="15" y="68"/>
                      <a:pt x="16" y="67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4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8" y="63"/>
                      <a:pt x="18" y="63"/>
                      <a:pt x="18" y="62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9" y="61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59"/>
                      <a:pt x="19" y="59"/>
                    </a:cubicBezTo>
                    <a:cubicBezTo>
                      <a:pt x="19" y="58"/>
                      <a:pt x="20" y="58"/>
                      <a:pt x="20" y="58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5"/>
                      <a:pt x="21" y="55"/>
                      <a:pt x="21" y="55"/>
                    </a:cubicBezTo>
                    <a:cubicBezTo>
                      <a:pt x="21" y="55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2" y="54"/>
                      <a:pt x="22" y="54"/>
                      <a:pt x="21" y="53"/>
                    </a:cubicBezTo>
                    <a:cubicBezTo>
                      <a:pt x="21" y="53"/>
                      <a:pt x="21" y="53"/>
                      <a:pt x="22" y="53"/>
                    </a:cubicBezTo>
                    <a:cubicBezTo>
                      <a:pt x="22" y="53"/>
                      <a:pt x="22" y="53"/>
                      <a:pt x="22" y="52"/>
                    </a:cubicBezTo>
                    <a:cubicBezTo>
                      <a:pt x="22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1"/>
                    </a:cubicBezTo>
                    <a:cubicBezTo>
                      <a:pt x="22" y="51"/>
                      <a:pt x="22" y="51"/>
                      <a:pt x="23" y="50"/>
                    </a:cubicBezTo>
                    <a:cubicBezTo>
                      <a:pt x="23" y="50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5"/>
                      <a:pt x="25" y="45"/>
                    </a:cubicBezTo>
                    <a:cubicBezTo>
                      <a:pt x="25" y="45"/>
                      <a:pt x="26" y="44"/>
                      <a:pt x="25" y="44"/>
                    </a:cubicBezTo>
                    <a:cubicBezTo>
                      <a:pt x="25" y="44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7" y="42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7"/>
                    </a:cubicBezTo>
                    <a:cubicBezTo>
                      <a:pt x="28" y="37"/>
                      <a:pt x="28" y="36"/>
                      <a:pt x="28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30" y="34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2"/>
                    </a:cubicBezTo>
                    <a:cubicBezTo>
                      <a:pt x="30" y="32"/>
                      <a:pt x="30" y="32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4" y="31"/>
                    </a:cubicBezTo>
                    <a:cubicBezTo>
                      <a:pt x="34" y="31"/>
                      <a:pt x="34" y="31"/>
                      <a:pt x="34" y="30"/>
                    </a:cubicBezTo>
                    <a:cubicBezTo>
                      <a:pt x="34" y="30"/>
                      <a:pt x="35" y="31"/>
                      <a:pt x="35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3"/>
                      <a:pt x="36" y="33"/>
                      <a:pt x="36" y="34"/>
                    </a:cubicBezTo>
                    <a:cubicBezTo>
                      <a:pt x="36" y="35"/>
                      <a:pt x="37" y="35"/>
                      <a:pt x="37" y="36"/>
                    </a:cubicBezTo>
                    <a:cubicBezTo>
                      <a:pt x="37" y="36"/>
                      <a:pt x="37" y="37"/>
                      <a:pt x="38" y="38"/>
                    </a:cubicBezTo>
                    <a:cubicBezTo>
                      <a:pt x="38" y="39"/>
                      <a:pt x="39" y="40"/>
                      <a:pt x="39" y="41"/>
                    </a:cubicBezTo>
                    <a:cubicBezTo>
                      <a:pt x="39" y="42"/>
                      <a:pt x="40" y="42"/>
                      <a:pt x="39" y="43"/>
                    </a:cubicBezTo>
                    <a:cubicBezTo>
                      <a:pt x="39" y="43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5"/>
                    </a:cubicBezTo>
                    <a:cubicBezTo>
                      <a:pt x="41" y="47"/>
                      <a:pt x="41" y="48"/>
                      <a:pt x="41" y="48"/>
                    </a:cubicBezTo>
                    <a:cubicBezTo>
                      <a:pt x="42" y="48"/>
                      <a:pt x="42" y="48"/>
                      <a:pt x="42" y="49"/>
                    </a:cubicBezTo>
                    <a:cubicBezTo>
                      <a:pt x="42" y="49"/>
                      <a:pt x="42" y="50"/>
                      <a:pt x="42" y="49"/>
                    </a:cubicBezTo>
                    <a:cubicBezTo>
                      <a:pt x="42" y="49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2" y="52"/>
                      <a:pt x="43" y="53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5"/>
                      <a:pt x="43" y="55"/>
                    </a:cubicBezTo>
                    <a:cubicBezTo>
                      <a:pt x="43" y="55"/>
                      <a:pt x="44" y="57"/>
                      <a:pt x="44" y="59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45" y="64"/>
                      <a:pt x="45" y="65"/>
                      <a:pt x="45" y="65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5" y="66"/>
                      <a:pt x="44" y="66"/>
                      <a:pt x="43" y="66"/>
                    </a:cubicBezTo>
                    <a:cubicBezTo>
                      <a:pt x="43" y="66"/>
                      <a:pt x="42" y="66"/>
                      <a:pt x="42" y="66"/>
                    </a:cubicBezTo>
                    <a:cubicBezTo>
                      <a:pt x="42" y="67"/>
                      <a:pt x="42" y="67"/>
                      <a:pt x="42" y="67"/>
                    </a:cubicBezTo>
                    <a:close/>
                    <a:moveTo>
                      <a:pt x="41" y="61"/>
                    </a:moveTo>
                    <a:cubicBezTo>
                      <a:pt x="42" y="61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8"/>
                    </a:cubicBezTo>
                    <a:cubicBezTo>
                      <a:pt x="41" y="58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6"/>
                      <a:pt x="40" y="55"/>
                    </a:cubicBezTo>
                    <a:cubicBezTo>
                      <a:pt x="40" y="55"/>
                      <a:pt x="40" y="55"/>
                      <a:pt x="39" y="55"/>
                    </a:cubicBezTo>
                    <a:cubicBezTo>
                      <a:pt x="39" y="55"/>
                      <a:pt x="39" y="54"/>
                      <a:pt x="39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39" y="54"/>
                      <a:pt x="39" y="54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39" y="53"/>
                      <a:pt x="40" y="52"/>
                      <a:pt x="39" y="53"/>
                    </a:cubicBezTo>
                    <a:cubicBezTo>
                      <a:pt x="39" y="53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8" y="52"/>
                      <a:pt x="38" y="52"/>
                      <a:pt x="39" y="52"/>
                    </a:cubicBezTo>
                    <a:cubicBezTo>
                      <a:pt x="39" y="52"/>
                      <a:pt x="39" y="52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7" y="49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47"/>
                      <a:pt x="36" y="47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4"/>
                      <a:pt x="36" y="44"/>
                    </a:cubicBezTo>
                    <a:cubicBezTo>
                      <a:pt x="36" y="44"/>
                      <a:pt x="35" y="44"/>
                      <a:pt x="35" y="44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6" y="44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4" y="41"/>
                      <a:pt x="34" y="41"/>
                      <a:pt x="34" y="40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4" y="38"/>
                      <a:pt x="34" y="38"/>
                    </a:cubicBezTo>
                    <a:cubicBezTo>
                      <a:pt x="34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2" y="39"/>
                      <a:pt x="32" y="39"/>
                    </a:cubicBezTo>
                    <a:cubicBezTo>
                      <a:pt x="32" y="39"/>
                      <a:pt x="32" y="40"/>
                      <a:pt x="32" y="40"/>
                    </a:cubicBezTo>
                    <a:cubicBezTo>
                      <a:pt x="32" y="40"/>
                      <a:pt x="32" y="41"/>
                      <a:pt x="32" y="41"/>
                    </a:cubicBezTo>
                    <a:cubicBezTo>
                      <a:pt x="32" y="41"/>
                      <a:pt x="32" y="42"/>
                      <a:pt x="31" y="42"/>
                    </a:cubicBezTo>
                    <a:cubicBezTo>
                      <a:pt x="31" y="42"/>
                      <a:pt x="30" y="44"/>
                      <a:pt x="30" y="45"/>
                    </a:cubicBezTo>
                    <a:cubicBezTo>
                      <a:pt x="30" y="45"/>
                      <a:pt x="30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7" y="51"/>
                      <a:pt x="27" y="51"/>
                    </a:cubicBezTo>
                    <a:cubicBezTo>
                      <a:pt x="27" y="51"/>
                      <a:pt x="26" y="53"/>
                      <a:pt x="26" y="54"/>
                    </a:cubicBezTo>
                    <a:cubicBezTo>
                      <a:pt x="26" y="54"/>
                      <a:pt x="26" y="55"/>
                      <a:pt x="25" y="55"/>
                    </a:cubicBezTo>
                    <a:cubicBezTo>
                      <a:pt x="25" y="55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4" y="57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60"/>
                      <a:pt x="23" y="60"/>
                      <a:pt x="23" y="59"/>
                    </a:cubicBezTo>
                    <a:cubicBezTo>
                      <a:pt x="23" y="59"/>
                      <a:pt x="23" y="59"/>
                      <a:pt x="23" y="60"/>
                    </a:cubicBezTo>
                    <a:cubicBezTo>
                      <a:pt x="23" y="60"/>
                      <a:pt x="23" y="60"/>
                      <a:pt x="23" y="61"/>
                    </a:cubicBezTo>
                    <a:cubicBezTo>
                      <a:pt x="23" y="61"/>
                      <a:pt x="22" y="61"/>
                      <a:pt x="22" y="62"/>
                    </a:cubicBezTo>
                    <a:cubicBezTo>
                      <a:pt x="23" y="62"/>
                      <a:pt x="22" y="62"/>
                      <a:pt x="22" y="62"/>
                    </a:cubicBezTo>
                    <a:cubicBezTo>
                      <a:pt x="22" y="62"/>
                      <a:pt x="22" y="63"/>
                      <a:pt x="22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3"/>
                      <a:pt x="22" y="64"/>
                      <a:pt x="22" y="64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4"/>
                      <a:pt x="21" y="65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2" y="66"/>
                      <a:pt x="24" y="66"/>
                    </a:cubicBezTo>
                    <a:cubicBezTo>
                      <a:pt x="25" y="66"/>
                      <a:pt x="28" y="65"/>
                      <a:pt x="31" y="64"/>
                    </a:cubicBezTo>
                    <a:cubicBezTo>
                      <a:pt x="35" y="63"/>
                      <a:pt x="36" y="63"/>
                      <a:pt x="36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8" y="62"/>
                      <a:pt x="38" y="62"/>
                      <a:pt x="39" y="62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39" y="62"/>
                      <a:pt x="40" y="62"/>
                      <a:pt x="40" y="62"/>
                    </a:cubicBezTo>
                    <a:cubicBezTo>
                      <a:pt x="40" y="62"/>
                      <a:pt x="41" y="62"/>
                      <a:pt x="41" y="62"/>
                    </a:cubicBezTo>
                    <a:cubicBezTo>
                      <a:pt x="41" y="62"/>
                      <a:pt x="41" y="61"/>
                      <a:pt x="4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907"/>
              <p:cNvSpPr>
                <a:spLocks noEditPoints="1"/>
              </p:cNvSpPr>
              <p:nvPr/>
            </p:nvSpPr>
            <p:spPr bwMode="auto">
              <a:xfrm>
                <a:off x="1270" y="594"/>
                <a:ext cx="72" cy="84"/>
              </a:xfrm>
              <a:custGeom>
                <a:avLst/>
                <a:gdLst>
                  <a:gd name="T0" fmla="*/ 82 w 94"/>
                  <a:gd name="T1" fmla="*/ 92 h 110"/>
                  <a:gd name="T2" fmla="*/ 89 w 94"/>
                  <a:gd name="T3" fmla="*/ 101 h 110"/>
                  <a:gd name="T4" fmla="*/ 88 w 94"/>
                  <a:gd name="T5" fmla="*/ 108 h 110"/>
                  <a:gd name="T6" fmla="*/ 87 w 94"/>
                  <a:gd name="T7" fmla="*/ 106 h 110"/>
                  <a:gd name="T8" fmla="*/ 81 w 94"/>
                  <a:gd name="T9" fmla="*/ 105 h 110"/>
                  <a:gd name="T10" fmla="*/ 84 w 94"/>
                  <a:gd name="T11" fmla="*/ 96 h 110"/>
                  <a:gd name="T12" fmla="*/ 8 w 94"/>
                  <a:gd name="T13" fmla="*/ 85 h 110"/>
                  <a:gd name="T14" fmla="*/ 9 w 94"/>
                  <a:gd name="T15" fmla="*/ 73 h 110"/>
                  <a:gd name="T16" fmla="*/ 13 w 94"/>
                  <a:gd name="T17" fmla="*/ 82 h 110"/>
                  <a:gd name="T18" fmla="*/ 11 w 94"/>
                  <a:gd name="T19" fmla="*/ 76 h 110"/>
                  <a:gd name="T20" fmla="*/ 43 w 94"/>
                  <a:gd name="T21" fmla="*/ 91 h 110"/>
                  <a:gd name="T22" fmla="*/ 44 w 94"/>
                  <a:gd name="T23" fmla="*/ 81 h 110"/>
                  <a:gd name="T24" fmla="*/ 43 w 94"/>
                  <a:gd name="T25" fmla="*/ 86 h 110"/>
                  <a:gd name="T26" fmla="*/ 71 w 94"/>
                  <a:gd name="T27" fmla="*/ 84 h 110"/>
                  <a:gd name="T28" fmla="*/ 57 w 94"/>
                  <a:gd name="T29" fmla="*/ 80 h 110"/>
                  <a:gd name="T30" fmla="*/ 43 w 94"/>
                  <a:gd name="T31" fmla="*/ 76 h 110"/>
                  <a:gd name="T32" fmla="*/ 35 w 94"/>
                  <a:gd name="T33" fmla="*/ 74 h 110"/>
                  <a:gd name="T34" fmla="*/ 18 w 94"/>
                  <a:gd name="T35" fmla="*/ 68 h 110"/>
                  <a:gd name="T36" fmla="*/ 25 w 94"/>
                  <a:gd name="T37" fmla="*/ 58 h 110"/>
                  <a:gd name="T38" fmla="*/ 33 w 94"/>
                  <a:gd name="T39" fmla="*/ 51 h 110"/>
                  <a:gd name="T40" fmla="*/ 41 w 94"/>
                  <a:gd name="T41" fmla="*/ 42 h 110"/>
                  <a:gd name="T42" fmla="*/ 52 w 94"/>
                  <a:gd name="T43" fmla="*/ 32 h 110"/>
                  <a:gd name="T44" fmla="*/ 65 w 94"/>
                  <a:gd name="T45" fmla="*/ 20 h 110"/>
                  <a:gd name="T46" fmla="*/ 71 w 94"/>
                  <a:gd name="T47" fmla="*/ 29 h 110"/>
                  <a:gd name="T48" fmla="*/ 74 w 94"/>
                  <a:gd name="T49" fmla="*/ 56 h 110"/>
                  <a:gd name="T50" fmla="*/ 78 w 94"/>
                  <a:gd name="T51" fmla="*/ 71 h 110"/>
                  <a:gd name="T52" fmla="*/ 82 w 94"/>
                  <a:gd name="T53" fmla="*/ 86 h 110"/>
                  <a:gd name="T54" fmla="*/ 76 w 94"/>
                  <a:gd name="T55" fmla="*/ 78 h 110"/>
                  <a:gd name="T56" fmla="*/ 73 w 94"/>
                  <a:gd name="T57" fmla="*/ 67 h 110"/>
                  <a:gd name="T58" fmla="*/ 63 w 94"/>
                  <a:gd name="T59" fmla="*/ 73 h 110"/>
                  <a:gd name="T60" fmla="*/ 75 w 94"/>
                  <a:gd name="T61" fmla="*/ 83 h 110"/>
                  <a:gd name="T62" fmla="*/ 56 w 94"/>
                  <a:gd name="T63" fmla="*/ 63 h 110"/>
                  <a:gd name="T64" fmla="*/ 65 w 94"/>
                  <a:gd name="T65" fmla="*/ 64 h 110"/>
                  <a:gd name="T66" fmla="*/ 73 w 94"/>
                  <a:gd name="T67" fmla="*/ 59 h 110"/>
                  <a:gd name="T68" fmla="*/ 70 w 94"/>
                  <a:gd name="T69" fmla="*/ 45 h 110"/>
                  <a:gd name="T70" fmla="*/ 63 w 94"/>
                  <a:gd name="T71" fmla="*/ 38 h 110"/>
                  <a:gd name="T72" fmla="*/ 47 w 94"/>
                  <a:gd name="T73" fmla="*/ 41 h 110"/>
                  <a:gd name="T74" fmla="*/ 39 w 94"/>
                  <a:gd name="T75" fmla="*/ 48 h 110"/>
                  <a:gd name="T76" fmla="*/ 37 w 94"/>
                  <a:gd name="T77" fmla="*/ 57 h 110"/>
                  <a:gd name="T78" fmla="*/ 48 w 94"/>
                  <a:gd name="T79" fmla="*/ 53 h 110"/>
                  <a:gd name="T80" fmla="*/ 43 w 94"/>
                  <a:gd name="T81" fmla="*/ 60 h 110"/>
                  <a:gd name="T82" fmla="*/ 37 w 94"/>
                  <a:gd name="T83" fmla="*/ 62 h 110"/>
                  <a:gd name="T84" fmla="*/ 54 w 94"/>
                  <a:gd name="T85" fmla="*/ 76 h 110"/>
                  <a:gd name="T86" fmla="*/ 63 w 94"/>
                  <a:gd name="T87" fmla="*/ 44 h 110"/>
                  <a:gd name="T88" fmla="*/ 66 w 94"/>
                  <a:gd name="T89" fmla="*/ 45 h 110"/>
                  <a:gd name="T90" fmla="*/ 66 w 94"/>
                  <a:gd name="T91" fmla="*/ 49 h 110"/>
                  <a:gd name="T92" fmla="*/ 31 w 94"/>
                  <a:gd name="T93" fmla="*/ 69 h 110"/>
                  <a:gd name="T94" fmla="*/ 29 w 94"/>
                  <a:gd name="T95" fmla="*/ 59 h 110"/>
                  <a:gd name="T96" fmla="*/ 22 w 94"/>
                  <a:gd name="T97" fmla="*/ 66 h 110"/>
                  <a:gd name="T98" fmla="*/ 64 w 94"/>
                  <a:gd name="T99" fmla="*/ 61 h 110"/>
                  <a:gd name="T100" fmla="*/ 41 w 94"/>
                  <a:gd name="T101" fmla="*/ 56 h 110"/>
                  <a:gd name="T102" fmla="*/ 68 w 94"/>
                  <a:gd name="T103" fmla="*/ 27 h 110"/>
                  <a:gd name="T104" fmla="*/ 60 w 94"/>
                  <a:gd name="T105" fmla="*/ 29 h 110"/>
                  <a:gd name="T106" fmla="*/ 86 w 94"/>
                  <a:gd name="T107" fmla="*/ 54 h 110"/>
                  <a:gd name="T108" fmla="*/ 89 w 94"/>
                  <a:gd name="T109" fmla="*/ 47 h 110"/>
                  <a:gd name="T110" fmla="*/ 92 w 94"/>
                  <a:gd name="T111" fmla="*/ 57 h 110"/>
                  <a:gd name="T112" fmla="*/ 83 w 94"/>
                  <a:gd name="T113" fmla="*/ 52 h 110"/>
                  <a:gd name="T114" fmla="*/ 39 w 94"/>
                  <a:gd name="T115" fmla="*/ 24 h 110"/>
                  <a:gd name="T116" fmla="*/ 35 w 94"/>
                  <a:gd name="T117" fmla="*/ 39 h 110"/>
                  <a:gd name="T118" fmla="*/ 37 w 94"/>
                  <a:gd name="T119" fmla="*/ 35 h 110"/>
                  <a:gd name="T120" fmla="*/ 78 w 94"/>
                  <a:gd name="T121" fmla="*/ 2 h 110"/>
                  <a:gd name="T122" fmla="*/ 82 w 94"/>
                  <a:gd name="T123" fmla="*/ 6 h 110"/>
                  <a:gd name="T124" fmla="*/ 75 w 94"/>
                  <a:gd name="T125" fmla="*/ 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110">
                    <a:moveTo>
                      <a:pt x="78" y="109"/>
                    </a:moveTo>
                    <a:cubicBezTo>
                      <a:pt x="78" y="109"/>
                      <a:pt x="78" y="109"/>
                      <a:pt x="77" y="109"/>
                    </a:cubicBezTo>
                    <a:cubicBezTo>
                      <a:pt x="76" y="109"/>
                      <a:pt x="76" y="108"/>
                      <a:pt x="77" y="107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80" y="105"/>
                      <a:pt x="80" y="105"/>
                      <a:pt x="80" y="102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1" y="99"/>
                      <a:pt x="82" y="98"/>
                      <a:pt x="82" y="97"/>
                    </a:cubicBezTo>
                    <a:cubicBezTo>
                      <a:pt x="82" y="95"/>
                      <a:pt x="82" y="95"/>
                      <a:pt x="83" y="95"/>
                    </a:cubicBezTo>
                    <a:cubicBezTo>
                      <a:pt x="83" y="95"/>
                      <a:pt x="83" y="95"/>
                      <a:pt x="83" y="95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3" y="93"/>
                      <a:pt x="83" y="92"/>
                      <a:pt x="82" y="93"/>
                    </a:cubicBezTo>
                    <a:cubicBezTo>
                      <a:pt x="82" y="93"/>
                      <a:pt x="82" y="93"/>
                      <a:pt x="82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1" y="92"/>
                      <a:pt x="81" y="92"/>
                      <a:pt x="81" y="92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1" y="91"/>
                      <a:pt x="81" y="90"/>
                      <a:pt x="82" y="90"/>
                    </a:cubicBezTo>
                    <a:cubicBezTo>
                      <a:pt x="84" y="90"/>
                      <a:pt x="89" y="91"/>
                      <a:pt x="89" y="92"/>
                    </a:cubicBezTo>
                    <a:cubicBezTo>
                      <a:pt x="89" y="92"/>
                      <a:pt x="89" y="92"/>
                      <a:pt x="90" y="92"/>
                    </a:cubicBezTo>
                    <a:cubicBezTo>
                      <a:pt x="90" y="93"/>
                      <a:pt x="91" y="93"/>
                      <a:pt x="91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94"/>
                      <a:pt x="91" y="95"/>
                      <a:pt x="91" y="97"/>
                    </a:cubicBezTo>
                    <a:cubicBezTo>
                      <a:pt x="91" y="97"/>
                      <a:pt x="91" y="98"/>
                      <a:pt x="90" y="98"/>
                    </a:cubicBezTo>
                    <a:cubicBezTo>
                      <a:pt x="90" y="98"/>
                      <a:pt x="90" y="98"/>
                      <a:pt x="90" y="99"/>
                    </a:cubicBezTo>
                    <a:cubicBezTo>
                      <a:pt x="90" y="99"/>
                      <a:pt x="89" y="99"/>
                      <a:pt x="89" y="99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89" y="100"/>
                      <a:pt x="89" y="100"/>
                      <a:pt x="89" y="100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9" y="103"/>
                      <a:pt x="89" y="103"/>
                      <a:pt x="89" y="103"/>
                    </a:cubicBezTo>
                    <a:cubicBezTo>
                      <a:pt x="90" y="103"/>
                      <a:pt x="90" y="103"/>
                      <a:pt x="89" y="103"/>
                    </a:cubicBezTo>
                    <a:cubicBezTo>
                      <a:pt x="89" y="103"/>
                      <a:pt x="89" y="104"/>
                      <a:pt x="89" y="104"/>
                    </a:cubicBezTo>
                    <a:cubicBezTo>
                      <a:pt x="89" y="104"/>
                      <a:pt x="89" y="104"/>
                      <a:pt x="89" y="105"/>
                    </a:cubicBezTo>
                    <a:cubicBezTo>
                      <a:pt x="89" y="105"/>
                      <a:pt x="89" y="106"/>
                      <a:pt x="89" y="106"/>
                    </a:cubicBezTo>
                    <a:cubicBezTo>
                      <a:pt x="89" y="106"/>
                      <a:pt x="89" y="106"/>
                      <a:pt x="89" y="106"/>
                    </a:cubicBezTo>
                    <a:cubicBezTo>
                      <a:pt x="89" y="106"/>
                      <a:pt x="89" y="106"/>
                      <a:pt x="89" y="106"/>
                    </a:cubicBezTo>
                    <a:cubicBezTo>
                      <a:pt x="89" y="107"/>
                      <a:pt x="89" y="107"/>
                      <a:pt x="89" y="107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89" y="108"/>
                      <a:pt x="89" y="108"/>
                      <a:pt x="89" y="108"/>
                    </a:cubicBezTo>
                    <a:cubicBezTo>
                      <a:pt x="89" y="108"/>
                      <a:pt x="89" y="108"/>
                      <a:pt x="88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8"/>
                      <a:pt x="88" y="109"/>
                      <a:pt x="88" y="109"/>
                    </a:cubicBezTo>
                    <a:cubicBezTo>
                      <a:pt x="88" y="109"/>
                      <a:pt x="87" y="109"/>
                      <a:pt x="87" y="109"/>
                    </a:cubicBezTo>
                    <a:cubicBezTo>
                      <a:pt x="87" y="110"/>
                      <a:pt x="86" y="110"/>
                      <a:pt x="86" y="110"/>
                    </a:cubicBezTo>
                    <a:cubicBezTo>
                      <a:pt x="85" y="109"/>
                      <a:pt x="85" y="109"/>
                      <a:pt x="85" y="110"/>
                    </a:cubicBezTo>
                    <a:cubicBezTo>
                      <a:pt x="85" y="110"/>
                      <a:pt x="85" y="110"/>
                      <a:pt x="84" y="110"/>
                    </a:cubicBezTo>
                    <a:cubicBezTo>
                      <a:pt x="84" y="110"/>
                      <a:pt x="82" y="110"/>
                      <a:pt x="82" y="110"/>
                    </a:cubicBezTo>
                    <a:cubicBezTo>
                      <a:pt x="82" y="109"/>
                      <a:pt x="82" y="109"/>
                      <a:pt x="81" y="110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81" y="109"/>
                      <a:pt x="80" y="109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0"/>
                      <a:pt x="79" y="110"/>
                      <a:pt x="79" y="109"/>
                    </a:cubicBezTo>
                    <a:cubicBezTo>
                      <a:pt x="79" y="109"/>
                      <a:pt x="79" y="109"/>
                      <a:pt x="78" y="109"/>
                    </a:cubicBezTo>
                    <a:cubicBezTo>
                      <a:pt x="78" y="110"/>
                      <a:pt x="78" y="110"/>
                      <a:pt x="78" y="109"/>
                    </a:cubicBezTo>
                    <a:close/>
                    <a:moveTo>
                      <a:pt x="82" y="107"/>
                    </a:moveTo>
                    <a:cubicBezTo>
                      <a:pt x="84" y="108"/>
                      <a:pt x="86" y="107"/>
                      <a:pt x="87" y="106"/>
                    </a:cubicBezTo>
                    <a:cubicBezTo>
                      <a:pt x="87" y="106"/>
                      <a:pt x="87" y="106"/>
                      <a:pt x="87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8" y="105"/>
                      <a:pt x="88" y="104"/>
                      <a:pt x="88" y="104"/>
                    </a:cubicBezTo>
                    <a:cubicBezTo>
                      <a:pt x="88" y="104"/>
                      <a:pt x="88" y="104"/>
                      <a:pt x="87" y="104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6" y="101"/>
                      <a:pt x="86" y="101"/>
                      <a:pt x="85" y="101"/>
                    </a:cubicBezTo>
                    <a:cubicBezTo>
                      <a:pt x="85" y="101"/>
                      <a:pt x="85" y="101"/>
                      <a:pt x="84" y="100"/>
                    </a:cubicBezTo>
                    <a:cubicBezTo>
                      <a:pt x="84" y="100"/>
                      <a:pt x="84" y="100"/>
                      <a:pt x="84" y="100"/>
                    </a:cubicBezTo>
                    <a:cubicBezTo>
                      <a:pt x="84" y="100"/>
                      <a:pt x="83" y="100"/>
                      <a:pt x="83" y="100"/>
                    </a:cubicBezTo>
                    <a:cubicBezTo>
                      <a:pt x="83" y="100"/>
                      <a:pt x="83" y="101"/>
                      <a:pt x="82" y="102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82" y="102"/>
                      <a:pt x="81" y="102"/>
                      <a:pt x="82" y="103"/>
                    </a:cubicBezTo>
                    <a:cubicBezTo>
                      <a:pt x="82" y="103"/>
                      <a:pt x="81" y="105"/>
                      <a:pt x="81" y="105"/>
                    </a:cubicBezTo>
                    <a:cubicBezTo>
                      <a:pt x="81" y="105"/>
                      <a:pt x="81" y="105"/>
                      <a:pt x="81" y="106"/>
                    </a:cubicBezTo>
                    <a:cubicBezTo>
                      <a:pt x="81" y="106"/>
                      <a:pt x="81" y="106"/>
                      <a:pt x="81" y="107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7"/>
                      <a:pt x="82" y="107"/>
                      <a:pt x="82" y="107"/>
                    </a:cubicBezTo>
                    <a:close/>
                    <a:moveTo>
                      <a:pt x="86" y="97"/>
                    </a:moveTo>
                    <a:cubicBezTo>
                      <a:pt x="87" y="97"/>
                      <a:pt x="87" y="97"/>
                      <a:pt x="87" y="97"/>
                    </a:cubicBezTo>
                    <a:cubicBezTo>
                      <a:pt x="87" y="97"/>
                      <a:pt x="88" y="97"/>
                      <a:pt x="88" y="97"/>
                    </a:cubicBezTo>
                    <a:cubicBezTo>
                      <a:pt x="88" y="97"/>
                      <a:pt x="89" y="96"/>
                      <a:pt x="89" y="96"/>
                    </a:cubicBezTo>
                    <a:cubicBezTo>
                      <a:pt x="89" y="96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8" y="94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88" y="94"/>
                      <a:pt x="87" y="94"/>
                      <a:pt x="87" y="93"/>
                    </a:cubicBezTo>
                    <a:cubicBezTo>
                      <a:pt x="86" y="93"/>
                      <a:pt x="85" y="93"/>
                      <a:pt x="85" y="93"/>
                    </a:cubicBezTo>
                    <a:cubicBezTo>
                      <a:pt x="85" y="93"/>
                      <a:pt x="85" y="94"/>
                      <a:pt x="85" y="94"/>
                    </a:cubicBezTo>
                    <a:cubicBezTo>
                      <a:pt x="85" y="94"/>
                      <a:pt x="84" y="96"/>
                      <a:pt x="84" y="96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4" y="97"/>
                      <a:pt x="86" y="97"/>
                      <a:pt x="86" y="97"/>
                    </a:cubicBezTo>
                    <a:close/>
                    <a:moveTo>
                      <a:pt x="12" y="89"/>
                    </a:moveTo>
                    <a:cubicBezTo>
                      <a:pt x="12" y="88"/>
                      <a:pt x="12" y="88"/>
                      <a:pt x="11" y="88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1" y="87"/>
                      <a:pt x="11" y="86"/>
                      <a:pt x="11" y="86"/>
                    </a:cubicBezTo>
                    <a:cubicBezTo>
                      <a:pt x="11" y="86"/>
                      <a:pt x="10" y="85"/>
                      <a:pt x="10" y="85"/>
                    </a:cubicBezTo>
                    <a:cubicBezTo>
                      <a:pt x="10" y="85"/>
                      <a:pt x="9" y="85"/>
                      <a:pt x="9" y="85"/>
                    </a:cubicBezTo>
                    <a:cubicBezTo>
                      <a:pt x="9" y="84"/>
                      <a:pt x="8" y="84"/>
                      <a:pt x="8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7" y="85"/>
                      <a:pt x="7" y="85"/>
                      <a:pt x="6" y="85"/>
                    </a:cubicBezTo>
                    <a:cubicBezTo>
                      <a:pt x="6" y="85"/>
                      <a:pt x="5" y="84"/>
                      <a:pt x="5" y="84"/>
                    </a:cubicBezTo>
                    <a:cubicBezTo>
                      <a:pt x="5" y="83"/>
                      <a:pt x="4" y="83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3" y="84"/>
                      <a:pt x="2" y="84"/>
                      <a:pt x="2" y="85"/>
                    </a:cubicBezTo>
                    <a:cubicBezTo>
                      <a:pt x="2" y="85"/>
                      <a:pt x="0" y="85"/>
                      <a:pt x="0" y="84"/>
                    </a:cubicBezTo>
                    <a:cubicBezTo>
                      <a:pt x="0" y="84"/>
                      <a:pt x="0" y="83"/>
                      <a:pt x="1" y="83"/>
                    </a:cubicBezTo>
                    <a:cubicBezTo>
                      <a:pt x="1" y="83"/>
                      <a:pt x="1" y="82"/>
                      <a:pt x="2" y="81"/>
                    </a:cubicBezTo>
                    <a:cubicBezTo>
                      <a:pt x="2" y="81"/>
                      <a:pt x="3" y="81"/>
                      <a:pt x="3" y="81"/>
                    </a:cubicBezTo>
                    <a:cubicBezTo>
                      <a:pt x="3" y="81"/>
                      <a:pt x="3" y="80"/>
                      <a:pt x="3" y="80"/>
                    </a:cubicBezTo>
                    <a:cubicBezTo>
                      <a:pt x="4" y="79"/>
                      <a:pt x="6" y="77"/>
                      <a:pt x="6" y="77"/>
                    </a:cubicBezTo>
                    <a:cubicBezTo>
                      <a:pt x="6" y="77"/>
                      <a:pt x="7" y="77"/>
                      <a:pt x="7" y="76"/>
                    </a:cubicBezTo>
                    <a:cubicBezTo>
                      <a:pt x="7" y="76"/>
                      <a:pt x="7" y="76"/>
                      <a:pt x="8" y="76"/>
                    </a:cubicBezTo>
                    <a:cubicBezTo>
                      <a:pt x="8" y="76"/>
                      <a:pt x="8" y="76"/>
                      <a:pt x="8" y="75"/>
                    </a:cubicBezTo>
                    <a:cubicBezTo>
                      <a:pt x="8" y="75"/>
                      <a:pt x="9" y="73"/>
                      <a:pt x="9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0" y="73"/>
                      <a:pt x="10" y="72"/>
                      <a:pt x="10" y="72"/>
                    </a:cubicBezTo>
                    <a:cubicBezTo>
                      <a:pt x="10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3" y="71"/>
                      <a:pt x="13" y="71"/>
                      <a:pt x="13" y="70"/>
                    </a:cubicBezTo>
                    <a:cubicBezTo>
                      <a:pt x="13" y="70"/>
                      <a:pt x="14" y="70"/>
                      <a:pt x="14" y="71"/>
                    </a:cubicBezTo>
                    <a:cubicBezTo>
                      <a:pt x="14" y="71"/>
                      <a:pt x="14" y="72"/>
                      <a:pt x="13" y="72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13" y="74"/>
                      <a:pt x="13" y="75"/>
                      <a:pt x="13" y="75"/>
                    </a:cubicBezTo>
                    <a:cubicBezTo>
                      <a:pt x="13" y="76"/>
                      <a:pt x="13" y="77"/>
                      <a:pt x="13" y="77"/>
                    </a:cubicBezTo>
                    <a:cubicBezTo>
                      <a:pt x="13" y="77"/>
                      <a:pt x="14" y="78"/>
                      <a:pt x="13" y="78"/>
                    </a:cubicBezTo>
                    <a:cubicBezTo>
                      <a:pt x="13" y="78"/>
                      <a:pt x="13" y="79"/>
                      <a:pt x="13" y="80"/>
                    </a:cubicBezTo>
                    <a:cubicBezTo>
                      <a:pt x="13" y="80"/>
                      <a:pt x="13" y="81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4" y="82"/>
                      <a:pt x="13" y="83"/>
                      <a:pt x="13" y="85"/>
                    </a:cubicBezTo>
                    <a:cubicBezTo>
                      <a:pt x="13" y="86"/>
                      <a:pt x="13" y="87"/>
                      <a:pt x="13" y="88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12" y="89"/>
                      <a:pt x="12" y="89"/>
                      <a:pt x="12" y="89"/>
                    </a:cubicBezTo>
                    <a:close/>
                    <a:moveTo>
                      <a:pt x="11" y="83"/>
                    </a:move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1"/>
                      <a:pt x="11" y="80"/>
                      <a:pt x="12" y="80"/>
                    </a:cubicBezTo>
                    <a:cubicBezTo>
                      <a:pt x="12" y="80"/>
                      <a:pt x="12" y="80"/>
                      <a:pt x="11" y="80"/>
                    </a:cubicBezTo>
                    <a:cubicBezTo>
                      <a:pt x="11" y="80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8"/>
                      <a:pt x="11" y="78"/>
                      <a:pt x="12" y="78"/>
                    </a:cubicBezTo>
                    <a:cubicBezTo>
                      <a:pt x="12" y="78"/>
                      <a:pt x="12" y="78"/>
                      <a:pt x="11" y="78"/>
                    </a:cubicBezTo>
                    <a:cubicBezTo>
                      <a:pt x="11" y="78"/>
                      <a:pt x="11" y="77"/>
                      <a:pt x="11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7"/>
                      <a:pt x="11" y="76"/>
                      <a:pt x="11" y="76"/>
                    </a:cubicBezTo>
                    <a:cubicBezTo>
                      <a:pt x="11" y="75"/>
                      <a:pt x="11" y="75"/>
                      <a:pt x="10" y="76"/>
                    </a:cubicBezTo>
                    <a:cubicBezTo>
                      <a:pt x="10" y="76"/>
                      <a:pt x="10" y="77"/>
                      <a:pt x="10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8"/>
                      <a:pt x="8" y="78"/>
                    </a:cubicBezTo>
                    <a:cubicBezTo>
                      <a:pt x="8" y="79"/>
                      <a:pt x="7" y="80"/>
                      <a:pt x="7" y="80"/>
                    </a:cubicBezTo>
                    <a:cubicBezTo>
                      <a:pt x="6" y="80"/>
                      <a:pt x="6" y="80"/>
                      <a:pt x="6" y="81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5" y="81"/>
                      <a:pt x="5" y="81"/>
                      <a:pt x="6" y="81"/>
                    </a:cubicBezTo>
                    <a:cubicBezTo>
                      <a:pt x="6" y="82"/>
                      <a:pt x="6" y="82"/>
                      <a:pt x="7" y="82"/>
                    </a:cubicBezTo>
                    <a:cubicBezTo>
                      <a:pt x="7" y="82"/>
                      <a:pt x="8" y="82"/>
                      <a:pt x="8" y="82"/>
                    </a:cubicBezTo>
                    <a:cubicBezTo>
                      <a:pt x="8" y="82"/>
                      <a:pt x="8" y="82"/>
                      <a:pt x="9" y="83"/>
                    </a:cubicBezTo>
                    <a:cubicBezTo>
                      <a:pt x="11" y="83"/>
                      <a:pt x="11" y="83"/>
                      <a:pt x="11" y="83"/>
                    </a:cubicBezTo>
                    <a:close/>
                    <a:moveTo>
                      <a:pt x="44" y="91"/>
                    </a:moveTo>
                    <a:cubicBezTo>
                      <a:pt x="44" y="91"/>
                      <a:pt x="44" y="91"/>
                      <a:pt x="43" y="91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1" y="89"/>
                      <a:pt x="41" y="89"/>
                    </a:cubicBezTo>
                    <a:cubicBezTo>
                      <a:pt x="41" y="89"/>
                      <a:pt x="41" y="88"/>
                      <a:pt x="41" y="88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7"/>
                      <a:pt x="40" y="86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40" y="85"/>
                      <a:pt x="40" y="85"/>
                      <a:pt x="40" y="84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1" y="84"/>
                      <a:pt x="41" y="83"/>
                      <a:pt x="41" y="83"/>
                    </a:cubicBezTo>
                    <a:cubicBezTo>
                      <a:pt x="40" y="83"/>
                      <a:pt x="40" y="83"/>
                      <a:pt x="41" y="83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2" y="82"/>
                      <a:pt x="42" y="81"/>
                      <a:pt x="43" y="81"/>
                    </a:cubicBezTo>
                    <a:cubicBezTo>
                      <a:pt x="43" y="82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4" y="81"/>
                    </a:cubicBezTo>
                    <a:cubicBezTo>
                      <a:pt x="44" y="81"/>
                      <a:pt x="44" y="81"/>
                      <a:pt x="44" y="81"/>
                    </a:cubicBezTo>
                    <a:cubicBezTo>
                      <a:pt x="44" y="81"/>
                      <a:pt x="46" y="81"/>
                      <a:pt x="46" y="81"/>
                    </a:cubicBezTo>
                    <a:cubicBezTo>
                      <a:pt x="46" y="81"/>
                      <a:pt x="47" y="81"/>
                      <a:pt x="47" y="81"/>
                    </a:cubicBezTo>
                    <a:cubicBezTo>
                      <a:pt x="47" y="81"/>
                      <a:pt x="47" y="81"/>
                      <a:pt x="47" y="81"/>
                    </a:cubicBezTo>
                    <a:cubicBezTo>
                      <a:pt x="47" y="82"/>
                      <a:pt x="48" y="82"/>
                      <a:pt x="48" y="82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48" y="83"/>
                      <a:pt x="48" y="85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3"/>
                      <a:pt x="45" y="83"/>
                      <a:pt x="44" y="83"/>
                    </a:cubicBezTo>
                    <a:cubicBezTo>
                      <a:pt x="44" y="84"/>
                      <a:pt x="43" y="84"/>
                      <a:pt x="43" y="83"/>
                    </a:cubicBezTo>
                    <a:cubicBezTo>
                      <a:pt x="43" y="83"/>
                      <a:pt x="43" y="83"/>
                      <a:pt x="43" y="84"/>
                    </a:cubicBezTo>
                    <a:cubicBezTo>
                      <a:pt x="42" y="84"/>
                      <a:pt x="42" y="85"/>
                      <a:pt x="43" y="86"/>
                    </a:cubicBezTo>
                    <a:cubicBezTo>
                      <a:pt x="43" y="86"/>
                      <a:pt x="43" y="87"/>
                      <a:pt x="43" y="87"/>
                    </a:cubicBezTo>
                    <a:cubicBezTo>
                      <a:pt x="43" y="87"/>
                      <a:pt x="44" y="88"/>
                      <a:pt x="45" y="88"/>
                    </a:cubicBezTo>
                    <a:cubicBezTo>
                      <a:pt x="46" y="88"/>
                      <a:pt x="47" y="89"/>
                      <a:pt x="47" y="90"/>
                    </a:cubicBezTo>
                    <a:cubicBezTo>
                      <a:pt x="47" y="91"/>
                      <a:pt x="46" y="91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4" y="91"/>
                      <a:pt x="44" y="91"/>
                      <a:pt x="44" y="91"/>
                    </a:cubicBezTo>
                    <a:close/>
                    <a:moveTo>
                      <a:pt x="80" y="88"/>
                    </a:moveTo>
                    <a:cubicBezTo>
                      <a:pt x="80" y="88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7"/>
                      <a:pt x="77" y="87"/>
                      <a:pt x="76" y="86"/>
                    </a:cubicBezTo>
                    <a:cubicBezTo>
                      <a:pt x="74" y="86"/>
                      <a:pt x="74" y="86"/>
                      <a:pt x="74" y="85"/>
                    </a:cubicBezTo>
                    <a:cubicBezTo>
                      <a:pt x="73" y="85"/>
                      <a:pt x="72" y="85"/>
                      <a:pt x="72" y="85"/>
                    </a:cubicBezTo>
                    <a:cubicBezTo>
                      <a:pt x="72" y="85"/>
                      <a:pt x="72" y="85"/>
                      <a:pt x="71" y="84"/>
                    </a:cubicBezTo>
                    <a:cubicBezTo>
                      <a:pt x="71" y="84"/>
                      <a:pt x="70" y="83"/>
                      <a:pt x="71" y="84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4"/>
                      <a:pt x="70" y="84"/>
                      <a:pt x="69" y="84"/>
                    </a:cubicBezTo>
                    <a:cubicBezTo>
                      <a:pt x="68" y="84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6" y="83"/>
                      <a:pt x="65" y="83"/>
                      <a:pt x="65" y="82"/>
                    </a:cubicBezTo>
                    <a:cubicBezTo>
                      <a:pt x="65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1" y="81"/>
                      <a:pt x="61" y="81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60" y="81"/>
                      <a:pt x="60" y="81"/>
                      <a:pt x="59" y="81"/>
                    </a:cubicBezTo>
                    <a:cubicBezTo>
                      <a:pt x="59" y="81"/>
                      <a:pt x="58" y="81"/>
                      <a:pt x="58" y="81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8" y="81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4" y="79"/>
                      <a:pt x="53" y="79"/>
                      <a:pt x="53" y="78"/>
                    </a:cubicBezTo>
                    <a:cubicBezTo>
                      <a:pt x="53" y="78"/>
                      <a:pt x="52" y="78"/>
                      <a:pt x="52" y="78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1" y="77"/>
                      <a:pt x="50" y="77"/>
                      <a:pt x="50" y="77"/>
                    </a:cubicBezTo>
                    <a:cubicBezTo>
                      <a:pt x="50" y="78"/>
                      <a:pt x="50" y="78"/>
                      <a:pt x="50" y="77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7" y="76"/>
                      <a:pt x="47" y="77"/>
                    </a:cubicBezTo>
                    <a:cubicBezTo>
                      <a:pt x="46" y="77"/>
                      <a:pt x="46" y="77"/>
                      <a:pt x="46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4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4" y="76"/>
                      <a:pt x="44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5"/>
                      <a:pt x="42" y="75"/>
                      <a:pt x="42" y="76"/>
                    </a:cubicBezTo>
                    <a:cubicBezTo>
                      <a:pt x="42" y="76"/>
                      <a:pt x="42" y="76"/>
                      <a:pt x="42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39" y="75"/>
                      <a:pt x="38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6" y="74"/>
                      <a:pt x="36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4"/>
                      <a:pt x="36" y="74"/>
                      <a:pt x="35" y="74"/>
                    </a:cubicBezTo>
                    <a:cubicBezTo>
                      <a:pt x="35" y="74"/>
                      <a:pt x="34" y="74"/>
                      <a:pt x="34" y="74"/>
                    </a:cubicBezTo>
                    <a:cubicBezTo>
                      <a:pt x="33" y="74"/>
                      <a:pt x="33" y="73"/>
                      <a:pt x="33" y="73"/>
                    </a:cubicBezTo>
                    <a:cubicBezTo>
                      <a:pt x="32" y="73"/>
                      <a:pt x="32" y="73"/>
                      <a:pt x="32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3"/>
                      <a:pt x="31" y="73"/>
                      <a:pt x="31" y="72"/>
                    </a:cubicBezTo>
                    <a:cubicBezTo>
                      <a:pt x="31" y="72"/>
                      <a:pt x="30" y="72"/>
                      <a:pt x="30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9" y="71"/>
                      <a:pt x="28" y="71"/>
                      <a:pt x="28" y="72"/>
                    </a:cubicBezTo>
                    <a:cubicBezTo>
                      <a:pt x="28" y="72"/>
                      <a:pt x="27" y="72"/>
                      <a:pt x="27" y="71"/>
                    </a:cubicBezTo>
                    <a:cubicBezTo>
                      <a:pt x="27" y="71"/>
                      <a:pt x="26" y="71"/>
                      <a:pt x="26" y="71"/>
                    </a:cubicBezTo>
                    <a:cubicBezTo>
                      <a:pt x="26" y="71"/>
                      <a:pt x="23" y="70"/>
                      <a:pt x="20" y="69"/>
                    </a:cubicBezTo>
                    <a:cubicBezTo>
                      <a:pt x="20" y="69"/>
                      <a:pt x="20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8" y="69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7" y="67"/>
                      <a:pt x="17" y="67"/>
                    </a:cubicBezTo>
                    <a:cubicBezTo>
                      <a:pt x="16" y="66"/>
                      <a:pt x="16" y="65"/>
                      <a:pt x="17" y="65"/>
                    </a:cubicBezTo>
                    <a:cubicBezTo>
                      <a:pt x="17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9" y="63"/>
                      <a:pt x="20" y="63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4" y="59"/>
                      <a:pt x="24" y="59"/>
                    </a:cubicBezTo>
                    <a:cubicBezTo>
                      <a:pt x="24" y="59"/>
                      <a:pt x="25" y="59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ubicBezTo>
                      <a:pt x="26" y="57"/>
                      <a:pt x="27" y="57"/>
                      <a:pt x="27" y="57"/>
                    </a:cubicBezTo>
                    <a:cubicBezTo>
                      <a:pt x="27" y="57"/>
                      <a:pt x="28" y="56"/>
                      <a:pt x="28" y="56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5"/>
                      <a:pt x="29" y="55"/>
                    </a:cubicBezTo>
                    <a:cubicBezTo>
                      <a:pt x="29" y="55"/>
                      <a:pt x="29" y="54"/>
                      <a:pt x="29" y="54"/>
                    </a:cubicBezTo>
                    <a:cubicBezTo>
                      <a:pt x="29" y="54"/>
                      <a:pt x="29" y="54"/>
                      <a:pt x="30" y="54"/>
                    </a:cubicBezTo>
                    <a:cubicBezTo>
                      <a:pt x="30" y="53"/>
                      <a:pt x="30" y="52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1"/>
                      <a:pt x="32" y="51"/>
                      <a:pt x="32" y="51"/>
                    </a:cubicBezTo>
                    <a:cubicBezTo>
                      <a:pt x="32" y="51"/>
                      <a:pt x="32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4" y="50"/>
                      <a:pt x="34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5" y="50"/>
                      <a:pt x="35" y="49"/>
                      <a:pt x="35" y="48"/>
                    </a:cubicBezTo>
                    <a:cubicBezTo>
                      <a:pt x="35" y="48"/>
                      <a:pt x="36" y="47"/>
                      <a:pt x="37" y="47"/>
                    </a:cubicBezTo>
                    <a:cubicBezTo>
                      <a:pt x="37" y="47"/>
                      <a:pt x="37" y="47"/>
                      <a:pt x="37" y="46"/>
                    </a:cubicBezTo>
                    <a:cubicBezTo>
                      <a:pt x="37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5"/>
                    </a:cubicBezTo>
                    <a:cubicBezTo>
                      <a:pt x="38" y="45"/>
                      <a:pt x="39" y="45"/>
                      <a:pt x="39" y="45"/>
                    </a:cubicBezTo>
                    <a:cubicBezTo>
                      <a:pt x="39" y="44"/>
                      <a:pt x="39" y="44"/>
                      <a:pt x="40" y="44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1" y="43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2" y="41"/>
                      <a:pt x="42" y="41"/>
                    </a:cubicBezTo>
                    <a:cubicBezTo>
                      <a:pt x="43" y="41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4" y="39"/>
                    </a:cubicBezTo>
                    <a:cubicBezTo>
                      <a:pt x="44" y="39"/>
                      <a:pt x="45" y="39"/>
                      <a:pt x="45" y="39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7"/>
                    </a:cubicBezTo>
                    <a:cubicBezTo>
                      <a:pt x="47" y="37"/>
                      <a:pt x="47" y="36"/>
                      <a:pt x="47" y="36"/>
                    </a:cubicBezTo>
                    <a:cubicBezTo>
                      <a:pt x="47" y="36"/>
                      <a:pt x="48" y="36"/>
                      <a:pt x="48" y="36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4"/>
                    </a:cubicBezTo>
                    <a:cubicBezTo>
                      <a:pt x="49" y="34"/>
                      <a:pt x="49" y="34"/>
                      <a:pt x="50" y="34"/>
                    </a:cubicBezTo>
                    <a:cubicBezTo>
                      <a:pt x="50" y="34"/>
                      <a:pt x="51" y="33"/>
                      <a:pt x="51" y="33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1"/>
                      <a:pt x="53" y="31"/>
                    </a:cubicBezTo>
                    <a:cubicBezTo>
                      <a:pt x="53" y="31"/>
                      <a:pt x="53" y="31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5" y="30"/>
                      <a:pt x="55" y="29"/>
                      <a:pt x="55" y="29"/>
                    </a:cubicBezTo>
                    <a:cubicBezTo>
                      <a:pt x="55" y="29"/>
                      <a:pt x="56" y="28"/>
                      <a:pt x="57" y="28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7"/>
                      <a:pt x="58" y="27"/>
                      <a:pt x="58" y="26"/>
                    </a:cubicBezTo>
                    <a:cubicBezTo>
                      <a:pt x="59" y="26"/>
                      <a:pt x="59" y="26"/>
                      <a:pt x="59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25"/>
                      <a:pt x="60" y="25"/>
                      <a:pt x="61" y="24"/>
                    </a:cubicBezTo>
                    <a:cubicBezTo>
                      <a:pt x="61" y="24"/>
                      <a:pt x="62" y="22"/>
                      <a:pt x="63" y="22"/>
                    </a:cubicBezTo>
                    <a:cubicBezTo>
                      <a:pt x="63" y="22"/>
                      <a:pt x="63" y="21"/>
                      <a:pt x="63" y="21"/>
                    </a:cubicBezTo>
                    <a:cubicBezTo>
                      <a:pt x="63" y="21"/>
                      <a:pt x="64" y="21"/>
                      <a:pt x="64" y="21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5" y="20"/>
                      <a:pt x="65" y="20"/>
                    </a:cubicBezTo>
                    <a:cubicBezTo>
                      <a:pt x="65" y="20"/>
                      <a:pt x="66" y="18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8" y="17"/>
                      <a:pt x="68" y="16"/>
                    </a:cubicBezTo>
                    <a:cubicBezTo>
                      <a:pt x="68" y="16"/>
                      <a:pt x="68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5"/>
                      <a:pt x="70" y="15"/>
                      <a:pt x="70" y="16"/>
                    </a:cubicBezTo>
                    <a:cubicBezTo>
                      <a:pt x="70" y="16"/>
                      <a:pt x="70" y="16"/>
                      <a:pt x="70" y="17"/>
                    </a:cubicBezTo>
                    <a:cubicBezTo>
                      <a:pt x="70" y="17"/>
                      <a:pt x="70" y="19"/>
                      <a:pt x="70" y="19"/>
                    </a:cubicBezTo>
                    <a:cubicBezTo>
                      <a:pt x="70" y="19"/>
                      <a:pt x="70" y="20"/>
                      <a:pt x="70" y="21"/>
                    </a:cubicBezTo>
                    <a:cubicBezTo>
                      <a:pt x="70" y="22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5"/>
                      <a:pt x="70" y="25"/>
                    </a:cubicBezTo>
                    <a:cubicBezTo>
                      <a:pt x="70" y="25"/>
                      <a:pt x="70" y="26"/>
                      <a:pt x="70" y="27"/>
                    </a:cubicBezTo>
                    <a:cubicBezTo>
                      <a:pt x="71" y="27"/>
                      <a:pt x="71" y="29"/>
                      <a:pt x="71" y="29"/>
                    </a:cubicBezTo>
                    <a:cubicBezTo>
                      <a:pt x="71" y="30"/>
                      <a:pt x="71" y="31"/>
                      <a:pt x="71" y="31"/>
                    </a:cubicBezTo>
                    <a:cubicBezTo>
                      <a:pt x="71" y="32"/>
                      <a:pt x="71" y="33"/>
                      <a:pt x="72" y="33"/>
                    </a:cubicBezTo>
                    <a:cubicBezTo>
                      <a:pt x="72" y="33"/>
                      <a:pt x="72" y="35"/>
                      <a:pt x="72" y="36"/>
                    </a:cubicBezTo>
                    <a:cubicBezTo>
                      <a:pt x="72" y="36"/>
                      <a:pt x="72" y="37"/>
                      <a:pt x="72" y="38"/>
                    </a:cubicBezTo>
                    <a:cubicBezTo>
                      <a:pt x="72" y="38"/>
                      <a:pt x="72" y="39"/>
                      <a:pt x="72" y="39"/>
                    </a:cubicBezTo>
                    <a:cubicBezTo>
                      <a:pt x="72" y="39"/>
                      <a:pt x="72" y="41"/>
                      <a:pt x="72" y="42"/>
                    </a:cubicBezTo>
                    <a:cubicBezTo>
                      <a:pt x="73" y="42"/>
                      <a:pt x="73" y="45"/>
                      <a:pt x="73" y="45"/>
                    </a:cubicBezTo>
                    <a:cubicBezTo>
                      <a:pt x="73" y="45"/>
                      <a:pt x="73" y="46"/>
                      <a:pt x="73" y="46"/>
                    </a:cubicBezTo>
                    <a:cubicBezTo>
                      <a:pt x="73" y="46"/>
                      <a:pt x="73" y="47"/>
                      <a:pt x="73" y="47"/>
                    </a:cubicBezTo>
                    <a:cubicBezTo>
                      <a:pt x="73" y="47"/>
                      <a:pt x="73" y="48"/>
                      <a:pt x="73" y="48"/>
                    </a:cubicBezTo>
                    <a:cubicBezTo>
                      <a:pt x="73" y="49"/>
                      <a:pt x="73" y="50"/>
                      <a:pt x="74" y="50"/>
                    </a:cubicBezTo>
                    <a:cubicBezTo>
                      <a:pt x="74" y="51"/>
                      <a:pt x="74" y="52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4"/>
                      <a:pt x="74" y="55"/>
                    </a:cubicBezTo>
                    <a:cubicBezTo>
                      <a:pt x="74" y="55"/>
                      <a:pt x="75" y="56"/>
                      <a:pt x="74" y="56"/>
                    </a:cubicBezTo>
                    <a:cubicBezTo>
                      <a:pt x="74" y="56"/>
                      <a:pt x="75" y="56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7"/>
                      <a:pt x="75" y="58"/>
                      <a:pt x="75" y="58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60"/>
                      <a:pt x="76" y="61"/>
                      <a:pt x="76" y="62"/>
                    </a:cubicBezTo>
                    <a:cubicBezTo>
                      <a:pt x="76" y="62"/>
                      <a:pt x="76" y="62"/>
                      <a:pt x="76" y="63"/>
                    </a:cubicBezTo>
                    <a:cubicBezTo>
                      <a:pt x="76" y="63"/>
                      <a:pt x="76" y="63"/>
                      <a:pt x="76" y="64"/>
                    </a:cubicBezTo>
                    <a:cubicBezTo>
                      <a:pt x="76" y="64"/>
                      <a:pt x="76" y="65"/>
                      <a:pt x="76" y="66"/>
                    </a:cubicBezTo>
                    <a:cubicBezTo>
                      <a:pt x="77" y="67"/>
                      <a:pt x="77" y="68"/>
                      <a:pt x="77" y="68"/>
                    </a:cubicBezTo>
                    <a:cubicBezTo>
                      <a:pt x="77" y="68"/>
                      <a:pt x="77" y="69"/>
                      <a:pt x="77" y="69"/>
                    </a:cubicBezTo>
                    <a:cubicBezTo>
                      <a:pt x="77" y="69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8" y="71"/>
                    </a:cubicBezTo>
                    <a:cubicBezTo>
                      <a:pt x="78" y="72"/>
                      <a:pt x="78" y="73"/>
                      <a:pt x="78" y="73"/>
                    </a:cubicBezTo>
                    <a:cubicBezTo>
                      <a:pt x="78" y="73"/>
                      <a:pt x="78" y="73"/>
                      <a:pt x="78" y="74"/>
                    </a:cubicBezTo>
                    <a:cubicBezTo>
                      <a:pt x="78" y="74"/>
                      <a:pt x="78" y="74"/>
                      <a:pt x="78" y="75"/>
                    </a:cubicBezTo>
                    <a:cubicBezTo>
                      <a:pt x="78" y="75"/>
                      <a:pt x="78" y="76"/>
                      <a:pt x="78" y="76"/>
                    </a:cubicBezTo>
                    <a:cubicBezTo>
                      <a:pt x="78" y="76"/>
                      <a:pt x="78" y="76"/>
                      <a:pt x="78" y="77"/>
                    </a:cubicBezTo>
                    <a:cubicBezTo>
                      <a:pt x="79" y="78"/>
                      <a:pt x="79" y="78"/>
                      <a:pt x="79" y="79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9" y="80"/>
                      <a:pt x="79" y="80"/>
                      <a:pt x="80" y="82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3"/>
                      <a:pt x="80" y="84"/>
                      <a:pt x="81" y="84"/>
                    </a:cubicBezTo>
                    <a:cubicBezTo>
                      <a:pt x="82" y="84"/>
                      <a:pt x="82" y="84"/>
                      <a:pt x="82" y="85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2" y="87"/>
                      <a:pt x="82" y="87"/>
                      <a:pt x="81" y="87"/>
                    </a:cubicBezTo>
                    <a:cubicBezTo>
                      <a:pt x="81" y="87"/>
                      <a:pt x="81" y="88"/>
                      <a:pt x="80" y="88"/>
                    </a:cubicBezTo>
                    <a:cubicBezTo>
                      <a:pt x="80" y="88"/>
                      <a:pt x="80" y="88"/>
                      <a:pt x="80" y="88"/>
                    </a:cubicBezTo>
                    <a:close/>
                    <a:moveTo>
                      <a:pt x="77" y="83"/>
                    </a:moveTo>
                    <a:cubicBezTo>
                      <a:pt x="77" y="83"/>
                      <a:pt x="77" y="83"/>
                      <a:pt x="78" y="83"/>
                    </a:cubicBezTo>
                    <a:cubicBezTo>
                      <a:pt x="78" y="83"/>
                      <a:pt x="78" y="83"/>
                      <a:pt x="78" y="83"/>
                    </a:cubicBezTo>
                    <a:cubicBezTo>
                      <a:pt x="78" y="83"/>
                      <a:pt x="78" y="83"/>
                      <a:pt x="77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2"/>
                      <a:pt x="78" y="82"/>
                      <a:pt x="77" y="82"/>
                    </a:cubicBezTo>
                    <a:cubicBezTo>
                      <a:pt x="77" y="82"/>
                      <a:pt x="77" y="82"/>
                      <a:pt x="77" y="81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0"/>
                      <a:pt x="77" y="79"/>
                      <a:pt x="77" y="79"/>
                    </a:cubicBezTo>
                    <a:cubicBezTo>
                      <a:pt x="77" y="79"/>
                      <a:pt x="77" y="79"/>
                      <a:pt x="77" y="78"/>
                    </a:cubicBezTo>
                    <a:cubicBezTo>
                      <a:pt x="77" y="78"/>
                      <a:pt x="76" y="78"/>
                      <a:pt x="76" y="78"/>
                    </a:cubicBezTo>
                    <a:cubicBezTo>
                      <a:pt x="76" y="78"/>
                      <a:pt x="76" y="77"/>
                      <a:pt x="76" y="76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6" y="75"/>
                      <a:pt x="76" y="75"/>
                      <a:pt x="76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6" y="73"/>
                      <a:pt x="75" y="72"/>
                      <a:pt x="75" y="72"/>
                    </a:cubicBezTo>
                    <a:cubicBezTo>
                      <a:pt x="74" y="72"/>
                      <a:pt x="75" y="72"/>
                      <a:pt x="75" y="72"/>
                    </a:cubicBezTo>
                    <a:cubicBezTo>
                      <a:pt x="76" y="71"/>
                      <a:pt x="76" y="71"/>
                      <a:pt x="75" y="71"/>
                    </a:cubicBezTo>
                    <a:cubicBezTo>
                      <a:pt x="75" y="71"/>
                      <a:pt x="75" y="71"/>
                      <a:pt x="75" y="70"/>
                    </a:cubicBezTo>
                    <a:cubicBezTo>
                      <a:pt x="75" y="70"/>
                      <a:pt x="75" y="70"/>
                      <a:pt x="75" y="69"/>
                    </a:cubicBezTo>
                    <a:cubicBezTo>
                      <a:pt x="75" y="69"/>
                      <a:pt x="75" y="68"/>
                      <a:pt x="75" y="68"/>
                    </a:cubicBezTo>
                    <a:cubicBezTo>
                      <a:pt x="75" y="68"/>
                      <a:pt x="75" y="67"/>
                      <a:pt x="75" y="68"/>
                    </a:cubicBezTo>
                    <a:cubicBezTo>
                      <a:pt x="75" y="68"/>
                      <a:pt x="75" y="68"/>
                      <a:pt x="74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6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1" y="67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70" y="69"/>
                      <a:pt x="70" y="69"/>
                      <a:pt x="69" y="69"/>
                    </a:cubicBezTo>
                    <a:cubicBezTo>
                      <a:pt x="69" y="68"/>
                      <a:pt x="69" y="68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8" y="68"/>
                      <a:pt x="68" y="68"/>
                      <a:pt x="68" y="69"/>
                    </a:cubicBezTo>
                    <a:cubicBezTo>
                      <a:pt x="67" y="70"/>
                      <a:pt x="67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4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2" y="74"/>
                      <a:pt x="62" y="75"/>
                    </a:cubicBezTo>
                    <a:cubicBezTo>
                      <a:pt x="62" y="75"/>
                      <a:pt x="62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7"/>
                      <a:pt x="61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1" y="79"/>
                      <a:pt x="61" y="79"/>
                      <a:pt x="62" y="78"/>
                    </a:cubicBezTo>
                    <a:cubicBezTo>
                      <a:pt x="62" y="78"/>
                      <a:pt x="62" y="78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5" y="80"/>
                    </a:cubicBezTo>
                    <a:cubicBezTo>
                      <a:pt x="67" y="80"/>
                      <a:pt x="73" y="82"/>
                      <a:pt x="75" y="83"/>
                    </a:cubicBezTo>
                    <a:cubicBezTo>
                      <a:pt x="76" y="83"/>
                      <a:pt x="77" y="84"/>
                      <a:pt x="77" y="83"/>
                    </a:cubicBezTo>
                    <a:close/>
                    <a:moveTo>
                      <a:pt x="58" y="77"/>
                    </a:moveTo>
                    <a:cubicBezTo>
                      <a:pt x="58" y="77"/>
                      <a:pt x="59" y="76"/>
                      <a:pt x="59" y="75"/>
                    </a:cubicBezTo>
                    <a:cubicBezTo>
                      <a:pt x="60" y="74"/>
                      <a:pt x="60" y="74"/>
                      <a:pt x="61" y="72"/>
                    </a:cubicBezTo>
                    <a:cubicBezTo>
                      <a:pt x="62" y="72"/>
                      <a:pt x="62" y="71"/>
                      <a:pt x="62" y="71"/>
                    </a:cubicBezTo>
                    <a:cubicBezTo>
                      <a:pt x="63" y="70"/>
                      <a:pt x="63" y="70"/>
                      <a:pt x="61" y="70"/>
                    </a:cubicBezTo>
                    <a:cubicBezTo>
                      <a:pt x="60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7" y="69"/>
                      <a:pt x="57" y="70"/>
                    </a:cubicBezTo>
                    <a:cubicBezTo>
                      <a:pt x="57" y="71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5" y="71"/>
                    </a:cubicBezTo>
                    <a:cubicBezTo>
                      <a:pt x="55" y="71"/>
                      <a:pt x="55" y="70"/>
                      <a:pt x="55" y="70"/>
                    </a:cubicBezTo>
                    <a:cubicBezTo>
                      <a:pt x="55" y="69"/>
                      <a:pt x="55" y="66"/>
                      <a:pt x="56" y="63"/>
                    </a:cubicBezTo>
                    <a:cubicBezTo>
                      <a:pt x="57" y="62"/>
                      <a:pt x="57" y="61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8" y="59"/>
                      <a:pt x="59" y="58"/>
                      <a:pt x="59" y="58"/>
                    </a:cubicBezTo>
                    <a:cubicBezTo>
                      <a:pt x="60" y="58"/>
                      <a:pt x="60" y="57"/>
                      <a:pt x="60" y="57"/>
                    </a:cubicBezTo>
                    <a:cubicBezTo>
                      <a:pt x="60" y="56"/>
                      <a:pt x="61" y="56"/>
                      <a:pt x="63" y="56"/>
                    </a:cubicBezTo>
                    <a:cubicBezTo>
                      <a:pt x="63" y="56"/>
                      <a:pt x="64" y="57"/>
                      <a:pt x="64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5" y="57"/>
                      <a:pt x="65" y="57"/>
                      <a:pt x="65" y="58"/>
                    </a:cubicBezTo>
                    <a:cubicBezTo>
                      <a:pt x="65" y="58"/>
                      <a:pt x="65" y="58"/>
                      <a:pt x="66" y="59"/>
                    </a:cubicBezTo>
                    <a:cubicBezTo>
                      <a:pt x="66" y="59"/>
                      <a:pt x="66" y="60"/>
                      <a:pt x="66" y="60"/>
                    </a:cubicBezTo>
                    <a:cubicBezTo>
                      <a:pt x="66" y="60"/>
                      <a:pt x="66" y="61"/>
                      <a:pt x="66" y="61"/>
                    </a:cubicBezTo>
                    <a:cubicBezTo>
                      <a:pt x="66" y="62"/>
                      <a:pt x="66" y="62"/>
                      <a:pt x="65" y="62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5" y="63"/>
                      <a:pt x="65" y="63"/>
                      <a:pt x="65" y="64"/>
                    </a:cubicBezTo>
                    <a:cubicBezTo>
                      <a:pt x="65" y="64"/>
                      <a:pt x="65" y="64"/>
                      <a:pt x="65" y="65"/>
                    </a:cubicBezTo>
                    <a:cubicBezTo>
                      <a:pt x="65" y="66"/>
                      <a:pt x="65" y="67"/>
                      <a:pt x="64" y="68"/>
                    </a:cubicBezTo>
                    <a:cubicBezTo>
                      <a:pt x="64" y="69"/>
                      <a:pt x="63" y="69"/>
                      <a:pt x="63" y="70"/>
                    </a:cubicBezTo>
                    <a:cubicBezTo>
                      <a:pt x="63" y="70"/>
                      <a:pt x="64" y="70"/>
                      <a:pt x="64" y="69"/>
                    </a:cubicBezTo>
                    <a:cubicBezTo>
                      <a:pt x="65" y="69"/>
                      <a:pt x="66" y="68"/>
                      <a:pt x="68" y="67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2" y="65"/>
                      <a:pt x="73" y="65"/>
                    </a:cubicBezTo>
                    <a:cubicBezTo>
                      <a:pt x="74" y="64"/>
                      <a:pt x="74" y="63"/>
                      <a:pt x="74" y="63"/>
                    </a:cubicBezTo>
                    <a:cubicBezTo>
                      <a:pt x="74" y="63"/>
                      <a:pt x="74" y="63"/>
                      <a:pt x="74" y="62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62"/>
                      <a:pt x="73" y="61"/>
                      <a:pt x="73" y="61"/>
                    </a:cubicBezTo>
                    <a:cubicBezTo>
                      <a:pt x="73" y="61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8"/>
                      <a:pt x="73" y="58"/>
                    </a:cubicBezTo>
                    <a:cubicBezTo>
                      <a:pt x="73" y="58"/>
                      <a:pt x="73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2" y="56"/>
                    </a:cubicBezTo>
                    <a:cubicBezTo>
                      <a:pt x="72" y="55"/>
                      <a:pt x="72" y="55"/>
                      <a:pt x="72" y="54"/>
                    </a:cubicBezTo>
                    <a:cubicBezTo>
                      <a:pt x="72" y="54"/>
                      <a:pt x="72" y="54"/>
                      <a:pt x="71" y="54"/>
                    </a:cubicBezTo>
                    <a:cubicBezTo>
                      <a:pt x="71" y="53"/>
                      <a:pt x="71" y="53"/>
                      <a:pt x="71" y="52"/>
                    </a:cubicBezTo>
                    <a:cubicBezTo>
                      <a:pt x="71" y="52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49"/>
                    </a:cubicBezTo>
                    <a:cubicBezTo>
                      <a:pt x="71" y="49"/>
                      <a:pt x="71" y="48"/>
                      <a:pt x="71" y="48"/>
                    </a:cubicBezTo>
                    <a:cubicBezTo>
                      <a:pt x="70" y="48"/>
                      <a:pt x="70" y="48"/>
                      <a:pt x="71" y="46"/>
                    </a:cubicBezTo>
                    <a:cubicBezTo>
                      <a:pt x="71" y="46"/>
                      <a:pt x="71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3"/>
                    </a:cubicBezTo>
                    <a:cubicBezTo>
                      <a:pt x="70" y="43"/>
                      <a:pt x="70" y="40"/>
                      <a:pt x="70" y="41"/>
                    </a:cubicBezTo>
                    <a:cubicBezTo>
                      <a:pt x="70" y="41"/>
                      <a:pt x="69" y="41"/>
                      <a:pt x="69" y="41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39"/>
                      <a:pt x="69" y="38"/>
                      <a:pt x="69" y="38"/>
                    </a:cubicBezTo>
                    <a:cubicBezTo>
                      <a:pt x="69" y="37"/>
                      <a:pt x="69" y="37"/>
                      <a:pt x="68" y="38"/>
                    </a:cubicBezTo>
                    <a:cubicBezTo>
                      <a:pt x="67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4" y="38"/>
                      <a:pt x="64" y="38"/>
                      <a:pt x="63" y="38"/>
                    </a:cubicBezTo>
                    <a:cubicBezTo>
                      <a:pt x="62" y="38"/>
                      <a:pt x="61" y="37"/>
                      <a:pt x="61" y="37"/>
                    </a:cubicBezTo>
                    <a:cubicBezTo>
                      <a:pt x="59" y="37"/>
                      <a:pt x="57" y="37"/>
                      <a:pt x="57" y="36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5" y="35"/>
                      <a:pt x="55" y="35"/>
                    </a:cubicBezTo>
                    <a:cubicBezTo>
                      <a:pt x="55" y="34"/>
                      <a:pt x="54" y="34"/>
                      <a:pt x="54" y="35"/>
                    </a:cubicBezTo>
                    <a:cubicBezTo>
                      <a:pt x="53" y="35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1" y="37"/>
                    </a:cubicBezTo>
                    <a:cubicBezTo>
                      <a:pt x="51" y="37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9" y="39"/>
                      <a:pt x="48" y="39"/>
                      <a:pt x="48" y="39"/>
                    </a:cubicBezTo>
                    <a:cubicBezTo>
                      <a:pt x="48" y="39"/>
                      <a:pt x="48" y="40"/>
                      <a:pt x="48" y="40"/>
                    </a:cubicBezTo>
                    <a:cubicBezTo>
                      <a:pt x="47" y="40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6" y="41"/>
                    </a:cubicBezTo>
                    <a:cubicBezTo>
                      <a:pt x="46" y="41"/>
                      <a:pt x="46" y="41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2"/>
                      <a:pt x="46" y="42"/>
                      <a:pt x="45" y="42"/>
                    </a:cubicBezTo>
                    <a:cubicBezTo>
                      <a:pt x="45" y="43"/>
                      <a:pt x="44" y="44"/>
                      <a:pt x="44" y="44"/>
                    </a:cubicBezTo>
                    <a:cubicBezTo>
                      <a:pt x="44" y="43"/>
                      <a:pt x="44" y="44"/>
                      <a:pt x="43" y="44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6"/>
                      <a:pt x="42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7"/>
                    </a:cubicBezTo>
                    <a:cubicBezTo>
                      <a:pt x="41" y="47"/>
                      <a:pt x="40" y="47"/>
                      <a:pt x="40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8"/>
                      <a:pt x="38" y="49"/>
                      <a:pt x="38" y="49"/>
                    </a:cubicBezTo>
                    <a:cubicBezTo>
                      <a:pt x="38" y="49"/>
                      <a:pt x="37" y="50"/>
                      <a:pt x="37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5" y="52"/>
                      <a:pt x="35" y="52"/>
                    </a:cubicBezTo>
                    <a:cubicBezTo>
                      <a:pt x="35" y="52"/>
                      <a:pt x="35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5"/>
                      <a:pt x="34" y="55"/>
                    </a:cubicBezTo>
                    <a:cubicBezTo>
                      <a:pt x="34" y="55"/>
                      <a:pt x="34" y="56"/>
                      <a:pt x="35" y="55"/>
                    </a:cubicBezTo>
                    <a:cubicBezTo>
                      <a:pt x="35" y="55"/>
                      <a:pt x="35" y="55"/>
                      <a:pt x="35" y="56"/>
                    </a:cubicBezTo>
                    <a:cubicBezTo>
                      <a:pt x="35" y="56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8"/>
                      <a:pt x="37" y="57"/>
                      <a:pt x="37" y="57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7" y="56"/>
                      <a:pt x="38" y="55"/>
                      <a:pt x="38" y="55"/>
                    </a:cubicBezTo>
                    <a:cubicBezTo>
                      <a:pt x="38" y="55"/>
                      <a:pt x="39" y="54"/>
                      <a:pt x="39" y="54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2" y="54"/>
                      <a:pt x="42" y="54"/>
                    </a:cubicBezTo>
                    <a:cubicBezTo>
                      <a:pt x="42" y="54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6"/>
                    </a:cubicBezTo>
                    <a:cubicBezTo>
                      <a:pt x="43" y="56"/>
                      <a:pt x="43" y="56"/>
                      <a:pt x="44" y="56"/>
                    </a:cubicBezTo>
                    <a:cubicBezTo>
                      <a:pt x="44" y="56"/>
                      <a:pt x="44" y="56"/>
                      <a:pt x="45" y="56"/>
                    </a:cubicBezTo>
                    <a:cubicBezTo>
                      <a:pt x="45" y="56"/>
                      <a:pt x="46" y="55"/>
                      <a:pt x="47" y="55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48" y="54"/>
                      <a:pt x="48" y="53"/>
                      <a:pt x="48" y="53"/>
                    </a:cubicBezTo>
                    <a:cubicBezTo>
                      <a:pt x="48" y="53"/>
                      <a:pt x="50" y="52"/>
                      <a:pt x="50" y="52"/>
                    </a:cubicBezTo>
                    <a:cubicBezTo>
                      <a:pt x="50" y="53"/>
                      <a:pt x="51" y="54"/>
                      <a:pt x="51" y="55"/>
                    </a:cubicBezTo>
                    <a:cubicBezTo>
                      <a:pt x="50" y="55"/>
                      <a:pt x="48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6" y="58"/>
                    </a:cubicBezTo>
                    <a:cubicBezTo>
                      <a:pt x="45" y="58"/>
                      <a:pt x="45" y="58"/>
                      <a:pt x="45" y="59"/>
                    </a:cubicBezTo>
                    <a:cubicBezTo>
                      <a:pt x="45" y="59"/>
                      <a:pt x="45" y="60"/>
                      <a:pt x="45" y="60"/>
                    </a:cubicBezTo>
                    <a:cubicBezTo>
                      <a:pt x="45" y="60"/>
                      <a:pt x="46" y="60"/>
                      <a:pt x="46" y="60"/>
                    </a:cubicBezTo>
                    <a:cubicBezTo>
                      <a:pt x="46" y="61"/>
                      <a:pt x="46" y="61"/>
                      <a:pt x="46" y="62"/>
                    </a:cubicBezTo>
                    <a:cubicBezTo>
                      <a:pt x="46" y="62"/>
                      <a:pt x="46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3"/>
                      <a:pt x="44" y="62"/>
                      <a:pt x="44" y="62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0"/>
                      <a:pt x="44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59"/>
                      <a:pt x="43" y="59"/>
                    </a:cubicBezTo>
                    <a:cubicBezTo>
                      <a:pt x="43" y="59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1" y="60"/>
                      <a:pt x="41" y="61"/>
                      <a:pt x="41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0" y="60"/>
                      <a:pt x="39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7" y="59"/>
                      <a:pt x="37" y="59"/>
                    </a:cubicBezTo>
                    <a:cubicBezTo>
                      <a:pt x="37" y="59"/>
                      <a:pt x="37" y="58"/>
                      <a:pt x="37" y="58"/>
                    </a:cubicBezTo>
                    <a:cubicBezTo>
                      <a:pt x="37" y="59"/>
                      <a:pt x="37" y="59"/>
                      <a:pt x="37" y="60"/>
                    </a:cubicBezTo>
                    <a:cubicBezTo>
                      <a:pt x="37" y="61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4"/>
                      <a:pt x="37" y="66"/>
                      <a:pt x="37" y="66"/>
                    </a:cubicBezTo>
                    <a:cubicBezTo>
                      <a:pt x="37" y="67"/>
                      <a:pt x="37" y="69"/>
                      <a:pt x="37" y="70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7" y="71"/>
                      <a:pt x="37" y="71"/>
                      <a:pt x="38" y="71"/>
                    </a:cubicBezTo>
                    <a:cubicBezTo>
                      <a:pt x="38" y="71"/>
                      <a:pt x="46" y="73"/>
                      <a:pt x="46" y="74"/>
                    </a:cubicBezTo>
                    <a:cubicBezTo>
                      <a:pt x="46" y="74"/>
                      <a:pt x="46" y="74"/>
                      <a:pt x="47" y="74"/>
                    </a:cubicBezTo>
                    <a:cubicBezTo>
                      <a:pt x="47" y="74"/>
                      <a:pt x="48" y="74"/>
                      <a:pt x="48" y="74"/>
                    </a:cubicBezTo>
                    <a:cubicBezTo>
                      <a:pt x="48" y="74"/>
                      <a:pt x="49" y="74"/>
                      <a:pt x="49" y="74"/>
                    </a:cubicBezTo>
                    <a:cubicBezTo>
                      <a:pt x="50" y="74"/>
                      <a:pt x="50" y="74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4" y="76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6"/>
                      <a:pt x="55" y="76"/>
                      <a:pt x="55" y="76"/>
                    </a:cubicBezTo>
                    <a:cubicBezTo>
                      <a:pt x="55" y="77"/>
                      <a:pt x="57" y="77"/>
                      <a:pt x="58" y="77"/>
                    </a:cubicBezTo>
                    <a:close/>
                    <a:moveTo>
                      <a:pt x="57" y="53"/>
                    </a:moveTo>
                    <a:cubicBezTo>
                      <a:pt x="56" y="53"/>
                      <a:pt x="56" y="52"/>
                      <a:pt x="56" y="52"/>
                    </a:cubicBezTo>
                    <a:cubicBezTo>
                      <a:pt x="56" y="52"/>
                      <a:pt x="56" y="52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9"/>
                      <a:pt x="56" y="49"/>
                      <a:pt x="57" y="49"/>
                    </a:cubicBezTo>
                    <a:cubicBezTo>
                      <a:pt x="58" y="48"/>
                      <a:pt x="59" y="48"/>
                      <a:pt x="59" y="48"/>
                    </a:cubicBezTo>
                    <a:cubicBezTo>
                      <a:pt x="59" y="48"/>
                      <a:pt x="61" y="47"/>
                      <a:pt x="61" y="47"/>
                    </a:cubicBezTo>
                    <a:cubicBezTo>
                      <a:pt x="61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3" y="47"/>
                    </a:cubicBezTo>
                    <a:cubicBezTo>
                      <a:pt x="63" y="47"/>
                      <a:pt x="64" y="46"/>
                      <a:pt x="64" y="45"/>
                    </a:cubicBezTo>
                    <a:cubicBezTo>
                      <a:pt x="64" y="44"/>
                      <a:pt x="64" y="44"/>
                      <a:pt x="63" y="44"/>
                    </a:cubicBezTo>
                    <a:cubicBezTo>
                      <a:pt x="63" y="44"/>
                      <a:pt x="63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1" y="44"/>
                      <a:pt x="61" y="44"/>
                      <a:pt x="61" y="45"/>
                    </a:cubicBezTo>
                    <a:cubicBezTo>
                      <a:pt x="61" y="45"/>
                      <a:pt x="60" y="45"/>
                      <a:pt x="59" y="45"/>
                    </a:cubicBezTo>
                    <a:cubicBezTo>
                      <a:pt x="58" y="45"/>
                      <a:pt x="58" y="45"/>
                      <a:pt x="58" y="44"/>
                    </a:cubicBezTo>
                    <a:cubicBezTo>
                      <a:pt x="57" y="44"/>
                      <a:pt x="57" y="43"/>
                      <a:pt x="57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2"/>
                      <a:pt x="59" y="42"/>
                      <a:pt x="60" y="42"/>
                    </a:cubicBezTo>
                    <a:cubicBezTo>
                      <a:pt x="61" y="42"/>
                      <a:pt x="65" y="41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7" y="40"/>
                      <a:pt x="67" y="40"/>
                    </a:cubicBezTo>
                    <a:cubicBezTo>
                      <a:pt x="67" y="40"/>
                      <a:pt x="68" y="40"/>
                      <a:pt x="68" y="41"/>
                    </a:cubicBezTo>
                    <a:cubicBezTo>
                      <a:pt x="68" y="42"/>
                      <a:pt x="67" y="44"/>
                      <a:pt x="67" y="44"/>
                    </a:cubicBezTo>
                    <a:cubicBezTo>
                      <a:pt x="67" y="44"/>
                      <a:pt x="66" y="44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6"/>
                      <a:pt x="67" y="46"/>
                    </a:cubicBezTo>
                    <a:cubicBezTo>
                      <a:pt x="67" y="45"/>
                      <a:pt x="68" y="46"/>
                      <a:pt x="68" y="47"/>
                    </a:cubicBezTo>
                    <a:cubicBezTo>
                      <a:pt x="68" y="47"/>
                      <a:pt x="69" y="47"/>
                      <a:pt x="68" y="47"/>
                    </a:cubicBezTo>
                    <a:cubicBezTo>
                      <a:pt x="68" y="48"/>
                      <a:pt x="69" y="49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9" y="49"/>
                      <a:pt x="69" y="50"/>
                      <a:pt x="69" y="50"/>
                    </a:cubicBezTo>
                    <a:cubicBezTo>
                      <a:pt x="69" y="50"/>
                      <a:pt x="69" y="50"/>
                      <a:pt x="69" y="51"/>
                    </a:cubicBezTo>
                    <a:cubicBezTo>
                      <a:pt x="69" y="51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8" y="52"/>
                    </a:cubicBezTo>
                    <a:cubicBezTo>
                      <a:pt x="68" y="53"/>
                      <a:pt x="67" y="52"/>
                      <a:pt x="67" y="52"/>
                    </a:cubicBezTo>
                    <a:cubicBezTo>
                      <a:pt x="67" y="51"/>
                      <a:pt x="67" y="51"/>
                      <a:pt x="67" y="51"/>
                    </a:cubicBezTo>
                    <a:cubicBezTo>
                      <a:pt x="66" y="51"/>
                      <a:pt x="66" y="50"/>
                      <a:pt x="66" y="50"/>
                    </a:cubicBezTo>
                    <a:cubicBezTo>
                      <a:pt x="66" y="50"/>
                      <a:pt x="66" y="49"/>
                      <a:pt x="66" y="49"/>
                    </a:cubicBezTo>
                    <a:cubicBezTo>
                      <a:pt x="65" y="49"/>
                      <a:pt x="65" y="50"/>
                      <a:pt x="65" y="51"/>
                    </a:cubicBezTo>
                    <a:cubicBezTo>
                      <a:pt x="65" y="51"/>
                      <a:pt x="65" y="52"/>
                      <a:pt x="65" y="52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2" y="53"/>
                      <a:pt x="62" y="53"/>
                    </a:cubicBezTo>
                    <a:cubicBezTo>
                      <a:pt x="62" y="54"/>
                      <a:pt x="61" y="54"/>
                      <a:pt x="61" y="54"/>
                    </a:cubicBezTo>
                    <a:cubicBezTo>
                      <a:pt x="61" y="54"/>
                      <a:pt x="60" y="54"/>
                      <a:pt x="60" y="54"/>
                    </a:cubicBezTo>
                    <a:cubicBezTo>
                      <a:pt x="60" y="54"/>
                      <a:pt x="57" y="53"/>
                      <a:pt x="57" y="53"/>
                    </a:cubicBezTo>
                    <a:close/>
                    <a:moveTo>
                      <a:pt x="61" y="50"/>
                    </a:moveTo>
                    <a:cubicBezTo>
                      <a:pt x="62" y="50"/>
                      <a:pt x="62" y="50"/>
                      <a:pt x="61" y="50"/>
                    </a:cubicBezTo>
                    <a:cubicBezTo>
                      <a:pt x="61" y="49"/>
                      <a:pt x="61" y="50"/>
                      <a:pt x="61" y="50"/>
                    </a:cubicBezTo>
                    <a:cubicBezTo>
                      <a:pt x="61" y="51"/>
                      <a:pt x="61" y="51"/>
                      <a:pt x="61" y="50"/>
                    </a:cubicBezTo>
                    <a:close/>
                    <a:moveTo>
                      <a:pt x="30" y="69"/>
                    </a:moveTo>
                    <a:cubicBezTo>
                      <a:pt x="30" y="69"/>
                      <a:pt x="31" y="69"/>
                      <a:pt x="31" y="69"/>
                    </a:cubicBezTo>
                    <a:cubicBezTo>
                      <a:pt x="31" y="69"/>
                      <a:pt x="31" y="70"/>
                      <a:pt x="31" y="69"/>
                    </a:cubicBezTo>
                    <a:cubicBezTo>
                      <a:pt x="31" y="69"/>
                      <a:pt x="31" y="69"/>
                      <a:pt x="32" y="69"/>
                    </a:cubicBezTo>
                    <a:cubicBezTo>
                      <a:pt x="33" y="70"/>
                      <a:pt x="33" y="70"/>
                      <a:pt x="34" y="68"/>
                    </a:cubicBezTo>
                    <a:cubicBezTo>
                      <a:pt x="34" y="68"/>
                      <a:pt x="34" y="67"/>
                      <a:pt x="34" y="67"/>
                    </a:cubicBezTo>
                    <a:cubicBezTo>
                      <a:pt x="34" y="67"/>
                      <a:pt x="34" y="65"/>
                      <a:pt x="35" y="65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3"/>
                      <a:pt x="35" y="63"/>
                    </a:cubicBezTo>
                    <a:cubicBezTo>
                      <a:pt x="35" y="63"/>
                      <a:pt x="34" y="62"/>
                      <a:pt x="34" y="61"/>
                    </a:cubicBezTo>
                    <a:cubicBezTo>
                      <a:pt x="34" y="60"/>
                      <a:pt x="34" y="59"/>
                      <a:pt x="34" y="59"/>
                    </a:cubicBezTo>
                    <a:cubicBezTo>
                      <a:pt x="34" y="59"/>
                      <a:pt x="34" y="58"/>
                      <a:pt x="34" y="58"/>
                    </a:cubicBezTo>
                    <a:cubicBezTo>
                      <a:pt x="33" y="56"/>
                      <a:pt x="33" y="55"/>
                      <a:pt x="32" y="55"/>
                    </a:cubicBezTo>
                    <a:cubicBezTo>
                      <a:pt x="32" y="55"/>
                      <a:pt x="32" y="55"/>
                      <a:pt x="31" y="56"/>
                    </a:cubicBezTo>
                    <a:cubicBezTo>
                      <a:pt x="30" y="56"/>
                      <a:pt x="30" y="56"/>
                      <a:pt x="30" y="57"/>
                    </a:cubicBezTo>
                    <a:cubicBezTo>
                      <a:pt x="30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ubicBezTo>
                      <a:pt x="29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7" y="60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5" y="61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4" y="62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3" y="64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0" y="66"/>
                      <a:pt x="20" y="67"/>
                      <a:pt x="21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7"/>
                      <a:pt x="23" y="67"/>
                      <a:pt x="24" y="67"/>
                    </a:cubicBezTo>
                    <a:cubicBezTo>
                      <a:pt x="24" y="67"/>
                      <a:pt x="25" y="67"/>
                      <a:pt x="28" y="68"/>
                    </a:cubicBezTo>
                    <a:cubicBezTo>
                      <a:pt x="28" y="68"/>
                      <a:pt x="28" y="69"/>
                      <a:pt x="29" y="69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9" y="69"/>
                      <a:pt x="29" y="69"/>
                      <a:pt x="30" y="69"/>
                    </a:cubicBezTo>
                    <a:close/>
                    <a:moveTo>
                      <a:pt x="62" y="67"/>
                    </a:moveTo>
                    <a:cubicBezTo>
                      <a:pt x="62" y="67"/>
                      <a:pt x="62" y="67"/>
                      <a:pt x="62" y="66"/>
                    </a:cubicBezTo>
                    <a:cubicBezTo>
                      <a:pt x="62" y="65"/>
                      <a:pt x="62" y="65"/>
                      <a:pt x="62" y="65"/>
                    </a:cubicBezTo>
                    <a:cubicBezTo>
                      <a:pt x="62" y="66"/>
                      <a:pt x="62" y="66"/>
                      <a:pt x="62" y="65"/>
                    </a:cubicBezTo>
                    <a:cubicBezTo>
                      <a:pt x="62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3"/>
                      <a:pt x="61" y="63"/>
                      <a:pt x="62" y="62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3" y="61"/>
                      <a:pt x="63" y="61"/>
                      <a:pt x="64" y="61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60"/>
                      <a:pt x="63" y="60"/>
                      <a:pt x="62" y="60"/>
                    </a:cubicBezTo>
                    <a:cubicBezTo>
                      <a:pt x="61" y="60"/>
                      <a:pt x="60" y="60"/>
                      <a:pt x="59" y="62"/>
                    </a:cubicBezTo>
                    <a:cubicBezTo>
                      <a:pt x="59" y="63"/>
                      <a:pt x="59" y="63"/>
                      <a:pt x="58" y="65"/>
                    </a:cubicBezTo>
                    <a:cubicBezTo>
                      <a:pt x="58" y="65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9" y="66"/>
                    </a:cubicBezTo>
                    <a:cubicBezTo>
                      <a:pt x="59" y="65"/>
                      <a:pt x="59" y="66"/>
                      <a:pt x="60" y="66"/>
                    </a:cubicBezTo>
                    <a:cubicBezTo>
                      <a:pt x="60" y="66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2" y="67"/>
                    </a:cubicBezTo>
                    <a:close/>
                    <a:moveTo>
                      <a:pt x="41" y="58"/>
                    </a:moveTo>
                    <a:cubicBezTo>
                      <a:pt x="41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7"/>
                    </a:cubicBezTo>
                    <a:cubicBezTo>
                      <a:pt x="42" y="57"/>
                      <a:pt x="42" y="56"/>
                      <a:pt x="42" y="56"/>
                    </a:cubicBezTo>
                    <a:cubicBezTo>
                      <a:pt x="42" y="56"/>
                      <a:pt x="41" y="56"/>
                      <a:pt x="41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9"/>
                      <a:pt x="40" y="58"/>
                      <a:pt x="41" y="58"/>
                    </a:cubicBezTo>
                    <a:close/>
                    <a:moveTo>
                      <a:pt x="63" y="35"/>
                    </a:moveTo>
                    <a:cubicBezTo>
                      <a:pt x="63" y="35"/>
                      <a:pt x="64" y="35"/>
                      <a:pt x="64" y="35"/>
                    </a:cubicBezTo>
                    <a:cubicBezTo>
                      <a:pt x="64" y="35"/>
                      <a:pt x="65" y="35"/>
                      <a:pt x="65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8" y="35"/>
                      <a:pt x="69" y="34"/>
                      <a:pt x="69" y="33"/>
                    </a:cubicBezTo>
                    <a:cubicBezTo>
                      <a:pt x="69" y="33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8" y="31"/>
                    </a:cubicBezTo>
                    <a:cubicBezTo>
                      <a:pt x="68" y="30"/>
                      <a:pt x="68" y="30"/>
                      <a:pt x="68" y="29"/>
                    </a:cubicBezTo>
                    <a:cubicBezTo>
                      <a:pt x="69" y="28"/>
                      <a:pt x="69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7"/>
                    </a:cubicBezTo>
                    <a:cubicBezTo>
                      <a:pt x="68" y="27"/>
                      <a:pt x="68" y="27"/>
                      <a:pt x="68" y="26"/>
                    </a:cubicBezTo>
                    <a:cubicBezTo>
                      <a:pt x="68" y="26"/>
                      <a:pt x="68" y="25"/>
                      <a:pt x="68" y="25"/>
                    </a:cubicBezTo>
                    <a:cubicBezTo>
                      <a:pt x="68" y="24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7" y="23"/>
                    </a:cubicBezTo>
                    <a:cubicBezTo>
                      <a:pt x="67" y="23"/>
                      <a:pt x="67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3"/>
                      <a:pt x="66" y="23"/>
                    </a:cubicBezTo>
                    <a:cubicBezTo>
                      <a:pt x="65" y="23"/>
                      <a:pt x="65" y="24"/>
                      <a:pt x="65" y="24"/>
                    </a:cubicBezTo>
                    <a:cubicBezTo>
                      <a:pt x="64" y="25"/>
                      <a:pt x="64" y="25"/>
                      <a:pt x="63" y="25"/>
                    </a:cubicBezTo>
                    <a:cubicBezTo>
                      <a:pt x="63" y="25"/>
                      <a:pt x="63" y="26"/>
                      <a:pt x="63" y="26"/>
                    </a:cubicBezTo>
                    <a:cubicBezTo>
                      <a:pt x="63" y="26"/>
                      <a:pt x="62" y="27"/>
                      <a:pt x="62" y="27"/>
                    </a:cubicBezTo>
                    <a:cubicBezTo>
                      <a:pt x="61" y="28"/>
                      <a:pt x="61" y="28"/>
                      <a:pt x="60" y="28"/>
                    </a:cubicBezTo>
                    <a:cubicBezTo>
                      <a:pt x="60" y="28"/>
                      <a:pt x="60" y="28"/>
                      <a:pt x="60" y="29"/>
                    </a:cubicBezTo>
                    <a:cubicBezTo>
                      <a:pt x="60" y="29"/>
                      <a:pt x="60" y="29"/>
                      <a:pt x="59" y="29"/>
                    </a:cubicBezTo>
                    <a:cubicBezTo>
                      <a:pt x="59" y="29"/>
                      <a:pt x="59" y="29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8" y="30"/>
                      <a:pt x="58" y="31"/>
                    </a:cubicBezTo>
                    <a:cubicBezTo>
                      <a:pt x="58" y="31"/>
                      <a:pt x="57" y="31"/>
                      <a:pt x="57" y="31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9" y="34"/>
                      <a:pt x="59" y="34"/>
                    </a:cubicBezTo>
                    <a:cubicBezTo>
                      <a:pt x="59" y="34"/>
                      <a:pt x="60" y="34"/>
                      <a:pt x="59" y="34"/>
                    </a:cubicBezTo>
                    <a:cubicBezTo>
                      <a:pt x="59" y="34"/>
                      <a:pt x="63" y="35"/>
                      <a:pt x="63" y="35"/>
                    </a:cubicBezTo>
                    <a:close/>
                    <a:moveTo>
                      <a:pt x="88" y="58"/>
                    </a:moveTo>
                    <a:cubicBezTo>
                      <a:pt x="88" y="58"/>
                      <a:pt x="87" y="58"/>
                      <a:pt x="87" y="57"/>
                    </a:cubicBezTo>
                    <a:cubicBezTo>
                      <a:pt x="87" y="57"/>
                      <a:pt x="86" y="56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6" y="54"/>
                      <a:pt x="84" y="54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2" y="55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0" y="53"/>
                      <a:pt x="80" y="53"/>
                    </a:cubicBezTo>
                    <a:cubicBezTo>
                      <a:pt x="80" y="53"/>
                      <a:pt x="80" y="52"/>
                      <a:pt x="80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1" y="51"/>
                      <a:pt x="82" y="49"/>
                      <a:pt x="82" y="49"/>
                    </a:cubicBezTo>
                    <a:cubicBezTo>
                      <a:pt x="82" y="49"/>
                      <a:pt x="82" y="48"/>
                      <a:pt x="82" y="48"/>
                    </a:cubicBezTo>
                    <a:cubicBezTo>
                      <a:pt x="82" y="48"/>
                      <a:pt x="82" y="47"/>
                      <a:pt x="83" y="47"/>
                    </a:cubicBezTo>
                    <a:cubicBezTo>
                      <a:pt x="83" y="46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6" y="45"/>
                    </a:cubicBezTo>
                    <a:cubicBezTo>
                      <a:pt x="86" y="44"/>
                      <a:pt x="89" y="45"/>
                      <a:pt x="88" y="46"/>
                    </a:cubicBezTo>
                    <a:cubicBezTo>
                      <a:pt x="88" y="46"/>
                      <a:pt x="89" y="46"/>
                      <a:pt x="89" y="47"/>
                    </a:cubicBezTo>
                    <a:cubicBezTo>
                      <a:pt x="89" y="48"/>
                      <a:pt x="89" y="49"/>
                      <a:pt x="89" y="49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8" y="53"/>
                      <a:pt x="88" y="53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9" y="55"/>
                      <a:pt x="89" y="56"/>
                    </a:cubicBezTo>
                    <a:cubicBezTo>
                      <a:pt x="90" y="56"/>
                      <a:pt x="90" y="55"/>
                      <a:pt x="91" y="54"/>
                    </a:cubicBezTo>
                    <a:cubicBezTo>
                      <a:pt x="91" y="54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3" y="55"/>
                    </a:cubicBezTo>
                    <a:cubicBezTo>
                      <a:pt x="94" y="57"/>
                      <a:pt x="94" y="57"/>
                      <a:pt x="93" y="57"/>
                    </a:cubicBezTo>
                    <a:cubicBezTo>
                      <a:pt x="93" y="57"/>
                      <a:pt x="92" y="57"/>
                      <a:pt x="92" y="57"/>
                    </a:cubicBezTo>
                    <a:cubicBezTo>
                      <a:pt x="92" y="57"/>
                      <a:pt x="92" y="57"/>
                      <a:pt x="92" y="57"/>
                    </a:cubicBezTo>
                    <a:cubicBezTo>
                      <a:pt x="92" y="58"/>
                      <a:pt x="92" y="58"/>
                      <a:pt x="91" y="58"/>
                    </a:cubicBezTo>
                    <a:cubicBezTo>
                      <a:pt x="91" y="59"/>
                      <a:pt x="90" y="59"/>
                      <a:pt x="90" y="59"/>
                    </a:cubicBezTo>
                    <a:cubicBezTo>
                      <a:pt x="89" y="60"/>
                      <a:pt x="88" y="59"/>
                      <a:pt x="88" y="58"/>
                    </a:cubicBezTo>
                    <a:close/>
                    <a:moveTo>
                      <a:pt x="84" y="52"/>
                    </a:moveTo>
                    <a:cubicBezTo>
                      <a:pt x="84" y="52"/>
                      <a:pt x="85" y="52"/>
                      <a:pt x="85" y="51"/>
                    </a:cubicBezTo>
                    <a:cubicBezTo>
                      <a:pt x="85" y="51"/>
                      <a:pt x="86" y="51"/>
                      <a:pt x="86" y="50"/>
                    </a:cubicBezTo>
                    <a:cubicBezTo>
                      <a:pt x="86" y="50"/>
                      <a:pt x="86" y="50"/>
                      <a:pt x="87" y="50"/>
                    </a:cubicBezTo>
                    <a:cubicBezTo>
                      <a:pt x="87" y="50"/>
                      <a:pt x="87" y="49"/>
                      <a:pt x="87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4" y="48"/>
                      <a:pt x="84" y="48"/>
                      <a:pt x="84" y="49"/>
                    </a:cubicBezTo>
                    <a:cubicBezTo>
                      <a:pt x="84" y="49"/>
                      <a:pt x="84" y="49"/>
                      <a:pt x="84" y="50"/>
                    </a:cubicBezTo>
                    <a:cubicBezTo>
                      <a:pt x="83" y="51"/>
                      <a:pt x="83" y="52"/>
                      <a:pt x="83" y="52"/>
                    </a:cubicBezTo>
                    <a:cubicBezTo>
                      <a:pt x="83" y="52"/>
                      <a:pt x="84" y="52"/>
                      <a:pt x="84" y="52"/>
                    </a:cubicBezTo>
                    <a:close/>
                    <a:moveTo>
                      <a:pt x="28" y="37"/>
                    </a:moveTo>
                    <a:cubicBezTo>
                      <a:pt x="28" y="37"/>
                      <a:pt x="27" y="37"/>
                      <a:pt x="27" y="36"/>
                    </a:cubicBezTo>
                    <a:cubicBezTo>
                      <a:pt x="28" y="36"/>
                      <a:pt x="28" y="35"/>
                      <a:pt x="29" y="35"/>
                    </a:cubicBezTo>
                    <a:cubicBezTo>
                      <a:pt x="29" y="36"/>
                      <a:pt x="29" y="35"/>
                      <a:pt x="30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3"/>
                      <a:pt x="34" y="33"/>
                    </a:cubicBezTo>
                    <a:cubicBezTo>
                      <a:pt x="34" y="32"/>
                      <a:pt x="35" y="32"/>
                      <a:pt x="35" y="31"/>
                    </a:cubicBezTo>
                    <a:cubicBezTo>
                      <a:pt x="35" y="30"/>
                      <a:pt x="35" y="28"/>
                      <a:pt x="36" y="29"/>
                    </a:cubicBezTo>
                    <a:cubicBezTo>
                      <a:pt x="36" y="29"/>
                      <a:pt x="36" y="28"/>
                      <a:pt x="36" y="28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7" y="27"/>
                      <a:pt x="37" y="26"/>
                      <a:pt x="37" y="26"/>
                    </a:cubicBezTo>
                    <a:cubicBezTo>
                      <a:pt x="38" y="25"/>
                      <a:pt x="39" y="24"/>
                      <a:pt x="39" y="25"/>
                    </a:cubicBezTo>
                    <a:cubicBezTo>
                      <a:pt x="39" y="25"/>
                      <a:pt x="39" y="25"/>
                      <a:pt x="39" y="24"/>
                    </a:cubicBezTo>
                    <a:cubicBezTo>
                      <a:pt x="40" y="24"/>
                      <a:pt x="41" y="24"/>
                      <a:pt x="41" y="26"/>
                    </a:cubicBezTo>
                    <a:cubicBezTo>
                      <a:pt x="42" y="27"/>
                      <a:pt x="41" y="28"/>
                      <a:pt x="40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0" y="30"/>
                      <a:pt x="39" y="31"/>
                      <a:pt x="39" y="31"/>
                    </a:cubicBezTo>
                    <a:cubicBezTo>
                      <a:pt x="38" y="32"/>
                      <a:pt x="38" y="33"/>
                      <a:pt x="39" y="33"/>
                    </a:cubicBezTo>
                    <a:cubicBezTo>
                      <a:pt x="39" y="33"/>
                      <a:pt x="39" y="33"/>
                      <a:pt x="40" y="33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2"/>
                      <a:pt x="44" y="34"/>
                      <a:pt x="43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6"/>
                    </a:cubicBezTo>
                    <a:cubicBezTo>
                      <a:pt x="42" y="36"/>
                      <a:pt x="41" y="36"/>
                      <a:pt x="4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8" y="37"/>
                      <a:pt x="38" y="37"/>
                    </a:cubicBezTo>
                    <a:cubicBezTo>
                      <a:pt x="38" y="37"/>
                      <a:pt x="36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7"/>
                      <a:pt x="35" y="37"/>
                    </a:cubicBezTo>
                    <a:cubicBezTo>
                      <a:pt x="34" y="37"/>
                      <a:pt x="34" y="37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4" y="36"/>
                      <a:pt x="33" y="36"/>
                    </a:cubicBezTo>
                    <a:cubicBezTo>
                      <a:pt x="32" y="37"/>
                      <a:pt x="32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0" y="37"/>
                    </a:cubicBezTo>
                    <a:cubicBezTo>
                      <a:pt x="30" y="37"/>
                      <a:pt x="30" y="37"/>
                      <a:pt x="29" y="38"/>
                    </a:cubicBezTo>
                    <a:cubicBezTo>
                      <a:pt x="28" y="38"/>
                      <a:pt x="28" y="38"/>
                      <a:pt x="28" y="37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8" y="34"/>
                      <a:pt x="38" y="34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3"/>
                      <a:pt x="37" y="34"/>
                    </a:cubicBezTo>
                    <a:cubicBezTo>
                      <a:pt x="36" y="35"/>
                      <a:pt x="36" y="35"/>
                      <a:pt x="37" y="35"/>
                    </a:cubicBezTo>
                    <a:close/>
                    <a:moveTo>
                      <a:pt x="38" y="29"/>
                    </a:moveTo>
                    <a:cubicBezTo>
                      <a:pt x="38" y="29"/>
                      <a:pt x="39" y="27"/>
                      <a:pt x="39" y="27"/>
                    </a:cubicBezTo>
                    <a:cubicBezTo>
                      <a:pt x="39" y="26"/>
                      <a:pt x="38" y="28"/>
                      <a:pt x="37" y="29"/>
                    </a:cubicBezTo>
                    <a:cubicBezTo>
                      <a:pt x="37" y="30"/>
                      <a:pt x="37" y="30"/>
                      <a:pt x="38" y="29"/>
                    </a:cubicBezTo>
                    <a:close/>
                    <a:moveTo>
                      <a:pt x="76" y="15"/>
                    </a:moveTo>
                    <a:cubicBezTo>
                      <a:pt x="74" y="14"/>
                      <a:pt x="73" y="13"/>
                      <a:pt x="73" y="12"/>
                    </a:cubicBezTo>
                    <a:cubicBezTo>
                      <a:pt x="73" y="12"/>
                      <a:pt x="73" y="11"/>
                      <a:pt x="72" y="10"/>
                    </a:cubicBezTo>
                    <a:cubicBezTo>
                      <a:pt x="72" y="10"/>
                      <a:pt x="72" y="10"/>
                      <a:pt x="72" y="9"/>
                    </a:cubicBezTo>
                    <a:cubicBezTo>
                      <a:pt x="72" y="9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7"/>
                      <a:pt x="73" y="6"/>
                      <a:pt x="73" y="6"/>
                    </a:cubicBezTo>
                    <a:cubicBezTo>
                      <a:pt x="74" y="6"/>
                      <a:pt x="74" y="6"/>
                      <a:pt x="74" y="5"/>
                    </a:cubicBezTo>
                    <a:cubicBezTo>
                      <a:pt x="74" y="5"/>
                      <a:pt x="75" y="4"/>
                      <a:pt x="75" y="4"/>
                    </a:cubicBezTo>
                    <a:cubicBezTo>
                      <a:pt x="75" y="4"/>
                      <a:pt x="77" y="2"/>
                      <a:pt x="78" y="2"/>
                    </a:cubicBezTo>
                    <a:cubicBezTo>
                      <a:pt x="78" y="2"/>
                      <a:pt x="78" y="1"/>
                      <a:pt x="78" y="1"/>
                    </a:cubicBezTo>
                    <a:cubicBezTo>
                      <a:pt x="78" y="1"/>
                      <a:pt x="78" y="1"/>
                      <a:pt x="79" y="1"/>
                    </a:cubicBezTo>
                    <a:cubicBezTo>
                      <a:pt x="79" y="1"/>
                      <a:pt x="79" y="1"/>
                      <a:pt x="80" y="1"/>
                    </a:cubicBezTo>
                    <a:cubicBezTo>
                      <a:pt x="80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5" y="1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3"/>
                    </a:cubicBezTo>
                    <a:cubicBezTo>
                      <a:pt x="84" y="5"/>
                      <a:pt x="84" y="6"/>
                      <a:pt x="83" y="6"/>
                    </a:cubicBezTo>
                    <a:cubicBezTo>
                      <a:pt x="83" y="6"/>
                      <a:pt x="83" y="7"/>
                      <a:pt x="83" y="7"/>
                    </a:cubicBezTo>
                    <a:cubicBezTo>
                      <a:pt x="83" y="7"/>
                      <a:pt x="83" y="7"/>
                      <a:pt x="82" y="7"/>
                    </a:cubicBezTo>
                    <a:cubicBezTo>
                      <a:pt x="82" y="7"/>
                      <a:pt x="82" y="6"/>
                      <a:pt x="82" y="6"/>
                    </a:cubicBezTo>
                    <a:cubicBezTo>
                      <a:pt x="81" y="6"/>
                      <a:pt x="81" y="5"/>
                      <a:pt x="82" y="5"/>
                    </a:cubicBezTo>
                    <a:cubicBezTo>
                      <a:pt x="82" y="5"/>
                      <a:pt x="82" y="4"/>
                      <a:pt x="82" y="4"/>
                    </a:cubicBezTo>
                    <a:cubicBezTo>
                      <a:pt x="82" y="4"/>
                      <a:pt x="82" y="3"/>
                      <a:pt x="82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0" y="4"/>
                      <a:pt x="80" y="4"/>
                    </a:cubicBezTo>
                    <a:cubicBezTo>
                      <a:pt x="80" y="3"/>
                      <a:pt x="80" y="4"/>
                      <a:pt x="80" y="4"/>
                    </a:cubicBezTo>
                    <a:cubicBezTo>
                      <a:pt x="80" y="4"/>
                      <a:pt x="80" y="4"/>
                      <a:pt x="79" y="4"/>
                    </a:cubicBezTo>
                    <a:cubicBezTo>
                      <a:pt x="79" y="4"/>
                      <a:pt x="78" y="4"/>
                      <a:pt x="78" y="4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7" y="5"/>
                      <a:pt x="77" y="5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6" y="7"/>
                      <a:pt x="76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7"/>
                      <a:pt x="75" y="8"/>
                      <a:pt x="75" y="9"/>
                    </a:cubicBezTo>
                    <a:cubicBezTo>
                      <a:pt x="75" y="9"/>
                      <a:pt x="75" y="10"/>
                      <a:pt x="75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2"/>
                      <a:pt x="78" y="12"/>
                      <a:pt x="79" y="12"/>
                    </a:cubicBezTo>
                    <a:cubicBezTo>
                      <a:pt x="81" y="11"/>
                      <a:pt x="81" y="13"/>
                      <a:pt x="80" y="14"/>
                    </a:cubicBezTo>
                    <a:cubicBezTo>
                      <a:pt x="80" y="15"/>
                      <a:pt x="78" y="16"/>
                      <a:pt x="78" y="16"/>
                    </a:cubicBezTo>
                    <a:cubicBezTo>
                      <a:pt x="77" y="16"/>
                      <a:pt x="77" y="15"/>
                      <a:pt x="7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908"/>
              <p:cNvSpPr>
                <a:spLocks noEditPoints="1"/>
              </p:cNvSpPr>
              <p:nvPr/>
            </p:nvSpPr>
            <p:spPr bwMode="auto">
              <a:xfrm>
                <a:off x="523" y="1103"/>
                <a:ext cx="71" cy="51"/>
              </a:xfrm>
              <a:custGeom>
                <a:avLst/>
                <a:gdLst>
                  <a:gd name="T0" fmla="*/ 3 w 93"/>
                  <a:gd name="T1" fmla="*/ 63 h 67"/>
                  <a:gd name="T2" fmla="*/ 7 w 93"/>
                  <a:gd name="T3" fmla="*/ 57 h 67"/>
                  <a:gd name="T4" fmla="*/ 11 w 93"/>
                  <a:gd name="T5" fmla="*/ 52 h 67"/>
                  <a:gd name="T6" fmla="*/ 17 w 93"/>
                  <a:gd name="T7" fmla="*/ 47 h 67"/>
                  <a:gd name="T8" fmla="*/ 26 w 93"/>
                  <a:gd name="T9" fmla="*/ 40 h 67"/>
                  <a:gd name="T10" fmla="*/ 34 w 93"/>
                  <a:gd name="T11" fmla="*/ 34 h 67"/>
                  <a:gd name="T12" fmla="*/ 45 w 93"/>
                  <a:gd name="T13" fmla="*/ 26 h 67"/>
                  <a:gd name="T14" fmla="*/ 55 w 93"/>
                  <a:gd name="T15" fmla="*/ 19 h 67"/>
                  <a:gd name="T16" fmla="*/ 73 w 93"/>
                  <a:gd name="T17" fmla="*/ 8 h 67"/>
                  <a:gd name="T18" fmla="*/ 87 w 93"/>
                  <a:gd name="T19" fmla="*/ 0 h 67"/>
                  <a:gd name="T20" fmla="*/ 87 w 93"/>
                  <a:gd name="T21" fmla="*/ 11 h 67"/>
                  <a:gd name="T22" fmla="*/ 81 w 93"/>
                  <a:gd name="T23" fmla="*/ 15 h 67"/>
                  <a:gd name="T24" fmla="*/ 70 w 93"/>
                  <a:gd name="T25" fmla="*/ 22 h 67"/>
                  <a:gd name="T26" fmla="*/ 60 w 93"/>
                  <a:gd name="T27" fmla="*/ 28 h 67"/>
                  <a:gd name="T28" fmla="*/ 53 w 93"/>
                  <a:gd name="T29" fmla="*/ 33 h 67"/>
                  <a:gd name="T30" fmla="*/ 39 w 93"/>
                  <a:gd name="T31" fmla="*/ 43 h 67"/>
                  <a:gd name="T32" fmla="*/ 31 w 93"/>
                  <a:gd name="T33" fmla="*/ 49 h 67"/>
                  <a:gd name="T34" fmla="*/ 20 w 93"/>
                  <a:gd name="T35" fmla="*/ 58 h 67"/>
                  <a:gd name="T36" fmla="*/ 13 w 93"/>
                  <a:gd name="T37" fmla="*/ 61 h 67"/>
                  <a:gd name="T38" fmla="*/ 4 w 93"/>
                  <a:gd name="T39" fmla="*/ 65 h 67"/>
                  <a:gd name="T40" fmla="*/ 5 w 93"/>
                  <a:gd name="T41" fmla="*/ 61 h 67"/>
                  <a:gd name="T42" fmla="*/ 16 w 93"/>
                  <a:gd name="T43" fmla="*/ 58 h 67"/>
                  <a:gd name="T44" fmla="*/ 16 w 93"/>
                  <a:gd name="T45" fmla="*/ 54 h 67"/>
                  <a:gd name="T46" fmla="*/ 8 w 93"/>
                  <a:gd name="T47" fmla="*/ 58 h 67"/>
                  <a:gd name="T48" fmla="*/ 24 w 93"/>
                  <a:gd name="T49" fmla="*/ 52 h 67"/>
                  <a:gd name="T50" fmla="*/ 30 w 93"/>
                  <a:gd name="T51" fmla="*/ 49 h 67"/>
                  <a:gd name="T52" fmla="*/ 33 w 93"/>
                  <a:gd name="T53" fmla="*/ 46 h 67"/>
                  <a:gd name="T54" fmla="*/ 44 w 93"/>
                  <a:gd name="T55" fmla="*/ 38 h 67"/>
                  <a:gd name="T56" fmla="*/ 49 w 93"/>
                  <a:gd name="T57" fmla="*/ 35 h 67"/>
                  <a:gd name="T58" fmla="*/ 55 w 93"/>
                  <a:gd name="T59" fmla="*/ 31 h 67"/>
                  <a:gd name="T60" fmla="*/ 66 w 93"/>
                  <a:gd name="T61" fmla="*/ 22 h 67"/>
                  <a:gd name="T62" fmla="*/ 77 w 93"/>
                  <a:gd name="T63" fmla="*/ 16 h 67"/>
                  <a:gd name="T64" fmla="*/ 87 w 93"/>
                  <a:gd name="T65" fmla="*/ 9 h 67"/>
                  <a:gd name="T66" fmla="*/ 76 w 93"/>
                  <a:gd name="T67" fmla="*/ 15 h 67"/>
                  <a:gd name="T68" fmla="*/ 57 w 93"/>
                  <a:gd name="T69" fmla="*/ 27 h 67"/>
                  <a:gd name="T70" fmla="*/ 51 w 93"/>
                  <a:gd name="T71" fmla="*/ 31 h 67"/>
                  <a:gd name="T72" fmla="*/ 34 w 93"/>
                  <a:gd name="T73" fmla="*/ 43 h 67"/>
                  <a:gd name="T74" fmla="*/ 18 w 93"/>
                  <a:gd name="T75" fmla="*/ 53 h 67"/>
                  <a:gd name="T76" fmla="*/ 25 w 93"/>
                  <a:gd name="T77" fmla="*/ 48 h 67"/>
                  <a:gd name="T78" fmla="*/ 38 w 93"/>
                  <a:gd name="T79" fmla="*/ 39 h 67"/>
                  <a:gd name="T80" fmla="*/ 45 w 93"/>
                  <a:gd name="T81" fmla="*/ 34 h 67"/>
                  <a:gd name="T82" fmla="*/ 55 w 93"/>
                  <a:gd name="T83" fmla="*/ 27 h 67"/>
                  <a:gd name="T84" fmla="*/ 69 w 93"/>
                  <a:gd name="T85" fmla="*/ 17 h 67"/>
                  <a:gd name="T86" fmla="*/ 80 w 93"/>
                  <a:gd name="T87" fmla="*/ 11 h 67"/>
                  <a:gd name="T88" fmla="*/ 82 w 93"/>
                  <a:gd name="T89" fmla="*/ 7 h 67"/>
                  <a:gd name="T90" fmla="*/ 74 w 93"/>
                  <a:gd name="T91" fmla="*/ 12 h 67"/>
                  <a:gd name="T92" fmla="*/ 66 w 93"/>
                  <a:gd name="T93" fmla="*/ 17 h 67"/>
                  <a:gd name="T94" fmla="*/ 61 w 93"/>
                  <a:gd name="T95" fmla="*/ 20 h 67"/>
                  <a:gd name="T96" fmla="*/ 54 w 93"/>
                  <a:gd name="T97" fmla="*/ 25 h 67"/>
                  <a:gd name="T98" fmla="*/ 42 w 93"/>
                  <a:gd name="T99" fmla="*/ 34 h 67"/>
                  <a:gd name="T100" fmla="*/ 26 w 93"/>
                  <a:gd name="T101" fmla="*/ 45 h 67"/>
                  <a:gd name="T102" fmla="*/ 21 w 93"/>
                  <a:gd name="T103" fmla="*/ 48 h 67"/>
                  <a:gd name="T104" fmla="*/ 42 w 93"/>
                  <a:gd name="T105" fmla="*/ 32 h 67"/>
                  <a:gd name="T106" fmla="*/ 47 w 93"/>
                  <a:gd name="T107" fmla="*/ 29 h 67"/>
                  <a:gd name="T108" fmla="*/ 55 w 93"/>
                  <a:gd name="T109" fmla="*/ 23 h 67"/>
                  <a:gd name="T110" fmla="*/ 61 w 93"/>
                  <a:gd name="T111" fmla="*/ 19 h 67"/>
                  <a:gd name="T112" fmla="*/ 66 w 93"/>
                  <a:gd name="T113" fmla="*/ 16 h 67"/>
                  <a:gd name="T114" fmla="*/ 75 w 93"/>
                  <a:gd name="T115" fmla="*/ 10 h 67"/>
                  <a:gd name="T116" fmla="*/ 81 w 93"/>
                  <a:gd name="T117" fmla="*/ 6 h 67"/>
                  <a:gd name="T118" fmla="*/ 64 w 93"/>
                  <a:gd name="T119" fmla="*/ 15 h 67"/>
                  <a:gd name="T120" fmla="*/ 47 w 93"/>
                  <a:gd name="T121" fmla="*/ 26 h 67"/>
                  <a:gd name="T122" fmla="*/ 37 w 93"/>
                  <a:gd name="T123" fmla="*/ 33 h 67"/>
                  <a:gd name="T124" fmla="*/ 16 w 93"/>
                  <a:gd name="T125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3" h="67">
                    <a:moveTo>
                      <a:pt x="0" y="66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2" y="64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1"/>
                      <a:pt x="3" y="61"/>
                      <a:pt x="4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8"/>
                      <a:pt x="6" y="58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" y="57"/>
                      <a:pt x="8" y="57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9" y="55"/>
                      <a:pt x="9" y="55"/>
                    </a:cubicBezTo>
                    <a:cubicBezTo>
                      <a:pt x="9" y="55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10" y="54"/>
                    </a:cubicBezTo>
                    <a:cubicBezTo>
                      <a:pt x="10" y="54"/>
                      <a:pt x="10" y="54"/>
                      <a:pt x="10" y="53"/>
                    </a:cubicBezTo>
                    <a:cubicBezTo>
                      <a:pt x="10" y="53"/>
                      <a:pt x="11" y="53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2" y="52"/>
                      <a:pt x="12" y="51"/>
                    </a:cubicBezTo>
                    <a:cubicBezTo>
                      <a:pt x="12" y="51"/>
                      <a:pt x="12" y="50"/>
                      <a:pt x="13" y="50"/>
                    </a:cubicBezTo>
                    <a:cubicBezTo>
                      <a:pt x="13" y="50"/>
                      <a:pt x="13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5" y="49"/>
                      <a:pt x="15" y="48"/>
                    </a:cubicBezTo>
                    <a:cubicBezTo>
                      <a:pt x="15" y="48"/>
                      <a:pt x="15" y="48"/>
                      <a:pt x="16" y="48"/>
                    </a:cubicBezTo>
                    <a:cubicBezTo>
                      <a:pt x="16" y="48"/>
                      <a:pt x="16" y="48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6"/>
                    </a:cubicBezTo>
                    <a:cubicBezTo>
                      <a:pt x="18" y="46"/>
                      <a:pt x="19" y="45"/>
                      <a:pt x="19" y="45"/>
                    </a:cubicBezTo>
                    <a:cubicBezTo>
                      <a:pt x="19" y="45"/>
                      <a:pt x="19" y="45"/>
                      <a:pt x="20" y="45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4"/>
                      <a:pt x="21" y="43"/>
                      <a:pt x="22" y="43"/>
                    </a:cubicBezTo>
                    <a:cubicBezTo>
                      <a:pt x="22" y="42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3" y="42"/>
                    </a:cubicBezTo>
                    <a:cubicBezTo>
                      <a:pt x="23" y="42"/>
                      <a:pt x="23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1"/>
                      <a:pt x="24" y="41"/>
                      <a:pt x="26" y="40"/>
                    </a:cubicBezTo>
                    <a:cubicBezTo>
                      <a:pt x="27" y="39"/>
                      <a:pt x="28" y="39"/>
                      <a:pt x="28" y="39"/>
                    </a:cubicBezTo>
                    <a:cubicBezTo>
                      <a:pt x="28" y="38"/>
                      <a:pt x="28" y="38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9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30" y="37"/>
                    </a:cubicBezTo>
                    <a:cubicBezTo>
                      <a:pt x="31" y="37"/>
                      <a:pt x="31" y="36"/>
                      <a:pt x="31" y="36"/>
                    </a:cubicBezTo>
                    <a:cubicBezTo>
                      <a:pt x="31" y="36"/>
                      <a:pt x="31" y="36"/>
                      <a:pt x="32" y="36"/>
                    </a:cubicBezTo>
                    <a:cubicBezTo>
                      <a:pt x="32" y="36"/>
                      <a:pt x="32" y="35"/>
                      <a:pt x="32" y="35"/>
                    </a:cubicBezTo>
                    <a:cubicBezTo>
                      <a:pt x="32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4" y="34"/>
                    </a:cubicBezTo>
                    <a:cubicBezTo>
                      <a:pt x="34" y="34"/>
                      <a:pt x="35" y="33"/>
                      <a:pt x="35" y="33"/>
                    </a:cubicBezTo>
                    <a:cubicBezTo>
                      <a:pt x="36" y="33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8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1" y="29"/>
                    </a:cubicBezTo>
                    <a:cubicBezTo>
                      <a:pt x="41" y="29"/>
                      <a:pt x="42" y="29"/>
                      <a:pt x="42" y="29"/>
                    </a:cubicBezTo>
                    <a:cubicBezTo>
                      <a:pt x="42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7"/>
                    </a:cubicBezTo>
                    <a:cubicBezTo>
                      <a:pt x="43" y="27"/>
                      <a:pt x="43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5" y="26"/>
                      <a:pt x="45" y="26"/>
                    </a:cubicBezTo>
                    <a:cubicBezTo>
                      <a:pt x="46" y="26"/>
                      <a:pt x="46" y="26"/>
                      <a:pt x="45" y="26"/>
                    </a:cubicBezTo>
                    <a:cubicBezTo>
                      <a:pt x="45" y="26"/>
                      <a:pt x="45" y="26"/>
                      <a:pt x="46" y="26"/>
                    </a:cubicBezTo>
                    <a:cubicBezTo>
                      <a:pt x="46" y="26"/>
                      <a:pt x="46" y="26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7" y="25"/>
                    </a:cubicBezTo>
                    <a:cubicBezTo>
                      <a:pt x="47" y="25"/>
                      <a:pt x="47" y="24"/>
                      <a:pt x="47" y="25"/>
                    </a:cubicBezTo>
                    <a:cubicBezTo>
                      <a:pt x="47" y="25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9" y="24"/>
                    </a:cubicBezTo>
                    <a:cubicBezTo>
                      <a:pt x="49" y="24"/>
                      <a:pt x="49" y="24"/>
                      <a:pt x="49" y="23"/>
                    </a:cubicBezTo>
                    <a:cubicBezTo>
                      <a:pt x="49" y="23"/>
                      <a:pt x="50" y="23"/>
                      <a:pt x="50" y="22"/>
                    </a:cubicBezTo>
                    <a:cubicBezTo>
                      <a:pt x="50" y="22"/>
                      <a:pt x="51" y="22"/>
                      <a:pt x="51" y="22"/>
                    </a:cubicBezTo>
                    <a:cubicBezTo>
                      <a:pt x="53" y="21"/>
                      <a:pt x="54" y="20"/>
                      <a:pt x="54" y="20"/>
                    </a:cubicBezTo>
                    <a:cubicBezTo>
                      <a:pt x="54" y="20"/>
                      <a:pt x="55" y="19"/>
                      <a:pt x="55" y="19"/>
                    </a:cubicBezTo>
                    <a:cubicBezTo>
                      <a:pt x="56" y="19"/>
                      <a:pt x="57" y="18"/>
                      <a:pt x="57" y="18"/>
                    </a:cubicBezTo>
                    <a:cubicBezTo>
                      <a:pt x="58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6"/>
                      <a:pt x="59" y="16"/>
                    </a:cubicBezTo>
                    <a:cubicBezTo>
                      <a:pt x="59" y="16"/>
                      <a:pt x="60" y="16"/>
                      <a:pt x="61" y="16"/>
                    </a:cubicBezTo>
                    <a:cubicBezTo>
                      <a:pt x="61" y="16"/>
                      <a:pt x="61" y="16"/>
                      <a:pt x="61" y="15"/>
                    </a:cubicBezTo>
                    <a:cubicBezTo>
                      <a:pt x="61" y="15"/>
                      <a:pt x="61" y="15"/>
                      <a:pt x="62" y="15"/>
                    </a:cubicBezTo>
                    <a:cubicBezTo>
                      <a:pt x="64" y="14"/>
                      <a:pt x="64" y="13"/>
                      <a:pt x="65" y="13"/>
                    </a:cubicBezTo>
                    <a:cubicBezTo>
                      <a:pt x="66" y="12"/>
                      <a:pt x="68" y="11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70" y="9"/>
                      <a:pt x="71" y="9"/>
                    </a:cubicBezTo>
                    <a:cubicBezTo>
                      <a:pt x="72" y="9"/>
                      <a:pt x="73" y="8"/>
                      <a:pt x="73" y="8"/>
                    </a:cubicBezTo>
                    <a:cubicBezTo>
                      <a:pt x="73" y="8"/>
                      <a:pt x="73" y="8"/>
                      <a:pt x="74" y="7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75" y="6"/>
                      <a:pt x="75" y="6"/>
                      <a:pt x="76" y="6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8" y="4"/>
                      <a:pt x="78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80" y="3"/>
                      <a:pt x="80" y="3"/>
                    </a:cubicBezTo>
                    <a:cubicBezTo>
                      <a:pt x="80" y="3"/>
                      <a:pt x="81" y="3"/>
                      <a:pt x="81" y="3"/>
                    </a:cubicBezTo>
                    <a:cubicBezTo>
                      <a:pt x="81" y="3"/>
                      <a:pt x="82" y="2"/>
                      <a:pt x="82" y="2"/>
                    </a:cubicBezTo>
                    <a:cubicBezTo>
                      <a:pt x="83" y="1"/>
                      <a:pt x="84" y="1"/>
                      <a:pt x="84" y="1"/>
                    </a:cubicBezTo>
                    <a:cubicBezTo>
                      <a:pt x="84" y="0"/>
                      <a:pt x="85" y="0"/>
                      <a:pt x="85" y="0"/>
                    </a:cubicBezTo>
                    <a:cubicBezTo>
                      <a:pt x="86" y="0"/>
                      <a:pt x="86" y="0"/>
                      <a:pt x="87" y="0"/>
                    </a:cubicBezTo>
                    <a:cubicBezTo>
                      <a:pt x="88" y="0"/>
                      <a:pt x="89" y="1"/>
                      <a:pt x="89" y="1"/>
                    </a:cubicBezTo>
                    <a:cubicBezTo>
                      <a:pt x="89" y="1"/>
                      <a:pt x="89" y="1"/>
                      <a:pt x="90" y="1"/>
                    </a:cubicBezTo>
                    <a:cubicBezTo>
                      <a:pt x="90" y="1"/>
                      <a:pt x="91" y="2"/>
                      <a:pt x="91" y="3"/>
                    </a:cubicBezTo>
                    <a:cubicBezTo>
                      <a:pt x="92" y="5"/>
                      <a:pt x="92" y="5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3" y="7"/>
                      <a:pt x="93" y="7"/>
                      <a:pt x="92" y="7"/>
                    </a:cubicBezTo>
                    <a:cubicBezTo>
                      <a:pt x="92" y="7"/>
                      <a:pt x="92" y="7"/>
                      <a:pt x="92" y="8"/>
                    </a:cubicBezTo>
                    <a:cubicBezTo>
                      <a:pt x="91" y="8"/>
                      <a:pt x="91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89" y="9"/>
                      <a:pt x="88" y="10"/>
                    </a:cubicBezTo>
                    <a:cubicBezTo>
                      <a:pt x="88" y="10"/>
                      <a:pt x="87" y="10"/>
                      <a:pt x="87" y="10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7" y="11"/>
                      <a:pt x="86" y="11"/>
                      <a:pt x="86" y="11"/>
                    </a:cubicBezTo>
                    <a:cubicBezTo>
                      <a:pt x="86" y="11"/>
                      <a:pt x="86" y="11"/>
                      <a:pt x="86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3"/>
                      <a:pt x="85" y="13"/>
                      <a:pt x="84" y="13"/>
                    </a:cubicBezTo>
                    <a:cubicBezTo>
                      <a:pt x="84" y="12"/>
                      <a:pt x="84" y="13"/>
                      <a:pt x="84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4" y="13"/>
                      <a:pt x="83" y="13"/>
                      <a:pt x="83" y="14"/>
                    </a:cubicBezTo>
                    <a:cubicBezTo>
                      <a:pt x="83" y="14"/>
                      <a:pt x="82" y="14"/>
                      <a:pt x="82" y="14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0" y="16"/>
                      <a:pt x="78" y="17"/>
                      <a:pt x="76" y="18"/>
                    </a:cubicBezTo>
                    <a:cubicBezTo>
                      <a:pt x="76" y="18"/>
                      <a:pt x="75" y="18"/>
                      <a:pt x="75" y="19"/>
                    </a:cubicBezTo>
                    <a:cubicBezTo>
                      <a:pt x="75" y="19"/>
                      <a:pt x="75" y="19"/>
                      <a:pt x="74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4" y="20"/>
                      <a:pt x="74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19"/>
                      <a:pt x="74" y="19"/>
                      <a:pt x="74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2" y="20"/>
                      <a:pt x="72" y="20"/>
                    </a:cubicBezTo>
                    <a:cubicBezTo>
                      <a:pt x="72" y="21"/>
                      <a:pt x="70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4"/>
                      <a:pt x="67" y="24"/>
                      <a:pt x="66" y="24"/>
                    </a:cubicBezTo>
                    <a:cubicBezTo>
                      <a:pt x="66" y="24"/>
                      <a:pt x="66" y="24"/>
                      <a:pt x="66" y="25"/>
                    </a:cubicBezTo>
                    <a:cubicBezTo>
                      <a:pt x="66" y="25"/>
                      <a:pt x="65" y="25"/>
                      <a:pt x="65" y="25"/>
                    </a:cubicBezTo>
                    <a:cubicBezTo>
                      <a:pt x="65" y="25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7"/>
                      <a:pt x="62" y="27"/>
                    </a:cubicBezTo>
                    <a:cubicBezTo>
                      <a:pt x="62" y="27"/>
                      <a:pt x="61" y="28"/>
                      <a:pt x="61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9"/>
                      <a:pt x="60" y="29"/>
                    </a:cubicBezTo>
                    <a:cubicBezTo>
                      <a:pt x="59" y="29"/>
                      <a:pt x="58" y="29"/>
                      <a:pt x="58" y="29"/>
                    </a:cubicBezTo>
                    <a:cubicBezTo>
                      <a:pt x="58" y="29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1"/>
                      <a:pt x="56" y="32"/>
                      <a:pt x="56" y="31"/>
                    </a:cubicBezTo>
                    <a:cubicBezTo>
                      <a:pt x="56" y="31"/>
                      <a:pt x="55" y="31"/>
                      <a:pt x="55" y="31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4" y="33"/>
                    </a:cubicBezTo>
                    <a:cubicBezTo>
                      <a:pt x="54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4"/>
                      <a:pt x="51" y="35"/>
                      <a:pt x="48" y="37"/>
                    </a:cubicBezTo>
                    <a:cubicBezTo>
                      <a:pt x="48" y="37"/>
                      <a:pt x="47" y="37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7"/>
                      <a:pt x="46" y="38"/>
                      <a:pt x="46" y="38"/>
                    </a:cubicBezTo>
                    <a:cubicBezTo>
                      <a:pt x="46" y="38"/>
                      <a:pt x="46" y="39"/>
                      <a:pt x="46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4" y="40"/>
                    </a:cubicBezTo>
                    <a:cubicBezTo>
                      <a:pt x="44" y="40"/>
                      <a:pt x="43" y="40"/>
                      <a:pt x="43" y="41"/>
                    </a:cubicBezTo>
                    <a:cubicBezTo>
                      <a:pt x="42" y="41"/>
                      <a:pt x="42" y="42"/>
                      <a:pt x="40" y="42"/>
                    </a:cubicBezTo>
                    <a:cubicBezTo>
                      <a:pt x="40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7" y="44"/>
                      <a:pt x="38" y="44"/>
                    </a:cubicBezTo>
                    <a:cubicBezTo>
                      <a:pt x="38" y="45"/>
                      <a:pt x="37" y="45"/>
                      <a:pt x="37" y="45"/>
                    </a:cubicBezTo>
                    <a:cubicBezTo>
                      <a:pt x="37" y="45"/>
                      <a:pt x="36" y="45"/>
                      <a:pt x="36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5" y="46"/>
                    </a:cubicBezTo>
                    <a:cubicBezTo>
                      <a:pt x="35" y="46"/>
                      <a:pt x="34" y="47"/>
                      <a:pt x="33" y="48"/>
                    </a:cubicBezTo>
                    <a:cubicBezTo>
                      <a:pt x="33" y="48"/>
                      <a:pt x="32" y="49"/>
                      <a:pt x="31" y="49"/>
                    </a:cubicBezTo>
                    <a:cubicBezTo>
                      <a:pt x="31" y="49"/>
                      <a:pt x="30" y="50"/>
                      <a:pt x="30" y="50"/>
                    </a:cubicBezTo>
                    <a:cubicBezTo>
                      <a:pt x="30" y="50"/>
                      <a:pt x="29" y="51"/>
                      <a:pt x="28" y="51"/>
                    </a:cubicBezTo>
                    <a:cubicBezTo>
                      <a:pt x="27" y="52"/>
                      <a:pt x="26" y="52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5" y="53"/>
                      <a:pt x="24" y="54"/>
                      <a:pt x="24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2" y="55"/>
                      <a:pt x="21" y="56"/>
                    </a:cubicBezTo>
                    <a:cubicBezTo>
                      <a:pt x="21" y="56"/>
                      <a:pt x="21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9"/>
                      <a:pt x="19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7" y="58"/>
                    </a:cubicBezTo>
                    <a:cubicBezTo>
                      <a:pt x="17" y="58"/>
                      <a:pt x="17" y="58"/>
                      <a:pt x="17" y="59"/>
                    </a:cubicBezTo>
                    <a:cubicBezTo>
                      <a:pt x="17" y="59"/>
                      <a:pt x="17" y="59"/>
                      <a:pt x="16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9"/>
                      <a:pt x="15" y="60"/>
                      <a:pt x="14" y="60"/>
                    </a:cubicBezTo>
                    <a:cubicBezTo>
                      <a:pt x="14" y="60"/>
                      <a:pt x="13" y="60"/>
                      <a:pt x="13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1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0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8" y="63"/>
                      <a:pt x="8" y="63"/>
                    </a:cubicBezTo>
                    <a:cubicBezTo>
                      <a:pt x="8" y="64"/>
                      <a:pt x="8" y="64"/>
                      <a:pt x="7" y="64"/>
                    </a:cubicBezTo>
                    <a:cubicBezTo>
                      <a:pt x="7" y="64"/>
                      <a:pt x="7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6" y="65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5"/>
                    </a:cubicBezTo>
                    <a:cubicBezTo>
                      <a:pt x="5" y="65"/>
                      <a:pt x="4" y="65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6"/>
                      <a:pt x="3" y="66"/>
                      <a:pt x="3" y="66"/>
                    </a:cubicBezTo>
                    <a:cubicBezTo>
                      <a:pt x="3" y="66"/>
                      <a:pt x="2" y="66"/>
                      <a:pt x="1" y="67"/>
                    </a:cubicBezTo>
                    <a:cubicBezTo>
                      <a:pt x="1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4" y="64"/>
                      <a:pt x="4" y="64"/>
                    </a:cubicBezTo>
                    <a:cubicBezTo>
                      <a:pt x="5" y="64"/>
                      <a:pt x="7" y="63"/>
                      <a:pt x="7" y="62"/>
                    </a:cubicBezTo>
                    <a:cubicBezTo>
                      <a:pt x="7" y="62"/>
                      <a:pt x="7" y="61"/>
                      <a:pt x="6" y="61"/>
                    </a:cubicBezTo>
                    <a:cubicBezTo>
                      <a:pt x="6" y="61"/>
                      <a:pt x="5" y="61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3" y="63"/>
                      <a:pt x="3" y="63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2" y="65"/>
                      <a:pt x="2" y="65"/>
                    </a:cubicBezTo>
                    <a:cubicBezTo>
                      <a:pt x="3" y="65"/>
                      <a:pt x="3" y="65"/>
                      <a:pt x="3" y="65"/>
                    </a:cubicBezTo>
                    <a:close/>
                    <a:moveTo>
                      <a:pt x="8" y="61"/>
                    </a:moveTo>
                    <a:cubicBezTo>
                      <a:pt x="8" y="62"/>
                      <a:pt x="8" y="62"/>
                      <a:pt x="9" y="62"/>
                    </a:cubicBezTo>
                    <a:cubicBezTo>
                      <a:pt x="9" y="61"/>
                      <a:pt x="16" y="58"/>
                      <a:pt x="15" y="58"/>
                    </a:cubicBezTo>
                    <a:cubicBezTo>
                      <a:pt x="15" y="58"/>
                      <a:pt x="15" y="58"/>
                      <a:pt x="16" y="58"/>
                    </a:cubicBezTo>
                    <a:cubicBezTo>
                      <a:pt x="16" y="58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6" y="57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5" y="55"/>
                      <a:pt x="15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5"/>
                      <a:pt x="16" y="54"/>
                      <a:pt x="16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6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2"/>
                      <a:pt x="15" y="52"/>
                    </a:cubicBezTo>
                    <a:cubicBezTo>
                      <a:pt x="15" y="51"/>
                      <a:pt x="16" y="51"/>
                      <a:pt x="16" y="51"/>
                    </a:cubicBezTo>
                    <a:cubicBezTo>
                      <a:pt x="16" y="51"/>
                      <a:pt x="15" y="51"/>
                      <a:pt x="15" y="51"/>
                    </a:cubicBezTo>
                    <a:cubicBezTo>
                      <a:pt x="14" y="51"/>
                      <a:pt x="13" y="51"/>
                      <a:pt x="13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1" y="54"/>
                      <a:pt x="9" y="56"/>
                    </a:cubicBezTo>
                    <a:cubicBezTo>
                      <a:pt x="9" y="57"/>
                      <a:pt x="8" y="58"/>
                      <a:pt x="8" y="58"/>
                    </a:cubicBezTo>
                    <a:cubicBezTo>
                      <a:pt x="7" y="59"/>
                      <a:pt x="6" y="59"/>
                      <a:pt x="7" y="60"/>
                    </a:cubicBezTo>
                    <a:cubicBezTo>
                      <a:pt x="7" y="60"/>
                      <a:pt x="7" y="60"/>
                      <a:pt x="8" y="61"/>
                    </a:cubicBezTo>
                    <a:close/>
                    <a:moveTo>
                      <a:pt x="19" y="55"/>
                    </a:moveTo>
                    <a:cubicBezTo>
                      <a:pt x="20" y="56"/>
                      <a:pt x="20" y="56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55"/>
                      <a:pt x="22" y="55"/>
                      <a:pt x="22" y="54"/>
                    </a:cubicBezTo>
                    <a:cubicBezTo>
                      <a:pt x="21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3" y="54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4"/>
                      <a:pt x="24" y="54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5" y="53"/>
                      <a:pt x="24" y="52"/>
                    </a:cubicBezTo>
                    <a:cubicBezTo>
                      <a:pt x="24" y="52"/>
                      <a:pt x="24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6" y="51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9" y="50"/>
                      <a:pt x="29" y="50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9"/>
                      <a:pt x="29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8"/>
                      <a:pt x="31" y="48"/>
                    </a:cubicBezTo>
                    <a:cubicBezTo>
                      <a:pt x="31" y="48"/>
                      <a:pt x="31" y="48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8"/>
                      <a:pt x="31" y="48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5"/>
                      <a:pt x="35" y="45"/>
                      <a:pt x="35" y="44"/>
                    </a:cubicBezTo>
                    <a:cubicBezTo>
                      <a:pt x="36" y="44"/>
                      <a:pt x="36" y="44"/>
                      <a:pt x="37" y="43"/>
                    </a:cubicBezTo>
                    <a:cubicBezTo>
                      <a:pt x="37" y="43"/>
                      <a:pt x="38" y="43"/>
                      <a:pt x="38" y="43"/>
                    </a:cubicBezTo>
                    <a:cubicBezTo>
                      <a:pt x="38" y="42"/>
                      <a:pt x="39" y="42"/>
                      <a:pt x="39" y="42"/>
                    </a:cubicBezTo>
                    <a:cubicBezTo>
                      <a:pt x="39" y="42"/>
                      <a:pt x="39" y="42"/>
                      <a:pt x="40" y="41"/>
                    </a:cubicBezTo>
                    <a:cubicBezTo>
                      <a:pt x="41" y="41"/>
                      <a:pt x="41" y="40"/>
                      <a:pt x="41" y="40"/>
                    </a:cubicBezTo>
                    <a:cubicBezTo>
                      <a:pt x="42" y="40"/>
                      <a:pt x="42" y="39"/>
                      <a:pt x="42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4" y="39"/>
                      <a:pt x="44" y="3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6" y="37"/>
                      <a:pt x="47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6"/>
                      <a:pt x="48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1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5" y="31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29"/>
                      <a:pt x="58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1" y="26"/>
                    </a:cubicBezTo>
                    <a:cubicBezTo>
                      <a:pt x="61" y="26"/>
                      <a:pt x="62" y="25"/>
                      <a:pt x="62" y="25"/>
                    </a:cubicBezTo>
                    <a:cubicBezTo>
                      <a:pt x="63" y="25"/>
                      <a:pt x="64" y="24"/>
                      <a:pt x="64" y="24"/>
                    </a:cubicBezTo>
                    <a:cubicBezTo>
                      <a:pt x="64" y="24"/>
                      <a:pt x="65" y="24"/>
                      <a:pt x="65" y="23"/>
                    </a:cubicBezTo>
                    <a:cubicBezTo>
                      <a:pt x="66" y="23"/>
                      <a:pt x="66" y="23"/>
                      <a:pt x="66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8" y="22"/>
                    </a:cubicBezTo>
                    <a:cubicBezTo>
                      <a:pt x="69" y="21"/>
                      <a:pt x="70" y="20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1" y="20"/>
                      <a:pt x="71" y="19"/>
                      <a:pt x="72" y="19"/>
                    </a:cubicBezTo>
                    <a:cubicBezTo>
                      <a:pt x="72" y="19"/>
                      <a:pt x="73" y="18"/>
                      <a:pt x="73" y="18"/>
                    </a:cubicBezTo>
                    <a:cubicBezTo>
                      <a:pt x="75" y="17"/>
                      <a:pt x="76" y="16"/>
                      <a:pt x="76" y="17"/>
                    </a:cubicBezTo>
                    <a:cubicBezTo>
                      <a:pt x="76" y="17"/>
                      <a:pt x="77" y="17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8" y="15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1" y="14"/>
                      <a:pt x="81" y="13"/>
                    </a:cubicBezTo>
                    <a:cubicBezTo>
                      <a:pt x="81" y="13"/>
                      <a:pt x="82" y="13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2" y="13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4" y="11"/>
                      <a:pt x="85" y="10"/>
                      <a:pt x="85" y="10"/>
                    </a:cubicBezTo>
                    <a:cubicBezTo>
                      <a:pt x="85" y="11"/>
                      <a:pt x="85" y="11"/>
                      <a:pt x="85" y="10"/>
                    </a:cubicBezTo>
                    <a:cubicBezTo>
                      <a:pt x="85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7" y="9"/>
                    </a:cubicBezTo>
                    <a:cubicBezTo>
                      <a:pt x="87" y="9"/>
                      <a:pt x="88" y="9"/>
                      <a:pt x="89" y="8"/>
                    </a:cubicBezTo>
                    <a:cubicBezTo>
                      <a:pt x="89" y="8"/>
                      <a:pt x="90" y="7"/>
                      <a:pt x="90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1" y="7"/>
                      <a:pt x="90" y="6"/>
                      <a:pt x="90" y="6"/>
                    </a:cubicBezTo>
                    <a:cubicBezTo>
                      <a:pt x="89" y="6"/>
                      <a:pt x="88" y="6"/>
                      <a:pt x="88" y="7"/>
                    </a:cubicBezTo>
                    <a:cubicBezTo>
                      <a:pt x="87" y="7"/>
                      <a:pt x="87" y="8"/>
                      <a:pt x="86" y="8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4" y="9"/>
                      <a:pt x="84" y="10"/>
                      <a:pt x="83" y="10"/>
                    </a:cubicBezTo>
                    <a:cubicBezTo>
                      <a:pt x="83" y="11"/>
                      <a:pt x="82" y="11"/>
                      <a:pt x="82" y="11"/>
                    </a:cubicBezTo>
                    <a:cubicBezTo>
                      <a:pt x="81" y="11"/>
                      <a:pt x="81" y="12"/>
                      <a:pt x="80" y="13"/>
                    </a:cubicBezTo>
                    <a:cubicBezTo>
                      <a:pt x="79" y="13"/>
                      <a:pt x="78" y="14"/>
                      <a:pt x="78" y="14"/>
                    </a:cubicBezTo>
                    <a:cubicBezTo>
                      <a:pt x="77" y="14"/>
                      <a:pt x="77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3" y="17"/>
                      <a:pt x="71" y="18"/>
                    </a:cubicBezTo>
                    <a:cubicBezTo>
                      <a:pt x="69" y="19"/>
                      <a:pt x="67" y="20"/>
                      <a:pt x="66" y="21"/>
                    </a:cubicBezTo>
                    <a:cubicBezTo>
                      <a:pt x="65" y="21"/>
                      <a:pt x="65" y="21"/>
                      <a:pt x="65" y="22"/>
                    </a:cubicBezTo>
                    <a:cubicBezTo>
                      <a:pt x="64" y="22"/>
                      <a:pt x="64" y="22"/>
                      <a:pt x="63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2" y="23"/>
                      <a:pt x="62" y="24"/>
                      <a:pt x="61" y="24"/>
                    </a:cubicBezTo>
                    <a:cubicBezTo>
                      <a:pt x="61" y="24"/>
                      <a:pt x="61" y="24"/>
                      <a:pt x="60" y="24"/>
                    </a:cubicBezTo>
                    <a:cubicBezTo>
                      <a:pt x="60" y="25"/>
                      <a:pt x="59" y="25"/>
                      <a:pt x="59" y="26"/>
                    </a:cubicBezTo>
                    <a:cubicBezTo>
                      <a:pt x="58" y="26"/>
                      <a:pt x="57" y="26"/>
                      <a:pt x="57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8"/>
                      <a:pt x="56" y="28"/>
                      <a:pt x="55" y="28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30"/>
                    </a:cubicBezTo>
                    <a:cubicBezTo>
                      <a:pt x="53" y="30"/>
                      <a:pt x="53" y="30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0"/>
                      <a:pt x="51" y="30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0" y="31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49" y="32"/>
                    </a:cubicBezTo>
                    <a:cubicBezTo>
                      <a:pt x="48" y="33"/>
                      <a:pt x="48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6" y="35"/>
                      <a:pt x="45" y="36"/>
                    </a:cubicBezTo>
                    <a:cubicBezTo>
                      <a:pt x="44" y="36"/>
                      <a:pt x="43" y="36"/>
                      <a:pt x="43" y="37"/>
                    </a:cubicBezTo>
                    <a:cubicBezTo>
                      <a:pt x="42" y="37"/>
                      <a:pt x="42" y="38"/>
                      <a:pt x="41" y="38"/>
                    </a:cubicBezTo>
                    <a:cubicBezTo>
                      <a:pt x="40" y="38"/>
                      <a:pt x="40" y="39"/>
                      <a:pt x="39" y="39"/>
                    </a:cubicBezTo>
                    <a:cubicBezTo>
                      <a:pt x="39" y="40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6" y="41"/>
                      <a:pt x="35" y="42"/>
                      <a:pt x="35" y="42"/>
                    </a:cubicBezTo>
                    <a:cubicBezTo>
                      <a:pt x="35" y="42"/>
                      <a:pt x="35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3" y="43"/>
                      <a:pt x="33" y="44"/>
                      <a:pt x="33" y="44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1" y="45"/>
                      <a:pt x="30" y="46"/>
                      <a:pt x="30" y="46"/>
                    </a:cubicBezTo>
                    <a:cubicBezTo>
                      <a:pt x="28" y="47"/>
                      <a:pt x="28" y="48"/>
                      <a:pt x="27" y="48"/>
                    </a:cubicBezTo>
                    <a:cubicBezTo>
                      <a:pt x="26" y="49"/>
                      <a:pt x="25" y="49"/>
                      <a:pt x="25" y="50"/>
                    </a:cubicBezTo>
                    <a:cubicBezTo>
                      <a:pt x="25" y="50"/>
                      <a:pt x="24" y="50"/>
                      <a:pt x="24" y="50"/>
                    </a:cubicBezTo>
                    <a:cubicBezTo>
                      <a:pt x="24" y="50"/>
                      <a:pt x="23" y="51"/>
                      <a:pt x="22" y="51"/>
                    </a:cubicBezTo>
                    <a:cubicBezTo>
                      <a:pt x="20" y="53"/>
                      <a:pt x="20" y="53"/>
                      <a:pt x="19" y="53"/>
                    </a:cubicBezTo>
                    <a:cubicBezTo>
                      <a:pt x="19" y="54"/>
                      <a:pt x="18" y="54"/>
                      <a:pt x="19" y="54"/>
                    </a:cubicBezTo>
                    <a:cubicBezTo>
                      <a:pt x="19" y="54"/>
                      <a:pt x="19" y="55"/>
                      <a:pt x="19" y="55"/>
                    </a:cubicBezTo>
                    <a:close/>
                    <a:moveTo>
                      <a:pt x="18" y="53"/>
                    </a:moveTo>
                    <a:cubicBezTo>
                      <a:pt x="18" y="53"/>
                      <a:pt x="18" y="53"/>
                      <a:pt x="19" y="52"/>
                    </a:cubicBezTo>
                    <a:cubicBezTo>
                      <a:pt x="19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1"/>
                      <a:pt x="20" y="51"/>
                    </a:cubicBezTo>
                    <a:cubicBezTo>
                      <a:pt x="20" y="51"/>
                      <a:pt x="21" y="51"/>
                      <a:pt x="21" y="51"/>
                    </a:cubicBezTo>
                    <a:cubicBezTo>
                      <a:pt x="21" y="51"/>
                      <a:pt x="22" y="50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50"/>
                      <a:pt x="22" y="50"/>
                      <a:pt x="23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50"/>
                      <a:pt x="23" y="50"/>
                      <a:pt x="24" y="49"/>
                    </a:cubicBezTo>
                    <a:cubicBezTo>
                      <a:pt x="25" y="49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7" y="48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8" y="47"/>
                      <a:pt x="28" y="47"/>
                    </a:cubicBezTo>
                    <a:cubicBezTo>
                      <a:pt x="28" y="47"/>
                      <a:pt x="28" y="46"/>
                      <a:pt x="28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4"/>
                      <a:pt x="32" y="43"/>
                      <a:pt x="33" y="43"/>
                    </a:cubicBezTo>
                    <a:cubicBezTo>
                      <a:pt x="35" y="41"/>
                      <a:pt x="37" y="40"/>
                      <a:pt x="37" y="39"/>
                    </a:cubicBezTo>
                    <a:cubicBezTo>
                      <a:pt x="37" y="39"/>
                      <a:pt x="38" y="39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0" y="37"/>
                      <a:pt x="41" y="37"/>
                      <a:pt x="41" y="37"/>
                    </a:cubicBezTo>
                    <a:cubicBezTo>
                      <a:pt x="41" y="37"/>
                      <a:pt x="43" y="35"/>
                      <a:pt x="43" y="35"/>
                    </a:cubicBezTo>
                    <a:cubicBezTo>
                      <a:pt x="43" y="36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6" y="34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8" y="32"/>
                      <a:pt x="48" y="32"/>
                    </a:cubicBezTo>
                    <a:cubicBezTo>
                      <a:pt x="49" y="32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50" y="31"/>
                    </a:cubicBezTo>
                    <a:cubicBezTo>
                      <a:pt x="50" y="30"/>
                      <a:pt x="51" y="30"/>
                      <a:pt x="51" y="29"/>
                    </a:cubicBezTo>
                    <a:cubicBezTo>
                      <a:pt x="51" y="29"/>
                      <a:pt x="51" y="29"/>
                      <a:pt x="52" y="29"/>
                    </a:cubicBezTo>
                    <a:cubicBezTo>
                      <a:pt x="52" y="29"/>
                      <a:pt x="52" y="29"/>
                      <a:pt x="53" y="29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4" y="28"/>
                      <a:pt x="54" y="28"/>
                      <a:pt x="55" y="27"/>
                    </a:cubicBezTo>
                    <a:cubicBezTo>
                      <a:pt x="55" y="27"/>
                      <a:pt x="56" y="26"/>
                      <a:pt x="56" y="26"/>
                    </a:cubicBezTo>
                    <a:cubicBezTo>
                      <a:pt x="57" y="25"/>
                      <a:pt x="58" y="25"/>
                      <a:pt x="59" y="24"/>
                    </a:cubicBezTo>
                    <a:cubicBezTo>
                      <a:pt x="59" y="24"/>
                      <a:pt x="59" y="24"/>
                      <a:pt x="60" y="23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1" y="23"/>
                      <a:pt x="61" y="22"/>
                      <a:pt x="62" y="22"/>
                    </a:cubicBezTo>
                    <a:cubicBezTo>
                      <a:pt x="62" y="22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4" y="21"/>
                    </a:cubicBezTo>
                    <a:cubicBezTo>
                      <a:pt x="65" y="20"/>
                      <a:pt x="66" y="19"/>
                      <a:pt x="66" y="20"/>
                    </a:cubicBezTo>
                    <a:cubicBezTo>
                      <a:pt x="66" y="20"/>
                      <a:pt x="66" y="20"/>
                      <a:pt x="66" y="19"/>
                    </a:cubicBezTo>
                    <a:cubicBezTo>
                      <a:pt x="66" y="19"/>
                      <a:pt x="67" y="19"/>
                      <a:pt x="69" y="18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1" y="17"/>
                    </a:cubicBezTo>
                    <a:cubicBezTo>
                      <a:pt x="71" y="16"/>
                      <a:pt x="72" y="16"/>
                      <a:pt x="72" y="16"/>
                    </a:cubicBezTo>
                    <a:cubicBezTo>
                      <a:pt x="73" y="16"/>
                      <a:pt x="73" y="16"/>
                      <a:pt x="73" y="15"/>
                    </a:cubicBezTo>
                    <a:cubicBezTo>
                      <a:pt x="73" y="15"/>
                      <a:pt x="73" y="15"/>
                      <a:pt x="74" y="14"/>
                    </a:cubicBezTo>
                    <a:cubicBezTo>
                      <a:pt x="75" y="14"/>
                      <a:pt x="76" y="13"/>
                      <a:pt x="76" y="13"/>
                    </a:cubicBezTo>
                    <a:cubicBezTo>
                      <a:pt x="76" y="13"/>
                      <a:pt x="77" y="13"/>
                      <a:pt x="77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9" y="12"/>
                      <a:pt x="79" y="12"/>
                    </a:cubicBezTo>
                    <a:cubicBezTo>
                      <a:pt x="79" y="11"/>
                      <a:pt x="79" y="11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80" y="11"/>
                      <a:pt x="82" y="10"/>
                      <a:pt x="82" y="9"/>
                    </a:cubicBezTo>
                    <a:cubicBezTo>
                      <a:pt x="82" y="9"/>
                      <a:pt x="84" y="8"/>
                      <a:pt x="85" y="8"/>
                    </a:cubicBezTo>
                    <a:cubicBezTo>
                      <a:pt x="86" y="7"/>
                      <a:pt x="87" y="6"/>
                      <a:pt x="87" y="6"/>
                    </a:cubicBezTo>
                    <a:cubicBezTo>
                      <a:pt x="87" y="6"/>
                      <a:pt x="88" y="5"/>
                      <a:pt x="88" y="5"/>
                    </a:cubicBezTo>
                    <a:cubicBezTo>
                      <a:pt x="89" y="5"/>
                      <a:pt x="89" y="4"/>
                      <a:pt x="88" y="4"/>
                    </a:cubicBezTo>
                    <a:cubicBezTo>
                      <a:pt x="87" y="4"/>
                      <a:pt x="86" y="4"/>
                      <a:pt x="86" y="5"/>
                    </a:cubicBezTo>
                    <a:cubicBezTo>
                      <a:pt x="86" y="5"/>
                      <a:pt x="84" y="5"/>
                      <a:pt x="84" y="5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84" y="6"/>
                      <a:pt x="83" y="6"/>
                      <a:pt x="83" y="6"/>
                    </a:cubicBezTo>
                    <a:cubicBezTo>
                      <a:pt x="83" y="5"/>
                      <a:pt x="83" y="6"/>
                      <a:pt x="83" y="6"/>
                    </a:cubicBezTo>
                    <a:cubicBezTo>
                      <a:pt x="83" y="6"/>
                      <a:pt x="83" y="6"/>
                      <a:pt x="82" y="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7"/>
                      <a:pt x="81" y="8"/>
                      <a:pt x="81" y="8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9"/>
                      <a:pt x="79" y="9"/>
                      <a:pt x="79" y="9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9"/>
                      <a:pt x="78" y="10"/>
                      <a:pt x="77" y="10"/>
                    </a:cubicBezTo>
                    <a:cubicBezTo>
                      <a:pt x="76" y="10"/>
                      <a:pt x="76" y="11"/>
                      <a:pt x="76" y="11"/>
                    </a:cubicBezTo>
                    <a:cubicBezTo>
                      <a:pt x="76" y="11"/>
                      <a:pt x="75" y="11"/>
                      <a:pt x="75" y="11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4" y="11"/>
                      <a:pt x="74" y="12"/>
                      <a:pt x="74" y="1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2"/>
                      <a:pt x="73" y="12"/>
                      <a:pt x="74" y="12"/>
                    </a:cubicBezTo>
                    <a:cubicBezTo>
                      <a:pt x="74" y="12"/>
                      <a:pt x="74" y="12"/>
                      <a:pt x="73" y="13"/>
                    </a:cubicBezTo>
                    <a:cubicBezTo>
                      <a:pt x="71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5"/>
                      <a:pt x="69" y="15"/>
                    </a:cubicBezTo>
                    <a:cubicBezTo>
                      <a:pt x="68" y="15"/>
                      <a:pt x="68" y="16"/>
                      <a:pt x="68" y="16"/>
                    </a:cubicBezTo>
                    <a:cubicBezTo>
                      <a:pt x="68" y="16"/>
                      <a:pt x="68" y="16"/>
                      <a:pt x="67" y="16"/>
                    </a:cubicBezTo>
                    <a:cubicBezTo>
                      <a:pt x="67" y="16"/>
                      <a:pt x="67" y="16"/>
                      <a:pt x="67" y="17"/>
                    </a:cubicBezTo>
                    <a:cubicBezTo>
                      <a:pt x="67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4" y="18"/>
                      <a:pt x="64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3" y="18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20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59" y="21"/>
                    </a:cubicBezTo>
                    <a:cubicBezTo>
                      <a:pt x="59" y="21"/>
                      <a:pt x="59" y="22"/>
                      <a:pt x="59" y="22"/>
                    </a:cubicBezTo>
                    <a:cubicBezTo>
                      <a:pt x="59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7" y="23"/>
                      <a:pt x="56" y="24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5"/>
                      <a:pt x="55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2" y="26"/>
                      <a:pt x="52" y="26"/>
                      <a:pt x="52" y="27"/>
                    </a:cubicBezTo>
                    <a:cubicBezTo>
                      <a:pt x="52" y="27"/>
                      <a:pt x="51" y="27"/>
                      <a:pt x="50" y="28"/>
                    </a:cubicBezTo>
                    <a:cubicBezTo>
                      <a:pt x="50" y="28"/>
                      <a:pt x="48" y="29"/>
                      <a:pt x="47" y="30"/>
                    </a:cubicBezTo>
                    <a:cubicBezTo>
                      <a:pt x="46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2"/>
                      <a:pt x="44" y="32"/>
                    </a:cubicBezTo>
                    <a:cubicBezTo>
                      <a:pt x="44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3"/>
                      <a:pt x="42" y="33"/>
                      <a:pt x="42" y="34"/>
                    </a:cubicBezTo>
                    <a:cubicBezTo>
                      <a:pt x="42" y="34"/>
                      <a:pt x="42" y="34"/>
                      <a:pt x="41" y="34"/>
                    </a:cubicBezTo>
                    <a:cubicBezTo>
                      <a:pt x="41" y="35"/>
                      <a:pt x="41" y="35"/>
                      <a:pt x="40" y="35"/>
                    </a:cubicBezTo>
                    <a:cubicBezTo>
                      <a:pt x="40" y="35"/>
                      <a:pt x="40" y="36"/>
                      <a:pt x="40" y="36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7"/>
                      <a:pt x="38" y="37"/>
                      <a:pt x="37" y="38"/>
                    </a:cubicBezTo>
                    <a:cubicBezTo>
                      <a:pt x="36" y="38"/>
                      <a:pt x="35" y="39"/>
                      <a:pt x="35" y="39"/>
                    </a:cubicBezTo>
                    <a:cubicBezTo>
                      <a:pt x="33" y="41"/>
                      <a:pt x="32" y="41"/>
                      <a:pt x="31" y="42"/>
                    </a:cubicBezTo>
                    <a:cubicBezTo>
                      <a:pt x="30" y="43"/>
                      <a:pt x="29" y="43"/>
                      <a:pt x="28" y="44"/>
                    </a:cubicBezTo>
                    <a:cubicBezTo>
                      <a:pt x="27" y="45"/>
                      <a:pt x="26" y="45"/>
                      <a:pt x="26" y="45"/>
                    </a:cubicBezTo>
                    <a:cubicBezTo>
                      <a:pt x="26" y="46"/>
                      <a:pt x="25" y="46"/>
                      <a:pt x="25" y="46"/>
                    </a:cubicBezTo>
                    <a:cubicBezTo>
                      <a:pt x="25" y="47"/>
                      <a:pt x="23" y="47"/>
                      <a:pt x="22" y="48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0" y="50"/>
                      <a:pt x="19" y="51"/>
                    </a:cubicBezTo>
                    <a:cubicBezTo>
                      <a:pt x="17" y="52"/>
                      <a:pt x="17" y="52"/>
                      <a:pt x="18" y="52"/>
                    </a:cubicBezTo>
                    <a:cubicBezTo>
                      <a:pt x="18" y="52"/>
                      <a:pt x="18" y="53"/>
                      <a:pt x="18" y="53"/>
                    </a:cubicBezTo>
                    <a:close/>
                    <a:moveTo>
                      <a:pt x="16" y="49"/>
                    </a:moveTo>
                    <a:cubicBezTo>
                      <a:pt x="16" y="49"/>
                      <a:pt x="17" y="49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8" y="50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50"/>
                      <a:pt x="19" y="49"/>
                      <a:pt x="21" y="48"/>
                    </a:cubicBezTo>
                    <a:cubicBezTo>
                      <a:pt x="22" y="47"/>
                      <a:pt x="23" y="46"/>
                      <a:pt x="26" y="44"/>
                    </a:cubicBezTo>
                    <a:cubicBezTo>
                      <a:pt x="29" y="42"/>
                      <a:pt x="30" y="42"/>
                      <a:pt x="30" y="41"/>
                    </a:cubicBezTo>
                    <a:cubicBezTo>
                      <a:pt x="30" y="41"/>
                      <a:pt x="31" y="41"/>
                      <a:pt x="31" y="40"/>
                    </a:cubicBezTo>
                    <a:cubicBezTo>
                      <a:pt x="32" y="40"/>
                      <a:pt x="34" y="38"/>
                      <a:pt x="35" y="38"/>
                    </a:cubicBezTo>
                    <a:cubicBezTo>
                      <a:pt x="35" y="37"/>
                      <a:pt x="36" y="37"/>
                      <a:pt x="36" y="37"/>
                    </a:cubicBezTo>
                    <a:cubicBezTo>
                      <a:pt x="37" y="36"/>
                      <a:pt x="38" y="36"/>
                      <a:pt x="38" y="36"/>
                    </a:cubicBezTo>
                    <a:cubicBezTo>
                      <a:pt x="38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4"/>
                      <a:pt x="40" y="34"/>
                      <a:pt x="40" y="34"/>
                    </a:cubicBezTo>
                    <a:cubicBezTo>
                      <a:pt x="41" y="34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3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3" y="32"/>
                      <a:pt x="43" y="32"/>
                    </a:cubicBezTo>
                    <a:cubicBezTo>
                      <a:pt x="43" y="32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5" y="30"/>
                      <a:pt x="46" y="30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7" y="29"/>
                      <a:pt x="47" y="29"/>
                      <a:pt x="46" y="29"/>
                    </a:cubicBezTo>
                    <a:cubicBezTo>
                      <a:pt x="46" y="29"/>
                      <a:pt x="46" y="29"/>
                      <a:pt x="47" y="29"/>
                    </a:cubicBezTo>
                    <a:cubicBezTo>
                      <a:pt x="48" y="29"/>
                      <a:pt x="47" y="28"/>
                      <a:pt x="48" y="28"/>
                    </a:cubicBezTo>
                    <a:cubicBezTo>
                      <a:pt x="48" y="28"/>
                      <a:pt x="49" y="28"/>
                      <a:pt x="49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1" y="26"/>
                      <a:pt x="51" y="26"/>
                    </a:cubicBezTo>
                    <a:cubicBezTo>
                      <a:pt x="51" y="26"/>
                      <a:pt x="52" y="25"/>
                      <a:pt x="52" y="25"/>
                    </a:cubicBezTo>
                    <a:cubicBezTo>
                      <a:pt x="53" y="24"/>
                      <a:pt x="53" y="24"/>
                      <a:pt x="54" y="24"/>
                    </a:cubicBezTo>
                    <a:cubicBezTo>
                      <a:pt x="54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1"/>
                    </a:cubicBezTo>
                    <a:cubicBezTo>
                      <a:pt x="57" y="21"/>
                      <a:pt x="58" y="21"/>
                      <a:pt x="58" y="21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60" y="19"/>
                      <a:pt x="60" y="20"/>
                    </a:cubicBezTo>
                    <a:cubicBezTo>
                      <a:pt x="61" y="20"/>
                      <a:pt x="61" y="20"/>
                      <a:pt x="61" y="19"/>
                    </a:cubicBezTo>
                    <a:cubicBezTo>
                      <a:pt x="60" y="19"/>
                      <a:pt x="61" y="19"/>
                      <a:pt x="61" y="19"/>
                    </a:cubicBezTo>
                    <a:cubicBezTo>
                      <a:pt x="61" y="19"/>
                      <a:pt x="62" y="19"/>
                      <a:pt x="62" y="18"/>
                    </a:cubicBezTo>
                    <a:cubicBezTo>
                      <a:pt x="62" y="18"/>
                      <a:pt x="62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7"/>
                      <a:pt x="63" y="17"/>
                      <a:pt x="63" y="18"/>
                    </a:cubicBezTo>
                    <a:cubicBezTo>
                      <a:pt x="63" y="18"/>
                      <a:pt x="63" y="18"/>
                      <a:pt x="63" y="17"/>
                    </a:cubicBezTo>
                    <a:cubicBezTo>
                      <a:pt x="63" y="17"/>
                      <a:pt x="63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5" y="17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5"/>
                      <a:pt x="67" y="15"/>
                      <a:pt x="67" y="15"/>
                    </a:cubicBezTo>
                    <a:cubicBezTo>
                      <a:pt x="66" y="15"/>
                      <a:pt x="67" y="15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8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3"/>
                      <a:pt x="70" y="13"/>
                      <a:pt x="71" y="13"/>
                    </a:cubicBezTo>
                    <a:cubicBezTo>
                      <a:pt x="71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3" y="12"/>
                    </a:cubicBezTo>
                    <a:cubicBezTo>
                      <a:pt x="73" y="11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6" y="9"/>
                      <a:pt x="76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9" y="7"/>
                      <a:pt x="79" y="7"/>
                      <a:pt x="79" y="8"/>
                    </a:cubicBezTo>
                    <a:cubicBezTo>
                      <a:pt x="79" y="8"/>
                      <a:pt x="79" y="8"/>
                      <a:pt x="79" y="7"/>
                    </a:cubicBezTo>
                    <a:cubicBezTo>
                      <a:pt x="79" y="7"/>
                      <a:pt x="80" y="6"/>
                      <a:pt x="80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2" y="6"/>
                      <a:pt x="82" y="5"/>
                      <a:pt x="83" y="5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5" y="4"/>
                      <a:pt x="85" y="3"/>
                      <a:pt x="86" y="3"/>
                    </a:cubicBezTo>
                    <a:cubicBezTo>
                      <a:pt x="86" y="3"/>
                      <a:pt x="86" y="3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5" y="2"/>
                      <a:pt x="85" y="2"/>
                      <a:pt x="84" y="2"/>
                    </a:cubicBezTo>
                    <a:cubicBezTo>
                      <a:pt x="81" y="4"/>
                      <a:pt x="80" y="5"/>
                      <a:pt x="77" y="6"/>
                    </a:cubicBezTo>
                    <a:cubicBezTo>
                      <a:pt x="77" y="7"/>
                      <a:pt x="76" y="7"/>
                      <a:pt x="74" y="8"/>
                    </a:cubicBezTo>
                    <a:cubicBezTo>
                      <a:pt x="73" y="9"/>
                      <a:pt x="70" y="11"/>
                      <a:pt x="69" y="12"/>
                    </a:cubicBezTo>
                    <a:cubicBezTo>
                      <a:pt x="68" y="12"/>
                      <a:pt x="68" y="13"/>
                      <a:pt x="67" y="13"/>
                    </a:cubicBezTo>
                    <a:cubicBezTo>
                      <a:pt x="66" y="13"/>
                      <a:pt x="66" y="14"/>
                      <a:pt x="66" y="14"/>
                    </a:cubicBezTo>
                    <a:cubicBezTo>
                      <a:pt x="66" y="14"/>
                      <a:pt x="65" y="15"/>
                      <a:pt x="64" y="15"/>
                    </a:cubicBezTo>
                    <a:cubicBezTo>
                      <a:pt x="63" y="15"/>
                      <a:pt x="63" y="16"/>
                      <a:pt x="62" y="16"/>
                    </a:cubicBezTo>
                    <a:cubicBezTo>
                      <a:pt x="62" y="16"/>
                      <a:pt x="61" y="17"/>
                      <a:pt x="61" y="17"/>
                    </a:cubicBezTo>
                    <a:cubicBezTo>
                      <a:pt x="60" y="17"/>
                      <a:pt x="59" y="18"/>
                      <a:pt x="59" y="18"/>
                    </a:cubicBezTo>
                    <a:cubicBezTo>
                      <a:pt x="59" y="18"/>
                      <a:pt x="57" y="19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5" y="20"/>
                      <a:pt x="55" y="21"/>
                    </a:cubicBezTo>
                    <a:cubicBezTo>
                      <a:pt x="54" y="21"/>
                      <a:pt x="53" y="22"/>
                      <a:pt x="52" y="22"/>
                    </a:cubicBezTo>
                    <a:cubicBezTo>
                      <a:pt x="52" y="23"/>
                      <a:pt x="51" y="23"/>
                      <a:pt x="51" y="23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5"/>
                      <a:pt x="48" y="25"/>
                      <a:pt x="48" y="26"/>
                    </a:cubicBezTo>
                    <a:cubicBezTo>
                      <a:pt x="48" y="26"/>
                      <a:pt x="47" y="26"/>
                      <a:pt x="47" y="26"/>
                    </a:cubicBezTo>
                    <a:cubicBezTo>
                      <a:pt x="47" y="27"/>
                      <a:pt x="46" y="27"/>
                      <a:pt x="46" y="26"/>
                    </a:cubicBezTo>
                    <a:cubicBezTo>
                      <a:pt x="46" y="26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5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3" y="29"/>
                      <a:pt x="43" y="29"/>
                    </a:cubicBezTo>
                    <a:cubicBezTo>
                      <a:pt x="43" y="29"/>
                      <a:pt x="42" y="29"/>
                      <a:pt x="42" y="30"/>
                    </a:cubicBezTo>
                    <a:cubicBezTo>
                      <a:pt x="42" y="30"/>
                      <a:pt x="41" y="30"/>
                      <a:pt x="41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8" y="32"/>
                      <a:pt x="38" y="33"/>
                    </a:cubicBezTo>
                    <a:cubicBezTo>
                      <a:pt x="38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4"/>
                      <a:pt x="37" y="34"/>
                      <a:pt x="36" y="34"/>
                    </a:cubicBezTo>
                    <a:cubicBezTo>
                      <a:pt x="36" y="34"/>
                      <a:pt x="35" y="34"/>
                      <a:pt x="35" y="35"/>
                    </a:cubicBezTo>
                    <a:cubicBezTo>
                      <a:pt x="35" y="35"/>
                      <a:pt x="35" y="35"/>
                      <a:pt x="33" y="36"/>
                    </a:cubicBezTo>
                    <a:cubicBezTo>
                      <a:pt x="33" y="36"/>
                      <a:pt x="32" y="37"/>
                      <a:pt x="32" y="37"/>
                    </a:cubicBezTo>
                    <a:cubicBezTo>
                      <a:pt x="31" y="38"/>
                      <a:pt x="30" y="39"/>
                      <a:pt x="28" y="40"/>
                    </a:cubicBezTo>
                    <a:cubicBezTo>
                      <a:pt x="27" y="41"/>
                      <a:pt x="25" y="42"/>
                      <a:pt x="25" y="42"/>
                    </a:cubicBezTo>
                    <a:cubicBezTo>
                      <a:pt x="24" y="43"/>
                      <a:pt x="23" y="44"/>
                      <a:pt x="23" y="44"/>
                    </a:cubicBezTo>
                    <a:cubicBezTo>
                      <a:pt x="23" y="44"/>
                      <a:pt x="22" y="44"/>
                      <a:pt x="22" y="44"/>
                    </a:cubicBezTo>
                    <a:cubicBezTo>
                      <a:pt x="22" y="44"/>
                      <a:pt x="22" y="45"/>
                      <a:pt x="19" y="46"/>
                    </a:cubicBezTo>
                    <a:cubicBezTo>
                      <a:pt x="19" y="47"/>
                      <a:pt x="19" y="47"/>
                      <a:pt x="17" y="48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909"/>
              <p:cNvSpPr/>
              <p:nvPr/>
            </p:nvSpPr>
            <p:spPr bwMode="auto">
              <a:xfrm>
                <a:off x="519" y="1177"/>
                <a:ext cx="9" cy="2"/>
              </a:xfrm>
              <a:custGeom>
                <a:avLst/>
                <a:gdLst>
                  <a:gd name="T0" fmla="*/ 11 w 12"/>
                  <a:gd name="T1" fmla="*/ 0 h 3"/>
                  <a:gd name="T2" fmla="*/ 11 w 12"/>
                  <a:gd name="T3" fmla="*/ 0 h 3"/>
                  <a:gd name="T4" fmla="*/ 7 w 12"/>
                  <a:gd name="T5" fmla="*/ 0 h 3"/>
                  <a:gd name="T6" fmla="*/ 2 w 12"/>
                  <a:gd name="T7" fmla="*/ 0 h 3"/>
                  <a:gd name="T8" fmla="*/ 0 w 12"/>
                  <a:gd name="T9" fmla="*/ 1 h 3"/>
                  <a:gd name="T10" fmla="*/ 0 w 12"/>
                  <a:gd name="T11" fmla="*/ 3 h 3"/>
                  <a:gd name="T12" fmla="*/ 2 w 12"/>
                  <a:gd name="T13" fmla="*/ 3 h 3"/>
                  <a:gd name="T14" fmla="*/ 7 w 12"/>
                  <a:gd name="T15" fmla="*/ 2 h 3"/>
                  <a:gd name="T16" fmla="*/ 12 w 12"/>
                  <a:gd name="T17" fmla="*/ 2 h 3"/>
                  <a:gd name="T18" fmla="*/ 12 w 12"/>
                  <a:gd name="T19" fmla="*/ 1 h 3"/>
                  <a:gd name="T20" fmla="*/ 11 w 1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8" y="0"/>
                      <a:pt x="7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3" y="2"/>
                      <a:pt x="4" y="2"/>
                      <a:pt x="7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910"/>
              <p:cNvSpPr/>
              <p:nvPr/>
            </p:nvSpPr>
            <p:spPr bwMode="auto">
              <a:xfrm>
                <a:off x="548" y="1159"/>
                <a:ext cx="3" cy="4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0 h 6"/>
                  <a:gd name="T4" fmla="*/ 2 w 4"/>
                  <a:gd name="T5" fmla="*/ 1 h 6"/>
                  <a:gd name="T6" fmla="*/ 0 w 4"/>
                  <a:gd name="T7" fmla="*/ 3 h 6"/>
                  <a:gd name="T8" fmla="*/ 1 w 4"/>
                  <a:gd name="T9" fmla="*/ 5 h 6"/>
                  <a:gd name="T10" fmla="*/ 1 w 4"/>
                  <a:gd name="T11" fmla="*/ 6 h 6"/>
                  <a:gd name="T12" fmla="*/ 3 w 4"/>
                  <a:gd name="T13" fmla="*/ 4 h 6"/>
                  <a:gd name="T14" fmla="*/ 2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4" y="1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911"/>
              <p:cNvSpPr/>
              <p:nvPr/>
            </p:nvSpPr>
            <p:spPr bwMode="auto">
              <a:xfrm>
                <a:off x="545" y="1191"/>
                <a:ext cx="3" cy="4"/>
              </a:xfrm>
              <a:custGeom>
                <a:avLst/>
                <a:gdLst>
                  <a:gd name="T0" fmla="*/ 1 w 4"/>
                  <a:gd name="T1" fmla="*/ 0 h 6"/>
                  <a:gd name="T2" fmla="*/ 1 w 4"/>
                  <a:gd name="T3" fmla="*/ 0 h 6"/>
                  <a:gd name="T4" fmla="*/ 1 w 4"/>
                  <a:gd name="T5" fmla="*/ 0 h 6"/>
                  <a:gd name="T6" fmla="*/ 1 w 4"/>
                  <a:gd name="T7" fmla="*/ 2 h 6"/>
                  <a:gd name="T8" fmla="*/ 1 w 4"/>
                  <a:gd name="T9" fmla="*/ 3 h 6"/>
                  <a:gd name="T10" fmla="*/ 3 w 4"/>
                  <a:gd name="T11" fmla="*/ 5 h 6"/>
                  <a:gd name="T12" fmla="*/ 4 w 4"/>
                  <a:gd name="T13" fmla="*/ 4 h 6"/>
                  <a:gd name="T14" fmla="*/ 3 w 4"/>
                  <a:gd name="T15" fmla="*/ 2 h 6"/>
                  <a:gd name="T16" fmla="*/ 1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5"/>
                      <a:pt x="3" y="5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912"/>
              <p:cNvSpPr/>
              <p:nvPr/>
            </p:nvSpPr>
            <p:spPr bwMode="auto">
              <a:xfrm>
                <a:off x="551" y="1186"/>
                <a:ext cx="5" cy="2"/>
              </a:xfrm>
              <a:custGeom>
                <a:avLst/>
                <a:gdLst>
                  <a:gd name="T0" fmla="*/ 5 w 7"/>
                  <a:gd name="T1" fmla="*/ 1 h 3"/>
                  <a:gd name="T2" fmla="*/ 3 w 7"/>
                  <a:gd name="T3" fmla="*/ 1 h 3"/>
                  <a:gd name="T4" fmla="*/ 3 w 7"/>
                  <a:gd name="T5" fmla="*/ 1 h 3"/>
                  <a:gd name="T6" fmla="*/ 3 w 7"/>
                  <a:gd name="T7" fmla="*/ 0 h 3"/>
                  <a:gd name="T8" fmla="*/ 2 w 7"/>
                  <a:gd name="T9" fmla="*/ 0 h 3"/>
                  <a:gd name="T10" fmla="*/ 1 w 7"/>
                  <a:gd name="T11" fmla="*/ 1 h 3"/>
                  <a:gd name="T12" fmla="*/ 1 w 7"/>
                  <a:gd name="T13" fmla="*/ 2 h 3"/>
                  <a:gd name="T14" fmla="*/ 2 w 7"/>
                  <a:gd name="T15" fmla="*/ 2 h 3"/>
                  <a:gd name="T16" fmla="*/ 4 w 7"/>
                  <a:gd name="T17" fmla="*/ 3 h 3"/>
                  <a:gd name="T18" fmla="*/ 6 w 7"/>
                  <a:gd name="T19" fmla="*/ 3 h 3"/>
                  <a:gd name="T20" fmla="*/ 7 w 7"/>
                  <a:gd name="T21" fmla="*/ 3 h 3"/>
                  <a:gd name="T22" fmla="*/ 7 w 7"/>
                  <a:gd name="T23" fmla="*/ 2 h 3"/>
                  <a:gd name="T24" fmla="*/ 5 w 7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3">
                    <a:moveTo>
                      <a:pt x="5" y="1"/>
                    </a:move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3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7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913"/>
              <p:cNvSpPr/>
              <p:nvPr/>
            </p:nvSpPr>
            <p:spPr bwMode="auto">
              <a:xfrm>
                <a:off x="551" y="1178"/>
                <a:ext cx="8" cy="3"/>
              </a:xfrm>
              <a:custGeom>
                <a:avLst/>
                <a:gdLst>
                  <a:gd name="T0" fmla="*/ 10 w 11"/>
                  <a:gd name="T1" fmla="*/ 0 h 3"/>
                  <a:gd name="T2" fmla="*/ 10 w 11"/>
                  <a:gd name="T3" fmla="*/ 0 h 3"/>
                  <a:gd name="T4" fmla="*/ 8 w 11"/>
                  <a:gd name="T5" fmla="*/ 0 h 3"/>
                  <a:gd name="T6" fmla="*/ 4 w 11"/>
                  <a:gd name="T7" fmla="*/ 0 h 3"/>
                  <a:gd name="T8" fmla="*/ 0 w 11"/>
                  <a:gd name="T9" fmla="*/ 2 h 3"/>
                  <a:gd name="T10" fmla="*/ 0 w 11"/>
                  <a:gd name="T11" fmla="*/ 3 h 3"/>
                  <a:gd name="T12" fmla="*/ 1 w 11"/>
                  <a:gd name="T13" fmla="*/ 3 h 3"/>
                  <a:gd name="T14" fmla="*/ 4 w 11"/>
                  <a:gd name="T15" fmla="*/ 3 h 3"/>
                  <a:gd name="T16" fmla="*/ 10 w 11"/>
                  <a:gd name="T17" fmla="*/ 2 h 3"/>
                  <a:gd name="T18" fmla="*/ 10 w 11"/>
                  <a:gd name="T19" fmla="*/ 0 h 3"/>
                  <a:gd name="T20" fmla="*/ 10 w 1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6" y="3"/>
                      <a:pt x="10" y="2"/>
                      <a:pt x="10" y="2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914"/>
              <p:cNvSpPr>
                <a:spLocks noEditPoints="1"/>
              </p:cNvSpPr>
              <p:nvPr/>
            </p:nvSpPr>
            <p:spPr bwMode="auto">
              <a:xfrm>
                <a:off x="515" y="1153"/>
                <a:ext cx="47" cy="50"/>
              </a:xfrm>
              <a:custGeom>
                <a:avLst/>
                <a:gdLst>
                  <a:gd name="T0" fmla="*/ 61 w 62"/>
                  <a:gd name="T1" fmla="*/ 27 h 65"/>
                  <a:gd name="T2" fmla="*/ 60 w 62"/>
                  <a:gd name="T3" fmla="*/ 19 h 65"/>
                  <a:gd name="T4" fmla="*/ 58 w 62"/>
                  <a:gd name="T5" fmla="*/ 13 h 65"/>
                  <a:gd name="T6" fmla="*/ 56 w 62"/>
                  <a:gd name="T7" fmla="*/ 11 h 65"/>
                  <a:gd name="T8" fmla="*/ 50 w 62"/>
                  <a:gd name="T9" fmla="*/ 3 h 65"/>
                  <a:gd name="T10" fmla="*/ 46 w 62"/>
                  <a:gd name="T11" fmla="*/ 4 h 65"/>
                  <a:gd name="T12" fmla="*/ 42 w 62"/>
                  <a:gd name="T13" fmla="*/ 1 h 65"/>
                  <a:gd name="T14" fmla="*/ 36 w 62"/>
                  <a:gd name="T15" fmla="*/ 0 h 65"/>
                  <a:gd name="T16" fmla="*/ 32 w 62"/>
                  <a:gd name="T17" fmla="*/ 0 h 65"/>
                  <a:gd name="T18" fmla="*/ 17 w 62"/>
                  <a:gd name="T19" fmla="*/ 5 h 65"/>
                  <a:gd name="T20" fmla="*/ 5 w 62"/>
                  <a:gd name="T21" fmla="*/ 17 h 65"/>
                  <a:gd name="T22" fmla="*/ 1 w 62"/>
                  <a:gd name="T23" fmla="*/ 29 h 65"/>
                  <a:gd name="T24" fmla="*/ 0 w 62"/>
                  <a:gd name="T25" fmla="*/ 40 h 65"/>
                  <a:gd name="T26" fmla="*/ 3 w 62"/>
                  <a:gd name="T27" fmla="*/ 46 h 65"/>
                  <a:gd name="T28" fmla="*/ 5 w 62"/>
                  <a:gd name="T29" fmla="*/ 51 h 65"/>
                  <a:gd name="T30" fmla="*/ 10 w 62"/>
                  <a:gd name="T31" fmla="*/ 58 h 65"/>
                  <a:gd name="T32" fmla="*/ 23 w 62"/>
                  <a:gd name="T33" fmla="*/ 64 h 65"/>
                  <a:gd name="T34" fmla="*/ 44 w 62"/>
                  <a:gd name="T35" fmla="*/ 62 h 65"/>
                  <a:gd name="T36" fmla="*/ 50 w 62"/>
                  <a:gd name="T37" fmla="*/ 58 h 65"/>
                  <a:gd name="T38" fmla="*/ 57 w 62"/>
                  <a:gd name="T39" fmla="*/ 51 h 65"/>
                  <a:gd name="T40" fmla="*/ 61 w 62"/>
                  <a:gd name="T41" fmla="*/ 44 h 65"/>
                  <a:gd name="T42" fmla="*/ 62 w 62"/>
                  <a:gd name="T43" fmla="*/ 36 h 65"/>
                  <a:gd name="T44" fmla="*/ 58 w 62"/>
                  <a:gd name="T45" fmla="*/ 45 h 65"/>
                  <a:gd name="T46" fmla="*/ 53 w 62"/>
                  <a:gd name="T47" fmla="*/ 53 h 65"/>
                  <a:gd name="T48" fmla="*/ 30 w 62"/>
                  <a:gd name="T49" fmla="*/ 62 h 65"/>
                  <a:gd name="T50" fmla="*/ 18 w 62"/>
                  <a:gd name="T51" fmla="*/ 60 h 65"/>
                  <a:gd name="T52" fmla="*/ 11 w 62"/>
                  <a:gd name="T53" fmla="*/ 55 h 65"/>
                  <a:gd name="T54" fmla="*/ 5 w 62"/>
                  <a:gd name="T55" fmla="*/ 45 h 65"/>
                  <a:gd name="T56" fmla="*/ 3 w 62"/>
                  <a:gd name="T57" fmla="*/ 41 h 65"/>
                  <a:gd name="T58" fmla="*/ 3 w 62"/>
                  <a:gd name="T59" fmla="*/ 27 h 65"/>
                  <a:gd name="T60" fmla="*/ 5 w 62"/>
                  <a:gd name="T61" fmla="*/ 21 h 65"/>
                  <a:gd name="T62" fmla="*/ 7 w 62"/>
                  <a:gd name="T63" fmla="*/ 19 h 65"/>
                  <a:gd name="T64" fmla="*/ 14 w 62"/>
                  <a:gd name="T65" fmla="*/ 10 h 65"/>
                  <a:gd name="T66" fmla="*/ 18 w 62"/>
                  <a:gd name="T67" fmla="*/ 7 h 65"/>
                  <a:gd name="T68" fmla="*/ 21 w 62"/>
                  <a:gd name="T69" fmla="*/ 6 h 65"/>
                  <a:gd name="T70" fmla="*/ 30 w 62"/>
                  <a:gd name="T71" fmla="*/ 3 h 65"/>
                  <a:gd name="T72" fmla="*/ 34 w 62"/>
                  <a:gd name="T73" fmla="*/ 3 h 65"/>
                  <a:gd name="T74" fmla="*/ 43 w 62"/>
                  <a:gd name="T75" fmla="*/ 5 h 65"/>
                  <a:gd name="T76" fmla="*/ 52 w 62"/>
                  <a:gd name="T77" fmla="*/ 10 h 65"/>
                  <a:gd name="T78" fmla="*/ 53 w 62"/>
                  <a:gd name="T79" fmla="*/ 13 h 65"/>
                  <a:gd name="T80" fmla="*/ 55 w 62"/>
                  <a:gd name="T81" fmla="*/ 16 h 65"/>
                  <a:gd name="T82" fmla="*/ 57 w 62"/>
                  <a:gd name="T83" fmla="*/ 19 h 65"/>
                  <a:gd name="T84" fmla="*/ 58 w 62"/>
                  <a:gd name="T85" fmla="*/ 4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2" h="65">
                    <a:moveTo>
                      <a:pt x="62" y="33"/>
                    </a:moveTo>
                    <a:cubicBezTo>
                      <a:pt x="62" y="32"/>
                      <a:pt x="61" y="29"/>
                      <a:pt x="61" y="27"/>
                    </a:cubicBezTo>
                    <a:cubicBezTo>
                      <a:pt x="61" y="24"/>
                      <a:pt x="61" y="22"/>
                      <a:pt x="61" y="22"/>
                    </a:cubicBezTo>
                    <a:cubicBezTo>
                      <a:pt x="61" y="22"/>
                      <a:pt x="60" y="20"/>
                      <a:pt x="60" y="19"/>
                    </a:cubicBezTo>
                    <a:cubicBezTo>
                      <a:pt x="59" y="18"/>
                      <a:pt x="59" y="17"/>
                      <a:pt x="59" y="17"/>
                    </a:cubicBezTo>
                    <a:cubicBezTo>
                      <a:pt x="58" y="16"/>
                      <a:pt x="57" y="13"/>
                      <a:pt x="58" y="13"/>
                    </a:cubicBezTo>
                    <a:cubicBezTo>
                      <a:pt x="58" y="13"/>
                      <a:pt x="58" y="13"/>
                      <a:pt x="57" y="12"/>
                    </a:cubicBezTo>
                    <a:cubicBezTo>
                      <a:pt x="57" y="12"/>
                      <a:pt x="57" y="11"/>
                      <a:pt x="56" y="11"/>
                    </a:cubicBezTo>
                    <a:cubicBezTo>
                      <a:pt x="55" y="8"/>
                      <a:pt x="53" y="5"/>
                      <a:pt x="51" y="4"/>
                    </a:cubicBezTo>
                    <a:cubicBezTo>
                      <a:pt x="51" y="3"/>
                      <a:pt x="50" y="3"/>
                      <a:pt x="50" y="3"/>
                    </a:cubicBezTo>
                    <a:cubicBezTo>
                      <a:pt x="50" y="2"/>
                      <a:pt x="48" y="3"/>
                      <a:pt x="48" y="4"/>
                    </a:cubicBezTo>
                    <a:cubicBezTo>
                      <a:pt x="48" y="5"/>
                      <a:pt x="47" y="5"/>
                      <a:pt x="46" y="4"/>
                    </a:cubicBezTo>
                    <a:cubicBezTo>
                      <a:pt x="46" y="3"/>
                      <a:pt x="45" y="3"/>
                      <a:pt x="44" y="2"/>
                    </a:cubicBezTo>
                    <a:cubicBezTo>
                      <a:pt x="43" y="2"/>
                      <a:pt x="42" y="2"/>
                      <a:pt x="42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8" y="0"/>
                      <a:pt x="26" y="1"/>
                    </a:cubicBezTo>
                    <a:cubicBezTo>
                      <a:pt x="23" y="2"/>
                      <a:pt x="18" y="4"/>
                      <a:pt x="17" y="5"/>
                    </a:cubicBezTo>
                    <a:cubicBezTo>
                      <a:pt x="16" y="6"/>
                      <a:pt x="15" y="7"/>
                      <a:pt x="13" y="8"/>
                    </a:cubicBezTo>
                    <a:cubicBezTo>
                      <a:pt x="9" y="12"/>
                      <a:pt x="6" y="15"/>
                      <a:pt x="5" y="17"/>
                    </a:cubicBezTo>
                    <a:cubicBezTo>
                      <a:pt x="5" y="17"/>
                      <a:pt x="5" y="18"/>
                      <a:pt x="5" y="19"/>
                    </a:cubicBezTo>
                    <a:cubicBezTo>
                      <a:pt x="3" y="22"/>
                      <a:pt x="2" y="25"/>
                      <a:pt x="1" y="29"/>
                    </a:cubicBezTo>
                    <a:cubicBezTo>
                      <a:pt x="1" y="30"/>
                      <a:pt x="1" y="32"/>
                      <a:pt x="1" y="32"/>
                    </a:cubicBezTo>
                    <a:cubicBezTo>
                      <a:pt x="0" y="35"/>
                      <a:pt x="0" y="38"/>
                      <a:pt x="0" y="40"/>
                    </a:cubicBezTo>
                    <a:cubicBezTo>
                      <a:pt x="0" y="41"/>
                      <a:pt x="1" y="44"/>
                      <a:pt x="2" y="45"/>
                    </a:cubicBezTo>
                    <a:cubicBezTo>
                      <a:pt x="2" y="45"/>
                      <a:pt x="3" y="46"/>
                      <a:pt x="3" y="46"/>
                    </a:cubicBezTo>
                    <a:cubicBezTo>
                      <a:pt x="3" y="46"/>
                      <a:pt x="3" y="47"/>
                      <a:pt x="4" y="48"/>
                    </a:cubicBezTo>
                    <a:cubicBezTo>
                      <a:pt x="4" y="49"/>
                      <a:pt x="4" y="50"/>
                      <a:pt x="5" y="51"/>
                    </a:cubicBezTo>
                    <a:cubicBezTo>
                      <a:pt x="5" y="51"/>
                      <a:pt x="6" y="53"/>
                      <a:pt x="9" y="56"/>
                    </a:cubicBezTo>
                    <a:cubicBezTo>
                      <a:pt x="9" y="56"/>
                      <a:pt x="9" y="57"/>
                      <a:pt x="10" y="58"/>
                    </a:cubicBezTo>
                    <a:cubicBezTo>
                      <a:pt x="11" y="59"/>
                      <a:pt x="14" y="61"/>
                      <a:pt x="19" y="63"/>
                    </a:cubicBezTo>
                    <a:cubicBezTo>
                      <a:pt x="21" y="63"/>
                      <a:pt x="23" y="64"/>
                      <a:pt x="23" y="64"/>
                    </a:cubicBezTo>
                    <a:cubicBezTo>
                      <a:pt x="25" y="65"/>
                      <a:pt x="34" y="65"/>
                      <a:pt x="37" y="64"/>
                    </a:cubicBezTo>
                    <a:cubicBezTo>
                      <a:pt x="40" y="64"/>
                      <a:pt x="43" y="62"/>
                      <a:pt x="44" y="62"/>
                    </a:cubicBezTo>
                    <a:cubicBezTo>
                      <a:pt x="44" y="62"/>
                      <a:pt x="45" y="61"/>
                      <a:pt x="47" y="60"/>
                    </a:cubicBezTo>
                    <a:cubicBezTo>
                      <a:pt x="48" y="59"/>
                      <a:pt x="50" y="59"/>
                      <a:pt x="50" y="58"/>
                    </a:cubicBezTo>
                    <a:cubicBezTo>
                      <a:pt x="50" y="58"/>
                      <a:pt x="50" y="58"/>
                      <a:pt x="51" y="58"/>
                    </a:cubicBezTo>
                    <a:cubicBezTo>
                      <a:pt x="52" y="57"/>
                      <a:pt x="56" y="53"/>
                      <a:pt x="57" y="51"/>
                    </a:cubicBezTo>
                    <a:cubicBezTo>
                      <a:pt x="58" y="50"/>
                      <a:pt x="59" y="48"/>
                      <a:pt x="60" y="47"/>
                    </a:cubicBezTo>
                    <a:cubicBezTo>
                      <a:pt x="60" y="45"/>
                      <a:pt x="60" y="44"/>
                      <a:pt x="61" y="44"/>
                    </a:cubicBezTo>
                    <a:cubicBezTo>
                      <a:pt x="61" y="43"/>
                      <a:pt x="62" y="39"/>
                      <a:pt x="62" y="38"/>
                    </a:cubicBezTo>
                    <a:cubicBezTo>
                      <a:pt x="62" y="37"/>
                      <a:pt x="62" y="36"/>
                      <a:pt x="62" y="36"/>
                    </a:cubicBezTo>
                    <a:cubicBezTo>
                      <a:pt x="62" y="35"/>
                      <a:pt x="62" y="34"/>
                      <a:pt x="62" y="33"/>
                    </a:cubicBezTo>
                    <a:close/>
                    <a:moveTo>
                      <a:pt x="58" y="45"/>
                    </a:moveTo>
                    <a:cubicBezTo>
                      <a:pt x="57" y="46"/>
                      <a:pt x="57" y="47"/>
                      <a:pt x="57" y="48"/>
                    </a:cubicBezTo>
                    <a:cubicBezTo>
                      <a:pt x="57" y="49"/>
                      <a:pt x="55" y="51"/>
                      <a:pt x="53" y="53"/>
                    </a:cubicBezTo>
                    <a:cubicBezTo>
                      <a:pt x="49" y="57"/>
                      <a:pt x="41" y="61"/>
                      <a:pt x="36" y="62"/>
                    </a:cubicBezTo>
                    <a:cubicBezTo>
                      <a:pt x="36" y="62"/>
                      <a:pt x="33" y="62"/>
                      <a:pt x="30" y="62"/>
                    </a:cubicBezTo>
                    <a:cubicBezTo>
                      <a:pt x="26" y="62"/>
                      <a:pt x="25" y="62"/>
                      <a:pt x="24" y="62"/>
                    </a:cubicBezTo>
                    <a:cubicBezTo>
                      <a:pt x="22" y="61"/>
                      <a:pt x="18" y="60"/>
                      <a:pt x="18" y="60"/>
                    </a:cubicBezTo>
                    <a:cubicBezTo>
                      <a:pt x="17" y="60"/>
                      <a:pt x="17" y="59"/>
                      <a:pt x="16" y="59"/>
                    </a:cubicBezTo>
                    <a:cubicBezTo>
                      <a:pt x="15" y="59"/>
                      <a:pt x="11" y="56"/>
                      <a:pt x="11" y="55"/>
                    </a:cubicBezTo>
                    <a:cubicBezTo>
                      <a:pt x="10" y="54"/>
                      <a:pt x="9" y="53"/>
                      <a:pt x="9" y="52"/>
                    </a:cubicBezTo>
                    <a:cubicBezTo>
                      <a:pt x="7" y="50"/>
                      <a:pt x="6" y="47"/>
                      <a:pt x="5" y="45"/>
                    </a:cubicBezTo>
                    <a:cubicBezTo>
                      <a:pt x="5" y="44"/>
                      <a:pt x="4" y="43"/>
                      <a:pt x="4" y="43"/>
                    </a:cubicBezTo>
                    <a:cubicBezTo>
                      <a:pt x="4" y="43"/>
                      <a:pt x="3" y="42"/>
                      <a:pt x="3" y="41"/>
                    </a:cubicBezTo>
                    <a:cubicBezTo>
                      <a:pt x="2" y="39"/>
                      <a:pt x="2" y="36"/>
                      <a:pt x="3" y="32"/>
                    </a:cubicBezTo>
                    <a:cubicBezTo>
                      <a:pt x="3" y="31"/>
                      <a:pt x="3" y="30"/>
                      <a:pt x="3" y="27"/>
                    </a:cubicBezTo>
                    <a:cubicBezTo>
                      <a:pt x="4" y="26"/>
                      <a:pt x="4" y="24"/>
                      <a:pt x="5" y="22"/>
                    </a:cubicBezTo>
                    <a:cubicBezTo>
                      <a:pt x="5" y="22"/>
                      <a:pt x="5" y="21"/>
                      <a:pt x="5" y="21"/>
                    </a:cubicBezTo>
                    <a:cubicBezTo>
                      <a:pt x="5" y="21"/>
                      <a:pt x="6" y="20"/>
                      <a:pt x="6" y="20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7" y="16"/>
                      <a:pt x="9" y="15"/>
                      <a:pt x="11" y="13"/>
                    </a:cubicBezTo>
                    <a:cubicBezTo>
                      <a:pt x="12" y="12"/>
                      <a:pt x="14" y="11"/>
                      <a:pt x="14" y="10"/>
                    </a:cubicBezTo>
                    <a:cubicBezTo>
                      <a:pt x="15" y="10"/>
                      <a:pt x="16" y="9"/>
                      <a:pt x="16" y="8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6"/>
                      <a:pt x="20" y="6"/>
                      <a:pt x="21" y="6"/>
                    </a:cubicBezTo>
                    <a:cubicBezTo>
                      <a:pt x="21" y="5"/>
                      <a:pt x="22" y="5"/>
                      <a:pt x="24" y="4"/>
                    </a:cubicBezTo>
                    <a:cubicBezTo>
                      <a:pt x="27" y="3"/>
                      <a:pt x="28" y="3"/>
                      <a:pt x="30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3" y="3"/>
                      <a:pt x="33" y="3"/>
                      <a:pt x="34" y="3"/>
                    </a:cubicBezTo>
                    <a:cubicBezTo>
                      <a:pt x="36" y="3"/>
                      <a:pt x="37" y="3"/>
                      <a:pt x="41" y="4"/>
                    </a:cubicBezTo>
                    <a:cubicBezTo>
                      <a:pt x="41" y="4"/>
                      <a:pt x="42" y="4"/>
                      <a:pt x="43" y="5"/>
                    </a:cubicBezTo>
                    <a:cubicBezTo>
                      <a:pt x="44" y="6"/>
                      <a:pt x="47" y="7"/>
                      <a:pt x="47" y="7"/>
                    </a:cubicBezTo>
                    <a:cubicBezTo>
                      <a:pt x="48" y="7"/>
                      <a:pt x="50" y="9"/>
                      <a:pt x="52" y="10"/>
                    </a:cubicBezTo>
                    <a:cubicBezTo>
                      <a:pt x="52" y="11"/>
                      <a:pt x="53" y="11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4"/>
                      <a:pt x="54" y="14"/>
                    </a:cubicBezTo>
                    <a:cubicBezTo>
                      <a:pt x="54" y="15"/>
                      <a:pt x="55" y="16"/>
                      <a:pt x="55" y="16"/>
                    </a:cubicBezTo>
                    <a:cubicBezTo>
                      <a:pt x="55" y="16"/>
                      <a:pt x="56" y="16"/>
                      <a:pt x="56" y="17"/>
                    </a:cubicBezTo>
                    <a:cubicBezTo>
                      <a:pt x="56" y="18"/>
                      <a:pt x="57" y="19"/>
                      <a:pt x="57" y="19"/>
                    </a:cubicBezTo>
                    <a:cubicBezTo>
                      <a:pt x="58" y="22"/>
                      <a:pt x="59" y="25"/>
                      <a:pt x="59" y="31"/>
                    </a:cubicBezTo>
                    <a:cubicBezTo>
                      <a:pt x="60" y="38"/>
                      <a:pt x="59" y="41"/>
                      <a:pt x="58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915"/>
              <p:cNvSpPr/>
              <p:nvPr/>
            </p:nvSpPr>
            <p:spPr bwMode="auto">
              <a:xfrm>
                <a:off x="552" y="1168"/>
                <a:ext cx="5" cy="4"/>
              </a:xfrm>
              <a:custGeom>
                <a:avLst/>
                <a:gdLst>
                  <a:gd name="T0" fmla="*/ 5 w 6"/>
                  <a:gd name="T1" fmla="*/ 3 h 4"/>
                  <a:gd name="T2" fmla="*/ 6 w 6"/>
                  <a:gd name="T3" fmla="*/ 1 h 4"/>
                  <a:gd name="T4" fmla="*/ 5 w 6"/>
                  <a:gd name="T5" fmla="*/ 0 h 4"/>
                  <a:gd name="T6" fmla="*/ 4 w 6"/>
                  <a:gd name="T7" fmla="*/ 1 h 4"/>
                  <a:gd name="T8" fmla="*/ 2 w 6"/>
                  <a:gd name="T9" fmla="*/ 2 h 4"/>
                  <a:gd name="T10" fmla="*/ 1 w 6"/>
                  <a:gd name="T11" fmla="*/ 3 h 4"/>
                  <a:gd name="T12" fmla="*/ 5 w 6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2" y="4"/>
                      <a:pt x="3" y="4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916"/>
              <p:cNvSpPr/>
              <p:nvPr/>
            </p:nvSpPr>
            <p:spPr bwMode="auto">
              <a:xfrm>
                <a:off x="522" y="1187"/>
                <a:ext cx="4" cy="4"/>
              </a:xfrm>
              <a:custGeom>
                <a:avLst/>
                <a:gdLst>
                  <a:gd name="T0" fmla="*/ 4 w 6"/>
                  <a:gd name="T1" fmla="*/ 0 h 5"/>
                  <a:gd name="T2" fmla="*/ 3 w 6"/>
                  <a:gd name="T3" fmla="*/ 0 h 5"/>
                  <a:gd name="T4" fmla="*/ 2 w 6"/>
                  <a:gd name="T5" fmla="*/ 1 h 5"/>
                  <a:gd name="T6" fmla="*/ 2 w 6"/>
                  <a:gd name="T7" fmla="*/ 2 h 5"/>
                  <a:gd name="T8" fmla="*/ 1 w 6"/>
                  <a:gd name="T9" fmla="*/ 2 h 5"/>
                  <a:gd name="T10" fmla="*/ 0 w 6"/>
                  <a:gd name="T11" fmla="*/ 3 h 5"/>
                  <a:gd name="T12" fmla="*/ 1 w 6"/>
                  <a:gd name="T13" fmla="*/ 4 h 5"/>
                  <a:gd name="T14" fmla="*/ 3 w 6"/>
                  <a:gd name="T15" fmla="*/ 4 h 5"/>
                  <a:gd name="T16" fmla="*/ 4 w 6"/>
                  <a:gd name="T17" fmla="*/ 3 h 5"/>
                  <a:gd name="T18" fmla="*/ 5 w 6"/>
                  <a:gd name="T19" fmla="*/ 1 h 5"/>
                  <a:gd name="T20" fmla="*/ 4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6" y="0"/>
                      <a:pt x="6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917"/>
              <p:cNvSpPr/>
              <p:nvPr/>
            </p:nvSpPr>
            <p:spPr bwMode="auto">
              <a:xfrm>
                <a:off x="529" y="1160"/>
                <a:ext cx="3" cy="4"/>
              </a:xfrm>
              <a:custGeom>
                <a:avLst/>
                <a:gdLst>
                  <a:gd name="T0" fmla="*/ 2 w 5"/>
                  <a:gd name="T1" fmla="*/ 4 h 5"/>
                  <a:gd name="T2" fmla="*/ 4 w 5"/>
                  <a:gd name="T3" fmla="*/ 5 h 5"/>
                  <a:gd name="T4" fmla="*/ 5 w 5"/>
                  <a:gd name="T5" fmla="*/ 5 h 5"/>
                  <a:gd name="T6" fmla="*/ 5 w 5"/>
                  <a:gd name="T7" fmla="*/ 4 h 5"/>
                  <a:gd name="T8" fmla="*/ 4 w 5"/>
                  <a:gd name="T9" fmla="*/ 3 h 5"/>
                  <a:gd name="T10" fmla="*/ 4 w 5"/>
                  <a:gd name="T11" fmla="*/ 2 h 5"/>
                  <a:gd name="T12" fmla="*/ 2 w 5"/>
                  <a:gd name="T13" fmla="*/ 0 h 5"/>
                  <a:gd name="T14" fmla="*/ 1 w 5"/>
                  <a:gd name="T15" fmla="*/ 0 h 5"/>
                  <a:gd name="T16" fmla="*/ 1 w 5"/>
                  <a:gd name="T17" fmla="*/ 0 h 5"/>
                  <a:gd name="T18" fmla="*/ 1 w 5"/>
                  <a:gd name="T19" fmla="*/ 0 h 5"/>
                  <a:gd name="T20" fmla="*/ 1 w 5"/>
                  <a:gd name="T21" fmla="*/ 2 h 5"/>
                  <a:gd name="T22" fmla="*/ 2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2" y="4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2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918"/>
              <p:cNvSpPr/>
              <p:nvPr/>
            </p:nvSpPr>
            <p:spPr bwMode="auto">
              <a:xfrm>
                <a:off x="538" y="1156"/>
                <a:ext cx="2" cy="6"/>
              </a:xfrm>
              <a:custGeom>
                <a:avLst/>
                <a:gdLst>
                  <a:gd name="T0" fmla="*/ 0 w 2"/>
                  <a:gd name="T1" fmla="*/ 5 h 8"/>
                  <a:gd name="T2" fmla="*/ 2 w 2"/>
                  <a:gd name="T3" fmla="*/ 6 h 8"/>
                  <a:gd name="T4" fmla="*/ 2 w 2"/>
                  <a:gd name="T5" fmla="*/ 1 h 8"/>
                  <a:gd name="T6" fmla="*/ 2 w 2"/>
                  <a:gd name="T7" fmla="*/ 0 h 8"/>
                  <a:gd name="T8" fmla="*/ 1 w 2"/>
                  <a:gd name="T9" fmla="*/ 0 h 8"/>
                  <a:gd name="T10" fmla="*/ 1 w 2"/>
                  <a:gd name="T11" fmla="*/ 0 h 8"/>
                  <a:gd name="T12" fmla="*/ 0 w 2"/>
                  <a:gd name="T13" fmla="*/ 1 h 8"/>
                  <a:gd name="T14" fmla="*/ 0 w 2"/>
                  <a:gd name="T15" fmla="*/ 3 h 8"/>
                  <a:gd name="T16" fmla="*/ 0 w 2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8">
                    <a:moveTo>
                      <a:pt x="0" y="5"/>
                    </a:moveTo>
                    <a:cubicBezTo>
                      <a:pt x="1" y="8"/>
                      <a:pt x="2" y="7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919"/>
              <p:cNvSpPr/>
              <p:nvPr/>
            </p:nvSpPr>
            <p:spPr bwMode="auto">
              <a:xfrm>
                <a:off x="521" y="1168"/>
                <a:ext cx="5" cy="3"/>
              </a:xfrm>
              <a:custGeom>
                <a:avLst/>
                <a:gdLst>
                  <a:gd name="T0" fmla="*/ 1 w 6"/>
                  <a:gd name="T1" fmla="*/ 2 h 4"/>
                  <a:gd name="T2" fmla="*/ 3 w 6"/>
                  <a:gd name="T3" fmla="*/ 3 h 4"/>
                  <a:gd name="T4" fmla="*/ 5 w 6"/>
                  <a:gd name="T5" fmla="*/ 3 h 4"/>
                  <a:gd name="T6" fmla="*/ 4 w 6"/>
                  <a:gd name="T7" fmla="*/ 1 h 4"/>
                  <a:gd name="T8" fmla="*/ 2 w 6"/>
                  <a:gd name="T9" fmla="*/ 1 h 4"/>
                  <a:gd name="T10" fmla="*/ 1 w 6"/>
                  <a:gd name="T11" fmla="*/ 1 h 4"/>
                  <a:gd name="T12" fmla="*/ 1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2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6" y="2"/>
                      <a:pt x="6" y="2"/>
                      <a:pt x="4" y="1"/>
                    </a:cubicBezTo>
                    <a:cubicBezTo>
                      <a:pt x="3" y="1"/>
                      <a:pt x="3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920"/>
              <p:cNvSpPr/>
              <p:nvPr/>
            </p:nvSpPr>
            <p:spPr bwMode="auto">
              <a:xfrm>
                <a:off x="537" y="1188"/>
                <a:ext cx="2" cy="9"/>
              </a:xfrm>
              <a:custGeom>
                <a:avLst/>
                <a:gdLst>
                  <a:gd name="T0" fmla="*/ 2 w 3"/>
                  <a:gd name="T1" fmla="*/ 7 h 12"/>
                  <a:gd name="T2" fmla="*/ 2 w 3"/>
                  <a:gd name="T3" fmla="*/ 3 h 12"/>
                  <a:gd name="T4" fmla="*/ 2 w 3"/>
                  <a:gd name="T5" fmla="*/ 0 h 12"/>
                  <a:gd name="T6" fmla="*/ 1 w 3"/>
                  <a:gd name="T7" fmla="*/ 0 h 12"/>
                  <a:gd name="T8" fmla="*/ 1 w 3"/>
                  <a:gd name="T9" fmla="*/ 0 h 12"/>
                  <a:gd name="T10" fmla="*/ 0 w 3"/>
                  <a:gd name="T11" fmla="*/ 2 h 12"/>
                  <a:gd name="T12" fmla="*/ 0 w 3"/>
                  <a:gd name="T13" fmla="*/ 5 h 12"/>
                  <a:gd name="T14" fmla="*/ 1 w 3"/>
                  <a:gd name="T15" fmla="*/ 9 h 12"/>
                  <a:gd name="T16" fmla="*/ 1 w 3"/>
                  <a:gd name="T17" fmla="*/ 11 h 12"/>
                  <a:gd name="T18" fmla="*/ 1 w 3"/>
                  <a:gd name="T19" fmla="*/ 12 h 12"/>
                  <a:gd name="T20" fmla="*/ 2 w 3"/>
                  <a:gd name="T21" fmla="*/ 12 h 12"/>
                  <a:gd name="T22" fmla="*/ 3 w 3"/>
                  <a:gd name="T23" fmla="*/ 10 h 12"/>
                  <a:gd name="T24" fmla="*/ 2 w 3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2">
                    <a:moveTo>
                      <a:pt x="2" y="7"/>
                    </a:moveTo>
                    <a:cubicBezTo>
                      <a:pt x="2" y="6"/>
                      <a:pt x="2" y="5"/>
                      <a:pt x="2" y="3"/>
                    </a:cubicBezTo>
                    <a:cubicBezTo>
                      <a:pt x="2" y="2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9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921"/>
              <p:cNvSpPr/>
              <p:nvPr/>
            </p:nvSpPr>
            <p:spPr bwMode="auto">
              <a:xfrm>
                <a:off x="531" y="1192"/>
                <a:ext cx="2" cy="4"/>
              </a:xfrm>
              <a:custGeom>
                <a:avLst/>
                <a:gdLst>
                  <a:gd name="T0" fmla="*/ 2 w 3"/>
                  <a:gd name="T1" fmla="*/ 1 h 5"/>
                  <a:gd name="T2" fmla="*/ 2 w 3"/>
                  <a:gd name="T3" fmla="*/ 1 h 5"/>
                  <a:gd name="T4" fmla="*/ 1 w 3"/>
                  <a:gd name="T5" fmla="*/ 1 h 5"/>
                  <a:gd name="T6" fmla="*/ 0 w 3"/>
                  <a:gd name="T7" fmla="*/ 5 h 5"/>
                  <a:gd name="T8" fmla="*/ 1 w 3"/>
                  <a:gd name="T9" fmla="*/ 5 h 5"/>
                  <a:gd name="T10" fmla="*/ 3 w 3"/>
                  <a:gd name="T11" fmla="*/ 1 h 5"/>
                  <a:gd name="T12" fmla="*/ 2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922"/>
              <p:cNvSpPr/>
              <p:nvPr/>
            </p:nvSpPr>
            <p:spPr bwMode="auto">
              <a:xfrm>
                <a:off x="529" y="1162"/>
                <a:ext cx="13" cy="22"/>
              </a:xfrm>
              <a:custGeom>
                <a:avLst/>
                <a:gdLst>
                  <a:gd name="T0" fmla="*/ 16 w 17"/>
                  <a:gd name="T1" fmla="*/ 6 h 29"/>
                  <a:gd name="T2" fmla="*/ 14 w 17"/>
                  <a:gd name="T3" fmla="*/ 5 h 29"/>
                  <a:gd name="T4" fmla="*/ 14 w 17"/>
                  <a:gd name="T5" fmla="*/ 4 h 29"/>
                  <a:gd name="T6" fmla="*/ 14 w 17"/>
                  <a:gd name="T7" fmla="*/ 2 h 29"/>
                  <a:gd name="T8" fmla="*/ 14 w 17"/>
                  <a:gd name="T9" fmla="*/ 1 h 29"/>
                  <a:gd name="T10" fmla="*/ 13 w 17"/>
                  <a:gd name="T11" fmla="*/ 0 h 29"/>
                  <a:gd name="T12" fmla="*/ 13 w 17"/>
                  <a:gd name="T13" fmla="*/ 1 h 29"/>
                  <a:gd name="T14" fmla="*/ 13 w 17"/>
                  <a:gd name="T15" fmla="*/ 2 h 29"/>
                  <a:gd name="T16" fmla="*/ 12 w 17"/>
                  <a:gd name="T17" fmla="*/ 4 h 29"/>
                  <a:gd name="T18" fmla="*/ 11 w 17"/>
                  <a:gd name="T19" fmla="*/ 6 h 29"/>
                  <a:gd name="T20" fmla="*/ 11 w 17"/>
                  <a:gd name="T21" fmla="*/ 6 h 29"/>
                  <a:gd name="T22" fmla="*/ 10 w 17"/>
                  <a:gd name="T23" fmla="*/ 9 h 29"/>
                  <a:gd name="T24" fmla="*/ 10 w 17"/>
                  <a:gd name="T25" fmla="*/ 12 h 29"/>
                  <a:gd name="T26" fmla="*/ 11 w 17"/>
                  <a:gd name="T27" fmla="*/ 14 h 29"/>
                  <a:gd name="T28" fmla="*/ 11 w 17"/>
                  <a:gd name="T29" fmla="*/ 15 h 29"/>
                  <a:gd name="T30" fmla="*/ 12 w 17"/>
                  <a:gd name="T31" fmla="*/ 17 h 29"/>
                  <a:gd name="T32" fmla="*/ 12 w 17"/>
                  <a:gd name="T33" fmla="*/ 18 h 29"/>
                  <a:gd name="T34" fmla="*/ 12 w 17"/>
                  <a:gd name="T35" fmla="*/ 19 h 29"/>
                  <a:gd name="T36" fmla="*/ 11 w 17"/>
                  <a:gd name="T37" fmla="*/ 21 h 29"/>
                  <a:gd name="T38" fmla="*/ 10 w 17"/>
                  <a:gd name="T39" fmla="*/ 22 h 29"/>
                  <a:gd name="T40" fmla="*/ 10 w 17"/>
                  <a:gd name="T41" fmla="*/ 22 h 29"/>
                  <a:gd name="T42" fmla="*/ 10 w 17"/>
                  <a:gd name="T43" fmla="*/ 22 h 29"/>
                  <a:gd name="T44" fmla="*/ 10 w 17"/>
                  <a:gd name="T45" fmla="*/ 22 h 29"/>
                  <a:gd name="T46" fmla="*/ 8 w 17"/>
                  <a:gd name="T47" fmla="*/ 22 h 29"/>
                  <a:gd name="T48" fmla="*/ 7 w 17"/>
                  <a:gd name="T49" fmla="*/ 23 h 29"/>
                  <a:gd name="T50" fmla="*/ 5 w 17"/>
                  <a:gd name="T51" fmla="*/ 23 h 29"/>
                  <a:gd name="T52" fmla="*/ 3 w 17"/>
                  <a:gd name="T53" fmla="*/ 24 h 29"/>
                  <a:gd name="T54" fmla="*/ 2 w 17"/>
                  <a:gd name="T55" fmla="*/ 25 h 29"/>
                  <a:gd name="T56" fmla="*/ 2 w 17"/>
                  <a:gd name="T57" fmla="*/ 25 h 29"/>
                  <a:gd name="T58" fmla="*/ 2 w 17"/>
                  <a:gd name="T59" fmla="*/ 26 h 29"/>
                  <a:gd name="T60" fmla="*/ 1 w 17"/>
                  <a:gd name="T61" fmla="*/ 27 h 29"/>
                  <a:gd name="T62" fmla="*/ 1 w 17"/>
                  <a:gd name="T63" fmla="*/ 27 h 29"/>
                  <a:gd name="T64" fmla="*/ 0 w 17"/>
                  <a:gd name="T65" fmla="*/ 27 h 29"/>
                  <a:gd name="T66" fmla="*/ 0 w 17"/>
                  <a:gd name="T67" fmla="*/ 28 h 29"/>
                  <a:gd name="T68" fmla="*/ 1 w 17"/>
                  <a:gd name="T69" fmla="*/ 29 h 29"/>
                  <a:gd name="T70" fmla="*/ 2 w 17"/>
                  <a:gd name="T71" fmla="*/ 28 h 29"/>
                  <a:gd name="T72" fmla="*/ 2 w 17"/>
                  <a:gd name="T73" fmla="*/ 28 h 29"/>
                  <a:gd name="T74" fmla="*/ 2 w 17"/>
                  <a:gd name="T75" fmla="*/ 28 h 29"/>
                  <a:gd name="T76" fmla="*/ 4 w 17"/>
                  <a:gd name="T77" fmla="*/ 28 h 29"/>
                  <a:gd name="T78" fmla="*/ 8 w 17"/>
                  <a:gd name="T79" fmla="*/ 27 h 29"/>
                  <a:gd name="T80" fmla="*/ 10 w 17"/>
                  <a:gd name="T81" fmla="*/ 24 h 29"/>
                  <a:gd name="T82" fmla="*/ 11 w 17"/>
                  <a:gd name="T83" fmla="*/ 24 h 29"/>
                  <a:gd name="T84" fmla="*/ 12 w 17"/>
                  <a:gd name="T85" fmla="*/ 23 h 29"/>
                  <a:gd name="T86" fmla="*/ 12 w 17"/>
                  <a:gd name="T87" fmla="*/ 24 h 29"/>
                  <a:gd name="T88" fmla="*/ 13 w 17"/>
                  <a:gd name="T89" fmla="*/ 24 h 29"/>
                  <a:gd name="T90" fmla="*/ 14 w 17"/>
                  <a:gd name="T91" fmla="*/ 23 h 29"/>
                  <a:gd name="T92" fmla="*/ 15 w 17"/>
                  <a:gd name="T93" fmla="*/ 21 h 29"/>
                  <a:gd name="T94" fmla="*/ 15 w 17"/>
                  <a:gd name="T95" fmla="*/ 19 h 29"/>
                  <a:gd name="T96" fmla="*/ 14 w 17"/>
                  <a:gd name="T97" fmla="*/ 19 h 29"/>
                  <a:gd name="T98" fmla="*/ 14 w 17"/>
                  <a:gd name="T99" fmla="*/ 18 h 29"/>
                  <a:gd name="T100" fmla="*/ 15 w 17"/>
                  <a:gd name="T101" fmla="*/ 17 h 29"/>
                  <a:gd name="T102" fmla="*/ 15 w 17"/>
                  <a:gd name="T103" fmla="*/ 16 h 29"/>
                  <a:gd name="T104" fmla="*/ 17 w 17"/>
                  <a:gd name="T105" fmla="*/ 11 h 29"/>
                  <a:gd name="T106" fmla="*/ 17 w 17"/>
                  <a:gd name="T107" fmla="*/ 9 h 29"/>
                  <a:gd name="T108" fmla="*/ 16 w 17"/>
                  <a:gd name="T10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" h="29">
                    <a:moveTo>
                      <a:pt x="16" y="6"/>
                    </a:moveTo>
                    <a:cubicBezTo>
                      <a:pt x="15" y="6"/>
                      <a:pt x="15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2" y="1"/>
                      <a:pt x="13" y="1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9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0" y="13"/>
                      <a:pt x="10" y="13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6"/>
                      <a:pt x="12" y="16"/>
                      <a:pt x="12" y="17"/>
                    </a:cubicBezTo>
                    <a:cubicBezTo>
                      <a:pt x="12" y="17"/>
                      <a:pt x="12" y="17"/>
                      <a:pt x="12" y="18"/>
                    </a:cubicBezTo>
                    <a:cubicBezTo>
                      <a:pt x="12" y="18"/>
                      <a:pt x="12" y="18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0" y="21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3"/>
                      <a:pt x="7" y="22"/>
                      <a:pt x="7" y="23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1" y="29"/>
                      <a:pt x="1" y="29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4" y="28"/>
                      <a:pt x="4" y="28"/>
                    </a:cubicBezTo>
                    <a:cubicBezTo>
                      <a:pt x="6" y="28"/>
                      <a:pt x="7" y="28"/>
                      <a:pt x="8" y="27"/>
                    </a:cubicBezTo>
                    <a:cubicBezTo>
                      <a:pt x="9" y="26"/>
                      <a:pt x="10" y="25"/>
                      <a:pt x="10" y="24"/>
                    </a:cubicBezTo>
                    <a:cubicBezTo>
                      <a:pt x="10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2" y="23"/>
                    </a:cubicBezTo>
                    <a:cubicBezTo>
                      <a:pt x="12" y="23"/>
                      <a:pt x="12" y="24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5" y="23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5" y="19"/>
                      <a:pt x="14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7"/>
                      <a:pt x="15" y="17"/>
                    </a:cubicBezTo>
                    <a:cubicBezTo>
                      <a:pt x="15" y="17"/>
                      <a:pt x="15" y="16"/>
                      <a:pt x="15" y="16"/>
                    </a:cubicBezTo>
                    <a:cubicBezTo>
                      <a:pt x="16" y="14"/>
                      <a:pt x="17" y="13"/>
                      <a:pt x="17" y="11"/>
                    </a:cubicBezTo>
                    <a:cubicBezTo>
                      <a:pt x="17" y="10"/>
                      <a:pt x="17" y="9"/>
                      <a:pt x="17" y="9"/>
                    </a:cubicBezTo>
                    <a:cubicBezTo>
                      <a:pt x="16" y="8"/>
                      <a:pt x="16" y="7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923"/>
              <p:cNvSpPr/>
              <p:nvPr/>
            </p:nvSpPr>
            <p:spPr bwMode="auto">
              <a:xfrm>
                <a:off x="1278" y="738"/>
                <a:ext cx="16" cy="22"/>
              </a:xfrm>
              <a:custGeom>
                <a:avLst/>
                <a:gdLst>
                  <a:gd name="T0" fmla="*/ 20 w 21"/>
                  <a:gd name="T1" fmla="*/ 0 h 29"/>
                  <a:gd name="T2" fmla="*/ 16 w 21"/>
                  <a:gd name="T3" fmla="*/ 3 h 29"/>
                  <a:gd name="T4" fmla="*/ 16 w 21"/>
                  <a:gd name="T5" fmla="*/ 7 h 29"/>
                  <a:gd name="T6" fmla="*/ 16 w 21"/>
                  <a:gd name="T7" fmla="*/ 11 h 29"/>
                  <a:gd name="T8" fmla="*/ 16 w 21"/>
                  <a:gd name="T9" fmla="*/ 16 h 29"/>
                  <a:gd name="T10" fmla="*/ 15 w 21"/>
                  <a:gd name="T11" fmla="*/ 20 h 29"/>
                  <a:gd name="T12" fmla="*/ 15 w 21"/>
                  <a:gd name="T13" fmla="*/ 23 h 29"/>
                  <a:gd name="T14" fmla="*/ 14 w 21"/>
                  <a:gd name="T15" fmla="*/ 21 h 29"/>
                  <a:gd name="T16" fmla="*/ 10 w 21"/>
                  <a:gd name="T17" fmla="*/ 14 h 29"/>
                  <a:gd name="T18" fmla="*/ 6 w 21"/>
                  <a:gd name="T19" fmla="*/ 7 h 29"/>
                  <a:gd name="T20" fmla="*/ 1 w 21"/>
                  <a:gd name="T21" fmla="*/ 3 h 29"/>
                  <a:gd name="T22" fmla="*/ 1 w 21"/>
                  <a:gd name="T23" fmla="*/ 5 h 29"/>
                  <a:gd name="T24" fmla="*/ 1 w 21"/>
                  <a:gd name="T25" fmla="*/ 5 h 29"/>
                  <a:gd name="T26" fmla="*/ 5 w 21"/>
                  <a:gd name="T27" fmla="*/ 12 h 29"/>
                  <a:gd name="T28" fmla="*/ 9 w 21"/>
                  <a:gd name="T29" fmla="*/ 19 h 29"/>
                  <a:gd name="T30" fmla="*/ 12 w 21"/>
                  <a:gd name="T31" fmla="*/ 24 h 29"/>
                  <a:gd name="T32" fmla="*/ 15 w 21"/>
                  <a:gd name="T33" fmla="*/ 28 h 29"/>
                  <a:gd name="T34" fmla="*/ 17 w 21"/>
                  <a:gd name="T35" fmla="*/ 27 h 29"/>
                  <a:gd name="T36" fmla="*/ 18 w 21"/>
                  <a:gd name="T37" fmla="*/ 22 h 29"/>
                  <a:gd name="T38" fmla="*/ 19 w 21"/>
                  <a:gd name="T39" fmla="*/ 16 h 29"/>
                  <a:gd name="T40" fmla="*/ 20 w 21"/>
                  <a:gd name="T41" fmla="*/ 8 h 29"/>
                  <a:gd name="T42" fmla="*/ 20 w 21"/>
                  <a:gd name="T43" fmla="*/ 4 h 29"/>
                  <a:gd name="T44" fmla="*/ 20 w 21"/>
                  <a:gd name="T45" fmla="*/ 3 h 29"/>
                  <a:gd name="T46" fmla="*/ 20 w 21"/>
                  <a:gd name="T47" fmla="*/ 3 h 29"/>
                  <a:gd name="T48" fmla="*/ 20 w 21"/>
                  <a:gd name="T49" fmla="*/ 3 h 29"/>
                  <a:gd name="T50" fmla="*/ 20 w 21"/>
                  <a:gd name="T5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29">
                    <a:moveTo>
                      <a:pt x="20" y="0"/>
                    </a:moveTo>
                    <a:cubicBezTo>
                      <a:pt x="17" y="0"/>
                      <a:pt x="16" y="1"/>
                      <a:pt x="16" y="3"/>
                    </a:cubicBezTo>
                    <a:cubicBezTo>
                      <a:pt x="16" y="4"/>
                      <a:pt x="16" y="6"/>
                      <a:pt x="16" y="7"/>
                    </a:cubicBezTo>
                    <a:cubicBezTo>
                      <a:pt x="16" y="8"/>
                      <a:pt x="16" y="9"/>
                      <a:pt x="16" y="11"/>
                    </a:cubicBezTo>
                    <a:cubicBezTo>
                      <a:pt x="16" y="12"/>
                      <a:pt x="16" y="14"/>
                      <a:pt x="16" y="16"/>
                    </a:cubicBezTo>
                    <a:cubicBezTo>
                      <a:pt x="16" y="17"/>
                      <a:pt x="16" y="19"/>
                      <a:pt x="15" y="20"/>
                    </a:cubicBezTo>
                    <a:cubicBezTo>
                      <a:pt x="15" y="21"/>
                      <a:pt x="15" y="22"/>
                      <a:pt x="15" y="23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3" y="19"/>
                      <a:pt x="11" y="16"/>
                      <a:pt x="10" y="14"/>
                    </a:cubicBezTo>
                    <a:cubicBezTo>
                      <a:pt x="9" y="12"/>
                      <a:pt x="8" y="9"/>
                      <a:pt x="6" y="7"/>
                    </a:cubicBezTo>
                    <a:cubicBezTo>
                      <a:pt x="5" y="5"/>
                      <a:pt x="4" y="3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7"/>
                      <a:pt x="4" y="10"/>
                      <a:pt x="5" y="12"/>
                    </a:cubicBezTo>
                    <a:cubicBezTo>
                      <a:pt x="7" y="14"/>
                      <a:pt x="8" y="16"/>
                      <a:pt x="9" y="19"/>
                    </a:cubicBezTo>
                    <a:cubicBezTo>
                      <a:pt x="10" y="20"/>
                      <a:pt x="11" y="22"/>
                      <a:pt x="12" y="24"/>
                    </a:cubicBezTo>
                    <a:cubicBezTo>
                      <a:pt x="12" y="26"/>
                      <a:pt x="13" y="28"/>
                      <a:pt x="15" y="28"/>
                    </a:cubicBezTo>
                    <a:cubicBezTo>
                      <a:pt x="16" y="29"/>
                      <a:pt x="17" y="28"/>
                      <a:pt x="17" y="27"/>
                    </a:cubicBezTo>
                    <a:cubicBezTo>
                      <a:pt x="18" y="26"/>
                      <a:pt x="18" y="24"/>
                      <a:pt x="18" y="22"/>
                    </a:cubicBezTo>
                    <a:cubicBezTo>
                      <a:pt x="19" y="20"/>
                      <a:pt x="19" y="18"/>
                      <a:pt x="19" y="16"/>
                    </a:cubicBezTo>
                    <a:cubicBezTo>
                      <a:pt x="19" y="13"/>
                      <a:pt x="20" y="10"/>
                      <a:pt x="20" y="8"/>
                    </a:cubicBezTo>
                    <a:cubicBezTo>
                      <a:pt x="20" y="7"/>
                      <a:pt x="20" y="6"/>
                      <a:pt x="20" y="4"/>
                    </a:cubicBezTo>
                    <a:cubicBezTo>
                      <a:pt x="20" y="4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924"/>
              <p:cNvSpPr/>
              <p:nvPr/>
            </p:nvSpPr>
            <p:spPr bwMode="auto">
              <a:xfrm>
                <a:off x="1298" y="745"/>
                <a:ext cx="9" cy="4"/>
              </a:xfrm>
              <a:custGeom>
                <a:avLst/>
                <a:gdLst>
                  <a:gd name="T0" fmla="*/ 11 w 12"/>
                  <a:gd name="T1" fmla="*/ 2 h 5"/>
                  <a:gd name="T2" fmla="*/ 7 w 12"/>
                  <a:gd name="T3" fmla="*/ 0 h 5"/>
                  <a:gd name="T4" fmla="*/ 5 w 12"/>
                  <a:gd name="T5" fmla="*/ 0 h 5"/>
                  <a:gd name="T6" fmla="*/ 1 w 12"/>
                  <a:gd name="T7" fmla="*/ 1 h 5"/>
                  <a:gd name="T8" fmla="*/ 0 w 12"/>
                  <a:gd name="T9" fmla="*/ 3 h 5"/>
                  <a:gd name="T10" fmla="*/ 4 w 12"/>
                  <a:gd name="T11" fmla="*/ 4 h 5"/>
                  <a:gd name="T12" fmla="*/ 7 w 12"/>
                  <a:gd name="T13" fmla="*/ 3 h 5"/>
                  <a:gd name="T14" fmla="*/ 8 w 12"/>
                  <a:gd name="T15" fmla="*/ 3 h 5"/>
                  <a:gd name="T16" fmla="*/ 9 w 12"/>
                  <a:gd name="T17" fmla="*/ 3 h 5"/>
                  <a:gd name="T18" fmla="*/ 9 w 12"/>
                  <a:gd name="T19" fmla="*/ 3 h 5"/>
                  <a:gd name="T20" fmla="*/ 11 w 12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11" y="2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5"/>
                      <a:pt x="3" y="4"/>
                      <a:pt x="4" y="4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2" y="3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925"/>
              <p:cNvSpPr/>
              <p:nvPr/>
            </p:nvSpPr>
            <p:spPr bwMode="auto">
              <a:xfrm>
                <a:off x="1296" y="741"/>
                <a:ext cx="8" cy="3"/>
              </a:xfrm>
              <a:custGeom>
                <a:avLst/>
                <a:gdLst>
                  <a:gd name="T0" fmla="*/ 11 w 11"/>
                  <a:gd name="T1" fmla="*/ 3 h 5"/>
                  <a:gd name="T2" fmla="*/ 10 w 11"/>
                  <a:gd name="T3" fmla="*/ 2 h 5"/>
                  <a:gd name="T4" fmla="*/ 7 w 11"/>
                  <a:gd name="T5" fmla="*/ 1 h 5"/>
                  <a:gd name="T6" fmla="*/ 1 w 11"/>
                  <a:gd name="T7" fmla="*/ 2 h 5"/>
                  <a:gd name="T8" fmla="*/ 1 w 11"/>
                  <a:gd name="T9" fmla="*/ 4 h 5"/>
                  <a:gd name="T10" fmla="*/ 6 w 11"/>
                  <a:gd name="T11" fmla="*/ 4 h 5"/>
                  <a:gd name="T12" fmla="*/ 8 w 11"/>
                  <a:gd name="T13" fmla="*/ 4 h 5"/>
                  <a:gd name="T14" fmla="*/ 9 w 11"/>
                  <a:gd name="T15" fmla="*/ 4 h 5"/>
                  <a:gd name="T16" fmla="*/ 9 w 11"/>
                  <a:gd name="T17" fmla="*/ 5 h 5"/>
                  <a:gd name="T18" fmla="*/ 9 w 11"/>
                  <a:gd name="T19" fmla="*/ 4 h 5"/>
                  <a:gd name="T20" fmla="*/ 9 w 11"/>
                  <a:gd name="T21" fmla="*/ 5 h 5"/>
                  <a:gd name="T22" fmla="*/ 9 w 11"/>
                  <a:gd name="T23" fmla="*/ 5 h 5"/>
                  <a:gd name="T24" fmla="*/ 11 w 11"/>
                  <a:gd name="T25" fmla="*/ 4 h 5"/>
                  <a:gd name="T26" fmla="*/ 11 w 11"/>
                  <a:gd name="T27" fmla="*/ 4 h 5"/>
                  <a:gd name="T28" fmla="*/ 11 w 11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3"/>
                      <a:pt x="11" y="2"/>
                      <a:pt x="10" y="2"/>
                    </a:cubicBezTo>
                    <a:cubicBezTo>
                      <a:pt x="10" y="2"/>
                      <a:pt x="8" y="1"/>
                      <a:pt x="7" y="1"/>
                    </a:cubicBezTo>
                    <a:cubicBezTo>
                      <a:pt x="6" y="1"/>
                      <a:pt x="2" y="0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10" y="5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926"/>
              <p:cNvSpPr/>
              <p:nvPr/>
            </p:nvSpPr>
            <p:spPr bwMode="auto">
              <a:xfrm>
                <a:off x="1303" y="7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927"/>
              <p:cNvSpPr>
                <a:spLocks noEditPoints="1"/>
              </p:cNvSpPr>
              <p:nvPr/>
            </p:nvSpPr>
            <p:spPr bwMode="auto">
              <a:xfrm>
                <a:off x="1311" y="737"/>
                <a:ext cx="17" cy="12"/>
              </a:xfrm>
              <a:custGeom>
                <a:avLst/>
                <a:gdLst>
                  <a:gd name="T0" fmla="*/ 20 w 22"/>
                  <a:gd name="T1" fmla="*/ 11 h 16"/>
                  <a:gd name="T2" fmla="*/ 15 w 22"/>
                  <a:gd name="T3" fmla="*/ 4 h 16"/>
                  <a:gd name="T4" fmla="*/ 15 w 22"/>
                  <a:gd name="T5" fmla="*/ 4 h 16"/>
                  <a:gd name="T6" fmla="*/ 9 w 22"/>
                  <a:gd name="T7" fmla="*/ 1 h 16"/>
                  <a:gd name="T8" fmla="*/ 1 w 22"/>
                  <a:gd name="T9" fmla="*/ 7 h 16"/>
                  <a:gd name="T10" fmla="*/ 2 w 22"/>
                  <a:gd name="T11" fmla="*/ 13 h 16"/>
                  <a:gd name="T12" fmla="*/ 6 w 22"/>
                  <a:gd name="T13" fmla="*/ 15 h 16"/>
                  <a:gd name="T14" fmla="*/ 14 w 22"/>
                  <a:gd name="T15" fmla="*/ 9 h 16"/>
                  <a:gd name="T16" fmla="*/ 15 w 22"/>
                  <a:gd name="T17" fmla="*/ 10 h 16"/>
                  <a:gd name="T18" fmla="*/ 17 w 22"/>
                  <a:gd name="T19" fmla="*/ 13 h 16"/>
                  <a:gd name="T20" fmla="*/ 22 w 22"/>
                  <a:gd name="T21" fmla="*/ 13 h 16"/>
                  <a:gd name="T22" fmla="*/ 20 w 22"/>
                  <a:gd name="T23" fmla="*/ 11 h 16"/>
                  <a:gd name="T24" fmla="*/ 7 w 22"/>
                  <a:gd name="T25" fmla="*/ 12 h 16"/>
                  <a:gd name="T26" fmla="*/ 4 w 22"/>
                  <a:gd name="T27" fmla="*/ 11 h 16"/>
                  <a:gd name="T28" fmla="*/ 4 w 22"/>
                  <a:gd name="T29" fmla="*/ 8 h 16"/>
                  <a:gd name="T30" fmla="*/ 8 w 22"/>
                  <a:gd name="T31" fmla="*/ 3 h 16"/>
                  <a:gd name="T32" fmla="*/ 12 w 22"/>
                  <a:gd name="T33" fmla="*/ 5 h 16"/>
                  <a:gd name="T34" fmla="*/ 12 w 22"/>
                  <a:gd name="T35" fmla="*/ 6 h 16"/>
                  <a:gd name="T36" fmla="*/ 7 w 22"/>
                  <a:gd name="T3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6">
                    <a:moveTo>
                      <a:pt x="20" y="11"/>
                    </a:moveTo>
                    <a:cubicBezTo>
                      <a:pt x="19" y="12"/>
                      <a:pt x="16" y="5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2"/>
                      <a:pt x="12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1" y="9"/>
                      <a:pt x="0" y="11"/>
                      <a:pt x="2" y="13"/>
                    </a:cubicBezTo>
                    <a:cubicBezTo>
                      <a:pt x="3" y="14"/>
                      <a:pt x="4" y="15"/>
                      <a:pt x="6" y="15"/>
                    </a:cubicBezTo>
                    <a:cubicBezTo>
                      <a:pt x="9" y="15"/>
                      <a:pt x="13" y="12"/>
                      <a:pt x="14" y="9"/>
                    </a:cubicBezTo>
                    <a:cubicBezTo>
                      <a:pt x="14" y="9"/>
                      <a:pt x="15" y="10"/>
                      <a:pt x="15" y="10"/>
                    </a:cubicBezTo>
                    <a:cubicBezTo>
                      <a:pt x="16" y="11"/>
                      <a:pt x="16" y="12"/>
                      <a:pt x="17" y="13"/>
                    </a:cubicBezTo>
                    <a:cubicBezTo>
                      <a:pt x="18" y="14"/>
                      <a:pt x="21" y="16"/>
                      <a:pt x="22" y="13"/>
                    </a:cubicBezTo>
                    <a:cubicBezTo>
                      <a:pt x="22" y="12"/>
                      <a:pt x="21" y="11"/>
                      <a:pt x="20" y="11"/>
                    </a:cubicBezTo>
                    <a:close/>
                    <a:moveTo>
                      <a:pt x="7" y="12"/>
                    </a:moveTo>
                    <a:cubicBezTo>
                      <a:pt x="6" y="12"/>
                      <a:pt x="5" y="12"/>
                      <a:pt x="4" y="11"/>
                    </a:cubicBezTo>
                    <a:cubicBezTo>
                      <a:pt x="3" y="11"/>
                      <a:pt x="4" y="9"/>
                      <a:pt x="4" y="8"/>
                    </a:cubicBezTo>
                    <a:cubicBezTo>
                      <a:pt x="4" y="5"/>
                      <a:pt x="6" y="3"/>
                      <a:pt x="8" y="3"/>
                    </a:cubicBezTo>
                    <a:cubicBezTo>
                      <a:pt x="9" y="3"/>
                      <a:pt x="13" y="4"/>
                      <a:pt x="12" y="5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1" y="8"/>
                      <a:pt x="9" y="11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928"/>
              <p:cNvSpPr/>
              <p:nvPr/>
            </p:nvSpPr>
            <p:spPr bwMode="auto">
              <a:xfrm>
                <a:off x="1323" y="725"/>
                <a:ext cx="12" cy="13"/>
              </a:xfrm>
              <a:custGeom>
                <a:avLst/>
                <a:gdLst>
                  <a:gd name="T0" fmla="*/ 15 w 15"/>
                  <a:gd name="T1" fmla="*/ 9 h 16"/>
                  <a:gd name="T2" fmla="*/ 9 w 15"/>
                  <a:gd name="T3" fmla="*/ 10 h 16"/>
                  <a:gd name="T4" fmla="*/ 6 w 15"/>
                  <a:gd name="T5" fmla="*/ 11 h 16"/>
                  <a:gd name="T6" fmla="*/ 6 w 15"/>
                  <a:gd name="T7" fmla="*/ 11 h 16"/>
                  <a:gd name="T8" fmla="*/ 7 w 15"/>
                  <a:gd name="T9" fmla="*/ 10 h 16"/>
                  <a:gd name="T10" fmla="*/ 7 w 15"/>
                  <a:gd name="T11" fmla="*/ 7 h 16"/>
                  <a:gd name="T12" fmla="*/ 6 w 15"/>
                  <a:gd name="T13" fmla="*/ 1 h 16"/>
                  <a:gd name="T14" fmla="*/ 1 w 15"/>
                  <a:gd name="T15" fmla="*/ 1 h 16"/>
                  <a:gd name="T16" fmla="*/ 0 w 15"/>
                  <a:gd name="T17" fmla="*/ 7 h 16"/>
                  <a:gd name="T18" fmla="*/ 2 w 15"/>
                  <a:gd name="T19" fmla="*/ 7 h 16"/>
                  <a:gd name="T20" fmla="*/ 3 w 15"/>
                  <a:gd name="T21" fmla="*/ 4 h 16"/>
                  <a:gd name="T22" fmla="*/ 5 w 15"/>
                  <a:gd name="T23" fmla="*/ 5 h 16"/>
                  <a:gd name="T24" fmla="*/ 2 w 15"/>
                  <a:gd name="T25" fmla="*/ 14 h 16"/>
                  <a:gd name="T26" fmla="*/ 3 w 15"/>
                  <a:gd name="T27" fmla="*/ 16 h 16"/>
                  <a:gd name="T28" fmla="*/ 6 w 15"/>
                  <a:gd name="T29" fmla="*/ 16 h 16"/>
                  <a:gd name="T30" fmla="*/ 9 w 15"/>
                  <a:gd name="T31" fmla="*/ 14 h 16"/>
                  <a:gd name="T32" fmla="*/ 12 w 15"/>
                  <a:gd name="T33" fmla="*/ 12 h 16"/>
                  <a:gd name="T34" fmla="*/ 15 w 15"/>
                  <a:gd name="T35" fmla="*/ 11 h 16"/>
                  <a:gd name="T36" fmla="*/ 15 w 15"/>
                  <a:gd name="T3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6">
                    <a:moveTo>
                      <a:pt x="15" y="9"/>
                    </a:moveTo>
                    <a:cubicBezTo>
                      <a:pt x="13" y="8"/>
                      <a:pt x="11" y="9"/>
                      <a:pt x="9" y="10"/>
                    </a:cubicBezTo>
                    <a:cubicBezTo>
                      <a:pt x="8" y="10"/>
                      <a:pt x="7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7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8" y="5"/>
                      <a:pt x="8" y="3"/>
                      <a:pt x="6" y="1"/>
                    </a:cubicBezTo>
                    <a:cubicBezTo>
                      <a:pt x="5" y="0"/>
                      <a:pt x="2" y="0"/>
                      <a:pt x="1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9"/>
                      <a:pt x="2" y="9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4" y="2"/>
                      <a:pt x="4" y="4"/>
                      <a:pt x="5" y="5"/>
                    </a:cubicBezTo>
                    <a:cubicBezTo>
                      <a:pt x="5" y="8"/>
                      <a:pt x="3" y="11"/>
                      <a:pt x="2" y="14"/>
                    </a:cubicBezTo>
                    <a:cubicBezTo>
                      <a:pt x="2" y="15"/>
                      <a:pt x="2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6" y="15"/>
                      <a:pt x="8" y="14"/>
                      <a:pt x="9" y="14"/>
                    </a:cubicBezTo>
                    <a:cubicBezTo>
                      <a:pt x="10" y="13"/>
                      <a:pt x="11" y="13"/>
                      <a:pt x="12" y="12"/>
                    </a:cubicBezTo>
                    <a:cubicBezTo>
                      <a:pt x="13" y="12"/>
                      <a:pt x="14" y="12"/>
                      <a:pt x="15" y="11"/>
                    </a:cubicBezTo>
                    <a:cubicBezTo>
                      <a:pt x="15" y="10"/>
                      <a:pt x="15" y="10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929"/>
              <p:cNvSpPr>
                <a:spLocks noEditPoints="1"/>
              </p:cNvSpPr>
              <p:nvPr/>
            </p:nvSpPr>
            <p:spPr bwMode="auto">
              <a:xfrm>
                <a:off x="1293" y="753"/>
                <a:ext cx="12" cy="17"/>
              </a:xfrm>
              <a:custGeom>
                <a:avLst/>
                <a:gdLst>
                  <a:gd name="T0" fmla="*/ 15 w 16"/>
                  <a:gd name="T1" fmla="*/ 10 h 23"/>
                  <a:gd name="T2" fmla="*/ 14 w 16"/>
                  <a:gd name="T3" fmla="*/ 4 h 23"/>
                  <a:gd name="T4" fmla="*/ 12 w 16"/>
                  <a:gd name="T5" fmla="*/ 1 h 23"/>
                  <a:gd name="T6" fmla="*/ 8 w 16"/>
                  <a:gd name="T7" fmla="*/ 1 h 23"/>
                  <a:gd name="T8" fmla="*/ 5 w 16"/>
                  <a:gd name="T9" fmla="*/ 2 h 23"/>
                  <a:gd name="T10" fmla="*/ 2 w 16"/>
                  <a:gd name="T11" fmla="*/ 3 h 23"/>
                  <a:gd name="T12" fmla="*/ 2 w 16"/>
                  <a:gd name="T13" fmla="*/ 4 h 23"/>
                  <a:gd name="T14" fmla="*/ 1 w 16"/>
                  <a:gd name="T15" fmla="*/ 4 h 23"/>
                  <a:gd name="T16" fmla="*/ 1 w 16"/>
                  <a:gd name="T17" fmla="*/ 10 h 23"/>
                  <a:gd name="T18" fmla="*/ 2 w 16"/>
                  <a:gd name="T19" fmla="*/ 14 h 23"/>
                  <a:gd name="T20" fmla="*/ 3 w 16"/>
                  <a:gd name="T21" fmla="*/ 18 h 23"/>
                  <a:gd name="T22" fmla="*/ 4 w 16"/>
                  <a:gd name="T23" fmla="*/ 19 h 23"/>
                  <a:gd name="T24" fmla="*/ 3 w 16"/>
                  <a:gd name="T25" fmla="*/ 19 h 23"/>
                  <a:gd name="T26" fmla="*/ 3 w 16"/>
                  <a:gd name="T27" fmla="*/ 21 h 23"/>
                  <a:gd name="T28" fmla="*/ 13 w 16"/>
                  <a:gd name="T29" fmla="*/ 17 h 23"/>
                  <a:gd name="T30" fmla="*/ 15 w 16"/>
                  <a:gd name="T31" fmla="*/ 14 h 23"/>
                  <a:gd name="T32" fmla="*/ 15 w 16"/>
                  <a:gd name="T33" fmla="*/ 10 h 23"/>
                  <a:gd name="T34" fmla="*/ 12 w 16"/>
                  <a:gd name="T35" fmla="*/ 13 h 23"/>
                  <a:gd name="T36" fmla="*/ 10 w 16"/>
                  <a:gd name="T37" fmla="*/ 14 h 23"/>
                  <a:gd name="T38" fmla="*/ 7 w 16"/>
                  <a:gd name="T39" fmla="*/ 17 h 23"/>
                  <a:gd name="T40" fmla="*/ 6 w 16"/>
                  <a:gd name="T41" fmla="*/ 18 h 23"/>
                  <a:gd name="T42" fmla="*/ 5 w 16"/>
                  <a:gd name="T43" fmla="*/ 11 h 23"/>
                  <a:gd name="T44" fmla="*/ 4 w 16"/>
                  <a:gd name="T45" fmla="*/ 7 h 23"/>
                  <a:gd name="T46" fmla="*/ 4 w 16"/>
                  <a:gd name="T47" fmla="*/ 6 h 23"/>
                  <a:gd name="T48" fmla="*/ 9 w 16"/>
                  <a:gd name="T49" fmla="*/ 4 h 23"/>
                  <a:gd name="T50" fmla="*/ 11 w 16"/>
                  <a:gd name="T51" fmla="*/ 6 h 23"/>
                  <a:gd name="T52" fmla="*/ 12 w 16"/>
                  <a:gd name="T53" fmla="*/ 10 h 23"/>
                  <a:gd name="T54" fmla="*/ 12 w 16"/>
                  <a:gd name="T5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5" y="10"/>
                    </a:moveTo>
                    <a:cubicBezTo>
                      <a:pt x="15" y="8"/>
                      <a:pt x="14" y="6"/>
                      <a:pt x="14" y="4"/>
                    </a:cubicBezTo>
                    <a:cubicBezTo>
                      <a:pt x="14" y="3"/>
                      <a:pt x="13" y="2"/>
                      <a:pt x="12" y="1"/>
                    </a:cubicBezTo>
                    <a:cubicBezTo>
                      <a:pt x="11" y="0"/>
                      <a:pt x="9" y="0"/>
                      <a:pt x="8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6"/>
                      <a:pt x="1" y="8"/>
                      <a:pt x="1" y="10"/>
                    </a:cubicBezTo>
                    <a:cubicBezTo>
                      <a:pt x="2" y="12"/>
                      <a:pt x="2" y="13"/>
                      <a:pt x="2" y="14"/>
                    </a:cubicBezTo>
                    <a:cubicBezTo>
                      <a:pt x="2" y="16"/>
                      <a:pt x="2" y="17"/>
                      <a:pt x="3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1"/>
                    </a:cubicBezTo>
                    <a:cubicBezTo>
                      <a:pt x="7" y="23"/>
                      <a:pt x="10" y="19"/>
                      <a:pt x="13" y="17"/>
                    </a:cubicBezTo>
                    <a:cubicBezTo>
                      <a:pt x="14" y="16"/>
                      <a:pt x="15" y="16"/>
                      <a:pt x="15" y="14"/>
                    </a:cubicBezTo>
                    <a:cubicBezTo>
                      <a:pt x="16" y="13"/>
                      <a:pt x="15" y="11"/>
                      <a:pt x="15" y="10"/>
                    </a:cubicBezTo>
                    <a:close/>
                    <a:moveTo>
                      <a:pt x="12" y="13"/>
                    </a:moveTo>
                    <a:cubicBezTo>
                      <a:pt x="12" y="13"/>
                      <a:pt x="11" y="14"/>
                      <a:pt x="10" y="14"/>
                    </a:cubicBezTo>
                    <a:cubicBezTo>
                      <a:pt x="9" y="15"/>
                      <a:pt x="8" y="16"/>
                      <a:pt x="7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6"/>
                      <a:pt x="5" y="13"/>
                      <a:pt x="5" y="11"/>
                    </a:cubicBezTo>
                    <a:cubicBezTo>
                      <a:pt x="5" y="10"/>
                      <a:pt x="5" y="8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4"/>
                      <a:pt x="9" y="4"/>
                    </a:cubicBezTo>
                    <a:cubicBezTo>
                      <a:pt x="11" y="3"/>
                      <a:pt x="11" y="5"/>
                      <a:pt x="11" y="6"/>
                    </a:cubicBezTo>
                    <a:cubicBezTo>
                      <a:pt x="12" y="7"/>
                      <a:pt x="12" y="9"/>
                      <a:pt x="12" y="10"/>
                    </a:cubicBezTo>
                    <a:cubicBezTo>
                      <a:pt x="12" y="11"/>
                      <a:pt x="12" y="12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930"/>
              <p:cNvSpPr/>
              <p:nvPr/>
            </p:nvSpPr>
            <p:spPr bwMode="auto">
              <a:xfrm>
                <a:off x="1118" y="818"/>
                <a:ext cx="20" cy="48"/>
              </a:xfrm>
              <a:custGeom>
                <a:avLst/>
                <a:gdLst>
                  <a:gd name="T0" fmla="*/ 26 w 26"/>
                  <a:gd name="T1" fmla="*/ 3 h 63"/>
                  <a:gd name="T2" fmla="*/ 26 w 26"/>
                  <a:gd name="T3" fmla="*/ 3 h 63"/>
                  <a:gd name="T4" fmla="*/ 22 w 26"/>
                  <a:gd name="T5" fmla="*/ 2 h 63"/>
                  <a:gd name="T6" fmla="*/ 20 w 26"/>
                  <a:gd name="T7" fmla="*/ 7 h 63"/>
                  <a:gd name="T8" fmla="*/ 18 w 26"/>
                  <a:gd name="T9" fmla="*/ 15 h 63"/>
                  <a:gd name="T10" fmla="*/ 14 w 26"/>
                  <a:gd name="T11" fmla="*/ 31 h 63"/>
                  <a:gd name="T12" fmla="*/ 11 w 26"/>
                  <a:gd name="T13" fmla="*/ 47 h 63"/>
                  <a:gd name="T14" fmla="*/ 9 w 26"/>
                  <a:gd name="T15" fmla="*/ 37 h 63"/>
                  <a:gd name="T16" fmla="*/ 3 w 26"/>
                  <a:gd name="T17" fmla="*/ 14 h 63"/>
                  <a:gd name="T18" fmla="*/ 0 w 26"/>
                  <a:gd name="T19" fmla="*/ 15 h 63"/>
                  <a:gd name="T20" fmla="*/ 2 w 26"/>
                  <a:gd name="T21" fmla="*/ 26 h 63"/>
                  <a:gd name="T22" fmla="*/ 5 w 26"/>
                  <a:gd name="T23" fmla="*/ 39 h 63"/>
                  <a:gd name="T24" fmla="*/ 7 w 26"/>
                  <a:gd name="T25" fmla="*/ 51 h 63"/>
                  <a:gd name="T26" fmla="*/ 10 w 26"/>
                  <a:gd name="T27" fmla="*/ 61 h 63"/>
                  <a:gd name="T28" fmla="*/ 14 w 26"/>
                  <a:gd name="T29" fmla="*/ 61 h 63"/>
                  <a:gd name="T30" fmla="*/ 16 w 26"/>
                  <a:gd name="T31" fmla="*/ 51 h 63"/>
                  <a:gd name="T32" fmla="*/ 19 w 26"/>
                  <a:gd name="T33" fmla="*/ 35 h 63"/>
                  <a:gd name="T34" fmla="*/ 22 w 26"/>
                  <a:gd name="T35" fmla="*/ 18 h 63"/>
                  <a:gd name="T36" fmla="*/ 24 w 26"/>
                  <a:gd name="T37" fmla="*/ 10 h 63"/>
                  <a:gd name="T38" fmla="*/ 26 w 26"/>
                  <a:gd name="T39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63">
                    <a:moveTo>
                      <a:pt x="26" y="3"/>
                    </a:moveTo>
                    <a:cubicBezTo>
                      <a:pt x="26" y="3"/>
                      <a:pt x="26" y="3"/>
                      <a:pt x="26" y="3"/>
                    </a:cubicBezTo>
                    <a:cubicBezTo>
                      <a:pt x="26" y="1"/>
                      <a:pt x="23" y="0"/>
                      <a:pt x="22" y="2"/>
                    </a:cubicBezTo>
                    <a:cubicBezTo>
                      <a:pt x="21" y="4"/>
                      <a:pt x="21" y="5"/>
                      <a:pt x="20" y="7"/>
                    </a:cubicBezTo>
                    <a:cubicBezTo>
                      <a:pt x="19" y="10"/>
                      <a:pt x="19" y="13"/>
                      <a:pt x="18" y="15"/>
                    </a:cubicBezTo>
                    <a:cubicBezTo>
                      <a:pt x="16" y="21"/>
                      <a:pt x="15" y="26"/>
                      <a:pt x="14" y="31"/>
                    </a:cubicBezTo>
                    <a:cubicBezTo>
                      <a:pt x="13" y="37"/>
                      <a:pt x="12" y="42"/>
                      <a:pt x="11" y="47"/>
                    </a:cubicBezTo>
                    <a:cubicBezTo>
                      <a:pt x="10" y="43"/>
                      <a:pt x="10" y="40"/>
                      <a:pt x="9" y="37"/>
                    </a:cubicBezTo>
                    <a:cubicBezTo>
                      <a:pt x="8" y="29"/>
                      <a:pt x="5" y="22"/>
                      <a:pt x="3" y="14"/>
                    </a:cubicBezTo>
                    <a:cubicBezTo>
                      <a:pt x="3" y="12"/>
                      <a:pt x="0" y="13"/>
                      <a:pt x="0" y="15"/>
                    </a:cubicBezTo>
                    <a:cubicBezTo>
                      <a:pt x="0" y="19"/>
                      <a:pt x="1" y="22"/>
                      <a:pt x="2" y="26"/>
                    </a:cubicBezTo>
                    <a:cubicBezTo>
                      <a:pt x="3" y="30"/>
                      <a:pt x="4" y="35"/>
                      <a:pt x="5" y="39"/>
                    </a:cubicBezTo>
                    <a:cubicBezTo>
                      <a:pt x="5" y="43"/>
                      <a:pt x="6" y="47"/>
                      <a:pt x="7" y="51"/>
                    </a:cubicBezTo>
                    <a:cubicBezTo>
                      <a:pt x="7" y="55"/>
                      <a:pt x="8" y="58"/>
                      <a:pt x="10" y="61"/>
                    </a:cubicBezTo>
                    <a:cubicBezTo>
                      <a:pt x="11" y="63"/>
                      <a:pt x="13" y="62"/>
                      <a:pt x="14" y="61"/>
                    </a:cubicBezTo>
                    <a:cubicBezTo>
                      <a:pt x="15" y="58"/>
                      <a:pt x="15" y="54"/>
                      <a:pt x="16" y="51"/>
                    </a:cubicBezTo>
                    <a:cubicBezTo>
                      <a:pt x="16" y="45"/>
                      <a:pt x="18" y="40"/>
                      <a:pt x="19" y="35"/>
                    </a:cubicBezTo>
                    <a:cubicBezTo>
                      <a:pt x="20" y="29"/>
                      <a:pt x="21" y="24"/>
                      <a:pt x="22" y="18"/>
                    </a:cubicBezTo>
                    <a:cubicBezTo>
                      <a:pt x="23" y="16"/>
                      <a:pt x="24" y="13"/>
                      <a:pt x="24" y="10"/>
                    </a:cubicBezTo>
                    <a:cubicBezTo>
                      <a:pt x="25" y="8"/>
                      <a:pt x="26" y="5"/>
                      <a:pt x="2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931"/>
              <p:cNvSpPr>
                <a:spLocks noEditPoints="1"/>
              </p:cNvSpPr>
              <p:nvPr/>
            </p:nvSpPr>
            <p:spPr bwMode="auto">
              <a:xfrm>
                <a:off x="1131" y="832"/>
                <a:ext cx="31" cy="39"/>
              </a:xfrm>
              <a:custGeom>
                <a:avLst/>
                <a:gdLst>
                  <a:gd name="T0" fmla="*/ 38 w 41"/>
                  <a:gd name="T1" fmla="*/ 28 h 51"/>
                  <a:gd name="T2" fmla="*/ 36 w 41"/>
                  <a:gd name="T3" fmla="*/ 9 h 51"/>
                  <a:gd name="T4" fmla="*/ 36 w 41"/>
                  <a:gd name="T5" fmla="*/ 4 h 51"/>
                  <a:gd name="T6" fmla="*/ 32 w 41"/>
                  <a:gd name="T7" fmla="*/ 2 h 51"/>
                  <a:gd name="T8" fmla="*/ 32 w 41"/>
                  <a:gd name="T9" fmla="*/ 8 h 51"/>
                  <a:gd name="T10" fmla="*/ 25 w 41"/>
                  <a:gd name="T11" fmla="*/ 18 h 51"/>
                  <a:gd name="T12" fmla="*/ 21 w 41"/>
                  <a:gd name="T13" fmla="*/ 19 h 51"/>
                  <a:gd name="T14" fmla="*/ 12 w 41"/>
                  <a:gd name="T15" fmla="*/ 19 h 51"/>
                  <a:gd name="T16" fmla="*/ 10 w 41"/>
                  <a:gd name="T17" fmla="*/ 15 h 51"/>
                  <a:gd name="T18" fmla="*/ 15 w 41"/>
                  <a:gd name="T19" fmla="*/ 6 h 51"/>
                  <a:gd name="T20" fmla="*/ 31 w 41"/>
                  <a:gd name="T21" fmla="*/ 4 h 51"/>
                  <a:gd name="T22" fmla="*/ 24 w 41"/>
                  <a:gd name="T23" fmla="*/ 1 h 51"/>
                  <a:gd name="T24" fmla="*/ 14 w 41"/>
                  <a:gd name="T25" fmla="*/ 5 h 51"/>
                  <a:gd name="T26" fmla="*/ 8 w 41"/>
                  <a:gd name="T27" fmla="*/ 11 h 51"/>
                  <a:gd name="T28" fmla="*/ 4 w 41"/>
                  <a:gd name="T29" fmla="*/ 19 h 51"/>
                  <a:gd name="T30" fmla="*/ 2 w 41"/>
                  <a:gd name="T31" fmla="*/ 24 h 51"/>
                  <a:gd name="T32" fmla="*/ 3 w 41"/>
                  <a:gd name="T33" fmla="*/ 46 h 51"/>
                  <a:gd name="T34" fmla="*/ 8 w 41"/>
                  <a:gd name="T35" fmla="*/ 43 h 51"/>
                  <a:gd name="T36" fmla="*/ 5 w 41"/>
                  <a:gd name="T37" fmla="*/ 24 h 51"/>
                  <a:gd name="T38" fmla="*/ 10 w 41"/>
                  <a:gd name="T39" fmla="*/ 24 h 51"/>
                  <a:gd name="T40" fmla="*/ 18 w 41"/>
                  <a:gd name="T41" fmla="*/ 24 h 51"/>
                  <a:gd name="T42" fmla="*/ 19 w 41"/>
                  <a:gd name="T43" fmla="*/ 24 h 51"/>
                  <a:gd name="T44" fmla="*/ 19 w 41"/>
                  <a:gd name="T45" fmla="*/ 30 h 51"/>
                  <a:gd name="T46" fmla="*/ 20 w 41"/>
                  <a:gd name="T47" fmla="*/ 44 h 51"/>
                  <a:gd name="T48" fmla="*/ 9 w 41"/>
                  <a:gd name="T49" fmla="*/ 46 h 51"/>
                  <a:gd name="T50" fmla="*/ 17 w 41"/>
                  <a:gd name="T51" fmla="*/ 50 h 51"/>
                  <a:gd name="T52" fmla="*/ 25 w 41"/>
                  <a:gd name="T53" fmla="*/ 46 h 51"/>
                  <a:gd name="T54" fmla="*/ 39 w 41"/>
                  <a:gd name="T55" fmla="*/ 31 h 51"/>
                  <a:gd name="T56" fmla="*/ 31 w 41"/>
                  <a:gd name="T57" fmla="*/ 33 h 51"/>
                  <a:gd name="T58" fmla="*/ 25 w 41"/>
                  <a:gd name="T59" fmla="*/ 41 h 51"/>
                  <a:gd name="T60" fmla="*/ 23 w 41"/>
                  <a:gd name="T61" fmla="*/ 28 h 51"/>
                  <a:gd name="T62" fmla="*/ 25 w 41"/>
                  <a:gd name="T63" fmla="*/ 24 h 51"/>
                  <a:gd name="T64" fmla="*/ 26 w 41"/>
                  <a:gd name="T65" fmla="*/ 22 h 51"/>
                  <a:gd name="T66" fmla="*/ 32 w 41"/>
                  <a:gd name="T67" fmla="*/ 15 h 51"/>
                  <a:gd name="T68" fmla="*/ 33 w 41"/>
                  <a:gd name="T69" fmla="*/ 16 h 51"/>
                  <a:gd name="T70" fmla="*/ 36 w 41"/>
                  <a:gd name="T71" fmla="*/ 28 h 51"/>
                  <a:gd name="T72" fmla="*/ 31 w 41"/>
                  <a:gd name="T73" fmla="*/ 3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51">
                    <a:moveTo>
                      <a:pt x="38" y="28"/>
                    </a:moveTo>
                    <a:cubicBezTo>
                      <a:pt x="38" y="28"/>
                      <a:pt x="38" y="28"/>
                      <a:pt x="38" y="28"/>
                    </a:cubicBezTo>
                    <a:cubicBezTo>
                      <a:pt x="40" y="26"/>
                      <a:pt x="38" y="19"/>
                      <a:pt x="38" y="17"/>
                    </a:cubicBezTo>
                    <a:cubicBezTo>
                      <a:pt x="38" y="14"/>
                      <a:pt x="37" y="11"/>
                      <a:pt x="36" y="9"/>
                    </a:cubicBezTo>
                    <a:cubicBezTo>
                      <a:pt x="37" y="8"/>
                      <a:pt x="37" y="8"/>
                      <a:pt x="38" y="7"/>
                    </a:cubicBezTo>
                    <a:cubicBezTo>
                      <a:pt x="39" y="6"/>
                      <a:pt x="37" y="3"/>
                      <a:pt x="36" y="4"/>
                    </a:cubicBezTo>
                    <a:cubicBezTo>
                      <a:pt x="36" y="4"/>
                      <a:pt x="35" y="3"/>
                      <a:pt x="35" y="2"/>
                    </a:cubicBezTo>
                    <a:cubicBezTo>
                      <a:pt x="35" y="1"/>
                      <a:pt x="33" y="0"/>
                      <a:pt x="32" y="2"/>
                    </a:cubicBezTo>
                    <a:cubicBezTo>
                      <a:pt x="31" y="4"/>
                      <a:pt x="32" y="6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10"/>
                      <a:pt x="30" y="11"/>
                      <a:pt x="29" y="12"/>
                    </a:cubicBezTo>
                    <a:cubicBezTo>
                      <a:pt x="28" y="14"/>
                      <a:pt x="26" y="16"/>
                      <a:pt x="25" y="18"/>
                    </a:cubicBezTo>
                    <a:cubicBezTo>
                      <a:pt x="24" y="19"/>
                      <a:pt x="23" y="19"/>
                      <a:pt x="22" y="20"/>
                    </a:cubicBezTo>
                    <a:cubicBezTo>
                      <a:pt x="22" y="20"/>
                      <a:pt x="22" y="19"/>
                      <a:pt x="21" y="19"/>
                    </a:cubicBezTo>
                    <a:cubicBezTo>
                      <a:pt x="20" y="18"/>
                      <a:pt x="19" y="19"/>
                      <a:pt x="17" y="19"/>
                    </a:cubicBezTo>
                    <a:cubicBezTo>
                      <a:pt x="15" y="19"/>
                      <a:pt x="14" y="19"/>
                      <a:pt x="12" y="19"/>
                    </a:cubicBezTo>
                    <a:cubicBezTo>
                      <a:pt x="11" y="19"/>
                      <a:pt x="10" y="19"/>
                      <a:pt x="8" y="19"/>
                    </a:cubicBezTo>
                    <a:cubicBezTo>
                      <a:pt x="9" y="17"/>
                      <a:pt x="10" y="16"/>
                      <a:pt x="10" y="15"/>
                    </a:cubicBezTo>
                    <a:cubicBezTo>
                      <a:pt x="11" y="13"/>
                      <a:pt x="12" y="10"/>
                      <a:pt x="14" y="9"/>
                    </a:cubicBezTo>
                    <a:cubicBezTo>
                      <a:pt x="15" y="9"/>
                      <a:pt x="16" y="7"/>
                      <a:pt x="15" y="6"/>
                    </a:cubicBezTo>
                    <a:cubicBezTo>
                      <a:pt x="18" y="7"/>
                      <a:pt x="20" y="7"/>
                      <a:pt x="22" y="6"/>
                    </a:cubicBezTo>
                    <a:cubicBezTo>
                      <a:pt x="25" y="6"/>
                      <a:pt x="29" y="6"/>
                      <a:pt x="31" y="4"/>
                    </a:cubicBezTo>
                    <a:cubicBezTo>
                      <a:pt x="31" y="4"/>
                      <a:pt x="32" y="3"/>
                      <a:pt x="31" y="2"/>
                    </a:cubicBezTo>
                    <a:cubicBezTo>
                      <a:pt x="30" y="0"/>
                      <a:pt x="27" y="0"/>
                      <a:pt x="24" y="1"/>
                    </a:cubicBezTo>
                    <a:cubicBezTo>
                      <a:pt x="21" y="1"/>
                      <a:pt x="18" y="2"/>
                      <a:pt x="15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0" y="6"/>
                      <a:pt x="9" y="9"/>
                      <a:pt x="8" y="11"/>
                    </a:cubicBezTo>
                    <a:cubicBezTo>
                      <a:pt x="7" y="12"/>
                      <a:pt x="6" y="13"/>
                      <a:pt x="6" y="14"/>
                    </a:cubicBezTo>
                    <a:cubicBezTo>
                      <a:pt x="5" y="16"/>
                      <a:pt x="4" y="18"/>
                      <a:pt x="4" y="19"/>
                    </a:cubicBezTo>
                    <a:cubicBezTo>
                      <a:pt x="3" y="20"/>
                      <a:pt x="2" y="21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4" y="31"/>
                      <a:pt x="0" y="40"/>
                      <a:pt x="3" y="46"/>
                    </a:cubicBezTo>
                    <a:cubicBezTo>
                      <a:pt x="4" y="46"/>
                      <a:pt x="5" y="47"/>
                      <a:pt x="6" y="46"/>
                    </a:cubicBezTo>
                    <a:cubicBezTo>
                      <a:pt x="7" y="46"/>
                      <a:pt x="8" y="44"/>
                      <a:pt x="8" y="43"/>
                    </a:cubicBezTo>
                    <a:cubicBezTo>
                      <a:pt x="7" y="41"/>
                      <a:pt x="7" y="40"/>
                      <a:pt x="7" y="38"/>
                    </a:cubicBezTo>
                    <a:cubicBezTo>
                      <a:pt x="7" y="33"/>
                      <a:pt x="7" y="28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6" y="24"/>
                      <a:pt x="17" y="24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5"/>
                      <a:pt x="19" y="26"/>
                      <a:pt x="19" y="27"/>
                    </a:cubicBezTo>
                    <a:cubicBezTo>
                      <a:pt x="19" y="28"/>
                      <a:pt x="19" y="29"/>
                      <a:pt x="19" y="30"/>
                    </a:cubicBezTo>
                    <a:cubicBezTo>
                      <a:pt x="19" y="33"/>
                      <a:pt x="19" y="35"/>
                      <a:pt x="19" y="37"/>
                    </a:cubicBezTo>
                    <a:cubicBezTo>
                      <a:pt x="19" y="40"/>
                      <a:pt x="20" y="42"/>
                      <a:pt x="20" y="44"/>
                    </a:cubicBezTo>
                    <a:cubicBezTo>
                      <a:pt x="19" y="45"/>
                      <a:pt x="16" y="45"/>
                      <a:pt x="15" y="45"/>
                    </a:cubicBezTo>
                    <a:cubicBezTo>
                      <a:pt x="13" y="45"/>
                      <a:pt x="10" y="45"/>
                      <a:pt x="9" y="46"/>
                    </a:cubicBezTo>
                    <a:cubicBezTo>
                      <a:pt x="7" y="46"/>
                      <a:pt x="7" y="48"/>
                      <a:pt x="8" y="49"/>
                    </a:cubicBezTo>
                    <a:cubicBezTo>
                      <a:pt x="11" y="51"/>
                      <a:pt x="14" y="50"/>
                      <a:pt x="17" y="50"/>
                    </a:cubicBezTo>
                    <a:cubicBezTo>
                      <a:pt x="19" y="50"/>
                      <a:pt x="24" y="50"/>
                      <a:pt x="25" y="47"/>
                    </a:cubicBezTo>
                    <a:cubicBezTo>
                      <a:pt x="25" y="47"/>
                      <a:pt x="25" y="46"/>
                      <a:pt x="25" y="46"/>
                    </a:cubicBezTo>
                    <a:cubicBezTo>
                      <a:pt x="28" y="45"/>
                      <a:pt x="30" y="41"/>
                      <a:pt x="32" y="39"/>
                    </a:cubicBezTo>
                    <a:cubicBezTo>
                      <a:pt x="34" y="36"/>
                      <a:pt x="37" y="33"/>
                      <a:pt x="39" y="31"/>
                    </a:cubicBezTo>
                    <a:cubicBezTo>
                      <a:pt x="41" y="30"/>
                      <a:pt x="40" y="27"/>
                      <a:pt x="38" y="28"/>
                    </a:cubicBezTo>
                    <a:close/>
                    <a:moveTo>
                      <a:pt x="31" y="33"/>
                    </a:moveTo>
                    <a:cubicBezTo>
                      <a:pt x="29" y="35"/>
                      <a:pt x="28" y="37"/>
                      <a:pt x="26" y="39"/>
                    </a:cubicBezTo>
                    <a:cubicBezTo>
                      <a:pt x="26" y="39"/>
                      <a:pt x="25" y="40"/>
                      <a:pt x="25" y="41"/>
                    </a:cubicBezTo>
                    <a:cubicBezTo>
                      <a:pt x="24" y="39"/>
                      <a:pt x="24" y="37"/>
                      <a:pt x="24" y="35"/>
                    </a:cubicBezTo>
                    <a:cubicBezTo>
                      <a:pt x="24" y="32"/>
                      <a:pt x="24" y="30"/>
                      <a:pt x="23" y="28"/>
                    </a:cubicBezTo>
                    <a:cubicBezTo>
                      <a:pt x="23" y="27"/>
                      <a:pt x="23" y="26"/>
                      <a:pt x="23" y="25"/>
                    </a:cubicBezTo>
                    <a:cubicBezTo>
                      <a:pt x="24" y="25"/>
                      <a:pt x="25" y="24"/>
                      <a:pt x="25" y="24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6" y="23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9" y="21"/>
                      <a:pt x="30" y="17"/>
                      <a:pt x="32" y="15"/>
                    </a:cubicBezTo>
                    <a:cubicBezTo>
                      <a:pt x="32" y="15"/>
                      <a:pt x="32" y="15"/>
                      <a:pt x="33" y="15"/>
                    </a:cubicBezTo>
                    <a:cubicBezTo>
                      <a:pt x="33" y="15"/>
                      <a:pt x="33" y="15"/>
                      <a:pt x="33" y="16"/>
                    </a:cubicBezTo>
                    <a:cubicBezTo>
                      <a:pt x="33" y="18"/>
                      <a:pt x="33" y="21"/>
                      <a:pt x="33" y="24"/>
                    </a:cubicBezTo>
                    <a:cubicBezTo>
                      <a:pt x="34" y="26"/>
                      <a:pt x="34" y="28"/>
                      <a:pt x="36" y="28"/>
                    </a:cubicBezTo>
                    <a:cubicBezTo>
                      <a:pt x="36" y="28"/>
                      <a:pt x="36" y="28"/>
                      <a:pt x="37" y="28"/>
                    </a:cubicBezTo>
                    <a:cubicBezTo>
                      <a:pt x="34" y="29"/>
                      <a:pt x="32" y="32"/>
                      <a:pt x="3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932"/>
              <p:cNvSpPr/>
              <p:nvPr/>
            </p:nvSpPr>
            <p:spPr bwMode="auto">
              <a:xfrm>
                <a:off x="1165" y="835"/>
                <a:ext cx="12" cy="6"/>
              </a:xfrm>
              <a:custGeom>
                <a:avLst/>
                <a:gdLst>
                  <a:gd name="T0" fmla="*/ 15 w 16"/>
                  <a:gd name="T1" fmla="*/ 4 h 8"/>
                  <a:gd name="T2" fmla="*/ 11 w 16"/>
                  <a:gd name="T3" fmla="*/ 1 h 8"/>
                  <a:gd name="T4" fmla="*/ 3 w 16"/>
                  <a:gd name="T5" fmla="*/ 1 h 8"/>
                  <a:gd name="T6" fmla="*/ 4 w 16"/>
                  <a:gd name="T7" fmla="*/ 6 h 8"/>
                  <a:gd name="T8" fmla="*/ 9 w 16"/>
                  <a:gd name="T9" fmla="*/ 6 h 8"/>
                  <a:gd name="T10" fmla="*/ 11 w 16"/>
                  <a:gd name="T11" fmla="*/ 7 h 8"/>
                  <a:gd name="T12" fmla="*/ 12 w 16"/>
                  <a:gd name="T13" fmla="*/ 8 h 8"/>
                  <a:gd name="T14" fmla="*/ 13 w 16"/>
                  <a:gd name="T15" fmla="*/ 8 h 8"/>
                  <a:gd name="T16" fmla="*/ 15 w 16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8">
                    <a:moveTo>
                      <a:pt x="15" y="4"/>
                    </a:moveTo>
                    <a:cubicBezTo>
                      <a:pt x="15" y="2"/>
                      <a:pt x="12" y="2"/>
                      <a:pt x="11" y="1"/>
                    </a:cubicBezTo>
                    <a:cubicBezTo>
                      <a:pt x="8" y="0"/>
                      <a:pt x="5" y="0"/>
                      <a:pt x="3" y="1"/>
                    </a:cubicBezTo>
                    <a:cubicBezTo>
                      <a:pt x="0" y="2"/>
                      <a:pt x="1" y="6"/>
                      <a:pt x="4" y="6"/>
                    </a:cubicBezTo>
                    <a:cubicBezTo>
                      <a:pt x="6" y="6"/>
                      <a:pt x="7" y="6"/>
                      <a:pt x="9" y="6"/>
                    </a:cubicBezTo>
                    <a:cubicBezTo>
                      <a:pt x="10" y="6"/>
                      <a:pt x="10" y="7"/>
                      <a:pt x="11" y="7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8"/>
                      <a:pt x="16" y="6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933"/>
              <p:cNvSpPr/>
              <p:nvPr/>
            </p:nvSpPr>
            <p:spPr bwMode="auto">
              <a:xfrm>
                <a:off x="1164" y="829"/>
                <a:ext cx="11" cy="6"/>
              </a:xfrm>
              <a:custGeom>
                <a:avLst/>
                <a:gdLst>
                  <a:gd name="T0" fmla="*/ 13 w 15"/>
                  <a:gd name="T1" fmla="*/ 3 h 8"/>
                  <a:gd name="T2" fmla="*/ 1 w 15"/>
                  <a:gd name="T3" fmla="*/ 3 h 8"/>
                  <a:gd name="T4" fmla="*/ 3 w 15"/>
                  <a:gd name="T5" fmla="*/ 7 h 8"/>
                  <a:gd name="T6" fmla="*/ 10 w 15"/>
                  <a:gd name="T7" fmla="*/ 8 h 8"/>
                  <a:gd name="T8" fmla="*/ 12 w 15"/>
                  <a:gd name="T9" fmla="*/ 8 h 8"/>
                  <a:gd name="T10" fmla="*/ 12 w 15"/>
                  <a:gd name="T11" fmla="*/ 8 h 8"/>
                  <a:gd name="T12" fmla="*/ 12 w 15"/>
                  <a:gd name="T13" fmla="*/ 8 h 8"/>
                  <a:gd name="T14" fmla="*/ 13 w 1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13" y="3"/>
                    </a:moveTo>
                    <a:cubicBezTo>
                      <a:pt x="10" y="2"/>
                      <a:pt x="4" y="0"/>
                      <a:pt x="1" y="3"/>
                    </a:cubicBezTo>
                    <a:cubicBezTo>
                      <a:pt x="0" y="5"/>
                      <a:pt x="1" y="7"/>
                      <a:pt x="3" y="7"/>
                    </a:cubicBezTo>
                    <a:cubicBezTo>
                      <a:pt x="5" y="7"/>
                      <a:pt x="8" y="7"/>
                      <a:pt x="10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4" y="7"/>
                      <a:pt x="15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934"/>
              <p:cNvSpPr>
                <a:spLocks noEditPoints="1"/>
              </p:cNvSpPr>
              <p:nvPr/>
            </p:nvSpPr>
            <p:spPr bwMode="auto">
              <a:xfrm>
                <a:off x="1182" y="823"/>
                <a:ext cx="21" cy="21"/>
              </a:xfrm>
              <a:custGeom>
                <a:avLst/>
                <a:gdLst>
                  <a:gd name="T0" fmla="*/ 24 w 27"/>
                  <a:gd name="T1" fmla="*/ 23 h 27"/>
                  <a:gd name="T2" fmla="*/ 19 w 27"/>
                  <a:gd name="T3" fmla="*/ 16 h 27"/>
                  <a:gd name="T4" fmla="*/ 20 w 27"/>
                  <a:gd name="T5" fmla="*/ 16 h 27"/>
                  <a:gd name="T6" fmla="*/ 16 w 27"/>
                  <a:gd name="T7" fmla="*/ 2 h 27"/>
                  <a:gd name="T8" fmla="*/ 3 w 27"/>
                  <a:gd name="T9" fmla="*/ 12 h 27"/>
                  <a:gd name="T10" fmla="*/ 6 w 27"/>
                  <a:gd name="T11" fmla="*/ 27 h 27"/>
                  <a:gd name="T12" fmla="*/ 15 w 27"/>
                  <a:gd name="T13" fmla="*/ 21 h 27"/>
                  <a:gd name="T14" fmla="*/ 23 w 27"/>
                  <a:gd name="T15" fmla="*/ 26 h 27"/>
                  <a:gd name="T16" fmla="*/ 24 w 27"/>
                  <a:gd name="T17" fmla="*/ 23 h 27"/>
                  <a:gd name="T18" fmla="*/ 19 w 27"/>
                  <a:gd name="T19" fmla="*/ 12 h 27"/>
                  <a:gd name="T20" fmla="*/ 19 w 27"/>
                  <a:gd name="T21" fmla="*/ 11 h 27"/>
                  <a:gd name="T22" fmla="*/ 19 w 27"/>
                  <a:gd name="T23" fmla="*/ 12 h 27"/>
                  <a:gd name="T24" fmla="*/ 9 w 27"/>
                  <a:gd name="T25" fmla="*/ 21 h 27"/>
                  <a:gd name="T26" fmla="*/ 6 w 27"/>
                  <a:gd name="T27" fmla="*/ 16 h 27"/>
                  <a:gd name="T28" fmla="*/ 11 w 27"/>
                  <a:gd name="T29" fmla="*/ 7 h 27"/>
                  <a:gd name="T30" fmla="*/ 16 w 27"/>
                  <a:gd name="T31" fmla="*/ 7 h 27"/>
                  <a:gd name="T32" fmla="*/ 16 w 27"/>
                  <a:gd name="T33" fmla="*/ 8 h 27"/>
                  <a:gd name="T34" fmla="*/ 14 w 27"/>
                  <a:gd name="T35" fmla="*/ 14 h 27"/>
                  <a:gd name="T36" fmla="*/ 9 w 27"/>
                  <a:gd name="T37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7">
                    <a:moveTo>
                      <a:pt x="24" y="23"/>
                    </a:moveTo>
                    <a:cubicBezTo>
                      <a:pt x="22" y="22"/>
                      <a:pt x="19" y="19"/>
                      <a:pt x="19" y="16"/>
                    </a:cubicBezTo>
                    <a:cubicBezTo>
                      <a:pt x="19" y="16"/>
                      <a:pt x="19" y="16"/>
                      <a:pt x="20" y="16"/>
                    </a:cubicBezTo>
                    <a:cubicBezTo>
                      <a:pt x="27" y="13"/>
                      <a:pt x="21" y="4"/>
                      <a:pt x="16" y="2"/>
                    </a:cubicBezTo>
                    <a:cubicBezTo>
                      <a:pt x="9" y="0"/>
                      <a:pt x="5" y="6"/>
                      <a:pt x="3" y="12"/>
                    </a:cubicBezTo>
                    <a:cubicBezTo>
                      <a:pt x="1" y="17"/>
                      <a:pt x="0" y="27"/>
                      <a:pt x="6" y="27"/>
                    </a:cubicBezTo>
                    <a:cubicBezTo>
                      <a:pt x="10" y="27"/>
                      <a:pt x="13" y="25"/>
                      <a:pt x="15" y="21"/>
                    </a:cubicBezTo>
                    <a:cubicBezTo>
                      <a:pt x="17" y="24"/>
                      <a:pt x="19" y="27"/>
                      <a:pt x="23" y="26"/>
                    </a:cubicBezTo>
                    <a:cubicBezTo>
                      <a:pt x="24" y="26"/>
                      <a:pt x="25" y="24"/>
                      <a:pt x="24" y="23"/>
                    </a:cubicBezTo>
                    <a:close/>
                    <a:moveTo>
                      <a:pt x="19" y="12"/>
                    </a:moveTo>
                    <a:cubicBezTo>
                      <a:pt x="19" y="12"/>
                      <a:pt x="19" y="11"/>
                      <a:pt x="19" y="11"/>
                    </a:cubicBezTo>
                    <a:cubicBezTo>
                      <a:pt x="20" y="11"/>
                      <a:pt x="20" y="12"/>
                      <a:pt x="19" y="12"/>
                    </a:cubicBezTo>
                    <a:close/>
                    <a:moveTo>
                      <a:pt x="9" y="21"/>
                    </a:moveTo>
                    <a:cubicBezTo>
                      <a:pt x="5" y="25"/>
                      <a:pt x="5" y="19"/>
                      <a:pt x="6" y="16"/>
                    </a:cubicBezTo>
                    <a:cubicBezTo>
                      <a:pt x="7" y="13"/>
                      <a:pt x="8" y="8"/>
                      <a:pt x="11" y="7"/>
                    </a:cubicBezTo>
                    <a:cubicBezTo>
                      <a:pt x="13" y="6"/>
                      <a:pt x="15" y="6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10"/>
                      <a:pt x="14" y="12"/>
                      <a:pt x="14" y="14"/>
                    </a:cubicBezTo>
                    <a:cubicBezTo>
                      <a:pt x="13" y="16"/>
                      <a:pt x="11" y="19"/>
                      <a:pt x="9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935"/>
              <p:cNvSpPr/>
              <p:nvPr/>
            </p:nvSpPr>
            <p:spPr bwMode="auto">
              <a:xfrm>
                <a:off x="1199" y="808"/>
                <a:ext cx="16" cy="22"/>
              </a:xfrm>
              <a:custGeom>
                <a:avLst/>
                <a:gdLst>
                  <a:gd name="T0" fmla="*/ 18 w 21"/>
                  <a:gd name="T1" fmla="*/ 15 h 29"/>
                  <a:gd name="T2" fmla="*/ 14 w 21"/>
                  <a:gd name="T3" fmla="*/ 14 h 29"/>
                  <a:gd name="T4" fmla="*/ 13 w 21"/>
                  <a:gd name="T5" fmla="*/ 14 h 29"/>
                  <a:gd name="T6" fmla="*/ 15 w 21"/>
                  <a:gd name="T7" fmla="*/ 6 h 29"/>
                  <a:gd name="T8" fmla="*/ 12 w 21"/>
                  <a:gd name="T9" fmla="*/ 0 h 29"/>
                  <a:gd name="T10" fmla="*/ 4 w 21"/>
                  <a:gd name="T11" fmla="*/ 4 h 29"/>
                  <a:gd name="T12" fmla="*/ 0 w 21"/>
                  <a:gd name="T13" fmla="*/ 15 h 29"/>
                  <a:gd name="T14" fmla="*/ 3 w 21"/>
                  <a:gd name="T15" fmla="*/ 16 h 29"/>
                  <a:gd name="T16" fmla="*/ 9 w 21"/>
                  <a:gd name="T17" fmla="*/ 5 h 29"/>
                  <a:gd name="T18" fmla="*/ 11 w 21"/>
                  <a:gd name="T19" fmla="*/ 4 h 29"/>
                  <a:gd name="T20" fmla="*/ 11 w 21"/>
                  <a:gd name="T21" fmla="*/ 4 h 29"/>
                  <a:gd name="T22" fmla="*/ 11 w 21"/>
                  <a:gd name="T23" fmla="*/ 6 h 29"/>
                  <a:gd name="T24" fmla="*/ 8 w 21"/>
                  <a:gd name="T25" fmla="*/ 13 h 29"/>
                  <a:gd name="T26" fmla="*/ 9 w 21"/>
                  <a:gd name="T27" fmla="*/ 17 h 29"/>
                  <a:gd name="T28" fmla="*/ 13 w 21"/>
                  <a:gd name="T29" fmla="*/ 19 h 29"/>
                  <a:gd name="T30" fmla="*/ 15 w 21"/>
                  <a:gd name="T31" fmla="*/ 19 h 29"/>
                  <a:gd name="T32" fmla="*/ 16 w 21"/>
                  <a:gd name="T33" fmla="*/ 20 h 29"/>
                  <a:gd name="T34" fmla="*/ 11 w 21"/>
                  <a:gd name="T35" fmla="*/ 24 h 29"/>
                  <a:gd name="T36" fmla="*/ 11 w 21"/>
                  <a:gd name="T37" fmla="*/ 27 h 29"/>
                  <a:gd name="T38" fmla="*/ 21 w 21"/>
                  <a:gd name="T39" fmla="*/ 20 h 29"/>
                  <a:gd name="T40" fmla="*/ 18 w 21"/>
                  <a:gd name="T4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9">
                    <a:moveTo>
                      <a:pt x="18" y="15"/>
                    </a:moveTo>
                    <a:cubicBezTo>
                      <a:pt x="16" y="14"/>
                      <a:pt x="15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4" y="11"/>
                      <a:pt x="15" y="9"/>
                      <a:pt x="15" y="6"/>
                    </a:cubicBezTo>
                    <a:cubicBezTo>
                      <a:pt x="16" y="3"/>
                      <a:pt x="15" y="0"/>
                      <a:pt x="12" y="0"/>
                    </a:cubicBezTo>
                    <a:cubicBezTo>
                      <a:pt x="9" y="0"/>
                      <a:pt x="6" y="2"/>
                      <a:pt x="4" y="4"/>
                    </a:cubicBezTo>
                    <a:cubicBezTo>
                      <a:pt x="1" y="7"/>
                      <a:pt x="1" y="11"/>
                      <a:pt x="0" y="15"/>
                    </a:cubicBezTo>
                    <a:cubicBezTo>
                      <a:pt x="0" y="17"/>
                      <a:pt x="3" y="18"/>
                      <a:pt x="3" y="16"/>
                    </a:cubicBezTo>
                    <a:cubicBezTo>
                      <a:pt x="4" y="11"/>
                      <a:pt x="5" y="7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9"/>
                      <a:pt x="10" y="11"/>
                      <a:pt x="8" y="13"/>
                    </a:cubicBezTo>
                    <a:cubicBezTo>
                      <a:pt x="7" y="14"/>
                      <a:pt x="7" y="17"/>
                      <a:pt x="9" y="17"/>
                    </a:cubicBezTo>
                    <a:cubicBezTo>
                      <a:pt x="10" y="18"/>
                      <a:pt x="12" y="18"/>
                      <a:pt x="13" y="19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5" y="22"/>
                      <a:pt x="12" y="22"/>
                      <a:pt x="11" y="24"/>
                    </a:cubicBezTo>
                    <a:cubicBezTo>
                      <a:pt x="11" y="25"/>
                      <a:pt x="11" y="26"/>
                      <a:pt x="11" y="27"/>
                    </a:cubicBezTo>
                    <a:cubicBezTo>
                      <a:pt x="15" y="29"/>
                      <a:pt x="20" y="23"/>
                      <a:pt x="21" y="20"/>
                    </a:cubicBezTo>
                    <a:cubicBezTo>
                      <a:pt x="21" y="17"/>
                      <a:pt x="19" y="16"/>
                      <a:pt x="1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936"/>
              <p:cNvSpPr/>
              <p:nvPr/>
            </p:nvSpPr>
            <p:spPr bwMode="auto">
              <a:xfrm>
                <a:off x="1281" y="1001"/>
                <a:ext cx="12" cy="20"/>
              </a:xfrm>
              <a:custGeom>
                <a:avLst/>
                <a:gdLst>
                  <a:gd name="T0" fmla="*/ 12 w 16"/>
                  <a:gd name="T1" fmla="*/ 17 h 27"/>
                  <a:gd name="T2" fmla="*/ 7 w 16"/>
                  <a:gd name="T3" fmla="*/ 14 h 27"/>
                  <a:gd name="T4" fmla="*/ 3 w 16"/>
                  <a:gd name="T5" fmla="*/ 6 h 27"/>
                  <a:gd name="T6" fmla="*/ 4 w 16"/>
                  <a:gd name="T7" fmla="*/ 3 h 27"/>
                  <a:gd name="T8" fmla="*/ 6 w 16"/>
                  <a:gd name="T9" fmla="*/ 4 h 27"/>
                  <a:gd name="T10" fmla="*/ 10 w 16"/>
                  <a:gd name="T11" fmla="*/ 7 h 27"/>
                  <a:gd name="T12" fmla="*/ 12 w 16"/>
                  <a:gd name="T13" fmla="*/ 8 h 27"/>
                  <a:gd name="T14" fmla="*/ 6 w 16"/>
                  <a:gd name="T15" fmla="*/ 1 h 27"/>
                  <a:gd name="T16" fmla="*/ 1 w 16"/>
                  <a:gd name="T17" fmla="*/ 3 h 27"/>
                  <a:gd name="T18" fmla="*/ 1 w 16"/>
                  <a:gd name="T19" fmla="*/ 11 h 27"/>
                  <a:gd name="T20" fmla="*/ 7 w 16"/>
                  <a:gd name="T21" fmla="*/ 17 h 27"/>
                  <a:gd name="T22" fmla="*/ 11 w 16"/>
                  <a:gd name="T23" fmla="*/ 20 h 27"/>
                  <a:gd name="T24" fmla="*/ 7 w 16"/>
                  <a:gd name="T25" fmla="*/ 23 h 27"/>
                  <a:gd name="T26" fmla="*/ 3 w 16"/>
                  <a:gd name="T27" fmla="*/ 20 h 27"/>
                  <a:gd name="T28" fmla="*/ 1 w 16"/>
                  <a:gd name="T29" fmla="*/ 20 h 27"/>
                  <a:gd name="T30" fmla="*/ 9 w 16"/>
                  <a:gd name="T31" fmla="*/ 26 h 27"/>
                  <a:gd name="T32" fmla="*/ 12 w 16"/>
                  <a:gd name="T3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7">
                    <a:moveTo>
                      <a:pt x="12" y="17"/>
                    </a:moveTo>
                    <a:cubicBezTo>
                      <a:pt x="11" y="15"/>
                      <a:pt x="9" y="15"/>
                      <a:pt x="7" y="14"/>
                    </a:cubicBezTo>
                    <a:cubicBezTo>
                      <a:pt x="5" y="12"/>
                      <a:pt x="3" y="9"/>
                      <a:pt x="3" y="6"/>
                    </a:cubicBezTo>
                    <a:cubicBezTo>
                      <a:pt x="3" y="5"/>
                      <a:pt x="3" y="3"/>
                      <a:pt x="4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8" y="4"/>
                      <a:pt x="11" y="5"/>
                      <a:pt x="10" y="7"/>
                    </a:cubicBezTo>
                    <a:cubicBezTo>
                      <a:pt x="10" y="9"/>
                      <a:pt x="11" y="10"/>
                      <a:pt x="12" y="8"/>
                    </a:cubicBezTo>
                    <a:cubicBezTo>
                      <a:pt x="14" y="4"/>
                      <a:pt x="9" y="1"/>
                      <a:pt x="6" y="1"/>
                    </a:cubicBezTo>
                    <a:cubicBezTo>
                      <a:pt x="4" y="0"/>
                      <a:pt x="2" y="0"/>
                      <a:pt x="1" y="3"/>
                    </a:cubicBezTo>
                    <a:cubicBezTo>
                      <a:pt x="0" y="5"/>
                      <a:pt x="0" y="9"/>
                      <a:pt x="1" y="11"/>
                    </a:cubicBezTo>
                    <a:cubicBezTo>
                      <a:pt x="3" y="13"/>
                      <a:pt x="5" y="16"/>
                      <a:pt x="7" y="17"/>
                    </a:cubicBezTo>
                    <a:cubicBezTo>
                      <a:pt x="7" y="17"/>
                      <a:pt x="11" y="19"/>
                      <a:pt x="11" y="20"/>
                    </a:cubicBezTo>
                    <a:cubicBezTo>
                      <a:pt x="11" y="22"/>
                      <a:pt x="9" y="23"/>
                      <a:pt x="7" y="23"/>
                    </a:cubicBezTo>
                    <a:cubicBezTo>
                      <a:pt x="5" y="23"/>
                      <a:pt x="4" y="22"/>
                      <a:pt x="3" y="20"/>
                    </a:cubicBezTo>
                    <a:cubicBezTo>
                      <a:pt x="2" y="19"/>
                      <a:pt x="1" y="19"/>
                      <a:pt x="1" y="20"/>
                    </a:cubicBezTo>
                    <a:cubicBezTo>
                      <a:pt x="0" y="26"/>
                      <a:pt x="5" y="27"/>
                      <a:pt x="9" y="26"/>
                    </a:cubicBezTo>
                    <a:cubicBezTo>
                      <a:pt x="12" y="25"/>
                      <a:pt x="16" y="20"/>
                      <a:pt x="1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937"/>
              <p:cNvSpPr>
                <a:spLocks noEditPoints="1"/>
              </p:cNvSpPr>
              <p:nvPr/>
            </p:nvSpPr>
            <p:spPr bwMode="auto">
              <a:xfrm>
                <a:off x="1293" y="1011"/>
                <a:ext cx="13" cy="15"/>
              </a:xfrm>
              <a:custGeom>
                <a:avLst/>
                <a:gdLst>
                  <a:gd name="T0" fmla="*/ 16 w 17"/>
                  <a:gd name="T1" fmla="*/ 3 h 20"/>
                  <a:gd name="T2" fmla="*/ 15 w 17"/>
                  <a:gd name="T3" fmla="*/ 2 h 20"/>
                  <a:gd name="T4" fmla="*/ 11 w 17"/>
                  <a:gd name="T5" fmla="*/ 0 h 20"/>
                  <a:gd name="T6" fmla="*/ 7 w 17"/>
                  <a:gd name="T7" fmla="*/ 0 h 20"/>
                  <a:gd name="T8" fmla="*/ 6 w 17"/>
                  <a:gd name="T9" fmla="*/ 0 h 20"/>
                  <a:gd name="T10" fmla="*/ 4 w 17"/>
                  <a:gd name="T11" fmla="*/ 0 h 20"/>
                  <a:gd name="T12" fmla="*/ 3 w 17"/>
                  <a:gd name="T13" fmla="*/ 2 h 20"/>
                  <a:gd name="T14" fmla="*/ 2 w 17"/>
                  <a:gd name="T15" fmla="*/ 2 h 20"/>
                  <a:gd name="T16" fmla="*/ 2 w 17"/>
                  <a:gd name="T17" fmla="*/ 4 h 20"/>
                  <a:gd name="T18" fmla="*/ 1 w 17"/>
                  <a:gd name="T19" fmla="*/ 5 h 20"/>
                  <a:gd name="T20" fmla="*/ 1 w 17"/>
                  <a:gd name="T21" fmla="*/ 6 h 20"/>
                  <a:gd name="T22" fmla="*/ 1 w 17"/>
                  <a:gd name="T23" fmla="*/ 9 h 20"/>
                  <a:gd name="T24" fmla="*/ 1 w 17"/>
                  <a:gd name="T25" fmla="*/ 18 h 20"/>
                  <a:gd name="T26" fmla="*/ 2 w 17"/>
                  <a:gd name="T27" fmla="*/ 19 h 20"/>
                  <a:gd name="T28" fmla="*/ 3 w 17"/>
                  <a:gd name="T29" fmla="*/ 19 h 20"/>
                  <a:gd name="T30" fmla="*/ 3 w 17"/>
                  <a:gd name="T31" fmla="*/ 18 h 20"/>
                  <a:gd name="T32" fmla="*/ 8 w 17"/>
                  <a:gd name="T33" fmla="*/ 18 h 20"/>
                  <a:gd name="T34" fmla="*/ 13 w 17"/>
                  <a:gd name="T35" fmla="*/ 17 h 20"/>
                  <a:gd name="T36" fmla="*/ 14 w 17"/>
                  <a:gd name="T37" fmla="*/ 19 h 20"/>
                  <a:gd name="T38" fmla="*/ 16 w 17"/>
                  <a:gd name="T39" fmla="*/ 19 h 20"/>
                  <a:gd name="T40" fmla="*/ 16 w 17"/>
                  <a:gd name="T41" fmla="*/ 16 h 20"/>
                  <a:gd name="T42" fmla="*/ 16 w 17"/>
                  <a:gd name="T43" fmla="*/ 11 h 20"/>
                  <a:gd name="T44" fmla="*/ 16 w 17"/>
                  <a:gd name="T45" fmla="*/ 3 h 20"/>
                  <a:gd name="T46" fmla="*/ 14 w 17"/>
                  <a:gd name="T47" fmla="*/ 11 h 20"/>
                  <a:gd name="T48" fmla="*/ 13 w 17"/>
                  <a:gd name="T49" fmla="*/ 15 h 20"/>
                  <a:gd name="T50" fmla="*/ 13 w 17"/>
                  <a:gd name="T51" fmla="*/ 15 h 20"/>
                  <a:gd name="T52" fmla="*/ 8 w 17"/>
                  <a:gd name="T53" fmla="*/ 15 h 20"/>
                  <a:gd name="T54" fmla="*/ 3 w 17"/>
                  <a:gd name="T55" fmla="*/ 15 h 20"/>
                  <a:gd name="T56" fmla="*/ 3 w 17"/>
                  <a:gd name="T57" fmla="*/ 11 h 20"/>
                  <a:gd name="T58" fmla="*/ 4 w 17"/>
                  <a:gd name="T59" fmla="*/ 7 h 20"/>
                  <a:gd name="T60" fmla="*/ 3 w 17"/>
                  <a:gd name="T61" fmla="*/ 2 h 20"/>
                  <a:gd name="T62" fmla="*/ 3 w 17"/>
                  <a:gd name="T63" fmla="*/ 2 h 20"/>
                  <a:gd name="T64" fmla="*/ 6 w 17"/>
                  <a:gd name="T65" fmla="*/ 3 h 20"/>
                  <a:gd name="T66" fmla="*/ 9 w 17"/>
                  <a:gd name="T67" fmla="*/ 3 h 20"/>
                  <a:gd name="T68" fmla="*/ 12 w 17"/>
                  <a:gd name="T69" fmla="*/ 4 h 20"/>
                  <a:gd name="T70" fmla="*/ 14 w 17"/>
                  <a:gd name="T71" fmla="*/ 4 h 20"/>
                  <a:gd name="T72" fmla="*/ 14 w 17"/>
                  <a:gd name="T7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20">
                    <a:moveTo>
                      <a:pt x="16" y="3"/>
                    </a:moveTo>
                    <a:cubicBezTo>
                      <a:pt x="16" y="3"/>
                      <a:pt x="16" y="2"/>
                      <a:pt x="15" y="2"/>
                    </a:cubicBezTo>
                    <a:cubicBezTo>
                      <a:pt x="15" y="0"/>
                      <a:pt x="12" y="0"/>
                      <a:pt x="11" y="0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4"/>
                      <a:pt x="2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0" y="12"/>
                      <a:pt x="0" y="15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8"/>
                      <a:pt x="3" y="18"/>
                    </a:cubicBezTo>
                    <a:cubicBezTo>
                      <a:pt x="5" y="18"/>
                      <a:pt x="7" y="18"/>
                      <a:pt x="8" y="18"/>
                    </a:cubicBezTo>
                    <a:cubicBezTo>
                      <a:pt x="10" y="18"/>
                      <a:pt x="12" y="17"/>
                      <a:pt x="13" y="17"/>
                    </a:cubicBezTo>
                    <a:cubicBezTo>
                      <a:pt x="13" y="18"/>
                      <a:pt x="14" y="19"/>
                      <a:pt x="14" y="19"/>
                    </a:cubicBezTo>
                    <a:cubicBezTo>
                      <a:pt x="14" y="20"/>
                      <a:pt x="15" y="20"/>
                      <a:pt x="16" y="19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6" y="14"/>
                      <a:pt x="16" y="13"/>
                      <a:pt x="16" y="11"/>
                    </a:cubicBezTo>
                    <a:cubicBezTo>
                      <a:pt x="16" y="9"/>
                      <a:pt x="17" y="6"/>
                      <a:pt x="16" y="3"/>
                    </a:cubicBezTo>
                    <a:close/>
                    <a:moveTo>
                      <a:pt x="14" y="11"/>
                    </a:moveTo>
                    <a:cubicBezTo>
                      <a:pt x="14" y="12"/>
                      <a:pt x="13" y="13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4"/>
                      <a:pt x="9" y="15"/>
                      <a:pt x="8" y="15"/>
                    </a:cubicBezTo>
                    <a:cubicBezTo>
                      <a:pt x="6" y="15"/>
                      <a:pt x="5" y="15"/>
                      <a:pt x="3" y="15"/>
                    </a:cubicBezTo>
                    <a:cubicBezTo>
                      <a:pt x="3" y="14"/>
                      <a:pt x="3" y="13"/>
                      <a:pt x="3" y="11"/>
                    </a:cubicBezTo>
                    <a:cubicBezTo>
                      <a:pt x="3" y="10"/>
                      <a:pt x="4" y="8"/>
                      <a:pt x="4" y="7"/>
                    </a:cubicBezTo>
                    <a:cubicBezTo>
                      <a:pt x="4" y="5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4" y="4"/>
                      <a:pt x="14" y="4"/>
                    </a:cubicBezTo>
                    <a:cubicBezTo>
                      <a:pt x="14" y="6"/>
                      <a:pt x="14" y="9"/>
                      <a:pt x="1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938"/>
              <p:cNvSpPr/>
              <p:nvPr/>
            </p:nvSpPr>
            <p:spPr bwMode="auto">
              <a:xfrm>
                <a:off x="1311" y="1010"/>
                <a:ext cx="9" cy="4"/>
              </a:xfrm>
              <a:custGeom>
                <a:avLst/>
                <a:gdLst>
                  <a:gd name="T0" fmla="*/ 10 w 11"/>
                  <a:gd name="T1" fmla="*/ 1 h 5"/>
                  <a:gd name="T2" fmla="*/ 4 w 11"/>
                  <a:gd name="T3" fmla="*/ 1 h 5"/>
                  <a:gd name="T4" fmla="*/ 0 w 11"/>
                  <a:gd name="T5" fmla="*/ 1 h 5"/>
                  <a:gd name="T6" fmla="*/ 0 w 11"/>
                  <a:gd name="T7" fmla="*/ 3 h 5"/>
                  <a:gd name="T8" fmla="*/ 4 w 11"/>
                  <a:gd name="T9" fmla="*/ 4 h 5"/>
                  <a:gd name="T10" fmla="*/ 10 w 11"/>
                  <a:gd name="T11" fmla="*/ 4 h 5"/>
                  <a:gd name="T12" fmla="*/ 10 w 11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1"/>
                    </a:moveTo>
                    <a:cubicBezTo>
                      <a:pt x="8" y="1"/>
                      <a:pt x="6" y="1"/>
                      <a:pt x="4" y="1"/>
                    </a:cubicBezTo>
                    <a:cubicBezTo>
                      <a:pt x="3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4"/>
                      <a:pt x="4" y="4"/>
                    </a:cubicBezTo>
                    <a:cubicBezTo>
                      <a:pt x="6" y="5"/>
                      <a:pt x="8" y="4"/>
                      <a:pt x="10" y="4"/>
                    </a:cubicBezTo>
                    <a:cubicBezTo>
                      <a:pt x="11" y="4"/>
                      <a:pt x="11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939"/>
              <p:cNvSpPr/>
              <p:nvPr/>
            </p:nvSpPr>
            <p:spPr bwMode="auto">
              <a:xfrm>
                <a:off x="1310" y="1005"/>
                <a:ext cx="10" cy="3"/>
              </a:xfrm>
              <a:custGeom>
                <a:avLst/>
                <a:gdLst>
                  <a:gd name="T0" fmla="*/ 10 w 12"/>
                  <a:gd name="T1" fmla="*/ 1 h 4"/>
                  <a:gd name="T2" fmla="*/ 5 w 12"/>
                  <a:gd name="T3" fmla="*/ 1 h 4"/>
                  <a:gd name="T4" fmla="*/ 1 w 12"/>
                  <a:gd name="T5" fmla="*/ 1 h 4"/>
                  <a:gd name="T6" fmla="*/ 0 w 12"/>
                  <a:gd name="T7" fmla="*/ 2 h 4"/>
                  <a:gd name="T8" fmla="*/ 4 w 12"/>
                  <a:gd name="T9" fmla="*/ 4 h 4"/>
                  <a:gd name="T10" fmla="*/ 9 w 12"/>
                  <a:gd name="T11" fmla="*/ 4 h 4"/>
                  <a:gd name="T12" fmla="*/ 10 w 12"/>
                  <a:gd name="T13" fmla="*/ 4 h 4"/>
                  <a:gd name="T14" fmla="*/ 10 w 12"/>
                  <a:gd name="T15" fmla="*/ 4 h 4"/>
                  <a:gd name="T16" fmla="*/ 10 w 12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0" y="1"/>
                    </a:moveTo>
                    <a:cubicBezTo>
                      <a:pt x="8" y="1"/>
                      <a:pt x="6" y="1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4"/>
                      <a:pt x="2" y="4"/>
                      <a:pt x="4" y="4"/>
                    </a:cubicBezTo>
                    <a:cubicBezTo>
                      <a:pt x="5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2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940"/>
              <p:cNvSpPr/>
              <p:nvPr/>
            </p:nvSpPr>
            <p:spPr bwMode="auto">
              <a:xfrm>
                <a:off x="1320" y="995"/>
                <a:ext cx="16" cy="24"/>
              </a:xfrm>
              <a:custGeom>
                <a:avLst/>
                <a:gdLst>
                  <a:gd name="T0" fmla="*/ 18 w 20"/>
                  <a:gd name="T1" fmla="*/ 15 h 31"/>
                  <a:gd name="T2" fmla="*/ 14 w 20"/>
                  <a:gd name="T3" fmla="*/ 15 h 31"/>
                  <a:gd name="T4" fmla="*/ 15 w 20"/>
                  <a:gd name="T5" fmla="*/ 11 h 31"/>
                  <a:gd name="T6" fmla="*/ 14 w 20"/>
                  <a:gd name="T7" fmla="*/ 8 h 31"/>
                  <a:gd name="T8" fmla="*/ 14 w 20"/>
                  <a:gd name="T9" fmla="*/ 8 h 31"/>
                  <a:gd name="T10" fmla="*/ 13 w 20"/>
                  <a:gd name="T11" fmla="*/ 9 h 31"/>
                  <a:gd name="T12" fmla="*/ 11 w 20"/>
                  <a:gd name="T13" fmla="*/ 16 h 31"/>
                  <a:gd name="T14" fmla="*/ 10 w 20"/>
                  <a:gd name="T15" fmla="*/ 16 h 31"/>
                  <a:gd name="T16" fmla="*/ 6 w 20"/>
                  <a:gd name="T17" fmla="*/ 16 h 31"/>
                  <a:gd name="T18" fmla="*/ 5 w 20"/>
                  <a:gd name="T19" fmla="*/ 16 h 31"/>
                  <a:gd name="T20" fmla="*/ 8 w 20"/>
                  <a:gd name="T21" fmla="*/ 10 h 31"/>
                  <a:gd name="T22" fmla="*/ 9 w 20"/>
                  <a:gd name="T23" fmla="*/ 6 h 31"/>
                  <a:gd name="T24" fmla="*/ 10 w 20"/>
                  <a:gd name="T25" fmla="*/ 2 h 31"/>
                  <a:gd name="T26" fmla="*/ 9 w 20"/>
                  <a:gd name="T27" fmla="*/ 1 h 31"/>
                  <a:gd name="T28" fmla="*/ 8 w 20"/>
                  <a:gd name="T29" fmla="*/ 1 h 31"/>
                  <a:gd name="T30" fmla="*/ 7 w 20"/>
                  <a:gd name="T31" fmla="*/ 2 h 31"/>
                  <a:gd name="T32" fmla="*/ 5 w 20"/>
                  <a:gd name="T33" fmla="*/ 9 h 31"/>
                  <a:gd name="T34" fmla="*/ 1 w 20"/>
                  <a:gd name="T35" fmla="*/ 17 h 31"/>
                  <a:gd name="T36" fmla="*/ 2 w 20"/>
                  <a:gd name="T37" fmla="*/ 20 h 31"/>
                  <a:gd name="T38" fmla="*/ 9 w 20"/>
                  <a:gd name="T39" fmla="*/ 20 h 31"/>
                  <a:gd name="T40" fmla="*/ 11 w 20"/>
                  <a:gd name="T41" fmla="*/ 20 h 31"/>
                  <a:gd name="T42" fmla="*/ 11 w 20"/>
                  <a:gd name="T43" fmla="*/ 26 h 31"/>
                  <a:gd name="T44" fmla="*/ 12 w 20"/>
                  <a:gd name="T45" fmla="*/ 31 h 31"/>
                  <a:gd name="T46" fmla="*/ 14 w 20"/>
                  <a:gd name="T47" fmla="*/ 30 h 31"/>
                  <a:gd name="T48" fmla="*/ 14 w 20"/>
                  <a:gd name="T49" fmla="*/ 26 h 31"/>
                  <a:gd name="T50" fmla="*/ 14 w 20"/>
                  <a:gd name="T51" fmla="*/ 19 h 31"/>
                  <a:gd name="T52" fmla="*/ 18 w 20"/>
                  <a:gd name="T53" fmla="*/ 19 h 31"/>
                  <a:gd name="T54" fmla="*/ 18 w 20"/>
                  <a:gd name="T5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31">
                    <a:moveTo>
                      <a:pt x="18" y="15"/>
                    </a:moveTo>
                    <a:cubicBezTo>
                      <a:pt x="16" y="15"/>
                      <a:pt x="15" y="15"/>
                      <a:pt x="14" y="15"/>
                    </a:cubicBezTo>
                    <a:cubicBezTo>
                      <a:pt x="14" y="14"/>
                      <a:pt x="14" y="12"/>
                      <a:pt x="15" y="11"/>
                    </a:cubicBezTo>
                    <a:cubicBezTo>
                      <a:pt x="16" y="10"/>
                      <a:pt x="16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3" y="8"/>
                      <a:pt x="13" y="9"/>
                    </a:cubicBezTo>
                    <a:cubicBezTo>
                      <a:pt x="12" y="11"/>
                      <a:pt x="11" y="13"/>
                      <a:pt x="11" y="16"/>
                    </a:cubicBezTo>
                    <a:cubicBezTo>
                      <a:pt x="11" y="16"/>
                      <a:pt x="10" y="16"/>
                      <a:pt x="10" y="16"/>
                    </a:cubicBezTo>
                    <a:cubicBezTo>
                      <a:pt x="9" y="16"/>
                      <a:pt x="7" y="15"/>
                      <a:pt x="6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10" y="4"/>
                      <a:pt x="10" y="3"/>
                      <a:pt x="10" y="2"/>
                    </a:cubicBezTo>
                    <a:cubicBezTo>
                      <a:pt x="10" y="1"/>
                      <a:pt x="9" y="0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6" y="7"/>
                      <a:pt x="5" y="9"/>
                    </a:cubicBezTo>
                    <a:cubicBezTo>
                      <a:pt x="4" y="12"/>
                      <a:pt x="3" y="15"/>
                      <a:pt x="1" y="17"/>
                    </a:cubicBezTo>
                    <a:cubicBezTo>
                      <a:pt x="0" y="19"/>
                      <a:pt x="1" y="20"/>
                      <a:pt x="2" y="20"/>
                    </a:cubicBezTo>
                    <a:cubicBezTo>
                      <a:pt x="5" y="20"/>
                      <a:pt x="7" y="20"/>
                      <a:pt x="9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2"/>
                      <a:pt x="11" y="24"/>
                      <a:pt x="11" y="26"/>
                    </a:cubicBezTo>
                    <a:cubicBezTo>
                      <a:pt x="11" y="28"/>
                      <a:pt x="11" y="30"/>
                      <a:pt x="12" y="31"/>
                    </a:cubicBezTo>
                    <a:cubicBezTo>
                      <a:pt x="13" y="31"/>
                      <a:pt x="14" y="31"/>
                      <a:pt x="14" y="30"/>
                    </a:cubicBezTo>
                    <a:cubicBezTo>
                      <a:pt x="14" y="29"/>
                      <a:pt x="14" y="27"/>
                      <a:pt x="14" y="26"/>
                    </a:cubicBezTo>
                    <a:cubicBezTo>
                      <a:pt x="14" y="24"/>
                      <a:pt x="14" y="21"/>
                      <a:pt x="14" y="19"/>
                    </a:cubicBezTo>
                    <a:cubicBezTo>
                      <a:pt x="15" y="19"/>
                      <a:pt x="16" y="19"/>
                      <a:pt x="18" y="19"/>
                    </a:cubicBezTo>
                    <a:cubicBezTo>
                      <a:pt x="20" y="19"/>
                      <a:pt x="20" y="15"/>
                      <a:pt x="1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941"/>
              <p:cNvSpPr/>
              <p:nvPr/>
            </p:nvSpPr>
            <p:spPr bwMode="auto">
              <a:xfrm>
                <a:off x="1335" y="1006"/>
                <a:ext cx="10" cy="12"/>
              </a:xfrm>
              <a:custGeom>
                <a:avLst/>
                <a:gdLst>
                  <a:gd name="T0" fmla="*/ 12 w 13"/>
                  <a:gd name="T1" fmla="*/ 2 h 16"/>
                  <a:gd name="T2" fmla="*/ 6 w 13"/>
                  <a:gd name="T3" fmla="*/ 5 h 16"/>
                  <a:gd name="T4" fmla="*/ 5 w 13"/>
                  <a:gd name="T5" fmla="*/ 4 h 16"/>
                  <a:gd name="T6" fmla="*/ 3 w 13"/>
                  <a:gd name="T7" fmla="*/ 2 h 16"/>
                  <a:gd name="T8" fmla="*/ 1 w 13"/>
                  <a:gd name="T9" fmla="*/ 2 h 16"/>
                  <a:gd name="T10" fmla="*/ 4 w 13"/>
                  <a:gd name="T11" fmla="*/ 8 h 16"/>
                  <a:gd name="T12" fmla="*/ 2 w 13"/>
                  <a:gd name="T13" fmla="*/ 10 h 16"/>
                  <a:gd name="T14" fmla="*/ 0 w 13"/>
                  <a:gd name="T15" fmla="*/ 15 h 16"/>
                  <a:gd name="T16" fmla="*/ 1 w 13"/>
                  <a:gd name="T17" fmla="*/ 16 h 16"/>
                  <a:gd name="T18" fmla="*/ 3 w 13"/>
                  <a:gd name="T19" fmla="*/ 14 h 16"/>
                  <a:gd name="T20" fmla="*/ 7 w 13"/>
                  <a:gd name="T21" fmla="*/ 10 h 16"/>
                  <a:gd name="T22" fmla="*/ 7 w 13"/>
                  <a:gd name="T23" fmla="*/ 10 h 16"/>
                  <a:gd name="T24" fmla="*/ 8 w 13"/>
                  <a:gd name="T25" fmla="*/ 11 h 16"/>
                  <a:gd name="T26" fmla="*/ 11 w 13"/>
                  <a:gd name="T27" fmla="*/ 13 h 16"/>
                  <a:gd name="T28" fmla="*/ 12 w 13"/>
                  <a:gd name="T29" fmla="*/ 12 h 16"/>
                  <a:gd name="T30" fmla="*/ 9 w 13"/>
                  <a:gd name="T31" fmla="*/ 7 h 16"/>
                  <a:gd name="T32" fmla="*/ 12 w 13"/>
                  <a:gd name="T33" fmla="*/ 4 h 16"/>
                  <a:gd name="T34" fmla="*/ 12 w 13"/>
                  <a:gd name="T3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6">
                    <a:moveTo>
                      <a:pt x="12" y="2"/>
                    </a:moveTo>
                    <a:cubicBezTo>
                      <a:pt x="10" y="2"/>
                      <a:pt x="8" y="3"/>
                      <a:pt x="6" y="5"/>
                    </a:cubicBezTo>
                    <a:cubicBezTo>
                      <a:pt x="6" y="5"/>
                      <a:pt x="6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0"/>
                      <a:pt x="1" y="0"/>
                      <a:pt x="1" y="2"/>
                    </a:cubicBezTo>
                    <a:cubicBezTo>
                      <a:pt x="1" y="4"/>
                      <a:pt x="3" y="6"/>
                      <a:pt x="4" y="8"/>
                    </a:cubicBezTo>
                    <a:cubicBezTo>
                      <a:pt x="4" y="9"/>
                      <a:pt x="3" y="10"/>
                      <a:pt x="2" y="10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2" y="16"/>
                      <a:pt x="3" y="15"/>
                      <a:pt x="3" y="14"/>
                    </a:cubicBezTo>
                    <a:cubicBezTo>
                      <a:pt x="4" y="13"/>
                      <a:pt x="5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8" y="11"/>
                      <a:pt x="8" y="11"/>
                    </a:cubicBezTo>
                    <a:cubicBezTo>
                      <a:pt x="9" y="12"/>
                      <a:pt x="10" y="13"/>
                      <a:pt x="11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3" y="10"/>
                      <a:pt x="10" y="8"/>
                      <a:pt x="9" y="7"/>
                    </a:cubicBezTo>
                    <a:cubicBezTo>
                      <a:pt x="10" y="6"/>
                      <a:pt x="11" y="5"/>
                      <a:pt x="12" y="4"/>
                    </a:cubicBezTo>
                    <a:cubicBezTo>
                      <a:pt x="13" y="4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942"/>
              <p:cNvSpPr>
                <a:spLocks noEditPoints="1"/>
              </p:cNvSpPr>
              <p:nvPr/>
            </p:nvSpPr>
            <p:spPr bwMode="auto">
              <a:xfrm>
                <a:off x="1346" y="1006"/>
                <a:ext cx="11" cy="11"/>
              </a:xfrm>
              <a:custGeom>
                <a:avLst/>
                <a:gdLst>
                  <a:gd name="T0" fmla="*/ 13 w 15"/>
                  <a:gd name="T1" fmla="*/ 9 h 15"/>
                  <a:gd name="T2" fmla="*/ 12 w 15"/>
                  <a:gd name="T3" fmla="*/ 6 h 15"/>
                  <a:gd name="T4" fmla="*/ 12 w 15"/>
                  <a:gd name="T5" fmla="*/ 5 h 15"/>
                  <a:gd name="T6" fmla="*/ 6 w 15"/>
                  <a:gd name="T7" fmla="*/ 0 h 15"/>
                  <a:gd name="T8" fmla="*/ 1 w 15"/>
                  <a:gd name="T9" fmla="*/ 6 h 15"/>
                  <a:gd name="T10" fmla="*/ 3 w 15"/>
                  <a:gd name="T11" fmla="*/ 14 h 15"/>
                  <a:gd name="T12" fmla="*/ 8 w 15"/>
                  <a:gd name="T13" fmla="*/ 12 h 15"/>
                  <a:gd name="T14" fmla="*/ 10 w 15"/>
                  <a:gd name="T15" fmla="*/ 10 h 15"/>
                  <a:gd name="T16" fmla="*/ 10 w 15"/>
                  <a:gd name="T17" fmla="*/ 9 h 15"/>
                  <a:gd name="T18" fmla="*/ 11 w 15"/>
                  <a:gd name="T19" fmla="*/ 11 h 15"/>
                  <a:gd name="T20" fmla="*/ 13 w 15"/>
                  <a:gd name="T21" fmla="*/ 15 h 15"/>
                  <a:gd name="T22" fmla="*/ 14 w 15"/>
                  <a:gd name="T23" fmla="*/ 14 h 15"/>
                  <a:gd name="T24" fmla="*/ 13 w 15"/>
                  <a:gd name="T25" fmla="*/ 9 h 15"/>
                  <a:gd name="T26" fmla="*/ 8 w 15"/>
                  <a:gd name="T27" fmla="*/ 7 h 15"/>
                  <a:gd name="T28" fmla="*/ 6 w 15"/>
                  <a:gd name="T29" fmla="*/ 10 h 15"/>
                  <a:gd name="T30" fmla="*/ 3 w 15"/>
                  <a:gd name="T31" fmla="*/ 9 h 15"/>
                  <a:gd name="T32" fmla="*/ 4 w 15"/>
                  <a:gd name="T33" fmla="*/ 5 h 15"/>
                  <a:gd name="T34" fmla="*/ 7 w 15"/>
                  <a:gd name="T35" fmla="*/ 3 h 15"/>
                  <a:gd name="T36" fmla="*/ 10 w 15"/>
                  <a:gd name="T37" fmla="*/ 5 h 15"/>
                  <a:gd name="T38" fmla="*/ 8 w 15"/>
                  <a:gd name="T3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5">
                    <a:moveTo>
                      <a:pt x="13" y="9"/>
                    </a:moveTo>
                    <a:cubicBezTo>
                      <a:pt x="13" y="8"/>
                      <a:pt x="13" y="7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2"/>
                      <a:pt x="9" y="0"/>
                      <a:pt x="6" y="0"/>
                    </a:cubicBezTo>
                    <a:cubicBezTo>
                      <a:pt x="4" y="0"/>
                      <a:pt x="2" y="4"/>
                      <a:pt x="1" y="6"/>
                    </a:cubicBezTo>
                    <a:cubicBezTo>
                      <a:pt x="0" y="9"/>
                      <a:pt x="0" y="13"/>
                      <a:pt x="3" y="14"/>
                    </a:cubicBezTo>
                    <a:cubicBezTo>
                      <a:pt x="5" y="15"/>
                      <a:pt x="7" y="13"/>
                      <a:pt x="8" y="12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5"/>
                      <a:pt x="14" y="15"/>
                      <a:pt x="14" y="14"/>
                    </a:cubicBezTo>
                    <a:cubicBezTo>
                      <a:pt x="15" y="12"/>
                      <a:pt x="14" y="11"/>
                      <a:pt x="13" y="9"/>
                    </a:cubicBezTo>
                    <a:close/>
                    <a:moveTo>
                      <a:pt x="8" y="7"/>
                    </a:moveTo>
                    <a:cubicBezTo>
                      <a:pt x="8" y="8"/>
                      <a:pt x="7" y="9"/>
                      <a:pt x="6" y="10"/>
                    </a:cubicBezTo>
                    <a:cubicBezTo>
                      <a:pt x="5" y="11"/>
                      <a:pt x="3" y="11"/>
                      <a:pt x="3" y="9"/>
                    </a:cubicBezTo>
                    <a:cubicBezTo>
                      <a:pt x="3" y="8"/>
                      <a:pt x="3" y="6"/>
                      <a:pt x="4" y="5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2"/>
                      <a:pt x="10" y="3"/>
                      <a:pt x="10" y="5"/>
                    </a:cubicBezTo>
                    <a:cubicBezTo>
                      <a:pt x="10" y="5"/>
                      <a:pt x="9" y="5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943"/>
              <p:cNvSpPr/>
              <p:nvPr/>
            </p:nvSpPr>
            <p:spPr bwMode="auto">
              <a:xfrm>
                <a:off x="1281" y="938"/>
                <a:ext cx="16" cy="12"/>
              </a:xfrm>
              <a:custGeom>
                <a:avLst/>
                <a:gdLst>
                  <a:gd name="T0" fmla="*/ 21 w 22"/>
                  <a:gd name="T1" fmla="*/ 1 h 16"/>
                  <a:gd name="T2" fmla="*/ 7 w 22"/>
                  <a:gd name="T3" fmla="*/ 3 h 16"/>
                  <a:gd name="T4" fmla="*/ 0 w 22"/>
                  <a:gd name="T5" fmla="*/ 5 h 16"/>
                  <a:gd name="T6" fmla="*/ 2 w 22"/>
                  <a:gd name="T7" fmla="*/ 5 h 16"/>
                  <a:gd name="T8" fmla="*/ 3 w 22"/>
                  <a:gd name="T9" fmla="*/ 4 h 16"/>
                  <a:gd name="T10" fmla="*/ 5 w 22"/>
                  <a:gd name="T11" fmla="*/ 4 h 16"/>
                  <a:gd name="T12" fmla="*/ 7 w 22"/>
                  <a:gd name="T13" fmla="*/ 5 h 16"/>
                  <a:gd name="T14" fmla="*/ 7 w 22"/>
                  <a:gd name="T15" fmla="*/ 5 h 16"/>
                  <a:gd name="T16" fmla="*/ 7 w 22"/>
                  <a:gd name="T17" fmla="*/ 6 h 16"/>
                  <a:gd name="T18" fmla="*/ 7 w 22"/>
                  <a:gd name="T19" fmla="*/ 7 h 16"/>
                  <a:gd name="T20" fmla="*/ 8 w 22"/>
                  <a:gd name="T21" fmla="*/ 9 h 16"/>
                  <a:gd name="T22" fmla="*/ 7 w 22"/>
                  <a:gd name="T23" fmla="*/ 11 h 16"/>
                  <a:gd name="T24" fmla="*/ 3 w 22"/>
                  <a:gd name="T25" fmla="*/ 10 h 16"/>
                  <a:gd name="T26" fmla="*/ 1 w 22"/>
                  <a:gd name="T27" fmla="*/ 10 h 16"/>
                  <a:gd name="T28" fmla="*/ 2 w 22"/>
                  <a:gd name="T29" fmla="*/ 12 h 16"/>
                  <a:gd name="T30" fmla="*/ 5 w 22"/>
                  <a:gd name="T31" fmla="*/ 13 h 16"/>
                  <a:gd name="T32" fmla="*/ 11 w 22"/>
                  <a:gd name="T33" fmla="*/ 10 h 16"/>
                  <a:gd name="T34" fmla="*/ 10 w 22"/>
                  <a:gd name="T35" fmla="*/ 5 h 16"/>
                  <a:gd name="T36" fmla="*/ 10 w 22"/>
                  <a:gd name="T37" fmla="*/ 5 h 16"/>
                  <a:gd name="T38" fmla="*/ 13 w 22"/>
                  <a:gd name="T39" fmla="*/ 5 h 16"/>
                  <a:gd name="T40" fmla="*/ 13 w 22"/>
                  <a:gd name="T41" fmla="*/ 10 h 16"/>
                  <a:gd name="T42" fmla="*/ 13 w 22"/>
                  <a:gd name="T43" fmla="*/ 14 h 16"/>
                  <a:gd name="T44" fmla="*/ 14 w 22"/>
                  <a:gd name="T45" fmla="*/ 16 h 16"/>
                  <a:gd name="T46" fmla="*/ 16 w 22"/>
                  <a:gd name="T47" fmla="*/ 16 h 16"/>
                  <a:gd name="T48" fmla="*/ 17 w 22"/>
                  <a:gd name="T49" fmla="*/ 14 h 16"/>
                  <a:gd name="T50" fmla="*/ 16 w 22"/>
                  <a:gd name="T51" fmla="*/ 10 h 16"/>
                  <a:gd name="T52" fmla="*/ 16 w 22"/>
                  <a:gd name="T53" fmla="*/ 5 h 16"/>
                  <a:gd name="T54" fmla="*/ 16 w 22"/>
                  <a:gd name="T55" fmla="*/ 4 h 16"/>
                  <a:gd name="T56" fmla="*/ 21 w 22"/>
                  <a:gd name="T57" fmla="*/ 3 h 16"/>
                  <a:gd name="T58" fmla="*/ 21 w 22"/>
                  <a:gd name="T5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6">
                    <a:moveTo>
                      <a:pt x="21" y="1"/>
                    </a:moveTo>
                    <a:cubicBezTo>
                      <a:pt x="16" y="0"/>
                      <a:pt x="11" y="5"/>
                      <a:pt x="7" y="3"/>
                    </a:cubicBezTo>
                    <a:cubicBezTo>
                      <a:pt x="4" y="1"/>
                      <a:pt x="0" y="3"/>
                      <a:pt x="0" y="5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11"/>
                      <a:pt x="7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8" y="13"/>
                      <a:pt x="10" y="12"/>
                      <a:pt x="11" y="10"/>
                    </a:cubicBezTo>
                    <a:cubicBezTo>
                      <a:pt x="11" y="9"/>
                      <a:pt x="11" y="7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3" y="7"/>
                      <a:pt x="13" y="8"/>
                      <a:pt x="13" y="10"/>
                    </a:cubicBezTo>
                    <a:cubicBezTo>
                      <a:pt x="13" y="11"/>
                      <a:pt x="13" y="12"/>
                      <a:pt x="13" y="14"/>
                    </a:cubicBezTo>
                    <a:cubicBezTo>
                      <a:pt x="13" y="14"/>
                      <a:pt x="14" y="15"/>
                      <a:pt x="14" y="16"/>
                    </a:cubicBezTo>
                    <a:cubicBezTo>
                      <a:pt x="15" y="16"/>
                      <a:pt x="15" y="16"/>
                      <a:pt x="16" y="16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6" y="13"/>
                      <a:pt x="16" y="11"/>
                      <a:pt x="16" y="10"/>
                    </a:cubicBezTo>
                    <a:cubicBezTo>
                      <a:pt x="16" y="8"/>
                      <a:pt x="16" y="7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3"/>
                      <a:pt x="19" y="3"/>
                      <a:pt x="21" y="3"/>
                    </a:cubicBezTo>
                    <a:cubicBezTo>
                      <a:pt x="22" y="2"/>
                      <a:pt x="22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944"/>
              <p:cNvSpPr/>
              <p:nvPr/>
            </p:nvSpPr>
            <p:spPr bwMode="auto">
              <a:xfrm>
                <a:off x="1252" y="559"/>
                <a:ext cx="19" cy="25"/>
              </a:xfrm>
              <a:custGeom>
                <a:avLst/>
                <a:gdLst>
                  <a:gd name="T0" fmla="*/ 21 w 24"/>
                  <a:gd name="T1" fmla="*/ 10 h 33"/>
                  <a:gd name="T2" fmla="*/ 23 w 24"/>
                  <a:gd name="T3" fmla="*/ 7 h 33"/>
                  <a:gd name="T4" fmla="*/ 17 w 24"/>
                  <a:gd name="T5" fmla="*/ 2 h 33"/>
                  <a:gd name="T6" fmla="*/ 8 w 24"/>
                  <a:gd name="T7" fmla="*/ 9 h 33"/>
                  <a:gd name="T8" fmla="*/ 16 w 24"/>
                  <a:gd name="T9" fmla="*/ 23 h 33"/>
                  <a:gd name="T10" fmla="*/ 9 w 24"/>
                  <a:gd name="T11" fmla="*/ 28 h 33"/>
                  <a:gd name="T12" fmla="*/ 5 w 24"/>
                  <a:gd name="T13" fmla="*/ 22 h 33"/>
                  <a:gd name="T14" fmla="*/ 3 w 24"/>
                  <a:gd name="T15" fmla="*/ 22 h 33"/>
                  <a:gd name="T16" fmla="*/ 9 w 24"/>
                  <a:gd name="T17" fmla="*/ 32 h 33"/>
                  <a:gd name="T18" fmla="*/ 20 w 24"/>
                  <a:gd name="T19" fmla="*/ 24 h 33"/>
                  <a:gd name="T20" fmla="*/ 18 w 24"/>
                  <a:gd name="T21" fmla="*/ 17 h 33"/>
                  <a:gd name="T22" fmla="*/ 12 w 24"/>
                  <a:gd name="T23" fmla="*/ 9 h 33"/>
                  <a:gd name="T24" fmla="*/ 14 w 24"/>
                  <a:gd name="T25" fmla="*/ 5 h 33"/>
                  <a:gd name="T26" fmla="*/ 18 w 24"/>
                  <a:gd name="T27" fmla="*/ 6 h 33"/>
                  <a:gd name="T28" fmla="*/ 19 w 24"/>
                  <a:gd name="T29" fmla="*/ 7 h 33"/>
                  <a:gd name="T30" fmla="*/ 20 w 24"/>
                  <a:gd name="T31" fmla="*/ 8 h 33"/>
                  <a:gd name="T32" fmla="*/ 21 w 24"/>
                  <a:gd name="T33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1" y="10"/>
                    </a:moveTo>
                    <a:cubicBezTo>
                      <a:pt x="23" y="10"/>
                      <a:pt x="24" y="9"/>
                      <a:pt x="23" y="7"/>
                    </a:cubicBezTo>
                    <a:cubicBezTo>
                      <a:pt x="22" y="4"/>
                      <a:pt x="19" y="3"/>
                      <a:pt x="17" y="2"/>
                    </a:cubicBezTo>
                    <a:cubicBezTo>
                      <a:pt x="11" y="0"/>
                      <a:pt x="8" y="4"/>
                      <a:pt x="8" y="9"/>
                    </a:cubicBezTo>
                    <a:cubicBezTo>
                      <a:pt x="8" y="15"/>
                      <a:pt x="17" y="17"/>
                      <a:pt x="16" y="23"/>
                    </a:cubicBezTo>
                    <a:cubicBezTo>
                      <a:pt x="15" y="26"/>
                      <a:pt x="13" y="29"/>
                      <a:pt x="9" y="28"/>
                    </a:cubicBezTo>
                    <a:cubicBezTo>
                      <a:pt x="6" y="27"/>
                      <a:pt x="6" y="24"/>
                      <a:pt x="5" y="22"/>
                    </a:cubicBezTo>
                    <a:cubicBezTo>
                      <a:pt x="5" y="21"/>
                      <a:pt x="3" y="21"/>
                      <a:pt x="3" y="22"/>
                    </a:cubicBezTo>
                    <a:cubicBezTo>
                      <a:pt x="0" y="26"/>
                      <a:pt x="5" y="31"/>
                      <a:pt x="9" y="32"/>
                    </a:cubicBezTo>
                    <a:cubicBezTo>
                      <a:pt x="15" y="33"/>
                      <a:pt x="19" y="28"/>
                      <a:pt x="20" y="24"/>
                    </a:cubicBezTo>
                    <a:cubicBezTo>
                      <a:pt x="20" y="21"/>
                      <a:pt x="19" y="19"/>
                      <a:pt x="18" y="17"/>
                    </a:cubicBezTo>
                    <a:cubicBezTo>
                      <a:pt x="16" y="14"/>
                      <a:pt x="13" y="12"/>
                      <a:pt x="12" y="9"/>
                    </a:cubicBezTo>
                    <a:cubicBezTo>
                      <a:pt x="12" y="8"/>
                      <a:pt x="12" y="5"/>
                      <a:pt x="14" y="5"/>
                    </a:cubicBezTo>
                    <a:cubicBezTo>
                      <a:pt x="16" y="5"/>
                      <a:pt x="17" y="6"/>
                      <a:pt x="18" y="6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19" y="9"/>
                      <a:pt x="19" y="10"/>
                      <a:pt x="2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945"/>
              <p:cNvSpPr>
                <a:spLocks noEditPoints="1"/>
              </p:cNvSpPr>
              <p:nvPr/>
            </p:nvSpPr>
            <p:spPr bwMode="auto">
              <a:xfrm>
                <a:off x="1266" y="581"/>
                <a:ext cx="15" cy="13"/>
              </a:xfrm>
              <a:custGeom>
                <a:avLst/>
                <a:gdLst>
                  <a:gd name="T0" fmla="*/ 17 w 20"/>
                  <a:gd name="T1" fmla="*/ 4 h 18"/>
                  <a:gd name="T2" fmla="*/ 13 w 20"/>
                  <a:gd name="T3" fmla="*/ 2 h 18"/>
                  <a:gd name="T4" fmla="*/ 12 w 20"/>
                  <a:gd name="T5" fmla="*/ 1 h 18"/>
                  <a:gd name="T6" fmla="*/ 4 w 20"/>
                  <a:gd name="T7" fmla="*/ 2 h 18"/>
                  <a:gd name="T8" fmla="*/ 5 w 20"/>
                  <a:gd name="T9" fmla="*/ 15 h 18"/>
                  <a:gd name="T10" fmla="*/ 19 w 20"/>
                  <a:gd name="T11" fmla="*/ 11 h 18"/>
                  <a:gd name="T12" fmla="*/ 17 w 20"/>
                  <a:gd name="T13" fmla="*/ 4 h 18"/>
                  <a:gd name="T14" fmla="*/ 14 w 20"/>
                  <a:gd name="T15" fmla="*/ 12 h 18"/>
                  <a:gd name="T16" fmla="*/ 9 w 20"/>
                  <a:gd name="T17" fmla="*/ 13 h 18"/>
                  <a:gd name="T18" fmla="*/ 5 w 20"/>
                  <a:gd name="T19" fmla="*/ 7 h 18"/>
                  <a:gd name="T20" fmla="*/ 8 w 20"/>
                  <a:gd name="T21" fmla="*/ 3 h 18"/>
                  <a:gd name="T22" fmla="*/ 8 w 20"/>
                  <a:gd name="T23" fmla="*/ 4 h 18"/>
                  <a:gd name="T24" fmla="*/ 15 w 20"/>
                  <a:gd name="T25" fmla="*/ 8 h 18"/>
                  <a:gd name="T26" fmla="*/ 14 w 20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17" y="4"/>
                    </a:moveTo>
                    <a:cubicBezTo>
                      <a:pt x="16" y="3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9" y="0"/>
                      <a:pt x="6" y="0"/>
                      <a:pt x="4" y="2"/>
                    </a:cubicBezTo>
                    <a:cubicBezTo>
                      <a:pt x="0" y="5"/>
                      <a:pt x="0" y="12"/>
                      <a:pt x="5" y="15"/>
                    </a:cubicBezTo>
                    <a:cubicBezTo>
                      <a:pt x="10" y="18"/>
                      <a:pt x="18" y="17"/>
                      <a:pt x="19" y="11"/>
                    </a:cubicBezTo>
                    <a:cubicBezTo>
                      <a:pt x="20" y="8"/>
                      <a:pt x="19" y="6"/>
                      <a:pt x="17" y="4"/>
                    </a:cubicBezTo>
                    <a:close/>
                    <a:moveTo>
                      <a:pt x="14" y="12"/>
                    </a:moveTo>
                    <a:cubicBezTo>
                      <a:pt x="13" y="13"/>
                      <a:pt x="11" y="13"/>
                      <a:pt x="9" y="13"/>
                    </a:cubicBezTo>
                    <a:cubicBezTo>
                      <a:pt x="6" y="13"/>
                      <a:pt x="5" y="10"/>
                      <a:pt x="5" y="7"/>
                    </a:cubicBezTo>
                    <a:cubicBezTo>
                      <a:pt x="5" y="5"/>
                      <a:pt x="6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5"/>
                      <a:pt x="13" y="5"/>
                      <a:pt x="15" y="8"/>
                    </a:cubicBezTo>
                    <a:cubicBezTo>
                      <a:pt x="16" y="9"/>
                      <a:pt x="15" y="11"/>
                      <a:pt x="1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946"/>
              <p:cNvSpPr/>
              <p:nvPr/>
            </p:nvSpPr>
            <p:spPr bwMode="auto">
              <a:xfrm>
                <a:off x="1285" y="576"/>
                <a:ext cx="11" cy="7"/>
              </a:xfrm>
              <a:custGeom>
                <a:avLst/>
                <a:gdLst>
                  <a:gd name="T0" fmla="*/ 12 w 14"/>
                  <a:gd name="T1" fmla="*/ 5 h 9"/>
                  <a:gd name="T2" fmla="*/ 7 w 14"/>
                  <a:gd name="T3" fmla="*/ 2 h 9"/>
                  <a:gd name="T4" fmla="*/ 5 w 14"/>
                  <a:gd name="T5" fmla="*/ 1 h 9"/>
                  <a:gd name="T6" fmla="*/ 3 w 14"/>
                  <a:gd name="T7" fmla="*/ 1 h 9"/>
                  <a:gd name="T8" fmla="*/ 0 w 14"/>
                  <a:gd name="T9" fmla="*/ 3 h 9"/>
                  <a:gd name="T10" fmla="*/ 4 w 14"/>
                  <a:gd name="T11" fmla="*/ 5 h 9"/>
                  <a:gd name="T12" fmla="*/ 6 w 14"/>
                  <a:gd name="T13" fmla="*/ 6 h 9"/>
                  <a:gd name="T14" fmla="*/ 9 w 14"/>
                  <a:gd name="T15" fmla="*/ 7 h 9"/>
                  <a:gd name="T16" fmla="*/ 12 w 14"/>
                  <a:gd name="T1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9">
                    <a:moveTo>
                      <a:pt x="12" y="5"/>
                    </a:moveTo>
                    <a:cubicBezTo>
                      <a:pt x="10" y="4"/>
                      <a:pt x="9" y="3"/>
                      <a:pt x="7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7" y="6"/>
                      <a:pt x="8" y="7"/>
                      <a:pt x="9" y="7"/>
                    </a:cubicBezTo>
                    <a:cubicBezTo>
                      <a:pt x="11" y="9"/>
                      <a:pt x="14" y="6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947"/>
              <p:cNvSpPr/>
              <p:nvPr/>
            </p:nvSpPr>
            <p:spPr bwMode="auto">
              <a:xfrm>
                <a:off x="1284" y="573"/>
                <a:ext cx="13" cy="4"/>
              </a:xfrm>
              <a:custGeom>
                <a:avLst/>
                <a:gdLst>
                  <a:gd name="T0" fmla="*/ 15 w 17"/>
                  <a:gd name="T1" fmla="*/ 3 h 6"/>
                  <a:gd name="T2" fmla="*/ 8 w 17"/>
                  <a:gd name="T3" fmla="*/ 1 h 6"/>
                  <a:gd name="T4" fmla="*/ 1 w 17"/>
                  <a:gd name="T5" fmla="*/ 1 h 6"/>
                  <a:gd name="T6" fmla="*/ 1 w 17"/>
                  <a:gd name="T7" fmla="*/ 2 h 6"/>
                  <a:gd name="T8" fmla="*/ 7 w 17"/>
                  <a:gd name="T9" fmla="*/ 4 h 6"/>
                  <a:gd name="T10" fmla="*/ 14 w 17"/>
                  <a:gd name="T11" fmla="*/ 6 h 6"/>
                  <a:gd name="T12" fmla="*/ 14 w 17"/>
                  <a:gd name="T13" fmla="*/ 6 h 6"/>
                  <a:gd name="T14" fmla="*/ 15 w 17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15" y="3"/>
                    </a:moveTo>
                    <a:cubicBezTo>
                      <a:pt x="13" y="2"/>
                      <a:pt x="11" y="1"/>
                      <a:pt x="8" y="1"/>
                    </a:cubicBezTo>
                    <a:cubicBezTo>
                      <a:pt x="6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2" y="4"/>
                      <a:pt x="5" y="4"/>
                      <a:pt x="7" y="4"/>
                    </a:cubicBezTo>
                    <a:cubicBezTo>
                      <a:pt x="9" y="5"/>
                      <a:pt x="12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6"/>
                      <a:pt x="17" y="4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948"/>
              <p:cNvSpPr/>
              <p:nvPr/>
            </p:nvSpPr>
            <p:spPr bwMode="auto">
              <a:xfrm>
                <a:off x="1300" y="568"/>
                <a:ext cx="22" cy="21"/>
              </a:xfrm>
              <a:custGeom>
                <a:avLst/>
                <a:gdLst>
                  <a:gd name="T0" fmla="*/ 27 w 29"/>
                  <a:gd name="T1" fmla="*/ 6 h 28"/>
                  <a:gd name="T2" fmla="*/ 19 w 29"/>
                  <a:gd name="T3" fmla="*/ 10 h 28"/>
                  <a:gd name="T4" fmla="*/ 12 w 29"/>
                  <a:gd name="T5" fmla="*/ 4 h 28"/>
                  <a:gd name="T6" fmla="*/ 5 w 29"/>
                  <a:gd name="T7" fmla="*/ 1 h 28"/>
                  <a:gd name="T8" fmla="*/ 4 w 29"/>
                  <a:gd name="T9" fmla="*/ 7 h 28"/>
                  <a:gd name="T10" fmla="*/ 6 w 29"/>
                  <a:gd name="T11" fmla="*/ 6 h 28"/>
                  <a:gd name="T12" fmla="*/ 7 w 29"/>
                  <a:gd name="T13" fmla="*/ 4 h 28"/>
                  <a:gd name="T14" fmla="*/ 10 w 29"/>
                  <a:gd name="T15" fmla="*/ 6 h 28"/>
                  <a:gd name="T16" fmla="*/ 10 w 29"/>
                  <a:gd name="T17" fmla="*/ 6 h 28"/>
                  <a:gd name="T18" fmla="*/ 10 w 29"/>
                  <a:gd name="T19" fmla="*/ 9 h 28"/>
                  <a:gd name="T20" fmla="*/ 10 w 29"/>
                  <a:gd name="T21" fmla="*/ 9 h 28"/>
                  <a:gd name="T22" fmla="*/ 10 w 29"/>
                  <a:gd name="T23" fmla="*/ 11 h 28"/>
                  <a:gd name="T24" fmla="*/ 10 w 29"/>
                  <a:gd name="T25" fmla="*/ 15 h 28"/>
                  <a:gd name="T26" fmla="*/ 3 w 29"/>
                  <a:gd name="T27" fmla="*/ 20 h 28"/>
                  <a:gd name="T28" fmla="*/ 0 w 29"/>
                  <a:gd name="T29" fmla="*/ 21 h 28"/>
                  <a:gd name="T30" fmla="*/ 8 w 29"/>
                  <a:gd name="T31" fmla="*/ 24 h 28"/>
                  <a:gd name="T32" fmla="*/ 14 w 29"/>
                  <a:gd name="T33" fmla="*/ 17 h 28"/>
                  <a:gd name="T34" fmla="*/ 15 w 29"/>
                  <a:gd name="T35" fmla="*/ 12 h 28"/>
                  <a:gd name="T36" fmla="*/ 15 w 29"/>
                  <a:gd name="T37" fmla="*/ 13 h 28"/>
                  <a:gd name="T38" fmla="*/ 17 w 29"/>
                  <a:gd name="T39" fmla="*/ 13 h 28"/>
                  <a:gd name="T40" fmla="*/ 16 w 29"/>
                  <a:gd name="T41" fmla="*/ 21 h 28"/>
                  <a:gd name="T42" fmla="*/ 19 w 29"/>
                  <a:gd name="T43" fmla="*/ 27 h 28"/>
                  <a:gd name="T44" fmla="*/ 21 w 29"/>
                  <a:gd name="T45" fmla="*/ 22 h 28"/>
                  <a:gd name="T46" fmla="*/ 21 w 29"/>
                  <a:gd name="T47" fmla="*/ 17 h 28"/>
                  <a:gd name="T48" fmla="*/ 21 w 29"/>
                  <a:gd name="T49" fmla="*/ 13 h 28"/>
                  <a:gd name="T50" fmla="*/ 22 w 29"/>
                  <a:gd name="T51" fmla="*/ 13 h 28"/>
                  <a:gd name="T52" fmla="*/ 29 w 29"/>
                  <a:gd name="T53" fmla="*/ 8 h 28"/>
                  <a:gd name="T54" fmla="*/ 27 w 29"/>
                  <a:gd name="T5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28">
                    <a:moveTo>
                      <a:pt x="27" y="6"/>
                    </a:moveTo>
                    <a:cubicBezTo>
                      <a:pt x="24" y="6"/>
                      <a:pt x="22" y="9"/>
                      <a:pt x="19" y="10"/>
                    </a:cubicBezTo>
                    <a:cubicBezTo>
                      <a:pt x="16" y="11"/>
                      <a:pt x="14" y="6"/>
                      <a:pt x="12" y="4"/>
                    </a:cubicBezTo>
                    <a:cubicBezTo>
                      <a:pt x="11" y="2"/>
                      <a:pt x="7" y="0"/>
                      <a:pt x="5" y="1"/>
                    </a:cubicBezTo>
                    <a:cubicBezTo>
                      <a:pt x="3" y="3"/>
                      <a:pt x="3" y="5"/>
                      <a:pt x="4" y="7"/>
                    </a:cubicBezTo>
                    <a:cubicBezTo>
                      <a:pt x="5" y="8"/>
                      <a:pt x="7" y="7"/>
                      <a:pt x="6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8" y="3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7"/>
                      <a:pt x="9" y="8"/>
                      <a:pt x="10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3"/>
                      <a:pt x="10" y="14"/>
                      <a:pt x="10" y="15"/>
                    </a:cubicBezTo>
                    <a:cubicBezTo>
                      <a:pt x="9" y="18"/>
                      <a:pt x="6" y="22"/>
                      <a:pt x="3" y="20"/>
                    </a:cubicBezTo>
                    <a:cubicBezTo>
                      <a:pt x="2" y="19"/>
                      <a:pt x="0" y="20"/>
                      <a:pt x="0" y="21"/>
                    </a:cubicBezTo>
                    <a:cubicBezTo>
                      <a:pt x="0" y="24"/>
                      <a:pt x="5" y="25"/>
                      <a:pt x="8" y="24"/>
                    </a:cubicBezTo>
                    <a:cubicBezTo>
                      <a:pt x="10" y="23"/>
                      <a:pt x="14" y="20"/>
                      <a:pt x="14" y="17"/>
                    </a:cubicBezTo>
                    <a:cubicBezTo>
                      <a:pt x="14" y="16"/>
                      <a:pt x="15" y="14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6" y="13"/>
                      <a:pt x="17" y="13"/>
                      <a:pt x="17" y="13"/>
                    </a:cubicBezTo>
                    <a:cubicBezTo>
                      <a:pt x="17" y="16"/>
                      <a:pt x="16" y="18"/>
                      <a:pt x="16" y="21"/>
                    </a:cubicBezTo>
                    <a:cubicBezTo>
                      <a:pt x="16" y="23"/>
                      <a:pt x="16" y="27"/>
                      <a:pt x="19" y="27"/>
                    </a:cubicBezTo>
                    <a:cubicBezTo>
                      <a:pt x="22" y="28"/>
                      <a:pt x="21" y="24"/>
                      <a:pt x="21" y="22"/>
                    </a:cubicBezTo>
                    <a:cubicBezTo>
                      <a:pt x="21" y="21"/>
                      <a:pt x="21" y="19"/>
                      <a:pt x="21" y="17"/>
                    </a:cubicBezTo>
                    <a:cubicBezTo>
                      <a:pt x="20" y="16"/>
                      <a:pt x="21" y="15"/>
                      <a:pt x="21" y="13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4" y="12"/>
                      <a:pt x="28" y="10"/>
                      <a:pt x="29" y="8"/>
                    </a:cubicBezTo>
                    <a:cubicBezTo>
                      <a:pt x="29" y="7"/>
                      <a:pt x="28" y="6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949"/>
              <p:cNvSpPr/>
              <p:nvPr/>
            </p:nvSpPr>
            <p:spPr bwMode="auto">
              <a:xfrm>
                <a:off x="1322" y="577"/>
                <a:ext cx="10" cy="13"/>
              </a:xfrm>
              <a:custGeom>
                <a:avLst/>
                <a:gdLst>
                  <a:gd name="T0" fmla="*/ 11 w 13"/>
                  <a:gd name="T1" fmla="*/ 5 h 17"/>
                  <a:gd name="T2" fmla="*/ 5 w 13"/>
                  <a:gd name="T3" fmla="*/ 6 h 17"/>
                  <a:gd name="T4" fmla="*/ 5 w 13"/>
                  <a:gd name="T5" fmla="*/ 2 h 17"/>
                  <a:gd name="T6" fmla="*/ 2 w 13"/>
                  <a:gd name="T7" fmla="*/ 2 h 17"/>
                  <a:gd name="T8" fmla="*/ 1 w 13"/>
                  <a:gd name="T9" fmla="*/ 13 h 17"/>
                  <a:gd name="T10" fmla="*/ 1 w 13"/>
                  <a:gd name="T11" fmla="*/ 14 h 17"/>
                  <a:gd name="T12" fmla="*/ 5 w 13"/>
                  <a:gd name="T13" fmla="*/ 15 h 17"/>
                  <a:gd name="T14" fmla="*/ 6 w 13"/>
                  <a:gd name="T15" fmla="*/ 11 h 17"/>
                  <a:gd name="T16" fmla="*/ 9 w 13"/>
                  <a:gd name="T17" fmla="*/ 9 h 17"/>
                  <a:gd name="T18" fmla="*/ 12 w 13"/>
                  <a:gd name="T19" fmla="*/ 8 h 17"/>
                  <a:gd name="T20" fmla="*/ 11 w 13"/>
                  <a:gd name="T2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7">
                    <a:moveTo>
                      <a:pt x="11" y="5"/>
                    </a:moveTo>
                    <a:cubicBezTo>
                      <a:pt x="10" y="4"/>
                      <a:pt x="7" y="5"/>
                      <a:pt x="5" y="6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0"/>
                      <a:pt x="2" y="0"/>
                      <a:pt x="2" y="2"/>
                    </a:cubicBezTo>
                    <a:cubicBezTo>
                      <a:pt x="1" y="5"/>
                      <a:pt x="1" y="9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6"/>
                      <a:pt x="4" y="17"/>
                      <a:pt x="5" y="15"/>
                    </a:cubicBezTo>
                    <a:cubicBezTo>
                      <a:pt x="5" y="13"/>
                      <a:pt x="5" y="12"/>
                      <a:pt x="6" y="11"/>
                    </a:cubicBezTo>
                    <a:cubicBezTo>
                      <a:pt x="6" y="9"/>
                      <a:pt x="8" y="9"/>
                      <a:pt x="9" y="9"/>
                    </a:cubicBezTo>
                    <a:cubicBezTo>
                      <a:pt x="10" y="8"/>
                      <a:pt x="12" y="9"/>
                      <a:pt x="12" y="8"/>
                    </a:cubicBezTo>
                    <a:cubicBezTo>
                      <a:pt x="13" y="7"/>
                      <a:pt x="12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950"/>
              <p:cNvSpPr/>
              <p:nvPr/>
            </p:nvSpPr>
            <p:spPr bwMode="auto">
              <a:xfrm>
                <a:off x="1331" y="568"/>
                <a:ext cx="14" cy="16"/>
              </a:xfrm>
              <a:custGeom>
                <a:avLst/>
                <a:gdLst>
                  <a:gd name="T0" fmla="*/ 14 w 18"/>
                  <a:gd name="T1" fmla="*/ 14 h 20"/>
                  <a:gd name="T2" fmla="*/ 10 w 18"/>
                  <a:gd name="T3" fmla="*/ 14 h 20"/>
                  <a:gd name="T4" fmla="*/ 11 w 18"/>
                  <a:gd name="T5" fmla="*/ 13 h 20"/>
                  <a:gd name="T6" fmla="*/ 13 w 18"/>
                  <a:gd name="T7" fmla="*/ 9 h 20"/>
                  <a:gd name="T8" fmla="*/ 12 w 18"/>
                  <a:gd name="T9" fmla="*/ 2 h 20"/>
                  <a:gd name="T10" fmla="*/ 9 w 18"/>
                  <a:gd name="T11" fmla="*/ 1 h 20"/>
                  <a:gd name="T12" fmla="*/ 4 w 18"/>
                  <a:gd name="T13" fmla="*/ 0 h 20"/>
                  <a:gd name="T14" fmla="*/ 1 w 18"/>
                  <a:gd name="T15" fmla="*/ 2 h 20"/>
                  <a:gd name="T16" fmla="*/ 1 w 18"/>
                  <a:gd name="T17" fmla="*/ 5 h 20"/>
                  <a:gd name="T18" fmla="*/ 3 w 18"/>
                  <a:gd name="T19" fmla="*/ 6 h 20"/>
                  <a:gd name="T20" fmla="*/ 4 w 18"/>
                  <a:gd name="T21" fmla="*/ 4 h 20"/>
                  <a:gd name="T22" fmla="*/ 8 w 18"/>
                  <a:gd name="T23" fmla="*/ 4 h 20"/>
                  <a:gd name="T24" fmla="*/ 10 w 18"/>
                  <a:gd name="T25" fmla="*/ 6 h 20"/>
                  <a:gd name="T26" fmla="*/ 8 w 18"/>
                  <a:gd name="T27" fmla="*/ 10 h 20"/>
                  <a:gd name="T28" fmla="*/ 6 w 18"/>
                  <a:gd name="T29" fmla="*/ 12 h 20"/>
                  <a:gd name="T30" fmla="*/ 4 w 18"/>
                  <a:gd name="T31" fmla="*/ 14 h 20"/>
                  <a:gd name="T32" fmla="*/ 5 w 18"/>
                  <a:gd name="T33" fmla="*/ 17 h 20"/>
                  <a:gd name="T34" fmla="*/ 15 w 18"/>
                  <a:gd name="T35" fmla="*/ 20 h 20"/>
                  <a:gd name="T36" fmla="*/ 16 w 18"/>
                  <a:gd name="T37" fmla="*/ 19 h 20"/>
                  <a:gd name="T38" fmla="*/ 14 w 18"/>
                  <a:gd name="T3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20">
                    <a:moveTo>
                      <a:pt x="14" y="14"/>
                    </a:moveTo>
                    <a:cubicBezTo>
                      <a:pt x="13" y="14"/>
                      <a:pt x="11" y="14"/>
                      <a:pt x="10" y="14"/>
                    </a:cubicBezTo>
                    <a:cubicBezTo>
                      <a:pt x="10" y="13"/>
                      <a:pt x="11" y="13"/>
                      <a:pt x="11" y="13"/>
                    </a:cubicBezTo>
                    <a:cubicBezTo>
                      <a:pt x="12" y="12"/>
                      <a:pt x="12" y="10"/>
                      <a:pt x="13" y="9"/>
                    </a:cubicBezTo>
                    <a:cubicBezTo>
                      <a:pt x="14" y="7"/>
                      <a:pt x="15" y="4"/>
                      <a:pt x="12" y="2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6"/>
                      <a:pt x="2" y="7"/>
                      <a:pt x="3" y="6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6" y="4"/>
                      <a:pt x="8" y="4"/>
                    </a:cubicBezTo>
                    <a:cubicBezTo>
                      <a:pt x="9" y="5"/>
                      <a:pt x="10" y="4"/>
                      <a:pt x="10" y="6"/>
                    </a:cubicBezTo>
                    <a:cubicBezTo>
                      <a:pt x="9" y="7"/>
                      <a:pt x="9" y="8"/>
                      <a:pt x="8" y="10"/>
                    </a:cubicBezTo>
                    <a:cubicBezTo>
                      <a:pt x="8" y="10"/>
                      <a:pt x="7" y="11"/>
                      <a:pt x="6" y="12"/>
                    </a:cubicBezTo>
                    <a:cubicBezTo>
                      <a:pt x="6" y="12"/>
                      <a:pt x="5" y="13"/>
                      <a:pt x="4" y="14"/>
                    </a:cubicBezTo>
                    <a:cubicBezTo>
                      <a:pt x="3" y="15"/>
                      <a:pt x="4" y="17"/>
                      <a:pt x="5" y="17"/>
                    </a:cubicBezTo>
                    <a:cubicBezTo>
                      <a:pt x="9" y="18"/>
                      <a:pt x="12" y="18"/>
                      <a:pt x="15" y="20"/>
                    </a:cubicBezTo>
                    <a:cubicBezTo>
                      <a:pt x="15" y="20"/>
                      <a:pt x="16" y="20"/>
                      <a:pt x="16" y="19"/>
                    </a:cubicBezTo>
                    <a:cubicBezTo>
                      <a:pt x="18" y="17"/>
                      <a:pt x="16" y="15"/>
                      <a:pt x="1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951"/>
              <p:cNvSpPr>
                <a:spLocks noEditPoints="1"/>
              </p:cNvSpPr>
              <p:nvPr/>
            </p:nvSpPr>
            <p:spPr bwMode="auto">
              <a:xfrm>
                <a:off x="494" y="581"/>
                <a:ext cx="41" cy="45"/>
              </a:xfrm>
              <a:custGeom>
                <a:avLst/>
                <a:gdLst>
                  <a:gd name="T0" fmla="*/ 43 w 53"/>
                  <a:gd name="T1" fmla="*/ 51 h 58"/>
                  <a:gd name="T2" fmla="*/ 52 w 53"/>
                  <a:gd name="T3" fmla="*/ 29 h 58"/>
                  <a:gd name="T4" fmla="*/ 50 w 53"/>
                  <a:gd name="T5" fmla="*/ 20 h 58"/>
                  <a:gd name="T6" fmla="*/ 40 w 53"/>
                  <a:gd name="T7" fmla="*/ 6 h 58"/>
                  <a:gd name="T8" fmla="*/ 37 w 53"/>
                  <a:gd name="T9" fmla="*/ 2 h 58"/>
                  <a:gd name="T10" fmla="*/ 34 w 53"/>
                  <a:gd name="T11" fmla="*/ 2 h 58"/>
                  <a:gd name="T12" fmla="*/ 28 w 53"/>
                  <a:gd name="T13" fmla="*/ 2 h 58"/>
                  <a:gd name="T14" fmla="*/ 10 w 53"/>
                  <a:gd name="T15" fmla="*/ 4 h 58"/>
                  <a:gd name="T16" fmla="*/ 1 w 53"/>
                  <a:gd name="T17" fmla="*/ 7 h 58"/>
                  <a:gd name="T18" fmla="*/ 2 w 53"/>
                  <a:gd name="T19" fmla="*/ 10 h 58"/>
                  <a:gd name="T20" fmla="*/ 9 w 53"/>
                  <a:gd name="T21" fmla="*/ 19 h 58"/>
                  <a:gd name="T22" fmla="*/ 26 w 53"/>
                  <a:gd name="T23" fmla="*/ 44 h 58"/>
                  <a:gd name="T24" fmla="*/ 37 w 53"/>
                  <a:gd name="T25" fmla="*/ 55 h 58"/>
                  <a:gd name="T26" fmla="*/ 31 w 53"/>
                  <a:gd name="T27" fmla="*/ 42 h 58"/>
                  <a:gd name="T28" fmla="*/ 39 w 53"/>
                  <a:gd name="T29" fmla="*/ 40 h 58"/>
                  <a:gd name="T30" fmla="*/ 43 w 53"/>
                  <a:gd name="T31" fmla="*/ 41 h 58"/>
                  <a:gd name="T32" fmla="*/ 37 w 53"/>
                  <a:gd name="T33" fmla="*/ 54 h 58"/>
                  <a:gd name="T34" fmla="*/ 40 w 53"/>
                  <a:gd name="T35" fmla="*/ 58 h 58"/>
                  <a:gd name="T36" fmla="*/ 44 w 53"/>
                  <a:gd name="T37" fmla="*/ 17 h 58"/>
                  <a:gd name="T38" fmla="*/ 45 w 53"/>
                  <a:gd name="T39" fmla="*/ 18 h 58"/>
                  <a:gd name="T40" fmla="*/ 49 w 53"/>
                  <a:gd name="T41" fmla="*/ 25 h 58"/>
                  <a:gd name="T42" fmla="*/ 47 w 53"/>
                  <a:gd name="T43" fmla="*/ 33 h 58"/>
                  <a:gd name="T44" fmla="*/ 42 w 53"/>
                  <a:gd name="T45" fmla="*/ 20 h 58"/>
                  <a:gd name="T46" fmla="*/ 30 w 53"/>
                  <a:gd name="T47" fmla="*/ 5 h 58"/>
                  <a:gd name="T48" fmla="*/ 36 w 53"/>
                  <a:gd name="T49" fmla="*/ 5 h 58"/>
                  <a:gd name="T50" fmla="*/ 40 w 53"/>
                  <a:gd name="T51" fmla="*/ 10 h 58"/>
                  <a:gd name="T52" fmla="*/ 38 w 53"/>
                  <a:gd name="T53" fmla="*/ 12 h 58"/>
                  <a:gd name="T54" fmla="*/ 32 w 53"/>
                  <a:gd name="T55" fmla="*/ 9 h 58"/>
                  <a:gd name="T56" fmla="*/ 30 w 53"/>
                  <a:gd name="T57" fmla="*/ 5 h 58"/>
                  <a:gd name="T58" fmla="*/ 4 w 53"/>
                  <a:gd name="T59" fmla="*/ 8 h 58"/>
                  <a:gd name="T60" fmla="*/ 15 w 53"/>
                  <a:gd name="T61" fmla="*/ 7 h 58"/>
                  <a:gd name="T62" fmla="*/ 13 w 53"/>
                  <a:gd name="T63" fmla="*/ 11 h 58"/>
                  <a:gd name="T64" fmla="*/ 10 w 53"/>
                  <a:gd name="T65" fmla="*/ 15 h 58"/>
                  <a:gd name="T66" fmla="*/ 35 w 53"/>
                  <a:gd name="T67" fmla="*/ 38 h 58"/>
                  <a:gd name="T68" fmla="*/ 20 w 53"/>
                  <a:gd name="T69" fmla="*/ 30 h 58"/>
                  <a:gd name="T70" fmla="*/ 16 w 53"/>
                  <a:gd name="T71" fmla="*/ 13 h 58"/>
                  <a:gd name="T72" fmla="*/ 20 w 53"/>
                  <a:gd name="T73" fmla="*/ 6 h 58"/>
                  <a:gd name="T74" fmla="*/ 30 w 53"/>
                  <a:gd name="T75" fmla="*/ 11 h 58"/>
                  <a:gd name="T76" fmla="*/ 35 w 53"/>
                  <a:gd name="T77" fmla="*/ 14 h 58"/>
                  <a:gd name="T78" fmla="*/ 42 w 53"/>
                  <a:gd name="T79" fmla="*/ 14 h 58"/>
                  <a:gd name="T80" fmla="*/ 41 w 53"/>
                  <a:gd name="T81" fmla="*/ 16 h 58"/>
                  <a:gd name="T82" fmla="*/ 41 w 53"/>
                  <a:gd name="T83" fmla="*/ 28 h 58"/>
                  <a:gd name="T84" fmla="*/ 46 w 53"/>
                  <a:gd name="T85" fmla="*/ 34 h 58"/>
                  <a:gd name="T86" fmla="*/ 35 w 53"/>
                  <a:gd name="T87" fmla="*/ 3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58">
                    <a:moveTo>
                      <a:pt x="41" y="55"/>
                    </a:moveTo>
                    <a:cubicBezTo>
                      <a:pt x="42" y="53"/>
                      <a:pt x="42" y="52"/>
                      <a:pt x="43" y="51"/>
                    </a:cubicBezTo>
                    <a:cubicBezTo>
                      <a:pt x="45" y="47"/>
                      <a:pt x="47" y="44"/>
                      <a:pt x="48" y="40"/>
                    </a:cubicBezTo>
                    <a:cubicBezTo>
                      <a:pt x="50" y="36"/>
                      <a:pt x="51" y="33"/>
                      <a:pt x="52" y="29"/>
                    </a:cubicBezTo>
                    <a:cubicBezTo>
                      <a:pt x="52" y="27"/>
                      <a:pt x="53" y="23"/>
                      <a:pt x="51" y="20"/>
                    </a:cubicBezTo>
                    <a:cubicBezTo>
                      <a:pt x="51" y="20"/>
                      <a:pt x="50" y="20"/>
                      <a:pt x="50" y="20"/>
                    </a:cubicBezTo>
                    <a:cubicBezTo>
                      <a:pt x="49" y="18"/>
                      <a:pt x="47" y="16"/>
                      <a:pt x="46" y="14"/>
                    </a:cubicBezTo>
                    <a:cubicBezTo>
                      <a:pt x="44" y="11"/>
                      <a:pt x="42" y="8"/>
                      <a:pt x="40" y="6"/>
                    </a:cubicBezTo>
                    <a:cubicBezTo>
                      <a:pt x="39" y="5"/>
                      <a:pt x="39" y="3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4" y="0"/>
                      <a:pt x="34" y="1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1" y="1"/>
                      <a:pt x="30" y="2"/>
                      <a:pt x="28" y="2"/>
                    </a:cubicBezTo>
                    <a:cubicBezTo>
                      <a:pt x="25" y="2"/>
                      <a:pt x="22" y="2"/>
                      <a:pt x="19" y="2"/>
                    </a:cubicBezTo>
                    <a:cubicBezTo>
                      <a:pt x="16" y="3"/>
                      <a:pt x="13" y="3"/>
                      <a:pt x="10" y="4"/>
                    </a:cubicBezTo>
                    <a:cubicBezTo>
                      <a:pt x="7" y="4"/>
                      <a:pt x="3" y="4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3" y="11"/>
                      <a:pt x="4" y="12"/>
                      <a:pt x="4" y="13"/>
                    </a:cubicBezTo>
                    <a:cubicBezTo>
                      <a:pt x="6" y="15"/>
                      <a:pt x="7" y="17"/>
                      <a:pt x="9" y="19"/>
                    </a:cubicBezTo>
                    <a:cubicBezTo>
                      <a:pt x="12" y="23"/>
                      <a:pt x="15" y="28"/>
                      <a:pt x="18" y="32"/>
                    </a:cubicBezTo>
                    <a:cubicBezTo>
                      <a:pt x="21" y="36"/>
                      <a:pt x="24" y="40"/>
                      <a:pt x="26" y="44"/>
                    </a:cubicBezTo>
                    <a:cubicBezTo>
                      <a:pt x="29" y="48"/>
                      <a:pt x="31" y="53"/>
                      <a:pt x="35" y="56"/>
                    </a:cubicBezTo>
                    <a:cubicBezTo>
                      <a:pt x="36" y="57"/>
                      <a:pt x="37" y="56"/>
                      <a:pt x="37" y="55"/>
                    </a:cubicBezTo>
                    <a:cubicBezTo>
                      <a:pt x="35" y="51"/>
                      <a:pt x="32" y="47"/>
                      <a:pt x="30" y="43"/>
                    </a:cubicBezTo>
                    <a:cubicBezTo>
                      <a:pt x="30" y="43"/>
                      <a:pt x="30" y="42"/>
                      <a:pt x="31" y="42"/>
                    </a:cubicBezTo>
                    <a:cubicBezTo>
                      <a:pt x="32" y="41"/>
                      <a:pt x="34" y="41"/>
                      <a:pt x="35" y="40"/>
                    </a:cubicBezTo>
                    <a:cubicBezTo>
                      <a:pt x="37" y="40"/>
                      <a:pt x="38" y="40"/>
                      <a:pt x="39" y="40"/>
                    </a:cubicBezTo>
                    <a:cubicBezTo>
                      <a:pt x="40" y="40"/>
                      <a:pt x="42" y="40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4"/>
                      <a:pt x="40" y="47"/>
                      <a:pt x="39" y="50"/>
                    </a:cubicBezTo>
                    <a:cubicBezTo>
                      <a:pt x="38" y="51"/>
                      <a:pt x="38" y="52"/>
                      <a:pt x="37" y="54"/>
                    </a:cubicBezTo>
                    <a:cubicBezTo>
                      <a:pt x="37" y="55"/>
                      <a:pt x="37" y="56"/>
                      <a:pt x="37" y="57"/>
                    </a:cubicBezTo>
                    <a:cubicBezTo>
                      <a:pt x="38" y="58"/>
                      <a:pt x="39" y="58"/>
                      <a:pt x="40" y="58"/>
                    </a:cubicBezTo>
                    <a:cubicBezTo>
                      <a:pt x="40" y="57"/>
                      <a:pt x="41" y="56"/>
                      <a:pt x="41" y="55"/>
                    </a:cubicBezTo>
                    <a:close/>
                    <a:moveTo>
                      <a:pt x="44" y="17"/>
                    </a:moveTo>
                    <a:cubicBezTo>
                      <a:pt x="44" y="17"/>
                      <a:pt x="44" y="18"/>
                      <a:pt x="45" y="17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6" y="20"/>
                      <a:pt x="48" y="22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8" y="28"/>
                      <a:pt x="48" y="29"/>
                    </a:cubicBezTo>
                    <a:cubicBezTo>
                      <a:pt x="48" y="30"/>
                      <a:pt x="47" y="32"/>
                      <a:pt x="47" y="33"/>
                    </a:cubicBezTo>
                    <a:cubicBezTo>
                      <a:pt x="46" y="30"/>
                      <a:pt x="44" y="27"/>
                      <a:pt x="43" y="25"/>
                    </a:cubicBezTo>
                    <a:cubicBezTo>
                      <a:pt x="42" y="23"/>
                      <a:pt x="42" y="22"/>
                      <a:pt x="42" y="20"/>
                    </a:cubicBezTo>
                    <a:cubicBezTo>
                      <a:pt x="42" y="20"/>
                      <a:pt x="43" y="17"/>
                      <a:pt x="44" y="17"/>
                    </a:cubicBezTo>
                    <a:close/>
                    <a:moveTo>
                      <a:pt x="30" y="5"/>
                    </a:moveTo>
                    <a:cubicBezTo>
                      <a:pt x="32" y="5"/>
                      <a:pt x="33" y="5"/>
                      <a:pt x="35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7" y="6"/>
                    </a:cubicBezTo>
                    <a:cubicBezTo>
                      <a:pt x="37" y="7"/>
                      <a:pt x="39" y="8"/>
                      <a:pt x="40" y="10"/>
                    </a:cubicBezTo>
                    <a:cubicBezTo>
                      <a:pt x="40" y="11"/>
                      <a:pt x="40" y="11"/>
                      <a:pt x="41" y="12"/>
                    </a:cubicBezTo>
                    <a:cubicBezTo>
                      <a:pt x="40" y="12"/>
                      <a:pt x="39" y="12"/>
                      <a:pt x="38" y="12"/>
                    </a:cubicBezTo>
                    <a:cubicBezTo>
                      <a:pt x="38" y="12"/>
                      <a:pt x="37" y="11"/>
                      <a:pt x="36" y="11"/>
                    </a:cubicBezTo>
                    <a:cubicBezTo>
                      <a:pt x="34" y="11"/>
                      <a:pt x="33" y="10"/>
                      <a:pt x="32" y="9"/>
                    </a:cubicBezTo>
                    <a:cubicBezTo>
                      <a:pt x="30" y="8"/>
                      <a:pt x="29" y="7"/>
                      <a:pt x="28" y="6"/>
                    </a:cubicBezTo>
                    <a:cubicBezTo>
                      <a:pt x="29" y="6"/>
                      <a:pt x="29" y="5"/>
                      <a:pt x="30" y="5"/>
                    </a:cubicBezTo>
                    <a:close/>
                    <a:moveTo>
                      <a:pt x="7" y="11"/>
                    </a:moveTo>
                    <a:cubicBezTo>
                      <a:pt x="6" y="10"/>
                      <a:pt x="5" y="9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5" y="7"/>
                    </a:cubicBezTo>
                    <a:cubicBezTo>
                      <a:pt x="15" y="7"/>
                      <a:pt x="15" y="7"/>
                      <a:pt x="15" y="8"/>
                    </a:cubicBezTo>
                    <a:cubicBezTo>
                      <a:pt x="15" y="9"/>
                      <a:pt x="14" y="10"/>
                      <a:pt x="13" y="11"/>
                    </a:cubicBezTo>
                    <a:cubicBezTo>
                      <a:pt x="12" y="12"/>
                      <a:pt x="11" y="13"/>
                      <a:pt x="11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9" y="14"/>
                      <a:pt x="8" y="13"/>
                      <a:pt x="7" y="11"/>
                    </a:cubicBezTo>
                    <a:close/>
                    <a:moveTo>
                      <a:pt x="35" y="38"/>
                    </a:moveTo>
                    <a:cubicBezTo>
                      <a:pt x="33" y="38"/>
                      <a:pt x="29" y="39"/>
                      <a:pt x="28" y="40"/>
                    </a:cubicBezTo>
                    <a:cubicBezTo>
                      <a:pt x="25" y="37"/>
                      <a:pt x="23" y="33"/>
                      <a:pt x="20" y="30"/>
                    </a:cubicBezTo>
                    <a:cubicBezTo>
                      <a:pt x="18" y="26"/>
                      <a:pt x="15" y="22"/>
                      <a:pt x="12" y="18"/>
                    </a:cubicBezTo>
                    <a:cubicBezTo>
                      <a:pt x="14" y="17"/>
                      <a:pt x="15" y="14"/>
                      <a:pt x="16" y="13"/>
                    </a:cubicBezTo>
                    <a:cubicBezTo>
                      <a:pt x="17" y="11"/>
                      <a:pt x="19" y="9"/>
                      <a:pt x="19" y="6"/>
                    </a:cubicBezTo>
                    <a:cubicBezTo>
                      <a:pt x="19" y="6"/>
                      <a:pt x="20" y="6"/>
                      <a:pt x="20" y="6"/>
                    </a:cubicBezTo>
                    <a:cubicBezTo>
                      <a:pt x="22" y="6"/>
                      <a:pt x="24" y="6"/>
                      <a:pt x="25" y="6"/>
                    </a:cubicBezTo>
                    <a:cubicBezTo>
                      <a:pt x="26" y="8"/>
                      <a:pt x="28" y="10"/>
                      <a:pt x="30" y="11"/>
                    </a:cubicBezTo>
                    <a:cubicBezTo>
                      <a:pt x="31" y="12"/>
                      <a:pt x="33" y="13"/>
                      <a:pt x="34" y="14"/>
                    </a:cubicBezTo>
                    <a:cubicBezTo>
                      <a:pt x="34" y="14"/>
                      <a:pt x="35" y="14"/>
                      <a:pt x="35" y="14"/>
                    </a:cubicBezTo>
                    <a:cubicBezTo>
                      <a:pt x="36" y="15"/>
                      <a:pt x="37" y="14"/>
                      <a:pt x="38" y="14"/>
                    </a:cubicBezTo>
                    <a:cubicBezTo>
                      <a:pt x="40" y="14"/>
                      <a:pt x="41" y="14"/>
                      <a:pt x="42" y="14"/>
                    </a:cubicBezTo>
                    <a:cubicBezTo>
                      <a:pt x="43" y="14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1" y="16"/>
                    </a:cubicBezTo>
                    <a:cubicBezTo>
                      <a:pt x="39" y="17"/>
                      <a:pt x="39" y="19"/>
                      <a:pt x="39" y="21"/>
                    </a:cubicBezTo>
                    <a:cubicBezTo>
                      <a:pt x="38" y="23"/>
                      <a:pt x="40" y="26"/>
                      <a:pt x="41" y="28"/>
                    </a:cubicBezTo>
                    <a:cubicBezTo>
                      <a:pt x="42" y="30"/>
                      <a:pt x="44" y="33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6"/>
                      <a:pt x="45" y="38"/>
                      <a:pt x="44" y="40"/>
                    </a:cubicBezTo>
                    <a:cubicBezTo>
                      <a:pt x="42" y="37"/>
                      <a:pt x="37" y="37"/>
                      <a:pt x="3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952"/>
              <p:cNvSpPr>
                <a:spLocks noEditPoints="1"/>
              </p:cNvSpPr>
              <p:nvPr/>
            </p:nvSpPr>
            <p:spPr bwMode="auto">
              <a:xfrm>
                <a:off x="478" y="574"/>
                <a:ext cx="16" cy="16"/>
              </a:xfrm>
              <a:custGeom>
                <a:avLst/>
                <a:gdLst>
                  <a:gd name="T0" fmla="*/ 14 w 21"/>
                  <a:gd name="T1" fmla="*/ 19 h 22"/>
                  <a:gd name="T2" fmla="*/ 10 w 21"/>
                  <a:gd name="T3" fmla="*/ 12 h 22"/>
                  <a:gd name="T4" fmla="*/ 10 w 21"/>
                  <a:gd name="T5" fmla="*/ 12 h 22"/>
                  <a:gd name="T6" fmla="*/ 20 w 21"/>
                  <a:gd name="T7" fmla="*/ 11 h 22"/>
                  <a:gd name="T8" fmla="*/ 19 w 21"/>
                  <a:gd name="T9" fmla="*/ 10 h 22"/>
                  <a:gd name="T10" fmla="*/ 13 w 21"/>
                  <a:gd name="T11" fmla="*/ 10 h 22"/>
                  <a:gd name="T12" fmla="*/ 11 w 21"/>
                  <a:gd name="T13" fmla="*/ 9 h 22"/>
                  <a:gd name="T14" fmla="*/ 11 w 21"/>
                  <a:gd name="T15" fmla="*/ 5 h 22"/>
                  <a:gd name="T16" fmla="*/ 2 w 21"/>
                  <a:gd name="T17" fmla="*/ 5 h 22"/>
                  <a:gd name="T18" fmla="*/ 7 w 21"/>
                  <a:gd name="T19" fmla="*/ 11 h 22"/>
                  <a:gd name="T20" fmla="*/ 7 w 21"/>
                  <a:gd name="T21" fmla="*/ 13 h 22"/>
                  <a:gd name="T22" fmla="*/ 15 w 21"/>
                  <a:gd name="T23" fmla="*/ 21 h 22"/>
                  <a:gd name="T24" fmla="*/ 14 w 21"/>
                  <a:gd name="T25" fmla="*/ 19 h 22"/>
                  <a:gd name="T26" fmla="*/ 4 w 21"/>
                  <a:gd name="T27" fmla="*/ 6 h 22"/>
                  <a:gd name="T28" fmla="*/ 6 w 21"/>
                  <a:gd name="T29" fmla="*/ 5 h 22"/>
                  <a:gd name="T30" fmla="*/ 8 w 21"/>
                  <a:gd name="T31" fmla="*/ 5 h 22"/>
                  <a:gd name="T32" fmla="*/ 8 w 21"/>
                  <a:gd name="T33" fmla="*/ 7 h 22"/>
                  <a:gd name="T34" fmla="*/ 8 w 21"/>
                  <a:gd name="T35" fmla="*/ 8 h 22"/>
                  <a:gd name="T36" fmla="*/ 5 w 21"/>
                  <a:gd name="T37" fmla="*/ 7 h 22"/>
                  <a:gd name="T38" fmla="*/ 4 w 21"/>
                  <a:gd name="T39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22">
                    <a:moveTo>
                      <a:pt x="14" y="19"/>
                    </a:moveTo>
                    <a:cubicBezTo>
                      <a:pt x="12" y="17"/>
                      <a:pt x="11" y="15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3"/>
                      <a:pt x="18" y="14"/>
                      <a:pt x="20" y="11"/>
                    </a:cubicBezTo>
                    <a:cubicBezTo>
                      <a:pt x="21" y="11"/>
                      <a:pt x="20" y="9"/>
                      <a:pt x="19" y="10"/>
                    </a:cubicBezTo>
                    <a:cubicBezTo>
                      <a:pt x="18" y="11"/>
                      <a:pt x="15" y="10"/>
                      <a:pt x="13" y="10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8"/>
                      <a:pt x="12" y="6"/>
                      <a:pt x="11" y="5"/>
                    </a:cubicBezTo>
                    <a:cubicBezTo>
                      <a:pt x="10" y="0"/>
                      <a:pt x="3" y="3"/>
                      <a:pt x="2" y="5"/>
                    </a:cubicBezTo>
                    <a:cubicBezTo>
                      <a:pt x="0" y="8"/>
                      <a:pt x="5" y="10"/>
                      <a:pt x="7" y="11"/>
                    </a:cubicBezTo>
                    <a:cubicBezTo>
                      <a:pt x="7" y="11"/>
                      <a:pt x="7" y="12"/>
                      <a:pt x="7" y="13"/>
                    </a:cubicBezTo>
                    <a:cubicBezTo>
                      <a:pt x="8" y="16"/>
                      <a:pt x="10" y="22"/>
                      <a:pt x="15" y="21"/>
                    </a:cubicBezTo>
                    <a:cubicBezTo>
                      <a:pt x="15" y="21"/>
                      <a:pt x="15" y="19"/>
                      <a:pt x="14" y="19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5" y="6"/>
                      <a:pt x="6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9" y="5"/>
                      <a:pt x="9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6" y="7"/>
                      <a:pt x="5" y="7"/>
                    </a:cubicBezTo>
                    <a:cubicBezTo>
                      <a:pt x="5" y="7"/>
                      <a:pt x="4" y="7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953"/>
              <p:cNvSpPr/>
              <p:nvPr/>
            </p:nvSpPr>
            <p:spPr bwMode="auto">
              <a:xfrm>
                <a:off x="516" y="629"/>
                <a:ext cx="19" cy="12"/>
              </a:xfrm>
              <a:custGeom>
                <a:avLst/>
                <a:gdLst>
                  <a:gd name="T0" fmla="*/ 20 w 25"/>
                  <a:gd name="T1" fmla="*/ 12 h 16"/>
                  <a:gd name="T2" fmla="*/ 19 w 25"/>
                  <a:gd name="T3" fmla="*/ 9 h 16"/>
                  <a:gd name="T4" fmla="*/ 18 w 25"/>
                  <a:gd name="T5" fmla="*/ 8 h 16"/>
                  <a:gd name="T6" fmla="*/ 19 w 25"/>
                  <a:gd name="T7" fmla="*/ 8 h 16"/>
                  <a:gd name="T8" fmla="*/ 20 w 25"/>
                  <a:gd name="T9" fmla="*/ 7 h 16"/>
                  <a:gd name="T10" fmla="*/ 15 w 25"/>
                  <a:gd name="T11" fmla="*/ 0 h 16"/>
                  <a:gd name="T12" fmla="*/ 1 w 25"/>
                  <a:gd name="T13" fmla="*/ 10 h 16"/>
                  <a:gd name="T14" fmla="*/ 3 w 25"/>
                  <a:gd name="T15" fmla="*/ 12 h 16"/>
                  <a:gd name="T16" fmla="*/ 12 w 25"/>
                  <a:gd name="T17" fmla="*/ 4 h 16"/>
                  <a:gd name="T18" fmla="*/ 17 w 25"/>
                  <a:gd name="T19" fmla="*/ 3 h 16"/>
                  <a:gd name="T20" fmla="*/ 19 w 25"/>
                  <a:gd name="T21" fmla="*/ 4 h 16"/>
                  <a:gd name="T22" fmla="*/ 17 w 25"/>
                  <a:gd name="T23" fmla="*/ 6 h 16"/>
                  <a:gd name="T24" fmla="*/ 15 w 25"/>
                  <a:gd name="T25" fmla="*/ 8 h 16"/>
                  <a:gd name="T26" fmla="*/ 17 w 25"/>
                  <a:gd name="T27" fmla="*/ 11 h 16"/>
                  <a:gd name="T28" fmla="*/ 17 w 25"/>
                  <a:gd name="T29" fmla="*/ 12 h 16"/>
                  <a:gd name="T30" fmla="*/ 15 w 25"/>
                  <a:gd name="T31" fmla="*/ 12 h 16"/>
                  <a:gd name="T32" fmla="*/ 12 w 25"/>
                  <a:gd name="T33" fmla="*/ 8 h 16"/>
                  <a:gd name="T34" fmla="*/ 10 w 25"/>
                  <a:gd name="T35" fmla="*/ 8 h 16"/>
                  <a:gd name="T36" fmla="*/ 12 w 25"/>
                  <a:gd name="T37" fmla="*/ 14 h 16"/>
                  <a:gd name="T38" fmla="*/ 18 w 25"/>
                  <a:gd name="T39" fmla="*/ 16 h 16"/>
                  <a:gd name="T40" fmla="*/ 20 w 25"/>
                  <a:gd name="T4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6">
                    <a:moveTo>
                      <a:pt x="20" y="12"/>
                    </a:moveTo>
                    <a:cubicBezTo>
                      <a:pt x="20" y="11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8"/>
                      <a:pt x="20" y="8"/>
                      <a:pt x="20" y="7"/>
                    </a:cubicBezTo>
                    <a:cubicBezTo>
                      <a:pt x="25" y="5"/>
                      <a:pt x="18" y="0"/>
                      <a:pt x="15" y="0"/>
                    </a:cubicBezTo>
                    <a:cubicBezTo>
                      <a:pt x="9" y="0"/>
                      <a:pt x="5" y="6"/>
                      <a:pt x="1" y="10"/>
                    </a:cubicBezTo>
                    <a:cubicBezTo>
                      <a:pt x="0" y="11"/>
                      <a:pt x="1" y="12"/>
                      <a:pt x="3" y="12"/>
                    </a:cubicBezTo>
                    <a:cubicBezTo>
                      <a:pt x="6" y="10"/>
                      <a:pt x="8" y="6"/>
                      <a:pt x="12" y="4"/>
                    </a:cubicBezTo>
                    <a:cubicBezTo>
                      <a:pt x="13" y="3"/>
                      <a:pt x="15" y="2"/>
                      <a:pt x="17" y="3"/>
                    </a:cubicBezTo>
                    <a:cubicBezTo>
                      <a:pt x="18" y="3"/>
                      <a:pt x="18" y="4"/>
                      <a:pt x="19" y="4"/>
                    </a:cubicBezTo>
                    <a:cubicBezTo>
                      <a:pt x="20" y="5"/>
                      <a:pt x="18" y="6"/>
                      <a:pt x="17" y="6"/>
                    </a:cubicBezTo>
                    <a:cubicBezTo>
                      <a:pt x="16" y="6"/>
                      <a:pt x="15" y="6"/>
                      <a:pt x="15" y="8"/>
                    </a:cubicBezTo>
                    <a:cubicBezTo>
                      <a:pt x="15" y="9"/>
                      <a:pt x="16" y="10"/>
                      <a:pt x="17" y="11"/>
                    </a:cubicBezTo>
                    <a:cubicBezTo>
                      <a:pt x="18" y="12"/>
                      <a:pt x="18" y="12"/>
                      <a:pt x="17" y="12"/>
                    </a:cubicBezTo>
                    <a:cubicBezTo>
                      <a:pt x="17" y="13"/>
                      <a:pt x="16" y="13"/>
                      <a:pt x="15" y="12"/>
                    </a:cubicBezTo>
                    <a:cubicBezTo>
                      <a:pt x="14" y="11"/>
                      <a:pt x="12" y="9"/>
                      <a:pt x="12" y="8"/>
                    </a:cubicBezTo>
                    <a:cubicBezTo>
                      <a:pt x="12" y="7"/>
                      <a:pt x="10" y="7"/>
                      <a:pt x="10" y="8"/>
                    </a:cubicBezTo>
                    <a:cubicBezTo>
                      <a:pt x="9" y="10"/>
                      <a:pt x="11" y="12"/>
                      <a:pt x="12" y="14"/>
                    </a:cubicBezTo>
                    <a:cubicBezTo>
                      <a:pt x="14" y="16"/>
                      <a:pt x="16" y="16"/>
                      <a:pt x="18" y="16"/>
                    </a:cubicBezTo>
                    <a:cubicBezTo>
                      <a:pt x="20" y="16"/>
                      <a:pt x="21" y="14"/>
                      <a:pt x="2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954"/>
              <p:cNvSpPr/>
              <p:nvPr/>
            </p:nvSpPr>
            <p:spPr bwMode="auto">
              <a:xfrm>
                <a:off x="534" y="597"/>
                <a:ext cx="14" cy="14"/>
              </a:xfrm>
              <a:custGeom>
                <a:avLst/>
                <a:gdLst>
                  <a:gd name="T0" fmla="*/ 16 w 19"/>
                  <a:gd name="T1" fmla="*/ 17 h 18"/>
                  <a:gd name="T2" fmla="*/ 18 w 19"/>
                  <a:gd name="T3" fmla="*/ 11 h 18"/>
                  <a:gd name="T4" fmla="*/ 16 w 19"/>
                  <a:gd name="T5" fmla="*/ 8 h 18"/>
                  <a:gd name="T6" fmla="*/ 14 w 19"/>
                  <a:gd name="T7" fmla="*/ 9 h 18"/>
                  <a:gd name="T8" fmla="*/ 16 w 19"/>
                  <a:gd name="T9" fmla="*/ 7 h 18"/>
                  <a:gd name="T10" fmla="*/ 18 w 19"/>
                  <a:gd name="T11" fmla="*/ 2 h 18"/>
                  <a:gd name="T12" fmla="*/ 15 w 19"/>
                  <a:gd name="T13" fmla="*/ 0 h 18"/>
                  <a:gd name="T14" fmla="*/ 10 w 19"/>
                  <a:gd name="T15" fmla="*/ 3 h 18"/>
                  <a:gd name="T16" fmla="*/ 10 w 19"/>
                  <a:gd name="T17" fmla="*/ 4 h 18"/>
                  <a:gd name="T18" fmla="*/ 11 w 19"/>
                  <a:gd name="T19" fmla="*/ 5 h 18"/>
                  <a:gd name="T20" fmla="*/ 12 w 19"/>
                  <a:gd name="T21" fmla="*/ 4 h 18"/>
                  <a:gd name="T22" fmla="*/ 14 w 19"/>
                  <a:gd name="T23" fmla="*/ 3 h 18"/>
                  <a:gd name="T24" fmla="*/ 15 w 19"/>
                  <a:gd name="T25" fmla="*/ 3 h 18"/>
                  <a:gd name="T26" fmla="*/ 15 w 19"/>
                  <a:gd name="T27" fmla="*/ 3 h 18"/>
                  <a:gd name="T28" fmla="*/ 12 w 19"/>
                  <a:gd name="T29" fmla="*/ 6 h 18"/>
                  <a:gd name="T30" fmla="*/ 8 w 19"/>
                  <a:gd name="T31" fmla="*/ 10 h 18"/>
                  <a:gd name="T32" fmla="*/ 8 w 19"/>
                  <a:gd name="T33" fmla="*/ 10 h 18"/>
                  <a:gd name="T34" fmla="*/ 7 w 19"/>
                  <a:gd name="T35" fmla="*/ 10 h 18"/>
                  <a:gd name="T36" fmla="*/ 1 w 19"/>
                  <a:gd name="T37" fmla="*/ 11 h 18"/>
                  <a:gd name="T38" fmla="*/ 3 w 19"/>
                  <a:gd name="T39" fmla="*/ 16 h 18"/>
                  <a:gd name="T40" fmla="*/ 9 w 19"/>
                  <a:gd name="T41" fmla="*/ 13 h 18"/>
                  <a:gd name="T42" fmla="*/ 13 w 19"/>
                  <a:gd name="T43" fmla="*/ 13 h 18"/>
                  <a:gd name="T44" fmla="*/ 14 w 19"/>
                  <a:gd name="T45" fmla="*/ 18 h 18"/>
                  <a:gd name="T46" fmla="*/ 16 w 19"/>
                  <a:gd name="T4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8">
                    <a:moveTo>
                      <a:pt x="16" y="17"/>
                    </a:moveTo>
                    <a:cubicBezTo>
                      <a:pt x="15" y="14"/>
                      <a:pt x="17" y="12"/>
                      <a:pt x="18" y="11"/>
                    </a:cubicBezTo>
                    <a:cubicBezTo>
                      <a:pt x="19" y="9"/>
                      <a:pt x="17" y="8"/>
                      <a:pt x="16" y="8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7" y="5"/>
                      <a:pt x="18" y="4"/>
                      <a:pt x="18" y="2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2" y="2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6"/>
                      <a:pt x="13" y="5"/>
                      <a:pt x="12" y="4"/>
                    </a:cubicBezTo>
                    <a:cubicBezTo>
                      <a:pt x="13" y="4"/>
                      <a:pt x="13" y="4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5" y="3"/>
                    </a:cubicBezTo>
                    <a:cubicBezTo>
                      <a:pt x="14" y="4"/>
                      <a:pt x="13" y="5"/>
                      <a:pt x="12" y="6"/>
                    </a:cubicBezTo>
                    <a:cubicBezTo>
                      <a:pt x="11" y="8"/>
                      <a:pt x="9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5" y="10"/>
                      <a:pt x="2" y="9"/>
                      <a:pt x="1" y="11"/>
                    </a:cubicBezTo>
                    <a:cubicBezTo>
                      <a:pt x="0" y="13"/>
                      <a:pt x="1" y="15"/>
                      <a:pt x="3" y="16"/>
                    </a:cubicBezTo>
                    <a:cubicBezTo>
                      <a:pt x="6" y="17"/>
                      <a:pt x="8" y="15"/>
                      <a:pt x="9" y="13"/>
                    </a:cubicBezTo>
                    <a:cubicBezTo>
                      <a:pt x="11" y="13"/>
                      <a:pt x="12" y="13"/>
                      <a:pt x="13" y="13"/>
                    </a:cubicBezTo>
                    <a:cubicBezTo>
                      <a:pt x="12" y="15"/>
                      <a:pt x="12" y="16"/>
                      <a:pt x="14" y="18"/>
                    </a:cubicBezTo>
                    <a:cubicBezTo>
                      <a:pt x="15" y="18"/>
                      <a:pt x="16" y="18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955"/>
              <p:cNvSpPr>
                <a:spLocks noEditPoints="1"/>
              </p:cNvSpPr>
              <p:nvPr/>
            </p:nvSpPr>
            <p:spPr bwMode="auto">
              <a:xfrm>
                <a:off x="517" y="567"/>
                <a:ext cx="19" cy="10"/>
              </a:xfrm>
              <a:custGeom>
                <a:avLst/>
                <a:gdLst>
                  <a:gd name="T0" fmla="*/ 25 w 25"/>
                  <a:gd name="T1" fmla="*/ 10 h 14"/>
                  <a:gd name="T2" fmla="*/ 16 w 25"/>
                  <a:gd name="T3" fmla="*/ 0 h 14"/>
                  <a:gd name="T4" fmla="*/ 14 w 25"/>
                  <a:gd name="T5" fmla="*/ 1 h 14"/>
                  <a:gd name="T6" fmla="*/ 12 w 25"/>
                  <a:gd name="T7" fmla="*/ 8 h 14"/>
                  <a:gd name="T8" fmla="*/ 12 w 25"/>
                  <a:gd name="T9" fmla="*/ 9 h 14"/>
                  <a:gd name="T10" fmla="*/ 5 w 25"/>
                  <a:gd name="T11" fmla="*/ 2 h 14"/>
                  <a:gd name="T12" fmla="*/ 1 w 25"/>
                  <a:gd name="T13" fmla="*/ 10 h 14"/>
                  <a:gd name="T14" fmla="*/ 10 w 25"/>
                  <a:gd name="T15" fmla="*/ 13 h 14"/>
                  <a:gd name="T16" fmla="*/ 15 w 25"/>
                  <a:gd name="T17" fmla="*/ 10 h 14"/>
                  <a:gd name="T18" fmla="*/ 16 w 25"/>
                  <a:gd name="T19" fmla="*/ 4 h 14"/>
                  <a:gd name="T20" fmla="*/ 19 w 25"/>
                  <a:gd name="T21" fmla="*/ 6 h 14"/>
                  <a:gd name="T22" fmla="*/ 24 w 25"/>
                  <a:gd name="T23" fmla="*/ 11 h 14"/>
                  <a:gd name="T24" fmla="*/ 25 w 25"/>
                  <a:gd name="T25" fmla="*/ 10 h 14"/>
                  <a:gd name="T26" fmla="*/ 4 w 25"/>
                  <a:gd name="T27" fmla="*/ 6 h 14"/>
                  <a:gd name="T28" fmla="*/ 10 w 25"/>
                  <a:gd name="T29" fmla="*/ 10 h 14"/>
                  <a:gd name="T30" fmla="*/ 10 w 25"/>
                  <a:gd name="T31" fmla="*/ 10 h 14"/>
                  <a:gd name="T32" fmla="*/ 6 w 25"/>
                  <a:gd name="T33" fmla="*/ 11 h 14"/>
                  <a:gd name="T34" fmla="*/ 4 w 25"/>
                  <a:gd name="T3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14">
                    <a:moveTo>
                      <a:pt x="25" y="10"/>
                    </a:moveTo>
                    <a:cubicBezTo>
                      <a:pt x="24" y="5"/>
                      <a:pt x="20" y="2"/>
                      <a:pt x="16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3" y="3"/>
                      <a:pt x="13" y="6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1" y="5"/>
                      <a:pt x="9" y="2"/>
                      <a:pt x="5" y="2"/>
                    </a:cubicBezTo>
                    <a:cubicBezTo>
                      <a:pt x="1" y="2"/>
                      <a:pt x="0" y="6"/>
                      <a:pt x="1" y="10"/>
                    </a:cubicBezTo>
                    <a:cubicBezTo>
                      <a:pt x="3" y="14"/>
                      <a:pt x="7" y="14"/>
                      <a:pt x="10" y="13"/>
                    </a:cubicBezTo>
                    <a:cubicBezTo>
                      <a:pt x="12" y="13"/>
                      <a:pt x="14" y="12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7" y="5"/>
                      <a:pt x="18" y="6"/>
                      <a:pt x="19" y="6"/>
                    </a:cubicBezTo>
                    <a:cubicBezTo>
                      <a:pt x="21" y="8"/>
                      <a:pt x="22" y="9"/>
                      <a:pt x="24" y="11"/>
                    </a:cubicBezTo>
                    <a:cubicBezTo>
                      <a:pt x="25" y="11"/>
                      <a:pt x="25" y="11"/>
                      <a:pt x="25" y="10"/>
                    </a:cubicBezTo>
                    <a:close/>
                    <a:moveTo>
                      <a:pt x="4" y="6"/>
                    </a:moveTo>
                    <a:cubicBezTo>
                      <a:pt x="7" y="4"/>
                      <a:pt x="9" y="7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4" y="11"/>
                      <a:pt x="3" y="7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956"/>
              <p:cNvSpPr>
                <a:spLocks noEditPoints="1"/>
              </p:cNvSpPr>
              <p:nvPr/>
            </p:nvSpPr>
            <p:spPr bwMode="auto">
              <a:xfrm>
                <a:off x="497" y="603"/>
                <a:ext cx="9" cy="10"/>
              </a:xfrm>
              <a:custGeom>
                <a:avLst/>
                <a:gdLst>
                  <a:gd name="T0" fmla="*/ 8 w 11"/>
                  <a:gd name="T1" fmla="*/ 11 h 12"/>
                  <a:gd name="T2" fmla="*/ 10 w 11"/>
                  <a:gd name="T3" fmla="*/ 8 h 12"/>
                  <a:gd name="T4" fmla="*/ 10 w 11"/>
                  <a:gd name="T5" fmla="*/ 6 h 12"/>
                  <a:gd name="T6" fmla="*/ 10 w 11"/>
                  <a:gd name="T7" fmla="*/ 4 h 12"/>
                  <a:gd name="T8" fmla="*/ 8 w 11"/>
                  <a:gd name="T9" fmla="*/ 1 h 12"/>
                  <a:gd name="T10" fmla="*/ 5 w 11"/>
                  <a:gd name="T11" fmla="*/ 1 h 12"/>
                  <a:gd name="T12" fmla="*/ 2 w 11"/>
                  <a:gd name="T13" fmla="*/ 2 h 12"/>
                  <a:gd name="T14" fmla="*/ 3 w 11"/>
                  <a:gd name="T15" fmla="*/ 7 h 12"/>
                  <a:gd name="T16" fmla="*/ 6 w 11"/>
                  <a:gd name="T17" fmla="*/ 8 h 12"/>
                  <a:gd name="T18" fmla="*/ 6 w 11"/>
                  <a:gd name="T19" fmla="*/ 11 h 12"/>
                  <a:gd name="T20" fmla="*/ 8 w 11"/>
                  <a:gd name="T21" fmla="*/ 11 h 12"/>
                  <a:gd name="T22" fmla="*/ 5 w 11"/>
                  <a:gd name="T23" fmla="*/ 6 h 12"/>
                  <a:gd name="T24" fmla="*/ 3 w 11"/>
                  <a:gd name="T25" fmla="*/ 3 h 12"/>
                  <a:gd name="T26" fmla="*/ 7 w 11"/>
                  <a:gd name="T27" fmla="*/ 2 h 12"/>
                  <a:gd name="T28" fmla="*/ 9 w 11"/>
                  <a:gd name="T29" fmla="*/ 5 h 12"/>
                  <a:gd name="T30" fmla="*/ 9 w 11"/>
                  <a:gd name="T31" fmla="*/ 5 h 12"/>
                  <a:gd name="T32" fmla="*/ 8 w 11"/>
                  <a:gd name="T33" fmla="*/ 5 h 12"/>
                  <a:gd name="T34" fmla="*/ 5 w 11"/>
                  <a:gd name="T3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2">
                    <a:moveTo>
                      <a:pt x="8" y="11"/>
                    </a:moveTo>
                    <a:cubicBezTo>
                      <a:pt x="8" y="10"/>
                      <a:pt x="9" y="9"/>
                      <a:pt x="10" y="8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0" y="3"/>
                      <a:pt x="1" y="5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9"/>
                      <a:pt x="5" y="10"/>
                      <a:pt x="6" y="11"/>
                    </a:cubicBezTo>
                    <a:cubicBezTo>
                      <a:pt x="6" y="12"/>
                      <a:pt x="7" y="12"/>
                      <a:pt x="8" y="11"/>
                    </a:cubicBezTo>
                    <a:close/>
                    <a:moveTo>
                      <a:pt x="5" y="6"/>
                    </a:moveTo>
                    <a:cubicBezTo>
                      <a:pt x="4" y="5"/>
                      <a:pt x="2" y="4"/>
                      <a:pt x="3" y="3"/>
                    </a:cubicBezTo>
                    <a:cubicBezTo>
                      <a:pt x="4" y="3"/>
                      <a:pt x="6" y="2"/>
                      <a:pt x="7" y="2"/>
                    </a:cubicBezTo>
                    <a:cubicBezTo>
                      <a:pt x="7" y="3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6"/>
                      <a:pt x="6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957"/>
              <p:cNvSpPr/>
              <p:nvPr/>
            </p:nvSpPr>
            <p:spPr bwMode="auto">
              <a:xfrm>
                <a:off x="531" y="614"/>
                <a:ext cx="8" cy="11"/>
              </a:xfrm>
              <a:custGeom>
                <a:avLst/>
                <a:gdLst>
                  <a:gd name="T0" fmla="*/ 8 w 11"/>
                  <a:gd name="T1" fmla="*/ 10 h 14"/>
                  <a:gd name="T2" fmla="*/ 8 w 11"/>
                  <a:gd name="T3" fmla="*/ 9 h 14"/>
                  <a:gd name="T4" fmla="*/ 8 w 11"/>
                  <a:gd name="T5" fmla="*/ 9 h 14"/>
                  <a:gd name="T6" fmla="*/ 6 w 11"/>
                  <a:gd name="T7" fmla="*/ 5 h 14"/>
                  <a:gd name="T8" fmla="*/ 11 w 11"/>
                  <a:gd name="T9" fmla="*/ 2 h 14"/>
                  <a:gd name="T10" fmla="*/ 10 w 11"/>
                  <a:gd name="T11" fmla="*/ 0 h 14"/>
                  <a:gd name="T12" fmla="*/ 3 w 11"/>
                  <a:gd name="T13" fmla="*/ 4 h 14"/>
                  <a:gd name="T14" fmla="*/ 4 w 11"/>
                  <a:gd name="T15" fmla="*/ 6 h 14"/>
                  <a:gd name="T16" fmla="*/ 6 w 11"/>
                  <a:gd name="T17" fmla="*/ 9 h 14"/>
                  <a:gd name="T18" fmla="*/ 6 w 11"/>
                  <a:gd name="T19" fmla="*/ 10 h 14"/>
                  <a:gd name="T20" fmla="*/ 5 w 11"/>
                  <a:gd name="T21" fmla="*/ 10 h 14"/>
                  <a:gd name="T22" fmla="*/ 2 w 11"/>
                  <a:gd name="T23" fmla="*/ 5 h 14"/>
                  <a:gd name="T24" fmla="*/ 1 w 11"/>
                  <a:gd name="T25" fmla="*/ 5 h 14"/>
                  <a:gd name="T26" fmla="*/ 7 w 11"/>
                  <a:gd name="T27" fmla="*/ 12 h 14"/>
                  <a:gd name="T28" fmla="*/ 8 w 11"/>
                  <a:gd name="T2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4">
                    <a:moveTo>
                      <a:pt x="8" y="10"/>
                    </a:moveTo>
                    <a:cubicBezTo>
                      <a:pt x="8" y="10"/>
                      <a:pt x="8" y="10"/>
                      <a:pt x="8" y="9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8" y="7"/>
                      <a:pt x="7" y="6"/>
                      <a:pt x="6" y="5"/>
                    </a:cubicBezTo>
                    <a:cubicBezTo>
                      <a:pt x="8" y="4"/>
                      <a:pt x="9" y="3"/>
                      <a:pt x="11" y="2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7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6" y="9"/>
                      <a:pt x="5" y="10"/>
                      <a:pt x="5" y="10"/>
                    </a:cubicBezTo>
                    <a:cubicBezTo>
                      <a:pt x="3" y="8"/>
                      <a:pt x="4" y="6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8"/>
                      <a:pt x="3" y="14"/>
                      <a:pt x="7" y="12"/>
                    </a:cubicBezTo>
                    <a:cubicBezTo>
                      <a:pt x="7" y="12"/>
                      <a:pt x="8" y="11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958"/>
              <p:cNvSpPr/>
              <p:nvPr/>
            </p:nvSpPr>
            <p:spPr bwMode="auto">
              <a:xfrm>
                <a:off x="529" y="584"/>
                <a:ext cx="9" cy="9"/>
              </a:xfrm>
              <a:custGeom>
                <a:avLst/>
                <a:gdLst>
                  <a:gd name="T0" fmla="*/ 7 w 11"/>
                  <a:gd name="T1" fmla="*/ 11 h 13"/>
                  <a:gd name="T2" fmla="*/ 4 w 11"/>
                  <a:gd name="T3" fmla="*/ 5 h 13"/>
                  <a:gd name="T4" fmla="*/ 6 w 11"/>
                  <a:gd name="T5" fmla="*/ 4 h 13"/>
                  <a:gd name="T6" fmla="*/ 8 w 11"/>
                  <a:gd name="T7" fmla="*/ 6 h 13"/>
                  <a:gd name="T8" fmla="*/ 10 w 11"/>
                  <a:gd name="T9" fmla="*/ 5 h 13"/>
                  <a:gd name="T10" fmla="*/ 6 w 11"/>
                  <a:gd name="T11" fmla="*/ 1 h 13"/>
                  <a:gd name="T12" fmla="*/ 1 w 11"/>
                  <a:gd name="T13" fmla="*/ 3 h 13"/>
                  <a:gd name="T14" fmla="*/ 1 w 11"/>
                  <a:gd name="T15" fmla="*/ 9 h 13"/>
                  <a:gd name="T16" fmla="*/ 7 w 11"/>
                  <a:gd name="T17" fmla="*/ 12 h 13"/>
                  <a:gd name="T18" fmla="*/ 7 w 11"/>
                  <a:gd name="T1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3">
                    <a:moveTo>
                      <a:pt x="7" y="11"/>
                    </a:moveTo>
                    <a:cubicBezTo>
                      <a:pt x="6" y="9"/>
                      <a:pt x="2" y="7"/>
                      <a:pt x="4" y="5"/>
                    </a:cubicBezTo>
                    <a:cubicBezTo>
                      <a:pt x="4" y="4"/>
                      <a:pt x="5" y="3"/>
                      <a:pt x="6" y="4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9" y="8"/>
                      <a:pt x="11" y="6"/>
                      <a:pt x="10" y="5"/>
                    </a:cubicBezTo>
                    <a:cubicBezTo>
                      <a:pt x="9" y="3"/>
                      <a:pt x="8" y="2"/>
                      <a:pt x="6" y="1"/>
                    </a:cubicBezTo>
                    <a:cubicBezTo>
                      <a:pt x="4" y="0"/>
                      <a:pt x="2" y="2"/>
                      <a:pt x="1" y="3"/>
                    </a:cubicBezTo>
                    <a:cubicBezTo>
                      <a:pt x="0" y="4"/>
                      <a:pt x="0" y="7"/>
                      <a:pt x="1" y="9"/>
                    </a:cubicBezTo>
                    <a:cubicBezTo>
                      <a:pt x="2" y="10"/>
                      <a:pt x="5" y="13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959"/>
              <p:cNvSpPr>
                <a:spLocks noEditPoints="1"/>
              </p:cNvSpPr>
              <p:nvPr/>
            </p:nvSpPr>
            <p:spPr bwMode="auto">
              <a:xfrm>
                <a:off x="500" y="571"/>
                <a:ext cx="14" cy="9"/>
              </a:xfrm>
              <a:custGeom>
                <a:avLst/>
                <a:gdLst>
                  <a:gd name="T0" fmla="*/ 10 w 19"/>
                  <a:gd name="T1" fmla="*/ 11 h 12"/>
                  <a:gd name="T2" fmla="*/ 11 w 19"/>
                  <a:gd name="T3" fmla="*/ 9 h 12"/>
                  <a:gd name="T4" fmla="*/ 13 w 19"/>
                  <a:gd name="T5" fmla="*/ 6 h 12"/>
                  <a:gd name="T6" fmla="*/ 14 w 19"/>
                  <a:gd name="T7" fmla="*/ 5 h 12"/>
                  <a:gd name="T8" fmla="*/ 18 w 19"/>
                  <a:gd name="T9" fmla="*/ 2 h 12"/>
                  <a:gd name="T10" fmla="*/ 17 w 19"/>
                  <a:gd name="T11" fmla="*/ 0 h 12"/>
                  <a:gd name="T12" fmla="*/ 12 w 19"/>
                  <a:gd name="T13" fmla="*/ 2 h 12"/>
                  <a:gd name="T14" fmla="*/ 10 w 19"/>
                  <a:gd name="T15" fmla="*/ 4 h 12"/>
                  <a:gd name="T16" fmla="*/ 8 w 19"/>
                  <a:gd name="T17" fmla="*/ 1 h 12"/>
                  <a:gd name="T18" fmla="*/ 4 w 19"/>
                  <a:gd name="T19" fmla="*/ 1 h 12"/>
                  <a:gd name="T20" fmla="*/ 2 w 19"/>
                  <a:gd name="T21" fmla="*/ 6 h 12"/>
                  <a:gd name="T22" fmla="*/ 8 w 19"/>
                  <a:gd name="T23" fmla="*/ 9 h 12"/>
                  <a:gd name="T24" fmla="*/ 8 w 19"/>
                  <a:gd name="T25" fmla="*/ 11 h 12"/>
                  <a:gd name="T26" fmla="*/ 10 w 19"/>
                  <a:gd name="T27" fmla="*/ 11 h 12"/>
                  <a:gd name="T28" fmla="*/ 6 w 19"/>
                  <a:gd name="T29" fmla="*/ 6 h 12"/>
                  <a:gd name="T30" fmla="*/ 5 w 19"/>
                  <a:gd name="T31" fmla="*/ 4 h 12"/>
                  <a:gd name="T32" fmla="*/ 7 w 19"/>
                  <a:gd name="T33" fmla="*/ 4 h 12"/>
                  <a:gd name="T34" fmla="*/ 7 w 19"/>
                  <a:gd name="T35" fmla="*/ 5 h 12"/>
                  <a:gd name="T36" fmla="*/ 7 w 19"/>
                  <a:gd name="T37" fmla="*/ 6 h 12"/>
                  <a:gd name="T38" fmla="*/ 6 w 19"/>
                  <a:gd name="T3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12">
                    <a:moveTo>
                      <a:pt x="10" y="11"/>
                    </a:moveTo>
                    <a:cubicBezTo>
                      <a:pt x="11" y="11"/>
                      <a:pt x="11" y="10"/>
                      <a:pt x="11" y="9"/>
                    </a:cubicBezTo>
                    <a:cubicBezTo>
                      <a:pt x="12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5" y="4"/>
                      <a:pt x="16" y="3"/>
                      <a:pt x="18" y="2"/>
                    </a:cubicBezTo>
                    <a:cubicBezTo>
                      <a:pt x="19" y="2"/>
                      <a:pt x="18" y="0"/>
                      <a:pt x="17" y="0"/>
                    </a:cubicBezTo>
                    <a:cubicBezTo>
                      <a:pt x="15" y="0"/>
                      <a:pt x="14" y="1"/>
                      <a:pt x="12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1"/>
                      <a:pt x="0" y="4"/>
                      <a:pt x="2" y="6"/>
                    </a:cubicBezTo>
                    <a:cubicBezTo>
                      <a:pt x="3" y="9"/>
                      <a:pt x="5" y="9"/>
                      <a:pt x="8" y="9"/>
                    </a:cubicBezTo>
                    <a:cubicBezTo>
                      <a:pt x="7" y="9"/>
                      <a:pt x="7" y="10"/>
                      <a:pt x="8" y="11"/>
                    </a:cubicBezTo>
                    <a:cubicBezTo>
                      <a:pt x="8" y="12"/>
                      <a:pt x="9" y="12"/>
                      <a:pt x="10" y="11"/>
                    </a:cubicBezTo>
                    <a:close/>
                    <a:moveTo>
                      <a:pt x="6" y="6"/>
                    </a:moveTo>
                    <a:cubicBezTo>
                      <a:pt x="4" y="5"/>
                      <a:pt x="4" y="5"/>
                      <a:pt x="5" y="4"/>
                    </a:cubicBezTo>
                    <a:cubicBezTo>
                      <a:pt x="5" y="3"/>
                      <a:pt x="6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960"/>
              <p:cNvSpPr/>
              <p:nvPr/>
            </p:nvSpPr>
            <p:spPr bwMode="auto">
              <a:xfrm>
                <a:off x="566" y="1169"/>
                <a:ext cx="14" cy="22"/>
              </a:xfrm>
              <a:custGeom>
                <a:avLst/>
                <a:gdLst>
                  <a:gd name="T0" fmla="*/ 17 w 18"/>
                  <a:gd name="T1" fmla="*/ 26 h 28"/>
                  <a:gd name="T2" fmla="*/ 17 w 18"/>
                  <a:gd name="T3" fmla="*/ 24 h 28"/>
                  <a:gd name="T4" fmla="*/ 16 w 18"/>
                  <a:gd name="T5" fmla="*/ 21 h 28"/>
                  <a:gd name="T6" fmla="*/ 14 w 18"/>
                  <a:gd name="T7" fmla="*/ 14 h 28"/>
                  <a:gd name="T8" fmla="*/ 13 w 18"/>
                  <a:gd name="T9" fmla="*/ 7 h 28"/>
                  <a:gd name="T10" fmla="*/ 12 w 18"/>
                  <a:gd name="T11" fmla="*/ 1 h 28"/>
                  <a:gd name="T12" fmla="*/ 13 w 18"/>
                  <a:gd name="T13" fmla="*/ 1 h 28"/>
                  <a:gd name="T14" fmla="*/ 12 w 18"/>
                  <a:gd name="T15" fmla="*/ 1 h 28"/>
                  <a:gd name="T16" fmla="*/ 12 w 18"/>
                  <a:gd name="T17" fmla="*/ 1 h 28"/>
                  <a:gd name="T18" fmla="*/ 11 w 18"/>
                  <a:gd name="T19" fmla="*/ 1 h 28"/>
                  <a:gd name="T20" fmla="*/ 11 w 18"/>
                  <a:gd name="T21" fmla="*/ 7 h 28"/>
                  <a:gd name="T22" fmla="*/ 12 w 18"/>
                  <a:gd name="T23" fmla="*/ 12 h 28"/>
                  <a:gd name="T24" fmla="*/ 9 w 18"/>
                  <a:gd name="T25" fmla="*/ 13 h 28"/>
                  <a:gd name="T26" fmla="*/ 7 w 18"/>
                  <a:gd name="T27" fmla="*/ 14 h 28"/>
                  <a:gd name="T28" fmla="*/ 5 w 18"/>
                  <a:gd name="T29" fmla="*/ 14 h 28"/>
                  <a:gd name="T30" fmla="*/ 5 w 18"/>
                  <a:gd name="T31" fmla="*/ 14 h 28"/>
                  <a:gd name="T32" fmla="*/ 5 w 18"/>
                  <a:gd name="T33" fmla="*/ 14 h 28"/>
                  <a:gd name="T34" fmla="*/ 2 w 18"/>
                  <a:gd name="T35" fmla="*/ 1 h 28"/>
                  <a:gd name="T36" fmla="*/ 0 w 18"/>
                  <a:gd name="T37" fmla="*/ 1 h 28"/>
                  <a:gd name="T38" fmla="*/ 3 w 18"/>
                  <a:gd name="T39" fmla="*/ 13 h 28"/>
                  <a:gd name="T40" fmla="*/ 4 w 18"/>
                  <a:gd name="T41" fmla="*/ 20 h 28"/>
                  <a:gd name="T42" fmla="*/ 6 w 18"/>
                  <a:gd name="T43" fmla="*/ 27 h 28"/>
                  <a:gd name="T44" fmla="*/ 8 w 18"/>
                  <a:gd name="T45" fmla="*/ 26 h 28"/>
                  <a:gd name="T46" fmla="*/ 5 w 18"/>
                  <a:gd name="T47" fmla="*/ 16 h 28"/>
                  <a:gd name="T48" fmla="*/ 9 w 18"/>
                  <a:gd name="T49" fmla="*/ 15 h 28"/>
                  <a:gd name="T50" fmla="*/ 11 w 18"/>
                  <a:gd name="T51" fmla="*/ 14 h 28"/>
                  <a:gd name="T52" fmla="*/ 12 w 18"/>
                  <a:gd name="T53" fmla="*/ 14 h 28"/>
                  <a:gd name="T54" fmla="*/ 12 w 18"/>
                  <a:gd name="T55" fmla="*/ 15 h 28"/>
                  <a:gd name="T56" fmla="*/ 14 w 18"/>
                  <a:gd name="T57" fmla="*/ 23 h 28"/>
                  <a:gd name="T58" fmla="*/ 15 w 18"/>
                  <a:gd name="T59" fmla="*/ 26 h 28"/>
                  <a:gd name="T60" fmla="*/ 16 w 18"/>
                  <a:gd name="T61" fmla="*/ 28 h 28"/>
                  <a:gd name="T62" fmla="*/ 18 w 18"/>
                  <a:gd name="T63" fmla="*/ 27 h 28"/>
                  <a:gd name="T64" fmla="*/ 18 w 18"/>
                  <a:gd name="T65" fmla="*/ 27 h 28"/>
                  <a:gd name="T66" fmla="*/ 18 w 18"/>
                  <a:gd name="T67" fmla="*/ 27 h 28"/>
                  <a:gd name="T68" fmla="*/ 17 w 18"/>
                  <a:gd name="T6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28">
                    <a:moveTo>
                      <a:pt x="17" y="26"/>
                    </a:moveTo>
                    <a:cubicBezTo>
                      <a:pt x="17" y="25"/>
                      <a:pt x="17" y="25"/>
                      <a:pt x="17" y="24"/>
                    </a:cubicBezTo>
                    <a:cubicBezTo>
                      <a:pt x="16" y="23"/>
                      <a:pt x="16" y="22"/>
                      <a:pt x="16" y="21"/>
                    </a:cubicBezTo>
                    <a:cubicBezTo>
                      <a:pt x="15" y="19"/>
                      <a:pt x="15" y="17"/>
                      <a:pt x="14" y="14"/>
                    </a:cubicBezTo>
                    <a:cubicBezTo>
                      <a:pt x="14" y="12"/>
                      <a:pt x="13" y="10"/>
                      <a:pt x="13" y="7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3"/>
                      <a:pt x="11" y="5"/>
                      <a:pt x="11" y="7"/>
                    </a:cubicBezTo>
                    <a:cubicBezTo>
                      <a:pt x="11" y="9"/>
                      <a:pt x="12" y="11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7" y="14"/>
                      <a:pt x="6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2" y="6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0" y="6"/>
                      <a:pt x="1" y="10"/>
                      <a:pt x="3" y="13"/>
                    </a:cubicBezTo>
                    <a:cubicBezTo>
                      <a:pt x="3" y="16"/>
                      <a:pt x="4" y="18"/>
                      <a:pt x="4" y="20"/>
                    </a:cubicBezTo>
                    <a:cubicBezTo>
                      <a:pt x="5" y="22"/>
                      <a:pt x="5" y="24"/>
                      <a:pt x="6" y="27"/>
                    </a:cubicBezTo>
                    <a:cubicBezTo>
                      <a:pt x="6" y="28"/>
                      <a:pt x="8" y="27"/>
                      <a:pt x="8" y="26"/>
                    </a:cubicBezTo>
                    <a:cubicBezTo>
                      <a:pt x="7" y="23"/>
                      <a:pt x="7" y="19"/>
                      <a:pt x="5" y="16"/>
                    </a:cubicBez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1" y="14"/>
                      <a:pt x="12" y="14"/>
                      <a:pt x="12" y="14"/>
                    </a:cubicBezTo>
                    <a:cubicBezTo>
                      <a:pt x="12" y="14"/>
                      <a:pt x="12" y="15"/>
                      <a:pt x="12" y="15"/>
                    </a:cubicBezTo>
                    <a:cubicBezTo>
                      <a:pt x="13" y="18"/>
                      <a:pt x="14" y="20"/>
                      <a:pt x="14" y="23"/>
                    </a:cubicBezTo>
                    <a:cubicBezTo>
                      <a:pt x="14" y="24"/>
                      <a:pt x="15" y="25"/>
                      <a:pt x="15" y="26"/>
                    </a:cubicBezTo>
                    <a:cubicBezTo>
                      <a:pt x="15" y="27"/>
                      <a:pt x="15" y="27"/>
                      <a:pt x="16" y="28"/>
                    </a:cubicBezTo>
                    <a:cubicBezTo>
                      <a:pt x="17" y="28"/>
                      <a:pt x="18" y="28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7" y="26"/>
                      <a:pt x="1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961"/>
              <p:cNvSpPr/>
              <p:nvPr/>
            </p:nvSpPr>
            <p:spPr bwMode="auto">
              <a:xfrm>
                <a:off x="583" y="1181"/>
                <a:ext cx="8" cy="13"/>
              </a:xfrm>
              <a:custGeom>
                <a:avLst/>
                <a:gdLst>
                  <a:gd name="T0" fmla="*/ 10 w 11"/>
                  <a:gd name="T1" fmla="*/ 13 h 16"/>
                  <a:gd name="T2" fmla="*/ 6 w 11"/>
                  <a:gd name="T3" fmla="*/ 14 h 16"/>
                  <a:gd name="T4" fmla="*/ 4 w 11"/>
                  <a:gd name="T5" fmla="*/ 14 h 16"/>
                  <a:gd name="T6" fmla="*/ 4 w 11"/>
                  <a:gd name="T7" fmla="*/ 14 h 16"/>
                  <a:gd name="T8" fmla="*/ 4 w 11"/>
                  <a:gd name="T9" fmla="*/ 12 h 16"/>
                  <a:gd name="T10" fmla="*/ 5 w 11"/>
                  <a:gd name="T11" fmla="*/ 10 h 16"/>
                  <a:gd name="T12" fmla="*/ 6 w 11"/>
                  <a:gd name="T13" fmla="*/ 8 h 16"/>
                  <a:gd name="T14" fmla="*/ 6 w 11"/>
                  <a:gd name="T15" fmla="*/ 2 h 16"/>
                  <a:gd name="T16" fmla="*/ 1 w 11"/>
                  <a:gd name="T17" fmla="*/ 1 h 16"/>
                  <a:gd name="T18" fmla="*/ 0 w 11"/>
                  <a:gd name="T19" fmla="*/ 2 h 16"/>
                  <a:gd name="T20" fmla="*/ 1 w 11"/>
                  <a:gd name="T21" fmla="*/ 5 h 16"/>
                  <a:gd name="T22" fmla="*/ 2 w 11"/>
                  <a:gd name="T23" fmla="*/ 4 h 16"/>
                  <a:gd name="T24" fmla="*/ 2 w 11"/>
                  <a:gd name="T25" fmla="*/ 3 h 16"/>
                  <a:gd name="T26" fmla="*/ 3 w 11"/>
                  <a:gd name="T27" fmla="*/ 2 h 16"/>
                  <a:gd name="T28" fmla="*/ 4 w 11"/>
                  <a:gd name="T29" fmla="*/ 3 h 16"/>
                  <a:gd name="T30" fmla="*/ 4 w 11"/>
                  <a:gd name="T31" fmla="*/ 6 h 16"/>
                  <a:gd name="T32" fmla="*/ 4 w 11"/>
                  <a:gd name="T33" fmla="*/ 8 h 16"/>
                  <a:gd name="T34" fmla="*/ 3 w 11"/>
                  <a:gd name="T35" fmla="*/ 10 h 16"/>
                  <a:gd name="T36" fmla="*/ 2 w 11"/>
                  <a:gd name="T37" fmla="*/ 12 h 16"/>
                  <a:gd name="T38" fmla="*/ 1 w 11"/>
                  <a:gd name="T39" fmla="*/ 15 h 16"/>
                  <a:gd name="T40" fmla="*/ 2 w 11"/>
                  <a:gd name="T41" fmla="*/ 16 h 16"/>
                  <a:gd name="T42" fmla="*/ 7 w 11"/>
                  <a:gd name="T43" fmla="*/ 16 h 16"/>
                  <a:gd name="T44" fmla="*/ 11 w 11"/>
                  <a:gd name="T45" fmla="*/ 14 h 16"/>
                  <a:gd name="T46" fmla="*/ 10 w 11"/>
                  <a:gd name="T4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6">
                    <a:moveTo>
                      <a:pt x="10" y="13"/>
                    </a:moveTo>
                    <a:cubicBezTo>
                      <a:pt x="8" y="13"/>
                      <a:pt x="7" y="13"/>
                      <a:pt x="6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2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9"/>
                      <a:pt x="5" y="9"/>
                      <a:pt x="6" y="8"/>
                    </a:cubicBezTo>
                    <a:cubicBezTo>
                      <a:pt x="6" y="6"/>
                      <a:pt x="6" y="4"/>
                      <a:pt x="6" y="2"/>
                    </a:cubicBezTo>
                    <a:cubicBezTo>
                      <a:pt x="5" y="0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3" y="16"/>
                      <a:pt x="5" y="16"/>
                      <a:pt x="7" y="16"/>
                    </a:cubicBezTo>
                    <a:cubicBezTo>
                      <a:pt x="8" y="16"/>
                      <a:pt x="10" y="15"/>
                      <a:pt x="11" y="14"/>
                    </a:cubicBezTo>
                    <a:cubicBezTo>
                      <a:pt x="11" y="13"/>
                      <a:pt x="10" y="13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962"/>
              <p:cNvSpPr/>
              <p:nvPr/>
            </p:nvSpPr>
            <p:spPr bwMode="auto">
              <a:xfrm>
                <a:off x="590" y="1166"/>
                <a:ext cx="12" cy="22"/>
              </a:xfrm>
              <a:custGeom>
                <a:avLst/>
                <a:gdLst>
                  <a:gd name="T0" fmla="*/ 14 w 16"/>
                  <a:gd name="T1" fmla="*/ 17 h 28"/>
                  <a:gd name="T2" fmla="*/ 11 w 16"/>
                  <a:gd name="T3" fmla="*/ 15 h 28"/>
                  <a:gd name="T4" fmla="*/ 8 w 16"/>
                  <a:gd name="T5" fmla="*/ 13 h 28"/>
                  <a:gd name="T6" fmla="*/ 2 w 16"/>
                  <a:gd name="T7" fmla="*/ 8 h 28"/>
                  <a:gd name="T8" fmla="*/ 2 w 16"/>
                  <a:gd name="T9" fmla="*/ 5 h 28"/>
                  <a:gd name="T10" fmla="*/ 4 w 16"/>
                  <a:gd name="T11" fmla="*/ 2 h 28"/>
                  <a:gd name="T12" fmla="*/ 8 w 16"/>
                  <a:gd name="T13" fmla="*/ 3 h 28"/>
                  <a:gd name="T14" fmla="*/ 10 w 16"/>
                  <a:gd name="T15" fmla="*/ 5 h 28"/>
                  <a:gd name="T16" fmla="*/ 11 w 16"/>
                  <a:gd name="T17" fmla="*/ 5 h 28"/>
                  <a:gd name="T18" fmla="*/ 8 w 16"/>
                  <a:gd name="T19" fmla="*/ 1 h 28"/>
                  <a:gd name="T20" fmla="*/ 2 w 16"/>
                  <a:gd name="T21" fmla="*/ 2 h 28"/>
                  <a:gd name="T22" fmla="*/ 0 w 16"/>
                  <a:gd name="T23" fmla="*/ 7 h 28"/>
                  <a:gd name="T24" fmla="*/ 4 w 16"/>
                  <a:gd name="T25" fmla="*/ 13 h 28"/>
                  <a:gd name="T26" fmla="*/ 10 w 16"/>
                  <a:gd name="T27" fmla="*/ 17 h 28"/>
                  <a:gd name="T28" fmla="*/ 13 w 16"/>
                  <a:gd name="T29" fmla="*/ 20 h 28"/>
                  <a:gd name="T30" fmla="*/ 13 w 16"/>
                  <a:gd name="T31" fmla="*/ 22 h 28"/>
                  <a:gd name="T32" fmla="*/ 6 w 16"/>
                  <a:gd name="T33" fmla="*/ 24 h 28"/>
                  <a:gd name="T34" fmla="*/ 5 w 16"/>
                  <a:gd name="T35" fmla="*/ 24 h 28"/>
                  <a:gd name="T36" fmla="*/ 12 w 16"/>
                  <a:gd name="T37" fmla="*/ 26 h 28"/>
                  <a:gd name="T38" fmla="*/ 15 w 16"/>
                  <a:gd name="T39" fmla="*/ 23 h 28"/>
                  <a:gd name="T40" fmla="*/ 14 w 16"/>
                  <a:gd name="T4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8">
                    <a:moveTo>
                      <a:pt x="14" y="17"/>
                    </a:moveTo>
                    <a:cubicBezTo>
                      <a:pt x="13" y="16"/>
                      <a:pt x="12" y="16"/>
                      <a:pt x="11" y="15"/>
                    </a:cubicBezTo>
                    <a:cubicBezTo>
                      <a:pt x="11" y="14"/>
                      <a:pt x="9" y="13"/>
                      <a:pt x="8" y="13"/>
                    </a:cubicBezTo>
                    <a:cubicBezTo>
                      <a:pt x="6" y="11"/>
                      <a:pt x="3" y="10"/>
                      <a:pt x="2" y="8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5" y="2"/>
                      <a:pt x="7" y="2"/>
                      <a:pt x="8" y="3"/>
                    </a:cubicBezTo>
                    <a:cubicBezTo>
                      <a:pt x="9" y="3"/>
                      <a:pt x="10" y="4"/>
                      <a:pt x="10" y="5"/>
                    </a:cubicBezTo>
                    <a:cubicBezTo>
                      <a:pt x="10" y="6"/>
                      <a:pt x="11" y="6"/>
                      <a:pt x="11" y="5"/>
                    </a:cubicBezTo>
                    <a:cubicBezTo>
                      <a:pt x="11" y="3"/>
                      <a:pt x="10" y="2"/>
                      <a:pt x="8" y="1"/>
                    </a:cubicBezTo>
                    <a:cubicBezTo>
                      <a:pt x="6" y="0"/>
                      <a:pt x="3" y="0"/>
                      <a:pt x="2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9"/>
                      <a:pt x="2" y="12"/>
                      <a:pt x="4" y="13"/>
                    </a:cubicBezTo>
                    <a:cubicBezTo>
                      <a:pt x="6" y="14"/>
                      <a:pt x="9" y="15"/>
                      <a:pt x="10" y="17"/>
                    </a:cubicBezTo>
                    <a:cubicBezTo>
                      <a:pt x="11" y="18"/>
                      <a:pt x="12" y="19"/>
                      <a:pt x="13" y="20"/>
                    </a:cubicBezTo>
                    <a:cubicBezTo>
                      <a:pt x="13" y="20"/>
                      <a:pt x="14" y="22"/>
                      <a:pt x="13" y="22"/>
                    </a:cubicBezTo>
                    <a:cubicBezTo>
                      <a:pt x="12" y="24"/>
                      <a:pt x="7" y="26"/>
                      <a:pt x="6" y="24"/>
                    </a:cubicBezTo>
                    <a:cubicBezTo>
                      <a:pt x="6" y="23"/>
                      <a:pt x="5" y="24"/>
                      <a:pt x="5" y="24"/>
                    </a:cubicBezTo>
                    <a:cubicBezTo>
                      <a:pt x="5" y="28"/>
                      <a:pt x="10" y="26"/>
                      <a:pt x="12" y="26"/>
                    </a:cubicBezTo>
                    <a:cubicBezTo>
                      <a:pt x="13" y="25"/>
                      <a:pt x="15" y="24"/>
                      <a:pt x="15" y="23"/>
                    </a:cubicBezTo>
                    <a:cubicBezTo>
                      <a:pt x="16" y="21"/>
                      <a:pt x="15" y="19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963"/>
              <p:cNvSpPr>
                <a:spLocks noEditPoints="1"/>
              </p:cNvSpPr>
              <p:nvPr/>
            </p:nvSpPr>
            <p:spPr bwMode="auto">
              <a:xfrm>
                <a:off x="602" y="1164"/>
                <a:ext cx="12" cy="19"/>
              </a:xfrm>
              <a:custGeom>
                <a:avLst/>
                <a:gdLst>
                  <a:gd name="T0" fmla="*/ 11 w 16"/>
                  <a:gd name="T1" fmla="*/ 2 h 25"/>
                  <a:gd name="T2" fmla="*/ 4 w 16"/>
                  <a:gd name="T3" fmla="*/ 2 h 25"/>
                  <a:gd name="T4" fmla="*/ 1 w 16"/>
                  <a:gd name="T5" fmla="*/ 9 h 25"/>
                  <a:gd name="T6" fmla="*/ 1 w 16"/>
                  <a:gd name="T7" fmla="*/ 10 h 25"/>
                  <a:gd name="T8" fmla="*/ 1 w 16"/>
                  <a:gd name="T9" fmla="*/ 10 h 25"/>
                  <a:gd name="T10" fmla="*/ 1 w 16"/>
                  <a:gd name="T11" fmla="*/ 19 h 25"/>
                  <a:gd name="T12" fmla="*/ 6 w 16"/>
                  <a:gd name="T13" fmla="*/ 25 h 25"/>
                  <a:gd name="T14" fmla="*/ 10 w 16"/>
                  <a:gd name="T15" fmla="*/ 25 h 25"/>
                  <a:gd name="T16" fmla="*/ 13 w 16"/>
                  <a:gd name="T17" fmla="*/ 24 h 25"/>
                  <a:gd name="T18" fmla="*/ 16 w 16"/>
                  <a:gd name="T19" fmla="*/ 17 h 25"/>
                  <a:gd name="T20" fmla="*/ 11 w 16"/>
                  <a:gd name="T21" fmla="*/ 2 h 25"/>
                  <a:gd name="T22" fmla="*/ 12 w 16"/>
                  <a:gd name="T23" fmla="*/ 23 h 25"/>
                  <a:gd name="T24" fmla="*/ 8 w 16"/>
                  <a:gd name="T25" fmla="*/ 23 h 25"/>
                  <a:gd name="T26" fmla="*/ 5 w 16"/>
                  <a:gd name="T27" fmla="*/ 22 h 25"/>
                  <a:gd name="T28" fmla="*/ 3 w 16"/>
                  <a:gd name="T29" fmla="*/ 19 h 25"/>
                  <a:gd name="T30" fmla="*/ 3 w 16"/>
                  <a:gd name="T31" fmla="*/ 15 h 25"/>
                  <a:gd name="T32" fmla="*/ 5 w 16"/>
                  <a:gd name="T33" fmla="*/ 19 h 25"/>
                  <a:gd name="T34" fmla="*/ 6 w 16"/>
                  <a:gd name="T35" fmla="*/ 19 h 25"/>
                  <a:gd name="T36" fmla="*/ 3 w 16"/>
                  <a:gd name="T37" fmla="*/ 10 h 25"/>
                  <a:gd name="T38" fmla="*/ 5 w 16"/>
                  <a:gd name="T39" fmla="*/ 3 h 25"/>
                  <a:gd name="T40" fmla="*/ 9 w 16"/>
                  <a:gd name="T41" fmla="*/ 3 h 25"/>
                  <a:gd name="T42" fmla="*/ 11 w 16"/>
                  <a:gd name="T43" fmla="*/ 6 h 25"/>
                  <a:gd name="T44" fmla="*/ 14 w 16"/>
                  <a:gd name="T45" fmla="*/ 12 h 25"/>
                  <a:gd name="T46" fmla="*/ 14 w 16"/>
                  <a:gd name="T47" fmla="*/ 16 h 25"/>
                  <a:gd name="T48" fmla="*/ 14 w 16"/>
                  <a:gd name="T49" fmla="*/ 20 h 25"/>
                  <a:gd name="T50" fmla="*/ 12 w 16"/>
                  <a:gd name="T5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5">
                    <a:moveTo>
                      <a:pt x="11" y="2"/>
                    </a:moveTo>
                    <a:cubicBezTo>
                      <a:pt x="9" y="1"/>
                      <a:pt x="6" y="0"/>
                      <a:pt x="4" y="2"/>
                    </a:cubicBezTo>
                    <a:cubicBezTo>
                      <a:pt x="2" y="3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3"/>
                      <a:pt x="0" y="16"/>
                      <a:pt x="1" y="19"/>
                    </a:cubicBezTo>
                    <a:cubicBezTo>
                      <a:pt x="2" y="21"/>
                      <a:pt x="3" y="24"/>
                      <a:pt x="6" y="25"/>
                    </a:cubicBezTo>
                    <a:cubicBezTo>
                      <a:pt x="7" y="25"/>
                      <a:pt x="8" y="25"/>
                      <a:pt x="10" y="25"/>
                    </a:cubicBezTo>
                    <a:cubicBezTo>
                      <a:pt x="11" y="25"/>
                      <a:pt x="12" y="25"/>
                      <a:pt x="13" y="24"/>
                    </a:cubicBezTo>
                    <a:cubicBezTo>
                      <a:pt x="15" y="22"/>
                      <a:pt x="16" y="20"/>
                      <a:pt x="16" y="17"/>
                    </a:cubicBezTo>
                    <a:cubicBezTo>
                      <a:pt x="16" y="12"/>
                      <a:pt x="15" y="6"/>
                      <a:pt x="11" y="2"/>
                    </a:cubicBezTo>
                    <a:close/>
                    <a:moveTo>
                      <a:pt x="12" y="23"/>
                    </a:moveTo>
                    <a:cubicBezTo>
                      <a:pt x="11" y="24"/>
                      <a:pt x="9" y="24"/>
                      <a:pt x="8" y="23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4" y="21"/>
                      <a:pt x="4" y="20"/>
                      <a:pt x="3" y="19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3" y="16"/>
                      <a:pt x="4" y="18"/>
                      <a:pt x="5" y="19"/>
                    </a:cubicBezTo>
                    <a:cubicBezTo>
                      <a:pt x="5" y="20"/>
                      <a:pt x="6" y="19"/>
                      <a:pt x="6" y="19"/>
                    </a:cubicBezTo>
                    <a:cubicBezTo>
                      <a:pt x="5" y="16"/>
                      <a:pt x="4" y="13"/>
                      <a:pt x="3" y="10"/>
                    </a:cubicBezTo>
                    <a:cubicBezTo>
                      <a:pt x="3" y="8"/>
                      <a:pt x="3" y="5"/>
                      <a:pt x="5" y="3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10" y="4"/>
                      <a:pt x="10" y="5"/>
                      <a:pt x="11" y="6"/>
                    </a:cubicBezTo>
                    <a:cubicBezTo>
                      <a:pt x="12" y="8"/>
                      <a:pt x="13" y="10"/>
                      <a:pt x="14" y="12"/>
                    </a:cubicBezTo>
                    <a:cubicBezTo>
                      <a:pt x="14" y="13"/>
                      <a:pt x="14" y="15"/>
                      <a:pt x="14" y="16"/>
                    </a:cubicBezTo>
                    <a:cubicBezTo>
                      <a:pt x="14" y="18"/>
                      <a:pt x="14" y="19"/>
                      <a:pt x="14" y="20"/>
                    </a:cubicBezTo>
                    <a:cubicBezTo>
                      <a:pt x="13" y="21"/>
                      <a:pt x="12" y="22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964"/>
              <p:cNvSpPr/>
              <p:nvPr/>
            </p:nvSpPr>
            <p:spPr bwMode="auto">
              <a:xfrm>
                <a:off x="615" y="1176"/>
                <a:ext cx="8" cy="11"/>
              </a:xfrm>
              <a:custGeom>
                <a:avLst/>
                <a:gdLst>
                  <a:gd name="T0" fmla="*/ 10 w 11"/>
                  <a:gd name="T1" fmla="*/ 5 h 14"/>
                  <a:gd name="T2" fmla="*/ 8 w 11"/>
                  <a:gd name="T3" fmla="*/ 5 h 14"/>
                  <a:gd name="T4" fmla="*/ 7 w 11"/>
                  <a:gd name="T5" fmla="*/ 2 h 14"/>
                  <a:gd name="T6" fmla="*/ 7 w 11"/>
                  <a:gd name="T7" fmla="*/ 1 h 14"/>
                  <a:gd name="T8" fmla="*/ 7 w 11"/>
                  <a:gd name="T9" fmla="*/ 0 h 14"/>
                  <a:gd name="T10" fmla="*/ 5 w 11"/>
                  <a:gd name="T11" fmla="*/ 1 h 14"/>
                  <a:gd name="T12" fmla="*/ 6 w 11"/>
                  <a:gd name="T13" fmla="*/ 2 h 14"/>
                  <a:gd name="T14" fmla="*/ 6 w 11"/>
                  <a:gd name="T15" fmla="*/ 4 h 14"/>
                  <a:gd name="T16" fmla="*/ 6 w 11"/>
                  <a:gd name="T17" fmla="*/ 6 h 14"/>
                  <a:gd name="T18" fmla="*/ 6 w 11"/>
                  <a:gd name="T19" fmla="*/ 7 h 14"/>
                  <a:gd name="T20" fmla="*/ 4 w 11"/>
                  <a:gd name="T21" fmla="*/ 8 h 14"/>
                  <a:gd name="T22" fmla="*/ 2 w 11"/>
                  <a:gd name="T23" fmla="*/ 9 h 14"/>
                  <a:gd name="T24" fmla="*/ 3 w 11"/>
                  <a:gd name="T25" fmla="*/ 6 h 14"/>
                  <a:gd name="T26" fmla="*/ 3 w 11"/>
                  <a:gd name="T27" fmla="*/ 4 h 14"/>
                  <a:gd name="T28" fmla="*/ 3 w 11"/>
                  <a:gd name="T29" fmla="*/ 1 h 14"/>
                  <a:gd name="T30" fmla="*/ 1 w 11"/>
                  <a:gd name="T31" fmla="*/ 1 h 14"/>
                  <a:gd name="T32" fmla="*/ 2 w 11"/>
                  <a:gd name="T33" fmla="*/ 4 h 14"/>
                  <a:gd name="T34" fmla="*/ 1 w 11"/>
                  <a:gd name="T35" fmla="*/ 7 h 14"/>
                  <a:gd name="T36" fmla="*/ 1 w 11"/>
                  <a:gd name="T37" fmla="*/ 10 h 14"/>
                  <a:gd name="T38" fmla="*/ 5 w 11"/>
                  <a:gd name="T39" fmla="*/ 10 h 14"/>
                  <a:gd name="T40" fmla="*/ 6 w 11"/>
                  <a:gd name="T41" fmla="*/ 9 h 14"/>
                  <a:gd name="T42" fmla="*/ 6 w 11"/>
                  <a:gd name="T43" fmla="*/ 11 h 14"/>
                  <a:gd name="T44" fmla="*/ 7 w 11"/>
                  <a:gd name="T45" fmla="*/ 14 h 14"/>
                  <a:gd name="T46" fmla="*/ 8 w 11"/>
                  <a:gd name="T47" fmla="*/ 14 h 14"/>
                  <a:gd name="T48" fmla="*/ 9 w 11"/>
                  <a:gd name="T49" fmla="*/ 11 h 14"/>
                  <a:gd name="T50" fmla="*/ 8 w 11"/>
                  <a:gd name="T51" fmla="*/ 8 h 14"/>
                  <a:gd name="T52" fmla="*/ 8 w 11"/>
                  <a:gd name="T53" fmla="*/ 7 h 14"/>
                  <a:gd name="T54" fmla="*/ 10 w 11"/>
                  <a:gd name="T55" fmla="*/ 7 h 14"/>
                  <a:gd name="T56" fmla="*/ 10 w 11"/>
                  <a:gd name="T57" fmla="*/ 7 h 14"/>
                  <a:gd name="T58" fmla="*/ 10 w 11"/>
                  <a:gd name="T5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4"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3" y="9"/>
                      <a:pt x="2" y="9"/>
                    </a:cubicBezTo>
                    <a:cubicBezTo>
                      <a:pt x="2" y="8"/>
                      <a:pt x="3" y="7"/>
                      <a:pt x="3" y="6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8"/>
                      <a:pt x="0" y="9"/>
                      <a:pt x="1" y="10"/>
                    </a:cubicBezTo>
                    <a:cubicBezTo>
                      <a:pt x="2" y="11"/>
                      <a:pt x="4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12"/>
                      <a:pt x="7" y="13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965"/>
              <p:cNvSpPr/>
              <p:nvPr/>
            </p:nvSpPr>
            <p:spPr bwMode="auto">
              <a:xfrm>
                <a:off x="1213" y="685"/>
                <a:ext cx="34" cy="30"/>
              </a:xfrm>
              <a:custGeom>
                <a:avLst/>
                <a:gdLst>
                  <a:gd name="T0" fmla="*/ 25 w 45"/>
                  <a:gd name="T1" fmla="*/ 38 h 40"/>
                  <a:gd name="T2" fmla="*/ 29 w 45"/>
                  <a:gd name="T3" fmla="*/ 33 h 40"/>
                  <a:gd name="T4" fmla="*/ 32 w 45"/>
                  <a:gd name="T5" fmla="*/ 29 h 40"/>
                  <a:gd name="T6" fmla="*/ 43 w 45"/>
                  <a:gd name="T7" fmla="*/ 14 h 40"/>
                  <a:gd name="T8" fmla="*/ 41 w 45"/>
                  <a:gd name="T9" fmla="*/ 11 h 40"/>
                  <a:gd name="T10" fmla="*/ 27 w 45"/>
                  <a:gd name="T11" fmla="*/ 26 h 40"/>
                  <a:gd name="T12" fmla="*/ 22 w 45"/>
                  <a:gd name="T13" fmla="*/ 22 h 40"/>
                  <a:gd name="T14" fmla="*/ 17 w 45"/>
                  <a:gd name="T15" fmla="*/ 19 h 40"/>
                  <a:gd name="T16" fmla="*/ 17 w 45"/>
                  <a:gd name="T17" fmla="*/ 19 h 40"/>
                  <a:gd name="T18" fmla="*/ 23 w 45"/>
                  <a:gd name="T19" fmla="*/ 12 h 40"/>
                  <a:gd name="T20" fmla="*/ 30 w 45"/>
                  <a:gd name="T21" fmla="*/ 3 h 40"/>
                  <a:gd name="T22" fmla="*/ 27 w 45"/>
                  <a:gd name="T23" fmla="*/ 1 h 40"/>
                  <a:gd name="T24" fmla="*/ 20 w 45"/>
                  <a:gd name="T25" fmla="*/ 8 h 40"/>
                  <a:gd name="T26" fmla="*/ 13 w 45"/>
                  <a:gd name="T27" fmla="*/ 16 h 40"/>
                  <a:gd name="T28" fmla="*/ 12 w 45"/>
                  <a:gd name="T29" fmla="*/ 17 h 40"/>
                  <a:gd name="T30" fmla="*/ 10 w 45"/>
                  <a:gd name="T31" fmla="*/ 18 h 40"/>
                  <a:gd name="T32" fmla="*/ 10 w 45"/>
                  <a:gd name="T33" fmla="*/ 19 h 40"/>
                  <a:gd name="T34" fmla="*/ 9 w 45"/>
                  <a:gd name="T35" fmla="*/ 20 h 40"/>
                  <a:gd name="T36" fmla="*/ 7 w 45"/>
                  <a:gd name="T37" fmla="*/ 23 h 40"/>
                  <a:gd name="T38" fmla="*/ 1 w 45"/>
                  <a:gd name="T39" fmla="*/ 30 h 40"/>
                  <a:gd name="T40" fmla="*/ 5 w 45"/>
                  <a:gd name="T41" fmla="*/ 33 h 40"/>
                  <a:gd name="T42" fmla="*/ 14 w 45"/>
                  <a:gd name="T43" fmla="*/ 23 h 40"/>
                  <a:gd name="T44" fmla="*/ 19 w 45"/>
                  <a:gd name="T45" fmla="*/ 27 h 40"/>
                  <a:gd name="T46" fmla="*/ 24 w 45"/>
                  <a:gd name="T47" fmla="*/ 30 h 40"/>
                  <a:gd name="T48" fmla="*/ 20 w 45"/>
                  <a:gd name="T49" fmla="*/ 36 h 40"/>
                  <a:gd name="T50" fmla="*/ 21 w 45"/>
                  <a:gd name="T51" fmla="*/ 39 h 40"/>
                  <a:gd name="T52" fmla="*/ 22 w 45"/>
                  <a:gd name="T53" fmla="*/ 40 h 40"/>
                  <a:gd name="T54" fmla="*/ 25 w 45"/>
                  <a:gd name="T55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5" h="40">
                    <a:moveTo>
                      <a:pt x="25" y="38"/>
                    </a:moveTo>
                    <a:cubicBezTo>
                      <a:pt x="26" y="36"/>
                      <a:pt x="28" y="34"/>
                      <a:pt x="29" y="33"/>
                    </a:cubicBezTo>
                    <a:cubicBezTo>
                      <a:pt x="31" y="33"/>
                      <a:pt x="33" y="31"/>
                      <a:pt x="32" y="29"/>
                    </a:cubicBezTo>
                    <a:cubicBezTo>
                      <a:pt x="35" y="24"/>
                      <a:pt x="39" y="19"/>
                      <a:pt x="43" y="14"/>
                    </a:cubicBezTo>
                    <a:cubicBezTo>
                      <a:pt x="45" y="12"/>
                      <a:pt x="43" y="10"/>
                      <a:pt x="41" y="11"/>
                    </a:cubicBezTo>
                    <a:cubicBezTo>
                      <a:pt x="36" y="16"/>
                      <a:pt x="31" y="21"/>
                      <a:pt x="27" y="26"/>
                    </a:cubicBezTo>
                    <a:cubicBezTo>
                      <a:pt x="25" y="25"/>
                      <a:pt x="24" y="23"/>
                      <a:pt x="22" y="22"/>
                    </a:cubicBezTo>
                    <a:cubicBezTo>
                      <a:pt x="20" y="21"/>
                      <a:pt x="18" y="21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7"/>
                      <a:pt x="21" y="15"/>
                      <a:pt x="23" y="12"/>
                    </a:cubicBezTo>
                    <a:cubicBezTo>
                      <a:pt x="25" y="9"/>
                      <a:pt x="28" y="6"/>
                      <a:pt x="30" y="3"/>
                    </a:cubicBezTo>
                    <a:cubicBezTo>
                      <a:pt x="31" y="1"/>
                      <a:pt x="28" y="0"/>
                      <a:pt x="27" y="1"/>
                    </a:cubicBezTo>
                    <a:cubicBezTo>
                      <a:pt x="24" y="3"/>
                      <a:pt x="22" y="6"/>
                      <a:pt x="20" y="8"/>
                    </a:cubicBezTo>
                    <a:cubicBezTo>
                      <a:pt x="18" y="11"/>
                      <a:pt x="15" y="13"/>
                      <a:pt x="13" y="16"/>
                    </a:cubicBezTo>
                    <a:cubicBezTo>
                      <a:pt x="13" y="16"/>
                      <a:pt x="12" y="16"/>
                      <a:pt x="12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1"/>
                      <a:pt x="8" y="22"/>
                      <a:pt x="7" y="23"/>
                    </a:cubicBezTo>
                    <a:cubicBezTo>
                      <a:pt x="5" y="26"/>
                      <a:pt x="3" y="28"/>
                      <a:pt x="1" y="30"/>
                    </a:cubicBezTo>
                    <a:cubicBezTo>
                      <a:pt x="0" y="33"/>
                      <a:pt x="3" y="35"/>
                      <a:pt x="5" y="33"/>
                    </a:cubicBezTo>
                    <a:cubicBezTo>
                      <a:pt x="8" y="31"/>
                      <a:pt x="11" y="27"/>
                      <a:pt x="14" y="23"/>
                    </a:cubicBezTo>
                    <a:cubicBezTo>
                      <a:pt x="15" y="24"/>
                      <a:pt x="17" y="25"/>
                      <a:pt x="19" y="27"/>
                    </a:cubicBezTo>
                    <a:cubicBezTo>
                      <a:pt x="21" y="28"/>
                      <a:pt x="22" y="29"/>
                      <a:pt x="24" y="30"/>
                    </a:cubicBezTo>
                    <a:cubicBezTo>
                      <a:pt x="23" y="32"/>
                      <a:pt x="21" y="34"/>
                      <a:pt x="20" y="36"/>
                    </a:cubicBezTo>
                    <a:cubicBezTo>
                      <a:pt x="19" y="37"/>
                      <a:pt x="20" y="39"/>
                      <a:pt x="21" y="39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4" y="40"/>
                      <a:pt x="25" y="39"/>
                      <a:pt x="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966"/>
              <p:cNvSpPr/>
              <p:nvPr/>
            </p:nvSpPr>
            <p:spPr bwMode="auto">
              <a:xfrm>
                <a:off x="1227" y="712"/>
                <a:ext cx="21" cy="22"/>
              </a:xfrm>
              <a:custGeom>
                <a:avLst/>
                <a:gdLst>
                  <a:gd name="T0" fmla="*/ 13 w 27"/>
                  <a:gd name="T1" fmla="*/ 23 h 29"/>
                  <a:gd name="T2" fmla="*/ 9 w 27"/>
                  <a:gd name="T3" fmla="*/ 20 h 29"/>
                  <a:gd name="T4" fmla="*/ 8 w 27"/>
                  <a:gd name="T5" fmla="*/ 19 h 29"/>
                  <a:gd name="T6" fmla="*/ 11 w 27"/>
                  <a:gd name="T7" fmla="*/ 18 h 29"/>
                  <a:gd name="T8" fmla="*/ 16 w 27"/>
                  <a:gd name="T9" fmla="*/ 16 h 29"/>
                  <a:gd name="T10" fmla="*/ 26 w 27"/>
                  <a:gd name="T11" fmla="*/ 10 h 29"/>
                  <a:gd name="T12" fmla="*/ 22 w 27"/>
                  <a:gd name="T13" fmla="*/ 1 h 29"/>
                  <a:gd name="T14" fmla="*/ 12 w 27"/>
                  <a:gd name="T15" fmla="*/ 4 h 29"/>
                  <a:gd name="T16" fmla="*/ 14 w 27"/>
                  <a:gd name="T17" fmla="*/ 6 h 29"/>
                  <a:gd name="T18" fmla="*/ 21 w 27"/>
                  <a:gd name="T19" fmla="*/ 5 h 29"/>
                  <a:gd name="T20" fmla="*/ 21 w 27"/>
                  <a:gd name="T21" fmla="*/ 8 h 29"/>
                  <a:gd name="T22" fmla="*/ 18 w 27"/>
                  <a:gd name="T23" fmla="*/ 11 h 29"/>
                  <a:gd name="T24" fmla="*/ 2 w 27"/>
                  <a:gd name="T25" fmla="*/ 17 h 29"/>
                  <a:gd name="T26" fmla="*/ 1 w 27"/>
                  <a:gd name="T27" fmla="*/ 20 h 29"/>
                  <a:gd name="T28" fmla="*/ 4 w 27"/>
                  <a:gd name="T29" fmla="*/ 23 h 29"/>
                  <a:gd name="T30" fmla="*/ 9 w 27"/>
                  <a:gd name="T31" fmla="*/ 27 h 29"/>
                  <a:gd name="T32" fmla="*/ 13 w 27"/>
                  <a:gd name="T33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29">
                    <a:moveTo>
                      <a:pt x="13" y="23"/>
                    </a:moveTo>
                    <a:cubicBezTo>
                      <a:pt x="12" y="22"/>
                      <a:pt x="11" y="21"/>
                      <a:pt x="9" y="20"/>
                    </a:cubicBezTo>
                    <a:cubicBezTo>
                      <a:pt x="9" y="19"/>
                      <a:pt x="9" y="19"/>
                      <a:pt x="8" y="19"/>
                    </a:cubicBezTo>
                    <a:cubicBezTo>
                      <a:pt x="9" y="19"/>
                      <a:pt x="10" y="19"/>
                      <a:pt x="11" y="18"/>
                    </a:cubicBezTo>
                    <a:cubicBezTo>
                      <a:pt x="13" y="18"/>
                      <a:pt x="14" y="17"/>
                      <a:pt x="16" y="16"/>
                    </a:cubicBezTo>
                    <a:cubicBezTo>
                      <a:pt x="20" y="15"/>
                      <a:pt x="24" y="13"/>
                      <a:pt x="26" y="10"/>
                    </a:cubicBezTo>
                    <a:cubicBezTo>
                      <a:pt x="27" y="6"/>
                      <a:pt x="26" y="2"/>
                      <a:pt x="22" y="1"/>
                    </a:cubicBezTo>
                    <a:cubicBezTo>
                      <a:pt x="19" y="0"/>
                      <a:pt x="15" y="1"/>
                      <a:pt x="12" y="4"/>
                    </a:cubicBezTo>
                    <a:cubicBezTo>
                      <a:pt x="11" y="5"/>
                      <a:pt x="13" y="7"/>
                      <a:pt x="14" y="6"/>
                    </a:cubicBezTo>
                    <a:cubicBezTo>
                      <a:pt x="16" y="5"/>
                      <a:pt x="19" y="4"/>
                      <a:pt x="21" y="5"/>
                    </a:cubicBezTo>
                    <a:cubicBezTo>
                      <a:pt x="22" y="6"/>
                      <a:pt x="22" y="7"/>
                      <a:pt x="21" y="8"/>
                    </a:cubicBezTo>
                    <a:cubicBezTo>
                      <a:pt x="21" y="9"/>
                      <a:pt x="19" y="10"/>
                      <a:pt x="18" y="11"/>
                    </a:cubicBezTo>
                    <a:cubicBezTo>
                      <a:pt x="13" y="13"/>
                      <a:pt x="7" y="14"/>
                      <a:pt x="2" y="17"/>
                    </a:cubicBezTo>
                    <a:cubicBezTo>
                      <a:pt x="1" y="18"/>
                      <a:pt x="0" y="19"/>
                      <a:pt x="1" y="20"/>
                    </a:cubicBezTo>
                    <a:cubicBezTo>
                      <a:pt x="2" y="21"/>
                      <a:pt x="3" y="22"/>
                      <a:pt x="4" y="23"/>
                    </a:cubicBezTo>
                    <a:cubicBezTo>
                      <a:pt x="6" y="24"/>
                      <a:pt x="8" y="25"/>
                      <a:pt x="9" y="27"/>
                    </a:cubicBezTo>
                    <a:cubicBezTo>
                      <a:pt x="12" y="29"/>
                      <a:pt x="15" y="26"/>
                      <a:pt x="1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967"/>
              <p:cNvSpPr>
                <a:spLocks noEditPoints="1"/>
              </p:cNvSpPr>
              <p:nvPr/>
            </p:nvSpPr>
            <p:spPr bwMode="auto">
              <a:xfrm>
                <a:off x="1246" y="714"/>
                <a:ext cx="26" cy="23"/>
              </a:xfrm>
              <a:custGeom>
                <a:avLst/>
                <a:gdLst>
                  <a:gd name="T0" fmla="*/ 31 w 34"/>
                  <a:gd name="T1" fmla="*/ 18 h 30"/>
                  <a:gd name="T2" fmla="*/ 24 w 34"/>
                  <a:gd name="T3" fmla="*/ 0 h 30"/>
                  <a:gd name="T4" fmla="*/ 18 w 34"/>
                  <a:gd name="T5" fmla="*/ 1 h 30"/>
                  <a:gd name="T6" fmla="*/ 13 w 34"/>
                  <a:gd name="T7" fmla="*/ 4 h 30"/>
                  <a:gd name="T8" fmla="*/ 12 w 34"/>
                  <a:gd name="T9" fmla="*/ 4 h 30"/>
                  <a:gd name="T10" fmla="*/ 9 w 34"/>
                  <a:gd name="T11" fmla="*/ 26 h 30"/>
                  <a:gd name="T12" fmla="*/ 31 w 34"/>
                  <a:gd name="T13" fmla="*/ 18 h 30"/>
                  <a:gd name="T14" fmla="*/ 22 w 34"/>
                  <a:gd name="T15" fmla="*/ 20 h 30"/>
                  <a:gd name="T16" fmla="*/ 13 w 34"/>
                  <a:gd name="T17" fmla="*/ 22 h 30"/>
                  <a:gd name="T18" fmla="*/ 9 w 34"/>
                  <a:gd name="T19" fmla="*/ 16 h 30"/>
                  <a:gd name="T20" fmla="*/ 14 w 34"/>
                  <a:gd name="T21" fmla="*/ 11 h 30"/>
                  <a:gd name="T22" fmla="*/ 20 w 34"/>
                  <a:gd name="T23" fmla="*/ 6 h 30"/>
                  <a:gd name="T24" fmla="*/ 26 w 34"/>
                  <a:gd name="T25" fmla="*/ 7 h 30"/>
                  <a:gd name="T26" fmla="*/ 27 w 34"/>
                  <a:gd name="T27" fmla="*/ 15 h 30"/>
                  <a:gd name="T28" fmla="*/ 22 w 34"/>
                  <a:gd name="T29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30">
                    <a:moveTo>
                      <a:pt x="31" y="18"/>
                    </a:moveTo>
                    <a:cubicBezTo>
                      <a:pt x="34" y="12"/>
                      <a:pt x="32" y="0"/>
                      <a:pt x="24" y="0"/>
                    </a:cubicBezTo>
                    <a:cubicBezTo>
                      <a:pt x="22" y="0"/>
                      <a:pt x="20" y="1"/>
                      <a:pt x="18" y="1"/>
                    </a:cubicBezTo>
                    <a:cubicBezTo>
                      <a:pt x="17" y="2"/>
                      <a:pt x="15" y="3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5" y="9"/>
                      <a:pt x="0" y="21"/>
                      <a:pt x="9" y="26"/>
                    </a:cubicBezTo>
                    <a:cubicBezTo>
                      <a:pt x="16" y="30"/>
                      <a:pt x="27" y="24"/>
                      <a:pt x="31" y="18"/>
                    </a:cubicBezTo>
                    <a:close/>
                    <a:moveTo>
                      <a:pt x="22" y="20"/>
                    </a:moveTo>
                    <a:cubicBezTo>
                      <a:pt x="19" y="22"/>
                      <a:pt x="16" y="23"/>
                      <a:pt x="13" y="22"/>
                    </a:cubicBezTo>
                    <a:cubicBezTo>
                      <a:pt x="9" y="21"/>
                      <a:pt x="8" y="19"/>
                      <a:pt x="9" y="16"/>
                    </a:cubicBezTo>
                    <a:cubicBezTo>
                      <a:pt x="11" y="14"/>
                      <a:pt x="12" y="13"/>
                      <a:pt x="14" y="11"/>
                    </a:cubicBezTo>
                    <a:cubicBezTo>
                      <a:pt x="16" y="9"/>
                      <a:pt x="18" y="8"/>
                      <a:pt x="20" y="6"/>
                    </a:cubicBezTo>
                    <a:cubicBezTo>
                      <a:pt x="23" y="5"/>
                      <a:pt x="25" y="5"/>
                      <a:pt x="26" y="7"/>
                    </a:cubicBezTo>
                    <a:cubicBezTo>
                      <a:pt x="28" y="10"/>
                      <a:pt x="27" y="12"/>
                      <a:pt x="27" y="15"/>
                    </a:cubicBezTo>
                    <a:cubicBezTo>
                      <a:pt x="26" y="17"/>
                      <a:pt x="23" y="19"/>
                      <a:pt x="2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968"/>
              <p:cNvSpPr>
                <a:spLocks noEditPoints="1"/>
              </p:cNvSpPr>
              <p:nvPr/>
            </p:nvSpPr>
            <p:spPr bwMode="auto">
              <a:xfrm>
                <a:off x="1284" y="703"/>
                <a:ext cx="51" cy="30"/>
              </a:xfrm>
              <a:custGeom>
                <a:avLst/>
                <a:gdLst>
                  <a:gd name="T0" fmla="*/ 35 w 67"/>
                  <a:gd name="T1" fmla="*/ 7 h 39"/>
                  <a:gd name="T2" fmla="*/ 25 w 67"/>
                  <a:gd name="T3" fmla="*/ 11 h 39"/>
                  <a:gd name="T4" fmla="*/ 22 w 67"/>
                  <a:gd name="T5" fmla="*/ 17 h 39"/>
                  <a:gd name="T6" fmla="*/ 17 w 67"/>
                  <a:gd name="T7" fmla="*/ 13 h 39"/>
                  <a:gd name="T8" fmla="*/ 2 w 67"/>
                  <a:gd name="T9" fmla="*/ 17 h 39"/>
                  <a:gd name="T10" fmla="*/ 9 w 67"/>
                  <a:gd name="T11" fmla="*/ 27 h 39"/>
                  <a:gd name="T12" fmla="*/ 5 w 67"/>
                  <a:gd name="T13" fmla="*/ 33 h 39"/>
                  <a:gd name="T14" fmla="*/ 6 w 67"/>
                  <a:gd name="T15" fmla="*/ 39 h 39"/>
                  <a:gd name="T16" fmla="*/ 9 w 67"/>
                  <a:gd name="T17" fmla="*/ 37 h 39"/>
                  <a:gd name="T18" fmla="*/ 21 w 67"/>
                  <a:gd name="T19" fmla="*/ 31 h 39"/>
                  <a:gd name="T20" fmla="*/ 27 w 67"/>
                  <a:gd name="T21" fmla="*/ 26 h 39"/>
                  <a:gd name="T22" fmla="*/ 29 w 67"/>
                  <a:gd name="T23" fmla="*/ 28 h 39"/>
                  <a:gd name="T24" fmla="*/ 33 w 67"/>
                  <a:gd name="T25" fmla="*/ 32 h 39"/>
                  <a:gd name="T26" fmla="*/ 55 w 67"/>
                  <a:gd name="T27" fmla="*/ 24 h 39"/>
                  <a:gd name="T28" fmla="*/ 20 w 67"/>
                  <a:gd name="T29" fmla="*/ 30 h 39"/>
                  <a:gd name="T30" fmla="*/ 10 w 67"/>
                  <a:gd name="T31" fmla="*/ 33 h 39"/>
                  <a:gd name="T32" fmla="*/ 13 w 67"/>
                  <a:gd name="T33" fmla="*/ 29 h 39"/>
                  <a:gd name="T34" fmla="*/ 12 w 67"/>
                  <a:gd name="T35" fmla="*/ 25 h 39"/>
                  <a:gd name="T36" fmla="*/ 11 w 67"/>
                  <a:gd name="T37" fmla="*/ 22 h 39"/>
                  <a:gd name="T38" fmla="*/ 13 w 67"/>
                  <a:gd name="T39" fmla="*/ 18 h 39"/>
                  <a:gd name="T40" fmla="*/ 14 w 67"/>
                  <a:gd name="T41" fmla="*/ 22 h 39"/>
                  <a:gd name="T42" fmla="*/ 16 w 67"/>
                  <a:gd name="T43" fmla="*/ 22 h 39"/>
                  <a:gd name="T44" fmla="*/ 16 w 67"/>
                  <a:gd name="T45" fmla="*/ 21 h 39"/>
                  <a:gd name="T46" fmla="*/ 17 w 67"/>
                  <a:gd name="T47" fmla="*/ 20 h 39"/>
                  <a:gd name="T48" fmla="*/ 18 w 67"/>
                  <a:gd name="T49" fmla="*/ 21 h 39"/>
                  <a:gd name="T50" fmla="*/ 20 w 67"/>
                  <a:gd name="T51" fmla="*/ 27 h 39"/>
                  <a:gd name="T52" fmla="*/ 20 w 67"/>
                  <a:gd name="T53" fmla="*/ 30 h 39"/>
                  <a:gd name="T54" fmla="*/ 55 w 67"/>
                  <a:gd name="T55" fmla="*/ 7 h 39"/>
                  <a:gd name="T56" fmla="*/ 55 w 67"/>
                  <a:gd name="T57" fmla="*/ 7 h 39"/>
                  <a:gd name="T58" fmla="*/ 43 w 67"/>
                  <a:gd name="T59" fmla="*/ 8 h 39"/>
                  <a:gd name="T60" fmla="*/ 43 w 67"/>
                  <a:gd name="T61" fmla="*/ 8 h 39"/>
                  <a:gd name="T62" fmla="*/ 43 w 67"/>
                  <a:gd name="T63" fmla="*/ 8 h 39"/>
                  <a:gd name="T64" fmla="*/ 43 w 67"/>
                  <a:gd name="T65" fmla="*/ 24 h 39"/>
                  <a:gd name="T66" fmla="*/ 31 w 67"/>
                  <a:gd name="T67" fmla="*/ 29 h 39"/>
                  <a:gd name="T68" fmla="*/ 27 w 67"/>
                  <a:gd name="T69" fmla="*/ 23 h 39"/>
                  <a:gd name="T70" fmla="*/ 27 w 67"/>
                  <a:gd name="T71" fmla="*/ 18 h 39"/>
                  <a:gd name="T72" fmla="*/ 30 w 67"/>
                  <a:gd name="T73" fmla="*/ 17 h 39"/>
                  <a:gd name="T74" fmla="*/ 33 w 67"/>
                  <a:gd name="T75" fmla="*/ 15 h 39"/>
                  <a:gd name="T76" fmla="*/ 35 w 67"/>
                  <a:gd name="T77" fmla="*/ 14 h 39"/>
                  <a:gd name="T78" fmla="*/ 36 w 67"/>
                  <a:gd name="T79" fmla="*/ 13 h 39"/>
                  <a:gd name="T80" fmla="*/ 40 w 67"/>
                  <a:gd name="T81" fmla="*/ 12 h 39"/>
                  <a:gd name="T82" fmla="*/ 41 w 67"/>
                  <a:gd name="T83" fmla="*/ 11 h 39"/>
                  <a:gd name="T84" fmla="*/ 45 w 67"/>
                  <a:gd name="T85" fmla="*/ 11 h 39"/>
                  <a:gd name="T86" fmla="*/ 47 w 67"/>
                  <a:gd name="T87" fmla="*/ 10 h 39"/>
                  <a:gd name="T88" fmla="*/ 49 w 67"/>
                  <a:gd name="T89" fmla="*/ 9 h 39"/>
                  <a:gd name="T90" fmla="*/ 51 w 67"/>
                  <a:gd name="T91" fmla="*/ 8 h 39"/>
                  <a:gd name="T92" fmla="*/ 55 w 67"/>
                  <a:gd name="T93" fmla="*/ 8 h 39"/>
                  <a:gd name="T94" fmla="*/ 58 w 67"/>
                  <a:gd name="T95" fmla="*/ 9 h 39"/>
                  <a:gd name="T96" fmla="*/ 59 w 67"/>
                  <a:gd name="T97" fmla="*/ 10 h 39"/>
                  <a:gd name="T98" fmla="*/ 61 w 67"/>
                  <a:gd name="T99" fmla="*/ 10 h 39"/>
                  <a:gd name="T100" fmla="*/ 62 w 67"/>
                  <a:gd name="T101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7" h="39">
                    <a:moveTo>
                      <a:pt x="54" y="1"/>
                    </a:moveTo>
                    <a:cubicBezTo>
                      <a:pt x="50" y="2"/>
                      <a:pt x="46" y="3"/>
                      <a:pt x="43" y="4"/>
                    </a:cubicBezTo>
                    <a:cubicBezTo>
                      <a:pt x="40" y="5"/>
                      <a:pt x="38" y="6"/>
                      <a:pt x="35" y="7"/>
                    </a:cubicBezTo>
                    <a:cubicBezTo>
                      <a:pt x="33" y="8"/>
                      <a:pt x="31" y="8"/>
                      <a:pt x="29" y="9"/>
                    </a:cubicBezTo>
                    <a:cubicBezTo>
                      <a:pt x="28" y="8"/>
                      <a:pt x="26" y="8"/>
                      <a:pt x="26" y="10"/>
                    </a:cubicBezTo>
                    <a:cubicBezTo>
                      <a:pt x="25" y="10"/>
                      <a:pt x="25" y="11"/>
                      <a:pt x="25" y="11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5" y="14"/>
                      <a:pt x="25" y="14"/>
                      <a:pt x="24" y="15"/>
                    </a:cubicBezTo>
                    <a:cubicBezTo>
                      <a:pt x="24" y="16"/>
                      <a:pt x="23" y="17"/>
                      <a:pt x="22" y="17"/>
                    </a:cubicBezTo>
                    <a:cubicBezTo>
                      <a:pt x="21" y="18"/>
                      <a:pt x="20" y="18"/>
                      <a:pt x="19" y="18"/>
                    </a:cubicBezTo>
                    <a:cubicBezTo>
                      <a:pt x="19" y="17"/>
                      <a:pt x="18" y="15"/>
                      <a:pt x="18" y="14"/>
                    </a:cubicBezTo>
                    <a:cubicBezTo>
                      <a:pt x="17" y="14"/>
                      <a:pt x="17" y="13"/>
                      <a:pt x="17" y="13"/>
                    </a:cubicBezTo>
                    <a:cubicBezTo>
                      <a:pt x="17" y="13"/>
                      <a:pt x="17" y="12"/>
                      <a:pt x="16" y="12"/>
                    </a:cubicBezTo>
                    <a:cubicBezTo>
                      <a:pt x="14" y="13"/>
                      <a:pt x="12" y="13"/>
                      <a:pt x="10" y="14"/>
                    </a:cubicBezTo>
                    <a:cubicBezTo>
                      <a:pt x="7" y="15"/>
                      <a:pt x="4" y="16"/>
                      <a:pt x="2" y="17"/>
                    </a:cubicBezTo>
                    <a:cubicBezTo>
                      <a:pt x="0" y="18"/>
                      <a:pt x="0" y="20"/>
                      <a:pt x="2" y="20"/>
                    </a:cubicBezTo>
                    <a:cubicBezTo>
                      <a:pt x="3" y="21"/>
                      <a:pt x="4" y="22"/>
                      <a:pt x="5" y="22"/>
                    </a:cubicBezTo>
                    <a:cubicBezTo>
                      <a:pt x="7" y="24"/>
                      <a:pt x="9" y="25"/>
                      <a:pt x="9" y="27"/>
                    </a:cubicBezTo>
                    <a:cubicBezTo>
                      <a:pt x="9" y="27"/>
                      <a:pt x="9" y="27"/>
                      <a:pt x="10" y="27"/>
                    </a:cubicBezTo>
                    <a:cubicBezTo>
                      <a:pt x="9" y="28"/>
                      <a:pt x="8" y="29"/>
                      <a:pt x="8" y="30"/>
                    </a:cubicBezTo>
                    <a:cubicBezTo>
                      <a:pt x="7" y="31"/>
                      <a:pt x="6" y="32"/>
                      <a:pt x="5" y="33"/>
                    </a:cubicBezTo>
                    <a:cubicBezTo>
                      <a:pt x="5" y="34"/>
                      <a:pt x="5" y="35"/>
                      <a:pt x="4" y="36"/>
                    </a:cubicBezTo>
                    <a:cubicBezTo>
                      <a:pt x="3" y="37"/>
                      <a:pt x="5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7" y="39"/>
                      <a:pt x="7" y="39"/>
                    </a:cubicBezTo>
                    <a:cubicBezTo>
                      <a:pt x="8" y="39"/>
                      <a:pt x="8" y="38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6"/>
                      <a:pt x="11" y="36"/>
                      <a:pt x="12" y="36"/>
                    </a:cubicBezTo>
                    <a:cubicBezTo>
                      <a:pt x="15" y="35"/>
                      <a:pt x="18" y="34"/>
                      <a:pt x="21" y="33"/>
                    </a:cubicBezTo>
                    <a:cubicBezTo>
                      <a:pt x="22" y="33"/>
                      <a:pt x="22" y="32"/>
                      <a:pt x="21" y="31"/>
                    </a:cubicBezTo>
                    <a:cubicBezTo>
                      <a:pt x="23" y="30"/>
                      <a:pt x="23" y="28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6"/>
                      <a:pt x="26" y="26"/>
                      <a:pt x="27" y="26"/>
                    </a:cubicBezTo>
                    <a:cubicBezTo>
                      <a:pt x="27" y="26"/>
                      <a:pt x="28" y="26"/>
                      <a:pt x="28" y="26"/>
                    </a:cubicBezTo>
                    <a:cubicBezTo>
                      <a:pt x="28" y="26"/>
                      <a:pt x="28" y="27"/>
                      <a:pt x="28" y="27"/>
                    </a:cubicBez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29"/>
                      <a:pt x="29" y="30"/>
                      <a:pt x="30" y="31"/>
                    </a:cubicBezTo>
                    <a:cubicBezTo>
                      <a:pt x="30" y="32"/>
                      <a:pt x="30" y="32"/>
                      <a:pt x="31" y="32"/>
                    </a:cubicBezTo>
                    <a:cubicBezTo>
                      <a:pt x="31" y="32"/>
                      <a:pt x="32" y="32"/>
                      <a:pt x="33" y="32"/>
                    </a:cubicBezTo>
                    <a:cubicBezTo>
                      <a:pt x="35" y="32"/>
                      <a:pt x="37" y="31"/>
                      <a:pt x="38" y="30"/>
                    </a:cubicBezTo>
                    <a:cubicBezTo>
                      <a:pt x="41" y="29"/>
                      <a:pt x="43" y="28"/>
                      <a:pt x="45" y="27"/>
                    </a:cubicBezTo>
                    <a:cubicBezTo>
                      <a:pt x="49" y="26"/>
                      <a:pt x="52" y="25"/>
                      <a:pt x="55" y="24"/>
                    </a:cubicBezTo>
                    <a:cubicBezTo>
                      <a:pt x="61" y="21"/>
                      <a:pt x="67" y="17"/>
                      <a:pt x="67" y="10"/>
                    </a:cubicBezTo>
                    <a:cubicBezTo>
                      <a:pt x="67" y="3"/>
                      <a:pt x="60" y="0"/>
                      <a:pt x="54" y="1"/>
                    </a:cubicBezTo>
                    <a:close/>
                    <a:moveTo>
                      <a:pt x="20" y="30"/>
                    </a:moveTo>
                    <a:cubicBezTo>
                      <a:pt x="20" y="30"/>
                      <a:pt x="20" y="30"/>
                      <a:pt x="19" y="30"/>
                    </a:cubicBezTo>
                    <a:cubicBezTo>
                      <a:pt x="17" y="31"/>
                      <a:pt x="14" y="31"/>
                      <a:pt x="12" y="32"/>
                    </a:cubicBezTo>
                    <a:cubicBezTo>
                      <a:pt x="11" y="33"/>
                      <a:pt x="10" y="33"/>
                      <a:pt x="10" y="33"/>
                    </a:cubicBezTo>
                    <a:cubicBezTo>
                      <a:pt x="10" y="33"/>
                      <a:pt x="10" y="32"/>
                      <a:pt x="11" y="32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30"/>
                      <a:pt x="12" y="29"/>
                      <a:pt x="13" y="29"/>
                    </a:cubicBezTo>
                    <a:cubicBezTo>
                      <a:pt x="14" y="28"/>
                      <a:pt x="14" y="27"/>
                      <a:pt x="13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1"/>
                      <a:pt x="12" y="21"/>
                    </a:cubicBezTo>
                    <a:cubicBezTo>
                      <a:pt x="13" y="21"/>
                      <a:pt x="13" y="21"/>
                      <a:pt x="13" y="20"/>
                    </a:cubicBez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9"/>
                      <a:pt x="14" y="20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5" y="23"/>
                      <a:pt x="16" y="23"/>
                      <a:pt x="16" y="22"/>
                    </a:cubicBezTo>
                    <a:cubicBezTo>
                      <a:pt x="16" y="23"/>
                      <a:pt x="16" y="23"/>
                      <a:pt x="16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7" y="20"/>
                      <a:pt x="17" y="2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3"/>
                      <a:pt x="18" y="23"/>
                      <a:pt x="19" y="23"/>
                    </a:cubicBezTo>
                    <a:cubicBezTo>
                      <a:pt x="19" y="25"/>
                      <a:pt x="19" y="26"/>
                      <a:pt x="20" y="27"/>
                    </a:cubicBezTo>
                    <a:cubicBezTo>
                      <a:pt x="20" y="27"/>
                      <a:pt x="20" y="28"/>
                      <a:pt x="20" y="28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30"/>
                    </a:cubicBezTo>
                    <a:close/>
                    <a:moveTo>
                      <a:pt x="55" y="6"/>
                    </a:moveTo>
                    <a:cubicBezTo>
                      <a:pt x="55" y="6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lose/>
                    <a:moveTo>
                      <a:pt x="43" y="8"/>
                    </a:move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8"/>
                      <a:pt x="43" y="8"/>
                    </a:cubicBezTo>
                    <a:close/>
                    <a:moveTo>
                      <a:pt x="62" y="14"/>
                    </a:moveTo>
                    <a:cubicBezTo>
                      <a:pt x="60" y="18"/>
                      <a:pt x="55" y="20"/>
                      <a:pt x="52" y="21"/>
                    </a:cubicBezTo>
                    <a:cubicBezTo>
                      <a:pt x="49" y="22"/>
                      <a:pt x="46" y="23"/>
                      <a:pt x="43" y="24"/>
                    </a:cubicBezTo>
                    <a:cubicBezTo>
                      <a:pt x="41" y="24"/>
                      <a:pt x="39" y="25"/>
                      <a:pt x="38" y="26"/>
                    </a:cubicBezTo>
                    <a:cubicBezTo>
                      <a:pt x="36" y="27"/>
                      <a:pt x="34" y="28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1" y="27"/>
                      <a:pt x="30" y="25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3"/>
                      <a:pt x="28" y="23"/>
                      <a:pt x="27" y="23"/>
                    </a:cubicBezTo>
                    <a:cubicBezTo>
                      <a:pt x="25" y="23"/>
                      <a:pt x="24" y="23"/>
                      <a:pt x="22" y="24"/>
                    </a:cubicBezTo>
                    <a:cubicBezTo>
                      <a:pt x="22" y="23"/>
                      <a:pt x="21" y="22"/>
                      <a:pt x="21" y="21"/>
                    </a:cubicBezTo>
                    <a:cubicBezTo>
                      <a:pt x="23" y="21"/>
                      <a:pt x="25" y="20"/>
                      <a:pt x="27" y="18"/>
                    </a:cubicBezTo>
                    <a:cubicBezTo>
                      <a:pt x="27" y="17"/>
                      <a:pt x="27" y="17"/>
                      <a:pt x="27" y="16"/>
                    </a:cubicBezTo>
                    <a:cubicBezTo>
                      <a:pt x="28" y="17"/>
                      <a:pt x="28" y="18"/>
                      <a:pt x="29" y="18"/>
                    </a:cubicBezTo>
                    <a:cubicBezTo>
                      <a:pt x="29" y="18"/>
                      <a:pt x="30" y="18"/>
                      <a:pt x="30" y="17"/>
                    </a:cubicBezTo>
                    <a:cubicBezTo>
                      <a:pt x="30" y="18"/>
                      <a:pt x="31" y="17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2" y="16"/>
                      <a:pt x="33" y="16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5"/>
                      <a:pt x="34" y="15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3"/>
                    </a:cubicBezTo>
                    <a:cubicBezTo>
                      <a:pt x="36" y="14"/>
                      <a:pt x="37" y="14"/>
                      <a:pt x="37" y="14"/>
                    </a:cubicBezTo>
                    <a:cubicBezTo>
                      <a:pt x="38" y="14"/>
                      <a:pt x="38" y="13"/>
                      <a:pt x="38" y="12"/>
                    </a:cubicBezTo>
                    <a:cubicBezTo>
                      <a:pt x="39" y="12"/>
                      <a:pt x="39" y="12"/>
                      <a:pt x="40" y="12"/>
                    </a:cubicBezTo>
                    <a:cubicBezTo>
                      <a:pt x="40" y="13"/>
                      <a:pt x="41" y="13"/>
                      <a:pt x="41" y="12"/>
                    </a:cubicBezTo>
                    <a:cubicBezTo>
                      <a:pt x="41" y="11"/>
                      <a:pt x="41" y="11"/>
                      <a:pt x="41" y="10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2"/>
                      <a:pt x="43" y="12"/>
                    </a:cubicBezTo>
                    <a:cubicBezTo>
                      <a:pt x="43" y="12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10"/>
                      <a:pt x="48" y="10"/>
                      <a:pt x="48" y="10"/>
                    </a:cubicBezTo>
                    <a:cubicBezTo>
                      <a:pt x="49" y="10"/>
                      <a:pt x="49" y="9"/>
                      <a:pt x="49" y="9"/>
                    </a:cubicBezTo>
                    <a:cubicBezTo>
                      <a:pt x="50" y="9"/>
                      <a:pt x="51" y="9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2" y="9"/>
                      <a:pt x="52" y="9"/>
                      <a:pt x="53" y="9"/>
                    </a:cubicBezTo>
                    <a:cubicBezTo>
                      <a:pt x="53" y="9"/>
                      <a:pt x="53" y="9"/>
                      <a:pt x="54" y="8"/>
                    </a:cubicBezTo>
                    <a:cubicBezTo>
                      <a:pt x="54" y="8"/>
                      <a:pt x="55" y="8"/>
                      <a:pt x="55" y="8"/>
                    </a:cubicBezTo>
                    <a:cubicBezTo>
                      <a:pt x="55" y="8"/>
                      <a:pt x="55" y="9"/>
                      <a:pt x="56" y="9"/>
                    </a:cubicBezTo>
                    <a:cubicBezTo>
                      <a:pt x="56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8" y="9"/>
                    </a:cubicBezTo>
                    <a:cubicBezTo>
                      <a:pt x="58" y="9"/>
                      <a:pt x="58" y="9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9"/>
                      <a:pt x="58" y="9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1" y="10"/>
                    </a:cubicBezTo>
                    <a:cubicBezTo>
                      <a:pt x="61" y="10"/>
                      <a:pt x="61" y="11"/>
                      <a:pt x="61" y="11"/>
                    </a:cubicBezTo>
                    <a:cubicBezTo>
                      <a:pt x="61" y="12"/>
                      <a:pt x="62" y="12"/>
                      <a:pt x="63" y="12"/>
                    </a:cubicBezTo>
                    <a:cubicBezTo>
                      <a:pt x="62" y="13"/>
                      <a:pt x="62" y="14"/>
                      <a:pt x="6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969"/>
              <p:cNvSpPr/>
              <p:nvPr/>
            </p:nvSpPr>
            <p:spPr bwMode="auto">
              <a:xfrm>
                <a:off x="1273" y="703"/>
                <a:ext cx="9" cy="13"/>
              </a:xfrm>
              <a:custGeom>
                <a:avLst/>
                <a:gdLst>
                  <a:gd name="T0" fmla="*/ 10 w 12"/>
                  <a:gd name="T1" fmla="*/ 13 h 18"/>
                  <a:gd name="T2" fmla="*/ 10 w 12"/>
                  <a:gd name="T3" fmla="*/ 10 h 18"/>
                  <a:gd name="T4" fmla="*/ 8 w 12"/>
                  <a:gd name="T5" fmla="*/ 2 h 18"/>
                  <a:gd name="T6" fmla="*/ 6 w 12"/>
                  <a:gd name="T7" fmla="*/ 1 h 18"/>
                  <a:gd name="T8" fmla="*/ 3 w 12"/>
                  <a:gd name="T9" fmla="*/ 6 h 18"/>
                  <a:gd name="T10" fmla="*/ 1 w 12"/>
                  <a:gd name="T11" fmla="*/ 10 h 18"/>
                  <a:gd name="T12" fmla="*/ 2 w 12"/>
                  <a:gd name="T13" fmla="*/ 11 h 18"/>
                  <a:gd name="T14" fmla="*/ 5 w 12"/>
                  <a:gd name="T15" fmla="*/ 8 h 18"/>
                  <a:gd name="T16" fmla="*/ 6 w 12"/>
                  <a:gd name="T17" fmla="*/ 6 h 18"/>
                  <a:gd name="T18" fmla="*/ 6 w 12"/>
                  <a:gd name="T19" fmla="*/ 5 h 18"/>
                  <a:gd name="T20" fmla="*/ 7 w 12"/>
                  <a:gd name="T21" fmla="*/ 10 h 18"/>
                  <a:gd name="T22" fmla="*/ 9 w 12"/>
                  <a:gd name="T23" fmla="*/ 17 h 18"/>
                  <a:gd name="T24" fmla="*/ 11 w 12"/>
                  <a:gd name="T25" fmla="*/ 16 h 18"/>
                  <a:gd name="T26" fmla="*/ 10 w 12"/>
                  <a:gd name="T2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8">
                    <a:moveTo>
                      <a:pt x="10" y="13"/>
                    </a:moveTo>
                    <a:cubicBezTo>
                      <a:pt x="10" y="12"/>
                      <a:pt x="10" y="11"/>
                      <a:pt x="10" y="10"/>
                    </a:cubicBezTo>
                    <a:cubicBezTo>
                      <a:pt x="9" y="7"/>
                      <a:pt x="9" y="5"/>
                      <a:pt x="8" y="2"/>
                    </a:cubicBezTo>
                    <a:cubicBezTo>
                      <a:pt x="8" y="1"/>
                      <a:pt x="7" y="0"/>
                      <a:pt x="6" y="1"/>
                    </a:cubicBezTo>
                    <a:cubicBezTo>
                      <a:pt x="5" y="3"/>
                      <a:pt x="4" y="4"/>
                      <a:pt x="3" y="6"/>
                    </a:cubicBezTo>
                    <a:cubicBezTo>
                      <a:pt x="3" y="7"/>
                      <a:pt x="2" y="9"/>
                      <a:pt x="1" y="10"/>
                    </a:cubicBezTo>
                    <a:cubicBezTo>
                      <a:pt x="0" y="10"/>
                      <a:pt x="1" y="12"/>
                      <a:pt x="2" y="11"/>
                    </a:cubicBezTo>
                    <a:cubicBezTo>
                      <a:pt x="3" y="11"/>
                      <a:pt x="4" y="9"/>
                      <a:pt x="5" y="8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8" y="12"/>
                      <a:pt x="8" y="14"/>
                      <a:pt x="9" y="17"/>
                    </a:cubicBezTo>
                    <a:cubicBezTo>
                      <a:pt x="9" y="18"/>
                      <a:pt x="12" y="18"/>
                      <a:pt x="11" y="16"/>
                    </a:cubicBezTo>
                    <a:cubicBezTo>
                      <a:pt x="11" y="15"/>
                      <a:pt x="11" y="14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970"/>
              <p:cNvSpPr>
                <a:spLocks noEditPoints="1"/>
              </p:cNvSpPr>
              <p:nvPr/>
            </p:nvSpPr>
            <p:spPr bwMode="auto">
              <a:xfrm>
                <a:off x="1280" y="701"/>
                <a:ext cx="8" cy="14"/>
              </a:xfrm>
              <a:custGeom>
                <a:avLst/>
                <a:gdLst>
                  <a:gd name="T0" fmla="*/ 11 w 11"/>
                  <a:gd name="T1" fmla="*/ 11 h 18"/>
                  <a:gd name="T2" fmla="*/ 10 w 11"/>
                  <a:gd name="T3" fmla="*/ 7 h 18"/>
                  <a:gd name="T4" fmla="*/ 9 w 11"/>
                  <a:gd name="T5" fmla="*/ 5 h 18"/>
                  <a:gd name="T6" fmla="*/ 9 w 11"/>
                  <a:gd name="T7" fmla="*/ 1 h 18"/>
                  <a:gd name="T8" fmla="*/ 5 w 11"/>
                  <a:gd name="T9" fmla="*/ 0 h 18"/>
                  <a:gd name="T10" fmla="*/ 1 w 11"/>
                  <a:gd name="T11" fmla="*/ 3 h 18"/>
                  <a:gd name="T12" fmla="*/ 1 w 11"/>
                  <a:gd name="T13" fmla="*/ 4 h 18"/>
                  <a:gd name="T14" fmla="*/ 3 w 11"/>
                  <a:gd name="T15" fmla="*/ 9 h 18"/>
                  <a:gd name="T16" fmla="*/ 8 w 11"/>
                  <a:gd name="T17" fmla="*/ 9 h 18"/>
                  <a:gd name="T18" fmla="*/ 8 w 11"/>
                  <a:gd name="T19" fmla="*/ 9 h 18"/>
                  <a:gd name="T20" fmla="*/ 8 w 11"/>
                  <a:gd name="T21" fmla="*/ 13 h 18"/>
                  <a:gd name="T22" fmla="*/ 8 w 11"/>
                  <a:gd name="T23" fmla="*/ 16 h 18"/>
                  <a:gd name="T24" fmla="*/ 9 w 11"/>
                  <a:gd name="T25" fmla="*/ 17 h 18"/>
                  <a:gd name="T26" fmla="*/ 11 w 11"/>
                  <a:gd name="T27" fmla="*/ 11 h 18"/>
                  <a:gd name="T28" fmla="*/ 5 w 11"/>
                  <a:gd name="T29" fmla="*/ 7 h 18"/>
                  <a:gd name="T30" fmla="*/ 3 w 11"/>
                  <a:gd name="T31" fmla="*/ 6 h 18"/>
                  <a:gd name="T32" fmla="*/ 2 w 11"/>
                  <a:gd name="T33" fmla="*/ 5 h 18"/>
                  <a:gd name="T34" fmla="*/ 3 w 11"/>
                  <a:gd name="T35" fmla="*/ 5 h 18"/>
                  <a:gd name="T36" fmla="*/ 4 w 11"/>
                  <a:gd name="T37" fmla="*/ 4 h 18"/>
                  <a:gd name="T38" fmla="*/ 3 w 11"/>
                  <a:gd name="T39" fmla="*/ 4 h 18"/>
                  <a:gd name="T40" fmla="*/ 3 w 11"/>
                  <a:gd name="T41" fmla="*/ 3 h 18"/>
                  <a:gd name="T42" fmla="*/ 4 w 11"/>
                  <a:gd name="T43" fmla="*/ 3 h 18"/>
                  <a:gd name="T44" fmla="*/ 6 w 11"/>
                  <a:gd name="T45" fmla="*/ 2 h 18"/>
                  <a:gd name="T46" fmla="*/ 7 w 11"/>
                  <a:gd name="T47" fmla="*/ 3 h 18"/>
                  <a:gd name="T48" fmla="*/ 7 w 11"/>
                  <a:gd name="T49" fmla="*/ 3 h 18"/>
                  <a:gd name="T50" fmla="*/ 7 w 11"/>
                  <a:gd name="T51" fmla="*/ 5 h 18"/>
                  <a:gd name="T52" fmla="*/ 7 w 11"/>
                  <a:gd name="T53" fmla="*/ 5 h 18"/>
                  <a:gd name="T54" fmla="*/ 5 w 11"/>
                  <a:gd name="T5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18">
                    <a:moveTo>
                      <a:pt x="11" y="11"/>
                    </a:moveTo>
                    <a:cubicBezTo>
                      <a:pt x="11" y="10"/>
                      <a:pt x="10" y="8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5"/>
                      <a:pt x="2" y="8"/>
                      <a:pt x="3" y="9"/>
                    </a:cubicBezTo>
                    <a:cubicBezTo>
                      <a:pt x="5" y="10"/>
                      <a:pt x="6" y="10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8" y="11"/>
                      <a:pt x="8" y="13"/>
                    </a:cubicBezTo>
                    <a:cubicBezTo>
                      <a:pt x="9" y="14"/>
                      <a:pt x="8" y="15"/>
                      <a:pt x="8" y="16"/>
                    </a:cubicBezTo>
                    <a:cubicBezTo>
                      <a:pt x="8" y="16"/>
                      <a:pt x="8" y="17"/>
                      <a:pt x="9" y="17"/>
                    </a:cubicBezTo>
                    <a:cubicBezTo>
                      <a:pt x="11" y="18"/>
                      <a:pt x="11" y="13"/>
                      <a:pt x="11" y="11"/>
                    </a:cubicBezTo>
                    <a:close/>
                    <a:moveTo>
                      <a:pt x="5" y="7"/>
                    </a:moveTo>
                    <a:cubicBezTo>
                      <a:pt x="4" y="7"/>
                      <a:pt x="3" y="7"/>
                      <a:pt x="3" y="6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971"/>
              <p:cNvSpPr/>
              <p:nvPr/>
            </p:nvSpPr>
            <p:spPr bwMode="auto">
              <a:xfrm>
                <a:off x="1288" y="699"/>
                <a:ext cx="8" cy="13"/>
              </a:xfrm>
              <a:custGeom>
                <a:avLst/>
                <a:gdLst>
                  <a:gd name="T0" fmla="*/ 9 w 11"/>
                  <a:gd name="T1" fmla="*/ 6 h 16"/>
                  <a:gd name="T2" fmla="*/ 6 w 11"/>
                  <a:gd name="T3" fmla="*/ 6 h 16"/>
                  <a:gd name="T4" fmla="*/ 6 w 11"/>
                  <a:gd name="T5" fmla="*/ 5 h 16"/>
                  <a:gd name="T6" fmla="*/ 6 w 11"/>
                  <a:gd name="T7" fmla="*/ 2 h 16"/>
                  <a:gd name="T8" fmla="*/ 4 w 11"/>
                  <a:gd name="T9" fmla="*/ 0 h 16"/>
                  <a:gd name="T10" fmla="*/ 1 w 11"/>
                  <a:gd name="T11" fmla="*/ 2 h 16"/>
                  <a:gd name="T12" fmla="*/ 0 w 11"/>
                  <a:gd name="T13" fmla="*/ 5 h 16"/>
                  <a:gd name="T14" fmla="*/ 2 w 11"/>
                  <a:gd name="T15" fmla="*/ 4 h 16"/>
                  <a:gd name="T16" fmla="*/ 2 w 11"/>
                  <a:gd name="T17" fmla="*/ 4 h 16"/>
                  <a:gd name="T18" fmla="*/ 4 w 11"/>
                  <a:gd name="T19" fmla="*/ 2 h 16"/>
                  <a:gd name="T20" fmla="*/ 4 w 11"/>
                  <a:gd name="T21" fmla="*/ 3 h 16"/>
                  <a:gd name="T22" fmla="*/ 4 w 11"/>
                  <a:gd name="T23" fmla="*/ 4 h 16"/>
                  <a:gd name="T24" fmla="*/ 4 w 11"/>
                  <a:gd name="T25" fmla="*/ 7 h 16"/>
                  <a:gd name="T26" fmla="*/ 5 w 11"/>
                  <a:gd name="T27" fmla="*/ 8 h 16"/>
                  <a:gd name="T28" fmla="*/ 7 w 11"/>
                  <a:gd name="T29" fmla="*/ 8 h 16"/>
                  <a:gd name="T30" fmla="*/ 9 w 11"/>
                  <a:gd name="T31" fmla="*/ 10 h 16"/>
                  <a:gd name="T32" fmla="*/ 7 w 11"/>
                  <a:gd name="T33" fmla="*/ 13 h 16"/>
                  <a:gd name="T34" fmla="*/ 4 w 11"/>
                  <a:gd name="T35" fmla="*/ 14 h 16"/>
                  <a:gd name="T36" fmla="*/ 4 w 11"/>
                  <a:gd name="T37" fmla="*/ 16 h 16"/>
                  <a:gd name="T38" fmla="*/ 9 w 11"/>
                  <a:gd name="T39" fmla="*/ 15 h 16"/>
                  <a:gd name="T40" fmla="*/ 10 w 11"/>
                  <a:gd name="T41" fmla="*/ 13 h 16"/>
                  <a:gd name="T42" fmla="*/ 11 w 11"/>
                  <a:gd name="T43" fmla="*/ 11 h 16"/>
                  <a:gd name="T44" fmla="*/ 9 w 11"/>
                  <a:gd name="T4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6">
                    <a:moveTo>
                      <a:pt x="9" y="6"/>
                    </a:moveTo>
                    <a:cubicBezTo>
                      <a:pt x="8" y="6"/>
                      <a:pt x="7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9" y="10"/>
                      <a:pt x="9" y="10"/>
                    </a:cubicBezTo>
                    <a:cubicBezTo>
                      <a:pt x="8" y="11"/>
                      <a:pt x="8" y="12"/>
                      <a:pt x="7" y="13"/>
                    </a:cubicBezTo>
                    <a:cubicBezTo>
                      <a:pt x="6" y="14"/>
                      <a:pt x="5" y="14"/>
                      <a:pt x="4" y="14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6" y="16"/>
                      <a:pt x="8" y="16"/>
                      <a:pt x="9" y="15"/>
                    </a:cubicBezTo>
                    <a:cubicBezTo>
                      <a:pt x="10" y="14"/>
                      <a:pt x="10" y="14"/>
                      <a:pt x="10" y="13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9"/>
                      <a:pt x="10" y="7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972"/>
              <p:cNvSpPr>
                <a:spLocks noEditPoints="1"/>
              </p:cNvSpPr>
              <p:nvPr/>
            </p:nvSpPr>
            <p:spPr bwMode="auto">
              <a:xfrm>
                <a:off x="1294" y="696"/>
                <a:ext cx="8" cy="14"/>
              </a:xfrm>
              <a:custGeom>
                <a:avLst/>
                <a:gdLst>
                  <a:gd name="T0" fmla="*/ 10 w 11"/>
                  <a:gd name="T1" fmla="*/ 11 h 18"/>
                  <a:gd name="T2" fmla="*/ 8 w 11"/>
                  <a:gd name="T3" fmla="*/ 4 h 18"/>
                  <a:gd name="T4" fmla="*/ 5 w 11"/>
                  <a:gd name="T5" fmla="*/ 0 h 18"/>
                  <a:gd name="T6" fmla="*/ 1 w 11"/>
                  <a:gd name="T7" fmla="*/ 4 h 18"/>
                  <a:gd name="T8" fmla="*/ 1 w 11"/>
                  <a:gd name="T9" fmla="*/ 4 h 18"/>
                  <a:gd name="T10" fmla="*/ 1 w 11"/>
                  <a:gd name="T11" fmla="*/ 8 h 18"/>
                  <a:gd name="T12" fmla="*/ 4 w 11"/>
                  <a:gd name="T13" fmla="*/ 10 h 18"/>
                  <a:gd name="T14" fmla="*/ 7 w 11"/>
                  <a:gd name="T15" fmla="*/ 9 h 18"/>
                  <a:gd name="T16" fmla="*/ 7 w 11"/>
                  <a:gd name="T17" fmla="*/ 11 h 18"/>
                  <a:gd name="T18" fmla="*/ 8 w 11"/>
                  <a:gd name="T19" fmla="*/ 16 h 18"/>
                  <a:gd name="T20" fmla="*/ 8 w 11"/>
                  <a:gd name="T21" fmla="*/ 18 h 18"/>
                  <a:gd name="T22" fmla="*/ 9 w 11"/>
                  <a:gd name="T23" fmla="*/ 18 h 18"/>
                  <a:gd name="T24" fmla="*/ 10 w 11"/>
                  <a:gd name="T25" fmla="*/ 11 h 18"/>
                  <a:gd name="T26" fmla="*/ 4 w 11"/>
                  <a:gd name="T27" fmla="*/ 7 h 18"/>
                  <a:gd name="T28" fmla="*/ 2 w 11"/>
                  <a:gd name="T29" fmla="*/ 5 h 18"/>
                  <a:gd name="T30" fmla="*/ 3 w 11"/>
                  <a:gd name="T31" fmla="*/ 4 h 18"/>
                  <a:gd name="T32" fmla="*/ 4 w 11"/>
                  <a:gd name="T33" fmla="*/ 3 h 18"/>
                  <a:gd name="T34" fmla="*/ 5 w 11"/>
                  <a:gd name="T35" fmla="*/ 3 h 18"/>
                  <a:gd name="T36" fmla="*/ 6 w 11"/>
                  <a:gd name="T37" fmla="*/ 5 h 18"/>
                  <a:gd name="T38" fmla="*/ 4 w 11"/>
                  <a:gd name="T3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8">
                    <a:moveTo>
                      <a:pt x="10" y="11"/>
                    </a:moveTo>
                    <a:cubicBezTo>
                      <a:pt x="9" y="9"/>
                      <a:pt x="9" y="6"/>
                      <a:pt x="8" y="4"/>
                    </a:cubicBezTo>
                    <a:cubicBezTo>
                      <a:pt x="8" y="2"/>
                      <a:pt x="7" y="1"/>
                      <a:pt x="5" y="0"/>
                    </a:cubicBezTo>
                    <a:cubicBezTo>
                      <a:pt x="3" y="0"/>
                      <a:pt x="0" y="1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1" y="8"/>
                    </a:cubicBezTo>
                    <a:cubicBezTo>
                      <a:pt x="1" y="9"/>
                      <a:pt x="3" y="9"/>
                      <a:pt x="4" y="10"/>
                    </a:cubicBezTo>
                    <a:cubicBezTo>
                      <a:pt x="5" y="10"/>
                      <a:pt x="6" y="10"/>
                      <a:pt x="7" y="9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7" y="13"/>
                      <a:pt x="8" y="14"/>
                      <a:pt x="8" y="16"/>
                    </a:cubicBezTo>
                    <a:cubicBezTo>
                      <a:pt x="7" y="17"/>
                      <a:pt x="7" y="17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10" y="13"/>
                      <a:pt x="10" y="11"/>
                    </a:cubicBezTo>
                    <a:close/>
                    <a:moveTo>
                      <a:pt x="4" y="7"/>
                    </a:moveTo>
                    <a:cubicBezTo>
                      <a:pt x="3" y="7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6"/>
                      <a:pt x="5" y="8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973"/>
              <p:cNvSpPr/>
              <p:nvPr/>
            </p:nvSpPr>
            <p:spPr bwMode="auto">
              <a:xfrm>
                <a:off x="1304" y="699"/>
                <a:ext cx="7" cy="4"/>
              </a:xfrm>
              <a:custGeom>
                <a:avLst/>
                <a:gdLst>
                  <a:gd name="T0" fmla="*/ 6 w 10"/>
                  <a:gd name="T1" fmla="*/ 2 h 6"/>
                  <a:gd name="T2" fmla="*/ 1 w 10"/>
                  <a:gd name="T3" fmla="*/ 3 h 6"/>
                  <a:gd name="T4" fmla="*/ 0 w 10"/>
                  <a:gd name="T5" fmla="*/ 5 h 6"/>
                  <a:gd name="T6" fmla="*/ 2 w 10"/>
                  <a:gd name="T7" fmla="*/ 5 h 6"/>
                  <a:gd name="T8" fmla="*/ 6 w 10"/>
                  <a:gd name="T9" fmla="*/ 4 h 6"/>
                  <a:gd name="T10" fmla="*/ 9 w 10"/>
                  <a:gd name="T11" fmla="*/ 2 h 6"/>
                  <a:gd name="T12" fmla="*/ 6 w 10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6" y="2"/>
                    </a:moveTo>
                    <a:cubicBezTo>
                      <a:pt x="4" y="2"/>
                      <a:pt x="2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2" y="6"/>
                      <a:pt x="2" y="5"/>
                    </a:cubicBezTo>
                    <a:cubicBezTo>
                      <a:pt x="3" y="5"/>
                      <a:pt x="5" y="5"/>
                      <a:pt x="6" y="4"/>
                    </a:cubicBezTo>
                    <a:cubicBezTo>
                      <a:pt x="7" y="4"/>
                      <a:pt x="10" y="4"/>
                      <a:pt x="9" y="2"/>
                    </a:cubicBezTo>
                    <a:cubicBezTo>
                      <a:pt x="9" y="0"/>
                      <a:pt x="7" y="1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974"/>
              <p:cNvSpPr/>
              <p:nvPr/>
            </p:nvSpPr>
            <p:spPr bwMode="auto">
              <a:xfrm>
                <a:off x="1310" y="690"/>
                <a:ext cx="7" cy="13"/>
              </a:xfrm>
              <a:custGeom>
                <a:avLst/>
                <a:gdLst>
                  <a:gd name="T0" fmla="*/ 8 w 8"/>
                  <a:gd name="T1" fmla="*/ 16 h 18"/>
                  <a:gd name="T2" fmla="*/ 5 w 8"/>
                  <a:gd name="T3" fmla="*/ 7 h 18"/>
                  <a:gd name="T4" fmla="*/ 4 w 8"/>
                  <a:gd name="T5" fmla="*/ 4 h 18"/>
                  <a:gd name="T6" fmla="*/ 3 w 8"/>
                  <a:gd name="T7" fmla="*/ 1 h 18"/>
                  <a:gd name="T8" fmla="*/ 1 w 8"/>
                  <a:gd name="T9" fmla="*/ 3 h 18"/>
                  <a:gd name="T10" fmla="*/ 1 w 8"/>
                  <a:gd name="T11" fmla="*/ 5 h 18"/>
                  <a:gd name="T12" fmla="*/ 0 w 8"/>
                  <a:gd name="T13" fmla="*/ 6 h 18"/>
                  <a:gd name="T14" fmla="*/ 0 w 8"/>
                  <a:gd name="T15" fmla="*/ 6 h 18"/>
                  <a:gd name="T16" fmla="*/ 2 w 8"/>
                  <a:gd name="T17" fmla="*/ 7 h 18"/>
                  <a:gd name="T18" fmla="*/ 2 w 8"/>
                  <a:gd name="T19" fmla="*/ 6 h 18"/>
                  <a:gd name="T20" fmla="*/ 3 w 8"/>
                  <a:gd name="T21" fmla="*/ 9 h 18"/>
                  <a:gd name="T22" fmla="*/ 5 w 8"/>
                  <a:gd name="T23" fmla="*/ 17 h 18"/>
                  <a:gd name="T24" fmla="*/ 7 w 8"/>
                  <a:gd name="T25" fmla="*/ 18 h 18"/>
                  <a:gd name="T26" fmla="*/ 7 w 8"/>
                  <a:gd name="T27" fmla="*/ 18 h 18"/>
                  <a:gd name="T28" fmla="*/ 8 w 8"/>
                  <a:gd name="T29" fmla="*/ 17 h 18"/>
                  <a:gd name="T30" fmla="*/ 8 w 8"/>
                  <a:gd name="T3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8">
                    <a:moveTo>
                      <a:pt x="8" y="16"/>
                    </a:moveTo>
                    <a:cubicBezTo>
                      <a:pt x="7" y="13"/>
                      <a:pt x="6" y="10"/>
                      <a:pt x="5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2" y="0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7"/>
                      <a:pt x="3" y="8"/>
                      <a:pt x="3" y="9"/>
                    </a:cubicBezTo>
                    <a:cubicBezTo>
                      <a:pt x="3" y="11"/>
                      <a:pt x="5" y="14"/>
                      <a:pt x="5" y="17"/>
                    </a:cubicBezTo>
                    <a:cubicBezTo>
                      <a:pt x="5" y="17"/>
                      <a:pt x="6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8" y="17"/>
                      <a:pt x="8" y="17"/>
                    </a:cubicBezTo>
                    <a:cubicBezTo>
                      <a:pt x="8" y="17"/>
                      <a:pt x="8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975"/>
              <p:cNvSpPr>
                <a:spLocks noEditPoints="1"/>
              </p:cNvSpPr>
              <p:nvPr/>
            </p:nvSpPr>
            <p:spPr bwMode="auto">
              <a:xfrm>
                <a:off x="1314" y="690"/>
                <a:ext cx="9" cy="13"/>
              </a:xfrm>
              <a:custGeom>
                <a:avLst/>
                <a:gdLst>
                  <a:gd name="T0" fmla="*/ 10 w 11"/>
                  <a:gd name="T1" fmla="*/ 6 h 16"/>
                  <a:gd name="T2" fmla="*/ 9 w 11"/>
                  <a:gd name="T3" fmla="*/ 4 h 16"/>
                  <a:gd name="T4" fmla="*/ 8 w 11"/>
                  <a:gd name="T5" fmla="*/ 3 h 16"/>
                  <a:gd name="T6" fmla="*/ 6 w 11"/>
                  <a:gd name="T7" fmla="*/ 0 h 16"/>
                  <a:gd name="T8" fmla="*/ 3 w 11"/>
                  <a:gd name="T9" fmla="*/ 1 h 16"/>
                  <a:gd name="T10" fmla="*/ 2 w 11"/>
                  <a:gd name="T11" fmla="*/ 7 h 16"/>
                  <a:gd name="T12" fmla="*/ 2 w 11"/>
                  <a:gd name="T13" fmla="*/ 7 h 16"/>
                  <a:gd name="T14" fmla="*/ 4 w 11"/>
                  <a:gd name="T15" fmla="*/ 10 h 16"/>
                  <a:gd name="T16" fmla="*/ 6 w 11"/>
                  <a:gd name="T17" fmla="*/ 9 h 16"/>
                  <a:gd name="T18" fmla="*/ 8 w 11"/>
                  <a:gd name="T19" fmla="*/ 7 h 16"/>
                  <a:gd name="T20" fmla="*/ 8 w 11"/>
                  <a:gd name="T21" fmla="*/ 9 h 16"/>
                  <a:gd name="T22" fmla="*/ 8 w 11"/>
                  <a:gd name="T23" fmla="*/ 11 h 16"/>
                  <a:gd name="T24" fmla="*/ 8 w 11"/>
                  <a:gd name="T25" fmla="*/ 13 h 16"/>
                  <a:gd name="T26" fmla="*/ 8 w 11"/>
                  <a:gd name="T27" fmla="*/ 15 h 16"/>
                  <a:gd name="T28" fmla="*/ 8 w 11"/>
                  <a:gd name="T29" fmla="*/ 16 h 16"/>
                  <a:gd name="T30" fmla="*/ 11 w 11"/>
                  <a:gd name="T31" fmla="*/ 11 h 16"/>
                  <a:gd name="T32" fmla="*/ 10 w 11"/>
                  <a:gd name="T33" fmla="*/ 6 h 16"/>
                  <a:gd name="T34" fmla="*/ 6 w 11"/>
                  <a:gd name="T35" fmla="*/ 6 h 16"/>
                  <a:gd name="T36" fmla="*/ 5 w 11"/>
                  <a:gd name="T37" fmla="*/ 7 h 16"/>
                  <a:gd name="T38" fmla="*/ 4 w 11"/>
                  <a:gd name="T39" fmla="*/ 6 h 16"/>
                  <a:gd name="T40" fmla="*/ 3 w 11"/>
                  <a:gd name="T41" fmla="*/ 6 h 16"/>
                  <a:gd name="T42" fmla="*/ 3 w 11"/>
                  <a:gd name="T43" fmla="*/ 3 h 16"/>
                  <a:gd name="T44" fmla="*/ 6 w 11"/>
                  <a:gd name="T45" fmla="*/ 2 h 16"/>
                  <a:gd name="T46" fmla="*/ 6 w 11"/>
                  <a:gd name="T4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6">
                    <a:moveTo>
                      <a:pt x="10" y="6"/>
                    </a:moveTo>
                    <a:cubicBezTo>
                      <a:pt x="10" y="5"/>
                      <a:pt x="9" y="4"/>
                      <a:pt x="9" y="4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1"/>
                      <a:pt x="8" y="1"/>
                      <a:pt x="6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4" y="10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11" y="12"/>
                      <a:pt x="11" y="11"/>
                    </a:cubicBezTo>
                    <a:cubicBezTo>
                      <a:pt x="11" y="9"/>
                      <a:pt x="10" y="7"/>
                      <a:pt x="10" y="6"/>
                    </a:cubicBezTo>
                    <a:close/>
                    <a:moveTo>
                      <a:pt x="6" y="6"/>
                    </a:moveTo>
                    <a:cubicBezTo>
                      <a:pt x="6" y="6"/>
                      <a:pt x="5" y="7"/>
                      <a:pt x="5" y="7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6" y="3"/>
                      <a:pt x="6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976"/>
              <p:cNvSpPr/>
              <p:nvPr/>
            </p:nvSpPr>
            <p:spPr bwMode="auto">
              <a:xfrm>
                <a:off x="1322" y="688"/>
                <a:ext cx="8" cy="12"/>
              </a:xfrm>
              <a:custGeom>
                <a:avLst/>
                <a:gdLst>
                  <a:gd name="T0" fmla="*/ 8 w 10"/>
                  <a:gd name="T1" fmla="*/ 5 h 16"/>
                  <a:gd name="T2" fmla="*/ 7 w 10"/>
                  <a:gd name="T3" fmla="*/ 6 h 16"/>
                  <a:gd name="T4" fmla="*/ 6 w 10"/>
                  <a:gd name="T5" fmla="*/ 3 h 16"/>
                  <a:gd name="T6" fmla="*/ 5 w 10"/>
                  <a:gd name="T7" fmla="*/ 3 h 16"/>
                  <a:gd name="T8" fmla="*/ 5 w 10"/>
                  <a:gd name="T9" fmla="*/ 7 h 16"/>
                  <a:gd name="T10" fmla="*/ 3 w 10"/>
                  <a:gd name="T11" fmla="*/ 8 h 16"/>
                  <a:gd name="T12" fmla="*/ 2 w 10"/>
                  <a:gd name="T13" fmla="*/ 8 h 16"/>
                  <a:gd name="T14" fmla="*/ 2 w 10"/>
                  <a:gd name="T15" fmla="*/ 6 h 16"/>
                  <a:gd name="T16" fmla="*/ 1 w 10"/>
                  <a:gd name="T17" fmla="*/ 1 h 16"/>
                  <a:gd name="T18" fmla="*/ 1 w 10"/>
                  <a:gd name="T19" fmla="*/ 1 h 16"/>
                  <a:gd name="T20" fmla="*/ 1 w 10"/>
                  <a:gd name="T21" fmla="*/ 1 h 16"/>
                  <a:gd name="T22" fmla="*/ 1 w 10"/>
                  <a:gd name="T23" fmla="*/ 1 h 16"/>
                  <a:gd name="T24" fmla="*/ 1 w 10"/>
                  <a:gd name="T25" fmla="*/ 1 h 16"/>
                  <a:gd name="T26" fmla="*/ 0 w 10"/>
                  <a:gd name="T27" fmla="*/ 0 h 16"/>
                  <a:gd name="T28" fmla="*/ 0 w 10"/>
                  <a:gd name="T29" fmla="*/ 1 h 16"/>
                  <a:gd name="T30" fmla="*/ 0 w 10"/>
                  <a:gd name="T31" fmla="*/ 1 h 16"/>
                  <a:gd name="T32" fmla="*/ 0 w 10"/>
                  <a:gd name="T33" fmla="*/ 1 h 16"/>
                  <a:gd name="T34" fmla="*/ 0 w 10"/>
                  <a:gd name="T35" fmla="*/ 1 h 16"/>
                  <a:gd name="T36" fmla="*/ 0 w 10"/>
                  <a:gd name="T37" fmla="*/ 1 h 16"/>
                  <a:gd name="T38" fmla="*/ 0 w 10"/>
                  <a:gd name="T39" fmla="*/ 4 h 16"/>
                  <a:gd name="T40" fmla="*/ 0 w 10"/>
                  <a:gd name="T41" fmla="*/ 7 h 16"/>
                  <a:gd name="T42" fmla="*/ 2 w 10"/>
                  <a:gd name="T43" fmla="*/ 11 h 16"/>
                  <a:gd name="T44" fmla="*/ 5 w 10"/>
                  <a:gd name="T45" fmla="*/ 10 h 16"/>
                  <a:gd name="T46" fmla="*/ 7 w 10"/>
                  <a:gd name="T47" fmla="*/ 15 h 16"/>
                  <a:gd name="T48" fmla="*/ 9 w 10"/>
                  <a:gd name="T49" fmla="*/ 15 h 16"/>
                  <a:gd name="T50" fmla="*/ 9 w 10"/>
                  <a:gd name="T51" fmla="*/ 13 h 16"/>
                  <a:gd name="T52" fmla="*/ 8 w 10"/>
                  <a:gd name="T53" fmla="*/ 12 h 16"/>
                  <a:gd name="T54" fmla="*/ 8 w 10"/>
                  <a:gd name="T55" fmla="*/ 10 h 16"/>
                  <a:gd name="T56" fmla="*/ 7 w 10"/>
                  <a:gd name="T57" fmla="*/ 9 h 16"/>
                  <a:gd name="T58" fmla="*/ 8 w 10"/>
                  <a:gd name="T59" fmla="*/ 8 h 16"/>
                  <a:gd name="T60" fmla="*/ 8 w 10"/>
                  <a:gd name="T61" fmla="*/ 8 h 16"/>
                  <a:gd name="T62" fmla="*/ 8 w 10"/>
                  <a:gd name="T6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6">
                    <a:moveTo>
                      <a:pt x="8" y="5"/>
                    </a:moveTo>
                    <a:cubicBezTo>
                      <a:pt x="8" y="5"/>
                      <a:pt x="7" y="6"/>
                      <a:pt x="7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4" y="4"/>
                      <a:pt x="5" y="6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9"/>
                      <a:pt x="0" y="10"/>
                      <a:pt x="2" y="11"/>
                    </a:cubicBezTo>
                    <a:cubicBezTo>
                      <a:pt x="3" y="11"/>
                      <a:pt x="4" y="10"/>
                      <a:pt x="5" y="10"/>
                    </a:cubicBezTo>
                    <a:cubicBezTo>
                      <a:pt x="5" y="12"/>
                      <a:pt x="6" y="13"/>
                      <a:pt x="7" y="15"/>
                    </a:cubicBezTo>
                    <a:cubicBezTo>
                      <a:pt x="7" y="16"/>
                      <a:pt x="9" y="16"/>
                      <a:pt x="9" y="15"/>
                    </a:cubicBezTo>
                    <a:cubicBezTo>
                      <a:pt x="9" y="14"/>
                      <a:pt x="9" y="13"/>
                      <a:pt x="9" y="13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9" y="8"/>
                      <a:pt x="8" y="8"/>
                    </a:cubicBezTo>
                    <a:cubicBezTo>
                      <a:pt x="10" y="8"/>
                      <a:pt x="10" y="5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977"/>
              <p:cNvSpPr/>
              <p:nvPr/>
            </p:nvSpPr>
            <p:spPr bwMode="auto">
              <a:xfrm>
                <a:off x="1328" y="686"/>
                <a:ext cx="8" cy="13"/>
              </a:xfrm>
              <a:custGeom>
                <a:avLst/>
                <a:gdLst>
                  <a:gd name="T0" fmla="*/ 10 w 11"/>
                  <a:gd name="T1" fmla="*/ 9 h 18"/>
                  <a:gd name="T2" fmla="*/ 6 w 11"/>
                  <a:gd name="T3" fmla="*/ 6 h 18"/>
                  <a:gd name="T4" fmla="*/ 4 w 11"/>
                  <a:gd name="T5" fmla="*/ 7 h 18"/>
                  <a:gd name="T6" fmla="*/ 3 w 11"/>
                  <a:gd name="T7" fmla="*/ 6 h 18"/>
                  <a:gd name="T8" fmla="*/ 2 w 11"/>
                  <a:gd name="T9" fmla="*/ 4 h 18"/>
                  <a:gd name="T10" fmla="*/ 2 w 11"/>
                  <a:gd name="T11" fmla="*/ 3 h 18"/>
                  <a:gd name="T12" fmla="*/ 4 w 11"/>
                  <a:gd name="T13" fmla="*/ 3 h 18"/>
                  <a:gd name="T14" fmla="*/ 8 w 11"/>
                  <a:gd name="T15" fmla="*/ 1 h 18"/>
                  <a:gd name="T16" fmla="*/ 8 w 11"/>
                  <a:gd name="T17" fmla="*/ 0 h 18"/>
                  <a:gd name="T18" fmla="*/ 5 w 11"/>
                  <a:gd name="T19" fmla="*/ 0 h 18"/>
                  <a:gd name="T20" fmla="*/ 0 w 11"/>
                  <a:gd name="T21" fmla="*/ 2 h 18"/>
                  <a:gd name="T22" fmla="*/ 0 w 11"/>
                  <a:gd name="T23" fmla="*/ 3 h 18"/>
                  <a:gd name="T24" fmla="*/ 1 w 11"/>
                  <a:gd name="T25" fmla="*/ 4 h 18"/>
                  <a:gd name="T26" fmla="*/ 1 w 11"/>
                  <a:gd name="T27" fmla="*/ 6 h 18"/>
                  <a:gd name="T28" fmla="*/ 1 w 11"/>
                  <a:gd name="T29" fmla="*/ 8 h 18"/>
                  <a:gd name="T30" fmla="*/ 3 w 11"/>
                  <a:gd name="T31" fmla="*/ 10 h 18"/>
                  <a:gd name="T32" fmla="*/ 7 w 11"/>
                  <a:gd name="T33" fmla="*/ 9 h 18"/>
                  <a:gd name="T34" fmla="*/ 8 w 11"/>
                  <a:gd name="T35" fmla="*/ 12 h 18"/>
                  <a:gd name="T36" fmla="*/ 7 w 11"/>
                  <a:gd name="T37" fmla="*/ 15 h 18"/>
                  <a:gd name="T38" fmla="*/ 5 w 11"/>
                  <a:gd name="T39" fmla="*/ 16 h 18"/>
                  <a:gd name="T40" fmla="*/ 5 w 11"/>
                  <a:gd name="T41" fmla="*/ 17 h 18"/>
                  <a:gd name="T42" fmla="*/ 10 w 11"/>
                  <a:gd name="T43" fmla="*/ 15 h 18"/>
                  <a:gd name="T44" fmla="*/ 10 w 11"/>
                  <a:gd name="T4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8">
                    <a:moveTo>
                      <a:pt x="10" y="9"/>
                    </a:moveTo>
                    <a:cubicBezTo>
                      <a:pt x="10" y="7"/>
                      <a:pt x="8" y="6"/>
                      <a:pt x="6" y="6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5"/>
                      <a:pt x="3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6" y="3"/>
                      <a:pt x="7" y="2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5" y="10"/>
                      <a:pt x="6" y="8"/>
                      <a:pt x="7" y="9"/>
                    </a:cubicBezTo>
                    <a:cubicBezTo>
                      <a:pt x="8" y="9"/>
                      <a:pt x="8" y="11"/>
                      <a:pt x="8" y="12"/>
                    </a:cubicBezTo>
                    <a:cubicBezTo>
                      <a:pt x="8" y="13"/>
                      <a:pt x="8" y="14"/>
                      <a:pt x="7" y="15"/>
                    </a:cubicBezTo>
                    <a:cubicBezTo>
                      <a:pt x="7" y="15"/>
                      <a:pt x="6" y="15"/>
                      <a:pt x="5" y="16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7" y="18"/>
                      <a:pt x="10" y="17"/>
                      <a:pt x="10" y="15"/>
                    </a:cubicBezTo>
                    <a:cubicBezTo>
                      <a:pt x="11" y="13"/>
                      <a:pt x="11" y="11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978"/>
              <p:cNvSpPr>
                <a:spLocks noEditPoints="1"/>
              </p:cNvSpPr>
              <p:nvPr/>
            </p:nvSpPr>
            <p:spPr bwMode="auto">
              <a:xfrm>
                <a:off x="691" y="1063"/>
                <a:ext cx="49" cy="34"/>
              </a:xfrm>
              <a:custGeom>
                <a:avLst/>
                <a:gdLst>
                  <a:gd name="T0" fmla="*/ 63 w 64"/>
                  <a:gd name="T1" fmla="*/ 31 h 44"/>
                  <a:gd name="T2" fmla="*/ 61 w 64"/>
                  <a:gd name="T3" fmla="*/ 12 h 44"/>
                  <a:gd name="T4" fmla="*/ 61 w 64"/>
                  <a:gd name="T5" fmla="*/ 3 h 44"/>
                  <a:gd name="T6" fmla="*/ 60 w 64"/>
                  <a:gd name="T7" fmla="*/ 1 h 44"/>
                  <a:gd name="T8" fmla="*/ 44 w 64"/>
                  <a:gd name="T9" fmla="*/ 1 h 44"/>
                  <a:gd name="T10" fmla="*/ 29 w 64"/>
                  <a:gd name="T11" fmla="*/ 0 h 44"/>
                  <a:gd name="T12" fmla="*/ 15 w 64"/>
                  <a:gd name="T13" fmla="*/ 3 h 44"/>
                  <a:gd name="T14" fmla="*/ 5 w 64"/>
                  <a:gd name="T15" fmla="*/ 2 h 44"/>
                  <a:gd name="T16" fmla="*/ 2 w 64"/>
                  <a:gd name="T17" fmla="*/ 2 h 44"/>
                  <a:gd name="T18" fmla="*/ 1 w 64"/>
                  <a:gd name="T19" fmla="*/ 2 h 44"/>
                  <a:gd name="T20" fmla="*/ 1 w 64"/>
                  <a:gd name="T21" fmla="*/ 2 h 44"/>
                  <a:gd name="T22" fmla="*/ 1 w 64"/>
                  <a:gd name="T23" fmla="*/ 19 h 44"/>
                  <a:gd name="T24" fmla="*/ 2 w 64"/>
                  <a:gd name="T25" fmla="*/ 33 h 44"/>
                  <a:gd name="T26" fmla="*/ 3 w 64"/>
                  <a:gd name="T27" fmla="*/ 44 h 44"/>
                  <a:gd name="T28" fmla="*/ 11 w 64"/>
                  <a:gd name="T29" fmla="*/ 43 h 44"/>
                  <a:gd name="T30" fmla="*/ 21 w 64"/>
                  <a:gd name="T31" fmla="*/ 43 h 44"/>
                  <a:gd name="T32" fmla="*/ 33 w 64"/>
                  <a:gd name="T33" fmla="*/ 42 h 44"/>
                  <a:gd name="T34" fmla="*/ 40 w 64"/>
                  <a:gd name="T35" fmla="*/ 42 h 44"/>
                  <a:gd name="T36" fmla="*/ 48 w 64"/>
                  <a:gd name="T37" fmla="*/ 41 h 44"/>
                  <a:gd name="T38" fmla="*/ 55 w 64"/>
                  <a:gd name="T39" fmla="*/ 40 h 44"/>
                  <a:gd name="T40" fmla="*/ 63 w 64"/>
                  <a:gd name="T41" fmla="*/ 39 h 44"/>
                  <a:gd name="T42" fmla="*/ 63 w 64"/>
                  <a:gd name="T43" fmla="*/ 39 h 44"/>
                  <a:gd name="T44" fmla="*/ 63 w 64"/>
                  <a:gd name="T45" fmla="*/ 34 h 44"/>
                  <a:gd name="T46" fmla="*/ 51 w 64"/>
                  <a:gd name="T47" fmla="*/ 38 h 44"/>
                  <a:gd name="T48" fmla="*/ 44 w 64"/>
                  <a:gd name="T49" fmla="*/ 39 h 44"/>
                  <a:gd name="T50" fmla="*/ 37 w 64"/>
                  <a:gd name="T51" fmla="*/ 40 h 44"/>
                  <a:gd name="T52" fmla="*/ 26 w 64"/>
                  <a:gd name="T53" fmla="*/ 41 h 44"/>
                  <a:gd name="T54" fmla="*/ 16 w 64"/>
                  <a:gd name="T55" fmla="*/ 41 h 44"/>
                  <a:gd name="T56" fmla="*/ 4 w 64"/>
                  <a:gd name="T57" fmla="*/ 42 h 44"/>
                  <a:gd name="T58" fmla="*/ 4 w 64"/>
                  <a:gd name="T59" fmla="*/ 37 h 44"/>
                  <a:gd name="T60" fmla="*/ 3 w 64"/>
                  <a:gd name="T61" fmla="*/ 26 h 44"/>
                  <a:gd name="T62" fmla="*/ 2 w 64"/>
                  <a:gd name="T63" fmla="*/ 13 h 44"/>
                  <a:gd name="T64" fmla="*/ 4 w 64"/>
                  <a:gd name="T65" fmla="*/ 4 h 44"/>
                  <a:gd name="T66" fmla="*/ 15 w 64"/>
                  <a:gd name="T67" fmla="*/ 5 h 44"/>
                  <a:gd name="T68" fmla="*/ 28 w 64"/>
                  <a:gd name="T69" fmla="*/ 3 h 44"/>
                  <a:gd name="T70" fmla="*/ 44 w 64"/>
                  <a:gd name="T71" fmla="*/ 3 h 44"/>
                  <a:gd name="T72" fmla="*/ 59 w 64"/>
                  <a:gd name="T73" fmla="*/ 11 h 44"/>
                  <a:gd name="T74" fmla="*/ 60 w 64"/>
                  <a:gd name="T75" fmla="*/ 20 h 44"/>
                  <a:gd name="T76" fmla="*/ 61 w 64"/>
                  <a:gd name="T77" fmla="*/ 35 h 44"/>
                  <a:gd name="T78" fmla="*/ 55 w 64"/>
                  <a:gd name="T79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4" h="44">
                    <a:moveTo>
                      <a:pt x="63" y="34"/>
                    </a:moveTo>
                    <a:cubicBezTo>
                      <a:pt x="63" y="33"/>
                      <a:pt x="63" y="32"/>
                      <a:pt x="63" y="31"/>
                    </a:cubicBezTo>
                    <a:cubicBezTo>
                      <a:pt x="62" y="28"/>
                      <a:pt x="62" y="25"/>
                      <a:pt x="62" y="21"/>
                    </a:cubicBezTo>
                    <a:cubicBezTo>
                      <a:pt x="62" y="18"/>
                      <a:pt x="61" y="15"/>
                      <a:pt x="61" y="12"/>
                    </a:cubicBezTo>
                    <a:cubicBezTo>
                      <a:pt x="61" y="10"/>
                      <a:pt x="61" y="9"/>
                      <a:pt x="60" y="8"/>
                    </a:cubicBezTo>
                    <a:cubicBezTo>
                      <a:pt x="60" y="6"/>
                      <a:pt x="60" y="5"/>
                      <a:pt x="61" y="3"/>
                    </a:cubicBezTo>
                    <a:cubicBezTo>
                      <a:pt x="62" y="3"/>
                      <a:pt x="62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5" y="1"/>
                      <a:pt x="50" y="1"/>
                      <a:pt x="44" y="1"/>
                    </a:cubicBezTo>
                    <a:cubicBezTo>
                      <a:pt x="42" y="1"/>
                      <a:pt x="39" y="1"/>
                      <a:pt x="37" y="1"/>
                    </a:cubicBezTo>
                    <a:cubicBezTo>
                      <a:pt x="34" y="1"/>
                      <a:pt x="32" y="0"/>
                      <a:pt x="29" y="0"/>
                    </a:cubicBezTo>
                    <a:cubicBezTo>
                      <a:pt x="27" y="1"/>
                      <a:pt x="25" y="1"/>
                      <a:pt x="23" y="1"/>
                    </a:cubicBezTo>
                    <a:cubicBezTo>
                      <a:pt x="20" y="2"/>
                      <a:pt x="18" y="2"/>
                      <a:pt x="15" y="3"/>
                    </a:cubicBezTo>
                    <a:cubicBezTo>
                      <a:pt x="13" y="3"/>
                      <a:pt x="10" y="3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0"/>
                      <a:pt x="1" y="13"/>
                    </a:cubicBezTo>
                    <a:cubicBezTo>
                      <a:pt x="1" y="15"/>
                      <a:pt x="1" y="17"/>
                      <a:pt x="1" y="19"/>
                    </a:cubicBezTo>
                    <a:cubicBezTo>
                      <a:pt x="1" y="22"/>
                      <a:pt x="1" y="24"/>
                      <a:pt x="1" y="27"/>
                    </a:cubicBezTo>
                    <a:cubicBezTo>
                      <a:pt x="1" y="29"/>
                      <a:pt x="2" y="31"/>
                      <a:pt x="2" y="33"/>
                    </a:cubicBezTo>
                    <a:cubicBezTo>
                      <a:pt x="2" y="35"/>
                      <a:pt x="2" y="36"/>
                      <a:pt x="2" y="38"/>
                    </a:cubicBezTo>
                    <a:cubicBezTo>
                      <a:pt x="2" y="40"/>
                      <a:pt x="1" y="43"/>
                      <a:pt x="3" y="44"/>
                    </a:cubicBezTo>
                    <a:cubicBezTo>
                      <a:pt x="4" y="44"/>
                      <a:pt x="4" y="44"/>
                      <a:pt x="4" y="43"/>
                    </a:cubicBezTo>
                    <a:cubicBezTo>
                      <a:pt x="6" y="43"/>
                      <a:pt x="9" y="43"/>
                      <a:pt x="11" y="43"/>
                    </a:cubicBezTo>
                    <a:cubicBezTo>
                      <a:pt x="14" y="43"/>
                      <a:pt x="16" y="44"/>
                      <a:pt x="18" y="43"/>
                    </a:cubicBezTo>
                    <a:cubicBezTo>
                      <a:pt x="19" y="43"/>
                      <a:pt x="20" y="43"/>
                      <a:pt x="21" y="43"/>
                    </a:cubicBezTo>
                    <a:cubicBezTo>
                      <a:pt x="23" y="43"/>
                      <a:pt x="24" y="43"/>
                      <a:pt x="25" y="43"/>
                    </a:cubicBezTo>
                    <a:cubicBezTo>
                      <a:pt x="28" y="43"/>
                      <a:pt x="30" y="43"/>
                      <a:pt x="33" y="42"/>
                    </a:cubicBezTo>
                    <a:cubicBezTo>
                      <a:pt x="34" y="42"/>
                      <a:pt x="35" y="42"/>
                      <a:pt x="36" y="42"/>
                    </a:cubicBezTo>
                    <a:cubicBezTo>
                      <a:pt x="37" y="42"/>
                      <a:pt x="39" y="41"/>
                      <a:pt x="40" y="42"/>
                    </a:cubicBezTo>
                    <a:cubicBezTo>
                      <a:pt x="41" y="42"/>
                      <a:pt x="42" y="41"/>
                      <a:pt x="43" y="41"/>
                    </a:cubicBezTo>
                    <a:cubicBezTo>
                      <a:pt x="45" y="41"/>
                      <a:pt x="46" y="41"/>
                      <a:pt x="48" y="41"/>
                    </a:cubicBezTo>
                    <a:cubicBezTo>
                      <a:pt x="49" y="41"/>
                      <a:pt x="50" y="41"/>
                      <a:pt x="50" y="41"/>
                    </a:cubicBezTo>
                    <a:cubicBezTo>
                      <a:pt x="52" y="40"/>
                      <a:pt x="53" y="41"/>
                      <a:pt x="55" y="40"/>
                    </a:cubicBezTo>
                    <a:cubicBezTo>
                      <a:pt x="56" y="40"/>
                      <a:pt x="57" y="40"/>
                      <a:pt x="59" y="40"/>
                    </a:cubicBezTo>
                    <a:cubicBezTo>
                      <a:pt x="60" y="39"/>
                      <a:pt x="61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4" y="38"/>
                      <a:pt x="64" y="36"/>
                      <a:pt x="63" y="36"/>
                    </a:cubicBezTo>
                    <a:cubicBezTo>
                      <a:pt x="63" y="35"/>
                      <a:pt x="63" y="34"/>
                      <a:pt x="63" y="34"/>
                    </a:cubicBezTo>
                    <a:close/>
                    <a:moveTo>
                      <a:pt x="55" y="38"/>
                    </a:moveTo>
                    <a:cubicBezTo>
                      <a:pt x="54" y="38"/>
                      <a:pt x="53" y="38"/>
                      <a:pt x="51" y="38"/>
                    </a:cubicBezTo>
                    <a:cubicBezTo>
                      <a:pt x="50" y="38"/>
                      <a:pt x="49" y="39"/>
                      <a:pt x="48" y="39"/>
                    </a:cubicBezTo>
                    <a:cubicBezTo>
                      <a:pt x="47" y="39"/>
                      <a:pt x="45" y="39"/>
                      <a:pt x="44" y="39"/>
                    </a:cubicBezTo>
                    <a:cubicBezTo>
                      <a:pt x="43" y="39"/>
                      <a:pt x="42" y="39"/>
                      <a:pt x="40" y="39"/>
                    </a:cubicBezTo>
                    <a:cubicBezTo>
                      <a:pt x="39" y="39"/>
                      <a:pt x="38" y="40"/>
                      <a:pt x="37" y="40"/>
                    </a:cubicBezTo>
                    <a:cubicBezTo>
                      <a:pt x="35" y="40"/>
                      <a:pt x="34" y="40"/>
                      <a:pt x="33" y="40"/>
                    </a:cubicBezTo>
                    <a:cubicBezTo>
                      <a:pt x="30" y="40"/>
                      <a:pt x="28" y="41"/>
                      <a:pt x="26" y="41"/>
                    </a:cubicBezTo>
                    <a:cubicBezTo>
                      <a:pt x="23" y="41"/>
                      <a:pt x="21" y="41"/>
                      <a:pt x="18" y="41"/>
                    </a:cubicBezTo>
                    <a:cubicBezTo>
                      <a:pt x="18" y="41"/>
                      <a:pt x="17" y="41"/>
                      <a:pt x="16" y="41"/>
                    </a:cubicBezTo>
                    <a:cubicBezTo>
                      <a:pt x="15" y="41"/>
                      <a:pt x="13" y="41"/>
                      <a:pt x="12" y="41"/>
                    </a:cubicBezTo>
                    <a:cubicBezTo>
                      <a:pt x="9" y="41"/>
                      <a:pt x="7" y="41"/>
                      <a:pt x="4" y="42"/>
                    </a:cubicBezTo>
                    <a:cubicBezTo>
                      <a:pt x="4" y="41"/>
                      <a:pt x="4" y="41"/>
                      <a:pt x="4" y="40"/>
                    </a:cubicBezTo>
                    <a:cubicBezTo>
                      <a:pt x="4" y="39"/>
                      <a:pt x="4" y="38"/>
                      <a:pt x="4" y="37"/>
                    </a:cubicBezTo>
                    <a:cubicBezTo>
                      <a:pt x="4" y="35"/>
                      <a:pt x="4" y="34"/>
                      <a:pt x="3" y="32"/>
                    </a:cubicBezTo>
                    <a:cubicBezTo>
                      <a:pt x="3" y="30"/>
                      <a:pt x="3" y="28"/>
                      <a:pt x="3" y="26"/>
                    </a:cubicBezTo>
                    <a:cubicBezTo>
                      <a:pt x="3" y="23"/>
                      <a:pt x="3" y="21"/>
                      <a:pt x="3" y="19"/>
                    </a:cubicBezTo>
                    <a:cubicBezTo>
                      <a:pt x="3" y="17"/>
                      <a:pt x="3" y="15"/>
                      <a:pt x="2" y="13"/>
                    </a:cubicBezTo>
                    <a:cubicBezTo>
                      <a:pt x="2" y="10"/>
                      <a:pt x="3" y="7"/>
                      <a:pt x="2" y="3"/>
                    </a:cubicBezTo>
                    <a:cubicBezTo>
                      <a:pt x="3" y="3"/>
                      <a:pt x="3" y="4"/>
                      <a:pt x="4" y="4"/>
                    </a:cubicBezTo>
                    <a:cubicBezTo>
                      <a:pt x="5" y="4"/>
                      <a:pt x="6" y="4"/>
                      <a:pt x="8" y="4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5"/>
                      <a:pt x="19" y="4"/>
                      <a:pt x="21" y="3"/>
                    </a:cubicBezTo>
                    <a:cubicBezTo>
                      <a:pt x="24" y="3"/>
                      <a:pt x="26" y="3"/>
                      <a:pt x="28" y="3"/>
                    </a:cubicBezTo>
                    <a:cubicBezTo>
                      <a:pt x="31" y="2"/>
                      <a:pt x="34" y="3"/>
                      <a:pt x="36" y="3"/>
                    </a:cubicBezTo>
                    <a:cubicBezTo>
                      <a:pt x="39" y="3"/>
                      <a:pt x="41" y="3"/>
                      <a:pt x="44" y="3"/>
                    </a:cubicBezTo>
                    <a:cubicBezTo>
                      <a:pt x="49" y="3"/>
                      <a:pt x="54" y="3"/>
                      <a:pt x="59" y="3"/>
                    </a:cubicBezTo>
                    <a:cubicBezTo>
                      <a:pt x="59" y="6"/>
                      <a:pt x="59" y="8"/>
                      <a:pt x="59" y="11"/>
                    </a:cubicBezTo>
                    <a:cubicBezTo>
                      <a:pt x="60" y="12"/>
                      <a:pt x="59" y="14"/>
                      <a:pt x="60" y="15"/>
                    </a:cubicBezTo>
                    <a:cubicBezTo>
                      <a:pt x="60" y="17"/>
                      <a:pt x="60" y="19"/>
                      <a:pt x="60" y="20"/>
                    </a:cubicBezTo>
                    <a:cubicBezTo>
                      <a:pt x="61" y="24"/>
                      <a:pt x="60" y="27"/>
                      <a:pt x="61" y="30"/>
                    </a:cubicBezTo>
                    <a:cubicBezTo>
                      <a:pt x="61" y="32"/>
                      <a:pt x="61" y="33"/>
                      <a:pt x="61" y="35"/>
                    </a:cubicBezTo>
                    <a:cubicBezTo>
                      <a:pt x="61" y="36"/>
                      <a:pt x="62" y="37"/>
                      <a:pt x="62" y="38"/>
                    </a:cubicBezTo>
                    <a:cubicBezTo>
                      <a:pt x="60" y="37"/>
                      <a:pt x="58" y="37"/>
                      <a:pt x="5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979"/>
              <p:cNvSpPr>
                <a:spLocks noEditPoints="1"/>
              </p:cNvSpPr>
              <p:nvPr/>
            </p:nvSpPr>
            <p:spPr bwMode="auto">
              <a:xfrm>
                <a:off x="672" y="1089"/>
                <a:ext cx="11" cy="9"/>
              </a:xfrm>
              <a:custGeom>
                <a:avLst/>
                <a:gdLst>
                  <a:gd name="T0" fmla="*/ 14 w 15"/>
                  <a:gd name="T1" fmla="*/ 3 h 12"/>
                  <a:gd name="T2" fmla="*/ 14 w 15"/>
                  <a:gd name="T3" fmla="*/ 3 h 12"/>
                  <a:gd name="T4" fmla="*/ 14 w 15"/>
                  <a:gd name="T5" fmla="*/ 2 h 12"/>
                  <a:gd name="T6" fmla="*/ 13 w 15"/>
                  <a:gd name="T7" fmla="*/ 1 h 12"/>
                  <a:gd name="T8" fmla="*/ 12 w 15"/>
                  <a:gd name="T9" fmla="*/ 1 h 12"/>
                  <a:gd name="T10" fmla="*/ 12 w 15"/>
                  <a:gd name="T11" fmla="*/ 1 h 12"/>
                  <a:gd name="T12" fmla="*/ 12 w 15"/>
                  <a:gd name="T13" fmla="*/ 1 h 12"/>
                  <a:gd name="T14" fmla="*/ 12 w 15"/>
                  <a:gd name="T15" fmla="*/ 1 h 12"/>
                  <a:gd name="T16" fmla="*/ 11 w 15"/>
                  <a:gd name="T17" fmla="*/ 1 h 12"/>
                  <a:gd name="T18" fmla="*/ 10 w 15"/>
                  <a:gd name="T19" fmla="*/ 1 h 12"/>
                  <a:gd name="T20" fmla="*/ 5 w 15"/>
                  <a:gd name="T21" fmla="*/ 2 h 12"/>
                  <a:gd name="T22" fmla="*/ 5 w 15"/>
                  <a:gd name="T23" fmla="*/ 3 h 12"/>
                  <a:gd name="T24" fmla="*/ 1 w 15"/>
                  <a:gd name="T25" fmla="*/ 3 h 12"/>
                  <a:gd name="T26" fmla="*/ 1 w 15"/>
                  <a:gd name="T27" fmla="*/ 5 h 12"/>
                  <a:gd name="T28" fmla="*/ 2 w 15"/>
                  <a:gd name="T29" fmla="*/ 5 h 12"/>
                  <a:gd name="T30" fmla="*/ 2 w 15"/>
                  <a:gd name="T31" fmla="*/ 5 h 12"/>
                  <a:gd name="T32" fmla="*/ 2 w 15"/>
                  <a:gd name="T33" fmla="*/ 7 h 12"/>
                  <a:gd name="T34" fmla="*/ 3 w 15"/>
                  <a:gd name="T35" fmla="*/ 11 h 12"/>
                  <a:gd name="T36" fmla="*/ 8 w 15"/>
                  <a:gd name="T37" fmla="*/ 11 h 12"/>
                  <a:gd name="T38" fmla="*/ 13 w 15"/>
                  <a:gd name="T39" fmla="*/ 11 h 12"/>
                  <a:gd name="T40" fmla="*/ 13 w 15"/>
                  <a:gd name="T41" fmla="*/ 11 h 12"/>
                  <a:gd name="T42" fmla="*/ 15 w 15"/>
                  <a:gd name="T43" fmla="*/ 11 h 12"/>
                  <a:gd name="T44" fmla="*/ 15 w 15"/>
                  <a:gd name="T45" fmla="*/ 7 h 12"/>
                  <a:gd name="T46" fmla="*/ 14 w 15"/>
                  <a:gd name="T47" fmla="*/ 3 h 12"/>
                  <a:gd name="T48" fmla="*/ 4 w 15"/>
                  <a:gd name="T49" fmla="*/ 5 h 12"/>
                  <a:gd name="T50" fmla="*/ 6 w 15"/>
                  <a:gd name="T51" fmla="*/ 5 h 12"/>
                  <a:gd name="T52" fmla="*/ 10 w 15"/>
                  <a:gd name="T53" fmla="*/ 3 h 12"/>
                  <a:gd name="T54" fmla="*/ 11 w 15"/>
                  <a:gd name="T55" fmla="*/ 3 h 12"/>
                  <a:gd name="T56" fmla="*/ 11 w 15"/>
                  <a:gd name="T57" fmla="*/ 3 h 12"/>
                  <a:gd name="T58" fmla="*/ 12 w 15"/>
                  <a:gd name="T59" fmla="*/ 4 h 12"/>
                  <a:gd name="T60" fmla="*/ 12 w 15"/>
                  <a:gd name="T61" fmla="*/ 4 h 12"/>
                  <a:gd name="T62" fmla="*/ 12 w 15"/>
                  <a:gd name="T63" fmla="*/ 5 h 12"/>
                  <a:gd name="T64" fmla="*/ 9 w 15"/>
                  <a:gd name="T65" fmla="*/ 5 h 12"/>
                  <a:gd name="T66" fmla="*/ 4 w 15"/>
                  <a:gd name="T67" fmla="*/ 5 h 12"/>
                  <a:gd name="T68" fmla="*/ 4 w 15"/>
                  <a:gd name="T69" fmla="*/ 5 h 12"/>
                  <a:gd name="T70" fmla="*/ 10 w 15"/>
                  <a:gd name="T71" fmla="*/ 8 h 12"/>
                  <a:gd name="T72" fmla="*/ 6 w 15"/>
                  <a:gd name="T73" fmla="*/ 9 h 12"/>
                  <a:gd name="T74" fmla="*/ 5 w 15"/>
                  <a:gd name="T75" fmla="*/ 8 h 12"/>
                  <a:gd name="T76" fmla="*/ 4 w 15"/>
                  <a:gd name="T77" fmla="*/ 7 h 12"/>
                  <a:gd name="T78" fmla="*/ 9 w 15"/>
                  <a:gd name="T79" fmla="*/ 8 h 12"/>
                  <a:gd name="T80" fmla="*/ 12 w 15"/>
                  <a:gd name="T81" fmla="*/ 7 h 12"/>
                  <a:gd name="T82" fmla="*/ 12 w 15"/>
                  <a:gd name="T83" fmla="*/ 7 h 12"/>
                  <a:gd name="T84" fmla="*/ 12 w 15"/>
                  <a:gd name="T85" fmla="*/ 8 h 12"/>
                  <a:gd name="T86" fmla="*/ 10 w 15"/>
                  <a:gd name="T8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" h="12"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6" y="1"/>
                      <a:pt x="5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9"/>
                      <a:pt x="2" y="10"/>
                      <a:pt x="3" y="11"/>
                    </a:cubicBezTo>
                    <a:cubicBezTo>
                      <a:pt x="5" y="12"/>
                      <a:pt x="6" y="11"/>
                      <a:pt x="8" y="11"/>
                    </a:cubicBezTo>
                    <a:cubicBezTo>
                      <a:pt x="9" y="11"/>
                      <a:pt x="11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2"/>
                      <a:pt x="14" y="12"/>
                      <a:pt x="15" y="11"/>
                    </a:cubicBezTo>
                    <a:cubicBezTo>
                      <a:pt x="15" y="10"/>
                      <a:pt x="15" y="9"/>
                      <a:pt x="15" y="7"/>
                    </a:cubicBezTo>
                    <a:cubicBezTo>
                      <a:pt x="15" y="6"/>
                      <a:pt x="15" y="4"/>
                      <a:pt x="14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5" y="5"/>
                      <a:pt x="6" y="5"/>
                    </a:cubicBezTo>
                    <a:cubicBezTo>
                      <a:pt x="7" y="5"/>
                      <a:pt x="9" y="4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7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10" y="8"/>
                    </a:moveTo>
                    <a:cubicBezTo>
                      <a:pt x="8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5" y="8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6" y="8"/>
                      <a:pt x="7" y="8"/>
                      <a:pt x="9" y="8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1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980"/>
              <p:cNvSpPr/>
              <p:nvPr/>
            </p:nvSpPr>
            <p:spPr bwMode="auto">
              <a:xfrm>
                <a:off x="673" y="1101"/>
                <a:ext cx="4" cy="3"/>
              </a:xfrm>
              <a:custGeom>
                <a:avLst/>
                <a:gdLst>
                  <a:gd name="T0" fmla="*/ 4 w 6"/>
                  <a:gd name="T1" fmla="*/ 0 h 4"/>
                  <a:gd name="T2" fmla="*/ 3 w 6"/>
                  <a:gd name="T3" fmla="*/ 0 h 4"/>
                  <a:gd name="T4" fmla="*/ 2 w 6"/>
                  <a:gd name="T5" fmla="*/ 0 h 4"/>
                  <a:gd name="T6" fmla="*/ 0 w 6"/>
                  <a:gd name="T7" fmla="*/ 1 h 4"/>
                  <a:gd name="T8" fmla="*/ 1 w 6"/>
                  <a:gd name="T9" fmla="*/ 3 h 4"/>
                  <a:gd name="T10" fmla="*/ 5 w 6"/>
                  <a:gd name="T11" fmla="*/ 1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3"/>
                      <a:pt x="1" y="3"/>
                    </a:cubicBezTo>
                    <a:cubicBezTo>
                      <a:pt x="2" y="4"/>
                      <a:pt x="5" y="3"/>
                      <a:pt x="5" y="1"/>
                    </a:cubicBezTo>
                    <a:cubicBezTo>
                      <a:pt x="6" y="1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981"/>
              <p:cNvSpPr/>
              <p:nvPr/>
            </p:nvSpPr>
            <p:spPr bwMode="auto">
              <a:xfrm>
                <a:off x="674" y="1104"/>
                <a:ext cx="3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2 h 4"/>
                  <a:gd name="T6" fmla="*/ 2 w 3"/>
                  <a:gd name="T7" fmla="*/ 1 h 4"/>
                  <a:gd name="T8" fmla="*/ 2 w 3"/>
                  <a:gd name="T9" fmla="*/ 0 h 4"/>
                  <a:gd name="T10" fmla="*/ 1 w 3"/>
                  <a:gd name="T11" fmla="*/ 1 h 4"/>
                  <a:gd name="T12" fmla="*/ 0 w 3"/>
                  <a:gd name="T13" fmla="*/ 2 h 4"/>
                  <a:gd name="T14" fmla="*/ 1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982"/>
              <p:cNvSpPr/>
              <p:nvPr/>
            </p:nvSpPr>
            <p:spPr bwMode="auto">
              <a:xfrm>
                <a:off x="674" y="1108"/>
                <a:ext cx="3" cy="3"/>
              </a:xfrm>
              <a:custGeom>
                <a:avLst/>
                <a:gdLst>
                  <a:gd name="T0" fmla="*/ 2 w 3"/>
                  <a:gd name="T1" fmla="*/ 1 h 4"/>
                  <a:gd name="T2" fmla="*/ 2 w 3"/>
                  <a:gd name="T3" fmla="*/ 1 h 4"/>
                  <a:gd name="T4" fmla="*/ 1 w 3"/>
                  <a:gd name="T5" fmla="*/ 1 h 4"/>
                  <a:gd name="T6" fmla="*/ 1 w 3"/>
                  <a:gd name="T7" fmla="*/ 1 h 4"/>
                  <a:gd name="T8" fmla="*/ 1 w 3"/>
                  <a:gd name="T9" fmla="*/ 2 h 4"/>
                  <a:gd name="T10" fmla="*/ 0 w 3"/>
                  <a:gd name="T11" fmla="*/ 2 h 4"/>
                  <a:gd name="T12" fmla="*/ 1 w 3"/>
                  <a:gd name="T13" fmla="*/ 4 h 4"/>
                  <a:gd name="T14" fmla="*/ 2 w 3"/>
                  <a:gd name="T15" fmla="*/ 4 h 4"/>
                  <a:gd name="T16" fmla="*/ 3 w 3"/>
                  <a:gd name="T17" fmla="*/ 3 h 4"/>
                  <a:gd name="T18" fmla="*/ 3 w 3"/>
                  <a:gd name="T19" fmla="*/ 2 h 4"/>
                  <a:gd name="T20" fmla="*/ 2 w 3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983"/>
              <p:cNvSpPr/>
              <p:nvPr/>
            </p:nvSpPr>
            <p:spPr bwMode="auto">
              <a:xfrm>
                <a:off x="666" y="1085"/>
                <a:ext cx="6" cy="2"/>
              </a:xfrm>
              <a:custGeom>
                <a:avLst/>
                <a:gdLst>
                  <a:gd name="T0" fmla="*/ 5 w 8"/>
                  <a:gd name="T1" fmla="*/ 1 h 3"/>
                  <a:gd name="T2" fmla="*/ 1 w 8"/>
                  <a:gd name="T3" fmla="*/ 0 h 3"/>
                  <a:gd name="T4" fmla="*/ 1 w 8"/>
                  <a:gd name="T5" fmla="*/ 2 h 3"/>
                  <a:gd name="T6" fmla="*/ 5 w 8"/>
                  <a:gd name="T7" fmla="*/ 3 h 3"/>
                  <a:gd name="T8" fmla="*/ 7 w 8"/>
                  <a:gd name="T9" fmla="*/ 2 h 3"/>
                  <a:gd name="T10" fmla="*/ 7 w 8"/>
                  <a:gd name="T11" fmla="*/ 1 h 3"/>
                  <a:gd name="T12" fmla="*/ 5 w 8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5" y="1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3" y="3"/>
                      <a:pt x="5" y="3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984"/>
              <p:cNvSpPr/>
              <p:nvPr/>
            </p:nvSpPr>
            <p:spPr bwMode="auto">
              <a:xfrm>
                <a:off x="672" y="1085"/>
                <a:ext cx="8" cy="3"/>
              </a:xfrm>
              <a:custGeom>
                <a:avLst/>
                <a:gdLst>
                  <a:gd name="T0" fmla="*/ 1 w 10"/>
                  <a:gd name="T1" fmla="*/ 3 h 3"/>
                  <a:gd name="T2" fmla="*/ 4 w 10"/>
                  <a:gd name="T3" fmla="*/ 2 h 3"/>
                  <a:gd name="T4" fmla="*/ 8 w 10"/>
                  <a:gd name="T5" fmla="*/ 2 h 3"/>
                  <a:gd name="T6" fmla="*/ 8 w 10"/>
                  <a:gd name="T7" fmla="*/ 2 h 3"/>
                  <a:gd name="T8" fmla="*/ 8 w 10"/>
                  <a:gd name="T9" fmla="*/ 2 h 3"/>
                  <a:gd name="T10" fmla="*/ 9 w 10"/>
                  <a:gd name="T11" fmla="*/ 2 h 3"/>
                  <a:gd name="T12" fmla="*/ 9 w 10"/>
                  <a:gd name="T13" fmla="*/ 2 h 3"/>
                  <a:gd name="T14" fmla="*/ 9 w 10"/>
                  <a:gd name="T15" fmla="*/ 2 h 3"/>
                  <a:gd name="T16" fmla="*/ 10 w 10"/>
                  <a:gd name="T17" fmla="*/ 2 h 3"/>
                  <a:gd name="T18" fmla="*/ 10 w 10"/>
                  <a:gd name="T19" fmla="*/ 1 h 3"/>
                  <a:gd name="T20" fmla="*/ 9 w 10"/>
                  <a:gd name="T21" fmla="*/ 1 h 3"/>
                  <a:gd name="T22" fmla="*/ 9 w 10"/>
                  <a:gd name="T23" fmla="*/ 1 h 3"/>
                  <a:gd name="T24" fmla="*/ 9 w 10"/>
                  <a:gd name="T25" fmla="*/ 0 h 3"/>
                  <a:gd name="T26" fmla="*/ 8 w 10"/>
                  <a:gd name="T27" fmla="*/ 0 h 3"/>
                  <a:gd name="T28" fmla="*/ 8 w 10"/>
                  <a:gd name="T29" fmla="*/ 1 h 3"/>
                  <a:gd name="T30" fmla="*/ 8 w 10"/>
                  <a:gd name="T31" fmla="*/ 1 h 3"/>
                  <a:gd name="T32" fmla="*/ 6 w 10"/>
                  <a:gd name="T33" fmla="*/ 1 h 3"/>
                  <a:gd name="T34" fmla="*/ 4 w 10"/>
                  <a:gd name="T35" fmla="*/ 0 h 3"/>
                  <a:gd name="T36" fmla="*/ 3 w 10"/>
                  <a:gd name="T37" fmla="*/ 1 h 3"/>
                  <a:gd name="T38" fmla="*/ 1 w 10"/>
                  <a:gd name="T39" fmla="*/ 1 h 3"/>
                  <a:gd name="T40" fmla="*/ 1 w 10"/>
                  <a:gd name="T4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3">
                    <a:moveTo>
                      <a:pt x="1" y="3"/>
                    </a:moveTo>
                    <a:cubicBezTo>
                      <a:pt x="2" y="3"/>
                      <a:pt x="3" y="3"/>
                      <a:pt x="4" y="2"/>
                    </a:cubicBezTo>
                    <a:cubicBezTo>
                      <a:pt x="5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985"/>
              <p:cNvSpPr>
                <a:spLocks noEditPoints="1"/>
              </p:cNvSpPr>
              <p:nvPr/>
            </p:nvSpPr>
            <p:spPr bwMode="auto">
              <a:xfrm>
                <a:off x="663" y="1050"/>
                <a:ext cx="82" cy="83"/>
              </a:xfrm>
              <a:custGeom>
                <a:avLst/>
                <a:gdLst>
                  <a:gd name="T0" fmla="*/ 66 w 108"/>
                  <a:gd name="T1" fmla="*/ 11 h 109"/>
                  <a:gd name="T2" fmla="*/ 35 w 108"/>
                  <a:gd name="T3" fmla="*/ 63 h 109"/>
                  <a:gd name="T4" fmla="*/ 34 w 108"/>
                  <a:gd name="T5" fmla="*/ 74 h 109"/>
                  <a:gd name="T6" fmla="*/ 32 w 108"/>
                  <a:gd name="T7" fmla="*/ 50 h 109"/>
                  <a:gd name="T8" fmla="*/ 30 w 108"/>
                  <a:gd name="T9" fmla="*/ 29 h 109"/>
                  <a:gd name="T10" fmla="*/ 25 w 108"/>
                  <a:gd name="T11" fmla="*/ 23 h 109"/>
                  <a:gd name="T12" fmla="*/ 14 w 108"/>
                  <a:gd name="T13" fmla="*/ 22 h 109"/>
                  <a:gd name="T14" fmla="*/ 30 w 108"/>
                  <a:gd name="T15" fmla="*/ 6 h 109"/>
                  <a:gd name="T16" fmla="*/ 53 w 108"/>
                  <a:gd name="T17" fmla="*/ 11 h 109"/>
                  <a:gd name="T18" fmla="*/ 12 w 108"/>
                  <a:gd name="T19" fmla="*/ 16 h 109"/>
                  <a:gd name="T20" fmla="*/ 1 w 108"/>
                  <a:gd name="T21" fmla="*/ 30 h 109"/>
                  <a:gd name="T22" fmla="*/ 51 w 108"/>
                  <a:gd name="T23" fmla="*/ 68 h 109"/>
                  <a:gd name="T24" fmla="*/ 69 w 108"/>
                  <a:gd name="T25" fmla="*/ 84 h 109"/>
                  <a:gd name="T26" fmla="*/ 31 w 108"/>
                  <a:gd name="T27" fmla="*/ 87 h 109"/>
                  <a:gd name="T28" fmla="*/ 24 w 108"/>
                  <a:gd name="T29" fmla="*/ 107 h 109"/>
                  <a:gd name="T30" fmla="*/ 76 w 108"/>
                  <a:gd name="T31" fmla="*/ 87 h 109"/>
                  <a:gd name="T32" fmla="*/ 101 w 108"/>
                  <a:gd name="T33" fmla="*/ 88 h 109"/>
                  <a:gd name="T34" fmla="*/ 103 w 108"/>
                  <a:gd name="T35" fmla="*/ 101 h 109"/>
                  <a:gd name="T36" fmla="*/ 80 w 108"/>
                  <a:gd name="T37" fmla="*/ 72 h 109"/>
                  <a:gd name="T38" fmla="*/ 106 w 108"/>
                  <a:gd name="T39" fmla="*/ 60 h 109"/>
                  <a:gd name="T40" fmla="*/ 30 w 108"/>
                  <a:gd name="T41" fmla="*/ 59 h 109"/>
                  <a:gd name="T42" fmla="*/ 11 w 108"/>
                  <a:gd name="T43" fmla="*/ 79 h 109"/>
                  <a:gd name="T44" fmla="*/ 22 w 108"/>
                  <a:gd name="T45" fmla="*/ 71 h 109"/>
                  <a:gd name="T46" fmla="*/ 4 w 108"/>
                  <a:gd name="T47" fmla="*/ 78 h 109"/>
                  <a:gd name="T48" fmla="*/ 7 w 108"/>
                  <a:gd name="T49" fmla="*/ 55 h 109"/>
                  <a:gd name="T50" fmla="*/ 15 w 108"/>
                  <a:gd name="T51" fmla="*/ 42 h 109"/>
                  <a:gd name="T52" fmla="*/ 4 w 108"/>
                  <a:gd name="T53" fmla="*/ 29 h 109"/>
                  <a:gd name="T54" fmla="*/ 27 w 108"/>
                  <a:gd name="T55" fmla="*/ 36 h 109"/>
                  <a:gd name="T56" fmla="*/ 7 w 108"/>
                  <a:gd name="T57" fmla="*/ 35 h 109"/>
                  <a:gd name="T58" fmla="*/ 8 w 108"/>
                  <a:gd name="T59" fmla="*/ 41 h 109"/>
                  <a:gd name="T60" fmla="*/ 70 w 108"/>
                  <a:gd name="T61" fmla="*/ 92 h 109"/>
                  <a:gd name="T62" fmla="*/ 72 w 108"/>
                  <a:gd name="T63" fmla="*/ 102 h 109"/>
                  <a:gd name="T64" fmla="*/ 66 w 108"/>
                  <a:gd name="T65" fmla="*/ 97 h 109"/>
                  <a:gd name="T66" fmla="*/ 63 w 108"/>
                  <a:gd name="T67" fmla="*/ 97 h 109"/>
                  <a:gd name="T68" fmla="*/ 58 w 108"/>
                  <a:gd name="T69" fmla="*/ 89 h 109"/>
                  <a:gd name="T70" fmla="*/ 49 w 108"/>
                  <a:gd name="T71" fmla="*/ 99 h 109"/>
                  <a:gd name="T72" fmla="*/ 58 w 108"/>
                  <a:gd name="T73" fmla="*/ 92 h 109"/>
                  <a:gd name="T74" fmla="*/ 47 w 108"/>
                  <a:gd name="T75" fmla="*/ 96 h 109"/>
                  <a:gd name="T76" fmla="*/ 40 w 108"/>
                  <a:gd name="T77" fmla="*/ 94 h 109"/>
                  <a:gd name="T78" fmla="*/ 34 w 108"/>
                  <a:gd name="T79" fmla="*/ 102 h 109"/>
                  <a:gd name="T80" fmla="*/ 36 w 108"/>
                  <a:gd name="T81" fmla="*/ 102 h 109"/>
                  <a:gd name="T82" fmla="*/ 37 w 108"/>
                  <a:gd name="T83" fmla="*/ 91 h 109"/>
                  <a:gd name="T84" fmla="*/ 29 w 108"/>
                  <a:gd name="T85" fmla="*/ 95 h 109"/>
                  <a:gd name="T86" fmla="*/ 56 w 108"/>
                  <a:gd name="T87" fmla="*/ 106 h 109"/>
                  <a:gd name="T88" fmla="*/ 73 w 108"/>
                  <a:gd name="T89" fmla="*/ 99 h 109"/>
                  <a:gd name="T90" fmla="*/ 80 w 108"/>
                  <a:gd name="T91" fmla="*/ 102 h 109"/>
                  <a:gd name="T92" fmla="*/ 92 w 108"/>
                  <a:gd name="T93" fmla="*/ 89 h 109"/>
                  <a:gd name="T94" fmla="*/ 83 w 108"/>
                  <a:gd name="T95" fmla="*/ 97 h 109"/>
                  <a:gd name="T96" fmla="*/ 79 w 108"/>
                  <a:gd name="T97" fmla="*/ 90 h 109"/>
                  <a:gd name="T98" fmla="*/ 74 w 108"/>
                  <a:gd name="T99" fmla="*/ 90 h 109"/>
                  <a:gd name="T100" fmla="*/ 103 w 108"/>
                  <a:gd name="T101" fmla="*/ 89 h 109"/>
                  <a:gd name="T102" fmla="*/ 94 w 108"/>
                  <a:gd name="T103" fmla="*/ 105 h 109"/>
                  <a:gd name="T104" fmla="*/ 103 w 108"/>
                  <a:gd name="T105" fmla="*/ 96 h 109"/>
                  <a:gd name="T106" fmla="*/ 44 w 108"/>
                  <a:gd name="T107" fmla="*/ 14 h 109"/>
                  <a:gd name="T108" fmla="*/ 65 w 108"/>
                  <a:gd name="T109" fmla="*/ 64 h 109"/>
                  <a:gd name="T110" fmla="*/ 50 w 108"/>
                  <a:gd name="T111" fmla="*/ 62 h 109"/>
                  <a:gd name="T112" fmla="*/ 48 w 108"/>
                  <a:gd name="T113" fmla="*/ 17 h 109"/>
                  <a:gd name="T114" fmla="*/ 70 w 108"/>
                  <a:gd name="T115" fmla="*/ 16 h 109"/>
                  <a:gd name="T116" fmla="*/ 98 w 108"/>
                  <a:gd name="T117" fmla="*/ 16 h 109"/>
                  <a:gd name="T118" fmla="*/ 102 w 108"/>
                  <a:gd name="T119" fmla="*/ 38 h 109"/>
                  <a:gd name="T120" fmla="*/ 103 w 108"/>
                  <a:gd name="T121" fmla="*/ 13 h 109"/>
                  <a:gd name="T122" fmla="*/ 105 w 108"/>
                  <a:gd name="T123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8" h="109">
                    <a:moveTo>
                      <a:pt x="107" y="59"/>
                    </a:moveTo>
                    <a:cubicBezTo>
                      <a:pt x="108" y="58"/>
                      <a:pt x="108" y="57"/>
                      <a:pt x="108" y="56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7" y="53"/>
                      <a:pt x="106" y="51"/>
                      <a:pt x="107" y="48"/>
                    </a:cubicBezTo>
                    <a:cubicBezTo>
                      <a:pt x="107" y="44"/>
                      <a:pt x="107" y="40"/>
                      <a:pt x="107" y="36"/>
                    </a:cubicBezTo>
                    <a:cubicBezTo>
                      <a:pt x="106" y="35"/>
                      <a:pt x="106" y="33"/>
                      <a:pt x="106" y="31"/>
                    </a:cubicBezTo>
                    <a:cubicBezTo>
                      <a:pt x="106" y="29"/>
                      <a:pt x="106" y="28"/>
                      <a:pt x="106" y="26"/>
                    </a:cubicBezTo>
                    <a:cubicBezTo>
                      <a:pt x="106" y="23"/>
                      <a:pt x="106" y="20"/>
                      <a:pt x="106" y="17"/>
                    </a:cubicBezTo>
                    <a:cubicBezTo>
                      <a:pt x="107" y="16"/>
                      <a:pt x="106" y="15"/>
                      <a:pt x="106" y="14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4" y="11"/>
                      <a:pt x="102" y="11"/>
                      <a:pt x="100" y="11"/>
                    </a:cubicBezTo>
                    <a:cubicBezTo>
                      <a:pt x="98" y="11"/>
                      <a:pt x="96" y="11"/>
                      <a:pt x="93" y="11"/>
                    </a:cubicBezTo>
                    <a:cubicBezTo>
                      <a:pt x="90" y="11"/>
                      <a:pt x="87" y="11"/>
                      <a:pt x="84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1" y="11"/>
                      <a:pt x="77" y="11"/>
                      <a:pt x="74" y="11"/>
                    </a:cubicBezTo>
                    <a:cubicBezTo>
                      <a:pt x="73" y="11"/>
                      <a:pt x="72" y="11"/>
                      <a:pt x="71" y="11"/>
                    </a:cubicBezTo>
                    <a:cubicBezTo>
                      <a:pt x="69" y="11"/>
                      <a:pt x="67" y="11"/>
                      <a:pt x="66" y="11"/>
                    </a:cubicBezTo>
                    <a:cubicBezTo>
                      <a:pt x="65" y="11"/>
                      <a:pt x="64" y="12"/>
                      <a:pt x="63" y="12"/>
                    </a:cubicBezTo>
                    <a:cubicBezTo>
                      <a:pt x="62" y="12"/>
                      <a:pt x="60" y="12"/>
                      <a:pt x="58" y="12"/>
                    </a:cubicBezTo>
                    <a:cubicBezTo>
                      <a:pt x="55" y="12"/>
                      <a:pt x="52" y="12"/>
                      <a:pt x="49" y="12"/>
                    </a:cubicBezTo>
                    <a:cubicBezTo>
                      <a:pt x="48" y="12"/>
                      <a:pt x="47" y="12"/>
                      <a:pt x="46" y="12"/>
                    </a:cubicBezTo>
                    <a:cubicBezTo>
                      <a:pt x="45" y="12"/>
                      <a:pt x="44" y="12"/>
                      <a:pt x="42" y="12"/>
                    </a:cubicBezTo>
                    <a:cubicBezTo>
                      <a:pt x="41" y="12"/>
                      <a:pt x="40" y="12"/>
                      <a:pt x="38" y="13"/>
                    </a:cubicBezTo>
                    <a:cubicBezTo>
                      <a:pt x="37" y="13"/>
                      <a:pt x="37" y="14"/>
                      <a:pt x="36" y="14"/>
                    </a:cubicBezTo>
                    <a:cubicBezTo>
                      <a:pt x="36" y="14"/>
                      <a:pt x="36" y="14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5" y="15"/>
                    </a:cubicBezTo>
                    <a:cubicBezTo>
                      <a:pt x="35" y="15"/>
                      <a:pt x="34" y="15"/>
                      <a:pt x="34" y="16"/>
                    </a:cubicBezTo>
                    <a:cubicBezTo>
                      <a:pt x="33" y="17"/>
                      <a:pt x="32" y="18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20"/>
                      <a:pt x="33" y="21"/>
                      <a:pt x="33" y="21"/>
                    </a:cubicBezTo>
                    <a:cubicBezTo>
                      <a:pt x="33" y="23"/>
                      <a:pt x="33" y="25"/>
                      <a:pt x="33" y="27"/>
                    </a:cubicBezTo>
                    <a:cubicBezTo>
                      <a:pt x="33" y="32"/>
                      <a:pt x="33" y="36"/>
                      <a:pt x="34" y="40"/>
                    </a:cubicBezTo>
                    <a:cubicBezTo>
                      <a:pt x="34" y="44"/>
                      <a:pt x="34" y="48"/>
                      <a:pt x="34" y="52"/>
                    </a:cubicBezTo>
                    <a:cubicBezTo>
                      <a:pt x="34" y="56"/>
                      <a:pt x="35" y="60"/>
                      <a:pt x="35" y="63"/>
                    </a:cubicBezTo>
                    <a:cubicBezTo>
                      <a:pt x="35" y="64"/>
                      <a:pt x="35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7" y="65"/>
                      <a:pt x="37" y="65"/>
                      <a:pt x="38" y="65"/>
                    </a:cubicBezTo>
                    <a:cubicBezTo>
                      <a:pt x="39" y="65"/>
                      <a:pt x="40" y="65"/>
                      <a:pt x="41" y="65"/>
                    </a:cubicBezTo>
                    <a:cubicBezTo>
                      <a:pt x="44" y="64"/>
                      <a:pt x="46" y="64"/>
                      <a:pt x="49" y="64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5"/>
                      <a:pt x="50" y="67"/>
                      <a:pt x="50" y="68"/>
                    </a:cubicBezTo>
                    <a:cubicBezTo>
                      <a:pt x="50" y="67"/>
                      <a:pt x="49" y="67"/>
                      <a:pt x="49" y="67"/>
                    </a:cubicBezTo>
                    <a:cubicBezTo>
                      <a:pt x="47" y="68"/>
                      <a:pt x="46" y="69"/>
                      <a:pt x="45" y="70"/>
                    </a:cubicBezTo>
                    <a:cubicBezTo>
                      <a:pt x="43" y="71"/>
                      <a:pt x="42" y="72"/>
                      <a:pt x="40" y="74"/>
                    </a:cubicBezTo>
                    <a:cubicBezTo>
                      <a:pt x="39" y="75"/>
                      <a:pt x="37" y="75"/>
                      <a:pt x="35" y="76"/>
                    </a:cubicBezTo>
                    <a:cubicBezTo>
                      <a:pt x="35" y="77"/>
                      <a:pt x="34" y="77"/>
                      <a:pt x="34" y="78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5" y="76"/>
                      <a:pt x="35" y="75"/>
                      <a:pt x="35" y="75"/>
                    </a:cubicBezTo>
                    <a:cubicBezTo>
                      <a:pt x="35" y="74"/>
                      <a:pt x="34" y="74"/>
                      <a:pt x="34" y="74"/>
                    </a:cubicBezTo>
                    <a:cubicBezTo>
                      <a:pt x="34" y="73"/>
                      <a:pt x="34" y="73"/>
                      <a:pt x="34" y="72"/>
                    </a:cubicBezTo>
                    <a:cubicBezTo>
                      <a:pt x="34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0"/>
                    </a:cubicBezTo>
                    <a:cubicBezTo>
                      <a:pt x="34" y="69"/>
                      <a:pt x="34" y="67"/>
                      <a:pt x="33" y="67"/>
                    </a:cubicBezTo>
                    <a:cubicBezTo>
                      <a:pt x="33" y="67"/>
                      <a:pt x="33" y="67"/>
                      <a:pt x="32" y="67"/>
                    </a:cubicBezTo>
                    <a:cubicBezTo>
                      <a:pt x="33" y="66"/>
                      <a:pt x="33" y="65"/>
                      <a:pt x="33" y="64"/>
                    </a:cubicBezTo>
                    <a:cubicBezTo>
                      <a:pt x="33" y="64"/>
                      <a:pt x="32" y="64"/>
                      <a:pt x="32" y="64"/>
                    </a:cubicBezTo>
                    <a:cubicBezTo>
                      <a:pt x="32" y="63"/>
                      <a:pt x="33" y="63"/>
                      <a:pt x="33" y="62"/>
                    </a:cubicBezTo>
                    <a:cubicBezTo>
                      <a:pt x="32" y="62"/>
                      <a:pt x="32" y="61"/>
                      <a:pt x="32" y="60"/>
                    </a:cubicBezTo>
                    <a:cubicBezTo>
                      <a:pt x="32" y="60"/>
                      <a:pt x="32" y="59"/>
                      <a:pt x="32" y="59"/>
                    </a:cubicBezTo>
                    <a:cubicBezTo>
                      <a:pt x="32" y="58"/>
                      <a:pt x="33" y="57"/>
                      <a:pt x="33" y="55"/>
                    </a:cubicBezTo>
                    <a:cubicBezTo>
                      <a:pt x="33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3" y="53"/>
                      <a:pt x="33" y="53"/>
                      <a:pt x="32" y="53"/>
                    </a:cubicBezTo>
                    <a:cubicBezTo>
                      <a:pt x="33" y="52"/>
                      <a:pt x="33" y="51"/>
                      <a:pt x="33" y="51"/>
                    </a:cubicBezTo>
                    <a:cubicBezTo>
                      <a:pt x="33" y="50"/>
                      <a:pt x="32" y="49"/>
                      <a:pt x="32" y="50"/>
                    </a:cubicBezTo>
                    <a:cubicBezTo>
                      <a:pt x="31" y="51"/>
                      <a:pt x="31" y="52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5"/>
                      <a:pt x="30" y="55"/>
                    </a:cubicBezTo>
                    <a:cubicBezTo>
                      <a:pt x="30" y="54"/>
                      <a:pt x="30" y="54"/>
                      <a:pt x="30" y="53"/>
                    </a:cubicBezTo>
                    <a:cubicBezTo>
                      <a:pt x="30" y="52"/>
                      <a:pt x="30" y="51"/>
                      <a:pt x="30" y="50"/>
                    </a:cubicBezTo>
                    <a:cubicBezTo>
                      <a:pt x="30" y="49"/>
                      <a:pt x="30" y="47"/>
                      <a:pt x="31" y="46"/>
                    </a:cubicBezTo>
                    <a:cubicBezTo>
                      <a:pt x="31" y="45"/>
                      <a:pt x="31" y="44"/>
                      <a:pt x="31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30" y="42"/>
                      <a:pt x="31" y="42"/>
                      <a:pt x="31" y="41"/>
                    </a:cubicBezTo>
                    <a:cubicBezTo>
                      <a:pt x="31" y="40"/>
                      <a:pt x="31" y="39"/>
                      <a:pt x="31" y="38"/>
                    </a:cubicBezTo>
                    <a:cubicBezTo>
                      <a:pt x="31" y="38"/>
                      <a:pt x="30" y="38"/>
                      <a:pt x="30" y="39"/>
                    </a:cubicBezTo>
                    <a:cubicBezTo>
                      <a:pt x="30" y="39"/>
                      <a:pt x="30" y="40"/>
                      <a:pt x="29" y="41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0" y="38"/>
                      <a:pt x="30" y="37"/>
                      <a:pt x="31" y="36"/>
                    </a:cubicBezTo>
                    <a:cubicBezTo>
                      <a:pt x="31" y="36"/>
                      <a:pt x="30" y="36"/>
                      <a:pt x="30" y="35"/>
                    </a:cubicBezTo>
                    <a:cubicBezTo>
                      <a:pt x="31" y="34"/>
                      <a:pt x="31" y="32"/>
                      <a:pt x="30" y="32"/>
                    </a:cubicBezTo>
                    <a:cubicBezTo>
                      <a:pt x="30" y="31"/>
                      <a:pt x="30" y="30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0" y="27"/>
                      <a:pt x="30" y="26"/>
                    </a:cubicBezTo>
                    <a:cubicBezTo>
                      <a:pt x="30" y="26"/>
                      <a:pt x="30" y="25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3"/>
                      <a:pt x="29" y="23"/>
                      <a:pt x="29" y="24"/>
                    </a:cubicBezTo>
                    <a:cubicBezTo>
                      <a:pt x="29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3"/>
                      <a:pt x="29" y="23"/>
                    </a:cubicBezTo>
                    <a:cubicBezTo>
                      <a:pt x="29" y="22"/>
                      <a:pt x="28" y="21"/>
                      <a:pt x="27" y="22"/>
                    </a:cubicBezTo>
                    <a:cubicBezTo>
                      <a:pt x="27" y="22"/>
                      <a:pt x="27" y="23"/>
                      <a:pt x="27" y="23"/>
                    </a:cubicBezTo>
                    <a:cubicBezTo>
                      <a:pt x="27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6" y="21"/>
                      <a:pt x="25" y="21"/>
                      <a:pt x="25" y="22"/>
                    </a:cubicBezTo>
                    <a:cubicBezTo>
                      <a:pt x="25" y="22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2"/>
                      <a:pt x="24" y="22"/>
                    </a:cubicBezTo>
                    <a:cubicBezTo>
                      <a:pt x="23" y="21"/>
                      <a:pt x="22" y="21"/>
                      <a:pt x="22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1" y="22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8" y="22"/>
                      <a:pt x="18" y="21"/>
                    </a:cubicBezTo>
                    <a:cubicBezTo>
                      <a:pt x="17" y="20"/>
                      <a:pt x="16" y="20"/>
                      <a:pt x="16" y="21"/>
                    </a:cubicBezTo>
                    <a:cubicBezTo>
                      <a:pt x="16" y="22"/>
                      <a:pt x="16" y="22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8"/>
                      <a:pt x="16" y="18"/>
                      <a:pt x="17" y="18"/>
                    </a:cubicBezTo>
                    <a:cubicBezTo>
                      <a:pt x="17" y="17"/>
                      <a:pt x="18" y="17"/>
                      <a:pt x="18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2" y="14"/>
                      <a:pt x="22" y="14"/>
                      <a:pt x="23" y="14"/>
                    </a:cubicBezTo>
                    <a:cubicBezTo>
                      <a:pt x="23" y="13"/>
                      <a:pt x="24" y="13"/>
                      <a:pt x="24" y="12"/>
                    </a:cubicBezTo>
                    <a:cubicBezTo>
                      <a:pt x="24" y="12"/>
                      <a:pt x="25" y="12"/>
                      <a:pt x="25" y="12"/>
                    </a:cubicBezTo>
                    <a:cubicBezTo>
                      <a:pt x="25" y="12"/>
                      <a:pt x="26" y="11"/>
                      <a:pt x="26" y="11"/>
                    </a:cubicBezTo>
                    <a:cubicBezTo>
                      <a:pt x="26" y="11"/>
                      <a:pt x="27" y="10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8"/>
                      <a:pt x="30" y="7"/>
                      <a:pt x="30" y="6"/>
                    </a:cubicBezTo>
                    <a:cubicBezTo>
                      <a:pt x="30" y="6"/>
                      <a:pt x="30" y="6"/>
                      <a:pt x="31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6" y="3"/>
                      <a:pt x="37" y="3"/>
                    </a:cubicBezTo>
                    <a:cubicBezTo>
                      <a:pt x="39" y="3"/>
                      <a:pt x="41" y="3"/>
                      <a:pt x="43" y="3"/>
                    </a:cubicBezTo>
                    <a:cubicBezTo>
                      <a:pt x="45" y="3"/>
                      <a:pt x="47" y="3"/>
                      <a:pt x="48" y="3"/>
                    </a:cubicBezTo>
                    <a:cubicBezTo>
                      <a:pt x="49" y="2"/>
                      <a:pt x="50" y="2"/>
                      <a:pt x="51" y="2"/>
                    </a:cubicBezTo>
                    <a:cubicBezTo>
                      <a:pt x="51" y="3"/>
                      <a:pt x="51" y="3"/>
                      <a:pt x="51" y="4"/>
                    </a:cubicBezTo>
                    <a:cubicBezTo>
                      <a:pt x="49" y="6"/>
                      <a:pt x="47" y="8"/>
                      <a:pt x="45" y="11"/>
                    </a:cubicBezTo>
                    <a:cubicBezTo>
                      <a:pt x="45" y="11"/>
                      <a:pt x="45" y="12"/>
                      <a:pt x="46" y="12"/>
                    </a:cubicBezTo>
                    <a:cubicBezTo>
                      <a:pt x="48" y="11"/>
                      <a:pt x="49" y="9"/>
                      <a:pt x="51" y="7"/>
                    </a:cubicBezTo>
                    <a:cubicBezTo>
                      <a:pt x="51" y="8"/>
                      <a:pt x="51" y="10"/>
                      <a:pt x="53" y="11"/>
                    </a:cubicBezTo>
                    <a:cubicBezTo>
                      <a:pt x="53" y="11"/>
                      <a:pt x="54" y="11"/>
                      <a:pt x="54" y="10"/>
                    </a:cubicBezTo>
                    <a:cubicBezTo>
                      <a:pt x="54" y="9"/>
                      <a:pt x="53" y="8"/>
                      <a:pt x="53" y="6"/>
                    </a:cubicBezTo>
                    <a:cubicBezTo>
                      <a:pt x="53" y="6"/>
                      <a:pt x="53" y="5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4" y="4"/>
                      <a:pt x="53" y="3"/>
                      <a:pt x="53" y="3"/>
                    </a:cubicBezTo>
                    <a:cubicBezTo>
                      <a:pt x="53" y="3"/>
                      <a:pt x="53" y="2"/>
                      <a:pt x="53" y="2"/>
                    </a:cubicBezTo>
                    <a:cubicBezTo>
                      <a:pt x="54" y="2"/>
                      <a:pt x="54" y="1"/>
                      <a:pt x="53" y="1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2" y="0"/>
                      <a:pt x="50" y="0"/>
                      <a:pt x="49" y="0"/>
                    </a:cubicBezTo>
                    <a:cubicBezTo>
                      <a:pt x="47" y="0"/>
                      <a:pt x="45" y="1"/>
                      <a:pt x="43" y="1"/>
                    </a:cubicBezTo>
                    <a:cubicBezTo>
                      <a:pt x="41" y="1"/>
                      <a:pt x="39" y="1"/>
                      <a:pt x="38" y="1"/>
                    </a:cubicBezTo>
                    <a:cubicBezTo>
                      <a:pt x="36" y="0"/>
                      <a:pt x="34" y="0"/>
                      <a:pt x="32" y="0"/>
                    </a:cubicBezTo>
                    <a:cubicBezTo>
                      <a:pt x="31" y="0"/>
                      <a:pt x="31" y="1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9" y="3"/>
                      <a:pt x="28" y="5"/>
                      <a:pt x="26" y="6"/>
                    </a:cubicBezTo>
                    <a:cubicBezTo>
                      <a:pt x="24" y="8"/>
                      <a:pt x="21" y="9"/>
                      <a:pt x="19" y="11"/>
                    </a:cubicBezTo>
                    <a:cubicBezTo>
                      <a:pt x="17" y="13"/>
                      <a:pt x="14" y="15"/>
                      <a:pt x="12" y="16"/>
                    </a:cubicBezTo>
                    <a:cubicBezTo>
                      <a:pt x="11" y="17"/>
                      <a:pt x="10" y="18"/>
                      <a:pt x="8" y="19"/>
                    </a:cubicBezTo>
                    <a:cubicBezTo>
                      <a:pt x="8" y="19"/>
                      <a:pt x="8" y="19"/>
                      <a:pt x="7" y="20"/>
                    </a:cubicBezTo>
                    <a:cubicBezTo>
                      <a:pt x="7" y="20"/>
                      <a:pt x="7" y="20"/>
                      <a:pt x="6" y="21"/>
                    </a:cubicBezTo>
                    <a:cubicBezTo>
                      <a:pt x="6" y="21"/>
                      <a:pt x="6" y="21"/>
                      <a:pt x="5" y="21"/>
                    </a:cubicBezTo>
                    <a:cubicBezTo>
                      <a:pt x="5" y="20"/>
                      <a:pt x="4" y="21"/>
                      <a:pt x="4" y="21"/>
                    </a:cubicBezTo>
                    <a:cubicBezTo>
                      <a:pt x="4" y="21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0" y="26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9"/>
                      <a:pt x="1" y="30"/>
                    </a:cubicBezTo>
                    <a:cubicBezTo>
                      <a:pt x="0" y="32"/>
                      <a:pt x="0" y="34"/>
                      <a:pt x="0" y="37"/>
                    </a:cubicBezTo>
                    <a:cubicBezTo>
                      <a:pt x="1" y="42"/>
                      <a:pt x="0" y="46"/>
                      <a:pt x="0" y="51"/>
                    </a:cubicBezTo>
                    <a:cubicBezTo>
                      <a:pt x="0" y="54"/>
                      <a:pt x="0" y="57"/>
                      <a:pt x="0" y="59"/>
                    </a:cubicBezTo>
                    <a:cubicBezTo>
                      <a:pt x="0" y="62"/>
                      <a:pt x="0" y="64"/>
                      <a:pt x="0" y="67"/>
                    </a:cubicBezTo>
                    <a:cubicBezTo>
                      <a:pt x="0" y="69"/>
                      <a:pt x="1" y="71"/>
                      <a:pt x="1" y="74"/>
                    </a:cubicBezTo>
                    <a:cubicBezTo>
                      <a:pt x="2" y="76"/>
                      <a:pt x="2" y="78"/>
                      <a:pt x="3" y="81"/>
                    </a:cubicBezTo>
                    <a:cubicBezTo>
                      <a:pt x="3" y="81"/>
                      <a:pt x="4" y="81"/>
                      <a:pt x="4" y="81"/>
                    </a:cubicBezTo>
                    <a:cubicBezTo>
                      <a:pt x="5" y="81"/>
                      <a:pt x="5" y="81"/>
                      <a:pt x="6" y="81"/>
                    </a:cubicBezTo>
                    <a:cubicBezTo>
                      <a:pt x="7" y="82"/>
                      <a:pt x="8" y="82"/>
                      <a:pt x="9" y="82"/>
                    </a:cubicBezTo>
                    <a:cubicBezTo>
                      <a:pt x="12" y="82"/>
                      <a:pt x="15" y="82"/>
                      <a:pt x="18" y="83"/>
                    </a:cubicBezTo>
                    <a:cubicBezTo>
                      <a:pt x="21" y="83"/>
                      <a:pt x="24" y="83"/>
                      <a:pt x="27" y="83"/>
                    </a:cubicBezTo>
                    <a:cubicBezTo>
                      <a:pt x="29" y="83"/>
                      <a:pt x="33" y="82"/>
                      <a:pt x="35" y="81"/>
                    </a:cubicBezTo>
                    <a:cubicBezTo>
                      <a:pt x="35" y="80"/>
                      <a:pt x="35" y="80"/>
                      <a:pt x="34" y="80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7" y="78"/>
                      <a:pt x="39" y="77"/>
                      <a:pt x="40" y="76"/>
                    </a:cubicBezTo>
                    <a:cubicBezTo>
                      <a:pt x="44" y="74"/>
                      <a:pt x="47" y="72"/>
                      <a:pt x="50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9"/>
                      <a:pt x="51" y="69"/>
                      <a:pt x="51" y="68"/>
                    </a:cubicBezTo>
                    <a:cubicBezTo>
                      <a:pt x="51" y="67"/>
                      <a:pt x="51" y="66"/>
                      <a:pt x="51" y="65"/>
                    </a:cubicBezTo>
                    <a:cubicBezTo>
                      <a:pt x="51" y="65"/>
                      <a:pt x="51" y="64"/>
                      <a:pt x="51" y="64"/>
                    </a:cubicBezTo>
                    <a:cubicBezTo>
                      <a:pt x="53" y="64"/>
                      <a:pt x="55" y="64"/>
                      <a:pt x="57" y="64"/>
                    </a:cubicBezTo>
                    <a:cubicBezTo>
                      <a:pt x="59" y="64"/>
                      <a:pt x="61" y="65"/>
                      <a:pt x="63" y="64"/>
                    </a:cubicBezTo>
                    <a:cubicBezTo>
                      <a:pt x="63" y="65"/>
                      <a:pt x="63" y="66"/>
                      <a:pt x="63" y="67"/>
                    </a:cubicBezTo>
                    <a:cubicBezTo>
                      <a:pt x="64" y="69"/>
                      <a:pt x="64" y="70"/>
                      <a:pt x="63" y="72"/>
                    </a:cubicBezTo>
                    <a:cubicBezTo>
                      <a:pt x="63" y="74"/>
                      <a:pt x="62" y="76"/>
                      <a:pt x="60" y="77"/>
                    </a:cubicBezTo>
                    <a:cubicBezTo>
                      <a:pt x="59" y="77"/>
                      <a:pt x="58" y="77"/>
                      <a:pt x="58" y="78"/>
                    </a:cubicBezTo>
                    <a:cubicBezTo>
                      <a:pt x="57" y="78"/>
                      <a:pt x="56" y="79"/>
                      <a:pt x="55" y="79"/>
                    </a:cubicBezTo>
                    <a:cubicBezTo>
                      <a:pt x="55" y="78"/>
                      <a:pt x="54" y="79"/>
                      <a:pt x="54" y="80"/>
                    </a:cubicBezTo>
                    <a:cubicBezTo>
                      <a:pt x="53" y="81"/>
                      <a:pt x="53" y="84"/>
                      <a:pt x="55" y="84"/>
                    </a:cubicBezTo>
                    <a:cubicBezTo>
                      <a:pt x="56" y="84"/>
                      <a:pt x="56" y="84"/>
                      <a:pt x="57" y="84"/>
                    </a:cubicBezTo>
                    <a:cubicBezTo>
                      <a:pt x="58" y="84"/>
                      <a:pt x="59" y="84"/>
                      <a:pt x="60" y="84"/>
                    </a:cubicBezTo>
                    <a:cubicBezTo>
                      <a:pt x="62" y="84"/>
                      <a:pt x="62" y="84"/>
                      <a:pt x="64" y="84"/>
                    </a:cubicBezTo>
                    <a:cubicBezTo>
                      <a:pt x="65" y="84"/>
                      <a:pt x="66" y="84"/>
                      <a:pt x="67" y="84"/>
                    </a:cubicBezTo>
                    <a:cubicBezTo>
                      <a:pt x="67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3"/>
                      <a:pt x="70" y="82"/>
                      <a:pt x="71" y="82"/>
                    </a:cubicBezTo>
                    <a:cubicBezTo>
                      <a:pt x="71" y="82"/>
                      <a:pt x="71" y="82"/>
                      <a:pt x="71" y="81"/>
                    </a:cubicBezTo>
                    <a:cubicBezTo>
                      <a:pt x="72" y="81"/>
                      <a:pt x="72" y="80"/>
                      <a:pt x="73" y="80"/>
                    </a:cubicBezTo>
                    <a:cubicBezTo>
                      <a:pt x="73" y="79"/>
                      <a:pt x="73" y="79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80"/>
                      <a:pt x="72" y="86"/>
                      <a:pt x="70" y="85"/>
                    </a:cubicBezTo>
                    <a:cubicBezTo>
                      <a:pt x="69" y="85"/>
                      <a:pt x="69" y="86"/>
                      <a:pt x="70" y="87"/>
                    </a:cubicBezTo>
                    <a:cubicBezTo>
                      <a:pt x="66" y="87"/>
                      <a:pt x="63" y="87"/>
                      <a:pt x="59" y="87"/>
                    </a:cubicBezTo>
                    <a:cubicBezTo>
                      <a:pt x="54" y="87"/>
                      <a:pt x="49" y="87"/>
                      <a:pt x="43" y="87"/>
                    </a:cubicBezTo>
                    <a:cubicBezTo>
                      <a:pt x="42" y="87"/>
                      <a:pt x="41" y="87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38" y="87"/>
                      <a:pt x="37" y="87"/>
                      <a:pt x="36" y="88"/>
                    </a:cubicBezTo>
                    <a:cubicBezTo>
                      <a:pt x="35" y="88"/>
                      <a:pt x="34" y="88"/>
                      <a:pt x="33" y="88"/>
                    </a:cubicBezTo>
                    <a:cubicBezTo>
                      <a:pt x="33" y="88"/>
                      <a:pt x="32" y="88"/>
                      <a:pt x="32" y="88"/>
                    </a:cubicBezTo>
                    <a:cubicBezTo>
                      <a:pt x="32" y="88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0" y="88"/>
                      <a:pt x="29" y="89"/>
                      <a:pt x="28" y="90"/>
                    </a:cubicBezTo>
                    <a:cubicBezTo>
                      <a:pt x="28" y="90"/>
                      <a:pt x="27" y="91"/>
                      <a:pt x="27" y="91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26" y="92"/>
                      <a:pt x="26" y="93"/>
                      <a:pt x="26" y="93"/>
                    </a:cubicBezTo>
                    <a:cubicBezTo>
                      <a:pt x="25" y="95"/>
                      <a:pt x="25" y="96"/>
                      <a:pt x="24" y="98"/>
                    </a:cubicBezTo>
                    <a:cubicBezTo>
                      <a:pt x="24" y="99"/>
                      <a:pt x="23" y="99"/>
                      <a:pt x="23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3" y="101"/>
                      <a:pt x="23" y="102"/>
                      <a:pt x="23" y="102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2" y="102"/>
                      <a:pt x="21" y="102"/>
                      <a:pt x="21" y="102"/>
                    </a:cubicBezTo>
                    <a:cubicBezTo>
                      <a:pt x="21" y="102"/>
                      <a:pt x="21" y="102"/>
                      <a:pt x="21" y="103"/>
                    </a:cubicBezTo>
                    <a:cubicBezTo>
                      <a:pt x="21" y="103"/>
                      <a:pt x="21" y="103"/>
                      <a:pt x="21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4"/>
                      <a:pt x="22" y="105"/>
                      <a:pt x="22" y="105"/>
                    </a:cubicBezTo>
                    <a:cubicBezTo>
                      <a:pt x="23" y="106"/>
                      <a:pt x="23" y="107"/>
                      <a:pt x="24" y="107"/>
                    </a:cubicBezTo>
                    <a:cubicBezTo>
                      <a:pt x="26" y="107"/>
                      <a:pt x="27" y="107"/>
                      <a:pt x="29" y="107"/>
                    </a:cubicBezTo>
                    <a:cubicBezTo>
                      <a:pt x="31" y="107"/>
                      <a:pt x="34" y="107"/>
                      <a:pt x="37" y="107"/>
                    </a:cubicBezTo>
                    <a:cubicBezTo>
                      <a:pt x="40" y="107"/>
                      <a:pt x="43" y="107"/>
                      <a:pt x="46" y="107"/>
                    </a:cubicBezTo>
                    <a:cubicBezTo>
                      <a:pt x="48" y="107"/>
                      <a:pt x="49" y="107"/>
                      <a:pt x="51" y="107"/>
                    </a:cubicBezTo>
                    <a:cubicBezTo>
                      <a:pt x="52" y="107"/>
                      <a:pt x="54" y="107"/>
                      <a:pt x="56" y="108"/>
                    </a:cubicBezTo>
                    <a:cubicBezTo>
                      <a:pt x="59" y="108"/>
                      <a:pt x="62" y="107"/>
                      <a:pt x="66" y="107"/>
                    </a:cubicBezTo>
                    <a:cubicBezTo>
                      <a:pt x="68" y="107"/>
                      <a:pt x="72" y="107"/>
                      <a:pt x="75" y="108"/>
                    </a:cubicBezTo>
                    <a:cubicBezTo>
                      <a:pt x="76" y="108"/>
                      <a:pt x="78" y="109"/>
                      <a:pt x="79" y="107"/>
                    </a:cubicBezTo>
                    <a:cubicBezTo>
                      <a:pt x="79" y="107"/>
                      <a:pt x="79" y="107"/>
                      <a:pt x="80" y="107"/>
                    </a:cubicBezTo>
                    <a:cubicBezTo>
                      <a:pt x="81" y="108"/>
                      <a:pt x="83" y="108"/>
                      <a:pt x="84" y="107"/>
                    </a:cubicBezTo>
                    <a:cubicBezTo>
                      <a:pt x="86" y="105"/>
                      <a:pt x="88" y="102"/>
                      <a:pt x="89" y="100"/>
                    </a:cubicBezTo>
                    <a:cubicBezTo>
                      <a:pt x="90" y="100"/>
                      <a:pt x="90" y="99"/>
                      <a:pt x="90" y="98"/>
                    </a:cubicBezTo>
                    <a:cubicBezTo>
                      <a:pt x="90" y="97"/>
                      <a:pt x="91" y="96"/>
                      <a:pt x="91" y="96"/>
                    </a:cubicBezTo>
                    <a:cubicBezTo>
                      <a:pt x="92" y="95"/>
                      <a:pt x="93" y="93"/>
                      <a:pt x="93" y="92"/>
                    </a:cubicBezTo>
                    <a:cubicBezTo>
                      <a:pt x="94" y="91"/>
                      <a:pt x="94" y="90"/>
                      <a:pt x="94" y="89"/>
                    </a:cubicBezTo>
                    <a:cubicBezTo>
                      <a:pt x="94" y="88"/>
                      <a:pt x="93" y="88"/>
                      <a:pt x="93" y="87"/>
                    </a:cubicBezTo>
                    <a:cubicBezTo>
                      <a:pt x="93" y="86"/>
                      <a:pt x="93" y="86"/>
                      <a:pt x="92" y="86"/>
                    </a:cubicBezTo>
                    <a:cubicBezTo>
                      <a:pt x="87" y="86"/>
                      <a:pt x="81" y="87"/>
                      <a:pt x="76" y="87"/>
                    </a:cubicBezTo>
                    <a:cubicBezTo>
                      <a:pt x="75" y="87"/>
                      <a:pt x="73" y="87"/>
                      <a:pt x="72" y="87"/>
                    </a:cubicBezTo>
                    <a:cubicBezTo>
                      <a:pt x="74" y="85"/>
                      <a:pt x="74" y="81"/>
                      <a:pt x="75" y="80"/>
                    </a:cubicBezTo>
                    <a:cubicBezTo>
                      <a:pt x="75" y="78"/>
                      <a:pt x="76" y="76"/>
                      <a:pt x="77" y="75"/>
                    </a:cubicBezTo>
                    <a:cubicBezTo>
                      <a:pt x="77" y="74"/>
                      <a:pt x="77" y="74"/>
                      <a:pt x="78" y="73"/>
                    </a:cubicBezTo>
                    <a:cubicBezTo>
                      <a:pt x="78" y="73"/>
                      <a:pt x="78" y="74"/>
                      <a:pt x="78" y="74"/>
                    </a:cubicBezTo>
                    <a:cubicBezTo>
                      <a:pt x="79" y="75"/>
                      <a:pt x="79" y="76"/>
                      <a:pt x="80" y="76"/>
                    </a:cubicBezTo>
                    <a:cubicBezTo>
                      <a:pt x="81" y="77"/>
                      <a:pt x="82" y="77"/>
                      <a:pt x="82" y="77"/>
                    </a:cubicBezTo>
                    <a:cubicBezTo>
                      <a:pt x="84" y="77"/>
                      <a:pt x="86" y="78"/>
                      <a:pt x="88" y="78"/>
                    </a:cubicBezTo>
                    <a:cubicBezTo>
                      <a:pt x="89" y="78"/>
                      <a:pt x="92" y="77"/>
                      <a:pt x="93" y="78"/>
                    </a:cubicBezTo>
                    <a:cubicBezTo>
                      <a:pt x="94" y="78"/>
                      <a:pt x="94" y="79"/>
                      <a:pt x="95" y="80"/>
                    </a:cubicBezTo>
                    <a:cubicBezTo>
                      <a:pt x="95" y="80"/>
                      <a:pt x="96" y="81"/>
                      <a:pt x="97" y="81"/>
                    </a:cubicBezTo>
                    <a:cubicBezTo>
                      <a:pt x="97" y="81"/>
                      <a:pt x="98" y="81"/>
                      <a:pt x="99" y="81"/>
                    </a:cubicBezTo>
                    <a:cubicBezTo>
                      <a:pt x="99" y="81"/>
                      <a:pt x="101" y="80"/>
                      <a:pt x="101" y="81"/>
                    </a:cubicBezTo>
                    <a:cubicBezTo>
                      <a:pt x="102" y="81"/>
                      <a:pt x="102" y="82"/>
                      <a:pt x="102" y="83"/>
                    </a:cubicBezTo>
                    <a:cubicBezTo>
                      <a:pt x="103" y="83"/>
                      <a:pt x="104" y="83"/>
                      <a:pt x="104" y="84"/>
                    </a:cubicBezTo>
                    <a:cubicBezTo>
                      <a:pt x="105" y="85"/>
                      <a:pt x="105" y="86"/>
                      <a:pt x="105" y="87"/>
                    </a:cubicBezTo>
                    <a:cubicBezTo>
                      <a:pt x="104" y="87"/>
                      <a:pt x="104" y="87"/>
                      <a:pt x="103" y="87"/>
                    </a:cubicBezTo>
                    <a:cubicBezTo>
                      <a:pt x="103" y="87"/>
                      <a:pt x="102" y="87"/>
                      <a:pt x="101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0" y="87"/>
                      <a:pt x="99" y="88"/>
                      <a:pt x="98" y="88"/>
                    </a:cubicBezTo>
                    <a:cubicBezTo>
                      <a:pt x="97" y="89"/>
                      <a:pt x="94" y="91"/>
                      <a:pt x="95" y="92"/>
                    </a:cubicBezTo>
                    <a:cubicBezTo>
                      <a:pt x="95" y="92"/>
                      <a:pt x="95" y="92"/>
                      <a:pt x="95" y="92"/>
                    </a:cubicBezTo>
                    <a:cubicBezTo>
                      <a:pt x="95" y="92"/>
                      <a:pt x="95" y="93"/>
                      <a:pt x="95" y="93"/>
                    </a:cubicBezTo>
                    <a:cubicBezTo>
                      <a:pt x="95" y="93"/>
                      <a:pt x="95" y="93"/>
                      <a:pt x="94" y="93"/>
                    </a:cubicBezTo>
                    <a:cubicBezTo>
                      <a:pt x="94" y="93"/>
                      <a:pt x="94" y="93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6"/>
                      <a:pt x="92" y="98"/>
                      <a:pt x="91" y="100"/>
                    </a:cubicBezTo>
                    <a:cubicBezTo>
                      <a:pt x="91" y="101"/>
                      <a:pt x="90" y="103"/>
                      <a:pt x="91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0" y="106"/>
                      <a:pt x="90" y="107"/>
                      <a:pt x="91" y="107"/>
                    </a:cubicBezTo>
                    <a:cubicBezTo>
                      <a:pt x="92" y="107"/>
                      <a:pt x="93" y="107"/>
                      <a:pt x="94" y="107"/>
                    </a:cubicBezTo>
                    <a:cubicBezTo>
                      <a:pt x="94" y="107"/>
                      <a:pt x="95" y="107"/>
                      <a:pt x="95" y="106"/>
                    </a:cubicBezTo>
                    <a:cubicBezTo>
                      <a:pt x="97" y="106"/>
                      <a:pt x="99" y="105"/>
                      <a:pt x="101" y="104"/>
                    </a:cubicBezTo>
                    <a:cubicBezTo>
                      <a:pt x="102" y="103"/>
                      <a:pt x="102" y="102"/>
                      <a:pt x="103" y="101"/>
                    </a:cubicBezTo>
                    <a:cubicBezTo>
                      <a:pt x="103" y="101"/>
                      <a:pt x="103" y="101"/>
                      <a:pt x="103" y="101"/>
                    </a:cubicBezTo>
                    <a:cubicBezTo>
                      <a:pt x="103" y="102"/>
                      <a:pt x="104" y="101"/>
                      <a:pt x="104" y="101"/>
                    </a:cubicBezTo>
                    <a:cubicBezTo>
                      <a:pt x="104" y="100"/>
                      <a:pt x="104" y="99"/>
                      <a:pt x="104" y="99"/>
                    </a:cubicBezTo>
                    <a:cubicBezTo>
                      <a:pt x="104" y="98"/>
                      <a:pt x="105" y="97"/>
                      <a:pt x="105" y="97"/>
                    </a:cubicBezTo>
                    <a:cubicBezTo>
                      <a:pt x="105" y="97"/>
                      <a:pt x="106" y="97"/>
                      <a:pt x="106" y="96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7" y="94"/>
                      <a:pt x="107" y="93"/>
                      <a:pt x="107" y="92"/>
                    </a:cubicBezTo>
                    <a:cubicBezTo>
                      <a:pt x="107" y="91"/>
                      <a:pt x="106" y="90"/>
                      <a:pt x="105" y="89"/>
                    </a:cubicBezTo>
                    <a:cubicBezTo>
                      <a:pt x="105" y="89"/>
                      <a:pt x="105" y="89"/>
                      <a:pt x="105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6" y="85"/>
                      <a:pt x="106" y="83"/>
                      <a:pt x="104" y="82"/>
                    </a:cubicBezTo>
                    <a:cubicBezTo>
                      <a:pt x="103" y="82"/>
                      <a:pt x="103" y="80"/>
                      <a:pt x="103" y="80"/>
                    </a:cubicBezTo>
                    <a:cubicBezTo>
                      <a:pt x="102" y="79"/>
                      <a:pt x="102" y="79"/>
                      <a:pt x="101" y="79"/>
                    </a:cubicBezTo>
                    <a:cubicBezTo>
                      <a:pt x="99" y="79"/>
                      <a:pt x="97" y="80"/>
                      <a:pt x="96" y="78"/>
                    </a:cubicBezTo>
                    <a:cubicBezTo>
                      <a:pt x="95" y="77"/>
                      <a:pt x="94" y="76"/>
                      <a:pt x="93" y="76"/>
                    </a:cubicBezTo>
                    <a:cubicBezTo>
                      <a:pt x="91" y="76"/>
                      <a:pt x="89" y="76"/>
                      <a:pt x="87" y="76"/>
                    </a:cubicBezTo>
                    <a:cubicBezTo>
                      <a:pt x="86" y="76"/>
                      <a:pt x="84" y="75"/>
                      <a:pt x="82" y="75"/>
                    </a:cubicBezTo>
                    <a:cubicBezTo>
                      <a:pt x="81" y="75"/>
                      <a:pt x="80" y="73"/>
                      <a:pt x="80" y="72"/>
                    </a:cubicBezTo>
                    <a:cubicBezTo>
                      <a:pt x="79" y="72"/>
                      <a:pt x="79" y="71"/>
                      <a:pt x="79" y="70"/>
                    </a:cubicBezTo>
                    <a:cubicBezTo>
                      <a:pt x="79" y="70"/>
                      <a:pt x="79" y="69"/>
                      <a:pt x="78" y="69"/>
                    </a:cubicBezTo>
                    <a:cubicBezTo>
                      <a:pt x="78" y="69"/>
                      <a:pt x="78" y="68"/>
                      <a:pt x="78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8"/>
                      <a:pt x="78" y="67"/>
                      <a:pt x="78" y="67"/>
                    </a:cubicBezTo>
                    <a:cubicBezTo>
                      <a:pt x="78" y="67"/>
                      <a:pt x="78" y="66"/>
                      <a:pt x="78" y="66"/>
                    </a:cubicBezTo>
                    <a:cubicBezTo>
                      <a:pt x="78" y="66"/>
                      <a:pt x="78" y="65"/>
                      <a:pt x="77" y="65"/>
                    </a:cubicBezTo>
                    <a:cubicBezTo>
                      <a:pt x="78" y="65"/>
                      <a:pt x="78" y="64"/>
                      <a:pt x="78" y="63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80" y="63"/>
                      <a:pt x="82" y="63"/>
                      <a:pt x="84" y="63"/>
                    </a:cubicBezTo>
                    <a:cubicBezTo>
                      <a:pt x="84" y="63"/>
                      <a:pt x="84" y="64"/>
                      <a:pt x="84" y="64"/>
                    </a:cubicBezTo>
                    <a:cubicBezTo>
                      <a:pt x="88" y="64"/>
                      <a:pt x="91" y="63"/>
                      <a:pt x="94" y="62"/>
                    </a:cubicBezTo>
                    <a:cubicBezTo>
                      <a:pt x="97" y="62"/>
                      <a:pt x="100" y="61"/>
                      <a:pt x="102" y="61"/>
                    </a:cubicBezTo>
                    <a:cubicBezTo>
                      <a:pt x="103" y="61"/>
                      <a:pt x="103" y="61"/>
                      <a:pt x="103" y="61"/>
                    </a:cubicBezTo>
                    <a:cubicBezTo>
                      <a:pt x="103" y="61"/>
                      <a:pt x="103" y="61"/>
                      <a:pt x="104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5" y="62"/>
                      <a:pt x="106" y="61"/>
                      <a:pt x="106" y="60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59"/>
                      <a:pt x="107" y="59"/>
                      <a:pt x="107" y="59"/>
                    </a:cubicBezTo>
                    <a:close/>
                    <a:moveTo>
                      <a:pt x="19" y="14"/>
                    </a:moveTo>
                    <a:cubicBezTo>
                      <a:pt x="20" y="13"/>
                      <a:pt x="21" y="12"/>
                      <a:pt x="22" y="11"/>
                    </a:cubicBezTo>
                    <a:cubicBezTo>
                      <a:pt x="22" y="12"/>
                      <a:pt x="21" y="13"/>
                      <a:pt x="20" y="13"/>
                    </a:cubicBezTo>
                    <a:cubicBezTo>
                      <a:pt x="20" y="13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lose/>
                    <a:moveTo>
                      <a:pt x="32" y="74"/>
                    </a:move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4"/>
                      <a:pt x="32" y="75"/>
                      <a:pt x="32" y="76"/>
                    </a:cubicBezTo>
                    <a:cubicBezTo>
                      <a:pt x="31" y="75"/>
                      <a:pt x="31" y="74"/>
                      <a:pt x="31" y="74"/>
                    </a:cubicBezTo>
                    <a:cubicBezTo>
                      <a:pt x="31" y="74"/>
                      <a:pt x="32" y="74"/>
                      <a:pt x="32" y="74"/>
                    </a:cubicBezTo>
                    <a:close/>
                    <a:moveTo>
                      <a:pt x="30" y="57"/>
                    </a:moveTo>
                    <a:cubicBezTo>
                      <a:pt x="30" y="57"/>
                      <a:pt x="30" y="58"/>
                      <a:pt x="30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9"/>
                      <a:pt x="31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8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1" y="23"/>
                    </a:cubicBezTo>
                    <a:cubicBezTo>
                      <a:pt x="22" y="23"/>
                      <a:pt x="22" y="22"/>
                      <a:pt x="22" y="22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1" y="80"/>
                    </a:move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lose/>
                    <a:moveTo>
                      <a:pt x="31" y="79"/>
                    </a:moveTo>
                    <a:cubicBezTo>
                      <a:pt x="31" y="79"/>
                      <a:pt x="31" y="79"/>
                      <a:pt x="31" y="79"/>
                    </a:cubicBezTo>
                    <a:cubicBezTo>
                      <a:pt x="30" y="80"/>
                      <a:pt x="28" y="80"/>
                      <a:pt x="27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77"/>
                      <a:pt x="26" y="74"/>
                      <a:pt x="26" y="72"/>
                    </a:cubicBezTo>
                    <a:cubicBezTo>
                      <a:pt x="26" y="71"/>
                      <a:pt x="26" y="70"/>
                      <a:pt x="25" y="70"/>
                    </a:cubicBezTo>
                    <a:cubicBezTo>
                      <a:pt x="24" y="69"/>
                      <a:pt x="23" y="70"/>
                      <a:pt x="22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1" y="70"/>
                      <a:pt x="21" y="70"/>
                      <a:pt x="21" y="71"/>
                    </a:cubicBezTo>
                    <a:cubicBezTo>
                      <a:pt x="21" y="72"/>
                      <a:pt x="21" y="74"/>
                      <a:pt x="21" y="75"/>
                    </a:cubicBezTo>
                    <a:cubicBezTo>
                      <a:pt x="21" y="77"/>
                      <a:pt x="20" y="78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3" y="78"/>
                      <a:pt x="23" y="77"/>
                      <a:pt x="23" y="76"/>
                    </a:cubicBezTo>
                    <a:cubicBezTo>
                      <a:pt x="23" y="74"/>
                      <a:pt x="22" y="72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1"/>
                      <a:pt x="23" y="71"/>
                      <a:pt x="24" y="71"/>
                    </a:cubicBezTo>
                    <a:cubicBezTo>
                      <a:pt x="24" y="71"/>
                      <a:pt x="24" y="72"/>
                      <a:pt x="24" y="72"/>
                    </a:cubicBezTo>
                    <a:cubicBezTo>
                      <a:pt x="24" y="72"/>
                      <a:pt x="24" y="73"/>
                      <a:pt x="24" y="73"/>
                    </a:cubicBezTo>
                    <a:cubicBezTo>
                      <a:pt x="24" y="73"/>
                      <a:pt x="24" y="74"/>
                      <a:pt x="24" y="73"/>
                    </a:cubicBezTo>
                    <a:cubicBezTo>
                      <a:pt x="24" y="74"/>
                      <a:pt x="24" y="74"/>
                      <a:pt x="24" y="75"/>
                    </a:cubicBezTo>
                    <a:cubicBezTo>
                      <a:pt x="24" y="77"/>
                      <a:pt x="24" y="78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2" y="80"/>
                      <a:pt x="20" y="80"/>
                      <a:pt x="18" y="80"/>
                    </a:cubicBezTo>
                    <a:cubicBezTo>
                      <a:pt x="16" y="80"/>
                      <a:pt x="14" y="80"/>
                      <a:pt x="13" y="80"/>
                    </a:cubicBezTo>
                    <a:cubicBezTo>
                      <a:pt x="13" y="79"/>
                      <a:pt x="13" y="78"/>
                      <a:pt x="13" y="78"/>
                    </a:cubicBezTo>
                    <a:cubicBezTo>
                      <a:pt x="11" y="76"/>
                      <a:pt x="13" y="68"/>
                      <a:pt x="10" y="67"/>
                    </a:cubicBezTo>
                    <a:cubicBezTo>
                      <a:pt x="11" y="67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8" y="66"/>
                    </a:cubicBezTo>
                    <a:cubicBezTo>
                      <a:pt x="7" y="66"/>
                      <a:pt x="7" y="67"/>
                      <a:pt x="7" y="68"/>
                    </a:cubicBezTo>
                    <a:cubicBezTo>
                      <a:pt x="9" y="69"/>
                      <a:pt x="8" y="72"/>
                      <a:pt x="8" y="75"/>
                    </a:cubicBezTo>
                    <a:cubicBezTo>
                      <a:pt x="8" y="76"/>
                      <a:pt x="8" y="78"/>
                      <a:pt x="9" y="80"/>
                    </a:cubicBezTo>
                    <a:cubicBezTo>
                      <a:pt x="7" y="79"/>
                      <a:pt x="6" y="79"/>
                      <a:pt x="5" y="79"/>
                    </a:cubicBezTo>
                    <a:cubicBezTo>
                      <a:pt x="5" y="79"/>
                      <a:pt x="4" y="78"/>
                      <a:pt x="4" y="78"/>
                    </a:cubicBezTo>
                    <a:cubicBezTo>
                      <a:pt x="4" y="77"/>
                      <a:pt x="4" y="75"/>
                      <a:pt x="4" y="74"/>
                    </a:cubicBezTo>
                    <a:cubicBezTo>
                      <a:pt x="3" y="72"/>
                      <a:pt x="3" y="69"/>
                      <a:pt x="3" y="67"/>
                    </a:cubicBezTo>
                    <a:cubicBezTo>
                      <a:pt x="2" y="65"/>
                      <a:pt x="2" y="63"/>
                      <a:pt x="2" y="60"/>
                    </a:cubicBezTo>
                    <a:cubicBezTo>
                      <a:pt x="2" y="60"/>
                      <a:pt x="3" y="60"/>
                      <a:pt x="3" y="61"/>
                    </a:cubicBezTo>
                    <a:cubicBezTo>
                      <a:pt x="5" y="61"/>
                      <a:pt x="7" y="61"/>
                      <a:pt x="9" y="60"/>
                    </a:cubicBezTo>
                    <a:cubicBezTo>
                      <a:pt x="9" y="60"/>
                      <a:pt x="9" y="60"/>
                      <a:pt x="9" y="59"/>
                    </a:cubicBezTo>
                    <a:cubicBezTo>
                      <a:pt x="10" y="59"/>
                      <a:pt x="11" y="59"/>
                      <a:pt x="11" y="59"/>
                    </a:cubicBezTo>
                    <a:cubicBezTo>
                      <a:pt x="11" y="59"/>
                      <a:pt x="11" y="58"/>
                      <a:pt x="11" y="58"/>
                    </a:cubicBezTo>
                    <a:cubicBezTo>
                      <a:pt x="10" y="58"/>
                      <a:pt x="9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7"/>
                      <a:pt x="8" y="57"/>
                    </a:cubicBezTo>
                    <a:cubicBezTo>
                      <a:pt x="8" y="57"/>
                      <a:pt x="8" y="56"/>
                      <a:pt x="8" y="56"/>
                    </a:cubicBezTo>
                    <a:cubicBezTo>
                      <a:pt x="9" y="56"/>
                      <a:pt x="9" y="56"/>
                      <a:pt x="10" y="56"/>
                    </a:cubicBezTo>
                    <a:cubicBezTo>
                      <a:pt x="11" y="56"/>
                      <a:pt x="11" y="54"/>
                      <a:pt x="10" y="54"/>
                    </a:cubicBezTo>
                    <a:cubicBezTo>
                      <a:pt x="9" y="54"/>
                      <a:pt x="9" y="54"/>
                      <a:pt x="8" y="54"/>
                    </a:cubicBezTo>
                    <a:cubicBezTo>
                      <a:pt x="8" y="54"/>
                      <a:pt x="7" y="53"/>
                      <a:pt x="7" y="53"/>
                    </a:cubicBezTo>
                    <a:cubicBezTo>
                      <a:pt x="7" y="53"/>
                      <a:pt x="7" y="53"/>
                      <a:pt x="6" y="54"/>
                    </a:cubicBezTo>
                    <a:cubicBezTo>
                      <a:pt x="6" y="54"/>
                      <a:pt x="6" y="55"/>
                      <a:pt x="7" y="55"/>
                    </a:cubicBezTo>
                    <a:cubicBezTo>
                      <a:pt x="6" y="55"/>
                      <a:pt x="6" y="56"/>
                      <a:pt x="6" y="56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5" y="58"/>
                      <a:pt x="5" y="58"/>
                    </a:cubicBezTo>
                    <a:cubicBezTo>
                      <a:pt x="4" y="58"/>
                      <a:pt x="3" y="58"/>
                      <a:pt x="3" y="58"/>
                    </a:cubicBezTo>
                    <a:cubicBezTo>
                      <a:pt x="3" y="58"/>
                      <a:pt x="2" y="58"/>
                      <a:pt x="2" y="59"/>
                    </a:cubicBezTo>
                    <a:cubicBezTo>
                      <a:pt x="2" y="56"/>
                      <a:pt x="2" y="54"/>
                      <a:pt x="2" y="51"/>
                    </a:cubicBezTo>
                    <a:cubicBezTo>
                      <a:pt x="2" y="47"/>
                      <a:pt x="3" y="42"/>
                      <a:pt x="2" y="37"/>
                    </a:cubicBezTo>
                    <a:cubicBezTo>
                      <a:pt x="2" y="36"/>
                      <a:pt x="2" y="35"/>
                      <a:pt x="2" y="34"/>
                    </a:cubicBezTo>
                    <a:cubicBezTo>
                      <a:pt x="2" y="33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2"/>
                      <a:pt x="3" y="33"/>
                      <a:pt x="3" y="34"/>
                    </a:cubicBezTo>
                    <a:cubicBezTo>
                      <a:pt x="4" y="35"/>
                      <a:pt x="4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9"/>
                      <a:pt x="5" y="42"/>
                      <a:pt x="6" y="43"/>
                    </a:cubicBezTo>
                    <a:cubicBezTo>
                      <a:pt x="6" y="43"/>
                      <a:pt x="6" y="43"/>
                      <a:pt x="7" y="43"/>
                    </a:cubicBezTo>
                    <a:cubicBezTo>
                      <a:pt x="8" y="44"/>
                      <a:pt x="9" y="43"/>
                      <a:pt x="10" y="43"/>
                    </a:cubicBezTo>
                    <a:cubicBezTo>
                      <a:pt x="12" y="42"/>
                      <a:pt x="13" y="42"/>
                      <a:pt x="15" y="42"/>
                    </a:cubicBezTo>
                    <a:cubicBezTo>
                      <a:pt x="16" y="42"/>
                      <a:pt x="18" y="42"/>
                      <a:pt x="20" y="42"/>
                    </a:cubicBezTo>
                    <a:cubicBezTo>
                      <a:pt x="21" y="42"/>
                      <a:pt x="23" y="43"/>
                      <a:pt x="25" y="42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0"/>
                      <a:pt x="24" y="40"/>
                      <a:pt x="24" y="40"/>
                    </a:cubicBezTo>
                    <a:cubicBezTo>
                      <a:pt x="24" y="40"/>
                      <a:pt x="24" y="39"/>
                      <a:pt x="24" y="39"/>
                    </a:cubicBezTo>
                    <a:cubicBezTo>
                      <a:pt x="23" y="38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5"/>
                    </a:cubicBezTo>
                    <a:cubicBezTo>
                      <a:pt x="23" y="34"/>
                      <a:pt x="22" y="33"/>
                      <a:pt x="23" y="32"/>
                    </a:cubicBezTo>
                    <a:cubicBezTo>
                      <a:pt x="23" y="31"/>
                      <a:pt x="23" y="30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9"/>
                      <a:pt x="20" y="29"/>
                    </a:cubicBezTo>
                    <a:cubicBezTo>
                      <a:pt x="17" y="29"/>
                      <a:pt x="14" y="29"/>
                      <a:pt x="11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6" y="29"/>
                      <a:pt x="5" y="30"/>
                      <a:pt x="4" y="29"/>
                    </a:cubicBezTo>
                    <a:cubicBezTo>
                      <a:pt x="4" y="29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3" y="28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5" y="25"/>
                    </a:cubicBezTo>
                    <a:cubicBezTo>
                      <a:pt x="8" y="26"/>
                      <a:pt x="11" y="26"/>
                      <a:pt x="14" y="26"/>
                    </a:cubicBezTo>
                    <a:cubicBezTo>
                      <a:pt x="17" y="26"/>
                      <a:pt x="21" y="27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6" y="25"/>
                      <a:pt x="26" y="25"/>
                    </a:cubicBezTo>
                    <a:cubicBezTo>
                      <a:pt x="26" y="26"/>
                      <a:pt x="26" y="26"/>
                      <a:pt x="27" y="26"/>
                    </a:cubicBezTo>
                    <a:cubicBezTo>
                      <a:pt x="27" y="26"/>
                      <a:pt x="27" y="27"/>
                      <a:pt x="27" y="27"/>
                    </a:cubicBezTo>
                    <a:cubicBezTo>
                      <a:pt x="27" y="28"/>
                      <a:pt x="27" y="29"/>
                      <a:pt x="27" y="30"/>
                    </a:cubicBezTo>
                    <a:cubicBezTo>
                      <a:pt x="26" y="30"/>
                      <a:pt x="26" y="31"/>
                      <a:pt x="26" y="33"/>
                    </a:cubicBezTo>
                    <a:cubicBezTo>
                      <a:pt x="26" y="33"/>
                      <a:pt x="26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5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7"/>
                      <a:pt x="27" y="38"/>
                      <a:pt x="27" y="38"/>
                    </a:cubicBezTo>
                    <a:cubicBezTo>
                      <a:pt x="27" y="43"/>
                      <a:pt x="27" y="49"/>
                      <a:pt x="27" y="54"/>
                    </a:cubicBezTo>
                    <a:cubicBezTo>
                      <a:pt x="28" y="55"/>
                      <a:pt x="28" y="56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62"/>
                      <a:pt x="29" y="65"/>
                      <a:pt x="29" y="69"/>
                    </a:cubicBezTo>
                    <a:cubicBezTo>
                      <a:pt x="29" y="71"/>
                      <a:pt x="29" y="73"/>
                      <a:pt x="29" y="76"/>
                    </a:cubicBezTo>
                    <a:cubicBezTo>
                      <a:pt x="29" y="77"/>
                      <a:pt x="30" y="78"/>
                      <a:pt x="31" y="79"/>
                    </a:cubicBezTo>
                    <a:cubicBezTo>
                      <a:pt x="32" y="79"/>
                      <a:pt x="32" y="78"/>
                      <a:pt x="32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2" y="78"/>
                      <a:pt x="32" y="78"/>
                      <a:pt x="32" y="79"/>
                    </a:cubicBezTo>
                    <a:cubicBezTo>
                      <a:pt x="32" y="79"/>
                      <a:pt x="32" y="79"/>
                      <a:pt x="31" y="79"/>
                    </a:cubicBezTo>
                    <a:close/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1" y="36"/>
                      <a:pt x="21" y="36"/>
                    </a:cubicBezTo>
                    <a:cubicBezTo>
                      <a:pt x="20" y="35"/>
                      <a:pt x="19" y="36"/>
                      <a:pt x="18" y="36"/>
                    </a:cubicBezTo>
                    <a:cubicBezTo>
                      <a:pt x="16" y="36"/>
                      <a:pt x="15" y="36"/>
                      <a:pt x="13" y="36"/>
                    </a:cubicBezTo>
                    <a:cubicBezTo>
                      <a:pt x="11" y="35"/>
                      <a:pt x="9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4"/>
                      <a:pt x="6" y="33"/>
                      <a:pt x="6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32"/>
                      <a:pt x="11" y="33"/>
                      <a:pt x="12" y="32"/>
                    </a:cubicBezTo>
                    <a:cubicBezTo>
                      <a:pt x="12" y="32"/>
                      <a:pt x="12" y="32"/>
                      <a:pt x="12" y="31"/>
                    </a:cubicBezTo>
                    <a:cubicBezTo>
                      <a:pt x="13" y="31"/>
                      <a:pt x="13" y="31"/>
                      <a:pt x="14" y="31"/>
                    </a:cubicBezTo>
                    <a:cubicBezTo>
                      <a:pt x="16" y="31"/>
                      <a:pt x="19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1"/>
                      <a:pt x="21" y="31"/>
                      <a:pt x="21" y="32"/>
                    </a:cubicBezTo>
                    <a:cubicBezTo>
                      <a:pt x="21" y="33"/>
                      <a:pt x="21" y="35"/>
                      <a:pt x="22" y="36"/>
                    </a:cubicBezTo>
                    <a:close/>
                    <a:moveTo>
                      <a:pt x="22" y="40"/>
                    </a:moveTo>
                    <a:cubicBezTo>
                      <a:pt x="21" y="40"/>
                      <a:pt x="21" y="40"/>
                      <a:pt x="20" y="40"/>
                    </a:cubicBezTo>
                    <a:cubicBezTo>
                      <a:pt x="19" y="40"/>
                      <a:pt x="17" y="40"/>
                      <a:pt x="15" y="40"/>
                    </a:cubicBezTo>
                    <a:cubicBezTo>
                      <a:pt x="13" y="40"/>
                      <a:pt x="12" y="40"/>
                      <a:pt x="10" y="40"/>
                    </a:cubicBezTo>
                    <a:cubicBezTo>
                      <a:pt x="10" y="41"/>
                      <a:pt x="9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0"/>
                      <a:pt x="8" y="40"/>
                      <a:pt x="8" y="39"/>
                    </a:cubicBezTo>
                    <a:cubicBezTo>
                      <a:pt x="8" y="39"/>
                      <a:pt x="8" y="38"/>
                      <a:pt x="8" y="38"/>
                    </a:cubicBezTo>
                    <a:cubicBezTo>
                      <a:pt x="9" y="38"/>
                      <a:pt x="11" y="38"/>
                      <a:pt x="13" y="38"/>
                    </a:cubicBezTo>
                    <a:cubicBezTo>
                      <a:pt x="15" y="38"/>
                      <a:pt x="17" y="38"/>
                      <a:pt x="18" y="38"/>
                    </a:cubicBezTo>
                    <a:cubicBezTo>
                      <a:pt x="18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1" y="38"/>
                    </a:cubicBezTo>
                    <a:cubicBezTo>
                      <a:pt x="21" y="38"/>
                      <a:pt x="21" y="39"/>
                      <a:pt x="22" y="40"/>
                    </a:cubicBezTo>
                    <a:close/>
                    <a:moveTo>
                      <a:pt x="60" y="81"/>
                    </a:moveTo>
                    <a:cubicBezTo>
                      <a:pt x="59" y="82"/>
                      <a:pt x="58" y="81"/>
                      <a:pt x="57" y="82"/>
                    </a:cubicBezTo>
                    <a:cubicBezTo>
                      <a:pt x="57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6" y="81"/>
                    </a:cubicBezTo>
                    <a:cubicBezTo>
                      <a:pt x="56" y="81"/>
                      <a:pt x="56" y="81"/>
                      <a:pt x="57" y="81"/>
                    </a:cubicBezTo>
                    <a:cubicBezTo>
                      <a:pt x="58" y="81"/>
                      <a:pt x="59" y="81"/>
                      <a:pt x="60" y="81"/>
                    </a:cubicBezTo>
                    <a:cubicBezTo>
                      <a:pt x="60" y="81"/>
                      <a:pt x="60" y="81"/>
                      <a:pt x="60" y="81"/>
                    </a:cubicBezTo>
                    <a:close/>
                    <a:moveTo>
                      <a:pt x="68" y="92"/>
                    </a:moveTo>
                    <a:cubicBezTo>
                      <a:pt x="68" y="92"/>
                      <a:pt x="68" y="91"/>
                      <a:pt x="68" y="91"/>
                    </a:cubicBezTo>
                    <a:cubicBezTo>
                      <a:pt x="69" y="91"/>
                      <a:pt x="70" y="91"/>
                      <a:pt x="71" y="91"/>
                    </a:cubicBezTo>
                    <a:cubicBezTo>
                      <a:pt x="71" y="91"/>
                      <a:pt x="70" y="92"/>
                      <a:pt x="70" y="92"/>
                    </a:cubicBezTo>
                    <a:cubicBezTo>
                      <a:pt x="69" y="92"/>
                      <a:pt x="69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lose/>
                    <a:moveTo>
                      <a:pt x="62" y="99"/>
                    </a:moveTo>
                    <a:cubicBezTo>
                      <a:pt x="63" y="99"/>
                      <a:pt x="63" y="99"/>
                      <a:pt x="64" y="99"/>
                    </a:cubicBezTo>
                    <a:cubicBezTo>
                      <a:pt x="64" y="99"/>
                      <a:pt x="64" y="100"/>
                      <a:pt x="64" y="100"/>
                    </a:cubicBezTo>
                    <a:cubicBezTo>
                      <a:pt x="64" y="100"/>
                      <a:pt x="64" y="101"/>
                      <a:pt x="64" y="100"/>
                    </a:cubicBezTo>
                    <a:cubicBezTo>
                      <a:pt x="65" y="100"/>
                      <a:pt x="65" y="100"/>
                      <a:pt x="65" y="99"/>
                    </a:cubicBezTo>
                    <a:cubicBezTo>
                      <a:pt x="66" y="99"/>
                      <a:pt x="67" y="99"/>
                      <a:pt x="67" y="99"/>
                    </a:cubicBezTo>
                    <a:cubicBezTo>
                      <a:pt x="67" y="99"/>
                      <a:pt x="67" y="100"/>
                      <a:pt x="67" y="100"/>
                    </a:cubicBezTo>
                    <a:cubicBezTo>
                      <a:pt x="67" y="101"/>
                      <a:pt x="67" y="102"/>
                      <a:pt x="68" y="101"/>
                    </a:cubicBezTo>
                    <a:cubicBezTo>
                      <a:pt x="69" y="101"/>
                      <a:pt x="69" y="101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99"/>
                      <a:pt x="69" y="99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70" y="100"/>
                      <a:pt x="70" y="100"/>
                      <a:pt x="70" y="101"/>
                    </a:cubicBezTo>
                    <a:cubicBezTo>
                      <a:pt x="70" y="101"/>
                      <a:pt x="71" y="101"/>
                      <a:pt x="71" y="101"/>
                    </a:cubicBezTo>
                    <a:cubicBezTo>
                      <a:pt x="71" y="101"/>
                      <a:pt x="71" y="102"/>
                      <a:pt x="71" y="102"/>
                    </a:cubicBezTo>
                    <a:cubicBezTo>
                      <a:pt x="71" y="102"/>
                      <a:pt x="71" y="102"/>
                      <a:pt x="72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1" y="102"/>
                      <a:pt x="70" y="102"/>
                      <a:pt x="69" y="102"/>
                    </a:cubicBezTo>
                    <a:cubicBezTo>
                      <a:pt x="65" y="102"/>
                      <a:pt x="62" y="102"/>
                      <a:pt x="59" y="102"/>
                    </a:cubicBezTo>
                    <a:cubicBezTo>
                      <a:pt x="59" y="101"/>
                      <a:pt x="59" y="101"/>
                      <a:pt x="60" y="101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60" y="100"/>
                      <a:pt x="61" y="100"/>
                      <a:pt x="61" y="100"/>
                    </a:cubicBezTo>
                    <a:cubicBezTo>
                      <a:pt x="61" y="101"/>
                      <a:pt x="61" y="101"/>
                      <a:pt x="61" y="100"/>
                    </a:cubicBezTo>
                    <a:cubicBezTo>
                      <a:pt x="62" y="100"/>
                      <a:pt x="62" y="100"/>
                      <a:pt x="62" y="99"/>
                    </a:cubicBezTo>
                    <a:close/>
                    <a:moveTo>
                      <a:pt x="62" y="92"/>
                    </a:move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3" y="92"/>
                      <a:pt x="63" y="92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2" y="92"/>
                      <a:pt x="62" y="92"/>
                      <a:pt x="62" y="92"/>
                    </a:cubicBezTo>
                    <a:close/>
                    <a:moveTo>
                      <a:pt x="68" y="95"/>
                    </a:moveTo>
                    <a:cubicBezTo>
                      <a:pt x="68" y="95"/>
                      <a:pt x="69" y="95"/>
                      <a:pt x="69" y="95"/>
                    </a:cubicBezTo>
                    <a:cubicBezTo>
                      <a:pt x="69" y="95"/>
                      <a:pt x="69" y="95"/>
                      <a:pt x="69" y="95"/>
                    </a:cubicBezTo>
                    <a:cubicBezTo>
                      <a:pt x="69" y="96"/>
                      <a:pt x="69" y="96"/>
                      <a:pt x="68" y="97"/>
                    </a:cubicBezTo>
                    <a:cubicBezTo>
                      <a:pt x="68" y="97"/>
                      <a:pt x="67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7" y="95"/>
                      <a:pt x="67" y="95"/>
                      <a:pt x="68" y="95"/>
                    </a:cubicBezTo>
                    <a:close/>
                    <a:moveTo>
                      <a:pt x="65" y="91"/>
                    </a:moveTo>
                    <a:cubicBezTo>
                      <a:pt x="66" y="91"/>
                      <a:pt x="66" y="91"/>
                      <a:pt x="67" y="91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6" y="92"/>
                      <a:pt x="65" y="92"/>
                      <a:pt x="65" y="92"/>
                    </a:cubicBezTo>
                    <a:cubicBezTo>
                      <a:pt x="65" y="92"/>
                      <a:pt x="65" y="92"/>
                      <a:pt x="65" y="91"/>
                    </a:cubicBezTo>
                    <a:close/>
                    <a:moveTo>
                      <a:pt x="64" y="94"/>
                    </a:moveTo>
                    <a:cubicBezTo>
                      <a:pt x="64" y="94"/>
                      <a:pt x="65" y="94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6"/>
                      <a:pt x="65" y="96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4" y="97"/>
                      <a:pt x="64" y="97"/>
                      <a:pt x="63" y="97"/>
                    </a:cubicBezTo>
                    <a:cubicBezTo>
                      <a:pt x="63" y="96"/>
                      <a:pt x="63" y="96"/>
                      <a:pt x="64" y="95"/>
                    </a:cubicBezTo>
                    <a:cubicBezTo>
                      <a:pt x="64" y="95"/>
                      <a:pt x="64" y="95"/>
                      <a:pt x="64" y="94"/>
                    </a:cubicBezTo>
                    <a:close/>
                    <a:moveTo>
                      <a:pt x="63" y="89"/>
                    </a:move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89"/>
                      <a:pt x="62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2" y="89"/>
                      <a:pt x="63" y="89"/>
                      <a:pt x="63" y="89"/>
                    </a:cubicBezTo>
                    <a:close/>
                    <a:moveTo>
                      <a:pt x="60" y="94"/>
                    </a:moveTo>
                    <a:cubicBezTo>
                      <a:pt x="61" y="94"/>
                      <a:pt x="61" y="94"/>
                      <a:pt x="62" y="94"/>
                    </a:cubicBezTo>
                    <a:cubicBezTo>
                      <a:pt x="61" y="95"/>
                      <a:pt x="61" y="96"/>
                      <a:pt x="60" y="97"/>
                    </a:cubicBezTo>
                    <a:cubicBezTo>
                      <a:pt x="60" y="97"/>
                      <a:pt x="60" y="97"/>
                      <a:pt x="59" y="97"/>
                    </a:cubicBezTo>
                    <a:cubicBezTo>
                      <a:pt x="59" y="96"/>
                      <a:pt x="60" y="96"/>
                      <a:pt x="60" y="96"/>
                    </a:cubicBezTo>
                    <a:cubicBezTo>
                      <a:pt x="60" y="95"/>
                      <a:pt x="60" y="95"/>
                      <a:pt x="60" y="94"/>
                    </a:cubicBezTo>
                    <a:close/>
                    <a:moveTo>
                      <a:pt x="58" y="89"/>
                    </a:moveTo>
                    <a:cubicBezTo>
                      <a:pt x="59" y="89"/>
                      <a:pt x="59" y="89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8" y="89"/>
                      <a:pt x="56" y="89"/>
                      <a:pt x="54" y="89"/>
                    </a:cubicBezTo>
                    <a:cubicBezTo>
                      <a:pt x="56" y="89"/>
                      <a:pt x="57" y="89"/>
                      <a:pt x="58" y="89"/>
                    </a:cubicBezTo>
                    <a:close/>
                    <a:moveTo>
                      <a:pt x="58" y="102"/>
                    </a:moveTo>
                    <a:cubicBezTo>
                      <a:pt x="57" y="102"/>
                      <a:pt x="57" y="102"/>
                      <a:pt x="57" y="102"/>
                    </a:cubicBezTo>
                    <a:cubicBezTo>
                      <a:pt x="57" y="102"/>
                      <a:pt x="57" y="101"/>
                      <a:pt x="56" y="101"/>
                    </a:cubicBezTo>
                    <a:cubicBezTo>
                      <a:pt x="55" y="101"/>
                      <a:pt x="54" y="101"/>
                      <a:pt x="53" y="101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3" y="99"/>
                      <a:pt x="53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5" y="99"/>
                      <a:pt x="55" y="99"/>
                    </a:cubicBezTo>
                    <a:cubicBezTo>
                      <a:pt x="55" y="99"/>
                      <a:pt x="55" y="100"/>
                      <a:pt x="55" y="100"/>
                    </a:cubicBezTo>
                    <a:cubicBezTo>
                      <a:pt x="55" y="100"/>
                      <a:pt x="56" y="101"/>
                      <a:pt x="56" y="100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7" y="100"/>
                      <a:pt x="57" y="99"/>
                      <a:pt x="57" y="99"/>
                    </a:cubicBezTo>
                    <a:cubicBezTo>
                      <a:pt x="58" y="99"/>
                      <a:pt x="58" y="99"/>
                      <a:pt x="59" y="99"/>
                    </a:cubicBezTo>
                    <a:cubicBezTo>
                      <a:pt x="58" y="100"/>
                      <a:pt x="57" y="101"/>
                      <a:pt x="58" y="102"/>
                    </a:cubicBezTo>
                    <a:close/>
                    <a:moveTo>
                      <a:pt x="52" y="100"/>
                    </a:moveTo>
                    <a:cubicBezTo>
                      <a:pt x="51" y="100"/>
                      <a:pt x="50" y="100"/>
                      <a:pt x="49" y="100"/>
                    </a:cubicBezTo>
                    <a:cubicBezTo>
                      <a:pt x="49" y="100"/>
                      <a:pt x="49" y="100"/>
                      <a:pt x="49" y="99"/>
                    </a:cubicBezTo>
                    <a:cubicBezTo>
                      <a:pt x="50" y="99"/>
                      <a:pt x="50" y="99"/>
                      <a:pt x="50" y="98"/>
                    </a:cubicBezTo>
                    <a:cubicBezTo>
                      <a:pt x="51" y="98"/>
                      <a:pt x="51" y="99"/>
                      <a:pt x="52" y="99"/>
                    </a:cubicBezTo>
                    <a:cubicBezTo>
                      <a:pt x="52" y="99"/>
                      <a:pt x="51" y="100"/>
                      <a:pt x="52" y="100"/>
                    </a:cubicBezTo>
                    <a:close/>
                    <a:moveTo>
                      <a:pt x="52" y="96"/>
                    </a:moveTo>
                    <a:cubicBezTo>
                      <a:pt x="52" y="96"/>
                      <a:pt x="53" y="95"/>
                      <a:pt x="53" y="94"/>
                    </a:cubicBezTo>
                    <a:cubicBezTo>
                      <a:pt x="53" y="94"/>
                      <a:pt x="54" y="94"/>
                      <a:pt x="54" y="94"/>
                    </a:cubicBezTo>
                    <a:cubicBezTo>
                      <a:pt x="54" y="95"/>
                      <a:pt x="54" y="96"/>
                      <a:pt x="53" y="96"/>
                    </a:cubicBezTo>
                    <a:cubicBezTo>
                      <a:pt x="53" y="96"/>
                      <a:pt x="52" y="96"/>
                      <a:pt x="52" y="96"/>
                    </a:cubicBezTo>
                    <a:close/>
                    <a:moveTo>
                      <a:pt x="56" y="96"/>
                    </a:moveTo>
                    <a:cubicBezTo>
                      <a:pt x="56" y="96"/>
                      <a:pt x="56" y="96"/>
                      <a:pt x="56" y="96"/>
                    </a:cubicBezTo>
                    <a:cubicBezTo>
                      <a:pt x="57" y="95"/>
                      <a:pt x="57" y="95"/>
                      <a:pt x="57" y="94"/>
                    </a:cubicBezTo>
                    <a:cubicBezTo>
                      <a:pt x="57" y="94"/>
                      <a:pt x="58" y="94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5"/>
                      <a:pt x="58" y="95"/>
                      <a:pt x="57" y="95"/>
                    </a:cubicBezTo>
                    <a:cubicBezTo>
                      <a:pt x="57" y="96"/>
                      <a:pt x="57" y="96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lose/>
                    <a:moveTo>
                      <a:pt x="58" y="92"/>
                    </a:moveTo>
                    <a:cubicBezTo>
                      <a:pt x="58" y="92"/>
                      <a:pt x="58" y="92"/>
                      <a:pt x="58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9" y="92"/>
                      <a:pt x="59" y="92"/>
                      <a:pt x="58" y="92"/>
                    </a:cubicBezTo>
                    <a:close/>
                    <a:moveTo>
                      <a:pt x="49" y="92"/>
                    </a:moveTo>
                    <a:cubicBezTo>
                      <a:pt x="49" y="92"/>
                      <a:pt x="49" y="92"/>
                      <a:pt x="49" y="92"/>
                    </a:cubicBezTo>
                    <a:cubicBezTo>
                      <a:pt x="52" y="92"/>
                      <a:pt x="54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5" y="92"/>
                      <a:pt x="53" y="92"/>
                      <a:pt x="52" y="92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1" y="92"/>
                      <a:pt x="50" y="92"/>
                      <a:pt x="49" y="92"/>
                    </a:cubicBezTo>
                    <a:cubicBezTo>
                      <a:pt x="49" y="92"/>
                      <a:pt x="49" y="92"/>
                      <a:pt x="49" y="92"/>
                    </a:cubicBezTo>
                    <a:close/>
                    <a:moveTo>
                      <a:pt x="50" y="94"/>
                    </a:moveTo>
                    <a:cubicBezTo>
                      <a:pt x="50" y="94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9" y="95"/>
                      <a:pt x="50" y="95"/>
                      <a:pt x="50" y="95"/>
                    </a:cubicBezTo>
                    <a:cubicBezTo>
                      <a:pt x="50" y="95"/>
                      <a:pt x="49" y="96"/>
                      <a:pt x="49" y="96"/>
                    </a:cubicBezTo>
                    <a:cubicBezTo>
                      <a:pt x="49" y="96"/>
                      <a:pt x="48" y="96"/>
                      <a:pt x="47" y="96"/>
                    </a:cubicBezTo>
                    <a:cubicBezTo>
                      <a:pt x="48" y="95"/>
                      <a:pt x="48" y="95"/>
                      <a:pt x="48" y="94"/>
                    </a:cubicBezTo>
                    <a:cubicBezTo>
                      <a:pt x="49" y="94"/>
                      <a:pt x="49" y="94"/>
                      <a:pt x="50" y="94"/>
                    </a:cubicBezTo>
                    <a:close/>
                    <a:moveTo>
                      <a:pt x="47" y="100"/>
                    </a:moveTo>
                    <a:cubicBezTo>
                      <a:pt x="47" y="100"/>
                      <a:pt x="46" y="100"/>
                      <a:pt x="45" y="100"/>
                    </a:cubicBezTo>
                    <a:cubicBezTo>
                      <a:pt x="46" y="99"/>
                      <a:pt x="46" y="99"/>
                      <a:pt x="46" y="98"/>
                    </a:cubicBezTo>
                    <a:cubicBezTo>
                      <a:pt x="47" y="98"/>
                      <a:pt x="47" y="98"/>
                      <a:pt x="48" y="98"/>
                    </a:cubicBezTo>
                    <a:cubicBezTo>
                      <a:pt x="47" y="99"/>
                      <a:pt x="47" y="100"/>
                      <a:pt x="47" y="100"/>
                    </a:cubicBezTo>
                    <a:close/>
                    <a:moveTo>
                      <a:pt x="46" y="92"/>
                    </a:move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7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lose/>
                    <a:moveTo>
                      <a:pt x="45" y="94"/>
                    </a:moveTo>
                    <a:cubicBezTo>
                      <a:pt x="45" y="94"/>
                      <a:pt x="45" y="94"/>
                      <a:pt x="46" y="94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5" y="95"/>
                      <a:pt x="45" y="95"/>
                      <a:pt x="45" y="96"/>
                    </a:cubicBezTo>
                    <a:cubicBezTo>
                      <a:pt x="45" y="95"/>
                      <a:pt x="45" y="95"/>
                      <a:pt x="45" y="94"/>
                    </a:cubicBezTo>
                    <a:close/>
                    <a:moveTo>
                      <a:pt x="40" y="94"/>
                    </a:moveTo>
                    <a:cubicBezTo>
                      <a:pt x="41" y="94"/>
                      <a:pt x="41" y="94"/>
                      <a:pt x="42" y="94"/>
                    </a:cubicBezTo>
                    <a:cubicBezTo>
                      <a:pt x="42" y="94"/>
                      <a:pt x="43" y="94"/>
                      <a:pt x="43" y="94"/>
                    </a:cubicBezTo>
                    <a:cubicBezTo>
                      <a:pt x="43" y="94"/>
                      <a:pt x="42" y="95"/>
                      <a:pt x="42" y="96"/>
                    </a:cubicBezTo>
                    <a:cubicBezTo>
                      <a:pt x="41" y="96"/>
                      <a:pt x="41" y="96"/>
                      <a:pt x="40" y="96"/>
                    </a:cubicBezTo>
                    <a:cubicBezTo>
                      <a:pt x="40" y="96"/>
                      <a:pt x="40" y="96"/>
                      <a:pt x="39" y="95"/>
                    </a:cubicBezTo>
                    <a:cubicBezTo>
                      <a:pt x="40" y="95"/>
                      <a:pt x="40" y="94"/>
                      <a:pt x="40" y="94"/>
                    </a:cubicBezTo>
                    <a:close/>
                    <a:moveTo>
                      <a:pt x="30" y="99"/>
                    </a:moveTo>
                    <a:cubicBezTo>
                      <a:pt x="30" y="98"/>
                      <a:pt x="31" y="98"/>
                      <a:pt x="31" y="97"/>
                    </a:cubicBezTo>
                    <a:cubicBezTo>
                      <a:pt x="32" y="97"/>
                      <a:pt x="33" y="97"/>
                      <a:pt x="33" y="97"/>
                    </a:cubicBezTo>
                    <a:cubicBezTo>
                      <a:pt x="33" y="98"/>
                      <a:pt x="32" y="99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0" y="100"/>
                      <a:pt x="29" y="100"/>
                      <a:pt x="28" y="100"/>
                    </a:cubicBezTo>
                    <a:cubicBezTo>
                      <a:pt x="29" y="99"/>
                      <a:pt x="29" y="98"/>
                      <a:pt x="29" y="97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0" y="97"/>
                      <a:pt x="30" y="98"/>
                      <a:pt x="30" y="98"/>
                    </a:cubicBezTo>
                    <a:cubicBezTo>
                      <a:pt x="30" y="99"/>
                      <a:pt x="30" y="99"/>
                      <a:pt x="30" y="99"/>
                    </a:cubicBezTo>
                    <a:close/>
                    <a:moveTo>
                      <a:pt x="31" y="101"/>
                    </a:moveTo>
                    <a:cubicBezTo>
                      <a:pt x="32" y="101"/>
                      <a:pt x="33" y="101"/>
                      <a:pt x="34" y="102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3" y="102"/>
                      <a:pt x="31" y="102"/>
                      <a:pt x="29" y="102"/>
                    </a:cubicBezTo>
                    <a:cubicBezTo>
                      <a:pt x="28" y="102"/>
                      <a:pt x="27" y="102"/>
                      <a:pt x="26" y="101"/>
                    </a:cubicBezTo>
                    <a:cubicBezTo>
                      <a:pt x="26" y="101"/>
                      <a:pt x="26" y="101"/>
                      <a:pt x="27" y="101"/>
                    </a:cubicBezTo>
                    <a:cubicBezTo>
                      <a:pt x="28" y="101"/>
                      <a:pt x="30" y="101"/>
                      <a:pt x="31" y="101"/>
                    </a:cubicBezTo>
                    <a:close/>
                    <a:moveTo>
                      <a:pt x="34" y="100"/>
                    </a:moveTo>
                    <a:cubicBezTo>
                      <a:pt x="35" y="99"/>
                      <a:pt x="35" y="98"/>
                      <a:pt x="35" y="97"/>
                    </a:cubicBezTo>
                    <a:cubicBezTo>
                      <a:pt x="36" y="97"/>
                      <a:pt x="36" y="97"/>
                      <a:pt x="37" y="97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9"/>
                      <a:pt x="36" y="99"/>
                      <a:pt x="35" y="100"/>
                    </a:cubicBezTo>
                    <a:cubicBezTo>
                      <a:pt x="35" y="100"/>
                      <a:pt x="34" y="100"/>
                      <a:pt x="34" y="100"/>
                    </a:cubicBezTo>
                    <a:close/>
                    <a:moveTo>
                      <a:pt x="36" y="102"/>
                    </a:moveTo>
                    <a:cubicBezTo>
                      <a:pt x="37" y="102"/>
                      <a:pt x="38" y="102"/>
                      <a:pt x="39" y="102"/>
                    </a:cubicBezTo>
                    <a:cubicBezTo>
                      <a:pt x="40" y="102"/>
                      <a:pt x="42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1" y="102"/>
                      <a:pt x="39" y="102"/>
                      <a:pt x="37" y="102"/>
                    </a:cubicBezTo>
                    <a:cubicBezTo>
                      <a:pt x="37" y="102"/>
                      <a:pt x="36" y="102"/>
                      <a:pt x="36" y="102"/>
                    </a:cubicBezTo>
                    <a:cubicBezTo>
                      <a:pt x="36" y="102"/>
                      <a:pt x="36" y="102"/>
                      <a:pt x="36" y="102"/>
                    </a:cubicBezTo>
                    <a:close/>
                    <a:moveTo>
                      <a:pt x="40" y="98"/>
                    </a:moveTo>
                    <a:cubicBezTo>
                      <a:pt x="40" y="98"/>
                      <a:pt x="41" y="98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40" y="99"/>
                      <a:pt x="40" y="99"/>
                      <a:pt x="41" y="99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1" y="99"/>
                      <a:pt x="41" y="99"/>
                      <a:pt x="41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39" y="100"/>
                      <a:pt x="38" y="100"/>
                      <a:pt x="38" y="100"/>
                    </a:cubicBezTo>
                    <a:cubicBezTo>
                      <a:pt x="38" y="99"/>
                      <a:pt x="38" y="99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9" y="98"/>
                      <a:pt x="40" y="98"/>
                      <a:pt x="40" y="98"/>
                    </a:cubicBezTo>
                    <a:close/>
                    <a:moveTo>
                      <a:pt x="38" y="93"/>
                    </a:moveTo>
                    <a:cubicBezTo>
                      <a:pt x="38" y="94"/>
                      <a:pt x="38" y="95"/>
                      <a:pt x="37" y="95"/>
                    </a:cubicBezTo>
                    <a:cubicBezTo>
                      <a:pt x="37" y="95"/>
                      <a:pt x="37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7" y="95"/>
                      <a:pt x="37" y="94"/>
                      <a:pt x="38" y="93"/>
                    </a:cubicBezTo>
                    <a:cubicBezTo>
                      <a:pt x="38" y="93"/>
                      <a:pt x="38" y="93"/>
                      <a:pt x="38" y="93"/>
                    </a:cubicBezTo>
                    <a:close/>
                    <a:moveTo>
                      <a:pt x="37" y="91"/>
                    </a:moveTo>
                    <a:cubicBezTo>
                      <a:pt x="37" y="91"/>
                      <a:pt x="37" y="91"/>
                      <a:pt x="37" y="91"/>
                    </a:cubicBezTo>
                    <a:cubicBezTo>
                      <a:pt x="36" y="91"/>
                      <a:pt x="36" y="91"/>
                      <a:pt x="35" y="91"/>
                    </a:cubicBezTo>
                    <a:cubicBezTo>
                      <a:pt x="36" y="91"/>
                      <a:pt x="36" y="91"/>
                      <a:pt x="37" y="91"/>
                    </a:cubicBezTo>
                    <a:close/>
                    <a:moveTo>
                      <a:pt x="31" y="93"/>
                    </a:moveTo>
                    <a:cubicBezTo>
                      <a:pt x="32" y="93"/>
                      <a:pt x="33" y="93"/>
                      <a:pt x="34" y="93"/>
                    </a:cubicBezTo>
                    <a:cubicBezTo>
                      <a:pt x="35" y="93"/>
                      <a:pt x="35" y="93"/>
                      <a:pt x="36" y="93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6" y="93"/>
                      <a:pt x="36" y="94"/>
                      <a:pt x="35" y="94"/>
                    </a:cubicBezTo>
                    <a:cubicBezTo>
                      <a:pt x="35" y="94"/>
                      <a:pt x="35" y="95"/>
                      <a:pt x="34" y="95"/>
                    </a:cubicBezTo>
                    <a:cubicBezTo>
                      <a:pt x="33" y="95"/>
                      <a:pt x="33" y="95"/>
                      <a:pt x="32" y="95"/>
                    </a:cubicBezTo>
                    <a:cubicBezTo>
                      <a:pt x="32" y="95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1" y="95"/>
                      <a:pt x="31" y="95"/>
                    </a:cubicBezTo>
                    <a:cubicBezTo>
                      <a:pt x="31" y="95"/>
                      <a:pt x="30" y="95"/>
                      <a:pt x="30" y="95"/>
                    </a:cubicBezTo>
                    <a:cubicBezTo>
                      <a:pt x="30" y="94"/>
                      <a:pt x="31" y="94"/>
                      <a:pt x="31" y="9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30" y="93"/>
                    </a:cubicBezTo>
                    <a:cubicBezTo>
                      <a:pt x="29" y="94"/>
                      <a:pt x="29" y="94"/>
                      <a:pt x="29" y="95"/>
                    </a:cubicBezTo>
                    <a:cubicBezTo>
                      <a:pt x="28" y="95"/>
                      <a:pt x="28" y="95"/>
                      <a:pt x="27" y="95"/>
                    </a:cubicBezTo>
                    <a:cubicBezTo>
                      <a:pt x="28" y="94"/>
                      <a:pt x="28" y="94"/>
                      <a:pt x="29" y="93"/>
                    </a:cubicBezTo>
                    <a:close/>
                    <a:moveTo>
                      <a:pt x="26" y="99"/>
                    </a:moveTo>
                    <a:cubicBezTo>
                      <a:pt x="26" y="98"/>
                      <a:pt x="27" y="98"/>
                      <a:pt x="27" y="97"/>
                    </a:cubicBezTo>
                    <a:cubicBezTo>
                      <a:pt x="27" y="97"/>
                      <a:pt x="27" y="97"/>
                      <a:pt x="28" y="97"/>
                    </a:cubicBezTo>
                    <a:cubicBezTo>
                      <a:pt x="27" y="98"/>
                      <a:pt x="27" y="99"/>
                      <a:pt x="27" y="100"/>
                    </a:cubicBezTo>
                    <a:cubicBezTo>
                      <a:pt x="27" y="100"/>
                      <a:pt x="26" y="100"/>
                      <a:pt x="26" y="100"/>
                    </a:cubicBezTo>
                    <a:cubicBezTo>
                      <a:pt x="25" y="100"/>
                      <a:pt x="25" y="100"/>
                      <a:pt x="24" y="100"/>
                    </a:cubicBezTo>
                    <a:cubicBezTo>
                      <a:pt x="25" y="100"/>
                      <a:pt x="26" y="99"/>
                      <a:pt x="26" y="99"/>
                    </a:cubicBezTo>
                    <a:close/>
                    <a:moveTo>
                      <a:pt x="79" y="105"/>
                    </a:moveTo>
                    <a:cubicBezTo>
                      <a:pt x="79" y="105"/>
                      <a:pt x="78" y="105"/>
                      <a:pt x="78" y="105"/>
                    </a:cubicBezTo>
                    <a:cubicBezTo>
                      <a:pt x="77" y="105"/>
                      <a:pt x="77" y="106"/>
                      <a:pt x="78" y="106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78" y="106"/>
                      <a:pt x="78" y="107"/>
                      <a:pt x="77" y="107"/>
                    </a:cubicBezTo>
                    <a:cubicBezTo>
                      <a:pt x="76" y="107"/>
                      <a:pt x="75" y="106"/>
                      <a:pt x="74" y="106"/>
                    </a:cubicBezTo>
                    <a:cubicBezTo>
                      <a:pt x="73" y="106"/>
                      <a:pt x="72" y="106"/>
                      <a:pt x="71" y="106"/>
                    </a:cubicBezTo>
                    <a:cubicBezTo>
                      <a:pt x="67" y="106"/>
                      <a:pt x="64" y="106"/>
                      <a:pt x="61" y="106"/>
                    </a:cubicBezTo>
                    <a:cubicBezTo>
                      <a:pt x="59" y="106"/>
                      <a:pt x="57" y="106"/>
                      <a:pt x="56" y="106"/>
                    </a:cubicBezTo>
                    <a:cubicBezTo>
                      <a:pt x="54" y="106"/>
                      <a:pt x="52" y="105"/>
                      <a:pt x="50" y="105"/>
                    </a:cubicBezTo>
                    <a:cubicBezTo>
                      <a:pt x="47" y="105"/>
                      <a:pt x="44" y="105"/>
                      <a:pt x="41" y="105"/>
                    </a:cubicBezTo>
                    <a:cubicBezTo>
                      <a:pt x="38" y="105"/>
                      <a:pt x="35" y="105"/>
                      <a:pt x="31" y="105"/>
                    </a:cubicBezTo>
                    <a:cubicBezTo>
                      <a:pt x="29" y="105"/>
                      <a:pt x="27" y="105"/>
                      <a:pt x="25" y="105"/>
                    </a:cubicBezTo>
                    <a:cubicBezTo>
                      <a:pt x="25" y="105"/>
                      <a:pt x="25" y="105"/>
                      <a:pt x="25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4" y="104"/>
                      <a:pt x="24" y="104"/>
                      <a:pt x="24" y="103"/>
                    </a:cubicBezTo>
                    <a:cubicBezTo>
                      <a:pt x="29" y="105"/>
                      <a:pt x="33" y="104"/>
                      <a:pt x="38" y="104"/>
                    </a:cubicBezTo>
                    <a:cubicBezTo>
                      <a:pt x="43" y="104"/>
                      <a:pt x="49" y="104"/>
                      <a:pt x="54" y="104"/>
                    </a:cubicBezTo>
                    <a:cubicBezTo>
                      <a:pt x="60" y="104"/>
                      <a:pt x="65" y="104"/>
                      <a:pt x="70" y="105"/>
                    </a:cubicBezTo>
                    <a:cubicBezTo>
                      <a:pt x="70" y="105"/>
                      <a:pt x="71" y="105"/>
                      <a:pt x="71" y="105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4" y="105"/>
                      <a:pt x="77" y="105"/>
                      <a:pt x="79" y="104"/>
                    </a:cubicBezTo>
                    <a:cubicBezTo>
                      <a:pt x="79" y="105"/>
                      <a:pt x="79" y="105"/>
                      <a:pt x="79" y="105"/>
                    </a:cubicBezTo>
                    <a:close/>
                    <a:moveTo>
                      <a:pt x="73" y="100"/>
                    </a:moveTo>
                    <a:cubicBezTo>
                      <a:pt x="73" y="99"/>
                      <a:pt x="73" y="99"/>
                      <a:pt x="73" y="99"/>
                    </a:cubicBezTo>
                    <a:cubicBezTo>
                      <a:pt x="73" y="99"/>
                      <a:pt x="73" y="99"/>
                      <a:pt x="73" y="99"/>
                    </a:cubicBezTo>
                    <a:cubicBezTo>
                      <a:pt x="73" y="99"/>
                      <a:pt x="73" y="99"/>
                      <a:pt x="73" y="100"/>
                    </a:cubicBezTo>
                    <a:close/>
                    <a:moveTo>
                      <a:pt x="77" y="100"/>
                    </a:moveTo>
                    <a:cubicBezTo>
                      <a:pt x="77" y="100"/>
                      <a:pt x="77" y="99"/>
                      <a:pt x="77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99"/>
                      <a:pt x="79" y="99"/>
                      <a:pt x="79" y="99"/>
                    </a:cubicBezTo>
                    <a:cubicBezTo>
                      <a:pt x="79" y="99"/>
                      <a:pt x="78" y="100"/>
                      <a:pt x="78" y="100"/>
                    </a:cubicBezTo>
                    <a:cubicBezTo>
                      <a:pt x="78" y="101"/>
                      <a:pt x="78" y="102"/>
                      <a:pt x="78" y="102"/>
                    </a:cubicBezTo>
                    <a:cubicBezTo>
                      <a:pt x="77" y="102"/>
                      <a:pt x="76" y="102"/>
                      <a:pt x="76" y="102"/>
                    </a:cubicBezTo>
                    <a:cubicBezTo>
                      <a:pt x="75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1"/>
                      <a:pt x="75" y="100"/>
                      <a:pt x="75" y="99"/>
                    </a:cubicBezTo>
                    <a:cubicBezTo>
                      <a:pt x="75" y="99"/>
                      <a:pt x="75" y="99"/>
                      <a:pt x="75" y="100"/>
                    </a:cubicBezTo>
                    <a:cubicBezTo>
                      <a:pt x="75" y="100"/>
                      <a:pt x="77" y="101"/>
                      <a:pt x="77" y="100"/>
                    </a:cubicBezTo>
                    <a:close/>
                    <a:moveTo>
                      <a:pt x="80" y="102"/>
                    </a:moveTo>
                    <a:cubicBezTo>
                      <a:pt x="80" y="102"/>
                      <a:pt x="79" y="102"/>
                      <a:pt x="79" y="102"/>
                    </a:cubicBezTo>
                    <a:cubicBezTo>
                      <a:pt x="79" y="102"/>
                      <a:pt x="80" y="101"/>
                      <a:pt x="80" y="101"/>
                    </a:cubicBezTo>
                    <a:cubicBezTo>
                      <a:pt x="80" y="101"/>
                      <a:pt x="80" y="101"/>
                      <a:pt x="80" y="102"/>
                    </a:cubicBezTo>
                    <a:cubicBezTo>
                      <a:pt x="80" y="102"/>
                      <a:pt x="80" y="102"/>
                      <a:pt x="80" y="102"/>
                    </a:cubicBezTo>
                    <a:close/>
                    <a:moveTo>
                      <a:pt x="87" y="99"/>
                    </a:moveTo>
                    <a:cubicBezTo>
                      <a:pt x="87" y="100"/>
                      <a:pt x="86" y="101"/>
                      <a:pt x="85" y="102"/>
                    </a:cubicBezTo>
                    <a:cubicBezTo>
                      <a:pt x="85" y="103"/>
                      <a:pt x="84" y="104"/>
                      <a:pt x="83" y="105"/>
                    </a:cubicBezTo>
                    <a:cubicBezTo>
                      <a:pt x="83" y="105"/>
                      <a:pt x="82" y="106"/>
                      <a:pt x="82" y="106"/>
                    </a:cubicBezTo>
                    <a:cubicBezTo>
                      <a:pt x="82" y="105"/>
                      <a:pt x="82" y="104"/>
                      <a:pt x="83" y="104"/>
                    </a:cubicBezTo>
                    <a:cubicBezTo>
                      <a:pt x="83" y="104"/>
                      <a:pt x="83" y="103"/>
                      <a:pt x="83" y="103"/>
                    </a:cubicBezTo>
                    <a:cubicBezTo>
                      <a:pt x="84" y="103"/>
                      <a:pt x="84" y="102"/>
                      <a:pt x="85" y="101"/>
                    </a:cubicBezTo>
                    <a:cubicBezTo>
                      <a:pt x="85" y="100"/>
                      <a:pt x="85" y="100"/>
                      <a:pt x="86" y="99"/>
                    </a:cubicBezTo>
                    <a:cubicBezTo>
                      <a:pt x="86" y="98"/>
                      <a:pt x="87" y="97"/>
                      <a:pt x="87" y="96"/>
                    </a:cubicBezTo>
                    <a:cubicBezTo>
                      <a:pt x="88" y="96"/>
                      <a:pt x="88" y="96"/>
                      <a:pt x="88" y="95"/>
                    </a:cubicBezTo>
                    <a:cubicBezTo>
                      <a:pt x="88" y="95"/>
                      <a:pt x="89" y="95"/>
                      <a:pt x="89" y="95"/>
                    </a:cubicBezTo>
                    <a:cubicBezTo>
                      <a:pt x="88" y="96"/>
                      <a:pt x="88" y="97"/>
                      <a:pt x="87" y="99"/>
                    </a:cubicBezTo>
                    <a:close/>
                    <a:moveTo>
                      <a:pt x="82" y="100"/>
                    </a:moveTo>
                    <a:cubicBezTo>
                      <a:pt x="82" y="100"/>
                      <a:pt x="82" y="99"/>
                      <a:pt x="82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99"/>
                      <a:pt x="82" y="100"/>
                      <a:pt x="82" y="101"/>
                    </a:cubicBezTo>
                    <a:cubicBezTo>
                      <a:pt x="82" y="100"/>
                      <a:pt x="82" y="100"/>
                      <a:pt x="82" y="100"/>
                    </a:cubicBezTo>
                    <a:close/>
                    <a:moveTo>
                      <a:pt x="92" y="89"/>
                    </a:moveTo>
                    <a:cubicBezTo>
                      <a:pt x="92" y="90"/>
                      <a:pt x="91" y="92"/>
                      <a:pt x="90" y="93"/>
                    </a:cubicBezTo>
                    <a:cubicBezTo>
                      <a:pt x="90" y="93"/>
                      <a:pt x="90" y="94"/>
                      <a:pt x="90" y="94"/>
                    </a:cubicBezTo>
                    <a:cubicBezTo>
                      <a:pt x="90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3"/>
                      <a:pt x="90" y="92"/>
                      <a:pt x="90" y="91"/>
                    </a:cubicBezTo>
                    <a:cubicBezTo>
                      <a:pt x="91" y="91"/>
                      <a:pt x="91" y="89"/>
                      <a:pt x="92" y="89"/>
                    </a:cubicBezTo>
                    <a:close/>
                    <a:moveTo>
                      <a:pt x="86" y="90"/>
                    </a:moveTo>
                    <a:cubicBezTo>
                      <a:pt x="87" y="90"/>
                      <a:pt x="87" y="90"/>
                      <a:pt x="88" y="89"/>
                    </a:cubicBezTo>
                    <a:cubicBezTo>
                      <a:pt x="89" y="89"/>
                      <a:pt x="89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9" y="88"/>
                      <a:pt x="89" y="88"/>
                      <a:pt x="90" y="88"/>
                    </a:cubicBezTo>
                    <a:cubicBezTo>
                      <a:pt x="89" y="89"/>
                      <a:pt x="88" y="91"/>
                      <a:pt x="87" y="93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86" y="93"/>
                      <a:pt x="86" y="93"/>
                      <a:pt x="85" y="93"/>
                    </a:cubicBezTo>
                    <a:cubicBezTo>
                      <a:pt x="86" y="92"/>
                      <a:pt x="86" y="91"/>
                      <a:pt x="86" y="90"/>
                    </a:cubicBezTo>
                    <a:close/>
                    <a:moveTo>
                      <a:pt x="85" y="95"/>
                    </a:moveTo>
                    <a:cubicBezTo>
                      <a:pt x="85" y="96"/>
                      <a:pt x="84" y="97"/>
                      <a:pt x="84" y="97"/>
                    </a:cubicBezTo>
                    <a:cubicBezTo>
                      <a:pt x="84" y="97"/>
                      <a:pt x="84" y="97"/>
                      <a:pt x="83" y="97"/>
                    </a:cubicBezTo>
                    <a:cubicBezTo>
                      <a:pt x="84" y="97"/>
                      <a:pt x="84" y="96"/>
                      <a:pt x="84" y="95"/>
                    </a:cubicBezTo>
                    <a:cubicBezTo>
                      <a:pt x="85" y="95"/>
                      <a:pt x="85" y="95"/>
                      <a:pt x="85" y="95"/>
                    </a:cubicBezTo>
                    <a:close/>
                    <a:moveTo>
                      <a:pt x="80" y="90"/>
                    </a:moveTo>
                    <a:cubicBezTo>
                      <a:pt x="81" y="90"/>
                      <a:pt x="83" y="90"/>
                      <a:pt x="84" y="90"/>
                    </a:cubicBezTo>
                    <a:cubicBezTo>
                      <a:pt x="84" y="91"/>
                      <a:pt x="84" y="91"/>
                      <a:pt x="84" y="92"/>
                    </a:cubicBezTo>
                    <a:cubicBezTo>
                      <a:pt x="84" y="91"/>
                      <a:pt x="83" y="91"/>
                      <a:pt x="83" y="92"/>
                    </a:cubicBezTo>
                    <a:cubicBezTo>
                      <a:pt x="82" y="92"/>
                      <a:pt x="82" y="93"/>
                      <a:pt x="82" y="93"/>
                    </a:cubicBezTo>
                    <a:cubicBezTo>
                      <a:pt x="81" y="93"/>
                      <a:pt x="80" y="93"/>
                      <a:pt x="80" y="93"/>
                    </a:cubicBezTo>
                    <a:cubicBezTo>
                      <a:pt x="80" y="92"/>
                      <a:pt x="80" y="91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lose/>
                    <a:moveTo>
                      <a:pt x="80" y="95"/>
                    </a:moveTo>
                    <a:cubicBezTo>
                      <a:pt x="79" y="97"/>
                      <a:pt x="79" y="97"/>
                      <a:pt x="79" y="97"/>
                    </a:cubicBezTo>
                    <a:cubicBezTo>
                      <a:pt x="79" y="97"/>
                      <a:pt x="78" y="97"/>
                      <a:pt x="78" y="97"/>
                    </a:cubicBezTo>
                    <a:cubicBezTo>
                      <a:pt x="78" y="96"/>
                      <a:pt x="79" y="96"/>
                      <a:pt x="79" y="95"/>
                    </a:cubicBezTo>
                    <a:cubicBezTo>
                      <a:pt x="79" y="95"/>
                      <a:pt x="80" y="95"/>
                      <a:pt x="80" y="95"/>
                    </a:cubicBezTo>
                    <a:close/>
                    <a:moveTo>
                      <a:pt x="77" y="90"/>
                    </a:moveTo>
                    <a:cubicBezTo>
                      <a:pt x="78" y="90"/>
                      <a:pt x="78" y="90"/>
                      <a:pt x="79" y="90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79" y="91"/>
                      <a:pt x="79" y="91"/>
                      <a:pt x="78" y="91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77" y="92"/>
                      <a:pt x="77" y="92"/>
                      <a:pt x="77" y="93"/>
                    </a:cubicBezTo>
                    <a:cubicBezTo>
                      <a:pt x="76" y="93"/>
                      <a:pt x="76" y="93"/>
                      <a:pt x="76" y="93"/>
                    </a:cubicBezTo>
                    <a:cubicBezTo>
                      <a:pt x="77" y="92"/>
                      <a:pt x="77" y="91"/>
                      <a:pt x="77" y="90"/>
                    </a:cubicBezTo>
                    <a:close/>
                    <a:moveTo>
                      <a:pt x="75" y="91"/>
                    </a:moveTo>
                    <a:cubicBezTo>
                      <a:pt x="75" y="91"/>
                      <a:pt x="75" y="91"/>
                      <a:pt x="76" y="91"/>
                    </a:cubicBezTo>
                    <a:cubicBezTo>
                      <a:pt x="75" y="91"/>
                      <a:pt x="75" y="91"/>
                      <a:pt x="75" y="92"/>
                    </a:cubicBezTo>
                    <a:cubicBezTo>
                      <a:pt x="75" y="91"/>
                      <a:pt x="75" y="91"/>
                      <a:pt x="75" y="91"/>
                    </a:cubicBezTo>
                    <a:close/>
                    <a:moveTo>
                      <a:pt x="76" y="95"/>
                    </a:moveTo>
                    <a:cubicBezTo>
                      <a:pt x="76" y="96"/>
                      <a:pt x="75" y="96"/>
                      <a:pt x="75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4" y="96"/>
                      <a:pt x="74" y="96"/>
                      <a:pt x="75" y="95"/>
                    </a:cubicBezTo>
                    <a:cubicBezTo>
                      <a:pt x="75" y="95"/>
                      <a:pt x="76" y="95"/>
                      <a:pt x="76" y="95"/>
                    </a:cubicBezTo>
                    <a:close/>
                    <a:moveTo>
                      <a:pt x="72" y="90"/>
                    </a:moveTo>
                    <a:cubicBezTo>
                      <a:pt x="72" y="90"/>
                      <a:pt x="72" y="90"/>
                      <a:pt x="72" y="90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73" y="90"/>
                      <a:pt x="74" y="90"/>
                      <a:pt x="74" y="90"/>
                    </a:cubicBezTo>
                    <a:cubicBezTo>
                      <a:pt x="74" y="90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2"/>
                    </a:cubicBezTo>
                    <a:cubicBezTo>
                      <a:pt x="74" y="92"/>
                      <a:pt x="74" y="92"/>
                      <a:pt x="73" y="93"/>
                    </a:cubicBezTo>
                    <a:cubicBezTo>
                      <a:pt x="73" y="93"/>
                      <a:pt x="73" y="93"/>
                      <a:pt x="72" y="93"/>
                    </a:cubicBezTo>
                    <a:cubicBezTo>
                      <a:pt x="72" y="92"/>
                      <a:pt x="73" y="91"/>
                      <a:pt x="73" y="91"/>
                    </a:cubicBezTo>
                    <a:cubicBezTo>
                      <a:pt x="73" y="91"/>
                      <a:pt x="72" y="90"/>
                      <a:pt x="72" y="91"/>
                    </a:cubicBezTo>
                    <a:cubicBezTo>
                      <a:pt x="72" y="90"/>
                      <a:pt x="72" y="90"/>
                      <a:pt x="72" y="90"/>
                    </a:cubicBezTo>
                    <a:close/>
                    <a:moveTo>
                      <a:pt x="72" y="95"/>
                    </a:moveTo>
                    <a:cubicBezTo>
                      <a:pt x="72" y="95"/>
                      <a:pt x="72" y="95"/>
                      <a:pt x="72" y="96"/>
                    </a:cubicBezTo>
                    <a:cubicBezTo>
                      <a:pt x="72" y="96"/>
                      <a:pt x="72" y="96"/>
                      <a:pt x="72" y="97"/>
                    </a:cubicBezTo>
                    <a:cubicBezTo>
                      <a:pt x="72" y="97"/>
                      <a:pt x="72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5"/>
                      <a:pt x="72" y="95"/>
                      <a:pt x="72" y="95"/>
                    </a:cubicBezTo>
                    <a:close/>
                    <a:moveTo>
                      <a:pt x="103" y="89"/>
                    </a:moveTo>
                    <a:cubicBezTo>
                      <a:pt x="103" y="89"/>
                      <a:pt x="103" y="89"/>
                      <a:pt x="103" y="89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103" y="89"/>
                      <a:pt x="103" y="89"/>
                      <a:pt x="103" y="89"/>
                    </a:cubicBezTo>
                    <a:close/>
                    <a:moveTo>
                      <a:pt x="98" y="90"/>
                    </a:moveTo>
                    <a:cubicBezTo>
                      <a:pt x="99" y="89"/>
                      <a:pt x="100" y="89"/>
                      <a:pt x="100" y="89"/>
                    </a:cubicBezTo>
                    <a:cubicBezTo>
                      <a:pt x="99" y="90"/>
                      <a:pt x="98" y="90"/>
                      <a:pt x="97" y="91"/>
                    </a:cubicBezTo>
                    <a:cubicBezTo>
                      <a:pt x="98" y="90"/>
                      <a:pt x="98" y="90"/>
                      <a:pt x="98" y="90"/>
                    </a:cubicBezTo>
                    <a:close/>
                    <a:moveTo>
                      <a:pt x="98" y="92"/>
                    </a:moveTo>
                    <a:cubicBezTo>
                      <a:pt x="99" y="91"/>
                      <a:pt x="100" y="91"/>
                      <a:pt x="101" y="91"/>
                    </a:cubicBezTo>
                    <a:cubicBezTo>
                      <a:pt x="101" y="91"/>
                      <a:pt x="101" y="91"/>
                      <a:pt x="101" y="91"/>
                    </a:cubicBezTo>
                    <a:cubicBezTo>
                      <a:pt x="100" y="92"/>
                      <a:pt x="99" y="93"/>
                      <a:pt x="98" y="94"/>
                    </a:cubicBezTo>
                    <a:cubicBezTo>
                      <a:pt x="98" y="93"/>
                      <a:pt x="98" y="93"/>
                      <a:pt x="97" y="93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7" y="93"/>
                      <a:pt x="98" y="92"/>
                      <a:pt x="98" y="92"/>
                    </a:cubicBezTo>
                    <a:close/>
                    <a:moveTo>
                      <a:pt x="100" y="101"/>
                    </a:moveTo>
                    <a:cubicBezTo>
                      <a:pt x="99" y="103"/>
                      <a:pt x="97" y="105"/>
                      <a:pt x="94" y="105"/>
                    </a:cubicBezTo>
                    <a:cubicBezTo>
                      <a:pt x="94" y="105"/>
                      <a:pt x="94" y="105"/>
                      <a:pt x="94" y="105"/>
                    </a:cubicBezTo>
                    <a:cubicBezTo>
                      <a:pt x="94" y="105"/>
                      <a:pt x="94" y="105"/>
                      <a:pt x="94" y="105"/>
                    </a:cubicBezTo>
                    <a:cubicBezTo>
                      <a:pt x="93" y="105"/>
                      <a:pt x="92" y="105"/>
                      <a:pt x="92" y="105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3" y="104"/>
                      <a:pt x="92" y="102"/>
                      <a:pt x="93" y="101"/>
                    </a:cubicBezTo>
                    <a:cubicBezTo>
                      <a:pt x="93" y="99"/>
                      <a:pt x="94" y="97"/>
                      <a:pt x="95" y="96"/>
                    </a:cubicBezTo>
                    <a:cubicBezTo>
                      <a:pt x="95" y="95"/>
                      <a:pt x="95" y="95"/>
                      <a:pt x="96" y="94"/>
                    </a:cubicBezTo>
                    <a:cubicBezTo>
                      <a:pt x="96" y="94"/>
                      <a:pt x="96" y="94"/>
                      <a:pt x="96" y="95"/>
                    </a:cubicBezTo>
                    <a:cubicBezTo>
                      <a:pt x="97" y="95"/>
                      <a:pt x="97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7" y="96"/>
                      <a:pt x="98" y="97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100" y="96"/>
                      <a:pt x="101" y="97"/>
                      <a:pt x="101" y="98"/>
                    </a:cubicBezTo>
                    <a:cubicBezTo>
                      <a:pt x="101" y="98"/>
                      <a:pt x="101" y="99"/>
                      <a:pt x="101" y="99"/>
                    </a:cubicBezTo>
                    <a:cubicBezTo>
                      <a:pt x="101" y="99"/>
                      <a:pt x="101" y="100"/>
                      <a:pt x="100" y="101"/>
                    </a:cubicBezTo>
                    <a:close/>
                    <a:moveTo>
                      <a:pt x="104" y="95"/>
                    </a:moveTo>
                    <a:cubicBezTo>
                      <a:pt x="104" y="96"/>
                      <a:pt x="103" y="96"/>
                      <a:pt x="103" y="96"/>
                    </a:cubicBezTo>
                    <a:cubicBezTo>
                      <a:pt x="103" y="96"/>
                      <a:pt x="103" y="96"/>
                      <a:pt x="103" y="96"/>
                    </a:cubicBezTo>
                    <a:cubicBezTo>
                      <a:pt x="102" y="95"/>
                      <a:pt x="101" y="95"/>
                      <a:pt x="100" y="95"/>
                    </a:cubicBezTo>
                    <a:cubicBezTo>
                      <a:pt x="101" y="94"/>
                      <a:pt x="101" y="94"/>
                      <a:pt x="102" y="93"/>
                    </a:cubicBezTo>
                    <a:cubicBezTo>
                      <a:pt x="102" y="92"/>
                      <a:pt x="103" y="91"/>
                      <a:pt x="104" y="91"/>
                    </a:cubicBezTo>
                    <a:cubicBezTo>
                      <a:pt x="104" y="91"/>
                      <a:pt x="104" y="91"/>
                      <a:pt x="104" y="92"/>
                    </a:cubicBezTo>
                    <a:cubicBezTo>
                      <a:pt x="105" y="93"/>
                      <a:pt x="105" y="93"/>
                      <a:pt x="105" y="94"/>
                    </a:cubicBezTo>
                    <a:cubicBezTo>
                      <a:pt x="105" y="95"/>
                      <a:pt x="104" y="95"/>
                      <a:pt x="104" y="95"/>
                    </a:cubicBezTo>
                    <a:close/>
                    <a:moveTo>
                      <a:pt x="75" y="15"/>
                    </a:moveTo>
                    <a:cubicBezTo>
                      <a:pt x="75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5" y="15"/>
                    </a:cubicBezTo>
                    <a:close/>
                    <a:moveTo>
                      <a:pt x="47" y="14"/>
                    </a:moveTo>
                    <a:cubicBezTo>
                      <a:pt x="49" y="14"/>
                      <a:pt x="50" y="14"/>
                      <a:pt x="51" y="14"/>
                    </a:cubicBezTo>
                    <a:cubicBezTo>
                      <a:pt x="54" y="14"/>
                      <a:pt x="56" y="14"/>
                      <a:pt x="59" y="14"/>
                    </a:cubicBezTo>
                    <a:cubicBezTo>
                      <a:pt x="56" y="14"/>
                      <a:pt x="53" y="14"/>
                      <a:pt x="50" y="14"/>
                    </a:cubicBezTo>
                    <a:cubicBezTo>
                      <a:pt x="49" y="14"/>
                      <a:pt x="47" y="14"/>
                      <a:pt x="46" y="14"/>
                    </a:cubicBezTo>
                    <a:cubicBezTo>
                      <a:pt x="46" y="14"/>
                      <a:pt x="47" y="14"/>
                      <a:pt x="47" y="14"/>
                    </a:cubicBezTo>
                    <a:close/>
                    <a:moveTo>
                      <a:pt x="40" y="14"/>
                    </a:moveTo>
                    <a:cubicBezTo>
                      <a:pt x="41" y="14"/>
                      <a:pt x="42" y="14"/>
                      <a:pt x="44" y="14"/>
                    </a:cubicBezTo>
                    <a:cubicBezTo>
                      <a:pt x="44" y="14"/>
                      <a:pt x="45" y="14"/>
                      <a:pt x="46" y="14"/>
                    </a:cubicBezTo>
                    <a:cubicBezTo>
                      <a:pt x="44" y="14"/>
                      <a:pt x="43" y="14"/>
                      <a:pt x="42" y="15"/>
                    </a:cubicBezTo>
                    <a:cubicBezTo>
                      <a:pt x="41" y="15"/>
                      <a:pt x="40" y="15"/>
                      <a:pt x="39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4"/>
                      <a:pt x="39" y="14"/>
                      <a:pt x="40" y="14"/>
                    </a:cubicBezTo>
                    <a:close/>
                    <a:moveTo>
                      <a:pt x="74" y="72"/>
                    </a:move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6"/>
                      <a:pt x="71" y="76"/>
                      <a:pt x="69" y="77"/>
                    </a:cubicBezTo>
                    <a:cubicBezTo>
                      <a:pt x="68" y="78"/>
                      <a:pt x="68" y="78"/>
                      <a:pt x="67" y="79"/>
                    </a:cubicBezTo>
                    <a:cubicBezTo>
                      <a:pt x="67" y="79"/>
                      <a:pt x="66" y="79"/>
                      <a:pt x="66" y="79"/>
                    </a:cubicBezTo>
                    <a:cubicBezTo>
                      <a:pt x="65" y="79"/>
                      <a:pt x="64" y="79"/>
                      <a:pt x="63" y="79"/>
                    </a:cubicBezTo>
                    <a:cubicBezTo>
                      <a:pt x="62" y="79"/>
                      <a:pt x="61" y="79"/>
                      <a:pt x="61" y="79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3" y="78"/>
                      <a:pt x="64" y="77"/>
                      <a:pt x="65" y="75"/>
                    </a:cubicBezTo>
                    <a:cubicBezTo>
                      <a:pt x="66" y="71"/>
                      <a:pt x="66" y="68"/>
                      <a:pt x="65" y="64"/>
                    </a:cubicBezTo>
                    <a:cubicBezTo>
                      <a:pt x="67" y="64"/>
                      <a:pt x="68" y="64"/>
                      <a:pt x="70" y="64"/>
                    </a:cubicBezTo>
                    <a:cubicBezTo>
                      <a:pt x="71" y="64"/>
                      <a:pt x="73" y="64"/>
                      <a:pt x="74" y="63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4" y="65"/>
                      <a:pt x="74" y="66"/>
                      <a:pt x="75" y="66"/>
                    </a:cubicBezTo>
                    <a:cubicBezTo>
                      <a:pt x="75" y="67"/>
                      <a:pt x="75" y="67"/>
                      <a:pt x="75" y="68"/>
                    </a:cubicBezTo>
                    <a:cubicBezTo>
                      <a:pt x="74" y="68"/>
                      <a:pt x="74" y="68"/>
                      <a:pt x="74" y="69"/>
                    </a:cubicBezTo>
                    <a:cubicBezTo>
                      <a:pt x="74" y="69"/>
                      <a:pt x="74" y="70"/>
                      <a:pt x="75" y="70"/>
                    </a:cubicBezTo>
                    <a:cubicBezTo>
                      <a:pt x="75" y="71"/>
                      <a:pt x="75" y="71"/>
                      <a:pt x="74" y="72"/>
                    </a:cubicBezTo>
                    <a:close/>
                    <a:moveTo>
                      <a:pt x="103" y="59"/>
                    </a:moveTo>
                    <a:cubicBezTo>
                      <a:pt x="103" y="59"/>
                      <a:pt x="103" y="59"/>
                      <a:pt x="103" y="59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0" y="59"/>
                      <a:pt x="98" y="59"/>
                      <a:pt x="95" y="60"/>
                    </a:cubicBezTo>
                    <a:cubicBezTo>
                      <a:pt x="93" y="60"/>
                      <a:pt x="92" y="61"/>
                      <a:pt x="90" y="61"/>
                    </a:cubicBezTo>
                    <a:cubicBezTo>
                      <a:pt x="86" y="60"/>
                      <a:pt x="82" y="60"/>
                      <a:pt x="78" y="61"/>
                    </a:cubicBezTo>
                    <a:cubicBezTo>
                      <a:pt x="75" y="61"/>
                      <a:pt x="73" y="61"/>
                      <a:pt x="70" y="61"/>
                    </a:cubicBezTo>
                    <a:cubicBezTo>
                      <a:pt x="69" y="61"/>
                      <a:pt x="68" y="61"/>
                      <a:pt x="67" y="61"/>
                    </a:cubicBezTo>
                    <a:cubicBezTo>
                      <a:pt x="66" y="61"/>
                      <a:pt x="65" y="62"/>
                      <a:pt x="64" y="62"/>
                    </a:cubicBezTo>
                    <a:cubicBezTo>
                      <a:pt x="59" y="62"/>
                      <a:pt x="54" y="62"/>
                      <a:pt x="50" y="62"/>
                    </a:cubicBezTo>
                    <a:cubicBezTo>
                      <a:pt x="47" y="62"/>
                      <a:pt x="45" y="61"/>
                      <a:pt x="42" y="62"/>
                    </a:cubicBezTo>
                    <a:cubicBezTo>
                      <a:pt x="40" y="63"/>
                      <a:pt x="38" y="63"/>
                      <a:pt x="36" y="63"/>
                    </a:cubicBezTo>
                    <a:cubicBezTo>
                      <a:pt x="36" y="60"/>
                      <a:pt x="36" y="56"/>
                      <a:pt x="36" y="52"/>
                    </a:cubicBezTo>
                    <a:cubicBezTo>
                      <a:pt x="36" y="48"/>
                      <a:pt x="36" y="44"/>
                      <a:pt x="35" y="40"/>
                    </a:cubicBezTo>
                    <a:cubicBezTo>
                      <a:pt x="35" y="36"/>
                      <a:pt x="35" y="32"/>
                      <a:pt x="35" y="28"/>
                    </a:cubicBezTo>
                    <a:cubicBezTo>
                      <a:pt x="35" y="26"/>
                      <a:pt x="35" y="24"/>
                      <a:pt x="35" y="22"/>
                    </a:cubicBezTo>
                    <a:cubicBezTo>
                      <a:pt x="35" y="21"/>
                      <a:pt x="35" y="20"/>
                      <a:pt x="35" y="19"/>
                    </a:cubicBezTo>
                    <a:cubicBezTo>
                      <a:pt x="35" y="19"/>
                      <a:pt x="35" y="19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7"/>
                      <a:pt x="36" y="17"/>
                      <a:pt x="37" y="17"/>
                    </a:cubicBezTo>
                    <a:cubicBezTo>
                      <a:pt x="37" y="17"/>
                      <a:pt x="37" y="18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8" y="17"/>
                      <a:pt x="39" y="18"/>
                      <a:pt x="40" y="18"/>
                    </a:cubicBezTo>
                    <a:cubicBezTo>
                      <a:pt x="40" y="17"/>
                      <a:pt x="40" y="17"/>
                      <a:pt x="41" y="17"/>
                    </a:cubicBezTo>
                    <a:cubicBezTo>
                      <a:pt x="41" y="18"/>
                      <a:pt x="42" y="18"/>
                      <a:pt x="42" y="18"/>
                    </a:cubicBezTo>
                    <a:cubicBezTo>
                      <a:pt x="44" y="18"/>
                      <a:pt x="45" y="17"/>
                      <a:pt x="46" y="17"/>
                    </a:cubicBezTo>
                    <a:cubicBezTo>
                      <a:pt x="47" y="17"/>
                      <a:pt x="47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49" y="17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1" y="16"/>
                      <a:pt x="53" y="16"/>
                      <a:pt x="55" y="16"/>
                    </a:cubicBezTo>
                    <a:cubicBezTo>
                      <a:pt x="55" y="16"/>
                      <a:pt x="54" y="17"/>
                      <a:pt x="54" y="17"/>
                    </a:cubicBezTo>
                    <a:cubicBezTo>
                      <a:pt x="53" y="17"/>
                      <a:pt x="53" y="17"/>
                      <a:pt x="54" y="17"/>
                    </a:cubicBezTo>
                    <a:cubicBezTo>
                      <a:pt x="55" y="17"/>
                      <a:pt x="57" y="16"/>
                      <a:pt x="59" y="16"/>
                    </a:cubicBezTo>
                    <a:cubicBezTo>
                      <a:pt x="60" y="17"/>
                      <a:pt x="60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2" y="16"/>
                      <a:pt x="62" y="16"/>
                      <a:pt x="63" y="16"/>
                    </a:cubicBezTo>
                    <a:cubicBezTo>
                      <a:pt x="64" y="16"/>
                      <a:pt x="64" y="16"/>
                      <a:pt x="65" y="16"/>
                    </a:cubicBezTo>
                    <a:cubicBezTo>
                      <a:pt x="65" y="16"/>
                      <a:pt x="66" y="16"/>
                      <a:pt x="66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9" y="16"/>
                      <a:pt x="69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1" y="16"/>
                      <a:pt x="73" y="16"/>
                      <a:pt x="73" y="16"/>
                    </a:cubicBezTo>
                    <a:cubicBezTo>
                      <a:pt x="73" y="17"/>
                      <a:pt x="73" y="17"/>
                      <a:pt x="74" y="17"/>
                    </a:cubicBezTo>
                    <a:cubicBezTo>
                      <a:pt x="74" y="17"/>
                      <a:pt x="75" y="17"/>
                      <a:pt x="75" y="16"/>
                    </a:cubicBezTo>
                    <a:cubicBezTo>
                      <a:pt x="76" y="16"/>
                      <a:pt x="78" y="16"/>
                      <a:pt x="79" y="16"/>
                    </a:cubicBezTo>
                    <a:cubicBezTo>
                      <a:pt x="80" y="16"/>
                      <a:pt x="81" y="16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3" y="16"/>
                      <a:pt x="84" y="16"/>
                    </a:cubicBezTo>
                    <a:cubicBezTo>
                      <a:pt x="84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6" y="16"/>
                      <a:pt x="87" y="15"/>
                      <a:pt x="88" y="15"/>
                    </a:cubicBezTo>
                    <a:cubicBezTo>
                      <a:pt x="89" y="15"/>
                      <a:pt x="89" y="16"/>
                      <a:pt x="90" y="16"/>
                    </a:cubicBezTo>
                    <a:cubicBezTo>
                      <a:pt x="90" y="16"/>
                      <a:pt x="91" y="16"/>
                      <a:pt x="92" y="16"/>
                    </a:cubicBezTo>
                    <a:cubicBezTo>
                      <a:pt x="92" y="16"/>
                      <a:pt x="93" y="16"/>
                      <a:pt x="93" y="16"/>
                    </a:cubicBezTo>
                    <a:cubicBezTo>
                      <a:pt x="95" y="16"/>
                      <a:pt x="96" y="16"/>
                      <a:pt x="97" y="15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9" y="17"/>
                      <a:pt x="100" y="16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6"/>
                      <a:pt x="100" y="17"/>
                      <a:pt x="101" y="17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1" y="17"/>
                      <a:pt x="101" y="18"/>
                      <a:pt x="101" y="18"/>
                    </a:cubicBezTo>
                    <a:cubicBezTo>
                      <a:pt x="101" y="19"/>
                      <a:pt x="100" y="20"/>
                      <a:pt x="100" y="20"/>
                    </a:cubicBezTo>
                    <a:cubicBezTo>
                      <a:pt x="100" y="21"/>
                      <a:pt x="101" y="21"/>
                      <a:pt x="101" y="21"/>
                    </a:cubicBezTo>
                    <a:cubicBezTo>
                      <a:pt x="101" y="21"/>
                      <a:pt x="101" y="22"/>
                      <a:pt x="101" y="22"/>
                    </a:cubicBezTo>
                    <a:cubicBezTo>
                      <a:pt x="101" y="23"/>
                      <a:pt x="101" y="24"/>
                      <a:pt x="101" y="24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1" y="26"/>
                      <a:pt x="101" y="26"/>
                      <a:pt x="101" y="27"/>
                    </a:cubicBezTo>
                    <a:cubicBezTo>
                      <a:pt x="101" y="28"/>
                      <a:pt x="101" y="28"/>
                      <a:pt x="101" y="29"/>
                    </a:cubicBezTo>
                    <a:cubicBezTo>
                      <a:pt x="101" y="30"/>
                      <a:pt x="102" y="30"/>
                      <a:pt x="101" y="31"/>
                    </a:cubicBezTo>
                    <a:cubicBezTo>
                      <a:pt x="101" y="32"/>
                      <a:pt x="101" y="32"/>
                      <a:pt x="101" y="33"/>
                    </a:cubicBezTo>
                    <a:cubicBezTo>
                      <a:pt x="101" y="33"/>
                      <a:pt x="101" y="34"/>
                      <a:pt x="102" y="34"/>
                    </a:cubicBezTo>
                    <a:cubicBezTo>
                      <a:pt x="100" y="34"/>
                      <a:pt x="102" y="38"/>
                      <a:pt x="102" y="38"/>
                    </a:cubicBezTo>
                    <a:cubicBezTo>
                      <a:pt x="102" y="39"/>
                      <a:pt x="101" y="40"/>
                      <a:pt x="102" y="40"/>
                    </a:cubicBezTo>
                    <a:cubicBezTo>
                      <a:pt x="102" y="41"/>
                      <a:pt x="102" y="42"/>
                      <a:pt x="102" y="43"/>
                    </a:cubicBezTo>
                    <a:cubicBezTo>
                      <a:pt x="102" y="43"/>
                      <a:pt x="102" y="44"/>
                      <a:pt x="102" y="45"/>
                    </a:cubicBezTo>
                    <a:cubicBezTo>
                      <a:pt x="102" y="45"/>
                      <a:pt x="102" y="45"/>
                      <a:pt x="102" y="46"/>
                    </a:cubicBezTo>
                    <a:cubicBezTo>
                      <a:pt x="102" y="46"/>
                      <a:pt x="103" y="47"/>
                      <a:pt x="103" y="48"/>
                    </a:cubicBezTo>
                    <a:cubicBezTo>
                      <a:pt x="102" y="49"/>
                      <a:pt x="102" y="50"/>
                      <a:pt x="103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3"/>
                      <a:pt x="103" y="54"/>
                      <a:pt x="103" y="54"/>
                    </a:cubicBezTo>
                    <a:cubicBezTo>
                      <a:pt x="103" y="55"/>
                      <a:pt x="103" y="56"/>
                      <a:pt x="103" y="57"/>
                    </a:cubicBezTo>
                    <a:cubicBezTo>
                      <a:pt x="103" y="58"/>
                      <a:pt x="103" y="58"/>
                      <a:pt x="103" y="59"/>
                    </a:cubicBezTo>
                    <a:close/>
                    <a:moveTo>
                      <a:pt x="103" y="15"/>
                    </a:move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3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03" y="13"/>
                      <a:pt x="103" y="13"/>
                      <a:pt x="104" y="13"/>
                    </a:cubicBezTo>
                    <a:cubicBezTo>
                      <a:pt x="103" y="14"/>
                      <a:pt x="104" y="14"/>
                      <a:pt x="104" y="15"/>
                    </a:cubicBezTo>
                    <a:cubicBezTo>
                      <a:pt x="104" y="15"/>
                      <a:pt x="104" y="15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lose/>
                    <a:moveTo>
                      <a:pt x="104" y="30"/>
                    </a:moveTo>
                    <a:cubicBezTo>
                      <a:pt x="104" y="30"/>
                      <a:pt x="104" y="31"/>
                      <a:pt x="104" y="31"/>
                    </a:cubicBezTo>
                    <a:cubicBezTo>
                      <a:pt x="104" y="28"/>
                      <a:pt x="104" y="26"/>
                      <a:pt x="104" y="24"/>
                    </a:cubicBezTo>
                    <a:cubicBezTo>
                      <a:pt x="103" y="22"/>
                      <a:pt x="104" y="20"/>
                      <a:pt x="104" y="18"/>
                    </a:cubicBezTo>
                    <a:cubicBezTo>
                      <a:pt x="104" y="17"/>
                      <a:pt x="104" y="16"/>
                      <a:pt x="104" y="16"/>
                    </a:cubicBezTo>
                    <a:cubicBezTo>
                      <a:pt x="104" y="16"/>
                      <a:pt x="104" y="15"/>
                      <a:pt x="104" y="15"/>
                    </a:cubicBezTo>
                    <a:cubicBezTo>
                      <a:pt x="104" y="16"/>
                      <a:pt x="104" y="17"/>
                      <a:pt x="105" y="17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5" y="20"/>
                      <a:pt x="105" y="23"/>
                      <a:pt x="105" y="26"/>
                    </a:cubicBezTo>
                    <a:cubicBezTo>
                      <a:pt x="105" y="27"/>
                      <a:pt x="105" y="29"/>
                      <a:pt x="104" y="30"/>
                    </a:cubicBezTo>
                    <a:close/>
                    <a:moveTo>
                      <a:pt x="105" y="36"/>
                    </a:moveTo>
                    <a:cubicBezTo>
                      <a:pt x="104" y="36"/>
                      <a:pt x="104" y="35"/>
                      <a:pt x="104" y="34"/>
                    </a:cubicBezTo>
                    <a:cubicBezTo>
                      <a:pt x="104" y="34"/>
                      <a:pt x="105" y="35"/>
                      <a:pt x="105" y="35"/>
                    </a:cubicBezTo>
                    <a:cubicBezTo>
                      <a:pt x="105" y="39"/>
                      <a:pt x="105" y="43"/>
                      <a:pt x="105" y="47"/>
                    </a:cubicBezTo>
                    <a:cubicBezTo>
                      <a:pt x="105" y="43"/>
                      <a:pt x="105" y="40"/>
                      <a:pt x="105" y="36"/>
                    </a:cubicBezTo>
                    <a:close/>
                    <a:moveTo>
                      <a:pt x="105" y="58"/>
                    </a:moveTo>
                    <a:cubicBezTo>
                      <a:pt x="105" y="57"/>
                      <a:pt x="105" y="56"/>
                      <a:pt x="105" y="56"/>
                    </a:cubicBezTo>
                    <a:cubicBezTo>
                      <a:pt x="105" y="54"/>
                      <a:pt x="105" y="53"/>
                      <a:pt x="105" y="52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05" y="54"/>
                      <a:pt x="105" y="55"/>
                      <a:pt x="105" y="56"/>
                    </a:cubicBezTo>
                    <a:cubicBezTo>
                      <a:pt x="105" y="56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8"/>
                      <a:pt x="105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986"/>
              <p:cNvSpPr>
                <a:spLocks noEditPoints="1"/>
              </p:cNvSpPr>
              <p:nvPr/>
            </p:nvSpPr>
            <p:spPr bwMode="auto">
              <a:xfrm>
                <a:off x="773" y="780"/>
                <a:ext cx="16" cy="12"/>
              </a:xfrm>
              <a:custGeom>
                <a:avLst/>
                <a:gdLst>
                  <a:gd name="T0" fmla="*/ 17 w 21"/>
                  <a:gd name="T1" fmla="*/ 6 h 15"/>
                  <a:gd name="T2" fmla="*/ 16 w 21"/>
                  <a:gd name="T3" fmla="*/ 6 h 15"/>
                  <a:gd name="T4" fmla="*/ 16 w 21"/>
                  <a:gd name="T5" fmla="*/ 8 h 15"/>
                  <a:gd name="T6" fmla="*/ 15 w 21"/>
                  <a:gd name="T7" fmla="*/ 7 h 15"/>
                  <a:gd name="T8" fmla="*/ 13 w 21"/>
                  <a:gd name="T9" fmla="*/ 6 h 15"/>
                  <a:gd name="T10" fmla="*/ 10 w 21"/>
                  <a:gd name="T11" fmla="*/ 1 h 15"/>
                  <a:gd name="T12" fmla="*/ 5 w 21"/>
                  <a:gd name="T13" fmla="*/ 3 h 15"/>
                  <a:gd name="T14" fmla="*/ 4 w 21"/>
                  <a:gd name="T15" fmla="*/ 6 h 15"/>
                  <a:gd name="T16" fmla="*/ 2 w 21"/>
                  <a:gd name="T17" fmla="*/ 7 h 15"/>
                  <a:gd name="T18" fmla="*/ 0 w 21"/>
                  <a:gd name="T19" fmla="*/ 12 h 15"/>
                  <a:gd name="T20" fmla="*/ 5 w 21"/>
                  <a:gd name="T21" fmla="*/ 14 h 15"/>
                  <a:gd name="T22" fmla="*/ 10 w 21"/>
                  <a:gd name="T23" fmla="*/ 14 h 15"/>
                  <a:gd name="T24" fmla="*/ 13 w 21"/>
                  <a:gd name="T25" fmla="*/ 13 h 15"/>
                  <a:gd name="T26" fmla="*/ 17 w 21"/>
                  <a:gd name="T27" fmla="*/ 6 h 15"/>
                  <a:gd name="T28" fmla="*/ 10 w 21"/>
                  <a:gd name="T29" fmla="*/ 6 h 15"/>
                  <a:gd name="T30" fmla="*/ 9 w 21"/>
                  <a:gd name="T31" fmla="*/ 6 h 15"/>
                  <a:gd name="T32" fmla="*/ 9 w 21"/>
                  <a:gd name="T33" fmla="*/ 6 h 15"/>
                  <a:gd name="T34" fmla="*/ 8 w 21"/>
                  <a:gd name="T35" fmla="*/ 5 h 15"/>
                  <a:gd name="T36" fmla="*/ 10 w 21"/>
                  <a:gd name="T37" fmla="*/ 6 h 15"/>
                  <a:gd name="T38" fmla="*/ 12 w 21"/>
                  <a:gd name="T39" fmla="*/ 10 h 15"/>
                  <a:gd name="T40" fmla="*/ 8 w 21"/>
                  <a:gd name="T41" fmla="*/ 10 h 15"/>
                  <a:gd name="T42" fmla="*/ 5 w 21"/>
                  <a:gd name="T43" fmla="*/ 11 h 15"/>
                  <a:gd name="T44" fmla="*/ 4 w 21"/>
                  <a:gd name="T45" fmla="*/ 8 h 15"/>
                  <a:gd name="T46" fmla="*/ 6 w 21"/>
                  <a:gd name="T47" fmla="*/ 8 h 15"/>
                  <a:gd name="T48" fmla="*/ 6 w 21"/>
                  <a:gd name="T49" fmla="*/ 8 h 15"/>
                  <a:gd name="T50" fmla="*/ 7 w 21"/>
                  <a:gd name="T51" fmla="*/ 8 h 15"/>
                  <a:gd name="T52" fmla="*/ 9 w 21"/>
                  <a:gd name="T53" fmla="*/ 9 h 15"/>
                  <a:gd name="T54" fmla="*/ 11 w 21"/>
                  <a:gd name="T55" fmla="*/ 8 h 15"/>
                  <a:gd name="T56" fmla="*/ 11 w 21"/>
                  <a:gd name="T57" fmla="*/ 8 h 15"/>
                  <a:gd name="T58" fmla="*/ 12 w 21"/>
                  <a:gd name="T59" fmla="*/ 8 h 15"/>
                  <a:gd name="T60" fmla="*/ 14 w 21"/>
                  <a:gd name="T61" fmla="*/ 9 h 15"/>
                  <a:gd name="T62" fmla="*/ 12 w 21"/>
                  <a:gd name="T63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15">
                    <a:moveTo>
                      <a:pt x="17" y="6"/>
                    </a:moveTo>
                    <a:cubicBezTo>
                      <a:pt x="17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6" y="7"/>
                      <a:pt x="15" y="7"/>
                      <a:pt x="15" y="7"/>
                    </a:cubicBezTo>
                    <a:cubicBezTo>
                      <a:pt x="14" y="8"/>
                      <a:pt x="14" y="7"/>
                      <a:pt x="13" y="6"/>
                    </a:cubicBezTo>
                    <a:cubicBezTo>
                      <a:pt x="13" y="4"/>
                      <a:pt x="12" y="2"/>
                      <a:pt x="10" y="1"/>
                    </a:cubicBezTo>
                    <a:cubicBezTo>
                      <a:pt x="8" y="0"/>
                      <a:pt x="6" y="1"/>
                      <a:pt x="5" y="3"/>
                    </a:cubicBezTo>
                    <a:cubicBezTo>
                      <a:pt x="5" y="4"/>
                      <a:pt x="5" y="5"/>
                      <a:pt x="4" y="6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0" y="9"/>
                      <a:pt x="0" y="10"/>
                      <a:pt x="0" y="12"/>
                    </a:cubicBezTo>
                    <a:cubicBezTo>
                      <a:pt x="1" y="14"/>
                      <a:pt x="4" y="15"/>
                      <a:pt x="5" y="14"/>
                    </a:cubicBezTo>
                    <a:cubicBezTo>
                      <a:pt x="7" y="14"/>
                      <a:pt x="8" y="13"/>
                      <a:pt x="10" y="14"/>
                    </a:cubicBezTo>
                    <a:cubicBezTo>
                      <a:pt x="11" y="14"/>
                      <a:pt x="12" y="14"/>
                      <a:pt x="13" y="13"/>
                    </a:cubicBezTo>
                    <a:cubicBezTo>
                      <a:pt x="16" y="13"/>
                      <a:pt x="21" y="9"/>
                      <a:pt x="17" y="6"/>
                    </a:cubicBezTo>
                    <a:close/>
                    <a:moveTo>
                      <a:pt x="10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9" y="4"/>
                      <a:pt x="9" y="5"/>
                      <a:pt x="10" y="6"/>
                    </a:cubicBezTo>
                    <a:close/>
                    <a:moveTo>
                      <a:pt x="12" y="10"/>
                    </a:moveTo>
                    <a:cubicBezTo>
                      <a:pt x="11" y="10"/>
                      <a:pt x="10" y="10"/>
                      <a:pt x="8" y="10"/>
                    </a:cubicBezTo>
                    <a:cubicBezTo>
                      <a:pt x="7" y="10"/>
                      <a:pt x="6" y="11"/>
                      <a:pt x="5" y="11"/>
                    </a:cubicBezTo>
                    <a:cubicBezTo>
                      <a:pt x="2" y="12"/>
                      <a:pt x="3" y="9"/>
                      <a:pt x="4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10" y="10"/>
                      <a:pt x="11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9"/>
                      <a:pt x="14" y="9"/>
                    </a:cubicBezTo>
                    <a:cubicBezTo>
                      <a:pt x="14" y="10"/>
                      <a:pt x="13" y="10"/>
                      <a:pt x="1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987"/>
              <p:cNvSpPr>
                <a:spLocks noEditPoints="1"/>
              </p:cNvSpPr>
              <p:nvPr/>
            </p:nvSpPr>
            <p:spPr bwMode="auto">
              <a:xfrm>
                <a:off x="752" y="788"/>
                <a:ext cx="13" cy="14"/>
              </a:xfrm>
              <a:custGeom>
                <a:avLst/>
                <a:gdLst>
                  <a:gd name="T0" fmla="*/ 2 w 17"/>
                  <a:gd name="T1" fmla="*/ 16 h 18"/>
                  <a:gd name="T2" fmla="*/ 6 w 17"/>
                  <a:gd name="T3" fmla="*/ 15 h 18"/>
                  <a:gd name="T4" fmla="*/ 8 w 17"/>
                  <a:gd name="T5" fmla="*/ 17 h 18"/>
                  <a:gd name="T6" fmla="*/ 11 w 17"/>
                  <a:gd name="T7" fmla="*/ 18 h 18"/>
                  <a:gd name="T8" fmla="*/ 16 w 17"/>
                  <a:gd name="T9" fmla="*/ 11 h 18"/>
                  <a:gd name="T10" fmla="*/ 16 w 17"/>
                  <a:gd name="T11" fmla="*/ 10 h 18"/>
                  <a:gd name="T12" fmla="*/ 17 w 17"/>
                  <a:gd name="T13" fmla="*/ 7 h 18"/>
                  <a:gd name="T14" fmla="*/ 17 w 17"/>
                  <a:gd name="T15" fmla="*/ 4 h 18"/>
                  <a:gd name="T16" fmla="*/ 15 w 17"/>
                  <a:gd name="T17" fmla="*/ 3 h 18"/>
                  <a:gd name="T18" fmla="*/ 15 w 17"/>
                  <a:gd name="T19" fmla="*/ 4 h 18"/>
                  <a:gd name="T20" fmla="*/ 15 w 17"/>
                  <a:gd name="T21" fmla="*/ 5 h 18"/>
                  <a:gd name="T22" fmla="*/ 5 w 17"/>
                  <a:gd name="T23" fmla="*/ 2 h 18"/>
                  <a:gd name="T24" fmla="*/ 4 w 17"/>
                  <a:gd name="T25" fmla="*/ 9 h 18"/>
                  <a:gd name="T26" fmla="*/ 0 w 17"/>
                  <a:gd name="T27" fmla="*/ 14 h 18"/>
                  <a:gd name="T28" fmla="*/ 2 w 17"/>
                  <a:gd name="T29" fmla="*/ 16 h 18"/>
                  <a:gd name="T30" fmla="*/ 7 w 17"/>
                  <a:gd name="T31" fmla="*/ 11 h 18"/>
                  <a:gd name="T32" fmla="*/ 7 w 17"/>
                  <a:gd name="T33" fmla="*/ 11 h 18"/>
                  <a:gd name="T34" fmla="*/ 9 w 17"/>
                  <a:gd name="T35" fmla="*/ 12 h 18"/>
                  <a:gd name="T36" fmla="*/ 9 w 17"/>
                  <a:gd name="T37" fmla="*/ 12 h 18"/>
                  <a:gd name="T38" fmla="*/ 10 w 17"/>
                  <a:gd name="T39" fmla="*/ 14 h 18"/>
                  <a:gd name="T40" fmla="*/ 12 w 17"/>
                  <a:gd name="T41" fmla="*/ 14 h 18"/>
                  <a:gd name="T42" fmla="*/ 11 w 17"/>
                  <a:gd name="T43" fmla="*/ 11 h 18"/>
                  <a:gd name="T44" fmla="*/ 10 w 17"/>
                  <a:gd name="T45" fmla="*/ 10 h 18"/>
                  <a:gd name="T46" fmla="*/ 9 w 17"/>
                  <a:gd name="T47" fmla="*/ 7 h 18"/>
                  <a:gd name="T48" fmla="*/ 7 w 17"/>
                  <a:gd name="T49" fmla="*/ 7 h 18"/>
                  <a:gd name="T50" fmla="*/ 7 w 17"/>
                  <a:gd name="T51" fmla="*/ 7 h 18"/>
                  <a:gd name="T52" fmla="*/ 8 w 17"/>
                  <a:gd name="T53" fmla="*/ 4 h 18"/>
                  <a:gd name="T54" fmla="*/ 12 w 17"/>
                  <a:gd name="T55" fmla="*/ 6 h 18"/>
                  <a:gd name="T56" fmla="*/ 13 w 17"/>
                  <a:gd name="T57" fmla="*/ 7 h 18"/>
                  <a:gd name="T58" fmla="*/ 13 w 17"/>
                  <a:gd name="T59" fmla="*/ 11 h 18"/>
                  <a:gd name="T60" fmla="*/ 11 w 17"/>
                  <a:gd name="T61" fmla="*/ 15 h 18"/>
                  <a:gd name="T62" fmla="*/ 8 w 17"/>
                  <a:gd name="T63" fmla="*/ 13 h 18"/>
                  <a:gd name="T64" fmla="*/ 6 w 17"/>
                  <a:gd name="T65" fmla="*/ 12 h 18"/>
                  <a:gd name="T66" fmla="*/ 7 w 17"/>
                  <a:gd name="T6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8">
                    <a:moveTo>
                      <a:pt x="2" y="16"/>
                    </a:moveTo>
                    <a:cubicBezTo>
                      <a:pt x="3" y="16"/>
                      <a:pt x="5" y="15"/>
                      <a:pt x="6" y="15"/>
                    </a:cubicBezTo>
                    <a:cubicBezTo>
                      <a:pt x="7" y="16"/>
                      <a:pt x="7" y="17"/>
                      <a:pt x="8" y="17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4" y="17"/>
                      <a:pt x="17" y="14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9"/>
                      <a:pt x="16" y="7"/>
                      <a:pt x="17" y="7"/>
                    </a:cubicBezTo>
                    <a:cubicBezTo>
                      <a:pt x="17" y="6"/>
                      <a:pt x="17" y="5"/>
                      <a:pt x="17" y="4"/>
                    </a:cubicBezTo>
                    <a:cubicBezTo>
                      <a:pt x="17" y="2"/>
                      <a:pt x="15" y="1"/>
                      <a:pt x="15" y="3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3" y="1"/>
                      <a:pt x="8" y="0"/>
                      <a:pt x="5" y="2"/>
                    </a:cubicBezTo>
                    <a:cubicBezTo>
                      <a:pt x="3" y="4"/>
                      <a:pt x="3" y="6"/>
                      <a:pt x="4" y="9"/>
                    </a:cubicBezTo>
                    <a:cubicBezTo>
                      <a:pt x="5" y="11"/>
                      <a:pt x="1" y="12"/>
                      <a:pt x="0" y="14"/>
                    </a:cubicBezTo>
                    <a:cubicBezTo>
                      <a:pt x="0" y="15"/>
                      <a:pt x="1" y="16"/>
                      <a:pt x="2" y="16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3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3"/>
                      <a:pt x="11" y="12"/>
                      <a:pt x="11" y="11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9"/>
                      <a:pt x="9" y="8"/>
                      <a:pt x="9" y="7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5"/>
                      <a:pt x="8" y="4"/>
                    </a:cubicBezTo>
                    <a:cubicBezTo>
                      <a:pt x="9" y="4"/>
                      <a:pt x="12" y="5"/>
                      <a:pt x="12" y="6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2" y="8"/>
                      <a:pt x="12" y="9"/>
                      <a:pt x="13" y="11"/>
                    </a:cubicBezTo>
                    <a:cubicBezTo>
                      <a:pt x="14" y="12"/>
                      <a:pt x="12" y="14"/>
                      <a:pt x="11" y="15"/>
                    </a:cubicBezTo>
                    <a:cubicBezTo>
                      <a:pt x="10" y="16"/>
                      <a:pt x="9" y="14"/>
                      <a:pt x="8" y="13"/>
                    </a:cubicBezTo>
                    <a:cubicBezTo>
                      <a:pt x="8" y="13"/>
                      <a:pt x="7" y="12"/>
                      <a:pt x="6" y="12"/>
                    </a:cubicBezTo>
                    <a:cubicBezTo>
                      <a:pt x="7" y="12"/>
                      <a:pt x="7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988"/>
              <p:cNvSpPr>
                <a:spLocks noEditPoints="1"/>
              </p:cNvSpPr>
              <p:nvPr/>
            </p:nvSpPr>
            <p:spPr bwMode="auto">
              <a:xfrm>
                <a:off x="731" y="796"/>
                <a:ext cx="13" cy="16"/>
              </a:xfrm>
              <a:custGeom>
                <a:avLst/>
                <a:gdLst>
                  <a:gd name="T0" fmla="*/ 7 w 16"/>
                  <a:gd name="T1" fmla="*/ 19 h 21"/>
                  <a:gd name="T2" fmla="*/ 8 w 16"/>
                  <a:gd name="T3" fmla="*/ 18 h 21"/>
                  <a:gd name="T4" fmla="*/ 10 w 16"/>
                  <a:gd name="T5" fmla="*/ 18 h 21"/>
                  <a:gd name="T6" fmla="*/ 13 w 16"/>
                  <a:gd name="T7" fmla="*/ 16 h 21"/>
                  <a:gd name="T8" fmla="*/ 14 w 16"/>
                  <a:gd name="T9" fmla="*/ 9 h 21"/>
                  <a:gd name="T10" fmla="*/ 11 w 16"/>
                  <a:gd name="T11" fmla="*/ 5 h 21"/>
                  <a:gd name="T12" fmla="*/ 11 w 16"/>
                  <a:gd name="T13" fmla="*/ 2 h 21"/>
                  <a:gd name="T14" fmla="*/ 5 w 16"/>
                  <a:gd name="T15" fmla="*/ 3 h 21"/>
                  <a:gd name="T16" fmla="*/ 5 w 16"/>
                  <a:gd name="T17" fmla="*/ 4 h 21"/>
                  <a:gd name="T18" fmla="*/ 7 w 16"/>
                  <a:gd name="T19" fmla="*/ 4 h 21"/>
                  <a:gd name="T20" fmla="*/ 8 w 16"/>
                  <a:gd name="T21" fmla="*/ 4 h 21"/>
                  <a:gd name="T22" fmla="*/ 8 w 16"/>
                  <a:gd name="T23" fmla="*/ 6 h 21"/>
                  <a:gd name="T24" fmla="*/ 9 w 16"/>
                  <a:gd name="T25" fmla="*/ 7 h 21"/>
                  <a:gd name="T26" fmla="*/ 8 w 16"/>
                  <a:gd name="T27" fmla="*/ 7 h 21"/>
                  <a:gd name="T28" fmla="*/ 8 w 16"/>
                  <a:gd name="T29" fmla="*/ 6 h 21"/>
                  <a:gd name="T30" fmla="*/ 2 w 16"/>
                  <a:gd name="T31" fmla="*/ 9 h 21"/>
                  <a:gd name="T32" fmla="*/ 4 w 16"/>
                  <a:gd name="T33" fmla="*/ 18 h 21"/>
                  <a:gd name="T34" fmla="*/ 4 w 16"/>
                  <a:gd name="T35" fmla="*/ 18 h 21"/>
                  <a:gd name="T36" fmla="*/ 7 w 16"/>
                  <a:gd name="T37" fmla="*/ 19 h 21"/>
                  <a:gd name="T38" fmla="*/ 7 w 16"/>
                  <a:gd name="T39" fmla="*/ 19 h 21"/>
                  <a:gd name="T40" fmla="*/ 5 w 16"/>
                  <a:gd name="T41" fmla="*/ 9 h 21"/>
                  <a:gd name="T42" fmla="*/ 7 w 16"/>
                  <a:gd name="T43" fmla="*/ 8 h 21"/>
                  <a:gd name="T44" fmla="*/ 6 w 16"/>
                  <a:gd name="T45" fmla="*/ 11 h 21"/>
                  <a:gd name="T46" fmla="*/ 6 w 16"/>
                  <a:gd name="T47" fmla="*/ 11 h 21"/>
                  <a:gd name="T48" fmla="*/ 6 w 16"/>
                  <a:gd name="T49" fmla="*/ 13 h 21"/>
                  <a:gd name="T50" fmla="*/ 8 w 16"/>
                  <a:gd name="T51" fmla="*/ 13 h 21"/>
                  <a:gd name="T52" fmla="*/ 8 w 16"/>
                  <a:gd name="T53" fmla="*/ 12 h 21"/>
                  <a:gd name="T54" fmla="*/ 9 w 16"/>
                  <a:gd name="T55" fmla="*/ 11 h 21"/>
                  <a:gd name="T56" fmla="*/ 9 w 16"/>
                  <a:gd name="T57" fmla="*/ 9 h 21"/>
                  <a:gd name="T58" fmla="*/ 10 w 16"/>
                  <a:gd name="T59" fmla="*/ 9 h 21"/>
                  <a:gd name="T60" fmla="*/ 12 w 16"/>
                  <a:gd name="T61" fmla="*/ 12 h 21"/>
                  <a:gd name="T62" fmla="*/ 10 w 16"/>
                  <a:gd name="T63" fmla="*/ 14 h 21"/>
                  <a:gd name="T64" fmla="*/ 7 w 16"/>
                  <a:gd name="T65" fmla="*/ 15 h 21"/>
                  <a:gd name="T66" fmla="*/ 7 w 16"/>
                  <a:gd name="T67" fmla="*/ 15 h 21"/>
                  <a:gd name="T68" fmla="*/ 6 w 16"/>
                  <a:gd name="T69" fmla="*/ 13 h 21"/>
                  <a:gd name="T70" fmla="*/ 5 w 16"/>
                  <a:gd name="T7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1">
                    <a:moveTo>
                      <a:pt x="7" y="19"/>
                    </a:moveTo>
                    <a:cubicBezTo>
                      <a:pt x="7" y="19"/>
                      <a:pt x="7" y="19"/>
                      <a:pt x="8" y="18"/>
                    </a:cubicBezTo>
                    <a:cubicBezTo>
                      <a:pt x="8" y="18"/>
                      <a:pt x="9" y="18"/>
                      <a:pt x="10" y="18"/>
                    </a:cubicBezTo>
                    <a:cubicBezTo>
                      <a:pt x="11" y="18"/>
                      <a:pt x="12" y="17"/>
                      <a:pt x="13" y="16"/>
                    </a:cubicBezTo>
                    <a:cubicBezTo>
                      <a:pt x="15" y="15"/>
                      <a:pt x="16" y="11"/>
                      <a:pt x="14" y="9"/>
                    </a:cubicBezTo>
                    <a:cubicBezTo>
                      <a:pt x="12" y="8"/>
                      <a:pt x="12" y="6"/>
                      <a:pt x="11" y="5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9" y="0"/>
                      <a:pt x="6" y="1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8" y="4"/>
                      <a:pt x="8" y="3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7"/>
                      <a:pt x="3" y="7"/>
                      <a:pt x="2" y="9"/>
                    </a:cubicBezTo>
                    <a:cubicBezTo>
                      <a:pt x="0" y="12"/>
                      <a:pt x="5" y="14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20"/>
                      <a:pt x="6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6" y="8"/>
                      <a:pt x="7" y="8"/>
                    </a:cubicBezTo>
                    <a:cubicBezTo>
                      <a:pt x="6" y="9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6" y="14"/>
                      <a:pt x="7" y="14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2"/>
                      <a:pt x="9" y="12"/>
                      <a:pt x="9" y="11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10"/>
                      <a:pt x="11" y="11"/>
                      <a:pt x="12" y="12"/>
                    </a:cubicBezTo>
                    <a:cubicBezTo>
                      <a:pt x="12" y="12"/>
                      <a:pt x="11" y="14"/>
                      <a:pt x="10" y="14"/>
                    </a:cubicBezTo>
                    <a:cubicBezTo>
                      <a:pt x="9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6" y="14"/>
                      <a:pt x="6" y="13"/>
                    </a:cubicBezTo>
                    <a:cubicBezTo>
                      <a:pt x="5" y="12"/>
                      <a:pt x="3" y="11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989"/>
              <p:cNvSpPr>
                <a:spLocks noEditPoints="1"/>
              </p:cNvSpPr>
              <p:nvPr/>
            </p:nvSpPr>
            <p:spPr bwMode="auto">
              <a:xfrm>
                <a:off x="767" y="792"/>
                <a:ext cx="14" cy="11"/>
              </a:xfrm>
              <a:custGeom>
                <a:avLst/>
                <a:gdLst>
                  <a:gd name="T0" fmla="*/ 11 w 19"/>
                  <a:gd name="T1" fmla="*/ 4 h 15"/>
                  <a:gd name="T2" fmla="*/ 7 w 19"/>
                  <a:gd name="T3" fmla="*/ 0 h 15"/>
                  <a:gd name="T4" fmla="*/ 1 w 19"/>
                  <a:gd name="T5" fmla="*/ 3 h 15"/>
                  <a:gd name="T6" fmla="*/ 2 w 19"/>
                  <a:gd name="T7" fmla="*/ 9 h 15"/>
                  <a:gd name="T8" fmla="*/ 3 w 19"/>
                  <a:gd name="T9" fmla="*/ 8 h 15"/>
                  <a:gd name="T10" fmla="*/ 3 w 19"/>
                  <a:gd name="T11" fmla="*/ 6 h 15"/>
                  <a:gd name="T12" fmla="*/ 4 w 19"/>
                  <a:gd name="T13" fmla="*/ 8 h 15"/>
                  <a:gd name="T14" fmla="*/ 3 w 19"/>
                  <a:gd name="T15" fmla="*/ 10 h 15"/>
                  <a:gd name="T16" fmla="*/ 5 w 19"/>
                  <a:gd name="T17" fmla="*/ 15 h 15"/>
                  <a:gd name="T18" fmla="*/ 7 w 19"/>
                  <a:gd name="T19" fmla="*/ 15 h 15"/>
                  <a:gd name="T20" fmla="*/ 12 w 19"/>
                  <a:gd name="T21" fmla="*/ 14 h 15"/>
                  <a:gd name="T22" fmla="*/ 18 w 19"/>
                  <a:gd name="T23" fmla="*/ 12 h 15"/>
                  <a:gd name="T24" fmla="*/ 16 w 19"/>
                  <a:gd name="T25" fmla="*/ 8 h 15"/>
                  <a:gd name="T26" fmla="*/ 11 w 19"/>
                  <a:gd name="T27" fmla="*/ 4 h 15"/>
                  <a:gd name="T28" fmla="*/ 12 w 19"/>
                  <a:gd name="T29" fmla="*/ 10 h 15"/>
                  <a:gd name="T30" fmla="*/ 11 w 19"/>
                  <a:gd name="T31" fmla="*/ 11 h 15"/>
                  <a:gd name="T32" fmla="*/ 11 w 19"/>
                  <a:gd name="T33" fmla="*/ 10 h 15"/>
                  <a:gd name="T34" fmla="*/ 11 w 19"/>
                  <a:gd name="T35" fmla="*/ 10 h 15"/>
                  <a:gd name="T36" fmla="*/ 9 w 19"/>
                  <a:gd name="T37" fmla="*/ 8 h 15"/>
                  <a:gd name="T38" fmla="*/ 7 w 19"/>
                  <a:gd name="T39" fmla="*/ 9 h 15"/>
                  <a:gd name="T40" fmla="*/ 7 w 19"/>
                  <a:gd name="T41" fmla="*/ 9 h 15"/>
                  <a:gd name="T42" fmla="*/ 8 w 19"/>
                  <a:gd name="T43" fmla="*/ 9 h 15"/>
                  <a:gd name="T44" fmla="*/ 8 w 19"/>
                  <a:gd name="T45" fmla="*/ 9 h 15"/>
                  <a:gd name="T46" fmla="*/ 8 w 19"/>
                  <a:gd name="T47" fmla="*/ 10 h 15"/>
                  <a:gd name="T48" fmla="*/ 8 w 19"/>
                  <a:gd name="T49" fmla="*/ 10 h 15"/>
                  <a:gd name="T50" fmla="*/ 8 w 19"/>
                  <a:gd name="T51" fmla="*/ 10 h 15"/>
                  <a:gd name="T52" fmla="*/ 8 w 19"/>
                  <a:gd name="T53" fmla="*/ 10 h 15"/>
                  <a:gd name="T54" fmla="*/ 8 w 19"/>
                  <a:gd name="T55" fmla="*/ 10 h 15"/>
                  <a:gd name="T56" fmla="*/ 8 w 19"/>
                  <a:gd name="T57" fmla="*/ 10 h 15"/>
                  <a:gd name="T58" fmla="*/ 7 w 19"/>
                  <a:gd name="T59" fmla="*/ 10 h 15"/>
                  <a:gd name="T60" fmla="*/ 6 w 19"/>
                  <a:gd name="T61" fmla="*/ 10 h 15"/>
                  <a:gd name="T62" fmla="*/ 6 w 19"/>
                  <a:gd name="T63" fmla="*/ 9 h 15"/>
                  <a:gd name="T64" fmla="*/ 6 w 19"/>
                  <a:gd name="T65" fmla="*/ 9 h 15"/>
                  <a:gd name="T66" fmla="*/ 7 w 19"/>
                  <a:gd name="T67" fmla="*/ 8 h 15"/>
                  <a:gd name="T68" fmla="*/ 6 w 19"/>
                  <a:gd name="T69" fmla="*/ 7 h 15"/>
                  <a:gd name="T70" fmla="*/ 7 w 19"/>
                  <a:gd name="T71" fmla="*/ 7 h 15"/>
                  <a:gd name="T72" fmla="*/ 7 w 19"/>
                  <a:gd name="T73" fmla="*/ 6 h 15"/>
                  <a:gd name="T74" fmla="*/ 5 w 19"/>
                  <a:gd name="T75" fmla="*/ 6 h 15"/>
                  <a:gd name="T76" fmla="*/ 5 w 19"/>
                  <a:gd name="T77" fmla="*/ 6 h 15"/>
                  <a:gd name="T78" fmla="*/ 5 w 19"/>
                  <a:gd name="T79" fmla="*/ 5 h 15"/>
                  <a:gd name="T80" fmla="*/ 4 w 19"/>
                  <a:gd name="T81" fmla="*/ 4 h 15"/>
                  <a:gd name="T82" fmla="*/ 3 w 19"/>
                  <a:gd name="T83" fmla="*/ 4 h 15"/>
                  <a:gd name="T84" fmla="*/ 3 w 19"/>
                  <a:gd name="T85" fmla="*/ 4 h 15"/>
                  <a:gd name="T86" fmla="*/ 7 w 19"/>
                  <a:gd name="T87" fmla="*/ 3 h 15"/>
                  <a:gd name="T88" fmla="*/ 12 w 19"/>
                  <a:gd name="T89" fmla="*/ 9 h 15"/>
                  <a:gd name="T90" fmla="*/ 14 w 19"/>
                  <a:gd name="T91" fmla="*/ 11 h 15"/>
                  <a:gd name="T92" fmla="*/ 12 w 19"/>
                  <a:gd name="T93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" h="15">
                    <a:moveTo>
                      <a:pt x="11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7"/>
                      <a:pt x="2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3" y="8"/>
                      <a:pt x="2" y="9"/>
                      <a:pt x="3" y="10"/>
                    </a:cubicBezTo>
                    <a:cubicBezTo>
                      <a:pt x="3" y="12"/>
                      <a:pt x="3" y="14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8" y="15"/>
                      <a:pt x="10" y="15"/>
                      <a:pt x="12" y="14"/>
                    </a:cubicBezTo>
                    <a:cubicBezTo>
                      <a:pt x="14" y="14"/>
                      <a:pt x="17" y="14"/>
                      <a:pt x="18" y="12"/>
                    </a:cubicBezTo>
                    <a:cubicBezTo>
                      <a:pt x="19" y="10"/>
                      <a:pt x="17" y="9"/>
                      <a:pt x="16" y="8"/>
                    </a:cubicBezTo>
                    <a:cubicBezTo>
                      <a:pt x="14" y="6"/>
                      <a:pt x="12" y="6"/>
                      <a:pt x="11" y="4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0" y="8"/>
                      <a:pt x="9" y="8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7" y="2"/>
                      <a:pt x="7" y="3"/>
                    </a:cubicBezTo>
                    <a:cubicBezTo>
                      <a:pt x="8" y="5"/>
                      <a:pt x="10" y="7"/>
                      <a:pt x="12" y="9"/>
                    </a:cubicBezTo>
                    <a:cubicBezTo>
                      <a:pt x="12" y="9"/>
                      <a:pt x="13" y="10"/>
                      <a:pt x="14" y="11"/>
                    </a:cubicBezTo>
                    <a:cubicBezTo>
                      <a:pt x="13" y="11"/>
                      <a:pt x="13" y="11"/>
                      <a:pt x="1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990"/>
              <p:cNvSpPr>
                <a:spLocks noEditPoints="1"/>
              </p:cNvSpPr>
              <p:nvPr/>
            </p:nvSpPr>
            <p:spPr bwMode="auto">
              <a:xfrm>
                <a:off x="743" y="800"/>
                <a:ext cx="14" cy="12"/>
              </a:xfrm>
              <a:custGeom>
                <a:avLst/>
                <a:gdLst>
                  <a:gd name="T0" fmla="*/ 11 w 19"/>
                  <a:gd name="T1" fmla="*/ 10 h 16"/>
                  <a:gd name="T2" fmla="*/ 11 w 19"/>
                  <a:gd name="T3" fmla="*/ 10 h 16"/>
                  <a:gd name="T4" fmla="*/ 11 w 19"/>
                  <a:gd name="T5" fmla="*/ 10 h 16"/>
                  <a:gd name="T6" fmla="*/ 13 w 19"/>
                  <a:gd name="T7" fmla="*/ 9 h 16"/>
                  <a:gd name="T8" fmla="*/ 14 w 19"/>
                  <a:gd name="T9" fmla="*/ 10 h 16"/>
                  <a:gd name="T10" fmla="*/ 19 w 19"/>
                  <a:gd name="T11" fmla="*/ 7 h 16"/>
                  <a:gd name="T12" fmla="*/ 17 w 19"/>
                  <a:gd name="T13" fmla="*/ 1 h 16"/>
                  <a:gd name="T14" fmla="*/ 11 w 19"/>
                  <a:gd name="T15" fmla="*/ 2 h 16"/>
                  <a:gd name="T16" fmla="*/ 1 w 19"/>
                  <a:gd name="T17" fmla="*/ 8 h 16"/>
                  <a:gd name="T18" fmla="*/ 1 w 19"/>
                  <a:gd name="T19" fmla="*/ 8 h 16"/>
                  <a:gd name="T20" fmla="*/ 4 w 19"/>
                  <a:gd name="T21" fmla="*/ 15 h 16"/>
                  <a:gd name="T22" fmla="*/ 8 w 19"/>
                  <a:gd name="T23" fmla="*/ 14 h 16"/>
                  <a:gd name="T24" fmla="*/ 10 w 19"/>
                  <a:gd name="T25" fmla="*/ 12 h 16"/>
                  <a:gd name="T26" fmla="*/ 11 w 19"/>
                  <a:gd name="T27" fmla="*/ 10 h 16"/>
                  <a:gd name="T28" fmla="*/ 13 w 19"/>
                  <a:gd name="T29" fmla="*/ 6 h 16"/>
                  <a:gd name="T30" fmla="*/ 13 w 19"/>
                  <a:gd name="T31" fmla="*/ 5 h 16"/>
                  <a:gd name="T32" fmla="*/ 14 w 19"/>
                  <a:gd name="T33" fmla="*/ 4 h 16"/>
                  <a:gd name="T34" fmla="*/ 14 w 19"/>
                  <a:gd name="T35" fmla="*/ 4 h 16"/>
                  <a:gd name="T36" fmla="*/ 15 w 19"/>
                  <a:gd name="T37" fmla="*/ 5 h 16"/>
                  <a:gd name="T38" fmla="*/ 14 w 19"/>
                  <a:gd name="T39" fmla="*/ 6 h 16"/>
                  <a:gd name="T40" fmla="*/ 14 w 19"/>
                  <a:gd name="T41" fmla="*/ 6 h 16"/>
                  <a:gd name="T42" fmla="*/ 12 w 19"/>
                  <a:gd name="T43" fmla="*/ 6 h 16"/>
                  <a:gd name="T44" fmla="*/ 13 w 19"/>
                  <a:gd name="T45" fmla="*/ 6 h 16"/>
                  <a:gd name="T46" fmla="*/ 9 w 19"/>
                  <a:gd name="T47" fmla="*/ 9 h 16"/>
                  <a:gd name="T48" fmla="*/ 7 w 19"/>
                  <a:gd name="T49" fmla="*/ 11 h 16"/>
                  <a:gd name="T50" fmla="*/ 5 w 19"/>
                  <a:gd name="T51" fmla="*/ 10 h 16"/>
                  <a:gd name="T52" fmla="*/ 4 w 19"/>
                  <a:gd name="T53" fmla="*/ 10 h 16"/>
                  <a:gd name="T54" fmla="*/ 3 w 19"/>
                  <a:gd name="T55" fmla="*/ 12 h 16"/>
                  <a:gd name="T56" fmla="*/ 3 w 19"/>
                  <a:gd name="T57" fmla="*/ 11 h 16"/>
                  <a:gd name="T58" fmla="*/ 2 w 19"/>
                  <a:gd name="T59" fmla="*/ 9 h 16"/>
                  <a:gd name="T60" fmla="*/ 4 w 19"/>
                  <a:gd name="T61" fmla="*/ 9 h 16"/>
                  <a:gd name="T62" fmla="*/ 5 w 19"/>
                  <a:gd name="T63" fmla="*/ 9 h 16"/>
                  <a:gd name="T64" fmla="*/ 6 w 19"/>
                  <a:gd name="T65" fmla="*/ 10 h 16"/>
                  <a:gd name="T66" fmla="*/ 8 w 19"/>
                  <a:gd name="T67" fmla="*/ 8 h 16"/>
                  <a:gd name="T68" fmla="*/ 11 w 19"/>
                  <a:gd name="T69" fmla="*/ 7 h 16"/>
                  <a:gd name="T70" fmla="*/ 11 w 19"/>
                  <a:gd name="T71" fmla="*/ 7 h 16"/>
                  <a:gd name="T72" fmla="*/ 9 w 19"/>
                  <a:gd name="T7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6">
                    <a:moveTo>
                      <a:pt x="11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7" y="10"/>
                      <a:pt x="18" y="9"/>
                      <a:pt x="19" y="7"/>
                    </a:cubicBezTo>
                    <a:cubicBezTo>
                      <a:pt x="19" y="5"/>
                      <a:pt x="18" y="2"/>
                      <a:pt x="17" y="1"/>
                    </a:cubicBezTo>
                    <a:cubicBezTo>
                      <a:pt x="15" y="0"/>
                      <a:pt x="13" y="1"/>
                      <a:pt x="11" y="2"/>
                    </a:cubicBezTo>
                    <a:cubicBezTo>
                      <a:pt x="8" y="4"/>
                      <a:pt x="4" y="6"/>
                      <a:pt x="1" y="8"/>
                    </a:cubicBezTo>
                    <a:cubicBezTo>
                      <a:pt x="1" y="8"/>
                      <a:pt x="0" y="8"/>
                      <a:pt x="1" y="8"/>
                    </a:cubicBezTo>
                    <a:cubicBezTo>
                      <a:pt x="1" y="11"/>
                      <a:pt x="1" y="14"/>
                      <a:pt x="4" y="15"/>
                    </a:cubicBezTo>
                    <a:cubicBezTo>
                      <a:pt x="5" y="16"/>
                      <a:pt x="7" y="15"/>
                      <a:pt x="8" y="14"/>
                    </a:cubicBezTo>
                    <a:cubicBezTo>
                      <a:pt x="9" y="13"/>
                      <a:pt x="9" y="13"/>
                      <a:pt x="10" y="12"/>
                    </a:cubicBezTo>
                    <a:cubicBezTo>
                      <a:pt x="11" y="11"/>
                      <a:pt x="10" y="11"/>
                      <a:pt x="11" y="10"/>
                    </a:cubicBezTo>
                    <a:close/>
                    <a:moveTo>
                      <a:pt x="13" y="6"/>
                    </a:move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lose/>
                    <a:moveTo>
                      <a:pt x="9" y="9"/>
                    </a:moveTo>
                    <a:cubicBezTo>
                      <a:pt x="8" y="9"/>
                      <a:pt x="8" y="10"/>
                      <a:pt x="7" y="11"/>
                    </a:cubicBezTo>
                    <a:cubicBezTo>
                      <a:pt x="7" y="10"/>
                      <a:pt x="6" y="9"/>
                      <a:pt x="5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3" y="10"/>
                      <a:pt x="2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10"/>
                      <a:pt x="6" y="10"/>
                    </a:cubicBezTo>
                    <a:cubicBezTo>
                      <a:pt x="7" y="9"/>
                      <a:pt x="7" y="9"/>
                      <a:pt x="8" y="8"/>
                    </a:cubicBezTo>
                    <a:cubicBezTo>
                      <a:pt x="9" y="7"/>
                      <a:pt x="10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9" y="8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991"/>
              <p:cNvSpPr/>
              <p:nvPr/>
            </p:nvSpPr>
            <p:spPr bwMode="auto">
              <a:xfrm>
                <a:off x="741" y="790"/>
                <a:ext cx="3" cy="3"/>
              </a:xfrm>
              <a:custGeom>
                <a:avLst/>
                <a:gdLst>
                  <a:gd name="T0" fmla="*/ 1 w 4"/>
                  <a:gd name="T1" fmla="*/ 3 h 4"/>
                  <a:gd name="T2" fmla="*/ 3 w 4"/>
                  <a:gd name="T3" fmla="*/ 3 h 4"/>
                  <a:gd name="T4" fmla="*/ 3 w 4"/>
                  <a:gd name="T5" fmla="*/ 2 h 4"/>
                  <a:gd name="T6" fmla="*/ 3 w 4"/>
                  <a:gd name="T7" fmla="*/ 1 h 4"/>
                  <a:gd name="T8" fmla="*/ 1 w 4"/>
                  <a:gd name="T9" fmla="*/ 0 h 4"/>
                  <a:gd name="T10" fmla="*/ 0 w 4"/>
                  <a:gd name="T11" fmla="*/ 2 h 4"/>
                  <a:gd name="T12" fmla="*/ 1 w 4"/>
                  <a:gd name="T13" fmla="*/ 3 h 4"/>
                  <a:gd name="T14" fmla="*/ 1 w 4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992"/>
              <p:cNvSpPr/>
              <p:nvPr/>
            </p:nvSpPr>
            <p:spPr bwMode="auto">
              <a:xfrm>
                <a:off x="746" y="795"/>
                <a:ext cx="5" cy="3"/>
              </a:xfrm>
              <a:custGeom>
                <a:avLst/>
                <a:gdLst>
                  <a:gd name="T0" fmla="*/ 2 w 7"/>
                  <a:gd name="T1" fmla="*/ 3 h 4"/>
                  <a:gd name="T2" fmla="*/ 3 w 7"/>
                  <a:gd name="T3" fmla="*/ 3 h 4"/>
                  <a:gd name="T4" fmla="*/ 5 w 7"/>
                  <a:gd name="T5" fmla="*/ 3 h 4"/>
                  <a:gd name="T6" fmla="*/ 5 w 7"/>
                  <a:gd name="T7" fmla="*/ 3 h 4"/>
                  <a:gd name="T8" fmla="*/ 5 w 7"/>
                  <a:gd name="T9" fmla="*/ 1 h 4"/>
                  <a:gd name="T10" fmla="*/ 1 w 7"/>
                  <a:gd name="T11" fmla="*/ 0 h 4"/>
                  <a:gd name="T12" fmla="*/ 0 w 7"/>
                  <a:gd name="T13" fmla="*/ 2 h 4"/>
                  <a:gd name="T14" fmla="*/ 2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1"/>
                      <a:pt x="5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993"/>
              <p:cNvSpPr/>
              <p:nvPr/>
            </p:nvSpPr>
            <p:spPr bwMode="auto">
              <a:xfrm>
                <a:off x="744" y="796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  <a:gd name="T10" fmla="*/ 1 w 3"/>
                  <a:gd name="T11" fmla="*/ 0 h 3"/>
                  <a:gd name="T12" fmla="*/ 0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994"/>
              <p:cNvSpPr/>
              <p:nvPr/>
            </p:nvSpPr>
            <p:spPr bwMode="auto">
              <a:xfrm>
                <a:off x="763" y="783"/>
                <a:ext cx="3" cy="3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3 w 4"/>
                  <a:gd name="T5" fmla="*/ 3 h 4"/>
                  <a:gd name="T6" fmla="*/ 4 w 4"/>
                  <a:gd name="T7" fmla="*/ 2 h 4"/>
                  <a:gd name="T8" fmla="*/ 3 w 4"/>
                  <a:gd name="T9" fmla="*/ 0 h 4"/>
                  <a:gd name="T10" fmla="*/ 1 w 4"/>
                  <a:gd name="T11" fmla="*/ 1 h 4"/>
                  <a:gd name="T12" fmla="*/ 1 w 4"/>
                  <a:gd name="T13" fmla="*/ 2 h 4"/>
                  <a:gd name="T14" fmla="*/ 1 w 4"/>
                  <a:gd name="T15" fmla="*/ 2 h 4"/>
                  <a:gd name="T16" fmla="*/ 1 w 4"/>
                  <a:gd name="T17" fmla="*/ 2 h 4"/>
                  <a:gd name="T18" fmla="*/ 0 w 4"/>
                  <a:gd name="T19" fmla="*/ 3 h 4"/>
                  <a:gd name="T20" fmla="*/ 2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995"/>
              <p:cNvSpPr/>
              <p:nvPr/>
            </p:nvSpPr>
            <p:spPr bwMode="auto">
              <a:xfrm>
                <a:off x="769" y="786"/>
                <a:ext cx="3" cy="5"/>
              </a:xfrm>
              <a:custGeom>
                <a:avLst/>
                <a:gdLst>
                  <a:gd name="T0" fmla="*/ 1 w 4"/>
                  <a:gd name="T1" fmla="*/ 2 h 7"/>
                  <a:gd name="T2" fmla="*/ 1 w 4"/>
                  <a:gd name="T3" fmla="*/ 4 h 7"/>
                  <a:gd name="T4" fmla="*/ 0 w 4"/>
                  <a:gd name="T5" fmla="*/ 5 h 7"/>
                  <a:gd name="T6" fmla="*/ 1 w 4"/>
                  <a:gd name="T7" fmla="*/ 7 h 7"/>
                  <a:gd name="T8" fmla="*/ 3 w 4"/>
                  <a:gd name="T9" fmla="*/ 5 h 7"/>
                  <a:gd name="T10" fmla="*/ 3 w 4"/>
                  <a:gd name="T11" fmla="*/ 1 h 7"/>
                  <a:gd name="T12" fmla="*/ 1 w 4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3" y="6"/>
                      <a:pt x="3" y="5"/>
                    </a:cubicBezTo>
                    <a:cubicBezTo>
                      <a:pt x="4" y="4"/>
                      <a:pt x="3" y="2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996"/>
              <p:cNvSpPr/>
              <p:nvPr/>
            </p:nvSpPr>
            <p:spPr bwMode="auto">
              <a:xfrm>
                <a:off x="767" y="79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997"/>
              <p:cNvSpPr/>
              <p:nvPr/>
            </p:nvSpPr>
            <p:spPr bwMode="auto">
              <a:xfrm>
                <a:off x="761" y="802"/>
                <a:ext cx="9" cy="5"/>
              </a:xfrm>
              <a:custGeom>
                <a:avLst/>
                <a:gdLst>
                  <a:gd name="T0" fmla="*/ 10 w 11"/>
                  <a:gd name="T1" fmla="*/ 3 h 6"/>
                  <a:gd name="T2" fmla="*/ 8 w 11"/>
                  <a:gd name="T3" fmla="*/ 2 h 6"/>
                  <a:gd name="T4" fmla="*/ 7 w 11"/>
                  <a:gd name="T5" fmla="*/ 2 h 6"/>
                  <a:gd name="T6" fmla="*/ 7 w 11"/>
                  <a:gd name="T7" fmla="*/ 1 h 6"/>
                  <a:gd name="T8" fmla="*/ 1 w 11"/>
                  <a:gd name="T9" fmla="*/ 2 h 6"/>
                  <a:gd name="T10" fmla="*/ 4 w 11"/>
                  <a:gd name="T11" fmla="*/ 3 h 6"/>
                  <a:gd name="T12" fmla="*/ 5 w 11"/>
                  <a:gd name="T13" fmla="*/ 3 h 6"/>
                  <a:gd name="T14" fmla="*/ 6 w 11"/>
                  <a:gd name="T15" fmla="*/ 3 h 6"/>
                  <a:gd name="T16" fmla="*/ 6 w 11"/>
                  <a:gd name="T17" fmla="*/ 3 h 6"/>
                  <a:gd name="T18" fmla="*/ 6 w 11"/>
                  <a:gd name="T19" fmla="*/ 3 h 6"/>
                  <a:gd name="T20" fmla="*/ 7 w 11"/>
                  <a:gd name="T21" fmla="*/ 4 h 6"/>
                  <a:gd name="T22" fmla="*/ 8 w 11"/>
                  <a:gd name="T23" fmla="*/ 6 h 6"/>
                  <a:gd name="T24" fmla="*/ 10 w 11"/>
                  <a:gd name="T25" fmla="*/ 6 h 6"/>
                  <a:gd name="T26" fmla="*/ 11 w 11"/>
                  <a:gd name="T27" fmla="*/ 5 h 6"/>
                  <a:gd name="T28" fmla="*/ 11 w 11"/>
                  <a:gd name="T29" fmla="*/ 4 h 6"/>
                  <a:gd name="T30" fmla="*/ 10 w 11"/>
                  <a:gd name="T3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6">
                    <a:moveTo>
                      <a:pt x="10" y="3"/>
                    </a:moveTo>
                    <a:cubicBezTo>
                      <a:pt x="10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8" y="2"/>
                      <a:pt x="7" y="1"/>
                      <a:pt x="7" y="1"/>
                    </a:cubicBezTo>
                    <a:cubicBezTo>
                      <a:pt x="5" y="0"/>
                      <a:pt x="3" y="0"/>
                      <a:pt x="1" y="2"/>
                    </a:cubicBezTo>
                    <a:cubicBezTo>
                      <a:pt x="0" y="4"/>
                      <a:pt x="3" y="6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5"/>
                      <a:pt x="7" y="6"/>
                      <a:pt x="8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998"/>
              <p:cNvSpPr/>
              <p:nvPr/>
            </p:nvSpPr>
            <p:spPr bwMode="auto">
              <a:xfrm>
                <a:off x="770" y="80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999"/>
              <p:cNvSpPr/>
              <p:nvPr/>
            </p:nvSpPr>
            <p:spPr bwMode="auto">
              <a:xfrm>
                <a:off x="782" y="797"/>
                <a:ext cx="5" cy="3"/>
              </a:xfrm>
              <a:custGeom>
                <a:avLst/>
                <a:gdLst>
                  <a:gd name="T0" fmla="*/ 5 w 7"/>
                  <a:gd name="T1" fmla="*/ 2 h 4"/>
                  <a:gd name="T2" fmla="*/ 4 w 7"/>
                  <a:gd name="T3" fmla="*/ 1 h 4"/>
                  <a:gd name="T4" fmla="*/ 3 w 7"/>
                  <a:gd name="T5" fmla="*/ 1 h 4"/>
                  <a:gd name="T6" fmla="*/ 3 w 7"/>
                  <a:gd name="T7" fmla="*/ 0 h 4"/>
                  <a:gd name="T8" fmla="*/ 1 w 7"/>
                  <a:gd name="T9" fmla="*/ 0 h 4"/>
                  <a:gd name="T10" fmla="*/ 0 w 7"/>
                  <a:gd name="T11" fmla="*/ 1 h 4"/>
                  <a:gd name="T12" fmla="*/ 1 w 7"/>
                  <a:gd name="T13" fmla="*/ 2 h 4"/>
                  <a:gd name="T14" fmla="*/ 1 w 7"/>
                  <a:gd name="T15" fmla="*/ 3 h 4"/>
                  <a:gd name="T16" fmla="*/ 1 w 7"/>
                  <a:gd name="T17" fmla="*/ 3 h 4"/>
                  <a:gd name="T18" fmla="*/ 1 w 7"/>
                  <a:gd name="T19" fmla="*/ 3 h 4"/>
                  <a:gd name="T20" fmla="*/ 1 w 7"/>
                  <a:gd name="T21" fmla="*/ 3 h 4"/>
                  <a:gd name="T22" fmla="*/ 1 w 7"/>
                  <a:gd name="T23" fmla="*/ 3 h 4"/>
                  <a:gd name="T24" fmla="*/ 1 w 7"/>
                  <a:gd name="T25" fmla="*/ 3 h 4"/>
                  <a:gd name="T26" fmla="*/ 2 w 7"/>
                  <a:gd name="T27" fmla="*/ 4 h 4"/>
                  <a:gd name="T28" fmla="*/ 3 w 7"/>
                  <a:gd name="T29" fmla="*/ 3 h 4"/>
                  <a:gd name="T30" fmla="*/ 4 w 7"/>
                  <a:gd name="T31" fmla="*/ 4 h 4"/>
                  <a:gd name="T32" fmla="*/ 6 w 7"/>
                  <a:gd name="T33" fmla="*/ 4 h 4"/>
                  <a:gd name="T34" fmla="*/ 7 w 7"/>
                  <a:gd name="T35" fmla="*/ 2 h 4"/>
                  <a:gd name="T36" fmla="*/ 5 w 7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7" y="4"/>
                      <a:pt x="7" y="3"/>
                      <a:pt x="7" y="2"/>
                    </a:cubicBezTo>
                    <a:cubicBezTo>
                      <a:pt x="7" y="1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1000"/>
              <p:cNvSpPr/>
              <p:nvPr/>
            </p:nvSpPr>
            <p:spPr bwMode="auto">
              <a:xfrm>
                <a:off x="783" y="7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001"/>
              <p:cNvSpPr/>
              <p:nvPr/>
            </p:nvSpPr>
            <p:spPr bwMode="auto">
              <a:xfrm>
                <a:off x="782" y="7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0 h 4"/>
                  <a:gd name="T4" fmla="*/ 1 w 4"/>
                  <a:gd name="T5" fmla="*/ 2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4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002"/>
              <p:cNvSpPr/>
              <p:nvPr/>
            </p:nvSpPr>
            <p:spPr bwMode="auto">
              <a:xfrm>
                <a:off x="789" y="794"/>
                <a:ext cx="3" cy="4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4 h 5"/>
                  <a:gd name="T6" fmla="*/ 1 w 3"/>
                  <a:gd name="T7" fmla="*/ 4 h 5"/>
                  <a:gd name="T8" fmla="*/ 1 w 3"/>
                  <a:gd name="T9" fmla="*/ 4 h 5"/>
                  <a:gd name="T10" fmla="*/ 1 w 3"/>
                  <a:gd name="T11" fmla="*/ 4 h 5"/>
                  <a:gd name="T12" fmla="*/ 1 w 3"/>
                  <a:gd name="T13" fmla="*/ 5 h 5"/>
                  <a:gd name="T14" fmla="*/ 2 w 3"/>
                  <a:gd name="T15" fmla="*/ 5 h 5"/>
                  <a:gd name="T16" fmla="*/ 2 w 3"/>
                  <a:gd name="T17" fmla="*/ 5 h 5"/>
                  <a:gd name="T18" fmla="*/ 2 w 3"/>
                  <a:gd name="T19" fmla="*/ 5 h 5"/>
                  <a:gd name="T20" fmla="*/ 2 w 3"/>
                  <a:gd name="T21" fmla="*/ 5 h 5"/>
                  <a:gd name="T22" fmla="*/ 2 w 3"/>
                  <a:gd name="T23" fmla="*/ 5 h 5"/>
                  <a:gd name="T24" fmla="*/ 2 w 3"/>
                  <a:gd name="T25" fmla="*/ 5 h 5"/>
                  <a:gd name="T26" fmla="*/ 2 w 3"/>
                  <a:gd name="T27" fmla="*/ 5 h 5"/>
                  <a:gd name="T28" fmla="*/ 2 w 3"/>
                  <a:gd name="T29" fmla="*/ 5 h 5"/>
                  <a:gd name="T30" fmla="*/ 3 w 3"/>
                  <a:gd name="T31" fmla="*/ 5 h 5"/>
                  <a:gd name="T32" fmla="*/ 3 w 3"/>
                  <a:gd name="T33" fmla="*/ 4 h 5"/>
                  <a:gd name="T34" fmla="*/ 3 w 3"/>
                  <a:gd name="T35" fmla="*/ 4 h 5"/>
                  <a:gd name="T36" fmla="*/ 3 w 3"/>
                  <a:gd name="T37" fmla="*/ 4 h 5"/>
                  <a:gd name="T38" fmla="*/ 3 w 3"/>
                  <a:gd name="T39" fmla="*/ 4 h 5"/>
                  <a:gd name="T40" fmla="*/ 3 w 3"/>
                  <a:gd name="T41" fmla="*/ 4 h 5"/>
                  <a:gd name="T42" fmla="*/ 3 w 3"/>
                  <a:gd name="T43" fmla="*/ 4 h 5"/>
                  <a:gd name="T44" fmla="*/ 3 w 3"/>
                  <a:gd name="T45" fmla="*/ 4 h 5"/>
                  <a:gd name="T46" fmla="*/ 3 w 3"/>
                  <a:gd name="T47" fmla="*/ 4 h 5"/>
                  <a:gd name="T48" fmla="*/ 3 w 3"/>
                  <a:gd name="T49" fmla="*/ 4 h 5"/>
                  <a:gd name="T50" fmla="*/ 3 w 3"/>
                  <a:gd name="T51" fmla="*/ 4 h 5"/>
                  <a:gd name="T52" fmla="*/ 3 w 3"/>
                  <a:gd name="T53" fmla="*/ 3 h 5"/>
                  <a:gd name="T54" fmla="*/ 3 w 3"/>
                  <a:gd name="T55" fmla="*/ 1 h 5"/>
                  <a:gd name="T56" fmla="*/ 1 w 3"/>
                  <a:gd name="T5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1003"/>
              <p:cNvSpPr/>
              <p:nvPr/>
            </p:nvSpPr>
            <p:spPr bwMode="auto">
              <a:xfrm>
                <a:off x="789" y="788"/>
                <a:ext cx="4" cy="4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0 h 5"/>
                  <a:gd name="T4" fmla="*/ 3 w 5"/>
                  <a:gd name="T5" fmla="*/ 0 h 5"/>
                  <a:gd name="T6" fmla="*/ 2 w 5"/>
                  <a:gd name="T7" fmla="*/ 1 h 5"/>
                  <a:gd name="T8" fmla="*/ 1 w 5"/>
                  <a:gd name="T9" fmla="*/ 2 h 5"/>
                  <a:gd name="T10" fmla="*/ 3 w 5"/>
                  <a:gd name="T11" fmla="*/ 4 h 5"/>
                  <a:gd name="T12" fmla="*/ 4 w 5"/>
                  <a:gd name="T13" fmla="*/ 2 h 5"/>
                  <a:gd name="T14" fmla="*/ 4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4"/>
                      <a:pt x="3" y="5"/>
                      <a:pt x="3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1004"/>
              <p:cNvSpPr/>
              <p:nvPr/>
            </p:nvSpPr>
            <p:spPr bwMode="auto">
              <a:xfrm>
                <a:off x="785" y="780"/>
                <a:ext cx="8" cy="8"/>
              </a:xfrm>
              <a:custGeom>
                <a:avLst/>
                <a:gdLst>
                  <a:gd name="T0" fmla="*/ 0 w 11"/>
                  <a:gd name="T1" fmla="*/ 3 h 11"/>
                  <a:gd name="T2" fmla="*/ 1 w 11"/>
                  <a:gd name="T3" fmla="*/ 4 h 11"/>
                  <a:gd name="T4" fmla="*/ 5 w 11"/>
                  <a:gd name="T5" fmla="*/ 3 h 11"/>
                  <a:gd name="T6" fmla="*/ 8 w 11"/>
                  <a:gd name="T7" fmla="*/ 6 h 11"/>
                  <a:gd name="T8" fmla="*/ 10 w 11"/>
                  <a:gd name="T9" fmla="*/ 10 h 11"/>
                  <a:gd name="T10" fmla="*/ 11 w 11"/>
                  <a:gd name="T11" fmla="*/ 10 h 11"/>
                  <a:gd name="T12" fmla="*/ 10 w 11"/>
                  <a:gd name="T13" fmla="*/ 6 h 11"/>
                  <a:gd name="T14" fmla="*/ 7 w 11"/>
                  <a:gd name="T15" fmla="*/ 2 h 11"/>
                  <a:gd name="T16" fmla="*/ 0 w 11"/>
                  <a:gd name="T1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7" y="4"/>
                      <a:pt x="7" y="5"/>
                      <a:pt x="8" y="6"/>
                    </a:cubicBezTo>
                    <a:cubicBezTo>
                      <a:pt x="8" y="7"/>
                      <a:pt x="10" y="8"/>
                      <a:pt x="10" y="10"/>
                    </a:cubicBezTo>
                    <a:cubicBezTo>
                      <a:pt x="10" y="10"/>
                      <a:pt x="10" y="11"/>
                      <a:pt x="11" y="10"/>
                    </a:cubicBezTo>
                    <a:cubicBezTo>
                      <a:pt x="11" y="9"/>
                      <a:pt x="11" y="8"/>
                      <a:pt x="10" y="6"/>
                    </a:cubicBezTo>
                    <a:cubicBezTo>
                      <a:pt x="9" y="5"/>
                      <a:pt x="8" y="3"/>
                      <a:pt x="7" y="2"/>
                    </a:cubicBezTo>
                    <a:cubicBezTo>
                      <a:pt x="5" y="0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005"/>
              <p:cNvSpPr/>
              <p:nvPr/>
            </p:nvSpPr>
            <p:spPr bwMode="auto">
              <a:xfrm>
                <a:off x="783" y="777"/>
                <a:ext cx="3" cy="3"/>
              </a:xfrm>
              <a:custGeom>
                <a:avLst/>
                <a:gdLst>
                  <a:gd name="T0" fmla="*/ 2 w 4"/>
                  <a:gd name="T1" fmla="*/ 4 h 5"/>
                  <a:gd name="T2" fmla="*/ 2 w 4"/>
                  <a:gd name="T3" fmla="*/ 4 h 5"/>
                  <a:gd name="T4" fmla="*/ 3 w 4"/>
                  <a:gd name="T5" fmla="*/ 3 h 5"/>
                  <a:gd name="T6" fmla="*/ 3 w 4"/>
                  <a:gd name="T7" fmla="*/ 4 h 5"/>
                  <a:gd name="T8" fmla="*/ 3 w 4"/>
                  <a:gd name="T9" fmla="*/ 3 h 5"/>
                  <a:gd name="T10" fmla="*/ 4 w 4"/>
                  <a:gd name="T11" fmla="*/ 3 h 5"/>
                  <a:gd name="T12" fmla="*/ 4 w 4"/>
                  <a:gd name="T13" fmla="*/ 2 h 5"/>
                  <a:gd name="T14" fmla="*/ 4 w 4"/>
                  <a:gd name="T15" fmla="*/ 2 h 5"/>
                  <a:gd name="T16" fmla="*/ 3 w 4"/>
                  <a:gd name="T17" fmla="*/ 1 h 5"/>
                  <a:gd name="T18" fmla="*/ 2 w 4"/>
                  <a:gd name="T19" fmla="*/ 1 h 5"/>
                  <a:gd name="T20" fmla="*/ 2 w 4"/>
                  <a:gd name="T21" fmla="*/ 0 h 5"/>
                  <a:gd name="T22" fmla="*/ 1 w 4"/>
                  <a:gd name="T23" fmla="*/ 1 h 5"/>
                  <a:gd name="T24" fmla="*/ 1 w 4"/>
                  <a:gd name="T25" fmla="*/ 1 h 5"/>
                  <a:gd name="T26" fmla="*/ 1 w 4"/>
                  <a:gd name="T27" fmla="*/ 1 h 5"/>
                  <a:gd name="T28" fmla="*/ 1 w 4"/>
                  <a:gd name="T29" fmla="*/ 1 h 5"/>
                  <a:gd name="T30" fmla="*/ 0 w 4"/>
                  <a:gd name="T31" fmla="*/ 3 h 5"/>
                  <a:gd name="T32" fmla="*/ 2 w 4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0" y="3"/>
                    </a:cubicBezTo>
                    <a:cubicBezTo>
                      <a:pt x="0" y="4"/>
                      <a:pt x="2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006"/>
              <p:cNvSpPr/>
              <p:nvPr/>
            </p:nvSpPr>
            <p:spPr bwMode="auto">
              <a:xfrm>
                <a:off x="739" y="812"/>
                <a:ext cx="3" cy="2"/>
              </a:xfrm>
              <a:custGeom>
                <a:avLst/>
                <a:gdLst>
                  <a:gd name="T0" fmla="*/ 3 w 4"/>
                  <a:gd name="T1" fmla="*/ 3 h 3"/>
                  <a:gd name="T2" fmla="*/ 3 w 4"/>
                  <a:gd name="T3" fmla="*/ 2 h 3"/>
                  <a:gd name="T4" fmla="*/ 3 w 4"/>
                  <a:gd name="T5" fmla="*/ 0 h 3"/>
                  <a:gd name="T6" fmla="*/ 2 w 4"/>
                  <a:gd name="T7" fmla="*/ 0 h 3"/>
                  <a:gd name="T8" fmla="*/ 1 w 4"/>
                  <a:gd name="T9" fmla="*/ 0 h 3"/>
                  <a:gd name="T10" fmla="*/ 0 w 4"/>
                  <a:gd name="T11" fmla="*/ 2 h 3"/>
                  <a:gd name="T12" fmla="*/ 2 w 4"/>
                  <a:gd name="T13" fmla="*/ 3 h 3"/>
                  <a:gd name="T14" fmla="*/ 3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3" y="2"/>
                      <a:pt x="3" y="2"/>
                    </a:cubicBezTo>
                    <a:cubicBezTo>
                      <a:pt x="4" y="2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007"/>
              <p:cNvSpPr/>
              <p:nvPr/>
            </p:nvSpPr>
            <p:spPr bwMode="auto">
              <a:xfrm>
                <a:off x="737" y="812"/>
                <a:ext cx="3" cy="3"/>
              </a:xfrm>
              <a:custGeom>
                <a:avLst/>
                <a:gdLst>
                  <a:gd name="T0" fmla="*/ 3 w 4"/>
                  <a:gd name="T1" fmla="*/ 1 h 4"/>
                  <a:gd name="T2" fmla="*/ 1 w 4"/>
                  <a:gd name="T3" fmla="*/ 1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4 h 4"/>
                  <a:gd name="T10" fmla="*/ 3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2 h 4"/>
                  <a:gd name="T22" fmla="*/ 3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4" y="2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008"/>
              <p:cNvSpPr/>
              <p:nvPr/>
            </p:nvSpPr>
            <p:spPr bwMode="auto">
              <a:xfrm>
                <a:off x="741" y="812"/>
                <a:ext cx="7" cy="5"/>
              </a:xfrm>
              <a:custGeom>
                <a:avLst/>
                <a:gdLst>
                  <a:gd name="T0" fmla="*/ 8 w 9"/>
                  <a:gd name="T1" fmla="*/ 0 h 6"/>
                  <a:gd name="T2" fmla="*/ 6 w 9"/>
                  <a:gd name="T3" fmla="*/ 2 h 6"/>
                  <a:gd name="T4" fmla="*/ 2 w 9"/>
                  <a:gd name="T5" fmla="*/ 1 h 6"/>
                  <a:gd name="T6" fmla="*/ 1 w 9"/>
                  <a:gd name="T7" fmla="*/ 4 h 6"/>
                  <a:gd name="T8" fmla="*/ 7 w 9"/>
                  <a:gd name="T9" fmla="*/ 5 h 6"/>
                  <a:gd name="T10" fmla="*/ 9 w 9"/>
                  <a:gd name="T11" fmla="*/ 1 h 6"/>
                  <a:gd name="T12" fmla="*/ 8 w 9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8" y="0"/>
                    </a:moveTo>
                    <a:cubicBezTo>
                      <a:pt x="7" y="1"/>
                      <a:pt x="7" y="1"/>
                      <a:pt x="6" y="2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3" y="4"/>
                      <a:pt x="6" y="6"/>
                      <a:pt x="7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1009"/>
              <p:cNvSpPr/>
              <p:nvPr/>
            </p:nvSpPr>
            <p:spPr bwMode="auto">
              <a:xfrm>
                <a:off x="751" y="808"/>
                <a:ext cx="12" cy="4"/>
              </a:xfrm>
              <a:custGeom>
                <a:avLst/>
                <a:gdLst>
                  <a:gd name="T0" fmla="*/ 8 w 15"/>
                  <a:gd name="T1" fmla="*/ 0 h 5"/>
                  <a:gd name="T2" fmla="*/ 6 w 15"/>
                  <a:gd name="T3" fmla="*/ 0 h 5"/>
                  <a:gd name="T4" fmla="*/ 5 w 15"/>
                  <a:gd name="T5" fmla="*/ 2 h 5"/>
                  <a:gd name="T6" fmla="*/ 2 w 15"/>
                  <a:gd name="T7" fmla="*/ 3 h 5"/>
                  <a:gd name="T8" fmla="*/ 2 w 15"/>
                  <a:gd name="T9" fmla="*/ 5 h 5"/>
                  <a:gd name="T10" fmla="*/ 4 w 15"/>
                  <a:gd name="T11" fmla="*/ 5 h 5"/>
                  <a:gd name="T12" fmla="*/ 7 w 15"/>
                  <a:gd name="T13" fmla="*/ 2 h 5"/>
                  <a:gd name="T14" fmla="*/ 12 w 15"/>
                  <a:gd name="T15" fmla="*/ 3 h 5"/>
                  <a:gd name="T16" fmla="*/ 14 w 15"/>
                  <a:gd name="T17" fmla="*/ 3 h 5"/>
                  <a:gd name="T18" fmla="*/ 14 w 15"/>
                  <a:gd name="T19" fmla="*/ 2 h 5"/>
                  <a:gd name="T20" fmla="*/ 8 w 1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8" y="0"/>
                    </a:moveTo>
                    <a:cubicBezTo>
                      <a:pt x="8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6" y="3"/>
                      <a:pt x="7" y="2"/>
                    </a:cubicBezTo>
                    <a:cubicBezTo>
                      <a:pt x="8" y="2"/>
                      <a:pt x="10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3" y="0"/>
                      <a:pt x="11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1010"/>
              <p:cNvSpPr/>
              <p:nvPr/>
            </p:nvSpPr>
            <p:spPr bwMode="auto">
              <a:xfrm>
                <a:off x="763" y="807"/>
                <a:ext cx="2" cy="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2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011"/>
              <p:cNvSpPr/>
              <p:nvPr/>
            </p:nvSpPr>
            <p:spPr bwMode="auto">
              <a:xfrm>
                <a:off x="735" y="789"/>
                <a:ext cx="3" cy="4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3 h 5"/>
                  <a:gd name="T6" fmla="*/ 4 w 4"/>
                  <a:gd name="T7" fmla="*/ 2 h 5"/>
                  <a:gd name="T8" fmla="*/ 3 w 4"/>
                  <a:gd name="T9" fmla="*/ 1 h 5"/>
                  <a:gd name="T10" fmla="*/ 2 w 4"/>
                  <a:gd name="T11" fmla="*/ 1 h 5"/>
                  <a:gd name="T12" fmla="*/ 1 w 4"/>
                  <a:gd name="T13" fmla="*/ 1 h 5"/>
                  <a:gd name="T14" fmla="*/ 1 w 4"/>
                  <a:gd name="T15" fmla="*/ 2 h 5"/>
                  <a:gd name="T16" fmla="*/ 0 w 4"/>
                  <a:gd name="T17" fmla="*/ 4 h 5"/>
                  <a:gd name="T18" fmla="*/ 1 w 4"/>
                  <a:gd name="T19" fmla="*/ 5 h 5"/>
                  <a:gd name="T20" fmla="*/ 3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012"/>
              <p:cNvSpPr/>
              <p:nvPr/>
            </p:nvSpPr>
            <p:spPr bwMode="auto">
              <a:xfrm>
                <a:off x="734" y="794"/>
                <a:ext cx="1" cy="3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2 h 4"/>
                  <a:gd name="T4" fmla="*/ 1 w 2"/>
                  <a:gd name="T5" fmla="*/ 2 h 4"/>
                  <a:gd name="T6" fmla="*/ 0 w 2"/>
                  <a:gd name="T7" fmla="*/ 1 h 4"/>
                  <a:gd name="T8" fmla="*/ 0 w 2"/>
                  <a:gd name="T9" fmla="*/ 2 h 4"/>
                  <a:gd name="T10" fmla="*/ 0 w 2"/>
                  <a:gd name="T11" fmla="*/ 4 h 4"/>
                  <a:gd name="T12" fmla="*/ 1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013"/>
              <p:cNvSpPr/>
              <p:nvPr/>
            </p:nvSpPr>
            <p:spPr bwMode="auto">
              <a:xfrm>
                <a:off x="731" y="799"/>
                <a:ext cx="4" cy="3"/>
              </a:xfrm>
              <a:custGeom>
                <a:avLst/>
                <a:gdLst>
                  <a:gd name="T0" fmla="*/ 3 w 4"/>
                  <a:gd name="T1" fmla="*/ 3 h 4"/>
                  <a:gd name="T2" fmla="*/ 3 w 4"/>
                  <a:gd name="T3" fmla="*/ 1 h 4"/>
                  <a:gd name="T4" fmla="*/ 3 w 4"/>
                  <a:gd name="T5" fmla="*/ 1 h 4"/>
                  <a:gd name="T6" fmla="*/ 3 w 4"/>
                  <a:gd name="T7" fmla="*/ 0 h 4"/>
                  <a:gd name="T8" fmla="*/ 3 w 4"/>
                  <a:gd name="T9" fmla="*/ 1 h 4"/>
                  <a:gd name="T10" fmla="*/ 2 w 4"/>
                  <a:gd name="T11" fmla="*/ 1 h 4"/>
                  <a:gd name="T12" fmla="*/ 3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3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1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014"/>
              <p:cNvSpPr/>
              <p:nvPr/>
            </p:nvSpPr>
            <p:spPr bwMode="auto">
              <a:xfrm>
                <a:off x="794" y="795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0 h 3"/>
                  <a:gd name="T8" fmla="*/ 0 w 3"/>
                  <a:gd name="T9" fmla="*/ 0 h 3"/>
                  <a:gd name="T10" fmla="*/ 0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1 w 3"/>
                  <a:gd name="T19" fmla="*/ 2 h 3"/>
                  <a:gd name="T20" fmla="*/ 2 w 3"/>
                  <a:gd name="T21" fmla="*/ 2 h 3"/>
                  <a:gd name="T22" fmla="*/ 2 w 3"/>
                  <a:gd name="T23" fmla="*/ 2 h 3"/>
                  <a:gd name="T24" fmla="*/ 2 w 3"/>
                  <a:gd name="T25" fmla="*/ 3 h 3"/>
                  <a:gd name="T26" fmla="*/ 3 w 3"/>
                  <a:gd name="T27" fmla="*/ 2 h 3"/>
                  <a:gd name="T28" fmla="*/ 3 w 3"/>
                  <a:gd name="T29" fmla="*/ 1 h 3"/>
                  <a:gd name="T30" fmla="*/ 3 w 3"/>
                  <a:gd name="T3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0" name="Freeform 1016"/>
            <p:cNvSpPr/>
            <p:nvPr/>
          </p:nvSpPr>
          <p:spPr bwMode="auto">
            <a:xfrm>
              <a:off x="795" y="788"/>
              <a:ext cx="2" cy="5"/>
            </a:xfrm>
            <a:custGeom>
              <a:avLst/>
              <a:gdLst>
                <a:gd name="T0" fmla="*/ 2 w 3"/>
                <a:gd name="T1" fmla="*/ 1 h 7"/>
                <a:gd name="T2" fmla="*/ 0 w 3"/>
                <a:gd name="T3" fmla="*/ 1 h 7"/>
                <a:gd name="T4" fmla="*/ 0 w 3"/>
                <a:gd name="T5" fmla="*/ 2 h 7"/>
                <a:gd name="T6" fmla="*/ 1 w 3"/>
                <a:gd name="T7" fmla="*/ 3 h 7"/>
                <a:gd name="T8" fmla="*/ 1 w 3"/>
                <a:gd name="T9" fmla="*/ 5 h 7"/>
                <a:gd name="T10" fmla="*/ 1 w 3"/>
                <a:gd name="T11" fmla="*/ 5 h 7"/>
                <a:gd name="T12" fmla="*/ 3 w 3"/>
                <a:gd name="T13" fmla="*/ 6 h 7"/>
                <a:gd name="T14" fmla="*/ 3 w 3"/>
                <a:gd name="T15" fmla="*/ 3 h 7"/>
                <a:gd name="T16" fmla="*/ 3 w 3"/>
                <a:gd name="T17" fmla="*/ 2 h 7"/>
                <a:gd name="T18" fmla="*/ 2 w 3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7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2" y="7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017"/>
            <p:cNvSpPr/>
            <p:nvPr/>
          </p:nvSpPr>
          <p:spPr bwMode="auto">
            <a:xfrm>
              <a:off x="767" y="782"/>
              <a:ext cx="3" cy="3"/>
            </a:xfrm>
            <a:custGeom>
              <a:avLst/>
              <a:gdLst>
                <a:gd name="T0" fmla="*/ 1 w 4"/>
                <a:gd name="T1" fmla="*/ 4 h 4"/>
                <a:gd name="T2" fmla="*/ 2 w 4"/>
                <a:gd name="T3" fmla="*/ 3 h 4"/>
                <a:gd name="T4" fmla="*/ 3 w 4"/>
                <a:gd name="T5" fmla="*/ 2 h 4"/>
                <a:gd name="T6" fmla="*/ 2 w 4"/>
                <a:gd name="T7" fmla="*/ 1 h 4"/>
                <a:gd name="T8" fmla="*/ 0 w 4"/>
                <a:gd name="T9" fmla="*/ 1 h 4"/>
                <a:gd name="T10" fmla="*/ 0 w 4"/>
                <a:gd name="T11" fmla="*/ 2 h 4"/>
                <a:gd name="T12" fmla="*/ 0 w 4"/>
                <a:gd name="T13" fmla="*/ 3 h 4"/>
                <a:gd name="T14" fmla="*/ 0 w 4"/>
                <a:gd name="T15" fmla="*/ 3 h 4"/>
                <a:gd name="T16" fmla="*/ 0 w 4"/>
                <a:gd name="T17" fmla="*/ 3 h 4"/>
                <a:gd name="T18" fmla="*/ 1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018"/>
            <p:cNvSpPr/>
            <p:nvPr/>
          </p:nvSpPr>
          <p:spPr bwMode="auto">
            <a:xfrm>
              <a:off x="751" y="788"/>
              <a:ext cx="5" cy="3"/>
            </a:xfrm>
            <a:custGeom>
              <a:avLst/>
              <a:gdLst>
                <a:gd name="T0" fmla="*/ 2 w 6"/>
                <a:gd name="T1" fmla="*/ 3 h 4"/>
                <a:gd name="T2" fmla="*/ 3 w 6"/>
                <a:gd name="T3" fmla="*/ 3 h 4"/>
                <a:gd name="T4" fmla="*/ 3 w 6"/>
                <a:gd name="T5" fmla="*/ 3 h 4"/>
                <a:gd name="T6" fmla="*/ 3 w 6"/>
                <a:gd name="T7" fmla="*/ 3 h 4"/>
                <a:gd name="T8" fmla="*/ 4 w 6"/>
                <a:gd name="T9" fmla="*/ 4 h 4"/>
                <a:gd name="T10" fmla="*/ 5 w 6"/>
                <a:gd name="T11" fmla="*/ 1 h 4"/>
                <a:gd name="T12" fmla="*/ 5 w 6"/>
                <a:gd name="T13" fmla="*/ 0 h 4"/>
                <a:gd name="T14" fmla="*/ 3 w 6"/>
                <a:gd name="T15" fmla="*/ 0 h 4"/>
                <a:gd name="T16" fmla="*/ 2 w 6"/>
                <a:gd name="T17" fmla="*/ 1 h 4"/>
                <a:gd name="T18" fmla="*/ 2 w 6"/>
                <a:gd name="T19" fmla="*/ 1 h 4"/>
                <a:gd name="T20" fmla="*/ 2 w 6"/>
                <a:gd name="T21" fmla="*/ 1 h 4"/>
                <a:gd name="T22" fmla="*/ 1 w 6"/>
                <a:gd name="T23" fmla="*/ 1 h 4"/>
                <a:gd name="T24" fmla="*/ 2 w 6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6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2"/>
                    <a:pt x="1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019"/>
            <p:cNvSpPr/>
            <p:nvPr/>
          </p:nvSpPr>
          <p:spPr bwMode="auto">
            <a:xfrm>
              <a:off x="751" y="793"/>
              <a:ext cx="3" cy="0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2 w 3"/>
                <a:gd name="T5" fmla="*/ 0 h 1"/>
                <a:gd name="T6" fmla="*/ 2 w 3"/>
                <a:gd name="T7" fmla="*/ 0 h 1"/>
                <a:gd name="T8" fmla="*/ 2 w 3"/>
                <a:gd name="T9" fmla="*/ 0 h 1"/>
                <a:gd name="T10" fmla="*/ 1 w 3"/>
                <a:gd name="T11" fmla="*/ 0 h 1"/>
                <a:gd name="T12" fmla="*/ 1 w 3"/>
                <a:gd name="T13" fmla="*/ 0 h 1"/>
                <a:gd name="T14" fmla="*/ 1 w 3"/>
                <a:gd name="T15" fmla="*/ 1 h 1"/>
                <a:gd name="T16" fmla="*/ 2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020"/>
            <p:cNvSpPr/>
            <p:nvPr/>
          </p:nvSpPr>
          <p:spPr bwMode="auto">
            <a:xfrm>
              <a:off x="767" y="815"/>
              <a:ext cx="12" cy="27"/>
            </a:xfrm>
            <a:custGeom>
              <a:avLst/>
              <a:gdLst>
                <a:gd name="T0" fmla="*/ 1 w 16"/>
                <a:gd name="T1" fmla="*/ 3 h 35"/>
                <a:gd name="T2" fmla="*/ 14 w 16"/>
                <a:gd name="T3" fmla="*/ 34 h 35"/>
                <a:gd name="T4" fmla="*/ 15 w 16"/>
                <a:gd name="T5" fmla="*/ 33 h 35"/>
                <a:gd name="T6" fmla="*/ 3 w 16"/>
                <a:gd name="T7" fmla="*/ 2 h 35"/>
                <a:gd name="T8" fmla="*/ 1 w 16"/>
                <a:gd name="T9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5">
                  <a:moveTo>
                    <a:pt x="1" y="3"/>
                  </a:moveTo>
                  <a:cubicBezTo>
                    <a:pt x="4" y="13"/>
                    <a:pt x="8" y="24"/>
                    <a:pt x="14" y="34"/>
                  </a:cubicBezTo>
                  <a:cubicBezTo>
                    <a:pt x="14" y="35"/>
                    <a:pt x="16" y="34"/>
                    <a:pt x="15" y="33"/>
                  </a:cubicBezTo>
                  <a:cubicBezTo>
                    <a:pt x="12" y="23"/>
                    <a:pt x="7" y="12"/>
                    <a:pt x="3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021"/>
            <p:cNvSpPr/>
            <p:nvPr/>
          </p:nvSpPr>
          <p:spPr bwMode="auto">
            <a:xfrm>
              <a:off x="780" y="810"/>
              <a:ext cx="7" cy="28"/>
            </a:xfrm>
            <a:custGeom>
              <a:avLst/>
              <a:gdLst>
                <a:gd name="T0" fmla="*/ 0 w 10"/>
                <a:gd name="T1" fmla="*/ 2 h 36"/>
                <a:gd name="T2" fmla="*/ 4 w 10"/>
                <a:gd name="T3" fmla="*/ 19 h 36"/>
                <a:gd name="T4" fmla="*/ 9 w 10"/>
                <a:gd name="T5" fmla="*/ 35 h 36"/>
                <a:gd name="T6" fmla="*/ 10 w 10"/>
                <a:gd name="T7" fmla="*/ 35 h 36"/>
                <a:gd name="T8" fmla="*/ 7 w 10"/>
                <a:gd name="T9" fmla="*/ 19 h 36"/>
                <a:gd name="T10" fmla="*/ 3 w 10"/>
                <a:gd name="T11" fmla="*/ 1 h 36"/>
                <a:gd name="T12" fmla="*/ 0 w 10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6">
                  <a:moveTo>
                    <a:pt x="0" y="2"/>
                  </a:moveTo>
                  <a:cubicBezTo>
                    <a:pt x="2" y="7"/>
                    <a:pt x="3" y="13"/>
                    <a:pt x="4" y="19"/>
                  </a:cubicBezTo>
                  <a:cubicBezTo>
                    <a:pt x="5" y="24"/>
                    <a:pt x="7" y="30"/>
                    <a:pt x="9" y="35"/>
                  </a:cubicBezTo>
                  <a:cubicBezTo>
                    <a:pt x="9" y="36"/>
                    <a:pt x="10" y="36"/>
                    <a:pt x="10" y="35"/>
                  </a:cubicBezTo>
                  <a:cubicBezTo>
                    <a:pt x="9" y="30"/>
                    <a:pt x="8" y="24"/>
                    <a:pt x="7" y="19"/>
                  </a:cubicBezTo>
                  <a:cubicBezTo>
                    <a:pt x="5" y="13"/>
                    <a:pt x="5" y="7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022"/>
            <p:cNvSpPr>
              <a:spLocks noEditPoints="1"/>
            </p:cNvSpPr>
            <p:nvPr/>
          </p:nvSpPr>
          <p:spPr bwMode="auto">
            <a:xfrm>
              <a:off x="726" y="770"/>
              <a:ext cx="76" cy="80"/>
            </a:xfrm>
            <a:custGeom>
              <a:avLst/>
              <a:gdLst>
                <a:gd name="T0" fmla="*/ 89 w 100"/>
                <a:gd name="T1" fmla="*/ 10 h 106"/>
                <a:gd name="T2" fmla="*/ 78 w 100"/>
                <a:gd name="T3" fmla="*/ 4 h 106"/>
                <a:gd name="T4" fmla="*/ 56 w 100"/>
                <a:gd name="T5" fmla="*/ 6 h 106"/>
                <a:gd name="T6" fmla="*/ 41 w 100"/>
                <a:gd name="T7" fmla="*/ 12 h 106"/>
                <a:gd name="T8" fmla="*/ 22 w 100"/>
                <a:gd name="T9" fmla="*/ 20 h 106"/>
                <a:gd name="T10" fmla="*/ 7 w 100"/>
                <a:gd name="T11" fmla="*/ 23 h 106"/>
                <a:gd name="T12" fmla="*/ 1 w 100"/>
                <a:gd name="T13" fmla="*/ 49 h 106"/>
                <a:gd name="T14" fmla="*/ 4 w 100"/>
                <a:gd name="T15" fmla="*/ 59 h 106"/>
                <a:gd name="T16" fmla="*/ 15 w 100"/>
                <a:gd name="T17" fmla="*/ 69 h 106"/>
                <a:gd name="T18" fmla="*/ 28 w 100"/>
                <a:gd name="T19" fmla="*/ 87 h 106"/>
                <a:gd name="T20" fmla="*/ 57 w 100"/>
                <a:gd name="T21" fmla="*/ 102 h 106"/>
                <a:gd name="T22" fmla="*/ 76 w 100"/>
                <a:gd name="T23" fmla="*/ 99 h 106"/>
                <a:gd name="T24" fmla="*/ 91 w 100"/>
                <a:gd name="T25" fmla="*/ 94 h 106"/>
                <a:gd name="T26" fmla="*/ 95 w 100"/>
                <a:gd name="T27" fmla="*/ 93 h 106"/>
                <a:gd name="T28" fmla="*/ 97 w 100"/>
                <a:gd name="T29" fmla="*/ 87 h 106"/>
                <a:gd name="T30" fmla="*/ 96 w 100"/>
                <a:gd name="T31" fmla="*/ 60 h 106"/>
                <a:gd name="T32" fmla="*/ 98 w 100"/>
                <a:gd name="T33" fmla="*/ 25 h 106"/>
                <a:gd name="T34" fmla="*/ 19 w 100"/>
                <a:gd name="T35" fmla="*/ 67 h 106"/>
                <a:gd name="T36" fmla="*/ 46 w 100"/>
                <a:gd name="T37" fmla="*/ 93 h 106"/>
                <a:gd name="T38" fmla="*/ 27 w 100"/>
                <a:gd name="T39" fmla="*/ 69 h 106"/>
                <a:gd name="T40" fmla="*/ 50 w 100"/>
                <a:gd name="T41" fmla="*/ 101 h 106"/>
                <a:gd name="T42" fmla="*/ 37 w 100"/>
                <a:gd name="T43" fmla="*/ 92 h 106"/>
                <a:gd name="T44" fmla="*/ 25 w 100"/>
                <a:gd name="T45" fmla="*/ 72 h 106"/>
                <a:gd name="T46" fmla="*/ 37 w 100"/>
                <a:gd name="T47" fmla="*/ 72 h 106"/>
                <a:gd name="T48" fmla="*/ 51 w 100"/>
                <a:gd name="T49" fmla="*/ 100 h 106"/>
                <a:gd name="T50" fmla="*/ 46 w 100"/>
                <a:gd name="T51" fmla="*/ 81 h 106"/>
                <a:gd name="T52" fmla="*/ 40 w 100"/>
                <a:gd name="T53" fmla="*/ 61 h 106"/>
                <a:gd name="T54" fmla="*/ 61 w 100"/>
                <a:gd name="T55" fmla="*/ 97 h 106"/>
                <a:gd name="T56" fmla="*/ 63 w 100"/>
                <a:gd name="T57" fmla="*/ 97 h 106"/>
                <a:gd name="T58" fmla="*/ 57 w 100"/>
                <a:gd name="T59" fmla="*/ 55 h 106"/>
                <a:gd name="T60" fmla="*/ 83 w 100"/>
                <a:gd name="T61" fmla="*/ 71 h 106"/>
                <a:gd name="T62" fmla="*/ 70 w 100"/>
                <a:gd name="T63" fmla="*/ 75 h 106"/>
                <a:gd name="T64" fmla="*/ 80 w 100"/>
                <a:gd name="T65" fmla="*/ 48 h 106"/>
                <a:gd name="T66" fmla="*/ 94 w 100"/>
                <a:gd name="T67" fmla="*/ 70 h 106"/>
                <a:gd name="T68" fmla="*/ 91 w 100"/>
                <a:gd name="T69" fmla="*/ 60 h 106"/>
                <a:gd name="T70" fmla="*/ 89 w 100"/>
                <a:gd name="T71" fmla="*/ 67 h 106"/>
                <a:gd name="T72" fmla="*/ 91 w 100"/>
                <a:gd name="T73" fmla="*/ 89 h 106"/>
                <a:gd name="T74" fmla="*/ 91 w 100"/>
                <a:gd name="T75" fmla="*/ 43 h 106"/>
                <a:gd name="T76" fmla="*/ 92 w 100"/>
                <a:gd name="T77" fmla="*/ 36 h 106"/>
                <a:gd name="T78" fmla="*/ 85 w 100"/>
                <a:gd name="T79" fmla="*/ 42 h 106"/>
                <a:gd name="T80" fmla="*/ 60 w 100"/>
                <a:gd name="T81" fmla="*/ 50 h 106"/>
                <a:gd name="T82" fmla="*/ 16 w 100"/>
                <a:gd name="T83" fmla="*/ 65 h 106"/>
                <a:gd name="T84" fmla="*/ 4 w 100"/>
                <a:gd name="T85" fmla="*/ 53 h 106"/>
                <a:gd name="T86" fmla="*/ 6 w 100"/>
                <a:gd name="T87" fmla="*/ 27 h 106"/>
                <a:gd name="T88" fmla="*/ 28 w 100"/>
                <a:gd name="T89" fmla="*/ 24 h 106"/>
                <a:gd name="T90" fmla="*/ 28 w 100"/>
                <a:gd name="T91" fmla="*/ 27 h 106"/>
                <a:gd name="T92" fmla="*/ 30 w 100"/>
                <a:gd name="T93" fmla="*/ 27 h 106"/>
                <a:gd name="T94" fmla="*/ 30 w 100"/>
                <a:gd name="T95" fmla="*/ 24 h 106"/>
                <a:gd name="T96" fmla="*/ 42 w 100"/>
                <a:gd name="T97" fmla="*/ 17 h 106"/>
                <a:gd name="T98" fmla="*/ 58 w 100"/>
                <a:gd name="T99" fmla="*/ 10 h 106"/>
                <a:gd name="T100" fmla="*/ 59 w 100"/>
                <a:gd name="T101" fmla="*/ 14 h 106"/>
                <a:gd name="T102" fmla="*/ 59 w 100"/>
                <a:gd name="T103" fmla="*/ 18 h 106"/>
                <a:gd name="T104" fmla="*/ 62 w 100"/>
                <a:gd name="T105" fmla="*/ 15 h 106"/>
                <a:gd name="T106" fmla="*/ 69 w 100"/>
                <a:gd name="T107" fmla="*/ 5 h 106"/>
                <a:gd name="T108" fmla="*/ 85 w 100"/>
                <a:gd name="T109" fmla="*/ 11 h 106"/>
                <a:gd name="T110" fmla="*/ 90 w 100"/>
                <a:gd name="T111" fmla="*/ 18 h 106"/>
                <a:gd name="T112" fmla="*/ 90 w 100"/>
                <a:gd name="T113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" h="106">
                  <a:moveTo>
                    <a:pt x="93" y="18"/>
                  </a:moveTo>
                  <a:cubicBezTo>
                    <a:pt x="93" y="17"/>
                    <a:pt x="93" y="15"/>
                    <a:pt x="91" y="15"/>
                  </a:cubicBezTo>
                  <a:cubicBezTo>
                    <a:pt x="91" y="15"/>
                    <a:pt x="90" y="15"/>
                    <a:pt x="90" y="15"/>
                  </a:cubicBezTo>
                  <a:cubicBezTo>
                    <a:pt x="90" y="13"/>
                    <a:pt x="90" y="12"/>
                    <a:pt x="89" y="10"/>
                  </a:cubicBezTo>
                  <a:cubicBezTo>
                    <a:pt x="89" y="9"/>
                    <a:pt x="88" y="9"/>
                    <a:pt x="87" y="8"/>
                  </a:cubicBezTo>
                  <a:cubicBezTo>
                    <a:pt x="87" y="7"/>
                    <a:pt x="87" y="5"/>
                    <a:pt x="86" y="4"/>
                  </a:cubicBezTo>
                  <a:cubicBezTo>
                    <a:pt x="84" y="3"/>
                    <a:pt x="83" y="3"/>
                    <a:pt x="81" y="3"/>
                  </a:cubicBezTo>
                  <a:cubicBezTo>
                    <a:pt x="80" y="3"/>
                    <a:pt x="79" y="4"/>
                    <a:pt x="78" y="4"/>
                  </a:cubicBezTo>
                  <a:cubicBezTo>
                    <a:pt x="77" y="5"/>
                    <a:pt x="76" y="4"/>
                    <a:pt x="75" y="3"/>
                  </a:cubicBezTo>
                  <a:cubicBezTo>
                    <a:pt x="72" y="1"/>
                    <a:pt x="68" y="0"/>
                    <a:pt x="65" y="4"/>
                  </a:cubicBezTo>
                  <a:cubicBezTo>
                    <a:pt x="65" y="5"/>
                    <a:pt x="64" y="8"/>
                    <a:pt x="63" y="8"/>
                  </a:cubicBezTo>
                  <a:cubicBezTo>
                    <a:pt x="60" y="8"/>
                    <a:pt x="59" y="6"/>
                    <a:pt x="56" y="6"/>
                  </a:cubicBezTo>
                  <a:cubicBezTo>
                    <a:pt x="54" y="6"/>
                    <a:pt x="53" y="7"/>
                    <a:pt x="52" y="9"/>
                  </a:cubicBezTo>
                  <a:cubicBezTo>
                    <a:pt x="51" y="10"/>
                    <a:pt x="50" y="12"/>
                    <a:pt x="49" y="12"/>
                  </a:cubicBezTo>
                  <a:cubicBezTo>
                    <a:pt x="48" y="11"/>
                    <a:pt x="47" y="10"/>
                    <a:pt x="46" y="10"/>
                  </a:cubicBezTo>
                  <a:cubicBezTo>
                    <a:pt x="44" y="10"/>
                    <a:pt x="43" y="10"/>
                    <a:pt x="41" y="12"/>
                  </a:cubicBezTo>
                  <a:cubicBezTo>
                    <a:pt x="39" y="14"/>
                    <a:pt x="39" y="17"/>
                    <a:pt x="36" y="15"/>
                  </a:cubicBezTo>
                  <a:cubicBezTo>
                    <a:pt x="35" y="14"/>
                    <a:pt x="32" y="14"/>
                    <a:pt x="31" y="16"/>
                  </a:cubicBezTo>
                  <a:cubicBezTo>
                    <a:pt x="31" y="16"/>
                    <a:pt x="29" y="20"/>
                    <a:pt x="29" y="21"/>
                  </a:cubicBezTo>
                  <a:cubicBezTo>
                    <a:pt x="27" y="20"/>
                    <a:pt x="25" y="20"/>
                    <a:pt x="22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4" y="18"/>
                    <a:pt x="13" y="18"/>
                    <a:pt x="13" y="19"/>
                  </a:cubicBezTo>
                  <a:cubicBezTo>
                    <a:pt x="12" y="20"/>
                    <a:pt x="8" y="25"/>
                    <a:pt x="7" y="23"/>
                  </a:cubicBezTo>
                  <a:cubicBezTo>
                    <a:pt x="7" y="22"/>
                    <a:pt x="5" y="22"/>
                    <a:pt x="5" y="23"/>
                  </a:cubicBezTo>
                  <a:cubicBezTo>
                    <a:pt x="3" y="24"/>
                    <a:pt x="2" y="27"/>
                    <a:pt x="2" y="30"/>
                  </a:cubicBezTo>
                  <a:cubicBezTo>
                    <a:pt x="2" y="34"/>
                    <a:pt x="2" y="38"/>
                    <a:pt x="1" y="42"/>
                  </a:cubicBezTo>
                  <a:cubicBezTo>
                    <a:pt x="1" y="44"/>
                    <a:pt x="1" y="47"/>
                    <a:pt x="1" y="49"/>
                  </a:cubicBezTo>
                  <a:cubicBezTo>
                    <a:pt x="0" y="50"/>
                    <a:pt x="0" y="52"/>
                    <a:pt x="0" y="53"/>
                  </a:cubicBezTo>
                  <a:cubicBezTo>
                    <a:pt x="0" y="54"/>
                    <a:pt x="1" y="55"/>
                    <a:pt x="2" y="56"/>
                  </a:cubicBezTo>
                  <a:cubicBezTo>
                    <a:pt x="3" y="56"/>
                    <a:pt x="3" y="57"/>
                    <a:pt x="4" y="58"/>
                  </a:cubicBezTo>
                  <a:cubicBezTo>
                    <a:pt x="4" y="58"/>
                    <a:pt x="4" y="58"/>
                    <a:pt x="4" y="59"/>
                  </a:cubicBezTo>
                  <a:cubicBezTo>
                    <a:pt x="3" y="59"/>
                    <a:pt x="2" y="60"/>
                    <a:pt x="2" y="61"/>
                  </a:cubicBezTo>
                  <a:cubicBezTo>
                    <a:pt x="3" y="62"/>
                    <a:pt x="3" y="63"/>
                    <a:pt x="4" y="64"/>
                  </a:cubicBezTo>
                  <a:cubicBezTo>
                    <a:pt x="5" y="64"/>
                    <a:pt x="5" y="64"/>
                    <a:pt x="6" y="64"/>
                  </a:cubicBezTo>
                  <a:cubicBezTo>
                    <a:pt x="8" y="66"/>
                    <a:pt x="11" y="69"/>
                    <a:pt x="15" y="69"/>
                  </a:cubicBezTo>
                  <a:cubicBezTo>
                    <a:pt x="15" y="69"/>
                    <a:pt x="15" y="70"/>
                    <a:pt x="16" y="70"/>
                  </a:cubicBezTo>
                  <a:cubicBezTo>
                    <a:pt x="16" y="70"/>
                    <a:pt x="17" y="72"/>
                    <a:pt x="17" y="72"/>
                  </a:cubicBezTo>
                  <a:cubicBezTo>
                    <a:pt x="18" y="74"/>
                    <a:pt x="20" y="76"/>
                    <a:pt x="21" y="77"/>
                  </a:cubicBezTo>
                  <a:cubicBezTo>
                    <a:pt x="24" y="81"/>
                    <a:pt x="26" y="84"/>
                    <a:pt x="28" y="87"/>
                  </a:cubicBezTo>
                  <a:cubicBezTo>
                    <a:pt x="31" y="91"/>
                    <a:pt x="33" y="94"/>
                    <a:pt x="36" y="98"/>
                  </a:cubicBezTo>
                  <a:cubicBezTo>
                    <a:pt x="38" y="100"/>
                    <a:pt x="40" y="104"/>
                    <a:pt x="42" y="106"/>
                  </a:cubicBezTo>
                  <a:cubicBezTo>
                    <a:pt x="43" y="106"/>
                    <a:pt x="44" y="106"/>
                    <a:pt x="44" y="105"/>
                  </a:cubicBezTo>
                  <a:cubicBezTo>
                    <a:pt x="48" y="104"/>
                    <a:pt x="53" y="103"/>
                    <a:pt x="57" y="102"/>
                  </a:cubicBezTo>
                  <a:cubicBezTo>
                    <a:pt x="62" y="101"/>
                    <a:pt x="67" y="100"/>
                    <a:pt x="71" y="99"/>
                  </a:cubicBezTo>
                  <a:cubicBezTo>
                    <a:pt x="72" y="99"/>
                    <a:pt x="74" y="99"/>
                    <a:pt x="75" y="99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5" y="100"/>
                    <a:pt x="76" y="99"/>
                    <a:pt x="76" y="99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81" y="97"/>
                    <a:pt x="85" y="96"/>
                    <a:pt x="89" y="94"/>
                  </a:cubicBezTo>
                  <a:cubicBezTo>
                    <a:pt x="90" y="94"/>
                    <a:pt x="90" y="94"/>
                    <a:pt x="90" y="95"/>
                  </a:cubicBezTo>
                  <a:cubicBezTo>
                    <a:pt x="90" y="96"/>
                    <a:pt x="91" y="95"/>
                    <a:pt x="91" y="94"/>
                  </a:cubicBezTo>
                  <a:cubicBezTo>
                    <a:pt x="91" y="94"/>
                    <a:pt x="91" y="94"/>
                    <a:pt x="91" y="93"/>
                  </a:cubicBezTo>
                  <a:cubicBezTo>
                    <a:pt x="92" y="93"/>
                    <a:pt x="92" y="92"/>
                    <a:pt x="93" y="92"/>
                  </a:cubicBezTo>
                  <a:cubicBezTo>
                    <a:pt x="93" y="92"/>
                    <a:pt x="93" y="93"/>
                    <a:pt x="94" y="93"/>
                  </a:cubicBezTo>
                  <a:cubicBezTo>
                    <a:pt x="94" y="95"/>
                    <a:pt x="95" y="94"/>
                    <a:pt x="95" y="93"/>
                  </a:cubicBezTo>
                  <a:cubicBezTo>
                    <a:pt x="95" y="92"/>
                    <a:pt x="95" y="91"/>
                    <a:pt x="95" y="91"/>
                  </a:cubicBezTo>
                  <a:cubicBezTo>
                    <a:pt x="96" y="90"/>
                    <a:pt x="96" y="90"/>
                    <a:pt x="97" y="90"/>
                  </a:cubicBezTo>
                  <a:cubicBezTo>
                    <a:pt x="97" y="89"/>
                    <a:pt x="97" y="88"/>
                    <a:pt x="97" y="88"/>
                  </a:cubicBezTo>
                  <a:cubicBezTo>
                    <a:pt x="97" y="88"/>
                    <a:pt x="98" y="87"/>
                    <a:pt x="97" y="87"/>
                  </a:cubicBezTo>
                  <a:cubicBezTo>
                    <a:pt x="97" y="85"/>
                    <a:pt x="97" y="83"/>
                    <a:pt x="97" y="81"/>
                  </a:cubicBezTo>
                  <a:cubicBezTo>
                    <a:pt x="97" y="81"/>
                    <a:pt x="98" y="81"/>
                    <a:pt x="98" y="80"/>
                  </a:cubicBezTo>
                  <a:cubicBezTo>
                    <a:pt x="100" y="78"/>
                    <a:pt x="98" y="74"/>
                    <a:pt x="98" y="71"/>
                  </a:cubicBezTo>
                  <a:cubicBezTo>
                    <a:pt x="97" y="67"/>
                    <a:pt x="97" y="64"/>
                    <a:pt x="96" y="60"/>
                  </a:cubicBezTo>
                  <a:cubicBezTo>
                    <a:pt x="96" y="56"/>
                    <a:pt x="96" y="52"/>
                    <a:pt x="95" y="48"/>
                  </a:cubicBezTo>
                  <a:cubicBezTo>
                    <a:pt x="95" y="45"/>
                    <a:pt x="95" y="41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8" y="34"/>
                    <a:pt x="98" y="30"/>
                    <a:pt x="98" y="25"/>
                  </a:cubicBezTo>
                  <a:cubicBezTo>
                    <a:pt x="98" y="21"/>
                    <a:pt x="97" y="18"/>
                    <a:pt x="93" y="18"/>
                  </a:cubicBezTo>
                  <a:close/>
                  <a:moveTo>
                    <a:pt x="21" y="71"/>
                  </a:moveTo>
                  <a:cubicBezTo>
                    <a:pt x="20" y="70"/>
                    <a:pt x="19" y="68"/>
                    <a:pt x="18" y="67"/>
                  </a:cubicBezTo>
                  <a:cubicBezTo>
                    <a:pt x="18" y="67"/>
                    <a:pt x="19" y="67"/>
                    <a:pt x="19" y="67"/>
                  </a:cubicBezTo>
                  <a:cubicBezTo>
                    <a:pt x="20" y="69"/>
                    <a:pt x="21" y="71"/>
                    <a:pt x="22" y="73"/>
                  </a:cubicBezTo>
                  <a:cubicBezTo>
                    <a:pt x="22" y="72"/>
                    <a:pt x="21" y="72"/>
                    <a:pt x="21" y="71"/>
                  </a:cubicBezTo>
                  <a:close/>
                  <a:moveTo>
                    <a:pt x="51" y="100"/>
                  </a:moveTo>
                  <a:cubicBezTo>
                    <a:pt x="49" y="98"/>
                    <a:pt x="47" y="96"/>
                    <a:pt x="46" y="93"/>
                  </a:cubicBezTo>
                  <a:cubicBezTo>
                    <a:pt x="44" y="90"/>
                    <a:pt x="42" y="87"/>
                    <a:pt x="40" y="84"/>
                  </a:cubicBezTo>
                  <a:cubicBezTo>
                    <a:pt x="38" y="81"/>
                    <a:pt x="36" y="77"/>
                    <a:pt x="33" y="74"/>
                  </a:cubicBezTo>
                  <a:cubicBezTo>
                    <a:pt x="32" y="72"/>
                    <a:pt x="30" y="70"/>
                    <a:pt x="29" y="67"/>
                  </a:cubicBezTo>
                  <a:cubicBezTo>
                    <a:pt x="28" y="66"/>
                    <a:pt x="26" y="68"/>
                    <a:pt x="27" y="69"/>
                  </a:cubicBezTo>
                  <a:cubicBezTo>
                    <a:pt x="29" y="72"/>
                    <a:pt x="31" y="75"/>
                    <a:pt x="33" y="77"/>
                  </a:cubicBezTo>
                  <a:cubicBezTo>
                    <a:pt x="35" y="80"/>
                    <a:pt x="37" y="84"/>
                    <a:pt x="39" y="87"/>
                  </a:cubicBezTo>
                  <a:cubicBezTo>
                    <a:pt x="41" y="90"/>
                    <a:pt x="43" y="93"/>
                    <a:pt x="45" y="95"/>
                  </a:cubicBezTo>
                  <a:cubicBezTo>
                    <a:pt x="47" y="97"/>
                    <a:pt x="48" y="99"/>
                    <a:pt x="50" y="101"/>
                  </a:cubicBezTo>
                  <a:cubicBezTo>
                    <a:pt x="48" y="101"/>
                    <a:pt x="46" y="102"/>
                    <a:pt x="44" y="103"/>
                  </a:cubicBezTo>
                  <a:cubicBezTo>
                    <a:pt x="44" y="102"/>
                    <a:pt x="43" y="101"/>
                    <a:pt x="42" y="100"/>
                  </a:cubicBezTo>
                  <a:cubicBezTo>
                    <a:pt x="41" y="98"/>
                    <a:pt x="40" y="96"/>
                    <a:pt x="38" y="95"/>
                  </a:cubicBezTo>
                  <a:cubicBezTo>
                    <a:pt x="38" y="94"/>
                    <a:pt x="37" y="93"/>
                    <a:pt x="37" y="92"/>
                  </a:cubicBezTo>
                  <a:cubicBezTo>
                    <a:pt x="38" y="94"/>
                    <a:pt x="40" y="96"/>
                    <a:pt x="42" y="98"/>
                  </a:cubicBezTo>
                  <a:cubicBezTo>
                    <a:pt x="43" y="98"/>
                    <a:pt x="44" y="97"/>
                    <a:pt x="43" y="97"/>
                  </a:cubicBezTo>
                  <a:cubicBezTo>
                    <a:pt x="39" y="91"/>
                    <a:pt x="35" y="85"/>
                    <a:pt x="31" y="80"/>
                  </a:cubicBezTo>
                  <a:cubicBezTo>
                    <a:pt x="29" y="77"/>
                    <a:pt x="27" y="75"/>
                    <a:pt x="25" y="72"/>
                  </a:cubicBezTo>
                  <a:cubicBezTo>
                    <a:pt x="24" y="70"/>
                    <a:pt x="23" y="68"/>
                    <a:pt x="22" y="66"/>
                  </a:cubicBezTo>
                  <a:cubicBezTo>
                    <a:pt x="26" y="65"/>
                    <a:pt x="29" y="64"/>
                    <a:pt x="33" y="63"/>
                  </a:cubicBezTo>
                  <a:cubicBezTo>
                    <a:pt x="33" y="63"/>
                    <a:pt x="32" y="64"/>
                    <a:pt x="33" y="64"/>
                  </a:cubicBezTo>
                  <a:cubicBezTo>
                    <a:pt x="34" y="67"/>
                    <a:pt x="36" y="69"/>
                    <a:pt x="37" y="72"/>
                  </a:cubicBezTo>
                  <a:cubicBezTo>
                    <a:pt x="39" y="75"/>
                    <a:pt x="40" y="78"/>
                    <a:pt x="42" y="81"/>
                  </a:cubicBezTo>
                  <a:cubicBezTo>
                    <a:pt x="44" y="84"/>
                    <a:pt x="46" y="87"/>
                    <a:pt x="48" y="91"/>
                  </a:cubicBezTo>
                  <a:cubicBezTo>
                    <a:pt x="50" y="93"/>
                    <a:pt x="52" y="96"/>
                    <a:pt x="54" y="99"/>
                  </a:cubicBezTo>
                  <a:cubicBezTo>
                    <a:pt x="53" y="99"/>
                    <a:pt x="52" y="100"/>
                    <a:pt x="51" y="100"/>
                  </a:cubicBezTo>
                  <a:close/>
                  <a:moveTo>
                    <a:pt x="57" y="98"/>
                  </a:moveTo>
                  <a:cubicBezTo>
                    <a:pt x="57" y="98"/>
                    <a:pt x="57" y="98"/>
                    <a:pt x="56" y="98"/>
                  </a:cubicBezTo>
                  <a:cubicBezTo>
                    <a:pt x="55" y="96"/>
                    <a:pt x="53" y="93"/>
                    <a:pt x="52" y="91"/>
                  </a:cubicBezTo>
                  <a:cubicBezTo>
                    <a:pt x="50" y="88"/>
                    <a:pt x="48" y="84"/>
                    <a:pt x="46" y="81"/>
                  </a:cubicBezTo>
                  <a:cubicBezTo>
                    <a:pt x="44" y="78"/>
                    <a:pt x="42" y="75"/>
                    <a:pt x="41" y="72"/>
                  </a:cubicBezTo>
                  <a:cubicBezTo>
                    <a:pt x="39" y="69"/>
                    <a:pt x="37" y="66"/>
                    <a:pt x="35" y="63"/>
                  </a:cubicBezTo>
                  <a:cubicBezTo>
                    <a:pt x="35" y="63"/>
                    <a:pt x="35" y="63"/>
                    <a:pt x="34" y="63"/>
                  </a:cubicBezTo>
                  <a:cubicBezTo>
                    <a:pt x="36" y="62"/>
                    <a:pt x="38" y="61"/>
                    <a:pt x="40" y="61"/>
                  </a:cubicBezTo>
                  <a:cubicBezTo>
                    <a:pt x="41" y="60"/>
                    <a:pt x="42" y="60"/>
                    <a:pt x="43" y="60"/>
                  </a:cubicBezTo>
                  <a:cubicBezTo>
                    <a:pt x="43" y="60"/>
                    <a:pt x="43" y="61"/>
                    <a:pt x="43" y="61"/>
                  </a:cubicBezTo>
                  <a:cubicBezTo>
                    <a:pt x="45" y="68"/>
                    <a:pt x="48" y="75"/>
                    <a:pt x="51" y="81"/>
                  </a:cubicBezTo>
                  <a:cubicBezTo>
                    <a:pt x="54" y="87"/>
                    <a:pt x="57" y="92"/>
                    <a:pt x="61" y="97"/>
                  </a:cubicBezTo>
                  <a:cubicBezTo>
                    <a:pt x="60" y="97"/>
                    <a:pt x="59" y="98"/>
                    <a:pt x="57" y="98"/>
                  </a:cubicBezTo>
                  <a:close/>
                  <a:moveTo>
                    <a:pt x="73" y="95"/>
                  </a:moveTo>
                  <a:cubicBezTo>
                    <a:pt x="73" y="95"/>
                    <a:pt x="72" y="95"/>
                    <a:pt x="71" y="95"/>
                  </a:cubicBezTo>
                  <a:cubicBezTo>
                    <a:pt x="69" y="96"/>
                    <a:pt x="66" y="96"/>
                    <a:pt x="63" y="97"/>
                  </a:cubicBezTo>
                  <a:cubicBezTo>
                    <a:pt x="61" y="91"/>
                    <a:pt x="57" y="86"/>
                    <a:pt x="54" y="81"/>
                  </a:cubicBezTo>
                  <a:cubicBezTo>
                    <a:pt x="51" y="74"/>
                    <a:pt x="48" y="67"/>
                    <a:pt x="45" y="60"/>
                  </a:cubicBezTo>
                  <a:cubicBezTo>
                    <a:pt x="45" y="60"/>
                    <a:pt x="45" y="60"/>
                    <a:pt x="45" y="59"/>
                  </a:cubicBezTo>
                  <a:cubicBezTo>
                    <a:pt x="49" y="58"/>
                    <a:pt x="53" y="57"/>
                    <a:pt x="57" y="55"/>
                  </a:cubicBezTo>
                  <a:cubicBezTo>
                    <a:pt x="58" y="55"/>
                    <a:pt x="60" y="55"/>
                    <a:pt x="61" y="54"/>
                  </a:cubicBezTo>
                  <a:cubicBezTo>
                    <a:pt x="63" y="61"/>
                    <a:pt x="65" y="69"/>
                    <a:pt x="67" y="76"/>
                  </a:cubicBezTo>
                  <a:cubicBezTo>
                    <a:pt x="69" y="82"/>
                    <a:pt x="71" y="89"/>
                    <a:pt x="73" y="95"/>
                  </a:cubicBezTo>
                  <a:close/>
                  <a:moveTo>
                    <a:pt x="83" y="71"/>
                  </a:moveTo>
                  <a:cubicBezTo>
                    <a:pt x="84" y="78"/>
                    <a:pt x="86" y="84"/>
                    <a:pt x="88" y="91"/>
                  </a:cubicBezTo>
                  <a:cubicBezTo>
                    <a:pt x="87" y="91"/>
                    <a:pt x="86" y="91"/>
                    <a:pt x="85" y="92"/>
                  </a:cubicBezTo>
                  <a:cubicBezTo>
                    <a:pt x="82" y="93"/>
                    <a:pt x="79" y="94"/>
                    <a:pt x="75" y="94"/>
                  </a:cubicBezTo>
                  <a:cubicBezTo>
                    <a:pt x="74" y="88"/>
                    <a:pt x="72" y="81"/>
                    <a:pt x="70" y="75"/>
                  </a:cubicBezTo>
                  <a:cubicBezTo>
                    <a:pt x="68" y="68"/>
                    <a:pt x="66" y="61"/>
                    <a:pt x="63" y="53"/>
                  </a:cubicBezTo>
                  <a:cubicBezTo>
                    <a:pt x="64" y="53"/>
                    <a:pt x="65" y="53"/>
                    <a:pt x="65" y="53"/>
                  </a:cubicBezTo>
                  <a:cubicBezTo>
                    <a:pt x="67" y="52"/>
                    <a:pt x="70" y="51"/>
                    <a:pt x="72" y="50"/>
                  </a:cubicBezTo>
                  <a:cubicBezTo>
                    <a:pt x="74" y="50"/>
                    <a:pt x="77" y="49"/>
                    <a:pt x="80" y="48"/>
                  </a:cubicBezTo>
                  <a:cubicBezTo>
                    <a:pt x="81" y="56"/>
                    <a:pt x="82" y="64"/>
                    <a:pt x="83" y="71"/>
                  </a:cubicBezTo>
                  <a:close/>
                  <a:moveTo>
                    <a:pt x="91" y="47"/>
                  </a:moveTo>
                  <a:cubicBezTo>
                    <a:pt x="91" y="51"/>
                    <a:pt x="92" y="55"/>
                    <a:pt x="92" y="59"/>
                  </a:cubicBezTo>
                  <a:cubicBezTo>
                    <a:pt x="92" y="63"/>
                    <a:pt x="93" y="66"/>
                    <a:pt x="94" y="70"/>
                  </a:cubicBezTo>
                  <a:cubicBezTo>
                    <a:pt x="94" y="71"/>
                    <a:pt x="94" y="72"/>
                    <a:pt x="94" y="73"/>
                  </a:cubicBezTo>
                  <a:cubicBezTo>
                    <a:pt x="94" y="75"/>
                    <a:pt x="94" y="76"/>
                    <a:pt x="94" y="78"/>
                  </a:cubicBezTo>
                  <a:cubicBezTo>
                    <a:pt x="94" y="77"/>
                    <a:pt x="94" y="76"/>
                    <a:pt x="93" y="75"/>
                  </a:cubicBezTo>
                  <a:cubicBezTo>
                    <a:pt x="93" y="70"/>
                    <a:pt x="93" y="65"/>
                    <a:pt x="91" y="60"/>
                  </a:cubicBezTo>
                  <a:cubicBezTo>
                    <a:pt x="91" y="59"/>
                    <a:pt x="90" y="59"/>
                    <a:pt x="90" y="59"/>
                  </a:cubicBezTo>
                  <a:cubicBezTo>
                    <a:pt x="89" y="55"/>
                    <a:pt x="89" y="51"/>
                    <a:pt x="88" y="47"/>
                  </a:cubicBezTo>
                  <a:cubicBezTo>
                    <a:pt x="88" y="45"/>
                    <a:pt x="86" y="46"/>
                    <a:pt x="86" y="47"/>
                  </a:cubicBezTo>
                  <a:cubicBezTo>
                    <a:pt x="87" y="54"/>
                    <a:pt x="88" y="60"/>
                    <a:pt x="89" y="67"/>
                  </a:cubicBezTo>
                  <a:cubicBezTo>
                    <a:pt x="89" y="67"/>
                    <a:pt x="90" y="67"/>
                    <a:pt x="90" y="67"/>
                  </a:cubicBezTo>
                  <a:cubicBezTo>
                    <a:pt x="90" y="70"/>
                    <a:pt x="90" y="73"/>
                    <a:pt x="90" y="76"/>
                  </a:cubicBezTo>
                  <a:cubicBezTo>
                    <a:pt x="91" y="80"/>
                    <a:pt x="91" y="85"/>
                    <a:pt x="92" y="89"/>
                  </a:cubicBezTo>
                  <a:cubicBezTo>
                    <a:pt x="92" y="89"/>
                    <a:pt x="92" y="89"/>
                    <a:pt x="91" y="89"/>
                  </a:cubicBezTo>
                  <a:cubicBezTo>
                    <a:pt x="91" y="89"/>
                    <a:pt x="91" y="90"/>
                    <a:pt x="90" y="90"/>
                  </a:cubicBezTo>
                  <a:cubicBezTo>
                    <a:pt x="89" y="83"/>
                    <a:pt x="87" y="77"/>
                    <a:pt x="86" y="70"/>
                  </a:cubicBezTo>
                  <a:cubicBezTo>
                    <a:pt x="85" y="62"/>
                    <a:pt x="83" y="55"/>
                    <a:pt x="82" y="47"/>
                  </a:cubicBezTo>
                  <a:cubicBezTo>
                    <a:pt x="85" y="46"/>
                    <a:pt x="88" y="44"/>
                    <a:pt x="91" y="43"/>
                  </a:cubicBezTo>
                  <a:cubicBezTo>
                    <a:pt x="91" y="44"/>
                    <a:pt x="91" y="46"/>
                    <a:pt x="91" y="47"/>
                  </a:cubicBezTo>
                  <a:close/>
                  <a:moveTo>
                    <a:pt x="94" y="24"/>
                  </a:moveTo>
                  <a:cubicBezTo>
                    <a:pt x="95" y="26"/>
                    <a:pt x="94" y="27"/>
                    <a:pt x="94" y="28"/>
                  </a:cubicBezTo>
                  <a:cubicBezTo>
                    <a:pt x="94" y="31"/>
                    <a:pt x="94" y="34"/>
                    <a:pt x="92" y="36"/>
                  </a:cubicBezTo>
                  <a:cubicBezTo>
                    <a:pt x="92" y="36"/>
                    <a:pt x="92" y="36"/>
                    <a:pt x="92" y="37"/>
                  </a:cubicBezTo>
                  <a:cubicBezTo>
                    <a:pt x="92" y="37"/>
                    <a:pt x="92" y="37"/>
                    <a:pt x="92" y="38"/>
                  </a:cubicBezTo>
                  <a:cubicBezTo>
                    <a:pt x="92" y="38"/>
                    <a:pt x="92" y="38"/>
                    <a:pt x="92" y="39"/>
                  </a:cubicBezTo>
                  <a:cubicBezTo>
                    <a:pt x="89" y="39"/>
                    <a:pt x="86" y="41"/>
                    <a:pt x="85" y="42"/>
                  </a:cubicBezTo>
                  <a:cubicBezTo>
                    <a:pt x="80" y="44"/>
                    <a:pt x="75" y="45"/>
                    <a:pt x="71" y="47"/>
                  </a:cubicBezTo>
                  <a:cubicBezTo>
                    <a:pt x="69" y="48"/>
                    <a:pt x="67" y="48"/>
                    <a:pt x="65" y="49"/>
                  </a:cubicBezTo>
                  <a:cubicBezTo>
                    <a:pt x="64" y="49"/>
                    <a:pt x="63" y="49"/>
                    <a:pt x="62" y="50"/>
                  </a:cubicBezTo>
                  <a:cubicBezTo>
                    <a:pt x="61" y="49"/>
                    <a:pt x="60" y="50"/>
                    <a:pt x="60" y="50"/>
                  </a:cubicBezTo>
                  <a:cubicBezTo>
                    <a:pt x="59" y="51"/>
                    <a:pt x="57" y="51"/>
                    <a:pt x="56" y="51"/>
                  </a:cubicBezTo>
                  <a:cubicBezTo>
                    <a:pt x="50" y="53"/>
                    <a:pt x="44" y="55"/>
                    <a:pt x="38" y="57"/>
                  </a:cubicBezTo>
                  <a:cubicBezTo>
                    <a:pt x="32" y="59"/>
                    <a:pt x="27" y="61"/>
                    <a:pt x="21" y="63"/>
                  </a:cubicBezTo>
                  <a:cubicBezTo>
                    <a:pt x="20" y="63"/>
                    <a:pt x="18" y="64"/>
                    <a:pt x="16" y="65"/>
                  </a:cubicBezTo>
                  <a:cubicBezTo>
                    <a:pt x="16" y="65"/>
                    <a:pt x="15" y="65"/>
                    <a:pt x="15" y="65"/>
                  </a:cubicBezTo>
                  <a:cubicBezTo>
                    <a:pt x="14" y="65"/>
                    <a:pt x="13" y="65"/>
                    <a:pt x="12" y="64"/>
                  </a:cubicBezTo>
                  <a:cubicBezTo>
                    <a:pt x="10" y="63"/>
                    <a:pt x="9" y="62"/>
                    <a:pt x="8" y="61"/>
                  </a:cubicBezTo>
                  <a:cubicBezTo>
                    <a:pt x="9" y="58"/>
                    <a:pt x="6" y="54"/>
                    <a:pt x="4" y="53"/>
                  </a:cubicBezTo>
                  <a:cubicBezTo>
                    <a:pt x="3" y="53"/>
                    <a:pt x="4" y="48"/>
                    <a:pt x="4" y="47"/>
                  </a:cubicBezTo>
                  <a:cubicBezTo>
                    <a:pt x="5" y="45"/>
                    <a:pt x="5" y="42"/>
                    <a:pt x="5" y="39"/>
                  </a:cubicBezTo>
                  <a:cubicBezTo>
                    <a:pt x="5" y="36"/>
                    <a:pt x="5" y="34"/>
                    <a:pt x="5" y="31"/>
                  </a:cubicBezTo>
                  <a:cubicBezTo>
                    <a:pt x="5" y="30"/>
                    <a:pt x="5" y="28"/>
                    <a:pt x="6" y="27"/>
                  </a:cubicBezTo>
                  <a:cubicBezTo>
                    <a:pt x="8" y="29"/>
                    <a:pt x="13" y="26"/>
                    <a:pt x="15" y="23"/>
                  </a:cubicBezTo>
                  <a:cubicBezTo>
                    <a:pt x="16" y="23"/>
                    <a:pt x="17" y="24"/>
                    <a:pt x="18" y="24"/>
                  </a:cubicBezTo>
                  <a:cubicBezTo>
                    <a:pt x="21" y="24"/>
                    <a:pt x="24" y="24"/>
                    <a:pt x="26" y="24"/>
                  </a:cubicBezTo>
                  <a:cubicBezTo>
                    <a:pt x="27" y="24"/>
                    <a:pt x="27" y="24"/>
                    <a:pt x="28" y="24"/>
                  </a:cubicBezTo>
                  <a:cubicBezTo>
                    <a:pt x="28" y="24"/>
                    <a:pt x="27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6"/>
                    <a:pt x="28" y="26"/>
                  </a:cubicBezTo>
                  <a:cubicBezTo>
                    <a:pt x="28" y="26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30" y="27"/>
                    <a:pt x="30" y="27"/>
                  </a:cubicBezTo>
                  <a:cubicBezTo>
                    <a:pt x="31" y="27"/>
                    <a:pt x="31" y="26"/>
                    <a:pt x="31" y="25"/>
                  </a:cubicBezTo>
                  <a:cubicBezTo>
                    <a:pt x="31" y="25"/>
                    <a:pt x="31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2" y="23"/>
                    <a:pt x="32" y="21"/>
                    <a:pt x="33" y="19"/>
                  </a:cubicBezTo>
                  <a:cubicBezTo>
                    <a:pt x="34" y="18"/>
                    <a:pt x="36" y="20"/>
                    <a:pt x="38" y="20"/>
                  </a:cubicBezTo>
                  <a:cubicBezTo>
                    <a:pt x="40" y="20"/>
                    <a:pt x="41" y="19"/>
                    <a:pt x="42" y="17"/>
                  </a:cubicBezTo>
                  <a:cubicBezTo>
                    <a:pt x="43" y="16"/>
                    <a:pt x="43" y="15"/>
                    <a:pt x="44" y="15"/>
                  </a:cubicBezTo>
                  <a:cubicBezTo>
                    <a:pt x="45" y="14"/>
                    <a:pt x="47" y="15"/>
                    <a:pt x="48" y="16"/>
                  </a:cubicBezTo>
                  <a:cubicBezTo>
                    <a:pt x="50" y="16"/>
                    <a:pt x="51" y="16"/>
                    <a:pt x="53" y="15"/>
                  </a:cubicBezTo>
                  <a:cubicBezTo>
                    <a:pt x="54" y="13"/>
                    <a:pt x="55" y="9"/>
                    <a:pt x="58" y="10"/>
                  </a:cubicBezTo>
                  <a:cubicBezTo>
                    <a:pt x="59" y="11"/>
                    <a:pt x="60" y="11"/>
                    <a:pt x="61" y="11"/>
                  </a:cubicBezTo>
                  <a:cubicBezTo>
                    <a:pt x="61" y="11"/>
                    <a:pt x="60" y="11"/>
                    <a:pt x="60" y="11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9" y="13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7"/>
                    <a:pt x="58" y="17"/>
                  </a:cubicBezTo>
                  <a:cubicBezTo>
                    <a:pt x="58" y="17"/>
                    <a:pt x="58" y="18"/>
                    <a:pt x="59" y="18"/>
                  </a:cubicBezTo>
                  <a:cubicBezTo>
                    <a:pt x="60" y="19"/>
                    <a:pt x="61" y="17"/>
                    <a:pt x="61" y="16"/>
                  </a:cubicBezTo>
                  <a:cubicBezTo>
                    <a:pt x="61" y="16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3" y="15"/>
                    <a:pt x="63" y="15"/>
                    <a:pt x="63" y="14"/>
                  </a:cubicBezTo>
                  <a:cubicBezTo>
                    <a:pt x="64" y="14"/>
                    <a:pt x="64" y="13"/>
                    <a:pt x="64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8" y="12"/>
                    <a:pt x="67" y="7"/>
                    <a:pt x="69" y="5"/>
                  </a:cubicBezTo>
                  <a:cubicBezTo>
                    <a:pt x="71" y="4"/>
                    <a:pt x="74" y="7"/>
                    <a:pt x="74" y="8"/>
                  </a:cubicBezTo>
                  <a:cubicBezTo>
                    <a:pt x="76" y="9"/>
                    <a:pt x="78" y="8"/>
                    <a:pt x="80" y="8"/>
                  </a:cubicBezTo>
                  <a:cubicBezTo>
                    <a:pt x="81" y="7"/>
                    <a:pt x="82" y="7"/>
                    <a:pt x="83" y="7"/>
                  </a:cubicBezTo>
                  <a:cubicBezTo>
                    <a:pt x="83" y="7"/>
                    <a:pt x="84" y="11"/>
                    <a:pt x="85" y="11"/>
                  </a:cubicBezTo>
                  <a:cubicBezTo>
                    <a:pt x="85" y="12"/>
                    <a:pt x="86" y="12"/>
                    <a:pt x="87" y="13"/>
                  </a:cubicBezTo>
                  <a:cubicBezTo>
                    <a:pt x="88" y="13"/>
                    <a:pt x="87" y="17"/>
                    <a:pt x="88" y="18"/>
                  </a:cubicBezTo>
                  <a:cubicBezTo>
                    <a:pt x="88" y="19"/>
                    <a:pt x="89" y="20"/>
                    <a:pt x="90" y="19"/>
                  </a:cubicBezTo>
                  <a:cubicBezTo>
                    <a:pt x="90" y="19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7"/>
                    <a:pt x="90" y="18"/>
                  </a:cubicBezTo>
                  <a:cubicBezTo>
                    <a:pt x="90" y="19"/>
                    <a:pt x="90" y="19"/>
                    <a:pt x="90" y="20"/>
                  </a:cubicBezTo>
                  <a:cubicBezTo>
                    <a:pt x="91" y="22"/>
                    <a:pt x="92" y="22"/>
                    <a:pt x="94" y="21"/>
                  </a:cubicBezTo>
                  <a:cubicBezTo>
                    <a:pt x="94" y="21"/>
                    <a:pt x="94" y="24"/>
                    <a:pt x="9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27" name="文本框 1026"/>
          <p:cNvSpPr txBox="1"/>
          <p:nvPr/>
        </p:nvSpPr>
        <p:spPr>
          <a:xfrm>
            <a:off x="3613365" y="1849016"/>
            <a:ext cx="517320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zh-CN" altLang="en-US" sz="4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感谢大家的聆听</a:t>
            </a:r>
            <a:endParaRPr lang="zh-CN" altLang="en-US" sz="4800" dirty="0">
              <a:solidFill>
                <a:schemeClr val="tx1">
                  <a:lumMod val="75000"/>
                  <a:lumOff val="25000"/>
                </a:schemeClr>
              </a:solidFill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1028" name="文本框 1027"/>
          <p:cNvSpPr txBox="1"/>
          <p:nvPr/>
        </p:nvSpPr>
        <p:spPr>
          <a:xfrm>
            <a:off x="3689303" y="2768981"/>
            <a:ext cx="490051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创意手绘风格论文答辩，适用于开题报告，论文答辩等场合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1029" name="文本框 1028"/>
          <p:cNvSpPr txBox="1"/>
          <p:nvPr/>
        </p:nvSpPr>
        <p:spPr>
          <a:xfrm>
            <a:off x="3613365" y="3577989"/>
            <a:ext cx="2007205" cy="3371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答辩学生：猪七爷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1030" name="文本框 1029"/>
          <p:cNvSpPr txBox="1"/>
          <p:nvPr/>
        </p:nvSpPr>
        <p:spPr>
          <a:xfrm>
            <a:off x="5620570" y="3577989"/>
            <a:ext cx="2307627" cy="3371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指导老师：猪七爷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1031" name="TextBox 38"/>
          <p:cNvSpPr txBox="1"/>
          <p:nvPr/>
        </p:nvSpPr>
        <p:spPr>
          <a:xfrm>
            <a:off x="3689303" y="1505880"/>
            <a:ext cx="4788631" cy="392415"/>
          </a:xfrm>
          <a:prstGeom prst="rect">
            <a:avLst/>
          </a:prstGeom>
        </p:spPr>
        <p:txBody>
          <a:bodyPr wrap="square" lIns="68580" tIns="34290" rIns="68580" bIns="34290" anchor="ctr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4000" b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专业：电子商务专业       学号：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10280316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Freeform 29"/>
          <p:cNvSpPr>
            <a:spLocks noEditPoints="1"/>
          </p:cNvSpPr>
          <p:nvPr/>
        </p:nvSpPr>
        <p:spPr bwMode="auto">
          <a:xfrm>
            <a:off x="5467350" y="3359150"/>
            <a:ext cx="561975" cy="590550"/>
          </a:xfrm>
          <a:custGeom>
            <a:avLst/>
            <a:gdLst>
              <a:gd name="T0" fmla="*/ 2 w 178"/>
              <a:gd name="T1" fmla="*/ 71 h 187"/>
              <a:gd name="T2" fmla="*/ 22 w 178"/>
              <a:gd name="T3" fmla="*/ 17 h 187"/>
              <a:gd name="T4" fmla="*/ 98 w 178"/>
              <a:gd name="T5" fmla="*/ 2 h 187"/>
              <a:gd name="T6" fmla="*/ 155 w 178"/>
              <a:gd name="T7" fmla="*/ 22 h 187"/>
              <a:gd name="T8" fmla="*/ 170 w 178"/>
              <a:gd name="T9" fmla="*/ 87 h 187"/>
              <a:gd name="T10" fmla="*/ 157 w 178"/>
              <a:gd name="T11" fmla="*/ 165 h 187"/>
              <a:gd name="T12" fmla="*/ 65 w 178"/>
              <a:gd name="T13" fmla="*/ 180 h 187"/>
              <a:gd name="T14" fmla="*/ 8 w 178"/>
              <a:gd name="T15" fmla="*/ 153 h 187"/>
              <a:gd name="T16" fmla="*/ 74 w 178"/>
              <a:gd name="T17" fmla="*/ 82 h 187"/>
              <a:gd name="T18" fmla="*/ 52 w 178"/>
              <a:gd name="T19" fmla="*/ 5 h 187"/>
              <a:gd name="T20" fmla="*/ 75 w 178"/>
              <a:gd name="T21" fmla="*/ 5 h 187"/>
              <a:gd name="T22" fmla="*/ 108 w 178"/>
              <a:gd name="T23" fmla="*/ 9 h 187"/>
              <a:gd name="T24" fmla="*/ 94 w 178"/>
              <a:gd name="T25" fmla="*/ 13 h 187"/>
              <a:gd name="T26" fmla="*/ 54 w 178"/>
              <a:gd name="T27" fmla="*/ 12 h 187"/>
              <a:gd name="T28" fmla="*/ 79 w 178"/>
              <a:gd name="T29" fmla="*/ 19 h 187"/>
              <a:gd name="T30" fmla="*/ 100 w 178"/>
              <a:gd name="T31" fmla="*/ 18 h 187"/>
              <a:gd name="T32" fmla="*/ 60 w 178"/>
              <a:gd name="T33" fmla="*/ 14 h 187"/>
              <a:gd name="T34" fmla="*/ 108 w 178"/>
              <a:gd name="T35" fmla="*/ 16 h 187"/>
              <a:gd name="T36" fmla="*/ 102 w 178"/>
              <a:gd name="T37" fmla="*/ 21 h 187"/>
              <a:gd name="T38" fmla="*/ 5 w 178"/>
              <a:gd name="T39" fmla="*/ 41 h 187"/>
              <a:gd name="T40" fmla="*/ 23 w 178"/>
              <a:gd name="T41" fmla="*/ 81 h 187"/>
              <a:gd name="T42" fmla="*/ 30 w 178"/>
              <a:gd name="T43" fmla="*/ 80 h 187"/>
              <a:gd name="T44" fmla="*/ 8 w 178"/>
              <a:gd name="T45" fmla="*/ 39 h 187"/>
              <a:gd name="T46" fmla="*/ 11 w 178"/>
              <a:gd name="T47" fmla="*/ 36 h 187"/>
              <a:gd name="T48" fmla="*/ 50 w 178"/>
              <a:gd name="T49" fmla="*/ 81 h 187"/>
              <a:gd name="T50" fmla="*/ 76 w 178"/>
              <a:gd name="T51" fmla="*/ 84 h 187"/>
              <a:gd name="T52" fmla="*/ 139 w 178"/>
              <a:gd name="T53" fmla="*/ 60 h 187"/>
              <a:gd name="T54" fmla="*/ 149 w 178"/>
              <a:gd name="T55" fmla="*/ 24 h 187"/>
              <a:gd name="T56" fmla="*/ 47 w 178"/>
              <a:gd name="T57" fmla="*/ 20 h 187"/>
              <a:gd name="T58" fmla="*/ 105 w 178"/>
              <a:gd name="T59" fmla="*/ 93 h 187"/>
              <a:gd name="T60" fmla="*/ 132 w 178"/>
              <a:gd name="T61" fmla="*/ 90 h 187"/>
              <a:gd name="T62" fmla="*/ 160 w 178"/>
              <a:gd name="T63" fmla="*/ 28 h 187"/>
              <a:gd name="T64" fmla="*/ 166 w 178"/>
              <a:gd name="T65" fmla="*/ 41 h 187"/>
              <a:gd name="T66" fmla="*/ 158 w 178"/>
              <a:gd name="T67" fmla="*/ 59 h 187"/>
              <a:gd name="T68" fmla="*/ 148 w 178"/>
              <a:gd name="T69" fmla="*/ 84 h 187"/>
              <a:gd name="T70" fmla="*/ 153 w 178"/>
              <a:gd name="T71" fmla="*/ 136 h 187"/>
              <a:gd name="T72" fmla="*/ 160 w 178"/>
              <a:gd name="T73" fmla="*/ 159 h 187"/>
              <a:gd name="T74" fmla="*/ 167 w 178"/>
              <a:gd name="T75" fmla="*/ 49 h 187"/>
              <a:gd name="T76" fmla="*/ 50 w 178"/>
              <a:gd name="T77" fmla="*/ 70 h 187"/>
              <a:gd name="T78" fmla="*/ 63 w 178"/>
              <a:gd name="T79" fmla="*/ 82 h 187"/>
              <a:gd name="T80" fmla="*/ 70 w 178"/>
              <a:gd name="T81" fmla="*/ 78 h 187"/>
              <a:gd name="T82" fmla="*/ 145 w 178"/>
              <a:gd name="T83" fmla="*/ 164 h 187"/>
              <a:gd name="T84" fmla="*/ 150 w 178"/>
              <a:gd name="T85" fmla="*/ 174 h 187"/>
              <a:gd name="T86" fmla="*/ 144 w 178"/>
              <a:gd name="T87" fmla="*/ 75 h 187"/>
              <a:gd name="T88" fmla="*/ 136 w 178"/>
              <a:gd name="T89" fmla="*/ 163 h 187"/>
              <a:gd name="T90" fmla="*/ 143 w 178"/>
              <a:gd name="T91" fmla="*/ 78 h 187"/>
              <a:gd name="T92" fmla="*/ 11 w 178"/>
              <a:gd name="T93" fmla="*/ 145 h 187"/>
              <a:gd name="T94" fmla="*/ 76 w 178"/>
              <a:gd name="T95" fmla="*/ 175 h 187"/>
              <a:gd name="T96" fmla="*/ 128 w 178"/>
              <a:gd name="T97" fmla="*/ 115 h 187"/>
              <a:gd name="T98" fmla="*/ 54 w 178"/>
              <a:gd name="T99" fmla="*/ 108 h 187"/>
              <a:gd name="T100" fmla="*/ 10 w 178"/>
              <a:gd name="T101" fmla="*/ 91 h 187"/>
              <a:gd name="T102" fmla="*/ 74 w 178"/>
              <a:gd name="T103" fmla="*/ 84 h 187"/>
              <a:gd name="T104" fmla="*/ 67 w 178"/>
              <a:gd name="T105" fmla="*/ 91 h 187"/>
              <a:gd name="T106" fmla="*/ 54 w 178"/>
              <a:gd name="T107" fmla="*/ 89 h 187"/>
              <a:gd name="T108" fmla="*/ 55 w 178"/>
              <a:gd name="T109" fmla="*/ 90 h 187"/>
              <a:gd name="T110" fmla="*/ 63 w 178"/>
              <a:gd name="T111" fmla="*/ 95 h 187"/>
              <a:gd name="T112" fmla="*/ 130 w 178"/>
              <a:gd name="T113" fmla="*/ 106 h 187"/>
              <a:gd name="T114" fmla="*/ 101 w 178"/>
              <a:gd name="T115" fmla="*/ 182 h 187"/>
              <a:gd name="T116" fmla="*/ 9 w 178"/>
              <a:gd name="T117" fmla="*/ 156 h 187"/>
              <a:gd name="T118" fmla="*/ 58 w 178"/>
              <a:gd name="T119" fmla="*/ 175 h 187"/>
              <a:gd name="T120" fmla="*/ 129 w 178"/>
              <a:gd name="T121" fmla="*/ 181 h 187"/>
              <a:gd name="T122" fmla="*/ 133 w 178"/>
              <a:gd name="T123" fmla="*/ 94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8" h="187">
                <a:moveTo>
                  <a:pt x="8" y="153"/>
                </a:moveTo>
                <a:cubicBezTo>
                  <a:pt x="8" y="145"/>
                  <a:pt x="11" y="137"/>
                  <a:pt x="10" y="130"/>
                </a:cubicBezTo>
                <a:cubicBezTo>
                  <a:pt x="10" y="129"/>
                  <a:pt x="10" y="128"/>
                  <a:pt x="10" y="127"/>
                </a:cubicBezTo>
                <a:cubicBezTo>
                  <a:pt x="9" y="119"/>
                  <a:pt x="10" y="110"/>
                  <a:pt x="10" y="103"/>
                </a:cubicBezTo>
                <a:cubicBezTo>
                  <a:pt x="9" y="95"/>
                  <a:pt x="7" y="86"/>
                  <a:pt x="7" y="78"/>
                </a:cubicBezTo>
                <a:cubicBezTo>
                  <a:pt x="5" y="76"/>
                  <a:pt x="4" y="73"/>
                  <a:pt x="2" y="71"/>
                </a:cubicBezTo>
                <a:cubicBezTo>
                  <a:pt x="1" y="65"/>
                  <a:pt x="1" y="59"/>
                  <a:pt x="0" y="54"/>
                </a:cubicBezTo>
                <a:cubicBezTo>
                  <a:pt x="0" y="52"/>
                  <a:pt x="0" y="50"/>
                  <a:pt x="1" y="49"/>
                </a:cubicBezTo>
                <a:cubicBezTo>
                  <a:pt x="1" y="44"/>
                  <a:pt x="2" y="41"/>
                  <a:pt x="3" y="37"/>
                </a:cubicBezTo>
                <a:cubicBezTo>
                  <a:pt x="4" y="34"/>
                  <a:pt x="5" y="32"/>
                  <a:pt x="6" y="29"/>
                </a:cubicBezTo>
                <a:cubicBezTo>
                  <a:pt x="8" y="25"/>
                  <a:pt x="10" y="20"/>
                  <a:pt x="13" y="17"/>
                </a:cubicBezTo>
                <a:cubicBezTo>
                  <a:pt x="16" y="16"/>
                  <a:pt x="20" y="14"/>
                  <a:pt x="22" y="17"/>
                </a:cubicBezTo>
                <a:cubicBezTo>
                  <a:pt x="29" y="17"/>
                  <a:pt x="39" y="16"/>
                  <a:pt x="46" y="18"/>
                </a:cubicBezTo>
                <a:cubicBezTo>
                  <a:pt x="45" y="14"/>
                  <a:pt x="46" y="11"/>
                  <a:pt x="48" y="7"/>
                </a:cubicBezTo>
                <a:cubicBezTo>
                  <a:pt x="52" y="1"/>
                  <a:pt x="59" y="2"/>
                  <a:pt x="68" y="2"/>
                </a:cubicBezTo>
                <a:cubicBezTo>
                  <a:pt x="71" y="2"/>
                  <a:pt x="73" y="1"/>
                  <a:pt x="75" y="1"/>
                </a:cubicBezTo>
                <a:cubicBezTo>
                  <a:pt x="82" y="1"/>
                  <a:pt x="88" y="0"/>
                  <a:pt x="94" y="1"/>
                </a:cubicBezTo>
                <a:cubicBezTo>
                  <a:pt x="95" y="1"/>
                  <a:pt x="97" y="2"/>
                  <a:pt x="98" y="2"/>
                </a:cubicBezTo>
                <a:cubicBezTo>
                  <a:pt x="99" y="2"/>
                  <a:pt x="100" y="2"/>
                  <a:pt x="101" y="2"/>
                </a:cubicBezTo>
                <a:cubicBezTo>
                  <a:pt x="104" y="3"/>
                  <a:pt x="108" y="5"/>
                  <a:pt x="111" y="6"/>
                </a:cubicBezTo>
                <a:cubicBezTo>
                  <a:pt x="111" y="11"/>
                  <a:pt x="113" y="14"/>
                  <a:pt x="113" y="20"/>
                </a:cubicBezTo>
                <a:cubicBezTo>
                  <a:pt x="120" y="21"/>
                  <a:pt x="130" y="20"/>
                  <a:pt x="138" y="21"/>
                </a:cubicBezTo>
                <a:cubicBezTo>
                  <a:pt x="141" y="21"/>
                  <a:pt x="143" y="22"/>
                  <a:pt x="146" y="22"/>
                </a:cubicBezTo>
                <a:cubicBezTo>
                  <a:pt x="149" y="22"/>
                  <a:pt x="152" y="22"/>
                  <a:pt x="155" y="22"/>
                </a:cubicBezTo>
                <a:cubicBezTo>
                  <a:pt x="160" y="22"/>
                  <a:pt x="165" y="26"/>
                  <a:pt x="167" y="29"/>
                </a:cubicBezTo>
                <a:cubicBezTo>
                  <a:pt x="168" y="31"/>
                  <a:pt x="168" y="32"/>
                  <a:pt x="168" y="35"/>
                </a:cubicBezTo>
                <a:cubicBezTo>
                  <a:pt x="168" y="37"/>
                  <a:pt x="170" y="40"/>
                  <a:pt x="170" y="42"/>
                </a:cubicBezTo>
                <a:cubicBezTo>
                  <a:pt x="170" y="44"/>
                  <a:pt x="168" y="47"/>
                  <a:pt x="169" y="50"/>
                </a:cubicBezTo>
                <a:cubicBezTo>
                  <a:pt x="169" y="58"/>
                  <a:pt x="169" y="67"/>
                  <a:pt x="170" y="75"/>
                </a:cubicBezTo>
                <a:cubicBezTo>
                  <a:pt x="170" y="79"/>
                  <a:pt x="170" y="83"/>
                  <a:pt x="170" y="87"/>
                </a:cubicBezTo>
                <a:cubicBezTo>
                  <a:pt x="171" y="97"/>
                  <a:pt x="171" y="107"/>
                  <a:pt x="172" y="115"/>
                </a:cubicBezTo>
                <a:cubicBezTo>
                  <a:pt x="172" y="118"/>
                  <a:pt x="173" y="121"/>
                  <a:pt x="172" y="123"/>
                </a:cubicBezTo>
                <a:cubicBezTo>
                  <a:pt x="172" y="124"/>
                  <a:pt x="173" y="124"/>
                  <a:pt x="173" y="125"/>
                </a:cubicBezTo>
                <a:cubicBezTo>
                  <a:pt x="173" y="138"/>
                  <a:pt x="178" y="150"/>
                  <a:pt x="173" y="158"/>
                </a:cubicBezTo>
                <a:cubicBezTo>
                  <a:pt x="168" y="160"/>
                  <a:pt x="164" y="158"/>
                  <a:pt x="160" y="161"/>
                </a:cubicBezTo>
                <a:cubicBezTo>
                  <a:pt x="159" y="163"/>
                  <a:pt x="158" y="165"/>
                  <a:pt x="157" y="165"/>
                </a:cubicBezTo>
                <a:cubicBezTo>
                  <a:pt x="155" y="170"/>
                  <a:pt x="154" y="176"/>
                  <a:pt x="150" y="179"/>
                </a:cubicBezTo>
                <a:cubicBezTo>
                  <a:pt x="146" y="182"/>
                  <a:pt x="139" y="181"/>
                  <a:pt x="134" y="181"/>
                </a:cubicBezTo>
                <a:cubicBezTo>
                  <a:pt x="133" y="182"/>
                  <a:pt x="132" y="182"/>
                  <a:pt x="132" y="183"/>
                </a:cubicBezTo>
                <a:cubicBezTo>
                  <a:pt x="128" y="186"/>
                  <a:pt x="123" y="186"/>
                  <a:pt x="117" y="187"/>
                </a:cubicBezTo>
                <a:cubicBezTo>
                  <a:pt x="104" y="184"/>
                  <a:pt x="90" y="186"/>
                  <a:pt x="77" y="183"/>
                </a:cubicBezTo>
                <a:cubicBezTo>
                  <a:pt x="73" y="182"/>
                  <a:pt x="69" y="180"/>
                  <a:pt x="65" y="180"/>
                </a:cubicBezTo>
                <a:cubicBezTo>
                  <a:pt x="62" y="179"/>
                  <a:pt x="57" y="177"/>
                  <a:pt x="53" y="176"/>
                </a:cubicBezTo>
                <a:cubicBezTo>
                  <a:pt x="46" y="174"/>
                  <a:pt x="39" y="171"/>
                  <a:pt x="32" y="169"/>
                </a:cubicBezTo>
                <a:cubicBezTo>
                  <a:pt x="28" y="168"/>
                  <a:pt x="25" y="167"/>
                  <a:pt x="21" y="165"/>
                </a:cubicBezTo>
                <a:cubicBezTo>
                  <a:pt x="17" y="164"/>
                  <a:pt x="14" y="162"/>
                  <a:pt x="10" y="161"/>
                </a:cubicBezTo>
                <a:cubicBezTo>
                  <a:pt x="9" y="160"/>
                  <a:pt x="8" y="159"/>
                  <a:pt x="6" y="158"/>
                </a:cubicBezTo>
                <a:cubicBezTo>
                  <a:pt x="6" y="156"/>
                  <a:pt x="5" y="153"/>
                  <a:pt x="8" y="153"/>
                </a:cubicBezTo>
                <a:close/>
                <a:moveTo>
                  <a:pt x="77" y="79"/>
                </a:moveTo>
                <a:cubicBezTo>
                  <a:pt x="80" y="76"/>
                  <a:pt x="81" y="74"/>
                  <a:pt x="80" y="71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68"/>
                  <a:pt x="77" y="66"/>
                  <a:pt x="73" y="65"/>
                </a:cubicBezTo>
                <a:cubicBezTo>
                  <a:pt x="75" y="66"/>
                  <a:pt x="77" y="68"/>
                  <a:pt x="78" y="71"/>
                </a:cubicBezTo>
                <a:cubicBezTo>
                  <a:pt x="77" y="77"/>
                  <a:pt x="76" y="78"/>
                  <a:pt x="74" y="82"/>
                </a:cubicBezTo>
                <a:cubicBezTo>
                  <a:pt x="74" y="82"/>
                  <a:pt x="74" y="82"/>
                  <a:pt x="74" y="82"/>
                </a:cubicBezTo>
                <a:cubicBezTo>
                  <a:pt x="76" y="83"/>
                  <a:pt x="76" y="80"/>
                  <a:pt x="77" y="79"/>
                </a:cubicBezTo>
                <a:close/>
                <a:moveTo>
                  <a:pt x="108" y="9"/>
                </a:moveTo>
                <a:cubicBezTo>
                  <a:pt x="106" y="5"/>
                  <a:pt x="96" y="3"/>
                  <a:pt x="91" y="3"/>
                </a:cubicBezTo>
                <a:cubicBezTo>
                  <a:pt x="84" y="3"/>
                  <a:pt x="75" y="3"/>
                  <a:pt x="68" y="4"/>
                </a:cubicBezTo>
                <a:cubicBezTo>
                  <a:pt x="62" y="5"/>
                  <a:pt x="55" y="4"/>
                  <a:pt x="52" y="5"/>
                </a:cubicBezTo>
                <a:cubicBezTo>
                  <a:pt x="51" y="6"/>
                  <a:pt x="49" y="9"/>
                  <a:pt x="49" y="10"/>
                </a:cubicBezTo>
                <a:cubicBezTo>
                  <a:pt x="50" y="10"/>
                  <a:pt x="51" y="10"/>
                  <a:pt x="52" y="10"/>
                </a:cubicBezTo>
                <a:cubicBezTo>
                  <a:pt x="53" y="9"/>
                  <a:pt x="53" y="8"/>
                  <a:pt x="54" y="8"/>
                </a:cubicBezTo>
                <a:cubicBezTo>
                  <a:pt x="56" y="7"/>
                  <a:pt x="59" y="7"/>
                  <a:pt x="61" y="6"/>
                </a:cubicBezTo>
                <a:cubicBezTo>
                  <a:pt x="62" y="6"/>
                  <a:pt x="63" y="5"/>
                  <a:pt x="64" y="5"/>
                </a:cubicBezTo>
                <a:cubicBezTo>
                  <a:pt x="68" y="5"/>
                  <a:pt x="71" y="5"/>
                  <a:pt x="75" y="5"/>
                </a:cubicBezTo>
                <a:cubicBezTo>
                  <a:pt x="77" y="5"/>
                  <a:pt x="80" y="5"/>
                  <a:pt x="82" y="5"/>
                </a:cubicBezTo>
                <a:cubicBezTo>
                  <a:pt x="83" y="5"/>
                  <a:pt x="83" y="6"/>
                  <a:pt x="84" y="6"/>
                </a:cubicBezTo>
                <a:cubicBezTo>
                  <a:pt x="87" y="7"/>
                  <a:pt x="90" y="6"/>
                  <a:pt x="92" y="7"/>
                </a:cubicBezTo>
                <a:cubicBezTo>
                  <a:pt x="95" y="7"/>
                  <a:pt x="98" y="9"/>
                  <a:pt x="101" y="9"/>
                </a:cubicBezTo>
                <a:cubicBezTo>
                  <a:pt x="103" y="11"/>
                  <a:pt x="105" y="13"/>
                  <a:pt x="104" y="15"/>
                </a:cubicBezTo>
                <a:cubicBezTo>
                  <a:pt x="107" y="14"/>
                  <a:pt x="110" y="13"/>
                  <a:pt x="108" y="9"/>
                </a:cubicBezTo>
                <a:close/>
                <a:moveTo>
                  <a:pt x="54" y="10"/>
                </a:moveTo>
                <a:cubicBezTo>
                  <a:pt x="56" y="10"/>
                  <a:pt x="56" y="11"/>
                  <a:pt x="57" y="12"/>
                </a:cubicBezTo>
                <a:cubicBezTo>
                  <a:pt x="58" y="11"/>
                  <a:pt x="60" y="12"/>
                  <a:pt x="61" y="11"/>
                </a:cubicBezTo>
                <a:cubicBezTo>
                  <a:pt x="67" y="10"/>
                  <a:pt x="72" y="11"/>
                  <a:pt x="78" y="11"/>
                </a:cubicBezTo>
                <a:cubicBezTo>
                  <a:pt x="80" y="11"/>
                  <a:pt x="82" y="11"/>
                  <a:pt x="84" y="11"/>
                </a:cubicBezTo>
                <a:cubicBezTo>
                  <a:pt x="87" y="11"/>
                  <a:pt x="90" y="14"/>
                  <a:pt x="94" y="13"/>
                </a:cubicBezTo>
                <a:cubicBezTo>
                  <a:pt x="96" y="12"/>
                  <a:pt x="98" y="11"/>
                  <a:pt x="100" y="10"/>
                </a:cubicBezTo>
                <a:cubicBezTo>
                  <a:pt x="85" y="8"/>
                  <a:pt x="67" y="5"/>
                  <a:pt x="54" y="10"/>
                </a:cubicBezTo>
                <a:close/>
                <a:moveTo>
                  <a:pt x="49" y="13"/>
                </a:moveTo>
                <a:cubicBezTo>
                  <a:pt x="48" y="15"/>
                  <a:pt x="47" y="23"/>
                  <a:pt x="51" y="22"/>
                </a:cubicBezTo>
                <a:cubicBezTo>
                  <a:pt x="51" y="21"/>
                  <a:pt x="51" y="19"/>
                  <a:pt x="51" y="18"/>
                </a:cubicBezTo>
                <a:cubicBezTo>
                  <a:pt x="51" y="16"/>
                  <a:pt x="53" y="14"/>
                  <a:pt x="54" y="12"/>
                </a:cubicBezTo>
                <a:cubicBezTo>
                  <a:pt x="52" y="11"/>
                  <a:pt x="50" y="12"/>
                  <a:pt x="49" y="13"/>
                </a:cubicBezTo>
                <a:close/>
                <a:moveTo>
                  <a:pt x="84" y="13"/>
                </a:moveTo>
                <a:cubicBezTo>
                  <a:pt x="82" y="13"/>
                  <a:pt x="79" y="13"/>
                  <a:pt x="76" y="13"/>
                </a:cubicBezTo>
                <a:cubicBezTo>
                  <a:pt x="71" y="13"/>
                  <a:pt x="67" y="12"/>
                  <a:pt x="63" y="13"/>
                </a:cubicBezTo>
                <a:cubicBezTo>
                  <a:pt x="65" y="15"/>
                  <a:pt x="66" y="17"/>
                  <a:pt x="66" y="19"/>
                </a:cubicBezTo>
                <a:cubicBezTo>
                  <a:pt x="70" y="20"/>
                  <a:pt x="75" y="19"/>
                  <a:pt x="79" y="19"/>
                </a:cubicBezTo>
                <a:cubicBezTo>
                  <a:pt x="85" y="19"/>
                  <a:pt x="90" y="20"/>
                  <a:pt x="95" y="20"/>
                </a:cubicBezTo>
                <a:cubicBezTo>
                  <a:pt x="95" y="18"/>
                  <a:pt x="94" y="17"/>
                  <a:pt x="94" y="15"/>
                </a:cubicBezTo>
                <a:cubicBezTo>
                  <a:pt x="91" y="15"/>
                  <a:pt x="88" y="13"/>
                  <a:pt x="84" y="13"/>
                </a:cubicBezTo>
                <a:close/>
                <a:moveTo>
                  <a:pt x="98" y="25"/>
                </a:moveTo>
                <a:cubicBezTo>
                  <a:pt x="99" y="25"/>
                  <a:pt x="100" y="24"/>
                  <a:pt x="100" y="23"/>
                </a:cubicBezTo>
                <a:cubicBezTo>
                  <a:pt x="100" y="21"/>
                  <a:pt x="100" y="20"/>
                  <a:pt x="100" y="18"/>
                </a:cubicBezTo>
                <a:cubicBezTo>
                  <a:pt x="100" y="16"/>
                  <a:pt x="101" y="15"/>
                  <a:pt x="101" y="13"/>
                </a:cubicBezTo>
                <a:cubicBezTo>
                  <a:pt x="94" y="12"/>
                  <a:pt x="97" y="21"/>
                  <a:pt x="98" y="25"/>
                </a:cubicBezTo>
                <a:close/>
                <a:moveTo>
                  <a:pt x="60" y="19"/>
                </a:moveTo>
                <a:cubicBezTo>
                  <a:pt x="60" y="19"/>
                  <a:pt x="62" y="19"/>
                  <a:pt x="63" y="19"/>
                </a:cubicBezTo>
                <a:cubicBezTo>
                  <a:pt x="63" y="17"/>
                  <a:pt x="62" y="15"/>
                  <a:pt x="62" y="13"/>
                </a:cubicBezTo>
                <a:cubicBezTo>
                  <a:pt x="61" y="13"/>
                  <a:pt x="61" y="14"/>
                  <a:pt x="60" y="14"/>
                </a:cubicBezTo>
                <a:cubicBezTo>
                  <a:pt x="60" y="16"/>
                  <a:pt x="60" y="19"/>
                  <a:pt x="60" y="19"/>
                </a:cubicBezTo>
                <a:close/>
                <a:moveTo>
                  <a:pt x="108" y="16"/>
                </a:moveTo>
                <a:cubicBezTo>
                  <a:pt x="108" y="17"/>
                  <a:pt x="109" y="19"/>
                  <a:pt x="109" y="20"/>
                </a:cubicBezTo>
                <a:cubicBezTo>
                  <a:pt x="110" y="20"/>
                  <a:pt x="110" y="20"/>
                  <a:pt x="111" y="20"/>
                </a:cubicBezTo>
                <a:cubicBezTo>
                  <a:pt x="111" y="18"/>
                  <a:pt x="112" y="16"/>
                  <a:pt x="110" y="15"/>
                </a:cubicBezTo>
                <a:cubicBezTo>
                  <a:pt x="109" y="16"/>
                  <a:pt x="109" y="15"/>
                  <a:pt x="108" y="16"/>
                </a:cubicBezTo>
                <a:close/>
                <a:moveTo>
                  <a:pt x="54" y="15"/>
                </a:moveTo>
                <a:cubicBezTo>
                  <a:pt x="54" y="16"/>
                  <a:pt x="53" y="17"/>
                  <a:pt x="53" y="18"/>
                </a:cubicBezTo>
                <a:cubicBezTo>
                  <a:pt x="55" y="19"/>
                  <a:pt x="59" y="19"/>
                  <a:pt x="58" y="15"/>
                </a:cubicBezTo>
                <a:cubicBezTo>
                  <a:pt x="57" y="15"/>
                  <a:pt x="56" y="15"/>
                  <a:pt x="54" y="15"/>
                </a:cubicBezTo>
                <a:close/>
                <a:moveTo>
                  <a:pt x="104" y="18"/>
                </a:moveTo>
                <a:cubicBezTo>
                  <a:pt x="102" y="18"/>
                  <a:pt x="101" y="20"/>
                  <a:pt x="102" y="21"/>
                </a:cubicBezTo>
                <a:cubicBezTo>
                  <a:pt x="104" y="20"/>
                  <a:pt x="105" y="21"/>
                  <a:pt x="107" y="20"/>
                </a:cubicBezTo>
                <a:cubicBezTo>
                  <a:pt x="107" y="19"/>
                  <a:pt x="107" y="18"/>
                  <a:pt x="106" y="17"/>
                </a:cubicBezTo>
                <a:cubicBezTo>
                  <a:pt x="105" y="17"/>
                  <a:pt x="104" y="17"/>
                  <a:pt x="104" y="18"/>
                </a:cubicBezTo>
                <a:close/>
                <a:moveTo>
                  <a:pt x="15" y="19"/>
                </a:moveTo>
                <a:cubicBezTo>
                  <a:pt x="14" y="20"/>
                  <a:pt x="14" y="21"/>
                  <a:pt x="13" y="21"/>
                </a:cubicBezTo>
                <a:cubicBezTo>
                  <a:pt x="8" y="27"/>
                  <a:pt x="6" y="34"/>
                  <a:pt x="5" y="41"/>
                </a:cubicBezTo>
                <a:cubicBezTo>
                  <a:pt x="2" y="46"/>
                  <a:pt x="3" y="56"/>
                  <a:pt x="5" y="63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68"/>
                  <a:pt x="5" y="69"/>
                  <a:pt x="6" y="69"/>
                </a:cubicBezTo>
                <a:cubicBezTo>
                  <a:pt x="6" y="70"/>
                  <a:pt x="7" y="72"/>
                  <a:pt x="7" y="73"/>
                </a:cubicBezTo>
                <a:cubicBezTo>
                  <a:pt x="8" y="74"/>
                  <a:pt x="9" y="75"/>
                  <a:pt x="9" y="77"/>
                </a:cubicBezTo>
                <a:cubicBezTo>
                  <a:pt x="13" y="79"/>
                  <a:pt x="18" y="80"/>
                  <a:pt x="23" y="81"/>
                </a:cubicBezTo>
                <a:cubicBezTo>
                  <a:pt x="23" y="81"/>
                  <a:pt x="24" y="81"/>
                  <a:pt x="25" y="81"/>
                </a:cubicBezTo>
                <a:cubicBezTo>
                  <a:pt x="25" y="81"/>
                  <a:pt x="26" y="81"/>
                  <a:pt x="27" y="81"/>
                </a:cubicBezTo>
                <a:cubicBezTo>
                  <a:pt x="29" y="81"/>
                  <a:pt x="30" y="82"/>
                  <a:pt x="31" y="83"/>
                </a:cubicBezTo>
                <a:cubicBezTo>
                  <a:pt x="37" y="84"/>
                  <a:pt x="44" y="85"/>
                  <a:pt x="49" y="85"/>
                </a:cubicBezTo>
                <a:cubicBezTo>
                  <a:pt x="48" y="85"/>
                  <a:pt x="49" y="83"/>
                  <a:pt x="49" y="83"/>
                </a:cubicBezTo>
                <a:cubicBezTo>
                  <a:pt x="43" y="82"/>
                  <a:pt x="36" y="81"/>
                  <a:pt x="30" y="80"/>
                </a:cubicBezTo>
                <a:cubicBezTo>
                  <a:pt x="27" y="79"/>
                  <a:pt x="24" y="78"/>
                  <a:pt x="21" y="78"/>
                </a:cubicBezTo>
                <a:cubicBezTo>
                  <a:pt x="15" y="76"/>
                  <a:pt x="11" y="73"/>
                  <a:pt x="7" y="70"/>
                </a:cubicBezTo>
                <a:cubicBezTo>
                  <a:pt x="6" y="67"/>
                  <a:pt x="6" y="65"/>
                  <a:pt x="6" y="63"/>
                </a:cubicBezTo>
                <a:cubicBezTo>
                  <a:pt x="6" y="62"/>
                  <a:pt x="5" y="61"/>
                  <a:pt x="5" y="60"/>
                </a:cubicBezTo>
                <a:cubicBezTo>
                  <a:pt x="5" y="57"/>
                  <a:pt x="6" y="53"/>
                  <a:pt x="6" y="51"/>
                </a:cubicBezTo>
                <a:cubicBezTo>
                  <a:pt x="7" y="47"/>
                  <a:pt x="7" y="43"/>
                  <a:pt x="8" y="39"/>
                </a:cubicBezTo>
                <a:cubicBezTo>
                  <a:pt x="10" y="31"/>
                  <a:pt x="14" y="24"/>
                  <a:pt x="18" y="18"/>
                </a:cubicBezTo>
                <a:cubicBezTo>
                  <a:pt x="16" y="18"/>
                  <a:pt x="16" y="18"/>
                  <a:pt x="15" y="19"/>
                </a:cubicBezTo>
                <a:close/>
                <a:moveTo>
                  <a:pt x="47" y="20"/>
                </a:moveTo>
                <a:cubicBezTo>
                  <a:pt x="46" y="20"/>
                  <a:pt x="45" y="19"/>
                  <a:pt x="44" y="19"/>
                </a:cubicBezTo>
                <a:cubicBezTo>
                  <a:pt x="38" y="18"/>
                  <a:pt x="31" y="19"/>
                  <a:pt x="23" y="19"/>
                </a:cubicBezTo>
                <a:cubicBezTo>
                  <a:pt x="17" y="22"/>
                  <a:pt x="13" y="28"/>
                  <a:pt x="11" y="36"/>
                </a:cubicBezTo>
                <a:cubicBezTo>
                  <a:pt x="10" y="40"/>
                  <a:pt x="10" y="43"/>
                  <a:pt x="10" y="47"/>
                </a:cubicBezTo>
                <a:cubicBezTo>
                  <a:pt x="10" y="49"/>
                  <a:pt x="9" y="51"/>
                  <a:pt x="8" y="52"/>
                </a:cubicBezTo>
                <a:cubicBezTo>
                  <a:pt x="8" y="57"/>
                  <a:pt x="7" y="63"/>
                  <a:pt x="9" y="69"/>
                </a:cubicBezTo>
                <a:cubicBezTo>
                  <a:pt x="13" y="73"/>
                  <a:pt x="20" y="74"/>
                  <a:pt x="25" y="77"/>
                </a:cubicBezTo>
                <a:cubicBezTo>
                  <a:pt x="29" y="78"/>
                  <a:pt x="32" y="78"/>
                  <a:pt x="35" y="78"/>
                </a:cubicBezTo>
                <a:cubicBezTo>
                  <a:pt x="41" y="79"/>
                  <a:pt x="46" y="82"/>
                  <a:pt x="50" y="81"/>
                </a:cubicBezTo>
                <a:cubicBezTo>
                  <a:pt x="51" y="76"/>
                  <a:pt x="46" y="72"/>
                  <a:pt x="48" y="68"/>
                </a:cubicBezTo>
                <a:cubicBezTo>
                  <a:pt x="50" y="64"/>
                  <a:pt x="60" y="62"/>
                  <a:pt x="64" y="63"/>
                </a:cubicBezTo>
                <a:cubicBezTo>
                  <a:pt x="67" y="63"/>
                  <a:pt x="72" y="63"/>
                  <a:pt x="75" y="64"/>
                </a:cubicBezTo>
                <a:cubicBezTo>
                  <a:pt x="78" y="64"/>
                  <a:pt x="80" y="67"/>
                  <a:pt x="82" y="69"/>
                </a:cubicBezTo>
                <a:cubicBezTo>
                  <a:pt x="82" y="69"/>
                  <a:pt x="83" y="70"/>
                  <a:pt x="83" y="71"/>
                </a:cubicBezTo>
                <a:cubicBezTo>
                  <a:pt x="82" y="76"/>
                  <a:pt x="80" y="81"/>
                  <a:pt x="76" y="84"/>
                </a:cubicBezTo>
                <a:cubicBezTo>
                  <a:pt x="77" y="86"/>
                  <a:pt x="75" y="87"/>
                  <a:pt x="76" y="88"/>
                </a:cubicBezTo>
                <a:cubicBezTo>
                  <a:pt x="82" y="88"/>
                  <a:pt x="85" y="89"/>
                  <a:pt x="90" y="89"/>
                </a:cubicBezTo>
                <a:cubicBezTo>
                  <a:pt x="96" y="90"/>
                  <a:pt x="104" y="90"/>
                  <a:pt x="109" y="92"/>
                </a:cubicBezTo>
                <a:cubicBezTo>
                  <a:pt x="113" y="91"/>
                  <a:pt x="114" y="92"/>
                  <a:pt x="118" y="91"/>
                </a:cubicBezTo>
                <a:cubicBezTo>
                  <a:pt x="122" y="88"/>
                  <a:pt x="126" y="87"/>
                  <a:pt x="129" y="83"/>
                </a:cubicBezTo>
                <a:cubicBezTo>
                  <a:pt x="134" y="77"/>
                  <a:pt x="138" y="69"/>
                  <a:pt x="139" y="60"/>
                </a:cubicBezTo>
                <a:cubicBezTo>
                  <a:pt x="140" y="57"/>
                  <a:pt x="139" y="54"/>
                  <a:pt x="140" y="51"/>
                </a:cubicBezTo>
                <a:cubicBezTo>
                  <a:pt x="140" y="50"/>
                  <a:pt x="141" y="49"/>
                  <a:pt x="141" y="48"/>
                </a:cubicBezTo>
                <a:cubicBezTo>
                  <a:pt x="143" y="42"/>
                  <a:pt x="144" y="36"/>
                  <a:pt x="146" y="30"/>
                </a:cubicBezTo>
                <a:cubicBezTo>
                  <a:pt x="147" y="30"/>
                  <a:pt x="147" y="28"/>
                  <a:pt x="148" y="27"/>
                </a:cubicBezTo>
                <a:cubicBezTo>
                  <a:pt x="149" y="26"/>
                  <a:pt x="151" y="25"/>
                  <a:pt x="151" y="24"/>
                </a:cubicBezTo>
                <a:cubicBezTo>
                  <a:pt x="150" y="24"/>
                  <a:pt x="149" y="24"/>
                  <a:pt x="149" y="24"/>
                </a:cubicBezTo>
                <a:cubicBezTo>
                  <a:pt x="134" y="21"/>
                  <a:pt x="116" y="22"/>
                  <a:pt x="103" y="23"/>
                </a:cubicBezTo>
                <a:cubicBezTo>
                  <a:pt x="102" y="24"/>
                  <a:pt x="102" y="24"/>
                  <a:pt x="102" y="25"/>
                </a:cubicBezTo>
                <a:cubicBezTo>
                  <a:pt x="101" y="26"/>
                  <a:pt x="99" y="27"/>
                  <a:pt x="97" y="27"/>
                </a:cubicBezTo>
                <a:cubicBezTo>
                  <a:pt x="96" y="26"/>
                  <a:pt x="95" y="24"/>
                  <a:pt x="95" y="22"/>
                </a:cubicBezTo>
                <a:cubicBezTo>
                  <a:pt x="82" y="21"/>
                  <a:pt x="67" y="21"/>
                  <a:pt x="53" y="21"/>
                </a:cubicBezTo>
                <a:cubicBezTo>
                  <a:pt x="53" y="24"/>
                  <a:pt x="46" y="25"/>
                  <a:pt x="47" y="20"/>
                </a:cubicBezTo>
                <a:close/>
                <a:moveTo>
                  <a:pt x="153" y="26"/>
                </a:moveTo>
                <a:cubicBezTo>
                  <a:pt x="149" y="30"/>
                  <a:pt x="146" y="37"/>
                  <a:pt x="146" y="41"/>
                </a:cubicBezTo>
                <a:cubicBezTo>
                  <a:pt x="142" y="49"/>
                  <a:pt x="142" y="58"/>
                  <a:pt x="140" y="66"/>
                </a:cubicBezTo>
                <a:cubicBezTo>
                  <a:pt x="138" y="70"/>
                  <a:pt x="137" y="74"/>
                  <a:pt x="136" y="77"/>
                </a:cubicBezTo>
                <a:cubicBezTo>
                  <a:pt x="134" y="80"/>
                  <a:pt x="133" y="82"/>
                  <a:pt x="132" y="85"/>
                </a:cubicBezTo>
                <a:cubicBezTo>
                  <a:pt x="126" y="92"/>
                  <a:pt x="117" y="94"/>
                  <a:pt x="105" y="93"/>
                </a:cubicBezTo>
                <a:cubicBezTo>
                  <a:pt x="95" y="92"/>
                  <a:pt x="85" y="90"/>
                  <a:pt x="76" y="90"/>
                </a:cubicBezTo>
                <a:cubicBezTo>
                  <a:pt x="74" y="91"/>
                  <a:pt x="75" y="92"/>
                  <a:pt x="75" y="94"/>
                </a:cubicBezTo>
                <a:cubicBezTo>
                  <a:pt x="82" y="95"/>
                  <a:pt x="91" y="96"/>
                  <a:pt x="99" y="97"/>
                </a:cubicBezTo>
                <a:cubicBezTo>
                  <a:pt x="105" y="97"/>
                  <a:pt x="109" y="99"/>
                  <a:pt x="115" y="98"/>
                </a:cubicBezTo>
                <a:cubicBezTo>
                  <a:pt x="120" y="97"/>
                  <a:pt x="126" y="96"/>
                  <a:pt x="129" y="93"/>
                </a:cubicBezTo>
                <a:cubicBezTo>
                  <a:pt x="130" y="92"/>
                  <a:pt x="131" y="91"/>
                  <a:pt x="132" y="90"/>
                </a:cubicBezTo>
                <a:cubicBezTo>
                  <a:pt x="136" y="86"/>
                  <a:pt x="139" y="82"/>
                  <a:pt x="141" y="77"/>
                </a:cubicBezTo>
                <a:cubicBezTo>
                  <a:pt x="144" y="69"/>
                  <a:pt x="146" y="59"/>
                  <a:pt x="146" y="52"/>
                </a:cubicBezTo>
                <a:cubicBezTo>
                  <a:pt x="147" y="49"/>
                  <a:pt x="147" y="46"/>
                  <a:pt x="148" y="43"/>
                </a:cubicBezTo>
                <a:cubicBezTo>
                  <a:pt x="148" y="41"/>
                  <a:pt x="149" y="38"/>
                  <a:pt x="150" y="37"/>
                </a:cubicBezTo>
                <a:cubicBezTo>
                  <a:pt x="152" y="32"/>
                  <a:pt x="154" y="30"/>
                  <a:pt x="158" y="29"/>
                </a:cubicBezTo>
                <a:cubicBezTo>
                  <a:pt x="159" y="28"/>
                  <a:pt x="159" y="28"/>
                  <a:pt x="160" y="28"/>
                </a:cubicBezTo>
                <a:cubicBezTo>
                  <a:pt x="162" y="28"/>
                  <a:pt x="163" y="29"/>
                  <a:pt x="164" y="29"/>
                </a:cubicBezTo>
                <a:cubicBezTo>
                  <a:pt x="162" y="25"/>
                  <a:pt x="156" y="24"/>
                  <a:pt x="153" y="26"/>
                </a:cubicBezTo>
                <a:close/>
                <a:moveTo>
                  <a:pt x="149" y="46"/>
                </a:moveTo>
                <a:cubicBezTo>
                  <a:pt x="148" y="48"/>
                  <a:pt x="148" y="50"/>
                  <a:pt x="148" y="52"/>
                </a:cubicBezTo>
                <a:cubicBezTo>
                  <a:pt x="154" y="52"/>
                  <a:pt x="163" y="51"/>
                  <a:pt x="166" y="47"/>
                </a:cubicBezTo>
                <a:cubicBezTo>
                  <a:pt x="167" y="46"/>
                  <a:pt x="166" y="43"/>
                  <a:pt x="166" y="41"/>
                </a:cubicBezTo>
                <a:cubicBezTo>
                  <a:pt x="166" y="40"/>
                  <a:pt x="166" y="40"/>
                  <a:pt x="166" y="40"/>
                </a:cubicBezTo>
                <a:cubicBezTo>
                  <a:pt x="163" y="46"/>
                  <a:pt x="155" y="46"/>
                  <a:pt x="149" y="46"/>
                </a:cubicBezTo>
                <a:close/>
                <a:moveTo>
                  <a:pt x="158" y="52"/>
                </a:moveTo>
                <a:cubicBezTo>
                  <a:pt x="159" y="60"/>
                  <a:pt x="159" y="67"/>
                  <a:pt x="158" y="74"/>
                </a:cubicBezTo>
                <a:cubicBezTo>
                  <a:pt x="158" y="77"/>
                  <a:pt x="158" y="82"/>
                  <a:pt x="157" y="84"/>
                </a:cubicBezTo>
                <a:cubicBezTo>
                  <a:pt x="156" y="79"/>
                  <a:pt x="158" y="68"/>
                  <a:pt x="158" y="59"/>
                </a:cubicBezTo>
                <a:cubicBezTo>
                  <a:pt x="157" y="57"/>
                  <a:pt x="158" y="53"/>
                  <a:pt x="155" y="53"/>
                </a:cubicBezTo>
                <a:cubicBezTo>
                  <a:pt x="155" y="56"/>
                  <a:pt x="156" y="63"/>
                  <a:pt x="155" y="67"/>
                </a:cubicBezTo>
                <a:cubicBezTo>
                  <a:pt x="153" y="62"/>
                  <a:pt x="155" y="59"/>
                  <a:pt x="154" y="54"/>
                </a:cubicBezTo>
                <a:cubicBezTo>
                  <a:pt x="152" y="53"/>
                  <a:pt x="150" y="54"/>
                  <a:pt x="149" y="53"/>
                </a:cubicBezTo>
                <a:cubicBezTo>
                  <a:pt x="149" y="59"/>
                  <a:pt x="149" y="64"/>
                  <a:pt x="148" y="69"/>
                </a:cubicBezTo>
                <a:cubicBezTo>
                  <a:pt x="148" y="73"/>
                  <a:pt x="148" y="78"/>
                  <a:pt x="148" y="84"/>
                </a:cubicBezTo>
                <a:cubicBezTo>
                  <a:pt x="148" y="94"/>
                  <a:pt x="147" y="107"/>
                  <a:pt x="146" y="117"/>
                </a:cubicBezTo>
                <a:cubicBezTo>
                  <a:pt x="145" y="133"/>
                  <a:pt x="145" y="150"/>
                  <a:pt x="149" y="164"/>
                </a:cubicBezTo>
                <a:cubicBezTo>
                  <a:pt x="151" y="167"/>
                  <a:pt x="151" y="170"/>
                  <a:pt x="152" y="173"/>
                </a:cubicBezTo>
                <a:cubicBezTo>
                  <a:pt x="154" y="169"/>
                  <a:pt x="154" y="166"/>
                  <a:pt x="154" y="161"/>
                </a:cubicBezTo>
                <a:cubicBezTo>
                  <a:pt x="154" y="155"/>
                  <a:pt x="153" y="148"/>
                  <a:pt x="152" y="142"/>
                </a:cubicBezTo>
                <a:cubicBezTo>
                  <a:pt x="152" y="140"/>
                  <a:pt x="151" y="138"/>
                  <a:pt x="153" y="136"/>
                </a:cubicBezTo>
                <a:cubicBezTo>
                  <a:pt x="155" y="145"/>
                  <a:pt x="155" y="154"/>
                  <a:pt x="157" y="162"/>
                </a:cubicBezTo>
                <a:cubicBezTo>
                  <a:pt x="159" y="161"/>
                  <a:pt x="158" y="158"/>
                  <a:pt x="159" y="156"/>
                </a:cubicBezTo>
                <a:cubicBezTo>
                  <a:pt x="160" y="149"/>
                  <a:pt x="161" y="141"/>
                  <a:pt x="160" y="133"/>
                </a:cubicBezTo>
                <a:cubicBezTo>
                  <a:pt x="159" y="126"/>
                  <a:pt x="156" y="118"/>
                  <a:pt x="158" y="112"/>
                </a:cubicBezTo>
                <a:cubicBezTo>
                  <a:pt x="160" y="116"/>
                  <a:pt x="159" y="120"/>
                  <a:pt x="159" y="124"/>
                </a:cubicBezTo>
                <a:cubicBezTo>
                  <a:pt x="161" y="136"/>
                  <a:pt x="163" y="147"/>
                  <a:pt x="160" y="159"/>
                </a:cubicBezTo>
                <a:cubicBezTo>
                  <a:pt x="163" y="157"/>
                  <a:pt x="169" y="159"/>
                  <a:pt x="171" y="156"/>
                </a:cubicBezTo>
                <a:cubicBezTo>
                  <a:pt x="175" y="153"/>
                  <a:pt x="173" y="143"/>
                  <a:pt x="173" y="138"/>
                </a:cubicBezTo>
                <a:cubicBezTo>
                  <a:pt x="173" y="138"/>
                  <a:pt x="173" y="137"/>
                  <a:pt x="173" y="137"/>
                </a:cubicBezTo>
                <a:cubicBezTo>
                  <a:pt x="172" y="134"/>
                  <a:pt x="171" y="130"/>
                  <a:pt x="171" y="126"/>
                </a:cubicBezTo>
                <a:cubicBezTo>
                  <a:pt x="171" y="121"/>
                  <a:pt x="170" y="115"/>
                  <a:pt x="170" y="110"/>
                </a:cubicBezTo>
                <a:cubicBezTo>
                  <a:pt x="169" y="90"/>
                  <a:pt x="168" y="69"/>
                  <a:pt x="167" y="49"/>
                </a:cubicBezTo>
                <a:cubicBezTo>
                  <a:pt x="167" y="49"/>
                  <a:pt x="167" y="49"/>
                  <a:pt x="167" y="49"/>
                </a:cubicBezTo>
                <a:cubicBezTo>
                  <a:pt x="164" y="50"/>
                  <a:pt x="162" y="52"/>
                  <a:pt x="158" y="52"/>
                </a:cubicBezTo>
                <a:close/>
                <a:moveTo>
                  <a:pt x="71" y="66"/>
                </a:moveTo>
                <a:cubicBezTo>
                  <a:pt x="69" y="66"/>
                  <a:pt x="68" y="66"/>
                  <a:pt x="66" y="66"/>
                </a:cubicBezTo>
                <a:cubicBezTo>
                  <a:pt x="65" y="66"/>
                  <a:pt x="64" y="65"/>
                  <a:pt x="63" y="65"/>
                </a:cubicBezTo>
                <a:cubicBezTo>
                  <a:pt x="58" y="65"/>
                  <a:pt x="51" y="65"/>
                  <a:pt x="50" y="70"/>
                </a:cubicBezTo>
                <a:cubicBezTo>
                  <a:pt x="49" y="73"/>
                  <a:pt x="52" y="76"/>
                  <a:pt x="53" y="80"/>
                </a:cubicBezTo>
                <a:cubicBezTo>
                  <a:pt x="53" y="80"/>
                  <a:pt x="54" y="81"/>
                  <a:pt x="55" y="81"/>
                </a:cubicBezTo>
                <a:cubicBezTo>
                  <a:pt x="54" y="79"/>
                  <a:pt x="52" y="78"/>
                  <a:pt x="53" y="76"/>
                </a:cubicBezTo>
                <a:cubicBezTo>
                  <a:pt x="56" y="78"/>
                  <a:pt x="56" y="82"/>
                  <a:pt x="60" y="82"/>
                </a:cubicBezTo>
                <a:cubicBezTo>
                  <a:pt x="59" y="79"/>
                  <a:pt x="56" y="77"/>
                  <a:pt x="56" y="74"/>
                </a:cubicBezTo>
                <a:cubicBezTo>
                  <a:pt x="58" y="76"/>
                  <a:pt x="61" y="79"/>
                  <a:pt x="63" y="82"/>
                </a:cubicBezTo>
                <a:cubicBezTo>
                  <a:pt x="64" y="82"/>
                  <a:pt x="66" y="83"/>
                  <a:pt x="67" y="82"/>
                </a:cubicBezTo>
                <a:cubicBezTo>
                  <a:pt x="65" y="79"/>
                  <a:pt x="62" y="77"/>
                  <a:pt x="61" y="73"/>
                </a:cubicBezTo>
                <a:cubicBezTo>
                  <a:pt x="63" y="76"/>
                  <a:pt x="66" y="79"/>
                  <a:pt x="68" y="82"/>
                </a:cubicBezTo>
                <a:cubicBezTo>
                  <a:pt x="69" y="82"/>
                  <a:pt x="70" y="83"/>
                  <a:pt x="71" y="82"/>
                </a:cubicBezTo>
                <a:cubicBezTo>
                  <a:pt x="69" y="80"/>
                  <a:pt x="67" y="77"/>
                  <a:pt x="67" y="75"/>
                </a:cubicBezTo>
                <a:cubicBezTo>
                  <a:pt x="68" y="75"/>
                  <a:pt x="69" y="77"/>
                  <a:pt x="70" y="78"/>
                </a:cubicBezTo>
                <a:cubicBezTo>
                  <a:pt x="71" y="79"/>
                  <a:pt x="71" y="81"/>
                  <a:pt x="73" y="82"/>
                </a:cubicBezTo>
                <a:cubicBezTo>
                  <a:pt x="76" y="76"/>
                  <a:pt x="78" y="69"/>
                  <a:pt x="71" y="66"/>
                </a:cubicBezTo>
                <a:close/>
                <a:moveTo>
                  <a:pt x="144" y="75"/>
                </a:moveTo>
                <a:cubicBezTo>
                  <a:pt x="146" y="80"/>
                  <a:pt x="145" y="86"/>
                  <a:pt x="144" y="91"/>
                </a:cubicBezTo>
                <a:cubicBezTo>
                  <a:pt x="144" y="97"/>
                  <a:pt x="143" y="102"/>
                  <a:pt x="143" y="108"/>
                </a:cubicBezTo>
                <a:cubicBezTo>
                  <a:pt x="142" y="126"/>
                  <a:pt x="140" y="146"/>
                  <a:pt x="145" y="164"/>
                </a:cubicBezTo>
                <a:cubicBezTo>
                  <a:pt x="145" y="164"/>
                  <a:pt x="146" y="166"/>
                  <a:pt x="147" y="167"/>
                </a:cubicBezTo>
                <a:cubicBezTo>
                  <a:pt x="147" y="169"/>
                  <a:pt x="148" y="174"/>
                  <a:pt x="146" y="175"/>
                </a:cubicBezTo>
                <a:cubicBezTo>
                  <a:pt x="144" y="178"/>
                  <a:pt x="139" y="177"/>
                  <a:pt x="136" y="177"/>
                </a:cubicBezTo>
                <a:cubicBezTo>
                  <a:pt x="135" y="177"/>
                  <a:pt x="135" y="179"/>
                  <a:pt x="134" y="180"/>
                </a:cubicBezTo>
                <a:cubicBezTo>
                  <a:pt x="140" y="179"/>
                  <a:pt x="146" y="181"/>
                  <a:pt x="150" y="177"/>
                </a:cubicBezTo>
                <a:cubicBezTo>
                  <a:pt x="148" y="176"/>
                  <a:pt x="150" y="175"/>
                  <a:pt x="150" y="174"/>
                </a:cubicBezTo>
                <a:cubicBezTo>
                  <a:pt x="148" y="166"/>
                  <a:pt x="146" y="160"/>
                  <a:pt x="145" y="152"/>
                </a:cubicBezTo>
                <a:cubicBezTo>
                  <a:pt x="143" y="143"/>
                  <a:pt x="145" y="133"/>
                  <a:pt x="145" y="122"/>
                </a:cubicBezTo>
                <a:cubicBezTo>
                  <a:pt x="145" y="120"/>
                  <a:pt x="144" y="119"/>
                  <a:pt x="144" y="118"/>
                </a:cubicBezTo>
                <a:cubicBezTo>
                  <a:pt x="145" y="109"/>
                  <a:pt x="146" y="100"/>
                  <a:pt x="146" y="92"/>
                </a:cubicBezTo>
                <a:cubicBezTo>
                  <a:pt x="146" y="83"/>
                  <a:pt x="147" y="75"/>
                  <a:pt x="146" y="67"/>
                </a:cubicBezTo>
                <a:cubicBezTo>
                  <a:pt x="145" y="70"/>
                  <a:pt x="145" y="73"/>
                  <a:pt x="144" y="75"/>
                </a:cubicBezTo>
                <a:close/>
                <a:moveTo>
                  <a:pt x="135" y="91"/>
                </a:moveTo>
                <a:cubicBezTo>
                  <a:pt x="137" y="93"/>
                  <a:pt x="135" y="94"/>
                  <a:pt x="135" y="96"/>
                </a:cubicBezTo>
                <a:cubicBezTo>
                  <a:pt x="133" y="105"/>
                  <a:pt x="135" y="114"/>
                  <a:pt x="135" y="123"/>
                </a:cubicBezTo>
                <a:cubicBezTo>
                  <a:pt x="134" y="135"/>
                  <a:pt x="135" y="144"/>
                  <a:pt x="136" y="154"/>
                </a:cubicBezTo>
                <a:cubicBezTo>
                  <a:pt x="136" y="156"/>
                  <a:pt x="135" y="158"/>
                  <a:pt x="135" y="160"/>
                </a:cubicBezTo>
                <a:cubicBezTo>
                  <a:pt x="135" y="161"/>
                  <a:pt x="136" y="162"/>
                  <a:pt x="136" y="163"/>
                </a:cubicBezTo>
                <a:cubicBezTo>
                  <a:pt x="136" y="167"/>
                  <a:pt x="136" y="171"/>
                  <a:pt x="136" y="175"/>
                </a:cubicBezTo>
                <a:cubicBezTo>
                  <a:pt x="139" y="176"/>
                  <a:pt x="141" y="176"/>
                  <a:pt x="145" y="174"/>
                </a:cubicBezTo>
                <a:cubicBezTo>
                  <a:pt x="147" y="171"/>
                  <a:pt x="144" y="167"/>
                  <a:pt x="143" y="164"/>
                </a:cubicBezTo>
                <a:cubicBezTo>
                  <a:pt x="141" y="156"/>
                  <a:pt x="140" y="146"/>
                  <a:pt x="140" y="138"/>
                </a:cubicBezTo>
                <a:cubicBezTo>
                  <a:pt x="141" y="122"/>
                  <a:pt x="141" y="107"/>
                  <a:pt x="143" y="92"/>
                </a:cubicBezTo>
                <a:cubicBezTo>
                  <a:pt x="143" y="86"/>
                  <a:pt x="145" y="83"/>
                  <a:pt x="143" y="78"/>
                </a:cubicBezTo>
                <a:cubicBezTo>
                  <a:pt x="142" y="82"/>
                  <a:pt x="140" y="87"/>
                  <a:pt x="135" y="91"/>
                </a:cubicBezTo>
                <a:close/>
                <a:moveTo>
                  <a:pt x="10" y="91"/>
                </a:moveTo>
                <a:cubicBezTo>
                  <a:pt x="11" y="95"/>
                  <a:pt x="11" y="98"/>
                  <a:pt x="12" y="102"/>
                </a:cubicBezTo>
                <a:cubicBezTo>
                  <a:pt x="12" y="109"/>
                  <a:pt x="12" y="114"/>
                  <a:pt x="11" y="121"/>
                </a:cubicBezTo>
                <a:cubicBezTo>
                  <a:pt x="11" y="125"/>
                  <a:pt x="12" y="128"/>
                  <a:pt x="12" y="132"/>
                </a:cubicBezTo>
                <a:cubicBezTo>
                  <a:pt x="12" y="136"/>
                  <a:pt x="11" y="140"/>
                  <a:pt x="11" y="145"/>
                </a:cubicBezTo>
                <a:cubicBezTo>
                  <a:pt x="10" y="148"/>
                  <a:pt x="9" y="150"/>
                  <a:pt x="9" y="153"/>
                </a:cubicBezTo>
                <a:cubicBezTo>
                  <a:pt x="13" y="156"/>
                  <a:pt x="18" y="157"/>
                  <a:pt x="24" y="159"/>
                </a:cubicBezTo>
                <a:cubicBezTo>
                  <a:pt x="30" y="161"/>
                  <a:pt x="37" y="163"/>
                  <a:pt x="43" y="165"/>
                </a:cubicBezTo>
                <a:cubicBezTo>
                  <a:pt x="49" y="167"/>
                  <a:pt x="56" y="170"/>
                  <a:pt x="62" y="172"/>
                </a:cubicBezTo>
                <a:cubicBezTo>
                  <a:pt x="65" y="173"/>
                  <a:pt x="70" y="173"/>
                  <a:pt x="73" y="174"/>
                </a:cubicBezTo>
                <a:cubicBezTo>
                  <a:pt x="74" y="174"/>
                  <a:pt x="75" y="175"/>
                  <a:pt x="76" y="175"/>
                </a:cubicBezTo>
                <a:cubicBezTo>
                  <a:pt x="83" y="177"/>
                  <a:pt x="91" y="177"/>
                  <a:pt x="98" y="179"/>
                </a:cubicBezTo>
                <a:cubicBezTo>
                  <a:pt x="105" y="180"/>
                  <a:pt x="114" y="180"/>
                  <a:pt x="122" y="180"/>
                </a:cubicBezTo>
                <a:cubicBezTo>
                  <a:pt x="123" y="179"/>
                  <a:pt x="124" y="179"/>
                  <a:pt x="126" y="178"/>
                </a:cubicBezTo>
                <a:cubicBezTo>
                  <a:pt x="132" y="174"/>
                  <a:pt x="130" y="163"/>
                  <a:pt x="129" y="156"/>
                </a:cubicBezTo>
                <a:cubicBezTo>
                  <a:pt x="128" y="146"/>
                  <a:pt x="128" y="137"/>
                  <a:pt x="127" y="130"/>
                </a:cubicBezTo>
                <a:cubicBezTo>
                  <a:pt x="127" y="125"/>
                  <a:pt x="128" y="120"/>
                  <a:pt x="128" y="115"/>
                </a:cubicBezTo>
                <a:cubicBezTo>
                  <a:pt x="128" y="109"/>
                  <a:pt x="128" y="103"/>
                  <a:pt x="128" y="97"/>
                </a:cubicBezTo>
                <a:cubicBezTo>
                  <a:pt x="123" y="98"/>
                  <a:pt x="118" y="101"/>
                  <a:pt x="111" y="100"/>
                </a:cubicBezTo>
                <a:cubicBezTo>
                  <a:pt x="99" y="99"/>
                  <a:pt x="85" y="97"/>
                  <a:pt x="75" y="96"/>
                </a:cubicBezTo>
                <a:cubicBezTo>
                  <a:pt x="74" y="100"/>
                  <a:pt x="75" y="105"/>
                  <a:pt x="71" y="107"/>
                </a:cubicBezTo>
                <a:cubicBezTo>
                  <a:pt x="69" y="109"/>
                  <a:pt x="67" y="108"/>
                  <a:pt x="65" y="108"/>
                </a:cubicBezTo>
                <a:cubicBezTo>
                  <a:pt x="61" y="108"/>
                  <a:pt x="57" y="109"/>
                  <a:pt x="54" y="108"/>
                </a:cubicBezTo>
                <a:cubicBezTo>
                  <a:pt x="51" y="106"/>
                  <a:pt x="49" y="99"/>
                  <a:pt x="49" y="95"/>
                </a:cubicBezTo>
                <a:cubicBezTo>
                  <a:pt x="49" y="93"/>
                  <a:pt x="50" y="91"/>
                  <a:pt x="50" y="89"/>
                </a:cubicBezTo>
                <a:cubicBezTo>
                  <a:pt x="49" y="89"/>
                  <a:pt x="48" y="89"/>
                  <a:pt x="47" y="89"/>
                </a:cubicBezTo>
                <a:cubicBezTo>
                  <a:pt x="36" y="84"/>
                  <a:pt x="21" y="84"/>
                  <a:pt x="10" y="79"/>
                </a:cubicBezTo>
                <a:cubicBezTo>
                  <a:pt x="10" y="79"/>
                  <a:pt x="10" y="80"/>
                  <a:pt x="10" y="80"/>
                </a:cubicBezTo>
                <a:cubicBezTo>
                  <a:pt x="9" y="82"/>
                  <a:pt x="10" y="87"/>
                  <a:pt x="10" y="91"/>
                </a:cubicBezTo>
                <a:close/>
                <a:moveTo>
                  <a:pt x="69" y="85"/>
                </a:moveTo>
                <a:cubicBezTo>
                  <a:pt x="63" y="84"/>
                  <a:pt x="58" y="83"/>
                  <a:pt x="52" y="82"/>
                </a:cubicBezTo>
                <a:cubicBezTo>
                  <a:pt x="51" y="84"/>
                  <a:pt x="51" y="84"/>
                  <a:pt x="52" y="86"/>
                </a:cubicBezTo>
                <a:cubicBezTo>
                  <a:pt x="58" y="89"/>
                  <a:pt x="66" y="90"/>
                  <a:pt x="73" y="89"/>
                </a:cubicBezTo>
                <a:cubicBezTo>
                  <a:pt x="73" y="88"/>
                  <a:pt x="73" y="88"/>
                  <a:pt x="74" y="88"/>
                </a:cubicBezTo>
                <a:cubicBezTo>
                  <a:pt x="73" y="86"/>
                  <a:pt x="73" y="85"/>
                  <a:pt x="74" y="84"/>
                </a:cubicBezTo>
                <a:cubicBezTo>
                  <a:pt x="71" y="84"/>
                  <a:pt x="71" y="84"/>
                  <a:pt x="69" y="85"/>
                </a:cubicBezTo>
                <a:close/>
                <a:moveTo>
                  <a:pt x="56" y="106"/>
                </a:moveTo>
                <a:cubicBezTo>
                  <a:pt x="59" y="106"/>
                  <a:pt x="62" y="107"/>
                  <a:pt x="65" y="106"/>
                </a:cubicBezTo>
                <a:cubicBezTo>
                  <a:pt x="66" y="105"/>
                  <a:pt x="67" y="101"/>
                  <a:pt x="68" y="99"/>
                </a:cubicBezTo>
                <a:cubicBezTo>
                  <a:pt x="68" y="96"/>
                  <a:pt x="69" y="95"/>
                  <a:pt x="69" y="91"/>
                </a:cubicBezTo>
                <a:cubicBezTo>
                  <a:pt x="68" y="91"/>
                  <a:pt x="68" y="91"/>
                  <a:pt x="67" y="91"/>
                </a:cubicBezTo>
                <a:cubicBezTo>
                  <a:pt x="67" y="96"/>
                  <a:pt x="67" y="102"/>
                  <a:pt x="61" y="104"/>
                </a:cubicBezTo>
                <a:cubicBezTo>
                  <a:pt x="58" y="100"/>
                  <a:pt x="62" y="95"/>
                  <a:pt x="60" y="90"/>
                </a:cubicBezTo>
                <a:cubicBezTo>
                  <a:pt x="56" y="91"/>
                  <a:pt x="58" y="99"/>
                  <a:pt x="58" y="101"/>
                </a:cubicBezTo>
                <a:cubicBezTo>
                  <a:pt x="54" y="106"/>
                  <a:pt x="51" y="97"/>
                  <a:pt x="52" y="94"/>
                </a:cubicBezTo>
                <a:cubicBezTo>
                  <a:pt x="53" y="93"/>
                  <a:pt x="53" y="93"/>
                  <a:pt x="53" y="93"/>
                </a:cubicBezTo>
                <a:cubicBezTo>
                  <a:pt x="53" y="92"/>
                  <a:pt x="53" y="90"/>
                  <a:pt x="54" y="89"/>
                </a:cubicBezTo>
                <a:cubicBezTo>
                  <a:pt x="53" y="89"/>
                  <a:pt x="53" y="90"/>
                  <a:pt x="52" y="89"/>
                </a:cubicBezTo>
                <a:cubicBezTo>
                  <a:pt x="51" y="95"/>
                  <a:pt x="51" y="103"/>
                  <a:pt x="56" y="106"/>
                </a:cubicBezTo>
                <a:close/>
                <a:moveTo>
                  <a:pt x="55" y="100"/>
                </a:moveTo>
                <a:cubicBezTo>
                  <a:pt x="56" y="100"/>
                  <a:pt x="56" y="100"/>
                  <a:pt x="56" y="100"/>
                </a:cubicBezTo>
                <a:cubicBezTo>
                  <a:pt x="55" y="99"/>
                  <a:pt x="56" y="95"/>
                  <a:pt x="56" y="93"/>
                </a:cubicBezTo>
                <a:cubicBezTo>
                  <a:pt x="56" y="91"/>
                  <a:pt x="57" y="90"/>
                  <a:pt x="55" y="90"/>
                </a:cubicBezTo>
                <a:cubicBezTo>
                  <a:pt x="54" y="93"/>
                  <a:pt x="53" y="98"/>
                  <a:pt x="55" y="100"/>
                </a:cubicBezTo>
                <a:close/>
                <a:moveTo>
                  <a:pt x="63" y="95"/>
                </a:moveTo>
                <a:cubicBezTo>
                  <a:pt x="62" y="97"/>
                  <a:pt x="61" y="100"/>
                  <a:pt x="62" y="102"/>
                </a:cubicBezTo>
                <a:cubicBezTo>
                  <a:pt x="66" y="100"/>
                  <a:pt x="65" y="94"/>
                  <a:pt x="65" y="91"/>
                </a:cubicBezTo>
                <a:cubicBezTo>
                  <a:pt x="64" y="91"/>
                  <a:pt x="63" y="91"/>
                  <a:pt x="62" y="91"/>
                </a:cubicBezTo>
                <a:cubicBezTo>
                  <a:pt x="62" y="92"/>
                  <a:pt x="62" y="94"/>
                  <a:pt x="63" y="95"/>
                </a:cubicBezTo>
                <a:close/>
                <a:moveTo>
                  <a:pt x="67" y="107"/>
                </a:moveTo>
                <a:cubicBezTo>
                  <a:pt x="74" y="106"/>
                  <a:pt x="72" y="98"/>
                  <a:pt x="73" y="91"/>
                </a:cubicBezTo>
                <a:cubicBezTo>
                  <a:pt x="72" y="91"/>
                  <a:pt x="71" y="92"/>
                  <a:pt x="71" y="91"/>
                </a:cubicBezTo>
                <a:cubicBezTo>
                  <a:pt x="70" y="98"/>
                  <a:pt x="69" y="103"/>
                  <a:pt x="67" y="107"/>
                </a:cubicBezTo>
                <a:close/>
                <a:moveTo>
                  <a:pt x="131" y="97"/>
                </a:moveTo>
                <a:cubicBezTo>
                  <a:pt x="130" y="100"/>
                  <a:pt x="130" y="103"/>
                  <a:pt x="130" y="106"/>
                </a:cubicBezTo>
                <a:cubicBezTo>
                  <a:pt x="131" y="110"/>
                  <a:pt x="130" y="116"/>
                  <a:pt x="130" y="122"/>
                </a:cubicBezTo>
                <a:cubicBezTo>
                  <a:pt x="130" y="132"/>
                  <a:pt x="130" y="141"/>
                  <a:pt x="131" y="150"/>
                </a:cubicBezTo>
                <a:cubicBezTo>
                  <a:pt x="131" y="159"/>
                  <a:pt x="134" y="168"/>
                  <a:pt x="131" y="177"/>
                </a:cubicBezTo>
                <a:cubicBezTo>
                  <a:pt x="129" y="178"/>
                  <a:pt x="128" y="179"/>
                  <a:pt x="127" y="180"/>
                </a:cubicBezTo>
                <a:cubicBezTo>
                  <a:pt x="122" y="183"/>
                  <a:pt x="114" y="181"/>
                  <a:pt x="108" y="182"/>
                </a:cubicBezTo>
                <a:cubicBezTo>
                  <a:pt x="106" y="182"/>
                  <a:pt x="103" y="182"/>
                  <a:pt x="101" y="182"/>
                </a:cubicBezTo>
                <a:cubicBezTo>
                  <a:pt x="99" y="181"/>
                  <a:pt x="98" y="181"/>
                  <a:pt x="96" y="180"/>
                </a:cubicBezTo>
                <a:cubicBezTo>
                  <a:pt x="92" y="179"/>
                  <a:pt x="88" y="179"/>
                  <a:pt x="84" y="179"/>
                </a:cubicBezTo>
                <a:cubicBezTo>
                  <a:pt x="78" y="178"/>
                  <a:pt x="73" y="176"/>
                  <a:pt x="68" y="175"/>
                </a:cubicBezTo>
                <a:cubicBezTo>
                  <a:pt x="64" y="174"/>
                  <a:pt x="58" y="172"/>
                  <a:pt x="54" y="171"/>
                </a:cubicBezTo>
                <a:cubicBezTo>
                  <a:pt x="52" y="170"/>
                  <a:pt x="51" y="170"/>
                  <a:pt x="49" y="169"/>
                </a:cubicBezTo>
                <a:cubicBezTo>
                  <a:pt x="35" y="164"/>
                  <a:pt x="21" y="161"/>
                  <a:pt x="9" y="156"/>
                </a:cubicBezTo>
                <a:cubicBezTo>
                  <a:pt x="9" y="157"/>
                  <a:pt x="8" y="156"/>
                  <a:pt x="8" y="155"/>
                </a:cubicBezTo>
                <a:cubicBezTo>
                  <a:pt x="7" y="157"/>
                  <a:pt x="9" y="157"/>
                  <a:pt x="10" y="158"/>
                </a:cubicBezTo>
                <a:cubicBezTo>
                  <a:pt x="13" y="160"/>
                  <a:pt x="15" y="162"/>
                  <a:pt x="20" y="162"/>
                </a:cubicBezTo>
                <a:cubicBezTo>
                  <a:pt x="22" y="164"/>
                  <a:pt x="25" y="164"/>
                  <a:pt x="28" y="165"/>
                </a:cubicBezTo>
                <a:cubicBezTo>
                  <a:pt x="30" y="166"/>
                  <a:pt x="34" y="167"/>
                  <a:pt x="36" y="167"/>
                </a:cubicBezTo>
                <a:cubicBezTo>
                  <a:pt x="43" y="171"/>
                  <a:pt x="50" y="173"/>
                  <a:pt x="58" y="175"/>
                </a:cubicBezTo>
                <a:cubicBezTo>
                  <a:pt x="63" y="177"/>
                  <a:pt x="68" y="178"/>
                  <a:pt x="74" y="179"/>
                </a:cubicBezTo>
                <a:cubicBezTo>
                  <a:pt x="78" y="180"/>
                  <a:pt x="81" y="180"/>
                  <a:pt x="84" y="181"/>
                </a:cubicBezTo>
                <a:cubicBezTo>
                  <a:pt x="85" y="181"/>
                  <a:pt x="85" y="182"/>
                  <a:pt x="86" y="182"/>
                </a:cubicBezTo>
                <a:cubicBezTo>
                  <a:pt x="89" y="183"/>
                  <a:pt x="93" y="183"/>
                  <a:pt x="97" y="183"/>
                </a:cubicBezTo>
                <a:cubicBezTo>
                  <a:pt x="106" y="184"/>
                  <a:pt x="117" y="185"/>
                  <a:pt x="126" y="184"/>
                </a:cubicBezTo>
                <a:cubicBezTo>
                  <a:pt x="127" y="183"/>
                  <a:pt x="129" y="183"/>
                  <a:pt x="129" y="181"/>
                </a:cubicBezTo>
                <a:cubicBezTo>
                  <a:pt x="130" y="181"/>
                  <a:pt x="131" y="180"/>
                  <a:pt x="132" y="180"/>
                </a:cubicBezTo>
                <a:cubicBezTo>
                  <a:pt x="135" y="174"/>
                  <a:pt x="134" y="166"/>
                  <a:pt x="133" y="160"/>
                </a:cubicBezTo>
                <a:cubicBezTo>
                  <a:pt x="133" y="155"/>
                  <a:pt x="133" y="149"/>
                  <a:pt x="133" y="144"/>
                </a:cubicBezTo>
                <a:cubicBezTo>
                  <a:pt x="133" y="136"/>
                  <a:pt x="132" y="128"/>
                  <a:pt x="132" y="120"/>
                </a:cubicBezTo>
                <a:cubicBezTo>
                  <a:pt x="132" y="111"/>
                  <a:pt x="132" y="102"/>
                  <a:pt x="133" y="94"/>
                </a:cubicBezTo>
                <a:cubicBezTo>
                  <a:pt x="133" y="94"/>
                  <a:pt x="133" y="94"/>
                  <a:pt x="133" y="94"/>
                </a:cubicBezTo>
                <a:cubicBezTo>
                  <a:pt x="131" y="95"/>
                  <a:pt x="131" y="95"/>
                  <a:pt x="131" y="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grpSp>
        <p:nvGrpSpPr>
          <p:cNvPr id="43023" name="组合 441"/>
          <p:cNvGrpSpPr/>
          <p:nvPr/>
        </p:nvGrpSpPr>
        <p:grpSpPr bwMode="auto">
          <a:xfrm>
            <a:off x="5521325" y="4117975"/>
            <a:ext cx="665163" cy="495300"/>
            <a:chOff x="5521326" y="4117975"/>
            <a:chExt cx="665163" cy="495300"/>
          </a:xfrm>
          <a:solidFill>
            <a:schemeClr val="accent1"/>
          </a:solidFill>
        </p:grpSpPr>
        <p:sp>
          <p:nvSpPr>
            <p:cNvPr id="264" name="Freeform 30"/>
            <p:cNvSpPr/>
            <p:nvPr/>
          </p:nvSpPr>
          <p:spPr bwMode="auto">
            <a:xfrm>
              <a:off x="5962651" y="4178300"/>
              <a:ext cx="98425" cy="122238"/>
            </a:xfrm>
            <a:custGeom>
              <a:avLst/>
              <a:gdLst>
                <a:gd name="T0" fmla="*/ 31 w 31"/>
                <a:gd name="T1" fmla="*/ 10 h 39"/>
                <a:gd name="T2" fmla="*/ 29 w 31"/>
                <a:gd name="T3" fmla="*/ 12 h 39"/>
                <a:gd name="T4" fmla="*/ 25 w 31"/>
                <a:gd name="T5" fmla="*/ 7 h 39"/>
                <a:gd name="T6" fmla="*/ 22 w 31"/>
                <a:gd name="T7" fmla="*/ 4 h 39"/>
                <a:gd name="T8" fmla="*/ 14 w 31"/>
                <a:gd name="T9" fmla="*/ 9 h 39"/>
                <a:gd name="T10" fmla="*/ 9 w 31"/>
                <a:gd name="T11" fmla="*/ 19 h 39"/>
                <a:gd name="T12" fmla="*/ 9 w 31"/>
                <a:gd name="T13" fmla="*/ 20 h 39"/>
                <a:gd name="T14" fmla="*/ 8 w 31"/>
                <a:gd name="T15" fmla="*/ 22 h 39"/>
                <a:gd name="T16" fmla="*/ 8 w 31"/>
                <a:gd name="T17" fmla="*/ 31 h 39"/>
                <a:gd name="T18" fmla="*/ 20 w 31"/>
                <a:gd name="T19" fmla="*/ 28 h 39"/>
                <a:gd name="T20" fmla="*/ 24 w 31"/>
                <a:gd name="T21" fmla="*/ 28 h 39"/>
                <a:gd name="T22" fmla="*/ 24 w 31"/>
                <a:gd name="T23" fmla="*/ 30 h 39"/>
                <a:gd name="T24" fmla="*/ 6 w 31"/>
                <a:gd name="T25" fmla="*/ 37 h 39"/>
                <a:gd name="T26" fmla="*/ 2 w 31"/>
                <a:gd name="T27" fmla="*/ 32 h 39"/>
                <a:gd name="T28" fmla="*/ 0 w 31"/>
                <a:gd name="T29" fmla="*/ 24 h 39"/>
                <a:gd name="T30" fmla="*/ 16 w 31"/>
                <a:gd name="T31" fmla="*/ 2 h 39"/>
                <a:gd name="T32" fmla="*/ 27 w 31"/>
                <a:gd name="T33" fmla="*/ 1 h 39"/>
                <a:gd name="T34" fmla="*/ 31 w 31"/>
                <a:gd name="T35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39">
                  <a:moveTo>
                    <a:pt x="31" y="10"/>
                  </a:moveTo>
                  <a:cubicBezTo>
                    <a:pt x="30" y="9"/>
                    <a:pt x="30" y="11"/>
                    <a:pt x="29" y="12"/>
                  </a:cubicBezTo>
                  <a:cubicBezTo>
                    <a:pt x="25" y="14"/>
                    <a:pt x="22" y="8"/>
                    <a:pt x="25" y="7"/>
                  </a:cubicBezTo>
                  <a:cubicBezTo>
                    <a:pt x="25" y="5"/>
                    <a:pt x="23" y="5"/>
                    <a:pt x="22" y="4"/>
                  </a:cubicBezTo>
                  <a:cubicBezTo>
                    <a:pt x="19" y="5"/>
                    <a:pt x="16" y="6"/>
                    <a:pt x="14" y="9"/>
                  </a:cubicBezTo>
                  <a:cubicBezTo>
                    <a:pt x="12" y="11"/>
                    <a:pt x="9" y="16"/>
                    <a:pt x="9" y="19"/>
                  </a:cubicBezTo>
                  <a:cubicBezTo>
                    <a:pt x="9" y="19"/>
                    <a:pt x="10" y="20"/>
                    <a:pt x="9" y="20"/>
                  </a:cubicBezTo>
                  <a:cubicBezTo>
                    <a:pt x="9" y="21"/>
                    <a:pt x="8" y="21"/>
                    <a:pt x="8" y="22"/>
                  </a:cubicBezTo>
                  <a:cubicBezTo>
                    <a:pt x="7" y="25"/>
                    <a:pt x="8" y="28"/>
                    <a:pt x="8" y="31"/>
                  </a:cubicBezTo>
                  <a:cubicBezTo>
                    <a:pt x="11" y="35"/>
                    <a:pt x="19" y="34"/>
                    <a:pt x="20" y="28"/>
                  </a:cubicBezTo>
                  <a:cubicBezTo>
                    <a:pt x="21" y="27"/>
                    <a:pt x="23" y="26"/>
                    <a:pt x="24" y="28"/>
                  </a:cubicBezTo>
                  <a:cubicBezTo>
                    <a:pt x="24" y="28"/>
                    <a:pt x="23" y="30"/>
                    <a:pt x="24" y="30"/>
                  </a:cubicBezTo>
                  <a:cubicBezTo>
                    <a:pt x="20" y="36"/>
                    <a:pt x="13" y="39"/>
                    <a:pt x="6" y="37"/>
                  </a:cubicBezTo>
                  <a:cubicBezTo>
                    <a:pt x="6" y="35"/>
                    <a:pt x="3" y="35"/>
                    <a:pt x="2" y="32"/>
                  </a:cubicBezTo>
                  <a:cubicBezTo>
                    <a:pt x="1" y="30"/>
                    <a:pt x="1" y="27"/>
                    <a:pt x="0" y="24"/>
                  </a:cubicBezTo>
                  <a:cubicBezTo>
                    <a:pt x="1" y="14"/>
                    <a:pt x="8" y="7"/>
                    <a:pt x="16" y="2"/>
                  </a:cubicBezTo>
                  <a:cubicBezTo>
                    <a:pt x="20" y="0"/>
                    <a:pt x="24" y="2"/>
                    <a:pt x="27" y="1"/>
                  </a:cubicBezTo>
                  <a:cubicBezTo>
                    <a:pt x="30" y="3"/>
                    <a:pt x="31" y="6"/>
                    <a:pt x="3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65" name="Freeform 31"/>
            <p:cNvSpPr>
              <a:spLocks noEditPoints="1"/>
            </p:cNvSpPr>
            <p:nvPr/>
          </p:nvSpPr>
          <p:spPr bwMode="auto">
            <a:xfrm>
              <a:off x="5729289" y="4184650"/>
              <a:ext cx="114300" cy="115888"/>
            </a:xfrm>
            <a:custGeom>
              <a:avLst/>
              <a:gdLst>
                <a:gd name="T0" fmla="*/ 36 w 36"/>
                <a:gd name="T1" fmla="*/ 3 h 37"/>
                <a:gd name="T2" fmla="*/ 35 w 36"/>
                <a:gd name="T3" fmla="*/ 6 h 37"/>
                <a:gd name="T4" fmla="*/ 32 w 36"/>
                <a:gd name="T5" fmla="*/ 5 h 37"/>
                <a:gd name="T6" fmla="*/ 31 w 36"/>
                <a:gd name="T7" fmla="*/ 22 h 37"/>
                <a:gd name="T8" fmla="*/ 30 w 36"/>
                <a:gd name="T9" fmla="*/ 21 h 37"/>
                <a:gd name="T10" fmla="*/ 31 w 36"/>
                <a:gd name="T11" fmla="*/ 31 h 37"/>
                <a:gd name="T12" fmla="*/ 33 w 36"/>
                <a:gd name="T13" fmla="*/ 32 h 37"/>
                <a:gd name="T14" fmla="*/ 34 w 36"/>
                <a:gd name="T15" fmla="*/ 35 h 37"/>
                <a:gd name="T16" fmla="*/ 29 w 36"/>
                <a:gd name="T17" fmla="*/ 35 h 37"/>
                <a:gd name="T18" fmla="*/ 19 w 36"/>
                <a:gd name="T19" fmla="*/ 32 h 37"/>
                <a:gd name="T20" fmla="*/ 23 w 36"/>
                <a:gd name="T21" fmla="*/ 32 h 37"/>
                <a:gd name="T22" fmla="*/ 25 w 36"/>
                <a:gd name="T23" fmla="*/ 24 h 37"/>
                <a:gd name="T24" fmla="*/ 15 w 36"/>
                <a:gd name="T25" fmla="*/ 24 h 37"/>
                <a:gd name="T26" fmla="*/ 9 w 36"/>
                <a:gd name="T27" fmla="*/ 30 h 37"/>
                <a:gd name="T28" fmla="*/ 12 w 36"/>
                <a:gd name="T29" fmla="*/ 33 h 37"/>
                <a:gd name="T30" fmla="*/ 2 w 36"/>
                <a:gd name="T31" fmla="*/ 35 h 37"/>
                <a:gd name="T32" fmla="*/ 1 w 36"/>
                <a:gd name="T33" fmla="*/ 32 h 37"/>
                <a:gd name="T34" fmla="*/ 5 w 36"/>
                <a:gd name="T35" fmla="*/ 31 h 37"/>
                <a:gd name="T36" fmla="*/ 5 w 36"/>
                <a:gd name="T37" fmla="*/ 30 h 37"/>
                <a:gd name="T38" fmla="*/ 10 w 36"/>
                <a:gd name="T39" fmla="*/ 24 h 37"/>
                <a:gd name="T40" fmla="*/ 20 w 36"/>
                <a:gd name="T41" fmla="*/ 11 h 37"/>
                <a:gd name="T42" fmla="*/ 21 w 36"/>
                <a:gd name="T43" fmla="*/ 7 h 37"/>
                <a:gd name="T44" fmla="*/ 23 w 36"/>
                <a:gd name="T45" fmla="*/ 7 h 37"/>
                <a:gd name="T46" fmla="*/ 23 w 36"/>
                <a:gd name="T47" fmla="*/ 6 h 37"/>
                <a:gd name="T48" fmla="*/ 25 w 36"/>
                <a:gd name="T49" fmla="*/ 2 h 37"/>
                <a:gd name="T50" fmla="*/ 35 w 36"/>
                <a:gd name="T51" fmla="*/ 0 h 37"/>
                <a:gd name="T52" fmla="*/ 36 w 36"/>
                <a:gd name="T53" fmla="*/ 3 h 37"/>
                <a:gd name="T54" fmla="*/ 18 w 36"/>
                <a:gd name="T55" fmla="*/ 20 h 37"/>
                <a:gd name="T56" fmla="*/ 25 w 36"/>
                <a:gd name="T57" fmla="*/ 20 h 37"/>
                <a:gd name="T58" fmla="*/ 26 w 36"/>
                <a:gd name="T59" fmla="*/ 7 h 37"/>
                <a:gd name="T60" fmla="*/ 18 w 36"/>
                <a:gd name="T61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37">
                  <a:moveTo>
                    <a:pt x="36" y="3"/>
                  </a:moveTo>
                  <a:cubicBezTo>
                    <a:pt x="36" y="4"/>
                    <a:pt x="35" y="4"/>
                    <a:pt x="35" y="6"/>
                  </a:cubicBezTo>
                  <a:cubicBezTo>
                    <a:pt x="34" y="5"/>
                    <a:pt x="34" y="5"/>
                    <a:pt x="32" y="5"/>
                  </a:cubicBezTo>
                  <a:cubicBezTo>
                    <a:pt x="32" y="10"/>
                    <a:pt x="30" y="19"/>
                    <a:pt x="31" y="22"/>
                  </a:cubicBezTo>
                  <a:cubicBezTo>
                    <a:pt x="31" y="22"/>
                    <a:pt x="30" y="21"/>
                    <a:pt x="30" y="21"/>
                  </a:cubicBezTo>
                  <a:cubicBezTo>
                    <a:pt x="31" y="24"/>
                    <a:pt x="30" y="28"/>
                    <a:pt x="31" y="31"/>
                  </a:cubicBezTo>
                  <a:cubicBezTo>
                    <a:pt x="31" y="32"/>
                    <a:pt x="32" y="32"/>
                    <a:pt x="33" y="32"/>
                  </a:cubicBezTo>
                  <a:cubicBezTo>
                    <a:pt x="33" y="33"/>
                    <a:pt x="33" y="35"/>
                    <a:pt x="34" y="35"/>
                  </a:cubicBezTo>
                  <a:cubicBezTo>
                    <a:pt x="32" y="36"/>
                    <a:pt x="30" y="36"/>
                    <a:pt x="29" y="35"/>
                  </a:cubicBezTo>
                  <a:cubicBezTo>
                    <a:pt x="26" y="35"/>
                    <a:pt x="19" y="37"/>
                    <a:pt x="19" y="32"/>
                  </a:cubicBezTo>
                  <a:cubicBezTo>
                    <a:pt x="20" y="32"/>
                    <a:pt x="22" y="32"/>
                    <a:pt x="23" y="32"/>
                  </a:cubicBezTo>
                  <a:cubicBezTo>
                    <a:pt x="25" y="31"/>
                    <a:pt x="25" y="26"/>
                    <a:pt x="25" y="24"/>
                  </a:cubicBezTo>
                  <a:cubicBezTo>
                    <a:pt x="22" y="25"/>
                    <a:pt x="20" y="22"/>
                    <a:pt x="15" y="24"/>
                  </a:cubicBezTo>
                  <a:cubicBezTo>
                    <a:pt x="12" y="24"/>
                    <a:pt x="11" y="29"/>
                    <a:pt x="9" y="30"/>
                  </a:cubicBezTo>
                  <a:cubicBezTo>
                    <a:pt x="9" y="32"/>
                    <a:pt x="12" y="31"/>
                    <a:pt x="12" y="33"/>
                  </a:cubicBezTo>
                  <a:cubicBezTo>
                    <a:pt x="11" y="37"/>
                    <a:pt x="6" y="34"/>
                    <a:pt x="2" y="35"/>
                  </a:cubicBezTo>
                  <a:cubicBezTo>
                    <a:pt x="1" y="34"/>
                    <a:pt x="0" y="34"/>
                    <a:pt x="1" y="32"/>
                  </a:cubicBezTo>
                  <a:cubicBezTo>
                    <a:pt x="2" y="32"/>
                    <a:pt x="3" y="32"/>
                    <a:pt x="5" y="31"/>
                  </a:cubicBezTo>
                  <a:cubicBezTo>
                    <a:pt x="6" y="31"/>
                    <a:pt x="4" y="31"/>
                    <a:pt x="5" y="30"/>
                  </a:cubicBezTo>
                  <a:cubicBezTo>
                    <a:pt x="7" y="29"/>
                    <a:pt x="8" y="26"/>
                    <a:pt x="10" y="24"/>
                  </a:cubicBezTo>
                  <a:cubicBezTo>
                    <a:pt x="13" y="20"/>
                    <a:pt x="17" y="16"/>
                    <a:pt x="20" y="11"/>
                  </a:cubicBezTo>
                  <a:cubicBezTo>
                    <a:pt x="21" y="10"/>
                    <a:pt x="21" y="8"/>
                    <a:pt x="21" y="7"/>
                  </a:cubicBezTo>
                  <a:cubicBezTo>
                    <a:pt x="22" y="7"/>
                    <a:pt x="22" y="8"/>
                    <a:pt x="23" y="7"/>
                  </a:cubicBezTo>
                  <a:cubicBezTo>
                    <a:pt x="23" y="7"/>
                    <a:pt x="22" y="6"/>
                    <a:pt x="23" y="6"/>
                  </a:cubicBezTo>
                  <a:cubicBezTo>
                    <a:pt x="24" y="5"/>
                    <a:pt x="25" y="4"/>
                    <a:pt x="25" y="2"/>
                  </a:cubicBezTo>
                  <a:cubicBezTo>
                    <a:pt x="28" y="0"/>
                    <a:pt x="30" y="0"/>
                    <a:pt x="35" y="0"/>
                  </a:cubicBezTo>
                  <a:cubicBezTo>
                    <a:pt x="35" y="2"/>
                    <a:pt x="36" y="1"/>
                    <a:pt x="36" y="3"/>
                  </a:cubicBezTo>
                  <a:close/>
                  <a:moveTo>
                    <a:pt x="18" y="20"/>
                  </a:moveTo>
                  <a:cubicBezTo>
                    <a:pt x="21" y="20"/>
                    <a:pt x="23" y="20"/>
                    <a:pt x="25" y="20"/>
                  </a:cubicBezTo>
                  <a:cubicBezTo>
                    <a:pt x="25" y="14"/>
                    <a:pt x="27" y="11"/>
                    <a:pt x="26" y="7"/>
                  </a:cubicBezTo>
                  <a:cubicBezTo>
                    <a:pt x="23" y="12"/>
                    <a:pt x="20" y="16"/>
                    <a:pt x="1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66" name="Freeform 32"/>
            <p:cNvSpPr>
              <a:spLocks noEditPoints="1"/>
            </p:cNvSpPr>
            <p:nvPr/>
          </p:nvSpPr>
          <p:spPr bwMode="auto">
            <a:xfrm>
              <a:off x="5846764" y="4184650"/>
              <a:ext cx="109537" cy="112713"/>
            </a:xfrm>
            <a:custGeom>
              <a:avLst/>
              <a:gdLst>
                <a:gd name="T0" fmla="*/ 0 w 35"/>
                <a:gd name="T1" fmla="*/ 33 h 36"/>
                <a:gd name="T2" fmla="*/ 4 w 35"/>
                <a:gd name="T3" fmla="*/ 32 h 36"/>
                <a:gd name="T4" fmla="*/ 15 w 35"/>
                <a:gd name="T5" fmla="*/ 6 h 36"/>
                <a:gd name="T6" fmla="*/ 11 w 35"/>
                <a:gd name="T7" fmla="*/ 6 h 36"/>
                <a:gd name="T8" fmla="*/ 10 w 35"/>
                <a:gd name="T9" fmla="*/ 2 h 36"/>
                <a:gd name="T10" fmla="*/ 32 w 35"/>
                <a:gd name="T11" fmla="*/ 3 h 36"/>
                <a:gd name="T12" fmla="*/ 35 w 35"/>
                <a:gd name="T13" fmla="*/ 8 h 36"/>
                <a:gd name="T14" fmla="*/ 26 w 35"/>
                <a:gd name="T15" fmla="*/ 16 h 36"/>
                <a:gd name="T16" fmla="*/ 27 w 35"/>
                <a:gd name="T17" fmla="*/ 16 h 36"/>
                <a:gd name="T18" fmla="*/ 31 w 35"/>
                <a:gd name="T19" fmla="*/ 24 h 36"/>
                <a:gd name="T20" fmla="*/ 2 w 35"/>
                <a:gd name="T21" fmla="*/ 35 h 36"/>
                <a:gd name="T22" fmla="*/ 0 w 35"/>
                <a:gd name="T23" fmla="*/ 33 h 36"/>
                <a:gd name="T24" fmla="*/ 22 w 35"/>
                <a:gd name="T25" fmla="*/ 4 h 36"/>
                <a:gd name="T26" fmla="*/ 18 w 35"/>
                <a:gd name="T27" fmla="*/ 13 h 36"/>
                <a:gd name="T28" fmla="*/ 22 w 35"/>
                <a:gd name="T29" fmla="*/ 14 h 36"/>
                <a:gd name="T30" fmla="*/ 26 w 35"/>
                <a:gd name="T31" fmla="*/ 4 h 36"/>
                <a:gd name="T32" fmla="*/ 22 w 35"/>
                <a:gd name="T33" fmla="*/ 4 h 36"/>
                <a:gd name="T34" fmla="*/ 17 w 35"/>
                <a:gd name="T35" fmla="*/ 17 h 36"/>
                <a:gd name="T36" fmla="*/ 9 w 35"/>
                <a:gd name="T37" fmla="*/ 32 h 36"/>
                <a:gd name="T38" fmla="*/ 23 w 35"/>
                <a:gd name="T39" fmla="*/ 19 h 36"/>
                <a:gd name="T40" fmla="*/ 17 w 35"/>
                <a:gd name="T41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6">
                  <a:moveTo>
                    <a:pt x="0" y="33"/>
                  </a:moveTo>
                  <a:cubicBezTo>
                    <a:pt x="1" y="33"/>
                    <a:pt x="2" y="32"/>
                    <a:pt x="4" y="32"/>
                  </a:cubicBezTo>
                  <a:cubicBezTo>
                    <a:pt x="8" y="23"/>
                    <a:pt x="11" y="15"/>
                    <a:pt x="15" y="6"/>
                  </a:cubicBezTo>
                  <a:cubicBezTo>
                    <a:pt x="13" y="6"/>
                    <a:pt x="13" y="6"/>
                    <a:pt x="11" y="6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6" y="1"/>
                    <a:pt x="25" y="0"/>
                    <a:pt x="32" y="3"/>
                  </a:cubicBezTo>
                  <a:cubicBezTo>
                    <a:pt x="32" y="5"/>
                    <a:pt x="34" y="6"/>
                    <a:pt x="35" y="8"/>
                  </a:cubicBezTo>
                  <a:cubicBezTo>
                    <a:pt x="35" y="14"/>
                    <a:pt x="30" y="14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9" y="18"/>
                    <a:pt x="30" y="21"/>
                    <a:pt x="31" y="24"/>
                  </a:cubicBezTo>
                  <a:cubicBezTo>
                    <a:pt x="30" y="36"/>
                    <a:pt x="14" y="36"/>
                    <a:pt x="2" y="35"/>
                  </a:cubicBezTo>
                  <a:cubicBezTo>
                    <a:pt x="1" y="34"/>
                    <a:pt x="0" y="34"/>
                    <a:pt x="0" y="33"/>
                  </a:cubicBezTo>
                  <a:close/>
                  <a:moveTo>
                    <a:pt x="22" y="4"/>
                  </a:moveTo>
                  <a:cubicBezTo>
                    <a:pt x="21" y="7"/>
                    <a:pt x="19" y="10"/>
                    <a:pt x="18" y="13"/>
                  </a:cubicBezTo>
                  <a:cubicBezTo>
                    <a:pt x="19" y="14"/>
                    <a:pt x="21" y="12"/>
                    <a:pt x="22" y="14"/>
                  </a:cubicBezTo>
                  <a:cubicBezTo>
                    <a:pt x="24" y="11"/>
                    <a:pt x="28" y="9"/>
                    <a:pt x="26" y="4"/>
                  </a:cubicBezTo>
                  <a:cubicBezTo>
                    <a:pt x="24" y="4"/>
                    <a:pt x="24" y="4"/>
                    <a:pt x="22" y="4"/>
                  </a:cubicBezTo>
                  <a:close/>
                  <a:moveTo>
                    <a:pt x="17" y="17"/>
                  </a:moveTo>
                  <a:cubicBezTo>
                    <a:pt x="15" y="23"/>
                    <a:pt x="12" y="28"/>
                    <a:pt x="9" y="32"/>
                  </a:cubicBezTo>
                  <a:cubicBezTo>
                    <a:pt x="20" y="33"/>
                    <a:pt x="24" y="27"/>
                    <a:pt x="23" y="19"/>
                  </a:cubicBezTo>
                  <a:cubicBezTo>
                    <a:pt x="21" y="16"/>
                    <a:pt x="20" y="18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67" name="Freeform 33"/>
            <p:cNvSpPr>
              <a:spLocks noEditPoints="1"/>
            </p:cNvSpPr>
            <p:nvPr/>
          </p:nvSpPr>
          <p:spPr bwMode="auto">
            <a:xfrm>
              <a:off x="5521326" y="4117975"/>
              <a:ext cx="665163" cy="495300"/>
            </a:xfrm>
            <a:custGeom>
              <a:avLst/>
              <a:gdLst>
                <a:gd name="T0" fmla="*/ 196 w 211"/>
                <a:gd name="T1" fmla="*/ 29 h 157"/>
                <a:gd name="T2" fmla="*/ 190 w 211"/>
                <a:gd name="T3" fmla="*/ 70 h 157"/>
                <a:gd name="T4" fmla="*/ 148 w 211"/>
                <a:gd name="T5" fmla="*/ 151 h 157"/>
                <a:gd name="T6" fmla="*/ 137 w 211"/>
                <a:gd name="T7" fmla="*/ 156 h 157"/>
                <a:gd name="T8" fmla="*/ 39 w 211"/>
                <a:gd name="T9" fmla="*/ 152 h 157"/>
                <a:gd name="T10" fmla="*/ 2 w 211"/>
                <a:gd name="T11" fmla="*/ 141 h 157"/>
                <a:gd name="T12" fmla="*/ 15 w 211"/>
                <a:gd name="T13" fmla="*/ 102 h 157"/>
                <a:gd name="T14" fmla="*/ 43 w 211"/>
                <a:gd name="T15" fmla="*/ 57 h 157"/>
                <a:gd name="T16" fmla="*/ 74 w 211"/>
                <a:gd name="T17" fmla="*/ 13 h 157"/>
                <a:gd name="T18" fmla="*/ 112 w 211"/>
                <a:gd name="T19" fmla="*/ 8 h 157"/>
                <a:gd name="T20" fmla="*/ 159 w 211"/>
                <a:gd name="T21" fmla="*/ 4 h 157"/>
                <a:gd name="T22" fmla="*/ 203 w 211"/>
                <a:gd name="T23" fmla="*/ 5 h 157"/>
                <a:gd name="T24" fmla="*/ 173 w 211"/>
                <a:gd name="T25" fmla="*/ 7 h 157"/>
                <a:gd name="T26" fmla="*/ 125 w 211"/>
                <a:gd name="T27" fmla="*/ 11 h 157"/>
                <a:gd name="T28" fmla="*/ 105 w 211"/>
                <a:gd name="T29" fmla="*/ 11 h 157"/>
                <a:gd name="T30" fmla="*/ 60 w 211"/>
                <a:gd name="T31" fmla="*/ 39 h 157"/>
                <a:gd name="T32" fmla="*/ 44 w 211"/>
                <a:gd name="T33" fmla="*/ 64 h 157"/>
                <a:gd name="T34" fmla="*/ 67 w 211"/>
                <a:gd name="T35" fmla="*/ 124 h 157"/>
                <a:gd name="T36" fmla="*/ 113 w 211"/>
                <a:gd name="T37" fmla="*/ 126 h 157"/>
                <a:gd name="T38" fmla="*/ 137 w 211"/>
                <a:gd name="T39" fmla="*/ 118 h 157"/>
                <a:gd name="T40" fmla="*/ 169 w 211"/>
                <a:gd name="T41" fmla="*/ 61 h 157"/>
                <a:gd name="T42" fmla="*/ 200 w 211"/>
                <a:gd name="T43" fmla="*/ 7 h 157"/>
                <a:gd name="T44" fmla="*/ 188 w 211"/>
                <a:gd name="T45" fmla="*/ 34 h 157"/>
                <a:gd name="T46" fmla="*/ 134 w 211"/>
                <a:gd name="T47" fmla="*/ 129 h 157"/>
                <a:gd name="T48" fmla="*/ 136 w 211"/>
                <a:gd name="T49" fmla="*/ 147 h 157"/>
                <a:gd name="T50" fmla="*/ 170 w 211"/>
                <a:gd name="T51" fmla="*/ 81 h 157"/>
                <a:gd name="T52" fmla="*/ 177 w 211"/>
                <a:gd name="T53" fmla="*/ 70 h 157"/>
                <a:gd name="T54" fmla="*/ 180 w 211"/>
                <a:gd name="T55" fmla="*/ 62 h 157"/>
                <a:gd name="T56" fmla="*/ 193 w 211"/>
                <a:gd name="T57" fmla="*/ 40 h 157"/>
                <a:gd name="T58" fmla="*/ 185 w 211"/>
                <a:gd name="T59" fmla="*/ 49 h 157"/>
                <a:gd name="T60" fmla="*/ 190 w 211"/>
                <a:gd name="T61" fmla="*/ 33 h 157"/>
                <a:gd name="T62" fmla="*/ 191 w 211"/>
                <a:gd name="T63" fmla="*/ 29 h 157"/>
                <a:gd name="T64" fmla="*/ 15 w 211"/>
                <a:gd name="T65" fmla="*/ 147 h 157"/>
                <a:gd name="T66" fmla="*/ 116 w 211"/>
                <a:gd name="T67" fmla="*/ 153 h 157"/>
                <a:gd name="T68" fmla="*/ 144 w 211"/>
                <a:gd name="T69" fmla="*/ 150 h 157"/>
                <a:gd name="T70" fmla="*/ 162 w 211"/>
                <a:gd name="T71" fmla="*/ 118 h 157"/>
                <a:gd name="T72" fmla="*/ 202 w 211"/>
                <a:gd name="T73" fmla="*/ 41 h 157"/>
                <a:gd name="T74" fmla="*/ 199 w 211"/>
                <a:gd name="T75" fmla="*/ 36 h 157"/>
                <a:gd name="T76" fmla="*/ 189 w 211"/>
                <a:gd name="T77" fmla="*/ 56 h 157"/>
                <a:gd name="T78" fmla="*/ 177 w 211"/>
                <a:gd name="T79" fmla="*/ 78 h 157"/>
                <a:gd name="T80" fmla="*/ 171 w 211"/>
                <a:gd name="T81" fmla="*/ 87 h 157"/>
                <a:gd name="T82" fmla="*/ 136 w 211"/>
                <a:gd name="T83" fmla="*/ 151 h 157"/>
                <a:gd name="T84" fmla="*/ 82 w 211"/>
                <a:gd name="T85" fmla="*/ 151 h 157"/>
                <a:gd name="T86" fmla="*/ 47 w 211"/>
                <a:gd name="T87" fmla="*/ 147 h 157"/>
                <a:gd name="T88" fmla="*/ 16 w 211"/>
                <a:gd name="T89" fmla="*/ 123 h 157"/>
                <a:gd name="T90" fmla="*/ 8 w 211"/>
                <a:gd name="T91" fmla="*/ 145 h 157"/>
                <a:gd name="T92" fmla="*/ 9 w 211"/>
                <a:gd name="T93" fmla="*/ 123 h 157"/>
                <a:gd name="T94" fmla="*/ 20 w 211"/>
                <a:gd name="T95" fmla="*/ 128 h 157"/>
                <a:gd name="T96" fmla="*/ 51 w 211"/>
                <a:gd name="T97" fmla="*/ 131 h 157"/>
                <a:gd name="T98" fmla="*/ 31 w 211"/>
                <a:gd name="T99" fmla="*/ 134 h 157"/>
                <a:gd name="T100" fmla="*/ 20 w 211"/>
                <a:gd name="T101" fmla="*/ 139 h 157"/>
                <a:gd name="T102" fmla="*/ 103 w 211"/>
                <a:gd name="T103" fmla="*/ 147 h 157"/>
                <a:gd name="T104" fmla="*/ 111 w 211"/>
                <a:gd name="T105" fmla="*/ 143 h 157"/>
                <a:gd name="T106" fmla="*/ 120 w 211"/>
                <a:gd name="T107" fmla="*/ 138 h 157"/>
                <a:gd name="T108" fmla="*/ 132 w 211"/>
                <a:gd name="T109" fmla="*/ 132 h 157"/>
                <a:gd name="T110" fmla="*/ 78 w 211"/>
                <a:gd name="T111" fmla="*/ 127 h 157"/>
                <a:gd name="T112" fmla="*/ 20 w 211"/>
                <a:gd name="T113" fmla="*/ 12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" h="157">
                  <a:moveTo>
                    <a:pt x="203" y="5"/>
                  </a:moveTo>
                  <a:cubicBezTo>
                    <a:pt x="201" y="11"/>
                    <a:pt x="197" y="15"/>
                    <a:pt x="195" y="20"/>
                  </a:cubicBezTo>
                  <a:cubicBezTo>
                    <a:pt x="198" y="22"/>
                    <a:pt x="196" y="26"/>
                    <a:pt x="196" y="29"/>
                  </a:cubicBezTo>
                  <a:cubicBezTo>
                    <a:pt x="199" y="27"/>
                    <a:pt x="207" y="26"/>
                    <a:pt x="210" y="30"/>
                  </a:cubicBezTo>
                  <a:cubicBezTo>
                    <a:pt x="211" y="34"/>
                    <a:pt x="209" y="37"/>
                    <a:pt x="208" y="40"/>
                  </a:cubicBezTo>
                  <a:cubicBezTo>
                    <a:pt x="201" y="48"/>
                    <a:pt x="197" y="61"/>
                    <a:pt x="190" y="70"/>
                  </a:cubicBezTo>
                  <a:cubicBezTo>
                    <a:pt x="185" y="84"/>
                    <a:pt x="177" y="92"/>
                    <a:pt x="172" y="106"/>
                  </a:cubicBezTo>
                  <a:cubicBezTo>
                    <a:pt x="167" y="112"/>
                    <a:pt x="165" y="119"/>
                    <a:pt x="160" y="125"/>
                  </a:cubicBezTo>
                  <a:cubicBezTo>
                    <a:pt x="157" y="135"/>
                    <a:pt x="152" y="141"/>
                    <a:pt x="148" y="151"/>
                  </a:cubicBezTo>
                  <a:cubicBezTo>
                    <a:pt x="147" y="151"/>
                    <a:pt x="146" y="153"/>
                    <a:pt x="145" y="154"/>
                  </a:cubicBezTo>
                  <a:cubicBezTo>
                    <a:pt x="144" y="154"/>
                    <a:pt x="146" y="155"/>
                    <a:pt x="145" y="156"/>
                  </a:cubicBezTo>
                  <a:cubicBezTo>
                    <a:pt x="143" y="157"/>
                    <a:pt x="140" y="156"/>
                    <a:pt x="137" y="156"/>
                  </a:cubicBezTo>
                  <a:cubicBezTo>
                    <a:pt x="135" y="157"/>
                    <a:pt x="134" y="157"/>
                    <a:pt x="131" y="157"/>
                  </a:cubicBezTo>
                  <a:cubicBezTo>
                    <a:pt x="125" y="155"/>
                    <a:pt x="116" y="156"/>
                    <a:pt x="108" y="155"/>
                  </a:cubicBezTo>
                  <a:cubicBezTo>
                    <a:pt x="88" y="154"/>
                    <a:pt x="62" y="153"/>
                    <a:pt x="39" y="152"/>
                  </a:cubicBezTo>
                  <a:cubicBezTo>
                    <a:pt x="38" y="152"/>
                    <a:pt x="36" y="151"/>
                    <a:pt x="34" y="151"/>
                  </a:cubicBezTo>
                  <a:cubicBezTo>
                    <a:pt x="23" y="150"/>
                    <a:pt x="8" y="154"/>
                    <a:pt x="4" y="143"/>
                  </a:cubicBezTo>
                  <a:cubicBezTo>
                    <a:pt x="4" y="142"/>
                    <a:pt x="3" y="142"/>
                    <a:pt x="2" y="141"/>
                  </a:cubicBezTo>
                  <a:cubicBezTo>
                    <a:pt x="0" y="137"/>
                    <a:pt x="0" y="133"/>
                    <a:pt x="1" y="127"/>
                  </a:cubicBezTo>
                  <a:cubicBezTo>
                    <a:pt x="3" y="125"/>
                    <a:pt x="3" y="125"/>
                    <a:pt x="3" y="123"/>
                  </a:cubicBezTo>
                  <a:cubicBezTo>
                    <a:pt x="8" y="117"/>
                    <a:pt x="10" y="109"/>
                    <a:pt x="15" y="102"/>
                  </a:cubicBezTo>
                  <a:cubicBezTo>
                    <a:pt x="15" y="100"/>
                    <a:pt x="15" y="101"/>
                    <a:pt x="15" y="100"/>
                  </a:cubicBezTo>
                  <a:cubicBezTo>
                    <a:pt x="18" y="99"/>
                    <a:pt x="17" y="96"/>
                    <a:pt x="20" y="96"/>
                  </a:cubicBezTo>
                  <a:cubicBezTo>
                    <a:pt x="27" y="82"/>
                    <a:pt x="37" y="71"/>
                    <a:pt x="43" y="57"/>
                  </a:cubicBezTo>
                  <a:cubicBezTo>
                    <a:pt x="49" y="51"/>
                    <a:pt x="52" y="43"/>
                    <a:pt x="58" y="37"/>
                  </a:cubicBezTo>
                  <a:cubicBezTo>
                    <a:pt x="57" y="34"/>
                    <a:pt x="61" y="32"/>
                    <a:pt x="61" y="29"/>
                  </a:cubicBezTo>
                  <a:cubicBezTo>
                    <a:pt x="65" y="24"/>
                    <a:pt x="71" y="19"/>
                    <a:pt x="74" y="13"/>
                  </a:cubicBezTo>
                  <a:cubicBezTo>
                    <a:pt x="77" y="13"/>
                    <a:pt x="79" y="12"/>
                    <a:pt x="81" y="11"/>
                  </a:cubicBezTo>
                  <a:cubicBezTo>
                    <a:pt x="86" y="11"/>
                    <a:pt x="91" y="9"/>
                    <a:pt x="96" y="9"/>
                  </a:cubicBezTo>
                  <a:cubicBezTo>
                    <a:pt x="101" y="9"/>
                    <a:pt x="106" y="9"/>
                    <a:pt x="112" y="8"/>
                  </a:cubicBezTo>
                  <a:cubicBezTo>
                    <a:pt x="117" y="8"/>
                    <a:pt x="123" y="8"/>
                    <a:pt x="128" y="8"/>
                  </a:cubicBezTo>
                  <a:cubicBezTo>
                    <a:pt x="134" y="7"/>
                    <a:pt x="138" y="6"/>
                    <a:pt x="145" y="6"/>
                  </a:cubicBezTo>
                  <a:cubicBezTo>
                    <a:pt x="149" y="5"/>
                    <a:pt x="155" y="4"/>
                    <a:pt x="159" y="4"/>
                  </a:cubicBezTo>
                  <a:cubicBezTo>
                    <a:pt x="168" y="4"/>
                    <a:pt x="176" y="4"/>
                    <a:pt x="183" y="1"/>
                  </a:cubicBezTo>
                  <a:cubicBezTo>
                    <a:pt x="184" y="1"/>
                    <a:pt x="184" y="1"/>
                    <a:pt x="184" y="2"/>
                  </a:cubicBezTo>
                  <a:cubicBezTo>
                    <a:pt x="191" y="3"/>
                    <a:pt x="199" y="0"/>
                    <a:pt x="203" y="5"/>
                  </a:cubicBezTo>
                  <a:close/>
                  <a:moveTo>
                    <a:pt x="192" y="6"/>
                  </a:moveTo>
                  <a:cubicBezTo>
                    <a:pt x="189" y="6"/>
                    <a:pt x="186" y="5"/>
                    <a:pt x="183" y="5"/>
                  </a:cubicBezTo>
                  <a:cubicBezTo>
                    <a:pt x="180" y="6"/>
                    <a:pt x="177" y="7"/>
                    <a:pt x="173" y="7"/>
                  </a:cubicBezTo>
                  <a:cubicBezTo>
                    <a:pt x="171" y="7"/>
                    <a:pt x="169" y="7"/>
                    <a:pt x="167" y="7"/>
                  </a:cubicBezTo>
                  <a:cubicBezTo>
                    <a:pt x="158" y="7"/>
                    <a:pt x="149" y="8"/>
                    <a:pt x="141" y="9"/>
                  </a:cubicBezTo>
                  <a:cubicBezTo>
                    <a:pt x="135" y="9"/>
                    <a:pt x="130" y="11"/>
                    <a:pt x="125" y="11"/>
                  </a:cubicBezTo>
                  <a:cubicBezTo>
                    <a:pt x="124" y="11"/>
                    <a:pt x="123" y="10"/>
                    <a:pt x="122" y="10"/>
                  </a:cubicBezTo>
                  <a:cubicBezTo>
                    <a:pt x="119" y="11"/>
                    <a:pt x="115" y="12"/>
                    <a:pt x="112" y="12"/>
                  </a:cubicBezTo>
                  <a:cubicBezTo>
                    <a:pt x="110" y="12"/>
                    <a:pt x="107" y="12"/>
                    <a:pt x="105" y="11"/>
                  </a:cubicBezTo>
                  <a:cubicBezTo>
                    <a:pt x="95" y="11"/>
                    <a:pt x="87" y="13"/>
                    <a:pt x="78" y="14"/>
                  </a:cubicBezTo>
                  <a:cubicBezTo>
                    <a:pt x="75" y="19"/>
                    <a:pt x="70" y="23"/>
                    <a:pt x="68" y="27"/>
                  </a:cubicBezTo>
                  <a:cubicBezTo>
                    <a:pt x="65" y="31"/>
                    <a:pt x="63" y="35"/>
                    <a:pt x="60" y="39"/>
                  </a:cubicBezTo>
                  <a:cubicBezTo>
                    <a:pt x="56" y="45"/>
                    <a:pt x="51" y="52"/>
                    <a:pt x="48" y="57"/>
                  </a:cubicBezTo>
                  <a:cubicBezTo>
                    <a:pt x="46" y="59"/>
                    <a:pt x="46" y="61"/>
                    <a:pt x="44" y="62"/>
                  </a:cubicBezTo>
                  <a:cubicBezTo>
                    <a:pt x="43" y="63"/>
                    <a:pt x="45" y="64"/>
                    <a:pt x="44" y="64"/>
                  </a:cubicBezTo>
                  <a:cubicBezTo>
                    <a:pt x="32" y="82"/>
                    <a:pt x="20" y="101"/>
                    <a:pt x="11" y="121"/>
                  </a:cubicBezTo>
                  <a:cubicBezTo>
                    <a:pt x="23" y="121"/>
                    <a:pt x="33" y="122"/>
                    <a:pt x="43" y="122"/>
                  </a:cubicBezTo>
                  <a:cubicBezTo>
                    <a:pt x="51" y="124"/>
                    <a:pt x="59" y="123"/>
                    <a:pt x="67" y="124"/>
                  </a:cubicBezTo>
                  <a:cubicBezTo>
                    <a:pt x="73" y="124"/>
                    <a:pt x="84" y="126"/>
                    <a:pt x="90" y="126"/>
                  </a:cubicBezTo>
                  <a:cubicBezTo>
                    <a:pt x="91" y="126"/>
                    <a:pt x="92" y="125"/>
                    <a:pt x="94" y="125"/>
                  </a:cubicBezTo>
                  <a:cubicBezTo>
                    <a:pt x="100" y="126"/>
                    <a:pt x="107" y="126"/>
                    <a:pt x="113" y="126"/>
                  </a:cubicBezTo>
                  <a:cubicBezTo>
                    <a:pt x="117" y="127"/>
                    <a:pt x="122" y="128"/>
                    <a:pt x="126" y="127"/>
                  </a:cubicBezTo>
                  <a:cubicBezTo>
                    <a:pt x="128" y="127"/>
                    <a:pt x="130" y="126"/>
                    <a:pt x="132" y="127"/>
                  </a:cubicBezTo>
                  <a:cubicBezTo>
                    <a:pt x="135" y="125"/>
                    <a:pt x="135" y="122"/>
                    <a:pt x="137" y="118"/>
                  </a:cubicBezTo>
                  <a:cubicBezTo>
                    <a:pt x="140" y="112"/>
                    <a:pt x="144" y="106"/>
                    <a:pt x="148" y="100"/>
                  </a:cubicBezTo>
                  <a:cubicBezTo>
                    <a:pt x="149" y="98"/>
                    <a:pt x="150" y="95"/>
                    <a:pt x="150" y="93"/>
                  </a:cubicBezTo>
                  <a:cubicBezTo>
                    <a:pt x="157" y="83"/>
                    <a:pt x="162" y="72"/>
                    <a:pt x="169" y="61"/>
                  </a:cubicBezTo>
                  <a:cubicBezTo>
                    <a:pt x="175" y="51"/>
                    <a:pt x="180" y="39"/>
                    <a:pt x="187" y="29"/>
                  </a:cubicBezTo>
                  <a:cubicBezTo>
                    <a:pt x="187" y="28"/>
                    <a:pt x="188" y="28"/>
                    <a:pt x="188" y="26"/>
                  </a:cubicBezTo>
                  <a:cubicBezTo>
                    <a:pt x="193" y="21"/>
                    <a:pt x="196" y="13"/>
                    <a:pt x="200" y="7"/>
                  </a:cubicBezTo>
                  <a:cubicBezTo>
                    <a:pt x="198" y="5"/>
                    <a:pt x="195" y="6"/>
                    <a:pt x="192" y="6"/>
                  </a:cubicBezTo>
                  <a:close/>
                  <a:moveTo>
                    <a:pt x="191" y="29"/>
                  </a:moveTo>
                  <a:cubicBezTo>
                    <a:pt x="189" y="30"/>
                    <a:pt x="188" y="32"/>
                    <a:pt x="188" y="34"/>
                  </a:cubicBezTo>
                  <a:cubicBezTo>
                    <a:pt x="180" y="45"/>
                    <a:pt x="175" y="58"/>
                    <a:pt x="168" y="69"/>
                  </a:cubicBezTo>
                  <a:cubicBezTo>
                    <a:pt x="157" y="86"/>
                    <a:pt x="146" y="108"/>
                    <a:pt x="137" y="126"/>
                  </a:cubicBezTo>
                  <a:cubicBezTo>
                    <a:pt x="136" y="127"/>
                    <a:pt x="135" y="128"/>
                    <a:pt x="134" y="129"/>
                  </a:cubicBezTo>
                  <a:cubicBezTo>
                    <a:pt x="134" y="133"/>
                    <a:pt x="134" y="136"/>
                    <a:pt x="134" y="139"/>
                  </a:cubicBezTo>
                  <a:cubicBezTo>
                    <a:pt x="137" y="135"/>
                    <a:pt x="139" y="127"/>
                    <a:pt x="143" y="125"/>
                  </a:cubicBezTo>
                  <a:cubicBezTo>
                    <a:pt x="141" y="132"/>
                    <a:pt x="133" y="139"/>
                    <a:pt x="136" y="147"/>
                  </a:cubicBezTo>
                  <a:cubicBezTo>
                    <a:pt x="140" y="138"/>
                    <a:pt x="146" y="129"/>
                    <a:pt x="152" y="120"/>
                  </a:cubicBezTo>
                  <a:cubicBezTo>
                    <a:pt x="158" y="110"/>
                    <a:pt x="160" y="98"/>
                    <a:pt x="166" y="90"/>
                  </a:cubicBezTo>
                  <a:cubicBezTo>
                    <a:pt x="166" y="87"/>
                    <a:pt x="169" y="85"/>
                    <a:pt x="170" y="81"/>
                  </a:cubicBezTo>
                  <a:cubicBezTo>
                    <a:pt x="171" y="79"/>
                    <a:pt x="173" y="77"/>
                    <a:pt x="175" y="74"/>
                  </a:cubicBezTo>
                  <a:cubicBezTo>
                    <a:pt x="175" y="73"/>
                    <a:pt x="175" y="72"/>
                    <a:pt x="176" y="70"/>
                  </a:cubicBezTo>
                  <a:cubicBezTo>
                    <a:pt x="176" y="70"/>
                    <a:pt x="177" y="70"/>
                    <a:pt x="177" y="70"/>
                  </a:cubicBezTo>
                  <a:cubicBezTo>
                    <a:pt x="177" y="69"/>
                    <a:pt x="177" y="68"/>
                    <a:pt x="177" y="68"/>
                  </a:cubicBezTo>
                  <a:cubicBezTo>
                    <a:pt x="178" y="67"/>
                    <a:pt x="179" y="66"/>
                    <a:pt x="179" y="65"/>
                  </a:cubicBezTo>
                  <a:cubicBezTo>
                    <a:pt x="180" y="64"/>
                    <a:pt x="180" y="63"/>
                    <a:pt x="180" y="62"/>
                  </a:cubicBezTo>
                  <a:cubicBezTo>
                    <a:pt x="181" y="61"/>
                    <a:pt x="183" y="60"/>
                    <a:pt x="184" y="58"/>
                  </a:cubicBezTo>
                  <a:cubicBezTo>
                    <a:pt x="186" y="55"/>
                    <a:pt x="186" y="52"/>
                    <a:pt x="188" y="49"/>
                  </a:cubicBezTo>
                  <a:cubicBezTo>
                    <a:pt x="190" y="46"/>
                    <a:pt x="193" y="44"/>
                    <a:pt x="193" y="40"/>
                  </a:cubicBezTo>
                  <a:cubicBezTo>
                    <a:pt x="195" y="38"/>
                    <a:pt x="197" y="36"/>
                    <a:pt x="197" y="33"/>
                  </a:cubicBezTo>
                  <a:cubicBezTo>
                    <a:pt x="194" y="35"/>
                    <a:pt x="192" y="38"/>
                    <a:pt x="191" y="41"/>
                  </a:cubicBezTo>
                  <a:cubicBezTo>
                    <a:pt x="189" y="44"/>
                    <a:pt x="188" y="48"/>
                    <a:pt x="185" y="49"/>
                  </a:cubicBezTo>
                  <a:cubicBezTo>
                    <a:pt x="186" y="46"/>
                    <a:pt x="188" y="45"/>
                    <a:pt x="188" y="41"/>
                  </a:cubicBezTo>
                  <a:cubicBezTo>
                    <a:pt x="190" y="38"/>
                    <a:pt x="193" y="35"/>
                    <a:pt x="194" y="31"/>
                  </a:cubicBezTo>
                  <a:cubicBezTo>
                    <a:pt x="193" y="31"/>
                    <a:pt x="191" y="34"/>
                    <a:pt x="190" y="33"/>
                  </a:cubicBezTo>
                  <a:cubicBezTo>
                    <a:pt x="190" y="29"/>
                    <a:pt x="194" y="28"/>
                    <a:pt x="194" y="24"/>
                  </a:cubicBezTo>
                  <a:cubicBezTo>
                    <a:pt x="194" y="24"/>
                    <a:pt x="194" y="23"/>
                    <a:pt x="193" y="23"/>
                  </a:cubicBezTo>
                  <a:cubicBezTo>
                    <a:pt x="193" y="25"/>
                    <a:pt x="191" y="26"/>
                    <a:pt x="191" y="29"/>
                  </a:cubicBezTo>
                  <a:close/>
                  <a:moveTo>
                    <a:pt x="11" y="129"/>
                  </a:moveTo>
                  <a:cubicBezTo>
                    <a:pt x="11" y="131"/>
                    <a:pt x="10" y="131"/>
                    <a:pt x="10" y="132"/>
                  </a:cubicBezTo>
                  <a:cubicBezTo>
                    <a:pt x="9" y="138"/>
                    <a:pt x="18" y="141"/>
                    <a:pt x="15" y="147"/>
                  </a:cubicBezTo>
                  <a:cubicBezTo>
                    <a:pt x="17" y="149"/>
                    <a:pt x="20" y="148"/>
                    <a:pt x="23" y="148"/>
                  </a:cubicBezTo>
                  <a:cubicBezTo>
                    <a:pt x="30" y="147"/>
                    <a:pt x="36" y="150"/>
                    <a:pt x="42" y="149"/>
                  </a:cubicBezTo>
                  <a:cubicBezTo>
                    <a:pt x="67" y="150"/>
                    <a:pt x="91" y="153"/>
                    <a:pt x="116" y="153"/>
                  </a:cubicBezTo>
                  <a:cubicBezTo>
                    <a:pt x="119" y="152"/>
                    <a:pt x="122" y="153"/>
                    <a:pt x="125" y="154"/>
                  </a:cubicBezTo>
                  <a:cubicBezTo>
                    <a:pt x="131" y="154"/>
                    <a:pt x="137" y="152"/>
                    <a:pt x="141" y="154"/>
                  </a:cubicBezTo>
                  <a:cubicBezTo>
                    <a:pt x="143" y="153"/>
                    <a:pt x="144" y="152"/>
                    <a:pt x="144" y="150"/>
                  </a:cubicBezTo>
                  <a:cubicBezTo>
                    <a:pt x="145" y="149"/>
                    <a:pt x="146" y="148"/>
                    <a:pt x="146" y="147"/>
                  </a:cubicBezTo>
                  <a:cubicBezTo>
                    <a:pt x="149" y="142"/>
                    <a:pt x="152" y="138"/>
                    <a:pt x="154" y="131"/>
                  </a:cubicBezTo>
                  <a:cubicBezTo>
                    <a:pt x="157" y="127"/>
                    <a:pt x="160" y="123"/>
                    <a:pt x="162" y="118"/>
                  </a:cubicBezTo>
                  <a:cubicBezTo>
                    <a:pt x="167" y="108"/>
                    <a:pt x="173" y="98"/>
                    <a:pt x="178" y="87"/>
                  </a:cubicBezTo>
                  <a:cubicBezTo>
                    <a:pt x="186" y="74"/>
                    <a:pt x="192" y="59"/>
                    <a:pt x="201" y="46"/>
                  </a:cubicBezTo>
                  <a:cubicBezTo>
                    <a:pt x="201" y="43"/>
                    <a:pt x="202" y="43"/>
                    <a:pt x="202" y="41"/>
                  </a:cubicBezTo>
                  <a:cubicBezTo>
                    <a:pt x="205" y="39"/>
                    <a:pt x="205" y="34"/>
                    <a:pt x="208" y="32"/>
                  </a:cubicBezTo>
                  <a:cubicBezTo>
                    <a:pt x="205" y="32"/>
                    <a:pt x="200" y="31"/>
                    <a:pt x="199" y="33"/>
                  </a:cubicBezTo>
                  <a:cubicBezTo>
                    <a:pt x="198" y="34"/>
                    <a:pt x="200" y="35"/>
                    <a:pt x="199" y="36"/>
                  </a:cubicBezTo>
                  <a:cubicBezTo>
                    <a:pt x="198" y="41"/>
                    <a:pt x="194" y="45"/>
                    <a:pt x="192" y="50"/>
                  </a:cubicBezTo>
                  <a:cubicBezTo>
                    <a:pt x="191" y="51"/>
                    <a:pt x="190" y="52"/>
                    <a:pt x="189" y="53"/>
                  </a:cubicBezTo>
                  <a:cubicBezTo>
                    <a:pt x="189" y="54"/>
                    <a:pt x="189" y="55"/>
                    <a:pt x="189" y="56"/>
                  </a:cubicBezTo>
                  <a:cubicBezTo>
                    <a:pt x="188" y="56"/>
                    <a:pt x="187" y="56"/>
                    <a:pt x="187" y="56"/>
                  </a:cubicBezTo>
                  <a:cubicBezTo>
                    <a:pt x="185" y="59"/>
                    <a:pt x="185" y="62"/>
                    <a:pt x="183" y="65"/>
                  </a:cubicBezTo>
                  <a:cubicBezTo>
                    <a:pt x="181" y="69"/>
                    <a:pt x="179" y="73"/>
                    <a:pt x="177" y="78"/>
                  </a:cubicBezTo>
                  <a:cubicBezTo>
                    <a:pt x="175" y="78"/>
                    <a:pt x="176" y="80"/>
                    <a:pt x="175" y="81"/>
                  </a:cubicBezTo>
                  <a:cubicBezTo>
                    <a:pt x="174" y="82"/>
                    <a:pt x="173" y="83"/>
                    <a:pt x="172" y="84"/>
                  </a:cubicBezTo>
                  <a:cubicBezTo>
                    <a:pt x="172" y="85"/>
                    <a:pt x="172" y="86"/>
                    <a:pt x="171" y="87"/>
                  </a:cubicBezTo>
                  <a:cubicBezTo>
                    <a:pt x="169" y="92"/>
                    <a:pt x="166" y="96"/>
                    <a:pt x="164" y="101"/>
                  </a:cubicBezTo>
                  <a:cubicBezTo>
                    <a:pt x="162" y="105"/>
                    <a:pt x="161" y="110"/>
                    <a:pt x="158" y="114"/>
                  </a:cubicBezTo>
                  <a:cubicBezTo>
                    <a:pt x="151" y="126"/>
                    <a:pt x="144" y="140"/>
                    <a:pt x="136" y="151"/>
                  </a:cubicBezTo>
                  <a:cubicBezTo>
                    <a:pt x="133" y="150"/>
                    <a:pt x="131" y="151"/>
                    <a:pt x="128" y="150"/>
                  </a:cubicBezTo>
                  <a:cubicBezTo>
                    <a:pt x="117" y="151"/>
                    <a:pt x="102" y="151"/>
                    <a:pt x="87" y="150"/>
                  </a:cubicBezTo>
                  <a:cubicBezTo>
                    <a:pt x="86" y="150"/>
                    <a:pt x="84" y="151"/>
                    <a:pt x="82" y="151"/>
                  </a:cubicBezTo>
                  <a:cubicBezTo>
                    <a:pt x="80" y="151"/>
                    <a:pt x="79" y="150"/>
                    <a:pt x="78" y="150"/>
                  </a:cubicBezTo>
                  <a:cubicBezTo>
                    <a:pt x="74" y="149"/>
                    <a:pt x="69" y="150"/>
                    <a:pt x="64" y="149"/>
                  </a:cubicBezTo>
                  <a:cubicBezTo>
                    <a:pt x="58" y="148"/>
                    <a:pt x="52" y="147"/>
                    <a:pt x="47" y="147"/>
                  </a:cubicBezTo>
                  <a:cubicBezTo>
                    <a:pt x="43" y="146"/>
                    <a:pt x="40" y="147"/>
                    <a:pt x="37" y="146"/>
                  </a:cubicBezTo>
                  <a:cubicBezTo>
                    <a:pt x="31" y="145"/>
                    <a:pt x="20" y="146"/>
                    <a:pt x="17" y="144"/>
                  </a:cubicBezTo>
                  <a:cubicBezTo>
                    <a:pt x="12" y="140"/>
                    <a:pt x="13" y="128"/>
                    <a:pt x="16" y="123"/>
                  </a:cubicBezTo>
                  <a:cubicBezTo>
                    <a:pt x="12" y="123"/>
                    <a:pt x="12" y="127"/>
                    <a:pt x="11" y="129"/>
                  </a:cubicBezTo>
                  <a:close/>
                  <a:moveTo>
                    <a:pt x="8" y="143"/>
                  </a:moveTo>
                  <a:cubicBezTo>
                    <a:pt x="8" y="144"/>
                    <a:pt x="9" y="144"/>
                    <a:pt x="8" y="145"/>
                  </a:cubicBezTo>
                  <a:cubicBezTo>
                    <a:pt x="10" y="145"/>
                    <a:pt x="11" y="147"/>
                    <a:pt x="12" y="146"/>
                  </a:cubicBezTo>
                  <a:cubicBezTo>
                    <a:pt x="9" y="140"/>
                    <a:pt x="6" y="137"/>
                    <a:pt x="7" y="130"/>
                  </a:cubicBezTo>
                  <a:cubicBezTo>
                    <a:pt x="8" y="129"/>
                    <a:pt x="9" y="124"/>
                    <a:pt x="9" y="123"/>
                  </a:cubicBezTo>
                  <a:cubicBezTo>
                    <a:pt x="7" y="124"/>
                    <a:pt x="6" y="127"/>
                    <a:pt x="5" y="127"/>
                  </a:cubicBezTo>
                  <a:cubicBezTo>
                    <a:pt x="4" y="133"/>
                    <a:pt x="4" y="139"/>
                    <a:pt x="8" y="143"/>
                  </a:cubicBezTo>
                  <a:close/>
                  <a:moveTo>
                    <a:pt x="20" y="128"/>
                  </a:moveTo>
                  <a:cubicBezTo>
                    <a:pt x="22" y="127"/>
                    <a:pt x="21" y="129"/>
                    <a:pt x="22" y="130"/>
                  </a:cubicBezTo>
                  <a:cubicBezTo>
                    <a:pt x="33" y="131"/>
                    <a:pt x="47" y="128"/>
                    <a:pt x="61" y="131"/>
                  </a:cubicBezTo>
                  <a:cubicBezTo>
                    <a:pt x="58" y="132"/>
                    <a:pt x="55" y="131"/>
                    <a:pt x="51" y="131"/>
                  </a:cubicBezTo>
                  <a:cubicBezTo>
                    <a:pt x="48" y="131"/>
                    <a:pt x="44" y="131"/>
                    <a:pt x="41" y="132"/>
                  </a:cubicBezTo>
                  <a:cubicBezTo>
                    <a:pt x="35" y="132"/>
                    <a:pt x="27" y="131"/>
                    <a:pt x="22" y="133"/>
                  </a:cubicBezTo>
                  <a:cubicBezTo>
                    <a:pt x="24" y="134"/>
                    <a:pt x="29" y="132"/>
                    <a:pt x="31" y="134"/>
                  </a:cubicBezTo>
                  <a:cubicBezTo>
                    <a:pt x="29" y="136"/>
                    <a:pt x="22" y="134"/>
                    <a:pt x="20" y="137"/>
                  </a:cubicBezTo>
                  <a:cubicBezTo>
                    <a:pt x="28" y="138"/>
                    <a:pt x="39" y="134"/>
                    <a:pt x="45" y="138"/>
                  </a:cubicBezTo>
                  <a:cubicBezTo>
                    <a:pt x="37" y="137"/>
                    <a:pt x="29" y="139"/>
                    <a:pt x="20" y="139"/>
                  </a:cubicBezTo>
                  <a:cubicBezTo>
                    <a:pt x="21" y="140"/>
                    <a:pt x="22" y="141"/>
                    <a:pt x="22" y="143"/>
                  </a:cubicBezTo>
                  <a:cubicBezTo>
                    <a:pt x="50" y="144"/>
                    <a:pt x="71" y="148"/>
                    <a:pt x="94" y="148"/>
                  </a:cubicBezTo>
                  <a:cubicBezTo>
                    <a:pt x="97" y="147"/>
                    <a:pt x="100" y="147"/>
                    <a:pt x="103" y="147"/>
                  </a:cubicBezTo>
                  <a:cubicBezTo>
                    <a:pt x="113" y="148"/>
                    <a:pt x="122" y="149"/>
                    <a:pt x="132" y="148"/>
                  </a:cubicBezTo>
                  <a:cubicBezTo>
                    <a:pt x="132" y="147"/>
                    <a:pt x="133" y="145"/>
                    <a:pt x="132" y="144"/>
                  </a:cubicBezTo>
                  <a:cubicBezTo>
                    <a:pt x="125" y="143"/>
                    <a:pt x="119" y="143"/>
                    <a:pt x="111" y="143"/>
                  </a:cubicBezTo>
                  <a:cubicBezTo>
                    <a:pt x="116" y="140"/>
                    <a:pt x="127" y="143"/>
                    <a:pt x="131" y="142"/>
                  </a:cubicBezTo>
                  <a:cubicBezTo>
                    <a:pt x="131" y="141"/>
                    <a:pt x="130" y="141"/>
                    <a:pt x="130" y="139"/>
                  </a:cubicBezTo>
                  <a:cubicBezTo>
                    <a:pt x="128" y="138"/>
                    <a:pt x="123" y="139"/>
                    <a:pt x="120" y="138"/>
                  </a:cubicBezTo>
                  <a:cubicBezTo>
                    <a:pt x="123" y="135"/>
                    <a:pt x="131" y="140"/>
                    <a:pt x="131" y="135"/>
                  </a:cubicBezTo>
                  <a:cubicBezTo>
                    <a:pt x="119" y="136"/>
                    <a:pt x="109" y="135"/>
                    <a:pt x="100" y="134"/>
                  </a:cubicBezTo>
                  <a:cubicBezTo>
                    <a:pt x="110" y="133"/>
                    <a:pt x="122" y="135"/>
                    <a:pt x="132" y="132"/>
                  </a:cubicBezTo>
                  <a:cubicBezTo>
                    <a:pt x="128" y="130"/>
                    <a:pt x="124" y="131"/>
                    <a:pt x="121" y="131"/>
                  </a:cubicBezTo>
                  <a:cubicBezTo>
                    <a:pt x="118" y="130"/>
                    <a:pt x="115" y="130"/>
                    <a:pt x="113" y="129"/>
                  </a:cubicBezTo>
                  <a:cubicBezTo>
                    <a:pt x="102" y="128"/>
                    <a:pt x="89" y="129"/>
                    <a:pt x="78" y="127"/>
                  </a:cubicBezTo>
                  <a:cubicBezTo>
                    <a:pt x="70" y="127"/>
                    <a:pt x="58" y="127"/>
                    <a:pt x="51" y="126"/>
                  </a:cubicBezTo>
                  <a:cubicBezTo>
                    <a:pt x="44" y="127"/>
                    <a:pt x="30" y="124"/>
                    <a:pt x="21" y="125"/>
                  </a:cubicBezTo>
                  <a:cubicBezTo>
                    <a:pt x="22" y="125"/>
                    <a:pt x="20" y="128"/>
                    <a:pt x="20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3024" name="组合 443"/>
          <p:cNvGrpSpPr/>
          <p:nvPr/>
        </p:nvGrpSpPr>
        <p:grpSpPr bwMode="auto">
          <a:xfrm>
            <a:off x="7496175" y="2630488"/>
            <a:ext cx="985838" cy="893762"/>
            <a:chOff x="7496176" y="2630488"/>
            <a:chExt cx="985838" cy="893763"/>
          </a:xfrm>
          <a:solidFill>
            <a:schemeClr val="accent1"/>
          </a:solidFill>
        </p:grpSpPr>
        <p:sp>
          <p:nvSpPr>
            <p:cNvPr id="251" name="Freeform 17"/>
            <p:cNvSpPr>
              <a:spLocks noEditPoints="1"/>
            </p:cNvSpPr>
            <p:nvPr/>
          </p:nvSpPr>
          <p:spPr bwMode="auto">
            <a:xfrm>
              <a:off x="7713664" y="2768600"/>
              <a:ext cx="106362" cy="88900"/>
            </a:xfrm>
            <a:custGeom>
              <a:avLst/>
              <a:gdLst>
                <a:gd name="T0" fmla="*/ 34 w 34"/>
                <a:gd name="T1" fmla="*/ 2 h 28"/>
                <a:gd name="T2" fmla="*/ 31 w 34"/>
                <a:gd name="T3" fmla="*/ 4 h 28"/>
                <a:gd name="T4" fmla="*/ 26 w 34"/>
                <a:gd name="T5" fmla="*/ 28 h 28"/>
                <a:gd name="T6" fmla="*/ 24 w 34"/>
                <a:gd name="T7" fmla="*/ 28 h 28"/>
                <a:gd name="T8" fmla="*/ 24 w 34"/>
                <a:gd name="T9" fmla="*/ 27 h 28"/>
                <a:gd name="T10" fmla="*/ 20 w 34"/>
                <a:gd name="T11" fmla="*/ 27 h 28"/>
                <a:gd name="T12" fmla="*/ 17 w 34"/>
                <a:gd name="T13" fmla="*/ 13 h 28"/>
                <a:gd name="T14" fmla="*/ 12 w 34"/>
                <a:gd name="T15" fmla="*/ 25 h 28"/>
                <a:gd name="T16" fmla="*/ 7 w 34"/>
                <a:gd name="T17" fmla="*/ 26 h 28"/>
                <a:gd name="T18" fmla="*/ 5 w 34"/>
                <a:gd name="T19" fmla="*/ 13 h 28"/>
                <a:gd name="T20" fmla="*/ 2 w 34"/>
                <a:gd name="T21" fmla="*/ 4 h 28"/>
                <a:gd name="T22" fmla="*/ 3 w 34"/>
                <a:gd name="T23" fmla="*/ 1 h 28"/>
                <a:gd name="T24" fmla="*/ 9 w 34"/>
                <a:gd name="T25" fmla="*/ 1 h 28"/>
                <a:gd name="T26" fmla="*/ 10 w 34"/>
                <a:gd name="T27" fmla="*/ 18 h 28"/>
                <a:gd name="T28" fmla="*/ 16 w 34"/>
                <a:gd name="T29" fmla="*/ 8 h 28"/>
                <a:gd name="T30" fmla="*/ 20 w 34"/>
                <a:gd name="T31" fmla="*/ 9 h 28"/>
                <a:gd name="T32" fmla="*/ 23 w 34"/>
                <a:gd name="T33" fmla="*/ 24 h 28"/>
                <a:gd name="T34" fmla="*/ 1 w 34"/>
                <a:gd name="T35" fmla="*/ 2 h 28"/>
                <a:gd name="T36" fmla="*/ 2 w 34"/>
                <a:gd name="T37" fmla="*/ 1 h 28"/>
                <a:gd name="T38" fmla="*/ 1 w 34"/>
                <a:gd name="T39" fmla="*/ 3 h 28"/>
                <a:gd name="T40" fmla="*/ 3 w 34"/>
                <a:gd name="T41" fmla="*/ 3 h 28"/>
                <a:gd name="T42" fmla="*/ 5 w 34"/>
                <a:gd name="T43" fmla="*/ 3 h 28"/>
                <a:gd name="T44" fmla="*/ 3 w 34"/>
                <a:gd name="T45" fmla="*/ 3 h 28"/>
                <a:gd name="T46" fmla="*/ 7 w 34"/>
                <a:gd name="T47" fmla="*/ 9 h 28"/>
                <a:gd name="T48" fmla="*/ 7 w 34"/>
                <a:gd name="T49" fmla="*/ 13 h 28"/>
                <a:gd name="T50" fmla="*/ 7 w 34"/>
                <a:gd name="T51" fmla="*/ 14 h 28"/>
                <a:gd name="T52" fmla="*/ 8 w 34"/>
                <a:gd name="T53" fmla="*/ 10 h 28"/>
                <a:gd name="T54" fmla="*/ 8 w 34"/>
                <a:gd name="T55" fmla="*/ 9 h 28"/>
                <a:gd name="T56" fmla="*/ 8 w 34"/>
                <a:gd name="T57" fmla="*/ 20 h 28"/>
                <a:gd name="T58" fmla="*/ 8 w 34"/>
                <a:gd name="T59" fmla="*/ 23 h 28"/>
                <a:gd name="T60" fmla="*/ 8 w 34"/>
                <a:gd name="T61" fmla="*/ 23 h 28"/>
                <a:gd name="T62" fmla="*/ 8 w 34"/>
                <a:gd name="T63" fmla="*/ 25 h 28"/>
                <a:gd name="T64" fmla="*/ 10 w 34"/>
                <a:gd name="T65" fmla="*/ 24 h 28"/>
                <a:gd name="T66" fmla="*/ 12 w 34"/>
                <a:gd name="T67" fmla="*/ 22 h 28"/>
                <a:gd name="T68" fmla="*/ 11 w 34"/>
                <a:gd name="T69" fmla="*/ 24 h 28"/>
                <a:gd name="T70" fmla="*/ 14 w 34"/>
                <a:gd name="T71" fmla="*/ 18 h 28"/>
                <a:gd name="T72" fmla="*/ 15 w 34"/>
                <a:gd name="T73" fmla="*/ 12 h 28"/>
                <a:gd name="T74" fmla="*/ 17 w 34"/>
                <a:gd name="T75" fmla="*/ 9 h 28"/>
                <a:gd name="T76" fmla="*/ 17 w 34"/>
                <a:gd name="T77" fmla="*/ 10 h 28"/>
                <a:gd name="T78" fmla="*/ 19 w 34"/>
                <a:gd name="T79" fmla="*/ 14 h 28"/>
                <a:gd name="T80" fmla="*/ 19 w 34"/>
                <a:gd name="T81" fmla="*/ 14 h 28"/>
                <a:gd name="T82" fmla="*/ 20 w 34"/>
                <a:gd name="T83" fmla="*/ 10 h 28"/>
                <a:gd name="T84" fmla="*/ 20 w 34"/>
                <a:gd name="T85" fmla="*/ 24 h 28"/>
                <a:gd name="T86" fmla="*/ 21 w 34"/>
                <a:gd name="T87" fmla="*/ 24 h 28"/>
                <a:gd name="T88" fmla="*/ 23 w 34"/>
                <a:gd name="T89" fmla="*/ 25 h 28"/>
                <a:gd name="T90" fmla="*/ 23 w 34"/>
                <a:gd name="T91" fmla="*/ 25 h 28"/>
                <a:gd name="T92" fmla="*/ 24 w 34"/>
                <a:gd name="T93" fmla="*/ 25 h 28"/>
                <a:gd name="T94" fmla="*/ 24 w 34"/>
                <a:gd name="T95" fmla="*/ 25 h 28"/>
                <a:gd name="T96" fmla="*/ 24 w 34"/>
                <a:gd name="T97" fmla="*/ 24 h 28"/>
                <a:gd name="T98" fmla="*/ 26 w 34"/>
                <a:gd name="T99" fmla="*/ 18 h 28"/>
                <a:gd name="T100" fmla="*/ 30 w 34"/>
                <a:gd name="T101" fmla="*/ 3 h 28"/>
                <a:gd name="T102" fmla="*/ 31 w 34"/>
                <a:gd name="T103" fmla="*/ 3 h 28"/>
                <a:gd name="T104" fmla="*/ 30 w 34"/>
                <a:gd name="T105" fmla="*/ 2 h 28"/>
                <a:gd name="T106" fmla="*/ 33 w 34"/>
                <a:gd name="T10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28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31" y="0"/>
                    <a:pt x="33" y="0"/>
                    <a:pt x="33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30" y="6"/>
                    <a:pt x="30" y="8"/>
                  </a:cubicBezTo>
                  <a:cubicBezTo>
                    <a:pt x="29" y="11"/>
                    <a:pt x="29" y="13"/>
                    <a:pt x="28" y="16"/>
                  </a:cubicBezTo>
                  <a:cubicBezTo>
                    <a:pt x="28" y="20"/>
                    <a:pt x="27" y="22"/>
                    <a:pt x="27" y="22"/>
                  </a:cubicBezTo>
                  <a:cubicBezTo>
                    <a:pt x="27" y="23"/>
                    <a:pt x="26" y="25"/>
                    <a:pt x="26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4" y="27"/>
                    <a:pt x="24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5"/>
                    <a:pt x="19" y="24"/>
                  </a:cubicBezTo>
                  <a:cubicBezTo>
                    <a:pt x="19" y="22"/>
                    <a:pt x="18" y="21"/>
                    <a:pt x="18" y="20"/>
                  </a:cubicBezTo>
                  <a:cubicBezTo>
                    <a:pt x="18" y="20"/>
                    <a:pt x="18" y="19"/>
                    <a:pt x="18" y="18"/>
                  </a:cubicBezTo>
                  <a:cubicBezTo>
                    <a:pt x="18" y="17"/>
                    <a:pt x="17" y="15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6" y="13"/>
                    <a:pt x="16" y="14"/>
                    <a:pt x="15" y="16"/>
                  </a:cubicBezTo>
                  <a:cubicBezTo>
                    <a:pt x="14" y="20"/>
                    <a:pt x="13" y="23"/>
                    <a:pt x="13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9" y="27"/>
                    <a:pt x="8" y="27"/>
                    <a:pt x="7" y="26"/>
                  </a:cubicBezTo>
                  <a:cubicBezTo>
                    <a:pt x="7" y="26"/>
                    <a:pt x="7" y="25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2"/>
                    <a:pt x="7" y="19"/>
                    <a:pt x="6" y="15"/>
                  </a:cubicBezTo>
                  <a:cubicBezTo>
                    <a:pt x="6" y="14"/>
                    <a:pt x="6" y="13"/>
                    <a:pt x="5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7"/>
                    <a:pt x="5" y="5"/>
                    <a:pt x="5" y="5"/>
                  </a:cubicBezTo>
                  <a:cubicBezTo>
                    <a:pt x="5" y="5"/>
                    <a:pt x="4" y="4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4"/>
                    <a:pt x="9" y="6"/>
                  </a:cubicBezTo>
                  <a:cubicBezTo>
                    <a:pt x="9" y="9"/>
                    <a:pt x="10" y="12"/>
                    <a:pt x="10" y="14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20"/>
                    <a:pt x="10" y="22"/>
                    <a:pt x="10" y="22"/>
                  </a:cubicBezTo>
                  <a:cubicBezTo>
                    <a:pt x="11" y="22"/>
                    <a:pt x="11" y="21"/>
                    <a:pt x="12" y="18"/>
                  </a:cubicBezTo>
                  <a:cubicBezTo>
                    <a:pt x="13" y="15"/>
                    <a:pt x="14" y="12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9" y="7"/>
                    <a:pt x="20" y="7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1" y="17"/>
                    <a:pt x="22" y="21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4" y="23"/>
                    <a:pt x="24" y="23"/>
                  </a:cubicBezTo>
                  <a:cubicBezTo>
                    <a:pt x="24" y="22"/>
                    <a:pt x="24" y="21"/>
                    <a:pt x="24" y="19"/>
                  </a:cubicBezTo>
                  <a:cubicBezTo>
                    <a:pt x="25" y="15"/>
                    <a:pt x="26" y="9"/>
                    <a:pt x="26" y="0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3"/>
                  </a:ln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3" y="3"/>
                  </a:ln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6"/>
                  </a:cubicBezTo>
                  <a:close/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lnTo>
                    <a:pt x="7" y="13"/>
                  </a:ln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3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2"/>
                    <a:pt x="8" y="11"/>
                    <a:pt x="8" y="9"/>
                  </a:cubicBezTo>
                  <a:close/>
                  <a:moveTo>
                    <a:pt x="8" y="20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20"/>
                    <a:pt x="8" y="20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lnTo>
                    <a:pt x="8" y="23"/>
                  </a:lnTo>
                  <a:close/>
                  <a:moveTo>
                    <a:pt x="8" y="25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4"/>
                  </a:cubicBezTo>
                  <a:close/>
                  <a:moveTo>
                    <a:pt x="12" y="21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3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3"/>
                    <a:pt x="13" y="23"/>
                    <a:pt x="13" y="22"/>
                  </a:cubicBezTo>
                  <a:cubicBezTo>
                    <a:pt x="13" y="20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9"/>
                    <a:pt x="12" y="21"/>
                  </a:cubicBezTo>
                  <a:close/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lose/>
                  <a:moveTo>
                    <a:pt x="19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5"/>
                    <a:pt x="19" y="14"/>
                    <a:pt x="19" y="14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lose/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5"/>
                  </a:cubicBezTo>
                  <a:close/>
                  <a:moveTo>
                    <a:pt x="24" y="25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5"/>
                  </a:cubicBezTo>
                  <a:close/>
                  <a:moveTo>
                    <a:pt x="24" y="23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3"/>
                    <a:pt x="25" y="22"/>
                  </a:cubicBezTo>
                  <a:cubicBezTo>
                    <a:pt x="25" y="22"/>
                    <a:pt x="25" y="20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8"/>
                    <a:pt x="25" y="19"/>
                    <a:pt x="25" y="20"/>
                  </a:cubicBezTo>
                  <a:cubicBezTo>
                    <a:pt x="25" y="21"/>
                    <a:pt x="25" y="22"/>
                    <a:pt x="24" y="23"/>
                  </a:cubicBezTo>
                  <a:close/>
                  <a:moveTo>
                    <a:pt x="30" y="2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"/>
                  </a:move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30" y="1"/>
                    <a:pt x="3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52" name="Freeform 18"/>
            <p:cNvSpPr>
              <a:spLocks noEditPoints="1"/>
            </p:cNvSpPr>
            <p:nvPr/>
          </p:nvSpPr>
          <p:spPr bwMode="auto">
            <a:xfrm>
              <a:off x="7816851" y="2774950"/>
              <a:ext cx="76200" cy="82550"/>
            </a:xfrm>
            <a:custGeom>
              <a:avLst/>
              <a:gdLst>
                <a:gd name="T0" fmla="*/ 21 w 24"/>
                <a:gd name="T1" fmla="*/ 10 h 26"/>
                <a:gd name="T2" fmla="*/ 5 w 24"/>
                <a:gd name="T3" fmla="*/ 12 h 26"/>
                <a:gd name="T4" fmla="*/ 4 w 24"/>
                <a:gd name="T5" fmla="*/ 17 h 26"/>
                <a:gd name="T6" fmla="*/ 5 w 24"/>
                <a:gd name="T7" fmla="*/ 19 h 26"/>
                <a:gd name="T8" fmla="*/ 18 w 24"/>
                <a:gd name="T9" fmla="*/ 19 h 26"/>
                <a:gd name="T10" fmla="*/ 24 w 24"/>
                <a:gd name="T11" fmla="*/ 21 h 26"/>
                <a:gd name="T12" fmla="*/ 18 w 24"/>
                <a:gd name="T13" fmla="*/ 24 h 26"/>
                <a:gd name="T14" fmla="*/ 1 w 24"/>
                <a:gd name="T15" fmla="*/ 21 h 26"/>
                <a:gd name="T16" fmla="*/ 6 w 24"/>
                <a:gd name="T17" fmla="*/ 1 h 26"/>
                <a:gd name="T18" fmla="*/ 1 w 24"/>
                <a:gd name="T19" fmla="*/ 13 h 26"/>
                <a:gd name="T20" fmla="*/ 1 w 24"/>
                <a:gd name="T21" fmla="*/ 13 h 26"/>
                <a:gd name="T22" fmla="*/ 2 w 24"/>
                <a:gd name="T23" fmla="*/ 8 h 26"/>
                <a:gd name="T24" fmla="*/ 1 w 24"/>
                <a:gd name="T25" fmla="*/ 11 h 26"/>
                <a:gd name="T26" fmla="*/ 2 w 24"/>
                <a:gd name="T27" fmla="*/ 17 h 26"/>
                <a:gd name="T28" fmla="*/ 3 w 24"/>
                <a:gd name="T29" fmla="*/ 19 h 26"/>
                <a:gd name="T30" fmla="*/ 3 w 24"/>
                <a:gd name="T31" fmla="*/ 11 h 26"/>
                <a:gd name="T32" fmla="*/ 4 w 24"/>
                <a:gd name="T33" fmla="*/ 11 h 26"/>
                <a:gd name="T34" fmla="*/ 4 w 24"/>
                <a:gd name="T35" fmla="*/ 5 h 26"/>
                <a:gd name="T36" fmla="*/ 4 w 24"/>
                <a:gd name="T37" fmla="*/ 9 h 26"/>
                <a:gd name="T38" fmla="*/ 4 w 24"/>
                <a:gd name="T39" fmla="*/ 8 h 26"/>
                <a:gd name="T40" fmla="*/ 14 w 24"/>
                <a:gd name="T41" fmla="*/ 9 h 26"/>
                <a:gd name="T42" fmla="*/ 15 w 24"/>
                <a:gd name="T43" fmla="*/ 5 h 26"/>
                <a:gd name="T44" fmla="*/ 4 w 24"/>
                <a:gd name="T45" fmla="*/ 6 h 26"/>
                <a:gd name="T46" fmla="*/ 4 w 24"/>
                <a:gd name="T47" fmla="*/ 23 h 26"/>
                <a:gd name="T48" fmla="*/ 5 w 24"/>
                <a:gd name="T49" fmla="*/ 4 h 26"/>
                <a:gd name="T50" fmla="*/ 5 w 24"/>
                <a:gd name="T51" fmla="*/ 4 h 26"/>
                <a:gd name="T52" fmla="*/ 5 w 24"/>
                <a:gd name="T53" fmla="*/ 11 h 26"/>
                <a:gd name="T54" fmla="*/ 6 w 24"/>
                <a:gd name="T55" fmla="*/ 2 h 26"/>
                <a:gd name="T56" fmla="*/ 6 w 24"/>
                <a:gd name="T57" fmla="*/ 1 h 26"/>
                <a:gd name="T58" fmla="*/ 11 w 24"/>
                <a:gd name="T59" fmla="*/ 11 h 26"/>
                <a:gd name="T60" fmla="*/ 6 w 24"/>
                <a:gd name="T61" fmla="*/ 10 h 26"/>
                <a:gd name="T62" fmla="*/ 11 w 24"/>
                <a:gd name="T63" fmla="*/ 9 h 26"/>
                <a:gd name="T64" fmla="*/ 9 w 24"/>
                <a:gd name="T65" fmla="*/ 3 h 26"/>
                <a:gd name="T66" fmla="*/ 7 w 24"/>
                <a:gd name="T67" fmla="*/ 1 h 26"/>
                <a:gd name="T68" fmla="*/ 11 w 24"/>
                <a:gd name="T69" fmla="*/ 0 h 26"/>
                <a:gd name="T70" fmla="*/ 9 w 24"/>
                <a:gd name="T71" fmla="*/ 24 h 26"/>
                <a:gd name="T72" fmla="*/ 9 w 24"/>
                <a:gd name="T73" fmla="*/ 2 h 26"/>
                <a:gd name="T74" fmla="*/ 10 w 24"/>
                <a:gd name="T75" fmla="*/ 2 h 26"/>
                <a:gd name="T76" fmla="*/ 11 w 24"/>
                <a:gd name="T77" fmla="*/ 24 h 26"/>
                <a:gd name="T78" fmla="*/ 11 w 24"/>
                <a:gd name="T79" fmla="*/ 25 h 26"/>
                <a:gd name="T80" fmla="*/ 14 w 24"/>
                <a:gd name="T81" fmla="*/ 25 h 26"/>
                <a:gd name="T82" fmla="*/ 13 w 24"/>
                <a:gd name="T83" fmla="*/ 2 h 26"/>
                <a:gd name="T84" fmla="*/ 12 w 24"/>
                <a:gd name="T85" fmla="*/ 3 h 26"/>
                <a:gd name="T86" fmla="*/ 16 w 24"/>
                <a:gd name="T87" fmla="*/ 4 h 26"/>
                <a:gd name="T88" fmla="*/ 13 w 24"/>
                <a:gd name="T89" fmla="*/ 2 h 26"/>
                <a:gd name="T90" fmla="*/ 15 w 24"/>
                <a:gd name="T91" fmla="*/ 10 h 26"/>
                <a:gd name="T92" fmla="*/ 16 w 24"/>
                <a:gd name="T93" fmla="*/ 11 h 26"/>
                <a:gd name="T94" fmla="*/ 16 w 24"/>
                <a:gd name="T95" fmla="*/ 22 h 26"/>
                <a:gd name="T96" fmla="*/ 16 w 24"/>
                <a:gd name="T97" fmla="*/ 25 h 26"/>
                <a:gd name="T98" fmla="*/ 17 w 24"/>
                <a:gd name="T99" fmla="*/ 5 h 26"/>
                <a:gd name="T100" fmla="*/ 17 w 24"/>
                <a:gd name="T101" fmla="*/ 21 h 26"/>
                <a:gd name="T102" fmla="*/ 17 w 24"/>
                <a:gd name="T103" fmla="*/ 6 h 26"/>
                <a:gd name="T104" fmla="*/ 17 w 24"/>
                <a:gd name="T105" fmla="*/ 6 h 26"/>
                <a:gd name="T106" fmla="*/ 18 w 24"/>
                <a:gd name="T107" fmla="*/ 18 h 26"/>
                <a:gd name="T108" fmla="*/ 19 w 24"/>
                <a:gd name="T109" fmla="*/ 22 h 26"/>
                <a:gd name="T110" fmla="*/ 19 w 24"/>
                <a:gd name="T111" fmla="*/ 8 h 26"/>
                <a:gd name="T112" fmla="*/ 19 w 24"/>
                <a:gd name="T113" fmla="*/ 21 h 26"/>
                <a:gd name="T114" fmla="*/ 19 w 24"/>
                <a:gd name="T115" fmla="*/ 21 h 26"/>
                <a:gd name="T116" fmla="*/ 21 w 24"/>
                <a:gd name="T117" fmla="*/ 20 h 26"/>
                <a:gd name="T118" fmla="*/ 22 w 24"/>
                <a:gd name="T119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" h="26">
                  <a:moveTo>
                    <a:pt x="12" y="0"/>
                  </a:moveTo>
                  <a:cubicBezTo>
                    <a:pt x="13" y="0"/>
                    <a:pt x="15" y="1"/>
                    <a:pt x="17" y="2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21" y="7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0" y="12"/>
                    <a:pt x="7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4" y="14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6" y="21"/>
                    <a:pt x="7" y="22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4" y="23"/>
                    <a:pt x="16" y="21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8" y="17"/>
                    <a:pt x="19" y="16"/>
                  </a:cubicBezTo>
                  <a:cubicBezTo>
                    <a:pt x="20" y="16"/>
                    <a:pt x="20" y="17"/>
                    <a:pt x="21" y="17"/>
                  </a:cubicBezTo>
                  <a:cubicBezTo>
                    <a:pt x="22" y="19"/>
                    <a:pt x="23" y="20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3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1" y="22"/>
                    <a:pt x="20" y="22"/>
                  </a:cubicBezTo>
                  <a:cubicBezTo>
                    <a:pt x="20" y="22"/>
                    <a:pt x="19" y="23"/>
                    <a:pt x="18" y="24"/>
                  </a:cubicBezTo>
                  <a:cubicBezTo>
                    <a:pt x="17" y="25"/>
                    <a:pt x="16" y="25"/>
                    <a:pt x="14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4" y="24"/>
                    <a:pt x="3" y="23"/>
                  </a:cubicBezTo>
                  <a:cubicBezTo>
                    <a:pt x="2" y="22"/>
                    <a:pt x="2" y="21"/>
                    <a:pt x="1" y="21"/>
                  </a:cubicBezTo>
                  <a:cubicBezTo>
                    <a:pt x="1" y="20"/>
                    <a:pt x="1" y="19"/>
                    <a:pt x="0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1" y="6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2" y="0"/>
                  </a:cubicBezTo>
                  <a:close/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3"/>
                    <a:pt x="1" y="13"/>
                  </a:cubicBezTo>
                  <a:close/>
                  <a:moveTo>
                    <a:pt x="2" y="8"/>
                  </a:moveTo>
                  <a:cubicBezTo>
                    <a:pt x="1" y="8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2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3" y="11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7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6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6" y="6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5" y="6"/>
                    <a:pt x="4" y="7"/>
                    <a:pt x="4" y="7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23"/>
                  </a:move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4" y="2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8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1" y="11"/>
                    <a:pt x="6" y="10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8" y="9"/>
                    <a:pt x="6" y="9"/>
                  </a:cubicBezTo>
                  <a:close/>
                  <a:moveTo>
                    <a:pt x="7" y="4"/>
                  </a:move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4"/>
                    <a:pt x="7" y="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7" y="1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3"/>
                    <a:pt x="8" y="23"/>
                    <a:pt x="8" y="23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lose/>
                  <a:moveTo>
                    <a:pt x="11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4"/>
                    <a:pt x="11" y="24"/>
                  </a:cubicBezTo>
                  <a:close/>
                  <a:moveTo>
                    <a:pt x="12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3" y="25"/>
                    <a:pt x="12" y="25"/>
                  </a:cubicBezTo>
                  <a:close/>
                  <a:moveTo>
                    <a:pt x="13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lose/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3"/>
                  </a:cubicBezTo>
                  <a:close/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lose/>
                  <a:moveTo>
                    <a:pt x="15" y="11"/>
                  </a:moveTo>
                  <a:cubicBezTo>
                    <a:pt x="15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5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8" y="21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1"/>
                  </a:cubicBezTo>
                  <a:close/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lnTo>
                    <a:pt x="17" y="6"/>
                  </a:ln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8" y="22"/>
                    <a:pt x="18" y="23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19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lose/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lose/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2" y="20"/>
                    <a:pt x="2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53" name="Freeform 19"/>
            <p:cNvSpPr>
              <a:spLocks noEditPoints="1"/>
            </p:cNvSpPr>
            <p:nvPr/>
          </p:nvSpPr>
          <p:spPr bwMode="auto">
            <a:xfrm>
              <a:off x="7896226" y="2736850"/>
              <a:ext cx="44450" cy="120650"/>
            </a:xfrm>
            <a:custGeom>
              <a:avLst/>
              <a:gdLst>
                <a:gd name="T0" fmla="*/ 8 w 14"/>
                <a:gd name="T1" fmla="*/ 0 h 38"/>
                <a:gd name="T2" fmla="*/ 9 w 14"/>
                <a:gd name="T3" fmla="*/ 21 h 38"/>
                <a:gd name="T4" fmla="*/ 14 w 14"/>
                <a:gd name="T5" fmla="*/ 33 h 38"/>
                <a:gd name="T6" fmla="*/ 13 w 14"/>
                <a:gd name="T7" fmla="*/ 38 h 38"/>
                <a:gd name="T8" fmla="*/ 0 w 14"/>
                <a:gd name="T9" fmla="*/ 36 h 38"/>
                <a:gd name="T10" fmla="*/ 1 w 14"/>
                <a:gd name="T11" fmla="*/ 32 h 38"/>
                <a:gd name="T12" fmla="*/ 4 w 14"/>
                <a:gd name="T13" fmla="*/ 32 h 38"/>
                <a:gd name="T14" fmla="*/ 4 w 14"/>
                <a:gd name="T15" fmla="*/ 4 h 38"/>
                <a:gd name="T16" fmla="*/ 1 w 14"/>
                <a:gd name="T17" fmla="*/ 36 h 38"/>
                <a:gd name="T18" fmla="*/ 1 w 14"/>
                <a:gd name="T19" fmla="*/ 36 h 38"/>
                <a:gd name="T20" fmla="*/ 1 w 14"/>
                <a:gd name="T21" fmla="*/ 34 h 38"/>
                <a:gd name="T22" fmla="*/ 2 w 14"/>
                <a:gd name="T23" fmla="*/ 2 h 38"/>
                <a:gd name="T24" fmla="*/ 3 w 14"/>
                <a:gd name="T25" fmla="*/ 3 h 38"/>
                <a:gd name="T26" fmla="*/ 2 w 14"/>
                <a:gd name="T27" fmla="*/ 2 h 38"/>
                <a:gd name="T28" fmla="*/ 3 w 14"/>
                <a:gd name="T29" fmla="*/ 2 h 38"/>
                <a:gd name="T30" fmla="*/ 3 w 14"/>
                <a:gd name="T31" fmla="*/ 1 h 38"/>
                <a:gd name="T32" fmla="*/ 3 w 14"/>
                <a:gd name="T33" fmla="*/ 34 h 38"/>
                <a:gd name="T34" fmla="*/ 3 w 14"/>
                <a:gd name="T35" fmla="*/ 35 h 38"/>
                <a:gd name="T36" fmla="*/ 5 w 14"/>
                <a:gd name="T37" fmla="*/ 35 h 38"/>
                <a:gd name="T38" fmla="*/ 4 w 14"/>
                <a:gd name="T39" fmla="*/ 34 h 38"/>
                <a:gd name="T40" fmla="*/ 4 w 14"/>
                <a:gd name="T41" fmla="*/ 34 h 38"/>
                <a:gd name="T42" fmla="*/ 5 w 14"/>
                <a:gd name="T43" fmla="*/ 1 h 38"/>
                <a:gd name="T44" fmla="*/ 6 w 14"/>
                <a:gd name="T45" fmla="*/ 1 h 38"/>
                <a:gd name="T46" fmla="*/ 6 w 14"/>
                <a:gd name="T47" fmla="*/ 31 h 38"/>
                <a:gd name="T48" fmla="*/ 6 w 14"/>
                <a:gd name="T49" fmla="*/ 30 h 38"/>
                <a:gd name="T50" fmla="*/ 6 w 14"/>
                <a:gd name="T51" fmla="*/ 14 h 38"/>
                <a:gd name="T52" fmla="*/ 6 w 14"/>
                <a:gd name="T53" fmla="*/ 14 h 38"/>
                <a:gd name="T54" fmla="*/ 6 w 14"/>
                <a:gd name="T55" fmla="*/ 9 h 38"/>
                <a:gd name="T56" fmla="*/ 6 w 14"/>
                <a:gd name="T57" fmla="*/ 6 h 38"/>
                <a:gd name="T58" fmla="*/ 6 w 14"/>
                <a:gd name="T59" fmla="*/ 7 h 38"/>
                <a:gd name="T60" fmla="*/ 6 w 14"/>
                <a:gd name="T61" fmla="*/ 20 h 38"/>
                <a:gd name="T62" fmla="*/ 6 w 14"/>
                <a:gd name="T63" fmla="*/ 20 h 38"/>
                <a:gd name="T64" fmla="*/ 7 w 14"/>
                <a:gd name="T65" fmla="*/ 3 h 38"/>
                <a:gd name="T66" fmla="*/ 8 w 14"/>
                <a:gd name="T67" fmla="*/ 2 h 38"/>
                <a:gd name="T68" fmla="*/ 7 w 14"/>
                <a:gd name="T69" fmla="*/ 23 h 38"/>
                <a:gd name="T70" fmla="*/ 8 w 14"/>
                <a:gd name="T71" fmla="*/ 32 h 38"/>
                <a:gd name="T72" fmla="*/ 8 w 14"/>
                <a:gd name="T73" fmla="*/ 12 h 38"/>
                <a:gd name="T74" fmla="*/ 8 w 14"/>
                <a:gd name="T75" fmla="*/ 13 h 38"/>
                <a:gd name="T76" fmla="*/ 8 w 14"/>
                <a:gd name="T77" fmla="*/ 14 h 38"/>
                <a:gd name="T78" fmla="*/ 8 w 14"/>
                <a:gd name="T79" fmla="*/ 13 h 38"/>
                <a:gd name="T80" fmla="*/ 8 w 14"/>
                <a:gd name="T81" fmla="*/ 15 h 38"/>
                <a:gd name="T82" fmla="*/ 10 w 14"/>
                <a:gd name="T83" fmla="*/ 35 h 38"/>
                <a:gd name="T84" fmla="*/ 13 w 14"/>
                <a:gd name="T85" fmla="*/ 35 h 38"/>
                <a:gd name="T86" fmla="*/ 12 w 14"/>
                <a:gd name="T87" fmla="*/ 36 h 38"/>
                <a:gd name="T88" fmla="*/ 12 w 14"/>
                <a:gd name="T89" fmla="*/ 36 h 38"/>
                <a:gd name="T90" fmla="*/ 12 w 14"/>
                <a:gd name="T91" fmla="*/ 33 h 38"/>
                <a:gd name="T92" fmla="*/ 13 w 14"/>
                <a:gd name="T93" fmla="*/ 33 h 38"/>
                <a:gd name="T94" fmla="*/ 12 w 14"/>
                <a:gd name="T95" fmla="*/ 37 h 38"/>
                <a:gd name="T96" fmla="*/ 13 w 14"/>
                <a:gd name="T97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" h="38"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2"/>
                    <a:pt x="9" y="4"/>
                    <a:pt x="9" y="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3"/>
                    <a:pt x="12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6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8"/>
                    <a:pt x="12" y="38"/>
                    <a:pt x="1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5"/>
                    <a:pt x="0" y="34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3" y="32"/>
                  </a:cubicBezTo>
                  <a:cubicBezTo>
                    <a:pt x="3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1"/>
                  </a:cubicBezTo>
                  <a:cubicBezTo>
                    <a:pt x="5" y="31"/>
                    <a:pt x="5" y="27"/>
                    <a:pt x="5" y="21"/>
                  </a:cubicBezTo>
                  <a:cubicBezTo>
                    <a:pt x="5" y="19"/>
                    <a:pt x="5" y="13"/>
                    <a:pt x="5" y="5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2" y="1"/>
                    <a:pt x="2" y="0"/>
                    <a:pt x="2" y="0"/>
                  </a:cubicBezTo>
                  <a:close/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lose/>
                  <a:moveTo>
                    <a:pt x="1" y="3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3" y="1"/>
                  </a:lnTo>
                  <a:close/>
                  <a:moveTo>
                    <a:pt x="3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lose/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5"/>
                    <a:pt x="4" y="35"/>
                    <a:pt x="3" y="35"/>
                  </a:cubicBezTo>
                  <a:close/>
                  <a:moveTo>
                    <a:pt x="4" y="34"/>
                  </a:move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5" y="1"/>
                  </a:lnTo>
                  <a:close/>
                  <a:moveTo>
                    <a:pt x="6" y="30"/>
                  </a:move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1"/>
                    <a:pt x="6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6" y="20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0"/>
                    <a:pt x="7" y="19"/>
                  </a:cubicBezTo>
                  <a:cubicBezTo>
                    <a:pt x="7" y="19"/>
                    <a:pt x="7" y="19"/>
                    <a:pt x="6" y="20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8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6"/>
                    <a:pt x="8" y="23"/>
                    <a:pt x="8" y="23"/>
                  </a:cubicBezTo>
                  <a:close/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lose/>
                  <a:moveTo>
                    <a:pt x="8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lnTo>
                    <a:pt x="8" y="13"/>
                  </a:ln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12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1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lnTo>
                    <a:pt x="12" y="35"/>
                  </a:lnTo>
                  <a:close/>
                  <a:moveTo>
                    <a:pt x="11" y="36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1" y="36"/>
                    <a:pt x="11" y="36"/>
                  </a:cubicBezTo>
                  <a:close/>
                  <a:moveTo>
                    <a:pt x="12" y="33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4"/>
                    <a:pt x="12" y="34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lnTo>
                    <a:pt x="12" y="33"/>
                  </a:lnTo>
                  <a:close/>
                  <a:moveTo>
                    <a:pt x="12" y="37"/>
                  </a:move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7"/>
                    <a:pt x="12" y="37"/>
                    <a:pt x="1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54" name="Freeform 20"/>
            <p:cNvSpPr>
              <a:spLocks noEditPoints="1"/>
            </p:cNvSpPr>
            <p:nvPr/>
          </p:nvSpPr>
          <p:spPr bwMode="auto">
            <a:xfrm>
              <a:off x="7947026" y="2768600"/>
              <a:ext cx="87313" cy="88900"/>
            </a:xfrm>
            <a:custGeom>
              <a:avLst/>
              <a:gdLst>
                <a:gd name="T0" fmla="*/ 21 w 28"/>
                <a:gd name="T1" fmla="*/ 3 h 28"/>
                <a:gd name="T2" fmla="*/ 23 w 28"/>
                <a:gd name="T3" fmla="*/ 5 h 28"/>
                <a:gd name="T4" fmla="*/ 19 w 28"/>
                <a:gd name="T5" fmla="*/ 9 h 28"/>
                <a:gd name="T6" fmla="*/ 8 w 28"/>
                <a:gd name="T7" fmla="*/ 6 h 28"/>
                <a:gd name="T8" fmla="*/ 4 w 28"/>
                <a:gd name="T9" fmla="*/ 12 h 28"/>
                <a:gd name="T10" fmla="*/ 4 w 28"/>
                <a:gd name="T11" fmla="*/ 18 h 28"/>
                <a:gd name="T12" fmla="*/ 21 w 28"/>
                <a:gd name="T13" fmla="*/ 19 h 28"/>
                <a:gd name="T14" fmla="*/ 24 w 28"/>
                <a:gd name="T15" fmla="*/ 17 h 28"/>
                <a:gd name="T16" fmla="*/ 25 w 28"/>
                <a:gd name="T17" fmla="*/ 18 h 28"/>
                <a:gd name="T18" fmla="*/ 25 w 28"/>
                <a:gd name="T19" fmla="*/ 25 h 28"/>
                <a:gd name="T20" fmla="*/ 12 w 28"/>
                <a:gd name="T21" fmla="*/ 28 h 28"/>
                <a:gd name="T22" fmla="*/ 0 w 28"/>
                <a:gd name="T23" fmla="*/ 11 h 28"/>
                <a:gd name="T24" fmla="*/ 2 w 28"/>
                <a:gd name="T25" fmla="*/ 15 h 28"/>
                <a:gd name="T26" fmla="*/ 2 w 28"/>
                <a:gd name="T27" fmla="*/ 14 h 28"/>
                <a:gd name="T28" fmla="*/ 3 w 28"/>
                <a:gd name="T29" fmla="*/ 10 h 28"/>
                <a:gd name="T30" fmla="*/ 3 w 28"/>
                <a:gd name="T31" fmla="*/ 17 h 28"/>
                <a:gd name="T32" fmla="*/ 3 w 28"/>
                <a:gd name="T33" fmla="*/ 20 h 28"/>
                <a:gd name="T34" fmla="*/ 3 w 28"/>
                <a:gd name="T35" fmla="*/ 22 h 28"/>
                <a:gd name="T36" fmla="*/ 5 w 28"/>
                <a:gd name="T37" fmla="*/ 24 h 28"/>
                <a:gd name="T38" fmla="*/ 4 w 28"/>
                <a:gd name="T39" fmla="*/ 8 h 28"/>
                <a:gd name="T40" fmla="*/ 4 w 28"/>
                <a:gd name="T41" fmla="*/ 21 h 28"/>
                <a:gd name="T42" fmla="*/ 4 w 28"/>
                <a:gd name="T43" fmla="*/ 21 h 28"/>
                <a:gd name="T44" fmla="*/ 5 w 28"/>
                <a:gd name="T45" fmla="*/ 24 h 28"/>
                <a:gd name="T46" fmla="*/ 6 w 28"/>
                <a:gd name="T47" fmla="*/ 24 h 28"/>
                <a:gd name="T48" fmla="*/ 5 w 28"/>
                <a:gd name="T49" fmla="*/ 3 h 28"/>
                <a:gd name="T50" fmla="*/ 6 w 28"/>
                <a:gd name="T51" fmla="*/ 2 h 28"/>
                <a:gd name="T52" fmla="*/ 11 w 28"/>
                <a:gd name="T53" fmla="*/ 0 h 28"/>
                <a:gd name="T54" fmla="*/ 11 w 28"/>
                <a:gd name="T55" fmla="*/ 26 h 28"/>
                <a:gd name="T56" fmla="*/ 10 w 28"/>
                <a:gd name="T57" fmla="*/ 25 h 28"/>
                <a:gd name="T58" fmla="*/ 7 w 28"/>
                <a:gd name="T59" fmla="*/ 24 h 28"/>
                <a:gd name="T60" fmla="*/ 8 w 28"/>
                <a:gd name="T61" fmla="*/ 4 h 28"/>
                <a:gd name="T62" fmla="*/ 10 w 28"/>
                <a:gd name="T63" fmla="*/ 3 h 28"/>
                <a:gd name="T64" fmla="*/ 12 w 28"/>
                <a:gd name="T65" fmla="*/ 3 h 28"/>
                <a:gd name="T66" fmla="*/ 12 w 28"/>
                <a:gd name="T67" fmla="*/ 4 h 28"/>
                <a:gd name="T68" fmla="*/ 12 w 28"/>
                <a:gd name="T69" fmla="*/ 4 h 28"/>
                <a:gd name="T70" fmla="*/ 13 w 28"/>
                <a:gd name="T71" fmla="*/ 27 h 28"/>
                <a:gd name="T72" fmla="*/ 15 w 28"/>
                <a:gd name="T73" fmla="*/ 3 h 28"/>
                <a:gd name="T74" fmla="*/ 15 w 28"/>
                <a:gd name="T75" fmla="*/ 3 h 28"/>
                <a:gd name="T76" fmla="*/ 16 w 28"/>
                <a:gd name="T77" fmla="*/ 25 h 28"/>
                <a:gd name="T78" fmla="*/ 16 w 28"/>
                <a:gd name="T79" fmla="*/ 3 h 28"/>
                <a:gd name="T80" fmla="*/ 15 w 28"/>
                <a:gd name="T81" fmla="*/ 1 h 28"/>
                <a:gd name="T82" fmla="*/ 17 w 28"/>
                <a:gd name="T83" fmla="*/ 26 h 28"/>
                <a:gd name="T84" fmla="*/ 17 w 28"/>
                <a:gd name="T85" fmla="*/ 3 h 28"/>
                <a:gd name="T86" fmla="*/ 17 w 28"/>
                <a:gd name="T87" fmla="*/ 3 h 28"/>
                <a:gd name="T88" fmla="*/ 17 w 28"/>
                <a:gd name="T89" fmla="*/ 24 h 28"/>
                <a:gd name="T90" fmla="*/ 20 w 28"/>
                <a:gd name="T91" fmla="*/ 4 h 28"/>
                <a:gd name="T92" fmla="*/ 20 w 28"/>
                <a:gd name="T93" fmla="*/ 22 h 28"/>
                <a:gd name="T94" fmla="*/ 23 w 28"/>
                <a:gd name="T95" fmla="*/ 5 h 28"/>
                <a:gd name="T96" fmla="*/ 23 w 28"/>
                <a:gd name="T97" fmla="*/ 19 h 28"/>
                <a:gd name="T98" fmla="*/ 24 w 28"/>
                <a:gd name="T99" fmla="*/ 18 h 28"/>
                <a:gd name="T100" fmla="*/ 27 w 28"/>
                <a:gd name="T101" fmla="*/ 22 h 28"/>
                <a:gd name="T102" fmla="*/ 25 w 28"/>
                <a:gd name="T103" fmla="*/ 23 h 28"/>
                <a:gd name="T104" fmla="*/ 25 w 28"/>
                <a:gd name="T10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0"/>
                    <a:pt x="18" y="1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6"/>
                    <a:pt x="22" y="7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0" y="9"/>
                    <a:pt x="20" y="10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5"/>
                    <a:pt x="8" y="6"/>
                  </a:cubicBezTo>
                  <a:cubicBezTo>
                    <a:pt x="6" y="6"/>
                    <a:pt x="6" y="7"/>
                    <a:pt x="5" y="9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6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1"/>
                    <a:pt x="6" y="22"/>
                    <a:pt x="8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3" y="24"/>
                    <a:pt x="16" y="24"/>
                    <a:pt x="18" y="23"/>
                  </a:cubicBezTo>
                  <a:cubicBezTo>
                    <a:pt x="20" y="21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2" y="17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7"/>
                    <a:pt x="25" y="18"/>
                  </a:cubicBezTo>
                  <a:cubicBezTo>
                    <a:pt x="26" y="18"/>
                    <a:pt x="26" y="19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3"/>
                    <a:pt x="28" y="23"/>
                    <a:pt x="27" y="23"/>
                  </a:cubicBezTo>
                  <a:cubicBezTo>
                    <a:pt x="27" y="23"/>
                    <a:pt x="26" y="24"/>
                    <a:pt x="25" y="25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19" y="26"/>
                    <a:pt x="18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8"/>
                    <a:pt x="10" y="28"/>
                    <a:pt x="8" y="27"/>
                  </a:cubicBezTo>
                  <a:cubicBezTo>
                    <a:pt x="6" y="26"/>
                    <a:pt x="4" y="25"/>
                    <a:pt x="4" y="25"/>
                  </a:cubicBezTo>
                  <a:cubicBezTo>
                    <a:pt x="1" y="21"/>
                    <a:pt x="0" y="19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10" y="0"/>
                    <a:pt x="12" y="0"/>
                    <a:pt x="14" y="0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6"/>
                    <a:pt x="2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lose/>
                  <a:moveTo>
                    <a:pt x="4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4" y="9"/>
                  </a:cubicBezTo>
                  <a:close/>
                  <a:moveTo>
                    <a:pt x="3" y="16"/>
                  </a:moveTo>
                  <a:cubicBezTo>
                    <a:pt x="3" y="16"/>
                    <a:pt x="3" y="16"/>
                    <a:pt x="3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7"/>
                    <a:pt x="3" y="16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4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3" y="22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lose/>
                  <a:moveTo>
                    <a:pt x="4" y="21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4" y="21"/>
                    <a:pt x="4" y="21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5" y="24"/>
                  </a:moveTo>
                  <a:cubicBezTo>
                    <a:pt x="5" y="25"/>
                    <a:pt x="6" y="26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6"/>
                    <a:pt x="6" y="25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8" y="1"/>
                    <a:pt x="6" y="2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5"/>
                    <a:pt x="8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7" y="24"/>
                  </a:cubicBezTo>
                  <a:close/>
                  <a:moveTo>
                    <a:pt x="8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2" y="2"/>
                    <a:pt x="11" y="2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4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7"/>
                    <a:pt x="12" y="27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5" y="3"/>
                  </a:lnTo>
                  <a:close/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lose/>
                  <a:moveTo>
                    <a:pt x="16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6"/>
                  </a:cubicBezTo>
                  <a:close/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8" y="23"/>
                    <a:pt x="17" y="24"/>
                    <a:pt x="17" y="24"/>
                  </a:cubicBezTo>
                  <a:close/>
                  <a:moveTo>
                    <a:pt x="20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0" y="21"/>
                    <a:pt x="20" y="22"/>
                  </a:cubicBezTo>
                  <a:close/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3" y="19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5" y="20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1"/>
                    <a:pt x="26" y="20"/>
                    <a:pt x="25" y="19"/>
                  </a:cubicBezTo>
                  <a:lnTo>
                    <a:pt x="24" y="18"/>
                  </a:lnTo>
                  <a:close/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5" y="22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55" name="Freeform 21"/>
            <p:cNvSpPr>
              <a:spLocks noEditPoints="1"/>
            </p:cNvSpPr>
            <p:nvPr/>
          </p:nvSpPr>
          <p:spPr bwMode="auto">
            <a:xfrm>
              <a:off x="8037514" y="2781300"/>
              <a:ext cx="73025" cy="76200"/>
            </a:xfrm>
            <a:custGeom>
              <a:avLst/>
              <a:gdLst>
                <a:gd name="T0" fmla="*/ 20 w 23"/>
                <a:gd name="T1" fmla="*/ 3 h 24"/>
                <a:gd name="T2" fmla="*/ 22 w 23"/>
                <a:gd name="T3" fmla="*/ 6 h 24"/>
                <a:gd name="T4" fmla="*/ 23 w 23"/>
                <a:gd name="T5" fmla="*/ 7 h 24"/>
                <a:gd name="T6" fmla="*/ 23 w 23"/>
                <a:gd name="T7" fmla="*/ 10 h 24"/>
                <a:gd name="T8" fmla="*/ 14 w 23"/>
                <a:gd name="T9" fmla="*/ 24 h 24"/>
                <a:gd name="T10" fmla="*/ 1 w 23"/>
                <a:gd name="T11" fmla="*/ 17 h 24"/>
                <a:gd name="T12" fmla="*/ 8 w 23"/>
                <a:gd name="T13" fmla="*/ 1 h 24"/>
                <a:gd name="T14" fmla="*/ 1 w 23"/>
                <a:gd name="T15" fmla="*/ 15 h 24"/>
                <a:gd name="T16" fmla="*/ 2 w 23"/>
                <a:gd name="T17" fmla="*/ 16 h 24"/>
                <a:gd name="T18" fmla="*/ 3 w 23"/>
                <a:gd name="T19" fmla="*/ 19 h 24"/>
                <a:gd name="T20" fmla="*/ 3 w 23"/>
                <a:gd name="T21" fmla="*/ 8 h 24"/>
                <a:gd name="T22" fmla="*/ 3 w 23"/>
                <a:gd name="T23" fmla="*/ 7 h 24"/>
                <a:gd name="T24" fmla="*/ 3 w 23"/>
                <a:gd name="T25" fmla="*/ 13 h 24"/>
                <a:gd name="T26" fmla="*/ 3 w 23"/>
                <a:gd name="T27" fmla="*/ 13 h 24"/>
                <a:gd name="T28" fmla="*/ 3 w 23"/>
                <a:gd name="T29" fmla="*/ 20 h 24"/>
                <a:gd name="T30" fmla="*/ 4 w 23"/>
                <a:gd name="T31" fmla="*/ 15 h 24"/>
                <a:gd name="T32" fmla="*/ 11 w 23"/>
                <a:gd name="T33" fmla="*/ 21 h 24"/>
                <a:gd name="T34" fmla="*/ 19 w 23"/>
                <a:gd name="T35" fmla="*/ 14 h 24"/>
                <a:gd name="T36" fmla="*/ 17 w 23"/>
                <a:gd name="T37" fmla="*/ 7 h 24"/>
                <a:gd name="T38" fmla="*/ 6 w 23"/>
                <a:gd name="T39" fmla="*/ 8 h 24"/>
                <a:gd name="T40" fmla="*/ 4 w 23"/>
                <a:gd name="T41" fmla="*/ 21 h 24"/>
                <a:gd name="T42" fmla="*/ 5 w 23"/>
                <a:gd name="T43" fmla="*/ 21 h 24"/>
                <a:gd name="T44" fmla="*/ 6 w 23"/>
                <a:gd name="T45" fmla="*/ 6 h 24"/>
                <a:gd name="T46" fmla="*/ 6 w 23"/>
                <a:gd name="T47" fmla="*/ 3 h 24"/>
                <a:gd name="T48" fmla="*/ 9 w 23"/>
                <a:gd name="T49" fmla="*/ 1 h 24"/>
                <a:gd name="T50" fmla="*/ 12 w 23"/>
                <a:gd name="T51" fmla="*/ 1 h 24"/>
                <a:gd name="T52" fmla="*/ 7 w 23"/>
                <a:gd name="T53" fmla="*/ 3 h 24"/>
                <a:gd name="T54" fmla="*/ 6 w 23"/>
                <a:gd name="T55" fmla="*/ 6 h 24"/>
                <a:gd name="T56" fmla="*/ 7 w 23"/>
                <a:gd name="T57" fmla="*/ 22 h 24"/>
                <a:gd name="T58" fmla="*/ 8 w 23"/>
                <a:gd name="T59" fmla="*/ 22 h 24"/>
                <a:gd name="T60" fmla="*/ 8 w 23"/>
                <a:gd name="T61" fmla="*/ 22 h 24"/>
                <a:gd name="T62" fmla="*/ 8 w 23"/>
                <a:gd name="T63" fmla="*/ 22 h 24"/>
                <a:gd name="T64" fmla="*/ 13 w 23"/>
                <a:gd name="T65" fmla="*/ 2 h 24"/>
                <a:gd name="T66" fmla="*/ 9 w 23"/>
                <a:gd name="T67" fmla="*/ 4 h 24"/>
                <a:gd name="T68" fmla="*/ 14 w 23"/>
                <a:gd name="T69" fmla="*/ 3 h 24"/>
                <a:gd name="T70" fmla="*/ 13 w 23"/>
                <a:gd name="T71" fmla="*/ 23 h 24"/>
                <a:gd name="T72" fmla="*/ 14 w 23"/>
                <a:gd name="T73" fmla="*/ 23 h 24"/>
                <a:gd name="T74" fmla="*/ 15 w 23"/>
                <a:gd name="T75" fmla="*/ 1 h 24"/>
                <a:gd name="T76" fmla="*/ 14 w 23"/>
                <a:gd name="T77" fmla="*/ 0 h 24"/>
                <a:gd name="T78" fmla="*/ 14 w 23"/>
                <a:gd name="T79" fmla="*/ 2 h 24"/>
                <a:gd name="T80" fmla="*/ 14 w 23"/>
                <a:gd name="T81" fmla="*/ 2 h 24"/>
                <a:gd name="T82" fmla="*/ 14 w 23"/>
                <a:gd name="T83" fmla="*/ 2 h 24"/>
                <a:gd name="T84" fmla="*/ 16 w 23"/>
                <a:gd name="T85" fmla="*/ 23 h 24"/>
                <a:gd name="T86" fmla="*/ 17 w 23"/>
                <a:gd name="T87" fmla="*/ 5 h 24"/>
                <a:gd name="T88" fmla="*/ 17 w 23"/>
                <a:gd name="T89" fmla="*/ 2 h 24"/>
                <a:gd name="T90" fmla="*/ 18 w 23"/>
                <a:gd name="T91" fmla="*/ 4 h 24"/>
                <a:gd name="T92" fmla="*/ 19 w 23"/>
                <a:gd name="T93" fmla="*/ 5 h 24"/>
                <a:gd name="T94" fmla="*/ 19 w 23"/>
                <a:gd name="T95" fmla="*/ 5 h 24"/>
                <a:gd name="T96" fmla="*/ 20 w 23"/>
                <a:gd name="T97" fmla="*/ 6 h 24"/>
                <a:gd name="T98" fmla="*/ 22 w 23"/>
                <a:gd name="T99" fmla="*/ 17 h 24"/>
                <a:gd name="T100" fmla="*/ 22 w 23"/>
                <a:gd name="T101" fmla="*/ 16 h 24"/>
                <a:gd name="T102" fmla="*/ 22 w 23"/>
                <a:gd name="T103" fmla="*/ 16 h 24"/>
                <a:gd name="T104" fmla="*/ 22 w 23"/>
                <a:gd name="T105" fmla="*/ 15 h 24"/>
                <a:gd name="T106" fmla="*/ 22 w 23"/>
                <a:gd name="T107" fmla="*/ 13 h 24"/>
                <a:gd name="T108" fmla="*/ 23 w 23"/>
                <a:gd name="T109" fmla="*/ 10 h 24"/>
                <a:gd name="T110" fmla="*/ 23 w 23"/>
                <a:gd name="T111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" h="24">
                  <a:moveTo>
                    <a:pt x="1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8" y="2"/>
                    <a:pt x="20" y="3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8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4"/>
                    <a:pt x="23" y="15"/>
                  </a:cubicBezTo>
                  <a:cubicBezTo>
                    <a:pt x="23" y="16"/>
                    <a:pt x="21" y="18"/>
                    <a:pt x="18" y="22"/>
                  </a:cubicBezTo>
                  <a:cubicBezTo>
                    <a:pt x="17" y="23"/>
                    <a:pt x="16" y="24"/>
                    <a:pt x="14" y="24"/>
                  </a:cubicBezTo>
                  <a:cubicBezTo>
                    <a:pt x="13" y="24"/>
                    <a:pt x="12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8" y="24"/>
                    <a:pt x="5" y="23"/>
                  </a:cubicBezTo>
                  <a:cubicBezTo>
                    <a:pt x="2" y="20"/>
                    <a:pt x="1" y="18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3"/>
                    <a:pt x="1" y="10"/>
                  </a:cubicBezTo>
                  <a:cubicBezTo>
                    <a:pt x="1" y="9"/>
                    <a:pt x="2" y="8"/>
                    <a:pt x="2" y="7"/>
                  </a:cubicBezTo>
                  <a:cubicBezTo>
                    <a:pt x="4" y="4"/>
                    <a:pt x="6" y="2"/>
                    <a:pt x="8" y="1"/>
                  </a:cubicBezTo>
                  <a:cubicBezTo>
                    <a:pt x="10" y="0"/>
                    <a:pt x="12" y="0"/>
                    <a:pt x="13" y="0"/>
                  </a:cubicBezTo>
                  <a:close/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2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7"/>
                    <a:pt x="2" y="16"/>
                    <a:pt x="2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19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7"/>
                    <a:pt x="6" y="18"/>
                  </a:cubicBezTo>
                  <a:cubicBezTo>
                    <a:pt x="6" y="18"/>
                    <a:pt x="6" y="19"/>
                    <a:pt x="8" y="19"/>
                  </a:cubicBezTo>
                  <a:cubicBezTo>
                    <a:pt x="8" y="20"/>
                    <a:pt x="9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4" y="20"/>
                    <a:pt x="15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9" y="15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9" y="8"/>
                    <a:pt x="17" y="7"/>
                  </a:cubicBezTo>
                  <a:cubicBezTo>
                    <a:pt x="16" y="6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7" y="6"/>
                    <a:pt x="7" y="7"/>
                    <a:pt x="6" y="8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1"/>
                    <a:pt x="4" y="13"/>
                    <a:pt x="4" y="15"/>
                  </a:cubicBezTo>
                  <a:close/>
                  <a:moveTo>
                    <a:pt x="5" y="21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6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6" y="21"/>
                    <a:pt x="5" y="21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7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1"/>
                    <a:pt x="7" y="1"/>
                    <a:pt x="6" y="3"/>
                  </a:cubicBezTo>
                  <a:close/>
                  <a:moveTo>
                    <a:pt x="6" y="4"/>
                  </a:moveTo>
                  <a:cubicBezTo>
                    <a:pt x="6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6" y="5"/>
                  </a:lnTo>
                  <a:close/>
                  <a:moveTo>
                    <a:pt x="7" y="22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lose/>
                  <a:moveTo>
                    <a:pt x="8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lose/>
                  <a:moveTo>
                    <a:pt x="9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0" y="2"/>
                    <a:pt x="9" y="2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3"/>
                    <a:pt x="9" y="4"/>
                    <a:pt x="9" y="4"/>
                  </a:cubicBezTo>
                  <a:close/>
                  <a:moveTo>
                    <a:pt x="13" y="23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  <a:moveTo>
                    <a:pt x="14" y="1"/>
                  </a:move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lose/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lose/>
                  <a:moveTo>
                    <a:pt x="14" y="2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5" y="2"/>
                    <a:pt x="14" y="2"/>
                  </a:cubicBezTo>
                  <a:close/>
                  <a:moveTo>
                    <a:pt x="15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5" y="23"/>
                    <a:pt x="15" y="23"/>
                  </a:cubicBezTo>
                  <a:close/>
                  <a:moveTo>
                    <a:pt x="16" y="4"/>
                  </a:move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5"/>
                    <a:pt x="19" y="5"/>
                  </a:cubicBezTo>
                  <a:close/>
                  <a:moveTo>
                    <a:pt x="21" y="17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2" y="16"/>
                  </a:ln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4"/>
                  </a:cubicBezTo>
                  <a:close/>
                  <a:moveTo>
                    <a:pt x="23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56" name="Freeform 22"/>
            <p:cNvSpPr>
              <a:spLocks noEditPoints="1"/>
            </p:cNvSpPr>
            <p:nvPr/>
          </p:nvSpPr>
          <p:spPr bwMode="auto">
            <a:xfrm>
              <a:off x="8113714" y="2774950"/>
              <a:ext cx="119062" cy="79375"/>
            </a:xfrm>
            <a:custGeom>
              <a:avLst/>
              <a:gdLst>
                <a:gd name="T0" fmla="*/ 18 w 38"/>
                <a:gd name="T1" fmla="*/ 4 h 25"/>
                <a:gd name="T2" fmla="*/ 35 w 38"/>
                <a:gd name="T3" fmla="*/ 20 h 25"/>
                <a:gd name="T4" fmla="*/ 29 w 38"/>
                <a:gd name="T5" fmla="*/ 25 h 25"/>
                <a:gd name="T6" fmla="*/ 28 w 38"/>
                <a:gd name="T7" fmla="*/ 21 h 25"/>
                <a:gd name="T8" fmla="*/ 28 w 38"/>
                <a:gd name="T9" fmla="*/ 9 h 25"/>
                <a:gd name="T10" fmla="*/ 20 w 38"/>
                <a:gd name="T11" fmla="*/ 17 h 25"/>
                <a:gd name="T12" fmla="*/ 15 w 38"/>
                <a:gd name="T13" fmla="*/ 20 h 25"/>
                <a:gd name="T14" fmla="*/ 17 w 38"/>
                <a:gd name="T15" fmla="*/ 8 h 25"/>
                <a:gd name="T16" fmla="*/ 9 w 38"/>
                <a:gd name="T17" fmla="*/ 21 h 25"/>
                <a:gd name="T18" fmla="*/ 8 w 38"/>
                <a:gd name="T19" fmla="*/ 25 h 25"/>
                <a:gd name="T20" fmla="*/ 5 w 38"/>
                <a:gd name="T21" fmla="*/ 5 h 25"/>
                <a:gd name="T22" fmla="*/ 1 w 38"/>
                <a:gd name="T23" fmla="*/ 1 h 25"/>
                <a:gd name="T24" fmla="*/ 2 w 38"/>
                <a:gd name="T25" fmla="*/ 21 h 25"/>
                <a:gd name="T26" fmla="*/ 2 w 38"/>
                <a:gd name="T27" fmla="*/ 2 h 25"/>
                <a:gd name="T28" fmla="*/ 3 w 38"/>
                <a:gd name="T29" fmla="*/ 22 h 25"/>
                <a:gd name="T30" fmla="*/ 3 w 38"/>
                <a:gd name="T31" fmla="*/ 23 h 25"/>
                <a:gd name="T32" fmla="*/ 8 w 38"/>
                <a:gd name="T33" fmla="*/ 23 h 25"/>
                <a:gd name="T34" fmla="*/ 5 w 38"/>
                <a:gd name="T35" fmla="*/ 1 h 25"/>
                <a:gd name="T36" fmla="*/ 6 w 38"/>
                <a:gd name="T37" fmla="*/ 21 h 25"/>
                <a:gd name="T38" fmla="*/ 6 w 38"/>
                <a:gd name="T39" fmla="*/ 2 h 25"/>
                <a:gd name="T40" fmla="*/ 6 w 38"/>
                <a:gd name="T41" fmla="*/ 8 h 25"/>
                <a:gd name="T42" fmla="*/ 7 w 38"/>
                <a:gd name="T43" fmla="*/ 4 h 25"/>
                <a:gd name="T44" fmla="*/ 8 w 38"/>
                <a:gd name="T45" fmla="*/ 20 h 25"/>
                <a:gd name="T46" fmla="*/ 8 w 38"/>
                <a:gd name="T47" fmla="*/ 1 h 25"/>
                <a:gd name="T48" fmla="*/ 8 w 38"/>
                <a:gd name="T49" fmla="*/ 8 h 25"/>
                <a:gd name="T50" fmla="*/ 8 w 38"/>
                <a:gd name="T51" fmla="*/ 1 h 25"/>
                <a:gd name="T52" fmla="*/ 8 w 38"/>
                <a:gd name="T53" fmla="*/ 10 h 25"/>
                <a:gd name="T54" fmla="*/ 8 w 38"/>
                <a:gd name="T55" fmla="*/ 22 h 25"/>
                <a:gd name="T56" fmla="*/ 9 w 38"/>
                <a:gd name="T57" fmla="*/ 24 h 25"/>
                <a:gd name="T58" fmla="*/ 9 w 38"/>
                <a:gd name="T59" fmla="*/ 3 h 25"/>
                <a:gd name="T60" fmla="*/ 9 w 38"/>
                <a:gd name="T61" fmla="*/ 4 h 25"/>
                <a:gd name="T62" fmla="*/ 9 w 38"/>
                <a:gd name="T63" fmla="*/ 22 h 25"/>
                <a:gd name="T64" fmla="*/ 10 w 38"/>
                <a:gd name="T65" fmla="*/ 21 h 25"/>
                <a:gd name="T66" fmla="*/ 15 w 38"/>
                <a:gd name="T67" fmla="*/ 3 h 25"/>
                <a:gd name="T68" fmla="*/ 14 w 38"/>
                <a:gd name="T69" fmla="*/ 4 h 25"/>
                <a:gd name="T70" fmla="*/ 15 w 38"/>
                <a:gd name="T71" fmla="*/ 2 h 25"/>
                <a:gd name="T72" fmla="*/ 16 w 38"/>
                <a:gd name="T73" fmla="*/ 3 h 25"/>
                <a:gd name="T74" fmla="*/ 16 w 38"/>
                <a:gd name="T75" fmla="*/ 4 h 25"/>
                <a:gd name="T76" fmla="*/ 17 w 38"/>
                <a:gd name="T77" fmla="*/ 16 h 25"/>
                <a:gd name="T78" fmla="*/ 18 w 38"/>
                <a:gd name="T79" fmla="*/ 7 h 25"/>
                <a:gd name="T80" fmla="*/ 18 w 38"/>
                <a:gd name="T81" fmla="*/ 22 h 25"/>
                <a:gd name="T82" fmla="*/ 19 w 38"/>
                <a:gd name="T83" fmla="*/ 5 h 25"/>
                <a:gd name="T84" fmla="*/ 19 w 38"/>
                <a:gd name="T85" fmla="*/ 8 h 25"/>
                <a:gd name="T86" fmla="*/ 19 w 38"/>
                <a:gd name="T87" fmla="*/ 19 h 25"/>
                <a:gd name="T88" fmla="*/ 21 w 38"/>
                <a:gd name="T89" fmla="*/ 4 h 25"/>
                <a:gd name="T90" fmla="*/ 25 w 38"/>
                <a:gd name="T91" fmla="*/ 4 h 25"/>
                <a:gd name="T92" fmla="*/ 26 w 38"/>
                <a:gd name="T93" fmla="*/ 3 h 25"/>
                <a:gd name="T94" fmla="*/ 29 w 38"/>
                <a:gd name="T95" fmla="*/ 3 h 25"/>
                <a:gd name="T96" fmla="*/ 29 w 38"/>
                <a:gd name="T97" fmla="*/ 7 h 25"/>
                <a:gd name="T98" fmla="*/ 31 w 38"/>
                <a:gd name="T99" fmla="*/ 7 h 25"/>
                <a:gd name="T100" fmla="*/ 31 w 38"/>
                <a:gd name="T101" fmla="*/ 22 h 25"/>
                <a:gd name="T102" fmla="*/ 31 w 38"/>
                <a:gd name="T103" fmla="*/ 8 h 25"/>
                <a:gd name="T104" fmla="*/ 32 w 38"/>
                <a:gd name="T105" fmla="*/ 15 h 25"/>
                <a:gd name="T106" fmla="*/ 32 w 38"/>
                <a:gd name="T107" fmla="*/ 10 h 25"/>
                <a:gd name="T108" fmla="*/ 32 w 38"/>
                <a:gd name="T109" fmla="*/ 19 h 25"/>
                <a:gd name="T110" fmla="*/ 32 w 38"/>
                <a:gd name="T111" fmla="*/ 22 h 25"/>
                <a:gd name="T112" fmla="*/ 34 w 38"/>
                <a:gd name="T113" fmla="*/ 20 h 25"/>
                <a:gd name="T114" fmla="*/ 35 w 38"/>
                <a:gd name="T115" fmla="*/ 22 h 25"/>
                <a:gd name="T116" fmla="*/ 36 w 38"/>
                <a:gd name="T1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" h="25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6" y="1"/>
                    <a:pt x="17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1" y="3"/>
                    <a:pt x="24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7" y="1"/>
                    <a:pt x="28" y="2"/>
                    <a:pt x="29" y="3"/>
                  </a:cubicBezTo>
                  <a:cubicBezTo>
                    <a:pt x="32" y="5"/>
                    <a:pt x="33" y="7"/>
                    <a:pt x="33" y="8"/>
                  </a:cubicBezTo>
                  <a:cubicBezTo>
                    <a:pt x="34" y="9"/>
                    <a:pt x="34" y="12"/>
                    <a:pt x="35" y="18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0"/>
                    <a:pt x="36" y="20"/>
                    <a:pt x="37" y="20"/>
                  </a:cubicBezTo>
                  <a:cubicBezTo>
                    <a:pt x="38" y="20"/>
                    <a:pt x="38" y="21"/>
                    <a:pt x="38" y="23"/>
                  </a:cubicBezTo>
                  <a:cubicBezTo>
                    <a:pt x="38" y="24"/>
                    <a:pt x="38" y="24"/>
                    <a:pt x="38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30" y="21"/>
                    <a:pt x="31" y="20"/>
                    <a:pt x="30" y="20"/>
                  </a:cubicBezTo>
                  <a:cubicBezTo>
                    <a:pt x="30" y="17"/>
                    <a:pt x="30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0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8"/>
                    <a:pt x="26" y="7"/>
                    <a:pt x="24" y="7"/>
                  </a:cubicBezTo>
                  <a:cubicBezTo>
                    <a:pt x="22" y="7"/>
                    <a:pt x="21" y="8"/>
                    <a:pt x="21" y="9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9"/>
                    <a:pt x="21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2"/>
                    <a:pt x="22" y="23"/>
                    <a:pt x="2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2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6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6" y="9"/>
                    <a:pt x="16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7"/>
                    <a:pt x="14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1" y="25"/>
                    <a:pt x="10" y="25"/>
                  </a:cubicBezTo>
                  <a:cubicBezTo>
                    <a:pt x="10" y="25"/>
                    <a:pt x="9" y="25"/>
                    <a:pt x="8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2" y="20"/>
                  </a:cubicBezTo>
                  <a:cubicBezTo>
                    <a:pt x="2" y="20"/>
                    <a:pt x="3" y="20"/>
                    <a:pt x="4" y="20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4" y="0"/>
                    <a:pt x="6" y="0"/>
                    <a:pt x="9" y="0"/>
                  </a:cubicBezTo>
                  <a:close/>
                  <a:moveTo>
                    <a:pt x="2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2"/>
                    <a:pt x="1" y="22"/>
                  </a:cubicBezTo>
                  <a:cubicBezTo>
                    <a:pt x="1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1"/>
                    <a:pt x="2" y="21"/>
                    <a:pt x="2" y="21"/>
                  </a:cubicBezTo>
                  <a:close/>
                  <a:moveTo>
                    <a:pt x="2" y="3"/>
                  </a:move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2" y="3"/>
                    <a:pt x="2" y="3"/>
                  </a:cubicBezTo>
                  <a:close/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3" y="2"/>
                  </a:lnTo>
                  <a:close/>
                  <a:moveTo>
                    <a:pt x="2" y="21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2" y="21"/>
                    <a:pt x="2" y="21"/>
                  </a:cubicBezTo>
                  <a:close/>
                  <a:moveTo>
                    <a:pt x="3" y="23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lose/>
                  <a:moveTo>
                    <a:pt x="4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4" y="23"/>
                    <a:pt x="5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5" y="21"/>
                  </a:move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lnTo>
                    <a:pt x="5" y="21"/>
                  </a:lnTo>
                  <a:close/>
                  <a:moveTo>
                    <a:pt x="6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19"/>
                  </a:cubicBezTo>
                  <a:close/>
                  <a:moveTo>
                    <a:pt x="6" y="2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4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8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lose/>
                  <a:moveTo>
                    <a:pt x="7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8" y="20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8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lose/>
                  <a:moveTo>
                    <a:pt x="9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lnTo>
                    <a:pt x="9" y="22"/>
                  </a:lnTo>
                  <a:close/>
                  <a:moveTo>
                    <a:pt x="8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8" y="24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lose/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0" y="2"/>
                    <a:pt x="10" y="3"/>
                  </a:cubicBezTo>
                  <a:close/>
                  <a:moveTo>
                    <a:pt x="11" y="3"/>
                  </a:moveTo>
                  <a:cubicBezTo>
                    <a:pt x="11" y="4"/>
                    <a:pt x="12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lose/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4" y="1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3"/>
                    <a:pt x="15" y="3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6" y="3"/>
                    <a:pt x="16" y="3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3"/>
                    <a:pt x="18" y="13"/>
                    <a:pt x="17" y="13"/>
                  </a:cubicBezTo>
                  <a:close/>
                  <a:moveTo>
                    <a:pt x="18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19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lose/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3"/>
                    <a:pt x="22" y="3"/>
                    <a:pt x="22" y="3"/>
                  </a:cubicBezTo>
                  <a:close/>
                  <a:moveTo>
                    <a:pt x="25" y="4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7" y="4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lose/>
                  <a:moveTo>
                    <a:pt x="26" y="2"/>
                  </a:moveTo>
                  <a:cubicBezTo>
                    <a:pt x="26" y="2"/>
                    <a:pt x="26" y="2"/>
                    <a:pt x="27" y="2"/>
                  </a:cubicBezTo>
                  <a:cubicBezTo>
                    <a:pt x="27" y="3"/>
                    <a:pt x="27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lose/>
                  <a:moveTo>
                    <a:pt x="27" y="6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6"/>
                    <a:pt x="28" y="6"/>
                  </a:cubicBezTo>
                  <a:lnTo>
                    <a:pt x="27" y="6"/>
                  </a:lnTo>
                  <a:close/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1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5"/>
                  </a:cubicBezTo>
                  <a:close/>
                  <a:moveTo>
                    <a:pt x="30" y="23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2" y="23"/>
                    <a:pt x="32" y="23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2"/>
                    <a:pt x="30" y="22"/>
                    <a:pt x="30" y="23"/>
                  </a:cubicBezTo>
                  <a:close/>
                  <a:moveTo>
                    <a:pt x="31" y="8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8"/>
                    <a:pt x="31" y="8"/>
                  </a:cubicBezTo>
                  <a:close/>
                  <a:moveTo>
                    <a:pt x="32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7"/>
                  </a:move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lose/>
                  <a:moveTo>
                    <a:pt x="32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2" y="22"/>
                    <a:pt x="32" y="22"/>
                    <a:pt x="32" y="22"/>
                  </a:cubicBezTo>
                  <a:close/>
                  <a:moveTo>
                    <a:pt x="33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lose/>
                  <a:moveTo>
                    <a:pt x="36" y="21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57" name="Freeform 23"/>
            <p:cNvSpPr>
              <a:spLocks noEditPoints="1"/>
            </p:cNvSpPr>
            <p:nvPr/>
          </p:nvSpPr>
          <p:spPr bwMode="auto">
            <a:xfrm>
              <a:off x="8239126" y="2774950"/>
              <a:ext cx="76200" cy="82550"/>
            </a:xfrm>
            <a:custGeom>
              <a:avLst/>
              <a:gdLst>
                <a:gd name="T0" fmla="*/ 21 w 24"/>
                <a:gd name="T1" fmla="*/ 10 h 26"/>
                <a:gd name="T2" fmla="*/ 5 w 24"/>
                <a:gd name="T3" fmla="*/ 12 h 26"/>
                <a:gd name="T4" fmla="*/ 4 w 24"/>
                <a:gd name="T5" fmla="*/ 17 h 26"/>
                <a:gd name="T6" fmla="*/ 5 w 24"/>
                <a:gd name="T7" fmla="*/ 19 h 26"/>
                <a:gd name="T8" fmla="*/ 18 w 24"/>
                <a:gd name="T9" fmla="*/ 19 h 26"/>
                <a:gd name="T10" fmla="*/ 24 w 24"/>
                <a:gd name="T11" fmla="*/ 21 h 26"/>
                <a:gd name="T12" fmla="*/ 18 w 24"/>
                <a:gd name="T13" fmla="*/ 24 h 26"/>
                <a:gd name="T14" fmla="*/ 2 w 24"/>
                <a:gd name="T15" fmla="*/ 21 h 26"/>
                <a:gd name="T16" fmla="*/ 6 w 24"/>
                <a:gd name="T17" fmla="*/ 1 h 26"/>
                <a:gd name="T18" fmla="*/ 1 w 24"/>
                <a:gd name="T19" fmla="*/ 13 h 26"/>
                <a:gd name="T20" fmla="*/ 1 w 24"/>
                <a:gd name="T21" fmla="*/ 13 h 26"/>
                <a:gd name="T22" fmla="*/ 2 w 24"/>
                <a:gd name="T23" fmla="*/ 8 h 26"/>
                <a:gd name="T24" fmla="*/ 1 w 24"/>
                <a:gd name="T25" fmla="*/ 11 h 26"/>
                <a:gd name="T26" fmla="*/ 2 w 24"/>
                <a:gd name="T27" fmla="*/ 17 h 26"/>
                <a:gd name="T28" fmla="*/ 3 w 24"/>
                <a:gd name="T29" fmla="*/ 19 h 26"/>
                <a:gd name="T30" fmla="*/ 4 w 24"/>
                <a:gd name="T31" fmla="*/ 11 h 26"/>
                <a:gd name="T32" fmla="*/ 4 w 24"/>
                <a:gd name="T33" fmla="*/ 11 h 26"/>
                <a:gd name="T34" fmla="*/ 4 w 24"/>
                <a:gd name="T35" fmla="*/ 5 h 26"/>
                <a:gd name="T36" fmla="*/ 4 w 24"/>
                <a:gd name="T37" fmla="*/ 9 h 26"/>
                <a:gd name="T38" fmla="*/ 4 w 24"/>
                <a:gd name="T39" fmla="*/ 8 h 26"/>
                <a:gd name="T40" fmla="*/ 14 w 24"/>
                <a:gd name="T41" fmla="*/ 9 h 26"/>
                <a:gd name="T42" fmla="*/ 15 w 24"/>
                <a:gd name="T43" fmla="*/ 5 h 26"/>
                <a:gd name="T44" fmla="*/ 4 w 24"/>
                <a:gd name="T45" fmla="*/ 6 h 26"/>
                <a:gd name="T46" fmla="*/ 4 w 24"/>
                <a:gd name="T47" fmla="*/ 23 h 26"/>
                <a:gd name="T48" fmla="*/ 5 w 24"/>
                <a:gd name="T49" fmla="*/ 4 h 26"/>
                <a:gd name="T50" fmla="*/ 5 w 24"/>
                <a:gd name="T51" fmla="*/ 4 h 26"/>
                <a:gd name="T52" fmla="*/ 5 w 24"/>
                <a:gd name="T53" fmla="*/ 11 h 26"/>
                <a:gd name="T54" fmla="*/ 6 w 24"/>
                <a:gd name="T55" fmla="*/ 2 h 26"/>
                <a:gd name="T56" fmla="*/ 6 w 24"/>
                <a:gd name="T57" fmla="*/ 1 h 26"/>
                <a:gd name="T58" fmla="*/ 11 w 24"/>
                <a:gd name="T59" fmla="*/ 11 h 26"/>
                <a:gd name="T60" fmla="*/ 6 w 24"/>
                <a:gd name="T61" fmla="*/ 10 h 26"/>
                <a:gd name="T62" fmla="*/ 11 w 24"/>
                <a:gd name="T63" fmla="*/ 9 h 26"/>
                <a:gd name="T64" fmla="*/ 9 w 24"/>
                <a:gd name="T65" fmla="*/ 3 h 26"/>
                <a:gd name="T66" fmla="*/ 8 w 24"/>
                <a:gd name="T67" fmla="*/ 1 h 26"/>
                <a:gd name="T68" fmla="*/ 11 w 24"/>
                <a:gd name="T69" fmla="*/ 0 h 26"/>
                <a:gd name="T70" fmla="*/ 9 w 24"/>
                <a:gd name="T71" fmla="*/ 24 h 26"/>
                <a:gd name="T72" fmla="*/ 10 w 24"/>
                <a:gd name="T73" fmla="*/ 2 h 26"/>
                <a:gd name="T74" fmla="*/ 10 w 24"/>
                <a:gd name="T75" fmla="*/ 2 h 26"/>
                <a:gd name="T76" fmla="*/ 11 w 24"/>
                <a:gd name="T77" fmla="*/ 24 h 26"/>
                <a:gd name="T78" fmla="*/ 11 w 24"/>
                <a:gd name="T79" fmla="*/ 25 h 26"/>
                <a:gd name="T80" fmla="*/ 15 w 24"/>
                <a:gd name="T81" fmla="*/ 25 h 26"/>
                <a:gd name="T82" fmla="*/ 14 w 24"/>
                <a:gd name="T83" fmla="*/ 2 h 26"/>
                <a:gd name="T84" fmla="*/ 13 w 24"/>
                <a:gd name="T85" fmla="*/ 3 h 26"/>
                <a:gd name="T86" fmla="*/ 16 w 24"/>
                <a:gd name="T87" fmla="*/ 4 h 26"/>
                <a:gd name="T88" fmla="*/ 13 w 24"/>
                <a:gd name="T89" fmla="*/ 2 h 26"/>
                <a:gd name="T90" fmla="*/ 16 w 24"/>
                <a:gd name="T91" fmla="*/ 10 h 26"/>
                <a:gd name="T92" fmla="*/ 16 w 24"/>
                <a:gd name="T93" fmla="*/ 11 h 26"/>
                <a:gd name="T94" fmla="*/ 16 w 24"/>
                <a:gd name="T95" fmla="*/ 22 h 26"/>
                <a:gd name="T96" fmla="*/ 16 w 24"/>
                <a:gd name="T97" fmla="*/ 25 h 26"/>
                <a:gd name="T98" fmla="*/ 17 w 24"/>
                <a:gd name="T99" fmla="*/ 5 h 26"/>
                <a:gd name="T100" fmla="*/ 17 w 24"/>
                <a:gd name="T101" fmla="*/ 21 h 26"/>
                <a:gd name="T102" fmla="*/ 17 w 24"/>
                <a:gd name="T103" fmla="*/ 6 h 26"/>
                <a:gd name="T104" fmla="*/ 18 w 24"/>
                <a:gd name="T105" fmla="*/ 18 h 26"/>
                <a:gd name="T106" fmla="*/ 19 w 24"/>
                <a:gd name="T107" fmla="*/ 18 h 26"/>
                <a:gd name="T108" fmla="*/ 19 w 24"/>
                <a:gd name="T109" fmla="*/ 22 h 26"/>
                <a:gd name="T110" fmla="*/ 19 w 24"/>
                <a:gd name="T111" fmla="*/ 8 h 26"/>
                <a:gd name="T112" fmla="*/ 19 w 24"/>
                <a:gd name="T113" fmla="*/ 21 h 26"/>
                <a:gd name="T114" fmla="*/ 20 w 24"/>
                <a:gd name="T115" fmla="*/ 21 h 26"/>
                <a:gd name="T116" fmla="*/ 20 w 24"/>
                <a:gd name="T117" fmla="*/ 21 h 26"/>
                <a:gd name="T118" fmla="*/ 23 w 24"/>
                <a:gd name="T119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" h="26">
                  <a:moveTo>
                    <a:pt x="12" y="0"/>
                  </a:moveTo>
                  <a:cubicBezTo>
                    <a:pt x="13" y="0"/>
                    <a:pt x="15" y="1"/>
                    <a:pt x="17" y="2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21" y="7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0" y="12"/>
                    <a:pt x="7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10" y="23"/>
                    <a:pt x="11" y="23"/>
                    <a:pt x="13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5" y="23"/>
                    <a:pt x="16" y="21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9" y="17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2" y="19"/>
                    <a:pt x="23" y="20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3"/>
                    <a:pt x="23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1" y="22"/>
                    <a:pt x="21" y="22"/>
                  </a:cubicBezTo>
                  <a:cubicBezTo>
                    <a:pt x="20" y="22"/>
                    <a:pt x="20" y="23"/>
                    <a:pt x="18" y="24"/>
                  </a:cubicBezTo>
                  <a:cubicBezTo>
                    <a:pt x="18" y="25"/>
                    <a:pt x="16" y="25"/>
                    <a:pt x="15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4" y="24"/>
                    <a:pt x="3" y="23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20"/>
                    <a:pt x="1" y="19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2" y="6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2" y="0"/>
                  </a:cubicBezTo>
                  <a:close/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1" y="13"/>
                    <a:pt x="1" y="13"/>
                  </a:cubicBezTo>
                  <a:close/>
                  <a:moveTo>
                    <a:pt x="2" y="8"/>
                  </a:moveTo>
                  <a:cubicBezTo>
                    <a:pt x="1" y="8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2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2" y="18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7" y="8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6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5" y="6"/>
                    <a:pt x="5" y="7"/>
                    <a:pt x="4" y="7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5" y="23"/>
                  </a:move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9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2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1" y="11"/>
                    <a:pt x="6" y="10"/>
                  </a:cubicBezTo>
                  <a:close/>
                  <a:moveTo>
                    <a:pt x="7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8" y="9"/>
                    <a:pt x="7" y="9"/>
                  </a:cubicBezTo>
                  <a:close/>
                  <a:moveTo>
                    <a:pt x="7" y="4"/>
                  </a:move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4"/>
                    <a:pt x="7" y="4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8" y="1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8" y="23"/>
                    <a:pt x="8" y="23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lose/>
                  <a:moveTo>
                    <a:pt x="13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3" y="25"/>
                    <a:pt x="13" y="25"/>
                  </a:cubicBezTo>
                  <a:close/>
                  <a:moveTo>
                    <a:pt x="13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2"/>
                    <a:pt x="13" y="1"/>
                  </a:cubicBezTo>
                  <a:close/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3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22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lose/>
                  <a:moveTo>
                    <a:pt x="16" y="25"/>
                  </a:moveTo>
                  <a:cubicBezTo>
                    <a:pt x="16" y="25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5"/>
                  </a:cubicBezTo>
                  <a:close/>
                  <a:moveTo>
                    <a:pt x="16" y="5"/>
                  </a:move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18" y="21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7" y="20"/>
                    <a:pt x="17" y="21"/>
                  </a:cubicBezTo>
                  <a:close/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lose/>
                  <a:moveTo>
                    <a:pt x="18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8" y="22"/>
                    <a:pt x="18" y="23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19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lose/>
                  <a:moveTo>
                    <a:pt x="20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21"/>
                    <a:pt x="20" y="21"/>
                  </a:cubicBezTo>
                  <a:close/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2" y="20"/>
                    <a:pt x="2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58" name="Freeform 24"/>
            <p:cNvSpPr>
              <a:spLocks noEditPoints="1"/>
            </p:cNvSpPr>
            <p:nvPr/>
          </p:nvSpPr>
          <p:spPr bwMode="auto">
            <a:xfrm>
              <a:off x="7826376" y="2930525"/>
              <a:ext cx="76200" cy="115888"/>
            </a:xfrm>
            <a:custGeom>
              <a:avLst/>
              <a:gdLst>
                <a:gd name="T0" fmla="*/ 3 w 24"/>
                <a:gd name="T1" fmla="*/ 1 h 37"/>
                <a:gd name="T2" fmla="*/ 5 w 24"/>
                <a:gd name="T3" fmla="*/ 0 h 37"/>
                <a:gd name="T4" fmla="*/ 7 w 24"/>
                <a:gd name="T5" fmla="*/ 1 h 37"/>
                <a:gd name="T6" fmla="*/ 9 w 24"/>
                <a:gd name="T7" fmla="*/ 12 h 37"/>
                <a:gd name="T8" fmla="*/ 23 w 24"/>
                <a:gd name="T9" fmla="*/ 19 h 37"/>
                <a:gd name="T10" fmla="*/ 12 w 24"/>
                <a:gd name="T11" fmla="*/ 35 h 37"/>
                <a:gd name="T12" fmla="*/ 5 w 24"/>
                <a:gd name="T13" fmla="*/ 37 h 37"/>
                <a:gd name="T14" fmla="*/ 3 w 24"/>
                <a:gd name="T15" fmla="*/ 34 h 37"/>
                <a:gd name="T16" fmla="*/ 3 w 24"/>
                <a:gd name="T17" fmla="*/ 27 h 37"/>
                <a:gd name="T18" fmla="*/ 3 w 24"/>
                <a:gd name="T19" fmla="*/ 15 h 37"/>
                <a:gd name="T20" fmla="*/ 3 w 24"/>
                <a:gd name="T21" fmla="*/ 5 h 37"/>
                <a:gd name="T22" fmla="*/ 0 w 24"/>
                <a:gd name="T23" fmla="*/ 2 h 37"/>
                <a:gd name="T24" fmla="*/ 0 w 24"/>
                <a:gd name="T25" fmla="*/ 0 h 37"/>
                <a:gd name="T26" fmla="*/ 1 w 24"/>
                <a:gd name="T27" fmla="*/ 2 h 37"/>
                <a:gd name="T28" fmla="*/ 1 w 24"/>
                <a:gd name="T29" fmla="*/ 2 h 37"/>
                <a:gd name="T30" fmla="*/ 1 w 24"/>
                <a:gd name="T31" fmla="*/ 2 h 37"/>
                <a:gd name="T32" fmla="*/ 3 w 24"/>
                <a:gd name="T33" fmla="*/ 3 h 37"/>
                <a:gd name="T34" fmla="*/ 3 w 24"/>
                <a:gd name="T35" fmla="*/ 33 h 37"/>
                <a:gd name="T36" fmla="*/ 4 w 24"/>
                <a:gd name="T37" fmla="*/ 3 h 37"/>
                <a:gd name="T38" fmla="*/ 3 w 24"/>
                <a:gd name="T39" fmla="*/ 3 h 37"/>
                <a:gd name="T40" fmla="*/ 4 w 24"/>
                <a:gd name="T41" fmla="*/ 34 h 37"/>
                <a:gd name="T42" fmla="*/ 5 w 24"/>
                <a:gd name="T43" fmla="*/ 35 h 37"/>
                <a:gd name="T44" fmla="*/ 5 w 24"/>
                <a:gd name="T45" fmla="*/ 1 h 37"/>
                <a:gd name="T46" fmla="*/ 5 w 24"/>
                <a:gd name="T47" fmla="*/ 3 h 37"/>
                <a:gd name="T48" fmla="*/ 5 w 24"/>
                <a:gd name="T49" fmla="*/ 8 h 37"/>
                <a:gd name="T50" fmla="*/ 6 w 24"/>
                <a:gd name="T51" fmla="*/ 34 h 37"/>
                <a:gd name="T52" fmla="*/ 6 w 24"/>
                <a:gd name="T53" fmla="*/ 31 h 37"/>
                <a:gd name="T54" fmla="*/ 6 w 24"/>
                <a:gd name="T55" fmla="*/ 32 h 37"/>
                <a:gd name="T56" fmla="*/ 6 w 24"/>
                <a:gd name="T57" fmla="*/ 1 h 37"/>
                <a:gd name="T58" fmla="*/ 7 w 24"/>
                <a:gd name="T59" fmla="*/ 28 h 37"/>
                <a:gd name="T60" fmla="*/ 20 w 24"/>
                <a:gd name="T61" fmla="*/ 26 h 37"/>
                <a:gd name="T62" fmla="*/ 8 w 24"/>
                <a:gd name="T63" fmla="*/ 17 h 37"/>
                <a:gd name="T64" fmla="*/ 8 w 24"/>
                <a:gd name="T65" fmla="*/ 34 h 37"/>
                <a:gd name="T66" fmla="*/ 8 w 24"/>
                <a:gd name="T67" fmla="*/ 31 h 37"/>
                <a:gd name="T68" fmla="*/ 9 w 24"/>
                <a:gd name="T69" fmla="*/ 15 h 37"/>
                <a:gd name="T70" fmla="*/ 10 w 24"/>
                <a:gd name="T71" fmla="*/ 15 h 37"/>
                <a:gd name="T72" fmla="*/ 12 w 24"/>
                <a:gd name="T73" fmla="*/ 14 h 37"/>
                <a:gd name="T74" fmla="*/ 12 w 24"/>
                <a:gd name="T75" fmla="*/ 34 h 37"/>
                <a:gd name="T76" fmla="*/ 12 w 24"/>
                <a:gd name="T77" fmla="*/ 34 h 37"/>
                <a:gd name="T78" fmla="*/ 15 w 24"/>
                <a:gd name="T79" fmla="*/ 13 h 37"/>
                <a:gd name="T80" fmla="*/ 16 w 24"/>
                <a:gd name="T81" fmla="*/ 33 h 37"/>
                <a:gd name="T82" fmla="*/ 16 w 24"/>
                <a:gd name="T83" fmla="*/ 35 h 37"/>
                <a:gd name="T84" fmla="*/ 19 w 24"/>
                <a:gd name="T85" fmla="*/ 17 h 37"/>
                <a:gd name="T86" fmla="*/ 16 w 24"/>
                <a:gd name="T87" fmla="*/ 31 h 37"/>
                <a:gd name="T88" fmla="*/ 17 w 24"/>
                <a:gd name="T89" fmla="*/ 31 h 37"/>
                <a:gd name="T90" fmla="*/ 20 w 24"/>
                <a:gd name="T91" fmla="*/ 32 h 37"/>
                <a:gd name="T92" fmla="*/ 21 w 24"/>
                <a:gd name="T93" fmla="*/ 30 h 37"/>
                <a:gd name="T94" fmla="*/ 21 w 24"/>
                <a:gd name="T95" fmla="*/ 21 h 37"/>
                <a:gd name="T96" fmla="*/ 21 w 24"/>
                <a:gd name="T97" fmla="*/ 31 h 37"/>
                <a:gd name="T98" fmla="*/ 21 w 24"/>
                <a:gd name="T99" fmla="*/ 31 h 37"/>
                <a:gd name="T100" fmla="*/ 23 w 24"/>
                <a:gd name="T101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3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8" y="7"/>
                    <a:pt x="8" y="10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8" y="13"/>
                    <a:pt x="18" y="13"/>
                    <a:pt x="19" y="15"/>
                  </a:cubicBezTo>
                  <a:cubicBezTo>
                    <a:pt x="21" y="16"/>
                    <a:pt x="22" y="18"/>
                    <a:pt x="23" y="19"/>
                  </a:cubicBezTo>
                  <a:cubicBezTo>
                    <a:pt x="23" y="20"/>
                    <a:pt x="24" y="22"/>
                    <a:pt x="24" y="24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8"/>
                    <a:pt x="22" y="29"/>
                    <a:pt x="22" y="29"/>
                  </a:cubicBezTo>
                  <a:cubicBezTo>
                    <a:pt x="22" y="31"/>
                    <a:pt x="21" y="32"/>
                    <a:pt x="18" y="34"/>
                  </a:cubicBezTo>
                  <a:cubicBezTo>
                    <a:pt x="18" y="35"/>
                    <a:pt x="16" y="35"/>
                    <a:pt x="12" y="35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7" y="35"/>
                    <a:pt x="7" y="35"/>
                    <a:pt x="7" y="3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7"/>
                    <a:pt x="5" y="37"/>
                  </a:cubicBezTo>
                  <a:cubicBezTo>
                    <a:pt x="4" y="37"/>
                    <a:pt x="4" y="37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6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0"/>
                    <a:pt x="3" y="28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3" y="19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lose/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2"/>
                  </a:lnTo>
                  <a:close/>
                  <a:moveTo>
                    <a:pt x="3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lose/>
                  <a:moveTo>
                    <a:pt x="3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34"/>
                  </a:move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lnTo>
                    <a:pt x="4" y="34"/>
                  </a:lnTo>
                  <a:close/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lose/>
                  <a:moveTo>
                    <a:pt x="5" y="6"/>
                  </a:move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34"/>
                  </a:move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4"/>
                    <a:pt x="5" y="34"/>
                  </a:cubicBezTo>
                  <a:close/>
                  <a:moveTo>
                    <a:pt x="6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1"/>
                    <a:pt x="6" y="31"/>
                    <a:pt x="6" y="31"/>
                  </a:cubicBezTo>
                  <a:close/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  <a:moveTo>
                    <a:pt x="7" y="24"/>
                  </a:moveTo>
                  <a:cubicBezTo>
                    <a:pt x="7" y="25"/>
                    <a:pt x="7" y="26"/>
                    <a:pt x="7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2"/>
                    <a:pt x="15" y="31"/>
                    <a:pt x="18" y="30"/>
                  </a:cubicBezTo>
                  <a:cubicBezTo>
                    <a:pt x="18" y="29"/>
                    <a:pt x="19" y="28"/>
                    <a:pt x="20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3"/>
                    <a:pt x="20" y="22"/>
                    <a:pt x="19" y="20"/>
                  </a:cubicBezTo>
                  <a:cubicBezTo>
                    <a:pt x="19" y="19"/>
                    <a:pt x="18" y="18"/>
                    <a:pt x="17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3" y="15"/>
                    <a:pt x="11" y="16"/>
                    <a:pt x="8" y="17"/>
                  </a:cubicBezTo>
                  <a:cubicBezTo>
                    <a:pt x="8" y="17"/>
                    <a:pt x="8" y="18"/>
                    <a:pt x="8" y="20"/>
                  </a:cubicBezTo>
                  <a:cubicBezTo>
                    <a:pt x="7" y="22"/>
                    <a:pt x="7" y="23"/>
                    <a:pt x="7" y="24"/>
                  </a:cubicBezTo>
                  <a:close/>
                  <a:moveTo>
                    <a:pt x="8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8" y="34"/>
                    <a:pt x="8" y="34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4"/>
                  </a:cubicBezTo>
                  <a:close/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4" y="34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2" y="33"/>
                    <a:pt x="12" y="34"/>
                  </a:cubicBezTo>
                  <a:close/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lose/>
                  <a:moveTo>
                    <a:pt x="16" y="35"/>
                  </a:move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5"/>
                    <a:pt x="18" y="16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lose/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lose/>
                  <a:moveTo>
                    <a:pt x="18" y="33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9" y="32"/>
                    <a:pt x="18" y="33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1" y="30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1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lose/>
                  <a:moveTo>
                    <a:pt x="21" y="31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2" y="31"/>
                    <a:pt x="22" y="30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1" y="29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lose/>
                  <a:moveTo>
                    <a:pt x="22" y="19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19"/>
                    <a:pt x="2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59" name="Freeform 25"/>
            <p:cNvSpPr>
              <a:spLocks noEditPoints="1"/>
            </p:cNvSpPr>
            <p:nvPr/>
          </p:nvSpPr>
          <p:spPr bwMode="auto">
            <a:xfrm>
              <a:off x="7908926" y="2959100"/>
              <a:ext cx="77788" cy="84138"/>
            </a:xfrm>
            <a:custGeom>
              <a:avLst/>
              <a:gdLst>
                <a:gd name="T0" fmla="*/ 18 w 25"/>
                <a:gd name="T1" fmla="*/ 5 h 27"/>
                <a:gd name="T2" fmla="*/ 21 w 25"/>
                <a:gd name="T3" fmla="*/ 19 h 27"/>
                <a:gd name="T4" fmla="*/ 23 w 25"/>
                <a:gd name="T5" fmla="*/ 26 h 27"/>
                <a:gd name="T6" fmla="*/ 11 w 25"/>
                <a:gd name="T7" fmla="*/ 27 h 27"/>
                <a:gd name="T8" fmla="*/ 1 w 25"/>
                <a:gd name="T9" fmla="*/ 23 h 27"/>
                <a:gd name="T10" fmla="*/ 3 w 25"/>
                <a:gd name="T11" fmla="*/ 12 h 27"/>
                <a:gd name="T12" fmla="*/ 12 w 25"/>
                <a:gd name="T13" fmla="*/ 10 h 27"/>
                <a:gd name="T14" fmla="*/ 14 w 25"/>
                <a:gd name="T15" fmla="*/ 6 h 27"/>
                <a:gd name="T16" fmla="*/ 4 w 25"/>
                <a:gd name="T17" fmla="*/ 8 h 27"/>
                <a:gd name="T18" fmla="*/ 0 w 25"/>
                <a:gd name="T19" fmla="*/ 9 h 27"/>
                <a:gd name="T20" fmla="*/ 2 w 25"/>
                <a:gd name="T21" fmla="*/ 7 h 27"/>
                <a:gd name="T22" fmla="*/ 2 w 25"/>
                <a:gd name="T23" fmla="*/ 7 h 27"/>
                <a:gd name="T24" fmla="*/ 3 w 25"/>
                <a:gd name="T25" fmla="*/ 3 h 27"/>
                <a:gd name="T26" fmla="*/ 3 w 25"/>
                <a:gd name="T27" fmla="*/ 3 h 27"/>
                <a:gd name="T28" fmla="*/ 3 w 25"/>
                <a:gd name="T29" fmla="*/ 23 h 27"/>
                <a:gd name="T30" fmla="*/ 3 w 25"/>
                <a:gd name="T31" fmla="*/ 25 h 27"/>
                <a:gd name="T32" fmla="*/ 8 w 25"/>
                <a:gd name="T33" fmla="*/ 27 h 27"/>
                <a:gd name="T34" fmla="*/ 4 w 25"/>
                <a:gd name="T35" fmla="*/ 13 h 27"/>
                <a:gd name="T36" fmla="*/ 4 w 25"/>
                <a:gd name="T37" fmla="*/ 13 h 27"/>
                <a:gd name="T38" fmla="*/ 5 w 25"/>
                <a:gd name="T39" fmla="*/ 21 h 27"/>
                <a:gd name="T40" fmla="*/ 9 w 25"/>
                <a:gd name="T41" fmla="*/ 23 h 27"/>
                <a:gd name="T42" fmla="*/ 17 w 25"/>
                <a:gd name="T43" fmla="*/ 20 h 27"/>
                <a:gd name="T44" fmla="*/ 10 w 25"/>
                <a:gd name="T45" fmla="*/ 13 h 27"/>
                <a:gd name="T46" fmla="*/ 7 w 25"/>
                <a:gd name="T47" fmla="*/ 2 h 27"/>
                <a:gd name="T48" fmla="*/ 8 w 25"/>
                <a:gd name="T49" fmla="*/ 1 h 27"/>
                <a:gd name="T50" fmla="*/ 9 w 25"/>
                <a:gd name="T51" fmla="*/ 25 h 27"/>
                <a:gd name="T52" fmla="*/ 9 w 25"/>
                <a:gd name="T53" fmla="*/ 3 h 27"/>
                <a:gd name="T54" fmla="*/ 10 w 25"/>
                <a:gd name="T55" fmla="*/ 3 h 27"/>
                <a:gd name="T56" fmla="*/ 11 w 25"/>
                <a:gd name="T57" fmla="*/ 1 h 27"/>
                <a:gd name="T58" fmla="*/ 11 w 25"/>
                <a:gd name="T59" fmla="*/ 1 h 27"/>
                <a:gd name="T60" fmla="*/ 15 w 25"/>
                <a:gd name="T61" fmla="*/ 24 h 27"/>
                <a:gd name="T62" fmla="*/ 15 w 25"/>
                <a:gd name="T63" fmla="*/ 1 h 27"/>
                <a:gd name="T64" fmla="*/ 15 w 25"/>
                <a:gd name="T65" fmla="*/ 2 h 27"/>
                <a:gd name="T66" fmla="*/ 17 w 25"/>
                <a:gd name="T67" fmla="*/ 18 h 27"/>
                <a:gd name="T68" fmla="*/ 17 w 25"/>
                <a:gd name="T69" fmla="*/ 18 h 27"/>
                <a:gd name="T70" fmla="*/ 17 w 25"/>
                <a:gd name="T71" fmla="*/ 16 h 27"/>
                <a:gd name="T72" fmla="*/ 17 w 25"/>
                <a:gd name="T73" fmla="*/ 16 h 27"/>
                <a:gd name="T74" fmla="*/ 19 w 25"/>
                <a:gd name="T75" fmla="*/ 14 h 27"/>
                <a:gd name="T76" fmla="*/ 19 w 25"/>
                <a:gd name="T77" fmla="*/ 15 h 27"/>
                <a:gd name="T78" fmla="*/ 19 w 25"/>
                <a:gd name="T79" fmla="*/ 13 h 27"/>
                <a:gd name="T80" fmla="*/ 19 w 25"/>
                <a:gd name="T81" fmla="*/ 16 h 27"/>
                <a:gd name="T82" fmla="*/ 19 w 25"/>
                <a:gd name="T83" fmla="*/ 18 h 27"/>
                <a:gd name="T84" fmla="*/ 20 w 25"/>
                <a:gd name="T85" fmla="*/ 24 h 27"/>
                <a:gd name="T86" fmla="*/ 20 w 25"/>
                <a:gd name="T87" fmla="*/ 24 h 27"/>
                <a:gd name="T88" fmla="*/ 20 w 25"/>
                <a:gd name="T89" fmla="*/ 11 h 27"/>
                <a:gd name="T90" fmla="*/ 21 w 25"/>
                <a:gd name="T91" fmla="*/ 24 h 27"/>
                <a:gd name="T92" fmla="*/ 21 w 25"/>
                <a:gd name="T93" fmla="*/ 25 h 27"/>
                <a:gd name="T94" fmla="*/ 21 w 25"/>
                <a:gd name="T95" fmla="*/ 23 h 27"/>
                <a:gd name="T96" fmla="*/ 22 w 25"/>
                <a:gd name="T97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7">
                  <a:moveTo>
                    <a:pt x="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5" y="1"/>
                  </a:cubicBezTo>
                  <a:cubicBezTo>
                    <a:pt x="17" y="2"/>
                    <a:pt x="18" y="4"/>
                    <a:pt x="18" y="5"/>
                  </a:cubicBezTo>
                  <a:cubicBezTo>
                    <a:pt x="19" y="6"/>
                    <a:pt x="20" y="7"/>
                    <a:pt x="20" y="9"/>
                  </a:cubicBezTo>
                  <a:cubicBezTo>
                    <a:pt x="20" y="10"/>
                    <a:pt x="21" y="11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1"/>
                    <a:pt x="22" y="22"/>
                  </a:cubicBezTo>
                  <a:cubicBezTo>
                    <a:pt x="24" y="24"/>
                    <a:pt x="24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5"/>
                    <a:pt x="24" y="25"/>
                    <a:pt x="23" y="26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19" y="26"/>
                    <a:pt x="17" y="24"/>
                  </a:cubicBezTo>
                  <a:cubicBezTo>
                    <a:pt x="13" y="26"/>
                    <a:pt x="11" y="27"/>
                    <a:pt x="11" y="27"/>
                  </a:cubicBezTo>
                  <a:cubicBezTo>
                    <a:pt x="10" y="27"/>
                    <a:pt x="9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7"/>
                    <a:pt x="4" y="26"/>
                    <a:pt x="2" y="25"/>
                  </a:cubicBezTo>
                  <a:cubicBezTo>
                    <a:pt x="2" y="25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5"/>
                    <a:pt x="2" y="14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6" y="10"/>
                    <a:pt x="8" y="10"/>
                    <a:pt x="10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7"/>
                    <a:pt x="14" y="6"/>
                  </a:cubicBezTo>
                  <a:cubicBezTo>
                    <a:pt x="13" y="5"/>
                    <a:pt x="12" y="4"/>
                    <a:pt x="10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1" y="4"/>
                    <a:pt x="2" y="2"/>
                    <a:pt x="4" y="1"/>
                  </a:cubicBezTo>
                  <a:cubicBezTo>
                    <a:pt x="5" y="0"/>
                    <a:pt x="5" y="0"/>
                    <a:pt x="6" y="0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lose/>
                  <a:moveTo>
                    <a:pt x="3" y="23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4" y="26"/>
                    <a:pt x="6" y="27"/>
                  </a:cubicBezTo>
                  <a:cubicBezTo>
                    <a:pt x="6" y="27"/>
                    <a:pt x="7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7"/>
                    <a:pt x="6" y="26"/>
                  </a:cubicBezTo>
                  <a:cubicBezTo>
                    <a:pt x="5" y="26"/>
                    <a:pt x="4" y="26"/>
                    <a:pt x="4" y="25"/>
                  </a:cubicBezTo>
                  <a:lnTo>
                    <a:pt x="3" y="25"/>
                  </a:ln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lose/>
                  <a:moveTo>
                    <a:pt x="4" y="17"/>
                  </a:moveTo>
                  <a:cubicBezTo>
                    <a:pt x="4" y="19"/>
                    <a:pt x="4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7" y="23"/>
                    <a:pt x="9" y="23"/>
                  </a:cubicBezTo>
                  <a:cubicBezTo>
                    <a:pt x="9" y="24"/>
                    <a:pt x="9" y="24"/>
                    <a:pt x="10" y="24"/>
                  </a:cubicBezTo>
                  <a:cubicBezTo>
                    <a:pt x="10" y="24"/>
                    <a:pt x="12" y="23"/>
                    <a:pt x="16" y="21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19"/>
                    <a:pt x="16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5" y="14"/>
                  </a:cubicBezTo>
                  <a:cubicBezTo>
                    <a:pt x="12" y="14"/>
                    <a:pt x="11" y="13"/>
                    <a:pt x="10" y="13"/>
                  </a:cubicBezTo>
                  <a:cubicBezTo>
                    <a:pt x="7" y="14"/>
                    <a:pt x="6" y="15"/>
                    <a:pt x="5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lose/>
                  <a:moveTo>
                    <a:pt x="9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lnTo>
                    <a:pt x="9" y="3"/>
                  </a:ln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9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2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lose/>
                  <a:moveTo>
                    <a:pt x="20" y="23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20" y="23"/>
                    <a:pt x="20" y="23"/>
                  </a:cubicBezTo>
                  <a:close/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21" y="24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lose/>
                  <a:moveTo>
                    <a:pt x="21" y="2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1" y="23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60" name="Freeform 26"/>
            <p:cNvSpPr>
              <a:spLocks noEditPoints="1"/>
            </p:cNvSpPr>
            <p:nvPr/>
          </p:nvSpPr>
          <p:spPr bwMode="auto">
            <a:xfrm>
              <a:off x="7989889" y="2959100"/>
              <a:ext cx="88900" cy="87313"/>
            </a:xfrm>
            <a:custGeom>
              <a:avLst/>
              <a:gdLst>
                <a:gd name="T0" fmla="*/ 21 w 28"/>
                <a:gd name="T1" fmla="*/ 3 h 28"/>
                <a:gd name="T2" fmla="*/ 23 w 28"/>
                <a:gd name="T3" fmla="*/ 5 h 28"/>
                <a:gd name="T4" fmla="*/ 19 w 28"/>
                <a:gd name="T5" fmla="*/ 9 h 28"/>
                <a:gd name="T6" fmla="*/ 8 w 28"/>
                <a:gd name="T7" fmla="*/ 6 h 28"/>
                <a:gd name="T8" fmla="*/ 4 w 28"/>
                <a:gd name="T9" fmla="*/ 12 h 28"/>
                <a:gd name="T10" fmla="*/ 4 w 28"/>
                <a:gd name="T11" fmla="*/ 18 h 28"/>
                <a:gd name="T12" fmla="*/ 21 w 28"/>
                <a:gd name="T13" fmla="*/ 19 h 28"/>
                <a:gd name="T14" fmla="*/ 24 w 28"/>
                <a:gd name="T15" fmla="*/ 16 h 28"/>
                <a:gd name="T16" fmla="*/ 25 w 28"/>
                <a:gd name="T17" fmla="*/ 18 h 28"/>
                <a:gd name="T18" fmla="*/ 25 w 28"/>
                <a:gd name="T19" fmla="*/ 25 h 28"/>
                <a:gd name="T20" fmla="*/ 12 w 28"/>
                <a:gd name="T21" fmla="*/ 28 h 28"/>
                <a:gd name="T22" fmla="*/ 0 w 28"/>
                <a:gd name="T23" fmla="*/ 11 h 28"/>
                <a:gd name="T24" fmla="*/ 2 w 28"/>
                <a:gd name="T25" fmla="*/ 15 h 28"/>
                <a:gd name="T26" fmla="*/ 2 w 28"/>
                <a:gd name="T27" fmla="*/ 14 h 28"/>
                <a:gd name="T28" fmla="*/ 3 w 28"/>
                <a:gd name="T29" fmla="*/ 10 h 28"/>
                <a:gd name="T30" fmla="*/ 3 w 28"/>
                <a:gd name="T31" fmla="*/ 17 h 28"/>
                <a:gd name="T32" fmla="*/ 3 w 28"/>
                <a:gd name="T33" fmla="*/ 20 h 28"/>
                <a:gd name="T34" fmla="*/ 3 w 28"/>
                <a:gd name="T35" fmla="*/ 22 h 28"/>
                <a:gd name="T36" fmla="*/ 5 w 28"/>
                <a:gd name="T37" fmla="*/ 24 h 28"/>
                <a:gd name="T38" fmla="*/ 4 w 28"/>
                <a:gd name="T39" fmla="*/ 8 h 28"/>
                <a:gd name="T40" fmla="*/ 4 w 28"/>
                <a:gd name="T41" fmla="*/ 21 h 28"/>
                <a:gd name="T42" fmla="*/ 4 w 28"/>
                <a:gd name="T43" fmla="*/ 21 h 28"/>
                <a:gd name="T44" fmla="*/ 5 w 28"/>
                <a:gd name="T45" fmla="*/ 24 h 28"/>
                <a:gd name="T46" fmla="*/ 6 w 28"/>
                <a:gd name="T47" fmla="*/ 24 h 28"/>
                <a:gd name="T48" fmla="*/ 5 w 28"/>
                <a:gd name="T49" fmla="*/ 3 h 28"/>
                <a:gd name="T50" fmla="*/ 6 w 28"/>
                <a:gd name="T51" fmla="*/ 2 h 28"/>
                <a:gd name="T52" fmla="*/ 11 w 28"/>
                <a:gd name="T53" fmla="*/ 0 h 28"/>
                <a:gd name="T54" fmla="*/ 11 w 28"/>
                <a:gd name="T55" fmla="*/ 26 h 28"/>
                <a:gd name="T56" fmla="*/ 10 w 28"/>
                <a:gd name="T57" fmla="*/ 25 h 28"/>
                <a:gd name="T58" fmla="*/ 7 w 28"/>
                <a:gd name="T59" fmla="*/ 24 h 28"/>
                <a:gd name="T60" fmla="*/ 8 w 28"/>
                <a:gd name="T61" fmla="*/ 4 h 28"/>
                <a:gd name="T62" fmla="*/ 10 w 28"/>
                <a:gd name="T63" fmla="*/ 3 h 28"/>
                <a:gd name="T64" fmla="*/ 12 w 28"/>
                <a:gd name="T65" fmla="*/ 3 h 28"/>
                <a:gd name="T66" fmla="*/ 12 w 28"/>
                <a:gd name="T67" fmla="*/ 4 h 28"/>
                <a:gd name="T68" fmla="*/ 12 w 28"/>
                <a:gd name="T69" fmla="*/ 4 h 28"/>
                <a:gd name="T70" fmla="*/ 13 w 28"/>
                <a:gd name="T71" fmla="*/ 27 h 28"/>
                <a:gd name="T72" fmla="*/ 15 w 28"/>
                <a:gd name="T73" fmla="*/ 3 h 28"/>
                <a:gd name="T74" fmla="*/ 15 w 28"/>
                <a:gd name="T75" fmla="*/ 3 h 28"/>
                <a:gd name="T76" fmla="*/ 16 w 28"/>
                <a:gd name="T77" fmla="*/ 25 h 28"/>
                <a:gd name="T78" fmla="*/ 16 w 28"/>
                <a:gd name="T79" fmla="*/ 3 h 28"/>
                <a:gd name="T80" fmla="*/ 15 w 28"/>
                <a:gd name="T81" fmla="*/ 1 h 28"/>
                <a:gd name="T82" fmla="*/ 17 w 28"/>
                <a:gd name="T83" fmla="*/ 26 h 28"/>
                <a:gd name="T84" fmla="*/ 17 w 28"/>
                <a:gd name="T85" fmla="*/ 3 h 28"/>
                <a:gd name="T86" fmla="*/ 17 w 28"/>
                <a:gd name="T87" fmla="*/ 3 h 28"/>
                <a:gd name="T88" fmla="*/ 17 w 28"/>
                <a:gd name="T89" fmla="*/ 24 h 28"/>
                <a:gd name="T90" fmla="*/ 20 w 28"/>
                <a:gd name="T91" fmla="*/ 4 h 28"/>
                <a:gd name="T92" fmla="*/ 20 w 28"/>
                <a:gd name="T93" fmla="*/ 22 h 28"/>
                <a:gd name="T94" fmla="*/ 23 w 28"/>
                <a:gd name="T95" fmla="*/ 5 h 28"/>
                <a:gd name="T96" fmla="*/ 23 w 28"/>
                <a:gd name="T97" fmla="*/ 19 h 28"/>
                <a:gd name="T98" fmla="*/ 25 w 28"/>
                <a:gd name="T99" fmla="*/ 18 h 28"/>
                <a:gd name="T100" fmla="*/ 27 w 28"/>
                <a:gd name="T101" fmla="*/ 22 h 28"/>
                <a:gd name="T102" fmla="*/ 25 w 28"/>
                <a:gd name="T103" fmla="*/ 23 h 28"/>
                <a:gd name="T104" fmla="*/ 25 w 28"/>
                <a:gd name="T10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0"/>
                    <a:pt x="18" y="1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6"/>
                    <a:pt x="22" y="7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0" y="9"/>
                    <a:pt x="20" y="10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5"/>
                    <a:pt x="8" y="6"/>
                  </a:cubicBezTo>
                  <a:cubicBezTo>
                    <a:pt x="6" y="6"/>
                    <a:pt x="6" y="7"/>
                    <a:pt x="5" y="9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6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1"/>
                    <a:pt x="6" y="22"/>
                    <a:pt x="8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3" y="24"/>
                    <a:pt x="16" y="24"/>
                    <a:pt x="18" y="23"/>
                  </a:cubicBezTo>
                  <a:cubicBezTo>
                    <a:pt x="20" y="21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2" y="17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7"/>
                    <a:pt x="25" y="18"/>
                  </a:cubicBezTo>
                  <a:cubicBezTo>
                    <a:pt x="26" y="18"/>
                    <a:pt x="26" y="19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3"/>
                    <a:pt x="28" y="23"/>
                    <a:pt x="27" y="23"/>
                  </a:cubicBezTo>
                  <a:cubicBezTo>
                    <a:pt x="27" y="23"/>
                    <a:pt x="26" y="24"/>
                    <a:pt x="25" y="25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19" y="26"/>
                    <a:pt x="18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8"/>
                    <a:pt x="10" y="28"/>
                    <a:pt x="8" y="27"/>
                  </a:cubicBezTo>
                  <a:cubicBezTo>
                    <a:pt x="6" y="26"/>
                    <a:pt x="4" y="25"/>
                    <a:pt x="4" y="25"/>
                  </a:cubicBezTo>
                  <a:cubicBezTo>
                    <a:pt x="1" y="21"/>
                    <a:pt x="0" y="19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10" y="0"/>
                    <a:pt x="12" y="0"/>
                    <a:pt x="14" y="0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6"/>
                    <a:pt x="2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lose/>
                  <a:moveTo>
                    <a:pt x="4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4" y="9"/>
                  </a:cubicBezTo>
                  <a:close/>
                  <a:moveTo>
                    <a:pt x="3" y="16"/>
                  </a:moveTo>
                  <a:cubicBezTo>
                    <a:pt x="3" y="16"/>
                    <a:pt x="3" y="16"/>
                    <a:pt x="3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7"/>
                    <a:pt x="3" y="16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4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3" y="22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lose/>
                  <a:moveTo>
                    <a:pt x="4" y="21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4" y="21"/>
                    <a:pt x="4" y="21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5" y="24"/>
                  </a:moveTo>
                  <a:cubicBezTo>
                    <a:pt x="5" y="25"/>
                    <a:pt x="6" y="26"/>
                    <a:pt x="8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8" y="26"/>
                    <a:pt x="6" y="25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8" y="1"/>
                    <a:pt x="6" y="2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5"/>
                    <a:pt x="8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7" y="24"/>
                  </a:cubicBezTo>
                  <a:close/>
                  <a:moveTo>
                    <a:pt x="8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3" y="2"/>
                    <a:pt x="12" y="2"/>
                    <a:pt x="11" y="2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3"/>
                    <a:pt x="12" y="4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7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7"/>
                    <a:pt x="12" y="27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5" y="3"/>
                  </a:lnTo>
                  <a:close/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lose/>
                  <a:moveTo>
                    <a:pt x="16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6"/>
                  </a:cubicBezTo>
                  <a:close/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8" y="23"/>
                    <a:pt x="17" y="24"/>
                    <a:pt x="17" y="24"/>
                  </a:cubicBezTo>
                  <a:close/>
                  <a:moveTo>
                    <a:pt x="20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0" y="21"/>
                    <a:pt x="20" y="22"/>
                  </a:cubicBezTo>
                  <a:close/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3" y="19"/>
                  </a:cubicBezTo>
                  <a:close/>
                  <a:moveTo>
                    <a:pt x="25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5" y="20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1"/>
                    <a:pt x="26" y="20"/>
                    <a:pt x="25" y="19"/>
                  </a:cubicBezTo>
                  <a:lnTo>
                    <a:pt x="25" y="18"/>
                  </a:lnTo>
                  <a:close/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5" y="22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61" name="Freeform 27"/>
            <p:cNvSpPr>
              <a:spLocks noEditPoints="1"/>
            </p:cNvSpPr>
            <p:nvPr/>
          </p:nvSpPr>
          <p:spPr bwMode="auto">
            <a:xfrm>
              <a:off x="8078789" y="2927350"/>
              <a:ext cx="85725" cy="122238"/>
            </a:xfrm>
            <a:custGeom>
              <a:avLst/>
              <a:gdLst>
                <a:gd name="T0" fmla="*/ 7 w 27"/>
                <a:gd name="T1" fmla="*/ 3 h 39"/>
                <a:gd name="T2" fmla="*/ 17 w 27"/>
                <a:gd name="T3" fmla="*/ 12 h 39"/>
                <a:gd name="T4" fmla="*/ 24 w 27"/>
                <a:gd name="T5" fmla="*/ 12 h 39"/>
                <a:gd name="T6" fmla="*/ 24 w 27"/>
                <a:gd name="T7" fmla="*/ 16 h 39"/>
                <a:gd name="T8" fmla="*/ 22 w 27"/>
                <a:gd name="T9" fmla="*/ 18 h 39"/>
                <a:gd name="T10" fmla="*/ 22 w 27"/>
                <a:gd name="T11" fmla="*/ 33 h 39"/>
                <a:gd name="T12" fmla="*/ 27 w 27"/>
                <a:gd name="T13" fmla="*/ 39 h 39"/>
                <a:gd name="T14" fmla="*/ 15 w 27"/>
                <a:gd name="T15" fmla="*/ 25 h 39"/>
                <a:gd name="T16" fmla="*/ 10 w 27"/>
                <a:gd name="T17" fmla="*/ 25 h 39"/>
                <a:gd name="T18" fmla="*/ 9 w 27"/>
                <a:gd name="T19" fmla="*/ 32 h 39"/>
                <a:gd name="T20" fmla="*/ 13 w 27"/>
                <a:gd name="T21" fmla="*/ 36 h 39"/>
                <a:gd name="T22" fmla="*/ 12 w 27"/>
                <a:gd name="T23" fmla="*/ 38 h 39"/>
                <a:gd name="T24" fmla="*/ 2 w 27"/>
                <a:gd name="T25" fmla="*/ 35 h 39"/>
                <a:gd name="T26" fmla="*/ 3 w 27"/>
                <a:gd name="T27" fmla="*/ 35 h 39"/>
                <a:gd name="T28" fmla="*/ 4 w 27"/>
                <a:gd name="T29" fmla="*/ 34 h 39"/>
                <a:gd name="T30" fmla="*/ 3 w 27"/>
                <a:gd name="T31" fmla="*/ 33 h 39"/>
                <a:gd name="T32" fmla="*/ 6 w 27"/>
                <a:gd name="T33" fmla="*/ 28 h 39"/>
                <a:gd name="T34" fmla="*/ 0 w 27"/>
                <a:gd name="T35" fmla="*/ 2 h 39"/>
                <a:gd name="T36" fmla="*/ 1 w 27"/>
                <a:gd name="T37" fmla="*/ 0 h 39"/>
                <a:gd name="T38" fmla="*/ 3 w 27"/>
                <a:gd name="T39" fmla="*/ 4 h 39"/>
                <a:gd name="T40" fmla="*/ 4 w 27"/>
                <a:gd name="T41" fmla="*/ 3 h 39"/>
                <a:gd name="T42" fmla="*/ 4 w 27"/>
                <a:gd name="T43" fmla="*/ 35 h 39"/>
                <a:gd name="T44" fmla="*/ 7 w 27"/>
                <a:gd name="T45" fmla="*/ 35 h 39"/>
                <a:gd name="T46" fmla="*/ 7 w 27"/>
                <a:gd name="T47" fmla="*/ 36 h 39"/>
                <a:gd name="T48" fmla="*/ 6 w 27"/>
                <a:gd name="T49" fmla="*/ 2 h 39"/>
                <a:gd name="T50" fmla="*/ 6 w 27"/>
                <a:gd name="T51" fmla="*/ 10 h 39"/>
                <a:gd name="T52" fmla="*/ 6 w 27"/>
                <a:gd name="T53" fmla="*/ 15 h 39"/>
                <a:gd name="T54" fmla="*/ 7 w 27"/>
                <a:gd name="T55" fmla="*/ 35 h 39"/>
                <a:gd name="T56" fmla="*/ 7 w 27"/>
                <a:gd name="T57" fmla="*/ 23 h 39"/>
                <a:gd name="T58" fmla="*/ 8 w 27"/>
                <a:gd name="T59" fmla="*/ 27 h 39"/>
                <a:gd name="T60" fmla="*/ 7 w 27"/>
                <a:gd name="T61" fmla="*/ 26 h 39"/>
                <a:gd name="T62" fmla="*/ 7 w 27"/>
                <a:gd name="T63" fmla="*/ 32 h 39"/>
                <a:gd name="T64" fmla="*/ 8 w 27"/>
                <a:gd name="T65" fmla="*/ 29 h 39"/>
                <a:gd name="T66" fmla="*/ 9 w 27"/>
                <a:gd name="T67" fmla="*/ 23 h 39"/>
                <a:gd name="T68" fmla="*/ 9 w 27"/>
                <a:gd name="T69" fmla="*/ 35 h 39"/>
                <a:gd name="T70" fmla="*/ 10 w 27"/>
                <a:gd name="T71" fmla="*/ 36 h 39"/>
                <a:gd name="T72" fmla="*/ 11 w 27"/>
                <a:gd name="T73" fmla="*/ 35 h 39"/>
                <a:gd name="T74" fmla="*/ 11 w 27"/>
                <a:gd name="T75" fmla="*/ 24 h 39"/>
                <a:gd name="T76" fmla="*/ 11 w 27"/>
                <a:gd name="T77" fmla="*/ 37 h 39"/>
                <a:gd name="T78" fmla="*/ 12 w 27"/>
                <a:gd name="T79" fmla="*/ 34 h 39"/>
                <a:gd name="T80" fmla="*/ 15 w 27"/>
                <a:gd name="T81" fmla="*/ 23 h 39"/>
                <a:gd name="T82" fmla="*/ 16 w 27"/>
                <a:gd name="T83" fmla="*/ 25 h 39"/>
                <a:gd name="T84" fmla="*/ 16 w 27"/>
                <a:gd name="T85" fmla="*/ 25 h 39"/>
                <a:gd name="T86" fmla="*/ 22 w 27"/>
                <a:gd name="T87" fmla="*/ 16 h 39"/>
                <a:gd name="T88" fmla="*/ 19 w 27"/>
                <a:gd name="T89" fmla="*/ 16 h 39"/>
                <a:gd name="T90" fmla="*/ 18 w 27"/>
                <a:gd name="T91" fmla="*/ 15 h 39"/>
                <a:gd name="T92" fmla="*/ 18 w 27"/>
                <a:gd name="T93" fmla="*/ 14 h 39"/>
                <a:gd name="T94" fmla="*/ 18 w 27"/>
                <a:gd name="T95" fmla="*/ 13 h 39"/>
                <a:gd name="T96" fmla="*/ 19 w 27"/>
                <a:gd name="T97" fmla="*/ 32 h 39"/>
                <a:gd name="T98" fmla="*/ 19 w 27"/>
                <a:gd name="T99" fmla="*/ 11 h 39"/>
                <a:gd name="T100" fmla="*/ 19 w 27"/>
                <a:gd name="T101" fmla="*/ 27 h 39"/>
                <a:gd name="T102" fmla="*/ 21 w 27"/>
                <a:gd name="T103" fmla="*/ 34 h 39"/>
                <a:gd name="T104" fmla="*/ 24 w 27"/>
                <a:gd name="T105" fmla="*/ 14 h 39"/>
                <a:gd name="T106" fmla="*/ 23 w 27"/>
                <a:gd name="T107" fmla="*/ 38 h 39"/>
                <a:gd name="T108" fmla="*/ 26 w 27"/>
                <a:gd name="T109" fmla="*/ 38 h 39"/>
                <a:gd name="T110" fmla="*/ 23 w 27"/>
                <a:gd name="T111" fmla="*/ 35 h 39"/>
                <a:gd name="T112" fmla="*/ 25 w 27"/>
                <a:gd name="T113" fmla="*/ 35 h 39"/>
                <a:gd name="T114" fmla="*/ 26 w 27"/>
                <a:gd name="T115" fmla="*/ 35 h 39"/>
                <a:gd name="T116" fmla="*/ 26 w 27"/>
                <a:gd name="T117" fmla="*/ 35 h 39"/>
                <a:gd name="T118" fmla="*/ 26 w 27"/>
                <a:gd name="T119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" h="3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8" y="6"/>
                    <a:pt x="8" y="10"/>
                  </a:cubicBezTo>
                  <a:cubicBezTo>
                    <a:pt x="8" y="16"/>
                    <a:pt x="8" y="20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1"/>
                    <a:pt x="13" y="19"/>
                    <a:pt x="17" y="16"/>
                  </a:cubicBezTo>
                  <a:cubicBezTo>
                    <a:pt x="17" y="16"/>
                    <a:pt x="17" y="15"/>
                    <a:pt x="17" y="12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1"/>
                    <a:pt x="25" y="11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2"/>
                    <a:pt x="26" y="13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9" y="25"/>
                    <a:pt x="22" y="31"/>
                  </a:cubicBezTo>
                  <a:cubicBezTo>
                    <a:pt x="22" y="32"/>
                    <a:pt x="23" y="33"/>
                    <a:pt x="23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3" y="34"/>
                    <a:pt x="24" y="34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6"/>
                    <a:pt x="27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5" y="38"/>
                    <a:pt x="24" y="38"/>
                    <a:pt x="21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19" y="37"/>
                  </a:cubicBezTo>
                  <a:cubicBezTo>
                    <a:pt x="19" y="35"/>
                    <a:pt x="19" y="34"/>
                    <a:pt x="18" y="32"/>
                  </a:cubicBezTo>
                  <a:cubicBezTo>
                    <a:pt x="18" y="31"/>
                    <a:pt x="17" y="28"/>
                    <a:pt x="15" y="25"/>
                  </a:cubicBezTo>
                  <a:cubicBezTo>
                    <a:pt x="15" y="24"/>
                    <a:pt x="14" y="23"/>
                    <a:pt x="14" y="23"/>
                  </a:cubicBezTo>
                  <a:cubicBezTo>
                    <a:pt x="13" y="23"/>
                    <a:pt x="12" y="24"/>
                    <a:pt x="11" y="25"/>
                  </a:cubicBezTo>
                  <a:cubicBezTo>
                    <a:pt x="11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9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7"/>
                    <a:pt x="9" y="27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3"/>
                    <a:pt x="10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6" y="37"/>
                    <a:pt x="4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37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4" y="33"/>
                    <a:pt x="5" y="33"/>
                  </a:cubicBezTo>
                  <a:cubicBezTo>
                    <a:pt x="5" y="32"/>
                    <a:pt x="6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6" y="32"/>
                  </a:cubicBezTo>
                  <a:cubicBezTo>
                    <a:pt x="6" y="32"/>
                    <a:pt x="6" y="31"/>
                    <a:pt x="6" y="28"/>
                  </a:cubicBezTo>
                  <a:cubicBezTo>
                    <a:pt x="6" y="24"/>
                    <a:pt x="5" y="22"/>
                    <a:pt x="5" y="21"/>
                  </a:cubicBezTo>
                  <a:cubicBezTo>
                    <a:pt x="5" y="13"/>
                    <a:pt x="4" y="8"/>
                    <a:pt x="4" y="6"/>
                  </a:cubicBezTo>
                  <a:cubicBezTo>
                    <a:pt x="4" y="6"/>
                    <a:pt x="4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7" y="35"/>
                    <a:pt x="7" y="35"/>
                  </a:cubicBezTo>
                  <a:cubicBezTo>
                    <a:pt x="5" y="35"/>
                    <a:pt x="4" y="35"/>
                    <a:pt x="3" y="35"/>
                  </a:cubicBezTo>
                  <a:close/>
                  <a:moveTo>
                    <a:pt x="5" y="36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9" y="36"/>
                    <a:pt x="7" y="36"/>
                  </a:cubicBezTo>
                  <a:lnTo>
                    <a:pt x="5" y="36"/>
                  </a:ln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lose/>
                  <a:moveTo>
                    <a:pt x="7" y="27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lose/>
                  <a:moveTo>
                    <a:pt x="7" y="25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5"/>
                    <a:pt x="7" y="25"/>
                  </a:cubicBezTo>
                  <a:close/>
                  <a:moveTo>
                    <a:pt x="7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lose/>
                  <a:moveTo>
                    <a:pt x="8" y="29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29"/>
                  </a:cubicBezTo>
                  <a:close/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3"/>
                  </a:cubicBezTo>
                  <a:close/>
                  <a:moveTo>
                    <a:pt x="9" y="35"/>
                  </a:move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lose/>
                  <a:moveTo>
                    <a:pt x="9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9" y="36"/>
                  </a:cubicBezTo>
                  <a:close/>
                  <a:moveTo>
                    <a:pt x="10" y="35"/>
                  </a:move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0" y="34"/>
                    <a:pt x="10" y="35"/>
                  </a:cubicBezTo>
                  <a:close/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1" y="24"/>
                    <a:pt x="11" y="24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lose/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lose/>
                  <a:moveTo>
                    <a:pt x="15" y="23"/>
                  </a:moveTo>
                  <a:cubicBezTo>
                    <a:pt x="15" y="23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7"/>
                    <a:pt x="17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7"/>
                    <a:pt x="16" y="25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20" y="18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0" y="17"/>
                    <a:pt x="19" y="18"/>
                    <a:pt x="17" y="19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6"/>
                    <a:pt x="17" y="17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4"/>
                  </a:cubicBezTo>
                  <a:close/>
                  <a:moveTo>
                    <a:pt x="18" y="30"/>
                  </a:move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1"/>
                    <a:pt x="19" y="31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1"/>
                    <a:pt x="19" y="30"/>
                  </a:cubicBezTo>
                  <a:lnTo>
                    <a:pt x="18" y="30"/>
                  </a:ln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20" y="33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0" y="33"/>
                    <a:pt x="20" y="33"/>
                  </a:cubicBezTo>
                  <a:close/>
                  <a:moveTo>
                    <a:pt x="22" y="14"/>
                  </a:moveTo>
                  <a:cubicBezTo>
                    <a:pt x="22" y="14"/>
                    <a:pt x="23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lose/>
                  <a:moveTo>
                    <a:pt x="23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lose/>
                  <a:moveTo>
                    <a:pt x="23" y="35"/>
                  </a:moveTo>
                  <a:cubicBezTo>
                    <a:pt x="23" y="35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lnTo>
                    <a:pt x="23" y="35"/>
                  </a:lnTo>
                  <a:close/>
                  <a:moveTo>
                    <a:pt x="25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5" y="36"/>
                    <a:pt x="25" y="36"/>
                  </a:cubicBezTo>
                  <a:lnTo>
                    <a:pt x="25" y="35"/>
                  </a:lnTo>
                  <a:close/>
                  <a:moveTo>
                    <a:pt x="26" y="35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lnTo>
                    <a:pt x="26" y="35"/>
                  </a:lnTo>
                  <a:close/>
                  <a:moveTo>
                    <a:pt x="26" y="36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37"/>
                    <a:pt x="27" y="37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62" name="Freeform 28"/>
            <p:cNvSpPr>
              <a:spLocks noEditPoints="1"/>
            </p:cNvSpPr>
            <p:nvPr/>
          </p:nvSpPr>
          <p:spPr bwMode="auto">
            <a:xfrm>
              <a:off x="8177214" y="2930525"/>
              <a:ext cx="19050" cy="112713"/>
            </a:xfrm>
            <a:custGeom>
              <a:avLst/>
              <a:gdLst>
                <a:gd name="T0" fmla="*/ 6 w 6"/>
                <a:gd name="T1" fmla="*/ 33 h 36"/>
                <a:gd name="T2" fmla="*/ 4 w 6"/>
                <a:gd name="T3" fmla="*/ 36 h 36"/>
                <a:gd name="T4" fmla="*/ 2 w 6"/>
                <a:gd name="T5" fmla="*/ 30 h 36"/>
                <a:gd name="T6" fmla="*/ 6 w 6"/>
                <a:gd name="T7" fmla="*/ 5 h 36"/>
                <a:gd name="T8" fmla="*/ 6 w 6"/>
                <a:gd name="T9" fmla="*/ 18 h 36"/>
                <a:gd name="T10" fmla="*/ 6 w 6"/>
                <a:gd name="T11" fmla="*/ 22 h 36"/>
                <a:gd name="T12" fmla="*/ 3 w 6"/>
                <a:gd name="T13" fmla="*/ 24 h 36"/>
                <a:gd name="T14" fmla="*/ 2 w 6"/>
                <a:gd name="T15" fmla="*/ 25 h 36"/>
                <a:gd name="T16" fmla="*/ 2 w 6"/>
                <a:gd name="T17" fmla="*/ 24 h 36"/>
                <a:gd name="T18" fmla="*/ 2 w 6"/>
                <a:gd name="T19" fmla="*/ 23 h 36"/>
                <a:gd name="T20" fmla="*/ 1 w 6"/>
                <a:gd name="T21" fmla="*/ 5 h 36"/>
                <a:gd name="T22" fmla="*/ 1 w 6"/>
                <a:gd name="T23" fmla="*/ 1 h 36"/>
                <a:gd name="T24" fmla="*/ 3 w 6"/>
                <a:gd name="T25" fmla="*/ 0 h 36"/>
                <a:gd name="T26" fmla="*/ 1 w 6"/>
                <a:gd name="T27" fmla="*/ 32 h 36"/>
                <a:gd name="T28" fmla="*/ 1 w 6"/>
                <a:gd name="T29" fmla="*/ 6 h 36"/>
                <a:gd name="T30" fmla="*/ 2 w 6"/>
                <a:gd name="T31" fmla="*/ 7 h 36"/>
                <a:gd name="T32" fmla="*/ 1 w 6"/>
                <a:gd name="T33" fmla="*/ 7 h 36"/>
                <a:gd name="T34" fmla="*/ 2 w 6"/>
                <a:gd name="T35" fmla="*/ 8 h 36"/>
                <a:gd name="T36" fmla="*/ 2 w 6"/>
                <a:gd name="T37" fmla="*/ 11 h 36"/>
                <a:gd name="T38" fmla="*/ 2 w 6"/>
                <a:gd name="T39" fmla="*/ 2 h 36"/>
                <a:gd name="T40" fmla="*/ 2 w 6"/>
                <a:gd name="T41" fmla="*/ 2 h 36"/>
                <a:gd name="T42" fmla="*/ 2 w 6"/>
                <a:gd name="T43" fmla="*/ 17 h 36"/>
                <a:gd name="T44" fmla="*/ 3 w 6"/>
                <a:gd name="T45" fmla="*/ 19 h 36"/>
                <a:gd name="T46" fmla="*/ 2 w 6"/>
                <a:gd name="T47" fmla="*/ 17 h 36"/>
                <a:gd name="T48" fmla="*/ 2 w 6"/>
                <a:gd name="T49" fmla="*/ 21 h 36"/>
                <a:gd name="T50" fmla="*/ 2 w 6"/>
                <a:gd name="T51" fmla="*/ 21 h 36"/>
                <a:gd name="T52" fmla="*/ 4 w 6"/>
                <a:gd name="T53" fmla="*/ 32 h 36"/>
                <a:gd name="T54" fmla="*/ 3 w 6"/>
                <a:gd name="T55" fmla="*/ 11 h 36"/>
                <a:gd name="T56" fmla="*/ 3 w 6"/>
                <a:gd name="T57" fmla="*/ 12 h 36"/>
                <a:gd name="T58" fmla="*/ 3 w 6"/>
                <a:gd name="T59" fmla="*/ 14 h 36"/>
                <a:gd name="T60" fmla="*/ 3 w 6"/>
                <a:gd name="T61" fmla="*/ 14 h 36"/>
                <a:gd name="T62" fmla="*/ 4 w 6"/>
                <a:gd name="T63" fmla="*/ 31 h 36"/>
                <a:gd name="T64" fmla="*/ 3 w 6"/>
                <a:gd name="T65" fmla="*/ 19 h 36"/>
                <a:gd name="T66" fmla="*/ 4 w 6"/>
                <a:gd name="T67" fmla="*/ 19 h 36"/>
                <a:gd name="T68" fmla="*/ 3 w 6"/>
                <a:gd name="T69" fmla="*/ 33 h 36"/>
                <a:gd name="T70" fmla="*/ 4 w 6"/>
                <a:gd name="T71" fmla="*/ 33 h 36"/>
                <a:gd name="T72" fmla="*/ 4 w 6"/>
                <a:gd name="T73" fmla="*/ 4 h 36"/>
                <a:gd name="T74" fmla="*/ 4 w 6"/>
                <a:gd name="T75" fmla="*/ 9 h 36"/>
                <a:gd name="T76" fmla="*/ 4 w 6"/>
                <a:gd name="T77" fmla="*/ 6 h 36"/>
                <a:gd name="T78" fmla="*/ 4 w 6"/>
                <a:gd name="T79" fmla="*/ 4 h 36"/>
                <a:gd name="T80" fmla="*/ 4 w 6"/>
                <a:gd name="T81" fmla="*/ 4 h 36"/>
                <a:gd name="T82" fmla="*/ 5 w 6"/>
                <a:gd name="T83" fmla="*/ 21 h 36"/>
                <a:gd name="T84" fmla="*/ 4 w 6"/>
                <a:gd name="T85" fmla="*/ 22 h 36"/>
                <a:gd name="T86" fmla="*/ 5 w 6"/>
                <a:gd name="T87" fmla="*/ 10 h 36"/>
                <a:gd name="T88" fmla="*/ 5 w 6"/>
                <a:gd name="T89" fmla="*/ 9 h 36"/>
                <a:gd name="T90" fmla="*/ 5 w 6"/>
                <a:gd name="T91" fmla="*/ 3 h 36"/>
                <a:gd name="T92" fmla="*/ 5 w 6"/>
                <a:gd name="T93" fmla="*/ 2 h 36"/>
                <a:gd name="T94" fmla="*/ 5 w 6"/>
                <a:gd name="T95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36">
                  <a:moveTo>
                    <a:pt x="2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4" y="30"/>
                    <a:pt x="5" y="31"/>
                    <a:pt x="6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5" y="34"/>
                    <a:pt x="3" y="3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1" y="35"/>
                    <a:pt x="0" y="35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2"/>
                    <a:pt x="1" y="31"/>
                    <a:pt x="2" y="30"/>
                  </a:cubicBezTo>
                  <a:close/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6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4"/>
                    <a:pt x="6" y="16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5"/>
                    <a:pt x="2" y="25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1" y="25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ubicBezTo>
                    <a:pt x="1" y="22"/>
                    <a:pt x="1" y="18"/>
                    <a:pt x="1" y="10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lose/>
                  <a:moveTo>
                    <a:pt x="1" y="3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3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lose/>
                  <a:moveTo>
                    <a:pt x="2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  <a:moveTo>
                    <a:pt x="2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1"/>
                    <a:pt x="2" y="2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4" y="32"/>
                    <a:pt x="4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3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3"/>
                    <a:pt x="3" y="14"/>
                  </a:cubicBezTo>
                  <a:close/>
                  <a:moveTo>
                    <a:pt x="3" y="31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3" y="31"/>
                  </a:cubicBezTo>
                  <a:close/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3" y="19"/>
                  </a:lnTo>
                  <a:close/>
                  <a:moveTo>
                    <a:pt x="3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3" y="33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4" y="22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68" name="Freeform 34"/>
            <p:cNvSpPr/>
            <p:nvPr/>
          </p:nvSpPr>
          <p:spPr bwMode="auto">
            <a:xfrm>
              <a:off x="8186739" y="3138489"/>
              <a:ext cx="15875" cy="12700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0 w 5"/>
                <a:gd name="T5" fmla="*/ 3 h 4"/>
                <a:gd name="T6" fmla="*/ 3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1" y="0"/>
                    <a:pt x="5" y="2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69" name="Freeform 35"/>
            <p:cNvSpPr/>
            <p:nvPr/>
          </p:nvSpPr>
          <p:spPr bwMode="auto">
            <a:xfrm>
              <a:off x="8132764" y="3144839"/>
              <a:ext cx="6350" cy="9525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2 h 3"/>
                <a:gd name="T4" fmla="*/ 0 w 2"/>
                <a:gd name="T5" fmla="*/ 1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70" name="Freeform 36"/>
            <p:cNvSpPr/>
            <p:nvPr/>
          </p:nvSpPr>
          <p:spPr bwMode="auto">
            <a:xfrm>
              <a:off x="8120064" y="3148014"/>
              <a:ext cx="6350" cy="6350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71" name="Freeform 37"/>
            <p:cNvSpPr/>
            <p:nvPr/>
          </p:nvSpPr>
          <p:spPr bwMode="auto">
            <a:xfrm>
              <a:off x="8110539" y="3135314"/>
              <a:ext cx="9525" cy="12700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1 h 4"/>
                <a:gd name="T4" fmla="*/ 2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2" y="0"/>
                    <a:pt x="3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72" name="Freeform 38"/>
            <p:cNvSpPr/>
            <p:nvPr/>
          </p:nvSpPr>
          <p:spPr bwMode="auto">
            <a:xfrm>
              <a:off x="8091489" y="3160714"/>
              <a:ext cx="9525" cy="9525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3 h 3"/>
                <a:gd name="T4" fmla="*/ 0 w 3"/>
                <a:gd name="T5" fmla="*/ 1 h 3"/>
                <a:gd name="T6" fmla="*/ 1 w 3"/>
                <a:gd name="T7" fmla="*/ 0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73" name="Freeform 39"/>
            <p:cNvSpPr/>
            <p:nvPr/>
          </p:nvSpPr>
          <p:spPr bwMode="auto">
            <a:xfrm>
              <a:off x="8091489" y="3154364"/>
              <a:ext cx="6350" cy="6350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1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74" name="Freeform 40"/>
            <p:cNvSpPr>
              <a:spLocks noEditPoints="1"/>
            </p:cNvSpPr>
            <p:nvPr/>
          </p:nvSpPr>
          <p:spPr bwMode="auto">
            <a:xfrm>
              <a:off x="7496176" y="2630488"/>
              <a:ext cx="985838" cy="893763"/>
            </a:xfrm>
            <a:custGeom>
              <a:avLst/>
              <a:gdLst>
                <a:gd name="T0" fmla="*/ 268 w 313"/>
                <a:gd name="T1" fmla="*/ 2 h 283"/>
                <a:gd name="T2" fmla="*/ 300 w 313"/>
                <a:gd name="T3" fmla="*/ 48 h 283"/>
                <a:gd name="T4" fmla="*/ 301 w 313"/>
                <a:gd name="T5" fmla="*/ 150 h 283"/>
                <a:gd name="T6" fmla="*/ 277 w 313"/>
                <a:gd name="T7" fmla="*/ 276 h 283"/>
                <a:gd name="T8" fmla="*/ 228 w 313"/>
                <a:gd name="T9" fmla="*/ 273 h 283"/>
                <a:gd name="T10" fmla="*/ 47 w 313"/>
                <a:gd name="T11" fmla="*/ 272 h 283"/>
                <a:gd name="T12" fmla="*/ 24 w 313"/>
                <a:gd name="T13" fmla="*/ 229 h 283"/>
                <a:gd name="T14" fmla="*/ 3 w 313"/>
                <a:gd name="T15" fmla="*/ 266 h 283"/>
                <a:gd name="T16" fmla="*/ 30 w 313"/>
                <a:gd name="T17" fmla="*/ 48 h 283"/>
                <a:gd name="T18" fmla="*/ 33 w 313"/>
                <a:gd name="T19" fmla="*/ 139 h 283"/>
                <a:gd name="T20" fmla="*/ 39 w 313"/>
                <a:gd name="T21" fmla="*/ 33 h 283"/>
                <a:gd name="T22" fmla="*/ 233 w 313"/>
                <a:gd name="T23" fmla="*/ 178 h 283"/>
                <a:gd name="T24" fmla="*/ 149 w 313"/>
                <a:gd name="T25" fmla="*/ 177 h 283"/>
                <a:gd name="T26" fmla="*/ 28 w 313"/>
                <a:gd name="T27" fmla="*/ 181 h 283"/>
                <a:gd name="T28" fmla="*/ 156 w 313"/>
                <a:gd name="T29" fmla="*/ 183 h 283"/>
                <a:gd name="T30" fmla="*/ 307 w 313"/>
                <a:gd name="T31" fmla="*/ 185 h 283"/>
                <a:gd name="T32" fmla="*/ 291 w 313"/>
                <a:gd name="T33" fmla="*/ 118 h 283"/>
                <a:gd name="T34" fmla="*/ 286 w 313"/>
                <a:gd name="T35" fmla="*/ 171 h 283"/>
                <a:gd name="T36" fmla="*/ 45 w 313"/>
                <a:gd name="T37" fmla="*/ 11 h 283"/>
                <a:gd name="T38" fmla="*/ 257 w 313"/>
                <a:gd name="T39" fmla="*/ 11 h 283"/>
                <a:gd name="T40" fmla="*/ 32 w 313"/>
                <a:gd name="T41" fmla="*/ 4 h 283"/>
                <a:gd name="T42" fmla="*/ 264 w 313"/>
                <a:gd name="T43" fmla="*/ 14 h 283"/>
                <a:gd name="T44" fmla="*/ 72 w 313"/>
                <a:gd name="T45" fmla="*/ 13 h 283"/>
                <a:gd name="T46" fmla="*/ 44 w 313"/>
                <a:gd name="T47" fmla="*/ 115 h 283"/>
                <a:gd name="T48" fmla="*/ 233 w 313"/>
                <a:gd name="T49" fmla="*/ 168 h 283"/>
                <a:gd name="T50" fmla="*/ 262 w 313"/>
                <a:gd name="T51" fmla="*/ 243 h 283"/>
                <a:gd name="T52" fmla="*/ 261 w 313"/>
                <a:gd name="T53" fmla="*/ 279 h 283"/>
                <a:gd name="T54" fmla="*/ 261 w 313"/>
                <a:gd name="T55" fmla="*/ 232 h 283"/>
                <a:gd name="T56" fmla="*/ 260 w 313"/>
                <a:gd name="T57" fmla="*/ 243 h 283"/>
                <a:gd name="T58" fmla="*/ 255 w 313"/>
                <a:gd name="T59" fmla="*/ 252 h 283"/>
                <a:gd name="T60" fmla="*/ 254 w 313"/>
                <a:gd name="T61" fmla="*/ 246 h 283"/>
                <a:gd name="T62" fmla="*/ 240 w 313"/>
                <a:gd name="T63" fmla="*/ 235 h 283"/>
                <a:gd name="T64" fmla="*/ 252 w 313"/>
                <a:gd name="T65" fmla="*/ 206 h 283"/>
                <a:gd name="T66" fmla="*/ 251 w 313"/>
                <a:gd name="T67" fmla="*/ 246 h 283"/>
                <a:gd name="T68" fmla="*/ 244 w 313"/>
                <a:gd name="T69" fmla="*/ 244 h 283"/>
                <a:gd name="T70" fmla="*/ 237 w 313"/>
                <a:gd name="T71" fmla="*/ 255 h 283"/>
                <a:gd name="T72" fmla="*/ 92 w 313"/>
                <a:gd name="T73" fmla="*/ 243 h 283"/>
                <a:gd name="T74" fmla="*/ 214 w 313"/>
                <a:gd name="T75" fmla="*/ 186 h 283"/>
                <a:gd name="T76" fmla="*/ 112 w 313"/>
                <a:gd name="T77" fmla="*/ 184 h 283"/>
                <a:gd name="T78" fmla="*/ 233 w 313"/>
                <a:gd name="T79" fmla="*/ 241 h 283"/>
                <a:gd name="T80" fmla="*/ 197 w 313"/>
                <a:gd name="T81" fmla="*/ 173 h 283"/>
                <a:gd name="T82" fmla="*/ 201 w 313"/>
                <a:gd name="T83" fmla="*/ 168 h 283"/>
                <a:gd name="T84" fmla="*/ 111 w 313"/>
                <a:gd name="T85" fmla="*/ 168 h 283"/>
                <a:gd name="T86" fmla="*/ 165 w 313"/>
                <a:gd name="T87" fmla="*/ 175 h 283"/>
                <a:gd name="T88" fmla="*/ 86 w 313"/>
                <a:gd name="T89" fmla="*/ 243 h 283"/>
                <a:gd name="T90" fmla="*/ 84 w 313"/>
                <a:gd name="T91" fmla="*/ 243 h 283"/>
                <a:gd name="T92" fmla="*/ 79 w 313"/>
                <a:gd name="T93" fmla="*/ 247 h 283"/>
                <a:gd name="T94" fmla="*/ 59 w 313"/>
                <a:gd name="T95" fmla="*/ 239 h 283"/>
                <a:gd name="T96" fmla="*/ 69 w 313"/>
                <a:gd name="T97" fmla="*/ 252 h 283"/>
                <a:gd name="T98" fmla="*/ 73 w 313"/>
                <a:gd name="T99" fmla="*/ 249 h 283"/>
                <a:gd name="T100" fmla="*/ 54 w 313"/>
                <a:gd name="T101" fmla="*/ 276 h 283"/>
                <a:gd name="T102" fmla="*/ 30 w 313"/>
                <a:gd name="T103" fmla="*/ 118 h 283"/>
                <a:gd name="T104" fmla="*/ 11 w 313"/>
                <a:gd name="T105" fmla="*/ 249 h 283"/>
                <a:gd name="T106" fmla="*/ 28 w 313"/>
                <a:gd name="T107" fmla="*/ 60 h 283"/>
                <a:gd name="T108" fmla="*/ 9 w 313"/>
                <a:gd name="T109" fmla="*/ 229 h 283"/>
                <a:gd name="T110" fmla="*/ 27 w 313"/>
                <a:gd name="T111" fmla="*/ 19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283">
                  <a:moveTo>
                    <a:pt x="27" y="2"/>
                  </a:moveTo>
                  <a:cubicBezTo>
                    <a:pt x="28" y="1"/>
                    <a:pt x="29" y="1"/>
                    <a:pt x="31" y="0"/>
                  </a:cubicBezTo>
                  <a:cubicBezTo>
                    <a:pt x="33" y="1"/>
                    <a:pt x="36" y="0"/>
                    <a:pt x="39" y="1"/>
                  </a:cubicBezTo>
                  <a:cubicBezTo>
                    <a:pt x="41" y="1"/>
                    <a:pt x="43" y="1"/>
                    <a:pt x="45" y="1"/>
                  </a:cubicBezTo>
                  <a:cubicBezTo>
                    <a:pt x="83" y="1"/>
                    <a:pt x="124" y="2"/>
                    <a:pt x="171" y="2"/>
                  </a:cubicBezTo>
                  <a:cubicBezTo>
                    <a:pt x="186" y="2"/>
                    <a:pt x="203" y="2"/>
                    <a:pt x="219" y="2"/>
                  </a:cubicBezTo>
                  <a:cubicBezTo>
                    <a:pt x="235" y="2"/>
                    <a:pt x="246" y="3"/>
                    <a:pt x="259" y="1"/>
                  </a:cubicBezTo>
                  <a:cubicBezTo>
                    <a:pt x="261" y="2"/>
                    <a:pt x="265" y="2"/>
                    <a:pt x="268" y="2"/>
                  </a:cubicBezTo>
                  <a:cubicBezTo>
                    <a:pt x="270" y="2"/>
                    <a:pt x="272" y="0"/>
                    <a:pt x="274" y="2"/>
                  </a:cubicBezTo>
                  <a:cubicBezTo>
                    <a:pt x="280" y="2"/>
                    <a:pt x="286" y="2"/>
                    <a:pt x="291" y="2"/>
                  </a:cubicBezTo>
                  <a:cubicBezTo>
                    <a:pt x="292" y="2"/>
                    <a:pt x="293" y="1"/>
                    <a:pt x="294" y="1"/>
                  </a:cubicBezTo>
                  <a:cubicBezTo>
                    <a:pt x="294" y="1"/>
                    <a:pt x="294" y="2"/>
                    <a:pt x="295" y="2"/>
                  </a:cubicBezTo>
                  <a:cubicBezTo>
                    <a:pt x="295" y="2"/>
                    <a:pt x="297" y="2"/>
                    <a:pt x="298" y="2"/>
                  </a:cubicBezTo>
                  <a:cubicBezTo>
                    <a:pt x="299" y="4"/>
                    <a:pt x="299" y="6"/>
                    <a:pt x="298" y="8"/>
                  </a:cubicBezTo>
                  <a:cubicBezTo>
                    <a:pt x="300" y="17"/>
                    <a:pt x="298" y="27"/>
                    <a:pt x="299" y="36"/>
                  </a:cubicBezTo>
                  <a:cubicBezTo>
                    <a:pt x="300" y="40"/>
                    <a:pt x="300" y="44"/>
                    <a:pt x="300" y="48"/>
                  </a:cubicBezTo>
                  <a:cubicBezTo>
                    <a:pt x="300" y="50"/>
                    <a:pt x="300" y="52"/>
                    <a:pt x="300" y="54"/>
                  </a:cubicBezTo>
                  <a:cubicBezTo>
                    <a:pt x="300" y="55"/>
                    <a:pt x="299" y="56"/>
                    <a:pt x="299" y="57"/>
                  </a:cubicBezTo>
                  <a:cubicBezTo>
                    <a:pt x="299" y="59"/>
                    <a:pt x="300" y="60"/>
                    <a:pt x="300" y="62"/>
                  </a:cubicBezTo>
                  <a:cubicBezTo>
                    <a:pt x="301" y="66"/>
                    <a:pt x="300" y="69"/>
                    <a:pt x="301" y="73"/>
                  </a:cubicBezTo>
                  <a:cubicBezTo>
                    <a:pt x="301" y="81"/>
                    <a:pt x="301" y="88"/>
                    <a:pt x="301" y="95"/>
                  </a:cubicBezTo>
                  <a:cubicBezTo>
                    <a:pt x="301" y="98"/>
                    <a:pt x="301" y="99"/>
                    <a:pt x="301" y="101"/>
                  </a:cubicBezTo>
                  <a:cubicBezTo>
                    <a:pt x="302" y="109"/>
                    <a:pt x="301" y="117"/>
                    <a:pt x="301" y="125"/>
                  </a:cubicBezTo>
                  <a:cubicBezTo>
                    <a:pt x="301" y="133"/>
                    <a:pt x="300" y="142"/>
                    <a:pt x="301" y="150"/>
                  </a:cubicBezTo>
                  <a:cubicBezTo>
                    <a:pt x="301" y="159"/>
                    <a:pt x="301" y="167"/>
                    <a:pt x="300" y="176"/>
                  </a:cubicBezTo>
                  <a:cubicBezTo>
                    <a:pt x="304" y="177"/>
                    <a:pt x="306" y="175"/>
                    <a:pt x="309" y="176"/>
                  </a:cubicBezTo>
                  <a:cubicBezTo>
                    <a:pt x="313" y="177"/>
                    <a:pt x="313" y="183"/>
                    <a:pt x="311" y="187"/>
                  </a:cubicBezTo>
                  <a:cubicBezTo>
                    <a:pt x="309" y="187"/>
                    <a:pt x="308" y="188"/>
                    <a:pt x="307" y="187"/>
                  </a:cubicBezTo>
                  <a:cubicBezTo>
                    <a:pt x="294" y="187"/>
                    <a:pt x="283" y="186"/>
                    <a:pt x="271" y="186"/>
                  </a:cubicBezTo>
                  <a:cubicBezTo>
                    <a:pt x="271" y="190"/>
                    <a:pt x="271" y="194"/>
                    <a:pt x="271" y="197"/>
                  </a:cubicBezTo>
                  <a:cubicBezTo>
                    <a:pt x="272" y="217"/>
                    <a:pt x="274" y="236"/>
                    <a:pt x="274" y="256"/>
                  </a:cubicBezTo>
                  <a:cubicBezTo>
                    <a:pt x="275" y="264"/>
                    <a:pt x="275" y="271"/>
                    <a:pt x="277" y="276"/>
                  </a:cubicBezTo>
                  <a:cubicBezTo>
                    <a:pt x="274" y="280"/>
                    <a:pt x="267" y="280"/>
                    <a:pt x="262" y="282"/>
                  </a:cubicBezTo>
                  <a:cubicBezTo>
                    <a:pt x="260" y="280"/>
                    <a:pt x="256" y="280"/>
                    <a:pt x="255" y="276"/>
                  </a:cubicBezTo>
                  <a:cubicBezTo>
                    <a:pt x="255" y="274"/>
                    <a:pt x="256" y="272"/>
                    <a:pt x="256" y="269"/>
                  </a:cubicBezTo>
                  <a:cubicBezTo>
                    <a:pt x="256" y="264"/>
                    <a:pt x="255" y="259"/>
                    <a:pt x="255" y="255"/>
                  </a:cubicBezTo>
                  <a:cubicBezTo>
                    <a:pt x="253" y="254"/>
                    <a:pt x="250" y="255"/>
                    <a:pt x="248" y="255"/>
                  </a:cubicBezTo>
                  <a:cubicBezTo>
                    <a:pt x="247" y="261"/>
                    <a:pt x="246" y="267"/>
                    <a:pt x="245" y="273"/>
                  </a:cubicBezTo>
                  <a:cubicBezTo>
                    <a:pt x="241" y="274"/>
                    <a:pt x="235" y="273"/>
                    <a:pt x="230" y="274"/>
                  </a:cubicBezTo>
                  <a:cubicBezTo>
                    <a:pt x="229" y="274"/>
                    <a:pt x="229" y="273"/>
                    <a:pt x="228" y="273"/>
                  </a:cubicBezTo>
                  <a:cubicBezTo>
                    <a:pt x="227" y="267"/>
                    <a:pt x="231" y="261"/>
                    <a:pt x="231" y="255"/>
                  </a:cubicBezTo>
                  <a:cubicBezTo>
                    <a:pt x="214" y="254"/>
                    <a:pt x="199" y="255"/>
                    <a:pt x="185" y="255"/>
                  </a:cubicBezTo>
                  <a:cubicBezTo>
                    <a:pt x="159" y="255"/>
                    <a:pt x="136" y="255"/>
                    <a:pt x="108" y="255"/>
                  </a:cubicBezTo>
                  <a:cubicBezTo>
                    <a:pt x="95" y="255"/>
                    <a:pt x="83" y="254"/>
                    <a:pt x="71" y="254"/>
                  </a:cubicBezTo>
                  <a:cubicBezTo>
                    <a:pt x="70" y="261"/>
                    <a:pt x="69" y="269"/>
                    <a:pt x="69" y="277"/>
                  </a:cubicBezTo>
                  <a:cubicBezTo>
                    <a:pt x="69" y="279"/>
                    <a:pt x="69" y="281"/>
                    <a:pt x="68" y="283"/>
                  </a:cubicBezTo>
                  <a:cubicBezTo>
                    <a:pt x="63" y="282"/>
                    <a:pt x="58" y="281"/>
                    <a:pt x="54" y="281"/>
                  </a:cubicBezTo>
                  <a:cubicBezTo>
                    <a:pt x="52" y="277"/>
                    <a:pt x="49" y="275"/>
                    <a:pt x="47" y="272"/>
                  </a:cubicBezTo>
                  <a:cubicBezTo>
                    <a:pt x="51" y="242"/>
                    <a:pt x="53" y="211"/>
                    <a:pt x="57" y="184"/>
                  </a:cubicBezTo>
                  <a:cubicBezTo>
                    <a:pt x="51" y="183"/>
                    <a:pt x="38" y="183"/>
                    <a:pt x="30" y="183"/>
                  </a:cubicBezTo>
                  <a:cubicBezTo>
                    <a:pt x="29" y="191"/>
                    <a:pt x="28" y="197"/>
                    <a:pt x="27" y="204"/>
                  </a:cubicBezTo>
                  <a:cubicBezTo>
                    <a:pt x="27" y="207"/>
                    <a:pt x="26" y="210"/>
                    <a:pt x="26" y="213"/>
                  </a:cubicBezTo>
                  <a:cubicBezTo>
                    <a:pt x="26" y="215"/>
                    <a:pt x="26" y="216"/>
                    <a:pt x="26" y="218"/>
                  </a:cubicBezTo>
                  <a:cubicBezTo>
                    <a:pt x="26" y="220"/>
                    <a:pt x="25" y="222"/>
                    <a:pt x="25" y="223"/>
                  </a:cubicBezTo>
                  <a:cubicBezTo>
                    <a:pt x="25" y="225"/>
                    <a:pt x="25" y="226"/>
                    <a:pt x="25" y="227"/>
                  </a:cubicBezTo>
                  <a:cubicBezTo>
                    <a:pt x="25" y="228"/>
                    <a:pt x="25" y="229"/>
                    <a:pt x="24" y="229"/>
                  </a:cubicBezTo>
                  <a:cubicBezTo>
                    <a:pt x="24" y="230"/>
                    <a:pt x="25" y="231"/>
                    <a:pt x="24" y="232"/>
                  </a:cubicBezTo>
                  <a:cubicBezTo>
                    <a:pt x="24" y="233"/>
                    <a:pt x="24" y="235"/>
                    <a:pt x="23" y="236"/>
                  </a:cubicBezTo>
                  <a:cubicBezTo>
                    <a:pt x="23" y="245"/>
                    <a:pt x="21" y="256"/>
                    <a:pt x="20" y="266"/>
                  </a:cubicBezTo>
                  <a:cubicBezTo>
                    <a:pt x="20" y="268"/>
                    <a:pt x="21" y="270"/>
                    <a:pt x="20" y="272"/>
                  </a:cubicBezTo>
                  <a:cubicBezTo>
                    <a:pt x="17" y="272"/>
                    <a:pt x="14" y="273"/>
                    <a:pt x="11" y="273"/>
                  </a:cubicBezTo>
                  <a:cubicBezTo>
                    <a:pt x="8" y="273"/>
                    <a:pt x="4" y="272"/>
                    <a:pt x="2" y="272"/>
                  </a:cubicBezTo>
                  <a:cubicBezTo>
                    <a:pt x="0" y="271"/>
                    <a:pt x="3" y="269"/>
                    <a:pt x="2" y="268"/>
                  </a:cubicBezTo>
                  <a:cubicBezTo>
                    <a:pt x="1" y="266"/>
                    <a:pt x="3" y="267"/>
                    <a:pt x="3" y="266"/>
                  </a:cubicBezTo>
                  <a:cubicBezTo>
                    <a:pt x="4" y="244"/>
                    <a:pt x="8" y="223"/>
                    <a:pt x="10" y="201"/>
                  </a:cubicBezTo>
                  <a:cubicBezTo>
                    <a:pt x="11" y="194"/>
                    <a:pt x="13" y="185"/>
                    <a:pt x="13" y="182"/>
                  </a:cubicBezTo>
                  <a:cubicBezTo>
                    <a:pt x="15" y="161"/>
                    <a:pt x="17" y="138"/>
                    <a:pt x="20" y="115"/>
                  </a:cubicBezTo>
                  <a:cubicBezTo>
                    <a:pt x="22" y="104"/>
                    <a:pt x="22" y="92"/>
                    <a:pt x="24" y="81"/>
                  </a:cubicBezTo>
                  <a:cubicBezTo>
                    <a:pt x="24" y="75"/>
                    <a:pt x="25" y="70"/>
                    <a:pt x="26" y="64"/>
                  </a:cubicBezTo>
                  <a:cubicBezTo>
                    <a:pt x="26" y="56"/>
                    <a:pt x="28" y="48"/>
                    <a:pt x="28" y="38"/>
                  </a:cubicBezTo>
                  <a:cubicBezTo>
                    <a:pt x="27" y="25"/>
                    <a:pt x="28" y="15"/>
                    <a:pt x="27" y="2"/>
                  </a:cubicBezTo>
                  <a:close/>
                  <a:moveTo>
                    <a:pt x="30" y="48"/>
                  </a:moveTo>
                  <a:cubicBezTo>
                    <a:pt x="31" y="52"/>
                    <a:pt x="31" y="57"/>
                    <a:pt x="31" y="61"/>
                  </a:cubicBezTo>
                  <a:cubicBezTo>
                    <a:pt x="32" y="68"/>
                    <a:pt x="32" y="72"/>
                    <a:pt x="32" y="76"/>
                  </a:cubicBezTo>
                  <a:cubicBezTo>
                    <a:pt x="32" y="78"/>
                    <a:pt x="32" y="79"/>
                    <a:pt x="32" y="82"/>
                  </a:cubicBezTo>
                  <a:cubicBezTo>
                    <a:pt x="31" y="88"/>
                    <a:pt x="32" y="95"/>
                    <a:pt x="32" y="101"/>
                  </a:cubicBezTo>
                  <a:cubicBezTo>
                    <a:pt x="32" y="105"/>
                    <a:pt x="33" y="110"/>
                    <a:pt x="33" y="114"/>
                  </a:cubicBezTo>
                  <a:cubicBezTo>
                    <a:pt x="33" y="115"/>
                    <a:pt x="32" y="115"/>
                    <a:pt x="32" y="116"/>
                  </a:cubicBezTo>
                  <a:cubicBezTo>
                    <a:pt x="32" y="121"/>
                    <a:pt x="33" y="128"/>
                    <a:pt x="33" y="131"/>
                  </a:cubicBezTo>
                  <a:cubicBezTo>
                    <a:pt x="33" y="133"/>
                    <a:pt x="33" y="136"/>
                    <a:pt x="33" y="139"/>
                  </a:cubicBezTo>
                  <a:cubicBezTo>
                    <a:pt x="33" y="150"/>
                    <a:pt x="34" y="160"/>
                    <a:pt x="34" y="170"/>
                  </a:cubicBezTo>
                  <a:cubicBezTo>
                    <a:pt x="36" y="169"/>
                    <a:pt x="39" y="167"/>
                    <a:pt x="42" y="165"/>
                  </a:cubicBezTo>
                  <a:cubicBezTo>
                    <a:pt x="43" y="151"/>
                    <a:pt x="41" y="134"/>
                    <a:pt x="41" y="119"/>
                  </a:cubicBezTo>
                  <a:cubicBezTo>
                    <a:pt x="41" y="114"/>
                    <a:pt x="41" y="109"/>
                    <a:pt x="41" y="104"/>
                  </a:cubicBezTo>
                  <a:cubicBezTo>
                    <a:pt x="41" y="98"/>
                    <a:pt x="41" y="92"/>
                    <a:pt x="41" y="86"/>
                  </a:cubicBezTo>
                  <a:cubicBezTo>
                    <a:pt x="41" y="79"/>
                    <a:pt x="41" y="73"/>
                    <a:pt x="41" y="67"/>
                  </a:cubicBezTo>
                  <a:cubicBezTo>
                    <a:pt x="41" y="61"/>
                    <a:pt x="40" y="55"/>
                    <a:pt x="40" y="49"/>
                  </a:cubicBezTo>
                  <a:cubicBezTo>
                    <a:pt x="39" y="44"/>
                    <a:pt x="40" y="38"/>
                    <a:pt x="39" y="33"/>
                  </a:cubicBezTo>
                  <a:cubicBezTo>
                    <a:pt x="39" y="26"/>
                    <a:pt x="38" y="19"/>
                    <a:pt x="39" y="12"/>
                  </a:cubicBezTo>
                  <a:cubicBezTo>
                    <a:pt x="37" y="11"/>
                    <a:pt x="36" y="9"/>
                    <a:pt x="34" y="8"/>
                  </a:cubicBezTo>
                  <a:cubicBezTo>
                    <a:pt x="32" y="7"/>
                    <a:pt x="30" y="5"/>
                    <a:pt x="29" y="5"/>
                  </a:cubicBezTo>
                  <a:cubicBezTo>
                    <a:pt x="30" y="18"/>
                    <a:pt x="30" y="34"/>
                    <a:pt x="30" y="48"/>
                  </a:cubicBezTo>
                  <a:close/>
                  <a:moveTo>
                    <a:pt x="308" y="179"/>
                  </a:moveTo>
                  <a:cubicBezTo>
                    <a:pt x="293" y="178"/>
                    <a:pt x="277" y="178"/>
                    <a:pt x="260" y="178"/>
                  </a:cubicBezTo>
                  <a:cubicBezTo>
                    <a:pt x="253" y="178"/>
                    <a:pt x="246" y="177"/>
                    <a:pt x="241" y="177"/>
                  </a:cubicBezTo>
                  <a:cubicBezTo>
                    <a:pt x="238" y="177"/>
                    <a:pt x="236" y="178"/>
                    <a:pt x="233" y="178"/>
                  </a:cubicBezTo>
                  <a:cubicBezTo>
                    <a:pt x="232" y="178"/>
                    <a:pt x="231" y="177"/>
                    <a:pt x="230" y="177"/>
                  </a:cubicBezTo>
                  <a:cubicBezTo>
                    <a:pt x="229" y="177"/>
                    <a:pt x="228" y="178"/>
                    <a:pt x="228" y="178"/>
                  </a:cubicBezTo>
                  <a:cubicBezTo>
                    <a:pt x="219" y="178"/>
                    <a:pt x="210" y="177"/>
                    <a:pt x="202" y="177"/>
                  </a:cubicBezTo>
                  <a:cubicBezTo>
                    <a:pt x="201" y="177"/>
                    <a:pt x="200" y="178"/>
                    <a:pt x="199" y="178"/>
                  </a:cubicBezTo>
                  <a:cubicBezTo>
                    <a:pt x="199" y="178"/>
                    <a:pt x="198" y="177"/>
                    <a:pt x="197" y="177"/>
                  </a:cubicBezTo>
                  <a:cubicBezTo>
                    <a:pt x="196" y="177"/>
                    <a:pt x="194" y="178"/>
                    <a:pt x="193" y="178"/>
                  </a:cubicBezTo>
                  <a:cubicBezTo>
                    <a:pt x="188" y="178"/>
                    <a:pt x="183" y="178"/>
                    <a:pt x="178" y="177"/>
                  </a:cubicBezTo>
                  <a:cubicBezTo>
                    <a:pt x="168" y="177"/>
                    <a:pt x="158" y="177"/>
                    <a:pt x="149" y="177"/>
                  </a:cubicBezTo>
                  <a:cubicBezTo>
                    <a:pt x="145" y="177"/>
                    <a:pt x="141" y="178"/>
                    <a:pt x="138" y="177"/>
                  </a:cubicBezTo>
                  <a:cubicBezTo>
                    <a:pt x="136" y="176"/>
                    <a:pt x="134" y="176"/>
                    <a:pt x="132" y="177"/>
                  </a:cubicBezTo>
                  <a:cubicBezTo>
                    <a:pt x="128" y="177"/>
                    <a:pt x="124" y="175"/>
                    <a:pt x="120" y="177"/>
                  </a:cubicBezTo>
                  <a:cubicBezTo>
                    <a:pt x="113" y="175"/>
                    <a:pt x="103" y="175"/>
                    <a:pt x="94" y="176"/>
                  </a:cubicBezTo>
                  <a:cubicBezTo>
                    <a:pt x="86" y="176"/>
                    <a:pt x="78" y="175"/>
                    <a:pt x="70" y="175"/>
                  </a:cubicBezTo>
                  <a:cubicBezTo>
                    <a:pt x="57" y="176"/>
                    <a:pt x="42" y="176"/>
                    <a:pt x="30" y="176"/>
                  </a:cubicBezTo>
                  <a:cubicBezTo>
                    <a:pt x="28" y="175"/>
                    <a:pt x="18" y="174"/>
                    <a:pt x="19" y="178"/>
                  </a:cubicBezTo>
                  <a:cubicBezTo>
                    <a:pt x="19" y="183"/>
                    <a:pt x="25" y="181"/>
                    <a:pt x="28" y="181"/>
                  </a:cubicBezTo>
                  <a:cubicBezTo>
                    <a:pt x="32" y="181"/>
                    <a:pt x="37" y="181"/>
                    <a:pt x="41" y="181"/>
                  </a:cubicBezTo>
                  <a:cubicBezTo>
                    <a:pt x="43" y="181"/>
                    <a:pt x="45" y="180"/>
                    <a:pt x="47" y="180"/>
                  </a:cubicBezTo>
                  <a:cubicBezTo>
                    <a:pt x="48" y="180"/>
                    <a:pt x="51" y="181"/>
                    <a:pt x="52" y="181"/>
                  </a:cubicBezTo>
                  <a:cubicBezTo>
                    <a:pt x="61" y="182"/>
                    <a:pt x="69" y="181"/>
                    <a:pt x="77" y="181"/>
                  </a:cubicBezTo>
                  <a:cubicBezTo>
                    <a:pt x="84" y="182"/>
                    <a:pt x="90" y="181"/>
                    <a:pt x="96" y="181"/>
                  </a:cubicBezTo>
                  <a:cubicBezTo>
                    <a:pt x="102" y="181"/>
                    <a:pt x="107" y="182"/>
                    <a:pt x="113" y="182"/>
                  </a:cubicBezTo>
                  <a:cubicBezTo>
                    <a:pt x="124" y="182"/>
                    <a:pt x="135" y="182"/>
                    <a:pt x="147" y="182"/>
                  </a:cubicBezTo>
                  <a:cubicBezTo>
                    <a:pt x="150" y="182"/>
                    <a:pt x="153" y="183"/>
                    <a:pt x="156" y="183"/>
                  </a:cubicBezTo>
                  <a:cubicBezTo>
                    <a:pt x="168" y="183"/>
                    <a:pt x="181" y="182"/>
                    <a:pt x="193" y="183"/>
                  </a:cubicBezTo>
                  <a:cubicBezTo>
                    <a:pt x="196" y="183"/>
                    <a:pt x="199" y="183"/>
                    <a:pt x="201" y="183"/>
                  </a:cubicBezTo>
                  <a:cubicBezTo>
                    <a:pt x="204" y="183"/>
                    <a:pt x="206" y="184"/>
                    <a:pt x="208" y="184"/>
                  </a:cubicBezTo>
                  <a:cubicBezTo>
                    <a:pt x="211" y="184"/>
                    <a:pt x="214" y="184"/>
                    <a:pt x="218" y="184"/>
                  </a:cubicBezTo>
                  <a:cubicBezTo>
                    <a:pt x="231" y="184"/>
                    <a:pt x="247" y="184"/>
                    <a:pt x="259" y="183"/>
                  </a:cubicBezTo>
                  <a:cubicBezTo>
                    <a:pt x="263" y="183"/>
                    <a:pt x="267" y="185"/>
                    <a:pt x="270" y="183"/>
                  </a:cubicBezTo>
                  <a:cubicBezTo>
                    <a:pt x="271" y="184"/>
                    <a:pt x="272" y="184"/>
                    <a:pt x="274" y="184"/>
                  </a:cubicBezTo>
                  <a:cubicBezTo>
                    <a:pt x="285" y="185"/>
                    <a:pt x="295" y="184"/>
                    <a:pt x="307" y="185"/>
                  </a:cubicBezTo>
                  <a:cubicBezTo>
                    <a:pt x="309" y="184"/>
                    <a:pt x="310" y="180"/>
                    <a:pt x="308" y="179"/>
                  </a:cubicBezTo>
                  <a:close/>
                  <a:moveTo>
                    <a:pt x="299" y="137"/>
                  </a:moveTo>
                  <a:cubicBezTo>
                    <a:pt x="299" y="110"/>
                    <a:pt x="299" y="83"/>
                    <a:pt x="297" y="55"/>
                  </a:cubicBezTo>
                  <a:cubicBezTo>
                    <a:pt x="297" y="39"/>
                    <a:pt x="297" y="23"/>
                    <a:pt x="296" y="7"/>
                  </a:cubicBezTo>
                  <a:cubicBezTo>
                    <a:pt x="292" y="8"/>
                    <a:pt x="291" y="12"/>
                    <a:pt x="288" y="14"/>
                  </a:cubicBezTo>
                  <a:cubicBezTo>
                    <a:pt x="291" y="37"/>
                    <a:pt x="290" y="56"/>
                    <a:pt x="291" y="77"/>
                  </a:cubicBezTo>
                  <a:cubicBezTo>
                    <a:pt x="291" y="81"/>
                    <a:pt x="290" y="85"/>
                    <a:pt x="290" y="89"/>
                  </a:cubicBezTo>
                  <a:cubicBezTo>
                    <a:pt x="290" y="100"/>
                    <a:pt x="291" y="108"/>
                    <a:pt x="291" y="118"/>
                  </a:cubicBezTo>
                  <a:cubicBezTo>
                    <a:pt x="292" y="126"/>
                    <a:pt x="291" y="135"/>
                    <a:pt x="291" y="144"/>
                  </a:cubicBezTo>
                  <a:cubicBezTo>
                    <a:pt x="291" y="153"/>
                    <a:pt x="290" y="162"/>
                    <a:pt x="290" y="170"/>
                  </a:cubicBezTo>
                  <a:cubicBezTo>
                    <a:pt x="292" y="173"/>
                    <a:pt x="295" y="174"/>
                    <a:pt x="298" y="175"/>
                  </a:cubicBezTo>
                  <a:cubicBezTo>
                    <a:pt x="299" y="164"/>
                    <a:pt x="298" y="151"/>
                    <a:pt x="299" y="137"/>
                  </a:cubicBezTo>
                  <a:close/>
                  <a:moveTo>
                    <a:pt x="295" y="176"/>
                  </a:moveTo>
                  <a:cubicBezTo>
                    <a:pt x="294" y="175"/>
                    <a:pt x="292" y="174"/>
                    <a:pt x="290" y="173"/>
                  </a:cubicBezTo>
                  <a:cubicBezTo>
                    <a:pt x="289" y="174"/>
                    <a:pt x="289" y="174"/>
                    <a:pt x="288" y="174"/>
                  </a:cubicBezTo>
                  <a:cubicBezTo>
                    <a:pt x="287" y="173"/>
                    <a:pt x="287" y="172"/>
                    <a:pt x="286" y="171"/>
                  </a:cubicBezTo>
                  <a:cubicBezTo>
                    <a:pt x="272" y="169"/>
                    <a:pt x="252" y="170"/>
                    <a:pt x="238" y="169"/>
                  </a:cubicBezTo>
                  <a:cubicBezTo>
                    <a:pt x="237" y="170"/>
                    <a:pt x="236" y="169"/>
                    <a:pt x="236" y="170"/>
                  </a:cubicBezTo>
                  <a:cubicBezTo>
                    <a:pt x="235" y="170"/>
                    <a:pt x="234" y="170"/>
                    <a:pt x="233" y="170"/>
                  </a:cubicBezTo>
                  <a:cubicBezTo>
                    <a:pt x="233" y="173"/>
                    <a:pt x="231" y="174"/>
                    <a:pt x="229" y="175"/>
                  </a:cubicBezTo>
                  <a:cubicBezTo>
                    <a:pt x="252" y="176"/>
                    <a:pt x="277" y="176"/>
                    <a:pt x="295" y="176"/>
                  </a:cubicBezTo>
                  <a:close/>
                  <a:moveTo>
                    <a:pt x="41" y="10"/>
                  </a:moveTo>
                  <a:cubicBezTo>
                    <a:pt x="41" y="11"/>
                    <a:pt x="42" y="9"/>
                    <a:pt x="43" y="10"/>
                  </a:cubicBezTo>
                  <a:cubicBezTo>
                    <a:pt x="43" y="10"/>
                    <a:pt x="44" y="11"/>
                    <a:pt x="45" y="11"/>
                  </a:cubicBezTo>
                  <a:cubicBezTo>
                    <a:pt x="46" y="11"/>
                    <a:pt x="47" y="10"/>
                    <a:pt x="48" y="10"/>
                  </a:cubicBezTo>
                  <a:cubicBezTo>
                    <a:pt x="49" y="10"/>
                    <a:pt x="51" y="11"/>
                    <a:pt x="52" y="11"/>
                  </a:cubicBezTo>
                  <a:cubicBezTo>
                    <a:pt x="53" y="11"/>
                    <a:pt x="54" y="11"/>
                    <a:pt x="55" y="11"/>
                  </a:cubicBezTo>
                  <a:cubicBezTo>
                    <a:pt x="79" y="11"/>
                    <a:pt x="101" y="11"/>
                    <a:pt x="124" y="11"/>
                  </a:cubicBezTo>
                  <a:cubicBezTo>
                    <a:pt x="125" y="11"/>
                    <a:pt x="127" y="11"/>
                    <a:pt x="128" y="11"/>
                  </a:cubicBezTo>
                  <a:cubicBezTo>
                    <a:pt x="139" y="11"/>
                    <a:pt x="149" y="11"/>
                    <a:pt x="161" y="11"/>
                  </a:cubicBezTo>
                  <a:cubicBezTo>
                    <a:pt x="183" y="12"/>
                    <a:pt x="199" y="11"/>
                    <a:pt x="218" y="12"/>
                  </a:cubicBezTo>
                  <a:cubicBezTo>
                    <a:pt x="231" y="12"/>
                    <a:pt x="246" y="12"/>
                    <a:pt x="257" y="11"/>
                  </a:cubicBezTo>
                  <a:cubicBezTo>
                    <a:pt x="267" y="13"/>
                    <a:pt x="277" y="12"/>
                    <a:pt x="287" y="12"/>
                  </a:cubicBezTo>
                  <a:cubicBezTo>
                    <a:pt x="288" y="9"/>
                    <a:pt x="292" y="7"/>
                    <a:pt x="294" y="4"/>
                  </a:cubicBezTo>
                  <a:cubicBezTo>
                    <a:pt x="275" y="3"/>
                    <a:pt x="254" y="5"/>
                    <a:pt x="237" y="4"/>
                  </a:cubicBezTo>
                  <a:cubicBezTo>
                    <a:pt x="228" y="4"/>
                    <a:pt x="218" y="4"/>
                    <a:pt x="208" y="4"/>
                  </a:cubicBezTo>
                  <a:cubicBezTo>
                    <a:pt x="186" y="4"/>
                    <a:pt x="170" y="3"/>
                    <a:pt x="149" y="3"/>
                  </a:cubicBezTo>
                  <a:cubicBezTo>
                    <a:pt x="116" y="3"/>
                    <a:pt x="91" y="3"/>
                    <a:pt x="58" y="3"/>
                  </a:cubicBezTo>
                  <a:cubicBezTo>
                    <a:pt x="50" y="3"/>
                    <a:pt x="41" y="2"/>
                    <a:pt x="36" y="5"/>
                  </a:cubicBezTo>
                  <a:cubicBezTo>
                    <a:pt x="34" y="4"/>
                    <a:pt x="33" y="4"/>
                    <a:pt x="32" y="4"/>
                  </a:cubicBezTo>
                  <a:cubicBezTo>
                    <a:pt x="34" y="6"/>
                    <a:pt x="37" y="9"/>
                    <a:pt x="41" y="10"/>
                  </a:cubicBezTo>
                  <a:close/>
                  <a:moveTo>
                    <a:pt x="288" y="106"/>
                  </a:moveTo>
                  <a:cubicBezTo>
                    <a:pt x="288" y="97"/>
                    <a:pt x="289" y="88"/>
                    <a:pt x="288" y="79"/>
                  </a:cubicBezTo>
                  <a:cubicBezTo>
                    <a:pt x="289" y="76"/>
                    <a:pt x="288" y="72"/>
                    <a:pt x="288" y="68"/>
                  </a:cubicBezTo>
                  <a:cubicBezTo>
                    <a:pt x="288" y="65"/>
                    <a:pt x="288" y="61"/>
                    <a:pt x="288" y="58"/>
                  </a:cubicBezTo>
                  <a:cubicBezTo>
                    <a:pt x="288" y="43"/>
                    <a:pt x="288" y="29"/>
                    <a:pt x="286" y="14"/>
                  </a:cubicBezTo>
                  <a:cubicBezTo>
                    <a:pt x="282" y="14"/>
                    <a:pt x="278" y="14"/>
                    <a:pt x="275" y="14"/>
                  </a:cubicBezTo>
                  <a:cubicBezTo>
                    <a:pt x="271" y="14"/>
                    <a:pt x="267" y="14"/>
                    <a:pt x="264" y="14"/>
                  </a:cubicBezTo>
                  <a:cubicBezTo>
                    <a:pt x="261" y="14"/>
                    <a:pt x="258" y="13"/>
                    <a:pt x="257" y="15"/>
                  </a:cubicBezTo>
                  <a:cubicBezTo>
                    <a:pt x="256" y="14"/>
                    <a:pt x="254" y="14"/>
                    <a:pt x="252" y="14"/>
                  </a:cubicBezTo>
                  <a:cubicBezTo>
                    <a:pt x="242" y="13"/>
                    <a:pt x="228" y="14"/>
                    <a:pt x="216" y="14"/>
                  </a:cubicBezTo>
                  <a:cubicBezTo>
                    <a:pt x="205" y="13"/>
                    <a:pt x="194" y="14"/>
                    <a:pt x="185" y="14"/>
                  </a:cubicBezTo>
                  <a:cubicBezTo>
                    <a:pt x="173" y="13"/>
                    <a:pt x="161" y="13"/>
                    <a:pt x="149" y="13"/>
                  </a:cubicBezTo>
                  <a:cubicBezTo>
                    <a:pt x="143" y="13"/>
                    <a:pt x="138" y="13"/>
                    <a:pt x="133" y="13"/>
                  </a:cubicBezTo>
                  <a:cubicBezTo>
                    <a:pt x="130" y="13"/>
                    <a:pt x="127" y="13"/>
                    <a:pt x="124" y="13"/>
                  </a:cubicBezTo>
                  <a:cubicBezTo>
                    <a:pt x="107" y="13"/>
                    <a:pt x="88" y="13"/>
                    <a:pt x="72" y="13"/>
                  </a:cubicBezTo>
                  <a:cubicBezTo>
                    <a:pt x="64" y="13"/>
                    <a:pt x="57" y="12"/>
                    <a:pt x="51" y="12"/>
                  </a:cubicBezTo>
                  <a:cubicBezTo>
                    <a:pt x="50" y="13"/>
                    <a:pt x="49" y="13"/>
                    <a:pt x="48" y="13"/>
                  </a:cubicBezTo>
                  <a:cubicBezTo>
                    <a:pt x="47" y="13"/>
                    <a:pt x="46" y="12"/>
                    <a:pt x="45" y="12"/>
                  </a:cubicBezTo>
                  <a:cubicBezTo>
                    <a:pt x="43" y="12"/>
                    <a:pt x="42" y="13"/>
                    <a:pt x="40" y="13"/>
                  </a:cubicBezTo>
                  <a:cubicBezTo>
                    <a:pt x="40" y="25"/>
                    <a:pt x="42" y="39"/>
                    <a:pt x="42" y="49"/>
                  </a:cubicBezTo>
                  <a:cubicBezTo>
                    <a:pt x="42" y="54"/>
                    <a:pt x="43" y="59"/>
                    <a:pt x="43" y="65"/>
                  </a:cubicBezTo>
                  <a:cubicBezTo>
                    <a:pt x="43" y="73"/>
                    <a:pt x="43" y="81"/>
                    <a:pt x="43" y="89"/>
                  </a:cubicBezTo>
                  <a:cubicBezTo>
                    <a:pt x="43" y="98"/>
                    <a:pt x="44" y="107"/>
                    <a:pt x="44" y="115"/>
                  </a:cubicBezTo>
                  <a:cubicBezTo>
                    <a:pt x="44" y="122"/>
                    <a:pt x="44" y="130"/>
                    <a:pt x="44" y="138"/>
                  </a:cubicBezTo>
                  <a:cubicBezTo>
                    <a:pt x="44" y="147"/>
                    <a:pt x="45" y="155"/>
                    <a:pt x="44" y="164"/>
                  </a:cubicBezTo>
                  <a:cubicBezTo>
                    <a:pt x="76" y="165"/>
                    <a:pt x="110" y="165"/>
                    <a:pt x="140" y="166"/>
                  </a:cubicBezTo>
                  <a:cubicBezTo>
                    <a:pt x="156" y="166"/>
                    <a:pt x="170" y="167"/>
                    <a:pt x="185" y="166"/>
                  </a:cubicBezTo>
                  <a:cubicBezTo>
                    <a:pt x="185" y="161"/>
                    <a:pt x="190" y="160"/>
                    <a:pt x="192" y="157"/>
                  </a:cubicBezTo>
                  <a:cubicBezTo>
                    <a:pt x="197" y="156"/>
                    <a:pt x="202" y="159"/>
                    <a:pt x="207" y="161"/>
                  </a:cubicBezTo>
                  <a:cubicBezTo>
                    <a:pt x="212" y="161"/>
                    <a:pt x="217" y="161"/>
                    <a:pt x="220" y="157"/>
                  </a:cubicBezTo>
                  <a:cubicBezTo>
                    <a:pt x="227" y="158"/>
                    <a:pt x="231" y="163"/>
                    <a:pt x="233" y="168"/>
                  </a:cubicBezTo>
                  <a:cubicBezTo>
                    <a:pt x="251" y="168"/>
                    <a:pt x="269" y="168"/>
                    <a:pt x="288" y="169"/>
                  </a:cubicBezTo>
                  <a:cubicBezTo>
                    <a:pt x="289" y="149"/>
                    <a:pt x="289" y="127"/>
                    <a:pt x="288" y="106"/>
                  </a:cubicBezTo>
                  <a:close/>
                  <a:moveTo>
                    <a:pt x="272" y="245"/>
                  </a:moveTo>
                  <a:cubicBezTo>
                    <a:pt x="271" y="227"/>
                    <a:pt x="270" y="208"/>
                    <a:pt x="269" y="186"/>
                  </a:cubicBezTo>
                  <a:cubicBezTo>
                    <a:pt x="265" y="186"/>
                    <a:pt x="264" y="186"/>
                    <a:pt x="261" y="186"/>
                  </a:cubicBezTo>
                  <a:cubicBezTo>
                    <a:pt x="259" y="193"/>
                    <a:pt x="261" y="202"/>
                    <a:pt x="261" y="211"/>
                  </a:cubicBezTo>
                  <a:cubicBezTo>
                    <a:pt x="261" y="216"/>
                    <a:pt x="261" y="222"/>
                    <a:pt x="261" y="227"/>
                  </a:cubicBezTo>
                  <a:cubicBezTo>
                    <a:pt x="261" y="233"/>
                    <a:pt x="262" y="238"/>
                    <a:pt x="262" y="243"/>
                  </a:cubicBezTo>
                  <a:cubicBezTo>
                    <a:pt x="262" y="254"/>
                    <a:pt x="262" y="264"/>
                    <a:pt x="263" y="274"/>
                  </a:cubicBezTo>
                  <a:cubicBezTo>
                    <a:pt x="263" y="276"/>
                    <a:pt x="263" y="278"/>
                    <a:pt x="264" y="279"/>
                  </a:cubicBezTo>
                  <a:cubicBezTo>
                    <a:pt x="267" y="279"/>
                    <a:pt x="270" y="277"/>
                    <a:pt x="272" y="276"/>
                  </a:cubicBezTo>
                  <a:cubicBezTo>
                    <a:pt x="273" y="267"/>
                    <a:pt x="273" y="255"/>
                    <a:pt x="272" y="245"/>
                  </a:cubicBezTo>
                  <a:close/>
                  <a:moveTo>
                    <a:pt x="261" y="254"/>
                  </a:moveTo>
                  <a:cubicBezTo>
                    <a:pt x="260" y="256"/>
                    <a:pt x="258" y="255"/>
                    <a:pt x="257" y="255"/>
                  </a:cubicBezTo>
                  <a:cubicBezTo>
                    <a:pt x="256" y="260"/>
                    <a:pt x="258" y="269"/>
                    <a:pt x="257" y="275"/>
                  </a:cubicBezTo>
                  <a:cubicBezTo>
                    <a:pt x="259" y="277"/>
                    <a:pt x="260" y="278"/>
                    <a:pt x="261" y="279"/>
                  </a:cubicBezTo>
                  <a:cubicBezTo>
                    <a:pt x="261" y="272"/>
                    <a:pt x="261" y="262"/>
                    <a:pt x="261" y="254"/>
                  </a:cubicBezTo>
                  <a:close/>
                  <a:moveTo>
                    <a:pt x="260" y="232"/>
                  </a:moveTo>
                  <a:cubicBezTo>
                    <a:pt x="259" y="216"/>
                    <a:pt x="260" y="202"/>
                    <a:pt x="258" y="186"/>
                  </a:cubicBezTo>
                  <a:cubicBezTo>
                    <a:pt x="256" y="186"/>
                    <a:pt x="256" y="186"/>
                    <a:pt x="254" y="186"/>
                  </a:cubicBezTo>
                  <a:cubicBezTo>
                    <a:pt x="254" y="200"/>
                    <a:pt x="255" y="213"/>
                    <a:pt x="256" y="228"/>
                  </a:cubicBezTo>
                  <a:cubicBezTo>
                    <a:pt x="256" y="233"/>
                    <a:pt x="256" y="238"/>
                    <a:pt x="257" y="242"/>
                  </a:cubicBezTo>
                  <a:cubicBezTo>
                    <a:pt x="258" y="242"/>
                    <a:pt x="259" y="241"/>
                    <a:pt x="260" y="241"/>
                  </a:cubicBezTo>
                  <a:cubicBezTo>
                    <a:pt x="261" y="239"/>
                    <a:pt x="259" y="235"/>
                    <a:pt x="261" y="232"/>
                  </a:cubicBezTo>
                  <a:cubicBezTo>
                    <a:pt x="261" y="232"/>
                    <a:pt x="261" y="232"/>
                    <a:pt x="261" y="232"/>
                  </a:cubicBezTo>
                  <a:cubicBezTo>
                    <a:pt x="261" y="232"/>
                    <a:pt x="260" y="232"/>
                    <a:pt x="260" y="232"/>
                  </a:cubicBezTo>
                  <a:close/>
                  <a:moveTo>
                    <a:pt x="261" y="248"/>
                  </a:moveTo>
                  <a:cubicBezTo>
                    <a:pt x="260" y="248"/>
                    <a:pt x="258" y="248"/>
                    <a:pt x="257" y="248"/>
                  </a:cubicBezTo>
                  <a:cubicBezTo>
                    <a:pt x="257" y="250"/>
                    <a:pt x="257" y="251"/>
                    <a:pt x="257" y="252"/>
                  </a:cubicBezTo>
                  <a:cubicBezTo>
                    <a:pt x="259" y="251"/>
                    <a:pt x="260" y="253"/>
                    <a:pt x="261" y="251"/>
                  </a:cubicBezTo>
                  <a:cubicBezTo>
                    <a:pt x="260" y="251"/>
                    <a:pt x="261" y="249"/>
                    <a:pt x="261" y="248"/>
                  </a:cubicBezTo>
                  <a:close/>
                  <a:moveTo>
                    <a:pt x="260" y="243"/>
                  </a:moveTo>
                  <a:cubicBezTo>
                    <a:pt x="259" y="244"/>
                    <a:pt x="257" y="243"/>
                    <a:pt x="256" y="244"/>
                  </a:cubicBezTo>
                  <a:cubicBezTo>
                    <a:pt x="256" y="244"/>
                    <a:pt x="257" y="245"/>
                    <a:pt x="257" y="246"/>
                  </a:cubicBezTo>
                  <a:cubicBezTo>
                    <a:pt x="258" y="245"/>
                    <a:pt x="259" y="246"/>
                    <a:pt x="261" y="246"/>
                  </a:cubicBezTo>
                  <a:cubicBezTo>
                    <a:pt x="260" y="245"/>
                    <a:pt x="260" y="244"/>
                    <a:pt x="260" y="243"/>
                  </a:cubicBezTo>
                  <a:close/>
                  <a:moveTo>
                    <a:pt x="255" y="248"/>
                  </a:moveTo>
                  <a:cubicBezTo>
                    <a:pt x="254" y="248"/>
                    <a:pt x="253" y="248"/>
                    <a:pt x="253" y="248"/>
                  </a:cubicBezTo>
                  <a:cubicBezTo>
                    <a:pt x="254" y="250"/>
                    <a:pt x="253" y="250"/>
                    <a:pt x="253" y="252"/>
                  </a:cubicBezTo>
                  <a:cubicBezTo>
                    <a:pt x="254" y="252"/>
                    <a:pt x="254" y="252"/>
                    <a:pt x="255" y="252"/>
                  </a:cubicBezTo>
                  <a:cubicBezTo>
                    <a:pt x="255" y="250"/>
                    <a:pt x="255" y="249"/>
                    <a:pt x="255" y="248"/>
                  </a:cubicBezTo>
                  <a:close/>
                  <a:moveTo>
                    <a:pt x="253" y="211"/>
                  </a:moveTo>
                  <a:cubicBezTo>
                    <a:pt x="252" y="222"/>
                    <a:pt x="250" y="232"/>
                    <a:pt x="250" y="242"/>
                  </a:cubicBezTo>
                  <a:cubicBezTo>
                    <a:pt x="251" y="241"/>
                    <a:pt x="253" y="242"/>
                    <a:pt x="255" y="241"/>
                  </a:cubicBezTo>
                  <a:cubicBezTo>
                    <a:pt x="254" y="231"/>
                    <a:pt x="254" y="221"/>
                    <a:pt x="253" y="211"/>
                  </a:cubicBezTo>
                  <a:close/>
                  <a:moveTo>
                    <a:pt x="253" y="243"/>
                  </a:moveTo>
                  <a:cubicBezTo>
                    <a:pt x="253" y="244"/>
                    <a:pt x="253" y="245"/>
                    <a:pt x="253" y="246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4" y="245"/>
                    <a:pt x="254" y="243"/>
                    <a:pt x="253" y="243"/>
                  </a:cubicBezTo>
                  <a:close/>
                  <a:moveTo>
                    <a:pt x="252" y="206"/>
                  </a:moveTo>
                  <a:cubicBezTo>
                    <a:pt x="252" y="205"/>
                    <a:pt x="253" y="206"/>
                    <a:pt x="253" y="204"/>
                  </a:cubicBezTo>
                  <a:cubicBezTo>
                    <a:pt x="252" y="199"/>
                    <a:pt x="253" y="191"/>
                    <a:pt x="252" y="186"/>
                  </a:cubicBezTo>
                  <a:cubicBezTo>
                    <a:pt x="251" y="186"/>
                    <a:pt x="248" y="185"/>
                    <a:pt x="247" y="186"/>
                  </a:cubicBezTo>
                  <a:cubicBezTo>
                    <a:pt x="246" y="190"/>
                    <a:pt x="246" y="195"/>
                    <a:pt x="246" y="200"/>
                  </a:cubicBezTo>
                  <a:cubicBezTo>
                    <a:pt x="245" y="206"/>
                    <a:pt x="243" y="213"/>
                    <a:pt x="242" y="220"/>
                  </a:cubicBezTo>
                  <a:cubicBezTo>
                    <a:pt x="241" y="225"/>
                    <a:pt x="241" y="232"/>
                    <a:pt x="240" y="235"/>
                  </a:cubicBezTo>
                  <a:cubicBezTo>
                    <a:pt x="240" y="237"/>
                    <a:pt x="240" y="239"/>
                    <a:pt x="239" y="241"/>
                  </a:cubicBezTo>
                  <a:cubicBezTo>
                    <a:pt x="237" y="240"/>
                    <a:pt x="238" y="238"/>
                    <a:pt x="238" y="236"/>
                  </a:cubicBezTo>
                  <a:cubicBezTo>
                    <a:pt x="238" y="235"/>
                    <a:pt x="238" y="233"/>
                    <a:pt x="239" y="231"/>
                  </a:cubicBezTo>
                  <a:cubicBezTo>
                    <a:pt x="240" y="217"/>
                    <a:pt x="245" y="202"/>
                    <a:pt x="245" y="186"/>
                  </a:cubicBezTo>
                  <a:cubicBezTo>
                    <a:pt x="244" y="186"/>
                    <a:pt x="243" y="186"/>
                    <a:pt x="242" y="186"/>
                  </a:cubicBezTo>
                  <a:cubicBezTo>
                    <a:pt x="239" y="203"/>
                    <a:pt x="237" y="225"/>
                    <a:pt x="234" y="241"/>
                  </a:cubicBezTo>
                  <a:cubicBezTo>
                    <a:pt x="239" y="241"/>
                    <a:pt x="244" y="241"/>
                    <a:pt x="248" y="241"/>
                  </a:cubicBezTo>
                  <a:cubicBezTo>
                    <a:pt x="249" y="230"/>
                    <a:pt x="252" y="218"/>
                    <a:pt x="252" y="206"/>
                  </a:cubicBezTo>
                  <a:close/>
                  <a:moveTo>
                    <a:pt x="249" y="249"/>
                  </a:moveTo>
                  <a:cubicBezTo>
                    <a:pt x="249" y="250"/>
                    <a:pt x="249" y="251"/>
                    <a:pt x="249" y="252"/>
                  </a:cubicBezTo>
                  <a:cubicBezTo>
                    <a:pt x="250" y="252"/>
                    <a:pt x="250" y="252"/>
                    <a:pt x="251" y="252"/>
                  </a:cubicBezTo>
                  <a:cubicBezTo>
                    <a:pt x="251" y="251"/>
                    <a:pt x="251" y="250"/>
                    <a:pt x="251" y="248"/>
                  </a:cubicBezTo>
                  <a:cubicBezTo>
                    <a:pt x="250" y="248"/>
                    <a:pt x="250" y="249"/>
                    <a:pt x="249" y="249"/>
                  </a:cubicBezTo>
                  <a:close/>
                  <a:moveTo>
                    <a:pt x="251" y="244"/>
                  </a:moveTo>
                  <a:cubicBezTo>
                    <a:pt x="249" y="244"/>
                    <a:pt x="249" y="245"/>
                    <a:pt x="249" y="246"/>
                  </a:cubicBezTo>
                  <a:cubicBezTo>
                    <a:pt x="249" y="246"/>
                    <a:pt x="250" y="246"/>
                    <a:pt x="251" y="246"/>
                  </a:cubicBezTo>
                  <a:cubicBezTo>
                    <a:pt x="251" y="245"/>
                    <a:pt x="251" y="244"/>
                    <a:pt x="251" y="244"/>
                  </a:cubicBezTo>
                  <a:close/>
                  <a:moveTo>
                    <a:pt x="244" y="249"/>
                  </a:moveTo>
                  <a:cubicBezTo>
                    <a:pt x="245" y="250"/>
                    <a:pt x="244" y="251"/>
                    <a:pt x="244" y="252"/>
                  </a:cubicBezTo>
                  <a:cubicBezTo>
                    <a:pt x="244" y="252"/>
                    <a:pt x="246" y="252"/>
                    <a:pt x="247" y="252"/>
                  </a:cubicBezTo>
                  <a:cubicBezTo>
                    <a:pt x="247" y="251"/>
                    <a:pt x="247" y="250"/>
                    <a:pt x="247" y="248"/>
                  </a:cubicBezTo>
                  <a:cubicBezTo>
                    <a:pt x="246" y="248"/>
                    <a:pt x="245" y="248"/>
                    <a:pt x="244" y="249"/>
                  </a:cubicBezTo>
                  <a:close/>
                  <a:moveTo>
                    <a:pt x="246" y="243"/>
                  </a:moveTo>
                  <a:cubicBezTo>
                    <a:pt x="246" y="244"/>
                    <a:pt x="245" y="244"/>
                    <a:pt x="244" y="244"/>
                  </a:cubicBezTo>
                  <a:cubicBezTo>
                    <a:pt x="244" y="244"/>
                    <a:pt x="244" y="246"/>
                    <a:pt x="244" y="246"/>
                  </a:cubicBezTo>
                  <a:cubicBezTo>
                    <a:pt x="245" y="245"/>
                    <a:pt x="246" y="247"/>
                    <a:pt x="247" y="246"/>
                  </a:cubicBezTo>
                  <a:cubicBezTo>
                    <a:pt x="246" y="245"/>
                    <a:pt x="247" y="243"/>
                    <a:pt x="246" y="243"/>
                  </a:cubicBezTo>
                  <a:close/>
                  <a:moveTo>
                    <a:pt x="237" y="255"/>
                  </a:moveTo>
                  <a:cubicBezTo>
                    <a:pt x="235" y="260"/>
                    <a:pt x="234" y="266"/>
                    <a:pt x="232" y="272"/>
                  </a:cubicBezTo>
                  <a:cubicBezTo>
                    <a:pt x="237" y="272"/>
                    <a:pt x="239" y="272"/>
                    <a:pt x="243" y="272"/>
                  </a:cubicBezTo>
                  <a:cubicBezTo>
                    <a:pt x="245" y="267"/>
                    <a:pt x="246" y="261"/>
                    <a:pt x="246" y="255"/>
                  </a:cubicBezTo>
                  <a:cubicBezTo>
                    <a:pt x="243" y="254"/>
                    <a:pt x="241" y="254"/>
                    <a:pt x="237" y="255"/>
                  </a:cubicBezTo>
                  <a:close/>
                  <a:moveTo>
                    <a:pt x="242" y="244"/>
                  </a:moveTo>
                  <a:cubicBezTo>
                    <a:pt x="236" y="242"/>
                    <a:pt x="231" y="243"/>
                    <a:pt x="225" y="244"/>
                  </a:cubicBezTo>
                  <a:cubicBezTo>
                    <a:pt x="219" y="244"/>
                    <a:pt x="213" y="243"/>
                    <a:pt x="206" y="243"/>
                  </a:cubicBezTo>
                  <a:cubicBezTo>
                    <a:pt x="205" y="243"/>
                    <a:pt x="203" y="243"/>
                    <a:pt x="201" y="243"/>
                  </a:cubicBezTo>
                  <a:cubicBezTo>
                    <a:pt x="192" y="243"/>
                    <a:pt x="186" y="243"/>
                    <a:pt x="178" y="243"/>
                  </a:cubicBezTo>
                  <a:cubicBezTo>
                    <a:pt x="172" y="242"/>
                    <a:pt x="159" y="244"/>
                    <a:pt x="150" y="243"/>
                  </a:cubicBezTo>
                  <a:cubicBezTo>
                    <a:pt x="145" y="242"/>
                    <a:pt x="139" y="243"/>
                    <a:pt x="134" y="243"/>
                  </a:cubicBezTo>
                  <a:cubicBezTo>
                    <a:pt x="118" y="243"/>
                    <a:pt x="105" y="243"/>
                    <a:pt x="92" y="243"/>
                  </a:cubicBezTo>
                  <a:cubicBezTo>
                    <a:pt x="92" y="246"/>
                    <a:pt x="92" y="249"/>
                    <a:pt x="93" y="252"/>
                  </a:cubicBezTo>
                  <a:cubicBezTo>
                    <a:pt x="106" y="253"/>
                    <a:pt x="121" y="252"/>
                    <a:pt x="136" y="252"/>
                  </a:cubicBezTo>
                  <a:cubicBezTo>
                    <a:pt x="174" y="252"/>
                    <a:pt x="202" y="252"/>
                    <a:pt x="242" y="252"/>
                  </a:cubicBezTo>
                  <a:cubicBezTo>
                    <a:pt x="242" y="250"/>
                    <a:pt x="243" y="247"/>
                    <a:pt x="242" y="244"/>
                  </a:cubicBezTo>
                  <a:close/>
                  <a:moveTo>
                    <a:pt x="240" y="186"/>
                  </a:moveTo>
                  <a:cubicBezTo>
                    <a:pt x="240" y="186"/>
                    <a:pt x="240" y="186"/>
                    <a:pt x="239" y="186"/>
                  </a:cubicBezTo>
                  <a:cubicBezTo>
                    <a:pt x="234" y="186"/>
                    <a:pt x="230" y="186"/>
                    <a:pt x="226" y="186"/>
                  </a:cubicBezTo>
                  <a:cubicBezTo>
                    <a:pt x="221" y="186"/>
                    <a:pt x="217" y="186"/>
                    <a:pt x="214" y="186"/>
                  </a:cubicBezTo>
                  <a:cubicBezTo>
                    <a:pt x="206" y="185"/>
                    <a:pt x="196" y="185"/>
                    <a:pt x="189" y="186"/>
                  </a:cubicBezTo>
                  <a:cubicBezTo>
                    <a:pt x="185" y="186"/>
                    <a:pt x="181" y="185"/>
                    <a:pt x="177" y="185"/>
                  </a:cubicBezTo>
                  <a:cubicBezTo>
                    <a:pt x="174" y="185"/>
                    <a:pt x="170" y="185"/>
                    <a:pt x="167" y="186"/>
                  </a:cubicBezTo>
                  <a:cubicBezTo>
                    <a:pt x="167" y="185"/>
                    <a:pt x="166" y="185"/>
                    <a:pt x="165" y="185"/>
                  </a:cubicBezTo>
                  <a:cubicBezTo>
                    <a:pt x="161" y="184"/>
                    <a:pt x="156" y="185"/>
                    <a:pt x="152" y="185"/>
                  </a:cubicBezTo>
                  <a:cubicBezTo>
                    <a:pt x="143" y="185"/>
                    <a:pt x="134" y="184"/>
                    <a:pt x="124" y="184"/>
                  </a:cubicBezTo>
                  <a:cubicBezTo>
                    <a:pt x="121" y="184"/>
                    <a:pt x="117" y="183"/>
                    <a:pt x="115" y="183"/>
                  </a:cubicBezTo>
                  <a:cubicBezTo>
                    <a:pt x="113" y="183"/>
                    <a:pt x="113" y="185"/>
                    <a:pt x="112" y="184"/>
                  </a:cubicBezTo>
                  <a:cubicBezTo>
                    <a:pt x="102" y="184"/>
                    <a:pt x="87" y="183"/>
                    <a:pt x="78" y="183"/>
                  </a:cubicBezTo>
                  <a:cubicBezTo>
                    <a:pt x="77" y="198"/>
                    <a:pt x="75" y="211"/>
                    <a:pt x="73" y="226"/>
                  </a:cubicBezTo>
                  <a:cubicBezTo>
                    <a:pt x="73" y="231"/>
                    <a:pt x="72" y="236"/>
                    <a:pt x="72" y="240"/>
                  </a:cubicBezTo>
                  <a:cubicBezTo>
                    <a:pt x="76" y="241"/>
                    <a:pt x="81" y="241"/>
                    <a:pt x="86" y="241"/>
                  </a:cubicBezTo>
                  <a:cubicBezTo>
                    <a:pt x="93" y="241"/>
                    <a:pt x="99" y="241"/>
                    <a:pt x="105" y="241"/>
                  </a:cubicBezTo>
                  <a:cubicBezTo>
                    <a:pt x="119" y="241"/>
                    <a:pt x="132" y="241"/>
                    <a:pt x="144" y="241"/>
                  </a:cubicBezTo>
                  <a:cubicBezTo>
                    <a:pt x="158" y="241"/>
                    <a:pt x="169" y="242"/>
                    <a:pt x="181" y="241"/>
                  </a:cubicBezTo>
                  <a:cubicBezTo>
                    <a:pt x="197" y="241"/>
                    <a:pt x="216" y="242"/>
                    <a:pt x="233" y="241"/>
                  </a:cubicBezTo>
                  <a:cubicBezTo>
                    <a:pt x="235" y="222"/>
                    <a:pt x="238" y="204"/>
                    <a:pt x="240" y="186"/>
                  </a:cubicBezTo>
                  <a:close/>
                  <a:moveTo>
                    <a:pt x="233" y="255"/>
                  </a:moveTo>
                  <a:cubicBezTo>
                    <a:pt x="233" y="256"/>
                    <a:pt x="233" y="257"/>
                    <a:pt x="232" y="258"/>
                  </a:cubicBezTo>
                  <a:cubicBezTo>
                    <a:pt x="232" y="262"/>
                    <a:pt x="228" y="267"/>
                    <a:pt x="231" y="270"/>
                  </a:cubicBezTo>
                  <a:cubicBezTo>
                    <a:pt x="232" y="265"/>
                    <a:pt x="234" y="260"/>
                    <a:pt x="235" y="255"/>
                  </a:cubicBezTo>
                  <a:cubicBezTo>
                    <a:pt x="234" y="254"/>
                    <a:pt x="234" y="255"/>
                    <a:pt x="233" y="255"/>
                  </a:cubicBezTo>
                  <a:close/>
                  <a:moveTo>
                    <a:pt x="187" y="170"/>
                  </a:moveTo>
                  <a:cubicBezTo>
                    <a:pt x="190" y="172"/>
                    <a:pt x="193" y="173"/>
                    <a:pt x="197" y="173"/>
                  </a:cubicBezTo>
                  <a:cubicBezTo>
                    <a:pt x="207" y="175"/>
                    <a:pt x="222" y="176"/>
                    <a:pt x="230" y="172"/>
                  </a:cubicBezTo>
                  <a:cubicBezTo>
                    <a:pt x="232" y="169"/>
                    <a:pt x="229" y="165"/>
                    <a:pt x="227" y="163"/>
                  </a:cubicBezTo>
                  <a:cubicBezTo>
                    <a:pt x="226" y="165"/>
                    <a:pt x="225" y="167"/>
                    <a:pt x="224" y="168"/>
                  </a:cubicBezTo>
                  <a:cubicBezTo>
                    <a:pt x="214" y="173"/>
                    <a:pt x="202" y="170"/>
                    <a:pt x="193" y="166"/>
                  </a:cubicBezTo>
                  <a:cubicBezTo>
                    <a:pt x="192" y="165"/>
                    <a:pt x="191" y="164"/>
                    <a:pt x="190" y="162"/>
                  </a:cubicBezTo>
                  <a:cubicBezTo>
                    <a:pt x="188" y="164"/>
                    <a:pt x="187" y="166"/>
                    <a:pt x="187" y="170"/>
                  </a:cubicBezTo>
                  <a:close/>
                  <a:moveTo>
                    <a:pt x="197" y="165"/>
                  </a:moveTo>
                  <a:cubicBezTo>
                    <a:pt x="198" y="166"/>
                    <a:pt x="200" y="167"/>
                    <a:pt x="201" y="168"/>
                  </a:cubicBezTo>
                  <a:cubicBezTo>
                    <a:pt x="210" y="170"/>
                    <a:pt x="226" y="170"/>
                    <a:pt x="224" y="161"/>
                  </a:cubicBezTo>
                  <a:cubicBezTo>
                    <a:pt x="220" y="158"/>
                    <a:pt x="218" y="162"/>
                    <a:pt x="214" y="163"/>
                  </a:cubicBezTo>
                  <a:cubicBezTo>
                    <a:pt x="210" y="164"/>
                    <a:pt x="206" y="163"/>
                    <a:pt x="202" y="162"/>
                  </a:cubicBezTo>
                  <a:cubicBezTo>
                    <a:pt x="199" y="161"/>
                    <a:pt x="194" y="157"/>
                    <a:pt x="192" y="162"/>
                  </a:cubicBezTo>
                  <a:cubicBezTo>
                    <a:pt x="193" y="164"/>
                    <a:pt x="194" y="164"/>
                    <a:pt x="197" y="165"/>
                  </a:cubicBezTo>
                  <a:close/>
                  <a:moveTo>
                    <a:pt x="185" y="169"/>
                  </a:moveTo>
                  <a:cubicBezTo>
                    <a:pt x="168" y="168"/>
                    <a:pt x="154" y="168"/>
                    <a:pt x="141" y="168"/>
                  </a:cubicBezTo>
                  <a:cubicBezTo>
                    <a:pt x="133" y="168"/>
                    <a:pt x="121" y="167"/>
                    <a:pt x="111" y="168"/>
                  </a:cubicBezTo>
                  <a:cubicBezTo>
                    <a:pt x="106" y="166"/>
                    <a:pt x="97" y="167"/>
                    <a:pt x="91" y="167"/>
                  </a:cubicBezTo>
                  <a:cubicBezTo>
                    <a:pt x="84" y="167"/>
                    <a:pt x="78" y="166"/>
                    <a:pt x="72" y="166"/>
                  </a:cubicBezTo>
                  <a:cubicBezTo>
                    <a:pt x="63" y="166"/>
                    <a:pt x="54" y="166"/>
                    <a:pt x="45" y="166"/>
                  </a:cubicBezTo>
                  <a:cubicBezTo>
                    <a:pt x="43" y="167"/>
                    <a:pt x="41" y="169"/>
                    <a:pt x="38" y="170"/>
                  </a:cubicBezTo>
                  <a:cubicBezTo>
                    <a:pt x="37" y="171"/>
                    <a:pt x="34" y="171"/>
                    <a:pt x="33" y="173"/>
                  </a:cubicBezTo>
                  <a:cubicBezTo>
                    <a:pt x="53" y="174"/>
                    <a:pt x="75" y="174"/>
                    <a:pt x="98" y="174"/>
                  </a:cubicBezTo>
                  <a:cubicBezTo>
                    <a:pt x="107" y="174"/>
                    <a:pt x="115" y="174"/>
                    <a:pt x="123" y="174"/>
                  </a:cubicBezTo>
                  <a:cubicBezTo>
                    <a:pt x="135" y="174"/>
                    <a:pt x="152" y="173"/>
                    <a:pt x="165" y="175"/>
                  </a:cubicBezTo>
                  <a:cubicBezTo>
                    <a:pt x="174" y="176"/>
                    <a:pt x="183" y="174"/>
                    <a:pt x="192" y="175"/>
                  </a:cubicBezTo>
                  <a:cubicBezTo>
                    <a:pt x="190" y="173"/>
                    <a:pt x="186" y="172"/>
                    <a:pt x="185" y="169"/>
                  </a:cubicBezTo>
                  <a:close/>
                  <a:moveTo>
                    <a:pt x="86" y="249"/>
                  </a:moveTo>
                  <a:cubicBezTo>
                    <a:pt x="86" y="251"/>
                    <a:pt x="85" y="251"/>
                    <a:pt x="85" y="252"/>
                  </a:cubicBezTo>
                  <a:cubicBezTo>
                    <a:pt x="87" y="252"/>
                    <a:pt x="89" y="252"/>
                    <a:pt x="90" y="253"/>
                  </a:cubicBezTo>
                  <a:cubicBezTo>
                    <a:pt x="93" y="248"/>
                    <a:pt x="88" y="249"/>
                    <a:pt x="86" y="249"/>
                  </a:cubicBezTo>
                  <a:close/>
                  <a:moveTo>
                    <a:pt x="90" y="243"/>
                  </a:moveTo>
                  <a:cubicBezTo>
                    <a:pt x="88" y="242"/>
                    <a:pt x="87" y="243"/>
                    <a:pt x="86" y="243"/>
                  </a:cubicBezTo>
                  <a:cubicBezTo>
                    <a:pt x="86" y="245"/>
                    <a:pt x="86" y="246"/>
                    <a:pt x="86" y="247"/>
                  </a:cubicBezTo>
                  <a:cubicBezTo>
                    <a:pt x="87" y="247"/>
                    <a:pt x="88" y="247"/>
                    <a:pt x="90" y="247"/>
                  </a:cubicBezTo>
                  <a:cubicBezTo>
                    <a:pt x="90" y="245"/>
                    <a:pt x="90" y="244"/>
                    <a:pt x="90" y="243"/>
                  </a:cubicBezTo>
                  <a:close/>
                  <a:moveTo>
                    <a:pt x="84" y="243"/>
                  </a:moveTo>
                  <a:cubicBezTo>
                    <a:pt x="83" y="243"/>
                    <a:pt x="81" y="243"/>
                    <a:pt x="81" y="243"/>
                  </a:cubicBezTo>
                  <a:cubicBezTo>
                    <a:pt x="81" y="245"/>
                    <a:pt x="80" y="245"/>
                    <a:pt x="80" y="247"/>
                  </a:cubicBezTo>
                  <a:cubicBezTo>
                    <a:pt x="82" y="247"/>
                    <a:pt x="83" y="247"/>
                    <a:pt x="84" y="247"/>
                  </a:cubicBezTo>
                  <a:cubicBezTo>
                    <a:pt x="84" y="246"/>
                    <a:pt x="84" y="244"/>
                    <a:pt x="84" y="243"/>
                  </a:cubicBezTo>
                  <a:close/>
                  <a:moveTo>
                    <a:pt x="80" y="249"/>
                  </a:moveTo>
                  <a:cubicBezTo>
                    <a:pt x="80" y="250"/>
                    <a:pt x="80" y="251"/>
                    <a:pt x="80" y="252"/>
                  </a:cubicBezTo>
                  <a:cubicBezTo>
                    <a:pt x="81" y="253"/>
                    <a:pt x="82" y="251"/>
                    <a:pt x="84" y="252"/>
                  </a:cubicBezTo>
                  <a:cubicBezTo>
                    <a:pt x="84" y="251"/>
                    <a:pt x="84" y="250"/>
                    <a:pt x="84" y="249"/>
                  </a:cubicBezTo>
                  <a:cubicBezTo>
                    <a:pt x="83" y="249"/>
                    <a:pt x="82" y="249"/>
                    <a:pt x="80" y="249"/>
                  </a:cubicBezTo>
                  <a:close/>
                  <a:moveTo>
                    <a:pt x="75" y="243"/>
                  </a:moveTo>
                  <a:cubicBezTo>
                    <a:pt x="75" y="245"/>
                    <a:pt x="74" y="246"/>
                    <a:pt x="75" y="247"/>
                  </a:cubicBezTo>
                  <a:cubicBezTo>
                    <a:pt x="76" y="246"/>
                    <a:pt x="78" y="247"/>
                    <a:pt x="79" y="247"/>
                  </a:cubicBezTo>
                  <a:cubicBezTo>
                    <a:pt x="79" y="245"/>
                    <a:pt x="78" y="244"/>
                    <a:pt x="79" y="243"/>
                  </a:cubicBezTo>
                  <a:cubicBezTo>
                    <a:pt x="77" y="243"/>
                    <a:pt x="76" y="243"/>
                    <a:pt x="75" y="243"/>
                  </a:cubicBezTo>
                  <a:close/>
                  <a:moveTo>
                    <a:pt x="75" y="249"/>
                  </a:moveTo>
                  <a:cubicBezTo>
                    <a:pt x="75" y="250"/>
                    <a:pt x="75" y="251"/>
                    <a:pt x="75" y="252"/>
                  </a:cubicBezTo>
                  <a:cubicBezTo>
                    <a:pt x="77" y="252"/>
                    <a:pt x="77" y="252"/>
                    <a:pt x="78" y="252"/>
                  </a:cubicBezTo>
                  <a:cubicBezTo>
                    <a:pt x="80" y="249"/>
                    <a:pt x="77" y="249"/>
                    <a:pt x="75" y="249"/>
                  </a:cubicBezTo>
                  <a:close/>
                  <a:moveTo>
                    <a:pt x="66" y="183"/>
                  </a:moveTo>
                  <a:cubicBezTo>
                    <a:pt x="64" y="200"/>
                    <a:pt x="62" y="219"/>
                    <a:pt x="59" y="239"/>
                  </a:cubicBezTo>
                  <a:cubicBezTo>
                    <a:pt x="58" y="245"/>
                    <a:pt x="59" y="252"/>
                    <a:pt x="57" y="258"/>
                  </a:cubicBezTo>
                  <a:cubicBezTo>
                    <a:pt x="56" y="265"/>
                    <a:pt x="56" y="273"/>
                    <a:pt x="56" y="278"/>
                  </a:cubicBezTo>
                  <a:cubicBezTo>
                    <a:pt x="59" y="278"/>
                    <a:pt x="62" y="279"/>
                    <a:pt x="65" y="280"/>
                  </a:cubicBezTo>
                  <a:cubicBezTo>
                    <a:pt x="66" y="278"/>
                    <a:pt x="67" y="277"/>
                    <a:pt x="66" y="274"/>
                  </a:cubicBezTo>
                  <a:cubicBezTo>
                    <a:pt x="67" y="275"/>
                    <a:pt x="67" y="274"/>
                    <a:pt x="67" y="273"/>
                  </a:cubicBezTo>
                  <a:cubicBezTo>
                    <a:pt x="68" y="268"/>
                    <a:pt x="68" y="260"/>
                    <a:pt x="69" y="255"/>
                  </a:cubicBezTo>
                  <a:cubicBezTo>
                    <a:pt x="68" y="254"/>
                    <a:pt x="67" y="254"/>
                    <a:pt x="67" y="253"/>
                  </a:cubicBezTo>
                  <a:cubicBezTo>
                    <a:pt x="68" y="252"/>
                    <a:pt x="69" y="253"/>
                    <a:pt x="69" y="252"/>
                  </a:cubicBezTo>
                  <a:cubicBezTo>
                    <a:pt x="71" y="229"/>
                    <a:pt x="74" y="204"/>
                    <a:pt x="76" y="183"/>
                  </a:cubicBezTo>
                  <a:cubicBezTo>
                    <a:pt x="76" y="183"/>
                    <a:pt x="76" y="183"/>
                    <a:pt x="76" y="183"/>
                  </a:cubicBezTo>
                  <a:cubicBezTo>
                    <a:pt x="72" y="183"/>
                    <a:pt x="70" y="182"/>
                    <a:pt x="66" y="183"/>
                  </a:cubicBezTo>
                  <a:close/>
                  <a:moveTo>
                    <a:pt x="73" y="243"/>
                  </a:moveTo>
                  <a:cubicBezTo>
                    <a:pt x="72" y="243"/>
                    <a:pt x="73" y="244"/>
                    <a:pt x="72" y="244"/>
                  </a:cubicBezTo>
                  <a:cubicBezTo>
                    <a:pt x="72" y="245"/>
                    <a:pt x="71" y="246"/>
                    <a:pt x="72" y="247"/>
                  </a:cubicBezTo>
                  <a:cubicBezTo>
                    <a:pt x="74" y="248"/>
                    <a:pt x="73" y="245"/>
                    <a:pt x="73" y="243"/>
                  </a:cubicBezTo>
                  <a:close/>
                  <a:moveTo>
                    <a:pt x="73" y="249"/>
                  </a:moveTo>
                  <a:cubicBezTo>
                    <a:pt x="72" y="249"/>
                    <a:pt x="72" y="249"/>
                    <a:pt x="71" y="249"/>
                  </a:cubicBezTo>
                  <a:cubicBezTo>
                    <a:pt x="71" y="251"/>
                    <a:pt x="71" y="252"/>
                    <a:pt x="71" y="253"/>
                  </a:cubicBezTo>
                  <a:cubicBezTo>
                    <a:pt x="72" y="253"/>
                    <a:pt x="72" y="252"/>
                    <a:pt x="73" y="252"/>
                  </a:cubicBezTo>
                  <a:cubicBezTo>
                    <a:pt x="73" y="251"/>
                    <a:pt x="73" y="251"/>
                    <a:pt x="73" y="249"/>
                  </a:cubicBezTo>
                  <a:close/>
                  <a:moveTo>
                    <a:pt x="59" y="184"/>
                  </a:moveTo>
                  <a:cubicBezTo>
                    <a:pt x="58" y="195"/>
                    <a:pt x="55" y="210"/>
                    <a:pt x="54" y="223"/>
                  </a:cubicBezTo>
                  <a:cubicBezTo>
                    <a:pt x="52" y="239"/>
                    <a:pt x="51" y="254"/>
                    <a:pt x="49" y="271"/>
                  </a:cubicBezTo>
                  <a:cubicBezTo>
                    <a:pt x="50" y="272"/>
                    <a:pt x="51" y="275"/>
                    <a:pt x="54" y="276"/>
                  </a:cubicBezTo>
                  <a:cubicBezTo>
                    <a:pt x="54" y="271"/>
                    <a:pt x="55" y="265"/>
                    <a:pt x="56" y="259"/>
                  </a:cubicBezTo>
                  <a:cubicBezTo>
                    <a:pt x="56" y="256"/>
                    <a:pt x="56" y="252"/>
                    <a:pt x="57" y="249"/>
                  </a:cubicBezTo>
                  <a:cubicBezTo>
                    <a:pt x="58" y="226"/>
                    <a:pt x="62" y="206"/>
                    <a:pt x="64" y="183"/>
                  </a:cubicBezTo>
                  <a:cubicBezTo>
                    <a:pt x="64" y="183"/>
                    <a:pt x="64" y="183"/>
                    <a:pt x="64" y="183"/>
                  </a:cubicBezTo>
                  <a:cubicBezTo>
                    <a:pt x="62" y="183"/>
                    <a:pt x="59" y="183"/>
                    <a:pt x="59" y="184"/>
                  </a:cubicBezTo>
                  <a:close/>
                  <a:moveTo>
                    <a:pt x="31" y="131"/>
                  </a:moveTo>
                  <a:cubicBezTo>
                    <a:pt x="30" y="129"/>
                    <a:pt x="31" y="126"/>
                    <a:pt x="31" y="124"/>
                  </a:cubicBezTo>
                  <a:cubicBezTo>
                    <a:pt x="30" y="122"/>
                    <a:pt x="30" y="120"/>
                    <a:pt x="30" y="118"/>
                  </a:cubicBezTo>
                  <a:cubicBezTo>
                    <a:pt x="29" y="109"/>
                    <a:pt x="30" y="100"/>
                    <a:pt x="29" y="92"/>
                  </a:cubicBezTo>
                  <a:cubicBezTo>
                    <a:pt x="28" y="109"/>
                    <a:pt x="26" y="130"/>
                    <a:pt x="24" y="145"/>
                  </a:cubicBezTo>
                  <a:cubicBezTo>
                    <a:pt x="23" y="154"/>
                    <a:pt x="21" y="164"/>
                    <a:pt x="21" y="173"/>
                  </a:cubicBezTo>
                  <a:cubicBezTo>
                    <a:pt x="24" y="173"/>
                    <a:pt x="28" y="174"/>
                    <a:pt x="32" y="173"/>
                  </a:cubicBezTo>
                  <a:cubicBezTo>
                    <a:pt x="32" y="158"/>
                    <a:pt x="31" y="144"/>
                    <a:pt x="31" y="131"/>
                  </a:cubicBezTo>
                  <a:close/>
                  <a:moveTo>
                    <a:pt x="9" y="265"/>
                  </a:moveTo>
                  <a:cubicBezTo>
                    <a:pt x="10" y="263"/>
                    <a:pt x="9" y="262"/>
                    <a:pt x="10" y="260"/>
                  </a:cubicBezTo>
                  <a:cubicBezTo>
                    <a:pt x="10" y="256"/>
                    <a:pt x="11" y="253"/>
                    <a:pt x="11" y="249"/>
                  </a:cubicBezTo>
                  <a:cubicBezTo>
                    <a:pt x="13" y="228"/>
                    <a:pt x="17" y="204"/>
                    <a:pt x="18" y="183"/>
                  </a:cubicBezTo>
                  <a:cubicBezTo>
                    <a:pt x="15" y="181"/>
                    <a:pt x="16" y="176"/>
                    <a:pt x="16" y="174"/>
                  </a:cubicBezTo>
                  <a:cubicBezTo>
                    <a:pt x="17" y="173"/>
                    <a:pt x="18" y="173"/>
                    <a:pt x="19" y="173"/>
                  </a:cubicBezTo>
                  <a:cubicBezTo>
                    <a:pt x="21" y="162"/>
                    <a:pt x="21" y="150"/>
                    <a:pt x="23" y="141"/>
                  </a:cubicBezTo>
                  <a:cubicBezTo>
                    <a:pt x="24" y="139"/>
                    <a:pt x="24" y="136"/>
                    <a:pt x="24" y="133"/>
                  </a:cubicBezTo>
                  <a:cubicBezTo>
                    <a:pt x="24" y="116"/>
                    <a:pt x="28" y="97"/>
                    <a:pt x="28" y="80"/>
                  </a:cubicBezTo>
                  <a:cubicBezTo>
                    <a:pt x="30" y="77"/>
                    <a:pt x="30" y="73"/>
                    <a:pt x="30" y="69"/>
                  </a:cubicBezTo>
                  <a:cubicBezTo>
                    <a:pt x="29" y="65"/>
                    <a:pt x="29" y="62"/>
                    <a:pt x="28" y="60"/>
                  </a:cubicBezTo>
                  <a:cubicBezTo>
                    <a:pt x="28" y="67"/>
                    <a:pt x="26" y="75"/>
                    <a:pt x="26" y="83"/>
                  </a:cubicBezTo>
                  <a:cubicBezTo>
                    <a:pt x="24" y="88"/>
                    <a:pt x="24" y="93"/>
                    <a:pt x="24" y="98"/>
                  </a:cubicBezTo>
                  <a:cubicBezTo>
                    <a:pt x="22" y="113"/>
                    <a:pt x="20" y="130"/>
                    <a:pt x="19" y="141"/>
                  </a:cubicBezTo>
                  <a:cubicBezTo>
                    <a:pt x="18" y="144"/>
                    <a:pt x="18" y="146"/>
                    <a:pt x="18" y="149"/>
                  </a:cubicBezTo>
                  <a:cubicBezTo>
                    <a:pt x="16" y="168"/>
                    <a:pt x="13" y="185"/>
                    <a:pt x="12" y="203"/>
                  </a:cubicBezTo>
                  <a:cubicBezTo>
                    <a:pt x="12" y="203"/>
                    <a:pt x="12" y="204"/>
                    <a:pt x="12" y="205"/>
                  </a:cubicBezTo>
                  <a:cubicBezTo>
                    <a:pt x="11" y="212"/>
                    <a:pt x="10" y="218"/>
                    <a:pt x="9" y="224"/>
                  </a:cubicBezTo>
                  <a:cubicBezTo>
                    <a:pt x="9" y="226"/>
                    <a:pt x="9" y="228"/>
                    <a:pt x="9" y="229"/>
                  </a:cubicBezTo>
                  <a:cubicBezTo>
                    <a:pt x="9" y="232"/>
                    <a:pt x="8" y="232"/>
                    <a:pt x="8" y="234"/>
                  </a:cubicBezTo>
                  <a:cubicBezTo>
                    <a:pt x="7" y="236"/>
                    <a:pt x="8" y="236"/>
                    <a:pt x="8" y="236"/>
                  </a:cubicBezTo>
                  <a:cubicBezTo>
                    <a:pt x="8" y="237"/>
                    <a:pt x="8" y="236"/>
                    <a:pt x="7" y="237"/>
                  </a:cubicBezTo>
                  <a:cubicBezTo>
                    <a:pt x="7" y="239"/>
                    <a:pt x="8" y="237"/>
                    <a:pt x="8" y="239"/>
                  </a:cubicBezTo>
                  <a:cubicBezTo>
                    <a:pt x="6" y="248"/>
                    <a:pt x="6" y="257"/>
                    <a:pt x="4" y="267"/>
                  </a:cubicBezTo>
                  <a:cubicBezTo>
                    <a:pt x="5" y="268"/>
                    <a:pt x="7" y="269"/>
                    <a:pt x="8" y="269"/>
                  </a:cubicBezTo>
                  <a:cubicBezTo>
                    <a:pt x="9" y="268"/>
                    <a:pt x="8" y="266"/>
                    <a:pt x="9" y="265"/>
                  </a:cubicBezTo>
                  <a:close/>
                  <a:moveTo>
                    <a:pt x="27" y="192"/>
                  </a:moveTo>
                  <a:cubicBezTo>
                    <a:pt x="25" y="188"/>
                    <a:pt x="27" y="186"/>
                    <a:pt x="28" y="183"/>
                  </a:cubicBezTo>
                  <a:cubicBezTo>
                    <a:pt x="28" y="183"/>
                    <a:pt x="28" y="183"/>
                    <a:pt x="28" y="183"/>
                  </a:cubicBezTo>
                  <a:cubicBezTo>
                    <a:pt x="26" y="183"/>
                    <a:pt x="22" y="182"/>
                    <a:pt x="20" y="183"/>
                  </a:cubicBezTo>
                  <a:cubicBezTo>
                    <a:pt x="19" y="188"/>
                    <a:pt x="19" y="192"/>
                    <a:pt x="18" y="197"/>
                  </a:cubicBezTo>
                  <a:cubicBezTo>
                    <a:pt x="16" y="218"/>
                    <a:pt x="13" y="248"/>
                    <a:pt x="11" y="271"/>
                  </a:cubicBezTo>
                  <a:cubicBezTo>
                    <a:pt x="14" y="271"/>
                    <a:pt x="15" y="269"/>
                    <a:pt x="18" y="269"/>
                  </a:cubicBezTo>
                  <a:cubicBezTo>
                    <a:pt x="20" y="245"/>
                    <a:pt x="24" y="214"/>
                    <a:pt x="27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75" name="Freeform 41"/>
            <p:cNvSpPr/>
            <p:nvPr/>
          </p:nvSpPr>
          <p:spPr bwMode="auto">
            <a:xfrm>
              <a:off x="7608889" y="3078164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76" name="Freeform 42"/>
            <p:cNvSpPr/>
            <p:nvPr/>
          </p:nvSpPr>
          <p:spPr bwMode="auto">
            <a:xfrm>
              <a:off x="7599364" y="3087689"/>
              <a:ext cx="6350" cy="6350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3025" name="组合 445"/>
          <p:cNvGrpSpPr/>
          <p:nvPr/>
        </p:nvGrpSpPr>
        <p:grpSpPr bwMode="auto">
          <a:xfrm>
            <a:off x="5527675" y="2640013"/>
            <a:ext cx="508000" cy="400050"/>
            <a:chOff x="5527676" y="2640013"/>
            <a:chExt cx="508000" cy="400050"/>
          </a:xfrm>
          <a:solidFill>
            <a:schemeClr val="accent1"/>
          </a:solidFill>
        </p:grpSpPr>
        <p:sp>
          <p:nvSpPr>
            <p:cNvPr id="313" name="Freeform 79"/>
            <p:cNvSpPr/>
            <p:nvPr/>
          </p:nvSpPr>
          <p:spPr bwMode="auto">
            <a:xfrm>
              <a:off x="5930901" y="2832100"/>
              <a:ext cx="69850" cy="53975"/>
            </a:xfrm>
            <a:custGeom>
              <a:avLst/>
              <a:gdLst>
                <a:gd name="T0" fmla="*/ 21 w 22"/>
                <a:gd name="T1" fmla="*/ 3 h 17"/>
                <a:gd name="T2" fmla="*/ 13 w 22"/>
                <a:gd name="T3" fmla="*/ 10 h 17"/>
                <a:gd name="T4" fmla="*/ 7 w 22"/>
                <a:gd name="T5" fmla="*/ 13 h 17"/>
                <a:gd name="T6" fmla="*/ 1 w 22"/>
                <a:gd name="T7" fmla="*/ 15 h 17"/>
                <a:gd name="T8" fmla="*/ 1 w 22"/>
                <a:gd name="T9" fmla="*/ 5 h 17"/>
                <a:gd name="T10" fmla="*/ 2 w 22"/>
                <a:gd name="T11" fmla="*/ 1 h 17"/>
                <a:gd name="T12" fmla="*/ 9 w 22"/>
                <a:gd name="T13" fmla="*/ 2 h 17"/>
                <a:gd name="T14" fmla="*/ 21 w 22"/>
                <a:gd name="T15" fmla="*/ 1 h 17"/>
                <a:gd name="T16" fmla="*/ 21 w 22"/>
                <a:gd name="T1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7">
                  <a:moveTo>
                    <a:pt x="21" y="3"/>
                  </a:moveTo>
                  <a:cubicBezTo>
                    <a:pt x="19" y="6"/>
                    <a:pt x="15" y="7"/>
                    <a:pt x="13" y="10"/>
                  </a:cubicBezTo>
                  <a:cubicBezTo>
                    <a:pt x="11" y="11"/>
                    <a:pt x="9" y="12"/>
                    <a:pt x="7" y="13"/>
                  </a:cubicBezTo>
                  <a:cubicBezTo>
                    <a:pt x="6" y="14"/>
                    <a:pt x="4" y="17"/>
                    <a:pt x="1" y="15"/>
                  </a:cubicBezTo>
                  <a:cubicBezTo>
                    <a:pt x="2" y="13"/>
                    <a:pt x="2" y="8"/>
                    <a:pt x="1" y="5"/>
                  </a:cubicBezTo>
                  <a:cubicBezTo>
                    <a:pt x="1" y="3"/>
                    <a:pt x="0" y="2"/>
                    <a:pt x="2" y="1"/>
                  </a:cubicBezTo>
                  <a:cubicBezTo>
                    <a:pt x="4" y="1"/>
                    <a:pt x="6" y="2"/>
                    <a:pt x="9" y="2"/>
                  </a:cubicBezTo>
                  <a:cubicBezTo>
                    <a:pt x="13" y="2"/>
                    <a:pt x="18" y="0"/>
                    <a:pt x="21" y="1"/>
                  </a:cubicBezTo>
                  <a:cubicBezTo>
                    <a:pt x="21" y="2"/>
                    <a:pt x="22" y="3"/>
                    <a:pt x="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14" name="Freeform 80"/>
            <p:cNvSpPr/>
            <p:nvPr/>
          </p:nvSpPr>
          <p:spPr bwMode="auto">
            <a:xfrm>
              <a:off x="5937251" y="2838450"/>
              <a:ext cx="79375" cy="158750"/>
            </a:xfrm>
            <a:custGeom>
              <a:avLst/>
              <a:gdLst>
                <a:gd name="T0" fmla="*/ 5 w 25"/>
                <a:gd name="T1" fmla="*/ 14 h 50"/>
                <a:gd name="T2" fmla="*/ 18 w 25"/>
                <a:gd name="T3" fmla="*/ 3 h 50"/>
                <a:gd name="T4" fmla="*/ 23 w 25"/>
                <a:gd name="T5" fmla="*/ 1 h 50"/>
                <a:gd name="T6" fmla="*/ 24 w 25"/>
                <a:gd name="T7" fmla="*/ 19 h 50"/>
                <a:gd name="T8" fmla="*/ 24 w 25"/>
                <a:gd name="T9" fmla="*/ 27 h 50"/>
                <a:gd name="T10" fmla="*/ 24 w 25"/>
                <a:gd name="T11" fmla="*/ 30 h 50"/>
                <a:gd name="T12" fmla="*/ 19 w 25"/>
                <a:gd name="T13" fmla="*/ 37 h 50"/>
                <a:gd name="T14" fmla="*/ 19 w 25"/>
                <a:gd name="T15" fmla="*/ 37 h 50"/>
                <a:gd name="T16" fmla="*/ 19 w 25"/>
                <a:gd name="T17" fmla="*/ 37 h 50"/>
                <a:gd name="T18" fmla="*/ 14 w 25"/>
                <a:gd name="T19" fmla="*/ 43 h 50"/>
                <a:gd name="T20" fmla="*/ 5 w 25"/>
                <a:gd name="T21" fmla="*/ 49 h 50"/>
                <a:gd name="T22" fmla="*/ 1 w 25"/>
                <a:gd name="T23" fmla="*/ 38 h 50"/>
                <a:gd name="T24" fmla="*/ 0 w 25"/>
                <a:gd name="T25" fmla="*/ 29 h 50"/>
                <a:gd name="T26" fmla="*/ 0 w 25"/>
                <a:gd name="T27" fmla="*/ 21 h 50"/>
                <a:gd name="T28" fmla="*/ 5 w 25"/>
                <a:gd name="T29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50">
                  <a:moveTo>
                    <a:pt x="5" y="14"/>
                  </a:moveTo>
                  <a:cubicBezTo>
                    <a:pt x="9" y="10"/>
                    <a:pt x="14" y="7"/>
                    <a:pt x="18" y="3"/>
                  </a:cubicBezTo>
                  <a:cubicBezTo>
                    <a:pt x="19" y="2"/>
                    <a:pt x="20" y="0"/>
                    <a:pt x="23" y="1"/>
                  </a:cubicBezTo>
                  <a:cubicBezTo>
                    <a:pt x="23" y="6"/>
                    <a:pt x="24" y="14"/>
                    <a:pt x="24" y="19"/>
                  </a:cubicBezTo>
                  <a:cubicBezTo>
                    <a:pt x="25" y="23"/>
                    <a:pt x="24" y="25"/>
                    <a:pt x="24" y="27"/>
                  </a:cubicBezTo>
                  <a:cubicBezTo>
                    <a:pt x="24" y="28"/>
                    <a:pt x="24" y="29"/>
                    <a:pt x="24" y="30"/>
                  </a:cubicBezTo>
                  <a:cubicBezTo>
                    <a:pt x="23" y="32"/>
                    <a:pt x="20" y="34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8" y="36"/>
                    <a:pt x="19" y="37"/>
                    <a:pt x="19" y="37"/>
                  </a:cubicBezTo>
                  <a:cubicBezTo>
                    <a:pt x="17" y="39"/>
                    <a:pt x="16" y="41"/>
                    <a:pt x="14" y="43"/>
                  </a:cubicBezTo>
                  <a:cubicBezTo>
                    <a:pt x="12" y="45"/>
                    <a:pt x="8" y="50"/>
                    <a:pt x="5" y="49"/>
                  </a:cubicBezTo>
                  <a:cubicBezTo>
                    <a:pt x="3" y="49"/>
                    <a:pt x="1" y="41"/>
                    <a:pt x="1" y="38"/>
                  </a:cubicBezTo>
                  <a:cubicBezTo>
                    <a:pt x="0" y="36"/>
                    <a:pt x="1" y="32"/>
                    <a:pt x="0" y="29"/>
                  </a:cubicBezTo>
                  <a:cubicBezTo>
                    <a:pt x="0" y="26"/>
                    <a:pt x="0" y="23"/>
                    <a:pt x="0" y="21"/>
                  </a:cubicBezTo>
                  <a:cubicBezTo>
                    <a:pt x="0" y="17"/>
                    <a:pt x="3" y="15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15" name="Freeform 81"/>
            <p:cNvSpPr>
              <a:spLocks noEditPoints="1"/>
            </p:cNvSpPr>
            <p:nvPr/>
          </p:nvSpPr>
          <p:spPr bwMode="auto">
            <a:xfrm>
              <a:off x="5527676" y="2640013"/>
              <a:ext cx="508000" cy="400050"/>
            </a:xfrm>
            <a:custGeom>
              <a:avLst/>
              <a:gdLst>
                <a:gd name="T0" fmla="*/ 155 w 161"/>
                <a:gd name="T1" fmla="*/ 54 h 127"/>
                <a:gd name="T2" fmla="*/ 160 w 161"/>
                <a:gd name="T3" fmla="*/ 87 h 127"/>
                <a:gd name="T4" fmla="*/ 150 w 161"/>
                <a:gd name="T5" fmla="*/ 106 h 127"/>
                <a:gd name="T6" fmla="*/ 128 w 161"/>
                <a:gd name="T7" fmla="*/ 127 h 127"/>
                <a:gd name="T8" fmla="*/ 105 w 161"/>
                <a:gd name="T9" fmla="*/ 125 h 127"/>
                <a:gd name="T10" fmla="*/ 67 w 161"/>
                <a:gd name="T11" fmla="*/ 117 h 127"/>
                <a:gd name="T12" fmla="*/ 28 w 161"/>
                <a:gd name="T13" fmla="*/ 107 h 127"/>
                <a:gd name="T14" fmla="*/ 3 w 161"/>
                <a:gd name="T15" fmla="*/ 99 h 127"/>
                <a:gd name="T16" fmla="*/ 17 w 161"/>
                <a:gd name="T17" fmla="*/ 35 h 127"/>
                <a:gd name="T18" fmla="*/ 41 w 161"/>
                <a:gd name="T19" fmla="*/ 12 h 127"/>
                <a:gd name="T20" fmla="*/ 101 w 161"/>
                <a:gd name="T21" fmla="*/ 1 h 127"/>
                <a:gd name="T22" fmla="*/ 129 w 161"/>
                <a:gd name="T23" fmla="*/ 29 h 127"/>
                <a:gd name="T24" fmla="*/ 99 w 161"/>
                <a:gd name="T25" fmla="*/ 3 h 127"/>
                <a:gd name="T26" fmla="*/ 90 w 161"/>
                <a:gd name="T27" fmla="*/ 21 h 127"/>
                <a:gd name="T28" fmla="*/ 122 w 161"/>
                <a:gd name="T29" fmla="*/ 9 h 127"/>
                <a:gd name="T30" fmla="*/ 126 w 161"/>
                <a:gd name="T31" fmla="*/ 33 h 127"/>
                <a:gd name="T32" fmla="*/ 43 w 161"/>
                <a:gd name="T33" fmla="*/ 14 h 127"/>
                <a:gd name="T34" fmla="*/ 44 w 161"/>
                <a:gd name="T35" fmla="*/ 12 h 127"/>
                <a:gd name="T36" fmla="*/ 120 w 161"/>
                <a:gd name="T37" fmla="*/ 18 h 127"/>
                <a:gd name="T38" fmla="*/ 122 w 161"/>
                <a:gd name="T39" fmla="*/ 14 h 127"/>
                <a:gd name="T40" fmla="*/ 51 w 161"/>
                <a:gd name="T41" fmla="*/ 35 h 127"/>
                <a:gd name="T42" fmla="*/ 46 w 161"/>
                <a:gd name="T43" fmla="*/ 33 h 127"/>
                <a:gd name="T44" fmla="*/ 119 w 161"/>
                <a:gd name="T45" fmla="*/ 37 h 127"/>
                <a:gd name="T46" fmla="*/ 52 w 161"/>
                <a:gd name="T47" fmla="*/ 36 h 127"/>
                <a:gd name="T48" fmla="*/ 53 w 161"/>
                <a:gd name="T49" fmla="*/ 20 h 127"/>
                <a:gd name="T50" fmla="*/ 107 w 161"/>
                <a:gd name="T51" fmla="*/ 21 h 127"/>
                <a:gd name="T52" fmla="*/ 112 w 161"/>
                <a:gd name="T53" fmla="*/ 39 h 127"/>
                <a:gd name="T54" fmla="*/ 59 w 161"/>
                <a:gd name="T55" fmla="*/ 40 h 127"/>
                <a:gd name="T56" fmla="*/ 60 w 161"/>
                <a:gd name="T57" fmla="*/ 21 h 127"/>
                <a:gd name="T58" fmla="*/ 64 w 161"/>
                <a:gd name="T59" fmla="*/ 25 h 127"/>
                <a:gd name="T60" fmla="*/ 65 w 161"/>
                <a:gd name="T61" fmla="*/ 41 h 127"/>
                <a:gd name="T62" fmla="*/ 66 w 161"/>
                <a:gd name="T63" fmla="*/ 22 h 127"/>
                <a:gd name="T64" fmla="*/ 106 w 161"/>
                <a:gd name="T65" fmla="*/ 41 h 127"/>
                <a:gd name="T66" fmla="*/ 74 w 161"/>
                <a:gd name="T67" fmla="*/ 42 h 127"/>
                <a:gd name="T68" fmla="*/ 74 w 161"/>
                <a:gd name="T69" fmla="*/ 23 h 127"/>
                <a:gd name="T70" fmla="*/ 95 w 161"/>
                <a:gd name="T71" fmla="*/ 23 h 127"/>
                <a:gd name="T72" fmla="*/ 101 w 161"/>
                <a:gd name="T73" fmla="*/ 22 h 127"/>
                <a:gd name="T74" fmla="*/ 87 w 161"/>
                <a:gd name="T75" fmla="*/ 43 h 127"/>
                <a:gd name="T76" fmla="*/ 86 w 161"/>
                <a:gd name="T77" fmla="*/ 23 h 127"/>
                <a:gd name="T78" fmla="*/ 84 w 161"/>
                <a:gd name="T79" fmla="*/ 23 h 127"/>
                <a:gd name="T80" fmla="*/ 114 w 161"/>
                <a:gd name="T81" fmla="*/ 42 h 127"/>
                <a:gd name="T82" fmla="*/ 103 w 161"/>
                <a:gd name="T83" fmla="*/ 45 h 127"/>
                <a:gd name="T84" fmla="*/ 53 w 161"/>
                <a:gd name="T85" fmla="*/ 39 h 127"/>
                <a:gd name="T86" fmla="*/ 41 w 161"/>
                <a:gd name="T87" fmla="*/ 31 h 127"/>
                <a:gd name="T88" fmla="*/ 23 w 161"/>
                <a:gd name="T89" fmla="*/ 34 h 127"/>
                <a:gd name="T90" fmla="*/ 32 w 161"/>
                <a:gd name="T91" fmla="*/ 41 h 127"/>
                <a:gd name="T92" fmla="*/ 64 w 161"/>
                <a:gd name="T93" fmla="*/ 49 h 127"/>
                <a:gd name="T94" fmla="*/ 3 w 161"/>
                <a:gd name="T95" fmla="*/ 93 h 127"/>
                <a:gd name="T96" fmla="*/ 35 w 161"/>
                <a:gd name="T97" fmla="*/ 107 h 127"/>
                <a:gd name="T98" fmla="*/ 83 w 161"/>
                <a:gd name="T99" fmla="*/ 119 h 127"/>
                <a:gd name="T100" fmla="*/ 118 w 161"/>
                <a:gd name="T101" fmla="*/ 125 h 127"/>
                <a:gd name="T102" fmla="*/ 129 w 161"/>
                <a:gd name="T103" fmla="*/ 105 h 127"/>
                <a:gd name="T104" fmla="*/ 145 w 161"/>
                <a:gd name="T105" fmla="*/ 108 h 127"/>
                <a:gd name="T106" fmla="*/ 155 w 161"/>
                <a:gd name="T107" fmla="*/ 68 h 127"/>
                <a:gd name="T108" fmla="*/ 149 w 161"/>
                <a:gd name="T109" fmla="*/ 38 h 127"/>
                <a:gd name="T110" fmla="*/ 133 w 161"/>
                <a:gd name="T111" fmla="*/ 53 h 127"/>
                <a:gd name="T112" fmla="*/ 148 w 161"/>
                <a:gd name="T113" fmla="*/ 36 h 127"/>
                <a:gd name="T114" fmla="*/ 130 w 161"/>
                <a:gd name="T115" fmla="*/ 33 h 127"/>
                <a:gd name="T116" fmla="*/ 114 w 161"/>
                <a:gd name="T117" fmla="*/ 41 h 127"/>
                <a:gd name="T118" fmla="*/ 111 w 161"/>
                <a:gd name="T119" fmla="*/ 4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127">
                  <a:moveTo>
                    <a:pt x="129" y="29"/>
                  </a:moveTo>
                  <a:cubicBezTo>
                    <a:pt x="136" y="30"/>
                    <a:pt x="143" y="32"/>
                    <a:pt x="150" y="34"/>
                  </a:cubicBezTo>
                  <a:cubicBezTo>
                    <a:pt x="153" y="40"/>
                    <a:pt x="153" y="47"/>
                    <a:pt x="155" y="54"/>
                  </a:cubicBezTo>
                  <a:cubicBezTo>
                    <a:pt x="155" y="56"/>
                    <a:pt x="156" y="58"/>
                    <a:pt x="157" y="60"/>
                  </a:cubicBezTo>
                  <a:cubicBezTo>
                    <a:pt x="157" y="63"/>
                    <a:pt x="157" y="65"/>
                    <a:pt x="157" y="68"/>
                  </a:cubicBezTo>
                  <a:cubicBezTo>
                    <a:pt x="158" y="74"/>
                    <a:pt x="160" y="81"/>
                    <a:pt x="160" y="87"/>
                  </a:cubicBezTo>
                  <a:cubicBezTo>
                    <a:pt x="160" y="88"/>
                    <a:pt x="161" y="91"/>
                    <a:pt x="160" y="93"/>
                  </a:cubicBezTo>
                  <a:cubicBezTo>
                    <a:pt x="160" y="96"/>
                    <a:pt x="156" y="98"/>
                    <a:pt x="154" y="101"/>
                  </a:cubicBezTo>
                  <a:cubicBezTo>
                    <a:pt x="153" y="103"/>
                    <a:pt x="151" y="105"/>
                    <a:pt x="150" y="106"/>
                  </a:cubicBezTo>
                  <a:cubicBezTo>
                    <a:pt x="149" y="107"/>
                    <a:pt x="148" y="108"/>
                    <a:pt x="147" y="110"/>
                  </a:cubicBezTo>
                  <a:cubicBezTo>
                    <a:pt x="142" y="114"/>
                    <a:pt x="138" y="118"/>
                    <a:pt x="133" y="122"/>
                  </a:cubicBezTo>
                  <a:cubicBezTo>
                    <a:pt x="132" y="124"/>
                    <a:pt x="129" y="127"/>
                    <a:pt x="128" y="127"/>
                  </a:cubicBezTo>
                  <a:cubicBezTo>
                    <a:pt x="126" y="127"/>
                    <a:pt x="124" y="127"/>
                    <a:pt x="123" y="127"/>
                  </a:cubicBezTo>
                  <a:cubicBezTo>
                    <a:pt x="120" y="127"/>
                    <a:pt x="116" y="127"/>
                    <a:pt x="113" y="126"/>
                  </a:cubicBezTo>
                  <a:cubicBezTo>
                    <a:pt x="111" y="126"/>
                    <a:pt x="108" y="125"/>
                    <a:pt x="105" y="125"/>
                  </a:cubicBezTo>
                  <a:cubicBezTo>
                    <a:pt x="97" y="124"/>
                    <a:pt x="90" y="122"/>
                    <a:pt x="82" y="120"/>
                  </a:cubicBezTo>
                  <a:cubicBezTo>
                    <a:pt x="77" y="119"/>
                    <a:pt x="73" y="119"/>
                    <a:pt x="69" y="118"/>
                  </a:cubicBezTo>
                  <a:cubicBezTo>
                    <a:pt x="68" y="118"/>
                    <a:pt x="67" y="117"/>
                    <a:pt x="67" y="117"/>
                  </a:cubicBezTo>
                  <a:cubicBezTo>
                    <a:pt x="63" y="116"/>
                    <a:pt x="60" y="117"/>
                    <a:pt x="57" y="115"/>
                  </a:cubicBezTo>
                  <a:cubicBezTo>
                    <a:pt x="54" y="114"/>
                    <a:pt x="49" y="114"/>
                    <a:pt x="46" y="111"/>
                  </a:cubicBezTo>
                  <a:cubicBezTo>
                    <a:pt x="41" y="110"/>
                    <a:pt x="35" y="109"/>
                    <a:pt x="28" y="107"/>
                  </a:cubicBezTo>
                  <a:cubicBezTo>
                    <a:pt x="27" y="107"/>
                    <a:pt x="26" y="106"/>
                    <a:pt x="25" y="106"/>
                  </a:cubicBezTo>
                  <a:cubicBezTo>
                    <a:pt x="18" y="104"/>
                    <a:pt x="11" y="104"/>
                    <a:pt x="6" y="101"/>
                  </a:cubicBezTo>
                  <a:cubicBezTo>
                    <a:pt x="5" y="101"/>
                    <a:pt x="4" y="100"/>
                    <a:pt x="3" y="99"/>
                  </a:cubicBezTo>
                  <a:cubicBezTo>
                    <a:pt x="0" y="95"/>
                    <a:pt x="1" y="93"/>
                    <a:pt x="2" y="88"/>
                  </a:cubicBezTo>
                  <a:cubicBezTo>
                    <a:pt x="3" y="82"/>
                    <a:pt x="5" y="77"/>
                    <a:pt x="7" y="71"/>
                  </a:cubicBezTo>
                  <a:cubicBezTo>
                    <a:pt x="11" y="58"/>
                    <a:pt x="12" y="48"/>
                    <a:pt x="17" y="35"/>
                  </a:cubicBezTo>
                  <a:cubicBezTo>
                    <a:pt x="21" y="31"/>
                    <a:pt x="28" y="30"/>
                    <a:pt x="34" y="27"/>
                  </a:cubicBezTo>
                  <a:cubicBezTo>
                    <a:pt x="36" y="26"/>
                    <a:pt x="38" y="24"/>
                    <a:pt x="41" y="24"/>
                  </a:cubicBezTo>
                  <a:cubicBezTo>
                    <a:pt x="42" y="21"/>
                    <a:pt x="41" y="17"/>
                    <a:pt x="41" y="12"/>
                  </a:cubicBezTo>
                  <a:cubicBezTo>
                    <a:pt x="44" y="8"/>
                    <a:pt x="54" y="4"/>
                    <a:pt x="61" y="2"/>
                  </a:cubicBezTo>
                  <a:cubicBezTo>
                    <a:pt x="65" y="1"/>
                    <a:pt x="69" y="1"/>
                    <a:pt x="73" y="0"/>
                  </a:cubicBezTo>
                  <a:cubicBezTo>
                    <a:pt x="81" y="0"/>
                    <a:pt x="93" y="1"/>
                    <a:pt x="101" y="1"/>
                  </a:cubicBezTo>
                  <a:cubicBezTo>
                    <a:pt x="107" y="3"/>
                    <a:pt x="115" y="2"/>
                    <a:pt x="121" y="5"/>
                  </a:cubicBezTo>
                  <a:cubicBezTo>
                    <a:pt x="123" y="5"/>
                    <a:pt x="125" y="7"/>
                    <a:pt x="127" y="9"/>
                  </a:cubicBezTo>
                  <a:cubicBezTo>
                    <a:pt x="129" y="14"/>
                    <a:pt x="130" y="23"/>
                    <a:pt x="129" y="29"/>
                  </a:cubicBezTo>
                  <a:close/>
                  <a:moveTo>
                    <a:pt x="120" y="7"/>
                  </a:moveTo>
                  <a:cubicBezTo>
                    <a:pt x="114" y="5"/>
                    <a:pt x="107" y="3"/>
                    <a:pt x="100" y="4"/>
                  </a:cubicBezTo>
                  <a:cubicBezTo>
                    <a:pt x="100" y="3"/>
                    <a:pt x="100" y="3"/>
                    <a:pt x="99" y="3"/>
                  </a:cubicBezTo>
                  <a:cubicBezTo>
                    <a:pt x="81" y="2"/>
                    <a:pt x="60" y="2"/>
                    <a:pt x="46" y="10"/>
                  </a:cubicBezTo>
                  <a:cubicBezTo>
                    <a:pt x="46" y="15"/>
                    <a:pt x="50" y="17"/>
                    <a:pt x="54" y="18"/>
                  </a:cubicBezTo>
                  <a:cubicBezTo>
                    <a:pt x="65" y="21"/>
                    <a:pt x="78" y="21"/>
                    <a:pt x="90" y="21"/>
                  </a:cubicBezTo>
                  <a:cubicBezTo>
                    <a:pt x="96" y="21"/>
                    <a:pt x="101" y="20"/>
                    <a:pt x="106" y="19"/>
                  </a:cubicBezTo>
                  <a:cubicBezTo>
                    <a:pt x="111" y="18"/>
                    <a:pt x="115" y="18"/>
                    <a:pt x="118" y="15"/>
                  </a:cubicBezTo>
                  <a:cubicBezTo>
                    <a:pt x="120" y="13"/>
                    <a:pt x="122" y="11"/>
                    <a:pt x="122" y="9"/>
                  </a:cubicBezTo>
                  <a:cubicBezTo>
                    <a:pt x="122" y="8"/>
                    <a:pt x="120" y="8"/>
                    <a:pt x="120" y="7"/>
                  </a:cubicBezTo>
                  <a:close/>
                  <a:moveTo>
                    <a:pt x="125" y="14"/>
                  </a:moveTo>
                  <a:cubicBezTo>
                    <a:pt x="126" y="20"/>
                    <a:pt x="126" y="26"/>
                    <a:pt x="126" y="33"/>
                  </a:cubicBezTo>
                  <a:cubicBezTo>
                    <a:pt x="129" y="29"/>
                    <a:pt x="128" y="15"/>
                    <a:pt x="124" y="10"/>
                  </a:cubicBezTo>
                  <a:cubicBezTo>
                    <a:pt x="123" y="12"/>
                    <a:pt x="124" y="13"/>
                    <a:pt x="125" y="14"/>
                  </a:cubicBezTo>
                  <a:close/>
                  <a:moveTo>
                    <a:pt x="43" y="14"/>
                  </a:moveTo>
                  <a:cubicBezTo>
                    <a:pt x="44" y="19"/>
                    <a:pt x="43" y="25"/>
                    <a:pt x="44" y="31"/>
                  </a:cubicBezTo>
                  <a:cubicBezTo>
                    <a:pt x="45" y="25"/>
                    <a:pt x="45" y="20"/>
                    <a:pt x="46" y="15"/>
                  </a:cubicBezTo>
                  <a:cubicBezTo>
                    <a:pt x="45" y="14"/>
                    <a:pt x="45" y="13"/>
                    <a:pt x="44" y="12"/>
                  </a:cubicBezTo>
                  <a:cubicBezTo>
                    <a:pt x="44" y="13"/>
                    <a:pt x="43" y="14"/>
                    <a:pt x="43" y="14"/>
                  </a:cubicBezTo>
                  <a:close/>
                  <a:moveTo>
                    <a:pt x="119" y="17"/>
                  </a:moveTo>
                  <a:cubicBezTo>
                    <a:pt x="120" y="17"/>
                    <a:pt x="120" y="18"/>
                    <a:pt x="120" y="18"/>
                  </a:cubicBezTo>
                  <a:cubicBezTo>
                    <a:pt x="121" y="24"/>
                    <a:pt x="121" y="29"/>
                    <a:pt x="121" y="35"/>
                  </a:cubicBezTo>
                  <a:cubicBezTo>
                    <a:pt x="122" y="35"/>
                    <a:pt x="122" y="35"/>
                    <a:pt x="123" y="35"/>
                  </a:cubicBezTo>
                  <a:cubicBezTo>
                    <a:pt x="125" y="28"/>
                    <a:pt x="124" y="21"/>
                    <a:pt x="122" y="14"/>
                  </a:cubicBezTo>
                  <a:cubicBezTo>
                    <a:pt x="121" y="15"/>
                    <a:pt x="120" y="16"/>
                    <a:pt x="119" y="17"/>
                  </a:cubicBezTo>
                  <a:close/>
                  <a:moveTo>
                    <a:pt x="46" y="33"/>
                  </a:moveTo>
                  <a:cubicBezTo>
                    <a:pt x="48" y="34"/>
                    <a:pt x="49" y="34"/>
                    <a:pt x="51" y="35"/>
                  </a:cubicBezTo>
                  <a:cubicBezTo>
                    <a:pt x="51" y="30"/>
                    <a:pt x="51" y="25"/>
                    <a:pt x="52" y="19"/>
                  </a:cubicBezTo>
                  <a:cubicBezTo>
                    <a:pt x="50" y="19"/>
                    <a:pt x="49" y="17"/>
                    <a:pt x="47" y="17"/>
                  </a:cubicBezTo>
                  <a:cubicBezTo>
                    <a:pt x="46" y="22"/>
                    <a:pt x="46" y="28"/>
                    <a:pt x="46" y="33"/>
                  </a:cubicBezTo>
                  <a:close/>
                  <a:moveTo>
                    <a:pt x="113" y="19"/>
                  </a:moveTo>
                  <a:cubicBezTo>
                    <a:pt x="114" y="27"/>
                    <a:pt x="113" y="32"/>
                    <a:pt x="114" y="39"/>
                  </a:cubicBezTo>
                  <a:cubicBezTo>
                    <a:pt x="116" y="38"/>
                    <a:pt x="118" y="38"/>
                    <a:pt x="119" y="37"/>
                  </a:cubicBezTo>
                  <a:cubicBezTo>
                    <a:pt x="120" y="31"/>
                    <a:pt x="119" y="23"/>
                    <a:pt x="118" y="17"/>
                  </a:cubicBezTo>
                  <a:cubicBezTo>
                    <a:pt x="117" y="18"/>
                    <a:pt x="115" y="19"/>
                    <a:pt x="113" y="19"/>
                  </a:cubicBezTo>
                  <a:close/>
                  <a:moveTo>
                    <a:pt x="52" y="36"/>
                  </a:moveTo>
                  <a:cubicBezTo>
                    <a:pt x="54" y="37"/>
                    <a:pt x="55" y="38"/>
                    <a:pt x="57" y="39"/>
                  </a:cubicBezTo>
                  <a:cubicBezTo>
                    <a:pt x="57" y="33"/>
                    <a:pt x="58" y="26"/>
                    <a:pt x="58" y="21"/>
                  </a:cubicBezTo>
                  <a:cubicBezTo>
                    <a:pt x="56" y="21"/>
                    <a:pt x="55" y="19"/>
                    <a:pt x="53" y="20"/>
                  </a:cubicBezTo>
                  <a:cubicBezTo>
                    <a:pt x="53" y="25"/>
                    <a:pt x="52" y="31"/>
                    <a:pt x="52" y="36"/>
                  </a:cubicBezTo>
                  <a:close/>
                  <a:moveTo>
                    <a:pt x="111" y="20"/>
                  </a:moveTo>
                  <a:cubicBezTo>
                    <a:pt x="110" y="20"/>
                    <a:pt x="108" y="21"/>
                    <a:pt x="107" y="21"/>
                  </a:cubicBezTo>
                  <a:cubicBezTo>
                    <a:pt x="107" y="22"/>
                    <a:pt x="107" y="23"/>
                    <a:pt x="108" y="23"/>
                  </a:cubicBezTo>
                  <a:cubicBezTo>
                    <a:pt x="108" y="30"/>
                    <a:pt x="108" y="33"/>
                    <a:pt x="108" y="41"/>
                  </a:cubicBezTo>
                  <a:cubicBezTo>
                    <a:pt x="110" y="40"/>
                    <a:pt x="111" y="40"/>
                    <a:pt x="112" y="39"/>
                  </a:cubicBezTo>
                  <a:cubicBezTo>
                    <a:pt x="112" y="32"/>
                    <a:pt x="112" y="26"/>
                    <a:pt x="111" y="20"/>
                  </a:cubicBezTo>
                  <a:close/>
                  <a:moveTo>
                    <a:pt x="60" y="21"/>
                  </a:moveTo>
                  <a:cubicBezTo>
                    <a:pt x="58" y="27"/>
                    <a:pt x="59" y="35"/>
                    <a:pt x="59" y="40"/>
                  </a:cubicBezTo>
                  <a:cubicBezTo>
                    <a:pt x="60" y="40"/>
                    <a:pt x="61" y="40"/>
                    <a:pt x="62" y="40"/>
                  </a:cubicBezTo>
                  <a:cubicBezTo>
                    <a:pt x="64" y="36"/>
                    <a:pt x="62" y="26"/>
                    <a:pt x="63" y="22"/>
                  </a:cubicBezTo>
                  <a:cubicBezTo>
                    <a:pt x="62" y="22"/>
                    <a:pt x="61" y="21"/>
                    <a:pt x="60" y="21"/>
                  </a:cubicBezTo>
                  <a:close/>
                  <a:moveTo>
                    <a:pt x="66" y="22"/>
                  </a:moveTo>
                  <a:cubicBezTo>
                    <a:pt x="66" y="22"/>
                    <a:pt x="66" y="22"/>
                    <a:pt x="66" y="22"/>
                  </a:cubicBezTo>
                  <a:cubicBezTo>
                    <a:pt x="65" y="22"/>
                    <a:pt x="64" y="24"/>
                    <a:pt x="64" y="25"/>
                  </a:cubicBezTo>
                  <a:cubicBezTo>
                    <a:pt x="64" y="30"/>
                    <a:pt x="65" y="34"/>
                    <a:pt x="64" y="39"/>
                  </a:cubicBezTo>
                  <a:cubicBezTo>
                    <a:pt x="64" y="39"/>
                    <a:pt x="65" y="39"/>
                    <a:pt x="65" y="40"/>
                  </a:cubicBezTo>
                  <a:cubicBezTo>
                    <a:pt x="65" y="40"/>
                    <a:pt x="64" y="41"/>
                    <a:pt x="65" y="41"/>
                  </a:cubicBezTo>
                  <a:cubicBezTo>
                    <a:pt x="66" y="41"/>
                    <a:pt x="69" y="42"/>
                    <a:pt x="72" y="42"/>
                  </a:cubicBezTo>
                  <a:cubicBezTo>
                    <a:pt x="71" y="35"/>
                    <a:pt x="72" y="28"/>
                    <a:pt x="71" y="22"/>
                  </a:cubicBezTo>
                  <a:cubicBezTo>
                    <a:pt x="68" y="23"/>
                    <a:pt x="68" y="21"/>
                    <a:pt x="66" y="22"/>
                  </a:cubicBezTo>
                  <a:close/>
                  <a:moveTo>
                    <a:pt x="103" y="22"/>
                  </a:moveTo>
                  <a:cubicBezTo>
                    <a:pt x="103" y="28"/>
                    <a:pt x="104" y="34"/>
                    <a:pt x="104" y="42"/>
                  </a:cubicBezTo>
                  <a:cubicBezTo>
                    <a:pt x="105" y="42"/>
                    <a:pt x="106" y="42"/>
                    <a:pt x="106" y="41"/>
                  </a:cubicBezTo>
                  <a:cubicBezTo>
                    <a:pt x="107" y="35"/>
                    <a:pt x="107" y="27"/>
                    <a:pt x="105" y="22"/>
                  </a:cubicBezTo>
                  <a:cubicBezTo>
                    <a:pt x="104" y="21"/>
                    <a:pt x="103" y="22"/>
                    <a:pt x="103" y="22"/>
                  </a:cubicBezTo>
                  <a:close/>
                  <a:moveTo>
                    <a:pt x="74" y="42"/>
                  </a:moveTo>
                  <a:cubicBezTo>
                    <a:pt x="77" y="43"/>
                    <a:pt x="78" y="42"/>
                    <a:pt x="80" y="43"/>
                  </a:cubicBezTo>
                  <a:cubicBezTo>
                    <a:pt x="79" y="36"/>
                    <a:pt x="79" y="28"/>
                    <a:pt x="79" y="22"/>
                  </a:cubicBezTo>
                  <a:cubicBezTo>
                    <a:pt x="78" y="23"/>
                    <a:pt x="74" y="21"/>
                    <a:pt x="74" y="23"/>
                  </a:cubicBezTo>
                  <a:cubicBezTo>
                    <a:pt x="73" y="23"/>
                    <a:pt x="73" y="21"/>
                    <a:pt x="73" y="22"/>
                  </a:cubicBezTo>
                  <a:cubicBezTo>
                    <a:pt x="73" y="29"/>
                    <a:pt x="72" y="38"/>
                    <a:pt x="74" y="42"/>
                  </a:cubicBezTo>
                  <a:close/>
                  <a:moveTo>
                    <a:pt x="95" y="23"/>
                  </a:moveTo>
                  <a:cubicBezTo>
                    <a:pt x="95" y="28"/>
                    <a:pt x="97" y="36"/>
                    <a:pt x="96" y="43"/>
                  </a:cubicBezTo>
                  <a:cubicBezTo>
                    <a:pt x="99" y="43"/>
                    <a:pt x="100" y="42"/>
                    <a:pt x="102" y="42"/>
                  </a:cubicBezTo>
                  <a:cubicBezTo>
                    <a:pt x="103" y="36"/>
                    <a:pt x="101" y="28"/>
                    <a:pt x="101" y="22"/>
                  </a:cubicBezTo>
                  <a:cubicBezTo>
                    <a:pt x="98" y="22"/>
                    <a:pt x="97" y="22"/>
                    <a:pt x="95" y="23"/>
                  </a:cubicBezTo>
                  <a:close/>
                  <a:moveTo>
                    <a:pt x="86" y="23"/>
                  </a:moveTo>
                  <a:cubicBezTo>
                    <a:pt x="85" y="29"/>
                    <a:pt x="86" y="37"/>
                    <a:pt x="87" y="43"/>
                  </a:cubicBezTo>
                  <a:cubicBezTo>
                    <a:pt x="90" y="43"/>
                    <a:pt x="92" y="42"/>
                    <a:pt x="95" y="43"/>
                  </a:cubicBezTo>
                  <a:cubicBezTo>
                    <a:pt x="95" y="35"/>
                    <a:pt x="94" y="30"/>
                    <a:pt x="93" y="23"/>
                  </a:cubicBezTo>
                  <a:cubicBezTo>
                    <a:pt x="91" y="23"/>
                    <a:pt x="89" y="23"/>
                    <a:pt x="86" y="23"/>
                  </a:cubicBezTo>
                  <a:close/>
                  <a:moveTo>
                    <a:pt x="82" y="43"/>
                  </a:moveTo>
                  <a:cubicBezTo>
                    <a:pt x="84" y="43"/>
                    <a:pt x="83" y="43"/>
                    <a:pt x="85" y="43"/>
                  </a:cubicBezTo>
                  <a:cubicBezTo>
                    <a:pt x="85" y="36"/>
                    <a:pt x="84" y="30"/>
                    <a:pt x="84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0" y="29"/>
                    <a:pt x="81" y="37"/>
                    <a:pt x="82" y="43"/>
                  </a:cubicBezTo>
                  <a:close/>
                  <a:moveTo>
                    <a:pt x="114" y="42"/>
                  </a:moveTo>
                  <a:cubicBezTo>
                    <a:pt x="113" y="42"/>
                    <a:pt x="113" y="42"/>
                    <a:pt x="111" y="43"/>
                  </a:cubicBezTo>
                  <a:cubicBezTo>
                    <a:pt x="108" y="43"/>
                    <a:pt x="107" y="45"/>
                    <a:pt x="104" y="44"/>
                  </a:cubicBezTo>
                  <a:cubicBezTo>
                    <a:pt x="103" y="44"/>
                    <a:pt x="103" y="45"/>
                    <a:pt x="103" y="45"/>
                  </a:cubicBezTo>
                  <a:cubicBezTo>
                    <a:pt x="97" y="46"/>
                    <a:pt x="93" y="45"/>
                    <a:pt x="88" y="46"/>
                  </a:cubicBezTo>
                  <a:cubicBezTo>
                    <a:pt x="82" y="45"/>
                    <a:pt x="75" y="45"/>
                    <a:pt x="70" y="44"/>
                  </a:cubicBezTo>
                  <a:cubicBezTo>
                    <a:pt x="64" y="43"/>
                    <a:pt x="58" y="41"/>
                    <a:pt x="53" y="39"/>
                  </a:cubicBezTo>
                  <a:cubicBezTo>
                    <a:pt x="52" y="39"/>
                    <a:pt x="52" y="39"/>
                    <a:pt x="51" y="39"/>
                  </a:cubicBezTo>
                  <a:cubicBezTo>
                    <a:pt x="50" y="37"/>
                    <a:pt x="47" y="37"/>
                    <a:pt x="45" y="36"/>
                  </a:cubicBezTo>
                  <a:cubicBezTo>
                    <a:pt x="44" y="34"/>
                    <a:pt x="41" y="34"/>
                    <a:pt x="41" y="31"/>
                  </a:cubicBezTo>
                  <a:cubicBezTo>
                    <a:pt x="42" y="30"/>
                    <a:pt x="41" y="29"/>
                    <a:pt x="41" y="27"/>
                  </a:cubicBezTo>
                  <a:cubicBezTo>
                    <a:pt x="38" y="27"/>
                    <a:pt x="33" y="29"/>
                    <a:pt x="29" y="31"/>
                  </a:cubicBezTo>
                  <a:cubicBezTo>
                    <a:pt x="27" y="32"/>
                    <a:pt x="24" y="33"/>
                    <a:pt x="23" y="34"/>
                  </a:cubicBezTo>
                  <a:cubicBezTo>
                    <a:pt x="22" y="34"/>
                    <a:pt x="19" y="36"/>
                    <a:pt x="20" y="37"/>
                  </a:cubicBezTo>
                  <a:cubicBezTo>
                    <a:pt x="20" y="39"/>
                    <a:pt x="27" y="40"/>
                    <a:pt x="29" y="40"/>
                  </a:cubicBezTo>
                  <a:cubicBezTo>
                    <a:pt x="30" y="41"/>
                    <a:pt x="31" y="41"/>
                    <a:pt x="32" y="41"/>
                  </a:cubicBezTo>
                  <a:cubicBezTo>
                    <a:pt x="39" y="44"/>
                    <a:pt x="45" y="44"/>
                    <a:pt x="52" y="45"/>
                  </a:cubicBezTo>
                  <a:cubicBezTo>
                    <a:pt x="58" y="46"/>
                    <a:pt x="63" y="48"/>
                    <a:pt x="68" y="49"/>
                  </a:cubicBezTo>
                  <a:cubicBezTo>
                    <a:pt x="67" y="51"/>
                    <a:pt x="65" y="50"/>
                    <a:pt x="64" y="49"/>
                  </a:cubicBezTo>
                  <a:cubicBezTo>
                    <a:pt x="59" y="48"/>
                    <a:pt x="53" y="47"/>
                    <a:pt x="49" y="46"/>
                  </a:cubicBezTo>
                  <a:cubicBezTo>
                    <a:pt x="39" y="45"/>
                    <a:pt x="28" y="42"/>
                    <a:pt x="18" y="39"/>
                  </a:cubicBezTo>
                  <a:cubicBezTo>
                    <a:pt x="12" y="56"/>
                    <a:pt x="8" y="74"/>
                    <a:pt x="3" y="93"/>
                  </a:cubicBezTo>
                  <a:cubicBezTo>
                    <a:pt x="4" y="98"/>
                    <a:pt x="7" y="99"/>
                    <a:pt x="11" y="100"/>
                  </a:cubicBezTo>
                  <a:cubicBezTo>
                    <a:pt x="12" y="101"/>
                    <a:pt x="13" y="101"/>
                    <a:pt x="14" y="101"/>
                  </a:cubicBezTo>
                  <a:cubicBezTo>
                    <a:pt x="21" y="103"/>
                    <a:pt x="28" y="106"/>
                    <a:pt x="35" y="107"/>
                  </a:cubicBezTo>
                  <a:cubicBezTo>
                    <a:pt x="42" y="108"/>
                    <a:pt x="49" y="110"/>
                    <a:pt x="57" y="113"/>
                  </a:cubicBezTo>
                  <a:cubicBezTo>
                    <a:pt x="58" y="113"/>
                    <a:pt x="60" y="114"/>
                    <a:pt x="62" y="114"/>
                  </a:cubicBezTo>
                  <a:cubicBezTo>
                    <a:pt x="70" y="116"/>
                    <a:pt x="76" y="118"/>
                    <a:pt x="83" y="119"/>
                  </a:cubicBezTo>
                  <a:cubicBezTo>
                    <a:pt x="87" y="120"/>
                    <a:pt x="93" y="120"/>
                    <a:pt x="98" y="122"/>
                  </a:cubicBezTo>
                  <a:cubicBezTo>
                    <a:pt x="101" y="122"/>
                    <a:pt x="104" y="123"/>
                    <a:pt x="108" y="123"/>
                  </a:cubicBezTo>
                  <a:cubicBezTo>
                    <a:pt x="112" y="124"/>
                    <a:pt x="115" y="124"/>
                    <a:pt x="118" y="125"/>
                  </a:cubicBezTo>
                  <a:cubicBezTo>
                    <a:pt x="122" y="126"/>
                    <a:pt x="125" y="125"/>
                    <a:pt x="128" y="124"/>
                  </a:cubicBezTo>
                  <a:cubicBezTo>
                    <a:pt x="128" y="119"/>
                    <a:pt x="129" y="112"/>
                    <a:pt x="129" y="108"/>
                  </a:cubicBezTo>
                  <a:cubicBezTo>
                    <a:pt x="129" y="107"/>
                    <a:pt x="128" y="106"/>
                    <a:pt x="129" y="105"/>
                  </a:cubicBezTo>
                  <a:cubicBezTo>
                    <a:pt x="130" y="110"/>
                    <a:pt x="130" y="117"/>
                    <a:pt x="130" y="122"/>
                  </a:cubicBezTo>
                  <a:cubicBezTo>
                    <a:pt x="135" y="119"/>
                    <a:pt x="138" y="114"/>
                    <a:pt x="143" y="110"/>
                  </a:cubicBezTo>
                  <a:cubicBezTo>
                    <a:pt x="143" y="109"/>
                    <a:pt x="145" y="109"/>
                    <a:pt x="145" y="108"/>
                  </a:cubicBezTo>
                  <a:cubicBezTo>
                    <a:pt x="147" y="106"/>
                    <a:pt x="149" y="104"/>
                    <a:pt x="151" y="101"/>
                  </a:cubicBezTo>
                  <a:cubicBezTo>
                    <a:pt x="154" y="98"/>
                    <a:pt x="158" y="95"/>
                    <a:pt x="158" y="90"/>
                  </a:cubicBezTo>
                  <a:cubicBezTo>
                    <a:pt x="158" y="83"/>
                    <a:pt x="156" y="75"/>
                    <a:pt x="155" y="68"/>
                  </a:cubicBezTo>
                  <a:cubicBezTo>
                    <a:pt x="155" y="65"/>
                    <a:pt x="155" y="62"/>
                    <a:pt x="155" y="59"/>
                  </a:cubicBezTo>
                  <a:cubicBezTo>
                    <a:pt x="155" y="57"/>
                    <a:pt x="154" y="55"/>
                    <a:pt x="153" y="54"/>
                  </a:cubicBezTo>
                  <a:cubicBezTo>
                    <a:pt x="152" y="49"/>
                    <a:pt x="152" y="43"/>
                    <a:pt x="149" y="38"/>
                  </a:cubicBezTo>
                  <a:cubicBezTo>
                    <a:pt x="149" y="40"/>
                    <a:pt x="147" y="41"/>
                    <a:pt x="147" y="43"/>
                  </a:cubicBezTo>
                  <a:cubicBezTo>
                    <a:pt x="145" y="43"/>
                    <a:pt x="145" y="45"/>
                    <a:pt x="144" y="46"/>
                  </a:cubicBezTo>
                  <a:cubicBezTo>
                    <a:pt x="140" y="47"/>
                    <a:pt x="137" y="51"/>
                    <a:pt x="133" y="53"/>
                  </a:cubicBezTo>
                  <a:cubicBezTo>
                    <a:pt x="132" y="53"/>
                    <a:pt x="130" y="54"/>
                    <a:pt x="129" y="53"/>
                  </a:cubicBezTo>
                  <a:cubicBezTo>
                    <a:pt x="133" y="51"/>
                    <a:pt x="136" y="48"/>
                    <a:pt x="140" y="46"/>
                  </a:cubicBezTo>
                  <a:cubicBezTo>
                    <a:pt x="144" y="43"/>
                    <a:pt x="147" y="41"/>
                    <a:pt x="148" y="36"/>
                  </a:cubicBezTo>
                  <a:cubicBezTo>
                    <a:pt x="147" y="36"/>
                    <a:pt x="147" y="35"/>
                    <a:pt x="146" y="35"/>
                  </a:cubicBezTo>
                  <a:cubicBezTo>
                    <a:pt x="141" y="34"/>
                    <a:pt x="136" y="31"/>
                    <a:pt x="129" y="31"/>
                  </a:cubicBezTo>
                  <a:cubicBezTo>
                    <a:pt x="129" y="32"/>
                    <a:pt x="129" y="32"/>
                    <a:pt x="130" y="33"/>
                  </a:cubicBezTo>
                  <a:cubicBezTo>
                    <a:pt x="126" y="35"/>
                    <a:pt x="125" y="39"/>
                    <a:pt x="121" y="38"/>
                  </a:cubicBezTo>
                  <a:cubicBezTo>
                    <a:pt x="120" y="40"/>
                    <a:pt x="116" y="41"/>
                    <a:pt x="114" y="41"/>
                  </a:cubicBezTo>
                  <a:cubicBezTo>
                    <a:pt x="115" y="41"/>
                    <a:pt x="115" y="41"/>
                    <a:pt x="114" y="41"/>
                  </a:cubicBezTo>
                  <a:cubicBezTo>
                    <a:pt x="114" y="42"/>
                    <a:pt x="114" y="42"/>
                    <a:pt x="114" y="42"/>
                  </a:cubicBezTo>
                  <a:close/>
                  <a:moveTo>
                    <a:pt x="108" y="42"/>
                  </a:moveTo>
                  <a:cubicBezTo>
                    <a:pt x="109" y="42"/>
                    <a:pt x="110" y="42"/>
                    <a:pt x="111" y="41"/>
                  </a:cubicBezTo>
                  <a:cubicBezTo>
                    <a:pt x="110" y="41"/>
                    <a:pt x="109" y="42"/>
                    <a:pt x="108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16" name="Freeform 82"/>
            <p:cNvSpPr>
              <a:spLocks noEditPoints="1"/>
            </p:cNvSpPr>
            <p:nvPr/>
          </p:nvSpPr>
          <p:spPr bwMode="auto">
            <a:xfrm>
              <a:off x="5594351" y="2800350"/>
              <a:ext cx="320675" cy="82550"/>
            </a:xfrm>
            <a:custGeom>
              <a:avLst/>
              <a:gdLst>
                <a:gd name="T0" fmla="*/ 1 w 102"/>
                <a:gd name="T1" fmla="*/ 8 h 26"/>
                <a:gd name="T2" fmla="*/ 4 w 102"/>
                <a:gd name="T3" fmla="*/ 4 h 26"/>
                <a:gd name="T4" fmla="*/ 23 w 102"/>
                <a:gd name="T5" fmla="*/ 0 h 26"/>
                <a:gd name="T6" fmla="*/ 31 w 102"/>
                <a:gd name="T7" fmla="*/ 1 h 26"/>
                <a:gd name="T8" fmla="*/ 35 w 102"/>
                <a:gd name="T9" fmla="*/ 2 h 26"/>
                <a:gd name="T10" fmla="*/ 39 w 102"/>
                <a:gd name="T11" fmla="*/ 3 h 26"/>
                <a:gd name="T12" fmla="*/ 47 w 102"/>
                <a:gd name="T13" fmla="*/ 4 h 26"/>
                <a:gd name="T14" fmla="*/ 55 w 102"/>
                <a:gd name="T15" fmla="*/ 6 h 26"/>
                <a:gd name="T16" fmla="*/ 98 w 102"/>
                <a:gd name="T17" fmla="*/ 12 h 26"/>
                <a:gd name="T18" fmla="*/ 100 w 102"/>
                <a:gd name="T19" fmla="*/ 20 h 26"/>
                <a:gd name="T20" fmla="*/ 100 w 102"/>
                <a:gd name="T21" fmla="*/ 26 h 26"/>
                <a:gd name="T22" fmla="*/ 86 w 102"/>
                <a:gd name="T23" fmla="*/ 24 h 26"/>
                <a:gd name="T24" fmla="*/ 75 w 102"/>
                <a:gd name="T25" fmla="*/ 24 h 26"/>
                <a:gd name="T26" fmla="*/ 58 w 102"/>
                <a:gd name="T27" fmla="*/ 20 h 26"/>
                <a:gd name="T28" fmla="*/ 50 w 102"/>
                <a:gd name="T29" fmla="*/ 19 h 26"/>
                <a:gd name="T30" fmla="*/ 50 w 102"/>
                <a:gd name="T31" fmla="*/ 19 h 26"/>
                <a:gd name="T32" fmla="*/ 51 w 102"/>
                <a:gd name="T33" fmla="*/ 19 h 26"/>
                <a:gd name="T34" fmla="*/ 19 w 102"/>
                <a:gd name="T35" fmla="*/ 12 h 26"/>
                <a:gd name="T36" fmla="*/ 13 w 102"/>
                <a:gd name="T37" fmla="*/ 10 h 26"/>
                <a:gd name="T38" fmla="*/ 6 w 102"/>
                <a:gd name="T39" fmla="*/ 8 h 26"/>
                <a:gd name="T40" fmla="*/ 1 w 102"/>
                <a:gd name="T41" fmla="*/ 8 h 26"/>
                <a:gd name="T42" fmla="*/ 61 w 102"/>
                <a:gd name="T43" fmla="*/ 8 h 26"/>
                <a:gd name="T44" fmla="*/ 66 w 102"/>
                <a:gd name="T45" fmla="*/ 10 h 26"/>
                <a:gd name="T46" fmla="*/ 55 w 102"/>
                <a:gd name="T47" fmla="*/ 9 h 26"/>
                <a:gd name="T48" fmla="*/ 64 w 102"/>
                <a:gd name="T49" fmla="*/ 13 h 26"/>
                <a:gd name="T50" fmla="*/ 56 w 102"/>
                <a:gd name="T51" fmla="*/ 11 h 26"/>
                <a:gd name="T52" fmla="*/ 63 w 102"/>
                <a:gd name="T53" fmla="*/ 14 h 26"/>
                <a:gd name="T54" fmla="*/ 69 w 102"/>
                <a:gd name="T55" fmla="*/ 16 h 26"/>
                <a:gd name="T56" fmla="*/ 55 w 102"/>
                <a:gd name="T57" fmla="*/ 13 h 26"/>
                <a:gd name="T58" fmla="*/ 63 w 102"/>
                <a:gd name="T59" fmla="*/ 16 h 26"/>
                <a:gd name="T60" fmla="*/ 62 w 102"/>
                <a:gd name="T61" fmla="*/ 17 h 26"/>
                <a:gd name="T62" fmla="*/ 57 w 102"/>
                <a:gd name="T63" fmla="*/ 16 h 26"/>
                <a:gd name="T64" fmla="*/ 78 w 102"/>
                <a:gd name="T65" fmla="*/ 22 h 26"/>
                <a:gd name="T66" fmla="*/ 84 w 102"/>
                <a:gd name="T67" fmla="*/ 22 h 26"/>
                <a:gd name="T68" fmla="*/ 73 w 102"/>
                <a:gd name="T69" fmla="*/ 19 h 26"/>
                <a:gd name="T70" fmla="*/ 82 w 102"/>
                <a:gd name="T71" fmla="*/ 20 h 26"/>
                <a:gd name="T72" fmla="*/ 84 w 102"/>
                <a:gd name="T73" fmla="*/ 18 h 26"/>
                <a:gd name="T74" fmla="*/ 76 w 102"/>
                <a:gd name="T75" fmla="*/ 15 h 26"/>
                <a:gd name="T76" fmla="*/ 83 w 102"/>
                <a:gd name="T77" fmla="*/ 16 h 26"/>
                <a:gd name="T78" fmla="*/ 83 w 102"/>
                <a:gd name="T79" fmla="*/ 14 h 26"/>
                <a:gd name="T80" fmla="*/ 75 w 102"/>
                <a:gd name="T81" fmla="*/ 11 h 26"/>
                <a:gd name="T82" fmla="*/ 84 w 102"/>
                <a:gd name="T83" fmla="*/ 12 h 26"/>
                <a:gd name="T84" fmla="*/ 82 w 102"/>
                <a:gd name="T85" fmla="*/ 10 h 26"/>
                <a:gd name="T86" fmla="*/ 61 w 102"/>
                <a:gd name="T8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" h="26">
                  <a:moveTo>
                    <a:pt x="1" y="8"/>
                  </a:moveTo>
                  <a:cubicBezTo>
                    <a:pt x="0" y="7"/>
                    <a:pt x="3" y="5"/>
                    <a:pt x="4" y="4"/>
                  </a:cubicBezTo>
                  <a:cubicBezTo>
                    <a:pt x="10" y="3"/>
                    <a:pt x="16" y="0"/>
                    <a:pt x="23" y="0"/>
                  </a:cubicBezTo>
                  <a:cubicBezTo>
                    <a:pt x="25" y="0"/>
                    <a:pt x="28" y="1"/>
                    <a:pt x="31" y="1"/>
                  </a:cubicBezTo>
                  <a:cubicBezTo>
                    <a:pt x="32" y="2"/>
                    <a:pt x="33" y="1"/>
                    <a:pt x="35" y="2"/>
                  </a:cubicBezTo>
                  <a:cubicBezTo>
                    <a:pt x="36" y="2"/>
                    <a:pt x="37" y="3"/>
                    <a:pt x="39" y="3"/>
                  </a:cubicBezTo>
                  <a:cubicBezTo>
                    <a:pt x="41" y="3"/>
                    <a:pt x="44" y="3"/>
                    <a:pt x="47" y="4"/>
                  </a:cubicBezTo>
                  <a:cubicBezTo>
                    <a:pt x="49" y="4"/>
                    <a:pt x="52" y="5"/>
                    <a:pt x="55" y="6"/>
                  </a:cubicBezTo>
                  <a:cubicBezTo>
                    <a:pt x="67" y="8"/>
                    <a:pt x="85" y="8"/>
                    <a:pt x="98" y="12"/>
                  </a:cubicBezTo>
                  <a:cubicBezTo>
                    <a:pt x="99" y="14"/>
                    <a:pt x="99" y="17"/>
                    <a:pt x="100" y="20"/>
                  </a:cubicBezTo>
                  <a:cubicBezTo>
                    <a:pt x="100" y="22"/>
                    <a:pt x="102" y="24"/>
                    <a:pt x="100" y="26"/>
                  </a:cubicBezTo>
                  <a:cubicBezTo>
                    <a:pt x="96" y="26"/>
                    <a:pt x="90" y="25"/>
                    <a:pt x="86" y="24"/>
                  </a:cubicBezTo>
                  <a:cubicBezTo>
                    <a:pt x="82" y="24"/>
                    <a:pt x="78" y="24"/>
                    <a:pt x="75" y="24"/>
                  </a:cubicBezTo>
                  <a:cubicBezTo>
                    <a:pt x="69" y="23"/>
                    <a:pt x="64" y="21"/>
                    <a:pt x="58" y="20"/>
                  </a:cubicBezTo>
                  <a:cubicBezTo>
                    <a:pt x="56" y="20"/>
                    <a:pt x="53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1" y="16"/>
                    <a:pt x="29" y="15"/>
                    <a:pt x="19" y="12"/>
                  </a:cubicBezTo>
                  <a:cubicBezTo>
                    <a:pt x="17" y="12"/>
                    <a:pt x="15" y="11"/>
                    <a:pt x="13" y="10"/>
                  </a:cubicBezTo>
                  <a:cubicBezTo>
                    <a:pt x="10" y="10"/>
                    <a:pt x="8" y="9"/>
                    <a:pt x="6" y="8"/>
                  </a:cubicBezTo>
                  <a:cubicBezTo>
                    <a:pt x="4" y="8"/>
                    <a:pt x="2" y="9"/>
                    <a:pt x="1" y="8"/>
                  </a:cubicBezTo>
                  <a:close/>
                  <a:moveTo>
                    <a:pt x="61" y="8"/>
                  </a:moveTo>
                  <a:cubicBezTo>
                    <a:pt x="62" y="9"/>
                    <a:pt x="65" y="8"/>
                    <a:pt x="66" y="10"/>
                  </a:cubicBezTo>
                  <a:cubicBezTo>
                    <a:pt x="63" y="11"/>
                    <a:pt x="58" y="9"/>
                    <a:pt x="55" y="9"/>
                  </a:cubicBezTo>
                  <a:cubicBezTo>
                    <a:pt x="58" y="10"/>
                    <a:pt x="63" y="10"/>
                    <a:pt x="64" y="13"/>
                  </a:cubicBezTo>
                  <a:cubicBezTo>
                    <a:pt x="61" y="12"/>
                    <a:pt x="58" y="11"/>
                    <a:pt x="56" y="11"/>
                  </a:cubicBezTo>
                  <a:cubicBezTo>
                    <a:pt x="57" y="12"/>
                    <a:pt x="60" y="13"/>
                    <a:pt x="63" y="14"/>
                  </a:cubicBezTo>
                  <a:cubicBezTo>
                    <a:pt x="64" y="15"/>
                    <a:pt x="68" y="14"/>
                    <a:pt x="69" y="16"/>
                  </a:cubicBezTo>
                  <a:cubicBezTo>
                    <a:pt x="64" y="17"/>
                    <a:pt x="60" y="13"/>
                    <a:pt x="55" y="13"/>
                  </a:cubicBezTo>
                  <a:cubicBezTo>
                    <a:pt x="58" y="14"/>
                    <a:pt x="61" y="14"/>
                    <a:pt x="63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0" y="17"/>
                    <a:pt x="58" y="16"/>
                    <a:pt x="57" y="16"/>
                  </a:cubicBezTo>
                  <a:cubicBezTo>
                    <a:pt x="63" y="19"/>
                    <a:pt x="71" y="19"/>
                    <a:pt x="78" y="22"/>
                  </a:cubicBezTo>
                  <a:cubicBezTo>
                    <a:pt x="80" y="21"/>
                    <a:pt x="82" y="22"/>
                    <a:pt x="84" y="22"/>
                  </a:cubicBezTo>
                  <a:cubicBezTo>
                    <a:pt x="81" y="21"/>
                    <a:pt x="76" y="21"/>
                    <a:pt x="73" y="19"/>
                  </a:cubicBezTo>
                  <a:cubicBezTo>
                    <a:pt x="77" y="19"/>
                    <a:pt x="79" y="20"/>
                    <a:pt x="82" y="20"/>
                  </a:cubicBezTo>
                  <a:cubicBezTo>
                    <a:pt x="82" y="19"/>
                    <a:pt x="83" y="19"/>
                    <a:pt x="84" y="18"/>
                  </a:cubicBezTo>
                  <a:cubicBezTo>
                    <a:pt x="81" y="17"/>
                    <a:pt x="78" y="17"/>
                    <a:pt x="76" y="15"/>
                  </a:cubicBezTo>
                  <a:cubicBezTo>
                    <a:pt x="78" y="14"/>
                    <a:pt x="81" y="16"/>
                    <a:pt x="83" y="16"/>
                  </a:cubicBezTo>
                  <a:cubicBezTo>
                    <a:pt x="83" y="16"/>
                    <a:pt x="83" y="15"/>
                    <a:pt x="83" y="14"/>
                  </a:cubicBezTo>
                  <a:cubicBezTo>
                    <a:pt x="82" y="13"/>
                    <a:pt x="72" y="13"/>
                    <a:pt x="75" y="11"/>
                  </a:cubicBezTo>
                  <a:cubicBezTo>
                    <a:pt x="78" y="12"/>
                    <a:pt x="82" y="13"/>
                    <a:pt x="84" y="12"/>
                  </a:cubicBezTo>
                  <a:cubicBezTo>
                    <a:pt x="83" y="12"/>
                    <a:pt x="81" y="11"/>
                    <a:pt x="82" y="10"/>
                  </a:cubicBezTo>
                  <a:cubicBezTo>
                    <a:pt x="75" y="10"/>
                    <a:pt x="66" y="8"/>
                    <a:pt x="6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17" name="Freeform 83"/>
            <p:cNvSpPr>
              <a:spLocks noEditPoints="1"/>
            </p:cNvSpPr>
            <p:nvPr/>
          </p:nvSpPr>
          <p:spPr bwMode="auto">
            <a:xfrm>
              <a:off x="5546726" y="2832100"/>
              <a:ext cx="368300" cy="180975"/>
            </a:xfrm>
            <a:custGeom>
              <a:avLst/>
              <a:gdLst>
                <a:gd name="T0" fmla="*/ 30 w 117"/>
                <a:gd name="T1" fmla="*/ 4 h 57"/>
                <a:gd name="T2" fmla="*/ 50 w 117"/>
                <a:gd name="T3" fmla="*/ 9 h 57"/>
                <a:gd name="T4" fmla="*/ 68 w 117"/>
                <a:gd name="T5" fmla="*/ 13 h 57"/>
                <a:gd name="T6" fmla="*/ 85 w 117"/>
                <a:gd name="T7" fmla="*/ 16 h 57"/>
                <a:gd name="T8" fmla="*/ 116 w 117"/>
                <a:gd name="T9" fmla="*/ 50 h 57"/>
                <a:gd name="T10" fmla="*/ 99 w 117"/>
                <a:gd name="T11" fmla="*/ 54 h 57"/>
                <a:gd name="T12" fmla="*/ 74 w 117"/>
                <a:gd name="T13" fmla="*/ 51 h 57"/>
                <a:gd name="T14" fmla="*/ 20 w 117"/>
                <a:gd name="T15" fmla="*/ 40 h 57"/>
                <a:gd name="T16" fmla="*/ 5 w 117"/>
                <a:gd name="T17" fmla="*/ 34 h 57"/>
                <a:gd name="T18" fmla="*/ 3 w 117"/>
                <a:gd name="T19" fmla="*/ 19 h 57"/>
                <a:gd name="T20" fmla="*/ 11 w 117"/>
                <a:gd name="T21" fmla="*/ 1 h 57"/>
                <a:gd name="T22" fmla="*/ 13 w 117"/>
                <a:gd name="T23" fmla="*/ 0 h 57"/>
                <a:gd name="T24" fmla="*/ 37 w 117"/>
                <a:gd name="T25" fmla="*/ 20 h 57"/>
                <a:gd name="T26" fmla="*/ 31 w 117"/>
                <a:gd name="T27" fmla="*/ 20 h 57"/>
                <a:gd name="T28" fmla="*/ 51 w 117"/>
                <a:gd name="T29" fmla="*/ 25 h 57"/>
                <a:gd name="T30" fmla="*/ 41 w 117"/>
                <a:gd name="T31" fmla="*/ 25 h 57"/>
                <a:gd name="T32" fmla="*/ 35 w 117"/>
                <a:gd name="T33" fmla="*/ 25 h 57"/>
                <a:gd name="T34" fmla="*/ 47 w 117"/>
                <a:gd name="T35" fmla="*/ 30 h 57"/>
                <a:gd name="T36" fmla="*/ 37 w 117"/>
                <a:gd name="T37" fmla="*/ 28 h 57"/>
                <a:gd name="T38" fmla="*/ 56 w 117"/>
                <a:gd name="T39" fmla="*/ 34 h 57"/>
                <a:gd name="T40" fmla="*/ 37 w 117"/>
                <a:gd name="T41" fmla="*/ 31 h 57"/>
                <a:gd name="T42" fmla="*/ 33 w 117"/>
                <a:gd name="T43" fmla="*/ 32 h 57"/>
                <a:gd name="T44" fmla="*/ 40 w 117"/>
                <a:gd name="T45" fmla="*/ 36 h 57"/>
                <a:gd name="T46" fmla="*/ 61 w 117"/>
                <a:gd name="T47" fmla="*/ 41 h 57"/>
                <a:gd name="T48" fmla="*/ 69 w 117"/>
                <a:gd name="T49" fmla="*/ 44 h 57"/>
                <a:gd name="T50" fmla="*/ 74 w 117"/>
                <a:gd name="T51" fmla="*/ 45 h 57"/>
                <a:gd name="T52" fmla="*/ 66 w 117"/>
                <a:gd name="T53" fmla="*/ 42 h 57"/>
                <a:gd name="T54" fmla="*/ 73 w 117"/>
                <a:gd name="T55" fmla="*/ 40 h 57"/>
                <a:gd name="T56" fmla="*/ 60 w 117"/>
                <a:gd name="T57" fmla="*/ 37 h 57"/>
                <a:gd name="T58" fmla="*/ 73 w 117"/>
                <a:gd name="T59" fmla="*/ 37 h 57"/>
                <a:gd name="T60" fmla="*/ 74 w 117"/>
                <a:gd name="T61" fmla="*/ 36 h 57"/>
                <a:gd name="T62" fmla="*/ 71 w 117"/>
                <a:gd name="T63" fmla="*/ 34 h 57"/>
                <a:gd name="T64" fmla="*/ 60 w 117"/>
                <a:gd name="T65" fmla="*/ 30 h 57"/>
                <a:gd name="T66" fmla="*/ 65 w 117"/>
                <a:gd name="T67" fmla="*/ 29 h 57"/>
                <a:gd name="T68" fmla="*/ 63 w 117"/>
                <a:gd name="T69" fmla="*/ 27 h 57"/>
                <a:gd name="T70" fmla="*/ 53 w 117"/>
                <a:gd name="T71" fmla="*/ 25 h 57"/>
                <a:gd name="T72" fmla="*/ 64 w 117"/>
                <a:gd name="T73" fmla="*/ 25 h 57"/>
                <a:gd name="T74" fmla="*/ 64 w 117"/>
                <a:gd name="T75" fmla="*/ 23 h 57"/>
                <a:gd name="T76" fmla="*/ 48 w 117"/>
                <a:gd name="T77" fmla="*/ 19 h 57"/>
                <a:gd name="T78" fmla="*/ 66 w 117"/>
                <a:gd name="T79" fmla="*/ 18 h 57"/>
                <a:gd name="T80" fmla="*/ 57 w 117"/>
                <a:gd name="T81" fmla="*/ 16 h 57"/>
                <a:gd name="T82" fmla="*/ 59 w 117"/>
                <a:gd name="T83" fmla="*/ 14 h 57"/>
                <a:gd name="T84" fmla="*/ 57 w 117"/>
                <a:gd name="T85" fmla="*/ 13 h 57"/>
                <a:gd name="T86" fmla="*/ 56 w 117"/>
                <a:gd name="T87" fmla="*/ 13 h 57"/>
                <a:gd name="T88" fmla="*/ 53 w 117"/>
                <a:gd name="T89" fmla="*/ 15 h 57"/>
                <a:gd name="T90" fmla="*/ 51 w 117"/>
                <a:gd name="T91" fmla="*/ 17 h 57"/>
                <a:gd name="T92" fmla="*/ 47 w 117"/>
                <a:gd name="T93" fmla="*/ 19 h 57"/>
                <a:gd name="T94" fmla="*/ 29 w 117"/>
                <a:gd name="T95" fmla="*/ 16 h 57"/>
                <a:gd name="T96" fmla="*/ 35 w 117"/>
                <a:gd name="T97" fmla="*/ 30 h 57"/>
                <a:gd name="T98" fmla="*/ 35 w 117"/>
                <a:gd name="T99" fmla="*/ 30 h 57"/>
                <a:gd name="T100" fmla="*/ 38 w 117"/>
                <a:gd name="T101" fmla="*/ 38 h 57"/>
                <a:gd name="T102" fmla="*/ 40 w 117"/>
                <a:gd name="T103" fmla="*/ 41 h 57"/>
                <a:gd name="T104" fmla="*/ 40 w 117"/>
                <a:gd name="T105" fmla="*/ 41 h 57"/>
                <a:gd name="T106" fmla="*/ 47 w 117"/>
                <a:gd name="T107" fmla="*/ 42 h 57"/>
                <a:gd name="T108" fmla="*/ 71 w 117"/>
                <a:gd name="T109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" h="57">
                  <a:moveTo>
                    <a:pt x="13" y="0"/>
                  </a:moveTo>
                  <a:cubicBezTo>
                    <a:pt x="18" y="2"/>
                    <a:pt x="25" y="3"/>
                    <a:pt x="30" y="4"/>
                  </a:cubicBezTo>
                  <a:cubicBezTo>
                    <a:pt x="32" y="5"/>
                    <a:pt x="34" y="6"/>
                    <a:pt x="36" y="6"/>
                  </a:cubicBezTo>
                  <a:cubicBezTo>
                    <a:pt x="40" y="8"/>
                    <a:pt x="46" y="8"/>
                    <a:pt x="50" y="9"/>
                  </a:cubicBezTo>
                  <a:cubicBezTo>
                    <a:pt x="52" y="10"/>
                    <a:pt x="54" y="10"/>
                    <a:pt x="56" y="11"/>
                  </a:cubicBezTo>
                  <a:cubicBezTo>
                    <a:pt x="60" y="12"/>
                    <a:pt x="64" y="12"/>
                    <a:pt x="68" y="13"/>
                  </a:cubicBezTo>
                  <a:cubicBezTo>
                    <a:pt x="69" y="13"/>
                    <a:pt x="70" y="14"/>
                    <a:pt x="72" y="14"/>
                  </a:cubicBezTo>
                  <a:cubicBezTo>
                    <a:pt x="76" y="15"/>
                    <a:pt x="80" y="16"/>
                    <a:pt x="85" y="16"/>
                  </a:cubicBezTo>
                  <a:cubicBezTo>
                    <a:pt x="95" y="18"/>
                    <a:pt x="105" y="20"/>
                    <a:pt x="115" y="22"/>
                  </a:cubicBezTo>
                  <a:cubicBezTo>
                    <a:pt x="116" y="31"/>
                    <a:pt x="117" y="41"/>
                    <a:pt x="116" y="50"/>
                  </a:cubicBezTo>
                  <a:cubicBezTo>
                    <a:pt x="116" y="52"/>
                    <a:pt x="117" y="55"/>
                    <a:pt x="115" y="56"/>
                  </a:cubicBezTo>
                  <a:cubicBezTo>
                    <a:pt x="109" y="57"/>
                    <a:pt x="104" y="55"/>
                    <a:pt x="99" y="54"/>
                  </a:cubicBezTo>
                  <a:cubicBezTo>
                    <a:pt x="93" y="53"/>
                    <a:pt x="88" y="53"/>
                    <a:pt x="82" y="53"/>
                  </a:cubicBezTo>
                  <a:cubicBezTo>
                    <a:pt x="80" y="52"/>
                    <a:pt x="77" y="51"/>
                    <a:pt x="74" y="51"/>
                  </a:cubicBezTo>
                  <a:cubicBezTo>
                    <a:pt x="66" y="50"/>
                    <a:pt x="59" y="49"/>
                    <a:pt x="51" y="47"/>
                  </a:cubicBezTo>
                  <a:cubicBezTo>
                    <a:pt x="41" y="45"/>
                    <a:pt x="30" y="43"/>
                    <a:pt x="20" y="40"/>
                  </a:cubicBezTo>
                  <a:cubicBezTo>
                    <a:pt x="17" y="39"/>
                    <a:pt x="15" y="38"/>
                    <a:pt x="12" y="37"/>
                  </a:cubicBezTo>
                  <a:cubicBezTo>
                    <a:pt x="10" y="36"/>
                    <a:pt x="7" y="35"/>
                    <a:pt x="5" y="34"/>
                  </a:cubicBezTo>
                  <a:cubicBezTo>
                    <a:pt x="4" y="33"/>
                    <a:pt x="1" y="30"/>
                    <a:pt x="1" y="29"/>
                  </a:cubicBezTo>
                  <a:cubicBezTo>
                    <a:pt x="0" y="26"/>
                    <a:pt x="2" y="22"/>
                    <a:pt x="3" y="19"/>
                  </a:cubicBezTo>
                  <a:cubicBezTo>
                    <a:pt x="5" y="14"/>
                    <a:pt x="6" y="10"/>
                    <a:pt x="8" y="6"/>
                  </a:cubicBezTo>
                  <a:cubicBezTo>
                    <a:pt x="9" y="4"/>
                    <a:pt x="10" y="3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lose/>
                  <a:moveTo>
                    <a:pt x="49" y="23"/>
                  </a:moveTo>
                  <a:cubicBezTo>
                    <a:pt x="45" y="23"/>
                    <a:pt x="41" y="20"/>
                    <a:pt x="37" y="20"/>
                  </a:cubicBezTo>
                  <a:cubicBezTo>
                    <a:pt x="37" y="20"/>
                    <a:pt x="38" y="20"/>
                    <a:pt x="38" y="21"/>
                  </a:cubicBezTo>
                  <a:cubicBezTo>
                    <a:pt x="36" y="21"/>
                    <a:pt x="33" y="19"/>
                    <a:pt x="31" y="20"/>
                  </a:cubicBezTo>
                  <a:cubicBezTo>
                    <a:pt x="34" y="20"/>
                    <a:pt x="36" y="21"/>
                    <a:pt x="39" y="22"/>
                  </a:cubicBezTo>
                  <a:cubicBezTo>
                    <a:pt x="43" y="23"/>
                    <a:pt x="49" y="23"/>
                    <a:pt x="51" y="25"/>
                  </a:cubicBezTo>
                  <a:cubicBezTo>
                    <a:pt x="45" y="25"/>
                    <a:pt x="38" y="23"/>
                    <a:pt x="32" y="22"/>
                  </a:cubicBezTo>
                  <a:cubicBezTo>
                    <a:pt x="35" y="23"/>
                    <a:pt x="38" y="24"/>
                    <a:pt x="41" y="25"/>
                  </a:cubicBezTo>
                  <a:cubicBezTo>
                    <a:pt x="46" y="26"/>
                    <a:pt x="52" y="26"/>
                    <a:pt x="56" y="29"/>
                  </a:cubicBezTo>
                  <a:cubicBezTo>
                    <a:pt x="48" y="28"/>
                    <a:pt x="42" y="26"/>
                    <a:pt x="35" y="25"/>
                  </a:cubicBezTo>
                  <a:cubicBezTo>
                    <a:pt x="35" y="26"/>
                    <a:pt x="34" y="25"/>
                    <a:pt x="33" y="26"/>
                  </a:cubicBezTo>
                  <a:cubicBezTo>
                    <a:pt x="38" y="27"/>
                    <a:pt x="42" y="29"/>
                    <a:pt x="47" y="30"/>
                  </a:cubicBezTo>
                  <a:cubicBezTo>
                    <a:pt x="49" y="30"/>
                    <a:pt x="52" y="30"/>
                    <a:pt x="54" y="32"/>
                  </a:cubicBezTo>
                  <a:cubicBezTo>
                    <a:pt x="49" y="31"/>
                    <a:pt x="43" y="30"/>
                    <a:pt x="37" y="28"/>
                  </a:cubicBezTo>
                  <a:cubicBezTo>
                    <a:pt x="37" y="29"/>
                    <a:pt x="38" y="29"/>
                    <a:pt x="38" y="30"/>
                  </a:cubicBezTo>
                  <a:cubicBezTo>
                    <a:pt x="44" y="31"/>
                    <a:pt x="51" y="31"/>
                    <a:pt x="56" y="34"/>
                  </a:cubicBezTo>
                  <a:cubicBezTo>
                    <a:pt x="51" y="33"/>
                    <a:pt x="45" y="32"/>
                    <a:pt x="39" y="31"/>
                  </a:cubicBezTo>
                  <a:cubicBezTo>
                    <a:pt x="39" y="31"/>
                    <a:pt x="37" y="30"/>
                    <a:pt x="37" y="31"/>
                  </a:cubicBezTo>
                  <a:cubicBezTo>
                    <a:pt x="42" y="33"/>
                    <a:pt x="51" y="33"/>
                    <a:pt x="56" y="36"/>
                  </a:cubicBezTo>
                  <a:cubicBezTo>
                    <a:pt x="49" y="35"/>
                    <a:pt x="41" y="33"/>
                    <a:pt x="33" y="32"/>
                  </a:cubicBezTo>
                  <a:cubicBezTo>
                    <a:pt x="41" y="36"/>
                    <a:pt x="53" y="35"/>
                    <a:pt x="61" y="39"/>
                  </a:cubicBezTo>
                  <a:cubicBezTo>
                    <a:pt x="54" y="38"/>
                    <a:pt x="48" y="36"/>
                    <a:pt x="40" y="36"/>
                  </a:cubicBezTo>
                  <a:cubicBezTo>
                    <a:pt x="41" y="36"/>
                    <a:pt x="42" y="37"/>
                    <a:pt x="42" y="37"/>
                  </a:cubicBezTo>
                  <a:cubicBezTo>
                    <a:pt x="48" y="39"/>
                    <a:pt x="56" y="38"/>
                    <a:pt x="61" y="41"/>
                  </a:cubicBezTo>
                  <a:cubicBezTo>
                    <a:pt x="53" y="41"/>
                    <a:pt x="49" y="38"/>
                    <a:pt x="41" y="39"/>
                  </a:cubicBezTo>
                  <a:cubicBezTo>
                    <a:pt x="50" y="41"/>
                    <a:pt x="61" y="43"/>
                    <a:pt x="69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1" y="45"/>
                    <a:pt x="73" y="46"/>
                    <a:pt x="74" y="45"/>
                  </a:cubicBezTo>
                  <a:cubicBezTo>
                    <a:pt x="73" y="44"/>
                    <a:pt x="72" y="45"/>
                    <a:pt x="72" y="43"/>
                  </a:cubicBezTo>
                  <a:cubicBezTo>
                    <a:pt x="70" y="43"/>
                    <a:pt x="68" y="43"/>
                    <a:pt x="66" y="42"/>
                  </a:cubicBezTo>
                  <a:cubicBezTo>
                    <a:pt x="68" y="41"/>
                    <a:pt x="66" y="41"/>
                    <a:pt x="66" y="40"/>
                  </a:cubicBezTo>
                  <a:cubicBezTo>
                    <a:pt x="68" y="39"/>
                    <a:pt x="71" y="40"/>
                    <a:pt x="73" y="40"/>
                  </a:cubicBezTo>
                  <a:cubicBezTo>
                    <a:pt x="73" y="40"/>
                    <a:pt x="72" y="39"/>
                    <a:pt x="74" y="39"/>
                  </a:cubicBezTo>
                  <a:cubicBezTo>
                    <a:pt x="69" y="38"/>
                    <a:pt x="64" y="38"/>
                    <a:pt x="60" y="37"/>
                  </a:cubicBezTo>
                  <a:cubicBezTo>
                    <a:pt x="62" y="36"/>
                    <a:pt x="66" y="38"/>
                    <a:pt x="68" y="36"/>
                  </a:cubicBezTo>
                  <a:cubicBezTo>
                    <a:pt x="69" y="37"/>
                    <a:pt x="72" y="38"/>
                    <a:pt x="73" y="37"/>
                  </a:cubicBezTo>
                  <a:cubicBezTo>
                    <a:pt x="73" y="37"/>
                    <a:pt x="72" y="37"/>
                    <a:pt x="72" y="36"/>
                  </a:cubicBezTo>
                  <a:cubicBezTo>
                    <a:pt x="72" y="36"/>
                    <a:pt x="73" y="36"/>
                    <a:pt x="74" y="36"/>
                  </a:cubicBezTo>
                  <a:cubicBezTo>
                    <a:pt x="69" y="35"/>
                    <a:pt x="65" y="34"/>
                    <a:pt x="61" y="33"/>
                  </a:cubicBezTo>
                  <a:cubicBezTo>
                    <a:pt x="64" y="32"/>
                    <a:pt x="68" y="33"/>
                    <a:pt x="71" y="34"/>
                  </a:cubicBezTo>
                  <a:cubicBezTo>
                    <a:pt x="71" y="32"/>
                    <a:pt x="73" y="33"/>
                    <a:pt x="74" y="32"/>
                  </a:cubicBezTo>
                  <a:cubicBezTo>
                    <a:pt x="70" y="31"/>
                    <a:pt x="64" y="32"/>
                    <a:pt x="60" y="30"/>
                  </a:cubicBezTo>
                  <a:cubicBezTo>
                    <a:pt x="60" y="30"/>
                    <a:pt x="59" y="30"/>
                    <a:pt x="58" y="29"/>
                  </a:cubicBezTo>
                  <a:cubicBezTo>
                    <a:pt x="60" y="28"/>
                    <a:pt x="62" y="29"/>
                    <a:pt x="65" y="29"/>
                  </a:cubicBezTo>
                  <a:cubicBezTo>
                    <a:pt x="69" y="30"/>
                    <a:pt x="74" y="31"/>
                    <a:pt x="76" y="30"/>
                  </a:cubicBezTo>
                  <a:cubicBezTo>
                    <a:pt x="72" y="29"/>
                    <a:pt x="66" y="29"/>
                    <a:pt x="63" y="27"/>
                  </a:cubicBezTo>
                  <a:cubicBezTo>
                    <a:pt x="67" y="27"/>
                    <a:pt x="67" y="28"/>
                    <a:pt x="70" y="28"/>
                  </a:cubicBezTo>
                  <a:cubicBezTo>
                    <a:pt x="66" y="25"/>
                    <a:pt x="59" y="26"/>
                    <a:pt x="53" y="25"/>
                  </a:cubicBezTo>
                  <a:cubicBezTo>
                    <a:pt x="53" y="24"/>
                    <a:pt x="52" y="24"/>
                    <a:pt x="52" y="23"/>
                  </a:cubicBezTo>
                  <a:cubicBezTo>
                    <a:pt x="55" y="25"/>
                    <a:pt x="61" y="24"/>
                    <a:pt x="64" y="25"/>
                  </a:cubicBezTo>
                  <a:cubicBezTo>
                    <a:pt x="65" y="24"/>
                    <a:pt x="66" y="24"/>
                    <a:pt x="68" y="24"/>
                  </a:cubicBezTo>
                  <a:cubicBezTo>
                    <a:pt x="67" y="23"/>
                    <a:pt x="65" y="23"/>
                    <a:pt x="64" y="23"/>
                  </a:cubicBezTo>
                  <a:cubicBezTo>
                    <a:pt x="64" y="23"/>
                    <a:pt x="64" y="22"/>
                    <a:pt x="64" y="22"/>
                  </a:cubicBezTo>
                  <a:cubicBezTo>
                    <a:pt x="59" y="21"/>
                    <a:pt x="53" y="19"/>
                    <a:pt x="48" y="19"/>
                  </a:cubicBezTo>
                  <a:cubicBezTo>
                    <a:pt x="55" y="18"/>
                    <a:pt x="61" y="20"/>
                    <a:pt x="67" y="20"/>
                  </a:cubicBezTo>
                  <a:cubicBezTo>
                    <a:pt x="67" y="19"/>
                    <a:pt x="65" y="19"/>
                    <a:pt x="66" y="18"/>
                  </a:cubicBezTo>
                  <a:cubicBezTo>
                    <a:pt x="64" y="19"/>
                    <a:pt x="62" y="17"/>
                    <a:pt x="61" y="17"/>
                  </a:cubicBezTo>
                  <a:cubicBezTo>
                    <a:pt x="59" y="17"/>
                    <a:pt x="58" y="18"/>
                    <a:pt x="57" y="16"/>
                  </a:cubicBezTo>
                  <a:cubicBezTo>
                    <a:pt x="61" y="16"/>
                    <a:pt x="65" y="17"/>
                    <a:pt x="68" y="16"/>
                  </a:cubicBezTo>
                  <a:cubicBezTo>
                    <a:pt x="65" y="15"/>
                    <a:pt x="62" y="16"/>
                    <a:pt x="59" y="14"/>
                  </a:cubicBezTo>
                  <a:cubicBezTo>
                    <a:pt x="62" y="14"/>
                    <a:pt x="64" y="15"/>
                    <a:pt x="68" y="15"/>
                  </a:cubicBezTo>
                  <a:cubicBezTo>
                    <a:pt x="64" y="14"/>
                    <a:pt x="61" y="13"/>
                    <a:pt x="57" y="13"/>
                  </a:cubicBezTo>
                  <a:cubicBezTo>
                    <a:pt x="57" y="13"/>
                    <a:pt x="57" y="14"/>
                    <a:pt x="57" y="14"/>
                  </a:cubicBezTo>
                  <a:cubicBezTo>
                    <a:pt x="56" y="14"/>
                    <a:pt x="57" y="13"/>
                    <a:pt x="56" y="13"/>
                  </a:cubicBezTo>
                  <a:cubicBezTo>
                    <a:pt x="52" y="12"/>
                    <a:pt x="50" y="12"/>
                    <a:pt x="46" y="12"/>
                  </a:cubicBezTo>
                  <a:cubicBezTo>
                    <a:pt x="48" y="14"/>
                    <a:pt x="53" y="12"/>
                    <a:pt x="53" y="15"/>
                  </a:cubicBezTo>
                  <a:cubicBezTo>
                    <a:pt x="50" y="14"/>
                    <a:pt x="45" y="13"/>
                    <a:pt x="43" y="14"/>
                  </a:cubicBezTo>
                  <a:cubicBezTo>
                    <a:pt x="44" y="15"/>
                    <a:pt x="50" y="14"/>
                    <a:pt x="51" y="17"/>
                  </a:cubicBezTo>
                  <a:cubicBezTo>
                    <a:pt x="47" y="17"/>
                    <a:pt x="43" y="15"/>
                    <a:pt x="40" y="16"/>
                  </a:cubicBezTo>
                  <a:cubicBezTo>
                    <a:pt x="42" y="18"/>
                    <a:pt x="46" y="17"/>
                    <a:pt x="47" y="19"/>
                  </a:cubicBezTo>
                  <a:cubicBezTo>
                    <a:pt x="43" y="19"/>
                    <a:pt x="40" y="17"/>
                    <a:pt x="37" y="18"/>
                  </a:cubicBezTo>
                  <a:cubicBezTo>
                    <a:pt x="35" y="17"/>
                    <a:pt x="32" y="17"/>
                    <a:pt x="29" y="16"/>
                  </a:cubicBezTo>
                  <a:cubicBezTo>
                    <a:pt x="36" y="19"/>
                    <a:pt x="45" y="19"/>
                    <a:pt x="49" y="23"/>
                  </a:cubicBezTo>
                  <a:close/>
                  <a:moveTo>
                    <a:pt x="35" y="30"/>
                  </a:moveTo>
                  <a:cubicBezTo>
                    <a:pt x="34" y="30"/>
                    <a:pt x="32" y="29"/>
                    <a:pt x="31" y="30"/>
                  </a:cubicBezTo>
                  <a:cubicBezTo>
                    <a:pt x="32" y="30"/>
                    <a:pt x="34" y="31"/>
                    <a:pt x="35" y="30"/>
                  </a:cubicBezTo>
                  <a:close/>
                  <a:moveTo>
                    <a:pt x="41" y="39"/>
                  </a:moveTo>
                  <a:cubicBezTo>
                    <a:pt x="41" y="38"/>
                    <a:pt x="39" y="38"/>
                    <a:pt x="38" y="38"/>
                  </a:cubicBezTo>
                  <a:cubicBezTo>
                    <a:pt x="39" y="38"/>
                    <a:pt x="40" y="39"/>
                    <a:pt x="41" y="39"/>
                  </a:cubicBezTo>
                  <a:close/>
                  <a:moveTo>
                    <a:pt x="40" y="41"/>
                  </a:moveTo>
                  <a:cubicBezTo>
                    <a:pt x="40" y="42"/>
                    <a:pt x="44" y="42"/>
                    <a:pt x="45" y="43"/>
                  </a:cubicBezTo>
                  <a:cubicBezTo>
                    <a:pt x="44" y="42"/>
                    <a:pt x="41" y="41"/>
                    <a:pt x="40" y="41"/>
                  </a:cubicBezTo>
                  <a:close/>
                  <a:moveTo>
                    <a:pt x="58" y="44"/>
                  </a:moveTo>
                  <a:cubicBezTo>
                    <a:pt x="55" y="42"/>
                    <a:pt x="51" y="42"/>
                    <a:pt x="47" y="42"/>
                  </a:cubicBezTo>
                  <a:cubicBezTo>
                    <a:pt x="48" y="42"/>
                    <a:pt x="46" y="42"/>
                    <a:pt x="46" y="43"/>
                  </a:cubicBezTo>
                  <a:cubicBezTo>
                    <a:pt x="54" y="44"/>
                    <a:pt x="63" y="48"/>
                    <a:pt x="71" y="47"/>
                  </a:cubicBezTo>
                  <a:cubicBezTo>
                    <a:pt x="66" y="46"/>
                    <a:pt x="62" y="45"/>
                    <a:pt x="58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18" name="Freeform 84"/>
            <p:cNvSpPr/>
            <p:nvPr/>
          </p:nvSpPr>
          <p:spPr bwMode="auto">
            <a:xfrm>
              <a:off x="5770564" y="2800350"/>
              <a:ext cx="157162" cy="127000"/>
            </a:xfrm>
            <a:custGeom>
              <a:avLst/>
              <a:gdLst>
                <a:gd name="T0" fmla="*/ 47 w 50"/>
                <a:gd name="T1" fmla="*/ 5 h 40"/>
                <a:gd name="T2" fmla="*/ 49 w 50"/>
                <a:gd name="T3" fmla="*/ 9 h 40"/>
                <a:gd name="T4" fmla="*/ 50 w 50"/>
                <a:gd name="T5" fmla="*/ 40 h 40"/>
                <a:gd name="T6" fmla="*/ 48 w 50"/>
                <a:gd name="T7" fmla="*/ 33 h 40"/>
                <a:gd name="T8" fmla="*/ 47 w 50"/>
                <a:gd name="T9" fmla="*/ 15 h 40"/>
                <a:gd name="T10" fmla="*/ 45 w 50"/>
                <a:gd name="T11" fmla="*/ 7 h 40"/>
                <a:gd name="T12" fmla="*/ 44 w 50"/>
                <a:gd name="T13" fmla="*/ 6 h 40"/>
                <a:gd name="T14" fmla="*/ 40 w 50"/>
                <a:gd name="T15" fmla="*/ 6 h 40"/>
                <a:gd name="T16" fmla="*/ 10 w 50"/>
                <a:gd name="T17" fmla="*/ 3 h 40"/>
                <a:gd name="T18" fmla="*/ 0 w 50"/>
                <a:gd name="T19" fmla="*/ 1 h 40"/>
                <a:gd name="T20" fmla="*/ 0 w 50"/>
                <a:gd name="T21" fmla="*/ 0 h 40"/>
                <a:gd name="T22" fmla="*/ 1 w 50"/>
                <a:gd name="T23" fmla="*/ 0 h 40"/>
                <a:gd name="T24" fmla="*/ 47 w 50"/>
                <a:gd name="T2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40">
                  <a:moveTo>
                    <a:pt x="47" y="5"/>
                  </a:moveTo>
                  <a:cubicBezTo>
                    <a:pt x="48" y="6"/>
                    <a:pt x="47" y="9"/>
                    <a:pt x="49" y="9"/>
                  </a:cubicBezTo>
                  <a:cubicBezTo>
                    <a:pt x="48" y="17"/>
                    <a:pt x="50" y="30"/>
                    <a:pt x="50" y="40"/>
                  </a:cubicBezTo>
                  <a:cubicBezTo>
                    <a:pt x="48" y="39"/>
                    <a:pt x="48" y="35"/>
                    <a:pt x="48" y="33"/>
                  </a:cubicBezTo>
                  <a:cubicBezTo>
                    <a:pt x="47" y="28"/>
                    <a:pt x="48" y="21"/>
                    <a:pt x="47" y="15"/>
                  </a:cubicBezTo>
                  <a:cubicBezTo>
                    <a:pt x="46" y="13"/>
                    <a:pt x="46" y="9"/>
                    <a:pt x="45" y="7"/>
                  </a:cubicBezTo>
                  <a:cubicBezTo>
                    <a:pt x="45" y="7"/>
                    <a:pt x="44" y="7"/>
                    <a:pt x="44" y="6"/>
                  </a:cubicBezTo>
                  <a:cubicBezTo>
                    <a:pt x="43" y="7"/>
                    <a:pt x="41" y="6"/>
                    <a:pt x="40" y="6"/>
                  </a:cubicBezTo>
                  <a:cubicBezTo>
                    <a:pt x="30" y="5"/>
                    <a:pt x="21" y="5"/>
                    <a:pt x="10" y="3"/>
                  </a:cubicBezTo>
                  <a:cubicBezTo>
                    <a:pt x="7" y="2"/>
                    <a:pt x="3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5" y="3"/>
                    <a:pt x="33" y="3"/>
                    <a:pt x="4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sp>
        <p:nvSpPr>
          <p:cNvPr id="319" name="Freeform 85"/>
          <p:cNvSpPr/>
          <p:nvPr/>
        </p:nvSpPr>
        <p:spPr bwMode="auto">
          <a:xfrm>
            <a:off x="6243638" y="674688"/>
            <a:ext cx="9525" cy="6350"/>
          </a:xfrm>
          <a:custGeom>
            <a:avLst/>
            <a:gdLst>
              <a:gd name="T0" fmla="*/ 2 w 3"/>
              <a:gd name="T1" fmla="*/ 0 h 2"/>
              <a:gd name="T2" fmla="*/ 2 w 3"/>
              <a:gd name="T3" fmla="*/ 2 h 2"/>
              <a:gd name="T4" fmla="*/ 0 w 3"/>
              <a:gd name="T5" fmla="*/ 1 h 2"/>
              <a:gd name="T6" fmla="*/ 2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3" y="1"/>
                  <a:pt x="2" y="1"/>
                  <a:pt x="2" y="2"/>
                </a:cubicBezTo>
                <a:cubicBezTo>
                  <a:pt x="1" y="2"/>
                  <a:pt x="1" y="2"/>
                  <a:pt x="0" y="1"/>
                </a:cubicBezTo>
                <a:cubicBezTo>
                  <a:pt x="0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20" name="Freeform 86"/>
          <p:cNvSpPr/>
          <p:nvPr/>
        </p:nvSpPr>
        <p:spPr bwMode="auto">
          <a:xfrm>
            <a:off x="6132513" y="684213"/>
            <a:ext cx="6350" cy="3175"/>
          </a:xfrm>
          <a:custGeom>
            <a:avLst/>
            <a:gdLst>
              <a:gd name="T0" fmla="*/ 2 w 2"/>
              <a:gd name="T1" fmla="*/ 0 h 1"/>
              <a:gd name="T2" fmla="*/ 2 w 2"/>
              <a:gd name="T3" fmla="*/ 1 h 1"/>
              <a:gd name="T4" fmla="*/ 0 w 2"/>
              <a:gd name="T5" fmla="*/ 1 h 1"/>
              <a:gd name="T6" fmla="*/ 0 w 2"/>
              <a:gd name="T7" fmla="*/ 0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21" name="Freeform 87"/>
          <p:cNvSpPr/>
          <p:nvPr/>
        </p:nvSpPr>
        <p:spPr bwMode="auto">
          <a:xfrm>
            <a:off x="6227763" y="700088"/>
            <a:ext cx="6350" cy="6350"/>
          </a:xfrm>
          <a:custGeom>
            <a:avLst/>
            <a:gdLst>
              <a:gd name="T0" fmla="*/ 2 w 2"/>
              <a:gd name="T1" fmla="*/ 1 h 2"/>
              <a:gd name="T2" fmla="*/ 2 w 2"/>
              <a:gd name="T3" fmla="*/ 2 h 2"/>
              <a:gd name="T4" fmla="*/ 1 w 2"/>
              <a:gd name="T5" fmla="*/ 2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1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0" y="1"/>
                  <a:pt x="1" y="0"/>
                  <a:pt x="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22" name="Freeform 88"/>
          <p:cNvSpPr>
            <a:spLocks noEditPoints="1"/>
          </p:cNvSpPr>
          <p:nvPr/>
        </p:nvSpPr>
        <p:spPr bwMode="auto">
          <a:xfrm>
            <a:off x="5511800" y="903288"/>
            <a:ext cx="34925" cy="33337"/>
          </a:xfrm>
          <a:custGeom>
            <a:avLst/>
            <a:gdLst>
              <a:gd name="T0" fmla="*/ 11 w 11"/>
              <a:gd name="T1" fmla="*/ 4 h 11"/>
              <a:gd name="T2" fmla="*/ 9 w 11"/>
              <a:gd name="T3" fmla="*/ 10 h 11"/>
              <a:gd name="T4" fmla="*/ 0 w 11"/>
              <a:gd name="T5" fmla="*/ 6 h 11"/>
              <a:gd name="T6" fmla="*/ 7 w 11"/>
              <a:gd name="T7" fmla="*/ 2 h 11"/>
              <a:gd name="T8" fmla="*/ 11 w 11"/>
              <a:gd name="T9" fmla="*/ 4 h 11"/>
              <a:gd name="T10" fmla="*/ 9 w 11"/>
              <a:gd name="T11" fmla="*/ 7 h 11"/>
              <a:gd name="T12" fmla="*/ 4 w 11"/>
              <a:gd name="T13" fmla="*/ 3 h 11"/>
              <a:gd name="T14" fmla="*/ 9 w 11"/>
              <a:gd name="T15" fmla="*/ 7 h 11"/>
              <a:gd name="T16" fmla="*/ 7 w 11"/>
              <a:gd name="T17" fmla="*/ 9 h 11"/>
              <a:gd name="T18" fmla="*/ 2 w 11"/>
              <a:gd name="T19" fmla="*/ 5 h 11"/>
              <a:gd name="T20" fmla="*/ 7 w 11"/>
              <a:gd name="T21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11">
                <a:moveTo>
                  <a:pt x="11" y="4"/>
                </a:moveTo>
                <a:cubicBezTo>
                  <a:pt x="11" y="6"/>
                  <a:pt x="10" y="8"/>
                  <a:pt x="9" y="10"/>
                </a:cubicBezTo>
                <a:cubicBezTo>
                  <a:pt x="6" y="11"/>
                  <a:pt x="1" y="10"/>
                  <a:pt x="0" y="6"/>
                </a:cubicBezTo>
                <a:cubicBezTo>
                  <a:pt x="0" y="2"/>
                  <a:pt x="5" y="0"/>
                  <a:pt x="7" y="2"/>
                </a:cubicBezTo>
                <a:cubicBezTo>
                  <a:pt x="9" y="2"/>
                  <a:pt x="9" y="3"/>
                  <a:pt x="11" y="4"/>
                </a:cubicBezTo>
                <a:close/>
                <a:moveTo>
                  <a:pt x="9" y="7"/>
                </a:moveTo>
                <a:cubicBezTo>
                  <a:pt x="10" y="4"/>
                  <a:pt x="6" y="3"/>
                  <a:pt x="4" y="3"/>
                </a:cubicBezTo>
                <a:cubicBezTo>
                  <a:pt x="6" y="4"/>
                  <a:pt x="8" y="6"/>
                  <a:pt x="9" y="7"/>
                </a:cubicBezTo>
                <a:close/>
                <a:moveTo>
                  <a:pt x="7" y="9"/>
                </a:moveTo>
                <a:cubicBezTo>
                  <a:pt x="7" y="6"/>
                  <a:pt x="5" y="5"/>
                  <a:pt x="2" y="5"/>
                </a:cubicBezTo>
                <a:cubicBezTo>
                  <a:pt x="2" y="7"/>
                  <a:pt x="4" y="9"/>
                  <a:pt x="7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23" name="Freeform 89"/>
          <p:cNvSpPr/>
          <p:nvPr/>
        </p:nvSpPr>
        <p:spPr bwMode="auto">
          <a:xfrm>
            <a:off x="5895975" y="922338"/>
            <a:ext cx="25400" cy="6350"/>
          </a:xfrm>
          <a:custGeom>
            <a:avLst/>
            <a:gdLst>
              <a:gd name="T0" fmla="*/ 8 w 8"/>
              <a:gd name="T1" fmla="*/ 1 h 2"/>
              <a:gd name="T2" fmla="*/ 0 w 8"/>
              <a:gd name="T3" fmla="*/ 2 h 2"/>
              <a:gd name="T4" fmla="*/ 8 w 8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">
                <a:moveTo>
                  <a:pt x="8" y="1"/>
                </a:moveTo>
                <a:cubicBezTo>
                  <a:pt x="6" y="2"/>
                  <a:pt x="2" y="2"/>
                  <a:pt x="0" y="2"/>
                </a:cubicBezTo>
                <a:cubicBezTo>
                  <a:pt x="2" y="0"/>
                  <a:pt x="5" y="1"/>
                  <a:pt x="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24" name="Freeform 90"/>
          <p:cNvSpPr/>
          <p:nvPr/>
        </p:nvSpPr>
        <p:spPr bwMode="auto">
          <a:xfrm>
            <a:off x="6000750" y="1022350"/>
            <a:ext cx="38100" cy="6350"/>
          </a:xfrm>
          <a:custGeom>
            <a:avLst/>
            <a:gdLst>
              <a:gd name="T0" fmla="*/ 12 w 12"/>
              <a:gd name="T1" fmla="*/ 2 h 2"/>
              <a:gd name="T2" fmla="*/ 0 w 12"/>
              <a:gd name="T3" fmla="*/ 2 h 2"/>
              <a:gd name="T4" fmla="*/ 7 w 12"/>
              <a:gd name="T5" fmla="*/ 1 h 2"/>
              <a:gd name="T6" fmla="*/ 12 w 1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">
                <a:moveTo>
                  <a:pt x="12" y="2"/>
                </a:moveTo>
                <a:cubicBezTo>
                  <a:pt x="8" y="2"/>
                  <a:pt x="5" y="2"/>
                  <a:pt x="0" y="2"/>
                </a:cubicBezTo>
                <a:cubicBezTo>
                  <a:pt x="1" y="1"/>
                  <a:pt x="4" y="1"/>
                  <a:pt x="7" y="1"/>
                </a:cubicBezTo>
                <a:cubicBezTo>
                  <a:pt x="9" y="1"/>
                  <a:pt x="11" y="0"/>
                  <a:pt x="12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25" name="Freeform 91"/>
          <p:cNvSpPr/>
          <p:nvPr/>
        </p:nvSpPr>
        <p:spPr bwMode="auto">
          <a:xfrm>
            <a:off x="6016625" y="1162050"/>
            <a:ext cx="28575" cy="9525"/>
          </a:xfrm>
          <a:custGeom>
            <a:avLst/>
            <a:gdLst>
              <a:gd name="T0" fmla="*/ 9 w 9"/>
              <a:gd name="T1" fmla="*/ 1 h 3"/>
              <a:gd name="T2" fmla="*/ 6 w 9"/>
              <a:gd name="T3" fmla="*/ 2 h 3"/>
              <a:gd name="T4" fmla="*/ 0 w 9"/>
              <a:gd name="T5" fmla="*/ 1 h 3"/>
              <a:gd name="T6" fmla="*/ 9 w 9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3"/>
                  <a:pt x="7" y="2"/>
                  <a:pt x="6" y="2"/>
                </a:cubicBezTo>
                <a:cubicBezTo>
                  <a:pt x="4" y="1"/>
                  <a:pt x="2" y="1"/>
                  <a:pt x="0" y="1"/>
                </a:cubicBezTo>
                <a:cubicBezTo>
                  <a:pt x="3" y="0"/>
                  <a:pt x="7" y="0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26" name="Freeform 92"/>
          <p:cNvSpPr/>
          <p:nvPr/>
        </p:nvSpPr>
        <p:spPr bwMode="auto">
          <a:xfrm>
            <a:off x="5940425" y="1219200"/>
            <a:ext cx="28575" cy="7938"/>
          </a:xfrm>
          <a:custGeom>
            <a:avLst/>
            <a:gdLst>
              <a:gd name="T0" fmla="*/ 9 w 9"/>
              <a:gd name="T1" fmla="*/ 1 h 3"/>
              <a:gd name="T2" fmla="*/ 0 w 9"/>
              <a:gd name="T3" fmla="*/ 1 h 3"/>
              <a:gd name="T4" fmla="*/ 9 w 9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8" y="2"/>
                  <a:pt x="2" y="3"/>
                  <a:pt x="0" y="1"/>
                </a:cubicBezTo>
                <a:cubicBezTo>
                  <a:pt x="3" y="0"/>
                  <a:pt x="6" y="1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27" name="Freeform 93"/>
          <p:cNvSpPr>
            <a:spLocks noEditPoints="1"/>
          </p:cNvSpPr>
          <p:nvPr/>
        </p:nvSpPr>
        <p:spPr bwMode="auto">
          <a:xfrm>
            <a:off x="5476875" y="501650"/>
            <a:ext cx="892175" cy="849313"/>
          </a:xfrm>
          <a:custGeom>
            <a:avLst/>
            <a:gdLst>
              <a:gd name="T0" fmla="*/ 183 w 283"/>
              <a:gd name="T1" fmla="*/ 84 h 269"/>
              <a:gd name="T2" fmla="*/ 234 w 283"/>
              <a:gd name="T3" fmla="*/ 19 h 269"/>
              <a:gd name="T4" fmla="*/ 240 w 283"/>
              <a:gd name="T5" fmla="*/ 49 h 269"/>
              <a:gd name="T6" fmla="*/ 242 w 283"/>
              <a:gd name="T7" fmla="*/ 72 h 269"/>
              <a:gd name="T8" fmla="*/ 264 w 283"/>
              <a:gd name="T9" fmla="*/ 205 h 269"/>
              <a:gd name="T10" fmla="*/ 58 w 283"/>
              <a:gd name="T11" fmla="*/ 261 h 269"/>
              <a:gd name="T12" fmla="*/ 2 w 283"/>
              <a:gd name="T13" fmla="*/ 139 h 269"/>
              <a:gd name="T14" fmla="*/ 86 w 283"/>
              <a:gd name="T15" fmla="*/ 96 h 269"/>
              <a:gd name="T16" fmla="*/ 233 w 283"/>
              <a:gd name="T17" fmla="*/ 3 h 269"/>
              <a:gd name="T18" fmla="*/ 227 w 283"/>
              <a:gd name="T19" fmla="*/ 40 h 269"/>
              <a:gd name="T20" fmla="*/ 263 w 283"/>
              <a:gd name="T21" fmla="*/ 36 h 269"/>
              <a:gd name="T22" fmla="*/ 79 w 283"/>
              <a:gd name="T23" fmla="*/ 54 h 269"/>
              <a:gd name="T24" fmla="*/ 213 w 283"/>
              <a:gd name="T25" fmla="*/ 46 h 269"/>
              <a:gd name="T26" fmla="*/ 83 w 283"/>
              <a:gd name="T27" fmla="*/ 50 h 269"/>
              <a:gd name="T28" fmla="*/ 80 w 283"/>
              <a:gd name="T29" fmla="*/ 53 h 269"/>
              <a:gd name="T30" fmla="*/ 113 w 283"/>
              <a:gd name="T31" fmla="*/ 115 h 269"/>
              <a:gd name="T32" fmla="*/ 94 w 283"/>
              <a:gd name="T33" fmla="*/ 62 h 269"/>
              <a:gd name="T34" fmla="*/ 155 w 283"/>
              <a:gd name="T35" fmla="*/ 74 h 269"/>
              <a:gd name="T36" fmla="*/ 201 w 283"/>
              <a:gd name="T37" fmla="*/ 66 h 269"/>
              <a:gd name="T38" fmla="*/ 88 w 283"/>
              <a:gd name="T39" fmla="*/ 117 h 269"/>
              <a:gd name="T40" fmla="*/ 223 w 283"/>
              <a:gd name="T41" fmla="*/ 86 h 269"/>
              <a:gd name="T42" fmla="*/ 176 w 283"/>
              <a:gd name="T43" fmla="*/ 108 h 269"/>
              <a:gd name="T44" fmla="*/ 196 w 283"/>
              <a:gd name="T45" fmla="*/ 158 h 269"/>
              <a:gd name="T46" fmla="*/ 205 w 283"/>
              <a:gd name="T47" fmla="*/ 228 h 269"/>
              <a:gd name="T48" fmla="*/ 258 w 283"/>
              <a:gd name="T49" fmla="*/ 127 h 269"/>
              <a:gd name="T50" fmla="*/ 193 w 283"/>
              <a:gd name="T51" fmla="*/ 138 h 269"/>
              <a:gd name="T52" fmla="*/ 189 w 283"/>
              <a:gd name="T53" fmla="*/ 117 h 269"/>
              <a:gd name="T54" fmla="*/ 172 w 283"/>
              <a:gd name="T55" fmla="*/ 119 h 269"/>
              <a:gd name="T56" fmla="*/ 181 w 283"/>
              <a:gd name="T57" fmla="*/ 135 h 269"/>
              <a:gd name="T58" fmla="*/ 138 w 283"/>
              <a:gd name="T59" fmla="*/ 121 h 269"/>
              <a:gd name="T60" fmla="*/ 52 w 283"/>
              <a:gd name="T61" fmla="*/ 152 h 269"/>
              <a:gd name="T62" fmla="*/ 34 w 283"/>
              <a:gd name="T63" fmla="*/ 138 h 269"/>
              <a:gd name="T64" fmla="*/ 190 w 283"/>
              <a:gd name="T65" fmla="*/ 142 h 269"/>
              <a:gd name="T66" fmla="*/ 102 w 283"/>
              <a:gd name="T67" fmla="*/ 153 h 269"/>
              <a:gd name="T68" fmla="*/ 103 w 283"/>
              <a:gd name="T69" fmla="*/ 149 h 269"/>
              <a:gd name="T70" fmla="*/ 235 w 283"/>
              <a:gd name="T71" fmla="*/ 226 h 269"/>
              <a:gd name="T72" fmla="*/ 65 w 283"/>
              <a:gd name="T73" fmla="*/ 158 h 269"/>
              <a:gd name="T74" fmla="*/ 96 w 283"/>
              <a:gd name="T75" fmla="*/ 153 h 269"/>
              <a:gd name="T76" fmla="*/ 111 w 283"/>
              <a:gd name="T77" fmla="*/ 160 h 269"/>
              <a:gd name="T78" fmla="*/ 110 w 283"/>
              <a:gd name="T79" fmla="*/ 166 h 269"/>
              <a:gd name="T80" fmla="*/ 180 w 283"/>
              <a:gd name="T81" fmla="*/ 169 h 269"/>
              <a:gd name="T82" fmla="*/ 90 w 283"/>
              <a:gd name="T83" fmla="*/ 171 h 269"/>
              <a:gd name="T84" fmla="*/ 197 w 283"/>
              <a:gd name="T85" fmla="*/ 175 h 269"/>
              <a:gd name="T86" fmla="*/ 150 w 283"/>
              <a:gd name="T87" fmla="*/ 184 h 269"/>
              <a:gd name="T88" fmla="*/ 73 w 283"/>
              <a:gd name="T89" fmla="*/ 196 h 269"/>
              <a:gd name="T90" fmla="*/ 109 w 283"/>
              <a:gd name="T91" fmla="*/ 199 h 269"/>
              <a:gd name="T92" fmla="*/ 159 w 283"/>
              <a:gd name="T93" fmla="*/ 203 h 269"/>
              <a:gd name="T94" fmla="*/ 187 w 283"/>
              <a:gd name="T95" fmla="*/ 203 h 269"/>
              <a:gd name="T96" fmla="*/ 74 w 283"/>
              <a:gd name="T97" fmla="*/ 204 h 269"/>
              <a:gd name="T98" fmla="*/ 204 w 283"/>
              <a:gd name="T99" fmla="*/ 227 h 269"/>
              <a:gd name="T100" fmla="*/ 138 w 283"/>
              <a:gd name="T101" fmla="*/ 214 h 269"/>
              <a:gd name="T102" fmla="*/ 92 w 283"/>
              <a:gd name="T103" fmla="*/ 216 h 269"/>
              <a:gd name="T104" fmla="*/ 127 w 283"/>
              <a:gd name="T105" fmla="*/ 219 h 269"/>
              <a:gd name="T106" fmla="*/ 76 w 283"/>
              <a:gd name="T107" fmla="*/ 237 h 269"/>
              <a:gd name="T108" fmla="*/ 169 w 283"/>
              <a:gd name="T109" fmla="*/ 238 h 269"/>
              <a:gd name="T110" fmla="*/ 79 w 283"/>
              <a:gd name="T111" fmla="*/ 227 h 269"/>
              <a:gd name="T112" fmla="*/ 73 w 283"/>
              <a:gd name="T113" fmla="*/ 229 h 269"/>
              <a:gd name="T114" fmla="*/ 212 w 283"/>
              <a:gd name="T115" fmla="*/ 231 h 269"/>
              <a:gd name="T116" fmla="*/ 209 w 283"/>
              <a:gd name="T117" fmla="*/ 240 h 269"/>
              <a:gd name="T118" fmla="*/ 112 w 283"/>
              <a:gd name="T119" fmla="*/ 260 h 269"/>
              <a:gd name="T120" fmla="*/ 206 w 283"/>
              <a:gd name="T121" fmla="*/ 247 h 269"/>
              <a:gd name="T122" fmla="*/ 98 w 283"/>
              <a:gd name="T123" fmla="*/ 264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3" h="269">
                <a:moveTo>
                  <a:pt x="121" y="116"/>
                </a:moveTo>
                <a:cubicBezTo>
                  <a:pt x="123" y="115"/>
                  <a:pt x="123" y="115"/>
                  <a:pt x="124" y="115"/>
                </a:cubicBezTo>
                <a:cubicBezTo>
                  <a:pt x="121" y="112"/>
                  <a:pt x="118" y="108"/>
                  <a:pt x="116" y="103"/>
                </a:cubicBezTo>
                <a:cubicBezTo>
                  <a:pt x="112" y="93"/>
                  <a:pt x="115" y="76"/>
                  <a:pt x="121" y="69"/>
                </a:cubicBezTo>
                <a:cubicBezTo>
                  <a:pt x="125" y="64"/>
                  <a:pt x="132" y="62"/>
                  <a:pt x="139" y="63"/>
                </a:cubicBezTo>
                <a:cubicBezTo>
                  <a:pt x="140" y="64"/>
                  <a:pt x="141" y="64"/>
                  <a:pt x="143" y="64"/>
                </a:cubicBezTo>
                <a:cubicBezTo>
                  <a:pt x="145" y="65"/>
                  <a:pt x="146" y="67"/>
                  <a:pt x="148" y="68"/>
                </a:cubicBezTo>
                <a:cubicBezTo>
                  <a:pt x="149" y="69"/>
                  <a:pt x="151" y="69"/>
                  <a:pt x="153" y="69"/>
                </a:cubicBezTo>
                <a:cubicBezTo>
                  <a:pt x="155" y="63"/>
                  <a:pt x="158" y="59"/>
                  <a:pt x="161" y="54"/>
                </a:cubicBezTo>
                <a:cubicBezTo>
                  <a:pt x="163" y="53"/>
                  <a:pt x="166" y="54"/>
                  <a:pt x="167" y="56"/>
                </a:cubicBezTo>
                <a:cubicBezTo>
                  <a:pt x="167" y="57"/>
                  <a:pt x="167" y="57"/>
                  <a:pt x="167" y="58"/>
                </a:cubicBezTo>
                <a:cubicBezTo>
                  <a:pt x="163" y="60"/>
                  <a:pt x="161" y="64"/>
                  <a:pt x="159" y="67"/>
                </a:cubicBezTo>
                <a:cubicBezTo>
                  <a:pt x="162" y="67"/>
                  <a:pt x="165" y="67"/>
                  <a:pt x="168" y="68"/>
                </a:cubicBezTo>
                <a:cubicBezTo>
                  <a:pt x="170" y="69"/>
                  <a:pt x="170" y="69"/>
                  <a:pt x="171" y="70"/>
                </a:cubicBezTo>
                <a:cubicBezTo>
                  <a:pt x="172" y="70"/>
                  <a:pt x="174" y="70"/>
                  <a:pt x="174" y="71"/>
                </a:cubicBezTo>
                <a:cubicBezTo>
                  <a:pt x="175" y="71"/>
                  <a:pt x="175" y="72"/>
                  <a:pt x="176" y="73"/>
                </a:cubicBezTo>
                <a:cubicBezTo>
                  <a:pt x="177" y="74"/>
                  <a:pt x="178" y="74"/>
                  <a:pt x="179" y="76"/>
                </a:cubicBezTo>
                <a:cubicBezTo>
                  <a:pt x="180" y="78"/>
                  <a:pt x="182" y="82"/>
                  <a:pt x="183" y="84"/>
                </a:cubicBezTo>
                <a:cubicBezTo>
                  <a:pt x="183" y="87"/>
                  <a:pt x="183" y="90"/>
                  <a:pt x="182" y="93"/>
                </a:cubicBezTo>
                <a:cubicBezTo>
                  <a:pt x="182" y="97"/>
                  <a:pt x="180" y="100"/>
                  <a:pt x="179" y="104"/>
                </a:cubicBezTo>
                <a:cubicBezTo>
                  <a:pt x="182" y="102"/>
                  <a:pt x="185" y="100"/>
                  <a:pt x="189" y="99"/>
                </a:cubicBezTo>
                <a:cubicBezTo>
                  <a:pt x="189" y="98"/>
                  <a:pt x="189" y="98"/>
                  <a:pt x="189" y="97"/>
                </a:cubicBezTo>
                <a:cubicBezTo>
                  <a:pt x="191" y="93"/>
                  <a:pt x="193" y="88"/>
                  <a:pt x="195" y="83"/>
                </a:cubicBezTo>
                <a:cubicBezTo>
                  <a:pt x="196" y="81"/>
                  <a:pt x="198" y="77"/>
                  <a:pt x="199" y="73"/>
                </a:cubicBezTo>
                <a:cubicBezTo>
                  <a:pt x="199" y="72"/>
                  <a:pt x="200" y="70"/>
                  <a:pt x="200" y="70"/>
                </a:cubicBezTo>
                <a:cubicBezTo>
                  <a:pt x="200" y="69"/>
                  <a:pt x="198" y="67"/>
                  <a:pt x="199" y="66"/>
                </a:cubicBezTo>
                <a:cubicBezTo>
                  <a:pt x="200" y="65"/>
                  <a:pt x="202" y="64"/>
                  <a:pt x="203" y="64"/>
                </a:cubicBezTo>
                <a:cubicBezTo>
                  <a:pt x="206" y="58"/>
                  <a:pt x="208" y="52"/>
                  <a:pt x="212" y="46"/>
                </a:cubicBezTo>
                <a:cubicBezTo>
                  <a:pt x="211" y="45"/>
                  <a:pt x="212" y="44"/>
                  <a:pt x="212" y="43"/>
                </a:cubicBezTo>
                <a:cubicBezTo>
                  <a:pt x="210" y="39"/>
                  <a:pt x="209" y="35"/>
                  <a:pt x="210" y="30"/>
                </a:cubicBezTo>
                <a:cubicBezTo>
                  <a:pt x="211" y="19"/>
                  <a:pt x="222" y="14"/>
                  <a:pt x="229" y="7"/>
                </a:cubicBezTo>
                <a:cubicBezTo>
                  <a:pt x="229" y="6"/>
                  <a:pt x="230" y="5"/>
                  <a:pt x="231" y="4"/>
                </a:cubicBezTo>
                <a:cubicBezTo>
                  <a:pt x="232" y="3"/>
                  <a:pt x="232" y="2"/>
                  <a:pt x="233" y="0"/>
                </a:cubicBezTo>
                <a:cubicBezTo>
                  <a:pt x="233" y="0"/>
                  <a:pt x="233" y="0"/>
                  <a:pt x="234" y="0"/>
                </a:cubicBezTo>
                <a:cubicBezTo>
                  <a:pt x="234" y="2"/>
                  <a:pt x="235" y="4"/>
                  <a:pt x="235" y="6"/>
                </a:cubicBezTo>
                <a:cubicBezTo>
                  <a:pt x="237" y="10"/>
                  <a:pt x="235" y="15"/>
                  <a:pt x="234" y="19"/>
                </a:cubicBezTo>
                <a:cubicBezTo>
                  <a:pt x="234" y="19"/>
                  <a:pt x="233" y="21"/>
                  <a:pt x="233" y="21"/>
                </a:cubicBezTo>
                <a:cubicBezTo>
                  <a:pt x="234" y="20"/>
                  <a:pt x="236" y="19"/>
                  <a:pt x="237" y="17"/>
                </a:cubicBezTo>
                <a:cubicBezTo>
                  <a:pt x="238" y="15"/>
                  <a:pt x="237" y="12"/>
                  <a:pt x="240" y="14"/>
                </a:cubicBezTo>
                <a:cubicBezTo>
                  <a:pt x="240" y="15"/>
                  <a:pt x="239" y="15"/>
                  <a:pt x="239" y="16"/>
                </a:cubicBezTo>
                <a:cubicBezTo>
                  <a:pt x="239" y="29"/>
                  <a:pt x="232" y="38"/>
                  <a:pt x="224" y="46"/>
                </a:cubicBezTo>
                <a:cubicBezTo>
                  <a:pt x="223" y="45"/>
                  <a:pt x="223" y="46"/>
                  <a:pt x="223" y="46"/>
                </a:cubicBezTo>
                <a:cubicBezTo>
                  <a:pt x="222" y="46"/>
                  <a:pt x="223" y="47"/>
                  <a:pt x="223" y="47"/>
                </a:cubicBezTo>
                <a:cubicBezTo>
                  <a:pt x="222" y="48"/>
                  <a:pt x="222" y="48"/>
                  <a:pt x="221" y="48"/>
                </a:cubicBezTo>
                <a:cubicBezTo>
                  <a:pt x="219" y="54"/>
                  <a:pt x="217" y="63"/>
                  <a:pt x="215" y="68"/>
                </a:cubicBezTo>
                <a:cubicBezTo>
                  <a:pt x="215" y="69"/>
                  <a:pt x="216" y="70"/>
                  <a:pt x="216" y="72"/>
                </a:cubicBezTo>
                <a:cubicBezTo>
                  <a:pt x="215" y="73"/>
                  <a:pt x="214" y="73"/>
                  <a:pt x="213" y="73"/>
                </a:cubicBezTo>
                <a:cubicBezTo>
                  <a:pt x="211" y="79"/>
                  <a:pt x="208" y="85"/>
                  <a:pt x="206" y="91"/>
                </a:cubicBezTo>
                <a:cubicBezTo>
                  <a:pt x="211" y="90"/>
                  <a:pt x="216" y="87"/>
                  <a:pt x="221" y="86"/>
                </a:cubicBezTo>
                <a:cubicBezTo>
                  <a:pt x="223" y="80"/>
                  <a:pt x="227" y="74"/>
                  <a:pt x="230" y="67"/>
                </a:cubicBezTo>
                <a:cubicBezTo>
                  <a:pt x="230" y="66"/>
                  <a:pt x="229" y="66"/>
                  <a:pt x="229" y="65"/>
                </a:cubicBezTo>
                <a:cubicBezTo>
                  <a:pt x="230" y="64"/>
                  <a:pt x="230" y="63"/>
                  <a:pt x="231" y="63"/>
                </a:cubicBezTo>
                <a:cubicBezTo>
                  <a:pt x="235" y="59"/>
                  <a:pt x="238" y="55"/>
                  <a:pt x="241" y="50"/>
                </a:cubicBezTo>
                <a:cubicBezTo>
                  <a:pt x="240" y="50"/>
                  <a:pt x="240" y="50"/>
                  <a:pt x="240" y="49"/>
                </a:cubicBezTo>
                <a:cubicBezTo>
                  <a:pt x="241" y="48"/>
                  <a:pt x="242" y="47"/>
                  <a:pt x="242" y="47"/>
                </a:cubicBezTo>
                <a:cubicBezTo>
                  <a:pt x="244" y="44"/>
                  <a:pt x="244" y="40"/>
                  <a:pt x="246" y="36"/>
                </a:cubicBezTo>
                <a:cubicBezTo>
                  <a:pt x="247" y="33"/>
                  <a:pt x="250" y="28"/>
                  <a:pt x="252" y="24"/>
                </a:cubicBezTo>
                <a:cubicBezTo>
                  <a:pt x="254" y="22"/>
                  <a:pt x="255" y="18"/>
                  <a:pt x="257" y="21"/>
                </a:cubicBezTo>
                <a:cubicBezTo>
                  <a:pt x="258" y="22"/>
                  <a:pt x="256" y="22"/>
                  <a:pt x="257" y="23"/>
                </a:cubicBezTo>
                <a:cubicBezTo>
                  <a:pt x="254" y="24"/>
                  <a:pt x="253" y="27"/>
                  <a:pt x="252" y="30"/>
                </a:cubicBezTo>
                <a:cubicBezTo>
                  <a:pt x="254" y="28"/>
                  <a:pt x="256" y="24"/>
                  <a:pt x="257" y="22"/>
                </a:cubicBezTo>
                <a:cubicBezTo>
                  <a:pt x="258" y="21"/>
                  <a:pt x="259" y="22"/>
                  <a:pt x="260" y="23"/>
                </a:cubicBezTo>
                <a:cubicBezTo>
                  <a:pt x="261" y="23"/>
                  <a:pt x="262" y="23"/>
                  <a:pt x="262" y="23"/>
                </a:cubicBezTo>
                <a:cubicBezTo>
                  <a:pt x="263" y="23"/>
                  <a:pt x="263" y="24"/>
                  <a:pt x="264" y="24"/>
                </a:cubicBezTo>
                <a:cubicBezTo>
                  <a:pt x="266" y="25"/>
                  <a:pt x="267" y="25"/>
                  <a:pt x="268" y="27"/>
                </a:cubicBezTo>
                <a:cubicBezTo>
                  <a:pt x="265" y="31"/>
                  <a:pt x="264" y="36"/>
                  <a:pt x="262" y="40"/>
                </a:cubicBezTo>
                <a:cubicBezTo>
                  <a:pt x="260" y="43"/>
                  <a:pt x="258" y="46"/>
                  <a:pt x="256" y="48"/>
                </a:cubicBezTo>
                <a:cubicBezTo>
                  <a:pt x="255" y="49"/>
                  <a:pt x="254" y="50"/>
                  <a:pt x="253" y="51"/>
                </a:cubicBezTo>
                <a:cubicBezTo>
                  <a:pt x="253" y="51"/>
                  <a:pt x="254" y="51"/>
                  <a:pt x="253" y="53"/>
                </a:cubicBezTo>
                <a:cubicBezTo>
                  <a:pt x="252" y="53"/>
                  <a:pt x="252" y="54"/>
                  <a:pt x="251" y="53"/>
                </a:cubicBezTo>
                <a:cubicBezTo>
                  <a:pt x="248" y="58"/>
                  <a:pt x="247" y="64"/>
                  <a:pt x="244" y="68"/>
                </a:cubicBezTo>
                <a:cubicBezTo>
                  <a:pt x="246" y="70"/>
                  <a:pt x="244" y="72"/>
                  <a:pt x="242" y="72"/>
                </a:cubicBezTo>
                <a:cubicBezTo>
                  <a:pt x="239" y="76"/>
                  <a:pt x="237" y="80"/>
                  <a:pt x="234" y="84"/>
                </a:cubicBezTo>
                <a:cubicBezTo>
                  <a:pt x="243" y="83"/>
                  <a:pt x="250" y="84"/>
                  <a:pt x="259" y="86"/>
                </a:cubicBezTo>
                <a:cubicBezTo>
                  <a:pt x="261" y="88"/>
                  <a:pt x="262" y="89"/>
                  <a:pt x="264" y="90"/>
                </a:cubicBezTo>
                <a:cubicBezTo>
                  <a:pt x="265" y="90"/>
                  <a:pt x="266" y="90"/>
                  <a:pt x="266" y="90"/>
                </a:cubicBezTo>
                <a:cubicBezTo>
                  <a:pt x="268" y="92"/>
                  <a:pt x="270" y="94"/>
                  <a:pt x="271" y="97"/>
                </a:cubicBezTo>
                <a:cubicBezTo>
                  <a:pt x="273" y="99"/>
                  <a:pt x="273" y="101"/>
                  <a:pt x="274" y="103"/>
                </a:cubicBezTo>
                <a:cubicBezTo>
                  <a:pt x="272" y="114"/>
                  <a:pt x="265" y="120"/>
                  <a:pt x="262" y="130"/>
                </a:cubicBezTo>
                <a:cubicBezTo>
                  <a:pt x="262" y="130"/>
                  <a:pt x="262" y="131"/>
                  <a:pt x="261" y="132"/>
                </a:cubicBezTo>
                <a:cubicBezTo>
                  <a:pt x="260" y="134"/>
                  <a:pt x="259" y="137"/>
                  <a:pt x="259" y="139"/>
                </a:cubicBezTo>
                <a:cubicBezTo>
                  <a:pt x="259" y="142"/>
                  <a:pt x="258" y="143"/>
                  <a:pt x="259" y="145"/>
                </a:cubicBezTo>
                <a:cubicBezTo>
                  <a:pt x="262" y="145"/>
                  <a:pt x="264" y="146"/>
                  <a:pt x="267" y="145"/>
                </a:cubicBezTo>
                <a:cubicBezTo>
                  <a:pt x="268" y="145"/>
                  <a:pt x="270" y="146"/>
                  <a:pt x="272" y="146"/>
                </a:cubicBezTo>
                <a:cubicBezTo>
                  <a:pt x="275" y="147"/>
                  <a:pt x="279" y="149"/>
                  <a:pt x="281" y="152"/>
                </a:cubicBezTo>
                <a:cubicBezTo>
                  <a:pt x="281" y="153"/>
                  <a:pt x="281" y="153"/>
                  <a:pt x="281" y="153"/>
                </a:cubicBezTo>
                <a:cubicBezTo>
                  <a:pt x="281" y="153"/>
                  <a:pt x="281" y="153"/>
                  <a:pt x="281" y="154"/>
                </a:cubicBezTo>
                <a:cubicBezTo>
                  <a:pt x="283" y="163"/>
                  <a:pt x="281" y="173"/>
                  <a:pt x="279" y="181"/>
                </a:cubicBezTo>
                <a:cubicBezTo>
                  <a:pt x="277" y="186"/>
                  <a:pt x="274" y="190"/>
                  <a:pt x="272" y="195"/>
                </a:cubicBezTo>
                <a:cubicBezTo>
                  <a:pt x="269" y="198"/>
                  <a:pt x="267" y="202"/>
                  <a:pt x="264" y="205"/>
                </a:cubicBezTo>
                <a:cubicBezTo>
                  <a:pt x="263" y="207"/>
                  <a:pt x="261" y="208"/>
                  <a:pt x="260" y="210"/>
                </a:cubicBezTo>
                <a:cubicBezTo>
                  <a:pt x="260" y="211"/>
                  <a:pt x="260" y="211"/>
                  <a:pt x="260" y="211"/>
                </a:cubicBezTo>
                <a:cubicBezTo>
                  <a:pt x="257" y="215"/>
                  <a:pt x="253" y="217"/>
                  <a:pt x="250" y="221"/>
                </a:cubicBezTo>
                <a:cubicBezTo>
                  <a:pt x="250" y="221"/>
                  <a:pt x="250" y="221"/>
                  <a:pt x="249" y="221"/>
                </a:cubicBezTo>
                <a:cubicBezTo>
                  <a:pt x="243" y="227"/>
                  <a:pt x="235" y="232"/>
                  <a:pt x="226" y="235"/>
                </a:cubicBezTo>
                <a:cubicBezTo>
                  <a:pt x="227" y="236"/>
                  <a:pt x="228" y="237"/>
                  <a:pt x="229" y="238"/>
                </a:cubicBezTo>
                <a:cubicBezTo>
                  <a:pt x="231" y="240"/>
                  <a:pt x="231" y="244"/>
                  <a:pt x="232" y="246"/>
                </a:cubicBezTo>
                <a:cubicBezTo>
                  <a:pt x="231" y="246"/>
                  <a:pt x="231" y="247"/>
                  <a:pt x="231" y="248"/>
                </a:cubicBezTo>
                <a:cubicBezTo>
                  <a:pt x="230" y="251"/>
                  <a:pt x="228" y="253"/>
                  <a:pt x="224" y="255"/>
                </a:cubicBezTo>
                <a:cubicBezTo>
                  <a:pt x="218" y="260"/>
                  <a:pt x="209" y="262"/>
                  <a:pt x="198" y="262"/>
                </a:cubicBezTo>
                <a:cubicBezTo>
                  <a:pt x="189" y="262"/>
                  <a:pt x="180" y="263"/>
                  <a:pt x="172" y="260"/>
                </a:cubicBezTo>
                <a:cubicBezTo>
                  <a:pt x="169" y="260"/>
                  <a:pt x="167" y="259"/>
                  <a:pt x="164" y="258"/>
                </a:cubicBezTo>
                <a:cubicBezTo>
                  <a:pt x="162" y="258"/>
                  <a:pt x="161" y="258"/>
                  <a:pt x="160" y="257"/>
                </a:cubicBezTo>
                <a:cubicBezTo>
                  <a:pt x="157" y="258"/>
                  <a:pt x="154" y="257"/>
                  <a:pt x="152" y="257"/>
                </a:cubicBezTo>
                <a:cubicBezTo>
                  <a:pt x="151" y="257"/>
                  <a:pt x="150" y="257"/>
                  <a:pt x="150" y="258"/>
                </a:cubicBezTo>
                <a:cubicBezTo>
                  <a:pt x="140" y="262"/>
                  <a:pt x="130" y="266"/>
                  <a:pt x="119" y="268"/>
                </a:cubicBezTo>
                <a:cubicBezTo>
                  <a:pt x="114" y="268"/>
                  <a:pt x="109" y="269"/>
                  <a:pt x="105" y="269"/>
                </a:cubicBezTo>
                <a:cubicBezTo>
                  <a:pt x="88" y="267"/>
                  <a:pt x="72" y="269"/>
                  <a:pt x="58" y="261"/>
                </a:cubicBezTo>
                <a:cubicBezTo>
                  <a:pt x="58" y="261"/>
                  <a:pt x="58" y="262"/>
                  <a:pt x="57" y="261"/>
                </a:cubicBezTo>
                <a:cubicBezTo>
                  <a:pt x="55" y="260"/>
                  <a:pt x="53" y="259"/>
                  <a:pt x="51" y="257"/>
                </a:cubicBezTo>
                <a:cubicBezTo>
                  <a:pt x="51" y="257"/>
                  <a:pt x="52" y="257"/>
                  <a:pt x="52" y="256"/>
                </a:cubicBezTo>
                <a:cubicBezTo>
                  <a:pt x="50" y="253"/>
                  <a:pt x="51" y="250"/>
                  <a:pt x="50" y="247"/>
                </a:cubicBezTo>
                <a:cubicBezTo>
                  <a:pt x="51" y="245"/>
                  <a:pt x="51" y="244"/>
                  <a:pt x="51" y="242"/>
                </a:cubicBezTo>
                <a:cubicBezTo>
                  <a:pt x="52" y="241"/>
                  <a:pt x="52" y="238"/>
                  <a:pt x="53" y="237"/>
                </a:cubicBezTo>
                <a:cubicBezTo>
                  <a:pt x="53" y="236"/>
                  <a:pt x="51" y="236"/>
                  <a:pt x="50" y="234"/>
                </a:cubicBezTo>
                <a:cubicBezTo>
                  <a:pt x="52" y="230"/>
                  <a:pt x="56" y="227"/>
                  <a:pt x="59" y="224"/>
                </a:cubicBezTo>
                <a:cubicBezTo>
                  <a:pt x="59" y="223"/>
                  <a:pt x="58" y="222"/>
                  <a:pt x="57" y="222"/>
                </a:cubicBezTo>
                <a:cubicBezTo>
                  <a:pt x="53" y="218"/>
                  <a:pt x="51" y="210"/>
                  <a:pt x="48" y="205"/>
                </a:cubicBezTo>
                <a:cubicBezTo>
                  <a:pt x="48" y="200"/>
                  <a:pt x="45" y="195"/>
                  <a:pt x="46" y="189"/>
                </a:cubicBezTo>
                <a:cubicBezTo>
                  <a:pt x="46" y="185"/>
                  <a:pt x="47" y="182"/>
                  <a:pt x="49" y="178"/>
                </a:cubicBezTo>
                <a:cubicBezTo>
                  <a:pt x="46" y="177"/>
                  <a:pt x="45" y="174"/>
                  <a:pt x="42" y="173"/>
                </a:cubicBezTo>
                <a:cubicBezTo>
                  <a:pt x="42" y="173"/>
                  <a:pt x="42" y="172"/>
                  <a:pt x="42" y="172"/>
                </a:cubicBezTo>
                <a:cubicBezTo>
                  <a:pt x="35" y="165"/>
                  <a:pt x="27" y="159"/>
                  <a:pt x="19" y="153"/>
                </a:cubicBezTo>
                <a:cubicBezTo>
                  <a:pt x="19" y="153"/>
                  <a:pt x="19" y="152"/>
                  <a:pt x="18" y="152"/>
                </a:cubicBezTo>
                <a:cubicBezTo>
                  <a:pt x="17" y="152"/>
                  <a:pt x="17" y="151"/>
                  <a:pt x="16" y="150"/>
                </a:cubicBezTo>
                <a:cubicBezTo>
                  <a:pt x="12" y="146"/>
                  <a:pt x="7" y="143"/>
                  <a:pt x="2" y="139"/>
                </a:cubicBezTo>
                <a:cubicBezTo>
                  <a:pt x="1" y="139"/>
                  <a:pt x="1" y="139"/>
                  <a:pt x="0" y="138"/>
                </a:cubicBezTo>
                <a:cubicBezTo>
                  <a:pt x="1" y="135"/>
                  <a:pt x="1" y="133"/>
                  <a:pt x="2" y="130"/>
                </a:cubicBezTo>
                <a:cubicBezTo>
                  <a:pt x="3" y="130"/>
                  <a:pt x="5" y="129"/>
                  <a:pt x="5" y="128"/>
                </a:cubicBezTo>
                <a:cubicBezTo>
                  <a:pt x="8" y="127"/>
                  <a:pt x="10" y="127"/>
                  <a:pt x="13" y="126"/>
                </a:cubicBezTo>
                <a:cubicBezTo>
                  <a:pt x="14" y="125"/>
                  <a:pt x="15" y="123"/>
                  <a:pt x="17" y="123"/>
                </a:cubicBezTo>
                <a:cubicBezTo>
                  <a:pt x="17" y="123"/>
                  <a:pt x="17" y="123"/>
                  <a:pt x="17" y="124"/>
                </a:cubicBezTo>
                <a:cubicBezTo>
                  <a:pt x="18" y="123"/>
                  <a:pt x="18" y="124"/>
                  <a:pt x="19" y="124"/>
                </a:cubicBezTo>
                <a:cubicBezTo>
                  <a:pt x="25" y="129"/>
                  <a:pt x="31" y="133"/>
                  <a:pt x="37" y="139"/>
                </a:cubicBezTo>
                <a:cubicBezTo>
                  <a:pt x="42" y="142"/>
                  <a:pt x="46" y="146"/>
                  <a:pt x="51" y="149"/>
                </a:cubicBezTo>
                <a:cubicBezTo>
                  <a:pt x="54" y="153"/>
                  <a:pt x="58" y="156"/>
                  <a:pt x="62" y="159"/>
                </a:cubicBezTo>
                <a:cubicBezTo>
                  <a:pt x="63" y="158"/>
                  <a:pt x="65" y="156"/>
                  <a:pt x="67" y="155"/>
                </a:cubicBezTo>
                <a:cubicBezTo>
                  <a:pt x="65" y="146"/>
                  <a:pt x="64" y="133"/>
                  <a:pt x="61" y="124"/>
                </a:cubicBezTo>
                <a:cubicBezTo>
                  <a:pt x="60" y="112"/>
                  <a:pt x="58" y="100"/>
                  <a:pt x="55" y="88"/>
                </a:cubicBezTo>
                <a:cubicBezTo>
                  <a:pt x="54" y="86"/>
                  <a:pt x="54" y="83"/>
                  <a:pt x="54" y="80"/>
                </a:cubicBezTo>
                <a:cubicBezTo>
                  <a:pt x="53" y="76"/>
                  <a:pt x="52" y="71"/>
                  <a:pt x="52" y="67"/>
                </a:cubicBezTo>
                <a:cubicBezTo>
                  <a:pt x="53" y="66"/>
                  <a:pt x="53" y="65"/>
                  <a:pt x="55" y="65"/>
                </a:cubicBezTo>
                <a:cubicBezTo>
                  <a:pt x="56" y="66"/>
                  <a:pt x="57" y="68"/>
                  <a:pt x="58" y="69"/>
                </a:cubicBezTo>
                <a:cubicBezTo>
                  <a:pt x="68" y="77"/>
                  <a:pt x="77" y="87"/>
                  <a:pt x="86" y="96"/>
                </a:cubicBezTo>
                <a:cubicBezTo>
                  <a:pt x="91" y="99"/>
                  <a:pt x="94" y="104"/>
                  <a:pt x="99" y="107"/>
                </a:cubicBezTo>
                <a:cubicBezTo>
                  <a:pt x="95" y="99"/>
                  <a:pt x="91" y="92"/>
                  <a:pt x="88" y="84"/>
                </a:cubicBezTo>
                <a:cubicBezTo>
                  <a:pt x="84" y="78"/>
                  <a:pt x="81" y="73"/>
                  <a:pt x="78" y="66"/>
                </a:cubicBezTo>
                <a:cubicBezTo>
                  <a:pt x="78" y="64"/>
                  <a:pt x="77" y="61"/>
                  <a:pt x="76" y="58"/>
                </a:cubicBezTo>
                <a:cubicBezTo>
                  <a:pt x="76" y="54"/>
                  <a:pt x="75" y="51"/>
                  <a:pt x="75" y="47"/>
                </a:cubicBezTo>
                <a:cubicBezTo>
                  <a:pt x="74" y="45"/>
                  <a:pt x="74" y="43"/>
                  <a:pt x="75" y="42"/>
                </a:cubicBezTo>
                <a:cubicBezTo>
                  <a:pt x="79" y="44"/>
                  <a:pt x="81" y="47"/>
                  <a:pt x="84" y="49"/>
                </a:cubicBezTo>
                <a:cubicBezTo>
                  <a:pt x="86" y="50"/>
                  <a:pt x="87" y="51"/>
                  <a:pt x="89" y="53"/>
                </a:cubicBezTo>
                <a:cubicBezTo>
                  <a:pt x="91" y="55"/>
                  <a:pt x="92" y="56"/>
                  <a:pt x="94" y="58"/>
                </a:cubicBezTo>
                <a:cubicBezTo>
                  <a:pt x="96" y="63"/>
                  <a:pt x="100" y="69"/>
                  <a:pt x="102" y="74"/>
                </a:cubicBezTo>
                <a:cubicBezTo>
                  <a:pt x="105" y="81"/>
                  <a:pt x="108" y="88"/>
                  <a:pt x="112" y="94"/>
                </a:cubicBezTo>
                <a:cubicBezTo>
                  <a:pt x="113" y="97"/>
                  <a:pt x="114" y="101"/>
                  <a:pt x="115" y="103"/>
                </a:cubicBezTo>
                <a:cubicBezTo>
                  <a:pt x="116" y="106"/>
                  <a:pt x="118" y="107"/>
                  <a:pt x="118" y="110"/>
                </a:cubicBezTo>
                <a:cubicBezTo>
                  <a:pt x="119" y="109"/>
                  <a:pt x="118" y="110"/>
                  <a:pt x="119" y="111"/>
                </a:cubicBezTo>
                <a:cubicBezTo>
                  <a:pt x="119" y="112"/>
                  <a:pt x="121" y="113"/>
                  <a:pt x="121" y="116"/>
                </a:cubicBezTo>
                <a:close/>
                <a:moveTo>
                  <a:pt x="232" y="5"/>
                </a:moveTo>
                <a:cubicBezTo>
                  <a:pt x="232" y="5"/>
                  <a:pt x="232" y="5"/>
                  <a:pt x="233" y="5"/>
                </a:cubicBezTo>
                <a:cubicBezTo>
                  <a:pt x="232" y="4"/>
                  <a:pt x="233" y="4"/>
                  <a:pt x="233" y="3"/>
                </a:cubicBezTo>
                <a:cubicBezTo>
                  <a:pt x="233" y="4"/>
                  <a:pt x="232" y="4"/>
                  <a:pt x="232" y="5"/>
                </a:cubicBezTo>
                <a:close/>
                <a:moveTo>
                  <a:pt x="224" y="19"/>
                </a:moveTo>
                <a:cubicBezTo>
                  <a:pt x="226" y="14"/>
                  <a:pt x="231" y="12"/>
                  <a:pt x="231" y="6"/>
                </a:cubicBezTo>
                <a:cubicBezTo>
                  <a:pt x="230" y="7"/>
                  <a:pt x="230" y="9"/>
                  <a:pt x="229" y="10"/>
                </a:cubicBezTo>
                <a:cubicBezTo>
                  <a:pt x="228" y="11"/>
                  <a:pt x="226" y="11"/>
                  <a:pt x="225" y="12"/>
                </a:cubicBezTo>
                <a:cubicBezTo>
                  <a:pt x="224" y="13"/>
                  <a:pt x="223" y="14"/>
                  <a:pt x="222" y="15"/>
                </a:cubicBezTo>
                <a:cubicBezTo>
                  <a:pt x="221" y="16"/>
                  <a:pt x="219" y="16"/>
                  <a:pt x="218" y="18"/>
                </a:cubicBezTo>
                <a:cubicBezTo>
                  <a:pt x="217" y="18"/>
                  <a:pt x="217" y="20"/>
                  <a:pt x="216" y="21"/>
                </a:cubicBezTo>
                <a:cubicBezTo>
                  <a:pt x="216" y="21"/>
                  <a:pt x="215" y="21"/>
                  <a:pt x="215" y="21"/>
                </a:cubicBezTo>
                <a:cubicBezTo>
                  <a:pt x="211" y="26"/>
                  <a:pt x="209" y="37"/>
                  <a:pt x="214" y="42"/>
                </a:cubicBezTo>
                <a:cubicBezTo>
                  <a:pt x="214" y="38"/>
                  <a:pt x="213" y="33"/>
                  <a:pt x="216" y="31"/>
                </a:cubicBezTo>
                <a:cubicBezTo>
                  <a:pt x="215" y="35"/>
                  <a:pt x="215" y="40"/>
                  <a:pt x="216" y="43"/>
                </a:cubicBezTo>
                <a:cubicBezTo>
                  <a:pt x="220" y="44"/>
                  <a:pt x="219" y="38"/>
                  <a:pt x="222" y="36"/>
                </a:cubicBezTo>
                <a:cubicBezTo>
                  <a:pt x="222" y="40"/>
                  <a:pt x="220" y="43"/>
                  <a:pt x="219" y="45"/>
                </a:cubicBezTo>
                <a:cubicBezTo>
                  <a:pt x="221" y="43"/>
                  <a:pt x="224" y="41"/>
                  <a:pt x="226" y="38"/>
                </a:cubicBezTo>
                <a:cubicBezTo>
                  <a:pt x="226" y="36"/>
                  <a:pt x="226" y="34"/>
                  <a:pt x="227" y="33"/>
                </a:cubicBezTo>
                <a:cubicBezTo>
                  <a:pt x="227" y="38"/>
                  <a:pt x="225" y="42"/>
                  <a:pt x="222" y="44"/>
                </a:cubicBezTo>
                <a:cubicBezTo>
                  <a:pt x="225" y="44"/>
                  <a:pt x="225" y="42"/>
                  <a:pt x="227" y="40"/>
                </a:cubicBezTo>
                <a:cubicBezTo>
                  <a:pt x="229" y="37"/>
                  <a:pt x="232" y="36"/>
                  <a:pt x="233" y="32"/>
                </a:cubicBezTo>
                <a:cubicBezTo>
                  <a:pt x="235" y="29"/>
                  <a:pt x="236" y="25"/>
                  <a:pt x="237" y="21"/>
                </a:cubicBezTo>
                <a:cubicBezTo>
                  <a:pt x="238" y="20"/>
                  <a:pt x="237" y="21"/>
                  <a:pt x="237" y="20"/>
                </a:cubicBezTo>
                <a:cubicBezTo>
                  <a:pt x="237" y="20"/>
                  <a:pt x="238" y="20"/>
                  <a:pt x="237" y="19"/>
                </a:cubicBezTo>
                <a:cubicBezTo>
                  <a:pt x="235" y="20"/>
                  <a:pt x="234" y="23"/>
                  <a:pt x="231" y="23"/>
                </a:cubicBezTo>
                <a:cubicBezTo>
                  <a:pt x="231" y="21"/>
                  <a:pt x="233" y="19"/>
                  <a:pt x="233" y="17"/>
                </a:cubicBezTo>
                <a:cubicBezTo>
                  <a:pt x="234" y="15"/>
                  <a:pt x="234" y="13"/>
                  <a:pt x="234" y="11"/>
                </a:cubicBezTo>
                <a:cubicBezTo>
                  <a:pt x="234" y="11"/>
                  <a:pt x="234" y="11"/>
                  <a:pt x="234" y="10"/>
                </a:cubicBezTo>
                <a:cubicBezTo>
                  <a:pt x="234" y="9"/>
                  <a:pt x="235" y="7"/>
                  <a:pt x="234" y="6"/>
                </a:cubicBezTo>
                <a:cubicBezTo>
                  <a:pt x="232" y="11"/>
                  <a:pt x="231" y="16"/>
                  <a:pt x="228" y="19"/>
                </a:cubicBezTo>
                <a:cubicBezTo>
                  <a:pt x="227" y="20"/>
                  <a:pt x="226" y="22"/>
                  <a:pt x="224" y="22"/>
                </a:cubicBezTo>
                <a:cubicBezTo>
                  <a:pt x="227" y="19"/>
                  <a:pt x="231" y="15"/>
                  <a:pt x="231" y="10"/>
                </a:cubicBezTo>
                <a:cubicBezTo>
                  <a:pt x="229" y="13"/>
                  <a:pt x="227" y="17"/>
                  <a:pt x="224" y="19"/>
                </a:cubicBezTo>
                <a:close/>
                <a:moveTo>
                  <a:pt x="250" y="30"/>
                </a:moveTo>
                <a:cubicBezTo>
                  <a:pt x="248" y="35"/>
                  <a:pt x="245" y="43"/>
                  <a:pt x="244" y="48"/>
                </a:cubicBezTo>
                <a:cubicBezTo>
                  <a:pt x="246" y="49"/>
                  <a:pt x="248" y="50"/>
                  <a:pt x="251" y="50"/>
                </a:cubicBezTo>
                <a:cubicBezTo>
                  <a:pt x="252" y="49"/>
                  <a:pt x="252" y="49"/>
                  <a:pt x="253" y="48"/>
                </a:cubicBezTo>
                <a:cubicBezTo>
                  <a:pt x="257" y="45"/>
                  <a:pt x="260" y="40"/>
                  <a:pt x="263" y="36"/>
                </a:cubicBezTo>
                <a:cubicBezTo>
                  <a:pt x="263" y="34"/>
                  <a:pt x="264" y="32"/>
                  <a:pt x="265" y="30"/>
                </a:cubicBezTo>
                <a:cubicBezTo>
                  <a:pt x="265" y="29"/>
                  <a:pt x="266" y="28"/>
                  <a:pt x="265" y="27"/>
                </a:cubicBezTo>
                <a:cubicBezTo>
                  <a:pt x="263" y="33"/>
                  <a:pt x="260" y="38"/>
                  <a:pt x="257" y="42"/>
                </a:cubicBezTo>
                <a:cubicBezTo>
                  <a:pt x="255" y="43"/>
                  <a:pt x="254" y="45"/>
                  <a:pt x="253" y="45"/>
                </a:cubicBezTo>
                <a:cubicBezTo>
                  <a:pt x="256" y="41"/>
                  <a:pt x="260" y="36"/>
                  <a:pt x="262" y="31"/>
                </a:cubicBezTo>
                <a:cubicBezTo>
                  <a:pt x="263" y="30"/>
                  <a:pt x="264" y="27"/>
                  <a:pt x="263" y="25"/>
                </a:cubicBezTo>
                <a:cubicBezTo>
                  <a:pt x="261" y="26"/>
                  <a:pt x="260" y="28"/>
                  <a:pt x="260" y="30"/>
                </a:cubicBezTo>
                <a:cubicBezTo>
                  <a:pt x="259" y="32"/>
                  <a:pt x="258" y="35"/>
                  <a:pt x="257" y="36"/>
                </a:cubicBezTo>
                <a:cubicBezTo>
                  <a:pt x="257" y="32"/>
                  <a:pt x="259" y="29"/>
                  <a:pt x="260" y="26"/>
                </a:cubicBezTo>
                <a:cubicBezTo>
                  <a:pt x="259" y="27"/>
                  <a:pt x="258" y="29"/>
                  <a:pt x="257" y="30"/>
                </a:cubicBezTo>
                <a:cubicBezTo>
                  <a:pt x="256" y="32"/>
                  <a:pt x="256" y="33"/>
                  <a:pt x="254" y="34"/>
                </a:cubicBezTo>
                <a:cubicBezTo>
                  <a:pt x="254" y="30"/>
                  <a:pt x="258" y="28"/>
                  <a:pt x="259" y="24"/>
                </a:cubicBezTo>
                <a:cubicBezTo>
                  <a:pt x="258" y="23"/>
                  <a:pt x="257" y="25"/>
                  <a:pt x="256" y="26"/>
                </a:cubicBezTo>
                <a:cubicBezTo>
                  <a:pt x="255" y="29"/>
                  <a:pt x="253" y="31"/>
                  <a:pt x="252" y="33"/>
                </a:cubicBezTo>
                <a:cubicBezTo>
                  <a:pt x="252" y="34"/>
                  <a:pt x="251" y="37"/>
                  <a:pt x="250" y="37"/>
                </a:cubicBezTo>
                <a:cubicBezTo>
                  <a:pt x="248" y="35"/>
                  <a:pt x="250" y="31"/>
                  <a:pt x="250" y="30"/>
                </a:cubicBezTo>
                <a:close/>
                <a:moveTo>
                  <a:pt x="77" y="54"/>
                </a:moveTo>
                <a:cubicBezTo>
                  <a:pt x="77" y="54"/>
                  <a:pt x="78" y="54"/>
                  <a:pt x="79" y="54"/>
                </a:cubicBezTo>
                <a:cubicBezTo>
                  <a:pt x="79" y="53"/>
                  <a:pt x="79" y="53"/>
                  <a:pt x="78" y="52"/>
                </a:cubicBezTo>
                <a:cubicBezTo>
                  <a:pt x="79" y="50"/>
                  <a:pt x="81" y="51"/>
                  <a:pt x="82" y="52"/>
                </a:cubicBezTo>
                <a:cubicBezTo>
                  <a:pt x="81" y="50"/>
                  <a:pt x="81" y="49"/>
                  <a:pt x="81" y="48"/>
                </a:cubicBezTo>
                <a:cubicBezTo>
                  <a:pt x="79" y="47"/>
                  <a:pt x="78" y="45"/>
                  <a:pt x="76" y="44"/>
                </a:cubicBezTo>
                <a:cubicBezTo>
                  <a:pt x="76" y="48"/>
                  <a:pt x="77" y="50"/>
                  <a:pt x="77" y="54"/>
                </a:cubicBezTo>
                <a:close/>
                <a:moveTo>
                  <a:pt x="219" y="46"/>
                </a:moveTo>
                <a:cubicBezTo>
                  <a:pt x="218" y="46"/>
                  <a:pt x="216" y="45"/>
                  <a:pt x="215" y="45"/>
                </a:cubicBezTo>
                <a:cubicBezTo>
                  <a:pt x="216" y="46"/>
                  <a:pt x="218" y="47"/>
                  <a:pt x="219" y="46"/>
                </a:cubicBezTo>
                <a:close/>
                <a:moveTo>
                  <a:pt x="207" y="58"/>
                </a:moveTo>
                <a:cubicBezTo>
                  <a:pt x="206" y="60"/>
                  <a:pt x="205" y="63"/>
                  <a:pt x="204" y="66"/>
                </a:cubicBezTo>
                <a:cubicBezTo>
                  <a:pt x="205" y="66"/>
                  <a:pt x="205" y="67"/>
                  <a:pt x="206" y="68"/>
                </a:cubicBezTo>
                <a:cubicBezTo>
                  <a:pt x="209" y="64"/>
                  <a:pt x="211" y="58"/>
                  <a:pt x="213" y="53"/>
                </a:cubicBezTo>
                <a:cubicBezTo>
                  <a:pt x="212" y="53"/>
                  <a:pt x="212" y="54"/>
                  <a:pt x="212" y="54"/>
                </a:cubicBezTo>
                <a:cubicBezTo>
                  <a:pt x="211" y="53"/>
                  <a:pt x="210" y="53"/>
                  <a:pt x="210" y="52"/>
                </a:cubicBezTo>
                <a:cubicBezTo>
                  <a:pt x="211" y="52"/>
                  <a:pt x="211" y="52"/>
                  <a:pt x="211" y="52"/>
                </a:cubicBezTo>
                <a:cubicBezTo>
                  <a:pt x="212" y="52"/>
                  <a:pt x="212" y="53"/>
                  <a:pt x="213" y="52"/>
                </a:cubicBezTo>
                <a:cubicBezTo>
                  <a:pt x="214" y="50"/>
                  <a:pt x="214" y="49"/>
                  <a:pt x="215" y="47"/>
                </a:cubicBezTo>
                <a:cubicBezTo>
                  <a:pt x="214" y="47"/>
                  <a:pt x="214" y="46"/>
                  <a:pt x="213" y="46"/>
                </a:cubicBezTo>
                <a:cubicBezTo>
                  <a:pt x="211" y="50"/>
                  <a:pt x="209" y="53"/>
                  <a:pt x="207" y="58"/>
                </a:cubicBezTo>
                <a:close/>
                <a:moveTo>
                  <a:pt x="216" y="48"/>
                </a:moveTo>
                <a:cubicBezTo>
                  <a:pt x="213" y="55"/>
                  <a:pt x="211" y="62"/>
                  <a:pt x="208" y="69"/>
                </a:cubicBezTo>
                <a:cubicBezTo>
                  <a:pt x="209" y="69"/>
                  <a:pt x="211" y="70"/>
                  <a:pt x="212" y="69"/>
                </a:cubicBezTo>
                <a:cubicBezTo>
                  <a:pt x="213" y="69"/>
                  <a:pt x="213" y="68"/>
                  <a:pt x="213" y="68"/>
                </a:cubicBezTo>
                <a:cubicBezTo>
                  <a:pt x="215" y="62"/>
                  <a:pt x="218" y="55"/>
                  <a:pt x="219" y="49"/>
                </a:cubicBezTo>
                <a:cubicBezTo>
                  <a:pt x="218" y="48"/>
                  <a:pt x="217" y="48"/>
                  <a:pt x="216" y="48"/>
                </a:cubicBezTo>
                <a:close/>
                <a:moveTo>
                  <a:pt x="251" y="52"/>
                </a:moveTo>
                <a:cubicBezTo>
                  <a:pt x="251" y="52"/>
                  <a:pt x="250" y="51"/>
                  <a:pt x="250" y="51"/>
                </a:cubicBezTo>
                <a:cubicBezTo>
                  <a:pt x="247" y="52"/>
                  <a:pt x="246" y="49"/>
                  <a:pt x="243" y="49"/>
                </a:cubicBezTo>
                <a:cubicBezTo>
                  <a:pt x="244" y="49"/>
                  <a:pt x="243" y="50"/>
                  <a:pt x="243" y="50"/>
                </a:cubicBezTo>
                <a:cubicBezTo>
                  <a:pt x="245" y="51"/>
                  <a:pt x="248" y="52"/>
                  <a:pt x="251" y="52"/>
                </a:cubicBezTo>
                <a:close/>
                <a:moveTo>
                  <a:pt x="83" y="50"/>
                </a:moveTo>
                <a:cubicBezTo>
                  <a:pt x="83" y="51"/>
                  <a:pt x="84" y="52"/>
                  <a:pt x="84" y="53"/>
                </a:cubicBezTo>
                <a:cubicBezTo>
                  <a:pt x="84" y="54"/>
                  <a:pt x="83" y="54"/>
                  <a:pt x="82" y="54"/>
                </a:cubicBezTo>
                <a:cubicBezTo>
                  <a:pt x="85" y="57"/>
                  <a:pt x="87" y="62"/>
                  <a:pt x="92" y="62"/>
                </a:cubicBezTo>
                <a:cubicBezTo>
                  <a:pt x="95" y="57"/>
                  <a:pt x="86" y="55"/>
                  <a:pt x="85" y="51"/>
                </a:cubicBezTo>
                <a:cubicBezTo>
                  <a:pt x="84" y="52"/>
                  <a:pt x="83" y="50"/>
                  <a:pt x="83" y="50"/>
                </a:cubicBezTo>
                <a:close/>
                <a:moveTo>
                  <a:pt x="241" y="51"/>
                </a:moveTo>
                <a:cubicBezTo>
                  <a:pt x="240" y="53"/>
                  <a:pt x="238" y="56"/>
                  <a:pt x="237" y="57"/>
                </a:cubicBezTo>
                <a:cubicBezTo>
                  <a:pt x="236" y="60"/>
                  <a:pt x="231" y="63"/>
                  <a:pt x="235" y="66"/>
                </a:cubicBezTo>
                <a:cubicBezTo>
                  <a:pt x="236" y="64"/>
                  <a:pt x="237" y="63"/>
                  <a:pt x="237" y="61"/>
                </a:cubicBezTo>
                <a:cubicBezTo>
                  <a:pt x="239" y="60"/>
                  <a:pt x="240" y="58"/>
                  <a:pt x="240" y="57"/>
                </a:cubicBezTo>
                <a:cubicBezTo>
                  <a:pt x="241" y="55"/>
                  <a:pt x="243" y="53"/>
                  <a:pt x="242" y="51"/>
                </a:cubicBezTo>
                <a:cubicBezTo>
                  <a:pt x="242" y="51"/>
                  <a:pt x="242" y="51"/>
                  <a:pt x="241" y="51"/>
                </a:cubicBezTo>
                <a:close/>
                <a:moveTo>
                  <a:pt x="244" y="53"/>
                </a:moveTo>
                <a:cubicBezTo>
                  <a:pt x="241" y="57"/>
                  <a:pt x="238" y="62"/>
                  <a:pt x="236" y="67"/>
                </a:cubicBezTo>
                <a:cubicBezTo>
                  <a:pt x="237" y="68"/>
                  <a:pt x="239" y="69"/>
                  <a:pt x="242" y="68"/>
                </a:cubicBezTo>
                <a:cubicBezTo>
                  <a:pt x="245" y="64"/>
                  <a:pt x="246" y="59"/>
                  <a:pt x="249" y="53"/>
                </a:cubicBezTo>
                <a:cubicBezTo>
                  <a:pt x="247" y="53"/>
                  <a:pt x="246" y="53"/>
                  <a:pt x="244" y="53"/>
                </a:cubicBezTo>
                <a:close/>
                <a:moveTo>
                  <a:pt x="80" y="68"/>
                </a:moveTo>
                <a:cubicBezTo>
                  <a:pt x="86" y="69"/>
                  <a:pt x="81" y="60"/>
                  <a:pt x="81" y="58"/>
                </a:cubicBezTo>
                <a:cubicBezTo>
                  <a:pt x="83" y="59"/>
                  <a:pt x="83" y="61"/>
                  <a:pt x="84" y="63"/>
                </a:cubicBezTo>
                <a:cubicBezTo>
                  <a:pt x="85" y="63"/>
                  <a:pt x="85" y="64"/>
                  <a:pt x="86" y="63"/>
                </a:cubicBezTo>
                <a:cubicBezTo>
                  <a:pt x="86" y="63"/>
                  <a:pt x="86" y="62"/>
                  <a:pt x="86" y="61"/>
                </a:cubicBezTo>
                <a:cubicBezTo>
                  <a:pt x="84" y="58"/>
                  <a:pt x="83" y="55"/>
                  <a:pt x="80" y="53"/>
                </a:cubicBezTo>
                <a:cubicBezTo>
                  <a:pt x="80" y="55"/>
                  <a:pt x="80" y="56"/>
                  <a:pt x="78" y="56"/>
                </a:cubicBezTo>
                <a:cubicBezTo>
                  <a:pt x="78" y="56"/>
                  <a:pt x="78" y="55"/>
                  <a:pt x="77" y="56"/>
                </a:cubicBezTo>
                <a:cubicBezTo>
                  <a:pt x="79" y="59"/>
                  <a:pt x="78" y="65"/>
                  <a:pt x="80" y="68"/>
                </a:cubicBezTo>
                <a:close/>
                <a:moveTo>
                  <a:pt x="162" y="56"/>
                </a:moveTo>
                <a:cubicBezTo>
                  <a:pt x="162" y="57"/>
                  <a:pt x="164" y="58"/>
                  <a:pt x="166" y="56"/>
                </a:cubicBezTo>
                <a:cubicBezTo>
                  <a:pt x="164" y="56"/>
                  <a:pt x="163" y="54"/>
                  <a:pt x="162" y="56"/>
                </a:cubicBezTo>
                <a:close/>
                <a:moveTo>
                  <a:pt x="152" y="75"/>
                </a:moveTo>
                <a:cubicBezTo>
                  <a:pt x="154" y="76"/>
                  <a:pt x="153" y="74"/>
                  <a:pt x="153" y="73"/>
                </a:cubicBezTo>
                <a:cubicBezTo>
                  <a:pt x="156" y="67"/>
                  <a:pt x="160" y="63"/>
                  <a:pt x="164" y="58"/>
                </a:cubicBezTo>
                <a:cubicBezTo>
                  <a:pt x="162" y="58"/>
                  <a:pt x="162" y="57"/>
                  <a:pt x="160" y="57"/>
                </a:cubicBezTo>
                <a:cubicBezTo>
                  <a:pt x="157" y="62"/>
                  <a:pt x="154" y="68"/>
                  <a:pt x="152" y="75"/>
                </a:cubicBezTo>
                <a:close/>
                <a:moveTo>
                  <a:pt x="91" y="64"/>
                </a:moveTo>
                <a:cubicBezTo>
                  <a:pt x="90" y="64"/>
                  <a:pt x="89" y="63"/>
                  <a:pt x="88" y="63"/>
                </a:cubicBezTo>
                <a:cubicBezTo>
                  <a:pt x="89" y="68"/>
                  <a:pt x="94" y="74"/>
                  <a:pt x="96" y="79"/>
                </a:cubicBezTo>
                <a:cubicBezTo>
                  <a:pt x="97" y="80"/>
                  <a:pt x="97" y="81"/>
                  <a:pt x="98" y="82"/>
                </a:cubicBezTo>
                <a:cubicBezTo>
                  <a:pt x="99" y="86"/>
                  <a:pt x="100" y="88"/>
                  <a:pt x="102" y="92"/>
                </a:cubicBezTo>
                <a:cubicBezTo>
                  <a:pt x="106" y="98"/>
                  <a:pt x="109" y="105"/>
                  <a:pt x="112" y="111"/>
                </a:cubicBezTo>
                <a:cubicBezTo>
                  <a:pt x="112" y="113"/>
                  <a:pt x="113" y="114"/>
                  <a:pt x="113" y="115"/>
                </a:cubicBezTo>
                <a:cubicBezTo>
                  <a:pt x="113" y="115"/>
                  <a:pt x="113" y="115"/>
                  <a:pt x="113" y="116"/>
                </a:cubicBezTo>
                <a:cubicBezTo>
                  <a:pt x="111" y="115"/>
                  <a:pt x="111" y="113"/>
                  <a:pt x="110" y="112"/>
                </a:cubicBezTo>
                <a:cubicBezTo>
                  <a:pt x="109" y="108"/>
                  <a:pt x="107" y="105"/>
                  <a:pt x="106" y="102"/>
                </a:cubicBezTo>
                <a:cubicBezTo>
                  <a:pt x="104" y="99"/>
                  <a:pt x="102" y="96"/>
                  <a:pt x="101" y="92"/>
                </a:cubicBezTo>
                <a:cubicBezTo>
                  <a:pt x="96" y="84"/>
                  <a:pt x="92" y="74"/>
                  <a:pt x="87" y="65"/>
                </a:cubicBezTo>
                <a:cubicBezTo>
                  <a:pt x="86" y="65"/>
                  <a:pt x="86" y="65"/>
                  <a:pt x="85" y="65"/>
                </a:cubicBezTo>
                <a:cubicBezTo>
                  <a:pt x="85" y="68"/>
                  <a:pt x="83" y="70"/>
                  <a:pt x="81" y="70"/>
                </a:cubicBezTo>
                <a:cubicBezTo>
                  <a:pt x="89" y="83"/>
                  <a:pt x="96" y="98"/>
                  <a:pt x="103" y="111"/>
                </a:cubicBezTo>
                <a:cubicBezTo>
                  <a:pt x="106" y="114"/>
                  <a:pt x="108" y="117"/>
                  <a:pt x="111" y="119"/>
                </a:cubicBezTo>
                <a:cubicBezTo>
                  <a:pt x="112" y="118"/>
                  <a:pt x="112" y="117"/>
                  <a:pt x="113" y="116"/>
                </a:cubicBezTo>
                <a:cubicBezTo>
                  <a:pt x="114" y="115"/>
                  <a:pt x="117" y="116"/>
                  <a:pt x="118" y="116"/>
                </a:cubicBezTo>
                <a:cubicBezTo>
                  <a:pt x="118" y="114"/>
                  <a:pt x="117" y="113"/>
                  <a:pt x="116" y="111"/>
                </a:cubicBezTo>
                <a:cubicBezTo>
                  <a:pt x="116" y="110"/>
                  <a:pt x="116" y="109"/>
                  <a:pt x="115" y="108"/>
                </a:cubicBezTo>
                <a:cubicBezTo>
                  <a:pt x="115" y="105"/>
                  <a:pt x="113" y="103"/>
                  <a:pt x="112" y="101"/>
                </a:cubicBezTo>
                <a:cubicBezTo>
                  <a:pt x="110" y="96"/>
                  <a:pt x="108" y="91"/>
                  <a:pt x="106" y="86"/>
                </a:cubicBezTo>
                <a:cubicBezTo>
                  <a:pt x="103" y="81"/>
                  <a:pt x="100" y="76"/>
                  <a:pt x="98" y="72"/>
                </a:cubicBezTo>
                <a:cubicBezTo>
                  <a:pt x="97" y="69"/>
                  <a:pt x="95" y="66"/>
                  <a:pt x="95" y="64"/>
                </a:cubicBezTo>
                <a:cubicBezTo>
                  <a:pt x="95" y="63"/>
                  <a:pt x="94" y="62"/>
                  <a:pt x="94" y="62"/>
                </a:cubicBezTo>
                <a:cubicBezTo>
                  <a:pt x="93" y="63"/>
                  <a:pt x="92" y="64"/>
                  <a:pt x="91" y="64"/>
                </a:cubicBezTo>
                <a:close/>
                <a:moveTo>
                  <a:pt x="147" y="70"/>
                </a:moveTo>
                <a:cubicBezTo>
                  <a:pt x="146" y="69"/>
                  <a:pt x="145" y="68"/>
                  <a:pt x="144" y="67"/>
                </a:cubicBezTo>
                <a:cubicBezTo>
                  <a:pt x="136" y="63"/>
                  <a:pt x="125" y="64"/>
                  <a:pt x="122" y="70"/>
                </a:cubicBezTo>
                <a:cubicBezTo>
                  <a:pt x="121" y="72"/>
                  <a:pt x="120" y="74"/>
                  <a:pt x="119" y="76"/>
                </a:cubicBezTo>
                <a:cubicBezTo>
                  <a:pt x="119" y="78"/>
                  <a:pt x="118" y="80"/>
                  <a:pt x="117" y="82"/>
                </a:cubicBezTo>
                <a:cubicBezTo>
                  <a:pt x="117" y="83"/>
                  <a:pt x="117" y="84"/>
                  <a:pt x="117" y="85"/>
                </a:cubicBezTo>
                <a:cubicBezTo>
                  <a:pt x="117" y="85"/>
                  <a:pt x="117" y="86"/>
                  <a:pt x="116" y="86"/>
                </a:cubicBezTo>
                <a:cubicBezTo>
                  <a:pt x="115" y="90"/>
                  <a:pt x="117" y="95"/>
                  <a:pt x="118" y="99"/>
                </a:cubicBezTo>
                <a:cubicBezTo>
                  <a:pt x="118" y="99"/>
                  <a:pt x="118" y="100"/>
                  <a:pt x="118" y="100"/>
                </a:cubicBezTo>
                <a:cubicBezTo>
                  <a:pt x="119" y="106"/>
                  <a:pt x="123" y="112"/>
                  <a:pt x="127" y="115"/>
                </a:cubicBezTo>
                <a:cubicBezTo>
                  <a:pt x="140" y="115"/>
                  <a:pt x="155" y="115"/>
                  <a:pt x="168" y="115"/>
                </a:cubicBezTo>
                <a:cubicBezTo>
                  <a:pt x="171" y="113"/>
                  <a:pt x="175" y="109"/>
                  <a:pt x="177" y="104"/>
                </a:cubicBezTo>
                <a:cubicBezTo>
                  <a:pt x="179" y="101"/>
                  <a:pt x="181" y="97"/>
                  <a:pt x="181" y="93"/>
                </a:cubicBezTo>
                <a:cubicBezTo>
                  <a:pt x="181" y="88"/>
                  <a:pt x="181" y="83"/>
                  <a:pt x="179" y="79"/>
                </a:cubicBezTo>
                <a:cubicBezTo>
                  <a:pt x="177" y="75"/>
                  <a:pt x="174" y="73"/>
                  <a:pt x="171" y="71"/>
                </a:cubicBezTo>
                <a:cubicBezTo>
                  <a:pt x="167" y="69"/>
                  <a:pt x="161" y="67"/>
                  <a:pt x="157" y="70"/>
                </a:cubicBezTo>
                <a:cubicBezTo>
                  <a:pt x="156" y="72"/>
                  <a:pt x="155" y="73"/>
                  <a:pt x="155" y="74"/>
                </a:cubicBezTo>
                <a:cubicBezTo>
                  <a:pt x="156" y="73"/>
                  <a:pt x="157" y="70"/>
                  <a:pt x="160" y="72"/>
                </a:cubicBezTo>
                <a:cubicBezTo>
                  <a:pt x="160" y="73"/>
                  <a:pt x="158" y="72"/>
                  <a:pt x="158" y="73"/>
                </a:cubicBezTo>
                <a:cubicBezTo>
                  <a:pt x="157" y="75"/>
                  <a:pt x="154" y="78"/>
                  <a:pt x="150" y="78"/>
                </a:cubicBezTo>
                <a:cubicBezTo>
                  <a:pt x="148" y="77"/>
                  <a:pt x="145" y="76"/>
                  <a:pt x="145" y="74"/>
                </a:cubicBezTo>
                <a:cubicBezTo>
                  <a:pt x="147" y="75"/>
                  <a:pt x="148" y="77"/>
                  <a:pt x="151" y="76"/>
                </a:cubicBezTo>
                <a:cubicBezTo>
                  <a:pt x="151" y="74"/>
                  <a:pt x="152" y="72"/>
                  <a:pt x="152" y="70"/>
                </a:cubicBezTo>
                <a:cubicBezTo>
                  <a:pt x="150" y="71"/>
                  <a:pt x="149" y="70"/>
                  <a:pt x="147" y="70"/>
                </a:cubicBezTo>
                <a:close/>
                <a:moveTo>
                  <a:pt x="231" y="65"/>
                </a:moveTo>
                <a:cubicBezTo>
                  <a:pt x="231" y="66"/>
                  <a:pt x="232" y="66"/>
                  <a:pt x="232" y="67"/>
                </a:cubicBezTo>
                <a:cubicBezTo>
                  <a:pt x="233" y="68"/>
                  <a:pt x="236" y="69"/>
                  <a:pt x="237" y="71"/>
                </a:cubicBezTo>
                <a:cubicBezTo>
                  <a:pt x="239" y="71"/>
                  <a:pt x="242" y="72"/>
                  <a:pt x="243" y="70"/>
                </a:cubicBezTo>
                <a:cubicBezTo>
                  <a:pt x="242" y="69"/>
                  <a:pt x="241" y="70"/>
                  <a:pt x="240" y="70"/>
                </a:cubicBezTo>
                <a:cubicBezTo>
                  <a:pt x="238" y="70"/>
                  <a:pt x="236" y="69"/>
                  <a:pt x="235" y="68"/>
                </a:cubicBezTo>
                <a:cubicBezTo>
                  <a:pt x="234" y="68"/>
                  <a:pt x="234" y="68"/>
                  <a:pt x="234" y="68"/>
                </a:cubicBezTo>
                <a:cubicBezTo>
                  <a:pt x="234" y="66"/>
                  <a:pt x="232" y="66"/>
                  <a:pt x="232" y="64"/>
                </a:cubicBezTo>
                <a:cubicBezTo>
                  <a:pt x="232" y="65"/>
                  <a:pt x="231" y="64"/>
                  <a:pt x="231" y="65"/>
                </a:cubicBezTo>
                <a:close/>
                <a:moveTo>
                  <a:pt x="202" y="66"/>
                </a:moveTo>
                <a:cubicBezTo>
                  <a:pt x="202" y="66"/>
                  <a:pt x="202" y="66"/>
                  <a:pt x="201" y="66"/>
                </a:cubicBezTo>
                <a:cubicBezTo>
                  <a:pt x="200" y="68"/>
                  <a:pt x="203" y="68"/>
                  <a:pt x="202" y="70"/>
                </a:cubicBezTo>
                <a:cubicBezTo>
                  <a:pt x="204" y="70"/>
                  <a:pt x="204" y="71"/>
                  <a:pt x="206" y="71"/>
                </a:cubicBezTo>
                <a:cubicBezTo>
                  <a:pt x="207" y="72"/>
                  <a:pt x="210" y="72"/>
                  <a:pt x="211" y="72"/>
                </a:cubicBezTo>
                <a:cubicBezTo>
                  <a:pt x="212" y="71"/>
                  <a:pt x="215" y="72"/>
                  <a:pt x="214" y="70"/>
                </a:cubicBezTo>
                <a:cubicBezTo>
                  <a:pt x="209" y="73"/>
                  <a:pt x="204" y="70"/>
                  <a:pt x="202" y="66"/>
                </a:cubicBezTo>
                <a:close/>
                <a:moveTo>
                  <a:pt x="58" y="93"/>
                </a:moveTo>
                <a:cubicBezTo>
                  <a:pt x="58" y="93"/>
                  <a:pt x="58" y="93"/>
                  <a:pt x="58" y="94"/>
                </a:cubicBezTo>
                <a:cubicBezTo>
                  <a:pt x="58" y="94"/>
                  <a:pt x="58" y="95"/>
                  <a:pt x="59" y="95"/>
                </a:cubicBezTo>
                <a:cubicBezTo>
                  <a:pt x="60" y="105"/>
                  <a:pt x="61" y="114"/>
                  <a:pt x="63" y="123"/>
                </a:cubicBezTo>
                <a:cubicBezTo>
                  <a:pt x="65" y="128"/>
                  <a:pt x="65" y="133"/>
                  <a:pt x="66" y="138"/>
                </a:cubicBezTo>
                <a:cubicBezTo>
                  <a:pt x="67" y="141"/>
                  <a:pt x="68" y="144"/>
                  <a:pt x="67" y="148"/>
                </a:cubicBezTo>
                <a:cubicBezTo>
                  <a:pt x="69" y="150"/>
                  <a:pt x="68" y="152"/>
                  <a:pt x="69" y="154"/>
                </a:cubicBezTo>
                <a:cubicBezTo>
                  <a:pt x="74" y="152"/>
                  <a:pt x="78" y="151"/>
                  <a:pt x="84" y="150"/>
                </a:cubicBezTo>
                <a:cubicBezTo>
                  <a:pt x="82" y="140"/>
                  <a:pt x="79" y="129"/>
                  <a:pt x="77" y="119"/>
                </a:cubicBezTo>
                <a:cubicBezTo>
                  <a:pt x="77" y="116"/>
                  <a:pt x="75" y="113"/>
                  <a:pt x="75" y="110"/>
                </a:cubicBezTo>
                <a:cubicBezTo>
                  <a:pt x="75" y="109"/>
                  <a:pt x="75" y="108"/>
                  <a:pt x="76" y="107"/>
                </a:cubicBezTo>
                <a:cubicBezTo>
                  <a:pt x="79" y="107"/>
                  <a:pt x="81" y="110"/>
                  <a:pt x="83" y="112"/>
                </a:cubicBezTo>
                <a:cubicBezTo>
                  <a:pt x="85" y="114"/>
                  <a:pt x="86" y="116"/>
                  <a:pt x="88" y="117"/>
                </a:cubicBezTo>
                <a:cubicBezTo>
                  <a:pt x="93" y="123"/>
                  <a:pt x="100" y="129"/>
                  <a:pt x="105" y="135"/>
                </a:cubicBezTo>
                <a:cubicBezTo>
                  <a:pt x="106" y="135"/>
                  <a:pt x="105" y="135"/>
                  <a:pt x="106" y="136"/>
                </a:cubicBezTo>
                <a:cubicBezTo>
                  <a:pt x="106" y="137"/>
                  <a:pt x="107" y="137"/>
                  <a:pt x="108" y="138"/>
                </a:cubicBezTo>
                <a:cubicBezTo>
                  <a:pt x="109" y="139"/>
                  <a:pt x="109" y="141"/>
                  <a:pt x="112" y="142"/>
                </a:cubicBezTo>
                <a:cubicBezTo>
                  <a:pt x="111" y="140"/>
                  <a:pt x="109" y="139"/>
                  <a:pt x="109" y="138"/>
                </a:cubicBezTo>
                <a:cubicBezTo>
                  <a:pt x="106" y="133"/>
                  <a:pt x="107" y="126"/>
                  <a:pt x="109" y="121"/>
                </a:cubicBezTo>
                <a:cubicBezTo>
                  <a:pt x="107" y="119"/>
                  <a:pt x="105" y="117"/>
                  <a:pt x="104" y="114"/>
                </a:cubicBezTo>
                <a:cubicBezTo>
                  <a:pt x="95" y="108"/>
                  <a:pt x="88" y="99"/>
                  <a:pt x="81" y="92"/>
                </a:cubicBezTo>
                <a:cubicBezTo>
                  <a:pt x="76" y="88"/>
                  <a:pt x="72" y="83"/>
                  <a:pt x="67" y="79"/>
                </a:cubicBezTo>
                <a:cubicBezTo>
                  <a:pt x="63" y="75"/>
                  <a:pt x="58" y="71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3" y="75"/>
                  <a:pt x="56" y="85"/>
                  <a:pt x="58" y="93"/>
                </a:cubicBezTo>
                <a:close/>
                <a:moveTo>
                  <a:pt x="223" y="86"/>
                </a:moveTo>
                <a:cubicBezTo>
                  <a:pt x="226" y="85"/>
                  <a:pt x="229" y="84"/>
                  <a:pt x="232" y="84"/>
                </a:cubicBezTo>
                <a:cubicBezTo>
                  <a:pt x="235" y="81"/>
                  <a:pt x="238" y="76"/>
                  <a:pt x="240" y="72"/>
                </a:cubicBezTo>
                <a:cubicBezTo>
                  <a:pt x="238" y="72"/>
                  <a:pt x="237" y="72"/>
                  <a:pt x="236" y="70"/>
                </a:cubicBezTo>
                <a:cubicBezTo>
                  <a:pt x="234" y="71"/>
                  <a:pt x="233" y="69"/>
                  <a:pt x="231" y="68"/>
                </a:cubicBezTo>
                <a:cubicBezTo>
                  <a:pt x="228" y="74"/>
                  <a:pt x="225" y="80"/>
                  <a:pt x="223" y="86"/>
                </a:cubicBezTo>
                <a:close/>
                <a:moveTo>
                  <a:pt x="201" y="71"/>
                </a:moveTo>
                <a:cubicBezTo>
                  <a:pt x="197" y="80"/>
                  <a:pt x="194" y="89"/>
                  <a:pt x="191" y="97"/>
                </a:cubicBezTo>
                <a:cubicBezTo>
                  <a:pt x="194" y="97"/>
                  <a:pt x="195" y="95"/>
                  <a:pt x="197" y="94"/>
                </a:cubicBezTo>
                <a:cubicBezTo>
                  <a:pt x="200" y="93"/>
                  <a:pt x="203" y="93"/>
                  <a:pt x="204" y="91"/>
                </a:cubicBezTo>
                <a:cubicBezTo>
                  <a:pt x="204" y="90"/>
                  <a:pt x="205" y="90"/>
                  <a:pt x="205" y="89"/>
                </a:cubicBezTo>
                <a:cubicBezTo>
                  <a:pt x="206" y="88"/>
                  <a:pt x="206" y="87"/>
                  <a:pt x="206" y="86"/>
                </a:cubicBezTo>
                <a:cubicBezTo>
                  <a:pt x="207" y="84"/>
                  <a:pt x="208" y="82"/>
                  <a:pt x="208" y="81"/>
                </a:cubicBezTo>
                <a:cubicBezTo>
                  <a:pt x="209" y="78"/>
                  <a:pt x="210" y="76"/>
                  <a:pt x="211" y="74"/>
                </a:cubicBezTo>
                <a:cubicBezTo>
                  <a:pt x="208" y="73"/>
                  <a:pt x="204" y="72"/>
                  <a:pt x="201" y="71"/>
                </a:cubicBezTo>
                <a:close/>
                <a:moveTo>
                  <a:pt x="263" y="114"/>
                </a:moveTo>
                <a:cubicBezTo>
                  <a:pt x="264" y="111"/>
                  <a:pt x="266" y="108"/>
                  <a:pt x="267" y="105"/>
                </a:cubicBezTo>
                <a:cubicBezTo>
                  <a:pt x="268" y="102"/>
                  <a:pt x="269" y="100"/>
                  <a:pt x="268" y="97"/>
                </a:cubicBezTo>
                <a:cubicBezTo>
                  <a:pt x="266" y="95"/>
                  <a:pt x="265" y="93"/>
                  <a:pt x="263" y="92"/>
                </a:cubicBezTo>
                <a:cubicBezTo>
                  <a:pt x="262" y="91"/>
                  <a:pt x="260" y="90"/>
                  <a:pt x="259" y="89"/>
                </a:cubicBezTo>
                <a:cubicBezTo>
                  <a:pt x="244" y="83"/>
                  <a:pt x="223" y="86"/>
                  <a:pt x="209" y="91"/>
                </a:cubicBezTo>
                <a:cubicBezTo>
                  <a:pt x="209" y="91"/>
                  <a:pt x="208" y="92"/>
                  <a:pt x="208" y="92"/>
                </a:cubicBezTo>
                <a:cubicBezTo>
                  <a:pt x="202" y="94"/>
                  <a:pt x="196" y="96"/>
                  <a:pt x="192" y="99"/>
                </a:cubicBezTo>
                <a:cubicBezTo>
                  <a:pt x="186" y="102"/>
                  <a:pt x="181" y="104"/>
                  <a:pt x="176" y="108"/>
                </a:cubicBezTo>
                <a:cubicBezTo>
                  <a:pt x="176" y="110"/>
                  <a:pt x="174" y="111"/>
                  <a:pt x="173" y="113"/>
                </a:cubicBezTo>
                <a:cubicBezTo>
                  <a:pt x="172" y="114"/>
                  <a:pt x="171" y="114"/>
                  <a:pt x="171" y="115"/>
                </a:cubicBezTo>
                <a:cubicBezTo>
                  <a:pt x="173" y="115"/>
                  <a:pt x="176" y="115"/>
                  <a:pt x="179" y="115"/>
                </a:cubicBezTo>
                <a:cubicBezTo>
                  <a:pt x="182" y="112"/>
                  <a:pt x="186" y="108"/>
                  <a:pt x="190" y="107"/>
                </a:cubicBezTo>
                <a:cubicBezTo>
                  <a:pt x="193" y="106"/>
                  <a:pt x="200" y="108"/>
                  <a:pt x="201" y="110"/>
                </a:cubicBezTo>
                <a:cubicBezTo>
                  <a:pt x="202" y="112"/>
                  <a:pt x="200" y="114"/>
                  <a:pt x="201" y="116"/>
                </a:cubicBezTo>
                <a:cubicBezTo>
                  <a:pt x="202" y="116"/>
                  <a:pt x="203" y="117"/>
                  <a:pt x="203" y="118"/>
                </a:cubicBezTo>
                <a:cubicBezTo>
                  <a:pt x="204" y="119"/>
                  <a:pt x="205" y="121"/>
                  <a:pt x="205" y="123"/>
                </a:cubicBezTo>
                <a:cubicBezTo>
                  <a:pt x="204" y="125"/>
                  <a:pt x="203" y="127"/>
                  <a:pt x="200" y="127"/>
                </a:cubicBezTo>
                <a:cubicBezTo>
                  <a:pt x="198" y="130"/>
                  <a:pt x="199" y="132"/>
                  <a:pt x="199" y="134"/>
                </a:cubicBezTo>
                <a:cubicBezTo>
                  <a:pt x="197" y="137"/>
                  <a:pt x="193" y="138"/>
                  <a:pt x="194" y="141"/>
                </a:cubicBezTo>
                <a:cubicBezTo>
                  <a:pt x="196" y="141"/>
                  <a:pt x="198" y="145"/>
                  <a:pt x="196" y="147"/>
                </a:cubicBezTo>
                <a:cubicBezTo>
                  <a:pt x="194" y="147"/>
                  <a:pt x="194" y="147"/>
                  <a:pt x="193" y="147"/>
                </a:cubicBezTo>
                <a:cubicBezTo>
                  <a:pt x="193" y="147"/>
                  <a:pt x="192" y="148"/>
                  <a:pt x="192" y="149"/>
                </a:cubicBezTo>
                <a:cubicBezTo>
                  <a:pt x="193" y="149"/>
                  <a:pt x="193" y="149"/>
                  <a:pt x="193" y="150"/>
                </a:cubicBezTo>
                <a:cubicBezTo>
                  <a:pt x="193" y="151"/>
                  <a:pt x="192" y="151"/>
                  <a:pt x="192" y="152"/>
                </a:cubicBezTo>
                <a:cubicBezTo>
                  <a:pt x="193" y="154"/>
                  <a:pt x="194" y="154"/>
                  <a:pt x="196" y="154"/>
                </a:cubicBezTo>
                <a:cubicBezTo>
                  <a:pt x="197" y="156"/>
                  <a:pt x="197" y="157"/>
                  <a:pt x="196" y="158"/>
                </a:cubicBezTo>
                <a:cubicBezTo>
                  <a:pt x="201" y="157"/>
                  <a:pt x="203" y="165"/>
                  <a:pt x="197" y="164"/>
                </a:cubicBezTo>
                <a:cubicBezTo>
                  <a:pt x="196" y="165"/>
                  <a:pt x="196" y="168"/>
                  <a:pt x="198" y="168"/>
                </a:cubicBezTo>
                <a:cubicBezTo>
                  <a:pt x="198" y="169"/>
                  <a:pt x="197" y="169"/>
                  <a:pt x="196" y="170"/>
                </a:cubicBezTo>
                <a:cubicBezTo>
                  <a:pt x="197" y="171"/>
                  <a:pt x="197" y="172"/>
                  <a:pt x="197" y="173"/>
                </a:cubicBezTo>
                <a:cubicBezTo>
                  <a:pt x="199" y="173"/>
                  <a:pt x="201" y="174"/>
                  <a:pt x="201" y="176"/>
                </a:cubicBezTo>
                <a:cubicBezTo>
                  <a:pt x="201" y="177"/>
                  <a:pt x="199" y="178"/>
                  <a:pt x="199" y="180"/>
                </a:cubicBezTo>
                <a:cubicBezTo>
                  <a:pt x="198" y="181"/>
                  <a:pt x="197" y="181"/>
                  <a:pt x="195" y="182"/>
                </a:cubicBezTo>
                <a:cubicBezTo>
                  <a:pt x="196" y="184"/>
                  <a:pt x="195" y="185"/>
                  <a:pt x="195" y="187"/>
                </a:cubicBezTo>
                <a:cubicBezTo>
                  <a:pt x="196" y="188"/>
                  <a:pt x="195" y="190"/>
                  <a:pt x="194" y="191"/>
                </a:cubicBezTo>
                <a:cubicBezTo>
                  <a:pt x="195" y="193"/>
                  <a:pt x="196" y="194"/>
                  <a:pt x="196" y="196"/>
                </a:cubicBezTo>
                <a:cubicBezTo>
                  <a:pt x="195" y="197"/>
                  <a:pt x="194" y="197"/>
                  <a:pt x="195" y="198"/>
                </a:cubicBezTo>
                <a:cubicBezTo>
                  <a:pt x="197" y="197"/>
                  <a:pt x="203" y="195"/>
                  <a:pt x="206" y="197"/>
                </a:cubicBezTo>
                <a:cubicBezTo>
                  <a:pt x="207" y="199"/>
                  <a:pt x="208" y="200"/>
                  <a:pt x="209" y="201"/>
                </a:cubicBezTo>
                <a:cubicBezTo>
                  <a:pt x="213" y="202"/>
                  <a:pt x="217" y="201"/>
                  <a:pt x="218" y="204"/>
                </a:cubicBezTo>
                <a:cubicBezTo>
                  <a:pt x="219" y="206"/>
                  <a:pt x="217" y="208"/>
                  <a:pt x="217" y="210"/>
                </a:cubicBezTo>
                <a:cubicBezTo>
                  <a:pt x="216" y="211"/>
                  <a:pt x="218" y="214"/>
                  <a:pt x="217" y="215"/>
                </a:cubicBezTo>
                <a:cubicBezTo>
                  <a:pt x="215" y="219"/>
                  <a:pt x="213" y="222"/>
                  <a:pt x="210" y="226"/>
                </a:cubicBezTo>
                <a:cubicBezTo>
                  <a:pt x="209" y="227"/>
                  <a:pt x="207" y="227"/>
                  <a:pt x="205" y="228"/>
                </a:cubicBezTo>
                <a:cubicBezTo>
                  <a:pt x="210" y="228"/>
                  <a:pt x="215" y="231"/>
                  <a:pt x="220" y="232"/>
                </a:cubicBezTo>
                <a:cubicBezTo>
                  <a:pt x="221" y="231"/>
                  <a:pt x="225" y="231"/>
                  <a:pt x="226" y="230"/>
                </a:cubicBezTo>
                <a:cubicBezTo>
                  <a:pt x="231" y="228"/>
                  <a:pt x="235" y="224"/>
                  <a:pt x="239" y="221"/>
                </a:cubicBezTo>
                <a:cubicBezTo>
                  <a:pt x="243" y="219"/>
                  <a:pt x="246" y="217"/>
                  <a:pt x="249" y="214"/>
                </a:cubicBezTo>
                <a:cubicBezTo>
                  <a:pt x="252" y="212"/>
                  <a:pt x="254" y="209"/>
                  <a:pt x="255" y="207"/>
                </a:cubicBezTo>
                <a:cubicBezTo>
                  <a:pt x="261" y="200"/>
                  <a:pt x="268" y="193"/>
                  <a:pt x="272" y="185"/>
                </a:cubicBezTo>
                <a:cubicBezTo>
                  <a:pt x="273" y="180"/>
                  <a:pt x="274" y="175"/>
                  <a:pt x="276" y="170"/>
                </a:cubicBezTo>
                <a:cubicBezTo>
                  <a:pt x="276" y="168"/>
                  <a:pt x="277" y="166"/>
                  <a:pt x="277" y="163"/>
                </a:cubicBezTo>
                <a:cubicBezTo>
                  <a:pt x="277" y="158"/>
                  <a:pt x="275" y="153"/>
                  <a:pt x="274" y="149"/>
                </a:cubicBezTo>
                <a:cubicBezTo>
                  <a:pt x="270" y="146"/>
                  <a:pt x="263" y="148"/>
                  <a:pt x="259" y="147"/>
                </a:cubicBezTo>
                <a:cubicBezTo>
                  <a:pt x="251" y="144"/>
                  <a:pt x="253" y="133"/>
                  <a:pt x="255" y="130"/>
                </a:cubicBezTo>
                <a:cubicBezTo>
                  <a:pt x="255" y="131"/>
                  <a:pt x="254" y="131"/>
                  <a:pt x="255" y="131"/>
                </a:cubicBezTo>
                <a:cubicBezTo>
                  <a:pt x="255" y="129"/>
                  <a:pt x="257" y="128"/>
                  <a:pt x="256" y="127"/>
                </a:cubicBezTo>
                <a:cubicBezTo>
                  <a:pt x="256" y="128"/>
                  <a:pt x="256" y="129"/>
                  <a:pt x="255" y="130"/>
                </a:cubicBezTo>
                <a:cubicBezTo>
                  <a:pt x="257" y="124"/>
                  <a:pt x="260" y="119"/>
                  <a:pt x="263" y="114"/>
                </a:cubicBezTo>
                <a:close/>
                <a:moveTo>
                  <a:pt x="268" y="106"/>
                </a:moveTo>
                <a:cubicBezTo>
                  <a:pt x="269" y="109"/>
                  <a:pt x="265" y="112"/>
                  <a:pt x="265" y="116"/>
                </a:cubicBezTo>
                <a:cubicBezTo>
                  <a:pt x="263" y="119"/>
                  <a:pt x="261" y="123"/>
                  <a:pt x="258" y="127"/>
                </a:cubicBezTo>
                <a:cubicBezTo>
                  <a:pt x="256" y="132"/>
                  <a:pt x="254" y="137"/>
                  <a:pt x="255" y="142"/>
                </a:cubicBezTo>
                <a:cubicBezTo>
                  <a:pt x="256" y="142"/>
                  <a:pt x="256" y="144"/>
                  <a:pt x="257" y="144"/>
                </a:cubicBezTo>
                <a:cubicBezTo>
                  <a:pt x="256" y="142"/>
                  <a:pt x="257" y="140"/>
                  <a:pt x="257" y="138"/>
                </a:cubicBezTo>
                <a:cubicBezTo>
                  <a:pt x="259" y="133"/>
                  <a:pt x="261" y="128"/>
                  <a:pt x="263" y="123"/>
                </a:cubicBezTo>
                <a:cubicBezTo>
                  <a:pt x="266" y="117"/>
                  <a:pt x="271" y="113"/>
                  <a:pt x="271" y="106"/>
                </a:cubicBezTo>
                <a:cubicBezTo>
                  <a:pt x="272" y="104"/>
                  <a:pt x="271" y="100"/>
                  <a:pt x="270" y="98"/>
                </a:cubicBezTo>
                <a:cubicBezTo>
                  <a:pt x="270" y="101"/>
                  <a:pt x="270" y="104"/>
                  <a:pt x="268" y="106"/>
                </a:cubicBezTo>
                <a:close/>
                <a:moveTo>
                  <a:pt x="191" y="108"/>
                </a:moveTo>
                <a:cubicBezTo>
                  <a:pt x="190" y="108"/>
                  <a:pt x="189" y="109"/>
                  <a:pt x="188" y="109"/>
                </a:cubicBezTo>
                <a:cubicBezTo>
                  <a:pt x="185" y="110"/>
                  <a:pt x="182" y="112"/>
                  <a:pt x="182" y="115"/>
                </a:cubicBezTo>
                <a:cubicBezTo>
                  <a:pt x="185" y="115"/>
                  <a:pt x="193" y="114"/>
                  <a:pt x="192" y="119"/>
                </a:cubicBezTo>
                <a:cubicBezTo>
                  <a:pt x="192" y="120"/>
                  <a:pt x="191" y="123"/>
                  <a:pt x="189" y="123"/>
                </a:cubicBezTo>
                <a:cubicBezTo>
                  <a:pt x="189" y="122"/>
                  <a:pt x="187" y="121"/>
                  <a:pt x="186" y="122"/>
                </a:cubicBezTo>
                <a:cubicBezTo>
                  <a:pt x="187" y="123"/>
                  <a:pt x="187" y="125"/>
                  <a:pt x="186" y="126"/>
                </a:cubicBezTo>
                <a:cubicBezTo>
                  <a:pt x="186" y="127"/>
                  <a:pt x="187" y="127"/>
                  <a:pt x="187" y="128"/>
                </a:cubicBezTo>
                <a:cubicBezTo>
                  <a:pt x="183" y="130"/>
                  <a:pt x="188" y="134"/>
                  <a:pt x="185" y="137"/>
                </a:cubicBezTo>
                <a:cubicBezTo>
                  <a:pt x="188" y="137"/>
                  <a:pt x="189" y="137"/>
                  <a:pt x="191" y="137"/>
                </a:cubicBezTo>
                <a:cubicBezTo>
                  <a:pt x="191" y="137"/>
                  <a:pt x="192" y="137"/>
                  <a:pt x="193" y="138"/>
                </a:cubicBezTo>
                <a:cubicBezTo>
                  <a:pt x="195" y="137"/>
                  <a:pt x="197" y="135"/>
                  <a:pt x="198" y="133"/>
                </a:cubicBezTo>
                <a:cubicBezTo>
                  <a:pt x="198" y="131"/>
                  <a:pt x="197" y="127"/>
                  <a:pt x="200" y="126"/>
                </a:cubicBezTo>
                <a:cubicBezTo>
                  <a:pt x="201" y="126"/>
                  <a:pt x="201" y="126"/>
                  <a:pt x="202" y="126"/>
                </a:cubicBezTo>
                <a:cubicBezTo>
                  <a:pt x="202" y="124"/>
                  <a:pt x="203" y="123"/>
                  <a:pt x="203" y="122"/>
                </a:cubicBezTo>
                <a:cubicBezTo>
                  <a:pt x="204" y="118"/>
                  <a:pt x="198" y="116"/>
                  <a:pt x="200" y="111"/>
                </a:cubicBezTo>
                <a:cubicBezTo>
                  <a:pt x="198" y="108"/>
                  <a:pt x="194" y="107"/>
                  <a:pt x="191" y="108"/>
                </a:cubicBezTo>
                <a:close/>
                <a:moveTo>
                  <a:pt x="77" y="111"/>
                </a:moveTo>
                <a:cubicBezTo>
                  <a:pt x="78" y="114"/>
                  <a:pt x="78" y="117"/>
                  <a:pt x="79" y="120"/>
                </a:cubicBezTo>
                <a:cubicBezTo>
                  <a:pt x="82" y="130"/>
                  <a:pt x="84" y="140"/>
                  <a:pt x="86" y="150"/>
                </a:cubicBezTo>
                <a:cubicBezTo>
                  <a:pt x="89" y="150"/>
                  <a:pt x="93" y="150"/>
                  <a:pt x="95" y="151"/>
                </a:cubicBezTo>
                <a:cubicBezTo>
                  <a:pt x="95" y="148"/>
                  <a:pt x="97" y="143"/>
                  <a:pt x="100" y="142"/>
                </a:cubicBezTo>
                <a:cubicBezTo>
                  <a:pt x="103" y="141"/>
                  <a:pt x="106" y="142"/>
                  <a:pt x="109" y="141"/>
                </a:cubicBezTo>
                <a:cubicBezTo>
                  <a:pt x="104" y="135"/>
                  <a:pt x="98" y="130"/>
                  <a:pt x="93" y="124"/>
                </a:cubicBezTo>
                <a:cubicBezTo>
                  <a:pt x="93" y="124"/>
                  <a:pt x="93" y="124"/>
                  <a:pt x="92" y="124"/>
                </a:cubicBezTo>
                <a:cubicBezTo>
                  <a:pt x="90" y="121"/>
                  <a:pt x="88" y="119"/>
                  <a:pt x="85" y="117"/>
                </a:cubicBezTo>
                <a:cubicBezTo>
                  <a:pt x="83" y="114"/>
                  <a:pt x="80" y="110"/>
                  <a:pt x="77" y="109"/>
                </a:cubicBezTo>
                <a:cubicBezTo>
                  <a:pt x="76" y="110"/>
                  <a:pt x="77" y="110"/>
                  <a:pt x="77" y="111"/>
                </a:cubicBezTo>
                <a:close/>
                <a:moveTo>
                  <a:pt x="189" y="117"/>
                </a:moveTo>
                <a:cubicBezTo>
                  <a:pt x="186" y="116"/>
                  <a:pt x="183" y="116"/>
                  <a:pt x="180" y="116"/>
                </a:cubicBezTo>
                <a:cubicBezTo>
                  <a:pt x="161" y="116"/>
                  <a:pt x="141" y="116"/>
                  <a:pt x="123" y="117"/>
                </a:cubicBezTo>
                <a:cubicBezTo>
                  <a:pt x="123" y="117"/>
                  <a:pt x="123" y="118"/>
                  <a:pt x="122" y="118"/>
                </a:cubicBezTo>
                <a:cubicBezTo>
                  <a:pt x="122" y="118"/>
                  <a:pt x="122" y="117"/>
                  <a:pt x="121" y="117"/>
                </a:cubicBezTo>
                <a:cubicBezTo>
                  <a:pt x="119" y="118"/>
                  <a:pt x="117" y="116"/>
                  <a:pt x="115" y="117"/>
                </a:cubicBezTo>
                <a:cubicBezTo>
                  <a:pt x="113" y="118"/>
                  <a:pt x="113" y="119"/>
                  <a:pt x="112" y="120"/>
                </a:cubicBezTo>
                <a:cubicBezTo>
                  <a:pt x="112" y="121"/>
                  <a:pt x="113" y="121"/>
                  <a:pt x="112" y="122"/>
                </a:cubicBezTo>
                <a:cubicBezTo>
                  <a:pt x="112" y="123"/>
                  <a:pt x="111" y="121"/>
                  <a:pt x="111" y="122"/>
                </a:cubicBezTo>
                <a:cubicBezTo>
                  <a:pt x="107" y="128"/>
                  <a:pt x="108" y="139"/>
                  <a:pt x="115" y="142"/>
                </a:cubicBezTo>
                <a:cubicBezTo>
                  <a:pt x="132" y="140"/>
                  <a:pt x="153" y="142"/>
                  <a:pt x="169" y="141"/>
                </a:cubicBezTo>
                <a:cubicBezTo>
                  <a:pt x="176" y="141"/>
                  <a:pt x="184" y="141"/>
                  <a:pt x="191" y="140"/>
                </a:cubicBezTo>
                <a:cubicBezTo>
                  <a:pt x="191" y="139"/>
                  <a:pt x="188" y="139"/>
                  <a:pt x="186" y="139"/>
                </a:cubicBezTo>
                <a:cubicBezTo>
                  <a:pt x="176" y="139"/>
                  <a:pt x="167" y="138"/>
                  <a:pt x="156" y="138"/>
                </a:cubicBezTo>
                <a:cubicBezTo>
                  <a:pt x="143" y="139"/>
                  <a:pt x="128" y="137"/>
                  <a:pt x="115" y="139"/>
                </a:cubicBezTo>
                <a:cubicBezTo>
                  <a:pt x="110" y="135"/>
                  <a:pt x="111" y="126"/>
                  <a:pt x="114" y="121"/>
                </a:cubicBezTo>
                <a:cubicBezTo>
                  <a:pt x="116" y="119"/>
                  <a:pt x="119" y="120"/>
                  <a:pt x="122" y="120"/>
                </a:cubicBezTo>
                <a:cubicBezTo>
                  <a:pt x="126" y="120"/>
                  <a:pt x="130" y="120"/>
                  <a:pt x="134" y="120"/>
                </a:cubicBezTo>
                <a:cubicBezTo>
                  <a:pt x="149" y="119"/>
                  <a:pt x="160" y="119"/>
                  <a:pt x="172" y="119"/>
                </a:cubicBezTo>
                <a:cubicBezTo>
                  <a:pt x="178" y="119"/>
                  <a:pt x="183" y="120"/>
                  <a:pt x="188" y="120"/>
                </a:cubicBezTo>
                <a:cubicBezTo>
                  <a:pt x="189" y="120"/>
                  <a:pt x="189" y="120"/>
                  <a:pt x="190" y="120"/>
                </a:cubicBezTo>
                <a:cubicBezTo>
                  <a:pt x="191" y="119"/>
                  <a:pt x="190" y="117"/>
                  <a:pt x="189" y="117"/>
                </a:cubicBezTo>
                <a:close/>
                <a:moveTo>
                  <a:pt x="138" y="121"/>
                </a:moveTo>
                <a:cubicBezTo>
                  <a:pt x="131" y="122"/>
                  <a:pt x="123" y="121"/>
                  <a:pt x="117" y="122"/>
                </a:cubicBezTo>
                <a:cubicBezTo>
                  <a:pt x="116" y="123"/>
                  <a:pt x="117" y="125"/>
                  <a:pt x="116" y="125"/>
                </a:cubicBezTo>
                <a:cubicBezTo>
                  <a:pt x="120" y="126"/>
                  <a:pt x="126" y="124"/>
                  <a:pt x="129" y="126"/>
                </a:cubicBezTo>
                <a:cubicBezTo>
                  <a:pt x="124" y="126"/>
                  <a:pt x="121" y="127"/>
                  <a:pt x="116" y="127"/>
                </a:cubicBezTo>
                <a:cubicBezTo>
                  <a:pt x="117" y="128"/>
                  <a:pt x="115" y="131"/>
                  <a:pt x="117" y="132"/>
                </a:cubicBezTo>
                <a:cubicBezTo>
                  <a:pt x="117" y="133"/>
                  <a:pt x="115" y="133"/>
                  <a:pt x="116" y="134"/>
                </a:cubicBezTo>
                <a:cubicBezTo>
                  <a:pt x="119" y="133"/>
                  <a:pt x="123" y="134"/>
                  <a:pt x="127" y="134"/>
                </a:cubicBezTo>
                <a:cubicBezTo>
                  <a:pt x="124" y="135"/>
                  <a:pt x="120" y="134"/>
                  <a:pt x="116" y="135"/>
                </a:cubicBezTo>
                <a:cubicBezTo>
                  <a:pt x="117" y="136"/>
                  <a:pt x="117" y="136"/>
                  <a:pt x="117" y="137"/>
                </a:cubicBezTo>
                <a:cubicBezTo>
                  <a:pt x="127" y="137"/>
                  <a:pt x="136" y="136"/>
                  <a:pt x="145" y="137"/>
                </a:cubicBezTo>
                <a:cubicBezTo>
                  <a:pt x="157" y="138"/>
                  <a:pt x="172" y="137"/>
                  <a:pt x="184" y="137"/>
                </a:cubicBezTo>
                <a:cubicBezTo>
                  <a:pt x="184" y="136"/>
                  <a:pt x="184" y="136"/>
                  <a:pt x="184" y="135"/>
                </a:cubicBezTo>
                <a:cubicBezTo>
                  <a:pt x="183" y="135"/>
                  <a:pt x="181" y="135"/>
                  <a:pt x="182" y="134"/>
                </a:cubicBezTo>
                <a:cubicBezTo>
                  <a:pt x="181" y="134"/>
                  <a:pt x="182" y="135"/>
                  <a:pt x="181" y="135"/>
                </a:cubicBezTo>
                <a:cubicBezTo>
                  <a:pt x="175" y="134"/>
                  <a:pt x="168" y="135"/>
                  <a:pt x="162" y="134"/>
                </a:cubicBezTo>
                <a:cubicBezTo>
                  <a:pt x="167" y="133"/>
                  <a:pt x="173" y="133"/>
                  <a:pt x="179" y="133"/>
                </a:cubicBezTo>
                <a:cubicBezTo>
                  <a:pt x="181" y="133"/>
                  <a:pt x="183" y="134"/>
                  <a:pt x="184" y="133"/>
                </a:cubicBezTo>
                <a:cubicBezTo>
                  <a:pt x="182" y="131"/>
                  <a:pt x="177" y="133"/>
                  <a:pt x="175" y="132"/>
                </a:cubicBezTo>
                <a:cubicBezTo>
                  <a:pt x="177" y="131"/>
                  <a:pt x="181" y="131"/>
                  <a:pt x="184" y="131"/>
                </a:cubicBezTo>
                <a:cubicBezTo>
                  <a:pt x="183" y="129"/>
                  <a:pt x="183" y="129"/>
                  <a:pt x="184" y="128"/>
                </a:cubicBezTo>
                <a:cubicBezTo>
                  <a:pt x="178" y="127"/>
                  <a:pt x="172" y="128"/>
                  <a:pt x="166" y="129"/>
                </a:cubicBezTo>
                <a:cubicBezTo>
                  <a:pt x="159" y="129"/>
                  <a:pt x="152" y="129"/>
                  <a:pt x="146" y="129"/>
                </a:cubicBezTo>
                <a:cubicBezTo>
                  <a:pt x="141" y="129"/>
                  <a:pt x="135" y="129"/>
                  <a:pt x="130" y="130"/>
                </a:cubicBezTo>
                <a:cubicBezTo>
                  <a:pt x="129" y="130"/>
                  <a:pt x="128" y="131"/>
                  <a:pt x="127" y="130"/>
                </a:cubicBezTo>
                <a:cubicBezTo>
                  <a:pt x="138" y="127"/>
                  <a:pt x="149" y="129"/>
                  <a:pt x="162" y="128"/>
                </a:cubicBezTo>
                <a:cubicBezTo>
                  <a:pt x="169" y="127"/>
                  <a:pt x="174" y="127"/>
                  <a:pt x="180" y="127"/>
                </a:cubicBezTo>
                <a:cubicBezTo>
                  <a:pt x="182" y="127"/>
                  <a:pt x="184" y="127"/>
                  <a:pt x="184" y="126"/>
                </a:cubicBezTo>
                <a:cubicBezTo>
                  <a:pt x="181" y="124"/>
                  <a:pt x="175" y="126"/>
                  <a:pt x="171" y="125"/>
                </a:cubicBezTo>
                <a:cubicBezTo>
                  <a:pt x="174" y="125"/>
                  <a:pt x="181" y="124"/>
                  <a:pt x="185" y="124"/>
                </a:cubicBezTo>
                <a:cubicBezTo>
                  <a:pt x="185" y="123"/>
                  <a:pt x="184" y="122"/>
                  <a:pt x="185" y="122"/>
                </a:cubicBezTo>
                <a:cubicBezTo>
                  <a:pt x="185" y="122"/>
                  <a:pt x="185" y="121"/>
                  <a:pt x="185" y="121"/>
                </a:cubicBezTo>
                <a:cubicBezTo>
                  <a:pt x="170" y="120"/>
                  <a:pt x="153" y="121"/>
                  <a:pt x="138" y="121"/>
                </a:cubicBezTo>
                <a:close/>
                <a:moveTo>
                  <a:pt x="25" y="131"/>
                </a:moveTo>
                <a:cubicBezTo>
                  <a:pt x="24" y="130"/>
                  <a:pt x="22" y="128"/>
                  <a:pt x="20" y="127"/>
                </a:cubicBezTo>
                <a:cubicBezTo>
                  <a:pt x="20" y="126"/>
                  <a:pt x="18" y="126"/>
                  <a:pt x="17" y="124"/>
                </a:cubicBezTo>
                <a:cubicBezTo>
                  <a:pt x="14" y="128"/>
                  <a:pt x="7" y="128"/>
                  <a:pt x="4" y="131"/>
                </a:cubicBezTo>
                <a:cubicBezTo>
                  <a:pt x="12" y="140"/>
                  <a:pt x="21" y="148"/>
                  <a:pt x="31" y="155"/>
                </a:cubicBezTo>
                <a:cubicBezTo>
                  <a:pt x="36" y="160"/>
                  <a:pt x="43" y="165"/>
                  <a:pt x="48" y="171"/>
                </a:cubicBezTo>
                <a:cubicBezTo>
                  <a:pt x="50" y="171"/>
                  <a:pt x="50" y="172"/>
                  <a:pt x="51" y="173"/>
                </a:cubicBezTo>
                <a:cubicBezTo>
                  <a:pt x="53" y="167"/>
                  <a:pt x="57" y="164"/>
                  <a:pt x="60" y="160"/>
                </a:cubicBezTo>
                <a:cubicBezTo>
                  <a:pt x="60" y="160"/>
                  <a:pt x="60" y="160"/>
                  <a:pt x="60" y="159"/>
                </a:cubicBezTo>
                <a:cubicBezTo>
                  <a:pt x="57" y="160"/>
                  <a:pt x="55" y="163"/>
                  <a:pt x="51" y="163"/>
                </a:cubicBezTo>
                <a:cubicBezTo>
                  <a:pt x="53" y="161"/>
                  <a:pt x="56" y="160"/>
                  <a:pt x="58" y="158"/>
                </a:cubicBezTo>
                <a:cubicBezTo>
                  <a:pt x="58" y="157"/>
                  <a:pt x="57" y="157"/>
                  <a:pt x="57" y="157"/>
                </a:cubicBezTo>
                <a:cubicBezTo>
                  <a:pt x="56" y="157"/>
                  <a:pt x="54" y="159"/>
                  <a:pt x="53" y="158"/>
                </a:cubicBezTo>
                <a:cubicBezTo>
                  <a:pt x="53" y="157"/>
                  <a:pt x="55" y="157"/>
                  <a:pt x="56" y="156"/>
                </a:cubicBezTo>
                <a:cubicBezTo>
                  <a:pt x="54" y="154"/>
                  <a:pt x="52" y="158"/>
                  <a:pt x="51" y="156"/>
                </a:cubicBezTo>
                <a:cubicBezTo>
                  <a:pt x="52" y="155"/>
                  <a:pt x="53" y="155"/>
                  <a:pt x="54" y="154"/>
                </a:cubicBezTo>
                <a:cubicBezTo>
                  <a:pt x="53" y="152"/>
                  <a:pt x="50" y="155"/>
                  <a:pt x="49" y="154"/>
                </a:cubicBezTo>
                <a:cubicBezTo>
                  <a:pt x="49" y="153"/>
                  <a:pt x="51" y="153"/>
                  <a:pt x="52" y="152"/>
                </a:cubicBezTo>
                <a:cubicBezTo>
                  <a:pt x="51" y="152"/>
                  <a:pt x="51" y="151"/>
                  <a:pt x="50" y="151"/>
                </a:cubicBezTo>
                <a:cubicBezTo>
                  <a:pt x="49" y="152"/>
                  <a:pt x="47" y="153"/>
                  <a:pt x="46" y="152"/>
                </a:cubicBezTo>
                <a:cubicBezTo>
                  <a:pt x="46" y="150"/>
                  <a:pt x="49" y="151"/>
                  <a:pt x="49" y="150"/>
                </a:cubicBezTo>
                <a:cubicBezTo>
                  <a:pt x="49" y="149"/>
                  <a:pt x="48" y="149"/>
                  <a:pt x="48" y="148"/>
                </a:cubicBezTo>
                <a:cubicBezTo>
                  <a:pt x="46" y="149"/>
                  <a:pt x="45" y="150"/>
                  <a:pt x="43" y="150"/>
                </a:cubicBezTo>
                <a:cubicBezTo>
                  <a:pt x="41" y="151"/>
                  <a:pt x="39" y="153"/>
                  <a:pt x="37" y="153"/>
                </a:cubicBezTo>
                <a:cubicBezTo>
                  <a:pt x="39" y="150"/>
                  <a:pt x="43" y="149"/>
                  <a:pt x="46" y="147"/>
                </a:cubicBezTo>
                <a:cubicBezTo>
                  <a:pt x="45" y="146"/>
                  <a:pt x="45" y="146"/>
                  <a:pt x="44" y="145"/>
                </a:cubicBezTo>
                <a:cubicBezTo>
                  <a:pt x="42" y="146"/>
                  <a:pt x="41" y="147"/>
                  <a:pt x="40" y="147"/>
                </a:cubicBezTo>
                <a:cubicBezTo>
                  <a:pt x="39" y="145"/>
                  <a:pt x="42" y="145"/>
                  <a:pt x="42" y="144"/>
                </a:cubicBezTo>
                <a:cubicBezTo>
                  <a:pt x="42" y="144"/>
                  <a:pt x="42" y="143"/>
                  <a:pt x="41" y="143"/>
                </a:cubicBezTo>
                <a:cubicBezTo>
                  <a:pt x="40" y="144"/>
                  <a:pt x="38" y="145"/>
                  <a:pt x="37" y="144"/>
                </a:cubicBezTo>
                <a:cubicBezTo>
                  <a:pt x="37" y="143"/>
                  <a:pt x="39" y="143"/>
                  <a:pt x="40" y="142"/>
                </a:cubicBezTo>
                <a:cubicBezTo>
                  <a:pt x="39" y="142"/>
                  <a:pt x="39" y="141"/>
                  <a:pt x="38" y="141"/>
                </a:cubicBezTo>
                <a:cubicBezTo>
                  <a:pt x="37" y="142"/>
                  <a:pt x="35" y="143"/>
                  <a:pt x="33" y="143"/>
                </a:cubicBezTo>
                <a:cubicBezTo>
                  <a:pt x="34" y="141"/>
                  <a:pt x="35" y="140"/>
                  <a:pt x="37" y="140"/>
                </a:cubicBezTo>
                <a:cubicBezTo>
                  <a:pt x="36" y="138"/>
                  <a:pt x="32" y="142"/>
                  <a:pt x="31" y="140"/>
                </a:cubicBezTo>
                <a:cubicBezTo>
                  <a:pt x="32" y="139"/>
                  <a:pt x="33" y="139"/>
                  <a:pt x="34" y="138"/>
                </a:cubicBezTo>
                <a:cubicBezTo>
                  <a:pt x="34" y="138"/>
                  <a:pt x="33" y="137"/>
                  <a:pt x="33" y="137"/>
                </a:cubicBezTo>
                <a:cubicBezTo>
                  <a:pt x="29" y="139"/>
                  <a:pt x="26" y="139"/>
                  <a:pt x="24" y="141"/>
                </a:cubicBezTo>
                <a:cubicBezTo>
                  <a:pt x="23" y="141"/>
                  <a:pt x="23" y="141"/>
                  <a:pt x="23" y="140"/>
                </a:cubicBezTo>
                <a:cubicBezTo>
                  <a:pt x="25" y="138"/>
                  <a:pt x="29" y="138"/>
                  <a:pt x="31" y="135"/>
                </a:cubicBezTo>
                <a:cubicBezTo>
                  <a:pt x="29" y="134"/>
                  <a:pt x="27" y="132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lose/>
                <a:moveTo>
                  <a:pt x="2" y="137"/>
                </a:moveTo>
                <a:cubicBezTo>
                  <a:pt x="18" y="150"/>
                  <a:pt x="34" y="163"/>
                  <a:pt x="49" y="176"/>
                </a:cubicBezTo>
                <a:cubicBezTo>
                  <a:pt x="50" y="176"/>
                  <a:pt x="50" y="175"/>
                  <a:pt x="50" y="174"/>
                </a:cubicBezTo>
                <a:cubicBezTo>
                  <a:pt x="49" y="174"/>
                  <a:pt x="49" y="173"/>
                  <a:pt x="48" y="172"/>
                </a:cubicBezTo>
                <a:cubicBezTo>
                  <a:pt x="48" y="171"/>
                  <a:pt x="47" y="171"/>
                  <a:pt x="46" y="171"/>
                </a:cubicBezTo>
                <a:cubicBezTo>
                  <a:pt x="44" y="168"/>
                  <a:pt x="41" y="165"/>
                  <a:pt x="37" y="163"/>
                </a:cubicBezTo>
                <a:cubicBezTo>
                  <a:pt x="33" y="159"/>
                  <a:pt x="30" y="156"/>
                  <a:pt x="25" y="153"/>
                </a:cubicBezTo>
                <a:cubicBezTo>
                  <a:pt x="21" y="150"/>
                  <a:pt x="18" y="146"/>
                  <a:pt x="14" y="143"/>
                </a:cubicBezTo>
                <a:cubicBezTo>
                  <a:pt x="12" y="140"/>
                  <a:pt x="8" y="137"/>
                  <a:pt x="5" y="135"/>
                </a:cubicBezTo>
                <a:cubicBezTo>
                  <a:pt x="5" y="134"/>
                  <a:pt x="4" y="133"/>
                  <a:pt x="3" y="133"/>
                </a:cubicBezTo>
                <a:cubicBezTo>
                  <a:pt x="2" y="134"/>
                  <a:pt x="2" y="136"/>
                  <a:pt x="2" y="137"/>
                </a:cubicBezTo>
                <a:close/>
                <a:moveTo>
                  <a:pt x="190" y="142"/>
                </a:moveTo>
                <a:cubicBezTo>
                  <a:pt x="183" y="141"/>
                  <a:pt x="177" y="142"/>
                  <a:pt x="171" y="142"/>
                </a:cubicBezTo>
                <a:cubicBezTo>
                  <a:pt x="166" y="142"/>
                  <a:pt x="162" y="143"/>
                  <a:pt x="157" y="143"/>
                </a:cubicBezTo>
                <a:cubicBezTo>
                  <a:pt x="153" y="143"/>
                  <a:pt x="148" y="142"/>
                  <a:pt x="144" y="143"/>
                </a:cubicBezTo>
                <a:cubicBezTo>
                  <a:pt x="135" y="143"/>
                  <a:pt x="127" y="142"/>
                  <a:pt x="117" y="143"/>
                </a:cubicBezTo>
                <a:cubicBezTo>
                  <a:pt x="112" y="143"/>
                  <a:pt x="106" y="143"/>
                  <a:pt x="101" y="143"/>
                </a:cubicBezTo>
                <a:cubicBezTo>
                  <a:pt x="101" y="144"/>
                  <a:pt x="101" y="145"/>
                  <a:pt x="102" y="146"/>
                </a:cubicBezTo>
                <a:cubicBezTo>
                  <a:pt x="108" y="146"/>
                  <a:pt x="118" y="145"/>
                  <a:pt x="126" y="146"/>
                </a:cubicBezTo>
                <a:cubicBezTo>
                  <a:pt x="130" y="145"/>
                  <a:pt x="137" y="146"/>
                  <a:pt x="141" y="146"/>
                </a:cubicBezTo>
                <a:cubicBezTo>
                  <a:pt x="154" y="143"/>
                  <a:pt x="171" y="145"/>
                  <a:pt x="186" y="145"/>
                </a:cubicBezTo>
                <a:cubicBezTo>
                  <a:pt x="188" y="145"/>
                  <a:pt x="190" y="145"/>
                  <a:pt x="192" y="145"/>
                </a:cubicBezTo>
                <a:cubicBezTo>
                  <a:pt x="193" y="145"/>
                  <a:pt x="194" y="146"/>
                  <a:pt x="195" y="144"/>
                </a:cubicBezTo>
                <a:cubicBezTo>
                  <a:pt x="194" y="143"/>
                  <a:pt x="192" y="142"/>
                  <a:pt x="190" y="142"/>
                </a:cubicBezTo>
                <a:close/>
                <a:moveTo>
                  <a:pt x="100" y="157"/>
                </a:moveTo>
                <a:cubicBezTo>
                  <a:pt x="99" y="155"/>
                  <a:pt x="99" y="154"/>
                  <a:pt x="99" y="152"/>
                </a:cubicBezTo>
                <a:cubicBezTo>
                  <a:pt x="99" y="149"/>
                  <a:pt x="100" y="146"/>
                  <a:pt x="99" y="145"/>
                </a:cubicBezTo>
                <a:cubicBezTo>
                  <a:pt x="96" y="148"/>
                  <a:pt x="96" y="156"/>
                  <a:pt x="100" y="157"/>
                </a:cubicBezTo>
                <a:close/>
                <a:moveTo>
                  <a:pt x="107" y="152"/>
                </a:moveTo>
                <a:cubicBezTo>
                  <a:pt x="106" y="152"/>
                  <a:pt x="103" y="152"/>
                  <a:pt x="102" y="153"/>
                </a:cubicBezTo>
                <a:cubicBezTo>
                  <a:pt x="102" y="154"/>
                  <a:pt x="104" y="153"/>
                  <a:pt x="105" y="154"/>
                </a:cubicBezTo>
                <a:cubicBezTo>
                  <a:pt x="110" y="154"/>
                  <a:pt x="118" y="155"/>
                  <a:pt x="122" y="155"/>
                </a:cubicBezTo>
                <a:cubicBezTo>
                  <a:pt x="122" y="154"/>
                  <a:pt x="124" y="155"/>
                  <a:pt x="125" y="154"/>
                </a:cubicBezTo>
                <a:cubicBezTo>
                  <a:pt x="127" y="155"/>
                  <a:pt x="130" y="154"/>
                  <a:pt x="132" y="154"/>
                </a:cubicBezTo>
                <a:cubicBezTo>
                  <a:pt x="131" y="154"/>
                  <a:pt x="131" y="154"/>
                  <a:pt x="131" y="154"/>
                </a:cubicBezTo>
                <a:cubicBezTo>
                  <a:pt x="132" y="155"/>
                  <a:pt x="132" y="154"/>
                  <a:pt x="132" y="154"/>
                </a:cubicBezTo>
                <a:cubicBezTo>
                  <a:pt x="150" y="154"/>
                  <a:pt x="172" y="153"/>
                  <a:pt x="191" y="153"/>
                </a:cubicBezTo>
                <a:cubicBezTo>
                  <a:pt x="191" y="153"/>
                  <a:pt x="191" y="152"/>
                  <a:pt x="190" y="152"/>
                </a:cubicBezTo>
                <a:cubicBezTo>
                  <a:pt x="184" y="150"/>
                  <a:pt x="176" y="151"/>
                  <a:pt x="170" y="151"/>
                </a:cubicBezTo>
                <a:cubicBezTo>
                  <a:pt x="169" y="151"/>
                  <a:pt x="168" y="151"/>
                  <a:pt x="168" y="150"/>
                </a:cubicBezTo>
                <a:cubicBezTo>
                  <a:pt x="174" y="150"/>
                  <a:pt x="179" y="150"/>
                  <a:pt x="185" y="150"/>
                </a:cubicBezTo>
                <a:cubicBezTo>
                  <a:pt x="187" y="150"/>
                  <a:pt x="190" y="151"/>
                  <a:pt x="192" y="150"/>
                </a:cubicBezTo>
                <a:cubicBezTo>
                  <a:pt x="189" y="149"/>
                  <a:pt x="182" y="149"/>
                  <a:pt x="180" y="149"/>
                </a:cubicBezTo>
                <a:cubicBezTo>
                  <a:pt x="183" y="148"/>
                  <a:pt x="187" y="148"/>
                  <a:pt x="191" y="148"/>
                </a:cubicBezTo>
                <a:cubicBezTo>
                  <a:pt x="191" y="148"/>
                  <a:pt x="191" y="147"/>
                  <a:pt x="192" y="147"/>
                </a:cubicBezTo>
                <a:cubicBezTo>
                  <a:pt x="178" y="147"/>
                  <a:pt x="160" y="145"/>
                  <a:pt x="146" y="146"/>
                </a:cubicBezTo>
                <a:cubicBezTo>
                  <a:pt x="131" y="148"/>
                  <a:pt x="117" y="147"/>
                  <a:pt x="102" y="147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6" y="150"/>
                  <a:pt x="110" y="149"/>
                  <a:pt x="113" y="149"/>
                </a:cubicBezTo>
                <a:cubicBezTo>
                  <a:pt x="111" y="150"/>
                  <a:pt x="106" y="150"/>
                  <a:pt x="102" y="151"/>
                </a:cubicBezTo>
                <a:cubicBezTo>
                  <a:pt x="109" y="152"/>
                  <a:pt x="118" y="150"/>
                  <a:pt x="124" y="151"/>
                </a:cubicBezTo>
                <a:cubicBezTo>
                  <a:pt x="119" y="152"/>
                  <a:pt x="112" y="152"/>
                  <a:pt x="107" y="152"/>
                </a:cubicBezTo>
                <a:close/>
                <a:moveTo>
                  <a:pt x="278" y="168"/>
                </a:moveTo>
                <a:cubicBezTo>
                  <a:pt x="278" y="170"/>
                  <a:pt x="277" y="173"/>
                  <a:pt x="276" y="176"/>
                </a:cubicBezTo>
                <a:cubicBezTo>
                  <a:pt x="275" y="177"/>
                  <a:pt x="275" y="179"/>
                  <a:pt x="274" y="181"/>
                </a:cubicBezTo>
                <a:cubicBezTo>
                  <a:pt x="274" y="182"/>
                  <a:pt x="274" y="182"/>
                  <a:pt x="273" y="183"/>
                </a:cubicBezTo>
                <a:cubicBezTo>
                  <a:pt x="273" y="184"/>
                  <a:pt x="273" y="185"/>
                  <a:pt x="272" y="187"/>
                </a:cubicBezTo>
                <a:cubicBezTo>
                  <a:pt x="270" y="192"/>
                  <a:pt x="267" y="197"/>
                  <a:pt x="263" y="200"/>
                </a:cubicBezTo>
                <a:cubicBezTo>
                  <a:pt x="261" y="203"/>
                  <a:pt x="259" y="205"/>
                  <a:pt x="257" y="208"/>
                </a:cubicBezTo>
                <a:cubicBezTo>
                  <a:pt x="256" y="209"/>
                  <a:pt x="254" y="210"/>
                  <a:pt x="253" y="212"/>
                </a:cubicBezTo>
                <a:cubicBezTo>
                  <a:pt x="252" y="213"/>
                  <a:pt x="251" y="214"/>
                  <a:pt x="250" y="216"/>
                </a:cubicBezTo>
                <a:cubicBezTo>
                  <a:pt x="249" y="216"/>
                  <a:pt x="248" y="217"/>
                  <a:pt x="247" y="217"/>
                </a:cubicBezTo>
                <a:cubicBezTo>
                  <a:pt x="247" y="218"/>
                  <a:pt x="246" y="218"/>
                  <a:pt x="246" y="219"/>
                </a:cubicBezTo>
                <a:cubicBezTo>
                  <a:pt x="245" y="220"/>
                  <a:pt x="243" y="220"/>
                  <a:pt x="242" y="221"/>
                </a:cubicBezTo>
                <a:cubicBezTo>
                  <a:pt x="241" y="222"/>
                  <a:pt x="240" y="223"/>
                  <a:pt x="239" y="224"/>
                </a:cubicBezTo>
                <a:cubicBezTo>
                  <a:pt x="238" y="225"/>
                  <a:pt x="236" y="226"/>
                  <a:pt x="235" y="226"/>
                </a:cubicBezTo>
                <a:cubicBezTo>
                  <a:pt x="231" y="229"/>
                  <a:pt x="227" y="232"/>
                  <a:pt x="222" y="233"/>
                </a:cubicBezTo>
                <a:cubicBezTo>
                  <a:pt x="223" y="233"/>
                  <a:pt x="224" y="234"/>
                  <a:pt x="225" y="235"/>
                </a:cubicBezTo>
                <a:cubicBezTo>
                  <a:pt x="227" y="233"/>
                  <a:pt x="229" y="233"/>
                  <a:pt x="230" y="232"/>
                </a:cubicBezTo>
                <a:cubicBezTo>
                  <a:pt x="232" y="231"/>
                  <a:pt x="234" y="230"/>
                  <a:pt x="236" y="230"/>
                </a:cubicBezTo>
                <a:cubicBezTo>
                  <a:pt x="242" y="225"/>
                  <a:pt x="248" y="220"/>
                  <a:pt x="254" y="215"/>
                </a:cubicBezTo>
                <a:cubicBezTo>
                  <a:pt x="255" y="213"/>
                  <a:pt x="257" y="212"/>
                  <a:pt x="258" y="210"/>
                </a:cubicBezTo>
                <a:cubicBezTo>
                  <a:pt x="260" y="208"/>
                  <a:pt x="261" y="207"/>
                  <a:pt x="262" y="205"/>
                </a:cubicBezTo>
                <a:cubicBezTo>
                  <a:pt x="263" y="204"/>
                  <a:pt x="263" y="204"/>
                  <a:pt x="264" y="204"/>
                </a:cubicBezTo>
                <a:cubicBezTo>
                  <a:pt x="266" y="202"/>
                  <a:pt x="267" y="198"/>
                  <a:pt x="268" y="196"/>
                </a:cubicBezTo>
                <a:cubicBezTo>
                  <a:pt x="270" y="194"/>
                  <a:pt x="272" y="192"/>
                  <a:pt x="273" y="190"/>
                </a:cubicBezTo>
                <a:cubicBezTo>
                  <a:pt x="274" y="188"/>
                  <a:pt x="275" y="186"/>
                  <a:pt x="276" y="184"/>
                </a:cubicBezTo>
                <a:cubicBezTo>
                  <a:pt x="278" y="178"/>
                  <a:pt x="279" y="175"/>
                  <a:pt x="280" y="169"/>
                </a:cubicBezTo>
                <a:cubicBezTo>
                  <a:pt x="280" y="168"/>
                  <a:pt x="280" y="167"/>
                  <a:pt x="280" y="166"/>
                </a:cubicBezTo>
                <a:cubicBezTo>
                  <a:pt x="281" y="162"/>
                  <a:pt x="281" y="158"/>
                  <a:pt x="280" y="155"/>
                </a:cubicBezTo>
                <a:cubicBezTo>
                  <a:pt x="280" y="153"/>
                  <a:pt x="277" y="150"/>
                  <a:pt x="276" y="150"/>
                </a:cubicBezTo>
                <a:cubicBezTo>
                  <a:pt x="278" y="156"/>
                  <a:pt x="279" y="161"/>
                  <a:pt x="278" y="168"/>
                </a:cubicBezTo>
                <a:close/>
                <a:moveTo>
                  <a:pt x="74" y="154"/>
                </a:moveTo>
                <a:cubicBezTo>
                  <a:pt x="71" y="155"/>
                  <a:pt x="68" y="157"/>
                  <a:pt x="65" y="158"/>
                </a:cubicBezTo>
                <a:cubicBezTo>
                  <a:pt x="54" y="167"/>
                  <a:pt x="44" y="184"/>
                  <a:pt x="49" y="204"/>
                </a:cubicBezTo>
                <a:cubicBezTo>
                  <a:pt x="50" y="209"/>
                  <a:pt x="54" y="213"/>
                  <a:pt x="56" y="218"/>
                </a:cubicBezTo>
                <a:cubicBezTo>
                  <a:pt x="57" y="219"/>
                  <a:pt x="58" y="221"/>
                  <a:pt x="59" y="221"/>
                </a:cubicBezTo>
                <a:cubicBezTo>
                  <a:pt x="60" y="222"/>
                  <a:pt x="60" y="221"/>
                  <a:pt x="61" y="222"/>
                </a:cubicBezTo>
                <a:cubicBezTo>
                  <a:pt x="62" y="224"/>
                  <a:pt x="60" y="225"/>
                  <a:pt x="59" y="226"/>
                </a:cubicBezTo>
                <a:cubicBezTo>
                  <a:pt x="57" y="228"/>
                  <a:pt x="55" y="231"/>
                  <a:pt x="54" y="232"/>
                </a:cubicBezTo>
                <a:cubicBezTo>
                  <a:pt x="54" y="233"/>
                  <a:pt x="54" y="234"/>
                  <a:pt x="55" y="235"/>
                </a:cubicBezTo>
                <a:cubicBezTo>
                  <a:pt x="60" y="230"/>
                  <a:pt x="65" y="225"/>
                  <a:pt x="72" y="222"/>
                </a:cubicBezTo>
                <a:cubicBezTo>
                  <a:pt x="72" y="219"/>
                  <a:pt x="74" y="216"/>
                  <a:pt x="74" y="215"/>
                </a:cubicBezTo>
                <a:cubicBezTo>
                  <a:pt x="71" y="215"/>
                  <a:pt x="70" y="211"/>
                  <a:pt x="68" y="209"/>
                </a:cubicBezTo>
                <a:cubicBezTo>
                  <a:pt x="65" y="203"/>
                  <a:pt x="63" y="196"/>
                  <a:pt x="65" y="189"/>
                </a:cubicBezTo>
                <a:cubicBezTo>
                  <a:pt x="66" y="186"/>
                  <a:pt x="67" y="181"/>
                  <a:pt x="68" y="179"/>
                </a:cubicBezTo>
                <a:cubicBezTo>
                  <a:pt x="70" y="177"/>
                  <a:pt x="74" y="174"/>
                  <a:pt x="75" y="173"/>
                </a:cubicBezTo>
                <a:cubicBezTo>
                  <a:pt x="83" y="169"/>
                  <a:pt x="92" y="169"/>
                  <a:pt x="100" y="172"/>
                </a:cubicBezTo>
                <a:cubicBezTo>
                  <a:pt x="102" y="171"/>
                  <a:pt x="101" y="168"/>
                  <a:pt x="101" y="167"/>
                </a:cubicBezTo>
                <a:cubicBezTo>
                  <a:pt x="102" y="163"/>
                  <a:pt x="104" y="161"/>
                  <a:pt x="106" y="159"/>
                </a:cubicBezTo>
                <a:cubicBezTo>
                  <a:pt x="103" y="159"/>
                  <a:pt x="101" y="158"/>
                  <a:pt x="99" y="159"/>
                </a:cubicBezTo>
                <a:cubicBezTo>
                  <a:pt x="97" y="158"/>
                  <a:pt x="96" y="155"/>
                  <a:pt x="96" y="153"/>
                </a:cubicBezTo>
                <a:cubicBezTo>
                  <a:pt x="89" y="151"/>
                  <a:pt x="81" y="152"/>
                  <a:pt x="74" y="154"/>
                </a:cubicBezTo>
                <a:close/>
                <a:moveTo>
                  <a:pt x="193" y="155"/>
                </a:moveTo>
                <a:cubicBezTo>
                  <a:pt x="189" y="155"/>
                  <a:pt x="186" y="155"/>
                  <a:pt x="183" y="155"/>
                </a:cubicBezTo>
                <a:cubicBezTo>
                  <a:pt x="181" y="155"/>
                  <a:pt x="179" y="155"/>
                  <a:pt x="176" y="155"/>
                </a:cubicBezTo>
                <a:cubicBezTo>
                  <a:pt x="172" y="155"/>
                  <a:pt x="169" y="155"/>
                  <a:pt x="166" y="155"/>
                </a:cubicBezTo>
                <a:cubicBezTo>
                  <a:pt x="158" y="155"/>
                  <a:pt x="149" y="155"/>
                  <a:pt x="141" y="156"/>
                </a:cubicBezTo>
                <a:cubicBezTo>
                  <a:pt x="136" y="156"/>
                  <a:pt x="131" y="155"/>
                  <a:pt x="126" y="155"/>
                </a:cubicBezTo>
                <a:cubicBezTo>
                  <a:pt x="125" y="155"/>
                  <a:pt x="123" y="156"/>
                  <a:pt x="122" y="156"/>
                </a:cubicBezTo>
                <a:cubicBezTo>
                  <a:pt x="116" y="156"/>
                  <a:pt x="109" y="156"/>
                  <a:pt x="103" y="155"/>
                </a:cubicBezTo>
                <a:cubicBezTo>
                  <a:pt x="103" y="156"/>
                  <a:pt x="101" y="157"/>
                  <a:pt x="102" y="157"/>
                </a:cubicBezTo>
                <a:cubicBezTo>
                  <a:pt x="104" y="157"/>
                  <a:pt x="108" y="157"/>
                  <a:pt x="109" y="158"/>
                </a:cubicBezTo>
                <a:cubicBezTo>
                  <a:pt x="122" y="158"/>
                  <a:pt x="134" y="158"/>
                  <a:pt x="147" y="158"/>
                </a:cubicBezTo>
                <a:cubicBezTo>
                  <a:pt x="152" y="158"/>
                  <a:pt x="156" y="158"/>
                  <a:pt x="160" y="158"/>
                </a:cubicBezTo>
                <a:cubicBezTo>
                  <a:pt x="166" y="158"/>
                  <a:pt x="172" y="158"/>
                  <a:pt x="179" y="158"/>
                </a:cubicBezTo>
                <a:cubicBezTo>
                  <a:pt x="184" y="158"/>
                  <a:pt x="191" y="159"/>
                  <a:pt x="195" y="158"/>
                </a:cubicBezTo>
                <a:cubicBezTo>
                  <a:pt x="196" y="156"/>
                  <a:pt x="194" y="155"/>
                  <a:pt x="193" y="155"/>
                </a:cubicBezTo>
                <a:close/>
                <a:moveTo>
                  <a:pt x="198" y="160"/>
                </a:moveTo>
                <a:cubicBezTo>
                  <a:pt x="171" y="159"/>
                  <a:pt x="138" y="160"/>
                  <a:pt x="111" y="160"/>
                </a:cubicBezTo>
                <a:cubicBezTo>
                  <a:pt x="111" y="161"/>
                  <a:pt x="111" y="161"/>
                  <a:pt x="111" y="162"/>
                </a:cubicBezTo>
                <a:cubicBezTo>
                  <a:pt x="128" y="162"/>
                  <a:pt x="147" y="161"/>
                  <a:pt x="164" y="162"/>
                </a:cubicBezTo>
                <a:cubicBezTo>
                  <a:pt x="169" y="162"/>
                  <a:pt x="174" y="162"/>
                  <a:pt x="179" y="162"/>
                </a:cubicBezTo>
                <a:cubicBezTo>
                  <a:pt x="182" y="162"/>
                  <a:pt x="185" y="162"/>
                  <a:pt x="189" y="162"/>
                </a:cubicBezTo>
                <a:cubicBezTo>
                  <a:pt x="191" y="162"/>
                  <a:pt x="194" y="163"/>
                  <a:pt x="197" y="163"/>
                </a:cubicBezTo>
                <a:cubicBezTo>
                  <a:pt x="197" y="163"/>
                  <a:pt x="199" y="162"/>
                  <a:pt x="199" y="161"/>
                </a:cubicBezTo>
                <a:cubicBezTo>
                  <a:pt x="199" y="161"/>
                  <a:pt x="198" y="161"/>
                  <a:pt x="198" y="160"/>
                </a:cubicBezTo>
                <a:close/>
                <a:moveTo>
                  <a:pt x="107" y="160"/>
                </a:moveTo>
                <a:cubicBezTo>
                  <a:pt x="104" y="162"/>
                  <a:pt x="103" y="166"/>
                  <a:pt x="103" y="170"/>
                </a:cubicBezTo>
                <a:cubicBezTo>
                  <a:pt x="103" y="171"/>
                  <a:pt x="104" y="171"/>
                  <a:pt x="104" y="171"/>
                </a:cubicBezTo>
                <a:cubicBezTo>
                  <a:pt x="103" y="171"/>
                  <a:pt x="103" y="172"/>
                  <a:pt x="103" y="172"/>
                </a:cubicBezTo>
                <a:cubicBezTo>
                  <a:pt x="104" y="174"/>
                  <a:pt x="106" y="177"/>
                  <a:pt x="109" y="177"/>
                </a:cubicBezTo>
                <a:cubicBezTo>
                  <a:pt x="108" y="174"/>
                  <a:pt x="106" y="170"/>
                  <a:pt x="105" y="167"/>
                </a:cubicBezTo>
                <a:cubicBezTo>
                  <a:pt x="106" y="165"/>
                  <a:pt x="107" y="163"/>
                  <a:pt x="109" y="161"/>
                </a:cubicBezTo>
                <a:cubicBezTo>
                  <a:pt x="108" y="161"/>
                  <a:pt x="108" y="160"/>
                  <a:pt x="107" y="160"/>
                </a:cubicBezTo>
                <a:close/>
                <a:moveTo>
                  <a:pt x="149" y="163"/>
                </a:moveTo>
                <a:cubicBezTo>
                  <a:pt x="135" y="163"/>
                  <a:pt x="121" y="163"/>
                  <a:pt x="110" y="164"/>
                </a:cubicBezTo>
                <a:cubicBezTo>
                  <a:pt x="110" y="165"/>
                  <a:pt x="110" y="165"/>
                  <a:pt x="110" y="166"/>
                </a:cubicBezTo>
                <a:cubicBezTo>
                  <a:pt x="116" y="166"/>
                  <a:pt x="121" y="166"/>
                  <a:pt x="126" y="166"/>
                </a:cubicBezTo>
                <a:cubicBezTo>
                  <a:pt x="128" y="166"/>
                  <a:pt x="130" y="165"/>
                  <a:pt x="131" y="166"/>
                </a:cubicBezTo>
                <a:cubicBezTo>
                  <a:pt x="124" y="166"/>
                  <a:pt x="118" y="167"/>
                  <a:pt x="110" y="167"/>
                </a:cubicBezTo>
                <a:cubicBezTo>
                  <a:pt x="110" y="169"/>
                  <a:pt x="110" y="169"/>
                  <a:pt x="110" y="170"/>
                </a:cubicBezTo>
                <a:cubicBezTo>
                  <a:pt x="117" y="170"/>
                  <a:pt x="125" y="169"/>
                  <a:pt x="130" y="170"/>
                </a:cubicBezTo>
                <a:cubicBezTo>
                  <a:pt x="124" y="171"/>
                  <a:pt x="117" y="171"/>
                  <a:pt x="110" y="172"/>
                </a:cubicBezTo>
                <a:cubicBezTo>
                  <a:pt x="111" y="172"/>
                  <a:pt x="111" y="173"/>
                  <a:pt x="111" y="173"/>
                </a:cubicBezTo>
                <a:cubicBezTo>
                  <a:pt x="113" y="174"/>
                  <a:pt x="117" y="175"/>
                  <a:pt x="119" y="174"/>
                </a:cubicBezTo>
                <a:cubicBezTo>
                  <a:pt x="129" y="176"/>
                  <a:pt x="143" y="174"/>
                  <a:pt x="154" y="174"/>
                </a:cubicBezTo>
                <a:cubicBezTo>
                  <a:pt x="156" y="175"/>
                  <a:pt x="158" y="174"/>
                  <a:pt x="161" y="174"/>
                </a:cubicBezTo>
                <a:cubicBezTo>
                  <a:pt x="162" y="174"/>
                  <a:pt x="164" y="174"/>
                  <a:pt x="166" y="174"/>
                </a:cubicBezTo>
                <a:cubicBezTo>
                  <a:pt x="170" y="174"/>
                  <a:pt x="175" y="174"/>
                  <a:pt x="179" y="174"/>
                </a:cubicBezTo>
                <a:cubicBezTo>
                  <a:pt x="185" y="174"/>
                  <a:pt x="191" y="175"/>
                  <a:pt x="196" y="173"/>
                </a:cubicBezTo>
                <a:cubicBezTo>
                  <a:pt x="196" y="172"/>
                  <a:pt x="196" y="172"/>
                  <a:pt x="196" y="171"/>
                </a:cubicBezTo>
                <a:cubicBezTo>
                  <a:pt x="184" y="171"/>
                  <a:pt x="170" y="172"/>
                  <a:pt x="159" y="169"/>
                </a:cubicBezTo>
                <a:cubicBezTo>
                  <a:pt x="172" y="170"/>
                  <a:pt x="180" y="170"/>
                  <a:pt x="192" y="170"/>
                </a:cubicBezTo>
                <a:cubicBezTo>
                  <a:pt x="193" y="170"/>
                  <a:pt x="194" y="171"/>
                  <a:pt x="195" y="170"/>
                </a:cubicBezTo>
                <a:cubicBezTo>
                  <a:pt x="191" y="169"/>
                  <a:pt x="184" y="170"/>
                  <a:pt x="180" y="169"/>
                </a:cubicBezTo>
                <a:cubicBezTo>
                  <a:pt x="185" y="168"/>
                  <a:pt x="190" y="169"/>
                  <a:pt x="195" y="168"/>
                </a:cubicBezTo>
                <a:cubicBezTo>
                  <a:pt x="195" y="166"/>
                  <a:pt x="193" y="167"/>
                  <a:pt x="191" y="167"/>
                </a:cubicBezTo>
                <a:cubicBezTo>
                  <a:pt x="190" y="166"/>
                  <a:pt x="188" y="166"/>
                  <a:pt x="187" y="166"/>
                </a:cubicBezTo>
                <a:cubicBezTo>
                  <a:pt x="188" y="165"/>
                  <a:pt x="195" y="167"/>
                  <a:pt x="195" y="163"/>
                </a:cubicBezTo>
                <a:cubicBezTo>
                  <a:pt x="179" y="164"/>
                  <a:pt x="165" y="162"/>
                  <a:pt x="149" y="163"/>
                </a:cubicBezTo>
                <a:close/>
                <a:moveTo>
                  <a:pt x="73" y="179"/>
                </a:moveTo>
                <a:cubicBezTo>
                  <a:pt x="74" y="179"/>
                  <a:pt x="74" y="179"/>
                  <a:pt x="74" y="180"/>
                </a:cubicBezTo>
                <a:cubicBezTo>
                  <a:pt x="75" y="183"/>
                  <a:pt x="74" y="186"/>
                  <a:pt x="74" y="189"/>
                </a:cubicBezTo>
                <a:cubicBezTo>
                  <a:pt x="75" y="191"/>
                  <a:pt x="75" y="194"/>
                  <a:pt x="75" y="196"/>
                </a:cubicBezTo>
                <a:cubicBezTo>
                  <a:pt x="76" y="202"/>
                  <a:pt x="77" y="208"/>
                  <a:pt x="77" y="213"/>
                </a:cubicBezTo>
                <a:cubicBezTo>
                  <a:pt x="80" y="212"/>
                  <a:pt x="82" y="212"/>
                  <a:pt x="84" y="210"/>
                </a:cubicBezTo>
                <a:cubicBezTo>
                  <a:pt x="83" y="207"/>
                  <a:pt x="81" y="202"/>
                  <a:pt x="81" y="198"/>
                </a:cubicBezTo>
                <a:cubicBezTo>
                  <a:pt x="81" y="189"/>
                  <a:pt x="82" y="178"/>
                  <a:pt x="89" y="176"/>
                </a:cubicBezTo>
                <a:cubicBezTo>
                  <a:pt x="89" y="175"/>
                  <a:pt x="89" y="173"/>
                  <a:pt x="88" y="171"/>
                </a:cubicBezTo>
                <a:cubicBezTo>
                  <a:pt x="81" y="172"/>
                  <a:pt x="75" y="174"/>
                  <a:pt x="73" y="179"/>
                </a:cubicBezTo>
                <a:close/>
                <a:moveTo>
                  <a:pt x="91" y="176"/>
                </a:moveTo>
                <a:cubicBezTo>
                  <a:pt x="93" y="175"/>
                  <a:pt x="96" y="174"/>
                  <a:pt x="98" y="173"/>
                </a:cubicBezTo>
                <a:cubicBezTo>
                  <a:pt x="96" y="172"/>
                  <a:pt x="93" y="172"/>
                  <a:pt x="90" y="171"/>
                </a:cubicBezTo>
                <a:cubicBezTo>
                  <a:pt x="90" y="173"/>
                  <a:pt x="91" y="175"/>
                  <a:pt x="91" y="176"/>
                </a:cubicBezTo>
                <a:close/>
                <a:moveTo>
                  <a:pt x="94" y="176"/>
                </a:moveTo>
                <a:cubicBezTo>
                  <a:pt x="98" y="176"/>
                  <a:pt x="102" y="177"/>
                  <a:pt x="105" y="177"/>
                </a:cubicBezTo>
                <a:cubicBezTo>
                  <a:pt x="103" y="176"/>
                  <a:pt x="102" y="174"/>
                  <a:pt x="101" y="173"/>
                </a:cubicBezTo>
                <a:cubicBezTo>
                  <a:pt x="99" y="174"/>
                  <a:pt x="97" y="175"/>
                  <a:pt x="94" y="176"/>
                </a:cubicBezTo>
                <a:close/>
                <a:moveTo>
                  <a:pt x="197" y="175"/>
                </a:moveTo>
                <a:cubicBezTo>
                  <a:pt x="176" y="175"/>
                  <a:pt x="154" y="175"/>
                  <a:pt x="132" y="176"/>
                </a:cubicBezTo>
                <a:cubicBezTo>
                  <a:pt x="128" y="176"/>
                  <a:pt x="124" y="176"/>
                  <a:pt x="120" y="176"/>
                </a:cubicBezTo>
                <a:cubicBezTo>
                  <a:pt x="119" y="176"/>
                  <a:pt x="118" y="176"/>
                  <a:pt x="116" y="176"/>
                </a:cubicBezTo>
                <a:cubicBezTo>
                  <a:pt x="114" y="176"/>
                  <a:pt x="113" y="174"/>
                  <a:pt x="112" y="176"/>
                </a:cubicBezTo>
                <a:cubicBezTo>
                  <a:pt x="113" y="176"/>
                  <a:pt x="112" y="176"/>
                  <a:pt x="112" y="177"/>
                </a:cubicBezTo>
                <a:cubicBezTo>
                  <a:pt x="119" y="177"/>
                  <a:pt x="124" y="178"/>
                  <a:pt x="131" y="178"/>
                </a:cubicBezTo>
                <a:cubicBezTo>
                  <a:pt x="132" y="178"/>
                  <a:pt x="131" y="177"/>
                  <a:pt x="132" y="177"/>
                </a:cubicBezTo>
                <a:cubicBezTo>
                  <a:pt x="144" y="178"/>
                  <a:pt x="158" y="177"/>
                  <a:pt x="170" y="177"/>
                </a:cubicBezTo>
                <a:cubicBezTo>
                  <a:pt x="175" y="178"/>
                  <a:pt x="182" y="177"/>
                  <a:pt x="188" y="177"/>
                </a:cubicBezTo>
                <a:cubicBezTo>
                  <a:pt x="191" y="177"/>
                  <a:pt x="199" y="178"/>
                  <a:pt x="198" y="175"/>
                </a:cubicBezTo>
                <a:cubicBezTo>
                  <a:pt x="198" y="175"/>
                  <a:pt x="198" y="175"/>
                  <a:pt x="198" y="175"/>
                </a:cubicBezTo>
                <a:cubicBezTo>
                  <a:pt x="198" y="175"/>
                  <a:pt x="198" y="175"/>
                  <a:pt x="197" y="175"/>
                </a:cubicBezTo>
                <a:close/>
                <a:moveTo>
                  <a:pt x="177" y="183"/>
                </a:moveTo>
                <a:cubicBezTo>
                  <a:pt x="167" y="182"/>
                  <a:pt x="157" y="181"/>
                  <a:pt x="147" y="180"/>
                </a:cubicBezTo>
                <a:cubicBezTo>
                  <a:pt x="145" y="180"/>
                  <a:pt x="142" y="180"/>
                  <a:pt x="140" y="180"/>
                </a:cubicBezTo>
                <a:cubicBezTo>
                  <a:pt x="131" y="179"/>
                  <a:pt x="123" y="179"/>
                  <a:pt x="114" y="179"/>
                </a:cubicBezTo>
                <a:cubicBezTo>
                  <a:pt x="112" y="179"/>
                  <a:pt x="111" y="178"/>
                  <a:pt x="110" y="178"/>
                </a:cubicBezTo>
                <a:cubicBezTo>
                  <a:pt x="103" y="178"/>
                  <a:pt x="98" y="178"/>
                  <a:pt x="91" y="178"/>
                </a:cubicBezTo>
                <a:cubicBezTo>
                  <a:pt x="91" y="178"/>
                  <a:pt x="91" y="177"/>
                  <a:pt x="91" y="177"/>
                </a:cubicBezTo>
                <a:cubicBezTo>
                  <a:pt x="91" y="178"/>
                  <a:pt x="91" y="178"/>
                  <a:pt x="91" y="179"/>
                </a:cubicBezTo>
                <a:cubicBezTo>
                  <a:pt x="88" y="177"/>
                  <a:pt x="87" y="180"/>
                  <a:pt x="85" y="181"/>
                </a:cubicBezTo>
                <a:cubicBezTo>
                  <a:pt x="81" y="190"/>
                  <a:pt x="81" y="202"/>
                  <a:pt x="86" y="210"/>
                </a:cubicBezTo>
                <a:cubicBezTo>
                  <a:pt x="93" y="211"/>
                  <a:pt x="99" y="210"/>
                  <a:pt x="106" y="210"/>
                </a:cubicBezTo>
                <a:cubicBezTo>
                  <a:pt x="101" y="209"/>
                  <a:pt x="95" y="210"/>
                  <a:pt x="89" y="209"/>
                </a:cubicBezTo>
                <a:cubicBezTo>
                  <a:pt x="88" y="208"/>
                  <a:pt x="89" y="208"/>
                  <a:pt x="89" y="207"/>
                </a:cubicBezTo>
                <a:cubicBezTo>
                  <a:pt x="82" y="199"/>
                  <a:pt x="84" y="188"/>
                  <a:pt x="88" y="179"/>
                </a:cubicBezTo>
                <a:cubicBezTo>
                  <a:pt x="90" y="179"/>
                  <a:pt x="92" y="180"/>
                  <a:pt x="93" y="180"/>
                </a:cubicBezTo>
                <a:cubicBezTo>
                  <a:pt x="94" y="180"/>
                  <a:pt x="95" y="180"/>
                  <a:pt x="96" y="180"/>
                </a:cubicBezTo>
                <a:cubicBezTo>
                  <a:pt x="100" y="181"/>
                  <a:pt x="103" y="181"/>
                  <a:pt x="106" y="181"/>
                </a:cubicBezTo>
                <a:cubicBezTo>
                  <a:pt x="122" y="181"/>
                  <a:pt x="136" y="182"/>
                  <a:pt x="150" y="184"/>
                </a:cubicBezTo>
                <a:cubicBezTo>
                  <a:pt x="153" y="183"/>
                  <a:pt x="157" y="184"/>
                  <a:pt x="160" y="184"/>
                </a:cubicBezTo>
                <a:cubicBezTo>
                  <a:pt x="167" y="185"/>
                  <a:pt x="174" y="185"/>
                  <a:pt x="180" y="186"/>
                </a:cubicBezTo>
                <a:cubicBezTo>
                  <a:pt x="180" y="184"/>
                  <a:pt x="179" y="183"/>
                  <a:pt x="177" y="183"/>
                </a:cubicBezTo>
                <a:close/>
                <a:moveTo>
                  <a:pt x="148" y="179"/>
                </a:moveTo>
                <a:cubicBezTo>
                  <a:pt x="146" y="179"/>
                  <a:pt x="147" y="179"/>
                  <a:pt x="148" y="179"/>
                </a:cubicBezTo>
                <a:cubicBezTo>
                  <a:pt x="154" y="179"/>
                  <a:pt x="160" y="180"/>
                  <a:pt x="166" y="180"/>
                </a:cubicBezTo>
                <a:cubicBezTo>
                  <a:pt x="169" y="181"/>
                  <a:pt x="172" y="181"/>
                  <a:pt x="175" y="181"/>
                </a:cubicBezTo>
                <a:cubicBezTo>
                  <a:pt x="177" y="182"/>
                  <a:pt x="179" y="181"/>
                  <a:pt x="180" y="182"/>
                </a:cubicBezTo>
                <a:cubicBezTo>
                  <a:pt x="183" y="181"/>
                  <a:pt x="187" y="180"/>
                  <a:pt x="189" y="178"/>
                </a:cubicBezTo>
                <a:cubicBezTo>
                  <a:pt x="175" y="179"/>
                  <a:pt x="161" y="179"/>
                  <a:pt x="148" y="179"/>
                </a:cubicBezTo>
                <a:close/>
                <a:moveTo>
                  <a:pt x="191" y="180"/>
                </a:moveTo>
                <a:cubicBezTo>
                  <a:pt x="187" y="180"/>
                  <a:pt x="185" y="182"/>
                  <a:pt x="181" y="183"/>
                </a:cubicBezTo>
                <a:cubicBezTo>
                  <a:pt x="181" y="184"/>
                  <a:pt x="182" y="184"/>
                  <a:pt x="182" y="185"/>
                </a:cubicBezTo>
                <a:cubicBezTo>
                  <a:pt x="187" y="183"/>
                  <a:pt x="193" y="182"/>
                  <a:pt x="197" y="179"/>
                </a:cubicBezTo>
                <a:cubicBezTo>
                  <a:pt x="195" y="179"/>
                  <a:pt x="194" y="178"/>
                  <a:pt x="192" y="178"/>
                </a:cubicBezTo>
                <a:cubicBezTo>
                  <a:pt x="192" y="179"/>
                  <a:pt x="192" y="179"/>
                  <a:pt x="191" y="180"/>
                </a:cubicBezTo>
                <a:close/>
                <a:moveTo>
                  <a:pt x="67" y="190"/>
                </a:moveTo>
                <a:cubicBezTo>
                  <a:pt x="69" y="192"/>
                  <a:pt x="71" y="194"/>
                  <a:pt x="73" y="196"/>
                </a:cubicBezTo>
                <a:cubicBezTo>
                  <a:pt x="73" y="191"/>
                  <a:pt x="72" y="185"/>
                  <a:pt x="71" y="181"/>
                </a:cubicBezTo>
                <a:cubicBezTo>
                  <a:pt x="70" y="184"/>
                  <a:pt x="68" y="186"/>
                  <a:pt x="67" y="190"/>
                </a:cubicBezTo>
                <a:close/>
                <a:moveTo>
                  <a:pt x="152" y="195"/>
                </a:moveTo>
                <a:cubicBezTo>
                  <a:pt x="161" y="194"/>
                  <a:pt x="169" y="194"/>
                  <a:pt x="180" y="193"/>
                </a:cubicBezTo>
                <a:cubicBezTo>
                  <a:pt x="181" y="191"/>
                  <a:pt x="180" y="188"/>
                  <a:pt x="179" y="187"/>
                </a:cubicBezTo>
                <a:cubicBezTo>
                  <a:pt x="171" y="186"/>
                  <a:pt x="164" y="187"/>
                  <a:pt x="158" y="186"/>
                </a:cubicBezTo>
                <a:cubicBezTo>
                  <a:pt x="154" y="186"/>
                  <a:pt x="150" y="185"/>
                  <a:pt x="147" y="185"/>
                </a:cubicBezTo>
                <a:cubicBezTo>
                  <a:pt x="142" y="184"/>
                  <a:pt x="137" y="183"/>
                  <a:pt x="132" y="183"/>
                </a:cubicBezTo>
                <a:cubicBezTo>
                  <a:pt x="118" y="183"/>
                  <a:pt x="104" y="183"/>
                  <a:pt x="90" y="181"/>
                </a:cubicBezTo>
                <a:cubicBezTo>
                  <a:pt x="89" y="184"/>
                  <a:pt x="91" y="185"/>
                  <a:pt x="91" y="187"/>
                </a:cubicBezTo>
                <a:cubicBezTo>
                  <a:pt x="100" y="188"/>
                  <a:pt x="106" y="187"/>
                  <a:pt x="114" y="187"/>
                </a:cubicBezTo>
                <a:cubicBezTo>
                  <a:pt x="114" y="188"/>
                  <a:pt x="116" y="188"/>
                  <a:pt x="116" y="189"/>
                </a:cubicBezTo>
                <a:cubicBezTo>
                  <a:pt x="106" y="188"/>
                  <a:pt x="98" y="188"/>
                  <a:pt x="91" y="188"/>
                </a:cubicBezTo>
                <a:cubicBezTo>
                  <a:pt x="90" y="191"/>
                  <a:pt x="93" y="190"/>
                  <a:pt x="95" y="190"/>
                </a:cubicBezTo>
                <a:cubicBezTo>
                  <a:pt x="99" y="191"/>
                  <a:pt x="105" y="191"/>
                  <a:pt x="109" y="191"/>
                </a:cubicBezTo>
                <a:cubicBezTo>
                  <a:pt x="105" y="192"/>
                  <a:pt x="96" y="192"/>
                  <a:pt x="92" y="191"/>
                </a:cubicBezTo>
                <a:cubicBezTo>
                  <a:pt x="91" y="194"/>
                  <a:pt x="91" y="195"/>
                  <a:pt x="92" y="198"/>
                </a:cubicBezTo>
                <a:cubicBezTo>
                  <a:pt x="98" y="199"/>
                  <a:pt x="105" y="199"/>
                  <a:pt x="109" y="199"/>
                </a:cubicBezTo>
                <a:cubicBezTo>
                  <a:pt x="109" y="199"/>
                  <a:pt x="109" y="199"/>
                  <a:pt x="109" y="199"/>
                </a:cubicBezTo>
                <a:cubicBezTo>
                  <a:pt x="116" y="199"/>
                  <a:pt x="123" y="199"/>
                  <a:pt x="130" y="200"/>
                </a:cubicBezTo>
                <a:cubicBezTo>
                  <a:pt x="117" y="199"/>
                  <a:pt x="104" y="200"/>
                  <a:pt x="91" y="200"/>
                </a:cubicBezTo>
                <a:cubicBezTo>
                  <a:pt x="92" y="200"/>
                  <a:pt x="91" y="201"/>
                  <a:pt x="91" y="202"/>
                </a:cubicBezTo>
                <a:cubicBezTo>
                  <a:pt x="94" y="202"/>
                  <a:pt x="99" y="203"/>
                  <a:pt x="102" y="203"/>
                </a:cubicBezTo>
                <a:cubicBezTo>
                  <a:pt x="98" y="204"/>
                  <a:pt x="94" y="203"/>
                  <a:pt x="91" y="203"/>
                </a:cubicBezTo>
                <a:cubicBezTo>
                  <a:pt x="91" y="205"/>
                  <a:pt x="92" y="206"/>
                  <a:pt x="92" y="208"/>
                </a:cubicBezTo>
                <a:cubicBezTo>
                  <a:pt x="101" y="208"/>
                  <a:pt x="107" y="209"/>
                  <a:pt x="116" y="210"/>
                </a:cubicBezTo>
                <a:cubicBezTo>
                  <a:pt x="117" y="210"/>
                  <a:pt x="117" y="210"/>
                  <a:pt x="117" y="210"/>
                </a:cubicBezTo>
                <a:cubicBezTo>
                  <a:pt x="129" y="212"/>
                  <a:pt x="144" y="212"/>
                  <a:pt x="158" y="213"/>
                </a:cubicBezTo>
                <a:cubicBezTo>
                  <a:pt x="162" y="213"/>
                  <a:pt x="167" y="212"/>
                  <a:pt x="169" y="213"/>
                </a:cubicBezTo>
                <a:cubicBezTo>
                  <a:pt x="173" y="213"/>
                  <a:pt x="177" y="213"/>
                  <a:pt x="181" y="213"/>
                </a:cubicBezTo>
                <a:cubicBezTo>
                  <a:pt x="181" y="212"/>
                  <a:pt x="180" y="211"/>
                  <a:pt x="180" y="209"/>
                </a:cubicBezTo>
                <a:cubicBezTo>
                  <a:pt x="181" y="208"/>
                  <a:pt x="182" y="208"/>
                  <a:pt x="181" y="207"/>
                </a:cubicBezTo>
                <a:cubicBezTo>
                  <a:pt x="176" y="206"/>
                  <a:pt x="170" y="207"/>
                  <a:pt x="166" y="205"/>
                </a:cubicBezTo>
                <a:cubicBezTo>
                  <a:pt x="171" y="205"/>
                  <a:pt x="177" y="206"/>
                  <a:pt x="182" y="206"/>
                </a:cubicBezTo>
                <a:cubicBezTo>
                  <a:pt x="181" y="205"/>
                  <a:pt x="181" y="205"/>
                  <a:pt x="181" y="204"/>
                </a:cubicBezTo>
                <a:cubicBezTo>
                  <a:pt x="173" y="203"/>
                  <a:pt x="166" y="203"/>
                  <a:pt x="159" y="203"/>
                </a:cubicBezTo>
                <a:cubicBezTo>
                  <a:pt x="153" y="203"/>
                  <a:pt x="149" y="203"/>
                  <a:pt x="144" y="203"/>
                </a:cubicBezTo>
                <a:cubicBezTo>
                  <a:pt x="142" y="203"/>
                  <a:pt x="140" y="204"/>
                  <a:pt x="139" y="203"/>
                </a:cubicBezTo>
                <a:cubicBezTo>
                  <a:pt x="151" y="201"/>
                  <a:pt x="166" y="203"/>
                  <a:pt x="180" y="203"/>
                </a:cubicBezTo>
                <a:cubicBezTo>
                  <a:pt x="180" y="201"/>
                  <a:pt x="182" y="200"/>
                  <a:pt x="181" y="199"/>
                </a:cubicBezTo>
                <a:cubicBezTo>
                  <a:pt x="181" y="195"/>
                  <a:pt x="174" y="197"/>
                  <a:pt x="171" y="196"/>
                </a:cubicBezTo>
                <a:cubicBezTo>
                  <a:pt x="174" y="195"/>
                  <a:pt x="177" y="195"/>
                  <a:pt x="180" y="195"/>
                </a:cubicBezTo>
                <a:cubicBezTo>
                  <a:pt x="175" y="194"/>
                  <a:pt x="169" y="195"/>
                  <a:pt x="164" y="195"/>
                </a:cubicBezTo>
                <a:cubicBezTo>
                  <a:pt x="161" y="195"/>
                  <a:pt x="158" y="195"/>
                  <a:pt x="155" y="195"/>
                </a:cubicBezTo>
                <a:cubicBezTo>
                  <a:pt x="154" y="196"/>
                  <a:pt x="153" y="195"/>
                  <a:pt x="152" y="195"/>
                </a:cubicBezTo>
                <a:close/>
                <a:moveTo>
                  <a:pt x="181" y="187"/>
                </a:moveTo>
                <a:cubicBezTo>
                  <a:pt x="181" y="189"/>
                  <a:pt x="182" y="190"/>
                  <a:pt x="182" y="191"/>
                </a:cubicBezTo>
                <a:cubicBezTo>
                  <a:pt x="182" y="192"/>
                  <a:pt x="181" y="193"/>
                  <a:pt x="181" y="194"/>
                </a:cubicBezTo>
                <a:cubicBezTo>
                  <a:pt x="181" y="196"/>
                  <a:pt x="183" y="197"/>
                  <a:pt x="183" y="200"/>
                </a:cubicBezTo>
                <a:cubicBezTo>
                  <a:pt x="181" y="202"/>
                  <a:pt x="183" y="205"/>
                  <a:pt x="183" y="207"/>
                </a:cubicBezTo>
                <a:cubicBezTo>
                  <a:pt x="182" y="208"/>
                  <a:pt x="181" y="210"/>
                  <a:pt x="182" y="212"/>
                </a:cubicBezTo>
                <a:cubicBezTo>
                  <a:pt x="187" y="210"/>
                  <a:pt x="190" y="207"/>
                  <a:pt x="193" y="205"/>
                </a:cubicBezTo>
                <a:cubicBezTo>
                  <a:pt x="194" y="203"/>
                  <a:pt x="195" y="202"/>
                  <a:pt x="194" y="200"/>
                </a:cubicBezTo>
                <a:cubicBezTo>
                  <a:pt x="191" y="200"/>
                  <a:pt x="189" y="202"/>
                  <a:pt x="187" y="203"/>
                </a:cubicBezTo>
                <a:cubicBezTo>
                  <a:pt x="187" y="200"/>
                  <a:pt x="192" y="200"/>
                  <a:pt x="193" y="198"/>
                </a:cubicBezTo>
                <a:cubicBezTo>
                  <a:pt x="192" y="198"/>
                  <a:pt x="191" y="200"/>
                  <a:pt x="189" y="199"/>
                </a:cubicBezTo>
                <a:cubicBezTo>
                  <a:pt x="191" y="198"/>
                  <a:pt x="192" y="196"/>
                  <a:pt x="194" y="195"/>
                </a:cubicBezTo>
                <a:cubicBezTo>
                  <a:pt x="194" y="194"/>
                  <a:pt x="193" y="193"/>
                  <a:pt x="193" y="192"/>
                </a:cubicBezTo>
                <a:cubicBezTo>
                  <a:pt x="190" y="192"/>
                  <a:pt x="189" y="194"/>
                  <a:pt x="186" y="194"/>
                </a:cubicBezTo>
                <a:cubicBezTo>
                  <a:pt x="187" y="192"/>
                  <a:pt x="196" y="191"/>
                  <a:pt x="193" y="187"/>
                </a:cubicBezTo>
                <a:cubicBezTo>
                  <a:pt x="192" y="188"/>
                  <a:pt x="191" y="189"/>
                  <a:pt x="190" y="189"/>
                </a:cubicBezTo>
                <a:cubicBezTo>
                  <a:pt x="191" y="187"/>
                  <a:pt x="193" y="186"/>
                  <a:pt x="194" y="184"/>
                </a:cubicBezTo>
                <a:cubicBezTo>
                  <a:pt x="194" y="184"/>
                  <a:pt x="194" y="183"/>
                  <a:pt x="193" y="183"/>
                </a:cubicBezTo>
                <a:cubicBezTo>
                  <a:pt x="189" y="184"/>
                  <a:pt x="185" y="185"/>
                  <a:pt x="181" y="187"/>
                </a:cubicBezTo>
                <a:close/>
                <a:moveTo>
                  <a:pt x="66" y="194"/>
                </a:moveTo>
                <a:cubicBezTo>
                  <a:pt x="68" y="197"/>
                  <a:pt x="72" y="199"/>
                  <a:pt x="74" y="202"/>
                </a:cubicBezTo>
                <a:cubicBezTo>
                  <a:pt x="74" y="200"/>
                  <a:pt x="73" y="200"/>
                  <a:pt x="73" y="198"/>
                </a:cubicBezTo>
                <a:cubicBezTo>
                  <a:pt x="71" y="196"/>
                  <a:pt x="69" y="194"/>
                  <a:pt x="67" y="192"/>
                </a:cubicBezTo>
                <a:cubicBezTo>
                  <a:pt x="67" y="193"/>
                  <a:pt x="66" y="193"/>
                  <a:pt x="66" y="194"/>
                </a:cubicBezTo>
                <a:close/>
                <a:moveTo>
                  <a:pt x="71" y="210"/>
                </a:moveTo>
                <a:cubicBezTo>
                  <a:pt x="73" y="212"/>
                  <a:pt x="74" y="213"/>
                  <a:pt x="76" y="214"/>
                </a:cubicBezTo>
                <a:cubicBezTo>
                  <a:pt x="75" y="211"/>
                  <a:pt x="75" y="207"/>
                  <a:pt x="74" y="204"/>
                </a:cubicBezTo>
                <a:cubicBezTo>
                  <a:pt x="71" y="202"/>
                  <a:pt x="69" y="199"/>
                  <a:pt x="67" y="197"/>
                </a:cubicBezTo>
                <a:cubicBezTo>
                  <a:pt x="66" y="202"/>
                  <a:pt x="68" y="207"/>
                  <a:pt x="71" y="210"/>
                </a:cubicBezTo>
                <a:close/>
                <a:moveTo>
                  <a:pt x="206" y="225"/>
                </a:moveTo>
                <a:cubicBezTo>
                  <a:pt x="207" y="225"/>
                  <a:pt x="208" y="226"/>
                  <a:pt x="208" y="225"/>
                </a:cubicBezTo>
                <a:cubicBezTo>
                  <a:pt x="210" y="225"/>
                  <a:pt x="211" y="222"/>
                  <a:pt x="212" y="220"/>
                </a:cubicBezTo>
                <a:cubicBezTo>
                  <a:pt x="214" y="218"/>
                  <a:pt x="215" y="217"/>
                  <a:pt x="216" y="215"/>
                </a:cubicBezTo>
                <a:cubicBezTo>
                  <a:pt x="216" y="212"/>
                  <a:pt x="215" y="209"/>
                  <a:pt x="217" y="206"/>
                </a:cubicBezTo>
                <a:cubicBezTo>
                  <a:pt x="216" y="203"/>
                  <a:pt x="215" y="203"/>
                  <a:pt x="212" y="203"/>
                </a:cubicBezTo>
                <a:cubicBezTo>
                  <a:pt x="210" y="203"/>
                  <a:pt x="208" y="202"/>
                  <a:pt x="207" y="201"/>
                </a:cubicBezTo>
                <a:cubicBezTo>
                  <a:pt x="205" y="199"/>
                  <a:pt x="205" y="198"/>
                  <a:pt x="203" y="197"/>
                </a:cubicBezTo>
                <a:cubicBezTo>
                  <a:pt x="200" y="197"/>
                  <a:pt x="198" y="198"/>
                  <a:pt x="195" y="200"/>
                </a:cubicBezTo>
                <a:cubicBezTo>
                  <a:pt x="196" y="200"/>
                  <a:pt x="195" y="202"/>
                  <a:pt x="196" y="203"/>
                </a:cubicBezTo>
                <a:cubicBezTo>
                  <a:pt x="198" y="202"/>
                  <a:pt x="202" y="202"/>
                  <a:pt x="202" y="206"/>
                </a:cubicBezTo>
                <a:cubicBezTo>
                  <a:pt x="201" y="208"/>
                  <a:pt x="198" y="208"/>
                  <a:pt x="196" y="210"/>
                </a:cubicBezTo>
                <a:cubicBezTo>
                  <a:pt x="201" y="212"/>
                  <a:pt x="206" y="213"/>
                  <a:pt x="209" y="217"/>
                </a:cubicBezTo>
                <a:cubicBezTo>
                  <a:pt x="211" y="221"/>
                  <a:pt x="207" y="223"/>
                  <a:pt x="203" y="222"/>
                </a:cubicBezTo>
                <a:cubicBezTo>
                  <a:pt x="203" y="223"/>
                  <a:pt x="202" y="224"/>
                  <a:pt x="202" y="225"/>
                </a:cubicBezTo>
                <a:cubicBezTo>
                  <a:pt x="203" y="225"/>
                  <a:pt x="203" y="226"/>
                  <a:pt x="204" y="227"/>
                </a:cubicBezTo>
                <a:cubicBezTo>
                  <a:pt x="205" y="226"/>
                  <a:pt x="205" y="226"/>
                  <a:pt x="206" y="225"/>
                </a:cubicBezTo>
                <a:close/>
                <a:moveTo>
                  <a:pt x="198" y="204"/>
                </a:moveTo>
                <a:cubicBezTo>
                  <a:pt x="194" y="206"/>
                  <a:pt x="188" y="211"/>
                  <a:pt x="183" y="213"/>
                </a:cubicBezTo>
                <a:cubicBezTo>
                  <a:pt x="183" y="214"/>
                  <a:pt x="184" y="214"/>
                  <a:pt x="185" y="215"/>
                </a:cubicBezTo>
                <a:cubicBezTo>
                  <a:pt x="190" y="211"/>
                  <a:pt x="196" y="209"/>
                  <a:pt x="200" y="205"/>
                </a:cubicBezTo>
                <a:cubicBezTo>
                  <a:pt x="200" y="204"/>
                  <a:pt x="199" y="204"/>
                  <a:pt x="198" y="204"/>
                </a:cubicBezTo>
                <a:close/>
                <a:moveTo>
                  <a:pt x="195" y="211"/>
                </a:moveTo>
                <a:cubicBezTo>
                  <a:pt x="192" y="213"/>
                  <a:pt x="188" y="214"/>
                  <a:pt x="185" y="217"/>
                </a:cubicBezTo>
                <a:cubicBezTo>
                  <a:pt x="192" y="216"/>
                  <a:pt x="198" y="217"/>
                  <a:pt x="206" y="216"/>
                </a:cubicBezTo>
                <a:cubicBezTo>
                  <a:pt x="203" y="213"/>
                  <a:pt x="198" y="212"/>
                  <a:pt x="195" y="211"/>
                </a:cubicBezTo>
                <a:close/>
                <a:moveTo>
                  <a:pt x="176" y="215"/>
                </a:moveTo>
                <a:cubicBezTo>
                  <a:pt x="168" y="215"/>
                  <a:pt x="158" y="214"/>
                  <a:pt x="148" y="214"/>
                </a:cubicBezTo>
                <a:cubicBezTo>
                  <a:pt x="141" y="214"/>
                  <a:pt x="133" y="213"/>
                  <a:pt x="126" y="213"/>
                </a:cubicBezTo>
                <a:cubicBezTo>
                  <a:pt x="112" y="211"/>
                  <a:pt x="96" y="212"/>
                  <a:pt x="84" y="212"/>
                </a:cubicBezTo>
                <a:cubicBezTo>
                  <a:pt x="83" y="213"/>
                  <a:pt x="81" y="213"/>
                  <a:pt x="81" y="214"/>
                </a:cubicBezTo>
                <a:cubicBezTo>
                  <a:pt x="96" y="212"/>
                  <a:pt x="108" y="213"/>
                  <a:pt x="122" y="213"/>
                </a:cubicBezTo>
                <a:cubicBezTo>
                  <a:pt x="124" y="213"/>
                  <a:pt x="126" y="214"/>
                  <a:pt x="129" y="214"/>
                </a:cubicBezTo>
                <a:cubicBezTo>
                  <a:pt x="131" y="214"/>
                  <a:pt x="135" y="214"/>
                  <a:pt x="138" y="214"/>
                </a:cubicBezTo>
                <a:cubicBezTo>
                  <a:pt x="142" y="214"/>
                  <a:pt x="146" y="215"/>
                  <a:pt x="151" y="215"/>
                </a:cubicBezTo>
                <a:cubicBezTo>
                  <a:pt x="155" y="215"/>
                  <a:pt x="159" y="215"/>
                  <a:pt x="162" y="215"/>
                </a:cubicBezTo>
                <a:cubicBezTo>
                  <a:pt x="167" y="216"/>
                  <a:pt x="172" y="216"/>
                  <a:pt x="176" y="217"/>
                </a:cubicBezTo>
                <a:cubicBezTo>
                  <a:pt x="178" y="217"/>
                  <a:pt x="181" y="217"/>
                  <a:pt x="183" y="215"/>
                </a:cubicBezTo>
                <a:cubicBezTo>
                  <a:pt x="181" y="215"/>
                  <a:pt x="178" y="215"/>
                  <a:pt x="176" y="215"/>
                </a:cubicBezTo>
                <a:close/>
                <a:moveTo>
                  <a:pt x="191" y="218"/>
                </a:moveTo>
                <a:cubicBezTo>
                  <a:pt x="183" y="219"/>
                  <a:pt x="175" y="218"/>
                  <a:pt x="169" y="217"/>
                </a:cubicBezTo>
                <a:cubicBezTo>
                  <a:pt x="166" y="217"/>
                  <a:pt x="164" y="217"/>
                  <a:pt x="161" y="217"/>
                </a:cubicBezTo>
                <a:cubicBezTo>
                  <a:pt x="156" y="216"/>
                  <a:pt x="150" y="216"/>
                  <a:pt x="143" y="216"/>
                </a:cubicBezTo>
                <a:cubicBezTo>
                  <a:pt x="137" y="216"/>
                  <a:pt x="131" y="215"/>
                  <a:pt x="125" y="214"/>
                </a:cubicBezTo>
                <a:cubicBezTo>
                  <a:pt x="123" y="216"/>
                  <a:pt x="119" y="215"/>
                  <a:pt x="116" y="214"/>
                </a:cubicBezTo>
                <a:cubicBezTo>
                  <a:pt x="115" y="214"/>
                  <a:pt x="114" y="215"/>
                  <a:pt x="114" y="215"/>
                </a:cubicBezTo>
                <a:cubicBezTo>
                  <a:pt x="112" y="215"/>
                  <a:pt x="110" y="215"/>
                  <a:pt x="109" y="214"/>
                </a:cubicBezTo>
                <a:cubicBezTo>
                  <a:pt x="101" y="214"/>
                  <a:pt x="92" y="214"/>
                  <a:pt x="83" y="215"/>
                </a:cubicBezTo>
                <a:cubicBezTo>
                  <a:pt x="81" y="215"/>
                  <a:pt x="78" y="215"/>
                  <a:pt x="76" y="216"/>
                </a:cubicBezTo>
                <a:cubicBezTo>
                  <a:pt x="74" y="217"/>
                  <a:pt x="74" y="219"/>
                  <a:pt x="74" y="221"/>
                </a:cubicBezTo>
                <a:cubicBezTo>
                  <a:pt x="80" y="219"/>
                  <a:pt x="85" y="217"/>
                  <a:pt x="90" y="217"/>
                </a:cubicBezTo>
                <a:cubicBezTo>
                  <a:pt x="91" y="216"/>
                  <a:pt x="92" y="216"/>
                  <a:pt x="92" y="216"/>
                </a:cubicBezTo>
                <a:cubicBezTo>
                  <a:pt x="104" y="214"/>
                  <a:pt x="117" y="216"/>
                  <a:pt x="127" y="218"/>
                </a:cubicBezTo>
                <a:cubicBezTo>
                  <a:pt x="130" y="217"/>
                  <a:pt x="135" y="218"/>
                  <a:pt x="140" y="218"/>
                </a:cubicBezTo>
                <a:cubicBezTo>
                  <a:pt x="144" y="219"/>
                  <a:pt x="148" y="219"/>
                  <a:pt x="152" y="219"/>
                </a:cubicBezTo>
                <a:cubicBezTo>
                  <a:pt x="159" y="219"/>
                  <a:pt x="167" y="220"/>
                  <a:pt x="174" y="221"/>
                </a:cubicBezTo>
                <a:cubicBezTo>
                  <a:pt x="179" y="221"/>
                  <a:pt x="184" y="220"/>
                  <a:pt x="189" y="221"/>
                </a:cubicBezTo>
                <a:cubicBezTo>
                  <a:pt x="191" y="221"/>
                  <a:pt x="193" y="221"/>
                  <a:pt x="196" y="221"/>
                </a:cubicBezTo>
                <a:cubicBezTo>
                  <a:pt x="198" y="221"/>
                  <a:pt x="206" y="221"/>
                  <a:pt x="207" y="220"/>
                </a:cubicBezTo>
                <a:cubicBezTo>
                  <a:pt x="208" y="219"/>
                  <a:pt x="207" y="218"/>
                  <a:pt x="207" y="217"/>
                </a:cubicBezTo>
                <a:cubicBezTo>
                  <a:pt x="202" y="218"/>
                  <a:pt x="195" y="218"/>
                  <a:pt x="191" y="218"/>
                </a:cubicBezTo>
                <a:close/>
                <a:moveTo>
                  <a:pt x="66" y="250"/>
                </a:moveTo>
                <a:cubicBezTo>
                  <a:pt x="73" y="253"/>
                  <a:pt x="79" y="255"/>
                  <a:pt x="86" y="254"/>
                </a:cubicBezTo>
                <a:cubicBezTo>
                  <a:pt x="95" y="254"/>
                  <a:pt x="104" y="249"/>
                  <a:pt x="113" y="247"/>
                </a:cubicBezTo>
                <a:cubicBezTo>
                  <a:pt x="117" y="246"/>
                  <a:pt x="121" y="245"/>
                  <a:pt x="126" y="245"/>
                </a:cubicBezTo>
                <a:cubicBezTo>
                  <a:pt x="134" y="244"/>
                  <a:pt x="141" y="247"/>
                  <a:pt x="147" y="246"/>
                </a:cubicBezTo>
                <a:cubicBezTo>
                  <a:pt x="148" y="245"/>
                  <a:pt x="150" y="244"/>
                  <a:pt x="151" y="242"/>
                </a:cubicBezTo>
                <a:cubicBezTo>
                  <a:pt x="152" y="237"/>
                  <a:pt x="148" y="232"/>
                  <a:pt x="146" y="230"/>
                </a:cubicBezTo>
                <a:cubicBezTo>
                  <a:pt x="145" y="229"/>
                  <a:pt x="143" y="228"/>
                  <a:pt x="142" y="227"/>
                </a:cubicBezTo>
                <a:cubicBezTo>
                  <a:pt x="137" y="223"/>
                  <a:pt x="131" y="222"/>
                  <a:pt x="127" y="219"/>
                </a:cubicBezTo>
                <a:cubicBezTo>
                  <a:pt x="116" y="217"/>
                  <a:pt x="103" y="215"/>
                  <a:pt x="92" y="217"/>
                </a:cubicBezTo>
                <a:cubicBezTo>
                  <a:pt x="82" y="219"/>
                  <a:pt x="74" y="222"/>
                  <a:pt x="67" y="227"/>
                </a:cubicBezTo>
                <a:cubicBezTo>
                  <a:pt x="62" y="230"/>
                  <a:pt x="59" y="233"/>
                  <a:pt x="56" y="236"/>
                </a:cubicBezTo>
                <a:cubicBezTo>
                  <a:pt x="56" y="238"/>
                  <a:pt x="56" y="238"/>
                  <a:pt x="55" y="239"/>
                </a:cubicBezTo>
                <a:cubicBezTo>
                  <a:pt x="56" y="240"/>
                  <a:pt x="55" y="241"/>
                  <a:pt x="56" y="241"/>
                </a:cubicBezTo>
                <a:cubicBezTo>
                  <a:pt x="58" y="238"/>
                  <a:pt x="60" y="235"/>
                  <a:pt x="64" y="234"/>
                </a:cubicBezTo>
                <a:cubicBezTo>
                  <a:pt x="64" y="230"/>
                  <a:pt x="67" y="229"/>
                  <a:pt x="70" y="228"/>
                </a:cubicBezTo>
                <a:cubicBezTo>
                  <a:pt x="70" y="227"/>
                  <a:pt x="70" y="227"/>
                  <a:pt x="71" y="226"/>
                </a:cubicBezTo>
                <a:cubicBezTo>
                  <a:pt x="76" y="223"/>
                  <a:pt x="85" y="222"/>
                  <a:pt x="90" y="225"/>
                </a:cubicBezTo>
                <a:cubicBezTo>
                  <a:pt x="98" y="223"/>
                  <a:pt x="106" y="223"/>
                  <a:pt x="115" y="223"/>
                </a:cubicBezTo>
                <a:cubicBezTo>
                  <a:pt x="118" y="223"/>
                  <a:pt x="122" y="223"/>
                  <a:pt x="126" y="224"/>
                </a:cubicBezTo>
                <a:cubicBezTo>
                  <a:pt x="127" y="224"/>
                  <a:pt x="129" y="224"/>
                  <a:pt x="129" y="225"/>
                </a:cubicBezTo>
                <a:cubicBezTo>
                  <a:pt x="128" y="227"/>
                  <a:pt x="126" y="225"/>
                  <a:pt x="124" y="225"/>
                </a:cubicBezTo>
                <a:cubicBezTo>
                  <a:pt x="122" y="225"/>
                  <a:pt x="120" y="225"/>
                  <a:pt x="118" y="225"/>
                </a:cubicBezTo>
                <a:cubicBezTo>
                  <a:pt x="109" y="225"/>
                  <a:pt x="99" y="224"/>
                  <a:pt x="91" y="227"/>
                </a:cubicBezTo>
                <a:cubicBezTo>
                  <a:pt x="91" y="228"/>
                  <a:pt x="91" y="230"/>
                  <a:pt x="90" y="231"/>
                </a:cubicBezTo>
                <a:cubicBezTo>
                  <a:pt x="88" y="233"/>
                  <a:pt x="84" y="235"/>
                  <a:pt x="80" y="236"/>
                </a:cubicBezTo>
                <a:cubicBezTo>
                  <a:pt x="79" y="236"/>
                  <a:pt x="77" y="236"/>
                  <a:pt x="76" y="237"/>
                </a:cubicBezTo>
                <a:cubicBezTo>
                  <a:pt x="75" y="237"/>
                  <a:pt x="73" y="237"/>
                  <a:pt x="72" y="237"/>
                </a:cubicBezTo>
                <a:cubicBezTo>
                  <a:pt x="69" y="237"/>
                  <a:pt x="66" y="236"/>
                  <a:pt x="65" y="235"/>
                </a:cubicBezTo>
                <a:cubicBezTo>
                  <a:pt x="62" y="237"/>
                  <a:pt x="59" y="239"/>
                  <a:pt x="57" y="243"/>
                </a:cubicBezTo>
                <a:cubicBezTo>
                  <a:pt x="60" y="246"/>
                  <a:pt x="63" y="248"/>
                  <a:pt x="66" y="250"/>
                </a:cubicBezTo>
                <a:close/>
                <a:moveTo>
                  <a:pt x="181" y="221"/>
                </a:moveTo>
                <a:cubicBezTo>
                  <a:pt x="180" y="221"/>
                  <a:pt x="179" y="222"/>
                  <a:pt x="177" y="222"/>
                </a:cubicBezTo>
                <a:cubicBezTo>
                  <a:pt x="162" y="222"/>
                  <a:pt x="146" y="220"/>
                  <a:pt x="131" y="219"/>
                </a:cubicBezTo>
                <a:cubicBezTo>
                  <a:pt x="134" y="221"/>
                  <a:pt x="139" y="222"/>
                  <a:pt x="142" y="225"/>
                </a:cubicBezTo>
                <a:cubicBezTo>
                  <a:pt x="146" y="225"/>
                  <a:pt x="151" y="225"/>
                  <a:pt x="156" y="225"/>
                </a:cubicBezTo>
                <a:cubicBezTo>
                  <a:pt x="158" y="225"/>
                  <a:pt x="160" y="225"/>
                  <a:pt x="161" y="226"/>
                </a:cubicBezTo>
                <a:cubicBezTo>
                  <a:pt x="156" y="225"/>
                  <a:pt x="150" y="227"/>
                  <a:pt x="144" y="226"/>
                </a:cubicBezTo>
                <a:cubicBezTo>
                  <a:pt x="145" y="228"/>
                  <a:pt x="146" y="228"/>
                  <a:pt x="147" y="229"/>
                </a:cubicBezTo>
                <a:cubicBezTo>
                  <a:pt x="151" y="233"/>
                  <a:pt x="153" y="239"/>
                  <a:pt x="155" y="245"/>
                </a:cubicBezTo>
                <a:cubicBezTo>
                  <a:pt x="157" y="245"/>
                  <a:pt x="158" y="245"/>
                  <a:pt x="160" y="245"/>
                </a:cubicBezTo>
                <a:cubicBezTo>
                  <a:pt x="175" y="245"/>
                  <a:pt x="189" y="243"/>
                  <a:pt x="202" y="244"/>
                </a:cubicBezTo>
                <a:cubicBezTo>
                  <a:pt x="202" y="242"/>
                  <a:pt x="203" y="241"/>
                  <a:pt x="202" y="240"/>
                </a:cubicBezTo>
                <a:cubicBezTo>
                  <a:pt x="194" y="239"/>
                  <a:pt x="182" y="239"/>
                  <a:pt x="175" y="239"/>
                </a:cubicBezTo>
                <a:cubicBezTo>
                  <a:pt x="173" y="239"/>
                  <a:pt x="171" y="239"/>
                  <a:pt x="169" y="238"/>
                </a:cubicBezTo>
                <a:cubicBezTo>
                  <a:pt x="179" y="239"/>
                  <a:pt x="190" y="239"/>
                  <a:pt x="201" y="238"/>
                </a:cubicBezTo>
                <a:cubicBezTo>
                  <a:pt x="200" y="237"/>
                  <a:pt x="198" y="237"/>
                  <a:pt x="196" y="237"/>
                </a:cubicBezTo>
                <a:cubicBezTo>
                  <a:pt x="193" y="236"/>
                  <a:pt x="190" y="237"/>
                  <a:pt x="188" y="237"/>
                </a:cubicBezTo>
                <a:cubicBezTo>
                  <a:pt x="192" y="236"/>
                  <a:pt x="197" y="236"/>
                  <a:pt x="201" y="236"/>
                </a:cubicBezTo>
                <a:cubicBezTo>
                  <a:pt x="202" y="235"/>
                  <a:pt x="201" y="233"/>
                  <a:pt x="201" y="232"/>
                </a:cubicBezTo>
                <a:cubicBezTo>
                  <a:pt x="198" y="231"/>
                  <a:pt x="196" y="231"/>
                  <a:pt x="193" y="231"/>
                </a:cubicBezTo>
                <a:cubicBezTo>
                  <a:pt x="192" y="231"/>
                  <a:pt x="190" y="232"/>
                  <a:pt x="189" y="231"/>
                </a:cubicBezTo>
                <a:cubicBezTo>
                  <a:pt x="192" y="231"/>
                  <a:pt x="197" y="230"/>
                  <a:pt x="200" y="231"/>
                </a:cubicBezTo>
                <a:cubicBezTo>
                  <a:pt x="201" y="229"/>
                  <a:pt x="202" y="229"/>
                  <a:pt x="202" y="227"/>
                </a:cubicBezTo>
                <a:cubicBezTo>
                  <a:pt x="196" y="226"/>
                  <a:pt x="190" y="228"/>
                  <a:pt x="185" y="227"/>
                </a:cubicBezTo>
                <a:cubicBezTo>
                  <a:pt x="191" y="227"/>
                  <a:pt x="195" y="226"/>
                  <a:pt x="201" y="226"/>
                </a:cubicBezTo>
                <a:cubicBezTo>
                  <a:pt x="200" y="225"/>
                  <a:pt x="201" y="223"/>
                  <a:pt x="201" y="223"/>
                </a:cubicBezTo>
                <a:cubicBezTo>
                  <a:pt x="194" y="222"/>
                  <a:pt x="188" y="222"/>
                  <a:pt x="181" y="221"/>
                </a:cubicBezTo>
                <a:close/>
                <a:moveTo>
                  <a:pt x="79" y="227"/>
                </a:moveTo>
                <a:cubicBezTo>
                  <a:pt x="80" y="227"/>
                  <a:pt x="80" y="228"/>
                  <a:pt x="81" y="227"/>
                </a:cubicBezTo>
                <a:cubicBezTo>
                  <a:pt x="81" y="227"/>
                  <a:pt x="81" y="226"/>
                  <a:pt x="82" y="225"/>
                </a:cubicBezTo>
                <a:cubicBezTo>
                  <a:pt x="81" y="225"/>
                  <a:pt x="81" y="225"/>
                  <a:pt x="80" y="225"/>
                </a:cubicBezTo>
                <a:cubicBezTo>
                  <a:pt x="79" y="226"/>
                  <a:pt x="79" y="227"/>
                  <a:pt x="79" y="227"/>
                </a:cubicBezTo>
                <a:close/>
                <a:moveTo>
                  <a:pt x="87" y="227"/>
                </a:moveTo>
                <a:cubicBezTo>
                  <a:pt x="88" y="234"/>
                  <a:pt x="74" y="236"/>
                  <a:pt x="68" y="233"/>
                </a:cubicBezTo>
                <a:cubicBezTo>
                  <a:pt x="68" y="232"/>
                  <a:pt x="67" y="231"/>
                  <a:pt x="68" y="230"/>
                </a:cubicBezTo>
                <a:cubicBezTo>
                  <a:pt x="67" y="230"/>
                  <a:pt x="65" y="232"/>
                  <a:pt x="66" y="234"/>
                </a:cubicBezTo>
                <a:cubicBezTo>
                  <a:pt x="70" y="238"/>
                  <a:pt x="89" y="235"/>
                  <a:pt x="89" y="228"/>
                </a:cubicBezTo>
                <a:cubicBezTo>
                  <a:pt x="89" y="226"/>
                  <a:pt x="87" y="225"/>
                  <a:pt x="85" y="225"/>
                </a:cubicBezTo>
                <a:cubicBezTo>
                  <a:pt x="87" y="226"/>
                  <a:pt x="86" y="226"/>
                  <a:pt x="87" y="227"/>
                </a:cubicBezTo>
                <a:close/>
                <a:moveTo>
                  <a:pt x="76" y="227"/>
                </a:moveTo>
                <a:cubicBezTo>
                  <a:pt x="76" y="227"/>
                  <a:pt x="77" y="227"/>
                  <a:pt x="78" y="227"/>
                </a:cubicBezTo>
                <a:cubicBezTo>
                  <a:pt x="78" y="227"/>
                  <a:pt x="78" y="226"/>
                  <a:pt x="78" y="225"/>
                </a:cubicBezTo>
                <a:cubicBezTo>
                  <a:pt x="76" y="225"/>
                  <a:pt x="76" y="226"/>
                  <a:pt x="76" y="227"/>
                </a:cubicBezTo>
                <a:close/>
                <a:moveTo>
                  <a:pt x="82" y="228"/>
                </a:moveTo>
                <a:cubicBezTo>
                  <a:pt x="82" y="228"/>
                  <a:pt x="83" y="228"/>
                  <a:pt x="84" y="228"/>
                </a:cubicBezTo>
                <a:cubicBezTo>
                  <a:pt x="83" y="229"/>
                  <a:pt x="84" y="229"/>
                  <a:pt x="84" y="229"/>
                </a:cubicBezTo>
                <a:cubicBezTo>
                  <a:pt x="85" y="228"/>
                  <a:pt x="84" y="227"/>
                  <a:pt x="83" y="226"/>
                </a:cubicBezTo>
                <a:cubicBezTo>
                  <a:pt x="83" y="227"/>
                  <a:pt x="82" y="227"/>
                  <a:pt x="82" y="228"/>
                </a:cubicBezTo>
                <a:close/>
                <a:moveTo>
                  <a:pt x="72" y="227"/>
                </a:moveTo>
                <a:cubicBezTo>
                  <a:pt x="73" y="228"/>
                  <a:pt x="72" y="229"/>
                  <a:pt x="73" y="229"/>
                </a:cubicBezTo>
                <a:cubicBezTo>
                  <a:pt x="73" y="228"/>
                  <a:pt x="75" y="228"/>
                  <a:pt x="75" y="226"/>
                </a:cubicBezTo>
                <a:cubicBezTo>
                  <a:pt x="74" y="226"/>
                  <a:pt x="73" y="227"/>
                  <a:pt x="72" y="227"/>
                </a:cubicBezTo>
                <a:close/>
                <a:moveTo>
                  <a:pt x="70" y="230"/>
                </a:moveTo>
                <a:cubicBezTo>
                  <a:pt x="70" y="230"/>
                  <a:pt x="70" y="230"/>
                  <a:pt x="70" y="231"/>
                </a:cubicBezTo>
                <a:cubicBezTo>
                  <a:pt x="70" y="231"/>
                  <a:pt x="71" y="231"/>
                  <a:pt x="71" y="231"/>
                </a:cubicBezTo>
                <a:cubicBezTo>
                  <a:pt x="71" y="230"/>
                  <a:pt x="71" y="229"/>
                  <a:pt x="71" y="229"/>
                </a:cubicBezTo>
                <a:cubicBezTo>
                  <a:pt x="70" y="229"/>
                  <a:pt x="70" y="230"/>
                  <a:pt x="70" y="230"/>
                </a:cubicBezTo>
                <a:close/>
                <a:moveTo>
                  <a:pt x="167" y="258"/>
                </a:moveTo>
                <a:cubicBezTo>
                  <a:pt x="168" y="258"/>
                  <a:pt x="169" y="258"/>
                  <a:pt x="170" y="258"/>
                </a:cubicBezTo>
                <a:cubicBezTo>
                  <a:pt x="174" y="259"/>
                  <a:pt x="178" y="260"/>
                  <a:pt x="181" y="261"/>
                </a:cubicBezTo>
                <a:cubicBezTo>
                  <a:pt x="183" y="261"/>
                  <a:pt x="185" y="260"/>
                  <a:pt x="188" y="261"/>
                </a:cubicBezTo>
                <a:cubicBezTo>
                  <a:pt x="197" y="261"/>
                  <a:pt x="205" y="260"/>
                  <a:pt x="212" y="259"/>
                </a:cubicBezTo>
                <a:cubicBezTo>
                  <a:pt x="215" y="258"/>
                  <a:pt x="218" y="257"/>
                  <a:pt x="220" y="256"/>
                </a:cubicBezTo>
                <a:cubicBezTo>
                  <a:pt x="223" y="255"/>
                  <a:pt x="225" y="253"/>
                  <a:pt x="227" y="252"/>
                </a:cubicBezTo>
                <a:cubicBezTo>
                  <a:pt x="227" y="251"/>
                  <a:pt x="229" y="250"/>
                  <a:pt x="230" y="248"/>
                </a:cubicBezTo>
                <a:cubicBezTo>
                  <a:pt x="230" y="244"/>
                  <a:pt x="230" y="241"/>
                  <a:pt x="227" y="238"/>
                </a:cubicBezTo>
                <a:cubicBezTo>
                  <a:pt x="226" y="238"/>
                  <a:pt x="225" y="237"/>
                  <a:pt x="224" y="236"/>
                </a:cubicBezTo>
                <a:cubicBezTo>
                  <a:pt x="221" y="234"/>
                  <a:pt x="216" y="233"/>
                  <a:pt x="212" y="231"/>
                </a:cubicBezTo>
                <a:cubicBezTo>
                  <a:pt x="208" y="230"/>
                  <a:pt x="206" y="229"/>
                  <a:pt x="203" y="229"/>
                </a:cubicBezTo>
                <a:cubicBezTo>
                  <a:pt x="203" y="229"/>
                  <a:pt x="203" y="230"/>
                  <a:pt x="202" y="230"/>
                </a:cubicBezTo>
                <a:cubicBezTo>
                  <a:pt x="203" y="231"/>
                  <a:pt x="203" y="232"/>
                  <a:pt x="203" y="233"/>
                </a:cubicBezTo>
                <a:cubicBezTo>
                  <a:pt x="211" y="234"/>
                  <a:pt x="219" y="236"/>
                  <a:pt x="225" y="241"/>
                </a:cubicBezTo>
                <a:cubicBezTo>
                  <a:pt x="225" y="243"/>
                  <a:pt x="227" y="244"/>
                  <a:pt x="227" y="247"/>
                </a:cubicBezTo>
                <a:cubicBezTo>
                  <a:pt x="226" y="248"/>
                  <a:pt x="224" y="249"/>
                  <a:pt x="224" y="250"/>
                </a:cubicBezTo>
                <a:cubicBezTo>
                  <a:pt x="221" y="252"/>
                  <a:pt x="217" y="255"/>
                  <a:pt x="212" y="256"/>
                </a:cubicBezTo>
                <a:cubicBezTo>
                  <a:pt x="211" y="256"/>
                  <a:pt x="210" y="256"/>
                  <a:pt x="209" y="256"/>
                </a:cubicBezTo>
                <a:cubicBezTo>
                  <a:pt x="201" y="257"/>
                  <a:pt x="191" y="258"/>
                  <a:pt x="183" y="258"/>
                </a:cubicBezTo>
                <a:cubicBezTo>
                  <a:pt x="180" y="258"/>
                  <a:pt x="177" y="257"/>
                  <a:pt x="175" y="256"/>
                </a:cubicBezTo>
                <a:cubicBezTo>
                  <a:pt x="170" y="256"/>
                  <a:pt x="165" y="255"/>
                  <a:pt x="161" y="253"/>
                </a:cubicBezTo>
                <a:cubicBezTo>
                  <a:pt x="161" y="254"/>
                  <a:pt x="161" y="255"/>
                  <a:pt x="161" y="256"/>
                </a:cubicBezTo>
                <a:cubicBezTo>
                  <a:pt x="163" y="256"/>
                  <a:pt x="165" y="257"/>
                  <a:pt x="167" y="258"/>
                </a:cubicBezTo>
                <a:close/>
                <a:moveTo>
                  <a:pt x="203" y="234"/>
                </a:moveTo>
                <a:cubicBezTo>
                  <a:pt x="203" y="235"/>
                  <a:pt x="202" y="236"/>
                  <a:pt x="203" y="237"/>
                </a:cubicBezTo>
                <a:cubicBezTo>
                  <a:pt x="204" y="237"/>
                  <a:pt x="208" y="237"/>
                  <a:pt x="210" y="236"/>
                </a:cubicBezTo>
                <a:cubicBezTo>
                  <a:pt x="208" y="235"/>
                  <a:pt x="206" y="235"/>
                  <a:pt x="203" y="234"/>
                </a:cubicBezTo>
                <a:close/>
                <a:moveTo>
                  <a:pt x="209" y="240"/>
                </a:moveTo>
                <a:cubicBezTo>
                  <a:pt x="212" y="239"/>
                  <a:pt x="214" y="239"/>
                  <a:pt x="217" y="238"/>
                </a:cubicBezTo>
                <a:cubicBezTo>
                  <a:pt x="213" y="235"/>
                  <a:pt x="207" y="239"/>
                  <a:pt x="203" y="238"/>
                </a:cubicBezTo>
                <a:cubicBezTo>
                  <a:pt x="204" y="241"/>
                  <a:pt x="206" y="240"/>
                  <a:pt x="209" y="240"/>
                </a:cubicBezTo>
                <a:close/>
                <a:moveTo>
                  <a:pt x="219" y="239"/>
                </a:moveTo>
                <a:cubicBezTo>
                  <a:pt x="214" y="240"/>
                  <a:pt x="211" y="241"/>
                  <a:pt x="204" y="241"/>
                </a:cubicBezTo>
                <a:cubicBezTo>
                  <a:pt x="204" y="242"/>
                  <a:pt x="203" y="243"/>
                  <a:pt x="203" y="244"/>
                </a:cubicBezTo>
                <a:cubicBezTo>
                  <a:pt x="206" y="243"/>
                  <a:pt x="207" y="245"/>
                  <a:pt x="208" y="247"/>
                </a:cubicBezTo>
                <a:cubicBezTo>
                  <a:pt x="207" y="248"/>
                  <a:pt x="207" y="248"/>
                  <a:pt x="206" y="250"/>
                </a:cubicBezTo>
                <a:cubicBezTo>
                  <a:pt x="191" y="252"/>
                  <a:pt x="178" y="251"/>
                  <a:pt x="163" y="253"/>
                </a:cubicBezTo>
                <a:cubicBezTo>
                  <a:pt x="167" y="253"/>
                  <a:pt x="173" y="255"/>
                  <a:pt x="177" y="256"/>
                </a:cubicBezTo>
                <a:cubicBezTo>
                  <a:pt x="183" y="257"/>
                  <a:pt x="191" y="256"/>
                  <a:pt x="198" y="255"/>
                </a:cubicBezTo>
                <a:cubicBezTo>
                  <a:pt x="209" y="255"/>
                  <a:pt x="222" y="254"/>
                  <a:pt x="225" y="245"/>
                </a:cubicBezTo>
                <a:cubicBezTo>
                  <a:pt x="224" y="243"/>
                  <a:pt x="222" y="240"/>
                  <a:pt x="219" y="239"/>
                </a:cubicBezTo>
                <a:close/>
                <a:moveTo>
                  <a:pt x="52" y="251"/>
                </a:moveTo>
                <a:cubicBezTo>
                  <a:pt x="58" y="254"/>
                  <a:pt x="63" y="256"/>
                  <a:pt x="69" y="258"/>
                </a:cubicBezTo>
                <a:cubicBezTo>
                  <a:pt x="72" y="259"/>
                  <a:pt x="75" y="259"/>
                  <a:pt x="78" y="260"/>
                </a:cubicBezTo>
                <a:cubicBezTo>
                  <a:pt x="84" y="261"/>
                  <a:pt x="90" y="261"/>
                  <a:pt x="95" y="261"/>
                </a:cubicBezTo>
                <a:cubicBezTo>
                  <a:pt x="101" y="262"/>
                  <a:pt x="106" y="261"/>
                  <a:pt x="112" y="260"/>
                </a:cubicBezTo>
                <a:cubicBezTo>
                  <a:pt x="117" y="260"/>
                  <a:pt x="122" y="259"/>
                  <a:pt x="127" y="258"/>
                </a:cubicBezTo>
                <a:cubicBezTo>
                  <a:pt x="129" y="257"/>
                  <a:pt x="131" y="256"/>
                  <a:pt x="133" y="256"/>
                </a:cubicBezTo>
                <a:cubicBezTo>
                  <a:pt x="136" y="255"/>
                  <a:pt x="140" y="253"/>
                  <a:pt x="143" y="251"/>
                </a:cubicBezTo>
                <a:cubicBezTo>
                  <a:pt x="147" y="250"/>
                  <a:pt x="151" y="248"/>
                  <a:pt x="153" y="246"/>
                </a:cubicBezTo>
                <a:cubicBezTo>
                  <a:pt x="153" y="245"/>
                  <a:pt x="153" y="243"/>
                  <a:pt x="152" y="242"/>
                </a:cubicBezTo>
                <a:cubicBezTo>
                  <a:pt x="152" y="244"/>
                  <a:pt x="150" y="245"/>
                  <a:pt x="149" y="246"/>
                </a:cubicBezTo>
                <a:cubicBezTo>
                  <a:pt x="143" y="250"/>
                  <a:pt x="133" y="246"/>
                  <a:pt x="127" y="246"/>
                </a:cubicBezTo>
                <a:cubicBezTo>
                  <a:pt x="125" y="246"/>
                  <a:pt x="124" y="247"/>
                  <a:pt x="122" y="247"/>
                </a:cubicBezTo>
                <a:cubicBezTo>
                  <a:pt x="121" y="247"/>
                  <a:pt x="119" y="247"/>
                  <a:pt x="118" y="247"/>
                </a:cubicBezTo>
                <a:cubicBezTo>
                  <a:pt x="112" y="249"/>
                  <a:pt x="108" y="250"/>
                  <a:pt x="103" y="252"/>
                </a:cubicBezTo>
                <a:cubicBezTo>
                  <a:pt x="101" y="252"/>
                  <a:pt x="99" y="253"/>
                  <a:pt x="97" y="254"/>
                </a:cubicBezTo>
                <a:cubicBezTo>
                  <a:pt x="90" y="257"/>
                  <a:pt x="82" y="257"/>
                  <a:pt x="74" y="255"/>
                </a:cubicBezTo>
                <a:cubicBezTo>
                  <a:pt x="68" y="253"/>
                  <a:pt x="64" y="251"/>
                  <a:pt x="60" y="247"/>
                </a:cubicBezTo>
                <a:cubicBezTo>
                  <a:pt x="57" y="245"/>
                  <a:pt x="54" y="243"/>
                  <a:pt x="53" y="241"/>
                </a:cubicBezTo>
                <a:cubicBezTo>
                  <a:pt x="53" y="241"/>
                  <a:pt x="53" y="241"/>
                  <a:pt x="53" y="241"/>
                </a:cubicBezTo>
                <a:cubicBezTo>
                  <a:pt x="52" y="244"/>
                  <a:pt x="52" y="247"/>
                  <a:pt x="52" y="251"/>
                </a:cubicBezTo>
                <a:close/>
                <a:moveTo>
                  <a:pt x="199" y="249"/>
                </a:moveTo>
                <a:cubicBezTo>
                  <a:pt x="201" y="249"/>
                  <a:pt x="206" y="249"/>
                  <a:pt x="206" y="247"/>
                </a:cubicBezTo>
                <a:cubicBezTo>
                  <a:pt x="206" y="246"/>
                  <a:pt x="204" y="245"/>
                  <a:pt x="202" y="245"/>
                </a:cubicBezTo>
                <a:cubicBezTo>
                  <a:pt x="199" y="245"/>
                  <a:pt x="192" y="245"/>
                  <a:pt x="189" y="245"/>
                </a:cubicBezTo>
                <a:cubicBezTo>
                  <a:pt x="181" y="245"/>
                  <a:pt x="171" y="246"/>
                  <a:pt x="163" y="246"/>
                </a:cubicBezTo>
                <a:cubicBezTo>
                  <a:pt x="160" y="246"/>
                  <a:pt x="158" y="246"/>
                  <a:pt x="155" y="247"/>
                </a:cubicBezTo>
                <a:cubicBezTo>
                  <a:pt x="155" y="250"/>
                  <a:pt x="161" y="248"/>
                  <a:pt x="161" y="251"/>
                </a:cubicBezTo>
                <a:cubicBezTo>
                  <a:pt x="172" y="251"/>
                  <a:pt x="186" y="250"/>
                  <a:pt x="199" y="249"/>
                </a:cubicBezTo>
                <a:close/>
                <a:moveTo>
                  <a:pt x="53" y="257"/>
                </a:moveTo>
                <a:cubicBezTo>
                  <a:pt x="55" y="259"/>
                  <a:pt x="58" y="260"/>
                  <a:pt x="61" y="261"/>
                </a:cubicBezTo>
                <a:cubicBezTo>
                  <a:pt x="65" y="263"/>
                  <a:pt x="68" y="264"/>
                  <a:pt x="73" y="265"/>
                </a:cubicBezTo>
                <a:cubicBezTo>
                  <a:pt x="83" y="266"/>
                  <a:pt x="92" y="267"/>
                  <a:pt x="101" y="268"/>
                </a:cubicBezTo>
                <a:cubicBezTo>
                  <a:pt x="117" y="268"/>
                  <a:pt x="135" y="263"/>
                  <a:pt x="147" y="257"/>
                </a:cubicBezTo>
                <a:cubicBezTo>
                  <a:pt x="151" y="256"/>
                  <a:pt x="154" y="254"/>
                  <a:pt x="154" y="249"/>
                </a:cubicBezTo>
                <a:cubicBezTo>
                  <a:pt x="154" y="249"/>
                  <a:pt x="154" y="249"/>
                  <a:pt x="153" y="249"/>
                </a:cubicBezTo>
                <a:cubicBezTo>
                  <a:pt x="147" y="251"/>
                  <a:pt x="141" y="254"/>
                  <a:pt x="135" y="256"/>
                </a:cubicBezTo>
                <a:cubicBezTo>
                  <a:pt x="132" y="257"/>
                  <a:pt x="130" y="259"/>
                  <a:pt x="127" y="259"/>
                </a:cubicBezTo>
                <a:cubicBezTo>
                  <a:pt x="125" y="259"/>
                  <a:pt x="124" y="260"/>
                  <a:pt x="122" y="260"/>
                </a:cubicBezTo>
                <a:cubicBezTo>
                  <a:pt x="115" y="262"/>
                  <a:pt x="107" y="263"/>
                  <a:pt x="98" y="263"/>
                </a:cubicBezTo>
                <a:cubicBezTo>
                  <a:pt x="97" y="264"/>
                  <a:pt x="98" y="264"/>
                  <a:pt x="98" y="264"/>
                </a:cubicBezTo>
                <a:cubicBezTo>
                  <a:pt x="96" y="263"/>
                  <a:pt x="95" y="264"/>
                  <a:pt x="93" y="264"/>
                </a:cubicBezTo>
                <a:cubicBezTo>
                  <a:pt x="93" y="264"/>
                  <a:pt x="93" y="264"/>
                  <a:pt x="93" y="264"/>
                </a:cubicBezTo>
                <a:cubicBezTo>
                  <a:pt x="92" y="264"/>
                  <a:pt x="93" y="264"/>
                  <a:pt x="92" y="263"/>
                </a:cubicBezTo>
                <a:cubicBezTo>
                  <a:pt x="78" y="263"/>
                  <a:pt x="61" y="261"/>
                  <a:pt x="52" y="253"/>
                </a:cubicBezTo>
                <a:cubicBezTo>
                  <a:pt x="52" y="255"/>
                  <a:pt x="54" y="255"/>
                  <a:pt x="53" y="257"/>
                </a:cubicBezTo>
                <a:close/>
                <a:moveTo>
                  <a:pt x="153" y="255"/>
                </a:moveTo>
                <a:cubicBezTo>
                  <a:pt x="155" y="255"/>
                  <a:pt x="158" y="256"/>
                  <a:pt x="159" y="255"/>
                </a:cubicBezTo>
                <a:cubicBezTo>
                  <a:pt x="160" y="251"/>
                  <a:pt x="158" y="250"/>
                  <a:pt x="156" y="250"/>
                </a:cubicBezTo>
                <a:cubicBezTo>
                  <a:pt x="155" y="252"/>
                  <a:pt x="155" y="254"/>
                  <a:pt x="15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28" name="Freeform 94"/>
          <p:cNvSpPr>
            <a:spLocks noEditPoints="1"/>
          </p:cNvSpPr>
          <p:nvPr/>
        </p:nvSpPr>
        <p:spPr bwMode="auto">
          <a:xfrm>
            <a:off x="6154738" y="795338"/>
            <a:ext cx="117475" cy="98425"/>
          </a:xfrm>
          <a:custGeom>
            <a:avLst/>
            <a:gdLst>
              <a:gd name="T0" fmla="*/ 31 w 37"/>
              <a:gd name="T1" fmla="*/ 16 h 31"/>
              <a:gd name="T2" fmla="*/ 26 w 37"/>
              <a:gd name="T3" fmla="*/ 27 h 31"/>
              <a:gd name="T4" fmla="*/ 21 w 37"/>
              <a:gd name="T5" fmla="*/ 29 h 31"/>
              <a:gd name="T6" fmla="*/ 18 w 37"/>
              <a:gd name="T7" fmla="*/ 30 h 31"/>
              <a:gd name="T8" fmla="*/ 8 w 37"/>
              <a:gd name="T9" fmla="*/ 28 h 31"/>
              <a:gd name="T10" fmla="*/ 7 w 37"/>
              <a:gd name="T11" fmla="*/ 23 h 31"/>
              <a:gd name="T12" fmla="*/ 3 w 37"/>
              <a:gd name="T13" fmla="*/ 22 h 31"/>
              <a:gd name="T14" fmla="*/ 3 w 37"/>
              <a:gd name="T15" fmla="*/ 7 h 31"/>
              <a:gd name="T16" fmla="*/ 12 w 37"/>
              <a:gd name="T17" fmla="*/ 2 h 31"/>
              <a:gd name="T18" fmla="*/ 16 w 37"/>
              <a:gd name="T19" fmla="*/ 2 h 31"/>
              <a:gd name="T20" fmla="*/ 18 w 37"/>
              <a:gd name="T21" fmla="*/ 3 h 31"/>
              <a:gd name="T22" fmla="*/ 22 w 37"/>
              <a:gd name="T23" fmla="*/ 1 h 31"/>
              <a:gd name="T24" fmla="*/ 26 w 37"/>
              <a:gd name="T25" fmla="*/ 0 h 31"/>
              <a:gd name="T26" fmla="*/ 28 w 37"/>
              <a:gd name="T27" fmla="*/ 1 h 31"/>
              <a:gd name="T28" fmla="*/ 34 w 37"/>
              <a:gd name="T29" fmla="*/ 3 h 31"/>
              <a:gd name="T30" fmla="*/ 35 w 37"/>
              <a:gd name="T31" fmla="*/ 13 h 31"/>
              <a:gd name="T32" fmla="*/ 31 w 37"/>
              <a:gd name="T33" fmla="*/ 16 h 31"/>
              <a:gd name="T34" fmla="*/ 26 w 37"/>
              <a:gd name="T35" fmla="*/ 1 h 31"/>
              <a:gd name="T36" fmla="*/ 19 w 37"/>
              <a:gd name="T37" fmla="*/ 4 h 31"/>
              <a:gd name="T38" fmla="*/ 15 w 37"/>
              <a:gd name="T39" fmla="*/ 3 h 31"/>
              <a:gd name="T40" fmla="*/ 11 w 37"/>
              <a:gd name="T41" fmla="*/ 3 h 31"/>
              <a:gd name="T42" fmla="*/ 4 w 37"/>
              <a:gd name="T43" fmla="*/ 21 h 31"/>
              <a:gd name="T44" fmla="*/ 7 w 37"/>
              <a:gd name="T45" fmla="*/ 22 h 31"/>
              <a:gd name="T46" fmla="*/ 9 w 37"/>
              <a:gd name="T47" fmla="*/ 26 h 31"/>
              <a:gd name="T48" fmla="*/ 18 w 37"/>
              <a:gd name="T49" fmla="*/ 29 h 31"/>
              <a:gd name="T50" fmla="*/ 22 w 37"/>
              <a:gd name="T51" fmla="*/ 27 h 31"/>
              <a:gd name="T52" fmla="*/ 29 w 37"/>
              <a:gd name="T53" fmla="*/ 22 h 31"/>
              <a:gd name="T54" fmla="*/ 30 w 37"/>
              <a:gd name="T55" fmla="*/ 16 h 31"/>
              <a:gd name="T56" fmla="*/ 34 w 37"/>
              <a:gd name="T57" fmla="*/ 13 h 31"/>
              <a:gd name="T58" fmla="*/ 34 w 37"/>
              <a:gd name="T59" fmla="*/ 7 h 31"/>
              <a:gd name="T60" fmla="*/ 28 w 37"/>
              <a:gd name="T61" fmla="*/ 10 h 31"/>
              <a:gd name="T62" fmla="*/ 26 w 37"/>
              <a:gd name="T63" fmla="*/ 16 h 31"/>
              <a:gd name="T64" fmla="*/ 18 w 37"/>
              <a:gd name="T65" fmla="*/ 18 h 31"/>
              <a:gd name="T66" fmla="*/ 23 w 37"/>
              <a:gd name="T67" fmla="*/ 17 h 31"/>
              <a:gd name="T68" fmla="*/ 27 w 37"/>
              <a:gd name="T69" fmla="*/ 10 h 31"/>
              <a:gd name="T70" fmla="*/ 32 w 37"/>
              <a:gd name="T71" fmla="*/ 7 h 31"/>
              <a:gd name="T72" fmla="*/ 31 w 37"/>
              <a:gd name="T73" fmla="*/ 2 h 31"/>
              <a:gd name="T74" fmla="*/ 26 w 37"/>
              <a:gd name="T75" fmla="*/ 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7" h="31">
                <a:moveTo>
                  <a:pt x="31" y="16"/>
                </a:moveTo>
                <a:cubicBezTo>
                  <a:pt x="31" y="21"/>
                  <a:pt x="29" y="24"/>
                  <a:pt x="26" y="27"/>
                </a:cubicBezTo>
                <a:cubicBezTo>
                  <a:pt x="25" y="28"/>
                  <a:pt x="23" y="28"/>
                  <a:pt x="21" y="29"/>
                </a:cubicBezTo>
                <a:cubicBezTo>
                  <a:pt x="19" y="30"/>
                  <a:pt x="18" y="30"/>
                  <a:pt x="18" y="30"/>
                </a:cubicBezTo>
                <a:cubicBezTo>
                  <a:pt x="14" y="31"/>
                  <a:pt x="10" y="30"/>
                  <a:pt x="8" y="28"/>
                </a:cubicBezTo>
                <a:cubicBezTo>
                  <a:pt x="8" y="26"/>
                  <a:pt x="7" y="25"/>
                  <a:pt x="7" y="23"/>
                </a:cubicBezTo>
                <a:cubicBezTo>
                  <a:pt x="6" y="23"/>
                  <a:pt x="4" y="23"/>
                  <a:pt x="3" y="22"/>
                </a:cubicBezTo>
                <a:cubicBezTo>
                  <a:pt x="0" y="18"/>
                  <a:pt x="2" y="13"/>
                  <a:pt x="3" y="7"/>
                </a:cubicBezTo>
                <a:cubicBezTo>
                  <a:pt x="5" y="5"/>
                  <a:pt x="8" y="2"/>
                  <a:pt x="12" y="2"/>
                </a:cubicBezTo>
                <a:cubicBezTo>
                  <a:pt x="13" y="2"/>
                  <a:pt x="15" y="2"/>
                  <a:pt x="16" y="2"/>
                </a:cubicBezTo>
                <a:cubicBezTo>
                  <a:pt x="17" y="2"/>
                  <a:pt x="18" y="3"/>
                  <a:pt x="18" y="3"/>
                </a:cubicBezTo>
                <a:cubicBezTo>
                  <a:pt x="20" y="3"/>
                  <a:pt x="20" y="2"/>
                  <a:pt x="22" y="1"/>
                </a:cubicBezTo>
                <a:cubicBezTo>
                  <a:pt x="23" y="0"/>
                  <a:pt x="25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1" y="1"/>
                  <a:pt x="32" y="1"/>
                  <a:pt x="34" y="3"/>
                </a:cubicBezTo>
                <a:cubicBezTo>
                  <a:pt x="35" y="6"/>
                  <a:pt x="37" y="10"/>
                  <a:pt x="35" y="13"/>
                </a:cubicBezTo>
                <a:cubicBezTo>
                  <a:pt x="34" y="15"/>
                  <a:pt x="32" y="15"/>
                  <a:pt x="31" y="16"/>
                </a:cubicBezTo>
                <a:close/>
                <a:moveTo>
                  <a:pt x="26" y="1"/>
                </a:moveTo>
                <a:cubicBezTo>
                  <a:pt x="22" y="1"/>
                  <a:pt x="22" y="4"/>
                  <a:pt x="19" y="4"/>
                </a:cubicBezTo>
                <a:cubicBezTo>
                  <a:pt x="17" y="4"/>
                  <a:pt x="17" y="3"/>
                  <a:pt x="15" y="3"/>
                </a:cubicBezTo>
                <a:cubicBezTo>
                  <a:pt x="14" y="3"/>
                  <a:pt x="12" y="3"/>
                  <a:pt x="11" y="3"/>
                </a:cubicBezTo>
                <a:cubicBezTo>
                  <a:pt x="4" y="4"/>
                  <a:pt x="1" y="13"/>
                  <a:pt x="4" y="21"/>
                </a:cubicBezTo>
                <a:cubicBezTo>
                  <a:pt x="5" y="22"/>
                  <a:pt x="6" y="22"/>
                  <a:pt x="7" y="22"/>
                </a:cubicBezTo>
                <a:cubicBezTo>
                  <a:pt x="8" y="23"/>
                  <a:pt x="9" y="24"/>
                  <a:pt x="9" y="26"/>
                </a:cubicBezTo>
                <a:cubicBezTo>
                  <a:pt x="10" y="29"/>
                  <a:pt x="15" y="30"/>
                  <a:pt x="18" y="29"/>
                </a:cubicBezTo>
                <a:cubicBezTo>
                  <a:pt x="19" y="29"/>
                  <a:pt x="20" y="28"/>
                  <a:pt x="22" y="27"/>
                </a:cubicBezTo>
                <a:cubicBezTo>
                  <a:pt x="24" y="26"/>
                  <a:pt x="27" y="24"/>
                  <a:pt x="29" y="22"/>
                </a:cubicBezTo>
                <a:cubicBezTo>
                  <a:pt x="30" y="20"/>
                  <a:pt x="29" y="18"/>
                  <a:pt x="30" y="16"/>
                </a:cubicBezTo>
                <a:cubicBezTo>
                  <a:pt x="31" y="14"/>
                  <a:pt x="33" y="14"/>
                  <a:pt x="34" y="13"/>
                </a:cubicBezTo>
                <a:cubicBezTo>
                  <a:pt x="35" y="11"/>
                  <a:pt x="35" y="8"/>
                  <a:pt x="34" y="7"/>
                </a:cubicBezTo>
                <a:cubicBezTo>
                  <a:pt x="33" y="9"/>
                  <a:pt x="32" y="11"/>
                  <a:pt x="28" y="10"/>
                </a:cubicBezTo>
                <a:cubicBezTo>
                  <a:pt x="26" y="12"/>
                  <a:pt x="27" y="14"/>
                  <a:pt x="26" y="16"/>
                </a:cubicBezTo>
                <a:cubicBezTo>
                  <a:pt x="25" y="19"/>
                  <a:pt x="21" y="20"/>
                  <a:pt x="18" y="18"/>
                </a:cubicBezTo>
                <a:cubicBezTo>
                  <a:pt x="19" y="17"/>
                  <a:pt x="22" y="18"/>
                  <a:pt x="23" y="17"/>
                </a:cubicBezTo>
                <a:cubicBezTo>
                  <a:pt x="26" y="16"/>
                  <a:pt x="24" y="11"/>
                  <a:pt x="27" y="10"/>
                </a:cubicBezTo>
                <a:cubicBezTo>
                  <a:pt x="29" y="9"/>
                  <a:pt x="32" y="9"/>
                  <a:pt x="32" y="7"/>
                </a:cubicBezTo>
                <a:cubicBezTo>
                  <a:pt x="33" y="5"/>
                  <a:pt x="32" y="3"/>
                  <a:pt x="31" y="2"/>
                </a:cubicBezTo>
                <a:cubicBezTo>
                  <a:pt x="28" y="2"/>
                  <a:pt x="28" y="1"/>
                  <a:pt x="2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29" name="Freeform 95"/>
          <p:cNvSpPr>
            <a:spLocks noEditPoints="1"/>
          </p:cNvSpPr>
          <p:nvPr/>
        </p:nvSpPr>
        <p:spPr bwMode="auto">
          <a:xfrm>
            <a:off x="6180138" y="968375"/>
            <a:ext cx="82550" cy="76200"/>
          </a:xfrm>
          <a:custGeom>
            <a:avLst/>
            <a:gdLst>
              <a:gd name="T0" fmla="*/ 19 w 26"/>
              <a:gd name="T1" fmla="*/ 0 h 24"/>
              <a:gd name="T2" fmla="*/ 26 w 26"/>
              <a:gd name="T3" fmla="*/ 5 h 24"/>
              <a:gd name="T4" fmla="*/ 23 w 26"/>
              <a:gd name="T5" fmla="*/ 14 h 24"/>
              <a:gd name="T6" fmla="*/ 8 w 26"/>
              <a:gd name="T7" fmla="*/ 24 h 24"/>
              <a:gd name="T8" fmla="*/ 0 w 26"/>
              <a:gd name="T9" fmla="*/ 16 h 24"/>
              <a:gd name="T10" fmla="*/ 1 w 26"/>
              <a:gd name="T11" fmla="*/ 12 h 24"/>
              <a:gd name="T12" fmla="*/ 16 w 26"/>
              <a:gd name="T13" fmla="*/ 0 h 24"/>
              <a:gd name="T14" fmla="*/ 19 w 26"/>
              <a:gd name="T15" fmla="*/ 0 h 24"/>
              <a:gd name="T16" fmla="*/ 18 w 26"/>
              <a:gd name="T17" fmla="*/ 2 h 24"/>
              <a:gd name="T18" fmla="*/ 9 w 26"/>
              <a:gd name="T19" fmla="*/ 5 h 24"/>
              <a:gd name="T20" fmla="*/ 2 w 26"/>
              <a:gd name="T21" fmla="*/ 14 h 24"/>
              <a:gd name="T22" fmla="*/ 3 w 26"/>
              <a:gd name="T23" fmla="*/ 20 h 24"/>
              <a:gd name="T24" fmla="*/ 4 w 26"/>
              <a:gd name="T25" fmla="*/ 17 h 24"/>
              <a:gd name="T26" fmla="*/ 20 w 26"/>
              <a:gd name="T27" fmla="*/ 3 h 24"/>
              <a:gd name="T28" fmla="*/ 18 w 26"/>
              <a:gd name="T29" fmla="*/ 2 h 24"/>
              <a:gd name="T30" fmla="*/ 17 w 26"/>
              <a:gd name="T31" fmla="*/ 6 h 24"/>
              <a:gd name="T32" fmla="*/ 5 w 26"/>
              <a:gd name="T33" fmla="*/ 18 h 24"/>
              <a:gd name="T34" fmla="*/ 5 w 26"/>
              <a:gd name="T35" fmla="*/ 21 h 24"/>
              <a:gd name="T36" fmla="*/ 10 w 26"/>
              <a:gd name="T37" fmla="*/ 22 h 24"/>
              <a:gd name="T38" fmla="*/ 23 w 26"/>
              <a:gd name="T39" fmla="*/ 9 h 24"/>
              <a:gd name="T40" fmla="*/ 23 w 26"/>
              <a:gd name="T41" fmla="*/ 5 h 24"/>
              <a:gd name="T42" fmla="*/ 17 w 26"/>
              <a:gd name="T43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" h="24">
                <a:moveTo>
                  <a:pt x="19" y="0"/>
                </a:moveTo>
                <a:cubicBezTo>
                  <a:pt x="21" y="0"/>
                  <a:pt x="26" y="2"/>
                  <a:pt x="26" y="5"/>
                </a:cubicBezTo>
                <a:cubicBezTo>
                  <a:pt x="26" y="8"/>
                  <a:pt x="23" y="10"/>
                  <a:pt x="23" y="14"/>
                </a:cubicBezTo>
                <a:cubicBezTo>
                  <a:pt x="19" y="18"/>
                  <a:pt x="16" y="23"/>
                  <a:pt x="8" y="24"/>
                </a:cubicBezTo>
                <a:cubicBezTo>
                  <a:pt x="3" y="23"/>
                  <a:pt x="0" y="21"/>
                  <a:pt x="0" y="16"/>
                </a:cubicBezTo>
                <a:cubicBezTo>
                  <a:pt x="0" y="15"/>
                  <a:pt x="1" y="13"/>
                  <a:pt x="1" y="12"/>
                </a:cubicBezTo>
                <a:cubicBezTo>
                  <a:pt x="3" y="7"/>
                  <a:pt x="10" y="1"/>
                  <a:pt x="16" y="0"/>
                </a:cubicBezTo>
                <a:cubicBezTo>
                  <a:pt x="17" y="0"/>
                  <a:pt x="18" y="0"/>
                  <a:pt x="19" y="0"/>
                </a:cubicBezTo>
                <a:close/>
                <a:moveTo>
                  <a:pt x="18" y="2"/>
                </a:moveTo>
                <a:cubicBezTo>
                  <a:pt x="14" y="1"/>
                  <a:pt x="11" y="3"/>
                  <a:pt x="9" y="5"/>
                </a:cubicBezTo>
                <a:cubicBezTo>
                  <a:pt x="6" y="7"/>
                  <a:pt x="3" y="10"/>
                  <a:pt x="2" y="14"/>
                </a:cubicBezTo>
                <a:cubicBezTo>
                  <a:pt x="2" y="16"/>
                  <a:pt x="2" y="19"/>
                  <a:pt x="3" y="20"/>
                </a:cubicBezTo>
                <a:cubicBezTo>
                  <a:pt x="3" y="19"/>
                  <a:pt x="4" y="18"/>
                  <a:pt x="4" y="17"/>
                </a:cubicBezTo>
                <a:cubicBezTo>
                  <a:pt x="8" y="11"/>
                  <a:pt x="12" y="5"/>
                  <a:pt x="20" y="3"/>
                </a:cubicBezTo>
                <a:cubicBezTo>
                  <a:pt x="20" y="2"/>
                  <a:pt x="18" y="2"/>
                  <a:pt x="18" y="2"/>
                </a:cubicBezTo>
                <a:close/>
                <a:moveTo>
                  <a:pt x="17" y="6"/>
                </a:moveTo>
                <a:cubicBezTo>
                  <a:pt x="11" y="8"/>
                  <a:pt x="8" y="13"/>
                  <a:pt x="5" y="18"/>
                </a:cubicBezTo>
                <a:cubicBezTo>
                  <a:pt x="5" y="19"/>
                  <a:pt x="5" y="20"/>
                  <a:pt x="5" y="21"/>
                </a:cubicBezTo>
                <a:cubicBezTo>
                  <a:pt x="6" y="22"/>
                  <a:pt x="8" y="22"/>
                  <a:pt x="10" y="22"/>
                </a:cubicBezTo>
                <a:cubicBezTo>
                  <a:pt x="16" y="21"/>
                  <a:pt x="21" y="15"/>
                  <a:pt x="23" y="9"/>
                </a:cubicBezTo>
                <a:cubicBezTo>
                  <a:pt x="23" y="8"/>
                  <a:pt x="23" y="6"/>
                  <a:pt x="23" y="5"/>
                </a:cubicBezTo>
                <a:cubicBezTo>
                  <a:pt x="21" y="4"/>
                  <a:pt x="19" y="5"/>
                  <a:pt x="17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30" name="Freeform 96"/>
          <p:cNvSpPr>
            <a:spLocks noEditPoints="1"/>
          </p:cNvSpPr>
          <p:nvPr/>
        </p:nvSpPr>
        <p:spPr bwMode="auto">
          <a:xfrm>
            <a:off x="6183313" y="1057275"/>
            <a:ext cx="114300" cy="117475"/>
          </a:xfrm>
          <a:custGeom>
            <a:avLst/>
            <a:gdLst>
              <a:gd name="T0" fmla="*/ 34 w 36"/>
              <a:gd name="T1" fmla="*/ 12 h 37"/>
              <a:gd name="T2" fmla="*/ 30 w 36"/>
              <a:gd name="T3" fmla="*/ 13 h 37"/>
              <a:gd name="T4" fmla="*/ 28 w 36"/>
              <a:gd name="T5" fmla="*/ 22 h 37"/>
              <a:gd name="T6" fmla="*/ 25 w 36"/>
              <a:gd name="T7" fmla="*/ 25 h 37"/>
              <a:gd name="T8" fmla="*/ 22 w 36"/>
              <a:gd name="T9" fmla="*/ 28 h 37"/>
              <a:gd name="T10" fmla="*/ 20 w 36"/>
              <a:gd name="T11" fmla="*/ 32 h 37"/>
              <a:gd name="T12" fmla="*/ 13 w 36"/>
              <a:gd name="T13" fmla="*/ 35 h 37"/>
              <a:gd name="T14" fmla="*/ 7 w 36"/>
              <a:gd name="T15" fmla="*/ 35 h 37"/>
              <a:gd name="T16" fmla="*/ 3 w 36"/>
              <a:gd name="T17" fmla="*/ 29 h 37"/>
              <a:gd name="T18" fmla="*/ 3 w 36"/>
              <a:gd name="T19" fmla="*/ 27 h 37"/>
              <a:gd name="T20" fmla="*/ 3 w 36"/>
              <a:gd name="T21" fmla="*/ 25 h 37"/>
              <a:gd name="T22" fmla="*/ 0 w 36"/>
              <a:gd name="T23" fmla="*/ 21 h 37"/>
              <a:gd name="T24" fmla="*/ 4 w 36"/>
              <a:gd name="T25" fmla="*/ 13 h 37"/>
              <a:gd name="T26" fmla="*/ 7 w 36"/>
              <a:gd name="T27" fmla="*/ 8 h 37"/>
              <a:gd name="T28" fmla="*/ 10 w 36"/>
              <a:gd name="T29" fmla="*/ 8 h 37"/>
              <a:gd name="T30" fmla="*/ 16 w 36"/>
              <a:gd name="T31" fmla="*/ 7 h 37"/>
              <a:gd name="T32" fmla="*/ 20 w 36"/>
              <a:gd name="T33" fmla="*/ 8 h 37"/>
              <a:gd name="T34" fmla="*/ 24 w 36"/>
              <a:gd name="T35" fmla="*/ 2 h 37"/>
              <a:gd name="T36" fmla="*/ 28 w 36"/>
              <a:gd name="T37" fmla="*/ 0 h 37"/>
              <a:gd name="T38" fmla="*/ 33 w 36"/>
              <a:gd name="T39" fmla="*/ 1 h 37"/>
              <a:gd name="T40" fmla="*/ 35 w 36"/>
              <a:gd name="T41" fmla="*/ 5 h 37"/>
              <a:gd name="T42" fmla="*/ 34 w 36"/>
              <a:gd name="T43" fmla="*/ 12 h 37"/>
              <a:gd name="T44" fmla="*/ 32 w 36"/>
              <a:gd name="T45" fmla="*/ 3 h 37"/>
              <a:gd name="T46" fmla="*/ 27 w 36"/>
              <a:gd name="T47" fmla="*/ 3 h 37"/>
              <a:gd name="T48" fmla="*/ 26 w 36"/>
              <a:gd name="T49" fmla="*/ 12 h 37"/>
              <a:gd name="T50" fmla="*/ 24 w 36"/>
              <a:gd name="T51" fmla="*/ 13 h 37"/>
              <a:gd name="T52" fmla="*/ 23 w 36"/>
              <a:gd name="T53" fmla="*/ 16 h 37"/>
              <a:gd name="T54" fmla="*/ 14 w 36"/>
              <a:gd name="T55" fmla="*/ 17 h 37"/>
              <a:gd name="T56" fmla="*/ 22 w 36"/>
              <a:gd name="T57" fmla="*/ 15 h 37"/>
              <a:gd name="T58" fmla="*/ 26 w 36"/>
              <a:gd name="T59" fmla="*/ 11 h 37"/>
              <a:gd name="T60" fmla="*/ 26 w 36"/>
              <a:gd name="T61" fmla="*/ 2 h 37"/>
              <a:gd name="T62" fmla="*/ 24 w 36"/>
              <a:gd name="T63" fmla="*/ 6 h 37"/>
              <a:gd name="T64" fmla="*/ 19 w 36"/>
              <a:gd name="T65" fmla="*/ 10 h 37"/>
              <a:gd name="T66" fmla="*/ 15 w 36"/>
              <a:gd name="T67" fmla="*/ 8 h 37"/>
              <a:gd name="T68" fmla="*/ 8 w 36"/>
              <a:gd name="T69" fmla="*/ 10 h 37"/>
              <a:gd name="T70" fmla="*/ 2 w 36"/>
              <a:gd name="T71" fmla="*/ 21 h 37"/>
              <a:gd name="T72" fmla="*/ 5 w 36"/>
              <a:gd name="T73" fmla="*/ 25 h 37"/>
              <a:gd name="T74" fmla="*/ 8 w 36"/>
              <a:gd name="T75" fmla="*/ 34 h 37"/>
              <a:gd name="T76" fmla="*/ 9 w 36"/>
              <a:gd name="T77" fmla="*/ 35 h 37"/>
              <a:gd name="T78" fmla="*/ 16 w 36"/>
              <a:gd name="T79" fmla="*/ 33 h 37"/>
              <a:gd name="T80" fmla="*/ 20 w 36"/>
              <a:gd name="T81" fmla="*/ 28 h 37"/>
              <a:gd name="T82" fmla="*/ 26 w 36"/>
              <a:gd name="T83" fmla="*/ 23 h 37"/>
              <a:gd name="T84" fmla="*/ 28 w 36"/>
              <a:gd name="T85" fmla="*/ 13 h 37"/>
              <a:gd name="T86" fmla="*/ 33 w 36"/>
              <a:gd name="T87" fmla="*/ 11 h 37"/>
              <a:gd name="T88" fmla="*/ 32 w 36"/>
              <a:gd name="T89" fmla="*/ 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7">
                <a:moveTo>
                  <a:pt x="34" y="12"/>
                </a:moveTo>
                <a:cubicBezTo>
                  <a:pt x="33" y="13"/>
                  <a:pt x="31" y="13"/>
                  <a:pt x="30" y="13"/>
                </a:cubicBezTo>
                <a:cubicBezTo>
                  <a:pt x="27" y="15"/>
                  <a:pt x="30" y="19"/>
                  <a:pt x="28" y="22"/>
                </a:cubicBezTo>
                <a:cubicBezTo>
                  <a:pt x="27" y="23"/>
                  <a:pt x="27" y="24"/>
                  <a:pt x="25" y="25"/>
                </a:cubicBezTo>
                <a:cubicBezTo>
                  <a:pt x="24" y="26"/>
                  <a:pt x="23" y="27"/>
                  <a:pt x="22" y="28"/>
                </a:cubicBezTo>
                <a:cubicBezTo>
                  <a:pt x="21" y="29"/>
                  <a:pt x="21" y="31"/>
                  <a:pt x="20" y="32"/>
                </a:cubicBezTo>
                <a:cubicBezTo>
                  <a:pt x="19" y="34"/>
                  <a:pt x="16" y="34"/>
                  <a:pt x="13" y="35"/>
                </a:cubicBezTo>
                <a:cubicBezTo>
                  <a:pt x="11" y="36"/>
                  <a:pt x="10" y="37"/>
                  <a:pt x="7" y="35"/>
                </a:cubicBezTo>
                <a:cubicBezTo>
                  <a:pt x="5" y="34"/>
                  <a:pt x="4" y="31"/>
                  <a:pt x="3" y="29"/>
                </a:cubicBezTo>
                <a:cubicBezTo>
                  <a:pt x="3" y="28"/>
                  <a:pt x="3" y="27"/>
                  <a:pt x="3" y="27"/>
                </a:cubicBezTo>
                <a:cubicBezTo>
                  <a:pt x="3" y="26"/>
                  <a:pt x="3" y="26"/>
                  <a:pt x="3" y="25"/>
                </a:cubicBezTo>
                <a:cubicBezTo>
                  <a:pt x="3" y="24"/>
                  <a:pt x="1" y="22"/>
                  <a:pt x="0" y="21"/>
                </a:cubicBezTo>
                <a:cubicBezTo>
                  <a:pt x="0" y="18"/>
                  <a:pt x="3" y="16"/>
                  <a:pt x="4" y="13"/>
                </a:cubicBezTo>
                <a:cubicBezTo>
                  <a:pt x="5" y="12"/>
                  <a:pt x="6" y="9"/>
                  <a:pt x="7" y="8"/>
                </a:cubicBezTo>
                <a:cubicBezTo>
                  <a:pt x="8" y="8"/>
                  <a:pt x="9" y="8"/>
                  <a:pt x="10" y="8"/>
                </a:cubicBezTo>
                <a:cubicBezTo>
                  <a:pt x="12" y="7"/>
                  <a:pt x="14" y="7"/>
                  <a:pt x="16" y="7"/>
                </a:cubicBezTo>
                <a:cubicBezTo>
                  <a:pt x="18" y="7"/>
                  <a:pt x="19" y="8"/>
                  <a:pt x="20" y="8"/>
                </a:cubicBezTo>
                <a:cubicBezTo>
                  <a:pt x="23" y="8"/>
                  <a:pt x="23" y="5"/>
                  <a:pt x="24" y="2"/>
                </a:cubicBezTo>
                <a:cubicBezTo>
                  <a:pt x="25" y="1"/>
                  <a:pt x="27" y="1"/>
                  <a:pt x="28" y="0"/>
                </a:cubicBezTo>
                <a:cubicBezTo>
                  <a:pt x="30" y="1"/>
                  <a:pt x="31" y="0"/>
                  <a:pt x="33" y="1"/>
                </a:cubicBezTo>
                <a:cubicBezTo>
                  <a:pt x="33" y="3"/>
                  <a:pt x="34" y="4"/>
                  <a:pt x="35" y="5"/>
                </a:cubicBezTo>
                <a:cubicBezTo>
                  <a:pt x="36" y="8"/>
                  <a:pt x="35" y="10"/>
                  <a:pt x="34" y="12"/>
                </a:cubicBezTo>
                <a:close/>
                <a:moveTo>
                  <a:pt x="32" y="3"/>
                </a:moveTo>
                <a:cubicBezTo>
                  <a:pt x="30" y="2"/>
                  <a:pt x="28" y="1"/>
                  <a:pt x="27" y="3"/>
                </a:cubicBezTo>
                <a:cubicBezTo>
                  <a:pt x="26" y="7"/>
                  <a:pt x="29" y="10"/>
                  <a:pt x="26" y="12"/>
                </a:cubicBezTo>
                <a:cubicBezTo>
                  <a:pt x="25" y="12"/>
                  <a:pt x="24" y="12"/>
                  <a:pt x="24" y="13"/>
                </a:cubicBezTo>
                <a:cubicBezTo>
                  <a:pt x="23" y="14"/>
                  <a:pt x="23" y="15"/>
                  <a:pt x="23" y="16"/>
                </a:cubicBezTo>
                <a:cubicBezTo>
                  <a:pt x="21" y="18"/>
                  <a:pt x="17" y="18"/>
                  <a:pt x="14" y="17"/>
                </a:cubicBezTo>
                <a:cubicBezTo>
                  <a:pt x="17" y="15"/>
                  <a:pt x="20" y="17"/>
                  <a:pt x="22" y="15"/>
                </a:cubicBezTo>
                <a:cubicBezTo>
                  <a:pt x="22" y="12"/>
                  <a:pt x="23" y="11"/>
                  <a:pt x="26" y="11"/>
                </a:cubicBezTo>
                <a:cubicBezTo>
                  <a:pt x="27" y="8"/>
                  <a:pt x="25" y="5"/>
                  <a:pt x="26" y="2"/>
                </a:cubicBezTo>
                <a:cubicBezTo>
                  <a:pt x="24" y="3"/>
                  <a:pt x="24" y="5"/>
                  <a:pt x="24" y="6"/>
                </a:cubicBezTo>
                <a:cubicBezTo>
                  <a:pt x="23" y="8"/>
                  <a:pt x="21" y="10"/>
                  <a:pt x="19" y="10"/>
                </a:cubicBezTo>
                <a:cubicBezTo>
                  <a:pt x="18" y="9"/>
                  <a:pt x="17" y="8"/>
                  <a:pt x="15" y="8"/>
                </a:cubicBezTo>
                <a:cubicBezTo>
                  <a:pt x="12" y="8"/>
                  <a:pt x="10" y="9"/>
                  <a:pt x="8" y="10"/>
                </a:cubicBezTo>
                <a:cubicBezTo>
                  <a:pt x="7" y="14"/>
                  <a:pt x="1" y="16"/>
                  <a:pt x="2" y="21"/>
                </a:cubicBezTo>
                <a:cubicBezTo>
                  <a:pt x="2" y="22"/>
                  <a:pt x="4" y="23"/>
                  <a:pt x="5" y="25"/>
                </a:cubicBezTo>
                <a:cubicBezTo>
                  <a:pt x="3" y="29"/>
                  <a:pt x="6" y="32"/>
                  <a:pt x="8" y="34"/>
                </a:cubicBezTo>
                <a:cubicBezTo>
                  <a:pt x="8" y="34"/>
                  <a:pt x="9" y="34"/>
                  <a:pt x="9" y="35"/>
                </a:cubicBezTo>
                <a:cubicBezTo>
                  <a:pt x="11" y="34"/>
                  <a:pt x="14" y="34"/>
                  <a:pt x="16" y="33"/>
                </a:cubicBezTo>
                <a:cubicBezTo>
                  <a:pt x="19" y="32"/>
                  <a:pt x="19" y="30"/>
                  <a:pt x="20" y="28"/>
                </a:cubicBezTo>
                <a:cubicBezTo>
                  <a:pt x="22" y="25"/>
                  <a:pt x="25" y="25"/>
                  <a:pt x="26" y="23"/>
                </a:cubicBezTo>
                <a:cubicBezTo>
                  <a:pt x="28" y="20"/>
                  <a:pt x="27" y="17"/>
                  <a:pt x="28" y="13"/>
                </a:cubicBezTo>
                <a:cubicBezTo>
                  <a:pt x="29" y="12"/>
                  <a:pt x="31" y="12"/>
                  <a:pt x="33" y="11"/>
                </a:cubicBezTo>
                <a:cubicBezTo>
                  <a:pt x="34" y="8"/>
                  <a:pt x="34" y="5"/>
                  <a:pt x="32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31" name="Freeform 97"/>
          <p:cNvSpPr/>
          <p:nvPr/>
        </p:nvSpPr>
        <p:spPr bwMode="auto">
          <a:xfrm>
            <a:off x="8183563" y="1328738"/>
            <a:ext cx="19050" cy="12700"/>
          </a:xfrm>
          <a:custGeom>
            <a:avLst/>
            <a:gdLst>
              <a:gd name="T0" fmla="*/ 6 w 6"/>
              <a:gd name="T1" fmla="*/ 0 h 4"/>
              <a:gd name="T2" fmla="*/ 0 w 6"/>
              <a:gd name="T3" fmla="*/ 4 h 4"/>
              <a:gd name="T4" fmla="*/ 6 w 6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4">
                <a:moveTo>
                  <a:pt x="6" y="0"/>
                </a:moveTo>
                <a:cubicBezTo>
                  <a:pt x="4" y="2"/>
                  <a:pt x="2" y="3"/>
                  <a:pt x="0" y="4"/>
                </a:cubicBezTo>
                <a:cubicBezTo>
                  <a:pt x="1" y="2"/>
                  <a:pt x="3" y="0"/>
                  <a:pt x="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32" name="Freeform 98"/>
          <p:cNvSpPr>
            <a:spLocks noEditPoints="1"/>
          </p:cNvSpPr>
          <p:nvPr/>
        </p:nvSpPr>
        <p:spPr bwMode="auto">
          <a:xfrm>
            <a:off x="8104188" y="1303338"/>
            <a:ext cx="696912" cy="1027112"/>
          </a:xfrm>
          <a:custGeom>
            <a:avLst/>
            <a:gdLst>
              <a:gd name="T0" fmla="*/ 167 w 221"/>
              <a:gd name="T1" fmla="*/ 149 h 325"/>
              <a:gd name="T2" fmla="*/ 112 w 221"/>
              <a:gd name="T3" fmla="*/ 120 h 325"/>
              <a:gd name="T4" fmla="*/ 178 w 221"/>
              <a:gd name="T5" fmla="*/ 276 h 325"/>
              <a:gd name="T6" fmla="*/ 155 w 221"/>
              <a:gd name="T7" fmla="*/ 296 h 325"/>
              <a:gd name="T8" fmla="*/ 81 w 221"/>
              <a:gd name="T9" fmla="*/ 256 h 325"/>
              <a:gd name="T10" fmla="*/ 28 w 221"/>
              <a:gd name="T11" fmla="*/ 282 h 325"/>
              <a:gd name="T12" fmla="*/ 9 w 221"/>
              <a:gd name="T13" fmla="*/ 292 h 325"/>
              <a:gd name="T14" fmla="*/ 31 w 221"/>
              <a:gd name="T15" fmla="*/ 228 h 325"/>
              <a:gd name="T16" fmla="*/ 82 w 221"/>
              <a:gd name="T17" fmla="*/ 127 h 325"/>
              <a:gd name="T18" fmla="*/ 87 w 221"/>
              <a:gd name="T19" fmla="*/ 80 h 325"/>
              <a:gd name="T20" fmla="*/ 104 w 221"/>
              <a:gd name="T21" fmla="*/ 58 h 325"/>
              <a:gd name="T22" fmla="*/ 139 w 221"/>
              <a:gd name="T23" fmla="*/ 95 h 325"/>
              <a:gd name="T24" fmla="*/ 207 w 221"/>
              <a:gd name="T25" fmla="*/ 123 h 325"/>
              <a:gd name="T26" fmla="*/ 207 w 221"/>
              <a:gd name="T27" fmla="*/ 135 h 325"/>
              <a:gd name="T28" fmla="*/ 107 w 221"/>
              <a:gd name="T29" fmla="*/ 57 h 325"/>
              <a:gd name="T30" fmla="*/ 37 w 221"/>
              <a:gd name="T31" fmla="*/ 35 h 325"/>
              <a:gd name="T32" fmla="*/ 71 w 221"/>
              <a:gd name="T33" fmla="*/ 34 h 325"/>
              <a:gd name="T34" fmla="*/ 99 w 221"/>
              <a:gd name="T35" fmla="*/ 88 h 325"/>
              <a:gd name="T36" fmla="*/ 105 w 221"/>
              <a:gd name="T37" fmla="*/ 80 h 325"/>
              <a:gd name="T38" fmla="*/ 89 w 221"/>
              <a:gd name="T39" fmla="*/ 91 h 325"/>
              <a:gd name="T40" fmla="*/ 94 w 221"/>
              <a:gd name="T41" fmla="*/ 87 h 325"/>
              <a:gd name="T42" fmla="*/ 103 w 221"/>
              <a:gd name="T43" fmla="*/ 105 h 325"/>
              <a:gd name="T44" fmla="*/ 116 w 221"/>
              <a:gd name="T45" fmla="*/ 140 h 325"/>
              <a:gd name="T46" fmla="*/ 137 w 221"/>
              <a:gd name="T47" fmla="*/ 97 h 325"/>
              <a:gd name="T48" fmla="*/ 102 w 221"/>
              <a:gd name="T49" fmla="*/ 106 h 325"/>
              <a:gd name="T50" fmla="*/ 193 w 221"/>
              <a:gd name="T51" fmla="*/ 112 h 325"/>
              <a:gd name="T52" fmla="*/ 147 w 221"/>
              <a:gd name="T53" fmla="*/ 134 h 325"/>
              <a:gd name="T54" fmla="*/ 75 w 221"/>
              <a:gd name="T55" fmla="*/ 120 h 325"/>
              <a:gd name="T56" fmla="*/ 83 w 221"/>
              <a:gd name="T57" fmla="*/ 119 h 325"/>
              <a:gd name="T58" fmla="*/ 145 w 221"/>
              <a:gd name="T59" fmla="*/ 158 h 325"/>
              <a:gd name="T60" fmla="*/ 76 w 221"/>
              <a:gd name="T61" fmla="*/ 124 h 325"/>
              <a:gd name="T62" fmla="*/ 208 w 221"/>
              <a:gd name="T63" fmla="*/ 137 h 325"/>
              <a:gd name="T64" fmla="*/ 100 w 221"/>
              <a:gd name="T65" fmla="*/ 137 h 325"/>
              <a:gd name="T66" fmla="*/ 92 w 221"/>
              <a:gd name="T67" fmla="*/ 139 h 325"/>
              <a:gd name="T68" fmla="*/ 92 w 221"/>
              <a:gd name="T69" fmla="*/ 139 h 325"/>
              <a:gd name="T70" fmla="*/ 83 w 221"/>
              <a:gd name="T71" fmla="*/ 169 h 325"/>
              <a:gd name="T72" fmla="*/ 130 w 221"/>
              <a:gd name="T73" fmla="*/ 241 h 325"/>
              <a:gd name="T74" fmla="*/ 23 w 221"/>
              <a:gd name="T75" fmla="*/ 259 h 325"/>
              <a:gd name="T76" fmla="*/ 54 w 221"/>
              <a:gd name="T77" fmla="*/ 189 h 325"/>
              <a:gd name="T78" fmla="*/ 25 w 221"/>
              <a:gd name="T79" fmla="*/ 280 h 325"/>
              <a:gd name="T80" fmla="*/ 114 w 221"/>
              <a:gd name="T81" fmla="*/ 170 h 325"/>
              <a:gd name="T82" fmla="*/ 126 w 221"/>
              <a:gd name="T83" fmla="*/ 189 h 325"/>
              <a:gd name="T84" fmla="*/ 160 w 221"/>
              <a:gd name="T85" fmla="*/ 278 h 325"/>
              <a:gd name="T86" fmla="*/ 178 w 221"/>
              <a:gd name="T87" fmla="*/ 148 h 325"/>
              <a:gd name="T88" fmla="*/ 181 w 221"/>
              <a:gd name="T89" fmla="*/ 155 h 325"/>
              <a:gd name="T90" fmla="*/ 193 w 221"/>
              <a:gd name="T91" fmla="*/ 163 h 325"/>
              <a:gd name="T92" fmla="*/ 202 w 221"/>
              <a:gd name="T93" fmla="*/ 167 h 325"/>
              <a:gd name="T94" fmla="*/ 204 w 221"/>
              <a:gd name="T95" fmla="*/ 163 h 325"/>
              <a:gd name="T96" fmla="*/ 76 w 221"/>
              <a:gd name="T97" fmla="*/ 241 h 325"/>
              <a:gd name="T98" fmla="*/ 106 w 221"/>
              <a:gd name="T99" fmla="*/ 241 h 325"/>
              <a:gd name="T100" fmla="*/ 67 w 221"/>
              <a:gd name="T101" fmla="*/ 245 h 325"/>
              <a:gd name="T102" fmla="*/ 93 w 221"/>
              <a:gd name="T103" fmla="*/ 249 h 325"/>
              <a:gd name="T104" fmla="*/ 79 w 221"/>
              <a:gd name="T105" fmla="*/ 253 h 325"/>
              <a:gd name="T106" fmla="*/ 4 w 221"/>
              <a:gd name="T107" fmla="*/ 278 h 325"/>
              <a:gd name="T108" fmla="*/ 167 w 221"/>
              <a:gd name="T109" fmla="*/ 278 h 325"/>
              <a:gd name="T110" fmla="*/ 26 w 221"/>
              <a:gd name="T111" fmla="*/ 283 h 325"/>
              <a:gd name="T112" fmla="*/ 10 w 221"/>
              <a:gd name="T113" fmla="*/ 284 h 325"/>
              <a:gd name="T114" fmla="*/ 160 w 221"/>
              <a:gd name="T115" fmla="*/ 296 h 325"/>
              <a:gd name="T116" fmla="*/ 170 w 221"/>
              <a:gd name="T117" fmla="*/ 316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1" h="325">
                <a:moveTo>
                  <a:pt x="218" y="161"/>
                </a:moveTo>
                <a:cubicBezTo>
                  <a:pt x="216" y="162"/>
                  <a:pt x="215" y="162"/>
                  <a:pt x="213" y="163"/>
                </a:cubicBezTo>
                <a:cubicBezTo>
                  <a:pt x="212" y="164"/>
                  <a:pt x="212" y="165"/>
                  <a:pt x="210" y="165"/>
                </a:cubicBezTo>
                <a:cubicBezTo>
                  <a:pt x="209" y="165"/>
                  <a:pt x="207" y="165"/>
                  <a:pt x="207" y="164"/>
                </a:cubicBezTo>
                <a:cubicBezTo>
                  <a:pt x="207" y="164"/>
                  <a:pt x="206" y="164"/>
                  <a:pt x="206" y="164"/>
                </a:cubicBezTo>
                <a:cubicBezTo>
                  <a:pt x="205" y="167"/>
                  <a:pt x="204" y="169"/>
                  <a:pt x="201" y="169"/>
                </a:cubicBezTo>
                <a:cubicBezTo>
                  <a:pt x="199" y="169"/>
                  <a:pt x="198" y="168"/>
                  <a:pt x="198" y="166"/>
                </a:cubicBezTo>
                <a:cubicBezTo>
                  <a:pt x="197" y="166"/>
                  <a:pt x="196" y="166"/>
                  <a:pt x="195" y="165"/>
                </a:cubicBezTo>
                <a:cubicBezTo>
                  <a:pt x="193" y="167"/>
                  <a:pt x="190" y="165"/>
                  <a:pt x="190" y="162"/>
                </a:cubicBezTo>
                <a:cubicBezTo>
                  <a:pt x="188" y="161"/>
                  <a:pt x="187" y="159"/>
                  <a:pt x="185" y="158"/>
                </a:cubicBezTo>
                <a:cubicBezTo>
                  <a:pt x="183" y="160"/>
                  <a:pt x="180" y="157"/>
                  <a:pt x="179" y="156"/>
                </a:cubicBezTo>
                <a:cubicBezTo>
                  <a:pt x="176" y="157"/>
                  <a:pt x="173" y="157"/>
                  <a:pt x="170" y="156"/>
                </a:cubicBezTo>
                <a:cubicBezTo>
                  <a:pt x="169" y="154"/>
                  <a:pt x="168" y="152"/>
                  <a:pt x="166" y="151"/>
                </a:cubicBezTo>
                <a:cubicBezTo>
                  <a:pt x="166" y="150"/>
                  <a:pt x="166" y="149"/>
                  <a:pt x="167" y="149"/>
                </a:cubicBezTo>
                <a:cubicBezTo>
                  <a:pt x="162" y="146"/>
                  <a:pt x="157" y="142"/>
                  <a:pt x="153" y="138"/>
                </a:cubicBezTo>
                <a:cubicBezTo>
                  <a:pt x="152" y="139"/>
                  <a:pt x="151" y="141"/>
                  <a:pt x="148" y="140"/>
                </a:cubicBezTo>
                <a:cubicBezTo>
                  <a:pt x="147" y="139"/>
                  <a:pt x="147" y="137"/>
                  <a:pt x="146" y="137"/>
                </a:cubicBezTo>
                <a:cubicBezTo>
                  <a:pt x="142" y="130"/>
                  <a:pt x="133" y="126"/>
                  <a:pt x="125" y="123"/>
                </a:cubicBezTo>
                <a:cubicBezTo>
                  <a:pt x="124" y="123"/>
                  <a:pt x="122" y="121"/>
                  <a:pt x="120" y="121"/>
                </a:cubicBezTo>
                <a:cubicBezTo>
                  <a:pt x="123" y="126"/>
                  <a:pt x="128" y="131"/>
                  <a:pt x="132" y="136"/>
                </a:cubicBezTo>
                <a:cubicBezTo>
                  <a:pt x="132" y="136"/>
                  <a:pt x="132" y="137"/>
                  <a:pt x="133" y="137"/>
                </a:cubicBezTo>
                <a:cubicBezTo>
                  <a:pt x="137" y="143"/>
                  <a:pt x="141" y="149"/>
                  <a:pt x="145" y="155"/>
                </a:cubicBezTo>
                <a:cubicBezTo>
                  <a:pt x="153" y="154"/>
                  <a:pt x="158" y="161"/>
                  <a:pt x="153" y="165"/>
                </a:cubicBezTo>
                <a:cubicBezTo>
                  <a:pt x="157" y="168"/>
                  <a:pt x="151" y="173"/>
                  <a:pt x="148" y="168"/>
                </a:cubicBezTo>
                <a:cubicBezTo>
                  <a:pt x="145" y="170"/>
                  <a:pt x="140" y="169"/>
                  <a:pt x="139" y="166"/>
                </a:cubicBezTo>
                <a:cubicBezTo>
                  <a:pt x="138" y="165"/>
                  <a:pt x="140" y="164"/>
                  <a:pt x="139" y="161"/>
                </a:cubicBezTo>
                <a:cubicBezTo>
                  <a:pt x="140" y="160"/>
                  <a:pt x="141" y="159"/>
                  <a:pt x="142" y="158"/>
                </a:cubicBezTo>
                <a:cubicBezTo>
                  <a:pt x="133" y="145"/>
                  <a:pt x="123" y="132"/>
                  <a:pt x="112" y="120"/>
                </a:cubicBezTo>
                <a:cubicBezTo>
                  <a:pt x="109" y="120"/>
                  <a:pt x="105" y="120"/>
                  <a:pt x="102" y="121"/>
                </a:cubicBezTo>
                <a:cubicBezTo>
                  <a:pt x="103" y="122"/>
                  <a:pt x="103" y="123"/>
                  <a:pt x="104" y="125"/>
                </a:cubicBezTo>
                <a:cubicBezTo>
                  <a:pt x="106" y="126"/>
                  <a:pt x="109" y="127"/>
                  <a:pt x="113" y="128"/>
                </a:cubicBezTo>
                <a:cubicBezTo>
                  <a:pt x="115" y="132"/>
                  <a:pt x="116" y="136"/>
                  <a:pt x="118" y="140"/>
                </a:cubicBezTo>
                <a:cubicBezTo>
                  <a:pt x="118" y="141"/>
                  <a:pt x="118" y="141"/>
                  <a:pt x="117" y="142"/>
                </a:cubicBezTo>
                <a:cubicBezTo>
                  <a:pt x="122" y="151"/>
                  <a:pt x="125" y="162"/>
                  <a:pt x="130" y="171"/>
                </a:cubicBezTo>
                <a:cubicBezTo>
                  <a:pt x="132" y="178"/>
                  <a:pt x="134" y="185"/>
                  <a:pt x="137" y="191"/>
                </a:cubicBezTo>
                <a:cubicBezTo>
                  <a:pt x="138" y="195"/>
                  <a:pt x="140" y="199"/>
                  <a:pt x="142" y="204"/>
                </a:cubicBezTo>
                <a:cubicBezTo>
                  <a:pt x="146" y="213"/>
                  <a:pt x="149" y="224"/>
                  <a:pt x="153" y="233"/>
                </a:cubicBezTo>
                <a:cubicBezTo>
                  <a:pt x="156" y="247"/>
                  <a:pt x="162" y="261"/>
                  <a:pt x="165" y="275"/>
                </a:cubicBezTo>
                <a:cubicBezTo>
                  <a:pt x="169" y="275"/>
                  <a:pt x="170" y="279"/>
                  <a:pt x="171" y="282"/>
                </a:cubicBezTo>
                <a:cubicBezTo>
                  <a:pt x="173" y="282"/>
                  <a:pt x="173" y="281"/>
                  <a:pt x="174" y="280"/>
                </a:cubicBezTo>
                <a:cubicBezTo>
                  <a:pt x="174" y="279"/>
                  <a:pt x="173" y="278"/>
                  <a:pt x="173" y="277"/>
                </a:cubicBezTo>
                <a:cubicBezTo>
                  <a:pt x="174" y="275"/>
                  <a:pt x="177" y="275"/>
                  <a:pt x="178" y="276"/>
                </a:cubicBezTo>
                <a:cubicBezTo>
                  <a:pt x="179" y="281"/>
                  <a:pt x="181" y="285"/>
                  <a:pt x="181" y="289"/>
                </a:cubicBezTo>
                <a:cubicBezTo>
                  <a:pt x="178" y="291"/>
                  <a:pt x="176" y="288"/>
                  <a:pt x="175" y="285"/>
                </a:cubicBezTo>
                <a:cubicBezTo>
                  <a:pt x="175" y="286"/>
                  <a:pt x="174" y="286"/>
                  <a:pt x="173" y="286"/>
                </a:cubicBezTo>
                <a:cubicBezTo>
                  <a:pt x="173" y="288"/>
                  <a:pt x="175" y="288"/>
                  <a:pt x="174" y="290"/>
                </a:cubicBezTo>
                <a:cubicBezTo>
                  <a:pt x="174" y="292"/>
                  <a:pt x="172" y="291"/>
                  <a:pt x="172" y="293"/>
                </a:cubicBezTo>
                <a:cubicBezTo>
                  <a:pt x="171" y="293"/>
                  <a:pt x="173" y="296"/>
                  <a:pt x="173" y="297"/>
                </a:cubicBezTo>
                <a:cubicBezTo>
                  <a:pt x="174" y="301"/>
                  <a:pt x="178" y="307"/>
                  <a:pt x="179" y="310"/>
                </a:cubicBezTo>
                <a:cubicBezTo>
                  <a:pt x="180" y="312"/>
                  <a:pt x="181" y="315"/>
                  <a:pt x="178" y="316"/>
                </a:cubicBezTo>
                <a:cubicBezTo>
                  <a:pt x="178" y="318"/>
                  <a:pt x="178" y="319"/>
                  <a:pt x="178" y="321"/>
                </a:cubicBezTo>
                <a:cubicBezTo>
                  <a:pt x="176" y="325"/>
                  <a:pt x="172" y="321"/>
                  <a:pt x="171" y="318"/>
                </a:cubicBezTo>
                <a:cubicBezTo>
                  <a:pt x="170" y="318"/>
                  <a:pt x="170" y="318"/>
                  <a:pt x="169" y="318"/>
                </a:cubicBezTo>
                <a:cubicBezTo>
                  <a:pt x="168" y="318"/>
                  <a:pt x="168" y="316"/>
                  <a:pt x="167" y="316"/>
                </a:cubicBezTo>
                <a:cubicBezTo>
                  <a:pt x="164" y="308"/>
                  <a:pt x="161" y="302"/>
                  <a:pt x="158" y="296"/>
                </a:cubicBezTo>
                <a:cubicBezTo>
                  <a:pt x="156" y="296"/>
                  <a:pt x="156" y="296"/>
                  <a:pt x="155" y="296"/>
                </a:cubicBezTo>
                <a:cubicBezTo>
                  <a:pt x="152" y="291"/>
                  <a:pt x="151" y="285"/>
                  <a:pt x="149" y="280"/>
                </a:cubicBezTo>
                <a:cubicBezTo>
                  <a:pt x="149" y="280"/>
                  <a:pt x="149" y="279"/>
                  <a:pt x="150" y="279"/>
                </a:cubicBezTo>
                <a:cubicBezTo>
                  <a:pt x="146" y="270"/>
                  <a:pt x="144" y="262"/>
                  <a:pt x="141" y="252"/>
                </a:cubicBezTo>
                <a:cubicBezTo>
                  <a:pt x="134" y="250"/>
                  <a:pt x="126" y="248"/>
                  <a:pt x="119" y="246"/>
                </a:cubicBezTo>
                <a:cubicBezTo>
                  <a:pt x="117" y="246"/>
                  <a:pt x="115" y="245"/>
                  <a:pt x="113" y="245"/>
                </a:cubicBezTo>
                <a:cubicBezTo>
                  <a:pt x="109" y="244"/>
                  <a:pt x="104" y="245"/>
                  <a:pt x="100" y="245"/>
                </a:cubicBezTo>
                <a:cubicBezTo>
                  <a:pt x="100" y="246"/>
                  <a:pt x="100" y="247"/>
                  <a:pt x="100" y="248"/>
                </a:cubicBezTo>
                <a:cubicBezTo>
                  <a:pt x="104" y="250"/>
                  <a:pt x="103" y="260"/>
                  <a:pt x="98" y="259"/>
                </a:cubicBezTo>
                <a:cubicBezTo>
                  <a:pt x="97" y="265"/>
                  <a:pt x="100" y="273"/>
                  <a:pt x="95" y="276"/>
                </a:cubicBezTo>
                <a:cubicBezTo>
                  <a:pt x="96" y="280"/>
                  <a:pt x="87" y="282"/>
                  <a:pt x="87" y="276"/>
                </a:cubicBezTo>
                <a:cubicBezTo>
                  <a:pt x="86" y="276"/>
                  <a:pt x="85" y="276"/>
                  <a:pt x="84" y="276"/>
                </a:cubicBezTo>
                <a:cubicBezTo>
                  <a:pt x="84" y="275"/>
                  <a:pt x="83" y="274"/>
                  <a:pt x="83" y="273"/>
                </a:cubicBezTo>
                <a:cubicBezTo>
                  <a:pt x="85" y="269"/>
                  <a:pt x="84" y="262"/>
                  <a:pt x="83" y="259"/>
                </a:cubicBezTo>
                <a:cubicBezTo>
                  <a:pt x="83" y="258"/>
                  <a:pt x="81" y="257"/>
                  <a:pt x="81" y="256"/>
                </a:cubicBezTo>
                <a:cubicBezTo>
                  <a:pt x="81" y="256"/>
                  <a:pt x="79" y="256"/>
                  <a:pt x="79" y="256"/>
                </a:cubicBezTo>
                <a:cubicBezTo>
                  <a:pt x="79" y="258"/>
                  <a:pt x="78" y="260"/>
                  <a:pt x="74" y="260"/>
                </a:cubicBezTo>
                <a:cubicBezTo>
                  <a:pt x="71" y="258"/>
                  <a:pt x="74" y="252"/>
                  <a:pt x="73" y="248"/>
                </a:cubicBezTo>
                <a:cubicBezTo>
                  <a:pt x="73" y="248"/>
                  <a:pt x="73" y="248"/>
                  <a:pt x="73" y="248"/>
                </a:cubicBezTo>
                <a:cubicBezTo>
                  <a:pt x="76" y="246"/>
                  <a:pt x="79" y="249"/>
                  <a:pt x="78" y="252"/>
                </a:cubicBezTo>
                <a:cubicBezTo>
                  <a:pt x="80" y="252"/>
                  <a:pt x="80" y="251"/>
                  <a:pt x="81" y="251"/>
                </a:cubicBezTo>
                <a:cubicBezTo>
                  <a:pt x="81" y="250"/>
                  <a:pt x="81" y="249"/>
                  <a:pt x="81" y="248"/>
                </a:cubicBezTo>
                <a:cubicBezTo>
                  <a:pt x="82" y="248"/>
                  <a:pt x="82" y="248"/>
                  <a:pt x="83" y="248"/>
                </a:cubicBezTo>
                <a:cubicBezTo>
                  <a:pt x="83" y="247"/>
                  <a:pt x="83" y="246"/>
                  <a:pt x="83" y="245"/>
                </a:cubicBezTo>
                <a:cubicBezTo>
                  <a:pt x="79" y="245"/>
                  <a:pt x="77" y="245"/>
                  <a:pt x="75" y="246"/>
                </a:cubicBezTo>
                <a:cubicBezTo>
                  <a:pt x="69" y="246"/>
                  <a:pt x="62" y="248"/>
                  <a:pt x="56" y="249"/>
                </a:cubicBezTo>
                <a:cubicBezTo>
                  <a:pt x="51" y="250"/>
                  <a:pt x="43" y="251"/>
                  <a:pt x="38" y="252"/>
                </a:cubicBezTo>
                <a:cubicBezTo>
                  <a:pt x="35" y="261"/>
                  <a:pt x="29" y="272"/>
                  <a:pt x="27" y="281"/>
                </a:cubicBezTo>
                <a:cubicBezTo>
                  <a:pt x="28" y="281"/>
                  <a:pt x="28" y="282"/>
                  <a:pt x="28" y="282"/>
                </a:cubicBezTo>
                <a:cubicBezTo>
                  <a:pt x="27" y="286"/>
                  <a:pt x="25" y="291"/>
                  <a:pt x="24" y="294"/>
                </a:cubicBezTo>
                <a:cubicBezTo>
                  <a:pt x="23" y="295"/>
                  <a:pt x="23" y="295"/>
                  <a:pt x="22" y="295"/>
                </a:cubicBezTo>
                <a:cubicBezTo>
                  <a:pt x="20" y="298"/>
                  <a:pt x="19" y="301"/>
                  <a:pt x="17" y="305"/>
                </a:cubicBezTo>
                <a:cubicBezTo>
                  <a:pt x="17" y="306"/>
                  <a:pt x="16" y="306"/>
                  <a:pt x="16" y="306"/>
                </a:cubicBezTo>
                <a:cubicBezTo>
                  <a:pt x="15" y="310"/>
                  <a:pt x="15" y="314"/>
                  <a:pt x="12" y="316"/>
                </a:cubicBezTo>
                <a:cubicBezTo>
                  <a:pt x="11" y="316"/>
                  <a:pt x="11" y="316"/>
                  <a:pt x="10" y="316"/>
                </a:cubicBezTo>
                <a:cubicBezTo>
                  <a:pt x="9" y="317"/>
                  <a:pt x="8" y="320"/>
                  <a:pt x="7" y="321"/>
                </a:cubicBezTo>
                <a:cubicBezTo>
                  <a:pt x="5" y="320"/>
                  <a:pt x="3" y="320"/>
                  <a:pt x="3" y="318"/>
                </a:cubicBezTo>
                <a:cubicBezTo>
                  <a:pt x="3" y="316"/>
                  <a:pt x="4" y="316"/>
                  <a:pt x="5" y="314"/>
                </a:cubicBezTo>
                <a:cubicBezTo>
                  <a:pt x="1" y="313"/>
                  <a:pt x="2" y="310"/>
                  <a:pt x="3" y="307"/>
                </a:cubicBezTo>
                <a:cubicBezTo>
                  <a:pt x="3" y="306"/>
                  <a:pt x="3" y="305"/>
                  <a:pt x="3" y="305"/>
                </a:cubicBezTo>
                <a:cubicBezTo>
                  <a:pt x="3" y="305"/>
                  <a:pt x="4" y="304"/>
                  <a:pt x="4" y="304"/>
                </a:cubicBezTo>
                <a:cubicBezTo>
                  <a:pt x="4" y="303"/>
                  <a:pt x="4" y="301"/>
                  <a:pt x="5" y="300"/>
                </a:cubicBezTo>
                <a:cubicBezTo>
                  <a:pt x="6" y="298"/>
                  <a:pt x="8" y="295"/>
                  <a:pt x="9" y="292"/>
                </a:cubicBezTo>
                <a:cubicBezTo>
                  <a:pt x="9" y="292"/>
                  <a:pt x="7" y="292"/>
                  <a:pt x="7" y="291"/>
                </a:cubicBezTo>
                <a:cubicBezTo>
                  <a:pt x="7" y="289"/>
                  <a:pt x="8" y="288"/>
                  <a:pt x="9" y="287"/>
                </a:cubicBezTo>
                <a:cubicBezTo>
                  <a:pt x="8" y="286"/>
                  <a:pt x="7" y="285"/>
                  <a:pt x="6" y="285"/>
                </a:cubicBezTo>
                <a:cubicBezTo>
                  <a:pt x="6" y="286"/>
                  <a:pt x="5" y="287"/>
                  <a:pt x="5" y="288"/>
                </a:cubicBezTo>
                <a:cubicBezTo>
                  <a:pt x="4" y="289"/>
                  <a:pt x="2" y="290"/>
                  <a:pt x="0" y="289"/>
                </a:cubicBezTo>
                <a:cubicBezTo>
                  <a:pt x="0" y="284"/>
                  <a:pt x="2" y="279"/>
                  <a:pt x="4" y="274"/>
                </a:cubicBezTo>
                <a:cubicBezTo>
                  <a:pt x="6" y="274"/>
                  <a:pt x="9" y="275"/>
                  <a:pt x="9" y="277"/>
                </a:cubicBezTo>
                <a:cubicBezTo>
                  <a:pt x="9" y="279"/>
                  <a:pt x="7" y="280"/>
                  <a:pt x="7" y="282"/>
                </a:cubicBezTo>
                <a:cubicBezTo>
                  <a:pt x="8" y="282"/>
                  <a:pt x="9" y="282"/>
                  <a:pt x="10" y="282"/>
                </a:cubicBezTo>
                <a:cubicBezTo>
                  <a:pt x="11" y="280"/>
                  <a:pt x="11" y="279"/>
                  <a:pt x="11" y="278"/>
                </a:cubicBezTo>
                <a:cubicBezTo>
                  <a:pt x="12" y="277"/>
                  <a:pt x="13" y="277"/>
                  <a:pt x="14" y="277"/>
                </a:cubicBezTo>
                <a:cubicBezTo>
                  <a:pt x="17" y="267"/>
                  <a:pt x="22" y="256"/>
                  <a:pt x="26" y="246"/>
                </a:cubicBezTo>
                <a:cubicBezTo>
                  <a:pt x="26" y="243"/>
                  <a:pt x="27" y="240"/>
                  <a:pt x="28" y="237"/>
                </a:cubicBezTo>
                <a:cubicBezTo>
                  <a:pt x="28" y="233"/>
                  <a:pt x="30" y="230"/>
                  <a:pt x="31" y="228"/>
                </a:cubicBezTo>
                <a:cubicBezTo>
                  <a:pt x="33" y="224"/>
                  <a:pt x="34" y="219"/>
                  <a:pt x="36" y="215"/>
                </a:cubicBezTo>
                <a:cubicBezTo>
                  <a:pt x="37" y="211"/>
                  <a:pt x="39" y="206"/>
                  <a:pt x="41" y="201"/>
                </a:cubicBezTo>
                <a:cubicBezTo>
                  <a:pt x="42" y="198"/>
                  <a:pt x="44" y="194"/>
                  <a:pt x="45" y="190"/>
                </a:cubicBezTo>
                <a:cubicBezTo>
                  <a:pt x="46" y="188"/>
                  <a:pt x="47" y="187"/>
                  <a:pt x="48" y="185"/>
                </a:cubicBezTo>
                <a:cubicBezTo>
                  <a:pt x="49" y="181"/>
                  <a:pt x="50" y="178"/>
                  <a:pt x="51" y="175"/>
                </a:cubicBezTo>
                <a:cubicBezTo>
                  <a:pt x="52" y="172"/>
                  <a:pt x="53" y="169"/>
                  <a:pt x="54" y="166"/>
                </a:cubicBezTo>
                <a:cubicBezTo>
                  <a:pt x="55" y="165"/>
                  <a:pt x="56" y="164"/>
                  <a:pt x="56" y="163"/>
                </a:cubicBezTo>
                <a:cubicBezTo>
                  <a:pt x="56" y="162"/>
                  <a:pt x="56" y="161"/>
                  <a:pt x="57" y="160"/>
                </a:cubicBezTo>
                <a:cubicBezTo>
                  <a:pt x="57" y="159"/>
                  <a:pt x="58" y="158"/>
                  <a:pt x="58" y="157"/>
                </a:cubicBezTo>
                <a:cubicBezTo>
                  <a:pt x="59" y="154"/>
                  <a:pt x="60" y="151"/>
                  <a:pt x="61" y="149"/>
                </a:cubicBezTo>
                <a:cubicBezTo>
                  <a:pt x="62" y="145"/>
                  <a:pt x="63" y="143"/>
                  <a:pt x="65" y="140"/>
                </a:cubicBezTo>
                <a:cubicBezTo>
                  <a:pt x="65" y="139"/>
                  <a:pt x="64" y="139"/>
                  <a:pt x="64" y="139"/>
                </a:cubicBezTo>
                <a:cubicBezTo>
                  <a:pt x="66" y="136"/>
                  <a:pt x="67" y="133"/>
                  <a:pt x="68" y="131"/>
                </a:cubicBezTo>
                <a:cubicBezTo>
                  <a:pt x="71" y="129"/>
                  <a:pt x="78" y="129"/>
                  <a:pt x="82" y="127"/>
                </a:cubicBezTo>
                <a:cubicBezTo>
                  <a:pt x="85" y="127"/>
                  <a:pt x="85" y="124"/>
                  <a:pt x="86" y="121"/>
                </a:cubicBezTo>
                <a:cubicBezTo>
                  <a:pt x="85" y="122"/>
                  <a:pt x="83" y="121"/>
                  <a:pt x="81" y="121"/>
                </a:cubicBezTo>
                <a:cubicBezTo>
                  <a:pt x="80" y="122"/>
                  <a:pt x="81" y="123"/>
                  <a:pt x="81" y="124"/>
                </a:cubicBezTo>
                <a:cubicBezTo>
                  <a:pt x="79" y="126"/>
                  <a:pt x="76" y="127"/>
                  <a:pt x="74" y="125"/>
                </a:cubicBezTo>
                <a:cubicBezTo>
                  <a:pt x="72" y="122"/>
                  <a:pt x="74" y="116"/>
                  <a:pt x="74" y="113"/>
                </a:cubicBezTo>
                <a:cubicBezTo>
                  <a:pt x="75" y="113"/>
                  <a:pt x="75" y="113"/>
                  <a:pt x="75" y="112"/>
                </a:cubicBezTo>
                <a:cubicBezTo>
                  <a:pt x="77" y="112"/>
                  <a:pt x="79" y="112"/>
                  <a:pt x="80" y="113"/>
                </a:cubicBezTo>
                <a:cubicBezTo>
                  <a:pt x="79" y="114"/>
                  <a:pt x="80" y="115"/>
                  <a:pt x="80" y="116"/>
                </a:cubicBezTo>
                <a:cubicBezTo>
                  <a:pt x="83" y="117"/>
                  <a:pt x="84" y="116"/>
                  <a:pt x="87" y="116"/>
                </a:cubicBezTo>
                <a:cubicBezTo>
                  <a:pt x="88" y="115"/>
                  <a:pt x="87" y="113"/>
                  <a:pt x="88" y="112"/>
                </a:cubicBezTo>
                <a:cubicBezTo>
                  <a:pt x="86" y="110"/>
                  <a:pt x="84" y="107"/>
                  <a:pt x="83" y="105"/>
                </a:cubicBezTo>
                <a:cubicBezTo>
                  <a:pt x="82" y="100"/>
                  <a:pt x="85" y="95"/>
                  <a:pt x="88" y="92"/>
                </a:cubicBezTo>
                <a:cubicBezTo>
                  <a:pt x="86" y="91"/>
                  <a:pt x="85" y="90"/>
                  <a:pt x="84" y="88"/>
                </a:cubicBezTo>
                <a:cubicBezTo>
                  <a:pt x="85" y="86"/>
                  <a:pt x="86" y="83"/>
                  <a:pt x="87" y="80"/>
                </a:cubicBezTo>
                <a:cubicBezTo>
                  <a:pt x="76" y="70"/>
                  <a:pt x="64" y="62"/>
                  <a:pt x="53" y="52"/>
                </a:cubicBezTo>
                <a:cubicBezTo>
                  <a:pt x="53" y="52"/>
                  <a:pt x="53" y="52"/>
                  <a:pt x="53" y="51"/>
                </a:cubicBezTo>
                <a:cubicBezTo>
                  <a:pt x="43" y="43"/>
                  <a:pt x="34" y="34"/>
                  <a:pt x="23" y="26"/>
                </a:cubicBezTo>
                <a:cubicBezTo>
                  <a:pt x="23" y="26"/>
                  <a:pt x="22" y="26"/>
                  <a:pt x="21" y="26"/>
                </a:cubicBezTo>
                <a:cubicBezTo>
                  <a:pt x="21" y="25"/>
                  <a:pt x="20" y="25"/>
                  <a:pt x="19" y="24"/>
                </a:cubicBezTo>
                <a:cubicBezTo>
                  <a:pt x="19" y="23"/>
                  <a:pt x="19" y="23"/>
                  <a:pt x="18" y="22"/>
                </a:cubicBezTo>
                <a:cubicBezTo>
                  <a:pt x="21" y="14"/>
                  <a:pt x="24" y="6"/>
                  <a:pt x="33" y="2"/>
                </a:cubicBezTo>
                <a:cubicBezTo>
                  <a:pt x="34" y="1"/>
                  <a:pt x="35" y="1"/>
                  <a:pt x="36" y="0"/>
                </a:cubicBezTo>
                <a:cubicBezTo>
                  <a:pt x="39" y="1"/>
                  <a:pt x="41" y="2"/>
                  <a:pt x="41" y="4"/>
                </a:cubicBezTo>
                <a:cubicBezTo>
                  <a:pt x="51" y="13"/>
                  <a:pt x="62" y="21"/>
                  <a:pt x="70" y="31"/>
                </a:cubicBezTo>
                <a:cubicBezTo>
                  <a:pt x="71" y="31"/>
                  <a:pt x="71" y="31"/>
                  <a:pt x="72" y="31"/>
                </a:cubicBezTo>
                <a:cubicBezTo>
                  <a:pt x="83" y="40"/>
                  <a:pt x="92" y="52"/>
                  <a:pt x="104" y="60"/>
                </a:cubicBezTo>
                <a:cubicBezTo>
                  <a:pt x="105" y="61"/>
                  <a:pt x="105" y="63"/>
                  <a:pt x="107" y="63"/>
                </a:cubicBezTo>
                <a:cubicBezTo>
                  <a:pt x="107" y="61"/>
                  <a:pt x="106" y="58"/>
                  <a:pt x="104" y="58"/>
                </a:cubicBezTo>
                <a:cubicBezTo>
                  <a:pt x="105" y="57"/>
                  <a:pt x="104" y="56"/>
                  <a:pt x="105" y="56"/>
                </a:cubicBezTo>
                <a:cubicBezTo>
                  <a:pt x="109" y="51"/>
                  <a:pt x="119" y="55"/>
                  <a:pt x="117" y="61"/>
                </a:cubicBezTo>
                <a:cubicBezTo>
                  <a:pt x="115" y="62"/>
                  <a:pt x="114" y="63"/>
                  <a:pt x="112" y="62"/>
                </a:cubicBezTo>
                <a:cubicBezTo>
                  <a:pt x="111" y="63"/>
                  <a:pt x="111" y="65"/>
                  <a:pt x="110" y="66"/>
                </a:cubicBezTo>
                <a:cubicBezTo>
                  <a:pt x="112" y="67"/>
                  <a:pt x="113" y="69"/>
                  <a:pt x="114" y="71"/>
                </a:cubicBezTo>
                <a:cubicBezTo>
                  <a:pt x="117" y="75"/>
                  <a:pt x="122" y="78"/>
                  <a:pt x="126" y="82"/>
                </a:cubicBezTo>
                <a:cubicBezTo>
                  <a:pt x="128" y="84"/>
                  <a:pt x="131" y="86"/>
                  <a:pt x="133" y="87"/>
                </a:cubicBezTo>
                <a:cubicBezTo>
                  <a:pt x="134" y="84"/>
                  <a:pt x="129" y="84"/>
                  <a:pt x="130" y="81"/>
                </a:cubicBezTo>
                <a:cubicBezTo>
                  <a:pt x="133" y="77"/>
                  <a:pt x="139" y="79"/>
                  <a:pt x="142" y="82"/>
                </a:cubicBezTo>
                <a:cubicBezTo>
                  <a:pt x="142" y="83"/>
                  <a:pt x="142" y="85"/>
                  <a:pt x="141" y="86"/>
                </a:cubicBezTo>
                <a:cubicBezTo>
                  <a:pt x="140" y="86"/>
                  <a:pt x="139" y="87"/>
                  <a:pt x="137" y="86"/>
                </a:cubicBezTo>
                <a:cubicBezTo>
                  <a:pt x="137" y="87"/>
                  <a:pt x="137" y="89"/>
                  <a:pt x="136" y="89"/>
                </a:cubicBezTo>
                <a:cubicBezTo>
                  <a:pt x="136" y="91"/>
                  <a:pt x="138" y="91"/>
                  <a:pt x="138" y="93"/>
                </a:cubicBezTo>
                <a:cubicBezTo>
                  <a:pt x="139" y="93"/>
                  <a:pt x="138" y="94"/>
                  <a:pt x="139" y="95"/>
                </a:cubicBezTo>
                <a:cubicBezTo>
                  <a:pt x="139" y="96"/>
                  <a:pt x="141" y="98"/>
                  <a:pt x="142" y="99"/>
                </a:cubicBezTo>
                <a:cubicBezTo>
                  <a:pt x="151" y="109"/>
                  <a:pt x="164" y="117"/>
                  <a:pt x="173" y="128"/>
                </a:cubicBezTo>
                <a:cubicBezTo>
                  <a:pt x="176" y="130"/>
                  <a:pt x="179" y="135"/>
                  <a:pt x="184" y="137"/>
                </a:cubicBezTo>
                <a:cubicBezTo>
                  <a:pt x="188" y="135"/>
                  <a:pt x="192" y="132"/>
                  <a:pt x="197" y="130"/>
                </a:cubicBezTo>
                <a:cubicBezTo>
                  <a:pt x="197" y="129"/>
                  <a:pt x="196" y="129"/>
                  <a:pt x="196" y="128"/>
                </a:cubicBezTo>
                <a:cubicBezTo>
                  <a:pt x="196" y="127"/>
                  <a:pt x="197" y="127"/>
                  <a:pt x="197" y="126"/>
                </a:cubicBezTo>
                <a:cubicBezTo>
                  <a:pt x="195" y="124"/>
                  <a:pt x="193" y="123"/>
                  <a:pt x="192" y="122"/>
                </a:cubicBezTo>
                <a:cubicBezTo>
                  <a:pt x="190" y="123"/>
                  <a:pt x="188" y="124"/>
                  <a:pt x="186" y="123"/>
                </a:cubicBezTo>
                <a:cubicBezTo>
                  <a:pt x="186" y="122"/>
                  <a:pt x="185" y="121"/>
                  <a:pt x="185" y="119"/>
                </a:cubicBezTo>
                <a:cubicBezTo>
                  <a:pt x="185" y="116"/>
                  <a:pt x="191" y="109"/>
                  <a:pt x="194" y="109"/>
                </a:cubicBezTo>
                <a:cubicBezTo>
                  <a:pt x="196" y="109"/>
                  <a:pt x="198" y="111"/>
                  <a:pt x="199" y="113"/>
                </a:cubicBezTo>
                <a:cubicBezTo>
                  <a:pt x="199" y="114"/>
                  <a:pt x="198" y="114"/>
                  <a:pt x="198" y="115"/>
                </a:cubicBezTo>
                <a:cubicBezTo>
                  <a:pt x="199" y="117"/>
                  <a:pt x="200" y="117"/>
                  <a:pt x="202" y="119"/>
                </a:cubicBezTo>
                <a:cubicBezTo>
                  <a:pt x="205" y="118"/>
                  <a:pt x="208" y="120"/>
                  <a:pt x="207" y="123"/>
                </a:cubicBezTo>
                <a:cubicBezTo>
                  <a:pt x="207" y="124"/>
                  <a:pt x="208" y="124"/>
                  <a:pt x="208" y="125"/>
                </a:cubicBezTo>
                <a:cubicBezTo>
                  <a:pt x="209" y="125"/>
                  <a:pt x="209" y="124"/>
                  <a:pt x="210" y="124"/>
                </a:cubicBezTo>
                <a:cubicBezTo>
                  <a:pt x="209" y="122"/>
                  <a:pt x="206" y="121"/>
                  <a:pt x="207" y="118"/>
                </a:cubicBezTo>
                <a:cubicBezTo>
                  <a:pt x="212" y="116"/>
                  <a:pt x="221" y="122"/>
                  <a:pt x="218" y="126"/>
                </a:cubicBezTo>
                <a:cubicBezTo>
                  <a:pt x="217" y="128"/>
                  <a:pt x="213" y="127"/>
                  <a:pt x="212" y="125"/>
                </a:cubicBezTo>
                <a:cubicBezTo>
                  <a:pt x="211" y="126"/>
                  <a:pt x="212" y="127"/>
                  <a:pt x="210" y="126"/>
                </a:cubicBezTo>
                <a:cubicBezTo>
                  <a:pt x="210" y="127"/>
                  <a:pt x="211" y="127"/>
                  <a:pt x="211" y="127"/>
                </a:cubicBezTo>
                <a:cubicBezTo>
                  <a:pt x="212" y="127"/>
                  <a:pt x="212" y="127"/>
                  <a:pt x="212" y="126"/>
                </a:cubicBezTo>
                <a:cubicBezTo>
                  <a:pt x="215" y="127"/>
                  <a:pt x="216" y="129"/>
                  <a:pt x="216" y="132"/>
                </a:cubicBezTo>
                <a:cubicBezTo>
                  <a:pt x="217" y="133"/>
                  <a:pt x="221" y="135"/>
                  <a:pt x="221" y="137"/>
                </a:cubicBezTo>
                <a:cubicBezTo>
                  <a:pt x="221" y="139"/>
                  <a:pt x="219" y="140"/>
                  <a:pt x="217" y="142"/>
                </a:cubicBezTo>
                <a:cubicBezTo>
                  <a:pt x="214" y="142"/>
                  <a:pt x="213" y="140"/>
                  <a:pt x="211" y="138"/>
                </a:cubicBezTo>
                <a:cubicBezTo>
                  <a:pt x="209" y="138"/>
                  <a:pt x="209" y="140"/>
                  <a:pt x="207" y="139"/>
                </a:cubicBezTo>
                <a:cubicBezTo>
                  <a:pt x="205" y="139"/>
                  <a:pt x="205" y="136"/>
                  <a:pt x="207" y="135"/>
                </a:cubicBezTo>
                <a:cubicBezTo>
                  <a:pt x="205" y="134"/>
                  <a:pt x="205" y="133"/>
                  <a:pt x="203" y="132"/>
                </a:cubicBezTo>
                <a:cubicBezTo>
                  <a:pt x="198" y="135"/>
                  <a:pt x="192" y="139"/>
                  <a:pt x="187" y="142"/>
                </a:cubicBezTo>
                <a:cubicBezTo>
                  <a:pt x="186" y="145"/>
                  <a:pt x="188" y="148"/>
                  <a:pt x="190" y="149"/>
                </a:cubicBezTo>
                <a:cubicBezTo>
                  <a:pt x="190" y="152"/>
                  <a:pt x="193" y="153"/>
                  <a:pt x="194" y="155"/>
                </a:cubicBezTo>
                <a:cubicBezTo>
                  <a:pt x="196" y="154"/>
                  <a:pt x="198" y="156"/>
                  <a:pt x="199" y="159"/>
                </a:cubicBezTo>
                <a:cubicBezTo>
                  <a:pt x="200" y="157"/>
                  <a:pt x="204" y="158"/>
                  <a:pt x="205" y="158"/>
                </a:cubicBezTo>
                <a:cubicBezTo>
                  <a:pt x="206" y="158"/>
                  <a:pt x="207" y="156"/>
                  <a:pt x="209" y="155"/>
                </a:cubicBezTo>
                <a:cubicBezTo>
                  <a:pt x="210" y="155"/>
                  <a:pt x="210" y="157"/>
                  <a:pt x="211" y="156"/>
                </a:cubicBezTo>
                <a:cubicBezTo>
                  <a:pt x="213" y="156"/>
                  <a:pt x="215" y="154"/>
                  <a:pt x="217" y="155"/>
                </a:cubicBezTo>
                <a:cubicBezTo>
                  <a:pt x="218" y="156"/>
                  <a:pt x="219" y="159"/>
                  <a:pt x="218" y="161"/>
                </a:cubicBezTo>
                <a:close/>
                <a:moveTo>
                  <a:pt x="115" y="60"/>
                </a:moveTo>
                <a:cubicBezTo>
                  <a:pt x="115" y="59"/>
                  <a:pt x="115" y="58"/>
                  <a:pt x="114" y="58"/>
                </a:cubicBezTo>
                <a:cubicBezTo>
                  <a:pt x="113" y="60"/>
                  <a:pt x="109" y="58"/>
                  <a:pt x="109" y="56"/>
                </a:cubicBezTo>
                <a:cubicBezTo>
                  <a:pt x="108" y="56"/>
                  <a:pt x="107" y="57"/>
                  <a:pt x="107" y="57"/>
                </a:cubicBezTo>
                <a:cubicBezTo>
                  <a:pt x="108" y="58"/>
                  <a:pt x="112" y="61"/>
                  <a:pt x="115" y="60"/>
                </a:cubicBezTo>
                <a:close/>
                <a:moveTo>
                  <a:pt x="35" y="7"/>
                </a:moveTo>
                <a:cubicBezTo>
                  <a:pt x="32" y="14"/>
                  <a:pt x="29" y="19"/>
                  <a:pt x="23" y="22"/>
                </a:cubicBezTo>
                <a:cubicBezTo>
                  <a:pt x="23" y="23"/>
                  <a:pt x="22" y="23"/>
                  <a:pt x="22" y="24"/>
                </a:cubicBezTo>
                <a:cubicBezTo>
                  <a:pt x="22" y="24"/>
                  <a:pt x="23" y="24"/>
                  <a:pt x="24" y="24"/>
                </a:cubicBezTo>
                <a:cubicBezTo>
                  <a:pt x="31" y="20"/>
                  <a:pt x="39" y="14"/>
                  <a:pt x="38" y="5"/>
                </a:cubicBezTo>
                <a:cubicBezTo>
                  <a:pt x="38" y="4"/>
                  <a:pt x="38" y="4"/>
                  <a:pt x="39" y="4"/>
                </a:cubicBezTo>
                <a:cubicBezTo>
                  <a:pt x="39" y="3"/>
                  <a:pt x="38" y="3"/>
                  <a:pt x="37" y="3"/>
                </a:cubicBezTo>
                <a:cubicBezTo>
                  <a:pt x="37" y="4"/>
                  <a:pt x="35" y="5"/>
                  <a:pt x="35" y="7"/>
                </a:cubicBezTo>
                <a:close/>
                <a:moveTo>
                  <a:pt x="20" y="22"/>
                </a:moveTo>
                <a:cubicBezTo>
                  <a:pt x="27" y="18"/>
                  <a:pt x="32" y="12"/>
                  <a:pt x="34" y="4"/>
                </a:cubicBezTo>
                <a:cubicBezTo>
                  <a:pt x="26" y="7"/>
                  <a:pt x="23" y="14"/>
                  <a:pt x="20" y="22"/>
                </a:cubicBezTo>
                <a:close/>
                <a:moveTo>
                  <a:pt x="26" y="25"/>
                </a:moveTo>
                <a:cubicBezTo>
                  <a:pt x="29" y="29"/>
                  <a:pt x="33" y="32"/>
                  <a:pt x="37" y="35"/>
                </a:cubicBezTo>
                <a:cubicBezTo>
                  <a:pt x="43" y="40"/>
                  <a:pt x="48" y="46"/>
                  <a:pt x="55" y="50"/>
                </a:cubicBezTo>
                <a:cubicBezTo>
                  <a:pt x="61" y="46"/>
                  <a:pt x="68" y="41"/>
                  <a:pt x="68" y="32"/>
                </a:cubicBezTo>
                <a:cubicBezTo>
                  <a:pt x="60" y="23"/>
                  <a:pt x="51" y="14"/>
                  <a:pt x="40" y="7"/>
                </a:cubicBezTo>
                <a:cubicBezTo>
                  <a:pt x="38" y="15"/>
                  <a:pt x="33" y="21"/>
                  <a:pt x="26" y="25"/>
                </a:cubicBezTo>
                <a:close/>
                <a:moveTo>
                  <a:pt x="55" y="52"/>
                </a:moveTo>
                <a:cubicBezTo>
                  <a:pt x="67" y="62"/>
                  <a:pt x="80" y="71"/>
                  <a:pt x="92" y="81"/>
                </a:cubicBezTo>
                <a:cubicBezTo>
                  <a:pt x="93" y="80"/>
                  <a:pt x="95" y="79"/>
                  <a:pt x="96" y="78"/>
                </a:cubicBezTo>
                <a:cubicBezTo>
                  <a:pt x="98" y="77"/>
                  <a:pt x="101" y="74"/>
                  <a:pt x="102" y="72"/>
                </a:cubicBezTo>
                <a:cubicBezTo>
                  <a:pt x="102" y="72"/>
                  <a:pt x="102" y="71"/>
                  <a:pt x="102" y="71"/>
                </a:cubicBezTo>
                <a:cubicBezTo>
                  <a:pt x="102" y="69"/>
                  <a:pt x="104" y="68"/>
                  <a:pt x="104" y="66"/>
                </a:cubicBezTo>
                <a:cubicBezTo>
                  <a:pt x="103" y="62"/>
                  <a:pt x="99" y="60"/>
                  <a:pt x="97" y="56"/>
                </a:cubicBezTo>
                <a:cubicBezTo>
                  <a:pt x="95" y="55"/>
                  <a:pt x="95" y="54"/>
                  <a:pt x="94" y="54"/>
                </a:cubicBezTo>
                <a:cubicBezTo>
                  <a:pt x="91" y="52"/>
                  <a:pt x="89" y="49"/>
                  <a:pt x="86" y="47"/>
                </a:cubicBezTo>
                <a:cubicBezTo>
                  <a:pt x="82" y="42"/>
                  <a:pt x="77" y="37"/>
                  <a:pt x="71" y="34"/>
                </a:cubicBezTo>
                <a:cubicBezTo>
                  <a:pt x="68" y="42"/>
                  <a:pt x="64" y="49"/>
                  <a:pt x="55" y="52"/>
                </a:cubicBezTo>
                <a:close/>
                <a:moveTo>
                  <a:pt x="109" y="65"/>
                </a:moveTo>
                <a:cubicBezTo>
                  <a:pt x="110" y="64"/>
                  <a:pt x="109" y="63"/>
                  <a:pt x="110" y="62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109" y="62"/>
                  <a:pt x="109" y="63"/>
                  <a:pt x="109" y="65"/>
                </a:cubicBezTo>
                <a:close/>
                <a:moveTo>
                  <a:pt x="116" y="103"/>
                </a:moveTo>
                <a:cubicBezTo>
                  <a:pt x="119" y="103"/>
                  <a:pt x="122" y="103"/>
                  <a:pt x="124" y="101"/>
                </a:cubicBezTo>
                <a:cubicBezTo>
                  <a:pt x="125" y="100"/>
                  <a:pt x="128" y="97"/>
                  <a:pt x="129" y="95"/>
                </a:cubicBezTo>
                <a:cubicBezTo>
                  <a:pt x="130" y="94"/>
                  <a:pt x="131" y="90"/>
                  <a:pt x="131" y="89"/>
                </a:cubicBezTo>
                <a:cubicBezTo>
                  <a:pt x="130" y="87"/>
                  <a:pt x="126" y="85"/>
                  <a:pt x="124" y="83"/>
                </a:cubicBezTo>
                <a:cubicBezTo>
                  <a:pt x="124" y="83"/>
                  <a:pt x="123" y="82"/>
                  <a:pt x="123" y="82"/>
                </a:cubicBezTo>
                <a:cubicBezTo>
                  <a:pt x="123" y="81"/>
                  <a:pt x="122" y="81"/>
                  <a:pt x="122" y="81"/>
                </a:cubicBezTo>
                <a:cubicBezTo>
                  <a:pt x="119" y="78"/>
                  <a:pt x="115" y="75"/>
                  <a:pt x="113" y="73"/>
                </a:cubicBezTo>
                <a:cubicBezTo>
                  <a:pt x="111" y="80"/>
                  <a:pt x="105" y="85"/>
                  <a:pt x="99" y="88"/>
                </a:cubicBezTo>
                <a:cubicBezTo>
                  <a:pt x="104" y="93"/>
                  <a:pt x="110" y="99"/>
                  <a:pt x="116" y="103"/>
                </a:cubicBezTo>
                <a:close/>
                <a:moveTo>
                  <a:pt x="103" y="76"/>
                </a:moveTo>
                <a:cubicBezTo>
                  <a:pt x="102" y="76"/>
                  <a:pt x="102" y="77"/>
                  <a:pt x="102" y="77"/>
                </a:cubicBezTo>
                <a:cubicBezTo>
                  <a:pt x="102" y="76"/>
                  <a:pt x="103" y="76"/>
                  <a:pt x="102" y="76"/>
                </a:cubicBezTo>
                <a:cubicBezTo>
                  <a:pt x="101" y="77"/>
                  <a:pt x="99" y="79"/>
                  <a:pt x="97" y="80"/>
                </a:cubicBezTo>
                <a:cubicBezTo>
                  <a:pt x="98" y="81"/>
                  <a:pt x="97" y="80"/>
                  <a:pt x="97" y="81"/>
                </a:cubicBezTo>
                <a:cubicBezTo>
                  <a:pt x="98" y="81"/>
                  <a:pt x="98" y="81"/>
                  <a:pt x="97" y="82"/>
                </a:cubicBezTo>
                <a:cubicBezTo>
                  <a:pt x="98" y="82"/>
                  <a:pt x="98" y="81"/>
                  <a:pt x="99" y="82"/>
                </a:cubicBezTo>
                <a:cubicBezTo>
                  <a:pt x="98" y="83"/>
                  <a:pt x="100" y="83"/>
                  <a:pt x="101" y="83"/>
                </a:cubicBezTo>
                <a:cubicBezTo>
                  <a:pt x="100" y="83"/>
                  <a:pt x="101" y="84"/>
                  <a:pt x="100" y="84"/>
                </a:cubicBezTo>
                <a:cubicBezTo>
                  <a:pt x="99" y="85"/>
                  <a:pt x="99" y="84"/>
                  <a:pt x="100" y="84"/>
                </a:cubicBezTo>
                <a:cubicBezTo>
                  <a:pt x="101" y="84"/>
                  <a:pt x="103" y="83"/>
                  <a:pt x="104" y="82"/>
                </a:cubicBezTo>
                <a:cubicBezTo>
                  <a:pt x="105" y="81"/>
                  <a:pt x="106" y="81"/>
                  <a:pt x="106" y="80"/>
                </a:cubicBezTo>
                <a:cubicBezTo>
                  <a:pt x="105" y="80"/>
                  <a:pt x="106" y="81"/>
                  <a:pt x="105" y="80"/>
                </a:cubicBezTo>
                <a:cubicBezTo>
                  <a:pt x="105" y="80"/>
                  <a:pt x="104" y="80"/>
                  <a:pt x="104" y="79"/>
                </a:cubicBezTo>
                <a:cubicBezTo>
                  <a:pt x="105" y="79"/>
                  <a:pt x="105" y="79"/>
                  <a:pt x="104" y="79"/>
                </a:cubicBezTo>
                <a:cubicBezTo>
                  <a:pt x="105" y="78"/>
                  <a:pt x="104" y="78"/>
                  <a:pt x="104" y="77"/>
                </a:cubicBezTo>
                <a:cubicBezTo>
                  <a:pt x="104" y="78"/>
                  <a:pt x="102" y="78"/>
                  <a:pt x="102" y="77"/>
                </a:cubicBezTo>
                <a:cubicBezTo>
                  <a:pt x="102" y="77"/>
                  <a:pt x="103" y="76"/>
                  <a:pt x="103" y="76"/>
                </a:cubicBezTo>
                <a:close/>
                <a:moveTo>
                  <a:pt x="132" y="82"/>
                </a:moveTo>
                <a:cubicBezTo>
                  <a:pt x="133" y="84"/>
                  <a:pt x="135" y="85"/>
                  <a:pt x="137" y="84"/>
                </a:cubicBezTo>
                <a:cubicBezTo>
                  <a:pt x="135" y="84"/>
                  <a:pt x="134" y="82"/>
                  <a:pt x="133" y="81"/>
                </a:cubicBezTo>
                <a:cubicBezTo>
                  <a:pt x="133" y="81"/>
                  <a:pt x="132" y="81"/>
                  <a:pt x="132" y="82"/>
                </a:cubicBezTo>
                <a:close/>
                <a:moveTo>
                  <a:pt x="137" y="82"/>
                </a:moveTo>
                <a:cubicBezTo>
                  <a:pt x="137" y="81"/>
                  <a:pt x="136" y="81"/>
                  <a:pt x="135" y="81"/>
                </a:cubicBezTo>
                <a:cubicBezTo>
                  <a:pt x="136" y="81"/>
                  <a:pt x="136" y="82"/>
                  <a:pt x="137" y="82"/>
                </a:cubicBezTo>
                <a:close/>
                <a:moveTo>
                  <a:pt x="86" y="88"/>
                </a:moveTo>
                <a:cubicBezTo>
                  <a:pt x="86" y="89"/>
                  <a:pt x="88" y="90"/>
                  <a:pt x="89" y="91"/>
                </a:cubicBezTo>
                <a:cubicBezTo>
                  <a:pt x="97" y="96"/>
                  <a:pt x="104" y="104"/>
                  <a:pt x="112" y="108"/>
                </a:cubicBezTo>
                <a:cubicBezTo>
                  <a:pt x="113" y="107"/>
                  <a:pt x="114" y="106"/>
                  <a:pt x="115" y="105"/>
                </a:cubicBezTo>
                <a:cubicBezTo>
                  <a:pt x="114" y="105"/>
                  <a:pt x="114" y="104"/>
                  <a:pt x="114" y="104"/>
                </a:cubicBezTo>
                <a:cubicBezTo>
                  <a:pt x="110" y="106"/>
                  <a:pt x="109" y="103"/>
                  <a:pt x="106" y="101"/>
                </a:cubicBezTo>
                <a:cubicBezTo>
                  <a:pt x="102" y="98"/>
                  <a:pt x="98" y="95"/>
                  <a:pt x="95" y="92"/>
                </a:cubicBezTo>
                <a:cubicBezTo>
                  <a:pt x="93" y="91"/>
                  <a:pt x="91" y="89"/>
                  <a:pt x="90" y="88"/>
                </a:cubicBezTo>
                <a:cubicBezTo>
                  <a:pt x="90" y="87"/>
                  <a:pt x="91" y="86"/>
                  <a:pt x="91" y="85"/>
                </a:cubicBezTo>
                <a:cubicBezTo>
                  <a:pt x="91" y="84"/>
                  <a:pt x="89" y="83"/>
                  <a:pt x="88" y="82"/>
                </a:cubicBezTo>
                <a:cubicBezTo>
                  <a:pt x="88" y="84"/>
                  <a:pt x="86" y="86"/>
                  <a:pt x="86" y="88"/>
                </a:cubicBezTo>
                <a:close/>
                <a:moveTo>
                  <a:pt x="137" y="84"/>
                </a:moveTo>
                <a:cubicBezTo>
                  <a:pt x="137" y="85"/>
                  <a:pt x="139" y="85"/>
                  <a:pt x="140" y="85"/>
                </a:cubicBezTo>
                <a:cubicBezTo>
                  <a:pt x="140" y="84"/>
                  <a:pt x="140" y="83"/>
                  <a:pt x="139" y="83"/>
                </a:cubicBezTo>
                <a:cubicBezTo>
                  <a:pt x="139" y="83"/>
                  <a:pt x="138" y="84"/>
                  <a:pt x="137" y="84"/>
                </a:cubicBezTo>
                <a:close/>
                <a:moveTo>
                  <a:pt x="94" y="87"/>
                </a:moveTo>
                <a:cubicBezTo>
                  <a:pt x="93" y="87"/>
                  <a:pt x="93" y="87"/>
                  <a:pt x="92" y="87"/>
                </a:cubicBezTo>
                <a:cubicBezTo>
                  <a:pt x="97" y="93"/>
                  <a:pt x="103" y="96"/>
                  <a:pt x="109" y="101"/>
                </a:cubicBezTo>
                <a:cubicBezTo>
                  <a:pt x="110" y="101"/>
                  <a:pt x="111" y="103"/>
                  <a:pt x="111" y="102"/>
                </a:cubicBezTo>
                <a:cubicBezTo>
                  <a:pt x="106" y="97"/>
                  <a:pt x="101" y="91"/>
                  <a:pt x="94" y="87"/>
                </a:cubicBezTo>
                <a:close/>
                <a:moveTo>
                  <a:pt x="89" y="93"/>
                </a:moveTo>
                <a:cubicBezTo>
                  <a:pt x="86" y="95"/>
                  <a:pt x="84" y="101"/>
                  <a:pt x="85" y="105"/>
                </a:cubicBezTo>
                <a:cubicBezTo>
                  <a:pt x="85" y="100"/>
                  <a:pt x="88" y="97"/>
                  <a:pt x="91" y="94"/>
                </a:cubicBezTo>
                <a:cubicBezTo>
                  <a:pt x="90" y="94"/>
                  <a:pt x="90" y="94"/>
                  <a:pt x="89" y="93"/>
                </a:cubicBezTo>
                <a:close/>
                <a:moveTo>
                  <a:pt x="115" y="140"/>
                </a:moveTo>
                <a:cubicBezTo>
                  <a:pt x="114" y="137"/>
                  <a:pt x="113" y="133"/>
                  <a:pt x="112" y="130"/>
                </a:cubicBezTo>
                <a:cubicBezTo>
                  <a:pt x="108" y="128"/>
                  <a:pt x="103" y="129"/>
                  <a:pt x="102" y="125"/>
                </a:cubicBezTo>
                <a:cubicBezTo>
                  <a:pt x="100" y="123"/>
                  <a:pt x="100" y="118"/>
                  <a:pt x="100" y="115"/>
                </a:cubicBezTo>
                <a:cubicBezTo>
                  <a:pt x="104" y="114"/>
                  <a:pt x="107" y="111"/>
                  <a:pt x="107" y="106"/>
                </a:cubicBezTo>
                <a:cubicBezTo>
                  <a:pt x="105" y="106"/>
                  <a:pt x="105" y="104"/>
                  <a:pt x="103" y="105"/>
                </a:cubicBezTo>
                <a:cubicBezTo>
                  <a:pt x="105" y="112"/>
                  <a:pt x="95" y="113"/>
                  <a:pt x="93" y="107"/>
                </a:cubicBezTo>
                <a:cubicBezTo>
                  <a:pt x="92" y="104"/>
                  <a:pt x="94" y="101"/>
                  <a:pt x="98" y="100"/>
                </a:cubicBezTo>
                <a:cubicBezTo>
                  <a:pt x="96" y="99"/>
                  <a:pt x="94" y="98"/>
                  <a:pt x="92" y="96"/>
                </a:cubicBezTo>
                <a:cubicBezTo>
                  <a:pt x="87" y="99"/>
                  <a:pt x="85" y="108"/>
                  <a:pt x="90" y="111"/>
                </a:cubicBezTo>
                <a:cubicBezTo>
                  <a:pt x="88" y="116"/>
                  <a:pt x="89" y="126"/>
                  <a:pt x="85" y="128"/>
                </a:cubicBezTo>
                <a:cubicBezTo>
                  <a:pt x="83" y="129"/>
                  <a:pt x="80" y="129"/>
                  <a:pt x="78" y="129"/>
                </a:cubicBezTo>
                <a:cubicBezTo>
                  <a:pt x="78" y="129"/>
                  <a:pt x="77" y="130"/>
                  <a:pt x="77" y="130"/>
                </a:cubicBezTo>
                <a:cubicBezTo>
                  <a:pt x="74" y="131"/>
                  <a:pt x="71" y="130"/>
                  <a:pt x="69" y="132"/>
                </a:cubicBezTo>
                <a:cubicBezTo>
                  <a:pt x="68" y="134"/>
                  <a:pt x="67" y="136"/>
                  <a:pt x="66" y="139"/>
                </a:cubicBezTo>
                <a:cubicBezTo>
                  <a:pt x="71" y="138"/>
                  <a:pt x="75" y="141"/>
                  <a:pt x="80" y="140"/>
                </a:cubicBezTo>
                <a:cubicBezTo>
                  <a:pt x="81" y="138"/>
                  <a:pt x="82" y="135"/>
                  <a:pt x="85" y="134"/>
                </a:cubicBezTo>
                <a:cubicBezTo>
                  <a:pt x="88" y="133"/>
                  <a:pt x="94" y="133"/>
                  <a:pt x="97" y="133"/>
                </a:cubicBezTo>
                <a:cubicBezTo>
                  <a:pt x="101" y="134"/>
                  <a:pt x="102" y="137"/>
                  <a:pt x="103" y="140"/>
                </a:cubicBezTo>
                <a:cubicBezTo>
                  <a:pt x="108" y="140"/>
                  <a:pt x="113" y="140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6" y="140"/>
                  <a:pt x="116" y="140"/>
                  <a:pt x="115" y="140"/>
                </a:cubicBezTo>
                <a:close/>
                <a:moveTo>
                  <a:pt x="125" y="111"/>
                </a:moveTo>
                <a:cubicBezTo>
                  <a:pt x="127" y="115"/>
                  <a:pt x="130" y="117"/>
                  <a:pt x="134" y="119"/>
                </a:cubicBezTo>
                <a:cubicBezTo>
                  <a:pt x="136" y="121"/>
                  <a:pt x="139" y="123"/>
                  <a:pt x="141" y="125"/>
                </a:cubicBezTo>
                <a:cubicBezTo>
                  <a:pt x="142" y="126"/>
                  <a:pt x="142" y="126"/>
                  <a:pt x="143" y="127"/>
                </a:cubicBezTo>
                <a:cubicBezTo>
                  <a:pt x="144" y="128"/>
                  <a:pt x="145" y="128"/>
                  <a:pt x="146" y="129"/>
                </a:cubicBezTo>
                <a:cubicBezTo>
                  <a:pt x="148" y="131"/>
                  <a:pt x="150" y="133"/>
                  <a:pt x="152" y="134"/>
                </a:cubicBezTo>
                <a:cubicBezTo>
                  <a:pt x="156" y="138"/>
                  <a:pt x="159" y="141"/>
                  <a:pt x="164" y="144"/>
                </a:cubicBezTo>
                <a:cubicBezTo>
                  <a:pt x="165" y="145"/>
                  <a:pt x="168" y="148"/>
                  <a:pt x="170" y="148"/>
                </a:cubicBezTo>
                <a:cubicBezTo>
                  <a:pt x="171" y="148"/>
                  <a:pt x="172" y="147"/>
                  <a:pt x="173" y="146"/>
                </a:cubicBezTo>
                <a:cubicBezTo>
                  <a:pt x="175" y="144"/>
                  <a:pt x="177" y="142"/>
                  <a:pt x="178" y="140"/>
                </a:cubicBezTo>
                <a:cubicBezTo>
                  <a:pt x="178" y="138"/>
                  <a:pt x="178" y="137"/>
                  <a:pt x="179" y="137"/>
                </a:cubicBezTo>
                <a:cubicBezTo>
                  <a:pt x="166" y="122"/>
                  <a:pt x="151" y="110"/>
                  <a:pt x="137" y="97"/>
                </a:cubicBezTo>
                <a:cubicBezTo>
                  <a:pt x="134" y="103"/>
                  <a:pt x="131" y="108"/>
                  <a:pt x="125" y="111"/>
                </a:cubicBezTo>
                <a:close/>
                <a:moveTo>
                  <a:pt x="126" y="108"/>
                </a:moveTo>
                <a:cubicBezTo>
                  <a:pt x="126" y="108"/>
                  <a:pt x="126" y="107"/>
                  <a:pt x="126" y="108"/>
                </a:cubicBezTo>
                <a:cubicBezTo>
                  <a:pt x="128" y="107"/>
                  <a:pt x="130" y="105"/>
                  <a:pt x="131" y="103"/>
                </a:cubicBezTo>
                <a:cubicBezTo>
                  <a:pt x="130" y="102"/>
                  <a:pt x="130" y="104"/>
                  <a:pt x="129" y="104"/>
                </a:cubicBezTo>
                <a:cubicBezTo>
                  <a:pt x="128" y="103"/>
                  <a:pt x="128" y="101"/>
                  <a:pt x="128" y="100"/>
                </a:cubicBezTo>
                <a:cubicBezTo>
                  <a:pt x="126" y="103"/>
                  <a:pt x="124" y="103"/>
                  <a:pt x="121" y="105"/>
                </a:cubicBezTo>
                <a:cubicBezTo>
                  <a:pt x="122" y="105"/>
                  <a:pt x="122" y="105"/>
                  <a:pt x="123" y="105"/>
                </a:cubicBezTo>
                <a:cubicBezTo>
                  <a:pt x="123" y="105"/>
                  <a:pt x="123" y="105"/>
                  <a:pt x="123" y="106"/>
                </a:cubicBezTo>
                <a:cubicBezTo>
                  <a:pt x="124" y="105"/>
                  <a:pt x="124" y="108"/>
                  <a:pt x="125" y="107"/>
                </a:cubicBezTo>
                <a:cubicBezTo>
                  <a:pt x="126" y="107"/>
                  <a:pt x="126" y="107"/>
                  <a:pt x="126" y="108"/>
                </a:cubicBezTo>
                <a:close/>
                <a:moveTo>
                  <a:pt x="102" y="106"/>
                </a:moveTo>
                <a:cubicBezTo>
                  <a:pt x="102" y="103"/>
                  <a:pt x="97" y="101"/>
                  <a:pt x="95" y="104"/>
                </a:cubicBezTo>
                <a:cubicBezTo>
                  <a:pt x="94" y="109"/>
                  <a:pt x="101" y="111"/>
                  <a:pt x="102" y="106"/>
                </a:cubicBezTo>
                <a:close/>
                <a:moveTo>
                  <a:pt x="116" y="116"/>
                </a:moveTo>
                <a:cubicBezTo>
                  <a:pt x="121" y="116"/>
                  <a:pt x="127" y="118"/>
                  <a:pt x="130" y="119"/>
                </a:cubicBezTo>
                <a:cubicBezTo>
                  <a:pt x="127" y="117"/>
                  <a:pt x="125" y="114"/>
                  <a:pt x="122" y="112"/>
                </a:cubicBezTo>
                <a:cubicBezTo>
                  <a:pt x="120" y="112"/>
                  <a:pt x="120" y="112"/>
                  <a:pt x="118" y="112"/>
                </a:cubicBezTo>
                <a:cubicBezTo>
                  <a:pt x="117" y="110"/>
                  <a:pt x="116" y="109"/>
                  <a:pt x="115" y="108"/>
                </a:cubicBezTo>
                <a:cubicBezTo>
                  <a:pt x="113" y="111"/>
                  <a:pt x="111" y="110"/>
                  <a:pt x="109" y="109"/>
                </a:cubicBezTo>
                <a:cubicBezTo>
                  <a:pt x="112" y="111"/>
                  <a:pt x="114" y="113"/>
                  <a:pt x="116" y="116"/>
                </a:cubicBezTo>
                <a:close/>
                <a:moveTo>
                  <a:pt x="111" y="116"/>
                </a:moveTo>
                <a:cubicBezTo>
                  <a:pt x="111" y="115"/>
                  <a:pt x="113" y="116"/>
                  <a:pt x="113" y="115"/>
                </a:cubicBezTo>
                <a:cubicBezTo>
                  <a:pt x="111" y="114"/>
                  <a:pt x="111" y="111"/>
                  <a:pt x="108" y="110"/>
                </a:cubicBezTo>
                <a:cubicBezTo>
                  <a:pt x="107" y="113"/>
                  <a:pt x="111" y="113"/>
                  <a:pt x="111" y="116"/>
                </a:cubicBezTo>
                <a:close/>
                <a:moveTo>
                  <a:pt x="188" y="120"/>
                </a:moveTo>
                <a:cubicBezTo>
                  <a:pt x="189" y="120"/>
                  <a:pt x="190" y="118"/>
                  <a:pt x="191" y="117"/>
                </a:cubicBezTo>
                <a:cubicBezTo>
                  <a:pt x="192" y="115"/>
                  <a:pt x="195" y="113"/>
                  <a:pt x="193" y="112"/>
                </a:cubicBezTo>
                <a:cubicBezTo>
                  <a:pt x="191" y="113"/>
                  <a:pt x="187" y="116"/>
                  <a:pt x="188" y="120"/>
                </a:cubicBezTo>
                <a:close/>
                <a:moveTo>
                  <a:pt x="195" y="115"/>
                </a:moveTo>
                <a:cubicBezTo>
                  <a:pt x="194" y="117"/>
                  <a:pt x="193" y="118"/>
                  <a:pt x="192" y="120"/>
                </a:cubicBezTo>
                <a:cubicBezTo>
                  <a:pt x="195" y="119"/>
                  <a:pt x="195" y="116"/>
                  <a:pt x="197" y="114"/>
                </a:cubicBezTo>
                <a:cubicBezTo>
                  <a:pt x="196" y="113"/>
                  <a:pt x="196" y="112"/>
                  <a:pt x="196" y="112"/>
                </a:cubicBezTo>
                <a:cubicBezTo>
                  <a:pt x="196" y="113"/>
                  <a:pt x="195" y="114"/>
                  <a:pt x="195" y="115"/>
                </a:cubicBezTo>
                <a:close/>
                <a:moveTo>
                  <a:pt x="107" y="113"/>
                </a:moveTo>
                <a:cubicBezTo>
                  <a:pt x="106" y="113"/>
                  <a:pt x="105" y="114"/>
                  <a:pt x="104" y="115"/>
                </a:cubicBezTo>
                <a:cubicBezTo>
                  <a:pt x="106" y="115"/>
                  <a:pt x="108" y="115"/>
                  <a:pt x="109" y="116"/>
                </a:cubicBezTo>
                <a:cubicBezTo>
                  <a:pt x="109" y="114"/>
                  <a:pt x="108" y="113"/>
                  <a:pt x="107" y="113"/>
                </a:cubicBezTo>
                <a:close/>
                <a:moveTo>
                  <a:pt x="75" y="116"/>
                </a:moveTo>
                <a:cubicBezTo>
                  <a:pt x="76" y="116"/>
                  <a:pt x="77" y="116"/>
                  <a:pt x="78" y="116"/>
                </a:cubicBezTo>
                <a:cubicBezTo>
                  <a:pt x="78" y="113"/>
                  <a:pt x="75" y="113"/>
                  <a:pt x="75" y="116"/>
                </a:cubicBezTo>
                <a:close/>
                <a:moveTo>
                  <a:pt x="147" y="134"/>
                </a:moveTo>
                <a:cubicBezTo>
                  <a:pt x="145" y="131"/>
                  <a:pt x="142" y="129"/>
                  <a:pt x="140" y="127"/>
                </a:cubicBezTo>
                <a:cubicBezTo>
                  <a:pt x="138" y="126"/>
                  <a:pt x="136" y="125"/>
                  <a:pt x="134" y="123"/>
                </a:cubicBezTo>
                <a:cubicBezTo>
                  <a:pt x="131" y="121"/>
                  <a:pt x="126" y="119"/>
                  <a:pt x="121" y="118"/>
                </a:cubicBezTo>
                <a:cubicBezTo>
                  <a:pt x="119" y="118"/>
                  <a:pt x="117" y="118"/>
                  <a:pt x="115" y="118"/>
                </a:cubicBezTo>
                <a:cubicBezTo>
                  <a:pt x="112" y="117"/>
                  <a:pt x="109" y="117"/>
                  <a:pt x="106" y="117"/>
                </a:cubicBezTo>
                <a:cubicBezTo>
                  <a:pt x="105" y="117"/>
                  <a:pt x="102" y="116"/>
                  <a:pt x="102" y="118"/>
                </a:cubicBezTo>
                <a:cubicBezTo>
                  <a:pt x="112" y="118"/>
                  <a:pt x="123" y="119"/>
                  <a:pt x="131" y="123"/>
                </a:cubicBezTo>
                <a:cubicBezTo>
                  <a:pt x="131" y="123"/>
                  <a:pt x="132" y="124"/>
                  <a:pt x="132" y="124"/>
                </a:cubicBezTo>
                <a:cubicBezTo>
                  <a:pt x="134" y="125"/>
                  <a:pt x="135" y="125"/>
                  <a:pt x="137" y="126"/>
                </a:cubicBezTo>
                <a:cubicBezTo>
                  <a:pt x="139" y="127"/>
                  <a:pt x="141" y="129"/>
                  <a:pt x="142" y="130"/>
                </a:cubicBezTo>
                <a:cubicBezTo>
                  <a:pt x="143" y="131"/>
                  <a:pt x="144" y="131"/>
                  <a:pt x="145" y="132"/>
                </a:cubicBezTo>
                <a:cubicBezTo>
                  <a:pt x="147" y="134"/>
                  <a:pt x="148" y="137"/>
                  <a:pt x="151" y="138"/>
                </a:cubicBezTo>
                <a:cubicBezTo>
                  <a:pt x="150" y="136"/>
                  <a:pt x="149" y="134"/>
                  <a:pt x="147" y="134"/>
                </a:cubicBezTo>
                <a:close/>
                <a:moveTo>
                  <a:pt x="75" y="120"/>
                </a:moveTo>
                <a:cubicBezTo>
                  <a:pt x="76" y="120"/>
                  <a:pt x="78" y="120"/>
                  <a:pt x="79" y="120"/>
                </a:cubicBezTo>
                <a:cubicBezTo>
                  <a:pt x="79" y="118"/>
                  <a:pt x="77" y="118"/>
                  <a:pt x="76" y="117"/>
                </a:cubicBezTo>
                <a:cubicBezTo>
                  <a:pt x="75" y="118"/>
                  <a:pt x="75" y="118"/>
                  <a:pt x="75" y="120"/>
                </a:cubicBezTo>
                <a:close/>
                <a:moveTo>
                  <a:pt x="197" y="118"/>
                </a:moveTo>
                <a:cubicBezTo>
                  <a:pt x="196" y="119"/>
                  <a:pt x="195" y="120"/>
                  <a:pt x="194" y="121"/>
                </a:cubicBezTo>
                <a:cubicBezTo>
                  <a:pt x="195" y="122"/>
                  <a:pt x="196" y="124"/>
                  <a:pt x="199" y="124"/>
                </a:cubicBezTo>
                <a:cubicBezTo>
                  <a:pt x="200" y="123"/>
                  <a:pt x="200" y="122"/>
                  <a:pt x="201" y="121"/>
                </a:cubicBezTo>
                <a:cubicBezTo>
                  <a:pt x="200" y="120"/>
                  <a:pt x="199" y="118"/>
                  <a:pt x="197" y="118"/>
                </a:cubicBezTo>
                <a:close/>
                <a:moveTo>
                  <a:pt x="83" y="119"/>
                </a:moveTo>
                <a:cubicBezTo>
                  <a:pt x="85" y="120"/>
                  <a:pt x="87" y="120"/>
                  <a:pt x="87" y="118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1" y="119"/>
                  <a:pt x="81" y="119"/>
                  <a:pt x="81" y="120"/>
                </a:cubicBezTo>
                <a:cubicBezTo>
                  <a:pt x="81" y="120"/>
                  <a:pt x="83" y="120"/>
                  <a:pt x="82" y="119"/>
                </a:cubicBezTo>
                <a:cubicBezTo>
                  <a:pt x="83" y="119"/>
                  <a:pt x="84" y="120"/>
                  <a:pt x="83" y="119"/>
                </a:cubicBezTo>
                <a:close/>
                <a:moveTo>
                  <a:pt x="209" y="119"/>
                </a:moveTo>
                <a:cubicBezTo>
                  <a:pt x="210" y="122"/>
                  <a:pt x="212" y="124"/>
                  <a:pt x="216" y="125"/>
                </a:cubicBezTo>
                <a:cubicBezTo>
                  <a:pt x="216" y="124"/>
                  <a:pt x="216" y="124"/>
                  <a:pt x="216" y="123"/>
                </a:cubicBezTo>
                <a:cubicBezTo>
                  <a:pt x="216" y="122"/>
                  <a:pt x="216" y="123"/>
                  <a:pt x="216" y="122"/>
                </a:cubicBezTo>
                <a:cubicBezTo>
                  <a:pt x="215" y="123"/>
                  <a:pt x="215" y="124"/>
                  <a:pt x="214" y="124"/>
                </a:cubicBezTo>
                <a:cubicBezTo>
                  <a:pt x="213" y="124"/>
                  <a:pt x="212" y="122"/>
                  <a:pt x="211" y="121"/>
                </a:cubicBezTo>
                <a:cubicBezTo>
                  <a:pt x="211" y="120"/>
                  <a:pt x="212" y="121"/>
                  <a:pt x="212" y="120"/>
                </a:cubicBezTo>
                <a:cubicBezTo>
                  <a:pt x="212" y="119"/>
                  <a:pt x="210" y="118"/>
                  <a:pt x="209" y="119"/>
                </a:cubicBezTo>
                <a:close/>
                <a:moveTo>
                  <a:pt x="214" y="121"/>
                </a:moveTo>
                <a:cubicBezTo>
                  <a:pt x="213" y="121"/>
                  <a:pt x="213" y="121"/>
                  <a:pt x="213" y="120"/>
                </a:cubicBezTo>
                <a:cubicBezTo>
                  <a:pt x="213" y="121"/>
                  <a:pt x="214" y="122"/>
                  <a:pt x="214" y="121"/>
                </a:cubicBezTo>
                <a:close/>
                <a:moveTo>
                  <a:pt x="115" y="121"/>
                </a:moveTo>
                <a:cubicBezTo>
                  <a:pt x="123" y="130"/>
                  <a:pt x="130" y="139"/>
                  <a:pt x="138" y="148"/>
                </a:cubicBezTo>
                <a:cubicBezTo>
                  <a:pt x="140" y="152"/>
                  <a:pt x="142" y="156"/>
                  <a:pt x="145" y="158"/>
                </a:cubicBezTo>
                <a:cubicBezTo>
                  <a:pt x="142" y="153"/>
                  <a:pt x="138" y="147"/>
                  <a:pt x="134" y="142"/>
                </a:cubicBezTo>
                <a:cubicBezTo>
                  <a:pt x="133" y="140"/>
                  <a:pt x="131" y="139"/>
                  <a:pt x="130" y="137"/>
                </a:cubicBezTo>
                <a:cubicBezTo>
                  <a:pt x="126" y="133"/>
                  <a:pt x="123" y="128"/>
                  <a:pt x="120" y="124"/>
                </a:cubicBezTo>
                <a:cubicBezTo>
                  <a:pt x="118" y="123"/>
                  <a:pt x="117" y="121"/>
                  <a:pt x="115" y="121"/>
                </a:cubicBezTo>
                <a:cubicBezTo>
                  <a:pt x="115" y="121"/>
                  <a:pt x="115" y="121"/>
                  <a:pt x="115" y="121"/>
                </a:cubicBezTo>
                <a:cubicBezTo>
                  <a:pt x="115" y="121"/>
                  <a:pt x="115" y="121"/>
                  <a:pt x="115" y="121"/>
                </a:cubicBezTo>
                <a:close/>
                <a:moveTo>
                  <a:pt x="198" y="127"/>
                </a:moveTo>
                <a:cubicBezTo>
                  <a:pt x="198" y="127"/>
                  <a:pt x="199" y="127"/>
                  <a:pt x="198" y="128"/>
                </a:cubicBezTo>
                <a:cubicBezTo>
                  <a:pt x="201" y="127"/>
                  <a:pt x="204" y="126"/>
                  <a:pt x="204" y="123"/>
                </a:cubicBezTo>
                <a:cubicBezTo>
                  <a:pt x="204" y="123"/>
                  <a:pt x="204" y="122"/>
                  <a:pt x="205" y="122"/>
                </a:cubicBezTo>
                <a:cubicBezTo>
                  <a:pt x="205" y="121"/>
                  <a:pt x="204" y="121"/>
                  <a:pt x="204" y="121"/>
                </a:cubicBezTo>
                <a:cubicBezTo>
                  <a:pt x="202" y="123"/>
                  <a:pt x="201" y="125"/>
                  <a:pt x="198" y="127"/>
                </a:cubicBezTo>
                <a:close/>
                <a:moveTo>
                  <a:pt x="76" y="124"/>
                </a:moveTo>
                <a:cubicBezTo>
                  <a:pt x="76" y="124"/>
                  <a:pt x="76" y="124"/>
                  <a:pt x="76" y="124"/>
                </a:cubicBezTo>
                <a:cubicBezTo>
                  <a:pt x="76" y="123"/>
                  <a:pt x="77" y="124"/>
                  <a:pt x="78" y="124"/>
                </a:cubicBezTo>
                <a:cubicBezTo>
                  <a:pt x="78" y="123"/>
                  <a:pt x="79" y="123"/>
                  <a:pt x="79" y="121"/>
                </a:cubicBezTo>
                <a:cubicBezTo>
                  <a:pt x="77" y="122"/>
                  <a:pt x="76" y="121"/>
                  <a:pt x="75" y="121"/>
                </a:cubicBezTo>
                <a:cubicBezTo>
                  <a:pt x="75" y="123"/>
                  <a:pt x="77" y="123"/>
                  <a:pt x="76" y="124"/>
                </a:cubicBezTo>
                <a:close/>
                <a:moveTo>
                  <a:pt x="202" y="128"/>
                </a:moveTo>
                <a:cubicBezTo>
                  <a:pt x="204" y="130"/>
                  <a:pt x="207" y="131"/>
                  <a:pt x="209" y="133"/>
                </a:cubicBezTo>
                <a:cubicBezTo>
                  <a:pt x="209" y="132"/>
                  <a:pt x="211" y="131"/>
                  <a:pt x="211" y="130"/>
                </a:cubicBezTo>
                <a:cubicBezTo>
                  <a:pt x="209" y="128"/>
                  <a:pt x="207" y="126"/>
                  <a:pt x="205" y="125"/>
                </a:cubicBezTo>
                <a:cubicBezTo>
                  <a:pt x="204" y="126"/>
                  <a:pt x="203" y="127"/>
                  <a:pt x="202" y="128"/>
                </a:cubicBezTo>
                <a:close/>
                <a:moveTo>
                  <a:pt x="213" y="133"/>
                </a:moveTo>
                <a:cubicBezTo>
                  <a:pt x="214" y="133"/>
                  <a:pt x="214" y="132"/>
                  <a:pt x="213" y="133"/>
                </a:cubicBezTo>
                <a:cubicBezTo>
                  <a:pt x="214" y="132"/>
                  <a:pt x="215" y="130"/>
                  <a:pt x="213" y="130"/>
                </a:cubicBezTo>
                <a:cubicBezTo>
                  <a:pt x="212" y="131"/>
                  <a:pt x="211" y="133"/>
                  <a:pt x="210" y="135"/>
                </a:cubicBezTo>
                <a:cubicBezTo>
                  <a:pt x="209" y="135"/>
                  <a:pt x="207" y="136"/>
                  <a:pt x="208" y="137"/>
                </a:cubicBezTo>
                <a:cubicBezTo>
                  <a:pt x="210" y="136"/>
                  <a:pt x="212" y="135"/>
                  <a:pt x="213" y="133"/>
                </a:cubicBezTo>
                <a:close/>
                <a:moveTo>
                  <a:pt x="197" y="131"/>
                </a:moveTo>
                <a:cubicBezTo>
                  <a:pt x="193" y="134"/>
                  <a:pt x="188" y="137"/>
                  <a:pt x="185" y="139"/>
                </a:cubicBezTo>
                <a:cubicBezTo>
                  <a:pt x="185" y="139"/>
                  <a:pt x="186" y="140"/>
                  <a:pt x="186" y="140"/>
                </a:cubicBezTo>
                <a:cubicBezTo>
                  <a:pt x="192" y="137"/>
                  <a:pt x="196" y="134"/>
                  <a:pt x="202" y="131"/>
                </a:cubicBezTo>
                <a:cubicBezTo>
                  <a:pt x="201" y="129"/>
                  <a:pt x="199" y="130"/>
                  <a:pt x="197" y="131"/>
                </a:cubicBezTo>
                <a:close/>
                <a:moveTo>
                  <a:pt x="216" y="140"/>
                </a:moveTo>
                <a:cubicBezTo>
                  <a:pt x="217" y="140"/>
                  <a:pt x="219" y="139"/>
                  <a:pt x="219" y="138"/>
                </a:cubicBezTo>
                <a:cubicBezTo>
                  <a:pt x="219" y="137"/>
                  <a:pt x="215" y="134"/>
                  <a:pt x="214" y="134"/>
                </a:cubicBezTo>
                <a:cubicBezTo>
                  <a:pt x="214" y="135"/>
                  <a:pt x="213" y="135"/>
                  <a:pt x="212" y="136"/>
                </a:cubicBezTo>
                <a:cubicBezTo>
                  <a:pt x="213" y="137"/>
                  <a:pt x="214" y="140"/>
                  <a:pt x="216" y="140"/>
                </a:cubicBezTo>
                <a:close/>
                <a:moveTo>
                  <a:pt x="92" y="135"/>
                </a:moveTo>
                <a:cubicBezTo>
                  <a:pt x="89" y="135"/>
                  <a:pt x="86" y="134"/>
                  <a:pt x="85" y="136"/>
                </a:cubicBezTo>
                <a:cubicBezTo>
                  <a:pt x="90" y="136"/>
                  <a:pt x="94" y="137"/>
                  <a:pt x="100" y="137"/>
                </a:cubicBezTo>
                <a:cubicBezTo>
                  <a:pt x="98" y="134"/>
                  <a:pt x="94" y="135"/>
                  <a:pt x="92" y="135"/>
                </a:cubicBezTo>
                <a:close/>
                <a:moveTo>
                  <a:pt x="84" y="138"/>
                </a:moveTo>
                <a:cubicBezTo>
                  <a:pt x="84" y="142"/>
                  <a:pt x="84" y="147"/>
                  <a:pt x="84" y="150"/>
                </a:cubicBezTo>
                <a:cubicBezTo>
                  <a:pt x="86" y="162"/>
                  <a:pt x="84" y="177"/>
                  <a:pt x="85" y="191"/>
                </a:cubicBezTo>
                <a:cubicBezTo>
                  <a:pt x="85" y="193"/>
                  <a:pt x="85" y="195"/>
                  <a:pt x="85" y="198"/>
                </a:cubicBezTo>
                <a:cubicBezTo>
                  <a:pt x="86" y="206"/>
                  <a:pt x="86" y="214"/>
                  <a:pt x="87" y="222"/>
                </a:cubicBezTo>
                <a:cubicBezTo>
                  <a:pt x="88" y="221"/>
                  <a:pt x="90" y="222"/>
                  <a:pt x="92" y="222"/>
                </a:cubicBezTo>
                <a:cubicBezTo>
                  <a:pt x="91" y="215"/>
                  <a:pt x="92" y="206"/>
                  <a:pt x="91" y="200"/>
                </a:cubicBezTo>
                <a:cubicBezTo>
                  <a:pt x="92" y="197"/>
                  <a:pt x="91" y="193"/>
                  <a:pt x="91" y="191"/>
                </a:cubicBezTo>
                <a:cubicBezTo>
                  <a:pt x="91" y="190"/>
                  <a:pt x="91" y="189"/>
                  <a:pt x="91" y="188"/>
                </a:cubicBezTo>
                <a:cubicBezTo>
                  <a:pt x="91" y="187"/>
                  <a:pt x="91" y="187"/>
                  <a:pt x="91" y="186"/>
                </a:cubicBezTo>
                <a:cubicBezTo>
                  <a:pt x="90" y="183"/>
                  <a:pt x="90" y="179"/>
                  <a:pt x="90" y="176"/>
                </a:cubicBezTo>
                <a:cubicBezTo>
                  <a:pt x="90" y="162"/>
                  <a:pt x="91" y="150"/>
                  <a:pt x="90" y="139"/>
                </a:cubicBezTo>
                <a:cubicBezTo>
                  <a:pt x="91" y="139"/>
                  <a:pt x="91" y="139"/>
                  <a:pt x="92" y="139"/>
                </a:cubicBezTo>
                <a:cubicBezTo>
                  <a:pt x="89" y="139"/>
                  <a:pt x="87" y="138"/>
                  <a:pt x="84" y="138"/>
                </a:cubicBezTo>
                <a:close/>
                <a:moveTo>
                  <a:pt x="93" y="139"/>
                </a:moveTo>
                <a:cubicBezTo>
                  <a:pt x="93" y="144"/>
                  <a:pt x="92" y="148"/>
                  <a:pt x="92" y="152"/>
                </a:cubicBezTo>
                <a:cubicBezTo>
                  <a:pt x="92" y="156"/>
                  <a:pt x="92" y="160"/>
                  <a:pt x="92" y="165"/>
                </a:cubicBezTo>
                <a:cubicBezTo>
                  <a:pt x="92" y="170"/>
                  <a:pt x="92" y="175"/>
                  <a:pt x="92" y="179"/>
                </a:cubicBezTo>
                <a:cubicBezTo>
                  <a:pt x="93" y="188"/>
                  <a:pt x="94" y="197"/>
                  <a:pt x="94" y="207"/>
                </a:cubicBezTo>
                <a:cubicBezTo>
                  <a:pt x="93" y="210"/>
                  <a:pt x="93" y="212"/>
                  <a:pt x="93" y="215"/>
                </a:cubicBezTo>
                <a:cubicBezTo>
                  <a:pt x="93" y="218"/>
                  <a:pt x="94" y="220"/>
                  <a:pt x="93" y="222"/>
                </a:cubicBezTo>
                <a:cubicBezTo>
                  <a:pt x="95" y="223"/>
                  <a:pt x="98" y="223"/>
                  <a:pt x="98" y="223"/>
                </a:cubicBezTo>
                <a:cubicBezTo>
                  <a:pt x="97" y="215"/>
                  <a:pt x="98" y="207"/>
                  <a:pt x="98" y="200"/>
                </a:cubicBezTo>
                <a:cubicBezTo>
                  <a:pt x="98" y="197"/>
                  <a:pt x="98" y="194"/>
                  <a:pt x="98" y="191"/>
                </a:cubicBezTo>
                <a:cubicBezTo>
                  <a:pt x="98" y="185"/>
                  <a:pt x="97" y="178"/>
                  <a:pt x="97" y="171"/>
                </a:cubicBezTo>
                <a:cubicBezTo>
                  <a:pt x="97" y="161"/>
                  <a:pt x="97" y="148"/>
                  <a:pt x="97" y="139"/>
                </a:cubicBezTo>
                <a:cubicBezTo>
                  <a:pt x="96" y="139"/>
                  <a:pt x="94" y="139"/>
                  <a:pt x="92" y="139"/>
                </a:cubicBezTo>
                <a:cubicBezTo>
                  <a:pt x="92" y="139"/>
                  <a:pt x="92" y="139"/>
                  <a:pt x="93" y="139"/>
                </a:cubicBezTo>
                <a:close/>
                <a:moveTo>
                  <a:pt x="79" y="142"/>
                </a:moveTo>
                <a:cubicBezTo>
                  <a:pt x="76" y="151"/>
                  <a:pt x="71" y="161"/>
                  <a:pt x="68" y="171"/>
                </a:cubicBezTo>
                <a:cubicBezTo>
                  <a:pt x="62" y="188"/>
                  <a:pt x="55" y="203"/>
                  <a:pt x="50" y="220"/>
                </a:cubicBezTo>
                <a:cubicBezTo>
                  <a:pt x="46" y="228"/>
                  <a:pt x="44" y="235"/>
                  <a:pt x="41" y="243"/>
                </a:cubicBezTo>
                <a:cubicBezTo>
                  <a:pt x="46" y="243"/>
                  <a:pt x="49" y="242"/>
                  <a:pt x="54" y="241"/>
                </a:cubicBezTo>
                <a:cubicBezTo>
                  <a:pt x="53" y="237"/>
                  <a:pt x="55" y="233"/>
                  <a:pt x="59" y="232"/>
                </a:cubicBezTo>
                <a:cubicBezTo>
                  <a:pt x="66" y="229"/>
                  <a:pt x="75" y="226"/>
                  <a:pt x="83" y="224"/>
                </a:cubicBezTo>
                <a:cubicBezTo>
                  <a:pt x="83" y="223"/>
                  <a:pt x="84" y="222"/>
                  <a:pt x="85" y="222"/>
                </a:cubicBezTo>
                <a:cubicBezTo>
                  <a:pt x="84" y="217"/>
                  <a:pt x="85" y="211"/>
                  <a:pt x="84" y="204"/>
                </a:cubicBezTo>
                <a:cubicBezTo>
                  <a:pt x="84" y="200"/>
                  <a:pt x="83" y="196"/>
                  <a:pt x="83" y="192"/>
                </a:cubicBezTo>
                <a:cubicBezTo>
                  <a:pt x="83" y="190"/>
                  <a:pt x="84" y="189"/>
                  <a:pt x="84" y="187"/>
                </a:cubicBezTo>
                <a:cubicBezTo>
                  <a:pt x="84" y="185"/>
                  <a:pt x="83" y="182"/>
                  <a:pt x="83" y="179"/>
                </a:cubicBezTo>
                <a:cubicBezTo>
                  <a:pt x="83" y="176"/>
                  <a:pt x="83" y="172"/>
                  <a:pt x="83" y="169"/>
                </a:cubicBezTo>
                <a:cubicBezTo>
                  <a:pt x="83" y="160"/>
                  <a:pt x="82" y="150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41"/>
                  <a:pt x="81" y="142"/>
                  <a:pt x="79" y="142"/>
                </a:cubicBezTo>
                <a:close/>
                <a:moveTo>
                  <a:pt x="100" y="139"/>
                </a:moveTo>
                <a:cubicBezTo>
                  <a:pt x="99" y="140"/>
                  <a:pt x="99" y="141"/>
                  <a:pt x="99" y="142"/>
                </a:cubicBezTo>
                <a:cubicBezTo>
                  <a:pt x="98" y="148"/>
                  <a:pt x="99" y="156"/>
                  <a:pt x="99" y="162"/>
                </a:cubicBezTo>
                <a:cubicBezTo>
                  <a:pt x="99" y="166"/>
                  <a:pt x="99" y="170"/>
                  <a:pt x="99" y="174"/>
                </a:cubicBezTo>
                <a:cubicBezTo>
                  <a:pt x="99" y="181"/>
                  <a:pt x="100" y="189"/>
                  <a:pt x="100" y="196"/>
                </a:cubicBezTo>
                <a:cubicBezTo>
                  <a:pt x="100" y="199"/>
                  <a:pt x="100" y="201"/>
                  <a:pt x="100" y="204"/>
                </a:cubicBezTo>
                <a:cubicBezTo>
                  <a:pt x="100" y="207"/>
                  <a:pt x="100" y="210"/>
                  <a:pt x="100" y="212"/>
                </a:cubicBezTo>
                <a:cubicBezTo>
                  <a:pt x="100" y="213"/>
                  <a:pt x="101" y="214"/>
                  <a:pt x="101" y="214"/>
                </a:cubicBezTo>
                <a:cubicBezTo>
                  <a:pt x="101" y="217"/>
                  <a:pt x="100" y="221"/>
                  <a:pt x="101" y="224"/>
                </a:cubicBezTo>
                <a:cubicBezTo>
                  <a:pt x="108" y="226"/>
                  <a:pt x="120" y="230"/>
                  <a:pt x="127" y="233"/>
                </a:cubicBezTo>
                <a:cubicBezTo>
                  <a:pt x="130" y="235"/>
                  <a:pt x="131" y="238"/>
                  <a:pt x="130" y="241"/>
                </a:cubicBezTo>
                <a:cubicBezTo>
                  <a:pt x="133" y="241"/>
                  <a:pt x="136" y="243"/>
                  <a:pt x="138" y="243"/>
                </a:cubicBezTo>
                <a:cubicBezTo>
                  <a:pt x="129" y="219"/>
                  <a:pt x="121" y="194"/>
                  <a:pt x="111" y="171"/>
                </a:cubicBezTo>
                <a:cubicBezTo>
                  <a:pt x="111" y="166"/>
                  <a:pt x="109" y="163"/>
                  <a:pt x="108" y="160"/>
                </a:cubicBezTo>
                <a:cubicBezTo>
                  <a:pt x="107" y="157"/>
                  <a:pt x="106" y="155"/>
                  <a:pt x="105" y="153"/>
                </a:cubicBezTo>
                <a:cubicBezTo>
                  <a:pt x="105" y="151"/>
                  <a:pt x="104" y="150"/>
                  <a:pt x="103" y="148"/>
                </a:cubicBezTo>
                <a:cubicBezTo>
                  <a:pt x="102" y="146"/>
                  <a:pt x="102" y="143"/>
                  <a:pt x="101" y="141"/>
                </a:cubicBezTo>
                <a:cubicBezTo>
                  <a:pt x="101" y="140"/>
                  <a:pt x="101" y="139"/>
                  <a:pt x="100" y="139"/>
                </a:cubicBezTo>
                <a:close/>
                <a:moveTo>
                  <a:pt x="66" y="141"/>
                </a:moveTo>
                <a:cubicBezTo>
                  <a:pt x="65" y="145"/>
                  <a:pt x="63" y="148"/>
                  <a:pt x="62" y="153"/>
                </a:cubicBezTo>
                <a:cubicBezTo>
                  <a:pt x="59" y="157"/>
                  <a:pt x="58" y="161"/>
                  <a:pt x="57" y="166"/>
                </a:cubicBezTo>
                <a:cubicBezTo>
                  <a:pt x="54" y="174"/>
                  <a:pt x="50" y="183"/>
                  <a:pt x="47" y="191"/>
                </a:cubicBezTo>
                <a:cubicBezTo>
                  <a:pt x="41" y="204"/>
                  <a:pt x="37" y="219"/>
                  <a:pt x="31" y="232"/>
                </a:cubicBezTo>
                <a:cubicBezTo>
                  <a:pt x="31" y="236"/>
                  <a:pt x="29" y="238"/>
                  <a:pt x="29" y="241"/>
                </a:cubicBezTo>
                <a:cubicBezTo>
                  <a:pt x="27" y="247"/>
                  <a:pt x="25" y="252"/>
                  <a:pt x="23" y="259"/>
                </a:cubicBezTo>
                <a:cubicBezTo>
                  <a:pt x="21" y="262"/>
                  <a:pt x="20" y="266"/>
                  <a:pt x="19" y="269"/>
                </a:cubicBezTo>
                <a:cubicBezTo>
                  <a:pt x="18" y="272"/>
                  <a:pt x="16" y="275"/>
                  <a:pt x="15" y="278"/>
                </a:cubicBezTo>
                <a:cubicBezTo>
                  <a:pt x="16" y="279"/>
                  <a:pt x="18" y="280"/>
                  <a:pt x="19" y="280"/>
                </a:cubicBezTo>
                <a:cubicBezTo>
                  <a:pt x="20" y="276"/>
                  <a:pt x="22" y="273"/>
                  <a:pt x="23" y="270"/>
                </a:cubicBezTo>
                <a:cubicBezTo>
                  <a:pt x="23" y="268"/>
                  <a:pt x="24" y="266"/>
                  <a:pt x="25" y="264"/>
                </a:cubicBezTo>
                <a:cubicBezTo>
                  <a:pt x="28" y="256"/>
                  <a:pt x="31" y="248"/>
                  <a:pt x="33" y="239"/>
                </a:cubicBezTo>
                <a:cubicBezTo>
                  <a:pt x="39" y="224"/>
                  <a:pt x="44" y="209"/>
                  <a:pt x="50" y="194"/>
                </a:cubicBezTo>
                <a:cubicBezTo>
                  <a:pt x="57" y="176"/>
                  <a:pt x="63" y="158"/>
                  <a:pt x="71" y="141"/>
                </a:cubicBezTo>
                <a:cubicBezTo>
                  <a:pt x="69" y="140"/>
                  <a:pt x="67" y="140"/>
                  <a:pt x="66" y="141"/>
                </a:cubicBezTo>
                <a:close/>
                <a:moveTo>
                  <a:pt x="72" y="141"/>
                </a:moveTo>
                <a:cubicBezTo>
                  <a:pt x="71" y="144"/>
                  <a:pt x="70" y="147"/>
                  <a:pt x="69" y="150"/>
                </a:cubicBezTo>
                <a:cubicBezTo>
                  <a:pt x="68" y="152"/>
                  <a:pt x="67" y="153"/>
                  <a:pt x="66" y="155"/>
                </a:cubicBezTo>
                <a:cubicBezTo>
                  <a:pt x="65" y="160"/>
                  <a:pt x="63" y="165"/>
                  <a:pt x="61" y="170"/>
                </a:cubicBezTo>
                <a:cubicBezTo>
                  <a:pt x="58" y="177"/>
                  <a:pt x="57" y="183"/>
                  <a:pt x="54" y="189"/>
                </a:cubicBezTo>
                <a:cubicBezTo>
                  <a:pt x="53" y="191"/>
                  <a:pt x="53" y="193"/>
                  <a:pt x="52" y="194"/>
                </a:cubicBezTo>
                <a:cubicBezTo>
                  <a:pt x="51" y="197"/>
                  <a:pt x="49" y="200"/>
                  <a:pt x="48" y="203"/>
                </a:cubicBezTo>
                <a:cubicBezTo>
                  <a:pt x="48" y="205"/>
                  <a:pt x="47" y="207"/>
                  <a:pt x="47" y="209"/>
                </a:cubicBezTo>
                <a:cubicBezTo>
                  <a:pt x="46" y="211"/>
                  <a:pt x="45" y="213"/>
                  <a:pt x="44" y="215"/>
                </a:cubicBezTo>
                <a:cubicBezTo>
                  <a:pt x="44" y="217"/>
                  <a:pt x="43" y="218"/>
                  <a:pt x="42" y="219"/>
                </a:cubicBezTo>
                <a:cubicBezTo>
                  <a:pt x="42" y="220"/>
                  <a:pt x="42" y="220"/>
                  <a:pt x="42" y="221"/>
                </a:cubicBezTo>
                <a:cubicBezTo>
                  <a:pt x="42" y="222"/>
                  <a:pt x="41" y="224"/>
                  <a:pt x="40" y="226"/>
                </a:cubicBezTo>
                <a:cubicBezTo>
                  <a:pt x="39" y="227"/>
                  <a:pt x="39" y="229"/>
                  <a:pt x="38" y="231"/>
                </a:cubicBezTo>
                <a:cubicBezTo>
                  <a:pt x="36" y="238"/>
                  <a:pt x="33" y="245"/>
                  <a:pt x="31" y="253"/>
                </a:cubicBezTo>
                <a:cubicBezTo>
                  <a:pt x="30" y="255"/>
                  <a:pt x="29" y="258"/>
                  <a:pt x="28" y="260"/>
                </a:cubicBezTo>
                <a:cubicBezTo>
                  <a:pt x="28" y="261"/>
                  <a:pt x="28" y="261"/>
                  <a:pt x="28" y="262"/>
                </a:cubicBezTo>
                <a:cubicBezTo>
                  <a:pt x="28" y="263"/>
                  <a:pt x="26" y="265"/>
                  <a:pt x="26" y="266"/>
                </a:cubicBezTo>
                <a:cubicBezTo>
                  <a:pt x="24" y="272"/>
                  <a:pt x="23" y="276"/>
                  <a:pt x="21" y="280"/>
                </a:cubicBezTo>
                <a:cubicBezTo>
                  <a:pt x="22" y="280"/>
                  <a:pt x="23" y="280"/>
                  <a:pt x="25" y="280"/>
                </a:cubicBezTo>
                <a:cubicBezTo>
                  <a:pt x="25" y="278"/>
                  <a:pt x="27" y="276"/>
                  <a:pt x="27" y="274"/>
                </a:cubicBezTo>
                <a:cubicBezTo>
                  <a:pt x="29" y="270"/>
                  <a:pt x="31" y="266"/>
                  <a:pt x="32" y="262"/>
                </a:cubicBezTo>
                <a:cubicBezTo>
                  <a:pt x="33" y="260"/>
                  <a:pt x="34" y="258"/>
                  <a:pt x="35" y="256"/>
                </a:cubicBezTo>
                <a:cubicBezTo>
                  <a:pt x="36" y="252"/>
                  <a:pt x="36" y="250"/>
                  <a:pt x="38" y="246"/>
                </a:cubicBezTo>
                <a:cubicBezTo>
                  <a:pt x="39" y="242"/>
                  <a:pt x="41" y="239"/>
                  <a:pt x="42" y="235"/>
                </a:cubicBezTo>
                <a:cubicBezTo>
                  <a:pt x="44" y="231"/>
                  <a:pt x="45" y="227"/>
                  <a:pt x="47" y="224"/>
                </a:cubicBezTo>
                <a:cubicBezTo>
                  <a:pt x="49" y="218"/>
                  <a:pt x="51" y="212"/>
                  <a:pt x="52" y="206"/>
                </a:cubicBezTo>
                <a:cubicBezTo>
                  <a:pt x="59" y="191"/>
                  <a:pt x="65" y="174"/>
                  <a:pt x="71" y="158"/>
                </a:cubicBezTo>
                <a:cubicBezTo>
                  <a:pt x="73" y="152"/>
                  <a:pt x="76" y="147"/>
                  <a:pt x="77" y="142"/>
                </a:cubicBezTo>
                <a:cubicBezTo>
                  <a:pt x="75" y="142"/>
                  <a:pt x="74" y="141"/>
                  <a:pt x="72" y="141"/>
                </a:cubicBezTo>
                <a:close/>
                <a:moveTo>
                  <a:pt x="103" y="142"/>
                </a:moveTo>
                <a:cubicBezTo>
                  <a:pt x="104" y="145"/>
                  <a:pt x="105" y="150"/>
                  <a:pt x="107" y="153"/>
                </a:cubicBezTo>
                <a:cubicBezTo>
                  <a:pt x="108" y="157"/>
                  <a:pt x="111" y="162"/>
                  <a:pt x="112" y="168"/>
                </a:cubicBezTo>
                <a:cubicBezTo>
                  <a:pt x="113" y="168"/>
                  <a:pt x="113" y="169"/>
                  <a:pt x="114" y="170"/>
                </a:cubicBezTo>
                <a:cubicBezTo>
                  <a:pt x="114" y="173"/>
                  <a:pt x="115" y="177"/>
                  <a:pt x="117" y="180"/>
                </a:cubicBezTo>
                <a:cubicBezTo>
                  <a:pt x="122" y="193"/>
                  <a:pt x="127" y="207"/>
                  <a:pt x="132" y="221"/>
                </a:cubicBezTo>
                <a:cubicBezTo>
                  <a:pt x="134" y="226"/>
                  <a:pt x="136" y="233"/>
                  <a:pt x="138" y="238"/>
                </a:cubicBezTo>
                <a:cubicBezTo>
                  <a:pt x="139" y="240"/>
                  <a:pt x="140" y="242"/>
                  <a:pt x="141" y="244"/>
                </a:cubicBezTo>
                <a:cubicBezTo>
                  <a:pt x="141" y="246"/>
                  <a:pt x="142" y="248"/>
                  <a:pt x="142" y="250"/>
                </a:cubicBezTo>
                <a:cubicBezTo>
                  <a:pt x="145" y="261"/>
                  <a:pt x="148" y="270"/>
                  <a:pt x="152" y="279"/>
                </a:cubicBezTo>
                <a:cubicBezTo>
                  <a:pt x="154" y="278"/>
                  <a:pt x="156" y="279"/>
                  <a:pt x="158" y="278"/>
                </a:cubicBezTo>
                <a:cubicBezTo>
                  <a:pt x="158" y="276"/>
                  <a:pt x="156" y="274"/>
                  <a:pt x="157" y="273"/>
                </a:cubicBezTo>
                <a:cubicBezTo>
                  <a:pt x="156" y="271"/>
                  <a:pt x="155" y="269"/>
                  <a:pt x="154" y="267"/>
                </a:cubicBezTo>
                <a:cubicBezTo>
                  <a:pt x="154" y="266"/>
                  <a:pt x="154" y="265"/>
                  <a:pt x="153" y="264"/>
                </a:cubicBezTo>
                <a:cubicBezTo>
                  <a:pt x="153" y="262"/>
                  <a:pt x="152" y="260"/>
                  <a:pt x="151" y="258"/>
                </a:cubicBezTo>
                <a:cubicBezTo>
                  <a:pt x="150" y="256"/>
                  <a:pt x="149" y="254"/>
                  <a:pt x="149" y="251"/>
                </a:cubicBezTo>
                <a:cubicBezTo>
                  <a:pt x="145" y="242"/>
                  <a:pt x="140" y="234"/>
                  <a:pt x="139" y="224"/>
                </a:cubicBezTo>
                <a:cubicBezTo>
                  <a:pt x="134" y="212"/>
                  <a:pt x="130" y="200"/>
                  <a:pt x="126" y="189"/>
                </a:cubicBezTo>
                <a:cubicBezTo>
                  <a:pt x="125" y="187"/>
                  <a:pt x="125" y="186"/>
                  <a:pt x="124" y="184"/>
                </a:cubicBezTo>
                <a:cubicBezTo>
                  <a:pt x="121" y="178"/>
                  <a:pt x="120" y="170"/>
                  <a:pt x="117" y="165"/>
                </a:cubicBezTo>
                <a:cubicBezTo>
                  <a:pt x="113" y="158"/>
                  <a:pt x="111" y="149"/>
                  <a:pt x="108" y="142"/>
                </a:cubicBezTo>
                <a:cubicBezTo>
                  <a:pt x="106" y="142"/>
                  <a:pt x="104" y="141"/>
                  <a:pt x="103" y="142"/>
                </a:cubicBezTo>
                <a:close/>
                <a:moveTo>
                  <a:pt x="110" y="142"/>
                </a:moveTo>
                <a:cubicBezTo>
                  <a:pt x="112" y="149"/>
                  <a:pt x="115" y="157"/>
                  <a:pt x="118" y="164"/>
                </a:cubicBezTo>
                <a:cubicBezTo>
                  <a:pt x="121" y="170"/>
                  <a:pt x="123" y="177"/>
                  <a:pt x="125" y="183"/>
                </a:cubicBezTo>
                <a:cubicBezTo>
                  <a:pt x="129" y="191"/>
                  <a:pt x="132" y="199"/>
                  <a:pt x="134" y="207"/>
                </a:cubicBezTo>
                <a:cubicBezTo>
                  <a:pt x="137" y="216"/>
                  <a:pt x="141" y="225"/>
                  <a:pt x="144" y="235"/>
                </a:cubicBezTo>
                <a:cubicBezTo>
                  <a:pt x="146" y="240"/>
                  <a:pt x="149" y="246"/>
                  <a:pt x="151" y="251"/>
                </a:cubicBezTo>
                <a:cubicBezTo>
                  <a:pt x="152" y="253"/>
                  <a:pt x="153" y="255"/>
                  <a:pt x="153" y="257"/>
                </a:cubicBezTo>
                <a:cubicBezTo>
                  <a:pt x="154" y="258"/>
                  <a:pt x="155" y="259"/>
                  <a:pt x="155" y="260"/>
                </a:cubicBezTo>
                <a:cubicBezTo>
                  <a:pt x="157" y="265"/>
                  <a:pt x="158" y="271"/>
                  <a:pt x="160" y="276"/>
                </a:cubicBezTo>
                <a:cubicBezTo>
                  <a:pt x="161" y="277"/>
                  <a:pt x="159" y="277"/>
                  <a:pt x="160" y="278"/>
                </a:cubicBezTo>
                <a:cubicBezTo>
                  <a:pt x="162" y="278"/>
                  <a:pt x="163" y="277"/>
                  <a:pt x="164" y="275"/>
                </a:cubicBezTo>
                <a:cubicBezTo>
                  <a:pt x="164" y="273"/>
                  <a:pt x="162" y="270"/>
                  <a:pt x="161" y="268"/>
                </a:cubicBezTo>
                <a:cubicBezTo>
                  <a:pt x="161" y="267"/>
                  <a:pt x="161" y="265"/>
                  <a:pt x="160" y="264"/>
                </a:cubicBezTo>
                <a:cubicBezTo>
                  <a:pt x="158" y="257"/>
                  <a:pt x="155" y="250"/>
                  <a:pt x="153" y="242"/>
                </a:cubicBezTo>
                <a:cubicBezTo>
                  <a:pt x="150" y="232"/>
                  <a:pt x="146" y="223"/>
                  <a:pt x="143" y="213"/>
                </a:cubicBezTo>
                <a:cubicBezTo>
                  <a:pt x="139" y="201"/>
                  <a:pt x="134" y="190"/>
                  <a:pt x="130" y="179"/>
                </a:cubicBezTo>
                <a:cubicBezTo>
                  <a:pt x="130" y="178"/>
                  <a:pt x="131" y="178"/>
                  <a:pt x="130" y="178"/>
                </a:cubicBezTo>
                <a:cubicBezTo>
                  <a:pt x="128" y="170"/>
                  <a:pt x="124" y="162"/>
                  <a:pt x="121" y="155"/>
                </a:cubicBezTo>
                <a:cubicBezTo>
                  <a:pt x="120" y="150"/>
                  <a:pt x="117" y="147"/>
                  <a:pt x="115" y="142"/>
                </a:cubicBezTo>
                <a:cubicBezTo>
                  <a:pt x="113" y="143"/>
                  <a:pt x="112" y="141"/>
                  <a:pt x="110" y="142"/>
                </a:cubicBezTo>
                <a:close/>
                <a:moveTo>
                  <a:pt x="180" y="150"/>
                </a:moveTo>
                <a:cubicBezTo>
                  <a:pt x="180" y="150"/>
                  <a:pt x="180" y="150"/>
                  <a:pt x="180" y="149"/>
                </a:cubicBezTo>
                <a:cubicBezTo>
                  <a:pt x="180" y="149"/>
                  <a:pt x="179" y="149"/>
                  <a:pt x="179" y="149"/>
                </a:cubicBezTo>
                <a:cubicBezTo>
                  <a:pt x="179" y="149"/>
                  <a:pt x="177" y="149"/>
                  <a:pt x="178" y="148"/>
                </a:cubicBezTo>
                <a:cubicBezTo>
                  <a:pt x="177" y="149"/>
                  <a:pt x="177" y="148"/>
                  <a:pt x="176" y="148"/>
                </a:cubicBezTo>
                <a:cubicBezTo>
                  <a:pt x="176" y="148"/>
                  <a:pt x="176" y="147"/>
                  <a:pt x="175" y="147"/>
                </a:cubicBezTo>
                <a:cubicBezTo>
                  <a:pt x="175" y="148"/>
                  <a:pt x="173" y="148"/>
                  <a:pt x="173" y="149"/>
                </a:cubicBezTo>
                <a:cubicBezTo>
                  <a:pt x="173" y="150"/>
                  <a:pt x="173" y="149"/>
                  <a:pt x="174" y="149"/>
                </a:cubicBezTo>
                <a:cubicBezTo>
                  <a:pt x="173" y="150"/>
                  <a:pt x="174" y="150"/>
                  <a:pt x="174" y="150"/>
                </a:cubicBezTo>
                <a:cubicBezTo>
                  <a:pt x="174" y="150"/>
                  <a:pt x="174" y="150"/>
                  <a:pt x="174" y="151"/>
                </a:cubicBezTo>
                <a:cubicBezTo>
                  <a:pt x="175" y="153"/>
                  <a:pt x="178" y="151"/>
                  <a:pt x="179" y="153"/>
                </a:cubicBezTo>
                <a:cubicBezTo>
                  <a:pt x="181" y="152"/>
                  <a:pt x="181" y="151"/>
                  <a:pt x="182" y="150"/>
                </a:cubicBezTo>
                <a:cubicBezTo>
                  <a:pt x="182" y="150"/>
                  <a:pt x="182" y="150"/>
                  <a:pt x="182" y="149"/>
                </a:cubicBezTo>
                <a:cubicBezTo>
                  <a:pt x="182" y="149"/>
                  <a:pt x="183" y="149"/>
                  <a:pt x="182" y="148"/>
                </a:cubicBezTo>
                <a:cubicBezTo>
                  <a:pt x="182" y="149"/>
                  <a:pt x="181" y="150"/>
                  <a:pt x="180" y="150"/>
                </a:cubicBezTo>
                <a:close/>
                <a:moveTo>
                  <a:pt x="181" y="155"/>
                </a:moveTo>
                <a:cubicBezTo>
                  <a:pt x="186" y="159"/>
                  <a:pt x="191" y="151"/>
                  <a:pt x="186" y="148"/>
                </a:cubicBezTo>
                <a:cubicBezTo>
                  <a:pt x="184" y="151"/>
                  <a:pt x="183" y="153"/>
                  <a:pt x="181" y="155"/>
                </a:cubicBezTo>
                <a:close/>
                <a:moveTo>
                  <a:pt x="190" y="154"/>
                </a:moveTo>
                <a:cubicBezTo>
                  <a:pt x="188" y="155"/>
                  <a:pt x="187" y="156"/>
                  <a:pt x="186" y="157"/>
                </a:cubicBezTo>
                <a:cubicBezTo>
                  <a:pt x="188" y="158"/>
                  <a:pt x="189" y="159"/>
                  <a:pt x="190" y="160"/>
                </a:cubicBezTo>
                <a:cubicBezTo>
                  <a:pt x="191" y="159"/>
                  <a:pt x="193" y="158"/>
                  <a:pt x="193" y="156"/>
                </a:cubicBezTo>
                <a:cubicBezTo>
                  <a:pt x="191" y="156"/>
                  <a:pt x="191" y="154"/>
                  <a:pt x="190" y="154"/>
                </a:cubicBezTo>
                <a:close/>
                <a:moveTo>
                  <a:pt x="147" y="157"/>
                </a:moveTo>
                <a:cubicBezTo>
                  <a:pt x="147" y="158"/>
                  <a:pt x="147" y="158"/>
                  <a:pt x="147" y="159"/>
                </a:cubicBezTo>
                <a:cubicBezTo>
                  <a:pt x="146" y="160"/>
                  <a:pt x="145" y="160"/>
                  <a:pt x="143" y="159"/>
                </a:cubicBezTo>
                <a:cubicBezTo>
                  <a:pt x="143" y="161"/>
                  <a:pt x="141" y="161"/>
                  <a:pt x="141" y="163"/>
                </a:cubicBezTo>
                <a:cubicBezTo>
                  <a:pt x="145" y="165"/>
                  <a:pt x="148" y="162"/>
                  <a:pt x="150" y="159"/>
                </a:cubicBezTo>
                <a:cubicBezTo>
                  <a:pt x="151" y="158"/>
                  <a:pt x="149" y="158"/>
                  <a:pt x="150" y="157"/>
                </a:cubicBezTo>
                <a:cubicBezTo>
                  <a:pt x="149" y="157"/>
                  <a:pt x="148" y="157"/>
                  <a:pt x="147" y="157"/>
                </a:cubicBezTo>
                <a:close/>
                <a:moveTo>
                  <a:pt x="191" y="162"/>
                </a:moveTo>
                <a:cubicBezTo>
                  <a:pt x="191" y="163"/>
                  <a:pt x="192" y="163"/>
                  <a:pt x="193" y="163"/>
                </a:cubicBezTo>
                <a:cubicBezTo>
                  <a:pt x="194" y="162"/>
                  <a:pt x="196" y="159"/>
                  <a:pt x="196" y="157"/>
                </a:cubicBezTo>
                <a:cubicBezTo>
                  <a:pt x="194" y="158"/>
                  <a:pt x="192" y="160"/>
                  <a:pt x="191" y="162"/>
                </a:cubicBezTo>
                <a:close/>
                <a:moveTo>
                  <a:pt x="216" y="158"/>
                </a:moveTo>
                <a:cubicBezTo>
                  <a:pt x="216" y="158"/>
                  <a:pt x="216" y="158"/>
                  <a:pt x="216" y="157"/>
                </a:cubicBezTo>
                <a:cubicBezTo>
                  <a:pt x="215" y="158"/>
                  <a:pt x="216" y="159"/>
                  <a:pt x="216" y="158"/>
                </a:cubicBezTo>
                <a:close/>
                <a:moveTo>
                  <a:pt x="211" y="159"/>
                </a:moveTo>
                <a:cubicBezTo>
                  <a:pt x="212" y="160"/>
                  <a:pt x="212" y="161"/>
                  <a:pt x="213" y="161"/>
                </a:cubicBezTo>
                <a:cubicBezTo>
                  <a:pt x="214" y="161"/>
                  <a:pt x="214" y="160"/>
                  <a:pt x="215" y="160"/>
                </a:cubicBezTo>
                <a:cubicBezTo>
                  <a:pt x="214" y="157"/>
                  <a:pt x="213" y="158"/>
                  <a:pt x="211" y="159"/>
                </a:cubicBezTo>
                <a:close/>
                <a:moveTo>
                  <a:pt x="210" y="163"/>
                </a:moveTo>
                <a:cubicBezTo>
                  <a:pt x="210" y="161"/>
                  <a:pt x="209" y="159"/>
                  <a:pt x="209" y="158"/>
                </a:cubicBezTo>
                <a:cubicBezTo>
                  <a:pt x="208" y="160"/>
                  <a:pt x="208" y="162"/>
                  <a:pt x="210" y="163"/>
                </a:cubicBezTo>
                <a:close/>
                <a:moveTo>
                  <a:pt x="201" y="160"/>
                </a:moveTo>
                <a:cubicBezTo>
                  <a:pt x="201" y="162"/>
                  <a:pt x="199" y="166"/>
                  <a:pt x="202" y="167"/>
                </a:cubicBezTo>
                <a:cubicBezTo>
                  <a:pt x="203" y="165"/>
                  <a:pt x="202" y="162"/>
                  <a:pt x="201" y="160"/>
                </a:cubicBezTo>
                <a:close/>
                <a:moveTo>
                  <a:pt x="196" y="164"/>
                </a:moveTo>
                <a:cubicBezTo>
                  <a:pt x="197" y="164"/>
                  <a:pt x="197" y="164"/>
                  <a:pt x="198" y="165"/>
                </a:cubicBezTo>
                <a:cubicBezTo>
                  <a:pt x="199" y="163"/>
                  <a:pt x="198" y="162"/>
                  <a:pt x="199" y="161"/>
                </a:cubicBezTo>
                <a:cubicBezTo>
                  <a:pt x="198" y="161"/>
                  <a:pt x="198" y="160"/>
                  <a:pt x="197" y="160"/>
                </a:cubicBezTo>
                <a:cubicBezTo>
                  <a:pt x="197" y="161"/>
                  <a:pt x="196" y="162"/>
                  <a:pt x="196" y="164"/>
                </a:cubicBezTo>
                <a:close/>
                <a:moveTo>
                  <a:pt x="141" y="167"/>
                </a:moveTo>
                <a:cubicBezTo>
                  <a:pt x="147" y="169"/>
                  <a:pt x="150" y="165"/>
                  <a:pt x="153" y="162"/>
                </a:cubicBezTo>
                <a:cubicBezTo>
                  <a:pt x="152" y="161"/>
                  <a:pt x="153" y="160"/>
                  <a:pt x="152" y="160"/>
                </a:cubicBezTo>
                <a:cubicBezTo>
                  <a:pt x="151" y="162"/>
                  <a:pt x="149" y="163"/>
                  <a:pt x="148" y="165"/>
                </a:cubicBezTo>
                <a:cubicBezTo>
                  <a:pt x="144" y="165"/>
                  <a:pt x="142" y="166"/>
                  <a:pt x="140" y="165"/>
                </a:cubicBezTo>
                <a:cubicBezTo>
                  <a:pt x="141" y="165"/>
                  <a:pt x="141" y="166"/>
                  <a:pt x="141" y="167"/>
                </a:cubicBezTo>
                <a:close/>
                <a:moveTo>
                  <a:pt x="204" y="161"/>
                </a:moveTo>
                <a:cubicBezTo>
                  <a:pt x="204" y="161"/>
                  <a:pt x="204" y="162"/>
                  <a:pt x="204" y="163"/>
                </a:cubicBezTo>
                <a:cubicBezTo>
                  <a:pt x="205" y="163"/>
                  <a:pt x="206" y="162"/>
                  <a:pt x="207" y="162"/>
                </a:cubicBezTo>
                <a:cubicBezTo>
                  <a:pt x="207" y="161"/>
                  <a:pt x="207" y="161"/>
                  <a:pt x="206" y="160"/>
                </a:cubicBezTo>
                <a:cubicBezTo>
                  <a:pt x="205" y="160"/>
                  <a:pt x="204" y="160"/>
                  <a:pt x="204" y="161"/>
                </a:cubicBezTo>
                <a:close/>
                <a:moveTo>
                  <a:pt x="152" y="168"/>
                </a:moveTo>
                <a:cubicBezTo>
                  <a:pt x="151" y="168"/>
                  <a:pt x="152" y="166"/>
                  <a:pt x="151" y="166"/>
                </a:cubicBezTo>
                <a:cubicBezTo>
                  <a:pt x="149" y="167"/>
                  <a:pt x="150" y="169"/>
                  <a:pt x="152" y="168"/>
                </a:cubicBezTo>
                <a:close/>
                <a:moveTo>
                  <a:pt x="118" y="237"/>
                </a:moveTo>
                <a:cubicBezTo>
                  <a:pt x="119" y="237"/>
                  <a:pt x="119" y="237"/>
                  <a:pt x="119" y="237"/>
                </a:cubicBezTo>
                <a:cubicBezTo>
                  <a:pt x="117" y="236"/>
                  <a:pt x="116" y="237"/>
                  <a:pt x="114" y="237"/>
                </a:cubicBezTo>
                <a:cubicBezTo>
                  <a:pt x="111" y="238"/>
                  <a:pt x="107" y="237"/>
                  <a:pt x="104" y="237"/>
                </a:cubicBezTo>
                <a:cubicBezTo>
                  <a:pt x="94" y="238"/>
                  <a:pt x="88" y="238"/>
                  <a:pt x="78" y="238"/>
                </a:cubicBezTo>
                <a:cubicBezTo>
                  <a:pt x="72" y="238"/>
                  <a:pt x="65" y="238"/>
                  <a:pt x="60" y="238"/>
                </a:cubicBezTo>
                <a:cubicBezTo>
                  <a:pt x="61" y="239"/>
                  <a:pt x="68" y="239"/>
                  <a:pt x="66" y="240"/>
                </a:cubicBezTo>
                <a:cubicBezTo>
                  <a:pt x="69" y="240"/>
                  <a:pt x="72" y="240"/>
                  <a:pt x="76" y="241"/>
                </a:cubicBezTo>
                <a:cubicBezTo>
                  <a:pt x="75" y="242"/>
                  <a:pt x="73" y="240"/>
                  <a:pt x="73" y="241"/>
                </a:cubicBezTo>
                <a:cubicBezTo>
                  <a:pt x="73" y="241"/>
                  <a:pt x="74" y="242"/>
                  <a:pt x="75" y="242"/>
                </a:cubicBezTo>
                <a:cubicBezTo>
                  <a:pt x="75" y="242"/>
                  <a:pt x="75" y="242"/>
                  <a:pt x="75" y="242"/>
                </a:cubicBezTo>
                <a:cubicBezTo>
                  <a:pt x="81" y="243"/>
                  <a:pt x="86" y="243"/>
                  <a:pt x="92" y="243"/>
                </a:cubicBezTo>
                <a:cubicBezTo>
                  <a:pt x="92" y="243"/>
                  <a:pt x="93" y="243"/>
                  <a:pt x="94" y="243"/>
                </a:cubicBezTo>
                <a:cubicBezTo>
                  <a:pt x="92" y="242"/>
                  <a:pt x="96" y="242"/>
                  <a:pt x="97" y="242"/>
                </a:cubicBezTo>
                <a:cubicBezTo>
                  <a:pt x="97" y="242"/>
                  <a:pt x="97" y="242"/>
                  <a:pt x="97" y="242"/>
                </a:cubicBezTo>
                <a:cubicBezTo>
                  <a:pt x="98" y="242"/>
                  <a:pt x="99" y="243"/>
                  <a:pt x="99" y="242"/>
                </a:cubicBezTo>
                <a:cubicBezTo>
                  <a:pt x="99" y="241"/>
                  <a:pt x="103" y="242"/>
                  <a:pt x="104" y="241"/>
                </a:cubicBezTo>
                <a:cubicBezTo>
                  <a:pt x="104" y="241"/>
                  <a:pt x="103" y="241"/>
                  <a:pt x="103" y="241"/>
                </a:cubicBezTo>
                <a:cubicBezTo>
                  <a:pt x="104" y="241"/>
                  <a:pt x="105" y="240"/>
                  <a:pt x="105" y="241"/>
                </a:cubicBezTo>
                <a:cubicBezTo>
                  <a:pt x="105" y="241"/>
                  <a:pt x="104" y="241"/>
                  <a:pt x="104" y="242"/>
                </a:cubicBezTo>
                <a:cubicBezTo>
                  <a:pt x="105" y="242"/>
                  <a:pt x="106" y="241"/>
                  <a:pt x="107" y="241"/>
                </a:cubicBezTo>
                <a:cubicBezTo>
                  <a:pt x="106" y="241"/>
                  <a:pt x="106" y="241"/>
                  <a:pt x="106" y="241"/>
                </a:cubicBezTo>
                <a:cubicBezTo>
                  <a:pt x="105" y="241"/>
                  <a:pt x="104" y="241"/>
                  <a:pt x="104" y="240"/>
                </a:cubicBezTo>
                <a:cubicBezTo>
                  <a:pt x="109" y="240"/>
                  <a:pt x="114" y="239"/>
                  <a:pt x="119" y="239"/>
                </a:cubicBezTo>
                <a:cubicBezTo>
                  <a:pt x="119" y="239"/>
                  <a:pt x="118" y="239"/>
                  <a:pt x="118" y="238"/>
                </a:cubicBezTo>
                <a:cubicBezTo>
                  <a:pt x="120" y="237"/>
                  <a:pt x="124" y="238"/>
                  <a:pt x="126" y="236"/>
                </a:cubicBezTo>
                <a:cubicBezTo>
                  <a:pt x="126" y="236"/>
                  <a:pt x="127" y="237"/>
                  <a:pt x="127" y="236"/>
                </a:cubicBezTo>
                <a:cubicBezTo>
                  <a:pt x="127" y="236"/>
                  <a:pt x="126" y="235"/>
                  <a:pt x="125" y="235"/>
                </a:cubicBezTo>
                <a:cubicBezTo>
                  <a:pt x="125" y="238"/>
                  <a:pt x="121" y="237"/>
                  <a:pt x="118" y="237"/>
                </a:cubicBezTo>
                <a:close/>
                <a:moveTo>
                  <a:pt x="125" y="243"/>
                </a:moveTo>
                <a:cubicBezTo>
                  <a:pt x="123" y="244"/>
                  <a:pt x="120" y="244"/>
                  <a:pt x="118" y="244"/>
                </a:cubicBezTo>
                <a:cubicBezTo>
                  <a:pt x="125" y="246"/>
                  <a:pt x="132" y="248"/>
                  <a:pt x="140" y="250"/>
                </a:cubicBezTo>
                <a:cubicBezTo>
                  <a:pt x="140" y="248"/>
                  <a:pt x="139" y="247"/>
                  <a:pt x="139" y="245"/>
                </a:cubicBezTo>
                <a:cubicBezTo>
                  <a:pt x="135" y="244"/>
                  <a:pt x="129" y="242"/>
                  <a:pt x="125" y="243"/>
                </a:cubicBezTo>
                <a:close/>
                <a:moveTo>
                  <a:pt x="67" y="245"/>
                </a:moveTo>
                <a:cubicBezTo>
                  <a:pt x="67" y="245"/>
                  <a:pt x="68" y="245"/>
                  <a:pt x="67" y="245"/>
                </a:cubicBezTo>
                <a:cubicBezTo>
                  <a:pt x="64" y="244"/>
                  <a:pt x="59" y="244"/>
                  <a:pt x="55" y="243"/>
                </a:cubicBezTo>
                <a:cubicBezTo>
                  <a:pt x="50" y="244"/>
                  <a:pt x="44" y="244"/>
                  <a:pt x="40" y="246"/>
                </a:cubicBezTo>
                <a:cubicBezTo>
                  <a:pt x="40" y="247"/>
                  <a:pt x="38" y="248"/>
                  <a:pt x="38" y="250"/>
                </a:cubicBezTo>
                <a:cubicBezTo>
                  <a:pt x="48" y="249"/>
                  <a:pt x="58" y="247"/>
                  <a:pt x="67" y="245"/>
                </a:cubicBezTo>
                <a:close/>
                <a:moveTo>
                  <a:pt x="85" y="245"/>
                </a:moveTo>
                <a:cubicBezTo>
                  <a:pt x="85" y="246"/>
                  <a:pt x="85" y="247"/>
                  <a:pt x="85" y="248"/>
                </a:cubicBezTo>
                <a:cubicBezTo>
                  <a:pt x="87" y="249"/>
                  <a:pt x="89" y="248"/>
                  <a:pt x="91" y="249"/>
                </a:cubicBezTo>
                <a:cubicBezTo>
                  <a:pt x="91" y="247"/>
                  <a:pt x="91" y="246"/>
                  <a:pt x="90" y="245"/>
                </a:cubicBezTo>
                <a:cubicBezTo>
                  <a:pt x="89" y="245"/>
                  <a:pt x="86" y="245"/>
                  <a:pt x="85" y="245"/>
                </a:cubicBezTo>
                <a:close/>
                <a:moveTo>
                  <a:pt x="93" y="249"/>
                </a:moveTo>
                <a:cubicBezTo>
                  <a:pt x="94" y="249"/>
                  <a:pt x="96" y="249"/>
                  <a:pt x="98" y="249"/>
                </a:cubicBezTo>
                <a:cubicBezTo>
                  <a:pt x="98" y="247"/>
                  <a:pt x="98" y="246"/>
                  <a:pt x="98" y="245"/>
                </a:cubicBezTo>
                <a:cubicBezTo>
                  <a:pt x="96" y="245"/>
                  <a:pt x="95" y="245"/>
                  <a:pt x="93" y="245"/>
                </a:cubicBezTo>
                <a:cubicBezTo>
                  <a:pt x="92" y="246"/>
                  <a:pt x="93" y="247"/>
                  <a:pt x="93" y="249"/>
                </a:cubicBezTo>
                <a:close/>
                <a:moveTo>
                  <a:pt x="83" y="251"/>
                </a:moveTo>
                <a:cubicBezTo>
                  <a:pt x="83" y="253"/>
                  <a:pt x="84" y="255"/>
                  <a:pt x="85" y="257"/>
                </a:cubicBezTo>
                <a:cubicBezTo>
                  <a:pt x="89" y="259"/>
                  <a:pt x="97" y="259"/>
                  <a:pt x="100" y="256"/>
                </a:cubicBezTo>
                <a:cubicBezTo>
                  <a:pt x="100" y="254"/>
                  <a:pt x="101" y="252"/>
                  <a:pt x="100" y="250"/>
                </a:cubicBezTo>
                <a:cubicBezTo>
                  <a:pt x="95" y="252"/>
                  <a:pt x="88" y="251"/>
                  <a:pt x="83" y="251"/>
                </a:cubicBezTo>
                <a:close/>
                <a:moveTo>
                  <a:pt x="77" y="254"/>
                </a:moveTo>
                <a:cubicBezTo>
                  <a:pt x="76" y="253"/>
                  <a:pt x="77" y="253"/>
                  <a:pt x="76" y="252"/>
                </a:cubicBezTo>
                <a:cubicBezTo>
                  <a:pt x="76" y="252"/>
                  <a:pt x="76" y="252"/>
                  <a:pt x="75" y="252"/>
                </a:cubicBezTo>
                <a:cubicBezTo>
                  <a:pt x="75" y="253"/>
                  <a:pt x="75" y="253"/>
                  <a:pt x="75" y="254"/>
                </a:cubicBezTo>
                <a:cubicBezTo>
                  <a:pt x="76" y="254"/>
                  <a:pt x="77" y="254"/>
                  <a:pt x="77" y="254"/>
                </a:cubicBezTo>
                <a:close/>
                <a:moveTo>
                  <a:pt x="79" y="253"/>
                </a:moveTo>
                <a:cubicBezTo>
                  <a:pt x="79" y="254"/>
                  <a:pt x="79" y="254"/>
                  <a:pt x="79" y="254"/>
                </a:cubicBezTo>
                <a:cubicBezTo>
                  <a:pt x="79" y="254"/>
                  <a:pt x="81" y="254"/>
                  <a:pt x="81" y="253"/>
                </a:cubicBezTo>
                <a:cubicBezTo>
                  <a:pt x="81" y="253"/>
                  <a:pt x="80" y="253"/>
                  <a:pt x="79" y="253"/>
                </a:cubicBezTo>
                <a:close/>
                <a:moveTo>
                  <a:pt x="76" y="258"/>
                </a:moveTo>
                <a:cubicBezTo>
                  <a:pt x="77" y="258"/>
                  <a:pt x="76" y="257"/>
                  <a:pt x="77" y="256"/>
                </a:cubicBezTo>
                <a:cubicBezTo>
                  <a:pt x="76" y="256"/>
                  <a:pt x="76" y="255"/>
                  <a:pt x="74" y="256"/>
                </a:cubicBezTo>
                <a:cubicBezTo>
                  <a:pt x="74" y="257"/>
                  <a:pt x="75" y="258"/>
                  <a:pt x="76" y="258"/>
                </a:cubicBezTo>
                <a:close/>
                <a:moveTo>
                  <a:pt x="95" y="268"/>
                </a:moveTo>
                <a:cubicBezTo>
                  <a:pt x="95" y="265"/>
                  <a:pt x="96" y="263"/>
                  <a:pt x="95" y="260"/>
                </a:cubicBezTo>
                <a:cubicBezTo>
                  <a:pt x="92" y="260"/>
                  <a:pt x="90" y="260"/>
                  <a:pt x="87" y="259"/>
                </a:cubicBezTo>
                <a:cubicBezTo>
                  <a:pt x="87" y="263"/>
                  <a:pt x="87" y="265"/>
                  <a:pt x="86" y="269"/>
                </a:cubicBezTo>
                <a:cubicBezTo>
                  <a:pt x="90" y="270"/>
                  <a:pt x="92" y="270"/>
                  <a:pt x="95" y="268"/>
                </a:cubicBezTo>
                <a:close/>
                <a:moveTo>
                  <a:pt x="85" y="274"/>
                </a:moveTo>
                <a:cubicBezTo>
                  <a:pt x="89" y="275"/>
                  <a:pt x="96" y="275"/>
                  <a:pt x="96" y="271"/>
                </a:cubicBezTo>
                <a:cubicBezTo>
                  <a:pt x="92" y="272"/>
                  <a:pt x="89" y="272"/>
                  <a:pt x="85" y="271"/>
                </a:cubicBezTo>
                <a:cubicBezTo>
                  <a:pt x="85" y="272"/>
                  <a:pt x="85" y="273"/>
                  <a:pt x="85" y="274"/>
                </a:cubicBezTo>
                <a:close/>
                <a:moveTo>
                  <a:pt x="4" y="278"/>
                </a:moveTo>
                <a:cubicBezTo>
                  <a:pt x="5" y="277"/>
                  <a:pt x="6" y="278"/>
                  <a:pt x="7" y="278"/>
                </a:cubicBezTo>
                <a:cubicBezTo>
                  <a:pt x="6" y="277"/>
                  <a:pt x="6" y="276"/>
                  <a:pt x="5" y="276"/>
                </a:cubicBezTo>
                <a:cubicBezTo>
                  <a:pt x="5" y="276"/>
                  <a:pt x="5" y="277"/>
                  <a:pt x="4" y="278"/>
                </a:cubicBezTo>
                <a:close/>
                <a:moveTo>
                  <a:pt x="89" y="276"/>
                </a:moveTo>
                <a:cubicBezTo>
                  <a:pt x="89" y="279"/>
                  <a:pt x="92" y="278"/>
                  <a:pt x="92" y="276"/>
                </a:cubicBezTo>
                <a:cubicBezTo>
                  <a:pt x="91" y="276"/>
                  <a:pt x="90" y="276"/>
                  <a:pt x="89" y="276"/>
                </a:cubicBezTo>
                <a:close/>
                <a:moveTo>
                  <a:pt x="167" y="278"/>
                </a:moveTo>
                <a:cubicBezTo>
                  <a:pt x="166" y="278"/>
                  <a:pt x="166" y="278"/>
                  <a:pt x="165" y="278"/>
                </a:cubicBezTo>
                <a:cubicBezTo>
                  <a:pt x="162" y="281"/>
                  <a:pt x="156" y="280"/>
                  <a:pt x="152" y="282"/>
                </a:cubicBezTo>
                <a:cubicBezTo>
                  <a:pt x="152" y="281"/>
                  <a:pt x="152" y="282"/>
                  <a:pt x="151" y="281"/>
                </a:cubicBezTo>
                <a:cubicBezTo>
                  <a:pt x="153" y="286"/>
                  <a:pt x="154" y="290"/>
                  <a:pt x="157" y="293"/>
                </a:cubicBezTo>
                <a:cubicBezTo>
                  <a:pt x="161" y="294"/>
                  <a:pt x="167" y="295"/>
                  <a:pt x="170" y="291"/>
                </a:cubicBezTo>
                <a:cubicBezTo>
                  <a:pt x="170" y="291"/>
                  <a:pt x="170" y="291"/>
                  <a:pt x="171" y="291"/>
                </a:cubicBezTo>
                <a:cubicBezTo>
                  <a:pt x="172" y="287"/>
                  <a:pt x="169" y="282"/>
                  <a:pt x="167" y="278"/>
                </a:cubicBezTo>
                <a:close/>
                <a:moveTo>
                  <a:pt x="176" y="280"/>
                </a:moveTo>
                <a:cubicBezTo>
                  <a:pt x="177" y="280"/>
                  <a:pt x="177" y="280"/>
                  <a:pt x="177" y="280"/>
                </a:cubicBezTo>
                <a:cubicBezTo>
                  <a:pt x="177" y="279"/>
                  <a:pt x="177" y="278"/>
                  <a:pt x="176" y="278"/>
                </a:cubicBezTo>
                <a:cubicBezTo>
                  <a:pt x="175" y="278"/>
                  <a:pt x="176" y="280"/>
                  <a:pt x="176" y="280"/>
                </a:cubicBezTo>
                <a:close/>
                <a:moveTo>
                  <a:pt x="3" y="283"/>
                </a:moveTo>
                <a:cubicBezTo>
                  <a:pt x="4" y="283"/>
                  <a:pt x="5" y="283"/>
                  <a:pt x="5" y="283"/>
                </a:cubicBezTo>
                <a:cubicBezTo>
                  <a:pt x="5" y="282"/>
                  <a:pt x="6" y="281"/>
                  <a:pt x="6" y="280"/>
                </a:cubicBezTo>
                <a:cubicBezTo>
                  <a:pt x="5" y="279"/>
                  <a:pt x="4" y="279"/>
                  <a:pt x="4" y="279"/>
                </a:cubicBezTo>
                <a:cubicBezTo>
                  <a:pt x="3" y="280"/>
                  <a:pt x="2" y="282"/>
                  <a:pt x="3" y="283"/>
                </a:cubicBezTo>
                <a:close/>
                <a:moveTo>
                  <a:pt x="13" y="280"/>
                </a:moveTo>
                <a:cubicBezTo>
                  <a:pt x="11" y="283"/>
                  <a:pt x="11" y="287"/>
                  <a:pt x="10" y="290"/>
                </a:cubicBezTo>
                <a:cubicBezTo>
                  <a:pt x="12" y="292"/>
                  <a:pt x="15" y="293"/>
                  <a:pt x="19" y="294"/>
                </a:cubicBezTo>
                <a:cubicBezTo>
                  <a:pt x="21" y="293"/>
                  <a:pt x="21" y="292"/>
                  <a:pt x="22" y="293"/>
                </a:cubicBezTo>
                <a:cubicBezTo>
                  <a:pt x="24" y="290"/>
                  <a:pt x="25" y="287"/>
                  <a:pt x="26" y="283"/>
                </a:cubicBezTo>
                <a:cubicBezTo>
                  <a:pt x="21" y="283"/>
                  <a:pt x="17" y="281"/>
                  <a:pt x="13" y="280"/>
                </a:cubicBezTo>
                <a:close/>
                <a:moveTo>
                  <a:pt x="177" y="282"/>
                </a:moveTo>
                <a:cubicBezTo>
                  <a:pt x="176" y="283"/>
                  <a:pt x="177" y="283"/>
                  <a:pt x="177" y="283"/>
                </a:cubicBezTo>
                <a:cubicBezTo>
                  <a:pt x="178" y="284"/>
                  <a:pt x="178" y="283"/>
                  <a:pt x="179" y="283"/>
                </a:cubicBezTo>
                <a:cubicBezTo>
                  <a:pt x="179" y="283"/>
                  <a:pt x="178" y="282"/>
                  <a:pt x="178" y="282"/>
                </a:cubicBezTo>
                <a:cubicBezTo>
                  <a:pt x="177" y="282"/>
                  <a:pt x="177" y="282"/>
                  <a:pt x="177" y="282"/>
                </a:cubicBezTo>
                <a:close/>
                <a:moveTo>
                  <a:pt x="172" y="283"/>
                </a:moveTo>
                <a:cubicBezTo>
                  <a:pt x="172" y="283"/>
                  <a:pt x="172" y="284"/>
                  <a:pt x="172" y="284"/>
                </a:cubicBezTo>
                <a:cubicBezTo>
                  <a:pt x="174" y="284"/>
                  <a:pt x="174" y="284"/>
                  <a:pt x="175" y="284"/>
                </a:cubicBezTo>
                <a:cubicBezTo>
                  <a:pt x="175" y="283"/>
                  <a:pt x="175" y="283"/>
                  <a:pt x="175" y="283"/>
                </a:cubicBezTo>
                <a:cubicBezTo>
                  <a:pt x="174" y="283"/>
                  <a:pt x="172" y="283"/>
                  <a:pt x="172" y="283"/>
                </a:cubicBezTo>
                <a:close/>
                <a:moveTo>
                  <a:pt x="10" y="284"/>
                </a:moveTo>
                <a:cubicBezTo>
                  <a:pt x="8" y="284"/>
                  <a:pt x="8" y="283"/>
                  <a:pt x="7" y="283"/>
                </a:cubicBezTo>
                <a:cubicBezTo>
                  <a:pt x="7" y="284"/>
                  <a:pt x="9" y="285"/>
                  <a:pt x="10" y="284"/>
                </a:cubicBezTo>
                <a:close/>
                <a:moveTo>
                  <a:pt x="2" y="287"/>
                </a:moveTo>
                <a:cubicBezTo>
                  <a:pt x="4" y="287"/>
                  <a:pt x="4" y="286"/>
                  <a:pt x="5" y="285"/>
                </a:cubicBezTo>
                <a:cubicBezTo>
                  <a:pt x="3" y="285"/>
                  <a:pt x="3" y="284"/>
                  <a:pt x="2" y="284"/>
                </a:cubicBezTo>
                <a:cubicBezTo>
                  <a:pt x="2" y="286"/>
                  <a:pt x="2" y="286"/>
                  <a:pt x="2" y="287"/>
                </a:cubicBezTo>
                <a:close/>
                <a:moveTo>
                  <a:pt x="178" y="285"/>
                </a:moveTo>
                <a:cubicBezTo>
                  <a:pt x="178" y="286"/>
                  <a:pt x="179" y="286"/>
                  <a:pt x="179" y="287"/>
                </a:cubicBezTo>
                <a:cubicBezTo>
                  <a:pt x="179" y="286"/>
                  <a:pt x="180" y="285"/>
                  <a:pt x="179" y="285"/>
                </a:cubicBezTo>
                <a:cubicBezTo>
                  <a:pt x="179" y="285"/>
                  <a:pt x="178" y="285"/>
                  <a:pt x="178" y="285"/>
                </a:cubicBezTo>
                <a:close/>
                <a:moveTo>
                  <a:pt x="6" y="304"/>
                </a:moveTo>
                <a:cubicBezTo>
                  <a:pt x="9" y="305"/>
                  <a:pt x="11" y="307"/>
                  <a:pt x="14" y="306"/>
                </a:cubicBezTo>
                <a:cubicBezTo>
                  <a:pt x="15" y="303"/>
                  <a:pt x="18" y="299"/>
                  <a:pt x="19" y="295"/>
                </a:cubicBezTo>
                <a:cubicBezTo>
                  <a:pt x="15" y="295"/>
                  <a:pt x="13" y="295"/>
                  <a:pt x="10" y="293"/>
                </a:cubicBezTo>
                <a:cubicBezTo>
                  <a:pt x="9" y="297"/>
                  <a:pt x="7" y="301"/>
                  <a:pt x="6" y="304"/>
                </a:cubicBezTo>
                <a:close/>
                <a:moveTo>
                  <a:pt x="160" y="296"/>
                </a:moveTo>
                <a:cubicBezTo>
                  <a:pt x="162" y="300"/>
                  <a:pt x="163" y="304"/>
                  <a:pt x="165" y="308"/>
                </a:cubicBezTo>
                <a:cubicBezTo>
                  <a:pt x="168" y="306"/>
                  <a:pt x="172" y="307"/>
                  <a:pt x="174" y="305"/>
                </a:cubicBezTo>
                <a:cubicBezTo>
                  <a:pt x="173" y="301"/>
                  <a:pt x="172" y="297"/>
                  <a:pt x="170" y="294"/>
                </a:cubicBezTo>
                <a:cubicBezTo>
                  <a:pt x="167" y="297"/>
                  <a:pt x="164" y="296"/>
                  <a:pt x="160" y="296"/>
                </a:cubicBezTo>
                <a:close/>
                <a:moveTo>
                  <a:pt x="5" y="312"/>
                </a:moveTo>
                <a:cubicBezTo>
                  <a:pt x="6" y="312"/>
                  <a:pt x="7" y="311"/>
                  <a:pt x="7" y="312"/>
                </a:cubicBezTo>
                <a:cubicBezTo>
                  <a:pt x="7" y="312"/>
                  <a:pt x="7" y="312"/>
                  <a:pt x="7" y="313"/>
                </a:cubicBezTo>
                <a:cubicBezTo>
                  <a:pt x="8" y="313"/>
                  <a:pt x="9" y="314"/>
                  <a:pt x="11" y="314"/>
                </a:cubicBezTo>
                <a:cubicBezTo>
                  <a:pt x="12" y="312"/>
                  <a:pt x="13" y="310"/>
                  <a:pt x="14" y="308"/>
                </a:cubicBezTo>
                <a:cubicBezTo>
                  <a:pt x="11" y="308"/>
                  <a:pt x="8" y="307"/>
                  <a:pt x="5" y="306"/>
                </a:cubicBezTo>
                <a:cubicBezTo>
                  <a:pt x="4" y="308"/>
                  <a:pt x="3" y="311"/>
                  <a:pt x="5" y="312"/>
                </a:cubicBezTo>
                <a:close/>
                <a:moveTo>
                  <a:pt x="176" y="307"/>
                </a:moveTo>
                <a:cubicBezTo>
                  <a:pt x="173" y="309"/>
                  <a:pt x="169" y="308"/>
                  <a:pt x="166" y="309"/>
                </a:cubicBezTo>
                <a:cubicBezTo>
                  <a:pt x="167" y="312"/>
                  <a:pt x="168" y="314"/>
                  <a:pt x="170" y="316"/>
                </a:cubicBezTo>
                <a:cubicBezTo>
                  <a:pt x="172" y="315"/>
                  <a:pt x="176" y="315"/>
                  <a:pt x="177" y="313"/>
                </a:cubicBezTo>
                <a:cubicBezTo>
                  <a:pt x="177" y="311"/>
                  <a:pt x="176" y="309"/>
                  <a:pt x="176" y="307"/>
                </a:cubicBezTo>
                <a:close/>
                <a:moveTo>
                  <a:pt x="5" y="318"/>
                </a:moveTo>
                <a:cubicBezTo>
                  <a:pt x="5" y="318"/>
                  <a:pt x="5" y="319"/>
                  <a:pt x="6" y="318"/>
                </a:cubicBezTo>
                <a:cubicBezTo>
                  <a:pt x="7" y="318"/>
                  <a:pt x="7" y="316"/>
                  <a:pt x="8" y="315"/>
                </a:cubicBezTo>
                <a:cubicBezTo>
                  <a:pt x="7" y="315"/>
                  <a:pt x="7" y="315"/>
                  <a:pt x="6" y="314"/>
                </a:cubicBezTo>
                <a:cubicBezTo>
                  <a:pt x="6" y="316"/>
                  <a:pt x="5" y="316"/>
                  <a:pt x="5" y="318"/>
                </a:cubicBezTo>
                <a:close/>
                <a:moveTo>
                  <a:pt x="174" y="317"/>
                </a:moveTo>
                <a:cubicBezTo>
                  <a:pt x="174" y="319"/>
                  <a:pt x="174" y="320"/>
                  <a:pt x="175" y="321"/>
                </a:cubicBezTo>
                <a:cubicBezTo>
                  <a:pt x="176" y="320"/>
                  <a:pt x="177" y="318"/>
                  <a:pt x="176" y="317"/>
                </a:cubicBezTo>
                <a:cubicBezTo>
                  <a:pt x="175" y="317"/>
                  <a:pt x="174" y="317"/>
                  <a:pt x="174" y="3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33" name="Freeform 99"/>
          <p:cNvSpPr>
            <a:spLocks noEditPoints="1"/>
          </p:cNvSpPr>
          <p:nvPr/>
        </p:nvSpPr>
        <p:spPr bwMode="auto">
          <a:xfrm>
            <a:off x="8347075" y="1462088"/>
            <a:ext cx="63500" cy="57150"/>
          </a:xfrm>
          <a:custGeom>
            <a:avLst/>
            <a:gdLst>
              <a:gd name="T0" fmla="*/ 4 w 20"/>
              <a:gd name="T1" fmla="*/ 1 h 18"/>
              <a:gd name="T2" fmla="*/ 6 w 20"/>
              <a:gd name="T3" fmla="*/ 3 h 18"/>
              <a:gd name="T4" fmla="*/ 13 w 20"/>
              <a:gd name="T5" fmla="*/ 8 h 18"/>
              <a:gd name="T6" fmla="*/ 16 w 20"/>
              <a:gd name="T7" fmla="*/ 10 h 18"/>
              <a:gd name="T8" fmla="*/ 17 w 20"/>
              <a:gd name="T9" fmla="*/ 12 h 18"/>
              <a:gd name="T10" fmla="*/ 20 w 20"/>
              <a:gd name="T11" fmla="*/ 14 h 18"/>
              <a:gd name="T12" fmla="*/ 18 w 20"/>
              <a:gd name="T13" fmla="*/ 18 h 18"/>
              <a:gd name="T14" fmla="*/ 12 w 20"/>
              <a:gd name="T15" fmla="*/ 14 h 18"/>
              <a:gd name="T16" fmla="*/ 6 w 20"/>
              <a:gd name="T17" fmla="*/ 9 h 18"/>
              <a:gd name="T18" fmla="*/ 0 w 20"/>
              <a:gd name="T19" fmla="*/ 4 h 18"/>
              <a:gd name="T20" fmla="*/ 4 w 20"/>
              <a:gd name="T21" fmla="*/ 1 h 18"/>
              <a:gd name="T22" fmla="*/ 13 w 20"/>
              <a:gd name="T23" fmla="*/ 11 h 18"/>
              <a:gd name="T24" fmla="*/ 3 w 20"/>
              <a:gd name="T25" fmla="*/ 3 h 18"/>
              <a:gd name="T26" fmla="*/ 2 w 20"/>
              <a:gd name="T27" fmla="*/ 3 h 18"/>
              <a:gd name="T28" fmla="*/ 2 w 20"/>
              <a:gd name="T29" fmla="*/ 4 h 18"/>
              <a:gd name="T30" fmla="*/ 17 w 20"/>
              <a:gd name="T31" fmla="*/ 15 h 18"/>
              <a:gd name="T32" fmla="*/ 13 w 20"/>
              <a:gd name="T33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" h="18">
                <a:moveTo>
                  <a:pt x="4" y="1"/>
                </a:moveTo>
                <a:cubicBezTo>
                  <a:pt x="4" y="2"/>
                  <a:pt x="6" y="2"/>
                  <a:pt x="6" y="3"/>
                </a:cubicBezTo>
                <a:cubicBezTo>
                  <a:pt x="8" y="3"/>
                  <a:pt x="11" y="7"/>
                  <a:pt x="13" y="8"/>
                </a:cubicBezTo>
                <a:cubicBezTo>
                  <a:pt x="14" y="9"/>
                  <a:pt x="15" y="10"/>
                  <a:pt x="16" y="10"/>
                </a:cubicBezTo>
                <a:cubicBezTo>
                  <a:pt x="17" y="11"/>
                  <a:pt x="16" y="11"/>
                  <a:pt x="17" y="12"/>
                </a:cubicBezTo>
                <a:cubicBezTo>
                  <a:pt x="18" y="13"/>
                  <a:pt x="20" y="13"/>
                  <a:pt x="20" y="14"/>
                </a:cubicBezTo>
                <a:cubicBezTo>
                  <a:pt x="20" y="15"/>
                  <a:pt x="19" y="17"/>
                  <a:pt x="18" y="18"/>
                </a:cubicBezTo>
                <a:cubicBezTo>
                  <a:pt x="15" y="18"/>
                  <a:pt x="14" y="15"/>
                  <a:pt x="12" y="14"/>
                </a:cubicBezTo>
                <a:cubicBezTo>
                  <a:pt x="10" y="13"/>
                  <a:pt x="8" y="12"/>
                  <a:pt x="6" y="9"/>
                </a:cubicBezTo>
                <a:cubicBezTo>
                  <a:pt x="4" y="8"/>
                  <a:pt x="0" y="6"/>
                  <a:pt x="0" y="4"/>
                </a:cubicBezTo>
                <a:cubicBezTo>
                  <a:pt x="0" y="2"/>
                  <a:pt x="1" y="0"/>
                  <a:pt x="4" y="1"/>
                </a:cubicBezTo>
                <a:close/>
                <a:moveTo>
                  <a:pt x="13" y="11"/>
                </a:moveTo>
                <a:cubicBezTo>
                  <a:pt x="10" y="8"/>
                  <a:pt x="7" y="5"/>
                  <a:pt x="3" y="3"/>
                </a:cubicBezTo>
                <a:cubicBezTo>
                  <a:pt x="3" y="4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6" y="8"/>
                  <a:pt x="11" y="12"/>
                  <a:pt x="17" y="15"/>
                </a:cubicBezTo>
                <a:cubicBezTo>
                  <a:pt x="16" y="13"/>
                  <a:pt x="14" y="12"/>
                  <a:pt x="13" y="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grpSp>
        <p:nvGrpSpPr>
          <p:cNvPr id="43041" name="组合 442"/>
          <p:cNvGrpSpPr/>
          <p:nvPr/>
        </p:nvGrpSpPr>
        <p:grpSpPr bwMode="auto">
          <a:xfrm>
            <a:off x="7394575" y="3627438"/>
            <a:ext cx="1077913" cy="566737"/>
            <a:chOff x="7394576" y="3627438"/>
            <a:chExt cx="1077913" cy="566738"/>
          </a:xfrm>
          <a:solidFill>
            <a:schemeClr val="accent1"/>
          </a:solidFill>
        </p:grpSpPr>
        <p:sp>
          <p:nvSpPr>
            <p:cNvPr id="334" name="Freeform 100"/>
            <p:cNvSpPr/>
            <p:nvPr/>
          </p:nvSpPr>
          <p:spPr bwMode="auto">
            <a:xfrm>
              <a:off x="8123239" y="3681413"/>
              <a:ext cx="96837" cy="15875"/>
            </a:xfrm>
            <a:custGeom>
              <a:avLst/>
              <a:gdLst>
                <a:gd name="T0" fmla="*/ 31 w 31"/>
                <a:gd name="T1" fmla="*/ 2 h 5"/>
                <a:gd name="T2" fmla="*/ 30 w 31"/>
                <a:gd name="T3" fmla="*/ 5 h 5"/>
                <a:gd name="T4" fmla="*/ 0 w 31"/>
                <a:gd name="T5" fmla="*/ 4 h 5"/>
                <a:gd name="T6" fmla="*/ 12 w 31"/>
                <a:gd name="T7" fmla="*/ 1 h 5"/>
                <a:gd name="T8" fmla="*/ 18 w 31"/>
                <a:gd name="T9" fmla="*/ 0 h 5"/>
                <a:gd name="T10" fmla="*/ 26 w 31"/>
                <a:gd name="T11" fmla="*/ 2 h 5"/>
                <a:gd name="T12" fmla="*/ 31 w 31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">
                  <a:moveTo>
                    <a:pt x="31" y="2"/>
                  </a:moveTo>
                  <a:cubicBezTo>
                    <a:pt x="31" y="3"/>
                    <a:pt x="31" y="4"/>
                    <a:pt x="30" y="5"/>
                  </a:cubicBezTo>
                  <a:cubicBezTo>
                    <a:pt x="21" y="2"/>
                    <a:pt x="11" y="3"/>
                    <a:pt x="0" y="4"/>
                  </a:cubicBezTo>
                  <a:cubicBezTo>
                    <a:pt x="1" y="0"/>
                    <a:pt x="8" y="1"/>
                    <a:pt x="12" y="1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8" y="2"/>
                    <a:pt x="30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35" name="Freeform 101"/>
            <p:cNvSpPr/>
            <p:nvPr/>
          </p:nvSpPr>
          <p:spPr bwMode="auto">
            <a:xfrm>
              <a:off x="8129589" y="3706813"/>
              <a:ext cx="90487" cy="15875"/>
            </a:xfrm>
            <a:custGeom>
              <a:avLst/>
              <a:gdLst>
                <a:gd name="T0" fmla="*/ 28 w 29"/>
                <a:gd name="T1" fmla="*/ 2 h 5"/>
                <a:gd name="T2" fmla="*/ 29 w 29"/>
                <a:gd name="T3" fmla="*/ 5 h 5"/>
                <a:gd name="T4" fmla="*/ 21 w 29"/>
                <a:gd name="T5" fmla="*/ 3 h 5"/>
                <a:gd name="T6" fmla="*/ 0 w 29"/>
                <a:gd name="T7" fmla="*/ 5 h 5"/>
                <a:gd name="T8" fmla="*/ 0 w 29"/>
                <a:gd name="T9" fmla="*/ 3 h 5"/>
                <a:gd name="T10" fmla="*/ 18 w 29"/>
                <a:gd name="T11" fmla="*/ 0 h 5"/>
                <a:gd name="T12" fmla="*/ 28 w 29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">
                  <a:moveTo>
                    <a:pt x="28" y="2"/>
                  </a:moveTo>
                  <a:cubicBezTo>
                    <a:pt x="28" y="2"/>
                    <a:pt x="29" y="3"/>
                    <a:pt x="29" y="5"/>
                  </a:cubicBezTo>
                  <a:cubicBezTo>
                    <a:pt x="26" y="5"/>
                    <a:pt x="23" y="3"/>
                    <a:pt x="21" y="3"/>
                  </a:cubicBezTo>
                  <a:cubicBezTo>
                    <a:pt x="13" y="2"/>
                    <a:pt x="7" y="3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13" y="0"/>
                    <a:pt x="18" y="0"/>
                  </a:cubicBezTo>
                  <a:cubicBezTo>
                    <a:pt x="22" y="1"/>
                    <a:pt x="24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36" name="Freeform 102"/>
            <p:cNvSpPr/>
            <p:nvPr/>
          </p:nvSpPr>
          <p:spPr bwMode="auto">
            <a:xfrm>
              <a:off x="8145464" y="3884613"/>
              <a:ext cx="69850" cy="15875"/>
            </a:xfrm>
            <a:custGeom>
              <a:avLst/>
              <a:gdLst>
                <a:gd name="T0" fmla="*/ 21 w 22"/>
                <a:gd name="T1" fmla="*/ 1 h 5"/>
                <a:gd name="T2" fmla="*/ 22 w 22"/>
                <a:gd name="T3" fmla="*/ 3 h 5"/>
                <a:gd name="T4" fmla="*/ 20 w 22"/>
                <a:gd name="T5" fmla="*/ 5 h 5"/>
                <a:gd name="T6" fmla="*/ 0 w 22"/>
                <a:gd name="T7" fmla="*/ 3 h 5"/>
                <a:gd name="T8" fmla="*/ 5 w 22"/>
                <a:gd name="T9" fmla="*/ 1 h 5"/>
                <a:gd name="T10" fmla="*/ 21 w 22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5">
                  <a:moveTo>
                    <a:pt x="21" y="1"/>
                  </a:moveTo>
                  <a:cubicBezTo>
                    <a:pt x="21" y="2"/>
                    <a:pt x="22" y="2"/>
                    <a:pt x="22" y="3"/>
                  </a:cubicBezTo>
                  <a:cubicBezTo>
                    <a:pt x="22" y="4"/>
                    <a:pt x="21" y="4"/>
                    <a:pt x="20" y="5"/>
                  </a:cubicBezTo>
                  <a:cubicBezTo>
                    <a:pt x="15" y="2"/>
                    <a:pt x="5" y="4"/>
                    <a:pt x="0" y="3"/>
                  </a:cubicBezTo>
                  <a:cubicBezTo>
                    <a:pt x="0" y="0"/>
                    <a:pt x="4" y="1"/>
                    <a:pt x="5" y="1"/>
                  </a:cubicBezTo>
                  <a:cubicBezTo>
                    <a:pt x="9" y="0"/>
                    <a:pt x="17" y="2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37" name="Freeform 103"/>
            <p:cNvSpPr/>
            <p:nvPr/>
          </p:nvSpPr>
          <p:spPr bwMode="auto">
            <a:xfrm>
              <a:off x="8145464" y="3900488"/>
              <a:ext cx="71437" cy="20637"/>
            </a:xfrm>
            <a:custGeom>
              <a:avLst/>
              <a:gdLst>
                <a:gd name="T0" fmla="*/ 22 w 23"/>
                <a:gd name="T1" fmla="*/ 3 h 7"/>
                <a:gd name="T2" fmla="*/ 22 w 23"/>
                <a:gd name="T3" fmla="*/ 7 h 7"/>
                <a:gd name="T4" fmla="*/ 8 w 23"/>
                <a:gd name="T5" fmla="*/ 4 h 7"/>
                <a:gd name="T6" fmla="*/ 0 w 23"/>
                <a:gd name="T7" fmla="*/ 3 h 7"/>
                <a:gd name="T8" fmla="*/ 22 w 2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22" y="3"/>
                  </a:moveTo>
                  <a:cubicBezTo>
                    <a:pt x="23" y="4"/>
                    <a:pt x="22" y="6"/>
                    <a:pt x="22" y="7"/>
                  </a:cubicBezTo>
                  <a:cubicBezTo>
                    <a:pt x="18" y="6"/>
                    <a:pt x="13" y="5"/>
                    <a:pt x="8" y="4"/>
                  </a:cubicBezTo>
                  <a:cubicBezTo>
                    <a:pt x="5" y="4"/>
                    <a:pt x="0" y="6"/>
                    <a:pt x="0" y="3"/>
                  </a:cubicBezTo>
                  <a:cubicBezTo>
                    <a:pt x="6" y="0"/>
                    <a:pt x="13" y="4"/>
                    <a:pt x="2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38" name="Freeform 104"/>
            <p:cNvSpPr/>
            <p:nvPr/>
          </p:nvSpPr>
          <p:spPr bwMode="auto">
            <a:xfrm>
              <a:off x="8142289" y="4073526"/>
              <a:ext cx="77787" cy="19050"/>
            </a:xfrm>
            <a:custGeom>
              <a:avLst/>
              <a:gdLst>
                <a:gd name="T0" fmla="*/ 23 w 25"/>
                <a:gd name="T1" fmla="*/ 2 h 6"/>
                <a:gd name="T2" fmla="*/ 22 w 25"/>
                <a:gd name="T3" fmla="*/ 6 h 6"/>
                <a:gd name="T4" fmla="*/ 20 w 25"/>
                <a:gd name="T5" fmla="*/ 5 h 6"/>
                <a:gd name="T6" fmla="*/ 0 w 25"/>
                <a:gd name="T7" fmla="*/ 4 h 6"/>
                <a:gd name="T8" fmla="*/ 13 w 25"/>
                <a:gd name="T9" fmla="*/ 2 h 6"/>
                <a:gd name="T10" fmla="*/ 23 w 2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6">
                  <a:moveTo>
                    <a:pt x="23" y="2"/>
                  </a:moveTo>
                  <a:cubicBezTo>
                    <a:pt x="25" y="3"/>
                    <a:pt x="25" y="6"/>
                    <a:pt x="22" y="6"/>
                  </a:cubicBezTo>
                  <a:cubicBezTo>
                    <a:pt x="22" y="6"/>
                    <a:pt x="21" y="6"/>
                    <a:pt x="20" y="5"/>
                  </a:cubicBezTo>
                  <a:cubicBezTo>
                    <a:pt x="15" y="4"/>
                    <a:pt x="5" y="5"/>
                    <a:pt x="0" y="4"/>
                  </a:cubicBezTo>
                  <a:cubicBezTo>
                    <a:pt x="3" y="0"/>
                    <a:pt x="10" y="2"/>
                    <a:pt x="13" y="2"/>
                  </a:cubicBezTo>
                  <a:cubicBezTo>
                    <a:pt x="18" y="2"/>
                    <a:pt x="19" y="3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39" name="Freeform 105"/>
            <p:cNvSpPr/>
            <p:nvPr/>
          </p:nvSpPr>
          <p:spPr bwMode="auto">
            <a:xfrm>
              <a:off x="8139114" y="4098926"/>
              <a:ext cx="80962" cy="22225"/>
            </a:xfrm>
            <a:custGeom>
              <a:avLst/>
              <a:gdLst>
                <a:gd name="T0" fmla="*/ 25 w 26"/>
                <a:gd name="T1" fmla="*/ 1 h 7"/>
                <a:gd name="T2" fmla="*/ 26 w 26"/>
                <a:gd name="T3" fmla="*/ 4 h 7"/>
                <a:gd name="T4" fmla="*/ 20 w 26"/>
                <a:gd name="T5" fmla="*/ 5 h 7"/>
                <a:gd name="T6" fmla="*/ 5 w 26"/>
                <a:gd name="T7" fmla="*/ 4 h 7"/>
                <a:gd name="T8" fmla="*/ 0 w 26"/>
                <a:gd name="T9" fmla="*/ 3 h 7"/>
                <a:gd name="T10" fmla="*/ 25 w 2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25" y="1"/>
                  </a:moveTo>
                  <a:cubicBezTo>
                    <a:pt x="25" y="2"/>
                    <a:pt x="26" y="3"/>
                    <a:pt x="26" y="4"/>
                  </a:cubicBezTo>
                  <a:cubicBezTo>
                    <a:pt x="25" y="7"/>
                    <a:pt x="23" y="6"/>
                    <a:pt x="20" y="5"/>
                  </a:cubicBezTo>
                  <a:cubicBezTo>
                    <a:pt x="16" y="5"/>
                    <a:pt x="10" y="4"/>
                    <a:pt x="5" y="4"/>
                  </a:cubicBezTo>
                  <a:cubicBezTo>
                    <a:pt x="3" y="4"/>
                    <a:pt x="1" y="5"/>
                    <a:pt x="0" y="3"/>
                  </a:cubicBezTo>
                  <a:cubicBezTo>
                    <a:pt x="6" y="0"/>
                    <a:pt x="17" y="5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40" name="Freeform 106"/>
            <p:cNvSpPr>
              <a:spLocks noEditPoints="1"/>
            </p:cNvSpPr>
            <p:nvPr/>
          </p:nvSpPr>
          <p:spPr bwMode="auto">
            <a:xfrm>
              <a:off x="7394576" y="3627438"/>
              <a:ext cx="1077913" cy="566738"/>
            </a:xfrm>
            <a:custGeom>
              <a:avLst/>
              <a:gdLst>
                <a:gd name="T0" fmla="*/ 114 w 342"/>
                <a:gd name="T1" fmla="*/ 19 h 179"/>
                <a:gd name="T2" fmla="*/ 194 w 342"/>
                <a:gd name="T3" fmla="*/ 30 h 179"/>
                <a:gd name="T4" fmla="*/ 265 w 342"/>
                <a:gd name="T5" fmla="*/ 19 h 179"/>
                <a:gd name="T6" fmla="*/ 335 w 342"/>
                <a:gd name="T7" fmla="*/ 144 h 179"/>
                <a:gd name="T8" fmla="*/ 288 w 342"/>
                <a:gd name="T9" fmla="*/ 167 h 179"/>
                <a:gd name="T10" fmla="*/ 235 w 342"/>
                <a:gd name="T11" fmla="*/ 178 h 179"/>
                <a:gd name="T12" fmla="*/ 173 w 342"/>
                <a:gd name="T13" fmla="*/ 172 h 179"/>
                <a:gd name="T14" fmla="*/ 112 w 342"/>
                <a:gd name="T15" fmla="*/ 168 h 179"/>
                <a:gd name="T16" fmla="*/ 43 w 342"/>
                <a:gd name="T17" fmla="*/ 169 h 179"/>
                <a:gd name="T18" fmla="*/ 52 w 342"/>
                <a:gd name="T19" fmla="*/ 47 h 179"/>
                <a:gd name="T20" fmla="*/ 264 w 342"/>
                <a:gd name="T21" fmla="*/ 132 h 179"/>
                <a:gd name="T22" fmla="*/ 229 w 342"/>
                <a:gd name="T23" fmla="*/ 10 h 179"/>
                <a:gd name="T24" fmla="*/ 246 w 342"/>
                <a:gd name="T25" fmla="*/ 177 h 179"/>
                <a:gd name="T26" fmla="*/ 224 w 342"/>
                <a:gd name="T27" fmla="*/ 168 h 179"/>
                <a:gd name="T28" fmla="*/ 225 w 342"/>
                <a:gd name="T29" fmla="*/ 11 h 179"/>
                <a:gd name="T30" fmla="*/ 134 w 342"/>
                <a:gd name="T31" fmla="*/ 20 h 179"/>
                <a:gd name="T32" fmla="*/ 98 w 342"/>
                <a:gd name="T33" fmla="*/ 49 h 179"/>
                <a:gd name="T34" fmla="*/ 112 w 342"/>
                <a:gd name="T35" fmla="*/ 165 h 179"/>
                <a:gd name="T36" fmla="*/ 111 w 342"/>
                <a:gd name="T37" fmla="*/ 24 h 179"/>
                <a:gd name="T38" fmla="*/ 195 w 342"/>
                <a:gd name="T39" fmla="*/ 57 h 179"/>
                <a:gd name="T40" fmla="*/ 154 w 342"/>
                <a:gd name="T41" fmla="*/ 34 h 179"/>
                <a:gd name="T42" fmla="*/ 156 w 342"/>
                <a:gd name="T43" fmla="*/ 142 h 179"/>
                <a:gd name="T44" fmla="*/ 114 w 342"/>
                <a:gd name="T45" fmla="*/ 39 h 179"/>
                <a:gd name="T46" fmla="*/ 52 w 342"/>
                <a:gd name="T47" fmla="*/ 50 h 179"/>
                <a:gd name="T48" fmla="*/ 15 w 342"/>
                <a:gd name="T49" fmla="*/ 153 h 179"/>
                <a:gd name="T50" fmla="*/ 75 w 342"/>
                <a:gd name="T51" fmla="*/ 45 h 179"/>
                <a:gd name="T52" fmla="*/ 221 w 342"/>
                <a:gd name="T53" fmla="*/ 51 h 179"/>
                <a:gd name="T54" fmla="*/ 221 w 342"/>
                <a:gd name="T55" fmla="*/ 170 h 179"/>
                <a:gd name="T56" fmla="*/ 69 w 342"/>
                <a:gd name="T57" fmla="*/ 85 h 179"/>
                <a:gd name="T58" fmla="*/ 82 w 342"/>
                <a:gd name="T59" fmla="*/ 58 h 179"/>
                <a:gd name="T60" fmla="*/ 72 w 342"/>
                <a:gd name="T61" fmla="*/ 74 h 179"/>
                <a:gd name="T62" fmla="*/ 63 w 342"/>
                <a:gd name="T63" fmla="*/ 93 h 179"/>
                <a:gd name="T64" fmla="*/ 45 w 342"/>
                <a:gd name="T65" fmla="*/ 133 h 179"/>
                <a:gd name="T66" fmla="*/ 50 w 342"/>
                <a:gd name="T67" fmla="*/ 131 h 179"/>
                <a:gd name="T68" fmla="*/ 114 w 342"/>
                <a:gd name="T69" fmla="*/ 51 h 179"/>
                <a:gd name="T70" fmla="*/ 153 w 342"/>
                <a:gd name="T71" fmla="*/ 110 h 179"/>
                <a:gd name="T72" fmla="*/ 198 w 342"/>
                <a:gd name="T73" fmla="*/ 165 h 179"/>
                <a:gd name="T74" fmla="*/ 279 w 342"/>
                <a:gd name="T75" fmla="*/ 76 h 179"/>
                <a:gd name="T76" fmla="*/ 267 w 342"/>
                <a:gd name="T77" fmla="*/ 63 h 179"/>
                <a:gd name="T78" fmla="*/ 76 w 342"/>
                <a:gd name="T79" fmla="*/ 57 h 179"/>
                <a:gd name="T80" fmla="*/ 85 w 342"/>
                <a:gd name="T81" fmla="*/ 61 h 179"/>
                <a:gd name="T82" fmla="*/ 107 w 342"/>
                <a:gd name="T83" fmla="*/ 167 h 179"/>
                <a:gd name="T84" fmla="*/ 93 w 342"/>
                <a:gd name="T85" fmla="*/ 64 h 179"/>
                <a:gd name="T86" fmla="*/ 265 w 342"/>
                <a:gd name="T87" fmla="*/ 103 h 179"/>
                <a:gd name="T88" fmla="*/ 306 w 342"/>
                <a:gd name="T89" fmla="*/ 169 h 179"/>
                <a:gd name="T90" fmla="*/ 265 w 342"/>
                <a:gd name="T91" fmla="*/ 73 h 179"/>
                <a:gd name="T92" fmla="*/ 300 w 342"/>
                <a:gd name="T93" fmla="*/ 78 h 179"/>
                <a:gd name="T94" fmla="*/ 278 w 342"/>
                <a:gd name="T95" fmla="*/ 96 h 179"/>
                <a:gd name="T96" fmla="*/ 64 w 342"/>
                <a:gd name="T97" fmla="*/ 105 h 179"/>
                <a:gd name="T98" fmla="*/ 71 w 342"/>
                <a:gd name="T99" fmla="*/ 123 h 179"/>
                <a:gd name="T100" fmla="*/ 280 w 342"/>
                <a:gd name="T101" fmla="*/ 100 h 179"/>
                <a:gd name="T102" fmla="*/ 52 w 342"/>
                <a:gd name="T103" fmla="*/ 111 h 179"/>
                <a:gd name="T104" fmla="*/ 66 w 342"/>
                <a:gd name="T105" fmla="*/ 118 h 179"/>
                <a:gd name="T106" fmla="*/ 323 w 342"/>
                <a:gd name="T107" fmla="*/ 125 h 179"/>
                <a:gd name="T108" fmla="*/ 37 w 342"/>
                <a:gd name="T109" fmla="*/ 140 h 179"/>
                <a:gd name="T110" fmla="*/ 332 w 342"/>
                <a:gd name="T111" fmla="*/ 153 h 179"/>
                <a:gd name="T112" fmla="*/ 153 w 342"/>
                <a:gd name="T113" fmla="*/ 156 h 179"/>
                <a:gd name="T114" fmla="*/ 34 w 342"/>
                <a:gd name="T115" fmla="*/ 149 h 179"/>
                <a:gd name="T116" fmla="*/ 339 w 342"/>
                <a:gd name="T117" fmla="*/ 162 h 179"/>
                <a:gd name="T118" fmla="*/ 115 w 342"/>
                <a:gd name="T119" fmla="*/ 16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179">
                  <a:moveTo>
                    <a:pt x="79" y="39"/>
                  </a:moveTo>
                  <a:cubicBezTo>
                    <a:pt x="80" y="39"/>
                    <a:pt x="82" y="40"/>
                    <a:pt x="83" y="40"/>
                  </a:cubicBezTo>
                  <a:cubicBezTo>
                    <a:pt x="84" y="37"/>
                    <a:pt x="83" y="32"/>
                    <a:pt x="85" y="30"/>
                  </a:cubicBezTo>
                  <a:cubicBezTo>
                    <a:pt x="92" y="28"/>
                    <a:pt x="99" y="28"/>
                    <a:pt x="106" y="24"/>
                  </a:cubicBezTo>
                  <a:cubicBezTo>
                    <a:pt x="108" y="23"/>
                    <a:pt x="110" y="22"/>
                    <a:pt x="111" y="21"/>
                  </a:cubicBezTo>
                  <a:cubicBezTo>
                    <a:pt x="112" y="21"/>
                    <a:pt x="112" y="20"/>
                    <a:pt x="113" y="21"/>
                  </a:cubicBezTo>
                  <a:cubicBezTo>
                    <a:pt x="113" y="20"/>
                    <a:pt x="114" y="20"/>
                    <a:pt x="114" y="19"/>
                  </a:cubicBezTo>
                  <a:cubicBezTo>
                    <a:pt x="120" y="18"/>
                    <a:pt x="126" y="17"/>
                    <a:pt x="131" y="17"/>
                  </a:cubicBezTo>
                  <a:cubicBezTo>
                    <a:pt x="136" y="17"/>
                    <a:pt x="140" y="18"/>
                    <a:pt x="145" y="19"/>
                  </a:cubicBezTo>
                  <a:cubicBezTo>
                    <a:pt x="147" y="20"/>
                    <a:pt x="150" y="20"/>
                    <a:pt x="152" y="23"/>
                  </a:cubicBezTo>
                  <a:cubicBezTo>
                    <a:pt x="153" y="25"/>
                    <a:pt x="153" y="26"/>
                    <a:pt x="153" y="28"/>
                  </a:cubicBezTo>
                  <a:cubicBezTo>
                    <a:pt x="155" y="28"/>
                    <a:pt x="157" y="27"/>
                    <a:pt x="160" y="26"/>
                  </a:cubicBezTo>
                  <a:cubicBezTo>
                    <a:pt x="164" y="26"/>
                    <a:pt x="170" y="28"/>
                    <a:pt x="176" y="28"/>
                  </a:cubicBezTo>
                  <a:cubicBezTo>
                    <a:pt x="182" y="29"/>
                    <a:pt x="190" y="26"/>
                    <a:pt x="194" y="30"/>
                  </a:cubicBezTo>
                  <a:cubicBezTo>
                    <a:pt x="196" y="32"/>
                    <a:pt x="198" y="37"/>
                    <a:pt x="198" y="41"/>
                  </a:cubicBezTo>
                  <a:cubicBezTo>
                    <a:pt x="199" y="43"/>
                    <a:pt x="198" y="45"/>
                    <a:pt x="198" y="47"/>
                  </a:cubicBezTo>
                  <a:cubicBezTo>
                    <a:pt x="201" y="47"/>
                    <a:pt x="203" y="45"/>
                    <a:pt x="205" y="45"/>
                  </a:cubicBezTo>
                  <a:cubicBezTo>
                    <a:pt x="207" y="34"/>
                    <a:pt x="204" y="22"/>
                    <a:pt x="207" y="15"/>
                  </a:cubicBezTo>
                  <a:cubicBezTo>
                    <a:pt x="214" y="14"/>
                    <a:pt x="221" y="10"/>
                    <a:pt x="228" y="7"/>
                  </a:cubicBezTo>
                  <a:cubicBezTo>
                    <a:pt x="237" y="0"/>
                    <a:pt x="250" y="1"/>
                    <a:pt x="260" y="4"/>
                  </a:cubicBezTo>
                  <a:cubicBezTo>
                    <a:pt x="265" y="6"/>
                    <a:pt x="264" y="12"/>
                    <a:pt x="265" y="19"/>
                  </a:cubicBezTo>
                  <a:cubicBezTo>
                    <a:pt x="266" y="31"/>
                    <a:pt x="266" y="47"/>
                    <a:pt x="265" y="59"/>
                  </a:cubicBezTo>
                  <a:cubicBezTo>
                    <a:pt x="271" y="54"/>
                    <a:pt x="281" y="50"/>
                    <a:pt x="291" y="52"/>
                  </a:cubicBezTo>
                  <a:cubicBezTo>
                    <a:pt x="293" y="56"/>
                    <a:pt x="294" y="60"/>
                    <a:pt x="296" y="64"/>
                  </a:cubicBezTo>
                  <a:cubicBezTo>
                    <a:pt x="297" y="66"/>
                    <a:pt x="298" y="68"/>
                    <a:pt x="299" y="70"/>
                  </a:cubicBezTo>
                  <a:cubicBezTo>
                    <a:pt x="302" y="80"/>
                    <a:pt x="309" y="89"/>
                    <a:pt x="313" y="99"/>
                  </a:cubicBezTo>
                  <a:cubicBezTo>
                    <a:pt x="314" y="101"/>
                    <a:pt x="316" y="103"/>
                    <a:pt x="317" y="106"/>
                  </a:cubicBezTo>
                  <a:cubicBezTo>
                    <a:pt x="323" y="118"/>
                    <a:pt x="329" y="132"/>
                    <a:pt x="335" y="144"/>
                  </a:cubicBezTo>
                  <a:cubicBezTo>
                    <a:pt x="336" y="145"/>
                    <a:pt x="336" y="146"/>
                    <a:pt x="337" y="147"/>
                  </a:cubicBezTo>
                  <a:cubicBezTo>
                    <a:pt x="337" y="148"/>
                    <a:pt x="337" y="148"/>
                    <a:pt x="337" y="148"/>
                  </a:cubicBezTo>
                  <a:cubicBezTo>
                    <a:pt x="339" y="151"/>
                    <a:pt x="340" y="155"/>
                    <a:pt x="342" y="158"/>
                  </a:cubicBezTo>
                  <a:cubicBezTo>
                    <a:pt x="342" y="165"/>
                    <a:pt x="335" y="174"/>
                    <a:pt x="327" y="175"/>
                  </a:cubicBezTo>
                  <a:cubicBezTo>
                    <a:pt x="321" y="176"/>
                    <a:pt x="316" y="176"/>
                    <a:pt x="311" y="174"/>
                  </a:cubicBezTo>
                  <a:cubicBezTo>
                    <a:pt x="308" y="173"/>
                    <a:pt x="306" y="172"/>
                    <a:pt x="303" y="172"/>
                  </a:cubicBezTo>
                  <a:cubicBezTo>
                    <a:pt x="299" y="170"/>
                    <a:pt x="293" y="169"/>
                    <a:pt x="288" y="167"/>
                  </a:cubicBezTo>
                  <a:cubicBezTo>
                    <a:pt x="285" y="167"/>
                    <a:pt x="282" y="165"/>
                    <a:pt x="281" y="164"/>
                  </a:cubicBezTo>
                  <a:cubicBezTo>
                    <a:pt x="280" y="163"/>
                    <a:pt x="279" y="158"/>
                    <a:pt x="278" y="156"/>
                  </a:cubicBezTo>
                  <a:cubicBezTo>
                    <a:pt x="277" y="153"/>
                    <a:pt x="275" y="150"/>
                    <a:pt x="274" y="148"/>
                  </a:cubicBezTo>
                  <a:cubicBezTo>
                    <a:pt x="272" y="142"/>
                    <a:pt x="269" y="137"/>
                    <a:pt x="267" y="132"/>
                  </a:cubicBezTo>
                  <a:cubicBezTo>
                    <a:pt x="266" y="141"/>
                    <a:pt x="266" y="156"/>
                    <a:pt x="267" y="168"/>
                  </a:cubicBezTo>
                  <a:cubicBezTo>
                    <a:pt x="267" y="178"/>
                    <a:pt x="255" y="179"/>
                    <a:pt x="247" y="179"/>
                  </a:cubicBezTo>
                  <a:cubicBezTo>
                    <a:pt x="243" y="179"/>
                    <a:pt x="239" y="178"/>
                    <a:pt x="235" y="178"/>
                  </a:cubicBezTo>
                  <a:cubicBezTo>
                    <a:pt x="232" y="176"/>
                    <a:pt x="227" y="171"/>
                    <a:pt x="222" y="172"/>
                  </a:cubicBezTo>
                  <a:cubicBezTo>
                    <a:pt x="220" y="172"/>
                    <a:pt x="219" y="174"/>
                    <a:pt x="217" y="174"/>
                  </a:cubicBezTo>
                  <a:cubicBezTo>
                    <a:pt x="212" y="175"/>
                    <a:pt x="208" y="175"/>
                    <a:pt x="205" y="171"/>
                  </a:cubicBezTo>
                  <a:cubicBezTo>
                    <a:pt x="203" y="171"/>
                    <a:pt x="200" y="170"/>
                    <a:pt x="198" y="168"/>
                  </a:cubicBezTo>
                  <a:cubicBezTo>
                    <a:pt x="195" y="168"/>
                    <a:pt x="194" y="170"/>
                    <a:pt x="193" y="171"/>
                  </a:cubicBezTo>
                  <a:cubicBezTo>
                    <a:pt x="190" y="173"/>
                    <a:pt x="186" y="172"/>
                    <a:pt x="182" y="172"/>
                  </a:cubicBezTo>
                  <a:cubicBezTo>
                    <a:pt x="179" y="172"/>
                    <a:pt x="176" y="172"/>
                    <a:pt x="173" y="172"/>
                  </a:cubicBezTo>
                  <a:cubicBezTo>
                    <a:pt x="169" y="172"/>
                    <a:pt x="165" y="170"/>
                    <a:pt x="161" y="171"/>
                  </a:cubicBezTo>
                  <a:cubicBezTo>
                    <a:pt x="158" y="170"/>
                    <a:pt x="156" y="170"/>
                    <a:pt x="154" y="169"/>
                  </a:cubicBezTo>
                  <a:cubicBezTo>
                    <a:pt x="151" y="172"/>
                    <a:pt x="140" y="173"/>
                    <a:pt x="138" y="172"/>
                  </a:cubicBezTo>
                  <a:cubicBezTo>
                    <a:pt x="137" y="172"/>
                    <a:pt x="138" y="173"/>
                    <a:pt x="137" y="173"/>
                  </a:cubicBezTo>
                  <a:cubicBezTo>
                    <a:pt x="134" y="171"/>
                    <a:pt x="122" y="171"/>
                    <a:pt x="115" y="169"/>
                  </a:cubicBezTo>
                  <a:cubicBezTo>
                    <a:pt x="114" y="169"/>
                    <a:pt x="114" y="172"/>
                    <a:pt x="113" y="171"/>
                  </a:cubicBezTo>
                  <a:cubicBezTo>
                    <a:pt x="112" y="171"/>
                    <a:pt x="112" y="170"/>
                    <a:pt x="112" y="168"/>
                  </a:cubicBezTo>
                  <a:cubicBezTo>
                    <a:pt x="111" y="170"/>
                    <a:pt x="109" y="171"/>
                    <a:pt x="109" y="171"/>
                  </a:cubicBezTo>
                  <a:cubicBezTo>
                    <a:pt x="102" y="171"/>
                    <a:pt x="94" y="173"/>
                    <a:pt x="86" y="170"/>
                  </a:cubicBezTo>
                  <a:cubicBezTo>
                    <a:pt x="81" y="165"/>
                    <a:pt x="75" y="160"/>
                    <a:pt x="68" y="157"/>
                  </a:cubicBezTo>
                  <a:cubicBezTo>
                    <a:pt x="69" y="144"/>
                    <a:pt x="69" y="131"/>
                    <a:pt x="70" y="117"/>
                  </a:cubicBezTo>
                  <a:cubicBezTo>
                    <a:pt x="65" y="128"/>
                    <a:pt x="60" y="139"/>
                    <a:pt x="55" y="150"/>
                  </a:cubicBezTo>
                  <a:cubicBezTo>
                    <a:pt x="53" y="155"/>
                    <a:pt x="51" y="162"/>
                    <a:pt x="48" y="167"/>
                  </a:cubicBezTo>
                  <a:cubicBezTo>
                    <a:pt x="46" y="169"/>
                    <a:pt x="45" y="167"/>
                    <a:pt x="43" y="169"/>
                  </a:cubicBezTo>
                  <a:cubicBezTo>
                    <a:pt x="38" y="167"/>
                    <a:pt x="31" y="166"/>
                    <a:pt x="28" y="161"/>
                  </a:cubicBezTo>
                  <a:cubicBezTo>
                    <a:pt x="19" y="157"/>
                    <a:pt x="9" y="153"/>
                    <a:pt x="0" y="150"/>
                  </a:cubicBezTo>
                  <a:cubicBezTo>
                    <a:pt x="0" y="149"/>
                    <a:pt x="1" y="147"/>
                    <a:pt x="0" y="147"/>
                  </a:cubicBezTo>
                  <a:cubicBezTo>
                    <a:pt x="7" y="132"/>
                    <a:pt x="15" y="118"/>
                    <a:pt x="22" y="104"/>
                  </a:cubicBezTo>
                  <a:cubicBezTo>
                    <a:pt x="22" y="98"/>
                    <a:pt x="26" y="94"/>
                    <a:pt x="28" y="89"/>
                  </a:cubicBezTo>
                  <a:cubicBezTo>
                    <a:pt x="32" y="79"/>
                    <a:pt x="37" y="72"/>
                    <a:pt x="41" y="63"/>
                  </a:cubicBezTo>
                  <a:cubicBezTo>
                    <a:pt x="43" y="59"/>
                    <a:pt x="48" y="49"/>
                    <a:pt x="52" y="47"/>
                  </a:cubicBezTo>
                  <a:cubicBezTo>
                    <a:pt x="54" y="45"/>
                    <a:pt x="59" y="44"/>
                    <a:pt x="62" y="44"/>
                  </a:cubicBezTo>
                  <a:cubicBezTo>
                    <a:pt x="64" y="43"/>
                    <a:pt x="66" y="43"/>
                    <a:pt x="68" y="42"/>
                  </a:cubicBezTo>
                  <a:cubicBezTo>
                    <a:pt x="72" y="41"/>
                    <a:pt x="76" y="42"/>
                    <a:pt x="79" y="39"/>
                  </a:cubicBezTo>
                  <a:close/>
                  <a:moveTo>
                    <a:pt x="246" y="177"/>
                  </a:moveTo>
                  <a:cubicBezTo>
                    <a:pt x="252" y="177"/>
                    <a:pt x="262" y="175"/>
                    <a:pt x="264" y="171"/>
                  </a:cubicBezTo>
                  <a:cubicBezTo>
                    <a:pt x="264" y="169"/>
                    <a:pt x="264" y="164"/>
                    <a:pt x="264" y="161"/>
                  </a:cubicBezTo>
                  <a:cubicBezTo>
                    <a:pt x="264" y="153"/>
                    <a:pt x="264" y="141"/>
                    <a:pt x="264" y="132"/>
                  </a:cubicBezTo>
                  <a:cubicBezTo>
                    <a:pt x="264" y="127"/>
                    <a:pt x="263" y="121"/>
                    <a:pt x="263" y="115"/>
                  </a:cubicBezTo>
                  <a:cubicBezTo>
                    <a:pt x="263" y="103"/>
                    <a:pt x="262" y="92"/>
                    <a:pt x="262" y="80"/>
                  </a:cubicBezTo>
                  <a:cubicBezTo>
                    <a:pt x="263" y="53"/>
                    <a:pt x="264" y="32"/>
                    <a:pt x="262" y="10"/>
                  </a:cubicBezTo>
                  <a:cubicBezTo>
                    <a:pt x="261" y="10"/>
                    <a:pt x="261" y="8"/>
                    <a:pt x="261" y="8"/>
                  </a:cubicBezTo>
                  <a:cubicBezTo>
                    <a:pt x="257" y="5"/>
                    <a:pt x="253" y="5"/>
                    <a:pt x="249" y="5"/>
                  </a:cubicBezTo>
                  <a:cubicBezTo>
                    <a:pt x="246" y="4"/>
                    <a:pt x="243" y="4"/>
                    <a:pt x="241" y="4"/>
                  </a:cubicBezTo>
                  <a:cubicBezTo>
                    <a:pt x="237" y="5"/>
                    <a:pt x="230" y="6"/>
                    <a:pt x="229" y="10"/>
                  </a:cubicBezTo>
                  <a:cubicBezTo>
                    <a:pt x="227" y="15"/>
                    <a:pt x="229" y="27"/>
                    <a:pt x="229" y="32"/>
                  </a:cubicBezTo>
                  <a:cubicBezTo>
                    <a:pt x="229" y="38"/>
                    <a:pt x="229" y="45"/>
                    <a:pt x="230" y="52"/>
                  </a:cubicBezTo>
                  <a:cubicBezTo>
                    <a:pt x="231" y="60"/>
                    <a:pt x="233" y="69"/>
                    <a:pt x="233" y="79"/>
                  </a:cubicBezTo>
                  <a:cubicBezTo>
                    <a:pt x="233" y="94"/>
                    <a:pt x="234" y="112"/>
                    <a:pt x="233" y="128"/>
                  </a:cubicBezTo>
                  <a:cubicBezTo>
                    <a:pt x="232" y="131"/>
                    <a:pt x="233" y="133"/>
                    <a:pt x="233" y="137"/>
                  </a:cubicBezTo>
                  <a:cubicBezTo>
                    <a:pt x="233" y="149"/>
                    <a:pt x="232" y="161"/>
                    <a:pt x="231" y="173"/>
                  </a:cubicBezTo>
                  <a:cubicBezTo>
                    <a:pt x="235" y="175"/>
                    <a:pt x="240" y="177"/>
                    <a:pt x="246" y="177"/>
                  </a:cubicBezTo>
                  <a:close/>
                  <a:moveTo>
                    <a:pt x="208" y="19"/>
                  </a:moveTo>
                  <a:cubicBezTo>
                    <a:pt x="208" y="28"/>
                    <a:pt x="208" y="39"/>
                    <a:pt x="208" y="45"/>
                  </a:cubicBezTo>
                  <a:cubicBezTo>
                    <a:pt x="212" y="46"/>
                    <a:pt x="218" y="47"/>
                    <a:pt x="222" y="48"/>
                  </a:cubicBezTo>
                  <a:cubicBezTo>
                    <a:pt x="222" y="49"/>
                    <a:pt x="223" y="49"/>
                    <a:pt x="224" y="50"/>
                  </a:cubicBezTo>
                  <a:cubicBezTo>
                    <a:pt x="225" y="55"/>
                    <a:pt x="224" y="62"/>
                    <a:pt x="224" y="68"/>
                  </a:cubicBezTo>
                  <a:cubicBezTo>
                    <a:pt x="224" y="85"/>
                    <a:pt x="226" y="104"/>
                    <a:pt x="225" y="123"/>
                  </a:cubicBezTo>
                  <a:cubicBezTo>
                    <a:pt x="225" y="137"/>
                    <a:pt x="225" y="151"/>
                    <a:pt x="224" y="168"/>
                  </a:cubicBezTo>
                  <a:cubicBezTo>
                    <a:pt x="226" y="169"/>
                    <a:pt x="226" y="170"/>
                    <a:pt x="229" y="171"/>
                  </a:cubicBezTo>
                  <a:cubicBezTo>
                    <a:pt x="231" y="152"/>
                    <a:pt x="230" y="134"/>
                    <a:pt x="230" y="111"/>
                  </a:cubicBezTo>
                  <a:cubicBezTo>
                    <a:pt x="230" y="108"/>
                    <a:pt x="231" y="105"/>
                    <a:pt x="231" y="102"/>
                  </a:cubicBezTo>
                  <a:cubicBezTo>
                    <a:pt x="231" y="94"/>
                    <a:pt x="231" y="85"/>
                    <a:pt x="231" y="77"/>
                  </a:cubicBezTo>
                  <a:cubicBezTo>
                    <a:pt x="230" y="68"/>
                    <a:pt x="228" y="58"/>
                    <a:pt x="228" y="48"/>
                  </a:cubicBezTo>
                  <a:cubicBezTo>
                    <a:pt x="227" y="38"/>
                    <a:pt x="227" y="29"/>
                    <a:pt x="226" y="19"/>
                  </a:cubicBezTo>
                  <a:cubicBezTo>
                    <a:pt x="226" y="16"/>
                    <a:pt x="227" y="14"/>
                    <a:pt x="225" y="11"/>
                  </a:cubicBezTo>
                  <a:cubicBezTo>
                    <a:pt x="219" y="14"/>
                    <a:pt x="214" y="16"/>
                    <a:pt x="208" y="19"/>
                  </a:cubicBezTo>
                  <a:close/>
                  <a:moveTo>
                    <a:pt x="123" y="38"/>
                  </a:moveTo>
                  <a:cubicBezTo>
                    <a:pt x="128" y="39"/>
                    <a:pt x="132" y="40"/>
                    <a:pt x="137" y="40"/>
                  </a:cubicBezTo>
                  <a:cubicBezTo>
                    <a:pt x="140" y="40"/>
                    <a:pt x="145" y="39"/>
                    <a:pt x="146" y="39"/>
                  </a:cubicBezTo>
                  <a:cubicBezTo>
                    <a:pt x="147" y="39"/>
                    <a:pt x="149" y="38"/>
                    <a:pt x="150" y="37"/>
                  </a:cubicBezTo>
                  <a:cubicBezTo>
                    <a:pt x="150" y="32"/>
                    <a:pt x="150" y="27"/>
                    <a:pt x="149" y="23"/>
                  </a:cubicBezTo>
                  <a:cubicBezTo>
                    <a:pt x="145" y="22"/>
                    <a:pt x="140" y="20"/>
                    <a:pt x="134" y="20"/>
                  </a:cubicBezTo>
                  <a:cubicBezTo>
                    <a:pt x="128" y="20"/>
                    <a:pt x="117" y="20"/>
                    <a:pt x="115" y="23"/>
                  </a:cubicBezTo>
                  <a:cubicBezTo>
                    <a:pt x="113" y="25"/>
                    <a:pt x="114" y="28"/>
                    <a:pt x="114" y="31"/>
                  </a:cubicBezTo>
                  <a:cubicBezTo>
                    <a:pt x="114" y="34"/>
                    <a:pt x="113" y="36"/>
                    <a:pt x="114" y="38"/>
                  </a:cubicBezTo>
                  <a:cubicBezTo>
                    <a:pt x="116" y="35"/>
                    <a:pt x="120" y="38"/>
                    <a:pt x="123" y="38"/>
                  </a:cubicBezTo>
                  <a:close/>
                  <a:moveTo>
                    <a:pt x="86" y="34"/>
                  </a:moveTo>
                  <a:cubicBezTo>
                    <a:pt x="86" y="36"/>
                    <a:pt x="85" y="39"/>
                    <a:pt x="85" y="41"/>
                  </a:cubicBezTo>
                  <a:cubicBezTo>
                    <a:pt x="90" y="42"/>
                    <a:pt x="94" y="46"/>
                    <a:pt x="98" y="49"/>
                  </a:cubicBezTo>
                  <a:cubicBezTo>
                    <a:pt x="99" y="52"/>
                    <a:pt x="96" y="57"/>
                    <a:pt x="95" y="61"/>
                  </a:cubicBezTo>
                  <a:cubicBezTo>
                    <a:pt x="101" y="60"/>
                    <a:pt x="105" y="61"/>
                    <a:pt x="109" y="63"/>
                  </a:cubicBezTo>
                  <a:cubicBezTo>
                    <a:pt x="109" y="66"/>
                    <a:pt x="108" y="69"/>
                    <a:pt x="110" y="71"/>
                  </a:cubicBezTo>
                  <a:cubicBezTo>
                    <a:pt x="111" y="87"/>
                    <a:pt x="112" y="105"/>
                    <a:pt x="111" y="121"/>
                  </a:cubicBezTo>
                  <a:cubicBezTo>
                    <a:pt x="111" y="124"/>
                    <a:pt x="110" y="126"/>
                    <a:pt x="110" y="129"/>
                  </a:cubicBezTo>
                  <a:cubicBezTo>
                    <a:pt x="110" y="138"/>
                    <a:pt x="111" y="148"/>
                    <a:pt x="111" y="157"/>
                  </a:cubicBezTo>
                  <a:cubicBezTo>
                    <a:pt x="110" y="160"/>
                    <a:pt x="109" y="163"/>
                    <a:pt x="112" y="165"/>
                  </a:cubicBezTo>
                  <a:cubicBezTo>
                    <a:pt x="111" y="163"/>
                    <a:pt x="113" y="157"/>
                    <a:pt x="111" y="154"/>
                  </a:cubicBezTo>
                  <a:cubicBezTo>
                    <a:pt x="111" y="153"/>
                    <a:pt x="112" y="154"/>
                    <a:pt x="112" y="153"/>
                  </a:cubicBezTo>
                  <a:cubicBezTo>
                    <a:pt x="112" y="139"/>
                    <a:pt x="112" y="122"/>
                    <a:pt x="112" y="108"/>
                  </a:cubicBezTo>
                  <a:cubicBezTo>
                    <a:pt x="113" y="97"/>
                    <a:pt x="112" y="85"/>
                    <a:pt x="112" y="75"/>
                  </a:cubicBezTo>
                  <a:cubicBezTo>
                    <a:pt x="112" y="66"/>
                    <a:pt x="112" y="56"/>
                    <a:pt x="112" y="48"/>
                  </a:cubicBezTo>
                  <a:cubicBezTo>
                    <a:pt x="112" y="40"/>
                    <a:pt x="112" y="32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5" y="28"/>
                    <a:pt x="93" y="31"/>
                    <a:pt x="86" y="34"/>
                  </a:cubicBezTo>
                  <a:close/>
                  <a:moveTo>
                    <a:pt x="179" y="170"/>
                  </a:moveTo>
                  <a:cubicBezTo>
                    <a:pt x="186" y="171"/>
                    <a:pt x="192" y="169"/>
                    <a:pt x="194" y="165"/>
                  </a:cubicBezTo>
                  <a:cubicBezTo>
                    <a:pt x="195" y="157"/>
                    <a:pt x="194" y="147"/>
                    <a:pt x="194" y="139"/>
                  </a:cubicBezTo>
                  <a:cubicBezTo>
                    <a:pt x="194" y="120"/>
                    <a:pt x="194" y="103"/>
                    <a:pt x="195" y="87"/>
                  </a:cubicBezTo>
                  <a:cubicBezTo>
                    <a:pt x="196" y="79"/>
                    <a:pt x="195" y="70"/>
                    <a:pt x="195" y="61"/>
                  </a:cubicBezTo>
                  <a:cubicBezTo>
                    <a:pt x="195" y="60"/>
                    <a:pt x="195" y="58"/>
                    <a:pt x="195" y="57"/>
                  </a:cubicBezTo>
                  <a:cubicBezTo>
                    <a:pt x="195" y="55"/>
                    <a:pt x="195" y="54"/>
                    <a:pt x="195" y="52"/>
                  </a:cubicBezTo>
                  <a:cubicBezTo>
                    <a:pt x="195" y="48"/>
                    <a:pt x="197" y="39"/>
                    <a:pt x="194" y="35"/>
                  </a:cubicBezTo>
                  <a:cubicBezTo>
                    <a:pt x="193" y="33"/>
                    <a:pt x="188" y="31"/>
                    <a:pt x="185" y="31"/>
                  </a:cubicBezTo>
                  <a:cubicBezTo>
                    <a:pt x="180" y="30"/>
                    <a:pt x="176" y="31"/>
                    <a:pt x="171" y="30"/>
                  </a:cubicBezTo>
                  <a:cubicBezTo>
                    <a:pt x="166" y="29"/>
                    <a:pt x="161" y="28"/>
                    <a:pt x="158" y="29"/>
                  </a:cubicBezTo>
                  <a:cubicBezTo>
                    <a:pt x="157" y="29"/>
                    <a:pt x="154" y="30"/>
                    <a:pt x="154" y="32"/>
                  </a:cubicBezTo>
                  <a:cubicBezTo>
                    <a:pt x="153" y="32"/>
                    <a:pt x="154" y="33"/>
                    <a:pt x="154" y="34"/>
                  </a:cubicBezTo>
                  <a:cubicBezTo>
                    <a:pt x="154" y="36"/>
                    <a:pt x="154" y="40"/>
                    <a:pt x="154" y="43"/>
                  </a:cubicBezTo>
                  <a:cubicBezTo>
                    <a:pt x="154" y="44"/>
                    <a:pt x="153" y="45"/>
                    <a:pt x="153" y="46"/>
                  </a:cubicBezTo>
                  <a:cubicBezTo>
                    <a:pt x="153" y="50"/>
                    <a:pt x="153" y="54"/>
                    <a:pt x="153" y="57"/>
                  </a:cubicBezTo>
                  <a:cubicBezTo>
                    <a:pt x="153" y="66"/>
                    <a:pt x="155" y="77"/>
                    <a:pt x="155" y="88"/>
                  </a:cubicBezTo>
                  <a:cubicBezTo>
                    <a:pt x="155" y="93"/>
                    <a:pt x="155" y="98"/>
                    <a:pt x="155" y="103"/>
                  </a:cubicBezTo>
                  <a:cubicBezTo>
                    <a:pt x="155" y="108"/>
                    <a:pt x="156" y="113"/>
                    <a:pt x="156" y="118"/>
                  </a:cubicBezTo>
                  <a:cubicBezTo>
                    <a:pt x="156" y="126"/>
                    <a:pt x="156" y="134"/>
                    <a:pt x="156" y="142"/>
                  </a:cubicBezTo>
                  <a:cubicBezTo>
                    <a:pt x="155" y="150"/>
                    <a:pt x="154" y="159"/>
                    <a:pt x="156" y="167"/>
                  </a:cubicBezTo>
                  <a:cubicBezTo>
                    <a:pt x="162" y="167"/>
                    <a:pt x="171" y="169"/>
                    <a:pt x="179" y="170"/>
                  </a:cubicBezTo>
                  <a:close/>
                  <a:moveTo>
                    <a:pt x="114" y="47"/>
                  </a:moveTo>
                  <a:cubicBezTo>
                    <a:pt x="118" y="47"/>
                    <a:pt x="122" y="50"/>
                    <a:pt x="127" y="51"/>
                  </a:cubicBezTo>
                  <a:cubicBezTo>
                    <a:pt x="133" y="52"/>
                    <a:pt x="146" y="53"/>
                    <a:pt x="151" y="49"/>
                  </a:cubicBezTo>
                  <a:cubicBezTo>
                    <a:pt x="150" y="45"/>
                    <a:pt x="150" y="44"/>
                    <a:pt x="151" y="40"/>
                  </a:cubicBezTo>
                  <a:cubicBezTo>
                    <a:pt x="140" y="44"/>
                    <a:pt x="126" y="42"/>
                    <a:pt x="114" y="39"/>
                  </a:cubicBezTo>
                  <a:cubicBezTo>
                    <a:pt x="113" y="42"/>
                    <a:pt x="114" y="44"/>
                    <a:pt x="114" y="47"/>
                  </a:cubicBezTo>
                  <a:close/>
                  <a:moveTo>
                    <a:pt x="94" y="49"/>
                  </a:moveTo>
                  <a:cubicBezTo>
                    <a:pt x="90" y="47"/>
                    <a:pt x="86" y="43"/>
                    <a:pt x="80" y="43"/>
                  </a:cubicBezTo>
                  <a:cubicBezTo>
                    <a:pt x="79" y="44"/>
                    <a:pt x="77" y="45"/>
                    <a:pt x="77" y="47"/>
                  </a:cubicBezTo>
                  <a:cubicBezTo>
                    <a:pt x="84" y="47"/>
                    <a:pt x="88" y="52"/>
                    <a:pt x="94" y="55"/>
                  </a:cubicBezTo>
                  <a:cubicBezTo>
                    <a:pt x="95" y="52"/>
                    <a:pt x="96" y="51"/>
                    <a:pt x="94" y="49"/>
                  </a:cubicBezTo>
                  <a:close/>
                  <a:moveTo>
                    <a:pt x="52" y="50"/>
                  </a:moveTo>
                  <a:cubicBezTo>
                    <a:pt x="43" y="64"/>
                    <a:pt x="36" y="80"/>
                    <a:pt x="28" y="95"/>
                  </a:cubicBezTo>
                  <a:cubicBezTo>
                    <a:pt x="28" y="96"/>
                    <a:pt x="27" y="97"/>
                    <a:pt x="26" y="98"/>
                  </a:cubicBezTo>
                  <a:cubicBezTo>
                    <a:pt x="25" y="100"/>
                    <a:pt x="25" y="103"/>
                    <a:pt x="24" y="105"/>
                  </a:cubicBezTo>
                  <a:cubicBezTo>
                    <a:pt x="21" y="113"/>
                    <a:pt x="15" y="121"/>
                    <a:pt x="12" y="130"/>
                  </a:cubicBezTo>
                  <a:cubicBezTo>
                    <a:pt x="8" y="135"/>
                    <a:pt x="6" y="141"/>
                    <a:pt x="4" y="147"/>
                  </a:cubicBezTo>
                  <a:cubicBezTo>
                    <a:pt x="6" y="150"/>
                    <a:pt x="11" y="151"/>
                    <a:pt x="13" y="152"/>
                  </a:cubicBezTo>
                  <a:cubicBezTo>
                    <a:pt x="14" y="153"/>
                    <a:pt x="15" y="153"/>
                    <a:pt x="15" y="153"/>
                  </a:cubicBezTo>
                  <a:cubicBezTo>
                    <a:pt x="20" y="155"/>
                    <a:pt x="24" y="156"/>
                    <a:pt x="27" y="156"/>
                  </a:cubicBezTo>
                  <a:cubicBezTo>
                    <a:pt x="28" y="155"/>
                    <a:pt x="28" y="154"/>
                    <a:pt x="28" y="152"/>
                  </a:cubicBezTo>
                  <a:cubicBezTo>
                    <a:pt x="28" y="151"/>
                    <a:pt x="29" y="152"/>
                    <a:pt x="30" y="151"/>
                  </a:cubicBezTo>
                  <a:cubicBezTo>
                    <a:pt x="37" y="135"/>
                    <a:pt x="45" y="119"/>
                    <a:pt x="51" y="102"/>
                  </a:cubicBezTo>
                  <a:cubicBezTo>
                    <a:pt x="58" y="85"/>
                    <a:pt x="65" y="65"/>
                    <a:pt x="74" y="50"/>
                  </a:cubicBezTo>
                  <a:cubicBezTo>
                    <a:pt x="73" y="49"/>
                    <a:pt x="72" y="49"/>
                    <a:pt x="72" y="48"/>
                  </a:cubicBezTo>
                  <a:cubicBezTo>
                    <a:pt x="74" y="47"/>
                    <a:pt x="75" y="47"/>
                    <a:pt x="75" y="45"/>
                  </a:cubicBezTo>
                  <a:cubicBezTo>
                    <a:pt x="69" y="44"/>
                    <a:pt x="58" y="46"/>
                    <a:pt x="52" y="50"/>
                  </a:cubicBezTo>
                  <a:close/>
                  <a:moveTo>
                    <a:pt x="222" y="152"/>
                  </a:moveTo>
                  <a:cubicBezTo>
                    <a:pt x="223" y="137"/>
                    <a:pt x="223" y="119"/>
                    <a:pt x="223" y="105"/>
                  </a:cubicBezTo>
                  <a:cubicBezTo>
                    <a:pt x="223" y="100"/>
                    <a:pt x="222" y="96"/>
                    <a:pt x="222" y="93"/>
                  </a:cubicBezTo>
                  <a:cubicBezTo>
                    <a:pt x="222" y="91"/>
                    <a:pt x="222" y="90"/>
                    <a:pt x="222" y="88"/>
                  </a:cubicBezTo>
                  <a:cubicBezTo>
                    <a:pt x="222" y="82"/>
                    <a:pt x="222" y="76"/>
                    <a:pt x="222" y="70"/>
                  </a:cubicBezTo>
                  <a:cubicBezTo>
                    <a:pt x="222" y="65"/>
                    <a:pt x="223" y="53"/>
                    <a:pt x="221" y="51"/>
                  </a:cubicBezTo>
                  <a:cubicBezTo>
                    <a:pt x="220" y="50"/>
                    <a:pt x="211" y="48"/>
                    <a:pt x="208" y="48"/>
                  </a:cubicBezTo>
                  <a:cubicBezTo>
                    <a:pt x="208" y="48"/>
                    <a:pt x="206" y="48"/>
                    <a:pt x="205" y="49"/>
                  </a:cubicBezTo>
                  <a:cubicBezTo>
                    <a:pt x="206" y="53"/>
                    <a:pt x="205" y="58"/>
                    <a:pt x="205" y="63"/>
                  </a:cubicBezTo>
                  <a:cubicBezTo>
                    <a:pt x="205" y="68"/>
                    <a:pt x="205" y="73"/>
                    <a:pt x="205" y="77"/>
                  </a:cubicBezTo>
                  <a:cubicBezTo>
                    <a:pt x="205" y="87"/>
                    <a:pt x="206" y="97"/>
                    <a:pt x="206" y="107"/>
                  </a:cubicBezTo>
                  <a:cubicBezTo>
                    <a:pt x="207" y="128"/>
                    <a:pt x="206" y="149"/>
                    <a:pt x="205" y="169"/>
                  </a:cubicBezTo>
                  <a:cubicBezTo>
                    <a:pt x="209" y="174"/>
                    <a:pt x="217" y="172"/>
                    <a:pt x="221" y="170"/>
                  </a:cubicBezTo>
                  <a:cubicBezTo>
                    <a:pt x="223" y="164"/>
                    <a:pt x="222" y="158"/>
                    <a:pt x="222" y="152"/>
                  </a:cubicBezTo>
                  <a:close/>
                  <a:moveTo>
                    <a:pt x="68" y="115"/>
                  </a:moveTo>
                  <a:cubicBezTo>
                    <a:pt x="68" y="114"/>
                    <a:pt x="69" y="113"/>
                    <a:pt x="70" y="111"/>
                  </a:cubicBezTo>
                  <a:cubicBezTo>
                    <a:pt x="69" y="112"/>
                    <a:pt x="68" y="112"/>
                    <a:pt x="67" y="111"/>
                  </a:cubicBezTo>
                  <a:cubicBezTo>
                    <a:pt x="67" y="107"/>
                    <a:pt x="62" y="108"/>
                    <a:pt x="60" y="105"/>
                  </a:cubicBezTo>
                  <a:cubicBezTo>
                    <a:pt x="60" y="105"/>
                    <a:pt x="60" y="103"/>
                    <a:pt x="62" y="103"/>
                  </a:cubicBezTo>
                  <a:cubicBezTo>
                    <a:pt x="63" y="97"/>
                    <a:pt x="68" y="93"/>
                    <a:pt x="69" y="85"/>
                  </a:cubicBezTo>
                  <a:cubicBezTo>
                    <a:pt x="72" y="82"/>
                    <a:pt x="76" y="87"/>
                    <a:pt x="79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78" y="82"/>
                    <a:pt x="75" y="83"/>
                    <a:pt x="72" y="81"/>
                  </a:cubicBezTo>
                  <a:cubicBezTo>
                    <a:pt x="71" y="76"/>
                    <a:pt x="76" y="76"/>
                    <a:pt x="76" y="71"/>
                  </a:cubicBezTo>
                  <a:cubicBezTo>
                    <a:pt x="78" y="69"/>
                    <a:pt x="79" y="66"/>
                    <a:pt x="80" y="63"/>
                  </a:cubicBezTo>
                  <a:cubicBezTo>
                    <a:pt x="81" y="61"/>
                    <a:pt x="81" y="57"/>
                    <a:pt x="82" y="59"/>
                  </a:cubicBezTo>
                  <a:cubicBezTo>
                    <a:pt x="82" y="58"/>
                    <a:pt x="81" y="58"/>
                    <a:pt x="82" y="58"/>
                  </a:cubicBezTo>
                  <a:cubicBezTo>
                    <a:pt x="86" y="56"/>
                    <a:pt x="89" y="59"/>
                    <a:pt x="92" y="61"/>
                  </a:cubicBezTo>
                  <a:cubicBezTo>
                    <a:pt x="92" y="60"/>
                    <a:pt x="93" y="59"/>
                    <a:pt x="93" y="58"/>
                  </a:cubicBezTo>
                  <a:cubicBezTo>
                    <a:pt x="89" y="53"/>
                    <a:pt x="83" y="50"/>
                    <a:pt x="76" y="49"/>
                  </a:cubicBezTo>
                  <a:cubicBezTo>
                    <a:pt x="76" y="51"/>
                    <a:pt x="74" y="52"/>
                    <a:pt x="75" y="53"/>
                  </a:cubicBezTo>
                  <a:cubicBezTo>
                    <a:pt x="77" y="54"/>
                    <a:pt x="82" y="57"/>
                    <a:pt x="78" y="60"/>
                  </a:cubicBezTo>
                  <a:cubicBezTo>
                    <a:pt x="78" y="61"/>
                    <a:pt x="77" y="62"/>
                    <a:pt x="77" y="63"/>
                  </a:cubicBezTo>
                  <a:cubicBezTo>
                    <a:pt x="75" y="67"/>
                    <a:pt x="73" y="71"/>
                    <a:pt x="72" y="74"/>
                  </a:cubicBezTo>
                  <a:cubicBezTo>
                    <a:pt x="71" y="76"/>
                    <a:pt x="71" y="79"/>
                    <a:pt x="69" y="80"/>
                  </a:cubicBezTo>
                  <a:cubicBezTo>
                    <a:pt x="68" y="79"/>
                    <a:pt x="67" y="78"/>
                    <a:pt x="66" y="77"/>
                  </a:cubicBezTo>
                  <a:cubicBezTo>
                    <a:pt x="65" y="78"/>
                    <a:pt x="64" y="78"/>
                    <a:pt x="63" y="78"/>
                  </a:cubicBezTo>
                  <a:cubicBezTo>
                    <a:pt x="62" y="79"/>
                    <a:pt x="62" y="80"/>
                    <a:pt x="62" y="82"/>
                  </a:cubicBezTo>
                  <a:cubicBezTo>
                    <a:pt x="63" y="83"/>
                    <a:pt x="66" y="84"/>
                    <a:pt x="66" y="86"/>
                  </a:cubicBezTo>
                  <a:cubicBezTo>
                    <a:pt x="66" y="87"/>
                    <a:pt x="64" y="88"/>
                    <a:pt x="63" y="90"/>
                  </a:cubicBezTo>
                  <a:cubicBezTo>
                    <a:pt x="63" y="91"/>
                    <a:pt x="63" y="92"/>
                    <a:pt x="63" y="93"/>
                  </a:cubicBezTo>
                  <a:cubicBezTo>
                    <a:pt x="61" y="97"/>
                    <a:pt x="59" y="102"/>
                    <a:pt x="58" y="105"/>
                  </a:cubicBezTo>
                  <a:cubicBezTo>
                    <a:pt x="57" y="105"/>
                    <a:pt x="57" y="105"/>
                    <a:pt x="56" y="105"/>
                  </a:cubicBezTo>
                  <a:cubicBezTo>
                    <a:pt x="55" y="105"/>
                    <a:pt x="55" y="104"/>
                    <a:pt x="53" y="103"/>
                  </a:cubicBezTo>
                  <a:cubicBezTo>
                    <a:pt x="52" y="105"/>
                    <a:pt x="52" y="107"/>
                    <a:pt x="51" y="108"/>
                  </a:cubicBezTo>
                  <a:cubicBezTo>
                    <a:pt x="53" y="109"/>
                    <a:pt x="55" y="110"/>
                    <a:pt x="55" y="112"/>
                  </a:cubicBezTo>
                  <a:cubicBezTo>
                    <a:pt x="51" y="117"/>
                    <a:pt x="48" y="125"/>
                    <a:pt x="48" y="131"/>
                  </a:cubicBezTo>
                  <a:cubicBezTo>
                    <a:pt x="47" y="132"/>
                    <a:pt x="46" y="132"/>
                    <a:pt x="45" y="133"/>
                  </a:cubicBezTo>
                  <a:cubicBezTo>
                    <a:pt x="44" y="132"/>
                    <a:pt x="43" y="130"/>
                    <a:pt x="42" y="130"/>
                  </a:cubicBezTo>
                  <a:cubicBezTo>
                    <a:pt x="41" y="133"/>
                    <a:pt x="39" y="135"/>
                    <a:pt x="39" y="138"/>
                  </a:cubicBezTo>
                  <a:cubicBezTo>
                    <a:pt x="45" y="136"/>
                    <a:pt x="50" y="141"/>
                    <a:pt x="55" y="143"/>
                  </a:cubicBezTo>
                  <a:cubicBezTo>
                    <a:pt x="56" y="142"/>
                    <a:pt x="57" y="141"/>
                    <a:pt x="57" y="140"/>
                  </a:cubicBezTo>
                  <a:cubicBezTo>
                    <a:pt x="55" y="137"/>
                    <a:pt x="52" y="135"/>
                    <a:pt x="49" y="134"/>
                  </a:cubicBezTo>
                  <a:cubicBezTo>
                    <a:pt x="49" y="134"/>
                    <a:pt x="49" y="133"/>
                    <a:pt x="49" y="133"/>
                  </a:cubicBezTo>
                  <a:cubicBezTo>
                    <a:pt x="49" y="132"/>
                    <a:pt x="49" y="131"/>
                    <a:pt x="50" y="131"/>
                  </a:cubicBezTo>
                  <a:cubicBezTo>
                    <a:pt x="50" y="130"/>
                    <a:pt x="50" y="130"/>
                    <a:pt x="50" y="129"/>
                  </a:cubicBezTo>
                  <a:cubicBezTo>
                    <a:pt x="54" y="126"/>
                    <a:pt x="54" y="120"/>
                    <a:pt x="58" y="117"/>
                  </a:cubicBezTo>
                  <a:cubicBezTo>
                    <a:pt x="58" y="114"/>
                    <a:pt x="58" y="112"/>
                    <a:pt x="60" y="111"/>
                  </a:cubicBezTo>
                  <a:cubicBezTo>
                    <a:pt x="63" y="112"/>
                    <a:pt x="65" y="114"/>
                    <a:pt x="68" y="115"/>
                  </a:cubicBezTo>
                  <a:close/>
                  <a:moveTo>
                    <a:pt x="140" y="54"/>
                  </a:moveTo>
                  <a:cubicBezTo>
                    <a:pt x="131" y="55"/>
                    <a:pt x="122" y="52"/>
                    <a:pt x="114" y="50"/>
                  </a:cubicBezTo>
                  <a:cubicBezTo>
                    <a:pt x="114" y="50"/>
                    <a:pt x="114" y="51"/>
                    <a:pt x="114" y="51"/>
                  </a:cubicBezTo>
                  <a:cubicBezTo>
                    <a:pt x="115" y="82"/>
                    <a:pt x="113" y="115"/>
                    <a:pt x="114" y="142"/>
                  </a:cubicBezTo>
                  <a:cubicBezTo>
                    <a:pt x="115" y="141"/>
                    <a:pt x="117" y="142"/>
                    <a:pt x="117" y="142"/>
                  </a:cubicBezTo>
                  <a:cubicBezTo>
                    <a:pt x="119" y="141"/>
                    <a:pt x="119" y="142"/>
                    <a:pt x="121" y="143"/>
                  </a:cubicBezTo>
                  <a:cubicBezTo>
                    <a:pt x="122" y="143"/>
                    <a:pt x="123" y="142"/>
                    <a:pt x="124" y="143"/>
                  </a:cubicBezTo>
                  <a:cubicBezTo>
                    <a:pt x="125" y="143"/>
                    <a:pt x="126" y="143"/>
                    <a:pt x="126" y="143"/>
                  </a:cubicBezTo>
                  <a:cubicBezTo>
                    <a:pt x="135" y="145"/>
                    <a:pt x="145" y="144"/>
                    <a:pt x="153" y="143"/>
                  </a:cubicBezTo>
                  <a:cubicBezTo>
                    <a:pt x="153" y="132"/>
                    <a:pt x="154" y="121"/>
                    <a:pt x="153" y="110"/>
                  </a:cubicBezTo>
                  <a:cubicBezTo>
                    <a:pt x="152" y="101"/>
                    <a:pt x="153" y="91"/>
                    <a:pt x="152" y="82"/>
                  </a:cubicBezTo>
                  <a:cubicBezTo>
                    <a:pt x="152" y="73"/>
                    <a:pt x="150" y="62"/>
                    <a:pt x="151" y="53"/>
                  </a:cubicBezTo>
                  <a:cubicBezTo>
                    <a:pt x="147" y="52"/>
                    <a:pt x="144" y="54"/>
                    <a:pt x="140" y="54"/>
                  </a:cubicBezTo>
                  <a:close/>
                  <a:moveTo>
                    <a:pt x="197" y="51"/>
                  </a:moveTo>
                  <a:cubicBezTo>
                    <a:pt x="197" y="57"/>
                    <a:pt x="198" y="59"/>
                    <a:pt x="197" y="62"/>
                  </a:cubicBezTo>
                  <a:cubicBezTo>
                    <a:pt x="198" y="70"/>
                    <a:pt x="199" y="78"/>
                    <a:pt x="198" y="86"/>
                  </a:cubicBezTo>
                  <a:cubicBezTo>
                    <a:pt x="196" y="112"/>
                    <a:pt x="197" y="141"/>
                    <a:pt x="198" y="165"/>
                  </a:cubicBezTo>
                  <a:cubicBezTo>
                    <a:pt x="199" y="166"/>
                    <a:pt x="201" y="168"/>
                    <a:pt x="202" y="167"/>
                  </a:cubicBezTo>
                  <a:cubicBezTo>
                    <a:pt x="205" y="146"/>
                    <a:pt x="204" y="126"/>
                    <a:pt x="204" y="105"/>
                  </a:cubicBezTo>
                  <a:cubicBezTo>
                    <a:pt x="204" y="98"/>
                    <a:pt x="203" y="92"/>
                    <a:pt x="202" y="85"/>
                  </a:cubicBezTo>
                  <a:cubicBezTo>
                    <a:pt x="202" y="74"/>
                    <a:pt x="203" y="62"/>
                    <a:pt x="203" y="51"/>
                  </a:cubicBezTo>
                  <a:cubicBezTo>
                    <a:pt x="200" y="51"/>
                    <a:pt x="199" y="52"/>
                    <a:pt x="198" y="51"/>
                  </a:cubicBezTo>
                  <a:cubicBezTo>
                    <a:pt x="198" y="51"/>
                    <a:pt x="197" y="51"/>
                    <a:pt x="197" y="51"/>
                  </a:cubicBezTo>
                  <a:close/>
                  <a:moveTo>
                    <a:pt x="279" y="76"/>
                  </a:moveTo>
                  <a:cubicBezTo>
                    <a:pt x="284" y="75"/>
                    <a:pt x="291" y="72"/>
                    <a:pt x="294" y="68"/>
                  </a:cubicBezTo>
                  <a:cubicBezTo>
                    <a:pt x="296" y="65"/>
                    <a:pt x="293" y="62"/>
                    <a:pt x="292" y="60"/>
                  </a:cubicBezTo>
                  <a:cubicBezTo>
                    <a:pt x="291" y="58"/>
                    <a:pt x="290" y="55"/>
                    <a:pt x="288" y="54"/>
                  </a:cubicBezTo>
                  <a:cubicBezTo>
                    <a:pt x="287" y="54"/>
                    <a:pt x="284" y="54"/>
                    <a:pt x="281" y="54"/>
                  </a:cubicBezTo>
                  <a:cubicBezTo>
                    <a:pt x="279" y="55"/>
                    <a:pt x="276" y="55"/>
                    <a:pt x="275" y="55"/>
                  </a:cubicBezTo>
                  <a:cubicBezTo>
                    <a:pt x="272" y="56"/>
                    <a:pt x="269" y="59"/>
                    <a:pt x="267" y="60"/>
                  </a:cubicBezTo>
                  <a:cubicBezTo>
                    <a:pt x="268" y="61"/>
                    <a:pt x="266" y="62"/>
                    <a:pt x="267" y="63"/>
                  </a:cubicBezTo>
                  <a:cubicBezTo>
                    <a:pt x="266" y="63"/>
                    <a:pt x="265" y="63"/>
                    <a:pt x="265" y="64"/>
                  </a:cubicBezTo>
                  <a:cubicBezTo>
                    <a:pt x="265" y="69"/>
                    <a:pt x="268" y="73"/>
                    <a:pt x="270" y="77"/>
                  </a:cubicBezTo>
                  <a:cubicBezTo>
                    <a:pt x="273" y="76"/>
                    <a:pt x="275" y="76"/>
                    <a:pt x="279" y="76"/>
                  </a:cubicBezTo>
                  <a:close/>
                  <a:moveTo>
                    <a:pt x="73" y="56"/>
                  </a:moveTo>
                  <a:cubicBezTo>
                    <a:pt x="70" y="62"/>
                    <a:pt x="67" y="68"/>
                    <a:pt x="64" y="75"/>
                  </a:cubicBezTo>
                  <a:cubicBezTo>
                    <a:pt x="66" y="74"/>
                    <a:pt x="66" y="76"/>
                    <a:pt x="68" y="76"/>
                  </a:cubicBezTo>
                  <a:cubicBezTo>
                    <a:pt x="71" y="70"/>
                    <a:pt x="74" y="63"/>
                    <a:pt x="76" y="57"/>
                  </a:cubicBezTo>
                  <a:cubicBezTo>
                    <a:pt x="76" y="56"/>
                    <a:pt x="75" y="55"/>
                    <a:pt x="73" y="56"/>
                  </a:cubicBezTo>
                  <a:close/>
                  <a:moveTo>
                    <a:pt x="85" y="61"/>
                  </a:moveTo>
                  <a:cubicBezTo>
                    <a:pt x="83" y="63"/>
                    <a:pt x="82" y="66"/>
                    <a:pt x="80" y="70"/>
                  </a:cubicBezTo>
                  <a:cubicBezTo>
                    <a:pt x="79" y="73"/>
                    <a:pt x="76" y="76"/>
                    <a:pt x="76" y="78"/>
                  </a:cubicBezTo>
                  <a:cubicBezTo>
                    <a:pt x="77" y="81"/>
                    <a:pt x="80" y="81"/>
                    <a:pt x="81" y="83"/>
                  </a:cubicBezTo>
                  <a:cubicBezTo>
                    <a:pt x="86" y="77"/>
                    <a:pt x="88" y="70"/>
                    <a:pt x="91" y="64"/>
                  </a:cubicBezTo>
                  <a:cubicBezTo>
                    <a:pt x="89" y="62"/>
                    <a:pt x="87" y="61"/>
                    <a:pt x="85" y="61"/>
                  </a:cubicBezTo>
                  <a:close/>
                  <a:moveTo>
                    <a:pt x="93" y="64"/>
                  </a:moveTo>
                  <a:cubicBezTo>
                    <a:pt x="91" y="70"/>
                    <a:pt x="86" y="77"/>
                    <a:pt x="84" y="83"/>
                  </a:cubicBezTo>
                  <a:cubicBezTo>
                    <a:pt x="83" y="89"/>
                    <a:pt x="84" y="98"/>
                    <a:pt x="85" y="105"/>
                  </a:cubicBezTo>
                  <a:cubicBezTo>
                    <a:pt x="85" y="111"/>
                    <a:pt x="84" y="117"/>
                    <a:pt x="84" y="123"/>
                  </a:cubicBezTo>
                  <a:cubicBezTo>
                    <a:pt x="85" y="135"/>
                    <a:pt x="85" y="150"/>
                    <a:pt x="85" y="163"/>
                  </a:cubicBezTo>
                  <a:cubicBezTo>
                    <a:pt x="85" y="164"/>
                    <a:pt x="87" y="165"/>
                    <a:pt x="86" y="167"/>
                  </a:cubicBezTo>
                  <a:cubicBezTo>
                    <a:pt x="93" y="170"/>
                    <a:pt x="101" y="169"/>
                    <a:pt x="107" y="167"/>
                  </a:cubicBezTo>
                  <a:cubicBezTo>
                    <a:pt x="109" y="159"/>
                    <a:pt x="108" y="152"/>
                    <a:pt x="108" y="144"/>
                  </a:cubicBezTo>
                  <a:cubicBezTo>
                    <a:pt x="108" y="132"/>
                    <a:pt x="109" y="119"/>
                    <a:pt x="109" y="105"/>
                  </a:cubicBezTo>
                  <a:cubicBezTo>
                    <a:pt x="109" y="101"/>
                    <a:pt x="109" y="96"/>
                    <a:pt x="109" y="93"/>
                  </a:cubicBezTo>
                  <a:cubicBezTo>
                    <a:pt x="109" y="92"/>
                    <a:pt x="108" y="91"/>
                    <a:pt x="108" y="90"/>
                  </a:cubicBezTo>
                  <a:cubicBezTo>
                    <a:pt x="108" y="87"/>
                    <a:pt x="109" y="84"/>
                    <a:pt x="108" y="81"/>
                  </a:cubicBezTo>
                  <a:cubicBezTo>
                    <a:pt x="108" y="75"/>
                    <a:pt x="106" y="70"/>
                    <a:pt x="106" y="64"/>
                  </a:cubicBezTo>
                  <a:cubicBezTo>
                    <a:pt x="102" y="62"/>
                    <a:pt x="97" y="62"/>
                    <a:pt x="93" y="64"/>
                  </a:cubicBezTo>
                  <a:close/>
                  <a:moveTo>
                    <a:pt x="271" y="79"/>
                  </a:moveTo>
                  <a:cubicBezTo>
                    <a:pt x="271" y="82"/>
                    <a:pt x="272" y="83"/>
                    <a:pt x="273" y="84"/>
                  </a:cubicBezTo>
                  <a:cubicBezTo>
                    <a:pt x="274" y="84"/>
                    <a:pt x="274" y="83"/>
                    <a:pt x="276" y="83"/>
                  </a:cubicBezTo>
                  <a:cubicBezTo>
                    <a:pt x="285" y="87"/>
                    <a:pt x="306" y="80"/>
                    <a:pt x="296" y="69"/>
                  </a:cubicBezTo>
                  <a:cubicBezTo>
                    <a:pt x="292" y="77"/>
                    <a:pt x="281" y="78"/>
                    <a:pt x="271" y="79"/>
                  </a:cubicBezTo>
                  <a:close/>
                  <a:moveTo>
                    <a:pt x="265" y="96"/>
                  </a:moveTo>
                  <a:cubicBezTo>
                    <a:pt x="265" y="98"/>
                    <a:pt x="265" y="100"/>
                    <a:pt x="265" y="103"/>
                  </a:cubicBezTo>
                  <a:cubicBezTo>
                    <a:pt x="265" y="107"/>
                    <a:pt x="265" y="112"/>
                    <a:pt x="265" y="118"/>
                  </a:cubicBezTo>
                  <a:cubicBezTo>
                    <a:pt x="265" y="121"/>
                    <a:pt x="265" y="125"/>
                    <a:pt x="266" y="127"/>
                  </a:cubicBezTo>
                  <a:cubicBezTo>
                    <a:pt x="266" y="128"/>
                    <a:pt x="268" y="130"/>
                    <a:pt x="269" y="132"/>
                  </a:cubicBezTo>
                  <a:cubicBezTo>
                    <a:pt x="272" y="136"/>
                    <a:pt x="274" y="141"/>
                    <a:pt x="276" y="147"/>
                  </a:cubicBezTo>
                  <a:cubicBezTo>
                    <a:pt x="278" y="151"/>
                    <a:pt x="281" y="160"/>
                    <a:pt x="284" y="163"/>
                  </a:cubicBezTo>
                  <a:cubicBezTo>
                    <a:pt x="285" y="164"/>
                    <a:pt x="289" y="165"/>
                    <a:pt x="291" y="166"/>
                  </a:cubicBezTo>
                  <a:cubicBezTo>
                    <a:pt x="296" y="168"/>
                    <a:pt x="302" y="168"/>
                    <a:pt x="306" y="169"/>
                  </a:cubicBezTo>
                  <a:cubicBezTo>
                    <a:pt x="304" y="166"/>
                    <a:pt x="303" y="162"/>
                    <a:pt x="302" y="159"/>
                  </a:cubicBezTo>
                  <a:cubicBezTo>
                    <a:pt x="301" y="156"/>
                    <a:pt x="299" y="153"/>
                    <a:pt x="298" y="151"/>
                  </a:cubicBezTo>
                  <a:cubicBezTo>
                    <a:pt x="298" y="150"/>
                    <a:pt x="298" y="148"/>
                    <a:pt x="298" y="147"/>
                  </a:cubicBezTo>
                  <a:cubicBezTo>
                    <a:pt x="296" y="141"/>
                    <a:pt x="292" y="135"/>
                    <a:pt x="290" y="128"/>
                  </a:cubicBezTo>
                  <a:cubicBezTo>
                    <a:pt x="287" y="122"/>
                    <a:pt x="285" y="115"/>
                    <a:pt x="282" y="109"/>
                  </a:cubicBezTo>
                  <a:cubicBezTo>
                    <a:pt x="276" y="97"/>
                    <a:pt x="271" y="84"/>
                    <a:pt x="265" y="73"/>
                  </a:cubicBezTo>
                  <a:cubicBezTo>
                    <a:pt x="265" y="72"/>
                    <a:pt x="265" y="72"/>
                    <a:pt x="265" y="73"/>
                  </a:cubicBezTo>
                  <a:cubicBezTo>
                    <a:pt x="264" y="79"/>
                    <a:pt x="265" y="87"/>
                    <a:pt x="265" y="96"/>
                  </a:cubicBezTo>
                  <a:close/>
                  <a:moveTo>
                    <a:pt x="274" y="87"/>
                  </a:moveTo>
                  <a:cubicBezTo>
                    <a:pt x="276" y="89"/>
                    <a:pt x="276" y="92"/>
                    <a:pt x="278" y="94"/>
                  </a:cubicBezTo>
                  <a:cubicBezTo>
                    <a:pt x="278" y="93"/>
                    <a:pt x="278" y="93"/>
                    <a:pt x="278" y="93"/>
                  </a:cubicBezTo>
                  <a:cubicBezTo>
                    <a:pt x="280" y="93"/>
                    <a:pt x="283" y="93"/>
                    <a:pt x="285" y="93"/>
                  </a:cubicBezTo>
                  <a:cubicBezTo>
                    <a:pt x="291" y="93"/>
                    <a:pt x="299" y="87"/>
                    <a:pt x="301" y="83"/>
                  </a:cubicBezTo>
                  <a:cubicBezTo>
                    <a:pt x="302" y="81"/>
                    <a:pt x="302" y="79"/>
                    <a:pt x="300" y="78"/>
                  </a:cubicBezTo>
                  <a:cubicBezTo>
                    <a:pt x="295" y="87"/>
                    <a:pt x="283" y="86"/>
                    <a:pt x="274" y="87"/>
                  </a:cubicBezTo>
                  <a:close/>
                  <a:moveTo>
                    <a:pt x="278" y="96"/>
                  </a:moveTo>
                  <a:cubicBezTo>
                    <a:pt x="279" y="96"/>
                    <a:pt x="279" y="97"/>
                    <a:pt x="279" y="98"/>
                  </a:cubicBezTo>
                  <a:cubicBezTo>
                    <a:pt x="283" y="98"/>
                    <a:pt x="287" y="99"/>
                    <a:pt x="290" y="98"/>
                  </a:cubicBezTo>
                  <a:cubicBezTo>
                    <a:pt x="297" y="98"/>
                    <a:pt x="302" y="92"/>
                    <a:pt x="305" y="87"/>
                  </a:cubicBezTo>
                  <a:cubicBezTo>
                    <a:pt x="304" y="86"/>
                    <a:pt x="304" y="84"/>
                    <a:pt x="303" y="84"/>
                  </a:cubicBezTo>
                  <a:cubicBezTo>
                    <a:pt x="298" y="92"/>
                    <a:pt x="289" y="97"/>
                    <a:pt x="278" y="96"/>
                  </a:cubicBezTo>
                  <a:close/>
                  <a:moveTo>
                    <a:pt x="54" y="102"/>
                  </a:moveTo>
                  <a:cubicBezTo>
                    <a:pt x="55" y="102"/>
                    <a:pt x="56" y="103"/>
                    <a:pt x="57" y="102"/>
                  </a:cubicBezTo>
                  <a:cubicBezTo>
                    <a:pt x="57" y="100"/>
                    <a:pt x="60" y="96"/>
                    <a:pt x="61" y="92"/>
                  </a:cubicBezTo>
                  <a:cubicBezTo>
                    <a:pt x="62" y="90"/>
                    <a:pt x="65" y="84"/>
                    <a:pt x="60" y="84"/>
                  </a:cubicBezTo>
                  <a:cubicBezTo>
                    <a:pt x="59" y="91"/>
                    <a:pt x="56" y="95"/>
                    <a:pt x="54" y="102"/>
                  </a:cubicBezTo>
                  <a:close/>
                  <a:moveTo>
                    <a:pt x="72" y="88"/>
                  </a:moveTo>
                  <a:cubicBezTo>
                    <a:pt x="69" y="92"/>
                    <a:pt x="66" y="99"/>
                    <a:pt x="64" y="105"/>
                  </a:cubicBezTo>
                  <a:cubicBezTo>
                    <a:pt x="66" y="106"/>
                    <a:pt x="68" y="108"/>
                    <a:pt x="70" y="110"/>
                  </a:cubicBezTo>
                  <a:cubicBezTo>
                    <a:pt x="73" y="104"/>
                    <a:pt x="76" y="98"/>
                    <a:pt x="78" y="91"/>
                  </a:cubicBezTo>
                  <a:cubicBezTo>
                    <a:pt x="77" y="89"/>
                    <a:pt x="74" y="88"/>
                    <a:pt x="72" y="88"/>
                  </a:cubicBezTo>
                  <a:close/>
                  <a:moveTo>
                    <a:pt x="79" y="94"/>
                  </a:moveTo>
                  <a:cubicBezTo>
                    <a:pt x="79" y="95"/>
                    <a:pt x="79" y="96"/>
                    <a:pt x="79" y="97"/>
                  </a:cubicBezTo>
                  <a:cubicBezTo>
                    <a:pt x="77" y="101"/>
                    <a:pt x="74" y="105"/>
                    <a:pt x="73" y="109"/>
                  </a:cubicBezTo>
                  <a:cubicBezTo>
                    <a:pt x="72" y="113"/>
                    <a:pt x="72" y="118"/>
                    <a:pt x="71" y="123"/>
                  </a:cubicBezTo>
                  <a:cubicBezTo>
                    <a:pt x="71" y="135"/>
                    <a:pt x="72" y="143"/>
                    <a:pt x="70" y="154"/>
                  </a:cubicBezTo>
                  <a:cubicBezTo>
                    <a:pt x="74" y="157"/>
                    <a:pt x="78" y="160"/>
                    <a:pt x="82" y="163"/>
                  </a:cubicBezTo>
                  <a:cubicBezTo>
                    <a:pt x="83" y="155"/>
                    <a:pt x="83" y="148"/>
                    <a:pt x="83" y="139"/>
                  </a:cubicBezTo>
                  <a:cubicBezTo>
                    <a:pt x="83" y="131"/>
                    <a:pt x="82" y="123"/>
                    <a:pt x="82" y="117"/>
                  </a:cubicBezTo>
                  <a:cubicBezTo>
                    <a:pt x="82" y="109"/>
                    <a:pt x="83" y="97"/>
                    <a:pt x="82" y="89"/>
                  </a:cubicBezTo>
                  <a:cubicBezTo>
                    <a:pt x="81" y="91"/>
                    <a:pt x="80" y="92"/>
                    <a:pt x="79" y="94"/>
                  </a:cubicBezTo>
                  <a:close/>
                  <a:moveTo>
                    <a:pt x="280" y="100"/>
                  </a:moveTo>
                  <a:cubicBezTo>
                    <a:pt x="285" y="111"/>
                    <a:pt x="290" y="124"/>
                    <a:pt x="295" y="136"/>
                  </a:cubicBezTo>
                  <a:cubicBezTo>
                    <a:pt x="305" y="137"/>
                    <a:pt x="318" y="131"/>
                    <a:pt x="322" y="122"/>
                  </a:cubicBezTo>
                  <a:cubicBezTo>
                    <a:pt x="317" y="111"/>
                    <a:pt x="312" y="100"/>
                    <a:pt x="306" y="90"/>
                  </a:cubicBezTo>
                  <a:cubicBezTo>
                    <a:pt x="302" y="97"/>
                    <a:pt x="291" y="104"/>
                    <a:pt x="280" y="100"/>
                  </a:cubicBezTo>
                  <a:close/>
                  <a:moveTo>
                    <a:pt x="43" y="128"/>
                  </a:moveTo>
                  <a:cubicBezTo>
                    <a:pt x="44" y="129"/>
                    <a:pt x="44" y="129"/>
                    <a:pt x="45" y="129"/>
                  </a:cubicBezTo>
                  <a:cubicBezTo>
                    <a:pt x="47" y="123"/>
                    <a:pt x="50" y="117"/>
                    <a:pt x="52" y="111"/>
                  </a:cubicBezTo>
                  <a:cubicBezTo>
                    <a:pt x="51" y="112"/>
                    <a:pt x="51" y="111"/>
                    <a:pt x="50" y="111"/>
                  </a:cubicBezTo>
                  <a:cubicBezTo>
                    <a:pt x="48" y="117"/>
                    <a:pt x="45" y="122"/>
                    <a:pt x="43" y="128"/>
                  </a:cubicBezTo>
                  <a:close/>
                  <a:moveTo>
                    <a:pt x="62" y="115"/>
                  </a:moveTo>
                  <a:cubicBezTo>
                    <a:pt x="59" y="116"/>
                    <a:pt x="58" y="121"/>
                    <a:pt x="57" y="124"/>
                  </a:cubicBezTo>
                  <a:cubicBezTo>
                    <a:pt x="56" y="126"/>
                    <a:pt x="53" y="129"/>
                    <a:pt x="52" y="133"/>
                  </a:cubicBezTo>
                  <a:cubicBezTo>
                    <a:pt x="54" y="134"/>
                    <a:pt x="57" y="136"/>
                    <a:pt x="58" y="138"/>
                  </a:cubicBezTo>
                  <a:cubicBezTo>
                    <a:pt x="61" y="132"/>
                    <a:pt x="64" y="125"/>
                    <a:pt x="66" y="118"/>
                  </a:cubicBezTo>
                  <a:cubicBezTo>
                    <a:pt x="65" y="117"/>
                    <a:pt x="64" y="116"/>
                    <a:pt x="62" y="115"/>
                  </a:cubicBezTo>
                  <a:close/>
                  <a:moveTo>
                    <a:pt x="297" y="139"/>
                  </a:moveTo>
                  <a:cubicBezTo>
                    <a:pt x="297" y="140"/>
                    <a:pt x="297" y="141"/>
                    <a:pt x="298" y="142"/>
                  </a:cubicBezTo>
                  <a:cubicBezTo>
                    <a:pt x="298" y="141"/>
                    <a:pt x="298" y="141"/>
                    <a:pt x="299" y="140"/>
                  </a:cubicBezTo>
                  <a:cubicBezTo>
                    <a:pt x="302" y="141"/>
                    <a:pt x="306" y="140"/>
                    <a:pt x="308" y="140"/>
                  </a:cubicBezTo>
                  <a:cubicBezTo>
                    <a:pt x="314" y="139"/>
                    <a:pt x="320" y="135"/>
                    <a:pt x="323" y="132"/>
                  </a:cubicBezTo>
                  <a:cubicBezTo>
                    <a:pt x="324" y="130"/>
                    <a:pt x="326" y="127"/>
                    <a:pt x="323" y="125"/>
                  </a:cubicBezTo>
                  <a:cubicBezTo>
                    <a:pt x="317" y="134"/>
                    <a:pt x="308" y="138"/>
                    <a:pt x="297" y="139"/>
                  </a:cubicBezTo>
                  <a:close/>
                  <a:moveTo>
                    <a:pt x="326" y="131"/>
                  </a:moveTo>
                  <a:cubicBezTo>
                    <a:pt x="321" y="139"/>
                    <a:pt x="310" y="145"/>
                    <a:pt x="298" y="142"/>
                  </a:cubicBezTo>
                  <a:cubicBezTo>
                    <a:pt x="299" y="146"/>
                    <a:pt x="301" y="150"/>
                    <a:pt x="306" y="148"/>
                  </a:cubicBezTo>
                  <a:cubicBezTo>
                    <a:pt x="316" y="150"/>
                    <a:pt x="327" y="146"/>
                    <a:pt x="330" y="137"/>
                  </a:cubicBezTo>
                  <a:cubicBezTo>
                    <a:pt x="328" y="135"/>
                    <a:pt x="328" y="132"/>
                    <a:pt x="326" y="131"/>
                  </a:cubicBezTo>
                  <a:close/>
                  <a:moveTo>
                    <a:pt x="37" y="140"/>
                  </a:moveTo>
                  <a:cubicBezTo>
                    <a:pt x="36" y="142"/>
                    <a:pt x="35" y="145"/>
                    <a:pt x="34" y="147"/>
                  </a:cubicBezTo>
                  <a:cubicBezTo>
                    <a:pt x="38" y="148"/>
                    <a:pt x="41" y="147"/>
                    <a:pt x="45" y="149"/>
                  </a:cubicBezTo>
                  <a:cubicBezTo>
                    <a:pt x="47" y="150"/>
                    <a:pt x="49" y="153"/>
                    <a:pt x="51" y="154"/>
                  </a:cubicBezTo>
                  <a:cubicBezTo>
                    <a:pt x="52" y="151"/>
                    <a:pt x="53" y="150"/>
                    <a:pt x="54" y="147"/>
                  </a:cubicBezTo>
                  <a:cubicBezTo>
                    <a:pt x="50" y="143"/>
                    <a:pt x="44" y="140"/>
                    <a:pt x="37" y="140"/>
                  </a:cubicBezTo>
                  <a:close/>
                  <a:moveTo>
                    <a:pt x="313" y="160"/>
                  </a:moveTo>
                  <a:cubicBezTo>
                    <a:pt x="320" y="161"/>
                    <a:pt x="328" y="157"/>
                    <a:pt x="332" y="153"/>
                  </a:cubicBezTo>
                  <a:cubicBezTo>
                    <a:pt x="335" y="149"/>
                    <a:pt x="334" y="145"/>
                    <a:pt x="332" y="141"/>
                  </a:cubicBezTo>
                  <a:cubicBezTo>
                    <a:pt x="332" y="141"/>
                    <a:pt x="331" y="141"/>
                    <a:pt x="331" y="141"/>
                  </a:cubicBezTo>
                  <a:cubicBezTo>
                    <a:pt x="326" y="150"/>
                    <a:pt x="312" y="151"/>
                    <a:pt x="302" y="151"/>
                  </a:cubicBezTo>
                  <a:cubicBezTo>
                    <a:pt x="303" y="154"/>
                    <a:pt x="304" y="157"/>
                    <a:pt x="306" y="159"/>
                  </a:cubicBezTo>
                  <a:cubicBezTo>
                    <a:pt x="308" y="159"/>
                    <a:pt x="311" y="160"/>
                    <a:pt x="313" y="160"/>
                  </a:cubicBezTo>
                  <a:close/>
                  <a:moveTo>
                    <a:pt x="114" y="154"/>
                  </a:moveTo>
                  <a:cubicBezTo>
                    <a:pt x="125" y="157"/>
                    <a:pt x="139" y="158"/>
                    <a:pt x="153" y="156"/>
                  </a:cubicBezTo>
                  <a:cubicBezTo>
                    <a:pt x="153" y="152"/>
                    <a:pt x="153" y="149"/>
                    <a:pt x="153" y="145"/>
                  </a:cubicBezTo>
                  <a:cubicBezTo>
                    <a:pt x="139" y="147"/>
                    <a:pt x="124" y="147"/>
                    <a:pt x="115" y="144"/>
                  </a:cubicBezTo>
                  <a:cubicBezTo>
                    <a:pt x="114" y="147"/>
                    <a:pt x="114" y="150"/>
                    <a:pt x="114" y="154"/>
                  </a:cubicBezTo>
                  <a:close/>
                  <a:moveTo>
                    <a:pt x="32" y="153"/>
                  </a:moveTo>
                  <a:cubicBezTo>
                    <a:pt x="40" y="153"/>
                    <a:pt x="44" y="158"/>
                    <a:pt x="49" y="160"/>
                  </a:cubicBezTo>
                  <a:cubicBezTo>
                    <a:pt x="49" y="159"/>
                    <a:pt x="50" y="158"/>
                    <a:pt x="50" y="157"/>
                  </a:cubicBezTo>
                  <a:cubicBezTo>
                    <a:pt x="47" y="152"/>
                    <a:pt x="41" y="150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50"/>
                    <a:pt x="32" y="151"/>
                    <a:pt x="32" y="153"/>
                  </a:cubicBezTo>
                  <a:close/>
                  <a:moveTo>
                    <a:pt x="332" y="156"/>
                  </a:moveTo>
                  <a:cubicBezTo>
                    <a:pt x="326" y="163"/>
                    <a:pt x="317" y="163"/>
                    <a:pt x="307" y="162"/>
                  </a:cubicBezTo>
                  <a:cubicBezTo>
                    <a:pt x="309" y="166"/>
                    <a:pt x="310" y="171"/>
                    <a:pt x="314" y="172"/>
                  </a:cubicBezTo>
                  <a:cubicBezTo>
                    <a:pt x="316" y="173"/>
                    <a:pt x="321" y="173"/>
                    <a:pt x="323" y="173"/>
                  </a:cubicBezTo>
                  <a:cubicBezTo>
                    <a:pt x="331" y="172"/>
                    <a:pt x="337" y="168"/>
                    <a:pt x="339" y="162"/>
                  </a:cubicBezTo>
                  <a:cubicBezTo>
                    <a:pt x="341" y="158"/>
                    <a:pt x="338" y="154"/>
                    <a:pt x="336" y="150"/>
                  </a:cubicBezTo>
                  <a:cubicBezTo>
                    <a:pt x="335" y="152"/>
                    <a:pt x="333" y="155"/>
                    <a:pt x="332" y="156"/>
                  </a:cubicBezTo>
                  <a:close/>
                  <a:moveTo>
                    <a:pt x="30" y="160"/>
                  </a:moveTo>
                  <a:cubicBezTo>
                    <a:pt x="33" y="164"/>
                    <a:pt x="45" y="169"/>
                    <a:pt x="48" y="162"/>
                  </a:cubicBezTo>
                  <a:cubicBezTo>
                    <a:pt x="42" y="159"/>
                    <a:pt x="38" y="155"/>
                    <a:pt x="31" y="154"/>
                  </a:cubicBezTo>
                  <a:cubicBezTo>
                    <a:pt x="30" y="156"/>
                    <a:pt x="30" y="158"/>
                    <a:pt x="30" y="160"/>
                  </a:cubicBezTo>
                  <a:close/>
                  <a:moveTo>
                    <a:pt x="115" y="166"/>
                  </a:moveTo>
                  <a:cubicBezTo>
                    <a:pt x="119" y="167"/>
                    <a:pt x="125" y="169"/>
                    <a:pt x="132" y="169"/>
                  </a:cubicBezTo>
                  <a:cubicBezTo>
                    <a:pt x="138" y="170"/>
                    <a:pt x="149" y="171"/>
                    <a:pt x="152" y="167"/>
                  </a:cubicBezTo>
                  <a:cubicBezTo>
                    <a:pt x="153" y="165"/>
                    <a:pt x="152" y="160"/>
                    <a:pt x="152" y="159"/>
                  </a:cubicBezTo>
                  <a:cubicBezTo>
                    <a:pt x="139" y="159"/>
                    <a:pt x="125" y="160"/>
                    <a:pt x="114" y="156"/>
                  </a:cubicBezTo>
                  <a:cubicBezTo>
                    <a:pt x="114" y="160"/>
                    <a:pt x="113" y="164"/>
                    <a:pt x="115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41" name="Freeform 107"/>
            <p:cNvSpPr>
              <a:spLocks noEditPoints="1"/>
            </p:cNvSpPr>
            <p:nvPr/>
          </p:nvSpPr>
          <p:spPr bwMode="auto">
            <a:xfrm>
              <a:off x="7893051" y="3754438"/>
              <a:ext cx="96838" cy="369888"/>
            </a:xfrm>
            <a:custGeom>
              <a:avLst/>
              <a:gdLst>
                <a:gd name="T0" fmla="*/ 28 w 31"/>
                <a:gd name="T1" fmla="*/ 114 h 117"/>
                <a:gd name="T2" fmla="*/ 4 w 31"/>
                <a:gd name="T3" fmla="*/ 114 h 117"/>
                <a:gd name="T4" fmla="*/ 2 w 31"/>
                <a:gd name="T5" fmla="*/ 91 h 117"/>
                <a:gd name="T6" fmla="*/ 3 w 31"/>
                <a:gd name="T7" fmla="*/ 67 h 117"/>
                <a:gd name="T8" fmla="*/ 2 w 31"/>
                <a:gd name="T9" fmla="*/ 61 h 117"/>
                <a:gd name="T10" fmla="*/ 2 w 31"/>
                <a:gd name="T11" fmla="*/ 34 h 117"/>
                <a:gd name="T12" fmla="*/ 1 w 31"/>
                <a:gd name="T13" fmla="*/ 18 h 117"/>
                <a:gd name="T14" fmla="*/ 2 w 31"/>
                <a:gd name="T15" fmla="*/ 5 h 117"/>
                <a:gd name="T16" fmla="*/ 7 w 31"/>
                <a:gd name="T17" fmla="*/ 1 h 117"/>
                <a:gd name="T18" fmla="*/ 12 w 31"/>
                <a:gd name="T19" fmla="*/ 1 h 117"/>
                <a:gd name="T20" fmla="*/ 29 w 31"/>
                <a:gd name="T21" fmla="*/ 7 h 117"/>
                <a:gd name="T22" fmla="*/ 29 w 31"/>
                <a:gd name="T23" fmla="*/ 24 h 117"/>
                <a:gd name="T24" fmla="*/ 29 w 31"/>
                <a:gd name="T25" fmla="*/ 82 h 117"/>
                <a:gd name="T26" fmla="*/ 28 w 31"/>
                <a:gd name="T27" fmla="*/ 114 h 117"/>
                <a:gd name="T28" fmla="*/ 9 w 31"/>
                <a:gd name="T29" fmla="*/ 112 h 117"/>
                <a:gd name="T30" fmla="*/ 19 w 31"/>
                <a:gd name="T31" fmla="*/ 112 h 117"/>
                <a:gd name="T32" fmla="*/ 26 w 31"/>
                <a:gd name="T33" fmla="*/ 108 h 117"/>
                <a:gd name="T34" fmla="*/ 26 w 31"/>
                <a:gd name="T35" fmla="*/ 97 h 117"/>
                <a:gd name="T36" fmla="*/ 26 w 31"/>
                <a:gd name="T37" fmla="*/ 76 h 117"/>
                <a:gd name="T38" fmla="*/ 27 w 31"/>
                <a:gd name="T39" fmla="*/ 24 h 117"/>
                <a:gd name="T40" fmla="*/ 27 w 31"/>
                <a:gd name="T41" fmla="*/ 10 h 117"/>
                <a:gd name="T42" fmla="*/ 21 w 31"/>
                <a:gd name="T43" fmla="*/ 5 h 117"/>
                <a:gd name="T44" fmla="*/ 7 w 31"/>
                <a:gd name="T45" fmla="*/ 5 h 117"/>
                <a:gd name="T46" fmla="*/ 4 w 31"/>
                <a:gd name="T47" fmla="*/ 13 h 117"/>
                <a:gd name="T48" fmla="*/ 4 w 31"/>
                <a:gd name="T49" fmla="*/ 15 h 117"/>
                <a:gd name="T50" fmla="*/ 5 w 31"/>
                <a:gd name="T51" fmla="*/ 54 h 117"/>
                <a:gd name="T52" fmla="*/ 4 w 31"/>
                <a:gd name="T53" fmla="*/ 106 h 117"/>
                <a:gd name="T54" fmla="*/ 4 w 31"/>
                <a:gd name="T55" fmla="*/ 109 h 117"/>
                <a:gd name="T56" fmla="*/ 8 w 31"/>
                <a:gd name="T57" fmla="*/ 113 h 117"/>
                <a:gd name="T58" fmla="*/ 9 w 31"/>
                <a:gd name="T59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117">
                  <a:moveTo>
                    <a:pt x="28" y="114"/>
                  </a:moveTo>
                  <a:cubicBezTo>
                    <a:pt x="22" y="117"/>
                    <a:pt x="12" y="117"/>
                    <a:pt x="4" y="114"/>
                  </a:cubicBezTo>
                  <a:cubicBezTo>
                    <a:pt x="0" y="108"/>
                    <a:pt x="2" y="100"/>
                    <a:pt x="2" y="91"/>
                  </a:cubicBezTo>
                  <a:cubicBezTo>
                    <a:pt x="2" y="83"/>
                    <a:pt x="3" y="75"/>
                    <a:pt x="3" y="67"/>
                  </a:cubicBezTo>
                  <a:cubicBezTo>
                    <a:pt x="3" y="65"/>
                    <a:pt x="2" y="63"/>
                    <a:pt x="2" y="61"/>
                  </a:cubicBezTo>
                  <a:cubicBezTo>
                    <a:pt x="3" y="51"/>
                    <a:pt x="2" y="42"/>
                    <a:pt x="2" y="34"/>
                  </a:cubicBezTo>
                  <a:cubicBezTo>
                    <a:pt x="1" y="28"/>
                    <a:pt x="1" y="23"/>
                    <a:pt x="1" y="18"/>
                  </a:cubicBezTo>
                  <a:cubicBezTo>
                    <a:pt x="2" y="14"/>
                    <a:pt x="0" y="9"/>
                    <a:pt x="2" y="5"/>
                  </a:cubicBezTo>
                  <a:cubicBezTo>
                    <a:pt x="3" y="3"/>
                    <a:pt x="6" y="1"/>
                    <a:pt x="7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9" y="1"/>
                    <a:pt x="26" y="0"/>
                    <a:pt x="29" y="7"/>
                  </a:cubicBezTo>
                  <a:cubicBezTo>
                    <a:pt x="31" y="13"/>
                    <a:pt x="29" y="19"/>
                    <a:pt x="29" y="24"/>
                  </a:cubicBezTo>
                  <a:cubicBezTo>
                    <a:pt x="28" y="41"/>
                    <a:pt x="29" y="64"/>
                    <a:pt x="29" y="82"/>
                  </a:cubicBezTo>
                  <a:cubicBezTo>
                    <a:pt x="29" y="94"/>
                    <a:pt x="30" y="104"/>
                    <a:pt x="28" y="114"/>
                  </a:cubicBezTo>
                  <a:close/>
                  <a:moveTo>
                    <a:pt x="9" y="112"/>
                  </a:moveTo>
                  <a:cubicBezTo>
                    <a:pt x="10" y="113"/>
                    <a:pt x="16" y="114"/>
                    <a:pt x="19" y="112"/>
                  </a:cubicBezTo>
                  <a:cubicBezTo>
                    <a:pt x="23" y="114"/>
                    <a:pt x="26" y="112"/>
                    <a:pt x="26" y="108"/>
                  </a:cubicBezTo>
                  <a:cubicBezTo>
                    <a:pt x="27" y="105"/>
                    <a:pt x="26" y="101"/>
                    <a:pt x="26" y="97"/>
                  </a:cubicBezTo>
                  <a:cubicBezTo>
                    <a:pt x="27" y="90"/>
                    <a:pt x="26" y="83"/>
                    <a:pt x="26" y="76"/>
                  </a:cubicBezTo>
                  <a:cubicBezTo>
                    <a:pt x="27" y="56"/>
                    <a:pt x="26" y="43"/>
                    <a:pt x="27" y="24"/>
                  </a:cubicBezTo>
                  <a:cubicBezTo>
                    <a:pt x="27" y="19"/>
                    <a:pt x="28" y="13"/>
                    <a:pt x="27" y="10"/>
                  </a:cubicBezTo>
                  <a:cubicBezTo>
                    <a:pt x="26" y="8"/>
                    <a:pt x="24" y="6"/>
                    <a:pt x="21" y="5"/>
                  </a:cubicBezTo>
                  <a:cubicBezTo>
                    <a:pt x="17" y="2"/>
                    <a:pt x="10" y="5"/>
                    <a:pt x="7" y="5"/>
                  </a:cubicBezTo>
                  <a:cubicBezTo>
                    <a:pt x="4" y="6"/>
                    <a:pt x="4" y="10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27"/>
                    <a:pt x="4" y="41"/>
                    <a:pt x="5" y="54"/>
                  </a:cubicBezTo>
                  <a:cubicBezTo>
                    <a:pt x="6" y="71"/>
                    <a:pt x="4" y="91"/>
                    <a:pt x="4" y="106"/>
                  </a:cubicBezTo>
                  <a:cubicBezTo>
                    <a:pt x="4" y="107"/>
                    <a:pt x="5" y="108"/>
                    <a:pt x="4" y="109"/>
                  </a:cubicBezTo>
                  <a:cubicBezTo>
                    <a:pt x="6" y="110"/>
                    <a:pt x="7" y="112"/>
                    <a:pt x="8" y="113"/>
                  </a:cubicBezTo>
                  <a:cubicBezTo>
                    <a:pt x="8" y="112"/>
                    <a:pt x="8" y="111"/>
                    <a:pt x="9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sp>
        <p:nvSpPr>
          <p:cNvPr id="342" name="Freeform 108"/>
          <p:cNvSpPr>
            <a:spLocks noEditPoints="1"/>
          </p:cNvSpPr>
          <p:nvPr/>
        </p:nvSpPr>
        <p:spPr bwMode="auto">
          <a:xfrm>
            <a:off x="4673600" y="2774950"/>
            <a:ext cx="588963" cy="628650"/>
          </a:xfrm>
          <a:custGeom>
            <a:avLst/>
            <a:gdLst>
              <a:gd name="T0" fmla="*/ 125 w 187"/>
              <a:gd name="T1" fmla="*/ 15 h 199"/>
              <a:gd name="T2" fmla="*/ 139 w 187"/>
              <a:gd name="T3" fmla="*/ 13 h 199"/>
              <a:gd name="T4" fmla="*/ 152 w 187"/>
              <a:gd name="T5" fmla="*/ 49 h 199"/>
              <a:gd name="T6" fmla="*/ 170 w 187"/>
              <a:gd name="T7" fmla="*/ 114 h 199"/>
              <a:gd name="T8" fmla="*/ 183 w 187"/>
              <a:gd name="T9" fmla="*/ 147 h 199"/>
              <a:gd name="T10" fmla="*/ 158 w 187"/>
              <a:gd name="T11" fmla="*/ 158 h 199"/>
              <a:gd name="T12" fmla="*/ 120 w 187"/>
              <a:gd name="T13" fmla="*/ 168 h 199"/>
              <a:gd name="T14" fmla="*/ 39 w 187"/>
              <a:gd name="T15" fmla="*/ 199 h 199"/>
              <a:gd name="T16" fmla="*/ 31 w 187"/>
              <a:gd name="T17" fmla="*/ 181 h 199"/>
              <a:gd name="T18" fmla="*/ 19 w 187"/>
              <a:gd name="T19" fmla="*/ 150 h 199"/>
              <a:gd name="T20" fmla="*/ 9 w 187"/>
              <a:gd name="T21" fmla="*/ 119 h 199"/>
              <a:gd name="T22" fmla="*/ 3 w 187"/>
              <a:gd name="T23" fmla="*/ 83 h 199"/>
              <a:gd name="T24" fmla="*/ 25 w 187"/>
              <a:gd name="T25" fmla="*/ 44 h 199"/>
              <a:gd name="T26" fmla="*/ 69 w 187"/>
              <a:gd name="T27" fmla="*/ 30 h 199"/>
              <a:gd name="T28" fmla="*/ 75 w 187"/>
              <a:gd name="T29" fmla="*/ 3 h 199"/>
              <a:gd name="T30" fmla="*/ 98 w 187"/>
              <a:gd name="T31" fmla="*/ 8 h 199"/>
              <a:gd name="T32" fmla="*/ 88 w 187"/>
              <a:gd name="T33" fmla="*/ 40 h 199"/>
              <a:gd name="T34" fmla="*/ 104 w 187"/>
              <a:gd name="T35" fmla="*/ 48 h 199"/>
              <a:gd name="T36" fmla="*/ 97 w 187"/>
              <a:gd name="T37" fmla="*/ 70 h 199"/>
              <a:gd name="T38" fmla="*/ 83 w 187"/>
              <a:gd name="T39" fmla="*/ 6 h 199"/>
              <a:gd name="T40" fmla="*/ 100 w 187"/>
              <a:gd name="T41" fmla="*/ 22 h 199"/>
              <a:gd name="T42" fmla="*/ 92 w 187"/>
              <a:gd name="T43" fmla="*/ 5 h 199"/>
              <a:gd name="T44" fmla="*/ 72 w 187"/>
              <a:gd name="T45" fmla="*/ 16 h 199"/>
              <a:gd name="T46" fmla="*/ 86 w 187"/>
              <a:gd name="T47" fmla="*/ 58 h 199"/>
              <a:gd name="T48" fmla="*/ 107 w 187"/>
              <a:gd name="T49" fmla="*/ 73 h 199"/>
              <a:gd name="T50" fmla="*/ 109 w 187"/>
              <a:gd name="T51" fmla="*/ 52 h 199"/>
              <a:gd name="T52" fmla="*/ 95 w 187"/>
              <a:gd name="T53" fmla="*/ 22 h 199"/>
              <a:gd name="T54" fmla="*/ 89 w 187"/>
              <a:gd name="T55" fmla="*/ 49 h 199"/>
              <a:gd name="T56" fmla="*/ 95 w 187"/>
              <a:gd name="T57" fmla="*/ 16 h 199"/>
              <a:gd name="T58" fmla="*/ 80 w 187"/>
              <a:gd name="T59" fmla="*/ 11 h 199"/>
              <a:gd name="T60" fmla="*/ 80 w 187"/>
              <a:gd name="T61" fmla="*/ 27 h 199"/>
              <a:gd name="T62" fmla="*/ 95 w 187"/>
              <a:gd name="T63" fmla="*/ 16 h 199"/>
              <a:gd name="T64" fmla="*/ 121 w 187"/>
              <a:gd name="T65" fmla="*/ 19 h 199"/>
              <a:gd name="T66" fmla="*/ 107 w 187"/>
              <a:gd name="T67" fmla="*/ 43 h 199"/>
              <a:gd name="T68" fmla="*/ 99 w 187"/>
              <a:gd name="T69" fmla="*/ 75 h 199"/>
              <a:gd name="T70" fmla="*/ 69 w 187"/>
              <a:gd name="T71" fmla="*/ 32 h 199"/>
              <a:gd name="T72" fmla="*/ 41 w 187"/>
              <a:gd name="T73" fmla="*/ 40 h 199"/>
              <a:gd name="T74" fmla="*/ 3 w 187"/>
              <a:gd name="T75" fmla="*/ 56 h 199"/>
              <a:gd name="T76" fmla="*/ 13 w 187"/>
              <a:gd name="T77" fmla="*/ 125 h 199"/>
              <a:gd name="T78" fmla="*/ 30 w 187"/>
              <a:gd name="T79" fmla="*/ 175 h 199"/>
              <a:gd name="T80" fmla="*/ 122 w 187"/>
              <a:gd name="T81" fmla="*/ 166 h 199"/>
              <a:gd name="T82" fmla="*/ 174 w 187"/>
              <a:gd name="T83" fmla="*/ 148 h 199"/>
              <a:gd name="T84" fmla="*/ 171 w 187"/>
              <a:gd name="T85" fmla="*/ 121 h 199"/>
              <a:gd name="T86" fmla="*/ 152 w 187"/>
              <a:gd name="T87" fmla="*/ 62 h 199"/>
              <a:gd name="T88" fmla="*/ 144 w 187"/>
              <a:gd name="T89" fmla="*/ 15 h 199"/>
              <a:gd name="T90" fmla="*/ 104 w 187"/>
              <a:gd name="T91" fmla="*/ 67 h 199"/>
              <a:gd name="T92" fmla="*/ 87 w 187"/>
              <a:gd name="T93" fmla="*/ 27 h 199"/>
              <a:gd name="T94" fmla="*/ 93 w 187"/>
              <a:gd name="T95" fmla="*/ 46 h 199"/>
              <a:gd name="T96" fmla="*/ 92 w 187"/>
              <a:gd name="T97" fmla="*/ 57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87" h="199">
                <a:moveTo>
                  <a:pt x="104" y="20"/>
                </a:moveTo>
                <a:cubicBezTo>
                  <a:pt x="109" y="19"/>
                  <a:pt x="114" y="17"/>
                  <a:pt x="120" y="16"/>
                </a:cubicBezTo>
                <a:cubicBezTo>
                  <a:pt x="121" y="15"/>
                  <a:pt x="123" y="15"/>
                  <a:pt x="125" y="15"/>
                </a:cubicBezTo>
                <a:cubicBezTo>
                  <a:pt x="125" y="15"/>
                  <a:pt x="126" y="15"/>
                  <a:pt x="126" y="15"/>
                </a:cubicBezTo>
                <a:cubicBezTo>
                  <a:pt x="128" y="14"/>
                  <a:pt x="130" y="15"/>
                  <a:pt x="131" y="15"/>
                </a:cubicBezTo>
                <a:cubicBezTo>
                  <a:pt x="133" y="14"/>
                  <a:pt x="136" y="13"/>
                  <a:pt x="139" y="13"/>
                </a:cubicBezTo>
                <a:cubicBezTo>
                  <a:pt x="141" y="12"/>
                  <a:pt x="144" y="12"/>
                  <a:pt x="147" y="13"/>
                </a:cubicBezTo>
                <a:cubicBezTo>
                  <a:pt x="148" y="19"/>
                  <a:pt x="150" y="27"/>
                  <a:pt x="149" y="32"/>
                </a:cubicBezTo>
                <a:cubicBezTo>
                  <a:pt x="150" y="38"/>
                  <a:pt x="150" y="45"/>
                  <a:pt x="152" y="49"/>
                </a:cubicBezTo>
                <a:cubicBezTo>
                  <a:pt x="153" y="56"/>
                  <a:pt x="154" y="64"/>
                  <a:pt x="155" y="71"/>
                </a:cubicBezTo>
                <a:cubicBezTo>
                  <a:pt x="156" y="79"/>
                  <a:pt x="159" y="85"/>
                  <a:pt x="161" y="91"/>
                </a:cubicBezTo>
                <a:cubicBezTo>
                  <a:pt x="164" y="99"/>
                  <a:pt x="167" y="107"/>
                  <a:pt x="170" y="114"/>
                </a:cubicBezTo>
                <a:cubicBezTo>
                  <a:pt x="175" y="124"/>
                  <a:pt x="181" y="132"/>
                  <a:pt x="185" y="142"/>
                </a:cubicBezTo>
                <a:cubicBezTo>
                  <a:pt x="186" y="143"/>
                  <a:pt x="187" y="144"/>
                  <a:pt x="186" y="146"/>
                </a:cubicBezTo>
                <a:cubicBezTo>
                  <a:pt x="186" y="146"/>
                  <a:pt x="184" y="146"/>
                  <a:pt x="183" y="147"/>
                </a:cubicBezTo>
                <a:cubicBezTo>
                  <a:pt x="182" y="148"/>
                  <a:pt x="180" y="149"/>
                  <a:pt x="177" y="150"/>
                </a:cubicBezTo>
                <a:cubicBezTo>
                  <a:pt x="173" y="152"/>
                  <a:pt x="168" y="154"/>
                  <a:pt x="164" y="156"/>
                </a:cubicBezTo>
                <a:cubicBezTo>
                  <a:pt x="163" y="157"/>
                  <a:pt x="159" y="157"/>
                  <a:pt x="158" y="158"/>
                </a:cubicBezTo>
                <a:cubicBezTo>
                  <a:pt x="150" y="159"/>
                  <a:pt x="138" y="164"/>
                  <a:pt x="129" y="166"/>
                </a:cubicBezTo>
                <a:cubicBezTo>
                  <a:pt x="129" y="166"/>
                  <a:pt x="129" y="166"/>
                  <a:pt x="128" y="167"/>
                </a:cubicBezTo>
                <a:cubicBezTo>
                  <a:pt x="126" y="166"/>
                  <a:pt x="123" y="167"/>
                  <a:pt x="120" y="168"/>
                </a:cubicBezTo>
                <a:cubicBezTo>
                  <a:pt x="108" y="170"/>
                  <a:pt x="94" y="172"/>
                  <a:pt x="82" y="177"/>
                </a:cubicBezTo>
                <a:cubicBezTo>
                  <a:pt x="74" y="180"/>
                  <a:pt x="65" y="183"/>
                  <a:pt x="58" y="187"/>
                </a:cubicBezTo>
                <a:cubicBezTo>
                  <a:pt x="51" y="191"/>
                  <a:pt x="45" y="195"/>
                  <a:pt x="39" y="199"/>
                </a:cubicBezTo>
                <a:cubicBezTo>
                  <a:pt x="38" y="197"/>
                  <a:pt x="37" y="195"/>
                  <a:pt x="36" y="193"/>
                </a:cubicBezTo>
                <a:cubicBezTo>
                  <a:pt x="35" y="190"/>
                  <a:pt x="33" y="188"/>
                  <a:pt x="32" y="185"/>
                </a:cubicBezTo>
                <a:cubicBezTo>
                  <a:pt x="32" y="184"/>
                  <a:pt x="31" y="182"/>
                  <a:pt x="31" y="181"/>
                </a:cubicBezTo>
                <a:cubicBezTo>
                  <a:pt x="28" y="173"/>
                  <a:pt x="25" y="165"/>
                  <a:pt x="21" y="156"/>
                </a:cubicBezTo>
                <a:cubicBezTo>
                  <a:pt x="21" y="155"/>
                  <a:pt x="20" y="154"/>
                  <a:pt x="19" y="153"/>
                </a:cubicBezTo>
                <a:cubicBezTo>
                  <a:pt x="19" y="152"/>
                  <a:pt x="19" y="151"/>
                  <a:pt x="19" y="150"/>
                </a:cubicBezTo>
                <a:cubicBezTo>
                  <a:pt x="17" y="145"/>
                  <a:pt x="15" y="139"/>
                  <a:pt x="14" y="133"/>
                </a:cubicBezTo>
                <a:cubicBezTo>
                  <a:pt x="13" y="130"/>
                  <a:pt x="12" y="127"/>
                  <a:pt x="11" y="124"/>
                </a:cubicBezTo>
                <a:cubicBezTo>
                  <a:pt x="10" y="122"/>
                  <a:pt x="10" y="120"/>
                  <a:pt x="9" y="119"/>
                </a:cubicBezTo>
                <a:cubicBezTo>
                  <a:pt x="9" y="117"/>
                  <a:pt x="9" y="115"/>
                  <a:pt x="8" y="113"/>
                </a:cubicBezTo>
                <a:cubicBezTo>
                  <a:pt x="7" y="106"/>
                  <a:pt x="5" y="100"/>
                  <a:pt x="4" y="93"/>
                </a:cubicBezTo>
                <a:cubicBezTo>
                  <a:pt x="4" y="90"/>
                  <a:pt x="3" y="86"/>
                  <a:pt x="3" y="83"/>
                </a:cubicBezTo>
                <a:cubicBezTo>
                  <a:pt x="2" y="77"/>
                  <a:pt x="1" y="71"/>
                  <a:pt x="1" y="65"/>
                </a:cubicBezTo>
                <a:cubicBezTo>
                  <a:pt x="1" y="62"/>
                  <a:pt x="0" y="58"/>
                  <a:pt x="1" y="55"/>
                </a:cubicBezTo>
                <a:cubicBezTo>
                  <a:pt x="8" y="52"/>
                  <a:pt x="16" y="47"/>
                  <a:pt x="25" y="44"/>
                </a:cubicBezTo>
                <a:cubicBezTo>
                  <a:pt x="26" y="43"/>
                  <a:pt x="29" y="42"/>
                  <a:pt x="31" y="42"/>
                </a:cubicBezTo>
                <a:cubicBezTo>
                  <a:pt x="37" y="39"/>
                  <a:pt x="44" y="37"/>
                  <a:pt x="51" y="35"/>
                </a:cubicBezTo>
                <a:cubicBezTo>
                  <a:pt x="57" y="34"/>
                  <a:pt x="63" y="31"/>
                  <a:pt x="69" y="30"/>
                </a:cubicBezTo>
                <a:cubicBezTo>
                  <a:pt x="70" y="29"/>
                  <a:pt x="72" y="29"/>
                  <a:pt x="75" y="28"/>
                </a:cubicBezTo>
                <a:cubicBezTo>
                  <a:pt x="74" y="25"/>
                  <a:pt x="70" y="19"/>
                  <a:pt x="70" y="15"/>
                </a:cubicBezTo>
                <a:cubicBezTo>
                  <a:pt x="70" y="10"/>
                  <a:pt x="72" y="7"/>
                  <a:pt x="75" y="3"/>
                </a:cubicBezTo>
                <a:cubicBezTo>
                  <a:pt x="77" y="3"/>
                  <a:pt x="80" y="1"/>
                  <a:pt x="83" y="0"/>
                </a:cubicBezTo>
                <a:cubicBezTo>
                  <a:pt x="87" y="0"/>
                  <a:pt x="90" y="1"/>
                  <a:pt x="94" y="3"/>
                </a:cubicBezTo>
                <a:cubicBezTo>
                  <a:pt x="95" y="5"/>
                  <a:pt x="97" y="6"/>
                  <a:pt x="98" y="8"/>
                </a:cubicBezTo>
                <a:cubicBezTo>
                  <a:pt x="101" y="12"/>
                  <a:pt x="101" y="16"/>
                  <a:pt x="104" y="20"/>
                </a:cubicBezTo>
                <a:close/>
                <a:moveTo>
                  <a:pt x="92" y="48"/>
                </a:moveTo>
                <a:cubicBezTo>
                  <a:pt x="90" y="46"/>
                  <a:pt x="89" y="43"/>
                  <a:pt x="88" y="40"/>
                </a:cubicBezTo>
                <a:cubicBezTo>
                  <a:pt x="86" y="35"/>
                  <a:pt x="84" y="31"/>
                  <a:pt x="85" y="26"/>
                </a:cubicBezTo>
                <a:cubicBezTo>
                  <a:pt x="86" y="24"/>
                  <a:pt x="89" y="23"/>
                  <a:pt x="93" y="24"/>
                </a:cubicBezTo>
                <a:cubicBezTo>
                  <a:pt x="97" y="29"/>
                  <a:pt x="101" y="40"/>
                  <a:pt x="104" y="48"/>
                </a:cubicBezTo>
                <a:cubicBezTo>
                  <a:pt x="106" y="54"/>
                  <a:pt x="111" y="64"/>
                  <a:pt x="107" y="68"/>
                </a:cubicBezTo>
                <a:cubicBezTo>
                  <a:pt x="106" y="68"/>
                  <a:pt x="104" y="71"/>
                  <a:pt x="103" y="71"/>
                </a:cubicBezTo>
                <a:cubicBezTo>
                  <a:pt x="101" y="71"/>
                  <a:pt x="98" y="70"/>
                  <a:pt x="97" y="70"/>
                </a:cubicBezTo>
                <a:cubicBezTo>
                  <a:pt x="96" y="69"/>
                  <a:pt x="96" y="67"/>
                  <a:pt x="94" y="66"/>
                </a:cubicBezTo>
                <a:cubicBezTo>
                  <a:pt x="87" y="49"/>
                  <a:pt x="78" y="34"/>
                  <a:pt x="75" y="12"/>
                </a:cubicBezTo>
                <a:cubicBezTo>
                  <a:pt x="77" y="9"/>
                  <a:pt x="80" y="8"/>
                  <a:pt x="83" y="6"/>
                </a:cubicBezTo>
                <a:cubicBezTo>
                  <a:pt x="86" y="6"/>
                  <a:pt x="89" y="7"/>
                  <a:pt x="92" y="8"/>
                </a:cubicBezTo>
                <a:cubicBezTo>
                  <a:pt x="94" y="11"/>
                  <a:pt x="96" y="13"/>
                  <a:pt x="98" y="16"/>
                </a:cubicBezTo>
                <a:cubicBezTo>
                  <a:pt x="99" y="18"/>
                  <a:pt x="99" y="20"/>
                  <a:pt x="100" y="22"/>
                </a:cubicBezTo>
                <a:cubicBezTo>
                  <a:pt x="101" y="21"/>
                  <a:pt x="101" y="22"/>
                  <a:pt x="101" y="21"/>
                </a:cubicBezTo>
                <a:cubicBezTo>
                  <a:pt x="100" y="16"/>
                  <a:pt x="98" y="12"/>
                  <a:pt x="95" y="7"/>
                </a:cubicBezTo>
                <a:cubicBezTo>
                  <a:pt x="94" y="7"/>
                  <a:pt x="93" y="6"/>
                  <a:pt x="92" y="5"/>
                </a:cubicBezTo>
                <a:cubicBezTo>
                  <a:pt x="90" y="4"/>
                  <a:pt x="87" y="2"/>
                  <a:pt x="84" y="3"/>
                </a:cubicBezTo>
                <a:cubicBezTo>
                  <a:pt x="82" y="3"/>
                  <a:pt x="79" y="4"/>
                  <a:pt x="76" y="5"/>
                </a:cubicBezTo>
                <a:cubicBezTo>
                  <a:pt x="73" y="8"/>
                  <a:pt x="72" y="11"/>
                  <a:pt x="72" y="16"/>
                </a:cubicBezTo>
                <a:cubicBezTo>
                  <a:pt x="74" y="19"/>
                  <a:pt x="75" y="24"/>
                  <a:pt x="77" y="28"/>
                </a:cubicBezTo>
                <a:cubicBezTo>
                  <a:pt x="77" y="32"/>
                  <a:pt x="79" y="35"/>
                  <a:pt x="79" y="38"/>
                </a:cubicBezTo>
                <a:cubicBezTo>
                  <a:pt x="82" y="45"/>
                  <a:pt x="84" y="52"/>
                  <a:pt x="86" y="58"/>
                </a:cubicBezTo>
                <a:cubicBezTo>
                  <a:pt x="89" y="63"/>
                  <a:pt x="92" y="69"/>
                  <a:pt x="96" y="73"/>
                </a:cubicBezTo>
                <a:cubicBezTo>
                  <a:pt x="98" y="73"/>
                  <a:pt x="99" y="74"/>
                  <a:pt x="101" y="74"/>
                </a:cubicBezTo>
                <a:cubicBezTo>
                  <a:pt x="102" y="73"/>
                  <a:pt x="105" y="73"/>
                  <a:pt x="107" y="73"/>
                </a:cubicBezTo>
                <a:cubicBezTo>
                  <a:pt x="107" y="72"/>
                  <a:pt x="108" y="72"/>
                  <a:pt x="109" y="71"/>
                </a:cubicBezTo>
                <a:cubicBezTo>
                  <a:pt x="112" y="67"/>
                  <a:pt x="111" y="61"/>
                  <a:pt x="109" y="56"/>
                </a:cubicBezTo>
                <a:cubicBezTo>
                  <a:pt x="109" y="54"/>
                  <a:pt x="109" y="53"/>
                  <a:pt x="109" y="52"/>
                </a:cubicBezTo>
                <a:cubicBezTo>
                  <a:pt x="107" y="46"/>
                  <a:pt x="104" y="39"/>
                  <a:pt x="102" y="34"/>
                </a:cubicBezTo>
                <a:cubicBezTo>
                  <a:pt x="100" y="31"/>
                  <a:pt x="99" y="28"/>
                  <a:pt x="97" y="25"/>
                </a:cubicBezTo>
                <a:cubicBezTo>
                  <a:pt x="96" y="24"/>
                  <a:pt x="96" y="22"/>
                  <a:pt x="95" y="22"/>
                </a:cubicBezTo>
                <a:cubicBezTo>
                  <a:pt x="92" y="18"/>
                  <a:pt x="85" y="20"/>
                  <a:pt x="82" y="24"/>
                </a:cubicBezTo>
                <a:cubicBezTo>
                  <a:pt x="81" y="30"/>
                  <a:pt x="83" y="36"/>
                  <a:pt x="86" y="42"/>
                </a:cubicBezTo>
                <a:cubicBezTo>
                  <a:pt x="87" y="44"/>
                  <a:pt x="88" y="47"/>
                  <a:pt x="89" y="49"/>
                </a:cubicBezTo>
                <a:cubicBezTo>
                  <a:pt x="90" y="51"/>
                  <a:pt x="91" y="54"/>
                  <a:pt x="94" y="54"/>
                </a:cubicBezTo>
                <a:cubicBezTo>
                  <a:pt x="95" y="52"/>
                  <a:pt x="93" y="50"/>
                  <a:pt x="92" y="48"/>
                </a:cubicBezTo>
                <a:close/>
                <a:moveTo>
                  <a:pt x="95" y="16"/>
                </a:moveTo>
                <a:cubicBezTo>
                  <a:pt x="94" y="14"/>
                  <a:pt x="92" y="11"/>
                  <a:pt x="91" y="10"/>
                </a:cubicBezTo>
                <a:cubicBezTo>
                  <a:pt x="89" y="9"/>
                  <a:pt x="85" y="8"/>
                  <a:pt x="83" y="8"/>
                </a:cubicBezTo>
                <a:cubicBezTo>
                  <a:pt x="82" y="9"/>
                  <a:pt x="81" y="10"/>
                  <a:pt x="80" y="11"/>
                </a:cubicBezTo>
                <a:cubicBezTo>
                  <a:pt x="79" y="11"/>
                  <a:pt x="78" y="11"/>
                  <a:pt x="77" y="13"/>
                </a:cubicBezTo>
                <a:cubicBezTo>
                  <a:pt x="77" y="14"/>
                  <a:pt x="77" y="17"/>
                  <a:pt x="77" y="18"/>
                </a:cubicBezTo>
                <a:cubicBezTo>
                  <a:pt x="78" y="21"/>
                  <a:pt x="80" y="25"/>
                  <a:pt x="80" y="27"/>
                </a:cubicBezTo>
                <a:cubicBezTo>
                  <a:pt x="80" y="21"/>
                  <a:pt x="86" y="18"/>
                  <a:pt x="90" y="18"/>
                </a:cubicBezTo>
                <a:cubicBezTo>
                  <a:pt x="93" y="18"/>
                  <a:pt x="95" y="20"/>
                  <a:pt x="97" y="22"/>
                </a:cubicBezTo>
                <a:cubicBezTo>
                  <a:pt x="96" y="19"/>
                  <a:pt x="97" y="18"/>
                  <a:pt x="95" y="16"/>
                </a:cubicBezTo>
                <a:close/>
                <a:moveTo>
                  <a:pt x="138" y="16"/>
                </a:moveTo>
                <a:cubicBezTo>
                  <a:pt x="135" y="17"/>
                  <a:pt x="132" y="16"/>
                  <a:pt x="129" y="17"/>
                </a:cubicBezTo>
                <a:cubicBezTo>
                  <a:pt x="126" y="17"/>
                  <a:pt x="123" y="18"/>
                  <a:pt x="121" y="19"/>
                </a:cubicBezTo>
                <a:cubicBezTo>
                  <a:pt x="120" y="19"/>
                  <a:pt x="119" y="18"/>
                  <a:pt x="117" y="19"/>
                </a:cubicBezTo>
                <a:cubicBezTo>
                  <a:pt x="111" y="20"/>
                  <a:pt x="105" y="22"/>
                  <a:pt x="99" y="24"/>
                </a:cubicBezTo>
                <a:cubicBezTo>
                  <a:pt x="102" y="28"/>
                  <a:pt x="105" y="36"/>
                  <a:pt x="107" y="43"/>
                </a:cubicBezTo>
                <a:cubicBezTo>
                  <a:pt x="110" y="52"/>
                  <a:pt x="116" y="63"/>
                  <a:pt x="112" y="72"/>
                </a:cubicBezTo>
                <a:cubicBezTo>
                  <a:pt x="109" y="75"/>
                  <a:pt x="105" y="75"/>
                  <a:pt x="101" y="76"/>
                </a:cubicBezTo>
                <a:cubicBezTo>
                  <a:pt x="100" y="76"/>
                  <a:pt x="99" y="76"/>
                  <a:pt x="99" y="75"/>
                </a:cubicBezTo>
                <a:cubicBezTo>
                  <a:pt x="94" y="75"/>
                  <a:pt x="91" y="71"/>
                  <a:pt x="89" y="67"/>
                </a:cubicBezTo>
                <a:cubicBezTo>
                  <a:pt x="83" y="56"/>
                  <a:pt x="78" y="42"/>
                  <a:pt x="75" y="30"/>
                </a:cubicBezTo>
                <a:cubicBezTo>
                  <a:pt x="73" y="31"/>
                  <a:pt x="71" y="31"/>
                  <a:pt x="69" y="32"/>
                </a:cubicBezTo>
                <a:cubicBezTo>
                  <a:pt x="65" y="33"/>
                  <a:pt x="63" y="34"/>
                  <a:pt x="61" y="34"/>
                </a:cubicBezTo>
                <a:cubicBezTo>
                  <a:pt x="58" y="35"/>
                  <a:pt x="56" y="36"/>
                  <a:pt x="54" y="37"/>
                </a:cubicBezTo>
                <a:cubicBezTo>
                  <a:pt x="50" y="38"/>
                  <a:pt x="46" y="39"/>
                  <a:pt x="41" y="40"/>
                </a:cubicBezTo>
                <a:cubicBezTo>
                  <a:pt x="39" y="41"/>
                  <a:pt x="36" y="42"/>
                  <a:pt x="34" y="43"/>
                </a:cubicBezTo>
                <a:cubicBezTo>
                  <a:pt x="27" y="46"/>
                  <a:pt x="20" y="48"/>
                  <a:pt x="13" y="51"/>
                </a:cubicBezTo>
                <a:cubicBezTo>
                  <a:pt x="10" y="52"/>
                  <a:pt x="7" y="55"/>
                  <a:pt x="3" y="56"/>
                </a:cubicBezTo>
                <a:cubicBezTo>
                  <a:pt x="3" y="67"/>
                  <a:pt x="4" y="78"/>
                  <a:pt x="6" y="90"/>
                </a:cubicBezTo>
                <a:cubicBezTo>
                  <a:pt x="6" y="94"/>
                  <a:pt x="9" y="99"/>
                  <a:pt x="9" y="104"/>
                </a:cubicBezTo>
                <a:cubicBezTo>
                  <a:pt x="10" y="111"/>
                  <a:pt x="11" y="118"/>
                  <a:pt x="13" y="125"/>
                </a:cubicBezTo>
                <a:cubicBezTo>
                  <a:pt x="16" y="132"/>
                  <a:pt x="17" y="140"/>
                  <a:pt x="19" y="146"/>
                </a:cubicBezTo>
                <a:cubicBezTo>
                  <a:pt x="21" y="152"/>
                  <a:pt x="23" y="157"/>
                  <a:pt x="25" y="162"/>
                </a:cubicBezTo>
                <a:cubicBezTo>
                  <a:pt x="27" y="167"/>
                  <a:pt x="29" y="171"/>
                  <a:pt x="30" y="175"/>
                </a:cubicBezTo>
                <a:cubicBezTo>
                  <a:pt x="33" y="183"/>
                  <a:pt x="36" y="190"/>
                  <a:pt x="40" y="197"/>
                </a:cubicBezTo>
                <a:cubicBezTo>
                  <a:pt x="51" y="187"/>
                  <a:pt x="65" y="182"/>
                  <a:pt x="78" y="177"/>
                </a:cubicBezTo>
                <a:cubicBezTo>
                  <a:pt x="91" y="171"/>
                  <a:pt x="107" y="169"/>
                  <a:pt x="122" y="166"/>
                </a:cubicBezTo>
                <a:cubicBezTo>
                  <a:pt x="129" y="164"/>
                  <a:pt x="134" y="162"/>
                  <a:pt x="140" y="160"/>
                </a:cubicBezTo>
                <a:cubicBezTo>
                  <a:pt x="146" y="158"/>
                  <a:pt x="152" y="157"/>
                  <a:pt x="158" y="155"/>
                </a:cubicBezTo>
                <a:cubicBezTo>
                  <a:pt x="163" y="153"/>
                  <a:pt x="169" y="150"/>
                  <a:pt x="174" y="148"/>
                </a:cubicBezTo>
                <a:cubicBezTo>
                  <a:pt x="176" y="146"/>
                  <a:pt x="181" y="145"/>
                  <a:pt x="183" y="144"/>
                </a:cubicBezTo>
                <a:cubicBezTo>
                  <a:pt x="182" y="140"/>
                  <a:pt x="179" y="137"/>
                  <a:pt x="177" y="134"/>
                </a:cubicBezTo>
                <a:cubicBezTo>
                  <a:pt x="175" y="129"/>
                  <a:pt x="172" y="125"/>
                  <a:pt x="171" y="121"/>
                </a:cubicBezTo>
                <a:cubicBezTo>
                  <a:pt x="166" y="111"/>
                  <a:pt x="162" y="102"/>
                  <a:pt x="159" y="92"/>
                </a:cubicBezTo>
                <a:cubicBezTo>
                  <a:pt x="158" y="87"/>
                  <a:pt x="156" y="83"/>
                  <a:pt x="155" y="78"/>
                </a:cubicBezTo>
                <a:cubicBezTo>
                  <a:pt x="153" y="73"/>
                  <a:pt x="153" y="68"/>
                  <a:pt x="152" y="62"/>
                </a:cubicBezTo>
                <a:cubicBezTo>
                  <a:pt x="151" y="57"/>
                  <a:pt x="150" y="52"/>
                  <a:pt x="149" y="47"/>
                </a:cubicBezTo>
                <a:cubicBezTo>
                  <a:pt x="147" y="36"/>
                  <a:pt x="148" y="25"/>
                  <a:pt x="145" y="15"/>
                </a:cubicBezTo>
                <a:cubicBezTo>
                  <a:pt x="145" y="15"/>
                  <a:pt x="144" y="15"/>
                  <a:pt x="144" y="15"/>
                </a:cubicBezTo>
                <a:cubicBezTo>
                  <a:pt x="141" y="15"/>
                  <a:pt x="140" y="16"/>
                  <a:pt x="138" y="16"/>
                </a:cubicBezTo>
                <a:close/>
                <a:moveTo>
                  <a:pt x="100" y="69"/>
                </a:moveTo>
                <a:cubicBezTo>
                  <a:pt x="101" y="69"/>
                  <a:pt x="104" y="68"/>
                  <a:pt x="104" y="67"/>
                </a:cubicBezTo>
                <a:cubicBezTo>
                  <a:pt x="106" y="66"/>
                  <a:pt x="106" y="62"/>
                  <a:pt x="106" y="60"/>
                </a:cubicBezTo>
                <a:cubicBezTo>
                  <a:pt x="101" y="48"/>
                  <a:pt x="98" y="35"/>
                  <a:pt x="91" y="26"/>
                </a:cubicBezTo>
                <a:cubicBezTo>
                  <a:pt x="89" y="26"/>
                  <a:pt x="88" y="25"/>
                  <a:pt x="87" y="27"/>
                </a:cubicBezTo>
                <a:cubicBezTo>
                  <a:pt x="88" y="27"/>
                  <a:pt x="87" y="27"/>
                  <a:pt x="87" y="27"/>
                </a:cubicBezTo>
                <a:cubicBezTo>
                  <a:pt x="86" y="33"/>
                  <a:pt x="89" y="37"/>
                  <a:pt x="91" y="42"/>
                </a:cubicBezTo>
                <a:cubicBezTo>
                  <a:pt x="91" y="44"/>
                  <a:pt x="92" y="44"/>
                  <a:pt x="93" y="46"/>
                </a:cubicBezTo>
                <a:cubicBezTo>
                  <a:pt x="93" y="46"/>
                  <a:pt x="93" y="47"/>
                  <a:pt x="93" y="48"/>
                </a:cubicBezTo>
                <a:cubicBezTo>
                  <a:pt x="95" y="51"/>
                  <a:pt x="99" y="53"/>
                  <a:pt x="95" y="56"/>
                </a:cubicBezTo>
                <a:cubicBezTo>
                  <a:pt x="94" y="56"/>
                  <a:pt x="93" y="57"/>
                  <a:pt x="92" y="57"/>
                </a:cubicBezTo>
                <a:cubicBezTo>
                  <a:pt x="94" y="60"/>
                  <a:pt x="96" y="68"/>
                  <a:pt x="100" y="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43" name="Freeform 109"/>
          <p:cNvSpPr>
            <a:spLocks noEditPoints="1"/>
          </p:cNvSpPr>
          <p:nvPr/>
        </p:nvSpPr>
        <p:spPr bwMode="auto">
          <a:xfrm>
            <a:off x="5399088" y="1439863"/>
            <a:ext cx="727075" cy="935037"/>
          </a:xfrm>
          <a:custGeom>
            <a:avLst/>
            <a:gdLst>
              <a:gd name="T0" fmla="*/ 53 w 231"/>
              <a:gd name="T1" fmla="*/ 259 h 296"/>
              <a:gd name="T2" fmla="*/ 4 w 231"/>
              <a:gd name="T3" fmla="*/ 263 h 296"/>
              <a:gd name="T4" fmla="*/ 43 w 231"/>
              <a:gd name="T5" fmla="*/ 189 h 296"/>
              <a:gd name="T6" fmla="*/ 101 w 231"/>
              <a:gd name="T7" fmla="*/ 90 h 296"/>
              <a:gd name="T8" fmla="*/ 132 w 231"/>
              <a:gd name="T9" fmla="*/ 69 h 296"/>
              <a:gd name="T10" fmla="*/ 163 w 231"/>
              <a:gd name="T11" fmla="*/ 76 h 296"/>
              <a:gd name="T12" fmla="*/ 177 w 231"/>
              <a:gd name="T13" fmla="*/ 121 h 296"/>
              <a:gd name="T14" fmla="*/ 183 w 231"/>
              <a:gd name="T15" fmla="*/ 46 h 296"/>
              <a:gd name="T16" fmla="*/ 221 w 231"/>
              <a:gd name="T17" fmla="*/ 26 h 296"/>
              <a:gd name="T18" fmla="*/ 198 w 231"/>
              <a:gd name="T19" fmla="*/ 51 h 296"/>
              <a:gd name="T20" fmla="*/ 197 w 231"/>
              <a:gd name="T21" fmla="*/ 151 h 296"/>
              <a:gd name="T22" fmla="*/ 166 w 231"/>
              <a:gd name="T23" fmla="*/ 211 h 296"/>
              <a:gd name="T24" fmla="*/ 116 w 231"/>
              <a:gd name="T25" fmla="*/ 246 h 296"/>
              <a:gd name="T26" fmla="*/ 196 w 231"/>
              <a:gd name="T27" fmla="*/ 53 h 296"/>
              <a:gd name="T28" fmla="*/ 149 w 231"/>
              <a:gd name="T29" fmla="*/ 48 h 296"/>
              <a:gd name="T30" fmla="*/ 205 w 231"/>
              <a:gd name="T31" fmla="*/ 76 h 296"/>
              <a:gd name="T32" fmla="*/ 141 w 231"/>
              <a:gd name="T33" fmla="*/ 69 h 296"/>
              <a:gd name="T34" fmla="*/ 149 w 231"/>
              <a:gd name="T35" fmla="*/ 53 h 296"/>
              <a:gd name="T36" fmla="*/ 120 w 231"/>
              <a:gd name="T37" fmla="*/ 77 h 296"/>
              <a:gd name="T38" fmla="*/ 135 w 231"/>
              <a:gd name="T39" fmla="*/ 70 h 296"/>
              <a:gd name="T40" fmla="*/ 155 w 231"/>
              <a:gd name="T41" fmla="*/ 70 h 296"/>
              <a:gd name="T42" fmla="*/ 142 w 231"/>
              <a:gd name="T43" fmla="*/ 76 h 296"/>
              <a:gd name="T44" fmla="*/ 209 w 231"/>
              <a:gd name="T45" fmla="*/ 135 h 296"/>
              <a:gd name="T46" fmla="*/ 204 w 231"/>
              <a:gd name="T47" fmla="*/ 107 h 296"/>
              <a:gd name="T48" fmla="*/ 174 w 231"/>
              <a:gd name="T49" fmla="*/ 148 h 296"/>
              <a:gd name="T50" fmla="*/ 89 w 231"/>
              <a:gd name="T51" fmla="*/ 82 h 296"/>
              <a:gd name="T52" fmla="*/ 139 w 231"/>
              <a:gd name="T53" fmla="*/ 98 h 296"/>
              <a:gd name="T54" fmla="*/ 167 w 231"/>
              <a:gd name="T55" fmla="*/ 82 h 296"/>
              <a:gd name="T56" fmla="*/ 109 w 231"/>
              <a:gd name="T57" fmla="*/ 81 h 296"/>
              <a:gd name="T58" fmla="*/ 121 w 231"/>
              <a:gd name="T59" fmla="*/ 82 h 296"/>
              <a:gd name="T60" fmla="*/ 90 w 231"/>
              <a:gd name="T61" fmla="*/ 94 h 296"/>
              <a:gd name="T62" fmla="*/ 153 w 231"/>
              <a:gd name="T63" fmla="*/ 112 h 296"/>
              <a:gd name="T64" fmla="*/ 167 w 231"/>
              <a:gd name="T65" fmla="*/ 89 h 296"/>
              <a:gd name="T66" fmla="*/ 108 w 231"/>
              <a:gd name="T67" fmla="*/ 104 h 296"/>
              <a:gd name="T68" fmla="*/ 96 w 231"/>
              <a:gd name="T69" fmla="*/ 121 h 296"/>
              <a:gd name="T70" fmla="*/ 139 w 231"/>
              <a:gd name="T71" fmla="*/ 123 h 296"/>
              <a:gd name="T72" fmla="*/ 140 w 231"/>
              <a:gd name="T73" fmla="*/ 101 h 296"/>
              <a:gd name="T74" fmla="*/ 126 w 231"/>
              <a:gd name="T75" fmla="*/ 121 h 296"/>
              <a:gd name="T76" fmla="*/ 100 w 231"/>
              <a:gd name="T77" fmla="*/ 117 h 296"/>
              <a:gd name="T78" fmla="*/ 116 w 231"/>
              <a:gd name="T79" fmla="*/ 130 h 296"/>
              <a:gd name="T80" fmla="*/ 82 w 231"/>
              <a:gd name="T81" fmla="*/ 106 h 296"/>
              <a:gd name="T82" fmla="*/ 161 w 231"/>
              <a:gd name="T83" fmla="*/ 146 h 296"/>
              <a:gd name="T84" fmla="*/ 152 w 231"/>
              <a:gd name="T85" fmla="*/ 161 h 296"/>
              <a:gd name="T86" fmla="*/ 169 w 231"/>
              <a:gd name="T87" fmla="*/ 111 h 296"/>
              <a:gd name="T88" fmla="*/ 96 w 231"/>
              <a:gd name="T89" fmla="*/ 128 h 296"/>
              <a:gd name="T90" fmla="*/ 101 w 231"/>
              <a:gd name="T91" fmla="*/ 130 h 296"/>
              <a:gd name="T92" fmla="*/ 115 w 231"/>
              <a:gd name="T93" fmla="*/ 133 h 296"/>
              <a:gd name="T94" fmla="*/ 134 w 231"/>
              <a:gd name="T95" fmla="*/ 130 h 296"/>
              <a:gd name="T96" fmla="*/ 123 w 231"/>
              <a:gd name="T97" fmla="*/ 152 h 296"/>
              <a:gd name="T98" fmla="*/ 114 w 231"/>
              <a:gd name="T99" fmla="*/ 178 h 296"/>
              <a:gd name="T100" fmla="*/ 78 w 231"/>
              <a:gd name="T101" fmla="*/ 159 h 296"/>
              <a:gd name="T102" fmla="*/ 104 w 231"/>
              <a:gd name="T103" fmla="*/ 180 h 296"/>
              <a:gd name="T104" fmla="*/ 41 w 231"/>
              <a:gd name="T105" fmla="*/ 224 h 296"/>
              <a:gd name="T106" fmla="*/ 134 w 231"/>
              <a:gd name="T107" fmla="*/ 217 h 296"/>
              <a:gd name="T108" fmla="*/ 163 w 231"/>
              <a:gd name="T109" fmla="*/ 170 h 296"/>
              <a:gd name="T110" fmla="*/ 152 w 231"/>
              <a:gd name="T111" fmla="*/ 215 h 296"/>
              <a:gd name="T112" fmla="*/ 133 w 231"/>
              <a:gd name="T113" fmla="*/ 233 h 296"/>
              <a:gd name="T114" fmla="*/ 119 w 231"/>
              <a:gd name="T115" fmla="*/ 221 h 296"/>
              <a:gd name="T116" fmla="*/ 111 w 231"/>
              <a:gd name="T117" fmla="*/ 221 h 296"/>
              <a:gd name="T118" fmla="*/ 96 w 231"/>
              <a:gd name="T119" fmla="*/ 222 h 296"/>
              <a:gd name="T120" fmla="*/ 82 w 231"/>
              <a:gd name="T121" fmla="*/ 230 h 296"/>
              <a:gd name="T122" fmla="*/ 62 w 231"/>
              <a:gd name="T123" fmla="*/ 224 h 296"/>
              <a:gd name="T124" fmla="*/ 11 w 231"/>
              <a:gd name="T125" fmla="*/ 292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1" h="296">
                <a:moveTo>
                  <a:pt x="88" y="234"/>
                </a:moveTo>
                <a:cubicBezTo>
                  <a:pt x="86" y="234"/>
                  <a:pt x="84" y="235"/>
                  <a:pt x="83" y="235"/>
                </a:cubicBezTo>
                <a:cubicBezTo>
                  <a:pt x="81" y="234"/>
                  <a:pt x="79" y="231"/>
                  <a:pt x="75" y="230"/>
                </a:cubicBezTo>
                <a:cubicBezTo>
                  <a:pt x="75" y="228"/>
                  <a:pt x="76" y="226"/>
                  <a:pt x="77" y="225"/>
                </a:cubicBezTo>
                <a:cubicBezTo>
                  <a:pt x="76" y="225"/>
                  <a:pt x="76" y="225"/>
                  <a:pt x="76" y="224"/>
                </a:cubicBezTo>
                <a:cubicBezTo>
                  <a:pt x="72" y="223"/>
                  <a:pt x="68" y="224"/>
                  <a:pt x="64" y="224"/>
                </a:cubicBezTo>
                <a:cubicBezTo>
                  <a:pt x="68" y="228"/>
                  <a:pt x="67" y="235"/>
                  <a:pt x="65" y="241"/>
                </a:cubicBezTo>
                <a:cubicBezTo>
                  <a:pt x="64" y="247"/>
                  <a:pt x="61" y="252"/>
                  <a:pt x="58" y="255"/>
                </a:cubicBezTo>
                <a:cubicBezTo>
                  <a:pt x="56" y="256"/>
                  <a:pt x="54" y="258"/>
                  <a:pt x="53" y="259"/>
                </a:cubicBezTo>
                <a:cubicBezTo>
                  <a:pt x="49" y="258"/>
                  <a:pt x="47" y="260"/>
                  <a:pt x="42" y="260"/>
                </a:cubicBezTo>
                <a:cubicBezTo>
                  <a:pt x="40" y="260"/>
                  <a:pt x="39" y="258"/>
                  <a:pt x="37" y="258"/>
                </a:cubicBezTo>
                <a:cubicBezTo>
                  <a:pt x="35" y="258"/>
                  <a:pt x="32" y="258"/>
                  <a:pt x="29" y="257"/>
                </a:cubicBezTo>
                <a:cubicBezTo>
                  <a:pt x="26" y="260"/>
                  <a:pt x="25" y="263"/>
                  <a:pt x="26" y="268"/>
                </a:cubicBezTo>
                <a:cubicBezTo>
                  <a:pt x="27" y="271"/>
                  <a:pt x="30" y="273"/>
                  <a:pt x="28" y="275"/>
                </a:cubicBezTo>
                <a:cubicBezTo>
                  <a:pt x="24" y="275"/>
                  <a:pt x="19" y="274"/>
                  <a:pt x="15" y="272"/>
                </a:cubicBezTo>
                <a:cubicBezTo>
                  <a:pt x="12" y="278"/>
                  <a:pt x="12" y="285"/>
                  <a:pt x="13" y="292"/>
                </a:cubicBezTo>
                <a:cubicBezTo>
                  <a:pt x="13" y="293"/>
                  <a:pt x="14" y="295"/>
                  <a:pt x="13" y="296"/>
                </a:cubicBezTo>
                <a:cubicBezTo>
                  <a:pt x="5" y="290"/>
                  <a:pt x="0" y="275"/>
                  <a:pt x="4" y="263"/>
                </a:cubicBezTo>
                <a:cubicBezTo>
                  <a:pt x="6" y="261"/>
                  <a:pt x="7" y="259"/>
                  <a:pt x="9" y="256"/>
                </a:cubicBezTo>
                <a:cubicBezTo>
                  <a:pt x="13" y="254"/>
                  <a:pt x="18" y="254"/>
                  <a:pt x="22" y="253"/>
                </a:cubicBezTo>
                <a:cubicBezTo>
                  <a:pt x="24" y="253"/>
                  <a:pt x="26" y="252"/>
                  <a:pt x="28" y="251"/>
                </a:cubicBezTo>
                <a:cubicBezTo>
                  <a:pt x="31" y="249"/>
                  <a:pt x="33" y="249"/>
                  <a:pt x="36" y="247"/>
                </a:cubicBezTo>
                <a:cubicBezTo>
                  <a:pt x="38" y="245"/>
                  <a:pt x="42" y="242"/>
                  <a:pt x="42" y="237"/>
                </a:cubicBezTo>
                <a:cubicBezTo>
                  <a:pt x="39" y="236"/>
                  <a:pt x="36" y="232"/>
                  <a:pt x="36" y="231"/>
                </a:cubicBezTo>
                <a:cubicBezTo>
                  <a:pt x="35" y="229"/>
                  <a:pt x="36" y="226"/>
                  <a:pt x="36" y="223"/>
                </a:cubicBezTo>
                <a:cubicBezTo>
                  <a:pt x="38" y="216"/>
                  <a:pt x="39" y="210"/>
                  <a:pt x="40" y="203"/>
                </a:cubicBezTo>
                <a:cubicBezTo>
                  <a:pt x="41" y="198"/>
                  <a:pt x="42" y="194"/>
                  <a:pt x="43" y="189"/>
                </a:cubicBezTo>
                <a:cubicBezTo>
                  <a:pt x="45" y="186"/>
                  <a:pt x="47" y="184"/>
                  <a:pt x="48" y="181"/>
                </a:cubicBezTo>
                <a:cubicBezTo>
                  <a:pt x="54" y="178"/>
                  <a:pt x="62" y="177"/>
                  <a:pt x="68" y="177"/>
                </a:cubicBezTo>
                <a:cubicBezTo>
                  <a:pt x="68" y="169"/>
                  <a:pt x="67" y="159"/>
                  <a:pt x="67" y="151"/>
                </a:cubicBezTo>
                <a:cubicBezTo>
                  <a:pt x="68" y="149"/>
                  <a:pt x="69" y="149"/>
                  <a:pt x="69" y="147"/>
                </a:cubicBezTo>
                <a:cubicBezTo>
                  <a:pt x="72" y="146"/>
                  <a:pt x="75" y="144"/>
                  <a:pt x="78" y="145"/>
                </a:cubicBezTo>
                <a:cubicBezTo>
                  <a:pt x="77" y="130"/>
                  <a:pt x="78" y="120"/>
                  <a:pt x="77" y="105"/>
                </a:cubicBezTo>
                <a:cubicBezTo>
                  <a:pt x="83" y="97"/>
                  <a:pt x="85" y="81"/>
                  <a:pt x="91" y="71"/>
                </a:cubicBezTo>
                <a:cubicBezTo>
                  <a:pt x="96" y="73"/>
                  <a:pt x="96" y="80"/>
                  <a:pt x="99" y="85"/>
                </a:cubicBezTo>
                <a:cubicBezTo>
                  <a:pt x="99" y="86"/>
                  <a:pt x="101" y="88"/>
                  <a:pt x="101" y="90"/>
                </a:cubicBezTo>
                <a:cubicBezTo>
                  <a:pt x="102" y="86"/>
                  <a:pt x="102" y="83"/>
                  <a:pt x="103" y="78"/>
                </a:cubicBezTo>
                <a:cubicBezTo>
                  <a:pt x="105" y="76"/>
                  <a:pt x="107" y="73"/>
                  <a:pt x="109" y="70"/>
                </a:cubicBezTo>
                <a:cubicBezTo>
                  <a:pt x="111" y="67"/>
                  <a:pt x="113" y="64"/>
                  <a:pt x="113" y="61"/>
                </a:cubicBezTo>
                <a:cubicBezTo>
                  <a:pt x="114" y="60"/>
                  <a:pt x="114" y="59"/>
                  <a:pt x="116" y="58"/>
                </a:cubicBezTo>
                <a:cubicBezTo>
                  <a:pt x="116" y="55"/>
                  <a:pt x="119" y="53"/>
                  <a:pt x="120" y="50"/>
                </a:cubicBezTo>
                <a:cubicBezTo>
                  <a:pt x="120" y="50"/>
                  <a:pt x="120" y="50"/>
                  <a:pt x="121" y="49"/>
                </a:cubicBezTo>
                <a:cubicBezTo>
                  <a:pt x="122" y="49"/>
                  <a:pt x="122" y="49"/>
                  <a:pt x="123" y="50"/>
                </a:cubicBezTo>
                <a:cubicBezTo>
                  <a:pt x="125" y="56"/>
                  <a:pt x="127" y="63"/>
                  <a:pt x="130" y="71"/>
                </a:cubicBezTo>
                <a:cubicBezTo>
                  <a:pt x="130" y="70"/>
                  <a:pt x="131" y="69"/>
                  <a:pt x="132" y="69"/>
                </a:cubicBezTo>
                <a:cubicBezTo>
                  <a:pt x="132" y="69"/>
                  <a:pt x="133" y="69"/>
                  <a:pt x="133" y="69"/>
                </a:cubicBezTo>
                <a:cubicBezTo>
                  <a:pt x="135" y="67"/>
                  <a:pt x="137" y="62"/>
                  <a:pt x="139" y="58"/>
                </a:cubicBezTo>
                <a:cubicBezTo>
                  <a:pt x="142" y="53"/>
                  <a:pt x="146" y="50"/>
                  <a:pt x="147" y="45"/>
                </a:cubicBezTo>
                <a:cubicBezTo>
                  <a:pt x="148" y="46"/>
                  <a:pt x="147" y="44"/>
                  <a:pt x="148" y="45"/>
                </a:cubicBezTo>
                <a:cubicBezTo>
                  <a:pt x="148" y="44"/>
                  <a:pt x="149" y="40"/>
                  <a:pt x="152" y="40"/>
                </a:cubicBezTo>
                <a:cubicBezTo>
                  <a:pt x="155" y="45"/>
                  <a:pt x="156" y="51"/>
                  <a:pt x="158" y="56"/>
                </a:cubicBezTo>
                <a:cubicBezTo>
                  <a:pt x="159" y="61"/>
                  <a:pt x="160" y="65"/>
                  <a:pt x="162" y="69"/>
                </a:cubicBezTo>
                <a:cubicBezTo>
                  <a:pt x="162" y="70"/>
                  <a:pt x="164" y="72"/>
                  <a:pt x="164" y="73"/>
                </a:cubicBezTo>
                <a:cubicBezTo>
                  <a:pt x="164" y="74"/>
                  <a:pt x="163" y="75"/>
                  <a:pt x="163" y="76"/>
                </a:cubicBezTo>
                <a:cubicBezTo>
                  <a:pt x="162" y="79"/>
                  <a:pt x="163" y="84"/>
                  <a:pt x="161" y="87"/>
                </a:cubicBezTo>
                <a:cubicBezTo>
                  <a:pt x="163" y="85"/>
                  <a:pt x="165" y="81"/>
                  <a:pt x="167" y="77"/>
                </a:cubicBezTo>
                <a:cubicBezTo>
                  <a:pt x="167" y="77"/>
                  <a:pt x="169" y="76"/>
                  <a:pt x="170" y="77"/>
                </a:cubicBezTo>
                <a:cubicBezTo>
                  <a:pt x="171" y="81"/>
                  <a:pt x="172" y="90"/>
                  <a:pt x="173" y="94"/>
                </a:cubicBezTo>
                <a:cubicBezTo>
                  <a:pt x="174" y="97"/>
                  <a:pt x="174" y="98"/>
                  <a:pt x="175" y="101"/>
                </a:cubicBezTo>
                <a:cubicBezTo>
                  <a:pt x="175" y="103"/>
                  <a:pt x="176" y="105"/>
                  <a:pt x="177" y="107"/>
                </a:cubicBezTo>
                <a:cubicBezTo>
                  <a:pt x="178" y="108"/>
                  <a:pt x="177" y="110"/>
                  <a:pt x="178" y="111"/>
                </a:cubicBezTo>
                <a:cubicBezTo>
                  <a:pt x="178" y="112"/>
                  <a:pt x="179" y="112"/>
                  <a:pt x="179" y="113"/>
                </a:cubicBezTo>
                <a:cubicBezTo>
                  <a:pt x="179" y="115"/>
                  <a:pt x="178" y="119"/>
                  <a:pt x="177" y="121"/>
                </a:cubicBezTo>
                <a:cubicBezTo>
                  <a:pt x="177" y="124"/>
                  <a:pt x="176" y="126"/>
                  <a:pt x="176" y="129"/>
                </a:cubicBezTo>
                <a:cubicBezTo>
                  <a:pt x="181" y="126"/>
                  <a:pt x="189" y="121"/>
                  <a:pt x="194" y="116"/>
                </a:cubicBezTo>
                <a:cubicBezTo>
                  <a:pt x="197" y="112"/>
                  <a:pt x="199" y="109"/>
                  <a:pt x="201" y="106"/>
                </a:cubicBezTo>
                <a:cubicBezTo>
                  <a:pt x="202" y="105"/>
                  <a:pt x="203" y="104"/>
                  <a:pt x="204" y="103"/>
                </a:cubicBezTo>
                <a:cubicBezTo>
                  <a:pt x="204" y="102"/>
                  <a:pt x="204" y="100"/>
                  <a:pt x="204" y="99"/>
                </a:cubicBezTo>
                <a:cubicBezTo>
                  <a:pt x="207" y="95"/>
                  <a:pt x="208" y="89"/>
                  <a:pt x="209" y="85"/>
                </a:cubicBezTo>
                <a:cubicBezTo>
                  <a:pt x="207" y="78"/>
                  <a:pt x="200" y="75"/>
                  <a:pt x="195" y="70"/>
                </a:cubicBezTo>
                <a:cubicBezTo>
                  <a:pt x="194" y="67"/>
                  <a:pt x="191" y="64"/>
                  <a:pt x="189" y="60"/>
                </a:cubicBezTo>
                <a:cubicBezTo>
                  <a:pt x="188" y="55"/>
                  <a:pt x="184" y="51"/>
                  <a:pt x="183" y="46"/>
                </a:cubicBezTo>
                <a:cubicBezTo>
                  <a:pt x="182" y="44"/>
                  <a:pt x="182" y="41"/>
                  <a:pt x="181" y="39"/>
                </a:cubicBezTo>
                <a:cubicBezTo>
                  <a:pt x="181" y="38"/>
                  <a:pt x="182" y="38"/>
                  <a:pt x="182" y="37"/>
                </a:cubicBezTo>
                <a:cubicBezTo>
                  <a:pt x="181" y="30"/>
                  <a:pt x="185" y="24"/>
                  <a:pt x="189" y="20"/>
                </a:cubicBezTo>
                <a:cubicBezTo>
                  <a:pt x="194" y="18"/>
                  <a:pt x="197" y="14"/>
                  <a:pt x="203" y="15"/>
                </a:cubicBezTo>
                <a:cubicBezTo>
                  <a:pt x="208" y="12"/>
                  <a:pt x="215" y="8"/>
                  <a:pt x="213" y="3"/>
                </a:cubicBezTo>
                <a:cubicBezTo>
                  <a:pt x="214" y="1"/>
                  <a:pt x="216" y="0"/>
                  <a:pt x="218" y="2"/>
                </a:cubicBezTo>
                <a:cubicBezTo>
                  <a:pt x="216" y="5"/>
                  <a:pt x="219" y="9"/>
                  <a:pt x="219" y="13"/>
                </a:cubicBezTo>
                <a:cubicBezTo>
                  <a:pt x="219" y="19"/>
                  <a:pt x="215" y="23"/>
                  <a:pt x="212" y="27"/>
                </a:cubicBezTo>
                <a:cubicBezTo>
                  <a:pt x="215" y="27"/>
                  <a:pt x="219" y="27"/>
                  <a:pt x="221" y="26"/>
                </a:cubicBezTo>
                <a:cubicBezTo>
                  <a:pt x="222" y="25"/>
                  <a:pt x="223" y="23"/>
                  <a:pt x="225" y="22"/>
                </a:cubicBezTo>
                <a:cubicBezTo>
                  <a:pt x="227" y="20"/>
                  <a:pt x="228" y="18"/>
                  <a:pt x="229" y="16"/>
                </a:cubicBezTo>
                <a:cubicBezTo>
                  <a:pt x="231" y="17"/>
                  <a:pt x="230" y="19"/>
                  <a:pt x="230" y="21"/>
                </a:cubicBezTo>
                <a:cubicBezTo>
                  <a:pt x="230" y="23"/>
                  <a:pt x="229" y="26"/>
                  <a:pt x="229" y="28"/>
                </a:cubicBezTo>
                <a:cubicBezTo>
                  <a:pt x="228" y="30"/>
                  <a:pt x="226" y="32"/>
                  <a:pt x="226" y="33"/>
                </a:cubicBezTo>
                <a:cubicBezTo>
                  <a:pt x="225" y="34"/>
                  <a:pt x="226" y="35"/>
                  <a:pt x="225" y="35"/>
                </a:cubicBezTo>
                <a:cubicBezTo>
                  <a:pt x="223" y="39"/>
                  <a:pt x="217" y="42"/>
                  <a:pt x="212" y="43"/>
                </a:cubicBezTo>
                <a:cubicBezTo>
                  <a:pt x="211" y="44"/>
                  <a:pt x="209" y="43"/>
                  <a:pt x="208" y="44"/>
                </a:cubicBezTo>
                <a:cubicBezTo>
                  <a:pt x="205" y="45"/>
                  <a:pt x="201" y="48"/>
                  <a:pt x="198" y="51"/>
                </a:cubicBezTo>
                <a:cubicBezTo>
                  <a:pt x="197" y="58"/>
                  <a:pt x="205" y="57"/>
                  <a:pt x="206" y="62"/>
                </a:cubicBezTo>
                <a:cubicBezTo>
                  <a:pt x="208" y="63"/>
                  <a:pt x="209" y="64"/>
                  <a:pt x="210" y="65"/>
                </a:cubicBezTo>
                <a:cubicBezTo>
                  <a:pt x="213" y="72"/>
                  <a:pt x="216" y="79"/>
                  <a:pt x="220" y="86"/>
                </a:cubicBezTo>
                <a:cubicBezTo>
                  <a:pt x="222" y="88"/>
                  <a:pt x="223" y="91"/>
                  <a:pt x="224" y="93"/>
                </a:cubicBezTo>
                <a:cubicBezTo>
                  <a:pt x="225" y="94"/>
                  <a:pt x="225" y="94"/>
                  <a:pt x="226" y="95"/>
                </a:cubicBezTo>
                <a:cubicBezTo>
                  <a:pt x="229" y="101"/>
                  <a:pt x="230" y="108"/>
                  <a:pt x="228" y="115"/>
                </a:cubicBezTo>
                <a:cubicBezTo>
                  <a:pt x="226" y="118"/>
                  <a:pt x="225" y="119"/>
                  <a:pt x="224" y="122"/>
                </a:cubicBezTo>
                <a:cubicBezTo>
                  <a:pt x="216" y="131"/>
                  <a:pt x="208" y="141"/>
                  <a:pt x="200" y="149"/>
                </a:cubicBezTo>
                <a:cubicBezTo>
                  <a:pt x="199" y="150"/>
                  <a:pt x="198" y="151"/>
                  <a:pt x="197" y="151"/>
                </a:cubicBezTo>
                <a:cubicBezTo>
                  <a:pt x="197" y="152"/>
                  <a:pt x="196" y="152"/>
                  <a:pt x="196" y="152"/>
                </a:cubicBezTo>
                <a:cubicBezTo>
                  <a:pt x="195" y="153"/>
                  <a:pt x="195" y="153"/>
                  <a:pt x="195" y="154"/>
                </a:cubicBezTo>
                <a:cubicBezTo>
                  <a:pt x="193" y="156"/>
                  <a:pt x="188" y="157"/>
                  <a:pt x="187" y="159"/>
                </a:cubicBezTo>
                <a:cubicBezTo>
                  <a:pt x="187" y="160"/>
                  <a:pt x="187" y="161"/>
                  <a:pt x="187" y="162"/>
                </a:cubicBezTo>
                <a:cubicBezTo>
                  <a:pt x="186" y="166"/>
                  <a:pt x="184" y="170"/>
                  <a:pt x="183" y="174"/>
                </a:cubicBezTo>
                <a:cubicBezTo>
                  <a:pt x="178" y="181"/>
                  <a:pt x="175" y="191"/>
                  <a:pt x="175" y="202"/>
                </a:cubicBezTo>
                <a:cubicBezTo>
                  <a:pt x="175" y="205"/>
                  <a:pt x="175" y="208"/>
                  <a:pt x="173" y="209"/>
                </a:cubicBezTo>
                <a:cubicBezTo>
                  <a:pt x="172" y="209"/>
                  <a:pt x="171" y="209"/>
                  <a:pt x="170" y="210"/>
                </a:cubicBezTo>
                <a:cubicBezTo>
                  <a:pt x="169" y="210"/>
                  <a:pt x="167" y="210"/>
                  <a:pt x="166" y="211"/>
                </a:cubicBezTo>
                <a:cubicBezTo>
                  <a:pt x="166" y="211"/>
                  <a:pt x="165" y="212"/>
                  <a:pt x="165" y="212"/>
                </a:cubicBezTo>
                <a:cubicBezTo>
                  <a:pt x="162" y="213"/>
                  <a:pt x="158" y="213"/>
                  <a:pt x="154" y="214"/>
                </a:cubicBezTo>
                <a:cubicBezTo>
                  <a:pt x="153" y="218"/>
                  <a:pt x="153" y="222"/>
                  <a:pt x="152" y="227"/>
                </a:cubicBezTo>
                <a:cubicBezTo>
                  <a:pt x="150" y="229"/>
                  <a:pt x="147" y="232"/>
                  <a:pt x="145" y="234"/>
                </a:cubicBezTo>
                <a:cubicBezTo>
                  <a:pt x="143" y="234"/>
                  <a:pt x="139" y="233"/>
                  <a:pt x="137" y="233"/>
                </a:cubicBezTo>
                <a:cubicBezTo>
                  <a:pt x="137" y="234"/>
                  <a:pt x="137" y="235"/>
                  <a:pt x="136" y="236"/>
                </a:cubicBezTo>
                <a:cubicBezTo>
                  <a:pt x="132" y="237"/>
                  <a:pt x="131" y="240"/>
                  <a:pt x="127" y="242"/>
                </a:cubicBezTo>
                <a:cubicBezTo>
                  <a:pt x="124" y="240"/>
                  <a:pt x="120" y="241"/>
                  <a:pt x="117" y="239"/>
                </a:cubicBezTo>
                <a:cubicBezTo>
                  <a:pt x="117" y="242"/>
                  <a:pt x="117" y="244"/>
                  <a:pt x="116" y="246"/>
                </a:cubicBezTo>
                <a:cubicBezTo>
                  <a:pt x="112" y="245"/>
                  <a:pt x="109" y="251"/>
                  <a:pt x="106" y="250"/>
                </a:cubicBezTo>
                <a:cubicBezTo>
                  <a:pt x="103" y="250"/>
                  <a:pt x="97" y="248"/>
                  <a:pt x="96" y="250"/>
                </a:cubicBezTo>
                <a:cubicBezTo>
                  <a:pt x="93" y="250"/>
                  <a:pt x="93" y="248"/>
                  <a:pt x="91" y="247"/>
                </a:cubicBezTo>
                <a:cubicBezTo>
                  <a:pt x="89" y="245"/>
                  <a:pt x="88" y="246"/>
                  <a:pt x="87" y="244"/>
                </a:cubicBezTo>
                <a:cubicBezTo>
                  <a:pt x="88" y="242"/>
                  <a:pt x="89" y="237"/>
                  <a:pt x="88" y="234"/>
                </a:cubicBezTo>
                <a:close/>
                <a:moveTo>
                  <a:pt x="210" y="14"/>
                </a:moveTo>
                <a:cubicBezTo>
                  <a:pt x="203" y="17"/>
                  <a:pt x="196" y="20"/>
                  <a:pt x="189" y="23"/>
                </a:cubicBezTo>
                <a:cubicBezTo>
                  <a:pt x="184" y="28"/>
                  <a:pt x="183" y="37"/>
                  <a:pt x="187" y="45"/>
                </a:cubicBezTo>
                <a:cubicBezTo>
                  <a:pt x="189" y="49"/>
                  <a:pt x="194" y="51"/>
                  <a:pt x="196" y="53"/>
                </a:cubicBezTo>
                <a:cubicBezTo>
                  <a:pt x="196" y="52"/>
                  <a:pt x="197" y="51"/>
                  <a:pt x="197" y="50"/>
                </a:cubicBezTo>
                <a:cubicBezTo>
                  <a:pt x="202" y="42"/>
                  <a:pt x="212" y="42"/>
                  <a:pt x="219" y="38"/>
                </a:cubicBezTo>
                <a:cubicBezTo>
                  <a:pt x="221" y="37"/>
                  <a:pt x="222" y="34"/>
                  <a:pt x="224" y="33"/>
                </a:cubicBezTo>
                <a:cubicBezTo>
                  <a:pt x="226" y="29"/>
                  <a:pt x="228" y="26"/>
                  <a:pt x="228" y="22"/>
                </a:cubicBezTo>
                <a:cubicBezTo>
                  <a:pt x="224" y="26"/>
                  <a:pt x="216" y="31"/>
                  <a:pt x="208" y="28"/>
                </a:cubicBezTo>
                <a:cubicBezTo>
                  <a:pt x="208" y="26"/>
                  <a:pt x="211" y="25"/>
                  <a:pt x="213" y="23"/>
                </a:cubicBezTo>
                <a:cubicBezTo>
                  <a:pt x="216" y="19"/>
                  <a:pt x="219" y="12"/>
                  <a:pt x="215" y="7"/>
                </a:cubicBezTo>
                <a:cubicBezTo>
                  <a:pt x="214" y="10"/>
                  <a:pt x="212" y="12"/>
                  <a:pt x="210" y="14"/>
                </a:cubicBezTo>
                <a:close/>
                <a:moveTo>
                  <a:pt x="149" y="48"/>
                </a:moveTo>
                <a:cubicBezTo>
                  <a:pt x="149" y="48"/>
                  <a:pt x="148" y="48"/>
                  <a:pt x="148" y="49"/>
                </a:cubicBezTo>
                <a:cubicBezTo>
                  <a:pt x="149" y="49"/>
                  <a:pt x="146" y="50"/>
                  <a:pt x="147" y="51"/>
                </a:cubicBezTo>
                <a:cubicBezTo>
                  <a:pt x="147" y="51"/>
                  <a:pt x="149" y="51"/>
                  <a:pt x="150" y="51"/>
                </a:cubicBezTo>
                <a:cubicBezTo>
                  <a:pt x="150" y="52"/>
                  <a:pt x="151" y="52"/>
                  <a:pt x="151" y="53"/>
                </a:cubicBezTo>
                <a:cubicBezTo>
                  <a:pt x="155" y="52"/>
                  <a:pt x="153" y="46"/>
                  <a:pt x="151" y="46"/>
                </a:cubicBezTo>
                <a:cubicBezTo>
                  <a:pt x="151" y="46"/>
                  <a:pt x="149" y="47"/>
                  <a:pt x="149" y="48"/>
                </a:cubicBezTo>
                <a:close/>
                <a:moveTo>
                  <a:pt x="193" y="63"/>
                </a:moveTo>
                <a:cubicBezTo>
                  <a:pt x="194" y="64"/>
                  <a:pt x="194" y="65"/>
                  <a:pt x="195" y="66"/>
                </a:cubicBezTo>
                <a:cubicBezTo>
                  <a:pt x="197" y="70"/>
                  <a:pt x="201" y="73"/>
                  <a:pt x="205" y="76"/>
                </a:cubicBezTo>
                <a:cubicBezTo>
                  <a:pt x="207" y="77"/>
                  <a:pt x="207" y="80"/>
                  <a:pt x="210" y="81"/>
                </a:cubicBezTo>
                <a:cubicBezTo>
                  <a:pt x="210" y="77"/>
                  <a:pt x="209" y="74"/>
                  <a:pt x="209" y="71"/>
                </a:cubicBezTo>
                <a:cubicBezTo>
                  <a:pt x="205" y="59"/>
                  <a:pt x="192" y="56"/>
                  <a:pt x="186" y="47"/>
                </a:cubicBezTo>
                <a:cubicBezTo>
                  <a:pt x="188" y="52"/>
                  <a:pt x="191" y="59"/>
                  <a:pt x="193" y="63"/>
                </a:cubicBezTo>
                <a:close/>
                <a:moveTo>
                  <a:pt x="143" y="55"/>
                </a:moveTo>
                <a:cubicBezTo>
                  <a:pt x="141" y="59"/>
                  <a:pt x="138" y="64"/>
                  <a:pt x="137" y="67"/>
                </a:cubicBezTo>
                <a:cubicBezTo>
                  <a:pt x="137" y="67"/>
                  <a:pt x="138" y="67"/>
                  <a:pt x="139" y="67"/>
                </a:cubicBezTo>
                <a:cubicBezTo>
                  <a:pt x="140" y="68"/>
                  <a:pt x="138" y="70"/>
                  <a:pt x="139" y="71"/>
                </a:cubicBezTo>
                <a:cubicBezTo>
                  <a:pt x="140" y="71"/>
                  <a:pt x="140" y="69"/>
                  <a:pt x="141" y="69"/>
                </a:cubicBezTo>
                <a:cubicBezTo>
                  <a:pt x="142" y="69"/>
                  <a:pt x="142" y="68"/>
                  <a:pt x="142" y="69"/>
                </a:cubicBezTo>
                <a:cubicBezTo>
                  <a:pt x="143" y="69"/>
                  <a:pt x="142" y="71"/>
                  <a:pt x="143" y="72"/>
                </a:cubicBezTo>
                <a:cubicBezTo>
                  <a:pt x="143" y="70"/>
                  <a:pt x="145" y="67"/>
                  <a:pt x="147" y="69"/>
                </a:cubicBezTo>
                <a:cubicBezTo>
                  <a:pt x="147" y="72"/>
                  <a:pt x="150" y="74"/>
                  <a:pt x="151" y="76"/>
                </a:cubicBezTo>
                <a:cubicBezTo>
                  <a:pt x="154" y="73"/>
                  <a:pt x="152" y="66"/>
                  <a:pt x="153" y="61"/>
                </a:cubicBezTo>
                <a:cubicBezTo>
                  <a:pt x="155" y="65"/>
                  <a:pt x="156" y="70"/>
                  <a:pt x="159" y="72"/>
                </a:cubicBezTo>
                <a:cubicBezTo>
                  <a:pt x="160" y="68"/>
                  <a:pt x="158" y="64"/>
                  <a:pt x="157" y="60"/>
                </a:cubicBezTo>
                <a:cubicBezTo>
                  <a:pt x="156" y="57"/>
                  <a:pt x="155" y="55"/>
                  <a:pt x="154" y="53"/>
                </a:cubicBezTo>
                <a:cubicBezTo>
                  <a:pt x="154" y="55"/>
                  <a:pt x="149" y="55"/>
                  <a:pt x="149" y="53"/>
                </a:cubicBezTo>
                <a:cubicBezTo>
                  <a:pt x="147" y="54"/>
                  <a:pt x="146" y="55"/>
                  <a:pt x="143" y="55"/>
                </a:cubicBezTo>
                <a:close/>
                <a:moveTo>
                  <a:pt x="118" y="58"/>
                </a:moveTo>
                <a:cubicBezTo>
                  <a:pt x="120" y="58"/>
                  <a:pt x="120" y="59"/>
                  <a:pt x="122" y="59"/>
                </a:cubicBezTo>
                <a:cubicBezTo>
                  <a:pt x="123" y="57"/>
                  <a:pt x="123" y="55"/>
                  <a:pt x="121" y="53"/>
                </a:cubicBezTo>
                <a:cubicBezTo>
                  <a:pt x="120" y="55"/>
                  <a:pt x="118" y="56"/>
                  <a:pt x="118" y="58"/>
                </a:cubicBezTo>
                <a:close/>
                <a:moveTo>
                  <a:pt x="112" y="76"/>
                </a:moveTo>
                <a:cubicBezTo>
                  <a:pt x="114" y="74"/>
                  <a:pt x="113" y="69"/>
                  <a:pt x="116" y="67"/>
                </a:cubicBezTo>
                <a:cubicBezTo>
                  <a:pt x="116" y="72"/>
                  <a:pt x="114" y="77"/>
                  <a:pt x="114" y="82"/>
                </a:cubicBezTo>
                <a:cubicBezTo>
                  <a:pt x="117" y="85"/>
                  <a:pt x="118" y="79"/>
                  <a:pt x="120" y="77"/>
                </a:cubicBezTo>
                <a:cubicBezTo>
                  <a:pt x="120" y="73"/>
                  <a:pt x="119" y="72"/>
                  <a:pt x="120" y="69"/>
                </a:cubicBezTo>
                <a:cubicBezTo>
                  <a:pt x="122" y="73"/>
                  <a:pt x="121" y="81"/>
                  <a:pt x="124" y="82"/>
                </a:cubicBezTo>
                <a:cubicBezTo>
                  <a:pt x="125" y="79"/>
                  <a:pt x="127" y="77"/>
                  <a:pt x="128" y="74"/>
                </a:cubicBezTo>
                <a:cubicBezTo>
                  <a:pt x="127" y="70"/>
                  <a:pt x="126" y="65"/>
                  <a:pt x="124" y="60"/>
                </a:cubicBezTo>
                <a:cubicBezTo>
                  <a:pt x="122" y="63"/>
                  <a:pt x="119" y="61"/>
                  <a:pt x="117" y="60"/>
                </a:cubicBezTo>
                <a:cubicBezTo>
                  <a:pt x="113" y="67"/>
                  <a:pt x="108" y="73"/>
                  <a:pt x="105" y="80"/>
                </a:cubicBezTo>
                <a:cubicBezTo>
                  <a:pt x="106" y="81"/>
                  <a:pt x="107" y="80"/>
                  <a:pt x="108" y="81"/>
                </a:cubicBezTo>
                <a:cubicBezTo>
                  <a:pt x="110" y="79"/>
                  <a:pt x="111" y="77"/>
                  <a:pt x="112" y="76"/>
                </a:cubicBezTo>
                <a:close/>
                <a:moveTo>
                  <a:pt x="135" y="70"/>
                </a:moveTo>
                <a:cubicBezTo>
                  <a:pt x="137" y="75"/>
                  <a:pt x="136" y="81"/>
                  <a:pt x="139" y="85"/>
                </a:cubicBezTo>
                <a:cubicBezTo>
                  <a:pt x="139" y="81"/>
                  <a:pt x="140" y="79"/>
                  <a:pt x="140" y="74"/>
                </a:cubicBezTo>
                <a:cubicBezTo>
                  <a:pt x="138" y="74"/>
                  <a:pt x="137" y="74"/>
                  <a:pt x="136" y="72"/>
                </a:cubicBezTo>
                <a:cubicBezTo>
                  <a:pt x="136" y="71"/>
                  <a:pt x="137" y="69"/>
                  <a:pt x="136" y="70"/>
                </a:cubicBezTo>
                <a:cubicBezTo>
                  <a:pt x="135" y="70"/>
                  <a:pt x="135" y="70"/>
                  <a:pt x="135" y="70"/>
                </a:cubicBezTo>
                <a:close/>
                <a:moveTo>
                  <a:pt x="152" y="100"/>
                </a:moveTo>
                <a:cubicBezTo>
                  <a:pt x="157" y="94"/>
                  <a:pt x="159" y="85"/>
                  <a:pt x="161" y="75"/>
                </a:cubicBezTo>
                <a:cubicBezTo>
                  <a:pt x="160" y="75"/>
                  <a:pt x="160" y="76"/>
                  <a:pt x="159" y="75"/>
                </a:cubicBezTo>
                <a:cubicBezTo>
                  <a:pt x="157" y="74"/>
                  <a:pt x="157" y="71"/>
                  <a:pt x="155" y="70"/>
                </a:cubicBezTo>
                <a:cubicBezTo>
                  <a:pt x="154" y="80"/>
                  <a:pt x="152" y="89"/>
                  <a:pt x="152" y="100"/>
                </a:cubicBezTo>
                <a:close/>
                <a:moveTo>
                  <a:pt x="142" y="76"/>
                </a:moveTo>
                <a:cubicBezTo>
                  <a:pt x="142" y="83"/>
                  <a:pt x="138" y="89"/>
                  <a:pt x="141" y="95"/>
                </a:cubicBezTo>
                <a:cubicBezTo>
                  <a:pt x="143" y="93"/>
                  <a:pt x="142" y="90"/>
                  <a:pt x="145" y="90"/>
                </a:cubicBezTo>
                <a:cubicBezTo>
                  <a:pt x="149" y="91"/>
                  <a:pt x="148" y="97"/>
                  <a:pt x="150" y="100"/>
                </a:cubicBezTo>
                <a:cubicBezTo>
                  <a:pt x="150" y="92"/>
                  <a:pt x="152" y="84"/>
                  <a:pt x="152" y="79"/>
                </a:cubicBezTo>
                <a:cubicBezTo>
                  <a:pt x="151" y="79"/>
                  <a:pt x="150" y="79"/>
                  <a:pt x="150" y="79"/>
                </a:cubicBezTo>
                <a:cubicBezTo>
                  <a:pt x="148" y="76"/>
                  <a:pt x="147" y="73"/>
                  <a:pt x="145" y="71"/>
                </a:cubicBezTo>
                <a:cubicBezTo>
                  <a:pt x="145" y="74"/>
                  <a:pt x="143" y="75"/>
                  <a:pt x="142" y="76"/>
                </a:cubicBezTo>
                <a:close/>
                <a:moveTo>
                  <a:pt x="128" y="79"/>
                </a:moveTo>
                <a:cubicBezTo>
                  <a:pt x="131" y="78"/>
                  <a:pt x="131" y="80"/>
                  <a:pt x="133" y="81"/>
                </a:cubicBezTo>
                <a:cubicBezTo>
                  <a:pt x="133" y="80"/>
                  <a:pt x="134" y="80"/>
                  <a:pt x="134" y="79"/>
                </a:cubicBezTo>
                <a:cubicBezTo>
                  <a:pt x="134" y="77"/>
                  <a:pt x="134" y="74"/>
                  <a:pt x="132" y="72"/>
                </a:cubicBezTo>
                <a:cubicBezTo>
                  <a:pt x="130" y="74"/>
                  <a:pt x="129" y="77"/>
                  <a:pt x="128" y="79"/>
                </a:cubicBezTo>
                <a:close/>
                <a:moveTo>
                  <a:pt x="192" y="153"/>
                </a:moveTo>
                <a:cubicBezTo>
                  <a:pt x="196" y="147"/>
                  <a:pt x="202" y="145"/>
                  <a:pt x="206" y="139"/>
                </a:cubicBezTo>
                <a:cubicBezTo>
                  <a:pt x="206" y="139"/>
                  <a:pt x="207" y="138"/>
                  <a:pt x="207" y="138"/>
                </a:cubicBezTo>
                <a:cubicBezTo>
                  <a:pt x="208" y="137"/>
                  <a:pt x="208" y="136"/>
                  <a:pt x="209" y="135"/>
                </a:cubicBezTo>
                <a:cubicBezTo>
                  <a:pt x="216" y="129"/>
                  <a:pt x="221" y="122"/>
                  <a:pt x="226" y="113"/>
                </a:cubicBezTo>
                <a:cubicBezTo>
                  <a:pt x="227" y="108"/>
                  <a:pt x="228" y="102"/>
                  <a:pt x="225" y="97"/>
                </a:cubicBezTo>
                <a:cubicBezTo>
                  <a:pt x="225" y="96"/>
                  <a:pt x="224" y="95"/>
                  <a:pt x="223" y="94"/>
                </a:cubicBezTo>
                <a:cubicBezTo>
                  <a:pt x="221" y="91"/>
                  <a:pt x="219" y="87"/>
                  <a:pt x="216" y="84"/>
                </a:cubicBezTo>
                <a:cubicBezTo>
                  <a:pt x="215" y="81"/>
                  <a:pt x="213" y="74"/>
                  <a:pt x="211" y="73"/>
                </a:cubicBezTo>
                <a:cubicBezTo>
                  <a:pt x="211" y="73"/>
                  <a:pt x="211" y="73"/>
                  <a:pt x="211" y="73"/>
                </a:cubicBezTo>
                <a:cubicBezTo>
                  <a:pt x="213" y="81"/>
                  <a:pt x="211" y="91"/>
                  <a:pt x="208" y="97"/>
                </a:cubicBezTo>
                <a:cubicBezTo>
                  <a:pt x="208" y="98"/>
                  <a:pt x="207" y="100"/>
                  <a:pt x="207" y="101"/>
                </a:cubicBezTo>
                <a:cubicBezTo>
                  <a:pt x="206" y="103"/>
                  <a:pt x="205" y="105"/>
                  <a:pt x="204" y="107"/>
                </a:cubicBezTo>
                <a:cubicBezTo>
                  <a:pt x="202" y="110"/>
                  <a:pt x="199" y="112"/>
                  <a:pt x="196" y="115"/>
                </a:cubicBezTo>
                <a:cubicBezTo>
                  <a:pt x="196" y="116"/>
                  <a:pt x="196" y="117"/>
                  <a:pt x="195" y="118"/>
                </a:cubicBezTo>
                <a:cubicBezTo>
                  <a:pt x="193" y="120"/>
                  <a:pt x="190" y="122"/>
                  <a:pt x="188" y="124"/>
                </a:cubicBezTo>
                <a:cubicBezTo>
                  <a:pt x="187" y="124"/>
                  <a:pt x="186" y="125"/>
                  <a:pt x="185" y="126"/>
                </a:cubicBezTo>
                <a:cubicBezTo>
                  <a:pt x="184" y="126"/>
                  <a:pt x="183" y="127"/>
                  <a:pt x="182" y="127"/>
                </a:cubicBezTo>
                <a:cubicBezTo>
                  <a:pt x="181" y="128"/>
                  <a:pt x="181" y="129"/>
                  <a:pt x="180" y="129"/>
                </a:cubicBezTo>
                <a:cubicBezTo>
                  <a:pt x="178" y="131"/>
                  <a:pt x="176" y="131"/>
                  <a:pt x="175" y="133"/>
                </a:cubicBezTo>
                <a:cubicBezTo>
                  <a:pt x="173" y="139"/>
                  <a:pt x="173" y="144"/>
                  <a:pt x="172" y="148"/>
                </a:cubicBezTo>
                <a:cubicBezTo>
                  <a:pt x="172" y="146"/>
                  <a:pt x="176" y="148"/>
                  <a:pt x="174" y="148"/>
                </a:cubicBezTo>
                <a:cubicBezTo>
                  <a:pt x="176" y="149"/>
                  <a:pt x="179" y="148"/>
                  <a:pt x="180" y="149"/>
                </a:cubicBezTo>
                <a:cubicBezTo>
                  <a:pt x="181" y="149"/>
                  <a:pt x="182" y="150"/>
                  <a:pt x="182" y="150"/>
                </a:cubicBezTo>
                <a:cubicBezTo>
                  <a:pt x="184" y="152"/>
                  <a:pt x="186" y="154"/>
                  <a:pt x="186" y="156"/>
                </a:cubicBezTo>
                <a:cubicBezTo>
                  <a:pt x="189" y="156"/>
                  <a:pt x="190" y="154"/>
                  <a:pt x="192" y="153"/>
                </a:cubicBezTo>
                <a:close/>
                <a:moveTo>
                  <a:pt x="89" y="82"/>
                </a:moveTo>
                <a:cubicBezTo>
                  <a:pt x="91" y="81"/>
                  <a:pt x="92" y="83"/>
                  <a:pt x="93" y="83"/>
                </a:cubicBezTo>
                <a:cubicBezTo>
                  <a:pt x="94" y="83"/>
                  <a:pt x="94" y="81"/>
                  <a:pt x="96" y="80"/>
                </a:cubicBezTo>
                <a:cubicBezTo>
                  <a:pt x="94" y="78"/>
                  <a:pt x="94" y="76"/>
                  <a:pt x="92" y="75"/>
                </a:cubicBezTo>
                <a:cubicBezTo>
                  <a:pt x="90" y="77"/>
                  <a:pt x="89" y="79"/>
                  <a:pt x="89" y="82"/>
                </a:cubicBezTo>
                <a:close/>
                <a:moveTo>
                  <a:pt x="127" y="81"/>
                </a:moveTo>
                <a:cubicBezTo>
                  <a:pt x="123" y="88"/>
                  <a:pt x="121" y="96"/>
                  <a:pt x="117" y="101"/>
                </a:cubicBezTo>
                <a:cubicBezTo>
                  <a:pt x="117" y="103"/>
                  <a:pt x="118" y="103"/>
                  <a:pt x="117" y="104"/>
                </a:cubicBezTo>
                <a:cubicBezTo>
                  <a:pt x="120" y="104"/>
                  <a:pt x="120" y="101"/>
                  <a:pt x="123" y="101"/>
                </a:cubicBezTo>
                <a:cubicBezTo>
                  <a:pt x="123" y="102"/>
                  <a:pt x="123" y="102"/>
                  <a:pt x="124" y="102"/>
                </a:cubicBezTo>
                <a:cubicBezTo>
                  <a:pt x="124" y="103"/>
                  <a:pt x="124" y="106"/>
                  <a:pt x="126" y="107"/>
                </a:cubicBezTo>
                <a:cubicBezTo>
                  <a:pt x="128" y="105"/>
                  <a:pt x="128" y="100"/>
                  <a:pt x="131" y="99"/>
                </a:cubicBezTo>
                <a:cubicBezTo>
                  <a:pt x="133" y="100"/>
                  <a:pt x="133" y="104"/>
                  <a:pt x="136" y="105"/>
                </a:cubicBezTo>
                <a:cubicBezTo>
                  <a:pt x="137" y="103"/>
                  <a:pt x="138" y="100"/>
                  <a:pt x="139" y="98"/>
                </a:cubicBezTo>
                <a:cubicBezTo>
                  <a:pt x="138" y="93"/>
                  <a:pt x="137" y="88"/>
                  <a:pt x="135" y="82"/>
                </a:cubicBezTo>
                <a:cubicBezTo>
                  <a:pt x="132" y="85"/>
                  <a:pt x="130" y="80"/>
                  <a:pt x="127" y="81"/>
                </a:cubicBezTo>
                <a:close/>
                <a:moveTo>
                  <a:pt x="167" y="82"/>
                </a:moveTo>
                <a:cubicBezTo>
                  <a:pt x="166" y="85"/>
                  <a:pt x="164" y="87"/>
                  <a:pt x="162" y="89"/>
                </a:cubicBezTo>
                <a:cubicBezTo>
                  <a:pt x="163" y="89"/>
                  <a:pt x="162" y="91"/>
                  <a:pt x="163" y="90"/>
                </a:cubicBezTo>
                <a:cubicBezTo>
                  <a:pt x="166" y="90"/>
                  <a:pt x="165" y="85"/>
                  <a:pt x="168" y="86"/>
                </a:cubicBezTo>
                <a:cubicBezTo>
                  <a:pt x="168" y="87"/>
                  <a:pt x="168" y="88"/>
                  <a:pt x="169" y="88"/>
                </a:cubicBezTo>
                <a:cubicBezTo>
                  <a:pt x="169" y="86"/>
                  <a:pt x="169" y="83"/>
                  <a:pt x="168" y="81"/>
                </a:cubicBezTo>
                <a:cubicBezTo>
                  <a:pt x="168" y="82"/>
                  <a:pt x="167" y="83"/>
                  <a:pt x="167" y="82"/>
                </a:cubicBezTo>
                <a:close/>
                <a:moveTo>
                  <a:pt x="109" y="81"/>
                </a:moveTo>
                <a:cubicBezTo>
                  <a:pt x="108" y="82"/>
                  <a:pt x="106" y="83"/>
                  <a:pt x="104" y="83"/>
                </a:cubicBezTo>
                <a:cubicBezTo>
                  <a:pt x="104" y="88"/>
                  <a:pt x="104" y="91"/>
                  <a:pt x="103" y="95"/>
                </a:cubicBezTo>
                <a:cubicBezTo>
                  <a:pt x="105" y="97"/>
                  <a:pt x="106" y="99"/>
                  <a:pt x="107" y="101"/>
                </a:cubicBezTo>
                <a:cubicBezTo>
                  <a:pt x="108" y="100"/>
                  <a:pt x="108" y="99"/>
                  <a:pt x="109" y="98"/>
                </a:cubicBezTo>
                <a:cubicBezTo>
                  <a:pt x="108" y="98"/>
                  <a:pt x="107" y="97"/>
                  <a:pt x="107" y="97"/>
                </a:cubicBezTo>
                <a:cubicBezTo>
                  <a:pt x="107" y="96"/>
                  <a:pt x="107" y="96"/>
                  <a:pt x="107" y="95"/>
                </a:cubicBezTo>
                <a:cubicBezTo>
                  <a:pt x="108" y="95"/>
                  <a:pt x="108" y="95"/>
                  <a:pt x="108" y="96"/>
                </a:cubicBezTo>
                <a:cubicBezTo>
                  <a:pt x="108" y="92"/>
                  <a:pt x="110" y="84"/>
                  <a:pt x="109" y="81"/>
                </a:cubicBezTo>
                <a:close/>
                <a:moveTo>
                  <a:pt x="111" y="94"/>
                </a:moveTo>
                <a:cubicBezTo>
                  <a:pt x="113" y="91"/>
                  <a:pt x="116" y="97"/>
                  <a:pt x="116" y="99"/>
                </a:cubicBezTo>
                <a:cubicBezTo>
                  <a:pt x="119" y="96"/>
                  <a:pt x="118" y="89"/>
                  <a:pt x="118" y="84"/>
                </a:cubicBezTo>
                <a:cubicBezTo>
                  <a:pt x="118" y="86"/>
                  <a:pt x="115" y="85"/>
                  <a:pt x="113" y="84"/>
                </a:cubicBezTo>
                <a:cubicBezTo>
                  <a:pt x="112" y="84"/>
                  <a:pt x="113" y="82"/>
                  <a:pt x="112" y="81"/>
                </a:cubicBezTo>
                <a:cubicBezTo>
                  <a:pt x="111" y="86"/>
                  <a:pt x="110" y="91"/>
                  <a:pt x="111" y="94"/>
                </a:cubicBezTo>
                <a:close/>
                <a:moveTo>
                  <a:pt x="119" y="93"/>
                </a:moveTo>
                <a:cubicBezTo>
                  <a:pt x="121" y="90"/>
                  <a:pt x="122" y="87"/>
                  <a:pt x="123" y="85"/>
                </a:cubicBezTo>
                <a:cubicBezTo>
                  <a:pt x="122" y="84"/>
                  <a:pt x="121" y="83"/>
                  <a:pt x="121" y="82"/>
                </a:cubicBezTo>
                <a:cubicBezTo>
                  <a:pt x="119" y="85"/>
                  <a:pt x="120" y="90"/>
                  <a:pt x="119" y="93"/>
                </a:cubicBezTo>
                <a:close/>
                <a:moveTo>
                  <a:pt x="93" y="86"/>
                </a:moveTo>
                <a:cubicBezTo>
                  <a:pt x="92" y="86"/>
                  <a:pt x="91" y="85"/>
                  <a:pt x="90" y="84"/>
                </a:cubicBezTo>
                <a:cubicBezTo>
                  <a:pt x="89" y="85"/>
                  <a:pt x="89" y="85"/>
                  <a:pt x="88" y="85"/>
                </a:cubicBezTo>
                <a:cubicBezTo>
                  <a:pt x="86" y="92"/>
                  <a:pt x="83" y="98"/>
                  <a:pt x="81" y="103"/>
                </a:cubicBezTo>
                <a:cubicBezTo>
                  <a:pt x="82" y="103"/>
                  <a:pt x="82" y="103"/>
                  <a:pt x="83" y="104"/>
                </a:cubicBezTo>
                <a:cubicBezTo>
                  <a:pt x="83" y="104"/>
                  <a:pt x="83" y="106"/>
                  <a:pt x="85" y="106"/>
                </a:cubicBezTo>
                <a:cubicBezTo>
                  <a:pt x="86" y="105"/>
                  <a:pt x="87" y="103"/>
                  <a:pt x="88" y="100"/>
                </a:cubicBezTo>
                <a:cubicBezTo>
                  <a:pt x="88" y="98"/>
                  <a:pt x="89" y="94"/>
                  <a:pt x="90" y="94"/>
                </a:cubicBezTo>
                <a:cubicBezTo>
                  <a:pt x="92" y="93"/>
                  <a:pt x="93" y="96"/>
                  <a:pt x="93" y="97"/>
                </a:cubicBezTo>
                <a:cubicBezTo>
                  <a:pt x="94" y="100"/>
                  <a:pt x="94" y="103"/>
                  <a:pt x="96" y="104"/>
                </a:cubicBezTo>
                <a:cubicBezTo>
                  <a:pt x="96" y="99"/>
                  <a:pt x="100" y="100"/>
                  <a:pt x="101" y="103"/>
                </a:cubicBezTo>
                <a:cubicBezTo>
                  <a:pt x="104" y="102"/>
                  <a:pt x="102" y="100"/>
                  <a:pt x="104" y="99"/>
                </a:cubicBezTo>
                <a:cubicBezTo>
                  <a:pt x="101" y="94"/>
                  <a:pt x="99" y="88"/>
                  <a:pt x="96" y="83"/>
                </a:cubicBezTo>
                <a:cubicBezTo>
                  <a:pt x="96" y="85"/>
                  <a:pt x="94" y="85"/>
                  <a:pt x="93" y="86"/>
                </a:cubicBezTo>
                <a:close/>
                <a:moveTo>
                  <a:pt x="161" y="91"/>
                </a:moveTo>
                <a:cubicBezTo>
                  <a:pt x="158" y="96"/>
                  <a:pt x="154" y="100"/>
                  <a:pt x="151" y="104"/>
                </a:cubicBezTo>
                <a:cubicBezTo>
                  <a:pt x="151" y="107"/>
                  <a:pt x="152" y="109"/>
                  <a:pt x="153" y="112"/>
                </a:cubicBezTo>
                <a:cubicBezTo>
                  <a:pt x="157" y="111"/>
                  <a:pt x="158" y="107"/>
                  <a:pt x="160" y="105"/>
                </a:cubicBezTo>
                <a:cubicBezTo>
                  <a:pt x="162" y="107"/>
                  <a:pt x="162" y="111"/>
                  <a:pt x="163" y="114"/>
                </a:cubicBezTo>
                <a:cubicBezTo>
                  <a:pt x="165" y="111"/>
                  <a:pt x="166" y="108"/>
                  <a:pt x="167" y="106"/>
                </a:cubicBezTo>
                <a:cubicBezTo>
                  <a:pt x="167" y="104"/>
                  <a:pt x="166" y="102"/>
                  <a:pt x="168" y="101"/>
                </a:cubicBezTo>
                <a:cubicBezTo>
                  <a:pt x="170" y="103"/>
                  <a:pt x="170" y="106"/>
                  <a:pt x="171" y="109"/>
                </a:cubicBezTo>
                <a:cubicBezTo>
                  <a:pt x="171" y="110"/>
                  <a:pt x="172" y="112"/>
                  <a:pt x="173" y="112"/>
                </a:cubicBezTo>
                <a:cubicBezTo>
                  <a:pt x="174" y="112"/>
                  <a:pt x="174" y="110"/>
                  <a:pt x="175" y="110"/>
                </a:cubicBezTo>
                <a:cubicBezTo>
                  <a:pt x="173" y="103"/>
                  <a:pt x="172" y="99"/>
                  <a:pt x="170" y="91"/>
                </a:cubicBezTo>
                <a:cubicBezTo>
                  <a:pt x="168" y="91"/>
                  <a:pt x="168" y="90"/>
                  <a:pt x="167" y="89"/>
                </a:cubicBezTo>
                <a:cubicBezTo>
                  <a:pt x="166" y="91"/>
                  <a:pt x="162" y="95"/>
                  <a:pt x="161" y="91"/>
                </a:cubicBezTo>
                <a:close/>
                <a:moveTo>
                  <a:pt x="143" y="102"/>
                </a:moveTo>
                <a:cubicBezTo>
                  <a:pt x="144" y="100"/>
                  <a:pt x="145" y="98"/>
                  <a:pt x="147" y="98"/>
                </a:cubicBezTo>
                <a:cubicBezTo>
                  <a:pt x="146" y="97"/>
                  <a:pt x="146" y="95"/>
                  <a:pt x="145" y="94"/>
                </a:cubicBezTo>
                <a:cubicBezTo>
                  <a:pt x="143" y="94"/>
                  <a:pt x="138" y="101"/>
                  <a:pt x="143" y="102"/>
                </a:cubicBezTo>
                <a:close/>
                <a:moveTo>
                  <a:pt x="108" y="104"/>
                </a:moveTo>
                <a:cubicBezTo>
                  <a:pt x="111" y="102"/>
                  <a:pt x="112" y="105"/>
                  <a:pt x="114" y="105"/>
                </a:cubicBezTo>
                <a:cubicBezTo>
                  <a:pt x="116" y="103"/>
                  <a:pt x="114" y="97"/>
                  <a:pt x="112" y="96"/>
                </a:cubicBezTo>
                <a:cubicBezTo>
                  <a:pt x="111" y="99"/>
                  <a:pt x="109" y="101"/>
                  <a:pt x="108" y="104"/>
                </a:cubicBezTo>
                <a:close/>
                <a:moveTo>
                  <a:pt x="87" y="106"/>
                </a:moveTo>
                <a:cubicBezTo>
                  <a:pt x="88" y="107"/>
                  <a:pt x="88" y="107"/>
                  <a:pt x="88" y="107"/>
                </a:cubicBezTo>
                <a:cubicBezTo>
                  <a:pt x="87" y="117"/>
                  <a:pt x="89" y="124"/>
                  <a:pt x="89" y="132"/>
                </a:cubicBezTo>
                <a:cubicBezTo>
                  <a:pt x="88" y="143"/>
                  <a:pt x="88" y="154"/>
                  <a:pt x="89" y="164"/>
                </a:cubicBezTo>
                <a:cubicBezTo>
                  <a:pt x="89" y="164"/>
                  <a:pt x="90" y="165"/>
                  <a:pt x="91" y="164"/>
                </a:cubicBezTo>
                <a:cubicBezTo>
                  <a:pt x="93" y="158"/>
                  <a:pt x="93" y="150"/>
                  <a:pt x="93" y="143"/>
                </a:cubicBezTo>
                <a:cubicBezTo>
                  <a:pt x="93" y="138"/>
                  <a:pt x="94" y="134"/>
                  <a:pt x="94" y="130"/>
                </a:cubicBezTo>
                <a:cubicBezTo>
                  <a:pt x="94" y="129"/>
                  <a:pt x="93" y="127"/>
                  <a:pt x="93" y="126"/>
                </a:cubicBezTo>
                <a:cubicBezTo>
                  <a:pt x="93" y="125"/>
                  <a:pt x="95" y="123"/>
                  <a:pt x="96" y="121"/>
                </a:cubicBezTo>
                <a:cubicBezTo>
                  <a:pt x="97" y="119"/>
                  <a:pt x="99" y="117"/>
                  <a:pt x="99" y="115"/>
                </a:cubicBezTo>
                <a:cubicBezTo>
                  <a:pt x="100" y="111"/>
                  <a:pt x="97" y="107"/>
                  <a:pt x="98" y="103"/>
                </a:cubicBezTo>
                <a:cubicBezTo>
                  <a:pt x="97" y="104"/>
                  <a:pt x="99" y="107"/>
                  <a:pt x="96" y="107"/>
                </a:cubicBezTo>
                <a:cubicBezTo>
                  <a:pt x="93" y="107"/>
                  <a:pt x="93" y="99"/>
                  <a:pt x="90" y="97"/>
                </a:cubicBezTo>
                <a:cubicBezTo>
                  <a:pt x="89" y="100"/>
                  <a:pt x="88" y="103"/>
                  <a:pt x="87" y="106"/>
                </a:cubicBezTo>
                <a:close/>
                <a:moveTo>
                  <a:pt x="126" y="127"/>
                </a:moveTo>
                <a:cubicBezTo>
                  <a:pt x="131" y="127"/>
                  <a:pt x="131" y="121"/>
                  <a:pt x="134" y="120"/>
                </a:cubicBezTo>
                <a:cubicBezTo>
                  <a:pt x="136" y="122"/>
                  <a:pt x="132" y="126"/>
                  <a:pt x="134" y="128"/>
                </a:cubicBezTo>
                <a:cubicBezTo>
                  <a:pt x="137" y="128"/>
                  <a:pt x="139" y="126"/>
                  <a:pt x="139" y="123"/>
                </a:cubicBezTo>
                <a:cubicBezTo>
                  <a:pt x="140" y="121"/>
                  <a:pt x="140" y="119"/>
                  <a:pt x="142" y="121"/>
                </a:cubicBezTo>
                <a:cubicBezTo>
                  <a:pt x="142" y="124"/>
                  <a:pt x="143" y="127"/>
                  <a:pt x="144" y="130"/>
                </a:cubicBezTo>
                <a:cubicBezTo>
                  <a:pt x="146" y="129"/>
                  <a:pt x="146" y="128"/>
                  <a:pt x="148" y="128"/>
                </a:cubicBezTo>
                <a:cubicBezTo>
                  <a:pt x="149" y="126"/>
                  <a:pt x="147" y="122"/>
                  <a:pt x="149" y="120"/>
                </a:cubicBezTo>
                <a:cubicBezTo>
                  <a:pt x="149" y="120"/>
                  <a:pt x="150" y="120"/>
                  <a:pt x="150" y="120"/>
                </a:cubicBezTo>
                <a:cubicBezTo>
                  <a:pt x="151" y="121"/>
                  <a:pt x="152" y="123"/>
                  <a:pt x="153" y="124"/>
                </a:cubicBezTo>
                <a:cubicBezTo>
                  <a:pt x="152" y="117"/>
                  <a:pt x="150" y="109"/>
                  <a:pt x="148" y="102"/>
                </a:cubicBezTo>
                <a:cubicBezTo>
                  <a:pt x="147" y="103"/>
                  <a:pt x="147" y="102"/>
                  <a:pt x="146" y="102"/>
                </a:cubicBezTo>
                <a:cubicBezTo>
                  <a:pt x="144" y="105"/>
                  <a:pt x="141" y="104"/>
                  <a:pt x="140" y="101"/>
                </a:cubicBezTo>
                <a:cubicBezTo>
                  <a:pt x="136" y="111"/>
                  <a:pt x="130" y="118"/>
                  <a:pt x="126" y="127"/>
                </a:cubicBezTo>
                <a:close/>
                <a:moveTo>
                  <a:pt x="100" y="105"/>
                </a:moveTo>
                <a:cubicBezTo>
                  <a:pt x="100" y="108"/>
                  <a:pt x="99" y="111"/>
                  <a:pt x="101" y="113"/>
                </a:cubicBezTo>
                <a:cubicBezTo>
                  <a:pt x="102" y="109"/>
                  <a:pt x="105" y="106"/>
                  <a:pt x="106" y="102"/>
                </a:cubicBezTo>
                <a:cubicBezTo>
                  <a:pt x="105" y="103"/>
                  <a:pt x="106" y="102"/>
                  <a:pt x="105" y="102"/>
                </a:cubicBezTo>
                <a:cubicBezTo>
                  <a:pt x="104" y="104"/>
                  <a:pt x="103" y="105"/>
                  <a:pt x="100" y="105"/>
                </a:cubicBezTo>
                <a:close/>
                <a:moveTo>
                  <a:pt x="130" y="105"/>
                </a:moveTo>
                <a:cubicBezTo>
                  <a:pt x="130" y="107"/>
                  <a:pt x="127" y="109"/>
                  <a:pt x="127" y="111"/>
                </a:cubicBezTo>
                <a:cubicBezTo>
                  <a:pt x="126" y="114"/>
                  <a:pt x="126" y="118"/>
                  <a:pt x="126" y="121"/>
                </a:cubicBezTo>
                <a:cubicBezTo>
                  <a:pt x="129" y="117"/>
                  <a:pt x="132" y="112"/>
                  <a:pt x="134" y="107"/>
                </a:cubicBezTo>
                <a:cubicBezTo>
                  <a:pt x="132" y="107"/>
                  <a:pt x="132" y="103"/>
                  <a:pt x="130" y="102"/>
                </a:cubicBezTo>
                <a:cubicBezTo>
                  <a:pt x="130" y="103"/>
                  <a:pt x="130" y="104"/>
                  <a:pt x="130" y="105"/>
                </a:cubicBezTo>
                <a:close/>
                <a:moveTo>
                  <a:pt x="124" y="109"/>
                </a:moveTo>
                <a:cubicBezTo>
                  <a:pt x="124" y="109"/>
                  <a:pt x="122" y="107"/>
                  <a:pt x="122" y="105"/>
                </a:cubicBezTo>
                <a:cubicBezTo>
                  <a:pt x="121" y="105"/>
                  <a:pt x="119" y="106"/>
                  <a:pt x="118" y="106"/>
                </a:cubicBezTo>
                <a:cubicBezTo>
                  <a:pt x="120" y="111"/>
                  <a:pt x="121" y="116"/>
                  <a:pt x="124" y="120"/>
                </a:cubicBezTo>
                <a:cubicBezTo>
                  <a:pt x="124" y="116"/>
                  <a:pt x="126" y="111"/>
                  <a:pt x="124" y="109"/>
                </a:cubicBezTo>
                <a:close/>
                <a:moveTo>
                  <a:pt x="100" y="117"/>
                </a:moveTo>
                <a:cubicBezTo>
                  <a:pt x="101" y="117"/>
                  <a:pt x="100" y="119"/>
                  <a:pt x="101" y="119"/>
                </a:cubicBezTo>
                <a:cubicBezTo>
                  <a:pt x="98" y="120"/>
                  <a:pt x="97" y="124"/>
                  <a:pt x="96" y="126"/>
                </a:cubicBezTo>
                <a:cubicBezTo>
                  <a:pt x="96" y="126"/>
                  <a:pt x="97" y="125"/>
                  <a:pt x="98" y="125"/>
                </a:cubicBezTo>
                <a:cubicBezTo>
                  <a:pt x="98" y="125"/>
                  <a:pt x="100" y="123"/>
                  <a:pt x="100" y="123"/>
                </a:cubicBezTo>
                <a:cubicBezTo>
                  <a:pt x="100" y="122"/>
                  <a:pt x="100" y="120"/>
                  <a:pt x="102" y="120"/>
                </a:cubicBezTo>
                <a:cubicBezTo>
                  <a:pt x="104" y="120"/>
                  <a:pt x="102" y="126"/>
                  <a:pt x="103" y="129"/>
                </a:cubicBezTo>
                <a:cubicBezTo>
                  <a:pt x="106" y="128"/>
                  <a:pt x="107" y="125"/>
                  <a:pt x="108" y="121"/>
                </a:cubicBezTo>
                <a:cubicBezTo>
                  <a:pt x="109" y="121"/>
                  <a:pt x="109" y="120"/>
                  <a:pt x="110" y="120"/>
                </a:cubicBezTo>
                <a:cubicBezTo>
                  <a:pt x="112" y="124"/>
                  <a:pt x="112" y="128"/>
                  <a:pt x="116" y="130"/>
                </a:cubicBezTo>
                <a:cubicBezTo>
                  <a:pt x="116" y="128"/>
                  <a:pt x="118" y="125"/>
                  <a:pt x="119" y="127"/>
                </a:cubicBezTo>
                <a:cubicBezTo>
                  <a:pt x="119" y="128"/>
                  <a:pt x="120" y="129"/>
                  <a:pt x="120" y="130"/>
                </a:cubicBezTo>
                <a:cubicBezTo>
                  <a:pt x="122" y="129"/>
                  <a:pt x="122" y="125"/>
                  <a:pt x="123" y="124"/>
                </a:cubicBezTo>
                <a:cubicBezTo>
                  <a:pt x="121" y="120"/>
                  <a:pt x="120" y="116"/>
                  <a:pt x="118" y="112"/>
                </a:cubicBezTo>
                <a:cubicBezTo>
                  <a:pt x="118" y="110"/>
                  <a:pt x="116" y="108"/>
                  <a:pt x="115" y="106"/>
                </a:cubicBezTo>
                <a:cubicBezTo>
                  <a:pt x="114" y="109"/>
                  <a:pt x="111" y="106"/>
                  <a:pt x="110" y="105"/>
                </a:cubicBezTo>
                <a:cubicBezTo>
                  <a:pt x="109" y="105"/>
                  <a:pt x="108" y="106"/>
                  <a:pt x="107" y="105"/>
                </a:cubicBezTo>
                <a:cubicBezTo>
                  <a:pt x="105" y="109"/>
                  <a:pt x="103" y="113"/>
                  <a:pt x="100" y="117"/>
                </a:cubicBezTo>
                <a:close/>
                <a:moveTo>
                  <a:pt x="82" y="106"/>
                </a:moveTo>
                <a:cubicBezTo>
                  <a:pt x="81" y="106"/>
                  <a:pt x="81" y="105"/>
                  <a:pt x="80" y="106"/>
                </a:cubicBezTo>
                <a:cubicBezTo>
                  <a:pt x="80" y="106"/>
                  <a:pt x="80" y="106"/>
                  <a:pt x="80" y="106"/>
                </a:cubicBezTo>
                <a:cubicBezTo>
                  <a:pt x="79" y="110"/>
                  <a:pt x="79" y="115"/>
                  <a:pt x="79" y="120"/>
                </a:cubicBezTo>
                <a:cubicBezTo>
                  <a:pt x="79" y="134"/>
                  <a:pt x="80" y="149"/>
                  <a:pt x="80" y="160"/>
                </a:cubicBezTo>
                <a:cubicBezTo>
                  <a:pt x="82" y="161"/>
                  <a:pt x="84" y="162"/>
                  <a:pt x="87" y="163"/>
                </a:cubicBezTo>
                <a:cubicBezTo>
                  <a:pt x="87" y="147"/>
                  <a:pt x="87" y="125"/>
                  <a:pt x="86" y="109"/>
                </a:cubicBezTo>
                <a:cubicBezTo>
                  <a:pt x="84" y="109"/>
                  <a:pt x="83" y="108"/>
                  <a:pt x="82" y="106"/>
                </a:cubicBezTo>
                <a:close/>
                <a:moveTo>
                  <a:pt x="157" y="161"/>
                </a:moveTo>
                <a:cubicBezTo>
                  <a:pt x="158" y="156"/>
                  <a:pt x="160" y="151"/>
                  <a:pt x="161" y="146"/>
                </a:cubicBezTo>
                <a:cubicBezTo>
                  <a:pt x="162" y="141"/>
                  <a:pt x="162" y="136"/>
                  <a:pt x="163" y="131"/>
                </a:cubicBezTo>
                <a:cubicBezTo>
                  <a:pt x="164" y="130"/>
                  <a:pt x="164" y="130"/>
                  <a:pt x="165" y="129"/>
                </a:cubicBezTo>
                <a:cubicBezTo>
                  <a:pt x="165" y="126"/>
                  <a:pt x="165" y="123"/>
                  <a:pt x="166" y="120"/>
                </a:cubicBezTo>
                <a:cubicBezTo>
                  <a:pt x="166" y="116"/>
                  <a:pt x="167" y="113"/>
                  <a:pt x="168" y="110"/>
                </a:cubicBezTo>
                <a:cubicBezTo>
                  <a:pt x="168" y="109"/>
                  <a:pt x="167" y="109"/>
                  <a:pt x="167" y="110"/>
                </a:cubicBezTo>
                <a:cubicBezTo>
                  <a:pt x="167" y="112"/>
                  <a:pt x="166" y="115"/>
                  <a:pt x="163" y="117"/>
                </a:cubicBezTo>
                <a:cubicBezTo>
                  <a:pt x="160" y="116"/>
                  <a:pt x="162" y="111"/>
                  <a:pt x="159" y="110"/>
                </a:cubicBezTo>
                <a:cubicBezTo>
                  <a:pt x="156" y="115"/>
                  <a:pt x="157" y="124"/>
                  <a:pt x="156" y="130"/>
                </a:cubicBezTo>
                <a:cubicBezTo>
                  <a:pt x="154" y="139"/>
                  <a:pt x="153" y="151"/>
                  <a:pt x="152" y="161"/>
                </a:cubicBezTo>
                <a:cubicBezTo>
                  <a:pt x="151" y="165"/>
                  <a:pt x="149" y="169"/>
                  <a:pt x="150" y="172"/>
                </a:cubicBezTo>
                <a:cubicBezTo>
                  <a:pt x="151" y="172"/>
                  <a:pt x="153" y="171"/>
                  <a:pt x="155" y="171"/>
                </a:cubicBezTo>
                <a:cubicBezTo>
                  <a:pt x="156" y="168"/>
                  <a:pt x="156" y="165"/>
                  <a:pt x="157" y="161"/>
                </a:cubicBezTo>
                <a:close/>
                <a:moveTo>
                  <a:pt x="165" y="166"/>
                </a:moveTo>
                <a:cubicBezTo>
                  <a:pt x="165" y="166"/>
                  <a:pt x="165" y="166"/>
                  <a:pt x="166" y="165"/>
                </a:cubicBezTo>
                <a:cubicBezTo>
                  <a:pt x="165" y="159"/>
                  <a:pt x="170" y="154"/>
                  <a:pt x="169" y="147"/>
                </a:cubicBezTo>
                <a:cubicBezTo>
                  <a:pt x="171" y="140"/>
                  <a:pt x="174" y="127"/>
                  <a:pt x="176" y="118"/>
                </a:cubicBezTo>
                <a:cubicBezTo>
                  <a:pt x="176" y="116"/>
                  <a:pt x="176" y="113"/>
                  <a:pt x="176" y="114"/>
                </a:cubicBezTo>
                <a:cubicBezTo>
                  <a:pt x="173" y="117"/>
                  <a:pt x="170" y="114"/>
                  <a:pt x="169" y="111"/>
                </a:cubicBezTo>
                <a:cubicBezTo>
                  <a:pt x="168" y="116"/>
                  <a:pt x="166" y="124"/>
                  <a:pt x="167" y="129"/>
                </a:cubicBezTo>
                <a:cubicBezTo>
                  <a:pt x="165" y="132"/>
                  <a:pt x="165" y="135"/>
                  <a:pt x="165" y="138"/>
                </a:cubicBezTo>
                <a:cubicBezTo>
                  <a:pt x="164" y="143"/>
                  <a:pt x="162" y="147"/>
                  <a:pt x="162" y="152"/>
                </a:cubicBezTo>
                <a:cubicBezTo>
                  <a:pt x="160" y="157"/>
                  <a:pt x="160" y="164"/>
                  <a:pt x="157" y="170"/>
                </a:cubicBezTo>
                <a:cubicBezTo>
                  <a:pt x="160" y="169"/>
                  <a:pt x="162" y="168"/>
                  <a:pt x="165" y="166"/>
                </a:cubicBezTo>
                <a:close/>
                <a:moveTo>
                  <a:pt x="155" y="120"/>
                </a:moveTo>
                <a:cubicBezTo>
                  <a:pt x="155" y="117"/>
                  <a:pt x="156" y="115"/>
                  <a:pt x="156" y="113"/>
                </a:cubicBezTo>
                <a:cubicBezTo>
                  <a:pt x="154" y="114"/>
                  <a:pt x="153" y="117"/>
                  <a:pt x="155" y="120"/>
                </a:cubicBezTo>
                <a:close/>
                <a:moveTo>
                  <a:pt x="96" y="128"/>
                </a:moveTo>
                <a:cubicBezTo>
                  <a:pt x="96" y="139"/>
                  <a:pt x="95" y="149"/>
                  <a:pt x="94" y="158"/>
                </a:cubicBezTo>
                <a:cubicBezTo>
                  <a:pt x="94" y="160"/>
                  <a:pt x="95" y="161"/>
                  <a:pt x="94" y="163"/>
                </a:cubicBezTo>
                <a:cubicBezTo>
                  <a:pt x="94" y="164"/>
                  <a:pt x="94" y="164"/>
                  <a:pt x="94" y="165"/>
                </a:cubicBezTo>
                <a:cubicBezTo>
                  <a:pt x="93" y="170"/>
                  <a:pt x="93" y="174"/>
                  <a:pt x="93" y="178"/>
                </a:cubicBezTo>
                <a:cubicBezTo>
                  <a:pt x="95" y="178"/>
                  <a:pt x="97" y="178"/>
                  <a:pt x="99" y="178"/>
                </a:cubicBezTo>
                <a:cubicBezTo>
                  <a:pt x="98" y="175"/>
                  <a:pt x="99" y="173"/>
                  <a:pt x="99" y="171"/>
                </a:cubicBezTo>
                <a:cubicBezTo>
                  <a:pt x="100" y="166"/>
                  <a:pt x="100" y="160"/>
                  <a:pt x="100" y="154"/>
                </a:cubicBezTo>
                <a:cubicBezTo>
                  <a:pt x="100" y="147"/>
                  <a:pt x="102" y="141"/>
                  <a:pt x="102" y="134"/>
                </a:cubicBezTo>
                <a:cubicBezTo>
                  <a:pt x="102" y="133"/>
                  <a:pt x="101" y="131"/>
                  <a:pt x="101" y="130"/>
                </a:cubicBezTo>
                <a:cubicBezTo>
                  <a:pt x="101" y="127"/>
                  <a:pt x="103" y="125"/>
                  <a:pt x="101" y="124"/>
                </a:cubicBezTo>
                <a:cubicBezTo>
                  <a:pt x="100" y="125"/>
                  <a:pt x="98" y="127"/>
                  <a:pt x="96" y="128"/>
                </a:cubicBezTo>
                <a:close/>
                <a:moveTo>
                  <a:pt x="103" y="132"/>
                </a:moveTo>
                <a:cubicBezTo>
                  <a:pt x="103" y="143"/>
                  <a:pt x="102" y="151"/>
                  <a:pt x="102" y="160"/>
                </a:cubicBezTo>
                <a:cubicBezTo>
                  <a:pt x="102" y="163"/>
                  <a:pt x="101" y="166"/>
                  <a:pt x="101" y="169"/>
                </a:cubicBezTo>
                <a:cubicBezTo>
                  <a:pt x="101" y="170"/>
                  <a:pt x="102" y="171"/>
                  <a:pt x="102" y="172"/>
                </a:cubicBezTo>
                <a:cubicBezTo>
                  <a:pt x="102" y="174"/>
                  <a:pt x="101" y="176"/>
                  <a:pt x="101" y="178"/>
                </a:cubicBezTo>
                <a:cubicBezTo>
                  <a:pt x="105" y="178"/>
                  <a:pt x="109" y="178"/>
                  <a:pt x="112" y="178"/>
                </a:cubicBezTo>
                <a:cubicBezTo>
                  <a:pt x="113" y="161"/>
                  <a:pt x="115" y="149"/>
                  <a:pt x="115" y="133"/>
                </a:cubicBezTo>
                <a:cubicBezTo>
                  <a:pt x="112" y="131"/>
                  <a:pt x="111" y="127"/>
                  <a:pt x="109" y="124"/>
                </a:cubicBezTo>
                <a:cubicBezTo>
                  <a:pt x="108" y="128"/>
                  <a:pt x="106" y="131"/>
                  <a:pt x="103" y="132"/>
                </a:cubicBezTo>
                <a:close/>
                <a:moveTo>
                  <a:pt x="147" y="131"/>
                </a:moveTo>
                <a:cubicBezTo>
                  <a:pt x="145" y="145"/>
                  <a:pt x="143" y="162"/>
                  <a:pt x="141" y="175"/>
                </a:cubicBezTo>
                <a:cubicBezTo>
                  <a:pt x="143" y="174"/>
                  <a:pt x="145" y="174"/>
                  <a:pt x="148" y="173"/>
                </a:cubicBezTo>
                <a:cubicBezTo>
                  <a:pt x="149" y="160"/>
                  <a:pt x="151" y="146"/>
                  <a:pt x="153" y="132"/>
                </a:cubicBezTo>
                <a:cubicBezTo>
                  <a:pt x="154" y="127"/>
                  <a:pt x="153" y="126"/>
                  <a:pt x="150" y="124"/>
                </a:cubicBezTo>
                <a:cubicBezTo>
                  <a:pt x="150" y="127"/>
                  <a:pt x="149" y="130"/>
                  <a:pt x="147" y="131"/>
                </a:cubicBezTo>
                <a:close/>
                <a:moveTo>
                  <a:pt x="134" y="130"/>
                </a:moveTo>
                <a:cubicBezTo>
                  <a:pt x="131" y="146"/>
                  <a:pt x="130" y="162"/>
                  <a:pt x="128" y="176"/>
                </a:cubicBezTo>
                <a:cubicBezTo>
                  <a:pt x="132" y="177"/>
                  <a:pt x="135" y="176"/>
                  <a:pt x="138" y="175"/>
                </a:cubicBezTo>
                <a:cubicBezTo>
                  <a:pt x="137" y="174"/>
                  <a:pt x="138" y="174"/>
                  <a:pt x="138" y="172"/>
                </a:cubicBezTo>
                <a:cubicBezTo>
                  <a:pt x="138" y="172"/>
                  <a:pt x="138" y="171"/>
                  <a:pt x="139" y="170"/>
                </a:cubicBezTo>
                <a:cubicBezTo>
                  <a:pt x="141" y="158"/>
                  <a:pt x="143" y="145"/>
                  <a:pt x="145" y="132"/>
                </a:cubicBezTo>
                <a:cubicBezTo>
                  <a:pt x="142" y="131"/>
                  <a:pt x="142" y="128"/>
                  <a:pt x="141" y="125"/>
                </a:cubicBezTo>
                <a:cubicBezTo>
                  <a:pt x="139" y="127"/>
                  <a:pt x="137" y="131"/>
                  <a:pt x="134" y="130"/>
                </a:cubicBezTo>
                <a:close/>
                <a:moveTo>
                  <a:pt x="126" y="129"/>
                </a:moveTo>
                <a:cubicBezTo>
                  <a:pt x="125" y="136"/>
                  <a:pt x="124" y="144"/>
                  <a:pt x="123" y="152"/>
                </a:cubicBezTo>
                <a:cubicBezTo>
                  <a:pt x="123" y="156"/>
                  <a:pt x="122" y="161"/>
                  <a:pt x="123" y="165"/>
                </a:cubicBezTo>
                <a:cubicBezTo>
                  <a:pt x="120" y="168"/>
                  <a:pt x="122" y="174"/>
                  <a:pt x="121" y="177"/>
                </a:cubicBezTo>
                <a:cubicBezTo>
                  <a:pt x="122" y="177"/>
                  <a:pt x="123" y="177"/>
                  <a:pt x="125" y="177"/>
                </a:cubicBezTo>
                <a:cubicBezTo>
                  <a:pt x="127" y="163"/>
                  <a:pt x="130" y="147"/>
                  <a:pt x="132" y="132"/>
                </a:cubicBezTo>
                <a:cubicBezTo>
                  <a:pt x="132" y="129"/>
                  <a:pt x="132" y="128"/>
                  <a:pt x="132" y="126"/>
                </a:cubicBezTo>
                <a:cubicBezTo>
                  <a:pt x="132" y="125"/>
                  <a:pt x="132" y="125"/>
                  <a:pt x="132" y="125"/>
                </a:cubicBezTo>
                <a:cubicBezTo>
                  <a:pt x="131" y="127"/>
                  <a:pt x="129" y="128"/>
                  <a:pt x="126" y="129"/>
                </a:cubicBezTo>
                <a:close/>
                <a:moveTo>
                  <a:pt x="117" y="134"/>
                </a:moveTo>
                <a:cubicBezTo>
                  <a:pt x="116" y="146"/>
                  <a:pt x="115" y="164"/>
                  <a:pt x="114" y="178"/>
                </a:cubicBezTo>
                <a:cubicBezTo>
                  <a:pt x="115" y="178"/>
                  <a:pt x="116" y="177"/>
                  <a:pt x="117" y="178"/>
                </a:cubicBezTo>
                <a:cubicBezTo>
                  <a:pt x="117" y="176"/>
                  <a:pt x="118" y="176"/>
                  <a:pt x="117" y="174"/>
                </a:cubicBezTo>
                <a:cubicBezTo>
                  <a:pt x="120" y="167"/>
                  <a:pt x="120" y="158"/>
                  <a:pt x="121" y="149"/>
                </a:cubicBezTo>
                <a:cubicBezTo>
                  <a:pt x="122" y="142"/>
                  <a:pt x="124" y="135"/>
                  <a:pt x="123" y="129"/>
                </a:cubicBezTo>
                <a:cubicBezTo>
                  <a:pt x="122" y="130"/>
                  <a:pt x="121" y="134"/>
                  <a:pt x="119" y="134"/>
                </a:cubicBezTo>
                <a:cubicBezTo>
                  <a:pt x="118" y="135"/>
                  <a:pt x="118" y="133"/>
                  <a:pt x="117" y="134"/>
                </a:cubicBezTo>
                <a:cubicBezTo>
                  <a:pt x="117" y="134"/>
                  <a:pt x="117" y="134"/>
                  <a:pt x="117" y="134"/>
                </a:cubicBezTo>
                <a:close/>
                <a:moveTo>
                  <a:pt x="70" y="151"/>
                </a:moveTo>
                <a:cubicBezTo>
                  <a:pt x="71" y="154"/>
                  <a:pt x="74" y="157"/>
                  <a:pt x="78" y="159"/>
                </a:cubicBezTo>
                <a:cubicBezTo>
                  <a:pt x="78" y="157"/>
                  <a:pt x="78" y="152"/>
                  <a:pt x="78" y="148"/>
                </a:cubicBezTo>
                <a:cubicBezTo>
                  <a:pt x="75" y="147"/>
                  <a:pt x="72" y="148"/>
                  <a:pt x="70" y="151"/>
                </a:cubicBezTo>
                <a:close/>
                <a:moveTo>
                  <a:pt x="168" y="165"/>
                </a:moveTo>
                <a:cubicBezTo>
                  <a:pt x="172" y="162"/>
                  <a:pt x="177" y="160"/>
                  <a:pt x="177" y="154"/>
                </a:cubicBezTo>
                <a:cubicBezTo>
                  <a:pt x="176" y="151"/>
                  <a:pt x="173" y="152"/>
                  <a:pt x="171" y="151"/>
                </a:cubicBezTo>
                <a:cubicBezTo>
                  <a:pt x="170" y="156"/>
                  <a:pt x="169" y="161"/>
                  <a:pt x="168" y="165"/>
                </a:cubicBezTo>
                <a:close/>
                <a:moveTo>
                  <a:pt x="163" y="170"/>
                </a:moveTo>
                <a:cubicBezTo>
                  <a:pt x="162" y="169"/>
                  <a:pt x="163" y="170"/>
                  <a:pt x="162" y="170"/>
                </a:cubicBezTo>
                <a:cubicBezTo>
                  <a:pt x="145" y="177"/>
                  <a:pt x="125" y="180"/>
                  <a:pt x="104" y="180"/>
                </a:cubicBezTo>
                <a:cubicBezTo>
                  <a:pt x="94" y="179"/>
                  <a:pt x="84" y="179"/>
                  <a:pt x="75" y="179"/>
                </a:cubicBezTo>
                <a:cubicBezTo>
                  <a:pt x="73" y="179"/>
                  <a:pt x="72" y="179"/>
                  <a:pt x="70" y="179"/>
                </a:cubicBezTo>
                <a:cubicBezTo>
                  <a:pt x="70" y="179"/>
                  <a:pt x="69" y="179"/>
                  <a:pt x="68" y="179"/>
                </a:cubicBezTo>
                <a:cubicBezTo>
                  <a:pt x="66" y="179"/>
                  <a:pt x="64" y="179"/>
                  <a:pt x="62" y="179"/>
                </a:cubicBezTo>
                <a:cubicBezTo>
                  <a:pt x="61" y="180"/>
                  <a:pt x="59" y="180"/>
                  <a:pt x="56" y="180"/>
                </a:cubicBezTo>
                <a:cubicBezTo>
                  <a:pt x="55" y="181"/>
                  <a:pt x="53" y="181"/>
                  <a:pt x="52" y="182"/>
                </a:cubicBezTo>
                <a:cubicBezTo>
                  <a:pt x="43" y="187"/>
                  <a:pt x="42" y="204"/>
                  <a:pt x="40" y="215"/>
                </a:cubicBezTo>
                <a:cubicBezTo>
                  <a:pt x="39" y="219"/>
                  <a:pt x="37" y="223"/>
                  <a:pt x="38" y="227"/>
                </a:cubicBezTo>
                <a:cubicBezTo>
                  <a:pt x="39" y="226"/>
                  <a:pt x="41" y="225"/>
                  <a:pt x="41" y="224"/>
                </a:cubicBezTo>
                <a:cubicBezTo>
                  <a:pt x="44" y="223"/>
                  <a:pt x="45" y="224"/>
                  <a:pt x="48" y="223"/>
                </a:cubicBezTo>
                <a:cubicBezTo>
                  <a:pt x="49" y="223"/>
                  <a:pt x="49" y="223"/>
                  <a:pt x="50" y="223"/>
                </a:cubicBezTo>
                <a:cubicBezTo>
                  <a:pt x="52" y="223"/>
                  <a:pt x="54" y="223"/>
                  <a:pt x="57" y="223"/>
                </a:cubicBezTo>
                <a:cubicBezTo>
                  <a:pt x="67" y="222"/>
                  <a:pt x="78" y="222"/>
                  <a:pt x="88" y="222"/>
                </a:cubicBezTo>
                <a:cubicBezTo>
                  <a:pt x="89" y="221"/>
                  <a:pt x="88" y="221"/>
                  <a:pt x="89" y="221"/>
                </a:cubicBezTo>
                <a:cubicBezTo>
                  <a:pt x="95" y="221"/>
                  <a:pt x="103" y="220"/>
                  <a:pt x="110" y="218"/>
                </a:cubicBezTo>
                <a:cubicBezTo>
                  <a:pt x="111" y="218"/>
                  <a:pt x="110" y="219"/>
                  <a:pt x="111" y="219"/>
                </a:cubicBezTo>
                <a:cubicBezTo>
                  <a:pt x="113" y="218"/>
                  <a:pt x="116" y="219"/>
                  <a:pt x="118" y="218"/>
                </a:cubicBezTo>
                <a:cubicBezTo>
                  <a:pt x="122" y="219"/>
                  <a:pt x="130" y="216"/>
                  <a:pt x="134" y="217"/>
                </a:cubicBezTo>
                <a:cubicBezTo>
                  <a:pt x="147" y="213"/>
                  <a:pt x="162" y="212"/>
                  <a:pt x="173" y="206"/>
                </a:cubicBezTo>
                <a:cubicBezTo>
                  <a:pt x="173" y="199"/>
                  <a:pt x="174" y="192"/>
                  <a:pt x="175" y="186"/>
                </a:cubicBezTo>
                <a:cubicBezTo>
                  <a:pt x="174" y="188"/>
                  <a:pt x="172" y="189"/>
                  <a:pt x="171" y="191"/>
                </a:cubicBezTo>
                <a:cubicBezTo>
                  <a:pt x="170" y="193"/>
                  <a:pt x="169" y="196"/>
                  <a:pt x="167" y="196"/>
                </a:cubicBezTo>
                <a:cubicBezTo>
                  <a:pt x="166" y="194"/>
                  <a:pt x="168" y="193"/>
                  <a:pt x="168" y="192"/>
                </a:cubicBezTo>
                <a:cubicBezTo>
                  <a:pt x="173" y="185"/>
                  <a:pt x="178" y="179"/>
                  <a:pt x="181" y="172"/>
                </a:cubicBezTo>
                <a:cubicBezTo>
                  <a:pt x="184" y="165"/>
                  <a:pt x="186" y="160"/>
                  <a:pt x="183" y="154"/>
                </a:cubicBezTo>
                <a:cubicBezTo>
                  <a:pt x="180" y="153"/>
                  <a:pt x="180" y="151"/>
                  <a:pt x="177" y="151"/>
                </a:cubicBezTo>
                <a:cubicBezTo>
                  <a:pt x="184" y="160"/>
                  <a:pt x="170" y="167"/>
                  <a:pt x="163" y="170"/>
                </a:cubicBezTo>
                <a:close/>
                <a:moveTo>
                  <a:pt x="90" y="176"/>
                </a:moveTo>
                <a:cubicBezTo>
                  <a:pt x="90" y="174"/>
                  <a:pt x="91" y="171"/>
                  <a:pt x="91" y="168"/>
                </a:cubicBezTo>
                <a:cubicBezTo>
                  <a:pt x="83" y="165"/>
                  <a:pt x="75" y="162"/>
                  <a:pt x="70" y="156"/>
                </a:cubicBezTo>
                <a:cubicBezTo>
                  <a:pt x="70" y="164"/>
                  <a:pt x="70" y="171"/>
                  <a:pt x="72" y="177"/>
                </a:cubicBezTo>
                <a:cubicBezTo>
                  <a:pt x="78" y="178"/>
                  <a:pt x="83" y="177"/>
                  <a:pt x="90" y="178"/>
                </a:cubicBezTo>
                <a:cubicBezTo>
                  <a:pt x="90" y="176"/>
                  <a:pt x="89" y="176"/>
                  <a:pt x="90" y="176"/>
                </a:cubicBezTo>
                <a:close/>
                <a:moveTo>
                  <a:pt x="148" y="216"/>
                </a:moveTo>
                <a:cubicBezTo>
                  <a:pt x="147" y="220"/>
                  <a:pt x="146" y="226"/>
                  <a:pt x="146" y="229"/>
                </a:cubicBezTo>
                <a:cubicBezTo>
                  <a:pt x="150" y="227"/>
                  <a:pt x="151" y="221"/>
                  <a:pt x="152" y="215"/>
                </a:cubicBezTo>
                <a:cubicBezTo>
                  <a:pt x="151" y="215"/>
                  <a:pt x="149" y="216"/>
                  <a:pt x="148" y="216"/>
                </a:cubicBezTo>
                <a:close/>
                <a:moveTo>
                  <a:pt x="140" y="218"/>
                </a:moveTo>
                <a:cubicBezTo>
                  <a:pt x="139" y="222"/>
                  <a:pt x="137" y="226"/>
                  <a:pt x="137" y="231"/>
                </a:cubicBezTo>
                <a:cubicBezTo>
                  <a:pt x="140" y="231"/>
                  <a:pt x="141" y="231"/>
                  <a:pt x="143" y="232"/>
                </a:cubicBezTo>
                <a:cubicBezTo>
                  <a:pt x="145" y="227"/>
                  <a:pt x="145" y="222"/>
                  <a:pt x="146" y="217"/>
                </a:cubicBezTo>
                <a:cubicBezTo>
                  <a:pt x="144" y="217"/>
                  <a:pt x="142" y="217"/>
                  <a:pt x="140" y="218"/>
                </a:cubicBezTo>
                <a:close/>
                <a:moveTo>
                  <a:pt x="133" y="219"/>
                </a:moveTo>
                <a:cubicBezTo>
                  <a:pt x="132" y="225"/>
                  <a:pt x="130" y="232"/>
                  <a:pt x="129" y="237"/>
                </a:cubicBezTo>
                <a:cubicBezTo>
                  <a:pt x="130" y="235"/>
                  <a:pt x="134" y="235"/>
                  <a:pt x="133" y="233"/>
                </a:cubicBezTo>
                <a:cubicBezTo>
                  <a:pt x="134" y="233"/>
                  <a:pt x="134" y="232"/>
                  <a:pt x="135" y="232"/>
                </a:cubicBezTo>
                <a:cubicBezTo>
                  <a:pt x="136" y="226"/>
                  <a:pt x="137" y="223"/>
                  <a:pt x="138" y="218"/>
                </a:cubicBezTo>
                <a:cubicBezTo>
                  <a:pt x="136" y="218"/>
                  <a:pt x="135" y="219"/>
                  <a:pt x="133" y="219"/>
                </a:cubicBezTo>
                <a:close/>
                <a:moveTo>
                  <a:pt x="123" y="220"/>
                </a:moveTo>
                <a:cubicBezTo>
                  <a:pt x="121" y="225"/>
                  <a:pt x="121" y="232"/>
                  <a:pt x="119" y="237"/>
                </a:cubicBezTo>
                <a:cubicBezTo>
                  <a:pt x="122" y="238"/>
                  <a:pt x="123" y="238"/>
                  <a:pt x="126" y="238"/>
                </a:cubicBezTo>
                <a:cubicBezTo>
                  <a:pt x="128" y="232"/>
                  <a:pt x="130" y="226"/>
                  <a:pt x="131" y="219"/>
                </a:cubicBezTo>
                <a:cubicBezTo>
                  <a:pt x="127" y="219"/>
                  <a:pt x="125" y="220"/>
                  <a:pt x="123" y="220"/>
                </a:cubicBezTo>
                <a:close/>
                <a:moveTo>
                  <a:pt x="119" y="221"/>
                </a:moveTo>
                <a:cubicBezTo>
                  <a:pt x="119" y="225"/>
                  <a:pt x="117" y="231"/>
                  <a:pt x="117" y="237"/>
                </a:cubicBezTo>
                <a:cubicBezTo>
                  <a:pt x="119" y="232"/>
                  <a:pt x="119" y="225"/>
                  <a:pt x="120" y="220"/>
                </a:cubicBezTo>
                <a:cubicBezTo>
                  <a:pt x="120" y="220"/>
                  <a:pt x="119" y="220"/>
                  <a:pt x="119" y="221"/>
                </a:cubicBezTo>
                <a:close/>
                <a:moveTo>
                  <a:pt x="111" y="221"/>
                </a:moveTo>
                <a:cubicBezTo>
                  <a:pt x="109" y="229"/>
                  <a:pt x="109" y="237"/>
                  <a:pt x="108" y="247"/>
                </a:cubicBezTo>
                <a:cubicBezTo>
                  <a:pt x="113" y="247"/>
                  <a:pt x="115" y="243"/>
                  <a:pt x="115" y="238"/>
                </a:cubicBezTo>
                <a:cubicBezTo>
                  <a:pt x="115" y="234"/>
                  <a:pt x="115" y="229"/>
                  <a:pt x="116" y="226"/>
                </a:cubicBezTo>
                <a:cubicBezTo>
                  <a:pt x="116" y="224"/>
                  <a:pt x="117" y="221"/>
                  <a:pt x="115" y="220"/>
                </a:cubicBezTo>
                <a:cubicBezTo>
                  <a:pt x="114" y="221"/>
                  <a:pt x="112" y="221"/>
                  <a:pt x="111" y="221"/>
                </a:cubicBezTo>
                <a:close/>
                <a:moveTo>
                  <a:pt x="99" y="222"/>
                </a:moveTo>
                <a:cubicBezTo>
                  <a:pt x="98" y="229"/>
                  <a:pt x="97" y="239"/>
                  <a:pt x="98" y="247"/>
                </a:cubicBezTo>
                <a:cubicBezTo>
                  <a:pt x="101" y="247"/>
                  <a:pt x="103" y="247"/>
                  <a:pt x="106" y="247"/>
                </a:cubicBezTo>
                <a:cubicBezTo>
                  <a:pt x="108" y="239"/>
                  <a:pt x="107" y="230"/>
                  <a:pt x="108" y="221"/>
                </a:cubicBezTo>
                <a:cubicBezTo>
                  <a:pt x="105" y="221"/>
                  <a:pt x="103" y="221"/>
                  <a:pt x="99" y="222"/>
                </a:cubicBezTo>
                <a:close/>
                <a:moveTo>
                  <a:pt x="91" y="223"/>
                </a:moveTo>
                <a:cubicBezTo>
                  <a:pt x="90" y="229"/>
                  <a:pt x="90" y="238"/>
                  <a:pt x="91" y="244"/>
                </a:cubicBezTo>
                <a:cubicBezTo>
                  <a:pt x="93" y="244"/>
                  <a:pt x="94" y="245"/>
                  <a:pt x="95" y="246"/>
                </a:cubicBezTo>
                <a:cubicBezTo>
                  <a:pt x="96" y="238"/>
                  <a:pt x="96" y="229"/>
                  <a:pt x="96" y="222"/>
                </a:cubicBezTo>
                <a:cubicBezTo>
                  <a:pt x="94" y="222"/>
                  <a:pt x="93" y="223"/>
                  <a:pt x="91" y="223"/>
                </a:cubicBezTo>
                <a:close/>
                <a:moveTo>
                  <a:pt x="85" y="223"/>
                </a:moveTo>
                <a:cubicBezTo>
                  <a:pt x="85" y="225"/>
                  <a:pt x="85" y="230"/>
                  <a:pt x="85" y="232"/>
                </a:cubicBezTo>
                <a:cubicBezTo>
                  <a:pt x="86" y="232"/>
                  <a:pt x="87" y="232"/>
                  <a:pt x="88" y="232"/>
                </a:cubicBezTo>
                <a:cubicBezTo>
                  <a:pt x="87" y="229"/>
                  <a:pt x="91" y="222"/>
                  <a:pt x="85" y="223"/>
                </a:cubicBezTo>
                <a:close/>
                <a:moveTo>
                  <a:pt x="79" y="224"/>
                </a:moveTo>
                <a:cubicBezTo>
                  <a:pt x="78" y="226"/>
                  <a:pt x="79" y="227"/>
                  <a:pt x="79" y="229"/>
                </a:cubicBezTo>
                <a:cubicBezTo>
                  <a:pt x="80" y="229"/>
                  <a:pt x="80" y="229"/>
                  <a:pt x="81" y="229"/>
                </a:cubicBezTo>
                <a:cubicBezTo>
                  <a:pt x="81" y="230"/>
                  <a:pt x="81" y="230"/>
                  <a:pt x="82" y="230"/>
                </a:cubicBezTo>
                <a:cubicBezTo>
                  <a:pt x="82" y="230"/>
                  <a:pt x="83" y="230"/>
                  <a:pt x="83" y="230"/>
                </a:cubicBezTo>
                <a:cubicBezTo>
                  <a:pt x="83" y="227"/>
                  <a:pt x="84" y="225"/>
                  <a:pt x="83" y="223"/>
                </a:cubicBezTo>
                <a:cubicBezTo>
                  <a:pt x="82" y="223"/>
                  <a:pt x="81" y="224"/>
                  <a:pt x="79" y="224"/>
                </a:cubicBezTo>
                <a:close/>
                <a:moveTo>
                  <a:pt x="40" y="231"/>
                </a:moveTo>
                <a:cubicBezTo>
                  <a:pt x="44" y="239"/>
                  <a:pt x="55" y="240"/>
                  <a:pt x="54" y="252"/>
                </a:cubicBezTo>
                <a:cubicBezTo>
                  <a:pt x="54" y="253"/>
                  <a:pt x="53" y="253"/>
                  <a:pt x="53" y="255"/>
                </a:cubicBezTo>
                <a:cubicBezTo>
                  <a:pt x="56" y="255"/>
                  <a:pt x="61" y="249"/>
                  <a:pt x="62" y="245"/>
                </a:cubicBezTo>
                <a:cubicBezTo>
                  <a:pt x="63" y="242"/>
                  <a:pt x="64" y="238"/>
                  <a:pt x="65" y="234"/>
                </a:cubicBezTo>
                <a:cubicBezTo>
                  <a:pt x="65" y="229"/>
                  <a:pt x="64" y="227"/>
                  <a:pt x="62" y="224"/>
                </a:cubicBezTo>
                <a:cubicBezTo>
                  <a:pt x="52" y="225"/>
                  <a:pt x="44" y="224"/>
                  <a:pt x="40" y="231"/>
                </a:cubicBezTo>
                <a:close/>
                <a:moveTo>
                  <a:pt x="27" y="254"/>
                </a:moveTo>
                <a:cubicBezTo>
                  <a:pt x="31" y="254"/>
                  <a:pt x="38" y="257"/>
                  <a:pt x="43" y="258"/>
                </a:cubicBezTo>
                <a:cubicBezTo>
                  <a:pt x="46" y="258"/>
                  <a:pt x="52" y="254"/>
                  <a:pt x="52" y="252"/>
                </a:cubicBezTo>
                <a:cubicBezTo>
                  <a:pt x="52" y="250"/>
                  <a:pt x="52" y="247"/>
                  <a:pt x="51" y="246"/>
                </a:cubicBezTo>
                <a:cubicBezTo>
                  <a:pt x="50" y="244"/>
                  <a:pt x="45" y="240"/>
                  <a:pt x="44" y="239"/>
                </a:cubicBezTo>
                <a:cubicBezTo>
                  <a:pt x="42" y="247"/>
                  <a:pt x="33" y="251"/>
                  <a:pt x="27" y="254"/>
                </a:cubicBezTo>
                <a:close/>
                <a:moveTo>
                  <a:pt x="10" y="258"/>
                </a:moveTo>
                <a:cubicBezTo>
                  <a:pt x="1" y="265"/>
                  <a:pt x="5" y="284"/>
                  <a:pt x="11" y="292"/>
                </a:cubicBezTo>
                <a:cubicBezTo>
                  <a:pt x="11" y="283"/>
                  <a:pt x="11" y="275"/>
                  <a:pt x="15" y="269"/>
                </a:cubicBezTo>
                <a:cubicBezTo>
                  <a:pt x="18" y="272"/>
                  <a:pt x="21" y="272"/>
                  <a:pt x="25" y="273"/>
                </a:cubicBezTo>
                <a:cubicBezTo>
                  <a:pt x="24" y="269"/>
                  <a:pt x="23" y="260"/>
                  <a:pt x="26" y="256"/>
                </a:cubicBezTo>
                <a:cubicBezTo>
                  <a:pt x="20" y="255"/>
                  <a:pt x="14" y="255"/>
                  <a:pt x="10" y="2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44" name="Freeform 110"/>
          <p:cNvSpPr>
            <a:spLocks noEditPoints="1"/>
          </p:cNvSpPr>
          <p:nvPr/>
        </p:nvSpPr>
        <p:spPr bwMode="auto">
          <a:xfrm>
            <a:off x="5240338" y="2513013"/>
            <a:ext cx="79375" cy="204787"/>
          </a:xfrm>
          <a:custGeom>
            <a:avLst/>
            <a:gdLst>
              <a:gd name="T0" fmla="*/ 22 w 25"/>
              <a:gd name="T1" fmla="*/ 65 h 65"/>
              <a:gd name="T2" fmla="*/ 18 w 25"/>
              <a:gd name="T3" fmla="*/ 59 h 65"/>
              <a:gd name="T4" fmla="*/ 12 w 25"/>
              <a:gd name="T5" fmla="*/ 44 h 65"/>
              <a:gd name="T6" fmla="*/ 0 w 25"/>
              <a:gd name="T7" fmla="*/ 2 h 65"/>
              <a:gd name="T8" fmla="*/ 6 w 25"/>
              <a:gd name="T9" fmla="*/ 5 h 65"/>
              <a:gd name="T10" fmla="*/ 11 w 25"/>
              <a:gd name="T11" fmla="*/ 22 h 65"/>
              <a:gd name="T12" fmla="*/ 12 w 25"/>
              <a:gd name="T13" fmla="*/ 27 h 65"/>
              <a:gd name="T14" fmla="*/ 23 w 25"/>
              <a:gd name="T15" fmla="*/ 57 h 65"/>
              <a:gd name="T16" fmla="*/ 22 w 25"/>
              <a:gd name="T17" fmla="*/ 65 h 65"/>
              <a:gd name="T18" fmla="*/ 3 w 25"/>
              <a:gd name="T19" fmla="*/ 11 h 65"/>
              <a:gd name="T20" fmla="*/ 10 w 25"/>
              <a:gd name="T21" fmla="*/ 34 h 65"/>
              <a:gd name="T22" fmla="*/ 16 w 25"/>
              <a:gd name="T23" fmla="*/ 47 h 65"/>
              <a:gd name="T24" fmla="*/ 21 w 25"/>
              <a:gd name="T25" fmla="*/ 62 h 65"/>
              <a:gd name="T26" fmla="*/ 22 w 25"/>
              <a:gd name="T27" fmla="*/ 59 h 65"/>
              <a:gd name="T28" fmla="*/ 19 w 25"/>
              <a:gd name="T29" fmla="*/ 50 h 65"/>
              <a:gd name="T30" fmla="*/ 13 w 25"/>
              <a:gd name="T31" fmla="*/ 35 h 65"/>
              <a:gd name="T32" fmla="*/ 11 w 25"/>
              <a:gd name="T33" fmla="*/ 30 h 65"/>
              <a:gd name="T34" fmla="*/ 11 w 25"/>
              <a:gd name="T35" fmla="*/ 27 h 65"/>
              <a:gd name="T36" fmla="*/ 9 w 25"/>
              <a:gd name="T37" fmla="*/ 24 h 65"/>
              <a:gd name="T38" fmla="*/ 3 w 25"/>
              <a:gd name="T39" fmla="*/ 3 h 65"/>
              <a:gd name="T40" fmla="*/ 2 w 25"/>
              <a:gd name="T41" fmla="*/ 3 h 65"/>
              <a:gd name="T42" fmla="*/ 3 w 25"/>
              <a:gd name="T43" fmla="*/ 1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5" h="65">
                <a:moveTo>
                  <a:pt x="22" y="65"/>
                </a:moveTo>
                <a:cubicBezTo>
                  <a:pt x="20" y="64"/>
                  <a:pt x="20" y="60"/>
                  <a:pt x="18" y="59"/>
                </a:cubicBezTo>
                <a:cubicBezTo>
                  <a:pt x="17" y="54"/>
                  <a:pt x="14" y="48"/>
                  <a:pt x="12" y="44"/>
                </a:cubicBezTo>
                <a:cubicBezTo>
                  <a:pt x="8" y="30"/>
                  <a:pt x="2" y="15"/>
                  <a:pt x="0" y="2"/>
                </a:cubicBezTo>
                <a:cubicBezTo>
                  <a:pt x="2" y="0"/>
                  <a:pt x="5" y="2"/>
                  <a:pt x="6" y="5"/>
                </a:cubicBezTo>
                <a:cubicBezTo>
                  <a:pt x="7" y="10"/>
                  <a:pt x="9" y="16"/>
                  <a:pt x="11" y="22"/>
                </a:cubicBezTo>
                <a:cubicBezTo>
                  <a:pt x="11" y="24"/>
                  <a:pt x="11" y="25"/>
                  <a:pt x="12" y="27"/>
                </a:cubicBezTo>
                <a:cubicBezTo>
                  <a:pt x="15" y="37"/>
                  <a:pt x="20" y="47"/>
                  <a:pt x="23" y="57"/>
                </a:cubicBezTo>
                <a:cubicBezTo>
                  <a:pt x="25" y="61"/>
                  <a:pt x="24" y="63"/>
                  <a:pt x="22" y="65"/>
                </a:cubicBezTo>
                <a:close/>
                <a:moveTo>
                  <a:pt x="3" y="11"/>
                </a:moveTo>
                <a:cubicBezTo>
                  <a:pt x="5" y="18"/>
                  <a:pt x="9" y="26"/>
                  <a:pt x="10" y="34"/>
                </a:cubicBezTo>
                <a:cubicBezTo>
                  <a:pt x="12" y="38"/>
                  <a:pt x="14" y="42"/>
                  <a:pt x="16" y="47"/>
                </a:cubicBezTo>
                <a:cubicBezTo>
                  <a:pt x="17" y="52"/>
                  <a:pt x="20" y="56"/>
                  <a:pt x="21" y="62"/>
                </a:cubicBezTo>
                <a:cubicBezTo>
                  <a:pt x="22" y="61"/>
                  <a:pt x="22" y="60"/>
                  <a:pt x="22" y="59"/>
                </a:cubicBezTo>
                <a:cubicBezTo>
                  <a:pt x="22" y="56"/>
                  <a:pt x="20" y="53"/>
                  <a:pt x="19" y="50"/>
                </a:cubicBezTo>
                <a:cubicBezTo>
                  <a:pt x="16" y="44"/>
                  <a:pt x="15" y="39"/>
                  <a:pt x="13" y="35"/>
                </a:cubicBezTo>
                <a:cubicBezTo>
                  <a:pt x="13" y="33"/>
                  <a:pt x="12" y="32"/>
                  <a:pt x="11" y="30"/>
                </a:cubicBezTo>
                <a:cubicBezTo>
                  <a:pt x="11" y="29"/>
                  <a:pt x="11" y="28"/>
                  <a:pt x="11" y="27"/>
                </a:cubicBezTo>
                <a:cubicBezTo>
                  <a:pt x="10" y="26"/>
                  <a:pt x="9" y="25"/>
                  <a:pt x="9" y="24"/>
                </a:cubicBezTo>
                <a:cubicBezTo>
                  <a:pt x="7" y="17"/>
                  <a:pt x="6" y="9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5"/>
                  <a:pt x="3" y="9"/>
                  <a:pt x="3" y="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45" name="Freeform 111"/>
          <p:cNvSpPr/>
          <p:nvPr/>
        </p:nvSpPr>
        <p:spPr bwMode="auto">
          <a:xfrm>
            <a:off x="5351463" y="2706688"/>
            <a:ext cx="28575" cy="14287"/>
          </a:xfrm>
          <a:custGeom>
            <a:avLst/>
            <a:gdLst>
              <a:gd name="T0" fmla="*/ 9 w 9"/>
              <a:gd name="T1" fmla="*/ 1 h 5"/>
              <a:gd name="T2" fmla="*/ 6 w 9"/>
              <a:gd name="T3" fmla="*/ 2 h 5"/>
              <a:gd name="T4" fmla="*/ 0 w 9"/>
              <a:gd name="T5" fmla="*/ 5 h 5"/>
              <a:gd name="T6" fmla="*/ 9 w 9"/>
              <a:gd name="T7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5">
                <a:moveTo>
                  <a:pt x="9" y="1"/>
                </a:moveTo>
                <a:cubicBezTo>
                  <a:pt x="9" y="3"/>
                  <a:pt x="7" y="2"/>
                  <a:pt x="6" y="2"/>
                </a:cubicBezTo>
                <a:cubicBezTo>
                  <a:pt x="4" y="3"/>
                  <a:pt x="2" y="4"/>
                  <a:pt x="0" y="5"/>
                </a:cubicBezTo>
                <a:cubicBezTo>
                  <a:pt x="1" y="2"/>
                  <a:pt x="6" y="0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46" name="Freeform 112"/>
          <p:cNvSpPr/>
          <p:nvPr/>
        </p:nvSpPr>
        <p:spPr bwMode="auto">
          <a:xfrm>
            <a:off x="5360988" y="2724150"/>
            <a:ext cx="31750" cy="15875"/>
          </a:xfrm>
          <a:custGeom>
            <a:avLst/>
            <a:gdLst>
              <a:gd name="T0" fmla="*/ 9 w 10"/>
              <a:gd name="T1" fmla="*/ 1 h 5"/>
              <a:gd name="T2" fmla="*/ 10 w 10"/>
              <a:gd name="T3" fmla="*/ 3 h 5"/>
              <a:gd name="T4" fmla="*/ 0 w 10"/>
              <a:gd name="T5" fmla="*/ 5 h 5"/>
              <a:gd name="T6" fmla="*/ 9 w 10"/>
              <a:gd name="T7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5">
                <a:moveTo>
                  <a:pt x="9" y="1"/>
                </a:moveTo>
                <a:cubicBezTo>
                  <a:pt x="10" y="2"/>
                  <a:pt x="10" y="2"/>
                  <a:pt x="10" y="3"/>
                </a:cubicBezTo>
                <a:cubicBezTo>
                  <a:pt x="7" y="2"/>
                  <a:pt x="2" y="2"/>
                  <a:pt x="0" y="5"/>
                </a:cubicBezTo>
                <a:cubicBezTo>
                  <a:pt x="0" y="1"/>
                  <a:pt x="6" y="0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47" name="Freeform 113"/>
          <p:cNvSpPr>
            <a:spLocks noEditPoints="1"/>
          </p:cNvSpPr>
          <p:nvPr/>
        </p:nvSpPr>
        <p:spPr bwMode="auto">
          <a:xfrm>
            <a:off x="5380038" y="2765425"/>
            <a:ext cx="39687" cy="107950"/>
          </a:xfrm>
          <a:custGeom>
            <a:avLst/>
            <a:gdLst>
              <a:gd name="T0" fmla="*/ 4 w 13"/>
              <a:gd name="T1" fmla="*/ 0 h 34"/>
              <a:gd name="T2" fmla="*/ 10 w 13"/>
              <a:gd name="T3" fmla="*/ 17 h 34"/>
              <a:gd name="T4" fmla="*/ 13 w 13"/>
              <a:gd name="T5" fmla="*/ 30 h 34"/>
              <a:gd name="T6" fmla="*/ 10 w 13"/>
              <a:gd name="T7" fmla="*/ 34 h 34"/>
              <a:gd name="T8" fmla="*/ 5 w 13"/>
              <a:gd name="T9" fmla="*/ 29 h 34"/>
              <a:gd name="T10" fmla="*/ 5 w 13"/>
              <a:gd name="T11" fmla="*/ 25 h 34"/>
              <a:gd name="T12" fmla="*/ 3 w 13"/>
              <a:gd name="T13" fmla="*/ 21 h 34"/>
              <a:gd name="T14" fmla="*/ 0 w 13"/>
              <a:gd name="T15" fmla="*/ 3 h 34"/>
              <a:gd name="T16" fmla="*/ 4 w 13"/>
              <a:gd name="T17" fmla="*/ 0 h 34"/>
              <a:gd name="T18" fmla="*/ 1 w 13"/>
              <a:gd name="T19" fmla="*/ 3 h 34"/>
              <a:gd name="T20" fmla="*/ 5 w 13"/>
              <a:gd name="T21" fmla="*/ 21 h 34"/>
              <a:gd name="T22" fmla="*/ 10 w 13"/>
              <a:gd name="T23" fmla="*/ 32 h 34"/>
              <a:gd name="T24" fmla="*/ 10 w 13"/>
              <a:gd name="T25" fmla="*/ 20 h 34"/>
              <a:gd name="T26" fmla="*/ 4 w 13"/>
              <a:gd name="T27" fmla="*/ 3 h 34"/>
              <a:gd name="T28" fmla="*/ 1 w 13"/>
              <a:gd name="T29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" h="34">
                <a:moveTo>
                  <a:pt x="4" y="0"/>
                </a:moveTo>
                <a:cubicBezTo>
                  <a:pt x="7" y="4"/>
                  <a:pt x="8" y="10"/>
                  <a:pt x="10" y="17"/>
                </a:cubicBezTo>
                <a:cubicBezTo>
                  <a:pt x="11" y="21"/>
                  <a:pt x="13" y="25"/>
                  <a:pt x="13" y="30"/>
                </a:cubicBezTo>
                <a:cubicBezTo>
                  <a:pt x="13" y="32"/>
                  <a:pt x="11" y="34"/>
                  <a:pt x="10" y="34"/>
                </a:cubicBezTo>
                <a:cubicBezTo>
                  <a:pt x="9" y="34"/>
                  <a:pt x="6" y="30"/>
                  <a:pt x="5" y="29"/>
                </a:cubicBezTo>
                <a:cubicBezTo>
                  <a:pt x="5" y="27"/>
                  <a:pt x="5" y="26"/>
                  <a:pt x="5" y="25"/>
                </a:cubicBezTo>
                <a:cubicBezTo>
                  <a:pt x="5" y="24"/>
                  <a:pt x="4" y="23"/>
                  <a:pt x="3" y="21"/>
                </a:cubicBezTo>
                <a:cubicBezTo>
                  <a:pt x="2" y="16"/>
                  <a:pt x="1" y="8"/>
                  <a:pt x="0" y="3"/>
                </a:cubicBezTo>
                <a:cubicBezTo>
                  <a:pt x="1" y="1"/>
                  <a:pt x="2" y="0"/>
                  <a:pt x="4" y="0"/>
                </a:cubicBezTo>
                <a:close/>
                <a:moveTo>
                  <a:pt x="1" y="3"/>
                </a:moveTo>
                <a:cubicBezTo>
                  <a:pt x="1" y="9"/>
                  <a:pt x="4" y="15"/>
                  <a:pt x="5" y="21"/>
                </a:cubicBezTo>
                <a:cubicBezTo>
                  <a:pt x="5" y="25"/>
                  <a:pt x="7" y="30"/>
                  <a:pt x="10" y="32"/>
                </a:cubicBezTo>
                <a:cubicBezTo>
                  <a:pt x="12" y="29"/>
                  <a:pt x="11" y="24"/>
                  <a:pt x="10" y="20"/>
                </a:cubicBezTo>
                <a:cubicBezTo>
                  <a:pt x="8" y="14"/>
                  <a:pt x="6" y="7"/>
                  <a:pt x="4" y="3"/>
                </a:cubicBezTo>
                <a:cubicBezTo>
                  <a:pt x="3" y="3"/>
                  <a:pt x="2" y="3"/>
                  <a:pt x="1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48" name="Freeform 114"/>
          <p:cNvSpPr>
            <a:spLocks noEditPoints="1"/>
          </p:cNvSpPr>
          <p:nvPr/>
        </p:nvSpPr>
        <p:spPr bwMode="auto">
          <a:xfrm>
            <a:off x="5410200" y="2886075"/>
            <a:ext cx="25400" cy="50800"/>
          </a:xfrm>
          <a:custGeom>
            <a:avLst/>
            <a:gdLst>
              <a:gd name="T0" fmla="*/ 4 w 8"/>
              <a:gd name="T1" fmla="*/ 1 h 16"/>
              <a:gd name="T2" fmla="*/ 5 w 8"/>
              <a:gd name="T3" fmla="*/ 16 h 16"/>
              <a:gd name="T4" fmla="*/ 0 w 8"/>
              <a:gd name="T5" fmla="*/ 4 h 16"/>
              <a:gd name="T6" fmla="*/ 1 w 8"/>
              <a:gd name="T7" fmla="*/ 0 h 16"/>
              <a:gd name="T8" fmla="*/ 4 w 8"/>
              <a:gd name="T9" fmla="*/ 1 h 16"/>
              <a:gd name="T10" fmla="*/ 2 w 8"/>
              <a:gd name="T11" fmla="*/ 3 h 16"/>
              <a:gd name="T12" fmla="*/ 5 w 8"/>
              <a:gd name="T13" fmla="*/ 13 h 16"/>
              <a:gd name="T14" fmla="*/ 3 w 8"/>
              <a:gd name="T15" fmla="*/ 3 h 16"/>
              <a:gd name="T16" fmla="*/ 2 w 8"/>
              <a:gd name="T17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4" y="1"/>
                </a:moveTo>
                <a:cubicBezTo>
                  <a:pt x="5" y="7"/>
                  <a:pt x="8" y="11"/>
                  <a:pt x="5" y="16"/>
                </a:cubicBezTo>
                <a:cubicBezTo>
                  <a:pt x="2" y="15"/>
                  <a:pt x="0" y="7"/>
                  <a:pt x="0" y="4"/>
                </a:cubicBezTo>
                <a:cubicBezTo>
                  <a:pt x="0" y="3"/>
                  <a:pt x="0" y="1"/>
                  <a:pt x="1" y="0"/>
                </a:cubicBezTo>
                <a:cubicBezTo>
                  <a:pt x="3" y="0"/>
                  <a:pt x="3" y="1"/>
                  <a:pt x="4" y="1"/>
                </a:cubicBezTo>
                <a:close/>
                <a:moveTo>
                  <a:pt x="2" y="3"/>
                </a:moveTo>
                <a:cubicBezTo>
                  <a:pt x="1" y="6"/>
                  <a:pt x="2" y="11"/>
                  <a:pt x="5" y="13"/>
                </a:cubicBezTo>
                <a:cubicBezTo>
                  <a:pt x="6" y="10"/>
                  <a:pt x="4" y="7"/>
                  <a:pt x="3" y="3"/>
                </a:cubicBezTo>
                <a:cubicBezTo>
                  <a:pt x="3" y="2"/>
                  <a:pt x="3" y="2"/>
                  <a:pt x="2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49" name="Freeform 115"/>
          <p:cNvSpPr>
            <a:spLocks noEditPoints="1"/>
          </p:cNvSpPr>
          <p:nvPr/>
        </p:nvSpPr>
        <p:spPr bwMode="auto">
          <a:xfrm>
            <a:off x="5214938" y="2424113"/>
            <a:ext cx="293687" cy="885825"/>
          </a:xfrm>
          <a:custGeom>
            <a:avLst/>
            <a:gdLst>
              <a:gd name="T0" fmla="*/ 80 w 93"/>
              <a:gd name="T1" fmla="*/ 173 h 280"/>
              <a:gd name="T2" fmla="*/ 83 w 93"/>
              <a:gd name="T3" fmla="*/ 216 h 280"/>
              <a:gd name="T4" fmla="*/ 90 w 93"/>
              <a:gd name="T5" fmla="*/ 248 h 280"/>
              <a:gd name="T6" fmla="*/ 83 w 93"/>
              <a:gd name="T7" fmla="*/ 280 h 280"/>
              <a:gd name="T8" fmla="*/ 67 w 93"/>
              <a:gd name="T9" fmla="*/ 231 h 280"/>
              <a:gd name="T10" fmla="*/ 43 w 93"/>
              <a:gd name="T11" fmla="*/ 185 h 280"/>
              <a:gd name="T12" fmla="*/ 58 w 93"/>
              <a:gd name="T13" fmla="*/ 183 h 280"/>
              <a:gd name="T14" fmla="*/ 75 w 93"/>
              <a:gd name="T15" fmla="*/ 177 h 280"/>
              <a:gd name="T16" fmla="*/ 44 w 93"/>
              <a:gd name="T17" fmla="*/ 178 h 280"/>
              <a:gd name="T18" fmla="*/ 24 w 93"/>
              <a:gd name="T19" fmla="*/ 115 h 280"/>
              <a:gd name="T20" fmla="*/ 19 w 93"/>
              <a:gd name="T21" fmla="*/ 95 h 280"/>
              <a:gd name="T22" fmla="*/ 7 w 93"/>
              <a:gd name="T23" fmla="*/ 44 h 280"/>
              <a:gd name="T24" fmla="*/ 4 w 93"/>
              <a:gd name="T25" fmla="*/ 16 h 280"/>
              <a:gd name="T26" fmla="*/ 21 w 93"/>
              <a:gd name="T27" fmla="*/ 3 h 280"/>
              <a:gd name="T28" fmla="*/ 36 w 93"/>
              <a:gd name="T29" fmla="*/ 34 h 280"/>
              <a:gd name="T30" fmla="*/ 55 w 93"/>
              <a:gd name="T31" fmla="*/ 84 h 280"/>
              <a:gd name="T32" fmla="*/ 71 w 93"/>
              <a:gd name="T33" fmla="*/ 139 h 280"/>
              <a:gd name="T34" fmla="*/ 4 w 93"/>
              <a:gd name="T35" fmla="*/ 7 h 280"/>
              <a:gd name="T36" fmla="*/ 17 w 93"/>
              <a:gd name="T37" fmla="*/ 11 h 280"/>
              <a:gd name="T38" fmla="*/ 17 w 93"/>
              <a:gd name="T39" fmla="*/ 11 h 280"/>
              <a:gd name="T40" fmla="*/ 23 w 93"/>
              <a:gd name="T41" fmla="*/ 9 h 280"/>
              <a:gd name="T42" fmla="*/ 6 w 93"/>
              <a:gd name="T43" fmla="*/ 16 h 280"/>
              <a:gd name="T44" fmla="*/ 6 w 93"/>
              <a:gd name="T45" fmla="*/ 35 h 280"/>
              <a:gd name="T46" fmla="*/ 29 w 93"/>
              <a:gd name="T47" fmla="*/ 96 h 280"/>
              <a:gd name="T48" fmla="*/ 33 w 93"/>
              <a:gd name="T49" fmla="*/ 84 h 280"/>
              <a:gd name="T50" fmla="*/ 21 w 93"/>
              <a:gd name="T51" fmla="*/ 47 h 280"/>
              <a:gd name="T52" fmla="*/ 17 w 93"/>
              <a:gd name="T53" fmla="*/ 14 h 280"/>
              <a:gd name="T54" fmla="*/ 55 w 93"/>
              <a:gd name="T55" fmla="*/ 92 h 280"/>
              <a:gd name="T56" fmla="*/ 24 w 93"/>
              <a:gd name="T57" fmla="*/ 14 h 280"/>
              <a:gd name="T58" fmla="*/ 21 w 93"/>
              <a:gd name="T59" fmla="*/ 42 h 280"/>
              <a:gd name="T60" fmla="*/ 36 w 93"/>
              <a:gd name="T61" fmla="*/ 96 h 280"/>
              <a:gd name="T62" fmla="*/ 19 w 93"/>
              <a:gd name="T63" fmla="*/ 87 h 280"/>
              <a:gd name="T64" fmla="*/ 30 w 93"/>
              <a:gd name="T65" fmla="*/ 133 h 280"/>
              <a:gd name="T66" fmla="*/ 74 w 93"/>
              <a:gd name="T67" fmla="*/ 169 h 280"/>
              <a:gd name="T68" fmla="*/ 58 w 93"/>
              <a:gd name="T69" fmla="*/ 99 h 280"/>
              <a:gd name="T70" fmla="*/ 83 w 93"/>
              <a:gd name="T71" fmla="*/ 224 h 280"/>
              <a:gd name="T72" fmla="*/ 74 w 93"/>
              <a:gd name="T73" fmla="*/ 179 h 280"/>
              <a:gd name="T74" fmla="*/ 65 w 93"/>
              <a:gd name="T75" fmla="*/ 190 h 280"/>
              <a:gd name="T76" fmla="*/ 70 w 93"/>
              <a:gd name="T77" fmla="*/ 215 h 280"/>
              <a:gd name="T78" fmla="*/ 53 w 93"/>
              <a:gd name="T79" fmla="*/ 186 h 280"/>
              <a:gd name="T80" fmla="*/ 69 w 93"/>
              <a:gd name="T81" fmla="*/ 225 h 280"/>
              <a:gd name="T82" fmla="*/ 54 w 93"/>
              <a:gd name="T83" fmla="*/ 196 h 280"/>
              <a:gd name="T84" fmla="*/ 65 w 93"/>
              <a:gd name="T85" fmla="*/ 223 h 280"/>
              <a:gd name="T86" fmla="*/ 81 w 93"/>
              <a:gd name="T87" fmla="*/ 229 h 280"/>
              <a:gd name="T88" fmla="*/ 71 w 93"/>
              <a:gd name="T89" fmla="*/ 234 h 280"/>
              <a:gd name="T90" fmla="*/ 81 w 93"/>
              <a:gd name="T91" fmla="*/ 229 h 280"/>
              <a:gd name="T92" fmla="*/ 90 w 93"/>
              <a:gd name="T93" fmla="*/ 251 h 280"/>
              <a:gd name="T94" fmla="*/ 82 w 93"/>
              <a:gd name="T95" fmla="*/ 234 h 280"/>
              <a:gd name="T96" fmla="*/ 82 w 93"/>
              <a:gd name="T97" fmla="*/ 255 h 280"/>
              <a:gd name="T98" fmla="*/ 76 w 93"/>
              <a:gd name="T99" fmla="*/ 251 h 280"/>
              <a:gd name="T100" fmla="*/ 72 w 93"/>
              <a:gd name="T101" fmla="*/ 249 h 280"/>
              <a:gd name="T102" fmla="*/ 79 w 93"/>
              <a:gd name="T103" fmla="*/ 268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3" h="280">
                <a:moveTo>
                  <a:pt x="75" y="168"/>
                </a:moveTo>
                <a:cubicBezTo>
                  <a:pt x="76" y="168"/>
                  <a:pt x="77" y="167"/>
                  <a:pt x="78" y="168"/>
                </a:cubicBezTo>
                <a:cubicBezTo>
                  <a:pt x="78" y="168"/>
                  <a:pt x="80" y="171"/>
                  <a:pt x="80" y="173"/>
                </a:cubicBezTo>
                <a:cubicBezTo>
                  <a:pt x="80" y="175"/>
                  <a:pt x="77" y="176"/>
                  <a:pt x="76" y="177"/>
                </a:cubicBezTo>
                <a:cubicBezTo>
                  <a:pt x="77" y="182"/>
                  <a:pt x="78" y="190"/>
                  <a:pt x="80" y="196"/>
                </a:cubicBezTo>
                <a:cubicBezTo>
                  <a:pt x="81" y="203"/>
                  <a:pt x="82" y="208"/>
                  <a:pt x="83" y="216"/>
                </a:cubicBezTo>
                <a:cubicBezTo>
                  <a:pt x="84" y="219"/>
                  <a:pt x="85" y="221"/>
                  <a:pt x="85" y="223"/>
                </a:cubicBezTo>
                <a:cubicBezTo>
                  <a:pt x="89" y="225"/>
                  <a:pt x="87" y="231"/>
                  <a:pt x="84" y="233"/>
                </a:cubicBezTo>
                <a:cubicBezTo>
                  <a:pt x="86" y="238"/>
                  <a:pt x="88" y="243"/>
                  <a:pt x="90" y="248"/>
                </a:cubicBezTo>
                <a:cubicBezTo>
                  <a:pt x="91" y="249"/>
                  <a:pt x="93" y="250"/>
                  <a:pt x="93" y="252"/>
                </a:cubicBezTo>
                <a:cubicBezTo>
                  <a:pt x="85" y="258"/>
                  <a:pt x="86" y="270"/>
                  <a:pt x="85" y="280"/>
                </a:cubicBezTo>
                <a:cubicBezTo>
                  <a:pt x="84" y="280"/>
                  <a:pt x="83" y="280"/>
                  <a:pt x="83" y="280"/>
                </a:cubicBezTo>
                <a:cubicBezTo>
                  <a:pt x="79" y="271"/>
                  <a:pt x="74" y="264"/>
                  <a:pt x="70" y="257"/>
                </a:cubicBezTo>
                <a:cubicBezTo>
                  <a:pt x="71" y="250"/>
                  <a:pt x="69" y="244"/>
                  <a:pt x="69" y="237"/>
                </a:cubicBezTo>
                <a:cubicBezTo>
                  <a:pt x="67" y="236"/>
                  <a:pt x="62" y="233"/>
                  <a:pt x="67" y="231"/>
                </a:cubicBezTo>
                <a:cubicBezTo>
                  <a:pt x="62" y="219"/>
                  <a:pt x="55" y="207"/>
                  <a:pt x="51" y="195"/>
                </a:cubicBezTo>
                <a:cubicBezTo>
                  <a:pt x="49" y="192"/>
                  <a:pt x="48" y="189"/>
                  <a:pt x="47" y="186"/>
                </a:cubicBezTo>
                <a:cubicBezTo>
                  <a:pt x="45" y="186"/>
                  <a:pt x="44" y="185"/>
                  <a:pt x="43" y="185"/>
                </a:cubicBezTo>
                <a:cubicBezTo>
                  <a:pt x="41" y="184"/>
                  <a:pt x="40" y="178"/>
                  <a:pt x="44" y="178"/>
                </a:cubicBezTo>
                <a:cubicBezTo>
                  <a:pt x="44" y="179"/>
                  <a:pt x="43" y="180"/>
                  <a:pt x="43" y="182"/>
                </a:cubicBezTo>
                <a:cubicBezTo>
                  <a:pt x="46" y="186"/>
                  <a:pt x="54" y="184"/>
                  <a:pt x="58" y="183"/>
                </a:cubicBezTo>
                <a:cubicBezTo>
                  <a:pt x="60" y="183"/>
                  <a:pt x="63" y="183"/>
                  <a:pt x="64" y="182"/>
                </a:cubicBezTo>
                <a:cubicBezTo>
                  <a:pt x="64" y="182"/>
                  <a:pt x="64" y="182"/>
                  <a:pt x="65" y="182"/>
                </a:cubicBezTo>
                <a:cubicBezTo>
                  <a:pt x="67" y="181"/>
                  <a:pt x="73" y="179"/>
                  <a:pt x="75" y="177"/>
                </a:cubicBezTo>
                <a:cubicBezTo>
                  <a:pt x="76" y="175"/>
                  <a:pt x="78" y="172"/>
                  <a:pt x="76" y="171"/>
                </a:cubicBezTo>
                <a:cubicBezTo>
                  <a:pt x="68" y="173"/>
                  <a:pt x="65" y="178"/>
                  <a:pt x="55" y="179"/>
                </a:cubicBezTo>
                <a:cubicBezTo>
                  <a:pt x="51" y="179"/>
                  <a:pt x="45" y="180"/>
                  <a:pt x="44" y="178"/>
                </a:cubicBezTo>
                <a:cubicBezTo>
                  <a:pt x="43" y="178"/>
                  <a:pt x="43" y="176"/>
                  <a:pt x="42" y="174"/>
                </a:cubicBezTo>
                <a:cubicBezTo>
                  <a:pt x="37" y="160"/>
                  <a:pt x="31" y="143"/>
                  <a:pt x="27" y="128"/>
                </a:cubicBezTo>
                <a:cubicBezTo>
                  <a:pt x="26" y="124"/>
                  <a:pt x="24" y="119"/>
                  <a:pt x="24" y="115"/>
                </a:cubicBezTo>
                <a:cubicBezTo>
                  <a:pt x="23" y="111"/>
                  <a:pt x="22" y="108"/>
                  <a:pt x="21" y="105"/>
                </a:cubicBezTo>
                <a:cubicBezTo>
                  <a:pt x="21" y="105"/>
                  <a:pt x="21" y="104"/>
                  <a:pt x="21" y="103"/>
                </a:cubicBezTo>
                <a:cubicBezTo>
                  <a:pt x="21" y="100"/>
                  <a:pt x="20" y="97"/>
                  <a:pt x="19" y="95"/>
                </a:cubicBezTo>
                <a:cubicBezTo>
                  <a:pt x="17" y="85"/>
                  <a:pt x="14" y="78"/>
                  <a:pt x="12" y="69"/>
                </a:cubicBezTo>
                <a:cubicBezTo>
                  <a:pt x="11" y="65"/>
                  <a:pt x="10" y="60"/>
                  <a:pt x="11" y="55"/>
                </a:cubicBezTo>
                <a:cubicBezTo>
                  <a:pt x="10" y="52"/>
                  <a:pt x="8" y="48"/>
                  <a:pt x="7" y="44"/>
                </a:cubicBezTo>
                <a:cubicBezTo>
                  <a:pt x="6" y="40"/>
                  <a:pt x="5" y="36"/>
                  <a:pt x="4" y="32"/>
                </a:cubicBezTo>
                <a:cubicBezTo>
                  <a:pt x="2" y="29"/>
                  <a:pt x="0" y="25"/>
                  <a:pt x="1" y="22"/>
                </a:cubicBezTo>
                <a:cubicBezTo>
                  <a:pt x="1" y="19"/>
                  <a:pt x="3" y="18"/>
                  <a:pt x="4" y="16"/>
                </a:cubicBezTo>
                <a:cubicBezTo>
                  <a:pt x="1" y="13"/>
                  <a:pt x="1" y="10"/>
                  <a:pt x="2" y="7"/>
                </a:cubicBezTo>
                <a:cubicBezTo>
                  <a:pt x="5" y="4"/>
                  <a:pt x="11" y="0"/>
                  <a:pt x="17" y="1"/>
                </a:cubicBezTo>
                <a:cubicBezTo>
                  <a:pt x="18" y="1"/>
                  <a:pt x="20" y="3"/>
                  <a:pt x="21" y="3"/>
                </a:cubicBezTo>
                <a:cubicBezTo>
                  <a:pt x="23" y="5"/>
                  <a:pt x="25" y="8"/>
                  <a:pt x="24" y="12"/>
                </a:cubicBezTo>
                <a:cubicBezTo>
                  <a:pt x="29" y="17"/>
                  <a:pt x="30" y="24"/>
                  <a:pt x="34" y="31"/>
                </a:cubicBezTo>
                <a:cubicBezTo>
                  <a:pt x="34" y="32"/>
                  <a:pt x="35" y="33"/>
                  <a:pt x="36" y="34"/>
                </a:cubicBezTo>
                <a:cubicBezTo>
                  <a:pt x="37" y="37"/>
                  <a:pt x="37" y="41"/>
                  <a:pt x="40" y="43"/>
                </a:cubicBezTo>
                <a:cubicBezTo>
                  <a:pt x="41" y="49"/>
                  <a:pt x="45" y="56"/>
                  <a:pt x="47" y="62"/>
                </a:cubicBezTo>
                <a:cubicBezTo>
                  <a:pt x="50" y="68"/>
                  <a:pt x="52" y="76"/>
                  <a:pt x="55" y="84"/>
                </a:cubicBezTo>
                <a:cubicBezTo>
                  <a:pt x="57" y="89"/>
                  <a:pt x="58" y="95"/>
                  <a:pt x="60" y="99"/>
                </a:cubicBezTo>
                <a:cubicBezTo>
                  <a:pt x="62" y="104"/>
                  <a:pt x="63" y="110"/>
                  <a:pt x="65" y="117"/>
                </a:cubicBezTo>
                <a:cubicBezTo>
                  <a:pt x="67" y="124"/>
                  <a:pt x="69" y="132"/>
                  <a:pt x="71" y="139"/>
                </a:cubicBezTo>
                <a:cubicBezTo>
                  <a:pt x="72" y="146"/>
                  <a:pt x="72" y="152"/>
                  <a:pt x="73" y="158"/>
                </a:cubicBezTo>
                <a:cubicBezTo>
                  <a:pt x="74" y="161"/>
                  <a:pt x="75" y="164"/>
                  <a:pt x="75" y="168"/>
                </a:cubicBezTo>
                <a:close/>
                <a:moveTo>
                  <a:pt x="4" y="7"/>
                </a:moveTo>
                <a:cubicBezTo>
                  <a:pt x="8" y="6"/>
                  <a:pt x="14" y="5"/>
                  <a:pt x="17" y="3"/>
                </a:cubicBezTo>
                <a:cubicBezTo>
                  <a:pt x="13" y="3"/>
                  <a:pt x="6" y="4"/>
                  <a:pt x="4" y="7"/>
                </a:cubicBezTo>
                <a:close/>
                <a:moveTo>
                  <a:pt x="17" y="11"/>
                </a:moveTo>
                <a:cubicBezTo>
                  <a:pt x="20" y="9"/>
                  <a:pt x="23" y="5"/>
                  <a:pt x="19" y="4"/>
                </a:cubicBezTo>
                <a:cubicBezTo>
                  <a:pt x="16" y="7"/>
                  <a:pt x="9" y="9"/>
                  <a:pt x="3" y="9"/>
                </a:cubicBezTo>
                <a:cubicBezTo>
                  <a:pt x="1" y="17"/>
                  <a:pt x="13" y="14"/>
                  <a:pt x="17" y="11"/>
                </a:cubicBezTo>
                <a:close/>
                <a:moveTo>
                  <a:pt x="17" y="13"/>
                </a:moveTo>
                <a:cubicBezTo>
                  <a:pt x="19" y="14"/>
                  <a:pt x="21" y="13"/>
                  <a:pt x="22" y="12"/>
                </a:cubicBezTo>
                <a:cubicBezTo>
                  <a:pt x="21" y="11"/>
                  <a:pt x="22" y="10"/>
                  <a:pt x="23" y="9"/>
                </a:cubicBezTo>
                <a:cubicBezTo>
                  <a:pt x="22" y="9"/>
                  <a:pt x="23" y="8"/>
                  <a:pt x="22" y="8"/>
                </a:cubicBezTo>
                <a:cubicBezTo>
                  <a:pt x="21" y="10"/>
                  <a:pt x="19" y="12"/>
                  <a:pt x="17" y="13"/>
                </a:cubicBezTo>
                <a:close/>
                <a:moveTo>
                  <a:pt x="6" y="16"/>
                </a:moveTo>
                <a:cubicBezTo>
                  <a:pt x="6" y="18"/>
                  <a:pt x="4" y="18"/>
                  <a:pt x="4" y="19"/>
                </a:cubicBezTo>
                <a:cubicBezTo>
                  <a:pt x="3" y="21"/>
                  <a:pt x="2" y="24"/>
                  <a:pt x="3" y="26"/>
                </a:cubicBezTo>
                <a:cubicBezTo>
                  <a:pt x="4" y="29"/>
                  <a:pt x="5" y="32"/>
                  <a:pt x="6" y="35"/>
                </a:cubicBezTo>
                <a:cubicBezTo>
                  <a:pt x="7" y="38"/>
                  <a:pt x="8" y="42"/>
                  <a:pt x="8" y="44"/>
                </a:cubicBezTo>
                <a:cubicBezTo>
                  <a:pt x="12" y="56"/>
                  <a:pt x="18" y="70"/>
                  <a:pt x="22" y="83"/>
                </a:cubicBezTo>
                <a:cubicBezTo>
                  <a:pt x="24" y="88"/>
                  <a:pt x="26" y="93"/>
                  <a:pt x="29" y="96"/>
                </a:cubicBezTo>
                <a:cubicBezTo>
                  <a:pt x="29" y="95"/>
                  <a:pt x="30" y="96"/>
                  <a:pt x="30" y="96"/>
                </a:cubicBezTo>
                <a:cubicBezTo>
                  <a:pt x="32" y="95"/>
                  <a:pt x="33" y="95"/>
                  <a:pt x="34" y="94"/>
                </a:cubicBezTo>
                <a:cubicBezTo>
                  <a:pt x="35" y="92"/>
                  <a:pt x="34" y="87"/>
                  <a:pt x="33" y="84"/>
                </a:cubicBezTo>
                <a:cubicBezTo>
                  <a:pt x="32" y="80"/>
                  <a:pt x="30" y="74"/>
                  <a:pt x="28" y="70"/>
                </a:cubicBezTo>
                <a:cubicBezTo>
                  <a:pt x="27" y="67"/>
                  <a:pt x="26" y="62"/>
                  <a:pt x="25" y="60"/>
                </a:cubicBezTo>
                <a:cubicBezTo>
                  <a:pt x="23" y="55"/>
                  <a:pt x="22" y="51"/>
                  <a:pt x="21" y="47"/>
                </a:cubicBezTo>
                <a:cubicBezTo>
                  <a:pt x="20" y="43"/>
                  <a:pt x="18" y="39"/>
                  <a:pt x="17" y="35"/>
                </a:cubicBezTo>
                <a:cubicBezTo>
                  <a:pt x="16" y="32"/>
                  <a:pt x="15" y="30"/>
                  <a:pt x="15" y="27"/>
                </a:cubicBezTo>
                <a:cubicBezTo>
                  <a:pt x="14" y="23"/>
                  <a:pt x="15" y="17"/>
                  <a:pt x="17" y="14"/>
                </a:cubicBezTo>
                <a:cubicBezTo>
                  <a:pt x="17" y="14"/>
                  <a:pt x="17" y="13"/>
                  <a:pt x="17" y="13"/>
                </a:cubicBezTo>
                <a:cubicBezTo>
                  <a:pt x="14" y="15"/>
                  <a:pt x="9" y="17"/>
                  <a:pt x="6" y="16"/>
                </a:cubicBezTo>
                <a:close/>
                <a:moveTo>
                  <a:pt x="55" y="92"/>
                </a:moveTo>
                <a:cubicBezTo>
                  <a:pt x="53" y="86"/>
                  <a:pt x="51" y="79"/>
                  <a:pt x="49" y="73"/>
                </a:cubicBezTo>
                <a:cubicBezTo>
                  <a:pt x="45" y="63"/>
                  <a:pt x="41" y="53"/>
                  <a:pt x="37" y="43"/>
                </a:cubicBezTo>
                <a:cubicBezTo>
                  <a:pt x="32" y="33"/>
                  <a:pt x="29" y="23"/>
                  <a:pt x="24" y="14"/>
                </a:cubicBezTo>
                <a:cubicBezTo>
                  <a:pt x="22" y="15"/>
                  <a:pt x="19" y="15"/>
                  <a:pt x="17" y="17"/>
                </a:cubicBezTo>
                <a:cubicBezTo>
                  <a:pt x="16" y="18"/>
                  <a:pt x="16" y="22"/>
                  <a:pt x="16" y="24"/>
                </a:cubicBezTo>
                <a:cubicBezTo>
                  <a:pt x="17" y="30"/>
                  <a:pt x="19" y="36"/>
                  <a:pt x="21" y="42"/>
                </a:cubicBezTo>
                <a:cubicBezTo>
                  <a:pt x="26" y="54"/>
                  <a:pt x="29" y="66"/>
                  <a:pt x="33" y="77"/>
                </a:cubicBezTo>
                <a:cubicBezTo>
                  <a:pt x="34" y="80"/>
                  <a:pt x="35" y="83"/>
                  <a:pt x="36" y="86"/>
                </a:cubicBezTo>
                <a:cubicBezTo>
                  <a:pt x="37" y="89"/>
                  <a:pt x="38" y="93"/>
                  <a:pt x="36" y="96"/>
                </a:cubicBezTo>
                <a:cubicBezTo>
                  <a:pt x="33" y="97"/>
                  <a:pt x="30" y="98"/>
                  <a:pt x="27" y="99"/>
                </a:cubicBezTo>
                <a:cubicBezTo>
                  <a:pt x="22" y="90"/>
                  <a:pt x="18" y="74"/>
                  <a:pt x="13" y="63"/>
                </a:cubicBezTo>
                <a:cubicBezTo>
                  <a:pt x="14" y="72"/>
                  <a:pt x="17" y="80"/>
                  <a:pt x="19" y="87"/>
                </a:cubicBezTo>
                <a:cubicBezTo>
                  <a:pt x="20" y="90"/>
                  <a:pt x="20" y="93"/>
                  <a:pt x="21" y="96"/>
                </a:cubicBezTo>
                <a:cubicBezTo>
                  <a:pt x="22" y="99"/>
                  <a:pt x="23" y="101"/>
                  <a:pt x="23" y="104"/>
                </a:cubicBezTo>
                <a:cubicBezTo>
                  <a:pt x="25" y="114"/>
                  <a:pt x="28" y="123"/>
                  <a:pt x="30" y="133"/>
                </a:cubicBezTo>
                <a:cubicBezTo>
                  <a:pt x="35" y="148"/>
                  <a:pt x="40" y="162"/>
                  <a:pt x="45" y="177"/>
                </a:cubicBezTo>
                <a:cubicBezTo>
                  <a:pt x="49" y="177"/>
                  <a:pt x="58" y="177"/>
                  <a:pt x="63" y="175"/>
                </a:cubicBezTo>
                <a:cubicBezTo>
                  <a:pt x="66" y="173"/>
                  <a:pt x="70" y="171"/>
                  <a:pt x="74" y="169"/>
                </a:cubicBezTo>
                <a:cubicBezTo>
                  <a:pt x="70" y="148"/>
                  <a:pt x="67" y="124"/>
                  <a:pt x="59" y="101"/>
                </a:cubicBezTo>
                <a:cubicBezTo>
                  <a:pt x="52" y="100"/>
                  <a:pt x="43" y="103"/>
                  <a:pt x="35" y="106"/>
                </a:cubicBezTo>
                <a:cubicBezTo>
                  <a:pt x="39" y="100"/>
                  <a:pt x="50" y="99"/>
                  <a:pt x="58" y="99"/>
                </a:cubicBezTo>
                <a:cubicBezTo>
                  <a:pt x="57" y="96"/>
                  <a:pt x="56" y="94"/>
                  <a:pt x="55" y="92"/>
                </a:cubicBezTo>
                <a:close/>
                <a:moveTo>
                  <a:pt x="76" y="229"/>
                </a:moveTo>
                <a:cubicBezTo>
                  <a:pt x="79" y="228"/>
                  <a:pt x="83" y="227"/>
                  <a:pt x="83" y="224"/>
                </a:cubicBezTo>
                <a:cubicBezTo>
                  <a:pt x="84" y="222"/>
                  <a:pt x="82" y="217"/>
                  <a:pt x="81" y="213"/>
                </a:cubicBezTo>
                <a:cubicBezTo>
                  <a:pt x="80" y="204"/>
                  <a:pt x="77" y="194"/>
                  <a:pt x="75" y="184"/>
                </a:cubicBezTo>
                <a:cubicBezTo>
                  <a:pt x="75" y="181"/>
                  <a:pt x="75" y="180"/>
                  <a:pt x="74" y="179"/>
                </a:cubicBezTo>
                <a:cubicBezTo>
                  <a:pt x="71" y="181"/>
                  <a:pt x="67" y="183"/>
                  <a:pt x="65" y="184"/>
                </a:cubicBezTo>
                <a:cubicBezTo>
                  <a:pt x="65" y="189"/>
                  <a:pt x="68" y="193"/>
                  <a:pt x="68" y="196"/>
                </a:cubicBezTo>
                <a:cubicBezTo>
                  <a:pt x="66" y="195"/>
                  <a:pt x="66" y="193"/>
                  <a:pt x="65" y="190"/>
                </a:cubicBezTo>
                <a:cubicBezTo>
                  <a:pt x="64" y="188"/>
                  <a:pt x="64" y="184"/>
                  <a:pt x="62" y="184"/>
                </a:cubicBezTo>
                <a:cubicBezTo>
                  <a:pt x="63" y="197"/>
                  <a:pt x="72" y="212"/>
                  <a:pt x="74" y="226"/>
                </a:cubicBezTo>
                <a:cubicBezTo>
                  <a:pt x="71" y="223"/>
                  <a:pt x="71" y="218"/>
                  <a:pt x="70" y="215"/>
                </a:cubicBezTo>
                <a:cubicBezTo>
                  <a:pt x="68" y="209"/>
                  <a:pt x="66" y="204"/>
                  <a:pt x="64" y="199"/>
                </a:cubicBezTo>
                <a:cubicBezTo>
                  <a:pt x="62" y="194"/>
                  <a:pt x="61" y="189"/>
                  <a:pt x="59" y="185"/>
                </a:cubicBezTo>
                <a:cubicBezTo>
                  <a:pt x="58" y="185"/>
                  <a:pt x="55" y="186"/>
                  <a:pt x="53" y="186"/>
                </a:cubicBezTo>
                <a:cubicBezTo>
                  <a:pt x="54" y="188"/>
                  <a:pt x="54" y="190"/>
                  <a:pt x="55" y="192"/>
                </a:cubicBezTo>
                <a:cubicBezTo>
                  <a:pt x="58" y="203"/>
                  <a:pt x="64" y="212"/>
                  <a:pt x="68" y="222"/>
                </a:cubicBezTo>
                <a:cubicBezTo>
                  <a:pt x="68" y="223"/>
                  <a:pt x="68" y="224"/>
                  <a:pt x="69" y="225"/>
                </a:cubicBezTo>
                <a:cubicBezTo>
                  <a:pt x="69" y="226"/>
                  <a:pt x="70" y="227"/>
                  <a:pt x="70" y="227"/>
                </a:cubicBezTo>
                <a:cubicBezTo>
                  <a:pt x="67" y="227"/>
                  <a:pt x="66" y="223"/>
                  <a:pt x="65" y="221"/>
                </a:cubicBezTo>
                <a:cubicBezTo>
                  <a:pt x="62" y="212"/>
                  <a:pt x="57" y="205"/>
                  <a:pt x="54" y="196"/>
                </a:cubicBezTo>
                <a:cubicBezTo>
                  <a:pt x="54" y="194"/>
                  <a:pt x="53" y="191"/>
                  <a:pt x="52" y="189"/>
                </a:cubicBezTo>
                <a:cubicBezTo>
                  <a:pt x="52" y="188"/>
                  <a:pt x="51" y="186"/>
                  <a:pt x="49" y="186"/>
                </a:cubicBezTo>
                <a:cubicBezTo>
                  <a:pt x="53" y="200"/>
                  <a:pt x="59" y="210"/>
                  <a:pt x="65" y="223"/>
                </a:cubicBezTo>
                <a:cubicBezTo>
                  <a:pt x="67" y="225"/>
                  <a:pt x="67" y="228"/>
                  <a:pt x="69" y="230"/>
                </a:cubicBezTo>
                <a:cubicBezTo>
                  <a:pt x="71" y="230"/>
                  <a:pt x="74" y="229"/>
                  <a:pt x="76" y="229"/>
                </a:cubicBezTo>
                <a:close/>
                <a:moveTo>
                  <a:pt x="81" y="229"/>
                </a:moveTo>
                <a:cubicBezTo>
                  <a:pt x="79" y="230"/>
                  <a:pt x="71" y="232"/>
                  <a:pt x="69" y="231"/>
                </a:cubicBezTo>
                <a:cubicBezTo>
                  <a:pt x="68" y="232"/>
                  <a:pt x="67" y="232"/>
                  <a:pt x="67" y="233"/>
                </a:cubicBezTo>
                <a:cubicBezTo>
                  <a:pt x="68" y="234"/>
                  <a:pt x="70" y="234"/>
                  <a:pt x="71" y="234"/>
                </a:cubicBezTo>
                <a:cubicBezTo>
                  <a:pt x="77" y="234"/>
                  <a:pt x="85" y="232"/>
                  <a:pt x="86" y="227"/>
                </a:cubicBezTo>
                <a:cubicBezTo>
                  <a:pt x="85" y="227"/>
                  <a:pt x="85" y="226"/>
                  <a:pt x="84" y="226"/>
                </a:cubicBezTo>
                <a:cubicBezTo>
                  <a:pt x="83" y="227"/>
                  <a:pt x="82" y="228"/>
                  <a:pt x="81" y="229"/>
                </a:cubicBezTo>
                <a:close/>
                <a:moveTo>
                  <a:pt x="84" y="268"/>
                </a:moveTo>
                <a:cubicBezTo>
                  <a:pt x="85" y="265"/>
                  <a:pt x="85" y="261"/>
                  <a:pt x="86" y="259"/>
                </a:cubicBezTo>
                <a:cubicBezTo>
                  <a:pt x="87" y="257"/>
                  <a:pt x="90" y="253"/>
                  <a:pt x="90" y="251"/>
                </a:cubicBezTo>
                <a:cubicBezTo>
                  <a:pt x="90" y="249"/>
                  <a:pt x="88" y="246"/>
                  <a:pt x="87" y="244"/>
                </a:cubicBezTo>
                <a:cubicBezTo>
                  <a:pt x="85" y="240"/>
                  <a:pt x="84" y="237"/>
                  <a:pt x="82" y="234"/>
                </a:cubicBezTo>
                <a:cubicBezTo>
                  <a:pt x="82" y="233"/>
                  <a:pt x="82" y="233"/>
                  <a:pt x="82" y="234"/>
                </a:cubicBezTo>
                <a:cubicBezTo>
                  <a:pt x="80" y="235"/>
                  <a:pt x="78" y="234"/>
                  <a:pt x="75" y="235"/>
                </a:cubicBezTo>
                <a:cubicBezTo>
                  <a:pt x="75" y="241"/>
                  <a:pt x="77" y="246"/>
                  <a:pt x="78" y="252"/>
                </a:cubicBezTo>
                <a:cubicBezTo>
                  <a:pt x="79" y="253"/>
                  <a:pt x="81" y="254"/>
                  <a:pt x="82" y="255"/>
                </a:cubicBezTo>
                <a:cubicBezTo>
                  <a:pt x="81" y="257"/>
                  <a:pt x="81" y="259"/>
                  <a:pt x="79" y="260"/>
                </a:cubicBezTo>
                <a:cubicBezTo>
                  <a:pt x="78" y="259"/>
                  <a:pt x="76" y="260"/>
                  <a:pt x="75" y="258"/>
                </a:cubicBezTo>
                <a:cubicBezTo>
                  <a:pt x="74" y="256"/>
                  <a:pt x="76" y="254"/>
                  <a:pt x="76" y="251"/>
                </a:cubicBezTo>
                <a:cubicBezTo>
                  <a:pt x="76" y="247"/>
                  <a:pt x="73" y="240"/>
                  <a:pt x="73" y="236"/>
                </a:cubicBezTo>
                <a:cubicBezTo>
                  <a:pt x="73" y="236"/>
                  <a:pt x="72" y="236"/>
                  <a:pt x="71" y="236"/>
                </a:cubicBezTo>
                <a:cubicBezTo>
                  <a:pt x="72" y="241"/>
                  <a:pt x="71" y="245"/>
                  <a:pt x="72" y="249"/>
                </a:cubicBezTo>
                <a:cubicBezTo>
                  <a:pt x="72" y="250"/>
                  <a:pt x="72" y="251"/>
                  <a:pt x="73" y="252"/>
                </a:cubicBezTo>
                <a:cubicBezTo>
                  <a:pt x="73" y="254"/>
                  <a:pt x="73" y="255"/>
                  <a:pt x="73" y="257"/>
                </a:cubicBezTo>
                <a:cubicBezTo>
                  <a:pt x="74" y="261"/>
                  <a:pt x="76" y="264"/>
                  <a:pt x="79" y="268"/>
                </a:cubicBezTo>
                <a:cubicBezTo>
                  <a:pt x="80" y="270"/>
                  <a:pt x="81" y="273"/>
                  <a:pt x="83" y="276"/>
                </a:cubicBezTo>
                <a:cubicBezTo>
                  <a:pt x="84" y="273"/>
                  <a:pt x="84" y="271"/>
                  <a:pt x="84" y="2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50" name="Freeform 116"/>
          <p:cNvSpPr>
            <a:spLocks noEditPoints="1"/>
          </p:cNvSpPr>
          <p:nvPr/>
        </p:nvSpPr>
        <p:spPr bwMode="auto">
          <a:xfrm>
            <a:off x="7272338" y="1546225"/>
            <a:ext cx="39687" cy="22225"/>
          </a:xfrm>
          <a:custGeom>
            <a:avLst/>
            <a:gdLst>
              <a:gd name="T0" fmla="*/ 13 w 13"/>
              <a:gd name="T1" fmla="*/ 6 h 7"/>
              <a:gd name="T2" fmla="*/ 8 w 13"/>
              <a:gd name="T3" fmla="*/ 7 h 7"/>
              <a:gd name="T4" fmla="*/ 2 w 13"/>
              <a:gd name="T5" fmla="*/ 3 h 7"/>
              <a:gd name="T6" fmla="*/ 7 w 13"/>
              <a:gd name="T7" fmla="*/ 0 h 7"/>
              <a:gd name="T8" fmla="*/ 13 w 13"/>
              <a:gd name="T9" fmla="*/ 6 h 7"/>
              <a:gd name="T10" fmla="*/ 5 w 13"/>
              <a:gd name="T11" fmla="*/ 5 h 7"/>
              <a:gd name="T12" fmla="*/ 10 w 13"/>
              <a:gd name="T13" fmla="*/ 4 h 7"/>
              <a:gd name="T14" fmla="*/ 5 w 13"/>
              <a:gd name="T1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7">
                <a:moveTo>
                  <a:pt x="13" y="6"/>
                </a:moveTo>
                <a:cubicBezTo>
                  <a:pt x="11" y="6"/>
                  <a:pt x="10" y="7"/>
                  <a:pt x="8" y="7"/>
                </a:cubicBezTo>
                <a:cubicBezTo>
                  <a:pt x="5" y="7"/>
                  <a:pt x="0" y="7"/>
                  <a:pt x="2" y="3"/>
                </a:cubicBezTo>
                <a:cubicBezTo>
                  <a:pt x="4" y="3"/>
                  <a:pt x="5" y="1"/>
                  <a:pt x="7" y="0"/>
                </a:cubicBezTo>
                <a:cubicBezTo>
                  <a:pt x="10" y="1"/>
                  <a:pt x="12" y="3"/>
                  <a:pt x="13" y="6"/>
                </a:cubicBezTo>
                <a:close/>
                <a:moveTo>
                  <a:pt x="5" y="5"/>
                </a:moveTo>
                <a:cubicBezTo>
                  <a:pt x="6" y="6"/>
                  <a:pt x="9" y="5"/>
                  <a:pt x="10" y="4"/>
                </a:cubicBezTo>
                <a:cubicBezTo>
                  <a:pt x="9" y="2"/>
                  <a:pt x="5" y="3"/>
                  <a:pt x="5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51" name="Freeform 117"/>
          <p:cNvSpPr>
            <a:spLocks noEditPoints="1"/>
          </p:cNvSpPr>
          <p:nvPr/>
        </p:nvSpPr>
        <p:spPr bwMode="auto">
          <a:xfrm>
            <a:off x="7227888" y="1536700"/>
            <a:ext cx="38100" cy="25400"/>
          </a:xfrm>
          <a:custGeom>
            <a:avLst/>
            <a:gdLst>
              <a:gd name="T0" fmla="*/ 0 w 12"/>
              <a:gd name="T1" fmla="*/ 4 h 8"/>
              <a:gd name="T2" fmla="*/ 2 w 12"/>
              <a:gd name="T3" fmla="*/ 0 h 8"/>
              <a:gd name="T4" fmla="*/ 12 w 12"/>
              <a:gd name="T5" fmla="*/ 2 h 8"/>
              <a:gd name="T6" fmla="*/ 9 w 12"/>
              <a:gd name="T7" fmla="*/ 7 h 8"/>
              <a:gd name="T8" fmla="*/ 0 w 12"/>
              <a:gd name="T9" fmla="*/ 4 h 8"/>
              <a:gd name="T10" fmla="*/ 3 w 12"/>
              <a:gd name="T11" fmla="*/ 3 h 8"/>
              <a:gd name="T12" fmla="*/ 9 w 12"/>
              <a:gd name="T13" fmla="*/ 4 h 8"/>
              <a:gd name="T14" fmla="*/ 3 w 12"/>
              <a:gd name="T15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8">
                <a:moveTo>
                  <a:pt x="0" y="4"/>
                </a:moveTo>
                <a:cubicBezTo>
                  <a:pt x="0" y="2"/>
                  <a:pt x="0" y="1"/>
                  <a:pt x="2" y="0"/>
                </a:cubicBezTo>
                <a:cubicBezTo>
                  <a:pt x="6" y="1"/>
                  <a:pt x="9" y="1"/>
                  <a:pt x="12" y="2"/>
                </a:cubicBezTo>
                <a:cubicBezTo>
                  <a:pt x="12" y="5"/>
                  <a:pt x="11" y="7"/>
                  <a:pt x="9" y="7"/>
                </a:cubicBezTo>
                <a:cubicBezTo>
                  <a:pt x="7" y="8"/>
                  <a:pt x="3" y="4"/>
                  <a:pt x="0" y="4"/>
                </a:cubicBezTo>
                <a:close/>
                <a:moveTo>
                  <a:pt x="3" y="3"/>
                </a:moveTo>
                <a:cubicBezTo>
                  <a:pt x="4" y="4"/>
                  <a:pt x="8" y="6"/>
                  <a:pt x="9" y="4"/>
                </a:cubicBezTo>
                <a:cubicBezTo>
                  <a:pt x="8" y="3"/>
                  <a:pt x="6" y="3"/>
                  <a:pt x="3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52" name="Freeform 118"/>
          <p:cNvSpPr>
            <a:spLocks noEditPoints="1"/>
          </p:cNvSpPr>
          <p:nvPr/>
        </p:nvSpPr>
        <p:spPr bwMode="auto">
          <a:xfrm>
            <a:off x="6407150" y="1271588"/>
            <a:ext cx="811213" cy="290512"/>
          </a:xfrm>
          <a:custGeom>
            <a:avLst/>
            <a:gdLst>
              <a:gd name="T0" fmla="*/ 250 w 257"/>
              <a:gd name="T1" fmla="*/ 87 h 92"/>
              <a:gd name="T2" fmla="*/ 215 w 257"/>
              <a:gd name="T3" fmla="*/ 84 h 92"/>
              <a:gd name="T4" fmla="*/ 204 w 257"/>
              <a:gd name="T5" fmla="*/ 87 h 92"/>
              <a:gd name="T6" fmla="*/ 146 w 257"/>
              <a:gd name="T7" fmla="*/ 88 h 92"/>
              <a:gd name="T8" fmla="*/ 116 w 257"/>
              <a:gd name="T9" fmla="*/ 85 h 92"/>
              <a:gd name="T10" fmla="*/ 54 w 257"/>
              <a:gd name="T11" fmla="*/ 54 h 92"/>
              <a:gd name="T12" fmla="*/ 2 w 257"/>
              <a:gd name="T13" fmla="*/ 30 h 92"/>
              <a:gd name="T14" fmla="*/ 16 w 257"/>
              <a:gd name="T15" fmla="*/ 0 h 92"/>
              <a:gd name="T16" fmla="*/ 42 w 257"/>
              <a:gd name="T17" fmla="*/ 12 h 92"/>
              <a:gd name="T18" fmla="*/ 78 w 257"/>
              <a:gd name="T19" fmla="*/ 31 h 92"/>
              <a:gd name="T20" fmla="*/ 134 w 257"/>
              <a:gd name="T21" fmla="*/ 61 h 92"/>
              <a:gd name="T22" fmla="*/ 171 w 257"/>
              <a:gd name="T23" fmla="*/ 84 h 92"/>
              <a:gd name="T24" fmla="*/ 186 w 257"/>
              <a:gd name="T25" fmla="*/ 72 h 92"/>
              <a:gd name="T26" fmla="*/ 206 w 257"/>
              <a:gd name="T27" fmla="*/ 71 h 92"/>
              <a:gd name="T28" fmla="*/ 225 w 257"/>
              <a:gd name="T29" fmla="*/ 79 h 92"/>
              <a:gd name="T30" fmla="*/ 254 w 257"/>
              <a:gd name="T31" fmla="*/ 82 h 92"/>
              <a:gd name="T32" fmla="*/ 237 w 257"/>
              <a:gd name="T33" fmla="*/ 80 h 92"/>
              <a:gd name="T34" fmla="*/ 217 w 257"/>
              <a:gd name="T35" fmla="*/ 82 h 92"/>
              <a:gd name="T36" fmla="*/ 244 w 257"/>
              <a:gd name="T37" fmla="*/ 82 h 92"/>
              <a:gd name="T38" fmla="*/ 187 w 257"/>
              <a:gd name="T39" fmla="*/ 70 h 92"/>
              <a:gd name="T40" fmla="*/ 188 w 257"/>
              <a:gd name="T41" fmla="*/ 86 h 92"/>
              <a:gd name="T42" fmla="*/ 158 w 257"/>
              <a:gd name="T43" fmla="*/ 84 h 92"/>
              <a:gd name="T44" fmla="*/ 172 w 257"/>
              <a:gd name="T45" fmla="*/ 87 h 92"/>
              <a:gd name="T46" fmla="*/ 195 w 257"/>
              <a:gd name="T47" fmla="*/ 74 h 92"/>
              <a:gd name="T48" fmla="*/ 202 w 257"/>
              <a:gd name="T49" fmla="*/ 72 h 92"/>
              <a:gd name="T50" fmla="*/ 211 w 257"/>
              <a:gd name="T51" fmla="*/ 78 h 92"/>
              <a:gd name="T52" fmla="*/ 148 w 257"/>
              <a:gd name="T53" fmla="*/ 85 h 92"/>
              <a:gd name="T54" fmla="*/ 132 w 257"/>
              <a:gd name="T55" fmla="*/ 72 h 92"/>
              <a:gd name="T56" fmla="*/ 139 w 257"/>
              <a:gd name="T57" fmla="*/ 85 h 92"/>
              <a:gd name="T58" fmla="*/ 122 w 257"/>
              <a:gd name="T59" fmla="*/ 58 h 92"/>
              <a:gd name="T60" fmla="*/ 130 w 257"/>
              <a:gd name="T61" fmla="*/ 71 h 92"/>
              <a:gd name="T62" fmla="*/ 70 w 257"/>
              <a:gd name="T63" fmla="*/ 56 h 92"/>
              <a:gd name="T64" fmla="*/ 110 w 257"/>
              <a:gd name="T65" fmla="*/ 76 h 92"/>
              <a:gd name="T66" fmla="*/ 120 w 257"/>
              <a:gd name="T67" fmla="*/ 57 h 92"/>
              <a:gd name="T68" fmla="*/ 74 w 257"/>
              <a:gd name="T69" fmla="*/ 31 h 92"/>
              <a:gd name="T70" fmla="*/ 111 w 257"/>
              <a:gd name="T71" fmla="*/ 55 h 92"/>
              <a:gd name="T72" fmla="*/ 91 w 257"/>
              <a:gd name="T73" fmla="*/ 60 h 92"/>
              <a:gd name="T74" fmla="*/ 53 w 257"/>
              <a:gd name="T75" fmla="*/ 37 h 92"/>
              <a:gd name="T76" fmla="*/ 34 w 257"/>
              <a:gd name="T77" fmla="*/ 10 h 92"/>
              <a:gd name="T78" fmla="*/ 112 w 257"/>
              <a:gd name="T79" fmla="*/ 59 h 92"/>
              <a:gd name="T80" fmla="*/ 77 w 257"/>
              <a:gd name="T81" fmla="*/ 39 h 92"/>
              <a:gd name="T82" fmla="*/ 49 w 257"/>
              <a:gd name="T83" fmla="*/ 22 h 92"/>
              <a:gd name="T84" fmla="*/ 58 w 257"/>
              <a:gd name="T85" fmla="*/ 39 h 92"/>
              <a:gd name="T86" fmla="*/ 113 w 257"/>
              <a:gd name="T87" fmla="*/ 60 h 92"/>
              <a:gd name="T88" fmla="*/ 110 w 257"/>
              <a:gd name="T89" fmla="*/ 78 h 92"/>
              <a:gd name="T90" fmla="*/ 67 w 257"/>
              <a:gd name="T91" fmla="*/ 57 h 92"/>
              <a:gd name="T92" fmla="*/ 21 w 257"/>
              <a:gd name="T93" fmla="*/ 38 h 92"/>
              <a:gd name="T94" fmla="*/ 102 w 257"/>
              <a:gd name="T95" fmla="*/ 75 h 92"/>
              <a:gd name="T96" fmla="*/ 32 w 257"/>
              <a:gd name="T97" fmla="*/ 8 h 92"/>
              <a:gd name="T98" fmla="*/ 18 w 257"/>
              <a:gd name="T99" fmla="*/ 37 h 92"/>
              <a:gd name="T100" fmla="*/ 8 w 257"/>
              <a:gd name="T101" fmla="*/ 9 h 92"/>
              <a:gd name="T102" fmla="*/ 7 w 257"/>
              <a:gd name="T103" fmla="*/ 28 h 92"/>
              <a:gd name="T104" fmla="*/ 20 w 257"/>
              <a:gd name="T105" fmla="*/ 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7" h="92">
                <a:moveTo>
                  <a:pt x="256" y="83"/>
                </a:moveTo>
                <a:cubicBezTo>
                  <a:pt x="256" y="84"/>
                  <a:pt x="257" y="87"/>
                  <a:pt x="256" y="89"/>
                </a:cubicBezTo>
                <a:cubicBezTo>
                  <a:pt x="253" y="89"/>
                  <a:pt x="253" y="88"/>
                  <a:pt x="250" y="87"/>
                </a:cubicBezTo>
                <a:cubicBezTo>
                  <a:pt x="244" y="86"/>
                  <a:pt x="238" y="83"/>
                  <a:pt x="231" y="84"/>
                </a:cubicBezTo>
                <a:cubicBezTo>
                  <a:pt x="229" y="84"/>
                  <a:pt x="227" y="86"/>
                  <a:pt x="225" y="86"/>
                </a:cubicBezTo>
                <a:cubicBezTo>
                  <a:pt x="221" y="86"/>
                  <a:pt x="219" y="84"/>
                  <a:pt x="215" y="84"/>
                </a:cubicBezTo>
                <a:cubicBezTo>
                  <a:pt x="212" y="82"/>
                  <a:pt x="208" y="79"/>
                  <a:pt x="205" y="76"/>
                </a:cubicBezTo>
                <a:cubicBezTo>
                  <a:pt x="206" y="79"/>
                  <a:pt x="208" y="81"/>
                  <a:pt x="208" y="84"/>
                </a:cubicBezTo>
                <a:cubicBezTo>
                  <a:pt x="207" y="86"/>
                  <a:pt x="205" y="86"/>
                  <a:pt x="204" y="87"/>
                </a:cubicBezTo>
                <a:cubicBezTo>
                  <a:pt x="196" y="87"/>
                  <a:pt x="189" y="90"/>
                  <a:pt x="183" y="91"/>
                </a:cubicBezTo>
                <a:cubicBezTo>
                  <a:pt x="172" y="91"/>
                  <a:pt x="163" y="85"/>
                  <a:pt x="152" y="86"/>
                </a:cubicBezTo>
                <a:cubicBezTo>
                  <a:pt x="150" y="87"/>
                  <a:pt x="148" y="88"/>
                  <a:pt x="146" y="88"/>
                </a:cubicBezTo>
                <a:cubicBezTo>
                  <a:pt x="142" y="88"/>
                  <a:pt x="138" y="87"/>
                  <a:pt x="134" y="87"/>
                </a:cubicBezTo>
                <a:cubicBezTo>
                  <a:pt x="130" y="87"/>
                  <a:pt x="125" y="86"/>
                  <a:pt x="121" y="86"/>
                </a:cubicBezTo>
                <a:cubicBezTo>
                  <a:pt x="119" y="87"/>
                  <a:pt x="117" y="87"/>
                  <a:pt x="116" y="85"/>
                </a:cubicBezTo>
                <a:cubicBezTo>
                  <a:pt x="105" y="79"/>
                  <a:pt x="94" y="73"/>
                  <a:pt x="83" y="67"/>
                </a:cubicBezTo>
                <a:cubicBezTo>
                  <a:pt x="79" y="65"/>
                  <a:pt x="76" y="63"/>
                  <a:pt x="72" y="61"/>
                </a:cubicBezTo>
                <a:cubicBezTo>
                  <a:pt x="66" y="59"/>
                  <a:pt x="60" y="57"/>
                  <a:pt x="54" y="54"/>
                </a:cubicBezTo>
                <a:cubicBezTo>
                  <a:pt x="43" y="49"/>
                  <a:pt x="31" y="46"/>
                  <a:pt x="21" y="40"/>
                </a:cubicBezTo>
                <a:cubicBezTo>
                  <a:pt x="17" y="38"/>
                  <a:pt x="12" y="36"/>
                  <a:pt x="8" y="34"/>
                </a:cubicBezTo>
                <a:cubicBezTo>
                  <a:pt x="6" y="32"/>
                  <a:pt x="4" y="32"/>
                  <a:pt x="2" y="30"/>
                </a:cubicBezTo>
                <a:cubicBezTo>
                  <a:pt x="1" y="28"/>
                  <a:pt x="0" y="26"/>
                  <a:pt x="0" y="24"/>
                </a:cubicBezTo>
                <a:cubicBezTo>
                  <a:pt x="0" y="18"/>
                  <a:pt x="5" y="9"/>
                  <a:pt x="8" y="5"/>
                </a:cubicBezTo>
                <a:cubicBezTo>
                  <a:pt x="10" y="3"/>
                  <a:pt x="13" y="1"/>
                  <a:pt x="16" y="0"/>
                </a:cubicBezTo>
                <a:cubicBezTo>
                  <a:pt x="17" y="0"/>
                  <a:pt x="19" y="0"/>
                  <a:pt x="20" y="0"/>
                </a:cubicBezTo>
                <a:cubicBezTo>
                  <a:pt x="26" y="3"/>
                  <a:pt x="33" y="7"/>
                  <a:pt x="39" y="10"/>
                </a:cubicBezTo>
                <a:cubicBezTo>
                  <a:pt x="40" y="11"/>
                  <a:pt x="41" y="11"/>
                  <a:pt x="42" y="12"/>
                </a:cubicBezTo>
                <a:cubicBezTo>
                  <a:pt x="45" y="13"/>
                  <a:pt x="48" y="15"/>
                  <a:pt x="52" y="17"/>
                </a:cubicBezTo>
                <a:cubicBezTo>
                  <a:pt x="58" y="20"/>
                  <a:pt x="64" y="23"/>
                  <a:pt x="70" y="26"/>
                </a:cubicBezTo>
                <a:cubicBezTo>
                  <a:pt x="73" y="28"/>
                  <a:pt x="75" y="30"/>
                  <a:pt x="78" y="31"/>
                </a:cubicBezTo>
                <a:cubicBezTo>
                  <a:pt x="91" y="39"/>
                  <a:pt x="104" y="46"/>
                  <a:pt x="117" y="53"/>
                </a:cubicBezTo>
                <a:cubicBezTo>
                  <a:pt x="120" y="55"/>
                  <a:pt x="123" y="56"/>
                  <a:pt x="126" y="57"/>
                </a:cubicBezTo>
                <a:cubicBezTo>
                  <a:pt x="128" y="59"/>
                  <a:pt x="131" y="61"/>
                  <a:pt x="134" y="61"/>
                </a:cubicBezTo>
                <a:cubicBezTo>
                  <a:pt x="139" y="68"/>
                  <a:pt x="145" y="74"/>
                  <a:pt x="150" y="82"/>
                </a:cubicBezTo>
                <a:cubicBezTo>
                  <a:pt x="153" y="81"/>
                  <a:pt x="157" y="82"/>
                  <a:pt x="162" y="82"/>
                </a:cubicBezTo>
                <a:cubicBezTo>
                  <a:pt x="165" y="82"/>
                  <a:pt x="168" y="83"/>
                  <a:pt x="171" y="84"/>
                </a:cubicBezTo>
                <a:cubicBezTo>
                  <a:pt x="176" y="84"/>
                  <a:pt x="181" y="84"/>
                  <a:pt x="185" y="84"/>
                </a:cubicBezTo>
                <a:cubicBezTo>
                  <a:pt x="191" y="85"/>
                  <a:pt x="196" y="83"/>
                  <a:pt x="200" y="80"/>
                </a:cubicBezTo>
                <a:cubicBezTo>
                  <a:pt x="198" y="75"/>
                  <a:pt x="188" y="78"/>
                  <a:pt x="186" y="72"/>
                </a:cubicBezTo>
                <a:cubicBezTo>
                  <a:pt x="185" y="67"/>
                  <a:pt x="190" y="65"/>
                  <a:pt x="195" y="66"/>
                </a:cubicBezTo>
                <a:cubicBezTo>
                  <a:pt x="196" y="66"/>
                  <a:pt x="197" y="66"/>
                  <a:pt x="198" y="67"/>
                </a:cubicBezTo>
                <a:cubicBezTo>
                  <a:pt x="201" y="68"/>
                  <a:pt x="203" y="70"/>
                  <a:pt x="206" y="71"/>
                </a:cubicBezTo>
                <a:cubicBezTo>
                  <a:pt x="208" y="73"/>
                  <a:pt x="211" y="76"/>
                  <a:pt x="213" y="77"/>
                </a:cubicBezTo>
                <a:cubicBezTo>
                  <a:pt x="214" y="78"/>
                  <a:pt x="216" y="78"/>
                  <a:pt x="218" y="79"/>
                </a:cubicBezTo>
                <a:cubicBezTo>
                  <a:pt x="221" y="80"/>
                  <a:pt x="222" y="80"/>
                  <a:pt x="225" y="79"/>
                </a:cubicBezTo>
                <a:cubicBezTo>
                  <a:pt x="228" y="79"/>
                  <a:pt x="232" y="78"/>
                  <a:pt x="235" y="78"/>
                </a:cubicBezTo>
                <a:cubicBezTo>
                  <a:pt x="238" y="78"/>
                  <a:pt x="242" y="80"/>
                  <a:pt x="246" y="81"/>
                </a:cubicBezTo>
                <a:cubicBezTo>
                  <a:pt x="249" y="82"/>
                  <a:pt x="253" y="82"/>
                  <a:pt x="254" y="82"/>
                </a:cubicBezTo>
                <a:cubicBezTo>
                  <a:pt x="255" y="83"/>
                  <a:pt x="255" y="82"/>
                  <a:pt x="256" y="83"/>
                </a:cubicBezTo>
                <a:close/>
                <a:moveTo>
                  <a:pt x="244" y="82"/>
                </a:moveTo>
                <a:cubicBezTo>
                  <a:pt x="242" y="82"/>
                  <a:pt x="239" y="81"/>
                  <a:pt x="237" y="80"/>
                </a:cubicBezTo>
                <a:cubicBezTo>
                  <a:pt x="231" y="80"/>
                  <a:pt x="226" y="82"/>
                  <a:pt x="221" y="82"/>
                </a:cubicBezTo>
                <a:cubicBezTo>
                  <a:pt x="217" y="81"/>
                  <a:pt x="215" y="80"/>
                  <a:pt x="212" y="79"/>
                </a:cubicBezTo>
                <a:cubicBezTo>
                  <a:pt x="213" y="80"/>
                  <a:pt x="215" y="82"/>
                  <a:pt x="217" y="82"/>
                </a:cubicBezTo>
                <a:cubicBezTo>
                  <a:pt x="223" y="84"/>
                  <a:pt x="227" y="82"/>
                  <a:pt x="232" y="82"/>
                </a:cubicBezTo>
                <a:cubicBezTo>
                  <a:pt x="241" y="81"/>
                  <a:pt x="247" y="85"/>
                  <a:pt x="254" y="86"/>
                </a:cubicBezTo>
                <a:cubicBezTo>
                  <a:pt x="254" y="82"/>
                  <a:pt x="249" y="83"/>
                  <a:pt x="244" y="82"/>
                </a:cubicBezTo>
                <a:close/>
                <a:moveTo>
                  <a:pt x="205" y="74"/>
                </a:moveTo>
                <a:cubicBezTo>
                  <a:pt x="204" y="71"/>
                  <a:pt x="201" y="70"/>
                  <a:pt x="198" y="69"/>
                </a:cubicBezTo>
                <a:cubicBezTo>
                  <a:pt x="195" y="68"/>
                  <a:pt x="188" y="65"/>
                  <a:pt x="187" y="70"/>
                </a:cubicBezTo>
                <a:cubicBezTo>
                  <a:pt x="187" y="75"/>
                  <a:pt x="194" y="74"/>
                  <a:pt x="198" y="76"/>
                </a:cubicBezTo>
                <a:cubicBezTo>
                  <a:pt x="200" y="76"/>
                  <a:pt x="203" y="79"/>
                  <a:pt x="203" y="81"/>
                </a:cubicBezTo>
                <a:cubicBezTo>
                  <a:pt x="202" y="83"/>
                  <a:pt x="192" y="86"/>
                  <a:pt x="188" y="86"/>
                </a:cubicBezTo>
                <a:cubicBezTo>
                  <a:pt x="183" y="86"/>
                  <a:pt x="178" y="86"/>
                  <a:pt x="174" y="85"/>
                </a:cubicBezTo>
                <a:cubicBezTo>
                  <a:pt x="170" y="85"/>
                  <a:pt x="165" y="83"/>
                  <a:pt x="161" y="83"/>
                </a:cubicBezTo>
                <a:cubicBezTo>
                  <a:pt x="160" y="83"/>
                  <a:pt x="159" y="84"/>
                  <a:pt x="158" y="84"/>
                </a:cubicBezTo>
                <a:cubicBezTo>
                  <a:pt x="155" y="83"/>
                  <a:pt x="152" y="82"/>
                  <a:pt x="151" y="85"/>
                </a:cubicBezTo>
                <a:cubicBezTo>
                  <a:pt x="155" y="85"/>
                  <a:pt x="160" y="85"/>
                  <a:pt x="164" y="85"/>
                </a:cubicBezTo>
                <a:cubicBezTo>
                  <a:pt x="167" y="86"/>
                  <a:pt x="169" y="88"/>
                  <a:pt x="172" y="87"/>
                </a:cubicBezTo>
                <a:cubicBezTo>
                  <a:pt x="184" y="92"/>
                  <a:pt x="193" y="85"/>
                  <a:pt x="205" y="85"/>
                </a:cubicBezTo>
                <a:cubicBezTo>
                  <a:pt x="208" y="82"/>
                  <a:pt x="204" y="79"/>
                  <a:pt x="203" y="77"/>
                </a:cubicBezTo>
                <a:cubicBezTo>
                  <a:pt x="200" y="76"/>
                  <a:pt x="198" y="74"/>
                  <a:pt x="195" y="74"/>
                </a:cubicBezTo>
                <a:cubicBezTo>
                  <a:pt x="195" y="73"/>
                  <a:pt x="195" y="73"/>
                  <a:pt x="195" y="73"/>
                </a:cubicBezTo>
                <a:cubicBezTo>
                  <a:pt x="193" y="73"/>
                  <a:pt x="192" y="72"/>
                  <a:pt x="193" y="70"/>
                </a:cubicBezTo>
                <a:cubicBezTo>
                  <a:pt x="197" y="68"/>
                  <a:pt x="200" y="72"/>
                  <a:pt x="202" y="72"/>
                </a:cubicBezTo>
                <a:cubicBezTo>
                  <a:pt x="203" y="73"/>
                  <a:pt x="205" y="74"/>
                  <a:pt x="207" y="75"/>
                </a:cubicBezTo>
                <a:cubicBezTo>
                  <a:pt x="208" y="76"/>
                  <a:pt x="210" y="78"/>
                  <a:pt x="212" y="78"/>
                </a:cubicBezTo>
                <a:cubicBezTo>
                  <a:pt x="211" y="78"/>
                  <a:pt x="211" y="78"/>
                  <a:pt x="211" y="78"/>
                </a:cubicBezTo>
                <a:cubicBezTo>
                  <a:pt x="209" y="76"/>
                  <a:pt x="208" y="74"/>
                  <a:pt x="205" y="74"/>
                </a:cubicBezTo>
                <a:close/>
                <a:moveTo>
                  <a:pt x="139" y="85"/>
                </a:moveTo>
                <a:cubicBezTo>
                  <a:pt x="142" y="85"/>
                  <a:pt x="147" y="87"/>
                  <a:pt x="148" y="85"/>
                </a:cubicBezTo>
                <a:cubicBezTo>
                  <a:pt x="148" y="84"/>
                  <a:pt x="148" y="84"/>
                  <a:pt x="148" y="84"/>
                </a:cubicBezTo>
                <a:cubicBezTo>
                  <a:pt x="144" y="77"/>
                  <a:pt x="140" y="69"/>
                  <a:pt x="133" y="64"/>
                </a:cubicBezTo>
                <a:cubicBezTo>
                  <a:pt x="132" y="67"/>
                  <a:pt x="133" y="69"/>
                  <a:pt x="132" y="72"/>
                </a:cubicBezTo>
                <a:cubicBezTo>
                  <a:pt x="132" y="77"/>
                  <a:pt x="128" y="80"/>
                  <a:pt x="126" y="83"/>
                </a:cubicBezTo>
                <a:cubicBezTo>
                  <a:pt x="125" y="83"/>
                  <a:pt x="123" y="84"/>
                  <a:pt x="124" y="85"/>
                </a:cubicBezTo>
                <a:cubicBezTo>
                  <a:pt x="128" y="85"/>
                  <a:pt x="134" y="84"/>
                  <a:pt x="139" y="85"/>
                </a:cubicBezTo>
                <a:close/>
                <a:moveTo>
                  <a:pt x="130" y="71"/>
                </a:moveTo>
                <a:cubicBezTo>
                  <a:pt x="131" y="68"/>
                  <a:pt x="131" y="65"/>
                  <a:pt x="130" y="62"/>
                </a:cubicBezTo>
                <a:cubicBezTo>
                  <a:pt x="127" y="61"/>
                  <a:pt x="125" y="58"/>
                  <a:pt x="122" y="58"/>
                </a:cubicBezTo>
                <a:cubicBezTo>
                  <a:pt x="123" y="68"/>
                  <a:pt x="120" y="76"/>
                  <a:pt x="112" y="80"/>
                </a:cubicBezTo>
                <a:cubicBezTo>
                  <a:pt x="114" y="82"/>
                  <a:pt x="117" y="83"/>
                  <a:pt x="120" y="84"/>
                </a:cubicBezTo>
                <a:cubicBezTo>
                  <a:pt x="124" y="81"/>
                  <a:pt x="130" y="78"/>
                  <a:pt x="130" y="71"/>
                </a:cubicBezTo>
                <a:close/>
                <a:moveTo>
                  <a:pt x="41" y="41"/>
                </a:moveTo>
                <a:cubicBezTo>
                  <a:pt x="45" y="43"/>
                  <a:pt x="49" y="45"/>
                  <a:pt x="54" y="47"/>
                </a:cubicBezTo>
                <a:cubicBezTo>
                  <a:pt x="59" y="50"/>
                  <a:pt x="64" y="54"/>
                  <a:pt x="70" y="56"/>
                </a:cubicBezTo>
                <a:cubicBezTo>
                  <a:pt x="75" y="58"/>
                  <a:pt x="80" y="61"/>
                  <a:pt x="86" y="64"/>
                </a:cubicBezTo>
                <a:cubicBezTo>
                  <a:pt x="91" y="66"/>
                  <a:pt x="96" y="69"/>
                  <a:pt x="102" y="71"/>
                </a:cubicBezTo>
                <a:cubicBezTo>
                  <a:pt x="105" y="73"/>
                  <a:pt x="108" y="75"/>
                  <a:pt x="110" y="76"/>
                </a:cubicBezTo>
                <a:cubicBezTo>
                  <a:pt x="111" y="76"/>
                  <a:pt x="113" y="76"/>
                  <a:pt x="113" y="76"/>
                </a:cubicBezTo>
                <a:cubicBezTo>
                  <a:pt x="115" y="76"/>
                  <a:pt x="118" y="73"/>
                  <a:pt x="119" y="71"/>
                </a:cubicBezTo>
                <a:cubicBezTo>
                  <a:pt x="121" y="66"/>
                  <a:pt x="121" y="61"/>
                  <a:pt x="120" y="57"/>
                </a:cubicBezTo>
                <a:cubicBezTo>
                  <a:pt x="112" y="52"/>
                  <a:pt x="104" y="48"/>
                  <a:pt x="97" y="44"/>
                </a:cubicBezTo>
                <a:cubicBezTo>
                  <a:pt x="94" y="43"/>
                  <a:pt x="92" y="41"/>
                  <a:pt x="89" y="39"/>
                </a:cubicBezTo>
                <a:cubicBezTo>
                  <a:pt x="84" y="37"/>
                  <a:pt x="79" y="34"/>
                  <a:pt x="74" y="31"/>
                </a:cubicBezTo>
                <a:cubicBezTo>
                  <a:pt x="68" y="28"/>
                  <a:pt x="62" y="24"/>
                  <a:pt x="56" y="21"/>
                </a:cubicBezTo>
                <a:cubicBezTo>
                  <a:pt x="55" y="21"/>
                  <a:pt x="54" y="20"/>
                  <a:pt x="53" y="20"/>
                </a:cubicBezTo>
                <a:cubicBezTo>
                  <a:pt x="71" y="34"/>
                  <a:pt x="90" y="45"/>
                  <a:pt x="111" y="55"/>
                </a:cubicBezTo>
                <a:cubicBezTo>
                  <a:pt x="111" y="56"/>
                  <a:pt x="112" y="56"/>
                  <a:pt x="113" y="56"/>
                </a:cubicBezTo>
                <a:cubicBezTo>
                  <a:pt x="113" y="58"/>
                  <a:pt x="114" y="59"/>
                  <a:pt x="115" y="60"/>
                </a:cubicBezTo>
                <a:cubicBezTo>
                  <a:pt x="112" y="70"/>
                  <a:pt x="98" y="64"/>
                  <a:pt x="91" y="60"/>
                </a:cubicBezTo>
                <a:cubicBezTo>
                  <a:pt x="84" y="57"/>
                  <a:pt x="77" y="53"/>
                  <a:pt x="70" y="49"/>
                </a:cubicBezTo>
                <a:cubicBezTo>
                  <a:pt x="66" y="47"/>
                  <a:pt x="62" y="45"/>
                  <a:pt x="60" y="43"/>
                </a:cubicBezTo>
                <a:cubicBezTo>
                  <a:pt x="58" y="42"/>
                  <a:pt x="55" y="39"/>
                  <a:pt x="53" y="37"/>
                </a:cubicBezTo>
                <a:cubicBezTo>
                  <a:pt x="51" y="35"/>
                  <a:pt x="48" y="33"/>
                  <a:pt x="46" y="31"/>
                </a:cubicBezTo>
                <a:cubicBezTo>
                  <a:pt x="42" y="26"/>
                  <a:pt x="46" y="19"/>
                  <a:pt x="51" y="18"/>
                </a:cubicBezTo>
                <a:cubicBezTo>
                  <a:pt x="45" y="16"/>
                  <a:pt x="40" y="12"/>
                  <a:pt x="34" y="10"/>
                </a:cubicBezTo>
                <a:cubicBezTo>
                  <a:pt x="37" y="19"/>
                  <a:pt x="31" y="26"/>
                  <a:pt x="27" y="33"/>
                </a:cubicBezTo>
                <a:cubicBezTo>
                  <a:pt x="31" y="36"/>
                  <a:pt x="37" y="38"/>
                  <a:pt x="41" y="41"/>
                </a:cubicBezTo>
                <a:close/>
                <a:moveTo>
                  <a:pt x="112" y="59"/>
                </a:moveTo>
                <a:cubicBezTo>
                  <a:pt x="111" y="57"/>
                  <a:pt x="107" y="56"/>
                  <a:pt x="106" y="55"/>
                </a:cubicBezTo>
                <a:cubicBezTo>
                  <a:pt x="101" y="51"/>
                  <a:pt x="96" y="50"/>
                  <a:pt x="91" y="47"/>
                </a:cubicBezTo>
                <a:cubicBezTo>
                  <a:pt x="86" y="44"/>
                  <a:pt x="82" y="42"/>
                  <a:pt x="77" y="39"/>
                </a:cubicBezTo>
                <a:cubicBezTo>
                  <a:pt x="72" y="36"/>
                  <a:pt x="68" y="33"/>
                  <a:pt x="63" y="30"/>
                </a:cubicBezTo>
                <a:cubicBezTo>
                  <a:pt x="61" y="28"/>
                  <a:pt x="59" y="27"/>
                  <a:pt x="56" y="25"/>
                </a:cubicBezTo>
                <a:cubicBezTo>
                  <a:pt x="54" y="24"/>
                  <a:pt x="51" y="21"/>
                  <a:pt x="49" y="22"/>
                </a:cubicBezTo>
                <a:cubicBezTo>
                  <a:pt x="47" y="22"/>
                  <a:pt x="46" y="26"/>
                  <a:pt x="46" y="28"/>
                </a:cubicBezTo>
                <a:cubicBezTo>
                  <a:pt x="47" y="29"/>
                  <a:pt x="50" y="32"/>
                  <a:pt x="52" y="34"/>
                </a:cubicBezTo>
                <a:cubicBezTo>
                  <a:pt x="54" y="36"/>
                  <a:pt x="56" y="37"/>
                  <a:pt x="58" y="39"/>
                </a:cubicBezTo>
                <a:cubicBezTo>
                  <a:pt x="67" y="46"/>
                  <a:pt x="77" y="50"/>
                  <a:pt x="87" y="56"/>
                </a:cubicBezTo>
                <a:cubicBezTo>
                  <a:pt x="94" y="60"/>
                  <a:pt x="102" y="65"/>
                  <a:pt x="111" y="62"/>
                </a:cubicBezTo>
                <a:cubicBezTo>
                  <a:pt x="112" y="62"/>
                  <a:pt x="113" y="61"/>
                  <a:pt x="113" y="60"/>
                </a:cubicBezTo>
                <a:cubicBezTo>
                  <a:pt x="113" y="60"/>
                  <a:pt x="113" y="60"/>
                  <a:pt x="113" y="60"/>
                </a:cubicBezTo>
                <a:cubicBezTo>
                  <a:pt x="113" y="59"/>
                  <a:pt x="113" y="59"/>
                  <a:pt x="112" y="59"/>
                </a:cubicBezTo>
                <a:close/>
                <a:moveTo>
                  <a:pt x="110" y="78"/>
                </a:moveTo>
                <a:cubicBezTo>
                  <a:pt x="107" y="76"/>
                  <a:pt x="103" y="74"/>
                  <a:pt x="99" y="72"/>
                </a:cubicBezTo>
                <a:cubicBezTo>
                  <a:pt x="95" y="71"/>
                  <a:pt x="91" y="69"/>
                  <a:pt x="88" y="67"/>
                </a:cubicBezTo>
                <a:cubicBezTo>
                  <a:pt x="81" y="63"/>
                  <a:pt x="74" y="60"/>
                  <a:pt x="67" y="57"/>
                </a:cubicBezTo>
                <a:cubicBezTo>
                  <a:pt x="60" y="53"/>
                  <a:pt x="53" y="49"/>
                  <a:pt x="46" y="46"/>
                </a:cubicBezTo>
                <a:cubicBezTo>
                  <a:pt x="39" y="42"/>
                  <a:pt x="33" y="38"/>
                  <a:pt x="26" y="35"/>
                </a:cubicBezTo>
                <a:cubicBezTo>
                  <a:pt x="25" y="35"/>
                  <a:pt x="22" y="37"/>
                  <a:pt x="21" y="38"/>
                </a:cubicBezTo>
                <a:cubicBezTo>
                  <a:pt x="32" y="44"/>
                  <a:pt x="45" y="48"/>
                  <a:pt x="56" y="53"/>
                </a:cubicBezTo>
                <a:cubicBezTo>
                  <a:pt x="64" y="57"/>
                  <a:pt x="73" y="59"/>
                  <a:pt x="80" y="63"/>
                </a:cubicBezTo>
                <a:cubicBezTo>
                  <a:pt x="88" y="67"/>
                  <a:pt x="95" y="71"/>
                  <a:pt x="102" y="75"/>
                </a:cubicBezTo>
                <a:cubicBezTo>
                  <a:pt x="105" y="77"/>
                  <a:pt x="107" y="79"/>
                  <a:pt x="110" y="78"/>
                </a:cubicBezTo>
                <a:cubicBezTo>
                  <a:pt x="110" y="78"/>
                  <a:pt x="110" y="78"/>
                  <a:pt x="110" y="78"/>
                </a:cubicBezTo>
                <a:close/>
                <a:moveTo>
                  <a:pt x="32" y="8"/>
                </a:moveTo>
                <a:cubicBezTo>
                  <a:pt x="28" y="7"/>
                  <a:pt x="25" y="5"/>
                  <a:pt x="22" y="3"/>
                </a:cubicBezTo>
                <a:cubicBezTo>
                  <a:pt x="23" y="16"/>
                  <a:pt x="15" y="26"/>
                  <a:pt x="7" y="31"/>
                </a:cubicBezTo>
                <a:cubicBezTo>
                  <a:pt x="11" y="33"/>
                  <a:pt x="15" y="35"/>
                  <a:pt x="18" y="37"/>
                </a:cubicBezTo>
                <a:cubicBezTo>
                  <a:pt x="27" y="32"/>
                  <a:pt x="35" y="20"/>
                  <a:pt x="32" y="8"/>
                </a:cubicBezTo>
                <a:close/>
                <a:moveTo>
                  <a:pt x="9" y="8"/>
                </a:moveTo>
                <a:cubicBezTo>
                  <a:pt x="9" y="8"/>
                  <a:pt x="8" y="9"/>
                  <a:pt x="8" y="9"/>
                </a:cubicBezTo>
                <a:cubicBezTo>
                  <a:pt x="7" y="11"/>
                  <a:pt x="6" y="12"/>
                  <a:pt x="5" y="14"/>
                </a:cubicBezTo>
                <a:cubicBezTo>
                  <a:pt x="4" y="16"/>
                  <a:pt x="3" y="18"/>
                  <a:pt x="2" y="20"/>
                </a:cubicBezTo>
                <a:cubicBezTo>
                  <a:pt x="1" y="24"/>
                  <a:pt x="3" y="30"/>
                  <a:pt x="7" y="28"/>
                </a:cubicBezTo>
                <a:cubicBezTo>
                  <a:pt x="10" y="27"/>
                  <a:pt x="11" y="25"/>
                  <a:pt x="13" y="22"/>
                </a:cubicBezTo>
                <a:cubicBezTo>
                  <a:pt x="15" y="21"/>
                  <a:pt x="16" y="20"/>
                  <a:pt x="17" y="18"/>
                </a:cubicBezTo>
                <a:cubicBezTo>
                  <a:pt x="19" y="15"/>
                  <a:pt x="20" y="9"/>
                  <a:pt x="20" y="4"/>
                </a:cubicBezTo>
                <a:cubicBezTo>
                  <a:pt x="20" y="4"/>
                  <a:pt x="18" y="3"/>
                  <a:pt x="18" y="2"/>
                </a:cubicBezTo>
                <a:cubicBezTo>
                  <a:pt x="14" y="3"/>
                  <a:pt x="12" y="5"/>
                  <a:pt x="9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grpSp>
        <p:nvGrpSpPr>
          <p:cNvPr id="43053" name="组合 446"/>
          <p:cNvGrpSpPr/>
          <p:nvPr/>
        </p:nvGrpSpPr>
        <p:grpSpPr bwMode="auto">
          <a:xfrm>
            <a:off x="4713288" y="508000"/>
            <a:ext cx="568325" cy="711200"/>
            <a:chOff x="4713288" y="508000"/>
            <a:chExt cx="568325" cy="711200"/>
          </a:xfrm>
          <a:solidFill>
            <a:schemeClr val="accent1"/>
          </a:solidFill>
        </p:grpSpPr>
        <p:sp>
          <p:nvSpPr>
            <p:cNvPr id="353" name="Freeform 119"/>
            <p:cNvSpPr>
              <a:spLocks noEditPoints="1"/>
            </p:cNvSpPr>
            <p:nvPr/>
          </p:nvSpPr>
          <p:spPr bwMode="auto">
            <a:xfrm>
              <a:off x="5051425" y="919163"/>
              <a:ext cx="195263" cy="115887"/>
            </a:xfrm>
            <a:custGeom>
              <a:avLst/>
              <a:gdLst>
                <a:gd name="T0" fmla="*/ 50 w 62"/>
                <a:gd name="T1" fmla="*/ 31 h 37"/>
                <a:gd name="T2" fmla="*/ 42 w 62"/>
                <a:gd name="T3" fmla="*/ 30 h 37"/>
                <a:gd name="T4" fmla="*/ 34 w 62"/>
                <a:gd name="T5" fmla="*/ 30 h 37"/>
                <a:gd name="T6" fmla="*/ 26 w 62"/>
                <a:gd name="T7" fmla="*/ 31 h 37"/>
                <a:gd name="T8" fmla="*/ 13 w 62"/>
                <a:gd name="T9" fmla="*/ 35 h 37"/>
                <a:gd name="T10" fmla="*/ 5 w 62"/>
                <a:gd name="T11" fmla="*/ 34 h 37"/>
                <a:gd name="T12" fmla="*/ 5 w 62"/>
                <a:gd name="T13" fmla="*/ 28 h 37"/>
                <a:gd name="T14" fmla="*/ 0 w 62"/>
                <a:gd name="T15" fmla="*/ 22 h 37"/>
                <a:gd name="T16" fmla="*/ 4 w 62"/>
                <a:gd name="T17" fmla="*/ 14 h 37"/>
                <a:gd name="T18" fmla="*/ 26 w 62"/>
                <a:gd name="T19" fmla="*/ 0 h 37"/>
                <a:gd name="T20" fmla="*/ 38 w 62"/>
                <a:gd name="T21" fmla="*/ 0 h 37"/>
                <a:gd name="T22" fmla="*/ 52 w 62"/>
                <a:gd name="T23" fmla="*/ 3 h 37"/>
                <a:gd name="T24" fmla="*/ 62 w 62"/>
                <a:gd name="T25" fmla="*/ 10 h 37"/>
                <a:gd name="T26" fmla="*/ 61 w 62"/>
                <a:gd name="T27" fmla="*/ 16 h 37"/>
                <a:gd name="T28" fmla="*/ 58 w 62"/>
                <a:gd name="T29" fmla="*/ 21 h 37"/>
                <a:gd name="T30" fmla="*/ 57 w 62"/>
                <a:gd name="T31" fmla="*/ 27 h 37"/>
                <a:gd name="T32" fmla="*/ 50 w 62"/>
                <a:gd name="T33" fmla="*/ 31 h 37"/>
                <a:gd name="T34" fmla="*/ 15 w 62"/>
                <a:gd name="T35" fmla="*/ 32 h 37"/>
                <a:gd name="T36" fmla="*/ 30 w 62"/>
                <a:gd name="T37" fmla="*/ 28 h 37"/>
                <a:gd name="T38" fmla="*/ 35 w 62"/>
                <a:gd name="T39" fmla="*/ 29 h 37"/>
                <a:gd name="T40" fmla="*/ 38 w 62"/>
                <a:gd name="T41" fmla="*/ 28 h 37"/>
                <a:gd name="T42" fmla="*/ 46 w 62"/>
                <a:gd name="T43" fmla="*/ 28 h 37"/>
                <a:gd name="T44" fmla="*/ 55 w 62"/>
                <a:gd name="T45" fmla="*/ 28 h 37"/>
                <a:gd name="T46" fmla="*/ 56 w 62"/>
                <a:gd name="T47" fmla="*/ 22 h 37"/>
                <a:gd name="T48" fmla="*/ 60 w 62"/>
                <a:gd name="T49" fmla="*/ 14 h 37"/>
                <a:gd name="T50" fmla="*/ 59 w 62"/>
                <a:gd name="T51" fmla="*/ 10 h 37"/>
                <a:gd name="T52" fmla="*/ 48 w 62"/>
                <a:gd name="T53" fmla="*/ 3 h 37"/>
                <a:gd name="T54" fmla="*/ 42 w 62"/>
                <a:gd name="T55" fmla="*/ 3 h 37"/>
                <a:gd name="T56" fmla="*/ 35 w 62"/>
                <a:gd name="T57" fmla="*/ 1 h 37"/>
                <a:gd name="T58" fmla="*/ 11 w 62"/>
                <a:gd name="T59" fmla="*/ 9 h 37"/>
                <a:gd name="T60" fmla="*/ 5 w 62"/>
                <a:gd name="T61" fmla="*/ 15 h 37"/>
                <a:gd name="T62" fmla="*/ 2 w 62"/>
                <a:gd name="T63" fmla="*/ 22 h 37"/>
                <a:gd name="T64" fmla="*/ 4 w 62"/>
                <a:gd name="T65" fmla="*/ 23 h 37"/>
                <a:gd name="T66" fmla="*/ 7 w 62"/>
                <a:gd name="T67" fmla="*/ 28 h 37"/>
                <a:gd name="T68" fmla="*/ 7 w 62"/>
                <a:gd name="T69" fmla="*/ 34 h 37"/>
                <a:gd name="T70" fmla="*/ 15 w 62"/>
                <a:gd name="T71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37">
                  <a:moveTo>
                    <a:pt x="50" y="31"/>
                  </a:moveTo>
                  <a:cubicBezTo>
                    <a:pt x="48" y="30"/>
                    <a:pt x="45" y="30"/>
                    <a:pt x="42" y="30"/>
                  </a:cubicBezTo>
                  <a:cubicBezTo>
                    <a:pt x="39" y="29"/>
                    <a:pt x="37" y="30"/>
                    <a:pt x="34" y="30"/>
                  </a:cubicBezTo>
                  <a:cubicBezTo>
                    <a:pt x="32" y="30"/>
                    <a:pt x="29" y="30"/>
                    <a:pt x="26" y="31"/>
                  </a:cubicBezTo>
                  <a:cubicBezTo>
                    <a:pt x="21" y="32"/>
                    <a:pt x="18" y="33"/>
                    <a:pt x="13" y="35"/>
                  </a:cubicBezTo>
                  <a:cubicBezTo>
                    <a:pt x="10" y="36"/>
                    <a:pt x="7" y="37"/>
                    <a:pt x="5" y="34"/>
                  </a:cubicBezTo>
                  <a:cubicBezTo>
                    <a:pt x="4" y="32"/>
                    <a:pt x="5" y="30"/>
                    <a:pt x="5" y="28"/>
                  </a:cubicBezTo>
                  <a:cubicBezTo>
                    <a:pt x="4" y="26"/>
                    <a:pt x="1" y="24"/>
                    <a:pt x="0" y="22"/>
                  </a:cubicBezTo>
                  <a:cubicBezTo>
                    <a:pt x="0" y="18"/>
                    <a:pt x="2" y="16"/>
                    <a:pt x="4" y="14"/>
                  </a:cubicBezTo>
                  <a:cubicBezTo>
                    <a:pt x="9" y="8"/>
                    <a:pt x="18" y="3"/>
                    <a:pt x="26" y="0"/>
                  </a:cubicBezTo>
                  <a:cubicBezTo>
                    <a:pt x="30" y="0"/>
                    <a:pt x="35" y="0"/>
                    <a:pt x="38" y="0"/>
                  </a:cubicBezTo>
                  <a:cubicBezTo>
                    <a:pt x="43" y="1"/>
                    <a:pt x="48" y="1"/>
                    <a:pt x="52" y="3"/>
                  </a:cubicBezTo>
                  <a:cubicBezTo>
                    <a:pt x="56" y="5"/>
                    <a:pt x="59" y="8"/>
                    <a:pt x="62" y="10"/>
                  </a:cubicBezTo>
                  <a:cubicBezTo>
                    <a:pt x="62" y="12"/>
                    <a:pt x="62" y="15"/>
                    <a:pt x="61" y="16"/>
                  </a:cubicBezTo>
                  <a:cubicBezTo>
                    <a:pt x="60" y="18"/>
                    <a:pt x="58" y="19"/>
                    <a:pt x="58" y="21"/>
                  </a:cubicBezTo>
                  <a:cubicBezTo>
                    <a:pt x="57" y="23"/>
                    <a:pt x="58" y="26"/>
                    <a:pt x="57" y="27"/>
                  </a:cubicBezTo>
                  <a:cubicBezTo>
                    <a:pt x="56" y="30"/>
                    <a:pt x="52" y="31"/>
                    <a:pt x="50" y="31"/>
                  </a:cubicBezTo>
                  <a:close/>
                  <a:moveTo>
                    <a:pt x="15" y="32"/>
                  </a:moveTo>
                  <a:cubicBezTo>
                    <a:pt x="20" y="30"/>
                    <a:pt x="26" y="29"/>
                    <a:pt x="30" y="28"/>
                  </a:cubicBezTo>
                  <a:cubicBezTo>
                    <a:pt x="32" y="28"/>
                    <a:pt x="33" y="29"/>
                    <a:pt x="35" y="29"/>
                  </a:cubicBezTo>
                  <a:cubicBezTo>
                    <a:pt x="36" y="29"/>
                    <a:pt x="37" y="28"/>
                    <a:pt x="38" y="28"/>
                  </a:cubicBezTo>
                  <a:cubicBezTo>
                    <a:pt x="40" y="28"/>
                    <a:pt x="43" y="28"/>
                    <a:pt x="46" y="28"/>
                  </a:cubicBezTo>
                  <a:cubicBezTo>
                    <a:pt x="49" y="29"/>
                    <a:pt x="53" y="31"/>
                    <a:pt x="55" y="28"/>
                  </a:cubicBezTo>
                  <a:cubicBezTo>
                    <a:pt x="56" y="26"/>
                    <a:pt x="55" y="24"/>
                    <a:pt x="56" y="22"/>
                  </a:cubicBezTo>
                  <a:cubicBezTo>
                    <a:pt x="56" y="19"/>
                    <a:pt x="60" y="17"/>
                    <a:pt x="60" y="14"/>
                  </a:cubicBezTo>
                  <a:cubicBezTo>
                    <a:pt x="60" y="13"/>
                    <a:pt x="60" y="12"/>
                    <a:pt x="59" y="10"/>
                  </a:cubicBezTo>
                  <a:cubicBezTo>
                    <a:pt x="56" y="8"/>
                    <a:pt x="52" y="5"/>
                    <a:pt x="48" y="3"/>
                  </a:cubicBezTo>
                  <a:cubicBezTo>
                    <a:pt x="46" y="3"/>
                    <a:pt x="44" y="3"/>
                    <a:pt x="42" y="3"/>
                  </a:cubicBezTo>
                  <a:cubicBezTo>
                    <a:pt x="40" y="2"/>
                    <a:pt x="37" y="2"/>
                    <a:pt x="35" y="1"/>
                  </a:cubicBezTo>
                  <a:cubicBezTo>
                    <a:pt x="26" y="1"/>
                    <a:pt x="17" y="5"/>
                    <a:pt x="11" y="9"/>
                  </a:cubicBezTo>
                  <a:cubicBezTo>
                    <a:pt x="9" y="11"/>
                    <a:pt x="6" y="13"/>
                    <a:pt x="5" y="15"/>
                  </a:cubicBezTo>
                  <a:cubicBezTo>
                    <a:pt x="4" y="16"/>
                    <a:pt x="2" y="20"/>
                    <a:pt x="2" y="22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5" y="25"/>
                    <a:pt x="6" y="26"/>
                    <a:pt x="7" y="28"/>
                  </a:cubicBezTo>
                  <a:cubicBezTo>
                    <a:pt x="6" y="30"/>
                    <a:pt x="6" y="32"/>
                    <a:pt x="7" y="34"/>
                  </a:cubicBezTo>
                  <a:cubicBezTo>
                    <a:pt x="10" y="35"/>
                    <a:pt x="13" y="33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54" name="Freeform 120"/>
            <p:cNvSpPr>
              <a:spLocks noEditPoints="1"/>
            </p:cNvSpPr>
            <p:nvPr/>
          </p:nvSpPr>
          <p:spPr bwMode="auto">
            <a:xfrm>
              <a:off x="5064125" y="933450"/>
              <a:ext cx="166688" cy="85725"/>
            </a:xfrm>
            <a:custGeom>
              <a:avLst/>
              <a:gdLst>
                <a:gd name="T0" fmla="*/ 49 w 53"/>
                <a:gd name="T1" fmla="*/ 20 h 27"/>
                <a:gd name="T2" fmla="*/ 43 w 53"/>
                <a:gd name="T3" fmla="*/ 21 h 27"/>
                <a:gd name="T4" fmla="*/ 19 w 53"/>
                <a:gd name="T5" fmla="*/ 21 h 27"/>
                <a:gd name="T6" fmla="*/ 14 w 53"/>
                <a:gd name="T7" fmla="*/ 22 h 27"/>
                <a:gd name="T8" fmla="*/ 9 w 53"/>
                <a:gd name="T9" fmla="*/ 24 h 27"/>
                <a:gd name="T10" fmla="*/ 5 w 53"/>
                <a:gd name="T11" fmla="*/ 24 h 27"/>
                <a:gd name="T12" fmla="*/ 4 w 53"/>
                <a:gd name="T13" fmla="*/ 18 h 27"/>
                <a:gd name="T14" fmla="*/ 1 w 53"/>
                <a:gd name="T15" fmla="*/ 17 h 27"/>
                <a:gd name="T16" fmla="*/ 3 w 53"/>
                <a:gd name="T17" fmla="*/ 11 h 27"/>
                <a:gd name="T18" fmla="*/ 45 w 53"/>
                <a:gd name="T19" fmla="*/ 4 h 27"/>
                <a:gd name="T20" fmla="*/ 53 w 53"/>
                <a:gd name="T21" fmla="*/ 9 h 27"/>
                <a:gd name="T22" fmla="*/ 49 w 53"/>
                <a:gd name="T23" fmla="*/ 20 h 27"/>
                <a:gd name="T24" fmla="*/ 51 w 53"/>
                <a:gd name="T25" fmla="*/ 10 h 27"/>
                <a:gd name="T26" fmla="*/ 51 w 53"/>
                <a:gd name="T27" fmla="*/ 9 h 27"/>
                <a:gd name="T28" fmla="*/ 50 w 53"/>
                <a:gd name="T29" fmla="*/ 7 h 27"/>
                <a:gd name="T30" fmla="*/ 44 w 53"/>
                <a:gd name="T31" fmla="*/ 4 h 27"/>
                <a:gd name="T32" fmla="*/ 31 w 53"/>
                <a:gd name="T33" fmla="*/ 4 h 27"/>
                <a:gd name="T34" fmla="*/ 12 w 53"/>
                <a:gd name="T35" fmla="*/ 7 h 27"/>
                <a:gd name="T36" fmla="*/ 3 w 53"/>
                <a:gd name="T37" fmla="*/ 16 h 27"/>
                <a:gd name="T38" fmla="*/ 7 w 53"/>
                <a:gd name="T39" fmla="*/ 24 h 27"/>
                <a:gd name="T40" fmla="*/ 13 w 53"/>
                <a:gd name="T41" fmla="*/ 21 h 27"/>
                <a:gd name="T42" fmla="*/ 24 w 53"/>
                <a:gd name="T43" fmla="*/ 18 h 27"/>
                <a:gd name="T44" fmla="*/ 28 w 53"/>
                <a:gd name="T45" fmla="*/ 18 h 27"/>
                <a:gd name="T46" fmla="*/ 46 w 53"/>
                <a:gd name="T47" fmla="*/ 19 h 27"/>
                <a:gd name="T48" fmla="*/ 51 w 53"/>
                <a:gd name="T4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27">
                  <a:moveTo>
                    <a:pt x="49" y="20"/>
                  </a:moveTo>
                  <a:cubicBezTo>
                    <a:pt x="47" y="21"/>
                    <a:pt x="45" y="21"/>
                    <a:pt x="43" y="21"/>
                  </a:cubicBezTo>
                  <a:cubicBezTo>
                    <a:pt x="35" y="20"/>
                    <a:pt x="27" y="19"/>
                    <a:pt x="19" y="21"/>
                  </a:cubicBezTo>
                  <a:cubicBezTo>
                    <a:pt x="17" y="21"/>
                    <a:pt x="16" y="22"/>
                    <a:pt x="14" y="22"/>
                  </a:cubicBezTo>
                  <a:cubicBezTo>
                    <a:pt x="12" y="23"/>
                    <a:pt x="11" y="24"/>
                    <a:pt x="9" y="24"/>
                  </a:cubicBezTo>
                  <a:cubicBezTo>
                    <a:pt x="10" y="26"/>
                    <a:pt x="6" y="27"/>
                    <a:pt x="5" y="24"/>
                  </a:cubicBezTo>
                  <a:cubicBezTo>
                    <a:pt x="4" y="23"/>
                    <a:pt x="5" y="20"/>
                    <a:pt x="4" y="18"/>
                  </a:cubicBezTo>
                  <a:cubicBezTo>
                    <a:pt x="3" y="18"/>
                    <a:pt x="2" y="17"/>
                    <a:pt x="1" y="17"/>
                  </a:cubicBezTo>
                  <a:cubicBezTo>
                    <a:pt x="0" y="15"/>
                    <a:pt x="3" y="12"/>
                    <a:pt x="3" y="11"/>
                  </a:cubicBezTo>
                  <a:cubicBezTo>
                    <a:pt x="12" y="2"/>
                    <a:pt x="31" y="0"/>
                    <a:pt x="45" y="4"/>
                  </a:cubicBezTo>
                  <a:cubicBezTo>
                    <a:pt x="49" y="5"/>
                    <a:pt x="52" y="5"/>
                    <a:pt x="53" y="9"/>
                  </a:cubicBezTo>
                  <a:cubicBezTo>
                    <a:pt x="50" y="12"/>
                    <a:pt x="48" y="15"/>
                    <a:pt x="49" y="20"/>
                  </a:cubicBezTo>
                  <a:close/>
                  <a:moveTo>
                    <a:pt x="51" y="10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0" y="9"/>
                    <a:pt x="50" y="7"/>
                    <a:pt x="50" y="7"/>
                  </a:cubicBezTo>
                  <a:cubicBezTo>
                    <a:pt x="49" y="6"/>
                    <a:pt x="45" y="5"/>
                    <a:pt x="44" y="4"/>
                  </a:cubicBezTo>
                  <a:cubicBezTo>
                    <a:pt x="40" y="4"/>
                    <a:pt x="36" y="4"/>
                    <a:pt x="31" y="4"/>
                  </a:cubicBezTo>
                  <a:cubicBezTo>
                    <a:pt x="24" y="4"/>
                    <a:pt x="17" y="5"/>
                    <a:pt x="12" y="7"/>
                  </a:cubicBezTo>
                  <a:cubicBezTo>
                    <a:pt x="8" y="9"/>
                    <a:pt x="4" y="12"/>
                    <a:pt x="3" y="16"/>
                  </a:cubicBezTo>
                  <a:cubicBezTo>
                    <a:pt x="6" y="17"/>
                    <a:pt x="6" y="21"/>
                    <a:pt x="7" y="24"/>
                  </a:cubicBezTo>
                  <a:cubicBezTo>
                    <a:pt x="9" y="23"/>
                    <a:pt x="11" y="22"/>
                    <a:pt x="13" y="21"/>
                  </a:cubicBezTo>
                  <a:cubicBezTo>
                    <a:pt x="17" y="19"/>
                    <a:pt x="20" y="19"/>
                    <a:pt x="24" y="18"/>
                  </a:cubicBezTo>
                  <a:cubicBezTo>
                    <a:pt x="26" y="18"/>
                    <a:pt x="27" y="18"/>
                    <a:pt x="28" y="18"/>
                  </a:cubicBezTo>
                  <a:cubicBezTo>
                    <a:pt x="35" y="18"/>
                    <a:pt x="41" y="20"/>
                    <a:pt x="46" y="19"/>
                  </a:cubicBezTo>
                  <a:cubicBezTo>
                    <a:pt x="47" y="15"/>
                    <a:pt x="48" y="12"/>
                    <a:pt x="5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55" name="Freeform 121"/>
            <p:cNvSpPr>
              <a:spLocks noEditPoints="1"/>
            </p:cNvSpPr>
            <p:nvPr/>
          </p:nvSpPr>
          <p:spPr bwMode="auto">
            <a:xfrm>
              <a:off x="5045075" y="744538"/>
              <a:ext cx="141288" cy="63500"/>
            </a:xfrm>
            <a:custGeom>
              <a:avLst/>
              <a:gdLst>
                <a:gd name="T0" fmla="*/ 6 w 45"/>
                <a:gd name="T1" fmla="*/ 4 h 20"/>
                <a:gd name="T2" fmla="*/ 34 w 45"/>
                <a:gd name="T3" fmla="*/ 2 h 20"/>
                <a:gd name="T4" fmla="*/ 38 w 45"/>
                <a:gd name="T5" fmla="*/ 0 h 20"/>
                <a:gd name="T6" fmla="*/ 44 w 45"/>
                <a:gd name="T7" fmla="*/ 6 h 20"/>
                <a:gd name="T8" fmla="*/ 28 w 45"/>
                <a:gd name="T9" fmla="*/ 19 h 20"/>
                <a:gd name="T10" fmla="*/ 13 w 45"/>
                <a:gd name="T11" fmla="*/ 20 h 20"/>
                <a:gd name="T12" fmla="*/ 1 w 45"/>
                <a:gd name="T13" fmla="*/ 16 h 20"/>
                <a:gd name="T14" fmla="*/ 6 w 45"/>
                <a:gd name="T15" fmla="*/ 4 h 20"/>
                <a:gd name="T16" fmla="*/ 29 w 45"/>
                <a:gd name="T17" fmla="*/ 5 h 20"/>
                <a:gd name="T18" fmla="*/ 17 w 45"/>
                <a:gd name="T19" fmla="*/ 7 h 20"/>
                <a:gd name="T20" fmla="*/ 12 w 45"/>
                <a:gd name="T21" fmla="*/ 6 h 20"/>
                <a:gd name="T22" fmla="*/ 7 w 45"/>
                <a:gd name="T23" fmla="*/ 6 h 20"/>
                <a:gd name="T24" fmla="*/ 3 w 45"/>
                <a:gd name="T25" fmla="*/ 11 h 20"/>
                <a:gd name="T26" fmla="*/ 3 w 45"/>
                <a:gd name="T27" fmla="*/ 16 h 20"/>
                <a:gd name="T28" fmla="*/ 6 w 45"/>
                <a:gd name="T29" fmla="*/ 17 h 20"/>
                <a:gd name="T30" fmla="*/ 32 w 45"/>
                <a:gd name="T31" fmla="*/ 16 h 20"/>
                <a:gd name="T32" fmla="*/ 37 w 45"/>
                <a:gd name="T33" fmla="*/ 14 h 20"/>
                <a:gd name="T34" fmla="*/ 42 w 45"/>
                <a:gd name="T35" fmla="*/ 7 h 20"/>
                <a:gd name="T36" fmla="*/ 37 w 45"/>
                <a:gd name="T37" fmla="*/ 3 h 20"/>
                <a:gd name="T38" fmla="*/ 29 w 45"/>
                <a:gd name="T3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20">
                  <a:moveTo>
                    <a:pt x="6" y="4"/>
                  </a:moveTo>
                  <a:cubicBezTo>
                    <a:pt x="15" y="6"/>
                    <a:pt x="25" y="4"/>
                    <a:pt x="34" y="2"/>
                  </a:cubicBezTo>
                  <a:cubicBezTo>
                    <a:pt x="35" y="1"/>
                    <a:pt x="37" y="0"/>
                    <a:pt x="38" y="0"/>
                  </a:cubicBezTo>
                  <a:cubicBezTo>
                    <a:pt x="40" y="2"/>
                    <a:pt x="41" y="5"/>
                    <a:pt x="44" y="6"/>
                  </a:cubicBezTo>
                  <a:cubicBezTo>
                    <a:pt x="45" y="13"/>
                    <a:pt x="35" y="18"/>
                    <a:pt x="28" y="19"/>
                  </a:cubicBezTo>
                  <a:cubicBezTo>
                    <a:pt x="23" y="20"/>
                    <a:pt x="18" y="20"/>
                    <a:pt x="13" y="20"/>
                  </a:cubicBezTo>
                  <a:cubicBezTo>
                    <a:pt x="8" y="19"/>
                    <a:pt x="3" y="19"/>
                    <a:pt x="1" y="16"/>
                  </a:cubicBezTo>
                  <a:cubicBezTo>
                    <a:pt x="0" y="11"/>
                    <a:pt x="3" y="6"/>
                    <a:pt x="6" y="4"/>
                  </a:cubicBezTo>
                  <a:close/>
                  <a:moveTo>
                    <a:pt x="29" y="5"/>
                  </a:moveTo>
                  <a:cubicBezTo>
                    <a:pt x="25" y="5"/>
                    <a:pt x="21" y="7"/>
                    <a:pt x="17" y="7"/>
                  </a:cubicBezTo>
                  <a:cubicBezTo>
                    <a:pt x="15" y="7"/>
                    <a:pt x="14" y="6"/>
                    <a:pt x="12" y="6"/>
                  </a:cubicBezTo>
                  <a:cubicBezTo>
                    <a:pt x="10" y="6"/>
                    <a:pt x="8" y="6"/>
                    <a:pt x="7" y="6"/>
                  </a:cubicBezTo>
                  <a:cubicBezTo>
                    <a:pt x="5" y="7"/>
                    <a:pt x="4" y="9"/>
                    <a:pt x="3" y="11"/>
                  </a:cubicBezTo>
                  <a:cubicBezTo>
                    <a:pt x="2" y="13"/>
                    <a:pt x="2" y="14"/>
                    <a:pt x="3" y="16"/>
                  </a:cubicBezTo>
                  <a:cubicBezTo>
                    <a:pt x="4" y="16"/>
                    <a:pt x="5" y="16"/>
                    <a:pt x="6" y="17"/>
                  </a:cubicBezTo>
                  <a:cubicBezTo>
                    <a:pt x="12" y="18"/>
                    <a:pt x="25" y="19"/>
                    <a:pt x="32" y="16"/>
                  </a:cubicBezTo>
                  <a:cubicBezTo>
                    <a:pt x="34" y="15"/>
                    <a:pt x="36" y="15"/>
                    <a:pt x="37" y="14"/>
                  </a:cubicBezTo>
                  <a:cubicBezTo>
                    <a:pt x="39" y="13"/>
                    <a:pt x="43" y="10"/>
                    <a:pt x="42" y="7"/>
                  </a:cubicBezTo>
                  <a:cubicBezTo>
                    <a:pt x="41" y="6"/>
                    <a:pt x="39" y="4"/>
                    <a:pt x="37" y="3"/>
                  </a:cubicBezTo>
                  <a:cubicBezTo>
                    <a:pt x="35" y="4"/>
                    <a:pt x="32" y="4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56" name="Freeform 122"/>
            <p:cNvSpPr>
              <a:spLocks noEditPoints="1"/>
            </p:cNvSpPr>
            <p:nvPr/>
          </p:nvSpPr>
          <p:spPr bwMode="auto">
            <a:xfrm>
              <a:off x="5060950" y="757238"/>
              <a:ext cx="112713" cy="38100"/>
            </a:xfrm>
            <a:custGeom>
              <a:avLst/>
              <a:gdLst>
                <a:gd name="T0" fmla="*/ 2 w 36"/>
                <a:gd name="T1" fmla="*/ 4 h 12"/>
                <a:gd name="T2" fmla="*/ 16 w 36"/>
                <a:gd name="T3" fmla="*/ 4 h 12"/>
                <a:gd name="T4" fmla="*/ 19 w 36"/>
                <a:gd name="T5" fmla="*/ 4 h 12"/>
                <a:gd name="T6" fmla="*/ 26 w 36"/>
                <a:gd name="T7" fmla="*/ 3 h 12"/>
                <a:gd name="T8" fmla="*/ 32 w 36"/>
                <a:gd name="T9" fmla="*/ 0 h 12"/>
                <a:gd name="T10" fmla="*/ 33 w 36"/>
                <a:gd name="T11" fmla="*/ 6 h 12"/>
                <a:gd name="T12" fmla="*/ 31 w 36"/>
                <a:gd name="T13" fmla="*/ 7 h 12"/>
                <a:gd name="T14" fmla="*/ 25 w 36"/>
                <a:gd name="T15" fmla="*/ 11 h 12"/>
                <a:gd name="T16" fmla="*/ 19 w 36"/>
                <a:gd name="T17" fmla="*/ 12 h 12"/>
                <a:gd name="T18" fmla="*/ 10 w 36"/>
                <a:gd name="T19" fmla="*/ 12 h 12"/>
                <a:gd name="T20" fmla="*/ 2 w 36"/>
                <a:gd name="T21" fmla="*/ 11 h 12"/>
                <a:gd name="T22" fmla="*/ 2 w 36"/>
                <a:gd name="T23" fmla="*/ 4 h 12"/>
                <a:gd name="T24" fmla="*/ 16 w 36"/>
                <a:gd name="T25" fmla="*/ 10 h 12"/>
                <a:gd name="T26" fmla="*/ 32 w 36"/>
                <a:gd name="T27" fmla="*/ 5 h 12"/>
                <a:gd name="T28" fmla="*/ 32 w 36"/>
                <a:gd name="T29" fmla="*/ 4 h 12"/>
                <a:gd name="T30" fmla="*/ 31 w 36"/>
                <a:gd name="T31" fmla="*/ 2 h 12"/>
                <a:gd name="T32" fmla="*/ 30 w 36"/>
                <a:gd name="T33" fmla="*/ 3 h 12"/>
                <a:gd name="T34" fmla="*/ 23 w 36"/>
                <a:gd name="T35" fmla="*/ 5 h 12"/>
                <a:gd name="T36" fmla="*/ 13 w 36"/>
                <a:gd name="T37" fmla="*/ 6 h 12"/>
                <a:gd name="T38" fmla="*/ 3 w 36"/>
                <a:gd name="T39" fmla="*/ 6 h 12"/>
                <a:gd name="T40" fmla="*/ 3 w 36"/>
                <a:gd name="T41" fmla="*/ 7 h 12"/>
                <a:gd name="T42" fmla="*/ 3 w 36"/>
                <a:gd name="T43" fmla="*/ 9 h 12"/>
                <a:gd name="T44" fmla="*/ 16 w 36"/>
                <a:gd name="T4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2">
                  <a:moveTo>
                    <a:pt x="2" y="4"/>
                  </a:moveTo>
                  <a:cubicBezTo>
                    <a:pt x="7" y="4"/>
                    <a:pt x="12" y="5"/>
                    <a:pt x="16" y="4"/>
                  </a:cubicBezTo>
                  <a:cubicBezTo>
                    <a:pt x="17" y="4"/>
                    <a:pt x="18" y="4"/>
                    <a:pt x="19" y="4"/>
                  </a:cubicBezTo>
                  <a:cubicBezTo>
                    <a:pt x="21" y="4"/>
                    <a:pt x="23" y="3"/>
                    <a:pt x="26" y="3"/>
                  </a:cubicBezTo>
                  <a:cubicBezTo>
                    <a:pt x="28" y="1"/>
                    <a:pt x="30" y="1"/>
                    <a:pt x="32" y="0"/>
                  </a:cubicBezTo>
                  <a:cubicBezTo>
                    <a:pt x="33" y="3"/>
                    <a:pt x="36" y="4"/>
                    <a:pt x="33" y="6"/>
                  </a:cubicBezTo>
                  <a:cubicBezTo>
                    <a:pt x="33" y="7"/>
                    <a:pt x="32" y="7"/>
                    <a:pt x="31" y="7"/>
                  </a:cubicBezTo>
                  <a:cubicBezTo>
                    <a:pt x="29" y="9"/>
                    <a:pt x="27" y="10"/>
                    <a:pt x="25" y="11"/>
                  </a:cubicBezTo>
                  <a:cubicBezTo>
                    <a:pt x="23" y="12"/>
                    <a:pt x="21" y="12"/>
                    <a:pt x="19" y="12"/>
                  </a:cubicBezTo>
                  <a:cubicBezTo>
                    <a:pt x="16" y="12"/>
                    <a:pt x="12" y="11"/>
                    <a:pt x="10" y="12"/>
                  </a:cubicBezTo>
                  <a:cubicBezTo>
                    <a:pt x="8" y="11"/>
                    <a:pt x="5" y="11"/>
                    <a:pt x="2" y="11"/>
                  </a:cubicBezTo>
                  <a:cubicBezTo>
                    <a:pt x="0" y="9"/>
                    <a:pt x="1" y="5"/>
                    <a:pt x="2" y="4"/>
                  </a:cubicBezTo>
                  <a:close/>
                  <a:moveTo>
                    <a:pt x="16" y="10"/>
                  </a:moveTo>
                  <a:cubicBezTo>
                    <a:pt x="21" y="12"/>
                    <a:pt x="28" y="8"/>
                    <a:pt x="32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1" y="3"/>
                    <a:pt x="31" y="3"/>
                    <a:pt x="31" y="2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8" y="4"/>
                    <a:pt x="25" y="5"/>
                    <a:pt x="23" y="5"/>
                  </a:cubicBezTo>
                  <a:cubicBezTo>
                    <a:pt x="19" y="6"/>
                    <a:pt x="15" y="6"/>
                    <a:pt x="13" y="6"/>
                  </a:cubicBezTo>
                  <a:cubicBezTo>
                    <a:pt x="9" y="6"/>
                    <a:pt x="6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7" y="10"/>
                    <a:pt x="11" y="10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57" name="Freeform 123"/>
            <p:cNvSpPr>
              <a:spLocks noEditPoints="1"/>
            </p:cNvSpPr>
            <p:nvPr/>
          </p:nvSpPr>
          <p:spPr bwMode="auto">
            <a:xfrm>
              <a:off x="5064125" y="687388"/>
              <a:ext cx="82550" cy="57150"/>
            </a:xfrm>
            <a:custGeom>
              <a:avLst/>
              <a:gdLst>
                <a:gd name="T0" fmla="*/ 13 w 26"/>
                <a:gd name="T1" fmla="*/ 0 h 18"/>
                <a:gd name="T2" fmla="*/ 20 w 26"/>
                <a:gd name="T3" fmla="*/ 1 h 18"/>
                <a:gd name="T4" fmla="*/ 21 w 26"/>
                <a:gd name="T5" fmla="*/ 3 h 18"/>
                <a:gd name="T6" fmla="*/ 24 w 26"/>
                <a:gd name="T7" fmla="*/ 5 h 18"/>
                <a:gd name="T8" fmla="*/ 23 w 26"/>
                <a:gd name="T9" fmla="*/ 13 h 18"/>
                <a:gd name="T10" fmla="*/ 14 w 26"/>
                <a:gd name="T11" fmla="*/ 17 h 18"/>
                <a:gd name="T12" fmla="*/ 8 w 26"/>
                <a:gd name="T13" fmla="*/ 18 h 18"/>
                <a:gd name="T14" fmla="*/ 7 w 26"/>
                <a:gd name="T15" fmla="*/ 17 h 18"/>
                <a:gd name="T16" fmla="*/ 2 w 26"/>
                <a:gd name="T17" fmla="*/ 12 h 18"/>
                <a:gd name="T18" fmla="*/ 13 w 26"/>
                <a:gd name="T19" fmla="*/ 0 h 18"/>
                <a:gd name="T20" fmla="*/ 9 w 26"/>
                <a:gd name="T21" fmla="*/ 4 h 18"/>
                <a:gd name="T22" fmla="*/ 4 w 26"/>
                <a:gd name="T23" fmla="*/ 9 h 18"/>
                <a:gd name="T24" fmla="*/ 8 w 26"/>
                <a:gd name="T25" fmla="*/ 16 h 18"/>
                <a:gd name="T26" fmla="*/ 22 w 26"/>
                <a:gd name="T27" fmla="*/ 12 h 18"/>
                <a:gd name="T28" fmla="*/ 18 w 26"/>
                <a:gd name="T29" fmla="*/ 2 h 18"/>
                <a:gd name="T30" fmla="*/ 9 w 26"/>
                <a:gd name="T3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18">
                  <a:moveTo>
                    <a:pt x="13" y="0"/>
                  </a:moveTo>
                  <a:cubicBezTo>
                    <a:pt x="15" y="1"/>
                    <a:pt x="19" y="0"/>
                    <a:pt x="20" y="1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2" y="3"/>
                    <a:pt x="23" y="4"/>
                    <a:pt x="24" y="5"/>
                  </a:cubicBezTo>
                  <a:cubicBezTo>
                    <a:pt x="26" y="7"/>
                    <a:pt x="25" y="10"/>
                    <a:pt x="23" y="13"/>
                  </a:cubicBezTo>
                  <a:cubicBezTo>
                    <a:pt x="21" y="16"/>
                    <a:pt x="18" y="17"/>
                    <a:pt x="14" y="17"/>
                  </a:cubicBezTo>
                  <a:cubicBezTo>
                    <a:pt x="12" y="18"/>
                    <a:pt x="9" y="18"/>
                    <a:pt x="8" y="18"/>
                  </a:cubicBezTo>
                  <a:cubicBezTo>
                    <a:pt x="8" y="18"/>
                    <a:pt x="7" y="17"/>
                    <a:pt x="7" y="17"/>
                  </a:cubicBezTo>
                  <a:cubicBezTo>
                    <a:pt x="4" y="16"/>
                    <a:pt x="2" y="14"/>
                    <a:pt x="2" y="12"/>
                  </a:cubicBezTo>
                  <a:cubicBezTo>
                    <a:pt x="0" y="6"/>
                    <a:pt x="9" y="2"/>
                    <a:pt x="13" y="0"/>
                  </a:cubicBezTo>
                  <a:close/>
                  <a:moveTo>
                    <a:pt x="9" y="4"/>
                  </a:moveTo>
                  <a:cubicBezTo>
                    <a:pt x="7" y="5"/>
                    <a:pt x="4" y="7"/>
                    <a:pt x="4" y="9"/>
                  </a:cubicBezTo>
                  <a:cubicBezTo>
                    <a:pt x="3" y="13"/>
                    <a:pt x="6" y="15"/>
                    <a:pt x="8" y="16"/>
                  </a:cubicBezTo>
                  <a:cubicBezTo>
                    <a:pt x="12" y="17"/>
                    <a:pt x="20" y="14"/>
                    <a:pt x="22" y="12"/>
                  </a:cubicBezTo>
                  <a:cubicBezTo>
                    <a:pt x="26" y="7"/>
                    <a:pt x="22" y="5"/>
                    <a:pt x="18" y="2"/>
                  </a:cubicBezTo>
                  <a:cubicBezTo>
                    <a:pt x="15" y="2"/>
                    <a:pt x="11" y="3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58" name="Freeform 124"/>
            <p:cNvSpPr>
              <a:spLocks noEditPoints="1"/>
            </p:cNvSpPr>
            <p:nvPr/>
          </p:nvSpPr>
          <p:spPr bwMode="auto">
            <a:xfrm>
              <a:off x="5083175" y="696913"/>
              <a:ext cx="60325" cy="38100"/>
            </a:xfrm>
            <a:custGeom>
              <a:avLst/>
              <a:gdLst>
                <a:gd name="T0" fmla="*/ 13 w 19"/>
                <a:gd name="T1" fmla="*/ 2 h 12"/>
                <a:gd name="T2" fmla="*/ 6 w 19"/>
                <a:gd name="T3" fmla="*/ 11 h 12"/>
                <a:gd name="T4" fmla="*/ 4 w 19"/>
                <a:gd name="T5" fmla="*/ 2 h 12"/>
                <a:gd name="T6" fmla="*/ 12 w 19"/>
                <a:gd name="T7" fmla="*/ 2 h 12"/>
                <a:gd name="T8" fmla="*/ 13 w 19"/>
                <a:gd name="T9" fmla="*/ 2 h 12"/>
                <a:gd name="T10" fmla="*/ 13 w 19"/>
                <a:gd name="T11" fmla="*/ 4 h 12"/>
                <a:gd name="T12" fmla="*/ 6 w 19"/>
                <a:gd name="T13" fmla="*/ 4 h 12"/>
                <a:gd name="T14" fmla="*/ 3 w 19"/>
                <a:gd name="T15" fmla="*/ 6 h 12"/>
                <a:gd name="T16" fmla="*/ 13 w 19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2">
                  <a:moveTo>
                    <a:pt x="13" y="2"/>
                  </a:moveTo>
                  <a:cubicBezTo>
                    <a:pt x="19" y="8"/>
                    <a:pt x="11" y="11"/>
                    <a:pt x="6" y="11"/>
                  </a:cubicBezTo>
                  <a:cubicBezTo>
                    <a:pt x="1" y="11"/>
                    <a:pt x="0" y="5"/>
                    <a:pt x="4" y="2"/>
                  </a:cubicBezTo>
                  <a:cubicBezTo>
                    <a:pt x="7" y="1"/>
                    <a:pt x="10" y="0"/>
                    <a:pt x="12" y="2"/>
                  </a:cubicBezTo>
                  <a:cubicBezTo>
                    <a:pt x="13" y="2"/>
                    <a:pt x="13" y="1"/>
                    <a:pt x="13" y="2"/>
                  </a:cubicBezTo>
                  <a:close/>
                  <a:moveTo>
                    <a:pt x="13" y="4"/>
                  </a:moveTo>
                  <a:cubicBezTo>
                    <a:pt x="12" y="2"/>
                    <a:pt x="9" y="2"/>
                    <a:pt x="6" y="4"/>
                  </a:cubicBezTo>
                  <a:cubicBezTo>
                    <a:pt x="5" y="3"/>
                    <a:pt x="4" y="5"/>
                    <a:pt x="3" y="6"/>
                  </a:cubicBezTo>
                  <a:cubicBezTo>
                    <a:pt x="2" y="12"/>
                    <a:pt x="17" y="9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59" name="Freeform 125"/>
            <p:cNvSpPr>
              <a:spLocks noEditPoints="1"/>
            </p:cNvSpPr>
            <p:nvPr/>
          </p:nvSpPr>
          <p:spPr bwMode="auto">
            <a:xfrm>
              <a:off x="4713288" y="508000"/>
              <a:ext cx="568325" cy="711200"/>
            </a:xfrm>
            <a:custGeom>
              <a:avLst/>
              <a:gdLst>
                <a:gd name="T0" fmla="*/ 84 w 180"/>
                <a:gd name="T1" fmla="*/ 0 h 225"/>
                <a:gd name="T2" fmla="*/ 151 w 180"/>
                <a:gd name="T3" fmla="*/ 52 h 225"/>
                <a:gd name="T4" fmla="*/ 103 w 180"/>
                <a:gd name="T5" fmla="*/ 214 h 225"/>
                <a:gd name="T6" fmla="*/ 19 w 180"/>
                <a:gd name="T7" fmla="*/ 219 h 225"/>
                <a:gd name="T8" fmla="*/ 139 w 180"/>
                <a:gd name="T9" fmla="*/ 206 h 225"/>
                <a:gd name="T10" fmla="*/ 94 w 180"/>
                <a:gd name="T11" fmla="*/ 130 h 225"/>
                <a:gd name="T12" fmla="*/ 166 w 180"/>
                <a:gd name="T13" fmla="*/ 87 h 225"/>
                <a:gd name="T14" fmla="*/ 70 w 180"/>
                <a:gd name="T15" fmla="*/ 102 h 225"/>
                <a:gd name="T16" fmla="*/ 83 w 180"/>
                <a:gd name="T17" fmla="*/ 128 h 225"/>
                <a:gd name="T18" fmla="*/ 96 w 180"/>
                <a:gd name="T19" fmla="*/ 106 h 225"/>
                <a:gd name="T20" fmla="*/ 104 w 180"/>
                <a:gd name="T21" fmla="*/ 109 h 225"/>
                <a:gd name="T22" fmla="*/ 86 w 180"/>
                <a:gd name="T23" fmla="*/ 202 h 225"/>
                <a:gd name="T24" fmla="*/ 155 w 180"/>
                <a:gd name="T25" fmla="*/ 100 h 225"/>
                <a:gd name="T26" fmla="*/ 47 w 180"/>
                <a:gd name="T27" fmla="*/ 69 h 225"/>
                <a:gd name="T28" fmla="*/ 58 w 180"/>
                <a:gd name="T29" fmla="*/ 155 h 225"/>
                <a:gd name="T30" fmla="*/ 127 w 180"/>
                <a:gd name="T31" fmla="*/ 46 h 225"/>
                <a:gd name="T32" fmla="*/ 109 w 180"/>
                <a:gd name="T33" fmla="*/ 29 h 225"/>
                <a:gd name="T34" fmla="*/ 32 w 180"/>
                <a:gd name="T35" fmla="*/ 112 h 225"/>
                <a:gd name="T36" fmla="*/ 62 w 180"/>
                <a:gd name="T37" fmla="*/ 33 h 225"/>
                <a:gd name="T38" fmla="*/ 35 w 180"/>
                <a:gd name="T39" fmla="*/ 35 h 225"/>
                <a:gd name="T40" fmla="*/ 54 w 180"/>
                <a:gd name="T41" fmla="*/ 26 h 225"/>
                <a:gd name="T42" fmla="*/ 86 w 180"/>
                <a:gd name="T43" fmla="*/ 10 h 225"/>
                <a:gd name="T44" fmla="*/ 62 w 180"/>
                <a:gd name="T45" fmla="*/ 120 h 225"/>
                <a:gd name="T46" fmla="*/ 86 w 180"/>
                <a:gd name="T47" fmla="*/ 12 h 225"/>
                <a:gd name="T48" fmla="*/ 42 w 180"/>
                <a:gd name="T49" fmla="*/ 30 h 225"/>
                <a:gd name="T50" fmla="*/ 79 w 180"/>
                <a:gd name="T51" fmla="*/ 58 h 225"/>
                <a:gd name="T52" fmla="*/ 74 w 180"/>
                <a:gd name="T53" fmla="*/ 203 h 225"/>
                <a:gd name="T54" fmla="*/ 72 w 180"/>
                <a:gd name="T55" fmla="*/ 218 h 225"/>
                <a:gd name="T56" fmla="*/ 68 w 180"/>
                <a:gd name="T57" fmla="*/ 199 h 225"/>
                <a:gd name="T58" fmla="*/ 65 w 180"/>
                <a:gd name="T59" fmla="*/ 193 h 225"/>
                <a:gd name="T60" fmla="*/ 65 w 180"/>
                <a:gd name="T61" fmla="*/ 35 h 225"/>
                <a:gd name="T62" fmla="*/ 57 w 180"/>
                <a:gd name="T63" fmla="*/ 148 h 225"/>
                <a:gd name="T64" fmla="*/ 58 w 180"/>
                <a:gd name="T65" fmla="*/ 223 h 225"/>
                <a:gd name="T66" fmla="*/ 64 w 180"/>
                <a:gd name="T67" fmla="*/ 173 h 225"/>
                <a:gd name="T68" fmla="*/ 58 w 180"/>
                <a:gd name="T69" fmla="*/ 40 h 225"/>
                <a:gd name="T70" fmla="*/ 46 w 180"/>
                <a:gd name="T71" fmla="*/ 52 h 225"/>
                <a:gd name="T72" fmla="*/ 31 w 180"/>
                <a:gd name="T73" fmla="*/ 89 h 225"/>
                <a:gd name="T74" fmla="*/ 30 w 180"/>
                <a:gd name="T75" fmla="*/ 121 h 225"/>
                <a:gd name="T76" fmla="*/ 48 w 180"/>
                <a:gd name="T77" fmla="*/ 153 h 225"/>
                <a:gd name="T78" fmla="*/ 49 w 180"/>
                <a:gd name="T79" fmla="*/ 177 h 225"/>
                <a:gd name="T80" fmla="*/ 48 w 180"/>
                <a:gd name="T81" fmla="*/ 189 h 225"/>
                <a:gd name="T82" fmla="*/ 42 w 180"/>
                <a:gd name="T83" fmla="*/ 204 h 225"/>
                <a:gd name="T84" fmla="*/ 48 w 180"/>
                <a:gd name="T85" fmla="*/ 176 h 225"/>
                <a:gd name="T86" fmla="*/ 40 w 180"/>
                <a:gd name="T87" fmla="*/ 161 h 225"/>
                <a:gd name="T88" fmla="*/ 45 w 180"/>
                <a:gd name="T89" fmla="*/ 180 h 225"/>
                <a:gd name="T90" fmla="*/ 42 w 180"/>
                <a:gd name="T91" fmla="*/ 197 h 225"/>
                <a:gd name="T92" fmla="*/ 35 w 180"/>
                <a:gd name="T93" fmla="*/ 167 h 225"/>
                <a:gd name="T94" fmla="*/ 37 w 180"/>
                <a:gd name="T95" fmla="*/ 190 h 225"/>
                <a:gd name="T96" fmla="*/ 39 w 180"/>
                <a:gd name="T97" fmla="*/ 161 h 225"/>
                <a:gd name="T98" fmla="*/ 37 w 180"/>
                <a:gd name="T99" fmla="*/ 179 h 225"/>
                <a:gd name="T100" fmla="*/ 29 w 180"/>
                <a:gd name="T101" fmla="*/ 81 h 225"/>
                <a:gd name="T102" fmla="*/ 18 w 180"/>
                <a:gd name="T103" fmla="*/ 198 h 225"/>
                <a:gd name="T104" fmla="*/ 12 w 180"/>
                <a:gd name="T105" fmla="*/ 197 h 225"/>
                <a:gd name="T106" fmla="*/ 29 w 180"/>
                <a:gd name="T107" fmla="*/ 81 h 225"/>
                <a:gd name="T108" fmla="*/ 28 w 180"/>
                <a:gd name="T109" fmla="*/ 103 h 225"/>
                <a:gd name="T110" fmla="*/ 20 w 180"/>
                <a:gd name="T111" fmla="*/ 164 h 225"/>
                <a:gd name="T112" fmla="*/ 17 w 180"/>
                <a:gd name="T113" fmla="*/ 163 h 225"/>
                <a:gd name="T114" fmla="*/ 17 w 180"/>
                <a:gd name="T115" fmla="*/ 184 h 225"/>
                <a:gd name="T116" fmla="*/ 12 w 180"/>
                <a:gd name="T117" fmla="*/ 173 h 225"/>
                <a:gd name="T118" fmla="*/ 11 w 180"/>
                <a:gd name="T119" fmla="*/ 173 h 225"/>
                <a:gd name="T120" fmla="*/ 12 w 180"/>
                <a:gd name="T121" fmla="*/ 19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225">
                  <a:moveTo>
                    <a:pt x="15" y="142"/>
                  </a:moveTo>
                  <a:cubicBezTo>
                    <a:pt x="16" y="137"/>
                    <a:pt x="16" y="131"/>
                    <a:pt x="17" y="126"/>
                  </a:cubicBezTo>
                  <a:cubicBezTo>
                    <a:pt x="17" y="113"/>
                    <a:pt x="15" y="92"/>
                    <a:pt x="17" y="75"/>
                  </a:cubicBezTo>
                  <a:cubicBezTo>
                    <a:pt x="17" y="72"/>
                    <a:pt x="17" y="68"/>
                    <a:pt x="18" y="65"/>
                  </a:cubicBezTo>
                  <a:cubicBezTo>
                    <a:pt x="19" y="59"/>
                    <a:pt x="21" y="54"/>
                    <a:pt x="24" y="50"/>
                  </a:cubicBezTo>
                  <a:cubicBezTo>
                    <a:pt x="27" y="43"/>
                    <a:pt x="31" y="37"/>
                    <a:pt x="36" y="33"/>
                  </a:cubicBezTo>
                  <a:cubicBezTo>
                    <a:pt x="37" y="32"/>
                    <a:pt x="38" y="30"/>
                    <a:pt x="40" y="30"/>
                  </a:cubicBezTo>
                  <a:cubicBezTo>
                    <a:pt x="39" y="25"/>
                    <a:pt x="41" y="20"/>
                    <a:pt x="43" y="16"/>
                  </a:cubicBezTo>
                  <a:cubicBezTo>
                    <a:pt x="47" y="10"/>
                    <a:pt x="53" y="6"/>
                    <a:pt x="61" y="4"/>
                  </a:cubicBezTo>
                  <a:cubicBezTo>
                    <a:pt x="63" y="3"/>
                    <a:pt x="66" y="2"/>
                    <a:pt x="69" y="2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78" y="0"/>
                    <a:pt x="79" y="0"/>
                    <a:pt x="80" y="0"/>
                  </a:cubicBezTo>
                  <a:cubicBezTo>
                    <a:pt x="81" y="0"/>
                    <a:pt x="83" y="0"/>
                    <a:pt x="84" y="0"/>
                  </a:cubicBezTo>
                  <a:cubicBezTo>
                    <a:pt x="88" y="1"/>
                    <a:pt x="92" y="3"/>
                    <a:pt x="95" y="5"/>
                  </a:cubicBezTo>
                  <a:cubicBezTo>
                    <a:pt x="97" y="6"/>
                    <a:pt x="99" y="7"/>
                    <a:pt x="100" y="9"/>
                  </a:cubicBezTo>
                  <a:cubicBezTo>
                    <a:pt x="103" y="11"/>
                    <a:pt x="106" y="14"/>
                    <a:pt x="108" y="17"/>
                  </a:cubicBezTo>
                  <a:cubicBezTo>
                    <a:pt x="110" y="19"/>
                    <a:pt x="111" y="21"/>
                    <a:pt x="112" y="23"/>
                  </a:cubicBezTo>
                  <a:cubicBezTo>
                    <a:pt x="115" y="24"/>
                    <a:pt x="118" y="24"/>
                    <a:pt x="120" y="25"/>
                  </a:cubicBezTo>
                  <a:cubicBezTo>
                    <a:pt x="121" y="25"/>
                    <a:pt x="121" y="26"/>
                    <a:pt x="122" y="26"/>
                  </a:cubicBezTo>
                  <a:cubicBezTo>
                    <a:pt x="123" y="27"/>
                    <a:pt x="124" y="27"/>
                    <a:pt x="125" y="27"/>
                  </a:cubicBezTo>
                  <a:cubicBezTo>
                    <a:pt x="126" y="28"/>
                    <a:pt x="127" y="29"/>
                    <a:pt x="129" y="29"/>
                  </a:cubicBezTo>
                  <a:cubicBezTo>
                    <a:pt x="129" y="29"/>
                    <a:pt x="130" y="30"/>
                    <a:pt x="129" y="30"/>
                  </a:cubicBezTo>
                  <a:cubicBezTo>
                    <a:pt x="132" y="32"/>
                    <a:pt x="135" y="32"/>
                    <a:pt x="137" y="33"/>
                  </a:cubicBezTo>
                  <a:cubicBezTo>
                    <a:pt x="139" y="35"/>
                    <a:pt x="143" y="39"/>
                    <a:pt x="144" y="41"/>
                  </a:cubicBezTo>
                  <a:cubicBezTo>
                    <a:pt x="145" y="43"/>
                    <a:pt x="146" y="46"/>
                    <a:pt x="147" y="49"/>
                  </a:cubicBezTo>
                  <a:cubicBezTo>
                    <a:pt x="149" y="50"/>
                    <a:pt x="150" y="51"/>
                    <a:pt x="151" y="52"/>
                  </a:cubicBezTo>
                  <a:cubicBezTo>
                    <a:pt x="162" y="65"/>
                    <a:pt x="167" y="82"/>
                    <a:pt x="171" y="101"/>
                  </a:cubicBezTo>
                  <a:cubicBezTo>
                    <a:pt x="172" y="103"/>
                    <a:pt x="173" y="104"/>
                    <a:pt x="172" y="106"/>
                  </a:cubicBezTo>
                  <a:cubicBezTo>
                    <a:pt x="176" y="111"/>
                    <a:pt x="177" y="119"/>
                    <a:pt x="179" y="127"/>
                  </a:cubicBezTo>
                  <a:cubicBezTo>
                    <a:pt x="179" y="133"/>
                    <a:pt x="179" y="140"/>
                    <a:pt x="179" y="147"/>
                  </a:cubicBezTo>
                  <a:cubicBezTo>
                    <a:pt x="180" y="150"/>
                    <a:pt x="180" y="152"/>
                    <a:pt x="180" y="155"/>
                  </a:cubicBezTo>
                  <a:cubicBezTo>
                    <a:pt x="180" y="158"/>
                    <a:pt x="179" y="160"/>
                    <a:pt x="179" y="163"/>
                  </a:cubicBezTo>
                  <a:cubicBezTo>
                    <a:pt x="178" y="173"/>
                    <a:pt x="177" y="183"/>
                    <a:pt x="175" y="192"/>
                  </a:cubicBezTo>
                  <a:cubicBezTo>
                    <a:pt x="173" y="198"/>
                    <a:pt x="169" y="202"/>
                    <a:pt x="165" y="205"/>
                  </a:cubicBezTo>
                  <a:cubicBezTo>
                    <a:pt x="164" y="206"/>
                    <a:pt x="164" y="206"/>
                    <a:pt x="164" y="207"/>
                  </a:cubicBezTo>
                  <a:cubicBezTo>
                    <a:pt x="162" y="207"/>
                    <a:pt x="161" y="207"/>
                    <a:pt x="159" y="207"/>
                  </a:cubicBezTo>
                  <a:cubicBezTo>
                    <a:pt x="149" y="206"/>
                    <a:pt x="141" y="208"/>
                    <a:pt x="132" y="208"/>
                  </a:cubicBezTo>
                  <a:cubicBezTo>
                    <a:pt x="130" y="208"/>
                    <a:pt x="128" y="208"/>
                    <a:pt x="126" y="208"/>
                  </a:cubicBezTo>
                  <a:cubicBezTo>
                    <a:pt x="119" y="209"/>
                    <a:pt x="111" y="211"/>
                    <a:pt x="103" y="214"/>
                  </a:cubicBezTo>
                  <a:cubicBezTo>
                    <a:pt x="95" y="218"/>
                    <a:pt x="86" y="222"/>
                    <a:pt x="76" y="220"/>
                  </a:cubicBezTo>
                  <a:cubicBezTo>
                    <a:pt x="75" y="220"/>
                    <a:pt x="75" y="221"/>
                    <a:pt x="75" y="221"/>
                  </a:cubicBezTo>
                  <a:cubicBezTo>
                    <a:pt x="73" y="218"/>
                    <a:pt x="69" y="221"/>
                    <a:pt x="68" y="222"/>
                  </a:cubicBezTo>
                  <a:cubicBezTo>
                    <a:pt x="66" y="222"/>
                    <a:pt x="64" y="223"/>
                    <a:pt x="62" y="223"/>
                  </a:cubicBezTo>
                  <a:cubicBezTo>
                    <a:pt x="60" y="224"/>
                    <a:pt x="58" y="225"/>
                    <a:pt x="57" y="225"/>
                  </a:cubicBezTo>
                  <a:cubicBezTo>
                    <a:pt x="55" y="224"/>
                    <a:pt x="52" y="222"/>
                    <a:pt x="50" y="221"/>
                  </a:cubicBezTo>
                  <a:cubicBezTo>
                    <a:pt x="50" y="220"/>
                    <a:pt x="49" y="219"/>
                    <a:pt x="48" y="218"/>
                  </a:cubicBezTo>
                  <a:cubicBezTo>
                    <a:pt x="47" y="221"/>
                    <a:pt x="43" y="222"/>
                    <a:pt x="40" y="223"/>
                  </a:cubicBezTo>
                  <a:cubicBezTo>
                    <a:pt x="38" y="222"/>
                    <a:pt x="33" y="223"/>
                    <a:pt x="31" y="223"/>
                  </a:cubicBezTo>
                  <a:cubicBezTo>
                    <a:pt x="30" y="223"/>
                    <a:pt x="30" y="222"/>
                    <a:pt x="29" y="222"/>
                  </a:cubicBezTo>
                  <a:cubicBezTo>
                    <a:pt x="29" y="222"/>
                    <a:pt x="28" y="222"/>
                    <a:pt x="27" y="222"/>
                  </a:cubicBezTo>
                  <a:cubicBezTo>
                    <a:pt x="26" y="222"/>
                    <a:pt x="25" y="221"/>
                    <a:pt x="24" y="220"/>
                  </a:cubicBezTo>
                  <a:cubicBezTo>
                    <a:pt x="23" y="220"/>
                    <a:pt x="21" y="220"/>
                    <a:pt x="19" y="219"/>
                  </a:cubicBezTo>
                  <a:cubicBezTo>
                    <a:pt x="18" y="219"/>
                    <a:pt x="17" y="218"/>
                    <a:pt x="16" y="218"/>
                  </a:cubicBezTo>
                  <a:cubicBezTo>
                    <a:pt x="15" y="217"/>
                    <a:pt x="14" y="217"/>
                    <a:pt x="13" y="217"/>
                  </a:cubicBezTo>
                  <a:cubicBezTo>
                    <a:pt x="12" y="216"/>
                    <a:pt x="11" y="215"/>
                    <a:pt x="10" y="214"/>
                  </a:cubicBezTo>
                  <a:cubicBezTo>
                    <a:pt x="7" y="212"/>
                    <a:pt x="3" y="210"/>
                    <a:pt x="2" y="207"/>
                  </a:cubicBezTo>
                  <a:cubicBezTo>
                    <a:pt x="2" y="202"/>
                    <a:pt x="1" y="197"/>
                    <a:pt x="1" y="192"/>
                  </a:cubicBezTo>
                  <a:cubicBezTo>
                    <a:pt x="1" y="189"/>
                    <a:pt x="2" y="186"/>
                    <a:pt x="0" y="184"/>
                  </a:cubicBezTo>
                  <a:cubicBezTo>
                    <a:pt x="2" y="174"/>
                    <a:pt x="7" y="164"/>
                    <a:pt x="9" y="155"/>
                  </a:cubicBezTo>
                  <a:cubicBezTo>
                    <a:pt x="10" y="153"/>
                    <a:pt x="11" y="152"/>
                    <a:pt x="11" y="151"/>
                  </a:cubicBezTo>
                  <a:cubicBezTo>
                    <a:pt x="11" y="148"/>
                    <a:pt x="11" y="146"/>
                    <a:pt x="12" y="144"/>
                  </a:cubicBezTo>
                  <a:cubicBezTo>
                    <a:pt x="13" y="143"/>
                    <a:pt x="14" y="142"/>
                    <a:pt x="15" y="142"/>
                  </a:cubicBezTo>
                  <a:close/>
                  <a:moveTo>
                    <a:pt x="99" y="215"/>
                  </a:moveTo>
                  <a:cubicBezTo>
                    <a:pt x="105" y="212"/>
                    <a:pt x="111" y="210"/>
                    <a:pt x="118" y="209"/>
                  </a:cubicBezTo>
                  <a:cubicBezTo>
                    <a:pt x="125" y="207"/>
                    <a:pt x="132" y="207"/>
                    <a:pt x="139" y="206"/>
                  </a:cubicBezTo>
                  <a:cubicBezTo>
                    <a:pt x="142" y="206"/>
                    <a:pt x="146" y="206"/>
                    <a:pt x="149" y="206"/>
                  </a:cubicBezTo>
                  <a:cubicBezTo>
                    <a:pt x="152" y="205"/>
                    <a:pt x="156" y="206"/>
                    <a:pt x="160" y="206"/>
                  </a:cubicBezTo>
                  <a:cubicBezTo>
                    <a:pt x="165" y="205"/>
                    <a:pt x="168" y="201"/>
                    <a:pt x="171" y="198"/>
                  </a:cubicBezTo>
                  <a:cubicBezTo>
                    <a:pt x="172" y="195"/>
                    <a:pt x="173" y="191"/>
                    <a:pt x="174" y="188"/>
                  </a:cubicBezTo>
                  <a:cubicBezTo>
                    <a:pt x="176" y="181"/>
                    <a:pt x="177" y="174"/>
                    <a:pt x="178" y="166"/>
                  </a:cubicBezTo>
                  <a:cubicBezTo>
                    <a:pt x="178" y="161"/>
                    <a:pt x="179" y="156"/>
                    <a:pt x="179" y="153"/>
                  </a:cubicBezTo>
                  <a:cubicBezTo>
                    <a:pt x="178" y="144"/>
                    <a:pt x="179" y="137"/>
                    <a:pt x="178" y="130"/>
                  </a:cubicBezTo>
                  <a:cubicBezTo>
                    <a:pt x="176" y="119"/>
                    <a:pt x="175" y="107"/>
                    <a:pt x="166" y="105"/>
                  </a:cubicBezTo>
                  <a:cubicBezTo>
                    <a:pt x="155" y="106"/>
                    <a:pt x="145" y="102"/>
                    <a:pt x="135" y="104"/>
                  </a:cubicBezTo>
                  <a:cubicBezTo>
                    <a:pt x="129" y="104"/>
                    <a:pt x="123" y="105"/>
                    <a:pt x="117" y="107"/>
                  </a:cubicBezTo>
                  <a:cubicBezTo>
                    <a:pt x="114" y="107"/>
                    <a:pt x="111" y="108"/>
                    <a:pt x="109" y="110"/>
                  </a:cubicBezTo>
                  <a:cubicBezTo>
                    <a:pt x="106" y="111"/>
                    <a:pt x="103" y="112"/>
                    <a:pt x="101" y="114"/>
                  </a:cubicBezTo>
                  <a:cubicBezTo>
                    <a:pt x="97" y="118"/>
                    <a:pt x="95" y="123"/>
                    <a:pt x="94" y="130"/>
                  </a:cubicBezTo>
                  <a:cubicBezTo>
                    <a:pt x="93" y="133"/>
                    <a:pt x="92" y="137"/>
                    <a:pt x="92" y="140"/>
                  </a:cubicBezTo>
                  <a:cubicBezTo>
                    <a:pt x="92" y="146"/>
                    <a:pt x="92" y="153"/>
                    <a:pt x="92" y="160"/>
                  </a:cubicBezTo>
                  <a:cubicBezTo>
                    <a:pt x="92" y="166"/>
                    <a:pt x="91" y="172"/>
                    <a:pt x="91" y="178"/>
                  </a:cubicBezTo>
                  <a:cubicBezTo>
                    <a:pt x="89" y="192"/>
                    <a:pt x="89" y="208"/>
                    <a:pt x="82" y="217"/>
                  </a:cubicBezTo>
                  <a:cubicBezTo>
                    <a:pt x="81" y="218"/>
                    <a:pt x="80" y="219"/>
                    <a:pt x="80" y="220"/>
                  </a:cubicBezTo>
                  <a:cubicBezTo>
                    <a:pt x="87" y="219"/>
                    <a:pt x="94" y="217"/>
                    <a:pt x="99" y="215"/>
                  </a:cubicBezTo>
                  <a:close/>
                  <a:moveTo>
                    <a:pt x="157" y="102"/>
                  </a:moveTo>
                  <a:cubicBezTo>
                    <a:pt x="155" y="102"/>
                    <a:pt x="153" y="102"/>
                    <a:pt x="152" y="102"/>
                  </a:cubicBezTo>
                  <a:cubicBezTo>
                    <a:pt x="151" y="102"/>
                    <a:pt x="150" y="103"/>
                    <a:pt x="151" y="103"/>
                  </a:cubicBezTo>
                  <a:cubicBezTo>
                    <a:pt x="157" y="103"/>
                    <a:pt x="163" y="103"/>
                    <a:pt x="168" y="103"/>
                  </a:cubicBezTo>
                  <a:cubicBezTo>
                    <a:pt x="169" y="103"/>
                    <a:pt x="170" y="105"/>
                    <a:pt x="170" y="104"/>
                  </a:cubicBezTo>
                  <a:cubicBezTo>
                    <a:pt x="169" y="99"/>
                    <a:pt x="163" y="102"/>
                    <a:pt x="157" y="102"/>
                  </a:cubicBezTo>
                  <a:close/>
                  <a:moveTo>
                    <a:pt x="166" y="87"/>
                  </a:moveTo>
                  <a:cubicBezTo>
                    <a:pt x="165" y="83"/>
                    <a:pt x="164" y="79"/>
                    <a:pt x="163" y="75"/>
                  </a:cubicBezTo>
                  <a:cubicBezTo>
                    <a:pt x="162" y="73"/>
                    <a:pt x="161" y="72"/>
                    <a:pt x="160" y="70"/>
                  </a:cubicBezTo>
                  <a:cubicBezTo>
                    <a:pt x="157" y="62"/>
                    <a:pt x="152" y="53"/>
                    <a:pt x="145" y="49"/>
                  </a:cubicBezTo>
                  <a:cubicBezTo>
                    <a:pt x="141" y="47"/>
                    <a:pt x="136" y="48"/>
                    <a:pt x="131" y="48"/>
                  </a:cubicBezTo>
                  <a:cubicBezTo>
                    <a:pt x="128" y="48"/>
                    <a:pt x="125" y="48"/>
                    <a:pt x="122" y="48"/>
                  </a:cubicBezTo>
                  <a:cubicBezTo>
                    <a:pt x="119" y="48"/>
                    <a:pt x="115" y="47"/>
                    <a:pt x="111" y="48"/>
                  </a:cubicBezTo>
                  <a:cubicBezTo>
                    <a:pt x="106" y="48"/>
                    <a:pt x="101" y="50"/>
                    <a:pt x="97" y="52"/>
                  </a:cubicBezTo>
                  <a:cubicBezTo>
                    <a:pt x="92" y="54"/>
                    <a:pt x="89" y="56"/>
                    <a:pt x="85" y="59"/>
                  </a:cubicBezTo>
                  <a:cubicBezTo>
                    <a:pt x="84" y="61"/>
                    <a:pt x="83" y="62"/>
                    <a:pt x="81" y="63"/>
                  </a:cubicBezTo>
                  <a:cubicBezTo>
                    <a:pt x="80" y="66"/>
                    <a:pt x="77" y="69"/>
                    <a:pt x="76" y="72"/>
                  </a:cubicBezTo>
                  <a:cubicBezTo>
                    <a:pt x="75" y="74"/>
                    <a:pt x="74" y="77"/>
                    <a:pt x="74" y="80"/>
                  </a:cubicBezTo>
                  <a:cubicBezTo>
                    <a:pt x="73" y="83"/>
                    <a:pt x="72" y="85"/>
                    <a:pt x="72" y="88"/>
                  </a:cubicBezTo>
                  <a:cubicBezTo>
                    <a:pt x="71" y="92"/>
                    <a:pt x="70" y="97"/>
                    <a:pt x="70" y="102"/>
                  </a:cubicBezTo>
                  <a:cubicBezTo>
                    <a:pt x="68" y="112"/>
                    <a:pt x="67" y="121"/>
                    <a:pt x="67" y="131"/>
                  </a:cubicBezTo>
                  <a:cubicBezTo>
                    <a:pt x="68" y="135"/>
                    <a:pt x="68" y="140"/>
                    <a:pt x="69" y="144"/>
                  </a:cubicBezTo>
                  <a:cubicBezTo>
                    <a:pt x="70" y="160"/>
                    <a:pt x="69" y="175"/>
                    <a:pt x="69" y="191"/>
                  </a:cubicBezTo>
                  <a:cubicBezTo>
                    <a:pt x="70" y="202"/>
                    <a:pt x="67" y="212"/>
                    <a:pt x="64" y="221"/>
                  </a:cubicBezTo>
                  <a:cubicBezTo>
                    <a:pt x="67" y="221"/>
                    <a:pt x="68" y="219"/>
                    <a:pt x="71" y="218"/>
                  </a:cubicBezTo>
                  <a:cubicBezTo>
                    <a:pt x="72" y="214"/>
                    <a:pt x="73" y="210"/>
                    <a:pt x="74" y="206"/>
                  </a:cubicBezTo>
                  <a:cubicBezTo>
                    <a:pt x="71" y="204"/>
                    <a:pt x="72" y="200"/>
                    <a:pt x="72" y="198"/>
                  </a:cubicBezTo>
                  <a:cubicBezTo>
                    <a:pt x="73" y="195"/>
                    <a:pt x="76" y="192"/>
                    <a:pt x="77" y="189"/>
                  </a:cubicBezTo>
                  <a:cubicBezTo>
                    <a:pt x="78" y="187"/>
                    <a:pt x="78" y="185"/>
                    <a:pt x="78" y="183"/>
                  </a:cubicBezTo>
                  <a:cubicBezTo>
                    <a:pt x="78" y="181"/>
                    <a:pt x="79" y="179"/>
                    <a:pt x="79" y="177"/>
                  </a:cubicBezTo>
                  <a:cubicBezTo>
                    <a:pt x="81" y="170"/>
                    <a:pt x="82" y="162"/>
                    <a:pt x="82" y="153"/>
                  </a:cubicBezTo>
                  <a:cubicBezTo>
                    <a:pt x="82" y="149"/>
                    <a:pt x="83" y="146"/>
                    <a:pt x="83" y="142"/>
                  </a:cubicBezTo>
                  <a:cubicBezTo>
                    <a:pt x="84" y="137"/>
                    <a:pt x="83" y="133"/>
                    <a:pt x="83" y="128"/>
                  </a:cubicBezTo>
                  <a:cubicBezTo>
                    <a:pt x="84" y="119"/>
                    <a:pt x="88" y="109"/>
                    <a:pt x="94" y="105"/>
                  </a:cubicBezTo>
                  <a:cubicBezTo>
                    <a:pt x="98" y="103"/>
                    <a:pt x="102" y="102"/>
                    <a:pt x="107" y="101"/>
                  </a:cubicBezTo>
                  <a:cubicBezTo>
                    <a:pt x="120" y="99"/>
                    <a:pt x="134" y="98"/>
                    <a:pt x="147" y="99"/>
                  </a:cubicBezTo>
                  <a:cubicBezTo>
                    <a:pt x="149" y="99"/>
                    <a:pt x="151" y="98"/>
                    <a:pt x="152" y="98"/>
                  </a:cubicBezTo>
                  <a:cubicBezTo>
                    <a:pt x="154" y="98"/>
                    <a:pt x="156" y="98"/>
                    <a:pt x="157" y="97"/>
                  </a:cubicBezTo>
                  <a:cubicBezTo>
                    <a:pt x="159" y="97"/>
                    <a:pt x="160" y="95"/>
                    <a:pt x="162" y="96"/>
                  </a:cubicBezTo>
                  <a:cubicBezTo>
                    <a:pt x="163" y="96"/>
                    <a:pt x="165" y="96"/>
                    <a:pt x="166" y="97"/>
                  </a:cubicBezTo>
                  <a:cubicBezTo>
                    <a:pt x="167" y="98"/>
                    <a:pt x="167" y="100"/>
                    <a:pt x="169" y="100"/>
                  </a:cubicBezTo>
                  <a:cubicBezTo>
                    <a:pt x="169" y="95"/>
                    <a:pt x="167" y="91"/>
                    <a:pt x="166" y="87"/>
                  </a:cubicBezTo>
                  <a:close/>
                  <a:moveTo>
                    <a:pt x="155" y="100"/>
                  </a:moveTo>
                  <a:cubicBezTo>
                    <a:pt x="147" y="101"/>
                    <a:pt x="135" y="100"/>
                    <a:pt x="126" y="101"/>
                  </a:cubicBezTo>
                  <a:cubicBezTo>
                    <a:pt x="123" y="101"/>
                    <a:pt x="119" y="101"/>
                    <a:pt x="115" y="102"/>
                  </a:cubicBezTo>
                  <a:cubicBezTo>
                    <a:pt x="108" y="102"/>
                    <a:pt x="101" y="104"/>
                    <a:pt x="96" y="106"/>
                  </a:cubicBezTo>
                  <a:cubicBezTo>
                    <a:pt x="93" y="107"/>
                    <a:pt x="91" y="110"/>
                    <a:pt x="89" y="112"/>
                  </a:cubicBezTo>
                  <a:cubicBezTo>
                    <a:pt x="85" y="120"/>
                    <a:pt x="85" y="129"/>
                    <a:pt x="84" y="139"/>
                  </a:cubicBezTo>
                  <a:cubicBezTo>
                    <a:pt x="84" y="144"/>
                    <a:pt x="84" y="148"/>
                    <a:pt x="84" y="153"/>
                  </a:cubicBezTo>
                  <a:cubicBezTo>
                    <a:pt x="83" y="163"/>
                    <a:pt x="82" y="173"/>
                    <a:pt x="80" y="181"/>
                  </a:cubicBezTo>
                  <a:cubicBezTo>
                    <a:pt x="81" y="181"/>
                    <a:pt x="82" y="182"/>
                    <a:pt x="84" y="182"/>
                  </a:cubicBezTo>
                  <a:cubicBezTo>
                    <a:pt x="84" y="174"/>
                    <a:pt x="85" y="165"/>
                    <a:pt x="86" y="156"/>
                  </a:cubicBezTo>
                  <a:cubicBezTo>
                    <a:pt x="86" y="147"/>
                    <a:pt x="88" y="138"/>
                    <a:pt x="89" y="130"/>
                  </a:cubicBezTo>
                  <a:cubicBezTo>
                    <a:pt x="89" y="127"/>
                    <a:pt x="89" y="124"/>
                    <a:pt x="90" y="121"/>
                  </a:cubicBezTo>
                  <a:cubicBezTo>
                    <a:pt x="91" y="118"/>
                    <a:pt x="92" y="116"/>
                    <a:pt x="93" y="114"/>
                  </a:cubicBezTo>
                  <a:cubicBezTo>
                    <a:pt x="97" y="109"/>
                    <a:pt x="105" y="107"/>
                    <a:pt x="111" y="105"/>
                  </a:cubicBezTo>
                  <a:cubicBezTo>
                    <a:pt x="112" y="105"/>
                    <a:pt x="113" y="104"/>
                    <a:pt x="114" y="104"/>
                  </a:cubicBezTo>
                  <a:cubicBezTo>
                    <a:pt x="114" y="105"/>
                    <a:pt x="113" y="105"/>
                    <a:pt x="112" y="106"/>
                  </a:cubicBezTo>
                  <a:cubicBezTo>
                    <a:pt x="109" y="107"/>
                    <a:pt x="107" y="108"/>
                    <a:pt x="104" y="109"/>
                  </a:cubicBezTo>
                  <a:cubicBezTo>
                    <a:pt x="102" y="110"/>
                    <a:pt x="99" y="110"/>
                    <a:pt x="97" y="112"/>
                  </a:cubicBezTo>
                  <a:cubicBezTo>
                    <a:pt x="94" y="114"/>
                    <a:pt x="91" y="119"/>
                    <a:pt x="90" y="124"/>
                  </a:cubicBezTo>
                  <a:cubicBezTo>
                    <a:pt x="89" y="128"/>
                    <a:pt x="90" y="133"/>
                    <a:pt x="89" y="138"/>
                  </a:cubicBezTo>
                  <a:cubicBezTo>
                    <a:pt x="89" y="143"/>
                    <a:pt x="88" y="148"/>
                    <a:pt x="87" y="153"/>
                  </a:cubicBezTo>
                  <a:cubicBezTo>
                    <a:pt x="86" y="160"/>
                    <a:pt x="86" y="167"/>
                    <a:pt x="86" y="175"/>
                  </a:cubicBezTo>
                  <a:cubicBezTo>
                    <a:pt x="85" y="178"/>
                    <a:pt x="86" y="180"/>
                    <a:pt x="85" y="183"/>
                  </a:cubicBezTo>
                  <a:cubicBezTo>
                    <a:pt x="87" y="183"/>
                    <a:pt x="87" y="186"/>
                    <a:pt x="87" y="188"/>
                  </a:cubicBezTo>
                  <a:cubicBezTo>
                    <a:pt x="87" y="189"/>
                    <a:pt x="85" y="190"/>
                    <a:pt x="85" y="191"/>
                  </a:cubicBezTo>
                  <a:cubicBezTo>
                    <a:pt x="84" y="196"/>
                    <a:pt x="86" y="203"/>
                    <a:pt x="83" y="206"/>
                  </a:cubicBezTo>
                  <a:cubicBezTo>
                    <a:pt x="82" y="207"/>
                    <a:pt x="81" y="206"/>
                    <a:pt x="80" y="207"/>
                  </a:cubicBezTo>
                  <a:cubicBezTo>
                    <a:pt x="79" y="211"/>
                    <a:pt x="78" y="215"/>
                    <a:pt x="76" y="219"/>
                  </a:cubicBezTo>
                  <a:cubicBezTo>
                    <a:pt x="78" y="220"/>
                    <a:pt x="79" y="218"/>
                    <a:pt x="80" y="217"/>
                  </a:cubicBezTo>
                  <a:cubicBezTo>
                    <a:pt x="83" y="213"/>
                    <a:pt x="84" y="208"/>
                    <a:pt x="86" y="202"/>
                  </a:cubicBezTo>
                  <a:cubicBezTo>
                    <a:pt x="86" y="199"/>
                    <a:pt x="88" y="195"/>
                    <a:pt x="88" y="191"/>
                  </a:cubicBezTo>
                  <a:cubicBezTo>
                    <a:pt x="89" y="188"/>
                    <a:pt x="89" y="184"/>
                    <a:pt x="89" y="179"/>
                  </a:cubicBezTo>
                  <a:cubicBezTo>
                    <a:pt x="89" y="175"/>
                    <a:pt x="90" y="171"/>
                    <a:pt x="90" y="168"/>
                  </a:cubicBezTo>
                  <a:cubicBezTo>
                    <a:pt x="91" y="159"/>
                    <a:pt x="91" y="151"/>
                    <a:pt x="91" y="143"/>
                  </a:cubicBezTo>
                  <a:cubicBezTo>
                    <a:pt x="91" y="135"/>
                    <a:pt x="93" y="128"/>
                    <a:pt x="94" y="120"/>
                  </a:cubicBezTo>
                  <a:cubicBezTo>
                    <a:pt x="97" y="115"/>
                    <a:pt x="100" y="113"/>
                    <a:pt x="105" y="110"/>
                  </a:cubicBezTo>
                  <a:cubicBezTo>
                    <a:pt x="107" y="109"/>
                    <a:pt x="109" y="108"/>
                    <a:pt x="111" y="107"/>
                  </a:cubicBezTo>
                  <a:cubicBezTo>
                    <a:pt x="116" y="105"/>
                    <a:pt x="122" y="104"/>
                    <a:pt x="128" y="103"/>
                  </a:cubicBezTo>
                  <a:cubicBezTo>
                    <a:pt x="133" y="102"/>
                    <a:pt x="139" y="101"/>
                    <a:pt x="145" y="102"/>
                  </a:cubicBezTo>
                  <a:cubicBezTo>
                    <a:pt x="148" y="101"/>
                    <a:pt x="154" y="102"/>
                    <a:pt x="157" y="100"/>
                  </a:cubicBezTo>
                  <a:cubicBezTo>
                    <a:pt x="159" y="100"/>
                    <a:pt x="161" y="101"/>
                    <a:pt x="164" y="100"/>
                  </a:cubicBezTo>
                  <a:cubicBezTo>
                    <a:pt x="164" y="99"/>
                    <a:pt x="163" y="98"/>
                    <a:pt x="164" y="98"/>
                  </a:cubicBezTo>
                  <a:cubicBezTo>
                    <a:pt x="162" y="95"/>
                    <a:pt x="159" y="99"/>
                    <a:pt x="155" y="100"/>
                  </a:cubicBezTo>
                  <a:close/>
                  <a:moveTo>
                    <a:pt x="146" y="102"/>
                  </a:moveTo>
                  <a:cubicBezTo>
                    <a:pt x="147" y="102"/>
                    <a:pt x="148" y="103"/>
                    <a:pt x="148" y="102"/>
                  </a:cubicBezTo>
                  <a:cubicBezTo>
                    <a:pt x="147" y="102"/>
                    <a:pt x="147" y="102"/>
                    <a:pt x="146" y="102"/>
                  </a:cubicBezTo>
                  <a:close/>
                  <a:moveTo>
                    <a:pt x="137" y="35"/>
                  </a:moveTo>
                  <a:cubicBezTo>
                    <a:pt x="133" y="33"/>
                    <a:pt x="127" y="31"/>
                    <a:pt x="120" y="31"/>
                  </a:cubicBezTo>
                  <a:cubicBezTo>
                    <a:pt x="118" y="31"/>
                    <a:pt x="115" y="30"/>
                    <a:pt x="113" y="30"/>
                  </a:cubicBezTo>
                  <a:cubicBezTo>
                    <a:pt x="111" y="30"/>
                    <a:pt x="109" y="30"/>
                    <a:pt x="106" y="31"/>
                  </a:cubicBezTo>
                  <a:cubicBezTo>
                    <a:pt x="100" y="31"/>
                    <a:pt x="93" y="31"/>
                    <a:pt x="87" y="32"/>
                  </a:cubicBezTo>
                  <a:cubicBezTo>
                    <a:pt x="79" y="34"/>
                    <a:pt x="71" y="36"/>
                    <a:pt x="65" y="39"/>
                  </a:cubicBezTo>
                  <a:cubicBezTo>
                    <a:pt x="63" y="41"/>
                    <a:pt x="61" y="43"/>
                    <a:pt x="59" y="46"/>
                  </a:cubicBezTo>
                  <a:cubicBezTo>
                    <a:pt x="57" y="48"/>
                    <a:pt x="56" y="50"/>
                    <a:pt x="54" y="52"/>
                  </a:cubicBezTo>
                  <a:cubicBezTo>
                    <a:pt x="54" y="54"/>
                    <a:pt x="53" y="55"/>
                    <a:pt x="52" y="56"/>
                  </a:cubicBezTo>
                  <a:cubicBezTo>
                    <a:pt x="50" y="60"/>
                    <a:pt x="49" y="64"/>
                    <a:pt x="47" y="69"/>
                  </a:cubicBezTo>
                  <a:cubicBezTo>
                    <a:pt x="47" y="74"/>
                    <a:pt x="45" y="80"/>
                    <a:pt x="46" y="87"/>
                  </a:cubicBezTo>
                  <a:cubicBezTo>
                    <a:pt x="46" y="90"/>
                    <a:pt x="47" y="93"/>
                    <a:pt x="48" y="96"/>
                  </a:cubicBezTo>
                  <a:cubicBezTo>
                    <a:pt x="49" y="99"/>
                    <a:pt x="49" y="102"/>
                    <a:pt x="50" y="105"/>
                  </a:cubicBezTo>
                  <a:cubicBezTo>
                    <a:pt x="50" y="117"/>
                    <a:pt x="51" y="129"/>
                    <a:pt x="52" y="141"/>
                  </a:cubicBezTo>
                  <a:cubicBezTo>
                    <a:pt x="52" y="149"/>
                    <a:pt x="52" y="156"/>
                    <a:pt x="52" y="163"/>
                  </a:cubicBezTo>
                  <a:cubicBezTo>
                    <a:pt x="51" y="171"/>
                    <a:pt x="51" y="178"/>
                    <a:pt x="51" y="185"/>
                  </a:cubicBezTo>
                  <a:cubicBezTo>
                    <a:pt x="50" y="188"/>
                    <a:pt x="49" y="194"/>
                    <a:pt x="50" y="196"/>
                  </a:cubicBezTo>
                  <a:cubicBezTo>
                    <a:pt x="50" y="197"/>
                    <a:pt x="50" y="198"/>
                    <a:pt x="50" y="198"/>
                  </a:cubicBezTo>
                  <a:cubicBezTo>
                    <a:pt x="50" y="201"/>
                    <a:pt x="50" y="204"/>
                    <a:pt x="49" y="206"/>
                  </a:cubicBezTo>
                  <a:cubicBezTo>
                    <a:pt x="49" y="209"/>
                    <a:pt x="48" y="212"/>
                    <a:pt x="48" y="214"/>
                  </a:cubicBezTo>
                  <a:cubicBezTo>
                    <a:pt x="48" y="218"/>
                    <a:pt x="51" y="220"/>
                    <a:pt x="54" y="222"/>
                  </a:cubicBezTo>
                  <a:cubicBezTo>
                    <a:pt x="59" y="207"/>
                    <a:pt x="58" y="189"/>
                    <a:pt x="59" y="174"/>
                  </a:cubicBezTo>
                  <a:cubicBezTo>
                    <a:pt x="59" y="168"/>
                    <a:pt x="59" y="160"/>
                    <a:pt x="58" y="155"/>
                  </a:cubicBezTo>
                  <a:cubicBezTo>
                    <a:pt x="58" y="154"/>
                    <a:pt x="58" y="152"/>
                    <a:pt x="57" y="151"/>
                  </a:cubicBezTo>
                  <a:cubicBezTo>
                    <a:pt x="57" y="150"/>
                    <a:pt x="55" y="149"/>
                    <a:pt x="55" y="148"/>
                  </a:cubicBezTo>
                  <a:cubicBezTo>
                    <a:pt x="55" y="147"/>
                    <a:pt x="54" y="146"/>
                    <a:pt x="54" y="145"/>
                  </a:cubicBezTo>
                  <a:cubicBezTo>
                    <a:pt x="54" y="142"/>
                    <a:pt x="55" y="137"/>
                    <a:pt x="56" y="134"/>
                  </a:cubicBezTo>
                  <a:cubicBezTo>
                    <a:pt x="55" y="133"/>
                    <a:pt x="54" y="127"/>
                    <a:pt x="55" y="126"/>
                  </a:cubicBezTo>
                  <a:cubicBezTo>
                    <a:pt x="55" y="125"/>
                    <a:pt x="56" y="125"/>
                    <a:pt x="57" y="124"/>
                  </a:cubicBezTo>
                  <a:cubicBezTo>
                    <a:pt x="56" y="111"/>
                    <a:pt x="60" y="98"/>
                    <a:pt x="63" y="84"/>
                  </a:cubicBezTo>
                  <a:cubicBezTo>
                    <a:pt x="64" y="76"/>
                    <a:pt x="69" y="69"/>
                    <a:pt x="71" y="62"/>
                  </a:cubicBezTo>
                  <a:cubicBezTo>
                    <a:pt x="73" y="60"/>
                    <a:pt x="74" y="58"/>
                    <a:pt x="76" y="56"/>
                  </a:cubicBezTo>
                  <a:cubicBezTo>
                    <a:pt x="82" y="51"/>
                    <a:pt x="89" y="48"/>
                    <a:pt x="99" y="46"/>
                  </a:cubicBezTo>
                  <a:cubicBezTo>
                    <a:pt x="101" y="46"/>
                    <a:pt x="103" y="45"/>
                    <a:pt x="105" y="45"/>
                  </a:cubicBezTo>
                  <a:cubicBezTo>
                    <a:pt x="110" y="44"/>
                    <a:pt x="115" y="44"/>
                    <a:pt x="119" y="45"/>
                  </a:cubicBezTo>
                  <a:cubicBezTo>
                    <a:pt x="121" y="46"/>
                    <a:pt x="124" y="46"/>
                    <a:pt x="127" y="46"/>
                  </a:cubicBezTo>
                  <a:cubicBezTo>
                    <a:pt x="133" y="46"/>
                    <a:pt x="141" y="45"/>
                    <a:pt x="145" y="48"/>
                  </a:cubicBezTo>
                  <a:cubicBezTo>
                    <a:pt x="146" y="48"/>
                    <a:pt x="146" y="48"/>
                    <a:pt x="146" y="47"/>
                  </a:cubicBezTo>
                  <a:cubicBezTo>
                    <a:pt x="143" y="43"/>
                    <a:pt x="141" y="39"/>
                    <a:pt x="137" y="35"/>
                  </a:cubicBezTo>
                  <a:close/>
                  <a:moveTo>
                    <a:pt x="116" y="28"/>
                  </a:moveTo>
                  <a:cubicBezTo>
                    <a:pt x="113" y="27"/>
                    <a:pt x="111" y="27"/>
                    <a:pt x="108" y="27"/>
                  </a:cubicBezTo>
                  <a:cubicBezTo>
                    <a:pt x="104" y="27"/>
                    <a:pt x="100" y="27"/>
                    <a:pt x="97" y="28"/>
                  </a:cubicBezTo>
                  <a:cubicBezTo>
                    <a:pt x="92" y="28"/>
                    <a:pt x="86" y="29"/>
                    <a:pt x="81" y="30"/>
                  </a:cubicBezTo>
                  <a:cubicBezTo>
                    <a:pt x="76" y="31"/>
                    <a:pt x="71" y="31"/>
                    <a:pt x="67" y="34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3" y="32"/>
                    <a:pt x="74" y="33"/>
                    <a:pt x="76" y="33"/>
                  </a:cubicBezTo>
                  <a:cubicBezTo>
                    <a:pt x="77" y="33"/>
                    <a:pt x="78" y="32"/>
                    <a:pt x="79" y="32"/>
                  </a:cubicBezTo>
                  <a:cubicBezTo>
                    <a:pt x="83" y="31"/>
                    <a:pt x="86" y="30"/>
                    <a:pt x="90" y="30"/>
                  </a:cubicBezTo>
                  <a:cubicBezTo>
                    <a:pt x="96" y="29"/>
                    <a:pt x="103" y="29"/>
                    <a:pt x="109" y="29"/>
                  </a:cubicBezTo>
                  <a:cubicBezTo>
                    <a:pt x="110" y="29"/>
                    <a:pt x="111" y="28"/>
                    <a:pt x="112" y="28"/>
                  </a:cubicBezTo>
                  <a:cubicBezTo>
                    <a:pt x="116" y="28"/>
                    <a:pt x="120" y="30"/>
                    <a:pt x="124" y="29"/>
                  </a:cubicBezTo>
                  <a:cubicBezTo>
                    <a:pt x="121" y="29"/>
                    <a:pt x="119" y="28"/>
                    <a:pt x="116" y="28"/>
                  </a:cubicBezTo>
                  <a:close/>
                  <a:moveTo>
                    <a:pt x="118" y="26"/>
                  </a:moveTo>
                  <a:cubicBezTo>
                    <a:pt x="118" y="26"/>
                    <a:pt x="120" y="27"/>
                    <a:pt x="120" y="27"/>
                  </a:cubicBezTo>
                  <a:cubicBezTo>
                    <a:pt x="119" y="26"/>
                    <a:pt x="118" y="26"/>
                    <a:pt x="118" y="26"/>
                  </a:cubicBezTo>
                  <a:close/>
                  <a:moveTo>
                    <a:pt x="48" y="103"/>
                  </a:moveTo>
                  <a:cubicBezTo>
                    <a:pt x="47" y="97"/>
                    <a:pt x="44" y="92"/>
                    <a:pt x="44" y="85"/>
                  </a:cubicBezTo>
                  <a:cubicBezTo>
                    <a:pt x="43" y="81"/>
                    <a:pt x="44" y="77"/>
                    <a:pt x="45" y="73"/>
                  </a:cubicBezTo>
                  <a:cubicBezTo>
                    <a:pt x="46" y="64"/>
                    <a:pt x="50" y="55"/>
                    <a:pt x="53" y="49"/>
                  </a:cubicBezTo>
                  <a:cubicBezTo>
                    <a:pt x="49" y="52"/>
                    <a:pt x="47" y="56"/>
                    <a:pt x="44" y="60"/>
                  </a:cubicBezTo>
                  <a:cubicBezTo>
                    <a:pt x="41" y="64"/>
                    <a:pt x="39" y="69"/>
                    <a:pt x="37" y="74"/>
                  </a:cubicBezTo>
                  <a:cubicBezTo>
                    <a:pt x="33" y="85"/>
                    <a:pt x="32" y="99"/>
                    <a:pt x="32" y="112"/>
                  </a:cubicBezTo>
                  <a:cubicBezTo>
                    <a:pt x="32" y="114"/>
                    <a:pt x="32" y="115"/>
                    <a:pt x="32" y="116"/>
                  </a:cubicBezTo>
                  <a:cubicBezTo>
                    <a:pt x="32" y="118"/>
                    <a:pt x="33" y="119"/>
                    <a:pt x="32" y="121"/>
                  </a:cubicBezTo>
                  <a:cubicBezTo>
                    <a:pt x="32" y="122"/>
                    <a:pt x="32" y="123"/>
                    <a:pt x="32" y="124"/>
                  </a:cubicBezTo>
                  <a:cubicBezTo>
                    <a:pt x="32" y="126"/>
                    <a:pt x="32" y="128"/>
                    <a:pt x="32" y="129"/>
                  </a:cubicBezTo>
                  <a:cubicBezTo>
                    <a:pt x="32" y="134"/>
                    <a:pt x="35" y="139"/>
                    <a:pt x="34" y="142"/>
                  </a:cubicBezTo>
                  <a:cubicBezTo>
                    <a:pt x="32" y="145"/>
                    <a:pt x="27" y="146"/>
                    <a:pt x="24" y="145"/>
                  </a:cubicBezTo>
                  <a:cubicBezTo>
                    <a:pt x="17" y="143"/>
                    <a:pt x="21" y="133"/>
                    <a:pt x="24" y="129"/>
                  </a:cubicBezTo>
                  <a:cubicBezTo>
                    <a:pt x="23" y="127"/>
                    <a:pt x="25" y="125"/>
                    <a:pt x="25" y="123"/>
                  </a:cubicBezTo>
                  <a:cubicBezTo>
                    <a:pt x="25" y="120"/>
                    <a:pt x="24" y="117"/>
                    <a:pt x="24" y="115"/>
                  </a:cubicBezTo>
                  <a:cubicBezTo>
                    <a:pt x="24" y="112"/>
                    <a:pt x="24" y="110"/>
                    <a:pt x="24" y="108"/>
                  </a:cubicBezTo>
                  <a:cubicBezTo>
                    <a:pt x="24" y="97"/>
                    <a:pt x="26" y="86"/>
                    <a:pt x="29" y="76"/>
                  </a:cubicBezTo>
                  <a:cubicBezTo>
                    <a:pt x="31" y="65"/>
                    <a:pt x="36" y="57"/>
                    <a:pt x="41" y="49"/>
                  </a:cubicBezTo>
                  <a:cubicBezTo>
                    <a:pt x="48" y="44"/>
                    <a:pt x="53" y="37"/>
                    <a:pt x="62" y="33"/>
                  </a:cubicBezTo>
                  <a:cubicBezTo>
                    <a:pt x="70" y="30"/>
                    <a:pt x="79" y="29"/>
                    <a:pt x="89" y="28"/>
                  </a:cubicBezTo>
                  <a:cubicBezTo>
                    <a:pt x="92" y="27"/>
                    <a:pt x="95" y="26"/>
                    <a:pt x="97" y="26"/>
                  </a:cubicBezTo>
                  <a:cubicBezTo>
                    <a:pt x="100" y="25"/>
                    <a:pt x="104" y="25"/>
                    <a:pt x="107" y="25"/>
                  </a:cubicBezTo>
                  <a:cubicBezTo>
                    <a:pt x="110" y="26"/>
                    <a:pt x="114" y="26"/>
                    <a:pt x="117" y="26"/>
                  </a:cubicBezTo>
                  <a:cubicBezTo>
                    <a:pt x="114" y="26"/>
                    <a:pt x="111" y="24"/>
                    <a:pt x="107" y="24"/>
                  </a:cubicBezTo>
                  <a:cubicBezTo>
                    <a:pt x="105" y="23"/>
                    <a:pt x="103" y="23"/>
                    <a:pt x="101" y="23"/>
                  </a:cubicBezTo>
                  <a:cubicBezTo>
                    <a:pt x="100" y="23"/>
                    <a:pt x="99" y="22"/>
                    <a:pt x="99" y="22"/>
                  </a:cubicBezTo>
                  <a:cubicBezTo>
                    <a:pt x="96" y="22"/>
                    <a:pt x="93" y="22"/>
                    <a:pt x="90" y="22"/>
                  </a:cubicBezTo>
                  <a:cubicBezTo>
                    <a:pt x="79" y="22"/>
                    <a:pt x="67" y="24"/>
                    <a:pt x="57" y="28"/>
                  </a:cubicBezTo>
                  <a:cubicBezTo>
                    <a:pt x="56" y="30"/>
                    <a:pt x="59" y="33"/>
                    <a:pt x="57" y="34"/>
                  </a:cubicBezTo>
                  <a:cubicBezTo>
                    <a:pt x="57" y="34"/>
                    <a:pt x="55" y="35"/>
                    <a:pt x="54" y="35"/>
                  </a:cubicBezTo>
                  <a:cubicBezTo>
                    <a:pt x="50" y="35"/>
                    <a:pt x="43" y="34"/>
                    <a:pt x="40" y="31"/>
                  </a:cubicBezTo>
                  <a:cubicBezTo>
                    <a:pt x="39" y="33"/>
                    <a:pt x="37" y="34"/>
                    <a:pt x="35" y="35"/>
                  </a:cubicBezTo>
                  <a:cubicBezTo>
                    <a:pt x="30" y="41"/>
                    <a:pt x="26" y="48"/>
                    <a:pt x="23" y="55"/>
                  </a:cubicBezTo>
                  <a:cubicBezTo>
                    <a:pt x="19" y="62"/>
                    <a:pt x="18" y="71"/>
                    <a:pt x="18" y="80"/>
                  </a:cubicBezTo>
                  <a:cubicBezTo>
                    <a:pt x="17" y="93"/>
                    <a:pt x="18" y="107"/>
                    <a:pt x="19" y="121"/>
                  </a:cubicBezTo>
                  <a:cubicBezTo>
                    <a:pt x="19" y="126"/>
                    <a:pt x="19" y="131"/>
                    <a:pt x="18" y="136"/>
                  </a:cubicBezTo>
                  <a:cubicBezTo>
                    <a:pt x="18" y="137"/>
                    <a:pt x="17" y="137"/>
                    <a:pt x="17" y="138"/>
                  </a:cubicBezTo>
                  <a:cubicBezTo>
                    <a:pt x="17" y="140"/>
                    <a:pt x="17" y="143"/>
                    <a:pt x="16" y="145"/>
                  </a:cubicBezTo>
                  <a:cubicBezTo>
                    <a:pt x="26" y="150"/>
                    <a:pt x="40" y="149"/>
                    <a:pt x="50" y="145"/>
                  </a:cubicBezTo>
                  <a:cubicBezTo>
                    <a:pt x="50" y="130"/>
                    <a:pt x="48" y="117"/>
                    <a:pt x="48" y="103"/>
                  </a:cubicBezTo>
                  <a:close/>
                  <a:moveTo>
                    <a:pt x="110" y="22"/>
                  </a:moveTo>
                  <a:cubicBezTo>
                    <a:pt x="106" y="15"/>
                    <a:pt x="98" y="7"/>
                    <a:pt x="89" y="6"/>
                  </a:cubicBezTo>
                  <a:cubicBezTo>
                    <a:pt x="85" y="5"/>
                    <a:pt x="82" y="5"/>
                    <a:pt x="79" y="6"/>
                  </a:cubicBezTo>
                  <a:cubicBezTo>
                    <a:pt x="72" y="7"/>
                    <a:pt x="64" y="9"/>
                    <a:pt x="59" y="13"/>
                  </a:cubicBezTo>
                  <a:cubicBezTo>
                    <a:pt x="57" y="17"/>
                    <a:pt x="54" y="22"/>
                    <a:pt x="54" y="26"/>
                  </a:cubicBezTo>
                  <a:cubicBezTo>
                    <a:pt x="54" y="29"/>
                    <a:pt x="54" y="32"/>
                    <a:pt x="55" y="33"/>
                  </a:cubicBezTo>
                  <a:cubicBezTo>
                    <a:pt x="56" y="32"/>
                    <a:pt x="56" y="31"/>
                    <a:pt x="56" y="31"/>
                  </a:cubicBezTo>
                  <a:cubicBezTo>
                    <a:pt x="55" y="27"/>
                    <a:pt x="56" y="23"/>
                    <a:pt x="58" y="20"/>
                  </a:cubicBezTo>
                  <a:cubicBezTo>
                    <a:pt x="60" y="15"/>
                    <a:pt x="64" y="14"/>
                    <a:pt x="69" y="12"/>
                  </a:cubicBezTo>
                  <a:cubicBezTo>
                    <a:pt x="73" y="12"/>
                    <a:pt x="77" y="8"/>
                    <a:pt x="82" y="8"/>
                  </a:cubicBezTo>
                  <a:cubicBezTo>
                    <a:pt x="86" y="7"/>
                    <a:pt x="89" y="9"/>
                    <a:pt x="93" y="10"/>
                  </a:cubicBezTo>
                  <a:cubicBezTo>
                    <a:pt x="95" y="11"/>
                    <a:pt x="96" y="11"/>
                    <a:pt x="98" y="12"/>
                  </a:cubicBezTo>
                  <a:cubicBezTo>
                    <a:pt x="100" y="13"/>
                    <a:pt x="103" y="17"/>
                    <a:pt x="104" y="19"/>
                  </a:cubicBezTo>
                  <a:cubicBezTo>
                    <a:pt x="105" y="20"/>
                    <a:pt x="107" y="20"/>
                    <a:pt x="107" y="22"/>
                  </a:cubicBezTo>
                  <a:cubicBezTo>
                    <a:pt x="108" y="22"/>
                    <a:pt x="109" y="23"/>
                    <a:pt x="110" y="22"/>
                  </a:cubicBezTo>
                  <a:cubicBezTo>
                    <a:pt x="110" y="22"/>
                    <a:pt x="110" y="22"/>
                    <a:pt x="110" y="22"/>
                  </a:cubicBezTo>
                  <a:close/>
                  <a:moveTo>
                    <a:pt x="101" y="17"/>
                  </a:moveTo>
                  <a:cubicBezTo>
                    <a:pt x="96" y="14"/>
                    <a:pt x="92" y="11"/>
                    <a:pt x="86" y="10"/>
                  </a:cubicBezTo>
                  <a:cubicBezTo>
                    <a:pt x="90" y="12"/>
                    <a:pt x="94" y="15"/>
                    <a:pt x="95" y="21"/>
                  </a:cubicBezTo>
                  <a:cubicBezTo>
                    <a:pt x="99" y="21"/>
                    <a:pt x="101" y="21"/>
                    <a:pt x="105" y="22"/>
                  </a:cubicBezTo>
                  <a:cubicBezTo>
                    <a:pt x="105" y="22"/>
                    <a:pt x="105" y="21"/>
                    <a:pt x="105" y="21"/>
                  </a:cubicBezTo>
                  <a:cubicBezTo>
                    <a:pt x="104" y="20"/>
                    <a:pt x="102" y="18"/>
                    <a:pt x="101" y="17"/>
                  </a:cubicBezTo>
                  <a:close/>
                  <a:moveTo>
                    <a:pt x="89" y="53"/>
                  </a:moveTo>
                  <a:cubicBezTo>
                    <a:pt x="87" y="54"/>
                    <a:pt x="85" y="55"/>
                    <a:pt x="83" y="57"/>
                  </a:cubicBezTo>
                  <a:cubicBezTo>
                    <a:pt x="80" y="59"/>
                    <a:pt x="80" y="60"/>
                    <a:pt x="78" y="62"/>
                  </a:cubicBezTo>
                  <a:cubicBezTo>
                    <a:pt x="76" y="65"/>
                    <a:pt x="75" y="67"/>
                    <a:pt x="73" y="70"/>
                  </a:cubicBezTo>
                  <a:cubicBezTo>
                    <a:pt x="73" y="72"/>
                    <a:pt x="72" y="73"/>
                    <a:pt x="71" y="75"/>
                  </a:cubicBezTo>
                  <a:cubicBezTo>
                    <a:pt x="70" y="77"/>
                    <a:pt x="70" y="79"/>
                    <a:pt x="69" y="81"/>
                  </a:cubicBezTo>
                  <a:cubicBezTo>
                    <a:pt x="69" y="82"/>
                    <a:pt x="68" y="84"/>
                    <a:pt x="68" y="86"/>
                  </a:cubicBezTo>
                  <a:cubicBezTo>
                    <a:pt x="66" y="92"/>
                    <a:pt x="65" y="98"/>
                    <a:pt x="64" y="104"/>
                  </a:cubicBezTo>
                  <a:cubicBezTo>
                    <a:pt x="63" y="110"/>
                    <a:pt x="62" y="115"/>
                    <a:pt x="62" y="120"/>
                  </a:cubicBezTo>
                  <a:cubicBezTo>
                    <a:pt x="62" y="123"/>
                    <a:pt x="61" y="126"/>
                    <a:pt x="62" y="128"/>
                  </a:cubicBezTo>
                  <a:cubicBezTo>
                    <a:pt x="62" y="129"/>
                    <a:pt x="63" y="130"/>
                    <a:pt x="63" y="131"/>
                  </a:cubicBezTo>
                  <a:cubicBezTo>
                    <a:pt x="63" y="133"/>
                    <a:pt x="63" y="134"/>
                    <a:pt x="63" y="135"/>
                  </a:cubicBezTo>
                  <a:cubicBezTo>
                    <a:pt x="63" y="136"/>
                    <a:pt x="64" y="138"/>
                    <a:pt x="65" y="140"/>
                  </a:cubicBezTo>
                  <a:cubicBezTo>
                    <a:pt x="65" y="140"/>
                    <a:pt x="66" y="141"/>
                    <a:pt x="66" y="142"/>
                  </a:cubicBezTo>
                  <a:cubicBezTo>
                    <a:pt x="66" y="143"/>
                    <a:pt x="66" y="144"/>
                    <a:pt x="67" y="144"/>
                  </a:cubicBezTo>
                  <a:cubicBezTo>
                    <a:pt x="63" y="125"/>
                    <a:pt x="68" y="107"/>
                    <a:pt x="70" y="90"/>
                  </a:cubicBezTo>
                  <a:cubicBezTo>
                    <a:pt x="70" y="86"/>
                    <a:pt x="71" y="83"/>
                    <a:pt x="72" y="79"/>
                  </a:cubicBezTo>
                  <a:cubicBezTo>
                    <a:pt x="73" y="76"/>
                    <a:pt x="74" y="72"/>
                    <a:pt x="75" y="69"/>
                  </a:cubicBezTo>
                  <a:cubicBezTo>
                    <a:pt x="82" y="59"/>
                    <a:pt x="91" y="51"/>
                    <a:pt x="103" y="48"/>
                  </a:cubicBezTo>
                  <a:cubicBezTo>
                    <a:pt x="98" y="48"/>
                    <a:pt x="93" y="50"/>
                    <a:pt x="89" y="53"/>
                  </a:cubicBezTo>
                  <a:close/>
                  <a:moveTo>
                    <a:pt x="88" y="13"/>
                  </a:moveTo>
                  <a:cubicBezTo>
                    <a:pt x="87" y="13"/>
                    <a:pt x="87" y="12"/>
                    <a:pt x="86" y="12"/>
                  </a:cubicBezTo>
                  <a:cubicBezTo>
                    <a:pt x="83" y="10"/>
                    <a:pt x="81" y="11"/>
                    <a:pt x="79" y="12"/>
                  </a:cubicBezTo>
                  <a:cubicBezTo>
                    <a:pt x="76" y="12"/>
                    <a:pt x="72" y="12"/>
                    <a:pt x="69" y="13"/>
                  </a:cubicBezTo>
                  <a:cubicBezTo>
                    <a:pt x="68" y="14"/>
                    <a:pt x="68" y="14"/>
                    <a:pt x="67" y="14"/>
                  </a:cubicBezTo>
                  <a:cubicBezTo>
                    <a:pt x="66" y="15"/>
                    <a:pt x="64" y="16"/>
                    <a:pt x="62" y="16"/>
                  </a:cubicBezTo>
                  <a:cubicBezTo>
                    <a:pt x="60" y="19"/>
                    <a:pt x="57" y="23"/>
                    <a:pt x="57" y="26"/>
                  </a:cubicBezTo>
                  <a:cubicBezTo>
                    <a:pt x="67" y="21"/>
                    <a:pt x="80" y="21"/>
                    <a:pt x="94" y="20"/>
                  </a:cubicBezTo>
                  <a:cubicBezTo>
                    <a:pt x="93" y="17"/>
                    <a:pt x="91" y="15"/>
                    <a:pt x="88" y="13"/>
                  </a:cubicBezTo>
                  <a:close/>
                  <a:moveTo>
                    <a:pt x="87" y="3"/>
                  </a:moveTo>
                  <a:cubicBezTo>
                    <a:pt x="86" y="3"/>
                    <a:pt x="86" y="3"/>
                    <a:pt x="85" y="2"/>
                  </a:cubicBezTo>
                  <a:cubicBezTo>
                    <a:pt x="83" y="2"/>
                    <a:pt x="81" y="2"/>
                    <a:pt x="79" y="2"/>
                  </a:cubicBezTo>
                  <a:cubicBezTo>
                    <a:pt x="74" y="1"/>
                    <a:pt x="71" y="3"/>
                    <a:pt x="66" y="4"/>
                  </a:cubicBezTo>
                  <a:cubicBezTo>
                    <a:pt x="59" y="6"/>
                    <a:pt x="53" y="8"/>
                    <a:pt x="48" y="13"/>
                  </a:cubicBezTo>
                  <a:cubicBezTo>
                    <a:pt x="45" y="17"/>
                    <a:pt x="39" y="23"/>
                    <a:pt x="42" y="30"/>
                  </a:cubicBezTo>
                  <a:cubicBezTo>
                    <a:pt x="45" y="33"/>
                    <a:pt x="50" y="33"/>
                    <a:pt x="53" y="33"/>
                  </a:cubicBezTo>
                  <a:cubicBezTo>
                    <a:pt x="51" y="25"/>
                    <a:pt x="55" y="15"/>
                    <a:pt x="59" y="11"/>
                  </a:cubicBezTo>
                  <a:cubicBezTo>
                    <a:pt x="66" y="6"/>
                    <a:pt x="81" y="2"/>
                    <a:pt x="90" y="4"/>
                  </a:cubicBezTo>
                  <a:cubicBezTo>
                    <a:pt x="89" y="3"/>
                    <a:pt x="88" y="4"/>
                    <a:pt x="87" y="3"/>
                  </a:cubicBezTo>
                  <a:close/>
                  <a:moveTo>
                    <a:pt x="79" y="55"/>
                  </a:moveTo>
                  <a:cubicBezTo>
                    <a:pt x="78" y="57"/>
                    <a:pt x="76" y="60"/>
                    <a:pt x="75" y="62"/>
                  </a:cubicBezTo>
                  <a:cubicBezTo>
                    <a:pt x="72" y="68"/>
                    <a:pt x="69" y="72"/>
                    <a:pt x="67" y="78"/>
                  </a:cubicBezTo>
                  <a:cubicBezTo>
                    <a:pt x="66" y="80"/>
                    <a:pt x="65" y="84"/>
                    <a:pt x="64" y="87"/>
                  </a:cubicBezTo>
                  <a:cubicBezTo>
                    <a:pt x="60" y="97"/>
                    <a:pt x="58" y="112"/>
                    <a:pt x="58" y="125"/>
                  </a:cubicBezTo>
                  <a:cubicBezTo>
                    <a:pt x="59" y="125"/>
                    <a:pt x="60" y="125"/>
                    <a:pt x="61" y="125"/>
                  </a:cubicBezTo>
                  <a:cubicBezTo>
                    <a:pt x="60" y="120"/>
                    <a:pt x="61" y="115"/>
                    <a:pt x="61" y="111"/>
                  </a:cubicBezTo>
                  <a:cubicBezTo>
                    <a:pt x="63" y="93"/>
                    <a:pt x="68" y="78"/>
                    <a:pt x="74" y="64"/>
                  </a:cubicBezTo>
                  <a:cubicBezTo>
                    <a:pt x="76" y="62"/>
                    <a:pt x="78" y="60"/>
                    <a:pt x="79" y="58"/>
                  </a:cubicBezTo>
                  <a:cubicBezTo>
                    <a:pt x="82" y="55"/>
                    <a:pt x="87" y="53"/>
                    <a:pt x="89" y="50"/>
                  </a:cubicBezTo>
                  <a:cubicBezTo>
                    <a:pt x="86" y="52"/>
                    <a:pt x="82" y="53"/>
                    <a:pt x="79" y="55"/>
                  </a:cubicBezTo>
                  <a:close/>
                  <a:moveTo>
                    <a:pt x="82" y="190"/>
                  </a:moveTo>
                  <a:cubicBezTo>
                    <a:pt x="82" y="190"/>
                    <a:pt x="84" y="190"/>
                    <a:pt x="85" y="189"/>
                  </a:cubicBezTo>
                  <a:cubicBezTo>
                    <a:pt x="85" y="188"/>
                    <a:pt x="86" y="185"/>
                    <a:pt x="84" y="184"/>
                  </a:cubicBezTo>
                  <a:cubicBezTo>
                    <a:pt x="83" y="183"/>
                    <a:pt x="82" y="184"/>
                    <a:pt x="81" y="183"/>
                  </a:cubicBezTo>
                  <a:cubicBezTo>
                    <a:pt x="80" y="185"/>
                    <a:pt x="79" y="186"/>
                    <a:pt x="79" y="188"/>
                  </a:cubicBezTo>
                  <a:cubicBezTo>
                    <a:pt x="80" y="188"/>
                    <a:pt x="81" y="190"/>
                    <a:pt x="82" y="190"/>
                  </a:cubicBezTo>
                  <a:close/>
                  <a:moveTo>
                    <a:pt x="82" y="201"/>
                  </a:moveTo>
                  <a:cubicBezTo>
                    <a:pt x="81" y="204"/>
                    <a:pt x="75" y="203"/>
                    <a:pt x="75" y="199"/>
                  </a:cubicBezTo>
                  <a:cubicBezTo>
                    <a:pt x="75" y="199"/>
                    <a:pt x="76" y="199"/>
                    <a:pt x="76" y="198"/>
                  </a:cubicBezTo>
                  <a:cubicBezTo>
                    <a:pt x="77" y="196"/>
                    <a:pt x="77" y="195"/>
                    <a:pt x="77" y="193"/>
                  </a:cubicBezTo>
                  <a:cubicBezTo>
                    <a:pt x="75" y="195"/>
                    <a:pt x="72" y="199"/>
                    <a:pt x="74" y="203"/>
                  </a:cubicBezTo>
                  <a:cubicBezTo>
                    <a:pt x="74" y="203"/>
                    <a:pt x="74" y="203"/>
                    <a:pt x="75" y="203"/>
                  </a:cubicBezTo>
                  <a:cubicBezTo>
                    <a:pt x="76" y="204"/>
                    <a:pt x="78" y="205"/>
                    <a:pt x="80" y="204"/>
                  </a:cubicBezTo>
                  <a:cubicBezTo>
                    <a:pt x="80" y="205"/>
                    <a:pt x="81" y="205"/>
                    <a:pt x="82" y="205"/>
                  </a:cubicBezTo>
                  <a:cubicBezTo>
                    <a:pt x="83" y="202"/>
                    <a:pt x="83" y="198"/>
                    <a:pt x="83" y="195"/>
                  </a:cubicBezTo>
                  <a:cubicBezTo>
                    <a:pt x="82" y="198"/>
                    <a:pt x="83" y="199"/>
                    <a:pt x="82" y="201"/>
                  </a:cubicBezTo>
                  <a:close/>
                  <a:moveTo>
                    <a:pt x="79" y="191"/>
                  </a:moveTo>
                  <a:cubicBezTo>
                    <a:pt x="80" y="193"/>
                    <a:pt x="76" y="198"/>
                    <a:pt x="77" y="200"/>
                  </a:cubicBezTo>
                  <a:cubicBezTo>
                    <a:pt x="77" y="201"/>
                    <a:pt x="79" y="202"/>
                    <a:pt x="80" y="201"/>
                  </a:cubicBezTo>
                  <a:cubicBezTo>
                    <a:pt x="81" y="201"/>
                    <a:pt x="81" y="198"/>
                    <a:pt x="81" y="197"/>
                  </a:cubicBezTo>
                  <a:cubicBezTo>
                    <a:pt x="82" y="195"/>
                    <a:pt x="82" y="194"/>
                    <a:pt x="82" y="192"/>
                  </a:cubicBezTo>
                  <a:cubicBezTo>
                    <a:pt x="81" y="191"/>
                    <a:pt x="80" y="190"/>
                    <a:pt x="79" y="191"/>
                  </a:cubicBezTo>
                  <a:close/>
                  <a:moveTo>
                    <a:pt x="75" y="206"/>
                  </a:moveTo>
                  <a:cubicBezTo>
                    <a:pt x="74" y="210"/>
                    <a:pt x="73" y="214"/>
                    <a:pt x="72" y="218"/>
                  </a:cubicBezTo>
                  <a:cubicBezTo>
                    <a:pt x="73" y="218"/>
                    <a:pt x="74" y="218"/>
                    <a:pt x="75" y="218"/>
                  </a:cubicBezTo>
                  <a:cubicBezTo>
                    <a:pt x="76" y="215"/>
                    <a:pt x="78" y="211"/>
                    <a:pt x="79" y="206"/>
                  </a:cubicBezTo>
                  <a:cubicBezTo>
                    <a:pt x="77" y="206"/>
                    <a:pt x="76" y="206"/>
                    <a:pt x="75" y="206"/>
                  </a:cubicBezTo>
                  <a:close/>
                  <a:moveTo>
                    <a:pt x="67" y="35"/>
                  </a:moveTo>
                  <a:cubicBezTo>
                    <a:pt x="66" y="36"/>
                    <a:pt x="66" y="36"/>
                    <a:pt x="66" y="37"/>
                  </a:cubicBezTo>
                  <a:cubicBezTo>
                    <a:pt x="67" y="36"/>
                    <a:pt x="68" y="36"/>
                    <a:pt x="68" y="35"/>
                  </a:cubicBezTo>
                  <a:cubicBezTo>
                    <a:pt x="68" y="35"/>
                    <a:pt x="67" y="35"/>
                    <a:pt x="67" y="35"/>
                  </a:cubicBezTo>
                  <a:close/>
                  <a:moveTo>
                    <a:pt x="59" y="222"/>
                  </a:moveTo>
                  <a:cubicBezTo>
                    <a:pt x="60" y="222"/>
                    <a:pt x="61" y="222"/>
                    <a:pt x="62" y="221"/>
                  </a:cubicBezTo>
                  <a:cubicBezTo>
                    <a:pt x="62" y="221"/>
                    <a:pt x="62" y="220"/>
                    <a:pt x="62" y="219"/>
                  </a:cubicBezTo>
                  <a:cubicBezTo>
                    <a:pt x="62" y="219"/>
                    <a:pt x="63" y="219"/>
                    <a:pt x="63" y="219"/>
                  </a:cubicBezTo>
                  <a:cubicBezTo>
                    <a:pt x="64" y="217"/>
                    <a:pt x="64" y="215"/>
                    <a:pt x="64" y="213"/>
                  </a:cubicBezTo>
                  <a:cubicBezTo>
                    <a:pt x="66" y="209"/>
                    <a:pt x="67" y="204"/>
                    <a:pt x="68" y="199"/>
                  </a:cubicBezTo>
                  <a:cubicBezTo>
                    <a:pt x="68" y="197"/>
                    <a:pt x="68" y="194"/>
                    <a:pt x="68" y="191"/>
                  </a:cubicBezTo>
                  <a:cubicBezTo>
                    <a:pt x="68" y="175"/>
                    <a:pt x="68" y="160"/>
                    <a:pt x="67" y="145"/>
                  </a:cubicBezTo>
                  <a:cubicBezTo>
                    <a:pt x="67" y="148"/>
                    <a:pt x="64" y="149"/>
                    <a:pt x="63" y="151"/>
                  </a:cubicBezTo>
                  <a:cubicBezTo>
                    <a:pt x="63" y="152"/>
                    <a:pt x="63" y="157"/>
                    <a:pt x="64" y="158"/>
                  </a:cubicBezTo>
                  <a:cubicBezTo>
                    <a:pt x="64" y="159"/>
                    <a:pt x="65" y="159"/>
                    <a:pt x="65" y="160"/>
                  </a:cubicBezTo>
                  <a:cubicBezTo>
                    <a:pt x="65" y="161"/>
                    <a:pt x="63" y="163"/>
                    <a:pt x="63" y="164"/>
                  </a:cubicBezTo>
                  <a:cubicBezTo>
                    <a:pt x="63" y="165"/>
                    <a:pt x="64" y="165"/>
                    <a:pt x="65" y="167"/>
                  </a:cubicBezTo>
                  <a:cubicBezTo>
                    <a:pt x="65" y="168"/>
                    <a:pt x="65" y="169"/>
                    <a:pt x="64" y="170"/>
                  </a:cubicBezTo>
                  <a:cubicBezTo>
                    <a:pt x="66" y="172"/>
                    <a:pt x="66" y="175"/>
                    <a:pt x="64" y="177"/>
                  </a:cubicBezTo>
                  <a:cubicBezTo>
                    <a:pt x="66" y="179"/>
                    <a:pt x="65" y="182"/>
                    <a:pt x="64" y="183"/>
                  </a:cubicBezTo>
                  <a:cubicBezTo>
                    <a:pt x="64" y="184"/>
                    <a:pt x="65" y="185"/>
                    <a:pt x="65" y="187"/>
                  </a:cubicBezTo>
                  <a:cubicBezTo>
                    <a:pt x="65" y="188"/>
                    <a:pt x="63" y="189"/>
                    <a:pt x="63" y="190"/>
                  </a:cubicBezTo>
                  <a:cubicBezTo>
                    <a:pt x="63" y="191"/>
                    <a:pt x="65" y="192"/>
                    <a:pt x="65" y="193"/>
                  </a:cubicBezTo>
                  <a:cubicBezTo>
                    <a:pt x="65" y="195"/>
                    <a:pt x="64" y="195"/>
                    <a:pt x="63" y="197"/>
                  </a:cubicBezTo>
                  <a:cubicBezTo>
                    <a:pt x="63" y="198"/>
                    <a:pt x="64" y="200"/>
                    <a:pt x="64" y="202"/>
                  </a:cubicBezTo>
                  <a:cubicBezTo>
                    <a:pt x="64" y="203"/>
                    <a:pt x="63" y="204"/>
                    <a:pt x="63" y="205"/>
                  </a:cubicBezTo>
                  <a:cubicBezTo>
                    <a:pt x="63" y="206"/>
                    <a:pt x="64" y="208"/>
                    <a:pt x="64" y="209"/>
                  </a:cubicBezTo>
                  <a:cubicBezTo>
                    <a:pt x="64" y="211"/>
                    <a:pt x="61" y="211"/>
                    <a:pt x="61" y="213"/>
                  </a:cubicBezTo>
                  <a:cubicBezTo>
                    <a:pt x="61" y="214"/>
                    <a:pt x="62" y="216"/>
                    <a:pt x="62" y="218"/>
                  </a:cubicBezTo>
                  <a:cubicBezTo>
                    <a:pt x="61" y="218"/>
                    <a:pt x="60" y="219"/>
                    <a:pt x="59" y="220"/>
                  </a:cubicBezTo>
                  <a:cubicBezTo>
                    <a:pt x="59" y="221"/>
                    <a:pt x="59" y="222"/>
                    <a:pt x="59" y="222"/>
                  </a:cubicBezTo>
                  <a:close/>
                  <a:moveTo>
                    <a:pt x="65" y="34"/>
                  </a:moveTo>
                  <a:cubicBezTo>
                    <a:pt x="63" y="34"/>
                    <a:pt x="59" y="36"/>
                    <a:pt x="57" y="38"/>
                  </a:cubicBezTo>
                  <a:cubicBezTo>
                    <a:pt x="58" y="38"/>
                    <a:pt x="58" y="38"/>
                    <a:pt x="59" y="39"/>
                  </a:cubicBezTo>
                  <a:cubicBezTo>
                    <a:pt x="61" y="38"/>
                    <a:pt x="60" y="36"/>
                    <a:pt x="62" y="35"/>
                  </a:cubicBezTo>
                  <a:cubicBezTo>
                    <a:pt x="63" y="35"/>
                    <a:pt x="64" y="36"/>
                    <a:pt x="65" y="35"/>
                  </a:cubicBezTo>
                  <a:cubicBezTo>
                    <a:pt x="65" y="35"/>
                    <a:pt x="66" y="34"/>
                    <a:pt x="65" y="34"/>
                  </a:cubicBezTo>
                  <a:close/>
                  <a:moveTo>
                    <a:pt x="62" y="37"/>
                  </a:moveTo>
                  <a:cubicBezTo>
                    <a:pt x="62" y="38"/>
                    <a:pt x="61" y="39"/>
                    <a:pt x="61" y="39"/>
                  </a:cubicBezTo>
                  <a:cubicBezTo>
                    <a:pt x="62" y="39"/>
                    <a:pt x="64" y="38"/>
                    <a:pt x="65" y="37"/>
                  </a:cubicBezTo>
                  <a:cubicBezTo>
                    <a:pt x="64" y="37"/>
                    <a:pt x="64" y="37"/>
                    <a:pt x="62" y="37"/>
                  </a:cubicBezTo>
                  <a:close/>
                  <a:moveTo>
                    <a:pt x="63" y="149"/>
                  </a:moveTo>
                  <a:cubicBezTo>
                    <a:pt x="63" y="148"/>
                    <a:pt x="64" y="147"/>
                    <a:pt x="65" y="146"/>
                  </a:cubicBezTo>
                  <a:cubicBezTo>
                    <a:pt x="65" y="143"/>
                    <a:pt x="64" y="141"/>
                    <a:pt x="63" y="139"/>
                  </a:cubicBezTo>
                  <a:cubicBezTo>
                    <a:pt x="63" y="138"/>
                    <a:pt x="62" y="136"/>
                    <a:pt x="61" y="136"/>
                  </a:cubicBezTo>
                  <a:cubicBezTo>
                    <a:pt x="63" y="139"/>
                    <a:pt x="65" y="146"/>
                    <a:pt x="60" y="147"/>
                  </a:cubicBezTo>
                  <a:cubicBezTo>
                    <a:pt x="60" y="147"/>
                    <a:pt x="58" y="147"/>
                    <a:pt x="57" y="146"/>
                  </a:cubicBezTo>
                  <a:cubicBezTo>
                    <a:pt x="56" y="143"/>
                    <a:pt x="57" y="140"/>
                    <a:pt x="56" y="137"/>
                  </a:cubicBezTo>
                  <a:cubicBezTo>
                    <a:pt x="57" y="140"/>
                    <a:pt x="55" y="146"/>
                    <a:pt x="57" y="148"/>
                  </a:cubicBezTo>
                  <a:cubicBezTo>
                    <a:pt x="59" y="148"/>
                    <a:pt x="61" y="149"/>
                    <a:pt x="63" y="149"/>
                  </a:cubicBezTo>
                  <a:close/>
                  <a:moveTo>
                    <a:pt x="64" y="173"/>
                  </a:moveTo>
                  <a:cubicBezTo>
                    <a:pt x="64" y="172"/>
                    <a:pt x="63" y="172"/>
                    <a:pt x="63" y="171"/>
                  </a:cubicBezTo>
                  <a:cubicBezTo>
                    <a:pt x="62" y="169"/>
                    <a:pt x="63" y="169"/>
                    <a:pt x="63" y="168"/>
                  </a:cubicBezTo>
                  <a:cubicBezTo>
                    <a:pt x="63" y="166"/>
                    <a:pt x="62" y="166"/>
                    <a:pt x="61" y="165"/>
                  </a:cubicBezTo>
                  <a:cubicBezTo>
                    <a:pt x="61" y="163"/>
                    <a:pt x="63" y="161"/>
                    <a:pt x="63" y="160"/>
                  </a:cubicBezTo>
                  <a:cubicBezTo>
                    <a:pt x="63" y="159"/>
                    <a:pt x="62" y="159"/>
                    <a:pt x="62" y="158"/>
                  </a:cubicBezTo>
                  <a:cubicBezTo>
                    <a:pt x="61" y="156"/>
                    <a:pt x="63" y="153"/>
                    <a:pt x="62" y="150"/>
                  </a:cubicBezTo>
                  <a:cubicBezTo>
                    <a:pt x="61" y="150"/>
                    <a:pt x="60" y="150"/>
                    <a:pt x="59" y="150"/>
                  </a:cubicBezTo>
                  <a:cubicBezTo>
                    <a:pt x="61" y="162"/>
                    <a:pt x="60" y="171"/>
                    <a:pt x="60" y="183"/>
                  </a:cubicBezTo>
                  <a:cubicBezTo>
                    <a:pt x="60" y="188"/>
                    <a:pt x="60" y="194"/>
                    <a:pt x="59" y="200"/>
                  </a:cubicBezTo>
                  <a:cubicBezTo>
                    <a:pt x="59" y="206"/>
                    <a:pt x="58" y="211"/>
                    <a:pt x="57" y="216"/>
                  </a:cubicBezTo>
                  <a:cubicBezTo>
                    <a:pt x="57" y="219"/>
                    <a:pt x="55" y="222"/>
                    <a:pt x="58" y="223"/>
                  </a:cubicBezTo>
                  <a:cubicBezTo>
                    <a:pt x="58" y="221"/>
                    <a:pt x="57" y="221"/>
                    <a:pt x="58" y="219"/>
                  </a:cubicBezTo>
                  <a:cubicBezTo>
                    <a:pt x="58" y="218"/>
                    <a:pt x="60" y="217"/>
                    <a:pt x="61" y="216"/>
                  </a:cubicBezTo>
                  <a:cubicBezTo>
                    <a:pt x="61" y="215"/>
                    <a:pt x="59" y="213"/>
                    <a:pt x="60" y="212"/>
                  </a:cubicBezTo>
                  <a:cubicBezTo>
                    <a:pt x="60" y="211"/>
                    <a:pt x="62" y="210"/>
                    <a:pt x="62" y="209"/>
                  </a:cubicBezTo>
                  <a:cubicBezTo>
                    <a:pt x="62" y="207"/>
                    <a:pt x="61" y="206"/>
                    <a:pt x="61" y="204"/>
                  </a:cubicBezTo>
                  <a:cubicBezTo>
                    <a:pt x="61" y="203"/>
                    <a:pt x="63" y="202"/>
                    <a:pt x="63" y="201"/>
                  </a:cubicBezTo>
                  <a:cubicBezTo>
                    <a:pt x="63" y="199"/>
                    <a:pt x="62" y="198"/>
                    <a:pt x="62" y="197"/>
                  </a:cubicBezTo>
                  <a:cubicBezTo>
                    <a:pt x="62" y="196"/>
                    <a:pt x="63" y="195"/>
                    <a:pt x="63" y="194"/>
                  </a:cubicBezTo>
                  <a:cubicBezTo>
                    <a:pt x="63" y="193"/>
                    <a:pt x="62" y="191"/>
                    <a:pt x="62" y="190"/>
                  </a:cubicBezTo>
                  <a:cubicBezTo>
                    <a:pt x="62" y="189"/>
                    <a:pt x="64" y="187"/>
                    <a:pt x="64" y="186"/>
                  </a:cubicBezTo>
                  <a:cubicBezTo>
                    <a:pt x="64" y="185"/>
                    <a:pt x="62" y="184"/>
                    <a:pt x="62" y="183"/>
                  </a:cubicBezTo>
                  <a:cubicBezTo>
                    <a:pt x="63" y="182"/>
                    <a:pt x="63" y="181"/>
                    <a:pt x="64" y="180"/>
                  </a:cubicBezTo>
                  <a:cubicBezTo>
                    <a:pt x="61" y="178"/>
                    <a:pt x="64" y="175"/>
                    <a:pt x="64" y="173"/>
                  </a:cubicBezTo>
                  <a:close/>
                  <a:moveTo>
                    <a:pt x="59" y="135"/>
                  </a:moveTo>
                  <a:cubicBezTo>
                    <a:pt x="58" y="135"/>
                    <a:pt x="58" y="135"/>
                    <a:pt x="58" y="135"/>
                  </a:cubicBezTo>
                  <a:cubicBezTo>
                    <a:pt x="59" y="138"/>
                    <a:pt x="57" y="143"/>
                    <a:pt x="59" y="145"/>
                  </a:cubicBezTo>
                  <a:cubicBezTo>
                    <a:pt x="64" y="145"/>
                    <a:pt x="61" y="137"/>
                    <a:pt x="59" y="135"/>
                  </a:cubicBezTo>
                  <a:close/>
                  <a:moveTo>
                    <a:pt x="56" y="127"/>
                  </a:moveTo>
                  <a:cubicBezTo>
                    <a:pt x="56" y="130"/>
                    <a:pt x="56" y="132"/>
                    <a:pt x="57" y="134"/>
                  </a:cubicBezTo>
                  <a:cubicBezTo>
                    <a:pt x="58" y="133"/>
                    <a:pt x="60" y="134"/>
                    <a:pt x="60" y="133"/>
                  </a:cubicBezTo>
                  <a:cubicBezTo>
                    <a:pt x="61" y="133"/>
                    <a:pt x="60" y="132"/>
                    <a:pt x="61" y="133"/>
                  </a:cubicBezTo>
                  <a:cubicBezTo>
                    <a:pt x="62" y="129"/>
                    <a:pt x="60" y="125"/>
                    <a:pt x="56" y="127"/>
                  </a:cubicBezTo>
                  <a:close/>
                  <a:moveTo>
                    <a:pt x="58" y="40"/>
                  </a:moveTo>
                  <a:cubicBezTo>
                    <a:pt x="58" y="41"/>
                    <a:pt x="57" y="42"/>
                    <a:pt x="58" y="42"/>
                  </a:cubicBezTo>
                  <a:cubicBezTo>
                    <a:pt x="58" y="41"/>
                    <a:pt x="59" y="41"/>
                    <a:pt x="60" y="40"/>
                  </a:cubicBezTo>
                  <a:cubicBezTo>
                    <a:pt x="59" y="40"/>
                    <a:pt x="58" y="40"/>
                    <a:pt x="58" y="40"/>
                  </a:cubicBezTo>
                  <a:close/>
                  <a:moveTo>
                    <a:pt x="52" y="42"/>
                  </a:moveTo>
                  <a:cubicBezTo>
                    <a:pt x="54" y="43"/>
                    <a:pt x="55" y="41"/>
                    <a:pt x="55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0"/>
                    <a:pt x="57" y="39"/>
                    <a:pt x="57" y="38"/>
                  </a:cubicBezTo>
                  <a:cubicBezTo>
                    <a:pt x="55" y="39"/>
                    <a:pt x="53" y="40"/>
                    <a:pt x="52" y="42"/>
                  </a:cubicBezTo>
                  <a:close/>
                  <a:moveTo>
                    <a:pt x="31" y="118"/>
                  </a:moveTo>
                  <a:cubicBezTo>
                    <a:pt x="31" y="111"/>
                    <a:pt x="30" y="104"/>
                    <a:pt x="31" y="97"/>
                  </a:cubicBezTo>
                  <a:cubicBezTo>
                    <a:pt x="31" y="92"/>
                    <a:pt x="32" y="86"/>
                    <a:pt x="33" y="81"/>
                  </a:cubicBezTo>
                  <a:cubicBezTo>
                    <a:pt x="34" y="75"/>
                    <a:pt x="37" y="70"/>
                    <a:pt x="39" y="65"/>
                  </a:cubicBezTo>
                  <a:cubicBezTo>
                    <a:pt x="42" y="59"/>
                    <a:pt x="46" y="54"/>
                    <a:pt x="50" y="49"/>
                  </a:cubicBezTo>
                  <a:cubicBezTo>
                    <a:pt x="52" y="48"/>
                    <a:pt x="54" y="45"/>
                    <a:pt x="56" y="43"/>
                  </a:cubicBezTo>
                  <a:cubicBezTo>
                    <a:pt x="51" y="44"/>
                    <a:pt x="51" y="48"/>
                    <a:pt x="48" y="49"/>
                  </a:cubicBezTo>
                  <a:cubicBezTo>
                    <a:pt x="47" y="51"/>
                    <a:pt x="47" y="52"/>
                    <a:pt x="46" y="52"/>
                  </a:cubicBezTo>
                  <a:cubicBezTo>
                    <a:pt x="45" y="53"/>
                    <a:pt x="44" y="52"/>
                    <a:pt x="43" y="53"/>
                  </a:cubicBezTo>
                  <a:cubicBezTo>
                    <a:pt x="44" y="55"/>
                    <a:pt x="43" y="56"/>
                    <a:pt x="41" y="57"/>
                  </a:cubicBezTo>
                  <a:cubicBezTo>
                    <a:pt x="40" y="59"/>
                    <a:pt x="39" y="61"/>
                    <a:pt x="37" y="62"/>
                  </a:cubicBezTo>
                  <a:cubicBezTo>
                    <a:pt x="37" y="65"/>
                    <a:pt x="36" y="66"/>
                    <a:pt x="35" y="67"/>
                  </a:cubicBezTo>
                  <a:cubicBezTo>
                    <a:pt x="35" y="68"/>
                    <a:pt x="36" y="69"/>
                    <a:pt x="36" y="70"/>
                  </a:cubicBezTo>
                  <a:cubicBezTo>
                    <a:pt x="35" y="71"/>
                    <a:pt x="34" y="71"/>
                    <a:pt x="34" y="72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5"/>
                    <a:pt x="33" y="76"/>
                    <a:pt x="32" y="77"/>
                  </a:cubicBezTo>
                  <a:cubicBezTo>
                    <a:pt x="32" y="78"/>
                    <a:pt x="33" y="78"/>
                    <a:pt x="33" y="80"/>
                  </a:cubicBezTo>
                  <a:cubicBezTo>
                    <a:pt x="32" y="80"/>
                    <a:pt x="31" y="80"/>
                    <a:pt x="31" y="81"/>
                  </a:cubicBezTo>
                  <a:cubicBezTo>
                    <a:pt x="31" y="82"/>
                    <a:pt x="32" y="82"/>
                    <a:pt x="31" y="84"/>
                  </a:cubicBezTo>
                  <a:cubicBezTo>
                    <a:pt x="31" y="85"/>
                    <a:pt x="29" y="84"/>
                    <a:pt x="29" y="86"/>
                  </a:cubicBezTo>
                  <a:cubicBezTo>
                    <a:pt x="29" y="87"/>
                    <a:pt x="30" y="87"/>
                    <a:pt x="31" y="89"/>
                  </a:cubicBezTo>
                  <a:cubicBezTo>
                    <a:pt x="30" y="90"/>
                    <a:pt x="28" y="91"/>
                    <a:pt x="29" y="92"/>
                  </a:cubicBezTo>
                  <a:cubicBezTo>
                    <a:pt x="29" y="94"/>
                    <a:pt x="31" y="93"/>
                    <a:pt x="31" y="95"/>
                  </a:cubicBezTo>
                  <a:cubicBezTo>
                    <a:pt x="30" y="96"/>
                    <a:pt x="29" y="96"/>
                    <a:pt x="28" y="97"/>
                  </a:cubicBezTo>
                  <a:cubicBezTo>
                    <a:pt x="29" y="97"/>
                    <a:pt x="29" y="98"/>
                    <a:pt x="29" y="99"/>
                  </a:cubicBezTo>
                  <a:cubicBezTo>
                    <a:pt x="29" y="100"/>
                    <a:pt x="28" y="100"/>
                    <a:pt x="28" y="101"/>
                  </a:cubicBezTo>
                  <a:cubicBezTo>
                    <a:pt x="29" y="102"/>
                    <a:pt x="30" y="103"/>
                    <a:pt x="30" y="104"/>
                  </a:cubicBezTo>
                  <a:cubicBezTo>
                    <a:pt x="30" y="105"/>
                    <a:pt x="28" y="104"/>
                    <a:pt x="28" y="105"/>
                  </a:cubicBezTo>
                  <a:cubicBezTo>
                    <a:pt x="27" y="107"/>
                    <a:pt x="30" y="108"/>
                    <a:pt x="30" y="110"/>
                  </a:cubicBezTo>
                  <a:cubicBezTo>
                    <a:pt x="29" y="111"/>
                    <a:pt x="28" y="111"/>
                    <a:pt x="27" y="111"/>
                  </a:cubicBezTo>
                  <a:cubicBezTo>
                    <a:pt x="28" y="113"/>
                    <a:pt x="30" y="113"/>
                    <a:pt x="30" y="114"/>
                  </a:cubicBezTo>
                  <a:cubicBezTo>
                    <a:pt x="30" y="115"/>
                    <a:pt x="29" y="116"/>
                    <a:pt x="28" y="117"/>
                  </a:cubicBezTo>
                  <a:cubicBezTo>
                    <a:pt x="28" y="118"/>
                    <a:pt x="30" y="118"/>
                    <a:pt x="30" y="120"/>
                  </a:cubicBezTo>
                  <a:cubicBezTo>
                    <a:pt x="30" y="120"/>
                    <a:pt x="29" y="121"/>
                    <a:pt x="30" y="121"/>
                  </a:cubicBezTo>
                  <a:cubicBezTo>
                    <a:pt x="30" y="121"/>
                    <a:pt x="30" y="119"/>
                    <a:pt x="31" y="118"/>
                  </a:cubicBezTo>
                  <a:close/>
                  <a:moveTo>
                    <a:pt x="48" y="46"/>
                  </a:moveTo>
                  <a:cubicBezTo>
                    <a:pt x="50" y="45"/>
                    <a:pt x="50" y="45"/>
                    <a:pt x="51" y="43"/>
                  </a:cubicBezTo>
                  <a:cubicBezTo>
                    <a:pt x="50" y="44"/>
                    <a:pt x="48" y="45"/>
                    <a:pt x="48" y="46"/>
                  </a:cubicBezTo>
                  <a:close/>
                  <a:moveTo>
                    <a:pt x="50" y="148"/>
                  </a:moveTo>
                  <a:cubicBezTo>
                    <a:pt x="46" y="148"/>
                    <a:pt x="43" y="149"/>
                    <a:pt x="39" y="150"/>
                  </a:cubicBezTo>
                  <a:cubicBezTo>
                    <a:pt x="40" y="151"/>
                    <a:pt x="41" y="151"/>
                    <a:pt x="41" y="153"/>
                  </a:cubicBezTo>
                  <a:cubicBezTo>
                    <a:pt x="45" y="152"/>
                    <a:pt x="47" y="151"/>
                    <a:pt x="50" y="150"/>
                  </a:cubicBezTo>
                  <a:cubicBezTo>
                    <a:pt x="50" y="149"/>
                    <a:pt x="50" y="148"/>
                    <a:pt x="50" y="148"/>
                  </a:cubicBezTo>
                  <a:close/>
                  <a:moveTo>
                    <a:pt x="48" y="153"/>
                  </a:moveTo>
                  <a:cubicBezTo>
                    <a:pt x="49" y="153"/>
                    <a:pt x="49" y="154"/>
                    <a:pt x="50" y="155"/>
                  </a:cubicBezTo>
                  <a:cubicBezTo>
                    <a:pt x="50" y="154"/>
                    <a:pt x="50" y="152"/>
                    <a:pt x="50" y="152"/>
                  </a:cubicBezTo>
                  <a:cubicBezTo>
                    <a:pt x="50" y="152"/>
                    <a:pt x="49" y="152"/>
                    <a:pt x="48" y="153"/>
                  </a:cubicBezTo>
                  <a:close/>
                  <a:moveTo>
                    <a:pt x="49" y="158"/>
                  </a:moveTo>
                  <a:cubicBezTo>
                    <a:pt x="49" y="159"/>
                    <a:pt x="48" y="160"/>
                    <a:pt x="47" y="161"/>
                  </a:cubicBezTo>
                  <a:cubicBezTo>
                    <a:pt x="48" y="162"/>
                    <a:pt x="48" y="164"/>
                    <a:pt x="49" y="165"/>
                  </a:cubicBezTo>
                  <a:cubicBezTo>
                    <a:pt x="50" y="163"/>
                    <a:pt x="51" y="160"/>
                    <a:pt x="49" y="158"/>
                  </a:cubicBezTo>
                  <a:close/>
                  <a:moveTo>
                    <a:pt x="49" y="168"/>
                  </a:moveTo>
                  <a:cubicBezTo>
                    <a:pt x="48" y="169"/>
                    <a:pt x="47" y="170"/>
                    <a:pt x="46" y="172"/>
                  </a:cubicBezTo>
                  <a:cubicBezTo>
                    <a:pt x="47" y="172"/>
                    <a:pt x="48" y="174"/>
                    <a:pt x="49" y="174"/>
                  </a:cubicBezTo>
                  <a:cubicBezTo>
                    <a:pt x="50" y="173"/>
                    <a:pt x="50" y="170"/>
                    <a:pt x="50" y="168"/>
                  </a:cubicBezTo>
                  <a:cubicBezTo>
                    <a:pt x="50" y="168"/>
                    <a:pt x="49" y="168"/>
                    <a:pt x="49" y="168"/>
                  </a:cubicBezTo>
                  <a:close/>
                  <a:moveTo>
                    <a:pt x="49" y="177"/>
                  </a:moveTo>
                  <a:cubicBezTo>
                    <a:pt x="48" y="178"/>
                    <a:pt x="47" y="179"/>
                    <a:pt x="46" y="180"/>
                  </a:cubicBezTo>
                  <a:cubicBezTo>
                    <a:pt x="47" y="181"/>
                    <a:pt x="48" y="182"/>
                    <a:pt x="49" y="183"/>
                  </a:cubicBezTo>
                  <a:cubicBezTo>
                    <a:pt x="49" y="181"/>
                    <a:pt x="50" y="178"/>
                    <a:pt x="49" y="177"/>
                  </a:cubicBezTo>
                  <a:close/>
                  <a:moveTo>
                    <a:pt x="49" y="156"/>
                  </a:moveTo>
                  <a:cubicBezTo>
                    <a:pt x="49" y="155"/>
                    <a:pt x="48" y="154"/>
                    <a:pt x="48" y="153"/>
                  </a:cubicBezTo>
                  <a:cubicBezTo>
                    <a:pt x="46" y="153"/>
                    <a:pt x="45" y="155"/>
                    <a:pt x="44" y="157"/>
                  </a:cubicBezTo>
                  <a:cubicBezTo>
                    <a:pt x="45" y="158"/>
                    <a:pt x="45" y="159"/>
                    <a:pt x="46" y="160"/>
                  </a:cubicBezTo>
                  <a:cubicBezTo>
                    <a:pt x="47" y="159"/>
                    <a:pt x="48" y="157"/>
                    <a:pt x="49" y="156"/>
                  </a:cubicBezTo>
                  <a:close/>
                  <a:moveTo>
                    <a:pt x="49" y="185"/>
                  </a:moveTo>
                  <a:cubicBezTo>
                    <a:pt x="47" y="184"/>
                    <a:pt x="47" y="182"/>
                    <a:pt x="45" y="181"/>
                  </a:cubicBezTo>
                  <a:cubicBezTo>
                    <a:pt x="44" y="183"/>
                    <a:pt x="43" y="184"/>
                    <a:pt x="42" y="186"/>
                  </a:cubicBezTo>
                  <a:cubicBezTo>
                    <a:pt x="43" y="187"/>
                    <a:pt x="44" y="189"/>
                    <a:pt x="46" y="191"/>
                  </a:cubicBezTo>
                  <a:cubicBezTo>
                    <a:pt x="47" y="189"/>
                    <a:pt x="48" y="188"/>
                    <a:pt x="49" y="185"/>
                  </a:cubicBezTo>
                  <a:close/>
                  <a:moveTo>
                    <a:pt x="46" y="192"/>
                  </a:moveTo>
                  <a:cubicBezTo>
                    <a:pt x="47" y="192"/>
                    <a:pt x="47" y="194"/>
                    <a:pt x="48" y="194"/>
                  </a:cubicBezTo>
                  <a:cubicBezTo>
                    <a:pt x="48" y="192"/>
                    <a:pt x="49" y="190"/>
                    <a:pt x="48" y="189"/>
                  </a:cubicBezTo>
                  <a:cubicBezTo>
                    <a:pt x="48" y="190"/>
                    <a:pt x="47" y="191"/>
                    <a:pt x="46" y="192"/>
                  </a:cubicBezTo>
                  <a:close/>
                  <a:moveTo>
                    <a:pt x="48" y="167"/>
                  </a:moveTo>
                  <a:cubicBezTo>
                    <a:pt x="48" y="165"/>
                    <a:pt x="47" y="164"/>
                    <a:pt x="46" y="162"/>
                  </a:cubicBezTo>
                  <a:cubicBezTo>
                    <a:pt x="45" y="163"/>
                    <a:pt x="44" y="165"/>
                    <a:pt x="43" y="166"/>
                  </a:cubicBezTo>
                  <a:cubicBezTo>
                    <a:pt x="44" y="167"/>
                    <a:pt x="45" y="169"/>
                    <a:pt x="46" y="170"/>
                  </a:cubicBezTo>
                  <a:cubicBezTo>
                    <a:pt x="47" y="169"/>
                    <a:pt x="48" y="168"/>
                    <a:pt x="48" y="167"/>
                  </a:cubicBezTo>
                  <a:close/>
                  <a:moveTo>
                    <a:pt x="47" y="200"/>
                  </a:moveTo>
                  <a:cubicBezTo>
                    <a:pt x="46" y="200"/>
                    <a:pt x="46" y="200"/>
                    <a:pt x="46" y="200"/>
                  </a:cubicBezTo>
                  <a:cubicBezTo>
                    <a:pt x="44" y="202"/>
                    <a:pt x="40" y="202"/>
                    <a:pt x="37" y="201"/>
                  </a:cubicBezTo>
                  <a:cubicBezTo>
                    <a:pt x="36" y="200"/>
                    <a:pt x="34" y="198"/>
                    <a:pt x="32" y="198"/>
                  </a:cubicBezTo>
                  <a:cubicBezTo>
                    <a:pt x="33" y="206"/>
                    <a:pt x="31" y="215"/>
                    <a:pt x="32" y="220"/>
                  </a:cubicBezTo>
                  <a:cubicBezTo>
                    <a:pt x="34" y="222"/>
                    <a:pt x="38" y="222"/>
                    <a:pt x="39" y="220"/>
                  </a:cubicBezTo>
                  <a:cubicBezTo>
                    <a:pt x="41" y="215"/>
                    <a:pt x="41" y="208"/>
                    <a:pt x="42" y="204"/>
                  </a:cubicBezTo>
                  <a:cubicBezTo>
                    <a:pt x="43" y="209"/>
                    <a:pt x="41" y="216"/>
                    <a:pt x="41" y="221"/>
                  </a:cubicBezTo>
                  <a:cubicBezTo>
                    <a:pt x="43" y="221"/>
                    <a:pt x="45" y="219"/>
                    <a:pt x="46" y="217"/>
                  </a:cubicBezTo>
                  <a:cubicBezTo>
                    <a:pt x="47" y="216"/>
                    <a:pt x="46" y="216"/>
                    <a:pt x="46" y="216"/>
                  </a:cubicBezTo>
                  <a:cubicBezTo>
                    <a:pt x="46" y="215"/>
                    <a:pt x="47" y="215"/>
                    <a:pt x="47" y="214"/>
                  </a:cubicBezTo>
                  <a:cubicBezTo>
                    <a:pt x="47" y="209"/>
                    <a:pt x="49" y="205"/>
                    <a:pt x="48" y="199"/>
                  </a:cubicBezTo>
                  <a:cubicBezTo>
                    <a:pt x="48" y="199"/>
                    <a:pt x="48" y="198"/>
                    <a:pt x="48" y="198"/>
                  </a:cubicBezTo>
                  <a:cubicBezTo>
                    <a:pt x="48" y="199"/>
                    <a:pt x="47" y="199"/>
                    <a:pt x="47" y="200"/>
                  </a:cubicBezTo>
                  <a:close/>
                  <a:moveTo>
                    <a:pt x="48" y="196"/>
                  </a:moveTo>
                  <a:cubicBezTo>
                    <a:pt x="47" y="195"/>
                    <a:pt x="46" y="194"/>
                    <a:pt x="46" y="193"/>
                  </a:cubicBezTo>
                  <a:cubicBezTo>
                    <a:pt x="45" y="194"/>
                    <a:pt x="43" y="195"/>
                    <a:pt x="43" y="196"/>
                  </a:cubicBezTo>
                  <a:cubicBezTo>
                    <a:pt x="44" y="197"/>
                    <a:pt x="45" y="198"/>
                    <a:pt x="46" y="198"/>
                  </a:cubicBezTo>
                  <a:cubicBezTo>
                    <a:pt x="47" y="198"/>
                    <a:pt x="48" y="197"/>
                    <a:pt x="48" y="196"/>
                  </a:cubicBezTo>
                  <a:close/>
                  <a:moveTo>
                    <a:pt x="48" y="176"/>
                  </a:moveTo>
                  <a:cubicBezTo>
                    <a:pt x="47" y="174"/>
                    <a:pt x="46" y="174"/>
                    <a:pt x="46" y="172"/>
                  </a:cubicBezTo>
                  <a:cubicBezTo>
                    <a:pt x="45" y="173"/>
                    <a:pt x="44" y="174"/>
                    <a:pt x="43" y="176"/>
                  </a:cubicBezTo>
                  <a:cubicBezTo>
                    <a:pt x="44" y="177"/>
                    <a:pt x="44" y="178"/>
                    <a:pt x="46" y="179"/>
                  </a:cubicBezTo>
                  <a:cubicBezTo>
                    <a:pt x="46" y="178"/>
                    <a:pt x="47" y="177"/>
                    <a:pt x="48" y="176"/>
                  </a:cubicBezTo>
                  <a:close/>
                  <a:moveTo>
                    <a:pt x="36" y="61"/>
                  </a:moveTo>
                  <a:cubicBezTo>
                    <a:pt x="39" y="60"/>
                    <a:pt x="39" y="57"/>
                    <a:pt x="40" y="55"/>
                  </a:cubicBezTo>
                  <a:cubicBezTo>
                    <a:pt x="40" y="54"/>
                    <a:pt x="41" y="54"/>
                    <a:pt x="42" y="54"/>
                  </a:cubicBezTo>
                  <a:cubicBezTo>
                    <a:pt x="41" y="51"/>
                    <a:pt x="44" y="52"/>
                    <a:pt x="46" y="50"/>
                  </a:cubicBezTo>
                  <a:cubicBezTo>
                    <a:pt x="47" y="49"/>
                    <a:pt x="46" y="48"/>
                    <a:pt x="47" y="46"/>
                  </a:cubicBezTo>
                  <a:cubicBezTo>
                    <a:pt x="43" y="50"/>
                    <a:pt x="39" y="55"/>
                    <a:pt x="36" y="61"/>
                  </a:cubicBezTo>
                  <a:close/>
                  <a:moveTo>
                    <a:pt x="45" y="161"/>
                  </a:moveTo>
                  <a:cubicBezTo>
                    <a:pt x="45" y="160"/>
                    <a:pt x="44" y="159"/>
                    <a:pt x="43" y="157"/>
                  </a:cubicBezTo>
                  <a:cubicBezTo>
                    <a:pt x="42" y="159"/>
                    <a:pt x="41" y="160"/>
                    <a:pt x="40" y="161"/>
                  </a:cubicBezTo>
                  <a:cubicBezTo>
                    <a:pt x="41" y="162"/>
                    <a:pt x="41" y="164"/>
                    <a:pt x="42" y="165"/>
                  </a:cubicBezTo>
                  <a:cubicBezTo>
                    <a:pt x="43" y="164"/>
                    <a:pt x="45" y="163"/>
                    <a:pt x="45" y="161"/>
                  </a:cubicBezTo>
                  <a:close/>
                  <a:moveTo>
                    <a:pt x="42" y="167"/>
                  </a:moveTo>
                  <a:cubicBezTo>
                    <a:pt x="42" y="168"/>
                    <a:pt x="39" y="170"/>
                    <a:pt x="39" y="171"/>
                  </a:cubicBezTo>
                  <a:cubicBezTo>
                    <a:pt x="38" y="171"/>
                    <a:pt x="40" y="172"/>
                    <a:pt x="40" y="173"/>
                  </a:cubicBezTo>
                  <a:cubicBezTo>
                    <a:pt x="41" y="174"/>
                    <a:pt x="41" y="174"/>
                    <a:pt x="42" y="175"/>
                  </a:cubicBezTo>
                  <a:cubicBezTo>
                    <a:pt x="43" y="174"/>
                    <a:pt x="44" y="172"/>
                    <a:pt x="45" y="171"/>
                  </a:cubicBezTo>
                  <a:cubicBezTo>
                    <a:pt x="44" y="170"/>
                    <a:pt x="43" y="168"/>
                    <a:pt x="42" y="167"/>
                  </a:cubicBezTo>
                  <a:close/>
                  <a:moveTo>
                    <a:pt x="45" y="180"/>
                  </a:moveTo>
                  <a:cubicBezTo>
                    <a:pt x="44" y="179"/>
                    <a:pt x="43" y="177"/>
                    <a:pt x="42" y="176"/>
                  </a:cubicBezTo>
                  <a:cubicBezTo>
                    <a:pt x="41" y="178"/>
                    <a:pt x="39" y="179"/>
                    <a:pt x="39" y="180"/>
                  </a:cubicBezTo>
                  <a:cubicBezTo>
                    <a:pt x="39" y="182"/>
                    <a:pt x="40" y="183"/>
                    <a:pt x="41" y="185"/>
                  </a:cubicBezTo>
                  <a:cubicBezTo>
                    <a:pt x="43" y="183"/>
                    <a:pt x="44" y="182"/>
                    <a:pt x="45" y="180"/>
                  </a:cubicBezTo>
                  <a:close/>
                  <a:moveTo>
                    <a:pt x="45" y="192"/>
                  </a:moveTo>
                  <a:cubicBezTo>
                    <a:pt x="44" y="190"/>
                    <a:pt x="42" y="189"/>
                    <a:pt x="42" y="187"/>
                  </a:cubicBezTo>
                  <a:cubicBezTo>
                    <a:pt x="40" y="188"/>
                    <a:pt x="39" y="189"/>
                    <a:pt x="38" y="191"/>
                  </a:cubicBezTo>
                  <a:cubicBezTo>
                    <a:pt x="39" y="192"/>
                    <a:pt x="40" y="194"/>
                    <a:pt x="42" y="195"/>
                  </a:cubicBezTo>
                  <a:cubicBezTo>
                    <a:pt x="43" y="194"/>
                    <a:pt x="44" y="193"/>
                    <a:pt x="45" y="192"/>
                  </a:cubicBezTo>
                  <a:close/>
                  <a:moveTo>
                    <a:pt x="43" y="155"/>
                  </a:moveTo>
                  <a:cubicBezTo>
                    <a:pt x="43" y="155"/>
                    <a:pt x="43" y="155"/>
                    <a:pt x="43" y="155"/>
                  </a:cubicBezTo>
                  <a:cubicBezTo>
                    <a:pt x="43" y="155"/>
                    <a:pt x="44" y="154"/>
                    <a:pt x="44" y="154"/>
                  </a:cubicBezTo>
                  <a:cubicBezTo>
                    <a:pt x="44" y="155"/>
                    <a:pt x="43" y="154"/>
                    <a:pt x="43" y="155"/>
                  </a:cubicBezTo>
                  <a:close/>
                  <a:moveTo>
                    <a:pt x="42" y="197"/>
                  </a:moveTo>
                  <a:cubicBezTo>
                    <a:pt x="41" y="198"/>
                    <a:pt x="40" y="198"/>
                    <a:pt x="39" y="199"/>
                  </a:cubicBezTo>
                  <a:cubicBezTo>
                    <a:pt x="41" y="200"/>
                    <a:pt x="43" y="200"/>
                    <a:pt x="44" y="199"/>
                  </a:cubicBezTo>
                  <a:cubicBezTo>
                    <a:pt x="43" y="198"/>
                    <a:pt x="43" y="197"/>
                    <a:pt x="42" y="197"/>
                  </a:cubicBezTo>
                  <a:close/>
                  <a:moveTo>
                    <a:pt x="41" y="154"/>
                  </a:moveTo>
                  <a:cubicBezTo>
                    <a:pt x="40" y="155"/>
                    <a:pt x="38" y="155"/>
                    <a:pt x="37" y="155"/>
                  </a:cubicBezTo>
                  <a:cubicBezTo>
                    <a:pt x="37" y="157"/>
                    <a:pt x="39" y="158"/>
                    <a:pt x="39" y="160"/>
                  </a:cubicBezTo>
                  <a:cubicBezTo>
                    <a:pt x="41" y="159"/>
                    <a:pt x="44" y="156"/>
                    <a:pt x="41" y="154"/>
                  </a:cubicBezTo>
                  <a:close/>
                  <a:moveTo>
                    <a:pt x="42" y="165"/>
                  </a:moveTo>
                  <a:cubicBezTo>
                    <a:pt x="41" y="164"/>
                    <a:pt x="40" y="163"/>
                    <a:pt x="39" y="162"/>
                  </a:cubicBezTo>
                  <a:cubicBezTo>
                    <a:pt x="39" y="163"/>
                    <a:pt x="36" y="165"/>
                    <a:pt x="36" y="166"/>
                  </a:cubicBezTo>
                  <a:cubicBezTo>
                    <a:pt x="36" y="168"/>
                    <a:pt x="37" y="169"/>
                    <a:pt x="38" y="170"/>
                  </a:cubicBezTo>
                  <a:cubicBezTo>
                    <a:pt x="39" y="168"/>
                    <a:pt x="41" y="167"/>
                    <a:pt x="42" y="165"/>
                  </a:cubicBezTo>
                  <a:close/>
                  <a:moveTo>
                    <a:pt x="38" y="171"/>
                  </a:moveTo>
                  <a:cubicBezTo>
                    <a:pt x="37" y="172"/>
                    <a:pt x="36" y="173"/>
                    <a:pt x="35" y="174"/>
                  </a:cubicBezTo>
                  <a:cubicBezTo>
                    <a:pt x="36" y="172"/>
                    <a:pt x="37" y="171"/>
                    <a:pt x="37" y="171"/>
                  </a:cubicBezTo>
                  <a:cubicBezTo>
                    <a:pt x="36" y="170"/>
                    <a:pt x="36" y="168"/>
                    <a:pt x="35" y="167"/>
                  </a:cubicBezTo>
                  <a:cubicBezTo>
                    <a:pt x="35" y="169"/>
                    <a:pt x="35" y="170"/>
                    <a:pt x="34" y="173"/>
                  </a:cubicBezTo>
                  <a:cubicBezTo>
                    <a:pt x="35" y="175"/>
                    <a:pt x="37" y="177"/>
                    <a:pt x="38" y="179"/>
                  </a:cubicBezTo>
                  <a:cubicBezTo>
                    <a:pt x="39" y="178"/>
                    <a:pt x="40" y="177"/>
                    <a:pt x="41" y="176"/>
                  </a:cubicBezTo>
                  <a:cubicBezTo>
                    <a:pt x="40" y="174"/>
                    <a:pt x="39" y="173"/>
                    <a:pt x="38" y="171"/>
                  </a:cubicBezTo>
                  <a:close/>
                  <a:moveTo>
                    <a:pt x="41" y="196"/>
                  </a:moveTo>
                  <a:cubicBezTo>
                    <a:pt x="39" y="195"/>
                    <a:pt x="39" y="192"/>
                    <a:pt x="37" y="191"/>
                  </a:cubicBezTo>
                  <a:cubicBezTo>
                    <a:pt x="36" y="193"/>
                    <a:pt x="36" y="193"/>
                    <a:pt x="35" y="194"/>
                  </a:cubicBezTo>
                  <a:cubicBezTo>
                    <a:pt x="36" y="196"/>
                    <a:pt x="37" y="197"/>
                    <a:pt x="39" y="198"/>
                  </a:cubicBezTo>
                  <a:cubicBezTo>
                    <a:pt x="39" y="198"/>
                    <a:pt x="41" y="197"/>
                    <a:pt x="41" y="196"/>
                  </a:cubicBezTo>
                  <a:close/>
                  <a:moveTo>
                    <a:pt x="41" y="185"/>
                  </a:moveTo>
                  <a:cubicBezTo>
                    <a:pt x="39" y="184"/>
                    <a:pt x="39" y="182"/>
                    <a:pt x="38" y="181"/>
                  </a:cubicBezTo>
                  <a:cubicBezTo>
                    <a:pt x="37" y="183"/>
                    <a:pt x="35" y="184"/>
                    <a:pt x="34" y="186"/>
                  </a:cubicBezTo>
                  <a:cubicBezTo>
                    <a:pt x="35" y="187"/>
                    <a:pt x="36" y="188"/>
                    <a:pt x="37" y="190"/>
                  </a:cubicBezTo>
                  <a:cubicBezTo>
                    <a:pt x="39" y="189"/>
                    <a:pt x="40" y="187"/>
                    <a:pt x="41" y="185"/>
                  </a:cubicBezTo>
                  <a:close/>
                  <a:moveTo>
                    <a:pt x="13" y="149"/>
                  </a:moveTo>
                  <a:cubicBezTo>
                    <a:pt x="13" y="150"/>
                    <a:pt x="15" y="151"/>
                    <a:pt x="15" y="152"/>
                  </a:cubicBezTo>
                  <a:cubicBezTo>
                    <a:pt x="22" y="153"/>
                    <a:pt x="27" y="154"/>
                    <a:pt x="34" y="154"/>
                  </a:cubicBezTo>
                  <a:cubicBezTo>
                    <a:pt x="35" y="153"/>
                    <a:pt x="34" y="153"/>
                    <a:pt x="35" y="153"/>
                  </a:cubicBezTo>
                  <a:cubicBezTo>
                    <a:pt x="35" y="153"/>
                    <a:pt x="35" y="153"/>
                    <a:pt x="36" y="154"/>
                  </a:cubicBezTo>
                  <a:cubicBezTo>
                    <a:pt x="37" y="153"/>
                    <a:pt x="39" y="153"/>
                    <a:pt x="40" y="153"/>
                  </a:cubicBezTo>
                  <a:cubicBezTo>
                    <a:pt x="40" y="152"/>
                    <a:pt x="39" y="151"/>
                    <a:pt x="39" y="150"/>
                  </a:cubicBezTo>
                  <a:cubicBezTo>
                    <a:pt x="31" y="151"/>
                    <a:pt x="23" y="149"/>
                    <a:pt x="16" y="148"/>
                  </a:cubicBezTo>
                  <a:cubicBezTo>
                    <a:pt x="16" y="147"/>
                    <a:pt x="14" y="147"/>
                    <a:pt x="13" y="146"/>
                  </a:cubicBezTo>
                  <a:cubicBezTo>
                    <a:pt x="13" y="147"/>
                    <a:pt x="13" y="147"/>
                    <a:pt x="12" y="148"/>
                  </a:cubicBezTo>
                  <a:cubicBezTo>
                    <a:pt x="13" y="148"/>
                    <a:pt x="13" y="149"/>
                    <a:pt x="13" y="149"/>
                  </a:cubicBezTo>
                  <a:close/>
                  <a:moveTo>
                    <a:pt x="39" y="161"/>
                  </a:moveTo>
                  <a:cubicBezTo>
                    <a:pt x="38" y="159"/>
                    <a:pt x="37" y="158"/>
                    <a:pt x="36" y="156"/>
                  </a:cubicBezTo>
                  <a:cubicBezTo>
                    <a:pt x="36" y="159"/>
                    <a:pt x="36" y="162"/>
                    <a:pt x="36" y="165"/>
                  </a:cubicBezTo>
                  <a:cubicBezTo>
                    <a:pt x="36" y="163"/>
                    <a:pt x="38" y="163"/>
                    <a:pt x="39" y="161"/>
                  </a:cubicBezTo>
                  <a:close/>
                  <a:moveTo>
                    <a:pt x="37" y="179"/>
                  </a:moveTo>
                  <a:cubicBezTo>
                    <a:pt x="36" y="178"/>
                    <a:pt x="35" y="175"/>
                    <a:pt x="34" y="174"/>
                  </a:cubicBezTo>
                  <a:cubicBezTo>
                    <a:pt x="34" y="179"/>
                    <a:pt x="32" y="185"/>
                    <a:pt x="31" y="189"/>
                  </a:cubicBezTo>
                  <a:cubicBezTo>
                    <a:pt x="32" y="190"/>
                    <a:pt x="33" y="192"/>
                    <a:pt x="34" y="193"/>
                  </a:cubicBezTo>
                  <a:cubicBezTo>
                    <a:pt x="35" y="192"/>
                    <a:pt x="36" y="192"/>
                    <a:pt x="37" y="190"/>
                  </a:cubicBezTo>
                  <a:cubicBezTo>
                    <a:pt x="36" y="189"/>
                    <a:pt x="35" y="187"/>
                    <a:pt x="34" y="186"/>
                  </a:cubicBezTo>
                  <a:cubicBezTo>
                    <a:pt x="33" y="186"/>
                    <a:pt x="33" y="187"/>
                    <a:pt x="33" y="187"/>
                  </a:cubicBezTo>
                  <a:cubicBezTo>
                    <a:pt x="33" y="186"/>
                    <a:pt x="33" y="185"/>
                    <a:pt x="34" y="184"/>
                  </a:cubicBezTo>
                  <a:cubicBezTo>
                    <a:pt x="34" y="184"/>
                    <a:pt x="34" y="185"/>
                    <a:pt x="34" y="185"/>
                  </a:cubicBezTo>
                  <a:cubicBezTo>
                    <a:pt x="34" y="183"/>
                    <a:pt x="38" y="181"/>
                    <a:pt x="37" y="179"/>
                  </a:cubicBezTo>
                  <a:close/>
                  <a:moveTo>
                    <a:pt x="34" y="195"/>
                  </a:moveTo>
                  <a:cubicBezTo>
                    <a:pt x="34" y="195"/>
                    <a:pt x="33" y="197"/>
                    <a:pt x="32" y="196"/>
                  </a:cubicBezTo>
                  <a:cubicBezTo>
                    <a:pt x="33" y="195"/>
                    <a:pt x="33" y="195"/>
                    <a:pt x="34" y="194"/>
                  </a:cubicBezTo>
                  <a:cubicBezTo>
                    <a:pt x="33" y="193"/>
                    <a:pt x="32" y="191"/>
                    <a:pt x="31" y="190"/>
                  </a:cubicBezTo>
                  <a:cubicBezTo>
                    <a:pt x="31" y="192"/>
                    <a:pt x="31" y="194"/>
                    <a:pt x="32" y="197"/>
                  </a:cubicBezTo>
                  <a:cubicBezTo>
                    <a:pt x="34" y="197"/>
                    <a:pt x="35" y="198"/>
                    <a:pt x="37" y="199"/>
                  </a:cubicBezTo>
                  <a:cubicBezTo>
                    <a:pt x="37" y="197"/>
                    <a:pt x="35" y="196"/>
                    <a:pt x="34" y="195"/>
                  </a:cubicBezTo>
                  <a:close/>
                  <a:moveTo>
                    <a:pt x="29" y="81"/>
                  </a:moveTo>
                  <a:cubicBezTo>
                    <a:pt x="30" y="80"/>
                    <a:pt x="31" y="78"/>
                    <a:pt x="30" y="76"/>
                  </a:cubicBezTo>
                  <a:cubicBezTo>
                    <a:pt x="31" y="75"/>
                    <a:pt x="31" y="75"/>
                    <a:pt x="32" y="75"/>
                  </a:cubicBezTo>
                  <a:cubicBezTo>
                    <a:pt x="32" y="73"/>
                    <a:pt x="32" y="70"/>
                    <a:pt x="34" y="69"/>
                  </a:cubicBezTo>
                  <a:cubicBezTo>
                    <a:pt x="32" y="66"/>
                    <a:pt x="36" y="65"/>
                    <a:pt x="35" y="62"/>
                  </a:cubicBezTo>
                  <a:cubicBezTo>
                    <a:pt x="32" y="67"/>
                    <a:pt x="31" y="74"/>
                    <a:pt x="29" y="81"/>
                  </a:cubicBezTo>
                  <a:close/>
                  <a:moveTo>
                    <a:pt x="18" y="198"/>
                  </a:moveTo>
                  <a:cubicBezTo>
                    <a:pt x="21" y="199"/>
                    <a:pt x="26" y="201"/>
                    <a:pt x="28" y="199"/>
                  </a:cubicBezTo>
                  <a:cubicBezTo>
                    <a:pt x="31" y="197"/>
                    <a:pt x="30" y="196"/>
                    <a:pt x="29" y="193"/>
                  </a:cubicBezTo>
                  <a:cubicBezTo>
                    <a:pt x="29" y="191"/>
                    <a:pt x="30" y="188"/>
                    <a:pt x="30" y="186"/>
                  </a:cubicBezTo>
                  <a:cubicBezTo>
                    <a:pt x="31" y="184"/>
                    <a:pt x="31" y="182"/>
                    <a:pt x="32" y="179"/>
                  </a:cubicBezTo>
                  <a:cubicBezTo>
                    <a:pt x="33" y="171"/>
                    <a:pt x="35" y="164"/>
                    <a:pt x="34" y="155"/>
                  </a:cubicBezTo>
                  <a:cubicBezTo>
                    <a:pt x="30" y="155"/>
                    <a:pt x="26" y="155"/>
                    <a:pt x="22" y="155"/>
                  </a:cubicBezTo>
                  <a:cubicBezTo>
                    <a:pt x="22" y="161"/>
                    <a:pt x="21" y="167"/>
                    <a:pt x="23" y="173"/>
                  </a:cubicBezTo>
                  <a:cubicBezTo>
                    <a:pt x="23" y="173"/>
                    <a:pt x="22" y="173"/>
                    <a:pt x="22" y="174"/>
                  </a:cubicBezTo>
                  <a:cubicBezTo>
                    <a:pt x="22" y="177"/>
                    <a:pt x="20" y="180"/>
                    <a:pt x="21" y="183"/>
                  </a:cubicBezTo>
                  <a:cubicBezTo>
                    <a:pt x="21" y="183"/>
                    <a:pt x="20" y="183"/>
                    <a:pt x="20" y="183"/>
                  </a:cubicBezTo>
                  <a:cubicBezTo>
                    <a:pt x="18" y="189"/>
                    <a:pt x="14" y="191"/>
                    <a:pt x="12" y="195"/>
                  </a:cubicBezTo>
                  <a:cubicBezTo>
                    <a:pt x="14" y="196"/>
                    <a:pt x="16" y="197"/>
                    <a:pt x="18" y="198"/>
                  </a:cubicBezTo>
                  <a:close/>
                  <a:moveTo>
                    <a:pt x="22" y="140"/>
                  </a:moveTo>
                  <a:cubicBezTo>
                    <a:pt x="22" y="144"/>
                    <a:pt x="31" y="145"/>
                    <a:pt x="32" y="141"/>
                  </a:cubicBezTo>
                  <a:cubicBezTo>
                    <a:pt x="33" y="138"/>
                    <a:pt x="30" y="132"/>
                    <a:pt x="30" y="130"/>
                  </a:cubicBezTo>
                  <a:cubicBezTo>
                    <a:pt x="30" y="133"/>
                    <a:pt x="31" y="137"/>
                    <a:pt x="30" y="139"/>
                  </a:cubicBezTo>
                  <a:cubicBezTo>
                    <a:pt x="29" y="141"/>
                    <a:pt x="26" y="141"/>
                    <a:pt x="25" y="139"/>
                  </a:cubicBezTo>
                  <a:cubicBezTo>
                    <a:pt x="24" y="137"/>
                    <a:pt x="25" y="133"/>
                    <a:pt x="24" y="131"/>
                  </a:cubicBezTo>
                  <a:cubicBezTo>
                    <a:pt x="23" y="134"/>
                    <a:pt x="21" y="136"/>
                    <a:pt x="22" y="140"/>
                  </a:cubicBezTo>
                  <a:close/>
                  <a:moveTo>
                    <a:pt x="31" y="206"/>
                  </a:moveTo>
                  <a:cubicBezTo>
                    <a:pt x="31" y="205"/>
                    <a:pt x="31" y="202"/>
                    <a:pt x="30" y="200"/>
                  </a:cubicBezTo>
                  <a:cubicBezTo>
                    <a:pt x="29" y="201"/>
                    <a:pt x="29" y="202"/>
                    <a:pt x="27" y="202"/>
                  </a:cubicBezTo>
                  <a:cubicBezTo>
                    <a:pt x="25" y="202"/>
                    <a:pt x="22" y="201"/>
                    <a:pt x="21" y="200"/>
                  </a:cubicBezTo>
                  <a:cubicBezTo>
                    <a:pt x="18" y="200"/>
                    <a:pt x="16" y="199"/>
                    <a:pt x="14" y="198"/>
                  </a:cubicBezTo>
                  <a:cubicBezTo>
                    <a:pt x="13" y="198"/>
                    <a:pt x="13" y="197"/>
                    <a:pt x="12" y="197"/>
                  </a:cubicBezTo>
                  <a:cubicBezTo>
                    <a:pt x="11" y="204"/>
                    <a:pt x="12" y="209"/>
                    <a:pt x="13" y="214"/>
                  </a:cubicBezTo>
                  <a:cubicBezTo>
                    <a:pt x="17" y="218"/>
                    <a:pt x="23" y="218"/>
                    <a:pt x="28" y="220"/>
                  </a:cubicBezTo>
                  <a:cubicBezTo>
                    <a:pt x="29" y="220"/>
                    <a:pt x="29" y="220"/>
                    <a:pt x="30" y="220"/>
                  </a:cubicBezTo>
                  <a:cubicBezTo>
                    <a:pt x="31" y="216"/>
                    <a:pt x="31" y="211"/>
                    <a:pt x="31" y="206"/>
                  </a:cubicBezTo>
                  <a:close/>
                  <a:moveTo>
                    <a:pt x="26" y="123"/>
                  </a:moveTo>
                  <a:cubicBezTo>
                    <a:pt x="26" y="124"/>
                    <a:pt x="25" y="128"/>
                    <a:pt x="26" y="128"/>
                  </a:cubicBezTo>
                  <a:cubicBezTo>
                    <a:pt x="26" y="129"/>
                    <a:pt x="29" y="128"/>
                    <a:pt x="30" y="128"/>
                  </a:cubicBezTo>
                  <a:cubicBezTo>
                    <a:pt x="31" y="126"/>
                    <a:pt x="30" y="125"/>
                    <a:pt x="30" y="123"/>
                  </a:cubicBezTo>
                  <a:cubicBezTo>
                    <a:pt x="28" y="122"/>
                    <a:pt x="28" y="122"/>
                    <a:pt x="26" y="123"/>
                  </a:cubicBezTo>
                  <a:close/>
                  <a:moveTo>
                    <a:pt x="29" y="81"/>
                  </a:moveTo>
                  <a:cubicBezTo>
                    <a:pt x="29" y="82"/>
                    <a:pt x="28" y="83"/>
                    <a:pt x="29" y="84"/>
                  </a:cubicBezTo>
                  <a:cubicBezTo>
                    <a:pt x="29" y="84"/>
                    <a:pt x="30" y="84"/>
                    <a:pt x="30" y="83"/>
                  </a:cubicBezTo>
                  <a:cubicBezTo>
                    <a:pt x="29" y="82"/>
                    <a:pt x="29" y="81"/>
                    <a:pt x="29" y="81"/>
                  </a:cubicBezTo>
                  <a:close/>
                  <a:moveTo>
                    <a:pt x="26" y="130"/>
                  </a:moveTo>
                  <a:cubicBezTo>
                    <a:pt x="25" y="132"/>
                    <a:pt x="26" y="136"/>
                    <a:pt x="26" y="138"/>
                  </a:cubicBezTo>
                  <a:cubicBezTo>
                    <a:pt x="27" y="139"/>
                    <a:pt x="27" y="139"/>
                    <a:pt x="28" y="139"/>
                  </a:cubicBezTo>
                  <a:cubicBezTo>
                    <a:pt x="30" y="137"/>
                    <a:pt x="30" y="129"/>
                    <a:pt x="26" y="130"/>
                  </a:cubicBezTo>
                  <a:close/>
                  <a:moveTo>
                    <a:pt x="28" y="87"/>
                  </a:moveTo>
                  <a:cubicBezTo>
                    <a:pt x="28" y="88"/>
                    <a:pt x="27" y="89"/>
                    <a:pt x="28" y="90"/>
                  </a:cubicBezTo>
                  <a:cubicBezTo>
                    <a:pt x="29" y="89"/>
                    <a:pt x="29" y="88"/>
                    <a:pt x="28" y="87"/>
                  </a:cubicBezTo>
                  <a:close/>
                  <a:moveTo>
                    <a:pt x="26" y="121"/>
                  </a:moveTo>
                  <a:cubicBezTo>
                    <a:pt x="27" y="121"/>
                    <a:pt x="28" y="120"/>
                    <a:pt x="28" y="119"/>
                  </a:cubicBezTo>
                  <a:cubicBezTo>
                    <a:pt x="28" y="119"/>
                    <a:pt x="27" y="118"/>
                    <a:pt x="27" y="118"/>
                  </a:cubicBezTo>
                  <a:cubicBezTo>
                    <a:pt x="27" y="116"/>
                    <a:pt x="27" y="116"/>
                    <a:pt x="28" y="114"/>
                  </a:cubicBezTo>
                  <a:cubicBezTo>
                    <a:pt x="26" y="113"/>
                    <a:pt x="25" y="110"/>
                    <a:pt x="28" y="110"/>
                  </a:cubicBezTo>
                  <a:cubicBezTo>
                    <a:pt x="27" y="108"/>
                    <a:pt x="26" y="105"/>
                    <a:pt x="28" y="103"/>
                  </a:cubicBezTo>
                  <a:cubicBezTo>
                    <a:pt x="28" y="102"/>
                    <a:pt x="27" y="102"/>
                    <a:pt x="27" y="101"/>
                  </a:cubicBezTo>
                  <a:cubicBezTo>
                    <a:pt x="27" y="100"/>
                    <a:pt x="28" y="100"/>
                    <a:pt x="28" y="99"/>
                  </a:cubicBezTo>
                  <a:cubicBezTo>
                    <a:pt x="28" y="97"/>
                    <a:pt x="27" y="95"/>
                    <a:pt x="28" y="95"/>
                  </a:cubicBezTo>
                  <a:cubicBezTo>
                    <a:pt x="28" y="94"/>
                    <a:pt x="27" y="91"/>
                    <a:pt x="27" y="91"/>
                  </a:cubicBezTo>
                  <a:cubicBezTo>
                    <a:pt x="25" y="98"/>
                    <a:pt x="25" y="111"/>
                    <a:pt x="26" y="121"/>
                  </a:cubicBezTo>
                  <a:close/>
                  <a:moveTo>
                    <a:pt x="20" y="170"/>
                  </a:moveTo>
                  <a:cubicBezTo>
                    <a:pt x="19" y="170"/>
                    <a:pt x="18" y="171"/>
                    <a:pt x="16" y="171"/>
                  </a:cubicBezTo>
                  <a:cubicBezTo>
                    <a:pt x="17" y="173"/>
                    <a:pt x="17" y="175"/>
                    <a:pt x="18" y="176"/>
                  </a:cubicBezTo>
                  <a:cubicBezTo>
                    <a:pt x="21" y="175"/>
                    <a:pt x="22" y="173"/>
                    <a:pt x="20" y="170"/>
                  </a:cubicBezTo>
                  <a:close/>
                  <a:moveTo>
                    <a:pt x="20" y="164"/>
                  </a:moveTo>
                  <a:cubicBezTo>
                    <a:pt x="20" y="165"/>
                    <a:pt x="19" y="165"/>
                    <a:pt x="18" y="165"/>
                  </a:cubicBezTo>
                  <a:cubicBezTo>
                    <a:pt x="19" y="166"/>
                    <a:pt x="19" y="168"/>
                    <a:pt x="20" y="168"/>
                  </a:cubicBezTo>
                  <a:cubicBezTo>
                    <a:pt x="21" y="167"/>
                    <a:pt x="21" y="165"/>
                    <a:pt x="20" y="164"/>
                  </a:cubicBezTo>
                  <a:close/>
                  <a:moveTo>
                    <a:pt x="19" y="155"/>
                  </a:moveTo>
                  <a:cubicBezTo>
                    <a:pt x="18" y="157"/>
                    <a:pt x="16" y="159"/>
                    <a:pt x="16" y="160"/>
                  </a:cubicBezTo>
                  <a:cubicBezTo>
                    <a:pt x="17" y="160"/>
                    <a:pt x="18" y="160"/>
                    <a:pt x="19" y="159"/>
                  </a:cubicBezTo>
                  <a:cubicBezTo>
                    <a:pt x="19" y="159"/>
                    <a:pt x="18" y="158"/>
                    <a:pt x="19" y="157"/>
                  </a:cubicBezTo>
                  <a:cubicBezTo>
                    <a:pt x="19" y="158"/>
                    <a:pt x="19" y="158"/>
                    <a:pt x="20" y="158"/>
                  </a:cubicBezTo>
                  <a:cubicBezTo>
                    <a:pt x="20" y="158"/>
                    <a:pt x="21" y="155"/>
                    <a:pt x="19" y="155"/>
                  </a:cubicBezTo>
                  <a:close/>
                  <a:moveTo>
                    <a:pt x="19" y="177"/>
                  </a:moveTo>
                  <a:cubicBezTo>
                    <a:pt x="19" y="178"/>
                    <a:pt x="19" y="179"/>
                    <a:pt x="20" y="179"/>
                  </a:cubicBezTo>
                  <a:cubicBezTo>
                    <a:pt x="20" y="178"/>
                    <a:pt x="20" y="178"/>
                    <a:pt x="20" y="177"/>
                  </a:cubicBezTo>
                  <a:cubicBezTo>
                    <a:pt x="20" y="177"/>
                    <a:pt x="19" y="177"/>
                    <a:pt x="19" y="177"/>
                  </a:cubicBezTo>
                  <a:close/>
                  <a:moveTo>
                    <a:pt x="20" y="160"/>
                  </a:moveTo>
                  <a:cubicBezTo>
                    <a:pt x="19" y="160"/>
                    <a:pt x="18" y="161"/>
                    <a:pt x="17" y="161"/>
                  </a:cubicBezTo>
                  <a:cubicBezTo>
                    <a:pt x="18" y="161"/>
                    <a:pt x="17" y="162"/>
                    <a:pt x="17" y="163"/>
                  </a:cubicBezTo>
                  <a:cubicBezTo>
                    <a:pt x="17" y="164"/>
                    <a:pt x="18" y="163"/>
                    <a:pt x="17" y="164"/>
                  </a:cubicBezTo>
                  <a:cubicBezTo>
                    <a:pt x="19" y="164"/>
                    <a:pt x="21" y="162"/>
                    <a:pt x="20" y="160"/>
                  </a:cubicBezTo>
                  <a:close/>
                  <a:moveTo>
                    <a:pt x="19" y="169"/>
                  </a:moveTo>
                  <a:cubicBezTo>
                    <a:pt x="18" y="168"/>
                    <a:pt x="18" y="166"/>
                    <a:pt x="17" y="166"/>
                  </a:cubicBezTo>
                  <a:cubicBezTo>
                    <a:pt x="16" y="166"/>
                    <a:pt x="16" y="166"/>
                    <a:pt x="15" y="166"/>
                  </a:cubicBezTo>
                  <a:cubicBezTo>
                    <a:pt x="15" y="168"/>
                    <a:pt x="15" y="169"/>
                    <a:pt x="16" y="170"/>
                  </a:cubicBezTo>
                  <a:cubicBezTo>
                    <a:pt x="17" y="170"/>
                    <a:pt x="18" y="170"/>
                    <a:pt x="19" y="169"/>
                  </a:cubicBezTo>
                  <a:close/>
                  <a:moveTo>
                    <a:pt x="17" y="178"/>
                  </a:moveTo>
                  <a:cubicBezTo>
                    <a:pt x="16" y="179"/>
                    <a:pt x="15" y="179"/>
                    <a:pt x="14" y="180"/>
                  </a:cubicBezTo>
                  <a:cubicBezTo>
                    <a:pt x="15" y="181"/>
                    <a:pt x="15" y="182"/>
                    <a:pt x="16" y="183"/>
                  </a:cubicBezTo>
                  <a:cubicBezTo>
                    <a:pt x="17" y="183"/>
                    <a:pt x="18" y="182"/>
                    <a:pt x="19" y="181"/>
                  </a:cubicBezTo>
                  <a:cubicBezTo>
                    <a:pt x="18" y="180"/>
                    <a:pt x="18" y="179"/>
                    <a:pt x="17" y="178"/>
                  </a:cubicBezTo>
                  <a:close/>
                  <a:moveTo>
                    <a:pt x="17" y="184"/>
                  </a:moveTo>
                  <a:cubicBezTo>
                    <a:pt x="17" y="185"/>
                    <a:pt x="17" y="185"/>
                    <a:pt x="17" y="185"/>
                  </a:cubicBezTo>
                  <a:cubicBezTo>
                    <a:pt x="18" y="185"/>
                    <a:pt x="18" y="184"/>
                    <a:pt x="18" y="184"/>
                  </a:cubicBezTo>
                  <a:cubicBezTo>
                    <a:pt x="17" y="184"/>
                    <a:pt x="17" y="184"/>
                    <a:pt x="17" y="184"/>
                  </a:cubicBezTo>
                  <a:close/>
                  <a:moveTo>
                    <a:pt x="12" y="152"/>
                  </a:moveTo>
                  <a:cubicBezTo>
                    <a:pt x="9" y="161"/>
                    <a:pt x="5" y="171"/>
                    <a:pt x="2" y="182"/>
                  </a:cubicBezTo>
                  <a:cubicBezTo>
                    <a:pt x="1" y="189"/>
                    <a:pt x="7" y="190"/>
                    <a:pt x="11" y="194"/>
                  </a:cubicBezTo>
                  <a:cubicBezTo>
                    <a:pt x="10" y="190"/>
                    <a:pt x="9" y="186"/>
                    <a:pt x="9" y="182"/>
                  </a:cubicBezTo>
                  <a:cubicBezTo>
                    <a:pt x="8" y="182"/>
                    <a:pt x="7" y="181"/>
                    <a:pt x="7" y="181"/>
                  </a:cubicBezTo>
                  <a:cubicBezTo>
                    <a:pt x="8" y="180"/>
                    <a:pt x="8" y="181"/>
                    <a:pt x="8" y="181"/>
                  </a:cubicBezTo>
                  <a:cubicBezTo>
                    <a:pt x="8" y="169"/>
                    <a:pt x="14" y="162"/>
                    <a:pt x="18" y="154"/>
                  </a:cubicBezTo>
                  <a:cubicBezTo>
                    <a:pt x="16" y="154"/>
                    <a:pt x="14" y="153"/>
                    <a:pt x="12" y="152"/>
                  </a:cubicBezTo>
                  <a:close/>
                  <a:moveTo>
                    <a:pt x="16" y="172"/>
                  </a:moveTo>
                  <a:cubicBezTo>
                    <a:pt x="14" y="172"/>
                    <a:pt x="13" y="173"/>
                    <a:pt x="12" y="173"/>
                  </a:cubicBezTo>
                  <a:cubicBezTo>
                    <a:pt x="12" y="175"/>
                    <a:pt x="13" y="176"/>
                    <a:pt x="14" y="178"/>
                  </a:cubicBezTo>
                  <a:cubicBezTo>
                    <a:pt x="15" y="178"/>
                    <a:pt x="16" y="177"/>
                    <a:pt x="17" y="177"/>
                  </a:cubicBezTo>
                  <a:cubicBezTo>
                    <a:pt x="17" y="175"/>
                    <a:pt x="16" y="173"/>
                    <a:pt x="16" y="172"/>
                  </a:cubicBezTo>
                  <a:close/>
                  <a:moveTo>
                    <a:pt x="14" y="166"/>
                  </a:moveTo>
                  <a:cubicBezTo>
                    <a:pt x="14" y="165"/>
                    <a:pt x="16" y="165"/>
                    <a:pt x="17" y="164"/>
                  </a:cubicBezTo>
                  <a:cubicBezTo>
                    <a:pt x="17" y="163"/>
                    <a:pt x="16" y="162"/>
                    <a:pt x="16" y="161"/>
                  </a:cubicBezTo>
                  <a:cubicBezTo>
                    <a:pt x="15" y="163"/>
                    <a:pt x="14" y="164"/>
                    <a:pt x="14" y="166"/>
                  </a:cubicBezTo>
                  <a:close/>
                  <a:moveTo>
                    <a:pt x="15" y="185"/>
                  </a:moveTo>
                  <a:cubicBezTo>
                    <a:pt x="14" y="185"/>
                    <a:pt x="14" y="185"/>
                    <a:pt x="13" y="186"/>
                  </a:cubicBezTo>
                  <a:cubicBezTo>
                    <a:pt x="13" y="187"/>
                    <a:pt x="14" y="188"/>
                    <a:pt x="15" y="189"/>
                  </a:cubicBezTo>
                  <a:cubicBezTo>
                    <a:pt x="16" y="188"/>
                    <a:pt x="17" y="186"/>
                    <a:pt x="15" y="185"/>
                  </a:cubicBezTo>
                  <a:close/>
                  <a:moveTo>
                    <a:pt x="14" y="167"/>
                  </a:moveTo>
                  <a:cubicBezTo>
                    <a:pt x="12" y="167"/>
                    <a:pt x="11" y="170"/>
                    <a:pt x="11" y="173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2" y="173"/>
                    <a:pt x="14" y="171"/>
                    <a:pt x="15" y="171"/>
                  </a:cubicBezTo>
                  <a:cubicBezTo>
                    <a:pt x="15" y="169"/>
                    <a:pt x="14" y="168"/>
                    <a:pt x="14" y="167"/>
                  </a:cubicBezTo>
                  <a:close/>
                  <a:moveTo>
                    <a:pt x="13" y="180"/>
                  </a:moveTo>
                  <a:cubicBezTo>
                    <a:pt x="13" y="180"/>
                    <a:pt x="12" y="181"/>
                    <a:pt x="11" y="181"/>
                  </a:cubicBezTo>
                  <a:cubicBezTo>
                    <a:pt x="11" y="182"/>
                    <a:pt x="12" y="183"/>
                    <a:pt x="12" y="185"/>
                  </a:cubicBezTo>
                  <a:cubicBezTo>
                    <a:pt x="13" y="184"/>
                    <a:pt x="14" y="184"/>
                    <a:pt x="15" y="184"/>
                  </a:cubicBezTo>
                  <a:cubicBezTo>
                    <a:pt x="14" y="182"/>
                    <a:pt x="14" y="181"/>
                    <a:pt x="13" y="180"/>
                  </a:cubicBezTo>
                  <a:close/>
                  <a:moveTo>
                    <a:pt x="12" y="186"/>
                  </a:moveTo>
                  <a:cubicBezTo>
                    <a:pt x="11" y="186"/>
                    <a:pt x="11" y="187"/>
                    <a:pt x="11" y="186"/>
                  </a:cubicBezTo>
                  <a:cubicBezTo>
                    <a:pt x="11" y="185"/>
                    <a:pt x="12" y="186"/>
                    <a:pt x="12" y="185"/>
                  </a:cubicBezTo>
                  <a:cubicBezTo>
                    <a:pt x="11" y="184"/>
                    <a:pt x="11" y="183"/>
                    <a:pt x="10" y="182"/>
                  </a:cubicBezTo>
                  <a:cubicBezTo>
                    <a:pt x="10" y="186"/>
                    <a:pt x="11" y="189"/>
                    <a:pt x="12" y="192"/>
                  </a:cubicBezTo>
                  <a:cubicBezTo>
                    <a:pt x="15" y="191"/>
                    <a:pt x="13" y="188"/>
                    <a:pt x="12" y="186"/>
                  </a:cubicBezTo>
                  <a:close/>
                  <a:moveTo>
                    <a:pt x="13" y="179"/>
                  </a:moveTo>
                  <a:cubicBezTo>
                    <a:pt x="12" y="177"/>
                    <a:pt x="12" y="175"/>
                    <a:pt x="11" y="174"/>
                  </a:cubicBezTo>
                  <a:cubicBezTo>
                    <a:pt x="10" y="175"/>
                    <a:pt x="10" y="178"/>
                    <a:pt x="11" y="180"/>
                  </a:cubicBezTo>
                  <a:cubicBezTo>
                    <a:pt x="11" y="180"/>
                    <a:pt x="12" y="179"/>
                    <a:pt x="13" y="179"/>
                  </a:cubicBezTo>
                  <a:close/>
                  <a:moveTo>
                    <a:pt x="11" y="197"/>
                  </a:moveTo>
                  <a:cubicBezTo>
                    <a:pt x="9" y="193"/>
                    <a:pt x="5" y="192"/>
                    <a:pt x="2" y="189"/>
                  </a:cubicBezTo>
                  <a:cubicBezTo>
                    <a:pt x="2" y="193"/>
                    <a:pt x="3" y="197"/>
                    <a:pt x="3" y="201"/>
                  </a:cubicBezTo>
                  <a:cubicBezTo>
                    <a:pt x="3" y="202"/>
                    <a:pt x="3" y="203"/>
                    <a:pt x="3" y="204"/>
                  </a:cubicBezTo>
                  <a:cubicBezTo>
                    <a:pt x="3" y="207"/>
                    <a:pt x="5" y="208"/>
                    <a:pt x="6" y="210"/>
                  </a:cubicBezTo>
                  <a:cubicBezTo>
                    <a:pt x="8" y="210"/>
                    <a:pt x="10" y="212"/>
                    <a:pt x="12" y="213"/>
                  </a:cubicBezTo>
                  <a:cubicBezTo>
                    <a:pt x="10" y="207"/>
                    <a:pt x="10" y="202"/>
                    <a:pt x="11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60" name="Freeform 126"/>
            <p:cNvSpPr>
              <a:spLocks noEditPoints="1"/>
            </p:cNvSpPr>
            <p:nvPr/>
          </p:nvSpPr>
          <p:spPr bwMode="auto">
            <a:xfrm>
              <a:off x="5102225" y="1028700"/>
              <a:ext cx="106363" cy="47625"/>
            </a:xfrm>
            <a:custGeom>
              <a:avLst/>
              <a:gdLst>
                <a:gd name="T0" fmla="*/ 30 w 34"/>
                <a:gd name="T1" fmla="*/ 14 h 15"/>
                <a:gd name="T2" fmla="*/ 17 w 34"/>
                <a:gd name="T3" fmla="*/ 14 h 15"/>
                <a:gd name="T4" fmla="*/ 13 w 34"/>
                <a:gd name="T5" fmla="*/ 15 h 15"/>
                <a:gd name="T6" fmla="*/ 7 w 34"/>
                <a:gd name="T7" fmla="*/ 15 h 15"/>
                <a:gd name="T8" fmla="*/ 2 w 34"/>
                <a:gd name="T9" fmla="*/ 5 h 15"/>
                <a:gd name="T10" fmla="*/ 24 w 34"/>
                <a:gd name="T11" fmla="*/ 1 h 15"/>
                <a:gd name="T12" fmla="*/ 28 w 34"/>
                <a:gd name="T13" fmla="*/ 2 h 15"/>
                <a:gd name="T14" fmla="*/ 33 w 34"/>
                <a:gd name="T15" fmla="*/ 4 h 15"/>
                <a:gd name="T16" fmla="*/ 30 w 34"/>
                <a:gd name="T17" fmla="*/ 14 h 15"/>
                <a:gd name="T18" fmla="*/ 22 w 34"/>
                <a:gd name="T19" fmla="*/ 4 h 15"/>
                <a:gd name="T20" fmla="*/ 13 w 34"/>
                <a:gd name="T21" fmla="*/ 5 h 15"/>
                <a:gd name="T22" fmla="*/ 11 w 34"/>
                <a:gd name="T23" fmla="*/ 4 h 15"/>
                <a:gd name="T24" fmla="*/ 6 w 34"/>
                <a:gd name="T25" fmla="*/ 7 h 15"/>
                <a:gd name="T26" fmla="*/ 8 w 34"/>
                <a:gd name="T27" fmla="*/ 10 h 15"/>
                <a:gd name="T28" fmla="*/ 28 w 34"/>
                <a:gd name="T29" fmla="*/ 10 h 15"/>
                <a:gd name="T30" fmla="*/ 29 w 34"/>
                <a:gd name="T31" fmla="*/ 5 h 15"/>
                <a:gd name="T32" fmla="*/ 22 w 34"/>
                <a:gd name="T3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15">
                  <a:moveTo>
                    <a:pt x="30" y="14"/>
                  </a:moveTo>
                  <a:cubicBezTo>
                    <a:pt x="26" y="15"/>
                    <a:pt x="22" y="14"/>
                    <a:pt x="17" y="14"/>
                  </a:cubicBezTo>
                  <a:cubicBezTo>
                    <a:pt x="16" y="14"/>
                    <a:pt x="15" y="15"/>
                    <a:pt x="13" y="15"/>
                  </a:cubicBezTo>
                  <a:cubicBezTo>
                    <a:pt x="11" y="15"/>
                    <a:pt x="9" y="15"/>
                    <a:pt x="7" y="15"/>
                  </a:cubicBezTo>
                  <a:cubicBezTo>
                    <a:pt x="5" y="13"/>
                    <a:pt x="0" y="10"/>
                    <a:pt x="2" y="5"/>
                  </a:cubicBezTo>
                  <a:cubicBezTo>
                    <a:pt x="8" y="1"/>
                    <a:pt x="16" y="0"/>
                    <a:pt x="24" y="1"/>
                  </a:cubicBezTo>
                  <a:cubicBezTo>
                    <a:pt x="26" y="1"/>
                    <a:pt x="27" y="2"/>
                    <a:pt x="28" y="2"/>
                  </a:cubicBezTo>
                  <a:cubicBezTo>
                    <a:pt x="30" y="3"/>
                    <a:pt x="32" y="3"/>
                    <a:pt x="33" y="4"/>
                  </a:cubicBezTo>
                  <a:cubicBezTo>
                    <a:pt x="34" y="8"/>
                    <a:pt x="32" y="12"/>
                    <a:pt x="30" y="14"/>
                  </a:cubicBezTo>
                  <a:close/>
                  <a:moveTo>
                    <a:pt x="22" y="4"/>
                  </a:moveTo>
                  <a:cubicBezTo>
                    <a:pt x="19" y="4"/>
                    <a:pt x="16" y="5"/>
                    <a:pt x="13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7" y="6"/>
                    <a:pt x="6" y="7"/>
                  </a:cubicBezTo>
                  <a:cubicBezTo>
                    <a:pt x="6" y="8"/>
                    <a:pt x="7" y="9"/>
                    <a:pt x="8" y="10"/>
                  </a:cubicBezTo>
                  <a:cubicBezTo>
                    <a:pt x="15" y="10"/>
                    <a:pt x="21" y="9"/>
                    <a:pt x="28" y="10"/>
                  </a:cubicBezTo>
                  <a:cubicBezTo>
                    <a:pt x="29" y="9"/>
                    <a:pt x="29" y="7"/>
                    <a:pt x="29" y="5"/>
                  </a:cubicBezTo>
                  <a:cubicBezTo>
                    <a:pt x="27" y="5"/>
                    <a:pt x="24" y="4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sp>
        <p:nvSpPr>
          <p:cNvPr id="361" name="Freeform 127"/>
          <p:cNvSpPr>
            <a:spLocks noEditPoints="1"/>
          </p:cNvSpPr>
          <p:nvPr/>
        </p:nvSpPr>
        <p:spPr bwMode="auto">
          <a:xfrm>
            <a:off x="6323013" y="3684588"/>
            <a:ext cx="908050" cy="600075"/>
          </a:xfrm>
          <a:custGeom>
            <a:avLst/>
            <a:gdLst>
              <a:gd name="T0" fmla="*/ 6 w 288"/>
              <a:gd name="T1" fmla="*/ 56 h 190"/>
              <a:gd name="T2" fmla="*/ 112 w 288"/>
              <a:gd name="T3" fmla="*/ 0 h 190"/>
              <a:gd name="T4" fmla="*/ 238 w 288"/>
              <a:gd name="T5" fmla="*/ 26 h 190"/>
              <a:gd name="T6" fmla="*/ 224 w 288"/>
              <a:gd name="T7" fmla="*/ 52 h 190"/>
              <a:gd name="T8" fmla="*/ 243 w 288"/>
              <a:gd name="T9" fmla="*/ 106 h 190"/>
              <a:gd name="T10" fmla="*/ 259 w 288"/>
              <a:gd name="T11" fmla="*/ 140 h 190"/>
              <a:gd name="T12" fmla="*/ 221 w 288"/>
              <a:gd name="T13" fmla="*/ 153 h 190"/>
              <a:gd name="T14" fmla="*/ 129 w 288"/>
              <a:gd name="T15" fmla="*/ 180 h 190"/>
              <a:gd name="T16" fmla="*/ 43 w 288"/>
              <a:gd name="T17" fmla="*/ 138 h 190"/>
              <a:gd name="T18" fmla="*/ 18 w 288"/>
              <a:gd name="T19" fmla="*/ 102 h 190"/>
              <a:gd name="T20" fmla="*/ 274 w 288"/>
              <a:gd name="T21" fmla="*/ 100 h 190"/>
              <a:gd name="T22" fmla="*/ 228 w 288"/>
              <a:gd name="T23" fmla="*/ 147 h 190"/>
              <a:gd name="T24" fmla="*/ 42 w 288"/>
              <a:gd name="T25" fmla="*/ 76 h 190"/>
              <a:gd name="T26" fmla="*/ 111 w 288"/>
              <a:gd name="T27" fmla="*/ 100 h 190"/>
              <a:gd name="T28" fmla="*/ 244 w 288"/>
              <a:gd name="T29" fmla="*/ 29 h 190"/>
              <a:gd name="T30" fmla="*/ 103 w 288"/>
              <a:gd name="T31" fmla="*/ 4 h 190"/>
              <a:gd name="T32" fmla="*/ 11 w 288"/>
              <a:gd name="T33" fmla="*/ 66 h 190"/>
              <a:gd name="T34" fmla="*/ 71 w 288"/>
              <a:gd name="T35" fmla="*/ 50 h 190"/>
              <a:gd name="T36" fmla="*/ 127 w 288"/>
              <a:gd name="T37" fmla="*/ 44 h 190"/>
              <a:gd name="T38" fmla="*/ 211 w 288"/>
              <a:gd name="T39" fmla="*/ 140 h 190"/>
              <a:gd name="T40" fmla="*/ 216 w 288"/>
              <a:gd name="T41" fmla="*/ 141 h 190"/>
              <a:gd name="T42" fmla="*/ 221 w 288"/>
              <a:gd name="T43" fmla="*/ 147 h 190"/>
              <a:gd name="T44" fmla="*/ 214 w 288"/>
              <a:gd name="T45" fmla="*/ 99 h 190"/>
              <a:gd name="T46" fmla="*/ 212 w 288"/>
              <a:gd name="T47" fmla="*/ 112 h 190"/>
              <a:gd name="T48" fmla="*/ 210 w 288"/>
              <a:gd name="T49" fmla="*/ 115 h 190"/>
              <a:gd name="T50" fmla="*/ 198 w 288"/>
              <a:gd name="T51" fmla="*/ 147 h 190"/>
              <a:gd name="T52" fmla="*/ 177 w 288"/>
              <a:gd name="T53" fmla="*/ 151 h 190"/>
              <a:gd name="T54" fmla="*/ 150 w 288"/>
              <a:gd name="T55" fmla="*/ 181 h 190"/>
              <a:gd name="T56" fmla="*/ 205 w 288"/>
              <a:gd name="T57" fmla="*/ 132 h 190"/>
              <a:gd name="T58" fmla="*/ 205 w 288"/>
              <a:gd name="T59" fmla="*/ 103 h 190"/>
              <a:gd name="T60" fmla="*/ 104 w 288"/>
              <a:gd name="T61" fmla="*/ 99 h 190"/>
              <a:gd name="T62" fmla="*/ 45 w 288"/>
              <a:gd name="T63" fmla="*/ 129 h 190"/>
              <a:gd name="T64" fmla="*/ 138 w 288"/>
              <a:gd name="T65" fmla="*/ 147 h 190"/>
              <a:gd name="T66" fmla="*/ 177 w 288"/>
              <a:gd name="T67" fmla="*/ 120 h 190"/>
              <a:gd name="T68" fmla="*/ 205 w 288"/>
              <a:gd name="T69" fmla="*/ 103 h 190"/>
              <a:gd name="T70" fmla="*/ 195 w 288"/>
              <a:gd name="T71" fmla="*/ 107 h 190"/>
              <a:gd name="T72" fmla="*/ 195 w 288"/>
              <a:gd name="T73" fmla="*/ 119 h 190"/>
              <a:gd name="T74" fmla="*/ 182 w 288"/>
              <a:gd name="T75" fmla="*/ 106 h 190"/>
              <a:gd name="T76" fmla="*/ 186 w 288"/>
              <a:gd name="T77" fmla="*/ 105 h 190"/>
              <a:gd name="T78" fmla="*/ 171 w 288"/>
              <a:gd name="T79" fmla="*/ 137 h 190"/>
              <a:gd name="T80" fmla="*/ 130 w 288"/>
              <a:gd name="T81" fmla="*/ 179 h 190"/>
              <a:gd name="T82" fmla="*/ 140 w 288"/>
              <a:gd name="T83" fmla="*/ 159 h 190"/>
              <a:gd name="T84" fmla="*/ 136 w 288"/>
              <a:gd name="T85" fmla="*/ 150 h 190"/>
              <a:gd name="T86" fmla="*/ 131 w 288"/>
              <a:gd name="T87" fmla="*/ 163 h 190"/>
              <a:gd name="T88" fmla="*/ 129 w 288"/>
              <a:gd name="T89" fmla="*/ 37 h 190"/>
              <a:gd name="T90" fmla="*/ 125 w 288"/>
              <a:gd name="T91" fmla="*/ 32 h 190"/>
              <a:gd name="T92" fmla="*/ 61 w 288"/>
              <a:gd name="T93" fmla="*/ 58 h 190"/>
              <a:gd name="T94" fmla="*/ 35 w 288"/>
              <a:gd name="T95" fmla="*/ 78 h 190"/>
              <a:gd name="T96" fmla="*/ 103 w 288"/>
              <a:gd name="T97" fmla="*/ 40 h 190"/>
              <a:gd name="T98" fmla="*/ 35 w 288"/>
              <a:gd name="T99" fmla="*/ 86 h 190"/>
              <a:gd name="T100" fmla="*/ 38 w 288"/>
              <a:gd name="T101" fmla="*/ 108 h 190"/>
              <a:gd name="T102" fmla="*/ 25 w 288"/>
              <a:gd name="T103" fmla="*/ 101 h 190"/>
              <a:gd name="T104" fmla="*/ 22 w 288"/>
              <a:gd name="T105" fmla="*/ 112 h 190"/>
              <a:gd name="T106" fmla="*/ 25 w 288"/>
              <a:gd name="T107" fmla="*/ 136 h 190"/>
              <a:gd name="T108" fmla="*/ 40 w 288"/>
              <a:gd name="T109" fmla="*/ 138 h 190"/>
              <a:gd name="T110" fmla="*/ 44 w 288"/>
              <a:gd name="T111" fmla="*/ 135 h 190"/>
              <a:gd name="T112" fmla="*/ 35 w 288"/>
              <a:gd name="T113" fmla="*/ 89 h 190"/>
              <a:gd name="T114" fmla="*/ 25 w 288"/>
              <a:gd name="T115" fmla="*/ 95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8" h="190">
                <a:moveTo>
                  <a:pt x="23" y="99"/>
                </a:moveTo>
                <a:cubicBezTo>
                  <a:pt x="22" y="96"/>
                  <a:pt x="20" y="92"/>
                  <a:pt x="21" y="89"/>
                </a:cubicBezTo>
                <a:cubicBezTo>
                  <a:pt x="22" y="86"/>
                  <a:pt x="25" y="85"/>
                  <a:pt x="28" y="84"/>
                </a:cubicBezTo>
                <a:cubicBezTo>
                  <a:pt x="29" y="82"/>
                  <a:pt x="28" y="78"/>
                  <a:pt x="28" y="76"/>
                </a:cubicBezTo>
                <a:cubicBezTo>
                  <a:pt x="20" y="72"/>
                  <a:pt x="11" y="69"/>
                  <a:pt x="3" y="65"/>
                </a:cubicBezTo>
                <a:cubicBezTo>
                  <a:pt x="0" y="60"/>
                  <a:pt x="6" y="59"/>
                  <a:pt x="6" y="56"/>
                </a:cubicBezTo>
                <a:cubicBezTo>
                  <a:pt x="7" y="55"/>
                  <a:pt x="9" y="54"/>
                  <a:pt x="10" y="53"/>
                </a:cubicBezTo>
                <a:cubicBezTo>
                  <a:pt x="12" y="52"/>
                  <a:pt x="14" y="51"/>
                  <a:pt x="15" y="50"/>
                </a:cubicBezTo>
                <a:cubicBezTo>
                  <a:pt x="35" y="43"/>
                  <a:pt x="54" y="31"/>
                  <a:pt x="72" y="20"/>
                </a:cubicBezTo>
                <a:cubicBezTo>
                  <a:pt x="75" y="18"/>
                  <a:pt x="78" y="17"/>
                  <a:pt x="81" y="15"/>
                </a:cubicBezTo>
                <a:cubicBezTo>
                  <a:pt x="87" y="11"/>
                  <a:pt x="92" y="8"/>
                  <a:pt x="99" y="4"/>
                </a:cubicBezTo>
                <a:cubicBezTo>
                  <a:pt x="103" y="2"/>
                  <a:pt x="107" y="0"/>
                  <a:pt x="112" y="0"/>
                </a:cubicBezTo>
                <a:cubicBezTo>
                  <a:pt x="115" y="0"/>
                  <a:pt x="119" y="1"/>
                  <a:pt x="121" y="1"/>
                </a:cubicBezTo>
                <a:cubicBezTo>
                  <a:pt x="136" y="6"/>
                  <a:pt x="152" y="10"/>
                  <a:pt x="168" y="12"/>
                </a:cubicBezTo>
                <a:cubicBezTo>
                  <a:pt x="172" y="13"/>
                  <a:pt x="175" y="14"/>
                  <a:pt x="178" y="13"/>
                </a:cubicBezTo>
                <a:cubicBezTo>
                  <a:pt x="179" y="14"/>
                  <a:pt x="180" y="13"/>
                  <a:pt x="181" y="14"/>
                </a:cubicBezTo>
                <a:cubicBezTo>
                  <a:pt x="197" y="16"/>
                  <a:pt x="213" y="19"/>
                  <a:pt x="228" y="22"/>
                </a:cubicBezTo>
                <a:cubicBezTo>
                  <a:pt x="231" y="23"/>
                  <a:pt x="235" y="25"/>
                  <a:pt x="238" y="26"/>
                </a:cubicBezTo>
                <a:cubicBezTo>
                  <a:pt x="241" y="26"/>
                  <a:pt x="244" y="26"/>
                  <a:pt x="247" y="27"/>
                </a:cubicBezTo>
                <a:cubicBezTo>
                  <a:pt x="249" y="28"/>
                  <a:pt x="252" y="29"/>
                  <a:pt x="255" y="30"/>
                </a:cubicBezTo>
                <a:cubicBezTo>
                  <a:pt x="258" y="34"/>
                  <a:pt x="254" y="36"/>
                  <a:pt x="252" y="38"/>
                </a:cubicBezTo>
                <a:cubicBezTo>
                  <a:pt x="248" y="39"/>
                  <a:pt x="245" y="42"/>
                  <a:pt x="242" y="44"/>
                </a:cubicBezTo>
                <a:cubicBezTo>
                  <a:pt x="240" y="45"/>
                  <a:pt x="238" y="45"/>
                  <a:pt x="236" y="46"/>
                </a:cubicBezTo>
                <a:cubicBezTo>
                  <a:pt x="232" y="49"/>
                  <a:pt x="228" y="50"/>
                  <a:pt x="224" y="52"/>
                </a:cubicBezTo>
                <a:cubicBezTo>
                  <a:pt x="212" y="58"/>
                  <a:pt x="200" y="66"/>
                  <a:pt x="189" y="72"/>
                </a:cubicBezTo>
                <a:cubicBezTo>
                  <a:pt x="196" y="81"/>
                  <a:pt x="203" y="89"/>
                  <a:pt x="207" y="101"/>
                </a:cubicBezTo>
                <a:cubicBezTo>
                  <a:pt x="209" y="99"/>
                  <a:pt x="211" y="97"/>
                  <a:pt x="215" y="97"/>
                </a:cubicBezTo>
                <a:cubicBezTo>
                  <a:pt x="220" y="98"/>
                  <a:pt x="216" y="104"/>
                  <a:pt x="218" y="107"/>
                </a:cubicBezTo>
                <a:cubicBezTo>
                  <a:pt x="219" y="111"/>
                  <a:pt x="225" y="111"/>
                  <a:pt x="225" y="116"/>
                </a:cubicBezTo>
                <a:cubicBezTo>
                  <a:pt x="232" y="113"/>
                  <a:pt x="237" y="110"/>
                  <a:pt x="243" y="106"/>
                </a:cubicBezTo>
                <a:cubicBezTo>
                  <a:pt x="248" y="102"/>
                  <a:pt x="255" y="98"/>
                  <a:pt x="259" y="93"/>
                </a:cubicBezTo>
                <a:cubicBezTo>
                  <a:pt x="265" y="93"/>
                  <a:pt x="271" y="95"/>
                  <a:pt x="276" y="99"/>
                </a:cubicBezTo>
                <a:cubicBezTo>
                  <a:pt x="281" y="105"/>
                  <a:pt x="286" y="114"/>
                  <a:pt x="287" y="124"/>
                </a:cubicBezTo>
                <a:cubicBezTo>
                  <a:pt x="287" y="127"/>
                  <a:pt x="287" y="129"/>
                  <a:pt x="286" y="130"/>
                </a:cubicBezTo>
                <a:cubicBezTo>
                  <a:pt x="288" y="133"/>
                  <a:pt x="285" y="134"/>
                  <a:pt x="284" y="134"/>
                </a:cubicBezTo>
                <a:cubicBezTo>
                  <a:pt x="274" y="135"/>
                  <a:pt x="268" y="138"/>
                  <a:pt x="259" y="140"/>
                </a:cubicBezTo>
                <a:cubicBezTo>
                  <a:pt x="257" y="140"/>
                  <a:pt x="255" y="141"/>
                  <a:pt x="253" y="142"/>
                </a:cubicBezTo>
                <a:cubicBezTo>
                  <a:pt x="250" y="142"/>
                  <a:pt x="248" y="144"/>
                  <a:pt x="244" y="144"/>
                </a:cubicBezTo>
                <a:cubicBezTo>
                  <a:pt x="243" y="145"/>
                  <a:pt x="241" y="146"/>
                  <a:pt x="239" y="146"/>
                </a:cubicBezTo>
                <a:cubicBezTo>
                  <a:pt x="235" y="147"/>
                  <a:pt x="231" y="148"/>
                  <a:pt x="228" y="149"/>
                </a:cubicBezTo>
                <a:cubicBezTo>
                  <a:pt x="226" y="150"/>
                  <a:pt x="225" y="152"/>
                  <a:pt x="223" y="150"/>
                </a:cubicBezTo>
                <a:cubicBezTo>
                  <a:pt x="222" y="151"/>
                  <a:pt x="222" y="152"/>
                  <a:pt x="221" y="153"/>
                </a:cubicBezTo>
                <a:cubicBezTo>
                  <a:pt x="216" y="153"/>
                  <a:pt x="212" y="158"/>
                  <a:pt x="209" y="156"/>
                </a:cubicBezTo>
                <a:cubicBezTo>
                  <a:pt x="199" y="159"/>
                  <a:pt x="189" y="163"/>
                  <a:pt x="179" y="167"/>
                </a:cubicBezTo>
                <a:cubicBezTo>
                  <a:pt x="171" y="171"/>
                  <a:pt x="164" y="175"/>
                  <a:pt x="157" y="180"/>
                </a:cubicBezTo>
                <a:cubicBezTo>
                  <a:pt x="154" y="182"/>
                  <a:pt x="151" y="183"/>
                  <a:pt x="149" y="184"/>
                </a:cubicBezTo>
                <a:cubicBezTo>
                  <a:pt x="148" y="185"/>
                  <a:pt x="147" y="187"/>
                  <a:pt x="146" y="187"/>
                </a:cubicBezTo>
                <a:cubicBezTo>
                  <a:pt x="139" y="190"/>
                  <a:pt x="132" y="183"/>
                  <a:pt x="129" y="180"/>
                </a:cubicBezTo>
                <a:cubicBezTo>
                  <a:pt x="125" y="177"/>
                  <a:pt x="124" y="173"/>
                  <a:pt x="123" y="167"/>
                </a:cubicBezTo>
                <a:cubicBezTo>
                  <a:pt x="122" y="165"/>
                  <a:pt x="121" y="162"/>
                  <a:pt x="121" y="159"/>
                </a:cubicBezTo>
                <a:cubicBezTo>
                  <a:pt x="111" y="158"/>
                  <a:pt x="101" y="157"/>
                  <a:pt x="90" y="154"/>
                </a:cubicBezTo>
                <a:cubicBezTo>
                  <a:pt x="74" y="150"/>
                  <a:pt x="60" y="142"/>
                  <a:pt x="47" y="134"/>
                </a:cubicBezTo>
                <a:cubicBezTo>
                  <a:pt x="47" y="135"/>
                  <a:pt x="48" y="135"/>
                  <a:pt x="47" y="136"/>
                </a:cubicBezTo>
                <a:cubicBezTo>
                  <a:pt x="46" y="137"/>
                  <a:pt x="45" y="137"/>
                  <a:pt x="43" y="138"/>
                </a:cubicBezTo>
                <a:cubicBezTo>
                  <a:pt x="43" y="139"/>
                  <a:pt x="44" y="141"/>
                  <a:pt x="44" y="142"/>
                </a:cubicBezTo>
                <a:cubicBezTo>
                  <a:pt x="39" y="146"/>
                  <a:pt x="32" y="150"/>
                  <a:pt x="25" y="147"/>
                </a:cubicBezTo>
                <a:cubicBezTo>
                  <a:pt x="24" y="147"/>
                  <a:pt x="23" y="146"/>
                  <a:pt x="22" y="146"/>
                </a:cubicBezTo>
                <a:cubicBezTo>
                  <a:pt x="22" y="146"/>
                  <a:pt x="21" y="147"/>
                  <a:pt x="20" y="147"/>
                </a:cubicBezTo>
                <a:cubicBezTo>
                  <a:pt x="14" y="144"/>
                  <a:pt x="9" y="139"/>
                  <a:pt x="6" y="133"/>
                </a:cubicBezTo>
                <a:cubicBezTo>
                  <a:pt x="12" y="127"/>
                  <a:pt x="13" y="111"/>
                  <a:pt x="18" y="102"/>
                </a:cubicBezTo>
                <a:cubicBezTo>
                  <a:pt x="19" y="101"/>
                  <a:pt x="23" y="98"/>
                  <a:pt x="23" y="99"/>
                </a:cubicBezTo>
                <a:close/>
                <a:moveTo>
                  <a:pt x="249" y="141"/>
                </a:moveTo>
                <a:cubicBezTo>
                  <a:pt x="256" y="139"/>
                  <a:pt x="265" y="136"/>
                  <a:pt x="274" y="134"/>
                </a:cubicBezTo>
                <a:cubicBezTo>
                  <a:pt x="277" y="133"/>
                  <a:pt x="282" y="133"/>
                  <a:pt x="284" y="130"/>
                </a:cubicBezTo>
                <a:cubicBezTo>
                  <a:pt x="286" y="124"/>
                  <a:pt x="284" y="116"/>
                  <a:pt x="281" y="110"/>
                </a:cubicBezTo>
                <a:cubicBezTo>
                  <a:pt x="279" y="107"/>
                  <a:pt x="276" y="102"/>
                  <a:pt x="274" y="100"/>
                </a:cubicBezTo>
                <a:cubicBezTo>
                  <a:pt x="271" y="97"/>
                  <a:pt x="267" y="95"/>
                  <a:pt x="262" y="95"/>
                </a:cubicBezTo>
                <a:cubicBezTo>
                  <a:pt x="253" y="100"/>
                  <a:pt x="244" y="107"/>
                  <a:pt x="235" y="114"/>
                </a:cubicBezTo>
                <a:cubicBezTo>
                  <a:pt x="232" y="115"/>
                  <a:pt x="230" y="116"/>
                  <a:pt x="227" y="117"/>
                </a:cubicBezTo>
                <a:cubicBezTo>
                  <a:pt x="226" y="118"/>
                  <a:pt x="226" y="119"/>
                  <a:pt x="225" y="119"/>
                </a:cubicBezTo>
                <a:cubicBezTo>
                  <a:pt x="227" y="124"/>
                  <a:pt x="222" y="125"/>
                  <a:pt x="219" y="125"/>
                </a:cubicBezTo>
                <a:cubicBezTo>
                  <a:pt x="224" y="130"/>
                  <a:pt x="228" y="138"/>
                  <a:pt x="228" y="147"/>
                </a:cubicBezTo>
                <a:cubicBezTo>
                  <a:pt x="235" y="144"/>
                  <a:pt x="242" y="143"/>
                  <a:pt x="249" y="141"/>
                </a:cubicBezTo>
                <a:close/>
                <a:moveTo>
                  <a:pt x="113" y="45"/>
                </a:moveTo>
                <a:cubicBezTo>
                  <a:pt x="110" y="44"/>
                  <a:pt x="107" y="44"/>
                  <a:pt x="105" y="43"/>
                </a:cubicBezTo>
                <a:cubicBezTo>
                  <a:pt x="104" y="42"/>
                  <a:pt x="102" y="42"/>
                  <a:pt x="100" y="43"/>
                </a:cubicBezTo>
                <a:cubicBezTo>
                  <a:pt x="95" y="45"/>
                  <a:pt x="90" y="48"/>
                  <a:pt x="87" y="50"/>
                </a:cubicBezTo>
                <a:cubicBezTo>
                  <a:pt x="72" y="57"/>
                  <a:pt x="57" y="68"/>
                  <a:pt x="42" y="76"/>
                </a:cubicBezTo>
                <a:cubicBezTo>
                  <a:pt x="41" y="76"/>
                  <a:pt x="41" y="77"/>
                  <a:pt x="41" y="77"/>
                </a:cubicBezTo>
                <a:cubicBezTo>
                  <a:pt x="41" y="76"/>
                  <a:pt x="41" y="76"/>
                  <a:pt x="42" y="76"/>
                </a:cubicBezTo>
                <a:cubicBezTo>
                  <a:pt x="50" y="78"/>
                  <a:pt x="57" y="80"/>
                  <a:pt x="65" y="84"/>
                </a:cubicBezTo>
                <a:cubicBezTo>
                  <a:pt x="70" y="86"/>
                  <a:pt x="75" y="88"/>
                  <a:pt x="81" y="89"/>
                </a:cubicBezTo>
                <a:cubicBezTo>
                  <a:pt x="89" y="92"/>
                  <a:pt x="97" y="94"/>
                  <a:pt x="104" y="97"/>
                </a:cubicBezTo>
                <a:cubicBezTo>
                  <a:pt x="106" y="98"/>
                  <a:pt x="109" y="99"/>
                  <a:pt x="111" y="100"/>
                </a:cubicBezTo>
                <a:cubicBezTo>
                  <a:pt x="116" y="101"/>
                  <a:pt x="122" y="106"/>
                  <a:pt x="127" y="106"/>
                </a:cubicBezTo>
                <a:cubicBezTo>
                  <a:pt x="129" y="106"/>
                  <a:pt x="130" y="105"/>
                  <a:pt x="132" y="106"/>
                </a:cubicBezTo>
                <a:cubicBezTo>
                  <a:pt x="149" y="93"/>
                  <a:pt x="170" y="84"/>
                  <a:pt x="187" y="71"/>
                </a:cubicBezTo>
                <a:cubicBezTo>
                  <a:pt x="198" y="65"/>
                  <a:pt x="208" y="58"/>
                  <a:pt x="220" y="52"/>
                </a:cubicBezTo>
                <a:cubicBezTo>
                  <a:pt x="231" y="46"/>
                  <a:pt x="244" y="42"/>
                  <a:pt x="253" y="33"/>
                </a:cubicBezTo>
                <a:cubicBezTo>
                  <a:pt x="252" y="30"/>
                  <a:pt x="248" y="30"/>
                  <a:pt x="244" y="29"/>
                </a:cubicBezTo>
                <a:cubicBezTo>
                  <a:pt x="241" y="28"/>
                  <a:pt x="237" y="27"/>
                  <a:pt x="233" y="26"/>
                </a:cubicBezTo>
                <a:cubicBezTo>
                  <a:pt x="222" y="22"/>
                  <a:pt x="211" y="20"/>
                  <a:pt x="199" y="18"/>
                </a:cubicBezTo>
                <a:cubicBezTo>
                  <a:pt x="186" y="16"/>
                  <a:pt x="174" y="15"/>
                  <a:pt x="162" y="14"/>
                </a:cubicBezTo>
                <a:cubicBezTo>
                  <a:pt x="157" y="12"/>
                  <a:pt x="151" y="11"/>
                  <a:pt x="146" y="10"/>
                </a:cubicBezTo>
                <a:cubicBezTo>
                  <a:pt x="141" y="9"/>
                  <a:pt x="136" y="8"/>
                  <a:pt x="131" y="6"/>
                </a:cubicBezTo>
                <a:cubicBezTo>
                  <a:pt x="122" y="4"/>
                  <a:pt x="112" y="0"/>
                  <a:pt x="103" y="4"/>
                </a:cubicBezTo>
                <a:cubicBezTo>
                  <a:pt x="98" y="7"/>
                  <a:pt x="92" y="10"/>
                  <a:pt x="87" y="13"/>
                </a:cubicBezTo>
                <a:cubicBezTo>
                  <a:pt x="77" y="19"/>
                  <a:pt x="67" y="25"/>
                  <a:pt x="57" y="31"/>
                </a:cubicBezTo>
                <a:cubicBezTo>
                  <a:pt x="52" y="34"/>
                  <a:pt x="47" y="37"/>
                  <a:pt x="42" y="40"/>
                </a:cubicBezTo>
                <a:cubicBezTo>
                  <a:pt x="32" y="45"/>
                  <a:pt x="21" y="50"/>
                  <a:pt x="11" y="55"/>
                </a:cubicBezTo>
                <a:cubicBezTo>
                  <a:pt x="10" y="58"/>
                  <a:pt x="6" y="59"/>
                  <a:pt x="5" y="62"/>
                </a:cubicBezTo>
                <a:cubicBezTo>
                  <a:pt x="5" y="64"/>
                  <a:pt x="8" y="66"/>
                  <a:pt x="11" y="66"/>
                </a:cubicBezTo>
                <a:cubicBezTo>
                  <a:pt x="14" y="68"/>
                  <a:pt x="18" y="69"/>
                  <a:pt x="21" y="70"/>
                </a:cubicBezTo>
                <a:cubicBezTo>
                  <a:pt x="23" y="72"/>
                  <a:pt x="27" y="74"/>
                  <a:pt x="31" y="74"/>
                </a:cubicBezTo>
                <a:cubicBezTo>
                  <a:pt x="34" y="71"/>
                  <a:pt x="39" y="71"/>
                  <a:pt x="43" y="68"/>
                </a:cubicBezTo>
                <a:cubicBezTo>
                  <a:pt x="45" y="67"/>
                  <a:pt x="47" y="64"/>
                  <a:pt x="49" y="63"/>
                </a:cubicBezTo>
                <a:cubicBezTo>
                  <a:pt x="52" y="61"/>
                  <a:pt x="54" y="60"/>
                  <a:pt x="57" y="59"/>
                </a:cubicBezTo>
                <a:cubicBezTo>
                  <a:pt x="61" y="56"/>
                  <a:pt x="66" y="52"/>
                  <a:pt x="71" y="50"/>
                </a:cubicBezTo>
                <a:cubicBezTo>
                  <a:pt x="82" y="45"/>
                  <a:pt x="92" y="40"/>
                  <a:pt x="103" y="36"/>
                </a:cubicBezTo>
                <a:cubicBezTo>
                  <a:pt x="105" y="32"/>
                  <a:pt x="109" y="29"/>
                  <a:pt x="115" y="28"/>
                </a:cubicBezTo>
                <a:cubicBezTo>
                  <a:pt x="117" y="27"/>
                  <a:pt x="117" y="27"/>
                  <a:pt x="120" y="28"/>
                </a:cubicBezTo>
                <a:cubicBezTo>
                  <a:pt x="123" y="28"/>
                  <a:pt x="125" y="28"/>
                  <a:pt x="127" y="30"/>
                </a:cubicBezTo>
                <a:cubicBezTo>
                  <a:pt x="129" y="31"/>
                  <a:pt x="130" y="34"/>
                  <a:pt x="131" y="36"/>
                </a:cubicBezTo>
                <a:cubicBezTo>
                  <a:pt x="131" y="40"/>
                  <a:pt x="129" y="42"/>
                  <a:pt x="127" y="44"/>
                </a:cubicBezTo>
                <a:cubicBezTo>
                  <a:pt x="122" y="46"/>
                  <a:pt x="118" y="46"/>
                  <a:pt x="113" y="45"/>
                </a:cubicBezTo>
                <a:close/>
                <a:moveTo>
                  <a:pt x="221" y="130"/>
                </a:moveTo>
                <a:cubicBezTo>
                  <a:pt x="220" y="129"/>
                  <a:pt x="218" y="127"/>
                  <a:pt x="216" y="125"/>
                </a:cubicBezTo>
                <a:cubicBezTo>
                  <a:pt x="213" y="125"/>
                  <a:pt x="210" y="126"/>
                  <a:pt x="208" y="126"/>
                </a:cubicBezTo>
                <a:cubicBezTo>
                  <a:pt x="208" y="129"/>
                  <a:pt x="210" y="130"/>
                  <a:pt x="211" y="132"/>
                </a:cubicBezTo>
                <a:cubicBezTo>
                  <a:pt x="210" y="135"/>
                  <a:pt x="211" y="137"/>
                  <a:pt x="211" y="140"/>
                </a:cubicBezTo>
                <a:cubicBezTo>
                  <a:pt x="210" y="141"/>
                  <a:pt x="210" y="142"/>
                  <a:pt x="210" y="144"/>
                </a:cubicBezTo>
                <a:cubicBezTo>
                  <a:pt x="210" y="145"/>
                  <a:pt x="211" y="147"/>
                  <a:pt x="212" y="148"/>
                </a:cubicBezTo>
                <a:cubicBezTo>
                  <a:pt x="212" y="150"/>
                  <a:pt x="212" y="152"/>
                  <a:pt x="212" y="154"/>
                </a:cubicBezTo>
                <a:cubicBezTo>
                  <a:pt x="214" y="154"/>
                  <a:pt x="214" y="152"/>
                  <a:pt x="216" y="152"/>
                </a:cubicBezTo>
                <a:cubicBezTo>
                  <a:pt x="216" y="150"/>
                  <a:pt x="216" y="148"/>
                  <a:pt x="216" y="146"/>
                </a:cubicBezTo>
                <a:cubicBezTo>
                  <a:pt x="216" y="144"/>
                  <a:pt x="214" y="142"/>
                  <a:pt x="216" y="141"/>
                </a:cubicBezTo>
                <a:cubicBezTo>
                  <a:pt x="217" y="144"/>
                  <a:pt x="217" y="148"/>
                  <a:pt x="217" y="151"/>
                </a:cubicBezTo>
                <a:cubicBezTo>
                  <a:pt x="218" y="151"/>
                  <a:pt x="219" y="151"/>
                  <a:pt x="220" y="151"/>
                </a:cubicBezTo>
                <a:cubicBezTo>
                  <a:pt x="220" y="149"/>
                  <a:pt x="220" y="147"/>
                  <a:pt x="220" y="145"/>
                </a:cubicBezTo>
                <a:cubicBezTo>
                  <a:pt x="219" y="143"/>
                  <a:pt x="219" y="142"/>
                  <a:pt x="219" y="140"/>
                </a:cubicBezTo>
                <a:cubicBezTo>
                  <a:pt x="218" y="138"/>
                  <a:pt x="216" y="136"/>
                  <a:pt x="217" y="134"/>
                </a:cubicBezTo>
                <a:cubicBezTo>
                  <a:pt x="220" y="137"/>
                  <a:pt x="221" y="143"/>
                  <a:pt x="221" y="147"/>
                </a:cubicBezTo>
                <a:cubicBezTo>
                  <a:pt x="223" y="147"/>
                  <a:pt x="224" y="148"/>
                  <a:pt x="226" y="148"/>
                </a:cubicBezTo>
                <a:cubicBezTo>
                  <a:pt x="228" y="142"/>
                  <a:pt x="223" y="135"/>
                  <a:pt x="221" y="130"/>
                </a:cubicBezTo>
                <a:close/>
                <a:moveTo>
                  <a:pt x="217" y="123"/>
                </a:moveTo>
                <a:cubicBezTo>
                  <a:pt x="220" y="123"/>
                  <a:pt x="223" y="123"/>
                  <a:pt x="223" y="120"/>
                </a:cubicBezTo>
                <a:cubicBezTo>
                  <a:pt x="224" y="114"/>
                  <a:pt x="220" y="111"/>
                  <a:pt x="216" y="109"/>
                </a:cubicBezTo>
                <a:cubicBezTo>
                  <a:pt x="215" y="105"/>
                  <a:pt x="218" y="99"/>
                  <a:pt x="214" y="99"/>
                </a:cubicBezTo>
                <a:cubicBezTo>
                  <a:pt x="214" y="99"/>
                  <a:pt x="212" y="99"/>
                  <a:pt x="211" y="100"/>
                </a:cubicBezTo>
                <a:cubicBezTo>
                  <a:pt x="209" y="100"/>
                  <a:pt x="209" y="102"/>
                  <a:pt x="207" y="102"/>
                </a:cubicBezTo>
                <a:cubicBezTo>
                  <a:pt x="207" y="104"/>
                  <a:pt x="209" y="107"/>
                  <a:pt x="206" y="107"/>
                </a:cubicBezTo>
                <a:cubicBezTo>
                  <a:pt x="206" y="106"/>
                  <a:pt x="206" y="105"/>
                  <a:pt x="206" y="105"/>
                </a:cubicBezTo>
                <a:cubicBezTo>
                  <a:pt x="204" y="108"/>
                  <a:pt x="201" y="114"/>
                  <a:pt x="202" y="118"/>
                </a:cubicBezTo>
                <a:cubicBezTo>
                  <a:pt x="205" y="115"/>
                  <a:pt x="207" y="109"/>
                  <a:pt x="212" y="112"/>
                </a:cubicBezTo>
                <a:cubicBezTo>
                  <a:pt x="217" y="118"/>
                  <a:pt x="202" y="118"/>
                  <a:pt x="206" y="124"/>
                </a:cubicBezTo>
                <a:cubicBezTo>
                  <a:pt x="207" y="124"/>
                  <a:pt x="211" y="124"/>
                  <a:pt x="213" y="124"/>
                </a:cubicBezTo>
                <a:cubicBezTo>
                  <a:pt x="214" y="123"/>
                  <a:pt x="215" y="122"/>
                  <a:pt x="216" y="122"/>
                </a:cubicBezTo>
                <a:cubicBezTo>
                  <a:pt x="216" y="123"/>
                  <a:pt x="216" y="123"/>
                  <a:pt x="217" y="123"/>
                </a:cubicBezTo>
                <a:close/>
                <a:moveTo>
                  <a:pt x="205" y="119"/>
                </a:moveTo>
                <a:cubicBezTo>
                  <a:pt x="206" y="117"/>
                  <a:pt x="209" y="116"/>
                  <a:pt x="210" y="115"/>
                </a:cubicBezTo>
                <a:cubicBezTo>
                  <a:pt x="210" y="114"/>
                  <a:pt x="209" y="114"/>
                  <a:pt x="209" y="114"/>
                </a:cubicBezTo>
                <a:cubicBezTo>
                  <a:pt x="207" y="114"/>
                  <a:pt x="205" y="118"/>
                  <a:pt x="205" y="119"/>
                </a:cubicBezTo>
                <a:close/>
                <a:moveTo>
                  <a:pt x="209" y="146"/>
                </a:moveTo>
                <a:cubicBezTo>
                  <a:pt x="209" y="147"/>
                  <a:pt x="209" y="148"/>
                  <a:pt x="208" y="148"/>
                </a:cubicBezTo>
                <a:cubicBezTo>
                  <a:pt x="205" y="147"/>
                  <a:pt x="201" y="148"/>
                  <a:pt x="198" y="148"/>
                </a:cubicBezTo>
                <a:cubicBezTo>
                  <a:pt x="198" y="148"/>
                  <a:pt x="198" y="148"/>
                  <a:pt x="198" y="147"/>
                </a:cubicBezTo>
                <a:cubicBezTo>
                  <a:pt x="201" y="143"/>
                  <a:pt x="202" y="138"/>
                  <a:pt x="203" y="132"/>
                </a:cubicBezTo>
                <a:cubicBezTo>
                  <a:pt x="202" y="131"/>
                  <a:pt x="202" y="130"/>
                  <a:pt x="201" y="129"/>
                </a:cubicBezTo>
                <a:cubicBezTo>
                  <a:pt x="199" y="131"/>
                  <a:pt x="197" y="133"/>
                  <a:pt x="195" y="132"/>
                </a:cubicBezTo>
                <a:cubicBezTo>
                  <a:pt x="190" y="135"/>
                  <a:pt x="185" y="141"/>
                  <a:pt x="182" y="147"/>
                </a:cubicBezTo>
                <a:cubicBezTo>
                  <a:pt x="181" y="148"/>
                  <a:pt x="181" y="148"/>
                  <a:pt x="181" y="149"/>
                </a:cubicBezTo>
                <a:cubicBezTo>
                  <a:pt x="180" y="150"/>
                  <a:pt x="179" y="154"/>
                  <a:pt x="177" y="151"/>
                </a:cubicBezTo>
                <a:cubicBezTo>
                  <a:pt x="177" y="149"/>
                  <a:pt x="176" y="146"/>
                  <a:pt x="175" y="145"/>
                </a:cubicBezTo>
                <a:cubicBezTo>
                  <a:pt x="172" y="142"/>
                  <a:pt x="168" y="142"/>
                  <a:pt x="166" y="141"/>
                </a:cubicBezTo>
                <a:cubicBezTo>
                  <a:pt x="165" y="140"/>
                  <a:pt x="167" y="139"/>
                  <a:pt x="166" y="138"/>
                </a:cubicBezTo>
                <a:cubicBezTo>
                  <a:pt x="158" y="141"/>
                  <a:pt x="146" y="144"/>
                  <a:pt x="136" y="142"/>
                </a:cubicBezTo>
                <a:cubicBezTo>
                  <a:pt x="137" y="144"/>
                  <a:pt x="139" y="146"/>
                  <a:pt x="141" y="147"/>
                </a:cubicBezTo>
                <a:cubicBezTo>
                  <a:pt x="147" y="155"/>
                  <a:pt x="153" y="167"/>
                  <a:pt x="150" y="181"/>
                </a:cubicBezTo>
                <a:cubicBezTo>
                  <a:pt x="164" y="173"/>
                  <a:pt x="178" y="165"/>
                  <a:pt x="194" y="159"/>
                </a:cubicBezTo>
                <a:cubicBezTo>
                  <a:pt x="199" y="157"/>
                  <a:pt x="205" y="155"/>
                  <a:pt x="210" y="152"/>
                </a:cubicBezTo>
                <a:cubicBezTo>
                  <a:pt x="210" y="150"/>
                  <a:pt x="210" y="147"/>
                  <a:pt x="209" y="146"/>
                </a:cubicBezTo>
                <a:close/>
                <a:moveTo>
                  <a:pt x="208" y="141"/>
                </a:moveTo>
                <a:cubicBezTo>
                  <a:pt x="210" y="137"/>
                  <a:pt x="209" y="131"/>
                  <a:pt x="206" y="128"/>
                </a:cubicBezTo>
                <a:cubicBezTo>
                  <a:pt x="207" y="130"/>
                  <a:pt x="205" y="131"/>
                  <a:pt x="205" y="132"/>
                </a:cubicBezTo>
                <a:cubicBezTo>
                  <a:pt x="205" y="133"/>
                  <a:pt x="205" y="134"/>
                  <a:pt x="205" y="135"/>
                </a:cubicBezTo>
                <a:cubicBezTo>
                  <a:pt x="204" y="139"/>
                  <a:pt x="201" y="142"/>
                  <a:pt x="201" y="146"/>
                </a:cubicBezTo>
                <a:cubicBezTo>
                  <a:pt x="203" y="146"/>
                  <a:pt x="208" y="147"/>
                  <a:pt x="208" y="144"/>
                </a:cubicBezTo>
                <a:cubicBezTo>
                  <a:pt x="208" y="143"/>
                  <a:pt x="207" y="142"/>
                  <a:pt x="208" y="141"/>
                </a:cubicBezTo>
                <a:cubicBezTo>
                  <a:pt x="208" y="141"/>
                  <a:pt x="209" y="142"/>
                  <a:pt x="208" y="141"/>
                </a:cubicBezTo>
                <a:close/>
                <a:moveTo>
                  <a:pt x="205" y="103"/>
                </a:moveTo>
                <a:cubicBezTo>
                  <a:pt x="205" y="102"/>
                  <a:pt x="205" y="102"/>
                  <a:pt x="205" y="102"/>
                </a:cubicBezTo>
                <a:cubicBezTo>
                  <a:pt x="201" y="91"/>
                  <a:pt x="195" y="81"/>
                  <a:pt x="186" y="74"/>
                </a:cubicBezTo>
                <a:cubicBezTo>
                  <a:pt x="168" y="86"/>
                  <a:pt x="148" y="96"/>
                  <a:pt x="131" y="109"/>
                </a:cubicBezTo>
                <a:cubicBezTo>
                  <a:pt x="124" y="109"/>
                  <a:pt x="121" y="106"/>
                  <a:pt x="115" y="103"/>
                </a:cubicBezTo>
                <a:cubicBezTo>
                  <a:pt x="115" y="103"/>
                  <a:pt x="114" y="103"/>
                  <a:pt x="113" y="103"/>
                </a:cubicBezTo>
                <a:cubicBezTo>
                  <a:pt x="110" y="102"/>
                  <a:pt x="107" y="100"/>
                  <a:pt x="104" y="99"/>
                </a:cubicBezTo>
                <a:cubicBezTo>
                  <a:pt x="100" y="97"/>
                  <a:pt x="97" y="97"/>
                  <a:pt x="93" y="96"/>
                </a:cubicBezTo>
                <a:cubicBezTo>
                  <a:pt x="89" y="94"/>
                  <a:pt x="85" y="92"/>
                  <a:pt x="81" y="91"/>
                </a:cubicBezTo>
                <a:cubicBezTo>
                  <a:pt x="76" y="90"/>
                  <a:pt x="71" y="88"/>
                  <a:pt x="67" y="87"/>
                </a:cubicBezTo>
                <a:cubicBezTo>
                  <a:pt x="65" y="88"/>
                  <a:pt x="64" y="89"/>
                  <a:pt x="63" y="90"/>
                </a:cubicBezTo>
                <a:cubicBezTo>
                  <a:pt x="55" y="100"/>
                  <a:pt x="49" y="113"/>
                  <a:pt x="44" y="127"/>
                </a:cubicBezTo>
                <a:cubicBezTo>
                  <a:pt x="45" y="127"/>
                  <a:pt x="45" y="128"/>
                  <a:pt x="45" y="129"/>
                </a:cubicBezTo>
                <a:cubicBezTo>
                  <a:pt x="46" y="129"/>
                  <a:pt x="47" y="130"/>
                  <a:pt x="47" y="131"/>
                </a:cubicBezTo>
                <a:cubicBezTo>
                  <a:pt x="64" y="143"/>
                  <a:pt x="84" y="153"/>
                  <a:pt x="109" y="155"/>
                </a:cubicBezTo>
                <a:cubicBezTo>
                  <a:pt x="110" y="156"/>
                  <a:pt x="111" y="155"/>
                  <a:pt x="112" y="156"/>
                </a:cubicBezTo>
                <a:cubicBezTo>
                  <a:pt x="115" y="156"/>
                  <a:pt x="119" y="157"/>
                  <a:pt x="122" y="156"/>
                </a:cubicBezTo>
                <a:cubicBezTo>
                  <a:pt x="123" y="153"/>
                  <a:pt x="125" y="150"/>
                  <a:pt x="127" y="148"/>
                </a:cubicBezTo>
                <a:cubicBezTo>
                  <a:pt x="131" y="146"/>
                  <a:pt x="134" y="148"/>
                  <a:pt x="138" y="147"/>
                </a:cubicBezTo>
                <a:cubicBezTo>
                  <a:pt x="136" y="145"/>
                  <a:pt x="133" y="144"/>
                  <a:pt x="131" y="143"/>
                </a:cubicBezTo>
                <a:cubicBezTo>
                  <a:pt x="130" y="141"/>
                  <a:pt x="132" y="141"/>
                  <a:pt x="133" y="141"/>
                </a:cubicBezTo>
                <a:cubicBezTo>
                  <a:pt x="137" y="140"/>
                  <a:pt x="143" y="141"/>
                  <a:pt x="148" y="141"/>
                </a:cubicBezTo>
                <a:cubicBezTo>
                  <a:pt x="155" y="140"/>
                  <a:pt x="162" y="138"/>
                  <a:pt x="169" y="136"/>
                </a:cubicBezTo>
                <a:cubicBezTo>
                  <a:pt x="174" y="132"/>
                  <a:pt x="181" y="129"/>
                  <a:pt x="187" y="126"/>
                </a:cubicBezTo>
                <a:cubicBezTo>
                  <a:pt x="183" y="125"/>
                  <a:pt x="180" y="123"/>
                  <a:pt x="177" y="120"/>
                </a:cubicBezTo>
                <a:cubicBezTo>
                  <a:pt x="173" y="116"/>
                  <a:pt x="169" y="111"/>
                  <a:pt x="174" y="107"/>
                </a:cubicBezTo>
                <a:cubicBezTo>
                  <a:pt x="176" y="106"/>
                  <a:pt x="179" y="107"/>
                  <a:pt x="181" y="105"/>
                </a:cubicBezTo>
                <a:cubicBezTo>
                  <a:pt x="182" y="103"/>
                  <a:pt x="181" y="100"/>
                  <a:pt x="182" y="98"/>
                </a:cubicBezTo>
                <a:cubicBezTo>
                  <a:pt x="182" y="96"/>
                  <a:pt x="184" y="95"/>
                  <a:pt x="185" y="95"/>
                </a:cubicBezTo>
                <a:cubicBezTo>
                  <a:pt x="195" y="97"/>
                  <a:pt x="198" y="106"/>
                  <a:pt x="200" y="115"/>
                </a:cubicBezTo>
                <a:cubicBezTo>
                  <a:pt x="201" y="110"/>
                  <a:pt x="203" y="107"/>
                  <a:pt x="205" y="103"/>
                </a:cubicBezTo>
                <a:close/>
                <a:moveTo>
                  <a:pt x="197" y="121"/>
                </a:moveTo>
                <a:cubicBezTo>
                  <a:pt x="196" y="124"/>
                  <a:pt x="196" y="127"/>
                  <a:pt x="196" y="130"/>
                </a:cubicBezTo>
                <a:cubicBezTo>
                  <a:pt x="199" y="130"/>
                  <a:pt x="199" y="127"/>
                  <a:pt x="201" y="127"/>
                </a:cubicBezTo>
                <a:cubicBezTo>
                  <a:pt x="202" y="127"/>
                  <a:pt x="202" y="129"/>
                  <a:pt x="204" y="129"/>
                </a:cubicBezTo>
                <a:cubicBezTo>
                  <a:pt x="205" y="124"/>
                  <a:pt x="202" y="121"/>
                  <a:pt x="197" y="121"/>
                </a:cubicBezTo>
                <a:close/>
                <a:moveTo>
                  <a:pt x="195" y="107"/>
                </a:moveTo>
                <a:cubicBezTo>
                  <a:pt x="193" y="104"/>
                  <a:pt x="190" y="105"/>
                  <a:pt x="188" y="107"/>
                </a:cubicBezTo>
                <a:cubicBezTo>
                  <a:pt x="191" y="109"/>
                  <a:pt x="194" y="112"/>
                  <a:pt x="196" y="116"/>
                </a:cubicBezTo>
                <a:cubicBezTo>
                  <a:pt x="196" y="117"/>
                  <a:pt x="196" y="119"/>
                  <a:pt x="198" y="119"/>
                </a:cubicBezTo>
                <a:cubicBezTo>
                  <a:pt x="199" y="117"/>
                  <a:pt x="198" y="109"/>
                  <a:pt x="195" y="107"/>
                </a:cubicBezTo>
                <a:close/>
                <a:moveTo>
                  <a:pt x="188" y="109"/>
                </a:moveTo>
                <a:cubicBezTo>
                  <a:pt x="188" y="114"/>
                  <a:pt x="192" y="117"/>
                  <a:pt x="195" y="119"/>
                </a:cubicBezTo>
                <a:cubicBezTo>
                  <a:pt x="193" y="114"/>
                  <a:pt x="191" y="111"/>
                  <a:pt x="188" y="109"/>
                </a:cubicBezTo>
                <a:close/>
                <a:moveTo>
                  <a:pt x="188" y="105"/>
                </a:moveTo>
                <a:cubicBezTo>
                  <a:pt x="189" y="104"/>
                  <a:pt x="190" y="102"/>
                  <a:pt x="192" y="103"/>
                </a:cubicBezTo>
                <a:cubicBezTo>
                  <a:pt x="193" y="103"/>
                  <a:pt x="194" y="104"/>
                  <a:pt x="194" y="103"/>
                </a:cubicBezTo>
                <a:cubicBezTo>
                  <a:pt x="192" y="102"/>
                  <a:pt x="188" y="97"/>
                  <a:pt x="186" y="97"/>
                </a:cubicBezTo>
                <a:cubicBezTo>
                  <a:pt x="182" y="97"/>
                  <a:pt x="184" y="104"/>
                  <a:pt x="182" y="106"/>
                </a:cubicBezTo>
                <a:cubicBezTo>
                  <a:pt x="180" y="109"/>
                  <a:pt x="177" y="107"/>
                  <a:pt x="174" y="109"/>
                </a:cubicBezTo>
                <a:cubicBezTo>
                  <a:pt x="172" y="112"/>
                  <a:pt x="175" y="115"/>
                  <a:pt x="177" y="118"/>
                </a:cubicBezTo>
                <a:cubicBezTo>
                  <a:pt x="181" y="122"/>
                  <a:pt x="186" y="124"/>
                  <a:pt x="191" y="125"/>
                </a:cubicBezTo>
                <a:cubicBezTo>
                  <a:pt x="192" y="124"/>
                  <a:pt x="193" y="125"/>
                  <a:pt x="194" y="125"/>
                </a:cubicBezTo>
                <a:cubicBezTo>
                  <a:pt x="194" y="124"/>
                  <a:pt x="195" y="123"/>
                  <a:pt x="195" y="122"/>
                </a:cubicBezTo>
                <a:cubicBezTo>
                  <a:pt x="191" y="117"/>
                  <a:pt x="183" y="112"/>
                  <a:pt x="186" y="105"/>
                </a:cubicBezTo>
                <a:cubicBezTo>
                  <a:pt x="187" y="104"/>
                  <a:pt x="187" y="105"/>
                  <a:pt x="188" y="105"/>
                </a:cubicBezTo>
                <a:close/>
                <a:moveTo>
                  <a:pt x="187" y="136"/>
                </a:moveTo>
                <a:cubicBezTo>
                  <a:pt x="189" y="134"/>
                  <a:pt x="196" y="131"/>
                  <a:pt x="194" y="128"/>
                </a:cubicBezTo>
                <a:cubicBezTo>
                  <a:pt x="193" y="127"/>
                  <a:pt x="192" y="128"/>
                  <a:pt x="191" y="127"/>
                </a:cubicBezTo>
                <a:cubicBezTo>
                  <a:pt x="185" y="129"/>
                  <a:pt x="178" y="132"/>
                  <a:pt x="172" y="136"/>
                </a:cubicBezTo>
                <a:cubicBezTo>
                  <a:pt x="172" y="136"/>
                  <a:pt x="172" y="137"/>
                  <a:pt x="171" y="137"/>
                </a:cubicBezTo>
                <a:cubicBezTo>
                  <a:pt x="170" y="138"/>
                  <a:pt x="169" y="138"/>
                  <a:pt x="168" y="140"/>
                </a:cubicBezTo>
                <a:cubicBezTo>
                  <a:pt x="172" y="140"/>
                  <a:pt x="174" y="142"/>
                  <a:pt x="176" y="144"/>
                </a:cubicBezTo>
                <a:cubicBezTo>
                  <a:pt x="177" y="146"/>
                  <a:pt x="178" y="148"/>
                  <a:pt x="179" y="149"/>
                </a:cubicBezTo>
                <a:cubicBezTo>
                  <a:pt x="181" y="144"/>
                  <a:pt x="184" y="140"/>
                  <a:pt x="187" y="136"/>
                </a:cubicBezTo>
                <a:close/>
                <a:moveTo>
                  <a:pt x="123" y="159"/>
                </a:moveTo>
                <a:cubicBezTo>
                  <a:pt x="124" y="166"/>
                  <a:pt x="125" y="174"/>
                  <a:pt x="130" y="179"/>
                </a:cubicBezTo>
                <a:cubicBezTo>
                  <a:pt x="134" y="183"/>
                  <a:pt x="143" y="189"/>
                  <a:pt x="148" y="182"/>
                </a:cubicBezTo>
                <a:cubicBezTo>
                  <a:pt x="149" y="178"/>
                  <a:pt x="149" y="173"/>
                  <a:pt x="149" y="169"/>
                </a:cubicBezTo>
                <a:cubicBezTo>
                  <a:pt x="144" y="171"/>
                  <a:pt x="143" y="174"/>
                  <a:pt x="137" y="174"/>
                </a:cubicBezTo>
                <a:cubicBezTo>
                  <a:pt x="133" y="173"/>
                  <a:pt x="132" y="169"/>
                  <a:pt x="131" y="165"/>
                </a:cubicBezTo>
                <a:cubicBezTo>
                  <a:pt x="129" y="163"/>
                  <a:pt x="128" y="161"/>
                  <a:pt x="130" y="160"/>
                </a:cubicBezTo>
                <a:cubicBezTo>
                  <a:pt x="132" y="162"/>
                  <a:pt x="137" y="161"/>
                  <a:pt x="140" y="159"/>
                </a:cubicBezTo>
                <a:cubicBezTo>
                  <a:pt x="139" y="154"/>
                  <a:pt x="136" y="150"/>
                  <a:pt x="130" y="149"/>
                </a:cubicBezTo>
                <a:cubicBezTo>
                  <a:pt x="127" y="150"/>
                  <a:pt x="125" y="153"/>
                  <a:pt x="124" y="156"/>
                </a:cubicBezTo>
                <a:cubicBezTo>
                  <a:pt x="124" y="157"/>
                  <a:pt x="125" y="157"/>
                  <a:pt x="125" y="158"/>
                </a:cubicBezTo>
                <a:cubicBezTo>
                  <a:pt x="124" y="159"/>
                  <a:pt x="124" y="159"/>
                  <a:pt x="123" y="159"/>
                </a:cubicBezTo>
                <a:close/>
                <a:moveTo>
                  <a:pt x="139" y="149"/>
                </a:moveTo>
                <a:cubicBezTo>
                  <a:pt x="138" y="149"/>
                  <a:pt x="137" y="149"/>
                  <a:pt x="136" y="150"/>
                </a:cubicBezTo>
                <a:cubicBezTo>
                  <a:pt x="142" y="153"/>
                  <a:pt x="145" y="162"/>
                  <a:pt x="143" y="170"/>
                </a:cubicBezTo>
                <a:cubicBezTo>
                  <a:pt x="145" y="169"/>
                  <a:pt x="147" y="168"/>
                  <a:pt x="148" y="166"/>
                </a:cubicBezTo>
                <a:cubicBezTo>
                  <a:pt x="147" y="159"/>
                  <a:pt x="144" y="153"/>
                  <a:pt x="139" y="149"/>
                </a:cubicBezTo>
                <a:close/>
                <a:moveTo>
                  <a:pt x="138" y="172"/>
                </a:moveTo>
                <a:cubicBezTo>
                  <a:pt x="142" y="172"/>
                  <a:pt x="142" y="164"/>
                  <a:pt x="141" y="161"/>
                </a:cubicBezTo>
                <a:cubicBezTo>
                  <a:pt x="139" y="163"/>
                  <a:pt x="135" y="163"/>
                  <a:pt x="131" y="163"/>
                </a:cubicBezTo>
                <a:cubicBezTo>
                  <a:pt x="133" y="165"/>
                  <a:pt x="134" y="172"/>
                  <a:pt x="138" y="172"/>
                </a:cubicBezTo>
                <a:close/>
                <a:moveTo>
                  <a:pt x="107" y="39"/>
                </a:moveTo>
                <a:cubicBezTo>
                  <a:pt x="106" y="38"/>
                  <a:pt x="106" y="36"/>
                  <a:pt x="106" y="35"/>
                </a:cubicBezTo>
                <a:cubicBezTo>
                  <a:pt x="105" y="36"/>
                  <a:pt x="105" y="37"/>
                  <a:pt x="104" y="38"/>
                </a:cubicBezTo>
                <a:cubicBezTo>
                  <a:pt x="105" y="39"/>
                  <a:pt x="107" y="39"/>
                  <a:pt x="107" y="41"/>
                </a:cubicBezTo>
                <a:cubicBezTo>
                  <a:pt x="113" y="44"/>
                  <a:pt x="127" y="46"/>
                  <a:pt x="129" y="37"/>
                </a:cubicBezTo>
                <a:cubicBezTo>
                  <a:pt x="124" y="43"/>
                  <a:pt x="112" y="43"/>
                  <a:pt x="107" y="39"/>
                </a:cubicBezTo>
                <a:close/>
                <a:moveTo>
                  <a:pt x="125" y="32"/>
                </a:moveTo>
                <a:cubicBezTo>
                  <a:pt x="125" y="31"/>
                  <a:pt x="124" y="31"/>
                  <a:pt x="124" y="30"/>
                </a:cubicBezTo>
                <a:cubicBezTo>
                  <a:pt x="119" y="29"/>
                  <a:pt x="103" y="29"/>
                  <a:pt x="109" y="38"/>
                </a:cubicBezTo>
                <a:cubicBezTo>
                  <a:pt x="113" y="41"/>
                  <a:pt x="127" y="41"/>
                  <a:pt x="127" y="34"/>
                </a:cubicBezTo>
                <a:cubicBezTo>
                  <a:pt x="126" y="34"/>
                  <a:pt x="125" y="33"/>
                  <a:pt x="125" y="32"/>
                </a:cubicBezTo>
                <a:cubicBezTo>
                  <a:pt x="125" y="32"/>
                  <a:pt x="125" y="32"/>
                  <a:pt x="125" y="32"/>
                </a:cubicBezTo>
                <a:close/>
                <a:moveTo>
                  <a:pt x="102" y="39"/>
                </a:moveTo>
                <a:cubicBezTo>
                  <a:pt x="99" y="40"/>
                  <a:pt x="96" y="41"/>
                  <a:pt x="94" y="42"/>
                </a:cubicBezTo>
                <a:cubicBezTo>
                  <a:pt x="92" y="43"/>
                  <a:pt x="91" y="43"/>
                  <a:pt x="90" y="44"/>
                </a:cubicBezTo>
                <a:cubicBezTo>
                  <a:pt x="84" y="46"/>
                  <a:pt x="79" y="49"/>
                  <a:pt x="73" y="51"/>
                </a:cubicBezTo>
                <a:cubicBezTo>
                  <a:pt x="67" y="52"/>
                  <a:pt x="65" y="56"/>
                  <a:pt x="61" y="58"/>
                </a:cubicBezTo>
                <a:cubicBezTo>
                  <a:pt x="58" y="61"/>
                  <a:pt x="53" y="62"/>
                  <a:pt x="50" y="65"/>
                </a:cubicBezTo>
                <a:cubicBezTo>
                  <a:pt x="45" y="68"/>
                  <a:pt x="40" y="73"/>
                  <a:pt x="35" y="75"/>
                </a:cubicBezTo>
                <a:cubicBezTo>
                  <a:pt x="34" y="75"/>
                  <a:pt x="34" y="75"/>
                  <a:pt x="33" y="75"/>
                </a:cubicBezTo>
                <a:cubicBezTo>
                  <a:pt x="30" y="77"/>
                  <a:pt x="30" y="80"/>
                  <a:pt x="30" y="84"/>
                </a:cubicBezTo>
                <a:cubicBezTo>
                  <a:pt x="31" y="84"/>
                  <a:pt x="32" y="85"/>
                  <a:pt x="33" y="85"/>
                </a:cubicBezTo>
                <a:cubicBezTo>
                  <a:pt x="34" y="83"/>
                  <a:pt x="34" y="80"/>
                  <a:pt x="35" y="78"/>
                </a:cubicBezTo>
                <a:cubicBezTo>
                  <a:pt x="36" y="77"/>
                  <a:pt x="36" y="76"/>
                  <a:pt x="38" y="75"/>
                </a:cubicBezTo>
                <a:cubicBezTo>
                  <a:pt x="39" y="74"/>
                  <a:pt x="40" y="74"/>
                  <a:pt x="41" y="74"/>
                </a:cubicBezTo>
                <a:cubicBezTo>
                  <a:pt x="42" y="74"/>
                  <a:pt x="43" y="73"/>
                  <a:pt x="44" y="72"/>
                </a:cubicBezTo>
                <a:cubicBezTo>
                  <a:pt x="50" y="69"/>
                  <a:pt x="57" y="66"/>
                  <a:pt x="62" y="61"/>
                </a:cubicBezTo>
                <a:cubicBezTo>
                  <a:pt x="63" y="61"/>
                  <a:pt x="64" y="61"/>
                  <a:pt x="65" y="60"/>
                </a:cubicBezTo>
                <a:cubicBezTo>
                  <a:pt x="76" y="52"/>
                  <a:pt x="89" y="46"/>
                  <a:pt x="103" y="40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2" y="40"/>
                  <a:pt x="102" y="39"/>
                  <a:pt x="102" y="39"/>
                </a:cubicBezTo>
                <a:close/>
                <a:moveTo>
                  <a:pt x="64" y="86"/>
                </a:moveTo>
                <a:cubicBezTo>
                  <a:pt x="64" y="86"/>
                  <a:pt x="64" y="86"/>
                  <a:pt x="64" y="85"/>
                </a:cubicBezTo>
                <a:cubicBezTo>
                  <a:pt x="55" y="82"/>
                  <a:pt x="47" y="79"/>
                  <a:pt x="37" y="78"/>
                </a:cubicBezTo>
                <a:cubicBezTo>
                  <a:pt x="36" y="80"/>
                  <a:pt x="35" y="83"/>
                  <a:pt x="35" y="86"/>
                </a:cubicBezTo>
                <a:cubicBezTo>
                  <a:pt x="39" y="88"/>
                  <a:pt x="41" y="92"/>
                  <a:pt x="39" y="97"/>
                </a:cubicBezTo>
                <a:cubicBezTo>
                  <a:pt x="38" y="98"/>
                  <a:pt x="36" y="99"/>
                  <a:pt x="35" y="100"/>
                </a:cubicBezTo>
                <a:cubicBezTo>
                  <a:pt x="42" y="105"/>
                  <a:pt x="41" y="117"/>
                  <a:pt x="44" y="124"/>
                </a:cubicBezTo>
                <a:cubicBezTo>
                  <a:pt x="48" y="109"/>
                  <a:pt x="55" y="96"/>
                  <a:pt x="64" y="86"/>
                </a:cubicBezTo>
                <a:close/>
                <a:moveTo>
                  <a:pt x="41" y="122"/>
                </a:moveTo>
                <a:cubicBezTo>
                  <a:pt x="40" y="117"/>
                  <a:pt x="39" y="111"/>
                  <a:pt x="38" y="108"/>
                </a:cubicBezTo>
                <a:cubicBezTo>
                  <a:pt x="37" y="104"/>
                  <a:pt x="34" y="100"/>
                  <a:pt x="31" y="101"/>
                </a:cubicBezTo>
                <a:cubicBezTo>
                  <a:pt x="30" y="107"/>
                  <a:pt x="33" y="112"/>
                  <a:pt x="31" y="116"/>
                </a:cubicBezTo>
                <a:cubicBezTo>
                  <a:pt x="30" y="111"/>
                  <a:pt x="30" y="107"/>
                  <a:pt x="28" y="102"/>
                </a:cubicBezTo>
                <a:cubicBezTo>
                  <a:pt x="27" y="106"/>
                  <a:pt x="29" y="112"/>
                  <a:pt x="27" y="115"/>
                </a:cubicBezTo>
                <a:cubicBezTo>
                  <a:pt x="27" y="112"/>
                  <a:pt x="26" y="110"/>
                  <a:pt x="26" y="107"/>
                </a:cubicBezTo>
                <a:cubicBezTo>
                  <a:pt x="27" y="104"/>
                  <a:pt x="28" y="101"/>
                  <a:pt x="25" y="101"/>
                </a:cubicBezTo>
                <a:cubicBezTo>
                  <a:pt x="24" y="103"/>
                  <a:pt x="23" y="106"/>
                  <a:pt x="21" y="108"/>
                </a:cubicBezTo>
                <a:cubicBezTo>
                  <a:pt x="20" y="104"/>
                  <a:pt x="22" y="103"/>
                  <a:pt x="23" y="101"/>
                </a:cubicBezTo>
                <a:cubicBezTo>
                  <a:pt x="14" y="108"/>
                  <a:pt x="14" y="124"/>
                  <a:pt x="9" y="134"/>
                </a:cubicBezTo>
                <a:cubicBezTo>
                  <a:pt x="12" y="136"/>
                  <a:pt x="13" y="141"/>
                  <a:pt x="17" y="142"/>
                </a:cubicBezTo>
                <a:cubicBezTo>
                  <a:pt x="18" y="134"/>
                  <a:pt x="18" y="124"/>
                  <a:pt x="20" y="116"/>
                </a:cubicBezTo>
                <a:cubicBezTo>
                  <a:pt x="20" y="115"/>
                  <a:pt x="21" y="112"/>
                  <a:pt x="22" y="112"/>
                </a:cubicBezTo>
                <a:cubicBezTo>
                  <a:pt x="20" y="122"/>
                  <a:pt x="19" y="130"/>
                  <a:pt x="19" y="140"/>
                </a:cubicBezTo>
                <a:cubicBezTo>
                  <a:pt x="18" y="140"/>
                  <a:pt x="18" y="144"/>
                  <a:pt x="20" y="144"/>
                </a:cubicBezTo>
                <a:cubicBezTo>
                  <a:pt x="21" y="140"/>
                  <a:pt x="21" y="135"/>
                  <a:pt x="22" y="132"/>
                </a:cubicBezTo>
                <a:cubicBezTo>
                  <a:pt x="23" y="136"/>
                  <a:pt x="21" y="141"/>
                  <a:pt x="22" y="145"/>
                </a:cubicBezTo>
                <a:cubicBezTo>
                  <a:pt x="23" y="145"/>
                  <a:pt x="23" y="145"/>
                  <a:pt x="24" y="145"/>
                </a:cubicBezTo>
                <a:cubicBezTo>
                  <a:pt x="24" y="142"/>
                  <a:pt x="23" y="138"/>
                  <a:pt x="25" y="136"/>
                </a:cubicBezTo>
                <a:cubicBezTo>
                  <a:pt x="25" y="139"/>
                  <a:pt x="25" y="142"/>
                  <a:pt x="25" y="145"/>
                </a:cubicBezTo>
                <a:cubicBezTo>
                  <a:pt x="27" y="146"/>
                  <a:pt x="30" y="147"/>
                  <a:pt x="32" y="146"/>
                </a:cubicBezTo>
                <a:cubicBezTo>
                  <a:pt x="33" y="141"/>
                  <a:pt x="31" y="137"/>
                  <a:pt x="32" y="133"/>
                </a:cubicBezTo>
                <a:cubicBezTo>
                  <a:pt x="33" y="137"/>
                  <a:pt x="34" y="141"/>
                  <a:pt x="34" y="145"/>
                </a:cubicBezTo>
                <a:cubicBezTo>
                  <a:pt x="37" y="145"/>
                  <a:pt x="39" y="143"/>
                  <a:pt x="41" y="141"/>
                </a:cubicBezTo>
                <a:cubicBezTo>
                  <a:pt x="41" y="139"/>
                  <a:pt x="41" y="138"/>
                  <a:pt x="40" y="138"/>
                </a:cubicBezTo>
                <a:cubicBezTo>
                  <a:pt x="40" y="137"/>
                  <a:pt x="41" y="137"/>
                  <a:pt x="40" y="136"/>
                </a:cubicBezTo>
                <a:cubicBezTo>
                  <a:pt x="39" y="129"/>
                  <a:pt x="37" y="121"/>
                  <a:pt x="35" y="114"/>
                </a:cubicBezTo>
                <a:cubicBezTo>
                  <a:pt x="35" y="113"/>
                  <a:pt x="34" y="112"/>
                  <a:pt x="36" y="111"/>
                </a:cubicBezTo>
                <a:cubicBezTo>
                  <a:pt x="38" y="113"/>
                  <a:pt x="37" y="117"/>
                  <a:pt x="38" y="119"/>
                </a:cubicBezTo>
                <a:cubicBezTo>
                  <a:pt x="39" y="125"/>
                  <a:pt x="41" y="131"/>
                  <a:pt x="43" y="136"/>
                </a:cubicBezTo>
                <a:cubicBezTo>
                  <a:pt x="43" y="135"/>
                  <a:pt x="44" y="135"/>
                  <a:pt x="44" y="135"/>
                </a:cubicBezTo>
                <a:cubicBezTo>
                  <a:pt x="44" y="131"/>
                  <a:pt x="42" y="125"/>
                  <a:pt x="41" y="122"/>
                </a:cubicBezTo>
                <a:close/>
                <a:moveTo>
                  <a:pt x="33" y="98"/>
                </a:moveTo>
                <a:cubicBezTo>
                  <a:pt x="34" y="99"/>
                  <a:pt x="38" y="96"/>
                  <a:pt x="37" y="94"/>
                </a:cubicBezTo>
                <a:cubicBezTo>
                  <a:pt x="36" y="95"/>
                  <a:pt x="34" y="97"/>
                  <a:pt x="33" y="98"/>
                </a:cubicBezTo>
                <a:close/>
                <a:moveTo>
                  <a:pt x="37" y="90"/>
                </a:moveTo>
                <a:cubicBezTo>
                  <a:pt x="36" y="90"/>
                  <a:pt x="36" y="89"/>
                  <a:pt x="35" y="89"/>
                </a:cubicBezTo>
                <a:cubicBezTo>
                  <a:pt x="35" y="94"/>
                  <a:pt x="30" y="96"/>
                  <a:pt x="25" y="97"/>
                </a:cubicBezTo>
                <a:cubicBezTo>
                  <a:pt x="30" y="102"/>
                  <a:pt x="35" y="95"/>
                  <a:pt x="37" y="90"/>
                </a:cubicBezTo>
                <a:close/>
                <a:moveTo>
                  <a:pt x="25" y="95"/>
                </a:moveTo>
                <a:cubicBezTo>
                  <a:pt x="29" y="95"/>
                  <a:pt x="35" y="92"/>
                  <a:pt x="32" y="88"/>
                </a:cubicBezTo>
                <a:cubicBezTo>
                  <a:pt x="30" y="91"/>
                  <a:pt x="26" y="92"/>
                  <a:pt x="23" y="94"/>
                </a:cubicBezTo>
                <a:cubicBezTo>
                  <a:pt x="23" y="95"/>
                  <a:pt x="24" y="95"/>
                  <a:pt x="25" y="95"/>
                </a:cubicBezTo>
                <a:close/>
                <a:moveTo>
                  <a:pt x="28" y="86"/>
                </a:moveTo>
                <a:cubicBezTo>
                  <a:pt x="24" y="87"/>
                  <a:pt x="22" y="90"/>
                  <a:pt x="23" y="92"/>
                </a:cubicBezTo>
                <a:cubicBezTo>
                  <a:pt x="26" y="91"/>
                  <a:pt x="28" y="89"/>
                  <a:pt x="30" y="8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87"/>
                  <a:pt x="29" y="86"/>
                  <a:pt x="28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62" name="Freeform 128"/>
          <p:cNvSpPr>
            <a:spLocks noEditPoints="1"/>
          </p:cNvSpPr>
          <p:nvPr/>
        </p:nvSpPr>
        <p:spPr bwMode="auto">
          <a:xfrm>
            <a:off x="5240338" y="1527175"/>
            <a:ext cx="149225" cy="149225"/>
          </a:xfrm>
          <a:custGeom>
            <a:avLst/>
            <a:gdLst>
              <a:gd name="T0" fmla="*/ 37 w 47"/>
              <a:gd name="T1" fmla="*/ 19 h 47"/>
              <a:gd name="T2" fmla="*/ 34 w 47"/>
              <a:gd name="T3" fmla="*/ 19 h 47"/>
              <a:gd name="T4" fmla="*/ 26 w 47"/>
              <a:gd name="T5" fmla="*/ 15 h 47"/>
              <a:gd name="T6" fmla="*/ 21 w 47"/>
              <a:gd name="T7" fmla="*/ 18 h 47"/>
              <a:gd name="T8" fmla="*/ 23 w 47"/>
              <a:gd name="T9" fmla="*/ 30 h 47"/>
              <a:gd name="T10" fmla="*/ 31 w 47"/>
              <a:gd name="T11" fmla="*/ 30 h 47"/>
              <a:gd name="T12" fmla="*/ 35 w 47"/>
              <a:gd name="T13" fmla="*/ 38 h 47"/>
              <a:gd name="T14" fmla="*/ 10 w 47"/>
              <a:gd name="T15" fmla="*/ 41 h 47"/>
              <a:gd name="T16" fmla="*/ 3 w 47"/>
              <a:gd name="T17" fmla="*/ 17 h 47"/>
              <a:gd name="T18" fmla="*/ 5 w 47"/>
              <a:gd name="T19" fmla="*/ 14 h 47"/>
              <a:gd name="T20" fmla="*/ 5 w 47"/>
              <a:gd name="T21" fmla="*/ 13 h 47"/>
              <a:gd name="T22" fmla="*/ 22 w 47"/>
              <a:gd name="T23" fmla="*/ 2 h 47"/>
              <a:gd name="T24" fmla="*/ 35 w 47"/>
              <a:gd name="T25" fmla="*/ 6 h 47"/>
              <a:gd name="T26" fmla="*/ 42 w 47"/>
              <a:gd name="T27" fmla="*/ 4 h 47"/>
              <a:gd name="T28" fmla="*/ 37 w 47"/>
              <a:gd name="T29" fmla="*/ 19 h 47"/>
              <a:gd name="T30" fmla="*/ 40 w 47"/>
              <a:gd name="T31" fmla="*/ 5 h 47"/>
              <a:gd name="T32" fmla="*/ 33 w 47"/>
              <a:gd name="T33" fmla="*/ 9 h 47"/>
              <a:gd name="T34" fmla="*/ 30 w 47"/>
              <a:gd name="T35" fmla="*/ 6 h 47"/>
              <a:gd name="T36" fmla="*/ 4 w 47"/>
              <a:gd name="T37" fmla="*/ 24 h 47"/>
              <a:gd name="T38" fmla="*/ 15 w 47"/>
              <a:gd name="T39" fmla="*/ 41 h 47"/>
              <a:gd name="T40" fmla="*/ 31 w 47"/>
              <a:gd name="T41" fmla="*/ 33 h 47"/>
              <a:gd name="T42" fmla="*/ 24 w 47"/>
              <a:gd name="T43" fmla="*/ 33 h 47"/>
              <a:gd name="T44" fmla="*/ 19 w 47"/>
              <a:gd name="T45" fmla="*/ 16 h 47"/>
              <a:gd name="T46" fmla="*/ 31 w 47"/>
              <a:gd name="T47" fmla="*/ 14 h 47"/>
              <a:gd name="T48" fmla="*/ 37 w 47"/>
              <a:gd name="T49" fmla="*/ 17 h 47"/>
              <a:gd name="T50" fmla="*/ 40 w 47"/>
              <a:gd name="T51" fmla="*/ 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7" h="47">
                <a:moveTo>
                  <a:pt x="37" y="19"/>
                </a:moveTo>
                <a:cubicBezTo>
                  <a:pt x="36" y="18"/>
                  <a:pt x="35" y="20"/>
                  <a:pt x="34" y="19"/>
                </a:cubicBezTo>
                <a:cubicBezTo>
                  <a:pt x="31" y="18"/>
                  <a:pt x="30" y="15"/>
                  <a:pt x="26" y="15"/>
                </a:cubicBezTo>
                <a:cubicBezTo>
                  <a:pt x="24" y="15"/>
                  <a:pt x="22" y="17"/>
                  <a:pt x="21" y="18"/>
                </a:cubicBezTo>
                <a:cubicBezTo>
                  <a:pt x="18" y="21"/>
                  <a:pt x="17" y="28"/>
                  <a:pt x="23" y="30"/>
                </a:cubicBezTo>
                <a:cubicBezTo>
                  <a:pt x="25" y="31"/>
                  <a:pt x="28" y="29"/>
                  <a:pt x="31" y="30"/>
                </a:cubicBezTo>
                <a:cubicBezTo>
                  <a:pt x="34" y="31"/>
                  <a:pt x="35" y="35"/>
                  <a:pt x="35" y="38"/>
                </a:cubicBezTo>
                <a:cubicBezTo>
                  <a:pt x="31" y="47"/>
                  <a:pt x="17" y="44"/>
                  <a:pt x="10" y="41"/>
                </a:cubicBezTo>
                <a:cubicBezTo>
                  <a:pt x="5" y="36"/>
                  <a:pt x="0" y="26"/>
                  <a:pt x="3" y="17"/>
                </a:cubicBezTo>
                <a:cubicBezTo>
                  <a:pt x="3" y="16"/>
                  <a:pt x="4" y="15"/>
                  <a:pt x="5" y="14"/>
                </a:cubicBezTo>
                <a:cubicBezTo>
                  <a:pt x="5" y="14"/>
                  <a:pt x="5" y="13"/>
                  <a:pt x="5" y="13"/>
                </a:cubicBezTo>
                <a:cubicBezTo>
                  <a:pt x="8" y="7"/>
                  <a:pt x="15" y="2"/>
                  <a:pt x="22" y="2"/>
                </a:cubicBezTo>
                <a:cubicBezTo>
                  <a:pt x="28" y="2"/>
                  <a:pt x="30" y="5"/>
                  <a:pt x="35" y="6"/>
                </a:cubicBezTo>
                <a:cubicBezTo>
                  <a:pt x="37" y="4"/>
                  <a:pt x="39" y="2"/>
                  <a:pt x="42" y="4"/>
                </a:cubicBezTo>
                <a:cubicBezTo>
                  <a:pt x="47" y="7"/>
                  <a:pt x="41" y="17"/>
                  <a:pt x="37" y="19"/>
                </a:cubicBezTo>
                <a:close/>
                <a:moveTo>
                  <a:pt x="40" y="5"/>
                </a:moveTo>
                <a:cubicBezTo>
                  <a:pt x="38" y="7"/>
                  <a:pt x="36" y="9"/>
                  <a:pt x="33" y="9"/>
                </a:cubicBezTo>
                <a:cubicBezTo>
                  <a:pt x="31" y="8"/>
                  <a:pt x="30" y="7"/>
                  <a:pt x="30" y="6"/>
                </a:cubicBezTo>
                <a:cubicBezTo>
                  <a:pt x="18" y="0"/>
                  <a:pt x="4" y="11"/>
                  <a:pt x="4" y="24"/>
                </a:cubicBezTo>
                <a:cubicBezTo>
                  <a:pt x="5" y="31"/>
                  <a:pt x="9" y="39"/>
                  <a:pt x="15" y="41"/>
                </a:cubicBezTo>
                <a:cubicBezTo>
                  <a:pt x="22" y="43"/>
                  <a:pt x="37" y="42"/>
                  <a:pt x="31" y="33"/>
                </a:cubicBezTo>
                <a:cubicBezTo>
                  <a:pt x="28" y="32"/>
                  <a:pt x="26" y="33"/>
                  <a:pt x="24" y="33"/>
                </a:cubicBezTo>
                <a:cubicBezTo>
                  <a:pt x="16" y="32"/>
                  <a:pt x="13" y="20"/>
                  <a:pt x="19" y="16"/>
                </a:cubicBezTo>
                <a:cubicBezTo>
                  <a:pt x="23" y="13"/>
                  <a:pt x="26" y="13"/>
                  <a:pt x="31" y="14"/>
                </a:cubicBezTo>
                <a:cubicBezTo>
                  <a:pt x="33" y="15"/>
                  <a:pt x="34" y="17"/>
                  <a:pt x="37" y="17"/>
                </a:cubicBezTo>
                <a:cubicBezTo>
                  <a:pt x="39" y="15"/>
                  <a:pt x="45" y="8"/>
                  <a:pt x="40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63" name="Freeform 129"/>
          <p:cNvSpPr>
            <a:spLocks noEditPoints="1"/>
          </p:cNvSpPr>
          <p:nvPr/>
        </p:nvSpPr>
        <p:spPr bwMode="auto">
          <a:xfrm>
            <a:off x="5170488" y="1509713"/>
            <a:ext cx="34925" cy="30162"/>
          </a:xfrm>
          <a:custGeom>
            <a:avLst/>
            <a:gdLst>
              <a:gd name="T0" fmla="*/ 11 w 11"/>
              <a:gd name="T1" fmla="*/ 5 h 10"/>
              <a:gd name="T2" fmla="*/ 6 w 11"/>
              <a:gd name="T3" fmla="*/ 10 h 10"/>
              <a:gd name="T4" fmla="*/ 5 w 11"/>
              <a:gd name="T5" fmla="*/ 0 h 10"/>
              <a:gd name="T6" fmla="*/ 11 w 11"/>
              <a:gd name="T7" fmla="*/ 5 h 10"/>
              <a:gd name="T8" fmla="*/ 5 w 11"/>
              <a:gd name="T9" fmla="*/ 2 h 10"/>
              <a:gd name="T10" fmla="*/ 9 w 11"/>
              <a:gd name="T11" fmla="*/ 6 h 10"/>
              <a:gd name="T12" fmla="*/ 5 w 11"/>
              <a:gd name="T13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11" y="5"/>
                </a:moveTo>
                <a:cubicBezTo>
                  <a:pt x="11" y="8"/>
                  <a:pt x="9" y="10"/>
                  <a:pt x="6" y="10"/>
                </a:cubicBezTo>
                <a:cubicBezTo>
                  <a:pt x="2" y="9"/>
                  <a:pt x="0" y="1"/>
                  <a:pt x="5" y="0"/>
                </a:cubicBezTo>
                <a:cubicBezTo>
                  <a:pt x="8" y="0"/>
                  <a:pt x="11" y="2"/>
                  <a:pt x="11" y="5"/>
                </a:cubicBezTo>
                <a:close/>
                <a:moveTo>
                  <a:pt x="5" y="2"/>
                </a:moveTo>
                <a:cubicBezTo>
                  <a:pt x="2" y="5"/>
                  <a:pt x="7" y="10"/>
                  <a:pt x="9" y="6"/>
                </a:cubicBezTo>
                <a:cubicBezTo>
                  <a:pt x="10" y="3"/>
                  <a:pt x="6" y="2"/>
                  <a:pt x="5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64" name="Freeform 130"/>
          <p:cNvSpPr>
            <a:spLocks noEditPoints="1"/>
          </p:cNvSpPr>
          <p:nvPr/>
        </p:nvSpPr>
        <p:spPr bwMode="auto">
          <a:xfrm>
            <a:off x="5159375" y="1571625"/>
            <a:ext cx="39688" cy="41275"/>
          </a:xfrm>
          <a:custGeom>
            <a:avLst/>
            <a:gdLst>
              <a:gd name="T0" fmla="*/ 12 w 13"/>
              <a:gd name="T1" fmla="*/ 10 h 13"/>
              <a:gd name="T2" fmla="*/ 2 w 13"/>
              <a:gd name="T3" fmla="*/ 11 h 13"/>
              <a:gd name="T4" fmla="*/ 3 w 13"/>
              <a:gd name="T5" fmla="*/ 1 h 13"/>
              <a:gd name="T6" fmla="*/ 10 w 13"/>
              <a:gd name="T7" fmla="*/ 0 h 13"/>
              <a:gd name="T8" fmla="*/ 12 w 13"/>
              <a:gd name="T9" fmla="*/ 10 h 13"/>
              <a:gd name="T10" fmla="*/ 6 w 13"/>
              <a:gd name="T11" fmla="*/ 11 h 13"/>
              <a:gd name="T12" fmla="*/ 7 w 13"/>
              <a:gd name="T13" fmla="*/ 1 h 13"/>
              <a:gd name="T14" fmla="*/ 6 w 13"/>
              <a:gd name="T15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3">
                <a:moveTo>
                  <a:pt x="12" y="10"/>
                </a:moveTo>
                <a:cubicBezTo>
                  <a:pt x="10" y="13"/>
                  <a:pt x="5" y="13"/>
                  <a:pt x="2" y="11"/>
                </a:cubicBezTo>
                <a:cubicBezTo>
                  <a:pt x="0" y="8"/>
                  <a:pt x="0" y="3"/>
                  <a:pt x="3" y="1"/>
                </a:cubicBezTo>
                <a:cubicBezTo>
                  <a:pt x="5" y="0"/>
                  <a:pt x="7" y="0"/>
                  <a:pt x="10" y="0"/>
                </a:cubicBezTo>
                <a:cubicBezTo>
                  <a:pt x="12" y="3"/>
                  <a:pt x="13" y="7"/>
                  <a:pt x="12" y="10"/>
                </a:cubicBezTo>
                <a:close/>
                <a:moveTo>
                  <a:pt x="6" y="11"/>
                </a:moveTo>
                <a:cubicBezTo>
                  <a:pt x="11" y="12"/>
                  <a:pt x="12" y="3"/>
                  <a:pt x="7" y="1"/>
                </a:cubicBezTo>
                <a:cubicBezTo>
                  <a:pt x="2" y="2"/>
                  <a:pt x="1" y="10"/>
                  <a:pt x="6" y="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65" name="Freeform 131"/>
          <p:cNvSpPr>
            <a:spLocks noEditPoints="1"/>
          </p:cNvSpPr>
          <p:nvPr/>
        </p:nvSpPr>
        <p:spPr bwMode="auto">
          <a:xfrm>
            <a:off x="5041900" y="1500188"/>
            <a:ext cx="41275" cy="52387"/>
          </a:xfrm>
          <a:custGeom>
            <a:avLst/>
            <a:gdLst>
              <a:gd name="T0" fmla="*/ 3 w 13"/>
              <a:gd name="T1" fmla="*/ 16 h 17"/>
              <a:gd name="T2" fmla="*/ 0 w 13"/>
              <a:gd name="T3" fmla="*/ 3 h 17"/>
              <a:gd name="T4" fmla="*/ 1 w 13"/>
              <a:gd name="T5" fmla="*/ 0 h 17"/>
              <a:gd name="T6" fmla="*/ 8 w 13"/>
              <a:gd name="T7" fmla="*/ 6 h 17"/>
              <a:gd name="T8" fmla="*/ 10 w 13"/>
              <a:gd name="T9" fmla="*/ 9 h 17"/>
              <a:gd name="T10" fmla="*/ 3 w 13"/>
              <a:gd name="T11" fmla="*/ 16 h 17"/>
              <a:gd name="T12" fmla="*/ 9 w 13"/>
              <a:gd name="T13" fmla="*/ 10 h 17"/>
              <a:gd name="T14" fmla="*/ 2 w 13"/>
              <a:gd name="T15" fmla="*/ 3 h 17"/>
              <a:gd name="T16" fmla="*/ 4 w 13"/>
              <a:gd name="T17" fmla="*/ 14 h 17"/>
              <a:gd name="T18" fmla="*/ 9 w 13"/>
              <a:gd name="T19" fmla="*/ 1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7">
                <a:moveTo>
                  <a:pt x="3" y="16"/>
                </a:moveTo>
                <a:cubicBezTo>
                  <a:pt x="1" y="12"/>
                  <a:pt x="1" y="8"/>
                  <a:pt x="0" y="3"/>
                </a:cubicBezTo>
                <a:cubicBezTo>
                  <a:pt x="0" y="3"/>
                  <a:pt x="0" y="1"/>
                  <a:pt x="1" y="0"/>
                </a:cubicBezTo>
                <a:cubicBezTo>
                  <a:pt x="4" y="0"/>
                  <a:pt x="5" y="4"/>
                  <a:pt x="8" y="6"/>
                </a:cubicBezTo>
                <a:cubicBezTo>
                  <a:pt x="8" y="7"/>
                  <a:pt x="10" y="8"/>
                  <a:pt x="10" y="9"/>
                </a:cubicBezTo>
                <a:cubicBezTo>
                  <a:pt x="13" y="14"/>
                  <a:pt x="8" y="17"/>
                  <a:pt x="3" y="16"/>
                </a:cubicBezTo>
                <a:close/>
                <a:moveTo>
                  <a:pt x="9" y="10"/>
                </a:moveTo>
                <a:cubicBezTo>
                  <a:pt x="8" y="8"/>
                  <a:pt x="4" y="4"/>
                  <a:pt x="2" y="3"/>
                </a:cubicBezTo>
                <a:cubicBezTo>
                  <a:pt x="2" y="7"/>
                  <a:pt x="3" y="10"/>
                  <a:pt x="4" y="14"/>
                </a:cubicBezTo>
                <a:cubicBezTo>
                  <a:pt x="7" y="15"/>
                  <a:pt x="10" y="13"/>
                  <a:pt x="9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66" name="Freeform 132"/>
          <p:cNvSpPr>
            <a:spLocks noEditPoints="1"/>
          </p:cNvSpPr>
          <p:nvPr/>
        </p:nvSpPr>
        <p:spPr bwMode="auto">
          <a:xfrm>
            <a:off x="4792663" y="1335088"/>
            <a:ext cx="722312" cy="455612"/>
          </a:xfrm>
          <a:custGeom>
            <a:avLst/>
            <a:gdLst>
              <a:gd name="T0" fmla="*/ 88 w 229"/>
              <a:gd name="T1" fmla="*/ 10 h 144"/>
              <a:gd name="T2" fmla="*/ 210 w 229"/>
              <a:gd name="T3" fmla="*/ 44 h 144"/>
              <a:gd name="T4" fmla="*/ 201 w 229"/>
              <a:gd name="T5" fmla="*/ 142 h 144"/>
              <a:gd name="T6" fmla="*/ 94 w 229"/>
              <a:gd name="T7" fmla="*/ 121 h 144"/>
              <a:gd name="T8" fmla="*/ 9 w 229"/>
              <a:gd name="T9" fmla="*/ 97 h 144"/>
              <a:gd name="T10" fmla="*/ 221 w 229"/>
              <a:gd name="T11" fmla="*/ 81 h 144"/>
              <a:gd name="T12" fmla="*/ 180 w 229"/>
              <a:gd name="T13" fmla="*/ 137 h 144"/>
              <a:gd name="T14" fmla="*/ 88 w 229"/>
              <a:gd name="T15" fmla="*/ 114 h 144"/>
              <a:gd name="T16" fmla="*/ 31 w 229"/>
              <a:gd name="T17" fmla="*/ 62 h 144"/>
              <a:gd name="T18" fmla="*/ 39 w 229"/>
              <a:gd name="T19" fmla="*/ 23 h 144"/>
              <a:gd name="T20" fmla="*/ 25 w 229"/>
              <a:gd name="T21" fmla="*/ 104 h 144"/>
              <a:gd name="T22" fmla="*/ 175 w 229"/>
              <a:gd name="T23" fmla="*/ 138 h 144"/>
              <a:gd name="T24" fmla="*/ 222 w 229"/>
              <a:gd name="T25" fmla="*/ 67 h 144"/>
              <a:gd name="T26" fmla="*/ 150 w 229"/>
              <a:gd name="T27" fmla="*/ 40 h 144"/>
              <a:gd name="T28" fmla="*/ 63 w 229"/>
              <a:gd name="T29" fmla="*/ 17 h 144"/>
              <a:gd name="T30" fmla="*/ 111 w 229"/>
              <a:gd name="T31" fmla="*/ 35 h 144"/>
              <a:gd name="T32" fmla="*/ 44 w 229"/>
              <a:gd name="T33" fmla="*/ 35 h 144"/>
              <a:gd name="T34" fmla="*/ 46 w 229"/>
              <a:gd name="T35" fmla="*/ 84 h 144"/>
              <a:gd name="T36" fmla="*/ 119 w 229"/>
              <a:gd name="T37" fmla="*/ 107 h 144"/>
              <a:gd name="T38" fmla="*/ 180 w 229"/>
              <a:gd name="T39" fmla="*/ 119 h 144"/>
              <a:gd name="T40" fmla="*/ 205 w 229"/>
              <a:gd name="T41" fmla="*/ 94 h 144"/>
              <a:gd name="T42" fmla="*/ 94 w 229"/>
              <a:gd name="T43" fmla="*/ 97 h 144"/>
              <a:gd name="T44" fmla="*/ 48 w 229"/>
              <a:gd name="T45" fmla="*/ 38 h 144"/>
              <a:gd name="T46" fmla="*/ 211 w 229"/>
              <a:gd name="T47" fmla="*/ 53 h 144"/>
              <a:gd name="T48" fmla="*/ 185 w 229"/>
              <a:gd name="T49" fmla="*/ 38 h 144"/>
              <a:gd name="T50" fmla="*/ 44 w 229"/>
              <a:gd name="T51" fmla="*/ 3 h 144"/>
              <a:gd name="T52" fmla="*/ 48 w 229"/>
              <a:gd name="T53" fmla="*/ 9 h 144"/>
              <a:gd name="T54" fmla="*/ 74 w 229"/>
              <a:gd name="T55" fmla="*/ 16 h 144"/>
              <a:gd name="T56" fmla="*/ 102 w 229"/>
              <a:gd name="T57" fmla="*/ 24 h 144"/>
              <a:gd name="T58" fmla="*/ 140 w 229"/>
              <a:gd name="T59" fmla="*/ 31 h 144"/>
              <a:gd name="T60" fmla="*/ 168 w 229"/>
              <a:gd name="T61" fmla="*/ 39 h 144"/>
              <a:gd name="T62" fmla="*/ 196 w 229"/>
              <a:gd name="T63" fmla="*/ 49 h 144"/>
              <a:gd name="T64" fmla="*/ 52 w 229"/>
              <a:gd name="T65" fmla="*/ 79 h 144"/>
              <a:gd name="T66" fmla="*/ 113 w 229"/>
              <a:gd name="T67" fmla="*/ 99 h 144"/>
              <a:gd name="T68" fmla="*/ 166 w 229"/>
              <a:gd name="T69" fmla="*/ 112 h 144"/>
              <a:gd name="T70" fmla="*/ 212 w 229"/>
              <a:gd name="T71" fmla="*/ 66 h 144"/>
              <a:gd name="T72" fmla="*/ 129 w 229"/>
              <a:gd name="T73" fmla="*/ 41 h 144"/>
              <a:gd name="T74" fmla="*/ 84 w 229"/>
              <a:gd name="T75" fmla="*/ 30 h 144"/>
              <a:gd name="T76" fmla="*/ 207 w 229"/>
              <a:gd name="T77" fmla="*/ 52 h 144"/>
              <a:gd name="T78" fmla="*/ 107 w 229"/>
              <a:gd name="T79" fmla="*/ 106 h 144"/>
              <a:gd name="T80" fmla="*/ 37 w 229"/>
              <a:gd name="T81" fmla="*/ 70 h 144"/>
              <a:gd name="T82" fmla="*/ 22 w 229"/>
              <a:gd name="T83" fmla="*/ 94 h 144"/>
              <a:gd name="T84" fmla="*/ 131 w 229"/>
              <a:gd name="T85" fmla="*/ 122 h 144"/>
              <a:gd name="T86" fmla="*/ 202 w 229"/>
              <a:gd name="T87" fmla="*/ 115 h 144"/>
              <a:gd name="T88" fmla="*/ 191 w 229"/>
              <a:gd name="T89" fmla="*/ 48 h 144"/>
              <a:gd name="T90" fmla="*/ 160 w 229"/>
              <a:gd name="T91" fmla="*/ 40 h 144"/>
              <a:gd name="T92" fmla="*/ 147 w 229"/>
              <a:gd name="T93" fmla="*/ 37 h 144"/>
              <a:gd name="T94" fmla="*/ 140 w 229"/>
              <a:gd name="T95" fmla="*/ 34 h 144"/>
              <a:gd name="T96" fmla="*/ 124 w 229"/>
              <a:gd name="T97" fmla="*/ 30 h 144"/>
              <a:gd name="T98" fmla="*/ 109 w 229"/>
              <a:gd name="T99" fmla="*/ 26 h 144"/>
              <a:gd name="T100" fmla="*/ 92 w 229"/>
              <a:gd name="T101" fmla="*/ 21 h 144"/>
              <a:gd name="T102" fmla="*/ 81 w 229"/>
              <a:gd name="T103" fmla="*/ 20 h 144"/>
              <a:gd name="T104" fmla="*/ 43 w 229"/>
              <a:gd name="T105" fmla="*/ 10 h 144"/>
              <a:gd name="T106" fmla="*/ 34 w 229"/>
              <a:gd name="T107" fmla="*/ 17 h 144"/>
              <a:gd name="T108" fmla="*/ 34 w 229"/>
              <a:gd name="T109" fmla="*/ 12 h 144"/>
              <a:gd name="T110" fmla="*/ 28 w 229"/>
              <a:gd name="T111" fmla="*/ 14 h 144"/>
              <a:gd name="T112" fmla="*/ 25 w 229"/>
              <a:gd name="T113" fmla="*/ 52 h 144"/>
              <a:gd name="T114" fmla="*/ 26 w 229"/>
              <a:gd name="T115" fmla="*/ 43 h 144"/>
              <a:gd name="T116" fmla="*/ 29 w 229"/>
              <a:gd name="T117" fmla="*/ 23 h 144"/>
              <a:gd name="T118" fmla="*/ 8 w 229"/>
              <a:gd name="T119" fmla="*/ 61 h 144"/>
              <a:gd name="T120" fmla="*/ 23 w 229"/>
              <a:gd name="T121" fmla="*/ 3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9" h="144">
                <a:moveTo>
                  <a:pt x="26" y="1"/>
                </a:moveTo>
                <a:cubicBezTo>
                  <a:pt x="29" y="2"/>
                  <a:pt x="31" y="0"/>
                  <a:pt x="33" y="0"/>
                </a:cubicBezTo>
                <a:cubicBezTo>
                  <a:pt x="34" y="0"/>
                  <a:pt x="36" y="0"/>
                  <a:pt x="37" y="1"/>
                </a:cubicBezTo>
                <a:cubicBezTo>
                  <a:pt x="41" y="1"/>
                  <a:pt x="46" y="1"/>
                  <a:pt x="50" y="2"/>
                </a:cubicBezTo>
                <a:cubicBezTo>
                  <a:pt x="53" y="3"/>
                  <a:pt x="56" y="4"/>
                  <a:pt x="59" y="5"/>
                </a:cubicBezTo>
                <a:cubicBezTo>
                  <a:pt x="68" y="7"/>
                  <a:pt x="79" y="8"/>
                  <a:pt x="88" y="10"/>
                </a:cubicBezTo>
                <a:cubicBezTo>
                  <a:pt x="94" y="12"/>
                  <a:pt x="101" y="13"/>
                  <a:pt x="107" y="15"/>
                </a:cubicBezTo>
                <a:cubicBezTo>
                  <a:pt x="120" y="18"/>
                  <a:pt x="133" y="21"/>
                  <a:pt x="145" y="25"/>
                </a:cubicBezTo>
                <a:cubicBezTo>
                  <a:pt x="151" y="27"/>
                  <a:pt x="158" y="29"/>
                  <a:pt x="164" y="31"/>
                </a:cubicBezTo>
                <a:cubicBezTo>
                  <a:pt x="176" y="35"/>
                  <a:pt x="188" y="37"/>
                  <a:pt x="200" y="39"/>
                </a:cubicBezTo>
                <a:cubicBezTo>
                  <a:pt x="202" y="40"/>
                  <a:pt x="203" y="41"/>
                  <a:pt x="206" y="41"/>
                </a:cubicBezTo>
                <a:cubicBezTo>
                  <a:pt x="207" y="43"/>
                  <a:pt x="209" y="43"/>
                  <a:pt x="210" y="44"/>
                </a:cubicBezTo>
                <a:cubicBezTo>
                  <a:pt x="214" y="47"/>
                  <a:pt x="216" y="51"/>
                  <a:pt x="219" y="55"/>
                </a:cubicBezTo>
                <a:cubicBezTo>
                  <a:pt x="223" y="60"/>
                  <a:pt x="229" y="65"/>
                  <a:pt x="228" y="73"/>
                </a:cubicBezTo>
                <a:cubicBezTo>
                  <a:pt x="228" y="79"/>
                  <a:pt x="226" y="85"/>
                  <a:pt x="223" y="91"/>
                </a:cubicBezTo>
                <a:cubicBezTo>
                  <a:pt x="221" y="96"/>
                  <a:pt x="219" y="102"/>
                  <a:pt x="216" y="107"/>
                </a:cubicBezTo>
                <a:cubicBezTo>
                  <a:pt x="214" y="112"/>
                  <a:pt x="212" y="118"/>
                  <a:pt x="209" y="123"/>
                </a:cubicBezTo>
                <a:cubicBezTo>
                  <a:pt x="206" y="130"/>
                  <a:pt x="205" y="137"/>
                  <a:pt x="201" y="142"/>
                </a:cubicBezTo>
                <a:cubicBezTo>
                  <a:pt x="198" y="142"/>
                  <a:pt x="193" y="143"/>
                  <a:pt x="188" y="144"/>
                </a:cubicBezTo>
                <a:cubicBezTo>
                  <a:pt x="182" y="143"/>
                  <a:pt x="177" y="140"/>
                  <a:pt x="172" y="139"/>
                </a:cubicBezTo>
                <a:cubicBezTo>
                  <a:pt x="163" y="137"/>
                  <a:pt x="155" y="134"/>
                  <a:pt x="146" y="132"/>
                </a:cubicBezTo>
                <a:cubicBezTo>
                  <a:pt x="142" y="131"/>
                  <a:pt x="138" y="130"/>
                  <a:pt x="133" y="129"/>
                </a:cubicBezTo>
                <a:cubicBezTo>
                  <a:pt x="125" y="127"/>
                  <a:pt x="117" y="125"/>
                  <a:pt x="108" y="123"/>
                </a:cubicBezTo>
                <a:cubicBezTo>
                  <a:pt x="104" y="123"/>
                  <a:pt x="99" y="122"/>
                  <a:pt x="94" y="121"/>
                </a:cubicBezTo>
                <a:cubicBezTo>
                  <a:pt x="89" y="121"/>
                  <a:pt x="84" y="119"/>
                  <a:pt x="78" y="119"/>
                </a:cubicBezTo>
                <a:cubicBezTo>
                  <a:pt x="69" y="116"/>
                  <a:pt x="60" y="115"/>
                  <a:pt x="51" y="112"/>
                </a:cubicBezTo>
                <a:cubicBezTo>
                  <a:pt x="44" y="110"/>
                  <a:pt x="36" y="109"/>
                  <a:pt x="28" y="106"/>
                </a:cubicBezTo>
                <a:cubicBezTo>
                  <a:pt x="24" y="107"/>
                  <a:pt x="21" y="104"/>
                  <a:pt x="16" y="104"/>
                </a:cubicBezTo>
                <a:cubicBezTo>
                  <a:pt x="14" y="102"/>
                  <a:pt x="12" y="102"/>
                  <a:pt x="11" y="100"/>
                </a:cubicBezTo>
                <a:cubicBezTo>
                  <a:pt x="10" y="99"/>
                  <a:pt x="10" y="98"/>
                  <a:pt x="9" y="97"/>
                </a:cubicBezTo>
                <a:cubicBezTo>
                  <a:pt x="7" y="94"/>
                  <a:pt x="4" y="91"/>
                  <a:pt x="3" y="88"/>
                </a:cubicBezTo>
                <a:cubicBezTo>
                  <a:pt x="1" y="85"/>
                  <a:pt x="0" y="80"/>
                  <a:pt x="0" y="76"/>
                </a:cubicBezTo>
                <a:cubicBezTo>
                  <a:pt x="0" y="70"/>
                  <a:pt x="5" y="64"/>
                  <a:pt x="7" y="58"/>
                </a:cubicBezTo>
                <a:cubicBezTo>
                  <a:pt x="9" y="52"/>
                  <a:pt x="12" y="46"/>
                  <a:pt x="14" y="39"/>
                </a:cubicBezTo>
                <a:cubicBezTo>
                  <a:pt x="18" y="26"/>
                  <a:pt x="20" y="12"/>
                  <a:pt x="26" y="1"/>
                </a:cubicBezTo>
                <a:close/>
                <a:moveTo>
                  <a:pt x="221" y="81"/>
                </a:moveTo>
                <a:cubicBezTo>
                  <a:pt x="220" y="85"/>
                  <a:pt x="219" y="88"/>
                  <a:pt x="218" y="91"/>
                </a:cubicBezTo>
                <a:cubicBezTo>
                  <a:pt x="214" y="98"/>
                  <a:pt x="209" y="107"/>
                  <a:pt x="204" y="113"/>
                </a:cubicBezTo>
                <a:cubicBezTo>
                  <a:pt x="204" y="122"/>
                  <a:pt x="199" y="132"/>
                  <a:pt x="192" y="137"/>
                </a:cubicBezTo>
                <a:cubicBezTo>
                  <a:pt x="191" y="137"/>
                  <a:pt x="191" y="138"/>
                  <a:pt x="190" y="138"/>
                </a:cubicBezTo>
                <a:cubicBezTo>
                  <a:pt x="188" y="138"/>
                  <a:pt x="185" y="137"/>
                  <a:pt x="183" y="137"/>
                </a:cubicBezTo>
                <a:cubicBezTo>
                  <a:pt x="182" y="137"/>
                  <a:pt x="181" y="137"/>
                  <a:pt x="180" y="137"/>
                </a:cubicBezTo>
                <a:cubicBezTo>
                  <a:pt x="174" y="136"/>
                  <a:pt x="169" y="134"/>
                  <a:pt x="165" y="134"/>
                </a:cubicBezTo>
                <a:cubicBezTo>
                  <a:pt x="163" y="132"/>
                  <a:pt x="159" y="132"/>
                  <a:pt x="156" y="131"/>
                </a:cubicBezTo>
                <a:cubicBezTo>
                  <a:pt x="153" y="130"/>
                  <a:pt x="151" y="129"/>
                  <a:pt x="148" y="129"/>
                </a:cubicBezTo>
                <a:cubicBezTo>
                  <a:pt x="143" y="128"/>
                  <a:pt x="139" y="126"/>
                  <a:pt x="134" y="125"/>
                </a:cubicBezTo>
                <a:cubicBezTo>
                  <a:pt x="124" y="122"/>
                  <a:pt x="113" y="121"/>
                  <a:pt x="104" y="119"/>
                </a:cubicBezTo>
                <a:cubicBezTo>
                  <a:pt x="98" y="117"/>
                  <a:pt x="93" y="116"/>
                  <a:pt x="88" y="114"/>
                </a:cubicBezTo>
                <a:cubicBezTo>
                  <a:pt x="77" y="111"/>
                  <a:pt x="66" y="108"/>
                  <a:pt x="55" y="106"/>
                </a:cubicBezTo>
                <a:cubicBezTo>
                  <a:pt x="50" y="105"/>
                  <a:pt x="44" y="104"/>
                  <a:pt x="39" y="103"/>
                </a:cubicBezTo>
                <a:cubicBezTo>
                  <a:pt x="35" y="102"/>
                  <a:pt x="31" y="102"/>
                  <a:pt x="27" y="101"/>
                </a:cubicBezTo>
                <a:cubicBezTo>
                  <a:pt x="22" y="99"/>
                  <a:pt x="20" y="96"/>
                  <a:pt x="20" y="90"/>
                </a:cubicBezTo>
                <a:cubicBezTo>
                  <a:pt x="21" y="87"/>
                  <a:pt x="21" y="84"/>
                  <a:pt x="22" y="80"/>
                </a:cubicBezTo>
                <a:cubicBezTo>
                  <a:pt x="24" y="74"/>
                  <a:pt x="28" y="69"/>
                  <a:pt x="31" y="62"/>
                </a:cubicBezTo>
                <a:cubicBezTo>
                  <a:pt x="34" y="56"/>
                  <a:pt x="36" y="50"/>
                  <a:pt x="39" y="44"/>
                </a:cubicBezTo>
                <a:cubicBezTo>
                  <a:pt x="39" y="43"/>
                  <a:pt x="40" y="41"/>
                  <a:pt x="40" y="40"/>
                </a:cubicBezTo>
                <a:cubicBezTo>
                  <a:pt x="41" y="39"/>
                  <a:pt x="42" y="38"/>
                  <a:pt x="42" y="37"/>
                </a:cubicBezTo>
                <a:cubicBezTo>
                  <a:pt x="43" y="36"/>
                  <a:pt x="43" y="34"/>
                  <a:pt x="43" y="33"/>
                </a:cubicBezTo>
                <a:cubicBezTo>
                  <a:pt x="44" y="29"/>
                  <a:pt x="47" y="24"/>
                  <a:pt x="44" y="20"/>
                </a:cubicBezTo>
                <a:cubicBezTo>
                  <a:pt x="42" y="21"/>
                  <a:pt x="41" y="22"/>
                  <a:pt x="39" y="23"/>
                </a:cubicBezTo>
                <a:cubicBezTo>
                  <a:pt x="36" y="29"/>
                  <a:pt x="36" y="36"/>
                  <a:pt x="34" y="42"/>
                </a:cubicBezTo>
                <a:cubicBezTo>
                  <a:pt x="32" y="49"/>
                  <a:pt x="29" y="55"/>
                  <a:pt x="27" y="62"/>
                </a:cubicBezTo>
                <a:cubicBezTo>
                  <a:pt x="24" y="67"/>
                  <a:pt x="21" y="73"/>
                  <a:pt x="18" y="79"/>
                </a:cubicBezTo>
                <a:cubicBezTo>
                  <a:pt x="17" y="82"/>
                  <a:pt x="16" y="85"/>
                  <a:pt x="15" y="89"/>
                </a:cubicBezTo>
                <a:cubicBezTo>
                  <a:pt x="14" y="93"/>
                  <a:pt x="12" y="97"/>
                  <a:pt x="13" y="100"/>
                </a:cubicBezTo>
                <a:cubicBezTo>
                  <a:pt x="14" y="102"/>
                  <a:pt x="21" y="103"/>
                  <a:pt x="25" y="104"/>
                </a:cubicBezTo>
                <a:cubicBezTo>
                  <a:pt x="38" y="107"/>
                  <a:pt x="50" y="111"/>
                  <a:pt x="63" y="113"/>
                </a:cubicBezTo>
                <a:cubicBezTo>
                  <a:pt x="72" y="115"/>
                  <a:pt x="81" y="118"/>
                  <a:pt x="91" y="120"/>
                </a:cubicBezTo>
                <a:cubicBezTo>
                  <a:pt x="96" y="120"/>
                  <a:pt x="101" y="121"/>
                  <a:pt x="106" y="121"/>
                </a:cubicBezTo>
                <a:cubicBezTo>
                  <a:pt x="111" y="122"/>
                  <a:pt x="116" y="124"/>
                  <a:pt x="120" y="125"/>
                </a:cubicBezTo>
                <a:cubicBezTo>
                  <a:pt x="135" y="128"/>
                  <a:pt x="148" y="131"/>
                  <a:pt x="161" y="134"/>
                </a:cubicBezTo>
                <a:cubicBezTo>
                  <a:pt x="166" y="136"/>
                  <a:pt x="170" y="136"/>
                  <a:pt x="175" y="138"/>
                </a:cubicBezTo>
                <a:cubicBezTo>
                  <a:pt x="178" y="138"/>
                  <a:pt x="180" y="140"/>
                  <a:pt x="183" y="141"/>
                </a:cubicBezTo>
                <a:cubicBezTo>
                  <a:pt x="185" y="141"/>
                  <a:pt x="190" y="142"/>
                  <a:pt x="193" y="142"/>
                </a:cubicBezTo>
                <a:cubicBezTo>
                  <a:pt x="196" y="141"/>
                  <a:pt x="199" y="139"/>
                  <a:pt x="202" y="138"/>
                </a:cubicBezTo>
                <a:cubicBezTo>
                  <a:pt x="207" y="122"/>
                  <a:pt x="215" y="108"/>
                  <a:pt x="220" y="93"/>
                </a:cubicBezTo>
                <a:cubicBezTo>
                  <a:pt x="223" y="86"/>
                  <a:pt x="227" y="78"/>
                  <a:pt x="226" y="71"/>
                </a:cubicBezTo>
                <a:cubicBezTo>
                  <a:pt x="225" y="70"/>
                  <a:pt x="222" y="66"/>
                  <a:pt x="222" y="67"/>
                </a:cubicBezTo>
                <a:cubicBezTo>
                  <a:pt x="224" y="71"/>
                  <a:pt x="222" y="76"/>
                  <a:pt x="221" y="81"/>
                </a:cubicBezTo>
                <a:close/>
                <a:moveTo>
                  <a:pt x="221" y="60"/>
                </a:moveTo>
                <a:cubicBezTo>
                  <a:pt x="219" y="60"/>
                  <a:pt x="218" y="59"/>
                  <a:pt x="217" y="58"/>
                </a:cubicBezTo>
                <a:cubicBezTo>
                  <a:pt x="213" y="57"/>
                  <a:pt x="209" y="54"/>
                  <a:pt x="205" y="55"/>
                </a:cubicBezTo>
                <a:cubicBezTo>
                  <a:pt x="190" y="50"/>
                  <a:pt x="175" y="46"/>
                  <a:pt x="160" y="42"/>
                </a:cubicBezTo>
                <a:cubicBezTo>
                  <a:pt x="157" y="41"/>
                  <a:pt x="153" y="41"/>
                  <a:pt x="150" y="40"/>
                </a:cubicBezTo>
                <a:cubicBezTo>
                  <a:pt x="144" y="38"/>
                  <a:pt x="140" y="37"/>
                  <a:pt x="134" y="36"/>
                </a:cubicBezTo>
                <a:cubicBezTo>
                  <a:pt x="131" y="35"/>
                  <a:pt x="127" y="34"/>
                  <a:pt x="124" y="33"/>
                </a:cubicBezTo>
                <a:cubicBezTo>
                  <a:pt x="117" y="31"/>
                  <a:pt x="110" y="28"/>
                  <a:pt x="102" y="27"/>
                </a:cubicBezTo>
                <a:cubicBezTo>
                  <a:pt x="92" y="23"/>
                  <a:pt x="79" y="21"/>
                  <a:pt x="67" y="19"/>
                </a:cubicBezTo>
                <a:cubicBezTo>
                  <a:pt x="66" y="18"/>
                  <a:pt x="65" y="20"/>
                  <a:pt x="64" y="19"/>
                </a:cubicBezTo>
                <a:cubicBezTo>
                  <a:pt x="63" y="19"/>
                  <a:pt x="64" y="17"/>
                  <a:pt x="63" y="17"/>
                </a:cubicBezTo>
                <a:cubicBezTo>
                  <a:pt x="54" y="15"/>
                  <a:pt x="46" y="13"/>
                  <a:pt x="38" y="13"/>
                </a:cubicBezTo>
                <a:cubicBezTo>
                  <a:pt x="40" y="14"/>
                  <a:pt x="41" y="17"/>
                  <a:pt x="43" y="18"/>
                </a:cubicBezTo>
                <a:cubicBezTo>
                  <a:pt x="45" y="19"/>
                  <a:pt x="48" y="18"/>
                  <a:pt x="50" y="20"/>
                </a:cubicBezTo>
                <a:cubicBezTo>
                  <a:pt x="51" y="20"/>
                  <a:pt x="51" y="18"/>
                  <a:pt x="52" y="19"/>
                </a:cubicBezTo>
                <a:cubicBezTo>
                  <a:pt x="53" y="19"/>
                  <a:pt x="52" y="20"/>
                  <a:pt x="53" y="20"/>
                </a:cubicBezTo>
                <a:cubicBezTo>
                  <a:pt x="73" y="25"/>
                  <a:pt x="91" y="30"/>
                  <a:pt x="111" y="35"/>
                </a:cubicBezTo>
                <a:cubicBezTo>
                  <a:pt x="123" y="38"/>
                  <a:pt x="136" y="41"/>
                  <a:pt x="148" y="44"/>
                </a:cubicBezTo>
                <a:cubicBezTo>
                  <a:pt x="160" y="47"/>
                  <a:pt x="172" y="50"/>
                  <a:pt x="184" y="53"/>
                </a:cubicBezTo>
                <a:cubicBezTo>
                  <a:pt x="193" y="55"/>
                  <a:pt x="202" y="59"/>
                  <a:pt x="211" y="60"/>
                </a:cubicBezTo>
                <a:cubicBezTo>
                  <a:pt x="217" y="61"/>
                  <a:pt x="221" y="63"/>
                  <a:pt x="225" y="66"/>
                </a:cubicBezTo>
                <a:cubicBezTo>
                  <a:pt x="223" y="64"/>
                  <a:pt x="222" y="62"/>
                  <a:pt x="221" y="60"/>
                </a:cubicBezTo>
                <a:close/>
                <a:moveTo>
                  <a:pt x="44" y="35"/>
                </a:moveTo>
                <a:cubicBezTo>
                  <a:pt x="43" y="39"/>
                  <a:pt x="43" y="43"/>
                  <a:pt x="42" y="47"/>
                </a:cubicBezTo>
                <a:cubicBezTo>
                  <a:pt x="41" y="51"/>
                  <a:pt x="39" y="55"/>
                  <a:pt x="39" y="59"/>
                </a:cubicBezTo>
                <a:cubicBezTo>
                  <a:pt x="39" y="61"/>
                  <a:pt x="38" y="63"/>
                  <a:pt x="39" y="65"/>
                </a:cubicBezTo>
                <a:cubicBezTo>
                  <a:pt x="39" y="66"/>
                  <a:pt x="39" y="67"/>
                  <a:pt x="40" y="69"/>
                </a:cubicBezTo>
                <a:cubicBezTo>
                  <a:pt x="40" y="71"/>
                  <a:pt x="40" y="75"/>
                  <a:pt x="41" y="77"/>
                </a:cubicBezTo>
                <a:cubicBezTo>
                  <a:pt x="41" y="79"/>
                  <a:pt x="44" y="82"/>
                  <a:pt x="46" y="84"/>
                </a:cubicBezTo>
                <a:cubicBezTo>
                  <a:pt x="51" y="90"/>
                  <a:pt x="59" y="91"/>
                  <a:pt x="67" y="93"/>
                </a:cubicBezTo>
                <a:cubicBezTo>
                  <a:pt x="73" y="95"/>
                  <a:pt x="78" y="97"/>
                  <a:pt x="84" y="98"/>
                </a:cubicBezTo>
                <a:cubicBezTo>
                  <a:pt x="86" y="99"/>
                  <a:pt x="89" y="100"/>
                  <a:pt x="92" y="101"/>
                </a:cubicBezTo>
                <a:cubicBezTo>
                  <a:pt x="94" y="102"/>
                  <a:pt x="97" y="102"/>
                  <a:pt x="99" y="102"/>
                </a:cubicBezTo>
                <a:cubicBezTo>
                  <a:pt x="101" y="102"/>
                  <a:pt x="103" y="103"/>
                  <a:pt x="105" y="104"/>
                </a:cubicBezTo>
                <a:cubicBezTo>
                  <a:pt x="110" y="105"/>
                  <a:pt x="114" y="106"/>
                  <a:pt x="119" y="107"/>
                </a:cubicBezTo>
                <a:cubicBezTo>
                  <a:pt x="124" y="108"/>
                  <a:pt x="128" y="110"/>
                  <a:pt x="133" y="111"/>
                </a:cubicBezTo>
                <a:cubicBezTo>
                  <a:pt x="138" y="112"/>
                  <a:pt x="143" y="114"/>
                  <a:pt x="149" y="114"/>
                </a:cubicBezTo>
                <a:cubicBezTo>
                  <a:pt x="150" y="115"/>
                  <a:pt x="154" y="116"/>
                  <a:pt x="157" y="115"/>
                </a:cubicBezTo>
                <a:cubicBezTo>
                  <a:pt x="157" y="116"/>
                  <a:pt x="159" y="116"/>
                  <a:pt x="160" y="117"/>
                </a:cubicBezTo>
                <a:cubicBezTo>
                  <a:pt x="165" y="118"/>
                  <a:pt x="170" y="120"/>
                  <a:pt x="174" y="120"/>
                </a:cubicBezTo>
                <a:cubicBezTo>
                  <a:pt x="176" y="120"/>
                  <a:pt x="178" y="119"/>
                  <a:pt x="180" y="119"/>
                </a:cubicBezTo>
                <a:cubicBezTo>
                  <a:pt x="182" y="119"/>
                  <a:pt x="184" y="120"/>
                  <a:pt x="186" y="119"/>
                </a:cubicBezTo>
                <a:cubicBezTo>
                  <a:pt x="199" y="118"/>
                  <a:pt x="205" y="110"/>
                  <a:pt x="210" y="101"/>
                </a:cubicBezTo>
                <a:cubicBezTo>
                  <a:pt x="215" y="93"/>
                  <a:pt x="220" y="84"/>
                  <a:pt x="221" y="73"/>
                </a:cubicBezTo>
                <a:cubicBezTo>
                  <a:pt x="222" y="68"/>
                  <a:pt x="219" y="63"/>
                  <a:pt x="212" y="62"/>
                </a:cubicBezTo>
                <a:cubicBezTo>
                  <a:pt x="216" y="67"/>
                  <a:pt x="214" y="75"/>
                  <a:pt x="212" y="80"/>
                </a:cubicBezTo>
                <a:cubicBezTo>
                  <a:pt x="210" y="86"/>
                  <a:pt x="207" y="89"/>
                  <a:pt x="205" y="94"/>
                </a:cubicBezTo>
                <a:cubicBezTo>
                  <a:pt x="201" y="102"/>
                  <a:pt x="194" y="109"/>
                  <a:pt x="187" y="113"/>
                </a:cubicBezTo>
                <a:cubicBezTo>
                  <a:pt x="181" y="114"/>
                  <a:pt x="177" y="115"/>
                  <a:pt x="171" y="115"/>
                </a:cubicBezTo>
                <a:cubicBezTo>
                  <a:pt x="166" y="114"/>
                  <a:pt x="161" y="113"/>
                  <a:pt x="156" y="111"/>
                </a:cubicBezTo>
                <a:cubicBezTo>
                  <a:pt x="151" y="110"/>
                  <a:pt x="146" y="109"/>
                  <a:pt x="141" y="108"/>
                </a:cubicBezTo>
                <a:cubicBezTo>
                  <a:pt x="135" y="107"/>
                  <a:pt x="130" y="105"/>
                  <a:pt x="125" y="104"/>
                </a:cubicBezTo>
                <a:cubicBezTo>
                  <a:pt x="115" y="102"/>
                  <a:pt x="104" y="100"/>
                  <a:pt x="94" y="97"/>
                </a:cubicBezTo>
                <a:cubicBezTo>
                  <a:pt x="89" y="96"/>
                  <a:pt x="84" y="94"/>
                  <a:pt x="79" y="93"/>
                </a:cubicBezTo>
                <a:cubicBezTo>
                  <a:pt x="74" y="91"/>
                  <a:pt x="68" y="91"/>
                  <a:pt x="63" y="89"/>
                </a:cubicBezTo>
                <a:cubicBezTo>
                  <a:pt x="59" y="87"/>
                  <a:pt x="56" y="84"/>
                  <a:pt x="51" y="82"/>
                </a:cubicBezTo>
                <a:cubicBezTo>
                  <a:pt x="49" y="78"/>
                  <a:pt x="46" y="76"/>
                  <a:pt x="45" y="73"/>
                </a:cubicBezTo>
                <a:cubicBezTo>
                  <a:pt x="42" y="67"/>
                  <a:pt x="43" y="59"/>
                  <a:pt x="43" y="52"/>
                </a:cubicBezTo>
                <a:cubicBezTo>
                  <a:pt x="44" y="47"/>
                  <a:pt x="47" y="43"/>
                  <a:pt x="48" y="38"/>
                </a:cubicBezTo>
                <a:cubicBezTo>
                  <a:pt x="49" y="37"/>
                  <a:pt x="50" y="35"/>
                  <a:pt x="50" y="34"/>
                </a:cubicBezTo>
                <a:cubicBezTo>
                  <a:pt x="51" y="30"/>
                  <a:pt x="51" y="26"/>
                  <a:pt x="51" y="22"/>
                </a:cubicBezTo>
                <a:cubicBezTo>
                  <a:pt x="50" y="22"/>
                  <a:pt x="49" y="21"/>
                  <a:pt x="47" y="21"/>
                </a:cubicBezTo>
                <a:cubicBezTo>
                  <a:pt x="48" y="27"/>
                  <a:pt x="45" y="31"/>
                  <a:pt x="44" y="35"/>
                </a:cubicBezTo>
                <a:close/>
                <a:moveTo>
                  <a:pt x="215" y="52"/>
                </a:moveTo>
                <a:cubicBezTo>
                  <a:pt x="212" y="52"/>
                  <a:pt x="212" y="52"/>
                  <a:pt x="211" y="53"/>
                </a:cubicBezTo>
                <a:cubicBezTo>
                  <a:pt x="213" y="54"/>
                  <a:pt x="216" y="55"/>
                  <a:pt x="218" y="56"/>
                </a:cubicBezTo>
                <a:cubicBezTo>
                  <a:pt x="217" y="55"/>
                  <a:pt x="216" y="53"/>
                  <a:pt x="215" y="52"/>
                </a:cubicBezTo>
                <a:close/>
                <a:moveTo>
                  <a:pt x="210" y="51"/>
                </a:moveTo>
                <a:cubicBezTo>
                  <a:pt x="211" y="51"/>
                  <a:pt x="211" y="50"/>
                  <a:pt x="212" y="49"/>
                </a:cubicBezTo>
                <a:cubicBezTo>
                  <a:pt x="209" y="46"/>
                  <a:pt x="204" y="42"/>
                  <a:pt x="198" y="41"/>
                </a:cubicBezTo>
                <a:cubicBezTo>
                  <a:pt x="193" y="40"/>
                  <a:pt x="189" y="39"/>
                  <a:pt x="185" y="38"/>
                </a:cubicBezTo>
                <a:cubicBezTo>
                  <a:pt x="183" y="38"/>
                  <a:pt x="180" y="38"/>
                  <a:pt x="178" y="37"/>
                </a:cubicBezTo>
                <a:cubicBezTo>
                  <a:pt x="176" y="37"/>
                  <a:pt x="174" y="36"/>
                  <a:pt x="173" y="35"/>
                </a:cubicBezTo>
                <a:cubicBezTo>
                  <a:pt x="166" y="33"/>
                  <a:pt x="158" y="31"/>
                  <a:pt x="151" y="29"/>
                </a:cubicBezTo>
                <a:cubicBezTo>
                  <a:pt x="130" y="22"/>
                  <a:pt x="106" y="16"/>
                  <a:pt x="85" y="11"/>
                </a:cubicBezTo>
                <a:cubicBezTo>
                  <a:pt x="75" y="8"/>
                  <a:pt x="64" y="9"/>
                  <a:pt x="54" y="6"/>
                </a:cubicBezTo>
                <a:cubicBezTo>
                  <a:pt x="51" y="5"/>
                  <a:pt x="48" y="3"/>
                  <a:pt x="44" y="3"/>
                </a:cubicBezTo>
                <a:cubicBezTo>
                  <a:pt x="40" y="2"/>
                  <a:pt x="37" y="3"/>
                  <a:pt x="34" y="2"/>
                </a:cubicBezTo>
                <a:cubicBezTo>
                  <a:pt x="32" y="2"/>
                  <a:pt x="32" y="2"/>
                  <a:pt x="30" y="2"/>
                </a:cubicBezTo>
                <a:cubicBezTo>
                  <a:pt x="30" y="7"/>
                  <a:pt x="33" y="8"/>
                  <a:pt x="35" y="10"/>
                </a:cubicBezTo>
                <a:cubicBezTo>
                  <a:pt x="37" y="8"/>
                  <a:pt x="39" y="6"/>
                  <a:pt x="42" y="8"/>
                </a:cubicBezTo>
                <a:cubicBezTo>
                  <a:pt x="44" y="8"/>
                  <a:pt x="45" y="10"/>
                  <a:pt x="46" y="11"/>
                </a:cubicBezTo>
                <a:cubicBezTo>
                  <a:pt x="47" y="10"/>
                  <a:pt x="47" y="9"/>
                  <a:pt x="48" y="9"/>
                </a:cubicBezTo>
                <a:cubicBezTo>
                  <a:pt x="49" y="9"/>
                  <a:pt x="49" y="10"/>
                  <a:pt x="50" y="11"/>
                </a:cubicBezTo>
                <a:cubicBezTo>
                  <a:pt x="54" y="10"/>
                  <a:pt x="56" y="12"/>
                  <a:pt x="59" y="14"/>
                </a:cubicBezTo>
                <a:cubicBezTo>
                  <a:pt x="61" y="9"/>
                  <a:pt x="64" y="14"/>
                  <a:pt x="65" y="16"/>
                </a:cubicBezTo>
                <a:cubicBezTo>
                  <a:pt x="66" y="16"/>
                  <a:pt x="67" y="15"/>
                  <a:pt x="69" y="15"/>
                </a:cubicBezTo>
                <a:cubicBezTo>
                  <a:pt x="70" y="15"/>
                  <a:pt x="70" y="16"/>
                  <a:pt x="71" y="17"/>
                </a:cubicBezTo>
                <a:cubicBezTo>
                  <a:pt x="72" y="17"/>
                  <a:pt x="73" y="16"/>
                  <a:pt x="74" y="16"/>
                </a:cubicBezTo>
                <a:cubicBezTo>
                  <a:pt x="77" y="16"/>
                  <a:pt x="76" y="18"/>
                  <a:pt x="78" y="19"/>
                </a:cubicBezTo>
                <a:cubicBezTo>
                  <a:pt x="80" y="19"/>
                  <a:pt x="81" y="17"/>
                  <a:pt x="82" y="17"/>
                </a:cubicBezTo>
                <a:cubicBezTo>
                  <a:pt x="84" y="17"/>
                  <a:pt x="84" y="19"/>
                  <a:pt x="86" y="19"/>
                </a:cubicBezTo>
                <a:cubicBezTo>
                  <a:pt x="87" y="18"/>
                  <a:pt x="88" y="17"/>
                  <a:pt x="89" y="16"/>
                </a:cubicBezTo>
                <a:cubicBezTo>
                  <a:pt x="92" y="18"/>
                  <a:pt x="94" y="20"/>
                  <a:pt x="96" y="21"/>
                </a:cubicBezTo>
                <a:cubicBezTo>
                  <a:pt x="99" y="19"/>
                  <a:pt x="101" y="21"/>
                  <a:pt x="102" y="24"/>
                </a:cubicBezTo>
                <a:cubicBezTo>
                  <a:pt x="106" y="20"/>
                  <a:pt x="110" y="22"/>
                  <a:pt x="112" y="26"/>
                </a:cubicBezTo>
                <a:cubicBezTo>
                  <a:pt x="115" y="24"/>
                  <a:pt x="117" y="27"/>
                  <a:pt x="119" y="29"/>
                </a:cubicBezTo>
                <a:cubicBezTo>
                  <a:pt x="120" y="28"/>
                  <a:pt x="121" y="26"/>
                  <a:pt x="122" y="26"/>
                </a:cubicBezTo>
                <a:cubicBezTo>
                  <a:pt x="125" y="28"/>
                  <a:pt x="126" y="30"/>
                  <a:pt x="130" y="30"/>
                </a:cubicBezTo>
                <a:cubicBezTo>
                  <a:pt x="133" y="27"/>
                  <a:pt x="135" y="31"/>
                  <a:pt x="137" y="33"/>
                </a:cubicBezTo>
                <a:cubicBezTo>
                  <a:pt x="138" y="33"/>
                  <a:pt x="138" y="31"/>
                  <a:pt x="140" y="31"/>
                </a:cubicBezTo>
                <a:cubicBezTo>
                  <a:pt x="142" y="32"/>
                  <a:pt x="142" y="34"/>
                  <a:pt x="143" y="35"/>
                </a:cubicBezTo>
                <a:cubicBezTo>
                  <a:pt x="145" y="35"/>
                  <a:pt x="147" y="34"/>
                  <a:pt x="149" y="35"/>
                </a:cubicBezTo>
                <a:cubicBezTo>
                  <a:pt x="150" y="36"/>
                  <a:pt x="151" y="37"/>
                  <a:pt x="152" y="38"/>
                </a:cubicBezTo>
                <a:cubicBezTo>
                  <a:pt x="154" y="35"/>
                  <a:pt x="157" y="36"/>
                  <a:pt x="159" y="38"/>
                </a:cubicBezTo>
                <a:cubicBezTo>
                  <a:pt x="162" y="36"/>
                  <a:pt x="164" y="39"/>
                  <a:pt x="166" y="41"/>
                </a:cubicBezTo>
                <a:cubicBezTo>
                  <a:pt x="166" y="40"/>
                  <a:pt x="167" y="40"/>
                  <a:pt x="168" y="39"/>
                </a:cubicBezTo>
                <a:cubicBezTo>
                  <a:pt x="170" y="40"/>
                  <a:pt x="171" y="42"/>
                  <a:pt x="172" y="43"/>
                </a:cubicBezTo>
                <a:cubicBezTo>
                  <a:pt x="175" y="41"/>
                  <a:pt x="178" y="42"/>
                  <a:pt x="179" y="44"/>
                </a:cubicBezTo>
                <a:cubicBezTo>
                  <a:pt x="180" y="43"/>
                  <a:pt x="180" y="43"/>
                  <a:pt x="181" y="43"/>
                </a:cubicBezTo>
                <a:cubicBezTo>
                  <a:pt x="182" y="44"/>
                  <a:pt x="183" y="45"/>
                  <a:pt x="185" y="46"/>
                </a:cubicBezTo>
                <a:cubicBezTo>
                  <a:pt x="191" y="42"/>
                  <a:pt x="193" y="50"/>
                  <a:pt x="198" y="51"/>
                </a:cubicBezTo>
                <a:cubicBezTo>
                  <a:pt x="198" y="49"/>
                  <a:pt x="196" y="50"/>
                  <a:pt x="196" y="49"/>
                </a:cubicBezTo>
                <a:cubicBezTo>
                  <a:pt x="197" y="46"/>
                  <a:pt x="200" y="50"/>
                  <a:pt x="202" y="50"/>
                </a:cubicBezTo>
                <a:cubicBezTo>
                  <a:pt x="204" y="46"/>
                  <a:pt x="206" y="51"/>
                  <a:pt x="210" y="51"/>
                </a:cubicBezTo>
                <a:close/>
                <a:moveTo>
                  <a:pt x="51" y="39"/>
                </a:moveTo>
                <a:cubicBezTo>
                  <a:pt x="49" y="45"/>
                  <a:pt x="46" y="49"/>
                  <a:pt x="46" y="55"/>
                </a:cubicBezTo>
                <a:cubicBezTo>
                  <a:pt x="45" y="59"/>
                  <a:pt x="45" y="62"/>
                  <a:pt x="45" y="66"/>
                </a:cubicBezTo>
                <a:cubicBezTo>
                  <a:pt x="46" y="73"/>
                  <a:pt x="49" y="76"/>
                  <a:pt x="52" y="79"/>
                </a:cubicBezTo>
                <a:cubicBezTo>
                  <a:pt x="53" y="81"/>
                  <a:pt x="54" y="82"/>
                  <a:pt x="57" y="83"/>
                </a:cubicBezTo>
                <a:cubicBezTo>
                  <a:pt x="61" y="86"/>
                  <a:pt x="66" y="88"/>
                  <a:pt x="72" y="89"/>
                </a:cubicBezTo>
                <a:cubicBezTo>
                  <a:pt x="73" y="89"/>
                  <a:pt x="74" y="89"/>
                  <a:pt x="75" y="89"/>
                </a:cubicBezTo>
                <a:cubicBezTo>
                  <a:pt x="83" y="91"/>
                  <a:pt x="89" y="94"/>
                  <a:pt x="96" y="96"/>
                </a:cubicBezTo>
                <a:cubicBezTo>
                  <a:pt x="101" y="97"/>
                  <a:pt x="106" y="98"/>
                  <a:pt x="111" y="99"/>
                </a:cubicBezTo>
                <a:cubicBezTo>
                  <a:pt x="112" y="99"/>
                  <a:pt x="113" y="99"/>
                  <a:pt x="113" y="99"/>
                </a:cubicBezTo>
                <a:cubicBezTo>
                  <a:pt x="114" y="100"/>
                  <a:pt x="115" y="100"/>
                  <a:pt x="116" y="101"/>
                </a:cubicBezTo>
                <a:cubicBezTo>
                  <a:pt x="117" y="101"/>
                  <a:pt x="118" y="100"/>
                  <a:pt x="119" y="101"/>
                </a:cubicBezTo>
                <a:cubicBezTo>
                  <a:pt x="119" y="101"/>
                  <a:pt x="120" y="101"/>
                  <a:pt x="121" y="102"/>
                </a:cubicBezTo>
                <a:cubicBezTo>
                  <a:pt x="126" y="103"/>
                  <a:pt x="131" y="104"/>
                  <a:pt x="136" y="105"/>
                </a:cubicBezTo>
                <a:cubicBezTo>
                  <a:pt x="139" y="105"/>
                  <a:pt x="142" y="106"/>
                  <a:pt x="144" y="107"/>
                </a:cubicBezTo>
                <a:cubicBezTo>
                  <a:pt x="152" y="108"/>
                  <a:pt x="159" y="110"/>
                  <a:pt x="166" y="112"/>
                </a:cubicBezTo>
                <a:cubicBezTo>
                  <a:pt x="168" y="113"/>
                  <a:pt x="170" y="113"/>
                  <a:pt x="171" y="113"/>
                </a:cubicBezTo>
                <a:cubicBezTo>
                  <a:pt x="172" y="113"/>
                  <a:pt x="173" y="113"/>
                  <a:pt x="173" y="113"/>
                </a:cubicBezTo>
                <a:cubicBezTo>
                  <a:pt x="173" y="113"/>
                  <a:pt x="174" y="113"/>
                  <a:pt x="175" y="113"/>
                </a:cubicBezTo>
                <a:cubicBezTo>
                  <a:pt x="178" y="113"/>
                  <a:pt x="183" y="112"/>
                  <a:pt x="186" y="111"/>
                </a:cubicBezTo>
                <a:cubicBezTo>
                  <a:pt x="193" y="108"/>
                  <a:pt x="199" y="100"/>
                  <a:pt x="202" y="94"/>
                </a:cubicBezTo>
                <a:cubicBezTo>
                  <a:pt x="208" y="86"/>
                  <a:pt x="213" y="78"/>
                  <a:pt x="212" y="66"/>
                </a:cubicBezTo>
                <a:cubicBezTo>
                  <a:pt x="212" y="65"/>
                  <a:pt x="210" y="63"/>
                  <a:pt x="209" y="62"/>
                </a:cubicBezTo>
                <a:cubicBezTo>
                  <a:pt x="193" y="56"/>
                  <a:pt x="174" y="52"/>
                  <a:pt x="159" y="48"/>
                </a:cubicBezTo>
                <a:cubicBezTo>
                  <a:pt x="156" y="48"/>
                  <a:pt x="153" y="47"/>
                  <a:pt x="150" y="46"/>
                </a:cubicBezTo>
                <a:cubicBezTo>
                  <a:pt x="145" y="45"/>
                  <a:pt x="139" y="44"/>
                  <a:pt x="134" y="42"/>
                </a:cubicBezTo>
                <a:cubicBezTo>
                  <a:pt x="133" y="42"/>
                  <a:pt x="132" y="41"/>
                  <a:pt x="131" y="41"/>
                </a:cubicBezTo>
                <a:cubicBezTo>
                  <a:pt x="130" y="41"/>
                  <a:pt x="129" y="41"/>
                  <a:pt x="129" y="41"/>
                </a:cubicBezTo>
                <a:cubicBezTo>
                  <a:pt x="126" y="41"/>
                  <a:pt x="123" y="39"/>
                  <a:pt x="120" y="39"/>
                </a:cubicBezTo>
                <a:cubicBezTo>
                  <a:pt x="119" y="39"/>
                  <a:pt x="118" y="39"/>
                  <a:pt x="117" y="38"/>
                </a:cubicBezTo>
                <a:cubicBezTo>
                  <a:pt x="115" y="38"/>
                  <a:pt x="113" y="37"/>
                  <a:pt x="111" y="37"/>
                </a:cubicBezTo>
                <a:cubicBezTo>
                  <a:pt x="109" y="36"/>
                  <a:pt x="107" y="36"/>
                  <a:pt x="105" y="36"/>
                </a:cubicBezTo>
                <a:cubicBezTo>
                  <a:pt x="102" y="35"/>
                  <a:pt x="99" y="34"/>
                  <a:pt x="96" y="34"/>
                </a:cubicBezTo>
                <a:cubicBezTo>
                  <a:pt x="92" y="33"/>
                  <a:pt x="88" y="31"/>
                  <a:pt x="84" y="30"/>
                </a:cubicBezTo>
                <a:cubicBezTo>
                  <a:pt x="77" y="28"/>
                  <a:pt x="70" y="25"/>
                  <a:pt x="63" y="25"/>
                </a:cubicBezTo>
                <a:cubicBezTo>
                  <a:pt x="60" y="23"/>
                  <a:pt x="56" y="22"/>
                  <a:pt x="52" y="22"/>
                </a:cubicBezTo>
                <a:cubicBezTo>
                  <a:pt x="54" y="27"/>
                  <a:pt x="52" y="34"/>
                  <a:pt x="51" y="39"/>
                </a:cubicBezTo>
                <a:close/>
                <a:moveTo>
                  <a:pt x="204" y="51"/>
                </a:moveTo>
                <a:cubicBezTo>
                  <a:pt x="204" y="51"/>
                  <a:pt x="203" y="51"/>
                  <a:pt x="203" y="52"/>
                </a:cubicBezTo>
                <a:cubicBezTo>
                  <a:pt x="205" y="52"/>
                  <a:pt x="206" y="53"/>
                  <a:pt x="207" y="52"/>
                </a:cubicBezTo>
                <a:cubicBezTo>
                  <a:pt x="206" y="52"/>
                  <a:pt x="205" y="51"/>
                  <a:pt x="204" y="51"/>
                </a:cubicBezTo>
                <a:close/>
                <a:moveTo>
                  <a:pt x="161" y="120"/>
                </a:moveTo>
                <a:cubicBezTo>
                  <a:pt x="157" y="117"/>
                  <a:pt x="153" y="118"/>
                  <a:pt x="149" y="117"/>
                </a:cubicBezTo>
                <a:cubicBezTo>
                  <a:pt x="145" y="116"/>
                  <a:pt x="140" y="114"/>
                  <a:pt x="136" y="113"/>
                </a:cubicBezTo>
                <a:cubicBezTo>
                  <a:pt x="131" y="112"/>
                  <a:pt x="126" y="111"/>
                  <a:pt x="122" y="110"/>
                </a:cubicBezTo>
                <a:cubicBezTo>
                  <a:pt x="117" y="108"/>
                  <a:pt x="112" y="107"/>
                  <a:pt x="107" y="106"/>
                </a:cubicBezTo>
                <a:cubicBezTo>
                  <a:pt x="102" y="105"/>
                  <a:pt x="96" y="104"/>
                  <a:pt x="91" y="103"/>
                </a:cubicBezTo>
                <a:cubicBezTo>
                  <a:pt x="88" y="102"/>
                  <a:pt x="84" y="100"/>
                  <a:pt x="80" y="99"/>
                </a:cubicBezTo>
                <a:cubicBezTo>
                  <a:pt x="75" y="98"/>
                  <a:pt x="69" y="96"/>
                  <a:pt x="66" y="95"/>
                </a:cubicBezTo>
                <a:cubicBezTo>
                  <a:pt x="58" y="94"/>
                  <a:pt x="51" y="91"/>
                  <a:pt x="45" y="87"/>
                </a:cubicBezTo>
                <a:cubicBezTo>
                  <a:pt x="43" y="85"/>
                  <a:pt x="41" y="82"/>
                  <a:pt x="40" y="79"/>
                </a:cubicBezTo>
                <a:cubicBezTo>
                  <a:pt x="39" y="76"/>
                  <a:pt x="37" y="72"/>
                  <a:pt x="37" y="70"/>
                </a:cubicBezTo>
                <a:cubicBezTo>
                  <a:pt x="36" y="64"/>
                  <a:pt x="37" y="61"/>
                  <a:pt x="38" y="56"/>
                </a:cubicBezTo>
                <a:cubicBezTo>
                  <a:pt x="38" y="53"/>
                  <a:pt x="40" y="49"/>
                  <a:pt x="40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8" y="53"/>
                  <a:pt x="35" y="58"/>
                  <a:pt x="32" y="64"/>
                </a:cubicBezTo>
                <a:cubicBezTo>
                  <a:pt x="29" y="71"/>
                  <a:pt x="24" y="79"/>
                  <a:pt x="23" y="86"/>
                </a:cubicBezTo>
                <a:cubicBezTo>
                  <a:pt x="23" y="88"/>
                  <a:pt x="22" y="92"/>
                  <a:pt x="22" y="94"/>
                </a:cubicBezTo>
                <a:cubicBezTo>
                  <a:pt x="23" y="97"/>
                  <a:pt x="27" y="99"/>
                  <a:pt x="31" y="99"/>
                </a:cubicBezTo>
                <a:cubicBezTo>
                  <a:pt x="39" y="101"/>
                  <a:pt x="47" y="102"/>
                  <a:pt x="56" y="104"/>
                </a:cubicBezTo>
                <a:cubicBezTo>
                  <a:pt x="64" y="106"/>
                  <a:pt x="73" y="108"/>
                  <a:pt x="81" y="111"/>
                </a:cubicBezTo>
                <a:cubicBezTo>
                  <a:pt x="89" y="113"/>
                  <a:pt x="98" y="115"/>
                  <a:pt x="106" y="117"/>
                </a:cubicBezTo>
                <a:cubicBezTo>
                  <a:pt x="110" y="118"/>
                  <a:pt x="114" y="119"/>
                  <a:pt x="119" y="120"/>
                </a:cubicBezTo>
                <a:cubicBezTo>
                  <a:pt x="123" y="120"/>
                  <a:pt x="127" y="121"/>
                  <a:pt x="131" y="122"/>
                </a:cubicBezTo>
                <a:cubicBezTo>
                  <a:pt x="136" y="123"/>
                  <a:pt x="141" y="125"/>
                  <a:pt x="146" y="126"/>
                </a:cubicBezTo>
                <a:cubicBezTo>
                  <a:pt x="152" y="128"/>
                  <a:pt x="159" y="130"/>
                  <a:pt x="164" y="130"/>
                </a:cubicBezTo>
                <a:cubicBezTo>
                  <a:pt x="168" y="132"/>
                  <a:pt x="171" y="132"/>
                  <a:pt x="175" y="133"/>
                </a:cubicBezTo>
                <a:cubicBezTo>
                  <a:pt x="179" y="134"/>
                  <a:pt x="183" y="135"/>
                  <a:pt x="187" y="134"/>
                </a:cubicBezTo>
                <a:cubicBezTo>
                  <a:pt x="189" y="134"/>
                  <a:pt x="191" y="133"/>
                  <a:pt x="193" y="133"/>
                </a:cubicBezTo>
                <a:cubicBezTo>
                  <a:pt x="197" y="128"/>
                  <a:pt x="202" y="123"/>
                  <a:pt x="202" y="115"/>
                </a:cubicBezTo>
                <a:cubicBezTo>
                  <a:pt x="198" y="118"/>
                  <a:pt x="192" y="120"/>
                  <a:pt x="187" y="121"/>
                </a:cubicBezTo>
                <a:cubicBezTo>
                  <a:pt x="185" y="121"/>
                  <a:pt x="184" y="121"/>
                  <a:pt x="183" y="121"/>
                </a:cubicBezTo>
                <a:cubicBezTo>
                  <a:pt x="184" y="121"/>
                  <a:pt x="184" y="121"/>
                  <a:pt x="184" y="122"/>
                </a:cubicBezTo>
                <a:cubicBezTo>
                  <a:pt x="176" y="122"/>
                  <a:pt x="170" y="121"/>
                  <a:pt x="161" y="120"/>
                </a:cubicBezTo>
                <a:close/>
                <a:moveTo>
                  <a:pt x="188" y="48"/>
                </a:moveTo>
                <a:cubicBezTo>
                  <a:pt x="189" y="47"/>
                  <a:pt x="190" y="48"/>
                  <a:pt x="191" y="48"/>
                </a:cubicBezTo>
                <a:cubicBezTo>
                  <a:pt x="190" y="48"/>
                  <a:pt x="188" y="46"/>
                  <a:pt x="188" y="48"/>
                </a:cubicBezTo>
                <a:close/>
                <a:moveTo>
                  <a:pt x="168" y="42"/>
                </a:moveTo>
                <a:cubicBezTo>
                  <a:pt x="168" y="42"/>
                  <a:pt x="169" y="42"/>
                  <a:pt x="169" y="42"/>
                </a:cubicBezTo>
                <a:cubicBezTo>
                  <a:pt x="169" y="42"/>
                  <a:pt x="169" y="43"/>
                  <a:pt x="169" y="43"/>
                </a:cubicBezTo>
                <a:cubicBezTo>
                  <a:pt x="170" y="42"/>
                  <a:pt x="168" y="41"/>
                  <a:pt x="168" y="42"/>
                </a:cubicBezTo>
                <a:close/>
                <a:moveTo>
                  <a:pt x="160" y="40"/>
                </a:moveTo>
                <a:cubicBezTo>
                  <a:pt x="161" y="40"/>
                  <a:pt x="162" y="41"/>
                  <a:pt x="163" y="41"/>
                </a:cubicBezTo>
                <a:cubicBezTo>
                  <a:pt x="162" y="40"/>
                  <a:pt x="160" y="39"/>
                  <a:pt x="160" y="40"/>
                </a:cubicBezTo>
                <a:close/>
                <a:moveTo>
                  <a:pt x="153" y="38"/>
                </a:moveTo>
                <a:cubicBezTo>
                  <a:pt x="154" y="39"/>
                  <a:pt x="157" y="39"/>
                  <a:pt x="157" y="39"/>
                </a:cubicBezTo>
                <a:cubicBezTo>
                  <a:pt x="156" y="38"/>
                  <a:pt x="155" y="37"/>
                  <a:pt x="153" y="38"/>
                </a:cubicBezTo>
                <a:close/>
                <a:moveTo>
                  <a:pt x="147" y="37"/>
                </a:moveTo>
                <a:cubicBezTo>
                  <a:pt x="147" y="37"/>
                  <a:pt x="148" y="37"/>
                  <a:pt x="148" y="37"/>
                </a:cubicBezTo>
                <a:cubicBezTo>
                  <a:pt x="148" y="37"/>
                  <a:pt x="147" y="36"/>
                  <a:pt x="147" y="37"/>
                </a:cubicBezTo>
                <a:close/>
                <a:moveTo>
                  <a:pt x="140" y="34"/>
                </a:moveTo>
                <a:cubicBezTo>
                  <a:pt x="139" y="33"/>
                  <a:pt x="139" y="34"/>
                  <a:pt x="139" y="35"/>
                </a:cubicBezTo>
                <a:cubicBezTo>
                  <a:pt x="140" y="35"/>
                  <a:pt x="140" y="35"/>
                  <a:pt x="141" y="35"/>
                </a:cubicBezTo>
                <a:cubicBezTo>
                  <a:pt x="141" y="35"/>
                  <a:pt x="140" y="34"/>
                  <a:pt x="140" y="34"/>
                </a:cubicBezTo>
                <a:close/>
                <a:moveTo>
                  <a:pt x="131" y="33"/>
                </a:moveTo>
                <a:cubicBezTo>
                  <a:pt x="132" y="33"/>
                  <a:pt x="133" y="33"/>
                  <a:pt x="134" y="34"/>
                </a:cubicBezTo>
                <a:cubicBezTo>
                  <a:pt x="135" y="31"/>
                  <a:pt x="131" y="30"/>
                  <a:pt x="131" y="33"/>
                </a:cubicBezTo>
                <a:close/>
                <a:moveTo>
                  <a:pt x="122" y="29"/>
                </a:moveTo>
                <a:cubicBezTo>
                  <a:pt x="122" y="29"/>
                  <a:pt x="121" y="29"/>
                  <a:pt x="121" y="30"/>
                </a:cubicBezTo>
                <a:cubicBezTo>
                  <a:pt x="122" y="30"/>
                  <a:pt x="124" y="31"/>
                  <a:pt x="124" y="30"/>
                </a:cubicBezTo>
                <a:cubicBezTo>
                  <a:pt x="123" y="30"/>
                  <a:pt x="123" y="29"/>
                  <a:pt x="122" y="29"/>
                </a:cubicBezTo>
                <a:close/>
                <a:moveTo>
                  <a:pt x="114" y="28"/>
                </a:moveTo>
                <a:cubicBezTo>
                  <a:pt x="115" y="28"/>
                  <a:pt x="115" y="28"/>
                  <a:pt x="116" y="28"/>
                </a:cubicBezTo>
                <a:cubicBezTo>
                  <a:pt x="116" y="27"/>
                  <a:pt x="114" y="27"/>
                  <a:pt x="114" y="28"/>
                </a:cubicBezTo>
                <a:close/>
                <a:moveTo>
                  <a:pt x="105" y="25"/>
                </a:moveTo>
                <a:cubicBezTo>
                  <a:pt x="106" y="25"/>
                  <a:pt x="109" y="27"/>
                  <a:pt x="109" y="26"/>
                </a:cubicBezTo>
                <a:cubicBezTo>
                  <a:pt x="109" y="24"/>
                  <a:pt x="106" y="22"/>
                  <a:pt x="105" y="25"/>
                </a:cubicBezTo>
                <a:close/>
                <a:moveTo>
                  <a:pt x="99" y="23"/>
                </a:moveTo>
                <a:cubicBezTo>
                  <a:pt x="99" y="23"/>
                  <a:pt x="98" y="23"/>
                  <a:pt x="98" y="23"/>
                </a:cubicBezTo>
                <a:cubicBezTo>
                  <a:pt x="99" y="23"/>
                  <a:pt x="99" y="24"/>
                  <a:pt x="100" y="23"/>
                </a:cubicBezTo>
                <a:cubicBezTo>
                  <a:pt x="100" y="23"/>
                  <a:pt x="100" y="23"/>
                  <a:pt x="99" y="23"/>
                </a:cubicBezTo>
                <a:close/>
                <a:moveTo>
                  <a:pt x="92" y="21"/>
                </a:moveTo>
                <a:cubicBezTo>
                  <a:pt x="91" y="20"/>
                  <a:pt x="91" y="19"/>
                  <a:pt x="89" y="19"/>
                </a:cubicBezTo>
                <a:cubicBezTo>
                  <a:pt x="88" y="19"/>
                  <a:pt x="88" y="20"/>
                  <a:pt x="88" y="21"/>
                </a:cubicBezTo>
                <a:cubicBezTo>
                  <a:pt x="90" y="21"/>
                  <a:pt x="91" y="22"/>
                  <a:pt x="92" y="21"/>
                </a:cubicBezTo>
                <a:close/>
                <a:moveTo>
                  <a:pt x="81" y="20"/>
                </a:moveTo>
                <a:cubicBezTo>
                  <a:pt x="82" y="19"/>
                  <a:pt x="83" y="20"/>
                  <a:pt x="83" y="20"/>
                </a:cubicBezTo>
                <a:cubicBezTo>
                  <a:pt x="83" y="19"/>
                  <a:pt x="82" y="19"/>
                  <a:pt x="81" y="20"/>
                </a:cubicBezTo>
                <a:close/>
                <a:moveTo>
                  <a:pt x="62" y="14"/>
                </a:moveTo>
                <a:cubicBezTo>
                  <a:pt x="61" y="14"/>
                  <a:pt x="61" y="15"/>
                  <a:pt x="61" y="15"/>
                </a:cubicBezTo>
                <a:cubicBezTo>
                  <a:pt x="62" y="15"/>
                  <a:pt x="61" y="15"/>
                  <a:pt x="62" y="15"/>
                </a:cubicBezTo>
                <a:cubicBezTo>
                  <a:pt x="62" y="15"/>
                  <a:pt x="62" y="15"/>
                  <a:pt x="62" y="14"/>
                </a:cubicBezTo>
                <a:close/>
                <a:moveTo>
                  <a:pt x="39" y="10"/>
                </a:moveTo>
                <a:cubicBezTo>
                  <a:pt x="40" y="10"/>
                  <a:pt x="42" y="11"/>
                  <a:pt x="43" y="10"/>
                </a:cubicBezTo>
                <a:cubicBezTo>
                  <a:pt x="42" y="10"/>
                  <a:pt x="39" y="8"/>
                  <a:pt x="39" y="10"/>
                </a:cubicBezTo>
                <a:close/>
                <a:moveTo>
                  <a:pt x="32" y="23"/>
                </a:moveTo>
                <a:cubicBezTo>
                  <a:pt x="35" y="26"/>
                  <a:pt x="33" y="33"/>
                  <a:pt x="33" y="37"/>
                </a:cubicBezTo>
                <a:cubicBezTo>
                  <a:pt x="35" y="31"/>
                  <a:pt x="35" y="22"/>
                  <a:pt x="41" y="19"/>
                </a:cubicBezTo>
                <a:cubicBezTo>
                  <a:pt x="39" y="17"/>
                  <a:pt x="38" y="15"/>
                  <a:pt x="36" y="14"/>
                </a:cubicBezTo>
                <a:cubicBezTo>
                  <a:pt x="35" y="15"/>
                  <a:pt x="34" y="15"/>
                  <a:pt x="34" y="17"/>
                </a:cubicBezTo>
                <a:cubicBezTo>
                  <a:pt x="34" y="18"/>
                  <a:pt x="34" y="18"/>
                  <a:pt x="33" y="17"/>
                </a:cubicBezTo>
                <a:cubicBezTo>
                  <a:pt x="33" y="19"/>
                  <a:pt x="33" y="21"/>
                  <a:pt x="32" y="23"/>
                </a:cubicBezTo>
                <a:close/>
                <a:moveTo>
                  <a:pt x="32" y="12"/>
                </a:moveTo>
                <a:cubicBezTo>
                  <a:pt x="33" y="13"/>
                  <a:pt x="32" y="13"/>
                  <a:pt x="32" y="13"/>
                </a:cubicBezTo>
                <a:cubicBezTo>
                  <a:pt x="32" y="14"/>
                  <a:pt x="32" y="16"/>
                  <a:pt x="33" y="16"/>
                </a:cubicBezTo>
                <a:cubicBezTo>
                  <a:pt x="33" y="15"/>
                  <a:pt x="34" y="13"/>
                  <a:pt x="34" y="12"/>
                </a:cubicBezTo>
                <a:cubicBezTo>
                  <a:pt x="34" y="13"/>
                  <a:pt x="33" y="12"/>
                  <a:pt x="32" y="12"/>
                </a:cubicBezTo>
                <a:close/>
                <a:moveTo>
                  <a:pt x="28" y="4"/>
                </a:moveTo>
                <a:cubicBezTo>
                  <a:pt x="25" y="8"/>
                  <a:pt x="23" y="13"/>
                  <a:pt x="22" y="17"/>
                </a:cubicBezTo>
                <a:cubicBezTo>
                  <a:pt x="21" y="21"/>
                  <a:pt x="20" y="24"/>
                  <a:pt x="20" y="27"/>
                </a:cubicBezTo>
                <a:cubicBezTo>
                  <a:pt x="21" y="25"/>
                  <a:pt x="22" y="21"/>
                  <a:pt x="25" y="20"/>
                </a:cubicBezTo>
                <a:cubicBezTo>
                  <a:pt x="26" y="18"/>
                  <a:pt x="26" y="14"/>
                  <a:pt x="28" y="14"/>
                </a:cubicBezTo>
                <a:cubicBezTo>
                  <a:pt x="29" y="14"/>
                  <a:pt x="29" y="15"/>
                  <a:pt x="30" y="15"/>
                </a:cubicBezTo>
                <a:cubicBezTo>
                  <a:pt x="30" y="14"/>
                  <a:pt x="30" y="13"/>
                  <a:pt x="30" y="13"/>
                </a:cubicBezTo>
                <a:cubicBezTo>
                  <a:pt x="30" y="12"/>
                  <a:pt x="31" y="11"/>
                  <a:pt x="32" y="10"/>
                </a:cubicBezTo>
                <a:cubicBezTo>
                  <a:pt x="30" y="8"/>
                  <a:pt x="29" y="6"/>
                  <a:pt x="28" y="4"/>
                </a:cubicBezTo>
                <a:close/>
                <a:moveTo>
                  <a:pt x="15" y="47"/>
                </a:moveTo>
                <a:cubicBezTo>
                  <a:pt x="17" y="50"/>
                  <a:pt x="21" y="53"/>
                  <a:pt x="25" y="52"/>
                </a:cubicBezTo>
                <a:cubicBezTo>
                  <a:pt x="26" y="51"/>
                  <a:pt x="27" y="50"/>
                  <a:pt x="27" y="49"/>
                </a:cubicBezTo>
                <a:cubicBezTo>
                  <a:pt x="30" y="45"/>
                  <a:pt x="31" y="39"/>
                  <a:pt x="31" y="33"/>
                </a:cubicBezTo>
                <a:cubicBezTo>
                  <a:pt x="32" y="31"/>
                  <a:pt x="32" y="29"/>
                  <a:pt x="31" y="27"/>
                </a:cubicBezTo>
                <a:cubicBezTo>
                  <a:pt x="31" y="28"/>
                  <a:pt x="30" y="28"/>
                  <a:pt x="30" y="29"/>
                </a:cubicBezTo>
                <a:cubicBezTo>
                  <a:pt x="29" y="31"/>
                  <a:pt x="29" y="34"/>
                  <a:pt x="29" y="36"/>
                </a:cubicBezTo>
                <a:cubicBezTo>
                  <a:pt x="28" y="39"/>
                  <a:pt x="27" y="41"/>
                  <a:pt x="26" y="43"/>
                </a:cubicBezTo>
                <a:cubicBezTo>
                  <a:pt x="24" y="45"/>
                  <a:pt x="21" y="44"/>
                  <a:pt x="19" y="43"/>
                </a:cubicBezTo>
                <a:cubicBezTo>
                  <a:pt x="18" y="38"/>
                  <a:pt x="21" y="36"/>
                  <a:pt x="22" y="32"/>
                </a:cubicBezTo>
                <a:cubicBezTo>
                  <a:pt x="22" y="29"/>
                  <a:pt x="23" y="26"/>
                  <a:pt x="24" y="25"/>
                </a:cubicBezTo>
                <a:cubicBezTo>
                  <a:pt x="23" y="25"/>
                  <a:pt x="24" y="24"/>
                  <a:pt x="24" y="24"/>
                </a:cubicBezTo>
                <a:cubicBezTo>
                  <a:pt x="19" y="30"/>
                  <a:pt x="18" y="39"/>
                  <a:pt x="15" y="47"/>
                </a:cubicBezTo>
                <a:close/>
                <a:moveTo>
                  <a:pt x="29" y="23"/>
                </a:moveTo>
                <a:cubicBezTo>
                  <a:pt x="31" y="22"/>
                  <a:pt x="32" y="17"/>
                  <a:pt x="29" y="16"/>
                </a:cubicBezTo>
                <a:cubicBezTo>
                  <a:pt x="27" y="18"/>
                  <a:pt x="24" y="25"/>
                  <a:pt x="28" y="26"/>
                </a:cubicBezTo>
                <a:cubicBezTo>
                  <a:pt x="28" y="25"/>
                  <a:pt x="28" y="24"/>
                  <a:pt x="29" y="25"/>
                </a:cubicBezTo>
                <a:cubicBezTo>
                  <a:pt x="29" y="24"/>
                  <a:pt x="29" y="24"/>
                  <a:pt x="29" y="23"/>
                </a:cubicBezTo>
                <a:close/>
                <a:moveTo>
                  <a:pt x="13" y="47"/>
                </a:moveTo>
                <a:cubicBezTo>
                  <a:pt x="12" y="52"/>
                  <a:pt x="10" y="56"/>
                  <a:pt x="8" y="61"/>
                </a:cubicBezTo>
                <a:cubicBezTo>
                  <a:pt x="6" y="66"/>
                  <a:pt x="3" y="72"/>
                  <a:pt x="2" y="76"/>
                </a:cubicBezTo>
                <a:cubicBezTo>
                  <a:pt x="1" y="85"/>
                  <a:pt x="7" y="91"/>
                  <a:pt x="11" y="97"/>
                </a:cubicBezTo>
                <a:cubicBezTo>
                  <a:pt x="12" y="80"/>
                  <a:pt x="24" y="67"/>
                  <a:pt x="28" y="52"/>
                </a:cubicBezTo>
                <a:cubicBezTo>
                  <a:pt x="24" y="57"/>
                  <a:pt x="15" y="52"/>
                  <a:pt x="13" y="47"/>
                </a:cubicBezTo>
                <a:close/>
                <a:moveTo>
                  <a:pt x="25" y="27"/>
                </a:moveTo>
                <a:cubicBezTo>
                  <a:pt x="25" y="28"/>
                  <a:pt x="24" y="31"/>
                  <a:pt x="23" y="33"/>
                </a:cubicBezTo>
                <a:cubicBezTo>
                  <a:pt x="23" y="33"/>
                  <a:pt x="23" y="35"/>
                  <a:pt x="23" y="35"/>
                </a:cubicBezTo>
                <a:cubicBezTo>
                  <a:pt x="21" y="39"/>
                  <a:pt x="19" y="42"/>
                  <a:pt x="24" y="42"/>
                </a:cubicBezTo>
                <a:cubicBezTo>
                  <a:pt x="27" y="39"/>
                  <a:pt x="28" y="33"/>
                  <a:pt x="28" y="28"/>
                </a:cubicBezTo>
                <a:cubicBezTo>
                  <a:pt x="27" y="29"/>
                  <a:pt x="27" y="27"/>
                  <a:pt x="25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67" name="Freeform 133"/>
          <p:cNvSpPr>
            <a:spLocks noEditPoints="1"/>
          </p:cNvSpPr>
          <p:nvPr/>
        </p:nvSpPr>
        <p:spPr bwMode="auto">
          <a:xfrm>
            <a:off x="5016500" y="1471613"/>
            <a:ext cx="227013" cy="169862"/>
          </a:xfrm>
          <a:custGeom>
            <a:avLst/>
            <a:gdLst>
              <a:gd name="T0" fmla="*/ 44 w 72"/>
              <a:gd name="T1" fmla="*/ 14 h 54"/>
              <a:gd name="T2" fmla="*/ 42 w 72"/>
              <a:gd name="T3" fmla="*/ 11 h 54"/>
              <a:gd name="T4" fmla="*/ 43 w 72"/>
              <a:gd name="T5" fmla="*/ 11 h 54"/>
              <a:gd name="T6" fmla="*/ 47 w 72"/>
              <a:gd name="T7" fmla="*/ 4 h 54"/>
              <a:gd name="T8" fmla="*/ 50 w 72"/>
              <a:gd name="T9" fmla="*/ 5 h 54"/>
              <a:gd name="T10" fmla="*/ 60 w 72"/>
              <a:gd name="T11" fmla="*/ 8 h 54"/>
              <a:gd name="T12" fmla="*/ 63 w 72"/>
              <a:gd name="T13" fmla="*/ 9 h 54"/>
              <a:gd name="T14" fmla="*/ 69 w 72"/>
              <a:gd name="T15" fmla="*/ 12 h 54"/>
              <a:gd name="T16" fmla="*/ 72 w 72"/>
              <a:gd name="T17" fmla="*/ 19 h 54"/>
              <a:gd name="T18" fmla="*/ 63 w 72"/>
              <a:gd name="T19" fmla="*/ 29 h 54"/>
              <a:gd name="T20" fmla="*/ 63 w 72"/>
              <a:gd name="T21" fmla="*/ 32 h 54"/>
              <a:gd name="T22" fmla="*/ 68 w 72"/>
              <a:gd name="T23" fmla="*/ 46 h 54"/>
              <a:gd name="T24" fmla="*/ 58 w 72"/>
              <a:gd name="T25" fmla="*/ 53 h 54"/>
              <a:gd name="T26" fmla="*/ 40 w 72"/>
              <a:gd name="T27" fmla="*/ 50 h 54"/>
              <a:gd name="T28" fmla="*/ 31 w 72"/>
              <a:gd name="T29" fmla="*/ 40 h 54"/>
              <a:gd name="T30" fmla="*/ 35 w 72"/>
              <a:gd name="T31" fmla="*/ 34 h 54"/>
              <a:gd name="T32" fmla="*/ 24 w 72"/>
              <a:gd name="T33" fmla="*/ 36 h 54"/>
              <a:gd name="T34" fmla="*/ 24 w 72"/>
              <a:gd name="T35" fmla="*/ 31 h 54"/>
              <a:gd name="T36" fmla="*/ 22 w 72"/>
              <a:gd name="T37" fmla="*/ 30 h 54"/>
              <a:gd name="T38" fmla="*/ 14 w 72"/>
              <a:gd name="T39" fmla="*/ 33 h 54"/>
              <a:gd name="T40" fmla="*/ 16 w 72"/>
              <a:gd name="T41" fmla="*/ 40 h 54"/>
              <a:gd name="T42" fmla="*/ 4 w 72"/>
              <a:gd name="T43" fmla="*/ 44 h 54"/>
              <a:gd name="T44" fmla="*/ 1 w 72"/>
              <a:gd name="T45" fmla="*/ 41 h 54"/>
              <a:gd name="T46" fmla="*/ 3 w 72"/>
              <a:gd name="T47" fmla="*/ 35 h 54"/>
              <a:gd name="T48" fmla="*/ 2 w 72"/>
              <a:gd name="T49" fmla="*/ 18 h 54"/>
              <a:gd name="T50" fmla="*/ 0 w 72"/>
              <a:gd name="T51" fmla="*/ 7 h 54"/>
              <a:gd name="T52" fmla="*/ 10 w 72"/>
              <a:gd name="T53" fmla="*/ 0 h 54"/>
              <a:gd name="T54" fmla="*/ 16 w 72"/>
              <a:gd name="T55" fmla="*/ 4 h 54"/>
              <a:gd name="T56" fmla="*/ 25 w 72"/>
              <a:gd name="T57" fmla="*/ 17 h 54"/>
              <a:gd name="T58" fmla="*/ 37 w 72"/>
              <a:gd name="T59" fmla="*/ 27 h 54"/>
              <a:gd name="T60" fmla="*/ 37 w 72"/>
              <a:gd name="T61" fmla="*/ 28 h 54"/>
              <a:gd name="T62" fmla="*/ 38 w 72"/>
              <a:gd name="T63" fmla="*/ 28 h 54"/>
              <a:gd name="T64" fmla="*/ 40 w 72"/>
              <a:gd name="T65" fmla="*/ 24 h 54"/>
              <a:gd name="T66" fmla="*/ 44 w 72"/>
              <a:gd name="T67" fmla="*/ 14 h 54"/>
              <a:gd name="T68" fmla="*/ 68 w 72"/>
              <a:gd name="T69" fmla="*/ 24 h 54"/>
              <a:gd name="T70" fmla="*/ 65 w 72"/>
              <a:gd name="T71" fmla="*/ 12 h 54"/>
              <a:gd name="T72" fmla="*/ 48 w 72"/>
              <a:gd name="T73" fmla="*/ 6 h 54"/>
              <a:gd name="T74" fmla="*/ 45 w 72"/>
              <a:gd name="T75" fmla="*/ 9 h 54"/>
              <a:gd name="T76" fmla="*/ 46 w 72"/>
              <a:gd name="T77" fmla="*/ 16 h 54"/>
              <a:gd name="T78" fmla="*/ 37 w 72"/>
              <a:gd name="T79" fmla="*/ 35 h 54"/>
              <a:gd name="T80" fmla="*/ 34 w 72"/>
              <a:gd name="T81" fmla="*/ 40 h 54"/>
              <a:gd name="T82" fmla="*/ 42 w 72"/>
              <a:gd name="T83" fmla="*/ 49 h 54"/>
              <a:gd name="T84" fmla="*/ 66 w 72"/>
              <a:gd name="T85" fmla="*/ 45 h 54"/>
              <a:gd name="T86" fmla="*/ 60 w 72"/>
              <a:gd name="T87" fmla="*/ 30 h 54"/>
              <a:gd name="T88" fmla="*/ 68 w 72"/>
              <a:gd name="T89" fmla="*/ 24 h 54"/>
              <a:gd name="T90" fmla="*/ 21 w 72"/>
              <a:gd name="T91" fmla="*/ 14 h 54"/>
              <a:gd name="T92" fmla="*/ 15 w 72"/>
              <a:gd name="T93" fmla="*/ 5 h 54"/>
              <a:gd name="T94" fmla="*/ 11 w 72"/>
              <a:gd name="T95" fmla="*/ 2 h 54"/>
              <a:gd name="T96" fmla="*/ 7 w 72"/>
              <a:gd name="T97" fmla="*/ 3 h 54"/>
              <a:gd name="T98" fmla="*/ 3 w 72"/>
              <a:gd name="T99" fmla="*/ 7 h 54"/>
              <a:gd name="T100" fmla="*/ 3 w 72"/>
              <a:gd name="T101" fmla="*/ 39 h 54"/>
              <a:gd name="T102" fmla="*/ 3 w 72"/>
              <a:gd name="T103" fmla="*/ 42 h 54"/>
              <a:gd name="T104" fmla="*/ 15 w 72"/>
              <a:gd name="T105" fmla="*/ 37 h 54"/>
              <a:gd name="T106" fmla="*/ 23 w 72"/>
              <a:gd name="T107" fmla="*/ 27 h 54"/>
              <a:gd name="T108" fmla="*/ 25 w 72"/>
              <a:gd name="T109" fmla="*/ 35 h 54"/>
              <a:gd name="T110" fmla="*/ 32 w 72"/>
              <a:gd name="T111" fmla="*/ 33 h 54"/>
              <a:gd name="T112" fmla="*/ 36 w 72"/>
              <a:gd name="T113" fmla="*/ 29 h 54"/>
              <a:gd name="T114" fmla="*/ 21 w 72"/>
              <a:gd name="T115" fmla="*/ 1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2" h="54">
                <a:moveTo>
                  <a:pt x="44" y="14"/>
                </a:moveTo>
                <a:cubicBezTo>
                  <a:pt x="44" y="12"/>
                  <a:pt x="43" y="12"/>
                  <a:pt x="42" y="11"/>
                </a:cubicBezTo>
                <a:cubicBezTo>
                  <a:pt x="42" y="11"/>
                  <a:pt x="42" y="11"/>
                  <a:pt x="43" y="11"/>
                </a:cubicBezTo>
                <a:cubicBezTo>
                  <a:pt x="40" y="10"/>
                  <a:pt x="45" y="5"/>
                  <a:pt x="47" y="4"/>
                </a:cubicBezTo>
                <a:cubicBezTo>
                  <a:pt x="49" y="4"/>
                  <a:pt x="49" y="5"/>
                  <a:pt x="50" y="5"/>
                </a:cubicBezTo>
                <a:cubicBezTo>
                  <a:pt x="53" y="6"/>
                  <a:pt x="58" y="7"/>
                  <a:pt x="60" y="8"/>
                </a:cubicBezTo>
                <a:cubicBezTo>
                  <a:pt x="62" y="8"/>
                  <a:pt x="62" y="9"/>
                  <a:pt x="63" y="9"/>
                </a:cubicBezTo>
                <a:cubicBezTo>
                  <a:pt x="66" y="10"/>
                  <a:pt x="68" y="11"/>
                  <a:pt x="69" y="12"/>
                </a:cubicBezTo>
                <a:cubicBezTo>
                  <a:pt x="70" y="15"/>
                  <a:pt x="72" y="16"/>
                  <a:pt x="72" y="19"/>
                </a:cubicBezTo>
                <a:cubicBezTo>
                  <a:pt x="72" y="25"/>
                  <a:pt x="67" y="28"/>
                  <a:pt x="63" y="29"/>
                </a:cubicBezTo>
                <a:cubicBezTo>
                  <a:pt x="62" y="30"/>
                  <a:pt x="62" y="31"/>
                  <a:pt x="63" y="32"/>
                </a:cubicBezTo>
                <a:cubicBezTo>
                  <a:pt x="66" y="36"/>
                  <a:pt x="70" y="40"/>
                  <a:pt x="68" y="46"/>
                </a:cubicBezTo>
                <a:cubicBezTo>
                  <a:pt x="66" y="50"/>
                  <a:pt x="62" y="52"/>
                  <a:pt x="58" y="53"/>
                </a:cubicBezTo>
                <a:cubicBezTo>
                  <a:pt x="52" y="54"/>
                  <a:pt x="45" y="53"/>
                  <a:pt x="40" y="50"/>
                </a:cubicBezTo>
                <a:cubicBezTo>
                  <a:pt x="37" y="47"/>
                  <a:pt x="33" y="45"/>
                  <a:pt x="31" y="40"/>
                </a:cubicBezTo>
                <a:cubicBezTo>
                  <a:pt x="31" y="37"/>
                  <a:pt x="34" y="36"/>
                  <a:pt x="35" y="34"/>
                </a:cubicBezTo>
                <a:cubicBezTo>
                  <a:pt x="32" y="35"/>
                  <a:pt x="29" y="39"/>
                  <a:pt x="24" y="36"/>
                </a:cubicBezTo>
                <a:cubicBezTo>
                  <a:pt x="23" y="35"/>
                  <a:pt x="23" y="33"/>
                  <a:pt x="24" y="31"/>
                </a:cubicBezTo>
                <a:cubicBezTo>
                  <a:pt x="23" y="30"/>
                  <a:pt x="22" y="30"/>
                  <a:pt x="22" y="30"/>
                </a:cubicBezTo>
                <a:cubicBezTo>
                  <a:pt x="19" y="30"/>
                  <a:pt x="17" y="32"/>
                  <a:pt x="14" y="33"/>
                </a:cubicBezTo>
                <a:cubicBezTo>
                  <a:pt x="16" y="36"/>
                  <a:pt x="18" y="38"/>
                  <a:pt x="16" y="40"/>
                </a:cubicBezTo>
                <a:cubicBezTo>
                  <a:pt x="12" y="42"/>
                  <a:pt x="8" y="44"/>
                  <a:pt x="4" y="44"/>
                </a:cubicBezTo>
                <a:cubicBezTo>
                  <a:pt x="3" y="44"/>
                  <a:pt x="1" y="43"/>
                  <a:pt x="1" y="41"/>
                </a:cubicBezTo>
                <a:cubicBezTo>
                  <a:pt x="0" y="39"/>
                  <a:pt x="2" y="37"/>
                  <a:pt x="3" y="35"/>
                </a:cubicBezTo>
                <a:cubicBezTo>
                  <a:pt x="4" y="29"/>
                  <a:pt x="3" y="25"/>
                  <a:pt x="2" y="18"/>
                </a:cubicBezTo>
                <a:cubicBezTo>
                  <a:pt x="2" y="14"/>
                  <a:pt x="0" y="9"/>
                  <a:pt x="0" y="7"/>
                </a:cubicBezTo>
                <a:cubicBezTo>
                  <a:pt x="1" y="3"/>
                  <a:pt x="7" y="1"/>
                  <a:pt x="10" y="0"/>
                </a:cubicBezTo>
                <a:cubicBezTo>
                  <a:pt x="13" y="1"/>
                  <a:pt x="14" y="2"/>
                  <a:pt x="16" y="4"/>
                </a:cubicBezTo>
                <a:cubicBezTo>
                  <a:pt x="19" y="8"/>
                  <a:pt x="22" y="12"/>
                  <a:pt x="25" y="17"/>
                </a:cubicBezTo>
                <a:cubicBezTo>
                  <a:pt x="27" y="21"/>
                  <a:pt x="32" y="26"/>
                  <a:pt x="37" y="27"/>
                </a:cubicBezTo>
                <a:cubicBezTo>
                  <a:pt x="37" y="27"/>
                  <a:pt x="37" y="27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7" y="26"/>
                  <a:pt x="39" y="25"/>
                  <a:pt x="40" y="24"/>
                </a:cubicBezTo>
                <a:cubicBezTo>
                  <a:pt x="42" y="21"/>
                  <a:pt x="42" y="17"/>
                  <a:pt x="44" y="14"/>
                </a:cubicBezTo>
                <a:close/>
                <a:moveTo>
                  <a:pt x="68" y="24"/>
                </a:moveTo>
                <a:cubicBezTo>
                  <a:pt x="71" y="20"/>
                  <a:pt x="69" y="15"/>
                  <a:pt x="65" y="12"/>
                </a:cubicBezTo>
                <a:cubicBezTo>
                  <a:pt x="59" y="10"/>
                  <a:pt x="54" y="7"/>
                  <a:pt x="48" y="6"/>
                </a:cubicBezTo>
                <a:cubicBezTo>
                  <a:pt x="46" y="7"/>
                  <a:pt x="46" y="7"/>
                  <a:pt x="45" y="9"/>
                </a:cubicBezTo>
                <a:cubicBezTo>
                  <a:pt x="46" y="10"/>
                  <a:pt x="47" y="14"/>
                  <a:pt x="46" y="16"/>
                </a:cubicBezTo>
                <a:cubicBezTo>
                  <a:pt x="43" y="22"/>
                  <a:pt x="40" y="28"/>
                  <a:pt x="37" y="35"/>
                </a:cubicBezTo>
                <a:cubicBezTo>
                  <a:pt x="35" y="36"/>
                  <a:pt x="34" y="38"/>
                  <a:pt x="34" y="40"/>
                </a:cubicBezTo>
                <a:cubicBezTo>
                  <a:pt x="35" y="43"/>
                  <a:pt x="38" y="46"/>
                  <a:pt x="42" y="49"/>
                </a:cubicBezTo>
                <a:cubicBezTo>
                  <a:pt x="49" y="52"/>
                  <a:pt x="63" y="53"/>
                  <a:pt x="66" y="45"/>
                </a:cubicBezTo>
                <a:cubicBezTo>
                  <a:pt x="68" y="38"/>
                  <a:pt x="61" y="35"/>
                  <a:pt x="60" y="30"/>
                </a:cubicBezTo>
                <a:cubicBezTo>
                  <a:pt x="61" y="26"/>
                  <a:pt x="64" y="25"/>
                  <a:pt x="68" y="24"/>
                </a:cubicBezTo>
                <a:close/>
                <a:moveTo>
                  <a:pt x="21" y="14"/>
                </a:moveTo>
                <a:cubicBezTo>
                  <a:pt x="19" y="11"/>
                  <a:pt x="17" y="7"/>
                  <a:pt x="15" y="5"/>
                </a:cubicBezTo>
                <a:cubicBezTo>
                  <a:pt x="14" y="4"/>
                  <a:pt x="12" y="2"/>
                  <a:pt x="11" y="2"/>
                </a:cubicBezTo>
                <a:cubicBezTo>
                  <a:pt x="9" y="2"/>
                  <a:pt x="8" y="3"/>
                  <a:pt x="7" y="3"/>
                </a:cubicBezTo>
                <a:cubicBezTo>
                  <a:pt x="5" y="4"/>
                  <a:pt x="4" y="5"/>
                  <a:pt x="3" y="7"/>
                </a:cubicBezTo>
                <a:cubicBezTo>
                  <a:pt x="3" y="17"/>
                  <a:pt x="6" y="29"/>
                  <a:pt x="3" y="39"/>
                </a:cubicBezTo>
                <a:cubicBezTo>
                  <a:pt x="3" y="40"/>
                  <a:pt x="3" y="41"/>
                  <a:pt x="3" y="42"/>
                </a:cubicBezTo>
                <a:cubicBezTo>
                  <a:pt x="8" y="42"/>
                  <a:pt x="12" y="41"/>
                  <a:pt x="15" y="37"/>
                </a:cubicBezTo>
                <a:cubicBezTo>
                  <a:pt x="7" y="33"/>
                  <a:pt x="17" y="28"/>
                  <a:pt x="23" y="27"/>
                </a:cubicBezTo>
                <a:cubicBezTo>
                  <a:pt x="26" y="29"/>
                  <a:pt x="25" y="33"/>
                  <a:pt x="25" y="35"/>
                </a:cubicBezTo>
                <a:cubicBezTo>
                  <a:pt x="27" y="36"/>
                  <a:pt x="29" y="34"/>
                  <a:pt x="32" y="33"/>
                </a:cubicBezTo>
                <a:cubicBezTo>
                  <a:pt x="34" y="32"/>
                  <a:pt x="36" y="32"/>
                  <a:pt x="36" y="29"/>
                </a:cubicBezTo>
                <a:cubicBezTo>
                  <a:pt x="28" y="27"/>
                  <a:pt x="25" y="21"/>
                  <a:pt x="21" y="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68" name="Freeform 134"/>
          <p:cNvSpPr>
            <a:spLocks noEditPoints="1"/>
          </p:cNvSpPr>
          <p:nvPr/>
        </p:nvSpPr>
        <p:spPr bwMode="auto">
          <a:xfrm>
            <a:off x="4894263" y="1989138"/>
            <a:ext cx="84137" cy="88900"/>
          </a:xfrm>
          <a:custGeom>
            <a:avLst/>
            <a:gdLst>
              <a:gd name="T0" fmla="*/ 23 w 27"/>
              <a:gd name="T1" fmla="*/ 22 h 28"/>
              <a:gd name="T2" fmla="*/ 5 w 27"/>
              <a:gd name="T3" fmla="*/ 23 h 28"/>
              <a:gd name="T4" fmla="*/ 2 w 27"/>
              <a:gd name="T5" fmla="*/ 8 h 28"/>
              <a:gd name="T6" fmla="*/ 19 w 27"/>
              <a:gd name="T7" fmla="*/ 4 h 28"/>
              <a:gd name="T8" fmla="*/ 23 w 27"/>
              <a:gd name="T9" fmla="*/ 22 h 28"/>
              <a:gd name="T10" fmla="*/ 13 w 27"/>
              <a:gd name="T11" fmla="*/ 24 h 28"/>
              <a:gd name="T12" fmla="*/ 22 w 27"/>
              <a:gd name="T13" fmla="*/ 18 h 28"/>
              <a:gd name="T14" fmla="*/ 18 w 27"/>
              <a:gd name="T15" fmla="*/ 8 h 28"/>
              <a:gd name="T16" fmla="*/ 9 w 27"/>
              <a:gd name="T17" fmla="*/ 6 h 28"/>
              <a:gd name="T18" fmla="*/ 13 w 27"/>
              <a:gd name="T19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28">
                <a:moveTo>
                  <a:pt x="23" y="22"/>
                </a:moveTo>
                <a:cubicBezTo>
                  <a:pt x="18" y="28"/>
                  <a:pt x="11" y="28"/>
                  <a:pt x="5" y="23"/>
                </a:cubicBezTo>
                <a:cubicBezTo>
                  <a:pt x="2" y="19"/>
                  <a:pt x="1" y="14"/>
                  <a:pt x="2" y="8"/>
                </a:cubicBezTo>
                <a:cubicBezTo>
                  <a:pt x="5" y="2"/>
                  <a:pt x="14" y="0"/>
                  <a:pt x="19" y="4"/>
                </a:cubicBezTo>
                <a:cubicBezTo>
                  <a:pt x="22" y="9"/>
                  <a:pt x="27" y="15"/>
                  <a:pt x="23" y="22"/>
                </a:cubicBezTo>
                <a:close/>
                <a:moveTo>
                  <a:pt x="13" y="24"/>
                </a:moveTo>
                <a:cubicBezTo>
                  <a:pt x="17" y="25"/>
                  <a:pt x="21" y="21"/>
                  <a:pt x="22" y="18"/>
                </a:cubicBezTo>
                <a:cubicBezTo>
                  <a:pt x="24" y="14"/>
                  <a:pt x="20" y="10"/>
                  <a:pt x="18" y="8"/>
                </a:cubicBezTo>
                <a:cubicBezTo>
                  <a:pt x="15" y="6"/>
                  <a:pt x="13" y="6"/>
                  <a:pt x="9" y="6"/>
                </a:cubicBezTo>
                <a:cubicBezTo>
                  <a:pt x="0" y="9"/>
                  <a:pt x="4" y="23"/>
                  <a:pt x="13" y="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69" name="Freeform 135"/>
          <p:cNvSpPr/>
          <p:nvPr/>
        </p:nvSpPr>
        <p:spPr bwMode="auto">
          <a:xfrm>
            <a:off x="4827588" y="2090738"/>
            <a:ext cx="19050" cy="12700"/>
          </a:xfrm>
          <a:custGeom>
            <a:avLst/>
            <a:gdLst>
              <a:gd name="T0" fmla="*/ 2 w 6"/>
              <a:gd name="T1" fmla="*/ 4 h 4"/>
              <a:gd name="T2" fmla="*/ 0 w 6"/>
              <a:gd name="T3" fmla="*/ 2 h 4"/>
              <a:gd name="T4" fmla="*/ 2 w 6"/>
              <a:gd name="T5" fmla="*/ 0 h 4"/>
              <a:gd name="T6" fmla="*/ 6 w 6"/>
              <a:gd name="T7" fmla="*/ 2 h 4"/>
              <a:gd name="T8" fmla="*/ 6 w 6"/>
              <a:gd name="T9" fmla="*/ 4 h 4"/>
              <a:gd name="T10" fmla="*/ 5 w 6"/>
              <a:gd name="T11" fmla="*/ 4 h 4"/>
              <a:gd name="T12" fmla="*/ 2 w 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2" y="4"/>
                </a:moveTo>
                <a:cubicBezTo>
                  <a:pt x="1" y="4"/>
                  <a:pt x="0" y="3"/>
                  <a:pt x="0" y="2"/>
                </a:cubicBezTo>
                <a:cubicBezTo>
                  <a:pt x="1" y="1"/>
                  <a:pt x="1" y="1"/>
                  <a:pt x="2" y="0"/>
                </a:cubicBezTo>
                <a:cubicBezTo>
                  <a:pt x="3" y="1"/>
                  <a:pt x="4" y="1"/>
                  <a:pt x="6" y="2"/>
                </a:cubicBezTo>
                <a:cubicBezTo>
                  <a:pt x="6" y="3"/>
                  <a:pt x="6" y="3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3" y="4"/>
                  <a:pt x="3" y="2"/>
                  <a:pt x="2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70" name="Freeform 136"/>
          <p:cNvSpPr>
            <a:spLocks noEditPoints="1"/>
          </p:cNvSpPr>
          <p:nvPr/>
        </p:nvSpPr>
        <p:spPr bwMode="auto">
          <a:xfrm>
            <a:off x="4738688" y="1816100"/>
            <a:ext cx="360362" cy="760413"/>
          </a:xfrm>
          <a:custGeom>
            <a:avLst/>
            <a:gdLst>
              <a:gd name="T0" fmla="*/ 1 w 114"/>
              <a:gd name="T1" fmla="*/ 208 h 241"/>
              <a:gd name="T2" fmla="*/ 11 w 114"/>
              <a:gd name="T3" fmla="*/ 144 h 241"/>
              <a:gd name="T4" fmla="*/ 28 w 114"/>
              <a:gd name="T5" fmla="*/ 84 h 241"/>
              <a:gd name="T6" fmla="*/ 54 w 114"/>
              <a:gd name="T7" fmla="*/ 33 h 241"/>
              <a:gd name="T8" fmla="*/ 58 w 114"/>
              <a:gd name="T9" fmla="*/ 0 h 241"/>
              <a:gd name="T10" fmla="*/ 64 w 114"/>
              <a:gd name="T11" fmla="*/ 28 h 241"/>
              <a:gd name="T12" fmla="*/ 86 w 114"/>
              <a:gd name="T13" fmla="*/ 64 h 241"/>
              <a:gd name="T14" fmla="*/ 104 w 114"/>
              <a:gd name="T15" fmla="*/ 76 h 241"/>
              <a:gd name="T16" fmla="*/ 105 w 114"/>
              <a:gd name="T17" fmla="*/ 137 h 241"/>
              <a:gd name="T18" fmla="*/ 113 w 114"/>
              <a:gd name="T19" fmla="*/ 205 h 241"/>
              <a:gd name="T20" fmla="*/ 105 w 114"/>
              <a:gd name="T21" fmla="*/ 206 h 241"/>
              <a:gd name="T22" fmla="*/ 74 w 114"/>
              <a:gd name="T23" fmla="*/ 94 h 241"/>
              <a:gd name="T24" fmla="*/ 37 w 114"/>
              <a:gd name="T25" fmla="*/ 128 h 241"/>
              <a:gd name="T26" fmla="*/ 34 w 114"/>
              <a:gd name="T27" fmla="*/ 171 h 241"/>
              <a:gd name="T28" fmla="*/ 42 w 114"/>
              <a:gd name="T29" fmla="*/ 184 h 241"/>
              <a:gd name="T30" fmla="*/ 30 w 114"/>
              <a:gd name="T31" fmla="*/ 177 h 241"/>
              <a:gd name="T32" fmla="*/ 8 w 114"/>
              <a:gd name="T33" fmla="*/ 239 h 241"/>
              <a:gd name="T34" fmla="*/ 111 w 114"/>
              <a:gd name="T35" fmla="*/ 227 h 241"/>
              <a:gd name="T36" fmla="*/ 110 w 114"/>
              <a:gd name="T37" fmla="*/ 202 h 241"/>
              <a:gd name="T38" fmla="*/ 108 w 114"/>
              <a:gd name="T39" fmla="*/ 166 h 241"/>
              <a:gd name="T40" fmla="*/ 75 w 114"/>
              <a:gd name="T41" fmla="*/ 53 h 241"/>
              <a:gd name="T42" fmla="*/ 38 w 114"/>
              <a:gd name="T43" fmla="*/ 68 h 241"/>
              <a:gd name="T44" fmla="*/ 71 w 114"/>
              <a:gd name="T45" fmla="*/ 92 h 241"/>
              <a:gd name="T46" fmla="*/ 109 w 114"/>
              <a:gd name="T47" fmla="*/ 186 h 241"/>
              <a:gd name="T48" fmla="*/ 87 w 114"/>
              <a:gd name="T49" fmla="*/ 67 h 241"/>
              <a:gd name="T50" fmla="*/ 64 w 114"/>
              <a:gd name="T51" fmla="*/ 8 h 241"/>
              <a:gd name="T52" fmla="*/ 62 w 114"/>
              <a:gd name="T53" fmla="*/ 5 h 241"/>
              <a:gd name="T54" fmla="*/ 57 w 114"/>
              <a:gd name="T55" fmla="*/ 36 h 241"/>
              <a:gd name="T56" fmla="*/ 62 w 114"/>
              <a:gd name="T57" fmla="*/ 8 h 241"/>
              <a:gd name="T58" fmla="*/ 62 w 114"/>
              <a:gd name="T59" fmla="*/ 8 h 241"/>
              <a:gd name="T60" fmla="*/ 57 w 114"/>
              <a:gd name="T61" fmla="*/ 33 h 241"/>
              <a:gd name="T62" fmla="*/ 56 w 114"/>
              <a:gd name="T63" fmla="*/ 26 h 241"/>
              <a:gd name="T64" fmla="*/ 42 w 114"/>
              <a:gd name="T65" fmla="*/ 91 h 241"/>
              <a:gd name="T66" fmla="*/ 37 w 114"/>
              <a:gd name="T67" fmla="*/ 78 h 241"/>
              <a:gd name="T68" fmla="*/ 52 w 114"/>
              <a:gd name="T69" fmla="*/ 22 h 241"/>
              <a:gd name="T70" fmla="*/ 44 w 114"/>
              <a:gd name="T71" fmla="*/ 170 h 241"/>
              <a:gd name="T72" fmla="*/ 36 w 114"/>
              <a:gd name="T73" fmla="*/ 172 h 241"/>
              <a:gd name="T74" fmla="*/ 36 w 114"/>
              <a:gd name="T75" fmla="*/ 174 h 241"/>
              <a:gd name="T76" fmla="*/ 36 w 114"/>
              <a:gd name="T77" fmla="*/ 174 h 241"/>
              <a:gd name="T78" fmla="*/ 38 w 114"/>
              <a:gd name="T79" fmla="*/ 164 h 241"/>
              <a:gd name="T80" fmla="*/ 41 w 114"/>
              <a:gd name="T81" fmla="*/ 176 h 241"/>
              <a:gd name="T82" fmla="*/ 29 w 114"/>
              <a:gd name="T83" fmla="*/ 136 h 241"/>
              <a:gd name="T84" fmla="*/ 35 w 114"/>
              <a:gd name="T85" fmla="*/ 122 h 241"/>
              <a:gd name="T86" fmla="*/ 37 w 114"/>
              <a:gd name="T87" fmla="*/ 95 h 241"/>
              <a:gd name="T88" fmla="*/ 36 w 114"/>
              <a:gd name="T89" fmla="*/ 184 h 241"/>
              <a:gd name="T90" fmla="*/ 36 w 114"/>
              <a:gd name="T91" fmla="*/ 92 h 241"/>
              <a:gd name="T92" fmla="*/ 30 w 114"/>
              <a:gd name="T93" fmla="*/ 175 h 241"/>
              <a:gd name="T94" fmla="*/ 27 w 114"/>
              <a:gd name="T95" fmla="*/ 138 h 241"/>
              <a:gd name="T96" fmla="*/ 17 w 114"/>
              <a:gd name="T97" fmla="*/ 146 h 241"/>
              <a:gd name="T98" fmla="*/ 12 w 114"/>
              <a:gd name="T99" fmla="*/ 148 h 241"/>
              <a:gd name="T100" fmla="*/ 27 w 114"/>
              <a:gd name="T101" fmla="*/ 181 h 241"/>
              <a:gd name="T102" fmla="*/ 24 w 114"/>
              <a:gd name="T103" fmla="*/ 101 h 241"/>
              <a:gd name="T104" fmla="*/ 13 w 114"/>
              <a:gd name="T105" fmla="*/ 146 h 241"/>
              <a:gd name="T106" fmla="*/ 15 w 114"/>
              <a:gd name="T107" fmla="*/ 213 h 241"/>
              <a:gd name="T108" fmla="*/ 20 w 114"/>
              <a:gd name="T109" fmla="*/ 216 h 241"/>
              <a:gd name="T110" fmla="*/ 9 w 114"/>
              <a:gd name="T111" fmla="*/ 213 h 241"/>
              <a:gd name="T112" fmla="*/ 11 w 114"/>
              <a:gd name="T113" fmla="*/ 229 h 241"/>
              <a:gd name="T114" fmla="*/ 11 w 114"/>
              <a:gd name="T115" fmla="*/ 196 h 241"/>
              <a:gd name="T116" fmla="*/ 7 w 114"/>
              <a:gd name="T117" fmla="*/ 236 h 241"/>
              <a:gd name="T118" fmla="*/ 6 w 114"/>
              <a:gd name="T119" fmla="*/ 194 h 241"/>
              <a:gd name="T120" fmla="*/ 6 w 114"/>
              <a:gd name="T121" fmla="*/ 194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" h="241">
                <a:moveTo>
                  <a:pt x="5" y="240"/>
                </a:moveTo>
                <a:cubicBezTo>
                  <a:pt x="4" y="232"/>
                  <a:pt x="4" y="226"/>
                  <a:pt x="2" y="219"/>
                </a:cubicBezTo>
                <a:cubicBezTo>
                  <a:pt x="1" y="218"/>
                  <a:pt x="0" y="215"/>
                  <a:pt x="0" y="212"/>
                </a:cubicBezTo>
                <a:cubicBezTo>
                  <a:pt x="0" y="211"/>
                  <a:pt x="1" y="210"/>
                  <a:pt x="1" y="208"/>
                </a:cubicBezTo>
                <a:cubicBezTo>
                  <a:pt x="3" y="204"/>
                  <a:pt x="4" y="197"/>
                  <a:pt x="4" y="192"/>
                </a:cubicBezTo>
                <a:cubicBezTo>
                  <a:pt x="3" y="191"/>
                  <a:pt x="3" y="191"/>
                  <a:pt x="2" y="189"/>
                </a:cubicBezTo>
                <a:cubicBezTo>
                  <a:pt x="5" y="176"/>
                  <a:pt x="9" y="161"/>
                  <a:pt x="10" y="146"/>
                </a:cubicBezTo>
                <a:cubicBezTo>
                  <a:pt x="10" y="146"/>
                  <a:pt x="10" y="144"/>
                  <a:pt x="11" y="144"/>
                </a:cubicBezTo>
                <a:cubicBezTo>
                  <a:pt x="11" y="135"/>
                  <a:pt x="16" y="122"/>
                  <a:pt x="15" y="112"/>
                </a:cubicBezTo>
                <a:cubicBezTo>
                  <a:pt x="16" y="112"/>
                  <a:pt x="15" y="111"/>
                  <a:pt x="16" y="110"/>
                </a:cubicBezTo>
                <a:cubicBezTo>
                  <a:pt x="16" y="102"/>
                  <a:pt x="20" y="94"/>
                  <a:pt x="19" y="86"/>
                </a:cubicBezTo>
                <a:cubicBezTo>
                  <a:pt x="21" y="85"/>
                  <a:pt x="25" y="86"/>
                  <a:pt x="28" y="84"/>
                </a:cubicBezTo>
                <a:cubicBezTo>
                  <a:pt x="29" y="84"/>
                  <a:pt x="31" y="85"/>
                  <a:pt x="33" y="86"/>
                </a:cubicBezTo>
                <a:cubicBezTo>
                  <a:pt x="36" y="80"/>
                  <a:pt x="35" y="75"/>
                  <a:pt x="36" y="69"/>
                </a:cubicBezTo>
                <a:cubicBezTo>
                  <a:pt x="37" y="56"/>
                  <a:pt x="45" y="49"/>
                  <a:pt x="56" y="45"/>
                </a:cubicBezTo>
                <a:cubicBezTo>
                  <a:pt x="55" y="40"/>
                  <a:pt x="56" y="37"/>
                  <a:pt x="54" y="33"/>
                </a:cubicBezTo>
                <a:cubicBezTo>
                  <a:pt x="55" y="31"/>
                  <a:pt x="57" y="31"/>
                  <a:pt x="58" y="29"/>
                </a:cubicBezTo>
                <a:cubicBezTo>
                  <a:pt x="55" y="28"/>
                  <a:pt x="52" y="27"/>
                  <a:pt x="50" y="25"/>
                </a:cubicBezTo>
                <a:cubicBezTo>
                  <a:pt x="50" y="19"/>
                  <a:pt x="51" y="10"/>
                  <a:pt x="50" y="3"/>
                </a:cubicBezTo>
                <a:cubicBezTo>
                  <a:pt x="52" y="2"/>
                  <a:pt x="55" y="0"/>
                  <a:pt x="58" y="0"/>
                </a:cubicBezTo>
                <a:cubicBezTo>
                  <a:pt x="61" y="0"/>
                  <a:pt x="67" y="2"/>
                  <a:pt x="68" y="4"/>
                </a:cubicBezTo>
                <a:cubicBezTo>
                  <a:pt x="68" y="6"/>
                  <a:pt x="68" y="8"/>
                  <a:pt x="68" y="10"/>
                </a:cubicBezTo>
                <a:cubicBezTo>
                  <a:pt x="68" y="15"/>
                  <a:pt x="69" y="19"/>
                  <a:pt x="69" y="25"/>
                </a:cubicBezTo>
                <a:cubicBezTo>
                  <a:pt x="67" y="27"/>
                  <a:pt x="66" y="27"/>
                  <a:pt x="64" y="28"/>
                </a:cubicBezTo>
                <a:cubicBezTo>
                  <a:pt x="63" y="29"/>
                  <a:pt x="64" y="30"/>
                  <a:pt x="64" y="30"/>
                </a:cubicBezTo>
                <a:cubicBezTo>
                  <a:pt x="65" y="31"/>
                  <a:pt x="66" y="32"/>
                  <a:pt x="67" y="32"/>
                </a:cubicBezTo>
                <a:cubicBezTo>
                  <a:pt x="66" y="38"/>
                  <a:pt x="66" y="42"/>
                  <a:pt x="67" y="46"/>
                </a:cubicBezTo>
                <a:cubicBezTo>
                  <a:pt x="77" y="49"/>
                  <a:pt x="82" y="56"/>
                  <a:pt x="86" y="64"/>
                </a:cubicBezTo>
                <a:cubicBezTo>
                  <a:pt x="93" y="62"/>
                  <a:pt x="97" y="57"/>
                  <a:pt x="99" y="51"/>
                </a:cubicBezTo>
                <a:cubicBezTo>
                  <a:pt x="100" y="50"/>
                  <a:pt x="101" y="50"/>
                  <a:pt x="102" y="50"/>
                </a:cubicBezTo>
                <a:cubicBezTo>
                  <a:pt x="104" y="50"/>
                  <a:pt x="106" y="49"/>
                  <a:pt x="108" y="51"/>
                </a:cubicBezTo>
                <a:cubicBezTo>
                  <a:pt x="113" y="56"/>
                  <a:pt x="107" y="70"/>
                  <a:pt x="104" y="76"/>
                </a:cubicBezTo>
                <a:cubicBezTo>
                  <a:pt x="104" y="78"/>
                  <a:pt x="102" y="79"/>
                  <a:pt x="101" y="80"/>
                </a:cubicBezTo>
                <a:cubicBezTo>
                  <a:pt x="100" y="82"/>
                  <a:pt x="98" y="84"/>
                  <a:pt x="97" y="85"/>
                </a:cubicBezTo>
                <a:cubicBezTo>
                  <a:pt x="96" y="86"/>
                  <a:pt x="95" y="86"/>
                  <a:pt x="94" y="86"/>
                </a:cubicBezTo>
                <a:cubicBezTo>
                  <a:pt x="97" y="103"/>
                  <a:pt x="100" y="122"/>
                  <a:pt x="105" y="137"/>
                </a:cubicBezTo>
                <a:cubicBezTo>
                  <a:pt x="107" y="146"/>
                  <a:pt x="109" y="156"/>
                  <a:pt x="110" y="166"/>
                </a:cubicBezTo>
                <a:cubicBezTo>
                  <a:pt x="111" y="173"/>
                  <a:pt x="110" y="179"/>
                  <a:pt x="112" y="185"/>
                </a:cubicBezTo>
                <a:cubicBezTo>
                  <a:pt x="112" y="189"/>
                  <a:pt x="111" y="195"/>
                  <a:pt x="113" y="198"/>
                </a:cubicBezTo>
                <a:cubicBezTo>
                  <a:pt x="112" y="200"/>
                  <a:pt x="113" y="202"/>
                  <a:pt x="113" y="205"/>
                </a:cubicBezTo>
                <a:cubicBezTo>
                  <a:pt x="113" y="212"/>
                  <a:pt x="113" y="221"/>
                  <a:pt x="113" y="228"/>
                </a:cubicBezTo>
                <a:cubicBezTo>
                  <a:pt x="112" y="230"/>
                  <a:pt x="114" y="237"/>
                  <a:pt x="111" y="239"/>
                </a:cubicBezTo>
                <a:cubicBezTo>
                  <a:pt x="108" y="238"/>
                  <a:pt x="109" y="236"/>
                  <a:pt x="109" y="233"/>
                </a:cubicBezTo>
                <a:cubicBezTo>
                  <a:pt x="109" y="225"/>
                  <a:pt x="107" y="214"/>
                  <a:pt x="105" y="206"/>
                </a:cubicBezTo>
                <a:cubicBezTo>
                  <a:pt x="104" y="204"/>
                  <a:pt x="105" y="202"/>
                  <a:pt x="104" y="199"/>
                </a:cubicBezTo>
                <a:cubicBezTo>
                  <a:pt x="102" y="198"/>
                  <a:pt x="101" y="199"/>
                  <a:pt x="100" y="198"/>
                </a:cubicBezTo>
                <a:cubicBezTo>
                  <a:pt x="100" y="185"/>
                  <a:pt x="99" y="171"/>
                  <a:pt x="96" y="157"/>
                </a:cubicBezTo>
                <a:cubicBezTo>
                  <a:pt x="92" y="134"/>
                  <a:pt x="85" y="111"/>
                  <a:pt x="74" y="94"/>
                </a:cubicBezTo>
                <a:cubicBezTo>
                  <a:pt x="71" y="94"/>
                  <a:pt x="69" y="95"/>
                  <a:pt x="65" y="94"/>
                </a:cubicBezTo>
                <a:cubicBezTo>
                  <a:pt x="64" y="95"/>
                  <a:pt x="64" y="96"/>
                  <a:pt x="64" y="96"/>
                </a:cubicBezTo>
                <a:cubicBezTo>
                  <a:pt x="56" y="95"/>
                  <a:pt x="51" y="101"/>
                  <a:pt x="46" y="106"/>
                </a:cubicBezTo>
                <a:cubicBezTo>
                  <a:pt x="41" y="112"/>
                  <a:pt x="39" y="119"/>
                  <a:pt x="37" y="128"/>
                </a:cubicBezTo>
                <a:cubicBezTo>
                  <a:pt x="36" y="135"/>
                  <a:pt x="34" y="140"/>
                  <a:pt x="33" y="146"/>
                </a:cubicBezTo>
                <a:cubicBezTo>
                  <a:pt x="35" y="148"/>
                  <a:pt x="34" y="150"/>
                  <a:pt x="33" y="153"/>
                </a:cubicBezTo>
                <a:cubicBezTo>
                  <a:pt x="32" y="159"/>
                  <a:pt x="33" y="165"/>
                  <a:pt x="31" y="171"/>
                </a:cubicBezTo>
                <a:cubicBezTo>
                  <a:pt x="32" y="170"/>
                  <a:pt x="33" y="170"/>
                  <a:pt x="34" y="171"/>
                </a:cubicBezTo>
                <a:cubicBezTo>
                  <a:pt x="35" y="168"/>
                  <a:pt x="35" y="165"/>
                  <a:pt x="36" y="162"/>
                </a:cubicBezTo>
                <a:cubicBezTo>
                  <a:pt x="38" y="161"/>
                  <a:pt x="43" y="162"/>
                  <a:pt x="44" y="164"/>
                </a:cubicBezTo>
                <a:cubicBezTo>
                  <a:pt x="44" y="166"/>
                  <a:pt x="45" y="166"/>
                  <a:pt x="44" y="167"/>
                </a:cubicBezTo>
                <a:cubicBezTo>
                  <a:pt x="49" y="172"/>
                  <a:pt x="48" y="182"/>
                  <a:pt x="42" y="184"/>
                </a:cubicBezTo>
                <a:cubicBezTo>
                  <a:pt x="42" y="185"/>
                  <a:pt x="41" y="186"/>
                  <a:pt x="41" y="187"/>
                </a:cubicBezTo>
                <a:cubicBezTo>
                  <a:pt x="37" y="188"/>
                  <a:pt x="33" y="188"/>
                  <a:pt x="32" y="186"/>
                </a:cubicBezTo>
                <a:cubicBezTo>
                  <a:pt x="32" y="183"/>
                  <a:pt x="34" y="181"/>
                  <a:pt x="33" y="178"/>
                </a:cubicBezTo>
                <a:cubicBezTo>
                  <a:pt x="32" y="177"/>
                  <a:pt x="31" y="178"/>
                  <a:pt x="30" y="177"/>
                </a:cubicBezTo>
                <a:cubicBezTo>
                  <a:pt x="29" y="181"/>
                  <a:pt x="29" y="188"/>
                  <a:pt x="28" y="193"/>
                </a:cubicBezTo>
                <a:cubicBezTo>
                  <a:pt x="27" y="193"/>
                  <a:pt x="27" y="194"/>
                  <a:pt x="26" y="195"/>
                </a:cubicBezTo>
                <a:cubicBezTo>
                  <a:pt x="25" y="202"/>
                  <a:pt x="23" y="210"/>
                  <a:pt x="23" y="217"/>
                </a:cubicBezTo>
                <a:cubicBezTo>
                  <a:pt x="16" y="223"/>
                  <a:pt x="12" y="233"/>
                  <a:pt x="8" y="239"/>
                </a:cubicBezTo>
                <a:cubicBezTo>
                  <a:pt x="7" y="240"/>
                  <a:pt x="7" y="241"/>
                  <a:pt x="5" y="240"/>
                </a:cubicBezTo>
                <a:close/>
                <a:moveTo>
                  <a:pt x="111" y="205"/>
                </a:moveTo>
                <a:cubicBezTo>
                  <a:pt x="110" y="204"/>
                  <a:pt x="108" y="205"/>
                  <a:pt x="107" y="204"/>
                </a:cubicBezTo>
                <a:cubicBezTo>
                  <a:pt x="108" y="212"/>
                  <a:pt x="109" y="219"/>
                  <a:pt x="111" y="227"/>
                </a:cubicBezTo>
                <a:cubicBezTo>
                  <a:pt x="112" y="220"/>
                  <a:pt x="111" y="212"/>
                  <a:pt x="111" y="205"/>
                </a:cubicBezTo>
                <a:close/>
                <a:moveTo>
                  <a:pt x="106" y="199"/>
                </a:moveTo>
                <a:cubicBezTo>
                  <a:pt x="106" y="200"/>
                  <a:pt x="107" y="201"/>
                  <a:pt x="107" y="202"/>
                </a:cubicBezTo>
                <a:cubicBezTo>
                  <a:pt x="108" y="202"/>
                  <a:pt x="109" y="202"/>
                  <a:pt x="110" y="202"/>
                </a:cubicBezTo>
                <a:cubicBezTo>
                  <a:pt x="111" y="201"/>
                  <a:pt x="111" y="201"/>
                  <a:pt x="111" y="200"/>
                </a:cubicBezTo>
                <a:cubicBezTo>
                  <a:pt x="109" y="199"/>
                  <a:pt x="108" y="200"/>
                  <a:pt x="106" y="199"/>
                </a:cubicBezTo>
                <a:close/>
                <a:moveTo>
                  <a:pt x="109" y="186"/>
                </a:moveTo>
                <a:cubicBezTo>
                  <a:pt x="109" y="179"/>
                  <a:pt x="108" y="172"/>
                  <a:pt x="108" y="166"/>
                </a:cubicBezTo>
                <a:cubicBezTo>
                  <a:pt x="107" y="153"/>
                  <a:pt x="104" y="144"/>
                  <a:pt x="101" y="132"/>
                </a:cubicBezTo>
                <a:cubicBezTo>
                  <a:pt x="99" y="124"/>
                  <a:pt x="97" y="115"/>
                  <a:pt x="96" y="106"/>
                </a:cubicBezTo>
                <a:cubicBezTo>
                  <a:pt x="93" y="93"/>
                  <a:pt x="90" y="75"/>
                  <a:pt x="83" y="63"/>
                </a:cubicBezTo>
                <a:cubicBezTo>
                  <a:pt x="81" y="60"/>
                  <a:pt x="78" y="55"/>
                  <a:pt x="75" y="53"/>
                </a:cubicBezTo>
                <a:cubicBezTo>
                  <a:pt x="71" y="49"/>
                  <a:pt x="63" y="48"/>
                  <a:pt x="57" y="47"/>
                </a:cubicBezTo>
                <a:cubicBezTo>
                  <a:pt x="56" y="49"/>
                  <a:pt x="56" y="48"/>
                  <a:pt x="54" y="48"/>
                </a:cubicBezTo>
                <a:cubicBezTo>
                  <a:pt x="49" y="51"/>
                  <a:pt x="44" y="54"/>
                  <a:pt x="41" y="59"/>
                </a:cubicBezTo>
                <a:cubicBezTo>
                  <a:pt x="40" y="62"/>
                  <a:pt x="38" y="64"/>
                  <a:pt x="38" y="68"/>
                </a:cubicBezTo>
                <a:cubicBezTo>
                  <a:pt x="38" y="69"/>
                  <a:pt x="39" y="70"/>
                  <a:pt x="39" y="71"/>
                </a:cubicBezTo>
                <a:cubicBezTo>
                  <a:pt x="39" y="73"/>
                  <a:pt x="38" y="74"/>
                  <a:pt x="39" y="76"/>
                </a:cubicBezTo>
                <a:cubicBezTo>
                  <a:pt x="41" y="82"/>
                  <a:pt x="48" y="89"/>
                  <a:pt x="56" y="91"/>
                </a:cubicBezTo>
                <a:cubicBezTo>
                  <a:pt x="61" y="92"/>
                  <a:pt x="66" y="92"/>
                  <a:pt x="71" y="92"/>
                </a:cubicBezTo>
                <a:cubicBezTo>
                  <a:pt x="72" y="91"/>
                  <a:pt x="72" y="90"/>
                  <a:pt x="73" y="90"/>
                </a:cubicBezTo>
                <a:cubicBezTo>
                  <a:pt x="92" y="117"/>
                  <a:pt x="100" y="160"/>
                  <a:pt x="102" y="196"/>
                </a:cubicBezTo>
                <a:cubicBezTo>
                  <a:pt x="105" y="196"/>
                  <a:pt x="107" y="197"/>
                  <a:pt x="110" y="197"/>
                </a:cubicBezTo>
                <a:cubicBezTo>
                  <a:pt x="110" y="193"/>
                  <a:pt x="110" y="190"/>
                  <a:pt x="109" y="186"/>
                </a:cubicBezTo>
                <a:close/>
                <a:moveTo>
                  <a:pt x="107" y="58"/>
                </a:moveTo>
                <a:cubicBezTo>
                  <a:pt x="107" y="54"/>
                  <a:pt x="106" y="52"/>
                  <a:pt x="102" y="52"/>
                </a:cubicBezTo>
                <a:cubicBezTo>
                  <a:pt x="102" y="53"/>
                  <a:pt x="102" y="53"/>
                  <a:pt x="101" y="53"/>
                </a:cubicBezTo>
                <a:cubicBezTo>
                  <a:pt x="98" y="59"/>
                  <a:pt x="93" y="63"/>
                  <a:pt x="87" y="67"/>
                </a:cubicBezTo>
                <a:cubicBezTo>
                  <a:pt x="90" y="73"/>
                  <a:pt x="91" y="78"/>
                  <a:pt x="93" y="84"/>
                </a:cubicBezTo>
                <a:cubicBezTo>
                  <a:pt x="100" y="80"/>
                  <a:pt x="108" y="68"/>
                  <a:pt x="107" y="58"/>
                </a:cubicBezTo>
                <a:close/>
                <a:moveTo>
                  <a:pt x="66" y="8"/>
                </a:moveTo>
                <a:cubicBezTo>
                  <a:pt x="65" y="8"/>
                  <a:pt x="65" y="8"/>
                  <a:pt x="64" y="8"/>
                </a:cubicBezTo>
                <a:cubicBezTo>
                  <a:pt x="64" y="13"/>
                  <a:pt x="65" y="19"/>
                  <a:pt x="65" y="24"/>
                </a:cubicBezTo>
                <a:cubicBezTo>
                  <a:pt x="68" y="20"/>
                  <a:pt x="66" y="13"/>
                  <a:pt x="66" y="8"/>
                </a:cubicBezTo>
                <a:close/>
                <a:moveTo>
                  <a:pt x="53" y="4"/>
                </a:moveTo>
                <a:cubicBezTo>
                  <a:pt x="55" y="6"/>
                  <a:pt x="59" y="5"/>
                  <a:pt x="62" y="5"/>
                </a:cubicBezTo>
                <a:cubicBezTo>
                  <a:pt x="63" y="5"/>
                  <a:pt x="65" y="7"/>
                  <a:pt x="65" y="5"/>
                </a:cubicBezTo>
                <a:cubicBezTo>
                  <a:pt x="63" y="3"/>
                  <a:pt x="56" y="1"/>
                  <a:pt x="53" y="4"/>
                </a:cubicBezTo>
                <a:close/>
                <a:moveTo>
                  <a:pt x="64" y="36"/>
                </a:moveTo>
                <a:cubicBezTo>
                  <a:pt x="61" y="36"/>
                  <a:pt x="61" y="36"/>
                  <a:pt x="57" y="36"/>
                </a:cubicBezTo>
                <a:cubicBezTo>
                  <a:pt x="58" y="40"/>
                  <a:pt x="57" y="41"/>
                  <a:pt x="58" y="45"/>
                </a:cubicBezTo>
                <a:cubicBezTo>
                  <a:pt x="59" y="45"/>
                  <a:pt x="62" y="46"/>
                  <a:pt x="64" y="46"/>
                </a:cubicBezTo>
                <a:cubicBezTo>
                  <a:pt x="65" y="43"/>
                  <a:pt x="64" y="40"/>
                  <a:pt x="64" y="36"/>
                </a:cubicBezTo>
                <a:close/>
                <a:moveTo>
                  <a:pt x="62" y="8"/>
                </a:moveTo>
                <a:cubicBezTo>
                  <a:pt x="61" y="8"/>
                  <a:pt x="61" y="8"/>
                  <a:pt x="60" y="8"/>
                </a:cubicBezTo>
                <a:cubicBezTo>
                  <a:pt x="59" y="14"/>
                  <a:pt x="62" y="22"/>
                  <a:pt x="60" y="27"/>
                </a:cubicBezTo>
                <a:cubicBezTo>
                  <a:pt x="61" y="26"/>
                  <a:pt x="62" y="26"/>
                  <a:pt x="63" y="26"/>
                </a:cubicBezTo>
                <a:cubicBezTo>
                  <a:pt x="63" y="18"/>
                  <a:pt x="62" y="15"/>
                  <a:pt x="62" y="8"/>
                </a:cubicBezTo>
                <a:close/>
                <a:moveTo>
                  <a:pt x="62" y="34"/>
                </a:moveTo>
                <a:cubicBezTo>
                  <a:pt x="63" y="33"/>
                  <a:pt x="62" y="31"/>
                  <a:pt x="61" y="29"/>
                </a:cubicBezTo>
                <a:cubicBezTo>
                  <a:pt x="61" y="29"/>
                  <a:pt x="60" y="29"/>
                  <a:pt x="60" y="29"/>
                </a:cubicBezTo>
                <a:cubicBezTo>
                  <a:pt x="59" y="31"/>
                  <a:pt x="58" y="32"/>
                  <a:pt x="57" y="33"/>
                </a:cubicBezTo>
                <a:cubicBezTo>
                  <a:pt x="58" y="34"/>
                  <a:pt x="60" y="34"/>
                  <a:pt x="62" y="34"/>
                </a:cubicBezTo>
                <a:close/>
                <a:moveTo>
                  <a:pt x="58" y="8"/>
                </a:moveTo>
                <a:cubicBezTo>
                  <a:pt x="57" y="8"/>
                  <a:pt x="57" y="7"/>
                  <a:pt x="56" y="7"/>
                </a:cubicBezTo>
                <a:cubicBezTo>
                  <a:pt x="56" y="14"/>
                  <a:pt x="56" y="20"/>
                  <a:pt x="56" y="26"/>
                </a:cubicBezTo>
                <a:cubicBezTo>
                  <a:pt x="57" y="26"/>
                  <a:pt x="58" y="26"/>
                  <a:pt x="59" y="26"/>
                </a:cubicBezTo>
                <a:cubicBezTo>
                  <a:pt x="60" y="21"/>
                  <a:pt x="58" y="14"/>
                  <a:pt x="58" y="8"/>
                </a:cubicBezTo>
                <a:close/>
                <a:moveTo>
                  <a:pt x="38" y="86"/>
                </a:moveTo>
                <a:cubicBezTo>
                  <a:pt x="40" y="88"/>
                  <a:pt x="40" y="89"/>
                  <a:pt x="42" y="91"/>
                </a:cubicBezTo>
                <a:cubicBezTo>
                  <a:pt x="43" y="94"/>
                  <a:pt x="41" y="95"/>
                  <a:pt x="41" y="99"/>
                </a:cubicBezTo>
                <a:cubicBezTo>
                  <a:pt x="39" y="105"/>
                  <a:pt x="39" y="109"/>
                  <a:pt x="38" y="115"/>
                </a:cubicBezTo>
                <a:cubicBezTo>
                  <a:pt x="42" y="105"/>
                  <a:pt x="49" y="99"/>
                  <a:pt x="58" y="94"/>
                </a:cubicBezTo>
                <a:cubicBezTo>
                  <a:pt x="48" y="92"/>
                  <a:pt x="41" y="86"/>
                  <a:pt x="37" y="78"/>
                </a:cubicBezTo>
                <a:cubicBezTo>
                  <a:pt x="37" y="81"/>
                  <a:pt x="36" y="84"/>
                  <a:pt x="36" y="86"/>
                </a:cubicBezTo>
                <a:cubicBezTo>
                  <a:pt x="37" y="86"/>
                  <a:pt x="38" y="86"/>
                  <a:pt x="38" y="86"/>
                </a:cubicBezTo>
                <a:close/>
                <a:moveTo>
                  <a:pt x="52" y="6"/>
                </a:moveTo>
                <a:cubicBezTo>
                  <a:pt x="52" y="11"/>
                  <a:pt x="52" y="17"/>
                  <a:pt x="52" y="22"/>
                </a:cubicBezTo>
                <a:cubicBezTo>
                  <a:pt x="53" y="23"/>
                  <a:pt x="54" y="25"/>
                  <a:pt x="54" y="24"/>
                </a:cubicBezTo>
                <a:cubicBezTo>
                  <a:pt x="54" y="20"/>
                  <a:pt x="54" y="13"/>
                  <a:pt x="54" y="7"/>
                </a:cubicBezTo>
                <a:cubicBezTo>
                  <a:pt x="53" y="7"/>
                  <a:pt x="53" y="6"/>
                  <a:pt x="52" y="6"/>
                </a:cubicBezTo>
                <a:close/>
                <a:moveTo>
                  <a:pt x="44" y="170"/>
                </a:moveTo>
                <a:cubicBezTo>
                  <a:pt x="44" y="174"/>
                  <a:pt x="43" y="177"/>
                  <a:pt x="43" y="181"/>
                </a:cubicBezTo>
                <a:cubicBezTo>
                  <a:pt x="44" y="178"/>
                  <a:pt x="46" y="172"/>
                  <a:pt x="44" y="170"/>
                </a:cubicBezTo>
                <a:close/>
                <a:moveTo>
                  <a:pt x="37" y="169"/>
                </a:moveTo>
                <a:cubicBezTo>
                  <a:pt x="37" y="169"/>
                  <a:pt x="36" y="171"/>
                  <a:pt x="36" y="172"/>
                </a:cubicBezTo>
                <a:cubicBezTo>
                  <a:pt x="38" y="171"/>
                  <a:pt x="40" y="170"/>
                  <a:pt x="42" y="170"/>
                </a:cubicBezTo>
                <a:cubicBezTo>
                  <a:pt x="42" y="169"/>
                  <a:pt x="43" y="168"/>
                  <a:pt x="42" y="167"/>
                </a:cubicBezTo>
                <a:cubicBezTo>
                  <a:pt x="40" y="168"/>
                  <a:pt x="39" y="168"/>
                  <a:pt x="37" y="169"/>
                </a:cubicBezTo>
                <a:close/>
                <a:moveTo>
                  <a:pt x="36" y="174"/>
                </a:moveTo>
                <a:cubicBezTo>
                  <a:pt x="36" y="175"/>
                  <a:pt x="35" y="176"/>
                  <a:pt x="35" y="177"/>
                </a:cubicBezTo>
                <a:cubicBezTo>
                  <a:pt x="37" y="176"/>
                  <a:pt x="39" y="175"/>
                  <a:pt x="41" y="174"/>
                </a:cubicBezTo>
                <a:cubicBezTo>
                  <a:pt x="41" y="173"/>
                  <a:pt x="42" y="173"/>
                  <a:pt x="41" y="172"/>
                </a:cubicBezTo>
                <a:cubicBezTo>
                  <a:pt x="39" y="172"/>
                  <a:pt x="38" y="173"/>
                  <a:pt x="36" y="174"/>
                </a:cubicBezTo>
                <a:close/>
                <a:moveTo>
                  <a:pt x="38" y="164"/>
                </a:moveTo>
                <a:cubicBezTo>
                  <a:pt x="37" y="165"/>
                  <a:pt x="37" y="165"/>
                  <a:pt x="37" y="167"/>
                </a:cubicBezTo>
                <a:cubicBezTo>
                  <a:pt x="39" y="166"/>
                  <a:pt x="40" y="166"/>
                  <a:pt x="41" y="165"/>
                </a:cubicBezTo>
                <a:cubicBezTo>
                  <a:pt x="40" y="164"/>
                  <a:pt x="39" y="165"/>
                  <a:pt x="38" y="164"/>
                </a:cubicBezTo>
                <a:close/>
                <a:moveTo>
                  <a:pt x="35" y="179"/>
                </a:moveTo>
                <a:cubicBezTo>
                  <a:pt x="36" y="180"/>
                  <a:pt x="34" y="182"/>
                  <a:pt x="36" y="182"/>
                </a:cubicBezTo>
                <a:cubicBezTo>
                  <a:pt x="37" y="182"/>
                  <a:pt x="38" y="179"/>
                  <a:pt x="40" y="180"/>
                </a:cubicBezTo>
                <a:cubicBezTo>
                  <a:pt x="40" y="178"/>
                  <a:pt x="41" y="178"/>
                  <a:pt x="41" y="176"/>
                </a:cubicBezTo>
                <a:cubicBezTo>
                  <a:pt x="39" y="177"/>
                  <a:pt x="37" y="178"/>
                  <a:pt x="35" y="179"/>
                </a:cubicBezTo>
                <a:close/>
                <a:moveTo>
                  <a:pt x="37" y="95"/>
                </a:moveTo>
                <a:cubicBezTo>
                  <a:pt x="33" y="106"/>
                  <a:pt x="32" y="118"/>
                  <a:pt x="30" y="129"/>
                </a:cubicBezTo>
                <a:cubicBezTo>
                  <a:pt x="29" y="131"/>
                  <a:pt x="30" y="134"/>
                  <a:pt x="29" y="136"/>
                </a:cubicBezTo>
                <a:cubicBezTo>
                  <a:pt x="28" y="140"/>
                  <a:pt x="26" y="144"/>
                  <a:pt x="28" y="148"/>
                </a:cubicBezTo>
                <a:cubicBezTo>
                  <a:pt x="32" y="147"/>
                  <a:pt x="30" y="143"/>
                  <a:pt x="31" y="140"/>
                </a:cubicBezTo>
                <a:cubicBezTo>
                  <a:pt x="31" y="138"/>
                  <a:pt x="32" y="136"/>
                  <a:pt x="32" y="133"/>
                </a:cubicBezTo>
                <a:cubicBezTo>
                  <a:pt x="33" y="129"/>
                  <a:pt x="34" y="125"/>
                  <a:pt x="35" y="122"/>
                </a:cubicBezTo>
                <a:cubicBezTo>
                  <a:pt x="36" y="116"/>
                  <a:pt x="36" y="109"/>
                  <a:pt x="38" y="103"/>
                </a:cubicBezTo>
                <a:cubicBezTo>
                  <a:pt x="38" y="100"/>
                  <a:pt x="40" y="97"/>
                  <a:pt x="40" y="94"/>
                </a:cubicBezTo>
                <a:cubicBezTo>
                  <a:pt x="40" y="94"/>
                  <a:pt x="40" y="94"/>
                  <a:pt x="40" y="93"/>
                </a:cubicBezTo>
                <a:cubicBezTo>
                  <a:pt x="39" y="94"/>
                  <a:pt x="38" y="94"/>
                  <a:pt x="37" y="95"/>
                </a:cubicBezTo>
                <a:close/>
                <a:moveTo>
                  <a:pt x="36" y="184"/>
                </a:moveTo>
                <a:cubicBezTo>
                  <a:pt x="36" y="185"/>
                  <a:pt x="36" y="185"/>
                  <a:pt x="36" y="186"/>
                </a:cubicBezTo>
                <a:cubicBezTo>
                  <a:pt x="38" y="186"/>
                  <a:pt x="40" y="184"/>
                  <a:pt x="39" y="182"/>
                </a:cubicBezTo>
                <a:cubicBezTo>
                  <a:pt x="38" y="183"/>
                  <a:pt x="37" y="184"/>
                  <a:pt x="36" y="184"/>
                </a:cubicBezTo>
                <a:close/>
                <a:moveTo>
                  <a:pt x="23" y="89"/>
                </a:moveTo>
                <a:cubicBezTo>
                  <a:pt x="24" y="89"/>
                  <a:pt x="25" y="91"/>
                  <a:pt x="26" y="91"/>
                </a:cubicBezTo>
                <a:cubicBezTo>
                  <a:pt x="27" y="92"/>
                  <a:pt x="30" y="92"/>
                  <a:pt x="32" y="92"/>
                </a:cubicBezTo>
                <a:cubicBezTo>
                  <a:pt x="34" y="93"/>
                  <a:pt x="33" y="93"/>
                  <a:pt x="36" y="92"/>
                </a:cubicBezTo>
                <a:cubicBezTo>
                  <a:pt x="37" y="92"/>
                  <a:pt x="39" y="92"/>
                  <a:pt x="39" y="91"/>
                </a:cubicBezTo>
                <a:cubicBezTo>
                  <a:pt x="36" y="87"/>
                  <a:pt x="27" y="85"/>
                  <a:pt x="23" y="89"/>
                </a:cubicBezTo>
                <a:close/>
                <a:moveTo>
                  <a:pt x="31" y="172"/>
                </a:moveTo>
                <a:cubicBezTo>
                  <a:pt x="31" y="173"/>
                  <a:pt x="30" y="174"/>
                  <a:pt x="30" y="175"/>
                </a:cubicBezTo>
                <a:cubicBezTo>
                  <a:pt x="31" y="175"/>
                  <a:pt x="32" y="175"/>
                  <a:pt x="34" y="175"/>
                </a:cubicBezTo>
                <a:cubicBezTo>
                  <a:pt x="34" y="174"/>
                  <a:pt x="34" y="173"/>
                  <a:pt x="34" y="173"/>
                </a:cubicBezTo>
                <a:cubicBezTo>
                  <a:pt x="33" y="172"/>
                  <a:pt x="32" y="172"/>
                  <a:pt x="31" y="172"/>
                </a:cubicBezTo>
                <a:close/>
                <a:moveTo>
                  <a:pt x="27" y="138"/>
                </a:moveTo>
                <a:cubicBezTo>
                  <a:pt x="29" y="130"/>
                  <a:pt x="29" y="122"/>
                  <a:pt x="30" y="115"/>
                </a:cubicBezTo>
                <a:cubicBezTo>
                  <a:pt x="32" y="109"/>
                  <a:pt x="33" y="103"/>
                  <a:pt x="33" y="96"/>
                </a:cubicBezTo>
                <a:cubicBezTo>
                  <a:pt x="31" y="96"/>
                  <a:pt x="29" y="94"/>
                  <a:pt x="27" y="94"/>
                </a:cubicBezTo>
                <a:cubicBezTo>
                  <a:pt x="23" y="112"/>
                  <a:pt x="20" y="128"/>
                  <a:pt x="17" y="146"/>
                </a:cubicBezTo>
                <a:cubicBezTo>
                  <a:pt x="19" y="148"/>
                  <a:pt x="22" y="147"/>
                  <a:pt x="24" y="148"/>
                </a:cubicBezTo>
                <a:cubicBezTo>
                  <a:pt x="25" y="145"/>
                  <a:pt x="26" y="142"/>
                  <a:pt x="27" y="138"/>
                </a:cubicBezTo>
                <a:close/>
                <a:moveTo>
                  <a:pt x="28" y="151"/>
                </a:moveTo>
                <a:cubicBezTo>
                  <a:pt x="23" y="151"/>
                  <a:pt x="15" y="149"/>
                  <a:pt x="12" y="148"/>
                </a:cubicBezTo>
                <a:cubicBezTo>
                  <a:pt x="10" y="162"/>
                  <a:pt x="7" y="176"/>
                  <a:pt x="5" y="189"/>
                </a:cubicBezTo>
                <a:cubicBezTo>
                  <a:pt x="6" y="192"/>
                  <a:pt x="13" y="195"/>
                  <a:pt x="19" y="195"/>
                </a:cubicBezTo>
                <a:cubicBezTo>
                  <a:pt x="21" y="194"/>
                  <a:pt x="25" y="193"/>
                  <a:pt x="25" y="192"/>
                </a:cubicBezTo>
                <a:cubicBezTo>
                  <a:pt x="27" y="190"/>
                  <a:pt x="27" y="185"/>
                  <a:pt x="27" y="181"/>
                </a:cubicBezTo>
                <a:cubicBezTo>
                  <a:pt x="28" y="175"/>
                  <a:pt x="30" y="167"/>
                  <a:pt x="30" y="163"/>
                </a:cubicBezTo>
                <a:cubicBezTo>
                  <a:pt x="31" y="158"/>
                  <a:pt x="32" y="151"/>
                  <a:pt x="32" y="150"/>
                </a:cubicBezTo>
                <a:cubicBezTo>
                  <a:pt x="30" y="150"/>
                  <a:pt x="29" y="150"/>
                  <a:pt x="28" y="151"/>
                </a:cubicBezTo>
                <a:close/>
                <a:moveTo>
                  <a:pt x="24" y="101"/>
                </a:moveTo>
                <a:cubicBezTo>
                  <a:pt x="24" y="101"/>
                  <a:pt x="24" y="101"/>
                  <a:pt x="24" y="101"/>
                </a:cubicBezTo>
                <a:cubicBezTo>
                  <a:pt x="24" y="96"/>
                  <a:pt x="23" y="93"/>
                  <a:pt x="21" y="90"/>
                </a:cubicBezTo>
                <a:cubicBezTo>
                  <a:pt x="19" y="99"/>
                  <a:pt x="18" y="109"/>
                  <a:pt x="17" y="118"/>
                </a:cubicBezTo>
                <a:cubicBezTo>
                  <a:pt x="15" y="128"/>
                  <a:pt x="13" y="137"/>
                  <a:pt x="13" y="146"/>
                </a:cubicBezTo>
                <a:cubicBezTo>
                  <a:pt x="14" y="146"/>
                  <a:pt x="14" y="146"/>
                  <a:pt x="15" y="146"/>
                </a:cubicBezTo>
                <a:cubicBezTo>
                  <a:pt x="18" y="133"/>
                  <a:pt x="20" y="114"/>
                  <a:pt x="24" y="101"/>
                </a:cubicBezTo>
                <a:close/>
                <a:moveTo>
                  <a:pt x="18" y="197"/>
                </a:moveTo>
                <a:cubicBezTo>
                  <a:pt x="17" y="202"/>
                  <a:pt x="16" y="207"/>
                  <a:pt x="15" y="213"/>
                </a:cubicBezTo>
                <a:cubicBezTo>
                  <a:pt x="17" y="212"/>
                  <a:pt x="19" y="212"/>
                  <a:pt x="21" y="213"/>
                </a:cubicBezTo>
                <a:cubicBezTo>
                  <a:pt x="21" y="207"/>
                  <a:pt x="23" y="202"/>
                  <a:pt x="23" y="196"/>
                </a:cubicBezTo>
                <a:cubicBezTo>
                  <a:pt x="21" y="197"/>
                  <a:pt x="20" y="197"/>
                  <a:pt x="18" y="197"/>
                </a:cubicBezTo>
                <a:close/>
                <a:moveTo>
                  <a:pt x="20" y="216"/>
                </a:moveTo>
                <a:cubicBezTo>
                  <a:pt x="19" y="216"/>
                  <a:pt x="19" y="215"/>
                  <a:pt x="19" y="215"/>
                </a:cubicBezTo>
                <a:cubicBezTo>
                  <a:pt x="16" y="214"/>
                  <a:pt x="15" y="218"/>
                  <a:pt x="13" y="218"/>
                </a:cubicBezTo>
                <a:cubicBezTo>
                  <a:pt x="11" y="218"/>
                  <a:pt x="11" y="215"/>
                  <a:pt x="11" y="214"/>
                </a:cubicBezTo>
                <a:cubicBezTo>
                  <a:pt x="11" y="214"/>
                  <a:pt x="10" y="214"/>
                  <a:pt x="9" y="213"/>
                </a:cubicBezTo>
                <a:cubicBezTo>
                  <a:pt x="8" y="215"/>
                  <a:pt x="8" y="215"/>
                  <a:pt x="7" y="217"/>
                </a:cubicBezTo>
                <a:cubicBezTo>
                  <a:pt x="3" y="216"/>
                  <a:pt x="6" y="212"/>
                  <a:pt x="3" y="210"/>
                </a:cubicBezTo>
                <a:cubicBezTo>
                  <a:pt x="2" y="216"/>
                  <a:pt x="4" y="222"/>
                  <a:pt x="5" y="228"/>
                </a:cubicBezTo>
                <a:cubicBezTo>
                  <a:pt x="7" y="229"/>
                  <a:pt x="9" y="228"/>
                  <a:pt x="11" y="229"/>
                </a:cubicBezTo>
                <a:cubicBezTo>
                  <a:pt x="14" y="225"/>
                  <a:pt x="17" y="221"/>
                  <a:pt x="20" y="216"/>
                </a:cubicBezTo>
                <a:close/>
                <a:moveTo>
                  <a:pt x="13" y="212"/>
                </a:moveTo>
                <a:cubicBezTo>
                  <a:pt x="14" y="207"/>
                  <a:pt x="16" y="202"/>
                  <a:pt x="16" y="197"/>
                </a:cubicBezTo>
                <a:cubicBezTo>
                  <a:pt x="14" y="197"/>
                  <a:pt x="13" y="196"/>
                  <a:pt x="11" y="196"/>
                </a:cubicBezTo>
                <a:cubicBezTo>
                  <a:pt x="10" y="201"/>
                  <a:pt x="7" y="207"/>
                  <a:pt x="8" y="212"/>
                </a:cubicBezTo>
                <a:cubicBezTo>
                  <a:pt x="9" y="212"/>
                  <a:pt x="9" y="211"/>
                  <a:pt x="10" y="211"/>
                </a:cubicBezTo>
                <a:cubicBezTo>
                  <a:pt x="12" y="211"/>
                  <a:pt x="11" y="211"/>
                  <a:pt x="13" y="212"/>
                </a:cubicBezTo>
                <a:close/>
                <a:moveTo>
                  <a:pt x="7" y="236"/>
                </a:moveTo>
                <a:cubicBezTo>
                  <a:pt x="8" y="235"/>
                  <a:pt x="10" y="233"/>
                  <a:pt x="10" y="231"/>
                </a:cubicBezTo>
                <a:cubicBezTo>
                  <a:pt x="9" y="230"/>
                  <a:pt x="8" y="231"/>
                  <a:pt x="6" y="231"/>
                </a:cubicBezTo>
                <a:cubicBezTo>
                  <a:pt x="6" y="234"/>
                  <a:pt x="7" y="235"/>
                  <a:pt x="7" y="236"/>
                </a:cubicBezTo>
                <a:close/>
                <a:moveTo>
                  <a:pt x="6" y="194"/>
                </a:moveTo>
                <a:cubicBezTo>
                  <a:pt x="5" y="198"/>
                  <a:pt x="5" y="203"/>
                  <a:pt x="3" y="207"/>
                </a:cubicBezTo>
                <a:cubicBezTo>
                  <a:pt x="4" y="208"/>
                  <a:pt x="5" y="211"/>
                  <a:pt x="6" y="211"/>
                </a:cubicBezTo>
                <a:cubicBezTo>
                  <a:pt x="7" y="205"/>
                  <a:pt x="8" y="201"/>
                  <a:pt x="9" y="195"/>
                </a:cubicBezTo>
                <a:cubicBezTo>
                  <a:pt x="8" y="195"/>
                  <a:pt x="7" y="193"/>
                  <a:pt x="6" y="1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71" name="Freeform 137"/>
          <p:cNvSpPr/>
          <p:nvPr/>
        </p:nvSpPr>
        <p:spPr bwMode="auto">
          <a:xfrm>
            <a:off x="4767263" y="2171700"/>
            <a:ext cx="3175" cy="6350"/>
          </a:xfrm>
          <a:custGeom>
            <a:avLst/>
            <a:gdLst>
              <a:gd name="T0" fmla="*/ 1 w 1"/>
              <a:gd name="T1" fmla="*/ 0 h 2"/>
              <a:gd name="T2" fmla="*/ 1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0" y="2"/>
                  <a:pt x="0" y="0"/>
                  <a:pt x="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72" name="Freeform 138"/>
          <p:cNvSpPr/>
          <p:nvPr/>
        </p:nvSpPr>
        <p:spPr bwMode="auto">
          <a:xfrm>
            <a:off x="4760913" y="2184400"/>
            <a:ext cx="6350" cy="3175"/>
          </a:xfrm>
          <a:custGeom>
            <a:avLst/>
            <a:gdLst>
              <a:gd name="T0" fmla="*/ 1 w 2"/>
              <a:gd name="T1" fmla="*/ 1 h 1"/>
              <a:gd name="T2" fmla="*/ 0 w 2"/>
              <a:gd name="T3" fmla="*/ 1 h 1"/>
              <a:gd name="T4" fmla="*/ 1 w 2"/>
              <a:gd name="T5" fmla="*/ 0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1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1" y="1"/>
                  <a:pt x="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73" name="Freeform 139"/>
          <p:cNvSpPr>
            <a:spLocks noEditPoints="1"/>
          </p:cNvSpPr>
          <p:nvPr/>
        </p:nvSpPr>
        <p:spPr bwMode="auto">
          <a:xfrm>
            <a:off x="4910138" y="2017713"/>
            <a:ext cx="42862" cy="38100"/>
          </a:xfrm>
          <a:custGeom>
            <a:avLst/>
            <a:gdLst>
              <a:gd name="T0" fmla="*/ 4 w 14"/>
              <a:gd name="T1" fmla="*/ 0 h 12"/>
              <a:gd name="T2" fmla="*/ 11 w 14"/>
              <a:gd name="T3" fmla="*/ 4 h 12"/>
              <a:gd name="T4" fmla="*/ 12 w 14"/>
              <a:gd name="T5" fmla="*/ 3 h 12"/>
              <a:gd name="T6" fmla="*/ 6 w 14"/>
              <a:gd name="T7" fmla="*/ 11 h 12"/>
              <a:gd name="T8" fmla="*/ 4 w 14"/>
              <a:gd name="T9" fmla="*/ 0 h 12"/>
              <a:gd name="T10" fmla="*/ 10 w 14"/>
              <a:gd name="T11" fmla="*/ 8 h 12"/>
              <a:gd name="T12" fmla="*/ 6 w 14"/>
              <a:gd name="T13" fmla="*/ 3 h 12"/>
              <a:gd name="T14" fmla="*/ 5 w 14"/>
              <a:gd name="T15" fmla="*/ 7 h 12"/>
              <a:gd name="T16" fmla="*/ 10 w 14"/>
              <a:gd name="T1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2">
                <a:moveTo>
                  <a:pt x="4" y="0"/>
                </a:moveTo>
                <a:cubicBezTo>
                  <a:pt x="8" y="1"/>
                  <a:pt x="10" y="0"/>
                  <a:pt x="11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14" y="7"/>
                  <a:pt x="11" y="12"/>
                  <a:pt x="6" y="11"/>
                </a:cubicBezTo>
                <a:cubicBezTo>
                  <a:pt x="3" y="9"/>
                  <a:pt x="0" y="3"/>
                  <a:pt x="4" y="0"/>
                </a:cubicBezTo>
                <a:close/>
                <a:moveTo>
                  <a:pt x="10" y="8"/>
                </a:moveTo>
                <a:cubicBezTo>
                  <a:pt x="11" y="6"/>
                  <a:pt x="8" y="2"/>
                  <a:pt x="6" y="3"/>
                </a:cubicBezTo>
                <a:cubicBezTo>
                  <a:pt x="5" y="3"/>
                  <a:pt x="5" y="5"/>
                  <a:pt x="5" y="7"/>
                </a:cubicBezTo>
                <a:cubicBezTo>
                  <a:pt x="6" y="9"/>
                  <a:pt x="9" y="9"/>
                  <a:pt x="10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74" name="Freeform 140"/>
          <p:cNvSpPr/>
          <p:nvPr/>
        </p:nvSpPr>
        <p:spPr bwMode="auto">
          <a:xfrm>
            <a:off x="7593013" y="1704975"/>
            <a:ext cx="63500" cy="9525"/>
          </a:xfrm>
          <a:custGeom>
            <a:avLst/>
            <a:gdLst>
              <a:gd name="T0" fmla="*/ 0 w 20"/>
              <a:gd name="T1" fmla="*/ 0 h 3"/>
              <a:gd name="T2" fmla="*/ 20 w 20"/>
              <a:gd name="T3" fmla="*/ 2 h 3"/>
              <a:gd name="T4" fmla="*/ 15 w 20"/>
              <a:gd name="T5" fmla="*/ 3 h 3"/>
              <a:gd name="T6" fmla="*/ 8 w 20"/>
              <a:gd name="T7" fmla="*/ 2 h 3"/>
              <a:gd name="T8" fmla="*/ 2 w 20"/>
              <a:gd name="T9" fmla="*/ 0 h 3"/>
              <a:gd name="T10" fmla="*/ 0 w 20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3">
                <a:moveTo>
                  <a:pt x="0" y="0"/>
                </a:moveTo>
                <a:cubicBezTo>
                  <a:pt x="8" y="0"/>
                  <a:pt x="13" y="1"/>
                  <a:pt x="20" y="2"/>
                </a:cubicBezTo>
                <a:cubicBezTo>
                  <a:pt x="19" y="3"/>
                  <a:pt x="17" y="3"/>
                  <a:pt x="15" y="3"/>
                </a:cubicBezTo>
                <a:cubicBezTo>
                  <a:pt x="13" y="3"/>
                  <a:pt x="11" y="2"/>
                  <a:pt x="8" y="2"/>
                </a:cubicBezTo>
                <a:cubicBezTo>
                  <a:pt x="6" y="1"/>
                  <a:pt x="4" y="0"/>
                  <a:pt x="2" y="0"/>
                </a:cubicBezTo>
                <a:cubicBezTo>
                  <a:pt x="1" y="0"/>
                  <a:pt x="0" y="1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grpSp>
        <p:nvGrpSpPr>
          <p:cNvPr id="43068" name="组合 444"/>
          <p:cNvGrpSpPr/>
          <p:nvPr/>
        </p:nvGrpSpPr>
        <p:grpSpPr bwMode="auto">
          <a:xfrm>
            <a:off x="6016625" y="1682750"/>
            <a:ext cx="1460500" cy="1749425"/>
            <a:chOff x="6016626" y="1682750"/>
            <a:chExt cx="1460500" cy="1749425"/>
          </a:xfrm>
          <a:solidFill>
            <a:schemeClr val="accent1"/>
          </a:solidFill>
        </p:grpSpPr>
        <p:sp>
          <p:nvSpPr>
            <p:cNvPr id="277" name="Freeform 43"/>
            <p:cNvSpPr/>
            <p:nvPr/>
          </p:nvSpPr>
          <p:spPr bwMode="auto">
            <a:xfrm>
              <a:off x="6761164" y="1749425"/>
              <a:ext cx="374650" cy="147638"/>
            </a:xfrm>
            <a:custGeom>
              <a:avLst/>
              <a:gdLst>
                <a:gd name="T0" fmla="*/ 119 w 119"/>
                <a:gd name="T1" fmla="*/ 47 h 47"/>
                <a:gd name="T2" fmla="*/ 101 w 119"/>
                <a:gd name="T3" fmla="*/ 35 h 47"/>
                <a:gd name="T4" fmla="*/ 100 w 119"/>
                <a:gd name="T5" fmla="*/ 32 h 47"/>
                <a:gd name="T6" fmla="*/ 15 w 119"/>
                <a:gd name="T7" fmla="*/ 4 h 47"/>
                <a:gd name="T8" fmla="*/ 0 w 119"/>
                <a:gd name="T9" fmla="*/ 3 h 47"/>
                <a:gd name="T10" fmla="*/ 1 w 119"/>
                <a:gd name="T11" fmla="*/ 2 h 47"/>
                <a:gd name="T12" fmla="*/ 64 w 119"/>
                <a:gd name="T13" fmla="*/ 13 h 47"/>
                <a:gd name="T14" fmla="*/ 95 w 119"/>
                <a:gd name="T15" fmla="*/ 27 h 47"/>
                <a:gd name="T16" fmla="*/ 119 w 119"/>
                <a:gd name="T1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47">
                  <a:moveTo>
                    <a:pt x="119" y="47"/>
                  </a:moveTo>
                  <a:cubicBezTo>
                    <a:pt x="113" y="45"/>
                    <a:pt x="109" y="37"/>
                    <a:pt x="101" y="35"/>
                  </a:cubicBezTo>
                  <a:cubicBezTo>
                    <a:pt x="101" y="34"/>
                    <a:pt x="100" y="34"/>
                    <a:pt x="100" y="32"/>
                  </a:cubicBezTo>
                  <a:cubicBezTo>
                    <a:pt x="75" y="19"/>
                    <a:pt x="47" y="5"/>
                    <a:pt x="15" y="4"/>
                  </a:cubicBezTo>
                  <a:cubicBezTo>
                    <a:pt x="10" y="3"/>
                    <a:pt x="3" y="5"/>
                    <a:pt x="0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26" y="0"/>
                    <a:pt x="46" y="7"/>
                    <a:pt x="64" y="13"/>
                  </a:cubicBezTo>
                  <a:cubicBezTo>
                    <a:pt x="75" y="17"/>
                    <a:pt x="85" y="21"/>
                    <a:pt x="95" y="27"/>
                  </a:cubicBezTo>
                  <a:cubicBezTo>
                    <a:pt x="104" y="33"/>
                    <a:pt x="113" y="38"/>
                    <a:pt x="119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78" name="Freeform 44"/>
            <p:cNvSpPr/>
            <p:nvPr/>
          </p:nvSpPr>
          <p:spPr bwMode="auto">
            <a:xfrm>
              <a:off x="6234114" y="1758950"/>
              <a:ext cx="441325" cy="223838"/>
            </a:xfrm>
            <a:custGeom>
              <a:avLst/>
              <a:gdLst>
                <a:gd name="T0" fmla="*/ 140 w 140"/>
                <a:gd name="T1" fmla="*/ 1 h 71"/>
                <a:gd name="T2" fmla="*/ 115 w 140"/>
                <a:gd name="T3" fmla="*/ 5 h 71"/>
                <a:gd name="T4" fmla="*/ 109 w 140"/>
                <a:gd name="T5" fmla="*/ 7 h 71"/>
                <a:gd name="T6" fmla="*/ 91 w 140"/>
                <a:gd name="T7" fmla="*/ 11 h 71"/>
                <a:gd name="T8" fmla="*/ 47 w 140"/>
                <a:gd name="T9" fmla="*/ 31 h 71"/>
                <a:gd name="T10" fmla="*/ 23 w 140"/>
                <a:gd name="T11" fmla="*/ 51 h 71"/>
                <a:gd name="T12" fmla="*/ 12 w 140"/>
                <a:gd name="T13" fmla="*/ 61 h 71"/>
                <a:gd name="T14" fmla="*/ 1 w 140"/>
                <a:gd name="T15" fmla="*/ 71 h 71"/>
                <a:gd name="T16" fmla="*/ 4 w 140"/>
                <a:gd name="T17" fmla="*/ 65 h 71"/>
                <a:gd name="T18" fmla="*/ 20 w 140"/>
                <a:gd name="T19" fmla="*/ 50 h 71"/>
                <a:gd name="T20" fmla="*/ 100 w 140"/>
                <a:gd name="T21" fmla="*/ 5 h 71"/>
                <a:gd name="T22" fmla="*/ 140 w 140"/>
                <a:gd name="T23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71">
                  <a:moveTo>
                    <a:pt x="140" y="1"/>
                  </a:moveTo>
                  <a:cubicBezTo>
                    <a:pt x="132" y="4"/>
                    <a:pt x="123" y="3"/>
                    <a:pt x="115" y="5"/>
                  </a:cubicBezTo>
                  <a:cubicBezTo>
                    <a:pt x="113" y="5"/>
                    <a:pt x="111" y="6"/>
                    <a:pt x="109" y="7"/>
                  </a:cubicBezTo>
                  <a:cubicBezTo>
                    <a:pt x="103" y="8"/>
                    <a:pt x="97" y="9"/>
                    <a:pt x="91" y="11"/>
                  </a:cubicBezTo>
                  <a:cubicBezTo>
                    <a:pt x="76" y="16"/>
                    <a:pt x="60" y="23"/>
                    <a:pt x="47" y="31"/>
                  </a:cubicBezTo>
                  <a:cubicBezTo>
                    <a:pt x="39" y="37"/>
                    <a:pt x="31" y="44"/>
                    <a:pt x="23" y="51"/>
                  </a:cubicBezTo>
                  <a:cubicBezTo>
                    <a:pt x="19" y="54"/>
                    <a:pt x="15" y="57"/>
                    <a:pt x="12" y="61"/>
                  </a:cubicBezTo>
                  <a:cubicBezTo>
                    <a:pt x="8" y="64"/>
                    <a:pt x="6" y="69"/>
                    <a:pt x="1" y="71"/>
                  </a:cubicBezTo>
                  <a:cubicBezTo>
                    <a:pt x="0" y="69"/>
                    <a:pt x="3" y="66"/>
                    <a:pt x="4" y="65"/>
                  </a:cubicBezTo>
                  <a:cubicBezTo>
                    <a:pt x="9" y="59"/>
                    <a:pt x="15" y="54"/>
                    <a:pt x="20" y="50"/>
                  </a:cubicBezTo>
                  <a:cubicBezTo>
                    <a:pt x="42" y="30"/>
                    <a:pt x="69" y="15"/>
                    <a:pt x="100" y="5"/>
                  </a:cubicBezTo>
                  <a:cubicBezTo>
                    <a:pt x="113" y="4"/>
                    <a:pt x="126" y="0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79" name="Freeform 45"/>
            <p:cNvSpPr/>
            <p:nvPr/>
          </p:nvSpPr>
          <p:spPr bwMode="auto">
            <a:xfrm>
              <a:off x="7202489" y="1960563"/>
              <a:ext cx="192087" cy="460375"/>
            </a:xfrm>
            <a:custGeom>
              <a:avLst/>
              <a:gdLst>
                <a:gd name="T0" fmla="*/ 0 w 61"/>
                <a:gd name="T1" fmla="*/ 0 h 146"/>
                <a:gd name="T2" fmla="*/ 1 w 61"/>
                <a:gd name="T3" fmla="*/ 0 h 146"/>
                <a:gd name="T4" fmla="*/ 41 w 61"/>
                <a:gd name="T5" fmla="*/ 56 h 146"/>
                <a:gd name="T6" fmla="*/ 61 w 61"/>
                <a:gd name="T7" fmla="*/ 128 h 146"/>
                <a:gd name="T8" fmla="*/ 60 w 61"/>
                <a:gd name="T9" fmla="*/ 146 h 146"/>
                <a:gd name="T10" fmla="*/ 58 w 61"/>
                <a:gd name="T11" fmla="*/ 133 h 146"/>
                <a:gd name="T12" fmla="*/ 54 w 61"/>
                <a:gd name="T13" fmla="*/ 109 h 146"/>
                <a:gd name="T14" fmla="*/ 48 w 61"/>
                <a:gd name="T15" fmla="*/ 79 h 146"/>
                <a:gd name="T16" fmla="*/ 0 w 61"/>
                <a:gd name="T17" fmla="*/ 1 h 146"/>
                <a:gd name="T18" fmla="*/ 0 w 61"/>
                <a:gd name="T1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14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8" y="12"/>
                    <a:pt x="30" y="34"/>
                    <a:pt x="41" y="56"/>
                  </a:cubicBezTo>
                  <a:cubicBezTo>
                    <a:pt x="51" y="75"/>
                    <a:pt x="58" y="102"/>
                    <a:pt x="61" y="128"/>
                  </a:cubicBezTo>
                  <a:cubicBezTo>
                    <a:pt x="61" y="133"/>
                    <a:pt x="60" y="141"/>
                    <a:pt x="60" y="146"/>
                  </a:cubicBezTo>
                  <a:cubicBezTo>
                    <a:pt x="56" y="142"/>
                    <a:pt x="59" y="137"/>
                    <a:pt x="58" y="133"/>
                  </a:cubicBezTo>
                  <a:cubicBezTo>
                    <a:pt x="58" y="126"/>
                    <a:pt x="56" y="117"/>
                    <a:pt x="54" y="109"/>
                  </a:cubicBezTo>
                  <a:cubicBezTo>
                    <a:pt x="53" y="98"/>
                    <a:pt x="51" y="88"/>
                    <a:pt x="48" y="79"/>
                  </a:cubicBezTo>
                  <a:cubicBezTo>
                    <a:pt x="38" y="48"/>
                    <a:pt x="20" y="2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80" name="Freeform 46"/>
            <p:cNvSpPr/>
            <p:nvPr/>
          </p:nvSpPr>
          <p:spPr bwMode="auto">
            <a:xfrm>
              <a:off x="6070601" y="2020888"/>
              <a:ext cx="122238" cy="619125"/>
            </a:xfrm>
            <a:custGeom>
              <a:avLst/>
              <a:gdLst>
                <a:gd name="T0" fmla="*/ 38 w 39"/>
                <a:gd name="T1" fmla="*/ 0 h 196"/>
                <a:gd name="T2" fmla="*/ 39 w 39"/>
                <a:gd name="T3" fmla="*/ 1 h 196"/>
                <a:gd name="T4" fmla="*/ 22 w 39"/>
                <a:gd name="T5" fmla="*/ 36 h 196"/>
                <a:gd name="T6" fmla="*/ 17 w 39"/>
                <a:gd name="T7" fmla="*/ 48 h 196"/>
                <a:gd name="T8" fmla="*/ 9 w 39"/>
                <a:gd name="T9" fmla="*/ 79 h 196"/>
                <a:gd name="T10" fmla="*/ 9 w 39"/>
                <a:gd name="T11" fmla="*/ 152 h 196"/>
                <a:gd name="T12" fmla="*/ 13 w 39"/>
                <a:gd name="T13" fmla="*/ 168 h 196"/>
                <a:gd name="T14" fmla="*/ 25 w 39"/>
                <a:gd name="T15" fmla="*/ 196 h 196"/>
                <a:gd name="T16" fmla="*/ 17 w 39"/>
                <a:gd name="T17" fmla="*/ 184 h 196"/>
                <a:gd name="T18" fmla="*/ 5 w 39"/>
                <a:gd name="T19" fmla="*/ 86 h 196"/>
                <a:gd name="T20" fmla="*/ 14 w 39"/>
                <a:gd name="T21" fmla="*/ 46 h 196"/>
                <a:gd name="T22" fmla="*/ 19 w 39"/>
                <a:gd name="T23" fmla="*/ 34 h 196"/>
                <a:gd name="T24" fmla="*/ 38 w 39"/>
                <a:gd name="T2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96">
                  <a:moveTo>
                    <a:pt x="38" y="0"/>
                  </a:moveTo>
                  <a:cubicBezTo>
                    <a:pt x="39" y="0"/>
                    <a:pt x="39" y="0"/>
                    <a:pt x="39" y="1"/>
                  </a:cubicBezTo>
                  <a:cubicBezTo>
                    <a:pt x="33" y="12"/>
                    <a:pt x="27" y="23"/>
                    <a:pt x="22" y="36"/>
                  </a:cubicBezTo>
                  <a:cubicBezTo>
                    <a:pt x="21" y="40"/>
                    <a:pt x="18" y="44"/>
                    <a:pt x="17" y="48"/>
                  </a:cubicBezTo>
                  <a:cubicBezTo>
                    <a:pt x="13" y="56"/>
                    <a:pt x="11" y="68"/>
                    <a:pt x="9" y="79"/>
                  </a:cubicBezTo>
                  <a:cubicBezTo>
                    <a:pt x="6" y="103"/>
                    <a:pt x="4" y="127"/>
                    <a:pt x="9" y="152"/>
                  </a:cubicBezTo>
                  <a:cubicBezTo>
                    <a:pt x="10" y="157"/>
                    <a:pt x="11" y="163"/>
                    <a:pt x="13" y="168"/>
                  </a:cubicBezTo>
                  <a:cubicBezTo>
                    <a:pt x="17" y="178"/>
                    <a:pt x="23" y="186"/>
                    <a:pt x="25" y="196"/>
                  </a:cubicBezTo>
                  <a:cubicBezTo>
                    <a:pt x="21" y="195"/>
                    <a:pt x="19" y="188"/>
                    <a:pt x="17" y="184"/>
                  </a:cubicBezTo>
                  <a:cubicBezTo>
                    <a:pt x="4" y="155"/>
                    <a:pt x="0" y="119"/>
                    <a:pt x="5" y="86"/>
                  </a:cubicBezTo>
                  <a:cubicBezTo>
                    <a:pt x="7" y="73"/>
                    <a:pt x="9" y="59"/>
                    <a:pt x="14" y="46"/>
                  </a:cubicBezTo>
                  <a:cubicBezTo>
                    <a:pt x="15" y="42"/>
                    <a:pt x="17" y="38"/>
                    <a:pt x="19" y="34"/>
                  </a:cubicBezTo>
                  <a:cubicBezTo>
                    <a:pt x="23" y="22"/>
                    <a:pt x="30" y="1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81" name="Freeform 47"/>
            <p:cNvSpPr>
              <a:spLocks noEditPoints="1"/>
            </p:cNvSpPr>
            <p:nvPr/>
          </p:nvSpPr>
          <p:spPr bwMode="auto">
            <a:xfrm>
              <a:off x="6662739" y="2286000"/>
              <a:ext cx="195262" cy="92075"/>
            </a:xfrm>
            <a:custGeom>
              <a:avLst/>
              <a:gdLst>
                <a:gd name="T0" fmla="*/ 62 w 62"/>
                <a:gd name="T1" fmla="*/ 27 h 29"/>
                <a:gd name="T2" fmla="*/ 0 w 62"/>
                <a:gd name="T3" fmla="*/ 29 h 29"/>
                <a:gd name="T4" fmla="*/ 24 w 62"/>
                <a:gd name="T5" fmla="*/ 2 h 29"/>
                <a:gd name="T6" fmla="*/ 62 w 62"/>
                <a:gd name="T7" fmla="*/ 27 h 29"/>
                <a:gd name="T8" fmla="*/ 12 w 62"/>
                <a:gd name="T9" fmla="*/ 10 h 29"/>
                <a:gd name="T10" fmla="*/ 30 w 62"/>
                <a:gd name="T11" fmla="*/ 23 h 29"/>
                <a:gd name="T12" fmla="*/ 29 w 62"/>
                <a:gd name="T13" fmla="*/ 5 h 29"/>
                <a:gd name="T14" fmla="*/ 12 w 62"/>
                <a:gd name="T15" fmla="*/ 10 h 29"/>
                <a:gd name="T16" fmla="*/ 32 w 62"/>
                <a:gd name="T17" fmla="*/ 22 h 29"/>
                <a:gd name="T18" fmla="*/ 51 w 62"/>
                <a:gd name="T19" fmla="*/ 12 h 29"/>
                <a:gd name="T20" fmla="*/ 32 w 62"/>
                <a:gd name="T21" fmla="*/ 5 h 29"/>
                <a:gd name="T22" fmla="*/ 32 w 62"/>
                <a:gd name="T23" fmla="*/ 22 h 29"/>
                <a:gd name="T24" fmla="*/ 2 w 62"/>
                <a:gd name="T25" fmla="*/ 27 h 29"/>
                <a:gd name="T26" fmla="*/ 28 w 62"/>
                <a:gd name="T27" fmla="*/ 25 h 29"/>
                <a:gd name="T28" fmla="*/ 10 w 62"/>
                <a:gd name="T29" fmla="*/ 12 h 29"/>
                <a:gd name="T30" fmla="*/ 2 w 62"/>
                <a:gd name="T31" fmla="*/ 27 h 29"/>
                <a:gd name="T32" fmla="*/ 52 w 62"/>
                <a:gd name="T33" fmla="*/ 14 h 29"/>
                <a:gd name="T34" fmla="*/ 32 w 62"/>
                <a:gd name="T35" fmla="*/ 26 h 29"/>
                <a:gd name="T36" fmla="*/ 59 w 62"/>
                <a:gd name="T37" fmla="*/ 26 h 29"/>
                <a:gd name="T38" fmla="*/ 52 w 62"/>
                <a:gd name="T3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29">
                  <a:moveTo>
                    <a:pt x="62" y="27"/>
                  </a:moveTo>
                  <a:cubicBezTo>
                    <a:pt x="42" y="28"/>
                    <a:pt x="21" y="29"/>
                    <a:pt x="0" y="29"/>
                  </a:cubicBezTo>
                  <a:cubicBezTo>
                    <a:pt x="0" y="15"/>
                    <a:pt x="10" y="4"/>
                    <a:pt x="24" y="2"/>
                  </a:cubicBezTo>
                  <a:cubicBezTo>
                    <a:pt x="45" y="0"/>
                    <a:pt x="58" y="12"/>
                    <a:pt x="62" y="27"/>
                  </a:cubicBezTo>
                  <a:close/>
                  <a:moveTo>
                    <a:pt x="12" y="10"/>
                  </a:moveTo>
                  <a:cubicBezTo>
                    <a:pt x="17" y="15"/>
                    <a:pt x="24" y="20"/>
                    <a:pt x="30" y="23"/>
                  </a:cubicBezTo>
                  <a:cubicBezTo>
                    <a:pt x="30" y="17"/>
                    <a:pt x="30" y="12"/>
                    <a:pt x="29" y="5"/>
                  </a:cubicBezTo>
                  <a:cubicBezTo>
                    <a:pt x="22" y="4"/>
                    <a:pt x="17" y="7"/>
                    <a:pt x="12" y="10"/>
                  </a:cubicBezTo>
                  <a:close/>
                  <a:moveTo>
                    <a:pt x="32" y="22"/>
                  </a:moveTo>
                  <a:cubicBezTo>
                    <a:pt x="39" y="20"/>
                    <a:pt x="45" y="16"/>
                    <a:pt x="51" y="12"/>
                  </a:cubicBezTo>
                  <a:cubicBezTo>
                    <a:pt x="46" y="8"/>
                    <a:pt x="40" y="6"/>
                    <a:pt x="32" y="5"/>
                  </a:cubicBezTo>
                  <a:cubicBezTo>
                    <a:pt x="31" y="10"/>
                    <a:pt x="33" y="17"/>
                    <a:pt x="32" y="22"/>
                  </a:cubicBezTo>
                  <a:close/>
                  <a:moveTo>
                    <a:pt x="2" y="27"/>
                  </a:moveTo>
                  <a:cubicBezTo>
                    <a:pt x="12" y="27"/>
                    <a:pt x="19" y="26"/>
                    <a:pt x="28" y="25"/>
                  </a:cubicBezTo>
                  <a:cubicBezTo>
                    <a:pt x="22" y="20"/>
                    <a:pt x="15" y="17"/>
                    <a:pt x="10" y="12"/>
                  </a:cubicBezTo>
                  <a:cubicBezTo>
                    <a:pt x="6" y="16"/>
                    <a:pt x="2" y="22"/>
                    <a:pt x="2" y="27"/>
                  </a:cubicBezTo>
                  <a:close/>
                  <a:moveTo>
                    <a:pt x="52" y="14"/>
                  </a:moveTo>
                  <a:cubicBezTo>
                    <a:pt x="46" y="19"/>
                    <a:pt x="38" y="21"/>
                    <a:pt x="32" y="26"/>
                  </a:cubicBezTo>
                  <a:cubicBezTo>
                    <a:pt x="39" y="26"/>
                    <a:pt x="49" y="26"/>
                    <a:pt x="59" y="26"/>
                  </a:cubicBezTo>
                  <a:cubicBezTo>
                    <a:pt x="58" y="21"/>
                    <a:pt x="55" y="17"/>
                    <a:pt x="5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82" name="Freeform 48"/>
            <p:cNvSpPr>
              <a:spLocks noEditPoints="1"/>
            </p:cNvSpPr>
            <p:nvPr/>
          </p:nvSpPr>
          <p:spPr bwMode="auto">
            <a:xfrm>
              <a:off x="6851651" y="2443163"/>
              <a:ext cx="95250" cy="168275"/>
            </a:xfrm>
            <a:custGeom>
              <a:avLst/>
              <a:gdLst>
                <a:gd name="T0" fmla="*/ 25 w 30"/>
                <a:gd name="T1" fmla="*/ 40 h 53"/>
                <a:gd name="T2" fmla="*/ 29 w 30"/>
                <a:gd name="T3" fmla="*/ 49 h 53"/>
                <a:gd name="T4" fmla="*/ 3 w 30"/>
                <a:gd name="T5" fmla="*/ 48 h 53"/>
                <a:gd name="T6" fmla="*/ 5 w 30"/>
                <a:gd name="T7" fmla="*/ 40 h 53"/>
                <a:gd name="T8" fmla="*/ 10 w 30"/>
                <a:gd name="T9" fmla="*/ 6 h 53"/>
                <a:gd name="T10" fmla="*/ 21 w 30"/>
                <a:gd name="T11" fmla="*/ 3 h 53"/>
                <a:gd name="T12" fmla="*/ 25 w 30"/>
                <a:gd name="T13" fmla="*/ 40 h 53"/>
                <a:gd name="T14" fmla="*/ 18 w 30"/>
                <a:gd name="T15" fmla="*/ 20 h 53"/>
                <a:gd name="T16" fmla="*/ 24 w 30"/>
                <a:gd name="T17" fmla="*/ 20 h 53"/>
                <a:gd name="T18" fmla="*/ 18 w 30"/>
                <a:gd name="T19" fmla="*/ 4 h 53"/>
                <a:gd name="T20" fmla="*/ 18 w 30"/>
                <a:gd name="T21" fmla="*/ 20 h 53"/>
                <a:gd name="T22" fmla="*/ 8 w 30"/>
                <a:gd name="T23" fmla="*/ 20 h 53"/>
                <a:gd name="T24" fmla="*/ 16 w 30"/>
                <a:gd name="T25" fmla="*/ 20 h 53"/>
                <a:gd name="T26" fmla="*/ 15 w 30"/>
                <a:gd name="T27" fmla="*/ 4 h 53"/>
                <a:gd name="T28" fmla="*/ 8 w 30"/>
                <a:gd name="T29" fmla="*/ 20 h 53"/>
                <a:gd name="T30" fmla="*/ 18 w 30"/>
                <a:gd name="T31" fmla="*/ 23 h 53"/>
                <a:gd name="T32" fmla="*/ 19 w 30"/>
                <a:gd name="T33" fmla="*/ 41 h 53"/>
                <a:gd name="T34" fmla="*/ 24 w 30"/>
                <a:gd name="T35" fmla="*/ 41 h 53"/>
                <a:gd name="T36" fmla="*/ 25 w 30"/>
                <a:gd name="T37" fmla="*/ 23 h 53"/>
                <a:gd name="T38" fmla="*/ 18 w 30"/>
                <a:gd name="T39" fmla="*/ 23 h 53"/>
                <a:gd name="T40" fmla="*/ 8 w 30"/>
                <a:gd name="T41" fmla="*/ 23 h 53"/>
                <a:gd name="T42" fmla="*/ 7 w 30"/>
                <a:gd name="T43" fmla="*/ 40 h 53"/>
                <a:gd name="T44" fmla="*/ 17 w 30"/>
                <a:gd name="T45" fmla="*/ 40 h 53"/>
                <a:gd name="T46" fmla="*/ 16 w 30"/>
                <a:gd name="T47" fmla="*/ 23 h 53"/>
                <a:gd name="T48" fmla="*/ 8 w 30"/>
                <a:gd name="T49" fmla="*/ 23 h 53"/>
                <a:gd name="T50" fmla="*/ 17 w 30"/>
                <a:gd name="T51" fmla="*/ 43 h 53"/>
                <a:gd name="T52" fmla="*/ 4 w 30"/>
                <a:gd name="T53" fmla="*/ 42 h 53"/>
                <a:gd name="T54" fmla="*/ 5 w 30"/>
                <a:gd name="T55" fmla="*/ 47 h 53"/>
                <a:gd name="T56" fmla="*/ 26 w 30"/>
                <a:gd name="T57" fmla="*/ 48 h 53"/>
                <a:gd name="T58" fmla="*/ 17 w 30"/>
                <a:gd name="T59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53">
                  <a:moveTo>
                    <a:pt x="25" y="40"/>
                  </a:moveTo>
                  <a:cubicBezTo>
                    <a:pt x="27" y="42"/>
                    <a:pt x="29" y="45"/>
                    <a:pt x="29" y="49"/>
                  </a:cubicBezTo>
                  <a:cubicBezTo>
                    <a:pt x="21" y="53"/>
                    <a:pt x="11" y="50"/>
                    <a:pt x="3" y="48"/>
                  </a:cubicBezTo>
                  <a:cubicBezTo>
                    <a:pt x="0" y="45"/>
                    <a:pt x="2" y="40"/>
                    <a:pt x="5" y="40"/>
                  </a:cubicBezTo>
                  <a:cubicBezTo>
                    <a:pt x="7" y="29"/>
                    <a:pt x="4" y="14"/>
                    <a:pt x="10" y="6"/>
                  </a:cubicBezTo>
                  <a:cubicBezTo>
                    <a:pt x="12" y="3"/>
                    <a:pt x="18" y="0"/>
                    <a:pt x="21" y="3"/>
                  </a:cubicBezTo>
                  <a:cubicBezTo>
                    <a:pt x="30" y="10"/>
                    <a:pt x="27" y="31"/>
                    <a:pt x="25" y="40"/>
                  </a:cubicBezTo>
                  <a:close/>
                  <a:moveTo>
                    <a:pt x="18" y="20"/>
                  </a:moveTo>
                  <a:cubicBezTo>
                    <a:pt x="21" y="21"/>
                    <a:pt x="22" y="20"/>
                    <a:pt x="24" y="20"/>
                  </a:cubicBezTo>
                  <a:cubicBezTo>
                    <a:pt x="25" y="13"/>
                    <a:pt x="23" y="7"/>
                    <a:pt x="18" y="4"/>
                  </a:cubicBezTo>
                  <a:cubicBezTo>
                    <a:pt x="17" y="10"/>
                    <a:pt x="18" y="14"/>
                    <a:pt x="18" y="20"/>
                  </a:cubicBezTo>
                  <a:close/>
                  <a:moveTo>
                    <a:pt x="8" y="20"/>
                  </a:moveTo>
                  <a:cubicBezTo>
                    <a:pt x="11" y="21"/>
                    <a:pt x="15" y="21"/>
                    <a:pt x="16" y="20"/>
                  </a:cubicBezTo>
                  <a:cubicBezTo>
                    <a:pt x="15" y="15"/>
                    <a:pt x="16" y="9"/>
                    <a:pt x="15" y="4"/>
                  </a:cubicBezTo>
                  <a:cubicBezTo>
                    <a:pt x="10" y="7"/>
                    <a:pt x="9" y="15"/>
                    <a:pt x="8" y="20"/>
                  </a:cubicBezTo>
                  <a:close/>
                  <a:moveTo>
                    <a:pt x="18" y="23"/>
                  </a:moveTo>
                  <a:cubicBezTo>
                    <a:pt x="18" y="30"/>
                    <a:pt x="19" y="34"/>
                    <a:pt x="19" y="41"/>
                  </a:cubicBezTo>
                  <a:cubicBezTo>
                    <a:pt x="20" y="41"/>
                    <a:pt x="22" y="41"/>
                    <a:pt x="24" y="41"/>
                  </a:cubicBezTo>
                  <a:cubicBezTo>
                    <a:pt x="23" y="35"/>
                    <a:pt x="24" y="27"/>
                    <a:pt x="25" y="23"/>
                  </a:cubicBezTo>
                  <a:cubicBezTo>
                    <a:pt x="23" y="22"/>
                    <a:pt x="22" y="23"/>
                    <a:pt x="18" y="23"/>
                  </a:cubicBezTo>
                  <a:close/>
                  <a:moveTo>
                    <a:pt x="8" y="23"/>
                  </a:moveTo>
                  <a:cubicBezTo>
                    <a:pt x="9" y="28"/>
                    <a:pt x="8" y="36"/>
                    <a:pt x="7" y="40"/>
                  </a:cubicBezTo>
                  <a:cubicBezTo>
                    <a:pt x="10" y="40"/>
                    <a:pt x="14" y="41"/>
                    <a:pt x="17" y="40"/>
                  </a:cubicBezTo>
                  <a:cubicBezTo>
                    <a:pt x="16" y="36"/>
                    <a:pt x="17" y="28"/>
                    <a:pt x="16" y="23"/>
                  </a:cubicBezTo>
                  <a:cubicBezTo>
                    <a:pt x="13" y="23"/>
                    <a:pt x="9" y="22"/>
                    <a:pt x="8" y="23"/>
                  </a:cubicBezTo>
                  <a:close/>
                  <a:moveTo>
                    <a:pt x="17" y="43"/>
                  </a:moveTo>
                  <a:cubicBezTo>
                    <a:pt x="12" y="43"/>
                    <a:pt x="7" y="41"/>
                    <a:pt x="4" y="42"/>
                  </a:cubicBezTo>
                  <a:cubicBezTo>
                    <a:pt x="3" y="44"/>
                    <a:pt x="4" y="45"/>
                    <a:pt x="5" y="47"/>
                  </a:cubicBezTo>
                  <a:cubicBezTo>
                    <a:pt x="11" y="47"/>
                    <a:pt x="19" y="50"/>
                    <a:pt x="26" y="48"/>
                  </a:cubicBezTo>
                  <a:cubicBezTo>
                    <a:pt x="27" y="41"/>
                    <a:pt x="21" y="43"/>
                    <a:pt x="17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83" name="Freeform 49"/>
            <p:cNvSpPr>
              <a:spLocks noEditPoints="1"/>
            </p:cNvSpPr>
            <p:nvPr/>
          </p:nvSpPr>
          <p:spPr bwMode="auto">
            <a:xfrm>
              <a:off x="6681789" y="2449513"/>
              <a:ext cx="60325" cy="88900"/>
            </a:xfrm>
            <a:custGeom>
              <a:avLst/>
              <a:gdLst>
                <a:gd name="T0" fmla="*/ 16 w 19"/>
                <a:gd name="T1" fmla="*/ 0 h 28"/>
                <a:gd name="T2" fmla="*/ 17 w 19"/>
                <a:gd name="T3" fmla="*/ 26 h 28"/>
                <a:gd name="T4" fmla="*/ 5 w 19"/>
                <a:gd name="T5" fmla="*/ 27 h 28"/>
                <a:gd name="T6" fmla="*/ 2 w 19"/>
                <a:gd name="T7" fmla="*/ 1 h 28"/>
                <a:gd name="T8" fmla="*/ 16 w 19"/>
                <a:gd name="T9" fmla="*/ 0 h 28"/>
                <a:gd name="T10" fmla="*/ 6 w 19"/>
                <a:gd name="T11" fmla="*/ 25 h 28"/>
                <a:gd name="T12" fmla="*/ 15 w 19"/>
                <a:gd name="T13" fmla="*/ 25 h 28"/>
                <a:gd name="T14" fmla="*/ 15 w 19"/>
                <a:gd name="T15" fmla="*/ 2 h 28"/>
                <a:gd name="T16" fmla="*/ 4 w 19"/>
                <a:gd name="T17" fmla="*/ 2 h 28"/>
                <a:gd name="T18" fmla="*/ 6 w 19"/>
                <a:gd name="T1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8">
                  <a:moveTo>
                    <a:pt x="16" y="0"/>
                  </a:moveTo>
                  <a:cubicBezTo>
                    <a:pt x="17" y="9"/>
                    <a:pt x="19" y="17"/>
                    <a:pt x="17" y="26"/>
                  </a:cubicBezTo>
                  <a:cubicBezTo>
                    <a:pt x="14" y="28"/>
                    <a:pt x="8" y="27"/>
                    <a:pt x="5" y="27"/>
                  </a:cubicBezTo>
                  <a:cubicBezTo>
                    <a:pt x="1" y="21"/>
                    <a:pt x="0" y="10"/>
                    <a:pt x="2" y="1"/>
                  </a:cubicBezTo>
                  <a:cubicBezTo>
                    <a:pt x="8" y="1"/>
                    <a:pt x="11" y="1"/>
                    <a:pt x="16" y="0"/>
                  </a:cubicBezTo>
                  <a:close/>
                  <a:moveTo>
                    <a:pt x="6" y="25"/>
                  </a:moveTo>
                  <a:cubicBezTo>
                    <a:pt x="9" y="26"/>
                    <a:pt x="12" y="25"/>
                    <a:pt x="15" y="25"/>
                  </a:cubicBezTo>
                  <a:cubicBezTo>
                    <a:pt x="17" y="18"/>
                    <a:pt x="15" y="11"/>
                    <a:pt x="15" y="2"/>
                  </a:cubicBezTo>
                  <a:cubicBezTo>
                    <a:pt x="10" y="3"/>
                    <a:pt x="7" y="3"/>
                    <a:pt x="4" y="2"/>
                  </a:cubicBezTo>
                  <a:cubicBezTo>
                    <a:pt x="3" y="8"/>
                    <a:pt x="3" y="18"/>
                    <a:pt x="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84" name="Freeform 50"/>
            <p:cNvSpPr>
              <a:spLocks noEditPoints="1"/>
            </p:cNvSpPr>
            <p:nvPr/>
          </p:nvSpPr>
          <p:spPr bwMode="auto">
            <a:xfrm>
              <a:off x="6773864" y="2452688"/>
              <a:ext cx="61912" cy="82550"/>
            </a:xfrm>
            <a:custGeom>
              <a:avLst/>
              <a:gdLst>
                <a:gd name="T0" fmla="*/ 17 w 20"/>
                <a:gd name="T1" fmla="*/ 0 h 26"/>
                <a:gd name="T2" fmla="*/ 17 w 20"/>
                <a:gd name="T3" fmla="*/ 25 h 26"/>
                <a:gd name="T4" fmla="*/ 3 w 20"/>
                <a:gd name="T5" fmla="*/ 26 h 26"/>
                <a:gd name="T6" fmla="*/ 2 w 20"/>
                <a:gd name="T7" fmla="*/ 0 h 26"/>
                <a:gd name="T8" fmla="*/ 17 w 20"/>
                <a:gd name="T9" fmla="*/ 0 h 26"/>
                <a:gd name="T10" fmla="*/ 4 w 20"/>
                <a:gd name="T11" fmla="*/ 2 h 26"/>
                <a:gd name="T12" fmla="*/ 4 w 20"/>
                <a:gd name="T13" fmla="*/ 24 h 26"/>
                <a:gd name="T14" fmla="*/ 14 w 20"/>
                <a:gd name="T15" fmla="*/ 24 h 26"/>
                <a:gd name="T16" fmla="*/ 16 w 20"/>
                <a:gd name="T17" fmla="*/ 3 h 26"/>
                <a:gd name="T18" fmla="*/ 4 w 20"/>
                <a:gd name="T1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6">
                  <a:moveTo>
                    <a:pt x="17" y="0"/>
                  </a:moveTo>
                  <a:cubicBezTo>
                    <a:pt x="20" y="8"/>
                    <a:pt x="16" y="16"/>
                    <a:pt x="17" y="25"/>
                  </a:cubicBezTo>
                  <a:cubicBezTo>
                    <a:pt x="12" y="26"/>
                    <a:pt x="8" y="26"/>
                    <a:pt x="3" y="26"/>
                  </a:cubicBezTo>
                  <a:cubicBezTo>
                    <a:pt x="0" y="17"/>
                    <a:pt x="2" y="9"/>
                    <a:pt x="2" y="0"/>
                  </a:cubicBezTo>
                  <a:cubicBezTo>
                    <a:pt x="7" y="0"/>
                    <a:pt x="12" y="0"/>
                    <a:pt x="17" y="0"/>
                  </a:cubicBezTo>
                  <a:close/>
                  <a:moveTo>
                    <a:pt x="4" y="2"/>
                  </a:moveTo>
                  <a:cubicBezTo>
                    <a:pt x="5" y="11"/>
                    <a:pt x="2" y="16"/>
                    <a:pt x="4" y="24"/>
                  </a:cubicBezTo>
                  <a:cubicBezTo>
                    <a:pt x="10" y="24"/>
                    <a:pt x="10" y="24"/>
                    <a:pt x="14" y="24"/>
                  </a:cubicBezTo>
                  <a:cubicBezTo>
                    <a:pt x="15" y="15"/>
                    <a:pt x="16" y="8"/>
                    <a:pt x="16" y="3"/>
                  </a:cubicBezTo>
                  <a:cubicBezTo>
                    <a:pt x="12" y="1"/>
                    <a:pt x="8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85" name="Freeform 51"/>
            <p:cNvSpPr>
              <a:spLocks noEditPoints="1"/>
            </p:cNvSpPr>
            <p:nvPr/>
          </p:nvSpPr>
          <p:spPr bwMode="auto">
            <a:xfrm>
              <a:off x="6556376" y="2459038"/>
              <a:ext cx="96838" cy="161925"/>
            </a:xfrm>
            <a:custGeom>
              <a:avLst/>
              <a:gdLst>
                <a:gd name="T0" fmla="*/ 29 w 31"/>
                <a:gd name="T1" fmla="*/ 46 h 51"/>
                <a:gd name="T2" fmla="*/ 5 w 31"/>
                <a:gd name="T3" fmla="*/ 47 h 51"/>
                <a:gd name="T4" fmla="*/ 5 w 31"/>
                <a:gd name="T5" fmla="*/ 40 h 51"/>
                <a:gd name="T6" fmla="*/ 2 w 31"/>
                <a:gd name="T7" fmla="*/ 31 h 51"/>
                <a:gd name="T8" fmla="*/ 3 w 31"/>
                <a:gd name="T9" fmla="*/ 5 h 51"/>
                <a:gd name="T10" fmla="*/ 18 w 31"/>
                <a:gd name="T11" fmla="*/ 7 h 51"/>
                <a:gd name="T12" fmla="*/ 31 w 31"/>
                <a:gd name="T13" fmla="*/ 40 h 51"/>
                <a:gd name="T14" fmla="*/ 29 w 31"/>
                <a:gd name="T15" fmla="*/ 46 h 51"/>
                <a:gd name="T16" fmla="*/ 13 w 31"/>
                <a:gd name="T17" fmla="*/ 18 h 51"/>
                <a:gd name="T18" fmla="*/ 21 w 31"/>
                <a:gd name="T19" fmla="*/ 16 h 51"/>
                <a:gd name="T20" fmla="*/ 11 w 31"/>
                <a:gd name="T21" fmla="*/ 5 h 51"/>
                <a:gd name="T22" fmla="*/ 13 w 31"/>
                <a:gd name="T23" fmla="*/ 18 h 51"/>
                <a:gd name="T24" fmla="*/ 3 w 31"/>
                <a:gd name="T25" fmla="*/ 21 h 51"/>
                <a:gd name="T26" fmla="*/ 11 w 31"/>
                <a:gd name="T27" fmla="*/ 18 h 51"/>
                <a:gd name="T28" fmla="*/ 7 w 31"/>
                <a:gd name="T29" fmla="*/ 5 h 51"/>
                <a:gd name="T30" fmla="*/ 3 w 31"/>
                <a:gd name="T31" fmla="*/ 21 h 51"/>
                <a:gd name="T32" fmla="*/ 14 w 31"/>
                <a:gd name="T33" fmla="*/ 20 h 51"/>
                <a:gd name="T34" fmla="*/ 19 w 31"/>
                <a:gd name="T35" fmla="*/ 38 h 51"/>
                <a:gd name="T36" fmla="*/ 25 w 31"/>
                <a:gd name="T37" fmla="*/ 36 h 51"/>
                <a:gd name="T38" fmla="*/ 22 w 31"/>
                <a:gd name="T39" fmla="*/ 19 h 51"/>
                <a:gd name="T40" fmla="*/ 14 w 31"/>
                <a:gd name="T41" fmla="*/ 20 h 51"/>
                <a:gd name="T42" fmla="*/ 4 w 31"/>
                <a:gd name="T43" fmla="*/ 24 h 51"/>
                <a:gd name="T44" fmla="*/ 8 w 31"/>
                <a:gd name="T45" fmla="*/ 40 h 51"/>
                <a:gd name="T46" fmla="*/ 16 w 31"/>
                <a:gd name="T47" fmla="*/ 39 h 51"/>
                <a:gd name="T48" fmla="*/ 11 w 31"/>
                <a:gd name="T49" fmla="*/ 20 h 51"/>
                <a:gd name="T50" fmla="*/ 4 w 31"/>
                <a:gd name="T51" fmla="*/ 24 h 51"/>
                <a:gd name="T52" fmla="*/ 8 w 31"/>
                <a:gd name="T53" fmla="*/ 47 h 51"/>
                <a:gd name="T54" fmla="*/ 28 w 31"/>
                <a:gd name="T55" fmla="*/ 43 h 51"/>
                <a:gd name="T56" fmla="*/ 25 w 31"/>
                <a:gd name="T57" fmla="*/ 38 h 51"/>
                <a:gd name="T58" fmla="*/ 6 w 31"/>
                <a:gd name="T59" fmla="*/ 42 h 51"/>
                <a:gd name="T60" fmla="*/ 8 w 31"/>
                <a:gd name="T61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51">
                  <a:moveTo>
                    <a:pt x="29" y="46"/>
                  </a:moveTo>
                  <a:cubicBezTo>
                    <a:pt x="23" y="47"/>
                    <a:pt x="12" y="51"/>
                    <a:pt x="5" y="47"/>
                  </a:cubicBezTo>
                  <a:cubicBezTo>
                    <a:pt x="2" y="45"/>
                    <a:pt x="5" y="43"/>
                    <a:pt x="5" y="40"/>
                  </a:cubicBezTo>
                  <a:cubicBezTo>
                    <a:pt x="5" y="37"/>
                    <a:pt x="3" y="34"/>
                    <a:pt x="2" y="31"/>
                  </a:cubicBezTo>
                  <a:cubicBezTo>
                    <a:pt x="0" y="22"/>
                    <a:pt x="1" y="13"/>
                    <a:pt x="3" y="5"/>
                  </a:cubicBezTo>
                  <a:cubicBezTo>
                    <a:pt x="8" y="0"/>
                    <a:pt x="16" y="4"/>
                    <a:pt x="18" y="7"/>
                  </a:cubicBezTo>
                  <a:cubicBezTo>
                    <a:pt x="26" y="15"/>
                    <a:pt x="22" y="33"/>
                    <a:pt x="31" y="40"/>
                  </a:cubicBezTo>
                  <a:cubicBezTo>
                    <a:pt x="31" y="42"/>
                    <a:pt x="31" y="45"/>
                    <a:pt x="29" y="46"/>
                  </a:cubicBezTo>
                  <a:close/>
                  <a:moveTo>
                    <a:pt x="13" y="18"/>
                  </a:moveTo>
                  <a:cubicBezTo>
                    <a:pt x="16" y="17"/>
                    <a:pt x="18" y="17"/>
                    <a:pt x="21" y="16"/>
                  </a:cubicBezTo>
                  <a:cubicBezTo>
                    <a:pt x="19" y="13"/>
                    <a:pt x="17" y="6"/>
                    <a:pt x="11" y="5"/>
                  </a:cubicBezTo>
                  <a:cubicBezTo>
                    <a:pt x="10" y="9"/>
                    <a:pt x="12" y="13"/>
                    <a:pt x="13" y="18"/>
                  </a:cubicBezTo>
                  <a:close/>
                  <a:moveTo>
                    <a:pt x="3" y="21"/>
                  </a:moveTo>
                  <a:cubicBezTo>
                    <a:pt x="6" y="20"/>
                    <a:pt x="8" y="19"/>
                    <a:pt x="11" y="18"/>
                  </a:cubicBezTo>
                  <a:cubicBezTo>
                    <a:pt x="9" y="13"/>
                    <a:pt x="9" y="9"/>
                    <a:pt x="7" y="5"/>
                  </a:cubicBezTo>
                  <a:cubicBezTo>
                    <a:pt x="4" y="8"/>
                    <a:pt x="3" y="14"/>
                    <a:pt x="3" y="21"/>
                  </a:cubicBezTo>
                  <a:close/>
                  <a:moveTo>
                    <a:pt x="14" y="20"/>
                  </a:moveTo>
                  <a:cubicBezTo>
                    <a:pt x="16" y="27"/>
                    <a:pt x="17" y="32"/>
                    <a:pt x="19" y="38"/>
                  </a:cubicBezTo>
                  <a:cubicBezTo>
                    <a:pt x="21" y="37"/>
                    <a:pt x="22" y="37"/>
                    <a:pt x="25" y="36"/>
                  </a:cubicBezTo>
                  <a:cubicBezTo>
                    <a:pt x="24" y="31"/>
                    <a:pt x="22" y="25"/>
                    <a:pt x="22" y="19"/>
                  </a:cubicBezTo>
                  <a:cubicBezTo>
                    <a:pt x="18" y="18"/>
                    <a:pt x="17" y="20"/>
                    <a:pt x="14" y="20"/>
                  </a:cubicBezTo>
                  <a:close/>
                  <a:moveTo>
                    <a:pt x="4" y="24"/>
                  </a:moveTo>
                  <a:cubicBezTo>
                    <a:pt x="5" y="29"/>
                    <a:pt x="6" y="35"/>
                    <a:pt x="8" y="40"/>
                  </a:cubicBezTo>
                  <a:cubicBezTo>
                    <a:pt x="11" y="40"/>
                    <a:pt x="13" y="39"/>
                    <a:pt x="16" y="39"/>
                  </a:cubicBezTo>
                  <a:cubicBezTo>
                    <a:pt x="15" y="32"/>
                    <a:pt x="13" y="26"/>
                    <a:pt x="11" y="20"/>
                  </a:cubicBezTo>
                  <a:cubicBezTo>
                    <a:pt x="9" y="21"/>
                    <a:pt x="5" y="22"/>
                    <a:pt x="4" y="24"/>
                  </a:cubicBezTo>
                  <a:close/>
                  <a:moveTo>
                    <a:pt x="8" y="47"/>
                  </a:moveTo>
                  <a:cubicBezTo>
                    <a:pt x="11" y="48"/>
                    <a:pt x="26" y="45"/>
                    <a:pt x="28" y="43"/>
                  </a:cubicBezTo>
                  <a:cubicBezTo>
                    <a:pt x="29" y="42"/>
                    <a:pt x="27" y="38"/>
                    <a:pt x="25" y="38"/>
                  </a:cubicBezTo>
                  <a:cubicBezTo>
                    <a:pt x="20" y="39"/>
                    <a:pt x="11" y="42"/>
                    <a:pt x="6" y="42"/>
                  </a:cubicBezTo>
                  <a:cubicBezTo>
                    <a:pt x="5" y="44"/>
                    <a:pt x="6" y="46"/>
                    <a:pt x="8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86" name="Freeform 52"/>
            <p:cNvSpPr>
              <a:spLocks noEditPoints="1"/>
            </p:cNvSpPr>
            <p:nvPr/>
          </p:nvSpPr>
          <p:spPr bwMode="auto">
            <a:xfrm>
              <a:off x="6710364" y="2551113"/>
              <a:ext cx="47625" cy="53975"/>
            </a:xfrm>
            <a:custGeom>
              <a:avLst/>
              <a:gdLst>
                <a:gd name="T0" fmla="*/ 8 w 15"/>
                <a:gd name="T1" fmla="*/ 2 h 17"/>
                <a:gd name="T2" fmla="*/ 0 w 15"/>
                <a:gd name="T3" fmla="*/ 6 h 17"/>
                <a:gd name="T4" fmla="*/ 8 w 15"/>
                <a:gd name="T5" fmla="*/ 2 h 17"/>
                <a:gd name="T6" fmla="*/ 2 w 15"/>
                <a:gd name="T7" fmla="*/ 5 h 17"/>
                <a:gd name="T8" fmla="*/ 4 w 15"/>
                <a:gd name="T9" fmla="*/ 10 h 17"/>
                <a:gd name="T10" fmla="*/ 2 w 15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8" y="2"/>
                  </a:moveTo>
                  <a:cubicBezTo>
                    <a:pt x="15" y="9"/>
                    <a:pt x="1" y="17"/>
                    <a:pt x="0" y="6"/>
                  </a:cubicBezTo>
                  <a:cubicBezTo>
                    <a:pt x="1" y="3"/>
                    <a:pt x="3" y="1"/>
                    <a:pt x="8" y="2"/>
                  </a:cubicBezTo>
                  <a:close/>
                  <a:moveTo>
                    <a:pt x="2" y="5"/>
                  </a:moveTo>
                  <a:cubicBezTo>
                    <a:pt x="2" y="8"/>
                    <a:pt x="3" y="9"/>
                    <a:pt x="4" y="10"/>
                  </a:cubicBezTo>
                  <a:cubicBezTo>
                    <a:pt x="10" y="10"/>
                    <a:pt x="7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87" name="Freeform 53"/>
            <p:cNvSpPr>
              <a:spLocks noEditPoints="1"/>
            </p:cNvSpPr>
            <p:nvPr/>
          </p:nvSpPr>
          <p:spPr bwMode="auto">
            <a:xfrm>
              <a:off x="6770689" y="2544763"/>
              <a:ext cx="46037" cy="50800"/>
            </a:xfrm>
            <a:custGeom>
              <a:avLst/>
              <a:gdLst>
                <a:gd name="T0" fmla="*/ 2 w 15"/>
                <a:gd name="T1" fmla="*/ 7 h 16"/>
                <a:gd name="T2" fmla="*/ 7 w 15"/>
                <a:gd name="T3" fmla="*/ 15 h 16"/>
                <a:gd name="T4" fmla="*/ 2 w 15"/>
                <a:gd name="T5" fmla="*/ 7 h 16"/>
                <a:gd name="T6" fmla="*/ 4 w 15"/>
                <a:gd name="T7" fmla="*/ 8 h 16"/>
                <a:gd name="T8" fmla="*/ 4 w 15"/>
                <a:gd name="T9" fmla="*/ 12 h 16"/>
                <a:gd name="T10" fmla="*/ 4 w 15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2" y="7"/>
                  </a:moveTo>
                  <a:cubicBezTo>
                    <a:pt x="10" y="0"/>
                    <a:pt x="15" y="14"/>
                    <a:pt x="7" y="15"/>
                  </a:cubicBezTo>
                  <a:cubicBezTo>
                    <a:pt x="3" y="16"/>
                    <a:pt x="0" y="11"/>
                    <a:pt x="2" y="7"/>
                  </a:cubicBezTo>
                  <a:close/>
                  <a:moveTo>
                    <a:pt x="4" y="8"/>
                  </a:moveTo>
                  <a:cubicBezTo>
                    <a:pt x="4" y="9"/>
                    <a:pt x="3" y="11"/>
                    <a:pt x="4" y="12"/>
                  </a:cubicBezTo>
                  <a:cubicBezTo>
                    <a:pt x="10" y="15"/>
                    <a:pt x="10" y="4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88" name="Freeform 54"/>
            <p:cNvSpPr>
              <a:spLocks noEditPoints="1"/>
            </p:cNvSpPr>
            <p:nvPr/>
          </p:nvSpPr>
          <p:spPr bwMode="auto">
            <a:xfrm>
              <a:off x="6953251" y="2563813"/>
              <a:ext cx="69850" cy="120650"/>
            </a:xfrm>
            <a:custGeom>
              <a:avLst/>
              <a:gdLst>
                <a:gd name="T0" fmla="*/ 19 w 22"/>
                <a:gd name="T1" fmla="*/ 4 h 38"/>
                <a:gd name="T2" fmla="*/ 16 w 22"/>
                <a:gd name="T3" fmla="*/ 32 h 38"/>
                <a:gd name="T4" fmla="*/ 15 w 22"/>
                <a:gd name="T5" fmla="*/ 38 h 38"/>
                <a:gd name="T6" fmla="*/ 0 w 22"/>
                <a:gd name="T7" fmla="*/ 31 h 38"/>
                <a:gd name="T8" fmla="*/ 6 w 22"/>
                <a:gd name="T9" fmla="*/ 8 h 38"/>
                <a:gd name="T10" fmla="*/ 19 w 22"/>
                <a:gd name="T11" fmla="*/ 4 h 38"/>
                <a:gd name="T12" fmla="*/ 8 w 22"/>
                <a:gd name="T13" fmla="*/ 9 h 38"/>
                <a:gd name="T14" fmla="*/ 12 w 22"/>
                <a:gd name="T15" fmla="*/ 11 h 38"/>
                <a:gd name="T16" fmla="*/ 14 w 22"/>
                <a:gd name="T17" fmla="*/ 4 h 38"/>
                <a:gd name="T18" fmla="*/ 8 w 22"/>
                <a:gd name="T19" fmla="*/ 9 h 38"/>
                <a:gd name="T20" fmla="*/ 14 w 22"/>
                <a:gd name="T21" fmla="*/ 13 h 38"/>
                <a:gd name="T22" fmla="*/ 18 w 22"/>
                <a:gd name="T23" fmla="*/ 15 h 38"/>
                <a:gd name="T24" fmla="*/ 16 w 22"/>
                <a:gd name="T25" fmla="*/ 5 h 38"/>
                <a:gd name="T26" fmla="*/ 14 w 22"/>
                <a:gd name="T27" fmla="*/ 13 h 38"/>
                <a:gd name="T28" fmla="*/ 5 w 22"/>
                <a:gd name="T29" fmla="*/ 28 h 38"/>
                <a:gd name="T30" fmla="*/ 9 w 22"/>
                <a:gd name="T31" fmla="*/ 29 h 38"/>
                <a:gd name="T32" fmla="*/ 11 w 22"/>
                <a:gd name="T33" fmla="*/ 13 h 38"/>
                <a:gd name="T34" fmla="*/ 8 w 22"/>
                <a:gd name="T35" fmla="*/ 12 h 38"/>
                <a:gd name="T36" fmla="*/ 5 w 22"/>
                <a:gd name="T37" fmla="*/ 28 h 38"/>
                <a:gd name="T38" fmla="*/ 11 w 22"/>
                <a:gd name="T39" fmla="*/ 31 h 38"/>
                <a:gd name="T40" fmla="*/ 14 w 22"/>
                <a:gd name="T41" fmla="*/ 31 h 38"/>
                <a:gd name="T42" fmla="*/ 17 w 22"/>
                <a:gd name="T43" fmla="*/ 17 h 38"/>
                <a:gd name="T44" fmla="*/ 14 w 22"/>
                <a:gd name="T45" fmla="*/ 15 h 38"/>
                <a:gd name="T46" fmla="*/ 11 w 22"/>
                <a:gd name="T47" fmla="*/ 31 h 38"/>
                <a:gd name="T48" fmla="*/ 12 w 22"/>
                <a:gd name="T49" fmla="*/ 33 h 38"/>
                <a:gd name="T50" fmla="*/ 2 w 22"/>
                <a:gd name="T51" fmla="*/ 30 h 38"/>
                <a:gd name="T52" fmla="*/ 14 w 22"/>
                <a:gd name="T53" fmla="*/ 36 h 38"/>
                <a:gd name="T54" fmla="*/ 12 w 22"/>
                <a:gd name="T55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38">
                  <a:moveTo>
                    <a:pt x="19" y="4"/>
                  </a:moveTo>
                  <a:cubicBezTo>
                    <a:pt x="22" y="14"/>
                    <a:pt x="17" y="24"/>
                    <a:pt x="16" y="32"/>
                  </a:cubicBezTo>
                  <a:cubicBezTo>
                    <a:pt x="16" y="34"/>
                    <a:pt x="16" y="36"/>
                    <a:pt x="15" y="38"/>
                  </a:cubicBezTo>
                  <a:cubicBezTo>
                    <a:pt x="8" y="37"/>
                    <a:pt x="4" y="34"/>
                    <a:pt x="0" y="31"/>
                  </a:cubicBezTo>
                  <a:cubicBezTo>
                    <a:pt x="3" y="25"/>
                    <a:pt x="6" y="14"/>
                    <a:pt x="6" y="8"/>
                  </a:cubicBezTo>
                  <a:cubicBezTo>
                    <a:pt x="8" y="4"/>
                    <a:pt x="14" y="0"/>
                    <a:pt x="19" y="4"/>
                  </a:cubicBezTo>
                  <a:close/>
                  <a:moveTo>
                    <a:pt x="8" y="9"/>
                  </a:moveTo>
                  <a:cubicBezTo>
                    <a:pt x="9" y="10"/>
                    <a:pt x="11" y="11"/>
                    <a:pt x="12" y="11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0" y="4"/>
                    <a:pt x="9" y="7"/>
                    <a:pt x="8" y="9"/>
                  </a:cubicBezTo>
                  <a:close/>
                  <a:moveTo>
                    <a:pt x="14" y="13"/>
                  </a:moveTo>
                  <a:cubicBezTo>
                    <a:pt x="15" y="13"/>
                    <a:pt x="16" y="15"/>
                    <a:pt x="18" y="15"/>
                  </a:cubicBezTo>
                  <a:cubicBezTo>
                    <a:pt x="17" y="10"/>
                    <a:pt x="18" y="7"/>
                    <a:pt x="16" y="5"/>
                  </a:cubicBezTo>
                  <a:cubicBezTo>
                    <a:pt x="15" y="7"/>
                    <a:pt x="14" y="10"/>
                    <a:pt x="14" y="13"/>
                  </a:cubicBezTo>
                  <a:close/>
                  <a:moveTo>
                    <a:pt x="5" y="28"/>
                  </a:moveTo>
                  <a:cubicBezTo>
                    <a:pt x="7" y="28"/>
                    <a:pt x="8" y="29"/>
                    <a:pt x="9" y="29"/>
                  </a:cubicBezTo>
                  <a:cubicBezTo>
                    <a:pt x="10" y="24"/>
                    <a:pt x="11" y="18"/>
                    <a:pt x="11" y="13"/>
                  </a:cubicBezTo>
                  <a:cubicBezTo>
                    <a:pt x="10" y="12"/>
                    <a:pt x="9" y="12"/>
                    <a:pt x="8" y="12"/>
                  </a:cubicBezTo>
                  <a:cubicBezTo>
                    <a:pt x="6" y="17"/>
                    <a:pt x="5" y="22"/>
                    <a:pt x="5" y="28"/>
                  </a:cubicBezTo>
                  <a:close/>
                  <a:moveTo>
                    <a:pt x="11" y="31"/>
                  </a:moveTo>
                  <a:cubicBezTo>
                    <a:pt x="12" y="31"/>
                    <a:pt x="12" y="32"/>
                    <a:pt x="14" y="31"/>
                  </a:cubicBezTo>
                  <a:cubicBezTo>
                    <a:pt x="15" y="27"/>
                    <a:pt x="17" y="22"/>
                    <a:pt x="17" y="17"/>
                  </a:cubicBezTo>
                  <a:cubicBezTo>
                    <a:pt x="16" y="16"/>
                    <a:pt x="15" y="16"/>
                    <a:pt x="14" y="15"/>
                  </a:cubicBezTo>
                  <a:cubicBezTo>
                    <a:pt x="12" y="20"/>
                    <a:pt x="12" y="26"/>
                    <a:pt x="11" y="31"/>
                  </a:cubicBezTo>
                  <a:close/>
                  <a:moveTo>
                    <a:pt x="12" y="33"/>
                  </a:moveTo>
                  <a:cubicBezTo>
                    <a:pt x="8" y="33"/>
                    <a:pt x="6" y="28"/>
                    <a:pt x="2" y="30"/>
                  </a:cubicBezTo>
                  <a:cubicBezTo>
                    <a:pt x="4" y="32"/>
                    <a:pt x="9" y="35"/>
                    <a:pt x="14" y="36"/>
                  </a:cubicBezTo>
                  <a:cubicBezTo>
                    <a:pt x="15" y="34"/>
                    <a:pt x="13" y="34"/>
                    <a:pt x="1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89" name="Freeform 55"/>
            <p:cNvSpPr>
              <a:spLocks noEditPoints="1"/>
            </p:cNvSpPr>
            <p:nvPr/>
          </p:nvSpPr>
          <p:spPr bwMode="auto">
            <a:xfrm>
              <a:off x="6442076" y="2576513"/>
              <a:ext cx="104775" cy="120650"/>
            </a:xfrm>
            <a:custGeom>
              <a:avLst/>
              <a:gdLst>
                <a:gd name="T0" fmla="*/ 13 w 33"/>
                <a:gd name="T1" fmla="*/ 30 h 38"/>
                <a:gd name="T2" fmla="*/ 13 w 33"/>
                <a:gd name="T3" fmla="*/ 0 h 38"/>
                <a:gd name="T4" fmla="*/ 25 w 33"/>
                <a:gd name="T5" fmla="*/ 20 h 38"/>
                <a:gd name="T6" fmla="*/ 28 w 33"/>
                <a:gd name="T7" fmla="*/ 31 h 38"/>
                <a:gd name="T8" fmla="*/ 24 w 33"/>
                <a:gd name="T9" fmla="*/ 33 h 38"/>
                <a:gd name="T10" fmla="*/ 17 w 33"/>
                <a:gd name="T11" fmla="*/ 37 h 38"/>
                <a:gd name="T12" fmla="*/ 13 w 33"/>
                <a:gd name="T13" fmla="*/ 30 h 38"/>
                <a:gd name="T14" fmla="*/ 16 w 33"/>
                <a:gd name="T15" fmla="*/ 13 h 38"/>
                <a:gd name="T16" fmla="*/ 19 w 33"/>
                <a:gd name="T17" fmla="*/ 10 h 38"/>
                <a:gd name="T18" fmla="*/ 12 w 33"/>
                <a:gd name="T19" fmla="*/ 2 h 38"/>
                <a:gd name="T20" fmla="*/ 16 w 33"/>
                <a:gd name="T21" fmla="*/ 13 h 38"/>
                <a:gd name="T22" fmla="*/ 10 w 33"/>
                <a:gd name="T23" fmla="*/ 16 h 38"/>
                <a:gd name="T24" fmla="*/ 14 w 33"/>
                <a:gd name="T25" fmla="*/ 13 h 38"/>
                <a:gd name="T26" fmla="*/ 10 w 33"/>
                <a:gd name="T27" fmla="*/ 4 h 38"/>
                <a:gd name="T28" fmla="*/ 10 w 33"/>
                <a:gd name="T29" fmla="*/ 16 h 38"/>
                <a:gd name="T30" fmla="*/ 17 w 33"/>
                <a:gd name="T31" fmla="*/ 14 h 38"/>
                <a:gd name="T32" fmla="*/ 21 w 33"/>
                <a:gd name="T33" fmla="*/ 23 h 38"/>
                <a:gd name="T34" fmla="*/ 24 w 33"/>
                <a:gd name="T35" fmla="*/ 21 h 38"/>
                <a:gd name="T36" fmla="*/ 20 w 33"/>
                <a:gd name="T37" fmla="*/ 13 h 38"/>
                <a:gd name="T38" fmla="*/ 17 w 33"/>
                <a:gd name="T39" fmla="*/ 14 h 38"/>
                <a:gd name="T40" fmla="*/ 14 w 33"/>
                <a:gd name="T41" fmla="*/ 16 h 38"/>
                <a:gd name="T42" fmla="*/ 14 w 33"/>
                <a:gd name="T43" fmla="*/ 28 h 38"/>
                <a:gd name="T44" fmla="*/ 19 w 33"/>
                <a:gd name="T45" fmla="*/ 25 h 38"/>
                <a:gd name="T46" fmla="*/ 14 w 33"/>
                <a:gd name="T47" fmla="*/ 16 h 38"/>
                <a:gd name="T48" fmla="*/ 15 w 33"/>
                <a:gd name="T49" fmla="*/ 31 h 38"/>
                <a:gd name="T50" fmla="*/ 17 w 33"/>
                <a:gd name="T51" fmla="*/ 35 h 38"/>
                <a:gd name="T52" fmla="*/ 28 w 33"/>
                <a:gd name="T53" fmla="*/ 26 h 38"/>
                <a:gd name="T54" fmla="*/ 15 w 33"/>
                <a:gd name="T55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" h="38">
                  <a:moveTo>
                    <a:pt x="13" y="30"/>
                  </a:moveTo>
                  <a:cubicBezTo>
                    <a:pt x="10" y="22"/>
                    <a:pt x="0" y="4"/>
                    <a:pt x="13" y="0"/>
                  </a:cubicBezTo>
                  <a:cubicBezTo>
                    <a:pt x="19" y="3"/>
                    <a:pt x="21" y="13"/>
                    <a:pt x="25" y="20"/>
                  </a:cubicBezTo>
                  <a:cubicBezTo>
                    <a:pt x="27" y="23"/>
                    <a:pt x="33" y="26"/>
                    <a:pt x="28" y="31"/>
                  </a:cubicBezTo>
                  <a:cubicBezTo>
                    <a:pt x="28" y="31"/>
                    <a:pt x="26" y="32"/>
                    <a:pt x="24" y="33"/>
                  </a:cubicBezTo>
                  <a:cubicBezTo>
                    <a:pt x="22" y="35"/>
                    <a:pt x="19" y="38"/>
                    <a:pt x="17" y="37"/>
                  </a:cubicBezTo>
                  <a:cubicBezTo>
                    <a:pt x="13" y="37"/>
                    <a:pt x="13" y="33"/>
                    <a:pt x="13" y="30"/>
                  </a:cubicBezTo>
                  <a:close/>
                  <a:moveTo>
                    <a:pt x="16" y="13"/>
                  </a:moveTo>
                  <a:cubicBezTo>
                    <a:pt x="17" y="12"/>
                    <a:pt x="19" y="12"/>
                    <a:pt x="19" y="10"/>
                  </a:cubicBezTo>
                  <a:cubicBezTo>
                    <a:pt x="17" y="8"/>
                    <a:pt x="15" y="4"/>
                    <a:pt x="12" y="2"/>
                  </a:cubicBezTo>
                  <a:cubicBezTo>
                    <a:pt x="12" y="5"/>
                    <a:pt x="15" y="9"/>
                    <a:pt x="16" y="13"/>
                  </a:cubicBezTo>
                  <a:close/>
                  <a:moveTo>
                    <a:pt x="10" y="16"/>
                  </a:moveTo>
                  <a:cubicBezTo>
                    <a:pt x="11" y="15"/>
                    <a:pt x="14" y="15"/>
                    <a:pt x="14" y="13"/>
                  </a:cubicBezTo>
                  <a:cubicBezTo>
                    <a:pt x="12" y="10"/>
                    <a:pt x="12" y="7"/>
                    <a:pt x="10" y="4"/>
                  </a:cubicBezTo>
                  <a:cubicBezTo>
                    <a:pt x="8" y="7"/>
                    <a:pt x="9" y="13"/>
                    <a:pt x="10" y="16"/>
                  </a:cubicBezTo>
                  <a:close/>
                  <a:moveTo>
                    <a:pt x="17" y="14"/>
                  </a:moveTo>
                  <a:cubicBezTo>
                    <a:pt x="19" y="17"/>
                    <a:pt x="20" y="21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2" y="18"/>
                    <a:pt x="22" y="15"/>
                    <a:pt x="20" y="13"/>
                  </a:cubicBezTo>
                  <a:cubicBezTo>
                    <a:pt x="19" y="14"/>
                    <a:pt x="18" y="14"/>
                    <a:pt x="17" y="14"/>
                  </a:cubicBezTo>
                  <a:close/>
                  <a:moveTo>
                    <a:pt x="14" y="16"/>
                  </a:moveTo>
                  <a:cubicBezTo>
                    <a:pt x="9" y="18"/>
                    <a:pt x="13" y="24"/>
                    <a:pt x="14" y="28"/>
                  </a:cubicBezTo>
                  <a:cubicBezTo>
                    <a:pt x="17" y="28"/>
                    <a:pt x="18" y="26"/>
                    <a:pt x="19" y="25"/>
                  </a:cubicBezTo>
                  <a:cubicBezTo>
                    <a:pt x="17" y="23"/>
                    <a:pt x="17" y="18"/>
                    <a:pt x="14" y="16"/>
                  </a:cubicBezTo>
                  <a:close/>
                  <a:moveTo>
                    <a:pt x="15" y="31"/>
                  </a:moveTo>
                  <a:cubicBezTo>
                    <a:pt x="15" y="33"/>
                    <a:pt x="16" y="34"/>
                    <a:pt x="17" y="35"/>
                  </a:cubicBezTo>
                  <a:cubicBezTo>
                    <a:pt x="21" y="32"/>
                    <a:pt x="27" y="31"/>
                    <a:pt x="28" y="26"/>
                  </a:cubicBezTo>
                  <a:cubicBezTo>
                    <a:pt x="24" y="19"/>
                    <a:pt x="20" y="30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90" name="Freeform 56"/>
            <p:cNvSpPr/>
            <p:nvPr/>
          </p:nvSpPr>
          <p:spPr bwMode="auto">
            <a:xfrm>
              <a:off x="6972301" y="2806700"/>
              <a:ext cx="12700" cy="25400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3" y="2"/>
                    <a:pt x="4" y="8"/>
                    <a:pt x="0" y="8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91" name="Freeform 57"/>
            <p:cNvSpPr/>
            <p:nvPr/>
          </p:nvSpPr>
          <p:spPr bwMode="auto">
            <a:xfrm>
              <a:off x="6978651" y="2816225"/>
              <a:ext cx="22225" cy="25400"/>
            </a:xfrm>
            <a:custGeom>
              <a:avLst/>
              <a:gdLst>
                <a:gd name="T0" fmla="*/ 5 w 7"/>
                <a:gd name="T1" fmla="*/ 0 h 8"/>
                <a:gd name="T2" fmla="*/ 1 w 7"/>
                <a:gd name="T3" fmla="*/ 8 h 8"/>
                <a:gd name="T4" fmla="*/ 0 w 7"/>
                <a:gd name="T5" fmla="*/ 7 h 8"/>
                <a:gd name="T6" fmla="*/ 5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3"/>
                    <a:pt x="4" y="8"/>
                    <a:pt x="1" y="8"/>
                  </a:cubicBezTo>
                  <a:cubicBezTo>
                    <a:pt x="1" y="7"/>
                    <a:pt x="1" y="8"/>
                    <a:pt x="0" y="7"/>
                  </a:cubicBezTo>
                  <a:cubicBezTo>
                    <a:pt x="2" y="5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92" name="Freeform 58"/>
            <p:cNvSpPr/>
            <p:nvPr/>
          </p:nvSpPr>
          <p:spPr bwMode="auto">
            <a:xfrm>
              <a:off x="6486526" y="2822575"/>
              <a:ext cx="12700" cy="25400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7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8"/>
                    <a:pt x="0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93" name="Freeform 59"/>
            <p:cNvSpPr/>
            <p:nvPr/>
          </p:nvSpPr>
          <p:spPr bwMode="auto">
            <a:xfrm>
              <a:off x="6991351" y="2828925"/>
              <a:ext cx="22225" cy="19050"/>
            </a:xfrm>
            <a:custGeom>
              <a:avLst/>
              <a:gdLst>
                <a:gd name="T0" fmla="*/ 5 w 7"/>
                <a:gd name="T1" fmla="*/ 0 h 6"/>
                <a:gd name="T2" fmla="*/ 0 w 7"/>
                <a:gd name="T3" fmla="*/ 6 h 6"/>
                <a:gd name="T4" fmla="*/ 5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2" y="5"/>
                    <a:pt x="0" y="6"/>
                  </a:cubicBezTo>
                  <a:cubicBezTo>
                    <a:pt x="0" y="3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94" name="Freeform 60"/>
            <p:cNvSpPr/>
            <p:nvPr/>
          </p:nvSpPr>
          <p:spPr bwMode="auto">
            <a:xfrm>
              <a:off x="6448426" y="2832100"/>
              <a:ext cx="19050" cy="12700"/>
            </a:xfrm>
            <a:custGeom>
              <a:avLst/>
              <a:gdLst>
                <a:gd name="T0" fmla="*/ 0 w 6"/>
                <a:gd name="T1" fmla="*/ 0 h 4"/>
                <a:gd name="T2" fmla="*/ 5 w 6"/>
                <a:gd name="T3" fmla="*/ 4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6" y="2"/>
                    <a:pt x="5" y="4"/>
                  </a:cubicBezTo>
                  <a:cubicBezTo>
                    <a:pt x="3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95" name="Freeform 61"/>
            <p:cNvSpPr/>
            <p:nvPr/>
          </p:nvSpPr>
          <p:spPr bwMode="auto">
            <a:xfrm>
              <a:off x="6432551" y="2832100"/>
              <a:ext cx="22225" cy="15875"/>
            </a:xfrm>
            <a:custGeom>
              <a:avLst/>
              <a:gdLst>
                <a:gd name="T0" fmla="*/ 2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2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1"/>
                  </a:moveTo>
                  <a:cubicBezTo>
                    <a:pt x="3" y="2"/>
                    <a:pt x="6" y="2"/>
                    <a:pt x="7" y="5"/>
                  </a:cubicBezTo>
                  <a:cubicBezTo>
                    <a:pt x="5" y="5"/>
                    <a:pt x="2" y="3"/>
                    <a:pt x="1" y="2"/>
                  </a:cubicBezTo>
                  <a:cubicBezTo>
                    <a:pt x="0" y="0"/>
                    <a:pt x="3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96" name="Freeform 62"/>
            <p:cNvSpPr/>
            <p:nvPr/>
          </p:nvSpPr>
          <p:spPr bwMode="auto">
            <a:xfrm>
              <a:off x="7010401" y="2835275"/>
              <a:ext cx="15875" cy="15875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2" y="5"/>
                    <a:pt x="0" y="4"/>
                  </a:cubicBezTo>
                  <a:cubicBezTo>
                    <a:pt x="0" y="2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97" name="Freeform 63"/>
            <p:cNvSpPr/>
            <p:nvPr/>
          </p:nvSpPr>
          <p:spPr bwMode="auto">
            <a:xfrm>
              <a:off x="6346826" y="2892425"/>
              <a:ext cx="19050" cy="15875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1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2" y="2"/>
                    <a:pt x="6" y="2"/>
                    <a:pt x="5" y="5"/>
                  </a:cubicBezTo>
                  <a:cubicBezTo>
                    <a:pt x="3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98" name="Freeform 64"/>
            <p:cNvSpPr/>
            <p:nvPr/>
          </p:nvSpPr>
          <p:spPr bwMode="auto">
            <a:xfrm>
              <a:off x="6388101" y="2895600"/>
              <a:ext cx="15875" cy="19050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1"/>
                    <a:pt x="2" y="5"/>
                    <a:pt x="0" y="6"/>
                  </a:cubicBezTo>
                  <a:cubicBezTo>
                    <a:pt x="0" y="4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99" name="Freeform 65"/>
            <p:cNvSpPr/>
            <p:nvPr/>
          </p:nvSpPr>
          <p:spPr bwMode="auto">
            <a:xfrm>
              <a:off x="6262689" y="3071813"/>
              <a:ext cx="128587" cy="196850"/>
            </a:xfrm>
            <a:custGeom>
              <a:avLst/>
              <a:gdLst>
                <a:gd name="T0" fmla="*/ 35 w 41"/>
                <a:gd name="T1" fmla="*/ 10 h 62"/>
                <a:gd name="T2" fmla="*/ 38 w 41"/>
                <a:gd name="T3" fmla="*/ 8 h 62"/>
                <a:gd name="T4" fmla="*/ 35 w 41"/>
                <a:gd name="T5" fmla="*/ 16 h 62"/>
                <a:gd name="T6" fmla="*/ 18 w 41"/>
                <a:gd name="T7" fmla="*/ 29 h 62"/>
                <a:gd name="T8" fmla="*/ 35 w 41"/>
                <a:gd name="T9" fmla="*/ 46 h 62"/>
                <a:gd name="T10" fmla="*/ 33 w 41"/>
                <a:gd name="T11" fmla="*/ 51 h 62"/>
                <a:gd name="T12" fmla="*/ 32 w 41"/>
                <a:gd name="T13" fmla="*/ 53 h 62"/>
                <a:gd name="T14" fmla="*/ 3 w 41"/>
                <a:gd name="T15" fmla="*/ 48 h 62"/>
                <a:gd name="T16" fmla="*/ 1 w 41"/>
                <a:gd name="T17" fmla="*/ 48 h 62"/>
                <a:gd name="T18" fmla="*/ 4 w 41"/>
                <a:gd name="T19" fmla="*/ 40 h 62"/>
                <a:gd name="T20" fmla="*/ 7 w 41"/>
                <a:gd name="T21" fmla="*/ 42 h 62"/>
                <a:gd name="T22" fmla="*/ 6 w 41"/>
                <a:gd name="T23" fmla="*/ 46 h 62"/>
                <a:gd name="T24" fmla="*/ 31 w 41"/>
                <a:gd name="T25" fmla="*/ 40 h 62"/>
                <a:gd name="T26" fmla="*/ 13 w 41"/>
                <a:gd name="T27" fmla="*/ 29 h 62"/>
                <a:gd name="T28" fmla="*/ 15 w 41"/>
                <a:gd name="T29" fmla="*/ 11 h 62"/>
                <a:gd name="T30" fmla="*/ 35 w 41"/>
                <a:gd name="T31" fmla="*/ 1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62">
                  <a:moveTo>
                    <a:pt x="35" y="10"/>
                  </a:moveTo>
                  <a:cubicBezTo>
                    <a:pt x="36" y="10"/>
                    <a:pt x="36" y="7"/>
                    <a:pt x="38" y="8"/>
                  </a:cubicBezTo>
                  <a:cubicBezTo>
                    <a:pt x="41" y="9"/>
                    <a:pt x="38" y="18"/>
                    <a:pt x="35" y="16"/>
                  </a:cubicBezTo>
                  <a:cubicBezTo>
                    <a:pt x="29" y="0"/>
                    <a:pt x="7" y="17"/>
                    <a:pt x="18" y="29"/>
                  </a:cubicBezTo>
                  <a:cubicBezTo>
                    <a:pt x="26" y="32"/>
                    <a:pt x="37" y="35"/>
                    <a:pt x="35" y="46"/>
                  </a:cubicBezTo>
                  <a:cubicBezTo>
                    <a:pt x="35" y="47"/>
                    <a:pt x="33" y="49"/>
                    <a:pt x="33" y="51"/>
                  </a:cubicBezTo>
                  <a:cubicBezTo>
                    <a:pt x="32" y="52"/>
                    <a:pt x="32" y="52"/>
                    <a:pt x="32" y="53"/>
                  </a:cubicBezTo>
                  <a:cubicBezTo>
                    <a:pt x="25" y="62"/>
                    <a:pt x="6" y="57"/>
                    <a:pt x="3" y="48"/>
                  </a:cubicBezTo>
                  <a:cubicBezTo>
                    <a:pt x="2" y="47"/>
                    <a:pt x="1" y="49"/>
                    <a:pt x="1" y="48"/>
                  </a:cubicBezTo>
                  <a:cubicBezTo>
                    <a:pt x="0" y="44"/>
                    <a:pt x="3" y="42"/>
                    <a:pt x="4" y="40"/>
                  </a:cubicBezTo>
                  <a:cubicBezTo>
                    <a:pt x="6" y="40"/>
                    <a:pt x="7" y="41"/>
                    <a:pt x="7" y="42"/>
                  </a:cubicBezTo>
                  <a:cubicBezTo>
                    <a:pt x="7" y="44"/>
                    <a:pt x="7" y="45"/>
                    <a:pt x="6" y="46"/>
                  </a:cubicBezTo>
                  <a:cubicBezTo>
                    <a:pt x="10" y="59"/>
                    <a:pt x="35" y="56"/>
                    <a:pt x="31" y="40"/>
                  </a:cubicBezTo>
                  <a:cubicBezTo>
                    <a:pt x="27" y="34"/>
                    <a:pt x="16" y="34"/>
                    <a:pt x="13" y="29"/>
                  </a:cubicBezTo>
                  <a:cubicBezTo>
                    <a:pt x="10" y="23"/>
                    <a:pt x="12" y="14"/>
                    <a:pt x="15" y="11"/>
                  </a:cubicBezTo>
                  <a:cubicBezTo>
                    <a:pt x="19" y="5"/>
                    <a:pt x="31" y="3"/>
                    <a:pt x="3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00" name="Freeform 66"/>
            <p:cNvSpPr/>
            <p:nvPr/>
          </p:nvSpPr>
          <p:spPr bwMode="auto">
            <a:xfrm>
              <a:off x="7091364" y="3090863"/>
              <a:ext cx="139700" cy="146050"/>
            </a:xfrm>
            <a:custGeom>
              <a:avLst/>
              <a:gdLst>
                <a:gd name="T0" fmla="*/ 12 w 44"/>
                <a:gd name="T1" fmla="*/ 1 h 46"/>
                <a:gd name="T2" fmla="*/ 8 w 44"/>
                <a:gd name="T3" fmla="*/ 5 h 46"/>
                <a:gd name="T4" fmla="*/ 13 w 44"/>
                <a:gd name="T5" fmla="*/ 18 h 46"/>
                <a:gd name="T6" fmla="*/ 14 w 44"/>
                <a:gd name="T7" fmla="*/ 18 h 46"/>
                <a:gd name="T8" fmla="*/ 16 w 44"/>
                <a:gd name="T9" fmla="*/ 39 h 46"/>
                <a:gd name="T10" fmla="*/ 37 w 44"/>
                <a:gd name="T11" fmla="*/ 33 h 46"/>
                <a:gd name="T12" fmla="*/ 34 w 44"/>
                <a:gd name="T13" fmla="*/ 25 h 46"/>
                <a:gd name="T14" fmla="*/ 40 w 44"/>
                <a:gd name="T15" fmla="*/ 31 h 46"/>
                <a:gd name="T16" fmla="*/ 44 w 44"/>
                <a:gd name="T17" fmla="*/ 33 h 46"/>
                <a:gd name="T18" fmla="*/ 42 w 44"/>
                <a:gd name="T19" fmla="*/ 36 h 46"/>
                <a:gd name="T20" fmla="*/ 18 w 44"/>
                <a:gd name="T21" fmla="*/ 42 h 46"/>
                <a:gd name="T22" fmla="*/ 11 w 44"/>
                <a:gd name="T23" fmla="*/ 42 h 46"/>
                <a:gd name="T24" fmla="*/ 5 w 44"/>
                <a:gd name="T25" fmla="*/ 5 h 46"/>
                <a:gd name="T26" fmla="*/ 0 w 44"/>
                <a:gd name="T27" fmla="*/ 4 h 46"/>
                <a:gd name="T28" fmla="*/ 12 w 44"/>
                <a:gd name="T2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6">
                  <a:moveTo>
                    <a:pt x="12" y="1"/>
                  </a:moveTo>
                  <a:cubicBezTo>
                    <a:pt x="12" y="3"/>
                    <a:pt x="10" y="3"/>
                    <a:pt x="8" y="5"/>
                  </a:cubicBezTo>
                  <a:cubicBezTo>
                    <a:pt x="10" y="9"/>
                    <a:pt x="14" y="13"/>
                    <a:pt x="13" y="18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5" y="25"/>
                    <a:pt x="16" y="32"/>
                    <a:pt x="16" y="39"/>
                  </a:cubicBezTo>
                  <a:cubicBezTo>
                    <a:pt x="22" y="36"/>
                    <a:pt x="29" y="34"/>
                    <a:pt x="37" y="33"/>
                  </a:cubicBezTo>
                  <a:cubicBezTo>
                    <a:pt x="36" y="30"/>
                    <a:pt x="32" y="28"/>
                    <a:pt x="34" y="25"/>
                  </a:cubicBezTo>
                  <a:cubicBezTo>
                    <a:pt x="37" y="25"/>
                    <a:pt x="38" y="29"/>
                    <a:pt x="40" y="31"/>
                  </a:cubicBezTo>
                  <a:cubicBezTo>
                    <a:pt x="42" y="31"/>
                    <a:pt x="43" y="32"/>
                    <a:pt x="44" y="33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34" y="36"/>
                    <a:pt x="24" y="38"/>
                    <a:pt x="18" y="42"/>
                  </a:cubicBezTo>
                  <a:cubicBezTo>
                    <a:pt x="15" y="43"/>
                    <a:pt x="14" y="46"/>
                    <a:pt x="11" y="42"/>
                  </a:cubicBezTo>
                  <a:cubicBezTo>
                    <a:pt x="14" y="30"/>
                    <a:pt x="11" y="14"/>
                    <a:pt x="5" y="5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2" y="0"/>
                    <a:pt x="7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01" name="Freeform 67"/>
            <p:cNvSpPr>
              <a:spLocks noEditPoints="1"/>
            </p:cNvSpPr>
            <p:nvPr/>
          </p:nvSpPr>
          <p:spPr bwMode="auto">
            <a:xfrm>
              <a:off x="6956426" y="3100388"/>
              <a:ext cx="122238" cy="171450"/>
            </a:xfrm>
            <a:custGeom>
              <a:avLst/>
              <a:gdLst>
                <a:gd name="T0" fmla="*/ 11 w 39"/>
                <a:gd name="T1" fmla="*/ 4 h 54"/>
                <a:gd name="T2" fmla="*/ 11 w 39"/>
                <a:gd name="T3" fmla="*/ 3 h 54"/>
                <a:gd name="T4" fmla="*/ 19 w 39"/>
                <a:gd name="T5" fmla="*/ 3 h 54"/>
                <a:gd name="T6" fmla="*/ 24 w 39"/>
                <a:gd name="T7" fmla="*/ 5 h 54"/>
                <a:gd name="T8" fmla="*/ 28 w 39"/>
                <a:gd name="T9" fmla="*/ 10 h 54"/>
                <a:gd name="T10" fmla="*/ 34 w 39"/>
                <a:gd name="T11" fmla="*/ 31 h 54"/>
                <a:gd name="T12" fmla="*/ 12 w 39"/>
                <a:gd name="T13" fmla="*/ 47 h 54"/>
                <a:gd name="T14" fmla="*/ 5 w 39"/>
                <a:gd name="T15" fmla="*/ 41 h 54"/>
                <a:gd name="T16" fmla="*/ 0 w 39"/>
                <a:gd name="T17" fmla="*/ 20 h 54"/>
                <a:gd name="T18" fmla="*/ 11 w 39"/>
                <a:gd name="T19" fmla="*/ 4 h 54"/>
                <a:gd name="T20" fmla="*/ 23 w 39"/>
                <a:gd name="T21" fmla="*/ 44 h 54"/>
                <a:gd name="T22" fmla="*/ 9 w 39"/>
                <a:gd name="T23" fmla="*/ 9 h 54"/>
                <a:gd name="T24" fmla="*/ 4 w 39"/>
                <a:gd name="T25" fmla="*/ 18 h 54"/>
                <a:gd name="T26" fmla="*/ 23 w 39"/>
                <a:gd name="T27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54">
                  <a:moveTo>
                    <a:pt x="11" y="4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14" y="4"/>
                    <a:pt x="16" y="3"/>
                    <a:pt x="19" y="3"/>
                  </a:cubicBezTo>
                  <a:cubicBezTo>
                    <a:pt x="20" y="4"/>
                    <a:pt x="23" y="5"/>
                    <a:pt x="24" y="5"/>
                  </a:cubicBezTo>
                  <a:cubicBezTo>
                    <a:pt x="23" y="5"/>
                    <a:pt x="27" y="9"/>
                    <a:pt x="28" y="10"/>
                  </a:cubicBezTo>
                  <a:cubicBezTo>
                    <a:pt x="32" y="15"/>
                    <a:pt x="35" y="25"/>
                    <a:pt x="34" y="31"/>
                  </a:cubicBezTo>
                  <a:cubicBezTo>
                    <a:pt x="33" y="40"/>
                    <a:pt x="24" y="54"/>
                    <a:pt x="12" y="47"/>
                  </a:cubicBezTo>
                  <a:cubicBezTo>
                    <a:pt x="9" y="46"/>
                    <a:pt x="8" y="43"/>
                    <a:pt x="5" y="41"/>
                  </a:cubicBezTo>
                  <a:cubicBezTo>
                    <a:pt x="3" y="35"/>
                    <a:pt x="0" y="28"/>
                    <a:pt x="0" y="20"/>
                  </a:cubicBezTo>
                  <a:cubicBezTo>
                    <a:pt x="1" y="12"/>
                    <a:pt x="6" y="7"/>
                    <a:pt x="11" y="4"/>
                  </a:cubicBezTo>
                  <a:close/>
                  <a:moveTo>
                    <a:pt x="23" y="44"/>
                  </a:moveTo>
                  <a:cubicBezTo>
                    <a:pt x="39" y="36"/>
                    <a:pt x="28" y="0"/>
                    <a:pt x="9" y="9"/>
                  </a:cubicBezTo>
                  <a:cubicBezTo>
                    <a:pt x="7" y="12"/>
                    <a:pt x="6" y="14"/>
                    <a:pt x="4" y="18"/>
                  </a:cubicBezTo>
                  <a:cubicBezTo>
                    <a:pt x="1" y="30"/>
                    <a:pt x="9" y="51"/>
                    <a:pt x="23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02" name="Freeform 68"/>
            <p:cNvSpPr/>
            <p:nvPr/>
          </p:nvSpPr>
          <p:spPr bwMode="auto">
            <a:xfrm>
              <a:off x="6426201" y="3106738"/>
              <a:ext cx="107950" cy="161925"/>
            </a:xfrm>
            <a:custGeom>
              <a:avLst/>
              <a:gdLst>
                <a:gd name="T0" fmla="*/ 31 w 34"/>
                <a:gd name="T1" fmla="*/ 4 h 51"/>
                <a:gd name="T2" fmla="*/ 24 w 34"/>
                <a:gd name="T3" fmla="*/ 9 h 51"/>
                <a:gd name="T4" fmla="*/ 7 w 34"/>
                <a:gd name="T5" fmla="*/ 33 h 51"/>
                <a:gd name="T6" fmla="*/ 19 w 34"/>
                <a:gd name="T7" fmla="*/ 46 h 51"/>
                <a:gd name="T8" fmla="*/ 34 w 34"/>
                <a:gd name="T9" fmla="*/ 41 h 51"/>
                <a:gd name="T10" fmla="*/ 20 w 34"/>
                <a:gd name="T11" fmla="*/ 49 h 51"/>
                <a:gd name="T12" fmla="*/ 16 w 34"/>
                <a:gd name="T13" fmla="*/ 47 h 51"/>
                <a:gd name="T14" fmla="*/ 3 w 34"/>
                <a:gd name="T15" fmla="*/ 32 h 51"/>
                <a:gd name="T16" fmla="*/ 27 w 34"/>
                <a:gd name="T17" fmla="*/ 7 h 51"/>
                <a:gd name="T18" fmla="*/ 31 w 34"/>
                <a:gd name="T19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1">
                  <a:moveTo>
                    <a:pt x="31" y="4"/>
                  </a:moveTo>
                  <a:cubicBezTo>
                    <a:pt x="33" y="10"/>
                    <a:pt x="29" y="16"/>
                    <a:pt x="24" y="9"/>
                  </a:cubicBezTo>
                  <a:cubicBezTo>
                    <a:pt x="11" y="7"/>
                    <a:pt x="3" y="23"/>
                    <a:pt x="7" y="33"/>
                  </a:cubicBezTo>
                  <a:cubicBezTo>
                    <a:pt x="9" y="38"/>
                    <a:pt x="14" y="45"/>
                    <a:pt x="19" y="46"/>
                  </a:cubicBezTo>
                  <a:cubicBezTo>
                    <a:pt x="26" y="47"/>
                    <a:pt x="29" y="42"/>
                    <a:pt x="34" y="41"/>
                  </a:cubicBezTo>
                  <a:cubicBezTo>
                    <a:pt x="34" y="46"/>
                    <a:pt x="26" y="51"/>
                    <a:pt x="20" y="49"/>
                  </a:cubicBezTo>
                  <a:cubicBezTo>
                    <a:pt x="19" y="49"/>
                    <a:pt x="17" y="48"/>
                    <a:pt x="16" y="47"/>
                  </a:cubicBezTo>
                  <a:cubicBezTo>
                    <a:pt x="11" y="45"/>
                    <a:pt x="4" y="39"/>
                    <a:pt x="3" y="32"/>
                  </a:cubicBezTo>
                  <a:cubicBezTo>
                    <a:pt x="0" y="20"/>
                    <a:pt x="12" y="0"/>
                    <a:pt x="27" y="7"/>
                  </a:cubicBezTo>
                  <a:cubicBezTo>
                    <a:pt x="27" y="5"/>
                    <a:pt x="28" y="2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03" name="Freeform 69"/>
            <p:cNvSpPr>
              <a:spLocks noEditPoints="1"/>
            </p:cNvSpPr>
            <p:nvPr/>
          </p:nvSpPr>
          <p:spPr bwMode="auto">
            <a:xfrm>
              <a:off x="6792914" y="3119438"/>
              <a:ext cx="112712" cy="149225"/>
            </a:xfrm>
            <a:custGeom>
              <a:avLst/>
              <a:gdLst>
                <a:gd name="T0" fmla="*/ 8 w 36"/>
                <a:gd name="T1" fmla="*/ 4 h 47"/>
                <a:gd name="T2" fmla="*/ 27 w 36"/>
                <a:gd name="T3" fmla="*/ 6 h 47"/>
                <a:gd name="T4" fmla="*/ 35 w 36"/>
                <a:gd name="T5" fmla="*/ 20 h 47"/>
                <a:gd name="T6" fmla="*/ 17 w 36"/>
                <a:gd name="T7" fmla="*/ 45 h 47"/>
                <a:gd name="T8" fmla="*/ 11 w 36"/>
                <a:gd name="T9" fmla="*/ 44 h 47"/>
                <a:gd name="T10" fmla="*/ 2 w 36"/>
                <a:gd name="T11" fmla="*/ 19 h 47"/>
                <a:gd name="T12" fmla="*/ 8 w 36"/>
                <a:gd name="T13" fmla="*/ 4 h 47"/>
                <a:gd name="T14" fmla="*/ 5 w 36"/>
                <a:gd name="T15" fmla="*/ 21 h 47"/>
                <a:gd name="T16" fmla="*/ 8 w 36"/>
                <a:gd name="T17" fmla="*/ 37 h 47"/>
                <a:gd name="T18" fmla="*/ 29 w 36"/>
                <a:gd name="T19" fmla="*/ 37 h 47"/>
                <a:gd name="T20" fmla="*/ 32 w 36"/>
                <a:gd name="T21" fmla="*/ 26 h 47"/>
                <a:gd name="T22" fmla="*/ 15 w 36"/>
                <a:gd name="T23" fmla="*/ 5 h 47"/>
                <a:gd name="T24" fmla="*/ 14 w 36"/>
                <a:gd name="T25" fmla="*/ 5 h 47"/>
                <a:gd name="T26" fmla="*/ 5 w 36"/>
                <a:gd name="T27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7">
                  <a:moveTo>
                    <a:pt x="8" y="4"/>
                  </a:moveTo>
                  <a:cubicBezTo>
                    <a:pt x="14" y="0"/>
                    <a:pt x="22" y="2"/>
                    <a:pt x="27" y="6"/>
                  </a:cubicBezTo>
                  <a:cubicBezTo>
                    <a:pt x="30" y="10"/>
                    <a:pt x="33" y="16"/>
                    <a:pt x="35" y="20"/>
                  </a:cubicBezTo>
                  <a:cubicBezTo>
                    <a:pt x="36" y="34"/>
                    <a:pt x="32" y="47"/>
                    <a:pt x="17" y="45"/>
                  </a:cubicBezTo>
                  <a:cubicBezTo>
                    <a:pt x="15" y="45"/>
                    <a:pt x="14" y="44"/>
                    <a:pt x="11" y="44"/>
                  </a:cubicBezTo>
                  <a:cubicBezTo>
                    <a:pt x="4" y="38"/>
                    <a:pt x="0" y="30"/>
                    <a:pt x="2" y="19"/>
                  </a:cubicBezTo>
                  <a:cubicBezTo>
                    <a:pt x="2" y="13"/>
                    <a:pt x="7" y="9"/>
                    <a:pt x="8" y="4"/>
                  </a:cubicBezTo>
                  <a:close/>
                  <a:moveTo>
                    <a:pt x="5" y="21"/>
                  </a:moveTo>
                  <a:cubicBezTo>
                    <a:pt x="5" y="26"/>
                    <a:pt x="4" y="32"/>
                    <a:pt x="8" y="37"/>
                  </a:cubicBezTo>
                  <a:cubicBezTo>
                    <a:pt x="13" y="44"/>
                    <a:pt x="24" y="44"/>
                    <a:pt x="29" y="37"/>
                  </a:cubicBezTo>
                  <a:cubicBezTo>
                    <a:pt x="31" y="34"/>
                    <a:pt x="31" y="29"/>
                    <a:pt x="32" y="26"/>
                  </a:cubicBezTo>
                  <a:cubicBezTo>
                    <a:pt x="32" y="16"/>
                    <a:pt x="25" y="6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8" y="8"/>
                    <a:pt x="6" y="15"/>
                    <a:pt x="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04" name="Freeform 70"/>
            <p:cNvSpPr/>
            <p:nvPr/>
          </p:nvSpPr>
          <p:spPr bwMode="auto">
            <a:xfrm>
              <a:off x="6605589" y="3122613"/>
              <a:ext cx="130175" cy="146050"/>
            </a:xfrm>
            <a:custGeom>
              <a:avLst/>
              <a:gdLst>
                <a:gd name="T0" fmla="*/ 10 w 41"/>
                <a:gd name="T1" fmla="*/ 2 h 46"/>
                <a:gd name="T2" fmla="*/ 6 w 41"/>
                <a:gd name="T3" fmla="*/ 5 h 46"/>
                <a:gd name="T4" fmla="*/ 9 w 41"/>
                <a:gd name="T5" fmla="*/ 20 h 46"/>
                <a:gd name="T6" fmla="*/ 32 w 41"/>
                <a:gd name="T7" fmla="*/ 21 h 46"/>
                <a:gd name="T8" fmla="*/ 33 w 41"/>
                <a:gd name="T9" fmla="*/ 6 h 46"/>
                <a:gd name="T10" fmla="*/ 30 w 41"/>
                <a:gd name="T11" fmla="*/ 4 h 46"/>
                <a:gd name="T12" fmla="*/ 39 w 41"/>
                <a:gd name="T13" fmla="*/ 4 h 46"/>
                <a:gd name="T14" fmla="*/ 36 w 41"/>
                <a:gd name="T15" fmla="*/ 6 h 46"/>
                <a:gd name="T16" fmla="*/ 37 w 41"/>
                <a:gd name="T17" fmla="*/ 43 h 46"/>
                <a:gd name="T18" fmla="*/ 41 w 41"/>
                <a:gd name="T19" fmla="*/ 43 h 46"/>
                <a:gd name="T20" fmla="*/ 41 w 41"/>
                <a:gd name="T21" fmla="*/ 46 h 46"/>
                <a:gd name="T22" fmla="*/ 31 w 41"/>
                <a:gd name="T23" fmla="*/ 45 h 46"/>
                <a:gd name="T24" fmla="*/ 34 w 41"/>
                <a:gd name="T25" fmla="*/ 43 h 46"/>
                <a:gd name="T26" fmla="*/ 31 w 41"/>
                <a:gd name="T27" fmla="*/ 25 h 46"/>
                <a:gd name="T28" fmla="*/ 9 w 41"/>
                <a:gd name="T29" fmla="*/ 24 h 46"/>
                <a:gd name="T30" fmla="*/ 8 w 41"/>
                <a:gd name="T31" fmla="*/ 44 h 46"/>
                <a:gd name="T32" fmla="*/ 0 w 41"/>
                <a:gd name="T33" fmla="*/ 44 h 46"/>
                <a:gd name="T34" fmla="*/ 3 w 41"/>
                <a:gd name="T35" fmla="*/ 41 h 46"/>
                <a:gd name="T36" fmla="*/ 3 w 41"/>
                <a:gd name="T37" fmla="*/ 39 h 46"/>
                <a:gd name="T38" fmla="*/ 3 w 41"/>
                <a:gd name="T39" fmla="*/ 6 h 46"/>
                <a:gd name="T40" fmla="*/ 0 w 41"/>
                <a:gd name="T41" fmla="*/ 6 h 46"/>
                <a:gd name="T42" fmla="*/ 10 w 41"/>
                <a:gd name="T43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6">
                  <a:moveTo>
                    <a:pt x="10" y="2"/>
                  </a:moveTo>
                  <a:cubicBezTo>
                    <a:pt x="10" y="5"/>
                    <a:pt x="8" y="5"/>
                    <a:pt x="6" y="5"/>
                  </a:cubicBezTo>
                  <a:cubicBezTo>
                    <a:pt x="7" y="10"/>
                    <a:pt x="8" y="15"/>
                    <a:pt x="9" y="20"/>
                  </a:cubicBezTo>
                  <a:cubicBezTo>
                    <a:pt x="15" y="24"/>
                    <a:pt x="24" y="24"/>
                    <a:pt x="32" y="21"/>
                  </a:cubicBezTo>
                  <a:cubicBezTo>
                    <a:pt x="32" y="15"/>
                    <a:pt x="33" y="11"/>
                    <a:pt x="33" y="6"/>
                  </a:cubicBezTo>
                  <a:cubicBezTo>
                    <a:pt x="32" y="5"/>
                    <a:pt x="30" y="5"/>
                    <a:pt x="30" y="4"/>
                  </a:cubicBezTo>
                  <a:cubicBezTo>
                    <a:pt x="30" y="1"/>
                    <a:pt x="37" y="3"/>
                    <a:pt x="39" y="4"/>
                  </a:cubicBezTo>
                  <a:cubicBezTo>
                    <a:pt x="40" y="5"/>
                    <a:pt x="38" y="6"/>
                    <a:pt x="36" y="6"/>
                  </a:cubicBezTo>
                  <a:cubicBezTo>
                    <a:pt x="35" y="21"/>
                    <a:pt x="33" y="30"/>
                    <a:pt x="37" y="43"/>
                  </a:cubicBezTo>
                  <a:cubicBezTo>
                    <a:pt x="39" y="43"/>
                    <a:pt x="39" y="43"/>
                    <a:pt x="41" y="43"/>
                  </a:cubicBezTo>
                  <a:cubicBezTo>
                    <a:pt x="41" y="44"/>
                    <a:pt x="41" y="45"/>
                    <a:pt x="41" y="46"/>
                  </a:cubicBezTo>
                  <a:cubicBezTo>
                    <a:pt x="38" y="46"/>
                    <a:pt x="35" y="46"/>
                    <a:pt x="31" y="45"/>
                  </a:cubicBezTo>
                  <a:cubicBezTo>
                    <a:pt x="32" y="44"/>
                    <a:pt x="33" y="43"/>
                    <a:pt x="34" y="43"/>
                  </a:cubicBezTo>
                  <a:cubicBezTo>
                    <a:pt x="32" y="38"/>
                    <a:pt x="31" y="33"/>
                    <a:pt x="31" y="25"/>
                  </a:cubicBezTo>
                  <a:cubicBezTo>
                    <a:pt x="23" y="28"/>
                    <a:pt x="16" y="26"/>
                    <a:pt x="9" y="24"/>
                  </a:cubicBezTo>
                  <a:cubicBezTo>
                    <a:pt x="10" y="32"/>
                    <a:pt x="5" y="39"/>
                    <a:pt x="8" y="44"/>
                  </a:cubicBezTo>
                  <a:cubicBezTo>
                    <a:pt x="7" y="46"/>
                    <a:pt x="2" y="46"/>
                    <a:pt x="0" y="44"/>
                  </a:cubicBezTo>
                  <a:cubicBezTo>
                    <a:pt x="0" y="42"/>
                    <a:pt x="3" y="42"/>
                    <a:pt x="3" y="41"/>
                  </a:cubicBezTo>
                  <a:cubicBezTo>
                    <a:pt x="3" y="40"/>
                    <a:pt x="3" y="39"/>
                    <a:pt x="3" y="39"/>
                  </a:cubicBezTo>
                  <a:cubicBezTo>
                    <a:pt x="6" y="30"/>
                    <a:pt x="7" y="16"/>
                    <a:pt x="3" y="6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3"/>
                    <a:pt x="7" y="0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05" name="Freeform 71"/>
            <p:cNvSpPr>
              <a:spLocks noEditPoints="1"/>
            </p:cNvSpPr>
            <p:nvPr/>
          </p:nvSpPr>
          <p:spPr bwMode="auto">
            <a:xfrm>
              <a:off x="6016626" y="1682750"/>
              <a:ext cx="1431925" cy="1749425"/>
            </a:xfrm>
            <a:custGeom>
              <a:avLst/>
              <a:gdLst>
                <a:gd name="T0" fmla="*/ 93 w 454"/>
                <a:gd name="T1" fmla="*/ 539 h 554"/>
                <a:gd name="T2" fmla="*/ 7 w 454"/>
                <a:gd name="T3" fmla="*/ 261 h 554"/>
                <a:gd name="T4" fmla="*/ 227 w 454"/>
                <a:gd name="T5" fmla="*/ 1 h 554"/>
                <a:gd name="T6" fmla="*/ 372 w 454"/>
                <a:gd name="T7" fmla="*/ 395 h 554"/>
                <a:gd name="T8" fmla="*/ 419 w 454"/>
                <a:gd name="T9" fmla="*/ 303 h 554"/>
                <a:gd name="T10" fmla="*/ 408 w 454"/>
                <a:gd name="T11" fmla="*/ 101 h 554"/>
                <a:gd name="T12" fmla="*/ 16 w 454"/>
                <a:gd name="T13" fmla="*/ 152 h 554"/>
                <a:gd name="T14" fmla="*/ 68 w 454"/>
                <a:gd name="T15" fmla="*/ 342 h 554"/>
                <a:gd name="T16" fmla="*/ 59 w 454"/>
                <a:gd name="T17" fmla="*/ 279 h 554"/>
                <a:gd name="T18" fmla="*/ 116 w 454"/>
                <a:gd name="T19" fmla="*/ 147 h 554"/>
                <a:gd name="T20" fmla="*/ 216 w 454"/>
                <a:gd name="T21" fmla="*/ 155 h 554"/>
                <a:gd name="T22" fmla="*/ 195 w 454"/>
                <a:gd name="T23" fmla="*/ 140 h 554"/>
                <a:gd name="T24" fmla="*/ 244 w 454"/>
                <a:gd name="T25" fmla="*/ 46 h 554"/>
                <a:gd name="T26" fmla="*/ 305 w 454"/>
                <a:gd name="T27" fmla="*/ 190 h 554"/>
                <a:gd name="T28" fmla="*/ 331 w 454"/>
                <a:gd name="T29" fmla="*/ 275 h 554"/>
                <a:gd name="T30" fmla="*/ 358 w 454"/>
                <a:gd name="T31" fmla="*/ 367 h 554"/>
                <a:gd name="T32" fmla="*/ 344 w 454"/>
                <a:gd name="T33" fmla="*/ 318 h 554"/>
                <a:gd name="T34" fmla="*/ 373 w 454"/>
                <a:gd name="T35" fmla="*/ 351 h 554"/>
                <a:gd name="T36" fmla="*/ 264 w 454"/>
                <a:gd name="T37" fmla="*/ 79 h 554"/>
                <a:gd name="T38" fmla="*/ 220 w 454"/>
                <a:gd name="T39" fmla="*/ 45 h 554"/>
                <a:gd name="T40" fmla="*/ 202 w 454"/>
                <a:gd name="T41" fmla="*/ 56 h 554"/>
                <a:gd name="T42" fmla="*/ 267 w 454"/>
                <a:gd name="T43" fmla="*/ 66 h 554"/>
                <a:gd name="T44" fmla="*/ 72 w 454"/>
                <a:gd name="T45" fmla="*/ 144 h 554"/>
                <a:gd name="T46" fmla="*/ 43 w 454"/>
                <a:gd name="T47" fmla="*/ 245 h 554"/>
                <a:gd name="T48" fmla="*/ 88 w 454"/>
                <a:gd name="T49" fmla="*/ 268 h 554"/>
                <a:gd name="T50" fmla="*/ 97 w 454"/>
                <a:gd name="T51" fmla="*/ 235 h 554"/>
                <a:gd name="T52" fmla="*/ 102 w 454"/>
                <a:gd name="T53" fmla="*/ 207 h 554"/>
                <a:gd name="T54" fmla="*/ 136 w 454"/>
                <a:gd name="T55" fmla="*/ 255 h 554"/>
                <a:gd name="T56" fmla="*/ 113 w 454"/>
                <a:gd name="T57" fmla="*/ 151 h 554"/>
                <a:gd name="T58" fmla="*/ 235 w 454"/>
                <a:gd name="T59" fmla="*/ 153 h 554"/>
                <a:gd name="T60" fmla="*/ 255 w 454"/>
                <a:gd name="T61" fmla="*/ 159 h 554"/>
                <a:gd name="T62" fmla="*/ 244 w 454"/>
                <a:gd name="T63" fmla="*/ 175 h 554"/>
                <a:gd name="T64" fmla="*/ 248 w 454"/>
                <a:gd name="T65" fmla="*/ 164 h 554"/>
                <a:gd name="T66" fmla="*/ 206 w 454"/>
                <a:gd name="T67" fmla="*/ 229 h 554"/>
                <a:gd name="T68" fmla="*/ 280 w 454"/>
                <a:gd name="T69" fmla="*/ 175 h 554"/>
                <a:gd name="T70" fmla="*/ 182 w 454"/>
                <a:gd name="T71" fmla="*/ 197 h 554"/>
                <a:gd name="T72" fmla="*/ 102 w 454"/>
                <a:gd name="T73" fmla="*/ 218 h 554"/>
                <a:gd name="T74" fmla="*/ 101 w 454"/>
                <a:gd name="T75" fmla="*/ 220 h 554"/>
                <a:gd name="T76" fmla="*/ 128 w 454"/>
                <a:gd name="T77" fmla="*/ 269 h 554"/>
                <a:gd name="T78" fmla="*/ 206 w 454"/>
                <a:gd name="T79" fmla="*/ 239 h 554"/>
                <a:gd name="T80" fmla="*/ 315 w 454"/>
                <a:gd name="T81" fmla="*/ 258 h 554"/>
                <a:gd name="T82" fmla="*/ 146 w 454"/>
                <a:gd name="T83" fmla="*/ 256 h 554"/>
                <a:gd name="T84" fmla="*/ 313 w 454"/>
                <a:gd name="T85" fmla="*/ 326 h 554"/>
                <a:gd name="T86" fmla="*/ 156 w 454"/>
                <a:gd name="T87" fmla="*/ 261 h 554"/>
                <a:gd name="T88" fmla="*/ 152 w 454"/>
                <a:gd name="T89" fmla="*/ 270 h 554"/>
                <a:gd name="T90" fmla="*/ 110 w 454"/>
                <a:gd name="T91" fmla="*/ 303 h 554"/>
                <a:gd name="T92" fmla="*/ 129 w 454"/>
                <a:gd name="T93" fmla="*/ 307 h 554"/>
                <a:gd name="T94" fmla="*/ 89 w 454"/>
                <a:gd name="T95" fmla="*/ 316 h 554"/>
                <a:gd name="T96" fmla="*/ 122 w 454"/>
                <a:gd name="T97" fmla="*/ 347 h 554"/>
                <a:gd name="T98" fmla="*/ 122 w 454"/>
                <a:gd name="T99" fmla="*/ 340 h 554"/>
                <a:gd name="T100" fmla="*/ 348 w 454"/>
                <a:gd name="T101" fmla="*/ 325 h 554"/>
                <a:gd name="T102" fmla="*/ 93 w 454"/>
                <a:gd name="T103" fmla="*/ 331 h 554"/>
                <a:gd name="T104" fmla="*/ 179 w 454"/>
                <a:gd name="T105" fmla="*/ 337 h 554"/>
                <a:gd name="T106" fmla="*/ 174 w 454"/>
                <a:gd name="T107" fmla="*/ 351 h 554"/>
                <a:gd name="T108" fmla="*/ 201 w 454"/>
                <a:gd name="T109" fmla="*/ 338 h 554"/>
                <a:gd name="T110" fmla="*/ 187 w 454"/>
                <a:gd name="T111" fmla="*/ 416 h 554"/>
                <a:gd name="T112" fmla="*/ 277 w 454"/>
                <a:gd name="T113" fmla="*/ 439 h 554"/>
                <a:gd name="T114" fmla="*/ 89 w 454"/>
                <a:gd name="T115" fmla="*/ 419 h 554"/>
                <a:gd name="T116" fmla="*/ 129 w 454"/>
                <a:gd name="T117" fmla="*/ 524 h 554"/>
                <a:gd name="T118" fmla="*/ 87 w 454"/>
                <a:gd name="T119" fmla="*/ 534 h 554"/>
                <a:gd name="T120" fmla="*/ 404 w 454"/>
                <a:gd name="T121" fmla="*/ 515 h 554"/>
                <a:gd name="T122" fmla="*/ 22 w 454"/>
                <a:gd name="T123" fmla="*/ 499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4" h="554">
                  <a:moveTo>
                    <a:pt x="372" y="395"/>
                  </a:moveTo>
                  <a:cubicBezTo>
                    <a:pt x="382" y="398"/>
                    <a:pt x="384" y="413"/>
                    <a:pt x="375" y="417"/>
                  </a:cubicBezTo>
                  <a:cubicBezTo>
                    <a:pt x="378" y="428"/>
                    <a:pt x="384" y="437"/>
                    <a:pt x="388" y="448"/>
                  </a:cubicBezTo>
                  <a:cubicBezTo>
                    <a:pt x="394" y="463"/>
                    <a:pt x="400" y="477"/>
                    <a:pt x="406" y="492"/>
                  </a:cubicBezTo>
                  <a:cubicBezTo>
                    <a:pt x="419" y="491"/>
                    <a:pt x="425" y="506"/>
                    <a:pt x="416" y="512"/>
                  </a:cubicBezTo>
                  <a:cubicBezTo>
                    <a:pt x="412" y="513"/>
                    <a:pt x="410" y="516"/>
                    <a:pt x="406" y="518"/>
                  </a:cubicBezTo>
                  <a:cubicBezTo>
                    <a:pt x="398" y="522"/>
                    <a:pt x="389" y="524"/>
                    <a:pt x="381" y="527"/>
                  </a:cubicBezTo>
                  <a:cubicBezTo>
                    <a:pt x="376" y="529"/>
                    <a:pt x="370" y="532"/>
                    <a:pt x="365" y="533"/>
                  </a:cubicBezTo>
                  <a:cubicBezTo>
                    <a:pt x="357" y="535"/>
                    <a:pt x="350" y="537"/>
                    <a:pt x="342" y="539"/>
                  </a:cubicBezTo>
                  <a:cubicBezTo>
                    <a:pt x="325" y="543"/>
                    <a:pt x="306" y="547"/>
                    <a:pt x="285" y="549"/>
                  </a:cubicBezTo>
                  <a:cubicBezTo>
                    <a:pt x="280" y="550"/>
                    <a:pt x="274" y="551"/>
                    <a:pt x="269" y="551"/>
                  </a:cubicBezTo>
                  <a:cubicBezTo>
                    <a:pt x="238" y="554"/>
                    <a:pt x="209" y="552"/>
                    <a:pt x="174" y="550"/>
                  </a:cubicBezTo>
                  <a:cubicBezTo>
                    <a:pt x="163" y="550"/>
                    <a:pt x="152" y="548"/>
                    <a:pt x="141" y="547"/>
                  </a:cubicBezTo>
                  <a:cubicBezTo>
                    <a:pt x="130" y="546"/>
                    <a:pt x="119" y="543"/>
                    <a:pt x="108" y="541"/>
                  </a:cubicBezTo>
                  <a:cubicBezTo>
                    <a:pt x="104" y="541"/>
                    <a:pt x="102" y="540"/>
                    <a:pt x="99" y="539"/>
                  </a:cubicBezTo>
                  <a:cubicBezTo>
                    <a:pt x="97" y="539"/>
                    <a:pt x="95" y="539"/>
                    <a:pt x="93" y="539"/>
                  </a:cubicBezTo>
                  <a:cubicBezTo>
                    <a:pt x="88" y="538"/>
                    <a:pt x="84" y="536"/>
                    <a:pt x="80" y="535"/>
                  </a:cubicBezTo>
                  <a:cubicBezTo>
                    <a:pt x="67" y="534"/>
                    <a:pt x="57" y="529"/>
                    <a:pt x="44" y="525"/>
                  </a:cubicBezTo>
                  <a:cubicBezTo>
                    <a:pt x="38" y="523"/>
                    <a:pt x="33" y="520"/>
                    <a:pt x="28" y="517"/>
                  </a:cubicBezTo>
                  <a:cubicBezTo>
                    <a:pt x="24" y="515"/>
                    <a:pt x="22" y="514"/>
                    <a:pt x="19" y="511"/>
                  </a:cubicBezTo>
                  <a:cubicBezTo>
                    <a:pt x="18" y="509"/>
                    <a:pt x="16" y="507"/>
                    <a:pt x="16" y="504"/>
                  </a:cubicBezTo>
                  <a:cubicBezTo>
                    <a:pt x="16" y="497"/>
                    <a:pt x="22" y="493"/>
                    <a:pt x="30" y="494"/>
                  </a:cubicBezTo>
                  <a:cubicBezTo>
                    <a:pt x="45" y="467"/>
                    <a:pt x="59" y="440"/>
                    <a:pt x="71" y="410"/>
                  </a:cubicBezTo>
                  <a:cubicBezTo>
                    <a:pt x="68" y="403"/>
                    <a:pt x="71" y="394"/>
                    <a:pt x="78" y="392"/>
                  </a:cubicBezTo>
                  <a:cubicBezTo>
                    <a:pt x="74" y="388"/>
                    <a:pt x="70" y="384"/>
                    <a:pt x="65" y="378"/>
                  </a:cubicBezTo>
                  <a:cubicBezTo>
                    <a:pt x="59" y="373"/>
                    <a:pt x="53" y="367"/>
                    <a:pt x="48" y="359"/>
                  </a:cubicBezTo>
                  <a:cubicBezTo>
                    <a:pt x="42" y="351"/>
                    <a:pt x="37" y="342"/>
                    <a:pt x="32" y="333"/>
                  </a:cubicBezTo>
                  <a:cubicBezTo>
                    <a:pt x="30" y="329"/>
                    <a:pt x="29" y="325"/>
                    <a:pt x="26" y="321"/>
                  </a:cubicBezTo>
                  <a:cubicBezTo>
                    <a:pt x="25" y="318"/>
                    <a:pt x="24" y="314"/>
                    <a:pt x="22" y="310"/>
                  </a:cubicBezTo>
                  <a:cubicBezTo>
                    <a:pt x="21" y="308"/>
                    <a:pt x="19" y="305"/>
                    <a:pt x="17" y="301"/>
                  </a:cubicBezTo>
                  <a:cubicBezTo>
                    <a:pt x="15" y="296"/>
                    <a:pt x="14" y="291"/>
                    <a:pt x="12" y="285"/>
                  </a:cubicBezTo>
                  <a:cubicBezTo>
                    <a:pt x="10" y="277"/>
                    <a:pt x="8" y="270"/>
                    <a:pt x="7" y="261"/>
                  </a:cubicBezTo>
                  <a:cubicBezTo>
                    <a:pt x="6" y="252"/>
                    <a:pt x="4" y="243"/>
                    <a:pt x="2" y="234"/>
                  </a:cubicBezTo>
                  <a:cubicBezTo>
                    <a:pt x="0" y="221"/>
                    <a:pt x="2" y="208"/>
                    <a:pt x="3" y="197"/>
                  </a:cubicBezTo>
                  <a:cubicBezTo>
                    <a:pt x="4" y="191"/>
                    <a:pt x="5" y="185"/>
                    <a:pt x="6" y="181"/>
                  </a:cubicBezTo>
                  <a:cubicBezTo>
                    <a:pt x="7" y="175"/>
                    <a:pt x="8" y="170"/>
                    <a:pt x="10" y="164"/>
                  </a:cubicBezTo>
                  <a:cubicBezTo>
                    <a:pt x="10" y="162"/>
                    <a:pt x="10" y="159"/>
                    <a:pt x="11" y="157"/>
                  </a:cubicBezTo>
                  <a:cubicBezTo>
                    <a:pt x="11" y="155"/>
                    <a:pt x="13" y="154"/>
                    <a:pt x="13" y="153"/>
                  </a:cubicBezTo>
                  <a:cubicBezTo>
                    <a:pt x="16" y="144"/>
                    <a:pt x="19" y="136"/>
                    <a:pt x="22" y="129"/>
                  </a:cubicBezTo>
                  <a:cubicBezTo>
                    <a:pt x="29" y="114"/>
                    <a:pt x="38" y="100"/>
                    <a:pt x="48" y="88"/>
                  </a:cubicBezTo>
                  <a:cubicBezTo>
                    <a:pt x="51" y="85"/>
                    <a:pt x="53" y="82"/>
                    <a:pt x="56" y="79"/>
                  </a:cubicBezTo>
                  <a:cubicBezTo>
                    <a:pt x="58" y="77"/>
                    <a:pt x="61" y="73"/>
                    <a:pt x="62" y="70"/>
                  </a:cubicBezTo>
                  <a:cubicBezTo>
                    <a:pt x="63" y="69"/>
                    <a:pt x="63" y="71"/>
                    <a:pt x="64" y="70"/>
                  </a:cubicBezTo>
                  <a:cubicBezTo>
                    <a:pt x="73" y="59"/>
                    <a:pt x="84" y="51"/>
                    <a:pt x="95" y="42"/>
                  </a:cubicBezTo>
                  <a:cubicBezTo>
                    <a:pt x="97" y="40"/>
                    <a:pt x="99" y="38"/>
                    <a:pt x="101" y="36"/>
                  </a:cubicBezTo>
                  <a:cubicBezTo>
                    <a:pt x="109" y="30"/>
                    <a:pt x="119" y="26"/>
                    <a:pt x="130" y="21"/>
                  </a:cubicBezTo>
                  <a:cubicBezTo>
                    <a:pt x="147" y="13"/>
                    <a:pt x="169" y="8"/>
                    <a:pt x="191" y="4"/>
                  </a:cubicBezTo>
                  <a:cubicBezTo>
                    <a:pt x="203" y="2"/>
                    <a:pt x="216" y="1"/>
                    <a:pt x="227" y="1"/>
                  </a:cubicBezTo>
                  <a:cubicBezTo>
                    <a:pt x="233" y="0"/>
                    <a:pt x="240" y="0"/>
                    <a:pt x="246" y="1"/>
                  </a:cubicBezTo>
                  <a:cubicBezTo>
                    <a:pt x="249" y="1"/>
                    <a:pt x="252" y="3"/>
                    <a:pt x="255" y="3"/>
                  </a:cubicBezTo>
                  <a:cubicBezTo>
                    <a:pt x="265" y="5"/>
                    <a:pt x="274" y="6"/>
                    <a:pt x="282" y="8"/>
                  </a:cubicBezTo>
                  <a:cubicBezTo>
                    <a:pt x="291" y="11"/>
                    <a:pt x="300" y="14"/>
                    <a:pt x="309" y="18"/>
                  </a:cubicBezTo>
                  <a:cubicBezTo>
                    <a:pt x="323" y="23"/>
                    <a:pt x="335" y="29"/>
                    <a:pt x="347" y="37"/>
                  </a:cubicBezTo>
                  <a:cubicBezTo>
                    <a:pt x="358" y="41"/>
                    <a:pt x="368" y="51"/>
                    <a:pt x="378" y="59"/>
                  </a:cubicBezTo>
                  <a:cubicBezTo>
                    <a:pt x="383" y="63"/>
                    <a:pt x="386" y="66"/>
                    <a:pt x="391" y="71"/>
                  </a:cubicBezTo>
                  <a:cubicBezTo>
                    <a:pt x="401" y="82"/>
                    <a:pt x="411" y="96"/>
                    <a:pt x="419" y="108"/>
                  </a:cubicBezTo>
                  <a:cubicBezTo>
                    <a:pt x="435" y="138"/>
                    <a:pt x="449" y="174"/>
                    <a:pt x="452" y="212"/>
                  </a:cubicBezTo>
                  <a:cubicBezTo>
                    <a:pt x="454" y="234"/>
                    <a:pt x="450" y="253"/>
                    <a:pt x="450" y="273"/>
                  </a:cubicBezTo>
                  <a:cubicBezTo>
                    <a:pt x="448" y="276"/>
                    <a:pt x="447" y="277"/>
                    <a:pt x="448" y="281"/>
                  </a:cubicBezTo>
                  <a:cubicBezTo>
                    <a:pt x="443" y="293"/>
                    <a:pt x="439" y="306"/>
                    <a:pt x="434" y="317"/>
                  </a:cubicBezTo>
                  <a:cubicBezTo>
                    <a:pt x="428" y="328"/>
                    <a:pt x="421" y="339"/>
                    <a:pt x="416" y="349"/>
                  </a:cubicBezTo>
                  <a:cubicBezTo>
                    <a:pt x="411" y="355"/>
                    <a:pt x="407" y="361"/>
                    <a:pt x="402" y="367"/>
                  </a:cubicBezTo>
                  <a:cubicBezTo>
                    <a:pt x="397" y="372"/>
                    <a:pt x="391" y="377"/>
                    <a:pt x="387" y="383"/>
                  </a:cubicBezTo>
                  <a:cubicBezTo>
                    <a:pt x="381" y="386"/>
                    <a:pt x="378" y="392"/>
                    <a:pt x="372" y="395"/>
                  </a:cubicBezTo>
                  <a:close/>
                  <a:moveTo>
                    <a:pt x="313" y="339"/>
                  </a:moveTo>
                  <a:cubicBezTo>
                    <a:pt x="308" y="348"/>
                    <a:pt x="297" y="336"/>
                    <a:pt x="290" y="336"/>
                  </a:cubicBezTo>
                  <a:cubicBezTo>
                    <a:pt x="292" y="339"/>
                    <a:pt x="296" y="341"/>
                    <a:pt x="295" y="345"/>
                  </a:cubicBezTo>
                  <a:cubicBezTo>
                    <a:pt x="294" y="349"/>
                    <a:pt x="290" y="350"/>
                    <a:pt x="287" y="352"/>
                  </a:cubicBezTo>
                  <a:cubicBezTo>
                    <a:pt x="288" y="360"/>
                    <a:pt x="292" y="365"/>
                    <a:pt x="297" y="368"/>
                  </a:cubicBezTo>
                  <a:cubicBezTo>
                    <a:pt x="311" y="378"/>
                    <a:pt x="331" y="380"/>
                    <a:pt x="343" y="390"/>
                  </a:cubicBezTo>
                  <a:cubicBezTo>
                    <a:pt x="343" y="392"/>
                    <a:pt x="344" y="392"/>
                    <a:pt x="344" y="393"/>
                  </a:cubicBezTo>
                  <a:cubicBezTo>
                    <a:pt x="355" y="386"/>
                    <a:pt x="366" y="380"/>
                    <a:pt x="373" y="369"/>
                  </a:cubicBezTo>
                  <a:cubicBezTo>
                    <a:pt x="387" y="353"/>
                    <a:pt x="399" y="336"/>
                    <a:pt x="408" y="316"/>
                  </a:cubicBezTo>
                  <a:cubicBezTo>
                    <a:pt x="409" y="316"/>
                    <a:pt x="409" y="314"/>
                    <a:pt x="410" y="314"/>
                  </a:cubicBezTo>
                  <a:cubicBezTo>
                    <a:pt x="415" y="303"/>
                    <a:pt x="422" y="291"/>
                    <a:pt x="426" y="278"/>
                  </a:cubicBezTo>
                  <a:cubicBezTo>
                    <a:pt x="428" y="271"/>
                    <a:pt x="428" y="263"/>
                    <a:pt x="431" y="256"/>
                  </a:cubicBezTo>
                  <a:cubicBezTo>
                    <a:pt x="433" y="268"/>
                    <a:pt x="428" y="276"/>
                    <a:pt x="426" y="285"/>
                  </a:cubicBezTo>
                  <a:cubicBezTo>
                    <a:pt x="425" y="289"/>
                    <a:pt x="424" y="290"/>
                    <a:pt x="423" y="292"/>
                  </a:cubicBezTo>
                  <a:cubicBezTo>
                    <a:pt x="423" y="293"/>
                    <a:pt x="423" y="294"/>
                    <a:pt x="423" y="295"/>
                  </a:cubicBezTo>
                  <a:cubicBezTo>
                    <a:pt x="422" y="297"/>
                    <a:pt x="420" y="300"/>
                    <a:pt x="419" y="303"/>
                  </a:cubicBezTo>
                  <a:cubicBezTo>
                    <a:pt x="416" y="308"/>
                    <a:pt x="413" y="313"/>
                    <a:pt x="410" y="319"/>
                  </a:cubicBezTo>
                  <a:cubicBezTo>
                    <a:pt x="408" y="322"/>
                    <a:pt x="407" y="325"/>
                    <a:pt x="406" y="329"/>
                  </a:cubicBezTo>
                  <a:cubicBezTo>
                    <a:pt x="403" y="331"/>
                    <a:pt x="401" y="335"/>
                    <a:pt x="400" y="339"/>
                  </a:cubicBezTo>
                  <a:cubicBezTo>
                    <a:pt x="387" y="355"/>
                    <a:pt x="379" y="372"/>
                    <a:pt x="363" y="384"/>
                  </a:cubicBezTo>
                  <a:cubicBezTo>
                    <a:pt x="352" y="395"/>
                    <a:pt x="337" y="400"/>
                    <a:pt x="325" y="410"/>
                  </a:cubicBezTo>
                  <a:cubicBezTo>
                    <a:pt x="339" y="406"/>
                    <a:pt x="355" y="402"/>
                    <a:pt x="367" y="397"/>
                  </a:cubicBezTo>
                  <a:cubicBezTo>
                    <a:pt x="369" y="391"/>
                    <a:pt x="376" y="390"/>
                    <a:pt x="379" y="384"/>
                  </a:cubicBezTo>
                  <a:cubicBezTo>
                    <a:pt x="395" y="370"/>
                    <a:pt x="409" y="354"/>
                    <a:pt x="419" y="334"/>
                  </a:cubicBezTo>
                  <a:cubicBezTo>
                    <a:pt x="420" y="335"/>
                    <a:pt x="420" y="333"/>
                    <a:pt x="421" y="334"/>
                  </a:cubicBezTo>
                  <a:cubicBezTo>
                    <a:pt x="425" y="324"/>
                    <a:pt x="432" y="313"/>
                    <a:pt x="436" y="303"/>
                  </a:cubicBezTo>
                  <a:cubicBezTo>
                    <a:pt x="438" y="292"/>
                    <a:pt x="443" y="283"/>
                    <a:pt x="444" y="271"/>
                  </a:cubicBezTo>
                  <a:cubicBezTo>
                    <a:pt x="446" y="261"/>
                    <a:pt x="448" y="250"/>
                    <a:pt x="449" y="240"/>
                  </a:cubicBezTo>
                  <a:cubicBezTo>
                    <a:pt x="452" y="207"/>
                    <a:pt x="444" y="175"/>
                    <a:pt x="434" y="148"/>
                  </a:cubicBezTo>
                  <a:cubicBezTo>
                    <a:pt x="433" y="146"/>
                    <a:pt x="432" y="145"/>
                    <a:pt x="431" y="143"/>
                  </a:cubicBezTo>
                  <a:cubicBezTo>
                    <a:pt x="429" y="137"/>
                    <a:pt x="427" y="131"/>
                    <a:pt x="424" y="126"/>
                  </a:cubicBezTo>
                  <a:cubicBezTo>
                    <a:pt x="421" y="116"/>
                    <a:pt x="414" y="109"/>
                    <a:pt x="408" y="101"/>
                  </a:cubicBezTo>
                  <a:cubicBezTo>
                    <a:pt x="404" y="95"/>
                    <a:pt x="401" y="88"/>
                    <a:pt x="396" y="82"/>
                  </a:cubicBezTo>
                  <a:cubicBezTo>
                    <a:pt x="394" y="79"/>
                    <a:pt x="391" y="77"/>
                    <a:pt x="389" y="75"/>
                  </a:cubicBezTo>
                  <a:cubicBezTo>
                    <a:pt x="384" y="68"/>
                    <a:pt x="378" y="64"/>
                    <a:pt x="371" y="58"/>
                  </a:cubicBezTo>
                  <a:cubicBezTo>
                    <a:pt x="367" y="55"/>
                    <a:pt x="364" y="52"/>
                    <a:pt x="360" y="49"/>
                  </a:cubicBezTo>
                  <a:cubicBezTo>
                    <a:pt x="338" y="32"/>
                    <a:pt x="311" y="22"/>
                    <a:pt x="283" y="11"/>
                  </a:cubicBezTo>
                  <a:cubicBezTo>
                    <a:pt x="281" y="11"/>
                    <a:pt x="281" y="12"/>
                    <a:pt x="280" y="12"/>
                  </a:cubicBezTo>
                  <a:cubicBezTo>
                    <a:pt x="275" y="9"/>
                    <a:pt x="269" y="9"/>
                    <a:pt x="263" y="9"/>
                  </a:cubicBezTo>
                  <a:cubicBezTo>
                    <a:pt x="256" y="7"/>
                    <a:pt x="250" y="5"/>
                    <a:pt x="243" y="4"/>
                  </a:cubicBezTo>
                  <a:cubicBezTo>
                    <a:pt x="226" y="1"/>
                    <a:pt x="208" y="6"/>
                    <a:pt x="190" y="7"/>
                  </a:cubicBezTo>
                  <a:cubicBezTo>
                    <a:pt x="190" y="7"/>
                    <a:pt x="190" y="8"/>
                    <a:pt x="189" y="8"/>
                  </a:cubicBezTo>
                  <a:cubicBezTo>
                    <a:pt x="165" y="12"/>
                    <a:pt x="145" y="17"/>
                    <a:pt x="126" y="25"/>
                  </a:cubicBezTo>
                  <a:cubicBezTo>
                    <a:pt x="121" y="31"/>
                    <a:pt x="113" y="32"/>
                    <a:pt x="107" y="37"/>
                  </a:cubicBezTo>
                  <a:cubicBezTo>
                    <a:pt x="95" y="47"/>
                    <a:pt x="82" y="55"/>
                    <a:pt x="72" y="67"/>
                  </a:cubicBezTo>
                  <a:cubicBezTo>
                    <a:pt x="52" y="86"/>
                    <a:pt x="33" y="110"/>
                    <a:pt x="22" y="136"/>
                  </a:cubicBezTo>
                  <a:cubicBezTo>
                    <a:pt x="21" y="139"/>
                    <a:pt x="21" y="142"/>
                    <a:pt x="20" y="144"/>
                  </a:cubicBezTo>
                  <a:cubicBezTo>
                    <a:pt x="19" y="147"/>
                    <a:pt x="17" y="149"/>
                    <a:pt x="16" y="152"/>
                  </a:cubicBezTo>
                  <a:cubicBezTo>
                    <a:pt x="13" y="159"/>
                    <a:pt x="12" y="170"/>
                    <a:pt x="10" y="181"/>
                  </a:cubicBezTo>
                  <a:cubicBezTo>
                    <a:pt x="9" y="187"/>
                    <a:pt x="7" y="194"/>
                    <a:pt x="7" y="200"/>
                  </a:cubicBezTo>
                  <a:cubicBezTo>
                    <a:pt x="7" y="202"/>
                    <a:pt x="7" y="204"/>
                    <a:pt x="7" y="206"/>
                  </a:cubicBezTo>
                  <a:cubicBezTo>
                    <a:pt x="7" y="207"/>
                    <a:pt x="6" y="208"/>
                    <a:pt x="6" y="210"/>
                  </a:cubicBezTo>
                  <a:cubicBezTo>
                    <a:pt x="5" y="218"/>
                    <a:pt x="7" y="225"/>
                    <a:pt x="8" y="233"/>
                  </a:cubicBezTo>
                  <a:cubicBezTo>
                    <a:pt x="8" y="284"/>
                    <a:pt x="31" y="328"/>
                    <a:pt x="56" y="363"/>
                  </a:cubicBezTo>
                  <a:cubicBezTo>
                    <a:pt x="56" y="364"/>
                    <a:pt x="57" y="365"/>
                    <a:pt x="57" y="366"/>
                  </a:cubicBezTo>
                  <a:cubicBezTo>
                    <a:pt x="58" y="367"/>
                    <a:pt x="60" y="369"/>
                    <a:pt x="61" y="371"/>
                  </a:cubicBezTo>
                  <a:cubicBezTo>
                    <a:pt x="64" y="373"/>
                    <a:pt x="65" y="376"/>
                    <a:pt x="68" y="377"/>
                  </a:cubicBezTo>
                  <a:cubicBezTo>
                    <a:pt x="72" y="385"/>
                    <a:pt x="80" y="388"/>
                    <a:pt x="85" y="394"/>
                  </a:cubicBezTo>
                  <a:cubicBezTo>
                    <a:pt x="96" y="397"/>
                    <a:pt x="106" y="403"/>
                    <a:pt x="117" y="404"/>
                  </a:cubicBezTo>
                  <a:cubicBezTo>
                    <a:pt x="87" y="381"/>
                    <a:pt x="64" y="350"/>
                    <a:pt x="47" y="316"/>
                  </a:cubicBezTo>
                  <a:cubicBezTo>
                    <a:pt x="54" y="326"/>
                    <a:pt x="61" y="337"/>
                    <a:pt x="69" y="347"/>
                  </a:cubicBezTo>
                  <a:cubicBezTo>
                    <a:pt x="75" y="356"/>
                    <a:pt x="82" y="364"/>
                    <a:pt x="89" y="373"/>
                  </a:cubicBezTo>
                  <a:cubicBezTo>
                    <a:pt x="90" y="372"/>
                    <a:pt x="91" y="369"/>
                    <a:pt x="93" y="370"/>
                  </a:cubicBezTo>
                  <a:cubicBezTo>
                    <a:pt x="86" y="360"/>
                    <a:pt x="75" y="353"/>
                    <a:pt x="68" y="342"/>
                  </a:cubicBezTo>
                  <a:cubicBezTo>
                    <a:pt x="71" y="334"/>
                    <a:pt x="68" y="327"/>
                    <a:pt x="71" y="321"/>
                  </a:cubicBezTo>
                  <a:cubicBezTo>
                    <a:pt x="76" y="321"/>
                    <a:pt x="80" y="325"/>
                    <a:pt x="86" y="325"/>
                  </a:cubicBezTo>
                  <a:cubicBezTo>
                    <a:pt x="86" y="318"/>
                    <a:pt x="88" y="312"/>
                    <a:pt x="87" y="307"/>
                  </a:cubicBezTo>
                  <a:cubicBezTo>
                    <a:pt x="89" y="304"/>
                    <a:pt x="92" y="306"/>
                    <a:pt x="96" y="308"/>
                  </a:cubicBezTo>
                  <a:cubicBezTo>
                    <a:pt x="100" y="310"/>
                    <a:pt x="104" y="312"/>
                    <a:pt x="107" y="313"/>
                  </a:cubicBezTo>
                  <a:cubicBezTo>
                    <a:pt x="109" y="306"/>
                    <a:pt x="107" y="299"/>
                    <a:pt x="110" y="293"/>
                  </a:cubicBezTo>
                  <a:cubicBezTo>
                    <a:pt x="115" y="295"/>
                    <a:pt x="119" y="298"/>
                    <a:pt x="124" y="300"/>
                  </a:cubicBezTo>
                  <a:cubicBezTo>
                    <a:pt x="123" y="296"/>
                    <a:pt x="122" y="292"/>
                    <a:pt x="121" y="288"/>
                  </a:cubicBezTo>
                  <a:cubicBezTo>
                    <a:pt x="117" y="289"/>
                    <a:pt x="115" y="288"/>
                    <a:pt x="112" y="287"/>
                  </a:cubicBezTo>
                  <a:cubicBezTo>
                    <a:pt x="111" y="291"/>
                    <a:pt x="107" y="291"/>
                    <a:pt x="102" y="290"/>
                  </a:cubicBezTo>
                  <a:cubicBezTo>
                    <a:pt x="101" y="289"/>
                    <a:pt x="100" y="288"/>
                    <a:pt x="100" y="288"/>
                  </a:cubicBezTo>
                  <a:cubicBezTo>
                    <a:pt x="99" y="288"/>
                    <a:pt x="97" y="290"/>
                    <a:pt x="96" y="290"/>
                  </a:cubicBezTo>
                  <a:cubicBezTo>
                    <a:pt x="94" y="290"/>
                    <a:pt x="93" y="289"/>
                    <a:pt x="91" y="290"/>
                  </a:cubicBezTo>
                  <a:cubicBezTo>
                    <a:pt x="92" y="294"/>
                    <a:pt x="89" y="297"/>
                    <a:pt x="84" y="298"/>
                  </a:cubicBezTo>
                  <a:cubicBezTo>
                    <a:pt x="81" y="297"/>
                    <a:pt x="80" y="295"/>
                    <a:pt x="78" y="293"/>
                  </a:cubicBezTo>
                  <a:cubicBezTo>
                    <a:pt x="69" y="300"/>
                    <a:pt x="57" y="288"/>
                    <a:pt x="59" y="279"/>
                  </a:cubicBezTo>
                  <a:cubicBezTo>
                    <a:pt x="51" y="278"/>
                    <a:pt x="48" y="266"/>
                    <a:pt x="52" y="260"/>
                  </a:cubicBezTo>
                  <a:cubicBezTo>
                    <a:pt x="50" y="260"/>
                    <a:pt x="48" y="260"/>
                    <a:pt x="47" y="258"/>
                  </a:cubicBezTo>
                  <a:cubicBezTo>
                    <a:pt x="47" y="255"/>
                    <a:pt x="46" y="251"/>
                    <a:pt x="48" y="249"/>
                  </a:cubicBezTo>
                  <a:cubicBezTo>
                    <a:pt x="37" y="250"/>
                    <a:pt x="34" y="231"/>
                    <a:pt x="40" y="225"/>
                  </a:cubicBezTo>
                  <a:cubicBezTo>
                    <a:pt x="38" y="224"/>
                    <a:pt x="36" y="222"/>
                    <a:pt x="35" y="220"/>
                  </a:cubicBezTo>
                  <a:cubicBezTo>
                    <a:pt x="36" y="216"/>
                    <a:pt x="37" y="212"/>
                    <a:pt x="41" y="211"/>
                  </a:cubicBezTo>
                  <a:cubicBezTo>
                    <a:pt x="37" y="206"/>
                    <a:pt x="38" y="198"/>
                    <a:pt x="42" y="194"/>
                  </a:cubicBezTo>
                  <a:cubicBezTo>
                    <a:pt x="36" y="184"/>
                    <a:pt x="44" y="169"/>
                    <a:pt x="56" y="172"/>
                  </a:cubicBezTo>
                  <a:cubicBezTo>
                    <a:pt x="55" y="165"/>
                    <a:pt x="63" y="164"/>
                    <a:pt x="67" y="164"/>
                  </a:cubicBezTo>
                  <a:cubicBezTo>
                    <a:pt x="62" y="162"/>
                    <a:pt x="60" y="152"/>
                    <a:pt x="69" y="151"/>
                  </a:cubicBezTo>
                  <a:cubicBezTo>
                    <a:pt x="67" y="144"/>
                    <a:pt x="71" y="140"/>
                    <a:pt x="77" y="142"/>
                  </a:cubicBezTo>
                  <a:cubicBezTo>
                    <a:pt x="76" y="135"/>
                    <a:pt x="81" y="126"/>
                    <a:pt x="89" y="125"/>
                  </a:cubicBezTo>
                  <a:cubicBezTo>
                    <a:pt x="96" y="124"/>
                    <a:pt x="98" y="128"/>
                    <a:pt x="100" y="135"/>
                  </a:cubicBezTo>
                  <a:cubicBezTo>
                    <a:pt x="101" y="133"/>
                    <a:pt x="103" y="134"/>
                    <a:pt x="104" y="133"/>
                  </a:cubicBezTo>
                  <a:cubicBezTo>
                    <a:pt x="106" y="135"/>
                    <a:pt x="108" y="137"/>
                    <a:pt x="108" y="140"/>
                  </a:cubicBezTo>
                  <a:cubicBezTo>
                    <a:pt x="112" y="138"/>
                    <a:pt x="116" y="142"/>
                    <a:pt x="116" y="147"/>
                  </a:cubicBezTo>
                  <a:cubicBezTo>
                    <a:pt x="120" y="146"/>
                    <a:pt x="122" y="143"/>
                    <a:pt x="126" y="143"/>
                  </a:cubicBezTo>
                  <a:cubicBezTo>
                    <a:pt x="130" y="144"/>
                    <a:pt x="137" y="148"/>
                    <a:pt x="138" y="151"/>
                  </a:cubicBezTo>
                  <a:cubicBezTo>
                    <a:pt x="141" y="157"/>
                    <a:pt x="138" y="161"/>
                    <a:pt x="137" y="166"/>
                  </a:cubicBezTo>
                  <a:cubicBezTo>
                    <a:pt x="141" y="166"/>
                    <a:pt x="146" y="168"/>
                    <a:pt x="145" y="175"/>
                  </a:cubicBezTo>
                  <a:cubicBezTo>
                    <a:pt x="148" y="178"/>
                    <a:pt x="151" y="183"/>
                    <a:pt x="150" y="189"/>
                  </a:cubicBezTo>
                  <a:cubicBezTo>
                    <a:pt x="156" y="189"/>
                    <a:pt x="160" y="194"/>
                    <a:pt x="161" y="201"/>
                  </a:cubicBezTo>
                  <a:cubicBezTo>
                    <a:pt x="165" y="200"/>
                    <a:pt x="168" y="200"/>
                    <a:pt x="172" y="199"/>
                  </a:cubicBezTo>
                  <a:cubicBezTo>
                    <a:pt x="169" y="197"/>
                    <a:pt x="171" y="194"/>
                    <a:pt x="171" y="191"/>
                  </a:cubicBezTo>
                  <a:cubicBezTo>
                    <a:pt x="175" y="190"/>
                    <a:pt x="177" y="190"/>
                    <a:pt x="182" y="190"/>
                  </a:cubicBezTo>
                  <a:cubicBezTo>
                    <a:pt x="182" y="188"/>
                    <a:pt x="182" y="186"/>
                    <a:pt x="182" y="183"/>
                  </a:cubicBezTo>
                  <a:cubicBezTo>
                    <a:pt x="185" y="182"/>
                    <a:pt x="187" y="182"/>
                    <a:pt x="191" y="181"/>
                  </a:cubicBezTo>
                  <a:cubicBezTo>
                    <a:pt x="191" y="177"/>
                    <a:pt x="193" y="175"/>
                    <a:pt x="193" y="172"/>
                  </a:cubicBezTo>
                  <a:cubicBezTo>
                    <a:pt x="196" y="172"/>
                    <a:pt x="200" y="171"/>
                    <a:pt x="205" y="170"/>
                  </a:cubicBezTo>
                  <a:cubicBezTo>
                    <a:pt x="203" y="168"/>
                    <a:pt x="207" y="165"/>
                    <a:pt x="209" y="162"/>
                  </a:cubicBezTo>
                  <a:cubicBezTo>
                    <a:pt x="211" y="162"/>
                    <a:pt x="213" y="162"/>
                    <a:pt x="215" y="162"/>
                  </a:cubicBezTo>
                  <a:cubicBezTo>
                    <a:pt x="216" y="158"/>
                    <a:pt x="214" y="157"/>
                    <a:pt x="216" y="155"/>
                  </a:cubicBezTo>
                  <a:cubicBezTo>
                    <a:pt x="217" y="156"/>
                    <a:pt x="221" y="154"/>
                    <a:pt x="222" y="155"/>
                  </a:cubicBezTo>
                  <a:cubicBezTo>
                    <a:pt x="220" y="154"/>
                    <a:pt x="220" y="151"/>
                    <a:pt x="218" y="149"/>
                  </a:cubicBezTo>
                  <a:cubicBezTo>
                    <a:pt x="221" y="147"/>
                    <a:pt x="226" y="148"/>
                    <a:pt x="230" y="146"/>
                  </a:cubicBezTo>
                  <a:cubicBezTo>
                    <a:pt x="231" y="146"/>
                    <a:pt x="232" y="144"/>
                    <a:pt x="234" y="144"/>
                  </a:cubicBezTo>
                  <a:cubicBezTo>
                    <a:pt x="237" y="143"/>
                    <a:pt x="240" y="147"/>
                    <a:pt x="243" y="148"/>
                  </a:cubicBezTo>
                  <a:cubicBezTo>
                    <a:pt x="245" y="149"/>
                    <a:pt x="247" y="148"/>
                    <a:pt x="249" y="149"/>
                  </a:cubicBezTo>
                  <a:cubicBezTo>
                    <a:pt x="249" y="152"/>
                    <a:pt x="248" y="154"/>
                    <a:pt x="247" y="156"/>
                  </a:cubicBezTo>
                  <a:cubicBezTo>
                    <a:pt x="251" y="157"/>
                    <a:pt x="252" y="157"/>
                    <a:pt x="256" y="156"/>
                  </a:cubicBezTo>
                  <a:cubicBezTo>
                    <a:pt x="258" y="158"/>
                    <a:pt x="260" y="160"/>
                    <a:pt x="260" y="164"/>
                  </a:cubicBezTo>
                  <a:cubicBezTo>
                    <a:pt x="262" y="163"/>
                    <a:pt x="264" y="163"/>
                    <a:pt x="266" y="162"/>
                  </a:cubicBezTo>
                  <a:cubicBezTo>
                    <a:pt x="265" y="157"/>
                    <a:pt x="264" y="145"/>
                    <a:pt x="265" y="138"/>
                  </a:cubicBezTo>
                  <a:cubicBezTo>
                    <a:pt x="247" y="139"/>
                    <a:pt x="216" y="141"/>
                    <a:pt x="203" y="140"/>
                  </a:cubicBezTo>
                  <a:cubicBezTo>
                    <a:pt x="201" y="142"/>
                    <a:pt x="198" y="140"/>
                    <a:pt x="197" y="142"/>
                  </a:cubicBezTo>
                  <a:cubicBezTo>
                    <a:pt x="197" y="149"/>
                    <a:pt x="198" y="162"/>
                    <a:pt x="197" y="169"/>
                  </a:cubicBezTo>
                  <a:cubicBezTo>
                    <a:pt x="194" y="167"/>
                    <a:pt x="195" y="162"/>
                    <a:pt x="195" y="158"/>
                  </a:cubicBezTo>
                  <a:cubicBezTo>
                    <a:pt x="195" y="152"/>
                    <a:pt x="195" y="146"/>
                    <a:pt x="195" y="140"/>
                  </a:cubicBezTo>
                  <a:cubicBezTo>
                    <a:pt x="193" y="139"/>
                    <a:pt x="193" y="138"/>
                    <a:pt x="192" y="137"/>
                  </a:cubicBezTo>
                  <a:cubicBezTo>
                    <a:pt x="193" y="135"/>
                    <a:pt x="193" y="133"/>
                    <a:pt x="195" y="132"/>
                  </a:cubicBezTo>
                  <a:cubicBezTo>
                    <a:pt x="191" y="118"/>
                    <a:pt x="191" y="98"/>
                    <a:pt x="190" y="85"/>
                  </a:cubicBezTo>
                  <a:cubicBezTo>
                    <a:pt x="189" y="86"/>
                    <a:pt x="186" y="89"/>
                    <a:pt x="183" y="88"/>
                  </a:cubicBezTo>
                  <a:cubicBezTo>
                    <a:pt x="181" y="88"/>
                    <a:pt x="182" y="86"/>
                    <a:pt x="180" y="83"/>
                  </a:cubicBezTo>
                  <a:cubicBezTo>
                    <a:pt x="178" y="80"/>
                    <a:pt x="175" y="79"/>
                    <a:pt x="175" y="76"/>
                  </a:cubicBezTo>
                  <a:cubicBezTo>
                    <a:pt x="178" y="72"/>
                    <a:pt x="182" y="69"/>
                    <a:pt x="185" y="66"/>
                  </a:cubicBezTo>
                  <a:cubicBezTo>
                    <a:pt x="187" y="67"/>
                    <a:pt x="188" y="67"/>
                    <a:pt x="191" y="66"/>
                  </a:cubicBezTo>
                  <a:cubicBezTo>
                    <a:pt x="189" y="61"/>
                    <a:pt x="198" y="61"/>
                    <a:pt x="202" y="59"/>
                  </a:cubicBezTo>
                  <a:cubicBezTo>
                    <a:pt x="202" y="57"/>
                    <a:pt x="200" y="57"/>
                    <a:pt x="200" y="55"/>
                  </a:cubicBezTo>
                  <a:cubicBezTo>
                    <a:pt x="203" y="51"/>
                    <a:pt x="209" y="52"/>
                    <a:pt x="212" y="50"/>
                  </a:cubicBezTo>
                  <a:cubicBezTo>
                    <a:pt x="211" y="49"/>
                    <a:pt x="210" y="49"/>
                    <a:pt x="210" y="47"/>
                  </a:cubicBezTo>
                  <a:cubicBezTo>
                    <a:pt x="212" y="44"/>
                    <a:pt x="215" y="44"/>
                    <a:pt x="219" y="43"/>
                  </a:cubicBezTo>
                  <a:cubicBezTo>
                    <a:pt x="220" y="42"/>
                    <a:pt x="218" y="40"/>
                    <a:pt x="220" y="40"/>
                  </a:cubicBezTo>
                  <a:cubicBezTo>
                    <a:pt x="224" y="40"/>
                    <a:pt x="225" y="37"/>
                    <a:pt x="229" y="38"/>
                  </a:cubicBezTo>
                  <a:cubicBezTo>
                    <a:pt x="233" y="42"/>
                    <a:pt x="241" y="40"/>
                    <a:pt x="244" y="46"/>
                  </a:cubicBezTo>
                  <a:cubicBezTo>
                    <a:pt x="247" y="45"/>
                    <a:pt x="249" y="47"/>
                    <a:pt x="250" y="48"/>
                  </a:cubicBezTo>
                  <a:cubicBezTo>
                    <a:pt x="251" y="50"/>
                    <a:pt x="250" y="51"/>
                    <a:pt x="250" y="51"/>
                  </a:cubicBezTo>
                  <a:cubicBezTo>
                    <a:pt x="255" y="51"/>
                    <a:pt x="257" y="53"/>
                    <a:pt x="256" y="57"/>
                  </a:cubicBezTo>
                  <a:cubicBezTo>
                    <a:pt x="261" y="56"/>
                    <a:pt x="265" y="59"/>
                    <a:pt x="265" y="64"/>
                  </a:cubicBezTo>
                  <a:cubicBezTo>
                    <a:pt x="269" y="62"/>
                    <a:pt x="272" y="67"/>
                    <a:pt x="270" y="71"/>
                  </a:cubicBezTo>
                  <a:cubicBezTo>
                    <a:pt x="272" y="72"/>
                    <a:pt x="275" y="71"/>
                    <a:pt x="276" y="73"/>
                  </a:cubicBezTo>
                  <a:cubicBezTo>
                    <a:pt x="277" y="75"/>
                    <a:pt x="275" y="78"/>
                    <a:pt x="272" y="80"/>
                  </a:cubicBezTo>
                  <a:cubicBezTo>
                    <a:pt x="275" y="84"/>
                    <a:pt x="266" y="89"/>
                    <a:pt x="265" y="83"/>
                  </a:cubicBezTo>
                  <a:cubicBezTo>
                    <a:pt x="264" y="99"/>
                    <a:pt x="268" y="114"/>
                    <a:pt x="267" y="131"/>
                  </a:cubicBezTo>
                  <a:cubicBezTo>
                    <a:pt x="267" y="131"/>
                    <a:pt x="268" y="131"/>
                    <a:pt x="268" y="133"/>
                  </a:cubicBezTo>
                  <a:cubicBezTo>
                    <a:pt x="268" y="133"/>
                    <a:pt x="268" y="136"/>
                    <a:pt x="267" y="138"/>
                  </a:cubicBezTo>
                  <a:cubicBezTo>
                    <a:pt x="266" y="150"/>
                    <a:pt x="267" y="162"/>
                    <a:pt x="272" y="172"/>
                  </a:cubicBezTo>
                  <a:cubicBezTo>
                    <a:pt x="274" y="172"/>
                    <a:pt x="278" y="173"/>
                    <a:pt x="280" y="171"/>
                  </a:cubicBezTo>
                  <a:cubicBezTo>
                    <a:pt x="283" y="173"/>
                    <a:pt x="282" y="179"/>
                    <a:pt x="283" y="181"/>
                  </a:cubicBezTo>
                  <a:cubicBezTo>
                    <a:pt x="291" y="178"/>
                    <a:pt x="298" y="182"/>
                    <a:pt x="297" y="190"/>
                  </a:cubicBezTo>
                  <a:cubicBezTo>
                    <a:pt x="299" y="190"/>
                    <a:pt x="302" y="191"/>
                    <a:pt x="305" y="190"/>
                  </a:cubicBezTo>
                  <a:cubicBezTo>
                    <a:pt x="308" y="193"/>
                    <a:pt x="311" y="198"/>
                    <a:pt x="308" y="201"/>
                  </a:cubicBezTo>
                  <a:cubicBezTo>
                    <a:pt x="312" y="200"/>
                    <a:pt x="314" y="202"/>
                    <a:pt x="318" y="201"/>
                  </a:cubicBezTo>
                  <a:cubicBezTo>
                    <a:pt x="320" y="203"/>
                    <a:pt x="323" y="207"/>
                    <a:pt x="320" y="210"/>
                  </a:cubicBezTo>
                  <a:cubicBezTo>
                    <a:pt x="323" y="211"/>
                    <a:pt x="327" y="211"/>
                    <a:pt x="329" y="212"/>
                  </a:cubicBezTo>
                  <a:cubicBezTo>
                    <a:pt x="329" y="216"/>
                    <a:pt x="328" y="219"/>
                    <a:pt x="326" y="220"/>
                  </a:cubicBezTo>
                  <a:cubicBezTo>
                    <a:pt x="329" y="225"/>
                    <a:pt x="324" y="232"/>
                    <a:pt x="319" y="233"/>
                  </a:cubicBezTo>
                  <a:cubicBezTo>
                    <a:pt x="314" y="230"/>
                    <a:pt x="309" y="228"/>
                    <a:pt x="304" y="225"/>
                  </a:cubicBezTo>
                  <a:cubicBezTo>
                    <a:pt x="304" y="228"/>
                    <a:pt x="304" y="230"/>
                    <a:pt x="303" y="234"/>
                  </a:cubicBezTo>
                  <a:cubicBezTo>
                    <a:pt x="306" y="235"/>
                    <a:pt x="312" y="235"/>
                    <a:pt x="310" y="241"/>
                  </a:cubicBezTo>
                  <a:cubicBezTo>
                    <a:pt x="312" y="243"/>
                    <a:pt x="317" y="242"/>
                    <a:pt x="318" y="244"/>
                  </a:cubicBezTo>
                  <a:cubicBezTo>
                    <a:pt x="319" y="246"/>
                    <a:pt x="318" y="246"/>
                    <a:pt x="317" y="248"/>
                  </a:cubicBezTo>
                  <a:cubicBezTo>
                    <a:pt x="319" y="249"/>
                    <a:pt x="321" y="248"/>
                    <a:pt x="324" y="249"/>
                  </a:cubicBezTo>
                  <a:cubicBezTo>
                    <a:pt x="325" y="251"/>
                    <a:pt x="324" y="253"/>
                    <a:pt x="325" y="254"/>
                  </a:cubicBezTo>
                  <a:cubicBezTo>
                    <a:pt x="330" y="251"/>
                    <a:pt x="334" y="254"/>
                    <a:pt x="332" y="259"/>
                  </a:cubicBezTo>
                  <a:cubicBezTo>
                    <a:pt x="334" y="260"/>
                    <a:pt x="335" y="259"/>
                    <a:pt x="338" y="260"/>
                  </a:cubicBezTo>
                  <a:cubicBezTo>
                    <a:pt x="338" y="265"/>
                    <a:pt x="337" y="274"/>
                    <a:pt x="331" y="275"/>
                  </a:cubicBezTo>
                  <a:cubicBezTo>
                    <a:pt x="326" y="295"/>
                    <a:pt x="318" y="316"/>
                    <a:pt x="313" y="337"/>
                  </a:cubicBezTo>
                  <a:cubicBezTo>
                    <a:pt x="315" y="337"/>
                    <a:pt x="316" y="336"/>
                    <a:pt x="317" y="338"/>
                  </a:cubicBezTo>
                  <a:cubicBezTo>
                    <a:pt x="314" y="339"/>
                    <a:pt x="315" y="343"/>
                    <a:pt x="317" y="345"/>
                  </a:cubicBezTo>
                  <a:cubicBezTo>
                    <a:pt x="319" y="345"/>
                    <a:pt x="320" y="343"/>
                    <a:pt x="321" y="344"/>
                  </a:cubicBezTo>
                  <a:cubicBezTo>
                    <a:pt x="325" y="338"/>
                    <a:pt x="337" y="336"/>
                    <a:pt x="337" y="347"/>
                  </a:cubicBezTo>
                  <a:cubicBezTo>
                    <a:pt x="344" y="346"/>
                    <a:pt x="343" y="359"/>
                    <a:pt x="337" y="353"/>
                  </a:cubicBezTo>
                  <a:cubicBezTo>
                    <a:pt x="338" y="352"/>
                    <a:pt x="339" y="353"/>
                    <a:pt x="340" y="353"/>
                  </a:cubicBezTo>
                  <a:cubicBezTo>
                    <a:pt x="339" y="351"/>
                    <a:pt x="338" y="350"/>
                    <a:pt x="337" y="349"/>
                  </a:cubicBezTo>
                  <a:cubicBezTo>
                    <a:pt x="335" y="349"/>
                    <a:pt x="334" y="351"/>
                    <a:pt x="333" y="349"/>
                  </a:cubicBezTo>
                  <a:cubicBezTo>
                    <a:pt x="333" y="347"/>
                    <a:pt x="335" y="348"/>
                    <a:pt x="335" y="346"/>
                  </a:cubicBezTo>
                  <a:cubicBezTo>
                    <a:pt x="334" y="343"/>
                    <a:pt x="332" y="341"/>
                    <a:pt x="329" y="341"/>
                  </a:cubicBezTo>
                  <a:cubicBezTo>
                    <a:pt x="323" y="343"/>
                    <a:pt x="315" y="356"/>
                    <a:pt x="328" y="356"/>
                  </a:cubicBezTo>
                  <a:cubicBezTo>
                    <a:pt x="327" y="362"/>
                    <a:pt x="332" y="366"/>
                    <a:pt x="337" y="366"/>
                  </a:cubicBezTo>
                  <a:cubicBezTo>
                    <a:pt x="339" y="365"/>
                    <a:pt x="341" y="361"/>
                    <a:pt x="343" y="364"/>
                  </a:cubicBezTo>
                  <a:cubicBezTo>
                    <a:pt x="339" y="369"/>
                    <a:pt x="344" y="376"/>
                    <a:pt x="350" y="377"/>
                  </a:cubicBezTo>
                  <a:cubicBezTo>
                    <a:pt x="354" y="375"/>
                    <a:pt x="354" y="369"/>
                    <a:pt x="358" y="367"/>
                  </a:cubicBezTo>
                  <a:cubicBezTo>
                    <a:pt x="361" y="373"/>
                    <a:pt x="372" y="369"/>
                    <a:pt x="367" y="363"/>
                  </a:cubicBezTo>
                  <a:cubicBezTo>
                    <a:pt x="366" y="362"/>
                    <a:pt x="364" y="364"/>
                    <a:pt x="363" y="362"/>
                  </a:cubicBezTo>
                  <a:cubicBezTo>
                    <a:pt x="365" y="361"/>
                    <a:pt x="365" y="358"/>
                    <a:pt x="366" y="356"/>
                  </a:cubicBezTo>
                  <a:cubicBezTo>
                    <a:pt x="365" y="354"/>
                    <a:pt x="363" y="354"/>
                    <a:pt x="361" y="352"/>
                  </a:cubicBezTo>
                  <a:cubicBezTo>
                    <a:pt x="363" y="350"/>
                    <a:pt x="367" y="347"/>
                    <a:pt x="365" y="343"/>
                  </a:cubicBezTo>
                  <a:cubicBezTo>
                    <a:pt x="360" y="341"/>
                    <a:pt x="356" y="345"/>
                    <a:pt x="353" y="345"/>
                  </a:cubicBezTo>
                  <a:cubicBezTo>
                    <a:pt x="356" y="338"/>
                    <a:pt x="348" y="337"/>
                    <a:pt x="344" y="339"/>
                  </a:cubicBezTo>
                  <a:cubicBezTo>
                    <a:pt x="344" y="336"/>
                    <a:pt x="345" y="333"/>
                    <a:pt x="343" y="332"/>
                  </a:cubicBezTo>
                  <a:cubicBezTo>
                    <a:pt x="344" y="331"/>
                    <a:pt x="345" y="329"/>
                    <a:pt x="346" y="328"/>
                  </a:cubicBezTo>
                  <a:cubicBezTo>
                    <a:pt x="347" y="322"/>
                    <a:pt x="341" y="323"/>
                    <a:pt x="337" y="323"/>
                  </a:cubicBezTo>
                  <a:cubicBezTo>
                    <a:pt x="335" y="326"/>
                    <a:pt x="334" y="329"/>
                    <a:pt x="331" y="330"/>
                  </a:cubicBezTo>
                  <a:cubicBezTo>
                    <a:pt x="325" y="330"/>
                    <a:pt x="322" y="322"/>
                    <a:pt x="329" y="323"/>
                  </a:cubicBezTo>
                  <a:cubicBezTo>
                    <a:pt x="329" y="325"/>
                    <a:pt x="327" y="324"/>
                    <a:pt x="327" y="325"/>
                  </a:cubicBezTo>
                  <a:cubicBezTo>
                    <a:pt x="332" y="331"/>
                    <a:pt x="334" y="323"/>
                    <a:pt x="335" y="319"/>
                  </a:cubicBezTo>
                  <a:cubicBezTo>
                    <a:pt x="336" y="320"/>
                    <a:pt x="337" y="321"/>
                    <a:pt x="339" y="321"/>
                  </a:cubicBezTo>
                  <a:cubicBezTo>
                    <a:pt x="341" y="321"/>
                    <a:pt x="343" y="320"/>
                    <a:pt x="344" y="318"/>
                  </a:cubicBezTo>
                  <a:cubicBezTo>
                    <a:pt x="344" y="313"/>
                    <a:pt x="341" y="311"/>
                    <a:pt x="337" y="312"/>
                  </a:cubicBezTo>
                  <a:cubicBezTo>
                    <a:pt x="337" y="309"/>
                    <a:pt x="339" y="309"/>
                    <a:pt x="340" y="306"/>
                  </a:cubicBezTo>
                  <a:cubicBezTo>
                    <a:pt x="339" y="304"/>
                    <a:pt x="336" y="303"/>
                    <a:pt x="334" y="303"/>
                  </a:cubicBezTo>
                  <a:cubicBezTo>
                    <a:pt x="334" y="301"/>
                    <a:pt x="334" y="300"/>
                    <a:pt x="334" y="299"/>
                  </a:cubicBezTo>
                  <a:cubicBezTo>
                    <a:pt x="332" y="298"/>
                    <a:pt x="331" y="297"/>
                    <a:pt x="329" y="297"/>
                  </a:cubicBezTo>
                  <a:cubicBezTo>
                    <a:pt x="327" y="297"/>
                    <a:pt x="326" y="300"/>
                    <a:pt x="324" y="299"/>
                  </a:cubicBezTo>
                  <a:cubicBezTo>
                    <a:pt x="326" y="297"/>
                    <a:pt x="328" y="296"/>
                    <a:pt x="330" y="295"/>
                  </a:cubicBezTo>
                  <a:cubicBezTo>
                    <a:pt x="333" y="296"/>
                    <a:pt x="338" y="297"/>
                    <a:pt x="336" y="301"/>
                  </a:cubicBezTo>
                  <a:cubicBezTo>
                    <a:pt x="342" y="301"/>
                    <a:pt x="343" y="307"/>
                    <a:pt x="341" y="310"/>
                  </a:cubicBezTo>
                  <a:cubicBezTo>
                    <a:pt x="345" y="311"/>
                    <a:pt x="347" y="316"/>
                    <a:pt x="345" y="321"/>
                  </a:cubicBezTo>
                  <a:cubicBezTo>
                    <a:pt x="346" y="321"/>
                    <a:pt x="347" y="323"/>
                    <a:pt x="348" y="324"/>
                  </a:cubicBezTo>
                  <a:cubicBezTo>
                    <a:pt x="351" y="318"/>
                    <a:pt x="365" y="321"/>
                    <a:pt x="361" y="330"/>
                  </a:cubicBezTo>
                  <a:cubicBezTo>
                    <a:pt x="363" y="329"/>
                    <a:pt x="365" y="330"/>
                    <a:pt x="367" y="330"/>
                  </a:cubicBezTo>
                  <a:cubicBezTo>
                    <a:pt x="368" y="332"/>
                    <a:pt x="369" y="333"/>
                    <a:pt x="369" y="335"/>
                  </a:cubicBezTo>
                  <a:cubicBezTo>
                    <a:pt x="375" y="334"/>
                    <a:pt x="379" y="339"/>
                    <a:pt x="378" y="343"/>
                  </a:cubicBezTo>
                  <a:cubicBezTo>
                    <a:pt x="377" y="347"/>
                    <a:pt x="374" y="348"/>
                    <a:pt x="373" y="351"/>
                  </a:cubicBezTo>
                  <a:cubicBezTo>
                    <a:pt x="372" y="353"/>
                    <a:pt x="375" y="355"/>
                    <a:pt x="376" y="358"/>
                  </a:cubicBezTo>
                  <a:cubicBezTo>
                    <a:pt x="377" y="361"/>
                    <a:pt x="375" y="364"/>
                    <a:pt x="371" y="365"/>
                  </a:cubicBezTo>
                  <a:cubicBezTo>
                    <a:pt x="371" y="367"/>
                    <a:pt x="369" y="372"/>
                    <a:pt x="365" y="373"/>
                  </a:cubicBezTo>
                  <a:cubicBezTo>
                    <a:pt x="365" y="374"/>
                    <a:pt x="367" y="375"/>
                    <a:pt x="365" y="376"/>
                  </a:cubicBezTo>
                  <a:cubicBezTo>
                    <a:pt x="363" y="374"/>
                    <a:pt x="361" y="371"/>
                    <a:pt x="358" y="371"/>
                  </a:cubicBezTo>
                  <a:cubicBezTo>
                    <a:pt x="356" y="374"/>
                    <a:pt x="354" y="379"/>
                    <a:pt x="350" y="379"/>
                  </a:cubicBezTo>
                  <a:cubicBezTo>
                    <a:pt x="345" y="379"/>
                    <a:pt x="339" y="372"/>
                    <a:pt x="339" y="367"/>
                  </a:cubicBezTo>
                  <a:cubicBezTo>
                    <a:pt x="333" y="369"/>
                    <a:pt x="326" y="364"/>
                    <a:pt x="326" y="358"/>
                  </a:cubicBezTo>
                  <a:cubicBezTo>
                    <a:pt x="318" y="358"/>
                    <a:pt x="317" y="351"/>
                    <a:pt x="319" y="346"/>
                  </a:cubicBezTo>
                  <a:cubicBezTo>
                    <a:pt x="314" y="348"/>
                    <a:pt x="313" y="343"/>
                    <a:pt x="313" y="339"/>
                  </a:cubicBezTo>
                  <a:close/>
                  <a:moveTo>
                    <a:pt x="222" y="42"/>
                  </a:moveTo>
                  <a:cubicBezTo>
                    <a:pt x="222" y="43"/>
                    <a:pt x="222" y="43"/>
                    <a:pt x="223" y="43"/>
                  </a:cubicBezTo>
                  <a:cubicBezTo>
                    <a:pt x="224" y="41"/>
                    <a:pt x="227" y="41"/>
                    <a:pt x="228" y="40"/>
                  </a:cubicBezTo>
                  <a:cubicBezTo>
                    <a:pt x="225" y="40"/>
                    <a:pt x="225" y="42"/>
                    <a:pt x="222" y="42"/>
                  </a:cubicBezTo>
                  <a:close/>
                  <a:moveTo>
                    <a:pt x="230" y="50"/>
                  </a:moveTo>
                  <a:cubicBezTo>
                    <a:pt x="243" y="59"/>
                    <a:pt x="252" y="71"/>
                    <a:pt x="264" y="79"/>
                  </a:cubicBezTo>
                  <a:cubicBezTo>
                    <a:pt x="265" y="81"/>
                    <a:pt x="267" y="83"/>
                    <a:pt x="269" y="84"/>
                  </a:cubicBezTo>
                  <a:cubicBezTo>
                    <a:pt x="270" y="84"/>
                    <a:pt x="269" y="82"/>
                    <a:pt x="270" y="83"/>
                  </a:cubicBezTo>
                  <a:cubicBezTo>
                    <a:pt x="270" y="76"/>
                    <a:pt x="263" y="73"/>
                    <a:pt x="259" y="68"/>
                  </a:cubicBezTo>
                  <a:cubicBezTo>
                    <a:pt x="248" y="61"/>
                    <a:pt x="241" y="48"/>
                    <a:pt x="230" y="41"/>
                  </a:cubicBezTo>
                  <a:cubicBezTo>
                    <a:pt x="228" y="44"/>
                    <a:pt x="230" y="46"/>
                    <a:pt x="230" y="50"/>
                  </a:cubicBezTo>
                  <a:close/>
                  <a:moveTo>
                    <a:pt x="236" y="43"/>
                  </a:moveTo>
                  <a:cubicBezTo>
                    <a:pt x="237" y="45"/>
                    <a:pt x="238" y="46"/>
                    <a:pt x="241" y="46"/>
                  </a:cubicBezTo>
                  <a:cubicBezTo>
                    <a:pt x="240" y="44"/>
                    <a:pt x="238" y="42"/>
                    <a:pt x="236" y="43"/>
                  </a:cubicBezTo>
                  <a:close/>
                  <a:moveTo>
                    <a:pt x="191" y="75"/>
                  </a:moveTo>
                  <a:cubicBezTo>
                    <a:pt x="188" y="77"/>
                    <a:pt x="180" y="81"/>
                    <a:pt x="184" y="86"/>
                  </a:cubicBezTo>
                  <a:cubicBezTo>
                    <a:pt x="198" y="73"/>
                    <a:pt x="213" y="62"/>
                    <a:pt x="228" y="50"/>
                  </a:cubicBezTo>
                  <a:cubicBezTo>
                    <a:pt x="228" y="48"/>
                    <a:pt x="228" y="45"/>
                    <a:pt x="226" y="43"/>
                  </a:cubicBezTo>
                  <a:cubicBezTo>
                    <a:pt x="215" y="53"/>
                    <a:pt x="202" y="65"/>
                    <a:pt x="191" y="75"/>
                  </a:cubicBezTo>
                  <a:close/>
                  <a:moveTo>
                    <a:pt x="213" y="48"/>
                  </a:moveTo>
                  <a:cubicBezTo>
                    <a:pt x="215" y="47"/>
                    <a:pt x="215" y="48"/>
                    <a:pt x="217" y="48"/>
                  </a:cubicBezTo>
                  <a:cubicBezTo>
                    <a:pt x="218" y="47"/>
                    <a:pt x="220" y="47"/>
                    <a:pt x="220" y="45"/>
                  </a:cubicBezTo>
                  <a:cubicBezTo>
                    <a:pt x="217" y="45"/>
                    <a:pt x="214" y="46"/>
                    <a:pt x="213" y="48"/>
                  </a:cubicBezTo>
                  <a:close/>
                  <a:moveTo>
                    <a:pt x="241" y="48"/>
                  </a:moveTo>
                  <a:cubicBezTo>
                    <a:pt x="243" y="49"/>
                    <a:pt x="245" y="50"/>
                    <a:pt x="247" y="51"/>
                  </a:cubicBezTo>
                  <a:cubicBezTo>
                    <a:pt x="247" y="50"/>
                    <a:pt x="248" y="50"/>
                    <a:pt x="248" y="49"/>
                  </a:cubicBezTo>
                  <a:cubicBezTo>
                    <a:pt x="246" y="48"/>
                    <a:pt x="243" y="47"/>
                    <a:pt x="241" y="48"/>
                  </a:cubicBezTo>
                  <a:close/>
                  <a:moveTo>
                    <a:pt x="262" y="88"/>
                  </a:moveTo>
                  <a:cubicBezTo>
                    <a:pt x="261" y="81"/>
                    <a:pt x="262" y="81"/>
                    <a:pt x="258" y="77"/>
                  </a:cubicBezTo>
                  <a:cubicBezTo>
                    <a:pt x="248" y="69"/>
                    <a:pt x="239" y="60"/>
                    <a:pt x="230" y="52"/>
                  </a:cubicBezTo>
                  <a:cubicBezTo>
                    <a:pt x="230" y="52"/>
                    <a:pt x="230" y="51"/>
                    <a:pt x="230" y="51"/>
                  </a:cubicBezTo>
                  <a:cubicBezTo>
                    <a:pt x="221" y="58"/>
                    <a:pt x="211" y="67"/>
                    <a:pt x="201" y="75"/>
                  </a:cubicBezTo>
                  <a:cubicBezTo>
                    <a:pt x="198" y="77"/>
                    <a:pt x="193" y="81"/>
                    <a:pt x="193" y="83"/>
                  </a:cubicBezTo>
                  <a:cubicBezTo>
                    <a:pt x="192" y="85"/>
                    <a:pt x="193" y="89"/>
                    <a:pt x="193" y="92"/>
                  </a:cubicBezTo>
                  <a:cubicBezTo>
                    <a:pt x="194" y="105"/>
                    <a:pt x="195" y="119"/>
                    <a:pt x="197" y="132"/>
                  </a:cubicBezTo>
                  <a:cubicBezTo>
                    <a:pt x="219" y="132"/>
                    <a:pt x="242" y="130"/>
                    <a:pt x="265" y="129"/>
                  </a:cubicBezTo>
                  <a:cubicBezTo>
                    <a:pt x="264" y="116"/>
                    <a:pt x="263" y="101"/>
                    <a:pt x="262" y="88"/>
                  </a:cubicBezTo>
                  <a:close/>
                  <a:moveTo>
                    <a:pt x="202" y="56"/>
                  </a:moveTo>
                  <a:cubicBezTo>
                    <a:pt x="203" y="56"/>
                    <a:pt x="203" y="58"/>
                    <a:pt x="204" y="58"/>
                  </a:cubicBezTo>
                  <a:cubicBezTo>
                    <a:pt x="207" y="57"/>
                    <a:pt x="210" y="54"/>
                    <a:pt x="211" y="53"/>
                  </a:cubicBezTo>
                  <a:cubicBezTo>
                    <a:pt x="208" y="54"/>
                    <a:pt x="205" y="54"/>
                    <a:pt x="202" y="56"/>
                  </a:cubicBezTo>
                  <a:close/>
                  <a:moveTo>
                    <a:pt x="254" y="57"/>
                  </a:moveTo>
                  <a:cubicBezTo>
                    <a:pt x="253" y="56"/>
                    <a:pt x="253" y="55"/>
                    <a:pt x="254" y="55"/>
                  </a:cubicBezTo>
                  <a:cubicBezTo>
                    <a:pt x="253" y="53"/>
                    <a:pt x="248" y="53"/>
                    <a:pt x="246" y="53"/>
                  </a:cubicBezTo>
                  <a:cubicBezTo>
                    <a:pt x="248" y="55"/>
                    <a:pt x="250" y="57"/>
                    <a:pt x="254" y="57"/>
                  </a:cubicBezTo>
                  <a:close/>
                  <a:moveTo>
                    <a:pt x="262" y="63"/>
                  </a:moveTo>
                  <a:cubicBezTo>
                    <a:pt x="262" y="62"/>
                    <a:pt x="261" y="62"/>
                    <a:pt x="262" y="61"/>
                  </a:cubicBezTo>
                  <a:cubicBezTo>
                    <a:pt x="260" y="58"/>
                    <a:pt x="254" y="60"/>
                    <a:pt x="252" y="59"/>
                  </a:cubicBezTo>
                  <a:cubicBezTo>
                    <a:pt x="255" y="61"/>
                    <a:pt x="259" y="63"/>
                    <a:pt x="262" y="63"/>
                  </a:cubicBezTo>
                  <a:close/>
                  <a:moveTo>
                    <a:pt x="193" y="65"/>
                  </a:moveTo>
                  <a:cubicBezTo>
                    <a:pt x="196" y="67"/>
                    <a:pt x="202" y="62"/>
                    <a:pt x="201" y="61"/>
                  </a:cubicBezTo>
                  <a:cubicBezTo>
                    <a:pt x="199" y="63"/>
                    <a:pt x="194" y="62"/>
                    <a:pt x="193" y="65"/>
                  </a:cubicBezTo>
                  <a:close/>
                  <a:moveTo>
                    <a:pt x="268" y="70"/>
                  </a:moveTo>
                  <a:cubicBezTo>
                    <a:pt x="269" y="68"/>
                    <a:pt x="267" y="67"/>
                    <a:pt x="267" y="66"/>
                  </a:cubicBezTo>
                  <a:cubicBezTo>
                    <a:pt x="264" y="66"/>
                    <a:pt x="261" y="65"/>
                    <a:pt x="259" y="65"/>
                  </a:cubicBezTo>
                  <a:cubicBezTo>
                    <a:pt x="261" y="67"/>
                    <a:pt x="264" y="69"/>
                    <a:pt x="268" y="70"/>
                  </a:cubicBezTo>
                  <a:close/>
                  <a:moveTo>
                    <a:pt x="183" y="72"/>
                  </a:moveTo>
                  <a:cubicBezTo>
                    <a:pt x="188" y="73"/>
                    <a:pt x="190" y="72"/>
                    <a:pt x="193" y="70"/>
                  </a:cubicBezTo>
                  <a:cubicBezTo>
                    <a:pt x="193" y="69"/>
                    <a:pt x="193" y="69"/>
                    <a:pt x="192" y="68"/>
                  </a:cubicBezTo>
                  <a:cubicBezTo>
                    <a:pt x="187" y="70"/>
                    <a:pt x="184" y="68"/>
                    <a:pt x="183" y="72"/>
                  </a:cubicBezTo>
                  <a:close/>
                  <a:moveTo>
                    <a:pt x="272" y="77"/>
                  </a:moveTo>
                  <a:cubicBezTo>
                    <a:pt x="273" y="77"/>
                    <a:pt x="274" y="75"/>
                    <a:pt x="274" y="74"/>
                  </a:cubicBezTo>
                  <a:cubicBezTo>
                    <a:pt x="271" y="74"/>
                    <a:pt x="269" y="72"/>
                    <a:pt x="267" y="72"/>
                  </a:cubicBezTo>
                  <a:cubicBezTo>
                    <a:pt x="269" y="74"/>
                    <a:pt x="270" y="76"/>
                    <a:pt x="272" y="77"/>
                  </a:cubicBezTo>
                  <a:close/>
                  <a:moveTo>
                    <a:pt x="180" y="74"/>
                  </a:moveTo>
                  <a:cubicBezTo>
                    <a:pt x="177" y="76"/>
                    <a:pt x="178" y="80"/>
                    <a:pt x="181" y="81"/>
                  </a:cubicBezTo>
                  <a:cubicBezTo>
                    <a:pt x="182" y="78"/>
                    <a:pt x="185" y="77"/>
                    <a:pt x="187" y="75"/>
                  </a:cubicBezTo>
                  <a:cubicBezTo>
                    <a:pt x="184" y="75"/>
                    <a:pt x="182" y="75"/>
                    <a:pt x="180" y="74"/>
                  </a:cubicBezTo>
                  <a:close/>
                  <a:moveTo>
                    <a:pt x="78" y="145"/>
                  </a:moveTo>
                  <a:cubicBezTo>
                    <a:pt x="76" y="145"/>
                    <a:pt x="75" y="143"/>
                    <a:pt x="72" y="144"/>
                  </a:cubicBezTo>
                  <a:cubicBezTo>
                    <a:pt x="69" y="145"/>
                    <a:pt x="71" y="150"/>
                    <a:pt x="71" y="152"/>
                  </a:cubicBezTo>
                  <a:cubicBezTo>
                    <a:pt x="67" y="152"/>
                    <a:pt x="65" y="155"/>
                    <a:pt x="64" y="158"/>
                  </a:cubicBezTo>
                  <a:cubicBezTo>
                    <a:pt x="65" y="161"/>
                    <a:pt x="69" y="161"/>
                    <a:pt x="69" y="165"/>
                  </a:cubicBezTo>
                  <a:cubicBezTo>
                    <a:pt x="65" y="167"/>
                    <a:pt x="59" y="165"/>
                    <a:pt x="58" y="171"/>
                  </a:cubicBezTo>
                  <a:cubicBezTo>
                    <a:pt x="57" y="172"/>
                    <a:pt x="59" y="173"/>
                    <a:pt x="58" y="175"/>
                  </a:cubicBezTo>
                  <a:cubicBezTo>
                    <a:pt x="48" y="167"/>
                    <a:pt x="37" y="189"/>
                    <a:pt x="45" y="193"/>
                  </a:cubicBezTo>
                  <a:cubicBezTo>
                    <a:pt x="47" y="192"/>
                    <a:pt x="48" y="192"/>
                    <a:pt x="50" y="193"/>
                  </a:cubicBezTo>
                  <a:cubicBezTo>
                    <a:pt x="52" y="188"/>
                    <a:pt x="63" y="189"/>
                    <a:pt x="62" y="194"/>
                  </a:cubicBezTo>
                  <a:cubicBezTo>
                    <a:pt x="60" y="192"/>
                    <a:pt x="55" y="189"/>
                    <a:pt x="53" y="194"/>
                  </a:cubicBezTo>
                  <a:cubicBezTo>
                    <a:pt x="53" y="195"/>
                    <a:pt x="55" y="196"/>
                    <a:pt x="53" y="197"/>
                  </a:cubicBezTo>
                  <a:cubicBezTo>
                    <a:pt x="51" y="198"/>
                    <a:pt x="49" y="194"/>
                    <a:pt x="46" y="194"/>
                  </a:cubicBezTo>
                  <a:cubicBezTo>
                    <a:pt x="41" y="196"/>
                    <a:pt x="37" y="207"/>
                    <a:pt x="45" y="210"/>
                  </a:cubicBezTo>
                  <a:cubicBezTo>
                    <a:pt x="45" y="211"/>
                    <a:pt x="45" y="211"/>
                    <a:pt x="45" y="212"/>
                  </a:cubicBezTo>
                  <a:cubicBezTo>
                    <a:pt x="37" y="212"/>
                    <a:pt x="35" y="224"/>
                    <a:pt x="44" y="224"/>
                  </a:cubicBezTo>
                  <a:cubicBezTo>
                    <a:pt x="43" y="227"/>
                    <a:pt x="40" y="227"/>
                    <a:pt x="39" y="230"/>
                  </a:cubicBezTo>
                  <a:cubicBezTo>
                    <a:pt x="39" y="236"/>
                    <a:pt x="39" y="242"/>
                    <a:pt x="43" y="245"/>
                  </a:cubicBezTo>
                  <a:cubicBezTo>
                    <a:pt x="45" y="247"/>
                    <a:pt x="48" y="245"/>
                    <a:pt x="52" y="247"/>
                  </a:cubicBezTo>
                  <a:cubicBezTo>
                    <a:pt x="50" y="250"/>
                    <a:pt x="47" y="252"/>
                    <a:pt x="49" y="257"/>
                  </a:cubicBezTo>
                  <a:cubicBezTo>
                    <a:pt x="52" y="260"/>
                    <a:pt x="55" y="257"/>
                    <a:pt x="58" y="258"/>
                  </a:cubicBezTo>
                  <a:cubicBezTo>
                    <a:pt x="58" y="261"/>
                    <a:pt x="55" y="260"/>
                    <a:pt x="54" y="262"/>
                  </a:cubicBezTo>
                  <a:cubicBezTo>
                    <a:pt x="50" y="266"/>
                    <a:pt x="53" y="274"/>
                    <a:pt x="58" y="276"/>
                  </a:cubicBezTo>
                  <a:cubicBezTo>
                    <a:pt x="59" y="277"/>
                    <a:pt x="61" y="275"/>
                    <a:pt x="61" y="277"/>
                  </a:cubicBezTo>
                  <a:cubicBezTo>
                    <a:pt x="58" y="288"/>
                    <a:pt x="71" y="298"/>
                    <a:pt x="79" y="290"/>
                  </a:cubicBezTo>
                  <a:cubicBezTo>
                    <a:pt x="81" y="292"/>
                    <a:pt x="81" y="295"/>
                    <a:pt x="84" y="295"/>
                  </a:cubicBezTo>
                  <a:cubicBezTo>
                    <a:pt x="89" y="296"/>
                    <a:pt x="89" y="290"/>
                    <a:pt x="89" y="286"/>
                  </a:cubicBezTo>
                  <a:cubicBezTo>
                    <a:pt x="92" y="286"/>
                    <a:pt x="94" y="288"/>
                    <a:pt x="97" y="288"/>
                  </a:cubicBezTo>
                  <a:cubicBezTo>
                    <a:pt x="98" y="287"/>
                    <a:pt x="98" y="284"/>
                    <a:pt x="100" y="284"/>
                  </a:cubicBezTo>
                  <a:cubicBezTo>
                    <a:pt x="101" y="287"/>
                    <a:pt x="105" y="289"/>
                    <a:pt x="108" y="288"/>
                  </a:cubicBezTo>
                  <a:cubicBezTo>
                    <a:pt x="111" y="288"/>
                    <a:pt x="110" y="285"/>
                    <a:pt x="111" y="283"/>
                  </a:cubicBezTo>
                  <a:cubicBezTo>
                    <a:pt x="115" y="284"/>
                    <a:pt x="116" y="288"/>
                    <a:pt x="120" y="286"/>
                  </a:cubicBezTo>
                  <a:cubicBezTo>
                    <a:pt x="116" y="278"/>
                    <a:pt x="112" y="268"/>
                    <a:pt x="102" y="266"/>
                  </a:cubicBezTo>
                  <a:cubicBezTo>
                    <a:pt x="97" y="266"/>
                    <a:pt x="93" y="267"/>
                    <a:pt x="88" y="268"/>
                  </a:cubicBezTo>
                  <a:cubicBezTo>
                    <a:pt x="89" y="271"/>
                    <a:pt x="87" y="274"/>
                    <a:pt x="84" y="274"/>
                  </a:cubicBezTo>
                  <a:cubicBezTo>
                    <a:pt x="88" y="285"/>
                    <a:pt x="71" y="287"/>
                    <a:pt x="70" y="279"/>
                  </a:cubicBezTo>
                  <a:cubicBezTo>
                    <a:pt x="73" y="283"/>
                    <a:pt x="82" y="284"/>
                    <a:pt x="82" y="277"/>
                  </a:cubicBezTo>
                  <a:cubicBezTo>
                    <a:pt x="82" y="275"/>
                    <a:pt x="81" y="275"/>
                    <a:pt x="80" y="273"/>
                  </a:cubicBezTo>
                  <a:cubicBezTo>
                    <a:pt x="89" y="273"/>
                    <a:pt x="85" y="262"/>
                    <a:pt x="79" y="261"/>
                  </a:cubicBezTo>
                  <a:cubicBezTo>
                    <a:pt x="80" y="259"/>
                    <a:pt x="84" y="257"/>
                    <a:pt x="85" y="254"/>
                  </a:cubicBezTo>
                  <a:cubicBezTo>
                    <a:pt x="85" y="252"/>
                    <a:pt x="84" y="251"/>
                    <a:pt x="83" y="249"/>
                  </a:cubicBezTo>
                  <a:cubicBezTo>
                    <a:pt x="79" y="249"/>
                    <a:pt x="78" y="246"/>
                    <a:pt x="76" y="243"/>
                  </a:cubicBezTo>
                  <a:cubicBezTo>
                    <a:pt x="69" y="251"/>
                    <a:pt x="59" y="233"/>
                    <a:pt x="69" y="230"/>
                  </a:cubicBezTo>
                  <a:cubicBezTo>
                    <a:pt x="66" y="235"/>
                    <a:pt x="66" y="243"/>
                    <a:pt x="73" y="244"/>
                  </a:cubicBezTo>
                  <a:cubicBezTo>
                    <a:pt x="75" y="243"/>
                    <a:pt x="75" y="240"/>
                    <a:pt x="77" y="240"/>
                  </a:cubicBezTo>
                  <a:cubicBezTo>
                    <a:pt x="79" y="242"/>
                    <a:pt x="79" y="244"/>
                    <a:pt x="81" y="247"/>
                  </a:cubicBezTo>
                  <a:cubicBezTo>
                    <a:pt x="84" y="246"/>
                    <a:pt x="85" y="248"/>
                    <a:pt x="88" y="246"/>
                  </a:cubicBezTo>
                  <a:cubicBezTo>
                    <a:pt x="90" y="245"/>
                    <a:pt x="89" y="242"/>
                    <a:pt x="90" y="242"/>
                  </a:cubicBezTo>
                  <a:cubicBezTo>
                    <a:pt x="92" y="242"/>
                    <a:pt x="92" y="245"/>
                    <a:pt x="95" y="245"/>
                  </a:cubicBezTo>
                  <a:cubicBezTo>
                    <a:pt x="100" y="243"/>
                    <a:pt x="96" y="237"/>
                    <a:pt x="97" y="235"/>
                  </a:cubicBezTo>
                  <a:cubicBezTo>
                    <a:pt x="101" y="237"/>
                    <a:pt x="99" y="244"/>
                    <a:pt x="96" y="247"/>
                  </a:cubicBezTo>
                  <a:cubicBezTo>
                    <a:pt x="99" y="250"/>
                    <a:pt x="103" y="252"/>
                    <a:pt x="106" y="255"/>
                  </a:cubicBezTo>
                  <a:cubicBezTo>
                    <a:pt x="109" y="256"/>
                    <a:pt x="113" y="262"/>
                    <a:pt x="116" y="258"/>
                  </a:cubicBezTo>
                  <a:cubicBezTo>
                    <a:pt x="116" y="253"/>
                    <a:pt x="113" y="248"/>
                    <a:pt x="110" y="244"/>
                  </a:cubicBezTo>
                  <a:cubicBezTo>
                    <a:pt x="102" y="238"/>
                    <a:pt x="100" y="228"/>
                    <a:pt x="94" y="220"/>
                  </a:cubicBezTo>
                  <a:cubicBezTo>
                    <a:pt x="91" y="221"/>
                    <a:pt x="88" y="219"/>
                    <a:pt x="87" y="216"/>
                  </a:cubicBezTo>
                  <a:cubicBezTo>
                    <a:pt x="85" y="217"/>
                    <a:pt x="85" y="218"/>
                    <a:pt x="84" y="219"/>
                  </a:cubicBezTo>
                  <a:cubicBezTo>
                    <a:pt x="79" y="217"/>
                    <a:pt x="78" y="215"/>
                    <a:pt x="77" y="210"/>
                  </a:cubicBezTo>
                  <a:cubicBezTo>
                    <a:pt x="78" y="210"/>
                    <a:pt x="77" y="208"/>
                    <a:pt x="79" y="208"/>
                  </a:cubicBezTo>
                  <a:cubicBezTo>
                    <a:pt x="78" y="212"/>
                    <a:pt x="80" y="216"/>
                    <a:pt x="84" y="216"/>
                  </a:cubicBezTo>
                  <a:cubicBezTo>
                    <a:pt x="85" y="216"/>
                    <a:pt x="84" y="213"/>
                    <a:pt x="86" y="213"/>
                  </a:cubicBezTo>
                  <a:cubicBezTo>
                    <a:pt x="89" y="213"/>
                    <a:pt x="89" y="219"/>
                    <a:pt x="93" y="219"/>
                  </a:cubicBezTo>
                  <a:cubicBezTo>
                    <a:pt x="94" y="219"/>
                    <a:pt x="93" y="217"/>
                    <a:pt x="94" y="218"/>
                  </a:cubicBezTo>
                  <a:cubicBezTo>
                    <a:pt x="96" y="217"/>
                    <a:pt x="95" y="219"/>
                    <a:pt x="97" y="219"/>
                  </a:cubicBezTo>
                  <a:cubicBezTo>
                    <a:pt x="103" y="218"/>
                    <a:pt x="100" y="211"/>
                    <a:pt x="98" y="207"/>
                  </a:cubicBezTo>
                  <a:cubicBezTo>
                    <a:pt x="100" y="206"/>
                    <a:pt x="101" y="207"/>
                    <a:pt x="102" y="207"/>
                  </a:cubicBezTo>
                  <a:cubicBezTo>
                    <a:pt x="104" y="210"/>
                    <a:pt x="108" y="211"/>
                    <a:pt x="112" y="212"/>
                  </a:cubicBezTo>
                  <a:cubicBezTo>
                    <a:pt x="113" y="211"/>
                    <a:pt x="110" y="209"/>
                    <a:pt x="111" y="208"/>
                  </a:cubicBezTo>
                  <a:cubicBezTo>
                    <a:pt x="115" y="208"/>
                    <a:pt x="115" y="211"/>
                    <a:pt x="118" y="212"/>
                  </a:cubicBezTo>
                  <a:cubicBezTo>
                    <a:pt x="123" y="212"/>
                    <a:pt x="128" y="205"/>
                    <a:pt x="127" y="199"/>
                  </a:cubicBezTo>
                  <a:cubicBezTo>
                    <a:pt x="127" y="198"/>
                    <a:pt x="124" y="199"/>
                    <a:pt x="124" y="198"/>
                  </a:cubicBezTo>
                  <a:cubicBezTo>
                    <a:pt x="128" y="195"/>
                    <a:pt x="135" y="194"/>
                    <a:pt x="135" y="188"/>
                  </a:cubicBezTo>
                  <a:cubicBezTo>
                    <a:pt x="135" y="187"/>
                    <a:pt x="133" y="186"/>
                    <a:pt x="134" y="184"/>
                  </a:cubicBezTo>
                  <a:cubicBezTo>
                    <a:pt x="132" y="182"/>
                    <a:pt x="128" y="183"/>
                    <a:pt x="126" y="183"/>
                  </a:cubicBezTo>
                  <a:cubicBezTo>
                    <a:pt x="127" y="181"/>
                    <a:pt x="128" y="180"/>
                    <a:pt x="128" y="179"/>
                  </a:cubicBezTo>
                  <a:cubicBezTo>
                    <a:pt x="128" y="175"/>
                    <a:pt x="123" y="174"/>
                    <a:pt x="121" y="175"/>
                  </a:cubicBezTo>
                  <a:cubicBezTo>
                    <a:pt x="124" y="170"/>
                    <a:pt x="133" y="176"/>
                    <a:pt x="130" y="181"/>
                  </a:cubicBezTo>
                  <a:cubicBezTo>
                    <a:pt x="140" y="181"/>
                    <a:pt x="138" y="196"/>
                    <a:pt x="129" y="197"/>
                  </a:cubicBezTo>
                  <a:cubicBezTo>
                    <a:pt x="130" y="205"/>
                    <a:pt x="125" y="213"/>
                    <a:pt x="118" y="214"/>
                  </a:cubicBezTo>
                  <a:cubicBezTo>
                    <a:pt x="116" y="231"/>
                    <a:pt x="124" y="246"/>
                    <a:pt x="130" y="259"/>
                  </a:cubicBezTo>
                  <a:cubicBezTo>
                    <a:pt x="131" y="257"/>
                    <a:pt x="130" y="255"/>
                    <a:pt x="133" y="254"/>
                  </a:cubicBezTo>
                  <a:cubicBezTo>
                    <a:pt x="135" y="254"/>
                    <a:pt x="135" y="255"/>
                    <a:pt x="136" y="255"/>
                  </a:cubicBezTo>
                  <a:cubicBezTo>
                    <a:pt x="139" y="253"/>
                    <a:pt x="139" y="249"/>
                    <a:pt x="139" y="244"/>
                  </a:cubicBezTo>
                  <a:cubicBezTo>
                    <a:pt x="140" y="245"/>
                    <a:pt x="145" y="246"/>
                    <a:pt x="148" y="245"/>
                  </a:cubicBezTo>
                  <a:cubicBezTo>
                    <a:pt x="150" y="242"/>
                    <a:pt x="150" y="239"/>
                    <a:pt x="149" y="234"/>
                  </a:cubicBezTo>
                  <a:cubicBezTo>
                    <a:pt x="144" y="238"/>
                    <a:pt x="136" y="239"/>
                    <a:pt x="130" y="235"/>
                  </a:cubicBezTo>
                  <a:cubicBezTo>
                    <a:pt x="130" y="230"/>
                    <a:pt x="123" y="229"/>
                    <a:pt x="124" y="224"/>
                  </a:cubicBezTo>
                  <a:cubicBezTo>
                    <a:pt x="124" y="218"/>
                    <a:pt x="135" y="222"/>
                    <a:pt x="138" y="220"/>
                  </a:cubicBezTo>
                  <a:cubicBezTo>
                    <a:pt x="136" y="211"/>
                    <a:pt x="147" y="211"/>
                    <a:pt x="154" y="210"/>
                  </a:cubicBezTo>
                  <a:cubicBezTo>
                    <a:pt x="154" y="207"/>
                    <a:pt x="157" y="203"/>
                    <a:pt x="159" y="201"/>
                  </a:cubicBezTo>
                  <a:cubicBezTo>
                    <a:pt x="158" y="195"/>
                    <a:pt x="155" y="192"/>
                    <a:pt x="151" y="191"/>
                  </a:cubicBezTo>
                  <a:cubicBezTo>
                    <a:pt x="149" y="191"/>
                    <a:pt x="149" y="193"/>
                    <a:pt x="146" y="193"/>
                  </a:cubicBezTo>
                  <a:cubicBezTo>
                    <a:pt x="148" y="187"/>
                    <a:pt x="148" y="181"/>
                    <a:pt x="144" y="177"/>
                  </a:cubicBezTo>
                  <a:cubicBezTo>
                    <a:pt x="143" y="177"/>
                    <a:pt x="142" y="179"/>
                    <a:pt x="141" y="178"/>
                  </a:cubicBezTo>
                  <a:cubicBezTo>
                    <a:pt x="145" y="172"/>
                    <a:pt x="139" y="167"/>
                    <a:pt x="133" y="168"/>
                  </a:cubicBezTo>
                  <a:cubicBezTo>
                    <a:pt x="135" y="163"/>
                    <a:pt x="139" y="158"/>
                    <a:pt x="136" y="152"/>
                  </a:cubicBezTo>
                  <a:cubicBezTo>
                    <a:pt x="132" y="149"/>
                    <a:pt x="130" y="146"/>
                    <a:pt x="126" y="146"/>
                  </a:cubicBezTo>
                  <a:cubicBezTo>
                    <a:pt x="121" y="145"/>
                    <a:pt x="118" y="150"/>
                    <a:pt x="113" y="151"/>
                  </a:cubicBezTo>
                  <a:cubicBezTo>
                    <a:pt x="115" y="146"/>
                    <a:pt x="113" y="143"/>
                    <a:pt x="110" y="142"/>
                  </a:cubicBezTo>
                  <a:cubicBezTo>
                    <a:pt x="109" y="142"/>
                    <a:pt x="108" y="143"/>
                    <a:pt x="107" y="143"/>
                  </a:cubicBezTo>
                  <a:cubicBezTo>
                    <a:pt x="106" y="141"/>
                    <a:pt x="106" y="137"/>
                    <a:pt x="103" y="136"/>
                  </a:cubicBezTo>
                  <a:cubicBezTo>
                    <a:pt x="100" y="136"/>
                    <a:pt x="100" y="138"/>
                    <a:pt x="97" y="137"/>
                  </a:cubicBezTo>
                  <a:cubicBezTo>
                    <a:pt x="97" y="132"/>
                    <a:pt x="95" y="130"/>
                    <a:pt x="93" y="127"/>
                  </a:cubicBezTo>
                  <a:cubicBezTo>
                    <a:pt x="82" y="126"/>
                    <a:pt x="78" y="137"/>
                    <a:pt x="78" y="145"/>
                  </a:cubicBezTo>
                  <a:close/>
                  <a:moveTo>
                    <a:pt x="202" y="138"/>
                  </a:moveTo>
                  <a:cubicBezTo>
                    <a:pt x="210" y="138"/>
                    <a:pt x="217" y="138"/>
                    <a:pt x="224" y="138"/>
                  </a:cubicBezTo>
                  <a:cubicBezTo>
                    <a:pt x="232" y="138"/>
                    <a:pt x="238" y="137"/>
                    <a:pt x="244" y="136"/>
                  </a:cubicBezTo>
                  <a:cubicBezTo>
                    <a:pt x="249" y="136"/>
                    <a:pt x="253" y="136"/>
                    <a:pt x="259" y="135"/>
                  </a:cubicBezTo>
                  <a:cubicBezTo>
                    <a:pt x="260" y="135"/>
                    <a:pt x="266" y="136"/>
                    <a:pt x="266" y="133"/>
                  </a:cubicBezTo>
                  <a:cubicBezTo>
                    <a:pt x="265" y="131"/>
                    <a:pt x="261" y="132"/>
                    <a:pt x="259" y="132"/>
                  </a:cubicBezTo>
                  <a:cubicBezTo>
                    <a:pt x="257" y="132"/>
                    <a:pt x="252" y="132"/>
                    <a:pt x="248" y="133"/>
                  </a:cubicBezTo>
                  <a:cubicBezTo>
                    <a:pt x="231" y="134"/>
                    <a:pt x="216" y="134"/>
                    <a:pt x="196" y="134"/>
                  </a:cubicBezTo>
                  <a:cubicBezTo>
                    <a:pt x="193" y="139"/>
                    <a:pt x="197" y="139"/>
                    <a:pt x="202" y="138"/>
                  </a:cubicBezTo>
                  <a:close/>
                  <a:moveTo>
                    <a:pt x="235" y="153"/>
                  </a:moveTo>
                  <a:cubicBezTo>
                    <a:pt x="239" y="154"/>
                    <a:pt x="242" y="154"/>
                    <a:pt x="245" y="155"/>
                  </a:cubicBezTo>
                  <a:cubicBezTo>
                    <a:pt x="245" y="154"/>
                    <a:pt x="247" y="153"/>
                    <a:pt x="246" y="151"/>
                  </a:cubicBezTo>
                  <a:cubicBezTo>
                    <a:pt x="242" y="150"/>
                    <a:pt x="239" y="148"/>
                    <a:pt x="235" y="146"/>
                  </a:cubicBezTo>
                  <a:cubicBezTo>
                    <a:pt x="234" y="147"/>
                    <a:pt x="234" y="151"/>
                    <a:pt x="235" y="153"/>
                  </a:cubicBezTo>
                  <a:close/>
                  <a:moveTo>
                    <a:pt x="222" y="150"/>
                  </a:moveTo>
                  <a:cubicBezTo>
                    <a:pt x="222" y="152"/>
                    <a:pt x="223" y="153"/>
                    <a:pt x="222" y="155"/>
                  </a:cubicBezTo>
                  <a:cubicBezTo>
                    <a:pt x="226" y="155"/>
                    <a:pt x="230" y="153"/>
                    <a:pt x="232" y="153"/>
                  </a:cubicBezTo>
                  <a:cubicBezTo>
                    <a:pt x="232" y="150"/>
                    <a:pt x="233" y="149"/>
                    <a:pt x="231" y="147"/>
                  </a:cubicBezTo>
                  <a:cubicBezTo>
                    <a:pt x="229" y="150"/>
                    <a:pt x="225" y="148"/>
                    <a:pt x="222" y="150"/>
                  </a:cubicBezTo>
                  <a:close/>
                  <a:moveTo>
                    <a:pt x="218" y="157"/>
                  </a:moveTo>
                  <a:cubicBezTo>
                    <a:pt x="217" y="159"/>
                    <a:pt x="218" y="160"/>
                    <a:pt x="217" y="162"/>
                  </a:cubicBezTo>
                  <a:cubicBezTo>
                    <a:pt x="221" y="161"/>
                    <a:pt x="223" y="160"/>
                    <a:pt x="227" y="159"/>
                  </a:cubicBezTo>
                  <a:cubicBezTo>
                    <a:pt x="227" y="157"/>
                    <a:pt x="231" y="157"/>
                    <a:pt x="230" y="155"/>
                  </a:cubicBezTo>
                  <a:cubicBezTo>
                    <a:pt x="226" y="157"/>
                    <a:pt x="223" y="157"/>
                    <a:pt x="218" y="157"/>
                  </a:cubicBezTo>
                  <a:close/>
                  <a:moveTo>
                    <a:pt x="258" y="164"/>
                  </a:moveTo>
                  <a:cubicBezTo>
                    <a:pt x="258" y="161"/>
                    <a:pt x="257" y="159"/>
                    <a:pt x="255" y="159"/>
                  </a:cubicBezTo>
                  <a:cubicBezTo>
                    <a:pt x="249" y="160"/>
                    <a:pt x="245" y="157"/>
                    <a:pt x="239" y="156"/>
                  </a:cubicBezTo>
                  <a:cubicBezTo>
                    <a:pt x="244" y="162"/>
                    <a:pt x="249" y="163"/>
                    <a:pt x="258" y="164"/>
                  </a:cubicBezTo>
                  <a:close/>
                  <a:moveTo>
                    <a:pt x="131" y="233"/>
                  </a:moveTo>
                  <a:cubicBezTo>
                    <a:pt x="133" y="235"/>
                    <a:pt x="137" y="235"/>
                    <a:pt x="139" y="236"/>
                  </a:cubicBezTo>
                  <a:cubicBezTo>
                    <a:pt x="146" y="234"/>
                    <a:pt x="150" y="231"/>
                    <a:pt x="155" y="229"/>
                  </a:cubicBezTo>
                  <a:cubicBezTo>
                    <a:pt x="159" y="226"/>
                    <a:pt x="163" y="223"/>
                    <a:pt x="167" y="221"/>
                  </a:cubicBezTo>
                  <a:cubicBezTo>
                    <a:pt x="172" y="217"/>
                    <a:pt x="176" y="214"/>
                    <a:pt x="181" y="210"/>
                  </a:cubicBezTo>
                  <a:cubicBezTo>
                    <a:pt x="188" y="206"/>
                    <a:pt x="194" y="202"/>
                    <a:pt x="200" y="197"/>
                  </a:cubicBezTo>
                  <a:cubicBezTo>
                    <a:pt x="213" y="187"/>
                    <a:pt x="223" y="176"/>
                    <a:pt x="234" y="165"/>
                  </a:cubicBezTo>
                  <a:cubicBezTo>
                    <a:pt x="233" y="163"/>
                    <a:pt x="233" y="158"/>
                    <a:pt x="232" y="157"/>
                  </a:cubicBezTo>
                  <a:cubicBezTo>
                    <a:pt x="201" y="185"/>
                    <a:pt x="170" y="212"/>
                    <a:pt x="131" y="233"/>
                  </a:cubicBezTo>
                  <a:close/>
                  <a:moveTo>
                    <a:pt x="285" y="196"/>
                  </a:moveTo>
                  <a:cubicBezTo>
                    <a:pt x="267" y="184"/>
                    <a:pt x="252" y="170"/>
                    <a:pt x="236" y="157"/>
                  </a:cubicBezTo>
                  <a:cubicBezTo>
                    <a:pt x="236" y="156"/>
                    <a:pt x="235" y="157"/>
                    <a:pt x="235" y="157"/>
                  </a:cubicBezTo>
                  <a:cubicBezTo>
                    <a:pt x="235" y="162"/>
                    <a:pt x="236" y="163"/>
                    <a:pt x="236" y="167"/>
                  </a:cubicBezTo>
                  <a:cubicBezTo>
                    <a:pt x="239" y="170"/>
                    <a:pt x="242" y="173"/>
                    <a:pt x="244" y="175"/>
                  </a:cubicBezTo>
                  <a:cubicBezTo>
                    <a:pt x="247" y="178"/>
                    <a:pt x="251" y="180"/>
                    <a:pt x="254" y="183"/>
                  </a:cubicBezTo>
                  <a:cubicBezTo>
                    <a:pt x="256" y="184"/>
                    <a:pt x="258" y="187"/>
                    <a:pt x="259" y="188"/>
                  </a:cubicBezTo>
                  <a:cubicBezTo>
                    <a:pt x="264" y="192"/>
                    <a:pt x="269" y="196"/>
                    <a:pt x="274" y="199"/>
                  </a:cubicBezTo>
                  <a:cubicBezTo>
                    <a:pt x="288" y="211"/>
                    <a:pt x="303" y="223"/>
                    <a:pt x="320" y="230"/>
                  </a:cubicBezTo>
                  <a:cubicBezTo>
                    <a:pt x="323" y="229"/>
                    <a:pt x="324" y="226"/>
                    <a:pt x="324" y="223"/>
                  </a:cubicBezTo>
                  <a:cubicBezTo>
                    <a:pt x="319" y="218"/>
                    <a:pt x="313" y="215"/>
                    <a:pt x="307" y="211"/>
                  </a:cubicBezTo>
                  <a:cubicBezTo>
                    <a:pt x="300" y="206"/>
                    <a:pt x="292" y="200"/>
                    <a:pt x="285" y="198"/>
                  </a:cubicBezTo>
                  <a:cubicBezTo>
                    <a:pt x="285" y="197"/>
                    <a:pt x="285" y="197"/>
                    <a:pt x="285" y="196"/>
                  </a:cubicBezTo>
                  <a:close/>
                  <a:moveTo>
                    <a:pt x="222" y="164"/>
                  </a:moveTo>
                  <a:cubicBezTo>
                    <a:pt x="222" y="163"/>
                    <a:pt x="222" y="163"/>
                    <a:pt x="221" y="163"/>
                  </a:cubicBezTo>
                  <a:cubicBezTo>
                    <a:pt x="217" y="164"/>
                    <a:pt x="215" y="164"/>
                    <a:pt x="209" y="164"/>
                  </a:cubicBezTo>
                  <a:cubicBezTo>
                    <a:pt x="209" y="166"/>
                    <a:pt x="207" y="168"/>
                    <a:pt x="206" y="170"/>
                  </a:cubicBezTo>
                  <a:cubicBezTo>
                    <a:pt x="211" y="168"/>
                    <a:pt x="218" y="167"/>
                    <a:pt x="222" y="164"/>
                  </a:cubicBezTo>
                  <a:close/>
                  <a:moveTo>
                    <a:pt x="269" y="171"/>
                  </a:moveTo>
                  <a:cubicBezTo>
                    <a:pt x="268" y="168"/>
                    <a:pt x="267" y="166"/>
                    <a:pt x="265" y="165"/>
                  </a:cubicBezTo>
                  <a:cubicBezTo>
                    <a:pt x="261" y="167"/>
                    <a:pt x="253" y="166"/>
                    <a:pt x="248" y="164"/>
                  </a:cubicBezTo>
                  <a:cubicBezTo>
                    <a:pt x="252" y="170"/>
                    <a:pt x="260" y="171"/>
                    <a:pt x="269" y="171"/>
                  </a:cubicBezTo>
                  <a:close/>
                  <a:moveTo>
                    <a:pt x="234" y="168"/>
                  </a:moveTo>
                  <a:cubicBezTo>
                    <a:pt x="223" y="181"/>
                    <a:pt x="209" y="193"/>
                    <a:pt x="196" y="203"/>
                  </a:cubicBezTo>
                  <a:cubicBezTo>
                    <a:pt x="191" y="207"/>
                    <a:pt x="186" y="209"/>
                    <a:pt x="181" y="213"/>
                  </a:cubicBezTo>
                  <a:cubicBezTo>
                    <a:pt x="171" y="220"/>
                    <a:pt x="161" y="228"/>
                    <a:pt x="151" y="233"/>
                  </a:cubicBezTo>
                  <a:cubicBezTo>
                    <a:pt x="161" y="269"/>
                    <a:pt x="169" y="296"/>
                    <a:pt x="174" y="336"/>
                  </a:cubicBezTo>
                  <a:cubicBezTo>
                    <a:pt x="183" y="334"/>
                    <a:pt x="191" y="330"/>
                    <a:pt x="202" y="328"/>
                  </a:cubicBezTo>
                  <a:cubicBezTo>
                    <a:pt x="201" y="325"/>
                    <a:pt x="200" y="323"/>
                    <a:pt x="200" y="322"/>
                  </a:cubicBezTo>
                  <a:cubicBezTo>
                    <a:pt x="201" y="321"/>
                    <a:pt x="202" y="320"/>
                    <a:pt x="202" y="319"/>
                  </a:cubicBezTo>
                  <a:cubicBezTo>
                    <a:pt x="203" y="318"/>
                    <a:pt x="202" y="315"/>
                    <a:pt x="203" y="314"/>
                  </a:cubicBezTo>
                  <a:cubicBezTo>
                    <a:pt x="204" y="311"/>
                    <a:pt x="209" y="310"/>
                    <a:pt x="210" y="307"/>
                  </a:cubicBezTo>
                  <a:cubicBezTo>
                    <a:pt x="210" y="306"/>
                    <a:pt x="210" y="302"/>
                    <a:pt x="209" y="299"/>
                  </a:cubicBezTo>
                  <a:cubicBezTo>
                    <a:pt x="209" y="288"/>
                    <a:pt x="208" y="273"/>
                    <a:pt x="206" y="258"/>
                  </a:cubicBezTo>
                  <a:cubicBezTo>
                    <a:pt x="206" y="253"/>
                    <a:pt x="206" y="245"/>
                    <a:pt x="204" y="241"/>
                  </a:cubicBezTo>
                  <a:cubicBezTo>
                    <a:pt x="203" y="238"/>
                    <a:pt x="200" y="237"/>
                    <a:pt x="200" y="234"/>
                  </a:cubicBezTo>
                  <a:cubicBezTo>
                    <a:pt x="201" y="232"/>
                    <a:pt x="203" y="230"/>
                    <a:pt x="206" y="229"/>
                  </a:cubicBezTo>
                  <a:cubicBezTo>
                    <a:pt x="213" y="226"/>
                    <a:pt x="224" y="227"/>
                    <a:pt x="235" y="226"/>
                  </a:cubicBezTo>
                  <a:cubicBezTo>
                    <a:pt x="245" y="226"/>
                    <a:pt x="259" y="227"/>
                    <a:pt x="267" y="228"/>
                  </a:cubicBezTo>
                  <a:cubicBezTo>
                    <a:pt x="270" y="231"/>
                    <a:pt x="268" y="237"/>
                    <a:pt x="264" y="238"/>
                  </a:cubicBezTo>
                  <a:cubicBezTo>
                    <a:pt x="264" y="263"/>
                    <a:pt x="261" y="287"/>
                    <a:pt x="259" y="308"/>
                  </a:cubicBezTo>
                  <a:cubicBezTo>
                    <a:pt x="265" y="311"/>
                    <a:pt x="268" y="320"/>
                    <a:pt x="265" y="325"/>
                  </a:cubicBezTo>
                  <a:cubicBezTo>
                    <a:pt x="272" y="328"/>
                    <a:pt x="277" y="333"/>
                    <a:pt x="285" y="335"/>
                  </a:cubicBezTo>
                  <a:cubicBezTo>
                    <a:pt x="285" y="335"/>
                    <a:pt x="285" y="337"/>
                    <a:pt x="287" y="336"/>
                  </a:cubicBezTo>
                  <a:cubicBezTo>
                    <a:pt x="290" y="325"/>
                    <a:pt x="290" y="317"/>
                    <a:pt x="292" y="306"/>
                  </a:cubicBezTo>
                  <a:cubicBezTo>
                    <a:pt x="295" y="279"/>
                    <a:pt x="299" y="249"/>
                    <a:pt x="302" y="223"/>
                  </a:cubicBezTo>
                  <a:cubicBezTo>
                    <a:pt x="278" y="206"/>
                    <a:pt x="255" y="188"/>
                    <a:pt x="234" y="168"/>
                  </a:cubicBezTo>
                  <a:close/>
                  <a:moveTo>
                    <a:pt x="195" y="174"/>
                  </a:moveTo>
                  <a:cubicBezTo>
                    <a:pt x="194" y="176"/>
                    <a:pt x="194" y="178"/>
                    <a:pt x="193" y="180"/>
                  </a:cubicBezTo>
                  <a:cubicBezTo>
                    <a:pt x="203" y="181"/>
                    <a:pt x="209" y="174"/>
                    <a:pt x="214" y="169"/>
                  </a:cubicBezTo>
                  <a:cubicBezTo>
                    <a:pt x="208" y="172"/>
                    <a:pt x="202" y="173"/>
                    <a:pt x="195" y="174"/>
                  </a:cubicBezTo>
                  <a:close/>
                  <a:moveTo>
                    <a:pt x="280" y="181"/>
                  </a:moveTo>
                  <a:cubicBezTo>
                    <a:pt x="280" y="179"/>
                    <a:pt x="281" y="177"/>
                    <a:pt x="280" y="175"/>
                  </a:cubicBezTo>
                  <a:cubicBezTo>
                    <a:pt x="271" y="175"/>
                    <a:pt x="266" y="172"/>
                    <a:pt x="259" y="173"/>
                  </a:cubicBezTo>
                  <a:cubicBezTo>
                    <a:pt x="264" y="177"/>
                    <a:pt x="272" y="179"/>
                    <a:pt x="280" y="181"/>
                  </a:cubicBezTo>
                  <a:close/>
                  <a:moveTo>
                    <a:pt x="295" y="186"/>
                  </a:moveTo>
                  <a:cubicBezTo>
                    <a:pt x="290" y="180"/>
                    <a:pt x="274" y="184"/>
                    <a:pt x="268" y="181"/>
                  </a:cubicBezTo>
                  <a:cubicBezTo>
                    <a:pt x="274" y="187"/>
                    <a:pt x="284" y="192"/>
                    <a:pt x="295" y="190"/>
                  </a:cubicBezTo>
                  <a:cubicBezTo>
                    <a:pt x="294" y="190"/>
                    <a:pt x="295" y="187"/>
                    <a:pt x="295" y="186"/>
                  </a:cubicBezTo>
                  <a:close/>
                  <a:moveTo>
                    <a:pt x="183" y="184"/>
                  </a:moveTo>
                  <a:cubicBezTo>
                    <a:pt x="184" y="187"/>
                    <a:pt x="184" y="188"/>
                    <a:pt x="184" y="190"/>
                  </a:cubicBezTo>
                  <a:cubicBezTo>
                    <a:pt x="190" y="188"/>
                    <a:pt x="199" y="186"/>
                    <a:pt x="201" y="181"/>
                  </a:cubicBezTo>
                  <a:cubicBezTo>
                    <a:pt x="197" y="183"/>
                    <a:pt x="188" y="183"/>
                    <a:pt x="183" y="184"/>
                  </a:cubicBezTo>
                  <a:close/>
                  <a:moveTo>
                    <a:pt x="182" y="197"/>
                  </a:moveTo>
                  <a:cubicBezTo>
                    <a:pt x="184" y="195"/>
                    <a:pt x="187" y="194"/>
                    <a:pt x="189" y="191"/>
                  </a:cubicBezTo>
                  <a:cubicBezTo>
                    <a:pt x="189" y="191"/>
                    <a:pt x="193" y="189"/>
                    <a:pt x="191" y="189"/>
                  </a:cubicBezTo>
                  <a:cubicBezTo>
                    <a:pt x="187" y="191"/>
                    <a:pt x="179" y="193"/>
                    <a:pt x="174" y="192"/>
                  </a:cubicBezTo>
                  <a:cubicBezTo>
                    <a:pt x="173" y="194"/>
                    <a:pt x="172" y="195"/>
                    <a:pt x="172" y="197"/>
                  </a:cubicBezTo>
                  <a:cubicBezTo>
                    <a:pt x="175" y="199"/>
                    <a:pt x="178" y="196"/>
                    <a:pt x="182" y="197"/>
                  </a:cubicBezTo>
                  <a:close/>
                  <a:moveTo>
                    <a:pt x="307" y="201"/>
                  </a:moveTo>
                  <a:cubicBezTo>
                    <a:pt x="308" y="187"/>
                    <a:pt x="291" y="196"/>
                    <a:pt x="282" y="191"/>
                  </a:cubicBezTo>
                  <a:cubicBezTo>
                    <a:pt x="288" y="198"/>
                    <a:pt x="297" y="199"/>
                    <a:pt x="307" y="201"/>
                  </a:cubicBezTo>
                  <a:close/>
                  <a:moveTo>
                    <a:pt x="159" y="203"/>
                  </a:moveTo>
                  <a:cubicBezTo>
                    <a:pt x="158" y="206"/>
                    <a:pt x="157" y="207"/>
                    <a:pt x="156" y="209"/>
                  </a:cubicBezTo>
                  <a:cubicBezTo>
                    <a:pt x="161" y="210"/>
                    <a:pt x="165" y="206"/>
                    <a:pt x="171" y="206"/>
                  </a:cubicBezTo>
                  <a:cubicBezTo>
                    <a:pt x="172" y="204"/>
                    <a:pt x="174" y="203"/>
                    <a:pt x="176" y="202"/>
                  </a:cubicBezTo>
                  <a:cubicBezTo>
                    <a:pt x="176" y="200"/>
                    <a:pt x="179" y="199"/>
                    <a:pt x="178" y="199"/>
                  </a:cubicBezTo>
                  <a:cubicBezTo>
                    <a:pt x="172" y="201"/>
                    <a:pt x="164" y="203"/>
                    <a:pt x="159" y="203"/>
                  </a:cubicBezTo>
                  <a:close/>
                  <a:moveTo>
                    <a:pt x="300" y="204"/>
                  </a:moveTo>
                  <a:cubicBezTo>
                    <a:pt x="307" y="205"/>
                    <a:pt x="312" y="209"/>
                    <a:pt x="319" y="209"/>
                  </a:cubicBezTo>
                  <a:cubicBezTo>
                    <a:pt x="319" y="207"/>
                    <a:pt x="319" y="204"/>
                    <a:pt x="317" y="203"/>
                  </a:cubicBezTo>
                  <a:cubicBezTo>
                    <a:pt x="316" y="203"/>
                    <a:pt x="314" y="203"/>
                    <a:pt x="313" y="203"/>
                  </a:cubicBezTo>
                  <a:cubicBezTo>
                    <a:pt x="308" y="203"/>
                    <a:pt x="300" y="201"/>
                    <a:pt x="296" y="201"/>
                  </a:cubicBezTo>
                  <a:cubicBezTo>
                    <a:pt x="298" y="202"/>
                    <a:pt x="299" y="203"/>
                    <a:pt x="300" y="204"/>
                  </a:cubicBezTo>
                  <a:close/>
                  <a:moveTo>
                    <a:pt x="102" y="218"/>
                  </a:moveTo>
                  <a:cubicBezTo>
                    <a:pt x="105" y="222"/>
                    <a:pt x="106" y="233"/>
                    <a:pt x="112" y="234"/>
                  </a:cubicBezTo>
                  <a:cubicBezTo>
                    <a:pt x="111" y="228"/>
                    <a:pt x="109" y="222"/>
                    <a:pt x="111" y="214"/>
                  </a:cubicBezTo>
                  <a:cubicBezTo>
                    <a:pt x="106" y="214"/>
                    <a:pt x="103" y="211"/>
                    <a:pt x="101" y="208"/>
                  </a:cubicBezTo>
                  <a:cubicBezTo>
                    <a:pt x="102" y="212"/>
                    <a:pt x="104" y="215"/>
                    <a:pt x="102" y="218"/>
                  </a:cubicBezTo>
                  <a:close/>
                  <a:moveTo>
                    <a:pt x="141" y="214"/>
                  </a:moveTo>
                  <a:cubicBezTo>
                    <a:pt x="141" y="216"/>
                    <a:pt x="139" y="217"/>
                    <a:pt x="140" y="220"/>
                  </a:cubicBezTo>
                  <a:cubicBezTo>
                    <a:pt x="150" y="219"/>
                    <a:pt x="159" y="215"/>
                    <a:pt x="165" y="209"/>
                  </a:cubicBezTo>
                  <a:cubicBezTo>
                    <a:pt x="158" y="212"/>
                    <a:pt x="149" y="212"/>
                    <a:pt x="141" y="214"/>
                  </a:cubicBezTo>
                  <a:close/>
                  <a:moveTo>
                    <a:pt x="324" y="220"/>
                  </a:moveTo>
                  <a:cubicBezTo>
                    <a:pt x="326" y="217"/>
                    <a:pt x="328" y="216"/>
                    <a:pt x="326" y="213"/>
                  </a:cubicBezTo>
                  <a:cubicBezTo>
                    <a:pt x="320" y="214"/>
                    <a:pt x="313" y="210"/>
                    <a:pt x="308" y="209"/>
                  </a:cubicBezTo>
                  <a:cubicBezTo>
                    <a:pt x="313" y="213"/>
                    <a:pt x="319" y="216"/>
                    <a:pt x="324" y="220"/>
                  </a:cubicBezTo>
                  <a:close/>
                  <a:moveTo>
                    <a:pt x="112" y="214"/>
                  </a:moveTo>
                  <a:cubicBezTo>
                    <a:pt x="110" y="219"/>
                    <a:pt x="113" y="226"/>
                    <a:pt x="114" y="231"/>
                  </a:cubicBezTo>
                  <a:cubicBezTo>
                    <a:pt x="116" y="239"/>
                    <a:pt x="109" y="237"/>
                    <a:pt x="107" y="233"/>
                  </a:cubicBezTo>
                  <a:cubicBezTo>
                    <a:pt x="104" y="229"/>
                    <a:pt x="103" y="223"/>
                    <a:pt x="101" y="220"/>
                  </a:cubicBezTo>
                  <a:cubicBezTo>
                    <a:pt x="99" y="220"/>
                    <a:pt x="98" y="221"/>
                    <a:pt x="97" y="221"/>
                  </a:cubicBezTo>
                  <a:cubicBezTo>
                    <a:pt x="100" y="228"/>
                    <a:pt x="105" y="234"/>
                    <a:pt x="109" y="241"/>
                  </a:cubicBezTo>
                  <a:cubicBezTo>
                    <a:pt x="114" y="243"/>
                    <a:pt x="122" y="258"/>
                    <a:pt x="116" y="262"/>
                  </a:cubicBezTo>
                  <a:cubicBezTo>
                    <a:pt x="105" y="260"/>
                    <a:pt x="99" y="250"/>
                    <a:pt x="91" y="245"/>
                  </a:cubicBezTo>
                  <a:cubicBezTo>
                    <a:pt x="91" y="247"/>
                    <a:pt x="89" y="247"/>
                    <a:pt x="89" y="248"/>
                  </a:cubicBezTo>
                  <a:cubicBezTo>
                    <a:pt x="92" y="252"/>
                    <a:pt x="99" y="254"/>
                    <a:pt x="98" y="258"/>
                  </a:cubicBezTo>
                  <a:cubicBezTo>
                    <a:pt x="96" y="264"/>
                    <a:pt x="89" y="259"/>
                    <a:pt x="83" y="260"/>
                  </a:cubicBezTo>
                  <a:cubicBezTo>
                    <a:pt x="84" y="262"/>
                    <a:pt x="87" y="263"/>
                    <a:pt x="87" y="266"/>
                  </a:cubicBezTo>
                  <a:cubicBezTo>
                    <a:pt x="99" y="263"/>
                    <a:pt x="108" y="264"/>
                    <a:pt x="115" y="271"/>
                  </a:cubicBezTo>
                  <a:cubicBezTo>
                    <a:pt x="120" y="280"/>
                    <a:pt x="125" y="291"/>
                    <a:pt x="127" y="300"/>
                  </a:cubicBezTo>
                  <a:cubicBezTo>
                    <a:pt x="131" y="304"/>
                    <a:pt x="132" y="310"/>
                    <a:pt x="138" y="313"/>
                  </a:cubicBezTo>
                  <a:cubicBezTo>
                    <a:pt x="136" y="305"/>
                    <a:pt x="134" y="296"/>
                    <a:pt x="132" y="287"/>
                  </a:cubicBezTo>
                  <a:cubicBezTo>
                    <a:pt x="129" y="288"/>
                    <a:pt x="123" y="284"/>
                    <a:pt x="126" y="281"/>
                  </a:cubicBezTo>
                  <a:cubicBezTo>
                    <a:pt x="124" y="280"/>
                    <a:pt x="123" y="278"/>
                    <a:pt x="122" y="276"/>
                  </a:cubicBezTo>
                  <a:cubicBezTo>
                    <a:pt x="124" y="275"/>
                    <a:pt x="126" y="274"/>
                    <a:pt x="128" y="274"/>
                  </a:cubicBezTo>
                  <a:cubicBezTo>
                    <a:pt x="127" y="272"/>
                    <a:pt x="128" y="271"/>
                    <a:pt x="128" y="269"/>
                  </a:cubicBezTo>
                  <a:cubicBezTo>
                    <a:pt x="129" y="269"/>
                    <a:pt x="131" y="270"/>
                    <a:pt x="132" y="269"/>
                  </a:cubicBezTo>
                  <a:cubicBezTo>
                    <a:pt x="129" y="267"/>
                    <a:pt x="129" y="265"/>
                    <a:pt x="128" y="262"/>
                  </a:cubicBezTo>
                  <a:cubicBezTo>
                    <a:pt x="121" y="248"/>
                    <a:pt x="114" y="231"/>
                    <a:pt x="115" y="213"/>
                  </a:cubicBezTo>
                  <a:cubicBezTo>
                    <a:pt x="114" y="212"/>
                    <a:pt x="114" y="214"/>
                    <a:pt x="112" y="214"/>
                  </a:cubicBezTo>
                  <a:close/>
                  <a:moveTo>
                    <a:pt x="126" y="223"/>
                  </a:moveTo>
                  <a:cubicBezTo>
                    <a:pt x="126" y="227"/>
                    <a:pt x="128" y="229"/>
                    <a:pt x="131" y="230"/>
                  </a:cubicBezTo>
                  <a:cubicBezTo>
                    <a:pt x="138" y="227"/>
                    <a:pt x="144" y="224"/>
                    <a:pt x="149" y="220"/>
                  </a:cubicBezTo>
                  <a:cubicBezTo>
                    <a:pt x="141" y="223"/>
                    <a:pt x="134" y="222"/>
                    <a:pt x="126" y="223"/>
                  </a:cubicBezTo>
                  <a:close/>
                  <a:moveTo>
                    <a:pt x="239" y="228"/>
                  </a:moveTo>
                  <a:cubicBezTo>
                    <a:pt x="231" y="229"/>
                    <a:pt x="218" y="229"/>
                    <a:pt x="210" y="231"/>
                  </a:cubicBezTo>
                  <a:cubicBezTo>
                    <a:pt x="207" y="231"/>
                    <a:pt x="202" y="232"/>
                    <a:pt x="203" y="236"/>
                  </a:cubicBezTo>
                  <a:cubicBezTo>
                    <a:pt x="208" y="234"/>
                    <a:pt x="215" y="233"/>
                    <a:pt x="223" y="233"/>
                  </a:cubicBezTo>
                  <a:cubicBezTo>
                    <a:pt x="238" y="232"/>
                    <a:pt x="252" y="234"/>
                    <a:pt x="266" y="234"/>
                  </a:cubicBezTo>
                  <a:cubicBezTo>
                    <a:pt x="267" y="233"/>
                    <a:pt x="265" y="231"/>
                    <a:pt x="266" y="229"/>
                  </a:cubicBezTo>
                  <a:cubicBezTo>
                    <a:pt x="257" y="229"/>
                    <a:pt x="247" y="228"/>
                    <a:pt x="239" y="228"/>
                  </a:cubicBezTo>
                  <a:close/>
                  <a:moveTo>
                    <a:pt x="206" y="239"/>
                  </a:moveTo>
                  <a:cubicBezTo>
                    <a:pt x="210" y="260"/>
                    <a:pt x="210" y="287"/>
                    <a:pt x="212" y="307"/>
                  </a:cubicBezTo>
                  <a:cubicBezTo>
                    <a:pt x="218" y="307"/>
                    <a:pt x="228" y="306"/>
                    <a:pt x="234" y="306"/>
                  </a:cubicBezTo>
                  <a:cubicBezTo>
                    <a:pt x="233" y="283"/>
                    <a:pt x="234" y="256"/>
                    <a:pt x="233" y="235"/>
                  </a:cubicBezTo>
                  <a:cubicBezTo>
                    <a:pt x="223" y="236"/>
                    <a:pt x="212" y="234"/>
                    <a:pt x="206" y="239"/>
                  </a:cubicBezTo>
                  <a:close/>
                  <a:moveTo>
                    <a:pt x="236" y="235"/>
                  </a:moveTo>
                  <a:cubicBezTo>
                    <a:pt x="236" y="260"/>
                    <a:pt x="236" y="283"/>
                    <a:pt x="236" y="306"/>
                  </a:cubicBezTo>
                  <a:cubicBezTo>
                    <a:pt x="244" y="307"/>
                    <a:pt x="249" y="305"/>
                    <a:pt x="257" y="307"/>
                  </a:cubicBezTo>
                  <a:cubicBezTo>
                    <a:pt x="259" y="297"/>
                    <a:pt x="257" y="285"/>
                    <a:pt x="261" y="274"/>
                  </a:cubicBezTo>
                  <a:cubicBezTo>
                    <a:pt x="260" y="262"/>
                    <a:pt x="262" y="246"/>
                    <a:pt x="261" y="236"/>
                  </a:cubicBezTo>
                  <a:cubicBezTo>
                    <a:pt x="253" y="236"/>
                    <a:pt x="244" y="235"/>
                    <a:pt x="236" y="235"/>
                  </a:cubicBezTo>
                  <a:close/>
                  <a:moveTo>
                    <a:pt x="303" y="238"/>
                  </a:moveTo>
                  <a:cubicBezTo>
                    <a:pt x="304" y="239"/>
                    <a:pt x="306" y="241"/>
                    <a:pt x="308" y="240"/>
                  </a:cubicBezTo>
                  <a:cubicBezTo>
                    <a:pt x="309" y="237"/>
                    <a:pt x="304" y="237"/>
                    <a:pt x="303" y="237"/>
                  </a:cubicBezTo>
                  <a:cubicBezTo>
                    <a:pt x="304" y="237"/>
                    <a:pt x="302" y="238"/>
                    <a:pt x="303" y="238"/>
                  </a:cubicBezTo>
                  <a:close/>
                  <a:moveTo>
                    <a:pt x="302" y="247"/>
                  </a:moveTo>
                  <a:cubicBezTo>
                    <a:pt x="306" y="251"/>
                    <a:pt x="311" y="254"/>
                    <a:pt x="315" y="258"/>
                  </a:cubicBezTo>
                  <a:cubicBezTo>
                    <a:pt x="320" y="263"/>
                    <a:pt x="325" y="269"/>
                    <a:pt x="332" y="272"/>
                  </a:cubicBezTo>
                  <a:cubicBezTo>
                    <a:pt x="333" y="271"/>
                    <a:pt x="334" y="270"/>
                    <a:pt x="335" y="269"/>
                  </a:cubicBezTo>
                  <a:cubicBezTo>
                    <a:pt x="323" y="260"/>
                    <a:pt x="311" y="251"/>
                    <a:pt x="302" y="241"/>
                  </a:cubicBezTo>
                  <a:cubicBezTo>
                    <a:pt x="303" y="243"/>
                    <a:pt x="301" y="245"/>
                    <a:pt x="302" y="247"/>
                  </a:cubicBezTo>
                  <a:close/>
                  <a:moveTo>
                    <a:pt x="315" y="247"/>
                  </a:moveTo>
                  <a:cubicBezTo>
                    <a:pt x="316" y="247"/>
                    <a:pt x="316" y="246"/>
                    <a:pt x="316" y="245"/>
                  </a:cubicBezTo>
                  <a:cubicBezTo>
                    <a:pt x="312" y="245"/>
                    <a:pt x="310" y="243"/>
                    <a:pt x="307" y="242"/>
                  </a:cubicBezTo>
                  <a:cubicBezTo>
                    <a:pt x="309" y="245"/>
                    <a:pt x="311" y="247"/>
                    <a:pt x="315" y="247"/>
                  </a:cubicBezTo>
                  <a:close/>
                  <a:moveTo>
                    <a:pt x="141" y="247"/>
                  </a:moveTo>
                  <a:cubicBezTo>
                    <a:pt x="142" y="252"/>
                    <a:pt x="139" y="258"/>
                    <a:pt x="134" y="257"/>
                  </a:cubicBezTo>
                  <a:cubicBezTo>
                    <a:pt x="133" y="259"/>
                    <a:pt x="132" y="260"/>
                    <a:pt x="130" y="261"/>
                  </a:cubicBezTo>
                  <a:cubicBezTo>
                    <a:pt x="130" y="264"/>
                    <a:pt x="133" y="266"/>
                    <a:pt x="132" y="269"/>
                  </a:cubicBezTo>
                  <a:cubicBezTo>
                    <a:pt x="134" y="269"/>
                    <a:pt x="135" y="268"/>
                    <a:pt x="136" y="268"/>
                  </a:cubicBezTo>
                  <a:cubicBezTo>
                    <a:pt x="136" y="267"/>
                    <a:pt x="135" y="266"/>
                    <a:pt x="135" y="264"/>
                  </a:cubicBezTo>
                  <a:cubicBezTo>
                    <a:pt x="137" y="262"/>
                    <a:pt x="143" y="263"/>
                    <a:pt x="143" y="262"/>
                  </a:cubicBezTo>
                  <a:cubicBezTo>
                    <a:pt x="137" y="261"/>
                    <a:pt x="142" y="253"/>
                    <a:pt x="146" y="256"/>
                  </a:cubicBezTo>
                  <a:cubicBezTo>
                    <a:pt x="145" y="252"/>
                    <a:pt x="149" y="250"/>
                    <a:pt x="153" y="249"/>
                  </a:cubicBezTo>
                  <a:cubicBezTo>
                    <a:pt x="153" y="247"/>
                    <a:pt x="151" y="245"/>
                    <a:pt x="151" y="243"/>
                  </a:cubicBezTo>
                  <a:cubicBezTo>
                    <a:pt x="150" y="246"/>
                    <a:pt x="145" y="248"/>
                    <a:pt x="141" y="247"/>
                  </a:cubicBezTo>
                  <a:close/>
                  <a:moveTo>
                    <a:pt x="85" y="258"/>
                  </a:moveTo>
                  <a:cubicBezTo>
                    <a:pt x="89" y="259"/>
                    <a:pt x="92" y="259"/>
                    <a:pt x="95" y="259"/>
                  </a:cubicBezTo>
                  <a:cubicBezTo>
                    <a:pt x="95" y="256"/>
                    <a:pt x="93" y="254"/>
                    <a:pt x="92" y="253"/>
                  </a:cubicBezTo>
                  <a:cubicBezTo>
                    <a:pt x="90" y="252"/>
                    <a:pt x="88" y="250"/>
                    <a:pt x="86" y="249"/>
                  </a:cubicBezTo>
                  <a:cubicBezTo>
                    <a:pt x="86" y="249"/>
                    <a:pt x="86" y="249"/>
                    <a:pt x="85" y="249"/>
                  </a:cubicBezTo>
                  <a:cubicBezTo>
                    <a:pt x="87" y="252"/>
                    <a:pt x="87" y="256"/>
                    <a:pt x="85" y="258"/>
                  </a:cubicBezTo>
                  <a:close/>
                  <a:moveTo>
                    <a:pt x="313" y="326"/>
                  </a:moveTo>
                  <a:cubicBezTo>
                    <a:pt x="314" y="325"/>
                    <a:pt x="315" y="322"/>
                    <a:pt x="315" y="322"/>
                  </a:cubicBezTo>
                  <a:cubicBezTo>
                    <a:pt x="318" y="307"/>
                    <a:pt x="326" y="290"/>
                    <a:pt x="329" y="274"/>
                  </a:cubicBezTo>
                  <a:cubicBezTo>
                    <a:pt x="319" y="266"/>
                    <a:pt x="311" y="257"/>
                    <a:pt x="301" y="249"/>
                  </a:cubicBezTo>
                  <a:cubicBezTo>
                    <a:pt x="299" y="277"/>
                    <a:pt x="295" y="303"/>
                    <a:pt x="291" y="333"/>
                  </a:cubicBezTo>
                  <a:cubicBezTo>
                    <a:pt x="297" y="335"/>
                    <a:pt x="302" y="338"/>
                    <a:pt x="309" y="340"/>
                  </a:cubicBezTo>
                  <a:cubicBezTo>
                    <a:pt x="313" y="337"/>
                    <a:pt x="312" y="331"/>
                    <a:pt x="313" y="326"/>
                  </a:cubicBezTo>
                  <a:close/>
                  <a:moveTo>
                    <a:pt x="322" y="253"/>
                  </a:moveTo>
                  <a:cubicBezTo>
                    <a:pt x="322" y="252"/>
                    <a:pt x="323" y="251"/>
                    <a:pt x="322" y="251"/>
                  </a:cubicBezTo>
                  <a:cubicBezTo>
                    <a:pt x="320" y="251"/>
                    <a:pt x="317" y="250"/>
                    <a:pt x="315" y="250"/>
                  </a:cubicBezTo>
                  <a:cubicBezTo>
                    <a:pt x="317" y="251"/>
                    <a:pt x="320" y="252"/>
                    <a:pt x="322" y="253"/>
                  </a:cubicBezTo>
                  <a:close/>
                  <a:moveTo>
                    <a:pt x="148" y="253"/>
                  </a:moveTo>
                  <a:cubicBezTo>
                    <a:pt x="149" y="254"/>
                    <a:pt x="149" y="255"/>
                    <a:pt x="149" y="255"/>
                  </a:cubicBezTo>
                  <a:cubicBezTo>
                    <a:pt x="151" y="256"/>
                    <a:pt x="151" y="253"/>
                    <a:pt x="153" y="254"/>
                  </a:cubicBezTo>
                  <a:cubicBezTo>
                    <a:pt x="153" y="254"/>
                    <a:pt x="153" y="255"/>
                    <a:pt x="153" y="255"/>
                  </a:cubicBezTo>
                  <a:cubicBezTo>
                    <a:pt x="157" y="251"/>
                    <a:pt x="150" y="250"/>
                    <a:pt x="148" y="253"/>
                  </a:cubicBezTo>
                  <a:close/>
                  <a:moveTo>
                    <a:pt x="330" y="259"/>
                  </a:moveTo>
                  <a:cubicBezTo>
                    <a:pt x="330" y="258"/>
                    <a:pt x="330" y="256"/>
                    <a:pt x="329" y="255"/>
                  </a:cubicBezTo>
                  <a:cubicBezTo>
                    <a:pt x="326" y="255"/>
                    <a:pt x="325" y="256"/>
                    <a:pt x="322" y="255"/>
                  </a:cubicBezTo>
                  <a:cubicBezTo>
                    <a:pt x="324" y="258"/>
                    <a:pt x="327" y="258"/>
                    <a:pt x="330" y="259"/>
                  </a:cubicBezTo>
                  <a:close/>
                  <a:moveTo>
                    <a:pt x="128" y="283"/>
                  </a:moveTo>
                  <a:cubicBezTo>
                    <a:pt x="129" y="285"/>
                    <a:pt x="132" y="283"/>
                    <a:pt x="133" y="283"/>
                  </a:cubicBezTo>
                  <a:cubicBezTo>
                    <a:pt x="144" y="278"/>
                    <a:pt x="150" y="269"/>
                    <a:pt x="156" y="261"/>
                  </a:cubicBezTo>
                  <a:cubicBezTo>
                    <a:pt x="155" y="260"/>
                    <a:pt x="157" y="257"/>
                    <a:pt x="154" y="256"/>
                  </a:cubicBezTo>
                  <a:cubicBezTo>
                    <a:pt x="148" y="267"/>
                    <a:pt x="137" y="274"/>
                    <a:pt x="128" y="283"/>
                  </a:cubicBezTo>
                  <a:close/>
                  <a:moveTo>
                    <a:pt x="143" y="258"/>
                  </a:moveTo>
                  <a:cubicBezTo>
                    <a:pt x="142" y="260"/>
                    <a:pt x="144" y="260"/>
                    <a:pt x="144" y="262"/>
                  </a:cubicBezTo>
                  <a:cubicBezTo>
                    <a:pt x="146" y="261"/>
                    <a:pt x="150" y="259"/>
                    <a:pt x="150" y="257"/>
                  </a:cubicBezTo>
                  <a:cubicBezTo>
                    <a:pt x="148" y="258"/>
                    <a:pt x="146" y="258"/>
                    <a:pt x="143" y="258"/>
                  </a:cubicBezTo>
                  <a:close/>
                  <a:moveTo>
                    <a:pt x="335" y="265"/>
                  </a:moveTo>
                  <a:cubicBezTo>
                    <a:pt x="336" y="264"/>
                    <a:pt x="336" y="263"/>
                    <a:pt x="336" y="262"/>
                  </a:cubicBezTo>
                  <a:cubicBezTo>
                    <a:pt x="333" y="262"/>
                    <a:pt x="331" y="261"/>
                    <a:pt x="329" y="261"/>
                  </a:cubicBezTo>
                  <a:cubicBezTo>
                    <a:pt x="331" y="263"/>
                    <a:pt x="332" y="265"/>
                    <a:pt x="335" y="265"/>
                  </a:cubicBezTo>
                  <a:close/>
                  <a:moveTo>
                    <a:pt x="138" y="265"/>
                  </a:moveTo>
                  <a:cubicBezTo>
                    <a:pt x="138" y="266"/>
                    <a:pt x="138" y="267"/>
                    <a:pt x="139" y="268"/>
                  </a:cubicBezTo>
                  <a:cubicBezTo>
                    <a:pt x="140" y="267"/>
                    <a:pt x="142" y="266"/>
                    <a:pt x="143" y="267"/>
                  </a:cubicBezTo>
                  <a:cubicBezTo>
                    <a:pt x="143" y="266"/>
                    <a:pt x="146" y="263"/>
                    <a:pt x="145" y="264"/>
                  </a:cubicBezTo>
                  <a:cubicBezTo>
                    <a:pt x="143" y="264"/>
                    <a:pt x="141" y="265"/>
                    <a:pt x="138" y="265"/>
                  </a:cubicBezTo>
                  <a:close/>
                  <a:moveTo>
                    <a:pt x="152" y="270"/>
                  </a:moveTo>
                  <a:cubicBezTo>
                    <a:pt x="150" y="272"/>
                    <a:pt x="149" y="275"/>
                    <a:pt x="147" y="276"/>
                  </a:cubicBezTo>
                  <a:cubicBezTo>
                    <a:pt x="143" y="280"/>
                    <a:pt x="139" y="282"/>
                    <a:pt x="134" y="286"/>
                  </a:cubicBezTo>
                  <a:cubicBezTo>
                    <a:pt x="135" y="292"/>
                    <a:pt x="137" y="298"/>
                    <a:pt x="138" y="304"/>
                  </a:cubicBezTo>
                  <a:cubicBezTo>
                    <a:pt x="141" y="317"/>
                    <a:pt x="144" y="330"/>
                    <a:pt x="150" y="338"/>
                  </a:cubicBezTo>
                  <a:cubicBezTo>
                    <a:pt x="156" y="334"/>
                    <a:pt x="164" y="330"/>
                    <a:pt x="170" y="325"/>
                  </a:cubicBezTo>
                  <a:cubicBezTo>
                    <a:pt x="167" y="303"/>
                    <a:pt x="161" y="281"/>
                    <a:pt x="157" y="264"/>
                  </a:cubicBezTo>
                  <a:cubicBezTo>
                    <a:pt x="156" y="266"/>
                    <a:pt x="154" y="268"/>
                    <a:pt x="152" y="270"/>
                  </a:cubicBezTo>
                  <a:close/>
                  <a:moveTo>
                    <a:pt x="130" y="271"/>
                  </a:moveTo>
                  <a:cubicBezTo>
                    <a:pt x="130" y="272"/>
                    <a:pt x="130" y="273"/>
                    <a:pt x="130" y="274"/>
                  </a:cubicBezTo>
                  <a:cubicBezTo>
                    <a:pt x="133" y="273"/>
                    <a:pt x="141" y="272"/>
                    <a:pt x="140" y="269"/>
                  </a:cubicBezTo>
                  <a:cubicBezTo>
                    <a:pt x="136" y="271"/>
                    <a:pt x="133" y="271"/>
                    <a:pt x="130" y="271"/>
                  </a:cubicBezTo>
                  <a:close/>
                  <a:moveTo>
                    <a:pt x="125" y="277"/>
                  </a:moveTo>
                  <a:cubicBezTo>
                    <a:pt x="126" y="278"/>
                    <a:pt x="127" y="279"/>
                    <a:pt x="128" y="279"/>
                  </a:cubicBezTo>
                  <a:cubicBezTo>
                    <a:pt x="129" y="278"/>
                    <a:pt x="133" y="277"/>
                    <a:pt x="132" y="275"/>
                  </a:cubicBezTo>
                  <a:cubicBezTo>
                    <a:pt x="131" y="276"/>
                    <a:pt x="127" y="276"/>
                    <a:pt x="125" y="277"/>
                  </a:cubicBezTo>
                  <a:close/>
                  <a:moveTo>
                    <a:pt x="110" y="303"/>
                  </a:moveTo>
                  <a:cubicBezTo>
                    <a:pt x="112" y="302"/>
                    <a:pt x="113" y="303"/>
                    <a:pt x="115" y="303"/>
                  </a:cubicBezTo>
                  <a:cubicBezTo>
                    <a:pt x="115" y="301"/>
                    <a:pt x="116" y="300"/>
                    <a:pt x="116" y="298"/>
                  </a:cubicBezTo>
                  <a:cubicBezTo>
                    <a:pt x="114" y="298"/>
                    <a:pt x="113" y="297"/>
                    <a:pt x="111" y="296"/>
                  </a:cubicBezTo>
                  <a:cubicBezTo>
                    <a:pt x="110" y="298"/>
                    <a:pt x="110" y="300"/>
                    <a:pt x="110" y="303"/>
                  </a:cubicBezTo>
                  <a:close/>
                  <a:moveTo>
                    <a:pt x="110" y="304"/>
                  </a:moveTo>
                  <a:cubicBezTo>
                    <a:pt x="110" y="309"/>
                    <a:pt x="110" y="310"/>
                    <a:pt x="110" y="314"/>
                  </a:cubicBezTo>
                  <a:cubicBezTo>
                    <a:pt x="113" y="316"/>
                    <a:pt x="118" y="316"/>
                    <a:pt x="120" y="312"/>
                  </a:cubicBezTo>
                  <a:cubicBezTo>
                    <a:pt x="119" y="310"/>
                    <a:pt x="118" y="309"/>
                    <a:pt x="120" y="307"/>
                  </a:cubicBezTo>
                  <a:cubicBezTo>
                    <a:pt x="122" y="308"/>
                    <a:pt x="123" y="308"/>
                    <a:pt x="125" y="309"/>
                  </a:cubicBezTo>
                  <a:cubicBezTo>
                    <a:pt x="126" y="308"/>
                    <a:pt x="127" y="307"/>
                    <a:pt x="127" y="305"/>
                  </a:cubicBezTo>
                  <a:cubicBezTo>
                    <a:pt x="125" y="303"/>
                    <a:pt x="121" y="299"/>
                    <a:pt x="117" y="300"/>
                  </a:cubicBezTo>
                  <a:cubicBezTo>
                    <a:pt x="118" y="304"/>
                    <a:pt x="114" y="306"/>
                    <a:pt x="110" y="304"/>
                  </a:cubicBezTo>
                  <a:close/>
                  <a:moveTo>
                    <a:pt x="123" y="311"/>
                  </a:moveTo>
                  <a:cubicBezTo>
                    <a:pt x="126" y="315"/>
                    <a:pt x="128" y="321"/>
                    <a:pt x="132" y="324"/>
                  </a:cubicBezTo>
                  <a:cubicBezTo>
                    <a:pt x="129" y="321"/>
                    <a:pt x="130" y="316"/>
                    <a:pt x="134" y="313"/>
                  </a:cubicBezTo>
                  <a:cubicBezTo>
                    <a:pt x="132" y="311"/>
                    <a:pt x="131" y="308"/>
                    <a:pt x="129" y="307"/>
                  </a:cubicBezTo>
                  <a:cubicBezTo>
                    <a:pt x="128" y="310"/>
                    <a:pt x="126" y="311"/>
                    <a:pt x="123" y="311"/>
                  </a:cubicBezTo>
                  <a:close/>
                  <a:moveTo>
                    <a:pt x="89" y="314"/>
                  </a:moveTo>
                  <a:cubicBezTo>
                    <a:pt x="93" y="314"/>
                    <a:pt x="95" y="314"/>
                    <a:pt x="96" y="310"/>
                  </a:cubicBezTo>
                  <a:cubicBezTo>
                    <a:pt x="94" y="309"/>
                    <a:pt x="92" y="309"/>
                    <a:pt x="90" y="308"/>
                  </a:cubicBezTo>
                  <a:cubicBezTo>
                    <a:pt x="89" y="310"/>
                    <a:pt x="90" y="312"/>
                    <a:pt x="89" y="314"/>
                  </a:cubicBezTo>
                  <a:close/>
                  <a:moveTo>
                    <a:pt x="239" y="310"/>
                  </a:moveTo>
                  <a:cubicBezTo>
                    <a:pt x="230" y="310"/>
                    <a:pt x="221" y="308"/>
                    <a:pt x="215" y="309"/>
                  </a:cubicBezTo>
                  <a:cubicBezTo>
                    <a:pt x="210" y="310"/>
                    <a:pt x="204" y="314"/>
                    <a:pt x="205" y="318"/>
                  </a:cubicBezTo>
                  <a:cubicBezTo>
                    <a:pt x="224" y="315"/>
                    <a:pt x="242" y="318"/>
                    <a:pt x="263" y="316"/>
                  </a:cubicBezTo>
                  <a:cubicBezTo>
                    <a:pt x="260" y="307"/>
                    <a:pt x="248" y="310"/>
                    <a:pt x="239" y="310"/>
                  </a:cubicBezTo>
                  <a:close/>
                  <a:moveTo>
                    <a:pt x="89" y="316"/>
                  </a:moveTo>
                  <a:cubicBezTo>
                    <a:pt x="88" y="320"/>
                    <a:pt x="87" y="326"/>
                    <a:pt x="90" y="329"/>
                  </a:cubicBezTo>
                  <a:cubicBezTo>
                    <a:pt x="96" y="330"/>
                    <a:pt x="98" y="325"/>
                    <a:pt x="97" y="321"/>
                  </a:cubicBezTo>
                  <a:cubicBezTo>
                    <a:pt x="99" y="320"/>
                    <a:pt x="101" y="322"/>
                    <a:pt x="103" y="321"/>
                  </a:cubicBezTo>
                  <a:cubicBezTo>
                    <a:pt x="107" y="317"/>
                    <a:pt x="103" y="312"/>
                    <a:pt x="98" y="311"/>
                  </a:cubicBezTo>
                  <a:cubicBezTo>
                    <a:pt x="97" y="315"/>
                    <a:pt x="93" y="317"/>
                    <a:pt x="89" y="316"/>
                  </a:cubicBezTo>
                  <a:close/>
                  <a:moveTo>
                    <a:pt x="121" y="314"/>
                  </a:moveTo>
                  <a:cubicBezTo>
                    <a:pt x="120" y="316"/>
                    <a:pt x="118" y="317"/>
                    <a:pt x="115" y="318"/>
                  </a:cubicBezTo>
                  <a:cubicBezTo>
                    <a:pt x="113" y="318"/>
                    <a:pt x="110" y="316"/>
                    <a:pt x="109" y="317"/>
                  </a:cubicBezTo>
                  <a:cubicBezTo>
                    <a:pt x="113" y="324"/>
                    <a:pt x="121" y="331"/>
                    <a:pt x="125" y="339"/>
                  </a:cubicBezTo>
                  <a:cubicBezTo>
                    <a:pt x="127" y="336"/>
                    <a:pt x="131" y="339"/>
                    <a:pt x="133" y="338"/>
                  </a:cubicBezTo>
                  <a:cubicBezTo>
                    <a:pt x="127" y="336"/>
                    <a:pt x="125" y="329"/>
                    <a:pt x="130" y="325"/>
                  </a:cubicBezTo>
                  <a:cubicBezTo>
                    <a:pt x="127" y="321"/>
                    <a:pt x="126" y="316"/>
                    <a:pt x="121" y="314"/>
                  </a:cubicBezTo>
                  <a:close/>
                  <a:moveTo>
                    <a:pt x="132" y="319"/>
                  </a:moveTo>
                  <a:cubicBezTo>
                    <a:pt x="132" y="321"/>
                    <a:pt x="135" y="322"/>
                    <a:pt x="136" y="324"/>
                  </a:cubicBezTo>
                  <a:cubicBezTo>
                    <a:pt x="136" y="326"/>
                    <a:pt x="133" y="325"/>
                    <a:pt x="132" y="326"/>
                  </a:cubicBezTo>
                  <a:cubicBezTo>
                    <a:pt x="133" y="327"/>
                    <a:pt x="134" y="327"/>
                    <a:pt x="134" y="329"/>
                  </a:cubicBezTo>
                  <a:cubicBezTo>
                    <a:pt x="132" y="329"/>
                    <a:pt x="131" y="328"/>
                    <a:pt x="130" y="327"/>
                  </a:cubicBezTo>
                  <a:cubicBezTo>
                    <a:pt x="126" y="333"/>
                    <a:pt x="135" y="334"/>
                    <a:pt x="136" y="338"/>
                  </a:cubicBezTo>
                  <a:cubicBezTo>
                    <a:pt x="134" y="342"/>
                    <a:pt x="130" y="338"/>
                    <a:pt x="127" y="340"/>
                  </a:cubicBezTo>
                  <a:cubicBezTo>
                    <a:pt x="127" y="343"/>
                    <a:pt x="128" y="343"/>
                    <a:pt x="129" y="345"/>
                  </a:cubicBezTo>
                  <a:cubicBezTo>
                    <a:pt x="127" y="346"/>
                    <a:pt x="124" y="345"/>
                    <a:pt x="122" y="347"/>
                  </a:cubicBezTo>
                  <a:cubicBezTo>
                    <a:pt x="122" y="351"/>
                    <a:pt x="124" y="353"/>
                    <a:pt x="127" y="355"/>
                  </a:cubicBezTo>
                  <a:cubicBezTo>
                    <a:pt x="126" y="356"/>
                    <a:pt x="125" y="357"/>
                    <a:pt x="125" y="359"/>
                  </a:cubicBezTo>
                  <a:cubicBezTo>
                    <a:pt x="131" y="361"/>
                    <a:pt x="131" y="353"/>
                    <a:pt x="132" y="351"/>
                  </a:cubicBezTo>
                  <a:cubicBezTo>
                    <a:pt x="135" y="352"/>
                    <a:pt x="141" y="352"/>
                    <a:pt x="141" y="349"/>
                  </a:cubicBezTo>
                  <a:cubicBezTo>
                    <a:pt x="141" y="347"/>
                    <a:pt x="138" y="347"/>
                    <a:pt x="139" y="345"/>
                  </a:cubicBezTo>
                  <a:cubicBezTo>
                    <a:pt x="142" y="345"/>
                    <a:pt x="143" y="346"/>
                    <a:pt x="145" y="345"/>
                  </a:cubicBezTo>
                  <a:cubicBezTo>
                    <a:pt x="148" y="339"/>
                    <a:pt x="143" y="334"/>
                    <a:pt x="142" y="327"/>
                  </a:cubicBezTo>
                  <a:cubicBezTo>
                    <a:pt x="140" y="327"/>
                    <a:pt x="139" y="328"/>
                    <a:pt x="139" y="330"/>
                  </a:cubicBezTo>
                  <a:cubicBezTo>
                    <a:pt x="139" y="331"/>
                    <a:pt x="143" y="333"/>
                    <a:pt x="140" y="334"/>
                  </a:cubicBezTo>
                  <a:cubicBezTo>
                    <a:pt x="136" y="333"/>
                    <a:pt x="136" y="325"/>
                    <a:pt x="141" y="325"/>
                  </a:cubicBezTo>
                  <a:cubicBezTo>
                    <a:pt x="141" y="322"/>
                    <a:pt x="139" y="319"/>
                    <a:pt x="139" y="316"/>
                  </a:cubicBezTo>
                  <a:cubicBezTo>
                    <a:pt x="136" y="314"/>
                    <a:pt x="133" y="317"/>
                    <a:pt x="132" y="319"/>
                  </a:cubicBezTo>
                  <a:close/>
                  <a:moveTo>
                    <a:pt x="102" y="323"/>
                  </a:moveTo>
                  <a:cubicBezTo>
                    <a:pt x="108" y="332"/>
                    <a:pt x="113" y="342"/>
                    <a:pt x="121" y="349"/>
                  </a:cubicBezTo>
                  <a:cubicBezTo>
                    <a:pt x="120" y="346"/>
                    <a:pt x="122" y="344"/>
                    <a:pt x="126" y="344"/>
                  </a:cubicBezTo>
                  <a:cubicBezTo>
                    <a:pt x="125" y="342"/>
                    <a:pt x="123" y="341"/>
                    <a:pt x="122" y="340"/>
                  </a:cubicBezTo>
                  <a:cubicBezTo>
                    <a:pt x="122" y="339"/>
                    <a:pt x="123" y="339"/>
                    <a:pt x="122" y="339"/>
                  </a:cubicBezTo>
                  <a:cubicBezTo>
                    <a:pt x="121" y="335"/>
                    <a:pt x="116" y="330"/>
                    <a:pt x="113" y="327"/>
                  </a:cubicBezTo>
                  <a:cubicBezTo>
                    <a:pt x="111" y="323"/>
                    <a:pt x="109" y="320"/>
                    <a:pt x="107" y="317"/>
                  </a:cubicBezTo>
                  <a:cubicBezTo>
                    <a:pt x="106" y="320"/>
                    <a:pt x="106" y="324"/>
                    <a:pt x="102" y="323"/>
                  </a:cubicBezTo>
                  <a:close/>
                  <a:moveTo>
                    <a:pt x="263" y="318"/>
                  </a:moveTo>
                  <a:cubicBezTo>
                    <a:pt x="263" y="318"/>
                    <a:pt x="263" y="318"/>
                    <a:pt x="262" y="318"/>
                  </a:cubicBezTo>
                  <a:cubicBezTo>
                    <a:pt x="251" y="319"/>
                    <a:pt x="242" y="319"/>
                    <a:pt x="231" y="319"/>
                  </a:cubicBezTo>
                  <a:cubicBezTo>
                    <a:pt x="221" y="318"/>
                    <a:pt x="212" y="320"/>
                    <a:pt x="203" y="320"/>
                  </a:cubicBezTo>
                  <a:cubicBezTo>
                    <a:pt x="203" y="323"/>
                    <a:pt x="203" y="326"/>
                    <a:pt x="204" y="327"/>
                  </a:cubicBezTo>
                  <a:cubicBezTo>
                    <a:pt x="224" y="328"/>
                    <a:pt x="244" y="325"/>
                    <a:pt x="263" y="324"/>
                  </a:cubicBezTo>
                  <a:cubicBezTo>
                    <a:pt x="264" y="323"/>
                    <a:pt x="264" y="319"/>
                    <a:pt x="263" y="318"/>
                  </a:cubicBezTo>
                  <a:close/>
                  <a:moveTo>
                    <a:pt x="73" y="329"/>
                  </a:moveTo>
                  <a:cubicBezTo>
                    <a:pt x="75" y="329"/>
                    <a:pt x="78" y="328"/>
                    <a:pt x="78" y="325"/>
                  </a:cubicBezTo>
                  <a:cubicBezTo>
                    <a:pt x="76" y="324"/>
                    <a:pt x="74" y="324"/>
                    <a:pt x="72" y="323"/>
                  </a:cubicBezTo>
                  <a:cubicBezTo>
                    <a:pt x="72" y="325"/>
                    <a:pt x="71" y="328"/>
                    <a:pt x="73" y="329"/>
                  </a:cubicBezTo>
                  <a:close/>
                  <a:moveTo>
                    <a:pt x="348" y="325"/>
                  </a:moveTo>
                  <a:cubicBezTo>
                    <a:pt x="350" y="329"/>
                    <a:pt x="346" y="330"/>
                    <a:pt x="346" y="332"/>
                  </a:cubicBezTo>
                  <a:cubicBezTo>
                    <a:pt x="346" y="331"/>
                    <a:pt x="347" y="334"/>
                    <a:pt x="347" y="334"/>
                  </a:cubicBezTo>
                  <a:cubicBezTo>
                    <a:pt x="347" y="335"/>
                    <a:pt x="346" y="335"/>
                    <a:pt x="347" y="336"/>
                  </a:cubicBezTo>
                  <a:cubicBezTo>
                    <a:pt x="352" y="335"/>
                    <a:pt x="356" y="338"/>
                    <a:pt x="357" y="342"/>
                  </a:cubicBezTo>
                  <a:cubicBezTo>
                    <a:pt x="365" y="337"/>
                    <a:pt x="372" y="347"/>
                    <a:pt x="365" y="352"/>
                  </a:cubicBezTo>
                  <a:cubicBezTo>
                    <a:pt x="368" y="353"/>
                    <a:pt x="369" y="357"/>
                    <a:pt x="367" y="360"/>
                  </a:cubicBezTo>
                  <a:cubicBezTo>
                    <a:pt x="369" y="363"/>
                    <a:pt x="374" y="364"/>
                    <a:pt x="373" y="358"/>
                  </a:cubicBezTo>
                  <a:cubicBezTo>
                    <a:pt x="372" y="357"/>
                    <a:pt x="371" y="357"/>
                    <a:pt x="370" y="356"/>
                  </a:cubicBezTo>
                  <a:cubicBezTo>
                    <a:pt x="373" y="354"/>
                    <a:pt x="370" y="352"/>
                    <a:pt x="370" y="350"/>
                  </a:cubicBezTo>
                  <a:cubicBezTo>
                    <a:pt x="372" y="347"/>
                    <a:pt x="375" y="346"/>
                    <a:pt x="375" y="343"/>
                  </a:cubicBezTo>
                  <a:cubicBezTo>
                    <a:pt x="376" y="336"/>
                    <a:pt x="370" y="337"/>
                    <a:pt x="366" y="337"/>
                  </a:cubicBezTo>
                  <a:cubicBezTo>
                    <a:pt x="366" y="336"/>
                    <a:pt x="367" y="334"/>
                    <a:pt x="366" y="333"/>
                  </a:cubicBezTo>
                  <a:cubicBezTo>
                    <a:pt x="364" y="331"/>
                    <a:pt x="361" y="333"/>
                    <a:pt x="358" y="332"/>
                  </a:cubicBezTo>
                  <a:cubicBezTo>
                    <a:pt x="358" y="330"/>
                    <a:pt x="359" y="329"/>
                    <a:pt x="360" y="327"/>
                  </a:cubicBezTo>
                  <a:cubicBezTo>
                    <a:pt x="358" y="323"/>
                    <a:pt x="351" y="322"/>
                    <a:pt x="348" y="325"/>
                  </a:cubicBezTo>
                  <a:close/>
                  <a:moveTo>
                    <a:pt x="93" y="331"/>
                  </a:moveTo>
                  <a:cubicBezTo>
                    <a:pt x="99" y="341"/>
                    <a:pt x="107" y="351"/>
                    <a:pt x="114" y="361"/>
                  </a:cubicBezTo>
                  <a:cubicBezTo>
                    <a:pt x="118" y="359"/>
                    <a:pt x="123" y="358"/>
                    <a:pt x="123" y="354"/>
                  </a:cubicBezTo>
                  <a:cubicBezTo>
                    <a:pt x="122" y="354"/>
                    <a:pt x="122" y="355"/>
                    <a:pt x="121" y="355"/>
                  </a:cubicBezTo>
                  <a:cubicBezTo>
                    <a:pt x="114" y="345"/>
                    <a:pt x="107" y="334"/>
                    <a:pt x="99" y="324"/>
                  </a:cubicBezTo>
                  <a:cubicBezTo>
                    <a:pt x="98" y="328"/>
                    <a:pt x="97" y="331"/>
                    <a:pt x="93" y="331"/>
                  </a:cubicBezTo>
                  <a:close/>
                  <a:moveTo>
                    <a:pt x="72" y="330"/>
                  </a:moveTo>
                  <a:cubicBezTo>
                    <a:pt x="72" y="336"/>
                    <a:pt x="70" y="338"/>
                    <a:pt x="71" y="342"/>
                  </a:cubicBezTo>
                  <a:cubicBezTo>
                    <a:pt x="76" y="342"/>
                    <a:pt x="78" y="337"/>
                    <a:pt x="79" y="334"/>
                  </a:cubicBezTo>
                  <a:cubicBezTo>
                    <a:pt x="81" y="334"/>
                    <a:pt x="82" y="336"/>
                    <a:pt x="84" y="336"/>
                  </a:cubicBezTo>
                  <a:cubicBezTo>
                    <a:pt x="87" y="334"/>
                    <a:pt x="88" y="331"/>
                    <a:pt x="88" y="328"/>
                  </a:cubicBezTo>
                  <a:cubicBezTo>
                    <a:pt x="86" y="328"/>
                    <a:pt x="83" y="326"/>
                    <a:pt x="80" y="325"/>
                  </a:cubicBezTo>
                  <a:cubicBezTo>
                    <a:pt x="79" y="329"/>
                    <a:pt x="77" y="331"/>
                    <a:pt x="72" y="330"/>
                  </a:cubicBezTo>
                  <a:close/>
                  <a:moveTo>
                    <a:pt x="262" y="327"/>
                  </a:moveTo>
                  <a:cubicBezTo>
                    <a:pt x="257" y="327"/>
                    <a:pt x="251" y="328"/>
                    <a:pt x="246" y="328"/>
                  </a:cubicBezTo>
                  <a:cubicBezTo>
                    <a:pt x="231" y="328"/>
                    <a:pt x="217" y="331"/>
                    <a:pt x="203" y="329"/>
                  </a:cubicBezTo>
                  <a:cubicBezTo>
                    <a:pt x="195" y="332"/>
                    <a:pt x="186" y="334"/>
                    <a:pt x="179" y="337"/>
                  </a:cubicBezTo>
                  <a:cubicBezTo>
                    <a:pt x="210" y="335"/>
                    <a:pt x="246" y="337"/>
                    <a:pt x="281" y="336"/>
                  </a:cubicBezTo>
                  <a:cubicBezTo>
                    <a:pt x="274" y="334"/>
                    <a:pt x="269" y="328"/>
                    <a:pt x="262" y="327"/>
                  </a:cubicBezTo>
                  <a:close/>
                  <a:moveTo>
                    <a:pt x="148" y="341"/>
                  </a:moveTo>
                  <a:cubicBezTo>
                    <a:pt x="148" y="343"/>
                    <a:pt x="147" y="348"/>
                    <a:pt x="143" y="347"/>
                  </a:cubicBezTo>
                  <a:cubicBezTo>
                    <a:pt x="144" y="352"/>
                    <a:pt x="138" y="355"/>
                    <a:pt x="134" y="354"/>
                  </a:cubicBezTo>
                  <a:cubicBezTo>
                    <a:pt x="132" y="358"/>
                    <a:pt x="131" y="362"/>
                    <a:pt x="125" y="362"/>
                  </a:cubicBezTo>
                  <a:cubicBezTo>
                    <a:pt x="124" y="361"/>
                    <a:pt x="124" y="360"/>
                    <a:pt x="123" y="360"/>
                  </a:cubicBezTo>
                  <a:cubicBezTo>
                    <a:pt x="120" y="361"/>
                    <a:pt x="117" y="362"/>
                    <a:pt x="114" y="363"/>
                  </a:cubicBezTo>
                  <a:cubicBezTo>
                    <a:pt x="111" y="370"/>
                    <a:pt x="105" y="375"/>
                    <a:pt x="97" y="375"/>
                  </a:cubicBezTo>
                  <a:cubicBezTo>
                    <a:pt x="96" y="373"/>
                    <a:pt x="95" y="372"/>
                    <a:pt x="93" y="371"/>
                  </a:cubicBezTo>
                  <a:cubicBezTo>
                    <a:pt x="93" y="371"/>
                    <a:pt x="91" y="374"/>
                    <a:pt x="89" y="374"/>
                  </a:cubicBezTo>
                  <a:cubicBezTo>
                    <a:pt x="100" y="386"/>
                    <a:pt x="112" y="396"/>
                    <a:pt x="124" y="406"/>
                  </a:cubicBezTo>
                  <a:cubicBezTo>
                    <a:pt x="127" y="406"/>
                    <a:pt x="128" y="407"/>
                    <a:pt x="131" y="407"/>
                  </a:cubicBezTo>
                  <a:cubicBezTo>
                    <a:pt x="130" y="406"/>
                    <a:pt x="131" y="405"/>
                    <a:pt x="131" y="404"/>
                  </a:cubicBezTo>
                  <a:cubicBezTo>
                    <a:pt x="137" y="396"/>
                    <a:pt x="140" y="388"/>
                    <a:pt x="147" y="382"/>
                  </a:cubicBezTo>
                  <a:cubicBezTo>
                    <a:pt x="158" y="373"/>
                    <a:pt x="172" y="367"/>
                    <a:pt x="174" y="351"/>
                  </a:cubicBezTo>
                  <a:cubicBezTo>
                    <a:pt x="166" y="350"/>
                    <a:pt x="166" y="339"/>
                    <a:pt x="171" y="336"/>
                  </a:cubicBezTo>
                  <a:cubicBezTo>
                    <a:pt x="170" y="333"/>
                    <a:pt x="171" y="329"/>
                    <a:pt x="169" y="328"/>
                  </a:cubicBezTo>
                  <a:cubicBezTo>
                    <a:pt x="163" y="333"/>
                    <a:pt x="155" y="338"/>
                    <a:pt x="148" y="341"/>
                  </a:cubicBezTo>
                  <a:close/>
                  <a:moveTo>
                    <a:pt x="83" y="338"/>
                  </a:moveTo>
                  <a:cubicBezTo>
                    <a:pt x="90" y="349"/>
                    <a:pt x="98" y="359"/>
                    <a:pt x="107" y="369"/>
                  </a:cubicBezTo>
                  <a:cubicBezTo>
                    <a:pt x="109" y="368"/>
                    <a:pt x="110" y="365"/>
                    <a:pt x="111" y="363"/>
                  </a:cubicBezTo>
                  <a:cubicBezTo>
                    <a:pt x="105" y="352"/>
                    <a:pt x="97" y="342"/>
                    <a:pt x="89" y="332"/>
                  </a:cubicBezTo>
                  <a:cubicBezTo>
                    <a:pt x="89" y="336"/>
                    <a:pt x="86" y="338"/>
                    <a:pt x="83" y="338"/>
                  </a:cubicBezTo>
                  <a:close/>
                  <a:moveTo>
                    <a:pt x="185" y="350"/>
                  </a:moveTo>
                  <a:cubicBezTo>
                    <a:pt x="198" y="351"/>
                    <a:pt x="209" y="352"/>
                    <a:pt x="221" y="351"/>
                  </a:cubicBezTo>
                  <a:cubicBezTo>
                    <a:pt x="240" y="350"/>
                    <a:pt x="259" y="352"/>
                    <a:pt x="280" y="350"/>
                  </a:cubicBezTo>
                  <a:cubicBezTo>
                    <a:pt x="285" y="350"/>
                    <a:pt x="292" y="348"/>
                    <a:pt x="292" y="344"/>
                  </a:cubicBezTo>
                  <a:cubicBezTo>
                    <a:pt x="293" y="336"/>
                    <a:pt x="280" y="339"/>
                    <a:pt x="274" y="339"/>
                  </a:cubicBezTo>
                  <a:cubicBezTo>
                    <a:pt x="261" y="339"/>
                    <a:pt x="252" y="339"/>
                    <a:pt x="239" y="339"/>
                  </a:cubicBezTo>
                  <a:cubicBezTo>
                    <a:pt x="229" y="339"/>
                    <a:pt x="220" y="338"/>
                    <a:pt x="211" y="339"/>
                  </a:cubicBezTo>
                  <a:cubicBezTo>
                    <a:pt x="207" y="339"/>
                    <a:pt x="204" y="338"/>
                    <a:pt x="201" y="338"/>
                  </a:cubicBezTo>
                  <a:cubicBezTo>
                    <a:pt x="189" y="338"/>
                    <a:pt x="178" y="339"/>
                    <a:pt x="171" y="340"/>
                  </a:cubicBezTo>
                  <a:cubicBezTo>
                    <a:pt x="166" y="348"/>
                    <a:pt x="177" y="349"/>
                    <a:pt x="185" y="350"/>
                  </a:cubicBezTo>
                  <a:close/>
                  <a:moveTo>
                    <a:pt x="81" y="339"/>
                  </a:moveTo>
                  <a:cubicBezTo>
                    <a:pt x="81" y="339"/>
                    <a:pt x="81" y="339"/>
                    <a:pt x="80" y="339"/>
                  </a:cubicBezTo>
                  <a:cubicBezTo>
                    <a:pt x="80" y="339"/>
                    <a:pt x="80" y="339"/>
                    <a:pt x="80" y="339"/>
                  </a:cubicBezTo>
                  <a:cubicBezTo>
                    <a:pt x="78" y="341"/>
                    <a:pt x="76" y="345"/>
                    <a:pt x="73" y="344"/>
                  </a:cubicBezTo>
                  <a:cubicBezTo>
                    <a:pt x="76" y="350"/>
                    <a:pt x="85" y="357"/>
                    <a:pt x="91" y="364"/>
                  </a:cubicBezTo>
                  <a:cubicBezTo>
                    <a:pt x="94" y="368"/>
                    <a:pt x="98" y="374"/>
                    <a:pt x="105" y="371"/>
                  </a:cubicBezTo>
                  <a:cubicBezTo>
                    <a:pt x="98" y="361"/>
                    <a:pt x="88" y="351"/>
                    <a:pt x="81" y="339"/>
                  </a:cubicBezTo>
                  <a:close/>
                  <a:moveTo>
                    <a:pt x="176" y="351"/>
                  </a:moveTo>
                  <a:cubicBezTo>
                    <a:pt x="176" y="357"/>
                    <a:pt x="172" y="363"/>
                    <a:pt x="170" y="367"/>
                  </a:cubicBezTo>
                  <a:cubicBezTo>
                    <a:pt x="165" y="374"/>
                    <a:pt x="156" y="378"/>
                    <a:pt x="150" y="383"/>
                  </a:cubicBezTo>
                  <a:cubicBezTo>
                    <a:pt x="141" y="389"/>
                    <a:pt x="137" y="399"/>
                    <a:pt x="132" y="408"/>
                  </a:cubicBezTo>
                  <a:cubicBezTo>
                    <a:pt x="138" y="409"/>
                    <a:pt x="144" y="409"/>
                    <a:pt x="150" y="410"/>
                  </a:cubicBezTo>
                  <a:cubicBezTo>
                    <a:pt x="153" y="410"/>
                    <a:pt x="156" y="412"/>
                    <a:pt x="159" y="412"/>
                  </a:cubicBezTo>
                  <a:cubicBezTo>
                    <a:pt x="168" y="414"/>
                    <a:pt x="177" y="415"/>
                    <a:pt x="187" y="416"/>
                  </a:cubicBezTo>
                  <a:cubicBezTo>
                    <a:pt x="205" y="417"/>
                    <a:pt x="224" y="419"/>
                    <a:pt x="242" y="419"/>
                  </a:cubicBezTo>
                  <a:cubicBezTo>
                    <a:pt x="247" y="419"/>
                    <a:pt x="252" y="418"/>
                    <a:pt x="257" y="418"/>
                  </a:cubicBezTo>
                  <a:cubicBezTo>
                    <a:pt x="265" y="417"/>
                    <a:pt x="274" y="418"/>
                    <a:pt x="283" y="416"/>
                  </a:cubicBezTo>
                  <a:cubicBezTo>
                    <a:pt x="288" y="416"/>
                    <a:pt x="293" y="415"/>
                    <a:pt x="297" y="414"/>
                  </a:cubicBezTo>
                  <a:cubicBezTo>
                    <a:pt x="302" y="414"/>
                    <a:pt x="307" y="414"/>
                    <a:pt x="311" y="412"/>
                  </a:cubicBezTo>
                  <a:cubicBezTo>
                    <a:pt x="317" y="410"/>
                    <a:pt x="322" y="407"/>
                    <a:pt x="328" y="403"/>
                  </a:cubicBezTo>
                  <a:cubicBezTo>
                    <a:pt x="333" y="400"/>
                    <a:pt x="339" y="398"/>
                    <a:pt x="343" y="394"/>
                  </a:cubicBezTo>
                  <a:cubicBezTo>
                    <a:pt x="327" y="378"/>
                    <a:pt x="290" y="379"/>
                    <a:pt x="285" y="352"/>
                  </a:cubicBezTo>
                  <a:cubicBezTo>
                    <a:pt x="249" y="353"/>
                    <a:pt x="211" y="355"/>
                    <a:pt x="176" y="351"/>
                  </a:cubicBezTo>
                  <a:close/>
                  <a:moveTo>
                    <a:pt x="104" y="423"/>
                  </a:moveTo>
                  <a:cubicBezTo>
                    <a:pt x="110" y="425"/>
                    <a:pt x="115" y="427"/>
                    <a:pt x="121" y="428"/>
                  </a:cubicBezTo>
                  <a:cubicBezTo>
                    <a:pt x="132" y="430"/>
                    <a:pt x="144" y="433"/>
                    <a:pt x="155" y="435"/>
                  </a:cubicBezTo>
                  <a:cubicBezTo>
                    <a:pt x="158" y="436"/>
                    <a:pt x="161" y="435"/>
                    <a:pt x="164" y="435"/>
                  </a:cubicBezTo>
                  <a:cubicBezTo>
                    <a:pt x="172" y="435"/>
                    <a:pt x="179" y="438"/>
                    <a:pt x="187" y="438"/>
                  </a:cubicBezTo>
                  <a:cubicBezTo>
                    <a:pt x="212" y="441"/>
                    <a:pt x="234" y="440"/>
                    <a:pt x="258" y="440"/>
                  </a:cubicBezTo>
                  <a:cubicBezTo>
                    <a:pt x="264" y="440"/>
                    <a:pt x="271" y="439"/>
                    <a:pt x="277" y="439"/>
                  </a:cubicBezTo>
                  <a:cubicBezTo>
                    <a:pt x="283" y="438"/>
                    <a:pt x="289" y="438"/>
                    <a:pt x="294" y="437"/>
                  </a:cubicBezTo>
                  <a:cubicBezTo>
                    <a:pt x="306" y="435"/>
                    <a:pt x="318" y="432"/>
                    <a:pt x="328" y="430"/>
                  </a:cubicBezTo>
                  <a:cubicBezTo>
                    <a:pt x="342" y="428"/>
                    <a:pt x="357" y="425"/>
                    <a:pt x="367" y="420"/>
                  </a:cubicBezTo>
                  <a:cubicBezTo>
                    <a:pt x="370" y="418"/>
                    <a:pt x="377" y="413"/>
                    <a:pt x="378" y="410"/>
                  </a:cubicBezTo>
                  <a:cubicBezTo>
                    <a:pt x="378" y="406"/>
                    <a:pt x="376" y="400"/>
                    <a:pt x="372" y="399"/>
                  </a:cubicBezTo>
                  <a:cubicBezTo>
                    <a:pt x="370" y="399"/>
                    <a:pt x="363" y="402"/>
                    <a:pt x="360" y="403"/>
                  </a:cubicBezTo>
                  <a:cubicBezTo>
                    <a:pt x="340" y="410"/>
                    <a:pt x="318" y="414"/>
                    <a:pt x="295" y="417"/>
                  </a:cubicBezTo>
                  <a:cubicBezTo>
                    <a:pt x="285" y="419"/>
                    <a:pt x="275" y="421"/>
                    <a:pt x="266" y="421"/>
                  </a:cubicBezTo>
                  <a:cubicBezTo>
                    <a:pt x="249" y="423"/>
                    <a:pt x="232" y="422"/>
                    <a:pt x="215" y="422"/>
                  </a:cubicBezTo>
                  <a:cubicBezTo>
                    <a:pt x="207" y="422"/>
                    <a:pt x="200" y="421"/>
                    <a:pt x="192" y="420"/>
                  </a:cubicBezTo>
                  <a:cubicBezTo>
                    <a:pt x="181" y="419"/>
                    <a:pt x="171" y="419"/>
                    <a:pt x="161" y="416"/>
                  </a:cubicBezTo>
                  <a:cubicBezTo>
                    <a:pt x="137" y="411"/>
                    <a:pt x="111" y="408"/>
                    <a:pt x="89" y="399"/>
                  </a:cubicBezTo>
                  <a:cubicBezTo>
                    <a:pt x="86" y="397"/>
                    <a:pt x="78" y="395"/>
                    <a:pt x="75" y="397"/>
                  </a:cubicBezTo>
                  <a:cubicBezTo>
                    <a:pt x="71" y="400"/>
                    <a:pt x="73" y="406"/>
                    <a:pt x="75" y="410"/>
                  </a:cubicBezTo>
                  <a:cubicBezTo>
                    <a:pt x="79" y="414"/>
                    <a:pt x="83" y="417"/>
                    <a:pt x="89" y="419"/>
                  </a:cubicBezTo>
                  <a:cubicBezTo>
                    <a:pt x="90" y="420"/>
                    <a:pt x="90" y="420"/>
                    <a:pt x="89" y="419"/>
                  </a:cubicBezTo>
                  <a:cubicBezTo>
                    <a:pt x="94" y="422"/>
                    <a:pt x="99" y="422"/>
                    <a:pt x="104" y="423"/>
                  </a:cubicBezTo>
                  <a:close/>
                  <a:moveTo>
                    <a:pt x="329" y="434"/>
                  </a:moveTo>
                  <a:cubicBezTo>
                    <a:pt x="313" y="437"/>
                    <a:pt x="297" y="440"/>
                    <a:pt x="281" y="441"/>
                  </a:cubicBezTo>
                  <a:cubicBezTo>
                    <a:pt x="263" y="443"/>
                    <a:pt x="245" y="444"/>
                    <a:pt x="228" y="443"/>
                  </a:cubicBezTo>
                  <a:cubicBezTo>
                    <a:pt x="188" y="443"/>
                    <a:pt x="148" y="439"/>
                    <a:pt x="111" y="429"/>
                  </a:cubicBezTo>
                  <a:cubicBezTo>
                    <a:pt x="98" y="425"/>
                    <a:pt x="84" y="421"/>
                    <a:pt x="74" y="414"/>
                  </a:cubicBezTo>
                  <a:cubicBezTo>
                    <a:pt x="70" y="419"/>
                    <a:pt x="68" y="428"/>
                    <a:pt x="65" y="434"/>
                  </a:cubicBezTo>
                  <a:cubicBezTo>
                    <a:pt x="58" y="448"/>
                    <a:pt x="49" y="466"/>
                    <a:pt x="42" y="480"/>
                  </a:cubicBezTo>
                  <a:cubicBezTo>
                    <a:pt x="40" y="484"/>
                    <a:pt x="34" y="493"/>
                    <a:pt x="35" y="495"/>
                  </a:cubicBezTo>
                  <a:cubicBezTo>
                    <a:pt x="35" y="495"/>
                    <a:pt x="37" y="496"/>
                    <a:pt x="35" y="497"/>
                  </a:cubicBezTo>
                  <a:cubicBezTo>
                    <a:pt x="38" y="496"/>
                    <a:pt x="39" y="498"/>
                    <a:pt x="43" y="499"/>
                  </a:cubicBezTo>
                  <a:cubicBezTo>
                    <a:pt x="54" y="506"/>
                    <a:pt x="72" y="509"/>
                    <a:pt x="85" y="514"/>
                  </a:cubicBezTo>
                  <a:cubicBezTo>
                    <a:pt x="88" y="514"/>
                    <a:pt x="92" y="516"/>
                    <a:pt x="97" y="517"/>
                  </a:cubicBezTo>
                  <a:cubicBezTo>
                    <a:pt x="100" y="517"/>
                    <a:pt x="104" y="517"/>
                    <a:pt x="106" y="518"/>
                  </a:cubicBezTo>
                  <a:cubicBezTo>
                    <a:pt x="107" y="518"/>
                    <a:pt x="106" y="519"/>
                    <a:pt x="107" y="519"/>
                  </a:cubicBezTo>
                  <a:cubicBezTo>
                    <a:pt x="115" y="520"/>
                    <a:pt x="123" y="520"/>
                    <a:pt x="129" y="524"/>
                  </a:cubicBezTo>
                  <a:cubicBezTo>
                    <a:pt x="133" y="522"/>
                    <a:pt x="137" y="524"/>
                    <a:pt x="141" y="525"/>
                  </a:cubicBezTo>
                  <a:cubicBezTo>
                    <a:pt x="146" y="527"/>
                    <a:pt x="153" y="526"/>
                    <a:pt x="158" y="527"/>
                  </a:cubicBezTo>
                  <a:cubicBezTo>
                    <a:pt x="175" y="529"/>
                    <a:pt x="191" y="531"/>
                    <a:pt x="205" y="530"/>
                  </a:cubicBezTo>
                  <a:cubicBezTo>
                    <a:pt x="207" y="530"/>
                    <a:pt x="208" y="531"/>
                    <a:pt x="209" y="531"/>
                  </a:cubicBezTo>
                  <a:cubicBezTo>
                    <a:pt x="231" y="533"/>
                    <a:pt x="249" y="530"/>
                    <a:pt x="268" y="530"/>
                  </a:cubicBezTo>
                  <a:cubicBezTo>
                    <a:pt x="280" y="526"/>
                    <a:pt x="294" y="527"/>
                    <a:pt x="304" y="525"/>
                  </a:cubicBezTo>
                  <a:cubicBezTo>
                    <a:pt x="313" y="524"/>
                    <a:pt x="322" y="521"/>
                    <a:pt x="331" y="519"/>
                  </a:cubicBezTo>
                  <a:cubicBezTo>
                    <a:pt x="344" y="516"/>
                    <a:pt x="356" y="513"/>
                    <a:pt x="369" y="510"/>
                  </a:cubicBezTo>
                  <a:cubicBezTo>
                    <a:pt x="381" y="507"/>
                    <a:pt x="393" y="503"/>
                    <a:pt x="403" y="497"/>
                  </a:cubicBezTo>
                  <a:cubicBezTo>
                    <a:pt x="394" y="470"/>
                    <a:pt x="384" y="445"/>
                    <a:pt x="372" y="420"/>
                  </a:cubicBezTo>
                  <a:cubicBezTo>
                    <a:pt x="360" y="427"/>
                    <a:pt x="344" y="431"/>
                    <a:pt x="329" y="434"/>
                  </a:cubicBezTo>
                  <a:close/>
                  <a:moveTo>
                    <a:pt x="22" y="499"/>
                  </a:moveTo>
                  <a:cubicBezTo>
                    <a:pt x="19" y="503"/>
                    <a:pt x="22" y="508"/>
                    <a:pt x="24" y="511"/>
                  </a:cubicBezTo>
                  <a:cubicBezTo>
                    <a:pt x="37" y="521"/>
                    <a:pt x="56" y="524"/>
                    <a:pt x="71" y="531"/>
                  </a:cubicBezTo>
                  <a:cubicBezTo>
                    <a:pt x="73" y="531"/>
                    <a:pt x="74" y="531"/>
                    <a:pt x="76" y="531"/>
                  </a:cubicBezTo>
                  <a:cubicBezTo>
                    <a:pt x="79" y="534"/>
                    <a:pt x="85" y="533"/>
                    <a:pt x="87" y="534"/>
                  </a:cubicBezTo>
                  <a:cubicBezTo>
                    <a:pt x="88" y="535"/>
                    <a:pt x="88" y="534"/>
                    <a:pt x="89" y="534"/>
                  </a:cubicBezTo>
                  <a:cubicBezTo>
                    <a:pt x="101" y="537"/>
                    <a:pt x="110" y="540"/>
                    <a:pt x="125" y="541"/>
                  </a:cubicBezTo>
                  <a:cubicBezTo>
                    <a:pt x="134" y="543"/>
                    <a:pt x="145" y="545"/>
                    <a:pt x="155" y="546"/>
                  </a:cubicBezTo>
                  <a:cubicBezTo>
                    <a:pt x="158" y="546"/>
                    <a:pt x="161" y="545"/>
                    <a:pt x="163" y="546"/>
                  </a:cubicBezTo>
                  <a:cubicBezTo>
                    <a:pt x="174" y="548"/>
                    <a:pt x="184" y="547"/>
                    <a:pt x="194" y="548"/>
                  </a:cubicBezTo>
                  <a:cubicBezTo>
                    <a:pt x="198" y="548"/>
                    <a:pt x="202" y="549"/>
                    <a:pt x="206" y="549"/>
                  </a:cubicBezTo>
                  <a:cubicBezTo>
                    <a:pt x="220" y="550"/>
                    <a:pt x="237" y="550"/>
                    <a:pt x="254" y="549"/>
                  </a:cubicBezTo>
                  <a:cubicBezTo>
                    <a:pt x="258" y="548"/>
                    <a:pt x="263" y="547"/>
                    <a:pt x="266" y="547"/>
                  </a:cubicBezTo>
                  <a:cubicBezTo>
                    <a:pt x="268" y="548"/>
                    <a:pt x="266" y="549"/>
                    <a:pt x="267" y="547"/>
                  </a:cubicBezTo>
                  <a:cubicBezTo>
                    <a:pt x="268" y="546"/>
                    <a:pt x="274" y="547"/>
                    <a:pt x="276" y="547"/>
                  </a:cubicBezTo>
                  <a:cubicBezTo>
                    <a:pt x="284" y="546"/>
                    <a:pt x="296" y="544"/>
                    <a:pt x="301" y="543"/>
                  </a:cubicBezTo>
                  <a:cubicBezTo>
                    <a:pt x="308" y="542"/>
                    <a:pt x="315" y="542"/>
                    <a:pt x="322" y="540"/>
                  </a:cubicBezTo>
                  <a:cubicBezTo>
                    <a:pt x="328" y="539"/>
                    <a:pt x="335" y="537"/>
                    <a:pt x="341" y="535"/>
                  </a:cubicBezTo>
                  <a:cubicBezTo>
                    <a:pt x="352" y="532"/>
                    <a:pt x="366" y="530"/>
                    <a:pt x="376" y="526"/>
                  </a:cubicBezTo>
                  <a:cubicBezTo>
                    <a:pt x="379" y="525"/>
                    <a:pt x="382" y="523"/>
                    <a:pt x="387" y="521"/>
                  </a:cubicBezTo>
                  <a:cubicBezTo>
                    <a:pt x="392" y="519"/>
                    <a:pt x="399" y="517"/>
                    <a:pt x="404" y="515"/>
                  </a:cubicBezTo>
                  <a:cubicBezTo>
                    <a:pt x="408" y="514"/>
                    <a:pt x="415" y="509"/>
                    <a:pt x="416" y="508"/>
                  </a:cubicBezTo>
                  <a:cubicBezTo>
                    <a:pt x="416" y="506"/>
                    <a:pt x="416" y="501"/>
                    <a:pt x="415" y="499"/>
                  </a:cubicBezTo>
                  <a:cubicBezTo>
                    <a:pt x="414" y="496"/>
                    <a:pt x="411" y="496"/>
                    <a:pt x="408" y="495"/>
                  </a:cubicBezTo>
                  <a:cubicBezTo>
                    <a:pt x="408" y="496"/>
                    <a:pt x="408" y="497"/>
                    <a:pt x="408" y="499"/>
                  </a:cubicBezTo>
                  <a:cubicBezTo>
                    <a:pt x="384" y="509"/>
                    <a:pt x="357" y="515"/>
                    <a:pt x="330" y="523"/>
                  </a:cubicBezTo>
                  <a:cubicBezTo>
                    <a:pt x="319" y="526"/>
                    <a:pt x="307" y="528"/>
                    <a:pt x="295" y="529"/>
                  </a:cubicBezTo>
                  <a:cubicBezTo>
                    <a:pt x="277" y="530"/>
                    <a:pt x="259" y="534"/>
                    <a:pt x="241" y="535"/>
                  </a:cubicBezTo>
                  <a:cubicBezTo>
                    <a:pt x="237" y="535"/>
                    <a:pt x="232" y="534"/>
                    <a:pt x="228" y="534"/>
                  </a:cubicBezTo>
                  <a:cubicBezTo>
                    <a:pt x="216" y="534"/>
                    <a:pt x="205" y="534"/>
                    <a:pt x="193" y="534"/>
                  </a:cubicBezTo>
                  <a:cubicBezTo>
                    <a:pt x="184" y="533"/>
                    <a:pt x="175" y="532"/>
                    <a:pt x="166" y="531"/>
                  </a:cubicBezTo>
                  <a:cubicBezTo>
                    <a:pt x="153" y="530"/>
                    <a:pt x="139" y="528"/>
                    <a:pt x="125" y="526"/>
                  </a:cubicBezTo>
                  <a:cubicBezTo>
                    <a:pt x="118" y="524"/>
                    <a:pt x="111" y="521"/>
                    <a:pt x="104" y="522"/>
                  </a:cubicBezTo>
                  <a:cubicBezTo>
                    <a:pt x="87" y="518"/>
                    <a:pt x="74" y="514"/>
                    <a:pt x="56" y="509"/>
                  </a:cubicBezTo>
                  <a:cubicBezTo>
                    <a:pt x="48" y="504"/>
                    <a:pt x="39" y="502"/>
                    <a:pt x="30" y="499"/>
                  </a:cubicBezTo>
                  <a:cubicBezTo>
                    <a:pt x="29" y="498"/>
                    <a:pt x="31" y="496"/>
                    <a:pt x="29" y="497"/>
                  </a:cubicBezTo>
                  <a:cubicBezTo>
                    <a:pt x="26" y="498"/>
                    <a:pt x="23" y="497"/>
                    <a:pt x="22" y="4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06" name="Freeform 72"/>
            <p:cNvSpPr>
              <a:spLocks noEditPoints="1"/>
            </p:cNvSpPr>
            <p:nvPr/>
          </p:nvSpPr>
          <p:spPr bwMode="auto">
            <a:xfrm>
              <a:off x="7164389" y="2058988"/>
              <a:ext cx="157162" cy="381000"/>
            </a:xfrm>
            <a:custGeom>
              <a:avLst/>
              <a:gdLst>
                <a:gd name="T0" fmla="*/ 15 w 50"/>
                <a:gd name="T1" fmla="*/ 1 h 121"/>
                <a:gd name="T2" fmla="*/ 25 w 50"/>
                <a:gd name="T3" fmla="*/ 7 h 121"/>
                <a:gd name="T4" fmla="*/ 32 w 50"/>
                <a:gd name="T5" fmla="*/ 19 h 121"/>
                <a:gd name="T6" fmla="*/ 50 w 50"/>
                <a:gd name="T7" fmla="*/ 90 h 121"/>
                <a:gd name="T8" fmla="*/ 49 w 50"/>
                <a:gd name="T9" fmla="*/ 107 h 121"/>
                <a:gd name="T10" fmla="*/ 29 w 50"/>
                <a:gd name="T11" fmla="*/ 121 h 121"/>
                <a:gd name="T12" fmla="*/ 24 w 50"/>
                <a:gd name="T13" fmla="*/ 103 h 121"/>
                <a:gd name="T14" fmla="*/ 22 w 50"/>
                <a:gd name="T15" fmla="*/ 73 h 121"/>
                <a:gd name="T16" fmla="*/ 16 w 50"/>
                <a:gd name="T17" fmla="*/ 54 h 121"/>
                <a:gd name="T18" fmla="*/ 9 w 50"/>
                <a:gd name="T19" fmla="*/ 34 h 121"/>
                <a:gd name="T20" fmla="*/ 5 w 50"/>
                <a:gd name="T21" fmla="*/ 25 h 121"/>
                <a:gd name="T22" fmla="*/ 4 w 50"/>
                <a:gd name="T23" fmla="*/ 10 h 121"/>
                <a:gd name="T24" fmla="*/ 11 w 50"/>
                <a:gd name="T25" fmla="*/ 6 h 121"/>
                <a:gd name="T26" fmla="*/ 15 w 50"/>
                <a:gd name="T27" fmla="*/ 1 h 121"/>
                <a:gd name="T28" fmla="*/ 43 w 50"/>
                <a:gd name="T29" fmla="*/ 112 h 121"/>
                <a:gd name="T30" fmla="*/ 47 w 50"/>
                <a:gd name="T31" fmla="*/ 101 h 121"/>
                <a:gd name="T32" fmla="*/ 44 w 50"/>
                <a:gd name="T33" fmla="*/ 72 h 121"/>
                <a:gd name="T34" fmla="*/ 31 w 50"/>
                <a:gd name="T35" fmla="*/ 25 h 121"/>
                <a:gd name="T36" fmla="*/ 25 w 50"/>
                <a:gd name="T37" fmla="*/ 15 h 121"/>
                <a:gd name="T38" fmla="*/ 18 w 50"/>
                <a:gd name="T39" fmla="*/ 5 h 121"/>
                <a:gd name="T40" fmla="*/ 6 w 50"/>
                <a:gd name="T41" fmla="*/ 14 h 121"/>
                <a:gd name="T42" fmla="*/ 8 w 50"/>
                <a:gd name="T43" fmla="*/ 22 h 121"/>
                <a:gd name="T44" fmla="*/ 13 w 50"/>
                <a:gd name="T45" fmla="*/ 34 h 121"/>
                <a:gd name="T46" fmla="*/ 15 w 50"/>
                <a:gd name="T47" fmla="*/ 40 h 121"/>
                <a:gd name="T48" fmla="*/ 22 w 50"/>
                <a:gd name="T49" fmla="*/ 65 h 121"/>
                <a:gd name="T50" fmla="*/ 26 w 50"/>
                <a:gd name="T51" fmla="*/ 78 h 121"/>
                <a:gd name="T52" fmla="*/ 27 w 50"/>
                <a:gd name="T53" fmla="*/ 88 h 121"/>
                <a:gd name="T54" fmla="*/ 28 w 50"/>
                <a:gd name="T55" fmla="*/ 104 h 121"/>
                <a:gd name="T56" fmla="*/ 30 w 50"/>
                <a:gd name="T57" fmla="*/ 117 h 121"/>
                <a:gd name="T58" fmla="*/ 43 w 50"/>
                <a:gd name="T5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121">
                  <a:moveTo>
                    <a:pt x="15" y="1"/>
                  </a:moveTo>
                  <a:cubicBezTo>
                    <a:pt x="20" y="0"/>
                    <a:pt x="22" y="3"/>
                    <a:pt x="25" y="7"/>
                  </a:cubicBezTo>
                  <a:cubicBezTo>
                    <a:pt x="26" y="12"/>
                    <a:pt x="29" y="15"/>
                    <a:pt x="32" y="19"/>
                  </a:cubicBezTo>
                  <a:cubicBezTo>
                    <a:pt x="41" y="42"/>
                    <a:pt x="47" y="65"/>
                    <a:pt x="50" y="90"/>
                  </a:cubicBezTo>
                  <a:cubicBezTo>
                    <a:pt x="49" y="95"/>
                    <a:pt x="50" y="102"/>
                    <a:pt x="49" y="107"/>
                  </a:cubicBezTo>
                  <a:cubicBezTo>
                    <a:pt x="47" y="113"/>
                    <a:pt x="37" y="121"/>
                    <a:pt x="29" y="121"/>
                  </a:cubicBezTo>
                  <a:cubicBezTo>
                    <a:pt x="22" y="120"/>
                    <a:pt x="24" y="110"/>
                    <a:pt x="24" y="103"/>
                  </a:cubicBezTo>
                  <a:cubicBezTo>
                    <a:pt x="24" y="92"/>
                    <a:pt x="24" y="83"/>
                    <a:pt x="22" y="73"/>
                  </a:cubicBezTo>
                  <a:cubicBezTo>
                    <a:pt x="20" y="67"/>
                    <a:pt x="18" y="61"/>
                    <a:pt x="16" y="54"/>
                  </a:cubicBezTo>
                  <a:cubicBezTo>
                    <a:pt x="14" y="47"/>
                    <a:pt x="12" y="41"/>
                    <a:pt x="9" y="34"/>
                  </a:cubicBezTo>
                  <a:cubicBezTo>
                    <a:pt x="8" y="31"/>
                    <a:pt x="6" y="28"/>
                    <a:pt x="5" y="25"/>
                  </a:cubicBezTo>
                  <a:cubicBezTo>
                    <a:pt x="3" y="19"/>
                    <a:pt x="0" y="14"/>
                    <a:pt x="4" y="10"/>
                  </a:cubicBezTo>
                  <a:cubicBezTo>
                    <a:pt x="5" y="8"/>
                    <a:pt x="9" y="8"/>
                    <a:pt x="11" y="6"/>
                  </a:cubicBezTo>
                  <a:cubicBezTo>
                    <a:pt x="14" y="4"/>
                    <a:pt x="13" y="3"/>
                    <a:pt x="15" y="1"/>
                  </a:cubicBezTo>
                  <a:close/>
                  <a:moveTo>
                    <a:pt x="43" y="112"/>
                  </a:moveTo>
                  <a:cubicBezTo>
                    <a:pt x="45" y="108"/>
                    <a:pt x="47" y="105"/>
                    <a:pt x="47" y="101"/>
                  </a:cubicBezTo>
                  <a:cubicBezTo>
                    <a:pt x="48" y="90"/>
                    <a:pt x="46" y="82"/>
                    <a:pt x="44" y="72"/>
                  </a:cubicBezTo>
                  <a:cubicBezTo>
                    <a:pt x="41" y="58"/>
                    <a:pt x="37" y="38"/>
                    <a:pt x="31" y="25"/>
                  </a:cubicBezTo>
                  <a:cubicBezTo>
                    <a:pt x="30" y="22"/>
                    <a:pt x="27" y="19"/>
                    <a:pt x="25" y="15"/>
                  </a:cubicBezTo>
                  <a:cubicBezTo>
                    <a:pt x="23" y="11"/>
                    <a:pt x="21" y="5"/>
                    <a:pt x="18" y="5"/>
                  </a:cubicBezTo>
                  <a:cubicBezTo>
                    <a:pt x="16" y="6"/>
                    <a:pt x="6" y="11"/>
                    <a:pt x="6" y="14"/>
                  </a:cubicBezTo>
                  <a:cubicBezTo>
                    <a:pt x="5" y="16"/>
                    <a:pt x="7" y="19"/>
                    <a:pt x="8" y="22"/>
                  </a:cubicBezTo>
                  <a:cubicBezTo>
                    <a:pt x="10" y="28"/>
                    <a:pt x="11" y="30"/>
                    <a:pt x="13" y="34"/>
                  </a:cubicBezTo>
                  <a:cubicBezTo>
                    <a:pt x="13" y="36"/>
                    <a:pt x="14" y="38"/>
                    <a:pt x="15" y="40"/>
                  </a:cubicBezTo>
                  <a:cubicBezTo>
                    <a:pt x="18" y="48"/>
                    <a:pt x="20" y="57"/>
                    <a:pt x="22" y="65"/>
                  </a:cubicBezTo>
                  <a:cubicBezTo>
                    <a:pt x="23" y="70"/>
                    <a:pt x="25" y="75"/>
                    <a:pt x="26" y="78"/>
                  </a:cubicBezTo>
                  <a:cubicBezTo>
                    <a:pt x="26" y="82"/>
                    <a:pt x="27" y="85"/>
                    <a:pt x="27" y="88"/>
                  </a:cubicBezTo>
                  <a:cubicBezTo>
                    <a:pt x="28" y="94"/>
                    <a:pt x="28" y="99"/>
                    <a:pt x="28" y="104"/>
                  </a:cubicBezTo>
                  <a:cubicBezTo>
                    <a:pt x="28" y="108"/>
                    <a:pt x="26" y="113"/>
                    <a:pt x="30" y="117"/>
                  </a:cubicBezTo>
                  <a:cubicBezTo>
                    <a:pt x="35" y="117"/>
                    <a:pt x="39" y="114"/>
                    <a:pt x="43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07" name="Freeform 73"/>
            <p:cNvSpPr>
              <a:spLocks noEditPoints="1"/>
            </p:cNvSpPr>
            <p:nvPr/>
          </p:nvSpPr>
          <p:spPr bwMode="auto">
            <a:xfrm>
              <a:off x="7053264" y="2116138"/>
              <a:ext cx="168275" cy="387350"/>
            </a:xfrm>
            <a:custGeom>
              <a:avLst/>
              <a:gdLst>
                <a:gd name="T0" fmla="*/ 26 w 53"/>
                <a:gd name="T1" fmla="*/ 0 h 123"/>
                <a:gd name="T2" fmla="*/ 37 w 53"/>
                <a:gd name="T3" fmla="*/ 15 h 123"/>
                <a:gd name="T4" fmla="*/ 41 w 53"/>
                <a:gd name="T5" fmla="*/ 33 h 123"/>
                <a:gd name="T6" fmla="*/ 51 w 53"/>
                <a:gd name="T7" fmla="*/ 75 h 123"/>
                <a:gd name="T8" fmla="*/ 52 w 53"/>
                <a:gd name="T9" fmla="*/ 83 h 123"/>
                <a:gd name="T10" fmla="*/ 49 w 53"/>
                <a:gd name="T11" fmla="*/ 107 h 123"/>
                <a:gd name="T12" fmla="*/ 26 w 53"/>
                <a:gd name="T13" fmla="*/ 121 h 123"/>
                <a:gd name="T14" fmla="*/ 16 w 53"/>
                <a:gd name="T15" fmla="*/ 118 h 123"/>
                <a:gd name="T16" fmla="*/ 15 w 53"/>
                <a:gd name="T17" fmla="*/ 60 h 123"/>
                <a:gd name="T18" fmla="*/ 13 w 53"/>
                <a:gd name="T19" fmla="*/ 49 h 123"/>
                <a:gd name="T20" fmla="*/ 5 w 53"/>
                <a:gd name="T21" fmla="*/ 23 h 123"/>
                <a:gd name="T22" fmla="*/ 1 w 53"/>
                <a:gd name="T23" fmla="*/ 12 h 123"/>
                <a:gd name="T24" fmla="*/ 7 w 53"/>
                <a:gd name="T25" fmla="*/ 8 h 123"/>
                <a:gd name="T26" fmla="*/ 26 w 53"/>
                <a:gd name="T27" fmla="*/ 0 h 123"/>
                <a:gd name="T28" fmla="*/ 34 w 53"/>
                <a:gd name="T29" fmla="*/ 113 h 123"/>
                <a:gd name="T30" fmla="*/ 49 w 53"/>
                <a:gd name="T31" fmla="*/ 94 h 123"/>
                <a:gd name="T32" fmla="*/ 42 w 53"/>
                <a:gd name="T33" fmla="*/ 48 h 123"/>
                <a:gd name="T34" fmla="*/ 32 w 53"/>
                <a:gd name="T35" fmla="*/ 14 h 123"/>
                <a:gd name="T36" fmla="*/ 28 w 53"/>
                <a:gd name="T37" fmla="*/ 5 h 123"/>
                <a:gd name="T38" fmla="*/ 25 w 53"/>
                <a:gd name="T39" fmla="*/ 5 h 123"/>
                <a:gd name="T40" fmla="*/ 6 w 53"/>
                <a:gd name="T41" fmla="*/ 12 h 123"/>
                <a:gd name="T42" fmla="*/ 18 w 53"/>
                <a:gd name="T43" fmla="*/ 59 h 123"/>
                <a:gd name="T44" fmla="*/ 21 w 53"/>
                <a:gd name="T45" fmla="*/ 96 h 123"/>
                <a:gd name="T46" fmla="*/ 22 w 53"/>
                <a:gd name="T47" fmla="*/ 118 h 123"/>
                <a:gd name="T48" fmla="*/ 34 w 53"/>
                <a:gd name="T49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123">
                  <a:moveTo>
                    <a:pt x="26" y="0"/>
                  </a:moveTo>
                  <a:cubicBezTo>
                    <a:pt x="30" y="1"/>
                    <a:pt x="36" y="11"/>
                    <a:pt x="37" y="15"/>
                  </a:cubicBezTo>
                  <a:cubicBezTo>
                    <a:pt x="39" y="20"/>
                    <a:pt x="40" y="27"/>
                    <a:pt x="41" y="33"/>
                  </a:cubicBezTo>
                  <a:cubicBezTo>
                    <a:pt x="44" y="47"/>
                    <a:pt x="50" y="62"/>
                    <a:pt x="51" y="75"/>
                  </a:cubicBezTo>
                  <a:cubicBezTo>
                    <a:pt x="52" y="78"/>
                    <a:pt x="51" y="81"/>
                    <a:pt x="52" y="83"/>
                  </a:cubicBezTo>
                  <a:cubicBezTo>
                    <a:pt x="52" y="90"/>
                    <a:pt x="53" y="102"/>
                    <a:pt x="49" y="107"/>
                  </a:cubicBezTo>
                  <a:cubicBezTo>
                    <a:pt x="43" y="114"/>
                    <a:pt x="34" y="115"/>
                    <a:pt x="26" y="121"/>
                  </a:cubicBezTo>
                  <a:cubicBezTo>
                    <a:pt x="22" y="121"/>
                    <a:pt x="18" y="123"/>
                    <a:pt x="16" y="118"/>
                  </a:cubicBezTo>
                  <a:cubicBezTo>
                    <a:pt x="19" y="101"/>
                    <a:pt x="18" y="77"/>
                    <a:pt x="15" y="60"/>
                  </a:cubicBezTo>
                  <a:cubicBezTo>
                    <a:pt x="14" y="56"/>
                    <a:pt x="14" y="53"/>
                    <a:pt x="13" y="49"/>
                  </a:cubicBezTo>
                  <a:cubicBezTo>
                    <a:pt x="10" y="40"/>
                    <a:pt x="8" y="33"/>
                    <a:pt x="5" y="23"/>
                  </a:cubicBezTo>
                  <a:cubicBezTo>
                    <a:pt x="4" y="21"/>
                    <a:pt x="0" y="14"/>
                    <a:pt x="1" y="12"/>
                  </a:cubicBezTo>
                  <a:cubicBezTo>
                    <a:pt x="1" y="10"/>
                    <a:pt x="4" y="9"/>
                    <a:pt x="7" y="8"/>
                  </a:cubicBezTo>
                  <a:cubicBezTo>
                    <a:pt x="12" y="5"/>
                    <a:pt x="21" y="0"/>
                    <a:pt x="26" y="0"/>
                  </a:cubicBezTo>
                  <a:close/>
                  <a:moveTo>
                    <a:pt x="34" y="113"/>
                  </a:moveTo>
                  <a:cubicBezTo>
                    <a:pt x="42" y="109"/>
                    <a:pt x="49" y="106"/>
                    <a:pt x="49" y="94"/>
                  </a:cubicBezTo>
                  <a:cubicBezTo>
                    <a:pt x="48" y="79"/>
                    <a:pt x="47" y="62"/>
                    <a:pt x="42" y="48"/>
                  </a:cubicBezTo>
                  <a:cubicBezTo>
                    <a:pt x="39" y="35"/>
                    <a:pt x="36" y="23"/>
                    <a:pt x="32" y="14"/>
                  </a:cubicBezTo>
                  <a:cubicBezTo>
                    <a:pt x="31" y="11"/>
                    <a:pt x="29" y="9"/>
                    <a:pt x="28" y="5"/>
                  </a:cubicBezTo>
                  <a:cubicBezTo>
                    <a:pt x="26" y="6"/>
                    <a:pt x="26" y="3"/>
                    <a:pt x="25" y="5"/>
                  </a:cubicBezTo>
                  <a:cubicBezTo>
                    <a:pt x="20" y="5"/>
                    <a:pt x="11" y="10"/>
                    <a:pt x="6" y="12"/>
                  </a:cubicBezTo>
                  <a:cubicBezTo>
                    <a:pt x="8" y="28"/>
                    <a:pt x="16" y="43"/>
                    <a:pt x="18" y="59"/>
                  </a:cubicBezTo>
                  <a:cubicBezTo>
                    <a:pt x="20" y="73"/>
                    <a:pt x="21" y="84"/>
                    <a:pt x="21" y="96"/>
                  </a:cubicBezTo>
                  <a:cubicBezTo>
                    <a:pt x="22" y="104"/>
                    <a:pt x="19" y="111"/>
                    <a:pt x="22" y="118"/>
                  </a:cubicBezTo>
                  <a:cubicBezTo>
                    <a:pt x="25" y="119"/>
                    <a:pt x="30" y="115"/>
                    <a:pt x="34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08" name="Freeform 74"/>
            <p:cNvSpPr/>
            <p:nvPr/>
          </p:nvSpPr>
          <p:spPr bwMode="auto">
            <a:xfrm>
              <a:off x="6461126" y="2816225"/>
              <a:ext cx="12700" cy="25400"/>
            </a:xfrm>
            <a:custGeom>
              <a:avLst/>
              <a:gdLst>
                <a:gd name="T0" fmla="*/ 3 w 4"/>
                <a:gd name="T1" fmla="*/ 8 h 8"/>
                <a:gd name="T2" fmla="*/ 0 w 4"/>
                <a:gd name="T3" fmla="*/ 0 h 8"/>
                <a:gd name="T4" fmla="*/ 4 w 4"/>
                <a:gd name="T5" fmla="*/ 7 h 8"/>
                <a:gd name="T6" fmla="*/ 3 w 4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1" y="6"/>
                    <a:pt x="1" y="3"/>
                    <a:pt x="0" y="0"/>
                  </a:cubicBezTo>
                  <a:cubicBezTo>
                    <a:pt x="4" y="1"/>
                    <a:pt x="3" y="5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09" name="Freeform 75"/>
            <p:cNvSpPr/>
            <p:nvPr/>
          </p:nvSpPr>
          <p:spPr bwMode="auto">
            <a:xfrm>
              <a:off x="6372226" y="2886075"/>
              <a:ext cx="9525" cy="22225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6 h 7"/>
                <a:gd name="T4" fmla="*/ 2 w 3"/>
                <a:gd name="T5" fmla="*/ 1 h 7"/>
                <a:gd name="T6" fmla="*/ 3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2"/>
                    <a:pt x="3" y="7"/>
                    <a:pt x="0" y="6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2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10" name="Freeform 76"/>
            <p:cNvSpPr>
              <a:spLocks noEditPoints="1"/>
            </p:cNvSpPr>
            <p:nvPr/>
          </p:nvSpPr>
          <p:spPr bwMode="auto">
            <a:xfrm>
              <a:off x="7013576" y="1868488"/>
              <a:ext cx="173038" cy="196850"/>
            </a:xfrm>
            <a:custGeom>
              <a:avLst/>
              <a:gdLst>
                <a:gd name="T0" fmla="*/ 53 w 55"/>
                <a:gd name="T1" fmla="*/ 41 h 62"/>
                <a:gd name="T2" fmla="*/ 55 w 55"/>
                <a:gd name="T3" fmla="*/ 50 h 62"/>
                <a:gd name="T4" fmla="*/ 38 w 55"/>
                <a:gd name="T5" fmla="*/ 57 h 62"/>
                <a:gd name="T6" fmla="*/ 8 w 55"/>
                <a:gd name="T7" fmla="*/ 20 h 62"/>
                <a:gd name="T8" fmla="*/ 4 w 55"/>
                <a:gd name="T9" fmla="*/ 9 h 62"/>
                <a:gd name="T10" fmla="*/ 35 w 55"/>
                <a:gd name="T11" fmla="*/ 20 h 62"/>
                <a:gd name="T12" fmla="*/ 41 w 55"/>
                <a:gd name="T13" fmla="*/ 25 h 62"/>
                <a:gd name="T14" fmla="*/ 44 w 55"/>
                <a:gd name="T15" fmla="*/ 29 h 62"/>
                <a:gd name="T16" fmla="*/ 53 w 55"/>
                <a:gd name="T17" fmla="*/ 41 h 62"/>
                <a:gd name="T18" fmla="*/ 49 w 55"/>
                <a:gd name="T19" fmla="*/ 54 h 62"/>
                <a:gd name="T20" fmla="*/ 46 w 55"/>
                <a:gd name="T21" fmla="*/ 35 h 62"/>
                <a:gd name="T22" fmla="*/ 36 w 55"/>
                <a:gd name="T23" fmla="*/ 25 h 62"/>
                <a:gd name="T24" fmla="*/ 21 w 55"/>
                <a:gd name="T25" fmla="*/ 13 h 62"/>
                <a:gd name="T26" fmla="*/ 5 w 55"/>
                <a:gd name="T27" fmla="*/ 14 h 62"/>
                <a:gd name="T28" fmla="*/ 44 w 55"/>
                <a:gd name="T29" fmla="*/ 55 h 62"/>
                <a:gd name="T30" fmla="*/ 49 w 55"/>
                <a:gd name="T31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62">
                  <a:moveTo>
                    <a:pt x="53" y="41"/>
                  </a:moveTo>
                  <a:cubicBezTo>
                    <a:pt x="52" y="45"/>
                    <a:pt x="55" y="46"/>
                    <a:pt x="55" y="50"/>
                  </a:cubicBezTo>
                  <a:cubicBezTo>
                    <a:pt x="55" y="57"/>
                    <a:pt x="44" y="62"/>
                    <a:pt x="38" y="57"/>
                  </a:cubicBezTo>
                  <a:cubicBezTo>
                    <a:pt x="30" y="42"/>
                    <a:pt x="19" y="32"/>
                    <a:pt x="8" y="20"/>
                  </a:cubicBezTo>
                  <a:cubicBezTo>
                    <a:pt x="3" y="19"/>
                    <a:pt x="0" y="13"/>
                    <a:pt x="4" y="9"/>
                  </a:cubicBezTo>
                  <a:cubicBezTo>
                    <a:pt x="15" y="0"/>
                    <a:pt x="28" y="14"/>
                    <a:pt x="35" y="20"/>
                  </a:cubicBezTo>
                  <a:cubicBezTo>
                    <a:pt x="37" y="22"/>
                    <a:pt x="39" y="23"/>
                    <a:pt x="41" y="25"/>
                  </a:cubicBezTo>
                  <a:cubicBezTo>
                    <a:pt x="42" y="26"/>
                    <a:pt x="43" y="28"/>
                    <a:pt x="44" y="29"/>
                  </a:cubicBezTo>
                  <a:cubicBezTo>
                    <a:pt x="47" y="33"/>
                    <a:pt x="52" y="36"/>
                    <a:pt x="53" y="41"/>
                  </a:cubicBezTo>
                  <a:close/>
                  <a:moveTo>
                    <a:pt x="49" y="54"/>
                  </a:moveTo>
                  <a:cubicBezTo>
                    <a:pt x="54" y="48"/>
                    <a:pt x="49" y="39"/>
                    <a:pt x="46" y="35"/>
                  </a:cubicBezTo>
                  <a:cubicBezTo>
                    <a:pt x="42" y="31"/>
                    <a:pt x="40" y="28"/>
                    <a:pt x="36" y="25"/>
                  </a:cubicBezTo>
                  <a:cubicBezTo>
                    <a:pt x="32" y="21"/>
                    <a:pt x="26" y="15"/>
                    <a:pt x="21" y="13"/>
                  </a:cubicBezTo>
                  <a:cubicBezTo>
                    <a:pt x="16" y="9"/>
                    <a:pt x="8" y="7"/>
                    <a:pt x="5" y="14"/>
                  </a:cubicBezTo>
                  <a:cubicBezTo>
                    <a:pt x="20" y="26"/>
                    <a:pt x="31" y="42"/>
                    <a:pt x="44" y="55"/>
                  </a:cubicBezTo>
                  <a:cubicBezTo>
                    <a:pt x="46" y="55"/>
                    <a:pt x="47" y="54"/>
                    <a:pt x="49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11" name="Freeform 77"/>
            <p:cNvSpPr>
              <a:spLocks noEditPoints="1"/>
            </p:cNvSpPr>
            <p:nvPr/>
          </p:nvSpPr>
          <p:spPr bwMode="auto">
            <a:xfrm>
              <a:off x="6659564" y="1884363"/>
              <a:ext cx="157162" cy="193675"/>
            </a:xfrm>
            <a:custGeom>
              <a:avLst/>
              <a:gdLst>
                <a:gd name="T0" fmla="*/ 46 w 50"/>
                <a:gd name="T1" fmla="*/ 57 h 61"/>
                <a:gd name="T2" fmla="*/ 7 w 50"/>
                <a:gd name="T3" fmla="*/ 58 h 61"/>
                <a:gd name="T4" fmla="*/ 9 w 50"/>
                <a:gd name="T5" fmla="*/ 9 h 61"/>
                <a:gd name="T6" fmla="*/ 26 w 50"/>
                <a:gd name="T7" fmla="*/ 2 h 61"/>
                <a:gd name="T8" fmla="*/ 46 w 50"/>
                <a:gd name="T9" fmla="*/ 57 h 61"/>
                <a:gd name="T10" fmla="*/ 18 w 50"/>
                <a:gd name="T11" fmla="*/ 5 h 61"/>
                <a:gd name="T12" fmla="*/ 20 w 50"/>
                <a:gd name="T13" fmla="*/ 10 h 61"/>
                <a:gd name="T14" fmla="*/ 26 w 50"/>
                <a:gd name="T15" fmla="*/ 10 h 61"/>
                <a:gd name="T16" fmla="*/ 25 w 50"/>
                <a:gd name="T17" fmla="*/ 5 h 61"/>
                <a:gd name="T18" fmla="*/ 18 w 50"/>
                <a:gd name="T19" fmla="*/ 5 h 61"/>
                <a:gd name="T20" fmla="*/ 15 w 50"/>
                <a:gd name="T21" fmla="*/ 7 h 61"/>
                <a:gd name="T22" fmla="*/ 18 w 50"/>
                <a:gd name="T23" fmla="*/ 13 h 61"/>
                <a:gd name="T24" fmla="*/ 16 w 50"/>
                <a:gd name="T25" fmla="*/ 6 h 61"/>
                <a:gd name="T26" fmla="*/ 15 w 50"/>
                <a:gd name="T27" fmla="*/ 7 h 61"/>
                <a:gd name="T28" fmla="*/ 27 w 50"/>
                <a:gd name="T29" fmla="*/ 12 h 61"/>
                <a:gd name="T30" fmla="*/ 28 w 50"/>
                <a:gd name="T31" fmla="*/ 7 h 61"/>
                <a:gd name="T32" fmla="*/ 27 w 50"/>
                <a:gd name="T33" fmla="*/ 12 h 61"/>
                <a:gd name="T34" fmla="*/ 9 w 50"/>
                <a:gd name="T35" fmla="*/ 57 h 61"/>
                <a:gd name="T36" fmla="*/ 44 w 50"/>
                <a:gd name="T37" fmla="*/ 54 h 61"/>
                <a:gd name="T38" fmla="*/ 33 w 50"/>
                <a:gd name="T39" fmla="*/ 10 h 61"/>
                <a:gd name="T40" fmla="*/ 28 w 50"/>
                <a:gd name="T41" fmla="*/ 17 h 61"/>
                <a:gd name="T42" fmla="*/ 33 w 50"/>
                <a:gd name="T43" fmla="*/ 21 h 61"/>
                <a:gd name="T44" fmla="*/ 37 w 50"/>
                <a:gd name="T45" fmla="*/ 37 h 61"/>
                <a:gd name="T46" fmla="*/ 41 w 50"/>
                <a:gd name="T47" fmla="*/ 43 h 61"/>
                <a:gd name="T48" fmla="*/ 31 w 50"/>
                <a:gd name="T49" fmla="*/ 50 h 61"/>
                <a:gd name="T50" fmla="*/ 8 w 50"/>
                <a:gd name="T51" fmla="*/ 42 h 61"/>
                <a:gd name="T52" fmla="*/ 14 w 50"/>
                <a:gd name="T53" fmla="*/ 34 h 61"/>
                <a:gd name="T54" fmla="*/ 15 w 50"/>
                <a:gd name="T55" fmla="*/ 24 h 61"/>
                <a:gd name="T56" fmla="*/ 19 w 50"/>
                <a:gd name="T57" fmla="*/ 16 h 61"/>
                <a:gd name="T58" fmla="*/ 15 w 50"/>
                <a:gd name="T59" fmla="*/ 14 h 61"/>
                <a:gd name="T60" fmla="*/ 13 w 50"/>
                <a:gd name="T61" fmla="*/ 9 h 61"/>
                <a:gd name="T62" fmla="*/ 9 w 50"/>
                <a:gd name="T63" fmla="*/ 57 h 61"/>
                <a:gd name="T64" fmla="*/ 21 w 50"/>
                <a:gd name="T65" fmla="*/ 17 h 61"/>
                <a:gd name="T66" fmla="*/ 26 w 50"/>
                <a:gd name="T67" fmla="*/ 15 h 61"/>
                <a:gd name="T68" fmla="*/ 25 w 50"/>
                <a:gd name="T69" fmla="*/ 15 h 61"/>
                <a:gd name="T70" fmla="*/ 26 w 50"/>
                <a:gd name="T71" fmla="*/ 12 h 61"/>
                <a:gd name="T72" fmla="*/ 21 w 50"/>
                <a:gd name="T73" fmla="*/ 17 h 61"/>
                <a:gd name="T74" fmla="*/ 32 w 50"/>
                <a:gd name="T75" fmla="*/ 26 h 61"/>
                <a:gd name="T76" fmla="*/ 32 w 50"/>
                <a:gd name="T77" fmla="*/ 22 h 61"/>
                <a:gd name="T78" fmla="*/ 24 w 50"/>
                <a:gd name="T79" fmla="*/ 18 h 61"/>
                <a:gd name="T80" fmla="*/ 14 w 50"/>
                <a:gd name="T81" fmla="*/ 37 h 61"/>
                <a:gd name="T82" fmla="*/ 33 w 50"/>
                <a:gd name="T83" fmla="*/ 41 h 61"/>
                <a:gd name="T84" fmla="*/ 32 w 50"/>
                <a:gd name="T85" fmla="*/ 26 h 61"/>
                <a:gd name="T86" fmla="*/ 19 w 50"/>
                <a:gd name="T87" fmla="*/ 42 h 61"/>
                <a:gd name="T88" fmla="*/ 10 w 50"/>
                <a:gd name="T89" fmla="*/ 43 h 61"/>
                <a:gd name="T90" fmla="*/ 31 w 50"/>
                <a:gd name="T91" fmla="*/ 48 h 61"/>
                <a:gd name="T92" fmla="*/ 38 w 50"/>
                <a:gd name="T93" fmla="*/ 40 h 61"/>
                <a:gd name="T94" fmla="*/ 19 w 50"/>
                <a:gd name="T95" fmla="*/ 4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" h="61">
                  <a:moveTo>
                    <a:pt x="46" y="57"/>
                  </a:moveTo>
                  <a:cubicBezTo>
                    <a:pt x="34" y="61"/>
                    <a:pt x="23" y="60"/>
                    <a:pt x="7" y="58"/>
                  </a:cubicBezTo>
                  <a:cubicBezTo>
                    <a:pt x="0" y="41"/>
                    <a:pt x="2" y="25"/>
                    <a:pt x="9" y="9"/>
                  </a:cubicBezTo>
                  <a:cubicBezTo>
                    <a:pt x="13" y="5"/>
                    <a:pt x="17" y="0"/>
                    <a:pt x="26" y="2"/>
                  </a:cubicBezTo>
                  <a:cubicBezTo>
                    <a:pt x="43" y="8"/>
                    <a:pt x="50" y="37"/>
                    <a:pt x="46" y="57"/>
                  </a:cubicBezTo>
                  <a:close/>
                  <a:moveTo>
                    <a:pt x="18" y="5"/>
                  </a:moveTo>
                  <a:cubicBezTo>
                    <a:pt x="19" y="7"/>
                    <a:pt x="20" y="8"/>
                    <a:pt x="20" y="10"/>
                  </a:cubicBezTo>
                  <a:cubicBezTo>
                    <a:pt x="22" y="10"/>
                    <a:pt x="24" y="10"/>
                    <a:pt x="26" y="10"/>
                  </a:cubicBezTo>
                  <a:cubicBezTo>
                    <a:pt x="26" y="8"/>
                    <a:pt x="26" y="6"/>
                    <a:pt x="25" y="5"/>
                  </a:cubicBezTo>
                  <a:cubicBezTo>
                    <a:pt x="22" y="5"/>
                    <a:pt x="21" y="4"/>
                    <a:pt x="18" y="5"/>
                  </a:cubicBezTo>
                  <a:close/>
                  <a:moveTo>
                    <a:pt x="15" y="7"/>
                  </a:moveTo>
                  <a:cubicBezTo>
                    <a:pt x="15" y="8"/>
                    <a:pt x="15" y="13"/>
                    <a:pt x="18" y="13"/>
                  </a:cubicBezTo>
                  <a:cubicBezTo>
                    <a:pt x="20" y="12"/>
                    <a:pt x="16" y="7"/>
                    <a:pt x="16" y="6"/>
                  </a:cubicBezTo>
                  <a:cubicBezTo>
                    <a:pt x="16" y="7"/>
                    <a:pt x="15" y="6"/>
                    <a:pt x="15" y="7"/>
                  </a:cubicBezTo>
                  <a:close/>
                  <a:moveTo>
                    <a:pt x="27" y="12"/>
                  </a:moveTo>
                  <a:cubicBezTo>
                    <a:pt x="30" y="11"/>
                    <a:pt x="31" y="7"/>
                    <a:pt x="28" y="7"/>
                  </a:cubicBezTo>
                  <a:cubicBezTo>
                    <a:pt x="29" y="9"/>
                    <a:pt x="26" y="10"/>
                    <a:pt x="27" y="12"/>
                  </a:cubicBezTo>
                  <a:close/>
                  <a:moveTo>
                    <a:pt x="9" y="57"/>
                  </a:moveTo>
                  <a:cubicBezTo>
                    <a:pt x="21" y="56"/>
                    <a:pt x="36" y="59"/>
                    <a:pt x="44" y="54"/>
                  </a:cubicBezTo>
                  <a:cubicBezTo>
                    <a:pt x="45" y="35"/>
                    <a:pt x="42" y="21"/>
                    <a:pt x="33" y="10"/>
                  </a:cubicBezTo>
                  <a:cubicBezTo>
                    <a:pt x="31" y="12"/>
                    <a:pt x="28" y="13"/>
                    <a:pt x="28" y="17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6" y="24"/>
                    <a:pt x="34" y="33"/>
                    <a:pt x="37" y="37"/>
                  </a:cubicBezTo>
                  <a:cubicBezTo>
                    <a:pt x="39" y="39"/>
                    <a:pt x="41" y="39"/>
                    <a:pt x="41" y="43"/>
                  </a:cubicBezTo>
                  <a:cubicBezTo>
                    <a:pt x="41" y="46"/>
                    <a:pt x="35" y="49"/>
                    <a:pt x="31" y="50"/>
                  </a:cubicBezTo>
                  <a:cubicBezTo>
                    <a:pt x="24" y="51"/>
                    <a:pt x="9" y="47"/>
                    <a:pt x="8" y="42"/>
                  </a:cubicBezTo>
                  <a:cubicBezTo>
                    <a:pt x="8" y="39"/>
                    <a:pt x="13" y="38"/>
                    <a:pt x="14" y="34"/>
                  </a:cubicBezTo>
                  <a:cubicBezTo>
                    <a:pt x="15" y="31"/>
                    <a:pt x="14" y="27"/>
                    <a:pt x="15" y="24"/>
                  </a:cubicBezTo>
                  <a:cubicBezTo>
                    <a:pt x="15" y="21"/>
                    <a:pt x="19" y="20"/>
                    <a:pt x="19" y="16"/>
                  </a:cubicBezTo>
                  <a:cubicBezTo>
                    <a:pt x="18" y="15"/>
                    <a:pt x="17" y="15"/>
                    <a:pt x="15" y="14"/>
                  </a:cubicBezTo>
                  <a:cubicBezTo>
                    <a:pt x="14" y="13"/>
                    <a:pt x="14" y="10"/>
                    <a:pt x="13" y="9"/>
                  </a:cubicBezTo>
                  <a:cubicBezTo>
                    <a:pt x="4" y="19"/>
                    <a:pt x="3" y="43"/>
                    <a:pt x="9" y="57"/>
                  </a:cubicBezTo>
                  <a:close/>
                  <a:moveTo>
                    <a:pt x="21" y="17"/>
                  </a:moveTo>
                  <a:cubicBezTo>
                    <a:pt x="22" y="16"/>
                    <a:pt x="26" y="17"/>
                    <a:pt x="26" y="15"/>
                  </a:cubicBezTo>
                  <a:cubicBezTo>
                    <a:pt x="27" y="14"/>
                    <a:pt x="24" y="16"/>
                    <a:pt x="25" y="15"/>
                  </a:cubicBezTo>
                  <a:cubicBezTo>
                    <a:pt x="25" y="14"/>
                    <a:pt x="26" y="14"/>
                    <a:pt x="26" y="12"/>
                  </a:cubicBezTo>
                  <a:cubicBezTo>
                    <a:pt x="22" y="11"/>
                    <a:pt x="19" y="13"/>
                    <a:pt x="21" y="17"/>
                  </a:cubicBezTo>
                  <a:close/>
                  <a:moveTo>
                    <a:pt x="32" y="26"/>
                  </a:moveTo>
                  <a:cubicBezTo>
                    <a:pt x="32" y="25"/>
                    <a:pt x="33" y="23"/>
                    <a:pt x="32" y="22"/>
                  </a:cubicBezTo>
                  <a:cubicBezTo>
                    <a:pt x="31" y="19"/>
                    <a:pt x="26" y="18"/>
                    <a:pt x="24" y="18"/>
                  </a:cubicBezTo>
                  <a:cubicBezTo>
                    <a:pt x="16" y="18"/>
                    <a:pt x="18" y="32"/>
                    <a:pt x="14" y="37"/>
                  </a:cubicBezTo>
                  <a:cubicBezTo>
                    <a:pt x="20" y="40"/>
                    <a:pt x="26" y="41"/>
                    <a:pt x="33" y="41"/>
                  </a:cubicBezTo>
                  <a:cubicBezTo>
                    <a:pt x="37" y="37"/>
                    <a:pt x="33" y="32"/>
                    <a:pt x="32" y="26"/>
                  </a:cubicBezTo>
                  <a:close/>
                  <a:moveTo>
                    <a:pt x="19" y="42"/>
                  </a:moveTo>
                  <a:cubicBezTo>
                    <a:pt x="15" y="41"/>
                    <a:pt x="10" y="37"/>
                    <a:pt x="10" y="43"/>
                  </a:cubicBezTo>
                  <a:cubicBezTo>
                    <a:pt x="13" y="46"/>
                    <a:pt x="23" y="50"/>
                    <a:pt x="31" y="48"/>
                  </a:cubicBezTo>
                  <a:cubicBezTo>
                    <a:pt x="34" y="48"/>
                    <a:pt x="40" y="44"/>
                    <a:pt x="38" y="40"/>
                  </a:cubicBezTo>
                  <a:cubicBezTo>
                    <a:pt x="33" y="44"/>
                    <a:pt x="26" y="44"/>
                    <a:pt x="1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12" name="Freeform 78"/>
            <p:cNvSpPr>
              <a:spLocks noEditPoints="1"/>
            </p:cNvSpPr>
            <p:nvPr/>
          </p:nvSpPr>
          <p:spPr bwMode="auto">
            <a:xfrm>
              <a:off x="6946901" y="1931988"/>
              <a:ext cx="179388" cy="177800"/>
            </a:xfrm>
            <a:custGeom>
              <a:avLst/>
              <a:gdLst>
                <a:gd name="T0" fmla="*/ 17 w 57"/>
                <a:gd name="T1" fmla="*/ 0 h 56"/>
                <a:gd name="T2" fmla="*/ 17 w 57"/>
                <a:gd name="T3" fmla="*/ 0 h 56"/>
                <a:gd name="T4" fmla="*/ 35 w 57"/>
                <a:gd name="T5" fmla="*/ 14 h 56"/>
                <a:gd name="T6" fmla="*/ 51 w 57"/>
                <a:gd name="T7" fmla="*/ 32 h 56"/>
                <a:gd name="T8" fmla="*/ 51 w 57"/>
                <a:gd name="T9" fmla="*/ 47 h 56"/>
                <a:gd name="T10" fmla="*/ 33 w 57"/>
                <a:gd name="T11" fmla="*/ 56 h 56"/>
                <a:gd name="T12" fmla="*/ 24 w 57"/>
                <a:gd name="T13" fmla="*/ 44 h 56"/>
                <a:gd name="T14" fmla="*/ 16 w 57"/>
                <a:gd name="T15" fmla="*/ 33 h 56"/>
                <a:gd name="T16" fmla="*/ 8 w 57"/>
                <a:gd name="T17" fmla="*/ 22 h 56"/>
                <a:gd name="T18" fmla="*/ 0 w 57"/>
                <a:gd name="T19" fmla="*/ 11 h 56"/>
                <a:gd name="T20" fmla="*/ 17 w 57"/>
                <a:gd name="T21" fmla="*/ 0 h 56"/>
                <a:gd name="T22" fmla="*/ 51 w 57"/>
                <a:gd name="T23" fmla="*/ 39 h 56"/>
                <a:gd name="T24" fmla="*/ 21 w 57"/>
                <a:gd name="T25" fmla="*/ 5 h 56"/>
                <a:gd name="T26" fmla="*/ 3 w 57"/>
                <a:gd name="T27" fmla="*/ 12 h 56"/>
                <a:gd name="T28" fmla="*/ 34 w 57"/>
                <a:gd name="T29" fmla="*/ 52 h 56"/>
                <a:gd name="T30" fmla="*/ 51 w 57"/>
                <a:gd name="T31" fmla="*/ 3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56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30" y="9"/>
                    <a:pt x="35" y="14"/>
                  </a:cubicBezTo>
                  <a:cubicBezTo>
                    <a:pt x="41" y="19"/>
                    <a:pt x="47" y="25"/>
                    <a:pt x="51" y="32"/>
                  </a:cubicBezTo>
                  <a:cubicBezTo>
                    <a:pt x="56" y="38"/>
                    <a:pt x="57" y="43"/>
                    <a:pt x="51" y="47"/>
                  </a:cubicBezTo>
                  <a:cubicBezTo>
                    <a:pt x="48" y="50"/>
                    <a:pt x="37" y="56"/>
                    <a:pt x="33" y="56"/>
                  </a:cubicBezTo>
                  <a:cubicBezTo>
                    <a:pt x="30" y="55"/>
                    <a:pt x="26" y="47"/>
                    <a:pt x="24" y="44"/>
                  </a:cubicBezTo>
                  <a:cubicBezTo>
                    <a:pt x="21" y="39"/>
                    <a:pt x="19" y="36"/>
                    <a:pt x="16" y="33"/>
                  </a:cubicBezTo>
                  <a:cubicBezTo>
                    <a:pt x="14" y="30"/>
                    <a:pt x="11" y="26"/>
                    <a:pt x="8" y="22"/>
                  </a:cubicBezTo>
                  <a:cubicBezTo>
                    <a:pt x="6" y="19"/>
                    <a:pt x="0" y="14"/>
                    <a:pt x="0" y="11"/>
                  </a:cubicBezTo>
                  <a:cubicBezTo>
                    <a:pt x="0" y="4"/>
                    <a:pt x="10" y="2"/>
                    <a:pt x="17" y="0"/>
                  </a:cubicBezTo>
                  <a:close/>
                  <a:moveTo>
                    <a:pt x="51" y="39"/>
                  </a:moveTo>
                  <a:cubicBezTo>
                    <a:pt x="45" y="27"/>
                    <a:pt x="32" y="14"/>
                    <a:pt x="21" y="5"/>
                  </a:cubicBezTo>
                  <a:cubicBezTo>
                    <a:pt x="15" y="1"/>
                    <a:pt x="5" y="7"/>
                    <a:pt x="3" y="12"/>
                  </a:cubicBezTo>
                  <a:cubicBezTo>
                    <a:pt x="14" y="25"/>
                    <a:pt x="24" y="39"/>
                    <a:pt x="34" y="52"/>
                  </a:cubicBezTo>
                  <a:cubicBezTo>
                    <a:pt x="40" y="48"/>
                    <a:pt x="49" y="47"/>
                    <a:pt x="51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75" name="Freeform 141"/>
            <p:cNvSpPr/>
            <p:nvPr/>
          </p:nvSpPr>
          <p:spPr bwMode="auto">
            <a:xfrm>
              <a:off x="7410451" y="1812925"/>
              <a:ext cx="66675" cy="6350"/>
            </a:xfrm>
            <a:custGeom>
              <a:avLst/>
              <a:gdLst>
                <a:gd name="T0" fmla="*/ 21 w 21"/>
                <a:gd name="T1" fmla="*/ 2 h 2"/>
                <a:gd name="T2" fmla="*/ 14 w 21"/>
                <a:gd name="T3" fmla="*/ 2 h 2"/>
                <a:gd name="T4" fmla="*/ 0 w 21"/>
                <a:gd name="T5" fmla="*/ 0 h 2"/>
                <a:gd name="T6" fmla="*/ 0 w 21"/>
                <a:gd name="T7" fmla="*/ 0 h 2"/>
                <a:gd name="T8" fmla="*/ 21 w 2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">
                  <a:moveTo>
                    <a:pt x="21" y="2"/>
                  </a:moveTo>
                  <a:cubicBezTo>
                    <a:pt x="19" y="2"/>
                    <a:pt x="16" y="2"/>
                    <a:pt x="14" y="2"/>
                  </a:cubicBezTo>
                  <a:cubicBezTo>
                    <a:pt x="9" y="2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5" y="0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sp>
        <p:nvSpPr>
          <p:cNvPr id="376" name="Freeform 142"/>
          <p:cNvSpPr/>
          <p:nvPr/>
        </p:nvSpPr>
        <p:spPr bwMode="auto">
          <a:xfrm>
            <a:off x="7573963" y="1839913"/>
            <a:ext cx="22225" cy="6350"/>
          </a:xfrm>
          <a:custGeom>
            <a:avLst/>
            <a:gdLst>
              <a:gd name="T0" fmla="*/ 0 w 7"/>
              <a:gd name="T1" fmla="*/ 1 h 2"/>
              <a:gd name="T2" fmla="*/ 7 w 7"/>
              <a:gd name="T3" fmla="*/ 1 h 2"/>
              <a:gd name="T4" fmla="*/ 0 w 7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2">
                <a:moveTo>
                  <a:pt x="0" y="1"/>
                </a:moveTo>
                <a:cubicBezTo>
                  <a:pt x="2" y="0"/>
                  <a:pt x="5" y="1"/>
                  <a:pt x="7" y="1"/>
                </a:cubicBezTo>
                <a:cubicBezTo>
                  <a:pt x="4" y="2"/>
                  <a:pt x="2" y="1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77" name="Freeform 143"/>
          <p:cNvSpPr/>
          <p:nvPr/>
        </p:nvSpPr>
        <p:spPr bwMode="auto">
          <a:xfrm>
            <a:off x="7785100" y="1852613"/>
            <a:ext cx="28575" cy="9525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0 w 9"/>
              <a:gd name="T5" fmla="*/ 1 h 3"/>
              <a:gd name="T6" fmla="*/ 9 w 9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1"/>
                  <a:pt x="9" y="2"/>
                  <a:pt x="9" y="2"/>
                </a:cubicBezTo>
                <a:cubicBezTo>
                  <a:pt x="7" y="3"/>
                  <a:pt x="2" y="2"/>
                  <a:pt x="0" y="1"/>
                </a:cubicBezTo>
                <a:cubicBezTo>
                  <a:pt x="3" y="0"/>
                  <a:pt x="7" y="0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78" name="Freeform 144"/>
          <p:cNvSpPr/>
          <p:nvPr/>
        </p:nvSpPr>
        <p:spPr bwMode="auto">
          <a:xfrm>
            <a:off x="7554913" y="1839913"/>
            <a:ext cx="15875" cy="3175"/>
          </a:xfrm>
          <a:custGeom>
            <a:avLst/>
            <a:gdLst>
              <a:gd name="T0" fmla="*/ 0 w 5"/>
              <a:gd name="T1" fmla="*/ 0 h 1"/>
              <a:gd name="T2" fmla="*/ 5 w 5"/>
              <a:gd name="T3" fmla="*/ 0 h 1"/>
              <a:gd name="T4" fmla="*/ 0 w 5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1">
                <a:moveTo>
                  <a:pt x="0" y="0"/>
                </a:moveTo>
                <a:cubicBezTo>
                  <a:pt x="1" y="0"/>
                  <a:pt x="3" y="0"/>
                  <a:pt x="5" y="0"/>
                </a:cubicBezTo>
                <a:cubicBezTo>
                  <a:pt x="4" y="1"/>
                  <a:pt x="1" y="1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79" name="Freeform 145"/>
          <p:cNvSpPr>
            <a:spLocks noEditPoints="1"/>
          </p:cNvSpPr>
          <p:nvPr/>
        </p:nvSpPr>
        <p:spPr bwMode="auto">
          <a:xfrm>
            <a:off x="7362825" y="1290638"/>
            <a:ext cx="750888" cy="641350"/>
          </a:xfrm>
          <a:custGeom>
            <a:avLst/>
            <a:gdLst>
              <a:gd name="T0" fmla="*/ 101 w 238"/>
              <a:gd name="T1" fmla="*/ 32 h 203"/>
              <a:gd name="T2" fmla="*/ 188 w 238"/>
              <a:gd name="T3" fmla="*/ 87 h 203"/>
              <a:gd name="T4" fmla="*/ 234 w 238"/>
              <a:gd name="T5" fmla="*/ 141 h 203"/>
              <a:gd name="T6" fmla="*/ 140 w 238"/>
              <a:gd name="T7" fmla="*/ 201 h 203"/>
              <a:gd name="T8" fmla="*/ 32 w 238"/>
              <a:gd name="T9" fmla="*/ 188 h 203"/>
              <a:gd name="T10" fmla="*/ 6 w 238"/>
              <a:gd name="T11" fmla="*/ 171 h 203"/>
              <a:gd name="T12" fmla="*/ 21 w 238"/>
              <a:gd name="T13" fmla="*/ 138 h 203"/>
              <a:gd name="T14" fmla="*/ 13 w 238"/>
              <a:gd name="T15" fmla="*/ 118 h 203"/>
              <a:gd name="T16" fmla="*/ 47 w 238"/>
              <a:gd name="T17" fmla="*/ 85 h 203"/>
              <a:gd name="T18" fmla="*/ 79 w 238"/>
              <a:gd name="T19" fmla="*/ 36 h 203"/>
              <a:gd name="T20" fmla="*/ 82 w 238"/>
              <a:gd name="T21" fmla="*/ 20 h 203"/>
              <a:gd name="T22" fmla="*/ 91 w 238"/>
              <a:gd name="T23" fmla="*/ 12 h 203"/>
              <a:gd name="T24" fmla="*/ 129 w 238"/>
              <a:gd name="T25" fmla="*/ 6 h 203"/>
              <a:gd name="T26" fmla="*/ 107 w 238"/>
              <a:gd name="T27" fmla="*/ 4 h 203"/>
              <a:gd name="T28" fmla="*/ 84 w 238"/>
              <a:gd name="T29" fmla="*/ 33 h 203"/>
              <a:gd name="T30" fmla="*/ 97 w 238"/>
              <a:gd name="T31" fmla="*/ 19 h 203"/>
              <a:gd name="T32" fmla="*/ 108 w 238"/>
              <a:gd name="T33" fmla="*/ 16 h 203"/>
              <a:gd name="T34" fmla="*/ 91 w 238"/>
              <a:gd name="T35" fmla="*/ 28 h 203"/>
              <a:gd name="T36" fmla="*/ 99 w 238"/>
              <a:gd name="T37" fmla="*/ 30 h 203"/>
              <a:gd name="T38" fmla="*/ 81 w 238"/>
              <a:gd name="T39" fmla="*/ 6 h 203"/>
              <a:gd name="T40" fmla="*/ 82 w 238"/>
              <a:gd name="T41" fmla="*/ 32 h 203"/>
              <a:gd name="T42" fmla="*/ 109 w 238"/>
              <a:gd name="T43" fmla="*/ 101 h 203"/>
              <a:gd name="T44" fmla="*/ 93 w 238"/>
              <a:gd name="T45" fmla="*/ 36 h 203"/>
              <a:gd name="T46" fmla="*/ 80 w 238"/>
              <a:gd name="T47" fmla="*/ 41 h 203"/>
              <a:gd name="T48" fmla="*/ 55 w 238"/>
              <a:gd name="T49" fmla="*/ 95 h 203"/>
              <a:gd name="T50" fmla="*/ 95 w 238"/>
              <a:gd name="T51" fmla="*/ 96 h 203"/>
              <a:gd name="T52" fmla="*/ 25 w 238"/>
              <a:gd name="T53" fmla="*/ 107 h 203"/>
              <a:gd name="T54" fmla="*/ 137 w 238"/>
              <a:gd name="T55" fmla="*/ 124 h 203"/>
              <a:gd name="T56" fmla="*/ 201 w 238"/>
              <a:gd name="T57" fmla="*/ 90 h 203"/>
              <a:gd name="T58" fmla="*/ 132 w 238"/>
              <a:gd name="T59" fmla="*/ 85 h 203"/>
              <a:gd name="T60" fmla="*/ 90 w 238"/>
              <a:gd name="T61" fmla="*/ 110 h 203"/>
              <a:gd name="T62" fmla="*/ 190 w 238"/>
              <a:gd name="T63" fmla="*/ 126 h 203"/>
              <a:gd name="T64" fmla="*/ 200 w 238"/>
              <a:gd name="T65" fmla="*/ 97 h 203"/>
              <a:gd name="T66" fmla="*/ 87 w 238"/>
              <a:gd name="T67" fmla="*/ 106 h 203"/>
              <a:gd name="T68" fmla="*/ 80 w 238"/>
              <a:gd name="T69" fmla="*/ 107 h 203"/>
              <a:gd name="T70" fmla="*/ 146 w 238"/>
              <a:gd name="T71" fmla="*/ 154 h 203"/>
              <a:gd name="T72" fmla="*/ 85 w 238"/>
              <a:gd name="T73" fmla="*/ 147 h 203"/>
              <a:gd name="T74" fmla="*/ 93 w 238"/>
              <a:gd name="T75" fmla="*/ 158 h 203"/>
              <a:gd name="T76" fmla="*/ 170 w 238"/>
              <a:gd name="T77" fmla="*/ 150 h 203"/>
              <a:gd name="T78" fmla="*/ 229 w 238"/>
              <a:gd name="T79" fmla="*/ 143 h 203"/>
              <a:gd name="T80" fmla="*/ 15 w 238"/>
              <a:gd name="T81" fmla="*/ 120 h 203"/>
              <a:gd name="T82" fmla="*/ 48 w 238"/>
              <a:gd name="T83" fmla="*/ 131 h 203"/>
              <a:gd name="T84" fmla="*/ 95 w 238"/>
              <a:gd name="T85" fmla="*/ 142 h 203"/>
              <a:gd name="T86" fmla="*/ 123 w 238"/>
              <a:gd name="T87" fmla="*/ 137 h 203"/>
              <a:gd name="T88" fmla="*/ 135 w 238"/>
              <a:gd name="T89" fmla="*/ 130 h 203"/>
              <a:gd name="T90" fmla="*/ 229 w 238"/>
              <a:gd name="T91" fmla="*/ 133 h 203"/>
              <a:gd name="T92" fmla="*/ 216 w 238"/>
              <a:gd name="T93" fmla="*/ 122 h 203"/>
              <a:gd name="T94" fmla="*/ 143 w 238"/>
              <a:gd name="T95" fmla="*/ 151 h 203"/>
              <a:gd name="T96" fmla="*/ 135 w 238"/>
              <a:gd name="T97" fmla="*/ 149 h 203"/>
              <a:gd name="T98" fmla="*/ 69 w 238"/>
              <a:gd name="T99" fmla="*/ 142 h 203"/>
              <a:gd name="T100" fmla="*/ 135 w 238"/>
              <a:gd name="T101" fmla="*/ 149 h 203"/>
              <a:gd name="T102" fmla="*/ 37 w 238"/>
              <a:gd name="T103" fmla="*/ 154 h 203"/>
              <a:gd name="T104" fmla="*/ 13 w 238"/>
              <a:gd name="T105" fmla="*/ 157 h 203"/>
              <a:gd name="T106" fmla="*/ 10 w 238"/>
              <a:gd name="T107" fmla="*/ 175 h 203"/>
              <a:gd name="T108" fmla="*/ 98 w 238"/>
              <a:gd name="T109" fmla="*/ 182 h 203"/>
              <a:gd name="T110" fmla="*/ 115 w 238"/>
              <a:gd name="T111" fmla="*/ 171 h 203"/>
              <a:gd name="T112" fmla="*/ 74 w 238"/>
              <a:gd name="T113" fmla="*/ 163 h 203"/>
              <a:gd name="T114" fmla="*/ 165 w 238"/>
              <a:gd name="T115" fmla="*/ 155 h 203"/>
              <a:gd name="T116" fmla="*/ 160 w 238"/>
              <a:gd name="T117" fmla="*/ 158 h 203"/>
              <a:gd name="T118" fmla="*/ 148 w 238"/>
              <a:gd name="T119" fmla="*/ 165 h 203"/>
              <a:gd name="T120" fmla="*/ 144 w 238"/>
              <a:gd name="T121" fmla="*/ 197 h 203"/>
              <a:gd name="T122" fmla="*/ 53 w 238"/>
              <a:gd name="T123" fmla="*/ 186 h 203"/>
              <a:gd name="T124" fmla="*/ 143 w 238"/>
              <a:gd name="T125" fmla="*/ 20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203">
                <a:moveTo>
                  <a:pt x="137" y="9"/>
                </a:moveTo>
                <a:cubicBezTo>
                  <a:pt x="138" y="10"/>
                  <a:pt x="137" y="11"/>
                  <a:pt x="136" y="12"/>
                </a:cubicBezTo>
                <a:cubicBezTo>
                  <a:pt x="134" y="14"/>
                  <a:pt x="132" y="16"/>
                  <a:pt x="131" y="18"/>
                </a:cubicBezTo>
                <a:cubicBezTo>
                  <a:pt x="128" y="20"/>
                  <a:pt x="123" y="21"/>
                  <a:pt x="119" y="22"/>
                </a:cubicBezTo>
                <a:cubicBezTo>
                  <a:pt x="117" y="29"/>
                  <a:pt x="111" y="32"/>
                  <a:pt x="104" y="28"/>
                </a:cubicBezTo>
                <a:cubicBezTo>
                  <a:pt x="103" y="29"/>
                  <a:pt x="102" y="31"/>
                  <a:pt x="101" y="32"/>
                </a:cubicBezTo>
                <a:cubicBezTo>
                  <a:pt x="97" y="34"/>
                  <a:pt x="92" y="32"/>
                  <a:pt x="89" y="35"/>
                </a:cubicBezTo>
                <a:cubicBezTo>
                  <a:pt x="101" y="32"/>
                  <a:pt x="114" y="36"/>
                  <a:pt x="121" y="43"/>
                </a:cubicBezTo>
                <a:cubicBezTo>
                  <a:pt x="128" y="54"/>
                  <a:pt x="126" y="73"/>
                  <a:pt x="121" y="86"/>
                </a:cubicBezTo>
                <a:cubicBezTo>
                  <a:pt x="130" y="81"/>
                  <a:pt x="143" y="84"/>
                  <a:pt x="155" y="85"/>
                </a:cubicBezTo>
                <a:cubicBezTo>
                  <a:pt x="162" y="86"/>
                  <a:pt x="168" y="86"/>
                  <a:pt x="175" y="86"/>
                </a:cubicBezTo>
                <a:cubicBezTo>
                  <a:pt x="180" y="86"/>
                  <a:pt x="184" y="87"/>
                  <a:pt x="188" y="87"/>
                </a:cubicBezTo>
                <a:cubicBezTo>
                  <a:pt x="194" y="87"/>
                  <a:pt x="204" y="89"/>
                  <a:pt x="210" y="87"/>
                </a:cubicBezTo>
                <a:cubicBezTo>
                  <a:pt x="212" y="87"/>
                  <a:pt x="213" y="88"/>
                  <a:pt x="214" y="88"/>
                </a:cubicBezTo>
                <a:cubicBezTo>
                  <a:pt x="216" y="89"/>
                  <a:pt x="218" y="90"/>
                  <a:pt x="220" y="91"/>
                </a:cubicBezTo>
                <a:cubicBezTo>
                  <a:pt x="222" y="95"/>
                  <a:pt x="223" y="102"/>
                  <a:pt x="220" y="106"/>
                </a:cubicBezTo>
                <a:cubicBezTo>
                  <a:pt x="223" y="107"/>
                  <a:pt x="228" y="107"/>
                  <a:pt x="229" y="107"/>
                </a:cubicBezTo>
                <a:cubicBezTo>
                  <a:pt x="237" y="113"/>
                  <a:pt x="238" y="130"/>
                  <a:pt x="234" y="141"/>
                </a:cubicBezTo>
                <a:cubicBezTo>
                  <a:pt x="215" y="157"/>
                  <a:pt x="194" y="172"/>
                  <a:pt x="173" y="186"/>
                </a:cubicBezTo>
                <a:cubicBezTo>
                  <a:pt x="172" y="187"/>
                  <a:pt x="172" y="187"/>
                  <a:pt x="172" y="188"/>
                </a:cubicBezTo>
                <a:cubicBezTo>
                  <a:pt x="171" y="188"/>
                  <a:pt x="171" y="188"/>
                  <a:pt x="170" y="188"/>
                </a:cubicBezTo>
                <a:cubicBezTo>
                  <a:pt x="165" y="192"/>
                  <a:pt x="159" y="195"/>
                  <a:pt x="153" y="199"/>
                </a:cubicBezTo>
                <a:cubicBezTo>
                  <a:pt x="152" y="200"/>
                  <a:pt x="149" y="202"/>
                  <a:pt x="148" y="203"/>
                </a:cubicBezTo>
                <a:cubicBezTo>
                  <a:pt x="145" y="203"/>
                  <a:pt x="143" y="202"/>
                  <a:pt x="140" y="201"/>
                </a:cubicBezTo>
                <a:cubicBezTo>
                  <a:pt x="138" y="201"/>
                  <a:pt x="135" y="202"/>
                  <a:pt x="133" y="201"/>
                </a:cubicBezTo>
                <a:cubicBezTo>
                  <a:pt x="130" y="201"/>
                  <a:pt x="128" y="201"/>
                  <a:pt x="126" y="200"/>
                </a:cubicBezTo>
                <a:cubicBezTo>
                  <a:pt x="117" y="199"/>
                  <a:pt x="105" y="198"/>
                  <a:pt x="96" y="198"/>
                </a:cubicBezTo>
                <a:cubicBezTo>
                  <a:pt x="87" y="197"/>
                  <a:pt x="80" y="197"/>
                  <a:pt x="73" y="196"/>
                </a:cubicBezTo>
                <a:cubicBezTo>
                  <a:pt x="66" y="195"/>
                  <a:pt x="58" y="192"/>
                  <a:pt x="50" y="191"/>
                </a:cubicBezTo>
                <a:cubicBezTo>
                  <a:pt x="44" y="190"/>
                  <a:pt x="39" y="189"/>
                  <a:pt x="32" y="188"/>
                </a:cubicBezTo>
                <a:cubicBezTo>
                  <a:pt x="27" y="187"/>
                  <a:pt x="20" y="185"/>
                  <a:pt x="13" y="184"/>
                </a:cubicBezTo>
                <a:cubicBezTo>
                  <a:pt x="12" y="183"/>
                  <a:pt x="10" y="183"/>
                  <a:pt x="9" y="183"/>
                </a:cubicBezTo>
                <a:cubicBezTo>
                  <a:pt x="7" y="183"/>
                  <a:pt x="6" y="182"/>
                  <a:pt x="5" y="182"/>
                </a:cubicBezTo>
                <a:cubicBezTo>
                  <a:pt x="3" y="182"/>
                  <a:pt x="2" y="183"/>
                  <a:pt x="0" y="182"/>
                </a:cubicBezTo>
                <a:cubicBezTo>
                  <a:pt x="0" y="178"/>
                  <a:pt x="4" y="175"/>
                  <a:pt x="8" y="175"/>
                </a:cubicBezTo>
                <a:cubicBezTo>
                  <a:pt x="8" y="173"/>
                  <a:pt x="6" y="173"/>
                  <a:pt x="6" y="171"/>
                </a:cubicBezTo>
                <a:cubicBezTo>
                  <a:pt x="6" y="169"/>
                  <a:pt x="8" y="168"/>
                  <a:pt x="9" y="166"/>
                </a:cubicBezTo>
                <a:cubicBezTo>
                  <a:pt x="7" y="161"/>
                  <a:pt x="11" y="157"/>
                  <a:pt x="8" y="153"/>
                </a:cubicBezTo>
                <a:cubicBezTo>
                  <a:pt x="8" y="152"/>
                  <a:pt x="9" y="152"/>
                  <a:pt x="9" y="151"/>
                </a:cubicBezTo>
                <a:cubicBezTo>
                  <a:pt x="6" y="151"/>
                  <a:pt x="3" y="151"/>
                  <a:pt x="1" y="149"/>
                </a:cubicBezTo>
                <a:cubicBezTo>
                  <a:pt x="1" y="148"/>
                  <a:pt x="1" y="147"/>
                  <a:pt x="2" y="146"/>
                </a:cubicBezTo>
                <a:cubicBezTo>
                  <a:pt x="8" y="143"/>
                  <a:pt x="16" y="141"/>
                  <a:pt x="21" y="138"/>
                </a:cubicBezTo>
                <a:cubicBezTo>
                  <a:pt x="19" y="137"/>
                  <a:pt x="15" y="137"/>
                  <a:pt x="12" y="137"/>
                </a:cubicBezTo>
                <a:cubicBezTo>
                  <a:pt x="11" y="136"/>
                  <a:pt x="10" y="136"/>
                  <a:pt x="9" y="136"/>
                </a:cubicBezTo>
                <a:cubicBezTo>
                  <a:pt x="7" y="135"/>
                  <a:pt x="5" y="136"/>
                  <a:pt x="5" y="133"/>
                </a:cubicBezTo>
                <a:cubicBezTo>
                  <a:pt x="6" y="132"/>
                  <a:pt x="8" y="130"/>
                  <a:pt x="10" y="130"/>
                </a:cubicBezTo>
                <a:cubicBezTo>
                  <a:pt x="10" y="126"/>
                  <a:pt x="14" y="124"/>
                  <a:pt x="12" y="121"/>
                </a:cubicBezTo>
                <a:cubicBezTo>
                  <a:pt x="12" y="119"/>
                  <a:pt x="13" y="119"/>
                  <a:pt x="13" y="118"/>
                </a:cubicBezTo>
                <a:cubicBezTo>
                  <a:pt x="13" y="117"/>
                  <a:pt x="11" y="115"/>
                  <a:pt x="12" y="114"/>
                </a:cubicBezTo>
                <a:cubicBezTo>
                  <a:pt x="11" y="114"/>
                  <a:pt x="10" y="113"/>
                  <a:pt x="9" y="112"/>
                </a:cubicBezTo>
                <a:cubicBezTo>
                  <a:pt x="9" y="111"/>
                  <a:pt x="10" y="109"/>
                  <a:pt x="11" y="108"/>
                </a:cubicBezTo>
                <a:cubicBezTo>
                  <a:pt x="13" y="107"/>
                  <a:pt x="19" y="107"/>
                  <a:pt x="22" y="106"/>
                </a:cubicBezTo>
                <a:cubicBezTo>
                  <a:pt x="34" y="104"/>
                  <a:pt x="45" y="103"/>
                  <a:pt x="55" y="98"/>
                </a:cubicBezTo>
                <a:cubicBezTo>
                  <a:pt x="52" y="95"/>
                  <a:pt x="49" y="90"/>
                  <a:pt x="47" y="85"/>
                </a:cubicBezTo>
                <a:cubicBezTo>
                  <a:pt x="44" y="81"/>
                  <a:pt x="42" y="75"/>
                  <a:pt x="41" y="69"/>
                </a:cubicBezTo>
                <a:cubicBezTo>
                  <a:pt x="40" y="64"/>
                  <a:pt x="42" y="58"/>
                  <a:pt x="43" y="52"/>
                </a:cubicBezTo>
                <a:cubicBezTo>
                  <a:pt x="45" y="44"/>
                  <a:pt x="50" y="36"/>
                  <a:pt x="59" y="34"/>
                </a:cubicBezTo>
                <a:cubicBezTo>
                  <a:pt x="60" y="34"/>
                  <a:pt x="61" y="35"/>
                  <a:pt x="62" y="34"/>
                </a:cubicBezTo>
                <a:cubicBezTo>
                  <a:pt x="63" y="34"/>
                  <a:pt x="65" y="34"/>
                  <a:pt x="66" y="34"/>
                </a:cubicBezTo>
                <a:cubicBezTo>
                  <a:pt x="70" y="33"/>
                  <a:pt x="75" y="35"/>
                  <a:pt x="79" y="36"/>
                </a:cubicBezTo>
                <a:cubicBezTo>
                  <a:pt x="78" y="32"/>
                  <a:pt x="78" y="28"/>
                  <a:pt x="78" y="23"/>
                </a:cubicBezTo>
                <a:cubicBezTo>
                  <a:pt x="78" y="20"/>
                  <a:pt x="77" y="18"/>
                  <a:pt x="77" y="15"/>
                </a:cubicBezTo>
                <a:cubicBezTo>
                  <a:pt x="77" y="13"/>
                  <a:pt x="78" y="11"/>
                  <a:pt x="78" y="9"/>
                </a:cubicBezTo>
                <a:cubicBezTo>
                  <a:pt x="78" y="7"/>
                  <a:pt x="77" y="6"/>
                  <a:pt x="78" y="5"/>
                </a:cubicBezTo>
                <a:cubicBezTo>
                  <a:pt x="80" y="4"/>
                  <a:pt x="83" y="4"/>
                  <a:pt x="85" y="5"/>
                </a:cubicBezTo>
                <a:cubicBezTo>
                  <a:pt x="85" y="10"/>
                  <a:pt x="82" y="14"/>
                  <a:pt x="82" y="20"/>
                </a:cubicBezTo>
                <a:cubicBezTo>
                  <a:pt x="82" y="23"/>
                  <a:pt x="82" y="26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27"/>
                  <a:pt x="83" y="23"/>
                  <a:pt x="84" y="21"/>
                </a:cubicBezTo>
                <a:cubicBezTo>
                  <a:pt x="85" y="20"/>
                  <a:pt x="86" y="19"/>
                  <a:pt x="87" y="19"/>
                </a:cubicBezTo>
                <a:cubicBezTo>
                  <a:pt x="88" y="18"/>
                  <a:pt x="88" y="18"/>
                  <a:pt x="89" y="17"/>
                </a:cubicBezTo>
                <a:cubicBezTo>
                  <a:pt x="90" y="16"/>
                  <a:pt x="90" y="14"/>
                  <a:pt x="91" y="12"/>
                </a:cubicBezTo>
                <a:cubicBezTo>
                  <a:pt x="92" y="11"/>
                  <a:pt x="94" y="9"/>
                  <a:pt x="95" y="9"/>
                </a:cubicBezTo>
                <a:cubicBezTo>
                  <a:pt x="97" y="8"/>
                  <a:pt x="99" y="9"/>
                  <a:pt x="101" y="8"/>
                </a:cubicBezTo>
                <a:cubicBezTo>
                  <a:pt x="104" y="6"/>
                  <a:pt x="104" y="4"/>
                  <a:pt x="106" y="2"/>
                </a:cubicBezTo>
                <a:cubicBezTo>
                  <a:pt x="109" y="1"/>
                  <a:pt x="114" y="0"/>
                  <a:pt x="116" y="2"/>
                </a:cubicBezTo>
                <a:cubicBezTo>
                  <a:pt x="118" y="3"/>
                  <a:pt x="119" y="6"/>
                  <a:pt x="121" y="6"/>
                </a:cubicBezTo>
                <a:cubicBezTo>
                  <a:pt x="123" y="6"/>
                  <a:pt x="126" y="6"/>
                  <a:pt x="129" y="6"/>
                </a:cubicBezTo>
                <a:cubicBezTo>
                  <a:pt x="131" y="6"/>
                  <a:pt x="133" y="7"/>
                  <a:pt x="135" y="8"/>
                </a:cubicBezTo>
                <a:cubicBezTo>
                  <a:pt x="136" y="8"/>
                  <a:pt x="137" y="8"/>
                  <a:pt x="137" y="9"/>
                </a:cubicBezTo>
                <a:close/>
                <a:moveTo>
                  <a:pt x="125" y="7"/>
                </a:moveTo>
                <a:cubicBezTo>
                  <a:pt x="124" y="7"/>
                  <a:pt x="122" y="8"/>
                  <a:pt x="121" y="8"/>
                </a:cubicBezTo>
                <a:cubicBezTo>
                  <a:pt x="119" y="8"/>
                  <a:pt x="119" y="6"/>
                  <a:pt x="117" y="6"/>
                </a:cubicBezTo>
                <a:cubicBezTo>
                  <a:pt x="115" y="3"/>
                  <a:pt x="112" y="3"/>
                  <a:pt x="107" y="4"/>
                </a:cubicBezTo>
                <a:cubicBezTo>
                  <a:pt x="104" y="6"/>
                  <a:pt x="102" y="11"/>
                  <a:pt x="97" y="10"/>
                </a:cubicBezTo>
                <a:cubicBezTo>
                  <a:pt x="96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2"/>
                  <a:pt x="94" y="12"/>
                  <a:pt x="93" y="12"/>
                </a:cubicBezTo>
                <a:cubicBezTo>
                  <a:pt x="92" y="16"/>
                  <a:pt x="90" y="19"/>
                  <a:pt x="87" y="21"/>
                </a:cubicBezTo>
                <a:cubicBezTo>
                  <a:pt x="84" y="24"/>
                  <a:pt x="84" y="30"/>
                  <a:pt x="84" y="33"/>
                </a:cubicBezTo>
                <a:cubicBezTo>
                  <a:pt x="85" y="31"/>
                  <a:pt x="88" y="29"/>
                  <a:pt x="89" y="26"/>
                </a:cubicBezTo>
                <a:cubicBezTo>
                  <a:pt x="90" y="24"/>
                  <a:pt x="90" y="21"/>
                  <a:pt x="92" y="20"/>
                </a:cubicBezTo>
                <a:cubicBezTo>
                  <a:pt x="91" y="22"/>
                  <a:pt x="90" y="23"/>
                  <a:pt x="91" y="24"/>
                </a:cubicBezTo>
                <a:cubicBezTo>
                  <a:pt x="92" y="22"/>
                  <a:pt x="94" y="21"/>
                  <a:pt x="95" y="20"/>
                </a:cubicBezTo>
                <a:cubicBezTo>
                  <a:pt x="95" y="18"/>
                  <a:pt x="97" y="14"/>
                  <a:pt x="98" y="14"/>
                </a:cubicBezTo>
                <a:cubicBezTo>
                  <a:pt x="98" y="16"/>
                  <a:pt x="97" y="17"/>
                  <a:pt x="97" y="19"/>
                </a:cubicBezTo>
                <a:cubicBezTo>
                  <a:pt x="99" y="18"/>
                  <a:pt x="102" y="15"/>
                  <a:pt x="105" y="15"/>
                </a:cubicBezTo>
                <a:cubicBezTo>
                  <a:pt x="107" y="13"/>
                  <a:pt x="111" y="12"/>
                  <a:pt x="113" y="11"/>
                </a:cubicBezTo>
                <a:cubicBezTo>
                  <a:pt x="112" y="12"/>
                  <a:pt x="111" y="13"/>
                  <a:pt x="110" y="14"/>
                </a:cubicBezTo>
                <a:cubicBezTo>
                  <a:pt x="113" y="13"/>
                  <a:pt x="117" y="14"/>
                  <a:pt x="121" y="13"/>
                </a:cubicBezTo>
                <a:cubicBezTo>
                  <a:pt x="125" y="12"/>
                  <a:pt x="128" y="10"/>
                  <a:pt x="131" y="10"/>
                </a:cubicBezTo>
                <a:cubicBezTo>
                  <a:pt x="126" y="16"/>
                  <a:pt x="115" y="14"/>
                  <a:pt x="108" y="16"/>
                </a:cubicBezTo>
                <a:cubicBezTo>
                  <a:pt x="110" y="18"/>
                  <a:pt x="114" y="19"/>
                  <a:pt x="115" y="21"/>
                </a:cubicBezTo>
                <a:cubicBezTo>
                  <a:pt x="112" y="20"/>
                  <a:pt x="109" y="18"/>
                  <a:pt x="105" y="17"/>
                </a:cubicBezTo>
                <a:cubicBezTo>
                  <a:pt x="103" y="17"/>
                  <a:pt x="101" y="19"/>
                  <a:pt x="98" y="20"/>
                </a:cubicBezTo>
                <a:cubicBezTo>
                  <a:pt x="101" y="21"/>
                  <a:pt x="104" y="22"/>
                  <a:pt x="106" y="23"/>
                </a:cubicBezTo>
                <a:cubicBezTo>
                  <a:pt x="103" y="24"/>
                  <a:pt x="99" y="21"/>
                  <a:pt x="96" y="22"/>
                </a:cubicBezTo>
                <a:cubicBezTo>
                  <a:pt x="94" y="23"/>
                  <a:pt x="92" y="25"/>
                  <a:pt x="91" y="28"/>
                </a:cubicBezTo>
                <a:cubicBezTo>
                  <a:pt x="93" y="27"/>
                  <a:pt x="97" y="26"/>
                  <a:pt x="99" y="28"/>
                </a:cubicBezTo>
                <a:cubicBezTo>
                  <a:pt x="95" y="27"/>
                  <a:pt x="92" y="29"/>
                  <a:pt x="89" y="30"/>
                </a:cubicBezTo>
                <a:cubicBezTo>
                  <a:pt x="87" y="32"/>
                  <a:pt x="85" y="35"/>
                  <a:pt x="85" y="38"/>
                </a:cubicBezTo>
                <a:cubicBezTo>
                  <a:pt x="85" y="37"/>
                  <a:pt x="86" y="36"/>
                  <a:pt x="86" y="35"/>
                </a:cubicBezTo>
                <a:cubicBezTo>
                  <a:pt x="88" y="34"/>
                  <a:pt x="89" y="32"/>
                  <a:pt x="92" y="31"/>
                </a:cubicBezTo>
                <a:cubicBezTo>
                  <a:pt x="94" y="31"/>
                  <a:pt x="97" y="31"/>
                  <a:pt x="99" y="30"/>
                </a:cubicBezTo>
                <a:cubicBezTo>
                  <a:pt x="101" y="29"/>
                  <a:pt x="102" y="26"/>
                  <a:pt x="105" y="26"/>
                </a:cubicBezTo>
                <a:cubicBezTo>
                  <a:pt x="110" y="30"/>
                  <a:pt x="116" y="27"/>
                  <a:pt x="117" y="21"/>
                </a:cubicBezTo>
                <a:cubicBezTo>
                  <a:pt x="119" y="19"/>
                  <a:pt x="123" y="20"/>
                  <a:pt x="125" y="19"/>
                </a:cubicBezTo>
                <a:cubicBezTo>
                  <a:pt x="130" y="17"/>
                  <a:pt x="132" y="13"/>
                  <a:pt x="134" y="10"/>
                </a:cubicBezTo>
                <a:cubicBezTo>
                  <a:pt x="131" y="9"/>
                  <a:pt x="129" y="7"/>
                  <a:pt x="125" y="7"/>
                </a:cubicBezTo>
                <a:close/>
                <a:moveTo>
                  <a:pt x="81" y="6"/>
                </a:moveTo>
                <a:cubicBezTo>
                  <a:pt x="78" y="12"/>
                  <a:pt x="79" y="22"/>
                  <a:pt x="80" y="29"/>
                </a:cubicBezTo>
                <a:cubicBezTo>
                  <a:pt x="81" y="23"/>
                  <a:pt x="80" y="16"/>
                  <a:pt x="82" y="11"/>
                </a:cubicBezTo>
                <a:cubicBezTo>
                  <a:pt x="82" y="9"/>
                  <a:pt x="84" y="8"/>
                  <a:pt x="82" y="6"/>
                </a:cubicBezTo>
                <a:cubicBezTo>
                  <a:pt x="82" y="5"/>
                  <a:pt x="82" y="6"/>
                  <a:pt x="81" y="6"/>
                </a:cubicBezTo>
                <a:close/>
                <a:moveTo>
                  <a:pt x="82" y="34"/>
                </a:moveTo>
                <a:cubicBezTo>
                  <a:pt x="82" y="36"/>
                  <a:pt x="83" y="33"/>
                  <a:pt x="82" y="32"/>
                </a:cubicBezTo>
                <a:cubicBezTo>
                  <a:pt x="82" y="33"/>
                  <a:pt x="82" y="33"/>
                  <a:pt x="82" y="34"/>
                </a:cubicBezTo>
                <a:close/>
                <a:moveTo>
                  <a:pt x="95" y="96"/>
                </a:moveTo>
                <a:cubicBezTo>
                  <a:pt x="97" y="97"/>
                  <a:pt x="91" y="104"/>
                  <a:pt x="89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0" y="104"/>
                  <a:pt x="92" y="105"/>
                  <a:pt x="93" y="106"/>
                </a:cubicBezTo>
                <a:cubicBezTo>
                  <a:pt x="100" y="106"/>
                  <a:pt x="105" y="104"/>
                  <a:pt x="109" y="101"/>
                </a:cubicBezTo>
                <a:cubicBezTo>
                  <a:pt x="111" y="99"/>
                  <a:pt x="112" y="98"/>
                  <a:pt x="113" y="97"/>
                </a:cubicBezTo>
                <a:cubicBezTo>
                  <a:pt x="115" y="95"/>
                  <a:pt x="117" y="90"/>
                  <a:pt x="117" y="87"/>
                </a:cubicBezTo>
                <a:cubicBezTo>
                  <a:pt x="118" y="87"/>
                  <a:pt x="118" y="86"/>
                  <a:pt x="119" y="86"/>
                </a:cubicBezTo>
                <a:cubicBezTo>
                  <a:pt x="121" y="78"/>
                  <a:pt x="124" y="69"/>
                  <a:pt x="123" y="60"/>
                </a:cubicBezTo>
                <a:cubicBezTo>
                  <a:pt x="123" y="53"/>
                  <a:pt x="121" y="45"/>
                  <a:pt x="116" y="42"/>
                </a:cubicBezTo>
                <a:cubicBezTo>
                  <a:pt x="110" y="38"/>
                  <a:pt x="101" y="34"/>
                  <a:pt x="93" y="36"/>
                </a:cubicBezTo>
                <a:cubicBezTo>
                  <a:pt x="89" y="37"/>
                  <a:pt x="85" y="39"/>
                  <a:pt x="83" y="42"/>
                </a:cubicBezTo>
                <a:cubicBezTo>
                  <a:pt x="81" y="42"/>
                  <a:pt x="80" y="43"/>
                  <a:pt x="78" y="44"/>
                </a:cubicBezTo>
                <a:cubicBezTo>
                  <a:pt x="76" y="43"/>
                  <a:pt x="75" y="43"/>
                  <a:pt x="73" y="44"/>
                </a:cubicBezTo>
                <a:cubicBezTo>
                  <a:pt x="72" y="42"/>
                  <a:pt x="70" y="43"/>
                  <a:pt x="70" y="40"/>
                </a:cubicBezTo>
                <a:cubicBezTo>
                  <a:pt x="71" y="40"/>
                  <a:pt x="71" y="40"/>
                  <a:pt x="72" y="39"/>
                </a:cubicBezTo>
                <a:cubicBezTo>
                  <a:pt x="73" y="42"/>
                  <a:pt x="78" y="42"/>
                  <a:pt x="80" y="41"/>
                </a:cubicBezTo>
                <a:cubicBezTo>
                  <a:pt x="81" y="40"/>
                  <a:pt x="80" y="39"/>
                  <a:pt x="79" y="37"/>
                </a:cubicBezTo>
                <a:cubicBezTo>
                  <a:pt x="78" y="38"/>
                  <a:pt x="76" y="37"/>
                  <a:pt x="74" y="37"/>
                </a:cubicBezTo>
                <a:cubicBezTo>
                  <a:pt x="67" y="35"/>
                  <a:pt x="57" y="36"/>
                  <a:pt x="52" y="40"/>
                </a:cubicBezTo>
                <a:cubicBezTo>
                  <a:pt x="51" y="41"/>
                  <a:pt x="50" y="42"/>
                  <a:pt x="49" y="42"/>
                </a:cubicBezTo>
                <a:cubicBezTo>
                  <a:pt x="43" y="49"/>
                  <a:pt x="42" y="65"/>
                  <a:pt x="44" y="74"/>
                </a:cubicBezTo>
                <a:cubicBezTo>
                  <a:pt x="46" y="81"/>
                  <a:pt x="49" y="90"/>
                  <a:pt x="55" y="95"/>
                </a:cubicBezTo>
                <a:cubicBezTo>
                  <a:pt x="60" y="100"/>
                  <a:pt x="64" y="104"/>
                  <a:pt x="71" y="106"/>
                </a:cubicBezTo>
                <a:cubicBezTo>
                  <a:pt x="74" y="106"/>
                  <a:pt x="77" y="105"/>
                  <a:pt x="80" y="105"/>
                </a:cubicBezTo>
                <a:cubicBezTo>
                  <a:pt x="76" y="102"/>
                  <a:pt x="73" y="99"/>
                  <a:pt x="71" y="94"/>
                </a:cubicBezTo>
                <a:cubicBezTo>
                  <a:pt x="75" y="97"/>
                  <a:pt x="77" y="102"/>
                  <a:pt x="82" y="103"/>
                </a:cubicBezTo>
                <a:cubicBezTo>
                  <a:pt x="85" y="103"/>
                  <a:pt x="87" y="103"/>
                  <a:pt x="90" y="101"/>
                </a:cubicBezTo>
                <a:cubicBezTo>
                  <a:pt x="92" y="100"/>
                  <a:pt x="94" y="95"/>
                  <a:pt x="95" y="96"/>
                </a:cubicBezTo>
                <a:close/>
                <a:moveTo>
                  <a:pt x="63" y="105"/>
                </a:moveTo>
                <a:cubicBezTo>
                  <a:pt x="62" y="103"/>
                  <a:pt x="60" y="102"/>
                  <a:pt x="58" y="100"/>
                </a:cubicBezTo>
                <a:cubicBezTo>
                  <a:pt x="58" y="100"/>
                  <a:pt x="58" y="100"/>
                  <a:pt x="57" y="100"/>
                </a:cubicBezTo>
                <a:cubicBezTo>
                  <a:pt x="57" y="100"/>
                  <a:pt x="57" y="101"/>
                  <a:pt x="56" y="100"/>
                </a:cubicBezTo>
                <a:cubicBezTo>
                  <a:pt x="49" y="103"/>
                  <a:pt x="43" y="104"/>
                  <a:pt x="35" y="106"/>
                </a:cubicBezTo>
                <a:cubicBezTo>
                  <a:pt x="32" y="106"/>
                  <a:pt x="28" y="107"/>
                  <a:pt x="25" y="107"/>
                </a:cubicBezTo>
                <a:cubicBezTo>
                  <a:pt x="21" y="108"/>
                  <a:pt x="14" y="109"/>
                  <a:pt x="11" y="112"/>
                </a:cubicBezTo>
                <a:cubicBezTo>
                  <a:pt x="22" y="115"/>
                  <a:pt x="39" y="117"/>
                  <a:pt x="50" y="116"/>
                </a:cubicBezTo>
                <a:cubicBezTo>
                  <a:pt x="53" y="117"/>
                  <a:pt x="57" y="117"/>
                  <a:pt x="62" y="117"/>
                </a:cubicBezTo>
                <a:cubicBezTo>
                  <a:pt x="69" y="118"/>
                  <a:pt x="78" y="119"/>
                  <a:pt x="86" y="120"/>
                </a:cubicBezTo>
                <a:cubicBezTo>
                  <a:pt x="100" y="121"/>
                  <a:pt x="115" y="123"/>
                  <a:pt x="129" y="124"/>
                </a:cubicBezTo>
                <a:cubicBezTo>
                  <a:pt x="132" y="124"/>
                  <a:pt x="135" y="124"/>
                  <a:pt x="137" y="124"/>
                </a:cubicBezTo>
                <a:cubicBezTo>
                  <a:pt x="139" y="124"/>
                  <a:pt x="140" y="124"/>
                  <a:pt x="140" y="123"/>
                </a:cubicBezTo>
                <a:cubicBezTo>
                  <a:pt x="141" y="123"/>
                  <a:pt x="141" y="123"/>
                  <a:pt x="142" y="123"/>
                </a:cubicBezTo>
                <a:cubicBezTo>
                  <a:pt x="154" y="117"/>
                  <a:pt x="168" y="113"/>
                  <a:pt x="179" y="106"/>
                </a:cubicBezTo>
                <a:cubicBezTo>
                  <a:pt x="180" y="106"/>
                  <a:pt x="180" y="105"/>
                  <a:pt x="181" y="106"/>
                </a:cubicBezTo>
                <a:cubicBezTo>
                  <a:pt x="190" y="100"/>
                  <a:pt x="199" y="95"/>
                  <a:pt x="208" y="90"/>
                </a:cubicBezTo>
                <a:cubicBezTo>
                  <a:pt x="206" y="91"/>
                  <a:pt x="204" y="89"/>
                  <a:pt x="201" y="90"/>
                </a:cubicBezTo>
                <a:cubicBezTo>
                  <a:pt x="197" y="89"/>
                  <a:pt x="193" y="90"/>
                  <a:pt x="189" y="90"/>
                </a:cubicBezTo>
                <a:cubicBezTo>
                  <a:pt x="187" y="90"/>
                  <a:pt x="186" y="89"/>
                  <a:pt x="184" y="89"/>
                </a:cubicBezTo>
                <a:cubicBezTo>
                  <a:pt x="182" y="88"/>
                  <a:pt x="180" y="89"/>
                  <a:pt x="178" y="88"/>
                </a:cubicBezTo>
                <a:cubicBezTo>
                  <a:pt x="174" y="88"/>
                  <a:pt x="172" y="88"/>
                  <a:pt x="169" y="88"/>
                </a:cubicBezTo>
                <a:cubicBezTo>
                  <a:pt x="167" y="88"/>
                  <a:pt x="165" y="88"/>
                  <a:pt x="163" y="88"/>
                </a:cubicBezTo>
                <a:cubicBezTo>
                  <a:pt x="154" y="87"/>
                  <a:pt x="141" y="84"/>
                  <a:pt x="132" y="85"/>
                </a:cubicBezTo>
                <a:cubicBezTo>
                  <a:pt x="132" y="85"/>
                  <a:pt x="130" y="85"/>
                  <a:pt x="130" y="85"/>
                </a:cubicBezTo>
                <a:cubicBezTo>
                  <a:pt x="126" y="85"/>
                  <a:pt x="124" y="87"/>
                  <a:pt x="120" y="88"/>
                </a:cubicBezTo>
                <a:cubicBezTo>
                  <a:pt x="117" y="95"/>
                  <a:pt x="114" y="102"/>
                  <a:pt x="108" y="105"/>
                </a:cubicBezTo>
                <a:cubicBezTo>
                  <a:pt x="103" y="108"/>
                  <a:pt x="96" y="109"/>
                  <a:pt x="90" y="106"/>
                </a:cubicBezTo>
                <a:cubicBezTo>
                  <a:pt x="90" y="108"/>
                  <a:pt x="91" y="108"/>
                  <a:pt x="91" y="109"/>
                </a:cubicBezTo>
                <a:cubicBezTo>
                  <a:pt x="91" y="109"/>
                  <a:pt x="91" y="110"/>
                  <a:pt x="90" y="110"/>
                </a:cubicBezTo>
                <a:cubicBezTo>
                  <a:pt x="88" y="111"/>
                  <a:pt x="87" y="109"/>
                  <a:pt x="85" y="110"/>
                </a:cubicBezTo>
                <a:cubicBezTo>
                  <a:pt x="83" y="110"/>
                  <a:pt x="82" y="113"/>
                  <a:pt x="79" y="112"/>
                </a:cubicBezTo>
                <a:cubicBezTo>
                  <a:pt x="79" y="110"/>
                  <a:pt x="78" y="109"/>
                  <a:pt x="78" y="108"/>
                </a:cubicBezTo>
                <a:cubicBezTo>
                  <a:pt x="72" y="109"/>
                  <a:pt x="68" y="106"/>
                  <a:pt x="63" y="105"/>
                </a:cubicBezTo>
                <a:close/>
                <a:moveTo>
                  <a:pt x="183" y="131"/>
                </a:moveTo>
                <a:cubicBezTo>
                  <a:pt x="185" y="129"/>
                  <a:pt x="187" y="127"/>
                  <a:pt x="190" y="126"/>
                </a:cubicBezTo>
                <a:cubicBezTo>
                  <a:pt x="195" y="123"/>
                  <a:pt x="200" y="120"/>
                  <a:pt x="204" y="117"/>
                </a:cubicBezTo>
                <a:cubicBezTo>
                  <a:pt x="208" y="114"/>
                  <a:pt x="214" y="111"/>
                  <a:pt x="217" y="108"/>
                </a:cubicBezTo>
                <a:cubicBezTo>
                  <a:pt x="221" y="103"/>
                  <a:pt x="221" y="92"/>
                  <a:pt x="213" y="91"/>
                </a:cubicBezTo>
                <a:cubicBezTo>
                  <a:pt x="213" y="90"/>
                  <a:pt x="212" y="91"/>
                  <a:pt x="212" y="92"/>
                </a:cubicBezTo>
                <a:cubicBezTo>
                  <a:pt x="209" y="92"/>
                  <a:pt x="207" y="93"/>
                  <a:pt x="205" y="95"/>
                </a:cubicBezTo>
                <a:cubicBezTo>
                  <a:pt x="203" y="96"/>
                  <a:pt x="201" y="96"/>
                  <a:pt x="200" y="97"/>
                </a:cubicBezTo>
                <a:cubicBezTo>
                  <a:pt x="182" y="108"/>
                  <a:pt x="163" y="116"/>
                  <a:pt x="143" y="124"/>
                </a:cubicBezTo>
                <a:cubicBezTo>
                  <a:pt x="148" y="130"/>
                  <a:pt x="151" y="143"/>
                  <a:pt x="148" y="151"/>
                </a:cubicBezTo>
                <a:cubicBezTo>
                  <a:pt x="158" y="145"/>
                  <a:pt x="171" y="137"/>
                  <a:pt x="183" y="131"/>
                </a:cubicBezTo>
                <a:close/>
                <a:moveTo>
                  <a:pt x="85" y="107"/>
                </a:moveTo>
                <a:cubicBezTo>
                  <a:pt x="86" y="107"/>
                  <a:pt x="87" y="108"/>
                  <a:pt x="88" y="107"/>
                </a:cubicBezTo>
                <a:cubicBezTo>
                  <a:pt x="87" y="107"/>
                  <a:pt x="87" y="107"/>
                  <a:pt x="87" y="106"/>
                </a:cubicBezTo>
                <a:cubicBezTo>
                  <a:pt x="86" y="106"/>
                  <a:pt x="86" y="106"/>
                  <a:pt x="85" y="107"/>
                </a:cubicBezTo>
                <a:close/>
                <a:moveTo>
                  <a:pt x="80" y="107"/>
                </a:moveTo>
                <a:cubicBezTo>
                  <a:pt x="80" y="107"/>
                  <a:pt x="80" y="108"/>
                  <a:pt x="80" y="108"/>
                </a:cubicBezTo>
                <a:cubicBezTo>
                  <a:pt x="80" y="108"/>
                  <a:pt x="80" y="109"/>
                  <a:pt x="81" y="110"/>
                </a:cubicBezTo>
                <a:cubicBezTo>
                  <a:pt x="82" y="109"/>
                  <a:pt x="83" y="108"/>
                  <a:pt x="84" y="107"/>
                </a:cubicBezTo>
                <a:cubicBezTo>
                  <a:pt x="83" y="108"/>
                  <a:pt x="82" y="107"/>
                  <a:pt x="80" y="107"/>
                </a:cubicBezTo>
                <a:close/>
                <a:moveTo>
                  <a:pt x="229" y="109"/>
                </a:moveTo>
                <a:cubicBezTo>
                  <a:pt x="226" y="108"/>
                  <a:pt x="222" y="109"/>
                  <a:pt x="219" y="109"/>
                </a:cubicBezTo>
                <a:cubicBezTo>
                  <a:pt x="216" y="113"/>
                  <a:pt x="211" y="115"/>
                  <a:pt x="207" y="117"/>
                </a:cubicBezTo>
                <a:cubicBezTo>
                  <a:pt x="204" y="119"/>
                  <a:pt x="201" y="121"/>
                  <a:pt x="199" y="123"/>
                </a:cubicBezTo>
                <a:cubicBezTo>
                  <a:pt x="193" y="127"/>
                  <a:pt x="187" y="130"/>
                  <a:pt x="181" y="134"/>
                </a:cubicBezTo>
                <a:cubicBezTo>
                  <a:pt x="170" y="140"/>
                  <a:pt x="158" y="148"/>
                  <a:pt x="146" y="154"/>
                </a:cubicBezTo>
                <a:cubicBezTo>
                  <a:pt x="144" y="154"/>
                  <a:pt x="143" y="155"/>
                  <a:pt x="142" y="155"/>
                </a:cubicBezTo>
                <a:cubicBezTo>
                  <a:pt x="142" y="155"/>
                  <a:pt x="142" y="154"/>
                  <a:pt x="142" y="155"/>
                </a:cubicBezTo>
                <a:cubicBezTo>
                  <a:pt x="139" y="153"/>
                  <a:pt x="137" y="154"/>
                  <a:pt x="133" y="154"/>
                </a:cubicBezTo>
                <a:cubicBezTo>
                  <a:pt x="130" y="153"/>
                  <a:pt x="127" y="152"/>
                  <a:pt x="125" y="152"/>
                </a:cubicBezTo>
                <a:cubicBezTo>
                  <a:pt x="121" y="151"/>
                  <a:pt x="118" y="151"/>
                  <a:pt x="115" y="151"/>
                </a:cubicBezTo>
                <a:cubicBezTo>
                  <a:pt x="104" y="148"/>
                  <a:pt x="95" y="148"/>
                  <a:pt x="85" y="147"/>
                </a:cubicBezTo>
                <a:cubicBezTo>
                  <a:pt x="78" y="146"/>
                  <a:pt x="72" y="145"/>
                  <a:pt x="65" y="144"/>
                </a:cubicBezTo>
                <a:cubicBezTo>
                  <a:pt x="51" y="142"/>
                  <a:pt x="38" y="140"/>
                  <a:pt x="24" y="138"/>
                </a:cubicBezTo>
                <a:cubicBezTo>
                  <a:pt x="20" y="141"/>
                  <a:pt x="15" y="143"/>
                  <a:pt x="11" y="145"/>
                </a:cubicBezTo>
                <a:cubicBezTo>
                  <a:pt x="8" y="146"/>
                  <a:pt x="4" y="146"/>
                  <a:pt x="4" y="149"/>
                </a:cubicBezTo>
                <a:cubicBezTo>
                  <a:pt x="16" y="148"/>
                  <a:pt x="30" y="151"/>
                  <a:pt x="43" y="152"/>
                </a:cubicBezTo>
                <a:cubicBezTo>
                  <a:pt x="60" y="153"/>
                  <a:pt x="77" y="155"/>
                  <a:pt x="93" y="158"/>
                </a:cubicBezTo>
                <a:cubicBezTo>
                  <a:pt x="100" y="159"/>
                  <a:pt x="107" y="159"/>
                  <a:pt x="113" y="160"/>
                </a:cubicBezTo>
                <a:cubicBezTo>
                  <a:pt x="121" y="160"/>
                  <a:pt x="128" y="160"/>
                  <a:pt x="135" y="161"/>
                </a:cubicBezTo>
                <a:cubicBezTo>
                  <a:pt x="137" y="162"/>
                  <a:pt x="139" y="162"/>
                  <a:pt x="142" y="163"/>
                </a:cubicBezTo>
                <a:cubicBezTo>
                  <a:pt x="144" y="163"/>
                  <a:pt x="145" y="162"/>
                  <a:pt x="147" y="163"/>
                </a:cubicBezTo>
                <a:cubicBezTo>
                  <a:pt x="148" y="162"/>
                  <a:pt x="150" y="159"/>
                  <a:pt x="153" y="161"/>
                </a:cubicBezTo>
                <a:cubicBezTo>
                  <a:pt x="158" y="157"/>
                  <a:pt x="164" y="153"/>
                  <a:pt x="170" y="150"/>
                </a:cubicBezTo>
                <a:cubicBezTo>
                  <a:pt x="175" y="146"/>
                  <a:pt x="181" y="142"/>
                  <a:pt x="187" y="139"/>
                </a:cubicBezTo>
                <a:cubicBezTo>
                  <a:pt x="192" y="135"/>
                  <a:pt x="198" y="131"/>
                  <a:pt x="204" y="128"/>
                </a:cubicBezTo>
                <a:cubicBezTo>
                  <a:pt x="210" y="124"/>
                  <a:pt x="214" y="120"/>
                  <a:pt x="220" y="116"/>
                </a:cubicBezTo>
                <a:cubicBezTo>
                  <a:pt x="222" y="114"/>
                  <a:pt x="224" y="112"/>
                  <a:pt x="227" y="112"/>
                </a:cubicBezTo>
                <a:cubicBezTo>
                  <a:pt x="228" y="113"/>
                  <a:pt x="226" y="114"/>
                  <a:pt x="225" y="115"/>
                </a:cubicBezTo>
                <a:cubicBezTo>
                  <a:pt x="232" y="121"/>
                  <a:pt x="231" y="133"/>
                  <a:pt x="229" y="143"/>
                </a:cubicBezTo>
                <a:cubicBezTo>
                  <a:pt x="237" y="135"/>
                  <a:pt x="236" y="117"/>
                  <a:pt x="229" y="109"/>
                </a:cubicBezTo>
                <a:close/>
                <a:moveTo>
                  <a:pt x="71" y="120"/>
                </a:moveTo>
                <a:cubicBezTo>
                  <a:pt x="52" y="118"/>
                  <a:pt x="32" y="119"/>
                  <a:pt x="15" y="115"/>
                </a:cubicBezTo>
                <a:cubicBezTo>
                  <a:pt x="15" y="115"/>
                  <a:pt x="15" y="115"/>
                  <a:pt x="14" y="115"/>
                </a:cubicBezTo>
                <a:cubicBezTo>
                  <a:pt x="15" y="119"/>
                  <a:pt x="20" y="115"/>
                  <a:pt x="23" y="118"/>
                </a:cubicBezTo>
                <a:cubicBezTo>
                  <a:pt x="20" y="119"/>
                  <a:pt x="16" y="117"/>
                  <a:pt x="15" y="120"/>
                </a:cubicBezTo>
                <a:cubicBezTo>
                  <a:pt x="17" y="120"/>
                  <a:pt x="19" y="121"/>
                  <a:pt x="21" y="122"/>
                </a:cubicBezTo>
                <a:cubicBezTo>
                  <a:pt x="24" y="122"/>
                  <a:pt x="26" y="122"/>
                  <a:pt x="28" y="124"/>
                </a:cubicBezTo>
                <a:cubicBezTo>
                  <a:pt x="23" y="124"/>
                  <a:pt x="19" y="121"/>
                  <a:pt x="15" y="123"/>
                </a:cubicBezTo>
                <a:cubicBezTo>
                  <a:pt x="15" y="124"/>
                  <a:pt x="15" y="124"/>
                  <a:pt x="14" y="125"/>
                </a:cubicBezTo>
                <a:cubicBezTo>
                  <a:pt x="21" y="126"/>
                  <a:pt x="27" y="126"/>
                  <a:pt x="34" y="127"/>
                </a:cubicBezTo>
                <a:cubicBezTo>
                  <a:pt x="39" y="128"/>
                  <a:pt x="43" y="130"/>
                  <a:pt x="48" y="131"/>
                </a:cubicBezTo>
                <a:cubicBezTo>
                  <a:pt x="53" y="132"/>
                  <a:pt x="59" y="132"/>
                  <a:pt x="64" y="134"/>
                </a:cubicBezTo>
                <a:cubicBezTo>
                  <a:pt x="48" y="132"/>
                  <a:pt x="29" y="126"/>
                  <a:pt x="13" y="127"/>
                </a:cubicBezTo>
                <a:cubicBezTo>
                  <a:pt x="13" y="128"/>
                  <a:pt x="13" y="128"/>
                  <a:pt x="13" y="129"/>
                </a:cubicBezTo>
                <a:cubicBezTo>
                  <a:pt x="19" y="130"/>
                  <a:pt x="24" y="132"/>
                  <a:pt x="30" y="133"/>
                </a:cubicBezTo>
                <a:cubicBezTo>
                  <a:pt x="45" y="136"/>
                  <a:pt x="61" y="137"/>
                  <a:pt x="76" y="140"/>
                </a:cubicBezTo>
                <a:cubicBezTo>
                  <a:pt x="82" y="141"/>
                  <a:pt x="89" y="141"/>
                  <a:pt x="95" y="142"/>
                </a:cubicBezTo>
                <a:cubicBezTo>
                  <a:pt x="111" y="143"/>
                  <a:pt x="125" y="145"/>
                  <a:pt x="139" y="148"/>
                </a:cubicBezTo>
                <a:cubicBezTo>
                  <a:pt x="138" y="147"/>
                  <a:pt x="138" y="144"/>
                  <a:pt x="138" y="144"/>
                </a:cubicBezTo>
                <a:cubicBezTo>
                  <a:pt x="127" y="142"/>
                  <a:pt x="113" y="141"/>
                  <a:pt x="103" y="138"/>
                </a:cubicBezTo>
                <a:cubicBezTo>
                  <a:pt x="113" y="140"/>
                  <a:pt x="128" y="141"/>
                  <a:pt x="138" y="142"/>
                </a:cubicBezTo>
                <a:cubicBezTo>
                  <a:pt x="138" y="140"/>
                  <a:pt x="138" y="140"/>
                  <a:pt x="138" y="139"/>
                </a:cubicBezTo>
                <a:cubicBezTo>
                  <a:pt x="133" y="140"/>
                  <a:pt x="127" y="138"/>
                  <a:pt x="123" y="137"/>
                </a:cubicBezTo>
                <a:cubicBezTo>
                  <a:pt x="126" y="136"/>
                  <a:pt x="131" y="138"/>
                  <a:pt x="136" y="138"/>
                </a:cubicBezTo>
                <a:cubicBezTo>
                  <a:pt x="136" y="136"/>
                  <a:pt x="137" y="134"/>
                  <a:pt x="138" y="133"/>
                </a:cubicBezTo>
                <a:cubicBezTo>
                  <a:pt x="131" y="130"/>
                  <a:pt x="122" y="132"/>
                  <a:pt x="115" y="131"/>
                </a:cubicBezTo>
                <a:cubicBezTo>
                  <a:pt x="108" y="130"/>
                  <a:pt x="100" y="128"/>
                  <a:pt x="93" y="126"/>
                </a:cubicBezTo>
                <a:cubicBezTo>
                  <a:pt x="103" y="127"/>
                  <a:pt x="112" y="130"/>
                  <a:pt x="122" y="130"/>
                </a:cubicBezTo>
                <a:cubicBezTo>
                  <a:pt x="126" y="130"/>
                  <a:pt x="131" y="130"/>
                  <a:pt x="135" y="130"/>
                </a:cubicBezTo>
                <a:cubicBezTo>
                  <a:pt x="136" y="130"/>
                  <a:pt x="138" y="131"/>
                  <a:pt x="139" y="129"/>
                </a:cubicBezTo>
                <a:cubicBezTo>
                  <a:pt x="139" y="128"/>
                  <a:pt x="137" y="127"/>
                  <a:pt x="137" y="126"/>
                </a:cubicBezTo>
                <a:cubicBezTo>
                  <a:pt x="115" y="125"/>
                  <a:pt x="93" y="122"/>
                  <a:pt x="71" y="120"/>
                </a:cubicBezTo>
                <a:close/>
                <a:moveTo>
                  <a:pt x="226" y="146"/>
                </a:moveTo>
                <a:cubicBezTo>
                  <a:pt x="225" y="144"/>
                  <a:pt x="227" y="144"/>
                  <a:pt x="227" y="142"/>
                </a:cubicBezTo>
                <a:cubicBezTo>
                  <a:pt x="228" y="140"/>
                  <a:pt x="228" y="136"/>
                  <a:pt x="229" y="133"/>
                </a:cubicBezTo>
                <a:cubicBezTo>
                  <a:pt x="229" y="125"/>
                  <a:pt x="228" y="119"/>
                  <a:pt x="223" y="116"/>
                </a:cubicBezTo>
                <a:cubicBezTo>
                  <a:pt x="221" y="117"/>
                  <a:pt x="219" y="119"/>
                  <a:pt x="217" y="120"/>
                </a:cubicBezTo>
                <a:cubicBezTo>
                  <a:pt x="222" y="128"/>
                  <a:pt x="224" y="140"/>
                  <a:pt x="221" y="149"/>
                </a:cubicBezTo>
                <a:cubicBezTo>
                  <a:pt x="223" y="148"/>
                  <a:pt x="224" y="147"/>
                  <a:pt x="226" y="146"/>
                </a:cubicBezTo>
                <a:close/>
                <a:moveTo>
                  <a:pt x="220" y="139"/>
                </a:moveTo>
                <a:cubicBezTo>
                  <a:pt x="220" y="132"/>
                  <a:pt x="219" y="125"/>
                  <a:pt x="216" y="122"/>
                </a:cubicBezTo>
                <a:cubicBezTo>
                  <a:pt x="200" y="133"/>
                  <a:pt x="183" y="143"/>
                  <a:pt x="167" y="154"/>
                </a:cubicBezTo>
                <a:cubicBezTo>
                  <a:pt x="171" y="162"/>
                  <a:pt x="174" y="173"/>
                  <a:pt x="173" y="183"/>
                </a:cubicBezTo>
                <a:cubicBezTo>
                  <a:pt x="189" y="173"/>
                  <a:pt x="203" y="162"/>
                  <a:pt x="219" y="151"/>
                </a:cubicBezTo>
                <a:cubicBezTo>
                  <a:pt x="219" y="148"/>
                  <a:pt x="221" y="143"/>
                  <a:pt x="220" y="139"/>
                </a:cubicBezTo>
                <a:close/>
                <a:moveTo>
                  <a:pt x="145" y="144"/>
                </a:moveTo>
                <a:cubicBezTo>
                  <a:pt x="145" y="146"/>
                  <a:pt x="143" y="148"/>
                  <a:pt x="143" y="151"/>
                </a:cubicBezTo>
                <a:cubicBezTo>
                  <a:pt x="146" y="150"/>
                  <a:pt x="147" y="147"/>
                  <a:pt x="147" y="144"/>
                </a:cubicBezTo>
                <a:cubicBezTo>
                  <a:pt x="148" y="138"/>
                  <a:pt x="146" y="132"/>
                  <a:pt x="144" y="128"/>
                </a:cubicBezTo>
                <a:cubicBezTo>
                  <a:pt x="143" y="128"/>
                  <a:pt x="142" y="127"/>
                  <a:pt x="142" y="126"/>
                </a:cubicBezTo>
                <a:cubicBezTo>
                  <a:pt x="140" y="127"/>
                  <a:pt x="140" y="126"/>
                  <a:pt x="139" y="126"/>
                </a:cubicBezTo>
                <a:cubicBezTo>
                  <a:pt x="141" y="132"/>
                  <a:pt x="145" y="137"/>
                  <a:pt x="145" y="144"/>
                </a:cubicBezTo>
                <a:close/>
                <a:moveTo>
                  <a:pt x="135" y="149"/>
                </a:moveTo>
                <a:cubicBezTo>
                  <a:pt x="127" y="147"/>
                  <a:pt x="119" y="146"/>
                  <a:pt x="111" y="145"/>
                </a:cubicBezTo>
                <a:cubicBezTo>
                  <a:pt x="106" y="144"/>
                  <a:pt x="101" y="144"/>
                  <a:pt x="97" y="144"/>
                </a:cubicBezTo>
                <a:cubicBezTo>
                  <a:pt x="87" y="143"/>
                  <a:pt x="78" y="141"/>
                  <a:pt x="67" y="140"/>
                </a:cubicBezTo>
                <a:cubicBezTo>
                  <a:pt x="53" y="139"/>
                  <a:pt x="39" y="137"/>
                  <a:pt x="24" y="134"/>
                </a:cubicBezTo>
                <a:cubicBezTo>
                  <a:pt x="19" y="133"/>
                  <a:pt x="10" y="129"/>
                  <a:pt x="8" y="133"/>
                </a:cubicBezTo>
                <a:cubicBezTo>
                  <a:pt x="27" y="138"/>
                  <a:pt x="48" y="140"/>
                  <a:pt x="69" y="142"/>
                </a:cubicBezTo>
                <a:cubicBezTo>
                  <a:pt x="74" y="143"/>
                  <a:pt x="79" y="144"/>
                  <a:pt x="84" y="145"/>
                </a:cubicBezTo>
                <a:cubicBezTo>
                  <a:pt x="89" y="145"/>
                  <a:pt x="94" y="146"/>
                  <a:pt x="99" y="146"/>
                </a:cubicBezTo>
                <a:cubicBezTo>
                  <a:pt x="106" y="147"/>
                  <a:pt x="114" y="149"/>
                  <a:pt x="121" y="150"/>
                </a:cubicBezTo>
                <a:cubicBezTo>
                  <a:pt x="126" y="150"/>
                  <a:pt x="133" y="151"/>
                  <a:pt x="136" y="151"/>
                </a:cubicBezTo>
                <a:cubicBezTo>
                  <a:pt x="137" y="152"/>
                  <a:pt x="139" y="152"/>
                  <a:pt x="140" y="151"/>
                </a:cubicBezTo>
                <a:cubicBezTo>
                  <a:pt x="139" y="150"/>
                  <a:pt x="137" y="149"/>
                  <a:pt x="135" y="149"/>
                </a:cubicBezTo>
                <a:close/>
                <a:moveTo>
                  <a:pt x="141" y="165"/>
                </a:moveTo>
                <a:cubicBezTo>
                  <a:pt x="136" y="165"/>
                  <a:pt x="132" y="163"/>
                  <a:pt x="128" y="162"/>
                </a:cubicBezTo>
                <a:cubicBezTo>
                  <a:pt x="121" y="162"/>
                  <a:pt x="110" y="162"/>
                  <a:pt x="101" y="161"/>
                </a:cubicBezTo>
                <a:cubicBezTo>
                  <a:pt x="93" y="160"/>
                  <a:pt x="84" y="158"/>
                  <a:pt x="76" y="158"/>
                </a:cubicBezTo>
                <a:cubicBezTo>
                  <a:pt x="67" y="157"/>
                  <a:pt x="58" y="155"/>
                  <a:pt x="48" y="155"/>
                </a:cubicBezTo>
                <a:cubicBezTo>
                  <a:pt x="44" y="154"/>
                  <a:pt x="41" y="154"/>
                  <a:pt x="37" y="154"/>
                </a:cubicBezTo>
                <a:cubicBezTo>
                  <a:pt x="30" y="153"/>
                  <a:pt x="21" y="151"/>
                  <a:pt x="12" y="151"/>
                </a:cubicBezTo>
                <a:cubicBezTo>
                  <a:pt x="11" y="152"/>
                  <a:pt x="11" y="152"/>
                  <a:pt x="10" y="153"/>
                </a:cubicBezTo>
                <a:cubicBezTo>
                  <a:pt x="10" y="156"/>
                  <a:pt x="13" y="155"/>
                  <a:pt x="15" y="155"/>
                </a:cubicBezTo>
                <a:cubicBezTo>
                  <a:pt x="17" y="155"/>
                  <a:pt x="20" y="155"/>
                  <a:pt x="22" y="155"/>
                </a:cubicBezTo>
                <a:cubicBezTo>
                  <a:pt x="26" y="155"/>
                  <a:pt x="30" y="155"/>
                  <a:pt x="32" y="157"/>
                </a:cubicBezTo>
                <a:cubicBezTo>
                  <a:pt x="26" y="157"/>
                  <a:pt x="18" y="156"/>
                  <a:pt x="13" y="157"/>
                </a:cubicBezTo>
                <a:cubicBezTo>
                  <a:pt x="17" y="158"/>
                  <a:pt x="24" y="157"/>
                  <a:pt x="28" y="160"/>
                </a:cubicBezTo>
                <a:cubicBezTo>
                  <a:pt x="23" y="160"/>
                  <a:pt x="19" y="159"/>
                  <a:pt x="11" y="159"/>
                </a:cubicBezTo>
                <a:cubicBezTo>
                  <a:pt x="10" y="161"/>
                  <a:pt x="11" y="164"/>
                  <a:pt x="12" y="166"/>
                </a:cubicBezTo>
                <a:cubicBezTo>
                  <a:pt x="29" y="168"/>
                  <a:pt x="43" y="171"/>
                  <a:pt x="59" y="174"/>
                </a:cubicBezTo>
                <a:cubicBezTo>
                  <a:pt x="43" y="172"/>
                  <a:pt x="28" y="169"/>
                  <a:pt x="10" y="168"/>
                </a:cubicBezTo>
                <a:cubicBezTo>
                  <a:pt x="7" y="170"/>
                  <a:pt x="11" y="173"/>
                  <a:pt x="10" y="175"/>
                </a:cubicBezTo>
                <a:cubicBezTo>
                  <a:pt x="16" y="176"/>
                  <a:pt x="21" y="177"/>
                  <a:pt x="26" y="178"/>
                </a:cubicBezTo>
                <a:cubicBezTo>
                  <a:pt x="42" y="182"/>
                  <a:pt x="56" y="185"/>
                  <a:pt x="72" y="186"/>
                </a:cubicBezTo>
                <a:cubicBezTo>
                  <a:pt x="93" y="187"/>
                  <a:pt x="113" y="191"/>
                  <a:pt x="136" y="193"/>
                </a:cubicBezTo>
                <a:cubicBezTo>
                  <a:pt x="138" y="194"/>
                  <a:pt x="142" y="194"/>
                  <a:pt x="144" y="194"/>
                </a:cubicBezTo>
                <a:cubicBezTo>
                  <a:pt x="144" y="193"/>
                  <a:pt x="142" y="192"/>
                  <a:pt x="142" y="189"/>
                </a:cubicBezTo>
                <a:cubicBezTo>
                  <a:pt x="129" y="187"/>
                  <a:pt x="112" y="185"/>
                  <a:pt x="98" y="182"/>
                </a:cubicBezTo>
                <a:cubicBezTo>
                  <a:pt x="95" y="182"/>
                  <a:pt x="91" y="181"/>
                  <a:pt x="88" y="180"/>
                </a:cubicBezTo>
                <a:cubicBezTo>
                  <a:pt x="108" y="182"/>
                  <a:pt x="125" y="186"/>
                  <a:pt x="143" y="187"/>
                </a:cubicBezTo>
                <a:cubicBezTo>
                  <a:pt x="141" y="182"/>
                  <a:pt x="145" y="180"/>
                  <a:pt x="144" y="175"/>
                </a:cubicBezTo>
                <a:cubicBezTo>
                  <a:pt x="140" y="175"/>
                  <a:pt x="136" y="175"/>
                  <a:pt x="131" y="174"/>
                </a:cubicBezTo>
                <a:cubicBezTo>
                  <a:pt x="127" y="174"/>
                  <a:pt x="123" y="172"/>
                  <a:pt x="120" y="172"/>
                </a:cubicBezTo>
                <a:cubicBezTo>
                  <a:pt x="118" y="172"/>
                  <a:pt x="115" y="173"/>
                  <a:pt x="115" y="171"/>
                </a:cubicBezTo>
                <a:cubicBezTo>
                  <a:pt x="120" y="170"/>
                  <a:pt x="127" y="173"/>
                  <a:pt x="133" y="173"/>
                </a:cubicBezTo>
                <a:cubicBezTo>
                  <a:pt x="137" y="173"/>
                  <a:pt x="141" y="173"/>
                  <a:pt x="144" y="174"/>
                </a:cubicBezTo>
                <a:cubicBezTo>
                  <a:pt x="145" y="172"/>
                  <a:pt x="146" y="172"/>
                  <a:pt x="145" y="171"/>
                </a:cubicBezTo>
                <a:cubicBezTo>
                  <a:pt x="141" y="170"/>
                  <a:pt x="137" y="170"/>
                  <a:pt x="132" y="170"/>
                </a:cubicBezTo>
                <a:cubicBezTo>
                  <a:pt x="127" y="170"/>
                  <a:pt x="123" y="169"/>
                  <a:pt x="118" y="169"/>
                </a:cubicBezTo>
                <a:cubicBezTo>
                  <a:pt x="102" y="167"/>
                  <a:pt x="87" y="167"/>
                  <a:pt x="74" y="163"/>
                </a:cubicBezTo>
                <a:cubicBezTo>
                  <a:pt x="87" y="164"/>
                  <a:pt x="101" y="166"/>
                  <a:pt x="115" y="167"/>
                </a:cubicBezTo>
                <a:cubicBezTo>
                  <a:pt x="126" y="167"/>
                  <a:pt x="135" y="169"/>
                  <a:pt x="145" y="168"/>
                </a:cubicBezTo>
                <a:cubicBezTo>
                  <a:pt x="145" y="167"/>
                  <a:pt x="145" y="167"/>
                  <a:pt x="145" y="165"/>
                </a:cubicBezTo>
                <a:cubicBezTo>
                  <a:pt x="143" y="165"/>
                  <a:pt x="142" y="165"/>
                  <a:pt x="141" y="165"/>
                </a:cubicBezTo>
                <a:close/>
                <a:moveTo>
                  <a:pt x="170" y="185"/>
                </a:moveTo>
                <a:cubicBezTo>
                  <a:pt x="172" y="174"/>
                  <a:pt x="170" y="162"/>
                  <a:pt x="165" y="155"/>
                </a:cubicBezTo>
                <a:cubicBezTo>
                  <a:pt x="164" y="156"/>
                  <a:pt x="163" y="156"/>
                  <a:pt x="162" y="156"/>
                </a:cubicBezTo>
                <a:cubicBezTo>
                  <a:pt x="165" y="168"/>
                  <a:pt x="168" y="177"/>
                  <a:pt x="165" y="189"/>
                </a:cubicBezTo>
                <a:cubicBezTo>
                  <a:pt x="167" y="188"/>
                  <a:pt x="169" y="187"/>
                  <a:pt x="170" y="185"/>
                </a:cubicBezTo>
                <a:close/>
                <a:moveTo>
                  <a:pt x="162" y="192"/>
                </a:moveTo>
                <a:cubicBezTo>
                  <a:pt x="163" y="190"/>
                  <a:pt x="164" y="187"/>
                  <a:pt x="164" y="186"/>
                </a:cubicBezTo>
                <a:cubicBezTo>
                  <a:pt x="165" y="177"/>
                  <a:pt x="163" y="165"/>
                  <a:pt x="160" y="158"/>
                </a:cubicBezTo>
                <a:cubicBezTo>
                  <a:pt x="157" y="160"/>
                  <a:pt x="154" y="162"/>
                  <a:pt x="151" y="164"/>
                </a:cubicBezTo>
                <a:cubicBezTo>
                  <a:pt x="155" y="175"/>
                  <a:pt x="155" y="188"/>
                  <a:pt x="152" y="198"/>
                </a:cubicBezTo>
                <a:cubicBezTo>
                  <a:pt x="154" y="195"/>
                  <a:pt x="160" y="194"/>
                  <a:pt x="162" y="192"/>
                </a:cubicBezTo>
                <a:close/>
                <a:moveTo>
                  <a:pt x="150" y="197"/>
                </a:moveTo>
                <a:cubicBezTo>
                  <a:pt x="154" y="187"/>
                  <a:pt x="153" y="172"/>
                  <a:pt x="149" y="165"/>
                </a:cubicBezTo>
                <a:cubicBezTo>
                  <a:pt x="149" y="165"/>
                  <a:pt x="149" y="164"/>
                  <a:pt x="148" y="165"/>
                </a:cubicBezTo>
                <a:cubicBezTo>
                  <a:pt x="146" y="165"/>
                  <a:pt x="147" y="168"/>
                  <a:pt x="147" y="170"/>
                </a:cubicBezTo>
                <a:cubicBezTo>
                  <a:pt x="147" y="173"/>
                  <a:pt x="147" y="176"/>
                  <a:pt x="148" y="179"/>
                </a:cubicBezTo>
                <a:cubicBezTo>
                  <a:pt x="148" y="183"/>
                  <a:pt x="148" y="187"/>
                  <a:pt x="147" y="190"/>
                </a:cubicBezTo>
                <a:cubicBezTo>
                  <a:pt x="147" y="194"/>
                  <a:pt x="145" y="198"/>
                  <a:pt x="146" y="200"/>
                </a:cubicBezTo>
                <a:cubicBezTo>
                  <a:pt x="148" y="201"/>
                  <a:pt x="149" y="198"/>
                  <a:pt x="150" y="197"/>
                </a:cubicBezTo>
                <a:close/>
                <a:moveTo>
                  <a:pt x="144" y="197"/>
                </a:moveTo>
                <a:cubicBezTo>
                  <a:pt x="142" y="196"/>
                  <a:pt x="140" y="196"/>
                  <a:pt x="138" y="196"/>
                </a:cubicBezTo>
                <a:cubicBezTo>
                  <a:pt x="137" y="196"/>
                  <a:pt x="136" y="195"/>
                  <a:pt x="135" y="195"/>
                </a:cubicBezTo>
                <a:cubicBezTo>
                  <a:pt x="132" y="194"/>
                  <a:pt x="129" y="194"/>
                  <a:pt x="127" y="194"/>
                </a:cubicBezTo>
                <a:cubicBezTo>
                  <a:pt x="118" y="194"/>
                  <a:pt x="108" y="191"/>
                  <a:pt x="99" y="191"/>
                </a:cubicBezTo>
                <a:cubicBezTo>
                  <a:pt x="96" y="191"/>
                  <a:pt x="93" y="190"/>
                  <a:pt x="89" y="189"/>
                </a:cubicBezTo>
                <a:cubicBezTo>
                  <a:pt x="77" y="188"/>
                  <a:pt x="65" y="188"/>
                  <a:pt x="53" y="186"/>
                </a:cubicBezTo>
                <a:cubicBezTo>
                  <a:pt x="44" y="185"/>
                  <a:pt x="34" y="182"/>
                  <a:pt x="26" y="180"/>
                </a:cubicBezTo>
                <a:cubicBezTo>
                  <a:pt x="23" y="180"/>
                  <a:pt x="19" y="179"/>
                  <a:pt x="16" y="178"/>
                </a:cubicBezTo>
                <a:cubicBezTo>
                  <a:pt x="12" y="178"/>
                  <a:pt x="4" y="175"/>
                  <a:pt x="4" y="180"/>
                </a:cubicBezTo>
                <a:cubicBezTo>
                  <a:pt x="29" y="184"/>
                  <a:pt x="55" y="191"/>
                  <a:pt x="81" y="194"/>
                </a:cubicBezTo>
                <a:cubicBezTo>
                  <a:pt x="84" y="194"/>
                  <a:pt x="88" y="195"/>
                  <a:pt x="91" y="195"/>
                </a:cubicBezTo>
                <a:cubicBezTo>
                  <a:pt x="107" y="196"/>
                  <a:pt x="126" y="199"/>
                  <a:pt x="143" y="200"/>
                </a:cubicBezTo>
                <a:cubicBezTo>
                  <a:pt x="143" y="199"/>
                  <a:pt x="144" y="197"/>
                  <a:pt x="144" y="1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grpSp>
        <p:nvGrpSpPr>
          <p:cNvPr id="43073" name="组合 440"/>
          <p:cNvGrpSpPr/>
          <p:nvPr/>
        </p:nvGrpSpPr>
        <p:grpSpPr bwMode="auto">
          <a:xfrm>
            <a:off x="4767263" y="3571875"/>
            <a:ext cx="552450" cy="1041400"/>
            <a:chOff x="4767263" y="3571875"/>
            <a:chExt cx="552450" cy="1041400"/>
          </a:xfrm>
          <a:solidFill>
            <a:schemeClr val="accent1"/>
          </a:solidFill>
        </p:grpSpPr>
        <p:sp>
          <p:nvSpPr>
            <p:cNvPr id="380" name="Freeform 146"/>
            <p:cNvSpPr/>
            <p:nvPr/>
          </p:nvSpPr>
          <p:spPr bwMode="auto">
            <a:xfrm>
              <a:off x="4894263" y="3719513"/>
              <a:ext cx="9525" cy="22225"/>
            </a:xfrm>
            <a:custGeom>
              <a:avLst/>
              <a:gdLst>
                <a:gd name="T0" fmla="*/ 1 w 3"/>
                <a:gd name="T1" fmla="*/ 0 h 7"/>
                <a:gd name="T2" fmla="*/ 3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2"/>
                    <a:pt x="3" y="4"/>
                    <a:pt x="3" y="7"/>
                  </a:cubicBezTo>
                  <a:cubicBezTo>
                    <a:pt x="1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81" name="Freeform 147"/>
            <p:cNvSpPr/>
            <p:nvPr/>
          </p:nvSpPr>
          <p:spPr bwMode="auto">
            <a:xfrm>
              <a:off x="4943475" y="3732213"/>
              <a:ext cx="31750" cy="31750"/>
            </a:xfrm>
            <a:custGeom>
              <a:avLst/>
              <a:gdLst>
                <a:gd name="T0" fmla="*/ 10 w 10"/>
                <a:gd name="T1" fmla="*/ 5 h 10"/>
                <a:gd name="T2" fmla="*/ 4 w 10"/>
                <a:gd name="T3" fmla="*/ 5 h 10"/>
                <a:gd name="T4" fmla="*/ 3 w 10"/>
                <a:gd name="T5" fmla="*/ 10 h 10"/>
                <a:gd name="T6" fmla="*/ 3 w 10"/>
                <a:gd name="T7" fmla="*/ 4 h 10"/>
                <a:gd name="T8" fmla="*/ 10 w 1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8" y="4"/>
                    <a:pt x="6" y="3"/>
                    <a:pt x="4" y="5"/>
                  </a:cubicBezTo>
                  <a:cubicBezTo>
                    <a:pt x="3" y="7"/>
                    <a:pt x="4" y="9"/>
                    <a:pt x="3" y="10"/>
                  </a:cubicBezTo>
                  <a:cubicBezTo>
                    <a:pt x="0" y="9"/>
                    <a:pt x="3" y="6"/>
                    <a:pt x="3" y="4"/>
                  </a:cubicBezTo>
                  <a:cubicBezTo>
                    <a:pt x="4" y="1"/>
                    <a:pt x="9" y="0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82" name="Freeform 148"/>
            <p:cNvSpPr>
              <a:spLocks noEditPoints="1"/>
            </p:cNvSpPr>
            <p:nvPr/>
          </p:nvSpPr>
          <p:spPr bwMode="auto">
            <a:xfrm>
              <a:off x="5127625" y="3735388"/>
              <a:ext cx="100013" cy="104775"/>
            </a:xfrm>
            <a:custGeom>
              <a:avLst/>
              <a:gdLst>
                <a:gd name="T0" fmla="*/ 0 w 32"/>
                <a:gd name="T1" fmla="*/ 24 h 33"/>
                <a:gd name="T2" fmla="*/ 18 w 32"/>
                <a:gd name="T3" fmla="*/ 1 h 33"/>
                <a:gd name="T4" fmla="*/ 31 w 32"/>
                <a:gd name="T5" fmla="*/ 7 h 33"/>
                <a:gd name="T6" fmla="*/ 22 w 32"/>
                <a:gd name="T7" fmla="*/ 15 h 33"/>
                <a:gd name="T8" fmla="*/ 7 w 32"/>
                <a:gd name="T9" fmla="*/ 31 h 33"/>
                <a:gd name="T10" fmla="*/ 3 w 32"/>
                <a:gd name="T11" fmla="*/ 32 h 33"/>
                <a:gd name="T12" fmla="*/ 0 w 32"/>
                <a:gd name="T13" fmla="*/ 24 h 33"/>
                <a:gd name="T14" fmla="*/ 4 w 32"/>
                <a:gd name="T15" fmla="*/ 16 h 33"/>
                <a:gd name="T16" fmla="*/ 1 w 32"/>
                <a:gd name="T17" fmla="*/ 25 h 33"/>
                <a:gd name="T18" fmla="*/ 8 w 32"/>
                <a:gd name="T19" fmla="*/ 27 h 33"/>
                <a:gd name="T20" fmla="*/ 27 w 32"/>
                <a:gd name="T21" fmla="*/ 12 h 33"/>
                <a:gd name="T22" fmla="*/ 29 w 32"/>
                <a:gd name="T23" fmla="*/ 8 h 33"/>
                <a:gd name="T24" fmla="*/ 24 w 32"/>
                <a:gd name="T25" fmla="*/ 4 h 33"/>
                <a:gd name="T26" fmla="*/ 25 w 32"/>
                <a:gd name="T27" fmla="*/ 3 h 33"/>
                <a:gd name="T28" fmla="*/ 4 w 32"/>
                <a:gd name="T29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33">
                  <a:moveTo>
                    <a:pt x="0" y="24"/>
                  </a:moveTo>
                  <a:cubicBezTo>
                    <a:pt x="2" y="14"/>
                    <a:pt x="9" y="3"/>
                    <a:pt x="18" y="1"/>
                  </a:cubicBezTo>
                  <a:cubicBezTo>
                    <a:pt x="23" y="0"/>
                    <a:pt x="30" y="2"/>
                    <a:pt x="31" y="7"/>
                  </a:cubicBezTo>
                  <a:cubicBezTo>
                    <a:pt x="32" y="13"/>
                    <a:pt x="26" y="13"/>
                    <a:pt x="22" y="15"/>
                  </a:cubicBezTo>
                  <a:cubicBezTo>
                    <a:pt x="16" y="18"/>
                    <a:pt x="12" y="27"/>
                    <a:pt x="7" y="31"/>
                  </a:cubicBezTo>
                  <a:cubicBezTo>
                    <a:pt x="6" y="31"/>
                    <a:pt x="4" y="33"/>
                    <a:pt x="3" y="32"/>
                  </a:cubicBezTo>
                  <a:cubicBezTo>
                    <a:pt x="0" y="32"/>
                    <a:pt x="0" y="28"/>
                    <a:pt x="0" y="24"/>
                  </a:cubicBezTo>
                  <a:close/>
                  <a:moveTo>
                    <a:pt x="4" y="16"/>
                  </a:moveTo>
                  <a:cubicBezTo>
                    <a:pt x="3" y="19"/>
                    <a:pt x="2" y="22"/>
                    <a:pt x="1" y="25"/>
                  </a:cubicBezTo>
                  <a:cubicBezTo>
                    <a:pt x="1" y="33"/>
                    <a:pt x="5" y="30"/>
                    <a:pt x="8" y="27"/>
                  </a:cubicBezTo>
                  <a:cubicBezTo>
                    <a:pt x="14" y="21"/>
                    <a:pt x="18" y="13"/>
                    <a:pt x="27" y="12"/>
                  </a:cubicBezTo>
                  <a:cubicBezTo>
                    <a:pt x="28" y="10"/>
                    <a:pt x="29" y="9"/>
                    <a:pt x="29" y="8"/>
                  </a:cubicBezTo>
                  <a:cubicBezTo>
                    <a:pt x="29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13" y="2"/>
                    <a:pt x="8" y="9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83" name="Freeform 149"/>
            <p:cNvSpPr/>
            <p:nvPr/>
          </p:nvSpPr>
          <p:spPr bwMode="auto">
            <a:xfrm>
              <a:off x="4978400" y="3751263"/>
              <a:ext cx="9525" cy="15875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2" y="0"/>
                    <a:pt x="3" y="5"/>
                    <a:pt x="0" y="5"/>
                  </a:cubicBezTo>
                  <a:cubicBezTo>
                    <a:pt x="0" y="4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84" name="Freeform 150"/>
            <p:cNvSpPr>
              <a:spLocks noEditPoints="1"/>
            </p:cNvSpPr>
            <p:nvPr/>
          </p:nvSpPr>
          <p:spPr bwMode="auto">
            <a:xfrm>
              <a:off x="4830763" y="3754438"/>
              <a:ext cx="82550" cy="111125"/>
            </a:xfrm>
            <a:custGeom>
              <a:avLst/>
              <a:gdLst>
                <a:gd name="T0" fmla="*/ 4 w 26"/>
                <a:gd name="T1" fmla="*/ 1 h 35"/>
                <a:gd name="T2" fmla="*/ 7 w 26"/>
                <a:gd name="T3" fmla="*/ 2 h 35"/>
                <a:gd name="T4" fmla="*/ 14 w 26"/>
                <a:gd name="T5" fmla="*/ 5 h 35"/>
                <a:gd name="T6" fmla="*/ 15 w 26"/>
                <a:gd name="T7" fmla="*/ 15 h 35"/>
                <a:gd name="T8" fmla="*/ 19 w 26"/>
                <a:gd name="T9" fmla="*/ 19 h 35"/>
                <a:gd name="T10" fmla="*/ 20 w 26"/>
                <a:gd name="T11" fmla="*/ 21 h 35"/>
                <a:gd name="T12" fmla="*/ 25 w 26"/>
                <a:gd name="T13" fmla="*/ 28 h 35"/>
                <a:gd name="T14" fmla="*/ 17 w 26"/>
                <a:gd name="T15" fmla="*/ 33 h 35"/>
                <a:gd name="T16" fmla="*/ 1 w 26"/>
                <a:gd name="T17" fmla="*/ 18 h 35"/>
                <a:gd name="T18" fmla="*/ 0 w 26"/>
                <a:gd name="T19" fmla="*/ 8 h 35"/>
                <a:gd name="T20" fmla="*/ 4 w 26"/>
                <a:gd name="T21" fmla="*/ 1 h 35"/>
                <a:gd name="T22" fmla="*/ 6 w 26"/>
                <a:gd name="T23" fmla="*/ 2 h 35"/>
                <a:gd name="T24" fmla="*/ 2 w 26"/>
                <a:gd name="T25" fmla="*/ 5 h 35"/>
                <a:gd name="T26" fmla="*/ 2 w 26"/>
                <a:gd name="T27" fmla="*/ 9 h 35"/>
                <a:gd name="T28" fmla="*/ 22 w 26"/>
                <a:gd name="T29" fmla="*/ 32 h 35"/>
                <a:gd name="T30" fmla="*/ 20 w 26"/>
                <a:gd name="T31" fmla="*/ 23 h 35"/>
                <a:gd name="T32" fmla="*/ 17 w 26"/>
                <a:gd name="T33" fmla="*/ 19 h 35"/>
                <a:gd name="T34" fmla="*/ 13 w 26"/>
                <a:gd name="T35" fmla="*/ 11 h 35"/>
                <a:gd name="T36" fmla="*/ 10 w 26"/>
                <a:gd name="T37" fmla="*/ 4 h 35"/>
                <a:gd name="T38" fmla="*/ 7 w 26"/>
                <a:gd name="T39" fmla="*/ 4 h 35"/>
                <a:gd name="T40" fmla="*/ 6 w 26"/>
                <a:gd name="T4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5">
                  <a:moveTo>
                    <a:pt x="4" y="1"/>
                  </a:moveTo>
                  <a:cubicBezTo>
                    <a:pt x="5" y="0"/>
                    <a:pt x="7" y="1"/>
                    <a:pt x="7" y="2"/>
                  </a:cubicBezTo>
                  <a:cubicBezTo>
                    <a:pt x="10" y="2"/>
                    <a:pt x="12" y="3"/>
                    <a:pt x="14" y="5"/>
                  </a:cubicBezTo>
                  <a:cubicBezTo>
                    <a:pt x="14" y="10"/>
                    <a:pt x="14" y="12"/>
                    <a:pt x="15" y="15"/>
                  </a:cubicBezTo>
                  <a:cubicBezTo>
                    <a:pt x="16" y="16"/>
                    <a:pt x="18" y="17"/>
                    <a:pt x="19" y="19"/>
                  </a:cubicBezTo>
                  <a:cubicBezTo>
                    <a:pt x="19" y="19"/>
                    <a:pt x="20" y="21"/>
                    <a:pt x="20" y="21"/>
                  </a:cubicBezTo>
                  <a:cubicBezTo>
                    <a:pt x="22" y="23"/>
                    <a:pt x="25" y="25"/>
                    <a:pt x="25" y="28"/>
                  </a:cubicBezTo>
                  <a:cubicBezTo>
                    <a:pt x="26" y="33"/>
                    <a:pt x="22" y="35"/>
                    <a:pt x="17" y="33"/>
                  </a:cubicBezTo>
                  <a:cubicBezTo>
                    <a:pt x="10" y="32"/>
                    <a:pt x="4" y="24"/>
                    <a:pt x="1" y="18"/>
                  </a:cubicBezTo>
                  <a:cubicBezTo>
                    <a:pt x="0" y="15"/>
                    <a:pt x="0" y="11"/>
                    <a:pt x="0" y="8"/>
                  </a:cubicBezTo>
                  <a:cubicBezTo>
                    <a:pt x="0" y="5"/>
                    <a:pt x="1" y="2"/>
                    <a:pt x="4" y="1"/>
                  </a:cubicBezTo>
                  <a:close/>
                  <a:moveTo>
                    <a:pt x="6" y="2"/>
                  </a:moveTo>
                  <a:cubicBezTo>
                    <a:pt x="4" y="2"/>
                    <a:pt x="3" y="4"/>
                    <a:pt x="2" y="5"/>
                  </a:cubicBezTo>
                  <a:cubicBezTo>
                    <a:pt x="2" y="6"/>
                    <a:pt x="2" y="7"/>
                    <a:pt x="2" y="9"/>
                  </a:cubicBezTo>
                  <a:cubicBezTo>
                    <a:pt x="1" y="19"/>
                    <a:pt x="11" y="33"/>
                    <a:pt x="22" y="32"/>
                  </a:cubicBezTo>
                  <a:cubicBezTo>
                    <a:pt x="25" y="28"/>
                    <a:pt x="22" y="26"/>
                    <a:pt x="20" y="23"/>
                  </a:cubicBezTo>
                  <a:cubicBezTo>
                    <a:pt x="19" y="22"/>
                    <a:pt x="18" y="21"/>
                    <a:pt x="17" y="19"/>
                  </a:cubicBezTo>
                  <a:cubicBezTo>
                    <a:pt x="15" y="17"/>
                    <a:pt x="13" y="14"/>
                    <a:pt x="13" y="11"/>
                  </a:cubicBezTo>
                  <a:cubicBezTo>
                    <a:pt x="12" y="8"/>
                    <a:pt x="13" y="6"/>
                    <a:pt x="10" y="4"/>
                  </a:cubicBezTo>
                  <a:cubicBezTo>
                    <a:pt x="9" y="4"/>
                    <a:pt x="7" y="4"/>
                    <a:pt x="7" y="4"/>
                  </a:cubicBezTo>
                  <a:cubicBezTo>
                    <a:pt x="6" y="3"/>
                    <a:pt x="7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85" name="Freeform 151"/>
            <p:cNvSpPr/>
            <p:nvPr/>
          </p:nvSpPr>
          <p:spPr bwMode="auto">
            <a:xfrm>
              <a:off x="4913313" y="3760788"/>
              <a:ext cx="12700" cy="15875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4" y="2"/>
                    <a:pt x="4" y="5"/>
                  </a:cubicBezTo>
                  <a:cubicBezTo>
                    <a:pt x="1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86" name="Freeform 152"/>
            <p:cNvSpPr/>
            <p:nvPr/>
          </p:nvSpPr>
          <p:spPr bwMode="auto">
            <a:xfrm>
              <a:off x="4949825" y="3767138"/>
              <a:ext cx="19050" cy="22225"/>
            </a:xfrm>
            <a:custGeom>
              <a:avLst/>
              <a:gdLst>
                <a:gd name="T0" fmla="*/ 1 w 6"/>
                <a:gd name="T1" fmla="*/ 0 h 7"/>
                <a:gd name="T2" fmla="*/ 6 w 6"/>
                <a:gd name="T3" fmla="*/ 5 h 7"/>
                <a:gd name="T4" fmla="*/ 5 w 6"/>
                <a:gd name="T5" fmla="*/ 6 h 7"/>
                <a:gd name="T6" fmla="*/ 0 w 6"/>
                <a:gd name="T7" fmla="*/ 1 h 7"/>
                <a:gd name="T8" fmla="*/ 1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3" y="1"/>
                    <a:pt x="3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2" y="7"/>
                    <a:pt x="2" y="4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87" name="Freeform 153"/>
            <p:cNvSpPr/>
            <p:nvPr/>
          </p:nvSpPr>
          <p:spPr bwMode="auto">
            <a:xfrm>
              <a:off x="4968875" y="3773488"/>
              <a:ext cx="15875" cy="12700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2" y="4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88" name="Freeform 154"/>
            <p:cNvSpPr/>
            <p:nvPr/>
          </p:nvSpPr>
          <p:spPr bwMode="auto">
            <a:xfrm>
              <a:off x="4940300" y="3789363"/>
              <a:ext cx="15875" cy="1587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2"/>
                    <a:pt x="4" y="2"/>
                    <a:pt x="5" y="5"/>
                  </a:cubicBezTo>
                  <a:cubicBezTo>
                    <a:pt x="3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89" name="Freeform 155"/>
            <p:cNvSpPr/>
            <p:nvPr/>
          </p:nvSpPr>
          <p:spPr bwMode="auto">
            <a:xfrm>
              <a:off x="4975225" y="3814763"/>
              <a:ext cx="19050" cy="12700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5" y="1"/>
                    <a:pt x="6" y="2"/>
                  </a:cubicBezTo>
                  <a:cubicBezTo>
                    <a:pt x="5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90" name="Freeform 156"/>
            <p:cNvSpPr>
              <a:spLocks noEditPoints="1"/>
            </p:cNvSpPr>
            <p:nvPr/>
          </p:nvSpPr>
          <p:spPr bwMode="auto">
            <a:xfrm>
              <a:off x="5105400" y="3856038"/>
              <a:ext cx="41275" cy="44450"/>
            </a:xfrm>
            <a:custGeom>
              <a:avLst/>
              <a:gdLst>
                <a:gd name="T0" fmla="*/ 3 w 13"/>
                <a:gd name="T1" fmla="*/ 13 h 14"/>
                <a:gd name="T2" fmla="*/ 3 w 13"/>
                <a:gd name="T3" fmla="*/ 3 h 14"/>
                <a:gd name="T4" fmla="*/ 7 w 13"/>
                <a:gd name="T5" fmla="*/ 1 h 14"/>
                <a:gd name="T6" fmla="*/ 12 w 13"/>
                <a:gd name="T7" fmla="*/ 4 h 14"/>
                <a:gd name="T8" fmla="*/ 3 w 13"/>
                <a:gd name="T9" fmla="*/ 13 h 14"/>
                <a:gd name="T10" fmla="*/ 10 w 13"/>
                <a:gd name="T11" fmla="*/ 4 h 14"/>
                <a:gd name="T12" fmla="*/ 4 w 13"/>
                <a:gd name="T13" fmla="*/ 5 h 14"/>
                <a:gd name="T14" fmla="*/ 4 w 13"/>
                <a:gd name="T15" fmla="*/ 11 h 14"/>
                <a:gd name="T16" fmla="*/ 10 w 13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4">
                  <a:moveTo>
                    <a:pt x="3" y="13"/>
                  </a:moveTo>
                  <a:cubicBezTo>
                    <a:pt x="0" y="11"/>
                    <a:pt x="2" y="6"/>
                    <a:pt x="3" y="3"/>
                  </a:cubicBezTo>
                  <a:cubicBezTo>
                    <a:pt x="5" y="3"/>
                    <a:pt x="5" y="1"/>
                    <a:pt x="7" y="1"/>
                  </a:cubicBezTo>
                  <a:cubicBezTo>
                    <a:pt x="9" y="0"/>
                    <a:pt x="12" y="2"/>
                    <a:pt x="12" y="4"/>
                  </a:cubicBezTo>
                  <a:cubicBezTo>
                    <a:pt x="13" y="8"/>
                    <a:pt x="9" y="14"/>
                    <a:pt x="3" y="13"/>
                  </a:cubicBezTo>
                  <a:close/>
                  <a:moveTo>
                    <a:pt x="10" y="4"/>
                  </a:moveTo>
                  <a:cubicBezTo>
                    <a:pt x="9" y="2"/>
                    <a:pt x="6" y="4"/>
                    <a:pt x="4" y="5"/>
                  </a:cubicBezTo>
                  <a:cubicBezTo>
                    <a:pt x="4" y="7"/>
                    <a:pt x="3" y="10"/>
                    <a:pt x="4" y="11"/>
                  </a:cubicBezTo>
                  <a:cubicBezTo>
                    <a:pt x="8" y="12"/>
                    <a:pt x="12" y="7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91" name="Freeform 157"/>
            <p:cNvSpPr>
              <a:spLocks noEditPoints="1"/>
            </p:cNvSpPr>
            <p:nvPr/>
          </p:nvSpPr>
          <p:spPr bwMode="auto">
            <a:xfrm>
              <a:off x="4926013" y="3856038"/>
              <a:ext cx="46037" cy="47625"/>
            </a:xfrm>
            <a:custGeom>
              <a:avLst/>
              <a:gdLst>
                <a:gd name="T0" fmla="*/ 11 w 15"/>
                <a:gd name="T1" fmla="*/ 4 h 15"/>
                <a:gd name="T2" fmla="*/ 11 w 15"/>
                <a:gd name="T3" fmla="*/ 12 h 15"/>
                <a:gd name="T4" fmla="*/ 2 w 15"/>
                <a:gd name="T5" fmla="*/ 3 h 15"/>
                <a:gd name="T6" fmla="*/ 3 w 15"/>
                <a:gd name="T7" fmla="*/ 1 h 15"/>
                <a:gd name="T8" fmla="*/ 11 w 15"/>
                <a:gd name="T9" fmla="*/ 4 h 15"/>
                <a:gd name="T10" fmla="*/ 4 w 15"/>
                <a:gd name="T11" fmla="*/ 3 h 15"/>
                <a:gd name="T12" fmla="*/ 11 w 15"/>
                <a:gd name="T13" fmla="*/ 7 h 15"/>
                <a:gd name="T14" fmla="*/ 9 w 15"/>
                <a:gd name="T15" fmla="*/ 5 h 15"/>
                <a:gd name="T16" fmla="*/ 10 w 15"/>
                <a:gd name="T17" fmla="*/ 4 h 15"/>
                <a:gd name="T18" fmla="*/ 4 w 15"/>
                <a:gd name="T1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5">
                  <a:moveTo>
                    <a:pt x="11" y="4"/>
                  </a:moveTo>
                  <a:cubicBezTo>
                    <a:pt x="15" y="5"/>
                    <a:pt x="14" y="11"/>
                    <a:pt x="11" y="12"/>
                  </a:cubicBezTo>
                  <a:cubicBezTo>
                    <a:pt x="7" y="12"/>
                    <a:pt x="1" y="9"/>
                    <a:pt x="2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6" y="0"/>
                    <a:pt x="11" y="2"/>
                    <a:pt x="11" y="4"/>
                  </a:cubicBezTo>
                  <a:close/>
                  <a:moveTo>
                    <a:pt x="4" y="3"/>
                  </a:moveTo>
                  <a:cubicBezTo>
                    <a:pt x="0" y="7"/>
                    <a:pt x="13" y="15"/>
                    <a:pt x="11" y="7"/>
                  </a:cubicBezTo>
                  <a:cubicBezTo>
                    <a:pt x="11" y="6"/>
                    <a:pt x="9" y="6"/>
                    <a:pt x="9" y="5"/>
                  </a:cubicBezTo>
                  <a:cubicBezTo>
                    <a:pt x="9" y="4"/>
                    <a:pt x="11" y="4"/>
                    <a:pt x="10" y="4"/>
                  </a:cubicBezTo>
                  <a:cubicBezTo>
                    <a:pt x="8" y="3"/>
                    <a:pt x="6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92" name="Freeform 158"/>
            <p:cNvSpPr>
              <a:spLocks noEditPoints="1"/>
            </p:cNvSpPr>
            <p:nvPr/>
          </p:nvSpPr>
          <p:spPr bwMode="auto">
            <a:xfrm>
              <a:off x="4767263" y="3571875"/>
              <a:ext cx="552450" cy="1041400"/>
            </a:xfrm>
            <a:custGeom>
              <a:avLst/>
              <a:gdLst>
                <a:gd name="T0" fmla="*/ 87 w 175"/>
                <a:gd name="T1" fmla="*/ 113 h 330"/>
                <a:gd name="T2" fmla="*/ 27 w 175"/>
                <a:gd name="T3" fmla="*/ 103 h 330"/>
                <a:gd name="T4" fmla="*/ 16 w 175"/>
                <a:gd name="T5" fmla="*/ 51 h 330"/>
                <a:gd name="T6" fmla="*/ 97 w 175"/>
                <a:gd name="T7" fmla="*/ 17 h 330"/>
                <a:gd name="T8" fmla="*/ 114 w 175"/>
                <a:gd name="T9" fmla="*/ 59 h 330"/>
                <a:gd name="T10" fmla="*/ 161 w 175"/>
                <a:gd name="T11" fmla="*/ 60 h 330"/>
                <a:gd name="T12" fmla="*/ 132 w 175"/>
                <a:gd name="T13" fmla="*/ 128 h 330"/>
                <a:gd name="T14" fmla="*/ 122 w 175"/>
                <a:gd name="T15" fmla="*/ 200 h 330"/>
                <a:gd name="T16" fmla="*/ 157 w 175"/>
                <a:gd name="T17" fmla="*/ 215 h 330"/>
                <a:gd name="T18" fmla="*/ 150 w 175"/>
                <a:gd name="T19" fmla="*/ 329 h 330"/>
                <a:gd name="T20" fmla="*/ 10 w 175"/>
                <a:gd name="T21" fmla="*/ 313 h 330"/>
                <a:gd name="T22" fmla="*/ 3 w 175"/>
                <a:gd name="T23" fmla="*/ 226 h 330"/>
                <a:gd name="T24" fmla="*/ 97 w 175"/>
                <a:gd name="T25" fmla="*/ 196 h 330"/>
                <a:gd name="T26" fmla="*/ 103 w 175"/>
                <a:gd name="T27" fmla="*/ 32 h 330"/>
                <a:gd name="T28" fmla="*/ 52 w 175"/>
                <a:gd name="T29" fmla="*/ 44 h 330"/>
                <a:gd name="T30" fmla="*/ 67 w 175"/>
                <a:gd name="T31" fmla="*/ 35 h 330"/>
                <a:gd name="T32" fmla="*/ 48 w 175"/>
                <a:gd name="T33" fmla="*/ 37 h 330"/>
                <a:gd name="T34" fmla="*/ 56 w 175"/>
                <a:gd name="T35" fmla="*/ 18 h 330"/>
                <a:gd name="T36" fmla="*/ 37 w 175"/>
                <a:gd name="T37" fmla="*/ 43 h 330"/>
                <a:gd name="T38" fmla="*/ 46 w 175"/>
                <a:gd name="T39" fmla="*/ 112 h 330"/>
                <a:gd name="T40" fmla="*/ 86 w 175"/>
                <a:gd name="T41" fmla="*/ 83 h 330"/>
                <a:gd name="T42" fmla="*/ 122 w 175"/>
                <a:gd name="T43" fmla="*/ 128 h 330"/>
                <a:gd name="T44" fmla="*/ 96 w 175"/>
                <a:gd name="T45" fmla="*/ 84 h 330"/>
                <a:gd name="T46" fmla="*/ 96 w 175"/>
                <a:gd name="T47" fmla="*/ 84 h 330"/>
                <a:gd name="T48" fmla="*/ 90 w 175"/>
                <a:gd name="T49" fmla="*/ 86 h 330"/>
                <a:gd name="T50" fmla="*/ 101 w 175"/>
                <a:gd name="T51" fmla="*/ 145 h 330"/>
                <a:gd name="T52" fmla="*/ 101 w 175"/>
                <a:gd name="T53" fmla="*/ 89 h 330"/>
                <a:gd name="T54" fmla="*/ 82 w 175"/>
                <a:gd name="T55" fmla="*/ 114 h 330"/>
                <a:gd name="T56" fmla="*/ 100 w 175"/>
                <a:gd name="T57" fmla="*/ 127 h 330"/>
                <a:gd name="T58" fmla="*/ 115 w 175"/>
                <a:gd name="T59" fmla="*/ 136 h 330"/>
                <a:gd name="T60" fmla="*/ 113 w 175"/>
                <a:gd name="T61" fmla="*/ 208 h 330"/>
                <a:gd name="T62" fmla="*/ 101 w 175"/>
                <a:gd name="T63" fmla="*/ 152 h 330"/>
                <a:gd name="T64" fmla="*/ 73 w 175"/>
                <a:gd name="T65" fmla="*/ 197 h 330"/>
                <a:gd name="T66" fmla="*/ 96 w 175"/>
                <a:gd name="T67" fmla="*/ 210 h 330"/>
                <a:gd name="T68" fmla="*/ 120 w 175"/>
                <a:gd name="T69" fmla="*/ 214 h 330"/>
                <a:gd name="T70" fmla="*/ 95 w 175"/>
                <a:gd name="T71" fmla="*/ 214 h 330"/>
                <a:gd name="T72" fmla="*/ 117 w 175"/>
                <a:gd name="T73" fmla="*/ 216 h 330"/>
                <a:gd name="T74" fmla="*/ 25 w 175"/>
                <a:gd name="T75" fmla="*/ 215 h 330"/>
                <a:gd name="T76" fmla="*/ 53 w 175"/>
                <a:gd name="T77" fmla="*/ 215 h 330"/>
                <a:gd name="T78" fmla="*/ 95 w 175"/>
                <a:gd name="T79" fmla="*/ 216 h 330"/>
                <a:gd name="T80" fmla="*/ 98 w 175"/>
                <a:gd name="T81" fmla="*/ 219 h 330"/>
                <a:gd name="T82" fmla="*/ 137 w 175"/>
                <a:gd name="T83" fmla="*/ 223 h 330"/>
                <a:gd name="T84" fmla="*/ 22 w 175"/>
                <a:gd name="T85" fmla="*/ 220 h 330"/>
                <a:gd name="T86" fmla="*/ 113 w 175"/>
                <a:gd name="T87" fmla="*/ 217 h 330"/>
                <a:gd name="T88" fmla="*/ 55 w 175"/>
                <a:gd name="T89" fmla="*/ 218 h 330"/>
                <a:gd name="T90" fmla="*/ 98 w 175"/>
                <a:gd name="T91" fmla="*/ 221 h 330"/>
                <a:gd name="T92" fmla="*/ 154 w 175"/>
                <a:gd name="T93" fmla="*/ 221 h 330"/>
                <a:gd name="T94" fmla="*/ 21 w 175"/>
                <a:gd name="T95" fmla="*/ 222 h 330"/>
                <a:gd name="T96" fmla="*/ 8 w 175"/>
                <a:gd name="T97" fmla="*/ 224 h 330"/>
                <a:gd name="T98" fmla="*/ 8 w 175"/>
                <a:gd name="T99" fmla="*/ 224 h 330"/>
                <a:gd name="T100" fmla="*/ 124 w 175"/>
                <a:gd name="T101" fmla="*/ 225 h 330"/>
                <a:gd name="T102" fmla="*/ 83 w 175"/>
                <a:gd name="T103" fmla="*/ 226 h 330"/>
                <a:gd name="T104" fmla="*/ 139 w 175"/>
                <a:gd name="T105" fmla="*/ 225 h 330"/>
                <a:gd name="T106" fmla="*/ 127 w 175"/>
                <a:gd name="T107" fmla="*/ 228 h 330"/>
                <a:gd name="T108" fmla="*/ 166 w 175"/>
                <a:gd name="T109" fmla="*/ 226 h 330"/>
                <a:gd name="T110" fmla="*/ 93 w 175"/>
                <a:gd name="T111" fmla="*/ 231 h 330"/>
                <a:gd name="T112" fmla="*/ 15 w 175"/>
                <a:gd name="T113" fmla="*/ 229 h 330"/>
                <a:gd name="T114" fmla="*/ 14 w 175"/>
                <a:gd name="T115" fmla="*/ 320 h 330"/>
                <a:gd name="T116" fmla="*/ 107 w 175"/>
                <a:gd name="T117" fmla="*/ 328 h 330"/>
                <a:gd name="T118" fmla="*/ 172 w 175"/>
                <a:gd name="T119" fmla="*/ 233 h 330"/>
                <a:gd name="T120" fmla="*/ 130 w 175"/>
                <a:gd name="T121" fmla="*/ 25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" h="330">
                  <a:moveTo>
                    <a:pt x="110" y="211"/>
                  </a:moveTo>
                  <a:cubicBezTo>
                    <a:pt x="108" y="204"/>
                    <a:pt x="105" y="197"/>
                    <a:pt x="103" y="189"/>
                  </a:cubicBezTo>
                  <a:cubicBezTo>
                    <a:pt x="101" y="180"/>
                    <a:pt x="101" y="172"/>
                    <a:pt x="100" y="164"/>
                  </a:cubicBezTo>
                  <a:cubicBezTo>
                    <a:pt x="100" y="161"/>
                    <a:pt x="99" y="158"/>
                    <a:pt x="99" y="156"/>
                  </a:cubicBezTo>
                  <a:cubicBezTo>
                    <a:pt x="100" y="152"/>
                    <a:pt x="101" y="149"/>
                    <a:pt x="99" y="146"/>
                  </a:cubicBezTo>
                  <a:cubicBezTo>
                    <a:pt x="95" y="135"/>
                    <a:pt x="87" y="126"/>
                    <a:pt x="87" y="113"/>
                  </a:cubicBezTo>
                  <a:cubicBezTo>
                    <a:pt x="85" y="114"/>
                    <a:pt x="82" y="118"/>
                    <a:pt x="81" y="115"/>
                  </a:cubicBezTo>
                  <a:cubicBezTo>
                    <a:pt x="80" y="114"/>
                    <a:pt x="79" y="112"/>
                    <a:pt x="78" y="111"/>
                  </a:cubicBezTo>
                  <a:cubicBezTo>
                    <a:pt x="74" y="112"/>
                    <a:pt x="70" y="114"/>
                    <a:pt x="66" y="115"/>
                  </a:cubicBezTo>
                  <a:cubicBezTo>
                    <a:pt x="63" y="116"/>
                    <a:pt x="59" y="115"/>
                    <a:pt x="55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38" y="111"/>
                    <a:pt x="31" y="108"/>
                    <a:pt x="27" y="103"/>
                  </a:cubicBezTo>
                  <a:cubicBezTo>
                    <a:pt x="26" y="102"/>
                    <a:pt x="24" y="100"/>
                    <a:pt x="23" y="98"/>
                  </a:cubicBezTo>
                  <a:cubicBezTo>
                    <a:pt x="21" y="97"/>
                    <a:pt x="20" y="96"/>
                    <a:pt x="19" y="94"/>
                  </a:cubicBezTo>
                  <a:cubicBezTo>
                    <a:pt x="17" y="91"/>
                    <a:pt x="15" y="86"/>
                    <a:pt x="14" y="82"/>
                  </a:cubicBezTo>
                  <a:cubicBezTo>
                    <a:pt x="13" y="75"/>
                    <a:pt x="11" y="67"/>
                    <a:pt x="13" y="59"/>
                  </a:cubicBezTo>
                  <a:cubicBezTo>
                    <a:pt x="13" y="58"/>
                    <a:pt x="15" y="57"/>
                    <a:pt x="15" y="56"/>
                  </a:cubicBezTo>
                  <a:cubicBezTo>
                    <a:pt x="15" y="54"/>
                    <a:pt x="15" y="52"/>
                    <a:pt x="16" y="51"/>
                  </a:cubicBezTo>
                  <a:cubicBezTo>
                    <a:pt x="18" y="48"/>
                    <a:pt x="23" y="44"/>
                    <a:pt x="27" y="42"/>
                  </a:cubicBezTo>
                  <a:cubicBezTo>
                    <a:pt x="30" y="41"/>
                    <a:pt x="34" y="41"/>
                    <a:pt x="39" y="41"/>
                  </a:cubicBezTo>
                  <a:cubicBezTo>
                    <a:pt x="39" y="34"/>
                    <a:pt x="38" y="25"/>
                    <a:pt x="42" y="18"/>
                  </a:cubicBezTo>
                  <a:cubicBezTo>
                    <a:pt x="44" y="13"/>
                    <a:pt x="49" y="10"/>
                    <a:pt x="52" y="7"/>
                  </a:cubicBezTo>
                  <a:cubicBezTo>
                    <a:pt x="63" y="0"/>
                    <a:pt x="81" y="4"/>
                    <a:pt x="91" y="11"/>
                  </a:cubicBezTo>
                  <a:cubicBezTo>
                    <a:pt x="93" y="13"/>
                    <a:pt x="95" y="16"/>
                    <a:pt x="97" y="17"/>
                  </a:cubicBezTo>
                  <a:cubicBezTo>
                    <a:pt x="99" y="23"/>
                    <a:pt x="103" y="27"/>
                    <a:pt x="105" y="33"/>
                  </a:cubicBezTo>
                  <a:cubicBezTo>
                    <a:pt x="104" y="35"/>
                    <a:pt x="106" y="38"/>
                    <a:pt x="107" y="40"/>
                  </a:cubicBezTo>
                  <a:cubicBezTo>
                    <a:pt x="109" y="50"/>
                    <a:pt x="107" y="61"/>
                    <a:pt x="104" y="70"/>
                  </a:cubicBezTo>
                  <a:cubicBezTo>
                    <a:pt x="103" y="74"/>
                    <a:pt x="101" y="78"/>
                    <a:pt x="98" y="81"/>
                  </a:cubicBezTo>
                  <a:cubicBezTo>
                    <a:pt x="99" y="83"/>
                    <a:pt x="101" y="84"/>
                    <a:pt x="102" y="84"/>
                  </a:cubicBezTo>
                  <a:cubicBezTo>
                    <a:pt x="105" y="75"/>
                    <a:pt x="108" y="67"/>
                    <a:pt x="114" y="59"/>
                  </a:cubicBezTo>
                  <a:cubicBezTo>
                    <a:pt x="119" y="54"/>
                    <a:pt x="127" y="49"/>
                    <a:pt x="134" y="48"/>
                  </a:cubicBezTo>
                  <a:cubicBezTo>
                    <a:pt x="137" y="48"/>
                    <a:pt x="143" y="49"/>
                    <a:pt x="146" y="50"/>
                  </a:cubicBezTo>
                  <a:cubicBezTo>
                    <a:pt x="148" y="50"/>
                    <a:pt x="149" y="49"/>
                    <a:pt x="150" y="50"/>
                  </a:cubicBezTo>
                  <a:cubicBezTo>
                    <a:pt x="150" y="50"/>
                    <a:pt x="150" y="51"/>
                    <a:pt x="151" y="52"/>
                  </a:cubicBezTo>
                  <a:cubicBezTo>
                    <a:pt x="153" y="54"/>
                    <a:pt x="157" y="55"/>
                    <a:pt x="159" y="57"/>
                  </a:cubicBezTo>
                  <a:cubicBezTo>
                    <a:pt x="160" y="58"/>
                    <a:pt x="160" y="59"/>
                    <a:pt x="161" y="60"/>
                  </a:cubicBezTo>
                  <a:cubicBezTo>
                    <a:pt x="163" y="63"/>
                    <a:pt x="166" y="66"/>
                    <a:pt x="167" y="70"/>
                  </a:cubicBezTo>
                  <a:cubicBezTo>
                    <a:pt x="168" y="76"/>
                    <a:pt x="169" y="82"/>
                    <a:pt x="168" y="89"/>
                  </a:cubicBezTo>
                  <a:cubicBezTo>
                    <a:pt x="168" y="92"/>
                    <a:pt x="166" y="96"/>
                    <a:pt x="164" y="100"/>
                  </a:cubicBezTo>
                  <a:cubicBezTo>
                    <a:pt x="161" y="108"/>
                    <a:pt x="155" y="113"/>
                    <a:pt x="147" y="119"/>
                  </a:cubicBezTo>
                  <a:cubicBezTo>
                    <a:pt x="144" y="121"/>
                    <a:pt x="142" y="124"/>
                    <a:pt x="137" y="126"/>
                  </a:cubicBezTo>
                  <a:cubicBezTo>
                    <a:pt x="136" y="126"/>
                    <a:pt x="133" y="127"/>
                    <a:pt x="132" y="128"/>
                  </a:cubicBezTo>
                  <a:cubicBezTo>
                    <a:pt x="127" y="129"/>
                    <a:pt x="120" y="130"/>
                    <a:pt x="115" y="129"/>
                  </a:cubicBezTo>
                  <a:cubicBezTo>
                    <a:pt x="116" y="132"/>
                    <a:pt x="118" y="138"/>
                    <a:pt x="114" y="139"/>
                  </a:cubicBezTo>
                  <a:cubicBezTo>
                    <a:pt x="112" y="139"/>
                    <a:pt x="111" y="135"/>
                    <a:pt x="109" y="134"/>
                  </a:cubicBezTo>
                  <a:cubicBezTo>
                    <a:pt x="116" y="156"/>
                    <a:pt x="119" y="185"/>
                    <a:pt x="114" y="211"/>
                  </a:cubicBezTo>
                  <a:cubicBezTo>
                    <a:pt x="115" y="211"/>
                    <a:pt x="117" y="209"/>
                    <a:pt x="118" y="209"/>
                  </a:cubicBezTo>
                  <a:cubicBezTo>
                    <a:pt x="119" y="207"/>
                    <a:pt x="120" y="203"/>
                    <a:pt x="122" y="200"/>
                  </a:cubicBezTo>
                  <a:cubicBezTo>
                    <a:pt x="124" y="197"/>
                    <a:pt x="128" y="190"/>
                    <a:pt x="131" y="196"/>
                  </a:cubicBezTo>
                  <a:cubicBezTo>
                    <a:pt x="129" y="202"/>
                    <a:pt x="126" y="205"/>
                    <a:pt x="123" y="208"/>
                  </a:cubicBezTo>
                  <a:cubicBezTo>
                    <a:pt x="127" y="207"/>
                    <a:pt x="136" y="203"/>
                    <a:pt x="138" y="210"/>
                  </a:cubicBezTo>
                  <a:cubicBezTo>
                    <a:pt x="136" y="213"/>
                    <a:pt x="133" y="214"/>
                    <a:pt x="130" y="215"/>
                  </a:cubicBezTo>
                  <a:cubicBezTo>
                    <a:pt x="137" y="215"/>
                    <a:pt x="145" y="216"/>
                    <a:pt x="152" y="215"/>
                  </a:cubicBezTo>
                  <a:cubicBezTo>
                    <a:pt x="154" y="215"/>
                    <a:pt x="155" y="215"/>
                    <a:pt x="157" y="215"/>
                  </a:cubicBezTo>
                  <a:cubicBezTo>
                    <a:pt x="163" y="219"/>
                    <a:pt x="167" y="225"/>
                    <a:pt x="173" y="229"/>
                  </a:cubicBezTo>
                  <a:cubicBezTo>
                    <a:pt x="175" y="235"/>
                    <a:pt x="174" y="244"/>
                    <a:pt x="174" y="252"/>
                  </a:cubicBezTo>
                  <a:cubicBezTo>
                    <a:pt x="173" y="265"/>
                    <a:pt x="174" y="279"/>
                    <a:pt x="173" y="291"/>
                  </a:cubicBezTo>
                  <a:cubicBezTo>
                    <a:pt x="172" y="299"/>
                    <a:pt x="171" y="307"/>
                    <a:pt x="170" y="315"/>
                  </a:cubicBezTo>
                  <a:cubicBezTo>
                    <a:pt x="169" y="318"/>
                    <a:pt x="168" y="322"/>
                    <a:pt x="168" y="325"/>
                  </a:cubicBezTo>
                  <a:cubicBezTo>
                    <a:pt x="163" y="328"/>
                    <a:pt x="156" y="329"/>
                    <a:pt x="150" y="329"/>
                  </a:cubicBezTo>
                  <a:cubicBezTo>
                    <a:pt x="143" y="329"/>
                    <a:pt x="136" y="328"/>
                    <a:pt x="129" y="329"/>
                  </a:cubicBezTo>
                  <a:cubicBezTo>
                    <a:pt x="115" y="330"/>
                    <a:pt x="101" y="329"/>
                    <a:pt x="86" y="329"/>
                  </a:cubicBezTo>
                  <a:cubicBezTo>
                    <a:pt x="63" y="329"/>
                    <a:pt x="39" y="329"/>
                    <a:pt x="16" y="325"/>
                  </a:cubicBezTo>
                  <a:cubicBezTo>
                    <a:pt x="14" y="324"/>
                    <a:pt x="14" y="323"/>
                    <a:pt x="13" y="321"/>
                  </a:cubicBezTo>
                  <a:cubicBezTo>
                    <a:pt x="12" y="321"/>
                    <a:pt x="11" y="320"/>
                    <a:pt x="11" y="320"/>
                  </a:cubicBezTo>
                  <a:cubicBezTo>
                    <a:pt x="10" y="318"/>
                    <a:pt x="10" y="315"/>
                    <a:pt x="10" y="313"/>
                  </a:cubicBezTo>
                  <a:cubicBezTo>
                    <a:pt x="9" y="302"/>
                    <a:pt x="6" y="289"/>
                    <a:pt x="5" y="276"/>
                  </a:cubicBezTo>
                  <a:cubicBezTo>
                    <a:pt x="3" y="267"/>
                    <a:pt x="3" y="258"/>
                    <a:pt x="2" y="250"/>
                  </a:cubicBezTo>
                  <a:cubicBezTo>
                    <a:pt x="2" y="246"/>
                    <a:pt x="1" y="243"/>
                    <a:pt x="1" y="240"/>
                  </a:cubicBezTo>
                  <a:cubicBezTo>
                    <a:pt x="1" y="239"/>
                    <a:pt x="1" y="237"/>
                    <a:pt x="1" y="236"/>
                  </a:cubicBezTo>
                  <a:cubicBezTo>
                    <a:pt x="1" y="234"/>
                    <a:pt x="0" y="232"/>
                    <a:pt x="0" y="230"/>
                  </a:cubicBezTo>
                  <a:cubicBezTo>
                    <a:pt x="1" y="229"/>
                    <a:pt x="2" y="228"/>
                    <a:pt x="3" y="226"/>
                  </a:cubicBezTo>
                  <a:cubicBezTo>
                    <a:pt x="4" y="225"/>
                    <a:pt x="5" y="223"/>
                    <a:pt x="6" y="222"/>
                  </a:cubicBezTo>
                  <a:cubicBezTo>
                    <a:pt x="10" y="218"/>
                    <a:pt x="15" y="215"/>
                    <a:pt x="19" y="211"/>
                  </a:cubicBezTo>
                  <a:cubicBezTo>
                    <a:pt x="28" y="209"/>
                    <a:pt x="43" y="213"/>
                    <a:pt x="53" y="213"/>
                  </a:cubicBezTo>
                  <a:cubicBezTo>
                    <a:pt x="55" y="207"/>
                    <a:pt x="58" y="201"/>
                    <a:pt x="61" y="197"/>
                  </a:cubicBezTo>
                  <a:cubicBezTo>
                    <a:pt x="67" y="195"/>
                    <a:pt x="74" y="195"/>
                    <a:pt x="81" y="195"/>
                  </a:cubicBezTo>
                  <a:cubicBezTo>
                    <a:pt x="86" y="195"/>
                    <a:pt x="91" y="195"/>
                    <a:pt x="97" y="196"/>
                  </a:cubicBezTo>
                  <a:cubicBezTo>
                    <a:pt x="103" y="199"/>
                    <a:pt x="107" y="203"/>
                    <a:pt x="109" y="211"/>
                  </a:cubicBezTo>
                  <a:cubicBezTo>
                    <a:pt x="109" y="210"/>
                    <a:pt x="109" y="211"/>
                    <a:pt x="110" y="211"/>
                  </a:cubicBezTo>
                  <a:cubicBezTo>
                    <a:pt x="110" y="211"/>
                    <a:pt x="110" y="211"/>
                    <a:pt x="110" y="211"/>
                  </a:cubicBezTo>
                  <a:close/>
                  <a:moveTo>
                    <a:pt x="96" y="80"/>
                  </a:moveTo>
                  <a:cubicBezTo>
                    <a:pt x="100" y="76"/>
                    <a:pt x="102" y="68"/>
                    <a:pt x="104" y="63"/>
                  </a:cubicBezTo>
                  <a:cubicBezTo>
                    <a:pt x="107" y="53"/>
                    <a:pt x="106" y="42"/>
                    <a:pt x="103" y="32"/>
                  </a:cubicBezTo>
                  <a:cubicBezTo>
                    <a:pt x="102" y="29"/>
                    <a:pt x="99" y="25"/>
                    <a:pt x="98" y="22"/>
                  </a:cubicBezTo>
                  <a:cubicBezTo>
                    <a:pt x="96" y="19"/>
                    <a:pt x="94" y="16"/>
                    <a:pt x="91" y="14"/>
                  </a:cubicBezTo>
                  <a:cubicBezTo>
                    <a:pt x="85" y="8"/>
                    <a:pt x="73" y="4"/>
                    <a:pt x="64" y="5"/>
                  </a:cubicBezTo>
                  <a:cubicBezTo>
                    <a:pt x="56" y="6"/>
                    <a:pt x="51" y="9"/>
                    <a:pt x="47" y="14"/>
                  </a:cubicBezTo>
                  <a:cubicBezTo>
                    <a:pt x="40" y="21"/>
                    <a:pt x="40" y="30"/>
                    <a:pt x="41" y="41"/>
                  </a:cubicBezTo>
                  <a:cubicBezTo>
                    <a:pt x="44" y="43"/>
                    <a:pt x="48" y="43"/>
                    <a:pt x="52" y="44"/>
                  </a:cubicBezTo>
                  <a:cubicBezTo>
                    <a:pt x="51" y="42"/>
                    <a:pt x="49" y="41"/>
                    <a:pt x="48" y="39"/>
                  </a:cubicBezTo>
                  <a:cubicBezTo>
                    <a:pt x="46" y="35"/>
                    <a:pt x="46" y="30"/>
                    <a:pt x="46" y="25"/>
                  </a:cubicBezTo>
                  <a:cubicBezTo>
                    <a:pt x="47" y="21"/>
                    <a:pt x="50" y="17"/>
                    <a:pt x="54" y="16"/>
                  </a:cubicBezTo>
                  <a:cubicBezTo>
                    <a:pt x="56" y="12"/>
                    <a:pt x="62" y="15"/>
                    <a:pt x="63" y="18"/>
                  </a:cubicBezTo>
                  <a:cubicBezTo>
                    <a:pt x="64" y="20"/>
                    <a:pt x="63" y="23"/>
                    <a:pt x="64" y="26"/>
                  </a:cubicBezTo>
                  <a:cubicBezTo>
                    <a:pt x="64" y="29"/>
                    <a:pt x="67" y="31"/>
                    <a:pt x="67" y="35"/>
                  </a:cubicBezTo>
                  <a:cubicBezTo>
                    <a:pt x="67" y="41"/>
                    <a:pt x="63" y="45"/>
                    <a:pt x="59" y="46"/>
                  </a:cubicBezTo>
                  <a:cubicBezTo>
                    <a:pt x="74" y="54"/>
                    <a:pt x="86" y="65"/>
                    <a:pt x="87" y="84"/>
                  </a:cubicBezTo>
                  <a:cubicBezTo>
                    <a:pt x="92" y="84"/>
                    <a:pt x="94" y="82"/>
                    <a:pt x="96" y="80"/>
                  </a:cubicBezTo>
                  <a:close/>
                  <a:moveTo>
                    <a:pt x="54" y="18"/>
                  </a:moveTo>
                  <a:cubicBezTo>
                    <a:pt x="50" y="21"/>
                    <a:pt x="47" y="23"/>
                    <a:pt x="47" y="29"/>
                  </a:cubicBezTo>
                  <a:cubicBezTo>
                    <a:pt x="47" y="32"/>
                    <a:pt x="48" y="35"/>
                    <a:pt x="48" y="37"/>
                  </a:cubicBezTo>
                  <a:cubicBezTo>
                    <a:pt x="50" y="41"/>
                    <a:pt x="55" y="45"/>
                    <a:pt x="59" y="44"/>
                  </a:cubicBezTo>
                  <a:cubicBezTo>
                    <a:pt x="63" y="44"/>
                    <a:pt x="65" y="39"/>
                    <a:pt x="65" y="35"/>
                  </a:cubicBezTo>
                  <a:cubicBezTo>
                    <a:pt x="65" y="31"/>
                    <a:pt x="62" y="28"/>
                    <a:pt x="62" y="25"/>
                  </a:cubicBezTo>
                  <a:cubicBezTo>
                    <a:pt x="62" y="22"/>
                    <a:pt x="63" y="17"/>
                    <a:pt x="58" y="16"/>
                  </a:cubicBezTo>
                  <a:cubicBezTo>
                    <a:pt x="57" y="16"/>
                    <a:pt x="56" y="17"/>
                    <a:pt x="55" y="17"/>
                  </a:cubicBezTo>
                  <a:cubicBezTo>
                    <a:pt x="55" y="18"/>
                    <a:pt x="56" y="17"/>
                    <a:pt x="56" y="18"/>
                  </a:cubicBezTo>
                  <a:cubicBezTo>
                    <a:pt x="55" y="18"/>
                    <a:pt x="54" y="18"/>
                    <a:pt x="54" y="18"/>
                  </a:cubicBezTo>
                  <a:close/>
                  <a:moveTo>
                    <a:pt x="81" y="68"/>
                  </a:moveTo>
                  <a:cubicBezTo>
                    <a:pt x="77" y="60"/>
                    <a:pt x="71" y="55"/>
                    <a:pt x="64" y="51"/>
                  </a:cubicBezTo>
                  <a:cubicBezTo>
                    <a:pt x="60" y="49"/>
                    <a:pt x="57" y="47"/>
                    <a:pt x="54" y="46"/>
                  </a:cubicBezTo>
                  <a:cubicBezTo>
                    <a:pt x="51" y="45"/>
                    <a:pt x="47" y="45"/>
                    <a:pt x="44" y="45"/>
                  </a:cubicBezTo>
                  <a:cubicBezTo>
                    <a:pt x="42" y="44"/>
                    <a:pt x="40" y="43"/>
                    <a:pt x="37" y="43"/>
                  </a:cubicBezTo>
                  <a:cubicBezTo>
                    <a:pt x="32" y="42"/>
                    <a:pt x="28" y="44"/>
                    <a:pt x="24" y="46"/>
                  </a:cubicBezTo>
                  <a:cubicBezTo>
                    <a:pt x="16" y="51"/>
                    <a:pt x="13" y="65"/>
                    <a:pt x="15" y="76"/>
                  </a:cubicBezTo>
                  <a:cubicBezTo>
                    <a:pt x="16" y="79"/>
                    <a:pt x="16" y="82"/>
                    <a:pt x="17" y="84"/>
                  </a:cubicBezTo>
                  <a:cubicBezTo>
                    <a:pt x="18" y="88"/>
                    <a:pt x="21" y="91"/>
                    <a:pt x="22" y="95"/>
                  </a:cubicBezTo>
                  <a:cubicBezTo>
                    <a:pt x="24" y="97"/>
                    <a:pt x="25" y="99"/>
                    <a:pt x="28" y="101"/>
                  </a:cubicBezTo>
                  <a:cubicBezTo>
                    <a:pt x="32" y="106"/>
                    <a:pt x="39" y="110"/>
                    <a:pt x="46" y="112"/>
                  </a:cubicBezTo>
                  <a:cubicBezTo>
                    <a:pt x="56" y="115"/>
                    <a:pt x="68" y="114"/>
                    <a:pt x="76" y="110"/>
                  </a:cubicBezTo>
                  <a:cubicBezTo>
                    <a:pt x="78" y="108"/>
                    <a:pt x="79" y="107"/>
                    <a:pt x="81" y="106"/>
                  </a:cubicBezTo>
                  <a:cubicBezTo>
                    <a:pt x="81" y="102"/>
                    <a:pt x="85" y="101"/>
                    <a:pt x="86" y="99"/>
                  </a:cubicBezTo>
                  <a:cubicBezTo>
                    <a:pt x="87" y="95"/>
                    <a:pt x="86" y="91"/>
                    <a:pt x="86" y="85"/>
                  </a:cubicBezTo>
                  <a:cubicBezTo>
                    <a:pt x="83" y="86"/>
                    <a:pt x="77" y="84"/>
                    <a:pt x="77" y="82"/>
                  </a:cubicBezTo>
                  <a:cubicBezTo>
                    <a:pt x="80" y="82"/>
                    <a:pt x="83" y="84"/>
                    <a:pt x="86" y="83"/>
                  </a:cubicBezTo>
                  <a:cubicBezTo>
                    <a:pt x="84" y="78"/>
                    <a:pt x="84" y="73"/>
                    <a:pt x="81" y="68"/>
                  </a:cubicBezTo>
                  <a:close/>
                  <a:moveTo>
                    <a:pt x="144" y="51"/>
                  </a:moveTo>
                  <a:cubicBezTo>
                    <a:pt x="134" y="49"/>
                    <a:pt x="125" y="52"/>
                    <a:pt x="119" y="58"/>
                  </a:cubicBezTo>
                  <a:cubicBezTo>
                    <a:pt x="110" y="67"/>
                    <a:pt x="102" y="83"/>
                    <a:pt x="101" y="99"/>
                  </a:cubicBezTo>
                  <a:cubicBezTo>
                    <a:pt x="101" y="109"/>
                    <a:pt x="102" y="118"/>
                    <a:pt x="108" y="123"/>
                  </a:cubicBezTo>
                  <a:cubicBezTo>
                    <a:pt x="112" y="126"/>
                    <a:pt x="115" y="128"/>
                    <a:pt x="122" y="128"/>
                  </a:cubicBezTo>
                  <a:cubicBezTo>
                    <a:pt x="135" y="128"/>
                    <a:pt x="146" y="119"/>
                    <a:pt x="154" y="112"/>
                  </a:cubicBezTo>
                  <a:cubicBezTo>
                    <a:pt x="157" y="109"/>
                    <a:pt x="161" y="103"/>
                    <a:pt x="163" y="98"/>
                  </a:cubicBezTo>
                  <a:cubicBezTo>
                    <a:pt x="169" y="85"/>
                    <a:pt x="168" y="71"/>
                    <a:pt x="159" y="60"/>
                  </a:cubicBezTo>
                  <a:cubicBezTo>
                    <a:pt x="156" y="58"/>
                    <a:pt x="154" y="56"/>
                    <a:pt x="151" y="53"/>
                  </a:cubicBezTo>
                  <a:cubicBezTo>
                    <a:pt x="149" y="53"/>
                    <a:pt x="147" y="52"/>
                    <a:pt x="144" y="51"/>
                  </a:cubicBezTo>
                  <a:close/>
                  <a:moveTo>
                    <a:pt x="96" y="84"/>
                  </a:moveTo>
                  <a:cubicBezTo>
                    <a:pt x="96" y="85"/>
                    <a:pt x="93" y="85"/>
                    <a:pt x="92" y="86"/>
                  </a:cubicBezTo>
                  <a:cubicBezTo>
                    <a:pt x="92" y="86"/>
                    <a:pt x="91" y="86"/>
                    <a:pt x="91" y="86"/>
                  </a:cubicBezTo>
                  <a:cubicBezTo>
                    <a:pt x="90" y="88"/>
                    <a:pt x="90" y="92"/>
                    <a:pt x="92" y="92"/>
                  </a:cubicBezTo>
                  <a:cubicBezTo>
                    <a:pt x="95" y="92"/>
                    <a:pt x="95" y="89"/>
                    <a:pt x="97" y="88"/>
                  </a:cubicBezTo>
                  <a:cubicBezTo>
                    <a:pt x="99" y="88"/>
                    <a:pt x="100" y="88"/>
                    <a:pt x="101" y="87"/>
                  </a:cubicBezTo>
                  <a:cubicBezTo>
                    <a:pt x="101" y="85"/>
                    <a:pt x="99" y="84"/>
                    <a:pt x="96" y="84"/>
                  </a:cubicBezTo>
                  <a:close/>
                  <a:moveTo>
                    <a:pt x="106" y="125"/>
                  </a:moveTo>
                  <a:cubicBezTo>
                    <a:pt x="106" y="125"/>
                    <a:pt x="107" y="124"/>
                    <a:pt x="106" y="124"/>
                  </a:cubicBezTo>
                  <a:cubicBezTo>
                    <a:pt x="106" y="124"/>
                    <a:pt x="106" y="124"/>
                    <a:pt x="105" y="124"/>
                  </a:cubicBezTo>
                  <a:cubicBezTo>
                    <a:pt x="100" y="114"/>
                    <a:pt x="98" y="104"/>
                    <a:pt x="95" y="93"/>
                  </a:cubicBezTo>
                  <a:cubicBezTo>
                    <a:pt x="93" y="93"/>
                    <a:pt x="91" y="95"/>
                    <a:pt x="90" y="94"/>
                  </a:cubicBezTo>
                  <a:cubicBezTo>
                    <a:pt x="89" y="91"/>
                    <a:pt x="89" y="89"/>
                    <a:pt x="90" y="86"/>
                  </a:cubicBezTo>
                  <a:cubicBezTo>
                    <a:pt x="89" y="86"/>
                    <a:pt x="88" y="86"/>
                    <a:pt x="87" y="86"/>
                  </a:cubicBezTo>
                  <a:cubicBezTo>
                    <a:pt x="89" y="91"/>
                    <a:pt x="87" y="98"/>
                    <a:pt x="88" y="102"/>
                  </a:cubicBezTo>
                  <a:cubicBezTo>
                    <a:pt x="90" y="102"/>
                    <a:pt x="93" y="103"/>
                    <a:pt x="93" y="106"/>
                  </a:cubicBezTo>
                  <a:cubicBezTo>
                    <a:pt x="92" y="108"/>
                    <a:pt x="91" y="108"/>
                    <a:pt x="89" y="109"/>
                  </a:cubicBezTo>
                  <a:cubicBezTo>
                    <a:pt x="88" y="116"/>
                    <a:pt x="90" y="124"/>
                    <a:pt x="93" y="130"/>
                  </a:cubicBezTo>
                  <a:cubicBezTo>
                    <a:pt x="96" y="135"/>
                    <a:pt x="98" y="140"/>
                    <a:pt x="101" y="145"/>
                  </a:cubicBezTo>
                  <a:cubicBezTo>
                    <a:pt x="102" y="141"/>
                    <a:pt x="102" y="138"/>
                    <a:pt x="104" y="135"/>
                  </a:cubicBezTo>
                  <a:cubicBezTo>
                    <a:pt x="103" y="133"/>
                    <a:pt x="103" y="131"/>
                    <a:pt x="102" y="130"/>
                  </a:cubicBezTo>
                  <a:cubicBezTo>
                    <a:pt x="100" y="130"/>
                    <a:pt x="97" y="130"/>
                    <a:pt x="97" y="128"/>
                  </a:cubicBezTo>
                  <a:cubicBezTo>
                    <a:pt x="98" y="123"/>
                    <a:pt x="104" y="124"/>
                    <a:pt x="106" y="125"/>
                  </a:cubicBezTo>
                  <a:close/>
                  <a:moveTo>
                    <a:pt x="99" y="103"/>
                  </a:moveTo>
                  <a:cubicBezTo>
                    <a:pt x="99" y="97"/>
                    <a:pt x="100" y="93"/>
                    <a:pt x="101" y="89"/>
                  </a:cubicBezTo>
                  <a:cubicBezTo>
                    <a:pt x="93" y="89"/>
                    <a:pt x="99" y="98"/>
                    <a:pt x="99" y="103"/>
                  </a:cubicBezTo>
                  <a:close/>
                  <a:moveTo>
                    <a:pt x="83" y="106"/>
                  </a:moveTo>
                  <a:cubicBezTo>
                    <a:pt x="84" y="106"/>
                    <a:pt x="85" y="105"/>
                    <a:pt x="85" y="103"/>
                  </a:cubicBezTo>
                  <a:cubicBezTo>
                    <a:pt x="83" y="103"/>
                    <a:pt x="83" y="105"/>
                    <a:pt x="83" y="106"/>
                  </a:cubicBezTo>
                  <a:close/>
                  <a:moveTo>
                    <a:pt x="82" y="110"/>
                  </a:moveTo>
                  <a:cubicBezTo>
                    <a:pt x="82" y="111"/>
                    <a:pt x="82" y="112"/>
                    <a:pt x="82" y="114"/>
                  </a:cubicBezTo>
                  <a:cubicBezTo>
                    <a:pt x="84" y="113"/>
                    <a:pt x="86" y="112"/>
                    <a:pt x="87" y="110"/>
                  </a:cubicBezTo>
                  <a:cubicBezTo>
                    <a:pt x="85" y="107"/>
                    <a:pt x="91" y="108"/>
                    <a:pt x="91" y="106"/>
                  </a:cubicBezTo>
                  <a:cubicBezTo>
                    <a:pt x="91" y="104"/>
                    <a:pt x="89" y="104"/>
                    <a:pt x="87" y="104"/>
                  </a:cubicBezTo>
                  <a:cubicBezTo>
                    <a:pt x="86" y="107"/>
                    <a:pt x="84" y="108"/>
                    <a:pt x="82" y="110"/>
                  </a:cubicBezTo>
                  <a:close/>
                  <a:moveTo>
                    <a:pt x="108" y="127"/>
                  </a:moveTo>
                  <a:cubicBezTo>
                    <a:pt x="105" y="127"/>
                    <a:pt x="102" y="125"/>
                    <a:pt x="100" y="127"/>
                  </a:cubicBezTo>
                  <a:cubicBezTo>
                    <a:pt x="101" y="128"/>
                    <a:pt x="102" y="128"/>
                    <a:pt x="103" y="128"/>
                  </a:cubicBezTo>
                  <a:cubicBezTo>
                    <a:pt x="104" y="129"/>
                    <a:pt x="104" y="131"/>
                    <a:pt x="105" y="132"/>
                  </a:cubicBezTo>
                  <a:cubicBezTo>
                    <a:pt x="105" y="132"/>
                    <a:pt x="106" y="132"/>
                    <a:pt x="106" y="132"/>
                  </a:cubicBezTo>
                  <a:cubicBezTo>
                    <a:pt x="106" y="131"/>
                    <a:pt x="107" y="130"/>
                    <a:pt x="108" y="130"/>
                  </a:cubicBezTo>
                  <a:cubicBezTo>
                    <a:pt x="109" y="130"/>
                    <a:pt x="108" y="131"/>
                    <a:pt x="109" y="131"/>
                  </a:cubicBezTo>
                  <a:cubicBezTo>
                    <a:pt x="112" y="131"/>
                    <a:pt x="112" y="137"/>
                    <a:pt x="115" y="136"/>
                  </a:cubicBezTo>
                  <a:cubicBezTo>
                    <a:pt x="115" y="134"/>
                    <a:pt x="114" y="131"/>
                    <a:pt x="113" y="129"/>
                  </a:cubicBezTo>
                  <a:cubicBezTo>
                    <a:pt x="111" y="129"/>
                    <a:pt x="108" y="129"/>
                    <a:pt x="108" y="127"/>
                  </a:cubicBezTo>
                  <a:close/>
                  <a:moveTo>
                    <a:pt x="106" y="134"/>
                  </a:moveTo>
                  <a:cubicBezTo>
                    <a:pt x="105" y="138"/>
                    <a:pt x="102" y="143"/>
                    <a:pt x="102" y="148"/>
                  </a:cubicBezTo>
                  <a:cubicBezTo>
                    <a:pt x="102" y="152"/>
                    <a:pt x="105" y="157"/>
                    <a:pt x="107" y="161"/>
                  </a:cubicBezTo>
                  <a:cubicBezTo>
                    <a:pt x="111" y="176"/>
                    <a:pt x="111" y="192"/>
                    <a:pt x="113" y="208"/>
                  </a:cubicBezTo>
                  <a:cubicBezTo>
                    <a:pt x="113" y="205"/>
                    <a:pt x="114" y="201"/>
                    <a:pt x="114" y="197"/>
                  </a:cubicBezTo>
                  <a:cubicBezTo>
                    <a:pt x="115" y="182"/>
                    <a:pt x="115" y="170"/>
                    <a:pt x="113" y="156"/>
                  </a:cubicBezTo>
                  <a:cubicBezTo>
                    <a:pt x="112" y="149"/>
                    <a:pt x="110" y="141"/>
                    <a:pt x="107" y="134"/>
                  </a:cubicBezTo>
                  <a:cubicBezTo>
                    <a:pt x="107" y="134"/>
                    <a:pt x="107" y="134"/>
                    <a:pt x="106" y="134"/>
                  </a:cubicBezTo>
                  <a:close/>
                  <a:moveTo>
                    <a:pt x="111" y="209"/>
                  </a:moveTo>
                  <a:cubicBezTo>
                    <a:pt x="110" y="189"/>
                    <a:pt x="108" y="168"/>
                    <a:pt x="101" y="152"/>
                  </a:cubicBezTo>
                  <a:cubicBezTo>
                    <a:pt x="100" y="173"/>
                    <a:pt x="104" y="192"/>
                    <a:pt x="111" y="209"/>
                  </a:cubicBezTo>
                  <a:close/>
                  <a:moveTo>
                    <a:pt x="120" y="208"/>
                  </a:moveTo>
                  <a:cubicBezTo>
                    <a:pt x="124" y="205"/>
                    <a:pt x="129" y="202"/>
                    <a:pt x="128" y="196"/>
                  </a:cubicBezTo>
                  <a:cubicBezTo>
                    <a:pt x="124" y="198"/>
                    <a:pt x="122" y="203"/>
                    <a:pt x="120" y="208"/>
                  </a:cubicBezTo>
                  <a:close/>
                  <a:moveTo>
                    <a:pt x="87" y="197"/>
                  </a:moveTo>
                  <a:cubicBezTo>
                    <a:pt x="83" y="196"/>
                    <a:pt x="77" y="197"/>
                    <a:pt x="73" y="197"/>
                  </a:cubicBezTo>
                  <a:cubicBezTo>
                    <a:pt x="70" y="198"/>
                    <a:pt x="65" y="197"/>
                    <a:pt x="62" y="199"/>
                  </a:cubicBezTo>
                  <a:cubicBezTo>
                    <a:pt x="58" y="202"/>
                    <a:pt x="55" y="212"/>
                    <a:pt x="55" y="216"/>
                  </a:cubicBezTo>
                  <a:cubicBezTo>
                    <a:pt x="59" y="217"/>
                    <a:pt x="62" y="217"/>
                    <a:pt x="66" y="219"/>
                  </a:cubicBezTo>
                  <a:cubicBezTo>
                    <a:pt x="66" y="217"/>
                    <a:pt x="66" y="214"/>
                    <a:pt x="66" y="212"/>
                  </a:cubicBezTo>
                  <a:cubicBezTo>
                    <a:pt x="67" y="211"/>
                    <a:pt x="68" y="209"/>
                    <a:pt x="69" y="208"/>
                  </a:cubicBezTo>
                  <a:cubicBezTo>
                    <a:pt x="76" y="205"/>
                    <a:pt x="92" y="205"/>
                    <a:pt x="96" y="210"/>
                  </a:cubicBezTo>
                  <a:cubicBezTo>
                    <a:pt x="98" y="212"/>
                    <a:pt x="97" y="215"/>
                    <a:pt x="98" y="217"/>
                  </a:cubicBezTo>
                  <a:cubicBezTo>
                    <a:pt x="103" y="217"/>
                    <a:pt x="105" y="216"/>
                    <a:pt x="108" y="214"/>
                  </a:cubicBezTo>
                  <a:cubicBezTo>
                    <a:pt x="105" y="202"/>
                    <a:pt x="99" y="197"/>
                    <a:pt x="87" y="197"/>
                  </a:cubicBezTo>
                  <a:close/>
                  <a:moveTo>
                    <a:pt x="131" y="213"/>
                  </a:moveTo>
                  <a:cubicBezTo>
                    <a:pt x="134" y="211"/>
                    <a:pt x="137" y="209"/>
                    <a:pt x="134" y="207"/>
                  </a:cubicBezTo>
                  <a:cubicBezTo>
                    <a:pt x="129" y="208"/>
                    <a:pt x="121" y="208"/>
                    <a:pt x="120" y="214"/>
                  </a:cubicBezTo>
                  <a:cubicBezTo>
                    <a:pt x="124" y="216"/>
                    <a:pt x="128" y="214"/>
                    <a:pt x="131" y="213"/>
                  </a:cubicBezTo>
                  <a:close/>
                  <a:moveTo>
                    <a:pt x="94" y="211"/>
                  </a:moveTo>
                  <a:cubicBezTo>
                    <a:pt x="87" y="207"/>
                    <a:pt x="75" y="207"/>
                    <a:pt x="69" y="212"/>
                  </a:cubicBezTo>
                  <a:cubicBezTo>
                    <a:pt x="68" y="212"/>
                    <a:pt x="68" y="214"/>
                    <a:pt x="68" y="215"/>
                  </a:cubicBezTo>
                  <a:cubicBezTo>
                    <a:pt x="70" y="213"/>
                    <a:pt x="74" y="214"/>
                    <a:pt x="77" y="214"/>
                  </a:cubicBezTo>
                  <a:cubicBezTo>
                    <a:pt x="82" y="213"/>
                    <a:pt x="88" y="213"/>
                    <a:pt x="95" y="214"/>
                  </a:cubicBezTo>
                  <a:cubicBezTo>
                    <a:pt x="96" y="213"/>
                    <a:pt x="94" y="212"/>
                    <a:pt x="94" y="211"/>
                  </a:cubicBezTo>
                  <a:close/>
                  <a:moveTo>
                    <a:pt x="117" y="216"/>
                  </a:moveTo>
                  <a:cubicBezTo>
                    <a:pt x="117" y="216"/>
                    <a:pt x="118" y="213"/>
                    <a:pt x="116" y="212"/>
                  </a:cubicBezTo>
                  <a:cubicBezTo>
                    <a:pt x="115" y="213"/>
                    <a:pt x="114" y="213"/>
                    <a:pt x="114" y="216"/>
                  </a:cubicBezTo>
                  <a:cubicBezTo>
                    <a:pt x="115" y="216"/>
                    <a:pt x="116" y="216"/>
                    <a:pt x="116" y="216"/>
                  </a:cubicBezTo>
                  <a:cubicBezTo>
                    <a:pt x="116" y="216"/>
                    <a:pt x="116" y="215"/>
                    <a:pt x="117" y="216"/>
                  </a:cubicBezTo>
                  <a:close/>
                  <a:moveTo>
                    <a:pt x="40" y="215"/>
                  </a:moveTo>
                  <a:cubicBezTo>
                    <a:pt x="38" y="214"/>
                    <a:pt x="36" y="213"/>
                    <a:pt x="34" y="213"/>
                  </a:cubicBezTo>
                  <a:cubicBezTo>
                    <a:pt x="30" y="212"/>
                    <a:pt x="22" y="213"/>
                    <a:pt x="19" y="214"/>
                  </a:cubicBezTo>
                  <a:cubicBezTo>
                    <a:pt x="16" y="216"/>
                    <a:pt x="13" y="220"/>
                    <a:pt x="10" y="222"/>
                  </a:cubicBezTo>
                  <a:cubicBezTo>
                    <a:pt x="13" y="223"/>
                    <a:pt x="15" y="221"/>
                    <a:pt x="19" y="222"/>
                  </a:cubicBezTo>
                  <a:cubicBezTo>
                    <a:pt x="19" y="220"/>
                    <a:pt x="23" y="215"/>
                    <a:pt x="25" y="215"/>
                  </a:cubicBezTo>
                  <a:cubicBezTo>
                    <a:pt x="26" y="214"/>
                    <a:pt x="29" y="216"/>
                    <a:pt x="32" y="216"/>
                  </a:cubicBezTo>
                  <a:cubicBezTo>
                    <a:pt x="36" y="216"/>
                    <a:pt x="40" y="214"/>
                    <a:pt x="42" y="217"/>
                  </a:cubicBezTo>
                  <a:cubicBezTo>
                    <a:pt x="43" y="218"/>
                    <a:pt x="42" y="219"/>
                    <a:pt x="43" y="220"/>
                  </a:cubicBezTo>
                  <a:cubicBezTo>
                    <a:pt x="43" y="221"/>
                    <a:pt x="42" y="222"/>
                    <a:pt x="42" y="224"/>
                  </a:cubicBezTo>
                  <a:cubicBezTo>
                    <a:pt x="46" y="222"/>
                    <a:pt x="49" y="223"/>
                    <a:pt x="52" y="223"/>
                  </a:cubicBezTo>
                  <a:cubicBezTo>
                    <a:pt x="49" y="221"/>
                    <a:pt x="52" y="218"/>
                    <a:pt x="53" y="215"/>
                  </a:cubicBezTo>
                  <a:cubicBezTo>
                    <a:pt x="48" y="215"/>
                    <a:pt x="44" y="215"/>
                    <a:pt x="40" y="215"/>
                  </a:cubicBezTo>
                  <a:close/>
                  <a:moveTo>
                    <a:pt x="68" y="216"/>
                  </a:moveTo>
                  <a:cubicBezTo>
                    <a:pt x="69" y="219"/>
                    <a:pt x="67" y="222"/>
                    <a:pt x="67" y="225"/>
                  </a:cubicBezTo>
                  <a:cubicBezTo>
                    <a:pt x="76" y="223"/>
                    <a:pt x="86" y="224"/>
                    <a:pt x="95" y="223"/>
                  </a:cubicBezTo>
                  <a:cubicBezTo>
                    <a:pt x="95" y="222"/>
                    <a:pt x="96" y="220"/>
                    <a:pt x="96" y="219"/>
                  </a:cubicBezTo>
                  <a:cubicBezTo>
                    <a:pt x="96" y="218"/>
                    <a:pt x="94" y="218"/>
                    <a:pt x="95" y="216"/>
                  </a:cubicBezTo>
                  <a:cubicBezTo>
                    <a:pt x="96" y="216"/>
                    <a:pt x="96" y="217"/>
                    <a:pt x="96" y="216"/>
                  </a:cubicBezTo>
                  <a:cubicBezTo>
                    <a:pt x="87" y="214"/>
                    <a:pt x="79" y="217"/>
                    <a:pt x="68" y="216"/>
                  </a:cubicBezTo>
                  <a:close/>
                  <a:moveTo>
                    <a:pt x="98" y="219"/>
                  </a:moveTo>
                  <a:cubicBezTo>
                    <a:pt x="101" y="221"/>
                    <a:pt x="106" y="219"/>
                    <a:pt x="110" y="216"/>
                  </a:cubicBezTo>
                  <a:cubicBezTo>
                    <a:pt x="109" y="216"/>
                    <a:pt x="110" y="215"/>
                    <a:pt x="110" y="215"/>
                  </a:cubicBezTo>
                  <a:cubicBezTo>
                    <a:pt x="107" y="217"/>
                    <a:pt x="101" y="219"/>
                    <a:pt x="98" y="219"/>
                  </a:cubicBezTo>
                  <a:close/>
                  <a:moveTo>
                    <a:pt x="157" y="218"/>
                  </a:moveTo>
                  <a:cubicBezTo>
                    <a:pt x="153" y="217"/>
                    <a:pt x="150" y="218"/>
                    <a:pt x="146" y="218"/>
                  </a:cubicBezTo>
                  <a:cubicBezTo>
                    <a:pt x="140" y="218"/>
                    <a:pt x="134" y="216"/>
                    <a:pt x="128" y="217"/>
                  </a:cubicBezTo>
                  <a:cubicBezTo>
                    <a:pt x="127" y="216"/>
                    <a:pt x="125" y="216"/>
                    <a:pt x="124" y="217"/>
                  </a:cubicBezTo>
                  <a:cubicBezTo>
                    <a:pt x="127" y="218"/>
                    <a:pt x="129" y="221"/>
                    <a:pt x="131" y="223"/>
                  </a:cubicBezTo>
                  <a:cubicBezTo>
                    <a:pt x="134" y="223"/>
                    <a:pt x="134" y="223"/>
                    <a:pt x="137" y="223"/>
                  </a:cubicBezTo>
                  <a:cubicBezTo>
                    <a:pt x="135" y="218"/>
                    <a:pt x="140" y="218"/>
                    <a:pt x="144" y="219"/>
                  </a:cubicBezTo>
                  <a:cubicBezTo>
                    <a:pt x="147" y="219"/>
                    <a:pt x="151" y="218"/>
                    <a:pt x="155" y="219"/>
                  </a:cubicBezTo>
                  <a:cubicBezTo>
                    <a:pt x="157" y="220"/>
                    <a:pt x="160" y="226"/>
                    <a:pt x="164" y="224"/>
                  </a:cubicBezTo>
                  <a:cubicBezTo>
                    <a:pt x="161" y="222"/>
                    <a:pt x="160" y="219"/>
                    <a:pt x="157" y="218"/>
                  </a:cubicBezTo>
                  <a:close/>
                  <a:moveTo>
                    <a:pt x="26" y="217"/>
                  </a:moveTo>
                  <a:cubicBezTo>
                    <a:pt x="25" y="218"/>
                    <a:pt x="21" y="219"/>
                    <a:pt x="22" y="220"/>
                  </a:cubicBezTo>
                  <a:cubicBezTo>
                    <a:pt x="30" y="220"/>
                    <a:pt x="33" y="220"/>
                    <a:pt x="41" y="220"/>
                  </a:cubicBezTo>
                  <a:cubicBezTo>
                    <a:pt x="41" y="219"/>
                    <a:pt x="41" y="219"/>
                    <a:pt x="41" y="218"/>
                  </a:cubicBezTo>
                  <a:cubicBezTo>
                    <a:pt x="36" y="217"/>
                    <a:pt x="31" y="218"/>
                    <a:pt x="26" y="217"/>
                  </a:cubicBezTo>
                  <a:close/>
                  <a:moveTo>
                    <a:pt x="111" y="225"/>
                  </a:moveTo>
                  <a:cubicBezTo>
                    <a:pt x="115" y="224"/>
                    <a:pt x="118" y="224"/>
                    <a:pt x="122" y="224"/>
                  </a:cubicBezTo>
                  <a:cubicBezTo>
                    <a:pt x="121" y="221"/>
                    <a:pt x="117" y="217"/>
                    <a:pt x="113" y="217"/>
                  </a:cubicBezTo>
                  <a:cubicBezTo>
                    <a:pt x="115" y="220"/>
                    <a:pt x="114" y="224"/>
                    <a:pt x="111" y="225"/>
                  </a:cubicBezTo>
                  <a:close/>
                  <a:moveTo>
                    <a:pt x="124" y="223"/>
                  </a:moveTo>
                  <a:cubicBezTo>
                    <a:pt x="126" y="223"/>
                    <a:pt x="127" y="223"/>
                    <a:pt x="129" y="223"/>
                  </a:cubicBezTo>
                  <a:cubicBezTo>
                    <a:pt x="127" y="220"/>
                    <a:pt x="123" y="217"/>
                    <a:pt x="119" y="218"/>
                  </a:cubicBezTo>
                  <a:cubicBezTo>
                    <a:pt x="121" y="219"/>
                    <a:pt x="123" y="221"/>
                    <a:pt x="124" y="223"/>
                  </a:cubicBezTo>
                  <a:close/>
                  <a:moveTo>
                    <a:pt x="55" y="218"/>
                  </a:moveTo>
                  <a:cubicBezTo>
                    <a:pt x="54" y="219"/>
                    <a:pt x="54" y="221"/>
                    <a:pt x="55" y="222"/>
                  </a:cubicBezTo>
                  <a:cubicBezTo>
                    <a:pt x="58" y="222"/>
                    <a:pt x="60" y="223"/>
                    <a:pt x="64" y="223"/>
                  </a:cubicBezTo>
                  <a:cubicBezTo>
                    <a:pt x="65" y="222"/>
                    <a:pt x="66" y="222"/>
                    <a:pt x="66" y="220"/>
                  </a:cubicBezTo>
                  <a:cubicBezTo>
                    <a:pt x="62" y="219"/>
                    <a:pt x="59" y="219"/>
                    <a:pt x="55" y="218"/>
                  </a:cubicBezTo>
                  <a:close/>
                  <a:moveTo>
                    <a:pt x="111" y="219"/>
                  </a:moveTo>
                  <a:cubicBezTo>
                    <a:pt x="108" y="220"/>
                    <a:pt x="102" y="223"/>
                    <a:pt x="98" y="221"/>
                  </a:cubicBezTo>
                  <a:cubicBezTo>
                    <a:pt x="98" y="222"/>
                    <a:pt x="97" y="222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99" y="224"/>
                    <a:pt x="100" y="224"/>
                    <a:pt x="99" y="224"/>
                  </a:cubicBezTo>
                  <a:cubicBezTo>
                    <a:pt x="104" y="225"/>
                    <a:pt x="110" y="224"/>
                    <a:pt x="112" y="221"/>
                  </a:cubicBezTo>
                  <a:cubicBezTo>
                    <a:pt x="111" y="220"/>
                    <a:pt x="112" y="219"/>
                    <a:pt x="111" y="219"/>
                  </a:cubicBezTo>
                  <a:close/>
                  <a:moveTo>
                    <a:pt x="154" y="221"/>
                  </a:moveTo>
                  <a:cubicBezTo>
                    <a:pt x="149" y="221"/>
                    <a:pt x="144" y="221"/>
                    <a:pt x="141" y="221"/>
                  </a:cubicBezTo>
                  <a:cubicBezTo>
                    <a:pt x="140" y="220"/>
                    <a:pt x="138" y="221"/>
                    <a:pt x="139" y="222"/>
                  </a:cubicBezTo>
                  <a:cubicBezTo>
                    <a:pt x="140" y="222"/>
                    <a:pt x="140" y="223"/>
                    <a:pt x="141" y="223"/>
                  </a:cubicBezTo>
                  <a:cubicBezTo>
                    <a:pt x="146" y="223"/>
                    <a:pt x="151" y="224"/>
                    <a:pt x="156" y="224"/>
                  </a:cubicBezTo>
                  <a:cubicBezTo>
                    <a:pt x="155" y="223"/>
                    <a:pt x="154" y="223"/>
                    <a:pt x="154" y="221"/>
                  </a:cubicBezTo>
                  <a:close/>
                  <a:moveTo>
                    <a:pt x="21" y="222"/>
                  </a:moveTo>
                  <a:cubicBezTo>
                    <a:pt x="21" y="223"/>
                    <a:pt x="20" y="223"/>
                    <a:pt x="20" y="224"/>
                  </a:cubicBezTo>
                  <a:cubicBezTo>
                    <a:pt x="21" y="223"/>
                    <a:pt x="23" y="224"/>
                    <a:pt x="24" y="223"/>
                  </a:cubicBezTo>
                  <a:cubicBezTo>
                    <a:pt x="28" y="225"/>
                    <a:pt x="34" y="224"/>
                    <a:pt x="38" y="225"/>
                  </a:cubicBezTo>
                  <a:cubicBezTo>
                    <a:pt x="38" y="224"/>
                    <a:pt x="39" y="224"/>
                    <a:pt x="39" y="223"/>
                  </a:cubicBezTo>
                  <a:cubicBezTo>
                    <a:pt x="32" y="222"/>
                    <a:pt x="27" y="223"/>
                    <a:pt x="21" y="222"/>
                  </a:cubicBezTo>
                  <a:close/>
                  <a:moveTo>
                    <a:pt x="8" y="224"/>
                  </a:moveTo>
                  <a:cubicBezTo>
                    <a:pt x="7" y="226"/>
                    <a:pt x="4" y="228"/>
                    <a:pt x="3" y="230"/>
                  </a:cubicBezTo>
                  <a:cubicBezTo>
                    <a:pt x="4" y="228"/>
                    <a:pt x="8" y="227"/>
                    <a:pt x="10" y="227"/>
                  </a:cubicBezTo>
                  <a:cubicBezTo>
                    <a:pt x="20" y="226"/>
                    <a:pt x="28" y="228"/>
                    <a:pt x="37" y="227"/>
                  </a:cubicBezTo>
                  <a:cubicBezTo>
                    <a:pt x="29" y="227"/>
                    <a:pt x="25" y="225"/>
                    <a:pt x="19" y="226"/>
                  </a:cubicBezTo>
                  <a:cubicBezTo>
                    <a:pt x="18" y="225"/>
                    <a:pt x="18" y="224"/>
                    <a:pt x="17" y="224"/>
                  </a:cubicBezTo>
                  <a:cubicBezTo>
                    <a:pt x="15" y="223"/>
                    <a:pt x="10" y="224"/>
                    <a:pt x="8" y="224"/>
                  </a:cubicBezTo>
                  <a:close/>
                  <a:moveTo>
                    <a:pt x="47" y="225"/>
                  </a:moveTo>
                  <a:cubicBezTo>
                    <a:pt x="44" y="225"/>
                    <a:pt x="41" y="225"/>
                    <a:pt x="40" y="228"/>
                  </a:cubicBezTo>
                  <a:cubicBezTo>
                    <a:pt x="48" y="228"/>
                    <a:pt x="60" y="229"/>
                    <a:pt x="69" y="227"/>
                  </a:cubicBezTo>
                  <a:cubicBezTo>
                    <a:pt x="70" y="227"/>
                    <a:pt x="71" y="228"/>
                    <a:pt x="71" y="229"/>
                  </a:cubicBezTo>
                  <a:cubicBezTo>
                    <a:pt x="88" y="229"/>
                    <a:pt x="108" y="229"/>
                    <a:pt x="125" y="228"/>
                  </a:cubicBezTo>
                  <a:cubicBezTo>
                    <a:pt x="125" y="227"/>
                    <a:pt x="125" y="226"/>
                    <a:pt x="124" y="225"/>
                  </a:cubicBezTo>
                  <a:cubicBezTo>
                    <a:pt x="121" y="226"/>
                    <a:pt x="118" y="226"/>
                    <a:pt x="115" y="226"/>
                  </a:cubicBezTo>
                  <a:cubicBezTo>
                    <a:pt x="113" y="226"/>
                    <a:pt x="111" y="227"/>
                    <a:pt x="110" y="227"/>
                  </a:cubicBezTo>
                  <a:cubicBezTo>
                    <a:pt x="109" y="227"/>
                    <a:pt x="108" y="226"/>
                    <a:pt x="107" y="226"/>
                  </a:cubicBezTo>
                  <a:cubicBezTo>
                    <a:pt x="104" y="226"/>
                    <a:pt x="101" y="228"/>
                    <a:pt x="98" y="226"/>
                  </a:cubicBezTo>
                  <a:cubicBezTo>
                    <a:pt x="97" y="226"/>
                    <a:pt x="96" y="225"/>
                    <a:pt x="96" y="225"/>
                  </a:cubicBezTo>
                  <a:cubicBezTo>
                    <a:pt x="92" y="225"/>
                    <a:pt x="88" y="226"/>
                    <a:pt x="83" y="226"/>
                  </a:cubicBezTo>
                  <a:cubicBezTo>
                    <a:pt x="76" y="226"/>
                    <a:pt x="71" y="226"/>
                    <a:pt x="63" y="227"/>
                  </a:cubicBezTo>
                  <a:cubicBezTo>
                    <a:pt x="63" y="226"/>
                    <a:pt x="63" y="226"/>
                    <a:pt x="64" y="225"/>
                  </a:cubicBezTo>
                  <a:cubicBezTo>
                    <a:pt x="58" y="225"/>
                    <a:pt x="52" y="225"/>
                    <a:pt x="47" y="225"/>
                  </a:cubicBezTo>
                  <a:close/>
                  <a:moveTo>
                    <a:pt x="132" y="225"/>
                  </a:moveTo>
                  <a:cubicBezTo>
                    <a:pt x="133" y="230"/>
                    <a:pt x="138" y="227"/>
                    <a:pt x="142" y="228"/>
                  </a:cubicBezTo>
                  <a:cubicBezTo>
                    <a:pt x="140" y="227"/>
                    <a:pt x="140" y="226"/>
                    <a:pt x="139" y="225"/>
                  </a:cubicBezTo>
                  <a:cubicBezTo>
                    <a:pt x="136" y="225"/>
                    <a:pt x="134" y="225"/>
                    <a:pt x="132" y="225"/>
                  </a:cubicBezTo>
                  <a:close/>
                  <a:moveTo>
                    <a:pt x="127" y="228"/>
                  </a:moveTo>
                  <a:cubicBezTo>
                    <a:pt x="129" y="228"/>
                    <a:pt x="130" y="227"/>
                    <a:pt x="131" y="227"/>
                  </a:cubicBezTo>
                  <a:cubicBezTo>
                    <a:pt x="131" y="226"/>
                    <a:pt x="131" y="225"/>
                    <a:pt x="130" y="225"/>
                  </a:cubicBezTo>
                  <a:cubicBezTo>
                    <a:pt x="129" y="226"/>
                    <a:pt x="127" y="225"/>
                    <a:pt x="126" y="225"/>
                  </a:cubicBezTo>
                  <a:cubicBezTo>
                    <a:pt x="126" y="226"/>
                    <a:pt x="127" y="226"/>
                    <a:pt x="127" y="228"/>
                  </a:cubicBezTo>
                  <a:close/>
                  <a:moveTo>
                    <a:pt x="147" y="226"/>
                  </a:moveTo>
                  <a:cubicBezTo>
                    <a:pt x="146" y="226"/>
                    <a:pt x="145" y="226"/>
                    <a:pt x="144" y="225"/>
                  </a:cubicBezTo>
                  <a:cubicBezTo>
                    <a:pt x="146" y="226"/>
                    <a:pt x="149" y="227"/>
                    <a:pt x="151" y="227"/>
                  </a:cubicBezTo>
                  <a:cubicBezTo>
                    <a:pt x="154" y="227"/>
                    <a:pt x="157" y="228"/>
                    <a:pt x="160" y="227"/>
                  </a:cubicBezTo>
                  <a:cubicBezTo>
                    <a:pt x="157" y="225"/>
                    <a:pt x="151" y="226"/>
                    <a:pt x="147" y="226"/>
                  </a:cubicBezTo>
                  <a:close/>
                  <a:moveTo>
                    <a:pt x="166" y="226"/>
                  </a:moveTo>
                  <a:cubicBezTo>
                    <a:pt x="165" y="227"/>
                    <a:pt x="163" y="226"/>
                    <a:pt x="162" y="226"/>
                  </a:cubicBezTo>
                  <a:cubicBezTo>
                    <a:pt x="163" y="227"/>
                    <a:pt x="163" y="229"/>
                    <a:pt x="163" y="230"/>
                  </a:cubicBezTo>
                  <a:cubicBezTo>
                    <a:pt x="165" y="229"/>
                    <a:pt x="168" y="231"/>
                    <a:pt x="171" y="230"/>
                  </a:cubicBezTo>
                  <a:cubicBezTo>
                    <a:pt x="170" y="228"/>
                    <a:pt x="168" y="227"/>
                    <a:pt x="166" y="226"/>
                  </a:cubicBezTo>
                  <a:close/>
                  <a:moveTo>
                    <a:pt x="105" y="231"/>
                  </a:moveTo>
                  <a:cubicBezTo>
                    <a:pt x="101" y="231"/>
                    <a:pt x="97" y="231"/>
                    <a:pt x="93" y="231"/>
                  </a:cubicBezTo>
                  <a:cubicBezTo>
                    <a:pt x="83" y="231"/>
                    <a:pt x="71" y="229"/>
                    <a:pt x="61" y="231"/>
                  </a:cubicBezTo>
                  <a:cubicBezTo>
                    <a:pt x="61" y="231"/>
                    <a:pt x="61" y="231"/>
                    <a:pt x="60" y="230"/>
                  </a:cubicBezTo>
                  <a:cubicBezTo>
                    <a:pt x="55" y="231"/>
                    <a:pt x="51" y="230"/>
                    <a:pt x="46" y="230"/>
                  </a:cubicBezTo>
                  <a:cubicBezTo>
                    <a:pt x="41" y="230"/>
                    <a:pt x="36" y="229"/>
                    <a:pt x="28" y="229"/>
                  </a:cubicBezTo>
                  <a:cubicBezTo>
                    <a:pt x="25" y="229"/>
                    <a:pt x="22" y="229"/>
                    <a:pt x="20" y="229"/>
                  </a:cubicBezTo>
                  <a:cubicBezTo>
                    <a:pt x="18" y="229"/>
                    <a:pt x="16" y="229"/>
                    <a:pt x="15" y="229"/>
                  </a:cubicBezTo>
                  <a:cubicBezTo>
                    <a:pt x="13" y="229"/>
                    <a:pt x="11" y="229"/>
                    <a:pt x="9" y="229"/>
                  </a:cubicBezTo>
                  <a:cubicBezTo>
                    <a:pt x="6" y="230"/>
                    <a:pt x="5" y="232"/>
                    <a:pt x="2" y="233"/>
                  </a:cubicBezTo>
                  <a:cubicBezTo>
                    <a:pt x="3" y="249"/>
                    <a:pt x="6" y="265"/>
                    <a:pt x="7" y="278"/>
                  </a:cubicBezTo>
                  <a:cubicBezTo>
                    <a:pt x="8" y="282"/>
                    <a:pt x="8" y="287"/>
                    <a:pt x="9" y="291"/>
                  </a:cubicBezTo>
                  <a:cubicBezTo>
                    <a:pt x="10" y="300"/>
                    <a:pt x="12" y="308"/>
                    <a:pt x="13" y="317"/>
                  </a:cubicBezTo>
                  <a:cubicBezTo>
                    <a:pt x="14" y="318"/>
                    <a:pt x="13" y="318"/>
                    <a:pt x="14" y="320"/>
                  </a:cubicBezTo>
                  <a:cubicBezTo>
                    <a:pt x="16" y="321"/>
                    <a:pt x="17" y="323"/>
                    <a:pt x="18" y="324"/>
                  </a:cubicBezTo>
                  <a:cubicBezTo>
                    <a:pt x="21" y="324"/>
                    <a:pt x="23" y="325"/>
                    <a:pt x="25" y="325"/>
                  </a:cubicBezTo>
                  <a:cubicBezTo>
                    <a:pt x="29" y="326"/>
                    <a:pt x="35" y="325"/>
                    <a:pt x="40" y="325"/>
                  </a:cubicBezTo>
                  <a:cubicBezTo>
                    <a:pt x="50" y="326"/>
                    <a:pt x="62" y="327"/>
                    <a:pt x="72" y="327"/>
                  </a:cubicBezTo>
                  <a:cubicBezTo>
                    <a:pt x="79" y="327"/>
                    <a:pt x="85" y="327"/>
                    <a:pt x="92" y="327"/>
                  </a:cubicBezTo>
                  <a:cubicBezTo>
                    <a:pt x="97" y="327"/>
                    <a:pt x="102" y="328"/>
                    <a:pt x="107" y="328"/>
                  </a:cubicBezTo>
                  <a:cubicBezTo>
                    <a:pt x="112" y="328"/>
                    <a:pt x="117" y="327"/>
                    <a:pt x="122" y="327"/>
                  </a:cubicBezTo>
                  <a:cubicBezTo>
                    <a:pt x="131" y="326"/>
                    <a:pt x="140" y="327"/>
                    <a:pt x="149" y="326"/>
                  </a:cubicBezTo>
                  <a:cubicBezTo>
                    <a:pt x="154" y="327"/>
                    <a:pt x="160" y="326"/>
                    <a:pt x="166" y="324"/>
                  </a:cubicBezTo>
                  <a:cubicBezTo>
                    <a:pt x="169" y="309"/>
                    <a:pt x="171" y="293"/>
                    <a:pt x="172" y="277"/>
                  </a:cubicBezTo>
                  <a:cubicBezTo>
                    <a:pt x="172" y="269"/>
                    <a:pt x="172" y="261"/>
                    <a:pt x="172" y="253"/>
                  </a:cubicBezTo>
                  <a:cubicBezTo>
                    <a:pt x="172" y="247"/>
                    <a:pt x="173" y="238"/>
                    <a:pt x="172" y="233"/>
                  </a:cubicBezTo>
                  <a:cubicBezTo>
                    <a:pt x="159" y="231"/>
                    <a:pt x="146" y="231"/>
                    <a:pt x="135" y="230"/>
                  </a:cubicBezTo>
                  <a:cubicBezTo>
                    <a:pt x="134" y="231"/>
                    <a:pt x="136" y="233"/>
                    <a:pt x="135" y="234"/>
                  </a:cubicBezTo>
                  <a:cubicBezTo>
                    <a:pt x="134" y="232"/>
                    <a:pt x="133" y="231"/>
                    <a:pt x="132" y="229"/>
                  </a:cubicBezTo>
                  <a:cubicBezTo>
                    <a:pt x="130" y="230"/>
                    <a:pt x="130" y="229"/>
                    <a:pt x="128" y="230"/>
                  </a:cubicBezTo>
                  <a:cubicBezTo>
                    <a:pt x="130" y="234"/>
                    <a:pt x="132" y="239"/>
                    <a:pt x="131" y="245"/>
                  </a:cubicBezTo>
                  <a:cubicBezTo>
                    <a:pt x="130" y="248"/>
                    <a:pt x="129" y="251"/>
                    <a:pt x="130" y="255"/>
                  </a:cubicBezTo>
                  <a:cubicBezTo>
                    <a:pt x="131" y="259"/>
                    <a:pt x="134" y="261"/>
                    <a:pt x="134" y="265"/>
                  </a:cubicBezTo>
                  <a:cubicBezTo>
                    <a:pt x="132" y="263"/>
                    <a:pt x="130" y="260"/>
                    <a:pt x="129" y="257"/>
                  </a:cubicBezTo>
                  <a:cubicBezTo>
                    <a:pt x="126" y="249"/>
                    <a:pt x="132" y="237"/>
                    <a:pt x="126" y="230"/>
                  </a:cubicBezTo>
                  <a:cubicBezTo>
                    <a:pt x="119" y="230"/>
                    <a:pt x="112" y="229"/>
                    <a:pt x="105" y="2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sp>
        <p:nvSpPr>
          <p:cNvPr id="393" name="Freeform 159"/>
          <p:cNvSpPr/>
          <p:nvPr/>
        </p:nvSpPr>
        <p:spPr bwMode="auto">
          <a:xfrm>
            <a:off x="7305675" y="552450"/>
            <a:ext cx="82550" cy="96838"/>
          </a:xfrm>
          <a:custGeom>
            <a:avLst/>
            <a:gdLst>
              <a:gd name="T0" fmla="*/ 24 w 26"/>
              <a:gd name="T1" fmla="*/ 1 h 31"/>
              <a:gd name="T2" fmla="*/ 25 w 26"/>
              <a:gd name="T3" fmla="*/ 10 h 31"/>
              <a:gd name="T4" fmla="*/ 18 w 26"/>
              <a:gd name="T5" fmla="*/ 26 h 31"/>
              <a:gd name="T6" fmla="*/ 17 w 26"/>
              <a:gd name="T7" fmla="*/ 24 h 31"/>
              <a:gd name="T8" fmla="*/ 17 w 26"/>
              <a:gd name="T9" fmla="*/ 20 h 31"/>
              <a:gd name="T10" fmla="*/ 0 w 26"/>
              <a:gd name="T11" fmla="*/ 31 h 31"/>
              <a:gd name="T12" fmla="*/ 6 w 26"/>
              <a:gd name="T13" fmla="*/ 28 h 31"/>
              <a:gd name="T14" fmla="*/ 13 w 26"/>
              <a:gd name="T15" fmla="*/ 23 h 31"/>
              <a:gd name="T16" fmla="*/ 17 w 26"/>
              <a:gd name="T17" fmla="*/ 16 h 31"/>
              <a:gd name="T18" fmla="*/ 18 w 26"/>
              <a:gd name="T19" fmla="*/ 17 h 31"/>
              <a:gd name="T20" fmla="*/ 19 w 26"/>
              <a:gd name="T21" fmla="*/ 22 h 31"/>
              <a:gd name="T22" fmla="*/ 23 w 26"/>
              <a:gd name="T23" fmla="*/ 2 h 31"/>
              <a:gd name="T24" fmla="*/ 19 w 26"/>
              <a:gd name="T25" fmla="*/ 8 h 31"/>
              <a:gd name="T26" fmla="*/ 6 w 26"/>
              <a:gd name="T27" fmla="*/ 16 h 31"/>
              <a:gd name="T28" fmla="*/ 19 w 26"/>
              <a:gd name="T29" fmla="*/ 1 h 31"/>
              <a:gd name="T30" fmla="*/ 24 w 26"/>
              <a:gd name="T31" fmla="*/ 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31">
                <a:moveTo>
                  <a:pt x="24" y="1"/>
                </a:moveTo>
                <a:cubicBezTo>
                  <a:pt x="25" y="3"/>
                  <a:pt x="26" y="7"/>
                  <a:pt x="25" y="10"/>
                </a:cubicBezTo>
                <a:cubicBezTo>
                  <a:pt x="25" y="17"/>
                  <a:pt x="23" y="23"/>
                  <a:pt x="18" y="26"/>
                </a:cubicBezTo>
                <a:cubicBezTo>
                  <a:pt x="17" y="25"/>
                  <a:pt x="17" y="25"/>
                  <a:pt x="17" y="24"/>
                </a:cubicBezTo>
                <a:cubicBezTo>
                  <a:pt x="17" y="24"/>
                  <a:pt x="18" y="22"/>
                  <a:pt x="17" y="20"/>
                </a:cubicBezTo>
                <a:cubicBezTo>
                  <a:pt x="13" y="26"/>
                  <a:pt x="8" y="31"/>
                  <a:pt x="0" y="31"/>
                </a:cubicBezTo>
                <a:cubicBezTo>
                  <a:pt x="1" y="29"/>
                  <a:pt x="4" y="29"/>
                  <a:pt x="6" y="28"/>
                </a:cubicBezTo>
                <a:cubicBezTo>
                  <a:pt x="9" y="27"/>
                  <a:pt x="11" y="24"/>
                  <a:pt x="13" y="23"/>
                </a:cubicBezTo>
                <a:cubicBezTo>
                  <a:pt x="15" y="21"/>
                  <a:pt x="15" y="18"/>
                  <a:pt x="17" y="16"/>
                </a:cubicBezTo>
                <a:cubicBezTo>
                  <a:pt x="17" y="16"/>
                  <a:pt x="18" y="17"/>
                  <a:pt x="18" y="17"/>
                </a:cubicBezTo>
                <a:cubicBezTo>
                  <a:pt x="19" y="18"/>
                  <a:pt x="19" y="20"/>
                  <a:pt x="19" y="22"/>
                </a:cubicBezTo>
                <a:cubicBezTo>
                  <a:pt x="24" y="18"/>
                  <a:pt x="23" y="9"/>
                  <a:pt x="23" y="2"/>
                </a:cubicBezTo>
                <a:cubicBezTo>
                  <a:pt x="21" y="3"/>
                  <a:pt x="21" y="6"/>
                  <a:pt x="19" y="8"/>
                </a:cubicBezTo>
                <a:cubicBezTo>
                  <a:pt x="16" y="12"/>
                  <a:pt x="12" y="15"/>
                  <a:pt x="6" y="16"/>
                </a:cubicBezTo>
                <a:cubicBezTo>
                  <a:pt x="12" y="12"/>
                  <a:pt x="19" y="9"/>
                  <a:pt x="19" y="1"/>
                </a:cubicBezTo>
                <a:cubicBezTo>
                  <a:pt x="21" y="0"/>
                  <a:pt x="23" y="2"/>
                  <a:pt x="2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94" name="Freeform 160"/>
          <p:cNvSpPr/>
          <p:nvPr/>
        </p:nvSpPr>
        <p:spPr bwMode="auto">
          <a:xfrm>
            <a:off x="7426325" y="658813"/>
            <a:ext cx="22225" cy="19050"/>
          </a:xfrm>
          <a:custGeom>
            <a:avLst/>
            <a:gdLst>
              <a:gd name="T0" fmla="*/ 7 w 7"/>
              <a:gd name="T1" fmla="*/ 5 h 6"/>
              <a:gd name="T2" fmla="*/ 0 w 7"/>
              <a:gd name="T3" fmla="*/ 4 h 6"/>
              <a:gd name="T4" fmla="*/ 0 w 7"/>
              <a:gd name="T5" fmla="*/ 4 h 6"/>
              <a:gd name="T6" fmla="*/ 7 w 7"/>
              <a:gd name="T7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7" y="5"/>
                </a:moveTo>
                <a:cubicBezTo>
                  <a:pt x="5" y="6"/>
                  <a:pt x="3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0"/>
                  <a:pt x="6" y="3"/>
                  <a:pt x="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95" name="Freeform 161"/>
          <p:cNvSpPr/>
          <p:nvPr/>
        </p:nvSpPr>
        <p:spPr bwMode="auto">
          <a:xfrm>
            <a:off x="7419975" y="684213"/>
            <a:ext cx="28575" cy="47625"/>
          </a:xfrm>
          <a:custGeom>
            <a:avLst/>
            <a:gdLst>
              <a:gd name="T0" fmla="*/ 5 w 9"/>
              <a:gd name="T1" fmla="*/ 0 h 15"/>
              <a:gd name="T2" fmla="*/ 5 w 9"/>
              <a:gd name="T3" fmla="*/ 0 h 15"/>
              <a:gd name="T4" fmla="*/ 7 w 9"/>
              <a:gd name="T5" fmla="*/ 6 h 15"/>
              <a:gd name="T6" fmla="*/ 8 w 9"/>
              <a:gd name="T7" fmla="*/ 13 h 15"/>
              <a:gd name="T8" fmla="*/ 3 w 9"/>
              <a:gd name="T9" fmla="*/ 15 h 15"/>
              <a:gd name="T10" fmla="*/ 3 w 9"/>
              <a:gd name="T11" fmla="*/ 12 h 15"/>
              <a:gd name="T12" fmla="*/ 5 w 9"/>
              <a:gd name="T13" fmla="*/ 12 h 15"/>
              <a:gd name="T14" fmla="*/ 5 w 9"/>
              <a:gd name="T15" fmla="*/ 10 h 15"/>
              <a:gd name="T16" fmla="*/ 5 w 9"/>
              <a:gd name="T17" fmla="*/ 8 h 15"/>
              <a:gd name="T18" fmla="*/ 1 w 9"/>
              <a:gd name="T19" fmla="*/ 10 h 15"/>
              <a:gd name="T20" fmla="*/ 2 w 9"/>
              <a:gd name="T21" fmla="*/ 6 h 15"/>
              <a:gd name="T22" fmla="*/ 1 w 9"/>
              <a:gd name="T23" fmla="*/ 0 h 15"/>
              <a:gd name="T24" fmla="*/ 4 w 9"/>
              <a:gd name="T25" fmla="*/ 5 h 15"/>
              <a:gd name="T26" fmla="*/ 5 w 9"/>
              <a:gd name="T2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5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7" y="2"/>
                  <a:pt x="6" y="4"/>
                  <a:pt x="7" y="6"/>
                </a:cubicBezTo>
                <a:cubicBezTo>
                  <a:pt x="7" y="8"/>
                  <a:pt x="9" y="10"/>
                  <a:pt x="8" y="13"/>
                </a:cubicBezTo>
                <a:cubicBezTo>
                  <a:pt x="7" y="14"/>
                  <a:pt x="6" y="15"/>
                  <a:pt x="3" y="15"/>
                </a:cubicBezTo>
                <a:cubicBezTo>
                  <a:pt x="3" y="14"/>
                  <a:pt x="2" y="13"/>
                  <a:pt x="3" y="12"/>
                </a:cubicBezTo>
                <a:cubicBezTo>
                  <a:pt x="3" y="12"/>
                  <a:pt x="4" y="12"/>
                  <a:pt x="5" y="12"/>
                </a:cubicBezTo>
                <a:cubicBezTo>
                  <a:pt x="5" y="12"/>
                  <a:pt x="7" y="10"/>
                  <a:pt x="5" y="10"/>
                </a:cubicBezTo>
                <a:cubicBezTo>
                  <a:pt x="6" y="10"/>
                  <a:pt x="5" y="9"/>
                  <a:pt x="5" y="8"/>
                </a:cubicBezTo>
                <a:cubicBezTo>
                  <a:pt x="3" y="8"/>
                  <a:pt x="4" y="11"/>
                  <a:pt x="1" y="10"/>
                </a:cubicBezTo>
                <a:cubicBezTo>
                  <a:pt x="0" y="9"/>
                  <a:pt x="1" y="7"/>
                  <a:pt x="2" y="6"/>
                </a:cubicBezTo>
                <a:cubicBezTo>
                  <a:pt x="3" y="3"/>
                  <a:pt x="1" y="2"/>
                  <a:pt x="1" y="0"/>
                </a:cubicBezTo>
                <a:cubicBezTo>
                  <a:pt x="3" y="1"/>
                  <a:pt x="3" y="3"/>
                  <a:pt x="4" y="5"/>
                </a:cubicBezTo>
                <a:cubicBezTo>
                  <a:pt x="5" y="3"/>
                  <a:pt x="4" y="1"/>
                  <a:pt x="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96" name="Freeform 162"/>
          <p:cNvSpPr/>
          <p:nvPr/>
        </p:nvSpPr>
        <p:spPr bwMode="auto">
          <a:xfrm>
            <a:off x="7308850" y="703263"/>
            <a:ext cx="44450" cy="47625"/>
          </a:xfrm>
          <a:custGeom>
            <a:avLst/>
            <a:gdLst>
              <a:gd name="T0" fmla="*/ 8 w 14"/>
              <a:gd name="T1" fmla="*/ 13 h 15"/>
              <a:gd name="T2" fmla="*/ 10 w 14"/>
              <a:gd name="T3" fmla="*/ 11 h 15"/>
              <a:gd name="T4" fmla="*/ 6 w 14"/>
              <a:gd name="T5" fmla="*/ 10 h 15"/>
              <a:gd name="T6" fmla="*/ 4 w 14"/>
              <a:gd name="T7" fmla="*/ 9 h 15"/>
              <a:gd name="T8" fmla="*/ 0 w 14"/>
              <a:gd name="T9" fmla="*/ 2 h 15"/>
              <a:gd name="T10" fmla="*/ 5 w 14"/>
              <a:gd name="T11" fmla="*/ 5 h 15"/>
              <a:gd name="T12" fmla="*/ 4 w 14"/>
              <a:gd name="T13" fmla="*/ 0 h 15"/>
              <a:gd name="T14" fmla="*/ 7 w 14"/>
              <a:gd name="T15" fmla="*/ 5 h 15"/>
              <a:gd name="T16" fmla="*/ 11 w 14"/>
              <a:gd name="T17" fmla="*/ 8 h 15"/>
              <a:gd name="T18" fmla="*/ 8 w 14"/>
              <a:gd name="T19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5">
                <a:moveTo>
                  <a:pt x="8" y="13"/>
                </a:moveTo>
                <a:cubicBezTo>
                  <a:pt x="8" y="12"/>
                  <a:pt x="10" y="12"/>
                  <a:pt x="10" y="11"/>
                </a:cubicBezTo>
                <a:cubicBezTo>
                  <a:pt x="9" y="9"/>
                  <a:pt x="7" y="8"/>
                  <a:pt x="6" y="10"/>
                </a:cubicBezTo>
                <a:cubicBezTo>
                  <a:pt x="5" y="10"/>
                  <a:pt x="5" y="9"/>
                  <a:pt x="4" y="9"/>
                </a:cubicBezTo>
                <a:cubicBezTo>
                  <a:pt x="4" y="6"/>
                  <a:pt x="2" y="4"/>
                  <a:pt x="0" y="2"/>
                </a:cubicBezTo>
                <a:cubicBezTo>
                  <a:pt x="2" y="1"/>
                  <a:pt x="4" y="4"/>
                  <a:pt x="5" y="5"/>
                </a:cubicBezTo>
                <a:cubicBezTo>
                  <a:pt x="6" y="4"/>
                  <a:pt x="4" y="2"/>
                  <a:pt x="4" y="0"/>
                </a:cubicBezTo>
                <a:cubicBezTo>
                  <a:pt x="6" y="0"/>
                  <a:pt x="7" y="3"/>
                  <a:pt x="7" y="5"/>
                </a:cubicBezTo>
                <a:cubicBezTo>
                  <a:pt x="9" y="7"/>
                  <a:pt x="10" y="6"/>
                  <a:pt x="11" y="8"/>
                </a:cubicBezTo>
                <a:cubicBezTo>
                  <a:pt x="14" y="11"/>
                  <a:pt x="12" y="15"/>
                  <a:pt x="8" y="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97" name="Freeform 163"/>
          <p:cNvSpPr/>
          <p:nvPr/>
        </p:nvSpPr>
        <p:spPr bwMode="auto">
          <a:xfrm>
            <a:off x="7388225" y="741363"/>
            <a:ext cx="28575" cy="25400"/>
          </a:xfrm>
          <a:custGeom>
            <a:avLst/>
            <a:gdLst>
              <a:gd name="T0" fmla="*/ 5 w 9"/>
              <a:gd name="T1" fmla="*/ 0 h 8"/>
              <a:gd name="T2" fmla="*/ 7 w 9"/>
              <a:gd name="T3" fmla="*/ 1 h 8"/>
              <a:gd name="T4" fmla="*/ 0 w 9"/>
              <a:gd name="T5" fmla="*/ 5 h 8"/>
              <a:gd name="T6" fmla="*/ 4 w 9"/>
              <a:gd name="T7" fmla="*/ 4 h 8"/>
              <a:gd name="T8" fmla="*/ 5 w 9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5" y="0"/>
                </a:moveTo>
                <a:cubicBezTo>
                  <a:pt x="6" y="0"/>
                  <a:pt x="7" y="0"/>
                  <a:pt x="7" y="1"/>
                </a:cubicBezTo>
                <a:cubicBezTo>
                  <a:pt x="9" y="4"/>
                  <a:pt x="3" y="8"/>
                  <a:pt x="0" y="5"/>
                </a:cubicBezTo>
                <a:cubicBezTo>
                  <a:pt x="1" y="4"/>
                  <a:pt x="3" y="5"/>
                  <a:pt x="4" y="4"/>
                </a:cubicBezTo>
                <a:cubicBezTo>
                  <a:pt x="4" y="2"/>
                  <a:pt x="4" y="2"/>
                  <a:pt x="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98" name="Freeform 164"/>
          <p:cNvSpPr/>
          <p:nvPr/>
        </p:nvSpPr>
        <p:spPr bwMode="auto">
          <a:xfrm>
            <a:off x="7366000" y="766763"/>
            <a:ext cx="60325" cy="44450"/>
          </a:xfrm>
          <a:custGeom>
            <a:avLst/>
            <a:gdLst>
              <a:gd name="T0" fmla="*/ 19 w 19"/>
              <a:gd name="T1" fmla="*/ 2 h 14"/>
              <a:gd name="T2" fmla="*/ 7 w 19"/>
              <a:gd name="T3" fmla="*/ 8 h 14"/>
              <a:gd name="T4" fmla="*/ 14 w 19"/>
              <a:gd name="T5" fmla="*/ 8 h 14"/>
              <a:gd name="T6" fmla="*/ 14 w 19"/>
              <a:gd name="T7" fmla="*/ 10 h 14"/>
              <a:gd name="T8" fmla="*/ 5 w 19"/>
              <a:gd name="T9" fmla="*/ 7 h 14"/>
              <a:gd name="T10" fmla="*/ 0 w 19"/>
              <a:gd name="T11" fmla="*/ 5 h 14"/>
              <a:gd name="T12" fmla="*/ 9 w 19"/>
              <a:gd name="T13" fmla="*/ 6 h 14"/>
              <a:gd name="T14" fmla="*/ 16 w 19"/>
              <a:gd name="T15" fmla="*/ 3 h 14"/>
              <a:gd name="T16" fmla="*/ 19 w 19"/>
              <a:gd name="T1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4">
                <a:moveTo>
                  <a:pt x="19" y="2"/>
                </a:moveTo>
                <a:cubicBezTo>
                  <a:pt x="17" y="6"/>
                  <a:pt x="13" y="8"/>
                  <a:pt x="7" y="8"/>
                </a:cubicBezTo>
                <a:cubicBezTo>
                  <a:pt x="9" y="11"/>
                  <a:pt x="12" y="11"/>
                  <a:pt x="14" y="8"/>
                </a:cubicBezTo>
                <a:cubicBezTo>
                  <a:pt x="14" y="8"/>
                  <a:pt x="15" y="9"/>
                  <a:pt x="14" y="10"/>
                </a:cubicBezTo>
                <a:cubicBezTo>
                  <a:pt x="11" y="14"/>
                  <a:pt x="6" y="11"/>
                  <a:pt x="5" y="7"/>
                </a:cubicBezTo>
                <a:cubicBezTo>
                  <a:pt x="3" y="7"/>
                  <a:pt x="0" y="7"/>
                  <a:pt x="0" y="5"/>
                </a:cubicBezTo>
                <a:cubicBezTo>
                  <a:pt x="3" y="5"/>
                  <a:pt x="6" y="6"/>
                  <a:pt x="9" y="6"/>
                </a:cubicBezTo>
                <a:cubicBezTo>
                  <a:pt x="11" y="5"/>
                  <a:pt x="14" y="5"/>
                  <a:pt x="16" y="3"/>
                </a:cubicBezTo>
                <a:cubicBezTo>
                  <a:pt x="16" y="3"/>
                  <a:pt x="18" y="0"/>
                  <a:pt x="19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99" name="Freeform 165"/>
          <p:cNvSpPr>
            <a:spLocks noEditPoints="1"/>
          </p:cNvSpPr>
          <p:nvPr/>
        </p:nvSpPr>
        <p:spPr bwMode="auto">
          <a:xfrm>
            <a:off x="6808788" y="893763"/>
            <a:ext cx="58737" cy="71437"/>
          </a:xfrm>
          <a:custGeom>
            <a:avLst/>
            <a:gdLst>
              <a:gd name="T0" fmla="*/ 17 w 19"/>
              <a:gd name="T1" fmla="*/ 4 h 23"/>
              <a:gd name="T2" fmla="*/ 13 w 19"/>
              <a:gd name="T3" fmla="*/ 17 h 23"/>
              <a:gd name="T4" fmla="*/ 8 w 19"/>
              <a:gd name="T5" fmla="*/ 1 h 23"/>
              <a:gd name="T6" fmla="*/ 12 w 19"/>
              <a:gd name="T7" fmla="*/ 0 h 23"/>
              <a:gd name="T8" fmla="*/ 17 w 19"/>
              <a:gd name="T9" fmla="*/ 4 h 23"/>
              <a:gd name="T10" fmla="*/ 9 w 19"/>
              <a:gd name="T11" fmla="*/ 2 h 23"/>
              <a:gd name="T12" fmla="*/ 4 w 19"/>
              <a:gd name="T13" fmla="*/ 12 h 23"/>
              <a:gd name="T14" fmla="*/ 10 w 19"/>
              <a:gd name="T15" fmla="*/ 16 h 23"/>
              <a:gd name="T16" fmla="*/ 12 w 19"/>
              <a:gd name="T17" fmla="*/ 3 h 23"/>
              <a:gd name="T18" fmla="*/ 9 w 19"/>
              <a:gd name="T1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23">
                <a:moveTo>
                  <a:pt x="17" y="4"/>
                </a:moveTo>
                <a:cubicBezTo>
                  <a:pt x="19" y="10"/>
                  <a:pt x="15" y="14"/>
                  <a:pt x="13" y="17"/>
                </a:cubicBezTo>
                <a:cubicBezTo>
                  <a:pt x="1" y="23"/>
                  <a:pt x="0" y="5"/>
                  <a:pt x="8" y="1"/>
                </a:cubicBezTo>
                <a:cubicBezTo>
                  <a:pt x="9" y="1"/>
                  <a:pt x="12" y="0"/>
                  <a:pt x="12" y="0"/>
                </a:cubicBezTo>
                <a:cubicBezTo>
                  <a:pt x="14" y="0"/>
                  <a:pt x="14" y="3"/>
                  <a:pt x="17" y="4"/>
                </a:cubicBezTo>
                <a:close/>
                <a:moveTo>
                  <a:pt x="9" y="2"/>
                </a:moveTo>
                <a:cubicBezTo>
                  <a:pt x="7" y="3"/>
                  <a:pt x="4" y="8"/>
                  <a:pt x="4" y="12"/>
                </a:cubicBezTo>
                <a:cubicBezTo>
                  <a:pt x="5" y="14"/>
                  <a:pt x="7" y="17"/>
                  <a:pt x="10" y="16"/>
                </a:cubicBezTo>
                <a:cubicBezTo>
                  <a:pt x="15" y="15"/>
                  <a:pt x="18" y="6"/>
                  <a:pt x="12" y="3"/>
                </a:cubicBezTo>
                <a:cubicBezTo>
                  <a:pt x="11" y="3"/>
                  <a:pt x="11" y="2"/>
                  <a:pt x="9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00" name="Freeform 166"/>
          <p:cNvSpPr>
            <a:spLocks noEditPoints="1"/>
          </p:cNvSpPr>
          <p:nvPr/>
        </p:nvSpPr>
        <p:spPr bwMode="auto">
          <a:xfrm>
            <a:off x="6835775" y="952500"/>
            <a:ext cx="31750" cy="34925"/>
          </a:xfrm>
          <a:custGeom>
            <a:avLst/>
            <a:gdLst>
              <a:gd name="T0" fmla="*/ 7 w 10"/>
              <a:gd name="T1" fmla="*/ 0 h 11"/>
              <a:gd name="T2" fmla="*/ 1 w 10"/>
              <a:gd name="T3" fmla="*/ 7 h 11"/>
              <a:gd name="T4" fmla="*/ 7 w 10"/>
              <a:gd name="T5" fmla="*/ 0 h 11"/>
              <a:gd name="T6" fmla="*/ 3 w 10"/>
              <a:gd name="T7" fmla="*/ 7 h 11"/>
              <a:gd name="T8" fmla="*/ 6 w 10"/>
              <a:gd name="T9" fmla="*/ 2 h 11"/>
              <a:gd name="T10" fmla="*/ 3 w 10"/>
              <a:gd name="T11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1">
                <a:moveTo>
                  <a:pt x="7" y="0"/>
                </a:moveTo>
                <a:cubicBezTo>
                  <a:pt x="10" y="4"/>
                  <a:pt x="5" y="11"/>
                  <a:pt x="1" y="7"/>
                </a:cubicBezTo>
                <a:cubicBezTo>
                  <a:pt x="0" y="2"/>
                  <a:pt x="3" y="1"/>
                  <a:pt x="7" y="0"/>
                </a:cubicBezTo>
                <a:close/>
                <a:moveTo>
                  <a:pt x="3" y="7"/>
                </a:moveTo>
                <a:cubicBezTo>
                  <a:pt x="5" y="7"/>
                  <a:pt x="6" y="3"/>
                  <a:pt x="6" y="2"/>
                </a:cubicBezTo>
                <a:cubicBezTo>
                  <a:pt x="4" y="3"/>
                  <a:pt x="1" y="5"/>
                  <a:pt x="3" y="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01" name="Freeform 167"/>
          <p:cNvSpPr>
            <a:spLocks noEditPoints="1"/>
          </p:cNvSpPr>
          <p:nvPr/>
        </p:nvSpPr>
        <p:spPr bwMode="auto">
          <a:xfrm>
            <a:off x="6656388" y="488950"/>
            <a:ext cx="1090612" cy="704850"/>
          </a:xfrm>
          <a:custGeom>
            <a:avLst/>
            <a:gdLst>
              <a:gd name="T0" fmla="*/ 243 w 346"/>
              <a:gd name="T1" fmla="*/ 113 h 223"/>
              <a:gd name="T2" fmla="*/ 288 w 346"/>
              <a:gd name="T3" fmla="*/ 137 h 223"/>
              <a:gd name="T4" fmla="*/ 335 w 346"/>
              <a:gd name="T5" fmla="*/ 217 h 223"/>
              <a:gd name="T6" fmla="*/ 124 w 346"/>
              <a:gd name="T7" fmla="*/ 219 h 223"/>
              <a:gd name="T8" fmla="*/ 27 w 346"/>
              <a:gd name="T9" fmla="*/ 178 h 223"/>
              <a:gd name="T10" fmla="*/ 59 w 346"/>
              <a:gd name="T11" fmla="*/ 111 h 223"/>
              <a:gd name="T12" fmla="*/ 113 w 346"/>
              <a:gd name="T13" fmla="*/ 156 h 223"/>
              <a:gd name="T14" fmla="*/ 150 w 346"/>
              <a:gd name="T15" fmla="*/ 189 h 223"/>
              <a:gd name="T16" fmla="*/ 184 w 346"/>
              <a:gd name="T17" fmla="*/ 127 h 223"/>
              <a:gd name="T18" fmla="*/ 148 w 346"/>
              <a:gd name="T19" fmla="*/ 93 h 223"/>
              <a:gd name="T20" fmla="*/ 131 w 346"/>
              <a:gd name="T21" fmla="*/ 55 h 223"/>
              <a:gd name="T22" fmla="*/ 290 w 346"/>
              <a:gd name="T23" fmla="*/ 50 h 223"/>
              <a:gd name="T24" fmla="*/ 190 w 346"/>
              <a:gd name="T25" fmla="*/ 59 h 223"/>
              <a:gd name="T26" fmla="*/ 240 w 346"/>
              <a:gd name="T27" fmla="*/ 34 h 223"/>
              <a:gd name="T28" fmla="*/ 262 w 346"/>
              <a:gd name="T29" fmla="*/ 27 h 223"/>
              <a:gd name="T30" fmla="*/ 193 w 346"/>
              <a:gd name="T31" fmla="*/ 8 h 223"/>
              <a:gd name="T32" fmla="*/ 156 w 346"/>
              <a:gd name="T33" fmla="*/ 86 h 223"/>
              <a:gd name="T34" fmla="*/ 156 w 346"/>
              <a:gd name="T35" fmla="*/ 71 h 223"/>
              <a:gd name="T36" fmla="*/ 221 w 346"/>
              <a:gd name="T37" fmla="*/ 19 h 223"/>
              <a:gd name="T38" fmla="*/ 158 w 346"/>
              <a:gd name="T39" fmla="*/ 70 h 223"/>
              <a:gd name="T40" fmla="*/ 271 w 346"/>
              <a:gd name="T41" fmla="*/ 85 h 223"/>
              <a:gd name="T42" fmla="*/ 221 w 346"/>
              <a:gd name="T43" fmla="*/ 110 h 223"/>
              <a:gd name="T44" fmla="*/ 210 w 346"/>
              <a:gd name="T45" fmla="*/ 64 h 223"/>
              <a:gd name="T46" fmla="*/ 184 w 346"/>
              <a:gd name="T47" fmla="*/ 85 h 223"/>
              <a:gd name="T48" fmla="*/ 253 w 346"/>
              <a:gd name="T49" fmla="*/ 98 h 223"/>
              <a:gd name="T50" fmla="*/ 73 w 346"/>
              <a:gd name="T51" fmla="*/ 113 h 223"/>
              <a:gd name="T52" fmla="*/ 233 w 346"/>
              <a:gd name="T53" fmla="*/ 116 h 223"/>
              <a:gd name="T54" fmla="*/ 213 w 346"/>
              <a:gd name="T55" fmla="*/ 127 h 223"/>
              <a:gd name="T56" fmla="*/ 64 w 346"/>
              <a:gd name="T57" fmla="*/ 117 h 223"/>
              <a:gd name="T58" fmla="*/ 215 w 346"/>
              <a:gd name="T59" fmla="*/ 130 h 223"/>
              <a:gd name="T60" fmla="*/ 211 w 346"/>
              <a:gd name="T61" fmla="*/ 137 h 223"/>
              <a:gd name="T62" fmla="*/ 258 w 346"/>
              <a:gd name="T63" fmla="*/ 124 h 223"/>
              <a:gd name="T64" fmla="*/ 91 w 346"/>
              <a:gd name="T65" fmla="*/ 148 h 223"/>
              <a:gd name="T66" fmla="*/ 241 w 346"/>
              <a:gd name="T67" fmla="*/ 150 h 223"/>
              <a:gd name="T68" fmla="*/ 151 w 346"/>
              <a:gd name="T69" fmla="*/ 171 h 223"/>
              <a:gd name="T70" fmla="*/ 187 w 346"/>
              <a:gd name="T71" fmla="*/ 166 h 223"/>
              <a:gd name="T72" fmla="*/ 268 w 346"/>
              <a:gd name="T73" fmla="*/ 142 h 223"/>
              <a:gd name="T74" fmla="*/ 252 w 346"/>
              <a:gd name="T75" fmla="*/ 149 h 223"/>
              <a:gd name="T76" fmla="*/ 255 w 346"/>
              <a:gd name="T77" fmla="*/ 152 h 223"/>
              <a:gd name="T78" fmla="*/ 284 w 346"/>
              <a:gd name="T79" fmla="*/ 154 h 223"/>
              <a:gd name="T80" fmla="*/ 286 w 346"/>
              <a:gd name="T81" fmla="*/ 156 h 223"/>
              <a:gd name="T82" fmla="*/ 280 w 346"/>
              <a:gd name="T83" fmla="*/ 177 h 223"/>
              <a:gd name="T84" fmla="*/ 207 w 346"/>
              <a:gd name="T85" fmla="*/ 149 h 223"/>
              <a:gd name="T86" fmla="*/ 219 w 346"/>
              <a:gd name="T87" fmla="*/ 187 h 223"/>
              <a:gd name="T88" fmla="*/ 233 w 346"/>
              <a:gd name="T89" fmla="*/ 155 h 223"/>
              <a:gd name="T90" fmla="*/ 84 w 346"/>
              <a:gd name="T91" fmla="*/ 177 h 223"/>
              <a:gd name="T92" fmla="*/ 115 w 346"/>
              <a:gd name="T93" fmla="*/ 158 h 223"/>
              <a:gd name="T94" fmla="*/ 39 w 346"/>
              <a:gd name="T95" fmla="*/ 176 h 223"/>
              <a:gd name="T96" fmla="*/ 88 w 346"/>
              <a:gd name="T97" fmla="*/ 166 h 223"/>
              <a:gd name="T98" fmla="*/ 119 w 346"/>
              <a:gd name="T99" fmla="*/ 171 h 223"/>
              <a:gd name="T100" fmla="*/ 294 w 346"/>
              <a:gd name="T101" fmla="*/ 178 h 223"/>
              <a:gd name="T102" fmla="*/ 196 w 346"/>
              <a:gd name="T103" fmla="*/ 173 h 223"/>
              <a:gd name="T104" fmla="*/ 216 w 346"/>
              <a:gd name="T105" fmla="*/ 190 h 223"/>
              <a:gd name="T106" fmla="*/ 282 w 346"/>
              <a:gd name="T107" fmla="*/ 195 h 223"/>
              <a:gd name="T108" fmla="*/ 185 w 346"/>
              <a:gd name="T109" fmla="*/ 194 h 223"/>
              <a:gd name="T110" fmla="*/ 92 w 346"/>
              <a:gd name="T111" fmla="*/ 181 h 223"/>
              <a:gd name="T112" fmla="*/ 81 w 346"/>
              <a:gd name="T113" fmla="*/ 194 h 223"/>
              <a:gd name="T114" fmla="*/ 84 w 346"/>
              <a:gd name="T115" fmla="*/ 213 h 223"/>
              <a:gd name="T116" fmla="*/ 323 w 346"/>
              <a:gd name="T117" fmla="*/ 215 h 223"/>
              <a:gd name="T118" fmla="*/ 239 w 346"/>
              <a:gd name="T119" fmla="*/ 216 h 223"/>
              <a:gd name="T120" fmla="*/ 105 w 346"/>
              <a:gd name="T121" fmla="*/ 210 h 223"/>
              <a:gd name="T122" fmla="*/ 78 w 346"/>
              <a:gd name="T123" fmla="*/ 207 h 223"/>
              <a:gd name="T124" fmla="*/ 192 w 346"/>
              <a:gd name="T125" fmla="*/ 198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6" h="223">
                <a:moveTo>
                  <a:pt x="275" y="71"/>
                </a:moveTo>
                <a:cubicBezTo>
                  <a:pt x="277" y="72"/>
                  <a:pt x="280" y="74"/>
                  <a:pt x="283" y="73"/>
                </a:cubicBezTo>
                <a:cubicBezTo>
                  <a:pt x="284" y="73"/>
                  <a:pt x="286" y="70"/>
                  <a:pt x="288" y="72"/>
                </a:cubicBezTo>
                <a:cubicBezTo>
                  <a:pt x="288" y="72"/>
                  <a:pt x="288" y="72"/>
                  <a:pt x="288" y="72"/>
                </a:cubicBezTo>
                <a:cubicBezTo>
                  <a:pt x="286" y="76"/>
                  <a:pt x="283" y="80"/>
                  <a:pt x="280" y="83"/>
                </a:cubicBezTo>
                <a:cubicBezTo>
                  <a:pt x="278" y="84"/>
                  <a:pt x="276" y="84"/>
                  <a:pt x="274" y="85"/>
                </a:cubicBezTo>
                <a:cubicBezTo>
                  <a:pt x="272" y="90"/>
                  <a:pt x="265" y="94"/>
                  <a:pt x="259" y="93"/>
                </a:cubicBezTo>
                <a:cubicBezTo>
                  <a:pt x="258" y="94"/>
                  <a:pt x="262" y="94"/>
                  <a:pt x="262" y="96"/>
                </a:cubicBezTo>
                <a:cubicBezTo>
                  <a:pt x="259" y="98"/>
                  <a:pt x="255" y="99"/>
                  <a:pt x="251" y="100"/>
                </a:cubicBezTo>
                <a:cubicBezTo>
                  <a:pt x="247" y="104"/>
                  <a:pt x="243" y="107"/>
                  <a:pt x="240" y="111"/>
                </a:cubicBezTo>
                <a:cubicBezTo>
                  <a:pt x="239" y="111"/>
                  <a:pt x="239" y="111"/>
                  <a:pt x="238" y="111"/>
                </a:cubicBezTo>
                <a:cubicBezTo>
                  <a:pt x="240" y="113"/>
                  <a:pt x="241" y="113"/>
                  <a:pt x="243" y="113"/>
                </a:cubicBezTo>
                <a:cubicBezTo>
                  <a:pt x="243" y="114"/>
                  <a:pt x="244" y="114"/>
                  <a:pt x="244" y="115"/>
                </a:cubicBezTo>
                <a:cubicBezTo>
                  <a:pt x="247" y="115"/>
                  <a:pt x="253" y="115"/>
                  <a:pt x="256" y="118"/>
                </a:cubicBezTo>
                <a:cubicBezTo>
                  <a:pt x="257" y="118"/>
                  <a:pt x="259" y="119"/>
                  <a:pt x="260" y="118"/>
                </a:cubicBezTo>
                <a:cubicBezTo>
                  <a:pt x="261" y="119"/>
                  <a:pt x="262" y="120"/>
                  <a:pt x="262" y="121"/>
                </a:cubicBezTo>
                <a:cubicBezTo>
                  <a:pt x="264" y="121"/>
                  <a:pt x="266" y="119"/>
                  <a:pt x="268" y="119"/>
                </a:cubicBezTo>
                <a:cubicBezTo>
                  <a:pt x="268" y="122"/>
                  <a:pt x="269" y="124"/>
                  <a:pt x="270" y="127"/>
                </a:cubicBezTo>
                <a:cubicBezTo>
                  <a:pt x="273" y="127"/>
                  <a:pt x="275" y="126"/>
                  <a:pt x="277" y="127"/>
                </a:cubicBezTo>
                <a:cubicBezTo>
                  <a:pt x="277" y="128"/>
                  <a:pt x="277" y="129"/>
                  <a:pt x="277" y="130"/>
                </a:cubicBezTo>
                <a:cubicBezTo>
                  <a:pt x="278" y="131"/>
                  <a:pt x="279" y="131"/>
                  <a:pt x="279" y="132"/>
                </a:cubicBezTo>
                <a:cubicBezTo>
                  <a:pt x="279" y="133"/>
                  <a:pt x="279" y="134"/>
                  <a:pt x="279" y="135"/>
                </a:cubicBezTo>
                <a:cubicBezTo>
                  <a:pt x="279" y="135"/>
                  <a:pt x="280" y="136"/>
                  <a:pt x="280" y="137"/>
                </a:cubicBezTo>
                <a:cubicBezTo>
                  <a:pt x="282" y="136"/>
                  <a:pt x="287" y="135"/>
                  <a:pt x="288" y="137"/>
                </a:cubicBezTo>
                <a:cubicBezTo>
                  <a:pt x="288" y="139"/>
                  <a:pt x="287" y="141"/>
                  <a:pt x="287" y="142"/>
                </a:cubicBezTo>
                <a:cubicBezTo>
                  <a:pt x="289" y="141"/>
                  <a:pt x="292" y="142"/>
                  <a:pt x="293" y="143"/>
                </a:cubicBezTo>
                <a:cubicBezTo>
                  <a:pt x="292" y="147"/>
                  <a:pt x="293" y="148"/>
                  <a:pt x="292" y="153"/>
                </a:cubicBezTo>
                <a:cubicBezTo>
                  <a:pt x="295" y="162"/>
                  <a:pt x="303" y="170"/>
                  <a:pt x="303" y="181"/>
                </a:cubicBezTo>
                <a:cubicBezTo>
                  <a:pt x="303" y="182"/>
                  <a:pt x="304" y="183"/>
                  <a:pt x="304" y="184"/>
                </a:cubicBezTo>
                <a:cubicBezTo>
                  <a:pt x="304" y="189"/>
                  <a:pt x="300" y="193"/>
                  <a:pt x="295" y="195"/>
                </a:cubicBezTo>
                <a:cubicBezTo>
                  <a:pt x="305" y="196"/>
                  <a:pt x="318" y="197"/>
                  <a:pt x="329" y="197"/>
                </a:cubicBezTo>
                <a:cubicBezTo>
                  <a:pt x="333" y="197"/>
                  <a:pt x="340" y="198"/>
                  <a:pt x="343" y="200"/>
                </a:cubicBezTo>
                <a:cubicBezTo>
                  <a:pt x="344" y="202"/>
                  <a:pt x="346" y="207"/>
                  <a:pt x="345" y="211"/>
                </a:cubicBezTo>
                <a:cubicBezTo>
                  <a:pt x="345" y="211"/>
                  <a:pt x="345" y="212"/>
                  <a:pt x="344" y="212"/>
                </a:cubicBezTo>
                <a:cubicBezTo>
                  <a:pt x="344" y="213"/>
                  <a:pt x="344" y="213"/>
                  <a:pt x="344" y="214"/>
                </a:cubicBezTo>
                <a:cubicBezTo>
                  <a:pt x="343" y="216"/>
                  <a:pt x="338" y="215"/>
                  <a:pt x="335" y="217"/>
                </a:cubicBezTo>
                <a:cubicBezTo>
                  <a:pt x="332" y="216"/>
                  <a:pt x="327" y="216"/>
                  <a:pt x="322" y="216"/>
                </a:cubicBezTo>
                <a:cubicBezTo>
                  <a:pt x="314" y="216"/>
                  <a:pt x="306" y="219"/>
                  <a:pt x="299" y="220"/>
                </a:cubicBezTo>
                <a:cubicBezTo>
                  <a:pt x="294" y="220"/>
                  <a:pt x="290" y="219"/>
                  <a:pt x="285" y="220"/>
                </a:cubicBezTo>
                <a:cubicBezTo>
                  <a:pt x="278" y="221"/>
                  <a:pt x="272" y="220"/>
                  <a:pt x="265" y="221"/>
                </a:cubicBezTo>
                <a:cubicBezTo>
                  <a:pt x="258" y="221"/>
                  <a:pt x="252" y="222"/>
                  <a:pt x="243" y="222"/>
                </a:cubicBezTo>
                <a:cubicBezTo>
                  <a:pt x="244" y="223"/>
                  <a:pt x="247" y="222"/>
                  <a:pt x="248" y="223"/>
                </a:cubicBezTo>
                <a:cubicBezTo>
                  <a:pt x="243" y="223"/>
                  <a:pt x="237" y="223"/>
                  <a:pt x="233" y="222"/>
                </a:cubicBezTo>
                <a:cubicBezTo>
                  <a:pt x="226" y="222"/>
                  <a:pt x="218" y="222"/>
                  <a:pt x="211" y="222"/>
                </a:cubicBezTo>
                <a:cubicBezTo>
                  <a:pt x="207" y="221"/>
                  <a:pt x="203" y="222"/>
                  <a:pt x="199" y="221"/>
                </a:cubicBezTo>
                <a:cubicBezTo>
                  <a:pt x="198" y="221"/>
                  <a:pt x="194" y="220"/>
                  <a:pt x="192" y="220"/>
                </a:cubicBezTo>
                <a:cubicBezTo>
                  <a:pt x="180" y="220"/>
                  <a:pt x="170" y="220"/>
                  <a:pt x="159" y="219"/>
                </a:cubicBezTo>
                <a:cubicBezTo>
                  <a:pt x="147" y="219"/>
                  <a:pt x="135" y="220"/>
                  <a:pt x="124" y="219"/>
                </a:cubicBezTo>
                <a:cubicBezTo>
                  <a:pt x="118" y="218"/>
                  <a:pt x="112" y="218"/>
                  <a:pt x="107" y="217"/>
                </a:cubicBezTo>
                <a:cubicBezTo>
                  <a:pt x="100" y="217"/>
                  <a:pt x="94" y="216"/>
                  <a:pt x="87" y="215"/>
                </a:cubicBezTo>
                <a:cubicBezTo>
                  <a:pt x="82" y="215"/>
                  <a:pt x="77" y="215"/>
                  <a:pt x="72" y="214"/>
                </a:cubicBezTo>
                <a:cubicBezTo>
                  <a:pt x="59" y="214"/>
                  <a:pt x="48" y="214"/>
                  <a:pt x="36" y="213"/>
                </a:cubicBezTo>
                <a:cubicBezTo>
                  <a:pt x="24" y="212"/>
                  <a:pt x="12" y="211"/>
                  <a:pt x="2" y="205"/>
                </a:cubicBezTo>
                <a:cubicBezTo>
                  <a:pt x="2" y="203"/>
                  <a:pt x="0" y="201"/>
                  <a:pt x="1" y="199"/>
                </a:cubicBezTo>
                <a:cubicBezTo>
                  <a:pt x="1" y="196"/>
                  <a:pt x="5" y="194"/>
                  <a:pt x="6" y="191"/>
                </a:cubicBezTo>
                <a:cubicBezTo>
                  <a:pt x="8" y="190"/>
                  <a:pt x="11" y="190"/>
                  <a:pt x="13" y="191"/>
                </a:cubicBezTo>
                <a:cubicBezTo>
                  <a:pt x="17" y="191"/>
                  <a:pt x="21" y="190"/>
                  <a:pt x="24" y="190"/>
                </a:cubicBezTo>
                <a:cubicBezTo>
                  <a:pt x="24" y="189"/>
                  <a:pt x="23" y="187"/>
                  <a:pt x="24" y="185"/>
                </a:cubicBezTo>
                <a:cubicBezTo>
                  <a:pt x="24" y="183"/>
                  <a:pt x="26" y="182"/>
                  <a:pt x="26" y="180"/>
                </a:cubicBezTo>
                <a:cubicBezTo>
                  <a:pt x="27" y="179"/>
                  <a:pt x="27" y="179"/>
                  <a:pt x="27" y="178"/>
                </a:cubicBezTo>
                <a:cubicBezTo>
                  <a:pt x="28" y="178"/>
                  <a:pt x="28" y="177"/>
                  <a:pt x="29" y="178"/>
                </a:cubicBezTo>
                <a:cubicBezTo>
                  <a:pt x="30" y="177"/>
                  <a:pt x="31" y="175"/>
                  <a:pt x="31" y="174"/>
                </a:cubicBezTo>
                <a:cubicBezTo>
                  <a:pt x="33" y="174"/>
                  <a:pt x="34" y="174"/>
                  <a:pt x="36" y="174"/>
                </a:cubicBezTo>
                <a:cubicBezTo>
                  <a:pt x="35" y="169"/>
                  <a:pt x="37" y="163"/>
                  <a:pt x="39" y="160"/>
                </a:cubicBezTo>
                <a:cubicBezTo>
                  <a:pt x="40" y="160"/>
                  <a:pt x="40" y="159"/>
                  <a:pt x="41" y="159"/>
                </a:cubicBezTo>
                <a:cubicBezTo>
                  <a:pt x="47" y="159"/>
                  <a:pt x="50" y="159"/>
                  <a:pt x="54" y="158"/>
                </a:cubicBezTo>
                <a:cubicBezTo>
                  <a:pt x="49" y="154"/>
                  <a:pt x="43" y="146"/>
                  <a:pt x="42" y="137"/>
                </a:cubicBezTo>
                <a:cubicBezTo>
                  <a:pt x="41" y="135"/>
                  <a:pt x="41" y="133"/>
                  <a:pt x="42" y="131"/>
                </a:cubicBezTo>
                <a:cubicBezTo>
                  <a:pt x="43" y="128"/>
                  <a:pt x="50" y="124"/>
                  <a:pt x="55" y="124"/>
                </a:cubicBezTo>
                <a:cubicBezTo>
                  <a:pt x="59" y="123"/>
                  <a:pt x="64" y="124"/>
                  <a:pt x="66" y="125"/>
                </a:cubicBezTo>
                <a:cubicBezTo>
                  <a:pt x="63" y="121"/>
                  <a:pt x="59" y="118"/>
                  <a:pt x="55" y="115"/>
                </a:cubicBezTo>
                <a:cubicBezTo>
                  <a:pt x="57" y="113"/>
                  <a:pt x="57" y="110"/>
                  <a:pt x="59" y="111"/>
                </a:cubicBezTo>
                <a:cubicBezTo>
                  <a:pt x="61" y="112"/>
                  <a:pt x="65" y="117"/>
                  <a:pt x="66" y="119"/>
                </a:cubicBezTo>
                <a:cubicBezTo>
                  <a:pt x="64" y="108"/>
                  <a:pt x="72" y="103"/>
                  <a:pt x="77" y="96"/>
                </a:cubicBezTo>
                <a:cubicBezTo>
                  <a:pt x="78" y="97"/>
                  <a:pt x="79" y="97"/>
                  <a:pt x="79" y="97"/>
                </a:cubicBezTo>
                <a:cubicBezTo>
                  <a:pt x="79" y="102"/>
                  <a:pt x="82" y="105"/>
                  <a:pt x="82" y="111"/>
                </a:cubicBezTo>
                <a:cubicBezTo>
                  <a:pt x="81" y="115"/>
                  <a:pt x="77" y="116"/>
                  <a:pt x="74" y="119"/>
                </a:cubicBezTo>
                <a:cubicBezTo>
                  <a:pt x="78" y="118"/>
                  <a:pt x="80" y="117"/>
                  <a:pt x="83" y="118"/>
                </a:cubicBezTo>
                <a:cubicBezTo>
                  <a:pt x="88" y="120"/>
                  <a:pt x="91" y="124"/>
                  <a:pt x="93" y="127"/>
                </a:cubicBezTo>
                <a:cubicBezTo>
                  <a:pt x="94" y="130"/>
                  <a:pt x="96" y="133"/>
                  <a:pt x="96" y="137"/>
                </a:cubicBezTo>
                <a:cubicBezTo>
                  <a:pt x="96" y="144"/>
                  <a:pt x="92" y="150"/>
                  <a:pt x="89" y="155"/>
                </a:cubicBezTo>
                <a:cubicBezTo>
                  <a:pt x="90" y="155"/>
                  <a:pt x="91" y="156"/>
                  <a:pt x="92" y="156"/>
                </a:cubicBezTo>
                <a:cubicBezTo>
                  <a:pt x="98" y="156"/>
                  <a:pt x="104" y="154"/>
                  <a:pt x="111" y="155"/>
                </a:cubicBezTo>
                <a:cubicBezTo>
                  <a:pt x="112" y="155"/>
                  <a:pt x="113" y="156"/>
                  <a:pt x="113" y="156"/>
                </a:cubicBezTo>
                <a:cubicBezTo>
                  <a:pt x="115" y="156"/>
                  <a:pt x="116" y="155"/>
                  <a:pt x="117" y="156"/>
                </a:cubicBezTo>
                <a:cubicBezTo>
                  <a:pt x="117" y="156"/>
                  <a:pt x="118" y="157"/>
                  <a:pt x="118" y="157"/>
                </a:cubicBezTo>
                <a:cubicBezTo>
                  <a:pt x="119" y="157"/>
                  <a:pt x="120" y="157"/>
                  <a:pt x="120" y="158"/>
                </a:cubicBezTo>
                <a:cubicBezTo>
                  <a:pt x="121" y="159"/>
                  <a:pt x="122" y="161"/>
                  <a:pt x="124" y="161"/>
                </a:cubicBezTo>
                <a:cubicBezTo>
                  <a:pt x="125" y="163"/>
                  <a:pt x="128" y="162"/>
                  <a:pt x="127" y="165"/>
                </a:cubicBezTo>
                <a:cubicBezTo>
                  <a:pt x="127" y="166"/>
                  <a:pt x="124" y="167"/>
                  <a:pt x="122" y="166"/>
                </a:cubicBezTo>
                <a:cubicBezTo>
                  <a:pt x="122" y="167"/>
                  <a:pt x="123" y="168"/>
                  <a:pt x="123" y="169"/>
                </a:cubicBezTo>
                <a:cubicBezTo>
                  <a:pt x="123" y="174"/>
                  <a:pt x="132" y="175"/>
                  <a:pt x="128" y="180"/>
                </a:cubicBezTo>
                <a:cubicBezTo>
                  <a:pt x="124" y="180"/>
                  <a:pt x="123" y="180"/>
                  <a:pt x="119" y="181"/>
                </a:cubicBezTo>
                <a:cubicBezTo>
                  <a:pt x="122" y="183"/>
                  <a:pt x="123" y="188"/>
                  <a:pt x="122" y="192"/>
                </a:cubicBezTo>
                <a:cubicBezTo>
                  <a:pt x="133" y="194"/>
                  <a:pt x="145" y="194"/>
                  <a:pt x="158" y="196"/>
                </a:cubicBezTo>
                <a:cubicBezTo>
                  <a:pt x="155" y="194"/>
                  <a:pt x="152" y="192"/>
                  <a:pt x="150" y="189"/>
                </a:cubicBezTo>
                <a:cubicBezTo>
                  <a:pt x="149" y="186"/>
                  <a:pt x="147" y="182"/>
                  <a:pt x="148" y="179"/>
                </a:cubicBezTo>
                <a:cubicBezTo>
                  <a:pt x="148" y="178"/>
                  <a:pt x="149" y="178"/>
                  <a:pt x="149" y="176"/>
                </a:cubicBezTo>
                <a:cubicBezTo>
                  <a:pt x="149" y="173"/>
                  <a:pt x="148" y="171"/>
                  <a:pt x="150" y="169"/>
                </a:cubicBezTo>
                <a:cubicBezTo>
                  <a:pt x="150" y="168"/>
                  <a:pt x="150" y="167"/>
                  <a:pt x="151" y="166"/>
                </a:cubicBezTo>
                <a:cubicBezTo>
                  <a:pt x="152" y="165"/>
                  <a:pt x="153" y="164"/>
                  <a:pt x="154" y="163"/>
                </a:cubicBezTo>
                <a:cubicBezTo>
                  <a:pt x="154" y="163"/>
                  <a:pt x="154" y="162"/>
                  <a:pt x="154" y="161"/>
                </a:cubicBezTo>
                <a:cubicBezTo>
                  <a:pt x="155" y="160"/>
                  <a:pt x="156" y="159"/>
                  <a:pt x="156" y="158"/>
                </a:cubicBezTo>
                <a:cubicBezTo>
                  <a:pt x="160" y="154"/>
                  <a:pt x="163" y="148"/>
                  <a:pt x="166" y="143"/>
                </a:cubicBezTo>
                <a:cubicBezTo>
                  <a:pt x="168" y="142"/>
                  <a:pt x="169" y="141"/>
                  <a:pt x="170" y="139"/>
                </a:cubicBezTo>
                <a:cubicBezTo>
                  <a:pt x="173" y="136"/>
                  <a:pt x="176" y="131"/>
                  <a:pt x="179" y="129"/>
                </a:cubicBezTo>
                <a:cubicBezTo>
                  <a:pt x="179" y="128"/>
                  <a:pt x="181" y="128"/>
                  <a:pt x="181" y="127"/>
                </a:cubicBezTo>
                <a:cubicBezTo>
                  <a:pt x="182" y="127"/>
                  <a:pt x="183" y="127"/>
                  <a:pt x="184" y="127"/>
                </a:cubicBezTo>
                <a:cubicBezTo>
                  <a:pt x="189" y="122"/>
                  <a:pt x="197" y="121"/>
                  <a:pt x="202" y="116"/>
                </a:cubicBezTo>
                <a:cubicBezTo>
                  <a:pt x="203" y="115"/>
                  <a:pt x="203" y="116"/>
                  <a:pt x="204" y="116"/>
                </a:cubicBezTo>
                <a:cubicBezTo>
                  <a:pt x="204" y="113"/>
                  <a:pt x="205" y="112"/>
                  <a:pt x="207" y="110"/>
                </a:cubicBezTo>
                <a:cubicBezTo>
                  <a:pt x="206" y="110"/>
                  <a:pt x="204" y="109"/>
                  <a:pt x="203" y="110"/>
                </a:cubicBezTo>
                <a:cubicBezTo>
                  <a:pt x="199" y="109"/>
                  <a:pt x="196" y="107"/>
                  <a:pt x="193" y="104"/>
                </a:cubicBezTo>
                <a:cubicBezTo>
                  <a:pt x="188" y="109"/>
                  <a:pt x="181" y="104"/>
                  <a:pt x="174" y="106"/>
                </a:cubicBezTo>
                <a:cubicBezTo>
                  <a:pt x="174" y="105"/>
                  <a:pt x="173" y="105"/>
                  <a:pt x="173" y="105"/>
                </a:cubicBezTo>
                <a:cubicBezTo>
                  <a:pt x="172" y="104"/>
                  <a:pt x="172" y="103"/>
                  <a:pt x="173" y="103"/>
                </a:cubicBezTo>
                <a:cubicBezTo>
                  <a:pt x="170" y="103"/>
                  <a:pt x="165" y="104"/>
                  <a:pt x="162" y="101"/>
                </a:cubicBezTo>
                <a:cubicBezTo>
                  <a:pt x="162" y="99"/>
                  <a:pt x="166" y="100"/>
                  <a:pt x="166" y="98"/>
                </a:cubicBezTo>
                <a:cubicBezTo>
                  <a:pt x="160" y="99"/>
                  <a:pt x="153" y="97"/>
                  <a:pt x="150" y="93"/>
                </a:cubicBezTo>
                <a:cubicBezTo>
                  <a:pt x="149" y="94"/>
                  <a:pt x="149" y="93"/>
                  <a:pt x="148" y="93"/>
                </a:cubicBezTo>
                <a:cubicBezTo>
                  <a:pt x="147" y="92"/>
                  <a:pt x="145" y="91"/>
                  <a:pt x="144" y="89"/>
                </a:cubicBezTo>
                <a:cubicBezTo>
                  <a:pt x="143" y="88"/>
                  <a:pt x="141" y="88"/>
                  <a:pt x="140" y="86"/>
                </a:cubicBezTo>
                <a:cubicBezTo>
                  <a:pt x="141" y="86"/>
                  <a:pt x="141" y="86"/>
                  <a:pt x="140" y="86"/>
                </a:cubicBezTo>
                <a:cubicBezTo>
                  <a:pt x="143" y="84"/>
                  <a:pt x="148" y="87"/>
                  <a:pt x="151" y="85"/>
                </a:cubicBezTo>
                <a:cubicBezTo>
                  <a:pt x="147" y="85"/>
                  <a:pt x="144" y="83"/>
                  <a:pt x="141" y="81"/>
                </a:cubicBezTo>
                <a:cubicBezTo>
                  <a:pt x="140" y="80"/>
                  <a:pt x="139" y="79"/>
                  <a:pt x="137" y="78"/>
                </a:cubicBezTo>
                <a:cubicBezTo>
                  <a:pt x="136" y="76"/>
                  <a:pt x="134" y="75"/>
                  <a:pt x="133" y="72"/>
                </a:cubicBezTo>
                <a:cubicBezTo>
                  <a:pt x="132" y="69"/>
                  <a:pt x="132" y="65"/>
                  <a:pt x="130" y="62"/>
                </a:cubicBezTo>
                <a:cubicBezTo>
                  <a:pt x="132" y="60"/>
                  <a:pt x="133" y="63"/>
                  <a:pt x="135" y="64"/>
                </a:cubicBezTo>
                <a:cubicBezTo>
                  <a:pt x="136" y="64"/>
                  <a:pt x="138" y="65"/>
                  <a:pt x="139" y="65"/>
                </a:cubicBezTo>
                <a:cubicBezTo>
                  <a:pt x="138" y="63"/>
                  <a:pt x="135" y="61"/>
                  <a:pt x="133" y="60"/>
                </a:cubicBezTo>
                <a:cubicBezTo>
                  <a:pt x="133" y="58"/>
                  <a:pt x="130" y="57"/>
                  <a:pt x="131" y="55"/>
                </a:cubicBezTo>
                <a:cubicBezTo>
                  <a:pt x="132" y="54"/>
                  <a:pt x="133" y="55"/>
                  <a:pt x="134" y="56"/>
                </a:cubicBezTo>
                <a:cubicBezTo>
                  <a:pt x="136" y="55"/>
                  <a:pt x="137" y="56"/>
                  <a:pt x="140" y="56"/>
                </a:cubicBezTo>
                <a:cubicBezTo>
                  <a:pt x="152" y="54"/>
                  <a:pt x="153" y="38"/>
                  <a:pt x="160" y="30"/>
                </a:cubicBezTo>
                <a:cubicBezTo>
                  <a:pt x="161" y="28"/>
                  <a:pt x="162" y="27"/>
                  <a:pt x="164" y="25"/>
                </a:cubicBezTo>
                <a:cubicBezTo>
                  <a:pt x="170" y="13"/>
                  <a:pt x="185" y="3"/>
                  <a:pt x="201" y="7"/>
                </a:cubicBezTo>
                <a:cubicBezTo>
                  <a:pt x="203" y="7"/>
                  <a:pt x="205" y="8"/>
                  <a:pt x="208" y="9"/>
                </a:cubicBezTo>
                <a:cubicBezTo>
                  <a:pt x="217" y="0"/>
                  <a:pt x="235" y="3"/>
                  <a:pt x="247" y="8"/>
                </a:cubicBezTo>
                <a:cubicBezTo>
                  <a:pt x="247" y="10"/>
                  <a:pt x="247" y="10"/>
                  <a:pt x="245" y="10"/>
                </a:cubicBezTo>
                <a:cubicBezTo>
                  <a:pt x="253" y="14"/>
                  <a:pt x="260" y="19"/>
                  <a:pt x="263" y="26"/>
                </a:cubicBezTo>
                <a:cubicBezTo>
                  <a:pt x="264" y="26"/>
                  <a:pt x="266" y="25"/>
                  <a:pt x="267" y="27"/>
                </a:cubicBezTo>
                <a:cubicBezTo>
                  <a:pt x="267" y="29"/>
                  <a:pt x="265" y="29"/>
                  <a:pt x="265" y="29"/>
                </a:cubicBezTo>
                <a:cubicBezTo>
                  <a:pt x="270" y="39"/>
                  <a:pt x="276" y="53"/>
                  <a:pt x="290" y="50"/>
                </a:cubicBezTo>
                <a:cubicBezTo>
                  <a:pt x="291" y="49"/>
                  <a:pt x="292" y="46"/>
                  <a:pt x="295" y="47"/>
                </a:cubicBezTo>
                <a:cubicBezTo>
                  <a:pt x="295" y="60"/>
                  <a:pt x="289" y="72"/>
                  <a:pt x="275" y="71"/>
                </a:cubicBezTo>
                <a:close/>
                <a:moveTo>
                  <a:pt x="161" y="82"/>
                </a:moveTo>
                <a:cubicBezTo>
                  <a:pt x="161" y="82"/>
                  <a:pt x="160" y="82"/>
                  <a:pt x="161" y="83"/>
                </a:cubicBezTo>
                <a:cubicBezTo>
                  <a:pt x="165" y="86"/>
                  <a:pt x="176" y="89"/>
                  <a:pt x="182" y="84"/>
                </a:cubicBezTo>
                <a:cubicBezTo>
                  <a:pt x="183" y="84"/>
                  <a:pt x="184" y="79"/>
                  <a:pt x="185" y="79"/>
                </a:cubicBezTo>
                <a:cubicBezTo>
                  <a:pt x="189" y="79"/>
                  <a:pt x="185" y="84"/>
                  <a:pt x="185" y="86"/>
                </a:cubicBezTo>
                <a:cubicBezTo>
                  <a:pt x="191" y="83"/>
                  <a:pt x="191" y="75"/>
                  <a:pt x="195" y="70"/>
                </a:cubicBezTo>
                <a:cubicBezTo>
                  <a:pt x="189" y="70"/>
                  <a:pt x="185" y="70"/>
                  <a:pt x="181" y="69"/>
                </a:cubicBezTo>
                <a:cubicBezTo>
                  <a:pt x="179" y="68"/>
                  <a:pt x="176" y="67"/>
                  <a:pt x="174" y="66"/>
                </a:cubicBezTo>
                <a:cubicBezTo>
                  <a:pt x="176" y="64"/>
                  <a:pt x="179" y="65"/>
                  <a:pt x="182" y="65"/>
                </a:cubicBezTo>
                <a:cubicBezTo>
                  <a:pt x="186" y="64"/>
                  <a:pt x="188" y="60"/>
                  <a:pt x="190" y="59"/>
                </a:cubicBezTo>
                <a:cubicBezTo>
                  <a:pt x="188" y="63"/>
                  <a:pt x="185" y="66"/>
                  <a:pt x="180" y="66"/>
                </a:cubicBezTo>
                <a:cubicBezTo>
                  <a:pt x="192" y="72"/>
                  <a:pt x="208" y="66"/>
                  <a:pt x="214" y="56"/>
                </a:cubicBezTo>
                <a:cubicBezTo>
                  <a:pt x="214" y="54"/>
                  <a:pt x="214" y="52"/>
                  <a:pt x="215" y="51"/>
                </a:cubicBezTo>
                <a:cubicBezTo>
                  <a:pt x="215" y="51"/>
                  <a:pt x="215" y="50"/>
                  <a:pt x="216" y="50"/>
                </a:cubicBezTo>
                <a:cubicBezTo>
                  <a:pt x="217" y="51"/>
                  <a:pt x="217" y="53"/>
                  <a:pt x="217" y="55"/>
                </a:cubicBezTo>
                <a:cubicBezTo>
                  <a:pt x="216" y="57"/>
                  <a:pt x="217" y="59"/>
                  <a:pt x="216" y="61"/>
                </a:cubicBezTo>
                <a:cubicBezTo>
                  <a:pt x="225" y="59"/>
                  <a:pt x="231" y="55"/>
                  <a:pt x="235" y="47"/>
                </a:cubicBezTo>
                <a:cubicBezTo>
                  <a:pt x="238" y="42"/>
                  <a:pt x="238" y="36"/>
                  <a:pt x="236" y="30"/>
                </a:cubicBezTo>
                <a:cubicBezTo>
                  <a:pt x="236" y="28"/>
                  <a:pt x="235" y="27"/>
                  <a:pt x="236" y="26"/>
                </a:cubicBezTo>
                <a:cubicBezTo>
                  <a:pt x="237" y="25"/>
                  <a:pt x="237" y="26"/>
                  <a:pt x="237" y="26"/>
                </a:cubicBezTo>
                <a:cubicBezTo>
                  <a:pt x="237" y="28"/>
                  <a:pt x="239" y="31"/>
                  <a:pt x="239" y="33"/>
                </a:cubicBezTo>
                <a:cubicBezTo>
                  <a:pt x="239" y="33"/>
                  <a:pt x="240" y="33"/>
                  <a:pt x="240" y="34"/>
                </a:cubicBezTo>
                <a:cubicBezTo>
                  <a:pt x="241" y="39"/>
                  <a:pt x="246" y="44"/>
                  <a:pt x="251" y="46"/>
                </a:cubicBezTo>
                <a:cubicBezTo>
                  <a:pt x="252" y="48"/>
                  <a:pt x="254" y="50"/>
                  <a:pt x="255" y="52"/>
                </a:cubicBezTo>
                <a:cubicBezTo>
                  <a:pt x="256" y="53"/>
                  <a:pt x="256" y="55"/>
                  <a:pt x="257" y="56"/>
                </a:cubicBezTo>
                <a:cubicBezTo>
                  <a:pt x="258" y="54"/>
                  <a:pt x="256" y="53"/>
                  <a:pt x="257" y="51"/>
                </a:cubicBezTo>
                <a:cubicBezTo>
                  <a:pt x="259" y="50"/>
                  <a:pt x="259" y="52"/>
                  <a:pt x="260" y="53"/>
                </a:cubicBezTo>
                <a:cubicBezTo>
                  <a:pt x="260" y="53"/>
                  <a:pt x="259" y="53"/>
                  <a:pt x="259" y="53"/>
                </a:cubicBezTo>
                <a:cubicBezTo>
                  <a:pt x="261" y="56"/>
                  <a:pt x="261" y="61"/>
                  <a:pt x="260" y="65"/>
                </a:cubicBezTo>
                <a:cubicBezTo>
                  <a:pt x="262" y="64"/>
                  <a:pt x="262" y="62"/>
                  <a:pt x="263" y="60"/>
                </a:cubicBezTo>
                <a:cubicBezTo>
                  <a:pt x="265" y="57"/>
                  <a:pt x="266" y="54"/>
                  <a:pt x="267" y="50"/>
                </a:cubicBezTo>
                <a:cubicBezTo>
                  <a:pt x="267" y="45"/>
                  <a:pt x="265" y="40"/>
                  <a:pt x="263" y="37"/>
                </a:cubicBezTo>
                <a:cubicBezTo>
                  <a:pt x="262" y="35"/>
                  <a:pt x="258" y="30"/>
                  <a:pt x="258" y="29"/>
                </a:cubicBezTo>
                <a:cubicBezTo>
                  <a:pt x="259" y="28"/>
                  <a:pt x="261" y="28"/>
                  <a:pt x="262" y="27"/>
                </a:cubicBezTo>
                <a:cubicBezTo>
                  <a:pt x="254" y="25"/>
                  <a:pt x="250" y="15"/>
                  <a:pt x="239" y="17"/>
                </a:cubicBezTo>
                <a:cubicBezTo>
                  <a:pt x="239" y="16"/>
                  <a:pt x="238" y="16"/>
                  <a:pt x="238" y="15"/>
                </a:cubicBezTo>
                <a:cubicBezTo>
                  <a:pt x="245" y="13"/>
                  <a:pt x="251" y="18"/>
                  <a:pt x="256" y="21"/>
                </a:cubicBezTo>
                <a:cubicBezTo>
                  <a:pt x="256" y="23"/>
                  <a:pt x="259" y="24"/>
                  <a:pt x="261" y="25"/>
                </a:cubicBezTo>
                <a:cubicBezTo>
                  <a:pt x="256" y="19"/>
                  <a:pt x="249" y="12"/>
                  <a:pt x="240" y="12"/>
                </a:cubicBezTo>
                <a:cubicBezTo>
                  <a:pt x="239" y="10"/>
                  <a:pt x="241" y="10"/>
                  <a:pt x="242" y="9"/>
                </a:cubicBezTo>
                <a:cubicBezTo>
                  <a:pt x="234" y="5"/>
                  <a:pt x="222" y="3"/>
                  <a:pt x="213" y="7"/>
                </a:cubicBezTo>
                <a:cubicBezTo>
                  <a:pt x="212" y="9"/>
                  <a:pt x="211" y="9"/>
                  <a:pt x="210" y="10"/>
                </a:cubicBezTo>
                <a:cubicBezTo>
                  <a:pt x="211" y="11"/>
                  <a:pt x="212" y="12"/>
                  <a:pt x="213" y="13"/>
                </a:cubicBezTo>
                <a:cubicBezTo>
                  <a:pt x="213" y="13"/>
                  <a:pt x="213" y="14"/>
                  <a:pt x="212" y="15"/>
                </a:cubicBezTo>
                <a:cubicBezTo>
                  <a:pt x="211" y="15"/>
                  <a:pt x="211" y="13"/>
                  <a:pt x="210" y="13"/>
                </a:cubicBezTo>
                <a:cubicBezTo>
                  <a:pt x="206" y="10"/>
                  <a:pt x="198" y="8"/>
                  <a:pt x="193" y="8"/>
                </a:cubicBezTo>
                <a:cubicBezTo>
                  <a:pt x="190" y="9"/>
                  <a:pt x="188" y="9"/>
                  <a:pt x="185" y="10"/>
                </a:cubicBezTo>
                <a:cubicBezTo>
                  <a:pt x="171" y="13"/>
                  <a:pt x="164" y="27"/>
                  <a:pt x="159" y="39"/>
                </a:cubicBezTo>
                <a:cubicBezTo>
                  <a:pt x="157" y="44"/>
                  <a:pt x="155" y="46"/>
                  <a:pt x="153" y="49"/>
                </a:cubicBezTo>
                <a:cubicBezTo>
                  <a:pt x="149" y="54"/>
                  <a:pt x="142" y="59"/>
                  <a:pt x="134" y="57"/>
                </a:cubicBezTo>
                <a:cubicBezTo>
                  <a:pt x="135" y="59"/>
                  <a:pt x="137" y="59"/>
                  <a:pt x="137" y="61"/>
                </a:cubicBezTo>
                <a:cubicBezTo>
                  <a:pt x="139" y="61"/>
                  <a:pt x="140" y="63"/>
                  <a:pt x="141" y="64"/>
                </a:cubicBezTo>
                <a:cubicBezTo>
                  <a:pt x="143" y="64"/>
                  <a:pt x="145" y="64"/>
                  <a:pt x="145" y="66"/>
                </a:cubicBezTo>
                <a:cubicBezTo>
                  <a:pt x="142" y="68"/>
                  <a:pt x="136" y="66"/>
                  <a:pt x="133" y="65"/>
                </a:cubicBezTo>
                <a:cubicBezTo>
                  <a:pt x="134" y="69"/>
                  <a:pt x="135" y="73"/>
                  <a:pt x="137" y="75"/>
                </a:cubicBezTo>
                <a:cubicBezTo>
                  <a:pt x="138" y="76"/>
                  <a:pt x="139" y="77"/>
                  <a:pt x="140" y="78"/>
                </a:cubicBezTo>
                <a:cubicBezTo>
                  <a:pt x="144" y="81"/>
                  <a:pt x="149" y="85"/>
                  <a:pt x="156" y="83"/>
                </a:cubicBezTo>
                <a:cubicBezTo>
                  <a:pt x="157" y="83"/>
                  <a:pt x="157" y="84"/>
                  <a:pt x="156" y="86"/>
                </a:cubicBezTo>
                <a:cubicBezTo>
                  <a:pt x="153" y="86"/>
                  <a:pt x="149" y="88"/>
                  <a:pt x="145" y="88"/>
                </a:cubicBezTo>
                <a:cubicBezTo>
                  <a:pt x="148" y="91"/>
                  <a:pt x="155" y="95"/>
                  <a:pt x="161" y="96"/>
                </a:cubicBezTo>
                <a:cubicBezTo>
                  <a:pt x="164" y="97"/>
                  <a:pt x="169" y="95"/>
                  <a:pt x="170" y="97"/>
                </a:cubicBezTo>
                <a:cubicBezTo>
                  <a:pt x="170" y="99"/>
                  <a:pt x="167" y="99"/>
                  <a:pt x="166" y="101"/>
                </a:cubicBezTo>
                <a:cubicBezTo>
                  <a:pt x="170" y="102"/>
                  <a:pt x="173" y="99"/>
                  <a:pt x="176" y="101"/>
                </a:cubicBezTo>
                <a:cubicBezTo>
                  <a:pt x="177" y="101"/>
                  <a:pt x="176" y="102"/>
                  <a:pt x="176" y="103"/>
                </a:cubicBezTo>
                <a:cubicBezTo>
                  <a:pt x="182" y="103"/>
                  <a:pt x="187" y="105"/>
                  <a:pt x="192" y="103"/>
                </a:cubicBezTo>
                <a:cubicBezTo>
                  <a:pt x="190" y="102"/>
                  <a:pt x="188" y="101"/>
                  <a:pt x="188" y="99"/>
                </a:cubicBezTo>
                <a:cubicBezTo>
                  <a:pt x="182" y="101"/>
                  <a:pt x="172" y="95"/>
                  <a:pt x="175" y="89"/>
                </a:cubicBezTo>
                <a:cubicBezTo>
                  <a:pt x="168" y="88"/>
                  <a:pt x="160" y="87"/>
                  <a:pt x="157" y="81"/>
                </a:cubicBezTo>
                <a:cubicBezTo>
                  <a:pt x="159" y="79"/>
                  <a:pt x="164" y="82"/>
                  <a:pt x="165" y="79"/>
                </a:cubicBezTo>
                <a:cubicBezTo>
                  <a:pt x="161" y="78"/>
                  <a:pt x="158" y="75"/>
                  <a:pt x="156" y="71"/>
                </a:cubicBezTo>
                <a:cubicBezTo>
                  <a:pt x="155" y="70"/>
                  <a:pt x="154" y="68"/>
                  <a:pt x="155" y="66"/>
                </a:cubicBezTo>
                <a:cubicBezTo>
                  <a:pt x="158" y="65"/>
                  <a:pt x="156" y="70"/>
                  <a:pt x="159" y="69"/>
                </a:cubicBezTo>
                <a:cubicBezTo>
                  <a:pt x="158" y="67"/>
                  <a:pt x="157" y="66"/>
                  <a:pt x="156" y="64"/>
                </a:cubicBezTo>
                <a:cubicBezTo>
                  <a:pt x="155" y="62"/>
                  <a:pt x="154" y="57"/>
                  <a:pt x="156" y="56"/>
                </a:cubicBezTo>
                <a:cubicBezTo>
                  <a:pt x="156" y="57"/>
                  <a:pt x="158" y="58"/>
                  <a:pt x="157" y="59"/>
                </a:cubicBezTo>
                <a:cubicBezTo>
                  <a:pt x="165" y="67"/>
                  <a:pt x="176" y="58"/>
                  <a:pt x="179" y="49"/>
                </a:cubicBezTo>
                <a:cubicBezTo>
                  <a:pt x="180" y="46"/>
                  <a:pt x="180" y="42"/>
                  <a:pt x="181" y="38"/>
                </a:cubicBezTo>
                <a:cubicBezTo>
                  <a:pt x="182" y="37"/>
                  <a:pt x="184" y="35"/>
                  <a:pt x="184" y="34"/>
                </a:cubicBezTo>
                <a:cubicBezTo>
                  <a:pt x="183" y="35"/>
                  <a:pt x="181" y="38"/>
                  <a:pt x="180" y="36"/>
                </a:cubicBezTo>
                <a:cubicBezTo>
                  <a:pt x="184" y="29"/>
                  <a:pt x="190" y="21"/>
                  <a:pt x="200" y="19"/>
                </a:cubicBezTo>
                <a:cubicBezTo>
                  <a:pt x="206" y="18"/>
                  <a:pt x="211" y="17"/>
                  <a:pt x="218" y="17"/>
                </a:cubicBezTo>
                <a:cubicBezTo>
                  <a:pt x="220" y="17"/>
                  <a:pt x="221" y="16"/>
                  <a:pt x="221" y="19"/>
                </a:cubicBezTo>
                <a:cubicBezTo>
                  <a:pt x="220" y="20"/>
                  <a:pt x="219" y="19"/>
                  <a:pt x="217" y="19"/>
                </a:cubicBezTo>
                <a:cubicBezTo>
                  <a:pt x="213" y="18"/>
                  <a:pt x="210" y="20"/>
                  <a:pt x="206" y="20"/>
                </a:cubicBezTo>
                <a:cubicBezTo>
                  <a:pt x="197" y="21"/>
                  <a:pt x="189" y="26"/>
                  <a:pt x="184" y="32"/>
                </a:cubicBezTo>
                <a:cubicBezTo>
                  <a:pt x="186" y="32"/>
                  <a:pt x="187" y="32"/>
                  <a:pt x="188" y="31"/>
                </a:cubicBezTo>
                <a:cubicBezTo>
                  <a:pt x="189" y="31"/>
                  <a:pt x="190" y="32"/>
                  <a:pt x="189" y="34"/>
                </a:cubicBezTo>
                <a:cubicBezTo>
                  <a:pt x="188" y="33"/>
                  <a:pt x="188" y="34"/>
                  <a:pt x="187" y="34"/>
                </a:cubicBezTo>
                <a:cubicBezTo>
                  <a:pt x="182" y="37"/>
                  <a:pt x="182" y="43"/>
                  <a:pt x="181" y="49"/>
                </a:cubicBezTo>
                <a:cubicBezTo>
                  <a:pt x="179" y="56"/>
                  <a:pt x="175" y="60"/>
                  <a:pt x="169" y="63"/>
                </a:cubicBezTo>
                <a:cubicBezTo>
                  <a:pt x="167" y="63"/>
                  <a:pt x="166" y="65"/>
                  <a:pt x="163" y="65"/>
                </a:cubicBezTo>
                <a:cubicBezTo>
                  <a:pt x="161" y="65"/>
                  <a:pt x="159" y="63"/>
                  <a:pt x="158" y="63"/>
                </a:cubicBezTo>
                <a:cubicBezTo>
                  <a:pt x="159" y="67"/>
                  <a:pt x="161" y="69"/>
                  <a:pt x="165" y="70"/>
                </a:cubicBezTo>
                <a:cubicBezTo>
                  <a:pt x="164" y="72"/>
                  <a:pt x="160" y="71"/>
                  <a:pt x="158" y="70"/>
                </a:cubicBezTo>
                <a:cubicBezTo>
                  <a:pt x="160" y="75"/>
                  <a:pt x="164" y="77"/>
                  <a:pt x="169" y="77"/>
                </a:cubicBezTo>
                <a:cubicBezTo>
                  <a:pt x="168" y="81"/>
                  <a:pt x="164" y="82"/>
                  <a:pt x="161" y="82"/>
                </a:cubicBezTo>
                <a:close/>
                <a:moveTo>
                  <a:pt x="285" y="52"/>
                </a:moveTo>
                <a:cubicBezTo>
                  <a:pt x="273" y="51"/>
                  <a:pt x="268" y="38"/>
                  <a:pt x="263" y="29"/>
                </a:cubicBezTo>
                <a:cubicBezTo>
                  <a:pt x="262" y="29"/>
                  <a:pt x="262" y="29"/>
                  <a:pt x="262" y="29"/>
                </a:cubicBezTo>
                <a:cubicBezTo>
                  <a:pt x="262" y="30"/>
                  <a:pt x="261" y="30"/>
                  <a:pt x="261" y="30"/>
                </a:cubicBezTo>
                <a:cubicBezTo>
                  <a:pt x="263" y="34"/>
                  <a:pt x="267" y="39"/>
                  <a:pt x="268" y="45"/>
                </a:cubicBezTo>
                <a:cubicBezTo>
                  <a:pt x="270" y="52"/>
                  <a:pt x="267" y="58"/>
                  <a:pt x="264" y="64"/>
                </a:cubicBezTo>
                <a:cubicBezTo>
                  <a:pt x="263" y="64"/>
                  <a:pt x="263" y="66"/>
                  <a:pt x="262" y="67"/>
                </a:cubicBezTo>
                <a:cubicBezTo>
                  <a:pt x="264" y="71"/>
                  <a:pt x="265" y="78"/>
                  <a:pt x="259" y="80"/>
                </a:cubicBezTo>
                <a:cubicBezTo>
                  <a:pt x="260" y="84"/>
                  <a:pt x="258" y="86"/>
                  <a:pt x="257" y="90"/>
                </a:cubicBezTo>
                <a:cubicBezTo>
                  <a:pt x="263" y="91"/>
                  <a:pt x="269" y="90"/>
                  <a:pt x="271" y="85"/>
                </a:cubicBezTo>
                <a:cubicBezTo>
                  <a:pt x="268" y="84"/>
                  <a:pt x="263" y="84"/>
                  <a:pt x="263" y="82"/>
                </a:cubicBezTo>
                <a:cubicBezTo>
                  <a:pt x="271" y="85"/>
                  <a:pt x="281" y="82"/>
                  <a:pt x="283" y="75"/>
                </a:cubicBezTo>
                <a:cubicBezTo>
                  <a:pt x="279" y="75"/>
                  <a:pt x="276" y="74"/>
                  <a:pt x="273" y="72"/>
                </a:cubicBezTo>
                <a:cubicBezTo>
                  <a:pt x="270" y="71"/>
                  <a:pt x="267" y="70"/>
                  <a:pt x="268" y="67"/>
                </a:cubicBezTo>
                <a:cubicBezTo>
                  <a:pt x="271" y="68"/>
                  <a:pt x="272" y="69"/>
                  <a:pt x="275" y="69"/>
                </a:cubicBezTo>
                <a:cubicBezTo>
                  <a:pt x="287" y="71"/>
                  <a:pt x="293" y="61"/>
                  <a:pt x="292" y="51"/>
                </a:cubicBezTo>
                <a:cubicBezTo>
                  <a:pt x="290" y="52"/>
                  <a:pt x="288" y="53"/>
                  <a:pt x="285" y="52"/>
                </a:cubicBezTo>
                <a:close/>
                <a:moveTo>
                  <a:pt x="179" y="88"/>
                </a:moveTo>
                <a:cubicBezTo>
                  <a:pt x="175" y="92"/>
                  <a:pt x="179" y="97"/>
                  <a:pt x="184" y="98"/>
                </a:cubicBezTo>
                <a:cubicBezTo>
                  <a:pt x="185" y="97"/>
                  <a:pt x="186" y="97"/>
                  <a:pt x="187" y="96"/>
                </a:cubicBezTo>
                <a:cubicBezTo>
                  <a:pt x="192" y="100"/>
                  <a:pt x="197" y="103"/>
                  <a:pt x="202" y="107"/>
                </a:cubicBezTo>
                <a:cubicBezTo>
                  <a:pt x="209" y="108"/>
                  <a:pt x="215" y="110"/>
                  <a:pt x="221" y="110"/>
                </a:cubicBezTo>
                <a:cubicBezTo>
                  <a:pt x="227" y="111"/>
                  <a:pt x="234" y="111"/>
                  <a:pt x="238" y="108"/>
                </a:cubicBezTo>
                <a:cubicBezTo>
                  <a:pt x="239" y="108"/>
                  <a:pt x="239" y="108"/>
                  <a:pt x="240" y="108"/>
                </a:cubicBezTo>
                <a:cubicBezTo>
                  <a:pt x="247" y="101"/>
                  <a:pt x="254" y="94"/>
                  <a:pt x="257" y="84"/>
                </a:cubicBezTo>
                <a:cubicBezTo>
                  <a:pt x="256" y="83"/>
                  <a:pt x="257" y="82"/>
                  <a:pt x="257" y="80"/>
                </a:cubicBezTo>
                <a:cubicBezTo>
                  <a:pt x="257" y="80"/>
                  <a:pt x="257" y="79"/>
                  <a:pt x="257" y="79"/>
                </a:cubicBezTo>
                <a:cubicBezTo>
                  <a:pt x="257" y="77"/>
                  <a:pt x="257" y="75"/>
                  <a:pt x="256" y="73"/>
                </a:cubicBezTo>
                <a:cubicBezTo>
                  <a:pt x="255" y="70"/>
                  <a:pt x="256" y="67"/>
                  <a:pt x="255" y="65"/>
                </a:cubicBezTo>
                <a:cubicBezTo>
                  <a:pt x="256" y="63"/>
                  <a:pt x="256" y="60"/>
                  <a:pt x="255" y="59"/>
                </a:cubicBezTo>
                <a:cubicBezTo>
                  <a:pt x="256" y="48"/>
                  <a:pt x="244" y="46"/>
                  <a:pt x="239" y="38"/>
                </a:cubicBezTo>
                <a:cubicBezTo>
                  <a:pt x="239" y="53"/>
                  <a:pt x="228" y="61"/>
                  <a:pt x="215" y="63"/>
                </a:cubicBezTo>
                <a:cubicBezTo>
                  <a:pt x="214" y="64"/>
                  <a:pt x="213" y="65"/>
                  <a:pt x="212" y="66"/>
                </a:cubicBezTo>
                <a:cubicBezTo>
                  <a:pt x="211" y="65"/>
                  <a:pt x="210" y="65"/>
                  <a:pt x="210" y="64"/>
                </a:cubicBezTo>
                <a:cubicBezTo>
                  <a:pt x="211" y="62"/>
                  <a:pt x="215" y="62"/>
                  <a:pt x="214" y="59"/>
                </a:cubicBezTo>
                <a:cubicBezTo>
                  <a:pt x="213" y="61"/>
                  <a:pt x="209" y="65"/>
                  <a:pt x="207" y="66"/>
                </a:cubicBezTo>
                <a:cubicBezTo>
                  <a:pt x="204" y="68"/>
                  <a:pt x="200" y="68"/>
                  <a:pt x="198" y="70"/>
                </a:cubicBezTo>
                <a:cubicBezTo>
                  <a:pt x="194" y="73"/>
                  <a:pt x="194" y="80"/>
                  <a:pt x="191" y="84"/>
                </a:cubicBezTo>
                <a:cubicBezTo>
                  <a:pt x="189" y="86"/>
                  <a:pt x="187" y="86"/>
                  <a:pt x="185" y="89"/>
                </a:cubicBezTo>
                <a:cubicBezTo>
                  <a:pt x="187" y="90"/>
                  <a:pt x="189" y="91"/>
                  <a:pt x="190" y="93"/>
                </a:cubicBezTo>
                <a:cubicBezTo>
                  <a:pt x="189" y="94"/>
                  <a:pt x="189" y="94"/>
                  <a:pt x="188" y="94"/>
                </a:cubicBezTo>
                <a:cubicBezTo>
                  <a:pt x="187" y="92"/>
                  <a:pt x="185" y="89"/>
                  <a:pt x="183" y="90"/>
                </a:cubicBezTo>
                <a:cubicBezTo>
                  <a:pt x="182" y="93"/>
                  <a:pt x="183" y="94"/>
                  <a:pt x="183" y="96"/>
                </a:cubicBezTo>
                <a:cubicBezTo>
                  <a:pt x="181" y="95"/>
                  <a:pt x="180" y="93"/>
                  <a:pt x="180" y="90"/>
                </a:cubicBezTo>
                <a:cubicBezTo>
                  <a:pt x="180" y="90"/>
                  <a:pt x="179" y="92"/>
                  <a:pt x="178" y="91"/>
                </a:cubicBezTo>
                <a:cubicBezTo>
                  <a:pt x="179" y="88"/>
                  <a:pt x="183" y="88"/>
                  <a:pt x="184" y="85"/>
                </a:cubicBezTo>
                <a:cubicBezTo>
                  <a:pt x="182" y="87"/>
                  <a:pt x="181" y="87"/>
                  <a:pt x="179" y="88"/>
                </a:cubicBezTo>
                <a:close/>
                <a:moveTo>
                  <a:pt x="258" y="65"/>
                </a:moveTo>
                <a:cubicBezTo>
                  <a:pt x="258" y="63"/>
                  <a:pt x="260" y="59"/>
                  <a:pt x="258" y="58"/>
                </a:cubicBezTo>
                <a:cubicBezTo>
                  <a:pt x="258" y="61"/>
                  <a:pt x="257" y="63"/>
                  <a:pt x="258" y="65"/>
                </a:cubicBezTo>
                <a:close/>
                <a:moveTo>
                  <a:pt x="259" y="78"/>
                </a:moveTo>
                <a:cubicBezTo>
                  <a:pt x="262" y="76"/>
                  <a:pt x="262" y="71"/>
                  <a:pt x="260" y="68"/>
                </a:cubicBezTo>
                <a:cubicBezTo>
                  <a:pt x="259" y="68"/>
                  <a:pt x="258" y="68"/>
                  <a:pt x="258" y="68"/>
                </a:cubicBezTo>
                <a:cubicBezTo>
                  <a:pt x="258" y="72"/>
                  <a:pt x="259" y="75"/>
                  <a:pt x="259" y="78"/>
                </a:cubicBezTo>
                <a:close/>
                <a:moveTo>
                  <a:pt x="253" y="98"/>
                </a:moveTo>
                <a:cubicBezTo>
                  <a:pt x="254" y="96"/>
                  <a:pt x="256" y="97"/>
                  <a:pt x="258" y="96"/>
                </a:cubicBezTo>
                <a:cubicBezTo>
                  <a:pt x="257" y="95"/>
                  <a:pt x="257" y="93"/>
                  <a:pt x="256" y="93"/>
                </a:cubicBezTo>
                <a:cubicBezTo>
                  <a:pt x="255" y="94"/>
                  <a:pt x="253" y="96"/>
                  <a:pt x="253" y="98"/>
                </a:cubicBezTo>
                <a:close/>
                <a:moveTo>
                  <a:pt x="76" y="109"/>
                </a:moveTo>
                <a:cubicBezTo>
                  <a:pt x="77" y="108"/>
                  <a:pt x="78" y="108"/>
                  <a:pt x="79" y="108"/>
                </a:cubicBezTo>
                <a:cubicBezTo>
                  <a:pt x="79" y="105"/>
                  <a:pt x="78" y="103"/>
                  <a:pt x="78" y="100"/>
                </a:cubicBezTo>
                <a:cubicBezTo>
                  <a:pt x="75" y="103"/>
                  <a:pt x="71" y="105"/>
                  <a:pt x="69" y="109"/>
                </a:cubicBezTo>
                <a:cubicBezTo>
                  <a:pt x="71" y="109"/>
                  <a:pt x="72" y="111"/>
                  <a:pt x="72" y="112"/>
                </a:cubicBezTo>
                <a:cubicBezTo>
                  <a:pt x="74" y="111"/>
                  <a:pt x="72" y="108"/>
                  <a:pt x="71" y="107"/>
                </a:cubicBezTo>
                <a:cubicBezTo>
                  <a:pt x="71" y="107"/>
                  <a:pt x="71" y="106"/>
                  <a:pt x="72" y="106"/>
                </a:cubicBezTo>
                <a:cubicBezTo>
                  <a:pt x="73" y="107"/>
                  <a:pt x="73" y="108"/>
                  <a:pt x="74" y="108"/>
                </a:cubicBezTo>
                <a:cubicBezTo>
                  <a:pt x="75" y="106"/>
                  <a:pt x="75" y="106"/>
                  <a:pt x="75" y="103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9" y="104"/>
                  <a:pt x="76" y="107"/>
                  <a:pt x="76" y="109"/>
                </a:cubicBezTo>
                <a:close/>
                <a:moveTo>
                  <a:pt x="73" y="113"/>
                </a:moveTo>
                <a:cubicBezTo>
                  <a:pt x="75" y="112"/>
                  <a:pt x="76" y="113"/>
                  <a:pt x="78" y="113"/>
                </a:cubicBezTo>
                <a:cubicBezTo>
                  <a:pt x="79" y="112"/>
                  <a:pt x="80" y="111"/>
                  <a:pt x="79" y="109"/>
                </a:cubicBezTo>
                <a:cubicBezTo>
                  <a:pt x="77" y="111"/>
                  <a:pt x="74" y="110"/>
                  <a:pt x="73" y="113"/>
                </a:cubicBezTo>
                <a:close/>
                <a:moveTo>
                  <a:pt x="69" y="120"/>
                </a:moveTo>
                <a:cubicBezTo>
                  <a:pt x="70" y="117"/>
                  <a:pt x="72" y="113"/>
                  <a:pt x="69" y="110"/>
                </a:cubicBezTo>
                <a:cubicBezTo>
                  <a:pt x="68" y="113"/>
                  <a:pt x="67" y="117"/>
                  <a:pt x="69" y="120"/>
                </a:cubicBezTo>
                <a:close/>
                <a:moveTo>
                  <a:pt x="230" y="115"/>
                </a:moveTo>
                <a:cubicBezTo>
                  <a:pt x="229" y="115"/>
                  <a:pt x="231" y="114"/>
                  <a:pt x="230" y="113"/>
                </a:cubicBezTo>
                <a:cubicBezTo>
                  <a:pt x="230" y="114"/>
                  <a:pt x="231" y="113"/>
                  <a:pt x="230" y="112"/>
                </a:cubicBezTo>
                <a:cubicBezTo>
                  <a:pt x="225" y="113"/>
                  <a:pt x="218" y="113"/>
                  <a:pt x="213" y="111"/>
                </a:cubicBezTo>
                <a:cubicBezTo>
                  <a:pt x="214" y="121"/>
                  <a:pt x="227" y="122"/>
                  <a:pt x="230" y="115"/>
                </a:cubicBezTo>
                <a:close/>
                <a:moveTo>
                  <a:pt x="233" y="116"/>
                </a:moveTo>
                <a:cubicBezTo>
                  <a:pt x="231" y="119"/>
                  <a:pt x="225" y="123"/>
                  <a:pt x="220" y="122"/>
                </a:cubicBezTo>
                <a:cubicBezTo>
                  <a:pt x="218" y="122"/>
                  <a:pt x="217" y="120"/>
                  <a:pt x="215" y="120"/>
                </a:cubicBezTo>
                <a:cubicBezTo>
                  <a:pt x="215" y="118"/>
                  <a:pt x="213" y="118"/>
                  <a:pt x="212" y="117"/>
                </a:cubicBezTo>
                <a:cubicBezTo>
                  <a:pt x="213" y="115"/>
                  <a:pt x="212" y="113"/>
                  <a:pt x="211" y="112"/>
                </a:cubicBezTo>
                <a:cubicBezTo>
                  <a:pt x="210" y="112"/>
                  <a:pt x="210" y="113"/>
                  <a:pt x="208" y="113"/>
                </a:cubicBezTo>
                <a:cubicBezTo>
                  <a:pt x="209" y="117"/>
                  <a:pt x="211" y="120"/>
                  <a:pt x="213" y="122"/>
                </a:cubicBezTo>
                <a:cubicBezTo>
                  <a:pt x="218" y="126"/>
                  <a:pt x="225" y="130"/>
                  <a:pt x="231" y="126"/>
                </a:cubicBezTo>
                <a:cubicBezTo>
                  <a:pt x="229" y="130"/>
                  <a:pt x="223" y="131"/>
                  <a:pt x="219" y="128"/>
                </a:cubicBezTo>
                <a:cubicBezTo>
                  <a:pt x="214" y="126"/>
                  <a:pt x="208" y="120"/>
                  <a:pt x="207" y="115"/>
                </a:cubicBezTo>
                <a:cubicBezTo>
                  <a:pt x="206" y="116"/>
                  <a:pt x="205" y="118"/>
                  <a:pt x="205" y="119"/>
                </a:cubicBezTo>
                <a:cubicBezTo>
                  <a:pt x="206" y="121"/>
                  <a:pt x="206" y="122"/>
                  <a:pt x="208" y="123"/>
                </a:cubicBezTo>
                <a:cubicBezTo>
                  <a:pt x="209" y="124"/>
                  <a:pt x="211" y="126"/>
                  <a:pt x="213" y="127"/>
                </a:cubicBezTo>
                <a:cubicBezTo>
                  <a:pt x="216" y="129"/>
                  <a:pt x="219" y="131"/>
                  <a:pt x="221" y="132"/>
                </a:cubicBezTo>
                <a:cubicBezTo>
                  <a:pt x="228" y="133"/>
                  <a:pt x="234" y="129"/>
                  <a:pt x="237" y="125"/>
                </a:cubicBezTo>
                <a:cubicBezTo>
                  <a:pt x="237" y="124"/>
                  <a:pt x="238" y="123"/>
                  <a:pt x="238" y="122"/>
                </a:cubicBezTo>
                <a:cubicBezTo>
                  <a:pt x="240" y="120"/>
                  <a:pt x="243" y="118"/>
                  <a:pt x="241" y="115"/>
                </a:cubicBezTo>
                <a:cubicBezTo>
                  <a:pt x="241" y="116"/>
                  <a:pt x="238" y="114"/>
                  <a:pt x="238" y="116"/>
                </a:cubicBezTo>
                <a:cubicBezTo>
                  <a:pt x="238" y="116"/>
                  <a:pt x="240" y="118"/>
                  <a:pt x="239" y="118"/>
                </a:cubicBezTo>
                <a:cubicBezTo>
                  <a:pt x="238" y="119"/>
                  <a:pt x="237" y="118"/>
                  <a:pt x="236" y="117"/>
                </a:cubicBezTo>
                <a:cubicBezTo>
                  <a:pt x="236" y="115"/>
                  <a:pt x="236" y="113"/>
                  <a:pt x="235" y="112"/>
                </a:cubicBezTo>
                <a:cubicBezTo>
                  <a:pt x="235" y="113"/>
                  <a:pt x="233" y="112"/>
                  <a:pt x="233" y="113"/>
                </a:cubicBezTo>
                <a:cubicBezTo>
                  <a:pt x="234" y="113"/>
                  <a:pt x="233" y="115"/>
                  <a:pt x="233" y="116"/>
                </a:cubicBezTo>
                <a:close/>
                <a:moveTo>
                  <a:pt x="67" y="123"/>
                </a:moveTo>
                <a:cubicBezTo>
                  <a:pt x="66" y="121"/>
                  <a:pt x="65" y="119"/>
                  <a:pt x="64" y="117"/>
                </a:cubicBezTo>
                <a:cubicBezTo>
                  <a:pt x="62" y="116"/>
                  <a:pt x="60" y="114"/>
                  <a:pt x="59" y="115"/>
                </a:cubicBezTo>
                <a:cubicBezTo>
                  <a:pt x="61" y="117"/>
                  <a:pt x="64" y="120"/>
                  <a:pt x="67" y="123"/>
                </a:cubicBezTo>
                <a:close/>
                <a:moveTo>
                  <a:pt x="72" y="115"/>
                </a:moveTo>
                <a:cubicBezTo>
                  <a:pt x="72" y="116"/>
                  <a:pt x="71" y="117"/>
                  <a:pt x="71" y="119"/>
                </a:cubicBezTo>
                <a:cubicBezTo>
                  <a:pt x="73" y="118"/>
                  <a:pt x="74" y="117"/>
                  <a:pt x="75" y="116"/>
                </a:cubicBezTo>
                <a:cubicBezTo>
                  <a:pt x="75" y="116"/>
                  <a:pt x="77" y="115"/>
                  <a:pt x="76" y="114"/>
                </a:cubicBezTo>
                <a:cubicBezTo>
                  <a:pt x="75" y="115"/>
                  <a:pt x="74" y="115"/>
                  <a:pt x="72" y="115"/>
                </a:cubicBezTo>
                <a:close/>
                <a:moveTo>
                  <a:pt x="244" y="118"/>
                </a:moveTo>
                <a:cubicBezTo>
                  <a:pt x="244" y="118"/>
                  <a:pt x="244" y="118"/>
                  <a:pt x="244" y="118"/>
                </a:cubicBezTo>
                <a:cubicBezTo>
                  <a:pt x="239" y="124"/>
                  <a:pt x="235" y="132"/>
                  <a:pt x="227" y="134"/>
                </a:cubicBezTo>
                <a:cubicBezTo>
                  <a:pt x="223" y="134"/>
                  <a:pt x="219" y="133"/>
                  <a:pt x="216" y="131"/>
                </a:cubicBezTo>
                <a:cubicBezTo>
                  <a:pt x="216" y="131"/>
                  <a:pt x="216" y="130"/>
                  <a:pt x="215" y="130"/>
                </a:cubicBezTo>
                <a:cubicBezTo>
                  <a:pt x="215" y="129"/>
                  <a:pt x="214" y="130"/>
                  <a:pt x="213" y="129"/>
                </a:cubicBezTo>
                <a:cubicBezTo>
                  <a:pt x="210" y="128"/>
                  <a:pt x="209" y="125"/>
                  <a:pt x="206" y="124"/>
                </a:cubicBezTo>
                <a:cubicBezTo>
                  <a:pt x="204" y="123"/>
                  <a:pt x="202" y="121"/>
                  <a:pt x="202" y="119"/>
                </a:cubicBezTo>
                <a:cubicBezTo>
                  <a:pt x="198" y="121"/>
                  <a:pt x="192" y="124"/>
                  <a:pt x="189" y="126"/>
                </a:cubicBezTo>
                <a:cubicBezTo>
                  <a:pt x="189" y="127"/>
                  <a:pt x="187" y="127"/>
                  <a:pt x="187" y="127"/>
                </a:cubicBezTo>
                <a:cubicBezTo>
                  <a:pt x="186" y="129"/>
                  <a:pt x="187" y="131"/>
                  <a:pt x="188" y="133"/>
                </a:cubicBezTo>
                <a:cubicBezTo>
                  <a:pt x="188" y="134"/>
                  <a:pt x="189" y="135"/>
                  <a:pt x="189" y="137"/>
                </a:cubicBezTo>
                <a:cubicBezTo>
                  <a:pt x="191" y="137"/>
                  <a:pt x="192" y="137"/>
                  <a:pt x="193" y="137"/>
                </a:cubicBezTo>
                <a:cubicBezTo>
                  <a:pt x="194" y="136"/>
                  <a:pt x="193" y="133"/>
                  <a:pt x="194" y="132"/>
                </a:cubicBezTo>
                <a:cubicBezTo>
                  <a:pt x="195" y="131"/>
                  <a:pt x="196" y="132"/>
                  <a:pt x="197" y="131"/>
                </a:cubicBezTo>
                <a:cubicBezTo>
                  <a:pt x="198" y="132"/>
                  <a:pt x="200" y="133"/>
                  <a:pt x="203" y="134"/>
                </a:cubicBezTo>
                <a:cubicBezTo>
                  <a:pt x="206" y="134"/>
                  <a:pt x="209" y="136"/>
                  <a:pt x="211" y="137"/>
                </a:cubicBezTo>
                <a:cubicBezTo>
                  <a:pt x="215" y="138"/>
                  <a:pt x="218" y="139"/>
                  <a:pt x="221" y="141"/>
                </a:cubicBezTo>
                <a:cubicBezTo>
                  <a:pt x="224" y="142"/>
                  <a:pt x="228" y="144"/>
                  <a:pt x="230" y="145"/>
                </a:cubicBezTo>
                <a:cubicBezTo>
                  <a:pt x="233" y="147"/>
                  <a:pt x="235" y="151"/>
                  <a:pt x="239" y="151"/>
                </a:cubicBezTo>
                <a:cubicBezTo>
                  <a:pt x="238" y="144"/>
                  <a:pt x="242" y="135"/>
                  <a:pt x="243" y="129"/>
                </a:cubicBezTo>
                <a:cubicBezTo>
                  <a:pt x="245" y="125"/>
                  <a:pt x="248" y="122"/>
                  <a:pt x="249" y="117"/>
                </a:cubicBezTo>
                <a:cubicBezTo>
                  <a:pt x="247" y="117"/>
                  <a:pt x="246" y="117"/>
                  <a:pt x="244" y="117"/>
                </a:cubicBezTo>
                <a:cubicBezTo>
                  <a:pt x="244" y="117"/>
                  <a:pt x="244" y="117"/>
                  <a:pt x="244" y="118"/>
                </a:cubicBezTo>
                <a:close/>
                <a:moveTo>
                  <a:pt x="258" y="124"/>
                </a:moveTo>
                <a:cubicBezTo>
                  <a:pt x="259" y="124"/>
                  <a:pt x="260" y="123"/>
                  <a:pt x="261" y="122"/>
                </a:cubicBezTo>
                <a:cubicBezTo>
                  <a:pt x="259" y="120"/>
                  <a:pt x="256" y="120"/>
                  <a:pt x="253" y="118"/>
                </a:cubicBezTo>
                <a:cubicBezTo>
                  <a:pt x="253" y="118"/>
                  <a:pt x="252" y="118"/>
                  <a:pt x="252" y="119"/>
                </a:cubicBezTo>
                <a:cubicBezTo>
                  <a:pt x="254" y="121"/>
                  <a:pt x="255" y="123"/>
                  <a:pt x="258" y="124"/>
                </a:cubicBezTo>
                <a:close/>
                <a:moveTo>
                  <a:pt x="77" y="128"/>
                </a:moveTo>
                <a:cubicBezTo>
                  <a:pt x="76" y="129"/>
                  <a:pt x="73" y="129"/>
                  <a:pt x="72" y="129"/>
                </a:cubicBezTo>
                <a:cubicBezTo>
                  <a:pt x="72" y="129"/>
                  <a:pt x="71" y="130"/>
                  <a:pt x="71" y="130"/>
                </a:cubicBezTo>
                <a:cubicBezTo>
                  <a:pt x="67" y="129"/>
                  <a:pt x="64" y="126"/>
                  <a:pt x="59" y="126"/>
                </a:cubicBezTo>
                <a:cubicBezTo>
                  <a:pt x="57" y="126"/>
                  <a:pt x="54" y="126"/>
                  <a:pt x="51" y="127"/>
                </a:cubicBezTo>
                <a:cubicBezTo>
                  <a:pt x="48" y="128"/>
                  <a:pt x="46" y="129"/>
                  <a:pt x="44" y="132"/>
                </a:cubicBezTo>
                <a:cubicBezTo>
                  <a:pt x="43" y="141"/>
                  <a:pt x="47" y="146"/>
                  <a:pt x="50" y="152"/>
                </a:cubicBezTo>
                <a:cubicBezTo>
                  <a:pt x="55" y="156"/>
                  <a:pt x="58" y="160"/>
                  <a:pt x="65" y="160"/>
                </a:cubicBezTo>
                <a:cubicBezTo>
                  <a:pt x="69" y="160"/>
                  <a:pt x="72" y="157"/>
                  <a:pt x="76" y="157"/>
                </a:cubicBezTo>
                <a:cubicBezTo>
                  <a:pt x="78" y="157"/>
                  <a:pt x="79" y="158"/>
                  <a:pt x="82" y="158"/>
                </a:cubicBezTo>
                <a:cubicBezTo>
                  <a:pt x="85" y="157"/>
                  <a:pt x="88" y="153"/>
                  <a:pt x="89" y="150"/>
                </a:cubicBezTo>
                <a:cubicBezTo>
                  <a:pt x="90" y="149"/>
                  <a:pt x="91" y="148"/>
                  <a:pt x="91" y="148"/>
                </a:cubicBezTo>
                <a:cubicBezTo>
                  <a:pt x="94" y="140"/>
                  <a:pt x="95" y="131"/>
                  <a:pt x="89" y="125"/>
                </a:cubicBezTo>
                <a:cubicBezTo>
                  <a:pt x="87" y="124"/>
                  <a:pt x="86" y="121"/>
                  <a:pt x="83" y="120"/>
                </a:cubicBezTo>
                <a:cubicBezTo>
                  <a:pt x="78" y="119"/>
                  <a:pt x="73" y="122"/>
                  <a:pt x="70" y="125"/>
                </a:cubicBezTo>
                <a:cubicBezTo>
                  <a:pt x="72" y="127"/>
                  <a:pt x="73" y="127"/>
                  <a:pt x="75" y="126"/>
                </a:cubicBezTo>
                <a:cubicBezTo>
                  <a:pt x="76" y="125"/>
                  <a:pt x="74" y="124"/>
                  <a:pt x="75" y="123"/>
                </a:cubicBezTo>
                <a:cubicBezTo>
                  <a:pt x="77" y="124"/>
                  <a:pt x="78" y="127"/>
                  <a:pt x="77" y="128"/>
                </a:cubicBezTo>
                <a:close/>
                <a:moveTo>
                  <a:pt x="241" y="150"/>
                </a:moveTo>
                <a:cubicBezTo>
                  <a:pt x="242" y="149"/>
                  <a:pt x="241" y="148"/>
                  <a:pt x="242" y="147"/>
                </a:cubicBezTo>
                <a:cubicBezTo>
                  <a:pt x="242" y="144"/>
                  <a:pt x="244" y="142"/>
                  <a:pt x="245" y="139"/>
                </a:cubicBezTo>
                <a:cubicBezTo>
                  <a:pt x="248" y="133"/>
                  <a:pt x="252" y="129"/>
                  <a:pt x="256" y="125"/>
                </a:cubicBezTo>
                <a:cubicBezTo>
                  <a:pt x="254" y="124"/>
                  <a:pt x="253" y="122"/>
                  <a:pt x="251" y="120"/>
                </a:cubicBezTo>
                <a:cubicBezTo>
                  <a:pt x="245" y="128"/>
                  <a:pt x="240" y="141"/>
                  <a:pt x="241" y="150"/>
                </a:cubicBezTo>
                <a:close/>
                <a:moveTo>
                  <a:pt x="258" y="127"/>
                </a:moveTo>
                <a:cubicBezTo>
                  <a:pt x="253" y="129"/>
                  <a:pt x="250" y="134"/>
                  <a:pt x="247" y="139"/>
                </a:cubicBezTo>
                <a:cubicBezTo>
                  <a:pt x="245" y="143"/>
                  <a:pt x="244" y="146"/>
                  <a:pt x="244" y="150"/>
                </a:cubicBezTo>
                <a:cubicBezTo>
                  <a:pt x="249" y="140"/>
                  <a:pt x="256" y="131"/>
                  <a:pt x="268" y="128"/>
                </a:cubicBezTo>
                <a:cubicBezTo>
                  <a:pt x="267" y="126"/>
                  <a:pt x="267" y="124"/>
                  <a:pt x="267" y="122"/>
                </a:cubicBezTo>
                <a:cubicBezTo>
                  <a:pt x="263" y="122"/>
                  <a:pt x="260" y="125"/>
                  <a:pt x="258" y="127"/>
                </a:cubicBezTo>
                <a:close/>
                <a:moveTo>
                  <a:pt x="180" y="131"/>
                </a:moveTo>
                <a:cubicBezTo>
                  <a:pt x="178" y="133"/>
                  <a:pt x="176" y="136"/>
                  <a:pt x="173" y="138"/>
                </a:cubicBezTo>
                <a:cubicBezTo>
                  <a:pt x="172" y="141"/>
                  <a:pt x="170" y="142"/>
                  <a:pt x="168" y="144"/>
                </a:cubicBezTo>
                <a:cubicBezTo>
                  <a:pt x="165" y="148"/>
                  <a:pt x="164" y="152"/>
                  <a:pt x="161" y="154"/>
                </a:cubicBezTo>
                <a:cubicBezTo>
                  <a:pt x="161" y="156"/>
                  <a:pt x="159" y="157"/>
                  <a:pt x="158" y="159"/>
                </a:cubicBezTo>
                <a:cubicBezTo>
                  <a:pt x="157" y="164"/>
                  <a:pt x="153" y="166"/>
                  <a:pt x="151" y="171"/>
                </a:cubicBezTo>
                <a:cubicBezTo>
                  <a:pt x="149" y="176"/>
                  <a:pt x="152" y="181"/>
                  <a:pt x="152" y="187"/>
                </a:cubicBezTo>
                <a:cubicBezTo>
                  <a:pt x="153" y="190"/>
                  <a:pt x="157" y="194"/>
                  <a:pt x="162" y="195"/>
                </a:cubicBezTo>
                <a:cubicBezTo>
                  <a:pt x="167" y="196"/>
                  <a:pt x="174" y="198"/>
                  <a:pt x="179" y="195"/>
                </a:cubicBezTo>
                <a:cubicBezTo>
                  <a:pt x="175" y="189"/>
                  <a:pt x="176" y="181"/>
                  <a:pt x="180" y="177"/>
                </a:cubicBezTo>
                <a:cubicBezTo>
                  <a:pt x="180" y="172"/>
                  <a:pt x="175" y="168"/>
                  <a:pt x="170" y="168"/>
                </a:cubicBezTo>
                <a:cubicBezTo>
                  <a:pt x="169" y="168"/>
                  <a:pt x="168" y="169"/>
                  <a:pt x="167" y="168"/>
                </a:cubicBezTo>
                <a:cubicBezTo>
                  <a:pt x="168" y="165"/>
                  <a:pt x="173" y="167"/>
                  <a:pt x="176" y="167"/>
                </a:cubicBezTo>
                <a:cubicBezTo>
                  <a:pt x="176" y="165"/>
                  <a:pt x="174" y="164"/>
                  <a:pt x="174" y="162"/>
                </a:cubicBezTo>
                <a:cubicBezTo>
                  <a:pt x="177" y="163"/>
                  <a:pt x="179" y="166"/>
                  <a:pt x="178" y="169"/>
                </a:cubicBezTo>
                <a:cubicBezTo>
                  <a:pt x="179" y="170"/>
                  <a:pt x="180" y="170"/>
                  <a:pt x="180" y="171"/>
                </a:cubicBezTo>
                <a:cubicBezTo>
                  <a:pt x="182" y="172"/>
                  <a:pt x="182" y="175"/>
                  <a:pt x="185" y="176"/>
                </a:cubicBezTo>
                <a:cubicBezTo>
                  <a:pt x="185" y="172"/>
                  <a:pt x="185" y="169"/>
                  <a:pt x="187" y="166"/>
                </a:cubicBezTo>
                <a:cubicBezTo>
                  <a:pt x="185" y="164"/>
                  <a:pt x="186" y="161"/>
                  <a:pt x="185" y="158"/>
                </a:cubicBezTo>
                <a:cubicBezTo>
                  <a:pt x="185" y="157"/>
                  <a:pt x="185" y="157"/>
                  <a:pt x="184" y="156"/>
                </a:cubicBezTo>
                <a:cubicBezTo>
                  <a:pt x="184" y="155"/>
                  <a:pt x="185" y="154"/>
                  <a:pt x="184" y="153"/>
                </a:cubicBezTo>
                <a:cubicBezTo>
                  <a:pt x="184" y="151"/>
                  <a:pt x="183" y="148"/>
                  <a:pt x="182" y="146"/>
                </a:cubicBezTo>
                <a:cubicBezTo>
                  <a:pt x="182" y="143"/>
                  <a:pt x="184" y="141"/>
                  <a:pt x="188" y="142"/>
                </a:cubicBezTo>
                <a:cubicBezTo>
                  <a:pt x="188" y="140"/>
                  <a:pt x="186" y="139"/>
                  <a:pt x="188" y="137"/>
                </a:cubicBezTo>
                <a:cubicBezTo>
                  <a:pt x="186" y="134"/>
                  <a:pt x="185" y="132"/>
                  <a:pt x="184" y="129"/>
                </a:cubicBezTo>
                <a:cubicBezTo>
                  <a:pt x="183" y="130"/>
                  <a:pt x="181" y="130"/>
                  <a:pt x="180" y="131"/>
                </a:cubicBezTo>
                <a:close/>
                <a:moveTo>
                  <a:pt x="252" y="149"/>
                </a:moveTo>
                <a:cubicBezTo>
                  <a:pt x="255" y="149"/>
                  <a:pt x="256" y="148"/>
                  <a:pt x="258" y="146"/>
                </a:cubicBezTo>
                <a:cubicBezTo>
                  <a:pt x="260" y="145"/>
                  <a:pt x="263" y="145"/>
                  <a:pt x="264" y="144"/>
                </a:cubicBezTo>
                <a:cubicBezTo>
                  <a:pt x="266" y="143"/>
                  <a:pt x="266" y="143"/>
                  <a:pt x="268" y="142"/>
                </a:cubicBezTo>
                <a:cubicBezTo>
                  <a:pt x="272" y="141"/>
                  <a:pt x="276" y="140"/>
                  <a:pt x="279" y="138"/>
                </a:cubicBezTo>
                <a:cubicBezTo>
                  <a:pt x="278" y="137"/>
                  <a:pt x="277" y="136"/>
                  <a:pt x="277" y="135"/>
                </a:cubicBezTo>
                <a:cubicBezTo>
                  <a:pt x="271" y="135"/>
                  <a:pt x="267" y="138"/>
                  <a:pt x="263" y="139"/>
                </a:cubicBezTo>
                <a:cubicBezTo>
                  <a:pt x="266" y="135"/>
                  <a:pt x="271" y="134"/>
                  <a:pt x="278" y="133"/>
                </a:cubicBezTo>
                <a:cubicBezTo>
                  <a:pt x="276" y="132"/>
                  <a:pt x="275" y="131"/>
                  <a:pt x="275" y="129"/>
                </a:cubicBezTo>
                <a:cubicBezTo>
                  <a:pt x="270" y="131"/>
                  <a:pt x="265" y="135"/>
                  <a:pt x="260" y="136"/>
                </a:cubicBezTo>
                <a:cubicBezTo>
                  <a:pt x="263" y="133"/>
                  <a:pt x="268" y="131"/>
                  <a:pt x="271" y="129"/>
                </a:cubicBezTo>
                <a:cubicBezTo>
                  <a:pt x="258" y="131"/>
                  <a:pt x="252" y="140"/>
                  <a:pt x="246" y="149"/>
                </a:cubicBezTo>
                <a:cubicBezTo>
                  <a:pt x="250" y="148"/>
                  <a:pt x="251" y="144"/>
                  <a:pt x="253" y="143"/>
                </a:cubicBezTo>
                <a:cubicBezTo>
                  <a:pt x="252" y="144"/>
                  <a:pt x="252" y="146"/>
                  <a:pt x="251" y="148"/>
                </a:cubicBezTo>
                <a:cubicBezTo>
                  <a:pt x="253" y="147"/>
                  <a:pt x="254" y="145"/>
                  <a:pt x="256" y="144"/>
                </a:cubicBezTo>
                <a:cubicBezTo>
                  <a:pt x="255" y="146"/>
                  <a:pt x="253" y="148"/>
                  <a:pt x="252" y="149"/>
                </a:cubicBezTo>
                <a:close/>
                <a:moveTo>
                  <a:pt x="206" y="140"/>
                </a:moveTo>
                <a:cubicBezTo>
                  <a:pt x="216" y="142"/>
                  <a:pt x="224" y="146"/>
                  <a:pt x="232" y="150"/>
                </a:cubicBezTo>
                <a:cubicBezTo>
                  <a:pt x="233" y="150"/>
                  <a:pt x="232" y="149"/>
                  <a:pt x="232" y="149"/>
                </a:cubicBezTo>
                <a:cubicBezTo>
                  <a:pt x="231" y="148"/>
                  <a:pt x="230" y="147"/>
                  <a:pt x="228" y="147"/>
                </a:cubicBezTo>
                <a:cubicBezTo>
                  <a:pt x="223" y="144"/>
                  <a:pt x="216" y="139"/>
                  <a:pt x="210" y="139"/>
                </a:cubicBezTo>
                <a:cubicBezTo>
                  <a:pt x="206" y="137"/>
                  <a:pt x="201" y="135"/>
                  <a:pt x="196" y="134"/>
                </a:cubicBezTo>
                <a:cubicBezTo>
                  <a:pt x="195" y="135"/>
                  <a:pt x="195" y="135"/>
                  <a:pt x="195" y="137"/>
                </a:cubicBezTo>
                <a:cubicBezTo>
                  <a:pt x="198" y="138"/>
                  <a:pt x="202" y="139"/>
                  <a:pt x="206" y="140"/>
                </a:cubicBezTo>
                <a:close/>
                <a:moveTo>
                  <a:pt x="279" y="140"/>
                </a:moveTo>
                <a:cubicBezTo>
                  <a:pt x="274" y="142"/>
                  <a:pt x="270" y="143"/>
                  <a:pt x="265" y="146"/>
                </a:cubicBezTo>
                <a:cubicBezTo>
                  <a:pt x="264" y="146"/>
                  <a:pt x="262" y="147"/>
                  <a:pt x="260" y="148"/>
                </a:cubicBezTo>
                <a:cubicBezTo>
                  <a:pt x="258" y="149"/>
                  <a:pt x="257" y="150"/>
                  <a:pt x="255" y="152"/>
                </a:cubicBezTo>
                <a:cubicBezTo>
                  <a:pt x="251" y="172"/>
                  <a:pt x="251" y="190"/>
                  <a:pt x="249" y="211"/>
                </a:cubicBezTo>
                <a:cubicBezTo>
                  <a:pt x="252" y="211"/>
                  <a:pt x="255" y="209"/>
                  <a:pt x="258" y="208"/>
                </a:cubicBezTo>
                <a:cubicBezTo>
                  <a:pt x="264" y="206"/>
                  <a:pt x="271" y="206"/>
                  <a:pt x="276" y="204"/>
                </a:cubicBezTo>
                <a:cubicBezTo>
                  <a:pt x="275" y="204"/>
                  <a:pt x="277" y="203"/>
                  <a:pt x="277" y="203"/>
                </a:cubicBezTo>
                <a:cubicBezTo>
                  <a:pt x="278" y="202"/>
                  <a:pt x="278" y="200"/>
                  <a:pt x="279" y="200"/>
                </a:cubicBezTo>
                <a:cubicBezTo>
                  <a:pt x="279" y="195"/>
                  <a:pt x="283" y="187"/>
                  <a:pt x="280" y="183"/>
                </a:cubicBezTo>
                <a:cubicBezTo>
                  <a:pt x="280" y="182"/>
                  <a:pt x="279" y="180"/>
                  <a:pt x="280" y="179"/>
                </a:cubicBezTo>
                <a:cubicBezTo>
                  <a:pt x="278" y="178"/>
                  <a:pt x="277" y="176"/>
                  <a:pt x="277" y="174"/>
                </a:cubicBezTo>
                <a:cubicBezTo>
                  <a:pt x="277" y="173"/>
                  <a:pt x="275" y="172"/>
                  <a:pt x="276" y="170"/>
                </a:cubicBezTo>
                <a:cubicBezTo>
                  <a:pt x="274" y="170"/>
                  <a:pt x="276" y="168"/>
                  <a:pt x="275" y="167"/>
                </a:cubicBezTo>
                <a:cubicBezTo>
                  <a:pt x="277" y="164"/>
                  <a:pt x="282" y="164"/>
                  <a:pt x="283" y="160"/>
                </a:cubicBezTo>
                <a:cubicBezTo>
                  <a:pt x="284" y="159"/>
                  <a:pt x="283" y="156"/>
                  <a:pt x="284" y="154"/>
                </a:cubicBezTo>
                <a:cubicBezTo>
                  <a:pt x="284" y="150"/>
                  <a:pt x="283" y="145"/>
                  <a:pt x="285" y="142"/>
                </a:cubicBezTo>
                <a:cubicBezTo>
                  <a:pt x="285" y="141"/>
                  <a:pt x="286" y="139"/>
                  <a:pt x="285" y="138"/>
                </a:cubicBezTo>
                <a:cubicBezTo>
                  <a:pt x="282" y="137"/>
                  <a:pt x="281" y="139"/>
                  <a:pt x="279" y="140"/>
                </a:cubicBezTo>
                <a:close/>
                <a:moveTo>
                  <a:pt x="217" y="145"/>
                </a:moveTo>
                <a:cubicBezTo>
                  <a:pt x="209" y="142"/>
                  <a:pt x="199" y="140"/>
                  <a:pt x="190" y="139"/>
                </a:cubicBezTo>
                <a:cubicBezTo>
                  <a:pt x="190" y="139"/>
                  <a:pt x="190" y="140"/>
                  <a:pt x="189" y="140"/>
                </a:cubicBezTo>
                <a:cubicBezTo>
                  <a:pt x="189" y="141"/>
                  <a:pt x="189" y="142"/>
                  <a:pt x="189" y="143"/>
                </a:cubicBezTo>
                <a:cubicBezTo>
                  <a:pt x="196" y="144"/>
                  <a:pt x="201" y="146"/>
                  <a:pt x="207" y="147"/>
                </a:cubicBezTo>
                <a:cubicBezTo>
                  <a:pt x="213" y="148"/>
                  <a:pt x="217" y="150"/>
                  <a:pt x="222" y="151"/>
                </a:cubicBezTo>
                <a:cubicBezTo>
                  <a:pt x="225" y="151"/>
                  <a:pt x="228" y="151"/>
                  <a:pt x="231" y="151"/>
                </a:cubicBezTo>
                <a:cubicBezTo>
                  <a:pt x="226" y="150"/>
                  <a:pt x="222" y="146"/>
                  <a:pt x="217" y="145"/>
                </a:cubicBezTo>
                <a:close/>
                <a:moveTo>
                  <a:pt x="286" y="156"/>
                </a:moveTo>
                <a:cubicBezTo>
                  <a:pt x="287" y="156"/>
                  <a:pt x="287" y="157"/>
                  <a:pt x="287" y="158"/>
                </a:cubicBezTo>
                <a:cubicBezTo>
                  <a:pt x="287" y="161"/>
                  <a:pt x="280" y="165"/>
                  <a:pt x="278" y="168"/>
                </a:cubicBezTo>
                <a:cubicBezTo>
                  <a:pt x="281" y="170"/>
                  <a:pt x="282" y="168"/>
                  <a:pt x="285" y="167"/>
                </a:cubicBezTo>
                <a:cubicBezTo>
                  <a:pt x="286" y="166"/>
                  <a:pt x="287" y="164"/>
                  <a:pt x="288" y="163"/>
                </a:cubicBezTo>
                <a:cubicBezTo>
                  <a:pt x="289" y="162"/>
                  <a:pt x="289" y="159"/>
                  <a:pt x="291" y="160"/>
                </a:cubicBezTo>
                <a:cubicBezTo>
                  <a:pt x="289" y="164"/>
                  <a:pt x="287" y="168"/>
                  <a:pt x="282" y="170"/>
                </a:cubicBezTo>
                <a:cubicBezTo>
                  <a:pt x="281" y="171"/>
                  <a:pt x="279" y="170"/>
                  <a:pt x="279" y="173"/>
                </a:cubicBezTo>
                <a:cubicBezTo>
                  <a:pt x="281" y="173"/>
                  <a:pt x="283" y="173"/>
                  <a:pt x="285" y="172"/>
                </a:cubicBezTo>
                <a:cubicBezTo>
                  <a:pt x="287" y="171"/>
                  <a:pt x="288" y="167"/>
                  <a:pt x="290" y="166"/>
                </a:cubicBezTo>
                <a:cubicBezTo>
                  <a:pt x="289" y="171"/>
                  <a:pt x="286" y="175"/>
                  <a:pt x="280" y="175"/>
                </a:cubicBezTo>
                <a:cubicBezTo>
                  <a:pt x="280" y="176"/>
                  <a:pt x="280" y="176"/>
                  <a:pt x="280" y="177"/>
                </a:cubicBezTo>
                <a:cubicBezTo>
                  <a:pt x="280" y="177"/>
                  <a:pt x="280" y="177"/>
                  <a:pt x="280" y="177"/>
                </a:cubicBezTo>
                <a:cubicBezTo>
                  <a:pt x="284" y="179"/>
                  <a:pt x="289" y="175"/>
                  <a:pt x="290" y="171"/>
                </a:cubicBezTo>
                <a:cubicBezTo>
                  <a:pt x="291" y="170"/>
                  <a:pt x="291" y="169"/>
                  <a:pt x="292" y="169"/>
                </a:cubicBezTo>
                <a:cubicBezTo>
                  <a:pt x="291" y="175"/>
                  <a:pt x="288" y="178"/>
                  <a:pt x="282" y="180"/>
                </a:cubicBezTo>
                <a:cubicBezTo>
                  <a:pt x="282" y="180"/>
                  <a:pt x="282" y="181"/>
                  <a:pt x="282" y="181"/>
                </a:cubicBezTo>
                <a:cubicBezTo>
                  <a:pt x="283" y="181"/>
                  <a:pt x="284" y="182"/>
                  <a:pt x="285" y="182"/>
                </a:cubicBezTo>
                <a:cubicBezTo>
                  <a:pt x="290" y="180"/>
                  <a:pt x="294" y="174"/>
                  <a:pt x="295" y="168"/>
                </a:cubicBezTo>
                <a:cubicBezTo>
                  <a:pt x="295" y="162"/>
                  <a:pt x="291" y="158"/>
                  <a:pt x="290" y="152"/>
                </a:cubicBezTo>
                <a:cubicBezTo>
                  <a:pt x="291" y="150"/>
                  <a:pt x="291" y="146"/>
                  <a:pt x="290" y="144"/>
                </a:cubicBezTo>
                <a:cubicBezTo>
                  <a:pt x="284" y="144"/>
                  <a:pt x="286" y="152"/>
                  <a:pt x="286" y="156"/>
                </a:cubicBezTo>
                <a:close/>
                <a:moveTo>
                  <a:pt x="222" y="153"/>
                </a:moveTo>
                <a:cubicBezTo>
                  <a:pt x="219" y="152"/>
                  <a:pt x="216" y="151"/>
                  <a:pt x="213" y="149"/>
                </a:cubicBezTo>
                <a:cubicBezTo>
                  <a:pt x="211" y="149"/>
                  <a:pt x="208" y="149"/>
                  <a:pt x="207" y="149"/>
                </a:cubicBezTo>
                <a:cubicBezTo>
                  <a:pt x="205" y="148"/>
                  <a:pt x="204" y="148"/>
                  <a:pt x="203" y="148"/>
                </a:cubicBezTo>
                <a:cubicBezTo>
                  <a:pt x="197" y="146"/>
                  <a:pt x="191" y="146"/>
                  <a:pt x="186" y="144"/>
                </a:cubicBezTo>
                <a:cubicBezTo>
                  <a:pt x="186" y="144"/>
                  <a:pt x="185" y="145"/>
                  <a:pt x="184" y="145"/>
                </a:cubicBezTo>
                <a:cubicBezTo>
                  <a:pt x="187" y="152"/>
                  <a:pt x="187" y="159"/>
                  <a:pt x="189" y="167"/>
                </a:cubicBezTo>
                <a:cubicBezTo>
                  <a:pt x="191" y="166"/>
                  <a:pt x="191" y="164"/>
                  <a:pt x="195" y="164"/>
                </a:cubicBezTo>
                <a:cubicBezTo>
                  <a:pt x="198" y="167"/>
                  <a:pt x="199" y="170"/>
                  <a:pt x="198" y="174"/>
                </a:cubicBezTo>
                <a:cubicBezTo>
                  <a:pt x="197" y="175"/>
                  <a:pt x="196" y="177"/>
                  <a:pt x="197" y="178"/>
                </a:cubicBezTo>
                <a:cubicBezTo>
                  <a:pt x="200" y="177"/>
                  <a:pt x="204" y="178"/>
                  <a:pt x="206" y="177"/>
                </a:cubicBezTo>
                <a:cubicBezTo>
                  <a:pt x="209" y="175"/>
                  <a:pt x="211" y="172"/>
                  <a:pt x="215" y="174"/>
                </a:cubicBezTo>
                <a:cubicBezTo>
                  <a:pt x="217" y="180"/>
                  <a:pt x="210" y="181"/>
                  <a:pt x="207" y="185"/>
                </a:cubicBezTo>
                <a:cubicBezTo>
                  <a:pt x="211" y="183"/>
                  <a:pt x="214" y="183"/>
                  <a:pt x="219" y="183"/>
                </a:cubicBezTo>
                <a:cubicBezTo>
                  <a:pt x="221" y="184"/>
                  <a:pt x="219" y="186"/>
                  <a:pt x="219" y="187"/>
                </a:cubicBezTo>
                <a:cubicBezTo>
                  <a:pt x="219" y="188"/>
                  <a:pt x="219" y="189"/>
                  <a:pt x="219" y="190"/>
                </a:cubicBezTo>
                <a:cubicBezTo>
                  <a:pt x="217" y="192"/>
                  <a:pt x="214" y="194"/>
                  <a:pt x="211" y="195"/>
                </a:cubicBezTo>
                <a:cubicBezTo>
                  <a:pt x="213" y="196"/>
                  <a:pt x="214" y="201"/>
                  <a:pt x="211" y="201"/>
                </a:cubicBezTo>
                <a:cubicBezTo>
                  <a:pt x="206" y="201"/>
                  <a:pt x="199" y="199"/>
                  <a:pt x="195" y="199"/>
                </a:cubicBezTo>
                <a:cubicBezTo>
                  <a:pt x="196" y="203"/>
                  <a:pt x="197" y="207"/>
                  <a:pt x="199" y="210"/>
                </a:cubicBezTo>
                <a:cubicBezTo>
                  <a:pt x="211" y="211"/>
                  <a:pt x="226" y="211"/>
                  <a:pt x="236" y="209"/>
                </a:cubicBezTo>
                <a:cubicBezTo>
                  <a:pt x="235" y="200"/>
                  <a:pt x="236" y="191"/>
                  <a:pt x="235" y="182"/>
                </a:cubicBezTo>
                <a:cubicBezTo>
                  <a:pt x="235" y="178"/>
                  <a:pt x="233" y="173"/>
                  <a:pt x="233" y="168"/>
                </a:cubicBezTo>
                <a:cubicBezTo>
                  <a:pt x="232" y="165"/>
                  <a:pt x="233" y="163"/>
                  <a:pt x="232" y="160"/>
                </a:cubicBezTo>
                <a:cubicBezTo>
                  <a:pt x="232" y="158"/>
                  <a:pt x="231" y="156"/>
                  <a:pt x="230" y="154"/>
                </a:cubicBezTo>
                <a:cubicBezTo>
                  <a:pt x="228" y="153"/>
                  <a:pt x="225" y="153"/>
                  <a:pt x="222" y="153"/>
                </a:cubicBezTo>
                <a:close/>
                <a:moveTo>
                  <a:pt x="233" y="155"/>
                </a:moveTo>
                <a:cubicBezTo>
                  <a:pt x="235" y="162"/>
                  <a:pt x="235" y="169"/>
                  <a:pt x="236" y="176"/>
                </a:cubicBezTo>
                <a:cubicBezTo>
                  <a:pt x="236" y="177"/>
                  <a:pt x="237" y="179"/>
                  <a:pt x="237" y="180"/>
                </a:cubicBezTo>
                <a:cubicBezTo>
                  <a:pt x="238" y="190"/>
                  <a:pt x="237" y="201"/>
                  <a:pt x="238" y="210"/>
                </a:cubicBezTo>
                <a:cubicBezTo>
                  <a:pt x="238" y="211"/>
                  <a:pt x="237" y="210"/>
                  <a:pt x="237" y="211"/>
                </a:cubicBezTo>
                <a:cubicBezTo>
                  <a:pt x="238" y="215"/>
                  <a:pt x="243" y="216"/>
                  <a:pt x="247" y="213"/>
                </a:cubicBezTo>
                <a:cubicBezTo>
                  <a:pt x="248" y="193"/>
                  <a:pt x="249" y="171"/>
                  <a:pt x="253" y="152"/>
                </a:cubicBezTo>
                <a:cubicBezTo>
                  <a:pt x="252" y="152"/>
                  <a:pt x="252" y="152"/>
                  <a:pt x="252" y="152"/>
                </a:cubicBezTo>
                <a:cubicBezTo>
                  <a:pt x="248" y="157"/>
                  <a:pt x="239" y="156"/>
                  <a:pt x="233" y="155"/>
                </a:cubicBezTo>
                <a:close/>
                <a:moveTo>
                  <a:pt x="122" y="177"/>
                </a:moveTo>
                <a:cubicBezTo>
                  <a:pt x="120" y="177"/>
                  <a:pt x="118" y="176"/>
                  <a:pt x="117" y="176"/>
                </a:cubicBezTo>
                <a:cubicBezTo>
                  <a:pt x="113" y="176"/>
                  <a:pt x="109" y="177"/>
                  <a:pt x="105" y="177"/>
                </a:cubicBezTo>
                <a:cubicBezTo>
                  <a:pt x="99" y="177"/>
                  <a:pt x="92" y="177"/>
                  <a:pt x="84" y="177"/>
                </a:cubicBezTo>
                <a:cubicBezTo>
                  <a:pt x="84" y="177"/>
                  <a:pt x="83" y="177"/>
                  <a:pt x="82" y="177"/>
                </a:cubicBezTo>
                <a:cubicBezTo>
                  <a:pt x="71" y="178"/>
                  <a:pt x="62" y="177"/>
                  <a:pt x="52" y="178"/>
                </a:cubicBezTo>
                <a:cubicBezTo>
                  <a:pt x="50" y="178"/>
                  <a:pt x="46" y="179"/>
                  <a:pt x="45" y="178"/>
                </a:cubicBezTo>
                <a:cubicBezTo>
                  <a:pt x="41" y="177"/>
                  <a:pt x="40" y="175"/>
                  <a:pt x="40" y="172"/>
                </a:cubicBezTo>
                <a:cubicBezTo>
                  <a:pt x="40" y="169"/>
                  <a:pt x="41" y="166"/>
                  <a:pt x="43" y="164"/>
                </a:cubicBezTo>
                <a:cubicBezTo>
                  <a:pt x="47" y="164"/>
                  <a:pt x="51" y="163"/>
                  <a:pt x="54" y="164"/>
                </a:cubicBezTo>
                <a:cubicBezTo>
                  <a:pt x="58" y="164"/>
                  <a:pt x="64" y="164"/>
                  <a:pt x="68" y="164"/>
                </a:cubicBezTo>
                <a:cubicBezTo>
                  <a:pt x="72" y="164"/>
                  <a:pt x="76" y="164"/>
                  <a:pt x="80" y="164"/>
                </a:cubicBezTo>
                <a:cubicBezTo>
                  <a:pt x="84" y="164"/>
                  <a:pt x="88" y="164"/>
                  <a:pt x="93" y="164"/>
                </a:cubicBezTo>
                <a:cubicBezTo>
                  <a:pt x="104" y="163"/>
                  <a:pt x="114" y="164"/>
                  <a:pt x="124" y="164"/>
                </a:cubicBezTo>
                <a:cubicBezTo>
                  <a:pt x="124" y="163"/>
                  <a:pt x="122" y="162"/>
                  <a:pt x="121" y="161"/>
                </a:cubicBezTo>
                <a:cubicBezTo>
                  <a:pt x="119" y="160"/>
                  <a:pt x="118" y="158"/>
                  <a:pt x="115" y="158"/>
                </a:cubicBezTo>
                <a:cubicBezTo>
                  <a:pt x="113" y="157"/>
                  <a:pt x="110" y="157"/>
                  <a:pt x="108" y="157"/>
                </a:cubicBezTo>
                <a:cubicBezTo>
                  <a:pt x="100" y="157"/>
                  <a:pt x="94" y="159"/>
                  <a:pt x="87" y="157"/>
                </a:cubicBezTo>
                <a:cubicBezTo>
                  <a:pt x="85" y="159"/>
                  <a:pt x="82" y="160"/>
                  <a:pt x="78" y="160"/>
                </a:cubicBezTo>
                <a:cubicBezTo>
                  <a:pt x="78" y="160"/>
                  <a:pt x="79" y="161"/>
                  <a:pt x="78" y="161"/>
                </a:cubicBezTo>
                <a:cubicBezTo>
                  <a:pt x="77" y="162"/>
                  <a:pt x="77" y="161"/>
                  <a:pt x="76" y="161"/>
                </a:cubicBezTo>
                <a:cubicBezTo>
                  <a:pt x="76" y="162"/>
                  <a:pt x="76" y="162"/>
                  <a:pt x="75" y="163"/>
                </a:cubicBezTo>
                <a:cubicBezTo>
                  <a:pt x="74" y="163"/>
                  <a:pt x="74" y="162"/>
                  <a:pt x="74" y="162"/>
                </a:cubicBezTo>
                <a:cubicBezTo>
                  <a:pt x="74" y="162"/>
                  <a:pt x="73" y="163"/>
                  <a:pt x="72" y="162"/>
                </a:cubicBezTo>
                <a:cubicBezTo>
                  <a:pt x="72" y="161"/>
                  <a:pt x="73" y="161"/>
                  <a:pt x="73" y="160"/>
                </a:cubicBezTo>
                <a:cubicBezTo>
                  <a:pt x="68" y="163"/>
                  <a:pt x="62" y="162"/>
                  <a:pt x="57" y="160"/>
                </a:cubicBezTo>
                <a:cubicBezTo>
                  <a:pt x="51" y="162"/>
                  <a:pt x="46" y="160"/>
                  <a:pt x="40" y="162"/>
                </a:cubicBezTo>
                <a:cubicBezTo>
                  <a:pt x="38" y="166"/>
                  <a:pt x="36" y="171"/>
                  <a:pt x="39" y="176"/>
                </a:cubicBezTo>
                <a:cubicBezTo>
                  <a:pt x="38" y="176"/>
                  <a:pt x="38" y="177"/>
                  <a:pt x="38" y="177"/>
                </a:cubicBezTo>
                <a:cubicBezTo>
                  <a:pt x="40" y="180"/>
                  <a:pt x="45" y="179"/>
                  <a:pt x="50" y="179"/>
                </a:cubicBezTo>
                <a:cubicBezTo>
                  <a:pt x="55" y="179"/>
                  <a:pt x="62" y="179"/>
                  <a:pt x="68" y="179"/>
                </a:cubicBezTo>
                <a:cubicBezTo>
                  <a:pt x="76" y="179"/>
                  <a:pt x="87" y="179"/>
                  <a:pt x="95" y="179"/>
                </a:cubicBezTo>
                <a:cubicBezTo>
                  <a:pt x="100" y="179"/>
                  <a:pt x="106" y="179"/>
                  <a:pt x="110" y="179"/>
                </a:cubicBezTo>
                <a:cubicBezTo>
                  <a:pt x="116" y="179"/>
                  <a:pt x="121" y="179"/>
                  <a:pt x="126" y="177"/>
                </a:cubicBezTo>
                <a:cubicBezTo>
                  <a:pt x="126" y="176"/>
                  <a:pt x="125" y="174"/>
                  <a:pt x="123" y="174"/>
                </a:cubicBezTo>
                <a:cubicBezTo>
                  <a:pt x="123" y="174"/>
                  <a:pt x="123" y="176"/>
                  <a:pt x="122" y="177"/>
                </a:cubicBezTo>
                <a:close/>
                <a:moveTo>
                  <a:pt x="98" y="165"/>
                </a:moveTo>
                <a:cubicBezTo>
                  <a:pt x="97" y="165"/>
                  <a:pt x="96" y="166"/>
                  <a:pt x="94" y="166"/>
                </a:cubicBezTo>
                <a:cubicBezTo>
                  <a:pt x="93" y="166"/>
                  <a:pt x="93" y="166"/>
                  <a:pt x="92" y="166"/>
                </a:cubicBezTo>
                <a:cubicBezTo>
                  <a:pt x="91" y="166"/>
                  <a:pt x="89" y="166"/>
                  <a:pt x="88" y="166"/>
                </a:cubicBezTo>
                <a:cubicBezTo>
                  <a:pt x="76" y="166"/>
                  <a:pt x="64" y="166"/>
                  <a:pt x="54" y="166"/>
                </a:cubicBezTo>
                <a:cubicBezTo>
                  <a:pt x="51" y="166"/>
                  <a:pt x="47" y="165"/>
                  <a:pt x="46" y="168"/>
                </a:cubicBezTo>
                <a:cubicBezTo>
                  <a:pt x="49" y="167"/>
                  <a:pt x="51" y="168"/>
                  <a:pt x="54" y="168"/>
                </a:cubicBezTo>
                <a:cubicBezTo>
                  <a:pt x="55" y="169"/>
                  <a:pt x="57" y="168"/>
                  <a:pt x="57" y="169"/>
                </a:cubicBezTo>
                <a:cubicBezTo>
                  <a:pt x="52" y="169"/>
                  <a:pt x="50" y="169"/>
                  <a:pt x="46" y="170"/>
                </a:cubicBezTo>
                <a:cubicBezTo>
                  <a:pt x="48" y="173"/>
                  <a:pt x="52" y="172"/>
                  <a:pt x="55" y="172"/>
                </a:cubicBezTo>
                <a:cubicBezTo>
                  <a:pt x="64" y="171"/>
                  <a:pt x="69" y="171"/>
                  <a:pt x="76" y="172"/>
                </a:cubicBezTo>
                <a:cubicBezTo>
                  <a:pt x="69" y="173"/>
                  <a:pt x="59" y="173"/>
                  <a:pt x="52" y="173"/>
                </a:cubicBezTo>
                <a:cubicBezTo>
                  <a:pt x="49" y="174"/>
                  <a:pt x="47" y="174"/>
                  <a:pt x="47" y="176"/>
                </a:cubicBezTo>
                <a:cubicBezTo>
                  <a:pt x="68" y="175"/>
                  <a:pt x="96" y="176"/>
                  <a:pt x="119" y="174"/>
                </a:cubicBezTo>
                <a:cubicBezTo>
                  <a:pt x="117" y="171"/>
                  <a:pt x="110" y="174"/>
                  <a:pt x="107" y="173"/>
                </a:cubicBezTo>
                <a:cubicBezTo>
                  <a:pt x="110" y="172"/>
                  <a:pt x="115" y="172"/>
                  <a:pt x="119" y="171"/>
                </a:cubicBezTo>
                <a:cubicBezTo>
                  <a:pt x="114" y="171"/>
                  <a:pt x="109" y="170"/>
                  <a:pt x="104" y="170"/>
                </a:cubicBezTo>
                <a:cubicBezTo>
                  <a:pt x="101" y="170"/>
                  <a:pt x="98" y="171"/>
                  <a:pt x="97" y="170"/>
                </a:cubicBezTo>
                <a:cubicBezTo>
                  <a:pt x="104" y="169"/>
                  <a:pt x="109" y="169"/>
                  <a:pt x="115" y="169"/>
                </a:cubicBezTo>
                <a:cubicBezTo>
                  <a:pt x="117" y="169"/>
                  <a:pt x="118" y="169"/>
                  <a:pt x="119" y="168"/>
                </a:cubicBezTo>
                <a:cubicBezTo>
                  <a:pt x="109" y="169"/>
                  <a:pt x="96" y="168"/>
                  <a:pt x="86" y="167"/>
                </a:cubicBezTo>
                <a:cubicBezTo>
                  <a:pt x="95" y="166"/>
                  <a:pt x="105" y="168"/>
                  <a:pt x="114" y="167"/>
                </a:cubicBezTo>
                <a:cubicBezTo>
                  <a:pt x="116" y="167"/>
                  <a:pt x="118" y="167"/>
                  <a:pt x="120" y="166"/>
                </a:cubicBezTo>
                <a:cubicBezTo>
                  <a:pt x="113" y="167"/>
                  <a:pt x="106" y="165"/>
                  <a:pt x="98" y="165"/>
                </a:cubicBezTo>
                <a:close/>
                <a:moveTo>
                  <a:pt x="297" y="169"/>
                </a:moveTo>
                <a:cubicBezTo>
                  <a:pt x="296" y="171"/>
                  <a:pt x="296" y="171"/>
                  <a:pt x="296" y="172"/>
                </a:cubicBezTo>
                <a:cubicBezTo>
                  <a:pt x="295" y="174"/>
                  <a:pt x="295" y="177"/>
                  <a:pt x="293" y="179"/>
                </a:cubicBezTo>
                <a:cubicBezTo>
                  <a:pt x="293" y="180"/>
                  <a:pt x="294" y="178"/>
                  <a:pt x="294" y="178"/>
                </a:cubicBezTo>
                <a:cubicBezTo>
                  <a:pt x="297" y="176"/>
                  <a:pt x="298" y="173"/>
                  <a:pt x="299" y="170"/>
                </a:cubicBezTo>
                <a:cubicBezTo>
                  <a:pt x="298" y="169"/>
                  <a:pt x="298" y="167"/>
                  <a:pt x="297" y="166"/>
                </a:cubicBezTo>
                <a:cubicBezTo>
                  <a:pt x="297" y="167"/>
                  <a:pt x="297" y="168"/>
                  <a:pt x="297" y="169"/>
                </a:cubicBezTo>
                <a:close/>
                <a:moveTo>
                  <a:pt x="205" y="190"/>
                </a:moveTo>
                <a:cubicBezTo>
                  <a:pt x="210" y="191"/>
                  <a:pt x="216" y="189"/>
                  <a:pt x="216" y="185"/>
                </a:cubicBezTo>
                <a:cubicBezTo>
                  <a:pt x="212" y="184"/>
                  <a:pt x="204" y="190"/>
                  <a:pt x="203" y="184"/>
                </a:cubicBezTo>
                <a:cubicBezTo>
                  <a:pt x="206" y="182"/>
                  <a:pt x="210" y="180"/>
                  <a:pt x="213" y="178"/>
                </a:cubicBezTo>
                <a:cubicBezTo>
                  <a:pt x="213" y="177"/>
                  <a:pt x="213" y="176"/>
                  <a:pt x="213" y="176"/>
                </a:cubicBezTo>
                <a:cubicBezTo>
                  <a:pt x="211" y="175"/>
                  <a:pt x="209" y="177"/>
                  <a:pt x="207" y="178"/>
                </a:cubicBezTo>
                <a:cubicBezTo>
                  <a:pt x="205" y="179"/>
                  <a:pt x="201" y="180"/>
                  <a:pt x="199" y="180"/>
                </a:cubicBezTo>
                <a:cubicBezTo>
                  <a:pt x="198" y="180"/>
                  <a:pt x="195" y="180"/>
                  <a:pt x="195" y="179"/>
                </a:cubicBezTo>
                <a:cubicBezTo>
                  <a:pt x="193" y="177"/>
                  <a:pt x="196" y="174"/>
                  <a:pt x="196" y="173"/>
                </a:cubicBezTo>
                <a:cubicBezTo>
                  <a:pt x="197" y="170"/>
                  <a:pt x="196" y="168"/>
                  <a:pt x="193" y="166"/>
                </a:cubicBezTo>
                <a:cubicBezTo>
                  <a:pt x="193" y="166"/>
                  <a:pt x="193" y="166"/>
                  <a:pt x="193" y="166"/>
                </a:cubicBezTo>
                <a:cubicBezTo>
                  <a:pt x="192" y="171"/>
                  <a:pt x="189" y="176"/>
                  <a:pt x="185" y="178"/>
                </a:cubicBezTo>
                <a:cubicBezTo>
                  <a:pt x="185" y="180"/>
                  <a:pt x="184" y="180"/>
                  <a:pt x="185" y="182"/>
                </a:cubicBezTo>
                <a:cubicBezTo>
                  <a:pt x="185" y="183"/>
                  <a:pt x="184" y="182"/>
                  <a:pt x="184" y="183"/>
                </a:cubicBezTo>
                <a:cubicBezTo>
                  <a:pt x="184" y="187"/>
                  <a:pt x="185" y="190"/>
                  <a:pt x="187" y="192"/>
                </a:cubicBezTo>
                <a:cubicBezTo>
                  <a:pt x="187" y="192"/>
                  <a:pt x="188" y="192"/>
                  <a:pt x="188" y="193"/>
                </a:cubicBezTo>
                <a:cubicBezTo>
                  <a:pt x="189" y="193"/>
                  <a:pt x="189" y="194"/>
                  <a:pt x="190" y="195"/>
                </a:cubicBezTo>
                <a:cubicBezTo>
                  <a:pt x="193" y="197"/>
                  <a:pt x="198" y="196"/>
                  <a:pt x="202" y="197"/>
                </a:cubicBezTo>
                <a:cubicBezTo>
                  <a:pt x="204" y="198"/>
                  <a:pt x="207" y="199"/>
                  <a:pt x="209" y="198"/>
                </a:cubicBezTo>
                <a:cubicBezTo>
                  <a:pt x="208" y="197"/>
                  <a:pt x="206" y="196"/>
                  <a:pt x="205" y="195"/>
                </a:cubicBezTo>
                <a:cubicBezTo>
                  <a:pt x="209" y="194"/>
                  <a:pt x="214" y="193"/>
                  <a:pt x="216" y="190"/>
                </a:cubicBezTo>
                <a:cubicBezTo>
                  <a:pt x="216" y="190"/>
                  <a:pt x="215" y="190"/>
                  <a:pt x="215" y="190"/>
                </a:cubicBezTo>
                <a:cubicBezTo>
                  <a:pt x="213" y="191"/>
                  <a:pt x="206" y="194"/>
                  <a:pt x="205" y="190"/>
                </a:cubicBezTo>
                <a:close/>
                <a:moveTo>
                  <a:pt x="190" y="170"/>
                </a:moveTo>
                <a:cubicBezTo>
                  <a:pt x="189" y="169"/>
                  <a:pt x="190" y="168"/>
                  <a:pt x="189" y="167"/>
                </a:cubicBezTo>
                <a:cubicBezTo>
                  <a:pt x="189" y="168"/>
                  <a:pt x="189" y="170"/>
                  <a:pt x="190" y="170"/>
                </a:cubicBezTo>
                <a:close/>
                <a:moveTo>
                  <a:pt x="187" y="175"/>
                </a:moveTo>
                <a:cubicBezTo>
                  <a:pt x="187" y="174"/>
                  <a:pt x="188" y="173"/>
                  <a:pt x="189" y="173"/>
                </a:cubicBezTo>
                <a:cubicBezTo>
                  <a:pt x="187" y="173"/>
                  <a:pt x="188" y="171"/>
                  <a:pt x="187" y="171"/>
                </a:cubicBezTo>
                <a:cubicBezTo>
                  <a:pt x="187" y="172"/>
                  <a:pt x="187" y="173"/>
                  <a:pt x="187" y="175"/>
                </a:cubicBezTo>
                <a:close/>
                <a:moveTo>
                  <a:pt x="287" y="184"/>
                </a:moveTo>
                <a:cubicBezTo>
                  <a:pt x="286" y="183"/>
                  <a:pt x="285" y="185"/>
                  <a:pt x="284" y="185"/>
                </a:cubicBezTo>
                <a:cubicBezTo>
                  <a:pt x="283" y="188"/>
                  <a:pt x="282" y="191"/>
                  <a:pt x="282" y="195"/>
                </a:cubicBezTo>
                <a:cubicBezTo>
                  <a:pt x="287" y="194"/>
                  <a:pt x="297" y="195"/>
                  <a:pt x="299" y="189"/>
                </a:cubicBezTo>
                <a:cubicBezTo>
                  <a:pt x="300" y="190"/>
                  <a:pt x="299" y="189"/>
                  <a:pt x="300" y="189"/>
                </a:cubicBezTo>
                <a:cubicBezTo>
                  <a:pt x="300" y="188"/>
                  <a:pt x="300" y="188"/>
                  <a:pt x="300" y="187"/>
                </a:cubicBezTo>
                <a:cubicBezTo>
                  <a:pt x="300" y="188"/>
                  <a:pt x="300" y="187"/>
                  <a:pt x="301" y="186"/>
                </a:cubicBezTo>
                <a:cubicBezTo>
                  <a:pt x="301" y="182"/>
                  <a:pt x="301" y="177"/>
                  <a:pt x="299" y="173"/>
                </a:cubicBezTo>
                <a:cubicBezTo>
                  <a:pt x="297" y="179"/>
                  <a:pt x="293" y="182"/>
                  <a:pt x="287" y="184"/>
                </a:cubicBezTo>
                <a:close/>
                <a:moveTo>
                  <a:pt x="35" y="176"/>
                </a:moveTo>
                <a:cubicBezTo>
                  <a:pt x="34" y="177"/>
                  <a:pt x="32" y="177"/>
                  <a:pt x="32" y="179"/>
                </a:cubicBezTo>
                <a:cubicBezTo>
                  <a:pt x="33" y="179"/>
                  <a:pt x="36" y="179"/>
                  <a:pt x="38" y="180"/>
                </a:cubicBezTo>
                <a:cubicBezTo>
                  <a:pt x="37" y="179"/>
                  <a:pt x="36" y="177"/>
                  <a:pt x="35" y="176"/>
                </a:cubicBezTo>
                <a:close/>
                <a:moveTo>
                  <a:pt x="181" y="194"/>
                </a:moveTo>
                <a:cubicBezTo>
                  <a:pt x="182" y="194"/>
                  <a:pt x="184" y="194"/>
                  <a:pt x="185" y="194"/>
                </a:cubicBezTo>
                <a:cubicBezTo>
                  <a:pt x="185" y="192"/>
                  <a:pt x="184" y="191"/>
                  <a:pt x="183" y="191"/>
                </a:cubicBezTo>
                <a:cubicBezTo>
                  <a:pt x="184" y="190"/>
                  <a:pt x="182" y="188"/>
                  <a:pt x="182" y="187"/>
                </a:cubicBezTo>
                <a:cubicBezTo>
                  <a:pt x="182" y="185"/>
                  <a:pt x="183" y="182"/>
                  <a:pt x="182" y="180"/>
                </a:cubicBezTo>
                <a:cubicBezTo>
                  <a:pt x="183" y="180"/>
                  <a:pt x="182" y="180"/>
                  <a:pt x="183" y="179"/>
                </a:cubicBezTo>
                <a:cubicBezTo>
                  <a:pt x="182" y="179"/>
                  <a:pt x="181" y="179"/>
                  <a:pt x="180" y="179"/>
                </a:cubicBezTo>
                <a:cubicBezTo>
                  <a:pt x="178" y="184"/>
                  <a:pt x="177" y="191"/>
                  <a:pt x="181" y="194"/>
                </a:cubicBezTo>
                <a:close/>
                <a:moveTo>
                  <a:pt x="119" y="183"/>
                </a:moveTo>
                <a:cubicBezTo>
                  <a:pt x="118" y="183"/>
                  <a:pt x="116" y="182"/>
                  <a:pt x="115" y="181"/>
                </a:cubicBezTo>
                <a:cubicBezTo>
                  <a:pt x="115" y="181"/>
                  <a:pt x="116" y="181"/>
                  <a:pt x="115" y="181"/>
                </a:cubicBezTo>
                <a:cubicBezTo>
                  <a:pt x="111" y="181"/>
                  <a:pt x="106" y="180"/>
                  <a:pt x="100" y="181"/>
                </a:cubicBezTo>
                <a:cubicBezTo>
                  <a:pt x="98" y="181"/>
                  <a:pt x="97" y="181"/>
                  <a:pt x="95" y="181"/>
                </a:cubicBezTo>
                <a:cubicBezTo>
                  <a:pt x="94" y="181"/>
                  <a:pt x="93" y="181"/>
                  <a:pt x="92" y="181"/>
                </a:cubicBezTo>
                <a:cubicBezTo>
                  <a:pt x="85" y="181"/>
                  <a:pt x="77" y="181"/>
                  <a:pt x="70" y="181"/>
                </a:cubicBezTo>
                <a:cubicBezTo>
                  <a:pt x="67" y="181"/>
                  <a:pt x="63" y="181"/>
                  <a:pt x="60" y="181"/>
                </a:cubicBezTo>
                <a:cubicBezTo>
                  <a:pt x="57" y="181"/>
                  <a:pt x="55" y="181"/>
                  <a:pt x="52" y="181"/>
                </a:cubicBezTo>
                <a:cubicBezTo>
                  <a:pt x="49" y="181"/>
                  <a:pt x="46" y="182"/>
                  <a:pt x="42" y="182"/>
                </a:cubicBezTo>
                <a:cubicBezTo>
                  <a:pt x="39" y="182"/>
                  <a:pt x="36" y="181"/>
                  <a:pt x="33" y="182"/>
                </a:cubicBezTo>
                <a:cubicBezTo>
                  <a:pt x="32" y="182"/>
                  <a:pt x="33" y="181"/>
                  <a:pt x="32" y="181"/>
                </a:cubicBezTo>
                <a:cubicBezTo>
                  <a:pt x="31" y="180"/>
                  <a:pt x="29" y="181"/>
                  <a:pt x="28" y="181"/>
                </a:cubicBezTo>
                <a:cubicBezTo>
                  <a:pt x="26" y="184"/>
                  <a:pt x="25" y="188"/>
                  <a:pt x="28" y="191"/>
                </a:cubicBezTo>
                <a:cubicBezTo>
                  <a:pt x="29" y="192"/>
                  <a:pt x="32" y="191"/>
                  <a:pt x="33" y="191"/>
                </a:cubicBezTo>
                <a:cubicBezTo>
                  <a:pt x="39" y="193"/>
                  <a:pt x="46" y="192"/>
                  <a:pt x="52" y="192"/>
                </a:cubicBezTo>
                <a:cubicBezTo>
                  <a:pt x="56" y="193"/>
                  <a:pt x="60" y="193"/>
                  <a:pt x="64" y="194"/>
                </a:cubicBezTo>
                <a:cubicBezTo>
                  <a:pt x="69" y="194"/>
                  <a:pt x="75" y="193"/>
                  <a:pt x="81" y="194"/>
                </a:cubicBezTo>
                <a:cubicBezTo>
                  <a:pt x="93" y="195"/>
                  <a:pt x="103" y="195"/>
                  <a:pt x="113" y="194"/>
                </a:cubicBezTo>
                <a:cubicBezTo>
                  <a:pt x="115" y="195"/>
                  <a:pt x="117" y="195"/>
                  <a:pt x="119" y="194"/>
                </a:cubicBezTo>
                <a:cubicBezTo>
                  <a:pt x="121" y="190"/>
                  <a:pt x="121" y="187"/>
                  <a:pt x="119" y="183"/>
                </a:cubicBezTo>
                <a:close/>
                <a:moveTo>
                  <a:pt x="25" y="192"/>
                </a:moveTo>
                <a:cubicBezTo>
                  <a:pt x="22" y="191"/>
                  <a:pt x="17" y="192"/>
                  <a:pt x="13" y="192"/>
                </a:cubicBezTo>
                <a:cubicBezTo>
                  <a:pt x="11" y="192"/>
                  <a:pt x="10" y="192"/>
                  <a:pt x="9" y="192"/>
                </a:cubicBezTo>
                <a:cubicBezTo>
                  <a:pt x="7" y="193"/>
                  <a:pt x="6" y="195"/>
                  <a:pt x="5" y="196"/>
                </a:cubicBezTo>
                <a:cubicBezTo>
                  <a:pt x="4" y="197"/>
                  <a:pt x="3" y="199"/>
                  <a:pt x="3" y="200"/>
                </a:cubicBezTo>
                <a:cubicBezTo>
                  <a:pt x="2" y="202"/>
                  <a:pt x="4" y="203"/>
                  <a:pt x="4" y="204"/>
                </a:cubicBezTo>
                <a:cubicBezTo>
                  <a:pt x="13" y="209"/>
                  <a:pt x="25" y="211"/>
                  <a:pt x="37" y="212"/>
                </a:cubicBezTo>
                <a:cubicBezTo>
                  <a:pt x="39" y="212"/>
                  <a:pt x="42" y="212"/>
                  <a:pt x="45" y="212"/>
                </a:cubicBezTo>
                <a:cubicBezTo>
                  <a:pt x="58" y="213"/>
                  <a:pt x="74" y="213"/>
                  <a:pt x="84" y="213"/>
                </a:cubicBezTo>
                <a:cubicBezTo>
                  <a:pt x="90" y="214"/>
                  <a:pt x="96" y="215"/>
                  <a:pt x="101" y="215"/>
                </a:cubicBezTo>
                <a:cubicBezTo>
                  <a:pt x="106" y="216"/>
                  <a:pt x="111" y="216"/>
                  <a:pt x="115" y="216"/>
                </a:cubicBezTo>
                <a:cubicBezTo>
                  <a:pt x="119" y="216"/>
                  <a:pt x="124" y="217"/>
                  <a:pt x="128" y="217"/>
                </a:cubicBezTo>
                <a:cubicBezTo>
                  <a:pt x="133" y="218"/>
                  <a:pt x="139" y="217"/>
                  <a:pt x="144" y="218"/>
                </a:cubicBezTo>
                <a:cubicBezTo>
                  <a:pt x="164" y="218"/>
                  <a:pt x="183" y="218"/>
                  <a:pt x="204" y="220"/>
                </a:cubicBezTo>
                <a:cubicBezTo>
                  <a:pt x="207" y="220"/>
                  <a:pt x="210" y="221"/>
                  <a:pt x="213" y="221"/>
                </a:cubicBezTo>
                <a:cubicBezTo>
                  <a:pt x="217" y="221"/>
                  <a:pt x="222" y="220"/>
                  <a:pt x="227" y="220"/>
                </a:cubicBezTo>
                <a:cubicBezTo>
                  <a:pt x="231" y="220"/>
                  <a:pt x="235" y="221"/>
                  <a:pt x="238" y="221"/>
                </a:cubicBezTo>
                <a:cubicBezTo>
                  <a:pt x="251" y="220"/>
                  <a:pt x="265" y="220"/>
                  <a:pt x="278" y="219"/>
                </a:cubicBezTo>
                <a:cubicBezTo>
                  <a:pt x="284" y="219"/>
                  <a:pt x="290" y="218"/>
                  <a:pt x="296" y="218"/>
                </a:cubicBezTo>
                <a:cubicBezTo>
                  <a:pt x="301" y="218"/>
                  <a:pt x="304" y="217"/>
                  <a:pt x="309" y="216"/>
                </a:cubicBezTo>
                <a:cubicBezTo>
                  <a:pt x="313" y="216"/>
                  <a:pt x="318" y="215"/>
                  <a:pt x="323" y="215"/>
                </a:cubicBezTo>
                <a:cubicBezTo>
                  <a:pt x="330" y="215"/>
                  <a:pt x="340" y="215"/>
                  <a:pt x="343" y="211"/>
                </a:cubicBezTo>
                <a:cubicBezTo>
                  <a:pt x="343" y="209"/>
                  <a:pt x="343" y="207"/>
                  <a:pt x="343" y="204"/>
                </a:cubicBezTo>
                <a:cubicBezTo>
                  <a:pt x="340" y="198"/>
                  <a:pt x="331" y="199"/>
                  <a:pt x="323" y="199"/>
                </a:cubicBezTo>
                <a:cubicBezTo>
                  <a:pt x="318" y="198"/>
                  <a:pt x="312" y="197"/>
                  <a:pt x="308" y="198"/>
                </a:cubicBezTo>
                <a:cubicBezTo>
                  <a:pt x="303" y="196"/>
                  <a:pt x="296" y="197"/>
                  <a:pt x="292" y="197"/>
                </a:cubicBezTo>
                <a:cubicBezTo>
                  <a:pt x="288" y="197"/>
                  <a:pt x="285" y="196"/>
                  <a:pt x="281" y="197"/>
                </a:cubicBezTo>
                <a:cubicBezTo>
                  <a:pt x="282" y="198"/>
                  <a:pt x="281" y="199"/>
                  <a:pt x="281" y="200"/>
                </a:cubicBezTo>
                <a:cubicBezTo>
                  <a:pt x="281" y="201"/>
                  <a:pt x="281" y="203"/>
                  <a:pt x="281" y="204"/>
                </a:cubicBezTo>
                <a:cubicBezTo>
                  <a:pt x="280" y="205"/>
                  <a:pt x="275" y="207"/>
                  <a:pt x="274" y="207"/>
                </a:cubicBezTo>
                <a:cubicBezTo>
                  <a:pt x="271" y="208"/>
                  <a:pt x="268" y="208"/>
                  <a:pt x="266" y="209"/>
                </a:cubicBezTo>
                <a:cubicBezTo>
                  <a:pt x="260" y="210"/>
                  <a:pt x="254" y="212"/>
                  <a:pt x="249" y="213"/>
                </a:cubicBezTo>
                <a:cubicBezTo>
                  <a:pt x="247" y="216"/>
                  <a:pt x="242" y="218"/>
                  <a:pt x="239" y="216"/>
                </a:cubicBezTo>
                <a:cubicBezTo>
                  <a:pt x="237" y="216"/>
                  <a:pt x="236" y="213"/>
                  <a:pt x="235" y="213"/>
                </a:cubicBezTo>
                <a:cubicBezTo>
                  <a:pt x="233" y="212"/>
                  <a:pt x="229" y="212"/>
                  <a:pt x="227" y="212"/>
                </a:cubicBezTo>
                <a:cubicBezTo>
                  <a:pt x="224" y="212"/>
                  <a:pt x="221" y="213"/>
                  <a:pt x="219" y="213"/>
                </a:cubicBezTo>
                <a:cubicBezTo>
                  <a:pt x="212" y="213"/>
                  <a:pt x="206" y="212"/>
                  <a:pt x="199" y="213"/>
                </a:cubicBezTo>
                <a:cubicBezTo>
                  <a:pt x="195" y="211"/>
                  <a:pt x="195" y="205"/>
                  <a:pt x="193" y="200"/>
                </a:cubicBezTo>
                <a:cubicBezTo>
                  <a:pt x="188" y="200"/>
                  <a:pt x="184" y="199"/>
                  <a:pt x="180" y="199"/>
                </a:cubicBezTo>
                <a:cubicBezTo>
                  <a:pt x="175" y="199"/>
                  <a:pt x="170" y="199"/>
                  <a:pt x="165" y="199"/>
                </a:cubicBezTo>
                <a:cubicBezTo>
                  <a:pt x="163" y="198"/>
                  <a:pt x="161" y="198"/>
                  <a:pt x="160" y="198"/>
                </a:cubicBezTo>
                <a:cubicBezTo>
                  <a:pt x="147" y="196"/>
                  <a:pt x="134" y="195"/>
                  <a:pt x="122" y="194"/>
                </a:cubicBezTo>
                <a:cubicBezTo>
                  <a:pt x="120" y="195"/>
                  <a:pt x="120" y="197"/>
                  <a:pt x="118" y="198"/>
                </a:cubicBezTo>
                <a:cubicBezTo>
                  <a:pt x="120" y="202"/>
                  <a:pt x="118" y="206"/>
                  <a:pt x="117" y="209"/>
                </a:cubicBezTo>
                <a:cubicBezTo>
                  <a:pt x="113" y="211"/>
                  <a:pt x="109" y="210"/>
                  <a:pt x="105" y="210"/>
                </a:cubicBezTo>
                <a:cubicBezTo>
                  <a:pt x="104" y="210"/>
                  <a:pt x="103" y="210"/>
                  <a:pt x="102" y="210"/>
                </a:cubicBezTo>
                <a:cubicBezTo>
                  <a:pt x="98" y="210"/>
                  <a:pt x="93" y="209"/>
                  <a:pt x="89" y="209"/>
                </a:cubicBezTo>
                <a:cubicBezTo>
                  <a:pt x="77" y="208"/>
                  <a:pt x="65" y="207"/>
                  <a:pt x="53" y="206"/>
                </a:cubicBezTo>
                <a:cubicBezTo>
                  <a:pt x="52" y="206"/>
                  <a:pt x="51" y="206"/>
                  <a:pt x="51" y="206"/>
                </a:cubicBezTo>
                <a:cubicBezTo>
                  <a:pt x="44" y="207"/>
                  <a:pt x="37" y="208"/>
                  <a:pt x="31" y="208"/>
                </a:cubicBezTo>
                <a:cubicBezTo>
                  <a:pt x="28" y="205"/>
                  <a:pt x="24" y="198"/>
                  <a:pt x="28" y="194"/>
                </a:cubicBezTo>
                <a:cubicBezTo>
                  <a:pt x="26" y="195"/>
                  <a:pt x="26" y="192"/>
                  <a:pt x="25" y="192"/>
                </a:cubicBezTo>
                <a:close/>
                <a:moveTo>
                  <a:pt x="28" y="200"/>
                </a:moveTo>
                <a:cubicBezTo>
                  <a:pt x="28" y="201"/>
                  <a:pt x="31" y="205"/>
                  <a:pt x="32" y="205"/>
                </a:cubicBezTo>
                <a:cubicBezTo>
                  <a:pt x="33" y="206"/>
                  <a:pt x="37" y="206"/>
                  <a:pt x="39" y="206"/>
                </a:cubicBezTo>
                <a:cubicBezTo>
                  <a:pt x="43" y="206"/>
                  <a:pt x="47" y="204"/>
                  <a:pt x="52" y="204"/>
                </a:cubicBezTo>
                <a:cubicBezTo>
                  <a:pt x="60" y="204"/>
                  <a:pt x="69" y="206"/>
                  <a:pt x="78" y="207"/>
                </a:cubicBezTo>
                <a:cubicBezTo>
                  <a:pt x="82" y="207"/>
                  <a:pt x="87" y="207"/>
                  <a:pt x="91" y="207"/>
                </a:cubicBezTo>
                <a:cubicBezTo>
                  <a:pt x="99" y="207"/>
                  <a:pt x="108" y="210"/>
                  <a:pt x="115" y="207"/>
                </a:cubicBezTo>
                <a:cubicBezTo>
                  <a:pt x="117" y="205"/>
                  <a:pt x="117" y="202"/>
                  <a:pt x="116" y="200"/>
                </a:cubicBezTo>
                <a:cubicBezTo>
                  <a:pt x="116" y="199"/>
                  <a:pt x="115" y="199"/>
                  <a:pt x="115" y="198"/>
                </a:cubicBezTo>
                <a:cubicBezTo>
                  <a:pt x="114" y="198"/>
                  <a:pt x="113" y="197"/>
                  <a:pt x="112" y="197"/>
                </a:cubicBezTo>
                <a:cubicBezTo>
                  <a:pt x="104" y="196"/>
                  <a:pt x="95" y="197"/>
                  <a:pt x="86" y="196"/>
                </a:cubicBezTo>
                <a:cubicBezTo>
                  <a:pt x="84" y="196"/>
                  <a:pt x="83" y="195"/>
                  <a:pt x="81" y="195"/>
                </a:cubicBezTo>
                <a:cubicBezTo>
                  <a:pt x="78" y="195"/>
                  <a:pt x="74" y="195"/>
                  <a:pt x="71" y="195"/>
                </a:cubicBezTo>
                <a:cubicBezTo>
                  <a:pt x="65" y="196"/>
                  <a:pt x="58" y="194"/>
                  <a:pt x="52" y="194"/>
                </a:cubicBezTo>
                <a:cubicBezTo>
                  <a:pt x="45" y="194"/>
                  <a:pt x="38" y="194"/>
                  <a:pt x="31" y="194"/>
                </a:cubicBezTo>
                <a:cubicBezTo>
                  <a:pt x="29" y="195"/>
                  <a:pt x="28" y="197"/>
                  <a:pt x="28" y="200"/>
                </a:cubicBezTo>
                <a:close/>
                <a:moveTo>
                  <a:pt x="192" y="198"/>
                </a:moveTo>
                <a:cubicBezTo>
                  <a:pt x="190" y="197"/>
                  <a:pt x="188" y="196"/>
                  <a:pt x="187" y="195"/>
                </a:cubicBezTo>
                <a:cubicBezTo>
                  <a:pt x="185" y="197"/>
                  <a:pt x="182" y="196"/>
                  <a:pt x="180" y="197"/>
                </a:cubicBezTo>
                <a:cubicBezTo>
                  <a:pt x="184" y="198"/>
                  <a:pt x="187" y="198"/>
                  <a:pt x="192" y="19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02" name="Freeform 168"/>
          <p:cNvSpPr>
            <a:spLocks noEditPoints="1"/>
          </p:cNvSpPr>
          <p:nvPr/>
        </p:nvSpPr>
        <p:spPr bwMode="auto">
          <a:xfrm>
            <a:off x="8142288" y="4354513"/>
            <a:ext cx="611187" cy="312737"/>
          </a:xfrm>
          <a:custGeom>
            <a:avLst/>
            <a:gdLst>
              <a:gd name="T0" fmla="*/ 177 w 194"/>
              <a:gd name="T1" fmla="*/ 12 h 99"/>
              <a:gd name="T2" fmla="*/ 187 w 194"/>
              <a:gd name="T3" fmla="*/ 17 h 99"/>
              <a:gd name="T4" fmla="*/ 192 w 194"/>
              <a:gd name="T5" fmla="*/ 17 h 99"/>
              <a:gd name="T6" fmla="*/ 181 w 194"/>
              <a:gd name="T7" fmla="*/ 42 h 99"/>
              <a:gd name="T8" fmla="*/ 180 w 194"/>
              <a:gd name="T9" fmla="*/ 55 h 99"/>
              <a:gd name="T10" fmla="*/ 170 w 194"/>
              <a:gd name="T11" fmla="*/ 65 h 99"/>
              <a:gd name="T12" fmla="*/ 157 w 194"/>
              <a:gd name="T13" fmla="*/ 79 h 99"/>
              <a:gd name="T14" fmla="*/ 129 w 194"/>
              <a:gd name="T15" fmla="*/ 86 h 99"/>
              <a:gd name="T16" fmla="*/ 127 w 194"/>
              <a:gd name="T17" fmla="*/ 95 h 99"/>
              <a:gd name="T18" fmla="*/ 97 w 194"/>
              <a:gd name="T19" fmla="*/ 91 h 99"/>
              <a:gd name="T20" fmla="*/ 71 w 194"/>
              <a:gd name="T21" fmla="*/ 81 h 99"/>
              <a:gd name="T22" fmla="*/ 48 w 194"/>
              <a:gd name="T23" fmla="*/ 54 h 99"/>
              <a:gd name="T24" fmla="*/ 11 w 194"/>
              <a:gd name="T25" fmla="*/ 29 h 99"/>
              <a:gd name="T26" fmla="*/ 59 w 194"/>
              <a:gd name="T27" fmla="*/ 24 h 99"/>
              <a:gd name="T28" fmla="*/ 73 w 194"/>
              <a:gd name="T29" fmla="*/ 11 h 99"/>
              <a:gd name="T30" fmla="*/ 90 w 194"/>
              <a:gd name="T31" fmla="*/ 4 h 99"/>
              <a:gd name="T32" fmla="*/ 103 w 194"/>
              <a:gd name="T33" fmla="*/ 3 h 99"/>
              <a:gd name="T34" fmla="*/ 118 w 194"/>
              <a:gd name="T35" fmla="*/ 10 h 99"/>
              <a:gd name="T36" fmla="*/ 131 w 194"/>
              <a:gd name="T37" fmla="*/ 12 h 99"/>
              <a:gd name="T38" fmla="*/ 146 w 194"/>
              <a:gd name="T39" fmla="*/ 11 h 99"/>
              <a:gd name="T40" fmla="*/ 164 w 194"/>
              <a:gd name="T41" fmla="*/ 5 h 99"/>
              <a:gd name="T42" fmla="*/ 176 w 194"/>
              <a:gd name="T43" fmla="*/ 50 h 99"/>
              <a:gd name="T44" fmla="*/ 177 w 194"/>
              <a:gd name="T45" fmla="*/ 42 h 99"/>
              <a:gd name="T46" fmla="*/ 189 w 194"/>
              <a:gd name="T47" fmla="*/ 19 h 99"/>
              <a:gd name="T48" fmla="*/ 178 w 194"/>
              <a:gd name="T49" fmla="*/ 14 h 99"/>
              <a:gd name="T50" fmla="*/ 158 w 194"/>
              <a:gd name="T51" fmla="*/ 17 h 99"/>
              <a:gd name="T52" fmla="*/ 143 w 194"/>
              <a:gd name="T53" fmla="*/ 15 h 99"/>
              <a:gd name="T54" fmla="*/ 129 w 194"/>
              <a:gd name="T55" fmla="*/ 16 h 99"/>
              <a:gd name="T56" fmla="*/ 119 w 194"/>
              <a:gd name="T57" fmla="*/ 12 h 99"/>
              <a:gd name="T58" fmla="*/ 115 w 194"/>
              <a:gd name="T59" fmla="*/ 7 h 99"/>
              <a:gd name="T60" fmla="*/ 88 w 194"/>
              <a:gd name="T61" fmla="*/ 14 h 99"/>
              <a:gd name="T62" fmla="*/ 49 w 194"/>
              <a:gd name="T63" fmla="*/ 48 h 99"/>
              <a:gd name="T64" fmla="*/ 58 w 194"/>
              <a:gd name="T65" fmla="*/ 52 h 99"/>
              <a:gd name="T66" fmla="*/ 80 w 194"/>
              <a:gd name="T67" fmla="*/ 26 h 99"/>
              <a:gd name="T68" fmla="*/ 77 w 194"/>
              <a:gd name="T69" fmla="*/ 55 h 99"/>
              <a:gd name="T70" fmla="*/ 94 w 194"/>
              <a:gd name="T71" fmla="*/ 55 h 99"/>
              <a:gd name="T72" fmla="*/ 123 w 194"/>
              <a:gd name="T73" fmla="*/ 28 h 99"/>
              <a:gd name="T74" fmla="*/ 137 w 194"/>
              <a:gd name="T75" fmla="*/ 30 h 99"/>
              <a:gd name="T76" fmla="*/ 134 w 194"/>
              <a:gd name="T77" fmla="*/ 44 h 99"/>
              <a:gd name="T78" fmla="*/ 147 w 194"/>
              <a:gd name="T79" fmla="*/ 43 h 99"/>
              <a:gd name="T80" fmla="*/ 162 w 194"/>
              <a:gd name="T81" fmla="*/ 37 h 99"/>
              <a:gd name="T82" fmla="*/ 177 w 194"/>
              <a:gd name="T83" fmla="*/ 29 h 99"/>
              <a:gd name="T84" fmla="*/ 166 w 194"/>
              <a:gd name="T85" fmla="*/ 37 h 99"/>
              <a:gd name="T86" fmla="*/ 152 w 194"/>
              <a:gd name="T87" fmla="*/ 43 h 99"/>
              <a:gd name="T88" fmla="*/ 139 w 194"/>
              <a:gd name="T89" fmla="*/ 49 h 99"/>
              <a:gd name="T90" fmla="*/ 136 w 194"/>
              <a:gd name="T91" fmla="*/ 65 h 99"/>
              <a:gd name="T92" fmla="*/ 118 w 194"/>
              <a:gd name="T93" fmla="*/ 71 h 99"/>
              <a:gd name="T94" fmla="*/ 105 w 194"/>
              <a:gd name="T95" fmla="*/ 75 h 99"/>
              <a:gd name="T96" fmla="*/ 80 w 194"/>
              <a:gd name="T97" fmla="*/ 59 h 99"/>
              <a:gd name="T98" fmla="*/ 74 w 194"/>
              <a:gd name="T99" fmla="*/ 72 h 99"/>
              <a:gd name="T100" fmla="*/ 50 w 194"/>
              <a:gd name="T101" fmla="*/ 54 h 99"/>
              <a:gd name="T102" fmla="*/ 88 w 194"/>
              <a:gd name="T103" fmla="*/ 87 h 99"/>
              <a:gd name="T104" fmla="*/ 111 w 194"/>
              <a:gd name="T105" fmla="*/ 94 h 99"/>
              <a:gd name="T106" fmla="*/ 132 w 194"/>
              <a:gd name="T107" fmla="*/ 92 h 99"/>
              <a:gd name="T108" fmla="*/ 151 w 194"/>
              <a:gd name="T109" fmla="*/ 79 h 99"/>
              <a:gd name="T110" fmla="*/ 159 w 194"/>
              <a:gd name="T111" fmla="*/ 63 h 99"/>
              <a:gd name="T112" fmla="*/ 36 w 194"/>
              <a:gd name="T113" fmla="*/ 48 h 99"/>
              <a:gd name="T114" fmla="*/ 11 w 194"/>
              <a:gd name="T115" fmla="*/ 3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4" h="99">
                <a:moveTo>
                  <a:pt x="161" y="14"/>
                </a:moveTo>
                <a:cubicBezTo>
                  <a:pt x="167" y="13"/>
                  <a:pt x="171" y="8"/>
                  <a:pt x="177" y="7"/>
                </a:cubicBezTo>
                <a:cubicBezTo>
                  <a:pt x="178" y="8"/>
                  <a:pt x="177" y="10"/>
                  <a:pt x="177" y="12"/>
                </a:cubicBezTo>
                <a:cubicBezTo>
                  <a:pt x="180" y="12"/>
                  <a:pt x="182" y="10"/>
                  <a:pt x="183" y="7"/>
                </a:cubicBezTo>
                <a:cubicBezTo>
                  <a:pt x="185" y="7"/>
                  <a:pt x="185" y="7"/>
                  <a:pt x="187" y="6"/>
                </a:cubicBezTo>
                <a:cubicBezTo>
                  <a:pt x="188" y="8"/>
                  <a:pt x="186" y="13"/>
                  <a:pt x="187" y="17"/>
                </a:cubicBezTo>
                <a:cubicBezTo>
                  <a:pt x="190" y="17"/>
                  <a:pt x="189" y="15"/>
                  <a:pt x="191" y="14"/>
                </a:cubicBezTo>
                <a:cubicBezTo>
                  <a:pt x="192" y="13"/>
                  <a:pt x="192" y="14"/>
                  <a:pt x="193" y="14"/>
                </a:cubicBezTo>
                <a:cubicBezTo>
                  <a:pt x="194" y="15"/>
                  <a:pt x="193" y="17"/>
                  <a:pt x="192" y="17"/>
                </a:cubicBezTo>
                <a:cubicBezTo>
                  <a:pt x="191" y="22"/>
                  <a:pt x="189" y="26"/>
                  <a:pt x="186" y="29"/>
                </a:cubicBezTo>
                <a:cubicBezTo>
                  <a:pt x="188" y="28"/>
                  <a:pt x="188" y="27"/>
                  <a:pt x="190" y="28"/>
                </a:cubicBezTo>
                <a:cubicBezTo>
                  <a:pt x="189" y="35"/>
                  <a:pt x="185" y="38"/>
                  <a:pt x="181" y="42"/>
                </a:cubicBezTo>
                <a:cubicBezTo>
                  <a:pt x="184" y="42"/>
                  <a:pt x="185" y="40"/>
                  <a:pt x="187" y="41"/>
                </a:cubicBezTo>
                <a:cubicBezTo>
                  <a:pt x="185" y="48"/>
                  <a:pt x="179" y="50"/>
                  <a:pt x="173" y="54"/>
                </a:cubicBezTo>
                <a:cubicBezTo>
                  <a:pt x="175" y="56"/>
                  <a:pt x="178" y="53"/>
                  <a:pt x="180" y="55"/>
                </a:cubicBezTo>
                <a:cubicBezTo>
                  <a:pt x="179" y="57"/>
                  <a:pt x="176" y="58"/>
                  <a:pt x="173" y="59"/>
                </a:cubicBezTo>
                <a:cubicBezTo>
                  <a:pt x="171" y="61"/>
                  <a:pt x="168" y="63"/>
                  <a:pt x="163" y="64"/>
                </a:cubicBezTo>
                <a:cubicBezTo>
                  <a:pt x="165" y="66"/>
                  <a:pt x="167" y="66"/>
                  <a:pt x="170" y="65"/>
                </a:cubicBezTo>
                <a:cubicBezTo>
                  <a:pt x="170" y="66"/>
                  <a:pt x="171" y="66"/>
                  <a:pt x="171" y="67"/>
                </a:cubicBezTo>
                <a:cubicBezTo>
                  <a:pt x="167" y="73"/>
                  <a:pt x="156" y="72"/>
                  <a:pt x="148" y="75"/>
                </a:cubicBezTo>
                <a:cubicBezTo>
                  <a:pt x="151" y="77"/>
                  <a:pt x="156" y="76"/>
                  <a:pt x="157" y="79"/>
                </a:cubicBezTo>
                <a:cubicBezTo>
                  <a:pt x="157" y="80"/>
                  <a:pt x="155" y="80"/>
                  <a:pt x="154" y="81"/>
                </a:cubicBezTo>
                <a:cubicBezTo>
                  <a:pt x="152" y="82"/>
                  <a:pt x="149" y="83"/>
                  <a:pt x="145" y="84"/>
                </a:cubicBezTo>
                <a:cubicBezTo>
                  <a:pt x="141" y="86"/>
                  <a:pt x="136" y="86"/>
                  <a:pt x="129" y="86"/>
                </a:cubicBezTo>
                <a:cubicBezTo>
                  <a:pt x="130" y="88"/>
                  <a:pt x="134" y="91"/>
                  <a:pt x="138" y="91"/>
                </a:cubicBezTo>
                <a:cubicBezTo>
                  <a:pt x="137" y="92"/>
                  <a:pt x="138" y="92"/>
                  <a:pt x="138" y="93"/>
                </a:cubicBezTo>
                <a:cubicBezTo>
                  <a:pt x="137" y="95"/>
                  <a:pt x="131" y="95"/>
                  <a:pt x="127" y="95"/>
                </a:cubicBezTo>
                <a:cubicBezTo>
                  <a:pt x="121" y="95"/>
                  <a:pt x="116" y="93"/>
                  <a:pt x="113" y="92"/>
                </a:cubicBezTo>
                <a:cubicBezTo>
                  <a:pt x="114" y="93"/>
                  <a:pt x="115" y="94"/>
                  <a:pt x="115" y="95"/>
                </a:cubicBezTo>
                <a:cubicBezTo>
                  <a:pt x="112" y="99"/>
                  <a:pt x="102" y="94"/>
                  <a:pt x="97" y="91"/>
                </a:cubicBezTo>
                <a:cubicBezTo>
                  <a:pt x="93" y="89"/>
                  <a:pt x="92" y="87"/>
                  <a:pt x="90" y="91"/>
                </a:cubicBezTo>
                <a:cubicBezTo>
                  <a:pt x="83" y="90"/>
                  <a:pt x="77" y="86"/>
                  <a:pt x="71" y="83"/>
                </a:cubicBezTo>
                <a:cubicBezTo>
                  <a:pt x="71" y="82"/>
                  <a:pt x="70" y="82"/>
                  <a:pt x="71" y="81"/>
                </a:cubicBezTo>
                <a:cubicBezTo>
                  <a:pt x="66" y="79"/>
                  <a:pt x="65" y="74"/>
                  <a:pt x="60" y="72"/>
                </a:cubicBezTo>
                <a:cubicBezTo>
                  <a:pt x="58" y="68"/>
                  <a:pt x="55" y="64"/>
                  <a:pt x="51" y="61"/>
                </a:cubicBezTo>
                <a:cubicBezTo>
                  <a:pt x="50" y="59"/>
                  <a:pt x="49" y="57"/>
                  <a:pt x="48" y="54"/>
                </a:cubicBezTo>
                <a:cubicBezTo>
                  <a:pt x="29" y="51"/>
                  <a:pt x="16" y="42"/>
                  <a:pt x="0" y="37"/>
                </a:cubicBezTo>
                <a:cubicBezTo>
                  <a:pt x="1" y="33"/>
                  <a:pt x="4" y="29"/>
                  <a:pt x="7" y="27"/>
                </a:cubicBezTo>
                <a:cubicBezTo>
                  <a:pt x="8" y="27"/>
                  <a:pt x="9" y="28"/>
                  <a:pt x="11" y="29"/>
                </a:cubicBezTo>
                <a:cubicBezTo>
                  <a:pt x="15" y="34"/>
                  <a:pt x="21" y="37"/>
                  <a:pt x="27" y="41"/>
                </a:cubicBezTo>
                <a:cubicBezTo>
                  <a:pt x="32" y="44"/>
                  <a:pt x="39" y="49"/>
                  <a:pt x="48" y="48"/>
                </a:cubicBezTo>
                <a:cubicBezTo>
                  <a:pt x="48" y="40"/>
                  <a:pt x="54" y="31"/>
                  <a:pt x="59" y="24"/>
                </a:cubicBezTo>
                <a:cubicBezTo>
                  <a:pt x="61" y="22"/>
                  <a:pt x="63" y="20"/>
                  <a:pt x="65" y="19"/>
                </a:cubicBezTo>
                <a:cubicBezTo>
                  <a:pt x="66" y="17"/>
                  <a:pt x="67" y="15"/>
                  <a:pt x="68" y="14"/>
                </a:cubicBezTo>
                <a:cubicBezTo>
                  <a:pt x="70" y="13"/>
                  <a:pt x="72" y="12"/>
                  <a:pt x="73" y="11"/>
                </a:cubicBezTo>
                <a:cubicBezTo>
                  <a:pt x="76" y="9"/>
                  <a:pt x="79" y="8"/>
                  <a:pt x="83" y="6"/>
                </a:cubicBezTo>
                <a:cubicBezTo>
                  <a:pt x="84" y="6"/>
                  <a:pt x="85" y="6"/>
                  <a:pt x="85" y="5"/>
                </a:cubicBezTo>
                <a:cubicBezTo>
                  <a:pt x="87" y="4"/>
                  <a:pt x="88" y="3"/>
                  <a:pt x="90" y="4"/>
                </a:cubicBezTo>
                <a:cubicBezTo>
                  <a:pt x="91" y="4"/>
                  <a:pt x="91" y="4"/>
                  <a:pt x="91" y="5"/>
                </a:cubicBezTo>
                <a:cubicBezTo>
                  <a:pt x="91" y="7"/>
                  <a:pt x="90" y="7"/>
                  <a:pt x="89" y="8"/>
                </a:cubicBezTo>
                <a:cubicBezTo>
                  <a:pt x="93" y="8"/>
                  <a:pt x="98" y="0"/>
                  <a:pt x="103" y="3"/>
                </a:cubicBezTo>
                <a:cubicBezTo>
                  <a:pt x="103" y="6"/>
                  <a:pt x="100" y="6"/>
                  <a:pt x="101" y="10"/>
                </a:cubicBezTo>
                <a:cubicBezTo>
                  <a:pt x="106" y="7"/>
                  <a:pt x="112" y="5"/>
                  <a:pt x="118" y="4"/>
                </a:cubicBezTo>
                <a:cubicBezTo>
                  <a:pt x="120" y="5"/>
                  <a:pt x="119" y="8"/>
                  <a:pt x="118" y="10"/>
                </a:cubicBezTo>
                <a:cubicBezTo>
                  <a:pt x="121" y="9"/>
                  <a:pt x="123" y="7"/>
                  <a:pt x="126" y="6"/>
                </a:cubicBezTo>
                <a:cubicBezTo>
                  <a:pt x="128" y="5"/>
                  <a:pt x="130" y="2"/>
                  <a:pt x="133" y="4"/>
                </a:cubicBezTo>
                <a:cubicBezTo>
                  <a:pt x="133" y="7"/>
                  <a:pt x="132" y="9"/>
                  <a:pt x="131" y="12"/>
                </a:cubicBezTo>
                <a:cubicBezTo>
                  <a:pt x="137" y="12"/>
                  <a:pt x="142" y="8"/>
                  <a:pt x="147" y="6"/>
                </a:cubicBezTo>
                <a:cubicBezTo>
                  <a:pt x="147" y="6"/>
                  <a:pt x="148" y="7"/>
                  <a:pt x="148" y="7"/>
                </a:cubicBezTo>
                <a:cubicBezTo>
                  <a:pt x="147" y="8"/>
                  <a:pt x="147" y="10"/>
                  <a:pt x="146" y="11"/>
                </a:cubicBezTo>
                <a:cubicBezTo>
                  <a:pt x="146" y="12"/>
                  <a:pt x="147" y="12"/>
                  <a:pt x="147" y="12"/>
                </a:cubicBezTo>
                <a:cubicBezTo>
                  <a:pt x="151" y="11"/>
                  <a:pt x="154" y="10"/>
                  <a:pt x="157" y="8"/>
                </a:cubicBezTo>
                <a:cubicBezTo>
                  <a:pt x="159" y="7"/>
                  <a:pt x="161" y="5"/>
                  <a:pt x="164" y="5"/>
                </a:cubicBezTo>
                <a:cubicBezTo>
                  <a:pt x="165" y="8"/>
                  <a:pt x="162" y="12"/>
                  <a:pt x="161" y="14"/>
                </a:cubicBezTo>
                <a:close/>
                <a:moveTo>
                  <a:pt x="167" y="55"/>
                </a:moveTo>
                <a:cubicBezTo>
                  <a:pt x="169" y="52"/>
                  <a:pt x="173" y="52"/>
                  <a:pt x="176" y="50"/>
                </a:cubicBezTo>
                <a:cubicBezTo>
                  <a:pt x="178" y="48"/>
                  <a:pt x="181" y="46"/>
                  <a:pt x="183" y="44"/>
                </a:cubicBezTo>
                <a:cubicBezTo>
                  <a:pt x="181" y="44"/>
                  <a:pt x="179" y="44"/>
                  <a:pt x="177" y="44"/>
                </a:cubicBezTo>
                <a:cubicBezTo>
                  <a:pt x="176" y="43"/>
                  <a:pt x="177" y="42"/>
                  <a:pt x="177" y="42"/>
                </a:cubicBezTo>
                <a:cubicBezTo>
                  <a:pt x="181" y="40"/>
                  <a:pt x="184" y="36"/>
                  <a:pt x="187" y="32"/>
                </a:cubicBezTo>
                <a:cubicBezTo>
                  <a:pt x="184" y="32"/>
                  <a:pt x="181" y="34"/>
                  <a:pt x="180" y="31"/>
                </a:cubicBezTo>
                <a:cubicBezTo>
                  <a:pt x="184" y="28"/>
                  <a:pt x="188" y="25"/>
                  <a:pt x="189" y="19"/>
                </a:cubicBezTo>
                <a:cubicBezTo>
                  <a:pt x="187" y="20"/>
                  <a:pt x="183" y="22"/>
                  <a:pt x="183" y="18"/>
                </a:cubicBezTo>
                <a:cubicBezTo>
                  <a:pt x="185" y="17"/>
                  <a:pt x="186" y="12"/>
                  <a:pt x="185" y="10"/>
                </a:cubicBezTo>
                <a:cubicBezTo>
                  <a:pt x="184" y="12"/>
                  <a:pt x="180" y="12"/>
                  <a:pt x="178" y="14"/>
                </a:cubicBezTo>
                <a:cubicBezTo>
                  <a:pt x="176" y="16"/>
                  <a:pt x="174" y="19"/>
                  <a:pt x="172" y="14"/>
                </a:cubicBezTo>
                <a:cubicBezTo>
                  <a:pt x="174" y="13"/>
                  <a:pt x="174" y="13"/>
                  <a:pt x="175" y="10"/>
                </a:cubicBezTo>
                <a:cubicBezTo>
                  <a:pt x="169" y="13"/>
                  <a:pt x="164" y="15"/>
                  <a:pt x="158" y="17"/>
                </a:cubicBezTo>
                <a:cubicBezTo>
                  <a:pt x="158" y="16"/>
                  <a:pt x="157" y="17"/>
                  <a:pt x="157" y="16"/>
                </a:cubicBezTo>
                <a:cubicBezTo>
                  <a:pt x="158" y="13"/>
                  <a:pt x="161" y="11"/>
                  <a:pt x="162" y="8"/>
                </a:cubicBezTo>
                <a:cubicBezTo>
                  <a:pt x="156" y="11"/>
                  <a:pt x="150" y="14"/>
                  <a:pt x="143" y="15"/>
                </a:cubicBezTo>
                <a:cubicBezTo>
                  <a:pt x="143" y="15"/>
                  <a:pt x="143" y="15"/>
                  <a:pt x="143" y="14"/>
                </a:cubicBezTo>
                <a:cubicBezTo>
                  <a:pt x="142" y="12"/>
                  <a:pt x="145" y="11"/>
                  <a:pt x="144" y="10"/>
                </a:cubicBezTo>
                <a:cubicBezTo>
                  <a:pt x="140" y="12"/>
                  <a:pt x="134" y="14"/>
                  <a:pt x="129" y="16"/>
                </a:cubicBezTo>
                <a:cubicBezTo>
                  <a:pt x="129" y="14"/>
                  <a:pt x="128" y="16"/>
                  <a:pt x="128" y="15"/>
                </a:cubicBezTo>
                <a:cubicBezTo>
                  <a:pt x="128" y="13"/>
                  <a:pt x="130" y="10"/>
                  <a:pt x="130" y="6"/>
                </a:cubicBezTo>
                <a:cubicBezTo>
                  <a:pt x="127" y="8"/>
                  <a:pt x="122" y="10"/>
                  <a:pt x="119" y="12"/>
                </a:cubicBezTo>
                <a:cubicBezTo>
                  <a:pt x="117" y="13"/>
                  <a:pt x="116" y="15"/>
                  <a:pt x="114" y="13"/>
                </a:cubicBezTo>
                <a:cubicBezTo>
                  <a:pt x="114" y="12"/>
                  <a:pt x="115" y="11"/>
                  <a:pt x="116" y="10"/>
                </a:cubicBezTo>
                <a:cubicBezTo>
                  <a:pt x="116" y="9"/>
                  <a:pt x="115" y="9"/>
                  <a:pt x="115" y="7"/>
                </a:cubicBezTo>
                <a:cubicBezTo>
                  <a:pt x="110" y="8"/>
                  <a:pt x="104" y="10"/>
                  <a:pt x="99" y="13"/>
                </a:cubicBezTo>
                <a:cubicBezTo>
                  <a:pt x="97" y="12"/>
                  <a:pt x="99" y="8"/>
                  <a:pt x="99" y="6"/>
                </a:cubicBezTo>
                <a:cubicBezTo>
                  <a:pt x="95" y="8"/>
                  <a:pt x="90" y="10"/>
                  <a:pt x="88" y="14"/>
                </a:cubicBezTo>
                <a:cubicBezTo>
                  <a:pt x="87" y="13"/>
                  <a:pt x="86" y="13"/>
                  <a:pt x="85" y="12"/>
                </a:cubicBezTo>
                <a:cubicBezTo>
                  <a:pt x="86" y="10"/>
                  <a:pt x="87" y="9"/>
                  <a:pt x="87" y="7"/>
                </a:cubicBezTo>
                <a:cubicBezTo>
                  <a:pt x="68" y="14"/>
                  <a:pt x="55" y="28"/>
                  <a:pt x="49" y="48"/>
                </a:cubicBezTo>
                <a:cubicBezTo>
                  <a:pt x="50" y="48"/>
                  <a:pt x="51" y="48"/>
                  <a:pt x="51" y="49"/>
                </a:cubicBezTo>
                <a:cubicBezTo>
                  <a:pt x="51" y="50"/>
                  <a:pt x="49" y="50"/>
                  <a:pt x="49" y="51"/>
                </a:cubicBezTo>
                <a:cubicBezTo>
                  <a:pt x="52" y="51"/>
                  <a:pt x="55" y="52"/>
                  <a:pt x="58" y="52"/>
                </a:cubicBezTo>
                <a:cubicBezTo>
                  <a:pt x="59" y="46"/>
                  <a:pt x="62" y="42"/>
                  <a:pt x="66" y="37"/>
                </a:cubicBezTo>
                <a:cubicBezTo>
                  <a:pt x="69" y="34"/>
                  <a:pt x="72" y="30"/>
                  <a:pt x="74" y="28"/>
                </a:cubicBezTo>
                <a:cubicBezTo>
                  <a:pt x="75" y="27"/>
                  <a:pt x="78" y="25"/>
                  <a:pt x="80" y="26"/>
                </a:cubicBezTo>
                <a:cubicBezTo>
                  <a:pt x="75" y="28"/>
                  <a:pt x="72" y="32"/>
                  <a:pt x="68" y="37"/>
                </a:cubicBezTo>
                <a:cubicBezTo>
                  <a:pt x="63" y="42"/>
                  <a:pt x="60" y="46"/>
                  <a:pt x="60" y="53"/>
                </a:cubicBezTo>
                <a:cubicBezTo>
                  <a:pt x="66" y="54"/>
                  <a:pt x="72" y="56"/>
                  <a:pt x="77" y="55"/>
                </a:cubicBezTo>
                <a:cubicBezTo>
                  <a:pt x="82" y="45"/>
                  <a:pt x="86" y="33"/>
                  <a:pt x="97" y="31"/>
                </a:cubicBezTo>
                <a:cubicBezTo>
                  <a:pt x="87" y="35"/>
                  <a:pt x="83" y="44"/>
                  <a:pt x="80" y="55"/>
                </a:cubicBezTo>
                <a:cubicBezTo>
                  <a:pt x="83" y="55"/>
                  <a:pt x="90" y="55"/>
                  <a:pt x="94" y="55"/>
                </a:cubicBezTo>
                <a:cubicBezTo>
                  <a:pt x="96" y="47"/>
                  <a:pt x="98" y="40"/>
                  <a:pt x="104" y="37"/>
                </a:cubicBezTo>
                <a:cubicBezTo>
                  <a:pt x="107" y="35"/>
                  <a:pt x="110" y="33"/>
                  <a:pt x="113" y="32"/>
                </a:cubicBezTo>
                <a:cubicBezTo>
                  <a:pt x="116" y="30"/>
                  <a:pt x="119" y="28"/>
                  <a:pt x="123" y="28"/>
                </a:cubicBezTo>
                <a:cubicBezTo>
                  <a:pt x="111" y="34"/>
                  <a:pt x="96" y="39"/>
                  <a:pt x="97" y="54"/>
                </a:cubicBezTo>
                <a:cubicBezTo>
                  <a:pt x="103" y="54"/>
                  <a:pt x="112" y="53"/>
                  <a:pt x="118" y="51"/>
                </a:cubicBezTo>
                <a:cubicBezTo>
                  <a:pt x="120" y="41"/>
                  <a:pt x="128" y="33"/>
                  <a:pt x="137" y="30"/>
                </a:cubicBezTo>
                <a:cubicBezTo>
                  <a:pt x="130" y="36"/>
                  <a:pt x="121" y="40"/>
                  <a:pt x="121" y="51"/>
                </a:cubicBezTo>
                <a:cubicBezTo>
                  <a:pt x="125" y="51"/>
                  <a:pt x="127" y="49"/>
                  <a:pt x="130" y="49"/>
                </a:cubicBezTo>
                <a:cubicBezTo>
                  <a:pt x="131" y="47"/>
                  <a:pt x="133" y="46"/>
                  <a:pt x="134" y="44"/>
                </a:cubicBezTo>
                <a:cubicBezTo>
                  <a:pt x="137" y="41"/>
                  <a:pt x="139" y="36"/>
                  <a:pt x="143" y="35"/>
                </a:cubicBezTo>
                <a:cubicBezTo>
                  <a:pt x="139" y="39"/>
                  <a:pt x="136" y="44"/>
                  <a:pt x="134" y="48"/>
                </a:cubicBezTo>
                <a:cubicBezTo>
                  <a:pt x="138" y="47"/>
                  <a:pt x="143" y="46"/>
                  <a:pt x="147" y="43"/>
                </a:cubicBezTo>
                <a:cubicBezTo>
                  <a:pt x="148" y="36"/>
                  <a:pt x="153" y="28"/>
                  <a:pt x="159" y="25"/>
                </a:cubicBezTo>
                <a:cubicBezTo>
                  <a:pt x="155" y="29"/>
                  <a:pt x="151" y="35"/>
                  <a:pt x="149" y="42"/>
                </a:cubicBezTo>
                <a:cubicBezTo>
                  <a:pt x="153" y="40"/>
                  <a:pt x="157" y="38"/>
                  <a:pt x="162" y="37"/>
                </a:cubicBezTo>
                <a:cubicBezTo>
                  <a:pt x="163" y="32"/>
                  <a:pt x="162" y="23"/>
                  <a:pt x="168" y="21"/>
                </a:cubicBezTo>
                <a:cubicBezTo>
                  <a:pt x="165" y="24"/>
                  <a:pt x="165" y="30"/>
                  <a:pt x="164" y="35"/>
                </a:cubicBezTo>
                <a:cubicBezTo>
                  <a:pt x="169" y="34"/>
                  <a:pt x="172" y="29"/>
                  <a:pt x="177" y="29"/>
                </a:cubicBezTo>
                <a:cubicBezTo>
                  <a:pt x="176" y="33"/>
                  <a:pt x="171" y="32"/>
                  <a:pt x="169" y="35"/>
                </a:cubicBezTo>
                <a:cubicBezTo>
                  <a:pt x="172" y="37"/>
                  <a:pt x="177" y="37"/>
                  <a:pt x="180" y="39"/>
                </a:cubicBezTo>
                <a:cubicBezTo>
                  <a:pt x="175" y="39"/>
                  <a:pt x="169" y="38"/>
                  <a:pt x="166" y="37"/>
                </a:cubicBezTo>
                <a:cubicBezTo>
                  <a:pt x="163" y="39"/>
                  <a:pt x="159" y="39"/>
                  <a:pt x="156" y="41"/>
                </a:cubicBezTo>
                <a:cubicBezTo>
                  <a:pt x="159" y="45"/>
                  <a:pt x="164" y="47"/>
                  <a:pt x="169" y="50"/>
                </a:cubicBezTo>
                <a:cubicBezTo>
                  <a:pt x="161" y="50"/>
                  <a:pt x="158" y="45"/>
                  <a:pt x="152" y="43"/>
                </a:cubicBezTo>
                <a:cubicBezTo>
                  <a:pt x="149" y="45"/>
                  <a:pt x="145" y="46"/>
                  <a:pt x="142" y="48"/>
                </a:cubicBezTo>
                <a:cubicBezTo>
                  <a:pt x="145" y="53"/>
                  <a:pt x="151" y="55"/>
                  <a:pt x="157" y="57"/>
                </a:cubicBezTo>
                <a:cubicBezTo>
                  <a:pt x="149" y="58"/>
                  <a:pt x="143" y="53"/>
                  <a:pt x="139" y="49"/>
                </a:cubicBezTo>
                <a:cubicBezTo>
                  <a:pt x="134" y="51"/>
                  <a:pt x="129" y="52"/>
                  <a:pt x="123" y="53"/>
                </a:cubicBezTo>
                <a:cubicBezTo>
                  <a:pt x="122" y="55"/>
                  <a:pt x="123" y="56"/>
                  <a:pt x="124" y="57"/>
                </a:cubicBezTo>
                <a:cubicBezTo>
                  <a:pt x="127" y="61"/>
                  <a:pt x="133" y="62"/>
                  <a:pt x="136" y="65"/>
                </a:cubicBezTo>
                <a:cubicBezTo>
                  <a:pt x="128" y="63"/>
                  <a:pt x="123" y="60"/>
                  <a:pt x="119" y="54"/>
                </a:cubicBezTo>
                <a:cubicBezTo>
                  <a:pt x="112" y="55"/>
                  <a:pt x="108" y="55"/>
                  <a:pt x="99" y="56"/>
                </a:cubicBezTo>
                <a:cubicBezTo>
                  <a:pt x="103" y="64"/>
                  <a:pt x="109" y="68"/>
                  <a:pt x="118" y="71"/>
                </a:cubicBezTo>
                <a:cubicBezTo>
                  <a:pt x="106" y="71"/>
                  <a:pt x="102" y="62"/>
                  <a:pt x="95" y="57"/>
                </a:cubicBezTo>
                <a:cubicBezTo>
                  <a:pt x="91" y="58"/>
                  <a:pt x="88" y="58"/>
                  <a:pt x="82" y="58"/>
                </a:cubicBezTo>
                <a:cubicBezTo>
                  <a:pt x="85" y="67"/>
                  <a:pt x="95" y="72"/>
                  <a:pt x="105" y="75"/>
                </a:cubicBezTo>
                <a:cubicBezTo>
                  <a:pt x="103" y="76"/>
                  <a:pt x="103" y="75"/>
                  <a:pt x="100" y="75"/>
                </a:cubicBezTo>
                <a:cubicBezTo>
                  <a:pt x="94" y="72"/>
                  <a:pt x="87" y="69"/>
                  <a:pt x="82" y="63"/>
                </a:cubicBezTo>
                <a:cubicBezTo>
                  <a:pt x="81" y="62"/>
                  <a:pt x="81" y="60"/>
                  <a:pt x="80" y="59"/>
                </a:cubicBezTo>
                <a:cubicBezTo>
                  <a:pt x="77" y="57"/>
                  <a:pt x="73" y="58"/>
                  <a:pt x="68" y="57"/>
                </a:cubicBezTo>
                <a:cubicBezTo>
                  <a:pt x="66" y="57"/>
                  <a:pt x="64" y="56"/>
                  <a:pt x="62" y="56"/>
                </a:cubicBezTo>
                <a:cubicBezTo>
                  <a:pt x="60" y="63"/>
                  <a:pt x="69" y="69"/>
                  <a:pt x="74" y="72"/>
                </a:cubicBezTo>
                <a:cubicBezTo>
                  <a:pt x="68" y="70"/>
                  <a:pt x="62" y="66"/>
                  <a:pt x="60" y="60"/>
                </a:cubicBezTo>
                <a:cubicBezTo>
                  <a:pt x="59" y="58"/>
                  <a:pt x="60" y="56"/>
                  <a:pt x="58" y="55"/>
                </a:cubicBezTo>
                <a:cubicBezTo>
                  <a:pt x="55" y="54"/>
                  <a:pt x="53" y="54"/>
                  <a:pt x="50" y="54"/>
                </a:cubicBezTo>
                <a:cubicBezTo>
                  <a:pt x="50" y="58"/>
                  <a:pt x="53" y="59"/>
                  <a:pt x="55" y="61"/>
                </a:cubicBezTo>
                <a:cubicBezTo>
                  <a:pt x="57" y="63"/>
                  <a:pt x="59" y="66"/>
                  <a:pt x="61" y="69"/>
                </a:cubicBezTo>
                <a:cubicBezTo>
                  <a:pt x="68" y="77"/>
                  <a:pt x="77" y="86"/>
                  <a:pt x="88" y="87"/>
                </a:cubicBezTo>
                <a:cubicBezTo>
                  <a:pt x="89" y="87"/>
                  <a:pt x="88" y="85"/>
                  <a:pt x="89" y="85"/>
                </a:cubicBezTo>
                <a:cubicBezTo>
                  <a:pt x="90" y="85"/>
                  <a:pt x="90" y="85"/>
                  <a:pt x="92" y="85"/>
                </a:cubicBezTo>
                <a:cubicBezTo>
                  <a:pt x="97" y="89"/>
                  <a:pt x="103" y="93"/>
                  <a:pt x="111" y="94"/>
                </a:cubicBezTo>
                <a:cubicBezTo>
                  <a:pt x="111" y="92"/>
                  <a:pt x="109" y="92"/>
                  <a:pt x="109" y="91"/>
                </a:cubicBezTo>
                <a:cubicBezTo>
                  <a:pt x="108" y="89"/>
                  <a:pt x="110" y="88"/>
                  <a:pt x="112" y="88"/>
                </a:cubicBezTo>
                <a:cubicBezTo>
                  <a:pt x="116" y="92"/>
                  <a:pt x="125" y="93"/>
                  <a:pt x="132" y="92"/>
                </a:cubicBezTo>
                <a:cubicBezTo>
                  <a:pt x="129" y="89"/>
                  <a:pt x="125" y="88"/>
                  <a:pt x="123" y="84"/>
                </a:cubicBezTo>
                <a:cubicBezTo>
                  <a:pt x="124" y="83"/>
                  <a:pt x="125" y="83"/>
                  <a:pt x="125" y="82"/>
                </a:cubicBezTo>
                <a:cubicBezTo>
                  <a:pt x="134" y="86"/>
                  <a:pt x="143" y="82"/>
                  <a:pt x="151" y="79"/>
                </a:cubicBezTo>
                <a:cubicBezTo>
                  <a:pt x="148" y="76"/>
                  <a:pt x="143" y="78"/>
                  <a:pt x="142" y="74"/>
                </a:cubicBezTo>
                <a:cubicBezTo>
                  <a:pt x="149" y="72"/>
                  <a:pt x="159" y="72"/>
                  <a:pt x="166" y="68"/>
                </a:cubicBezTo>
                <a:cubicBezTo>
                  <a:pt x="163" y="67"/>
                  <a:pt x="160" y="66"/>
                  <a:pt x="159" y="63"/>
                </a:cubicBezTo>
                <a:cubicBezTo>
                  <a:pt x="162" y="61"/>
                  <a:pt x="170" y="61"/>
                  <a:pt x="172" y="56"/>
                </a:cubicBezTo>
                <a:cubicBezTo>
                  <a:pt x="171" y="56"/>
                  <a:pt x="168" y="57"/>
                  <a:pt x="167" y="55"/>
                </a:cubicBezTo>
                <a:close/>
                <a:moveTo>
                  <a:pt x="36" y="48"/>
                </a:moveTo>
                <a:cubicBezTo>
                  <a:pt x="33" y="47"/>
                  <a:pt x="29" y="45"/>
                  <a:pt x="27" y="44"/>
                </a:cubicBezTo>
                <a:cubicBezTo>
                  <a:pt x="25" y="43"/>
                  <a:pt x="23" y="41"/>
                  <a:pt x="21" y="40"/>
                </a:cubicBezTo>
                <a:cubicBezTo>
                  <a:pt x="16" y="37"/>
                  <a:pt x="15" y="35"/>
                  <a:pt x="11" y="32"/>
                </a:cubicBezTo>
                <a:cubicBezTo>
                  <a:pt x="6" y="29"/>
                  <a:pt x="4" y="31"/>
                  <a:pt x="3" y="36"/>
                </a:cubicBezTo>
                <a:cubicBezTo>
                  <a:pt x="14" y="39"/>
                  <a:pt x="24" y="46"/>
                  <a:pt x="36" y="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03" name="Freeform 169"/>
          <p:cNvSpPr/>
          <p:nvPr/>
        </p:nvSpPr>
        <p:spPr bwMode="auto">
          <a:xfrm>
            <a:off x="8261350" y="715963"/>
            <a:ext cx="34925" cy="19050"/>
          </a:xfrm>
          <a:custGeom>
            <a:avLst/>
            <a:gdLst>
              <a:gd name="T0" fmla="*/ 11 w 11"/>
              <a:gd name="T1" fmla="*/ 5 h 6"/>
              <a:gd name="T2" fmla="*/ 4 w 11"/>
              <a:gd name="T3" fmla="*/ 3 h 6"/>
              <a:gd name="T4" fmla="*/ 1 w 11"/>
              <a:gd name="T5" fmla="*/ 4 h 6"/>
              <a:gd name="T6" fmla="*/ 0 w 11"/>
              <a:gd name="T7" fmla="*/ 3 h 6"/>
              <a:gd name="T8" fmla="*/ 11 w 11"/>
              <a:gd name="T9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6">
                <a:moveTo>
                  <a:pt x="11" y="5"/>
                </a:moveTo>
                <a:cubicBezTo>
                  <a:pt x="9" y="6"/>
                  <a:pt x="8" y="3"/>
                  <a:pt x="4" y="3"/>
                </a:cubicBezTo>
                <a:cubicBezTo>
                  <a:pt x="3" y="4"/>
                  <a:pt x="3" y="5"/>
                  <a:pt x="1" y="4"/>
                </a:cubicBezTo>
                <a:cubicBezTo>
                  <a:pt x="1" y="4"/>
                  <a:pt x="1" y="4"/>
                  <a:pt x="0" y="3"/>
                </a:cubicBezTo>
                <a:cubicBezTo>
                  <a:pt x="4" y="0"/>
                  <a:pt x="10" y="3"/>
                  <a:pt x="11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04" name="Freeform 170"/>
          <p:cNvSpPr/>
          <p:nvPr/>
        </p:nvSpPr>
        <p:spPr bwMode="auto">
          <a:xfrm>
            <a:off x="8350250" y="725488"/>
            <a:ext cx="31750" cy="31750"/>
          </a:xfrm>
          <a:custGeom>
            <a:avLst/>
            <a:gdLst>
              <a:gd name="T0" fmla="*/ 10 w 10"/>
              <a:gd name="T1" fmla="*/ 1 h 10"/>
              <a:gd name="T2" fmla="*/ 10 w 10"/>
              <a:gd name="T3" fmla="*/ 3 h 10"/>
              <a:gd name="T4" fmla="*/ 10 w 10"/>
              <a:gd name="T5" fmla="*/ 3 h 10"/>
              <a:gd name="T6" fmla="*/ 6 w 10"/>
              <a:gd name="T7" fmla="*/ 3 h 10"/>
              <a:gd name="T8" fmla="*/ 9 w 10"/>
              <a:gd name="T9" fmla="*/ 6 h 10"/>
              <a:gd name="T10" fmla="*/ 5 w 10"/>
              <a:gd name="T11" fmla="*/ 5 h 10"/>
              <a:gd name="T12" fmla="*/ 3 w 10"/>
              <a:gd name="T13" fmla="*/ 9 h 10"/>
              <a:gd name="T14" fmla="*/ 1 w 10"/>
              <a:gd name="T15" fmla="*/ 7 h 10"/>
              <a:gd name="T16" fmla="*/ 4 w 10"/>
              <a:gd name="T17" fmla="*/ 1 h 10"/>
              <a:gd name="T18" fmla="*/ 10 w 10"/>
              <a:gd name="T19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10">
                <a:moveTo>
                  <a:pt x="10" y="1"/>
                </a:moveTo>
                <a:cubicBezTo>
                  <a:pt x="10" y="2"/>
                  <a:pt x="10" y="2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8" y="3"/>
                  <a:pt x="7" y="2"/>
                  <a:pt x="6" y="3"/>
                </a:cubicBezTo>
                <a:cubicBezTo>
                  <a:pt x="7" y="4"/>
                  <a:pt x="9" y="4"/>
                  <a:pt x="9" y="6"/>
                </a:cubicBezTo>
                <a:cubicBezTo>
                  <a:pt x="7" y="6"/>
                  <a:pt x="7" y="5"/>
                  <a:pt x="5" y="5"/>
                </a:cubicBezTo>
                <a:cubicBezTo>
                  <a:pt x="4" y="6"/>
                  <a:pt x="4" y="8"/>
                  <a:pt x="3" y="9"/>
                </a:cubicBezTo>
                <a:cubicBezTo>
                  <a:pt x="2" y="10"/>
                  <a:pt x="0" y="9"/>
                  <a:pt x="1" y="7"/>
                </a:cubicBezTo>
                <a:cubicBezTo>
                  <a:pt x="2" y="6"/>
                  <a:pt x="3" y="3"/>
                  <a:pt x="4" y="1"/>
                </a:cubicBezTo>
                <a:cubicBezTo>
                  <a:pt x="6" y="0"/>
                  <a:pt x="9" y="1"/>
                  <a:pt x="1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05" name="Freeform 171"/>
          <p:cNvSpPr/>
          <p:nvPr/>
        </p:nvSpPr>
        <p:spPr bwMode="auto">
          <a:xfrm>
            <a:off x="8151813" y="725488"/>
            <a:ext cx="34925" cy="28575"/>
          </a:xfrm>
          <a:custGeom>
            <a:avLst/>
            <a:gdLst>
              <a:gd name="T0" fmla="*/ 11 w 11"/>
              <a:gd name="T1" fmla="*/ 5 h 9"/>
              <a:gd name="T2" fmla="*/ 11 w 11"/>
              <a:gd name="T3" fmla="*/ 5 h 9"/>
              <a:gd name="T4" fmla="*/ 7 w 11"/>
              <a:gd name="T5" fmla="*/ 5 h 9"/>
              <a:gd name="T6" fmla="*/ 0 w 11"/>
              <a:gd name="T7" fmla="*/ 9 h 9"/>
              <a:gd name="T8" fmla="*/ 11 w 11"/>
              <a:gd name="T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9">
                <a:moveTo>
                  <a:pt x="11" y="5"/>
                </a:moveTo>
                <a:cubicBezTo>
                  <a:pt x="11" y="5"/>
                  <a:pt x="11" y="5"/>
                  <a:pt x="11" y="5"/>
                </a:cubicBezTo>
                <a:cubicBezTo>
                  <a:pt x="9" y="6"/>
                  <a:pt x="9" y="5"/>
                  <a:pt x="7" y="5"/>
                </a:cubicBezTo>
                <a:cubicBezTo>
                  <a:pt x="4" y="5"/>
                  <a:pt x="3" y="8"/>
                  <a:pt x="0" y="9"/>
                </a:cubicBezTo>
                <a:cubicBezTo>
                  <a:pt x="1" y="5"/>
                  <a:pt x="8" y="0"/>
                  <a:pt x="11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06" name="Freeform 172"/>
          <p:cNvSpPr/>
          <p:nvPr/>
        </p:nvSpPr>
        <p:spPr bwMode="auto">
          <a:xfrm>
            <a:off x="8267700" y="747713"/>
            <a:ext cx="22225" cy="28575"/>
          </a:xfrm>
          <a:custGeom>
            <a:avLst/>
            <a:gdLst>
              <a:gd name="T0" fmla="*/ 6 w 7"/>
              <a:gd name="T1" fmla="*/ 2 h 9"/>
              <a:gd name="T2" fmla="*/ 4 w 7"/>
              <a:gd name="T3" fmla="*/ 3 h 9"/>
              <a:gd name="T4" fmla="*/ 7 w 7"/>
              <a:gd name="T5" fmla="*/ 7 h 9"/>
              <a:gd name="T6" fmla="*/ 4 w 7"/>
              <a:gd name="T7" fmla="*/ 8 h 9"/>
              <a:gd name="T8" fmla="*/ 0 w 7"/>
              <a:gd name="T9" fmla="*/ 3 h 9"/>
              <a:gd name="T10" fmla="*/ 6 w 7"/>
              <a:gd name="T11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9">
                <a:moveTo>
                  <a:pt x="6" y="2"/>
                </a:moveTo>
                <a:cubicBezTo>
                  <a:pt x="5" y="3"/>
                  <a:pt x="5" y="3"/>
                  <a:pt x="4" y="3"/>
                </a:cubicBezTo>
                <a:cubicBezTo>
                  <a:pt x="4" y="6"/>
                  <a:pt x="5" y="5"/>
                  <a:pt x="7" y="7"/>
                </a:cubicBezTo>
                <a:cubicBezTo>
                  <a:pt x="7" y="8"/>
                  <a:pt x="5" y="9"/>
                  <a:pt x="4" y="8"/>
                </a:cubicBezTo>
                <a:cubicBezTo>
                  <a:pt x="2" y="8"/>
                  <a:pt x="0" y="5"/>
                  <a:pt x="0" y="3"/>
                </a:cubicBezTo>
                <a:cubicBezTo>
                  <a:pt x="1" y="1"/>
                  <a:pt x="5" y="0"/>
                  <a:pt x="6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07" name="Freeform 173"/>
          <p:cNvSpPr/>
          <p:nvPr/>
        </p:nvSpPr>
        <p:spPr bwMode="auto">
          <a:xfrm>
            <a:off x="8167688" y="763588"/>
            <a:ext cx="22225" cy="28575"/>
          </a:xfrm>
          <a:custGeom>
            <a:avLst/>
            <a:gdLst>
              <a:gd name="T0" fmla="*/ 7 w 7"/>
              <a:gd name="T1" fmla="*/ 3 h 9"/>
              <a:gd name="T2" fmla="*/ 3 w 7"/>
              <a:gd name="T3" fmla="*/ 5 h 9"/>
              <a:gd name="T4" fmla="*/ 7 w 7"/>
              <a:gd name="T5" fmla="*/ 7 h 9"/>
              <a:gd name="T6" fmla="*/ 2 w 7"/>
              <a:gd name="T7" fmla="*/ 7 h 9"/>
              <a:gd name="T8" fmla="*/ 1 w 7"/>
              <a:gd name="T9" fmla="*/ 4 h 9"/>
              <a:gd name="T10" fmla="*/ 7 w 7"/>
              <a:gd name="T11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9">
                <a:moveTo>
                  <a:pt x="7" y="3"/>
                </a:moveTo>
                <a:cubicBezTo>
                  <a:pt x="7" y="5"/>
                  <a:pt x="4" y="3"/>
                  <a:pt x="3" y="5"/>
                </a:cubicBezTo>
                <a:cubicBezTo>
                  <a:pt x="4" y="7"/>
                  <a:pt x="6" y="5"/>
                  <a:pt x="7" y="7"/>
                </a:cubicBezTo>
                <a:cubicBezTo>
                  <a:pt x="6" y="9"/>
                  <a:pt x="3" y="8"/>
                  <a:pt x="2" y="7"/>
                </a:cubicBezTo>
                <a:cubicBezTo>
                  <a:pt x="2" y="7"/>
                  <a:pt x="1" y="5"/>
                  <a:pt x="1" y="4"/>
                </a:cubicBezTo>
                <a:cubicBezTo>
                  <a:pt x="0" y="1"/>
                  <a:pt x="5" y="0"/>
                  <a:pt x="7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08" name="Freeform 174"/>
          <p:cNvSpPr/>
          <p:nvPr/>
        </p:nvSpPr>
        <p:spPr bwMode="auto">
          <a:xfrm>
            <a:off x="8075613" y="769938"/>
            <a:ext cx="44450" cy="25400"/>
          </a:xfrm>
          <a:custGeom>
            <a:avLst/>
            <a:gdLst>
              <a:gd name="T0" fmla="*/ 3 w 14"/>
              <a:gd name="T1" fmla="*/ 0 h 8"/>
              <a:gd name="T2" fmla="*/ 14 w 14"/>
              <a:gd name="T3" fmla="*/ 4 h 8"/>
              <a:gd name="T4" fmla="*/ 14 w 14"/>
              <a:gd name="T5" fmla="*/ 6 h 8"/>
              <a:gd name="T6" fmla="*/ 13 w 14"/>
              <a:gd name="T7" fmla="*/ 6 h 8"/>
              <a:gd name="T8" fmla="*/ 12 w 14"/>
              <a:gd name="T9" fmla="*/ 4 h 8"/>
              <a:gd name="T10" fmla="*/ 6 w 14"/>
              <a:gd name="T11" fmla="*/ 8 h 8"/>
              <a:gd name="T12" fmla="*/ 8 w 14"/>
              <a:gd name="T13" fmla="*/ 2 h 8"/>
              <a:gd name="T14" fmla="*/ 3 w 14"/>
              <a:gd name="T15" fmla="*/ 5 h 8"/>
              <a:gd name="T16" fmla="*/ 2 w 14"/>
              <a:gd name="T17" fmla="*/ 5 h 8"/>
              <a:gd name="T18" fmla="*/ 3 w 1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8">
                <a:moveTo>
                  <a:pt x="3" y="0"/>
                </a:moveTo>
                <a:cubicBezTo>
                  <a:pt x="7" y="0"/>
                  <a:pt x="11" y="1"/>
                  <a:pt x="14" y="4"/>
                </a:cubicBezTo>
                <a:cubicBezTo>
                  <a:pt x="14" y="5"/>
                  <a:pt x="14" y="5"/>
                  <a:pt x="14" y="6"/>
                </a:cubicBezTo>
                <a:cubicBezTo>
                  <a:pt x="14" y="6"/>
                  <a:pt x="13" y="5"/>
                  <a:pt x="13" y="6"/>
                </a:cubicBezTo>
                <a:cubicBezTo>
                  <a:pt x="12" y="6"/>
                  <a:pt x="11" y="6"/>
                  <a:pt x="12" y="4"/>
                </a:cubicBezTo>
                <a:cubicBezTo>
                  <a:pt x="9" y="3"/>
                  <a:pt x="7" y="5"/>
                  <a:pt x="6" y="8"/>
                </a:cubicBezTo>
                <a:cubicBezTo>
                  <a:pt x="4" y="6"/>
                  <a:pt x="7" y="3"/>
                  <a:pt x="8" y="2"/>
                </a:cubicBezTo>
                <a:cubicBezTo>
                  <a:pt x="5" y="0"/>
                  <a:pt x="3" y="3"/>
                  <a:pt x="3" y="5"/>
                </a:cubicBezTo>
                <a:cubicBezTo>
                  <a:pt x="2" y="5"/>
                  <a:pt x="2" y="5"/>
                  <a:pt x="2" y="5"/>
                </a:cubicBezTo>
                <a:cubicBezTo>
                  <a:pt x="0" y="3"/>
                  <a:pt x="2" y="2"/>
                  <a:pt x="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09" name="Freeform 175"/>
          <p:cNvSpPr/>
          <p:nvPr/>
        </p:nvSpPr>
        <p:spPr bwMode="auto">
          <a:xfrm>
            <a:off x="8208963" y="792163"/>
            <a:ext cx="52387" cy="28575"/>
          </a:xfrm>
          <a:custGeom>
            <a:avLst/>
            <a:gdLst>
              <a:gd name="T0" fmla="*/ 17 w 17"/>
              <a:gd name="T1" fmla="*/ 1 h 9"/>
              <a:gd name="T2" fmla="*/ 17 w 17"/>
              <a:gd name="T3" fmla="*/ 4 h 9"/>
              <a:gd name="T4" fmla="*/ 14 w 17"/>
              <a:gd name="T5" fmla="*/ 5 h 9"/>
              <a:gd name="T6" fmla="*/ 4 w 17"/>
              <a:gd name="T7" fmla="*/ 7 h 9"/>
              <a:gd name="T8" fmla="*/ 3 w 17"/>
              <a:gd name="T9" fmla="*/ 2 h 9"/>
              <a:gd name="T10" fmla="*/ 10 w 17"/>
              <a:gd name="T11" fmla="*/ 5 h 9"/>
              <a:gd name="T12" fmla="*/ 15 w 17"/>
              <a:gd name="T13" fmla="*/ 1 h 9"/>
              <a:gd name="T14" fmla="*/ 17 w 17"/>
              <a:gd name="T1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9">
                <a:moveTo>
                  <a:pt x="17" y="1"/>
                </a:moveTo>
                <a:cubicBezTo>
                  <a:pt x="17" y="2"/>
                  <a:pt x="17" y="3"/>
                  <a:pt x="17" y="4"/>
                </a:cubicBezTo>
                <a:cubicBezTo>
                  <a:pt x="16" y="4"/>
                  <a:pt x="16" y="5"/>
                  <a:pt x="14" y="5"/>
                </a:cubicBezTo>
                <a:cubicBezTo>
                  <a:pt x="12" y="9"/>
                  <a:pt x="8" y="7"/>
                  <a:pt x="4" y="7"/>
                </a:cubicBezTo>
                <a:cubicBezTo>
                  <a:pt x="3" y="6"/>
                  <a:pt x="0" y="3"/>
                  <a:pt x="3" y="2"/>
                </a:cubicBezTo>
                <a:cubicBezTo>
                  <a:pt x="4" y="5"/>
                  <a:pt x="7" y="4"/>
                  <a:pt x="10" y="5"/>
                </a:cubicBezTo>
                <a:cubicBezTo>
                  <a:pt x="12" y="4"/>
                  <a:pt x="14" y="3"/>
                  <a:pt x="15" y="1"/>
                </a:cubicBezTo>
                <a:cubicBezTo>
                  <a:pt x="15" y="0"/>
                  <a:pt x="16" y="1"/>
                  <a:pt x="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10" name="Freeform 176"/>
          <p:cNvSpPr/>
          <p:nvPr/>
        </p:nvSpPr>
        <p:spPr bwMode="auto">
          <a:xfrm>
            <a:off x="8196263" y="801688"/>
            <a:ext cx="96837" cy="31750"/>
          </a:xfrm>
          <a:custGeom>
            <a:avLst/>
            <a:gdLst>
              <a:gd name="T0" fmla="*/ 31 w 31"/>
              <a:gd name="T1" fmla="*/ 0 h 10"/>
              <a:gd name="T2" fmla="*/ 28 w 31"/>
              <a:gd name="T3" fmla="*/ 5 h 10"/>
              <a:gd name="T4" fmla="*/ 10 w 31"/>
              <a:gd name="T5" fmla="*/ 10 h 10"/>
              <a:gd name="T6" fmla="*/ 0 w 31"/>
              <a:gd name="T7" fmla="*/ 8 h 10"/>
              <a:gd name="T8" fmla="*/ 21 w 31"/>
              <a:gd name="T9" fmla="*/ 7 h 10"/>
              <a:gd name="T10" fmla="*/ 26 w 31"/>
              <a:gd name="T11" fmla="*/ 3 h 10"/>
              <a:gd name="T12" fmla="*/ 30 w 31"/>
              <a:gd name="T13" fmla="*/ 0 h 10"/>
              <a:gd name="T14" fmla="*/ 31 w 31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10">
                <a:moveTo>
                  <a:pt x="31" y="0"/>
                </a:moveTo>
                <a:cubicBezTo>
                  <a:pt x="31" y="2"/>
                  <a:pt x="29" y="4"/>
                  <a:pt x="28" y="5"/>
                </a:cubicBezTo>
                <a:cubicBezTo>
                  <a:pt x="23" y="9"/>
                  <a:pt x="15" y="10"/>
                  <a:pt x="10" y="10"/>
                </a:cubicBezTo>
                <a:cubicBezTo>
                  <a:pt x="7" y="10"/>
                  <a:pt x="3" y="9"/>
                  <a:pt x="0" y="8"/>
                </a:cubicBezTo>
                <a:cubicBezTo>
                  <a:pt x="7" y="8"/>
                  <a:pt x="15" y="9"/>
                  <a:pt x="21" y="7"/>
                </a:cubicBezTo>
                <a:cubicBezTo>
                  <a:pt x="22" y="6"/>
                  <a:pt x="25" y="4"/>
                  <a:pt x="26" y="3"/>
                </a:cubicBezTo>
                <a:cubicBezTo>
                  <a:pt x="28" y="3"/>
                  <a:pt x="29" y="1"/>
                  <a:pt x="30" y="0"/>
                </a:cubicBezTo>
                <a:cubicBezTo>
                  <a:pt x="30" y="0"/>
                  <a:pt x="31" y="0"/>
                  <a:pt x="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11" name="Freeform 177"/>
          <p:cNvSpPr>
            <a:spLocks noEditPoints="1"/>
          </p:cNvSpPr>
          <p:nvPr/>
        </p:nvSpPr>
        <p:spPr bwMode="auto">
          <a:xfrm>
            <a:off x="7845425" y="530225"/>
            <a:ext cx="939800" cy="673100"/>
          </a:xfrm>
          <a:custGeom>
            <a:avLst/>
            <a:gdLst>
              <a:gd name="T0" fmla="*/ 201 w 298"/>
              <a:gd name="T1" fmla="*/ 211 h 213"/>
              <a:gd name="T2" fmla="*/ 46 w 298"/>
              <a:gd name="T3" fmla="*/ 191 h 213"/>
              <a:gd name="T4" fmla="*/ 66 w 298"/>
              <a:gd name="T5" fmla="*/ 135 h 213"/>
              <a:gd name="T6" fmla="*/ 103 w 298"/>
              <a:gd name="T7" fmla="*/ 111 h 213"/>
              <a:gd name="T8" fmla="*/ 63 w 298"/>
              <a:gd name="T9" fmla="*/ 61 h 213"/>
              <a:gd name="T10" fmla="*/ 135 w 298"/>
              <a:gd name="T11" fmla="*/ 3 h 213"/>
              <a:gd name="T12" fmla="*/ 182 w 298"/>
              <a:gd name="T13" fmla="*/ 65 h 213"/>
              <a:gd name="T14" fmla="*/ 199 w 298"/>
              <a:gd name="T15" fmla="*/ 142 h 213"/>
              <a:gd name="T16" fmla="*/ 237 w 298"/>
              <a:gd name="T17" fmla="*/ 164 h 213"/>
              <a:gd name="T18" fmla="*/ 287 w 298"/>
              <a:gd name="T19" fmla="*/ 121 h 213"/>
              <a:gd name="T20" fmla="*/ 90 w 298"/>
              <a:gd name="T21" fmla="*/ 57 h 213"/>
              <a:gd name="T22" fmla="*/ 116 w 298"/>
              <a:gd name="T23" fmla="*/ 55 h 213"/>
              <a:gd name="T24" fmla="*/ 154 w 298"/>
              <a:gd name="T25" fmla="*/ 49 h 213"/>
              <a:gd name="T26" fmla="*/ 165 w 298"/>
              <a:gd name="T27" fmla="*/ 39 h 213"/>
              <a:gd name="T28" fmla="*/ 133 w 298"/>
              <a:gd name="T29" fmla="*/ 10 h 213"/>
              <a:gd name="T30" fmla="*/ 92 w 298"/>
              <a:gd name="T31" fmla="*/ 11 h 213"/>
              <a:gd name="T32" fmla="*/ 129 w 298"/>
              <a:gd name="T33" fmla="*/ 41 h 213"/>
              <a:gd name="T34" fmla="*/ 94 w 298"/>
              <a:gd name="T35" fmla="*/ 60 h 213"/>
              <a:gd name="T36" fmla="*/ 158 w 298"/>
              <a:gd name="T37" fmla="*/ 85 h 213"/>
              <a:gd name="T38" fmla="*/ 138 w 298"/>
              <a:gd name="T39" fmla="*/ 51 h 213"/>
              <a:gd name="T40" fmla="*/ 86 w 298"/>
              <a:gd name="T41" fmla="*/ 88 h 213"/>
              <a:gd name="T42" fmla="*/ 107 w 298"/>
              <a:gd name="T43" fmla="*/ 107 h 213"/>
              <a:gd name="T44" fmla="*/ 124 w 298"/>
              <a:gd name="T45" fmla="*/ 113 h 213"/>
              <a:gd name="T46" fmla="*/ 129 w 298"/>
              <a:gd name="T47" fmla="*/ 126 h 213"/>
              <a:gd name="T48" fmla="*/ 127 w 298"/>
              <a:gd name="T49" fmla="*/ 136 h 213"/>
              <a:gd name="T50" fmla="*/ 164 w 298"/>
              <a:gd name="T51" fmla="*/ 115 h 213"/>
              <a:gd name="T52" fmla="*/ 282 w 298"/>
              <a:gd name="T53" fmla="*/ 121 h 213"/>
              <a:gd name="T54" fmla="*/ 269 w 298"/>
              <a:gd name="T55" fmla="*/ 124 h 213"/>
              <a:gd name="T56" fmla="*/ 51 w 298"/>
              <a:gd name="T57" fmla="*/ 132 h 213"/>
              <a:gd name="T58" fmla="*/ 48 w 298"/>
              <a:gd name="T59" fmla="*/ 140 h 213"/>
              <a:gd name="T60" fmla="*/ 163 w 298"/>
              <a:gd name="T61" fmla="*/ 149 h 213"/>
              <a:gd name="T62" fmla="*/ 149 w 298"/>
              <a:gd name="T63" fmla="*/ 144 h 213"/>
              <a:gd name="T64" fmla="*/ 113 w 298"/>
              <a:gd name="T65" fmla="*/ 138 h 213"/>
              <a:gd name="T66" fmla="*/ 133 w 298"/>
              <a:gd name="T67" fmla="*/ 145 h 213"/>
              <a:gd name="T68" fmla="*/ 252 w 298"/>
              <a:gd name="T69" fmla="*/ 143 h 213"/>
              <a:gd name="T70" fmla="*/ 178 w 298"/>
              <a:gd name="T71" fmla="*/ 162 h 213"/>
              <a:gd name="T72" fmla="*/ 105 w 298"/>
              <a:gd name="T73" fmla="*/ 146 h 213"/>
              <a:gd name="T74" fmla="*/ 196 w 298"/>
              <a:gd name="T75" fmla="*/ 152 h 213"/>
              <a:gd name="T76" fmla="*/ 63 w 298"/>
              <a:gd name="T77" fmla="*/ 148 h 213"/>
              <a:gd name="T78" fmla="*/ 210 w 298"/>
              <a:gd name="T79" fmla="*/ 173 h 213"/>
              <a:gd name="T80" fmla="*/ 203 w 298"/>
              <a:gd name="T81" fmla="*/ 149 h 213"/>
              <a:gd name="T82" fmla="*/ 272 w 298"/>
              <a:gd name="T83" fmla="*/ 151 h 213"/>
              <a:gd name="T84" fmla="*/ 203 w 298"/>
              <a:gd name="T85" fmla="*/ 154 h 213"/>
              <a:gd name="T86" fmla="*/ 57 w 298"/>
              <a:gd name="T87" fmla="*/ 156 h 213"/>
              <a:gd name="T88" fmla="*/ 93 w 298"/>
              <a:gd name="T89" fmla="*/ 165 h 213"/>
              <a:gd name="T90" fmla="*/ 54 w 298"/>
              <a:gd name="T91" fmla="*/ 164 h 213"/>
              <a:gd name="T92" fmla="*/ 271 w 298"/>
              <a:gd name="T93" fmla="*/ 170 h 213"/>
              <a:gd name="T94" fmla="*/ 168 w 298"/>
              <a:gd name="T95" fmla="*/ 182 h 213"/>
              <a:gd name="T96" fmla="*/ 273 w 298"/>
              <a:gd name="T97" fmla="*/ 185 h 213"/>
              <a:gd name="T98" fmla="*/ 269 w 298"/>
              <a:gd name="T99" fmla="*/ 187 h 213"/>
              <a:gd name="T100" fmla="*/ 192 w 298"/>
              <a:gd name="T101" fmla="*/ 202 h 213"/>
              <a:gd name="T102" fmla="*/ 178 w 298"/>
              <a:gd name="T103" fmla="*/ 195 h 213"/>
              <a:gd name="T104" fmla="*/ 180 w 298"/>
              <a:gd name="T105" fmla="*/ 187 h 213"/>
              <a:gd name="T106" fmla="*/ 181 w 298"/>
              <a:gd name="T107" fmla="*/ 189 h 213"/>
              <a:gd name="T108" fmla="*/ 49 w 298"/>
              <a:gd name="T109" fmla="*/ 193 h 213"/>
              <a:gd name="T110" fmla="*/ 221 w 298"/>
              <a:gd name="T111" fmla="*/ 207 h 213"/>
              <a:gd name="T112" fmla="*/ 260 w 298"/>
              <a:gd name="T113" fmla="*/ 198 h 213"/>
              <a:gd name="T114" fmla="*/ 244 w 298"/>
              <a:gd name="T115" fmla="*/ 195 h 213"/>
              <a:gd name="T116" fmla="*/ 83 w 298"/>
              <a:gd name="T117" fmla="*/ 191 h 213"/>
              <a:gd name="T118" fmla="*/ 129 w 298"/>
              <a:gd name="T119" fmla="*/ 196 h 213"/>
              <a:gd name="T120" fmla="*/ 136 w 298"/>
              <a:gd name="T121" fmla="*/ 20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98" h="213">
                <a:moveTo>
                  <a:pt x="287" y="121"/>
                </a:moveTo>
                <a:cubicBezTo>
                  <a:pt x="288" y="120"/>
                  <a:pt x="288" y="124"/>
                  <a:pt x="287" y="123"/>
                </a:cubicBezTo>
                <a:cubicBezTo>
                  <a:pt x="288" y="126"/>
                  <a:pt x="287" y="130"/>
                  <a:pt x="289" y="133"/>
                </a:cubicBezTo>
                <a:cubicBezTo>
                  <a:pt x="288" y="135"/>
                  <a:pt x="288" y="137"/>
                  <a:pt x="289" y="138"/>
                </a:cubicBezTo>
                <a:cubicBezTo>
                  <a:pt x="288" y="142"/>
                  <a:pt x="289" y="146"/>
                  <a:pt x="290" y="148"/>
                </a:cubicBezTo>
                <a:cubicBezTo>
                  <a:pt x="290" y="149"/>
                  <a:pt x="289" y="149"/>
                  <a:pt x="289" y="149"/>
                </a:cubicBezTo>
                <a:cubicBezTo>
                  <a:pt x="290" y="160"/>
                  <a:pt x="289" y="167"/>
                  <a:pt x="291" y="176"/>
                </a:cubicBezTo>
                <a:cubicBezTo>
                  <a:pt x="290" y="179"/>
                  <a:pt x="291" y="183"/>
                  <a:pt x="290" y="187"/>
                </a:cubicBezTo>
                <a:cubicBezTo>
                  <a:pt x="297" y="191"/>
                  <a:pt x="298" y="200"/>
                  <a:pt x="295" y="206"/>
                </a:cubicBezTo>
                <a:cubicBezTo>
                  <a:pt x="287" y="209"/>
                  <a:pt x="280" y="207"/>
                  <a:pt x="272" y="208"/>
                </a:cubicBezTo>
                <a:cubicBezTo>
                  <a:pt x="267" y="208"/>
                  <a:pt x="262" y="208"/>
                  <a:pt x="257" y="208"/>
                </a:cubicBezTo>
                <a:cubicBezTo>
                  <a:pt x="254" y="208"/>
                  <a:pt x="251" y="208"/>
                  <a:pt x="248" y="208"/>
                </a:cubicBezTo>
                <a:cubicBezTo>
                  <a:pt x="245" y="208"/>
                  <a:pt x="242" y="208"/>
                  <a:pt x="239" y="209"/>
                </a:cubicBezTo>
                <a:cubicBezTo>
                  <a:pt x="231" y="210"/>
                  <a:pt x="223" y="209"/>
                  <a:pt x="215" y="209"/>
                </a:cubicBezTo>
                <a:cubicBezTo>
                  <a:pt x="210" y="209"/>
                  <a:pt x="205" y="210"/>
                  <a:pt x="201" y="211"/>
                </a:cubicBezTo>
                <a:cubicBezTo>
                  <a:pt x="198" y="211"/>
                  <a:pt x="196" y="211"/>
                  <a:pt x="193" y="211"/>
                </a:cubicBezTo>
                <a:cubicBezTo>
                  <a:pt x="180" y="211"/>
                  <a:pt x="165" y="212"/>
                  <a:pt x="151" y="212"/>
                </a:cubicBezTo>
                <a:cubicBezTo>
                  <a:pt x="145" y="212"/>
                  <a:pt x="139" y="212"/>
                  <a:pt x="133" y="212"/>
                </a:cubicBezTo>
                <a:cubicBezTo>
                  <a:pt x="120" y="212"/>
                  <a:pt x="103" y="213"/>
                  <a:pt x="88" y="212"/>
                </a:cubicBezTo>
                <a:cubicBezTo>
                  <a:pt x="80" y="212"/>
                  <a:pt x="72" y="210"/>
                  <a:pt x="62" y="210"/>
                </a:cubicBezTo>
                <a:cubicBezTo>
                  <a:pt x="59" y="210"/>
                  <a:pt x="56" y="210"/>
                  <a:pt x="53" y="210"/>
                </a:cubicBezTo>
                <a:cubicBezTo>
                  <a:pt x="39" y="211"/>
                  <a:pt x="24" y="209"/>
                  <a:pt x="11" y="209"/>
                </a:cubicBezTo>
                <a:cubicBezTo>
                  <a:pt x="10" y="209"/>
                  <a:pt x="9" y="209"/>
                  <a:pt x="9" y="209"/>
                </a:cubicBezTo>
                <a:cubicBezTo>
                  <a:pt x="7" y="209"/>
                  <a:pt x="5" y="210"/>
                  <a:pt x="3" y="208"/>
                </a:cubicBezTo>
                <a:cubicBezTo>
                  <a:pt x="2" y="207"/>
                  <a:pt x="1" y="206"/>
                  <a:pt x="0" y="205"/>
                </a:cubicBezTo>
                <a:cubicBezTo>
                  <a:pt x="1" y="198"/>
                  <a:pt x="3" y="194"/>
                  <a:pt x="9" y="192"/>
                </a:cubicBezTo>
                <a:cubicBezTo>
                  <a:pt x="12" y="191"/>
                  <a:pt x="12" y="192"/>
                  <a:pt x="15" y="192"/>
                </a:cubicBezTo>
                <a:cubicBezTo>
                  <a:pt x="17" y="192"/>
                  <a:pt x="20" y="191"/>
                  <a:pt x="22" y="191"/>
                </a:cubicBezTo>
                <a:cubicBezTo>
                  <a:pt x="28" y="190"/>
                  <a:pt x="35" y="191"/>
                  <a:pt x="41" y="190"/>
                </a:cubicBezTo>
                <a:cubicBezTo>
                  <a:pt x="42" y="191"/>
                  <a:pt x="44" y="191"/>
                  <a:pt x="46" y="191"/>
                </a:cubicBezTo>
                <a:cubicBezTo>
                  <a:pt x="44" y="187"/>
                  <a:pt x="41" y="183"/>
                  <a:pt x="41" y="178"/>
                </a:cubicBezTo>
                <a:cubicBezTo>
                  <a:pt x="41" y="176"/>
                  <a:pt x="42" y="174"/>
                  <a:pt x="42" y="172"/>
                </a:cubicBezTo>
                <a:cubicBezTo>
                  <a:pt x="43" y="169"/>
                  <a:pt x="43" y="167"/>
                  <a:pt x="44" y="165"/>
                </a:cubicBezTo>
                <a:cubicBezTo>
                  <a:pt x="46" y="164"/>
                  <a:pt x="47" y="163"/>
                  <a:pt x="48" y="161"/>
                </a:cubicBezTo>
                <a:cubicBezTo>
                  <a:pt x="51" y="157"/>
                  <a:pt x="53" y="153"/>
                  <a:pt x="55" y="150"/>
                </a:cubicBezTo>
                <a:cubicBezTo>
                  <a:pt x="56" y="149"/>
                  <a:pt x="56" y="149"/>
                  <a:pt x="57" y="148"/>
                </a:cubicBezTo>
                <a:cubicBezTo>
                  <a:pt x="56" y="145"/>
                  <a:pt x="52" y="145"/>
                  <a:pt x="51" y="143"/>
                </a:cubicBezTo>
                <a:cubicBezTo>
                  <a:pt x="45" y="143"/>
                  <a:pt x="43" y="139"/>
                  <a:pt x="45" y="134"/>
                </a:cubicBezTo>
                <a:cubicBezTo>
                  <a:pt x="46" y="133"/>
                  <a:pt x="47" y="131"/>
                  <a:pt x="47" y="130"/>
                </a:cubicBezTo>
                <a:cubicBezTo>
                  <a:pt x="45" y="128"/>
                  <a:pt x="43" y="126"/>
                  <a:pt x="41" y="125"/>
                </a:cubicBezTo>
                <a:cubicBezTo>
                  <a:pt x="41" y="122"/>
                  <a:pt x="43" y="121"/>
                  <a:pt x="44" y="119"/>
                </a:cubicBezTo>
                <a:cubicBezTo>
                  <a:pt x="49" y="121"/>
                  <a:pt x="50" y="125"/>
                  <a:pt x="56" y="126"/>
                </a:cubicBezTo>
                <a:cubicBezTo>
                  <a:pt x="56" y="127"/>
                  <a:pt x="57" y="127"/>
                  <a:pt x="57" y="128"/>
                </a:cubicBezTo>
                <a:cubicBezTo>
                  <a:pt x="57" y="128"/>
                  <a:pt x="58" y="128"/>
                  <a:pt x="59" y="128"/>
                </a:cubicBezTo>
                <a:cubicBezTo>
                  <a:pt x="61" y="130"/>
                  <a:pt x="64" y="133"/>
                  <a:pt x="66" y="135"/>
                </a:cubicBezTo>
                <a:cubicBezTo>
                  <a:pt x="70" y="138"/>
                  <a:pt x="74" y="142"/>
                  <a:pt x="78" y="146"/>
                </a:cubicBezTo>
                <a:cubicBezTo>
                  <a:pt x="80" y="145"/>
                  <a:pt x="82" y="144"/>
                  <a:pt x="84" y="144"/>
                </a:cubicBezTo>
                <a:cubicBezTo>
                  <a:pt x="87" y="136"/>
                  <a:pt x="88" y="126"/>
                  <a:pt x="88" y="118"/>
                </a:cubicBezTo>
                <a:cubicBezTo>
                  <a:pt x="87" y="117"/>
                  <a:pt x="86" y="119"/>
                  <a:pt x="85" y="118"/>
                </a:cubicBezTo>
                <a:cubicBezTo>
                  <a:pt x="82" y="120"/>
                  <a:pt x="77" y="123"/>
                  <a:pt x="74" y="126"/>
                </a:cubicBezTo>
                <a:cubicBezTo>
                  <a:pt x="72" y="129"/>
                  <a:pt x="69" y="133"/>
                  <a:pt x="65" y="134"/>
                </a:cubicBezTo>
                <a:cubicBezTo>
                  <a:pt x="65" y="131"/>
                  <a:pt x="69" y="129"/>
                  <a:pt x="72" y="126"/>
                </a:cubicBezTo>
                <a:cubicBezTo>
                  <a:pt x="72" y="126"/>
                  <a:pt x="73" y="125"/>
                  <a:pt x="73" y="124"/>
                </a:cubicBezTo>
                <a:cubicBezTo>
                  <a:pt x="74" y="123"/>
                  <a:pt x="76" y="121"/>
                  <a:pt x="78" y="120"/>
                </a:cubicBezTo>
                <a:cubicBezTo>
                  <a:pt x="81" y="118"/>
                  <a:pt x="82" y="116"/>
                  <a:pt x="86" y="116"/>
                </a:cubicBezTo>
                <a:cubicBezTo>
                  <a:pt x="86" y="116"/>
                  <a:pt x="87" y="116"/>
                  <a:pt x="88" y="116"/>
                </a:cubicBezTo>
                <a:cubicBezTo>
                  <a:pt x="88" y="116"/>
                  <a:pt x="89" y="116"/>
                  <a:pt x="90" y="116"/>
                </a:cubicBezTo>
                <a:cubicBezTo>
                  <a:pt x="93" y="116"/>
                  <a:pt x="96" y="114"/>
                  <a:pt x="99" y="113"/>
                </a:cubicBezTo>
                <a:cubicBezTo>
                  <a:pt x="100" y="112"/>
                  <a:pt x="101" y="113"/>
                  <a:pt x="101" y="112"/>
                </a:cubicBezTo>
                <a:cubicBezTo>
                  <a:pt x="102" y="112"/>
                  <a:pt x="102" y="111"/>
                  <a:pt x="103" y="111"/>
                </a:cubicBezTo>
                <a:cubicBezTo>
                  <a:pt x="104" y="108"/>
                  <a:pt x="105" y="106"/>
                  <a:pt x="107" y="105"/>
                </a:cubicBezTo>
                <a:cubicBezTo>
                  <a:pt x="100" y="102"/>
                  <a:pt x="93" y="99"/>
                  <a:pt x="89" y="92"/>
                </a:cubicBezTo>
                <a:cubicBezTo>
                  <a:pt x="87" y="95"/>
                  <a:pt x="82" y="95"/>
                  <a:pt x="79" y="94"/>
                </a:cubicBezTo>
                <a:cubicBezTo>
                  <a:pt x="78" y="92"/>
                  <a:pt x="81" y="92"/>
                  <a:pt x="81" y="90"/>
                </a:cubicBezTo>
                <a:cubicBezTo>
                  <a:pt x="80" y="90"/>
                  <a:pt x="78" y="87"/>
                  <a:pt x="77" y="87"/>
                </a:cubicBezTo>
                <a:cubicBezTo>
                  <a:pt x="75" y="87"/>
                  <a:pt x="73" y="89"/>
                  <a:pt x="71" y="89"/>
                </a:cubicBezTo>
                <a:cubicBezTo>
                  <a:pt x="69" y="89"/>
                  <a:pt x="68" y="88"/>
                  <a:pt x="66" y="87"/>
                </a:cubicBezTo>
                <a:cubicBezTo>
                  <a:pt x="64" y="87"/>
                  <a:pt x="61" y="88"/>
                  <a:pt x="59" y="85"/>
                </a:cubicBezTo>
                <a:cubicBezTo>
                  <a:pt x="60" y="84"/>
                  <a:pt x="61" y="84"/>
                  <a:pt x="62" y="85"/>
                </a:cubicBezTo>
                <a:cubicBezTo>
                  <a:pt x="66" y="84"/>
                  <a:pt x="68" y="80"/>
                  <a:pt x="68" y="77"/>
                </a:cubicBezTo>
                <a:cubicBezTo>
                  <a:pt x="65" y="74"/>
                  <a:pt x="57" y="74"/>
                  <a:pt x="56" y="68"/>
                </a:cubicBezTo>
                <a:cubicBezTo>
                  <a:pt x="59" y="68"/>
                  <a:pt x="62" y="69"/>
                  <a:pt x="63" y="67"/>
                </a:cubicBezTo>
                <a:cubicBezTo>
                  <a:pt x="61" y="66"/>
                  <a:pt x="59" y="65"/>
                  <a:pt x="57" y="64"/>
                </a:cubicBezTo>
                <a:cubicBezTo>
                  <a:pt x="56" y="63"/>
                  <a:pt x="54" y="63"/>
                  <a:pt x="55" y="61"/>
                </a:cubicBezTo>
                <a:cubicBezTo>
                  <a:pt x="57" y="60"/>
                  <a:pt x="62" y="62"/>
                  <a:pt x="63" y="61"/>
                </a:cubicBezTo>
                <a:cubicBezTo>
                  <a:pt x="63" y="59"/>
                  <a:pt x="61" y="58"/>
                  <a:pt x="59" y="57"/>
                </a:cubicBezTo>
                <a:cubicBezTo>
                  <a:pt x="57" y="55"/>
                  <a:pt x="56" y="52"/>
                  <a:pt x="54" y="50"/>
                </a:cubicBezTo>
                <a:cubicBezTo>
                  <a:pt x="56" y="48"/>
                  <a:pt x="57" y="50"/>
                  <a:pt x="58" y="51"/>
                </a:cubicBezTo>
                <a:cubicBezTo>
                  <a:pt x="61" y="51"/>
                  <a:pt x="62" y="51"/>
                  <a:pt x="64" y="51"/>
                </a:cubicBezTo>
                <a:cubicBezTo>
                  <a:pt x="60" y="49"/>
                  <a:pt x="57" y="47"/>
                  <a:pt x="55" y="43"/>
                </a:cubicBezTo>
                <a:cubicBezTo>
                  <a:pt x="56" y="43"/>
                  <a:pt x="56" y="43"/>
                  <a:pt x="56" y="42"/>
                </a:cubicBezTo>
                <a:cubicBezTo>
                  <a:pt x="57" y="42"/>
                  <a:pt x="58" y="43"/>
                  <a:pt x="58" y="44"/>
                </a:cubicBezTo>
                <a:cubicBezTo>
                  <a:pt x="63" y="44"/>
                  <a:pt x="64" y="42"/>
                  <a:pt x="67" y="41"/>
                </a:cubicBezTo>
                <a:cubicBezTo>
                  <a:pt x="76" y="33"/>
                  <a:pt x="81" y="22"/>
                  <a:pt x="87" y="12"/>
                </a:cubicBezTo>
                <a:cubicBezTo>
                  <a:pt x="91" y="10"/>
                  <a:pt x="93" y="6"/>
                  <a:pt x="96" y="4"/>
                </a:cubicBezTo>
                <a:cubicBezTo>
                  <a:pt x="98" y="2"/>
                  <a:pt x="104" y="1"/>
                  <a:pt x="108" y="0"/>
                </a:cubicBezTo>
                <a:cubicBezTo>
                  <a:pt x="110" y="0"/>
                  <a:pt x="112" y="1"/>
                  <a:pt x="114" y="1"/>
                </a:cubicBezTo>
                <a:cubicBezTo>
                  <a:pt x="115" y="1"/>
                  <a:pt x="117" y="0"/>
                  <a:pt x="118" y="0"/>
                </a:cubicBezTo>
                <a:cubicBezTo>
                  <a:pt x="123" y="1"/>
                  <a:pt x="127" y="3"/>
                  <a:pt x="132" y="5"/>
                </a:cubicBezTo>
                <a:cubicBezTo>
                  <a:pt x="133" y="5"/>
                  <a:pt x="134" y="4"/>
                  <a:pt x="135" y="3"/>
                </a:cubicBezTo>
                <a:cubicBezTo>
                  <a:pt x="139" y="2"/>
                  <a:pt x="144" y="2"/>
                  <a:pt x="148" y="3"/>
                </a:cubicBezTo>
                <a:cubicBezTo>
                  <a:pt x="153" y="6"/>
                  <a:pt x="156" y="11"/>
                  <a:pt x="160" y="15"/>
                </a:cubicBezTo>
                <a:cubicBezTo>
                  <a:pt x="163" y="23"/>
                  <a:pt x="167" y="31"/>
                  <a:pt x="176" y="34"/>
                </a:cubicBezTo>
                <a:cubicBezTo>
                  <a:pt x="178" y="32"/>
                  <a:pt x="179" y="33"/>
                  <a:pt x="180" y="34"/>
                </a:cubicBezTo>
                <a:cubicBezTo>
                  <a:pt x="179" y="38"/>
                  <a:pt x="175" y="40"/>
                  <a:pt x="171" y="41"/>
                </a:cubicBezTo>
                <a:cubicBezTo>
                  <a:pt x="174" y="42"/>
                  <a:pt x="179" y="46"/>
                  <a:pt x="182" y="42"/>
                </a:cubicBezTo>
                <a:cubicBezTo>
                  <a:pt x="183" y="42"/>
                  <a:pt x="183" y="42"/>
                  <a:pt x="184" y="43"/>
                </a:cubicBezTo>
                <a:cubicBezTo>
                  <a:pt x="182" y="46"/>
                  <a:pt x="181" y="50"/>
                  <a:pt x="177" y="52"/>
                </a:cubicBezTo>
                <a:cubicBezTo>
                  <a:pt x="179" y="53"/>
                  <a:pt x="181" y="50"/>
                  <a:pt x="183" y="52"/>
                </a:cubicBezTo>
                <a:cubicBezTo>
                  <a:pt x="182" y="55"/>
                  <a:pt x="181" y="55"/>
                  <a:pt x="179" y="57"/>
                </a:cubicBezTo>
                <a:cubicBezTo>
                  <a:pt x="181" y="58"/>
                  <a:pt x="182" y="57"/>
                  <a:pt x="183" y="56"/>
                </a:cubicBezTo>
                <a:cubicBezTo>
                  <a:pt x="184" y="56"/>
                  <a:pt x="184" y="56"/>
                  <a:pt x="185" y="57"/>
                </a:cubicBezTo>
                <a:cubicBezTo>
                  <a:pt x="184" y="60"/>
                  <a:pt x="182" y="63"/>
                  <a:pt x="179" y="64"/>
                </a:cubicBezTo>
                <a:cubicBezTo>
                  <a:pt x="180" y="65"/>
                  <a:pt x="181" y="64"/>
                  <a:pt x="182" y="64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1" y="67"/>
                  <a:pt x="178" y="70"/>
                  <a:pt x="176" y="71"/>
                </a:cubicBezTo>
                <a:cubicBezTo>
                  <a:pt x="172" y="74"/>
                  <a:pt x="175" y="76"/>
                  <a:pt x="178" y="78"/>
                </a:cubicBezTo>
                <a:cubicBezTo>
                  <a:pt x="178" y="78"/>
                  <a:pt x="178" y="79"/>
                  <a:pt x="178" y="79"/>
                </a:cubicBezTo>
                <a:cubicBezTo>
                  <a:pt x="174" y="81"/>
                  <a:pt x="168" y="81"/>
                  <a:pt x="164" y="80"/>
                </a:cubicBezTo>
                <a:cubicBezTo>
                  <a:pt x="165" y="82"/>
                  <a:pt x="166" y="84"/>
                  <a:pt x="167" y="86"/>
                </a:cubicBezTo>
                <a:cubicBezTo>
                  <a:pt x="167" y="86"/>
                  <a:pt x="167" y="86"/>
                  <a:pt x="167" y="87"/>
                </a:cubicBezTo>
                <a:cubicBezTo>
                  <a:pt x="164" y="88"/>
                  <a:pt x="162" y="85"/>
                  <a:pt x="160" y="85"/>
                </a:cubicBezTo>
                <a:cubicBezTo>
                  <a:pt x="157" y="92"/>
                  <a:pt x="153" y="97"/>
                  <a:pt x="147" y="101"/>
                </a:cubicBezTo>
                <a:cubicBezTo>
                  <a:pt x="150" y="103"/>
                  <a:pt x="154" y="103"/>
                  <a:pt x="153" y="108"/>
                </a:cubicBezTo>
                <a:cubicBezTo>
                  <a:pt x="157" y="110"/>
                  <a:pt x="162" y="110"/>
                  <a:pt x="164" y="113"/>
                </a:cubicBezTo>
                <a:cubicBezTo>
                  <a:pt x="164" y="113"/>
                  <a:pt x="165" y="112"/>
                  <a:pt x="165" y="113"/>
                </a:cubicBezTo>
                <a:cubicBezTo>
                  <a:pt x="170" y="113"/>
                  <a:pt x="173" y="115"/>
                  <a:pt x="176" y="117"/>
                </a:cubicBezTo>
                <a:cubicBezTo>
                  <a:pt x="179" y="119"/>
                  <a:pt x="182" y="124"/>
                  <a:pt x="184" y="128"/>
                </a:cubicBezTo>
                <a:cubicBezTo>
                  <a:pt x="186" y="131"/>
                  <a:pt x="188" y="133"/>
                  <a:pt x="191" y="136"/>
                </a:cubicBezTo>
                <a:cubicBezTo>
                  <a:pt x="193" y="138"/>
                  <a:pt x="196" y="141"/>
                  <a:pt x="199" y="142"/>
                </a:cubicBezTo>
                <a:cubicBezTo>
                  <a:pt x="200" y="144"/>
                  <a:pt x="202" y="146"/>
                  <a:pt x="204" y="146"/>
                </a:cubicBezTo>
                <a:cubicBezTo>
                  <a:pt x="207" y="149"/>
                  <a:pt x="210" y="151"/>
                  <a:pt x="212" y="154"/>
                </a:cubicBezTo>
                <a:cubicBezTo>
                  <a:pt x="213" y="155"/>
                  <a:pt x="213" y="155"/>
                  <a:pt x="214" y="155"/>
                </a:cubicBezTo>
                <a:cubicBezTo>
                  <a:pt x="215" y="156"/>
                  <a:pt x="215" y="157"/>
                  <a:pt x="215" y="159"/>
                </a:cubicBezTo>
                <a:cubicBezTo>
                  <a:pt x="215" y="159"/>
                  <a:pt x="216" y="159"/>
                  <a:pt x="216" y="159"/>
                </a:cubicBezTo>
                <a:cubicBezTo>
                  <a:pt x="216" y="160"/>
                  <a:pt x="216" y="161"/>
                  <a:pt x="217" y="162"/>
                </a:cubicBezTo>
                <a:cubicBezTo>
                  <a:pt x="218" y="164"/>
                  <a:pt x="221" y="166"/>
                  <a:pt x="222" y="169"/>
                </a:cubicBezTo>
                <a:cubicBezTo>
                  <a:pt x="222" y="171"/>
                  <a:pt x="223" y="174"/>
                  <a:pt x="223" y="176"/>
                </a:cubicBezTo>
                <a:cubicBezTo>
                  <a:pt x="223" y="179"/>
                  <a:pt x="220" y="181"/>
                  <a:pt x="219" y="184"/>
                </a:cubicBezTo>
                <a:cubicBezTo>
                  <a:pt x="218" y="184"/>
                  <a:pt x="218" y="184"/>
                  <a:pt x="217" y="184"/>
                </a:cubicBezTo>
                <a:cubicBezTo>
                  <a:pt x="217" y="185"/>
                  <a:pt x="217" y="187"/>
                  <a:pt x="216" y="187"/>
                </a:cubicBezTo>
                <a:cubicBezTo>
                  <a:pt x="220" y="188"/>
                  <a:pt x="226" y="187"/>
                  <a:pt x="229" y="187"/>
                </a:cubicBezTo>
                <a:cubicBezTo>
                  <a:pt x="230" y="185"/>
                  <a:pt x="231" y="183"/>
                  <a:pt x="232" y="181"/>
                </a:cubicBezTo>
                <a:cubicBezTo>
                  <a:pt x="233" y="177"/>
                  <a:pt x="233" y="174"/>
                  <a:pt x="234" y="171"/>
                </a:cubicBezTo>
                <a:cubicBezTo>
                  <a:pt x="235" y="169"/>
                  <a:pt x="236" y="166"/>
                  <a:pt x="237" y="164"/>
                </a:cubicBezTo>
                <a:cubicBezTo>
                  <a:pt x="237" y="162"/>
                  <a:pt x="237" y="160"/>
                  <a:pt x="237" y="158"/>
                </a:cubicBezTo>
                <a:cubicBezTo>
                  <a:pt x="239" y="153"/>
                  <a:pt x="242" y="148"/>
                  <a:pt x="243" y="142"/>
                </a:cubicBezTo>
                <a:cubicBezTo>
                  <a:pt x="244" y="141"/>
                  <a:pt x="247" y="138"/>
                  <a:pt x="248" y="136"/>
                </a:cubicBezTo>
                <a:cubicBezTo>
                  <a:pt x="248" y="136"/>
                  <a:pt x="250" y="135"/>
                  <a:pt x="250" y="134"/>
                </a:cubicBezTo>
                <a:cubicBezTo>
                  <a:pt x="250" y="134"/>
                  <a:pt x="250" y="133"/>
                  <a:pt x="250" y="133"/>
                </a:cubicBezTo>
                <a:cubicBezTo>
                  <a:pt x="250" y="132"/>
                  <a:pt x="251" y="131"/>
                  <a:pt x="252" y="130"/>
                </a:cubicBezTo>
                <a:cubicBezTo>
                  <a:pt x="254" y="130"/>
                  <a:pt x="255" y="130"/>
                  <a:pt x="257" y="131"/>
                </a:cubicBezTo>
                <a:cubicBezTo>
                  <a:pt x="260" y="125"/>
                  <a:pt x="264" y="122"/>
                  <a:pt x="268" y="118"/>
                </a:cubicBezTo>
                <a:cubicBezTo>
                  <a:pt x="268" y="118"/>
                  <a:pt x="269" y="119"/>
                  <a:pt x="270" y="119"/>
                </a:cubicBezTo>
                <a:cubicBezTo>
                  <a:pt x="270" y="115"/>
                  <a:pt x="269" y="111"/>
                  <a:pt x="272" y="110"/>
                </a:cubicBezTo>
                <a:cubicBezTo>
                  <a:pt x="274" y="110"/>
                  <a:pt x="273" y="113"/>
                  <a:pt x="275" y="113"/>
                </a:cubicBezTo>
                <a:cubicBezTo>
                  <a:pt x="278" y="113"/>
                  <a:pt x="279" y="111"/>
                  <a:pt x="280" y="114"/>
                </a:cubicBezTo>
                <a:cubicBezTo>
                  <a:pt x="282" y="113"/>
                  <a:pt x="282" y="112"/>
                  <a:pt x="284" y="112"/>
                </a:cubicBezTo>
                <a:cubicBezTo>
                  <a:pt x="287" y="113"/>
                  <a:pt x="286" y="119"/>
                  <a:pt x="287" y="121"/>
                </a:cubicBezTo>
                <a:cubicBezTo>
                  <a:pt x="287" y="121"/>
                  <a:pt x="287" y="121"/>
                  <a:pt x="287" y="121"/>
                </a:cubicBezTo>
                <a:close/>
                <a:moveTo>
                  <a:pt x="59" y="63"/>
                </a:moveTo>
                <a:cubicBezTo>
                  <a:pt x="61" y="65"/>
                  <a:pt x="65" y="65"/>
                  <a:pt x="67" y="67"/>
                </a:cubicBezTo>
                <a:cubicBezTo>
                  <a:pt x="65" y="69"/>
                  <a:pt x="62" y="70"/>
                  <a:pt x="60" y="70"/>
                </a:cubicBezTo>
                <a:cubicBezTo>
                  <a:pt x="61" y="72"/>
                  <a:pt x="64" y="74"/>
                  <a:pt x="67" y="75"/>
                </a:cubicBezTo>
                <a:cubicBezTo>
                  <a:pt x="68" y="75"/>
                  <a:pt x="69" y="75"/>
                  <a:pt x="70" y="75"/>
                </a:cubicBezTo>
                <a:cubicBezTo>
                  <a:pt x="72" y="76"/>
                  <a:pt x="70" y="77"/>
                  <a:pt x="69" y="79"/>
                </a:cubicBezTo>
                <a:cubicBezTo>
                  <a:pt x="68" y="81"/>
                  <a:pt x="67" y="84"/>
                  <a:pt x="65" y="85"/>
                </a:cubicBezTo>
                <a:cubicBezTo>
                  <a:pt x="68" y="87"/>
                  <a:pt x="72" y="88"/>
                  <a:pt x="75" y="86"/>
                </a:cubicBezTo>
                <a:cubicBezTo>
                  <a:pt x="71" y="84"/>
                  <a:pt x="70" y="77"/>
                  <a:pt x="73" y="74"/>
                </a:cubicBezTo>
                <a:cubicBezTo>
                  <a:pt x="72" y="74"/>
                  <a:pt x="72" y="73"/>
                  <a:pt x="72" y="72"/>
                </a:cubicBezTo>
                <a:cubicBezTo>
                  <a:pt x="73" y="71"/>
                  <a:pt x="74" y="71"/>
                  <a:pt x="76" y="71"/>
                </a:cubicBezTo>
                <a:cubicBezTo>
                  <a:pt x="78" y="68"/>
                  <a:pt x="78" y="65"/>
                  <a:pt x="80" y="63"/>
                </a:cubicBezTo>
                <a:cubicBezTo>
                  <a:pt x="80" y="66"/>
                  <a:pt x="79" y="69"/>
                  <a:pt x="78" y="71"/>
                </a:cubicBezTo>
                <a:cubicBezTo>
                  <a:pt x="83" y="70"/>
                  <a:pt x="89" y="67"/>
                  <a:pt x="88" y="62"/>
                </a:cubicBezTo>
                <a:cubicBezTo>
                  <a:pt x="89" y="61"/>
                  <a:pt x="89" y="58"/>
                  <a:pt x="90" y="57"/>
                </a:cubicBezTo>
                <a:cubicBezTo>
                  <a:pt x="90" y="59"/>
                  <a:pt x="90" y="59"/>
                  <a:pt x="90" y="61"/>
                </a:cubicBezTo>
                <a:cubicBezTo>
                  <a:pt x="92" y="62"/>
                  <a:pt x="89" y="66"/>
                  <a:pt x="91" y="67"/>
                </a:cubicBezTo>
                <a:cubicBezTo>
                  <a:pt x="92" y="65"/>
                  <a:pt x="91" y="63"/>
                  <a:pt x="92" y="61"/>
                </a:cubicBezTo>
                <a:cubicBezTo>
                  <a:pt x="92" y="59"/>
                  <a:pt x="94" y="53"/>
                  <a:pt x="96" y="54"/>
                </a:cubicBezTo>
                <a:cubicBezTo>
                  <a:pt x="96" y="57"/>
                  <a:pt x="95" y="60"/>
                  <a:pt x="96" y="63"/>
                </a:cubicBezTo>
                <a:cubicBezTo>
                  <a:pt x="96" y="58"/>
                  <a:pt x="98" y="55"/>
                  <a:pt x="99" y="52"/>
                </a:cubicBezTo>
                <a:cubicBezTo>
                  <a:pt x="99" y="51"/>
                  <a:pt x="101" y="51"/>
                  <a:pt x="101" y="52"/>
                </a:cubicBezTo>
                <a:cubicBezTo>
                  <a:pt x="101" y="53"/>
                  <a:pt x="100" y="58"/>
                  <a:pt x="101" y="60"/>
                </a:cubicBezTo>
                <a:cubicBezTo>
                  <a:pt x="101" y="56"/>
                  <a:pt x="103" y="52"/>
                  <a:pt x="104" y="50"/>
                </a:cubicBezTo>
                <a:cubicBezTo>
                  <a:pt x="106" y="48"/>
                  <a:pt x="106" y="45"/>
                  <a:pt x="109" y="47"/>
                </a:cubicBezTo>
                <a:cubicBezTo>
                  <a:pt x="107" y="50"/>
                  <a:pt x="107" y="55"/>
                  <a:pt x="109" y="58"/>
                </a:cubicBezTo>
                <a:cubicBezTo>
                  <a:pt x="109" y="55"/>
                  <a:pt x="109" y="52"/>
                  <a:pt x="111" y="49"/>
                </a:cubicBezTo>
                <a:cubicBezTo>
                  <a:pt x="112" y="48"/>
                  <a:pt x="112" y="45"/>
                  <a:pt x="114" y="45"/>
                </a:cubicBezTo>
                <a:cubicBezTo>
                  <a:pt x="114" y="45"/>
                  <a:pt x="115" y="45"/>
                  <a:pt x="115" y="45"/>
                </a:cubicBezTo>
                <a:cubicBezTo>
                  <a:pt x="114" y="48"/>
                  <a:pt x="114" y="53"/>
                  <a:pt x="116" y="55"/>
                </a:cubicBezTo>
                <a:cubicBezTo>
                  <a:pt x="115" y="49"/>
                  <a:pt x="118" y="42"/>
                  <a:pt x="123" y="38"/>
                </a:cubicBezTo>
                <a:cubicBezTo>
                  <a:pt x="123" y="38"/>
                  <a:pt x="124" y="38"/>
                  <a:pt x="124" y="38"/>
                </a:cubicBezTo>
                <a:cubicBezTo>
                  <a:pt x="124" y="38"/>
                  <a:pt x="124" y="39"/>
                  <a:pt x="124" y="39"/>
                </a:cubicBezTo>
                <a:cubicBezTo>
                  <a:pt x="121" y="43"/>
                  <a:pt x="122" y="52"/>
                  <a:pt x="127" y="53"/>
                </a:cubicBezTo>
                <a:cubicBezTo>
                  <a:pt x="126" y="50"/>
                  <a:pt x="126" y="46"/>
                  <a:pt x="127" y="42"/>
                </a:cubicBezTo>
                <a:cubicBezTo>
                  <a:pt x="127" y="41"/>
                  <a:pt x="131" y="35"/>
                  <a:pt x="132" y="35"/>
                </a:cubicBezTo>
                <a:cubicBezTo>
                  <a:pt x="134" y="34"/>
                  <a:pt x="137" y="38"/>
                  <a:pt x="138" y="39"/>
                </a:cubicBezTo>
                <a:cubicBezTo>
                  <a:pt x="139" y="42"/>
                  <a:pt x="139" y="46"/>
                  <a:pt x="140" y="48"/>
                </a:cubicBezTo>
                <a:cubicBezTo>
                  <a:pt x="141" y="45"/>
                  <a:pt x="145" y="43"/>
                  <a:pt x="143" y="39"/>
                </a:cubicBezTo>
                <a:cubicBezTo>
                  <a:pt x="143" y="38"/>
                  <a:pt x="143" y="38"/>
                  <a:pt x="143" y="38"/>
                </a:cubicBezTo>
                <a:cubicBezTo>
                  <a:pt x="145" y="38"/>
                  <a:pt x="144" y="38"/>
                  <a:pt x="146" y="38"/>
                </a:cubicBezTo>
                <a:cubicBezTo>
                  <a:pt x="147" y="43"/>
                  <a:pt x="149" y="47"/>
                  <a:pt x="148" y="53"/>
                </a:cubicBezTo>
                <a:cubicBezTo>
                  <a:pt x="151" y="52"/>
                  <a:pt x="152" y="50"/>
                  <a:pt x="151" y="47"/>
                </a:cubicBezTo>
                <a:cubicBezTo>
                  <a:pt x="152" y="46"/>
                  <a:pt x="152" y="46"/>
                  <a:pt x="153" y="46"/>
                </a:cubicBezTo>
                <a:cubicBezTo>
                  <a:pt x="154" y="46"/>
                  <a:pt x="154" y="47"/>
                  <a:pt x="154" y="49"/>
                </a:cubicBezTo>
                <a:cubicBezTo>
                  <a:pt x="154" y="50"/>
                  <a:pt x="155" y="51"/>
                  <a:pt x="155" y="52"/>
                </a:cubicBezTo>
                <a:cubicBezTo>
                  <a:pt x="156" y="55"/>
                  <a:pt x="156" y="59"/>
                  <a:pt x="155" y="62"/>
                </a:cubicBezTo>
                <a:cubicBezTo>
                  <a:pt x="158" y="61"/>
                  <a:pt x="159" y="58"/>
                  <a:pt x="161" y="55"/>
                </a:cubicBezTo>
                <a:cubicBezTo>
                  <a:pt x="162" y="56"/>
                  <a:pt x="161" y="57"/>
                  <a:pt x="162" y="57"/>
                </a:cubicBezTo>
                <a:cubicBezTo>
                  <a:pt x="171" y="57"/>
                  <a:pt x="175" y="63"/>
                  <a:pt x="174" y="70"/>
                </a:cubicBezTo>
                <a:cubicBezTo>
                  <a:pt x="177" y="70"/>
                  <a:pt x="177" y="68"/>
                  <a:pt x="178" y="66"/>
                </a:cubicBezTo>
                <a:cubicBezTo>
                  <a:pt x="177" y="65"/>
                  <a:pt x="174" y="65"/>
                  <a:pt x="175" y="63"/>
                </a:cubicBezTo>
                <a:cubicBezTo>
                  <a:pt x="178" y="62"/>
                  <a:pt x="181" y="62"/>
                  <a:pt x="181" y="59"/>
                </a:cubicBezTo>
                <a:cubicBezTo>
                  <a:pt x="178" y="58"/>
                  <a:pt x="175" y="60"/>
                  <a:pt x="173" y="58"/>
                </a:cubicBezTo>
                <a:cubicBezTo>
                  <a:pt x="174" y="56"/>
                  <a:pt x="178" y="57"/>
                  <a:pt x="179" y="54"/>
                </a:cubicBezTo>
                <a:cubicBezTo>
                  <a:pt x="176" y="54"/>
                  <a:pt x="173" y="54"/>
                  <a:pt x="171" y="53"/>
                </a:cubicBezTo>
                <a:cubicBezTo>
                  <a:pt x="172" y="52"/>
                  <a:pt x="172" y="51"/>
                  <a:pt x="172" y="51"/>
                </a:cubicBezTo>
                <a:cubicBezTo>
                  <a:pt x="176" y="51"/>
                  <a:pt x="179" y="49"/>
                  <a:pt x="180" y="46"/>
                </a:cubicBezTo>
                <a:cubicBezTo>
                  <a:pt x="179" y="45"/>
                  <a:pt x="179" y="46"/>
                  <a:pt x="178" y="46"/>
                </a:cubicBezTo>
                <a:cubicBezTo>
                  <a:pt x="174" y="43"/>
                  <a:pt x="168" y="43"/>
                  <a:pt x="165" y="39"/>
                </a:cubicBezTo>
                <a:cubicBezTo>
                  <a:pt x="168" y="38"/>
                  <a:pt x="174" y="40"/>
                  <a:pt x="175" y="35"/>
                </a:cubicBezTo>
                <a:cubicBezTo>
                  <a:pt x="174" y="35"/>
                  <a:pt x="173" y="36"/>
                  <a:pt x="171" y="35"/>
                </a:cubicBezTo>
                <a:cubicBezTo>
                  <a:pt x="170" y="34"/>
                  <a:pt x="170" y="34"/>
                  <a:pt x="169" y="33"/>
                </a:cubicBezTo>
                <a:cubicBezTo>
                  <a:pt x="165" y="31"/>
                  <a:pt x="162" y="27"/>
                  <a:pt x="160" y="22"/>
                </a:cubicBezTo>
                <a:cubicBezTo>
                  <a:pt x="159" y="20"/>
                  <a:pt x="158" y="17"/>
                  <a:pt x="157" y="15"/>
                </a:cubicBezTo>
                <a:cubicBezTo>
                  <a:pt x="155" y="11"/>
                  <a:pt x="152" y="9"/>
                  <a:pt x="149" y="6"/>
                </a:cubicBezTo>
                <a:cubicBezTo>
                  <a:pt x="145" y="4"/>
                  <a:pt x="138" y="2"/>
                  <a:pt x="135" y="6"/>
                </a:cubicBezTo>
                <a:cubicBezTo>
                  <a:pt x="136" y="7"/>
                  <a:pt x="135" y="9"/>
                  <a:pt x="136" y="10"/>
                </a:cubicBezTo>
                <a:cubicBezTo>
                  <a:pt x="139" y="9"/>
                  <a:pt x="144" y="7"/>
                  <a:pt x="146" y="9"/>
                </a:cubicBezTo>
                <a:cubicBezTo>
                  <a:pt x="145" y="11"/>
                  <a:pt x="143" y="11"/>
                  <a:pt x="142" y="12"/>
                </a:cubicBezTo>
                <a:cubicBezTo>
                  <a:pt x="141" y="13"/>
                  <a:pt x="140" y="16"/>
                  <a:pt x="139" y="16"/>
                </a:cubicBezTo>
                <a:cubicBezTo>
                  <a:pt x="139" y="15"/>
                  <a:pt x="138" y="15"/>
                  <a:pt x="138" y="15"/>
                </a:cubicBezTo>
                <a:cubicBezTo>
                  <a:pt x="139" y="13"/>
                  <a:pt x="141" y="11"/>
                  <a:pt x="142" y="10"/>
                </a:cubicBezTo>
                <a:cubicBezTo>
                  <a:pt x="139" y="9"/>
                  <a:pt x="137" y="12"/>
                  <a:pt x="135" y="13"/>
                </a:cubicBezTo>
                <a:cubicBezTo>
                  <a:pt x="134" y="12"/>
                  <a:pt x="134" y="11"/>
                  <a:pt x="133" y="10"/>
                </a:cubicBezTo>
                <a:cubicBezTo>
                  <a:pt x="131" y="14"/>
                  <a:pt x="129" y="9"/>
                  <a:pt x="125" y="8"/>
                </a:cubicBezTo>
                <a:cubicBezTo>
                  <a:pt x="124" y="8"/>
                  <a:pt x="123" y="8"/>
                  <a:pt x="123" y="7"/>
                </a:cubicBezTo>
                <a:cubicBezTo>
                  <a:pt x="124" y="10"/>
                  <a:pt x="126" y="11"/>
                  <a:pt x="126" y="15"/>
                </a:cubicBezTo>
                <a:cubicBezTo>
                  <a:pt x="124" y="17"/>
                  <a:pt x="122" y="14"/>
                  <a:pt x="119" y="13"/>
                </a:cubicBezTo>
                <a:cubicBezTo>
                  <a:pt x="118" y="14"/>
                  <a:pt x="117" y="14"/>
                  <a:pt x="116" y="13"/>
                </a:cubicBezTo>
                <a:cubicBezTo>
                  <a:pt x="117" y="9"/>
                  <a:pt x="123" y="14"/>
                  <a:pt x="125" y="13"/>
                </a:cubicBezTo>
                <a:cubicBezTo>
                  <a:pt x="123" y="11"/>
                  <a:pt x="122" y="9"/>
                  <a:pt x="121" y="8"/>
                </a:cubicBezTo>
                <a:cubicBezTo>
                  <a:pt x="116" y="8"/>
                  <a:pt x="118" y="5"/>
                  <a:pt x="121" y="5"/>
                </a:cubicBezTo>
                <a:cubicBezTo>
                  <a:pt x="124" y="5"/>
                  <a:pt x="130" y="9"/>
                  <a:pt x="132" y="9"/>
                </a:cubicBezTo>
                <a:cubicBezTo>
                  <a:pt x="132" y="8"/>
                  <a:pt x="133" y="8"/>
                  <a:pt x="133" y="7"/>
                </a:cubicBezTo>
                <a:cubicBezTo>
                  <a:pt x="131" y="7"/>
                  <a:pt x="131" y="7"/>
                  <a:pt x="130" y="7"/>
                </a:cubicBezTo>
                <a:cubicBezTo>
                  <a:pt x="129" y="6"/>
                  <a:pt x="126" y="4"/>
                  <a:pt x="124" y="4"/>
                </a:cubicBezTo>
                <a:cubicBezTo>
                  <a:pt x="120" y="2"/>
                  <a:pt x="117" y="3"/>
                  <a:pt x="114" y="3"/>
                </a:cubicBezTo>
                <a:cubicBezTo>
                  <a:pt x="109" y="3"/>
                  <a:pt x="104" y="3"/>
                  <a:pt x="100" y="4"/>
                </a:cubicBezTo>
                <a:cubicBezTo>
                  <a:pt x="96" y="6"/>
                  <a:pt x="94" y="8"/>
                  <a:pt x="92" y="11"/>
                </a:cubicBezTo>
                <a:cubicBezTo>
                  <a:pt x="91" y="11"/>
                  <a:pt x="90" y="11"/>
                  <a:pt x="90" y="12"/>
                </a:cubicBezTo>
                <a:cubicBezTo>
                  <a:pt x="88" y="14"/>
                  <a:pt x="86" y="17"/>
                  <a:pt x="85" y="20"/>
                </a:cubicBezTo>
                <a:cubicBezTo>
                  <a:pt x="82" y="24"/>
                  <a:pt x="80" y="28"/>
                  <a:pt x="78" y="31"/>
                </a:cubicBezTo>
                <a:cubicBezTo>
                  <a:pt x="75" y="35"/>
                  <a:pt x="73" y="39"/>
                  <a:pt x="69" y="42"/>
                </a:cubicBezTo>
                <a:cubicBezTo>
                  <a:pt x="67" y="44"/>
                  <a:pt x="63" y="45"/>
                  <a:pt x="59" y="45"/>
                </a:cubicBezTo>
                <a:cubicBezTo>
                  <a:pt x="60" y="47"/>
                  <a:pt x="64" y="49"/>
                  <a:pt x="67" y="49"/>
                </a:cubicBezTo>
                <a:cubicBezTo>
                  <a:pt x="68" y="50"/>
                  <a:pt x="68" y="50"/>
                  <a:pt x="68" y="52"/>
                </a:cubicBezTo>
                <a:cubicBezTo>
                  <a:pt x="64" y="53"/>
                  <a:pt x="62" y="52"/>
                  <a:pt x="58" y="53"/>
                </a:cubicBezTo>
                <a:cubicBezTo>
                  <a:pt x="60" y="55"/>
                  <a:pt x="62" y="58"/>
                  <a:pt x="65" y="59"/>
                </a:cubicBezTo>
                <a:cubicBezTo>
                  <a:pt x="67" y="59"/>
                  <a:pt x="68" y="59"/>
                  <a:pt x="68" y="60"/>
                </a:cubicBezTo>
                <a:cubicBezTo>
                  <a:pt x="67" y="63"/>
                  <a:pt x="61" y="63"/>
                  <a:pt x="59" y="63"/>
                </a:cubicBezTo>
                <a:close/>
                <a:moveTo>
                  <a:pt x="138" y="51"/>
                </a:moveTo>
                <a:cubicBezTo>
                  <a:pt x="138" y="48"/>
                  <a:pt x="137" y="42"/>
                  <a:pt x="135" y="39"/>
                </a:cubicBezTo>
                <a:cubicBezTo>
                  <a:pt x="135" y="39"/>
                  <a:pt x="133" y="38"/>
                  <a:pt x="133" y="38"/>
                </a:cubicBezTo>
                <a:cubicBezTo>
                  <a:pt x="132" y="38"/>
                  <a:pt x="130" y="40"/>
                  <a:pt x="129" y="41"/>
                </a:cubicBezTo>
                <a:cubicBezTo>
                  <a:pt x="128" y="45"/>
                  <a:pt x="126" y="52"/>
                  <a:pt x="131" y="55"/>
                </a:cubicBezTo>
                <a:cubicBezTo>
                  <a:pt x="130" y="56"/>
                  <a:pt x="130" y="57"/>
                  <a:pt x="129" y="57"/>
                </a:cubicBezTo>
                <a:cubicBezTo>
                  <a:pt x="126" y="54"/>
                  <a:pt x="122" y="53"/>
                  <a:pt x="121" y="48"/>
                </a:cubicBezTo>
                <a:cubicBezTo>
                  <a:pt x="121" y="47"/>
                  <a:pt x="121" y="45"/>
                  <a:pt x="120" y="43"/>
                </a:cubicBezTo>
                <a:cubicBezTo>
                  <a:pt x="117" y="47"/>
                  <a:pt x="117" y="54"/>
                  <a:pt x="119" y="58"/>
                </a:cubicBezTo>
                <a:cubicBezTo>
                  <a:pt x="116" y="62"/>
                  <a:pt x="112" y="53"/>
                  <a:pt x="113" y="49"/>
                </a:cubicBezTo>
                <a:cubicBezTo>
                  <a:pt x="110" y="52"/>
                  <a:pt x="110" y="57"/>
                  <a:pt x="111" y="61"/>
                </a:cubicBezTo>
                <a:cubicBezTo>
                  <a:pt x="111" y="61"/>
                  <a:pt x="110" y="61"/>
                  <a:pt x="110" y="62"/>
                </a:cubicBezTo>
                <a:cubicBezTo>
                  <a:pt x="107" y="59"/>
                  <a:pt x="106" y="55"/>
                  <a:pt x="106" y="50"/>
                </a:cubicBezTo>
                <a:cubicBezTo>
                  <a:pt x="103" y="54"/>
                  <a:pt x="102" y="58"/>
                  <a:pt x="103" y="63"/>
                </a:cubicBezTo>
                <a:cubicBezTo>
                  <a:pt x="103" y="63"/>
                  <a:pt x="103" y="64"/>
                  <a:pt x="102" y="64"/>
                </a:cubicBezTo>
                <a:cubicBezTo>
                  <a:pt x="100" y="62"/>
                  <a:pt x="99" y="59"/>
                  <a:pt x="99" y="56"/>
                </a:cubicBezTo>
                <a:cubicBezTo>
                  <a:pt x="98" y="60"/>
                  <a:pt x="97" y="63"/>
                  <a:pt x="98" y="67"/>
                </a:cubicBezTo>
                <a:cubicBezTo>
                  <a:pt x="98" y="67"/>
                  <a:pt x="97" y="67"/>
                  <a:pt x="96" y="67"/>
                </a:cubicBezTo>
                <a:cubicBezTo>
                  <a:pt x="95" y="65"/>
                  <a:pt x="94" y="62"/>
                  <a:pt x="94" y="60"/>
                </a:cubicBezTo>
                <a:cubicBezTo>
                  <a:pt x="93" y="63"/>
                  <a:pt x="93" y="66"/>
                  <a:pt x="94" y="69"/>
                </a:cubicBezTo>
                <a:cubicBezTo>
                  <a:pt x="92" y="72"/>
                  <a:pt x="90" y="68"/>
                  <a:pt x="90" y="67"/>
                </a:cubicBezTo>
                <a:cubicBezTo>
                  <a:pt x="88" y="68"/>
                  <a:pt x="87" y="70"/>
                  <a:pt x="85" y="71"/>
                </a:cubicBezTo>
                <a:cubicBezTo>
                  <a:pt x="82" y="72"/>
                  <a:pt x="78" y="74"/>
                  <a:pt x="75" y="74"/>
                </a:cubicBezTo>
                <a:cubicBezTo>
                  <a:pt x="74" y="76"/>
                  <a:pt x="73" y="78"/>
                  <a:pt x="73" y="80"/>
                </a:cubicBezTo>
                <a:cubicBezTo>
                  <a:pt x="74" y="85"/>
                  <a:pt x="82" y="89"/>
                  <a:pt x="86" y="87"/>
                </a:cubicBezTo>
                <a:cubicBezTo>
                  <a:pt x="86" y="86"/>
                  <a:pt x="87" y="84"/>
                  <a:pt x="89" y="85"/>
                </a:cubicBezTo>
                <a:cubicBezTo>
                  <a:pt x="88" y="86"/>
                  <a:pt x="89" y="86"/>
                  <a:pt x="89" y="88"/>
                </a:cubicBezTo>
                <a:cubicBezTo>
                  <a:pt x="90" y="90"/>
                  <a:pt x="91" y="92"/>
                  <a:pt x="92" y="94"/>
                </a:cubicBezTo>
                <a:cubicBezTo>
                  <a:pt x="96" y="97"/>
                  <a:pt x="99" y="100"/>
                  <a:pt x="105" y="101"/>
                </a:cubicBezTo>
                <a:cubicBezTo>
                  <a:pt x="110" y="105"/>
                  <a:pt x="118" y="107"/>
                  <a:pt x="124" y="107"/>
                </a:cubicBezTo>
                <a:cubicBezTo>
                  <a:pt x="126" y="105"/>
                  <a:pt x="129" y="106"/>
                  <a:pt x="131" y="105"/>
                </a:cubicBezTo>
                <a:cubicBezTo>
                  <a:pt x="133" y="105"/>
                  <a:pt x="134" y="103"/>
                  <a:pt x="136" y="104"/>
                </a:cubicBezTo>
                <a:cubicBezTo>
                  <a:pt x="139" y="102"/>
                  <a:pt x="143" y="101"/>
                  <a:pt x="146" y="99"/>
                </a:cubicBezTo>
                <a:cubicBezTo>
                  <a:pt x="152" y="96"/>
                  <a:pt x="155" y="90"/>
                  <a:pt x="158" y="85"/>
                </a:cubicBezTo>
                <a:cubicBezTo>
                  <a:pt x="158" y="84"/>
                  <a:pt x="157" y="84"/>
                  <a:pt x="157" y="84"/>
                </a:cubicBezTo>
                <a:cubicBezTo>
                  <a:pt x="157" y="83"/>
                  <a:pt x="158" y="83"/>
                  <a:pt x="159" y="83"/>
                </a:cubicBezTo>
                <a:cubicBezTo>
                  <a:pt x="160" y="81"/>
                  <a:pt x="158" y="75"/>
                  <a:pt x="160" y="74"/>
                </a:cubicBezTo>
                <a:cubicBezTo>
                  <a:pt x="162" y="73"/>
                  <a:pt x="165" y="75"/>
                  <a:pt x="166" y="75"/>
                </a:cubicBezTo>
                <a:cubicBezTo>
                  <a:pt x="169" y="75"/>
                  <a:pt x="172" y="71"/>
                  <a:pt x="172" y="67"/>
                </a:cubicBezTo>
                <a:cubicBezTo>
                  <a:pt x="172" y="63"/>
                  <a:pt x="168" y="59"/>
                  <a:pt x="163" y="59"/>
                </a:cubicBezTo>
                <a:cubicBezTo>
                  <a:pt x="163" y="60"/>
                  <a:pt x="161" y="61"/>
                  <a:pt x="160" y="60"/>
                </a:cubicBezTo>
                <a:cubicBezTo>
                  <a:pt x="158" y="62"/>
                  <a:pt x="156" y="66"/>
                  <a:pt x="152" y="66"/>
                </a:cubicBezTo>
                <a:cubicBezTo>
                  <a:pt x="151" y="65"/>
                  <a:pt x="152" y="64"/>
                  <a:pt x="153" y="63"/>
                </a:cubicBezTo>
                <a:cubicBezTo>
                  <a:pt x="155" y="59"/>
                  <a:pt x="153" y="55"/>
                  <a:pt x="153" y="51"/>
                </a:cubicBezTo>
                <a:cubicBezTo>
                  <a:pt x="151" y="54"/>
                  <a:pt x="149" y="55"/>
                  <a:pt x="146" y="56"/>
                </a:cubicBezTo>
                <a:cubicBezTo>
                  <a:pt x="146" y="56"/>
                  <a:pt x="145" y="56"/>
                  <a:pt x="145" y="55"/>
                </a:cubicBezTo>
                <a:cubicBezTo>
                  <a:pt x="147" y="51"/>
                  <a:pt x="147" y="48"/>
                  <a:pt x="146" y="44"/>
                </a:cubicBezTo>
                <a:cubicBezTo>
                  <a:pt x="143" y="46"/>
                  <a:pt x="142" y="50"/>
                  <a:pt x="139" y="52"/>
                </a:cubicBezTo>
                <a:cubicBezTo>
                  <a:pt x="138" y="52"/>
                  <a:pt x="138" y="52"/>
                  <a:pt x="138" y="51"/>
                </a:cubicBezTo>
                <a:close/>
                <a:moveTo>
                  <a:pt x="171" y="75"/>
                </a:moveTo>
                <a:cubicBezTo>
                  <a:pt x="169" y="76"/>
                  <a:pt x="166" y="77"/>
                  <a:pt x="162" y="77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62" y="77"/>
                  <a:pt x="162" y="77"/>
                  <a:pt x="162" y="78"/>
                </a:cubicBezTo>
                <a:cubicBezTo>
                  <a:pt x="166" y="79"/>
                  <a:pt x="171" y="80"/>
                  <a:pt x="174" y="78"/>
                </a:cubicBezTo>
                <a:cubicBezTo>
                  <a:pt x="173" y="77"/>
                  <a:pt x="172" y="76"/>
                  <a:pt x="171" y="75"/>
                </a:cubicBezTo>
                <a:close/>
                <a:moveTo>
                  <a:pt x="161" y="83"/>
                </a:moveTo>
                <a:cubicBezTo>
                  <a:pt x="161" y="84"/>
                  <a:pt x="162" y="84"/>
                  <a:pt x="163" y="84"/>
                </a:cubicBezTo>
                <a:cubicBezTo>
                  <a:pt x="163" y="83"/>
                  <a:pt x="162" y="81"/>
                  <a:pt x="161" y="80"/>
                </a:cubicBezTo>
                <a:cubicBezTo>
                  <a:pt x="161" y="81"/>
                  <a:pt x="161" y="82"/>
                  <a:pt x="161" y="83"/>
                </a:cubicBezTo>
                <a:close/>
                <a:moveTo>
                  <a:pt x="86" y="88"/>
                </a:moveTo>
                <a:cubicBezTo>
                  <a:pt x="86" y="89"/>
                  <a:pt x="85" y="89"/>
                  <a:pt x="84" y="89"/>
                </a:cubicBezTo>
                <a:cubicBezTo>
                  <a:pt x="83" y="90"/>
                  <a:pt x="83" y="92"/>
                  <a:pt x="82" y="92"/>
                </a:cubicBezTo>
                <a:cubicBezTo>
                  <a:pt x="84" y="93"/>
                  <a:pt x="87" y="92"/>
                  <a:pt x="89" y="91"/>
                </a:cubicBezTo>
                <a:cubicBezTo>
                  <a:pt x="87" y="91"/>
                  <a:pt x="88" y="89"/>
                  <a:pt x="86" y="88"/>
                </a:cubicBezTo>
                <a:close/>
                <a:moveTo>
                  <a:pt x="143" y="103"/>
                </a:moveTo>
                <a:cubicBezTo>
                  <a:pt x="142" y="104"/>
                  <a:pt x="142" y="107"/>
                  <a:pt x="141" y="108"/>
                </a:cubicBezTo>
                <a:cubicBezTo>
                  <a:pt x="143" y="110"/>
                  <a:pt x="144" y="115"/>
                  <a:pt x="149" y="114"/>
                </a:cubicBezTo>
                <a:cubicBezTo>
                  <a:pt x="150" y="111"/>
                  <a:pt x="148" y="108"/>
                  <a:pt x="146" y="106"/>
                </a:cubicBezTo>
                <a:cubicBezTo>
                  <a:pt x="148" y="106"/>
                  <a:pt x="149" y="108"/>
                  <a:pt x="150" y="108"/>
                </a:cubicBezTo>
                <a:cubicBezTo>
                  <a:pt x="152" y="105"/>
                  <a:pt x="147" y="103"/>
                  <a:pt x="143" y="103"/>
                </a:cubicBezTo>
                <a:close/>
                <a:moveTo>
                  <a:pt x="123" y="110"/>
                </a:moveTo>
                <a:cubicBezTo>
                  <a:pt x="128" y="113"/>
                  <a:pt x="133" y="110"/>
                  <a:pt x="136" y="110"/>
                </a:cubicBezTo>
                <a:cubicBezTo>
                  <a:pt x="137" y="108"/>
                  <a:pt x="139" y="107"/>
                  <a:pt x="139" y="105"/>
                </a:cubicBezTo>
                <a:cubicBezTo>
                  <a:pt x="134" y="108"/>
                  <a:pt x="129" y="108"/>
                  <a:pt x="123" y="110"/>
                </a:cubicBezTo>
                <a:close/>
                <a:moveTo>
                  <a:pt x="107" y="107"/>
                </a:moveTo>
                <a:cubicBezTo>
                  <a:pt x="106" y="108"/>
                  <a:pt x="106" y="109"/>
                  <a:pt x="105" y="110"/>
                </a:cubicBezTo>
                <a:cubicBezTo>
                  <a:pt x="105" y="111"/>
                  <a:pt x="106" y="111"/>
                  <a:pt x="106" y="112"/>
                </a:cubicBezTo>
                <a:cubicBezTo>
                  <a:pt x="107" y="110"/>
                  <a:pt x="108" y="108"/>
                  <a:pt x="109" y="106"/>
                </a:cubicBezTo>
                <a:cubicBezTo>
                  <a:pt x="108" y="107"/>
                  <a:pt x="108" y="107"/>
                  <a:pt x="107" y="107"/>
                </a:cubicBezTo>
                <a:close/>
                <a:moveTo>
                  <a:pt x="110" y="108"/>
                </a:moveTo>
                <a:cubicBezTo>
                  <a:pt x="109" y="110"/>
                  <a:pt x="107" y="112"/>
                  <a:pt x="107" y="115"/>
                </a:cubicBezTo>
                <a:cubicBezTo>
                  <a:pt x="109" y="116"/>
                  <a:pt x="112" y="117"/>
                  <a:pt x="112" y="120"/>
                </a:cubicBezTo>
                <a:cubicBezTo>
                  <a:pt x="115" y="121"/>
                  <a:pt x="116" y="119"/>
                  <a:pt x="118" y="119"/>
                </a:cubicBezTo>
                <a:cubicBezTo>
                  <a:pt x="121" y="120"/>
                  <a:pt x="121" y="124"/>
                  <a:pt x="124" y="125"/>
                </a:cubicBezTo>
                <a:cubicBezTo>
                  <a:pt x="127" y="126"/>
                  <a:pt x="129" y="123"/>
                  <a:pt x="132" y="125"/>
                </a:cubicBezTo>
                <a:cubicBezTo>
                  <a:pt x="132" y="123"/>
                  <a:pt x="130" y="120"/>
                  <a:pt x="132" y="118"/>
                </a:cubicBezTo>
                <a:cubicBezTo>
                  <a:pt x="132" y="121"/>
                  <a:pt x="133" y="123"/>
                  <a:pt x="134" y="125"/>
                </a:cubicBezTo>
                <a:cubicBezTo>
                  <a:pt x="135" y="125"/>
                  <a:pt x="138" y="123"/>
                  <a:pt x="139" y="121"/>
                </a:cubicBezTo>
                <a:cubicBezTo>
                  <a:pt x="139" y="119"/>
                  <a:pt x="137" y="117"/>
                  <a:pt x="138" y="115"/>
                </a:cubicBezTo>
                <a:cubicBezTo>
                  <a:pt x="139" y="117"/>
                  <a:pt x="140" y="119"/>
                  <a:pt x="141" y="120"/>
                </a:cubicBezTo>
                <a:cubicBezTo>
                  <a:pt x="145" y="120"/>
                  <a:pt x="145" y="118"/>
                  <a:pt x="146" y="115"/>
                </a:cubicBezTo>
                <a:cubicBezTo>
                  <a:pt x="143" y="114"/>
                  <a:pt x="142" y="110"/>
                  <a:pt x="139" y="110"/>
                </a:cubicBezTo>
                <a:cubicBezTo>
                  <a:pt x="138" y="110"/>
                  <a:pt x="138" y="111"/>
                  <a:pt x="137" y="112"/>
                </a:cubicBezTo>
                <a:cubicBezTo>
                  <a:pt x="132" y="114"/>
                  <a:pt x="128" y="114"/>
                  <a:pt x="124" y="113"/>
                </a:cubicBezTo>
                <a:cubicBezTo>
                  <a:pt x="123" y="114"/>
                  <a:pt x="124" y="117"/>
                  <a:pt x="122" y="118"/>
                </a:cubicBezTo>
                <a:cubicBezTo>
                  <a:pt x="122" y="116"/>
                  <a:pt x="122" y="114"/>
                  <a:pt x="122" y="111"/>
                </a:cubicBezTo>
                <a:cubicBezTo>
                  <a:pt x="120" y="111"/>
                  <a:pt x="120" y="109"/>
                  <a:pt x="118" y="109"/>
                </a:cubicBezTo>
                <a:cubicBezTo>
                  <a:pt x="115" y="109"/>
                  <a:pt x="113" y="114"/>
                  <a:pt x="112" y="115"/>
                </a:cubicBezTo>
                <a:cubicBezTo>
                  <a:pt x="110" y="112"/>
                  <a:pt x="114" y="111"/>
                  <a:pt x="115" y="108"/>
                </a:cubicBezTo>
                <a:cubicBezTo>
                  <a:pt x="113" y="108"/>
                  <a:pt x="112" y="107"/>
                  <a:pt x="110" y="108"/>
                </a:cubicBezTo>
                <a:close/>
                <a:moveTo>
                  <a:pt x="165" y="126"/>
                </a:moveTo>
                <a:cubicBezTo>
                  <a:pt x="165" y="125"/>
                  <a:pt x="164" y="122"/>
                  <a:pt x="164" y="121"/>
                </a:cubicBezTo>
                <a:cubicBezTo>
                  <a:pt x="163" y="119"/>
                  <a:pt x="162" y="116"/>
                  <a:pt x="162" y="114"/>
                </a:cubicBezTo>
                <a:cubicBezTo>
                  <a:pt x="160" y="112"/>
                  <a:pt x="155" y="111"/>
                  <a:pt x="152" y="111"/>
                </a:cubicBezTo>
                <a:cubicBezTo>
                  <a:pt x="152" y="111"/>
                  <a:pt x="152" y="111"/>
                  <a:pt x="151" y="112"/>
                </a:cubicBezTo>
                <a:cubicBezTo>
                  <a:pt x="152" y="112"/>
                  <a:pt x="152" y="113"/>
                  <a:pt x="151" y="114"/>
                </a:cubicBezTo>
                <a:cubicBezTo>
                  <a:pt x="151" y="115"/>
                  <a:pt x="149" y="116"/>
                  <a:pt x="147" y="117"/>
                </a:cubicBezTo>
                <a:cubicBezTo>
                  <a:pt x="147" y="121"/>
                  <a:pt x="143" y="122"/>
                  <a:pt x="140" y="122"/>
                </a:cubicBezTo>
                <a:cubicBezTo>
                  <a:pt x="138" y="127"/>
                  <a:pt x="134" y="128"/>
                  <a:pt x="129" y="126"/>
                </a:cubicBezTo>
                <a:cubicBezTo>
                  <a:pt x="128" y="127"/>
                  <a:pt x="125" y="126"/>
                  <a:pt x="124" y="127"/>
                </a:cubicBezTo>
                <a:cubicBezTo>
                  <a:pt x="121" y="125"/>
                  <a:pt x="120" y="123"/>
                  <a:pt x="118" y="121"/>
                </a:cubicBezTo>
                <a:cubicBezTo>
                  <a:pt x="116" y="122"/>
                  <a:pt x="114" y="122"/>
                  <a:pt x="112" y="122"/>
                </a:cubicBezTo>
                <a:cubicBezTo>
                  <a:pt x="110" y="118"/>
                  <a:pt x="107" y="118"/>
                  <a:pt x="105" y="116"/>
                </a:cubicBezTo>
                <a:cubicBezTo>
                  <a:pt x="105" y="114"/>
                  <a:pt x="104" y="114"/>
                  <a:pt x="104" y="113"/>
                </a:cubicBezTo>
                <a:cubicBezTo>
                  <a:pt x="100" y="115"/>
                  <a:pt x="95" y="117"/>
                  <a:pt x="91" y="118"/>
                </a:cubicBezTo>
                <a:cubicBezTo>
                  <a:pt x="89" y="125"/>
                  <a:pt x="90" y="130"/>
                  <a:pt x="89" y="135"/>
                </a:cubicBezTo>
                <a:cubicBezTo>
                  <a:pt x="91" y="136"/>
                  <a:pt x="92" y="140"/>
                  <a:pt x="94" y="142"/>
                </a:cubicBezTo>
                <a:cubicBezTo>
                  <a:pt x="96" y="140"/>
                  <a:pt x="98" y="137"/>
                  <a:pt x="101" y="136"/>
                </a:cubicBezTo>
                <a:cubicBezTo>
                  <a:pt x="103" y="137"/>
                  <a:pt x="103" y="141"/>
                  <a:pt x="105" y="143"/>
                </a:cubicBezTo>
                <a:cubicBezTo>
                  <a:pt x="107" y="142"/>
                  <a:pt x="109" y="140"/>
                  <a:pt x="111" y="138"/>
                </a:cubicBezTo>
                <a:cubicBezTo>
                  <a:pt x="111" y="132"/>
                  <a:pt x="115" y="136"/>
                  <a:pt x="116" y="139"/>
                </a:cubicBezTo>
                <a:cubicBezTo>
                  <a:pt x="118" y="141"/>
                  <a:pt x="119" y="144"/>
                  <a:pt x="120" y="145"/>
                </a:cubicBezTo>
                <a:cubicBezTo>
                  <a:pt x="122" y="143"/>
                  <a:pt x="126" y="141"/>
                  <a:pt x="126" y="137"/>
                </a:cubicBezTo>
                <a:cubicBezTo>
                  <a:pt x="126" y="137"/>
                  <a:pt x="127" y="136"/>
                  <a:pt x="127" y="136"/>
                </a:cubicBezTo>
                <a:cubicBezTo>
                  <a:pt x="129" y="136"/>
                  <a:pt x="129" y="138"/>
                  <a:pt x="129" y="138"/>
                </a:cubicBezTo>
                <a:cubicBezTo>
                  <a:pt x="130" y="139"/>
                  <a:pt x="132" y="140"/>
                  <a:pt x="132" y="141"/>
                </a:cubicBezTo>
                <a:cubicBezTo>
                  <a:pt x="134" y="142"/>
                  <a:pt x="134" y="144"/>
                  <a:pt x="135" y="144"/>
                </a:cubicBezTo>
                <a:cubicBezTo>
                  <a:pt x="136" y="142"/>
                  <a:pt x="140" y="139"/>
                  <a:pt x="141" y="137"/>
                </a:cubicBezTo>
                <a:cubicBezTo>
                  <a:pt x="141" y="136"/>
                  <a:pt x="141" y="135"/>
                  <a:pt x="142" y="135"/>
                </a:cubicBezTo>
                <a:cubicBezTo>
                  <a:pt x="143" y="134"/>
                  <a:pt x="144" y="135"/>
                  <a:pt x="145" y="135"/>
                </a:cubicBezTo>
                <a:cubicBezTo>
                  <a:pt x="146" y="137"/>
                  <a:pt x="148" y="140"/>
                  <a:pt x="150" y="142"/>
                </a:cubicBezTo>
                <a:cubicBezTo>
                  <a:pt x="151" y="141"/>
                  <a:pt x="153" y="139"/>
                  <a:pt x="154" y="137"/>
                </a:cubicBezTo>
                <a:cubicBezTo>
                  <a:pt x="155" y="136"/>
                  <a:pt x="154" y="134"/>
                  <a:pt x="156" y="134"/>
                </a:cubicBezTo>
                <a:cubicBezTo>
                  <a:pt x="158" y="134"/>
                  <a:pt x="160" y="136"/>
                  <a:pt x="162" y="136"/>
                </a:cubicBezTo>
                <a:cubicBezTo>
                  <a:pt x="164" y="138"/>
                  <a:pt x="167" y="139"/>
                  <a:pt x="169" y="139"/>
                </a:cubicBezTo>
                <a:cubicBezTo>
                  <a:pt x="167" y="135"/>
                  <a:pt x="167" y="131"/>
                  <a:pt x="165" y="126"/>
                </a:cubicBezTo>
                <a:close/>
                <a:moveTo>
                  <a:pt x="178" y="123"/>
                </a:moveTo>
                <a:cubicBezTo>
                  <a:pt x="177" y="121"/>
                  <a:pt x="176" y="119"/>
                  <a:pt x="174" y="118"/>
                </a:cubicBezTo>
                <a:cubicBezTo>
                  <a:pt x="171" y="116"/>
                  <a:pt x="168" y="114"/>
                  <a:pt x="164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7" y="123"/>
                  <a:pt x="169" y="132"/>
                  <a:pt x="171" y="139"/>
                </a:cubicBezTo>
                <a:cubicBezTo>
                  <a:pt x="173" y="141"/>
                  <a:pt x="174" y="143"/>
                  <a:pt x="176" y="145"/>
                </a:cubicBezTo>
                <a:cubicBezTo>
                  <a:pt x="179" y="143"/>
                  <a:pt x="178" y="139"/>
                  <a:pt x="182" y="138"/>
                </a:cubicBezTo>
                <a:cubicBezTo>
                  <a:pt x="182" y="138"/>
                  <a:pt x="182" y="138"/>
                  <a:pt x="183" y="138"/>
                </a:cubicBezTo>
                <a:cubicBezTo>
                  <a:pt x="184" y="141"/>
                  <a:pt x="186" y="143"/>
                  <a:pt x="188" y="144"/>
                </a:cubicBezTo>
                <a:cubicBezTo>
                  <a:pt x="188" y="144"/>
                  <a:pt x="188" y="144"/>
                  <a:pt x="188" y="145"/>
                </a:cubicBezTo>
                <a:cubicBezTo>
                  <a:pt x="189" y="144"/>
                  <a:pt x="190" y="142"/>
                  <a:pt x="191" y="141"/>
                </a:cubicBezTo>
                <a:cubicBezTo>
                  <a:pt x="187" y="135"/>
                  <a:pt x="183" y="128"/>
                  <a:pt x="178" y="123"/>
                </a:cubicBezTo>
                <a:close/>
                <a:moveTo>
                  <a:pt x="278" y="115"/>
                </a:moveTo>
                <a:cubicBezTo>
                  <a:pt x="277" y="117"/>
                  <a:pt x="278" y="120"/>
                  <a:pt x="279" y="121"/>
                </a:cubicBezTo>
                <a:cubicBezTo>
                  <a:pt x="279" y="121"/>
                  <a:pt x="279" y="121"/>
                  <a:pt x="279" y="121"/>
                </a:cubicBezTo>
                <a:cubicBezTo>
                  <a:pt x="280" y="119"/>
                  <a:pt x="279" y="117"/>
                  <a:pt x="280" y="117"/>
                </a:cubicBezTo>
                <a:cubicBezTo>
                  <a:pt x="280" y="118"/>
                  <a:pt x="281" y="118"/>
                  <a:pt x="281" y="120"/>
                </a:cubicBezTo>
                <a:cubicBezTo>
                  <a:pt x="282" y="120"/>
                  <a:pt x="282" y="120"/>
                  <a:pt x="282" y="121"/>
                </a:cubicBezTo>
                <a:cubicBezTo>
                  <a:pt x="283" y="120"/>
                  <a:pt x="284" y="120"/>
                  <a:pt x="284" y="119"/>
                </a:cubicBezTo>
                <a:cubicBezTo>
                  <a:pt x="283" y="118"/>
                  <a:pt x="283" y="116"/>
                  <a:pt x="283" y="115"/>
                </a:cubicBezTo>
                <a:cubicBezTo>
                  <a:pt x="281" y="117"/>
                  <a:pt x="279" y="116"/>
                  <a:pt x="278" y="115"/>
                </a:cubicBezTo>
                <a:close/>
                <a:moveTo>
                  <a:pt x="273" y="119"/>
                </a:moveTo>
                <a:cubicBezTo>
                  <a:pt x="274" y="120"/>
                  <a:pt x="274" y="120"/>
                  <a:pt x="275" y="120"/>
                </a:cubicBezTo>
                <a:cubicBezTo>
                  <a:pt x="276" y="119"/>
                  <a:pt x="276" y="117"/>
                  <a:pt x="275" y="116"/>
                </a:cubicBezTo>
                <a:cubicBezTo>
                  <a:pt x="274" y="116"/>
                  <a:pt x="274" y="118"/>
                  <a:pt x="273" y="119"/>
                </a:cubicBezTo>
                <a:close/>
                <a:moveTo>
                  <a:pt x="43" y="123"/>
                </a:moveTo>
                <a:cubicBezTo>
                  <a:pt x="43" y="126"/>
                  <a:pt x="47" y="127"/>
                  <a:pt x="48" y="129"/>
                </a:cubicBezTo>
                <a:cubicBezTo>
                  <a:pt x="49" y="128"/>
                  <a:pt x="49" y="127"/>
                  <a:pt x="50" y="126"/>
                </a:cubicBezTo>
                <a:cubicBezTo>
                  <a:pt x="49" y="124"/>
                  <a:pt x="43" y="120"/>
                  <a:pt x="43" y="123"/>
                </a:cubicBezTo>
                <a:close/>
                <a:moveTo>
                  <a:pt x="263" y="131"/>
                </a:moveTo>
                <a:cubicBezTo>
                  <a:pt x="265" y="130"/>
                  <a:pt x="265" y="128"/>
                  <a:pt x="267" y="127"/>
                </a:cubicBezTo>
                <a:cubicBezTo>
                  <a:pt x="268" y="128"/>
                  <a:pt x="266" y="130"/>
                  <a:pt x="267" y="131"/>
                </a:cubicBezTo>
                <a:cubicBezTo>
                  <a:pt x="269" y="130"/>
                  <a:pt x="270" y="126"/>
                  <a:pt x="269" y="124"/>
                </a:cubicBezTo>
                <a:cubicBezTo>
                  <a:pt x="269" y="123"/>
                  <a:pt x="269" y="123"/>
                  <a:pt x="269" y="122"/>
                </a:cubicBezTo>
                <a:cubicBezTo>
                  <a:pt x="267" y="124"/>
                  <a:pt x="264" y="128"/>
                  <a:pt x="263" y="131"/>
                </a:cubicBezTo>
                <a:close/>
                <a:moveTo>
                  <a:pt x="275" y="124"/>
                </a:moveTo>
                <a:cubicBezTo>
                  <a:pt x="277" y="124"/>
                  <a:pt x="281" y="125"/>
                  <a:pt x="284" y="123"/>
                </a:cubicBezTo>
                <a:cubicBezTo>
                  <a:pt x="282" y="122"/>
                  <a:pt x="277" y="124"/>
                  <a:pt x="273" y="122"/>
                </a:cubicBezTo>
                <a:cubicBezTo>
                  <a:pt x="273" y="123"/>
                  <a:pt x="275" y="123"/>
                  <a:pt x="275" y="124"/>
                </a:cubicBezTo>
                <a:close/>
                <a:moveTo>
                  <a:pt x="271" y="134"/>
                </a:moveTo>
                <a:cubicBezTo>
                  <a:pt x="272" y="134"/>
                  <a:pt x="272" y="134"/>
                  <a:pt x="273" y="134"/>
                </a:cubicBezTo>
                <a:cubicBezTo>
                  <a:pt x="276" y="137"/>
                  <a:pt x="284" y="136"/>
                  <a:pt x="286" y="132"/>
                </a:cubicBezTo>
                <a:cubicBezTo>
                  <a:pt x="286" y="130"/>
                  <a:pt x="286" y="127"/>
                  <a:pt x="285" y="125"/>
                </a:cubicBezTo>
                <a:cubicBezTo>
                  <a:pt x="281" y="127"/>
                  <a:pt x="274" y="128"/>
                  <a:pt x="271" y="125"/>
                </a:cubicBezTo>
                <a:cubicBezTo>
                  <a:pt x="271" y="128"/>
                  <a:pt x="271" y="130"/>
                  <a:pt x="271" y="134"/>
                </a:cubicBezTo>
                <a:close/>
                <a:moveTo>
                  <a:pt x="49" y="132"/>
                </a:moveTo>
                <a:cubicBezTo>
                  <a:pt x="49" y="132"/>
                  <a:pt x="50" y="132"/>
                  <a:pt x="49" y="132"/>
                </a:cubicBezTo>
                <a:cubicBezTo>
                  <a:pt x="50" y="132"/>
                  <a:pt x="50" y="132"/>
                  <a:pt x="51" y="132"/>
                </a:cubicBezTo>
                <a:cubicBezTo>
                  <a:pt x="51" y="131"/>
                  <a:pt x="53" y="129"/>
                  <a:pt x="54" y="128"/>
                </a:cubicBezTo>
                <a:cubicBezTo>
                  <a:pt x="51" y="126"/>
                  <a:pt x="50" y="130"/>
                  <a:pt x="49" y="132"/>
                </a:cubicBezTo>
                <a:close/>
                <a:moveTo>
                  <a:pt x="58" y="131"/>
                </a:moveTo>
                <a:cubicBezTo>
                  <a:pt x="54" y="129"/>
                  <a:pt x="53" y="132"/>
                  <a:pt x="53" y="134"/>
                </a:cubicBezTo>
                <a:cubicBezTo>
                  <a:pt x="56" y="138"/>
                  <a:pt x="61" y="142"/>
                  <a:pt x="65" y="146"/>
                </a:cubicBezTo>
                <a:cubicBezTo>
                  <a:pt x="66" y="147"/>
                  <a:pt x="68" y="150"/>
                  <a:pt x="70" y="150"/>
                </a:cubicBezTo>
                <a:cubicBezTo>
                  <a:pt x="72" y="151"/>
                  <a:pt x="75" y="149"/>
                  <a:pt x="78" y="150"/>
                </a:cubicBezTo>
                <a:cubicBezTo>
                  <a:pt x="73" y="143"/>
                  <a:pt x="64" y="137"/>
                  <a:pt x="58" y="131"/>
                </a:cubicBezTo>
                <a:close/>
                <a:moveTo>
                  <a:pt x="248" y="140"/>
                </a:moveTo>
                <a:cubicBezTo>
                  <a:pt x="251" y="141"/>
                  <a:pt x="253" y="138"/>
                  <a:pt x="255" y="136"/>
                </a:cubicBezTo>
                <a:cubicBezTo>
                  <a:pt x="255" y="138"/>
                  <a:pt x="254" y="139"/>
                  <a:pt x="254" y="140"/>
                </a:cubicBezTo>
                <a:cubicBezTo>
                  <a:pt x="256" y="139"/>
                  <a:pt x="256" y="135"/>
                  <a:pt x="256" y="132"/>
                </a:cubicBezTo>
                <a:cubicBezTo>
                  <a:pt x="252" y="134"/>
                  <a:pt x="251" y="137"/>
                  <a:pt x="248" y="140"/>
                </a:cubicBezTo>
                <a:close/>
                <a:moveTo>
                  <a:pt x="47" y="134"/>
                </a:moveTo>
                <a:cubicBezTo>
                  <a:pt x="47" y="136"/>
                  <a:pt x="45" y="139"/>
                  <a:pt x="48" y="140"/>
                </a:cubicBezTo>
                <a:cubicBezTo>
                  <a:pt x="47" y="137"/>
                  <a:pt x="48" y="136"/>
                  <a:pt x="49" y="135"/>
                </a:cubicBezTo>
                <a:cubicBezTo>
                  <a:pt x="49" y="134"/>
                  <a:pt x="48" y="134"/>
                  <a:pt x="47" y="134"/>
                </a:cubicBezTo>
                <a:close/>
                <a:moveTo>
                  <a:pt x="252" y="167"/>
                </a:moveTo>
                <a:cubicBezTo>
                  <a:pt x="251" y="169"/>
                  <a:pt x="250" y="170"/>
                  <a:pt x="251" y="172"/>
                </a:cubicBezTo>
                <a:cubicBezTo>
                  <a:pt x="250" y="173"/>
                  <a:pt x="249" y="175"/>
                  <a:pt x="250" y="176"/>
                </a:cubicBezTo>
                <a:cubicBezTo>
                  <a:pt x="251" y="171"/>
                  <a:pt x="255" y="164"/>
                  <a:pt x="255" y="159"/>
                </a:cubicBezTo>
                <a:cubicBezTo>
                  <a:pt x="256" y="156"/>
                  <a:pt x="259" y="158"/>
                  <a:pt x="262" y="159"/>
                </a:cubicBezTo>
                <a:cubicBezTo>
                  <a:pt x="262" y="161"/>
                  <a:pt x="262" y="162"/>
                  <a:pt x="261" y="163"/>
                </a:cubicBezTo>
                <a:cubicBezTo>
                  <a:pt x="263" y="164"/>
                  <a:pt x="260" y="166"/>
                  <a:pt x="262" y="167"/>
                </a:cubicBezTo>
                <a:cubicBezTo>
                  <a:pt x="264" y="159"/>
                  <a:pt x="266" y="147"/>
                  <a:pt x="267" y="136"/>
                </a:cubicBezTo>
                <a:cubicBezTo>
                  <a:pt x="264" y="136"/>
                  <a:pt x="262" y="136"/>
                  <a:pt x="260" y="134"/>
                </a:cubicBezTo>
                <a:cubicBezTo>
                  <a:pt x="257" y="145"/>
                  <a:pt x="254" y="156"/>
                  <a:pt x="252" y="167"/>
                </a:cubicBezTo>
                <a:close/>
                <a:moveTo>
                  <a:pt x="152" y="145"/>
                </a:moveTo>
                <a:cubicBezTo>
                  <a:pt x="154" y="146"/>
                  <a:pt x="158" y="152"/>
                  <a:pt x="161" y="152"/>
                </a:cubicBezTo>
                <a:cubicBezTo>
                  <a:pt x="162" y="152"/>
                  <a:pt x="163" y="150"/>
                  <a:pt x="163" y="149"/>
                </a:cubicBezTo>
                <a:cubicBezTo>
                  <a:pt x="165" y="146"/>
                  <a:pt x="167" y="144"/>
                  <a:pt x="167" y="141"/>
                </a:cubicBezTo>
                <a:cubicBezTo>
                  <a:pt x="164" y="140"/>
                  <a:pt x="162" y="138"/>
                  <a:pt x="158" y="138"/>
                </a:cubicBezTo>
                <a:cubicBezTo>
                  <a:pt x="159" y="137"/>
                  <a:pt x="157" y="137"/>
                  <a:pt x="157" y="136"/>
                </a:cubicBezTo>
                <a:cubicBezTo>
                  <a:pt x="155" y="139"/>
                  <a:pt x="153" y="141"/>
                  <a:pt x="152" y="145"/>
                </a:cubicBezTo>
                <a:close/>
                <a:moveTo>
                  <a:pt x="53" y="137"/>
                </a:moveTo>
                <a:cubicBezTo>
                  <a:pt x="52" y="137"/>
                  <a:pt x="51" y="137"/>
                  <a:pt x="50" y="137"/>
                </a:cubicBezTo>
                <a:cubicBezTo>
                  <a:pt x="49" y="143"/>
                  <a:pt x="55" y="141"/>
                  <a:pt x="59" y="143"/>
                </a:cubicBezTo>
                <a:cubicBezTo>
                  <a:pt x="57" y="140"/>
                  <a:pt x="55" y="139"/>
                  <a:pt x="53" y="137"/>
                </a:cubicBezTo>
                <a:close/>
                <a:moveTo>
                  <a:pt x="144" y="137"/>
                </a:moveTo>
                <a:cubicBezTo>
                  <a:pt x="140" y="139"/>
                  <a:pt x="138" y="143"/>
                  <a:pt x="136" y="145"/>
                </a:cubicBezTo>
                <a:cubicBezTo>
                  <a:pt x="138" y="147"/>
                  <a:pt x="140" y="148"/>
                  <a:pt x="141" y="150"/>
                </a:cubicBezTo>
                <a:cubicBezTo>
                  <a:pt x="143" y="151"/>
                  <a:pt x="144" y="152"/>
                  <a:pt x="145" y="152"/>
                </a:cubicBezTo>
                <a:cubicBezTo>
                  <a:pt x="146" y="152"/>
                  <a:pt x="146" y="150"/>
                  <a:pt x="147" y="149"/>
                </a:cubicBezTo>
                <a:cubicBezTo>
                  <a:pt x="147" y="148"/>
                  <a:pt x="148" y="148"/>
                  <a:pt x="148" y="148"/>
                </a:cubicBezTo>
                <a:cubicBezTo>
                  <a:pt x="149" y="147"/>
                  <a:pt x="149" y="145"/>
                  <a:pt x="149" y="144"/>
                </a:cubicBezTo>
                <a:cubicBezTo>
                  <a:pt x="147" y="142"/>
                  <a:pt x="146" y="139"/>
                  <a:pt x="144" y="137"/>
                </a:cubicBezTo>
                <a:close/>
                <a:moveTo>
                  <a:pt x="86" y="143"/>
                </a:moveTo>
                <a:cubicBezTo>
                  <a:pt x="87" y="145"/>
                  <a:pt x="85" y="148"/>
                  <a:pt x="84" y="150"/>
                </a:cubicBezTo>
                <a:cubicBezTo>
                  <a:pt x="84" y="150"/>
                  <a:pt x="83" y="150"/>
                  <a:pt x="83" y="150"/>
                </a:cubicBezTo>
                <a:cubicBezTo>
                  <a:pt x="83" y="148"/>
                  <a:pt x="83" y="147"/>
                  <a:pt x="84" y="146"/>
                </a:cubicBezTo>
                <a:cubicBezTo>
                  <a:pt x="82" y="146"/>
                  <a:pt x="81" y="147"/>
                  <a:pt x="79" y="147"/>
                </a:cubicBezTo>
                <a:cubicBezTo>
                  <a:pt x="80" y="149"/>
                  <a:pt x="82" y="149"/>
                  <a:pt x="84" y="150"/>
                </a:cubicBezTo>
                <a:cubicBezTo>
                  <a:pt x="86" y="147"/>
                  <a:pt x="90" y="146"/>
                  <a:pt x="92" y="143"/>
                </a:cubicBezTo>
                <a:cubicBezTo>
                  <a:pt x="90" y="141"/>
                  <a:pt x="89" y="139"/>
                  <a:pt x="88" y="138"/>
                </a:cubicBezTo>
                <a:cubicBezTo>
                  <a:pt x="87" y="140"/>
                  <a:pt x="88" y="142"/>
                  <a:pt x="86" y="143"/>
                </a:cubicBezTo>
                <a:close/>
                <a:moveTo>
                  <a:pt x="113" y="138"/>
                </a:moveTo>
                <a:cubicBezTo>
                  <a:pt x="110" y="140"/>
                  <a:pt x="109" y="143"/>
                  <a:pt x="106" y="145"/>
                </a:cubicBezTo>
                <a:cubicBezTo>
                  <a:pt x="108" y="148"/>
                  <a:pt x="110" y="151"/>
                  <a:pt x="112" y="153"/>
                </a:cubicBezTo>
                <a:cubicBezTo>
                  <a:pt x="114" y="150"/>
                  <a:pt x="117" y="148"/>
                  <a:pt x="119" y="146"/>
                </a:cubicBezTo>
                <a:cubicBezTo>
                  <a:pt x="117" y="143"/>
                  <a:pt x="115" y="140"/>
                  <a:pt x="113" y="138"/>
                </a:cubicBezTo>
                <a:close/>
                <a:moveTo>
                  <a:pt x="101" y="141"/>
                </a:moveTo>
                <a:cubicBezTo>
                  <a:pt x="100" y="136"/>
                  <a:pt x="96" y="143"/>
                  <a:pt x="95" y="144"/>
                </a:cubicBezTo>
                <a:cubicBezTo>
                  <a:pt x="96" y="145"/>
                  <a:pt x="96" y="148"/>
                  <a:pt x="98" y="149"/>
                </a:cubicBezTo>
                <a:cubicBezTo>
                  <a:pt x="100" y="147"/>
                  <a:pt x="102" y="146"/>
                  <a:pt x="103" y="144"/>
                </a:cubicBezTo>
                <a:cubicBezTo>
                  <a:pt x="103" y="143"/>
                  <a:pt x="102" y="142"/>
                  <a:pt x="101" y="141"/>
                </a:cubicBezTo>
                <a:close/>
                <a:moveTo>
                  <a:pt x="269" y="144"/>
                </a:moveTo>
                <a:cubicBezTo>
                  <a:pt x="268" y="145"/>
                  <a:pt x="267" y="150"/>
                  <a:pt x="267" y="151"/>
                </a:cubicBezTo>
                <a:cubicBezTo>
                  <a:pt x="267" y="149"/>
                  <a:pt x="269" y="148"/>
                  <a:pt x="270" y="147"/>
                </a:cubicBezTo>
                <a:cubicBezTo>
                  <a:pt x="270" y="144"/>
                  <a:pt x="269" y="141"/>
                  <a:pt x="269" y="139"/>
                </a:cubicBezTo>
                <a:cubicBezTo>
                  <a:pt x="269" y="141"/>
                  <a:pt x="268" y="142"/>
                  <a:pt x="269" y="144"/>
                </a:cubicBezTo>
                <a:close/>
                <a:moveTo>
                  <a:pt x="133" y="145"/>
                </a:moveTo>
                <a:cubicBezTo>
                  <a:pt x="133" y="143"/>
                  <a:pt x="129" y="140"/>
                  <a:pt x="128" y="140"/>
                </a:cubicBezTo>
                <a:cubicBezTo>
                  <a:pt x="126" y="142"/>
                  <a:pt x="124" y="144"/>
                  <a:pt x="121" y="146"/>
                </a:cubicBezTo>
                <a:cubicBezTo>
                  <a:pt x="123" y="149"/>
                  <a:pt x="125" y="152"/>
                  <a:pt x="127" y="153"/>
                </a:cubicBezTo>
                <a:cubicBezTo>
                  <a:pt x="128" y="150"/>
                  <a:pt x="133" y="148"/>
                  <a:pt x="133" y="145"/>
                </a:cubicBezTo>
                <a:close/>
                <a:moveTo>
                  <a:pt x="177" y="146"/>
                </a:moveTo>
                <a:cubicBezTo>
                  <a:pt x="178" y="148"/>
                  <a:pt x="180" y="149"/>
                  <a:pt x="180" y="152"/>
                </a:cubicBezTo>
                <a:cubicBezTo>
                  <a:pt x="183" y="150"/>
                  <a:pt x="185" y="148"/>
                  <a:pt x="186" y="146"/>
                </a:cubicBezTo>
                <a:cubicBezTo>
                  <a:pt x="185" y="144"/>
                  <a:pt x="184" y="142"/>
                  <a:pt x="182" y="141"/>
                </a:cubicBezTo>
                <a:cubicBezTo>
                  <a:pt x="180" y="142"/>
                  <a:pt x="179" y="144"/>
                  <a:pt x="177" y="146"/>
                </a:cubicBezTo>
                <a:close/>
                <a:moveTo>
                  <a:pt x="271" y="143"/>
                </a:moveTo>
                <a:cubicBezTo>
                  <a:pt x="271" y="145"/>
                  <a:pt x="272" y="145"/>
                  <a:pt x="271" y="147"/>
                </a:cubicBezTo>
                <a:cubicBezTo>
                  <a:pt x="276" y="149"/>
                  <a:pt x="284" y="148"/>
                  <a:pt x="287" y="145"/>
                </a:cubicBezTo>
                <a:cubicBezTo>
                  <a:pt x="287" y="145"/>
                  <a:pt x="287" y="143"/>
                  <a:pt x="287" y="142"/>
                </a:cubicBezTo>
                <a:cubicBezTo>
                  <a:pt x="283" y="144"/>
                  <a:pt x="276" y="143"/>
                  <a:pt x="271" y="143"/>
                </a:cubicBezTo>
                <a:close/>
                <a:moveTo>
                  <a:pt x="247" y="143"/>
                </a:moveTo>
                <a:cubicBezTo>
                  <a:pt x="247" y="144"/>
                  <a:pt x="246" y="144"/>
                  <a:pt x="246" y="146"/>
                </a:cubicBezTo>
                <a:cubicBezTo>
                  <a:pt x="248" y="147"/>
                  <a:pt x="250" y="147"/>
                  <a:pt x="253" y="147"/>
                </a:cubicBezTo>
                <a:cubicBezTo>
                  <a:pt x="254" y="146"/>
                  <a:pt x="253" y="145"/>
                  <a:pt x="254" y="144"/>
                </a:cubicBezTo>
                <a:cubicBezTo>
                  <a:pt x="253" y="145"/>
                  <a:pt x="251" y="143"/>
                  <a:pt x="252" y="143"/>
                </a:cubicBezTo>
                <a:cubicBezTo>
                  <a:pt x="250" y="142"/>
                  <a:pt x="248" y="143"/>
                  <a:pt x="247" y="143"/>
                </a:cubicBezTo>
                <a:close/>
                <a:moveTo>
                  <a:pt x="98" y="166"/>
                </a:moveTo>
                <a:cubicBezTo>
                  <a:pt x="98" y="170"/>
                  <a:pt x="99" y="172"/>
                  <a:pt x="101" y="175"/>
                </a:cubicBezTo>
                <a:cubicBezTo>
                  <a:pt x="100" y="175"/>
                  <a:pt x="100" y="176"/>
                  <a:pt x="100" y="176"/>
                </a:cubicBezTo>
                <a:cubicBezTo>
                  <a:pt x="99" y="176"/>
                  <a:pt x="98" y="175"/>
                  <a:pt x="97" y="174"/>
                </a:cubicBezTo>
                <a:cubicBezTo>
                  <a:pt x="93" y="174"/>
                  <a:pt x="90" y="172"/>
                  <a:pt x="86" y="171"/>
                </a:cubicBezTo>
                <a:cubicBezTo>
                  <a:pt x="85" y="170"/>
                  <a:pt x="84" y="169"/>
                  <a:pt x="84" y="168"/>
                </a:cubicBezTo>
                <a:cubicBezTo>
                  <a:pt x="82" y="169"/>
                  <a:pt x="82" y="170"/>
                  <a:pt x="82" y="171"/>
                </a:cubicBezTo>
                <a:cubicBezTo>
                  <a:pt x="84" y="175"/>
                  <a:pt x="85" y="179"/>
                  <a:pt x="84" y="184"/>
                </a:cubicBezTo>
                <a:cubicBezTo>
                  <a:pt x="93" y="182"/>
                  <a:pt x="105" y="181"/>
                  <a:pt x="114" y="183"/>
                </a:cubicBezTo>
                <a:cubicBezTo>
                  <a:pt x="116" y="183"/>
                  <a:pt x="119" y="185"/>
                  <a:pt x="122" y="185"/>
                </a:cubicBezTo>
                <a:cubicBezTo>
                  <a:pt x="126" y="187"/>
                  <a:pt x="129" y="190"/>
                  <a:pt x="133" y="192"/>
                </a:cubicBezTo>
                <a:cubicBezTo>
                  <a:pt x="142" y="181"/>
                  <a:pt x="155" y="174"/>
                  <a:pt x="173" y="171"/>
                </a:cubicBezTo>
                <a:cubicBezTo>
                  <a:pt x="173" y="172"/>
                  <a:pt x="174" y="171"/>
                  <a:pt x="175" y="172"/>
                </a:cubicBezTo>
                <a:cubicBezTo>
                  <a:pt x="175" y="169"/>
                  <a:pt x="176" y="165"/>
                  <a:pt x="178" y="162"/>
                </a:cubicBezTo>
                <a:cubicBezTo>
                  <a:pt x="178" y="162"/>
                  <a:pt x="177" y="162"/>
                  <a:pt x="177" y="162"/>
                </a:cubicBezTo>
                <a:cubicBezTo>
                  <a:pt x="176" y="156"/>
                  <a:pt x="172" y="152"/>
                  <a:pt x="171" y="148"/>
                </a:cubicBezTo>
                <a:cubicBezTo>
                  <a:pt x="170" y="146"/>
                  <a:pt x="171" y="144"/>
                  <a:pt x="169" y="143"/>
                </a:cubicBezTo>
                <a:cubicBezTo>
                  <a:pt x="168" y="144"/>
                  <a:pt x="167" y="147"/>
                  <a:pt x="166" y="149"/>
                </a:cubicBezTo>
                <a:cubicBezTo>
                  <a:pt x="164" y="151"/>
                  <a:pt x="163" y="154"/>
                  <a:pt x="160" y="154"/>
                </a:cubicBezTo>
                <a:cubicBezTo>
                  <a:pt x="157" y="152"/>
                  <a:pt x="154" y="150"/>
                  <a:pt x="151" y="147"/>
                </a:cubicBezTo>
                <a:cubicBezTo>
                  <a:pt x="150" y="150"/>
                  <a:pt x="148" y="153"/>
                  <a:pt x="145" y="155"/>
                </a:cubicBezTo>
                <a:cubicBezTo>
                  <a:pt x="145" y="155"/>
                  <a:pt x="144" y="155"/>
                  <a:pt x="144" y="155"/>
                </a:cubicBezTo>
                <a:cubicBezTo>
                  <a:pt x="142" y="151"/>
                  <a:pt x="137" y="150"/>
                  <a:pt x="135" y="147"/>
                </a:cubicBezTo>
                <a:cubicBezTo>
                  <a:pt x="133" y="148"/>
                  <a:pt x="132" y="149"/>
                  <a:pt x="131" y="151"/>
                </a:cubicBezTo>
                <a:cubicBezTo>
                  <a:pt x="130" y="153"/>
                  <a:pt x="129" y="156"/>
                  <a:pt x="127" y="156"/>
                </a:cubicBezTo>
                <a:cubicBezTo>
                  <a:pt x="124" y="156"/>
                  <a:pt x="122" y="149"/>
                  <a:pt x="120" y="148"/>
                </a:cubicBezTo>
                <a:cubicBezTo>
                  <a:pt x="117" y="150"/>
                  <a:pt x="115" y="154"/>
                  <a:pt x="112" y="156"/>
                </a:cubicBezTo>
                <a:cubicBezTo>
                  <a:pt x="111" y="156"/>
                  <a:pt x="110" y="155"/>
                  <a:pt x="110" y="153"/>
                </a:cubicBezTo>
                <a:cubicBezTo>
                  <a:pt x="108" y="151"/>
                  <a:pt x="106" y="149"/>
                  <a:pt x="105" y="146"/>
                </a:cubicBezTo>
                <a:cubicBezTo>
                  <a:pt x="104" y="147"/>
                  <a:pt x="100" y="149"/>
                  <a:pt x="99" y="150"/>
                </a:cubicBezTo>
                <a:cubicBezTo>
                  <a:pt x="98" y="151"/>
                  <a:pt x="98" y="152"/>
                  <a:pt x="97" y="152"/>
                </a:cubicBezTo>
                <a:cubicBezTo>
                  <a:pt x="97" y="152"/>
                  <a:pt x="95" y="152"/>
                  <a:pt x="95" y="150"/>
                </a:cubicBezTo>
                <a:cubicBezTo>
                  <a:pt x="96" y="149"/>
                  <a:pt x="94" y="147"/>
                  <a:pt x="93" y="145"/>
                </a:cubicBezTo>
                <a:cubicBezTo>
                  <a:pt x="90" y="147"/>
                  <a:pt x="88" y="149"/>
                  <a:pt x="86" y="151"/>
                </a:cubicBezTo>
                <a:cubicBezTo>
                  <a:pt x="91" y="152"/>
                  <a:pt x="93" y="156"/>
                  <a:pt x="93" y="161"/>
                </a:cubicBezTo>
                <a:cubicBezTo>
                  <a:pt x="94" y="163"/>
                  <a:pt x="98" y="163"/>
                  <a:pt x="96" y="164"/>
                </a:cubicBezTo>
                <a:cubicBezTo>
                  <a:pt x="97" y="165"/>
                  <a:pt x="97" y="166"/>
                  <a:pt x="98" y="166"/>
                </a:cubicBezTo>
                <a:close/>
                <a:moveTo>
                  <a:pt x="173" y="147"/>
                </a:moveTo>
                <a:cubicBezTo>
                  <a:pt x="174" y="147"/>
                  <a:pt x="174" y="146"/>
                  <a:pt x="174" y="145"/>
                </a:cubicBezTo>
                <a:cubicBezTo>
                  <a:pt x="173" y="145"/>
                  <a:pt x="173" y="143"/>
                  <a:pt x="172" y="143"/>
                </a:cubicBezTo>
                <a:cubicBezTo>
                  <a:pt x="172" y="144"/>
                  <a:pt x="173" y="145"/>
                  <a:pt x="173" y="147"/>
                </a:cubicBezTo>
                <a:close/>
                <a:moveTo>
                  <a:pt x="192" y="143"/>
                </a:moveTo>
                <a:cubicBezTo>
                  <a:pt x="191" y="144"/>
                  <a:pt x="190" y="145"/>
                  <a:pt x="189" y="146"/>
                </a:cubicBezTo>
                <a:cubicBezTo>
                  <a:pt x="191" y="149"/>
                  <a:pt x="193" y="151"/>
                  <a:pt x="196" y="152"/>
                </a:cubicBezTo>
                <a:cubicBezTo>
                  <a:pt x="197" y="152"/>
                  <a:pt x="198" y="151"/>
                  <a:pt x="199" y="150"/>
                </a:cubicBezTo>
                <a:cubicBezTo>
                  <a:pt x="197" y="150"/>
                  <a:pt x="197" y="149"/>
                  <a:pt x="196" y="148"/>
                </a:cubicBezTo>
                <a:cubicBezTo>
                  <a:pt x="196" y="148"/>
                  <a:pt x="197" y="149"/>
                  <a:pt x="197" y="148"/>
                </a:cubicBezTo>
                <a:cubicBezTo>
                  <a:pt x="196" y="147"/>
                  <a:pt x="194" y="145"/>
                  <a:pt x="192" y="143"/>
                </a:cubicBezTo>
                <a:close/>
                <a:moveTo>
                  <a:pt x="200" y="149"/>
                </a:moveTo>
                <a:cubicBezTo>
                  <a:pt x="201" y="149"/>
                  <a:pt x="201" y="148"/>
                  <a:pt x="202" y="147"/>
                </a:cubicBezTo>
                <a:cubicBezTo>
                  <a:pt x="199" y="146"/>
                  <a:pt x="197" y="144"/>
                  <a:pt x="195" y="143"/>
                </a:cubicBezTo>
                <a:cubicBezTo>
                  <a:pt x="197" y="145"/>
                  <a:pt x="199" y="147"/>
                  <a:pt x="200" y="149"/>
                </a:cubicBezTo>
                <a:close/>
                <a:moveTo>
                  <a:pt x="60" y="146"/>
                </a:moveTo>
                <a:cubicBezTo>
                  <a:pt x="60" y="144"/>
                  <a:pt x="57" y="145"/>
                  <a:pt x="57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6" y="145"/>
                  <a:pt x="58" y="146"/>
                  <a:pt x="60" y="146"/>
                </a:cubicBezTo>
                <a:close/>
                <a:moveTo>
                  <a:pt x="56" y="152"/>
                </a:moveTo>
                <a:cubicBezTo>
                  <a:pt x="57" y="152"/>
                  <a:pt x="57" y="153"/>
                  <a:pt x="58" y="154"/>
                </a:cubicBezTo>
                <a:cubicBezTo>
                  <a:pt x="61" y="153"/>
                  <a:pt x="60" y="149"/>
                  <a:pt x="63" y="148"/>
                </a:cubicBezTo>
                <a:cubicBezTo>
                  <a:pt x="63" y="147"/>
                  <a:pt x="64" y="148"/>
                  <a:pt x="64" y="147"/>
                </a:cubicBezTo>
                <a:cubicBezTo>
                  <a:pt x="63" y="147"/>
                  <a:pt x="63" y="146"/>
                  <a:pt x="62" y="146"/>
                </a:cubicBezTo>
                <a:cubicBezTo>
                  <a:pt x="63" y="149"/>
                  <a:pt x="58" y="150"/>
                  <a:pt x="57" y="149"/>
                </a:cubicBezTo>
                <a:cubicBezTo>
                  <a:pt x="57" y="149"/>
                  <a:pt x="56" y="151"/>
                  <a:pt x="56" y="152"/>
                </a:cubicBezTo>
                <a:close/>
                <a:moveTo>
                  <a:pt x="176" y="147"/>
                </a:moveTo>
                <a:cubicBezTo>
                  <a:pt x="175" y="148"/>
                  <a:pt x="174" y="150"/>
                  <a:pt x="174" y="151"/>
                </a:cubicBezTo>
                <a:cubicBezTo>
                  <a:pt x="176" y="154"/>
                  <a:pt x="177" y="158"/>
                  <a:pt x="178" y="161"/>
                </a:cubicBezTo>
                <a:cubicBezTo>
                  <a:pt x="179" y="160"/>
                  <a:pt x="180" y="158"/>
                  <a:pt x="183" y="158"/>
                </a:cubicBezTo>
                <a:cubicBezTo>
                  <a:pt x="183" y="158"/>
                  <a:pt x="183" y="159"/>
                  <a:pt x="183" y="159"/>
                </a:cubicBezTo>
                <a:cubicBezTo>
                  <a:pt x="177" y="164"/>
                  <a:pt x="173" y="179"/>
                  <a:pt x="181" y="184"/>
                </a:cubicBezTo>
                <a:cubicBezTo>
                  <a:pt x="181" y="182"/>
                  <a:pt x="186" y="183"/>
                  <a:pt x="188" y="181"/>
                </a:cubicBezTo>
                <a:cubicBezTo>
                  <a:pt x="188" y="180"/>
                  <a:pt x="188" y="179"/>
                  <a:pt x="188" y="177"/>
                </a:cubicBezTo>
                <a:cubicBezTo>
                  <a:pt x="189" y="173"/>
                  <a:pt x="193" y="175"/>
                  <a:pt x="196" y="175"/>
                </a:cubicBezTo>
                <a:cubicBezTo>
                  <a:pt x="200" y="175"/>
                  <a:pt x="202" y="173"/>
                  <a:pt x="205" y="173"/>
                </a:cubicBezTo>
                <a:cubicBezTo>
                  <a:pt x="207" y="173"/>
                  <a:pt x="208" y="172"/>
                  <a:pt x="210" y="173"/>
                </a:cubicBezTo>
                <a:cubicBezTo>
                  <a:pt x="215" y="174"/>
                  <a:pt x="217" y="178"/>
                  <a:pt x="217" y="182"/>
                </a:cubicBezTo>
                <a:cubicBezTo>
                  <a:pt x="219" y="180"/>
                  <a:pt x="220" y="177"/>
                  <a:pt x="221" y="175"/>
                </a:cubicBezTo>
                <a:cubicBezTo>
                  <a:pt x="220" y="169"/>
                  <a:pt x="217" y="164"/>
                  <a:pt x="212" y="161"/>
                </a:cubicBezTo>
                <a:cubicBezTo>
                  <a:pt x="212" y="161"/>
                  <a:pt x="212" y="161"/>
                  <a:pt x="212" y="160"/>
                </a:cubicBezTo>
                <a:cubicBezTo>
                  <a:pt x="206" y="158"/>
                  <a:pt x="201" y="155"/>
                  <a:pt x="194" y="156"/>
                </a:cubicBezTo>
                <a:cubicBezTo>
                  <a:pt x="192" y="154"/>
                  <a:pt x="190" y="154"/>
                  <a:pt x="187" y="154"/>
                </a:cubicBezTo>
                <a:cubicBezTo>
                  <a:pt x="186" y="154"/>
                  <a:pt x="186" y="154"/>
                  <a:pt x="186" y="153"/>
                </a:cubicBezTo>
                <a:cubicBezTo>
                  <a:pt x="188" y="151"/>
                  <a:pt x="190" y="153"/>
                  <a:pt x="193" y="153"/>
                </a:cubicBezTo>
                <a:cubicBezTo>
                  <a:pt x="191" y="151"/>
                  <a:pt x="189" y="150"/>
                  <a:pt x="188" y="148"/>
                </a:cubicBezTo>
                <a:cubicBezTo>
                  <a:pt x="185" y="149"/>
                  <a:pt x="184" y="153"/>
                  <a:pt x="180" y="154"/>
                </a:cubicBezTo>
                <a:cubicBezTo>
                  <a:pt x="179" y="152"/>
                  <a:pt x="178" y="149"/>
                  <a:pt x="176" y="147"/>
                </a:cubicBezTo>
                <a:close/>
                <a:moveTo>
                  <a:pt x="203" y="149"/>
                </a:moveTo>
                <a:cubicBezTo>
                  <a:pt x="200" y="152"/>
                  <a:pt x="206" y="153"/>
                  <a:pt x="206" y="156"/>
                </a:cubicBezTo>
                <a:cubicBezTo>
                  <a:pt x="208" y="156"/>
                  <a:pt x="210" y="158"/>
                  <a:pt x="212" y="158"/>
                </a:cubicBezTo>
                <a:cubicBezTo>
                  <a:pt x="210" y="154"/>
                  <a:pt x="208" y="151"/>
                  <a:pt x="203" y="149"/>
                </a:cubicBezTo>
                <a:close/>
                <a:moveTo>
                  <a:pt x="234" y="180"/>
                </a:moveTo>
                <a:cubicBezTo>
                  <a:pt x="235" y="183"/>
                  <a:pt x="240" y="184"/>
                  <a:pt x="244" y="183"/>
                </a:cubicBezTo>
                <a:cubicBezTo>
                  <a:pt x="248" y="172"/>
                  <a:pt x="250" y="162"/>
                  <a:pt x="252" y="152"/>
                </a:cubicBezTo>
                <a:cubicBezTo>
                  <a:pt x="250" y="151"/>
                  <a:pt x="247" y="151"/>
                  <a:pt x="245" y="151"/>
                </a:cubicBezTo>
                <a:cubicBezTo>
                  <a:pt x="244" y="151"/>
                  <a:pt x="245" y="149"/>
                  <a:pt x="244" y="149"/>
                </a:cubicBezTo>
                <a:cubicBezTo>
                  <a:pt x="240" y="160"/>
                  <a:pt x="237" y="169"/>
                  <a:pt x="234" y="180"/>
                </a:cubicBezTo>
                <a:close/>
                <a:moveTo>
                  <a:pt x="268" y="155"/>
                </a:moveTo>
                <a:cubicBezTo>
                  <a:pt x="269" y="154"/>
                  <a:pt x="269" y="154"/>
                  <a:pt x="270" y="154"/>
                </a:cubicBezTo>
                <a:cubicBezTo>
                  <a:pt x="270" y="152"/>
                  <a:pt x="270" y="151"/>
                  <a:pt x="270" y="150"/>
                </a:cubicBezTo>
                <a:cubicBezTo>
                  <a:pt x="269" y="151"/>
                  <a:pt x="268" y="154"/>
                  <a:pt x="268" y="155"/>
                </a:cubicBezTo>
                <a:close/>
                <a:moveTo>
                  <a:pt x="272" y="151"/>
                </a:moveTo>
                <a:cubicBezTo>
                  <a:pt x="272" y="160"/>
                  <a:pt x="273" y="167"/>
                  <a:pt x="273" y="174"/>
                </a:cubicBezTo>
                <a:cubicBezTo>
                  <a:pt x="276" y="179"/>
                  <a:pt x="284" y="176"/>
                  <a:pt x="288" y="174"/>
                </a:cubicBezTo>
                <a:cubicBezTo>
                  <a:pt x="288" y="166"/>
                  <a:pt x="288" y="157"/>
                  <a:pt x="287" y="150"/>
                </a:cubicBezTo>
                <a:cubicBezTo>
                  <a:pt x="283" y="153"/>
                  <a:pt x="276" y="154"/>
                  <a:pt x="272" y="151"/>
                </a:cubicBezTo>
                <a:close/>
                <a:moveTo>
                  <a:pt x="83" y="153"/>
                </a:moveTo>
                <a:cubicBezTo>
                  <a:pt x="81" y="152"/>
                  <a:pt x="79" y="151"/>
                  <a:pt x="77" y="151"/>
                </a:cubicBezTo>
                <a:cubicBezTo>
                  <a:pt x="72" y="151"/>
                  <a:pt x="68" y="153"/>
                  <a:pt x="64" y="151"/>
                </a:cubicBezTo>
                <a:cubicBezTo>
                  <a:pt x="62" y="154"/>
                  <a:pt x="58" y="156"/>
                  <a:pt x="57" y="159"/>
                </a:cubicBezTo>
                <a:cubicBezTo>
                  <a:pt x="56" y="163"/>
                  <a:pt x="58" y="168"/>
                  <a:pt x="60" y="171"/>
                </a:cubicBezTo>
                <a:cubicBezTo>
                  <a:pt x="65" y="174"/>
                  <a:pt x="69" y="178"/>
                  <a:pt x="74" y="177"/>
                </a:cubicBezTo>
                <a:cubicBezTo>
                  <a:pt x="74" y="176"/>
                  <a:pt x="74" y="175"/>
                  <a:pt x="74" y="174"/>
                </a:cubicBezTo>
                <a:cubicBezTo>
                  <a:pt x="76" y="174"/>
                  <a:pt x="78" y="174"/>
                  <a:pt x="79" y="172"/>
                </a:cubicBezTo>
                <a:cubicBezTo>
                  <a:pt x="79" y="170"/>
                  <a:pt x="78" y="168"/>
                  <a:pt x="80" y="167"/>
                </a:cubicBezTo>
                <a:cubicBezTo>
                  <a:pt x="83" y="166"/>
                  <a:pt x="83" y="162"/>
                  <a:pt x="81" y="161"/>
                </a:cubicBezTo>
                <a:cubicBezTo>
                  <a:pt x="80" y="160"/>
                  <a:pt x="80" y="160"/>
                  <a:pt x="80" y="159"/>
                </a:cubicBezTo>
                <a:cubicBezTo>
                  <a:pt x="82" y="156"/>
                  <a:pt x="87" y="158"/>
                  <a:pt x="90" y="158"/>
                </a:cubicBezTo>
                <a:cubicBezTo>
                  <a:pt x="90" y="154"/>
                  <a:pt x="87" y="154"/>
                  <a:pt x="83" y="153"/>
                </a:cubicBezTo>
                <a:close/>
                <a:moveTo>
                  <a:pt x="198" y="154"/>
                </a:moveTo>
                <a:cubicBezTo>
                  <a:pt x="200" y="153"/>
                  <a:pt x="202" y="155"/>
                  <a:pt x="203" y="154"/>
                </a:cubicBezTo>
                <a:cubicBezTo>
                  <a:pt x="202" y="152"/>
                  <a:pt x="199" y="150"/>
                  <a:pt x="198" y="154"/>
                </a:cubicBezTo>
                <a:close/>
                <a:moveTo>
                  <a:pt x="43" y="176"/>
                </a:moveTo>
                <a:cubicBezTo>
                  <a:pt x="43" y="181"/>
                  <a:pt x="45" y="186"/>
                  <a:pt x="48" y="190"/>
                </a:cubicBezTo>
                <a:cubicBezTo>
                  <a:pt x="51" y="192"/>
                  <a:pt x="55" y="195"/>
                  <a:pt x="60" y="196"/>
                </a:cubicBezTo>
                <a:cubicBezTo>
                  <a:pt x="63" y="196"/>
                  <a:pt x="69" y="196"/>
                  <a:pt x="72" y="195"/>
                </a:cubicBezTo>
                <a:cubicBezTo>
                  <a:pt x="80" y="193"/>
                  <a:pt x="84" y="182"/>
                  <a:pt x="81" y="174"/>
                </a:cubicBezTo>
                <a:cubicBezTo>
                  <a:pt x="80" y="174"/>
                  <a:pt x="79" y="174"/>
                  <a:pt x="79" y="175"/>
                </a:cubicBezTo>
                <a:cubicBezTo>
                  <a:pt x="83" y="180"/>
                  <a:pt x="74" y="184"/>
                  <a:pt x="69" y="185"/>
                </a:cubicBezTo>
                <a:cubicBezTo>
                  <a:pt x="68" y="185"/>
                  <a:pt x="67" y="184"/>
                  <a:pt x="66" y="184"/>
                </a:cubicBezTo>
                <a:cubicBezTo>
                  <a:pt x="65" y="184"/>
                  <a:pt x="64" y="185"/>
                  <a:pt x="63" y="185"/>
                </a:cubicBezTo>
                <a:cubicBezTo>
                  <a:pt x="63" y="185"/>
                  <a:pt x="62" y="184"/>
                  <a:pt x="62" y="184"/>
                </a:cubicBezTo>
                <a:cubicBezTo>
                  <a:pt x="56" y="183"/>
                  <a:pt x="53" y="180"/>
                  <a:pt x="50" y="176"/>
                </a:cubicBezTo>
                <a:cubicBezTo>
                  <a:pt x="49" y="173"/>
                  <a:pt x="48" y="168"/>
                  <a:pt x="51" y="164"/>
                </a:cubicBezTo>
                <a:cubicBezTo>
                  <a:pt x="52" y="164"/>
                  <a:pt x="53" y="163"/>
                  <a:pt x="55" y="162"/>
                </a:cubicBezTo>
                <a:cubicBezTo>
                  <a:pt x="54" y="159"/>
                  <a:pt x="56" y="158"/>
                  <a:pt x="57" y="156"/>
                </a:cubicBezTo>
                <a:cubicBezTo>
                  <a:pt x="56" y="155"/>
                  <a:pt x="56" y="154"/>
                  <a:pt x="55" y="153"/>
                </a:cubicBezTo>
                <a:cubicBezTo>
                  <a:pt x="52" y="160"/>
                  <a:pt x="44" y="166"/>
                  <a:pt x="43" y="176"/>
                </a:cubicBezTo>
                <a:close/>
                <a:moveTo>
                  <a:pt x="266" y="157"/>
                </a:moveTo>
                <a:cubicBezTo>
                  <a:pt x="266" y="160"/>
                  <a:pt x="265" y="161"/>
                  <a:pt x="266" y="163"/>
                </a:cubicBezTo>
                <a:cubicBezTo>
                  <a:pt x="266" y="160"/>
                  <a:pt x="269" y="159"/>
                  <a:pt x="269" y="157"/>
                </a:cubicBezTo>
                <a:cubicBezTo>
                  <a:pt x="268" y="157"/>
                  <a:pt x="267" y="157"/>
                  <a:pt x="266" y="157"/>
                </a:cubicBezTo>
                <a:close/>
                <a:moveTo>
                  <a:pt x="266" y="167"/>
                </a:moveTo>
                <a:cubicBezTo>
                  <a:pt x="268" y="168"/>
                  <a:pt x="268" y="166"/>
                  <a:pt x="271" y="166"/>
                </a:cubicBezTo>
                <a:cubicBezTo>
                  <a:pt x="271" y="163"/>
                  <a:pt x="271" y="161"/>
                  <a:pt x="270" y="158"/>
                </a:cubicBezTo>
                <a:cubicBezTo>
                  <a:pt x="269" y="161"/>
                  <a:pt x="267" y="164"/>
                  <a:pt x="266" y="167"/>
                </a:cubicBezTo>
                <a:close/>
                <a:moveTo>
                  <a:pt x="83" y="160"/>
                </a:moveTo>
                <a:cubicBezTo>
                  <a:pt x="83" y="161"/>
                  <a:pt x="85" y="162"/>
                  <a:pt x="86" y="164"/>
                </a:cubicBezTo>
                <a:cubicBezTo>
                  <a:pt x="85" y="165"/>
                  <a:pt x="85" y="165"/>
                  <a:pt x="85" y="166"/>
                </a:cubicBezTo>
                <a:cubicBezTo>
                  <a:pt x="86" y="167"/>
                  <a:pt x="86" y="169"/>
                  <a:pt x="88" y="170"/>
                </a:cubicBezTo>
                <a:cubicBezTo>
                  <a:pt x="89" y="168"/>
                  <a:pt x="92" y="167"/>
                  <a:pt x="93" y="165"/>
                </a:cubicBezTo>
                <a:cubicBezTo>
                  <a:pt x="91" y="163"/>
                  <a:pt x="88" y="158"/>
                  <a:pt x="83" y="160"/>
                </a:cubicBezTo>
                <a:close/>
                <a:moveTo>
                  <a:pt x="52" y="167"/>
                </a:moveTo>
                <a:cubicBezTo>
                  <a:pt x="51" y="172"/>
                  <a:pt x="52" y="178"/>
                  <a:pt x="57" y="180"/>
                </a:cubicBezTo>
                <a:cubicBezTo>
                  <a:pt x="59" y="180"/>
                  <a:pt x="60" y="178"/>
                  <a:pt x="62" y="177"/>
                </a:cubicBezTo>
                <a:cubicBezTo>
                  <a:pt x="62" y="179"/>
                  <a:pt x="61" y="180"/>
                  <a:pt x="59" y="181"/>
                </a:cubicBezTo>
                <a:cubicBezTo>
                  <a:pt x="65" y="184"/>
                  <a:pt x="77" y="183"/>
                  <a:pt x="78" y="177"/>
                </a:cubicBezTo>
                <a:cubicBezTo>
                  <a:pt x="77" y="177"/>
                  <a:pt x="77" y="178"/>
                  <a:pt x="76" y="179"/>
                </a:cubicBezTo>
                <a:cubicBezTo>
                  <a:pt x="74" y="180"/>
                  <a:pt x="71" y="179"/>
                  <a:pt x="70" y="179"/>
                </a:cubicBezTo>
                <a:cubicBezTo>
                  <a:pt x="69" y="180"/>
                  <a:pt x="70" y="182"/>
                  <a:pt x="68" y="182"/>
                </a:cubicBezTo>
                <a:cubicBezTo>
                  <a:pt x="68" y="180"/>
                  <a:pt x="68" y="179"/>
                  <a:pt x="68" y="178"/>
                </a:cubicBezTo>
                <a:cubicBezTo>
                  <a:pt x="64" y="176"/>
                  <a:pt x="61" y="174"/>
                  <a:pt x="58" y="171"/>
                </a:cubicBezTo>
                <a:cubicBezTo>
                  <a:pt x="57" y="172"/>
                  <a:pt x="56" y="175"/>
                  <a:pt x="54" y="174"/>
                </a:cubicBezTo>
                <a:cubicBezTo>
                  <a:pt x="55" y="172"/>
                  <a:pt x="56" y="171"/>
                  <a:pt x="57" y="169"/>
                </a:cubicBezTo>
                <a:cubicBezTo>
                  <a:pt x="56" y="168"/>
                  <a:pt x="55" y="166"/>
                  <a:pt x="54" y="165"/>
                </a:cubicBezTo>
                <a:cubicBezTo>
                  <a:pt x="54" y="165"/>
                  <a:pt x="55" y="164"/>
                  <a:pt x="54" y="164"/>
                </a:cubicBezTo>
                <a:cubicBezTo>
                  <a:pt x="53" y="165"/>
                  <a:pt x="52" y="166"/>
                  <a:pt x="52" y="167"/>
                </a:cubicBezTo>
                <a:close/>
                <a:moveTo>
                  <a:pt x="90" y="170"/>
                </a:moveTo>
                <a:cubicBezTo>
                  <a:pt x="92" y="171"/>
                  <a:pt x="93" y="171"/>
                  <a:pt x="94" y="169"/>
                </a:cubicBezTo>
                <a:cubicBezTo>
                  <a:pt x="93" y="169"/>
                  <a:pt x="94" y="168"/>
                  <a:pt x="94" y="167"/>
                </a:cubicBezTo>
                <a:cubicBezTo>
                  <a:pt x="93" y="168"/>
                  <a:pt x="91" y="169"/>
                  <a:pt x="90" y="170"/>
                </a:cubicBezTo>
                <a:close/>
                <a:moveTo>
                  <a:pt x="259" y="183"/>
                </a:moveTo>
                <a:cubicBezTo>
                  <a:pt x="260" y="178"/>
                  <a:pt x="263" y="172"/>
                  <a:pt x="262" y="168"/>
                </a:cubicBezTo>
                <a:cubicBezTo>
                  <a:pt x="260" y="173"/>
                  <a:pt x="260" y="178"/>
                  <a:pt x="259" y="183"/>
                </a:cubicBezTo>
                <a:close/>
                <a:moveTo>
                  <a:pt x="265" y="169"/>
                </a:moveTo>
                <a:cubicBezTo>
                  <a:pt x="264" y="171"/>
                  <a:pt x="263" y="174"/>
                  <a:pt x="263" y="177"/>
                </a:cubicBezTo>
                <a:cubicBezTo>
                  <a:pt x="266" y="175"/>
                  <a:pt x="267" y="172"/>
                  <a:pt x="269" y="169"/>
                </a:cubicBezTo>
                <a:cubicBezTo>
                  <a:pt x="268" y="169"/>
                  <a:pt x="266" y="169"/>
                  <a:pt x="265" y="169"/>
                </a:cubicBezTo>
                <a:close/>
                <a:moveTo>
                  <a:pt x="264" y="180"/>
                </a:moveTo>
                <a:cubicBezTo>
                  <a:pt x="266" y="180"/>
                  <a:pt x="269" y="177"/>
                  <a:pt x="271" y="176"/>
                </a:cubicBezTo>
                <a:cubicBezTo>
                  <a:pt x="271" y="174"/>
                  <a:pt x="271" y="171"/>
                  <a:pt x="271" y="170"/>
                </a:cubicBezTo>
                <a:cubicBezTo>
                  <a:pt x="268" y="173"/>
                  <a:pt x="266" y="177"/>
                  <a:pt x="264" y="180"/>
                </a:cubicBezTo>
                <a:close/>
                <a:moveTo>
                  <a:pt x="136" y="191"/>
                </a:moveTo>
                <a:cubicBezTo>
                  <a:pt x="135" y="192"/>
                  <a:pt x="134" y="193"/>
                  <a:pt x="134" y="194"/>
                </a:cubicBezTo>
                <a:cubicBezTo>
                  <a:pt x="135" y="193"/>
                  <a:pt x="135" y="195"/>
                  <a:pt x="136" y="194"/>
                </a:cubicBezTo>
                <a:cubicBezTo>
                  <a:pt x="137" y="193"/>
                  <a:pt x="137" y="192"/>
                  <a:pt x="139" y="191"/>
                </a:cubicBezTo>
                <a:cubicBezTo>
                  <a:pt x="147" y="187"/>
                  <a:pt x="156" y="181"/>
                  <a:pt x="166" y="182"/>
                </a:cubicBezTo>
                <a:cubicBezTo>
                  <a:pt x="165" y="182"/>
                  <a:pt x="166" y="181"/>
                  <a:pt x="166" y="181"/>
                </a:cubicBezTo>
                <a:cubicBezTo>
                  <a:pt x="168" y="178"/>
                  <a:pt x="169" y="177"/>
                  <a:pt x="170" y="174"/>
                </a:cubicBezTo>
                <a:cubicBezTo>
                  <a:pt x="156" y="175"/>
                  <a:pt x="145" y="183"/>
                  <a:pt x="136" y="191"/>
                </a:cubicBezTo>
                <a:close/>
                <a:moveTo>
                  <a:pt x="177" y="184"/>
                </a:moveTo>
                <a:cubicBezTo>
                  <a:pt x="175" y="181"/>
                  <a:pt x="175" y="178"/>
                  <a:pt x="174" y="174"/>
                </a:cubicBezTo>
                <a:cubicBezTo>
                  <a:pt x="173" y="175"/>
                  <a:pt x="172" y="175"/>
                  <a:pt x="171" y="176"/>
                </a:cubicBezTo>
                <a:cubicBezTo>
                  <a:pt x="170" y="177"/>
                  <a:pt x="170" y="179"/>
                  <a:pt x="169" y="180"/>
                </a:cubicBezTo>
                <a:cubicBezTo>
                  <a:pt x="169" y="180"/>
                  <a:pt x="169" y="181"/>
                  <a:pt x="169" y="181"/>
                </a:cubicBezTo>
                <a:cubicBezTo>
                  <a:pt x="169" y="182"/>
                  <a:pt x="168" y="182"/>
                  <a:pt x="168" y="182"/>
                </a:cubicBezTo>
                <a:cubicBezTo>
                  <a:pt x="171" y="183"/>
                  <a:pt x="175" y="183"/>
                  <a:pt x="177" y="184"/>
                </a:cubicBezTo>
                <a:close/>
                <a:moveTo>
                  <a:pt x="212" y="182"/>
                </a:moveTo>
                <a:cubicBezTo>
                  <a:pt x="212" y="181"/>
                  <a:pt x="214" y="180"/>
                  <a:pt x="214" y="179"/>
                </a:cubicBezTo>
                <a:cubicBezTo>
                  <a:pt x="214" y="177"/>
                  <a:pt x="211" y="174"/>
                  <a:pt x="209" y="175"/>
                </a:cubicBezTo>
                <a:cubicBezTo>
                  <a:pt x="209" y="176"/>
                  <a:pt x="208" y="178"/>
                  <a:pt x="207" y="178"/>
                </a:cubicBezTo>
                <a:cubicBezTo>
                  <a:pt x="206" y="177"/>
                  <a:pt x="207" y="176"/>
                  <a:pt x="207" y="175"/>
                </a:cubicBezTo>
                <a:cubicBezTo>
                  <a:pt x="204" y="174"/>
                  <a:pt x="201" y="176"/>
                  <a:pt x="200" y="176"/>
                </a:cubicBezTo>
                <a:cubicBezTo>
                  <a:pt x="201" y="177"/>
                  <a:pt x="201" y="178"/>
                  <a:pt x="201" y="179"/>
                </a:cubicBezTo>
                <a:cubicBezTo>
                  <a:pt x="206" y="178"/>
                  <a:pt x="209" y="181"/>
                  <a:pt x="212" y="182"/>
                </a:cubicBezTo>
                <a:close/>
                <a:moveTo>
                  <a:pt x="190" y="181"/>
                </a:moveTo>
                <a:cubicBezTo>
                  <a:pt x="193" y="179"/>
                  <a:pt x="196" y="180"/>
                  <a:pt x="199" y="178"/>
                </a:cubicBezTo>
                <a:cubicBezTo>
                  <a:pt x="199" y="178"/>
                  <a:pt x="199" y="178"/>
                  <a:pt x="199" y="177"/>
                </a:cubicBezTo>
                <a:cubicBezTo>
                  <a:pt x="196" y="177"/>
                  <a:pt x="188" y="175"/>
                  <a:pt x="190" y="181"/>
                </a:cubicBezTo>
                <a:close/>
                <a:moveTo>
                  <a:pt x="273" y="181"/>
                </a:moveTo>
                <a:cubicBezTo>
                  <a:pt x="273" y="183"/>
                  <a:pt x="273" y="183"/>
                  <a:pt x="273" y="185"/>
                </a:cubicBezTo>
                <a:cubicBezTo>
                  <a:pt x="273" y="184"/>
                  <a:pt x="273" y="185"/>
                  <a:pt x="274" y="185"/>
                </a:cubicBezTo>
                <a:cubicBezTo>
                  <a:pt x="277" y="189"/>
                  <a:pt x="285" y="186"/>
                  <a:pt x="289" y="184"/>
                </a:cubicBezTo>
                <a:cubicBezTo>
                  <a:pt x="288" y="183"/>
                  <a:pt x="288" y="181"/>
                  <a:pt x="288" y="179"/>
                </a:cubicBezTo>
                <a:cubicBezTo>
                  <a:pt x="285" y="181"/>
                  <a:pt x="278" y="182"/>
                  <a:pt x="273" y="181"/>
                </a:cubicBezTo>
                <a:close/>
                <a:moveTo>
                  <a:pt x="270" y="180"/>
                </a:moveTo>
                <a:cubicBezTo>
                  <a:pt x="270" y="180"/>
                  <a:pt x="269" y="180"/>
                  <a:pt x="269" y="180"/>
                </a:cubicBezTo>
                <a:cubicBezTo>
                  <a:pt x="266" y="181"/>
                  <a:pt x="264" y="182"/>
                  <a:pt x="262" y="184"/>
                </a:cubicBezTo>
                <a:cubicBezTo>
                  <a:pt x="262" y="183"/>
                  <a:pt x="261" y="184"/>
                  <a:pt x="261" y="184"/>
                </a:cubicBezTo>
                <a:cubicBezTo>
                  <a:pt x="261" y="186"/>
                  <a:pt x="260" y="186"/>
                  <a:pt x="260" y="187"/>
                </a:cubicBezTo>
                <a:cubicBezTo>
                  <a:pt x="262" y="188"/>
                  <a:pt x="264" y="187"/>
                  <a:pt x="266" y="187"/>
                </a:cubicBezTo>
                <a:cubicBezTo>
                  <a:pt x="267" y="185"/>
                  <a:pt x="268" y="183"/>
                  <a:pt x="270" y="180"/>
                </a:cubicBezTo>
                <a:close/>
                <a:moveTo>
                  <a:pt x="269" y="187"/>
                </a:moveTo>
                <a:cubicBezTo>
                  <a:pt x="269" y="186"/>
                  <a:pt x="270" y="185"/>
                  <a:pt x="271" y="185"/>
                </a:cubicBezTo>
                <a:cubicBezTo>
                  <a:pt x="271" y="183"/>
                  <a:pt x="271" y="182"/>
                  <a:pt x="271" y="181"/>
                </a:cubicBezTo>
                <a:cubicBezTo>
                  <a:pt x="270" y="183"/>
                  <a:pt x="270" y="185"/>
                  <a:pt x="269" y="187"/>
                </a:cubicBezTo>
                <a:close/>
                <a:moveTo>
                  <a:pt x="195" y="204"/>
                </a:moveTo>
                <a:cubicBezTo>
                  <a:pt x="196" y="200"/>
                  <a:pt x="198" y="196"/>
                  <a:pt x="201" y="195"/>
                </a:cubicBezTo>
                <a:cubicBezTo>
                  <a:pt x="203" y="198"/>
                  <a:pt x="200" y="202"/>
                  <a:pt x="204" y="204"/>
                </a:cubicBezTo>
                <a:cubicBezTo>
                  <a:pt x="207" y="202"/>
                  <a:pt x="205" y="200"/>
                  <a:pt x="205" y="198"/>
                </a:cubicBezTo>
                <a:cubicBezTo>
                  <a:pt x="206" y="194"/>
                  <a:pt x="213" y="193"/>
                  <a:pt x="211" y="188"/>
                </a:cubicBezTo>
                <a:cubicBezTo>
                  <a:pt x="211" y="188"/>
                  <a:pt x="212" y="188"/>
                  <a:pt x="212" y="187"/>
                </a:cubicBezTo>
                <a:cubicBezTo>
                  <a:pt x="212" y="186"/>
                  <a:pt x="211" y="186"/>
                  <a:pt x="211" y="184"/>
                </a:cubicBezTo>
                <a:cubicBezTo>
                  <a:pt x="209" y="183"/>
                  <a:pt x="207" y="182"/>
                  <a:pt x="205" y="181"/>
                </a:cubicBezTo>
                <a:cubicBezTo>
                  <a:pt x="195" y="180"/>
                  <a:pt x="189" y="183"/>
                  <a:pt x="186" y="190"/>
                </a:cubicBezTo>
                <a:cubicBezTo>
                  <a:pt x="185" y="192"/>
                  <a:pt x="184" y="198"/>
                  <a:pt x="186" y="199"/>
                </a:cubicBezTo>
                <a:cubicBezTo>
                  <a:pt x="186" y="195"/>
                  <a:pt x="187" y="193"/>
                  <a:pt x="188" y="190"/>
                </a:cubicBezTo>
                <a:cubicBezTo>
                  <a:pt x="189" y="192"/>
                  <a:pt x="187" y="195"/>
                  <a:pt x="187" y="197"/>
                </a:cubicBezTo>
                <a:cubicBezTo>
                  <a:pt x="188" y="200"/>
                  <a:pt x="189" y="202"/>
                  <a:pt x="190" y="204"/>
                </a:cubicBezTo>
                <a:cubicBezTo>
                  <a:pt x="189" y="199"/>
                  <a:pt x="191" y="194"/>
                  <a:pt x="194" y="190"/>
                </a:cubicBezTo>
                <a:cubicBezTo>
                  <a:pt x="195" y="193"/>
                  <a:pt x="191" y="198"/>
                  <a:pt x="192" y="202"/>
                </a:cubicBezTo>
                <a:cubicBezTo>
                  <a:pt x="192" y="203"/>
                  <a:pt x="193" y="204"/>
                  <a:pt x="193" y="205"/>
                </a:cubicBezTo>
                <a:cubicBezTo>
                  <a:pt x="194" y="205"/>
                  <a:pt x="193" y="203"/>
                  <a:pt x="195" y="204"/>
                </a:cubicBezTo>
                <a:close/>
                <a:moveTo>
                  <a:pt x="213" y="183"/>
                </a:moveTo>
                <a:cubicBezTo>
                  <a:pt x="214" y="183"/>
                  <a:pt x="214" y="185"/>
                  <a:pt x="214" y="186"/>
                </a:cubicBezTo>
                <a:cubicBezTo>
                  <a:pt x="215" y="186"/>
                  <a:pt x="215" y="185"/>
                  <a:pt x="215" y="184"/>
                </a:cubicBezTo>
                <a:cubicBezTo>
                  <a:pt x="214" y="184"/>
                  <a:pt x="215" y="182"/>
                  <a:pt x="215" y="182"/>
                </a:cubicBezTo>
                <a:cubicBezTo>
                  <a:pt x="214" y="182"/>
                  <a:pt x="213" y="182"/>
                  <a:pt x="213" y="183"/>
                </a:cubicBezTo>
                <a:close/>
                <a:moveTo>
                  <a:pt x="91" y="188"/>
                </a:moveTo>
                <a:cubicBezTo>
                  <a:pt x="92" y="188"/>
                  <a:pt x="94" y="188"/>
                  <a:pt x="96" y="188"/>
                </a:cubicBezTo>
                <a:cubicBezTo>
                  <a:pt x="105" y="189"/>
                  <a:pt x="116" y="187"/>
                  <a:pt x="125" y="190"/>
                </a:cubicBezTo>
                <a:cubicBezTo>
                  <a:pt x="122" y="187"/>
                  <a:pt x="119" y="186"/>
                  <a:pt x="114" y="185"/>
                </a:cubicBezTo>
                <a:cubicBezTo>
                  <a:pt x="105" y="183"/>
                  <a:pt x="95" y="184"/>
                  <a:pt x="85" y="186"/>
                </a:cubicBezTo>
                <a:cubicBezTo>
                  <a:pt x="85" y="189"/>
                  <a:pt x="89" y="188"/>
                  <a:pt x="91" y="188"/>
                </a:cubicBezTo>
                <a:close/>
                <a:moveTo>
                  <a:pt x="164" y="196"/>
                </a:moveTo>
                <a:cubicBezTo>
                  <a:pt x="170" y="197"/>
                  <a:pt x="176" y="200"/>
                  <a:pt x="178" y="195"/>
                </a:cubicBezTo>
                <a:cubicBezTo>
                  <a:pt x="170" y="193"/>
                  <a:pt x="162" y="192"/>
                  <a:pt x="155" y="192"/>
                </a:cubicBezTo>
                <a:cubicBezTo>
                  <a:pt x="152" y="192"/>
                  <a:pt x="149" y="193"/>
                  <a:pt x="146" y="193"/>
                </a:cubicBezTo>
                <a:cubicBezTo>
                  <a:pt x="154" y="187"/>
                  <a:pt x="167" y="191"/>
                  <a:pt x="176" y="192"/>
                </a:cubicBezTo>
                <a:cubicBezTo>
                  <a:pt x="177" y="191"/>
                  <a:pt x="177" y="190"/>
                  <a:pt x="177" y="189"/>
                </a:cubicBezTo>
                <a:cubicBezTo>
                  <a:pt x="171" y="186"/>
                  <a:pt x="162" y="190"/>
                  <a:pt x="155" y="188"/>
                </a:cubicBezTo>
                <a:cubicBezTo>
                  <a:pt x="160" y="187"/>
                  <a:pt x="165" y="186"/>
                  <a:pt x="169" y="186"/>
                </a:cubicBezTo>
                <a:cubicBezTo>
                  <a:pt x="171" y="186"/>
                  <a:pt x="173" y="186"/>
                  <a:pt x="174" y="185"/>
                </a:cubicBezTo>
                <a:cubicBezTo>
                  <a:pt x="161" y="181"/>
                  <a:pt x="147" y="188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44" y="196"/>
                  <a:pt x="155" y="194"/>
                  <a:pt x="164" y="196"/>
                </a:cubicBezTo>
                <a:close/>
                <a:moveTo>
                  <a:pt x="184" y="187"/>
                </a:moveTo>
                <a:cubicBezTo>
                  <a:pt x="185" y="187"/>
                  <a:pt x="186" y="186"/>
                  <a:pt x="185" y="185"/>
                </a:cubicBezTo>
                <a:cubicBezTo>
                  <a:pt x="186" y="185"/>
                  <a:pt x="187" y="185"/>
                  <a:pt x="187" y="184"/>
                </a:cubicBezTo>
                <a:cubicBezTo>
                  <a:pt x="186" y="185"/>
                  <a:pt x="182" y="186"/>
                  <a:pt x="184" y="187"/>
                </a:cubicBezTo>
                <a:close/>
                <a:moveTo>
                  <a:pt x="180" y="187"/>
                </a:moveTo>
                <a:cubicBezTo>
                  <a:pt x="179" y="186"/>
                  <a:pt x="178" y="185"/>
                  <a:pt x="177" y="185"/>
                </a:cubicBezTo>
                <a:cubicBezTo>
                  <a:pt x="177" y="186"/>
                  <a:pt x="177" y="186"/>
                  <a:pt x="177" y="187"/>
                </a:cubicBezTo>
                <a:cubicBezTo>
                  <a:pt x="178" y="186"/>
                  <a:pt x="179" y="187"/>
                  <a:pt x="180" y="187"/>
                </a:cubicBezTo>
                <a:close/>
                <a:moveTo>
                  <a:pt x="83" y="189"/>
                </a:moveTo>
                <a:cubicBezTo>
                  <a:pt x="83" y="188"/>
                  <a:pt x="84" y="188"/>
                  <a:pt x="84" y="188"/>
                </a:cubicBezTo>
                <a:cubicBezTo>
                  <a:pt x="84" y="187"/>
                  <a:pt x="83" y="187"/>
                  <a:pt x="83" y="188"/>
                </a:cubicBezTo>
                <a:cubicBezTo>
                  <a:pt x="83" y="188"/>
                  <a:pt x="82" y="188"/>
                  <a:pt x="83" y="189"/>
                </a:cubicBezTo>
                <a:close/>
                <a:moveTo>
                  <a:pt x="208" y="199"/>
                </a:moveTo>
                <a:cubicBezTo>
                  <a:pt x="208" y="202"/>
                  <a:pt x="209" y="205"/>
                  <a:pt x="205" y="205"/>
                </a:cubicBezTo>
                <a:cubicBezTo>
                  <a:pt x="201" y="206"/>
                  <a:pt x="200" y="202"/>
                  <a:pt x="199" y="199"/>
                </a:cubicBezTo>
                <a:cubicBezTo>
                  <a:pt x="197" y="202"/>
                  <a:pt x="197" y="207"/>
                  <a:pt x="192" y="207"/>
                </a:cubicBezTo>
                <a:cubicBezTo>
                  <a:pt x="190" y="205"/>
                  <a:pt x="188" y="205"/>
                  <a:pt x="187" y="203"/>
                </a:cubicBezTo>
                <a:cubicBezTo>
                  <a:pt x="186" y="203"/>
                  <a:pt x="186" y="203"/>
                  <a:pt x="185" y="203"/>
                </a:cubicBezTo>
                <a:cubicBezTo>
                  <a:pt x="183" y="200"/>
                  <a:pt x="182" y="193"/>
                  <a:pt x="183" y="190"/>
                </a:cubicBezTo>
                <a:cubicBezTo>
                  <a:pt x="182" y="190"/>
                  <a:pt x="182" y="189"/>
                  <a:pt x="181" y="189"/>
                </a:cubicBezTo>
                <a:cubicBezTo>
                  <a:pt x="178" y="191"/>
                  <a:pt x="180" y="192"/>
                  <a:pt x="182" y="194"/>
                </a:cubicBezTo>
                <a:cubicBezTo>
                  <a:pt x="180" y="196"/>
                  <a:pt x="180" y="198"/>
                  <a:pt x="180" y="202"/>
                </a:cubicBezTo>
                <a:cubicBezTo>
                  <a:pt x="177" y="204"/>
                  <a:pt x="175" y="203"/>
                  <a:pt x="172" y="202"/>
                </a:cubicBezTo>
                <a:cubicBezTo>
                  <a:pt x="169" y="202"/>
                  <a:pt x="166" y="203"/>
                  <a:pt x="163" y="203"/>
                </a:cubicBezTo>
                <a:cubicBezTo>
                  <a:pt x="161" y="203"/>
                  <a:pt x="157" y="203"/>
                  <a:pt x="154" y="203"/>
                </a:cubicBezTo>
                <a:cubicBezTo>
                  <a:pt x="153" y="203"/>
                  <a:pt x="151" y="202"/>
                  <a:pt x="149" y="202"/>
                </a:cubicBezTo>
                <a:cubicBezTo>
                  <a:pt x="144" y="202"/>
                  <a:pt x="139" y="202"/>
                  <a:pt x="134" y="202"/>
                </a:cubicBezTo>
                <a:cubicBezTo>
                  <a:pt x="122" y="202"/>
                  <a:pt x="108" y="202"/>
                  <a:pt x="95" y="203"/>
                </a:cubicBezTo>
                <a:cubicBezTo>
                  <a:pt x="92" y="203"/>
                  <a:pt x="90" y="204"/>
                  <a:pt x="88" y="204"/>
                </a:cubicBezTo>
                <a:cubicBezTo>
                  <a:pt x="87" y="204"/>
                  <a:pt x="86" y="204"/>
                  <a:pt x="85" y="204"/>
                </a:cubicBezTo>
                <a:cubicBezTo>
                  <a:pt x="83" y="204"/>
                  <a:pt x="80" y="205"/>
                  <a:pt x="78" y="204"/>
                </a:cubicBezTo>
                <a:cubicBezTo>
                  <a:pt x="76" y="202"/>
                  <a:pt x="78" y="198"/>
                  <a:pt x="81" y="198"/>
                </a:cubicBezTo>
                <a:cubicBezTo>
                  <a:pt x="80" y="197"/>
                  <a:pt x="81" y="194"/>
                  <a:pt x="82" y="194"/>
                </a:cubicBezTo>
                <a:cubicBezTo>
                  <a:pt x="82" y="193"/>
                  <a:pt x="81" y="192"/>
                  <a:pt x="80" y="192"/>
                </a:cubicBezTo>
                <a:cubicBezTo>
                  <a:pt x="73" y="199"/>
                  <a:pt x="56" y="200"/>
                  <a:pt x="49" y="193"/>
                </a:cubicBezTo>
                <a:cubicBezTo>
                  <a:pt x="48" y="195"/>
                  <a:pt x="44" y="192"/>
                  <a:pt x="43" y="193"/>
                </a:cubicBezTo>
                <a:cubicBezTo>
                  <a:pt x="40" y="193"/>
                  <a:pt x="35" y="193"/>
                  <a:pt x="30" y="193"/>
                </a:cubicBezTo>
                <a:cubicBezTo>
                  <a:pt x="28" y="193"/>
                  <a:pt x="27" y="193"/>
                  <a:pt x="25" y="193"/>
                </a:cubicBezTo>
                <a:cubicBezTo>
                  <a:pt x="22" y="193"/>
                  <a:pt x="19" y="194"/>
                  <a:pt x="16" y="194"/>
                </a:cubicBezTo>
                <a:cubicBezTo>
                  <a:pt x="12" y="193"/>
                  <a:pt x="12" y="193"/>
                  <a:pt x="9" y="195"/>
                </a:cubicBezTo>
                <a:cubicBezTo>
                  <a:pt x="6" y="196"/>
                  <a:pt x="4" y="198"/>
                  <a:pt x="3" y="201"/>
                </a:cubicBezTo>
                <a:cubicBezTo>
                  <a:pt x="3" y="203"/>
                  <a:pt x="2" y="204"/>
                  <a:pt x="3" y="205"/>
                </a:cubicBezTo>
                <a:cubicBezTo>
                  <a:pt x="7" y="207"/>
                  <a:pt x="12" y="206"/>
                  <a:pt x="17" y="206"/>
                </a:cubicBezTo>
                <a:cubicBezTo>
                  <a:pt x="21" y="207"/>
                  <a:pt x="24" y="207"/>
                  <a:pt x="28" y="207"/>
                </a:cubicBezTo>
                <a:cubicBezTo>
                  <a:pt x="35" y="208"/>
                  <a:pt x="42" y="209"/>
                  <a:pt x="49" y="208"/>
                </a:cubicBezTo>
                <a:cubicBezTo>
                  <a:pt x="58" y="208"/>
                  <a:pt x="68" y="208"/>
                  <a:pt x="77" y="209"/>
                </a:cubicBezTo>
                <a:cubicBezTo>
                  <a:pt x="95" y="212"/>
                  <a:pt x="116" y="210"/>
                  <a:pt x="134" y="209"/>
                </a:cubicBezTo>
                <a:cubicBezTo>
                  <a:pt x="139" y="209"/>
                  <a:pt x="144" y="210"/>
                  <a:pt x="149" y="210"/>
                </a:cubicBezTo>
                <a:cubicBezTo>
                  <a:pt x="160" y="210"/>
                  <a:pt x="172" y="209"/>
                  <a:pt x="184" y="209"/>
                </a:cubicBezTo>
                <a:cubicBezTo>
                  <a:pt x="197" y="209"/>
                  <a:pt x="209" y="207"/>
                  <a:pt x="221" y="207"/>
                </a:cubicBezTo>
                <a:cubicBezTo>
                  <a:pt x="223" y="207"/>
                  <a:pt x="225" y="208"/>
                  <a:pt x="228" y="208"/>
                </a:cubicBezTo>
                <a:cubicBezTo>
                  <a:pt x="233" y="208"/>
                  <a:pt x="238" y="207"/>
                  <a:pt x="243" y="206"/>
                </a:cubicBezTo>
                <a:cubicBezTo>
                  <a:pt x="250" y="206"/>
                  <a:pt x="258" y="206"/>
                  <a:pt x="265" y="206"/>
                </a:cubicBezTo>
                <a:cubicBezTo>
                  <a:pt x="269" y="206"/>
                  <a:pt x="273" y="205"/>
                  <a:pt x="276" y="205"/>
                </a:cubicBezTo>
                <a:cubicBezTo>
                  <a:pt x="282" y="206"/>
                  <a:pt x="286" y="207"/>
                  <a:pt x="291" y="205"/>
                </a:cubicBezTo>
                <a:cubicBezTo>
                  <a:pt x="292" y="204"/>
                  <a:pt x="293" y="204"/>
                  <a:pt x="293" y="203"/>
                </a:cubicBezTo>
                <a:cubicBezTo>
                  <a:pt x="294" y="200"/>
                  <a:pt x="295" y="195"/>
                  <a:pt x="292" y="192"/>
                </a:cubicBezTo>
                <a:cubicBezTo>
                  <a:pt x="291" y="192"/>
                  <a:pt x="291" y="190"/>
                  <a:pt x="290" y="191"/>
                </a:cubicBezTo>
                <a:cubicBezTo>
                  <a:pt x="291" y="193"/>
                  <a:pt x="290" y="196"/>
                  <a:pt x="291" y="197"/>
                </a:cubicBezTo>
                <a:cubicBezTo>
                  <a:pt x="289" y="201"/>
                  <a:pt x="284" y="203"/>
                  <a:pt x="281" y="203"/>
                </a:cubicBezTo>
                <a:cubicBezTo>
                  <a:pt x="279" y="203"/>
                  <a:pt x="276" y="201"/>
                  <a:pt x="274" y="200"/>
                </a:cubicBezTo>
                <a:cubicBezTo>
                  <a:pt x="273" y="199"/>
                  <a:pt x="272" y="199"/>
                  <a:pt x="272" y="197"/>
                </a:cubicBezTo>
                <a:cubicBezTo>
                  <a:pt x="271" y="194"/>
                  <a:pt x="271" y="193"/>
                  <a:pt x="271" y="190"/>
                </a:cubicBezTo>
                <a:cubicBezTo>
                  <a:pt x="268" y="189"/>
                  <a:pt x="267" y="191"/>
                  <a:pt x="265" y="193"/>
                </a:cubicBezTo>
                <a:cubicBezTo>
                  <a:pt x="263" y="195"/>
                  <a:pt x="261" y="196"/>
                  <a:pt x="260" y="198"/>
                </a:cubicBezTo>
                <a:cubicBezTo>
                  <a:pt x="259" y="199"/>
                  <a:pt x="257" y="201"/>
                  <a:pt x="255" y="200"/>
                </a:cubicBezTo>
                <a:cubicBezTo>
                  <a:pt x="250" y="204"/>
                  <a:pt x="242" y="200"/>
                  <a:pt x="242" y="195"/>
                </a:cubicBezTo>
                <a:cubicBezTo>
                  <a:pt x="239" y="197"/>
                  <a:pt x="236" y="198"/>
                  <a:pt x="231" y="198"/>
                </a:cubicBezTo>
                <a:cubicBezTo>
                  <a:pt x="230" y="196"/>
                  <a:pt x="227" y="195"/>
                  <a:pt x="226" y="192"/>
                </a:cubicBezTo>
                <a:cubicBezTo>
                  <a:pt x="228" y="192"/>
                  <a:pt x="227" y="191"/>
                  <a:pt x="228" y="189"/>
                </a:cubicBezTo>
                <a:cubicBezTo>
                  <a:pt x="223" y="189"/>
                  <a:pt x="219" y="189"/>
                  <a:pt x="214" y="189"/>
                </a:cubicBezTo>
                <a:cubicBezTo>
                  <a:pt x="215" y="193"/>
                  <a:pt x="209" y="196"/>
                  <a:pt x="208" y="199"/>
                </a:cubicBezTo>
                <a:close/>
                <a:moveTo>
                  <a:pt x="231" y="190"/>
                </a:moveTo>
                <a:cubicBezTo>
                  <a:pt x="232" y="190"/>
                  <a:pt x="231" y="191"/>
                  <a:pt x="231" y="191"/>
                </a:cubicBezTo>
                <a:cubicBezTo>
                  <a:pt x="231" y="191"/>
                  <a:pt x="231" y="191"/>
                  <a:pt x="231" y="191"/>
                </a:cubicBezTo>
                <a:cubicBezTo>
                  <a:pt x="231" y="191"/>
                  <a:pt x="232" y="192"/>
                  <a:pt x="231" y="192"/>
                </a:cubicBezTo>
                <a:cubicBezTo>
                  <a:pt x="231" y="193"/>
                  <a:pt x="231" y="195"/>
                  <a:pt x="233" y="195"/>
                </a:cubicBezTo>
                <a:cubicBezTo>
                  <a:pt x="236" y="196"/>
                  <a:pt x="239" y="193"/>
                  <a:pt x="240" y="191"/>
                </a:cubicBezTo>
                <a:cubicBezTo>
                  <a:pt x="237" y="192"/>
                  <a:pt x="234" y="188"/>
                  <a:pt x="231" y="190"/>
                </a:cubicBezTo>
                <a:close/>
                <a:moveTo>
                  <a:pt x="244" y="195"/>
                </a:moveTo>
                <a:cubicBezTo>
                  <a:pt x="246" y="198"/>
                  <a:pt x="249" y="200"/>
                  <a:pt x="253" y="199"/>
                </a:cubicBezTo>
                <a:cubicBezTo>
                  <a:pt x="255" y="197"/>
                  <a:pt x="256" y="194"/>
                  <a:pt x="257" y="191"/>
                </a:cubicBezTo>
                <a:cubicBezTo>
                  <a:pt x="253" y="191"/>
                  <a:pt x="251" y="191"/>
                  <a:pt x="248" y="190"/>
                </a:cubicBezTo>
                <a:cubicBezTo>
                  <a:pt x="247" y="190"/>
                  <a:pt x="246" y="190"/>
                  <a:pt x="246" y="189"/>
                </a:cubicBezTo>
                <a:cubicBezTo>
                  <a:pt x="245" y="191"/>
                  <a:pt x="245" y="193"/>
                  <a:pt x="244" y="195"/>
                </a:cubicBezTo>
                <a:close/>
                <a:moveTo>
                  <a:pt x="259" y="190"/>
                </a:moveTo>
                <a:cubicBezTo>
                  <a:pt x="260" y="192"/>
                  <a:pt x="257" y="194"/>
                  <a:pt x="259" y="196"/>
                </a:cubicBezTo>
                <a:cubicBezTo>
                  <a:pt x="261" y="194"/>
                  <a:pt x="263" y="192"/>
                  <a:pt x="266" y="190"/>
                </a:cubicBezTo>
                <a:cubicBezTo>
                  <a:pt x="264" y="189"/>
                  <a:pt x="261" y="190"/>
                  <a:pt x="259" y="190"/>
                </a:cubicBezTo>
                <a:close/>
                <a:moveTo>
                  <a:pt x="122" y="195"/>
                </a:moveTo>
                <a:cubicBezTo>
                  <a:pt x="125" y="195"/>
                  <a:pt x="127" y="194"/>
                  <a:pt x="129" y="194"/>
                </a:cubicBezTo>
                <a:cubicBezTo>
                  <a:pt x="130" y="194"/>
                  <a:pt x="130" y="193"/>
                  <a:pt x="129" y="193"/>
                </a:cubicBezTo>
                <a:cubicBezTo>
                  <a:pt x="126" y="192"/>
                  <a:pt x="121" y="191"/>
                  <a:pt x="117" y="190"/>
                </a:cubicBezTo>
                <a:cubicBezTo>
                  <a:pt x="110" y="190"/>
                  <a:pt x="104" y="190"/>
                  <a:pt x="99" y="190"/>
                </a:cubicBezTo>
                <a:cubicBezTo>
                  <a:pt x="94" y="190"/>
                  <a:pt x="87" y="189"/>
                  <a:pt x="83" y="191"/>
                </a:cubicBezTo>
                <a:cubicBezTo>
                  <a:pt x="84" y="192"/>
                  <a:pt x="84" y="194"/>
                  <a:pt x="86" y="194"/>
                </a:cubicBezTo>
                <a:cubicBezTo>
                  <a:pt x="87" y="195"/>
                  <a:pt x="93" y="192"/>
                  <a:pt x="92" y="196"/>
                </a:cubicBezTo>
                <a:cubicBezTo>
                  <a:pt x="90" y="197"/>
                  <a:pt x="83" y="194"/>
                  <a:pt x="83" y="198"/>
                </a:cubicBezTo>
                <a:cubicBezTo>
                  <a:pt x="91" y="197"/>
                  <a:pt x="101" y="196"/>
                  <a:pt x="110" y="196"/>
                </a:cubicBezTo>
                <a:cubicBezTo>
                  <a:pt x="115" y="196"/>
                  <a:pt x="121" y="198"/>
                  <a:pt x="124" y="196"/>
                </a:cubicBezTo>
                <a:cubicBezTo>
                  <a:pt x="123" y="196"/>
                  <a:pt x="121" y="196"/>
                  <a:pt x="119" y="196"/>
                </a:cubicBezTo>
                <a:cubicBezTo>
                  <a:pt x="118" y="196"/>
                  <a:pt x="115" y="195"/>
                  <a:pt x="114" y="194"/>
                </a:cubicBezTo>
                <a:cubicBezTo>
                  <a:pt x="117" y="194"/>
                  <a:pt x="119" y="194"/>
                  <a:pt x="122" y="195"/>
                </a:cubicBezTo>
                <a:close/>
                <a:moveTo>
                  <a:pt x="273" y="192"/>
                </a:moveTo>
                <a:cubicBezTo>
                  <a:pt x="273" y="193"/>
                  <a:pt x="274" y="195"/>
                  <a:pt x="274" y="196"/>
                </a:cubicBezTo>
                <a:cubicBezTo>
                  <a:pt x="275" y="201"/>
                  <a:pt x="281" y="202"/>
                  <a:pt x="284" y="200"/>
                </a:cubicBezTo>
                <a:cubicBezTo>
                  <a:pt x="285" y="199"/>
                  <a:pt x="287" y="199"/>
                  <a:pt x="287" y="198"/>
                </a:cubicBezTo>
                <a:cubicBezTo>
                  <a:pt x="288" y="196"/>
                  <a:pt x="288" y="194"/>
                  <a:pt x="288" y="192"/>
                </a:cubicBezTo>
                <a:cubicBezTo>
                  <a:pt x="284" y="194"/>
                  <a:pt x="277" y="194"/>
                  <a:pt x="273" y="192"/>
                </a:cubicBezTo>
                <a:close/>
                <a:moveTo>
                  <a:pt x="129" y="196"/>
                </a:moveTo>
                <a:cubicBezTo>
                  <a:pt x="128" y="197"/>
                  <a:pt x="127" y="198"/>
                  <a:pt x="126" y="199"/>
                </a:cubicBezTo>
                <a:cubicBezTo>
                  <a:pt x="120" y="200"/>
                  <a:pt x="113" y="198"/>
                  <a:pt x="105" y="198"/>
                </a:cubicBezTo>
                <a:cubicBezTo>
                  <a:pt x="102" y="198"/>
                  <a:pt x="98" y="199"/>
                  <a:pt x="94" y="199"/>
                </a:cubicBezTo>
                <a:cubicBezTo>
                  <a:pt x="92" y="199"/>
                  <a:pt x="90" y="199"/>
                  <a:pt x="88" y="199"/>
                </a:cubicBezTo>
                <a:cubicBezTo>
                  <a:pt x="87" y="199"/>
                  <a:pt x="86" y="200"/>
                  <a:pt x="84" y="200"/>
                </a:cubicBezTo>
                <a:cubicBezTo>
                  <a:pt x="83" y="200"/>
                  <a:pt x="80" y="199"/>
                  <a:pt x="80" y="201"/>
                </a:cubicBezTo>
                <a:cubicBezTo>
                  <a:pt x="95" y="202"/>
                  <a:pt x="113" y="199"/>
                  <a:pt x="130" y="201"/>
                </a:cubicBezTo>
                <a:cubicBezTo>
                  <a:pt x="130" y="199"/>
                  <a:pt x="128" y="199"/>
                  <a:pt x="128" y="197"/>
                </a:cubicBezTo>
                <a:cubicBezTo>
                  <a:pt x="131" y="198"/>
                  <a:pt x="131" y="200"/>
                  <a:pt x="134" y="199"/>
                </a:cubicBezTo>
                <a:cubicBezTo>
                  <a:pt x="134" y="199"/>
                  <a:pt x="135" y="198"/>
                  <a:pt x="135" y="197"/>
                </a:cubicBezTo>
                <a:cubicBezTo>
                  <a:pt x="133" y="197"/>
                  <a:pt x="131" y="195"/>
                  <a:pt x="129" y="196"/>
                </a:cubicBezTo>
                <a:close/>
                <a:moveTo>
                  <a:pt x="172" y="200"/>
                </a:moveTo>
                <a:cubicBezTo>
                  <a:pt x="168" y="200"/>
                  <a:pt x="164" y="198"/>
                  <a:pt x="160" y="198"/>
                </a:cubicBezTo>
                <a:cubicBezTo>
                  <a:pt x="152" y="197"/>
                  <a:pt x="145" y="197"/>
                  <a:pt x="138" y="198"/>
                </a:cubicBezTo>
                <a:cubicBezTo>
                  <a:pt x="138" y="198"/>
                  <a:pt x="136" y="200"/>
                  <a:pt x="136" y="201"/>
                </a:cubicBezTo>
                <a:cubicBezTo>
                  <a:pt x="149" y="200"/>
                  <a:pt x="159" y="202"/>
                  <a:pt x="173" y="200"/>
                </a:cubicBezTo>
                <a:cubicBezTo>
                  <a:pt x="174" y="201"/>
                  <a:pt x="176" y="202"/>
                  <a:pt x="177" y="201"/>
                </a:cubicBezTo>
                <a:cubicBezTo>
                  <a:pt x="176" y="199"/>
                  <a:pt x="174" y="200"/>
                  <a:pt x="172" y="2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12" name="Freeform 178"/>
          <p:cNvSpPr/>
          <p:nvPr/>
        </p:nvSpPr>
        <p:spPr bwMode="auto">
          <a:xfrm>
            <a:off x="8596313" y="1019175"/>
            <a:ext cx="34925" cy="79375"/>
          </a:xfrm>
          <a:custGeom>
            <a:avLst/>
            <a:gdLst>
              <a:gd name="T0" fmla="*/ 0 w 11"/>
              <a:gd name="T1" fmla="*/ 23 h 25"/>
              <a:gd name="T2" fmla="*/ 5 w 11"/>
              <a:gd name="T3" fmla="*/ 3 h 25"/>
              <a:gd name="T4" fmla="*/ 10 w 11"/>
              <a:gd name="T5" fmla="*/ 2 h 25"/>
              <a:gd name="T6" fmla="*/ 9 w 11"/>
              <a:gd name="T7" fmla="*/ 7 h 25"/>
              <a:gd name="T8" fmla="*/ 8 w 11"/>
              <a:gd name="T9" fmla="*/ 12 h 25"/>
              <a:gd name="T10" fmla="*/ 5 w 11"/>
              <a:gd name="T11" fmla="*/ 19 h 25"/>
              <a:gd name="T12" fmla="*/ 5 w 11"/>
              <a:gd name="T13" fmla="*/ 22 h 25"/>
              <a:gd name="T14" fmla="*/ 5 w 11"/>
              <a:gd name="T15" fmla="*/ 22 h 25"/>
              <a:gd name="T16" fmla="*/ 5 w 11"/>
              <a:gd name="T17" fmla="*/ 23 h 25"/>
              <a:gd name="T18" fmla="*/ 0 w 11"/>
              <a:gd name="T19" fmla="*/ 2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" h="25">
                <a:moveTo>
                  <a:pt x="0" y="23"/>
                </a:moveTo>
                <a:cubicBezTo>
                  <a:pt x="1" y="16"/>
                  <a:pt x="4" y="10"/>
                  <a:pt x="5" y="3"/>
                </a:cubicBezTo>
                <a:cubicBezTo>
                  <a:pt x="6" y="1"/>
                  <a:pt x="9" y="0"/>
                  <a:pt x="10" y="2"/>
                </a:cubicBezTo>
                <a:cubicBezTo>
                  <a:pt x="11" y="4"/>
                  <a:pt x="9" y="4"/>
                  <a:pt x="9" y="7"/>
                </a:cubicBezTo>
                <a:cubicBezTo>
                  <a:pt x="8" y="9"/>
                  <a:pt x="8" y="11"/>
                  <a:pt x="8" y="12"/>
                </a:cubicBezTo>
                <a:cubicBezTo>
                  <a:pt x="7" y="15"/>
                  <a:pt x="5" y="17"/>
                  <a:pt x="5" y="19"/>
                </a:cubicBezTo>
                <a:cubicBezTo>
                  <a:pt x="5" y="20"/>
                  <a:pt x="5" y="21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4" y="22"/>
                  <a:pt x="5" y="23"/>
                  <a:pt x="5" y="23"/>
                </a:cubicBezTo>
                <a:cubicBezTo>
                  <a:pt x="4" y="24"/>
                  <a:pt x="1" y="25"/>
                  <a:pt x="0" y="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13" name="Freeform 179"/>
          <p:cNvSpPr>
            <a:spLocks noEditPoints="1"/>
          </p:cNvSpPr>
          <p:nvPr/>
        </p:nvSpPr>
        <p:spPr bwMode="auto">
          <a:xfrm>
            <a:off x="7502525" y="2081213"/>
            <a:ext cx="250825" cy="179387"/>
          </a:xfrm>
          <a:custGeom>
            <a:avLst/>
            <a:gdLst>
              <a:gd name="T0" fmla="*/ 38 w 80"/>
              <a:gd name="T1" fmla="*/ 20 h 57"/>
              <a:gd name="T2" fmla="*/ 60 w 80"/>
              <a:gd name="T3" fmla="*/ 20 h 57"/>
              <a:gd name="T4" fmla="*/ 63 w 80"/>
              <a:gd name="T5" fmla="*/ 41 h 57"/>
              <a:gd name="T6" fmla="*/ 79 w 80"/>
              <a:gd name="T7" fmla="*/ 50 h 57"/>
              <a:gd name="T8" fmla="*/ 79 w 80"/>
              <a:gd name="T9" fmla="*/ 54 h 57"/>
              <a:gd name="T10" fmla="*/ 54 w 80"/>
              <a:gd name="T11" fmla="*/ 45 h 57"/>
              <a:gd name="T12" fmla="*/ 46 w 80"/>
              <a:gd name="T13" fmla="*/ 54 h 57"/>
              <a:gd name="T14" fmla="*/ 28 w 80"/>
              <a:gd name="T15" fmla="*/ 38 h 57"/>
              <a:gd name="T16" fmla="*/ 7 w 80"/>
              <a:gd name="T17" fmla="*/ 29 h 57"/>
              <a:gd name="T18" fmla="*/ 0 w 80"/>
              <a:gd name="T19" fmla="*/ 29 h 57"/>
              <a:gd name="T20" fmla="*/ 11 w 80"/>
              <a:gd name="T21" fmla="*/ 2 h 57"/>
              <a:gd name="T22" fmla="*/ 21 w 80"/>
              <a:gd name="T23" fmla="*/ 3 h 57"/>
              <a:gd name="T24" fmla="*/ 47 w 80"/>
              <a:gd name="T25" fmla="*/ 42 h 57"/>
              <a:gd name="T26" fmla="*/ 48 w 80"/>
              <a:gd name="T27" fmla="*/ 36 h 57"/>
              <a:gd name="T28" fmla="*/ 55 w 80"/>
              <a:gd name="T29" fmla="*/ 37 h 57"/>
              <a:gd name="T30" fmla="*/ 54 w 80"/>
              <a:gd name="T31" fmla="*/ 21 h 57"/>
              <a:gd name="T32" fmla="*/ 39 w 80"/>
              <a:gd name="T33" fmla="*/ 54 h 57"/>
              <a:gd name="T34" fmla="*/ 43 w 80"/>
              <a:gd name="T35" fmla="*/ 53 h 57"/>
              <a:gd name="T36" fmla="*/ 47 w 80"/>
              <a:gd name="T37" fmla="*/ 50 h 57"/>
              <a:gd name="T38" fmla="*/ 49 w 80"/>
              <a:gd name="T39" fmla="*/ 48 h 57"/>
              <a:gd name="T40" fmla="*/ 47 w 80"/>
              <a:gd name="T41" fmla="*/ 42 h 57"/>
              <a:gd name="T42" fmla="*/ 12 w 80"/>
              <a:gd name="T43" fmla="*/ 4 h 57"/>
              <a:gd name="T44" fmla="*/ 5 w 80"/>
              <a:gd name="T45" fmla="*/ 28 h 57"/>
              <a:gd name="T46" fmla="*/ 19 w 80"/>
              <a:gd name="T47" fmla="*/ 5 h 57"/>
              <a:gd name="T48" fmla="*/ 13 w 80"/>
              <a:gd name="T49" fmla="*/ 13 h 57"/>
              <a:gd name="T50" fmla="*/ 10 w 80"/>
              <a:gd name="T51" fmla="*/ 26 h 57"/>
              <a:gd name="T52" fmla="*/ 18 w 80"/>
              <a:gd name="T53" fmla="*/ 10 h 57"/>
              <a:gd name="T54" fmla="*/ 13 w 80"/>
              <a:gd name="T55" fmla="*/ 27 h 57"/>
              <a:gd name="T56" fmla="*/ 28 w 80"/>
              <a:gd name="T57" fmla="*/ 36 h 57"/>
              <a:gd name="T58" fmla="*/ 22 w 80"/>
              <a:gd name="T59" fmla="*/ 26 h 57"/>
              <a:gd name="T60" fmla="*/ 32 w 80"/>
              <a:gd name="T61" fmla="*/ 28 h 57"/>
              <a:gd name="T62" fmla="*/ 30 w 80"/>
              <a:gd name="T63" fmla="*/ 27 h 57"/>
              <a:gd name="T64" fmla="*/ 37 w 80"/>
              <a:gd name="T65" fmla="*/ 21 h 57"/>
              <a:gd name="T66" fmla="*/ 50 w 80"/>
              <a:gd name="T67" fmla="*/ 19 h 57"/>
              <a:gd name="T68" fmla="*/ 36 w 80"/>
              <a:gd name="T69" fmla="*/ 26 h 57"/>
              <a:gd name="T70" fmla="*/ 36 w 80"/>
              <a:gd name="T71" fmla="*/ 51 h 57"/>
              <a:gd name="T72" fmla="*/ 50 w 80"/>
              <a:gd name="T73" fmla="*/ 19 h 57"/>
              <a:gd name="T74" fmla="*/ 71 w 80"/>
              <a:gd name="T75" fmla="*/ 48 h 57"/>
              <a:gd name="T76" fmla="*/ 50 w 80"/>
              <a:gd name="T77" fmla="*/ 38 h 57"/>
              <a:gd name="T78" fmla="*/ 49 w 80"/>
              <a:gd name="T79" fmla="*/ 41 h 57"/>
              <a:gd name="T80" fmla="*/ 72 w 80"/>
              <a:gd name="T81" fmla="*/ 48 h 57"/>
              <a:gd name="T82" fmla="*/ 71 w 80"/>
              <a:gd name="T83" fmla="*/ 48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0" h="57">
                <a:moveTo>
                  <a:pt x="21" y="13"/>
                </a:moveTo>
                <a:cubicBezTo>
                  <a:pt x="27" y="15"/>
                  <a:pt x="33" y="18"/>
                  <a:pt x="38" y="20"/>
                </a:cubicBezTo>
                <a:cubicBezTo>
                  <a:pt x="44" y="17"/>
                  <a:pt x="51" y="16"/>
                  <a:pt x="57" y="17"/>
                </a:cubicBezTo>
                <a:cubicBezTo>
                  <a:pt x="58" y="19"/>
                  <a:pt x="59" y="19"/>
                  <a:pt x="60" y="20"/>
                </a:cubicBezTo>
                <a:cubicBezTo>
                  <a:pt x="64" y="25"/>
                  <a:pt x="59" y="33"/>
                  <a:pt x="57" y="38"/>
                </a:cubicBezTo>
                <a:cubicBezTo>
                  <a:pt x="58" y="40"/>
                  <a:pt x="61" y="40"/>
                  <a:pt x="63" y="41"/>
                </a:cubicBezTo>
                <a:cubicBezTo>
                  <a:pt x="64" y="41"/>
                  <a:pt x="64" y="42"/>
                  <a:pt x="65" y="42"/>
                </a:cubicBezTo>
                <a:cubicBezTo>
                  <a:pt x="70" y="44"/>
                  <a:pt x="76" y="47"/>
                  <a:pt x="79" y="50"/>
                </a:cubicBezTo>
                <a:cubicBezTo>
                  <a:pt x="80" y="51"/>
                  <a:pt x="80" y="51"/>
                  <a:pt x="80" y="53"/>
                </a:cubicBezTo>
                <a:cubicBezTo>
                  <a:pt x="79" y="53"/>
                  <a:pt x="79" y="53"/>
                  <a:pt x="79" y="54"/>
                </a:cubicBezTo>
                <a:cubicBezTo>
                  <a:pt x="78" y="54"/>
                  <a:pt x="77" y="52"/>
                  <a:pt x="76" y="52"/>
                </a:cubicBezTo>
                <a:cubicBezTo>
                  <a:pt x="69" y="51"/>
                  <a:pt x="62" y="47"/>
                  <a:pt x="54" y="45"/>
                </a:cubicBezTo>
                <a:cubicBezTo>
                  <a:pt x="52" y="47"/>
                  <a:pt x="51" y="50"/>
                  <a:pt x="48" y="53"/>
                </a:cubicBezTo>
                <a:cubicBezTo>
                  <a:pt x="47" y="53"/>
                  <a:pt x="46" y="53"/>
                  <a:pt x="46" y="54"/>
                </a:cubicBezTo>
                <a:cubicBezTo>
                  <a:pt x="44" y="55"/>
                  <a:pt x="41" y="57"/>
                  <a:pt x="38" y="56"/>
                </a:cubicBezTo>
                <a:cubicBezTo>
                  <a:pt x="33" y="51"/>
                  <a:pt x="29" y="47"/>
                  <a:pt x="28" y="38"/>
                </a:cubicBezTo>
                <a:cubicBezTo>
                  <a:pt x="22" y="36"/>
                  <a:pt x="16" y="30"/>
                  <a:pt x="10" y="28"/>
                </a:cubicBezTo>
                <a:cubicBezTo>
                  <a:pt x="9" y="28"/>
                  <a:pt x="8" y="28"/>
                  <a:pt x="7" y="29"/>
                </a:cubicBezTo>
                <a:cubicBezTo>
                  <a:pt x="6" y="29"/>
                  <a:pt x="6" y="30"/>
                  <a:pt x="6" y="31"/>
                </a:cubicBezTo>
                <a:cubicBezTo>
                  <a:pt x="4" y="31"/>
                  <a:pt x="3" y="29"/>
                  <a:pt x="0" y="29"/>
                </a:cubicBezTo>
                <a:cubicBezTo>
                  <a:pt x="0" y="25"/>
                  <a:pt x="0" y="21"/>
                  <a:pt x="1" y="17"/>
                </a:cubicBezTo>
                <a:cubicBezTo>
                  <a:pt x="3" y="12"/>
                  <a:pt x="7" y="5"/>
                  <a:pt x="11" y="2"/>
                </a:cubicBezTo>
                <a:cubicBezTo>
                  <a:pt x="12" y="1"/>
                  <a:pt x="13" y="1"/>
                  <a:pt x="14" y="0"/>
                </a:cubicBezTo>
                <a:cubicBezTo>
                  <a:pt x="17" y="2"/>
                  <a:pt x="19" y="2"/>
                  <a:pt x="21" y="3"/>
                </a:cubicBezTo>
                <a:cubicBezTo>
                  <a:pt x="22" y="7"/>
                  <a:pt x="22" y="9"/>
                  <a:pt x="21" y="13"/>
                </a:cubicBezTo>
                <a:close/>
                <a:moveTo>
                  <a:pt x="47" y="42"/>
                </a:moveTo>
                <a:cubicBezTo>
                  <a:pt x="46" y="41"/>
                  <a:pt x="46" y="39"/>
                  <a:pt x="47" y="38"/>
                </a:cubicBezTo>
                <a:cubicBezTo>
                  <a:pt x="47" y="36"/>
                  <a:pt x="47" y="37"/>
                  <a:pt x="48" y="36"/>
                </a:cubicBezTo>
                <a:cubicBezTo>
                  <a:pt x="49" y="35"/>
                  <a:pt x="51" y="34"/>
                  <a:pt x="52" y="36"/>
                </a:cubicBezTo>
                <a:cubicBezTo>
                  <a:pt x="53" y="35"/>
                  <a:pt x="54" y="37"/>
                  <a:pt x="55" y="37"/>
                </a:cubicBezTo>
                <a:cubicBezTo>
                  <a:pt x="57" y="33"/>
                  <a:pt x="61" y="28"/>
                  <a:pt x="59" y="21"/>
                </a:cubicBezTo>
                <a:cubicBezTo>
                  <a:pt x="58" y="20"/>
                  <a:pt x="56" y="20"/>
                  <a:pt x="54" y="21"/>
                </a:cubicBezTo>
                <a:cubicBezTo>
                  <a:pt x="51" y="22"/>
                  <a:pt x="48" y="25"/>
                  <a:pt x="46" y="28"/>
                </a:cubicBezTo>
                <a:cubicBezTo>
                  <a:pt x="41" y="35"/>
                  <a:pt x="35" y="45"/>
                  <a:pt x="39" y="54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4"/>
                  <a:pt x="42" y="54"/>
                  <a:pt x="43" y="53"/>
                </a:cubicBezTo>
                <a:cubicBezTo>
                  <a:pt x="43" y="53"/>
                  <a:pt x="44" y="53"/>
                  <a:pt x="44" y="53"/>
                </a:cubicBezTo>
                <a:cubicBezTo>
                  <a:pt x="45" y="52"/>
                  <a:pt x="46" y="51"/>
                  <a:pt x="47" y="50"/>
                </a:cubicBezTo>
                <a:cubicBezTo>
                  <a:pt x="47" y="50"/>
                  <a:pt x="47" y="50"/>
                  <a:pt x="48" y="50"/>
                </a:cubicBezTo>
                <a:cubicBezTo>
                  <a:pt x="48" y="50"/>
                  <a:pt x="48" y="49"/>
                  <a:pt x="49" y="48"/>
                </a:cubicBezTo>
                <a:cubicBezTo>
                  <a:pt x="50" y="47"/>
                  <a:pt x="51" y="46"/>
                  <a:pt x="51" y="44"/>
                </a:cubicBezTo>
                <a:cubicBezTo>
                  <a:pt x="50" y="44"/>
                  <a:pt x="48" y="44"/>
                  <a:pt x="47" y="42"/>
                </a:cubicBezTo>
                <a:close/>
                <a:moveTo>
                  <a:pt x="19" y="5"/>
                </a:moveTo>
                <a:cubicBezTo>
                  <a:pt x="17" y="4"/>
                  <a:pt x="14" y="2"/>
                  <a:pt x="12" y="4"/>
                </a:cubicBezTo>
                <a:cubicBezTo>
                  <a:pt x="6" y="9"/>
                  <a:pt x="0" y="19"/>
                  <a:pt x="2" y="27"/>
                </a:cubicBezTo>
                <a:cubicBezTo>
                  <a:pt x="3" y="28"/>
                  <a:pt x="4" y="28"/>
                  <a:pt x="5" y="28"/>
                </a:cubicBezTo>
                <a:cubicBezTo>
                  <a:pt x="6" y="19"/>
                  <a:pt x="11" y="9"/>
                  <a:pt x="20" y="8"/>
                </a:cubicBezTo>
                <a:cubicBezTo>
                  <a:pt x="20" y="6"/>
                  <a:pt x="20" y="6"/>
                  <a:pt x="19" y="5"/>
                </a:cubicBezTo>
                <a:close/>
                <a:moveTo>
                  <a:pt x="18" y="10"/>
                </a:moveTo>
                <a:cubicBezTo>
                  <a:pt x="17" y="10"/>
                  <a:pt x="14" y="12"/>
                  <a:pt x="13" y="13"/>
                </a:cubicBezTo>
                <a:cubicBezTo>
                  <a:pt x="10" y="16"/>
                  <a:pt x="7" y="22"/>
                  <a:pt x="8" y="26"/>
                </a:cubicBezTo>
                <a:cubicBezTo>
                  <a:pt x="9" y="26"/>
                  <a:pt x="10" y="26"/>
                  <a:pt x="10" y="26"/>
                </a:cubicBezTo>
                <a:cubicBezTo>
                  <a:pt x="12" y="20"/>
                  <a:pt x="15" y="14"/>
                  <a:pt x="20" y="12"/>
                </a:cubicBezTo>
                <a:cubicBezTo>
                  <a:pt x="19" y="12"/>
                  <a:pt x="19" y="11"/>
                  <a:pt x="18" y="10"/>
                </a:cubicBezTo>
                <a:close/>
                <a:moveTo>
                  <a:pt x="19" y="15"/>
                </a:moveTo>
                <a:cubicBezTo>
                  <a:pt x="16" y="17"/>
                  <a:pt x="12" y="21"/>
                  <a:pt x="13" y="27"/>
                </a:cubicBezTo>
                <a:cubicBezTo>
                  <a:pt x="13" y="26"/>
                  <a:pt x="13" y="27"/>
                  <a:pt x="14" y="27"/>
                </a:cubicBezTo>
                <a:cubicBezTo>
                  <a:pt x="18" y="31"/>
                  <a:pt x="23" y="34"/>
                  <a:pt x="28" y="36"/>
                </a:cubicBezTo>
                <a:cubicBezTo>
                  <a:pt x="28" y="35"/>
                  <a:pt x="29" y="34"/>
                  <a:pt x="29" y="33"/>
                </a:cubicBezTo>
                <a:cubicBezTo>
                  <a:pt x="27" y="31"/>
                  <a:pt x="23" y="29"/>
                  <a:pt x="22" y="26"/>
                </a:cubicBezTo>
                <a:cubicBezTo>
                  <a:pt x="24" y="28"/>
                  <a:pt x="27" y="30"/>
                  <a:pt x="30" y="31"/>
                </a:cubicBezTo>
                <a:cubicBezTo>
                  <a:pt x="31" y="30"/>
                  <a:pt x="31" y="29"/>
                  <a:pt x="32" y="28"/>
                </a:cubicBezTo>
                <a:cubicBezTo>
                  <a:pt x="29" y="28"/>
                  <a:pt x="25" y="27"/>
                  <a:pt x="25" y="24"/>
                </a:cubicBezTo>
                <a:cubicBezTo>
                  <a:pt x="26" y="25"/>
                  <a:pt x="28" y="26"/>
                  <a:pt x="30" y="27"/>
                </a:cubicBezTo>
                <a:cubicBezTo>
                  <a:pt x="31" y="27"/>
                  <a:pt x="32" y="26"/>
                  <a:pt x="33" y="27"/>
                </a:cubicBezTo>
                <a:cubicBezTo>
                  <a:pt x="34" y="25"/>
                  <a:pt x="36" y="24"/>
                  <a:pt x="37" y="21"/>
                </a:cubicBezTo>
                <a:cubicBezTo>
                  <a:pt x="31" y="19"/>
                  <a:pt x="25" y="16"/>
                  <a:pt x="19" y="15"/>
                </a:cubicBezTo>
                <a:close/>
                <a:moveTo>
                  <a:pt x="50" y="19"/>
                </a:moveTo>
                <a:cubicBezTo>
                  <a:pt x="47" y="19"/>
                  <a:pt x="42" y="20"/>
                  <a:pt x="39" y="22"/>
                </a:cubicBezTo>
                <a:cubicBezTo>
                  <a:pt x="38" y="23"/>
                  <a:pt x="37" y="24"/>
                  <a:pt x="36" y="26"/>
                </a:cubicBezTo>
                <a:cubicBezTo>
                  <a:pt x="33" y="30"/>
                  <a:pt x="28" y="36"/>
                  <a:pt x="30" y="41"/>
                </a:cubicBezTo>
                <a:cubicBezTo>
                  <a:pt x="31" y="45"/>
                  <a:pt x="33" y="49"/>
                  <a:pt x="36" y="51"/>
                </a:cubicBezTo>
                <a:cubicBezTo>
                  <a:pt x="37" y="37"/>
                  <a:pt x="44" y="25"/>
                  <a:pt x="53" y="19"/>
                </a:cubicBezTo>
                <a:cubicBezTo>
                  <a:pt x="52" y="19"/>
                  <a:pt x="51" y="19"/>
                  <a:pt x="50" y="19"/>
                </a:cubicBezTo>
                <a:close/>
                <a:moveTo>
                  <a:pt x="71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68" y="46"/>
                  <a:pt x="66" y="45"/>
                  <a:pt x="63" y="44"/>
                </a:cubicBezTo>
                <a:cubicBezTo>
                  <a:pt x="58" y="42"/>
                  <a:pt x="54" y="39"/>
                  <a:pt x="50" y="38"/>
                </a:cubicBezTo>
                <a:cubicBezTo>
                  <a:pt x="50" y="38"/>
                  <a:pt x="50" y="37"/>
                  <a:pt x="49" y="37"/>
                </a:cubicBezTo>
                <a:cubicBezTo>
                  <a:pt x="48" y="38"/>
                  <a:pt x="49" y="40"/>
                  <a:pt x="49" y="41"/>
                </a:cubicBezTo>
                <a:cubicBezTo>
                  <a:pt x="56" y="44"/>
                  <a:pt x="66" y="47"/>
                  <a:pt x="74" y="50"/>
                </a:cubicBezTo>
                <a:cubicBezTo>
                  <a:pt x="74" y="48"/>
                  <a:pt x="71" y="49"/>
                  <a:pt x="72" y="48"/>
                </a:cubicBezTo>
                <a:cubicBezTo>
                  <a:pt x="71" y="48"/>
                  <a:pt x="71" y="48"/>
                  <a:pt x="71" y="48"/>
                </a:cubicBezTo>
                <a:cubicBezTo>
                  <a:pt x="71" y="48"/>
                  <a:pt x="71" y="47"/>
                  <a:pt x="71" y="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14" name="Freeform 180"/>
          <p:cNvSpPr>
            <a:spLocks noEditPoints="1"/>
          </p:cNvSpPr>
          <p:nvPr/>
        </p:nvSpPr>
        <p:spPr bwMode="auto">
          <a:xfrm>
            <a:off x="7769225" y="2109788"/>
            <a:ext cx="246063" cy="166687"/>
          </a:xfrm>
          <a:custGeom>
            <a:avLst/>
            <a:gdLst>
              <a:gd name="T0" fmla="*/ 6 w 78"/>
              <a:gd name="T1" fmla="*/ 43 h 53"/>
              <a:gd name="T2" fmla="*/ 15 w 78"/>
              <a:gd name="T3" fmla="*/ 25 h 53"/>
              <a:gd name="T4" fmla="*/ 24 w 78"/>
              <a:gd name="T5" fmla="*/ 11 h 53"/>
              <a:gd name="T6" fmla="*/ 31 w 78"/>
              <a:gd name="T7" fmla="*/ 12 h 53"/>
              <a:gd name="T8" fmla="*/ 50 w 78"/>
              <a:gd name="T9" fmla="*/ 13 h 53"/>
              <a:gd name="T10" fmla="*/ 51 w 78"/>
              <a:gd name="T11" fmla="*/ 9 h 53"/>
              <a:gd name="T12" fmla="*/ 69 w 78"/>
              <a:gd name="T13" fmla="*/ 6 h 53"/>
              <a:gd name="T14" fmla="*/ 65 w 78"/>
              <a:gd name="T15" fmla="*/ 31 h 53"/>
              <a:gd name="T16" fmla="*/ 51 w 78"/>
              <a:gd name="T17" fmla="*/ 32 h 53"/>
              <a:gd name="T18" fmla="*/ 34 w 78"/>
              <a:gd name="T19" fmla="*/ 51 h 53"/>
              <a:gd name="T20" fmla="*/ 25 w 78"/>
              <a:gd name="T21" fmla="*/ 47 h 53"/>
              <a:gd name="T22" fmla="*/ 14 w 78"/>
              <a:gd name="T23" fmla="*/ 46 h 53"/>
              <a:gd name="T24" fmla="*/ 0 w 78"/>
              <a:gd name="T25" fmla="*/ 50 h 53"/>
              <a:gd name="T26" fmla="*/ 67 w 78"/>
              <a:gd name="T27" fmla="*/ 6 h 53"/>
              <a:gd name="T28" fmla="*/ 53 w 78"/>
              <a:gd name="T29" fmla="*/ 12 h 53"/>
              <a:gd name="T30" fmla="*/ 64 w 78"/>
              <a:gd name="T31" fmla="*/ 12 h 53"/>
              <a:gd name="T32" fmla="*/ 62 w 78"/>
              <a:gd name="T33" fmla="*/ 25 h 53"/>
              <a:gd name="T34" fmla="*/ 57 w 78"/>
              <a:gd name="T35" fmla="*/ 13 h 53"/>
              <a:gd name="T36" fmla="*/ 50 w 78"/>
              <a:gd name="T37" fmla="*/ 31 h 53"/>
              <a:gd name="T38" fmla="*/ 57 w 78"/>
              <a:gd name="T39" fmla="*/ 24 h 53"/>
              <a:gd name="T40" fmla="*/ 65 w 78"/>
              <a:gd name="T41" fmla="*/ 18 h 53"/>
              <a:gd name="T42" fmla="*/ 65 w 78"/>
              <a:gd name="T43" fmla="*/ 16 h 53"/>
              <a:gd name="T44" fmla="*/ 63 w 78"/>
              <a:gd name="T45" fmla="*/ 14 h 53"/>
              <a:gd name="T46" fmla="*/ 58 w 78"/>
              <a:gd name="T47" fmla="*/ 12 h 53"/>
              <a:gd name="T48" fmla="*/ 47 w 78"/>
              <a:gd name="T49" fmla="*/ 40 h 53"/>
              <a:gd name="T50" fmla="*/ 28 w 78"/>
              <a:gd name="T51" fmla="*/ 13 h 53"/>
              <a:gd name="T52" fmla="*/ 46 w 78"/>
              <a:gd name="T53" fmla="*/ 44 h 53"/>
              <a:gd name="T54" fmla="*/ 30 w 78"/>
              <a:gd name="T55" fmla="*/ 16 h 53"/>
              <a:gd name="T56" fmla="*/ 19 w 78"/>
              <a:gd name="T57" fmla="*/ 16 h 53"/>
              <a:gd name="T58" fmla="*/ 18 w 78"/>
              <a:gd name="T59" fmla="*/ 32 h 53"/>
              <a:gd name="T60" fmla="*/ 29 w 78"/>
              <a:gd name="T61" fmla="*/ 28 h 53"/>
              <a:gd name="T62" fmla="*/ 32 w 78"/>
              <a:gd name="T63" fmla="*/ 37 h 53"/>
              <a:gd name="T64" fmla="*/ 46 w 78"/>
              <a:gd name="T65" fmla="*/ 44 h 53"/>
              <a:gd name="T66" fmla="*/ 60 w 78"/>
              <a:gd name="T67" fmla="*/ 27 h 53"/>
              <a:gd name="T68" fmla="*/ 64 w 78"/>
              <a:gd name="T69" fmla="*/ 29 h 53"/>
              <a:gd name="T70" fmla="*/ 73 w 78"/>
              <a:gd name="T71" fmla="*/ 20 h 53"/>
              <a:gd name="T72" fmla="*/ 29 w 78"/>
              <a:gd name="T73" fmla="*/ 31 h 53"/>
              <a:gd name="T74" fmla="*/ 20 w 78"/>
              <a:gd name="T75" fmla="*/ 41 h 53"/>
              <a:gd name="T76" fmla="*/ 31 w 78"/>
              <a:gd name="T77" fmla="*/ 3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8" h="53">
                <a:moveTo>
                  <a:pt x="0" y="50"/>
                </a:moveTo>
                <a:cubicBezTo>
                  <a:pt x="0" y="47"/>
                  <a:pt x="4" y="45"/>
                  <a:pt x="6" y="43"/>
                </a:cubicBezTo>
                <a:cubicBezTo>
                  <a:pt x="10" y="41"/>
                  <a:pt x="14" y="39"/>
                  <a:pt x="18" y="37"/>
                </a:cubicBezTo>
                <a:cubicBezTo>
                  <a:pt x="16" y="33"/>
                  <a:pt x="15" y="30"/>
                  <a:pt x="15" y="25"/>
                </a:cubicBezTo>
                <a:cubicBezTo>
                  <a:pt x="16" y="22"/>
                  <a:pt x="17" y="17"/>
                  <a:pt x="19" y="14"/>
                </a:cubicBezTo>
                <a:cubicBezTo>
                  <a:pt x="20" y="13"/>
                  <a:pt x="22" y="12"/>
                  <a:pt x="24" y="11"/>
                </a:cubicBezTo>
                <a:cubicBezTo>
                  <a:pt x="25" y="11"/>
                  <a:pt x="25" y="12"/>
                  <a:pt x="26" y="12"/>
                </a:cubicBezTo>
                <a:cubicBezTo>
                  <a:pt x="27" y="12"/>
                  <a:pt x="29" y="11"/>
                  <a:pt x="31" y="12"/>
                </a:cubicBezTo>
                <a:cubicBezTo>
                  <a:pt x="35" y="13"/>
                  <a:pt x="38" y="14"/>
                  <a:pt x="42" y="16"/>
                </a:cubicBezTo>
                <a:cubicBezTo>
                  <a:pt x="44" y="15"/>
                  <a:pt x="47" y="14"/>
                  <a:pt x="50" y="13"/>
                </a:cubicBezTo>
                <a:cubicBezTo>
                  <a:pt x="50" y="12"/>
                  <a:pt x="49" y="11"/>
                  <a:pt x="50" y="10"/>
                </a:cubicBezTo>
                <a:cubicBezTo>
                  <a:pt x="50" y="9"/>
                  <a:pt x="51" y="9"/>
                  <a:pt x="51" y="9"/>
                </a:cubicBezTo>
                <a:cubicBezTo>
                  <a:pt x="51" y="3"/>
                  <a:pt x="56" y="0"/>
                  <a:pt x="60" y="1"/>
                </a:cubicBezTo>
                <a:cubicBezTo>
                  <a:pt x="63" y="1"/>
                  <a:pt x="68" y="4"/>
                  <a:pt x="69" y="6"/>
                </a:cubicBezTo>
                <a:cubicBezTo>
                  <a:pt x="73" y="11"/>
                  <a:pt x="78" y="21"/>
                  <a:pt x="73" y="27"/>
                </a:cubicBezTo>
                <a:cubicBezTo>
                  <a:pt x="72" y="29"/>
                  <a:pt x="68" y="31"/>
                  <a:pt x="65" y="31"/>
                </a:cubicBezTo>
                <a:cubicBezTo>
                  <a:pt x="62" y="31"/>
                  <a:pt x="60" y="29"/>
                  <a:pt x="58" y="28"/>
                </a:cubicBezTo>
                <a:cubicBezTo>
                  <a:pt x="56" y="29"/>
                  <a:pt x="53" y="31"/>
                  <a:pt x="51" y="32"/>
                </a:cubicBezTo>
                <a:cubicBezTo>
                  <a:pt x="49" y="43"/>
                  <a:pt x="45" y="53"/>
                  <a:pt x="35" y="52"/>
                </a:cubicBezTo>
                <a:cubicBezTo>
                  <a:pt x="34" y="51"/>
                  <a:pt x="34" y="51"/>
                  <a:pt x="34" y="51"/>
                </a:cubicBezTo>
                <a:cubicBezTo>
                  <a:pt x="31" y="51"/>
                  <a:pt x="30" y="50"/>
                  <a:pt x="28" y="48"/>
                </a:cubicBezTo>
                <a:cubicBezTo>
                  <a:pt x="27" y="48"/>
                  <a:pt x="26" y="48"/>
                  <a:pt x="25" y="47"/>
                </a:cubicBezTo>
                <a:cubicBezTo>
                  <a:pt x="23" y="46"/>
                  <a:pt x="22" y="44"/>
                  <a:pt x="21" y="43"/>
                </a:cubicBezTo>
                <a:cubicBezTo>
                  <a:pt x="18" y="43"/>
                  <a:pt x="16" y="45"/>
                  <a:pt x="14" y="46"/>
                </a:cubicBezTo>
                <a:cubicBezTo>
                  <a:pt x="11" y="47"/>
                  <a:pt x="7" y="48"/>
                  <a:pt x="4" y="49"/>
                </a:cubicBezTo>
                <a:cubicBezTo>
                  <a:pt x="3" y="50"/>
                  <a:pt x="2" y="51"/>
                  <a:pt x="0" y="50"/>
                </a:cubicBezTo>
                <a:close/>
                <a:moveTo>
                  <a:pt x="63" y="26"/>
                </a:moveTo>
                <a:cubicBezTo>
                  <a:pt x="76" y="25"/>
                  <a:pt x="73" y="11"/>
                  <a:pt x="67" y="6"/>
                </a:cubicBezTo>
                <a:cubicBezTo>
                  <a:pt x="64" y="4"/>
                  <a:pt x="61" y="3"/>
                  <a:pt x="59" y="2"/>
                </a:cubicBezTo>
                <a:cubicBezTo>
                  <a:pt x="55" y="3"/>
                  <a:pt x="51" y="8"/>
                  <a:pt x="53" y="12"/>
                </a:cubicBezTo>
                <a:cubicBezTo>
                  <a:pt x="55" y="12"/>
                  <a:pt x="57" y="10"/>
                  <a:pt x="59" y="10"/>
                </a:cubicBezTo>
                <a:cubicBezTo>
                  <a:pt x="61" y="10"/>
                  <a:pt x="62" y="11"/>
                  <a:pt x="64" y="12"/>
                </a:cubicBezTo>
                <a:cubicBezTo>
                  <a:pt x="66" y="14"/>
                  <a:pt x="68" y="18"/>
                  <a:pt x="67" y="22"/>
                </a:cubicBezTo>
                <a:cubicBezTo>
                  <a:pt x="65" y="23"/>
                  <a:pt x="64" y="23"/>
                  <a:pt x="62" y="25"/>
                </a:cubicBezTo>
                <a:cubicBezTo>
                  <a:pt x="62" y="25"/>
                  <a:pt x="63" y="25"/>
                  <a:pt x="63" y="26"/>
                </a:cubicBezTo>
                <a:close/>
                <a:moveTo>
                  <a:pt x="57" y="13"/>
                </a:moveTo>
                <a:cubicBezTo>
                  <a:pt x="52" y="14"/>
                  <a:pt x="48" y="15"/>
                  <a:pt x="43" y="18"/>
                </a:cubicBezTo>
                <a:cubicBezTo>
                  <a:pt x="46" y="22"/>
                  <a:pt x="49" y="25"/>
                  <a:pt x="50" y="31"/>
                </a:cubicBezTo>
                <a:cubicBezTo>
                  <a:pt x="53" y="29"/>
                  <a:pt x="56" y="28"/>
                  <a:pt x="57" y="26"/>
                </a:cubicBezTo>
                <a:cubicBezTo>
                  <a:pt x="57" y="25"/>
                  <a:pt x="57" y="25"/>
                  <a:pt x="57" y="24"/>
                </a:cubicBezTo>
                <a:cubicBezTo>
                  <a:pt x="58" y="24"/>
                  <a:pt x="58" y="25"/>
                  <a:pt x="59" y="25"/>
                </a:cubicBezTo>
                <a:cubicBezTo>
                  <a:pt x="61" y="23"/>
                  <a:pt x="65" y="22"/>
                  <a:pt x="65" y="18"/>
                </a:cubicBezTo>
                <a:cubicBezTo>
                  <a:pt x="61" y="20"/>
                  <a:pt x="58" y="24"/>
                  <a:pt x="55" y="25"/>
                </a:cubicBezTo>
                <a:cubicBezTo>
                  <a:pt x="57" y="21"/>
                  <a:pt x="62" y="20"/>
                  <a:pt x="65" y="16"/>
                </a:cubicBezTo>
                <a:cubicBezTo>
                  <a:pt x="61" y="16"/>
                  <a:pt x="59" y="19"/>
                  <a:pt x="55" y="20"/>
                </a:cubicBezTo>
                <a:cubicBezTo>
                  <a:pt x="57" y="17"/>
                  <a:pt x="61" y="17"/>
                  <a:pt x="63" y="14"/>
                </a:cubicBezTo>
                <a:cubicBezTo>
                  <a:pt x="62" y="13"/>
                  <a:pt x="60" y="12"/>
                  <a:pt x="58" y="13"/>
                </a:cubicBezTo>
                <a:cubicBezTo>
                  <a:pt x="58" y="13"/>
                  <a:pt x="59" y="12"/>
                  <a:pt x="58" y="12"/>
                </a:cubicBezTo>
                <a:cubicBezTo>
                  <a:pt x="58" y="13"/>
                  <a:pt x="57" y="13"/>
                  <a:pt x="57" y="13"/>
                </a:cubicBezTo>
                <a:close/>
                <a:moveTo>
                  <a:pt x="47" y="40"/>
                </a:moveTo>
                <a:cubicBezTo>
                  <a:pt x="48" y="38"/>
                  <a:pt x="49" y="36"/>
                  <a:pt x="49" y="34"/>
                </a:cubicBezTo>
                <a:cubicBezTo>
                  <a:pt x="47" y="22"/>
                  <a:pt x="40" y="15"/>
                  <a:pt x="28" y="13"/>
                </a:cubicBezTo>
                <a:cubicBezTo>
                  <a:pt x="38" y="19"/>
                  <a:pt x="45" y="27"/>
                  <a:pt x="47" y="40"/>
                </a:cubicBezTo>
                <a:close/>
                <a:moveTo>
                  <a:pt x="46" y="44"/>
                </a:moveTo>
                <a:cubicBezTo>
                  <a:pt x="45" y="42"/>
                  <a:pt x="46" y="39"/>
                  <a:pt x="45" y="37"/>
                </a:cubicBezTo>
                <a:cubicBezTo>
                  <a:pt x="43" y="28"/>
                  <a:pt x="37" y="21"/>
                  <a:pt x="30" y="16"/>
                </a:cubicBezTo>
                <a:cubicBezTo>
                  <a:pt x="29" y="15"/>
                  <a:pt x="26" y="14"/>
                  <a:pt x="25" y="14"/>
                </a:cubicBezTo>
                <a:cubicBezTo>
                  <a:pt x="23" y="14"/>
                  <a:pt x="20" y="15"/>
                  <a:pt x="19" y="16"/>
                </a:cubicBezTo>
                <a:cubicBezTo>
                  <a:pt x="18" y="19"/>
                  <a:pt x="17" y="23"/>
                  <a:pt x="17" y="27"/>
                </a:cubicBezTo>
                <a:cubicBezTo>
                  <a:pt x="17" y="28"/>
                  <a:pt x="17" y="30"/>
                  <a:pt x="18" y="32"/>
                </a:cubicBezTo>
                <a:cubicBezTo>
                  <a:pt x="18" y="33"/>
                  <a:pt x="18" y="35"/>
                  <a:pt x="19" y="36"/>
                </a:cubicBezTo>
                <a:cubicBezTo>
                  <a:pt x="23" y="34"/>
                  <a:pt x="26" y="32"/>
                  <a:pt x="29" y="28"/>
                </a:cubicBezTo>
                <a:cubicBezTo>
                  <a:pt x="32" y="30"/>
                  <a:pt x="33" y="32"/>
                  <a:pt x="33" y="36"/>
                </a:cubicBezTo>
                <a:cubicBezTo>
                  <a:pt x="33" y="36"/>
                  <a:pt x="33" y="36"/>
                  <a:pt x="32" y="37"/>
                </a:cubicBezTo>
                <a:cubicBezTo>
                  <a:pt x="29" y="38"/>
                  <a:pt x="26" y="40"/>
                  <a:pt x="23" y="42"/>
                </a:cubicBezTo>
                <a:cubicBezTo>
                  <a:pt x="26" y="49"/>
                  <a:pt x="42" y="53"/>
                  <a:pt x="46" y="44"/>
                </a:cubicBezTo>
                <a:close/>
                <a:moveTo>
                  <a:pt x="63" y="27"/>
                </a:moveTo>
                <a:cubicBezTo>
                  <a:pt x="62" y="27"/>
                  <a:pt x="61" y="26"/>
                  <a:pt x="60" y="27"/>
                </a:cubicBezTo>
                <a:cubicBezTo>
                  <a:pt x="60" y="28"/>
                  <a:pt x="62" y="28"/>
                  <a:pt x="62" y="28"/>
                </a:cubicBezTo>
                <a:cubicBezTo>
                  <a:pt x="63" y="29"/>
                  <a:pt x="64" y="29"/>
                  <a:pt x="64" y="29"/>
                </a:cubicBezTo>
                <a:cubicBezTo>
                  <a:pt x="69" y="31"/>
                  <a:pt x="74" y="26"/>
                  <a:pt x="73" y="20"/>
                </a:cubicBezTo>
                <a:cubicBezTo>
                  <a:pt x="74" y="20"/>
                  <a:pt x="73" y="19"/>
                  <a:pt x="73" y="20"/>
                </a:cubicBezTo>
                <a:cubicBezTo>
                  <a:pt x="72" y="24"/>
                  <a:pt x="69" y="28"/>
                  <a:pt x="63" y="27"/>
                </a:cubicBezTo>
                <a:close/>
                <a:moveTo>
                  <a:pt x="29" y="31"/>
                </a:moveTo>
                <a:cubicBezTo>
                  <a:pt x="22" y="36"/>
                  <a:pt x="14" y="41"/>
                  <a:pt x="7" y="45"/>
                </a:cubicBezTo>
                <a:cubicBezTo>
                  <a:pt x="11" y="44"/>
                  <a:pt x="16" y="42"/>
                  <a:pt x="20" y="41"/>
                </a:cubicBezTo>
                <a:cubicBezTo>
                  <a:pt x="21" y="40"/>
                  <a:pt x="22" y="39"/>
                  <a:pt x="23" y="39"/>
                </a:cubicBezTo>
                <a:cubicBezTo>
                  <a:pt x="26" y="37"/>
                  <a:pt x="30" y="37"/>
                  <a:pt x="31" y="33"/>
                </a:cubicBezTo>
                <a:cubicBezTo>
                  <a:pt x="30" y="33"/>
                  <a:pt x="30" y="32"/>
                  <a:pt x="29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15" name="Freeform 181"/>
          <p:cNvSpPr>
            <a:spLocks noEditPoints="1"/>
          </p:cNvSpPr>
          <p:nvPr/>
        </p:nvSpPr>
        <p:spPr bwMode="auto">
          <a:xfrm>
            <a:off x="7713663" y="2254250"/>
            <a:ext cx="173037" cy="255588"/>
          </a:xfrm>
          <a:custGeom>
            <a:avLst/>
            <a:gdLst>
              <a:gd name="T0" fmla="*/ 21 w 55"/>
              <a:gd name="T1" fmla="*/ 20 h 81"/>
              <a:gd name="T2" fmla="*/ 40 w 55"/>
              <a:gd name="T3" fmla="*/ 20 h 81"/>
              <a:gd name="T4" fmla="*/ 38 w 55"/>
              <a:gd name="T5" fmla="*/ 38 h 81"/>
              <a:gd name="T6" fmla="*/ 44 w 55"/>
              <a:gd name="T7" fmla="*/ 52 h 81"/>
              <a:gd name="T8" fmla="*/ 47 w 55"/>
              <a:gd name="T9" fmla="*/ 52 h 81"/>
              <a:gd name="T10" fmla="*/ 54 w 55"/>
              <a:gd name="T11" fmla="*/ 60 h 81"/>
              <a:gd name="T12" fmla="*/ 55 w 55"/>
              <a:gd name="T13" fmla="*/ 64 h 81"/>
              <a:gd name="T14" fmla="*/ 51 w 55"/>
              <a:gd name="T15" fmla="*/ 72 h 81"/>
              <a:gd name="T16" fmla="*/ 45 w 55"/>
              <a:gd name="T17" fmla="*/ 77 h 81"/>
              <a:gd name="T18" fmla="*/ 31 w 55"/>
              <a:gd name="T19" fmla="*/ 80 h 81"/>
              <a:gd name="T20" fmla="*/ 26 w 55"/>
              <a:gd name="T21" fmla="*/ 74 h 81"/>
              <a:gd name="T22" fmla="*/ 29 w 55"/>
              <a:gd name="T23" fmla="*/ 60 h 81"/>
              <a:gd name="T24" fmla="*/ 19 w 55"/>
              <a:gd name="T25" fmla="*/ 50 h 81"/>
              <a:gd name="T26" fmla="*/ 3 w 55"/>
              <a:gd name="T27" fmla="*/ 40 h 81"/>
              <a:gd name="T28" fmla="*/ 15 w 55"/>
              <a:gd name="T29" fmla="*/ 23 h 81"/>
              <a:gd name="T30" fmla="*/ 6 w 55"/>
              <a:gd name="T31" fmla="*/ 11 h 81"/>
              <a:gd name="T32" fmla="*/ 4 w 55"/>
              <a:gd name="T33" fmla="*/ 0 h 81"/>
              <a:gd name="T34" fmla="*/ 21 w 55"/>
              <a:gd name="T35" fmla="*/ 20 h 81"/>
              <a:gd name="T36" fmla="*/ 16 w 55"/>
              <a:gd name="T37" fmla="*/ 22 h 81"/>
              <a:gd name="T38" fmla="*/ 19 w 55"/>
              <a:gd name="T39" fmla="*/ 21 h 81"/>
              <a:gd name="T40" fmla="*/ 5 w 55"/>
              <a:gd name="T41" fmla="*/ 4 h 81"/>
              <a:gd name="T42" fmla="*/ 16 w 55"/>
              <a:gd name="T43" fmla="*/ 22 h 81"/>
              <a:gd name="T44" fmla="*/ 36 w 55"/>
              <a:gd name="T45" fmla="*/ 21 h 81"/>
              <a:gd name="T46" fmla="*/ 21 w 55"/>
              <a:gd name="T47" fmla="*/ 21 h 81"/>
              <a:gd name="T48" fmla="*/ 21 w 55"/>
              <a:gd name="T49" fmla="*/ 22 h 81"/>
              <a:gd name="T50" fmla="*/ 19 w 55"/>
              <a:gd name="T51" fmla="*/ 22 h 81"/>
              <a:gd name="T52" fmla="*/ 11 w 55"/>
              <a:gd name="T53" fmla="*/ 29 h 81"/>
              <a:gd name="T54" fmla="*/ 7 w 55"/>
              <a:gd name="T55" fmla="*/ 35 h 81"/>
              <a:gd name="T56" fmla="*/ 5 w 55"/>
              <a:gd name="T57" fmla="*/ 40 h 81"/>
              <a:gd name="T58" fmla="*/ 11 w 55"/>
              <a:gd name="T59" fmla="*/ 44 h 81"/>
              <a:gd name="T60" fmla="*/ 12 w 55"/>
              <a:gd name="T61" fmla="*/ 44 h 81"/>
              <a:gd name="T62" fmla="*/ 17 w 55"/>
              <a:gd name="T63" fmla="*/ 45 h 81"/>
              <a:gd name="T64" fmla="*/ 37 w 55"/>
              <a:gd name="T65" fmla="*/ 36 h 81"/>
              <a:gd name="T66" fmla="*/ 39 w 55"/>
              <a:gd name="T67" fmla="*/ 23 h 81"/>
              <a:gd name="T68" fmla="*/ 36 w 55"/>
              <a:gd name="T69" fmla="*/ 21 h 81"/>
              <a:gd name="T70" fmla="*/ 32 w 55"/>
              <a:gd name="T71" fmla="*/ 54 h 81"/>
              <a:gd name="T72" fmla="*/ 29 w 55"/>
              <a:gd name="T73" fmla="*/ 48 h 81"/>
              <a:gd name="T74" fmla="*/ 34 w 55"/>
              <a:gd name="T75" fmla="*/ 56 h 81"/>
              <a:gd name="T76" fmla="*/ 42 w 55"/>
              <a:gd name="T77" fmla="*/ 53 h 81"/>
              <a:gd name="T78" fmla="*/ 36 w 55"/>
              <a:gd name="T79" fmla="*/ 38 h 81"/>
              <a:gd name="T80" fmla="*/ 19 w 55"/>
              <a:gd name="T81" fmla="*/ 46 h 81"/>
              <a:gd name="T82" fmla="*/ 30 w 55"/>
              <a:gd name="T83" fmla="*/ 59 h 81"/>
              <a:gd name="T84" fmla="*/ 32 w 55"/>
              <a:gd name="T85" fmla="*/ 57 h 81"/>
              <a:gd name="T86" fmla="*/ 27 w 55"/>
              <a:gd name="T87" fmla="*/ 49 h 81"/>
              <a:gd name="T88" fmla="*/ 32 w 55"/>
              <a:gd name="T89" fmla="*/ 54 h 81"/>
              <a:gd name="T90" fmla="*/ 53 w 55"/>
              <a:gd name="T91" fmla="*/ 59 h 81"/>
              <a:gd name="T92" fmla="*/ 48 w 55"/>
              <a:gd name="T93" fmla="*/ 54 h 81"/>
              <a:gd name="T94" fmla="*/ 40 w 55"/>
              <a:gd name="T95" fmla="*/ 54 h 81"/>
              <a:gd name="T96" fmla="*/ 39 w 55"/>
              <a:gd name="T97" fmla="*/ 55 h 81"/>
              <a:gd name="T98" fmla="*/ 31 w 55"/>
              <a:gd name="T99" fmla="*/ 61 h 81"/>
              <a:gd name="T100" fmla="*/ 30 w 55"/>
              <a:gd name="T101" fmla="*/ 61 h 81"/>
              <a:gd name="T102" fmla="*/ 29 w 55"/>
              <a:gd name="T103" fmla="*/ 75 h 81"/>
              <a:gd name="T104" fmla="*/ 29 w 55"/>
              <a:gd name="T105" fmla="*/ 71 h 81"/>
              <a:gd name="T106" fmla="*/ 37 w 55"/>
              <a:gd name="T107" fmla="*/ 62 h 81"/>
              <a:gd name="T108" fmla="*/ 53 w 55"/>
              <a:gd name="T109" fmla="*/ 64 h 81"/>
              <a:gd name="T110" fmla="*/ 53 w 55"/>
              <a:gd name="T111" fmla="*/ 59 h 81"/>
              <a:gd name="T112" fmla="*/ 52 w 55"/>
              <a:gd name="T113" fmla="*/ 67 h 81"/>
              <a:gd name="T114" fmla="*/ 50 w 55"/>
              <a:gd name="T115" fmla="*/ 62 h 81"/>
              <a:gd name="T116" fmla="*/ 32 w 55"/>
              <a:gd name="T117" fmla="*/ 78 h 81"/>
              <a:gd name="T118" fmla="*/ 52 w 55"/>
              <a:gd name="T119" fmla="*/ 67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5" h="81">
                <a:moveTo>
                  <a:pt x="21" y="20"/>
                </a:moveTo>
                <a:cubicBezTo>
                  <a:pt x="26" y="17"/>
                  <a:pt x="34" y="19"/>
                  <a:pt x="40" y="20"/>
                </a:cubicBezTo>
                <a:cubicBezTo>
                  <a:pt x="41" y="27"/>
                  <a:pt x="41" y="32"/>
                  <a:pt x="38" y="38"/>
                </a:cubicBezTo>
                <a:cubicBezTo>
                  <a:pt x="39" y="43"/>
                  <a:pt x="41" y="48"/>
                  <a:pt x="44" y="52"/>
                </a:cubicBezTo>
                <a:cubicBezTo>
                  <a:pt x="45" y="52"/>
                  <a:pt x="46" y="53"/>
                  <a:pt x="47" y="52"/>
                </a:cubicBezTo>
                <a:cubicBezTo>
                  <a:pt x="50" y="54"/>
                  <a:pt x="54" y="55"/>
                  <a:pt x="54" y="60"/>
                </a:cubicBezTo>
                <a:cubicBezTo>
                  <a:pt x="55" y="61"/>
                  <a:pt x="55" y="62"/>
                  <a:pt x="55" y="64"/>
                </a:cubicBezTo>
                <a:cubicBezTo>
                  <a:pt x="54" y="67"/>
                  <a:pt x="53" y="69"/>
                  <a:pt x="51" y="72"/>
                </a:cubicBezTo>
                <a:cubicBezTo>
                  <a:pt x="49" y="74"/>
                  <a:pt x="48" y="75"/>
                  <a:pt x="45" y="77"/>
                </a:cubicBezTo>
                <a:cubicBezTo>
                  <a:pt x="41" y="79"/>
                  <a:pt x="35" y="81"/>
                  <a:pt x="31" y="80"/>
                </a:cubicBezTo>
                <a:cubicBezTo>
                  <a:pt x="29" y="79"/>
                  <a:pt x="27" y="77"/>
                  <a:pt x="26" y="74"/>
                </a:cubicBezTo>
                <a:cubicBezTo>
                  <a:pt x="24" y="69"/>
                  <a:pt x="26" y="64"/>
                  <a:pt x="29" y="60"/>
                </a:cubicBezTo>
                <a:cubicBezTo>
                  <a:pt x="26" y="57"/>
                  <a:pt x="22" y="54"/>
                  <a:pt x="19" y="50"/>
                </a:cubicBezTo>
                <a:cubicBezTo>
                  <a:pt x="14" y="47"/>
                  <a:pt x="7" y="45"/>
                  <a:pt x="3" y="40"/>
                </a:cubicBezTo>
                <a:cubicBezTo>
                  <a:pt x="5" y="33"/>
                  <a:pt x="9" y="27"/>
                  <a:pt x="15" y="23"/>
                </a:cubicBezTo>
                <a:cubicBezTo>
                  <a:pt x="11" y="20"/>
                  <a:pt x="10" y="14"/>
                  <a:pt x="6" y="11"/>
                </a:cubicBezTo>
                <a:cubicBezTo>
                  <a:pt x="6" y="8"/>
                  <a:pt x="0" y="2"/>
                  <a:pt x="4" y="0"/>
                </a:cubicBezTo>
                <a:cubicBezTo>
                  <a:pt x="10" y="7"/>
                  <a:pt x="14" y="14"/>
                  <a:pt x="21" y="20"/>
                </a:cubicBezTo>
                <a:close/>
                <a:moveTo>
                  <a:pt x="16" y="22"/>
                </a:moveTo>
                <a:cubicBezTo>
                  <a:pt x="17" y="22"/>
                  <a:pt x="18" y="21"/>
                  <a:pt x="19" y="21"/>
                </a:cubicBezTo>
                <a:cubicBezTo>
                  <a:pt x="14" y="15"/>
                  <a:pt x="10" y="9"/>
                  <a:pt x="5" y="4"/>
                </a:cubicBezTo>
                <a:cubicBezTo>
                  <a:pt x="8" y="11"/>
                  <a:pt x="12" y="17"/>
                  <a:pt x="16" y="22"/>
                </a:cubicBezTo>
                <a:close/>
                <a:moveTo>
                  <a:pt x="36" y="21"/>
                </a:moveTo>
                <a:cubicBezTo>
                  <a:pt x="31" y="20"/>
                  <a:pt x="26" y="19"/>
                  <a:pt x="21" y="21"/>
                </a:cubicBezTo>
                <a:cubicBezTo>
                  <a:pt x="21" y="22"/>
                  <a:pt x="21" y="22"/>
                  <a:pt x="21" y="22"/>
                </a:cubicBezTo>
                <a:cubicBezTo>
                  <a:pt x="20" y="22"/>
                  <a:pt x="20" y="22"/>
                  <a:pt x="19" y="22"/>
                </a:cubicBezTo>
                <a:cubicBezTo>
                  <a:pt x="16" y="24"/>
                  <a:pt x="13" y="26"/>
                  <a:pt x="11" y="29"/>
                </a:cubicBezTo>
                <a:cubicBezTo>
                  <a:pt x="9" y="31"/>
                  <a:pt x="8" y="33"/>
                  <a:pt x="7" y="35"/>
                </a:cubicBezTo>
                <a:cubicBezTo>
                  <a:pt x="6" y="37"/>
                  <a:pt x="4" y="38"/>
                  <a:pt x="5" y="40"/>
                </a:cubicBezTo>
                <a:cubicBezTo>
                  <a:pt x="7" y="41"/>
                  <a:pt x="9" y="43"/>
                  <a:pt x="11" y="44"/>
                </a:cubicBezTo>
                <a:cubicBezTo>
                  <a:pt x="11" y="44"/>
                  <a:pt x="12" y="44"/>
                  <a:pt x="12" y="44"/>
                </a:cubicBezTo>
                <a:cubicBezTo>
                  <a:pt x="14" y="45"/>
                  <a:pt x="15" y="47"/>
                  <a:pt x="17" y="45"/>
                </a:cubicBezTo>
                <a:cubicBezTo>
                  <a:pt x="20" y="39"/>
                  <a:pt x="29" y="36"/>
                  <a:pt x="37" y="36"/>
                </a:cubicBezTo>
                <a:cubicBezTo>
                  <a:pt x="39" y="32"/>
                  <a:pt x="39" y="28"/>
                  <a:pt x="39" y="23"/>
                </a:cubicBezTo>
                <a:cubicBezTo>
                  <a:pt x="38" y="22"/>
                  <a:pt x="37" y="22"/>
                  <a:pt x="36" y="21"/>
                </a:cubicBezTo>
                <a:close/>
                <a:moveTo>
                  <a:pt x="32" y="54"/>
                </a:moveTo>
                <a:cubicBezTo>
                  <a:pt x="31" y="53"/>
                  <a:pt x="29" y="50"/>
                  <a:pt x="29" y="48"/>
                </a:cubicBezTo>
                <a:cubicBezTo>
                  <a:pt x="31" y="50"/>
                  <a:pt x="33" y="53"/>
                  <a:pt x="34" y="56"/>
                </a:cubicBezTo>
                <a:cubicBezTo>
                  <a:pt x="37" y="55"/>
                  <a:pt x="39" y="53"/>
                  <a:pt x="42" y="53"/>
                </a:cubicBezTo>
                <a:cubicBezTo>
                  <a:pt x="39" y="48"/>
                  <a:pt x="39" y="42"/>
                  <a:pt x="36" y="38"/>
                </a:cubicBezTo>
                <a:cubicBezTo>
                  <a:pt x="28" y="37"/>
                  <a:pt x="21" y="41"/>
                  <a:pt x="19" y="46"/>
                </a:cubicBezTo>
                <a:cubicBezTo>
                  <a:pt x="21" y="51"/>
                  <a:pt x="27" y="55"/>
                  <a:pt x="30" y="59"/>
                </a:cubicBezTo>
                <a:cubicBezTo>
                  <a:pt x="31" y="58"/>
                  <a:pt x="32" y="58"/>
                  <a:pt x="32" y="57"/>
                </a:cubicBezTo>
                <a:cubicBezTo>
                  <a:pt x="31" y="54"/>
                  <a:pt x="28" y="53"/>
                  <a:pt x="27" y="49"/>
                </a:cubicBezTo>
                <a:cubicBezTo>
                  <a:pt x="29" y="51"/>
                  <a:pt x="30" y="53"/>
                  <a:pt x="32" y="54"/>
                </a:cubicBezTo>
                <a:close/>
                <a:moveTo>
                  <a:pt x="53" y="59"/>
                </a:moveTo>
                <a:cubicBezTo>
                  <a:pt x="51" y="58"/>
                  <a:pt x="50" y="55"/>
                  <a:pt x="48" y="54"/>
                </a:cubicBezTo>
                <a:cubicBezTo>
                  <a:pt x="46" y="54"/>
                  <a:pt x="42" y="54"/>
                  <a:pt x="40" y="54"/>
                </a:cubicBezTo>
                <a:cubicBezTo>
                  <a:pt x="40" y="55"/>
                  <a:pt x="40" y="55"/>
                  <a:pt x="39" y="55"/>
                </a:cubicBezTo>
                <a:cubicBezTo>
                  <a:pt x="36" y="57"/>
                  <a:pt x="32" y="58"/>
                  <a:pt x="31" y="61"/>
                </a:cubicBezTo>
                <a:cubicBezTo>
                  <a:pt x="31" y="61"/>
                  <a:pt x="31" y="61"/>
                  <a:pt x="30" y="61"/>
                </a:cubicBezTo>
                <a:cubicBezTo>
                  <a:pt x="28" y="65"/>
                  <a:pt x="25" y="72"/>
                  <a:pt x="29" y="75"/>
                </a:cubicBezTo>
                <a:cubicBezTo>
                  <a:pt x="29" y="74"/>
                  <a:pt x="29" y="73"/>
                  <a:pt x="29" y="71"/>
                </a:cubicBezTo>
                <a:cubicBezTo>
                  <a:pt x="30" y="68"/>
                  <a:pt x="34" y="64"/>
                  <a:pt x="37" y="62"/>
                </a:cubicBezTo>
                <a:cubicBezTo>
                  <a:pt x="42" y="58"/>
                  <a:pt x="50" y="57"/>
                  <a:pt x="53" y="64"/>
                </a:cubicBezTo>
                <a:cubicBezTo>
                  <a:pt x="53" y="62"/>
                  <a:pt x="53" y="61"/>
                  <a:pt x="53" y="59"/>
                </a:cubicBezTo>
                <a:close/>
                <a:moveTo>
                  <a:pt x="52" y="67"/>
                </a:moveTo>
                <a:cubicBezTo>
                  <a:pt x="52" y="65"/>
                  <a:pt x="51" y="63"/>
                  <a:pt x="50" y="62"/>
                </a:cubicBezTo>
                <a:cubicBezTo>
                  <a:pt x="42" y="57"/>
                  <a:pt x="26" y="70"/>
                  <a:pt x="32" y="78"/>
                </a:cubicBezTo>
                <a:cubicBezTo>
                  <a:pt x="41" y="79"/>
                  <a:pt x="49" y="74"/>
                  <a:pt x="52" y="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16" name="Freeform 182"/>
          <p:cNvSpPr>
            <a:spLocks noEditPoints="1"/>
          </p:cNvSpPr>
          <p:nvPr/>
        </p:nvSpPr>
        <p:spPr bwMode="auto">
          <a:xfrm>
            <a:off x="8643938" y="2443163"/>
            <a:ext cx="87312" cy="1308100"/>
          </a:xfrm>
          <a:custGeom>
            <a:avLst/>
            <a:gdLst>
              <a:gd name="T0" fmla="*/ 26 w 28"/>
              <a:gd name="T1" fmla="*/ 68 h 414"/>
              <a:gd name="T2" fmla="*/ 26 w 28"/>
              <a:gd name="T3" fmla="*/ 211 h 414"/>
              <a:gd name="T4" fmla="*/ 27 w 28"/>
              <a:gd name="T5" fmla="*/ 289 h 414"/>
              <a:gd name="T6" fmla="*/ 28 w 28"/>
              <a:gd name="T7" fmla="*/ 323 h 414"/>
              <a:gd name="T8" fmla="*/ 27 w 28"/>
              <a:gd name="T9" fmla="*/ 404 h 414"/>
              <a:gd name="T10" fmla="*/ 15 w 28"/>
              <a:gd name="T11" fmla="*/ 413 h 414"/>
              <a:gd name="T12" fmla="*/ 0 w 28"/>
              <a:gd name="T13" fmla="*/ 379 h 414"/>
              <a:gd name="T14" fmla="*/ 5 w 28"/>
              <a:gd name="T15" fmla="*/ 238 h 414"/>
              <a:gd name="T16" fmla="*/ 9 w 28"/>
              <a:gd name="T17" fmla="*/ 131 h 414"/>
              <a:gd name="T18" fmla="*/ 14 w 28"/>
              <a:gd name="T19" fmla="*/ 24 h 414"/>
              <a:gd name="T20" fmla="*/ 20 w 28"/>
              <a:gd name="T21" fmla="*/ 0 h 414"/>
              <a:gd name="T22" fmla="*/ 1 w 28"/>
              <a:gd name="T23" fmla="*/ 395 h 414"/>
              <a:gd name="T24" fmla="*/ 25 w 28"/>
              <a:gd name="T25" fmla="*/ 394 h 414"/>
              <a:gd name="T26" fmla="*/ 6 w 28"/>
              <a:gd name="T27" fmla="*/ 392 h 414"/>
              <a:gd name="T28" fmla="*/ 2 w 28"/>
              <a:gd name="T29" fmla="*/ 386 h 414"/>
              <a:gd name="T30" fmla="*/ 27 w 28"/>
              <a:gd name="T31" fmla="*/ 356 h 414"/>
              <a:gd name="T32" fmla="*/ 3 w 28"/>
              <a:gd name="T33" fmla="*/ 378 h 414"/>
              <a:gd name="T34" fmla="*/ 2 w 28"/>
              <a:gd name="T35" fmla="*/ 367 h 414"/>
              <a:gd name="T36" fmla="*/ 6 w 28"/>
              <a:gd name="T37" fmla="*/ 374 h 414"/>
              <a:gd name="T38" fmla="*/ 2 w 28"/>
              <a:gd name="T39" fmla="*/ 355 h 414"/>
              <a:gd name="T40" fmla="*/ 25 w 28"/>
              <a:gd name="T41" fmla="*/ 333 h 414"/>
              <a:gd name="T42" fmla="*/ 3 w 28"/>
              <a:gd name="T43" fmla="*/ 342 h 414"/>
              <a:gd name="T44" fmla="*/ 8 w 28"/>
              <a:gd name="T45" fmla="*/ 385 h 414"/>
              <a:gd name="T46" fmla="*/ 8 w 28"/>
              <a:gd name="T47" fmla="*/ 336 h 414"/>
              <a:gd name="T48" fmla="*/ 10 w 28"/>
              <a:gd name="T49" fmla="*/ 335 h 414"/>
              <a:gd name="T50" fmla="*/ 7 w 28"/>
              <a:gd name="T51" fmla="*/ 316 h 414"/>
              <a:gd name="T52" fmla="*/ 22 w 28"/>
              <a:gd name="T53" fmla="*/ 293 h 414"/>
              <a:gd name="T54" fmla="*/ 5 w 28"/>
              <a:gd name="T55" fmla="*/ 308 h 414"/>
              <a:gd name="T56" fmla="*/ 4 w 28"/>
              <a:gd name="T57" fmla="*/ 297 h 414"/>
              <a:gd name="T58" fmla="*/ 4 w 28"/>
              <a:gd name="T59" fmla="*/ 293 h 414"/>
              <a:gd name="T60" fmla="*/ 26 w 28"/>
              <a:gd name="T61" fmla="*/ 290 h 414"/>
              <a:gd name="T62" fmla="*/ 5 w 28"/>
              <a:gd name="T63" fmla="*/ 286 h 414"/>
              <a:gd name="T64" fmla="*/ 5 w 28"/>
              <a:gd name="T65" fmla="*/ 282 h 414"/>
              <a:gd name="T66" fmla="*/ 15 w 28"/>
              <a:gd name="T67" fmla="*/ 27 h 414"/>
              <a:gd name="T68" fmla="*/ 8 w 28"/>
              <a:gd name="T69" fmla="*/ 175 h 414"/>
              <a:gd name="T70" fmla="*/ 26 w 28"/>
              <a:gd name="T71" fmla="*/ 280 h 414"/>
              <a:gd name="T72" fmla="*/ 24 w 28"/>
              <a:gd name="T73" fmla="*/ 140 h 414"/>
              <a:gd name="T74" fmla="*/ 24 w 28"/>
              <a:gd name="T75" fmla="*/ 34 h 414"/>
              <a:gd name="T76" fmla="*/ 19 w 28"/>
              <a:gd name="T77" fmla="*/ 2 h 414"/>
              <a:gd name="T78" fmla="*/ 14 w 28"/>
              <a:gd name="T79" fmla="*/ 348 h 414"/>
              <a:gd name="T80" fmla="*/ 11 w 28"/>
              <a:gd name="T81" fmla="*/ 393 h 414"/>
              <a:gd name="T82" fmla="*/ 9 w 28"/>
              <a:gd name="T83" fmla="*/ 317 h 414"/>
              <a:gd name="T84" fmla="*/ 9 w 28"/>
              <a:gd name="T85" fmla="*/ 317 h 414"/>
              <a:gd name="T86" fmla="*/ 15 w 28"/>
              <a:gd name="T87" fmla="*/ 299 h 414"/>
              <a:gd name="T88" fmla="*/ 21 w 28"/>
              <a:gd name="T89" fmla="*/ 341 h 414"/>
              <a:gd name="T90" fmla="*/ 25 w 28"/>
              <a:gd name="T91" fmla="*/ 318 h 414"/>
              <a:gd name="T92" fmla="*/ 21 w 28"/>
              <a:gd name="T93" fmla="*/ 324 h 414"/>
              <a:gd name="T94" fmla="*/ 26 w 28"/>
              <a:gd name="T95" fmla="*/ 378 h 414"/>
              <a:gd name="T96" fmla="*/ 26 w 28"/>
              <a:gd name="T97" fmla="*/ 317 h 414"/>
              <a:gd name="T98" fmla="*/ 22 w 28"/>
              <a:gd name="T99" fmla="*/ 340 h 414"/>
              <a:gd name="T100" fmla="*/ 26 w 28"/>
              <a:gd name="T101" fmla="*/ 373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8" h="414">
                <a:moveTo>
                  <a:pt x="20" y="0"/>
                </a:moveTo>
                <a:cubicBezTo>
                  <a:pt x="22" y="1"/>
                  <a:pt x="22" y="5"/>
                  <a:pt x="23" y="8"/>
                </a:cubicBezTo>
                <a:cubicBezTo>
                  <a:pt x="24" y="17"/>
                  <a:pt x="24" y="30"/>
                  <a:pt x="26" y="38"/>
                </a:cubicBezTo>
                <a:cubicBezTo>
                  <a:pt x="25" y="48"/>
                  <a:pt x="26" y="58"/>
                  <a:pt x="26" y="68"/>
                </a:cubicBezTo>
                <a:cubicBezTo>
                  <a:pt x="25" y="93"/>
                  <a:pt x="25" y="119"/>
                  <a:pt x="25" y="145"/>
                </a:cubicBezTo>
                <a:cubicBezTo>
                  <a:pt x="25" y="150"/>
                  <a:pt x="26" y="155"/>
                  <a:pt x="26" y="160"/>
                </a:cubicBezTo>
                <a:cubicBezTo>
                  <a:pt x="26" y="169"/>
                  <a:pt x="26" y="177"/>
                  <a:pt x="26" y="186"/>
                </a:cubicBezTo>
                <a:cubicBezTo>
                  <a:pt x="26" y="195"/>
                  <a:pt x="26" y="203"/>
                  <a:pt x="26" y="211"/>
                </a:cubicBezTo>
                <a:cubicBezTo>
                  <a:pt x="26" y="218"/>
                  <a:pt x="27" y="226"/>
                  <a:pt x="27" y="235"/>
                </a:cubicBezTo>
                <a:cubicBezTo>
                  <a:pt x="27" y="243"/>
                  <a:pt x="27" y="252"/>
                  <a:pt x="27" y="260"/>
                </a:cubicBezTo>
                <a:cubicBezTo>
                  <a:pt x="27" y="267"/>
                  <a:pt x="27" y="272"/>
                  <a:pt x="27" y="281"/>
                </a:cubicBezTo>
                <a:cubicBezTo>
                  <a:pt x="27" y="283"/>
                  <a:pt x="26" y="287"/>
                  <a:pt x="27" y="289"/>
                </a:cubicBezTo>
                <a:cubicBezTo>
                  <a:pt x="27" y="290"/>
                  <a:pt x="27" y="289"/>
                  <a:pt x="28" y="289"/>
                </a:cubicBezTo>
                <a:cubicBezTo>
                  <a:pt x="26" y="291"/>
                  <a:pt x="27" y="293"/>
                  <a:pt x="28" y="295"/>
                </a:cubicBezTo>
                <a:cubicBezTo>
                  <a:pt x="27" y="296"/>
                  <a:pt x="27" y="297"/>
                  <a:pt x="27" y="298"/>
                </a:cubicBezTo>
                <a:cubicBezTo>
                  <a:pt x="27" y="305"/>
                  <a:pt x="27" y="314"/>
                  <a:pt x="28" y="323"/>
                </a:cubicBezTo>
                <a:cubicBezTo>
                  <a:pt x="28" y="332"/>
                  <a:pt x="28" y="342"/>
                  <a:pt x="28" y="352"/>
                </a:cubicBezTo>
                <a:cubicBezTo>
                  <a:pt x="28" y="362"/>
                  <a:pt x="27" y="371"/>
                  <a:pt x="27" y="381"/>
                </a:cubicBezTo>
                <a:cubicBezTo>
                  <a:pt x="27" y="388"/>
                  <a:pt x="27" y="393"/>
                  <a:pt x="27" y="400"/>
                </a:cubicBezTo>
                <a:cubicBezTo>
                  <a:pt x="27" y="401"/>
                  <a:pt x="26" y="403"/>
                  <a:pt x="27" y="404"/>
                </a:cubicBezTo>
                <a:cubicBezTo>
                  <a:pt x="27" y="404"/>
                  <a:pt x="27" y="406"/>
                  <a:pt x="27" y="406"/>
                </a:cubicBezTo>
                <a:cubicBezTo>
                  <a:pt x="27" y="407"/>
                  <a:pt x="26" y="407"/>
                  <a:pt x="25" y="408"/>
                </a:cubicBezTo>
                <a:cubicBezTo>
                  <a:pt x="23" y="410"/>
                  <a:pt x="22" y="411"/>
                  <a:pt x="20" y="412"/>
                </a:cubicBezTo>
                <a:cubicBezTo>
                  <a:pt x="18" y="412"/>
                  <a:pt x="17" y="413"/>
                  <a:pt x="15" y="413"/>
                </a:cubicBezTo>
                <a:cubicBezTo>
                  <a:pt x="11" y="413"/>
                  <a:pt x="7" y="411"/>
                  <a:pt x="4" y="410"/>
                </a:cubicBezTo>
                <a:cubicBezTo>
                  <a:pt x="3" y="408"/>
                  <a:pt x="2" y="408"/>
                  <a:pt x="1" y="407"/>
                </a:cubicBezTo>
                <a:cubicBezTo>
                  <a:pt x="0" y="405"/>
                  <a:pt x="0" y="404"/>
                  <a:pt x="0" y="402"/>
                </a:cubicBezTo>
                <a:cubicBezTo>
                  <a:pt x="0" y="395"/>
                  <a:pt x="0" y="387"/>
                  <a:pt x="0" y="379"/>
                </a:cubicBezTo>
                <a:cubicBezTo>
                  <a:pt x="0" y="371"/>
                  <a:pt x="0" y="363"/>
                  <a:pt x="0" y="355"/>
                </a:cubicBezTo>
                <a:cubicBezTo>
                  <a:pt x="0" y="338"/>
                  <a:pt x="3" y="322"/>
                  <a:pt x="2" y="307"/>
                </a:cubicBezTo>
                <a:cubicBezTo>
                  <a:pt x="3" y="302"/>
                  <a:pt x="2" y="296"/>
                  <a:pt x="3" y="290"/>
                </a:cubicBezTo>
                <a:cubicBezTo>
                  <a:pt x="4" y="275"/>
                  <a:pt x="4" y="256"/>
                  <a:pt x="5" y="238"/>
                </a:cubicBezTo>
                <a:cubicBezTo>
                  <a:pt x="5" y="226"/>
                  <a:pt x="6" y="215"/>
                  <a:pt x="6" y="203"/>
                </a:cubicBezTo>
                <a:cubicBezTo>
                  <a:pt x="7" y="200"/>
                  <a:pt x="6" y="198"/>
                  <a:pt x="7" y="195"/>
                </a:cubicBezTo>
                <a:cubicBezTo>
                  <a:pt x="7" y="186"/>
                  <a:pt x="7" y="177"/>
                  <a:pt x="7" y="168"/>
                </a:cubicBezTo>
                <a:cubicBezTo>
                  <a:pt x="8" y="157"/>
                  <a:pt x="8" y="144"/>
                  <a:pt x="9" y="131"/>
                </a:cubicBezTo>
                <a:cubicBezTo>
                  <a:pt x="9" y="119"/>
                  <a:pt x="10" y="106"/>
                  <a:pt x="10" y="94"/>
                </a:cubicBezTo>
                <a:cubicBezTo>
                  <a:pt x="10" y="82"/>
                  <a:pt x="11" y="70"/>
                  <a:pt x="11" y="58"/>
                </a:cubicBezTo>
                <a:cubicBezTo>
                  <a:pt x="11" y="49"/>
                  <a:pt x="12" y="39"/>
                  <a:pt x="12" y="31"/>
                </a:cubicBezTo>
                <a:cubicBezTo>
                  <a:pt x="13" y="29"/>
                  <a:pt x="13" y="26"/>
                  <a:pt x="14" y="24"/>
                </a:cubicBezTo>
                <a:cubicBezTo>
                  <a:pt x="14" y="22"/>
                  <a:pt x="13" y="21"/>
                  <a:pt x="13" y="19"/>
                </a:cubicBezTo>
                <a:cubicBezTo>
                  <a:pt x="14" y="15"/>
                  <a:pt x="15" y="10"/>
                  <a:pt x="15" y="5"/>
                </a:cubicBezTo>
                <a:cubicBezTo>
                  <a:pt x="16" y="4"/>
                  <a:pt x="15" y="2"/>
                  <a:pt x="16" y="1"/>
                </a:cubicBezTo>
                <a:cubicBezTo>
                  <a:pt x="16" y="0"/>
                  <a:pt x="18" y="0"/>
                  <a:pt x="20" y="0"/>
                </a:cubicBezTo>
                <a:close/>
                <a:moveTo>
                  <a:pt x="1" y="403"/>
                </a:moveTo>
                <a:cubicBezTo>
                  <a:pt x="2" y="412"/>
                  <a:pt x="19" y="414"/>
                  <a:pt x="24" y="407"/>
                </a:cubicBezTo>
                <a:cubicBezTo>
                  <a:pt x="25" y="404"/>
                  <a:pt x="25" y="402"/>
                  <a:pt x="25" y="400"/>
                </a:cubicBezTo>
                <a:cubicBezTo>
                  <a:pt x="17" y="403"/>
                  <a:pt x="7" y="400"/>
                  <a:pt x="1" y="395"/>
                </a:cubicBezTo>
                <a:cubicBezTo>
                  <a:pt x="1" y="398"/>
                  <a:pt x="2" y="400"/>
                  <a:pt x="1" y="403"/>
                </a:cubicBezTo>
                <a:close/>
                <a:moveTo>
                  <a:pt x="1" y="393"/>
                </a:moveTo>
                <a:cubicBezTo>
                  <a:pt x="6" y="398"/>
                  <a:pt x="18" y="402"/>
                  <a:pt x="25" y="398"/>
                </a:cubicBezTo>
                <a:cubicBezTo>
                  <a:pt x="25" y="396"/>
                  <a:pt x="25" y="396"/>
                  <a:pt x="25" y="394"/>
                </a:cubicBezTo>
                <a:cubicBezTo>
                  <a:pt x="21" y="396"/>
                  <a:pt x="16" y="396"/>
                  <a:pt x="11" y="394"/>
                </a:cubicBezTo>
                <a:cubicBezTo>
                  <a:pt x="11" y="395"/>
                  <a:pt x="11" y="395"/>
                  <a:pt x="10" y="395"/>
                </a:cubicBezTo>
                <a:cubicBezTo>
                  <a:pt x="10" y="395"/>
                  <a:pt x="10" y="394"/>
                  <a:pt x="10" y="394"/>
                </a:cubicBezTo>
                <a:cubicBezTo>
                  <a:pt x="8" y="394"/>
                  <a:pt x="7" y="393"/>
                  <a:pt x="6" y="392"/>
                </a:cubicBezTo>
                <a:cubicBezTo>
                  <a:pt x="5" y="392"/>
                  <a:pt x="4" y="391"/>
                  <a:pt x="3" y="391"/>
                </a:cubicBezTo>
                <a:cubicBezTo>
                  <a:pt x="3" y="390"/>
                  <a:pt x="2" y="389"/>
                  <a:pt x="2" y="389"/>
                </a:cubicBezTo>
                <a:cubicBezTo>
                  <a:pt x="2" y="391"/>
                  <a:pt x="1" y="392"/>
                  <a:pt x="1" y="393"/>
                </a:cubicBezTo>
                <a:close/>
                <a:moveTo>
                  <a:pt x="2" y="386"/>
                </a:moveTo>
                <a:cubicBezTo>
                  <a:pt x="4" y="385"/>
                  <a:pt x="6" y="384"/>
                  <a:pt x="8" y="383"/>
                </a:cubicBezTo>
                <a:cubicBezTo>
                  <a:pt x="8" y="383"/>
                  <a:pt x="9" y="383"/>
                  <a:pt x="9" y="383"/>
                </a:cubicBezTo>
                <a:cubicBezTo>
                  <a:pt x="16" y="378"/>
                  <a:pt x="22" y="373"/>
                  <a:pt x="26" y="365"/>
                </a:cubicBezTo>
                <a:cubicBezTo>
                  <a:pt x="26" y="363"/>
                  <a:pt x="27" y="359"/>
                  <a:pt x="27" y="356"/>
                </a:cubicBezTo>
                <a:cubicBezTo>
                  <a:pt x="25" y="358"/>
                  <a:pt x="24" y="361"/>
                  <a:pt x="22" y="362"/>
                </a:cubicBezTo>
                <a:cubicBezTo>
                  <a:pt x="22" y="363"/>
                  <a:pt x="23" y="363"/>
                  <a:pt x="22" y="364"/>
                </a:cubicBezTo>
                <a:cubicBezTo>
                  <a:pt x="22" y="364"/>
                  <a:pt x="21" y="364"/>
                  <a:pt x="20" y="364"/>
                </a:cubicBezTo>
                <a:cubicBezTo>
                  <a:pt x="15" y="369"/>
                  <a:pt x="9" y="374"/>
                  <a:pt x="3" y="378"/>
                </a:cubicBezTo>
                <a:cubicBezTo>
                  <a:pt x="3" y="379"/>
                  <a:pt x="3" y="380"/>
                  <a:pt x="2" y="380"/>
                </a:cubicBezTo>
                <a:cubicBezTo>
                  <a:pt x="1" y="382"/>
                  <a:pt x="2" y="383"/>
                  <a:pt x="2" y="386"/>
                </a:cubicBezTo>
                <a:close/>
                <a:moveTo>
                  <a:pt x="5" y="375"/>
                </a:moveTo>
                <a:cubicBezTo>
                  <a:pt x="4" y="372"/>
                  <a:pt x="4" y="370"/>
                  <a:pt x="2" y="367"/>
                </a:cubicBezTo>
                <a:cubicBezTo>
                  <a:pt x="2" y="371"/>
                  <a:pt x="2" y="374"/>
                  <a:pt x="1" y="377"/>
                </a:cubicBezTo>
                <a:cubicBezTo>
                  <a:pt x="3" y="377"/>
                  <a:pt x="4" y="376"/>
                  <a:pt x="5" y="375"/>
                </a:cubicBezTo>
                <a:close/>
                <a:moveTo>
                  <a:pt x="2" y="363"/>
                </a:moveTo>
                <a:cubicBezTo>
                  <a:pt x="3" y="366"/>
                  <a:pt x="5" y="370"/>
                  <a:pt x="6" y="374"/>
                </a:cubicBezTo>
                <a:cubicBezTo>
                  <a:pt x="8" y="373"/>
                  <a:pt x="10" y="372"/>
                  <a:pt x="12" y="370"/>
                </a:cubicBezTo>
                <a:cubicBezTo>
                  <a:pt x="11" y="369"/>
                  <a:pt x="11" y="368"/>
                  <a:pt x="11" y="366"/>
                </a:cubicBezTo>
                <a:cubicBezTo>
                  <a:pt x="9" y="362"/>
                  <a:pt x="8" y="357"/>
                  <a:pt x="6" y="353"/>
                </a:cubicBezTo>
                <a:cubicBezTo>
                  <a:pt x="5" y="354"/>
                  <a:pt x="4" y="355"/>
                  <a:pt x="2" y="355"/>
                </a:cubicBezTo>
                <a:cubicBezTo>
                  <a:pt x="2" y="358"/>
                  <a:pt x="2" y="359"/>
                  <a:pt x="2" y="363"/>
                </a:cubicBezTo>
                <a:close/>
                <a:moveTo>
                  <a:pt x="2" y="354"/>
                </a:moveTo>
                <a:cubicBezTo>
                  <a:pt x="9" y="351"/>
                  <a:pt x="15" y="345"/>
                  <a:pt x="20" y="340"/>
                </a:cubicBezTo>
                <a:cubicBezTo>
                  <a:pt x="22" y="338"/>
                  <a:pt x="23" y="336"/>
                  <a:pt x="25" y="333"/>
                </a:cubicBezTo>
                <a:cubicBezTo>
                  <a:pt x="25" y="332"/>
                  <a:pt x="26" y="332"/>
                  <a:pt x="26" y="331"/>
                </a:cubicBezTo>
                <a:cubicBezTo>
                  <a:pt x="27" y="329"/>
                  <a:pt x="26" y="328"/>
                  <a:pt x="26" y="326"/>
                </a:cubicBezTo>
                <a:cubicBezTo>
                  <a:pt x="26" y="324"/>
                  <a:pt x="26" y="322"/>
                  <a:pt x="26" y="320"/>
                </a:cubicBezTo>
                <a:cubicBezTo>
                  <a:pt x="20" y="329"/>
                  <a:pt x="12" y="335"/>
                  <a:pt x="3" y="342"/>
                </a:cubicBezTo>
                <a:cubicBezTo>
                  <a:pt x="3" y="342"/>
                  <a:pt x="3" y="342"/>
                  <a:pt x="2" y="342"/>
                </a:cubicBezTo>
                <a:cubicBezTo>
                  <a:pt x="2" y="346"/>
                  <a:pt x="2" y="349"/>
                  <a:pt x="2" y="354"/>
                </a:cubicBezTo>
                <a:close/>
                <a:moveTo>
                  <a:pt x="10" y="392"/>
                </a:moveTo>
                <a:cubicBezTo>
                  <a:pt x="9" y="389"/>
                  <a:pt x="8" y="388"/>
                  <a:pt x="8" y="385"/>
                </a:cubicBezTo>
                <a:cubicBezTo>
                  <a:pt x="6" y="385"/>
                  <a:pt x="4" y="386"/>
                  <a:pt x="2" y="387"/>
                </a:cubicBezTo>
                <a:cubicBezTo>
                  <a:pt x="4" y="390"/>
                  <a:pt x="6" y="391"/>
                  <a:pt x="10" y="392"/>
                </a:cubicBezTo>
                <a:close/>
                <a:moveTo>
                  <a:pt x="3" y="340"/>
                </a:moveTo>
                <a:cubicBezTo>
                  <a:pt x="5" y="339"/>
                  <a:pt x="7" y="338"/>
                  <a:pt x="8" y="336"/>
                </a:cubicBezTo>
                <a:cubicBezTo>
                  <a:pt x="6" y="333"/>
                  <a:pt x="5" y="329"/>
                  <a:pt x="3" y="327"/>
                </a:cubicBezTo>
                <a:cubicBezTo>
                  <a:pt x="3" y="332"/>
                  <a:pt x="1" y="336"/>
                  <a:pt x="3" y="340"/>
                </a:cubicBezTo>
                <a:close/>
                <a:moveTo>
                  <a:pt x="3" y="324"/>
                </a:moveTo>
                <a:cubicBezTo>
                  <a:pt x="5" y="327"/>
                  <a:pt x="7" y="332"/>
                  <a:pt x="10" y="335"/>
                </a:cubicBezTo>
                <a:cubicBezTo>
                  <a:pt x="12" y="334"/>
                  <a:pt x="13" y="332"/>
                  <a:pt x="15" y="331"/>
                </a:cubicBezTo>
                <a:cubicBezTo>
                  <a:pt x="13" y="326"/>
                  <a:pt x="11" y="321"/>
                  <a:pt x="8" y="317"/>
                </a:cubicBezTo>
                <a:cubicBezTo>
                  <a:pt x="6" y="319"/>
                  <a:pt x="3" y="320"/>
                  <a:pt x="3" y="324"/>
                </a:cubicBezTo>
                <a:close/>
                <a:moveTo>
                  <a:pt x="7" y="316"/>
                </a:moveTo>
                <a:cubicBezTo>
                  <a:pt x="8" y="316"/>
                  <a:pt x="8" y="315"/>
                  <a:pt x="9" y="316"/>
                </a:cubicBezTo>
                <a:cubicBezTo>
                  <a:pt x="16" y="310"/>
                  <a:pt x="21" y="304"/>
                  <a:pt x="26" y="296"/>
                </a:cubicBezTo>
                <a:cubicBezTo>
                  <a:pt x="25" y="294"/>
                  <a:pt x="26" y="293"/>
                  <a:pt x="25" y="291"/>
                </a:cubicBezTo>
                <a:cubicBezTo>
                  <a:pt x="24" y="292"/>
                  <a:pt x="23" y="292"/>
                  <a:pt x="22" y="293"/>
                </a:cubicBezTo>
                <a:cubicBezTo>
                  <a:pt x="17" y="300"/>
                  <a:pt x="10" y="305"/>
                  <a:pt x="4" y="310"/>
                </a:cubicBezTo>
                <a:cubicBezTo>
                  <a:pt x="4" y="314"/>
                  <a:pt x="3" y="316"/>
                  <a:pt x="3" y="319"/>
                </a:cubicBezTo>
                <a:cubicBezTo>
                  <a:pt x="5" y="318"/>
                  <a:pt x="6" y="317"/>
                  <a:pt x="7" y="316"/>
                </a:cubicBezTo>
                <a:close/>
                <a:moveTo>
                  <a:pt x="5" y="308"/>
                </a:moveTo>
                <a:cubicBezTo>
                  <a:pt x="6" y="307"/>
                  <a:pt x="8" y="306"/>
                  <a:pt x="9" y="304"/>
                </a:cubicBezTo>
                <a:cubicBezTo>
                  <a:pt x="7" y="303"/>
                  <a:pt x="6" y="301"/>
                  <a:pt x="4" y="299"/>
                </a:cubicBezTo>
                <a:cubicBezTo>
                  <a:pt x="4" y="303"/>
                  <a:pt x="3" y="306"/>
                  <a:pt x="5" y="308"/>
                </a:cubicBezTo>
                <a:close/>
                <a:moveTo>
                  <a:pt x="4" y="297"/>
                </a:moveTo>
                <a:cubicBezTo>
                  <a:pt x="6" y="299"/>
                  <a:pt x="8" y="301"/>
                  <a:pt x="10" y="304"/>
                </a:cubicBezTo>
                <a:cubicBezTo>
                  <a:pt x="11" y="303"/>
                  <a:pt x="13" y="302"/>
                  <a:pt x="14" y="300"/>
                </a:cubicBezTo>
                <a:cubicBezTo>
                  <a:pt x="12" y="298"/>
                  <a:pt x="10" y="295"/>
                  <a:pt x="8" y="293"/>
                </a:cubicBezTo>
                <a:cubicBezTo>
                  <a:pt x="6" y="293"/>
                  <a:pt x="5" y="293"/>
                  <a:pt x="4" y="293"/>
                </a:cubicBezTo>
                <a:cubicBezTo>
                  <a:pt x="4" y="295"/>
                  <a:pt x="4" y="295"/>
                  <a:pt x="4" y="297"/>
                </a:cubicBezTo>
                <a:close/>
                <a:moveTo>
                  <a:pt x="4" y="290"/>
                </a:moveTo>
                <a:cubicBezTo>
                  <a:pt x="9" y="292"/>
                  <a:pt x="17" y="292"/>
                  <a:pt x="22" y="290"/>
                </a:cubicBezTo>
                <a:cubicBezTo>
                  <a:pt x="23" y="291"/>
                  <a:pt x="24" y="290"/>
                  <a:pt x="26" y="290"/>
                </a:cubicBezTo>
                <a:cubicBezTo>
                  <a:pt x="26" y="288"/>
                  <a:pt x="25" y="287"/>
                  <a:pt x="26" y="286"/>
                </a:cubicBezTo>
                <a:cubicBezTo>
                  <a:pt x="20" y="289"/>
                  <a:pt x="12" y="288"/>
                  <a:pt x="5" y="287"/>
                </a:cubicBezTo>
                <a:cubicBezTo>
                  <a:pt x="4" y="288"/>
                  <a:pt x="4" y="289"/>
                  <a:pt x="4" y="290"/>
                </a:cubicBezTo>
                <a:close/>
                <a:moveTo>
                  <a:pt x="5" y="286"/>
                </a:moveTo>
                <a:cubicBezTo>
                  <a:pt x="9" y="287"/>
                  <a:pt x="16" y="286"/>
                  <a:pt x="20" y="286"/>
                </a:cubicBezTo>
                <a:cubicBezTo>
                  <a:pt x="22" y="286"/>
                  <a:pt x="23" y="285"/>
                  <a:pt x="26" y="285"/>
                </a:cubicBezTo>
                <a:cubicBezTo>
                  <a:pt x="26" y="284"/>
                  <a:pt x="26" y="283"/>
                  <a:pt x="26" y="282"/>
                </a:cubicBezTo>
                <a:cubicBezTo>
                  <a:pt x="20" y="284"/>
                  <a:pt x="10" y="285"/>
                  <a:pt x="5" y="282"/>
                </a:cubicBezTo>
                <a:cubicBezTo>
                  <a:pt x="5" y="283"/>
                  <a:pt x="4" y="285"/>
                  <a:pt x="5" y="286"/>
                </a:cubicBezTo>
                <a:close/>
                <a:moveTo>
                  <a:pt x="19" y="2"/>
                </a:moveTo>
                <a:cubicBezTo>
                  <a:pt x="18" y="2"/>
                  <a:pt x="18" y="2"/>
                  <a:pt x="18" y="2"/>
                </a:cubicBezTo>
                <a:cubicBezTo>
                  <a:pt x="15" y="10"/>
                  <a:pt x="16" y="19"/>
                  <a:pt x="15" y="27"/>
                </a:cubicBezTo>
                <a:cubicBezTo>
                  <a:pt x="14" y="30"/>
                  <a:pt x="14" y="33"/>
                  <a:pt x="14" y="36"/>
                </a:cubicBezTo>
                <a:cubicBezTo>
                  <a:pt x="11" y="58"/>
                  <a:pt x="12" y="83"/>
                  <a:pt x="11" y="105"/>
                </a:cubicBezTo>
                <a:cubicBezTo>
                  <a:pt x="11" y="117"/>
                  <a:pt x="10" y="128"/>
                  <a:pt x="10" y="140"/>
                </a:cubicBezTo>
                <a:cubicBezTo>
                  <a:pt x="9" y="151"/>
                  <a:pt x="9" y="164"/>
                  <a:pt x="8" y="175"/>
                </a:cubicBezTo>
                <a:cubicBezTo>
                  <a:pt x="8" y="187"/>
                  <a:pt x="8" y="198"/>
                  <a:pt x="8" y="209"/>
                </a:cubicBezTo>
                <a:cubicBezTo>
                  <a:pt x="7" y="215"/>
                  <a:pt x="7" y="221"/>
                  <a:pt x="7" y="227"/>
                </a:cubicBezTo>
                <a:cubicBezTo>
                  <a:pt x="6" y="244"/>
                  <a:pt x="5" y="262"/>
                  <a:pt x="5" y="280"/>
                </a:cubicBezTo>
                <a:cubicBezTo>
                  <a:pt x="10" y="283"/>
                  <a:pt x="20" y="284"/>
                  <a:pt x="26" y="280"/>
                </a:cubicBezTo>
                <a:cubicBezTo>
                  <a:pt x="26" y="264"/>
                  <a:pt x="26" y="245"/>
                  <a:pt x="25" y="228"/>
                </a:cubicBezTo>
                <a:cubicBezTo>
                  <a:pt x="25" y="223"/>
                  <a:pt x="25" y="217"/>
                  <a:pt x="25" y="212"/>
                </a:cubicBezTo>
                <a:cubicBezTo>
                  <a:pt x="25" y="200"/>
                  <a:pt x="25" y="188"/>
                  <a:pt x="25" y="176"/>
                </a:cubicBezTo>
                <a:cubicBezTo>
                  <a:pt x="25" y="164"/>
                  <a:pt x="24" y="152"/>
                  <a:pt x="24" y="140"/>
                </a:cubicBezTo>
                <a:cubicBezTo>
                  <a:pt x="25" y="134"/>
                  <a:pt x="24" y="128"/>
                  <a:pt x="24" y="122"/>
                </a:cubicBezTo>
                <a:cubicBezTo>
                  <a:pt x="24" y="110"/>
                  <a:pt x="25" y="98"/>
                  <a:pt x="24" y="87"/>
                </a:cubicBezTo>
                <a:cubicBezTo>
                  <a:pt x="24" y="81"/>
                  <a:pt x="24" y="76"/>
                  <a:pt x="24" y="70"/>
                </a:cubicBezTo>
                <a:cubicBezTo>
                  <a:pt x="24" y="57"/>
                  <a:pt x="24" y="45"/>
                  <a:pt x="24" y="34"/>
                </a:cubicBezTo>
                <a:cubicBezTo>
                  <a:pt x="23" y="28"/>
                  <a:pt x="22" y="22"/>
                  <a:pt x="22" y="17"/>
                </a:cubicBezTo>
                <a:cubicBezTo>
                  <a:pt x="22" y="14"/>
                  <a:pt x="22" y="11"/>
                  <a:pt x="22" y="9"/>
                </a:cubicBezTo>
                <a:cubicBezTo>
                  <a:pt x="21" y="6"/>
                  <a:pt x="21" y="3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2"/>
                  <a:pt x="19" y="1"/>
                  <a:pt x="19" y="2"/>
                </a:cubicBezTo>
                <a:close/>
                <a:moveTo>
                  <a:pt x="13" y="369"/>
                </a:moveTo>
                <a:cubicBezTo>
                  <a:pt x="16" y="367"/>
                  <a:pt x="18" y="365"/>
                  <a:pt x="20" y="362"/>
                </a:cubicBezTo>
                <a:cubicBezTo>
                  <a:pt x="19" y="358"/>
                  <a:pt x="16" y="352"/>
                  <a:pt x="14" y="348"/>
                </a:cubicBezTo>
                <a:cubicBezTo>
                  <a:pt x="11" y="349"/>
                  <a:pt x="10" y="351"/>
                  <a:pt x="7" y="352"/>
                </a:cubicBezTo>
                <a:cubicBezTo>
                  <a:pt x="9" y="357"/>
                  <a:pt x="12" y="362"/>
                  <a:pt x="13" y="369"/>
                </a:cubicBezTo>
                <a:close/>
                <a:moveTo>
                  <a:pt x="9" y="384"/>
                </a:moveTo>
                <a:cubicBezTo>
                  <a:pt x="10" y="387"/>
                  <a:pt x="10" y="389"/>
                  <a:pt x="11" y="393"/>
                </a:cubicBezTo>
                <a:cubicBezTo>
                  <a:pt x="13" y="394"/>
                  <a:pt x="17" y="394"/>
                  <a:pt x="19" y="394"/>
                </a:cubicBezTo>
                <a:cubicBezTo>
                  <a:pt x="19" y="389"/>
                  <a:pt x="18" y="383"/>
                  <a:pt x="15" y="379"/>
                </a:cubicBezTo>
                <a:cubicBezTo>
                  <a:pt x="13" y="381"/>
                  <a:pt x="11" y="382"/>
                  <a:pt x="9" y="384"/>
                </a:cubicBezTo>
                <a:close/>
                <a:moveTo>
                  <a:pt x="9" y="317"/>
                </a:moveTo>
                <a:cubicBezTo>
                  <a:pt x="11" y="320"/>
                  <a:pt x="15" y="325"/>
                  <a:pt x="17" y="329"/>
                </a:cubicBezTo>
                <a:cubicBezTo>
                  <a:pt x="18" y="328"/>
                  <a:pt x="19" y="327"/>
                  <a:pt x="20" y="325"/>
                </a:cubicBezTo>
                <a:cubicBezTo>
                  <a:pt x="18" y="321"/>
                  <a:pt x="16" y="316"/>
                  <a:pt x="13" y="313"/>
                </a:cubicBezTo>
                <a:cubicBezTo>
                  <a:pt x="12" y="314"/>
                  <a:pt x="10" y="315"/>
                  <a:pt x="9" y="317"/>
                </a:cubicBezTo>
                <a:close/>
                <a:moveTo>
                  <a:pt x="15" y="299"/>
                </a:moveTo>
                <a:cubicBezTo>
                  <a:pt x="17" y="297"/>
                  <a:pt x="18" y="295"/>
                  <a:pt x="20" y="293"/>
                </a:cubicBezTo>
                <a:cubicBezTo>
                  <a:pt x="16" y="293"/>
                  <a:pt x="12" y="293"/>
                  <a:pt x="10" y="293"/>
                </a:cubicBezTo>
                <a:cubicBezTo>
                  <a:pt x="12" y="295"/>
                  <a:pt x="13" y="298"/>
                  <a:pt x="15" y="299"/>
                </a:cubicBezTo>
                <a:close/>
                <a:moveTo>
                  <a:pt x="22" y="361"/>
                </a:moveTo>
                <a:cubicBezTo>
                  <a:pt x="23" y="359"/>
                  <a:pt x="25" y="357"/>
                  <a:pt x="26" y="355"/>
                </a:cubicBezTo>
                <a:cubicBezTo>
                  <a:pt x="26" y="352"/>
                  <a:pt x="23" y="347"/>
                  <a:pt x="23" y="345"/>
                </a:cubicBezTo>
                <a:cubicBezTo>
                  <a:pt x="22" y="343"/>
                  <a:pt x="22" y="342"/>
                  <a:pt x="21" y="341"/>
                </a:cubicBezTo>
                <a:cubicBezTo>
                  <a:pt x="19" y="343"/>
                  <a:pt x="17" y="345"/>
                  <a:pt x="15" y="347"/>
                </a:cubicBezTo>
                <a:cubicBezTo>
                  <a:pt x="17" y="351"/>
                  <a:pt x="19" y="356"/>
                  <a:pt x="22" y="361"/>
                </a:cubicBezTo>
                <a:close/>
                <a:moveTo>
                  <a:pt x="21" y="324"/>
                </a:moveTo>
                <a:cubicBezTo>
                  <a:pt x="22" y="322"/>
                  <a:pt x="25" y="320"/>
                  <a:pt x="25" y="318"/>
                </a:cubicBezTo>
                <a:cubicBezTo>
                  <a:pt x="25" y="318"/>
                  <a:pt x="25" y="317"/>
                  <a:pt x="24" y="317"/>
                </a:cubicBezTo>
                <a:cubicBezTo>
                  <a:pt x="23" y="313"/>
                  <a:pt x="22" y="310"/>
                  <a:pt x="20" y="307"/>
                </a:cubicBezTo>
                <a:cubicBezTo>
                  <a:pt x="18" y="308"/>
                  <a:pt x="16" y="311"/>
                  <a:pt x="15" y="312"/>
                </a:cubicBezTo>
                <a:cubicBezTo>
                  <a:pt x="17" y="316"/>
                  <a:pt x="19" y="320"/>
                  <a:pt x="21" y="324"/>
                </a:cubicBezTo>
                <a:close/>
                <a:moveTo>
                  <a:pt x="17" y="378"/>
                </a:moveTo>
                <a:cubicBezTo>
                  <a:pt x="19" y="383"/>
                  <a:pt x="20" y="389"/>
                  <a:pt x="21" y="394"/>
                </a:cubicBezTo>
                <a:cubicBezTo>
                  <a:pt x="23" y="394"/>
                  <a:pt x="24" y="393"/>
                  <a:pt x="25" y="392"/>
                </a:cubicBezTo>
                <a:cubicBezTo>
                  <a:pt x="25" y="386"/>
                  <a:pt x="25" y="384"/>
                  <a:pt x="26" y="378"/>
                </a:cubicBezTo>
                <a:cubicBezTo>
                  <a:pt x="25" y="376"/>
                  <a:pt x="25" y="374"/>
                  <a:pt x="24" y="371"/>
                </a:cubicBezTo>
                <a:cubicBezTo>
                  <a:pt x="22" y="374"/>
                  <a:pt x="19" y="376"/>
                  <a:pt x="17" y="378"/>
                </a:cubicBezTo>
                <a:close/>
                <a:moveTo>
                  <a:pt x="26" y="316"/>
                </a:moveTo>
                <a:cubicBezTo>
                  <a:pt x="26" y="316"/>
                  <a:pt x="26" y="317"/>
                  <a:pt x="26" y="317"/>
                </a:cubicBezTo>
                <a:cubicBezTo>
                  <a:pt x="26" y="312"/>
                  <a:pt x="26" y="304"/>
                  <a:pt x="26" y="299"/>
                </a:cubicBezTo>
                <a:cubicBezTo>
                  <a:pt x="24" y="301"/>
                  <a:pt x="22" y="304"/>
                  <a:pt x="20" y="306"/>
                </a:cubicBezTo>
                <a:cubicBezTo>
                  <a:pt x="23" y="308"/>
                  <a:pt x="24" y="313"/>
                  <a:pt x="26" y="316"/>
                </a:cubicBezTo>
                <a:close/>
                <a:moveTo>
                  <a:pt x="22" y="340"/>
                </a:moveTo>
                <a:cubicBezTo>
                  <a:pt x="24" y="343"/>
                  <a:pt x="25" y="348"/>
                  <a:pt x="27" y="352"/>
                </a:cubicBezTo>
                <a:cubicBezTo>
                  <a:pt x="26" y="345"/>
                  <a:pt x="27" y="339"/>
                  <a:pt x="26" y="334"/>
                </a:cubicBezTo>
                <a:cubicBezTo>
                  <a:pt x="25" y="336"/>
                  <a:pt x="23" y="337"/>
                  <a:pt x="22" y="340"/>
                </a:cubicBezTo>
                <a:close/>
                <a:moveTo>
                  <a:pt x="26" y="373"/>
                </a:moveTo>
                <a:cubicBezTo>
                  <a:pt x="26" y="371"/>
                  <a:pt x="26" y="371"/>
                  <a:pt x="26" y="369"/>
                </a:cubicBezTo>
                <a:cubicBezTo>
                  <a:pt x="25" y="369"/>
                  <a:pt x="25" y="370"/>
                  <a:pt x="25" y="371"/>
                </a:cubicBezTo>
                <a:cubicBezTo>
                  <a:pt x="26" y="371"/>
                  <a:pt x="25" y="373"/>
                  <a:pt x="26" y="3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29" name="Freeform 195"/>
          <p:cNvSpPr/>
          <p:nvPr/>
        </p:nvSpPr>
        <p:spPr bwMode="auto">
          <a:xfrm>
            <a:off x="2024063" y="1909763"/>
            <a:ext cx="25400" cy="19050"/>
          </a:xfrm>
          <a:custGeom>
            <a:avLst/>
            <a:gdLst>
              <a:gd name="T0" fmla="*/ 8 w 8"/>
              <a:gd name="T1" fmla="*/ 1 h 6"/>
              <a:gd name="T2" fmla="*/ 0 w 8"/>
              <a:gd name="T3" fmla="*/ 6 h 6"/>
              <a:gd name="T4" fmla="*/ 8 w 8"/>
              <a:gd name="T5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6">
                <a:moveTo>
                  <a:pt x="8" y="1"/>
                </a:moveTo>
                <a:cubicBezTo>
                  <a:pt x="6" y="2"/>
                  <a:pt x="3" y="5"/>
                  <a:pt x="0" y="6"/>
                </a:cubicBezTo>
                <a:cubicBezTo>
                  <a:pt x="2" y="3"/>
                  <a:pt x="5" y="0"/>
                  <a:pt x="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30" name="Freeform 196"/>
          <p:cNvSpPr>
            <a:spLocks noEditPoints="1"/>
          </p:cNvSpPr>
          <p:nvPr/>
        </p:nvSpPr>
        <p:spPr bwMode="auto">
          <a:xfrm>
            <a:off x="1922463" y="1878013"/>
            <a:ext cx="908050" cy="1336675"/>
          </a:xfrm>
          <a:custGeom>
            <a:avLst/>
            <a:gdLst>
              <a:gd name="T0" fmla="*/ 217 w 288"/>
              <a:gd name="T1" fmla="*/ 194 h 423"/>
              <a:gd name="T2" fmla="*/ 146 w 288"/>
              <a:gd name="T3" fmla="*/ 156 h 423"/>
              <a:gd name="T4" fmla="*/ 232 w 288"/>
              <a:gd name="T5" fmla="*/ 360 h 423"/>
              <a:gd name="T6" fmla="*/ 202 w 288"/>
              <a:gd name="T7" fmla="*/ 385 h 423"/>
              <a:gd name="T8" fmla="*/ 106 w 288"/>
              <a:gd name="T9" fmla="*/ 333 h 423"/>
              <a:gd name="T10" fmla="*/ 37 w 288"/>
              <a:gd name="T11" fmla="*/ 368 h 423"/>
              <a:gd name="T12" fmla="*/ 11 w 288"/>
              <a:gd name="T13" fmla="*/ 381 h 423"/>
              <a:gd name="T14" fmla="*/ 40 w 288"/>
              <a:gd name="T15" fmla="*/ 297 h 423"/>
              <a:gd name="T16" fmla="*/ 107 w 288"/>
              <a:gd name="T17" fmla="*/ 166 h 423"/>
              <a:gd name="T18" fmla="*/ 113 w 288"/>
              <a:gd name="T19" fmla="*/ 104 h 423"/>
              <a:gd name="T20" fmla="*/ 136 w 288"/>
              <a:gd name="T21" fmla="*/ 75 h 423"/>
              <a:gd name="T22" fmla="*/ 180 w 288"/>
              <a:gd name="T23" fmla="*/ 123 h 423"/>
              <a:gd name="T24" fmla="*/ 269 w 288"/>
              <a:gd name="T25" fmla="*/ 160 h 423"/>
              <a:gd name="T26" fmla="*/ 269 w 288"/>
              <a:gd name="T27" fmla="*/ 175 h 423"/>
              <a:gd name="T28" fmla="*/ 139 w 288"/>
              <a:gd name="T29" fmla="*/ 75 h 423"/>
              <a:gd name="T30" fmla="*/ 48 w 288"/>
              <a:gd name="T31" fmla="*/ 46 h 423"/>
              <a:gd name="T32" fmla="*/ 92 w 288"/>
              <a:gd name="T33" fmla="*/ 44 h 423"/>
              <a:gd name="T34" fmla="*/ 128 w 288"/>
              <a:gd name="T35" fmla="*/ 114 h 423"/>
              <a:gd name="T36" fmla="*/ 136 w 288"/>
              <a:gd name="T37" fmla="*/ 105 h 423"/>
              <a:gd name="T38" fmla="*/ 116 w 288"/>
              <a:gd name="T39" fmla="*/ 118 h 423"/>
              <a:gd name="T40" fmla="*/ 122 w 288"/>
              <a:gd name="T41" fmla="*/ 113 h 423"/>
              <a:gd name="T42" fmla="*/ 134 w 288"/>
              <a:gd name="T43" fmla="*/ 136 h 423"/>
              <a:gd name="T44" fmla="*/ 151 w 288"/>
              <a:gd name="T45" fmla="*/ 183 h 423"/>
              <a:gd name="T46" fmla="*/ 179 w 288"/>
              <a:gd name="T47" fmla="*/ 126 h 423"/>
              <a:gd name="T48" fmla="*/ 132 w 288"/>
              <a:gd name="T49" fmla="*/ 138 h 423"/>
              <a:gd name="T50" fmla="*/ 251 w 288"/>
              <a:gd name="T51" fmla="*/ 146 h 423"/>
              <a:gd name="T52" fmla="*/ 191 w 288"/>
              <a:gd name="T53" fmla="*/ 174 h 423"/>
              <a:gd name="T54" fmla="*/ 98 w 288"/>
              <a:gd name="T55" fmla="*/ 156 h 423"/>
              <a:gd name="T56" fmla="*/ 108 w 288"/>
              <a:gd name="T57" fmla="*/ 155 h 423"/>
              <a:gd name="T58" fmla="*/ 189 w 288"/>
              <a:gd name="T59" fmla="*/ 206 h 423"/>
              <a:gd name="T60" fmla="*/ 99 w 288"/>
              <a:gd name="T61" fmla="*/ 162 h 423"/>
              <a:gd name="T62" fmla="*/ 271 w 288"/>
              <a:gd name="T63" fmla="*/ 178 h 423"/>
              <a:gd name="T64" fmla="*/ 130 w 288"/>
              <a:gd name="T65" fmla="*/ 179 h 423"/>
              <a:gd name="T66" fmla="*/ 119 w 288"/>
              <a:gd name="T67" fmla="*/ 181 h 423"/>
              <a:gd name="T68" fmla="*/ 120 w 288"/>
              <a:gd name="T69" fmla="*/ 181 h 423"/>
              <a:gd name="T70" fmla="*/ 108 w 288"/>
              <a:gd name="T71" fmla="*/ 221 h 423"/>
              <a:gd name="T72" fmla="*/ 169 w 288"/>
              <a:gd name="T73" fmla="*/ 314 h 423"/>
              <a:gd name="T74" fmla="*/ 30 w 288"/>
              <a:gd name="T75" fmla="*/ 337 h 423"/>
              <a:gd name="T76" fmla="*/ 70 w 288"/>
              <a:gd name="T77" fmla="*/ 247 h 423"/>
              <a:gd name="T78" fmla="*/ 32 w 288"/>
              <a:gd name="T79" fmla="*/ 365 h 423"/>
              <a:gd name="T80" fmla="*/ 148 w 288"/>
              <a:gd name="T81" fmla="*/ 221 h 423"/>
              <a:gd name="T82" fmla="*/ 164 w 288"/>
              <a:gd name="T83" fmla="*/ 246 h 423"/>
              <a:gd name="T84" fmla="*/ 208 w 288"/>
              <a:gd name="T85" fmla="*/ 362 h 423"/>
              <a:gd name="T86" fmla="*/ 232 w 288"/>
              <a:gd name="T87" fmla="*/ 193 h 423"/>
              <a:gd name="T88" fmla="*/ 236 w 288"/>
              <a:gd name="T89" fmla="*/ 202 h 423"/>
              <a:gd name="T90" fmla="*/ 251 w 288"/>
              <a:gd name="T91" fmla="*/ 212 h 423"/>
              <a:gd name="T92" fmla="*/ 262 w 288"/>
              <a:gd name="T93" fmla="*/ 218 h 423"/>
              <a:gd name="T94" fmla="*/ 266 w 288"/>
              <a:gd name="T95" fmla="*/ 212 h 423"/>
              <a:gd name="T96" fmla="*/ 99 w 288"/>
              <a:gd name="T97" fmla="*/ 314 h 423"/>
              <a:gd name="T98" fmla="*/ 138 w 288"/>
              <a:gd name="T99" fmla="*/ 313 h 423"/>
              <a:gd name="T100" fmla="*/ 87 w 288"/>
              <a:gd name="T101" fmla="*/ 319 h 423"/>
              <a:gd name="T102" fmla="*/ 121 w 288"/>
              <a:gd name="T103" fmla="*/ 324 h 423"/>
              <a:gd name="T104" fmla="*/ 102 w 288"/>
              <a:gd name="T105" fmla="*/ 330 h 423"/>
              <a:gd name="T106" fmla="*/ 5 w 288"/>
              <a:gd name="T107" fmla="*/ 362 h 423"/>
              <a:gd name="T108" fmla="*/ 218 w 288"/>
              <a:gd name="T109" fmla="*/ 362 h 423"/>
              <a:gd name="T110" fmla="*/ 33 w 288"/>
              <a:gd name="T111" fmla="*/ 368 h 423"/>
              <a:gd name="T112" fmla="*/ 13 w 288"/>
              <a:gd name="T113" fmla="*/ 370 h 423"/>
              <a:gd name="T114" fmla="*/ 208 w 288"/>
              <a:gd name="T115" fmla="*/ 386 h 423"/>
              <a:gd name="T116" fmla="*/ 221 w 288"/>
              <a:gd name="T117" fmla="*/ 412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8" h="423">
                <a:moveTo>
                  <a:pt x="284" y="210"/>
                </a:moveTo>
                <a:cubicBezTo>
                  <a:pt x="281" y="211"/>
                  <a:pt x="279" y="211"/>
                  <a:pt x="278" y="212"/>
                </a:cubicBezTo>
                <a:cubicBezTo>
                  <a:pt x="277" y="213"/>
                  <a:pt x="276" y="215"/>
                  <a:pt x="274" y="215"/>
                </a:cubicBezTo>
                <a:cubicBezTo>
                  <a:pt x="272" y="216"/>
                  <a:pt x="270" y="215"/>
                  <a:pt x="269" y="213"/>
                </a:cubicBezTo>
                <a:cubicBezTo>
                  <a:pt x="269" y="214"/>
                  <a:pt x="268" y="214"/>
                  <a:pt x="268" y="214"/>
                </a:cubicBezTo>
                <a:cubicBezTo>
                  <a:pt x="268" y="217"/>
                  <a:pt x="265" y="220"/>
                  <a:pt x="261" y="221"/>
                </a:cubicBezTo>
                <a:cubicBezTo>
                  <a:pt x="259" y="220"/>
                  <a:pt x="258" y="219"/>
                  <a:pt x="258" y="217"/>
                </a:cubicBezTo>
                <a:cubicBezTo>
                  <a:pt x="257" y="216"/>
                  <a:pt x="255" y="216"/>
                  <a:pt x="254" y="215"/>
                </a:cubicBezTo>
                <a:cubicBezTo>
                  <a:pt x="251" y="217"/>
                  <a:pt x="247" y="215"/>
                  <a:pt x="247" y="211"/>
                </a:cubicBezTo>
                <a:cubicBezTo>
                  <a:pt x="245" y="209"/>
                  <a:pt x="243" y="207"/>
                  <a:pt x="241" y="206"/>
                </a:cubicBezTo>
                <a:cubicBezTo>
                  <a:pt x="238" y="208"/>
                  <a:pt x="235" y="205"/>
                  <a:pt x="233" y="203"/>
                </a:cubicBezTo>
                <a:cubicBezTo>
                  <a:pt x="230" y="204"/>
                  <a:pt x="225" y="205"/>
                  <a:pt x="222" y="203"/>
                </a:cubicBezTo>
                <a:cubicBezTo>
                  <a:pt x="221" y="200"/>
                  <a:pt x="218" y="198"/>
                  <a:pt x="216" y="196"/>
                </a:cubicBezTo>
                <a:cubicBezTo>
                  <a:pt x="216" y="195"/>
                  <a:pt x="216" y="194"/>
                  <a:pt x="217" y="194"/>
                </a:cubicBezTo>
                <a:cubicBezTo>
                  <a:pt x="211" y="190"/>
                  <a:pt x="205" y="185"/>
                  <a:pt x="199" y="180"/>
                </a:cubicBezTo>
                <a:cubicBezTo>
                  <a:pt x="198" y="181"/>
                  <a:pt x="196" y="183"/>
                  <a:pt x="193" y="182"/>
                </a:cubicBezTo>
                <a:cubicBezTo>
                  <a:pt x="192" y="181"/>
                  <a:pt x="191" y="179"/>
                  <a:pt x="189" y="178"/>
                </a:cubicBezTo>
                <a:cubicBezTo>
                  <a:pt x="185" y="169"/>
                  <a:pt x="173" y="164"/>
                  <a:pt x="163" y="160"/>
                </a:cubicBezTo>
                <a:cubicBezTo>
                  <a:pt x="161" y="160"/>
                  <a:pt x="159" y="158"/>
                  <a:pt x="156" y="158"/>
                </a:cubicBezTo>
                <a:cubicBezTo>
                  <a:pt x="160" y="164"/>
                  <a:pt x="167" y="171"/>
                  <a:pt x="171" y="177"/>
                </a:cubicBezTo>
                <a:cubicBezTo>
                  <a:pt x="172" y="178"/>
                  <a:pt x="172" y="178"/>
                  <a:pt x="173" y="178"/>
                </a:cubicBezTo>
                <a:cubicBezTo>
                  <a:pt x="178" y="186"/>
                  <a:pt x="184" y="194"/>
                  <a:pt x="189" y="202"/>
                </a:cubicBezTo>
                <a:cubicBezTo>
                  <a:pt x="199" y="200"/>
                  <a:pt x="205" y="209"/>
                  <a:pt x="199" y="215"/>
                </a:cubicBezTo>
                <a:cubicBezTo>
                  <a:pt x="204" y="219"/>
                  <a:pt x="196" y="226"/>
                  <a:pt x="193" y="219"/>
                </a:cubicBezTo>
                <a:cubicBezTo>
                  <a:pt x="189" y="222"/>
                  <a:pt x="182" y="221"/>
                  <a:pt x="180" y="216"/>
                </a:cubicBezTo>
                <a:cubicBezTo>
                  <a:pt x="180" y="214"/>
                  <a:pt x="182" y="213"/>
                  <a:pt x="181" y="210"/>
                </a:cubicBezTo>
                <a:cubicBezTo>
                  <a:pt x="182" y="209"/>
                  <a:pt x="184" y="207"/>
                  <a:pt x="185" y="206"/>
                </a:cubicBezTo>
                <a:cubicBezTo>
                  <a:pt x="173" y="189"/>
                  <a:pt x="160" y="172"/>
                  <a:pt x="146" y="156"/>
                </a:cubicBezTo>
                <a:cubicBezTo>
                  <a:pt x="142" y="157"/>
                  <a:pt x="137" y="156"/>
                  <a:pt x="133" y="157"/>
                </a:cubicBezTo>
                <a:cubicBezTo>
                  <a:pt x="134" y="159"/>
                  <a:pt x="134" y="161"/>
                  <a:pt x="135" y="162"/>
                </a:cubicBezTo>
                <a:cubicBezTo>
                  <a:pt x="138" y="164"/>
                  <a:pt x="142" y="165"/>
                  <a:pt x="147" y="166"/>
                </a:cubicBezTo>
                <a:cubicBezTo>
                  <a:pt x="149" y="171"/>
                  <a:pt x="151" y="177"/>
                  <a:pt x="154" y="183"/>
                </a:cubicBezTo>
                <a:cubicBezTo>
                  <a:pt x="153" y="183"/>
                  <a:pt x="153" y="184"/>
                  <a:pt x="153" y="185"/>
                </a:cubicBezTo>
                <a:cubicBezTo>
                  <a:pt x="159" y="197"/>
                  <a:pt x="163" y="211"/>
                  <a:pt x="169" y="223"/>
                </a:cubicBezTo>
                <a:cubicBezTo>
                  <a:pt x="172" y="232"/>
                  <a:pt x="174" y="241"/>
                  <a:pt x="179" y="248"/>
                </a:cubicBezTo>
                <a:cubicBezTo>
                  <a:pt x="180" y="254"/>
                  <a:pt x="182" y="259"/>
                  <a:pt x="185" y="266"/>
                </a:cubicBezTo>
                <a:cubicBezTo>
                  <a:pt x="190" y="278"/>
                  <a:pt x="193" y="291"/>
                  <a:pt x="199" y="303"/>
                </a:cubicBezTo>
                <a:cubicBezTo>
                  <a:pt x="203" y="322"/>
                  <a:pt x="210" y="340"/>
                  <a:pt x="215" y="358"/>
                </a:cubicBezTo>
                <a:cubicBezTo>
                  <a:pt x="220" y="358"/>
                  <a:pt x="222" y="364"/>
                  <a:pt x="223" y="367"/>
                </a:cubicBezTo>
                <a:cubicBezTo>
                  <a:pt x="225" y="367"/>
                  <a:pt x="225" y="366"/>
                  <a:pt x="227" y="365"/>
                </a:cubicBezTo>
                <a:cubicBezTo>
                  <a:pt x="226" y="364"/>
                  <a:pt x="226" y="362"/>
                  <a:pt x="225" y="361"/>
                </a:cubicBezTo>
                <a:cubicBezTo>
                  <a:pt x="226" y="358"/>
                  <a:pt x="230" y="359"/>
                  <a:pt x="232" y="360"/>
                </a:cubicBezTo>
                <a:cubicBezTo>
                  <a:pt x="233" y="366"/>
                  <a:pt x="236" y="371"/>
                  <a:pt x="236" y="376"/>
                </a:cubicBezTo>
                <a:cubicBezTo>
                  <a:pt x="232" y="379"/>
                  <a:pt x="229" y="375"/>
                  <a:pt x="228" y="372"/>
                </a:cubicBezTo>
                <a:cubicBezTo>
                  <a:pt x="228" y="372"/>
                  <a:pt x="226" y="372"/>
                  <a:pt x="226" y="372"/>
                </a:cubicBezTo>
                <a:cubicBezTo>
                  <a:pt x="225" y="375"/>
                  <a:pt x="227" y="375"/>
                  <a:pt x="227" y="378"/>
                </a:cubicBezTo>
                <a:cubicBezTo>
                  <a:pt x="227" y="380"/>
                  <a:pt x="224" y="379"/>
                  <a:pt x="223" y="381"/>
                </a:cubicBezTo>
                <a:cubicBezTo>
                  <a:pt x="223" y="382"/>
                  <a:pt x="225" y="385"/>
                  <a:pt x="225" y="387"/>
                </a:cubicBezTo>
                <a:cubicBezTo>
                  <a:pt x="227" y="393"/>
                  <a:pt x="231" y="400"/>
                  <a:pt x="233" y="404"/>
                </a:cubicBezTo>
                <a:cubicBezTo>
                  <a:pt x="234" y="407"/>
                  <a:pt x="235" y="410"/>
                  <a:pt x="232" y="411"/>
                </a:cubicBezTo>
                <a:cubicBezTo>
                  <a:pt x="232" y="414"/>
                  <a:pt x="232" y="415"/>
                  <a:pt x="232" y="418"/>
                </a:cubicBezTo>
                <a:cubicBezTo>
                  <a:pt x="229" y="423"/>
                  <a:pt x="225" y="418"/>
                  <a:pt x="223" y="414"/>
                </a:cubicBezTo>
                <a:cubicBezTo>
                  <a:pt x="222" y="414"/>
                  <a:pt x="221" y="415"/>
                  <a:pt x="221" y="415"/>
                </a:cubicBezTo>
                <a:cubicBezTo>
                  <a:pt x="219" y="414"/>
                  <a:pt x="218" y="412"/>
                  <a:pt x="217" y="411"/>
                </a:cubicBezTo>
                <a:cubicBezTo>
                  <a:pt x="214" y="402"/>
                  <a:pt x="209" y="394"/>
                  <a:pt x="205" y="385"/>
                </a:cubicBezTo>
                <a:cubicBezTo>
                  <a:pt x="204" y="385"/>
                  <a:pt x="203" y="385"/>
                  <a:pt x="202" y="385"/>
                </a:cubicBezTo>
                <a:cubicBezTo>
                  <a:pt x="198" y="379"/>
                  <a:pt x="196" y="371"/>
                  <a:pt x="193" y="365"/>
                </a:cubicBezTo>
                <a:cubicBezTo>
                  <a:pt x="194" y="364"/>
                  <a:pt x="194" y="363"/>
                  <a:pt x="195" y="363"/>
                </a:cubicBezTo>
                <a:cubicBezTo>
                  <a:pt x="189" y="352"/>
                  <a:pt x="187" y="341"/>
                  <a:pt x="183" y="329"/>
                </a:cubicBezTo>
                <a:cubicBezTo>
                  <a:pt x="174" y="326"/>
                  <a:pt x="164" y="323"/>
                  <a:pt x="155" y="321"/>
                </a:cubicBezTo>
                <a:cubicBezTo>
                  <a:pt x="152" y="320"/>
                  <a:pt x="149" y="319"/>
                  <a:pt x="147" y="319"/>
                </a:cubicBezTo>
                <a:cubicBezTo>
                  <a:pt x="142" y="318"/>
                  <a:pt x="136" y="319"/>
                  <a:pt x="130" y="319"/>
                </a:cubicBezTo>
                <a:cubicBezTo>
                  <a:pt x="130" y="320"/>
                  <a:pt x="130" y="321"/>
                  <a:pt x="130" y="323"/>
                </a:cubicBezTo>
                <a:cubicBezTo>
                  <a:pt x="135" y="326"/>
                  <a:pt x="134" y="338"/>
                  <a:pt x="128" y="338"/>
                </a:cubicBezTo>
                <a:cubicBezTo>
                  <a:pt x="126" y="345"/>
                  <a:pt x="130" y="355"/>
                  <a:pt x="124" y="359"/>
                </a:cubicBezTo>
                <a:cubicBezTo>
                  <a:pt x="125" y="365"/>
                  <a:pt x="113" y="368"/>
                  <a:pt x="113" y="360"/>
                </a:cubicBezTo>
                <a:cubicBezTo>
                  <a:pt x="112" y="360"/>
                  <a:pt x="111" y="359"/>
                  <a:pt x="109" y="359"/>
                </a:cubicBezTo>
                <a:cubicBezTo>
                  <a:pt x="109" y="358"/>
                  <a:pt x="108" y="357"/>
                  <a:pt x="108" y="356"/>
                </a:cubicBezTo>
                <a:cubicBezTo>
                  <a:pt x="110" y="351"/>
                  <a:pt x="109" y="342"/>
                  <a:pt x="109" y="337"/>
                </a:cubicBezTo>
                <a:cubicBezTo>
                  <a:pt x="108" y="336"/>
                  <a:pt x="106" y="335"/>
                  <a:pt x="106" y="333"/>
                </a:cubicBezTo>
                <a:cubicBezTo>
                  <a:pt x="105" y="333"/>
                  <a:pt x="103" y="333"/>
                  <a:pt x="102" y="333"/>
                </a:cubicBezTo>
                <a:cubicBezTo>
                  <a:pt x="103" y="337"/>
                  <a:pt x="101" y="339"/>
                  <a:pt x="97" y="339"/>
                </a:cubicBezTo>
                <a:cubicBezTo>
                  <a:pt x="92" y="336"/>
                  <a:pt x="96" y="328"/>
                  <a:pt x="95" y="324"/>
                </a:cubicBezTo>
                <a:cubicBezTo>
                  <a:pt x="95" y="324"/>
                  <a:pt x="95" y="323"/>
                  <a:pt x="95" y="323"/>
                </a:cubicBezTo>
                <a:cubicBezTo>
                  <a:pt x="99" y="321"/>
                  <a:pt x="103" y="324"/>
                  <a:pt x="102" y="328"/>
                </a:cubicBezTo>
                <a:cubicBezTo>
                  <a:pt x="104" y="328"/>
                  <a:pt x="104" y="327"/>
                  <a:pt x="105" y="327"/>
                </a:cubicBezTo>
                <a:cubicBezTo>
                  <a:pt x="105" y="326"/>
                  <a:pt x="105" y="325"/>
                  <a:pt x="106" y="324"/>
                </a:cubicBezTo>
                <a:cubicBezTo>
                  <a:pt x="106" y="323"/>
                  <a:pt x="107" y="323"/>
                  <a:pt x="108" y="323"/>
                </a:cubicBezTo>
                <a:cubicBezTo>
                  <a:pt x="108" y="322"/>
                  <a:pt x="108" y="320"/>
                  <a:pt x="107" y="319"/>
                </a:cubicBezTo>
                <a:cubicBezTo>
                  <a:pt x="103" y="319"/>
                  <a:pt x="100" y="319"/>
                  <a:pt x="98" y="321"/>
                </a:cubicBezTo>
                <a:cubicBezTo>
                  <a:pt x="90" y="321"/>
                  <a:pt x="81" y="323"/>
                  <a:pt x="73" y="324"/>
                </a:cubicBezTo>
                <a:cubicBezTo>
                  <a:pt x="66" y="326"/>
                  <a:pt x="56" y="327"/>
                  <a:pt x="49" y="328"/>
                </a:cubicBezTo>
                <a:cubicBezTo>
                  <a:pt x="46" y="340"/>
                  <a:pt x="38" y="354"/>
                  <a:pt x="35" y="366"/>
                </a:cubicBezTo>
                <a:cubicBezTo>
                  <a:pt x="36" y="366"/>
                  <a:pt x="36" y="367"/>
                  <a:pt x="37" y="368"/>
                </a:cubicBezTo>
                <a:cubicBezTo>
                  <a:pt x="35" y="372"/>
                  <a:pt x="33" y="378"/>
                  <a:pt x="31" y="384"/>
                </a:cubicBezTo>
                <a:cubicBezTo>
                  <a:pt x="30" y="384"/>
                  <a:pt x="30" y="385"/>
                  <a:pt x="28" y="384"/>
                </a:cubicBezTo>
                <a:cubicBezTo>
                  <a:pt x="26" y="388"/>
                  <a:pt x="25" y="393"/>
                  <a:pt x="22" y="397"/>
                </a:cubicBezTo>
                <a:cubicBezTo>
                  <a:pt x="22" y="398"/>
                  <a:pt x="21" y="399"/>
                  <a:pt x="21" y="399"/>
                </a:cubicBezTo>
                <a:cubicBezTo>
                  <a:pt x="19" y="404"/>
                  <a:pt x="19" y="409"/>
                  <a:pt x="16" y="411"/>
                </a:cubicBezTo>
                <a:cubicBezTo>
                  <a:pt x="14" y="411"/>
                  <a:pt x="14" y="412"/>
                  <a:pt x="13" y="411"/>
                </a:cubicBezTo>
                <a:cubicBezTo>
                  <a:pt x="11" y="413"/>
                  <a:pt x="10" y="417"/>
                  <a:pt x="8" y="418"/>
                </a:cubicBezTo>
                <a:cubicBezTo>
                  <a:pt x="6" y="417"/>
                  <a:pt x="4" y="416"/>
                  <a:pt x="3" y="415"/>
                </a:cubicBezTo>
                <a:cubicBezTo>
                  <a:pt x="3" y="412"/>
                  <a:pt x="5" y="411"/>
                  <a:pt x="6" y="409"/>
                </a:cubicBezTo>
                <a:cubicBezTo>
                  <a:pt x="1" y="408"/>
                  <a:pt x="3" y="404"/>
                  <a:pt x="4" y="399"/>
                </a:cubicBezTo>
                <a:cubicBezTo>
                  <a:pt x="4" y="398"/>
                  <a:pt x="4" y="397"/>
                  <a:pt x="4" y="397"/>
                </a:cubicBezTo>
                <a:cubicBezTo>
                  <a:pt x="4" y="397"/>
                  <a:pt x="5" y="396"/>
                  <a:pt x="5" y="396"/>
                </a:cubicBezTo>
                <a:cubicBezTo>
                  <a:pt x="5" y="394"/>
                  <a:pt x="6" y="392"/>
                  <a:pt x="6" y="391"/>
                </a:cubicBezTo>
                <a:cubicBezTo>
                  <a:pt x="8" y="388"/>
                  <a:pt x="11" y="384"/>
                  <a:pt x="11" y="381"/>
                </a:cubicBezTo>
                <a:cubicBezTo>
                  <a:pt x="11" y="380"/>
                  <a:pt x="9" y="380"/>
                  <a:pt x="9" y="379"/>
                </a:cubicBezTo>
                <a:cubicBezTo>
                  <a:pt x="9" y="377"/>
                  <a:pt x="11" y="376"/>
                  <a:pt x="11" y="374"/>
                </a:cubicBezTo>
                <a:cubicBezTo>
                  <a:pt x="10" y="372"/>
                  <a:pt x="9" y="372"/>
                  <a:pt x="8" y="371"/>
                </a:cubicBezTo>
                <a:cubicBezTo>
                  <a:pt x="8" y="373"/>
                  <a:pt x="7" y="374"/>
                  <a:pt x="7" y="376"/>
                </a:cubicBezTo>
                <a:cubicBezTo>
                  <a:pt x="5" y="376"/>
                  <a:pt x="2" y="377"/>
                  <a:pt x="0" y="377"/>
                </a:cubicBezTo>
                <a:cubicBezTo>
                  <a:pt x="0" y="370"/>
                  <a:pt x="3" y="363"/>
                  <a:pt x="5" y="357"/>
                </a:cubicBezTo>
                <a:cubicBezTo>
                  <a:pt x="8" y="357"/>
                  <a:pt x="11" y="358"/>
                  <a:pt x="11" y="361"/>
                </a:cubicBezTo>
                <a:cubicBezTo>
                  <a:pt x="11" y="363"/>
                  <a:pt x="9" y="364"/>
                  <a:pt x="9" y="367"/>
                </a:cubicBezTo>
                <a:cubicBezTo>
                  <a:pt x="10" y="367"/>
                  <a:pt x="12" y="367"/>
                  <a:pt x="13" y="368"/>
                </a:cubicBezTo>
                <a:cubicBezTo>
                  <a:pt x="14" y="365"/>
                  <a:pt x="14" y="363"/>
                  <a:pt x="14" y="362"/>
                </a:cubicBezTo>
                <a:cubicBezTo>
                  <a:pt x="15" y="361"/>
                  <a:pt x="17" y="361"/>
                  <a:pt x="18" y="361"/>
                </a:cubicBezTo>
                <a:cubicBezTo>
                  <a:pt x="23" y="348"/>
                  <a:pt x="29" y="334"/>
                  <a:pt x="33" y="320"/>
                </a:cubicBezTo>
                <a:cubicBezTo>
                  <a:pt x="34" y="316"/>
                  <a:pt x="36" y="312"/>
                  <a:pt x="36" y="308"/>
                </a:cubicBezTo>
                <a:cubicBezTo>
                  <a:pt x="37" y="304"/>
                  <a:pt x="39" y="300"/>
                  <a:pt x="40" y="297"/>
                </a:cubicBezTo>
                <a:cubicBezTo>
                  <a:pt x="43" y="291"/>
                  <a:pt x="44" y="286"/>
                  <a:pt x="46" y="280"/>
                </a:cubicBezTo>
                <a:cubicBezTo>
                  <a:pt x="48" y="275"/>
                  <a:pt x="51" y="268"/>
                  <a:pt x="53" y="262"/>
                </a:cubicBezTo>
                <a:cubicBezTo>
                  <a:pt x="55" y="257"/>
                  <a:pt x="57" y="252"/>
                  <a:pt x="59" y="247"/>
                </a:cubicBezTo>
                <a:cubicBezTo>
                  <a:pt x="60" y="245"/>
                  <a:pt x="61" y="243"/>
                  <a:pt x="62" y="240"/>
                </a:cubicBezTo>
                <a:cubicBezTo>
                  <a:pt x="64" y="236"/>
                  <a:pt x="65" y="232"/>
                  <a:pt x="67" y="228"/>
                </a:cubicBezTo>
                <a:cubicBezTo>
                  <a:pt x="68" y="224"/>
                  <a:pt x="69" y="220"/>
                  <a:pt x="71" y="216"/>
                </a:cubicBezTo>
                <a:cubicBezTo>
                  <a:pt x="71" y="215"/>
                  <a:pt x="72" y="214"/>
                  <a:pt x="73" y="213"/>
                </a:cubicBezTo>
                <a:cubicBezTo>
                  <a:pt x="73" y="211"/>
                  <a:pt x="73" y="209"/>
                  <a:pt x="73" y="208"/>
                </a:cubicBezTo>
                <a:cubicBezTo>
                  <a:pt x="74" y="207"/>
                  <a:pt x="75" y="206"/>
                  <a:pt x="75" y="204"/>
                </a:cubicBezTo>
                <a:cubicBezTo>
                  <a:pt x="77" y="201"/>
                  <a:pt x="78" y="197"/>
                  <a:pt x="79" y="193"/>
                </a:cubicBezTo>
                <a:cubicBezTo>
                  <a:pt x="81" y="189"/>
                  <a:pt x="82" y="186"/>
                  <a:pt x="84" y="182"/>
                </a:cubicBezTo>
                <a:cubicBezTo>
                  <a:pt x="84" y="182"/>
                  <a:pt x="84" y="182"/>
                  <a:pt x="84" y="181"/>
                </a:cubicBezTo>
                <a:cubicBezTo>
                  <a:pt x="85" y="177"/>
                  <a:pt x="87" y="174"/>
                  <a:pt x="88" y="170"/>
                </a:cubicBezTo>
                <a:cubicBezTo>
                  <a:pt x="92" y="168"/>
                  <a:pt x="101" y="167"/>
                  <a:pt x="107" y="166"/>
                </a:cubicBezTo>
                <a:cubicBezTo>
                  <a:pt x="110" y="165"/>
                  <a:pt x="111" y="162"/>
                  <a:pt x="112" y="158"/>
                </a:cubicBezTo>
                <a:cubicBezTo>
                  <a:pt x="111" y="158"/>
                  <a:pt x="108" y="158"/>
                  <a:pt x="105" y="158"/>
                </a:cubicBezTo>
                <a:cubicBezTo>
                  <a:pt x="105" y="158"/>
                  <a:pt x="105" y="160"/>
                  <a:pt x="105" y="161"/>
                </a:cubicBezTo>
                <a:cubicBezTo>
                  <a:pt x="103" y="164"/>
                  <a:pt x="98" y="166"/>
                  <a:pt x="97" y="163"/>
                </a:cubicBezTo>
                <a:cubicBezTo>
                  <a:pt x="94" y="159"/>
                  <a:pt x="97" y="152"/>
                  <a:pt x="96" y="147"/>
                </a:cubicBezTo>
                <a:cubicBezTo>
                  <a:pt x="97" y="147"/>
                  <a:pt x="97" y="147"/>
                  <a:pt x="97" y="146"/>
                </a:cubicBezTo>
                <a:cubicBezTo>
                  <a:pt x="100" y="146"/>
                  <a:pt x="102" y="146"/>
                  <a:pt x="104" y="148"/>
                </a:cubicBezTo>
                <a:cubicBezTo>
                  <a:pt x="103" y="149"/>
                  <a:pt x="104" y="150"/>
                  <a:pt x="105" y="151"/>
                </a:cubicBezTo>
                <a:cubicBezTo>
                  <a:pt x="107" y="152"/>
                  <a:pt x="110" y="151"/>
                  <a:pt x="113" y="151"/>
                </a:cubicBezTo>
                <a:cubicBezTo>
                  <a:pt x="114" y="149"/>
                  <a:pt x="113" y="148"/>
                  <a:pt x="114" y="145"/>
                </a:cubicBezTo>
                <a:cubicBezTo>
                  <a:pt x="112" y="143"/>
                  <a:pt x="109" y="140"/>
                  <a:pt x="108" y="136"/>
                </a:cubicBezTo>
                <a:cubicBezTo>
                  <a:pt x="107" y="130"/>
                  <a:pt x="111" y="124"/>
                  <a:pt x="114" y="120"/>
                </a:cubicBezTo>
                <a:cubicBezTo>
                  <a:pt x="112" y="119"/>
                  <a:pt x="110" y="117"/>
                  <a:pt x="109" y="115"/>
                </a:cubicBezTo>
                <a:cubicBezTo>
                  <a:pt x="111" y="111"/>
                  <a:pt x="112" y="108"/>
                  <a:pt x="113" y="104"/>
                </a:cubicBezTo>
                <a:cubicBezTo>
                  <a:pt x="99" y="91"/>
                  <a:pt x="83" y="80"/>
                  <a:pt x="68" y="68"/>
                </a:cubicBezTo>
                <a:cubicBezTo>
                  <a:pt x="69" y="67"/>
                  <a:pt x="68" y="68"/>
                  <a:pt x="69" y="67"/>
                </a:cubicBezTo>
                <a:cubicBezTo>
                  <a:pt x="56" y="56"/>
                  <a:pt x="44" y="44"/>
                  <a:pt x="30" y="34"/>
                </a:cubicBezTo>
                <a:cubicBezTo>
                  <a:pt x="29" y="34"/>
                  <a:pt x="28" y="34"/>
                  <a:pt x="28" y="34"/>
                </a:cubicBezTo>
                <a:cubicBezTo>
                  <a:pt x="27" y="33"/>
                  <a:pt x="26" y="32"/>
                  <a:pt x="24" y="31"/>
                </a:cubicBezTo>
                <a:cubicBezTo>
                  <a:pt x="25" y="30"/>
                  <a:pt x="24" y="29"/>
                  <a:pt x="24" y="29"/>
                </a:cubicBezTo>
                <a:cubicBezTo>
                  <a:pt x="27" y="18"/>
                  <a:pt x="32" y="8"/>
                  <a:pt x="42" y="3"/>
                </a:cubicBezTo>
                <a:cubicBezTo>
                  <a:pt x="44" y="2"/>
                  <a:pt x="46" y="2"/>
                  <a:pt x="47" y="0"/>
                </a:cubicBezTo>
                <a:cubicBezTo>
                  <a:pt x="50" y="1"/>
                  <a:pt x="53" y="3"/>
                  <a:pt x="53" y="6"/>
                </a:cubicBezTo>
                <a:cubicBezTo>
                  <a:pt x="66" y="17"/>
                  <a:pt x="80" y="28"/>
                  <a:pt x="91" y="41"/>
                </a:cubicBezTo>
                <a:cubicBezTo>
                  <a:pt x="92" y="41"/>
                  <a:pt x="92" y="41"/>
                  <a:pt x="93" y="41"/>
                </a:cubicBezTo>
                <a:cubicBezTo>
                  <a:pt x="108" y="52"/>
                  <a:pt x="120" y="67"/>
                  <a:pt x="136" y="78"/>
                </a:cubicBezTo>
                <a:cubicBezTo>
                  <a:pt x="137" y="80"/>
                  <a:pt x="137" y="82"/>
                  <a:pt x="139" y="82"/>
                </a:cubicBezTo>
                <a:cubicBezTo>
                  <a:pt x="140" y="79"/>
                  <a:pt x="138" y="76"/>
                  <a:pt x="136" y="75"/>
                </a:cubicBezTo>
                <a:cubicBezTo>
                  <a:pt x="136" y="74"/>
                  <a:pt x="136" y="73"/>
                  <a:pt x="136" y="73"/>
                </a:cubicBezTo>
                <a:cubicBezTo>
                  <a:pt x="142" y="67"/>
                  <a:pt x="155" y="72"/>
                  <a:pt x="152" y="80"/>
                </a:cubicBezTo>
                <a:cubicBezTo>
                  <a:pt x="150" y="81"/>
                  <a:pt x="149" y="81"/>
                  <a:pt x="146" y="81"/>
                </a:cubicBezTo>
                <a:cubicBezTo>
                  <a:pt x="144" y="82"/>
                  <a:pt x="145" y="85"/>
                  <a:pt x="143" y="86"/>
                </a:cubicBezTo>
                <a:cubicBezTo>
                  <a:pt x="145" y="88"/>
                  <a:pt x="147" y="89"/>
                  <a:pt x="148" y="92"/>
                </a:cubicBezTo>
                <a:cubicBezTo>
                  <a:pt x="152" y="98"/>
                  <a:pt x="159" y="102"/>
                  <a:pt x="164" y="107"/>
                </a:cubicBezTo>
                <a:cubicBezTo>
                  <a:pt x="167" y="110"/>
                  <a:pt x="170" y="112"/>
                  <a:pt x="173" y="114"/>
                </a:cubicBezTo>
                <a:cubicBezTo>
                  <a:pt x="174" y="109"/>
                  <a:pt x="168" y="110"/>
                  <a:pt x="169" y="105"/>
                </a:cubicBezTo>
                <a:cubicBezTo>
                  <a:pt x="173" y="100"/>
                  <a:pt x="181" y="103"/>
                  <a:pt x="185" y="107"/>
                </a:cubicBezTo>
                <a:cubicBezTo>
                  <a:pt x="185" y="109"/>
                  <a:pt x="184" y="111"/>
                  <a:pt x="184" y="112"/>
                </a:cubicBezTo>
                <a:cubicBezTo>
                  <a:pt x="183" y="113"/>
                  <a:pt x="181" y="113"/>
                  <a:pt x="179" y="113"/>
                </a:cubicBezTo>
                <a:cubicBezTo>
                  <a:pt x="178" y="114"/>
                  <a:pt x="178" y="115"/>
                  <a:pt x="177" y="116"/>
                </a:cubicBezTo>
                <a:cubicBezTo>
                  <a:pt x="177" y="118"/>
                  <a:pt x="179" y="119"/>
                  <a:pt x="180" y="121"/>
                </a:cubicBezTo>
                <a:cubicBezTo>
                  <a:pt x="180" y="122"/>
                  <a:pt x="180" y="123"/>
                  <a:pt x="180" y="123"/>
                </a:cubicBezTo>
                <a:cubicBezTo>
                  <a:pt x="181" y="125"/>
                  <a:pt x="183" y="127"/>
                  <a:pt x="185" y="129"/>
                </a:cubicBezTo>
                <a:cubicBezTo>
                  <a:pt x="197" y="142"/>
                  <a:pt x="214" y="153"/>
                  <a:pt x="225" y="167"/>
                </a:cubicBezTo>
                <a:cubicBezTo>
                  <a:pt x="230" y="170"/>
                  <a:pt x="233" y="176"/>
                  <a:pt x="239" y="179"/>
                </a:cubicBezTo>
                <a:cubicBezTo>
                  <a:pt x="245" y="176"/>
                  <a:pt x="250" y="172"/>
                  <a:pt x="257" y="169"/>
                </a:cubicBezTo>
                <a:cubicBezTo>
                  <a:pt x="256" y="168"/>
                  <a:pt x="256" y="168"/>
                  <a:pt x="255" y="167"/>
                </a:cubicBezTo>
                <a:cubicBezTo>
                  <a:pt x="255" y="166"/>
                  <a:pt x="256" y="165"/>
                  <a:pt x="256" y="164"/>
                </a:cubicBezTo>
                <a:cubicBezTo>
                  <a:pt x="254" y="162"/>
                  <a:pt x="252" y="161"/>
                  <a:pt x="250" y="159"/>
                </a:cubicBezTo>
                <a:cubicBezTo>
                  <a:pt x="248" y="160"/>
                  <a:pt x="245" y="161"/>
                  <a:pt x="242" y="160"/>
                </a:cubicBezTo>
                <a:cubicBezTo>
                  <a:pt x="242" y="158"/>
                  <a:pt x="241" y="157"/>
                  <a:pt x="241" y="156"/>
                </a:cubicBezTo>
                <a:cubicBezTo>
                  <a:pt x="241" y="151"/>
                  <a:pt x="248" y="142"/>
                  <a:pt x="252" y="142"/>
                </a:cubicBezTo>
                <a:cubicBezTo>
                  <a:pt x="255" y="142"/>
                  <a:pt x="258" y="145"/>
                  <a:pt x="259" y="147"/>
                </a:cubicBezTo>
                <a:cubicBezTo>
                  <a:pt x="259" y="148"/>
                  <a:pt x="258" y="149"/>
                  <a:pt x="258" y="150"/>
                </a:cubicBezTo>
                <a:cubicBezTo>
                  <a:pt x="259" y="152"/>
                  <a:pt x="261" y="153"/>
                  <a:pt x="263" y="155"/>
                </a:cubicBezTo>
                <a:cubicBezTo>
                  <a:pt x="266" y="153"/>
                  <a:pt x="270" y="156"/>
                  <a:pt x="269" y="160"/>
                </a:cubicBezTo>
                <a:cubicBezTo>
                  <a:pt x="270" y="161"/>
                  <a:pt x="270" y="162"/>
                  <a:pt x="271" y="163"/>
                </a:cubicBezTo>
                <a:cubicBezTo>
                  <a:pt x="272" y="162"/>
                  <a:pt x="272" y="162"/>
                  <a:pt x="273" y="162"/>
                </a:cubicBezTo>
                <a:cubicBezTo>
                  <a:pt x="272" y="159"/>
                  <a:pt x="269" y="157"/>
                  <a:pt x="270" y="153"/>
                </a:cubicBezTo>
                <a:cubicBezTo>
                  <a:pt x="276" y="151"/>
                  <a:pt x="287" y="159"/>
                  <a:pt x="284" y="164"/>
                </a:cubicBezTo>
                <a:cubicBezTo>
                  <a:pt x="282" y="166"/>
                  <a:pt x="278" y="165"/>
                  <a:pt x="276" y="163"/>
                </a:cubicBezTo>
                <a:cubicBezTo>
                  <a:pt x="274" y="163"/>
                  <a:pt x="275" y="165"/>
                  <a:pt x="274" y="165"/>
                </a:cubicBezTo>
                <a:cubicBezTo>
                  <a:pt x="274" y="165"/>
                  <a:pt x="274" y="166"/>
                  <a:pt x="275" y="166"/>
                </a:cubicBezTo>
                <a:cubicBezTo>
                  <a:pt x="276" y="165"/>
                  <a:pt x="276" y="166"/>
                  <a:pt x="277" y="165"/>
                </a:cubicBezTo>
                <a:cubicBezTo>
                  <a:pt x="280" y="165"/>
                  <a:pt x="282" y="168"/>
                  <a:pt x="281" y="171"/>
                </a:cubicBezTo>
                <a:cubicBezTo>
                  <a:pt x="282" y="174"/>
                  <a:pt x="288" y="176"/>
                  <a:pt x="288" y="179"/>
                </a:cubicBezTo>
                <a:cubicBezTo>
                  <a:pt x="288" y="181"/>
                  <a:pt x="285" y="183"/>
                  <a:pt x="283" y="185"/>
                </a:cubicBezTo>
                <a:cubicBezTo>
                  <a:pt x="278" y="186"/>
                  <a:pt x="277" y="182"/>
                  <a:pt x="275" y="179"/>
                </a:cubicBezTo>
                <a:cubicBezTo>
                  <a:pt x="272" y="180"/>
                  <a:pt x="272" y="182"/>
                  <a:pt x="270" y="182"/>
                </a:cubicBezTo>
                <a:cubicBezTo>
                  <a:pt x="266" y="181"/>
                  <a:pt x="267" y="177"/>
                  <a:pt x="269" y="175"/>
                </a:cubicBezTo>
                <a:cubicBezTo>
                  <a:pt x="267" y="174"/>
                  <a:pt x="266" y="173"/>
                  <a:pt x="265" y="172"/>
                </a:cubicBezTo>
                <a:cubicBezTo>
                  <a:pt x="257" y="176"/>
                  <a:pt x="251" y="180"/>
                  <a:pt x="243" y="185"/>
                </a:cubicBezTo>
                <a:cubicBezTo>
                  <a:pt x="243" y="189"/>
                  <a:pt x="244" y="193"/>
                  <a:pt x="248" y="195"/>
                </a:cubicBezTo>
                <a:cubicBezTo>
                  <a:pt x="248" y="198"/>
                  <a:pt x="251" y="199"/>
                  <a:pt x="252" y="201"/>
                </a:cubicBezTo>
                <a:cubicBezTo>
                  <a:pt x="256" y="201"/>
                  <a:pt x="258" y="203"/>
                  <a:pt x="259" y="207"/>
                </a:cubicBezTo>
                <a:cubicBezTo>
                  <a:pt x="260" y="204"/>
                  <a:pt x="265" y="205"/>
                  <a:pt x="267" y="206"/>
                </a:cubicBezTo>
                <a:cubicBezTo>
                  <a:pt x="269" y="206"/>
                  <a:pt x="270" y="203"/>
                  <a:pt x="272" y="202"/>
                </a:cubicBezTo>
                <a:cubicBezTo>
                  <a:pt x="274" y="202"/>
                  <a:pt x="273" y="204"/>
                  <a:pt x="275" y="204"/>
                </a:cubicBezTo>
                <a:cubicBezTo>
                  <a:pt x="277" y="204"/>
                  <a:pt x="279" y="200"/>
                  <a:pt x="282" y="202"/>
                </a:cubicBezTo>
                <a:cubicBezTo>
                  <a:pt x="284" y="203"/>
                  <a:pt x="285" y="207"/>
                  <a:pt x="284" y="210"/>
                </a:cubicBezTo>
                <a:close/>
                <a:moveTo>
                  <a:pt x="150" y="78"/>
                </a:moveTo>
                <a:cubicBezTo>
                  <a:pt x="150" y="76"/>
                  <a:pt x="150" y="76"/>
                  <a:pt x="148" y="75"/>
                </a:cubicBezTo>
                <a:cubicBezTo>
                  <a:pt x="147" y="79"/>
                  <a:pt x="142" y="76"/>
                  <a:pt x="141" y="73"/>
                </a:cubicBezTo>
                <a:cubicBezTo>
                  <a:pt x="140" y="73"/>
                  <a:pt x="139" y="74"/>
                  <a:pt x="139" y="75"/>
                </a:cubicBezTo>
                <a:cubicBezTo>
                  <a:pt x="140" y="76"/>
                  <a:pt x="145" y="80"/>
                  <a:pt x="150" y="78"/>
                </a:cubicBezTo>
                <a:close/>
                <a:moveTo>
                  <a:pt x="46" y="9"/>
                </a:moveTo>
                <a:cubicBezTo>
                  <a:pt x="42" y="18"/>
                  <a:pt x="37" y="25"/>
                  <a:pt x="29" y="29"/>
                </a:cubicBezTo>
                <a:cubicBezTo>
                  <a:pt x="30" y="30"/>
                  <a:pt x="28" y="30"/>
                  <a:pt x="28" y="31"/>
                </a:cubicBezTo>
                <a:cubicBezTo>
                  <a:pt x="29" y="32"/>
                  <a:pt x="30" y="31"/>
                  <a:pt x="31" y="31"/>
                </a:cubicBezTo>
                <a:cubicBezTo>
                  <a:pt x="40" y="26"/>
                  <a:pt x="50" y="18"/>
                  <a:pt x="50" y="6"/>
                </a:cubicBezTo>
                <a:cubicBezTo>
                  <a:pt x="50" y="6"/>
                  <a:pt x="50" y="5"/>
                  <a:pt x="50" y="5"/>
                </a:cubicBezTo>
                <a:cubicBezTo>
                  <a:pt x="50" y="4"/>
                  <a:pt x="49" y="3"/>
                  <a:pt x="48" y="3"/>
                </a:cubicBezTo>
                <a:cubicBezTo>
                  <a:pt x="48" y="5"/>
                  <a:pt x="45" y="7"/>
                  <a:pt x="46" y="9"/>
                </a:cubicBezTo>
                <a:close/>
                <a:moveTo>
                  <a:pt x="26" y="28"/>
                </a:moveTo>
                <a:cubicBezTo>
                  <a:pt x="35" y="23"/>
                  <a:pt x="42" y="15"/>
                  <a:pt x="44" y="5"/>
                </a:cubicBezTo>
                <a:cubicBezTo>
                  <a:pt x="34" y="8"/>
                  <a:pt x="29" y="18"/>
                  <a:pt x="26" y="28"/>
                </a:cubicBezTo>
                <a:close/>
                <a:moveTo>
                  <a:pt x="33" y="33"/>
                </a:moveTo>
                <a:cubicBezTo>
                  <a:pt x="38" y="38"/>
                  <a:pt x="43" y="41"/>
                  <a:pt x="48" y="46"/>
                </a:cubicBezTo>
                <a:cubicBezTo>
                  <a:pt x="56" y="52"/>
                  <a:pt x="63" y="60"/>
                  <a:pt x="71" y="65"/>
                </a:cubicBezTo>
                <a:cubicBezTo>
                  <a:pt x="80" y="60"/>
                  <a:pt x="88" y="54"/>
                  <a:pt x="89" y="42"/>
                </a:cubicBezTo>
                <a:cubicBezTo>
                  <a:pt x="78" y="30"/>
                  <a:pt x="66" y="18"/>
                  <a:pt x="52" y="9"/>
                </a:cubicBezTo>
                <a:cubicBezTo>
                  <a:pt x="49" y="20"/>
                  <a:pt x="42" y="28"/>
                  <a:pt x="33" y="33"/>
                </a:cubicBezTo>
                <a:close/>
                <a:moveTo>
                  <a:pt x="72" y="67"/>
                </a:moveTo>
                <a:cubicBezTo>
                  <a:pt x="87" y="81"/>
                  <a:pt x="104" y="92"/>
                  <a:pt x="119" y="105"/>
                </a:cubicBezTo>
                <a:cubicBezTo>
                  <a:pt x="121" y="104"/>
                  <a:pt x="124" y="103"/>
                  <a:pt x="125" y="102"/>
                </a:cubicBezTo>
                <a:cubicBezTo>
                  <a:pt x="127" y="100"/>
                  <a:pt x="132" y="96"/>
                  <a:pt x="132" y="94"/>
                </a:cubicBezTo>
                <a:cubicBezTo>
                  <a:pt x="133" y="93"/>
                  <a:pt x="132" y="92"/>
                  <a:pt x="132" y="92"/>
                </a:cubicBezTo>
                <a:cubicBezTo>
                  <a:pt x="133" y="90"/>
                  <a:pt x="135" y="88"/>
                  <a:pt x="136" y="85"/>
                </a:cubicBezTo>
                <a:cubicBezTo>
                  <a:pt x="134" y="80"/>
                  <a:pt x="129" y="78"/>
                  <a:pt x="126" y="73"/>
                </a:cubicBezTo>
                <a:cubicBezTo>
                  <a:pt x="124" y="72"/>
                  <a:pt x="124" y="71"/>
                  <a:pt x="122" y="70"/>
                </a:cubicBezTo>
                <a:cubicBezTo>
                  <a:pt x="118" y="67"/>
                  <a:pt x="116" y="63"/>
                  <a:pt x="112" y="61"/>
                </a:cubicBezTo>
                <a:cubicBezTo>
                  <a:pt x="106" y="54"/>
                  <a:pt x="100" y="48"/>
                  <a:pt x="92" y="44"/>
                </a:cubicBezTo>
                <a:cubicBezTo>
                  <a:pt x="89" y="55"/>
                  <a:pt x="83" y="63"/>
                  <a:pt x="72" y="67"/>
                </a:cubicBezTo>
                <a:close/>
                <a:moveTo>
                  <a:pt x="141" y="84"/>
                </a:moveTo>
                <a:cubicBezTo>
                  <a:pt x="143" y="83"/>
                  <a:pt x="142" y="82"/>
                  <a:pt x="143" y="80"/>
                </a:cubicBezTo>
                <a:cubicBezTo>
                  <a:pt x="142" y="80"/>
                  <a:pt x="142" y="79"/>
                  <a:pt x="141" y="80"/>
                </a:cubicBezTo>
                <a:cubicBezTo>
                  <a:pt x="141" y="81"/>
                  <a:pt x="141" y="83"/>
                  <a:pt x="141" y="84"/>
                </a:cubicBezTo>
                <a:close/>
                <a:moveTo>
                  <a:pt x="151" y="134"/>
                </a:moveTo>
                <a:cubicBezTo>
                  <a:pt x="155" y="134"/>
                  <a:pt x="159" y="134"/>
                  <a:pt x="161" y="132"/>
                </a:cubicBezTo>
                <a:cubicBezTo>
                  <a:pt x="163" y="131"/>
                  <a:pt x="167" y="127"/>
                  <a:pt x="168" y="124"/>
                </a:cubicBezTo>
                <a:cubicBezTo>
                  <a:pt x="169" y="123"/>
                  <a:pt x="171" y="118"/>
                  <a:pt x="170" y="115"/>
                </a:cubicBezTo>
                <a:cubicBezTo>
                  <a:pt x="169" y="113"/>
                  <a:pt x="164" y="111"/>
                  <a:pt x="162" y="108"/>
                </a:cubicBezTo>
                <a:cubicBezTo>
                  <a:pt x="161" y="108"/>
                  <a:pt x="161" y="107"/>
                  <a:pt x="160" y="106"/>
                </a:cubicBezTo>
                <a:cubicBezTo>
                  <a:pt x="159" y="106"/>
                  <a:pt x="159" y="105"/>
                  <a:pt x="158" y="105"/>
                </a:cubicBezTo>
                <a:cubicBezTo>
                  <a:pt x="155" y="102"/>
                  <a:pt x="150" y="97"/>
                  <a:pt x="147" y="95"/>
                </a:cubicBezTo>
                <a:cubicBezTo>
                  <a:pt x="144" y="104"/>
                  <a:pt x="137" y="111"/>
                  <a:pt x="128" y="114"/>
                </a:cubicBezTo>
                <a:cubicBezTo>
                  <a:pt x="136" y="121"/>
                  <a:pt x="142" y="129"/>
                  <a:pt x="151" y="134"/>
                </a:cubicBezTo>
                <a:close/>
                <a:moveTo>
                  <a:pt x="134" y="99"/>
                </a:moveTo>
                <a:cubicBezTo>
                  <a:pt x="133" y="99"/>
                  <a:pt x="133" y="100"/>
                  <a:pt x="132" y="100"/>
                </a:cubicBezTo>
                <a:cubicBezTo>
                  <a:pt x="133" y="99"/>
                  <a:pt x="134" y="99"/>
                  <a:pt x="133" y="98"/>
                </a:cubicBezTo>
                <a:cubicBezTo>
                  <a:pt x="131" y="100"/>
                  <a:pt x="129" y="102"/>
                  <a:pt x="127" y="104"/>
                </a:cubicBezTo>
                <a:cubicBezTo>
                  <a:pt x="127" y="105"/>
                  <a:pt x="127" y="105"/>
                  <a:pt x="126" y="105"/>
                </a:cubicBezTo>
                <a:cubicBezTo>
                  <a:pt x="128" y="106"/>
                  <a:pt x="128" y="105"/>
                  <a:pt x="127" y="106"/>
                </a:cubicBezTo>
                <a:cubicBezTo>
                  <a:pt x="127" y="107"/>
                  <a:pt x="128" y="105"/>
                  <a:pt x="128" y="106"/>
                </a:cubicBezTo>
                <a:cubicBezTo>
                  <a:pt x="127" y="108"/>
                  <a:pt x="130" y="108"/>
                  <a:pt x="131" y="108"/>
                </a:cubicBezTo>
                <a:cubicBezTo>
                  <a:pt x="130" y="108"/>
                  <a:pt x="131" y="109"/>
                  <a:pt x="130" y="109"/>
                </a:cubicBezTo>
                <a:cubicBezTo>
                  <a:pt x="128" y="110"/>
                  <a:pt x="128" y="110"/>
                  <a:pt x="130" y="109"/>
                </a:cubicBezTo>
                <a:cubicBezTo>
                  <a:pt x="132" y="109"/>
                  <a:pt x="134" y="108"/>
                  <a:pt x="135" y="107"/>
                </a:cubicBezTo>
                <a:cubicBezTo>
                  <a:pt x="136" y="106"/>
                  <a:pt x="137" y="105"/>
                  <a:pt x="138" y="104"/>
                </a:cubicBezTo>
                <a:cubicBezTo>
                  <a:pt x="137" y="104"/>
                  <a:pt x="137" y="105"/>
                  <a:pt x="136" y="105"/>
                </a:cubicBezTo>
                <a:cubicBezTo>
                  <a:pt x="137" y="104"/>
                  <a:pt x="136" y="104"/>
                  <a:pt x="136" y="103"/>
                </a:cubicBezTo>
                <a:cubicBezTo>
                  <a:pt x="137" y="103"/>
                  <a:pt x="136" y="103"/>
                  <a:pt x="136" y="103"/>
                </a:cubicBezTo>
                <a:cubicBezTo>
                  <a:pt x="136" y="102"/>
                  <a:pt x="135" y="101"/>
                  <a:pt x="136" y="101"/>
                </a:cubicBezTo>
                <a:cubicBezTo>
                  <a:pt x="135" y="101"/>
                  <a:pt x="132" y="101"/>
                  <a:pt x="132" y="100"/>
                </a:cubicBezTo>
                <a:cubicBezTo>
                  <a:pt x="133" y="100"/>
                  <a:pt x="134" y="99"/>
                  <a:pt x="134" y="99"/>
                </a:cubicBezTo>
                <a:close/>
                <a:moveTo>
                  <a:pt x="172" y="107"/>
                </a:moveTo>
                <a:cubicBezTo>
                  <a:pt x="173" y="109"/>
                  <a:pt x="176" y="111"/>
                  <a:pt x="178" y="109"/>
                </a:cubicBezTo>
                <a:cubicBezTo>
                  <a:pt x="175" y="109"/>
                  <a:pt x="174" y="107"/>
                  <a:pt x="173" y="105"/>
                </a:cubicBezTo>
                <a:cubicBezTo>
                  <a:pt x="173" y="106"/>
                  <a:pt x="172" y="106"/>
                  <a:pt x="172" y="107"/>
                </a:cubicBezTo>
                <a:close/>
                <a:moveTo>
                  <a:pt x="179" y="107"/>
                </a:moveTo>
                <a:cubicBezTo>
                  <a:pt x="179" y="105"/>
                  <a:pt x="177" y="105"/>
                  <a:pt x="176" y="105"/>
                </a:cubicBezTo>
                <a:cubicBezTo>
                  <a:pt x="177" y="106"/>
                  <a:pt x="177" y="107"/>
                  <a:pt x="179" y="107"/>
                </a:cubicBezTo>
                <a:close/>
                <a:moveTo>
                  <a:pt x="112" y="114"/>
                </a:moveTo>
                <a:cubicBezTo>
                  <a:pt x="112" y="115"/>
                  <a:pt x="114" y="117"/>
                  <a:pt x="116" y="118"/>
                </a:cubicBezTo>
                <a:cubicBezTo>
                  <a:pt x="126" y="125"/>
                  <a:pt x="136" y="135"/>
                  <a:pt x="146" y="140"/>
                </a:cubicBezTo>
                <a:cubicBezTo>
                  <a:pt x="147" y="139"/>
                  <a:pt x="148" y="138"/>
                  <a:pt x="149" y="137"/>
                </a:cubicBezTo>
                <a:cubicBezTo>
                  <a:pt x="148" y="136"/>
                  <a:pt x="148" y="135"/>
                  <a:pt x="148" y="135"/>
                </a:cubicBezTo>
                <a:cubicBezTo>
                  <a:pt x="143" y="138"/>
                  <a:pt x="141" y="134"/>
                  <a:pt x="138" y="131"/>
                </a:cubicBezTo>
                <a:cubicBezTo>
                  <a:pt x="133" y="127"/>
                  <a:pt x="127" y="123"/>
                  <a:pt x="123" y="119"/>
                </a:cubicBezTo>
                <a:cubicBezTo>
                  <a:pt x="121" y="119"/>
                  <a:pt x="118" y="116"/>
                  <a:pt x="117" y="114"/>
                </a:cubicBezTo>
                <a:cubicBezTo>
                  <a:pt x="117" y="113"/>
                  <a:pt x="119" y="113"/>
                  <a:pt x="118" y="111"/>
                </a:cubicBezTo>
                <a:cubicBezTo>
                  <a:pt x="118" y="110"/>
                  <a:pt x="116" y="108"/>
                  <a:pt x="114" y="107"/>
                </a:cubicBezTo>
                <a:cubicBezTo>
                  <a:pt x="114" y="110"/>
                  <a:pt x="111" y="111"/>
                  <a:pt x="112" y="114"/>
                </a:cubicBezTo>
                <a:close/>
                <a:moveTo>
                  <a:pt x="179" y="109"/>
                </a:moveTo>
                <a:cubicBezTo>
                  <a:pt x="179" y="111"/>
                  <a:pt x="180" y="110"/>
                  <a:pt x="182" y="110"/>
                </a:cubicBezTo>
                <a:cubicBezTo>
                  <a:pt x="182" y="109"/>
                  <a:pt x="182" y="108"/>
                  <a:pt x="181" y="108"/>
                </a:cubicBezTo>
                <a:cubicBezTo>
                  <a:pt x="181" y="109"/>
                  <a:pt x="180" y="109"/>
                  <a:pt x="179" y="109"/>
                </a:cubicBezTo>
                <a:close/>
                <a:moveTo>
                  <a:pt x="122" y="113"/>
                </a:moveTo>
                <a:cubicBezTo>
                  <a:pt x="122" y="114"/>
                  <a:pt x="121" y="114"/>
                  <a:pt x="120" y="113"/>
                </a:cubicBezTo>
                <a:cubicBezTo>
                  <a:pt x="126" y="120"/>
                  <a:pt x="135" y="125"/>
                  <a:pt x="141" y="131"/>
                </a:cubicBezTo>
                <a:cubicBezTo>
                  <a:pt x="143" y="131"/>
                  <a:pt x="144" y="134"/>
                  <a:pt x="145" y="133"/>
                </a:cubicBezTo>
                <a:cubicBezTo>
                  <a:pt x="137" y="126"/>
                  <a:pt x="131" y="119"/>
                  <a:pt x="122" y="113"/>
                </a:cubicBezTo>
                <a:close/>
                <a:moveTo>
                  <a:pt x="116" y="122"/>
                </a:moveTo>
                <a:cubicBezTo>
                  <a:pt x="112" y="124"/>
                  <a:pt x="109" y="132"/>
                  <a:pt x="111" y="137"/>
                </a:cubicBezTo>
                <a:cubicBezTo>
                  <a:pt x="111" y="130"/>
                  <a:pt x="115" y="126"/>
                  <a:pt x="118" y="123"/>
                </a:cubicBezTo>
                <a:cubicBezTo>
                  <a:pt x="117" y="122"/>
                  <a:pt x="117" y="122"/>
                  <a:pt x="116" y="122"/>
                </a:cubicBezTo>
                <a:close/>
                <a:moveTo>
                  <a:pt x="150" y="182"/>
                </a:moveTo>
                <a:cubicBezTo>
                  <a:pt x="148" y="179"/>
                  <a:pt x="148" y="173"/>
                  <a:pt x="145" y="169"/>
                </a:cubicBezTo>
                <a:cubicBezTo>
                  <a:pt x="141" y="166"/>
                  <a:pt x="135" y="168"/>
                  <a:pt x="132" y="163"/>
                </a:cubicBezTo>
                <a:cubicBezTo>
                  <a:pt x="130" y="160"/>
                  <a:pt x="130" y="153"/>
                  <a:pt x="130" y="150"/>
                </a:cubicBezTo>
                <a:cubicBezTo>
                  <a:pt x="135" y="148"/>
                  <a:pt x="140" y="144"/>
                  <a:pt x="139" y="138"/>
                </a:cubicBezTo>
                <a:cubicBezTo>
                  <a:pt x="137" y="138"/>
                  <a:pt x="136" y="136"/>
                  <a:pt x="134" y="136"/>
                </a:cubicBezTo>
                <a:cubicBezTo>
                  <a:pt x="137" y="145"/>
                  <a:pt x="124" y="147"/>
                  <a:pt x="121" y="140"/>
                </a:cubicBezTo>
                <a:cubicBezTo>
                  <a:pt x="120" y="135"/>
                  <a:pt x="123" y="132"/>
                  <a:pt x="127" y="131"/>
                </a:cubicBezTo>
                <a:cubicBezTo>
                  <a:pt x="125" y="129"/>
                  <a:pt x="122" y="127"/>
                  <a:pt x="119" y="125"/>
                </a:cubicBezTo>
                <a:cubicBezTo>
                  <a:pt x="113" y="129"/>
                  <a:pt x="111" y="140"/>
                  <a:pt x="117" y="145"/>
                </a:cubicBezTo>
                <a:cubicBezTo>
                  <a:pt x="115" y="151"/>
                  <a:pt x="115" y="164"/>
                  <a:pt x="110" y="167"/>
                </a:cubicBezTo>
                <a:cubicBezTo>
                  <a:pt x="108" y="168"/>
                  <a:pt x="104" y="168"/>
                  <a:pt x="102" y="168"/>
                </a:cubicBezTo>
                <a:cubicBezTo>
                  <a:pt x="101" y="169"/>
                  <a:pt x="100" y="169"/>
                  <a:pt x="100" y="170"/>
                </a:cubicBezTo>
                <a:cubicBezTo>
                  <a:pt x="96" y="171"/>
                  <a:pt x="93" y="170"/>
                  <a:pt x="90" y="172"/>
                </a:cubicBezTo>
                <a:cubicBezTo>
                  <a:pt x="88" y="174"/>
                  <a:pt x="87" y="177"/>
                  <a:pt x="86" y="180"/>
                </a:cubicBezTo>
                <a:cubicBezTo>
                  <a:pt x="92" y="180"/>
                  <a:pt x="98" y="184"/>
                  <a:pt x="104" y="182"/>
                </a:cubicBezTo>
                <a:cubicBezTo>
                  <a:pt x="105" y="179"/>
                  <a:pt x="107" y="176"/>
                  <a:pt x="111" y="174"/>
                </a:cubicBezTo>
                <a:cubicBezTo>
                  <a:pt x="114" y="173"/>
                  <a:pt x="122" y="173"/>
                  <a:pt x="126" y="174"/>
                </a:cubicBezTo>
                <a:cubicBezTo>
                  <a:pt x="131" y="175"/>
                  <a:pt x="132" y="179"/>
                  <a:pt x="134" y="182"/>
                </a:cubicBezTo>
                <a:cubicBezTo>
                  <a:pt x="140" y="183"/>
                  <a:pt x="146" y="182"/>
                  <a:pt x="151" y="183"/>
                </a:cubicBezTo>
                <a:cubicBezTo>
                  <a:pt x="151" y="182"/>
                  <a:pt x="151" y="182"/>
                  <a:pt x="151" y="182"/>
                </a:cubicBezTo>
                <a:cubicBezTo>
                  <a:pt x="151" y="182"/>
                  <a:pt x="150" y="182"/>
                  <a:pt x="150" y="182"/>
                </a:cubicBezTo>
                <a:close/>
                <a:moveTo>
                  <a:pt x="163" y="145"/>
                </a:moveTo>
                <a:cubicBezTo>
                  <a:pt x="165" y="149"/>
                  <a:pt x="170" y="152"/>
                  <a:pt x="174" y="155"/>
                </a:cubicBezTo>
                <a:cubicBezTo>
                  <a:pt x="177" y="158"/>
                  <a:pt x="180" y="160"/>
                  <a:pt x="183" y="163"/>
                </a:cubicBezTo>
                <a:cubicBezTo>
                  <a:pt x="184" y="164"/>
                  <a:pt x="185" y="165"/>
                  <a:pt x="186" y="166"/>
                </a:cubicBezTo>
                <a:cubicBezTo>
                  <a:pt x="187" y="167"/>
                  <a:pt x="189" y="167"/>
                  <a:pt x="190" y="168"/>
                </a:cubicBezTo>
                <a:cubicBezTo>
                  <a:pt x="193" y="170"/>
                  <a:pt x="195" y="173"/>
                  <a:pt x="197" y="175"/>
                </a:cubicBezTo>
                <a:cubicBezTo>
                  <a:pt x="203" y="180"/>
                  <a:pt x="207" y="183"/>
                  <a:pt x="213" y="188"/>
                </a:cubicBezTo>
                <a:cubicBezTo>
                  <a:pt x="215" y="189"/>
                  <a:pt x="219" y="193"/>
                  <a:pt x="221" y="193"/>
                </a:cubicBezTo>
                <a:cubicBezTo>
                  <a:pt x="222" y="193"/>
                  <a:pt x="223" y="192"/>
                  <a:pt x="225" y="190"/>
                </a:cubicBezTo>
                <a:cubicBezTo>
                  <a:pt x="228" y="188"/>
                  <a:pt x="231" y="185"/>
                  <a:pt x="232" y="182"/>
                </a:cubicBezTo>
                <a:cubicBezTo>
                  <a:pt x="232" y="180"/>
                  <a:pt x="232" y="179"/>
                  <a:pt x="233" y="178"/>
                </a:cubicBezTo>
                <a:cubicBezTo>
                  <a:pt x="216" y="159"/>
                  <a:pt x="196" y="144"/>
                  <a:pt x="179" y="126"/>
                </a:cubicBezTo>
                <a:cubicBezTo>
                  <a:pt x="175" y="134"/>
                  <a:pt x="171" y="141"/>
                  <a:pt x="163" y="145"/>
                </a:cubicBezTo>
                <a:close/>
                <a:moveTo>
                  <a:pt x="164" y="140"/>
                </a:moveTo>
                <a:cubicBezTo>
                  <a:pt x="164" y="140"/>
                  <a:pt x="164" y="140"/>
                  <a:pt x="164" y="140"/>
                </a:cubicBezTo>
                <a:cubicBezTo>
                  <a:pt x="166" y="139"/>
                  <a:pt x="169" y="137"/>
                  <a:pt x="170" y="134"/>
                </a:cubicBezTo>
                <a:cubicBezTo>
                  <a:pt x="169" y="133"/>
                  <a:pt x="169" y="135"/>
                  <a:pt x="168" y="135"/>
                </a:cubicBezTo>
                <a:cubicBezTo>
                  <a:pt x="167" y="134"/>
                  <a:pt x="167" y="132"/>
                  <a:pt x="167" y="131"/>
                </a:cubicBezTo>
                <a:cubicBezTo>
                  <a:pt x="165" y="134"/>
                  <a:pt x="161" y="135"/>
                  <a:pt x="157" y="136"/>
                </a:cubicBezTo>
                <a:cubicBezTo>
                  <a:pt x="159" y="136"/>
                  <a:pt x="159" y="137"/>
                  <a:pt x="160" y="137"/>
                </a:cubicBezTo>
                <a:cubicBezTo>
                  <a:pt x="160" y="137"/>
                  <a:pt x="160" y="137"/>
                  <a:pt x="160" y="138"/>
                </a:cubicBezTo>
                <a:cubicBezTo>
                  <a:pt x="161" y="137"/>
                  <a:pt x="162" y="140"/>
                  <a:pt x="163" y="139"/>
                </a:cubicBezTo>
                <a:cubicBezTo>
                  <a:pt x="164" y="140"/>
                  <a:pt x="164" y="140"/>
                  <a:pt x="164" y="140"/>
                </a:cubicBezTo>
                <a:close/>
                <a:moveTo>
                  <a:pt x="132" y="138"/>
                </a:moveTo>
                <a:cubicBezTo>
                  <a:pt x="132" y="134"/>
                  <a:pt x="126" y="131"/>
                  <a:pt x="123" y="136"/>
                </a:cubicBezTo>
                <a:cubicBezTo>
                  <a:pt x="122" y="143"/>
                  <a:pt x="132" y="144"/>
                  <a:pt x="132" y="138"/>
                </a:cubicBezTo>
                <a:close/>
                <a:moveTo>
                  <a:pt x="150" y="151"/>
                </a:moveTo>
                <a:cubicBezTo>
                  <a:pt x="158" y="151"/>
                  <a:pt x="165" y="154"/>
                  <a:pt x="170" y="154"/>
                </a:cubicBezTo>
                <a:cubicBezTo>
                  <a:pt x="166" y="152"/>
                  <a:pt x="163" y="148"/>
                  <a:pt x="159" y="146"/>
                </a:cubicBezTo>
                <a:cubicBezTo>
                  <a:pt x="157" y="146"/>
                  <a:pt x="157" y="146"/>
                  <a:pt x="154" y="146"/>
                </a:cubicBezTo>
                <a:cubicBezTo>
                  <a:pt x="153" y="144"/>
                  <a:pt x="151" y="143"/>
                  <a:pt x="149" y="141"/>
                </a:cubicBezTo>
                <a:cubicBezTo>
                  <a:pt x="147" y="144"/>
                  <a:pt x="144" y="143"/>
                  <a:pt x="142" y="141"/>
                </a:cubicBezTo>
                <a:cubicBezTo>
                  <a:pt x="145" y="144"/>
                  <a:pt x="148" y="147"/>
                  <a:pt x="150" y="151"/>
                </a:cubicBezTo>
                <a:close/>
                <a:moveTo>
                  <a:pt x="144" y="150"/>
                </a:moveTo>
                <a:cubicBezTo>
                  <a:pt x="145" y="150"/>
                  <a:pt x="147" y="151"/>
                  <a:pt x="147" y="150"/>
                </a:cubicBezTo>
                <a:cubicBezTo>
                  <a:pt x="145" y="148"/>
                  <a:pt x="144" y="145"/>
                  <a:pt x="141" y="143"/>
                </a:cubicBezTo>
                <a:cubicBezTo>
                  <a:pt x="139" y="147"/>
                  <a:pt x="145" y="148"/>
                  <a:pt x="144" y="150"/>
                </a:cubicBezTo>
                <a:close/>
                <a:moveTo>
                  <a:pt x="244" y="156"/>
                </a:moveTo>
                <a:cubicBezTo>
                  <a:pt x="246" y="157"/>
                  <a:pt x="248" y="154"/>
                  <a:pt x="248" y="152"/>
                </a:cubicBezTo>
                <a:cubicBezTo>
                  <a:pt x="250" y="150"/>
                  <a:pt x="254" y="147"/>
                  <a:pt x="251" y="146"/>
                </a:cubicBezTo>
                <a:cubicBezTo>
                  <a:pt x="248" y="148"/>
                  <a:pt x="243" y="151"/>
                  <a:pt x="244" y="156"/>
                </a:cubicBezTo>
                <a:close/>
                <a:moveTo>
                  <a:pt x="254" y="150"/>
                </a:moveTo>
                <a:cubicBezTo>
                  <a:pt x="252" y="152"/>
                  <a:pt x="251" y="154"/>
                  <a:pt x="250" y="156"/>
                </a:cubicBezTo>
                <a:cubicBezTo>
                  <a:pt x="253" y="155"/>
                  <a:pt x="254" y="151"/>
                  <a:pt x="256" y="148"/>
                </a:cubicBezTo>
                <a:cubicBezTo>
                  <a:pt x="256" y="147"/>
                  <a:pt x="256" y="146"/>
                  <a:pt x="255" y="146"/>
                </a:cubicBezTo>
                <a:cubicBezTo>
                  <a:pt x="255" y="148"/>
                  <a:pt x="254" y="148"/>
                  <a:pt x="254" y="150"/>
                </a:cubicBezTo>
                <a:close/>
                <a:moveTo>
                  <a:pt x="139" y="146"/>
                </a:moveTo>
                <a:cubicBezTo>
                  <a:pt x="138" y="148"/>
                  <a:pt x="137" y="149"/>
                  <a:pt x="136" y="150"/>
                </a:cubicBezTo>
                <a:cubicBezTo>
                  <a:pt x="137" y="149"/>
                  <a:pt x="140" y="150"/>
                  <a:pt x="142" y="150"/>
                </a:cubicBezTo>
                <a:cubicBezTo>
                  <a:pt x="142" y="149"/>
                  <a:pt x="141" y="147"/>
                  <a:pt x="139" y="146"/>
                </a:cubicBezTo>
                <a:close/>
                <a:moveTo>
                  <a:pt x="98" y="151"/>
                </a:moveTo>
                <a:cubicBezTo>
                  <a:pt x="98" y="152"/>
                  <a:pt x="101" y="151"/>
                  <a:pt x="102" y="151"/>
                </a:cubicBezTo>
                <a:cubicBezTo>
                  <a:pt x="102" y="147"/>
                  <a:pt x="97" y="148"/>
                  <a:pt x="98" y="151"/>
                </a:cubicBezTo>
                <a:close/>
                <a:moveTo>
                  <a:pt x="191" y="174"/>
                </a:moveTo>
                <a:cubicBezTo>
                  <a:pt x="189" y="170"/>
                  <a:pt x="185" y="168"/>
                  <a:pt x="182" y="165"/>
                </a:cubicBezTo>
                <a:cubicBezTo>
                  <a:pt x="179" y="164"/>
                  <a:pt x="177" y="162"/>
                  <a:pt x="174" y="161"/>
                </a:cubicBezTo>
                <a:cubicBezTo>
                  <a:pt x="170" y="158"/>
                  <a:pt x="164" y="155"/>
                  <a:pt x="158" y="154"/>
                </a:cubicBezTo>
                <a:cubicBezTo>
                  <a:pt x="155" y="153"/>
                  <a:pt x="152" y="154"/>
                  <a:pt x="149" y="153"/>
                </a:cubicBezTo>
                <a:cubicBezTo>
                  <a:pt x="145" y="153"/>
                  <a:pt x="142" y="152"/>
                  <a:pt x="138" y="152"/>
                </a:cubicBezTo>
                <a:cubicBezTo>
                  <a:pt x="137" y="152"/>
                  <a:pt x="133" y="152"/>
                  <a:pt x="133" y="154"/>
                </a:cubicBezTo>
                <a:cubicBezTo>
                  <a:pt x="145" y="154"/>
                  <a:pt x="160" y="155"/>
                  <a:pt x="170" y="160"/>
                </a:cubicBezTo>
                <a:cubicBezTo>
                  <a:pt x="171" y="160"/>
                  <a:pt x="171" y="161"/>
                  <a:pt x="172" y="161"/>
                </a:cubicBezTo>
                <a:cubicBezTo>
                  <a:pt x="174" y="162"/>
                  <a:pt x="176" y="163"/>
                  <a:pt x="178" y="164"/>
                </a:cubicBezTo>
                <a:cubicBezTo>
                  <a:pt x="181" y="166"/>
                  <a:pt x="183" y="168"/>
                  <a:pt x="185" y="170"/>
                </a:cubicBezTo>
                <a:cubicBezTo>
                  <a:pt x="186" y="171"/>
                  <a:pt x="188" y="171"/>
                  <a:pt x="189" y="172"/>
                </a:cubicBezTo>
                <a:cubicBezTo>
                  <a:pt x="191" y="174"/>
                  <a:pt x="192" y="179"/>
                  <a:pt x="196" y="180"/>
                </a:cubicBezTo>
                <a:cubicBezTo>
                  <a:pt x="195" y="177"/>
                  <a:pt x="194" y="175"/>
                  <a:pt x="191" y="174"/>
                </a:cubicBezTo>
                <a:close/>
                <a:moveTo>
                  <a:pt x="98" y="156"/>
                </a:moveTo>
                <a:cubicBezTo>
                  <a:pt x="99" y="157"/>
                  <a:pt x="102" y="156"/>
                  <a:pt x="102" y="156"/>
                </a:cubicBezTo>
                <a:cubicBezTo>
                  <a:pt x="103" y="153"/>
                  <a:pt x="101" y="153"/>
                  <a:pt x="98" y="153"/>
                </a:cubicBezTo>
                <a:cubicBezTo>
                  <a:pt x="98" y="154"/>
                  <a:pt x="98" y="154"/>
                  <a:pt x="98" y="156"/>
                </a:cubicBezTo>
                <a:close/>
                <a:moveTo>
                  <a:pt x="256" y="153"/>
                </a:moveTo>
                <a:cubicBezTo>
                  <a:pt x="255" y="155"/>
                  <a:pt x="254" y="156"/>
                  <a:pt x="252" y="158"/>
                </a:cubicBezTo>
                <a:cubicBezTo>
                  <a:pt x="254" y="159"/>
                  <a:pt x="256" y="162"/>
                  <a:pt x="259" y="162"/>
                </a:cubicBezTo>
                <a:cubicBezTo>
                  <a:pt x="260" y="161"/>
                  <a:pt x="261" y="159"/>
                  <a:pt x="262" y="158"/>
                </a:cubicBezTo>
                <a:cubicBezTo>
                  <a:pt x="260" y="156"/>
                  <a:pt x="259" y="154"/>
                  <a:pt x="256" y="153"/>
                </a:cubicBezTo>
                <a:close/>
                <a:moveTo>
                  <a:pt x="108" y="155"/>
                </a:moveTo>
                <a:cubicBezTo>
                  <a:pt x="110" y="156"/>
                  <a:pt x="113" y="156"/>
                  <a:pt x="113" y="154"/>
                </a:cubicBezTo>
                <a:cubicBezTo>
                  <a:pt x="110" y="153"/>
                  <a:pt x="108" y="154"/>
                  <a:pt x="105" y="154"/>
                </a:cubicBezTo>
                <a:cubicBezTo>
                  <a:pt x="105" y="155"/>
                  <a:pt x="105" y="155"/>
                  <a:pt x="105" y="156"/>
                </a:cubicBezTo>
                <a:cubicBezTo>
                  <a:pt x="106" y="156"/>
                  <a:pt x="108" y="156"/>
                  <a:pt x="107" y="155"/>
                </a:cubicBezTo>
                <a:cubicBezTo>
                  <a:pt x="108" y="155"/>
                  <a:pt x="109" y="157"/>
                  <a:pt x="108" y="155"/>
                </a:cubicBezTo>
                <a:close/>
                <a:moveTo>
                  <a:pt x="272" y="155"/>
                </a:moveTo>
                <a:cubicBezTo>
                  <a:pt x="274" y="159"/>
                  <a:pt x="276" y="162"/>
                  <a:pt x="281" y="163"/>
                </a:cubicBezTo>
                <a:cubicBezTo>
                  <a:pt x="281" y="162"/>
                  <a:pt x="281" y="161"/>
                  <a:pt x="282" y="160"/>
                </a:cubicBezTo>
                <a:cubicBezTo>
                  <a:pt x="282" y="160"/>
                  <a:pt x="281" y="160"/>
                  <a:pt x="281" y="159"/>
                </a:cubicBezTo>
                <a:cubicBezTo>
                  <a:pt x="280" y="160"/>
                  <a:pt x="280" y="161"/>
                  <a:pt x="278" y="162"/>
                </a:cubicBezTo>
                <a:cubicBezTo>
                  <a:pt x="277" y="161"/>
                  <a:pt x="276" y="159"/>
                  <a:pt x="275" y="158"/>
                </a:cubicBezTo>
                <a:cubicBezTo>
                  <a:pt x="275" y="157"/>
                  <a:pt x="276" y="157"/>
                  <a:pt x="277" y="156"/>
                </a:cubicBezTo>
                <a:cubicBezTo>
                  <a:pt x="275" y="156"/>
                  <a:pt x="273" y="154"/>
                  <a:pt x="272" y="155"/>
                </a:cubicBezTo>
                <a:close/>
                <a:moveTo>
                  <a:pt x="279" y="158"/>
                </a:moveTo>
                <a:cubicBezTo>
                  <a:pt x="278" y="158"/>
                  <a:pt x="278" y="157"/>
                  <a:pt x="277" y="157"/>
                </a:cubicBezTo>
                <a:cubicBezTo>
                  <a:pt x="277" y="157"/>
                  <a:pt x="278" y="159"/>
                  <a:pt x="279" y="158"/>
                </a:cubicBezTo>
                <a:close/>
                <a:moveTo>
                  <a:pt x="150" y="158"/>
                </a:moveTo>
                <a:cubicBezTo>
                  <a:pt x="160" y="169"/>
                  <a:pt x="169" y="181"/>
                  <a:pt x="179" y="193"/>
                </a:cubicBezTo>
                <a:cubicBezTo>
                  <a:pt x="182" y="198"/>
                  <a:pt x="185" y="204"/>
                  <a:pt x="189" y="206"/>
                </a:cubicBezTo>
                <a:cubicBezTo>
                  <a:pt x="184" y="199"/>
                  <a:pt x="179" y="192"/>
                  <a:pt x="174" y="185"/>
                </a:cubicBezTo>
                <a:cubicBezTo>
                  <a:pt x="172" y="183"/>
                  <a:pt x="170" y="181"/>
                  <a:pt x="169" y="178"/>
                </a:cubicBezTo>
                <a:cubicBezTo>
                  <a:pt x="164" y="173"/>
                  <a:pt x="160" y="167"/>
                  <a:pt x="156" y="162"/>
                </a:cubicBezTo>
                <a:cubicBezTo>
                  <a:pt x="154" y="160"/>
                  <a:pt x="152" y="158"/>
                  <a:pt x="150" y="157"/>
                </a:cubicBezTo>
                <a:cubicBezTo>
                  <a:pt x="150" y="157"/>
                  <a:pt x="150" y="157"/>
                  <a:pt x="150" y="157"/>
                </a:cubicBezTo>
                <a:cubicBezTo>
                  <a:pt x="150" y="157"/>
                  <a:pt x="150" y="158"/>
                  <a:pt x="150" y="158"/>
                </a:cubicBezTo>
                <a:close/>
                <a:moveTo>
                  <a:pt x="258" y="165"/>
                </a:moveTo>
                <a:cubicBezTo>
                  <a:pt x="258" y="166"/>
                  <a:pt x="259" y="166"/>
                  <a:pt x="258" y="167"/>
                </a:cubicBezTo>
                <a:cubicBezTo>
                  <a:pt x="262" y="166"/>
                  <a:pt x="265" y="164"/>
                  <a:pt x="265" y="160"/>
                </a:cubicBezTo>
                <a:cubicBezTo>
                  <a:pt x="266" y="160"/>
                  <a:pt x="266" y="159"/>
                  <a:pt x="267" y="159"/>
                </a:cubicBezTo>
                <a:cubicBezTo>
                  <a:pt x="267" y="158"/>
                  <a:pt x="266" y="158"/>
                  <a:pt x="266" y="157"/>
                </a:cubicBezTo>
                <a:cubicBezTo>
                  <a:pt x="264" y="160"/>
                  <a:pt x="261" y="163"/>
                  <a:pt x="258" y="165"/>
                </a:cubicBezTo>
                <a:close/>
                <a:moveTo>
                  <a:pt x="99" y="162"/>
                </a:moveTo>
                <a:cubicBezTo>
                  <a:pt x="99" y="162"/>
                  <a:pt x="99" y="162"/>
                  <a:pt x="99" y="162"/>
                </a:cubicBezTo>
                <a:cubicBezTo>
                  <a:pt x="99" y="161"/>
                  <a:pt x="100" y="162"/>
                  <a:pt x="101" y="162"/>
                </a:cubicBezTo>
                <a:cubicBezTo>
                  <a:pt x="101" y="160"/>
                  <a:pt x="102" y="160"/>
                  <a:pt x="102" y="158"/>
                </a:cubicBezTo>
                <a:cubicBezTo>
                  <a:pt x="100" y="158"/>
                  <a:pt x="99" y="158"/>
                  <a:pt x="98" y="157"/>
                </a:cubicBezTo>
                <a:cubicBezTo>
                  <a:pt x="97" y="160"/>
                  <a:pt x="100" y="161"/>
                  <a:pt x="99" y="162"/>
                </a:cubicBezTo>
                <a:close/>
                <a:moveTo>
                  <a:pt x="264" y="167"/>
                </a:moveTo>
                <a:cubicBezTo>
                  <a:pt x="266" y="170"/>
                  <a:pt x="269" y="171"/>
                  <a:pt x="272" y="173"/>
                </a:cubicBezTo>
                <a:cubicBezTo>
                  <a:pt x="272" y="172"/>
                  <a:pt x="274" y="171"/>
                  <a:pt x="274" y="169"/>
                </a:cubicBezTo>
                <a:cubicBezTo>
                  <a:pt x="272" y="166"/>
                  <a:pt x="270" y="165"/>
                  <a:pt x="267" y="163"/>
                </a:cubicBezTo>
                <a:cubicBezTo>
                  <a:pt x="266" y="164"/>
                  <a:pt x="264" y="165"/>
                  <a:pt x="264" y="167"/>
                </a:cubicBezTo>
                <a:close/>
                <a:moveTo>
                  <a:pt x="278" y="173"/>
                </a:moveTo>
                <a:cubicBezTo>
                  <a:pt x="278" y="174"/>
                  <a:pt x="279" y="172"/>
                  <a:pt x="278" y="173"/>
                </a:cubicBezTo>
                <a:cubicBezTo>
                  <a:pt x="278" y="172"/>
                  <a:pt x="280" y="169"/>
                  <a:pt x="278" y="169"/>
                </a:cubicBezTo>
                <a:cubicBezTo>
                  <a:pt x="276" y="171"/>
                  <a:pt x="274" y="173"/>
                  <a:pt x="273" y="175"/>
                </a:cubicBezTo>
                <a:cubicBezTo>
                  <a:pt x="272" y="176"/>
                  <a:pt x="270" y="177"/>
                  <a:pt x="271" y="178"/>
                </a:cubicBezTo>
                <a:cubicBezTo>
                  <a:pt x="274" y="177"/>
                  <a:pt x="275" y="175"/>
                  <a:pt x="278" y="173"/>
                </a:cubicBezTo>
                <a:close/>
                <a:moveTo>
                  <a:pt x="257" y="171"/>
                </a:moveTo>
                <a:cubicBezTo>
                  <a:pt x="251" y="174"/>
                  <a:pt x="245" y="178"/>
                  <a:pt x="241" y="181"/>
                </a:cubicBezTo>
                <a:cubicBezTo>
                  <a:pt x="241" y="181"/>
                  <a:pt x="242" y="182"/>
                  <a:pt x="242" y="182"/>
                </a:cubicBezTo>
                <a:cubicBezTo>
                  <a:pt x="249" y="179"/>
                  <a:pt x="256" y="174"/>
                  <a:pt x="263" y="170"/>
                </a:cubicBezTo>
                <a:cubicBezTo>
                  <a:pt x="261" y="168"/>
                  <a:pt x="259" y="170"/>
                  <a:pt x="257" y="171"/>
                </a:cubicBezTo>
                <a:close/>
                <a:moveTo>
                  <a:pt x="281" y="182"/>
                </a:moveTo>
                <a:cubicBezTo>
                  <a:pt x="283" y="182"/>
                  <a:pt x="285" y="180"/>
                  <a:pt x="285" y="179"/>
                </a:cubicBezTo>
                <a:cubicBezTo>
                  <a:pt x="285" y="179"/>
                  <a:pt x="280" y="174"/>
                  <a:pt x="279" y="174"/>
                </a:cubicBezTo>
                <a:cubicBezTo>
                  <a:pt x="278" y="175"/>
                  <a:pt x="277" y="176"/>
                  <a:pt x="276" y="178"/>
                </a:cubicBezTo>
                <a:cubicBezTo>
                  <a:pt x="278" y="178"/>
                  <a:pt x="279" y="182"/>
                  <a:pt x="281" y="182"/>
                </a:cubicBezTo>
                <a:close/>
                <a:moveTo>
                  <a:pt x="119" y="176"/>
                </a:moveTo>
                <a:cubicBezTo>
                  <a:pt x="116" y="176"/>
                  <a:pt x="112" y="175"/>
                  <a:pt x="110" y="177"/>
                </a:cubicBezTo>
                <a:cubicBezTo>
                  <a:pt x="117" y="178"/>
                  <a:pt x="123" y="179"/>
                  <a:pt x="130" y="179"/>
                </a:cubicBezTo>
                <a:cubicBezTo>
                  <a:pt x="128" y="175"/>
                  <a:pt x="123" y="176"/>
                  <a:pt x="119" y="176"/>
                </a:cubicBezTo>
                <a:close/>
                <a:moveTo>
                  <a:pt x="110" y="180"/>
                </a:moveTo>
                <a:cubicBezTo>
                  <a:pt x="109" y="185"/>
                  <a:pt x="110" y="191"/>
                  <a:pt x="109" y="195"/>
                </a:cubicBezTo>
                <a:cubicBezTo>
                  <a:pt x="112" y="211"/>
                  <a:pt x="109" y="230"/>
                  <a:pt x="111" y="248"/>
                </a:cubicBezTo>
                <a:cubicBezTo>
                  <a:pt x="110" y="251"/>
                  <a:pt x="110" y="254"/>
                  <a:pt x="111" y="258"/>
                </a:cubicBezTo>
                <a:cubicBezTo>
                  <a:pt x="111" y="268"/>
                  <a:pt x="112" y="279"/>
                  <a:pt x="113" y="289"/>
                </a:cubicBezTo>
                <a:cubicBezTo>
                  <a:pt x="115" y="288"/>
                  <a:pt x="118" y="289"/>
                  <a:pt x="119" y="289"/>
                </a:cubicBezTo>
                <a:cubicBezTo>
                  <a:pt x="118" y="280"/>
                  <a:pt x="119" y="269"/>
                  <a:pt x="118" y="260"/>
                </a:cubicBezTo>
                <a:cubicBezTo>
                  <a:pt x="119" y="257"/>
                  <a:pt x="118" y="251"/>
                  <a:pt x="118" y="248"/>
                </a:cubicBezTo>
                <a:cubicBezTo>
                  <a:pt x="118" y="247"/>
                  <a:pt x="119" y="246"/>
                  <a:pt x="119" y="245"/>
                </a:cubicBezTo>
                <a:cubicBezTo>
                  <a:pt x="119" y="244"/>
                  <a:pt x="118" y="243"/>
                  <a:pt x="118" y="242"/>
                </a:cubicBezTo>
                <a:cubicBezTo>
                  <a:pt x="117" y="238"/>
                  <a:pt x="117" y="233"/>
                  <a:pt x="117" y="229"/>
                </a:cubicBezTo>
                <a:cubicBezTo>
                  <a:pt x="117" y="211"/>
                  <a:pt x="118" y="196"/>
                  <a:pt x="118" y="182"/>
                </a:cubicBezTo>
                <a:cubicBezTo>
                  <a:pt x="118" y="181"/>
                  <a:pt x="119" y="181"/>
                  <a:pt x="119" y="181"/>
                </a:cubicBezTo>
                <a:cubicBezTo>
                  <a:pt x="115" y="181"/>
                  <a:pt x="113" y="179"/>
                  <a:pt x="110" y="180"/>
                </a:cubicBezTo>
                <a:close/>
                <a:moveTo>
                  <a:pt x="121" y="182"/>
                </a:moveTo>
                <a:cubicBezTo>
                  <a:pt x="121" y="187"/>
                  <a:pt x="120" y="193"/>
                  <a:pt x="120" y="198"/>
                </a:cubicBezTo>
                <a:cubicBezTo>
                  <a:pt x="119" y="203"/>
                  <a:pt x="120" y="209"/>
                  <a:pt x="120" y="214"/>
                </a:cubicBezTo>
                <a:cubicBezTo>
                  <a:pt x="120" y="221"/>
                  <a:pt x="119" y="227"/>
                  <a:pt x="120" y="234"/>
                </a:cubicBezTo>
                <a:cubicBezTo>
                  <a:pt x="120" y="245"/>
                  <a:pt x="122" y="257"/>
                  <a:pt x="122" y="270"/>
                </a:cubicBezTo>
                <a:cubicBezTo>
                  <a:pt x="122" y="273"/>
                  <a:pt x="121" y="276"/>
                  <a:pt x="121" y="280"/>
                </a:cubicBezTo>
                <a:cubicBezTo>
                  <a:pt x="121" y="283"/>
                  <a:pt x="122" y="287"/>
                  <a:pt x="121" y="290"/>
                </a:cubicBezTo>
                <a:cubicBezTo>
                  <a:pt x="123" y="290"/>
                  <a:pt x="127" y="291"/>
                  <a:pt x="128" y="290"/>
                </a:cubicBezTo>
                <a:cubicBezTo>
                  <a:pt x="127" y="280"/>
                  <a:pt x="128" y="270"/>
                  <a:pt x="128" y="261"/>
                </a:cubicBezTo>
                <a:cubicBezTo>
                  <a:pt x="128" y="257"/>
                  <a:pt x="127" y="253"/>
                  <a:pt x="127" y="249"/>
                </a:cubicBezTo>
                <a:cubicBezTo>
                  <a:pt x="128" y="241"/>
                  <a:pt x="126" y="232"/>
                  <a:pt x="126" y="223"/>
                </a:cubicBezTo>
                <a:cubicBezTo>
                  <a:pt x="127" y="210"/>
                  <a:pt x="126" y="193"/>
                  <a:pt x="126" y="181"/>
                </a:cubicBezTo>
                <a:cubicBezTo>
                  <a:pt x="124" y="181"/>
                  <a:pt x="122" y="181"/>
                  <a:pt x="120" y="181"/>
                </a:cubicBezTo>
                <a:cubicBezTo>
                  <a:pt x="120" y="181"/>
                  <a:pt x="120" y="181"/>
                  <a:pt x="121" y="182"/>
                </a:cubicBezTo>
                <a:close/>
                <a:moveTo>
                  <a:pt x="103" y="185"/>
                </a:moveTo>
                <a:cubicBezTo>
                  <a:pt x="98" y="197"/>
                  <a:pt x="92" y="209"/>
                  <a:pt x="89" y="223"/>
                </a:cubicBezTo>
                <a:cubicBezTo>
                  <a:pt x="81" y="244"/>
                  <a:pt x="72" y="264"/>
                  <a:pt x="65" y="286"/>
                </a:cubicBezTo>
                <a:cubicBezTo>
                  <a:pt x="60" y="297"/>
                  <a:pt x="57" y="307"/>
                  <a:pt x="53" y="317"/>
                </a:cubicBezTo>
                <a:cubicBezTo>
                  <a:pt x="59" y="316"/>
                  <a:pt x="64" y="315"/>
                  <a:pt x="70" y="314"/>
                </a:cubicBezTo>
                <a:cubicBezTo>
                  <a:pt x="68" y="309"/>
                  <a:pt x="71" y="304"/>
                  <a:pt x="76" y="302"/>
                </a:cubicBezTo>
                <a:cubicBezTo>
                  <a:pt x="85" y="298"/>
                  <a:pt x="98" y="294"/>
                  <a:pt x="107" y="291"/>
                </a:cubicBezTo>
                <a:cubicBezTo>
                  <a:pt x="109" y="291"/>
                  <a:pt x="109" y="289"/>
                  <a:pt x="111" y="290"/>
                </a:cubicBezTo>
                <a:cubicBezTo>
                  <a:pt x="109" y="282"/>
                  <a:pt x="110" y="274"/>
                  <a:pt x="109" y="266"/>
                </a:cubicBezTo>
                <a:cubicBezTo>
                  <a:pt x="109" y="261"/>
                  <a:pt x="108" y="255"/>
                  <a:pt x="108" y="250"/>
                </a:cubicBezTo>
                <a:cubicBezTo>
                  <a:pt x="108" y="248"/>
                  <a:pt x="109" y="246"/>
                  <a:pt x="109" y="244"/>
                </a:cubicBezTo>
                <a:cubicBezTo>
                  <a:pt x="109" y="240"/>
                  <a:pt x="108" y="237"/>
                  <a:pt x="108" y="233"/>
                </a:cubicBezTo>
                <a:cubicBezTo>
                  <a:pt x="108" y="229"/>
                  <a:pt x="108" y="225"/>
                  <a:pt x="108" y="221"/>
                </a:cubicBezTo>
                <a:cubicBezTo>
                  <a:pt x="108" y="208"/>
                  <a:pt x="107" y="195"/>
                  <a:pt x="107" y="182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3"/>
                  <a:pt x="105" y="185"/>
                  <a:pt x="103" y="185"/>
                </a:cubicBezTo>
                <a:close/>
                <a:moveTo>
                  <a:pt x="130" y="181"/>
                </a:moveTo>
                <a:cubicBezTo>
                  <a:pt x="129" y="182"/>
                  <a:pt x="129" y="183"/>
                  <a:pt x="128" y="184"/>
                </a:cubicBezTo>
                <a:cubicBezTo>
                  <a:pt x="127" y="193"/>
                  <a:pt x="128" y="203"/>
                  <a:pt x="129" y="211"/>
                </a:cubicBezTo>
                <a:cubicBezTo>
                  <a:pt x="129" y="216"/>
                  <a:pt x="129" y="221"/>
                  <a:pt x="129" y="227"/>
                </a:cubicBezTo>
                <a:cubicBezTo>
                  <a:pt x="129" y="236"/>
                  <a:pt x="131" y="246"/>
                  <a:pt x="130" y="256"/>
                </a:cubicBezTo>
                <a:cubicBezTo>
                  <a:pt x="130" y="260"/>
                  <a:pt x="130" y="262"/>
                  <a:pt x="130" y="266"/>
                </a:cubicBezTo>
                <a:cubicBezTo>
                  <a:pt x="130" y="269"/>
                  <a:pt x="130" y="273"/>
                  <a:pt x="130" y="277"/>
                </a:cubicBezTo>
                <a:cubicBezTo>
                  <a:pt x="130" y="277"/>
                  <a:pt x="131" y="278"/>
                  <a:pt x="131" y="279"/>
                </a:cubicBezTo>
                <a:cubicBezTo>
                  <a:pt x="132" y="283"/>
                  <a:pt x="130" y="288"/>
                  <a:pt x="131" y="291"/>
                </a:cubicBezTo>
                <a:cubicBezTo>
                  <a:pt x="141" y="295"/>
                  <a:pt x="156" y="300"/>
                  <a:pt x="165" y="304"/>
                </a:cubicBezTo>
                <a:cubicBezTo>
                  <a:pt x="169" y="305"/>
                  <a:pt x="170" y="310"/>
                  <a:pt x="169" y="314"/>
                </a:cubicBezTo>
                <a:cubicBezTo>
                  <a:pt x="173" y="315"/>
                  <a:pt x="177" y="316"/>
                  <a:pt x="180" y="316"/>
                </a:cubicBezTo>
                <a:cubicBezTo>
                  <a:pt x="168" y="285"/>
                  <a:pt x="157" y="252"/>
                  <a:pt x="145" y="222"/>
                </a:cubicBezTo>
                <a:cubicBezTo>
                  <a:pt x="144" y="216"/>
                  <a:pt x="142" y="213"/>
                  <a:pt x="140" y="208"/>
                </a:cubicBezTo>
                <a:cubicBezTo>
                  <a:pt x="139" y="205"/>
                  <a:pt x="138" y="202"/>
                  <a:pt x="137" y="199"/>
                </a:cubicBezTo>
                <a:cubicBezTo>
                  <a:pt x="136" y="197"/>
                  <a:pt x="135" y="195"/>
                  <a:pt x="134" y="193"/>
                </a:cubicBezTo>
                <a:cubicBezTo>
                  <a:pt x="133" y="190"/>
                  <a:pt x="133" y="186"/>
                  <a:pt x="131" y="184"/>
                </a:cubicBezTo>
                <a:cubicBezTo>
                  <a:pt x="131" y="182"/>
                  <a:pt x="132" y="181"/>
                  <a:pt x="130" y="181"/>
                </a:cubicBezTo>
                <a:close/>
                <a:moveTo>
                  <a:pt x="86" y="183"/>
                </a:moveTo>
                <a:cubicBezTo>
                  <a:pt x="84" y="189"/>
                  <a:pt x="81" y="192"/>
                  <a:pt x="80" y="199"/>
                </a:cubicBezTo>
                <a:cubicBezTo>
                  <a:pt x="77" y="204"/>
                  <a:pt x="76" y="210"/>
                  <a:pt x="74" y="216"/>
                </a:cubicBezTo>
                <a:cubicBezTo>
                  <a:pt x="70" y="227"/>
                  <a:pt x="65" y="238"/>
                  <a:pt x="61" y="249"/>
                </a:cubicBezTo>
                <a:cubicBezTo>
                  <a:pt x="53" y="266"/>
                  <a:pt x="48" y="286"/>
                  <a:pt x="40" y="302"/>
                </a:cubicBezTo>
                <a:cubicBezTo>
                  <a:pt x="40" y="308"/>
                  <a:pt x="38" y="309"/>
                  <a:pt x="38" y="314"/>
                </a:cubicBezTo>
                <a:cubicBezTo>
                  <a:pt x="34" y="321"/>
                  <a:pt x="32" y="329"/>
                  <a:pt x="30" y="337"/>
                </a:cubicBezTo>
                <a:cubicBezTo>
                  <a:pt x="27" y="341"/>
                  <a:pt x="26" y="346"/>
                  <a:pt x="24" y="350"/>
                </a:cubicBezTo>
                <a:cubicBezTo>
                  <a:pt x="23" y="354"/>
                  <a:pt x="20" y="358"/>
                  <a:pt x="19" y="362"/>
                </a:cubicBezTo>
                <a:cubicBezTo>
                  <a:pt x="21" y="363"/>
                  <a:pt x="23" y="365"/>
                  <a:pt x="25" y="364"/>
                </a:cubicBezTo>
                <a:cubicBezTo>
                  <a:pt x="25" y="360"/>
                  <a:pt x="28" y="356"/>
                  <a:pt x="29" y="352"/>
                </a:cubicBezTo>
                <a:cubicBezTo>
                  <a:pt x="30" y="349"/>
                  <a:pt x="31" y="347"/>
                  <a:pt x="32" y="344"/>
                </a:cubicBezTo>
                <a:cubicBezTo>
                  <a:pt x="36" y="333"/>
                  <a:pt x="40" y="323"/>
                  <a:pt x="43" y="311"/>
                </a:cubicBezTo>
                <a:cubicBezTo>
                  <a:pt x="51" y="292"/>
                  <a:pt x="58" y="272"/>
                  <a:pt x="65" y="253"/>
                </a:cubicBezTo>
                <a:cubicBezTo>
                  <a:pt x="74" y="230"/>
                  <a:pt x="82" y="206"/>
                  <a:pt x="92" y="184"/>
                </a:cubicBezTo>
                <a:cubicBezTo>
                  <a:pt x="90" y="183"/>
                  <a:pt x="87" y="182"/>
                  <a:pt x="86" y="183"/>
                </a:cubicBezTo>
                <a:close/>
                <a:moveTo>
                  <a:pt x="94" y="184"/>
                </a:moveTo>
                <a:cubicBezTo>
                  <a:pt x="92" y="188"/>
                  <a:pt x="91" y="192"/>
                  <a:pt x="89" y="195"/>
                </a:cubicBezTo>
                <a:cubicBezTo>
                  <a:pt x="89" y="198"/>
                  <a:pt x="87" y="200"/>
                  <a:pt x="86" y="202"/>
                </a:cubicBezTo>
                <a:cubicBezTo>
                  <a:pt x="84" y="208"/>
                  <a:pt x="82" y="215"/>
                  <a:pt x="79" y="222"/>
                </a:cubicBezTo>
                <a:cubicBezTo>
                  <a:pt x="76" y="231"/>
                  <a:pt x="73" y="238"/>
                  <a:pt x="70" y="247"/>
                </a:cubicBezTo>
                <a:cubicBezTo>
                  <a:pt x="69" y="249"/>
                  <a:pt x="69" y="251"/>
                  <a:pt x="68" y="253"/>
                </a:cubicBezTo>
                <a:cubicBezTo>
                  <a:pt x="66" y="257"/>
                  <a:pt x="64" y="261"/>
                  <a:pt x="63" y="265"/>
                </a:cubicBezTo>
                <a:cubicBezTo>
                  <a:pt x="62" y="267"/>
                  <a:pt x="62" y="270"/>
                  <a:pt x="61" y="272"/>
                </a:cubicBezTo>
                <a:cubicBezTo>
                  <a:pt x="59" y="275"/>
                  <a:pt x="58" y="277"/>
                  <a:pt x="57" y="281"/>
                </a:cubicBezTo>
                <a:cubicBezTo>
                  <a:pt x="57" y="282"/>
                  <a:pt x="55" y="284"/>
                  <a:pt x="55" y="286"/>
                </a:cubicBezTo>
                <a:cubicBezTo>
                  <a:pt x="54" y="286"/>
                  <a:pt x="55" y="287"/>
                  <a:pt x="55" y="288"/>
                </a:cubicBezTo>
                <a:cubicBezTo>
                  <a:pt x="54" y="290"/>
                  <a:pt x="53" y="292"/>
                  <a:pt x="52" y="294"/>
                </a:cubicBezTo>
                <a:cubicBezTo>
                  <a:pt x="51" y="296"/>
                  <a:pt x="51" y="298"/>
                  <a:pt x="50" y="300"/>
                </a:cubicBezTo>
                <a:cubicBezTo>
                  <a:pt x="47" y="309"/>
                  <a:pt x="43" y="319"/>
                  <a:pt x="40" y="329"/>
                </a:cubicBezTo>
                <a:cubicBezTo>
                  <a:pt x="38" y="332"/>
                  <a:pt x="37" y="336"/>
                  <a:pt x="36" y="339"/>
                </a:cubicBezTo>
                <a:cubicBezTo>
                  <a:pt x="36" y="339"/>
                  <a:pt x="36" y="340"/>
                  <a:pt x="36" y="341"/>
                </a:cubicBezTo>
                <a:cubicBezTo>
                  <a:pt x="36" y="343"/>
                  <a:pt x="34" y="345"/>
                  <a:pt x="34" y="347"/>
                </a:cubicBezTo>
                <a:cubicBezTo>
                  <a:pt x="32" y="354"/>
                  <a:pt x="29" y="359"/>
                  <a:pt x="27" y="365"/>
                </a:cubicBezTo>
                <a:cubicBezTo>
                  <a:pt x="29" y="364"/>
                  <a:pt x="30" y="365"/>
                  <a:pt x="32" y="365"/>
                </a:cubicBezTo>
                <a:cubicBezTo>
                  <a:pt x="33" y="362"/>
                  <a:pt x="35" y="360"/>
                  <a:pt x="36" y="357"/>
                </a:cubicBezTo>
                <a:cubicBezTo>
                  <a:pt x="38" y="351"/>
                  <a:pt x="40" y="346"/>
                  <a:pt x="42" y="341"/>
                </a:cubicBezTo>
                <a:cubicBezTo>
                  <a:pt x="43" y="338"/>
                  <a:pt x="44" y="336"/>
                  <a:pt x="45" y="333"/>
                </a:cubicBezTo>
                <a:cubicBezTo>
                  <a:pt x="46" y="328"/>
                  <a:pt x="47" y="325"/>
                  <a:pt x="49" y="321"/>
                </a:cubicBezTo>
                <a:cubicBezTo>
                  <a:pt x="51" y="315"/>
                  <a:pt x="53" y="311"/>
                  <a:pt x="55" y="305"/>
                </a:cubicBezTo>
                <a:cubicBezTo>
                  <a:pt x="57" y="300"/>
                  <a:pt x="59" y="296"/>
                  <a:pt x="60" y="291"/>
                </a:cubicBezTo>
                <a:cubicBezTo>
                  <a:pt x="63" y="284"/>
                  <a:pt x="67" y="277"/>
                  <a:pt x="68" y="269"/>
                </a:cubicBezTo>
                <a:cubicBezTo>
                  <a:pt x="77" y="249"/>
                  <a:pt x="84" y="226"/>
                  <a:pt x="92" y="205"/>
                </a:cubicBezTo>
                <a:cubicBezTo>
                  <a:pt x="95" y="198"/>
                  <a:pt x="98" y="192"/>
                  <a:pt x="100" y="185"/>
                </a:cubicBezTo>
                <a:cubicBezTo>
                  <a:pt x="98" y="185"/>
                  <a:pt x="97" y="184"/>
                  <a:pt x="94" y="184"/>
                </a:cubicBezTo>
                <a:close/>
                <a:moveTo>
                  <a:pt x="134" y="185"/>
                </a:moveTo>
                <a:cubicBezTo>
                  <a:pt x="136" y="189"/>
                  <a:pt x="137" y="195"/>
                  <a:pt x="140" y="199"/>
                </a:cubicBezTo>
                <a:cubicBezTo>
                  <a:pt x="140" y="205"/>
                  <a:pt x="144" y="211"/>
                  <a:pt x="146" y="218"/>
                </a:cubicBezTo>
                <a:cubicBezTo>
                  <a:pt x="148" y="219"/>
                  <a:pt x="147" y="221"/>
                  <a:pt x="148" y="221"/>
                </a:cubicBezTo>
                <a:cubicBezTo>
                  <a:pt x="149" y="226"/>
                  <a:pt x="150" y="231"/>
                  <a:pt x="152" y="235"/>
                </a:cubicBezTo>
                <a:cubicBezTo>
                  <a:pt x="159" y="252"/>
                  <a:pt x="166" y="270"/>
                  <a:pt x="172" y="287"/>
                </a:cubicBezTo>
                <a:cubicBezTo>
                  <a:pt x="175" y="295"/>
                  <a:pt x="177" y="303"/>
                  <a:pt x="180" y="311"/>
                </a:cubicBezTo>
                <a:cubicBezTo>
                  <a:pt x="181" y="313"/>
                  <a:pt x="182" y="315"/>
                  <a:pt x="183" y="318"/>
                </a:cubicBezTo>
                <a:cubicBezTo>
                  <a:pt x="184" y="321"/>
                  <a:pt x="184" y="324"/>
                  <a:pt x="185" y="326"/>
                </a:cubicBezTo>
                <a:cubicBezTo>
                  <a:pt x="189" y="339"/>
                  <a:pt x="193" y="352"/>
                  <a:pt x="198" y="363"/>
                </a:cubicBezTo>
                <a:cubicBezTo>
                  <a:pt x="201" y="363"/>
                  <a:pt x="203" y="363"/>
                  <a:pt x="206" y="363"/>
                </a:cubicBezTo>
                <a:cubicBezTo>
                  <a:pt x="206" y="360"/>
                  <a:pt x="203" y="357"/>
                  <a:pt x="204" y="355"/>
                </a:cubicBezTo>
                <a:cubicBezTo>
                  <a:pt x="203" y="353"/>
                  <a:pt x="202" y="351"/>
                  <a:pt x="201" y="348"/>
                </a:cubicBezTo>
                <a:cubicBezTo>
                  <a:pt x="200" y="347"/>
                  <a:pt x="200" y="345"/>
                  <a:pt x="200" y="343"/>
                </a:cubicBezTo>
                <a:cubicBezTo>
                  <a:pt x="199" y="341"/>
                  <a:pt x="198" y="339"/>
                  <a:pt x="197" y="336"/>
                </a:cubicBezTo>
                <a:cubicBezTo>
                  <a:pt x="195" y="333"/>
                  <a:pt x="195" y="330"/>
                  <a:pt x="194" y="327"/>
                </a:cubicBezTo>
                <a:cubicBezTo>
                  <a:pt x="189" y="316"/>
                  <a:pt x="182" y="305"/>
                  <a:pt x="180" y="291"/>
                </a:cubicBezTo>
                <a:cubicBezTo>
                  <a:pt x="175" y="276"/>
                  <a:pt x="170" y="261"/>
                  <a:pt x="164" y="246"/>
                </a:cubicBezTo>
                <a:cubicBezTo>
                  <a:pt x="163" y="244"/>
                  <a:pt x="162" y="242"/>
                  <a:pt x="161" y="240"/>
                </a:cubicBezTo>
                <a:cubicBezTo>
                  <a:pt x="158" y="232"/>
                  <a:pt x="156" y="222"/>
                  <a:pt x="152" y="215"/>
                </a:cubicBezTo>
                <a:cubicBezTo>
                  <a:pt x="147" y="205"/>
                  <a:pt x="144" y="195"/>
                  <a:pt x="140" y="185"/>
                </a:cubicBezTo>
                <a:cubicBezTo>
                  <a:pt x="139" y="184"/>
                  <a:pt x="136" y="183"/>
                  <a:pt x="134" y="185"/>
                </a:cubicBezTo>
                <a:close/>
                <a:moveTo>
                  <a:pt x="143" y="185"/>
                </a:moveTo>
                <a:cubicBezTo>
                  <a:pt x="146" y="194"/>
                  <a:pt x="149" y="205"/>
                  <a:pt x="154" y="213"/>
                </a:cubicBezTo>
                <a:cubicBezTo>
                  <a:pt x="157" y="222"/>
                  <a:pt x="160" y="230"/>
                  <a:pt x="163" y="238"/>
                </a:cubicBezTo>
                <a:cubicBezTo>
                  <a:pt x="168" y="248"/>
                  <a:pt x="171" y="259"/>
                  <a:pt x="175" y="270"/>
                </a:cubicBezTo>
                <a:cubicBezTo>
                  <a:pt x="179" y="281"/>
                  <a:pt x="184" y="293"/>
                  <a:pt x="187" y="305"/>
                </a:cubicBezTo>
                <a:cubicBezTo>
                  <a:pt x="190" y="313"/>
                  <a:pt x="194" y="320"/>
                  <a:pt x="197" y="327"/>
                </a:cubicBezTo>
                <a:cubicBezTo>
                  <a:pt x="198" y="330"/>
                  <a:pt x="199" y="332"/>
                  <a:pt x="200" y="335"/>
                </a:cubicBezTo>
                <a:cubicBezTo>
                  <a:pt x="200" y="336"/>
                  <a:pt x="201" y="337"/>
                  <a:pt x="202" y="339"/>
                </a:cubicBezTo>
                <a:cubicBezTo>
                  <a:pt x="204" y="346"/>
                  <a:pt x="206" y="353"/>
                  <a:pt x="209" y="360"/>
                </a:cubicBezTo>
                <a:cubicBezTo>
                  <a:pt x="209" y="361"/>
                  <a:pt x="207" y="361"/>
                  <a:pt x="208" y="362"/>
                </a:cubicBezTo>
                <a:cubicBezTo>
                  <a:pt x="211" y="362"/>
                  <a:pt x="213" y="361"/>
                  <a:pt x="214" y="359"/>
                </a:cubicBezTo>
                <a:cubicBezTo>
                  <a:pt x="213" y="355"/>
                  <a:pt x="211" y="352"/>
                  <a:pt x="210" y="349"/>
                </a:cubicBezTo>
                <a:cubicBezTo>
                  <a:pt x="209" y="347"/>
                  <a:pt x="209" y="346"/>
                  <a:pt x="209" y="344"/>
                </a:cubicBezTo>
                <a:cubicBezTo>
                  <a:pt x="205" y="334"/>
                  <a:pt x="202" y="325"/>
                  <a:pt x="199" y="315"/>
                </a:cubicBezTo>
                <a:cubicBezTo>
                  <a:pt x="196" y="302"/>
                  <a:pt x="190" y="290"/>
                  <a:pt x="186" y="278"/>
                </a:cubicBezTo>
                <a:cubicBezTo>
                  <a:pt x="181" y="262"/>
                  <a:pt x="175" y="248"/>
                  <a:pt x="170" y="234"/>
                </a:cubicBezTo>
                <a:cubicBezTo>
                  <a:pt x="169" y="232"/>
                  <a:pt x="170" y="232"/>
                  <a:pt x="170" y="231"/>
                </a:cubicBezTo>
                <a:cubicBezTo>
                  <a:pt x="166" y="221"/>
                  <a:pt x="161" y="211"/>
                  <a:pt x="157" y="202"/>
                </a:cubicBezTo>
                <a:cubicBezTo>
                  <a:pt x="156" y="196"/>
                  <a:pt x="152" y="191"/>
                  <a:pt x="150" y="185"/>
                </a:cubicBezTo>
                <a:cubicBezTo>
                  <a:pt x="147" y="186"/>
                  <a:pt x="146" y="184"/>
                  <a:pt x="143" y="185"/>
                </a:cubicBezTo>
                <a:close/>
                <a:moveTo>
                  <a:pt x="234" y="195"/>
                </a:moveTo>
                <a:cubicBezTo>
                  <a:pt x="234" y="195"/>
                  <a:pt x="235" y="195"/>
                  <a:pt x="234" y="194"/>
                </a:cubicBezTo>
                <a:cubicBezTo>
                  <a:pt x="234" y="194"/>
                  <a:pt x="233" y="194"/>
                  <a:pt x="233" y="194"/>
                </a:cubicBezTo>
                <a:cubicBezTo>
                  <a:pt x="233" y="194"/>
                  <a:pt x="231" y="195"/>
                  <a:pt x="232" y="193"/>
                </a:cubicBezTo>
                <a:cubicBezTo>
                  <a:pt x="231" y="194"/>
                  <a:pt x="231" y="193"/>
                  <a:pt x="229" y="193"/>
                </a:cubicBezTo>
                <a:cubicBezTo>
                  <a:pt x="229" y="193"/>
                  <a:pt x="229" y="191"/>
                  <a:pt x="228" y="191"/>
                </a:cubicBezTo>
                <a:cubicBezTo>
                  <a:pt x="227" y="193"/>
                  <a:pt x="225" y="193"/>
                  <a:pt x="225" y="195"/>
                </a:cubicBezTo>
                <a:cubicBezTo>
                  <a:pt x="225" y="195"/>
                  <a:pt x="225" y="194"/>
                  <a:pt x="226" y="194"/>
                </a:cubicBezTo>
                <a:cubicBezTo>
                  <a:pt x="226" y="195"/>
                  <a:pt x="227" y="195"/>
                  <a:pt x="227" y="195"/>
                </a:cubicBezTo>
                <a:cubicBezTo>
                  <a:pt x="227" y="196"/>
                  <a:pt x="226" y="196"/>
                  <a:pt x="226" y="197"/>
                </a:cubicBezTo>
                <a:cubicBezTo>
                  <a:pt x="228" y="199"/>
                  <a:pt x="232" y="197"/>
                  <a:pt x="233" y="199"/>
                </a:cubicBezTo>
                <a:cubicBezTo>
                  <a:pt x="235" y="199"/>
                  <a:pt x="236" y="197"/>
                  <a:pt x="237" y="195"/>
                </a:cubicBezTo>
                <a:cubicBezTo>
                  <a:pt x="237" y="195"/>
                  <a:pt x="236" y="195"/>
                  <a:pt x="236" y="195"/>
                </a:cubicBezTo>
                <a:cubicBezTo>
                  <a:pt x="237" y="194"/>
                  <a:pt x="238" y="194"/>
                  <a:pt x="237" y="193"/>
                </a:cubicBezTo>
                <a:cubicBezTo>
                  <a:pt x="236" y="194"/>
                  <a:pt x="236" y="195"/>
                  <a:pt x="234" y="195"/>
                </a:cubicBezTo>
                <a:close/>
                <a:moveTo>
                  <a:pt x="236" y="202"/>
                </a:moveTo>
                <a:cubicBezTo>
                  <a:pt x="242" y="207"/>
                  <a:pt x="249" y="196"/>
                  <a:pt x="242" y="193"/>
                </a:cubicBezTo>
                <a:cubicBezTo>
                  <a:pt x="240" y="196"/>
                  <a:pt x="238" y="199"/>
                  <a:pt x="236" y="202"/>
                </a:cubicBezTo>
                <a:close/>
                <a:moveTo>
                  <a:pt x="247" y="200"/>
                </a:moveTo>
                <a:cubicBezTo>
                  <a:pt x="245" y="201"/>
                  <a:pt x="244" y="203"/>
                  <a:pt x="243" y="204"/>
                </a:cubicBezTo>
                <a:cubicBezTo>
                  <a:pt x="244" y="205"/>
                  <a:pt x="246" y="207"/>
                  <a:pt x="247" y="208"/>
                </a:cubicBezTo>
                <a:cubicBezTo>
                  <a:pt x="248" y="207"/>
                  <a:pt x="251" y="205"/>
                  <a:pt x="251" y="204"/>
                </a:cubicBezTo>
                <a:cubicBezTo>
                  <a:pt x="249" y="204"/>
                  <a:pt x="249" y="200"/>
                  <a:pt x="247" y="200"/>
                </a:cubicBezTo>
                <a:close/>
                <a:moveTo>
                  <a:pt x="191" y="205"/>
                </a:moveTo>
                <a:cubicBezTo>
                  <a:pt x="191" y="206"/>
                  <a:pt x="191" y="206"/>
                  <a:pt x="191" y="207"/>
                </a:cubicBezTo>
                <a:cubicBezTo>
                  <a:pt x="190" y="209"/>
                  <a:pt x="188" y="209"/>
                  <a:pt x="186" y="208"/>
                </a:cubicBezTo>
                <a:cubicBezTo>
                  <a:pt x="186" y="209"/>
                  <a:pt x="184" y="210"/>
                  <a:pt x="184" y="212"/>
                </a:cubicBezTo>
                <a:cubicBezTo>
                  <a:pt x="189" y="214"/>
                  <a:pt x="193" y="210"/>
                  <a:pt x="196" y="207"/>
                </a:cubicBezTo>
                <a:cubicBezTo>
                  <a:pt x="196" y="206"/>
                  <a:pt x="194" y="206"/>
                  <a:pt x="195" y="205"/>
                </a:cubicBezTo>
                <a:cubicBezTo>
                  <a:pt x="193" y="204"/>
                  <a:pt x="193" y="204"/>
                  <a:pt x="191" y="205"/>
                </a:cubicBezTo>
                <a:close/>
                <a:moveTo>
                  <a:pt x="249" y="211"/>
                </a:moveTo>
                <a:cubicBezTo>
                  <a:pt x="249" y="212"/>
                  <a:pt x="251" y="213"/>
                  <a:pt x="251" y="212"/>
                </a:cubicBezTo>
                <a:cubicBezTo>
                  <a:pt x="252" y="210"/>
                  <a:pt x="255" y="207"/>
                  <a:pt x="255" y="204"/>
                </a:cubicBezTo>
                <a:cubicBezTo>
                  <a:pt x="252" y="206"/>
                  <a:pt x="250" y="209"/>
                  <a:pt x="249" y="211"/>
                </a:cubicBezTo>
                <a:close/>
                <a:moveTo>
                  <a:pt x="282" y="206"/>
                </a:moveTo>
                <a:cubicBezTo>
                  <a:pt x="281" y="206"/>
                  <a:pt x="281" y="205"/>
                  <a:pt x="281" y="205"/>
                </a:cubicBezTo>
                <a:cubicBezTo>
                  <a:pt x="280" y="205"/>
                  <a:pt x="281" y="207"/>
                  <a:pt x="282" y="206"/>
                </a:cubicBezTo>
                <a:close/>
                <a:moveTo>
                  <a:pt x="275" y="207"/>
                </a:moveTo>
                <a:cubicBezTo>
                  <a:pt x="275" y="208"/>
                  <a:pt x="276" y="210"/>
                  <a:pt x="277" y="210"/>
                </a:cubicBezTo>
                <a:cubicBezTo>
                  <a:pt x="278" y="210"/>
                  <a:pt x="279" y="208"/>
                  <a:pt x="280" y="208"/>
                </a:cubicBezTo>
                <a:cubicBezTo>
                  <a:pt x="279" y="205"/>
                  <a:pt x="277" y="206"/>
                  <a:pt x="275" y="207"/>
                </a:cubicBezTo>
                <a:close/>
                <a:moveTo>
                  <a:pt x="274" y="212"/>
                </a:moveTo>
                <a:cubicBezTo>
                  <a:pt x="274" y="210"/>
                  <a:pt x="273" y="207"/>
                  <a:pt x="272" y="206"/>
                </a:cubicBezTo>
                <a:cubicBezTo>
                  <a:pt x="271" y="208"/>
                  <a:pt x="271" y="212"/>
                  <a:pt x="274" y="212"/>
                </a:cubicBezTo>
                <a:close/>
                <a:moveTo>
                  <a:pt x="262" y="208"/>
                </a:moveTo>
                <a:cubicBezTo>
                  <a:pt x="262" y="211"/>
                  <a:pt x="259" y="216"/>
                  <a:pt x="262" y="218"/>
                </a:cubicBezTo>
                <a:cubicBezTo>
                  <a:pt x="265" y="215"/>
                  <a:pt x="263" y="212"/>
                  <a:pt x="262" y="208"/>
                </a:cubicBezTo>
                <a:close/>
                <a:moveTo>
                  <a:pt x="255" y="213"/>
                </a:moveTo>
                <a:cubicBezTo>
                  <a:pt x="256" y="214"/>
                  <a:pt x="256" y="214"/>
                  <a:pt x="258" y="214"/>
                </a:cubicBezTo>
                <a:cubicBezTo>
                  <a:pt x="258" y="213"/>
                  <a:pt x="258" y="212"/>
                  <a:pt x="259" y="210"/>
                </a:cubicBezTo>
                <a:cubicBezTo>
                  <a:pt x="258" y="210"/>
                  <a:pt x="258" y="208"/>
                  <a:pt x="257" y="208"/>
                </a:cubicBezTo>
                <a:cubicBezTo>
                  <a:pt x="256" y="210"/>
                  <a:pt x="255" y="211"/>
                  <a:pt x="255" y="213"/>
                </a:cubicBezTo>
                <a:close/>
                <a:moveTo>
                  <a:pt x="184" y="217"/>
                </a:moveTo>
                <a:cubicBezTo>
                  <a:pt x="191" y="220"/>
                  <a:pt x="196" y="215"/>
                  <a:pt x="199" y="211"/>
                </a:cubicBezTo>
                <a:cubicBezTo>
                  <a:pt x="198" y="210"/>
                  <a:pt x="199" y="209"/>
                  <a:pt x="198" y="209"/>
                </a:cubicBezTo>
                <a:cubicBezTo>
                  <a:pt x="196" y="211"/>
                  <a:pt x="194" y="212"/>
                  <a:pt x="192" y="214"/>
                </a:cubicBezTo>
                <a:cubicBezTo>
                  <a:pt x="188" y="215"/>
                  <a:pt x="185" y="216"/>
                  <a:pt x="182" y="215"/>
                </a:cubicBezTo>
                <a:cubicBezTo>
                  <a:pt x="183" y="215"/>
                  <a:pt x="183" y="216"/>
                  <a:pt x="184" y="217"/>
                </a:cubicBezTo>
                <a:close/>
                <a:moveTo>
                  <a:pt x="265" y="210"/>
                </a:moveTo>
                <a:cubicBezTo>
                  <a:pt x="265" y="210"/>
                  <a:pt x="265" y="211"/>
                  <a:pt x="266" y="212"/>
                </a:cubicBezTo>
                <a:cubicBezTo>
                  <a:pt x="267" y="212"/>
                  <a:pt x="268" y="211"/>
                  <a:pt x="270" y="211"/>
                </a:cubicBezTo>
                <a:cubicBezTo>
                  <a:pt x="270" y="210"/>
                  <a:pt x="269" y="209"/>
                  <a:pt x="269" y="209"/>
                </a:cubicBezTo>
                <a:cubicBezTo>
                  <a:pt x="267" y="209"/>
                  <a:pt x="266" y="208"/>
                  <a:pt x="265" y="210"/>
                </a:cubicBezTo>
                <a:close/>
                <a:moveTo>
                  <a:pt x="198" y="219"/>
                </a:moveTo>
                <a:cubicBezTo>
                  <a:pt x="197" y="218"/>
                  <a:pt x="198" y="217"/>
                  <a:pt x="197" y="217"/>
                </a:cubicBezTo>
                <a:cubicBezTo>
                  <a:pt x="195" y="218"/>
                  <a:pt x="196" y="221"/>
                  <a:pt x="198" y="219"/>
                </a:cubicBezTo>
                <a:close/>
                <a:moveTo>
                  <a:pt x="154" y="309"/>
                </a:moveTo>
                <a:cubicBezTo>
                  <a:pt x="154" y="309"/>
                  <a:pt x="154" y="309"/>
                  <a:pt x="154" y="309"/>
                </a:cubicBezTo>
                <a:cubicBezTo>
                  <a:pt x="153" y="308"/>
                  <a:pt x="151" y="309"/>
                  <a:pt x="148" y="309"/>
                </a:cubicBezTo>
                <a:cubicBezTo>
                  <a:pt x="144" y="310"/>
                  <a:pt x="139" y="309"/>
                  <a:pt x="136" y="309"/>
                </a:cubicBezTo>
                <a:cubicBezTo>
                  <a:pt x="122" y="310"/>
                  <a:pt x="115" y="310"/>
                  <a:pt x="102" y="310"/>
                </a:cubicBezTo>
                <a:cubicBezTo>
                  <a:pt x="93" y="311"/>
                  <a:pt x="85" y="310"/>
                  <a:pt x="78" y="310"/>
                </a:cubicBezTo>
                <a:cubicBezTo>
                  <a:pt x="79" y="312"/>
                  <a:pt x="88" y="311"/>
                  <a:pt x="86" y="312"/>
                </a:cubicBezTo>
                <a:cubicBezTo>
                  <a:pt x="90" y="312"/>
                  <a:pt x="94" y="313"/>
                  <a:pt x="99" y="314"/>
                </a:cubicBezTo>
                <a:cubicBezTo>
                  <a:pt x="97" y="315"/>
                  <a:pt x="95" y="313"/>
                  <a:pt x="94" y="314"/>
                </a:cubicBezTo>
                <a:cubicBezTo>
                  <a:pt x="95" y="314"/>
                  <a:pt x="96" y="315"/>
                  <a:pt x="97" y="315"/>
                </a:cubicBezTo>
                <a:cubicBezTo>
                  <a:pt x="97" y="315"/>
                  <a:pt x="97" y="315"/>
                  <a:pt x="97" y="315"/>
                </a:cubicBezTo>
                <a:cubicBezTo>
                  <a:pt x="106" y="317"/>
                  <a:pt x="112" y="316"/>
                  <a:pt x="120" y="316"/>
                </a:cubicBezTo>
                <a:cubicBezTo>
                  <a:pt x="119" y="317"/>
                  <a:pt x="121" y="317"/>
                  <a:pt x="122" y="316"/>
                </a:cubicBezTo>
                <a:cubicBezTo>
                  <a:pt x="120" y="316"/>
                  <a:pt x="125" y="315"/>
                  <a:pt x="127" y="315"/>
                </a:cubicBezTo>
                <a:cubicBezTo>
                  <a:pt x="127" y="315"/>
                  <a:pt x="126" y="316"/>
                  <a:pt x="127" y="316"/>
                </a:cubicBezTo>
                <a:cubicBezTo>
                  <a:pt x="127" y="315"/>
                  <a:pt x="128" y="316"/>
                  <a:pt x="129" y="316"/>
                </a:cubicBezTo>
                <a:cubicBezTo>
                  <a:pt x="129" y="314"/>
                  <a:pt x="134" y="315"/>
                  <a:pt x="135" y="314"/>
                </a:cubicBezTo>
                <a:cubicBezTo>
                  <a:pt x="135" y="314"/>
                  <a:pt x="134" y="314"/>
                  <a:pt x="134" y="314"/>
                </a:cubicBezTo>
                <a:cubicBezTo>
                  <a:pt x="135" y="314"/>
                  <a:pt x="136" y="313"/>
                  <a:pt x="137" y="314"/>
                </a:cubicBezTo>
                <a:cubicBezTo>
                  <a:pt x="136" y="314"/>
                  <a:pt x="135" y="314"/>
                  <a:pt x="135" y="315"/>
                </a:cubicBezTo>
                <a:cubicBezTo>
                  <a:pt x="137" y="315"/>
                  <a:pt x="138" y="314"/>
                  <a:pt x="139" y="314"/>
                </a:cubicBezTo>
                <a:cubicBezTo>
                  <a:pt x="139" y="314"/>
                  <a:pt x="138" y="314"/>
                  <a:pt x="138" y="313"/>
                </a:cubicBezTo>
                <a:cubicBezTo>
                  <a:pt x="137" y="314"/>
                  <a:pt x="136" y="313"/>
                  <a:pt x="135" y="313"/>
                </a:cubicBezTo>
                <a:cubicBezTo>
                  <a:pt x="142" y="313"/>
                  <a:pt x="148" y="311"/>
                  <a:pt x="155" y="311"/>
                </a:cubicBezTo>
                <a:cubicBezTo>
                  <a:pt x="154" y="311"/>
                  <a:pt x="153" y="311"/>
                  <a:pt x="153" y="311"/>
                </a:cubicBezTo>
                <a:cubicBezTo>
                  <a:pt x="157" y="309"/>
                  <a:pt x="162" y="310"/>
                  <a:pt x="164" y="307"/>
                </a:cubicBezTo>
                <a:cubicBezTo>
                  <a:pt x="165" y="307"/>
                  <a:pt x="166" y="308"/>
                  <a:pt x="166" y="308"/>
                </a:cubicBezTo>
                <a:cubicBezTo>
                  <a:pt x="165" y="307"/>
                  <a:pt x="165" y="306"/>
                  <a:pt x="163" y="306"/>
                </a:cubicBezTo>
                <a:cubicBezTo>
                  <a:pt x="162" y="309"/>
                  <a:pt x="157" y="309"/>
                  <a:pt x="154" y="309"/>
                </a:cubicBezTo>
                <a:close/>
                <a:moveTo>
                  <a:pt x="162" y="316"/>
                </a:moveTo>
                <a:cubicBezTo>
                  <a:pt x="160" y="318"/>
                  <a:pt x="156" y="317"/>
                  <a:pt x="153" y="318"/>
                </a:cubicBezTo>
                <a:cubicBezTo>
                  <a:pt x="163" y="321"/>
                  <a:pt x="172" y="324"/>
                  <a:pt x="182" y="325"/>
                </a:cubicBezTo>
                <a:cubicBezTo>
                  <a:pt x="182" y="323"/>
                  <a:pt x="181" y="321"/>
                  <a:pt x="181" y="319"/>
                </a:cubicBezTo>
                <a:cubicBezTo>
                  <a:pt x="175" y="318"/>
                  <a:pt x="168" y="315"/>
                  <a:pt x="162" y="316"/>
                </a:cubicBezTo>
                <a:close/>
                <a:moveTo>
                  <a:pt x="87" y="320"/>
                </a:moveTo>
                <a:cubicBezTo>
                  <a:pt x="87" y="320"/>
                  <a:pt x="88" y="320"/>
                  <a:pt x="87" y="319"/>
                </a:cubicBezTo>
                <a:cubicBezTo>
                  <a:pt x="83" y="318"/>
                  <a:pt x="76" y="318"/>
                  <a:pt x="72" y="316"/>
                </a:cubicBezTo>
                <a:cubicBezTo>
                  <a:pt x="65" y="317"/>
                  <a:pt x="58" y="318"/>
                  <a:pt x="51" y="320"/>
                </a:cubicBezTo>
                <a:cubicBezTo>
                  <a:pt x="52" y="322"/>
                  <a:pt x="50" y="323"/>
                  <a:pt x="50" y="325"/>
                </a:cubicBezTo>
                <a:cubicBezTo>
                  <a:pt x="62" y="324"/>
                  <a:pt x="75" y="322"/>
                  <a:pt x="87" y="320"/>
                </a:cubicBezTo>
                <a:close/>
                <a:moveTo>
                  <a:pt x="111" y="319"/>
                </a:moveTo>
                <a:cubicBezTo>
                  <a:pt x="111" y="320"/>
                  <a:pt x="111" y="321"/>
                  <a:pt x="111" y="323"/>
                </a:cubicBezTo>
                <a:cubicBezTo>
                  <a:pt x="113" y="324"/>
                  <a:pt x="116" y="323"/>
                  <a:pt x="118" y="324"/>
                </a:cubicBezTo>
                <a:cubicBezTo>
                  <a:pt x="118" y="322"/>
                  <a:pt x="118" y="320"/>
                  <a:pt x="117" y="319"/>
                </a:cubicBezTo>
                <a:cubicBezTo>
                  <a:pt x="116" y="319"/>
                  <a:pt x="112" y="319"/>
                  <a:pt x="111" y="319"/>
                </a:cubicBezTo>
                <a:close/>
                <a:moveTo>
                  <a:pt x="121" y="324"/>
                </a:moveTo>
                <a:cubicBezTo>
                  <a:pt x="123" y="324"/>
                  <a:pt x="125" y="325"/>
                  <a:pt x="127" y="324"/>
                </a:cubicBezTo>
                <a:cubicBezTo>
                  <a:pt x="127" y="322"/>
                  <a:pt x="128" y="321"/>
                  <a:pt x="127" y="319"/>
                </a:cubicBezTo>
                <a:cubicBezTo>
                  <a:pt x="124" y="319"/>
                  <a:pt x="124" y="319"/>
                  <a:pt x="121" y="319"/>
                </a:cubicBezTo>
                <a:cubicBezTo>
                  <a:pt x="120" y="321"/>
                  <a:pt x="121" y="322"/>
                  <a:pt x="121" y="324"/>
                </a:cubicBezTo>
                <a:close/>
                <a:moveTo>
                  <a:pt x="108" y="327"/>
                </a:moveTo>
                <a:cubicBezTo>
                  <a:pt x="108" y="329"/>
                  <a:pt x="109" y="332"/>
                  <a:pt x="110" y="335"/>
                </a:cubicBezTo>
                <a:cubicBezTo>
                  <a:pt x="115" y="337"/>
                  <a:pt x="126" y="338"/>
                  <a:pt x="130" y="334"/>
                </a:cubicBezTo>
                <a:cubicBezTo>
                  <a:pt x="130" y="331"/>
                  <a:pt x="131" y="328"/>
                  <a:pt x="130" y="326"/>
                </a:cubicBezTo>
                <a:cubicBezTo>
                  <a:pt x="123" y="328"/>
                  <a:pt x="114" y="327"/>
                  <a:pt x="108" y="327"/>
                </a:cubicBezTo>
                <a:close/>
                <a:moveTo>
                  <a:pt x="100" y="331"/>
                </a:moveTo>
                <a:cubicBezTo>
                  <a:pt x="99" y="330"/>
                  <a:pt x="100" y="329"/>
                  <a:pt x="99" y="328"/>
                </a:cubicBezTo>
                <a:cubicBezTo>
                  <a:pt x="99" y="328"/>
                  <a:pt x="98" y="329"/>
                  <a:pt x="97" y="329"/>
                </a:cubicBezTo>
                <a:cubicBezTo>
                  <a:pt x="97" y="329"/>
                  <a:pt x="97" y="330"/>
                  <a:pt x="97" y="331"/>
                </a:cubicBezTo>
                <a:cubicBezTo>
                  <a:pt x="99" y="331"/>
                  <a:pt x="100" y="331"/>
                  <a:pt x="100" y="331"/>
                </a:cubicBezTo>
                <a:close/>
                <a:moveTo>
                  <a:pt x="102" y="330"/>
                </a:moveTo>
                <a:cubicBezTo>
                  <a:pt x="102" y="330"/>
                  <a:pt x="102" y="331"/>
                  <a:pt x="102" y="331"/>
                </a:cubicBezTo>
                <a:cubicBezTo>
                  <a:pt x="103" y="331"/>
                  <a:pt x="105" y="331"/>
                  <a:pt x="105" y="330"/>
                </a:cubicBezTo>
                <a:cubicBezTo>
                  <a:pt x="105" y="330"/>
                  <a:pt x="104" y="330"/>
                  <a:pt x="102" y="330"/>
                </a:cubicBezTo>
                <a:close/>
                <a:moveTo>
                  <a:pt x="98" y="336"/>
                </a:moveTo>
                <a:cubicBezTo>
                  <a:pt x="100" y="336"/>
                  <a:pt x="99" y="335"/>
                  <a:pt x="100" y="333"/>
                </a:cubicBezTo>
                <a:cubicBezTo>
                  <a:pt x="98" y="333"/>
                  <a:pt x="98" y="333"/>
                  <a:pt x="97" y="333"/>
                </a:cubicBezTo>
                <a:cubicBezTo>
                  <a:pt x="97" y="334"/>
                  <a:pt x="97" y="336"/>
                  <a:pt x="98" y="336"/>
                </a:cubicBezTo>
                <a:close/>
                <a:moveTo>
                  <a:pt x="124" y="350"/>
                </a:moveTo>
                <a:cubicBezTo>
                  <a:pt x="124" y="345"/>
                  <a:pt x="125" y="343"/>
                  <a:pt x="124" y="339"/>
                </a:cubicBezTo>
                <a:cubicBezTo>
                  <a:pt x="120" y="339"/>
                  <a:pt x="117" y="339"/>
                  <a:pt x="113" y="338"/>
                </a:cubicBezTo>
                <a:cubicBezTo>
                  <a:pt x="113" y="343"/>
                  <a:pt x="113" y="345"/>
                  <a:pt x="112" y="350"/>
                </a:cubicBezTo>
                <a:cubicBezTo>
                  <a:pt x="117" y="352"/>
                  <a:pt x="119" y="352"/>
                  <a:pt x="124" y="350"/>
                </a:cubicBezTo>
                <a:close/>
                <a:moveTo>
                  <a:pt x="111" y="357"/>
                </a:moveTo>
                <a:cubicBezTo>
                  <a:pt x="115" y="358"/>
                  <a:pt x="125" y="359"/>
                  <a:pt x="124" y="352"/>
                </a:cubicBezTo>
                <a:cubicBezTo>
                  <a:pt x="120" y="354"/>
                  <a:pt x="116" y="354"/>
                  <a:pt x="111" y="352"/>
                </a:cubicBezTo>
                <a:cubicBezTo>
                  <a:pt x="111" y="354"/>
                  <a:pt x="111" y="355"/>
                  <a:pt x="111" y="357"/>
                </a:cubicBezTo>
                <a:close/>
                <a:moveTo>
                  <a:pt x="5" y="362"/>
                </a:moveTo>
                <a:cubicBezTo>
                  <a:pt x="7" y="361"/>
                  <a:pt x="8" y="362"/>
                  <a:pt x="9" y="362"/>
                </a:cubicBezTo>
                <a:cubicBezTo>
                  <a:pt x="8" y="361"/>
                  <a:pt x="8" y="360"/>
                  <a:pt x="7" y="359"/>
                </a:cubicBezTo>
                <a:cubicBezTo>
                  <a:pt x="6" y="360"/>
                  <a:pt x="6" y="361"/>
                  <a:pt x="5" y="362"/>
                </a:cubicBezTo>
                <a:close/>
                <a:moveTo>
                  <a:pt x="115" y="360"/>
                </a:moveTo>
                <a:cubicBezTo>
                  <a:pt x="116" y="363"/>
                  <a:pt x="120" y="362"/>
                  <a:pt x="119" y="360"/>
                </a:cubicBezTo>
                <a:cubicBezTo>
                  <a:pt x="118" y="360"/>
                  <a:pt x="117" y="360"/>
                  <a:pt x="115" y="360"/>
                </a:cubicBezTo>
                <a:close/>
                <a:moveTo>
                  <a:pt x="218" y="362"/>
                </a:moveTo>
                <a:cubicBezTo>
                  <a:pt x="217" y="363"/>
                  <a:pt x="216" y="362"/>
                  <a:pt x="214" y="362"/>
                </a:cubicBezTo>
                <a:cubicBezTo>
                  <a:pt x="211" y="366"/>
                  <a:pt x="203" y="365"/>
                  <a:pt x="198" y="367"/>
                </a:cubicBezTo>
                <a:cubicBezTo>
                  <a:pt x="198" y="366"/>
                  <a:pt x="198" y="367"/>
                  <a:pt x="197" y="366"/>
                </a:cubicBezTo>
                <a:cubicBezTo>
                  <a:pt x="200" y="372"/>
                  <a:pt x="201" y="377"/>
                  <a:pt x="204" y="382"/>
                </a:cubicBezTo>
                <a:cubicBezTo>
                  <a:pt x="210" y="383"/>
                  <a:pt x="218" y="384"/>
                  <a:pt x="221" y="379"/>
                </a:cubicBezTo>
                <a:cubicBezTo>
                  <a:pt x="221" y="379"/>
                  <a:pt x="222" y="379"/>
                  <a:pt x="223" y="379"/>
                </a:cubicBezTo>
                <a:cubicBezTo>
                  <a:pt x="224" y="374"/>
                  <a:pt x="221" y="368"/>
                  <a:pt x="218" y="362"/>
                </a:cubicBezTo>
                <a:close/>
                <a:moveTo>
                  <a:pt x="229" y="365"/>
                </a:moveTo>
                <a:cubicBezTo>
                  <a:pt x="230" y="365"/>
                  <a:pt x="230" y="365"/>
                  <a:pt x="231" y="365"/>
                </a:cubicBezTo>
                <a:cubicBezTo>
                  <a:pt x="230" y="363"/>
                  <a:pt x="230" y="362"/>
                  <a:pt x="228" y="362"/>
                </a:cubicBezTo>
                <a:cubicBezTo>
                  <a:pt x="228" y="363"/>
                  <a:pt x="229" y="364"/>
                  <a:pt x="229" y="365"/>
                </a:cubicBezTo>
                <a:close/>
                <a:moveTo>
                  <a:pt x="3" y="369"/>
                </a:moveTo>
                <a:cubicBezTo>
                  <a:pt x="4" y="369"/>
                  <a:pt x="6" y="369"/>
                  <a:pt x="7" y="369"/>
                </a:cubicBezTo>
                <a:cubicBezTo>
                  <a:pt x="6" y="367"/>
                  <a:pt x="8" y="366"/>
                  <a:pt x="8" y="364"/>
                </a:cubicBezTo>
                <a:cubicBezTo>
                  <a:pt x="7" y="364"/>
                  <a:pt x="6" y="364"/>
                  <a:pt x="5" y="363"/>
                </a:cubicBezTo>
                <a:cubicBezTo>
                  <a:pt x="4" y="365"/>
                  <a:pt x="3" y="367"/>
                  <a:pt x="3" y="369"/>
                </a:cubicBezTo>
                <a:close/>
                <a:moveTo>
                  <a:pt x="17" y="364"/>
                </a:moveTo>
                <a:cubicBezTo>
                  <a:pt x="15" y="369"/>
                  <a:pt x="14" y="373"/>
                  <a:pt x="12" y="378"/>
                </a:cubicBezTo>
                <a:cubicBezTo>
                  <a:pt x="15" y="381"/>
                  <a:pt x="20" y="382"/>
                  <a:pt x="25" y="382"/>
                </a:cubicBezTo>
                <a:cubicBezTo>
                  <a:pt x="27" y="382"/>
                  <a:pt x="27" y="381"/>
                  <a:pt x="28" y="382"/>
                </a:cubicBezTo>
                <a:cubicBezTo>
                  <a:pt x="30" y="378"/>
                  <a:pt x="33" y="374"/>
                  <a:pt x="33" y="368"/>
                </a:cubicBezTo>
                <a:cubicBezTo>
                  <a:pt x="28" y="368"/>
                  <a:pt x="22" y="366"/>
                  <a:pt x="17" y="364"/>
                </a:cubicBezTo>
                <a:close/>
                <a:moveTo>
                  <a:pt x="230" y="368"/>
                </a:moveTo>
                <a:cubicBezTo>
                  <a:pt x="230" y="368"/>
                  <a:pt x="230" y="369"/>
                  <a:pt x="230" y="369"/>
                </a:cubicBezTo>
                <a:cubicBezTo>
                  <a:pt x="231" y="369"/>
                  <a:pt x="231" y="369"/>
                  <a:pt x="232" y="369"/>
                </a:cubicBezTo>
                <a:cubicBezTo>
                  <a:pt x="233" y="368"/>
                  <a:pt x="232" y="368"/>
                  <a:pt x="232" y="367"/>
                </a:cubicBezTo>
                <a:cubicBezTo>
                  <a:pt x="231" y="367"/>
                  <a:pt x="231" y="367"/>
                  <a:pt x="230" y="368"/>
                </a:cubicBezTo>
                <a:close/>
                <a:moveTo>
                  <a:pt x="224" y="369"/>
                </a:moveTo>
                <a:cubicBezTo>
                  <a:pt x="224" y="369"/>
                  <a:pt x="224" y="370"/>
                  <a:pt x="224" y="370"/>
                </a:cubicBezTo>
                <a:cubicBezTo>
                  <a:pt x="226" y="370"/>
                  <a:pt x="227" y="370"/>
                  <a:pt x="228" y="370"/>
                </a:cubicBezTo>
                <a:cubicBezTo>
                  <a:pt x="228" y="369"/>
                  <a:pt x="228" y="368"/>
                  <a:pt x="228" y="368"/>
                </a:cubicBezTo>
                <a:cubicBezTo>
                  <a:pt x="227" y="368"/>
                  <a:pt x="225" y="368"/>
                  <a:pt x="224" y="369"/>
                </a:cubicBezTo>
                <a:close/>
                <a:moveTo>
                  <a:pt x="13" y="370"/>
                </a:moveTo>
                <a:cubicBezTo>
                  <a:pt x="11" y="370"/>
                  <a:pt x="11" y="369"/>
                  <a:pt x="9" y="369"/>
                </a:cubicBezTo>
                <a:cubicBezTo>
                  <a:pt x="9" y="370"/>
                  <a:pt x="12" y="371"/>
                  <a:pt x="13" y="370"/>
                </a:cubicBezTo>
                <a:close/>
                <a:moveTo>
                  <a:pt x="2" y="374"/>
                </a:moveTo>
                <a:cubicBezTo>
                  <a:pt x="4" y="375"/>
                  <a:pt x="5" y="373"/>
                  <a:pt x="6" y="371"/>
                </a:cubicBezTo>
                <a:cubicBezTo>
                  <a:pt x="4" y="371"/>
                  <a:pt x="4" y="370"/>
                  <a:pt x="2" y="370"/>
                </a:cubicBezTo>
                <a:cubicBezTo>
                  <a:pt x="2" y="372"/>
                  <a:pt x="2" y="373"/>
                  <a:pt x="2" y="374"/>
                </a:cubicBezTo>
                <a:close/>
                <a:moveTo>
                  <a:pt x="232" y="371"/>
                </a:moveTo>
                <a:cubicBezTo>
                  <a:pt x="232" y="373"/>
                  <a:pt x="232" y="373"/>
                  <a:pt x="233" y="373"/>
                </a:cubicBezTo>
                <a:cubicBezTo>
                  <a:pt x="233" y="372"/>
                  <a:pt x="234" y="371"/>
                  <a:pt x="233" y="371"/>
                </a:cubicBezTo>
                <a:cubicBezTo>
                  <a:pt x="233" y="371"/>
                  <a:pt x="232" y="371"/>
                  <a:pt x="232" y="371"/>
                </a:cubicBezTo>
                <a:close/>
                <a:moveTo>
                  <a:pt x="7" y="396"/>
                </a:moveTo>
                <a:cubicBezTo>
                  <a:pt x="11" y="397"/>
                  <a:pt x="15" y="400"/>
                  <a:pt x="18" y="399"/>
                </a:cubicBezTo>
                <a:cubicBezTo>
                  <a:pt x="20" y="394"/>
                  <a:pt x="23" y="390"/>
                  <a:pt x="25" y="385"/>
                </a:cubicBezTo>
                <a:cubicBezTo>
                  <a:pt x="20" y="384"/>
                  <a:pt x="16" y="384"/>
                  <a:pt x="13" y="382"/>
                </a:cubicBezTo>
                <a:cubicBezTo>
                  <a:pt x="11" y="387"/>
                  <a:pt x="9" y="392"/>
                  <a:pt x="7" y="396"/>
                </a:cubicBezTo>
                <a:close/>
                <a:moveTo>
                  <a:pt x="208" y="386"/>
                </a:moveTo>
                <a:cubicBezTo>
                  <a:pt x="211" y="390"/>
                  <a:pt x="212" y="396"/>
                  <a:pt x="215" y="401"/>
                </a:cubicBezTo>
                <a:cubicBezTo>
                  <a:pt x="218" y="399"/>
                  <a:pt x="224" y="400"/>
                  <a:pt x="227" y="397"/>
                </a:cubicBezTo>
                <a:cubicBezTo>
                  <a:pt x="225" y="393"/>
                  <a:pt x="224" y="387"/>
                  <a:pt x="221" y="383"/>
                </a:cubicBezTo>
                <a:cubicBezTo>
                  <a:pt x="218" y="386"/>
                  <a:pt x="213" y="385"/>
                  <a:pt x="208" y="386"/>
                </a:cubicBezTo>
                <a:close/>
                <a:moveTo>
                  <a:pt x="7" y="406"/>
                </a:moveTo>
                <a:cubicBezTo>
                  <a:pt x="7" y="406"/>
                  <a:pt x="8" y="405"/>
                  <a:pt x="9" y="406"/>
                </a:cubicBezTo>
                <a:cubicBezTo>
                  <a:pt x="9" y="407"/>
                  <a:pt x="9" y="407"/>
                  <a:pt x="9" y="407"/>
                </a:cubicBezTo>
                <a:cubicBezTo>
                  <a:pt x="10" y="408"/>
                  <a:pt x="12" y="409"/>
                  <a:pt x="14" y="409"/>
                </a:cubicBezTo>
                <a:cubicBezTo>
                  <a:pt x="15" y="407"/>
                  <a:pt x="17" y="404"/>
                  <a:pt x="18" y="401"/>
                </a:cubicBezTo>
                <a:cubicBezTo>
                  <a:pt x="14" y="401"/>
                  <a:pt x="10" y="399"/>
                  <a:pt x="6" y="399"/>
                </a:cubicBezTo>
                <a:cubicBezTo>
                  <a:pt x="5" y="401"/>
                  <a:pt x="4" y="406"/>
                  <a:pt x="7" y="406"/>
                </a:cubicBezTo>
                <a:close/>
                <a:moveTo>
                  <a:pt x="228" y="400"/>
                </a:moveTo>
                <a:cubicBezTo>
                  <a:pt x="225" y="402"/>
                  <a:pt x="220" y="401"/>
                  <a:pt x="217" y="403"/>
                </a:cubicBezTo>
                <a:cubicBezTo>
                  <a:pt x="218" y="406"/>
                  <a:pt x="219" y="409"/>
                  <a:pt x="221" y="412"/>
                </a:cubicBezTo>
                <a:cubicBezTo>
                  <a:pt x="224" y="411"/>
                  <a:pt x="229" y="411"/>
                  <a:pt x="231" y="408"/>
                </a:cubicBezTo>
                <a:cubicBezTo>
                  <a:pt x="230" y="405"/>
                  <a:pt x="230" y="403"/>
                  <a:pt x="228" y="400"/>
                </a:cubicBezTo>
                <a:close/>
                <a:moveTo>
                  <a:pt x="6" y="414"/>
                </a:moveTo>
                <a:cubicBezTo>
                  <a:pt x="7" y="414"/>
                  <a:pt x="7" y="415"/>
                  <a:pt x="8" y="415"/>
                </a:cubicBezTo>
                <a:cubicBezTo>
                  <a:pt x="9" y="414"/>
                  <a:pt x="9" y="412"/>
                  <a:pt x="10" y="411"/>
                </a:cubicBezTo>
                <a:cubicBezTo>
                  <a:pt x="9" y="410"/>
                  <a:pt x="9" y="410"/>
                  <a:pt x="8" y="409"/>
                </a:cubicBezTo>
                <a:cubicBezTo>
                  <a:pt x="7" y="411"/>
                  <a:pt x="6" y="412"/>
                  <a:pt x="6" y="414"/>
                </a:cubicBezTo>
                <a:close/>
                <a:moveTo>
                  <a:pt x="226" y="413"/>
                </a:moveTo>
                <a:cubicBezTo>
                  <a:pt x="226" y="415"/>
                  <a:pt x="227" y="417"/>
                  <a:pt x="228" y="418"/>
                </a:cubicBezTo>
                <a:cubicBezTo>
                  <a:pt x="229" y="416"/>
                  <a:pt x="230" y="414"/>
                  <a:pt x="229" y="413"/>
                </a:cubicBezTo>
                <a:cubicBezTo>
                  <a:pt x="228" y="413"/>
                  <a:pt x="227" y="413"/>
                  <a:pt x="226" y="4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31" name="Freeform 197"/>
          <p:cNvSpPr>
            <a:spLocks noEditPoints="1"/>
          </p:cNvSpPr>
          <p:nvPr/>
        </p:nvSpPr>
        <p:spPr bwMode="auto">
          <a:xfrm>
            <a:off x="2238375" y="2084388"/>
            <a:ext cx="82550" cy="74612"/>
          </a:xfrm>
          <a:custGeom>
            <a:avLst/>
            <a:gdLst>
              <a:gd name="T0" fmla="*/ 6 w 26"/>
              <a:gd name="T1" fmla="*/ 1 h 24"/>
              <a:gd name="T2" fmla="*/ 7 w 26"/>
              <a:gd name="T3" fmla="*/ 3 h 24"/>
              <a:gd name="T4" fmla="*/ 17 w 26"/>
              <a:gd name="T5" fmla="*/ 11 h 24"/>
              <a:gd name="T6" fmla="*/ 21 w 26"/>
              <a:gd name="T7" fmla="*/ 14 h 24"/>
              <a:gd name="T8" fmla="*/ 22 w 26"/>
              <a:gd name="T9" fmla="*/ 15 h 24"/>
              <a:gd name="T10" fmla="*/ 26 w 26"/>
              <a:gd name="T11" fmla="*/ 19 h 24"/>
              <a:gd name="T12" fmla="*/ 23 w 26"/>
              <a:gd name="T13" fmla="*/ 23 h 24"/>
              <a:gd name="T14" fmla="*/ 16 w 26"/>
              <a:gd name="T15" fmla="*/ 19 h 24"/>
              <a:gd name="T16" fmla="*/ 7 w 26"/>
              <a:gd name="T17" fmla="*/ 12 h 24"/>
              <a:gd name="T18" fmla="*/ 0 w 26"/>
              <a:gd name="T19" fmla="*/ 5 h 24"/>
              <a:gd name="T20" fmla="*/ 6 w 26"/>
              <a:gd name="T21" fmla="*/ 1 h 24"/>
              <a:gd name="T22" fmla="*/ 17 w 26"/>
              <a:gd name="T23" fmla="*/ 14 h 24"/>
              <a:gd name="T24" fmla="*/ 5 w 26"/>
              <a:gd name="T25" fmla="*/ 4 h 24"/>
              <a:gd name="T26" fmla="*/ 3 w 26"/>
              <a:gd name="T27" fmla="*/ 4 h 24"/>
              <a:gd name="T28" fmla="*/ 3 w 26"/>
              <a:gd name="T29" fmla="*/ 5 h 24"/>
              <a:gd name="T30" fmla="*/ 22 w 26"/>
              <a:gd name="T31" fmla="*/ 20 h 24"/>
              <a:gd name="T32" fmla="*/ 17 w 26"/>
              <a:gd name="T33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" h="24">
                <a:moveTo>
                  <a:pt x="6" y="1"/>
                </a:moveTo>
                <a:cubicBezTo>
                  <a:pt x="6" y="2"/>
                  <a:pt x="7" y="2"/>
                  <a:pt x="7" y="3"/>
                </a:cubicBezTo>
                <a:cubicBezTo>
                  <a:pt x="10" y="4"/>
                  <a:pt x="15" y="9"/>
                  <a:pt x="17" y="11"/>
                </a:cubicBezTo>
                <a:cubicBezTo>
                  <a:pt x="19" y="12"/>
                  <a:pt x="20" y="13"/>
                  <a:pt x="21" y="14"/>
                </a:cubicBezTo>
                <a:cubicBezTo>
                  <a:pt x="22" y="14"/>
                  <a:pt x="21" y="15"/>
                  <a:pt x="22" y="15"/>
                </a:cubicBezTo>
                <a:cubicBezTo>
                  <a:pt x="23" y="17"/>
                  <a:pt x="26" y="17"/>
                  <a:pt x="26" y="19"/>
                </a:cubicBezTo>
                <a:cubicBezTo>
                  <a:pt x="26" y="20"/>
                  <a:pt x="24" y="23"/>
                  <a:pt x="23" y="23"/>
                </a:cubicBezTo>
                <a:cubicBezTo>
                  <a:pt x="20" y="24"/>
                  <a:pt x="18" y="20"/>
                  <a:pt x="16" y="19"/>
                </a:cubicBezTo>
                <a:cubicBezTo>
                  <a:pt x="13" y="17"/>
                  <a:pt x="11" y="15"/>
                  <a:pt x="7" y="12"/>
                </a:cubicBezTo>
                <a:cubicBezTo>
                  <a:pt x="5" y="10"/>
                  <a:pt x="0" y="8"/>
                  <a:pt x="0" y="5"/>
                </a:cubicBezTo>
                <a:cubicBezTo>
                  <a:pt x="0" y="2"/>
                  <a:pt x="2" y="0"/>
                  <a:pt x="6" y="1"/>
                </a:cubicBezTo>
                <a:close/>
                <a:moveTo>
                  <a:pt x="17" y="14"/>
                </a:moveTo>
                <a:cubicBezTo>
                  <a:pt x="13" y="10"/>
                  <a:pt x="9" y="7"/>
                  <a:pt x="5" y="4"/>
                </a:cubicBezTo>
                <a:cubicBezTo>
                  <a:pt x="4" y="5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8" y="11"/>
                  <a:pt x="15" y="16"/>
                  <a:pt x="22" y="20"/>
                </a:cubicBezTo>
                <a:cubicBezTo>
                  <a:pt x="22" y="17"/>
                  <a:pt x="19" y="16"/>
                  <a:pt x="17" y="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497013" y="738188"/>
            <a:ext cx="495300" cy="1011237"/>
            <a:chOff x="1497013" y="738188"/>
            <a:chExt cx="495300" cy="1011237"/>
          </a:xfrm>
          <a:solidFill>
            <a:schemeClr val="accent1"/>
          </a:solidFill>
        </p:grpSpPr>
        <p:sp>
          <p:nvSpPr>
            <p:cNvPr id="432" name="Freeform 198"/>
            <p:cNvSpPr>
              <a:spLocks noEditPoints="1"/>
            </p:cNvSpPr>
            <p:nvPr/>
          </p:nvSpPr>
          <p:spPr bwMode="auto">
            <a:xfrm>
              <a:off x="1579563" y="779463"/>
              <a:ext cx="38100" cy="34925"/>
            </a:xfrm>
            <a:custGeom>
              <a:avLst/>
              <a:gdLst>
                <a:gd name="T0" fmla="*/ 2 w 12"/>
                <a:gd name="T1" fmla="*/ 2 h 11"/>
                <a:gd name="T2" fmla="*/ 5 w 12"/>
                <a:gd name="T3" fmla="*/ 1 h 11"/>
                <a:gd name="T4" fmla="*/ 6 w 12"/>
                <a:gd name="T5" fmla="*/ 0 h 11"/>
                <a:gd name="T6" fmla="*/ 8 w 12"/>
                <a:gd name="T7" fmla="*/ 10 h 11"/>
                <a:gd name="T8" fmla="*/ 2 w 12"/>
                <a:gd name="T9" fmla="*/ 2 h 11"/>
                <a:gd name="T10" fmla="*/ 3 w 12"/>
                <a:gd name="T11" fmla="*/ 3 h 11"/>
                <a:gd name="T12" fmla="*/ 5 w 12"/>
                <a:gd name="T13" fmla="*/ 7 h 11"/>
                <a:gd name="T14" fmla="*/ 8 w 12"/>
                <a:gd name="T15" fmla="*/ 7 h 11"/>
                <a:gd name="T16" fmla="*/ 3 w 12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2" y="2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10" y="0"/>
                    <a:pt x="12" y="8"/>
                    <a:pt x="8" y="10"/>
                  </a:cubicBezTo>
                  <a:cubicBezTo>
                    <a:pt x="3" y="11"/>
                    <a:pt x="0" y="6"/>
                    <a:pt x="2" y="2"/>
                  </a:cubicBezTo>
                  <a:close/>
                  <a:moveTo>
                    <a:pt x="3" y="3"/>
                  </a:moveTo>
                  <a:cubicBezTo>
                    <a:pt x="3" y="4"/>
                    <a:pt x="4" y="6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4"/>
                    <a:pt x="6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33" name="Freeform 199"/>
            <p:cNvSpPr>
              <a:spLocks noEditPoints="1"/>
            </p:cNvSpPr>
            <p:nvPr/>
          </p:nvSpPr>
          <p:spPr bwMode="auto">
            <a:xfrm>
              <a:off x="1646238" y="993775"/>
              <a:ext cx="93662" cy="177800"/>
            </a:xfrm>
            <a:custGeom>
              <a:avLst/>
              <a:gdLst>
                <a:gd name="T0" fmla="*/ 18 w 30"/>
                <a:gd name="T1" fmla="*/ 3 h 56"/>
                <a:gd name="T2" fmla="*/ 30 w 30"/>
                <a:gd name="T3" fmla="*/ 39 h 56"/>
                <a:gd name="T4" fmla="*/ 28 w 30"/>
                <a:gd name="T5" fmla="*/ 46 h 56"/>
                <a:gd name="T6" fmla="*/ 25 w 30"/>
                <a:gd name="T7" fmla="*/ 49 h 56"/>
                <a:gd name="T8" fmla="*/ 14 w 30"/>
                <a:gd name="T9" fmla="*/ 55 h 56"/>
                <a:gd name="T10" fmla="*/ 10 w 30"/>
                <a:gd name="T11" fmla="*/ 52 h 56"/>
                <a:gd name="T12" fmla="*/ 8 w 30"/>
                <a:gd name="T13" fmla="*/ 46 h 56"/>
                <a:gd name="T14" fmla="*/ 3 w 30"/>
                <a:gd name="T15" fmla="*/ 26 h 56"/>
                <a:gd name="T16" fmla="*/ 2 w 30"/>
                <a:gd name="T17" fmla="*/ 8 h 56"/>
                <a:gd name="T18" fmla="*/ 18 w 30"/>
                <a:gd name="T19" fmla="*/ 3 h 56"/>
                <a:gd name="T20" fmla="*/ 10 w 30"/>
                <a:gd name="T21" fmla="*/ 5 h 56"/>
                <a:gd name="T22" fmla="*/ 10 w 30"/>
                <a:gd name="T23" fmla="*/ 6 h 56"/>
                <a:gd name="T24" fmla="*/ 5 w 30"/>
                <a:gd name="T25" fmla="*/ 9 h 56"/>
                <a:gd name="T26" fmla="*/ 4 w 30"/>
                <a:gd name="T27" fmla="*/ 17 h 56"/>
                <a:gd name="T28" fmla="*/ 9 w 30"/>
                <a:gd name="T29" fmla="*/ 36 h 56"/>
                <a:gd name="T30" fmla="*/ 7 w 30"/>
                <a:gd name="T31" fmla="*/ 20 h 56"/>
                <a:gd name="T32" fmla="*/ 8 w 30"/>
                <a:gd name="T33" fmla="*/ 11 h 56"/>
                <a:gd name="T34" fmla="*/ 13 w 30"/>
                <a:gd name="T35" fmla="*/ 16 h 56"/>
                <a:gd name="T36" fmla="*/ 23 w 30"/>
                <a:gd name="T37" fmla="*/ 32 h 56"/>
                <a:gd name="T38" fmla="*/ 26 w 30"/>
                <a:gd name="T39" fmla="*/ 41 h 56"/>
                <a:gd name="T40" fmla="*/ 26 w 30"/>
                <a:gd name="T41" fmla="*/ 29 h 56"/>
                <a:gd name="T42" fmla="*/ 23 w 30"/>
                <a:gd name="T43" fmla="*/ 29 h 56"/>
                <a:gd name="T44" fmla="*/ 25 w 30"/>
                <a:gd name="T45" fmla="*/ 27 h 56"/>
                <a:gd name="T46" fmla="*/ 24 w 30"/>
                <a:gd name="T47" fmla="*/ 23 h 56"/>
                <a:gd name="T48" fmla="*/ 21 w 30"/>
                <a:gd name="T49" fmla="*/ 23 h 56"/>
                <a:gd name="T50" fmla="*/ 23 w 30"/>
                <a:gd name="T51" fmla="*/ 21 h 56"/>
                <a:gd name="T52" fmla="*/ 22 w 30"/>
                <a:gd name="T53" fmla="*/ 18 h 56"/>
                <a:gd name="T54" fmla="*/ 19 w 30"/>
                <a:gd name="T55" fmla="*/ 18 h 56"/>
                <a:gd name="T56" fmla="*/ 20 w 30"/>
                <a:gd name="T57" fmla="*/ 13 h 56"/>
                <a:gd name="T58" fmla="*/ 15 w 30"/>
                <a:gd name="T59" fmla="*/ 14 h 56"/>
                <a:gd name="T60" fmla="*/ 19 w 30"/>
                <a:gd name="T61" fmla="*/ 11 h 56"/>
                <a:gd name="T62" fmla="*/ 18 w 30"/>
                <a:gd name="T63" fmla="*/ 8 h 56"/>
                <a:gd name="T64" fmla="*/ 11 w 30"/>
                <a:gd name="T65" fmla="*/ 9 h 56"/>
                <a:gd name="T66" fmla="*/ 16 w 30"/>
                <a:gd name="T67" fmla="*/ 6 h 56"/>
                <a:gd name="T68" fmla="*/ 10 w 30"/>
                <a:gd name="T69" fmla="*/ 5 h 56"/>
                <a:gd name="T70" fmla="*/ 10 w 30"/>
                <a:gd name="T71" fmla="*/ 20 h 56"/>
                <a:gd name="T72" fmla="*/ 11 w 30"/>
                <a:gd name="T73" fmla="*/ 19 h 56"/>
                <a:gd name="T74" fmla="*/ 9 w 30"/>
                <a:gd name="T75" fmla="*/ 15 h 56"/>
                <a:gd name="T76" fmla="*/ 10 w 30"/>
                <a:gd name="T77" fmla="*/ 20 h 56"/>
                <a:gd name="T78" fmla="*/ 9 w 30"/>
                <a:gd name="T79" fmla="*/ 22 h 56"/>
                <a:gd name="T80" fmla="*/ 13 w 30"/>
                <a:gd name="T81" fmla="*/ 38 h 56"/>
                <a:gd name="T82" fmla="*/ 14 w 30"/>
                <a:gd name="T83" fmla="*/ 35 h 56"/>
                <a:gd name="T84" fmla="*/ 16 w 30"/>
                <a:gd name="T85" fmla="*/ 34 h 56"/>
                <a:gd name="T86" fmla="*/ 20 w 30"/>
                <a:gd name="T87" fmla="*/ 39 h 56"/>
                <a:gd name="T88" fmla="*/ 13 w 30"/>
                <a:gd name="T89" fmla="*/ 20 h 56"/>
                <a:gd name="T90" fmla="*/ 9 w 30"/>
                <a:gd name="T91" fmla="*/ 22 h 56"/>
                <a:gd name="T92" fmla="*/ 12 w 30"/>
                <a:gd name="T93" fmla="*/ 40 h 56"/>
                <a:gd name="T94" fmla="*/ 17 w 30"/>
                <a:gd name="T95" fmla="*/ 52 h 56"/>
                <a:gd name="T96" fmla="*/ 26 w 30"/>
                <a:gd name="T97" fmla="*/ 44 h 56"/>
                <a:gd name="T98" fmla="*/ 21 w 30"/>
                <a:gd name="T99" fmla="*/ 37 h 56"/>
                <a:gd name="T100" fmla="*/ 19 w 30"/>
                <a:gd name="T101" fmla="*/ 41 h 56"/>
                <a:gd name="T102" fmla="*/ 15 w 30"/>
                <a:gd name="T103" fmla="*/ 37 h 56"/>
                <a:gd name="T104" fmla="*/ 12 w 30"/>
                <a:gd name="T105" fmla="*/ 40 h 56"/>
                <a:gd name="T106" fmla="*/ 10 w 30"/>
                <a:gd name="T107" fmla="*/ 47 h 56"/>
                <a:gd name="T108" fmla="*/ 15 w 30"/>
                <a:gd name="T109" fmla="*/ 52 h 56"/>
                <a:gd name="T110" fmla="*/ 10 w 30"/>
                <a:gd name="T111" fmla="*/ 39 h 56"/>
                <a:gd name="T112" fmla="*/ 8 w 30"/>
                <a:gd name="T113" fmla="*/ 38 h 56"/>
                <a:gd name="T114" fmla="*/ 10 w 30"/>
                <a:gd name="T11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" h="56">
                  <a:moveTo>
                    <a:pt x="18" y="3"/>
                  </a:moveTo>
                  <a:cubicBezTo>
                    <a:pt x="23" y="15"/>
                    <a:pt x="29" y="26"/>
                    <a:pt x="30" y="39"/>
                  </a:cubicBezTo>
                  <a:cubicBezTo>
                    <a:pt x="29" y="41"/>
                    <a:pt x="29" y="44"/>
                    <a:pt x="28" y="46"/>
                  </a:cubicBezTo>
                  <a:cubicBezTo>
                    <a:pt x="28" y="47"/>
                    <a:pt x="26" y="48"/>
                    <a:pt x="25" y="49"/>
                  </a:cubicBezTo>
                  <a:cubicBezTo>
                    <a:pt x="23" y="52"/>
                    <a:pt x="19" y="56"/>
                    <a:pt x="14" y="55"/>
                  </a:cubicBezTo>
                  <a:cubicBezTo>
                    <a:pt x="12" y="54"/>
                    <a:pt x="12" y="53"/>
                    <a:pt x="10" y="52"/>
                  </a:cubicBezTo>
                  <a:cubicBezTo>
                    <a:pt x="11" y="50"/>
                    <a:pt x="9" y="48"/>
                    <a:pt x="8" y="46"/>
                  </a:cubicBezTo>
                  <a:cubicBezTo>
                    <a:pt x="5" y="41"/>
                    <a:pt x="4" y="33"/>
                    <a:pt x="3" y="26"/>
                  </a:cubicBezTo>
                  <a:cubicBezTo>
                    <a:pt x="1" y="20"/>
                    <a:pt x="0" y="15"/>
                    <a:pt x="2" y="8"/>
                  </a:cubicBezTo>
                  <a:cubicBezTo>
                    <a:pt x="6" y="5"/>
                    <a:pt x="12" y="0"/>
                    <a:pt x="18" y="3"/>
                  </a:cubicBezTo>
                  <a:close/>
                  <a:moveTo>
                    <a:pt x="10" y="5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7" y="6"/>
                    <a:pt x="7" y="9"/>
                    <a:pt x="5" y="9"/>
                  </a:cubicBezTo>
                  <a:cubicBezTo>
                    <a:pt x="4" y="12"/>
                    <a:pt x="4" y="14"/>
                    <a:pt x="4" y="17"/>
                  </a:cubicBezTo>
                  <a:cubicBezTo>
                    <a:pt x="4" y="21"/>
                    <a:pt x="4" y="34"/>
                    <a:pt x="9" y="36"/>
                  </a:cubicBezTo>
                  <a:cubicBezTo>
                    <a:pt x="8" y="31"/>
                    <a:pt x="7" y="25"/>
                    <a:pt x="7" y="20"/>
                  </a:cubicBezTo>
                  <a:cubicBezTo>
                    <a:pt x="7" y="17"/>
                    <a:pt x="7" y="13"/>
                    <a:pt x="8" y="11"/>
                  </a:cubicBezTo>
                  <a:cubicBezTo>
                    <a:pt x="10" y="12"/>
                    <a:pt x="11" y="14"/>
                    <a:pt x="13" y="16"/>
                  </a:cubicBezTo>
                  <a:cubicBezTo>
                    <a:pt x="16" y="21"/>
                    <a:pt x="19" y="27"/>
                    <a:pt x="23" y="32"/>
                  </a:cubicBezTo>
                  <a:cubicBezTo>
                    <a:pt x="23" y="35"/>
                    <a:pt x="25" y="38"/>
                    <a:pt x="26" y="41"/>
                  </a:cubicBezTo>
                  <a:cubicBezTo>
                    <a:pt x="28" y="38"/>
                    <a:pt x="26" y="33"/>
                    <a:pt x="26" y="29"/>
                  </a:cubicBezTo>
                  <a:cubicBezTo>
                    <a:pt x="25" y="30"/>
                    <a:pt x="23" y="30"/>
                    <a:pt x="23" y="29"/>
                  </a:cubicBezTo>
                  <a:cubicBezTo>
                    <a:pt x="24" y="28"/>
                    <a:pt x="24" y="28"/>
                    <a:pt x="25" y="27"/>
                  </a:cubicBezTo>
                  <a:cubicBezTo>
                    <a:pt x="25" y="26"/>
                    <a:pt x="24" y="25"/>
                    <a:pt x="24" y="23"/>
                  </a:cubicBezTo>
                  <a:cubicBezTo>
                    <a:pt x="23" y="24"/>
                    <a:pt x="21" y="24"/>
                    <a:pt x="21" y="23"/>
                  </a:cubicBezTo>
                  <a:cubicBezTo>
                    <a:pt x="22" y="22"/>
                    <a:pt x="23" y="22"/>
                    <a:pt x="23" y="21"/>
                  </a:cubicBezTo>
                  <a:cubicBezTo>
                    <a:pt x="22" y="20"/>
                    <a:pt x="22" y="19"/>
                    <a:pt x="22" y="18"/>
                  </a:cubicBezTo>
                  <a:cubicBezTo>
                    <a:pt x="21" y="19"/>
                    <a:pt x="20" y="19"/>
                    <a:pt x="19" y="18"/>
                  </a:cubicBezTo>
                  <a:cubicBezTo>
                    <a:pt x="20" y="17"/>
                    <a:pt x="22" y="14"/>
                    <a:pt x="20" y="13"/>
                  </a:cubicBezTo>
                  <a:cubicBezTo>
                    <a:pt x="18" y="13"/>
                    <a:pt x="16" y="15"/>
                    <a:pt x="15" y="14"/>
                  </a:cubicBezTo>
                  <a:cubicBezTo>
                    <a:pt x="16" y="13"/>
                    <a:pt x="18" y="12"/>
                    <a:pt x="19" y="11"/>
                  </a:cubicBezTo>
                  <a:cubicBezTo>
                    <a:pt x="19" y="10"/>
                    <a:pt x="18" y="9"/>
                    <a:pt x="18" y="8"/>
                  </a:cubicBezTo>
                  <a:cubicBezTo>
                    <a:pt x="17" y="8"/>
                    <a:pt x="13" y="12"/>
                    <a:pt x="11" y="9"/>
                  </a:cubicBezTo>
                  <a:cubicBezTo>
                    <a:pt x="14" y="8"/>
                    <a:pt x="15" y="7"/>
                    <a:pt x="16" y="6"/>
                  </a:cubicBezTo>
                  <a:cubicBezTo>
                    <a:pt x="15" y="4"/>
                    <a:pt x="12" y="4"/>
                    <a:pt x="10" y="5"/>
                  </a:cubicBezTo>
                  <a:close/>
                  <a:moveTo>
                    <a:pt x="10" y="20"/>
                  </a:moveTo>
                  <a:cubicBezTo>
                    <a:pt x="10" y="19"/>
                    <a:pt x="11" y="20"/>
                    <a:pt x="11" y="19"/>
                  </a:cubicBezTo>
                  <a:cubicBezTo>
                    <a:pt x="11" y="17"/>
                    <a:pt x="10" y="16"/>
                    <a:pt x="9" y="15"/>
                  </a:cubicBezTo>
                  <a:cubicBezTo>
                    <a:pt x="9" y="17"/>
                    <a:pt x="9" y="19"/>
                    <a:pt x="10" y="20"/>
                  </a:cubicBezTo>
                  <a:close/>
                  <a:moveTo>
                    <a:pt x="9" y="22"/>
                  </a:moveTo>
                  <a:cubicBezTo>
                    <a:pt x="10" y="27"/>
                    <a:pt x="8" y="35"/>
                    <a:pt x="13" y="38"/>
                  </a:cubicBezTo>
                  <a:cubicBezTo>
                    <a:pt x="14" y="37"/>
                    <a:pt x="13" y="36"/>
                    <a:pt x="14" y="35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7" y="36"/>
                    <a:pt x="18" y="38"/>
                    <a:pt x="20" y="39"/>
                  </a:cubicBezTo>
                  <a:cubicBezTo>
                    <a:pt x="21" y="30"/>
                    <a:pt x="16" y="25"/>
                    <a:pt x="13" y="20"/>
                  </a:cubicBezTo>
                  <a:cubicBezTo>
                    <a:pt x="12" y="21"/>
                    <a:pt x="10" y="21"/>
                    <a:pt x="9" y="22"/>
                  </a:cubicBezTo>
                  <a:close/>
                  <a:moveTo>
                    <a:pt x="12" y="40"/>
                  </a:moveTo>
                  <a:cubicBezTo>
                    <a:pt x="13" y="44"/>
                    <a:pt x="15" y="48"/>
                    <a:pt x="17" y="52"/>
                  </a:cubicBezTo>
                  <a:cubicBezTo>
                    <a:pt x="21" y="51"/>
                    <a:pt x="23" y="48"/>
                    <a:pt x="26" y="44"/>
                  </a:cubicBezTo>
                  <a:cubicBezTo>
                    <a:pt x="24" y="42"/>
                    <a:pt x="24" y="39"/>
                    <a:pt x="21" y="37"/>
                  </a:cubicBezTo>
                  <a:cubicBezTo>
                    <a:pt x="22" y="38"/>
                    <a:pt x="21" y="41"/>
                    <a:pt x="19" y="41"/>
                  </a:cubicBezTo>
                  <a:cubicBezTo>
                    <a:pt x="17" y="40"/>
                    <a:pt x="17" y="37"/>
                    <a:pt x="15" y="37"/>
                  </a:cubicBezTo>
                  <a:cubicBezTo>
                    <a:pt x="15" y="38"/>
                    <a:pt x="14" y="41"/>
                    <a:pt x="12" y="40"/>
                  </a:cubicBezTo>
                  <a:close/>
                  <a:moveTo>
                    <a:pt x="10" y="47"/>
                  </a:moveTo>
                  <a:cubicBezTo>
                    <a:pt x="11" y="48"/>
                    <a:pt x="12" y="52"/>
                    <a:pt x="15" y="52"/>
                  </a:cubicBezTo>
                  <a:cubicBezTo>
                    <a:pt x="13" y="48"/>
                    <a:pt x="11" y="43"/>
                    <a:pt x="10" y="39"/>
                  </a:cubicBezTo>
                  <a:cubicBezTo>
                    <a:pt x="9" y="40"/>
                    <a:pt x="8" y="38"/>
                    <a:pt x="8" y="38"/>
                  </a:cubicBezTo>
                  <a:cubicBezTo>
                    <a:pt x="9" y="41"/>
                    <a:pt x="9" y="44"/>
                    <a:pt x="1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34" name="Freeform 200"/>
            <p:cNvSpPr>
              <a:spLocks noEditPoints="1"/>
            </p:cNvSpPr>
            <p:nvPr/>
          </p:nvSpPr>
          <p:spPr bwMode="auto">
            <a:xfrm>
              <a:off x="1531938" y="1041400"/>
              <a:ext cx="95250" cy="155575"/>
            </a:xfrm>
            <a:custGeom>
              <a:avLst/>
              <a:gdLst>
                <a:gd name="T0" fmla="*/ 14 w 30"/>
                <a:gd name="T1" fmla="*/ 0 h 49"/>
                <a:gd name="T2" fmla="*/ 21 w 30"/>
                <a:gd name="T3" fmla="*/ 8 h 49"/>
                <a:gd name="T4" fmla="*/ 24 w 30"/>
                <a:gd name="T5" fmla="*/ 14 h 49"/>
                <a:gd name="T6" fmla="*/ 24 w 30"/>
                <a:gd name="T7" fmla="*/ 16 h 49"/>
                <a:gd name="T8" fmla="*/ 26 w 30"/>
                <a:gd name="T9" fmla="*/ 21 h 49"/>
                <a:gd name="T10" fmla="*/ 29 w 30"/>
                <a:gd name="T11" fmla="*/ 40 h 49"/>
                <a:gd name="T12" fmla="*/ 24 w 30"/>
                <a:gd name="T13" fmla="*/ 47 h 49"/>
                <a:gd name="T14" fmla="*/ 12 w 30"/>
                <a:gd name="T15" fmla="*/ 45 h 49"/>
                <a:gd name="T16" fmla="*/ 11 w 30"/>
                <a:gd name="T17" fmla="*/ 45 h 49"/>
                <a:gd name="T18" fmla="*/ 2 w 30"/>
                <a:gd name="T19" fmla="*/ 9 h 49"/>
                <a:gd name="T20" fmla="*/ 9 w 30"/>
                <a:gd name="T21" fmla="*/ 0 h 49"/>
                <a:gd name="T22" fmla="*/ 14 w 30"/>
                <a:gd name="T23" fmla="*/ 0 h 49"/>
                <a:gd name="T24" fmla="*/ 5 w 30"/>
                <a:gd name="T25" fmla="*/ 7 h 49"/>
                <a:gd name="T26" fmla="*/ 3 w 30"/>
                <a:gd name="T27" fmla="*/ 20 h 49"/>
                <a:gd name="T28" fmla="*/ 7 w 30"/>
                <a:gd name="T29" fmla="*/ 32 h 49"/>
                <a:gd name="T30" fmla="*/ 13 w 30"/>
                <a:gd name="T31" fmla="*/ 43 h 49"/>
                <a:gd name="T32" fmla="*/ 20 w 30"/>
                <a:gd name="T33" fmla="*/ 45 h 49"/>
                <a:gd name="T34" fmla="*/ 27 w 30"/>
                <a:gd name="T35" fmla="*/ 40 h 49"/>
                <a:gd name="T36" fmla="*/ 25 w 30"/>
                <a:gd name="T37" fmla="*/ 25 h 49"/>
                <a:gd name="T38" fmla="*/ 22 w 30"/>
                <a:gd name="T39" fmla="*/ 16 h 49"/>
                <a:gd name="T40" fmla="*/ 16 w 30"/>
                <a:gd name="T41" fmla="*/ 5 h 49"/>
                <a:gd name="T42" fmla="*/ 9 w 30"/>
                <a:gd name="T43" fmla="*/ 2 h 49"/>
                <a:gd name="T44" fmla="*/ 5 w 30"/>
                <a:gd name="T45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49">
                  <a:moveTo>
                    <a:pt x="14" y="0"/>
                  </a:moveTo>
                  <a:cubicBezTo>
                    <a:pt x="17" y="2"/>
                    <a:pt x="19" y="4"/>
                    <a:pt x="21" y="8"/>
                  </a:cubicBezTo>
                  <a:cubicBezTo>
                    <a:pt x="22" y="10"/>
                    <a:pt x="24" y="12"/>
                    <a:pt x="24" y="14"/>
                  </a:cubicBezTo>
                  <a:cubicBezTo>
                    <a:pt x="25" y="15"/>
                    <a:pt x="24" y="15"/>
                    <a:pt x="24" y="16"/>
                  </a:cubicBezTo>
                  <a:cubicBezTo>
                    <a:pt x="25" y="18"/>
                    <a:pt x="26" y="19"/>
                    <a:pt x="26" y="21"/>
                  </a:cubicBezTo>
                  <a:cubicBezTo>
                    <a:pt x="27" y="27"/>
                    <a:pt x="30" y="34"/>
                    <a:pt x="29" y="40"/>
                  </a:cubicBezTo>
                  <a:cubicBezTo>
                    <a:pt x="29" y="42"/>
                    <a:pt x="26" y="45"/>
                    <a:pt x="24" y="47"/>
                  </a:cubicBezTo>
                  <a:cubicBezTo>
                    <a:pt x="20" y="49"/>
                    <a:pt x="15" y="48"/>
                    <a:pt x="12" y="45"/>
                  </a:cubicBezTo>
                  <a:cubicBezTo>
                    <a:pt x="12" y="45"/>
                    <a:pt x="11" y="45"/>
                    <a:pt x="11" y="45"/>
                  </a:cubicBezTo>
                  <a:cubicBezTo>
                    <a:pt x="5" y="37"/>
                    <a:pt x="0" y="20"/>
                    <a:pt x="2" y="9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1" y="0"/>
                    <a:pt x="12" y="1"/>
                    <a:pt x="14" y="0"/>
                  </a:cubicBezTo>
                  <a:close/>
                  <a:moveTo>
                    <a:pt x="5" y="7"/>
                  </a:moveTo>
                  <a:cubicBezTo>
                    <a:pt x="4" y="10"/>
                    <a:pt x="3" y="15"/>
                    <a:pt x="3" y="20"/>
                  </a:cubicBezTo>
                  <a:cubicBezTo>
                    <a:pt x="4" y="24"/>
                    <a:pt x="5" y="28"/>
                    <a:pt x="7" y="32"/>
                  </a:cubicBezTo>
                  <a:cubicBezTo>
                    <a:pt x="9" y="36"/>
                    <a:pt x="10" y="40"/>
                    <a:pt x="13" y="43"/>
                  </a:cubicBezTo>
                  <a:cubicBezTo>
                    <a:pt x="15" y="45"/>
                    <a:pt x="18" y="45"/>
                    <a:pt x="20" y="45"/>
                  </a:cubicBezTo>
                  <a:cubicBezTo>
                    <a:pt x="23" y="44"/>
                    <a:pt x="25" y="42"/>
                    <a:pt x="27" y="40"/>
                  </a:cubicBezTo>
                  <a:cubicBezTo>
                    <a:pt x="28" y="34"/>
                    <a:pt x="26" y="30"/>
                    <a:pt x="25" y="25"/>
                  </a:cubicBezTo>
                  <a:cubicBezTo>
                    <a:pt x="24" y="22"/>
                    <a:pt x="23" y="19"/>
                    <a:pt x="22" y="16"/>
                  </a:cubicBezTo>
                  <a:cubicBezTo>
                    <a:pt x="20" y="12"/>
                    <a:pt x="18" y="6"/>
                    <a:pt x="16" y="5"/>
                  </a:cubicBezTo>
                  <a:cubicBezTo>
                    <a:pt x="14" y="3"/>
                    <a:pt x="11" y="4"/>
                    <a:pt x="9" y="2"/>
                  </a:cubicBezTo>
                  <a:cubicBezTo>
                    <a:pt x="8" y="3"/>
                    <a:pt x="6" y="5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35" name="Freeform 201"/>
            <p:cNvSpPr>
              <a:spLocks noEditPoints="1"/>
            </p:cNvSpPr>
            <p:nvPr/>
          </p:nvSpPr>
          <p:spPr bwMode="auto">
            <a:xfrm>
              <a:off x="1698625" y="1319213"/>
              <a:ext cx="41275" cy="44450"/>
            </a:xfrm>
            <a:custGeom>
              <a:avLst/>
              <a:gdLst>
                <a:gd name="T0" fmla="*/ 7 w 13"/>
                <a:gd name="T1" fmla="*/ 1 h 14"/>
                <a:gd name="T2" fmla="*/ 10 w 13"/>
                <a:gd name="T3" fmla="*/ 3 h 14"/>
                <a:gd name="T4" fmla="*/ 12 w 13"/>
                <a:gd name="T5" fmla="*/ 9 h 14"/>
                <a:gd name="T6" fmla="*/ 5 w 13"/>
                <a:gd name="T7" fmla="*/ 13 h 14"/>
                <a:gd name="T8" fmla="*/ 1 w 13"/>
                <a:gd name="T9" fmla="*/ 4 h 14"/>
                <a:gd name="T10" fmla="*/ 7 w 13"/>
                <a:gd name="T11" fmla="*/ 1 h 14"/>
                <a:gd name="T12" fmla="*/ 4 w 13"/>
                <a:gd name="T13" fmla="*/ 5 h 14"/>
                <a:gd name="T14" fmla="*/ 5 w 13"/>
                <a:gd name="T15" fmla="*/ 10 h 14"/>
                <a:gd name="T16" fmla="*/ 6 w 13"/>
                <a:gd name="T17" fmla="*/ 4 h 14"/>
                <a:gd name="T18" fmla="*/ 4 w 13"/>
                <a:gd name="T19" fmla="*/ 5 h 14"/>
                <a:gd name="T20" fmla="*/ 7 w 13"/>
                <a:gd name="T21" fmla="*/ 11 h 14"/>
                <a:gd name="T22" fmla="*/ 9 w 13"/>
                <a:gd name="T23" fmla="*/ 5 h 14"/>
                <a:gd name="T24" fmla="*/ 7 w 13"/>
                <a:gd name="T2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7" y="1"/>
                  </a:moveTo>
                  <a:cubicBezTo>
                    <a:pt x="7" y="1"/>
                    <a:pt x="10" y="2"/>
                    <a:pt x="10" y="3"/>
                  </a:cubicBezTo>
                  <a:cubicBezTo>
                    <a:pt x="10" y="5"/>
                    <a:pt x="13" y="5"/>
                    <a:pt x="12" y="9"/>
                  </a:cubicBezTo>
                  <a:cubicBezTo>
                    <a:pt x="12" y="10"/>
                    <a:pt x="9" y="14"/>
                    <a:pt x="5" y="13"/>
                  </a:cubicBezTo>
                  <a:cubicBezTo>
                    <a:pt x="1" y="13"/>
                    <a:pt x="0" y="8"/>
                    <a:pt x="1" y="4"/>
                  </a:cubicBezTo>
                  <a:cubicBezTo>
                    <a:pt x="3" y="2"/>
                    <a:pt x="4" y="0"/>
                    <a:pt x="7" y="1"/>
                  </a:cubicBezTo>
                  <a:close/>
                  <a:moveTo>
                    <a:pt x="4" y="5"/>
                  </a:moveTo>
                  <a:cubicBezTo>
                    <a:pt x="4" y="6"/>
                    <a:pt x="3" y="9"/>
                    <a:pt x="5" y="10"/>
                  </a:cubicBezTo>
                  <a:cubicBezTo>
                    <a:pt x="5" y="8"/>
                    <a:pt x="5" y="6"/>
                    <a:pt x="6" y="4"/>
                  </a:cubicBezTo>
                  <a:cubicBezTo>
                    <a:pt x="6" y="4"/>
                    <a:pt x="5" y="5"/>
                    <a:pt x="4" y="5"/>
                  </a:cubicBezTo>
                  <a:close/>
                  <a:moveTo>
                    <a:pt x="7" y="11"/>
                  </a:moveTo>
                  <a:cubicBezTo>
                    <a:pt x="9" y="10"/>
                    <a:pt x="11" y="7"/>
                    <a:pt x="9" y="5"/>
                  </a:cubicBezTo>
                  <a:cubicBezTo>
                    <a:pt x="7" y="6"/>
                    <a:pt x="7" y="9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36" name="Freeform 202"/>
            <p:cNvSpPr>
              <a:spLocks noEditPoints="1"/>
            </p:cNvSpPr>
            <p:nvPr/>
          </p:nvSpPr>
          <p:spPr bwMode="auto">
            <a:xfrm>
              <a:off x="1497013" y="738188"/>
              <a:ext cx="495300" cy="1011237"/>
            </a:xfrm>
            <a:custGeom>
              <a:avLst/>
              <a:gdLst>
                <a:gd name="T0" fmla="*/ 42 w 157"/>
                <a:gd name="T1" fmla="*/ 175 h 320"/>
                <a:gd name="T2" fmla="*/ 37 w 157"/>
                <a:gd name="T3" fmla="*/ 96 h 320"/>
                <a:gd name="T4" fmla="*/ 30 w 157"/>
                <a:gd name="T5" fmla="*/ 41 h 320"/>
                <a:gd name="T6" fmla="*/ 86 w 157"/>
                <a:gd name="T7" fmla="*/ 109 h 320"/>
                <a:gd name="T8" fmla="*/ 95 w 157"/>
                <a:gd name="T9" fmla="*/ 88 h 320"/>
                <a:gd name="T10" fmla="*/ 98 w 157"/>
                <a:gd name="T11" fmla="*/ 14 h 320"/>
                <a:gd name="T12" fmla="*/ 112 w 157"/>
                <a:gd name="T13" fmla="*/ 63 h 320"/>
                <a:gd name="T14" fmla="*/ 119 w 157"/>
                <a:gd name="T15" fmla="*/ 128 h 320"/>
                <a:gd name="T16" fmla="*/ 133 w 157"/>
                <a:gd name="T17" fmla="*/ 59 h 320"/>
                <a:gd name="T18" fmla="*/ 147 w 157"/>
                <a:gd name="T19" fmla="*/ 93 h 320"/>
                <a:gd name="T20" fmla="*/ 152 w 157"/>
                <a:gd name="T21" fmla="*/ 157 h 320"/>
                <a:gd name="T22" fmla="*/ 111 w 157"/>
                <a:gd name="T23" fmla="*/ 320 h 320"/>
                <a:gd name="T24" fmla="*/ 94 w 157"/>
                <a:gd name="T25" fmla="*/ 33 h 320"/>
                <a:gd name="T26" fmla="*/ 111 w 157"/>
                <a:gd name="T27" fmla="*/ 57 h 320"/>
                <a:gd name="T28" fmla="*/ 26 w 157"/>
                <a:gd name="T29" fmla="*/ 36 h 320"/>
                <a:gd name="T30" fmla="*/ 44 w 157"/>
                <a:gd name="T31" fmla="*/ 75 h 320"/>
                <a:gd name="T32" fmla="*/ 52 w 157"/>
                <a:gd name="T33" fmla="*/ 55 h 320"/>
                <a:gd name="T34" fmla="*/ 47 w 157"/>
                <a:gd name="T35" fmla="*/ 41 h 320"/>
                <a:gd name="T36" fmla="*/ 47 w 157"/>
                <a:gd name="T37" fmla="*/ 25 h 320"/>
                <a:gd name="T38" fmla="*/ 142 w 157"/>
                <a:gd name="T39" fmla="*/ 61 h 320"/>
                <a:gd name="T40" fmla="*/ 142 w 157"/>
                <a:gd name="T41" fmla="*/ 41 h 320"/>
                <a:gd name="T42" fmla="*/ 101 w 157"/>
                <a:gd name="T43" fmla="*/ 60 h 320"/>
                <a:gd name="T44" fmla="*/ 138 w 157"/>
                <a:gd name="T45" fmla="*/ 64 h 320"/>
                <a:gd name="T46" fmla="*/ 137 w 157"/>
                <a:gd name="T47" fmla="*/ 67 h 320"/>
                <a:gd name="T48" fmla="*/ 76 w 157"/>
                <a:gd name="T49" fmla="*/ 139 h 320"/>
                <a:gd name="T50" fmla="*/ 42 w 157"/>
                <a:gd name="T51" fmla="*/ 109 h 320"/>
                <a:gd name="T52" fmla="*/ 98 w 157"/>
                <a:gd name="T53" fmla="*/ 82 h 320"/>
                <a:gd name="T54" fmla="*/ 32 w 157"/>
                <a:gd name="T55" fmla="*/ 91 h 320"/>
                <a:gd name="T56" fmla="*/ 63 w 157"/>
                <a:gd name="T57" fmla="*/ 178 h 320"/>
                <a:gd name="T58" fmla="*/ 94 w 157"/>
                <a:gd name="T59" fmla="*/ 112 h 320"/>
                <a:gd name="T60" fmla="*/ 100 w 157"/>
                <a:gd name="T61" fmla="*/ 208 h 320"/>
                <a:gd name="T62" fmla="*/ 97 w 157"/>
                <a:gd name="T63" fmla="*/ 89 h 320"/>
                <a:gd name="T64" fmla="*/ 144 w 157"/>
                <a:gd name="T65" fmla="*/ 94 h 320"/>
                <a:gd name="T66" fmla="*/ 138 w 157"/>
                <a:gd name="T67" fmla="*/ 98 h 320"/>
                <a:gd name="T68" fmla="*/ 136 w 157"/>
                <a:gd name="T69" fmla="*/ 116 h 320"/>
                <a:gd name="T70" fmla="*/ 130 w 157"/>
                <a:gd name="T71" fmla="*/ 157 h 320"/>
                <a:gd name="T72" fmla="*/ 109 w 157"/>
                <a:gd name="T73" fmla="*/ 114 h 320"/>
                <a:gd name="T74" fmla="*/ 141 w 157"/>
                <a:gd name="T75" fmla="*/ 133 h 320"/>
                <a:gd name="T76" fmla="*/ 106 w 157"/>
                <a:gd name="T77" fmla="*/ 123 h 320"/>
                <a:gd name="T78" fmla="*/ 137 w 157"/>
                <a:gd name="T79" fmla="*/ 143 h 320"/>
                <a:gd name="T80" fmla="*/ 138 w 157"/>
                <a:gd name="T81" fmla="*/ 134 h 320"/>
                <a:gd name="T82" fmla="*/ 102 w 157"/>
                <a:gd name="T83" fmla="*/ 202 h 320"/>
                <a:gd name="T84" fmla="*/ 103 w 157"/>
                <a:gd name="T85" fmla="*/ 137 h 320"/>
                <a:gd name="T86" fmla="*/ 88 w 157"/>
                <a:gd name="T87" fmla="*/ 173 h 320"/>
                <a:gd name="T88" fmla="*/ 82 w 157"/>
                <a:gd name="T89" fmla="*/ 145 h 320"/>
                <a:gd name="T90" fmla="*/ 131 w 157"/>
                <a:gd name="T91" fmla="*/ 169 h 320"/>
                <a:gd name="T92" fmla="*/ 85 w 157"/>
                <a:gd name="T93" fmla="*/ 155 h 320"/>
                <a:gd name="T94" fmla="*/ 74 w 157"/>
                <a:gd name="T95" fmla="*/ 166 h 320"/>
                <a:gd name="T96" fmla="*/ 53 w 157"/>
                <a:gd name="T97" fmla="*/ 177 h 320"/>
                <a:gd name="T98" fmla="*/ 129 w 157"/>
                <a:gd name="T99" fmla="*/ 208 h 320"/>
                <a:gd name="T100" fmla="*/ 60 w 157"/>
                <a:gd name="T101" fmla="*/ 199 h 320"/>
                <a:gd name="T102" fmla="*/ 58 w 157"/>
                <a:gd name="T103" fmla="*/ 207 h 320"/>
                <a:gd name="T104" fmla="*/ 60 w 157"/>
                <a:gd name="T105" fmla="*/ 184 h 320"/>
                <a:gd name="T106" fmla="*/ 110 w 157"/>
                <a:gd name="T107" fmla="*/ 224 h 320"/>
                <a:gd name="T108" fmla="*/ 112 w 157"/>
                <a:gd name="T109" fmla="*/ 204 h 320"/>
                <a:gd name="T110" fmla="*/ 81 w 157"/>
                <a:gd name="T111" fmla="*/ 217 h 320"/>
                <a:gd name="T112" fmla="*/ 50 w 157"/>
                <a:gd name="T113" fmla="*/ 206 h 320"/>
                <a:gd name="T114" fmla="*/ 134 w 157"/>
                <a:gd name="T115" fmla="*/ 312 h 320"/>
                <a:gd name="T116" fmla="*/ 127 w 157"/>
                <a:gd name="T117" fmla="*/ 211 h 320"/>
                <a:gd name="T118" fmla="*/ 81 w 157"/>
                <a:gd name="T119" fmla="*/ 281 h 320"/>
                <a:gd name="T120" fmla="*/ 83 w 157"/>
                <a:gd name="T121" fmla="*/ 218 h 320"/>
                <a:gd name="T122" fmla="*/ 94 w 157"/>
                <a:gd name="T123" fmla="*/ 267 h 320"/>
                <a:gd name="T124" fmla="*/ 116 w 157"/>
                <a:gd name="T125" fmla="*/ 23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" h="320">
                  <a:moveTo>
                    <a:pt x="56" y="310"/>
                  </a:moveTo>
                  <a:cubicBezTo>
                    <a:pt x="55" y="294"/>
                    <a:pt x="52" y="279"/>
                    <a:pt x="51" y="261"/>
                  </a:cubicBezTo>
                  <a:cubicBezTo>
                    <a:pt x="51" y="257"/>
                    <a:pt x="51" y="253"/>
                    <a:pt x="51" y="249"/>
                  </a:cubicBezTo>
                  <a:cubicBezTo>
                    <a:pt x="49" y="238"/>
                    <a:pt x="47" y="224"/>
                    <a:pt x="46" y="214"/>
                  </a:cubicBezTo>
                  <a:cubicBezTo>
                    <a:pt x="46" y="213"/>
                    <a:pt x="47" y="213"/>
                    <a:pt x="46" y="212"/>
                  </a:cubicBezTo>
                  <a:cubicBezTo>
                    <a:pt x="46" y="210"/>
                    <a:pt x="45" y="208"/>
                    <a:pt x="46" y="206"/>
                  </a:cubicBezTo>
                  <a:cubicBezTo>
                    <a:pt x="46" y="204"/>
                    <a:pt x="47" y="202"/>
                    <a:pt x="50" y="201"/>
                  </a:cubicBezTo>
                  <a:cubicBezTo>
                    <a:pt x="47" y="193"/>
                    <a:pt x="45" y="184"/>
                    <a:pt x="41" y="177"/>
                  </a:cubicBezTo>
                  <a:cubicBezTo>
                    <a:pt x="41" y="176"/>
                    <a:pt x="42" y="176"/>
                    <a:pt x="42" y="175"/>
                  </a:cubicBezTo>
                  <a:cubicBezTo>
                    <a:pt x="41" y="168"/>
                    <a:pt x="44" y="164"/>
                    <a:pt x="43" y="159"/>
                  </a:cubicBezTo>
                  <a:cubicBezTo>
                    <a:pt x="39" y="155"/>
                    <a:pt x="30" y="155"/>
                    <a:pt x="26" y="155"/>
                  </a:cubicBezTo>
                  <a:cubicBezTo>
                    <a:pt x="23" y="155"/>
                    <a:pt x="21" y="153"/>
                    <a:pt x="18" y="152"/>
                  </a:cubicBezTo>
                  <a:cubicBezTo>
                    <a:pt x="10" y="146"/>
                    <a:pt x="4" y="136"/>
                    <a:pt x="2" y="123"/>
                  </a:cubicBezTo>
                  <a:cubicBezTo>
                    <a:pt x="1" y="116"/>
                    <a:pt x="0" y="106"/>
                    <a:pt x="2" y="98"/>
                  </a:cubicBezTo>
                  <a:cubicBezTo>
                    <a:pt x="3" y="93"/>
                    <a:pt x="5" y="90"/>
                    <a:pt x="7" y="87"/>
                  </a:cubicBezTo>
                  <a:cubicBezTo>
                    <a:pt x="10" y="87"/>
                    <a:pt x="13" y="85"/>
                    <a:pt x="15" y="84"/>
                  </a:cubicBezTo>
                  <a:cubicBezTo>
                    <a:pt x="19" y="83"/>
                    <a:pt x="24" y="82"/>
                    <a:pt x="27" y="84"/>
                  </a:cubicBezTo>
                  <a:cubicBezTo>
                    <a:pt x="32" y="87"/>
                    <a:pt x="35" y="92"/>
                    <a:pt x="37" y="96"/>
                  </a:cubicBezTo>
                  <a:cubicBezTo>
                    <a:pt x="37" y="89"/>
                    <a:pt x="39" y="83"/>
                    <a:pt x="42" y="78"/>
                  </a:cubicBezTo>
                  <a:cubicBezTo>
                    <a:pt x="41" y="76"/>
                    <a:pt x="39" y="77"/>
                    <a:pt x="38" y="75"/>
                  </a:cubicBezTo>
                  <a:cubicBezTo>
                    <a:pt x="37" y="74"/>
                    <a:pt x="40" y="72"/>
                    <a:pt x="40" y="69"/>
                  </a:cubicBezTo>
                  <a:cubicBezTo>
                    <a:pt x="38" y="68"/>
                    <a:pt x="35" y="67"/>
                    <a:pt x="34" y="66"/>
                  </a:cubicBezTo>
                  <a:cubicBezTo>
                    <a:pt x="34" y="64"/>
                    <a:pt x="35" y="62"/>
                    <a:pt x="35" y="60"/>
                  </a:cubicBezTo>
                  <a:cubicBezTo>
                    <a:pt x="34" y="58"/>
                    <a:pt x="32" y="58"/>
                    <a:pt x="30" y="57"/>
                  </a:cubicBezTo>
                  <a:cubicBezTo>
                    <a:pt x="31" y="55"/>
                    <a:pt x="32" y="53"/>
                    <a:pt x="33" y="50"/>
                  </a:cubicBezTo>
                  <a:cubicBezTo>
                    <a:pt x="32" y="48"/>
                    <a:pt x="28" y="48"/>
                    <a:pt x="27" y="46"/>
                  </a:cubicBezTo>
                  <a:cubicBezTo>
                    <a:pt x="27" y="43"/>
                    <a:pt x="29" y="42"/>
                    <a:pt x="30" y="41"/>
                  </a:cubicBezTo>
                  <a:cubicBezTo>
                    <a:pt x="29" y="39"/>
                    <a:pt x="27" y="39"/>
                    <a:pt x="26" y="38"/>
                  </a:cubicBezTo>
                  <a:cubicBezTo>
                    <a:pt x="23" y="31"/>
                    <a:pt x="18" y="26"/>
                    <a:pt x="19" y="19"/>
                  </a:cubicBezTo>
                  <a:cubicBezTo>
                    <a:pt x="21" y="18"/>
                    <a:pt x="21" y="15"/>
                    <a:pt x="21" y="13"/>
                  </a:cubicBezTo>
                  <a:cubicBezTo>
                    <a:pt x="26" y="11"/>
                    <a:pt x="27" y="7"/>
                    <a:pt x="32" y="7"/>
                  </a:cubicBezTo>
                  <a:cubicBezTo>
                    <a:pt x="38" y="6"/>
                    <a:pt x="41" y="10"/>
                    <a:pt x="45" y="13"/>
                  </a:cubicBezTo>
                  <a:cubicBezTo>
                    <a:pt x="50" y="34"/>
                    <a:pt x="61" y="50"/>
                    <a:pt x="65" y="70"/>
                  </a:cubicBezTo>
                  <a:cubicBezTo>
                    <a:pt x="67" y="71"/>
                    <a:pt x="69" y="72"/>
                    <a:pt x="72" y="73"/>
                  </a:cubicBezTo>
                  <a:cubicBezTo>
                    <a:pt x="74" y="79"/>
                    <a:pt x="78" y="85"/>
                    <a:pt x="81" y="91"/>
                  </a:cubicBezTo>
                  <a:cubicBezTo>
                    <a:pt x="82" y="97"/>
                    <a:pt x="84" y="103"/>
                    <a:pt x="86" y="109"/>
                  </a:cubicBezTo>
                  <a:cubicBezTo>
                    <a:pt x="85" y="116"/>
                    <a:pt x="88" y="125"/>
                    <a:pt x="84" y="132"/>
                  </a:cubicBezTo>
                  <a:cubicBezTo>
                    <a:pt x="86" y="134"/>
                    <a:pt x="85" y="140"/>
                    <a:pt x="88" y="142"/>
                  </a:cubicBezTo>
                  <a:cubicBezTo>
                    <a:pt x="87" y="144"/>
                    <a:pt x="87" y="145"/>
                    <a:pt x="88" y="146"/>
                  </a:cubicBezTo>
                  <a:cubicBezTo>
                    <a:pt x="90" y="140"/>
                    <a:pt x="89" y="133"/>
                    <a:pt x="90" y="127"/>
                  </a:cubicBezTo>
                  <a:cubicBezTo>
                    <a:pt x="90" y="124"/>
                    <a:pt x="91" y="121"/>
                    <a:pt x="91" y="118"/>
                  </a:cubicBezTo>
                  <a:cubicBezTo>
                    <a:pt x="91" y="113"/>
                    <a:pt x="91" y="108"/>
                    <a:pt x="92" y="103"/>
                  </a:cubicBezTo>
                  <a:cubicBezTo>
                    <a:pt x="92" y="102"/>
                    <a:pt x="93" y="102"/>
                    <a:pt x="93" y="101"/>
                  </a:cubicBezTo>
                  <a:cubicBezTo>
                    <a:pt x="93" y="99"/>
                    <a:pt x="92" y="96"/>
                    <a:pt x="94" y="94"/>
                  </a:cubicBezTo>
                  <a:cubicBezTo>
                    <a:pt x="94" y="91"/>
                    <a:pt x="94" y="90"/>
                    <a:pt x="95" y="88"/>
                  </a:cubicBezTo>
                  <a:cubicBezTo>
                    <a:pt x="94" y="88"/>
                    <a:pt x="94" y="87"/>
                    <a:pt x="93" y="86"/>
                  </a:cubicBezTo>
                  <a:cubicBezTo>
                    <a:pt x="93" y="83"/>
                    <a:pt x="96" y="83"/>
                    <a:pt x="97" y="81"/>
                  </a:cubicBezTo>
                  <a:cubicBezTo>
                    <a:pt x="96" y="77"/>
                    <a:pt x="99" y="71"/>
                    <a:pt x="99" y="64"/>
                  </a:cubicBezTo>
                  <a:cubicBezTo>
                    <a:pt x="99" y="63"/>
                    <a:pt x="100" y="63"/>
                    <a:pt x="100" y="63"/>
                  </a:cubicBezTo>
                  <a:cubicBezTo>
                    <a:pt x="99" y="62"/>
                    <a:pt x="99" y="60"/>
                    <a:pt x="99" y="59"/>
                  </a:cubicBezTo>
                  <a:cubicBezTo>
                    <a:pt x="96" y="56"/>
                    <a:pt x="93" y="53"/>
                    <a:pt x="90" y="50"/>
                  </a:cubicBezTo>
                  <a:cubicBezTo>
                    <a:pt x="90" y="47"/>
                    <a:pt x="88" y="44"/>
                    <a:pt x="87" y="41"/>
                  </a:cubicBezTo>
                  <a:cubicBezTo>
                    <a:pt x="86" y="35"/>
                    <a:pt x="89" y="27"/>
                    <a:pt x="92" y="22"/>
                  </a:cubicBezTo>
                  <a:cubicBezTo>
                    <a:pt x="93" y="20"/>
                    <a:pt x="99" y="18"/>
                    <a:pt x="98" y="14"/>
                  </a:cubicBezTo>
                  <a:cubicBezTo>
                    <a:pt x="100" y="15"/>
                    <a:pt x="100" y="11"/>
                    <a:pt x="102" y="11"/>
                  </a:cubicBezTo>
                  <a:cubicBezTo>
                    <a:pt x="102" y="10"/>
                    <a:pt x="102" y="9"/>
                    <a:pt x="102" y="8"/>
                  </a:cubicBezTo>
                  <a:cubicBezTo>
                    <a:pt x="107" y="7"/>
                    <a:pt x="106" y="1"/>
                    <a:pt x="110" y="0"/>
                  </a:cubicBezTo>
                  <a:cubicBezTo>
                    <a:pt x="112" y="3"/>
                    <a:pt x="110" y="6"/>
                    <a:pt x="111" y="9"/>
                  </a:cubicBezTo>
                  <a:cubicBezTo>
                    <a:pt x="112" y="14"/>
                    <a:pt x="116" y="18"/>
                    <a:pt x="118" y="23"/>
                  </a:cubicBezTo>
                  <a:cubicBezTo>
                    <a:pt x="122" y="31"/>
                    <a:pt x="122" y="40"/>
                    <a:pt x="120" y="48"/>
                  </a:cubicBezTo>
                  <a:cubicBezTo>
                    <a:pt x="117" y="51"/>
                    <a:pt x="115" y="55"/>
                    <a:pt x="113" y="58"/>
                  </a:cubicBezTo>
                  <a:cubicBezTo>
                    <a:pt x="113" y="59"/>
                    <a:pt x="114" y="59"/>
                    <a:pt x="114" y="61"/>
                  </a:cubicBezTo>
                  <a:cubicBezTo>
                    <a:pt x="114" y="62"/>
                    <a:pt x="112" y="62"/>
                    <a:pt x="112" y="63"/>
                  </a:cubicBezTo>
                  <a:cubicBezTo>
                    <a:pt x="113" y="67"/>
                    <a:pt x="112" y="74"/>
                    <a:pt x="113" y="79"/>
                  </a:cubicBezTo>
                  <a:cubicBezTo>
                    <a:pt x="113" y="80"/>
                    <a:pt x="114" y="81"/>
                    <a:pt x="113" y="82"/>
                  </a:cubicBezTo>
                  <a:cubicBezTo>
                    <a:pt x="114" y="83"/>
                    <a:pt x="115" y="84"/>
                    <a:pt x="115" y="86"/>
                  </a:cubicBezTo>
                  <a:cubicBezTo>
                    <a:pt x="115" y="87"/>
                    <a:pt x="114" y="88"/>
                    <a:pt x="114" y="89"/>
                  </a:cubicBezTo>
                  <a:cubicBezTo>
                    <a:pt x="113" y="91"/>
                    <a:pt x="114" y="93"/>
                    <a:pt x="114" y="96"/>
                  </a:cubicBezTo>
                  <a:cubicBezTo>
                    <a:pt x="115" y="97"/>
                    <a:pt x="114" y="99"/>
                    <a:pt x="114" y="100"/>
                  </a:cubicBezTo>
                  <a:cubicBezTo>
                    <a:pt x="114" y="105"/>
                    <a:pt x="115" y="109"/>
                    <a:pt x="114" y="113"/>
                  </a:cubicBezTo>
                  <a:cubicBezTo>
                    <a:pt x="115" y="115"/>
                    <a:pt x="113" y="114"/>
                    <a:pt x="113" y="115"/>
                  </a:cubicBezTo>
                  <a:cubicBezTo>
                    <a:pt x="115" y="120"/>
                    <a:pt x="117" y="124"/>
                    <a:pt x="119" y="128"/>
                  </a:cubicBezTo>
                  <a:cubicBezTo>
                    <a:pt x="120" y="127"/>
                    <a:pt x="120" y="123"/>
                    <a:pt x="120" y="121"/>
                  </a:cubicBezTo>
                  <a:cubicBezTo>
                    <a:pt x="121" y="117"/>
                    <a:pt x="123" y="111"/>
                    <a:pt x="123" y="107"/>
                  </a:cubicBezTo>
                  <a:cubicBezTo>
                    <a:pt x="123" y="106"/>
                    <a:pt x="123" y="106"/>
                    <a:pt x="124" y="105"/>
                  </a:cubicBezTo>
                  <a:cubicBezTo>
                    <a:pt x="123" y="102"/>
                    <a:pt x="125" y="96"/>
                    <a:pt x="125" y="91"/>
                  </a:cubicBezTo>
                  <a:cubicBezTo>
                    <a:pt x="126" y="91"/>
                    <a:pt x="126" y="89"/>
                    <a:pt x="127" y="89"/>
                  </a:cubicBezTo>
                  <a:cubicBezTo>
                    <a:pt x="131" y="82"/>
                    <a:pt x="132" y="73"/>
                    <a:pt x="135" y="66"/>
                  </a:cubicBezTo>
                  <a:cubicBezTo>
                    <a:pt x="135" y="66"/>
                    <a:pt x="134" y="65"/>
                    <a:pt x="134" y="64"/>
                  </a:cubicBezTo>
                  <a:cubicBezTo>
                    <a:pt x="134" y="64"/>
                    <a:pt x="135" y="63"/>
                    <a:pt x="135" y="62"/>
                  </a:cubicBezTo>
                  <a:cubicBezTo>
                    <a:pt x="134" y="61"/>
                    <a:pt x="134" y="60"/>
                    <a:pt x="133" y="59"/>
                  </a:cubicBezTo>
                  <a:cubicBezTo>
                    <a:pt x="132" y="55"/>
                    <a:pt x="132" y="54"/>
                    <a:pt x="131" y="50"/>
                  </a:cubicBezTo>
                  <a:cubicBezTo>
                    <a:pt x="132" y="45"/>
                    <a:pt x="133" y="38"/>
                    <a:pt x="136" y="33"/>
                  </a:cubicBezTo>
                  <a:cubicBezTo>
                    <a:pt x="139" y="31"/>
                    <a:pt x="144" y="34"/>
                    <a:pt x="147" y="33"/>
                  </a:cubicBezTo>
                  <a:cubicBezTo>
                    <a:pt x="149" y="34"/>
                    <a:pt x="151" y="35"/>
                    <a:pt x="153" y="36"/>
                  </a:cubicBezTo>
                  <a:cubicBezTo>
                    <a:pt x="154" y="45"/>
                    <a:pt x="153" y="56"/>
                    <a:pt x="147" y="64"/>
                  </a:cubicBezTo>
                  <a:cubicBezTo>
                    <a:pt x="147" y="65"/>
                    <a:pt x="149" y="64"/>
                    <a:pt x="149" y="66"/>
                  </a:cubicBezTo>
                  <a:cubicBezTo>
                    <a:pt x="148" y="67"/>
                    <a:pt x="148" y="68"/>
                    <a:pt x="145" y="68"/>
                  </a:cubicBezTo>
                  <a:cubicBezTo>
                    <a:pt x="145" y="75"/>
                    <a:pt x="145" y="84"/>
                    <a:pt x="145" y="91"/>
                  </a:cubicBezTo>
                  <a:cubicBezTo>
                    <a:pt x="146" y="92"/>
                    <a:pt x="147" y="92"/>
                    <a:pt x="147" y="93"/>
                  </a:cubicBezTo>
                  <a:cubicBezTo>
                    <a:pt x="148" y="95"/>
                    <a:pt x="146" y="95"/>
                    <a:pt x="145" y="96"/>
                  </a:cubicBezTo>
                  <a:cubicBezTo>
                    <a:pt x="143" y="101"/>
                    <a:pt x="144" y="107"/>
                    <a:pt x="143" y="112"/>
                  </a:cubicBezTo>
                  <a:cubicBezTo>
                    <a:pt x="141" y="117"/>
                    <a:pt x="139" y="121"/>
                    <a:pt x="139" y="126"/>
                  </a:cubicBezTo>
                  <a:cubicBezTo>
                    <a:pt x="142" y="124"/>
                    <a:pt x="143" y="120"/>
                    <a:pt x="145" y="117"/>
                  </a:cubicBezTo>
                  <a:cubicBezTo>
                    <a:pt x="146" y="116"/>
                    <a:pt x="147" y="114"/>
                    <a:pt x="148" y="113"/>
                  </a:cubicBezTo>
                  <a:cubicBezTo>
                    <a:pt x="149" y="111"/>
                    <a:pt x="149" y="108"/>
                    <a:pt x="151" y="109"/>
                  </a:cubicBezTo>
                  <a:cubicBezTo>
                    <a:pt x="152" y="119"/>
                    <a:pt x="154" y="127"/>
                    <a:pt x="157" y="134"/>
                  </a:cubicBezTo>
                  <a:cubicBezTo>
                    <a:pt x="155" y="140"/>
                    <a:pt x="154" y="147"/>
                    <a:pt x="153" y="152"/>
                  </a:cubicBezTo>
                  <a:cubicBezTo>
                    <a:pt x="153" y="154"/>
                    <a:pt x="153" y="155"/>
                    <a:pt x="152" y="157"/>
                  </a:cubicBezTo>
                  <a:cubicBezTo>
                    <a:pt x="151" y="172"/>
                    <a:pt x="149" y="185"/>
                    <a:pt x="147" y="198"/>
                  </a:cubicBezTo>
                  <a:cubicBezTo>
                    <a:pt x="148" y="199"/>
                    <a:pt x="149" y="200"/>
                    <a:pt x="150" y="201"/>
                  </a:cubicBezTo>
                  <a:cubicBezTo>
                    <a:pt x="150" y="217"/>
                    <a:pt x="147" y="228"/>
                    <a:pt x="147" y="245"/>
                  </a:cubicBezTo>
                  <a:cubicBezTo>
                    <a:pt x="147" y="249"/>
                    <a:pt x="147" y="254"/>
                    <a:pt x="147" y="259"/>
                  </a:cubicBezTo>
                  <a:cubicBezTo>
                    <a:pt x="147" y="263"/>
                    <a:pt x="146" y="268"/>
                    <a:pt x="145" y="273"/>
                  </a:cubicBezTo>
                  <a:cubicBezTo>
                    <a:pt x="145" y="285"/>
                    <a:pt x="144" y="298"/>
                    <a:pt x="141" y="310"/>
                  </a:cubicBezTo>
                  <a:cubicBezTo>
                    <a:pt x="141" y="311"/>
                    <a:pt x="140" y="310"/>
                    <a:pt x="140" y="312"/>
                  </a:cubicBezTo>
                  <a:cubicBezTo>
                    <a:pt x="136" y="312"/>
                    <a:pt x="133" y="315"/>
                    <a:pt x="130" y="316"/>
                  </a:cubicBezTo>
                  <a:cubicBezTo>
                    <a:pt x="124" y="318"/>
                    <a:pt x="117" y="318"/>
                    <a:pt x="111" y="320"/>
                  </a:cubicBezTo>
                  <a:cubicBezTo>
                    <a:pt x="107" y="320"/>
                    <a:pt x="104" y="320"/>
                    <a:pt x="101" y="320"/>
                  </a:cubicBezTo>
                  <a:cubicBezTo>
                    <a:pt x="88" y="319"/>
                    <a:pt x="74" y="317"/>
                    <a:pt x="62" y="314"/>
                  </a:cubicBezTo>
                  <a:cubicBezTo>
                    <a:pt x="60" y="313"/>
                    <a:pt x="58" y="312"/>
                    <a:pt x="56" y="310"/>
                  </a:cubicBezTo>
                  <a:close/>
                  <a:moveTo>
                    <a:pt x="112" y="25"/>
                  </a:moveTo>
                  <a:cubicBezTo>
                    <a:pt x="109" y="22"/>
                    <a:pt x="110" y="17"/>
                    <a:pt x="108" y="13"/>
                  </a:cubicBezTo>
                  <a:cubicBezTo>
                    <a:pt x="108" y="15"/>
                    <a:pt x="108" y="20"/>
                    <a:pt x="108" y="24"/>
                  </a:cubicBezTo>
                  <a:cubicBezTo>
                    <a:pt x="107" y="19"/>
                    <a:pt x="106" y="12"/>
                    <a:pt x="108" y="7"/>
                  </a:cubicBezTo>
                  <a:cubicBezTo>
                    <a:pt x="102" y="15"/>
                    <a:pt x="95" y="2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6"/>
                    <a:pt x="94" y="38"/>
                    <a:pt x="94" y="40"/>
                  </a:cubicBezTo>
                  <a:cubicBezTo>
                    <a:pt x="91" y="38"/>
                    <a:pt x="92" y="31"/>
                    <a:pt x="92" y="27"/>
                  </a:cubicBezTo>
                  <a:cubicBezTo>
                    <a:pt x="85" y="38"/>
                    <a:pt x="91" y="52"/>
                    <a:pt x="100" y="57"/>
                  </a:cubicBezTo>
                  <a:cubicBezTo>
                    <a:pt x="101" y="57"/>
                    <a:pt x="102" y="57"/>
                    <a:pt x="103" y="57"/>
                  </a:cubicBezTo>
                  <a:cubicBezTo>
                    <a:pt x="102" y="51"/>
                    <a:pt x="100" y="44"/>
                    <a:pt x="104" y="40"/>
                  </a:cubicBezTo>
                  <a:cubicBezTo>
                    <a:pt x="103" y="45"/>
                    <a:pt x="103" y="52"/>
                    <a:pt x="106" y="56"/>
                  </a:cubicBezTo>
                  <a:cubicBezTo>
                    <a:pt x="107" y="51"/>
                    <a:pt x="106" y="47"/>
                    <a:pt x="108" y="42"/>
                  </a:cubicBezTo>
                  <a:cubicBezTo>
                    <a:pt x="109" y="47"/>
                    <a:pt x="108" y="52"/>
                    <a:pt x="108" y="57"/>
                  </a:cubicBezTo>
                  <a:cubicBezTo>
                    <a:pt x="109" y="56"/>
                    <a:pt x="110" y="57"/>
                    <a:pt x="111" y="57"/>
                  </a:cubicBezTo>
                  <a:cubicBezTo>
                    <a:pt x="116" y="52"/>
                    <a:pt x="120" y="44"/>
                    <a:pt x="119" y="34"/>
                  </a:cubicBezTo>
                  <a:cubicBezTo>
                    <a:pt x="118" y="26"/>
                    <a:pt x="114" y="19"/>
                    <a:pt x="111" y="15"/>
                  </a:cubicBezTo>
                  <a:cubicBezTo>
                    <a:pt x="111" y="18"/>
                    <a:pt x="112" y="22"/>
                    <a:pt x="112" y="25"/>
                  </a:cubicBezTo>
                  <a:close/>
                  <a:moveTo>
                    <a:pt x="42" y="16"/>
                  </a:moveTo>
                  <a:cubicBezTo>
                    <a:pt x="42" y="15"/>
                    <a:pt x="42" y="15"/>
                    <a:pt x="41" y="15"/>
                  </a:cubicBezTo>
                  <a:cubicBezTo>
                    <a:pt x="39" y="9"/>
                    <a:pt x="30" y="8"/>
                    <a:pt x="27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2" y="16"/>
                    <a:pt x="23" y="20"/>
                    <a:pt x="22" y="24"/>
                  </a:cubicBezTo>
                  <a:cubicBezTo>
                    <a:pt x="23" y="29"/>
                    <a:pt x="25" y="31"/>
                    <a:pt x="26" y="36"/>
                  </a:cubicBezTo>
                  <a:cubicBezTo>
                    <a:pt x="28" y="38"/>
                    <a:pt x="31" y="38"/>
                    <a:pt x="32" y="40"/>
                  </a:cubicBezTo>
                  <a:cubicBezTo>
                    <a:pt x="32" y="42"/>
                    <a:pt x="30" y="43"/>
                    <a:pt x="30" y="45"/>
                  </a:cubicBezTo>
                  <a:cubicBezTo>
                    <a:pt x="30" y="47"/>
                    <a:pt x="34" y="47"/>
                    <a:pt x="35" y="49"/>
                  </a:cubicBezTo>
                  <a:cubicBezTo>
                    <a:pt x="34" y="52"/>
                    <a:pt x="33" y="53"/>
                    <a:pt x="33" y="56"/>
                  </a:cubicBezTo>
                  <a:cubicBezTo>
                    <a:pt x="34" y="58"/>
                    <a:pt x="37" y="57"/>
                    <a:pt x="38" y="60"/>
                  </a:cubicBezTo>
                  <a:cubicBezTo>
                    <a:pt x="37" y="61"/>
                    <a:pt x="36" y="62"/>
                    <a:pt x="36" y="64"/>
                  </a:cubicBezTo>
                  <a:cubicBezTo>
                    <a:pt x="38" y="67"/>
                    <a:pt x="40" y="67"/>
                    <a:pt x="43" y="67"/>
                  </a:cubicBezTo>
                  <a:cubicBezTo>
                    <a:pt x="43" y="70"/>
                    <a:pt x="41" y="72"/>
                    <a:pt x="41" y="74"/>
                  </a:cubicBezTo>
                  <a:cubicBezTo>
                    <a:pt x="42" y="75"/>
                    <a:pt x="43" y="75"/>
                    <a:pt x="44" y="75"/>
                  </a:cubicBezTo>
                  <a:cubicBezTo>
                    <a:pt x="48" y="70"/>
                    <a:pt x="58" y="70"/>
                    <a:pt x="62" y="64"/>
                  </a:cubicBezTo>
                  <a:cubicBezTo>
                    <a:pt x="61" y="64"/>
                    <a:pt x="61" y="63"/>
                    <a:pt x="61" y="62"/>
                  </a:cubicBezTo>
                  <a:cubicBezTo>
                    <a:pt x="58" y="62"/>
                    <a:pt x="56" y="64"/>
                    <a:pt x="55" y="63"/>
                  </a:cubicBezTo>
                  <a:cubicBezTo>
                    <a:pt x="56" y="61"/>
                    <a:pt x="58" y="60"/>
                    <a:pt x="60" y="60"/>
                  </a:cubicBezTo>
                  <a:cubicBezTo>
                    <a:pt x="60" y="59"/>
                    <a:pt x="59" y="59"/>
                    <a:pt x="60" y="58"/>
                  </a:cubicBezTo>
                  <a:cubicBezTo>
                    <a:pt x="57" y="58"/>
                    <a:pt x="55" y="62"/>
                    <a:pt x="53" y="59"/>
                  </a:cubicBezTo>
                  <a:cubicBezTo>
                    <a:pt x="55" y="58"/>
                    <a:pt x="56" y="57"/>
                    <a:pt x="59" y="56"/>
                  </a:cubicBezTo>
                  <a:cubicBezTo>
                    <a:pt x="59" y="55"/>
                    <a:pt x="58" y="55"/>
                    <a:pt x="58" y="54"/>
                  </a:cubicBezTo>
                  <a:cubicBezTo>
                    <a:pt x="56" y="54"/>
                    <a:pt x="54" y="56"/>
                    <a:pt x="52" y="55"/>
                  </a:cubicBezTo>
                  <a:cubicBezTo>
                    <a:pt x="53" y="53"/>
                    <a:pt x="55" y="53"/>
                    <a:pt x="57" y="52"/>
                  </a:cubicBezTo>
                  <a:cubicBezTo>
                    <a:pt x="57" y="50"/>
                    <a:pt x="56" y="50"/>
                    <a:pt x="56" y="49"/>
                  </a:cubicBezTo>
                  <a:cubicBezTo>
                    <a:pt x="52" y="50"/>
                    <a:pt x="49" y="52"/>
                    <a:pt x="44" y="52"/>
                  </a:cubicBezTo>
                  <a:cubicBezTo>
                    <a:pt x="44" y="52"/>
                    <a:pt x="44" y="51"/>
                    <a:pt x="44" y="51"/>
                  </a:cubicBezTo>
                  <a:cubicBezTo>
                    <a:pt x="47" y="49"/>
                    <a:pt x="52" y="48"/>
                    <a:pt x="55" y="47"/>
                  </a:cubicBezTo>
                  <a:cubicBezTo>
                    <a:pt x="55" y="45"/>
                    <a:pt x="54" y="44"/>
                    <a:pt x="53" y="44"/>
                  </a:cubicBezTo>
                  <a:cubicBezTo>
                    <a:pt x="52" y="44"/>
                    <a:pt x="49" y="47"/>
                    <a:pt x="49" y="44"/>
                  </a:cubicBezTo>
                  <a:cubicBezTo>
                    <a:pt x="50" y="43"/>
                    <a:pt x="53" y="43"/>
                    <a:pt x="52" y="40"/>
                  </a:cubicBezTo>
                  <a:cubicBezTo>
                    <a:pt x="50" y="40"/>
                    <a:pt x="49" y="42"/>
                    <a:pt x="47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39"/>
                    <a:pt x="50" y="39"/>
                    <a:pt x="51" y="38"/>
                  </a:cubicBezTo>
                  <a:cubicBezTo>
                    <a:pt x="51" y="35"/>
                    <a:pt x="47" y="39"/>
                    <a:pt x="46" y="38"/>
                  </a:cubicBezTo>
                  <a:cubicBezTo>
                    <a:pt x="46" y="35"/>
                    <a:pt x="50" y="36"/>
                    <a:pt x="50" y="33"/>
                  </a:cubicBezTo>
                  <a:cubicBezTo>
                    <a:pt x="48" y="33"/>
                    <a:pt x="46" y="35"/>
                    <a:pt x="44" y="35"/>
                  </a:cubicBezTo>
                  <a:cubicBezTo>
                    <a:pt x="45" y="33"/>
                    <a:pt x="47" y="31"/>
                    <a:pt x="49" y="32"/>
                  </a:cubicBezTo>
                  <a:cubicBezTo>
                    <a:pt x="49" y="30"/>
                    <a:pt x="48" y="30"/>
                    <a:pt x="48" y="28"/>
                  </a:cubicBezTo>
                  <a:cubicBezTo>
                    <a:pt x="43" y="29"/>
                    <a:pt x="40" y="32"/>
                    <a:pt x="36" y="33"/>
                  </a:cubicBezTo>
                  <a:cubicBezTo>
                    <a:pt x="38" y="28"/>
                    <a:pt x="43" y="28"/>
                    <a:pt x="47" y="25"/>
                  </a:cubicBezTo>
                  <a:cubicBezTo>
                    <a:pt x="45" y="22"/>
                    <a:pt x="44" y="18"/>
                    <a:pt x="42" y="16"/>
                  </a:cubicBezTo>
                  <a:close/>
                  <a:moveTo>
                    <a:pt x="137" y="34"/>
                  </a:moveTo>
                  <a:cubicBezTo>
                    <a:pt x="135" y="36"/>
                    <a:pt x="136" y="39"/>
                    <a:pt x="136" y="41"/>
                  </a:cubicBezTo>
                  <a:cubicBezTo>
                    <a:pt x="136" y="42"/>
                    <a:pt x="135" y="43"/>
                    <a:pt x="135" y="43"/>
                  </a:cubicBezTo>
                  <a:cubicBezTo>
                    <a:pt x="133" y="51"/>
                    <a:pt x="135" y="54"/>
                    <a:pt x="136" y="60"/>
                  </a:cubicBezTo>
                  <a:cubicBezTo>
                    <a:pt x="137" y="60"/>
                    <a:pt x="137" y="61"/>
                    <a:pt x="138" y="61"/>
                  </a:cubicBezTo>
                  <a:cubicBezTo>
                    <a:pt x="138" y="59"/>
                    <a:pt x="138" y="57"/>
                    <a:pt x="140" y="56"/>
                  </a:cubicBezTo>
                  <a:cubicBezTo>
                    <a:pt x="141" y="58"/>
                    <a:pt x="140" y="59"/>
                    <a:pt x="140" y="61"/>
                  </a:cubicBezTo>
                  <a:cubicBezTo>
                    <a:pt x="140" y="61"/>
                    <a:pt x="141" y="61"/>
                    <a:pt x="142" y="61"/>
                  </a:cubicBezTo>
                  <a:cubicBezTo>
                    <a:pt x="142" y="60"/>
                    <a:pt x="143" y="58"/>
                    <a:pt x="143" y="57"/>
                  </a:cubicBezTo>
                  <a:cubicBezTo>
                    <a:pt x="145" y="58"/>
                    <a:pt x="143" y="61"/>
                    <a:pt x="144" y="62"/>
                  </a:cubicBezTo>
                  <a:cubicBezTo>
                    <a:pt x="151" y="59"/>
                    <a:pt x="152" y="45"/>
                    <a:pt x="150" y="37"/>
                  </a:cubicBezTo>
                  <a:cubicBezTo>
                    <a:pt x="149" y="37"/>
                    <a:pt x="149" y="36"/>
                    <a:pt x="148" y="36"/>
                  </a:cubicBezTo>
                  <a:cubicBezTo>
                    <a:pt x="147" y="39"/>
                    <a:pt x="148" y="42"/>
                    <a:pt x="146" y="43"/>
                  </a:cubicBezTo>
                  <a:cubicBezTo>
                    <a:pt x="144" y="41"/>
                    <a:pt x="146" y="36"/>
                    <a:pt x="145" y="35"/>
                  </a:cubicBezTo>
                  <a:cubicBezTo>
                    <a:pt x="144" y="37"/>
                    <a:pt x="144" y="42"/>
                    <a:pt x="143" y="45"/>
                  </a:cubicBezTo>
                  <a:cubicBezTo>
                    <a:pt x="143" y="46"/>
                    <a:pt x="144" y="48"/>
                    <a:pt x="142" y="48"/>
                  </a:cubicBezTo>
                  <a:cubicBezTo>
                    <a:pt x="141" y="46"/>
                    <a:pt x="142" y="43"/>
                    <a:pt x="142" y="41"/>
                  </a:cubicBezTo>
                  <a:cubicBezTo>
                    <a:pt x="140" y="43"/>
                    <a:pt x="142" y="49"/>
                    <a:pt x="139" y="50"/>
                  </a:cubicBezTo>
                  <a:cubicBezTo>
                    <a:pt x="138" y="49"/>
                    <a:pt x="139" y="47"/>
                    <a:pt x="139" y="45"/>
                  </a:cubicBezTo>
                  <a:cubicBezTo>
                    <a:pt x="139" y="41"/>
                    <a:pt x="140" y="37"/>
                    <a:pt x="140" y="34"/>
                  </a:cubicBezTo>
                  <a:cubicBezTo>
                    <a:pt x="139" y="34"/>
                    <a:pt x="138" y="34"/>
                    <a:pt x="137" y="34"/>
                  </a:cubicBezTo>
                  <a:close/>
                  <a:moveTo>
                    <a:pt x="142" y="41"/>
                  </a:moveTo>
                  <a:cubicBezTo>
                    <a:pt x="142" y="40"/>
                    <a:pt x="143" y="38"/>
                    <a:pt x="142" y="37"/>
                  </a:cubicBezTo>
                  <a:cubicBezTo>
                    <a:pt x="142" y="38"/>
                    <a:pt x="141" y="40"/>
                    <a:pt x="142" y="41"/>
                  </a:cubicBezTo>
                  <a:close/>
                  <a:moveTo>
                    <a:pt x="102" y="59"/>
                  </a:moveTo>
                  <a:cubicBezTo>
                    <a:pt x="102" y="60"/>
                    <a:pt x="102" y="60"/>
                    <a:pt x="101" y="60"/>
                  </a:cubicBezTo>
                  <a:cubicBezTo>
                    <a:pt x="105" y="60"/>
                    <a:pt x="107" y="60"/>
                    <a:pt x="111" y="60"/>
                  </a:cubicBezTo>
                  <a:cubicBezTo>
                    <a:pt x="110" y="57"/>
                    <a:pt x="106" y="60"/>
                    <a:pt x="102" y="59"/>
                  </a:cubicBezTo>
                  <a:close/>
                  <a:moveTo>
                    <a:pt x="103" y="63"/>
                  </a:moveTo>
                  <a:cubicBezTo>
                    <a:pt x="101" y="70"/>
                    <a:pt x="99" y="75"/>
                    <a:pt x="98" y="81"/>
                  </a:cubicBezTo>
                  <a:cubicBezTo>
                    <a:pt x="99" y="82"/>
                    <a:pt x="100" y="83"/>
                    <a:pt x="101" y="84"/>
                  </a:cubicBezTo>
                  <a:cubicBezTo>
                    <a:pt x="105" y="84"/>
                    <a:pt x="109" y="84"/>
                    <a:pt x="111" y="82"/>
                  </a:cubicBezTo>
                  <a:cubicBezTo>
                    <a:pt x="112" y="76"/>
                    <a:pt x="110" y="68"/>
                    <a:pt x="109" y="62"/>
                  </a:cubicBezTo>
                  <a:cubicBezTo>
                    <a:pt x="107" y="62"/>
                    <a:pt x="105" y="62"/>
                    <a:pt x="103" y="63"/>
                  </a:cubicBezTo>
                  <a:close/>
                  <a:moveTo>
                    <a:pt x="138" y="64"/>
                  </a:moveTo>
                  <a:cubicBezTo>
                    <a:pt x="139" y="66"/>
                    <a:pt x="144" y="66"/>
                    <a:pt x="146" y="65"/>
                  </a:cubicBezTo>
                  <a:cubicBezTo>
                    <a:pt x="144" y="63"/>
                    <a:pt x="141" y="64"/>
                    <a:pt x="138" y="64"/>
                  </a:cubicBezTo>
                  <a:close/>
                  <a:moveTo>
                    <a:pt x="130" y="89"/>
                  </a:moveTo>
                  <a:cubicBezTo>
                    <a:pt x="130" y="89"/>
                    <a:pt x="131" y="90"/>
                    <a:pt x="132" y="90"/>
                  </a:cubicBezTo>
                  <a:cubicBezTo>
                    <a:pt x="133" y="89"/>
                    <a:pt x="133" y="86"/>
                    <a:pt x="135" y="86"/>
                  </a:cubicBezTo>
                  <a:cubicBezTo>
                    <a:pt x="136" y="88"/>
                    <a:pt x="136" y="90"/>
                    <a:pt x="137" y="92"/>
                  </a:cubicBezTo>
                  <a:cubicBezTo>
                    <a:pt x="139" y="92"/>
                    <a:pt x="140" y="92"/>
                    <a:pt x="142" y="92"/>
                  </a:cubicBezTo>
                  <a:cubicBezTo>
                    <a:pt x="143" y="84"/>
                    <a:pt x="143" y="76"/>
                    <a:pt x="143" y="68"/>
                  </a:cubicBezTo>
                  <a:cubicBezTo>
                    <a:pt x="142" y="68"/>
                    <a:pt x="139" y="68"/>
                    <a:pt x="137" y="67"/>
                  </a:cubicBezTo>
                  <a:cubicBezTo>
                    <a:pt x="135" y="74"/>
                    <a:pt x="131" y="82"/>
                    <a:pt x="130" y="89"/>
                  </a:cubicBezTo>
                  <a:close/>
                  <a:moveTo>
                    <a:pt x="60" y="69"/>
                  </a:moveTo>
                  <a:cubicBezTo>
                    <a:pt x="61" y="69"/>
                    <a:pt x="61" y="69"/>
                    <a:pt x="62" y="69"/>
                  </a:cubicBezTo>
                  <a:cubicBezTo>
                    <a:pt x="62" y="68"/>
                    <a:pt x="62" y="67"/>
                    <a:pt x="62" y="67"/>
                  </a:cubicBezTo>
                  <a:cubicBezTo>
                    <a:pt x="61" y="68"/>
                    <a:pt x="60" y="68"/>
                    <a:pt x="60" y="69"/>
                  </a:cubicBezTo>
                  <a:close/>
                  <a:moveTo>
                    <a:pt x="68" y="147"/>
                  </a:moveTo>
                  <a:cubicBezTo>
                    <a:pt x="67" y="147"/>
                    <a:pt x="67" y="146"/>
                    <a:pt x="68" y="146"/>
                  </a:cubicBezTo>
                  <a:cubicBezTo>
                    <a:pt x="68" y="145"/>
                    <a:pt x="67" y="146"/>
                    <a:pt x="68" y="145"/>
                  </a:cubicBezTo>
                  <a:cubicBezTo>
                    <a:pt x="71" y="144"/>
                    <a:pt x="73" y="141"/>
                    <a:pt x="76" y="139"/>
                  </a:cubicBezTo>
                  <a:cubicBezTo>
                    <a:pt x="77" y="138"/>
                    <a:pt x="78" y="138"/>
                    <a:pt x="79" y="137"/>
                  </a:cubicBezTo>
                  <a:cubicBezTo>
                    <a:pt x="80" y="136"/>
                    <a:pt x="81" y="134"/>
                    <a:pt x="81" y="133"/>
                  </a:cubicBezTo>
                  <a:cubicBezTo>
                    <a:pt x="83" y="129"/>
                    <a:pt x="84" y="125"/>
                    <a:pt x="84" y="121"/>
                  </a:cubicBezTo>
                  <a:cubicBezTo>
                    <a:pt x="84" y="112"/>
                    <a:pt x="82" y="100"/>
                    <a:pt x="78" y="92"/>
                  </a:cubicBezTo>
                  <a:cubicBezTo>
                    <a:pt x="77" y="86"/>
                    <a:pt x="73" y="82"/>
                    <a:pt x="71" y="77"/>
                  </a:cubicBezTo>
                  <a:cubicBezTo>
                    <a:pt x="67" y="74"/>
                    <a:pt x="62" y="70"/>
                    <a:pt x="56" y="71"/>
                  </a:cubicBezTo>
                  <a:cubicBezTo>
                    <a:pt x="53" y="71"/>
                    <a:pt x="52" y="74"/>
                    <a:pt x="49" y="75"/>
                  </a:cubicBezTo>
                  <a:cubicBezTo>
                    <a:pt x="44" y="80"/>
                    <a:pt x="40" y="86"/>
                    <a:pt x="40" y="94"/>
                  </a:cubicBezTo>
                  <a:cubicBezTo>
                    <a:pt x="39" y="98"/>
                    <a:pt x="41" y="104"/>
                    <a:pt x="42" y="109"/>
                  </a:cubicBezTo>
                  <a:cubicBezTo>
                    <a:pt x="44" y="116"/>
                    <a:pt x="46" y="123"/>
                    <a:pt x="48" y="128"/>
                  </a:cubicBezTo>
                  <a:cubicBezTo>
                    <a:pt x="49" y="129"/>
                    <a:pt x="49" y="131"/>
                    <a:pt x="49" y="132"/>
                  </a:cubicBezTo>
                  <a:cubicBezTo>
                    <a:pt x="52" y="141"/>
                    <a:pt x="56" y="150"/>
                    <a:pt x="59" y="158"/>
                  </a:cubicBezTo>
                  <a:cubicBezTo>
                    <a:pt x="59" y="159"/>
                    <a:pt x="60" y="160"/>
                    <a:pt x="60" y="161"/>
                  </a:cubicBezTo>
                  <a:cubicBezTo>
                    <a:pt x="60" y="162"/>
                    <a:pt x="61" y="162"/>
                    <a:pt x="61" y="162"/>
                  </a:cubicBezTo>
                  <a:cubicBezTo>
                    <a:pt x="62" y="168"/>
                    <a:pt x="64" y="174"/>
                    <a:pt x="67" y="178"/>
                  </a:cubicBezTo>
                  <a:cubicBezTo>
                    <a:pt x="68" y="177"/>
                    <a:pt x="70" y="177"/>
                    <a:pt x="72" y="177"/>
                  </a:cubicBezTo>
                  <a:cubicBezTo>
                    <a:pt x="70" y="167"/>
                    <a:pt x="62" y="157"/>
                    <a:pt x="68" y="147"/>
                  </a:cubicBezTo>
                  <a:close/>
                  <a:moveTo>
                    <a:pt x="98" y="82"/>
                  </a:moveTo>
                  <a:cubicBezTo>
                    <a:pt x="97" y="83"/>
                    <a:pt x="96" y="84"/>
                    <a:pt x="96" y="85"/>
                  </a:cubicBezTo>
                  <a:cubicBezTo>
                    <a:pt x="96" y="86"/>
                    <a:pt x="97" y="86"/>
                    <a:pt x="97" y="87"/>
                  </a:cubicBezTo>
                  <a:cubicBezTo>
                    <a:pt x="103" y="88"/>
                    <a:pt x="109" y="89"/>
                    <a:pt x="113" y="86"/>
                  </a:cubicBezTo>
                  <a:cubicBezTo>
                    <a:pt x="108" y="84"/>
                    <a:pt x="101" y="87"/>
                    <a:pt x="98" y="82"/>
                  </a:cubicBezTo>
                  <a:close/>
                  <a:moveTo>
                    <a:pt x="59" y="168"/>
                  </a:moveTo>
                  <a:cubicBezTo>
                    <a:pt x="58" y="156"/>
                    <a:pt x="51" y="148"/>
                    <a:pt x="49" y="137"/>
                  </a:cubicBezTo>
                  <a:cubicBezTo>
                    <a:pt x="47" y="135"/>
                    <a:pt x="47" y="133"/>
                    <a:pt x="46" y="130"/>
                  </a:cubicBezTo>
                  <a:cubicBezTo>
                    <a:pt x="43" y="121"/>
                    <a:pt x="39" y="112"/>
                    <a:pt x="38" y="100"/>
                  </a:cubicBezTo>
                  <a:cubicBezTo>
                    <a:pt x="35" y="98"/>
                    <a:pt x="34" y="94"/>
                    <a:pt x="32" y="91"/>
                  </a:cubicBezTo>
                  <a:cubicBezTo>
                    <a:pt x="28" y="87"/>
                    <a:pt x="22" y="84"/>
                    <a:pt x="15" y="86"/>
                  </a:cubicBezTo>
                  <a:cubicBezTo>
                    <a:pt x="1" y="91"/>
                    <a:pt x="1" y="111"/>
                    <a:pt x="5" y="127"/>
                  </a:cubicBezTo>
                  <a:cubicBezTo>
                    <a:pt x="5" y="129"/>
                    <a:pt x="6" y="132"/>
                    <a:pt x="7" y="134"/>
                  </a:cubicBezTo>
                  <a:cubicBezTo>
                    <a:pt x="10" y="143"/>
                    <a:pt x="17" y="151"/>
                    <a:pt x="26" y="154"/>
                  </a:cubicBezTo>
                  <a:cubicBezTo>
                    <a:pt x="31" y="151"/>
                    <a:pt x="37" y="153"/>
                    <a:pt x="43" y="153"/>
                  </a:cubicBezTo>
                  <a:cubicBezTo>
                    <a:pt x="48" y="156"/>
                    <a:pt x="51" y="161"/>
                    <a:pt x="54" y="166"/>
                  </a:cubicBezTo>
                  <a:cubicBezTo>
                    <a:pt x="54" y="169"/>
                    <a:pt x="57" y="172"/>
                    <a:pt x="58" y="174"/>
                  </a:cubicBezTo>
                  <a:cubicBezTo>
                    <a:pt x="56" y="176"/>
                    <a:pt x="59" y="179"/>
                    <a:pt x="60" y="180"/>
                  </a:cubicBezTo>
                  <a:cubicBezTo>
                    <a:pt x="61" y="179"/>
                    <a:pt x="63" y="180"/>
                    <a:pt x="63" y="178"/>
                  </a:cubicBezTo>
                  <a:cubicBezTo>
                    <a:pt x="62" y="176"/>
                    <a:pt x="61" y="171"/>
                    <a:pt x="59" y="168"/>
                  </a:cubicBezTo>
                  <a:close/>
                  <a:moveTo>
                    <a:pt x="131" y="96"/>
                  </a:moveTo>
                  <a:cubicBezTo>
                    <a:pt x="133" y="96"/>
                    <a:pt x="133" y="97"/>
                    <a:pt x="135" y="97"/>
                  </a:cubicBezTo>
                  <a:cubicBezTo>
                    <a:pt x="135" y="96"/>
                    <a:pt x="135" y="95"/>
                    <a:pt x="136" y="95"/>
                  </a:cubicBezTo>
                  <a:cubicBezTo>
                    <a:pt x="135" y="93"/>
                    <a:pt x="135" y="90"/>
                    <a:pt x="134" y="89"/>
                  </a:cubicBezTo>
                  <a:cubicBezTo>
                    <a:pt x="133" y="91"/>
                    <a:pt x="132" y="94"/>
                    <a:pt x="131" y="96"/>
                  </a:cubicBezTo>
                  <a:close/>
                  <a:moveTo>
                    <a:pt x="97" y="92"/>
                  </a:moveTo>
                  <a:cubicBezTo>
                    <a:pt x="95" y="97"/>
                    <a:pt x="96" y="103"/>
                    <a:pt x="95" y="108"/>
                  </a:cubicBezTo>
                  <a:cubicBezTo>
                    <a:pt x="94" y="109"/>
                    <a:pt x="94" y="110"/>
                    <a:pt x="94" y="112"/>
                  </a:cubicBezTo>
                  <a:cubicBezTo>
                    <a:pt x="93" y="114"/>
                    <a:pt x="94" y="115"/>
                    <a:pt x="94" y="117"/>
                  </a:cubicBezTo>
                  <a:cubicBezTo>
                    <a:pt x="94" y="120"/>
                    <a:pt x="93" y="122"/>
                    <a:pt x="92" y="125"/>
                  </a:cubicBezTo>
                  <a:cubicBezTo>
                    <a:pt x="92" y="125"/>
                    <a:pt x="93" y="126"/>
                    <a:pt x="93" y="127"/>
                  </a:cubicBezTo>
                  <a:cubicBezTo>
                    <a:pt x="93" y="128"/>
                    <a:pt x="92" y="129"/>
                    <a:pt x="92" y="130"/>
                  </a:cubicBezTo>
                  <a:cubicBezTo>
                    <a:pt x="92" y="135"/>
                    <a:pt x="91" y="141"/>
                    <a:pt x="92" y="145"/>
                  </a:cubicBezTo>
                  <a:cubicBezTo>
                    <a:pt x="90" y="161"/>
                    <a:pt x="90" y="174"/>
                    <a:pt x="90" y="190"/>
                  </a:cubicBezTo>
                  <a:cubicBezTo>
                    <a:pt x="90" y="191"/>
                    <a:pt x="89" y="193"/>
                    <a:pt x="89" y="194"/>
                  </a:cubicBezTo>
                  <a:cubicBezTo>
                    <a:pt x="89" y="199"/>
                    <a:pt x="90" y="204"/>
                    <a:pt x="90" y="209"/>
                  </a:cubicBezTo>
                  <a:cubicBezTo>
                    <a:pt x="93" y="210"/>
                    <a:pt x="97" y="208"/>
                    <a:pt x="100" y="208"/>
                  </a:cubicBezTo>
                  <a:cubicBezTo>
                    <a:pt x="100" y="204"/>
                    <a:pt x="100" y="201"/>
                    <a:pt x="100" y="198"/>
                  </a:cubicBezTo>
                  <a:cubicBezTo>
                    <a:pt x="100" y="179"/>
                    <a:pt x="99" y="156"/>
                    <a:pt x="100" y="140"/>
                  </a:cubicBezTo>
                  <a:cubicBezTo>
                    <a:pt x="98" y="138"/>
                    <a:pt x="100" y="136"/>
                    <a:pt x="99" y="135"/>
                  </a:cubicBezTo>
                  <a:cubicBezTo>
                    <a:pt x="101" y="131"/>
                    <a:pt x="103" y="122"/>
                    <a:pt x="105" y="117"/>
                  </a:cubicBezTo>
                  <a:cubicBezTo>
                    <a:pt x="106" y="116"/>
                    <a:pt x="107" y="115"/>
                    <a:pt x="107" y="114"/>
                  </a:cubicBezTo>
                  <a:cubicBezTo>
                    <a:pt x="108" y="112"/>
                    <a:pt x="107" y="109"/>
                    <a:pt x="109" y="109"/>
                  </a:cubicBezTo>
                  <a:cubicBezTo>
                    <a:pt x="111" y="110"/>
                    <a:pt x="111" y="112"/>
                    <a:pt x="113" y="113"/>
                  </a:cubicBezTo>
                  <a:cubicBezTo>
                    <a:pt x="113" y="105"/>
                    <a:pt x="112" y="97"/>
                    <a:pt x="111" y="90"/>
                  </a:cubicBezTo>
                  <a:cubicBezTo>
                    <a:pt x="106" y="91"/>
                    <a:pt x="101" y="90"/>
                    <a:pt x="97" y="89"/>
                  </a:cubicBezTo>
                  <a:cubicBezTo>
                    <a:pt x="97" y="90"/>
                    <a:pt x="96" y="91"/>
                    <a:pt x="97" y="92"/>
                  </a:cubicBezTo>
                  <a:close/>
                  <a:moveTo>
                    <a:pt x="127" y="91"/>
                  </a:moveTo>
                  <a:cubicBezTo>
                    <a:pt x="127" y="92"/>
                    <a:pt x="126" y="92"/>
                    <a:pt x="126" y="93"/>
                  </a:cubicBezTo>
                  <a:cubicBezTo>
                    <a:pt x="127" y="94"/>
                    <a:pt x="128" y="95"/>
                    <a:pt x="130" y="95"/>
                  </a:cubicBezTo>
                  <a:cubicBezTo>
                    <a:pt x="130" y="94"/>
                    <a:pt x="131" y="92"/>
                    <a:pt x="131" y="91"/>
                  </a:cubicBezTo>
                  <a:cubicBezTo>
                    <a:pt x="130" y="92"/>
                    <a:pt x="128" y="90"/>
                    <a:pt x="127" y="91"/>
                  </a:cubicBezTo>
                  <a:close/>
                  <a:moveTo>
                    <a:pt x="138" y="94"/>
                  </a:moveTo>
                  <a:cubicBezTo>
                    <a:pt x="137" y="95"/>
                    <a:pt x="138" y="95"/>
                    <a:pt x="138" y="96"/>
                  </a:cubicBezTo>
                  <a:cubicBezTo>
                    <a:pt x="140" y="96"/>
                    <a:pt x="143" y="96"/>
                    <a:pt x="144" y="94"/>
                  </a:cubicBezTo>
                  <a:cubicBezTo>
                    <a:pt x="142" y="94"/>
                    <a:pt x="139" y="94"/>
                    <a:pt x="138" y="94"/>
                  </a:cubicBezTo>
                  <a:close/>
                  <a:moveTo>
                    <a:pt x="126" y="103"/>
                  </a:moveTo>
                  <a:cubicBezTo>
                    <a:pt x="127" y="100"/>
                    <a:pt x="128" y="99"/>
                    <a:pt x="129" y="96"/>
                  </a:cubicBezTo>
                  <a:cubicBezTo>
                    <a:pt x="128" y="97"/>
                    <a:pt x="128" y="96"/>
                    <a:pt x="127" y="96"/>
                  </a:cubicBezTo>
                  <a:cubicBezTo>
                    <a:pt x="126" y="98"/>
                    <a:pt x="126" y="101"/>
                    <a:pt x="126" y="103"/>
                  </a:cubicBezTo>
                  <a:close/>
                  <a:moveTo>
                    <a:pt x="138" y="98"/>
                  </a:moveTo>
                  <a:cubicBezTo>
                    <a:pt x="139" y="101"/>
                    <a:pt x="140" y="104"/>
                    <a:pt x="141" y="106"/>
                  </a:cubicBezTo>
                  <a:cubicBezTo>
                    <a:pt x="141" y="102"/>
                    <a:pt x="142" y="101"/>
                    <a:pt x="143" y="97"/>
                  </a:cubicBezTo>
                  <a:cubicBezTo>
                    <a:pt x="141" y="97"/>
                    <a:pt x="140" y="98"/>
                    <a:pt x="138" y="98"/>
                  </a:cubicBezTo>
                  <a:close/>
                  <a:moveTo>
                    <a:pt x="134" y="100"/>
                  </a:moveTo>
                  <a:cubicBezTo>
                    <a:pt x="134" y="99"/>
                    <a:pt x="132" y="99"/>
                    <a:pt x="130" y="98"/>
                  </a:cubicBezTo>
                  <a:cubicBezTo>
                    <a:pt x="130" y="102"/>
                    <a:pt x="126" y="104"/>
                    <a:pt x="126" y="108"/>
                  </a:cubicBezTo>
                  <a:cubicBezTo>
                    <a:pt x="129" y="107"/>
                    <a:pt x="128" y="112"/>
                    <a:pt x="130" y="113"/>
                  </a:cubicBezTo>
                  <a:cubicBezTo>
                    <a:pt x="130" y="111"/>
                    <a:pt x="130" y="108"/>
                    <a:pt x="133" y="109"/>
                  </a:cubicBezTo>
                  <a:cubicBezTo>
                    <a:pt x="135" y="109"/>
                    <a:pt x="134" y="112"/>
                    <a:pt x="136" y="113"/>
                  </a:cubicBezTo>
                  <a:cubicBezTo>
                    <a:pt x="140" y="109"/>
                    <a:pt x="138" y="102"/>
                    <a:pt x="136" y="98"/>
                  </a:cubicBezTo>
                  <a:cubicBezTo>
                    <a:pt x="136" y="99"/>
                    <a:pt x="135" y="99"/>
                    <a:pt x="134" y="100"/>
                  </a:cubicBezTo>
                  <a:close/>
                  <a:moveTo>
                    <a:pt x="136" y="116"/>
                  </a:moveTo>
                  <a:cubicBezTo>
                    <a:pt x="133" y="117"/>
                    <a:pt x="134" y="113"/>
                    <a:pt x="132" y="112"/>
                  </a:cubicBezTo>
                  <a:cubicBezTo>
                    <a:pt x="131" y="114"/>
                    <a:pt x="131" y="117"/>
                    <a:pt x="128" y="117"/>
                  </a:cubicBezTo>
                  <a:cubicBezTo>
                    <a:pt x="127" y="115"/>
                    <a:pt x="127" y="110"/>
                    <a:pt x="125" y="108"/>
                  </a:cubicBezTo>
                  <a:cubicBezTo>
                    <a:pt x="124" y="115"/>
                    <a:pt x="122" y="121"/>
                    <a:pt x="121" y="129"/>
                  </a:cubicBezTo>
                  <a:cubicBezTo>
                    <a:pt x="121" y="130"/>
                    <a:pt x="120" y="129"/>
                    <a:pt x="120" y="131"/>
                  </a:cubicBezTo>
                  <a:cubicBezTo>
                    <a:pt x="121" y="133"/>
                    <a:pt x="121" y="135"/>
                    <a:pt x="121" y="137"/>
                  </a:cubicBezTo>
                  <a:cubicBezTo>
                    <a:pt x="119" y="154"/>
                    <a:pt x="121" y="175"/>
                    <a:pt x="120" y="191"/>
                  </a:cubicBezTo>
                  <a:cubicBezTo>
                    <a:pt x="123" y="183"/>
                    <a:pt x="125" y="174"/>
                    <a:pt x="125" y="165"/>
                  </a:cubicBezTo>
                  <a:cubicBezTo>
                    <a:pt x="127" y="163"/>
                    <a:pt x="128" y="160"/>
                    <a:pt x="130" y="157"/>
                  </a:cubicBezTo>
                  <a:cubicBezTo>
                    <a:pt x="131" y="155"/>
                    <a:pt x="133" y="153"/>
                    <a:pt x="134" y="150"/>
                  </a:cubicBezTo>
                  <a:cubicBezTo>
                    <a:pt x="135" y="147"/>
                    <a:pt x="135" y="143"/>
                    <a:pt x="135" y="138"/>
                  </a:cubicBezTo>
                  <a:cubicBezTo>
                    <a:pt x="136" y="129"/>
                    <a:pt x="137" y="120"/>
                    <a:pt x="139" y="112"/>
                  </a:cubicBezTo>
                  <a:cubicBezTo>
                    <a:pt x="138" y="114"/>
                    <a:pt x="137" y="116"/>
                    <a:pt x="136" y="116"/>
                  </a:cubicBezTo>
                  <a:close/>
                  <a:moveTo>
                    <a:pt x="106" y="122"/>
                  </a:moveTo>
                  <a:cubicBezTo>
                    <a:pt x="107" y="122"/>
                    <a:pt x="107" y="122"/>
                    <a:pt x="108" y="122"/>
                  </a:cubicBezTo>
                  <a:cubicBezTo>
                    <a:pt x="109" y="121"/>
                    <a:pt x="109" y="119"/>
                    <a:pt x="112" y="120"/>
                  </a:cubicBezTo>
                  <a:cubicBezTo>
                    <a:pt x="112" y="120"/>
                    <a:pt x="112" y="121"/>
                    <a:pt x="113" y="121"/>
                  </a:cubicBezTo>
                  <a:cubicBezTo>
                    <a:pt x="112" y="118"/>
                    <a:pt x="111" y="116"/>
                    <a:pt x="109" y="114"/>
                  </a:cubicBezTo>
                  <a:cubicBezTo>
                    <a:pt x="108" y="117"/>
                    <a:pt x="107" y="119"/>
                    <a:pt x="106" y="122"/>
                  </a:cubicBezTo>
                  <a:close/>
                  <a:moveTo>
                    <a:pt x="147" y="119"/>
                  </a:moveTo>
                  <a:cubicBezTo>
                    <a:pt x="148" y="120"/>
                    <a:pt x="150" y="119"/>
                    <a:pt x="151" y="118"/>
                  </a:cubicBezTo>
                  <a:cubicBezTo>
                    <a:pt x="150" y="117"/>
                    <a:pt x="150" y="115"/>
                    <a:pt x="150" y="114"/>
                  </a:cubicBezTo>
                  <a:cubicBezTo>
                    <a:pt x="149" y="116"/>
                    <a:pt x="147" y="117"/>
                    <a:pt x="147" y="119"/>
                  </a:cubicBezTo>
                  <a:close/>
                  <a:moveTo>
                    <a:pt x="145" y="121"/>
                  </a:moveTo>
                  <a:cubicBezTo>
                    <a:pt x="143" y="124"/>
                    <a:pt x="142" y="128"/>
                    <a:pt x="138" y="129"/>
                  </a:cubicBezTo>
                  <a:cubicBezTo>
                    <a:pt x="138" y="130"/>
                    <a:pt x="138" y="131"/>
                    <a:pt x="138" y="132"/>
                  </a:cubicBezTo>
                  <a:cubicBezTo>
                    <a:pt x="140" y="131"/>
                    <a:pt x="140" y="133"/>
                    <a:pt x="141" y="133"/>
                  </a:cubicBezTo>
                  <a:cubicBezTo>
                    <a:pt x="142" y="132"/>
                    <a:pt x="142" y="130"/>
                    <a:pt x="144" y="130"/>
                  </a:cubicBezTo>
                  <a:cubicBezTo>
                    <a:pt x="145" y="131"/>
                    <a:pt x="145" y="133"/>
                    <a:pt x="147" y="135"/>
                  </a:cubicBezTo>
                  <a:cubicBezTo>
                    <a:pt x="148" y="133"/>
                    <a:pt x="148" y="131"/>
                    <a:pt x="149" y="131"/>
                  </a:cubicBezTo>
                  <a:cubicBezTo>
                    <a:pt x="151" y="130"/>
                    <a:pt x="151" y="133"/>
                    <a:pt x="153" y="133"/>
                  </a:cubicBezTo>
                  <a:cubicBezTo>
                    <a:pt x="153" y="129"/>
                    <a:pt x="152" y="124"/>
                    <a:pt x="151" y="120"/>
                  </a:cubicBezTo>
                  <a:cubicBezTo>
                    <a:pt x="149" y="121"/>
                    <a:pt x="147" y="122"/>
                    <a:pt x="145" y="121"/>
                  </a:cubicBezTo>
                  <a:close/>
                  <a:moveTo>
                    <a:pt x="114" y="125"/>
                  </a:moveTo>
                  <a:cubicBezTo>
                    <a:pt x="112" y="125"/>
                    <a:pt x="112" y="123"/>
                    <a:pt x="110" y="123"/>
                  </a:cubicBezTo>
                  <a:cubicBezTo>
                    <a:pt x="110" y="125"/>
                    <a:pt x="107" y="125"/>
                    <a:pt x="106" y="123"/>
                  </a:cubicBezTo>
                  <a:cubicBezTo>
                    <a:pt x="105" y="127"/>
                    <a:pt x="102" y="131"/>
                    <a:pt x="102" y="134"/>
                  </a:cubicBezTo>
                  <a:cubicBezTo>
                    <a:pt x="103" y="134"/>
                    <a:pt x="103" y="134"/>
                    <a:pt x="105" y="134"/>
                  </a:cubicBezTo>
                  <a:cubicBezTo>
                    <a:pt x="105" y="135"/>
                    <a:pt x="106" y="136"/>
                    <a:pt x="106" y="136"/>
                  </a:cubicBezTo>
                  <a:cubicBezTo>
                    <a:pt x="109" y="134"/>
                    <a:pt x="111" y="136"/>
                    <a:pt x="112" y="138"/>
                  </a:cubicBezTo>
                  <a:cubicBezTo>
                    <a:pt x="112" y="136"/>
                    <a:pt x="115" y="134"/>
                    <a:pt x="117" y="137"/>
                  </a:cubicBezTo>
                  <a:cubicBezTo>
                    <a:pt x="116" y="134"/>
                    <a:pt x="118" y="132"/>
                    <a:pt x="118" y="131"/>
                  </a:cubicBezTo>
                  <a:cubicBezTo>
                    <a:pt x="118" y="129"/>
                    <a:pt x="115" y="127"/>
                    <a:pt x="115" y="124"/>
                  </a:cubicBezTo>
                  <a:cubicBezTo>
                    <a:pt x="115" y="125"/>
                    <a:pt x="114" y="125"/>
                    <a:pt x="114" y="125"/>
                  </a:cubicBezTo>
                  <a:close/>
                  <a:moveTo>
                    <a:pt x="137" y="143"/>
                  </a:moveTo>
                  <a:cubicBezTo>
                    <a:pt x="138" y="141"/>
                    <a:pt x="140" y="137"/>
                    <a:pt x="142" y="140"/>
                  </a:cubicBezTo>
                  <a:cubicBezTo>
                    <a:pt x="142" y="149"/>
                    <a:pt x="143" y="159"/>
                    <a:pt x="145" y="168"/>
                  </a:cubicBezTo>
                  <a:cubicBezTo>
                    <a:pt x="140" y="181"/>
                    <a:pt x="139" y="193"/>
                    <a:pt x="136" y="206"/>
                  </a:cubicBezTo>
                  <a:cubicBezTo>
                    <a:pt x="138" y="206"/>
                    <a:pt x="141" y="205"/>
                    <a:pt x="143" y="204"/>
                  </a:cubicBezTo>
                  <a:cubicBezTo>
                    <a:pt x="147" y="183"/>
                    <a:pt x="150" y="158"/>
                    <a:pt x="153" y="136"/>
                  </a:cubicBezTo>
                  <a:cubicBezTo>
                    <a:pt x="152" y="136"/>
                    <a:pt x="151" y="134"/>
                    <a:pt x="150" y="133"/>
                  </a:cubicBezTo>
                  <a:cubicBezTo>
                    <a:pt x="150" y="138"/>
                    <a:pt x="143" y="137"/>
                    <a:pt x="144" y="133"/>
                  </a:cubicBezTo>
                  <a:cubicBezTo>
                    <a:pt x="143" y="134"/>
                    <a:pt x="142" y="135"/>
                    <a:pt x="141" y="135"/>
                  </a:cubicBezTo>
                  <a:cubicBezTo>
                    <a:pt x="139" y="135"/>
                    <a:pt x="139" y="134"/>
                    <a:pt x="138" y="134"/>
                  </a:cubicBezTo>
                  <a:cubicBezTo>
                    <a:pt x="138" y="137"/>
                    <a:pt x="137" y="141"/>
                    <a:pt x="137" y="143"/>
                  </a:cubicBezTo>
                  <a:close/>
                  <a:moveTo>
                    <a:pt x="80" y="139"/>
                  </a:moveTo>
                  <a:cubicBezTo>
                    <a:pt x="81" y="139"/>
                    <a:pt x="82" y="139"/>
                    <a:pt x="83" y="138"/>
                  </a:cubicBezTo>
                  <a:cubicBezTo>
                    <a:pt x="82" y="138"/>
                    <a:pt x="82" y="136"/>
                    <a:pt x="82" y="136"/>
                  </a:cubicBezTo>
                  <a:cubicBezTo>
                    <a:pt x="81" y="137"/>
                    <a:pt x="80" y="138"/>
                    <a:pt x="80" y="139"/>
                  </a:cubicBezTo>
                  <a:close/>
                  <a:moveTo>
                    <a:pt x="103" y="137"/>
                  </a:moveTo>
                  <a:cubicBezTo>
                    <a:pt x="103" y="137"/>
                    <a:pt x="103" y="137"/>
                    <a:pt x="102" y="137"/>
                  </a:cubicBezTo>
                  <a:cubicBezTo>
                    <a:pt x="101" y="146"/>
                    <a:pt x="103" y="160"/>
                    <a:pt x="103" y="172"/>
                  </a:cubicBezTo>
                  <a:cubicBezTo>
                    <a:pt x="103" y="183"/>
                    <a:pt x="102" y="193"/>
                    <a:pt x="102" y="202"/>
                  </a:cubicBezTo>
                  <a:cubicBezTo>
                    <a:pt x="109" y="199"/>
                    <a:pt x="116" y="202"/>
                    <a:pt x="116" y="207"/>
                  </a:cubicBezTo>
                  <a:cubicBezTo>
                    <a:pt x="117" y="204"/>
                    <a:pt x="119" y="200"/>
                    <a:pt x="119" y="196"/>
                  </a:cubicBezTo>
                  <a:cubicBezTo>
                    <a:pt x="120" y="193"/>
                    <a:pt x="118" y="189"/>
                    <a:pt x="118" y="186"/>
                  </a:cubicBezTo>
                  <a:cubicBezTo>
                    <a:pt x="118" y="185"/>
                    <a:pt x="119" y="184"/>
                    <a:pt x="119" y="183"/>
                  </a:cubicBezTo>
                  <a:cubicBezTo>
                    <a:pt x="120" y="169"/>
                    <a:pt x="117" y="152"/>
                    <a:pt x="119" y="139"/>
                  </a:cubicBezTo>
                  <a:cubicBezTo>
                    <a:pt x="117" y="139"/>
                    <a:pt x="116" y="138"/>
                    <a:pt x="115" y="138"/>
                  </a:cubicBezTo>
                  <a:cubicBezTo>
                    <a:pt x="115" y="142"/>
                    <a:pt x="110" y="142"/>
                    <a:pt x="109" y="138"/>
                  </a:cubicBezTo>
                  <a:cubicBezTo>
                    <a:pt x="108" y="138"/>
                    <a:pt x="107" y="140"/>
                    <a:pt x="106" y="139"/>
                  </a:cubicBezTo>
                  <a:cubicBezTo>
                    <a:pt x="104" y="139"/>
                    <a:pt x="105" y="137"/>
                    <a:pt x="103" y="137"/>
                  </a:cubicBezTo>
                  <a:close/>
                  <a:moveTo>
                    <a:pt x="80" y="141"/>
                  </a:moveTo>
                  <a:cubicBezTo>
                    <a:pt x="81" y="142"/>
                    <a:pt x="81" y="143"/>
                    <a:pt x="82" y="144"/>
                  </a:cubicBezTo>
                  <a:cubicBezTo>
                    <a:pt x="82" y="143"/>
                    <a:pt x="83" y="143"/>
                    <a:pt x="84" y="143"/>
                  </a:cubicBezTo>
                  <a:cubicBezTo>
                    <a:pt x="83" y="142"/>
                    <a:pt x="84" y="142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lose/>
                  <a:moveTo>
                    <a:pt x="71" y="150"/>
                  </a:moveTo>
                  <a:cubicBezTo>
                    <a:pt x="72" y="152"/>
                    <a:pt x="72" y="153"/>
                    <a:pt x="73" y="155"/>
                  </a:cubicBezTo>
                  <a:cubicBezTo>
                    <a:pt x="77" y="168"/>
                    <a:pt x="82" y="179"/>
                    <a:pt x="87" y="192"/>
                  </a:cubicBezTo>
                  <a:cubicBezTo>
                    <a:pt x="88" y="186"/>
                    <a:pt x="88" y="179"/>
                    <a:pt x="88" y="173"/>
                  </a:cubicBezTo>
                  <a:cubicBezTo>
                    <a:pt x="88" y="172"/>
                    <a:pt x="87" y="172"/>
                    <a:pt x="87" y="171"/>
                  </a:cubicBezTo>
                  <a:cubicBezTo>
                    <a:pt x="84" y="161"/>
                    <a:pt x="81" y="150"/>
                    <a:pt x="78" y="140"/>
                  </a:cubicBezTo>
                  <a:cubicBezTo>
                    <a:pt x="75" y="143"/>
                    <a:pt x="73" y="147"/>
                    <a:pt x="71" y="150"/>
                  </a:cubicBezTo>
                  <a:close/>
                  <a:moveTo>
                    <a:pt x="136" y="148"/>
                  </a:moveTo>
                  <a:cubicBezTo>
                    <a:pt x="137" y="150"/>
                    <a:pt x="137" y="151"/>
                    <a:pt x="139" y="151"/>
                  </a:cubicBezTo>
                  <a:cubicBezTo>
                    <a:pt x="138" y="150"/>
                    <a:pt x="140" y="151"/>
                    <a:pt x="140" y="150"/>
                  </a:cubicBezTo>
                  <a:cubicBezTo>
                    <a:pt x="140" y="148"/>
                    <a:pt x="139" y="145"/>
                    <a:pt x="139" y="144"/>
                  </a:cubicBezTo>
                  <a:cubicBezTo>
                    <a:pt x="138" y="145"/>
                    <a:pt x="137" y="147"/>
                    <a:pt x="136" y="148"/>
                  </a:cubicBezTo>
                  <a:close/>
                  <a:moveTo>
                    <a:pt x="82" y="145"/>
                  </a:moveTo>
                  <a:cubicBezTo>
                    <a:pt x="82" y="147"/>
                    <a:pt x="83" y="148"/>
                    <a:pt x="83" y="149"/>
                  </a:cubicBezTo>
                  <a:cubicBezTo>
                    <a:pt x="85" y="149"/>
                    <a:pt x="86" y="146"/>
                    <a:pt x="84" y="144"/>
                  </a:cubicBezTo>
                  <a:cubicBezTo>
                    <a:pt x="84" y="145"/>
                    <a:pt x="83" y="145"/>
                    <a:pt x="82" y="145"/>
                  </a:cubicBezTo>
                  <a:close/>
                  <a:moveTo>
                    <a:pt x="84" y="150"/>
                  </a:moveTo>
                  <a:cubicBezTo>
                    <a:pt x="84" y="152"/>
                    <a:pt x="84" y="153"/>
                    <a:pt x="84" y="153"/>
                  </a:cubicBezTo>
                  <a:cubicBezTo>
                    <a:pt x="85" y="153"/>
                    <a:pt x="86" y="153"/>
                    <a:pt x="87" y="152"/>
                  </a:cubicBezTo>
                  <a:cubicBezTo>
                    <a:pt x="87" y="151"/>
                    <a:pt x="86" y="150"/>
                    <a:pt x="86" y="149"/>
                  </a:cubicBezTo>
                  <a:cubicBezTo>
                    <a:pt x="85" y="150"/>
                    <a:pt x="84" y="150"/>
                    <a:pt x="84" y="150"/>
                  </a:cubicBezTo>
                  <a:close/>
                  <a:moveTo>
                    <a:pt x="131" y="169"/>
                  </a:moveTo>
                  <a:cubicBezTo>
                    <a:pt x="134" y="168"/>
                    <a:pt x="133" y="165"/>
                    <a:pt x="135" y="164"/>
                  </a:cubicBezTo>
                  <a:cubicBezTo>
                    <a:pt x="138" y="164"/>
                    <a:pt x="137" y="168"/>
                    <a:pt x="140" y="169"/>
                  </a:cubicBezTo>
                  <a:cubicBezTo>
                    <a:pt x="143" y="165"/>
                    <a:pt x="140" y="158"/>
                    <a:pt x="140" y="154"/>
                  </a:cubicBezTo>
                  <a:cubicBezTo>
                    <a:pt x="137" y="154"/>
                    <a:pt x="137" y="152"/>
                    <a:pt x="135" y="152"/>
                  </a:cubicBezTo>
                  <a:cubicBezTo>
                    <a:pt x="133" y="157"/>
                    <a:pt x="125" y="164"/>
                    <a:pt x="131" y="169"/>
                  </a:cubicBezTo>
                  <a:close/>
                  <a:moveTo>
                    <a:pt x="85" y="155"/>
                  </a:moveTo>
                  <a:cubicBezTo>
                    <a:pt x="85" y="157"/>
                    <a:pt x="86" y="158"/>
                    <a:pt x="86" y="160"/>
                  </a:cubicBezTo>
                  <a:cubicBezTo>
                    <a:pt x="89" y="159"/>
                    <a:pt x="88" y="156"/>
                    <a:pt x="88" y="154"/>
                  </a:cubicBezTo>
                  <a:cubicBezTo>
                    <a:pt x="86" y="154"/>
                    <a:pt x="86" y="155"/>
                    <a:pt x="85" y="155"/>
                  </a:cubicBezTo>
                  <a:close/>
                  <a:moveTo>
                    <a:pt x="74" y="175"/>
                  </a:moveTo>
                  <a:cubicBezTo>
                    <a:pt x="76" y="177"/>
                    <a:pt x="78" y="181"/>
                    <a:pt x="79" y="184"/>
                  </a:cubicBezTo>
                  <a:cubicBezTo>
                    <a:pt x="81" y="192"/>
                    <a:pt x="84" y="202"/>
                    <a:pt x="85" y="209"/>
                  </a:cubicBezTo>
                  <a:cubicBezTo>
                    <a:pt x="86" y="209"/>
                    <a:pt x="87" y="209"/>
                    <a:pt x="87" y="209"/>
                  </a:cubicBezTo>
                  <a:cubicBezTo>
                    <a:pt x="87" y="206"/>
                    <a:pt x="88" y="204"/>
                    <a:pt x="87" y="202"/>
                  </a:cubicBezTo>
                  <a:cubicBezTo>
                    <a:pt x="87" y="200"/>
                    <a:pt x="86" y="199"/>
                    <a:pt x="86" y="198"/>
                  </a:cubicBezTo>
                  <a:cubicBezTo>
                    <a:pt x="85" y="195"/>
                    <a:pt x="84" y="191"/>
                    <a:pt x="82" y="187"/>
                  </a:cubicBezTo>
                  <a:cubicBezTo>
                    <a:pt x="81" y="184"/>
                    <a:pt x="79" y="181"/>
                    <a:pt x="78" y="178"/>
                  </a:cubicBezTo>
                  <a:cubicBezTo>
                    <a:pt x="77" y="173"/>
                    <a:pt x="75" y="170"/>
                    <a:pt x="74" y="166"/>
                  </a:cubicBezTo>
                  <a:cubicBezTo>
                    <a:pt x="72" y="162"/>
                    <a:pt x="71" y="158"/>
                    <a:pt x="69" y="155"/>
                  </a:cubicBezTo>
                  <a:cubicBezTo>
                    <a:pt x="69" y="163"/>
                    <a:pt x="73" y="168"/>
                    <a:pt x="74" y="175"/>
                  </a:cubicBezTo>
                  <a:close/>
                  <a:moveTo>
                    <a:pt x="88" y="166"/>
                  </a:moveTo>
                  <a:cubicBezTo>
                    <a:pt x="88" y="164"/>
                    <a:pt x="88" y="163"/>
                    <a:pt x="88" y="161"/>
                  </a:cubicBezTo>
                  <a:cubicBezTo>
                    <a:pt x="85" y="161"/>
                    <a:pt x="87" y="165"/>
                    <a:pt x="88" y="166"/>
                  </a:cubicBezTo>
                  <a:close/>
                  <a:moveTo>
                    <a:pt x="45" y="166"/>
                  </a:moveTo>
                  <a:cubicBezTo>
                    <a:pt x="45" y="170"/>
                    <a:pt x="43" y="175"/>
                    <a:pt x="44" y="178"/>
                  </a:cubicBezTo>
                  <a:cubicBezTo>
                    <a:pt x="46" y="179"/>
                    <a:pt x="47" y="175"/>
                    <a:pt x="49" y="175"/>
                  </a:cubicBezTo>
                  <a:cubicBezTo>
                    <a:pt x="51" y="175"/>
                    <a:pt x="51" y="178"/>
                    <a:pt x="53" y="177"/>
                  </a:cubicBezTo>
                  <a:cubicBezTo>
                    <a:pt x="55" y="172"/>
                    <a:pt x="50" y="169"/>
                    <a:pt x="49" y="165"/>
                  </a:cubicBezTo>
                  <a:cubicBezTo>
                    <a:pt x="47" y="165"/>
                    <a:pt x="46" y="165"/>
                    <a:pt x="45" y="166"/>
                  </a:cubicBezTo>
                  <a:close/>
                  <a:moveTo>
                    <a:pt x="118" y="209"/>
                  </a:moveTo>
                  <a:cubicBezTo>
                    <a:pt x="122" y="209"/>
                    <a:pt x="121" y="209"/>
                    <a:pt x="126" y="209"/>
                  </a:cubicBezTo>
                  <a:cubicBezTo>
                    <a:pt x="130" y="198"/>
                    <a:pt x="130" y="181"/>
                    <a:pt x="134" y="169"/>
                  </a:cubicBezTo>
                  <a:cubicBezTo>
                    <a:pt x="133" y="170"/>
                    <a:pt x="132" y="170"/>
                    <a:pt x="131" y="170"/>
                  </a:cubicBezTo>
                  <a:cubicBezTo>
                    <a:pt x="129" y="170"/>
                    <a:pt x="129" y="167"/>
                    <a:pt x="128" y="167"/>
                  </a:cubicBezTo>
                  <a:cubicBezTo>
                    <a:pt x="126" y="180"/>
                    <a:pt x="121" y="197"/>
                    <a:pt x="118" y="209"/>
                  </a:cubicBezTo>
                  <a:close/>
                  <a:moveTo>
                    <a:pt x="129" y="208"/>
                  </a:moveTo>
                  <a:cubicBezTo>
                    <a:pt x="131" y="208"/>
                    <a:pt x="132" y="208"/>
                    <a:pt x="134" y="207"/>
                  </a:cubicBezTo>
                  <a:cubicBezTo>
                    <a:pt x="136" y="194"/>
                    <a:pt x="139" y="183"/>
                    <a:pt x="142" y="170"/>
                  </a:cubicBezTo>
                  <a:cubicBezTo>
                    <a:pt x="141" y="170"/>
                    <a:pt x="140" y="171"/>
                    <a:pt x="138" y="171"/>
                  </a:cubicBezTo>
                  <a:cubicBezTo>
                    <a:pt x="138" y="171"/>
                    <a:pt x="137" y="170"/>
                    <a:pt x="137" y="169"/>
                  </a:cubicBezTo>
                  <a:cubicBezTo>
                    <a:pt x="133" y="182"/>
                    <a:pt x="131" y="194"/>
                    <a:pt x="129" y="208"/>
                  </a:cubicBezTo>
                  <a:close/>
                  <a:moveTo>
                    <a:pt x="51" y="179"/>
                  </a:moveTo>
                  <a:cubicBezTo>
                    <a:pt x="54" y="189"/>
                    <a:pt x="58" y="198"/>
                    <a:pt x="60" y="208"/>
                  </a:cubicBezTo>
                  <a:cubicBezTo>
                    <a:pt x="60" y="208"/>
                    <a:pt x="62" y="209"/>
                    <a:pt x="63" y="208"/>
                  </a:cubicBezTo>
                  <a:cubicBezTo>
                    <a:pt x="62" y="204"/>
                    <a:pt x="62" y="201"/>
                    <a:pt x="60" y="199"/>
                  </a:cubicBezTo>
                  <a:cubicBezTo>
                    <a:pt x="61" y="196"/>
                    <a:pt x="59" y="190"/>
                    <a:pt x="58" y="187"/>
                  </a:cubicBezTo>
                  <a:cubicBezTo>
                    <a:pt x="58" y="185"/>
                    <a:pt x="58" y="184"/>
                    <a:pt x="57" y="183"/>
                  </a:cubicBezTo>
                  <a:cubicBezTo>
                    <a:pt x="57" y="183"/>
                    <a:pt x="56" y="183"/>
                    <a:pt x="56" y="183"/>
                  </a:cubicBezTo>
                  <a:cubicBezTo>
                    <a:pt x="55" y="181"/>
                    <a:pt x="56" y="179"/>
                    <a:pt x="55" y="177"/>
                  </a:cubicBezTo>
                  <a:cubicBezTo>
                    <a:pt x="54" y="179"/>
                    <a:pt x="53" y="180"/>
                    <a:pt x="51" y="179"/>
                  </a:cubicBezTo>
                  <a:close/>
                  <a:moveTo>
                    <a:pt x="45" y="180"/>
                  </a:moveTo>
                  <a:cubicBezTo>
                    <a:pt x="48" y="187"/>
                    <a:pt x="49" y="195"/>
                    <a:pt x="53" y="201"/>
                  </a:cubicBezTo>
                  <a:cubicBezTo>
                    <a:pt x="51" y="202"/>
                    <a:pt x="54" y="203"/>
                    <a:pt x="53" y="205"/>
                  </a:cubicBezTo>
                  <a:cubicBezTo>
                    <a:pt x="55" y="206"/>
                    <a:pt x="56" y="207"/>
                    <a:pt x="58" y="207"/>
                  </a:cubicBezTo>
                  <a:cubicBezTo>
                    <a:pt x="55" y="197"/>
                    <a:pt x="52" y="187"/>
                    <a:pt x="48" y="178"/>
                  </a:cubicBezTo>
                  <a:cubicBezTo>
                    <a:pt x="48" y="179"/>
                    <a:pt x="46" y="180"/>
                    <a:pt x="45" y="180"/>
                  </a:cubicBezTo>
                  <a:close/>
                  <a:moveTo>
                    <a:pt x="60" y="184"/>
                  </a:moveTo>
                  <a:cubicBezTo>
                    <a:pt x="62" y="188"/>
                    <a:pt x="60" y="193"/>
                    <a:pt x="63" y="196"/>
                  </a:cubicBezTo>
                  <a:cubicBezTo>
                    <a:pt x="65" y="199"/>
                    <a:pt x="70" y="199"/>
                    <a:pt x="73" y="201"/>
                  </a:cubicBezTo>
                  <a:cubicBezTo>
                    <a:pt x="75" y="203"/>
                    <a:pt x="76" y="206"/>
                    <a:pt x="78" y="208"/>
                  </a:cubicBezTo>
                  <a:cubicBezTo>
                    <a:pt x="79" y="209"/>
                    <a:pt x="80" y="209"/>
                    <a:pt x="83" y="209"/>
                  </a:cubicBezTo>
                  <a:cubicBezTo>
                    <a:pt x="80" y="200"/>
                    <a:pt x="78" y="189"/>
                    <a:pt x="74" y="179"/>
                  </a:cubicBezTo>
                  <a:cubicBezTo>
                    <a:pt x="68" y="181"/>
                    <a:pt x="64" y="181"/>
                    <a:pt x="60" y="184"/>
                  </a:cubicBezTo>
                  <a:close/>
                  <a:moveTo>
                    <a:pt x="65" y="208"/>
                  </a:moveTo>
                  <a:cubicBezTo>
                    <a:pt x="69" y="208"/>
                    <a:pt x="71" y="208"/>
                    <a:pt x="75" y="208"/>
                  </a:cubicBezTo>
                  <a:cubicBezTo>
                    <a:pt x="73" y="203"/>
                    <a:pt x="69" y="201"/>
                    <a:pt x="63" y="199"/>
                  </a:cubicBezTo>
                  <a:cubicBezTo>
                    <a:pt x="63" y="202"/>
                    <a:pt x="66" y="206"/>
                    <a:pt x="65" y="208"/>
                  </a:cubicBezTo>
                  <a:close/>
                  <a:moveTo>
                    <a:pt x="113" y="221"/>
                  </a:moveTo>
                  <a:cubicBezTo>
                    <a:pt x="112" y="227"/>
                    <a:pt x="117" y="233"/>
                    <a:pt x="111" y="237"/>
                  </a:cubicBezTo>
                  <a:cubicBezTo>
                    <a:pt x="109" y="237"/>
                    <a:pt x="106" y="241"/>
                    <a:pt x="104" y="238"/>
                  </a:cubicBezTo>
                  <a:cubicBezTo>
                    <a:pt x="104" y="234"/>
                    <a:pt x="104" y="230"/>
                    <a:pt x="104" y="226"/>
                  </a:cubicBezTo>
                  <a:cubicBezTo>
                    <a:pt x="104" y="221"/>
                    <a:pt x="108" y="220"/>
                    <a:pt x="110" y="224"/>
                  </a:cubicBezTo>
                  <a:cubicBezTo>
                    <a:pt x="109" y="228"/>
                    <a:pt x="108" y="232"/>
                    <a:pt x="110" y="235"/>
                  </a:cubicBezTo>
                  <a:cubicBezTo>
                    <a:pt x="112" y="232"/>
                    <a:pt x="110" y="226"/>
                    <a:pt x="111" y="221"/>
                  </a:cubicBezTo>
                  <a:cubicBezTo>
                    <a:pt x="110" y="219"/>
                    <a:pt x="107" y="219"/>
                    <a:pt x="104" y="218"/>
                  </a:cubicBezTo>
                  <a:cubicBezTo>
                    <a:pt x="104" y="220"/>
                    <a:pt x="103" y="221"/>
                    <a:pt x="102" y="221"/>
                  </a:cubicBezTo>
                  <a:cubicBezTo>
                    <a:pt x="102" y="226"/>
                    <a:pt x="101" y="235"/>
                    <a:pt x="102" y="239"/>
                  </a:cubicBezTo>
                  <a:cubicBezTo>
                    <a:pt x="104" y="243"/>
                    <a:pt x="111" y="242"/>
                    <a:pt x="114" y="239"/>
                  </a:cubicBezTo>
                  <a:cubicBezTo>
                    <a:pt x="114" y="236"/>
                    <a:pt x="115" y="231"/>
                    <a:pt x="114" y="228"/>
                  </a:cubicBezTo>
                  <a:cubicBezTo>
                    <a:pt x="115" y="227"/>
                    <a:pt x="114" y="226"/>
                    <a:pt x="114" y="225"/>
                  </a:cubicBezTo>
                  <a:cubicBezTo>
                    <a:pt x="114" y="217"/>
                    <a:pt x="115" y="209"/>
                    <a:pt x="112" y="204"/>
                  </a:cubicBezTo>
                  <a:cubicBezTo>
                    <a:pt x="110" y="204"/>
                    <a:pt x="107" y="202"/>
                    <a:pt x="105" y="203"/>
                  </a:cubicBezTo>
                  <a:cubicBezTo>
                    <a:pt x="102" y="203"/>
                    <a:pt x="102" y="206"/>
                    <a:pt x="101" y="208"/>
                  </a:cubicBezTo>
                  <a:cubicBezTo>
                    <a:pt x="103" y="208"/>
                    <a:pt x="103" y="209"/>
                    <a:pt x="105" y="209"/>
                  </a:cubicBezTo>
                  <a:cubicBezTo>
                    <a:pt x="105" y="205"/>
                    <a:pt x="107" y="204"/>
                    <a:pt x="110" y="205"/>
                  </a:cubicBezTo>
                  <a:cubicBezTo>
                    <a:pt x="109" y="206"/>
                    <a:pt x="110" y="206"/>
                    <a:pt x="111" y="206"/>
                  </a:cubicBezTo>
                  <a:cubicBezTo>
                    <a:pt x="110" y="207"/>
                    <a:pt x="112" y="208"/>
                    <a:pt x="112" y="210"/>
                  </a:cubicBezTo>
                  <a:cubicBezTo>
                    <a:pt x="111" y="213"/>
                    <a:pt x="113" y="216"/>
                    <a:pt x="112" y="219"/>
                  </a:cubicBezTo>
                  <a:cubicBezTo>
                    <a:pt x="112" y="220"/>
                    <a:pt x="113" y="220"/>
                    <a:pt x="113" y="221"/>
                  </a:cubicBezTo>
                  <a:close/>
                  <a:moveTo>
                    <a:pt x="81" y="217"/>
                  </a:moveTo>
                  <a:cubicBezTo>
                    <a:pt x="89" y="215"/>
                    <a:pt x="92" y="223"/>
                    <a:pt x="94" y="228"/>
                  </a:cubicBezTo>
                  <a:cubicBezTo>
                    <a:pt x="94" y="229"/>
                    <a:pt x="94" y="229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6" y="229"/>
                    <a:pt x="97" y="226"/>
                    <a:pt x="100" y="227"/>
                  </a:cubicBezTo>
                  <a:cubicBezTo>
                    <a:pt x="99" y="220"/>
                    <a:pt x="102" y="216"/>
                    <a:pt x="109" y="217"/>
                  </a:cubicBezTo>
                  <a:cubicBezTo>
                    <a:pt x="109" y="215"/>
                    <a:pt x="110" y="214"/>
                    <a:pt x="109" y="212"/>
                  </a:cubicBezTo>
                  <a:cubicBezTo>
                    <a:pt x="104" y="211"/>
                    <a:pt x="97" y="211"/>
                    <a:pt x="90" y="211"/>
                  </a:cubicBezTo>
                  <a:cubicBezTo>
                    <a:pt x="81" y="211"/>
                    <a:pt x="71" y="210"/>
                    <a:pt x="63" y="210"/>
                  </a:cubicBezTo>
                  <a:cubicBezTo>
                    <a:pt x="59" y="210"/>
                    <a:pt x="54" y="208"/>
                    <a:pt x="50" y="206"/>
                  </a:cubicBezTo>
                  <a:cubicBezTo>
                    <a:pt x="48" y="212"/>
                    <a:pt x="49" y="218"/>
                    <a:pt x="50" y="225"/>
                  </a:cubicBezTo>
                  <a:cubicBezTo>
                    <a:pt x="51" y="231"/>
                    <a:pt x="51" y="236"/>
                    <a:pt x="52" y="242"/>
                  </a:cubicBezTo>
                  <a:cubicBezTo>
                    <a:pt x="53" y="252"/>
                    <a:pt x="53" y="263"/>
                    <a:pt x="55" y="272"/>
                  </a:cubicBezTo>
                  <a:cubicBezTo>
                    <a:pt x="54" y="275"/>
                    <a:pt x="55" y="278"/>
                    <a:pt x="56" y="280"/>
                  </a:cubicBezTo>
                  <a:cubicBezTo>
                    <a:pt x="57" y="290"/>
                    <a:pt x="57" y="299"/>
                    <a:pt x="59" y="310"/>
                  </a:cubicBezTo>
                  <a:cubicBezTo>
                    <a:pt x="62" y="312"/>
                    <a:pt x="67" y="312"/>
                    <a:pt x="70" y="314"/>
                  </a:cubicBezTo>
                  <a:cubicBezTo>
                    <a:pt x="78" y="315"/>
                    <a:pt x="85" y="317"/>
                    <a:pt x="93" y="317"/>
                  </a:cubicBezTo>
                  <a:cubicBezTo>
                    <a:pt x="98" y="317"/>
                    <a:pt x="103" y="318"/>
                    <a:pt x="107" y="318"/>
                  </a:cubicBezTo>
                  <a:cubicBezTo>
                    <a:pt x="116" y="317"/>
                    <a:pt x="124" y="314"/>
                    <a:pt x="134" y="312"/>
                  </a:cubicBezTo>
                  <a:cubicBezTo>
                    <a:pt x="136" y="310"/>
                    <a:pt x="138" y="309"/>
                    <a:pt x="140" y="307"/>
                  </a:cubicBezTo>
                  <a:cubicBezTo>
                    <a:pt x="141" y="298"/>
                    <a:pt x="142" y="287"/>
                    <a:pt x="143" y="278"/>
                  </a:cubicBezTo>
                  <a:cubicBezTo>
                    <a:pt x="144" y="273"/>
                    <a:pt x="144" y="267"/>
                    <a:pt x="144" y="262"/>
                  </a:cubicBezTo>
                  <a:cubicBezTo>
                    <a:pt x="145" y="260"/>
                    <a:pt x="144" y="257"/>
                    <a:pt x="144" y="255"/>
                  </a:cubicBezTo>
                  <a:cubicBezTo>
                    <a:pt x="144" y="254"/>
                    <a:pt x="145" y="252"/>
                    <a:pt x="145" y="251"/>
                  </a:cubicBezTo>
                  <a:cubicBezTo>
                    <a:pt x="145" y="244"/>
                    <a:pt x="144" y="236"/>
                    <a:pt x="145" y="227"/>
                  </a:cubicBezTo>
                  <a:cubicBezTo>
                    <a:pt x="145" y="225"/>
                    <a:pt x="146" y="222"/>
                    <a:pt x="147" y="220"/>
                  </a:cubicBezTo>
                  <a:cubicBezTo>
                    <a:pt x="147" y="215"/>
                    <a:pt x="146" y="210"/>
                    <a:pt x="148" y="205"/>
                  </a:cubicBezTo>
                  <a:cubicBezTo>
                    <a:pt x="141" y="207"/>
                    <a:pt x="135" y="209"/>
                    <a:pt x="127" y="211"/>
                  </a:cubicBezTo>
                  <a:cubicBezTo>
                    <a:pt x="124" y="210"/>
                    <a:pt x="119" y="211"/>
                    <a:pt x="116" y="211"/>
                  </a:cubicBezTo>
                  <a:cubicBezTo>
                    <a:pt x="116" y="217"/>
                    <a:pt x="116" y="221"/>
                    <a:pt x="116" y="227"/>
                  </a:cubicBezTo>
                  <a:cubicBezTo>
                    <a:pt x="122" y="230"/>
                    <a:pt x="124" y="234"/>
                    <a:pt x="126" y="240"/>
                  </a:cubicBezTo>
                  <a:cubicBezTo>
                    <a:pt x="125" y="240"/>
                    <a:pt x="125" y="241"/>
                    <a:pt x="126" y="240"/>
                  </a:cubicBezTo>
                  <a:cubicBezTo>
                    <a:pt x="125" y="244"/>
                    <a:pt x="125" y="248"/>
                    <a:pt x="124" y="252"/>
                  </a:cubicBezTo>
                  <a:cubicBezTo>
                    <a:pt x="121" y="263"/>
                    <a:pt x="116" y="268"/>
                    <a:pt x="110" y="275"/>
                  </a:cubicBezTo>
                  <a:cubicBezTo>
                    <a:pt x="106" y="279"/>
                    <a:pt x="101" y="283"/>
                    <a:pt x="99" y="287"/>
                  </a:cubicBezTo>
                  <a:cubicBezTo>
                    <a:pt x="97" y="290"/>
                    <a:pt x="98" y="293"/>
                    <a:pt x="95" y="295"/>
                  </a:cubicBezTo>
                  <a:cubicBezTo>
                    <a:pt x="90" y="291"/>
                    <a:pt x="85" y="286"/>
                    <a:pt x="81" y="281"/>
                  </a:cubicBezTo>
                  <a:cubicBezTo>
                    <a:pt x="80" y="279"/>
                    <a:pt x="78" y="277"/>
                    <a:pt x="77" y="275"/>
                  </a:cubicBezTo>
                  <a:cubicBezTo>
                    <a:pt x="75" y="271"/>
                    <a:pt x="76" y="265"/>
                    <a:pt x="77" y="261"/>
                  </a:cubicBezTo>
                  <a:cubicBezTo>
                    <a:pt x="77" y="259"/>
                    <a:pt x="76" y="258"/>
                    <a:pt x="76" y="256"/>
                  </a:cubicBezTo>
                  <a:cubicBezTo>
                    <a:pt x="77" y="246"/>
                    <a:pt x="84" y="238"/>
                    <a:pt x="91" y="233"/>
                  </a:cubicBezTo>
                  <a:cubicBezTo>
                    <a:pt x="89" y="228"/>
                    <a:pt x="84" y="224"/>
                    <a:pt x="79" y="222"/>
                  </a:cubicBezTo>
                  <a:cubicBezTo>
                    <a:pt x="80" y="220"/>
                    <a:pt x="81" y="219"/>
                    <a:pt x="81" y="217"/>
                  </a:cubicBezTo>
                  <a:close/>
                  <a:moveTo>
                    <a:pt x="82" y="221"/>
                  </a:moveTo>
                  <a:cubicBezTo>
                    <a:pt x="86" y="223"/>
                    <a:pt x="89" y="226"/>
                    <a:pt x="91" y="229"/>
                  </a:cubicBezTo>
                  <a:cubicBezTo>
                    <a:pt x="92" y="226"/>
                    <a:pt x="87" y="219"/>
                    <a:pt x="83" y="218"/>
                  </a:cubicBezTo>
                  <a:cubicBezTo>
                    <a:pt x="83" y="220"/>
                    <a:pt x="82" y="220"/>
                    <a:pt x="82" y="221"/>
                  </a:cubicBezTo>
                  <a:close/>
                  <a:moveTo>
                    <a:pt x="107" y="232"/>
                  </a:moveTo>
                  <a:cubicBezTo>
                    <a:pt x="107" y="230"/>
                    <a:pt x="108" y="226"/>
                    <a:pt x="106" y="225"/>
                  </a:cubicBezTo>
                  <a:cubicBezTo>
                    <a:pt x="107" y="228"/>
                    <a:pt x="106" y="230"/>
                    <a:pt x="107" y="232"/>
                  </a:cubicBezTo>
                  <a:close/>
                  <a:moveTo>
                    <a:pt x="116" y="237"/>
                  </a:moveTo>
                  <a:cubicBezTo>
                    <a:pt x="115" y="240"/>
                    <a:pt x="113" y="243"/>
                    <a:pt x="110" y="243"/>
                  </a:cubicBezTo>
                  <a:cubicBezTo>
                    <a:pt x="100" y="245"/>
                    <a:pt x="99" y="237"/>
                    <a:pt x="100" y="229"/>
                  </a:cubicBezTo>
                  <a:cubicBezTo>
                    <a:pt x="100" y="228"/>
                    <a:pt x="100" y="228"/>
                    <a:pt x="99" y="228"/>
                  </a:cubicBezTo>
                  <a:cubicBezTo>
                    <a:pt x="89" y="237"/>
                    <a:pt x="91" y="254"/>
                    <a:pt x="94" y="267"/>
                  </a:cubicBezTo>
                  <a:cubicBezTo>
                    <a:pt x="92" y="265"/>
                    <a:pt x="90" y="260"/>
                    <a:pt x="90" y="257"/>
                  </a:cubicBezTo>
                  <a:cubicBezTo>
                    <a:pt x="88" y="250"/>
                    <a:pt x="89" y="243"/>
                    <a:pt x="91" y="236"/>
                  </a:cubicBezTo>
                  <a:cubicBezTo>
                    <a:pt x="88" y="237"/>
                    <a:pt x="86" y="239"/>
                    <a:pt x="86" y="242"/>
                  </a:cubicBezTo>
                  <a:cubicBezTo>
                    <a:pt x="80" y="248"/>
                    <a:pt x="77" y="260"/>
                    <a:pt x="79" y="270"/>
                  </a:cubicBezTo>
                  <a:cubicBezTo>
                    <a:pt x="79" y="271"/>
                    <a:pt x="78" y="271"/>
                    <a:pt x="78" y="272"/>
                  </a:cubicBezTo>
                  <a:cubicBezTo>
                    <a:pt x="82" y="280"/>
                    <a:pt x="89" y="286"/>
                    <a:pt x="96" y="292"/>
                  </a:cubicBezTo>
                  <a:cubicBezTo>
                    <a:pt x="98" y="277"/>
                    <a:pt x="112" y="274"/>
                    <a:pt x="117" y="263"/>
                  </a:cubicBezTo>
                  <a:cubicBezTo>
                    <a:pt x="121" y="256"/>
                    <a:pt x="125" y="245"/>
                    <a:pt x="122" y="235"/>
                  </a:cubicBezTo>
                  <a:cubicBezTo>
                    <a:pt x="120" y="234"/>
                    <a:pt x="119" y="231"/>
                    <a:pt x="116" y="231"/>
                  </a:cubicBezTo>
                  <a:cubicBezTo>
                    <a:pt x="117" y="234"/>
                    <a:pt x="116" y="235"/>
                    <a:pt x="116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sp>
        <p:nvSpPr>
          <p:cNvPr id="437" name="Freeform 203"/>
          <p:cNvSpPr/>
          <p:nvPr/>
        </p:nvSpPr>
        <p:spPr bwMode="auto">
          <a:xfrm>
            <a:off x="595313" y="3460750"/>
            <a:ext cx="141287" cy="130175"/>
          </a:xfrm>
          <a:custGeom>
            <a:avLst/>
            <a:gdLst>
              <a:gd name="T0" fmla="*/ 20 w 45"/>
              <a:gd name="T1" fmla="*/ 8 h 41"/>
              <a:gd name="T2" fmla="*/ 7 w 45"/>
              <a:gd name="T3" fmla="*/ 26 h 41"/>
              <a:gd name="T4" fmla="*/ 39 w 45"/>
              <a:gd name="T5" fmla="*/ 17 h 41"/>
              <a:gd name="T6" fmla="*/ 37 w 45"/>
              <a:gd name="T7" fmla="*/ 4 h 41"/>
              <a:gd name="T8" fmla="*/ 35 w 45"/>
              <a:gd name="T9" fmla="*/ 3 h 41"/>
              <a:gd name="T10" fmla="*/ 24 w 45"/>
              <a:gd name="T11" fmla="*/ 7 h 41"/>
              <a:gd name="T12" fmla="*/ 36 w 45"/>
              <a:gd name="T13" fmla="*/ 1 h 41"/>
              <a:gd name="T14" fmla="*/ 39 w 45"/>
              <a:gd name="T15" fmla="*/ 26 h 41"/>
              <a:gd name="T16" fmla="*/ 7 w 45"/>
              <a:gd name="T17" fmla="*/ 33 h 41"/>
              <a:gd name="T18" fmla="*/ 20 w 45"/>
              <a:gd name="T19" fmla="*/ 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41">
                <a:moveTo>
                  <a:pt x="20" y="8"/>
                </a:moveTo>
                <a:cubicBezTo>
                  <a:pt x="13" y="11"/>
                  <a:pt x="5" y="16"/>
                  <a:pt x="7" y="26"/>
                </a:cubicBezTo>
                <a:cubicBezTo>
                  <a:pt x="11" y="41"/>
                  <a:pt x="38" y="29"/>
                  <a:pt x="39" y="17"/>
                </a:cubicBezTo>
                <a:cubicBezTo>
                  <a:pt x="40" y="13"/>
                  <a:pt x="38" y="9"/>
                  <a:pt x="37" y="4"/>
                </a:cubicBezTo>
                <a:cubicBezTo>
                  <a:pt x="36" y="4"/>
                  <a:pt x="35" y="4"/>
                  <a:pt x="35" y="3"/>
                </a:cubicBezTo>
                <a:cubicBezTo>
                  <a:pt x="30" y="2"/>
                  <a:pt x="27" y="7"/>
                  <a:pt x="24" y="7"/>
                </a:cubicBezTo>
                <a:cubicBezTo>
                  <a:pt x="25" y="3"/>
                  <a:pt x="31" y="0"/>
                  <a:pt x="36" y="1"/>
                </a:cubicBezTo>
                <a:cubicBezTo>
                  <a:pt x="42" y="7"/>
                  <a:pt x="45" y="18"/>
                  <a:pt x="39" y="26"/>
                </a:cubicBezTo>
                <a:cubicBezTo>
                  <a:pt x="34" y="33"/>
                  <a:pt x="15" y="40"/>
                  <a:pt x="7" y="33"/>
                </a:cubicBezTo>
                <a:cubicBezTo>
                  <a:pt x="0" y="24"/>
                  <a:pt x="8" y="6"/>
                  <a:pt x="20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38" name="Freeform 204"/>
          <p:cNvSpPr/>
          <p:nvPr/>
        </p:nvSpPr>
        <p:spPr bwMode="auto">
          <a:xfrm>
            <a:off x="592138" y="3614738"/>
            <a:ext cx="79375" cy="60325"/>
          </a:xfrm>
          <a:custGeom>
            <a:avLst/>
            <a:gdLst>
              <a:gd name="T0" fmla="*/ 15 w 25"/>
              <a:gd name="T1" fmla="*/ 0 h 19"/>
              <a:gd name="T2" fmla="*/ 19 w 25"/>
              <a:gd name="T3" fmla="*/ 16 h 19"/>
              <a:gd name="T4" fmla="*/ 8 w 25"/>
              <a:gd name="T5" fmla="*/ 18 h 19"/>
              <a:gd name="T6" fmla="*/ 12 w 25"/>
              <a:gd name="T7" fmla="*/ 2 h 19"/>
              <a:gd name="T8" fmla="*/ 7 w 25"/>
              <a:gd name="T9" fmla="*/ 10 h 19"/>
              <a:gd name="T10" fmla="*/ 7 w 25"/>
              <a:gd name="T11" fmla="*/ 14 h 19"/>
              <a:gd name="T12" fmla="*/ 20 w 25"/>
              <a:gd name="T13" fmla="*/ 10 h 19"/>
              <a:gd name="T14" fmla="*/ 15 w 25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19">
                <a:moveTo>
                  <a:pt x="15" y="0"/>
                </a:moveTo>
                <a:cubicBezTo>
                  <a:pt x="23" y="1"/>
                  <a:pt x="25" y="12"/>
                  <a:pt x="19" y="16"/>
                </a:cubicBezTo>
                <a:cubicBezTo>
                  <a:pt x="17" y="18"/>
                  <a:pt x="10" y="19"/>
                  <a:pt x="8" y="18"/>
                </a:cubicBezTo>
                <a:cubicBezTo>
                  <a:pt x="0" y="16"/>
                  <a:pt x="4" y="3"/>
                  <a:pt x="12" y="2"/>
                </a:cubicBezTo>
                <a:cubicBezTo>
                  <a:pt x="14" y="5"/>
                  <a:pt x="7" y="6"/>
                  <a:pt x="7" y="10"/>
                </a:cubicBezTo>
                <a:cubicBezTo>
                  <a:pt x="6" y="12"/>
                  <a:pt x="8" y="12"/>
                  <a:pt x="7" y="14"/>
                </a:cubicBezTo>
                <a:cubicBezTo>
                  <a:pt x="12" y="18"/>
                  <a:pt x="19" y="14"/>
                  <a:pt x="20" y="10"/>
                </a:cubicBezTo>
                <a:cubicBezTo>
                  <a:pt x="21" y="5"/>
                  <a:pt x="16" y="4"/>
                  <a:pt x="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9" name="Freeform 206"/>
          <p:cNvSpPr>
            <a:spLocks noEditPoints="1"/>
          </p:cNvSpPr>
          <p:nvPr/>
        </p:nvSpPr>
        <p:spPr bwMode="auto">
          <a:xfrm>
            <a:off x="547688" y="3284538"/>
            <a:ext cx="542925" cy="593725"/>
          </a:xfrm>
          <a:custGeom>
            <a:avLst/>
            <a:gdLst>
              <a:gd name="T0" fmla="*/ 79 w 172"/>
              <a:gd name="T1" fmla="*/ 173 h 188"/>
              <a:gd name="T2" fmla="*/ 41 w 172"/>
              <a:gd name="T3" fmla="*/ 170 h 188"/>
              <a:gd name="T4" fmla="*/ 1 w 172"/>
              <a:gd name="T5" fmla="*/ 94 h 188"/>
              <a:gd name="T6" fmla="*/ 12 w 172"/>
              <a:gd name="T7" fmla="*/ 65 h 188"/>
              <a:gd name="T8" fmla="*/ 83 w 172"/>
              <a:gd name="T9" fmla="*/ 40 h 188"/>
              <a:gd name="T10" fmla="*/ 112 w 172"/>
              <a:gd name="T11" fmla="*/ 9 h 188"/>
              <a:gd name="T12" fmla="*/ 126 w 172"/>
              <a:gd name="T13" fmla="*/ 25 h 188"/>
              <a:gd name="T14" fmla="*/ 168 w 172"/>
              <a:gd name="T15" fmla="*/ 28 h 188"/>
              <a:gd name="T16" fmla="*/ 155 w 172"/>
              <a:gd name="T17" fmla="*/ 59 h 188"/>
              <a:gd name="T18" fmla="*/ 168 w 172"/>
              <a:gd name="T19" fmla="*/ 84 h 188"/>
              <a:gd name="T20" fmla="*/ 149 w 172"/>
              <a:gd name="T21" fmla="*/ 151 h 188"/>
              <a:gd name="T22" fmla="*/ 91 w 172"/>
              <a:gd name="T23" fmla="*/ 177 h 188"/>
              <a:gd name="T24" fmla="*/ 79 w 172"/>
              <a:gd name="T25" fmla="*/ 179 h 188"/>
              <a:gd name="T26" fmla="*/ 105 w 172"/>
              <a:gd name="T27" fmla="*/ 9 h 188"/>
              <a:gd name="T28" fmla="*/ 96 w 172"/>
              <a:gd name="T29" fmla="*/ 11 h 188"/>
              <a:gd name="T30" fmla="*/ 90 w 172"/>
              <a:gd name="T31" fmla="*/ 28 h 188"/>
              <a:gd name="T32" fmla="*/ 86 w 172"/>
              <a:gd name="T33" fmla="*/ 42 h 188"/>
              <a:gd name="T34" fmla="*/ 105 w 172"/>
              <a:gd name="T35" fmla="*/ 12 h 188"/>
              <a:gd name="T36" fmla="*/ 149 w 172"/>
              <a:gd name="T37" fmla="*/ 30 h 188"/>
              <a:gd name="T38" fmla="*/ 108 w 172"/>
              <a:gd name="T39" fmla="*/ 38 h 188"/>
              <a:gd name="T40" fmla="*/ 116 w 172"/>
              <a:gd name="T41" fmla="*/ 44 h 188"/>
              <a:gd name="T42" fmla="*/ 119 w 172"/>
              <a:gd name="T43" fmla="*/ 43 h 188"/>
              <a:gd name="T44" fmla="*/ 134 w 172"/>
              <a:gd name="T45" fmla="*/ 32 h 188"/>
              <a:gd name="T46" fmla="*/ 139 w 172"/>
              <a:gd name="T47" fmla="*/ 41 h 188"/>
              <a:gd name="T48" fmla="*/ 155 w 172"/>
              <a:gd name="T49" fmla="*/ 37 h 188"/>
              <a:gd name="T50" fmla="*/ 142 w 172"/>
              <a:gd name="T51" fmla="*/ 58 h 188"/>
              <a:gd name="T52" fmla="*/ 132 w 172"/>
              <a:gd name="T53" fmla="*/ 63 h 188"/>
              <a:gd name="T54" fmla="*/ 113 w 172"/>
              <a:gd name="T55" fmla="*/ 50 h 188"/>
              <a:gd name="T56" fmla="*/ 126 w 172"/>
              <a:gd name="T57" fmla="*/ 64 h 188"/>
              <a:gd name="T58" fmla="*/ 166 w 172"/>
              <a:gd name="T59" fmla="*/ 33 h 188"/>
              <a:gd name="T60" fmla="*/ 60 w 172"/>
              <a:gd name="T61" fmla="*/ 42 h 188"/>
              <a:gd name="T62" fmla="*/ 22 w 172"/>
              <a:gd name="T63" fmla="*/ 59 h 188"/>
              <a:gd name="T64" fmla="*/ 16 w 172"/>
              <a:gd name="T65" fmla="*/ 66 h 188"/>
              <a:gd name="T66" fmla="*/ 6 w 172"/>
              <a:gd name="T67" fmla="*/ 113 h 188"/>
              <a:gd name="T68" fmla="*/ 28 w 172"/>
              <a:gd name="T69" fmla="*/ 152 h 188"/>
              <a:gd name="T70" fmla="*/ 71 w 172"/>
              <a:gd name="T71" fmla="*/ 171 h 188"/>
              <a:gd name="T72" fmla="*/ 74 w 172"/>
              <a:gd name="T73" fmla="*/ 169 h 188"/>
              <a:gd name="T74" fmla="*/ 95 w 172"/>
              <a:gd name="T75" fmla="*/ 154 h 188"/>
              <a:gd name="T76" fmla="*/ 110 w 172"/>
              <a:gd name="T77" fmla="*/ 174 h 188"/>
              <a:gd name="T78" fmla="*/ 142 w 172"/>
              <a:gd name="T79" fmla="*/ 153 h 188"/>
              <a:gd name="T80" fmla="*/ 164 w 172"/>
              <a:gd name="T81" fmla="*/ 97 h 188"/>
              <a:gd name="T82" fmla="*/ 150 w 172"/>
              <a:gd name="T83" fmla="*/ 63 h 188"/>
              <a:gd name="T84" fmla="*/ 98 w 172"/>
              <a:gd name="T85" fmla="*/ 65 h 188"/>
              <a:gd name="T86" fmla="*/ 78 w 172"/>
              <a:gd name="T87" fmla="*/ 54 h 188"/>
              <a:gd name="T88" fmla="*/ 87 w 172"/>
              <a:gd name="T89" fmla="*/ 63 h 188"/>
              <a:gd name="T90" fmla="*/ 60 w 172"/>
              <a:gd name="T91" fmla="*/ 42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2" h="188">
                <a:moveTo>
                  <a:pt x="79" y="179"/>
                </a:moveTo>
                <a:cubicBezTo>
                  <a:pt x="78" y="177"/>
                  <a:pt x="78" y="175"/>
                  <a:pt x="79" y="173"/>
                </a:cubicBezTo>
                <a:cubicBezTo>
                  <a:pt x="75" y="175"/>
                  <a:pt x="70" y="178"/>
                  <a:pt x="65" y="181"/>
                </a:cubicBezTo>
                <a:cubicBezTo>
                  <a:pt x="55" y="182"/>
                  <a:pt x="49" y="176"/>
                  <a:pt x="41" y="170"/>
                </a:cubicBezTo>
                <a:cubicBezTo>
                  <a:pt x="30" y="162"/>
                  <a:pt x="22" y="153"/>
                  <a:pt x="14" y="140"/>
                </a:cubicBezTo>
                <a:cubicBezTo>
                  <a:pt x="7" y="127"/>
                  <a:pt x="0" y="115"/>
                  <a:pt x="1" y="94"/>
                </a:cubicBezTo>
                <a:cubicBezTo>
                  <a:pt x="2" y="87"/>
                  <a:pt x="4" y="84"/>
                  <a:pt x="6" y="77"/>
                </a:cubicBezTo>
                <a:cubicBezTo>
                  <a:pt x="8" y="74"/>
                  <a:pt x="10" y="70"/>
                  <a:pt x="12" y="65"/>
                </a:cubicBezTo>
                <a:cubicBezTo>
                  <a:pt x="22" y="56"/>
                  <a:pt x="31" y="44"/>
                  <a:pt x="47" y="41"/>
                </a:cubicBezTo>
                <a:cubicBezTo>
                  <a:pt x="56" y="34"/>
                  <a:pt x="74" y="37"/>
                  <a:pt x="83" y="40"/>
                </a:cubicBezTo>
                <a:cubicBezTo>
                  <a:pt x="84" y="30"/>
                  <a:pt x="89" y="17"/>
                  <a:pt x="92" y="7"/>
                </a:cubicBezTo>
                <a:cubicBezTo>
                  <a:pt x="98" y="2"/>
                  <a:pt x="109" y="0"/>
                  <a:pt x="112" y="9"/>
                </a:cubicBezTo>
                <a:cubicBezTo>
                  <a:pt x="104" y="21"/>
                  <a:pt x="99" y="30"/>
                  <a:pt x="95" y="45"/>
                </a:cubicBezTo>
                <a:cubicBezTo>
                  <a:pt x="101" y="36"/>
                  <a:pt x="112" y="25"/>
                  <a:pt x="126" y="25"/>
                </a:cubicBezTo>
                <a:cubicBezTo>
                  <a:pt x="130" y="24"/>
                  <a:pt x="134" y="26"/>
                  <a:pt x="137" y="24"/>
                </a:cubicBezTo>
                <a:cubicBezTo>
                  <a:pt x="148" y="27"/>
                  <a:pt x="160" y="31"/>
                  <a:pt x="168" y="28"/>
                </a:cubicBezTo>
                <a:cubicBezTo>
                  <a:pt x="170" y="28"/>
                  <a:pt x="171" y="29"/>
                  <a:pt x="172" y="30"/>
                </a:cubicBezTo>
                <a:cubicBezTo>
                  <a:pt x="169" y="40"/>
                  <a:pt x="165" y="54"/>
                  <a:pt x="155" y="59"/>
                </a:cubicBezTo>
                <a:cubicBezTo>
                  <a:pt x="159" y="62"/>
                  <a:pt x="160" y="65"/>
                  <a:pt x="163" y="70"/>
                </a:cubicBezTo>
                <a:cubicBezTo>
                  <a:pt x="166" y="75"/>
                  <a:pt x="167" y="76"/>
                  <a:pt x="168" y="84"/>
                </a:cubicBezTo>
                <a:cubicBezTo>
                  <a:pt x="169" y="105"/>
                  <a:pt x="165" y="119"/>
                  <a:pt x="157" y="135"/>
                </a:cubicBezTo>
                <a:cubicBezTo>
                  <a:pt x="154" y="141"/>
                  <a:pt x="150" y="146"/>
                  <a:pt x="149" y="151"/>
                </a:cubicBezTo>
                <a:cubicBezTo>
                  <a:pt x="135" y="166"/>
                  <a:pt x="116" y="188"/>
                  <a:pt x="91" y="173"/>
                </a:cubicBezTo>
                <a:cubicBezTo>
                  <a:pt x="90" y="174"/>
                  <a:pt x="93" y="175"/>
                  <a:pt x="91" y="177"/>
                </a:cubicBezTo>
                <a:cubicBezTo>
                  <a:pt x="88" y="177"/>
                  <a:pt x="87" y="176"/>
                  <a:pt x="86" y="174"/>
                </a:cubicBezTo>
                <a:cubicBezTo>
                  <a:pt x="85" y="174"/>
                  <a:pt x="84" y="180"/>
                  <a:pt x="79" y="179"/>
                </a:cubicBezTo>
                <a:close/>
                <a:moveTo>
                  <a:pt x="98" y="8"/>
                </a:moveTo>
                <a:cubicBezTo>
                  <a:pt x="99" y="9"/>
                  <a:pt x="103" y="9"/>
                  <a:pt x="105" y="9"/>
                </a:cubicBezTo>
                <a:cubicBezTo>
                  <a:pt x="104" y="6"/>
                  <a:pt x="101" y="8"/>
                  <a:pt x="98" y="8"/>
                </a:cubicBezTo>
                <a:close/>
                <a:moveTo>
                  <a:pt x="96" y="11"/>
                </a:moveTo>
                <a:cubicBezTo>
                  <a:pt x="94" y="13"/>
                  <a:pt x="90" y="23"/>
                  <a:pt x="90" y="26"/>
                </a:cubicBezTo>
                <a:cubicBezTo>
                  <a:pt x="90" y="27"/>
                  <a:pt x="90" y="28"/>
                  <a:pt x="90" y="28"/>
                </a:cubicBezTo>
                <a:cubicBezTo>
                  <a:pt x="90" y="29"/>
                  <a:pt x="89" y="29"/>
                  <a:pt x="88" y="30"/>
                </a:cubicBezTo>
                <a:cubicBezTo>
                  <a:pt x="87" y="34"/>
                  <a:pt x="89" y="39"/>
                  <a:pt x="86" y="42"/>
                </a:cubicBezTo>
                <a:cubicBezTo>
                  <a:pt x="87" y="48"/>
                  <a:pt x="87" y="54"/>
                  <a:pt x="91" y="59"/>
                </a:cubicBezTo>
                <a:cubicBezTo>
                  <a:pt x="90" y="40"/>
                  <a:pt x="97" y="26"/>
                  <a:pt x="105" y="12"/>
                </a:cubicBezTo>
                <a:cubicBezTo>
                  <a:pt x="102" y="13"/>
                  <a:pt x="99" y="12"/>
                  <a:pt x="96" y="11"/>
                </a:cubicBezTo>
                <a:close/>
                <a:moveTo>
                  <a:pt x="149" y="30"/>
                </a:moveTo>
                <a:cubicBezTo>
                  <a:pt x="145" y="31"/>
                  <a:pt x="142" y="29"/>
                  <a:pt x="139" y="29"/>
                </a:cubicBezTo>
                <a:cubicBezTo>
                  <a:pt x="128" y="28"/>
                  <a:pt x="117" y="35"/>
                  <a:pt x="108" y="38"/>
                </a:cubicBezTo>
                <a:cubicBezTo>
                  <a:pt x="105" y="43"/>
                  <a:pt x="98" y="48"/>
                  <a:pt x="97" y="55"/>
                </a:cubicBezTo>
                <a:cubicBezTo>
                  <a:pt x="102" y="50"/>
                  <a:pt x="109" y="46"/>
                  <a:pt x="116" y="44"/>
                </a:cubicBezTo>
                <a:cubicBezTo>
                  <a:pt x="116" y="41"/>
                  <a:pt x="116" y="40"/>
                  <a:pt x="118" y="38"/>
                </a:cubicBezTo>
                <a:cubicBezTo>
                  <a:pt x="119" y="40"/>
                  <a:pt x="118" y="41"/>
                  <a:pt x="119" y="43"/>
                </a:cubicBezTo>
                <a:cubicBezTo>
                  <a:pt x="121" y="43"/>
                  <a:pt x="121" y="42"/>
                  <a:pt x="122" y="42"/>
                </a:cubicBezTo>
                <a:cubicBezTo>
                  <a:pt x="131" y="43"/>
                  <a:pt x="131" y="35"/>
                  <a:pt x="134" y="32"/>
                </a:cubicBezTo>
                <a:cubicBezTo>
                  <a:pt x="135" y="34"/>
                  <a:pt x="134" y="38"/>
                  <a:pt x="134" y="41"/>
                </a:cubicBezTo>
                <a:cubicBezTo>
                  <a:pt x="135" y="39"/>
                  <a:pt x="137" y="41"/>
                  <a:pt x="139" y="41"/>
                </a:cubicBezTo>
                <a:cubicBezTo>
                  <a:pt x="144" y="40"/>
                  <a:pt x="149" y="38"/>
                  <a:pt x="153" y="36"/>
                </a:cubicBezTo>
                <a:cubicBezTo>
                  <a:pt x="153" y="37"/>
                  <a:pt x="155" y="36"/>
                  <a:pt x="155" y="37"/>
                </a:cubicBezTo>
                <a:cubicBezTo>
                  <a:pt x="151" y="44"/>
                  <a:pt x="143" y="46"/>
                  <a:pt x="136" y="46"/>
                </a:cubicBezTo>
                <a:cubicBezTo>
                  <a:pt x="138" y="50"/>
                  <a:pt x="143" y="54"/>
                  <a:pt x="142" y="58"/>
                </a:cubicBezTo>
                <a:cubicBezTo>
                  <a:pt x="137" y="54"/>
                  <a:pt x="131" y="42"/>
                  <a:pt x="122" y="48"/>
                </a:cubicBezTo>
                <a:cubicBezTo>
                  <a:pt x="126" y="52"/>
                  <a:pt x="133" y="57"/>
                  <a:pt x="132" y="63"/>
                </a:cubicBezTo>
                <a:cubicBezTo>
                  <a:pt x="127" y="60"/>
                  <a:pt x="125" y="54"/>
                  <a:pt x="119" y="51"/>
                </a:cubicBezTo>
                <a:cubicBezTo>
                  <a:pt x="118" y="53"/>
                  <a:pt x="114" y="51"/>
                  <a:pt x="113" y="50"/>
                </a:cubicBezTo>
                <a:cubicBezTo>
                  <a:pt x="108" y="54"/>
                  <a:pt x="102" y="57"/>
                  <a:pt x="99" y="61"/>
                </a:cubicBezTo>
                <a:cubicBezTo>
                  <a:pt x="107" y="60"/>
                  <a:pt x="117" y="63"/>
                  <a:pt x="126" y="64"/>
                </a:cubicBezTo>
                <a:cubicBezTo>
                  <a:pt x="134" y="65"/>
                  <a:pt x="144" y="64"/>
                  <a:pt x="150" y="58"/>
                </a:cubicBezTo>
                <a:cubicBezTo>
                  <a:pt x="158" y="52"/>
                  <a:pt x="165" y="44"/>
                  <a:pt x="166" y="33"/>
                </a:cubicBezTo>
                <a:cubicBezTo>
                  <a:pt x="160" y="33"/>
                  <a:pt x="155" y="33"/>
                  <a:pt x="149" y="30"/>
                </a:cubicBezTo>
                <a:close/>
                <a:moveTo>
                  <a:pt x="60" y="42"/>
                </a:moveTo>
                <a:cubicBezTo>
                  <a:pt x="49" y="43"/>
                  <a:pt x="44" y="45"/>
                  <a:pt x="37" y="50"/>
                </a:cubicBezTo>
                <a:cubicBezTo>
                  <a:pt x="32" y="53"/>
                  <a:pt x="27" y="56"/>
                  <a:pt x="22" y="59"/>
                </a:cubicBezTo>
                <a:cubicBezTo>
                  <a:pt x="20" y="61"/>
                  <a:pt x="20" y="63"/>
                  <a:pt x="19" y="65"/>
                </a:cubicBezTo>
                <a:cubicBezTo>
                  <a:pt x="18" y="65"/>
                  <a:pt x="16" y="66"/>
                  <a:pt x="16" y="66"/>
                </a:cubicBezTo>
                <a:cubicBezTo>
                  <a:pt x="11" y="73"/>
                  <a:pt x="9" y="81"/>
                  <a:pt x="6" y="87"/>
                </a:cubicBezTo>
                <a:cubicBezTo>
                  <a:pt x="6" y="96"/>
                  <a:pt x="4" y="104"/>
                  <a:pt x="6" y="113"/>
                </a:cubicBezTo>
                <a:cubicBezTo>
                  <a:pt x="7" y="116"/>
                  <a:pt x="10" y="120"/>
                  <a:pt x="11" y="124"/>
                </a:cubicBezTo>
                <a:cubicBezTo>
                  <a:pt x="16" y="135"/>
                  <a:pt x="20" y="143"/>
                  <a:pt x="28" y="152"/>
                </a:cubicBezTo>
                <a:cubicBezTo>
                  <a:pt x="38" y="163"/>
                  <a:pt x="48" y="172"/>
                  <a:pt x="62" y="176"/>
                </a:cubicBezTo>
                <a:cubicBezTo>
                  <a:pt x="66" y="175"/>
                  <a:pt x="69" y="173"/>
                  <a:pt x="71" y="171"/>
                </a:cubicBezTo>
                <a:cubicBezTo>
                  <a:pt x="66" y="169"/>
                  <a:pt x="61" y="165"/>
                  <a:pt x="61" y="160"/>
                </a:cubicBezTo>
                <a:cubicBezTo>
                  <a:pt x="65" y="163"/>
                  <a:pt x="68" y="168"/>
                  <a:pt x="74" y="169"/>
                </a:cubicBezTo>
                <a:cubicBezTo>
                  <a:pt x="80" y="169"/>
                  <a:pt x="85" y="165"/>
                  <a:pt x="90" y="162"/>
                </a:cubicBezTo>
                <a:cubicBezTo>
                  <a:pt x="91" y="160"/>
                  <a:pt x="91" y="155"/>
                  <a:pt x="95" y="154"/>
                </a:cubicBezTo>
                <a:cubicBezTo>
                  <a:pt x="97" y="159"/>
                  <a:pt x="92" y="165"/>
                  <a:pt x="90" y="168"/>
                </a:cubicBezTo>
                <a:cubicBezTo>
                  <a:pt x="97" y="170"/>
                  <a:pt x="103" y="175"/>
                  <a:pt x="110" y="174"/>
                </a:cubicBezTo>
                <a:cubicBezTo>
                  <a:pt x="118" y="173"/>
                  <a:pt x="126" y="168"/>
                  <a:pt x="132" y="163"/>
                </a:cubicBezTo>
                <a:cubicBezTo>
                  <a:pt x="135" y="161"/>
                  <a:pt x="140" y="155"/>
                  <a:pt x="142" y="153"/>
                </a:cubicBezTo>
                <a:cubicBezTo>
                  <a:pt x="151" y="137"/>
                  <a:pt x="162" y="122"/>
                  <a:pt x="162" y="100"/>
                </a:cubicBezTo>
                <a:cubicBezTo>
                  <a:pt x="162" y="99"/>
                  <a:pt x="164" y="98"/>
                  <a:pt x="164" y="97"/>
                </a:cubicBezTo>
                <a:cubicBezTo>
                  <a:pt x="163" y="87"/>
                  <a:pt x="163" y="80"/>
                  <a:pt x="159" y="71"/>
                </a:cubicBezTo>
                <a:cubicBezTo>
                  <a:pt x="156" y="68"/>
                  <a:pt x="153" y="65"/>
                  <a:pt x="150" y="63"/>
                </a:cubicBezTo>
                <a:cubicBezTo>
                  <a:pt x="144" y="68"/>
                  <a:pt x="133" y="68"/>
                  <a:pt x="122" y="68"/>
                </a:cubicBezTo>
                <a:cubicBezTo>
                  <a:pt x="116" y="65"/>
                  <a:pt x="104" y="65"/>
                  <a:pt x="98" y="65"/>
                </a:cubicBezTo>
                <a:cubicBezTo>
                  <a:pt x="93" y="70"/>
                  <a:pt x="83" y="67"/>
                  <a:pt x="78" y="65"/>
                </a:cubicBezTo>
                <a:cubicBezTo>
                  <a:pt x="75" y="61"/>
                  <a:pt x="72" y="55"/>
                  <a:pt x="78" y="54"/>
                </a:cubicBezTo>
                <a:cubicBezTo>
                  <a:pt x="80" y="56"/>
                  <a:pt x="78" y="58"/>
                  <a:pt x="79" y="61"/>
                </a:cubicBezTo>
                <a:cubicBezTo>
                  <a:pt x="81" y="62"/>
                  <a:pt x="84" y="62"/>
                  <a:pt x="87" y="63"/>
                </a:cubicBezTo>
                <a:cubicBezTo>
                  <a:pt x="84" y="57"/>
                  <a:pt x="83" y="51"/>
                  <a:pt x="82" y="44"/>
                </a:cubicBezTo>
                <a:cubicBezTo>
                  <a:pt x="76" y="38"/>
                  <a:pt x="68" y="42"/>
                  <a:pt x="60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2052638" y="514350"/>
            <a:ext cx="750887" cy="568325"/>
            <a:chOff x="2052638" y="514350"/>
            <a:chExt cx="750887" cy="568325"/>
          </a:xfrm>
          <a:solidFill>
            <a:schemeClr val="accent1"/>
          </a:solidFill>
        </p:grpSpPr>
        <p:sp>
          <p:nvSpPr>
            <p:cNvPr id="40" name="Freeform 207"/>
            <p:cNvSpPr/>
            <p:nvPr/>
          </p:nvSpPr>
          <p:spPr bwMode="auto">
            <a:xfrm>
              <a:off x="2535238" y="568325"/>
              <a:ext cx="12700" cy="31750"/>
            </a:xfrm>
            <a:custGeom>
              <a:avLst/>
              <a:gdLst>
                <a:gd name="T0" fmla="*/ 0 w 4"/>
                <a:gd name="T1" fmla="*/ 1 h 10"/>
                <a:gd name="T2" fmla="*/ 2 w 4"/>
                <a:gd name="T3" fmla="*/ 1 h 10"/>
                <a:gd name="T4" fmla="*/ 4 w 4"/>
                <a:gd name="T5" fmla="*/ 10 h 10"/>
                <a:gd name="T6" fmla="*/ 0 w 4"/>
                <a:gd name="T7" fmla="*/ 2 h 10"/>
                <a:gd name="T8" fmla="*/ 0 w 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2" y="0"/>
                    <a:pt x="1" y="1"/>
                    <a:pt x="2" y="1"/>
                  </a:cubicBezTo>
                  <a:cubicBezTo>
                    <a:pt x="2" y="4"/>
                    <a:pt x="4" y="8"/>
                    <a:pt x="4" y="10"/>
                  </a:cubicBezTo>
                  <a:cubicBezTo>
                    <a:pt x="1" y="9"/>
                    <a:pt x="2" y="4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208"/>
            <p:cNvSpPr/>
            <p:nvPr/>
          </p:nvSpPr>
          <p:spPr bwMode="auto">
            <a:xfrm>
              <a:off x="2554288" y="571500"/>
              <a:ext cx="12700" cy="25400"/>
            </a:xfrm>
            <a:custGeom>
              <a:avLst/>
              <a:gdLst>
                <a:gd name="T0" fmla="*/ 3 w 4"/>
                <a:gd name="T1" fmla="*/ 0 h 8"/>
                <a:gd name="T2" fmla="*/ 2 w 4"/>
                <a:gd name="T3" fmla="*/ 8 h 8"/>
                <a:gd name="T4" fmla="*/ 0 w 4"/>
                <a:gd name="T5" fmla="*/ 0 h 8"/>
                <a:gd name="T6" fmla="*/ 3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2" y="3"/>
                    <a:pt x="4" y="6"/>
                    <a:pt x="2" y="8"/>
                  </a:cubicBezTo>
                  <a:cubicBezTo>
                    <a:pt x="0" y="6"/>
                    <a:pt x="1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209"/>
            <p:cNvSpPr/>
            <p:nvPr/>
          </p:nvSpPr>
          <p:spPr bwMode="auto">
            <a:xfrm>
              <a:off x="2600325" y="574675"/>
              <a:ext cx="9525" cy="25400"/>
            </a:xfrm>
            <a:custGeom>
              <a:avLst/>
              <a:gdLst>
                <a:gd name="T0" fmla="*/ 1 w 3"/>
                <a:gd name="T1" fmla="*/ 0 h 8"/>
                <a:gd name="T2" fmla="*/ 2 w 3"/>
                <a:gd name="T3" fmla="*/ 0 h 8"/>
                <a:gd name="T4" fmla="*/ 2 w 3"/>
                <a:gd name="T5" fmla="*/ 8 h 8"/>
                <a:gd name="T6" fmla="*/ 1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2" y="5"/>
                    <a:pt x="2" y="8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210"/>
            <p:cNvSpPr/>
            <p:nvPr/>
          </p:nvSpPr>
          <p:spPr bwMode="auto">
            <a:xfrm>
              <a:off x="2519363" y="577850"/>
              <a:ext cx="15875" cy="22225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0 h 7"/>
                <a:gd name="T4" fmla="*/ 4 w 5"/>
                <a:gd name="T5" fmla="*/ 7 h 7"/>
                <a:gd name="T6" fmla="*/ 4 w 5"/>
                <a:gd name="T7" fmla="*/ 7 h 7"/>
                <a:gd name="T8" fmla="*/ 1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2"/>
                    <a:pt x="5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211"/>
            <p:cNvSpPr/>
            <p:nvPr/>
          </p:nvSpPr>
          <p:spPr bwMode="auto">
            <a:xfrm>
              <a:off x="2616200" y="577850"/>
              <a:ext cx="9525" cy="22225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0 h 7"/>
                <a:gd name="T4" fmla="*/ 0 w 3"/>
                <a:gd name="T5" fmla="*/ 7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3"/>
                    <a:pt x="3" y="7"/>
                    <a:pt x="0" y="7"/>
                  </a:cubicBezTo>
                  <a:cubicBezTo>
                    <a:pt x="0" y="5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212"/>
            <p:cNvSpPr/>
            <p:nvPr/>
          </p:nvSpPr>
          <p:spPr bwMode="auto">
            <a:xfrm>
              <a:off x="2506663" y="584200"/>
              <a:ext cx="19050" cy="15875"/>
            </a:xfrm>
            <a:custGeom>
              <a:avLst/>
              <a:gdLst>
                <a:gd name="T0" fmla="*/ 1 w 6"/>
                <a:gd name="T1" fmla="*/ 0 h 5"/>
                <a:gd name="T2" fmla="*/ 1 w 6"/>
                <a:gd name="T3" fmla="*/ 0 h 5"/>
                <a:gd name="T4" fmla="*/ 3 w 6"/>
                <a:gd name="T5" fmla="*/ 5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6" y="4"/>
                    <a:pt x="3" y="5"/>
                  </a:cubicBezTo>
                  <a:cubicBezTo>
                    <a:pt x="2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213"/>
            <p:cNvSpPr/>
            <p:nvPr/>
          </p:nvSpPr>
          <p:spPr bwMode="auto">
            <a:xfrm>
              <a:off x="2628900" y="584200"/>
              <a:ext cx="12700" cy="22225"/>
            </a:xfrm>
            <a:custGeom>
              <a:avLst/>
              <a:gdLst>
                <a:gd name="T0" fmla="*/ 3 w 4"/>
                <a:gd name="T1" fmla="*/ 0 h 7"/>
                <a:gd name="T2" fmla="*/ 0 w 4"/>
                <a:gd name="T3" fmla="*/ 7 h 7"/>
                <a:gd name="T4" fmla="*/ 3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4" y="2"/>
                    <a:pt x="3" y="7"/>
                    <a:pt x="0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214"/>
            <p:cNvSpPr/>
            <p:nvPr/>
          </p:nvSpPr>
          <p:spPr bwMode="auto">
            <a:xfrm>
              <a:off x="2644775" y="590550"/>
              <a:ext cx="12700" cy="19050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2" y="5"/>
                    <a:pt x="0" y="6"/>
                  </a:cubicBezTo>
                  <a:cubicBezTo>
                    <a:pt x="1" y="4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215"/>
            <p:cNvSpPr/>
            <p:nvPr/>
          </p:nvSpPr>
          <p:spPr bwMode="auto">
            <a:xfrm>
              <a:off x="2468563" y="590550"/>
              <a:ext cx="15875" cy="22225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7 h 7"/>
                <a:gd name="T4" fmla="*/ 0 w 5"/>
                <a:gd name="T5" fmla="*/ 1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5"/>
                    <a:pt x="5" y="7"/>
                  </a:cubicBezTo>
                  <a:cubicBezTo>
                    <a:pt x="3" y="6"/>
                    <a:pt x="2" y="3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216"/>
            <p:cNvSpPr/>
            <p:nvPr/>
          </p:nvSpPr>
          <p:spPr bwMode="auto">
            <a:xfrm>
              <a:off x="2455863" y="596900"/>
              <a:ext cx="15875" cy="22225"/>
            </a:xfrm>
            <a:custGeom>
              <a:avLst/>
              <a:gdLst>
                <a:gd name="T0" fmla="*/ 5 w 5"/>
                <a:gd name="T1" fmla="*/ 7 h 7"/>
                <a:gd name="T2" fmla="*/ 0 w 5"/>
                <a:gd name="T3" fmla="*/ 3 h 7"/>
                <a:gd name="T4" fmla="*/ 5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3" y="7"/>
                    <a:pt x="0" y="4"/>
                    <a:pt x="0" y="3"/>
                  </a:cubicBezTo>
                  <a:cubicBezTo>
                    <a:pt x="0" y="0"/>
                    <a:pt x="5" y="5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217"/>
            <p:cNvSpPr/>
            <p:nvPr/>
          </p:nvSpPr>
          <p:spPr bwMode="auto">
            <a:xfrm>
              <a:off x="2443163" y="606425"/>
              <a:ext cx="19050" cy="22225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2 h 7"/>
                <a:gd name="T4" fmla="*/ 6 w 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3" y="7"/>
                    <a:pt x="1" y="4"/>
                    <a:pt x="0" y="2"/>
                  </a:cubicBezTo>
                  <a:cubicBezTo>
                    <a:pt x="2" y="0"/>
                    <a:pt x="5" y="5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218"/>
            <p:cNvSpPr/>
            <p:nvPr/>
          </p:nvSpPr>
          <p:spPr bwMode="auto">
            <a:xfrm>
              <a:off x="2673350" y="612775"/>
              <a:ext cx="19050" cy="19050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6 h 6"/>
                <a:gd name="T4" fmla="*/ 5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6" y="3"/>
                    <a:pt x="3" y="5"/>
                    <a:pt x="0" y="6"/>
                  </a:cubicBezTo>
                  <a:cubicBezTo>
                    <a:pt x="1" y="4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219"/>
            <p:cNvSpPr/>
            <p:nvPr/>
          </p:nvSpPr>
          <p:spPr bwMode="auto">
            <a:xfrm>
              <a:off x="2433638" y="619125"/>
              <a:ext cx="19050" cy="14288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0 h 5"/>
                <a:gd name="T4" fmla="*/ 1 w 6"/>
                <a:gd name="T5" fmla="*/ 0 h 5"/>
                <a:gd name="T6" fmla="*/ 6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5"/>
                    <a:pt x="1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6" y="3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220"/>
            <p:cNvSpPr/>
            <p:nvPr/>
          </p:nvSpPr>
          <p:spPr bwMode="auto">
            <a:xfrm>
              <a:off x="2689225" y="625475"/>
              <a:ext cx="15875" cy="17463"/>
            </a:xfrm>
            <a:custGeom>
              <a:avLst/>
              <a:gdLst>
                <a:gd name="T0" fmla="*/ 5 w 5"/>
                <a:gd name="T1" fmla="*/ 1 h 6"/>
                <a:gd name="T2" fmla="*/ 0 w 5"/>
                <a:gd name="T3" fmla="*/ 6 h 6"/>
                <a:gd name="T4" fmla="*/ 4 w 5"/>
                <a:gd name="T5" fmla="*/ 0 h 6"/>
                <a:gd name="T6" fmla="*/ 5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4" y="3"/>
                    <a:pt x="2" y="6"/>
                    <a:pt x="0" y="6"/>
                  </a:cubicBezTo>
                  <a:cubicBezTo>
                    <a:pt x="0" y="4"/>
                    <a:pt x="3" y="2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221"/>
            <p:cNvSpPr>
              <a:spLocks noEditPoints="1"/>
            </p:cNvSpPr>
            <p:nvPr/>
          </p:nvSpPr>
          <p:spPr bwMode="auto">
            <a:xfrm>
              <a:off x="2455863" y="628650"/>
              <a:ext cx="246062" cy="182563"/>
            </a:xfrm>
            <a:custGeom>
              <a:avLst/>
              <a:gdLst>
                <a:gd name="T0" fmla="*/ 70 w 78"/>
                <a:gd name="T1" fmla="*/ 58 h 58"/>
                <a:gd name="T2" fmla="*/ 58 w 78"/>
                <a:gd name="T3" fmla="*/ 52 h 58"/>
                <a:gd name="T4" fmla="*/ 38 w 78"/>
                <a:gd name="T5" fmla="*/ 42 h 58"/>
                <a:gd name="T6" fmla="*/ 24 w 78"/>
                <a:gd name="T7" fmla="*/ 35 h 58"/>
                <a:gd name="T8" fmla="*/ 15 w 78"/>
                <a:gd name="T9" fmla="*/ 30 h 58"/>
                <a:gd name="T10" fmla="*/ 7 w 78"/>
                <a:gd name="T11" fmla="*/ 26 h 58"/>
                <a:gd name="T12" fmla="*/ 3 w 78"/>
                <a:gd name="T13" fmla="*/ 24 h 58"/>
                <a:gd name="T14" fmla="*/ 1 w 78"/>
                <a:gd name="T15" fmla="*/ 24 h 58"/>
                <a:gd name="T16" fmla="*/ 4 w 78"/>
                <a:gd name="T17" fmla="*/ 18 h 58"/>
                <a:gd name="T18" fmla="*/ 34 w 78"/>
                <a:gd name="T19" fmla="*/ 1 h 58"/>
                <a:gd name="T20" fmla="*/ 35 w 78"/>
                <a:gd name="T21" fmla="*/ 0 h 58"/>
                <a:gd name="T22" fmla="*/ 57 w 78"/>
                <a:gd name="T23" fmla="*/ 4 h 58"/>
                <a:gd name="T24" fmla="*/ 58 w 78"/>
                <a:gd name="T25" fmla="*/ 6 h 58"/>
                <a:gd name="T26" fmla="*/ 76 w 78"/>
                <a:gd name="T27" fmla="*/ 38 h 58"/>
                <a:gd name="T28" fmla="*/ 70 w 78"/>
                <a:gd name="T29" fmla="*/ 58 h 58"/>
                <a:gd name="T30" fmla="*/ 72 w 78"/>
                <a:gd name="T31" fmla="*/ 44 h 58"/>
                <a:gd name="T32" fmla="*/ 73 w 78"/>
                <a:gd name="T33" fmla="*/ 29 h 58"/>
                <a:gd name="T34" fmla="*/ 72 w 78"/>
                <a:gd name="T35" fmla="*/ 27 h 58"/>
                <a:gd name="T36" fmla="*/ 71 w 78"/>
                <a:gd name="T37" fmla="*/ 22 h 58"/>
                <a:gd name="T38" fmla="*/ 61 w 78"/>
                <a:gd name="T39" fmla="*/ 11 h 58"/>
                <a:gd name="T40" fmla="*/ 56 w 78"/>
                <a:gd name="T41" fmla="*/ 9 h 58"/>
                <a:gd name="T42" fmla="*/ 51 w 78"/>
                <a:gd name="T43" fmla="*/ 5 h 58"/>
                <a:gd name="T44" fmla="*/ 33 w 78"/>
                <a:gd name="T45" fmla="*/ 4 h 58"/>
                <a:gd name="T46" fmla="*/ 12 w 78"/>
                <a:gd name="T47" fmla="*/ 11 h 58"/>
                <a:gd name="T48" fmla="*/ 4 w 78"/>
                <a:gd name="T49" fmla="*/ 22 h 58"/>
                <a:gd name="T50" fmla="*/ 25 w 78"/>
                <a:gd name="T51" fmla="*/ 32 h 58"/>
                <a:gd name="T52" fmla="*/ 35 w 78"/>
                <a:gd name="T53" fmla="*/ 37 h 58"/>
                <a:gd name="T54" fmla="*/ 42 w 78"/>
                <a:gd name="T55" fmla="*/ 42 h 58"/>
                <a:gd name="T56" fmla="*/ 51 w 78"/>
                <a:gd name="T57" fmla="*/ 46 h 58"/>
                <a:gd name="T58" fmla="*/ 53 w 78"/>
                <a:gd name="T59" fmla="*/ 47 h 58"/>
                <a:gd name="T60" fmla="*/ 57 w 78"/>
                <a:gd name="T61" fmla="*/ 48 h 58"/>
                <a:gd name="T62" fmla="*/ 59 w 78"/>
                <a:gd name="T63" fmla="*/ 50 h 58"/>
                <a:gd name="T64" fmla="*/ 61 w 78"/>
                <a:gd name="T65" fmla="*/ 51 h 58"/>
                <a:gd name="T66" fmla="*/ 69 w 78"/>
                <a:gd name="T67" fmla="*/ 55 h 58"/>
                <a:gd name="T68" fmla="*/ 72 w 78"/>
                <a:gd name="T69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58">
                  <a:moveTo>
                    <a:pt x="70" y="58"/>
                  </a:moveTo>
                  <a:cubicBezTo>
                    <a:pt x="65" y="57"/>
                    <a:pt x="62" y="54"/>
                    <a:pt x="58" y="52"/>
                  </a:cubicBezTo>
                  <a:cubicBezTo>
                    <a:pt x="52" y="49"/>
                    <a:pt x="45" y="46"/>
                    <a:pt x="38" y="42"/>
                  </a:cubicBezTo>
                  <a:cubicBezTo>
                    <a:pt x="33" y="40"/>
                    <a:pt x="29" y="36"/>
                    <a:pt x="24" y="35"/>
                  </a:cubicBezTo>
                  <a:cubicBezTo>
                    <a:pt x="22" y="32"/>
                    <a:pt x="18" y="32"/>
                    <a:pt x="15" y="30"/>
                  </a:cubicBezTo>
                  <a:cubicBezTo>
                    <a:pt x="12" y="29"/>
                    <a:pt x="10" y="26"/>
                    <a:pt x="7" y="26"/>
                  </a:cubicBezTo>
                  <a:cubicBezTo>
                    <a:pt x="6" y="25"/>
                    <a:pt x="4" y="25"/>
                    <a:pt x="3" y="24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0" y="21"/>
                    <a:pt x="2" y="19"/>
                    <a:pt x="4" y="18"/>
                  </a:cubicBezTo>
                  <a:cubicBezTo>
                    <a:pt x="10" y="8"/>
                    <a:pt x="20" y="1"/>
                    <a:pt x="34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44" y="0"/>
                    <a:pt x="50" y="1"/>
                    <a:pt x="57" y="4"/>
                  </a:cubicBezTo>
                  <a:cubicBezTo>
                    <a:pt x="57" y="5"/>
                    <a:pt x="57" y="5"/>
                    <a:pt x="58" y="6"/>
                  </a:cubicBezTo>
                  <a:cubicBezTo>
                    <a:pt x="68" y="12"/>
                    <a:pt x="78" y="25"/>
                    <a:pt x="76" y="38"/>
                  </a:cubicBezTo>
                  <a:cubicBezTo>
                    <a:pt x="75" y="45"/>
                    <a:pt x="73" y="52"/>
                    <a:pt x="70" y="58"/>
                  </a:cubicBezTo>
                  <a:close/>
                  <a:moveTo>
                    <a:pt x="72" y="44"/>
                  </a:moveTo>
                  <a:cubicBezTo>
                    <a:pt x="73" y="40"/>
                    <a:pt x="75" y="34"/>
                    <a:pt x="73" y="29"/>
                  </a:cubicBezTo>
                  <a:cubicBezTo>
                    <a:pt x="73" y="28"/>
                    <a:pt x="72" y="27"/>
                    <a:pt x="72" y="27"/>
                  </a:cubicBezTo>
                  <a:cubicBezTo>
                    <a:pt x="71" y="25"/>
                    <a:pt x="71" y="24"/>
                    <a:pt x="71" y="22"/>
                  </a:cubicBezTo>
                  <a:cubicBezTo>
                    <a:pt x="69" y="18"/>
                    <a:pt x="65" y="14"/>
                    <a:pt x="61" y="11"/>
                  </a:cubicBezTo>
                  <a:cubicBezTo>
                    <a:pt x="60" y="10"/>
                    <a:pt x="58" y="10"/>
                    <a:pt x="56" y="9"/>
                  </a:cubicBezTo>
                  <a:cubicBezTo>
                    <a:pt x="54" y="8"/>
                    <a:pt x="53" y="6"/>
                    <a:pt x="51" y="5"/>
                  </a:cubicBezTo>
                  <a:cubicBezTo>
                    <a:pt x="47" y="4"/>
                    <a:pt x="39" y="3"/>
                    <a:pt x="33" y="4"/>
                  </a:cubicBezTo>
                  <a:cubicBezTo>
                    <a:pt x="25" y="4"/>
                    <a:pt x="19" y="9"/>
                    <a:pt x="12" y="11"/>
                  </a:cubicBezTo>
                  <a:cubicBezTo>
                    <a:pt x="9" y="14"/>
                    <a:pt x="6" y="18"/>
                    <a:pt x="4" y="22"/>
                  </a:cubicBezTo>
                  <a:cubicBezTo>
                    <a:pt x="11" y="25"/>
                    <a:pt x="18" y="30"/>
                    <a:pt x="25" y="32"/>
                  </a:cubicBezTo>
                  <a:cubicBezTo>
                    <a:pt x="28" y="35"/>
                    <a:pt x="31" y="36"/>
                    <a:pt x="35" y="37"/>
                  </a:cubicBezTo>
                  <a:cubicBezTo>
                    <a:pt x="37" y="38"/>
                    <a:pt x="40" y="40"/>
                    <a:pt x="42" y="42"/>
                  </a:cubicBezTo>
                  <a:cubicBezTo>
                    <a:pt x="45" y="43"/>
                    <a:pt x="48" y="44"/>
                    <a:pt x="51" y="46"/>
                  </a:cubicBezTo>
                  <a:cubicBezTo>
                    <a:pt x="52" y="46"/>
                    <a:pt x="52" y="47"/>
                    <a:pt x="53" y="47"/>
                  </a:cubicBezTo>
                  <a:cubicBezTo>
                    <a:pt x="54" y="48"/>
                    <a:pt x="55" y="48"/>
                    <a:pt x="57" y="48"/>
                  </a:cubicBezTo>
                  <a:cubicBezTo>
                    <a:pt x="58" y="49"/>
                    <a:pt x="58" y="50"/>
                    <a:pt x="59" y="50"/>
                  </a:cubicBezTo>
                  <a:cubicBezTo>
                    <a:pt x="60" y="51"/>
                    <a:pt x="61" y="51"/>
                    <a:pt x="61" y="51"/>
                  </a:cubicBezTo>
                  <a:cubicBezTo>
                    <a:pt x="64" y="52"/>
                    <a:pt x="66" y="54"/>
                    <a:pt x="69" y="55"/>
                  </a:cubicBezTo>
                  <a:cubicBezTo>
                    <a:pt x="70" y="52"/>
                    <a:pt x="72" y="48"/>
                    <a:pt x="72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222"/>
            <p:cNvSpPr/>
            <p:nvPr/>
          </p:nvSpPr>
          <p:spPr bwMode="auto">
            <a:xfrm>
              <a:off x="2408238" y="636588"/>
              <a:ext cx="19050" cy="12700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3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4" y="2"/>
                    <a:pt x="6" y="3"/>
                  </a:cubicBezTo>
                  <a:cubicBezTo>
                    <a:pt x="4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223"/>
            <p:cNvSpPr/>
            <p:nvPr/>
          </p:nvSpPr>
          <p:spPr bwMode="auto">
            <a:xfrm>
              <a:off x="2701925" y="636588"/>
              <a:ext cx="15875" cy="19050"/>
            </a:xfrm>
            <a:custGeom>
              <a:avLst/>
              <a:gdLst>
                <a:gd name="T0" fmla="*/ 5 w 5"/>
                <a:gd name="T1" fmla="*/ 1 h 6"/>
                <a:gd name="T2" fmla="*/ 0 w 5"/>
                <a:gd name="T3" fmla="*/ 5 h 6"/>
                <a:gd name="T4" fmla="*/ 3 w 5"/>
                <a:gd name="T5" fmla="*/ 0 h 6"/>
                <a:gd name="T6" fmla="*/ 5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4" y="3"/>
                    <a:pt x="2" y="6"/>
                    <a:pt x="0" y="5"/>
                  </a:cubicBezTo>
                  <a:cubicBezTo>
                    <a:pt x="0" y="3"/>
                    <a:pt x="2" y="2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224"/>
            <p:cNvSpPr/>
            <p:nvPr/>
          </p:nvSpPr>
          <p:spPr bwMode="auto">
            <a:xfrm>
              <a:off x="2405063" y="646113"/>
              <a:ext cx="15875" cy="12700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3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1"/>
                    <a:pt x="4" y="1"/>
                    <a:pt x="5" y="3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225"/>
            <p:cNvSpPr/>
            <p:nvPr/>
          </p:nvSpPr>
          <p:spPr bwMode="auto">
            <a:xfrm>
              <a:off x="2401888" y="652463"/>
              <a:ext cx="15875" cy="12700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1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2" y="2"/>
                    <a:pt x="0" y="1"/>
                  </a:cubicBezTo>
                  <a:cubicBezTo>
                    <a:pt x="1" y="0"/>
                    <a:pt x="5" y="1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226"/>
            <p:cNvSpPr/>
            <p:nvPr/>
          </p:nvSpPr>
          <p:spPr bwMode="auto">
            <a:xfrm>
              <a:off x="2724150" y="674688"/>
              <a:ext cx="19050" cy="15875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5 h 5"/>
                <a:gd name="T4" fmla="*/ 6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5"/>
                    <a:pt x="3" y="5"/>
                    <a:pt x="0" y="5"/>
                  </a:cubicBezTo>
                  <a:cubicBezTo>
                    <a:pt x="1" y="4"/>
                    <a:pt x="5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227"/>
            <p:cNvSpPr/>
            <p:nvPr/>
          </p:nvSpPr>
          <p:spPr bwMode="auto">
            <a:xfrm>
              <a:off x="2730500" y="687388"/>
              <a:ext cx="15875" cy="19050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4 h 6"/>
                <a:gd name="T4" fmla="*/ 5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4"/>
                    <a:pt x="1" y="6"/>
                    <a:pt x="0" y="4"/>
                  </a:cubicBezTo>
                  <a:cubicBezTo>
                    <a:pt x="1" y="4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228"/>
            <p:cNvSpPr/>
            <p:nvPr/>
          </p:nvSpPr>
          <p:spPr bwMode="auto">
            <a:xfrm>
              <a:off x="2730500" y="703263"/>
              <a:ext cx="19050" cy="15875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5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4"/>
                    <a:pt x="2" y="3"/>
                    <a:pt x="0" y="5"/>
                  </a:cubicBezTo>
                  <a:cubicBezTo>
                    <a:pt x="2" y="3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229"/>
            <p:cNvSpPr/>
            <p:nvPr/>
          </p:nvSpPr>
          <p:spPr bwMode="auto">
            <a:xfrm>
              <a:off x="2352675" y="709613"/>
              <a:ext cx="26988" cy="47625"/>
            </a:xfrm>
            <a:custGeom>
              <a:avLst/>
              <a:gdLst>
                <a:gd name="T0" fmla="*/ 8 w 9"/>
                <a:gd name="T1" fmla="*/ 0 h 15"/>
                <a:gd name="T2" fmla="*/ 7 w 9"/>
                <a:gd name="T3" fmla="*/ 5 h 15"/>
                <a:gd name="T4" fmla="*/ 1 w 9"/>
                <a:gd name="T5" fmla="*/ 15 h 15"/>
                <a:gd name="T6" fmla="*/ 3 w 9"/>
                <a:gd name="T7" fmla="*/ 11 h 15"/>
                <a:gd name="T8" fmla="*/ 7 w 9"/>
                <a:gd name="T9" fmla="*/ 0 h 15"/>
                <a:gd name="T10" fmla="*/ 8 w 9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cubicBezTo>
                    <a:pt x="9" y="2"/>
                    <a:pt x="6" y="4"/>
                    <a:pt x="7" y="5"/>
                  </a:cubicBezTo>
                  <a:cubicBezTo>
                    <a:pt x="5" y="9"/>
                    <a:pt x="6" y="15"/>
                    <a:pt x="1" y="15"/>
                  </a:cubicBezTo>
                  <a:cubicBezTo>
                    <a:pt x="0" y="14"/>
                    <a:pt x="2" y="12"/>
                    <a:pt x="3" y="11"/>
                  </a:cubicBezTo>
                  <a:cubicBezTo>
                    <a:pt x="4" y="7"/>
                    <a:pt x="6" y="4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230"/>
            <p:cNvSpPr/>
            <p:nvPr/>
          </p:nvSpPr>
          <p:spPr bwMode="auto">
            <a:xfrm>
              <a:off x="2736850" y="712788"/>
              <a:ext cx="19050" cy="15875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4 h 5"/>
                <a:gd name="T4" fmla="*/ 6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4"/>
                    <a:pt x="2" y="5"/>
                    <a:pt x="0" y="4"/>
                  </a:cubicBezTo>
                  <a:cubicBezTo>
                    <a:pt x="1" y="3"/>
                    <a:pt x="5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231"/>
            <p:cNvSpPr/>
            <p:nvPr/>
          </p:nvSpPr>
          <p:spPr bwMode="auto">
            <a:xfrm>
              <a:off x="2339975" y="731838"/>
              <a:ext cx="14288" cy="19050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0 h 6"/>
                <a:gd name="T4" fmla="*/ 0 w 5"/>
                <a:gd name="T5" fmla="*/ 4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5" y="1"/>
                    <a:pt x="3" y="6"/>
                    <a:pt x="0" y="4"/>
                  </a:cubicBezTo>
                  <a:cubicBezTo>
                    <a:pt x="1" y="3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232"/>
            <p:cNvSpPr/>
            <p:nvPr/>
          </p:nvSpPr>
          <p:spPr bwMode="auto">
            <a:xfrm>
              <a:off x="2424113" y="747713"/>
              <a:ext cx="25400" cy="508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15 h 16"/>
                <a:gd name="T4" fmla="*/ 0 w 8"/>
                <a:gd name="T5" fmla="*/ 15 h 16"/>
                <a:gd name="T6" fmla="*/ 8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6" y="5"/>
                    <a:pt x="5" y="11"/>
                    <a:pt x="2" y="15"/>
                  </a:cubicBezTo>
                  <a:cubicBezTo>
                    <a:pt x="2" y="16"/>
                    <a:pt x="0" y="15"/>
                    <a:pt x="0" y="15"/>
                  </a:cubicBezTo>
                  <a:cubicBezTo>
                    <a:pt x="4" y="11"/>
                    <a:pt x="3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233"/>
            <p:cNvSpPr/>
            <p:nvPr/>
          </p:nvSpPr>
          <p:spPr bwMode="auto">
            <a:xfrm>
              <a:off x="2370138" y="754063"/>
              <a:ext cx="12700" cy="15875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4 h 5"/>
                <a:gd name="T4" fmla="*/ 0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234"/>
            <p:cNvSpPr/>
            <p:nvPr/>
          </p:nvSpPr>
          <p:spPr bwMode="auto">
            <a:xfrm>
              <a:off x="2730500" y="757238"/>
              <a:ext cx="25400" cy="9525"/>
            </a:xfrm>
            <a:custGeom>
              <a:avLst/>
              <a:gdLst>
                <a:gd name="T0" fmla="*/ 8 w 8"/>
                <a:gd name="T1" fmla="*/ 1 h 3"/>
                <a:gd name="T2" fmla="*/ 0 w 8"/>
                <a:gd name="T3" fmla="*/ 2 h 3"/>
                <a:gd name="T4" fmla="*/ 8 w 8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7" y="3"/>
                    <a:pt x="2" y="1"/>
                    <a:pt x="0" y="2"/>
                  </a:cubicBezTo>
                  <a:cubicBezTo>
                    <a:pt x="2" y="0"/>
                    <a:pt x="6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235"/>
            <p:cNvSpPr/>
            <p:nvPr/>
          </p:nvSpPr>
          <p:spPr bwMode="auto">
            <a:xfrm>
              <a:off x="2386013" y="754063"/>
              <a:ext cx="12700" cy="22225"/>
            </a:xfrm>
            <a:custGeom>
              <a:avLst/>
              <a:gdLst>
                <a:gd name="T0" fmla="*/ 4 w 4"/>
                <a:gd name="T1" fmla="*/ 3 h 7"/>
                <a:gd name="T2" fmla="*/ 0 w 4"/>
                <a:gd name="T3" fmla="*/ 7 h 7"/>
                <a:gd name="T4" fmla="*/ 4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3"/>
                  </a:moveTo>
                  <a:cubicBezTo>
                    <a:pt x="3" y="4"/>
                    <a:pt x="2" y="7"/>
                    <a:pt x="0" y="7"/>
                  </a:cubicBezTo>
                  <a:cubicBezTo>
                    <a:pt x="0" y="5"/>
                    <a:pt x="1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236"/>
            <p:cNvSpPr/>
            <p:nvPr/>
          </p:nvSpPr>
          <p:spPr bwMode="auto">
            <a:xfrm>
              <a:off x="2395538" y="763588"/>
              <a:ext cx="12700" cy="19050"/>
            </a:xfrm>
            <a:custGeom>
              <a:avLst/>
              <a:gdLst>
                <a:gd name="T0" fmla="*/ 4 w 4"/>
                <a:gd name="T1" fmla="*/ 1 h 6"/>
                <a:gd name="T2" fmla="*/ 1 w 4"/>
                <a:gd name="T3" fmla="*/ 6 h 6"/>
                <a:gd name="T4" fmla="*/ 4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4" y="3"/>
                    <a:pt x="3" y="5"/>
                    <a:pt x="1" y="6"/>
                  </a:cubicBezTo>
                  <a:cubicBezTo>
                    <a:pt x="0" y="4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237"/>
            <p:cNvSpPr/>
            <p:nvPr/>
          </p:nvSpPr>
          <p:spPr bwMode="auto">
            <a:xfrm>
              <a:off x="2730500" y="766763"/>
              <a:ext cx="22225" cy="12700"/>
            </a:xfrm>
            <a:custGeom>
              <a:avLst/>
              <a:gdLst>
                <a:gd name="T0" fmla="*/ 7 w 7"/>
                <a:gd name="T1" fmla="*/ 2 h 4"/>
                <a:gd name="T2" fmla="*/ 0 w 7"/>
                <a:gd name="T3" fmla="*/ 3 h 4"/>
                <a:gd name="T4" fmla="*/ 7 w 7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5" y="4"/>
                    <a:pt x="2" y="3"/>
                    <a:pt x="0" y="3"/>
                  </a:cubicBezTo>
                  <a:cubicBezTo>
                    <a:pt x="1" y="1"/>
                    <a:pt x="5" y="0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238"/>
            <p:cNvSpPr/>
            <p:nvPr/>
          </p:nvSpPr>
          <p:spPr bwMode="auto">
            <a:xfrm>
              <a:off x="2408238" y="769938"/>
              <a:ext cx="12700" cy="19050"/>
            </a:xfrm>
            <a:custGeom>
              <a:avLst/>
              <a:gdLst>
                <a:gd name="T0" fmla="*/ 4 w 4"/>
                <a:gd name="T1" fmla="*/ 1 h 6"/>
                <a:gd name="T2" fmla="*/ 0 w 4"/>
                <a:gd name="T3" fmla="*/ 5 h 6"/>
                <a:gd name="T4" fmla="*/ 4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4" y="3"/>
                    <a:pt x="3" y="6"/>
                    <a:pt x="0" y="5"/>
                  </a:cubicBezTo>
                  <a:cubicBezTo>
                    <a:pt x="2" y="4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239"/>
            <p:cNvSpPr/>
            <p:nvPr/>
          </p:nvSpPr>
          <p:spPr bwMode="auto">
            <a:xfrm>
              <a:off x="2493963" y="782638"/>
              <a:ext cx="22225" cy="44450"/>
            </a:xfrm>
            <a:custGeom>
              <a:avLst/>
              <a:gdLst>
                <a:gd name="T0" fmla="*/ 7 w 7"/>
                <a:gd name="T1" fmla="*/ 1 h 14"/>
                <a:gd name="T2" fmla="*/ 2 w 7"/>
                <a:gd name="T3" fmla="*/ 14 h 14"/>
                <a:gd name="T4" fmla="*/ 0 w 7"/>
                <a:gd name="T5" fmla="*/ 13 h 14"/>
                <a:gd name="T6" fmla="*/ 5 w 7"/>
                <a:gd name="T7" fmla="*/ 1 h 14"/>
                <a:gd name="T8" fmla="*/ 7 w 7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7" y="1"/>
                  </a:moveTo>
                  <a:cubicBezTo>
                    <a:pt x="5" y="5"/>
                    <a:pt x="5" y="10"/>
                    <a:pt x="2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3" y="10"/>
                    <a:pt x="4" y="4"/>
                    <a:pt x="5" y="1"/>
                  </a:cubicBezTo>
                  <a:cubicBezTo>
                    <a:pt x="6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240"/>
            <p:cNvSpPr/>
            <p:nvPr/>
          </p:nvSpPr>
          <p:spPr bwMode="auto">
            <a:xfrm>
              <a:off x="2443163" y="782638"/>
              <a:ext cx="12700" cy="19050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6 h 6"/>
                <a:gd name="T4" fmla="*/ 3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5"/>
                    <a:pt x="0" y="6"/>
                  </a:cubicBezTo>
                  <a:cubicBezTo>
                    <a:pt x="0" y="4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241"/>
            <p:cNvSpPr/>
            <p:nvPr/>
          </p:nvSpPr>
          <p:spPr bwMode="auto">
            <a:xfrm>
              <a:off x="2724150" y="782638"/>
              <a:ext cx="25400" cy="9525"/>
            </a:xfrm>
            <a:custGeom>
              <a:avLst/>
              <a:gdLst>
                <a:gd name="T0" fmla="*/ 7 w 8"/>
                <a:gd name="T1" fmla="*/ 1 h 3"/>
                <a:gd name="T2" fmla="*/ 8 w 8"/>
                <a:gd name="T3" fmla="*/ 3 h 3"/>
                <a:gd name="T4" fmla="*/ 0 w 8"/>
                <a:gd name="T5" fmla="*/ 1 h 3"/>
                <a:gd name="T6" fmla="*/ 7 w 8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7" y="1"/>
                  </a:moveTo>
                  <a:cubicBezTo>
                    <a:pt x="7" y="1"/>
                    <a:pt x="8" y="2"/>
                    <a:pt x="8" y="3"/>
                  </a:cubicBezTo>
                  <a:cubicBezTo>
                    <a:pt x="5" y="3"/>
                    <a:pt x="3" y="1"/>
                    <a:pt x="0" y="1"/>
                  </a:cubicBezTo>
                  <a:cubicBezTo>
                    <a:pt x="2" y="0"/>
                    <a:pt x="4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242"/>
            <p:cNvSpPr/>
            <p:nvPr/>
          </p:nvSpPr>
          <p:spPr bwMode="auto">
            <a:xfrm>
              <a:off x="2455863" y="792163"/>
              <a:ext cx="15875" cy="19050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2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243"/>
            <p:cNvSpPr/>
            <p:nvPr/>
          </p:nvSpPr>
          <p:spPr bwMode="auto">
            <a:xfrm>
              <a:off x="2468563" y="795338"/>
              <a:ext cx="12700" cy="19050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6 h 6"/>
                <a:gd name="T4" fmla="*/ 0 w 4"/>
                <a:gd name="T5" fmla="*/ 5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3" y="5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244"/>
            <p:cNvSpPr/>
            <p:nvPr/>
          </p:nvSpPr>
          <p:spPr bwMode="auto">
            <a:xfrm>
              <a:off x="2720975" y="795338"/>
              <a:ext cx="22225" cy="15875"/>
            </a:xfrm>
            <a:custGeom>
              <a:avLst/>
              <a:gdLst>
                <a:gd name="T0" fmla="*/ 7 w 7"/>
                <a:gd name="T1" fmla="*/ 2 h 5"/>
                <a:gd name="T2" fmla="*/ 0 w 7"/>
                <a:gd name="T3" fmla="*/ 1 h 5"/>
                <a:gd name="T4" fmla="*/ 7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cubicBezTo>
                    <a:pt x="6" y="5"/>
                    <a:pt x="2" y="2"/>
                    <a:pt x="0" y="1"/>
                  </a:cubicBezTo>
                  <a:cubicBezTo>
                    <a:pt x="3" y="0"/>
                    <a:pt x="6" y="1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245"/>
            <p:cNvSpPr/>
            <p:nvPr/>
          </p:nvSpPr>
          <p:spPr bwMode="auto">
            <a:xfrm>
              <a:off x="2481263" y="804863"/>
              <a:ext cx="9525" cy="15875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2"/>
                    <a:pt x="2" y="5"/>
                    <a:pt x="0" y="4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246"/>
            <p:cNvSpPr/>
            <p:nvPr/>
          </p:nvSpPr>
          <p:spPr bwMode="auto">
            <a:xfrm>
              <a:off x="2566988" y="814388"/>
              <a:ext cx="23812" cy="47625"/>
            </a:xfrm>
            <a:custGeom>
              <a:avLst/>
              <a:gdLst>
                <a:gd name="T0" fmla="*/ 8 w 8"/>
                <a:gd name="T1" fmla="*/ 1 h 15"/>
                <a:gd name="T2" fmla="*/ 6 w 8"/>
                <a:gd name="T3" fmla="*/ 4 h 15"/>
                <a:gd name="T4" fmla="*/ 7 w 8"/>
                <a:gd name="T5" fmla="*/ 5 h 15"/>
                <a:gd name="T6" fmla="*/ 5 w 8"/>
                <a:gd name="T7" fmla="*/ 10 h 15"/>
                <a:gd name="T8" fmla="*/ 1 w 8"/>
                <a:gd name="T9" fmla="*/ 15 h 15"/>
                <a:gd name="T10" fmla="*/ 5 w 8"/>
                <a:gd name="T11" fmla="*/ 0 h 15"/>
                <a:gd name="T12" fmla="*/ 8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8" y="1"/>
                  </a:moveTo>
                  <a:cubicBezTo>
                    <a:pt x="8" y="2"/>
                    <a:pt x="7" y="3"/>
                    <a:pt x="6" y="4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6" y="7"/>
                    <a:pt x="5" y="8"/>
                    <a:pt x="5" y="10"/>
                  </a:cubicBezTo>
                  <a:cubicBezTo>
                    <a:pt x="4" y="11"/>
                    <a:pt x="4" y="14"/>
                    <a:pt x="1" y="15"/>
                  </a:cubicBezTo>
                  <a:cubicBezTo>
                    <a:pt x="0" y="10"/>
                    <a:pt x="5" y="6"/>
                    <a:pt x="5" y="0"/>
                  </a:cubicBezTo>
                  <a:cubicBezTo>
                    <a:pt x="7" y="0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247"/>
            <p:cNvSpPr/>
            <p:nvPr/>
          </p:nvSpPr>
          <p:spPr bwMode="auto">
            <a:xfrm>
              <a:off x="2509838" y="817563"/>
              <a:ext cx="15875" cy="15875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1"/>
                    <a:pt x="3" y="5"/>
                    <a:pt x="1" y="5"/>
                  </a:cubicBezTo>
                  <a:cubicBezTo>
                    <a:pt x="0" y="4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248"/>
            <p:cNvSpPr/>
            <p:nvPr/>
          </p:nvSpPr>
          <p:spPr bwMode="auto">
            <a:xfrm>
              <a:off x="2522538" y="823913"/>
              <a:ext cx="12700" cy="1587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5"/>
                    <a:pt x="1" y="5"/>
                  </a:cubicBezTo>
                  <a:cubicBezTo>
                    <a:pt x="0" y="4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249"/>
            <p:cNvSpPr/>
            <p:nvPr/>
          </p:nvSpPr>
          <p:spPr bwMode="auto">
            <a:xfrm>
              <a:off x="2717800" y="827088"/>
              <a:ext cx="22225" cy="15875"/>
            </a:xfrm>
            <a:custGeom>
              <a:avLst/>
              <a:gdLst>
                <a:gd name="T0" fmla="*/ 7 w 7"/>
                <a:gd name="T1" fmla="*/ 4 h 5"/>
                <a:gd name="T2" fmla="*/ 0 w 7"/>
                <a:gd name="T3" fmla="*/ 0 h 5"/>
                <a:gd name="T4" fmla="*/ 7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4"/>
                  </a:moveTo>
                  <a:cubicBezTo>
                    <a:pt x="5" y="5"/>
                    <a:pt x="2" y="1"/>
                    <a:pt x="0" y="0"/>
                  </a:cubicBezTo>
                  <a:cubicBezTo>
                    <a:pt x="2" y="0"/>
                    <a:pt x="6" y="1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250"/>
            <p:cNvSpPr/>
            <p:nvPr/>
          </p:nvSpPr>
          <p:spPr bwMode="auto">
            <a:xfrm>
              <a:off x="2535238" y="830263"/>
              <a:ext cx="12700" cy="19050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0 w 4"/>
                <a:gd name="T5" fmla="*/ 5 h 6"/>
                <a:gd name="T6" fmla="*/ 4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2" y="5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1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251"/>
            <p:cNvSpPr/>
            <p:nvPr/>
          </p:nvSpPr>
          <p:spPr bwMode="auto">
            <a:xfrm>
              <a:off x="2547938" y="833438"/>
              <a:ext cx="12700" cy="25400"/>
            </a:xfrm>
            <a:custGeom>
              <a:avLst/>
              <a:gdLst>
                <a:gd name="T0" fmla="*/ 4 w 4"/>
                <a:gd name="T1" fmla="*/ 1 h 8"/>
                <a:gd name="T2" fmla="*/ 0 w 4"/>
                <a:gd name="T3" fmla="*/ 6 h 8"/>
                <a:gd name="T4" fmla="*/ 4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3"/>
                    <a:pt x="3" y="8"/>
                    <a:pt x="0" y="6"/>
                  </a:cubicBezTo>
                  <a:cubicBezTo>
                    <a:pt x="2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5" name="Freeform 252"/>
            <p:cNvSpPr/>
            <p:nvPr/>
          </p:nvSpPr>
          <p:spPr bwMode="auto">
            <a:xfrm>
              <a:off x="2586038" y="855663"/>
              <a:ext cx="11112" cy="22225"/>
            </a:xfrm>
            <a:custGeom>
              <a:avLst/>
              <a:gdLst>
                <a:gd name="T0" fmla="*/ 4 w 4"/>
                <a:gd name="T1" fmla="*/ 1 h 7"/>
                <a:gd name="T2" fmla="*/ 0 w 4"/>
                <a:gd name="T3" fmla="*/ 6 h 7"/>
                <a:gd name="T4" fmla="*/ 1 w 4"/>
                <a:gd name="T5" fmla="*/ 1 h 7"/>
                <a:gd name="T6" fmla="*/ 4 w 4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2" y="2"/>
                    <a:pt x="3" y="7"/>
                    <a:pt x="0" y="6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6" name="Freeform 253"/>
            <p:cNvSpPr/>
            <p:nvPr/>
          </p:nvSpPr>
          <p:spPr bwMode="auto">
            <a:xfrm>
              <a:off x="2597150" y="858838"/>
              <a:ext cx="12700" cy="19050"/>
            </a:xfrm>
            <a:custGeom>
              <a:avLst/>
              <a:gdLst>
                <a:gd name="T0" fmla="*/ 4 w 4"/>
                <a:gd name="T1" fmla="*/ 1 h 6"/>
                <a:gd name="T2" fmla="*/ 0 w 4"/>
                <a:gd name="T3" fmla="*/ 6 h 6"/>
                <a:gd name="T4" fmla="*/ 4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3" y="3"/>
                    <a:pt x="2" y="6"/>
                    <a:pt x="0" y="6"/>
                  </a:cubicBezTo>
                  <a:cubicBezTo>
                    <a:pt x="0" y="4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7" name="Freeform 254"/>
            <p:cNvSpPr/>
            <p:nvPr/>
          </p:nvSpPr>
          <p:spPr bwMode="auto">
            <a:xfrm>
              <a:off x="2609850" y="862013"/>
              <a:ext cx="12700" cy="22225"/>
            </a:xfrm>
            <a:custGeom>
              <a:avLst/>
              <a:gdLst>
                <a:gd name="T0" fmla="*/ 4 w 4"/>
                <a:gd name="T1" fmla="*/ 2 h 7"/>
                <a:gd name="T2" fmla="*/ 1 w 4"/>
                <a:gd name="T3" fmla="*/ 7 h 7"/>
                <a:gd name="T4" fmla="*/ 4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cubicBezTo>
                    <a:pt x="3" y="4"/>
                    <a:pt x="2" y="6"/>
                    <a:pt x="1" y="7"/>
                  </a:cubicBezTo>
                  <a:cubicBezTo>
                    <a:pt x="0" y="5"/>
                    <a:pt x="1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8" name="Freeform 255"/>
            <p:cNvSpPr/>
            <p:nvPr/>
          </p:nvSpPr>
          <p:spPr bwMode="auto">
            <a:xfrm>
              <a:off x="2625725" y="871538"/>
              <a:ext cx="12700" cy="22225"/>
            </a:xfrm>
            <a:custGeom>
              <a:avLst/>
              <a:gdLst>
                <a:gd name="T0" fmla="*/ 4 w 4"/>
                <a:gd name="T1" fmla="*/ 2 h 7"/>
                <a:gd name="T2" fmla="*/ 0 w 4"/>
                <a:gd name="T3" fmla="*/ 7 h 7"/>
                <a:gd name="T4" fmla="*/ 4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cubicBezTo>
                    <a:pt x="3" y="4"/>
                    <a:pt x="3" y="7"/>
                    <a:pt x="0" y="7"/>
                  </a:cubicBezTo>
                  <a:cubicBezTo>
                    <a:pt x="1" y="5"/>
                    <a:pt x="1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9" name="Freeform 256"/>
            <p:cNvSpPr/>
            <p:nvPr/>
          </p:nvSpPr>
          <p:spPr bwMode="auto">
            <a:xfrm>
              <a:off x="2708275" y="890588"/>
              <a:ext cx="22225" cy="42862"/>
            </a:xfrm>
            <a:custGeom>
              <a:avLst/>
              <a:gdLst>
                <a:gd name="T0" fmla="*/ 7 w 7"/>
                <a:gd name="T1" fmla="*/ 0 h 14"/>
                <a:gd name="T2" fmla="*/ 4 w 7"/>
                <a:gd name="T3" fmla="*/ 10 h 14"/>
                <a:gd name="T4" fmla="*/ 0 w 7"/>
                <a:gd name="T5" fmla="*/ 14 h 14"/>
                <a:gd name="T6" fmla="*/ 6 w 7"/>
                <a:gd name="T7" fmla="*/ 0 h 14"/>
                <a:gd name="T8" fmla="*/ 7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7" y="4"/>
                    <a:pt x="4" y="7"/>
                    <a:pt x="4" y="10"/>
                  </a:cubicBezTo>
                  <a:cubicBezTo>
                    <a:pt x="2" y="11"/>
                    <a:pt x="3" y="14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0" name="Freeform 257"/>
            <p:cNvSpPr/>
            <p:nvPr/>
          </p:nvSpPr>
          <p:spPr bwMode="auto">
            <a:xfrm>
              <a:off x="2663825" y="893763"/>
              <a:ext cx="12700" cy="15875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3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1" name="Freeform 258"/>
            <p:cNvSpPr/>
            <p:nvPr/>
          </p:nvSpPr>
          <p:spPr bwMode="auto">
            <a:xfrm>
              <a:off x="2673350" y="900113"/>
              <a:ext cx="12700" cy="15875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3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2" name="Freeform 259"/>
            <p:cNvSpPr/>
            <p:nvPr/>
          </p:nvSpPr>
          <p:spPr bwMode="auto">
            <a:xfrm>
              <a:off x="2682875" y="906463"/>
              <a:ext cx="12700" cy="15875"/>
            </a:xfrm>
            <a:custGeom>
              <a:avLst/>
              <a:gdLst>
                <a:gd name="T0" fmla="*/ 3 w 4"/>
                <a:gd name="T1" fmla="*/ 0 h 5"/>
                <a:gd name="T2" fmla="*/ 4 w 4"/>
                <a:gd name="T3" fmla="*/ 0 h 5"/>
                <a:gd name="T4" fmla="*/ 1 w 4"/>
                <a:gd name="T5" fmla="*/ 5 h 5"/>
                <a:gd name="T6" fmla="*/ 3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3" y="2"/>
                    <a:pt x="3" y="5"/>
                    <a:pt x="1" y="5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3" name="Freeform 260"/>
            <p:cNvSpPr/>
            <p:nvPr/>
          </p:nvSpPr>
          <p:spPr bwMode="auto">
            <a:xfrm>
              <a:off x="2692400" y="906463"/>
              <a:ext cx="15875" cy="22225"/>
            </a:xfrm>
            <a:custGeom>
              <a:avLst/>
              <a:gdLst>
                <a:gd name="T0" fmla="*/ 5 w 5"/>
                <a:gd name="T1" fmla="*/ 2 h 7"/>
                <a:gd name="T2" fmla="*/ 2 w 5"/>
                <a:gd name="T3" fmla="*/ 7 h 7"/>
                <a:gd name="T4" fmla="*/ 5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4" y="4"/>
                    <a:pt x="3" y="5"/>
                    <a:pt x="2" y="7"/>
                  </a:cubicBezTo>
                  <a:cubicBezTo>
                    <a:pt x="0" y="6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4" name="Freeform 261"/>
            <p:cNvSpPr/>
            <p:nvPr/>
          </p:nvSpPr>
          <p:spPr bwMode="auto">
            <a:xfrm>
              <a:off x="2720975" y="915988"/>
              <a:ext cx="15875" cy="26987"/>
            </a:xfrm>
            <a:custGeom>
              <a:avLst/>
              <a:gdLst>
                <a:gd name="T0" fmla="*/ 3 w 5"/>
                <a:gd name="T1" fmla="*/ 5 h 9"/>
                <a:gd name="T2" fmla="*/ 1 w 5"/>
                <a:gd name="T3" fmla="*/ 7 h 9"/>
                <a:gd name="T4" fmla="*/ 2 w 5"/>
                <a:gd name="T5" fmla="*/ 0 h 9"/>
                <a:gd name="T6" fmla="*/ 3 w 5"/>
                <a:gd name="T7" fmla="*/ 1 h 9"/>
                <a:gd name="T8" fmla="*/ 3 w 5"/>
                <a:gd name="T9" fmla="*/ 4 h 9"/>
                <a:gd name="T10" fmla="*/ 4 w 5"/>
                <a:gd name="T11" fmla="*/ 3 h 9"/>
                <a:gd name="T12" fmla="*/ 2 w 5"/>
                <a:gd name="T13" fmla="*/ 9 h 9"/>
                <a:gd name="T14" fmla="*/ 3 w 5"/>
                <a:gd name="T1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9">
                  <a:moveTo>
                    <a:pt x="3" y="5"/>
                  </a:moveTo>
                  <a:cubicBezTo>
                    <a:pt x="2" y="5"/>
                    <a:pt x="2" y="7"/>
                    <a:pt x="1" y="7"/>
                  </a:cubicBezTo>
                  <a:cubicBezTo>
                    <a:pt x="0" y="5"/>
                    <a:pt x="2" y="2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2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5" y="4"/>
                    <a:pt x="4" y="8"/>
                    <a:pt x="2" y="9"/>
                  </a:cubicBezTo>
                  <a:cubicBezTo>
                    <a:pt x="1" y="8"/>
                    <a:pt x="3" y="6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5" name="Freeform 262"/>
            <p:cNvSpPr/>
            <p:nvPr/>
          </p:nvSpPr>
          <p:spPr bwMode="auto">
            <a:xfrm>
              <a:off x="2736850" y="930275"/>
              <a:ext cx="9525" cy="12700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4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6" name="Freeform 263"/>
            <p:cNvSpPr/>
            <p:nvPr/>
          </p:nvSpPr>
          <p:spPr bwMode="auto">
            <a:xfrm>
              <a:off x="2222500" y="949325"/>
              <a:ext cx="169863" cy="50800"/>
            </a:xfrm>
            <a:custGeom>
              <a:avLst/>
              <a:gdLst>
                <a:gd name="T0" fmla="*/ 54 w 54"/>
                <a:gd name="T1" fmla="*/ 3 h 16"/>
                <a:gd name="T2" fmla="*/ 54 w 54"/>
                <a:gd name="T3" fmla="*/ 4 h 16"/>
                <a:gd name="T4" fmla="*/ 48 w 54"/>
                <a:gd name="T5" fmla="*/ 8 h 16"/>
                <a:gd name="T6" fmla="*/ 21 w 54"/>
                <a:gd name="T7" fmla="*/ 16 h 16"/>
                <a:gd name="T8" fmla="*/ 8 w 54"/>
                <a:gd name="T9" fmla="*/ 14 h 16"/>
                <a:gd name="T10" fmla="*/ 0 w 54"/>
                <a:gd name="T11" fmla="*/ 12 h 16"/>
                <a:gd name="T12" fmla="*/ 30 w 54"/>
                <a:gd name="T13" fmla="*/ 13 h 16"/>
                <a:gd name="T14" fmla="*/ 34 w 54"/>
                <a:gd name="T15" fmla="*/ 13 h 16"/>
                <a:gd name="T16" fmla="*/ 37 w 54"/>
                <a:gd name="T17" fmla="*/ 10 h 16"/>
                <a:gd name="T18" fmla="*/ 42 w 54"/>
                <a:gd name="T19" fmla="*/ 10 h 16"/>
                <a:gd name="T20" fmla="*/ 51 w 54"/>
                <a:gd name="T21" fmla="*/ 5 h 16"/>
                <a:gd name="T22" fmla="*/ 45 w 54"/>
                <a:gd name="T23" fmla="*/ 1 h 16"/>
                <a:gd name="T24" fmla="*/ 45 w 54"/>
                <a:gd name="T25" fmla="*/ 1 h 16"/>
                <a:gd name="T26" fmla="*/ 54 w 54"/>
                <a:gd name="T2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16">
                  <a:moveTo>
                    <a:pt x="54" y="3"/>
                  </a:moveTo>
                  <a:cubicBezTo>
                    <a:pt x="54" y="4"/>
                    <a:pt x="54" y="4"/>
                    <a:pt x="54" y="4"/>
                  </a:cubicBezTo>
                  <a:cubicBezTo>
                    <a:pt x="53" y="6"/>
                    <a:pt x="50" y="7"/>
                    <a:pt x="48" y="8"/>
                  </a:cubicBezTo>
                  <a:cubicBezTo>
                    <a:pt x="40" y="13"/>
                    <a:pt x="31" y="15"/>
                    <a:pt x="21" y="16"/>
                  </a:cubicBezTo>
                  <a:cubicBezTo>
                    <a:pt x="16" y="16"/>
                    <a:pt x="12" y="15"/>
                    <a:pt x="8" y="14"/>
                  </a:cubicBezTo>
                  <a:cubicBezTo>
                    <a:pt x="5" y="14"/>
                    <a:pt x="3" y="14"/>
                    <a:pt x="0" y="12"/>
                  </a:cubicBezTo>
                  <a:cubicBezTo>
                    <a:pt x="11" y="13"/>
                    <a:pt x="21" y="15"/>
                    <a:pt x="30" y="13"/>
                  </a:cubicBezTo>
                  <a:cubicBezTo>
                    <a:pt x="31" y="13"/>
                    <a:pt x="33" y="13"/>
                    <a:pt x="34" y="13"/>
                  </a:cubicBezTo>
                  <a:cubicBezTo>
                    <a:pt x="35" y="12"/>
                    <a:pt x="36" y="11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5" y="9"/>
                    <a:pt x="48" y="6"/>
                    <a:pt x="51" y="5"/>
                  </a:cubicBezTo>
                  <a:cubicBezTo>
                    <a:pt x="50" y="3"/>
                    <a:pt x="47" y="2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8" y="0"/>
                    <a:pt x="51" y="2"/>
                    <a:pt x="5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7" name="Freeform 264"/>
            <p:cNvSpPr/>
            <p:nvPr/>
          </p:nvSpPr>
          <p:spPr bwMode="auto">
            <a:xfrm>
              <a:off x="2190750" y="974725"/>
              <a:ext cx="22225" cy="22225"/>
            </a:xfrm>
            <a:custGeom>
              <a:avLst/>
              <a:gdLst>
                <a:gd name="T0" fmla="*/ 7 w 7"/>
                <a:gd name="T1" fmla="*/ 3 h 7"/>
                <a:gd name="T2" fmla="*/ 0 w 7"/>
                <a:gd name="T3" fmla="*/ 2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7"/>
                    <a:pt x="3" y="2"/>
                    <a:pt x="0" y="2"/>
                  </a:cubicBezTo>
                  <a:cubicBezTo>
                    <a:pt x="2" y="0"/>
                    <a:pt x="6" y="2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8" name="Freeform 265"/>
            <p:cNvSpPr/>
            <p:nvPr/>
          </p:nvSpPr>
          <p:spPr bwMode="auto">
            <a:xfrm>
              <a:off x="2609850" y="1035050"/>
              <a:ext cx="9525" cy="9525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3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2"/>
                    <a:pt x="3" y="3"/>
                  </a:cubicBezTo>
                  <a:cubicBezTo>
                    <a:pt x="0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9" name="Freeform 266"/>
            <p:cNvSpPr/>
            <p:nvPr/>
          </p:nvSpPr>
          <p:spPr bwMode="auto">
            <a:xfrm>
              <a:off x="2600325" y="1044575"/>
              <a:ext cx="9525" cy="6350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0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0" name="Freeform 267"/>
            <p:cNvSpPr/>
            <p:nvPr/>
          </p:nvSpPr>
          <p:spPr bwMode="auto">
            <a:xfrm>
              <a:off x="2613025" y="1047750"/>
              <a:ext cx="9525" cy="952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2 h 3"/>
                <a:gd name="T4" fmla="*/ 1 w 3"/>
                <a:gd name="T5" fmla="*/ 3 h 3"/>
                <a:gd name="T6" fmla="*/ 0 w 3"/>
                <a:gd name="T7" fmla="*/ 2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1" name="Freeform 268"/>
            <p:cNvSpPr>
              <a:spLocks noEditPoints="1"/>
            </p:cNvSpPr>
            <p:nvPr/>
          </p:nvSpPr>
          <p:spPr bwMode="auto">
            <a:xfrm>
              <a:off x="2052638" y="514350"/>
              <a:ext cx="750887" cy="568325"/>
            </a:xfrm>
            <a:custGeom>
              <a:avLst/>
              <a:gdLst>
                <a:gd name="T0" fmla="*/ 34 w 238"/>
                <a:gd name="T1" fmla="*/ 21 h 180"/>
                <a:gd name="T2" fmla="*/ 86 w 238"/>
                <a:gd name="T3" fmla="*/ 36 h 180"/>
                <a:gd name="T4" fmla="*/ 136 w 238"/>
                <a:gd name="T5" fmla="*/ 18 h 180"/>
                <a:gd name="T6" fmla="*/ 155 w 238"/>
                <a:gd name="T7" fmla="*/ 14 h 180"/>
                <a:gd name="T8" fmla="*/ 201 w 238"/>
                <a:gd name="T9" fmla="*/ 25 h 180"/>
                <a:gd name="T10" fmla="*/ 226 w 238"/>
                <a:gd name="T11" fmla="*/ 63 h 180"/>
                <a:gd name="T12" fmla="*/ 238 w 238"/>
                <a:gd name="T13" fmla="*/ 113 h 180"/>
                <a:gd name="T14" fmla="*/ 191 w 238"/>
                <a:gd name="T15" fmla="*/ 131 h 180"/>
                <a:gd name="T16" fmla="*/ 138 w 238"/>
                <a:gd name="T17" fmla="*/ 104 h 180"/>
                <a:gd name="T18" fmla="*/ 117 w 238"/>
                <a:gd name="T19" fmla="*/ 92 h 180"/>
                <a:gd name="T20" fmla="*/ 137 w 238"/>
                <a:gd name="T21" fmla="*/ 117 h 180"/>
                <a:gd name="T22" fmla="*/ 172 w 238"/>
                <a:gd name="T23" fmla="*/ 151 h 180"/>
                <a:gd name="T24" fmla="*/ 166 w 238"/>
                <a:gd name="T25" fmla="*/ 171 h 180"/>
                <a:gd name="T26" fmla="*/ 147 w 238"/>
                <a:gd name="T27" fmla="*/ 151 h 180"/>
                <a:gd name="T28" fmla="*/ 63 w 238"/>
                <a:gd name="T29" fmla="*/ 73 h 180"/>
                <a:gd name="T30" fmla="*/ 43 w 238"/>
                <a:gd name="T31" fmla="*/ 55 h 180"/>
                <a:gd name="T32" fmla="*/ 8 w 238"/>
                <a:gd name="T33" fmla="*/ 13 h 180"/>
                <a:gd name="T34" fmla="*/ 100 w 238"/>
                <a:gd name="T35" fmla="*/ 83 h 180"/>
                <a:gd name="T36" fmla="*/ 145 w 238"/>
                <a:gd name="T37" fmla="*/ 104 h 180"/>
                <a:gd name="T38" fmla="*/ 222 w 238"/>
                <a:gd name="T39" fmla="*/ 142 h 180"/>
                <a:gd name="T40" fmla="*/ 207 w 238"/>
                <a:gd name="T41" fmla="*/ 92 h 180"/>
                <a:gd name="T42" fmla="*/ 224 w 238"/>
                <a:gd name="T43" fmla="*/ 72 h 180"/>
                <a:gd name="T44" fmla="*/ 218 w 238"/>
                <a:gd name="T45" fmla="*/ 46 h 180"/>
                <a:gd name="T46" fmla="*/ 189 w 238"/>
                <a:gd name="T47" fmla="*/ 39 h 180"/>
                <a:gd name="T48" fmla="*/ 169 w 238"/>
                <a:gd name="T49" fmla="*/ 33 h 180"/>
                <a:gd name="T50" fmla="*/ 143 w 238"/>
                <a:gd name="T51" fmla="*/ 32 h 180"/>
                <a:gd name="T52" fmla="*/ 113 w 238"/>
                <a:gd name="T53" fmla="*/ 37 h 180"/>
                <a:gd name="T54" fmla="*/ 124 w 238"/>
                <a:gd name="T55" fmla="*/ 57 h 180"/>
                <a:gd name="T56" fmla="*/ 104 w 238"/>
                <a:gd name="T57" fmla="*/ 47 h 180"/>
                <a:gd name="T58" fmla="*/ 80 w 238"/>
                <a:gd name="T59" fmla="*/ 55 h 180"/>
                <a:gd name="T60" fmla="*/ 83 w 238"/>
                <a:gd name="T61" fmla="*/ 66 h 180"/>
                <a:gd name="T62" fmla="*/ 91 w 238"/>
                <a:gd name="T63" fmla="*/ 66 h 180"/>
                <a:gd name="T64" fmla="*/ 19 w 238"/>
                <a:gd name="T65" fmla="*/ 30 h 180"/>
                <a:gd name="T66" fmla="*/ 15 w 238"/>
                <a:gd name="T67" fmla="*/ 15 h 180"/>
                <a:gd name="T68" fmla="*/ 20 w 238"/>
                <a:gd name="T69" fmla="*/ 14 h 180"/>
                <a:gd name="T70" fmla="*/ 41 w 238"/>
                <a:gd name="T71" fmla="*/ 34 h 180"/>
                <a:gd name="T72" fmla="*/ 89 w 238"/>
                <a:gd name="T73" fmla="*/ 79 h 180"/>
                <a:gd name="T74" fmla="*/ 141 w 238"/>
                <a:gd name="T75" fmla="*/ 126 h 180"/>
                <a:gd name="T76" fmla="*/ 152 w 238"/>
                <a:gd name="T77" fmla="*/ 136 h 180"/>
                <a:gd name="T78" fmla="*/ 153 w 238"/>
                <a:gd name="T79" fmla="*/ 135 h 180"/>
                <a:gd name="T80" fmla="*/ 78 w 238"/>
                <a:gd name="T81" fmla="*/ 65 h 180"/>
                <a:gd name="T82" fmla="*/ 31 w 238"/>
                <a:gd name="T83" fmla="*/ 26 h 180"/>
                <a:gd name="T84" fmla="*/ 53 w 238"/>
                <a:gd name="T85" fmla="*/ 55 h 180"/>
                <a:gd name="T86" fmla="*/ 131 w 238"/>
                <a:gd name="T87" fmla="*/ 127 h 180"/>
                <a:gd name="T88" fmla="*/ 90 w 238"/>
                <a:gd name="T89" fmla="*/ 83 h 180"/>
                <a:gd name="T90" fmla="*/ 27 w 238"/>
                <a:gd name="T91" fmla="*/ 31 h 180"/>
                <a:gd name="T92" fmla="*/ 81 w 238"/>
                <a:gd name="T93" fmla="*/ 85 h 180"/>
                <a:gd name="T94" fmla="*/ 20 w 238"/>
                <a:gd name="T95" fmla="*/ 32 h 180"/>
                <a:gd name="T96" fmla="*/ 47 w 238"/>
                <a:gd name="T97" fmla="*/ 55 h 180"/>
                <a:gd name="T98" fmla="*/ 142 w 238"/>
                <a:gd name="T99" fmla="*/ 143 h 180"/>
                <a:gd name="T100" fmla="*/ 148 w 238"/>
                <a:gd name="T101" fmla="*/ 152 h 180"/>
                <a:gd name="T102" fmla="*/ 162 w 238"/>
                <a:gd name="T103" fmla="*/ 141 h 180"/>
                <a:gd name="T104" fmla="*/ 158 w 238"/>
                <a:gd name="T105" fmla="*/ 158 h 180"/>
                <a:gd name="T106" fmla="*/ 153 w 238"/>
                <a:gd name="T107" fmla="*/ 155 h 180"/>
                <a:gd name="T108" fmla="*/ 169 w 238"/>
                <a:gd name="T109" fmla="*/ 151 h 180"/>
                <a:gd name="T110" fmla="*/ 173 w 238"/>
                <a:gd name="T111" fmla="*/ 154 h 180"/>
                <a:gd name="T112" fmla="*/ 163 w 238"/>
                <a:gd name="T113" fmla="*/ 168 h 180"/>
                <a:gd name="T114" fmla="*/ 176 w 238"/>
                <a:gd name="T115" fmla="*/ 163 h 180"/>
                <a:gd name="T116" fmla="*/ 179 w 238"/>
                <a:gd name="T117" fmla="*/ 15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" h="180">
                  <a:moveTo>
                    <a:pt x="5" y="1"/>
                  </a:moveTo>
                  <a:cubicBezTo>
                    <a:pt x="7" y="2"/>
                    <a:pt x="8" y="5"/>
                    <a:pt x="11" y="6"/>
                  </a:cubicBezTo>
                  <a:cubicBezTo>
                    <a:pt x="15" y="13"/>
                    <a:pt x="26" y="16"/>
                    <a:pt x="34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7" y="23"/>
                    <a:pt x="38" y="27"/>
                    <a:pt x="42" y="28"/>
                  </a:cubicBezTo>
                  <a:cubicBezTo>
                    <a:pt x="42" y="29"/>
                    <a:pt x="43" y="29"/>
                    <a:pt x="42" y="30"/>
                  </a:cubicBezTo>
                  <a:cubicBezTo>
                    <a:pt x="54" y="39"/>
                    <a:pt x="65" y="50"/>
                    <a:pt x="75" y="60"/>
                  </a:cubicBezTo>
                  <a:cubicBezTo>
                    <a:pt x="78" y="51"/>
                    <a:pt x="83" y="44"/>
                    <a:pt x="86" y="36"/>
                  </a:cubicBezTo>
                  <a:cubicBezTo>
                    <a:pt x="87" y="35"/>
                    <a:pt x="88" y="36"/>
                    <a:pt x="89" y="37"/>
                  </a:cubicBezTo>
                  <a:cubicBezTo>
                    <a:pt x="95" y="39"/>
                    <a:pt x="99" y="41"/>
                    <a:pt x="104" y="44"/>
                  </a:cubicBezTo>
                  <a:cubicBezTo>
                    <a:pt x="111" y="36"/>
                    <a:pt x="121" y="23"/>
                    <a:pt x="134" y="19"/>
                  </a:cubicBezTo>
                  <a:cubicBezTo>
                    <a:pt x="135" y="19"/>
                    <a:pt x="135" y="18"/>
                    <a:pt x="136" y="18"/>
                  </a:cubicBezTo>
                  <a:cubicBezTo>
                    <a:pt x="138" y="16"/>
                    <a:pt x="143" y="15"/>
                    <a:pt x="146" y="14"/>
                  </a:cubicBezTo>
                  <a:cubicBezTo>
                    <a:pt x="147" y="14"/>
                    <a:pt x="148" y="14"/>
                    <a:pt x="149" y="14"/>
                  </a:cubicBezTo>
                  <a:cubicBezTo>
                    <a:pt x="150" y="14"/>
                    <a:pt x="151" y="13"/>
                    <a:pt x="152" y="13"/>
                  </a:cubicBezTo>
                  <a:cubicBezTo>
                    <a:pt x="153" y="13"/>
                    <a:pt x="154" y="14"/>
                    <a:pt x="155" y="14"/>
                  </a:cubicBezTo>
                  <a:cubicBezTo>
                    <a:pt x="159" y="14"/>
                    <a:pt x="163" y="12"/>
                    <a:pt x="166" y="13"/>
                  </a:cubicBezTo>
                  <a:cubicBezTo>
                    <a:pt x="175" y="13"/>
                    <a:pt x="182" y="15"/>
                    <a:pt x="188" y="16"/>
                  </a:cubicBezTo>
                  <a:cubicBezTo>
                    <a:pt x="189" y="17"/>
                    <a:pt x="191" y="18"/>
                    <a:pt x="191" y="19"/>
                  </a:cubicBezTo>
                  <a:cubicBezTo>
                    <a:pt x="195" y="20"/>
                    <a:pt x="198" y="23"/>
                    <a:pt x="201" y="25"/>
                  </a:cubicBezTo>
                  <a:cubicBezTo>
                    <a:pt x="203" y="26"/>
                    <a:pt x="205" y="26"/>
                    <a:pt x="206" y="27"/>
                  </a:cubicBezTo>
                  <a:cubicBezTo>
                    <a:pt x="207" y="29"/>
                    <a:pt x="209" y="31"/>
                    <a:pt x="211" y="33"/>
                  </a:cubicBezTo>
                  <a:cubicBezTo>
                    <a:pt x="216" y="37"/>
                    <a:pt x="218" y="41"/>
                    <a:pt x="221" y="47"/>
                  </a:cubicBezTo>
                  <a:cubicBezTo>
                    <a:pt x="223" y="51"/>
                    <a:pt x="226" y="57"/>
                    <a:pt x="226" y="63"/>
                  </a:cubicBezTo>
                  <a:cubicBezTo>
                    <a:pt x="227" y="64"/>
                    <a:pt x="226" y="66"/>
                    <a:pt x="227" y="68"/>
                  </a:cubicBezTo>
                  <a:cubicBezTo>
                    <a:pt x="228" y="79"/>
                    <a:pt x="225" y="92"/>
                    <a:pt x="222" y="103"/>
                  </a:cubicBezTo>
                  <a:cubicBezTo>
                    <a:pt x="226" y="106"/>
                    <a:pt x="231" y="109"/>
                    <a:pt x="237" y="111"/>
                  </a:cubicBezTo>
                  <a:cubicBezTo>
                    <a:pt x="237" y="112"/>
                    <a:pt x="238" y="113"/>
                    <a:pt x="238" y="113"/>
                  </a:cubicBezTo>
                  <a:cubicBezTo>
                    <a:pt x="232" y="122"/>
                    <a:pt x="227" y="135"/>
                    <a:pt x="221" y="145"/>
                  </a:cubicBezTo>
                  <a:cubicBezTo>
                    <a:pt x="220" y="145"/>
                    <a:pt x="219" y="145"/>
                    <a:pt x="219" y="144"/>
                  </a:cubicBezTo>
                  <a:cubicBezTo>
                    <a:pt x="212" y="140"/>
                    <a:pt x="205" y="136"/>
                    <a:pt x="198" y="134"/>
                  </a:cubicBezTo>
                  <a:cubicBezTo>
                    <a:pt x="196" y="132"/>
                    <a:pt x="195" y="131"/>
                    <a:pt x="191" y="131"/>
                  </a:cubicBezTo>
                  <a:cubicBezTo>
                    <a:pt x="184" y="126"/>
                    <a:pt x="175" y="123"/>
                    <a:pt x="168" y="118"/>
                  </a:cubicBezTo>
                  <a:cubicBezTo>
                    <a:pt x="164" y="118"/>
                    <a:pt x="160" y="115"/>
                    <a:pt x="157" y="113"/>
                  </a:cubicBezTo>
                  <a:cubicBezTo>
                    <a:pt x="155" y="112"/>
                    <a:pt x="152" y="111"/>
                    <a:pt x="151" y="110"/>
                  </a:cubicBezTo>
                  <a:cubicBezTo>
                    <a:pt x="147" y="108"/>
                    <a:pt x="142" y="106"/>
                    <a:pt x="138" y="104"/>
                  </a:cubicBezTo>
                  <a:cubicBezTo>
                    <a:pt x="135" y="102"/>
                    <a:pt x="132" y="101"/>
                    <a:pt x="130" y="99"/>
                  </a:cubicBezTo>
                  <a:cubicBezTo>
                    <a:pt x="128" y="98"/>
                    <a:pt x="126" y="97"/>
                    <a:pt x="124" y="96"/>
                  </a:cubicBezTo>
                  <a:cubicBezTo>
                    <a:pt x="122" y="95"/>
                    <a:pt x="120" y="95"/>
                    <a:pt x="118" y="94"/>
                  </a:cubicBezTo>
                  <a:cubicBezTo>
                    <a:pt x="118" y="93"/>
                    <a:pt x="117" y="93"/>
                    <a:pt x="117" y="92"/>
                  </a:cubicBezTo>
                  <a:cubicBezTo>
                    <a:pt x="113" y="90"/>
                    <a:pt x="109" y="89"/>
                    <a:pt x="105" y="87"/>
                  </a:cubicBezTo>
                  <a:cubicBezTo>
                    <a:pt x="109" y="92"/>
                    <a:pt x="114" y="94"/>
                    <a:pt x="118" y="99"/>
                  </a:cubicBezTo>
                  <a:cubicBezTo>
                    <a:pt x="119" y="100"/>
                    <a:pt x="120" y="101"/>
                    <a:pt x="121" y="101"/>
                  </a:cubicBezTo>
                  <a:cubicBezTo>
                    <a:pt x="126" y="107"/>
                    <a:pt x="132" y="111"/>
                    <a:pt x="137" y="117"/>
                  </a:cubicBezTo>
                  <a:cubicBezTo>
                    <a:pt x="138" y="117"/>
                    <a:pt x="138" y="118"/>
                    <a:pt x="139" y="118"/>
                  </a:cubicBezTo>
                  <a:cubicBezTo>
                    <a:pt x="145" y="125"/>
                    <a:pt x="154" y="131"/>
                    <a:pt x="160" y="138"/>
                  </a:cubicBezTo>
                  <a:cubicBezTo>
                    <a:pt x="164" y="138"/>
                    <a:pt x="166" y="140"/>
                    <a:pt x="165" y="144"/>
                  </a:cubicBezTo>
                  <a:cubicBezTo>
                    <a:pt x="167" y="146"/>
                    <a:pt x="170" y="149"/>
                    <a:pt x="172" y="151"/>
                  </a:cubicBezTo>
                  <a:cubicBezTo>
                    <a:pt x="174" y="152"/>
                    <a:pt x="177" y="150"/>
                    <a:pt x="179" y="152"/>
                  </a:cubicBezTo>
                  <a:cubicBezTo>
                    <a:pt x="179" y="154"/>
                    <a:pt x="180" y="155"/>
                    <a:pt x="180" y="157"/>
                  </a:cubicBezTo>
                  <a:cubicBezTo>
                    <a:pt x="183" y="158"/>
                    <a:pt x="183" y="161"/>
                    <a:pt x="186" y="163"/>
                  </a:cubicBezTo>
                  <a:cubicBezTo>
                    <a:pt x="189" y="177"/>
                    <a:pt x="170" y="180"/>
                    <a:pt x="166" y="171"/>
                  </a:cubicBezTo>
                  <a:cubicBezTo>
                    <a:pt x="163" y="172"/>
                    <a:pt x="159" y="169"/>
                    <a:pt x="160" y="166"/>
                  </a:cubicBezTo>
                  <a:cubicBezTo>
                    <a:pt x="156" y="162"/>
                    <a:pt x="154" y="157"/>
                    <a:pt x="147" y="155"/>
                  </a:cubicBezTo>
                  <a:cubicBezTo>
                    <a:pt x="146" y="154"/>
                    <a:pt x="146" y="154"/>
                    <a:pt x="146" y="153"/>
                  </a:cubicBezTo>
                  <a:cubicBezTo>
                    <a:pt x="146" y="152"/>
                    <a:pt x="146" y="152"/>
                    <a:pt x="147" y="151"/>
                  </a:cubicBezTo>
                  <a:cubicBezTo>
                    <a:pt x="146" y="150"/>
                    <a:pt x="145" y="149"/>
                    <a:pt x="144" y="149"/>
                  </a:cubicBezTo>
                  <a:cubicBezTo>
                    <a:pt x="144" y="148"/>
                    <a:pt x="144" y="148"/>
                    <a:pt x="143" y="148"/>
                  </a:cubicBezTo>
                  <a:cubicBezTo>
                    <a:pt x="133" y="138"/>
                    <a:pt x="123" y="129"/>
                    <a:pt x="112" y="119"/>
                  </a:cubicBezTo>
                  <a:cubicBezTo>
                    <a:pt x="96" y="104"/>
                    <a:pt x="78" y="89"/>
                    <a:pt x="63" y="73"/>
                  </a:cubicBezTo>
                  <a:cubicBezTo>
                    <a:pt x="61" y="72"/>
                    <a:pt x="60" y="70"/>
                    <a:pt x="58" y="69"/>
                  </a:cubicBezTo>
                  <a:cubicBezTo>
                    <a:pt x="56" y="67"/>
                    <a:pt x="54" y="65"/>
                    <a:pt x="52" y="63"/>
                  </a:cubicBezTo>
                  <a:cubicBezTo>
                    <a:pt x="50" y="61"/>
                    <a:pt x="48" y="60"/>
                    <a:pt x="45" y="58"/>
                  </a:cubicBezTo>
                  <a:cubicBezTo>
                    <a:pt x="44" y="57"/>
                    <a:pt x="44" y="56"/>
                    <a:pt x="43" y="55"/>
                  </a:cubicBezTo>
                  <a:cubicBezTo>
                    <a:pt x="40" y="52"/>
                    <a:pt x="37" y="50"/>
                    <a:pt x="34" y="48"/>
                  </a:cubicBezTo>
                  <a:cubicBezTo>
                    <a:pt x="29" y="43"/>
                    <a:pt x="24" y="38"/>
                    <a:pt x="19" y="33"/>
                  </a:cubicBezTo>
                  <a:cubicBezTo>
                    <a:pt x="16" y="35"/>
                    <a:pt x="14" y="32"/>
                    <a:pt x="15" y="30"/>
                  </a:cubicBezTo>
                  <a:cubicBezTo>
                    <a:pt x="13" y="23"/>
                    <a:pt x="11" y="19"/>
                    <a:pt x="8" y="13"/>
                  </a:cubicBezTo>
                  <a:cubicBezTo>
                    <a:pt x="5" y="11"/>
                    <a:pt x="4" y="7"/>
                    <a:pt x="1" y="5"/>
                  </a:cubicBezTo>
                  <a:cubicBezTo>
                    <a:pt x="2" y="4"/>
                    <a:pt x="0" y="4"/>
                    <a:pt x="1" y="3"/>
                  </a:cubicBezTo>
                  <a:cubicBezTo>
                    <a:pt x="2" y="2"/>
                    <a:pt x="3" y="0"/>
                    <a:pt x="5" y="1"/>
                  </a:cubicBezTo>
                  <a:close/>
                  <a:moveTo>
                    <a:pt x="100" y="83"/>
                  </a:moveTo>
                  <a:cubicBezTo>
                    <a:pt x="104" y="83"/>
                    <a:pt x="108" y="86"/>
                    <a:pt x="111" y="87"/>
                  </a:cubicBezTo>
                  <a:cubicBezTo>
                    <a:pt x="114" y="89"/>
                    <a:pt x="118" y="90"/>
                    <a:pt x="121" y="92"/>
                  </a:cubicBezTo>
                  <a:cubicBezTo>
                    <a:pt x="125" y="94"/>
                    <a:pt x="129" y="97"/>
                    <a:pt x="135" y="98"/>
                  </a:cubicBezTo>
                  <a:cubicBezTo>
                    <a:pt x="138" y="101"/>
                    <a:pt x="142" y="102"/>
                    <a:pt x="145" y="104"/>
                  </a:cubicBezTo>
                  <a:cubicBezTo>
                    <a:pt x="148" y="106"/>
                    <a:pt x="150" y="107"/>
                    <a:pt x="153" y="108"/>
                  </a:cubicBezTo>
                  <a:cubicBezTo>
                    <a:pt x="156" y="110"/>
                    <a:pt x="159" y="112"/>
                    <a:pt x="162" y="113"/>
                  </a:cubicBezTo>
                  <a:cubicBezTo>
                    <a:pt x="179" y="122"/>
                    <a:pt x="197" y="130"/>
                    <a:pt x="214" y="139"/>
                  </a:cubicBezTo>
                  <a:cubicBezTo>
                    <a:pt x="216" y="140"/>
                    <a:pt x="219" y="142"/>
                    <a:pt x="222" y="142"/>
                  </a:cubicBezTo>
                  <a:cubicBezTo>
                    <a:pt x="226" y="132"/>
                    <a:pt x="231" y="123"/>
                    <a:pt x="235" y="114"/>
                  </a:cubicBezTo>
                  <a:cubicBezTo>
                    <a:pt x="230" y="111"/>
                    <a:pt x="224" y="107"/>
                    <a:pt x="218" y="104"/>
                  </a:cubicBezTo>
                  <a:cubicBezTo>
                    <a:pt x="219" y="103"/>
                    <a:pt x="220" y="102"/>
                    <a:pt x="220" y="100"/>
                  </a:cubicBezTo>
                  <a:cubicBezTo>
                    <a:pt x="216" y="97"/>
                    <a:pt x="209" y="95"/>
                    <a:pt x="207" y="92"/>
                  </a:cubicBezTo>
                  <a:cubicBezTo>
                    <a:pt x="212" y="93"/>
                    <a:pt x="215" y="96"/>
                    <a:pt x="221" y="97"/>
                  </a:cubicBezTo>
                  <a:cubicBezTo>
                    <a:pt x="224" y="89"/>
                    <a:pt x="223" y="82"/>
                    <a:pt x="224" y="74"/>
                  </a:cubicBezTo>
                  <a:cubicBezTo>
                    <a:pt x="220" y="71"/>
                    <a:pt x="212" y="76"/>
                    <a:pt x="209" y="74"/>
                  </a:cubicBezTo>
                  <a:cubicBezTo>
                    <a:pt x="214" y="73"/>
                    <a:pt x="218" y="70"/>
                    <a:pt x="224" y="72"/>
                  </a:cubicBezTo>
                  <a:cubicBezTo>
                    <a:pt x="224" y="64"/>
                    <a:pt x="223" y="55"/>
                    <a:pt x="219" y="49"/>
                  </a:cubicBezTo>
                  <a:cubicBezTo>
                    <a:pt x="217" y="50"/>
                    <a:pt x="215" y="52"/>
                    <a:pt x="213" y="54"/>
                  </a:cubicBezTo>
                  <a:cubicBezTo>
                    <a:pt x="211" y="56"/>
                    <a:pt x="208" y="60"/>
                    <a:pt x="206" y="57"/>
                  </a:cubicBezTo>
                  <a:cubicBezTo>
                    <a:pt x="210" y="55"/>
                    <a:pt x="214" y="50"/>
                    <a:pt x="218" y="46"/>
                  </a:cubicBezTo>
                  <a:cubicBezTo>
                    <a:pt x="217" y="45"/>
                    <a:pt x="216" y="44"/>
                    <a:pt x="216" y="42"/>
                  </a:cubicBezTo>
                  <a:cubicBezTo>
                    <a:pt x="211" y="36"/>
                    <a:pt x="205" y="30"/>
                    <a:pt x="198" y="27"/>
                  </a:cubicBezTo>
                  <a:cubicBezTo>
                    <a:pt x="197" y="29"/>
                    <a:pt x="195" y="31"/>
                    <a:pt x="194" y="34"/>
                  </a:cubicBezTo>
                  <a:cubicBezTo>
                    <a:pt x="193" y="36"/>
                    <a:pt x="191" y="40"/>
                    <a:pt x="189" y="39"/>
                  </a:cubicBezTo>
                  <a:cubicBezTo>
                    <a:pt x="191" y="34"/>
                    <a:pt x="193" y="30"/>
                    <a:pt x="196" y="26"/>
                  </a:cubicBezTo>
                  <a:cubicBezTo>
                    <a:pt x="190" y="20"/>
                    <a:pt x="180" y="17"/>
                    <a:pt x="169" y="16"/>
                  </a:cubicBezTo>
                  <a:cubicBezTo>
                    <a:pt x="169" y="19"/>
                    <a:pt x="168" y="24"/>
                    <a:pt x="169" y="29"/>
                  </a:cubicBezTo>
                  <a:cubicBezTo>
                    <a:pt x="169" y="31"/>
                    <a:pt x="171" y="32"/>
                    <a:pt x="169" y="33"/>
                  </a:cubicBezTo>
                  <a:cubicBezTo>
                    <a:pt x="166" y="29"/>
                    <a:pt x="167" y="21"/>
                    <a:pt x="166" y="16"/>
                  </a:cubicBezTo>
                  <a:cubicBezTo>
                    <a:pt x="155" y="16"/>
                    <a:pt x="149" y="17"/>
                    <a:pt x="139" y="20"/>
                  </a:cubicBezTo>
                  <a:cubicBezTo>
                    <a:pt x="140" y="26"/>
                    <a:pt x="144" y="29"/>
                    <a:pt x="146" y="35"/>
                  </a:cubicBezTo>
                  <a:cubicBezTo>
                    <a:pt x="144" y="35"/>
                    <a:pt x="144" y="33"/>
                    <a:pt x="143" y="32"/>
                  </a:cubicBezTo>
                  <a:cubicBezTo>
                    <a:pt x="141" y="28"/>
                    <a:pt x="139" y="24"/>
                    <a:pt x="136" y="21"/>
                  </a:cubicBezTo>
                  <a:cubicBezTo>
                    <a:pt x="128" y="24"/>
                    <a:pt x="120" y="29"/>
                    <a:pt x="115" y="35"/>
                  </a:cubicBezTo>
                  <a:cubicBezTo>
                    <a:pt x="119" y="38"/>
                    <a:pt x="125" y="40"/>
                    <a:pt x="127" y="44"/>
                  </a:cubicBezTo>
                  <a:cubicBezTo>
                    <a:pt x="122" y="42"/>
                    <a:pt x="118" y="39"/>
                    <a:pt x="113" y="37"/>
                  </a:cubicBezTo>
                  <a:cubicBezTo>
                    <a:pt x="111" y="40"/>
                    <a:pt x="108" y="42"/>
                    <a:pt x="107" y="46"/>
                  </a:cubicBezTo>
                  <a:cubicBezTo>
                    <a:pt x="108" y="46"/>
                    <a:pt x="108" y="46"/>
                    <a:pt x="109" y="46"/>
                  </a:cubicBezTo>
                  <a:cubicBezTo>
                    <a:pt x="112" y="47"/>
                    <a:pt x="115" y="49"/>
                    <a:pt x="117" y="51"/>
                  </a:cubicBezTo>
                  <a:cubicBezTo>
                    <a:pt x="119" y="53"/>
                    <a:pt x="123" y="54"/>
                    <a:pt x="124" y="57"/>
                  </a:cubicBezTo>
                  <a:cubicBezTo>
                    <a:pt x="120" y="58"/>
                    <a:pt x="117" y="52"/>
                    <a:pt x="113" y="52"/>
                  </a:cubicBezTo>
                  <a:cubicBezTo>
                    <a:pt x="113" y="51"/>
                    <a:pt x="113" y="51"/>
                    <a:pt x="112" y="51"/>
                  </a:cubicBezTo>
                  <a:cubicBezTo>
                    <a:pt x="110" y="50"/>
                    <a:pt x="109" y="49"/>
                    <a:pt x="107" y="48"/>
                  </a:cubicBezTo>
                  <a:cubicBezTo>
                    <a:pt x="106" y="48"/>
                    <a:pt x="105" y="47"/>
                    <a:pt x="104" y="47"/>
                  </a:cubicBezTo>
                  <a:cubicBezTo>
                    <a:pt x="99" y="43"/>
                    <a:pt x="93" y="41"/>
                    <a:pt x="87" y="38"/>
                  </a:cubicBezTo>
                  <a:cubicBezTo>
                    <a:pt x="87" y="40"/>
                    <a:pt x="85" y="41"/>
                    <a:pt x="85" y="43"/>
                  </a:cubicBezTo>
                  <a:cubicBezTo>
                    <a:pt x="84" y="46"/>
                    <a:pt x="82" y="49"/>
                    <a:pt x="81" y="52"/>
                  </a:cubicBezTo>
                  <a:cubicBezTo>
                    <a:pt x="81" y="53"/>
                    <a:pt x="81" y="54"/>
                    <a:pt x="80" y="55"/>
                  </a:cubicBezTo>
                  <a:cubicBezTo>
                    <a:pt x="80" y="55"/>
                    <a:pt x="79" y="55"/>
                    <a:pt x="79" y="55"/>
                  </a:cubicBezTo>
                  <a:cubicBezTo>
                    <a:pt x="79" y="56"/>
                    <a:pt x="79" y="57"/>
                    <a:pt x="79" y="57"/>
                  </a:cubicBezTo>
                  <a:cubicBezTo>
                    <a:pt x="78" y="59"/>
                    <a:pt x="77" y="59"/>
                    <a:pt x="78" y="62"/>
                  </a:cubicBezTo>
                  <a:cubicBezTo>
                    <a:pt x="79" y="62"/>
                    <a:pt x="81" y="65"/>
                    <a:pt x="83" y="66"/>
                  </a:cubicBezTo>
                  <a:cubicBezTo>
                    <a:pt x="84" y="66"/>
                    <a:pt x="84" y="63"/>
                    <a:pt x="86" y="64"/>
                  </a:cubicBezTo>
                  <a:cubicBezTo>
                    <a:pt x="86" y="66"/>
                    <a:pt x="85" y="66"/>
                    <a:pt x="84" y="67"/>
                  </a:cubicBezTo>
                  <a:cubicBezTo>
                    <a:pt x="85" y="68"/>
                    <a:pt x="86" y="70"/>
                    <a:pt x="88" y="71"/>
                  </a:cubicBezTo>
                  <a:cubicBezTo>
                    <a:pt x="89" y="69"/>
                    <a:pt x="89" y="67"/>
                    <a:pt x="91" y="66"/>
                  </a:cubicBezTo>
                  <a:cubicBezTo>
                    <a:pt x="92" y="68"/>
                    <a:pt x="90" y="70"/>
                    <a:pt x="89" y="72"/>
                  </a:cubicBezTo>
                  <a:cubicBezTo>
                    <a:pt x="93" y="76"/>
                    <a:pt x="96" y="79"/>
                    <a:pt x="100" y="83"/>
                  </a:cubicBezTo>
                  <a:close/>
                  <a:moveTo>
                    <a:pt x="11" y="13"/>
                  </a:moveTo>
                  <a:cubicBezTo>
                    <a:pt x="14" y="19"/>
                    <a:pt x="17" y="26"/>
                    <a:pt x="19" y="30"/>
                  </a:cubicBezTo>
                  <a:cubicBezTo>
                    <a:pt x="19" y="29"/>
                    <a:pt x="20" y="29"/>
                    <a:pt x="21" y="28"/>
                  </a:cubicBezTo>
                  <a:cubicBezTo>
                    <a:pt x="19" y="26"/>
                    <a:pt x="17" y="24"/>
                    <a:pt x="17" y="22"/>
                  </a:cubicBezTo>
                  <a:cubicBezTo>
                    <a:pt x="21" y="23"/>
                    <a:pt x="21" y="28"/>
                    <a:pt x="26" y="29"/>
                  </a:cubicBezTo>
                  <a:cubicBezTo>
                    <a:pt x="27" y="21"/>
                    <a:pt x="18" y="20"/>
                    <a:pt x="15" y="15"/>
                  </a:cubicBezTo>
                  <a:cubicBezTo>
                    <a:pt x="21" y="17"/>
                    <a:pt x="23" y="22"/>
                    <a:pt x="29" y="24"/>
                  </a:cubicBezTo>
                  <a:cubicBezTo>
                    <a:pt x="30" y="22"/>
                    <a:pt x="30" y="22"/>
                    <a:pt x="30" y="20"/>
                  </a:cubicBezTo>
                  <a:cubicBezTo>
                    <a:pt x="27" y="18"/>
                    <a:pt x="24" y="18"/>
                    <a:pt x="21" y="16"/>
                  </a:cubicBezTo>
                  <a:cubicBezTo>
                    <a:pt x="21" y="16"/>
                    <a:pt x="20" y="15"/>
                    <a:pt x="20" y="14"/>
                  </a:cubicBezTo>
                  <a:cubicBezTo>
                    <a:pt x="17" y="12"/>
                    <a:pt x="14" y="11"/>
                    <a:pt x="11" y="10"/>
                  </a:cubicBezTo>
                  <a:cubicBezTo>
                    <a:pt x="11" y="12"/>
                    <a:pt x="11" y="12"/>
                    <a:pt x="11" y="13"/>
                  </a:cubicBezTo>
                  <a:close/>
                  <a:moveTo>
                    <a:pt x="31" y="26"/>
                  </a:moveTo>
                  <a:cubicBezTo>
                    <a:pt x="35" y="28"/>
                    <a:pt x="36" y="32"/>
                    <a:pt x="41" y="34"/>
                  </a:cubicBezTo>
                  <a:cubicBezTo>
                    <a:pt x="42" y="37"/>
                    <a:pt x="46" y="38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9" y="43"/>
                    <a:pt x="51" y="43"/>
                    <a:pt x="51" y="44"/>
                  </a:cubicBezTo>
                  <a:cubicBezTo>
                    <a:pt x="63" y="56"/>
                    <a:pt x="76" y="68"/>
                    <a:pt x="89" y="79"/>
                  </a:cubicBezTo>
                  <a:cubicBezTo>
                    <a:pt x="91" y="83"/>
                    <a:pt x="96" y="84"/>
                    <a:pt x="98" y="88"/>
                  </a:cubicBezTo>
                  <a:cubicBezTo>
                    <a:pt x="102" y="91"/>
                    <a:pt x="107" y="95"/>
                    <a:pt x="111" y="99"/>
                  </a:cubicBezTo>
                  <a:cubicBezTo>
                    <a:pt x="119" y="108"/>
                    <a:pt x="130" y="115"/>
                    <a:pt x="138" y="124"/>
                  </a:cubicBezTo>
                  <a:cubicBezTo>
                    <a:pt x="140" y="124"/>
                    <a:pt x="140" y="126"/>
                    <a:pt x="141" y="126"/>
                  </a:cubicBezTo>
                  <a:cubicBezTo>
                    <a:pt x="141" y="127"/>
                    <a:pt x="141" y="127"/>
                    <a:pt x="142" y="128"/>
                  </a:cubicBezTo>
                  <a:cubicBezTo>
                    <a:pt x="145" y="129"/>
                    <a:pt x="147" y="132"/>
                    <a:pt x="149" y="133"/>
                  </a:cubicBezTo>
                  <a:cubicBezTo>
                    <a:pt x="149" y="134"/>
                    <a:pt x="150" y="134"/>
                    <a:pt x="151" y="135"/>
                  </a:cubicBezTo>
                  <a:cubicBezTo>
                    <a:pt x="151" y="135"/>
                    <a:pt x="151" y="136"/>
                    <a:pt x="152" y="136"/>
                  </a:cubicBezTo>
                  <a:cubicBezTo>
                    <a:pt x="152" y="137"/>
                    <a:pt x="153" y="137"/>
                    <a:pt x="154" y="138"/>
                  </a:cubicBezTo>
                  <a:cubicBezTo>
                    <a:pt x="156" y="140"/>
                    <a:pt x="159" y="145"/>
                    <a:pt x="159" y="139"/>
                  </a:cubicBezTo>
                  <a:cubicBezTo>
                    <a:pt x="158" y="139"/>
                    <a:pt x="157" y="138"/>
                    <a:pt x="156" y="138"/>
                  </a:cubicBezTo>
                  <a:cubicBezTo>
                    <a:pt x="156" y="137"/>
                    <a:pt x="155" y="136"/>
                    <a:pt x="153" y="135"/>
                  </a:cubicBezTo>
                  <a:cubicBezTo>
                    <a:pt x="147" y="128"/>
                    <a:pt x="140" y="122"/>
                    <a:pt x="133" y="116"/>
                  </a:cubicBezTo>
                  <a:cubicBezTo>
                    <a:pt x="132" y="115"/>
                    <a:pt x="131" y="113"/>
                    <a:pt x="129" y="112"/>
                  </a:cubicBezTo>
                  <a:cubicBezTo>
                    <a:pt x="126" y="109"/>
                    <a:pt x="122" y="106"/>
                    <a:pt x="119" y="103"/>
                  </a:cubicBezTo>
                  <a:cubicBezTo>
                    <a:pt x="106" y="90"/>
                    <a:pt x="91" y="78"/>
                    <a:pt x="78" y="65"/>
                  </a:cubicBezTo>
                  <a:cubicBezTo>
                    <a:pt x="77" y="64"/>
                    <a:pt x="75" y="64"/>
                    <a:pt x="75" y="63"/>
                  </a:cubicBezTo>
                  <a:cubicBezTo>
                    <a:pt x="75" y="62"/>
                    <a:pt x="76" y="62"/>
                    <a:pt x="75" y="62"/>
                  </a:cubicBezTo>
                  <a:cubicBezTo>
                    <a:pt x="61" y="49"/>
                    <a:pt x="47" y="35"/>
                    <a:pt x="32" y="23"/>
                  </a:cubicBezTo>
                  <a:cubicBezTo>
                    <a:pt x="32" y="24"/>
                    <a:pt x="32" y="24"/>
                    <a:pt x="31" y="26"/>
                  </a:cubicBezTo>
                  <a:close/>
                  <a:moveTo>
                    <a:pt x="27" y="31"/>
                  </a:moveTo>
                  <a:cubicBezTo>
                    <a:pt x="33" y="35"/>
                    <a:pt x="37" y="40"/>
                    <a:pt x="41" y="44"/>
                  </a:cubicBezTo>
                  <a:cubicBezTo>
                    <a:pt x="43" y="46"/>
                    <a:pt x="47" y="48"/>
                    <a:pt x="48" y="49"/>
                  </a:cubicBezTo>
                  <a:cubicBezTo>
                    <a:pt x="50" y="51"/>
                    <a:pt x="51" y="53"/>
                    <a:pt x="53" y="55"/>
                  </a:cubicBezTo>
                  <a:cubicBezTo>
                    <a:pt x="61" y="62"/>
                    <a:pt x="68" y="69"/>
                    <a:pt x="76" y="76"/>
                  </a:cubicBezTo>
                  <a:cubicBezTo>
                    <a:pt x="79" y="79"/>
                    <a:pt x="84" y="82"/>
                    <a:pt x="86" y="85"/>
                  </a:cubicBezTo>
                  <a:cubicBezTo>
                    <a:pt x="90" y="89"/>
                    <a:pt x="95" y="94"/>
                    <a:pt x="99" y="97"/>
                  </a:cubicBezTo>
                  <a:cubicBezTo>
                    <a:pt x="109" y="108"/>
                    <a:pt x="121" y="116"/>
                    <a:pt x="131" y="127"/>
                  </a:cubicBezTo>
                  <a:cubicBezTo>
                    <a:pt x="139" y="133"/>
                    <a:pt x="146" y="141"/>
                    <a:pt x="154" y="148"/>
                  </a:cubicBezTo>
                  <a:cubicBezTo>
                    <a:pt x="155" y="147"/>
                    <a:pt x="156" y="146"/>
                    <a:pt x="157" y="144"/>
                  </a:cubicBezTo>
                  <a:cubicBezTo>
                    <a:pt x="142" y="131"/>
                    <a:pt x="127" y="116"/>
                    <a:pt x="112" y="103"/>
                  </a:cubicBezTo>
                  <a:cubicBezTo>
                    <a:pt x="105" y="96"/>
                    <a:pt x="97" y="90"/>
                    <a:pt x="90" y="83"/>
                  </a:cubicBezTo>
                  <a:cubicBezTo>
                    <a:pt x="73" y="67"/>
                    <a:pt x="56" y="51"/>
                    <a:pt x="38" y="35"/>
                  </a:cubicBezTo>
                  <a:cubicBezTo>
                    <a:pt x="35" y="32"/>
                    <a:pt x="32" y="29"/>
                    <a:pt x="29" y="26"/>
                  </a:cubicBezTo>
                  <a:cubicBezTo>
                    <a:pt x="29" y="26"/>
                    <a:pt x="28" y="26"/>
                    <a:pt x="28" y="26"/>
                  </a:cubicBezTo>
                  <a:cubicBezTo>
                    <a:pt x="28" y="28"/>
                    <a:pt x="28" y="29"/>
                    <a:pt x="27" y="31"/>
                  </a:cubicBezTo>
                  <a:close/>
                  <a:moveTo>
                    <a:pt x="133" y="132"/>
                  </a:moveTo>
                  <a:cubicBezTo>
                    <a:pt x="133" y="131"/>
                    <a:pt x="133" y="131"/>
                    <a:pt x="133" y="130"/>
                  </a:cubicBezTo>
                  <a:cubicBezTo>
                    <a:pt x="126" y="124"/>
                    <a:pt x="119" y="118"/>
                    <a:pt x="112" y="112"/>
                  </a:cubicBezTo>
                  <a:cubicBezTo>
                    <a:pt x="102" y="103"/>
                    <a:pt x="92" y="93"/>
                    <a:pt x="81" y="85"/>
                  </a:cubicBezTo>
                  <a:cubicBezTo>
                    <a:pt x="81" y="84"/>
                    <a:pt x="81" y="84"/>
                    <a:pt x="81" y="83"/>
                  </a:cubicBezTo>
                  <a:cubicBezTo>
                    <a:pt x="63" y="66"/>
                    <a:pt x="44" y="48"/>
                    <a:pt x="25" y="31"/>
                  </a:cubicBezTo>
                  <a:cubicBezTo>
                    <a:pt x="23" y="32"/>
                    <a:pt x="22" y="30"/>
                    <a:pt x="21" y="30"/>
                  </a:cubicBezTo>
                  <a:cubicBezTo>
                    <a:pt x="22" y="31"/>
                    <a:pt x="20" y="31"/>
                    <a:pt x="20" y="32"/>
                  </a:cubicBezTo>
                  <a:cubicBezTo>
                    <a:pt x="20" y="32"/>
                    <a:pt x="25" y="37"/>
                    <a:pt x="26" y="37"/>
                  </a:cubicBezTo>
                  <a:cubicBezTo>
                    <a:pt x="28" y="39"/>
                    <a:pt x="29" y="40"/>
                    <a:pt x="31" y="42"/>
                  </a:cubicBezTo>
                  <a:cubicBezTo>
                    <a:pt x="35" y="45"/>
                    <a:pt x="39" y="49"/>
                    <a:pt x="42" y="52"/>
                  </a:cubicBezTo>
                  <a:cubicBezTo>
                    <a:pt x="43" y="54"/>
                    <a:pt x="46" y="54"/>
                    <a:pt x="47" y="55"/>
                  </a:cubicBezTo>
                  <a:cubicBezTo>
                    <a:pt x="49" y="56"/>
                    <a:pt x="50" y="59"/>
                    <a:pt x="51" y="60"/>
                  </a:cubicBezTo>
                  <a:cubicBezTo>
                    <a:pt x="59" y="68"/>
                    <a:pt x="68" y="76"/>
                    <a:pt x="76" y="83"/>
                  </a:cubicBezTo>
                  <a:cubicBezTo>
                    <a:pt x="80" y="87"/>
                    <a:pt x="84" y="90"/>
                    <a:pt x="87" y="94"/>
                  </a:cubicBezTo>
                  <a:cubicBezTo>
                    <a:pt x="105" y="109"/>
                    <a:pt x="124" y="127"/>
                    <a:pt x="142" y="143"/>
                  </a:cubicBezTo>
                  <a:cubicBezTo>
                    <a:pt x="143" y="144"/>
                    <a:pt x="144" y="145"/>
                    <a:pt x="146" y="146"/>
                  </a:cubicBezTo>
                  <a:cubicBezTo>
                    <a:pt x="148" y="149"/>
                    <a:pt x="149" y="152"/>
                    <a:pt x="152" y="149"/>
                  </a:cubicBezTo>
                  <a:cubicBezTo>
                    <a:pt x="146" y="143"/>
                    <a:pt x="140" y="137"/>
                    <a:pt x="133" y="132"/>
                  </a:cubicBezTo>
                  <a:close/>
                  <a:moveTo>
                    <a:pt x="148" y="152"/>
                  </a:moveTo>
                  <a:cubicBezTo>
                    <a:pt x="149" y="156"/>
                    <a:pt x="155" y="153"/>
                    <a:pt x="157" y="151"/>
                  </a:cubicBezTo>
                  <a:cubicBezTo>
                    <a:pt x="160" y="149"/>
                    <a:pt x="162" y="146"/>
                    <a:pt x="163" y="144"/>
                  </a:cubicBezTo>
                  <a:cubicBezTo>
                    <a:pt x="162" y="143"/>
                    <a:pt x="162" y="142"/>
                    <a:pt x="163" y="142"/>
                  </a:cubicBezTo>
                  <a:cubicBezTo>
                    <a:pt x="162" y="141"/>
                    <a:pt x="163" y="140"/>
                    <a:pt x="162" y="141"/>
                  </a:cubicBezTo>
                  <a:cubicBezTo>
                    <a:pt x="160" y="146"/>
                    <a:pt x="155" y="151"/>
                    <a:pt x="148" y="152"/>
                  </a:cubicBezTo>
                  <a:close/>
                  <a:moveTo>
                    <a:pt x="153" y="155"/>
                  </a:moveTo>
                  <a:cubicBezTo>
                    <a:pt x="155" y="156"/>
                    <a:pt x="155" y="159"/>
                    <a:pt x="157" y="159"/>
                  </a:cubicBezTo>
                  <a:cubicBezTo>
                    <a:pt x="157" y="159"/>
                    <a:pt x="157" y="158"/>
                    <a:pt x="158" y="158"/>
                  </a:cubicBezTo>
                  <a:cubicBezTo>
                    <a:pt x="162" y="156"/>
                    <a:pt x="166" y="154"/>
                    <a:pt x="167" y="151"/>
                  </a:cubicBezTo>
                  <a:cubicBezTo>
                    <a:pt x="167" y="150"/>
                    <a:pt x="165" y="149"/>
                    <a:pt x="166" y="148"/>
                  </a:cubicBezTo>
                  <a:cubicBezTo>
                    <a:pt x="166" y="147"/>
                    <a:pt x="165" y="146"/>
                    <a:pt x="164" y="146"/>
                  </a:cubicBezTo>
                  <a:cubicBezTo>
                    <a:pt x="162" y="150"/>
                    <a:pt x="158" y="153"/>
                    <a:pt x="153" y="155"/>
                  </a:cubicBezTo>
                  <a:close/>
                  <a:moveTo>
                    <a:pt x="164" y="158"/>
                  </a:moveTo>
                  <a:cubicBezTo>
                    <a:pt x="162" y="159"/>
                    <a:pt x="159" y="159"/>
                    <a:pt x="158" y="161"/>
                  </a:cubicBezTo>
                  <a:cubicBezTo>
                    <a:pt x="159" y="161"/>
                    <a:pt x="161" y="160"/>
                    <a:pt x="163" y="159"/>
                  </a:cubicBezTo>
                  <a:cubicBezTo>
                    <a:pt x="166" y="157"/>
                    <a:pt x="169" y="155"/>
                    <a:pt x="169" y="151"/>
                  </a:cubicBezTo>
                  <a:cubicBezTo>
                    <a:pt x="168" y="153"/>
                    <a:pt x="166" y="156"/>
                    <a:pt x="164" y="158"/>
                  </a:cubicBezTo>
                  <a:close/>
                  <a:moveTo>
                    <a:pt x="160" y="162"/>
                  </a:moveTo>
                  <a:cubicBezTo>
                    <a:pt x="161" y="163"/>
                    <a:pt x="162" y="164"/>
                    <a:pt x="163" y="165"/>
                  </a:cubicBezTo>
                  <a:cubicBezTo>
                    <a:pt x="167" y="162"/>
                    <a:pt x="171" y="159"/>
                    <a:pt x="173" y="154"/>
                  </a:cubicBezTo>
                  <a:cubicBezTo>
                    <a:pt x="172" y="154"/>
                    <a:pt x="172" y="154"/>
                    <a:pt x="171" y="154"/>
                  </a:cubicBezTo>
                  <a:cubicBezTo>
                    <a:pt x="169" y="158"/>
                    <a:pt x="165" y="160"/>
                    <a:pt x="160" y="162"/>
                  </a:cubicBezTo>
                  <a:close/>
                  <a:moveTo>
                    <a:pt x="176" y="155"/>
                  </a:moveTo>
                  <a:cubicBezTo>
                    <a:pt x="173" y="160"/>
                    <a:pt x="168" y="164"/>
                    <a:pt x="163" y="168"/>
                  </a:cubicBezTo>
                  <a:cubicBezTo>
                    <a:pt x="167" y="168"/>
                    <a:pt x="170" y="165"/>
                    <a:pt x="172" y="164"/>
                  </a:cubicBezTo>
                  <a:cubicBezTo>
                    <a:pt x="174" y="161"/>
                    <a:pt x="178" y="160"/>
                    <a:pt x="177" y="155"/>
                  </a:cubicBezTo>
                  <a:cubicBezTo>
                    <a:pt x="176" y="155"/>
                    <a:pt x="177" y="154"/>
                    <a:pt x="176" y="155"/>
                  </a:cubicBezTo>
                  <a:close/>
                  <a:moveTo>
                    <a:pt x="176" y="163"/>
                  </a:moveTo>
                  <a:cubicBezTo>
                    <a:pt x="175" y="165"/>
                    <a:pt x="171" y="167"/>
                    <a:pt x="171" y="168"/>
                  </a:cubicBezTo>
                  <a:cubicBezTo>
                    <a:pt x="171" y="169"/>
                    <a:pt x="174" y="171"/>
                    <a:pt x="173" y="172"/>
                  </a:cubicBezTo>
                  <a:cubicBezTo>
                    <a:pt x="176" y="177"/>
                    <a:pt x="184" y="171"/>
                    <a:pt x="184" y="166"/>
                  </a:cubicBezTo>
                  <a:cubicBezTo>
                    <a:pt x="184" y="164"/>
                    <a:pt x="181" y="161"/>
                    <a:pt x="179" y="159"/>
                  </a:cubicBezTo>
                  <a:cubicBezTo>
                    <a:pt x="178" y="160"/>
                    <a:pt x="177" y="162"/>
                    <a:pt x="17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2" name="Freeform 269"/>
            <p:cNvSpPr/>
            <p:nvPr/>
          </p:nvSpPr>
          <p:spPr bwMode="auto">
            <a:xfrm>
              <a:off x="2641600" y="852488"/>
              <a:ext cx="25400" cy="50800"/>
            </a:xfrm>
            <a:custGeom>
              <a:avLst/>
              <a:gdLst>
                <a:gd name="T0" fmla="*/ 7 w 8"/>
                <a:gd name="T1" fmla="*/ 0 h 16"/>
                <a:gd name="T2" fmla="*/ 8 w 8"/>
                <a:gd name="T3" fmla="*/ 0 h 16"/>
                <a:gd name="T4" fmla="*/ 3 w 8"/>
                <a:gd name="T5" fmla="*/ 15 h 16"/>
                <a:gd name="T6" fmla="*/ 0 w 8"/>
                <a:gd name="T7" fmla="*/ 15 h 16"/>
                <a:gd name="T8" fmla="*/ 3 w 8"/>
                <a:gd name="T9" fmla="*/ 9 h 16"/>
                <a:gd name="T10" fmla="*/ 3 w 8"/>
                <a:gd name="T11" fmla="*/ 9 h 16"/>
                <a:gd name="T12" fmla="*/ 7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7" y="0"/>
                  </a:moveTo>
                  <a:cubicBezTo>
                    <a:pt x="8" y="0"/>
                    <a:pt x="7" y="0"/>
                    <a:pt x="8" y="0"/>
                  </a:cubicBezTo>
                  <a:cubicBezTo>
                    <a:pt x="6" y="5"/>
                    <a:pt x="5" y="10"/>
                    <a:pt x="3" y="15"/>
                  </a:cubicBezTo>
                  <a:cubicBezTo>
                    <a:pt x="2" y="15"/>
                    <a:pt x="2" y="16"/>
                    <a:pt x="0" y="15"/>
                  </a:cubicBezTo>
                  <a:cubicBezTo>
                    <a:pt x="1" y="13"/>
                    <a:pt x="3" y="10"/>
                    <a:pt x="3" y="9"/>
                  </a:cubicBezTo>
                  <a:cubicBezTo>
                    <a:pt x="3" y="9"/>
                    <a:pt x="3" y="7"/>
                    <a:pt x="3" y="9"/>
                  </a:cubicBezTo>
                  <a:cubicBezTo>
                    <a:pt x="4" y="6"/>
                    <a:pt x="5" y="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3" name="Freeform 270"/>
            <p:cNvSpPr/>
            <p:nvPr/>
          </p:nvSpPr>
          <p:spPr bwMode="auto">
            <a:xfrm>
              <a:off x="2711450" y="649288"/>
              <a:ext cx="19050" cy="19050"/>
            </a:xfrm>
            <a:custGeom>
              <a:avLst/>
              <a:gdLst>
                <a:gd name="T0" fmla="*/ 6 w 6"/>
                <a:gd name="T1" fmla="*/ 1 h 6"/>
                <a:gd name="T2" fmla="*/ 0 w 6"/>
                <a:gd name="T3" fmla="*/ 6 h 6"/>
                <a:gd name="T4" fmla="*/ 4 w 6"/>
                <a:gd name="T5" fmla="*/ 0 h 6"/>
                <a:gd name="T6" fmla="*/ 6 w 6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5" y="3"/>
                    <a:pt x="2" y="5"/>
                    <a:pt x="0" y="6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4" name="Freeform 271"/>
            <p:cNvSpPr>
              <a:spLocks noEditPoints="1"/>
            </p:cNvSpPr>
            <p:nvPr/>
          </p:nvSpPr>
          <p:spPr bwMode="auto">
            <a:xfrm>
              <a:off x="2062163" y="884238"/>
              <a:ext cx="355600" cy="173037"/>
            </a:xfrm>
            <a:custGeom>
              <a:avLst/>
              <a:gdLst>
                <a:gd name="T0" fmla="*/ 112 w 113"/>
                <a:gd name="T1" fmla="*/ 35 h 55"/>
                <a:gd name="T2" fmla="*/ 110 w 113"/>
                <a:gd name="T3" fmla="*/ 41 h 55"/>
                <a:gd name="T4" fmla="*/ 65 w 113"/>
                <a:gd name="T5" fmla="*/ 55 h 55"/>
                <a:gd name="T6" fmla="*/ 54 w 113"/>
                <a:gd name="T7" fmla="*/ 53 h 55"/>
                <a:gd name="T8" fmla="*/ 47 w 113"/>
                <a:gd name="T9" fmla="*/ 52 h 55"/>
                <a:gd name="T10" fmla="*/ 43 w 113"/>
                <a:gd name="T11" fmla="*/ 50 h 55"/>
                <a:gd name="T12" fmla="*/ 29 w 113"/>
                <a:gd name="T13" fmla="*/ 47 h 55"/>
                <a:gd name="T14" fmla="*/ 15 w 113"/>
                <a:gd name="T15" fmla="*/ 43 h 55"/>
                <a:gd name="T16" fmla="*/ 7 w 113"/>
                <a:gd name="T17" fmla="*/ 37 h 55"/>
                <a:gd name="T18" fmla="*/ 1 w 113"/>
                <a:gd name="T19" fmla="*/ 19 h 55"/>
                <a:gd name="T20" fmla="*/ 0 w 113"/>
                <a:gd name="T21" fmla="*/ 14 h 55"/>
                <a:gd name="T22" fmla="*/ 5 w 113"/>
                <a:gd name="T23" fmla="*/ 8 h 55"/>
                <a:gd name="T24" fmla="*/ 19 w 113"/>
                <a:gd name="T25" fmla="*/ 5 h 55"/>
                <a:gd name="T26" fmla="*/ 23 w 113"/>
                <a:gd name="T27" fmla="*/ 4 h 55"/>
                <a:gd name="T28" fmla="*/ 25 w 113"/>
                <a:gd name="T29" fmla="*/ 3 h 55"/>
                <a:gd name="T30" fmla="*/ 29 w 113"/>
                <a:gd name="T31" fmla="*/ 2 h 55"/>
                <a:gd name="T32" fmla="*/ 46 w 113"/>
                <a:gd name="T33" fmla="*/ 3 h 55"/>
                <a:gd name="T34" fmla="*/ 52 w 113"/>
                <a:gd name="T35" fmla="*/ 5 h 55"/>
                <a:gd name="T36" fmla="*/ 58 w 113"/>
                <a:gd name="T37" fmla="*/ 6 h 55"/>
                <a:gd name="T38" fmla="*/ 62 w 113"/>
                <a:gd name="T39" fmla="*/ 9 h 55"/>
                <a:gd name="T40" fmla="*/ 82 w 113"/>
                <a:gd name="T41" fmla="*/ 15 h 55"/>
                <a:gd name="T42" fmla="*/ 90 w 113"/>
                <a:gd name="T43" fmla="*/ 16 h 55"/>
                <a:gd name="T44" fmla="*/ 94 w 113"/>
                <a:gd name="T45" fmla="*/ 18 h 55"/>
                <a:gd name="T46" fmla="*/ 106 w 113"/>
                <a:gd name="T47" fmla="*/ 19 h 55"/>
                <a:gd name="T48" fmla="*/ 112 w 113"/>
                <a:gd name="T49" fmla="*/ 35 h 55"/>
                <a:gd name="T50" fmla="*/ 67 w 113"/>
                <a:gd name="T51" fmla="*/ 53 h 55"/>
                <a:gd name="T52" fmla="*/ 87 w 113"/>
                <a:gd name="T53" fmla="*/ 50 h 55"/>
                <a:gd name="T54" fmla="*/ 109 w 113"/>
                <a:gd name="T55" fmla="*/ 39 h 55"/>
                <a:gd name="T56" fmla="*/ 107 w 113"/>
                <a:gd name="T57" fmla="*/ 22 h 55"/>
                <a:gd name="T58" fmla="*/ 96 w 113"/>
                <a:gd name="T59" fmla="*/ 20 h 55"/>
                <a:gd name="T60" fmla="*/ 71 w 113"/>
                <a:gd name="T61" fmla="*/ 15 h 55"/>
                <a:gd name="T62" fmla="*/ 54 w 113"/>
                <a:gd name="T63" fmla="*/ 8 h 55"/>
                <a:gd name="T64" fmla="*/ 46 w 113"/>
                <a:gd name="T65" fmla="*/ 5 h 55"/>
                <a:gd name="T66" fmla="*/ 8 w 113"/>
                <a:gd name="T67" fmla="*/ 10 h 55"/>
                <a:gd name="T68" fmla="*/ 2 w 113"/>
                <a:gd name="T69" fmla="*/ 12 h 55"/>
                <a:gd name="T70" fmla="*/ 8 w 113"/>
                <a:gd name="T71" fmla="*/ 20 h 55"/>
                <a:gd name="T72" fmla="*/ 17 w 113"/>
                <a:gd name="T73" fmla="*/ 23 h 55"/>
                <a:gd name="T74" fmla="*/ 24 w 113"/>
                <a:gd name="T75" fmla="*/ 25 h 55"/>
                <a:gd name="T76" fmla="*/ 31 w 113"/>
                <a:gd name="T77" fmla="*/ 27 h 55"/>
                <a:gd name="T78" fmla="*/ 38 w 113"/>
                <a:gd name="T79" fmla="*/ 29 h 55"/>
                <a:gd name="T80" fmla="*/ 3 w 113"/>
                <a:gd name="T81" fmla="*/ 20 h 55"/>
                <a:gd name="T82" fmla="*/ 6 w 113"/>
                <a:gd name="T83" fmla="*/ 32 h 55"/>
                <a:gd name="T84" fmla="*/ 12 w 113"/>
                <a:gd name="T85" fmla="*/ 39 h 55"/>
                <a:gd name="T86" fmla="*/ 16 w 113"/>
                <a:gd name="T87" fmla="*/ 41 h 55"/>
                <a:gd name="T88" fmla="*/ 31 w 113"/>
                <a:gd name="T89" fmla="*/ 45 h 55"/>
                <a:gd name="T90" fmla="*/ 42 w 113"/>
                <a:gd name="T91" fmla="*/ 47 h 55"/>
                <a:gd name="T92" fmla="*/ 54 w 113"/>
                <a:gd name="T93" fmla="*/ 51 h 55"/>
                <a:gd name="T94" fmla="*/ 54 w 113"/>
                <a:gd name="T95" fmla="*/ 43 h 55"/>
                <a:gd name="T96" fmla="*/ 67 w 113"/>
                <a:gd name="T97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" h="55">
                  <a:moveTo>
                    <a:pt x="112" y="35"/>
                  </a:moveTo>
                  <a:cubicBezTo>
                    <a:pt x="113" y="37"/>
                    <a:pt x="111" y="38"/>
                    <a:pt x="110" y="41"/>
                  </a:cubicBezTo>
                  <a:cubicBezTo>
                    <a:pt x="98" y="49"/>
                    <a:pt x="82" y="55"/>
                    <a:pt x="65" y="55"/>
                  </a:cubicBezTo>
                  <a:cubicBezTo>
                    <a:pt x="61" y="55"/>
                    <a:pt x="58" y="54"/>
                    <a:pt x="54" y="53"/>
                  </a:cubicBezTo>
                  <a:cubicBezTo>
                    <a:pt x="52" y="52"/>
                    <a:pt x="49" y="52"/>
                    <a:pt x="47" y="52"/>
                  </a:cubicBezTo>
                  <a:cubicBezTo>
                    <a:pt x="45" y="51"/>
                    <a:pt x="44" y="50"/>
                    <a:pt x="43" y="50"/>
                  </a:cubicBezTo>
                  <a:cubicBezTo>
                    <a:pt x="38" y="49"/>
                    <a:pt x="34" y="49"/>
                    <a:pt x="29" y="47"/>
                  </a:cubicBezTo>
                  <a:cubicBezTo>
                    <a:pt x="24" y="46"/>
                    <a:pt x="20" y="44"/>
                    <a:pt x="15" y="43"/>
                  </a:cubicBezTo>
                  <a:cubicBezTo>
                    <a:pt x="12" y="41"/>
                    <a:pt x="10" y="40"/>
                    <a:pt x="7" y="37"/>
                  </a:cubicBezTo>
                  <a:cubicBezTo>
                    <a:pt x="4" y="32"/>
                    <a:pt x="3" y="26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1" y="12"/>
                    <a:pt x="4" y="9"/>
                    <a:pt x="5" y="8"/>
                  </a:cubicBezTo>
                  <a:cubicBezTo>
                    <a:pt x="9" y="6"/>
                    <a:pt x="15" y="6"/>
                    <a:pt x="19" y="5"/>
                  </a:cubicBezTo>
                  <a:cubicBezTo>
                    <a:pt x="20" y="5"/>
                    <a:pt x="22" y="4"/>
                    <a:pt x="23" y="4"/>
                  </a:cubicBezTo>
                  <a:cubicBezTo>
                    <a:pt x="24" y="4"/>
                    <a:pt x="24" y="4"/>
                    <a:pt x="25" y="3"/>
                  </a:cubicBezTo>
                  <a:cubicBezTo>
                    <a:pt x="27" y="3"/>
                    <a:pt x="28" y="2"/>
                    <a:pt x="29" y="2"/>
                  </a:cubicBezTo>
                  <a:cubicBezTo>
                    <a:pt x="35" y="0"/>
                    <a:pt x="41" y="2"/>
                    <a:pt x="46" y="3"/>
                  </a:cubicBezTo>
                  <a:cubicBezTo>
                    <a:pt x="48" y="3"/>
                    <a:pt x="50" y="4"/>
                    <a:pt x="52" y="5"/>
                  </a:cubicBezTo>
                  <a:cubicBezTo>
                    <a:pt x="54" y="5"/>
                    <a:pt x="56" y="6"/>
                    <a:pt x="58" y="6"/>
                  </a:cubicBezTo>
                  <a:cubicBezTo>
                    <a:pt x="59" y="7"/>
                    <a:pt x="60" y="8"/>
                    <a:pt x="62" y="9"/>
                  </a:cubicBezTo>
                  <a:cubicBezTo>
                    <a:pt x="68" y="11"/>
                    <a:pt x="75" y="13"/>
                    <a:pt x="82" y="15"/>
                  </a:cubicBezTo>
                  <a:cubicBezTo>
                    <a:pt x="85" y="15"/>
                    <a:pt x="87" y="15"/>
                    <a:pt x="90" y="16"/>
                  </a:cubicBezTo>
                  <a:cubicBezTo>
                    <a:pt x="91" y="16"/>
                    <a:pt x="92" y="17"/>
                    <a:pt x="94" y="18"/>
                  </a:cubicBezTo>
                  <a:cubicBezTo>
                    <a:pt x="99" y="18"/>
                    <a:pt x="104" y="17"/>
                    <a:pt x="106" y="19"/>
                  </a:cubicBezTo>
                  <a:cubicBezTo>
                    <a:pt x="111" y="22"/>
                    <a:pt x="112" y="31"/>
                    <a:pt x="112" y="35"/>
                  </a:cubicBezTo>
                  <a:close/>
                  <a:moveTo>
                    <a:pt x="67" y="53"/>
                  </a:moveTo>
                  <a:cubicBezTo>
                    <a:pt x="74" y="53"/>
                    <a:pt x="81" y="52"/>
                    <a:pt x="87" y="50"/>
                  </a:cubicBezTo>
                  <a:cubicBezTo>
                    <a:pt x="96" y="47"/>
                    <a:pt x="102" y="43"/>
                    <a:pt x="109" y="39"/>
                  </a:cubicBezTo>
                  <a:cubicBezTo>
                    <a:pt x="112" y="35"/>
                    <a:pt x="110" y="26"/>
                    <a:pt x="107" y="22"/>
                  </a:cubicBezTo>
                  <a:cubicBezTo>
                    <a:pt x="104" y="20"/>
                    <a:pt x="100" y="20"/>
                    <a:pt x="96" y="20"/>
                  </a:cubicBezTo>
                  <a:cubicBezTo>
                    <a:pt x="88" y="19"/>
                    <a:pt x="78" y="14"/>
                    <a:pt x="71" y="15"/>
                  </a:cubicBezTo>
                  <a:cubicBezTo>
                    <a:pt x="66" y="12"/>
                    <a:pt x="60" y="10"/>
                    <a:pt x="54" y="8"/>
                  </a:cubicBezTo>
                  <a:cubicBezTo>
                    <a:pt x="51" y="6"/>
                    <a:pt x="49" y="5"/>
                    <a:pt x="46" y="5"/>
                  </a:cubicBezTo>
                  <a:cubicBezTo>
                    <a:pt x="32" y="0"/>
                    <a:pt x="20" y="8"/>
                    <a:pt x="8" y="10"/>
                  </a:cubicBezTo>
                  <a:cubicBezTo>
                    <a:pt x="6" y="12"/>
                    <a:pt x="4" y="12"/>
                    <a:pt x="2" y="12"/>
                  </a:cubicBezTo>
                  <a:cubicBezTo>
                    <a:pt x="2" y="16"/>
                    <a:pt x="4" y="19"/>
                    <a:pt x="8" y="20"/>
                  </a:cubicBezTo>
                  <a:cubicBezTo>
                    <a:pt x="11" y="21"/>
                    <a:pt x="13" y="22"/>
                    <a:pt x="17" y="23"/>
                  </a:cubicBezTo>
                  <a:cubicBezTo>
                    <a:pt x="19" y="24"/>
                    <a:pt x="22" y="24"/>
                    <a:pt x="24" y="25"/>
                  </a:cubicBezTo>
                  <a:cubicBezTo>
                    <a:pt x="26" y="26"/>
                    <a:pt x="29" y="27"/>
                    <a:pt x="31" y="27"/>
                  </a:cubicBezTo>
                  <a:cubicBezTo>
                    <a:pt x="34" y="28"/>
                    <a:pt x="37" y="27"/>
                    <a:pt x="38" y="29"/>
                  </a:cubicBezTo>
                  <a:cubicBezTo>
                    <a:pt x="26" y="29"/>
                    <a:pt x="15" y="25"/>
                    <a:pt x="3" y="20"/>
                  </a:cubicBezTo>
                  <a:cubicBezTo>
                    <a:pt x="5" y="24"/>
                    <a:pt x="5" y="28"/>
                    <a:pt x="6" y="32"/>
                  </a:cubicBezTo>
                  <a:cubicBezTo>
                    <a:pt x="9" y="34"/>
                    <a:pt x="10" y="37"/>
                    <a:pt x="12" y="39"/>
                  </a:cubicBezTo>
                  <a:cubicBezTo>
                    <a:pt x="14" y="38"/>
                    <a:pt x="15" y="40"/>
                    <a:pt x="16" y="41"/>
                  </a:cubicBezTo>
                  <a:cubicBezTo>
                    <a:pt x="20" y="43"/>
                    <a:pt x="27" y="44"/>
                    <a:pt x="31" y="45"/>
                  </a:cubicBezTo>
                  <a:cubicBezTo>
                    <a:pt x="34" y="47"/>
                    <a:pt x="38" y="46"/>
                    <a:pt x="42" y="47"/>
                  </a:cubicBezTo>
                  <a:cubicBezTo>
                    <a:pt x="46" y="48"/>
                    <a:pt x="50" y="51"/>
                    <a:pt x="54" y="51"/>
                  </a:cubicBezTo>
                  <a:cubicBezTo>
                    <a:pt x="54" y="49"/>
                    <a:pt x="53" y="45"/>
                    <a:pt x="54" y="43"/>
                  </a:cubicBezTo>
                  <a:cubicBezTo>
                    <a:pt x="53" y="52"/>
                    <a:pt x="61" y="53"/>
                    <a:pt x="67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sp>
        <p:nvSpPr>
          <p:cNvPr id="105" name="Freeform 272"/>
          <p:cNvSpPr/>
          <p:nvPr/>
        </p:nvSpPr>
        <p:spPr bwMode="auto">
          <a:xfrm>
            <a:off x="3057525" y="1692275"/>
            <a:ext cx="111125" cy="31750"/>
          </a:xfrm>
          <a:custGeom>
            <a:avLst/>
            <a:gdLst>
              <a:gd name="T0" fmla="*/ 35 w 35"/>
              <a:gd name="T1" fmla="*/ 7 h 10"/>
              <a:gd name="T2" fmla="*/ 27 w 35"/>
              <a:gd name="T3" fmla="*/ 8 h 10"/>
              <a:gd name="T4" fmla="*/ 21 w 35"/>
              <a:gd name="T5" fmla="*/ 7 h 10"/>
              <a:gd name="T6" fmla="*/ 12 w 35"/>
              <a:gd name="T7" fmla="*/ 5 h 10"/>
              <a:gd name="T8" fmla="*/ 0 w 35"/>
              <a:gd name="T9" fmla="*/ 4 h 10"/>
              <a:gd name="T10" fmla="*/ 16 w 35"/>
              <a:gd name="T11" fmla="*/ 2 h 10"/>
              <a:gd name="T12" fmla="*/ 25 w 35"/>
              <a:gd name="T13" fmla="*/ 4 h 10"/>
              <a:gd name="T14" fmla="*/ 35 w 35"/>
              <a:gd name="T1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10">
                <a:moveTo>
                  <a:pt x="35" y="7"/>
                </a:moveTo>
                <a:cubicBezTo>
                  <a:pt x="33" y="10"/>
                  <a:pt x="30" y="8"/>
                  <a:pt x="27" y="8"/>
                </a:cubicBezTo>
                <a:cubicBezTo>
                  <a:pt x="25" y="7"/>
                  <a:pt x="22" y="8"/>
                  <a:pt x="21" y="7"/>
                </a:cubicBezTo>
                <a:cubicBezTo>
                  <a:pt x="18" y="7"/>
                  <a:pt x="16" y="5"/>
                  <a:pt x="12" y="5"/>
                </a:cubicBezTo>
                <a:cubicBezTo>
                  <a:pt x="7" y="4"/>
                  <a:pt x="4" y="6"/>
                  <a:pt x="0" y="4"/>
                </a:cubicBezTo>
                <a:cubicBezTo>
                  <a:pt x="3" y="0"/>
                  <a:pt x="11" y="0"/>
                  <a:pt x="16" y="2"/>
                </a:cubicBezTo>
                <a:cubicBezTo>
                  <a:pt x="19" y="1"/>
                  <a:pt x="23" y="2"/>
                  <a:pt x="25" y="4"/>
                </a:cubicBezTo>
                <a:cubicBezTo>
                  <a:pt x="29" y="5"/>
                  <a:pt x="32" y="5"/>
                  <a:pt x="35" y="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06" name="Freeform 273"/>
          <p:cNvSpPr/>
          <p:nvPr/>
        </p:nvSpPr>
        <p:spPr bwMode="auto">
          <a:xfrm>
            <a:off x="3095625" y="1816100"/>
            <a:ext cx="12700" cy="7938"/>
          </a:xfrm>
          <a:custGeom>
            <a:avLst/>
            <a:gdLst>
              <a:gd name="T0" fmla="*/ 3 w 4"/>
              <a:gd name="T1" fmla="*/ 0 h 3"/>
              <a:gd name="T2" fmla="*/ 4 w 4"/>
              <a:gd name="T3" fmla="*/ 3 h 3"/>
              <a:gd name="T4" fmla="*/ 0 w 4"/>
              <a:gd name="T5" fmla="*/ 3 h 3"/>
              <a:gd name="T6" fmla="*/ 0 w 4"/>
              <a:gd name="T7" fmla="*/ 1 h 3"/>
              <a:gd name="T8" fmla="*/ 3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3" y="0"/>
                </a:moveTo>
                <a:cubicBezTo>
                  <a:pt x="3" y="1"/>
                  <a:pt x="4" y="1"/>
                  <a:pt x="4" y="3"/>
                </a:cubicBezTo>
                <a:cubicBezTo>
                  <a:pt x="2" y="3"/>
                  <a:pt x="1" y="3"/>
                  <a:pt x="0" y="3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2" y="0"/>
                  <a:pt x="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07" name="Freeform 274"/>
          <p:cNvSpPr/>
          <p:nvPr/>
        </p:nvSpPr>
        <p:spPr bwMode="auto">
          <a:xfrm>
            <a:off x="3092450" y="1852613"/>
            <a:ext cx="15875" cy="12700"/>
          </a:xfrm>
          <a:custGeom>
            <a:avLst/>
            <a:gdLst>
              <a:gd name="T0" fmla="*/ 5 w 5"/>
              <a:gd name="T1" fmla="*/ 2 h 4"/>
              <a:gd name="T2" fmla="*/ 4 w 5"/>
              <a:gd name="T3" fmla="*/ 4 h 4"/>
              <a:gd name="T4" fmla="*/ 1 w 5"/>
              <a:gd name="T5" fmla="*/ 1 h 4"/>
              <a:gd name="T6" fmla="*/ 5 w 5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3"/>
                  <a:pt x="4" y="3"/>
                  <a:pt x="4" y="4"/>
                </a:cubicBezTo>
                <a:cubicBezTo>
                  <a:pt x="1" y="4"/>
                  <a:pt x="0" y="3"/>
                  <a:pt x="1" y="1"/>
                </a:cubicBezTo>
                <a:cubicBezTo>
                  <a:pt x="2" y="0"/>
                  <a:pt x="4" y="0"/>
                  <a:pt x="5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08" name="Freeform 275"/>
          <p:cNvSpPr>
            <a:spLocks noEditPoints="1"/>
          </p:cNvSpPr>
          <p:nvPr/>
        </p:nvSpPr>
        <p:spPr bwMode="auto">
          <a:xfrm>
            <a:off x="3076575" y="1938338"/>
            <a:ext cx="44450" cy="284162"/>
          </a:xfrm>
          <a:custGeom>
            <a:avLst/>
            <a:gdLst>
              <a:gd name="T0" fmla="*/ 7 w 14"/>
              <a:gd name="T1" fmla="*/ 90 h 90"/>
              <a:gd name="T2" fmla="*/ 4 w 14"/>
              <a:gd name="T3" fmla="*/ 76 h 90"/>
              <a:gd name="T4" fmla="*/ 4 w 14"/>
              <a:gd name="T5" fmla="*/ 64 h 90"/>
              <a:gd name="T6" fmla="*/ 3 w 14"/>
              <a:gd name="T7" fmla="*/ 42 h 90"/>
              <a:gd name="T8" fmla="*/ 5 w 14"/>
              <a:gd name="T9" fmla="*/ 0 h 90"/>
              <a:gd name="T10" fmla="*/ 8 w 14"/>
              <a:gd name="T11" fmla="*/ 0 h 90"/>
              <a:gd name="T12" fmla="*/ 11 w 14"/>
              <a:gd name="T13" fmla="*/ 5 h 90"/>
              <a:gd name="T14" fmla="*/ 11 w 14"/>
              <a:gd name="T15" fmla="*/ 23 h 90"/>
              <a:gd name="T16" fmla="*/ 13 w 14"/>
              <a:gd name="T17" fmla="*/ 44 h 90"/>
              <a:gd name="T18" fmla="*/ 13 w 14"/>
              <a:gd name="T19" fmla="*/ 51 h 90"/>
              <a:gd name="T20" fmla="*/ 14 w 14"/>
              <a:gd name="T21" fmla="*/ 58 h 90"/>
              <a:gd name="T22" fmla="*/ 11 w 14"/>
              <a:gd name="T23" fmla="*/ 87 h 90"/>
              <a:gd name="T24" fmla="*/ 7 w 14"/>
              <a:gd name="T25" fmla="*/ 90 h 90"/>
              <a:gd name="T26" fmla="*/ 5 w 14"/>
              <a:gd name="T27" fmla="*/ 23 h 90"/>
              <a:gd name="T28" fmla="*/ 7 w 14"/>
              <a:gd name="T29" fmla="*/ 50 h 90"/>
              <a:gd name="T30" fmla="*/ 7 w 14"/>
              <a:gd name="T31" fmla="*/ 87 h 90"/>
              <a:gd name="T32" fmla="*/ 11 w 14"/>
              <a:gd name="T33" fmla="*/ 47 h 90"/>
              <a:gd name="T34" fmla="*/ 8 w 14"/>
              <a:gd name="T35" fmla="*/ 26 h 90"/>
              <a:gd name="T36" fmla="*/ 7 w 14"/>
              <a:gd name="T37" fmla="*/ 5 h 90"/>
              <a:gd name="T38" fmla="*/ 5 w 14"/>
              <a:gd name="T39" fmla="*/ 23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" h="90">
                <a:moveTo>
                  <a:pt x="7" y="90"/>
                </a:moveTo>
                <a:cubicBezTo>
                  <a:pt x="1" y="90"/>
                  <a:pt x="4" y="82"/>
                  <a:pt x="4" y="76"/>
                </a:cubicBezTo>
                <a:cubicBezTo>
                  <a:pt x="5" y="73"/>
                  <a:pt x="4" y="69"/>
                  <a:pt x="4" y="64"/>
                </a:cubicBezTo>
                <a:cubicBezTo>
                  <a:pt x="4" y="55"/>
                  <a:pt x="5" y="48"/>
                  <a:pt x="3" y="42"/>
                </a:cubicBezTo>
                <a:cubicBezTo>
                  <a:pt x="4" y="28"/>
                  <a:pt x="0" y="14"/>
                  <a:pt x="5" y="0"/>
                </a:cubicBezTo>
                <a:cubicBezTo>
                  <a:pt x="7" y="0"/>
                  <a:pt x="7" y="0"/>
                  <a:pt x="8" y="0"/>
                </a:cubicBezTo>
                <a:cubicBezTo>
                  <a:pt x="10" y="2"/>
                  <a:pt x="10" y="4"/>
                  <a:pt x="11" y="5"/>
                </a:cubicBezTo>
                <a:cubicBezTo>
                  <a:pt x="12" y="11"/>
                  <a:pt x="10" y="17"/>
                  <a:pt x="11" y="23"/>
                </a:cubicBezTo>
                <a:cubicBezTo>
                  <a:pt x="11" y="29"/>
                  <a:pt x="12" y="36"/>
                  <a:pt x="13" y="44"/>
                </a:cubicBezTo>
                <a:cubicBezTo>
                  <a:pt x="13" y="47"/>
                  <a:pt x="12" y="49"/>
                  <a:pt x="13" y="51"/>
                </a:cubicBezTo>
                <a:cubicBezTo>
                  <a:pt x="13" y="53"/>
                  <a:pt x="14" y="55"/>
                  <a:pt x="14" y="58"/>
                </a:cubicBezTo>
                <a:cubicBezTo>
                  <a:pt x="14" y="68"/>
                  <a:pt x="14" y="77"/>
                  <a:pt x="11" y="87"/>
                </a:cubicBezTo>
                <a:cubicBezTo>
                  <a:pt x="9" y="88"/>
                  <a:pt x="9" y="90"/>
                  <a:pt x="7" y="90"/>
                </a:cubicBezTo>
                <a:close/>
                <a:moveTo>
                  <a:pt x="5" y="23"/>
                </a:moveTo>
                <a:cubicBezTo>
                  <a:pt x="5" y="32"/>
                  <a:pt x="7" y="41"/>
                  <a:pt x="7" y="50"/>
                </a:cubicBezTo>
                <a:cubicBezTo>
                  <a:pt x="7" y="62"/>
                  <a:pt x="7" y="74"/>
                  <a:pt x="7" y="87"/>
                </a:cubicBezTo>
                <a:cubicBezTo>
                  <a:pt x="13" y="75"/>
                  <a:pt x="12" y="61"/>
                  <a:pt x="11" y="47"/>
                </a:cubicBezTo>
                <a:cubicBezTo>
                  <a:pt x="11" y="40"/>
                  <a:pt x="9" y="33"/>
                  <a:pt x="8" y="26"/>
                </a:cubicBezTo>
                <a:cubicBezTo>
                  <a:pt x="7" y="18"/>
                  <a:pt x="9" y="10"/>
                  <a:pt x="7" y="5"/>
                </a:cubicBezTo>
                <a:cubicBezTo>
                  <a:pt x="6" y="10"/>
                  <a:pt x="5" y="16"/>
                  <a:pt x="5" y="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09" name="Freeform 276"/>
          <p:cNvSpPr/>
          <p:nvPr/>
        </p:nvSpPr>
        <p:spPr bwMode="auto">
          <a:xfrm>
            <a:off x="3108325" y="2595563"/>
            <a:ext cx="19050" cy="28575"/>
          </a:xfrm>
          <a:custGeom>
            <a:avLst/>
            <a:gdLst>
              <a:gd name="T0" fmla="*/ 3 w 6"/>
              <a:gd name="T1" fmla="*/ 0 h 9"/>
              <a:gd name="T2" fmla="*/ 0 w 6"/>
              <a:gd name="T3" fmla="*/ 9 h 9"/>
              <a:gd name="T4" fmla="*/ 3 w 6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9">
                <a:moveTo>
                  <a:pt x="3" y="0"/>
                </a:moveTo>
                <a:cubicBezTo>
                  <a:pt x="6" y="2"/>
                  <a:pt x="2" y="7"/>
                  <a:pt x="0" y="9"/>
                </a:cubicBezTo>
                <a:cubicBezTo>
                  <a:pt x="0" y="5"/>
                  <a:pt x="1" y="2"/>
                  <a:pt x="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10" name="Freeform 277"/>
          <p:cNvSpPr>
            <a:spLocks noEditPoints="1"/>
          </p:cNvSpPr>
          <p:nvPr/>
        </p:nvSpPr>
        <p:spPr bwMode="auto">
          <a:xfrm>
            <a:off x="2992438" y="1670050"/>
            <a:ext cx="195262" cy="1079500"/>
          </a:xfrm>
          <a:custGeom>
            <a:avLst/>
            <a:gdLst>
              <a:gd name="T0" fmla="*/ 7 w 62"/>
              <a:gd name="T1" fmla="*/ 66 h 342"/>
              <a:gd name="T2" fmla="*/ 6 w 62"/>
              <a:gd name="T3" fmla="*/ 40 h 342"/>
              <a:gd name="T4" fmla="*/ 17 w 62"/>
              <a:gd name="T5" fmla="*/ 3 h 342"/>
              <a:gd name="T6" fmla="*/ 55 w 62"/>
              <a:gd name="T7" fmla="*/ 39 h 342"/>
              <a:gd name="T8" fmla="*/ 52 w 62"/>
              <a:gd name="T9" fmla="*/ 71 h 342"/>
              <a:gd name="T10" fmla="*/ 50 w 62"/>
              <a:gd name="T11" fmla="*/ 86 h 342"/>
              <a:gd name="T12" fmla="*/ 52 w 62"/>
              <a:gd name="T13" fmla="*/ 224 h 342"/>
              <a:gd name="T14" fmla="*/ 48 w 62"/>
              <a:gd name="T15" fmla="*/ 295 h 342"/>
              <a:gd name="T16" fmla="*/ 23 w 62"/>
              <a:gd name="T17" fmla="*/ 341 h 342"/>
              <a:gd name="T18" fmla="*/ 4 w 62"/>
              <a:gd name="T19" fmla="*/ 288 h 342"/>
              <a:gd name="T20" fmla="*/ 5 w 62"/>
              <a:gd name="T21" fmla="*/ 196 h 342"/>
              <a:gd name="T22" fmla="*/ 4 w 62"/>
              <a:gd name="T23" fmla="*/ 143 h 342"/>
              <a:gd name="T24" fmla="*/ 36 w 62"/>
              <a:gd name="T25" fmla="*/ 283 h 342"/>
              <a:gd name="T26" fmla="*/ 29 w 62"/>
              <a:gd name="T27" fmla="*/ 314 h 342"/>
              <a:gd name="T28" fmla="*/ 22 w 62"/>
              <a:gd name="T29" fmla="*/ 306 h 342"/>
              <a:gd name="T30" fmla="*/ 20 w 62"/>
              <a:gd name="T31" fmla="*/ 325 h 342"/>
              <a:gd name="T32" fmla="*/ 27 w 62"/>
              <a:gd name="T33" fmla="*/ 322 h 342"/>
              <a:gd name="T34" fmla="*/ 33 w 62"/>
              <a:gd name="T35" fmla="*/ 321 h 342"/>
              <a:gd name="T36" fmla="*/ 42 w 62"/>
              <a:gd name="T37" fmla="*/ 293 h 342"/>
              <a:gd name="T38" fmla="*/ 40 w 62"/>
              <a:gd name="T39" fmla="*/ 283 h 342"/>
              <a:gd name="T40" fmla="*/ 21 w 62"/>
              <a:gd name="T41" fmla="*/ 6 h 342"/>
              <a:gd name="T42" fmla="*/ 56 w 62"/>
              <a:gd name="T43" fmla="*/ 11 h 342"/>
              <a:gd name="T44" fmla="*/ 55 w 62"/>
              <a:gd name="T45" fmla="*/ 42 h 342"/>
              <a:gd name="T46" fmla="*/ 10 w 62"/>
              <a:gd name="T47" fmla="*/ 40 h 342"/>
              <a:gd name="T48" fmla="*/ 15 w 62"/>
              <a:gd name="T49" fmla="*/ 49 h 342"/>
              <a:gd name="T50" fmla="*/ 40 w 62"/>
              <a:gd name="T51" fmla="*/ 44 h 342"/>
              <a:gd name="T52" fmla="*/ 46 w 62"/>
              <a:gd name="T53" fmla="*/ 68 h 342"/>
              <a:gd name="T54" fmla="*/ 43 w 62"/>
              <a:gd name="T55" fmla="*/ 68 h 342"/>
              <a:gd name="T56" fmla="*/ 5 w 62"/>
              <a:gd name="T57" fmla="*/ 76 h 342"/>
              <a:gd name="T58" fmla="*/ 50 w 62"/>
              <a:gd name="T59" fmla="*/ 80 h 342"/>
              <a:gd name="T60" fmla="*/ 50 w 62"/>
              <a:gd name="T61" fmla="*/ 73 h 342"/>
              <a:gd name="T62" fmla="*/ 48 w 62"/>
              <a:gd name="T63" fmla="*/ 253 h 342"/>
              <a:gd name="T64" fmla="*/ 48 w 62"/>
              <a:gd name="T65" fmla="*/ 165 h 342"/>
              <a:gd name="T66" fmla="*/ 45 w 62"/>
              <a:gd name="T67" fmla="*/ 105 h 342"/>
              <a:gd name="T68" fmla="*/ 9 w 62"/>
              <a:gd name="T69" fmla="*/ 110 h 342"/>
              <a:gd name="T70" fmla="*/ 8 w 62"/>
              <a:gd name="T71" fmla="*/ 194 h 342"/>
              <a:gd name="T72" fmla="*/ 6 w 62"/>
              <a:gd name="T73" fmla="*/ 254 h 342"/>
              <a:gd name="T74" fmla="*/ 23 w 62"/>
              <a:gd name="T75" fmla="*/ 284 h 342"/>
              <a:gd name="T76" fmla="*/ 44 w 62"/>
              <a:gd name="T77" fmla="*/ 287 h 342"/>
              <a:gd name="T78" fmla="*/ 46 w 62"/>
              <a:gd name="T79" fmla="*/ 81 h 342"/>
              <a:gd name="T80" fmla="*/ 23 w 62"/>
              <a:gd name="T81" fmla="*/ 324 h 342"/>
              <a:gd name="T82" fmla="*/ 29 w 62"/>
              <a:gd name="T83" fmla="*/ 323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2" h="342">
                <a:moveTo>
                  <a:pt x="5" y="81"/>
                </a:moveTo>
                <a:cubicBezTo>
                  <a:pt x="4" y="79"/>
                  <a:pt x="1" y="78"/>
                  <a:pt x="0" y="76"/>
                </a:cubicBezTo>
                <a:cubicBezTo>
                  <a:pt x="1" y="70"/>
                  <a:pt x="4" y="70"/>
                  <a:pt x="7" y="66"/>
                </a:cubicBezTo>
                <a:cubicBezTo>
                  <a:pt x="9" y="63"/>
                  <a:pt x="8" y="53"/>
                  <a:pt x="8" y="47"/>
                </a:cubicBezTo>
                <a:cubicBezTo>
                  <a:pt x="7" y="46"/>
                  <a:pt x="7" y="43"/>
                  <a:pt x="7" y="43"/>
                </a:cubicBezTo>
                <a:cubicBezTo>
                  <a:pt x="7" y="41"/>
                  <a:pt x="5" y="41"/>
                  <a:pt x="6" y="40"/>
                </a:cubicBezTo>
                <a:cubicBezTo>
                  <a:pt x="6" y="38"/>
                  <a:pt x="8" y="36"/>
                  <a:pt x="9" y="34"/>
                </a:cubicBezTo>
                <a:cubicBezTo>
                  <a:pt x="10" y="26"/>
                  <a:pt x="5" y="18"/>
                  <a:pt x="9" y="11"/>
                </a:cubicBezTo>
                <a:cubicBezTo>
                  <a:pt x="11" y="8"/>
                  <a:pt x="14" y="7"/>
                  <a:pt x="17" y="3"/>
                </a:cubicBezTo>
                <a:cubicBezTo>
                  <a:pt x="27" y="1"/>
                  <a:pt x="36" y="0"/>
                  <a:pt x="46" y="2"/>
                </a:cubicBezTo>
                <a:cubicBezTo>
                  <a:pt x="51" y="6"/>
                  <a:pt x="58" y="8"/>
                  <a:pt x="61" y="15"/>
                </a:cubicBezTo>
                <a:cubicBezTo>
                  <a:pt x="62" y="25"/>
                  <a:pt x="57" y="30"/>
                  <a:pt x="55" y="39"/>
                </a:cubicBezTo>
                <a:cubicBezTo>
                  <a:pt x="58" y="42"/>
                  <a:pt x="60" y="45"/>
                  <a:pt x="58" y="49"/>
                </a:cubicBezTo>
                <a:cubicBezTo>
                  <a:pt x="57" y="50"/>
                  <a:pt x="55" y="49"/>
                  <a:pt x="54" y="50"/>
                </a:cubicBezTo>
                <a:cubicBezTo>
                  <a:pt x="52" y="56"/>
                  <a:pt x="54" y="64"/>
                  <a:pt x="52" y="71"/>
                </a:cubicBezTo>
                <a:cubicBezTo>
                  <a:pt x="55" y="72"/>
                  <a:pt x="56" y="74"/>
                  <a:pt x="57" y="77"/>
                </a:cubicBezTo>
                <a:cubicBezTo>
                  <a:pt x="56" y="80"/>
                  <a:pt x="54" y="83"/>
                  <a:pt x="50" y="82"/>
                </a:cubicBezTo>
                <a:cubicBezTo>
                  <a:pt x="49" y="84"/>
                  <a:pt x="49" y="85"/>
                  <a:pt x="50" y="86"/>
                </a:cubicBezTo>
                <a:cubicBezTo>
                  <a:pt x="47" y="95"/>
                  <a:pt x="50" y="104"/>
                  <a:pt x="50" y="113"/>
                </a:cubicBezTo>
                <a:cubicBezTo>
                  <a:pt x="51" y="136"/>
                  <a:pt x="51" y="158"/>
                  <a:pt x="50" y="180"/>
                </a:cubicBezTo>
                <a:cubicBezTo>
                  <a:pt x="50" y="195"/>
                  <a:pt x="52" y="210"/>
                  <a:pt x="52" y="224"/>
                </a:cubicBezTo>
                <a:cubicBezTo>
                  <a:pt x="51" y="227"/>
                  <a:pt x="52" y="234"/>
                  <a:pt x="50" y="236"/>
                </a:cubicBezTo>
                <a:cubicBezTo>
                  <a:pt x="52" y="253"/>
                  <a:pt x="49" y="275"/>
                  <a:pt x="50" y="288"/>
                </a:cubicBezTo>
                <a:cubicBezTo>
                  <a:pt x="48" y="290"/>
                  <a:pt x="49" y="293"/>
                  <a:pt x="48" y="295"/>
                </a:cubicBezTo>
                <a:cubicBezTo>
                  <a:pt x="47" y="299"/>
                  <a:pt x="45" y="302"/>
                  <a:pt x="43" y="306"/>
                </a:cubicBezTo>
                <a:cubicBezTo>
                  <a:pt x="38" y="317"/>
                  <a:pt x="33" y="329"/>
                  <a:pt x="28" y="340"/>
                </a:cubicBezTo>
                <a:cubicBezTo>
                  <a:pt x="26" y="340"/>
                  <a:pt x="25" y="342"/>
                  <a:pt x="23" y="341"/>
                </a:cubicBezTo>
                <a:cubicBezTo>
                  <a:pt x="21" y="337"/>
                  <a:pt x="21" y="333"/>
                  <a:pt x="18" y="330"/>
                </a:cubicBezTo>
                <a:cubicBezTo>
                  <a:pt x="18" y="329"/>
                  <a:pt x="18" y="328"/>
                  <a:pt x="19" y="328"/>
                </a:cubicBezTo>
                <a:cubicBezTo>
                  <a:pt x="12" y="316"/>
                  <a:pt x="9" y="301"/>
                  <a:pt x="4" y="288"/>
                </a:cubicBezTo>
                <a:cubicBezTo>
                  <a:pt x="6" y="275"/>
                  <a:pt x="3" y="260"/>
                  <a:pt x="3" y="246"/>
                </a:cubicBezTo>
                <a:cubicBezTo>
                  <a:pt x="3" y="236"/>
                  <a:pt x="4" y="225"/>
                  <a:pt x="4" y="215"/>
                </a:cubicBezTo>
                <a:cubicBezTo>
                  <a:pt x="4" y="208"/>
                  <a:pt x="3" y="202"/>
                  <a:pt x="5" y="196"/>
                </a:cubicBezTo>
                <a:cubicBezTo>
                  <a:pt x="2" y="187"/>
                  <a:pt x="4" y="183"/>
                  <a:pt x="4" y="172"/>
                </a:cubicBezTo>
                <a:cubicBezTo>
                  <a:pt x="3" y="166"/>
                  <a:pt x="5" y="159"/>
                  <a:pt x="5" y="153"/>
                </a:cubicBezTo>
                <a:cubicBezTo>
                  <a:pt x="5" y="150"/>
                  <a:pt x="4" y="147"/>
                  <a:pt x="4" y="143"/>
                </a:cubicBezTo>
                <a:cubicBezTo>
                  <a:pt x="4" y="124"/>
                  <a:pt x="3" y="99"/>
                  <a:pt x="5" y="81"/>
                </a:cubicBezTo>
                <a:close/>
                <a:moveTo>
                  <a:pt x="40" y="283"/>
                </a:moveTo>
                <a:cubicBezTo>
                  <a:pt x="39" y="282"/>
                  <a:pt x="38" y="283"/>
                  <a:pt x="36" y="283"/>
                </a:cubicBezTo>
                <a:cubicBezTo>
                  <a:pt x="36" y="285"/>
                  <a:pt x="34" y="287"/>
                  <a:pt x="33" y="288"/>
                </a:cubicBezTo>
                <a:cubicBezTo>
                  <a:pt x="34" y="290"/>
                  <a:pt x="32" y="292"/>
                  <a:pt x="32" y="293"/>
                </a:cubicBezTo>
                <a:cubicBezTo>
                  <a:pt x="29" y="299"/>
                  <a:pt x="31" y="307"/>
                  <a:pt x="29" y="314"/>
                </a:cubicBezTo>
                <a:cubicBezTo>
                  <a:pt x="29" y="315"/>
                  <a:pt x="29" y="316"/>
                  <a:pt x="27" y="316"/>
                </a:cubicBezTo>
                <a:cubicBezTo>
                  <a:pt x="26" y="306"/>
                  <a:pt x="31" y="296"/>
                  <a:pt x="27" y="286"/>
                </a:cubicBezTo>
                <a:cubicBezTo>
                  <a:pt x="19" y="289"/>
                  <a:pt x="27" y="301"/>
                  <a:pt x="22" y="306"/>
                </a:cubicBezTo>
                <a:cubicBezTo>
                  <a:pt x="21" y="297"/>
                  <a:pt x="21" y="288"/>
                  <a:pt x="16" y="282"/>
                </a:cubicBezTo>
                <a:cubicBezTo>
                  <a:pt x="11" y="281"/>
                  <a:pt x="11" y="288"/>
                  <a:pt x="9" y="292"/>
                </a:cubicBezTo>
                <a:cubicBezTo>
                  <a:pt x="12" y="302"/>
                  <a:pt x="15" y="316"/>
                  <a:pt x="20" y="325"/>
                </a:cubicBezTo>
                <a:cubicBezTo>
                  <a:pt x="22" y="321"/>
                  <a:pt x="19" y="316"/>
                  <a:pt x="20" y="313"/>
                </a:cubicBezTo>
                <a:cubicBezTo>
                  <a:pt x="25" y="313"/>
                  <a:pt x="22" y="317"/>
                  <a:pt x="23" y="320"/>
                </a:cubicBezTo>
                <a:cubicBezTo>
                  <a:pt x="24" y="320"/>
                  <a:pt x="25" y="321"/>
                  <a:pt x="27" y="322"/>
                </a:cubicBezTo>
                <a:cubicBezTo>
                  <a:pt x="28" y="320"/>
                  <a:pt x="29" y="319"/>
                  <a:pt x="31" y="319"/>
                </a:cubicBezTo>
                <a:cubicBezTo>
                  <a:pt x="32" y="316"/>
                  <a:pt x="31" y="310"/>
                  <a:pt x="34" y="309"/>
                </a:cubicBezTo>
                <a:cubicBezTo>
                  <a:pt x="37" y="312"/>
                  <a:pt x="31" y="317"/>
                  <a:pt x="33" y="321"/>
                </a:cubicBezTo>
                <a:cubicBezTo>
                  <a:pt x="37" y="312"/>
                  <a:pt x="40" y="303"/>
                  <a:pt x="44" y="295"/>
                </a:cubicBezTo>
                <a:cubicBezTo>
                  <a:pt x="46" y="295"/>
                  <a:pt x="47" y="293"/>
                  <a:pt x="46" y="291"/>
                </a:cubicBezTo>
                <a:cubicBezTo>
                  <a:pt x="45" y="291"/>
                  <a:pt x="44" y="293"/>
                  <a:pt x="42" y="293"/>
                </a:cubicBezTo>
                <a:cubicBezTo>
                  <a:pt x="42" y="291"/>
                  <a:pt x="40" y="292"/>
                  <a:pt x="40" y="290"/>
                </a:cubicBezTo>
                <a:cubicBezTo>
                  <a:pt x="41" y="288"/>
                  <a:pt x="40" y="285"/>
                  <a:pt x="40" y="284"/>
                </a:cubicBezTo>
                <a:cubicBezTo>
                  <a:pt x="40" y="284"/>
                  <a:pt x="40" y="284"/>
                  <a:pt x="40" y="283"/>
                </a:cubicBezTo>
                <a:close/>
                <a:moveTo>
                  <a:pt x="56" y="11"/>
                </a:moveTo>
                <a:cubicBezTo>
                  <a:pt x="50" y="7"/>
                  <a:pt x="41" y="3"/>
                  <a:pt x="32" y="4"/>
                </a:cubicBezTo>
                <a:cubicBezTo>
                  <a:pt x="30" y="4"/>
                  <a:pt x="23" y="5"/>
                  <a:pt x="21" y="6"/>
                </a:cubicBezTo>
                <a:cubicBezTo>
                  <a:pt x="12" y="11"/>
                  <a:pt x="17" y="21"/>
                  <a:pt x="15" y="32"/>
                </a:cubicBezTo>
                <a:cubicBezTo>
                  <a:pt x="30" y="32"/>
                  <a:pt x="41" y="31"/>
                  <a:pt x="51" y="37"/>
                </a:cubicBezTo>
                <a:cubicBezTo>
                  <a:pt x="53" y="29"/>
                  <a:pt x="61" y="20"/>
                  <a:pt x="56" y="11"/>
                </a:cubicBezTo>
                <a:close/>
                <a:moveTo>
                  <a:pt x="12" y="41"/>
                </a:moveTo>
                <a:cubicBezTo>
                  <a:pt x="25" y="35"/>
                  <a:pt x="43" y="41"/>
                  <a:pt x="55" y="46"/>
                </a:cubicBezTo>
                <a:cubicBezTo>
                  <a:pt x="55" y="44"/>
                  <a:pt x="55" y="44"/>
                  <a:pt x="55" y="42"/>
                </a:cubicBezTo>
                <a:cubicBezTo>
                  <a:pt x="52" y="43"/>
                  <a:pt x="49" y="42"/>
                  <a:pt x="49" y="39"/>
                </a:cubicBezTo>
                <a:cubicBezTo>
                  <a:pt x="43" y="35"/>
                  <a:pt x="35" y="34"/>
                  <a:pt x="27" y="34"/>
                </a:cubicBezTo>
                <a:cubicBezTo>
                  <a:pt x="19" y="34"/>
                  <a:pt x="11" y="35"/>
                  <a:pt x="10" y="40"/>
                </a:cubicBezTo>
                <a:cubicBezTo>
                  <a:pt x="11" y="40"/>
                  <a:pt x="11" y="41"/>
                  <a:pt x="12" y="41"/>
                </a:cubicBezTo>
                <a:close/>
                <a:moveTo>
                  <a:pt x="12" y="46"/>
                </a:moveTo>
                <a:cubicBezTo>
                  <a:pt x="14" y="47"/>
                  <a:pt x="15" y="47"/>
                  <a:pt x="15" y="49"/>
                </a:cubicBezTo>
                <a:cubicBezTo>
                  <a:pt x="13" y="53"/>
                  <a:pt x="14" y="59"/>
                  <a:pt x="14" y="64"/>
                </a:cubicBezTo>
                <a:cubicBezTo>
                  <a:pt x="20" y="64"/>
                  <a:pt x="33" y="63"/>
                  <a:pt x="38" y="66"/>
                </a:cubicBezTo>
                <a:cubicBezTo>
                  <a:pt x="40" y="60"/>
                  <a:pt x="39" y="50"/>
                  <a:pt x="40" y="44"/>
                </a:cubicBezTo>
                <a:cubicBezTo>
                  <a:pt x="31" y="42"/>
                  <a:pt x="19" y="40"/>
                  <a:pt x="12" y="46"/>
                </a:cubicBezTo>
                <a:close/>
                <a:moveTo>
                  <a:pt x="43" y="68"/>
                </a:moveTo>
                <a:cubicBezTo>
                  <a:pt x="44" y="67"/>
                  <a:pt x="45" y="69"/>
                  <a:pt x="46" y="68"/>
                </a:cubicBezTo>
                <a:cubicBezTo>
                  <a:pt x="48" y="62"/>
                  <a:pt x="47" y="54"/>
                  <a:pt x="49" y="47"/>
                </a:cubicBezTo>
                <a:cubicBezTo>
                  <a:pt x="47" y="46"/>
                  <a:pt x="45" y="46"/>
                  <a:pt x="44" y="45"/>
                </a:cubicBezTo>
                <a:cubicBezTo>
                  <a:pt x="43" y="54"/>
                  <a:pt x="42" y="61"/>
                  <a:pt x="43" y="68"/>
                </a:cubicBezTo>
                <a:close/>
                <a:moveTo>
                  <a:pt x="14" y="68"/>
                </a:moveTo>
                <a:cubicBezTo>
                  <a:pt x="13" y="69"/>
                  <a:pt x="13" y="70"/>
                  <a:pt x="12" y="70"/>
                </a:cubicBezTo>
                <a:cubicBezTo>
                  <a:pt x="9" y="68"/>
                  <a:pt x="4" y="72"/>
                  <a:pt x="5" y="76"/>
                </a:cubicBezTo>
                <a:cubicBezTo>
                  <a:pt x="6" y="75"/>
                  <a:pt x="7" y="77"/>
                  <a:pt x="8" y="77"/>
                </a:cubicBezTo>
                <a:cubicBezTo>
                  <a:pt x="21" y="73"/>
                  <a:pt x="35" y="73"/>
                  <a:pt x="49" y="78"/>
                </a:cubicBezTo>
                <a:cubicBezTo>
                  <a:pt x="48" y="79"/>
                  <a:pt x="49" y="79"/>
                  <a:pt x="50" y="80"/>
                </a:cubicBezTo>
                <a:cubicBezTo>
                  <a:pt x="53" y="80"/>
                  <a:pt x="54" y="76"/>
                  <a:pt x="52" y="74"/>
                </a:cubicBezTo>
                <a:cubicBezTo>
                  <a:pt x="51" y="74"/>
                  <a:pt x="51" y="76"/>
                  <a:pt x="50" y="76"/>
                </a:cubicBezTo>
                <a:cubicBezTo>
                  <a:pt x="49" y="75"/>
                  <a:pt x="50" y="74"/>
                  <a:pt x="50" y="73"/>
                </a:cubicBezTo>
                <a:cubicBezTo>
                  <a:pt x="38" y="68"/>
                  <a:pt x="27" y="65"/>
                  <a:pt x="14" y="68"/>
                </a:cubicBezTo>
                <a:close/>
                <a:moveTo>
                  <a:pt x="46" y="257"/>
                </a:moveTo>
                <a:cubicBezTo>
                  <a:pt x="47" y="256"/>
                  <a:pt x="47" y="254"/>
                  <a:pt x="48" y="253"/>
                </a:cubicBezTo>
                <a:cubicBezTo>
                  <a:pt x="49" y="242"/>
                  <a:pt x="48" y="230"/>
                  <a:pt x="47" y="218"/>
                </a:cubicBezTo>
                <a:cubicBezTo>
                  <a:pt x="47" y="214"/>
                  <a:pt x="47" y="209"/>
                  <a:pt x="48" y="206"/>
                </a:cubicBezTo>
                <a:cubicBezTo>
                  <a:pt x="46" y="193"/>
                  <a:pt x="49" y="178"/>
                  <a:pt x="48" y="165"/>
                </a:cubicBezTo>
                <a:cubicBezTo>
                  <a:pt x="47" y="154"/>
                  <a:pt x="48" y="143"/>
                  <a:pt x="48" y="134"/>
                </a:cubicBezTo>
                <a:cubicBezTo>
                  <a:pt x="48" y="128"/>
                  <a:pt x="47" y="124"/>
                  <a:pt x="46" y="120"/>
                </a:cubicBezTo>
                <a:cubicBezTo>
                  <a:pt x="46" y="114"/>
                  <a:pt x="47" y="109"/>
                  <a:pt x="45" y="105"/>
                </a:cubicBezTo>
                <a:cubicBezTo>
                  <a:pt x="46" y="99"/>
                  <a:pt x="46" y="91"/>
                  <a:pt x="46" y="84"/>
                </a:cubicBezTo>
                <a:cubicBezTo>
                  <a:pt x="40" y="78"/>
                  <a:pt x="23" y="76"/>
                  <a:pt x="13" y="80"/>
                </a:cubicBezTo>
                <a:cubicBezTo>
                  <a:pt x="10" y="88"/>
                  <a:pt x="10" y="100"/>
                  <a:pt x="9" y="110"/>
                </a:cubicBezTo>
                <a:cubicBezTo>
                  <a:pt x="6" y="127"/>
                  <a:pt x="8" y="149"/>
                  <a:pt x="8" y="168"/>
                </a:cubicBezTo>
                <a:cubicBezTo>
                  <a:pt x="8" y="176"/>
                  <a:pt x="8" y="184"/>
                  <a:pt x="9" y="191"/>
                </a:cubicBezTo>
                <a:cubicBezTo>
                  <a:pt x="7" y="192"/>
                  <a:pt x="8" y="193"/>
                  <a:pt x="8" y="194"/>
                </a:cubicBezTo>
                <a:cubicBezTo>
                  <a:pt x="7" y="198"/>
                  <a:pt x="7" y="202"/>
                  <a:pt x="7" y="206"/>
                </a:cubicBezTo>
                <a:cubicBezTo>
                  <a:pt x="7" y="209"/>
                  <a:pt x="8" y="212"/>
                  <a:pt x="8" y="215"/>
                </a:cubicBezTo>
                <a:cubicBezTo>
                  <a:pt x="7" y="227"/>
                  <a:pt x="5" y="241"/>
                  <a:pt x="6" y="254"/>
                </a:cubicBezTo>
                <a:cubicBezTo>
                  <a:pt x="7" y="264"/>
                  <a:pt x="8" y="274"/>
                  <a:pt x="8" y="284"/>
                </a:cubicBezTo>
                <a:cubicBezTo>
                  <a:pt x="10" y="280"/>
                  <a:pt x="14" y="277"/>
                  <a:pt x="18" y="279"/>
                </a:cubicBezTo>
                <a:cubicBezTo>
                  <a:pt x="20" y="281"/>
                  <a:pt x="20" y="283"/>
                  <a:pt x="23" y="284"/>
                </a:cubicBezTo>
                <a:cubicBezTo>
                  <a:pt x="26" y="282"/>
                  <a:pt x="28" y="286"/>
                  <a:pt x="31" y="286"/>
                </a:cubicBezTo>
                <a:cubicBezTo>
                  <a:pt x="32" y="282"/>
                  <a:pt x="37" y="278"/>
                  <a:pt x="42" y="280"/>
                </a:cubicBezTo>
                <a:cubicBezTo>
                  <a:pt x="43" y="283"/>
                  <a:pt x="44" y="284"/>
                  <a:pt x="44" y="287"/>
                </a:cubicBezTo>
                <a:cubicBezTo>
                  <a:pt x="45" y="287"/>
                  <a:pt x="45" y="287"/>
                  <a:pt x="46" y="287"/>
                </a:cubicBezTo>
                <a:cubicBezTo>
                  <a:pt x="48" y="276"/>
                  <a:pt x="45" y="267"/>
                  <a:pt x="46" y="257"/>
                </a:cubicBezTo>
                <a:close/>
                <a:moveTo>
                  <a:pt x="46" y="81"/>
                </a:moveTo>
                <a:cubicBezTo>
                  <a:pt x="45" y="82"/>
                  <a:pt x="43" y="80"/>
                  <a:pt x="42" y="81"/>
                </a:cubicBezTo>
                <a:cubicBezTo>
                  <a:pt x="44" y="81"/>
                  <a:pt x="45" y="83"/>
                  <a:pt x="46" y="81"/>
                </a:cubicBezTo>
                <a:close/>
                <a:moveTo>
                  <a:pt x="23" y="324"/>
                </a:moveTo>
                <a:cubicBezTo>
                  <a:pt x="20" y="329"/>
                  <a:pt x="23" y="335"/>
                  <a:pt x="26" y="338"/>
                </a:cubicBezTo>
                <a:cubicBezTo>
                  <a:pt x="28" y="333"/>
                  <a:pt x="30" y="329"/>
                  <a:pt x="32" y="325"/>
                </a:cubicBezTo>
                <a:cubicBezTo>
                  <a:pt x="31" y="323"/>
                  <a:pt x="29" y="326"/>
                  <a:pt x="29" y="323"/>
                </a:cubicBezTo>
                <a:cubicBezTo>
                  <a:pt x="29" y="323"/>
                  <a:pt x="29" y="323"/>
                  <a:pt x="29" y="323"/>
                </a:cubicBezTo>
                <a:cubicBezTo>
                  <a:pt x="29" y="328"/>
                  <a:pt x="25" y="327"/>
                  <a:pt x="23" y="3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11" name="Freeform 278"/>
          <p:cNvSpPr>
            <a:spLocks noEditPoints="1"/>
          </p:cNvSpPr>
          <p:nvPr/>
        </p:nvSpPr>
        <p:spPr bwMode="auto">
          <a:xfrm>
            <a:off x="3073400" y="2254250"/>
            <a:ext cx="44450" cy="233363"/>
          </a:xfrm>
          <a:custGeom>
            <a:avLst/>
            <a:gdLst>
              <a:gd name="T0" fmla="*/ 12 w 14"/>
              <a:gd name="T1" fmla="*/ 2 h 74"/>
              <a:gd name="T2" fmla="*/ 13 w 14"/>
              <a:gd name="T3" fmla="*/ 52 h 74"/>
              <a:gd name="T4" fmla="*/ 12 w 14"/>
              <a:gd name="T5" fmla="*/ 65 h 74"/>
              <a:gd name="T6" fmla="*/ 10 w 14"/>
              <a:gd name="T7" fmla="*/ 72 h 74"/>
              <a:gd name="T8" fmla="*/ 4 w 14"/>
              <a:gd name="T9" fmla="*/ 72 h 74"/>
              <a:gd name="T10" fmla="*/ 5 w 14"/>
              <a:gd name="T11" fmla="*/ 62 h 74"/>
              <a:gd name="T12" fmla="*/ 3 w 14"/>
              <a:gd name="T13" fmla="*/ 26 h 74"/>
              <a:gd name="T14" fmla="*/ 5 w 14"/>
              <a:gd name="T15" fmla="*/ 2 h 74"/>
              <a:gd name="T16" fmla="*/ 11 w 14"/>
              <a:gd name="T17" fmla="*/ 0 h 74"/>
              <a:gd name="T18" fmla="*/ 12 w 14"/>
              <a:gd name="T19" fmla="*/ 2 h 74"/>
              <a:gd name="T20" fmla="*/ 8 w 14"/>
              <a:gd name="T21" fmla="*/ 5 h 74"/>
              <a:gd name="T22" fmla="*/ 7 w 14"/>
              <a:gd name="T23" fmla="*/ 6 h 74"/>
              <a:gd name="T24" fmla="*/ 8 w 14"/>
              <a:gd name="T25" fmla="*/ 67 h 74"/>
              <a:gd name="T26" fmla="*/ 11 w 14"/>
              <a:gd name="T27" fmla="*/ 40 h 74"/>
              <a:gd name="T28" fmla="*/ 10 w 14"/>
              <a:gd name="T29" fmla="*/ 30 h 74"/>
              <a:gd name="T30" fmla="*/ 10 w 14"/>
              <a:gd name="T31" fmla="*/ 19 h 74"/>
              <a:gd name="T32" fmla="*/ 9 w 14"/>
              <a:gd name="T33" fmla="*/ 13 h 74"/>
              <a:gd name="T34" fmla="*/ 9 w 14"/>
              <a:gd name="T35" fmla="*/ 5 h 74"/>
              <a:gd name="T36" fmla="*/ 8 w 14"/>
              <a:gd name="T37" fmla="*/ 5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" h="74">
                <a:moveTo>
                  <a:pt x="12" y="2"/>
                </a:moveTo>
                <a:cubicBezTo>
                  <a:pt x="12" y="14"/>
                  <a:pt x="14" y="35"/>
                  <a:pt x="13" y="52"/>
                </a:cubicBezTo>
                <a:cubicBezTo>
                  <a:pt x="12" y="57"/>
                  <a:pt x="11" y="61"/>
                  <a:pt x="12" y="65"/>
                </a:cubicBezTo>
                <a:cubicBezTo>
                  <a:pt x="12" y="68"/>
                  <a:pt x="13" y="70"/>
                  <a:pt x="10" y="72"/>
                </a:cubicBezTo>
                <a:cubicBezTo>
                  <a:pt x="7" y="74"/>
                  <a:pt x="6" y="74"/>
                  <a:pt x="4" y="72"/>
                </a:cubicBezTo>
                <a:cubicBezTo>
                  <a:pt x="5" y="68"/>
                  <a:pt x="3" y="65"/>
                  <a:pt x="5" y="62"/>
                </a:cubicBezTo>
                <a:cubicBezTo>
                  <a:pt x="3" y="52"/>
                  <a:pt x="5" y="38"/>
                  <a:pt x="3" y="26"/>
                </a:cubicBezTo>
                <a:cubicBezTo>
                  <a:pt x="6" y="18"/>
                  <a:pt x="0" y="8"/>
                  <a:pt x="5" y="2"/>
                </a:cubicBezTo>
                <a:cubicBezTo>
                  <a:pt x="8" y="2"/>
                  <a:pt x="8" y="0"/>
                  <a:pt x="11" y="0"/>
                </a:cubicBezTo>
                <a:cubicBezTo>
                  <a:pt x="11" y="1"/>
                  <a:pt x="11" y="2"/>
                  <a:pt x="12" y="2"/>
                </a:cubicBezTo>
                <a:close/>
                <a:moveTo>
                  <a:pt x="8" y="5"/>
                </a:moveTo>
                <a:cubicBezTo>
                  <a:pt x="8" y="6"/>
                  <a:pt x="7" y="6"/>
                  <a:pt x="7" y="6"/>
                </a:cubicBezTo>
                <a:cubicBezTo>
                  <a:pt x="6" y="25"/>
                  <a:pt x="8" y="46"/>
                  <a:pt x="8" y="67"/>
                </a:cubicBezTo>
                <a:cubicBezTo>
                  <a:pt x="9" y="57"/>
                  <a:pt x="10" y="48"/>
                  <a:pt x="11" y="40"/>
                </a:cubicBezTo>
                <a:cubicBezTo>
                  <a:pt x="11" y="37"/>
                  <a:pt x="10" y="33"/>
                  <a:pt x="10" y="30"/>
                </a:cubicBezTo>
                <a:cubicBezTo>
                  <a:pt x="10" y="26"/>
                  <a:pt x="11" y="22"/>
                  <a:pt x="10" y="19"/>
                </a:cubicBezTo>
                <a:cubicBezTo>
                  <a:pt x="10" y="17"/>
                  <a:pt x="9" y="15"/>
                  <a:pt x="9" y="13"/>
                </a:cubicBezTo>
                <a:cubicBezTo>
                  <a:pt x="9" y="11"/>
                  <a:pt x="10" y="7"/>
                  <a:pt x="9" y="5"/>
                </a:cubicBezTo>
                <a:cubicBezTo>
                  <a:pt x="8" y="5"/>
                  <a:pt x="8" y="5"/>
                  <a:pt x="8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12" name="Freeform 279"/>
          <p:cNvSpPr/>
          <p:nvPr/>
        </p:nvSpPr>
        <p:spPr bwMode="auto">
          <a:xfrm>
            <a:off x="3149600" y="1136650"/>
            <a:ext cx="12700" cy="57150"/>
          </a:xfrm>
          <a:custGeom>
            <a:avLst/>
            <a:gdLst>
              <a:gd name="T0" fmla="*/ 4 w 4"/>
              <a:gd name="T1" fmla="*/ 0 h 18"/>
              <a:gd name="T2" fmla="*/ 2 w 4"/>
              <a:gd name="T3" fmla="*/ 11 h 18"/>
              <a:gd name="T4" fmla="*/ 0 w 4"/>
              <a:gd name="T5" fmla="*/ 18 h 18"/>
              <a:gd name="T6" fmla="*/ 3 w 4"/>
              <a:gd name="T7" fmla="*/ 0 h 18"/>
              <a:gd name="T8" fmla="*/ 4 w 4"/>
              <a:gd name="T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8">
                <a:moveTo>
                  <a:pt x="4" y="0"/>
                </a:moveTo>
                <a:cubicBezTo>
                  <a:pt x="4" y="2"/>
                  <a:pt x="3" y="6"/>
                  <a:pt x="2" y="11"/>
                </a:cubicBezTo>
                <a:cubicBezTo>
                  <a:pt x="2" y="13"/>
                  <a:pt x="2" y="16"/>
                  <a:pt x="0" y="18"/>
                </a:cubicBezTo>
                <a:cubicBezTo>
                  <a:pt x="1" y="12"/>
                  <a:pt x="1" y="5"/>
                  <a:pt x="3" y="0"/>
                </a:cubicBezTo>
                <a:cubicBezTo>
                  <a:pt x="3" y="0"/>
                  <a:pt x="4" y="0"/>
                  <a:pt x="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13" name="Freeform 280"/>
          <p:cNvSpPr>
            <a:spLocks noEditPoints="1"/>
          </p:cNvSpPr>
          <p:nvPr/>
        </p:nvSpPr>
        <p:spPr bwMode="auto">
          <a:xfrm>
            <a:off x="2755900" y="633413"/>
            <a:ext cx="744538" cy="742950"/>
          </a:xfrm>
          <a:custGeom>
            <a:avLst/>
            <a:gdLst>
              <a:gd name="T0" fmla="*/ 213 w 236"/>
              <a:gd name="T1" fmla="*/ 184 h 235"/>
              <a:gd name="T2" fmla="*/ 178 w 236"/>
              <a:gd name="T3" fmla="*/ 218 h 235"/>
              <a:gd name="T4" fmla="*/ 135 w 236"/>
              <a:gd name="T5" fmla="*/ 233 h 235"/>
              <a:gd name="T6" fmla="*/ 7 w 236"/>
              <a:gd name="T7" fmla="*/ 206 h 235"/>
              <a:gd name="T8" fmla="*/ 46 w 236"/>
              <a:gd name="T9" fmla="*/ 120 h 235"/>
              <a:gd name="T10" fmla="*/ 77 w 236"/>
              <a:gd name="T11" fmla="*/ 62 h 235"/>
              <a:gd name="T12" fmla="*/ 108 w 236"/>
              <a:gd name="T13" fmla="*/ 2 h 235"/>
              <a:gd name="T14" fmla="*/ 233 w 236"/>
              <a:gd name="T15" fmla="*/ 42 h 235"/>
              <a:gd name="T16" fmla="*/ 201 w 236"/>
              <a:gd name="T17" fmla="*/ 164 h 235"/>
              <a:gd name="T18" fmla="*/ 119 w 236"/>
              <a:gd name="T19" fmla="*/ 230 h 235"/>
              <a:gd name="T20" fmla="*/ 188 w 236"/>
              <a:gd name="T21" fmla="*/ 202 h 235"/>
              <a:gd name="T22" fmla="*/ 208 w 236"/>
              <a:gd name="T23" fmla="*/ 126 h 235"/>
              <a:gd name="T24" fmla="*/ 232 w 236"/>
              <a:gd name="T25" fmla="*/ 15 h 235"/>
              <a:gd name="T26" fmla="*/ 218 w 236"/>
              <a:gd name="T27" fmla="*/ 74 h 235"/>
              <a:gd name="T28" fmla="*/ 177 w 236"/>
              <a:gd name="T29" fmla="*/ 213 h 235"/>
              <a:gd name="T30" fmla="*/ 130 w 236"/>
              <a:gd name="T31" fmla="*/ 227 h 235"/>
              <a:gd name="T32" fmla="*/ 7 w 236"/>
              <a:gd name="T33" fmla="*/ 214 h 235"/>
              <a:gd name="T34" fmla="*/ 191 w 236"/>
              <a:gd name="T35" fmla="*/ 170 h 235"/>
              <a:gd name="T36" fmla="*/ 212 w 236"/>
              <a:gd name="T37" fmla="*/ 94 h 235"/>
              <a:gd name="T38" fmla="*/ 221 w 236"/>
              <a:gd name="T39" fmla="*/ 52 h 235"/>
              <a:gd name="T40" fmla="*/ 181 w 236"/>
              <a:gd name="T41" fmla="*/ 3 h 235"/>
              <a:gd name="T42" fmla="*/ 75 w 236"/>
              <a:gd name="T43" fmla="*/ 74 h 235"/>
              <a:gd name="T44" fmla="*/ 164 w 236"/>
              <a:gd name="T45" fmla="*/ 65 h 235"/>
              <a:gd name="T46" fmla="*/ 162 w 236"/>
              <a:gd name="T47" fmla="*/ 124 h 235"/>
              <a:gd name="T48" fmla="*/ 149 w 236"/>
              <a:gd name="T49" fmla="*/ 175 h 235"/>
              <a:gd name="T50" fmla="*/ 136 w 236"/>
              <a:gd name="T51" fmla="*/ 204 h 235"/>
              <a:gd name="T52" fmla="*/ 85 w 236"/>
              <a:gd name="T53" fmla="*/ 200 h 235"/>
              <a:gd name="T54" fmla="*/ 27 w 236"/>
              <a:gd name="T55" fmla="*/ 197 h 235"/>
              <a:gd name="T56" fmla="*/ 84 w 236"/>
              <a:gd name="T57" fmla="*/ 222 h 235"/>
              <a:gd name="T58" fmla="*/ 160 w 236"/>
              <a:gd name="T59" fmla="*/ 223 h 235"/>
              <a:gd name="T60" fmla="*/ 183 w 236"/>
              <a:gd name="T61" fmla="*/ 199 h 235"/>
              <a:gd name="T62" fmla="*/ 149 w 236"/>
              <a:gd name="T63" fmla="*/ 62 h 235"/>
              <a:gd name="T64" fmla="*/ 143 w 236"/>
              <a:gd name="T65" fmla="*/ 143 h 235"/>
              <a:gd name="T66" fmla="*/ 135 w 236"/>
              <a:gd name="T67" fmla="*/ 80 h 235"/>
              <a:gd name="T68" fmla="*/ 84 w 236"/>
              <a:gd name="T69" fmla="*/ 76 h 235"/>
              <a:gd name="T70" fmla="*/ 35 w 236"/>
              <a:gd name="T71" fmla="*/ 192 h 235"/>
              <a:gd name="T72" fmla="*/ 112 w 236"/>
              <a:gd name="T73" fmla="*/ 80 h 235"/>
              <a:gd name="T74" fmla="*/ 62 w 236"/>
              <a:gd name="T75" fmla="*/ 77 h 235"/>
              <a:gd name="T76" fmla="*/ 30 w 236"/>
              <a:gd name="T77" fmla="*/ 192 h 235"/>
              <a:gd name="T78" fmla="*/ 148 w 236"/>
              <a:gd name="T79" fmla="*/ 96 h 235"/>
              <a:gd name="T80" fmla="*/ 143 w 236"/>
              <a:gd name="T81" fmla="*/ 90 h 235"/>
              <a:gd name="T82" fmla="*/ 119 w 236"/>
              <a:gd name="T83" fmla="*/ 183 h 235"/>
              <a:gd name="T84" fmla="*/ 121 w 236"/>
              <a:gd name="T85" fmla="*/ 188 h 235"/>
              <a:gd name="T86" fmla="*/ 133 w 236"/>
              <a:gd name="T87" fmla="*/ 154 h 235"/>
              <a:gd name="T88" fmla="*/ 136 w 236"/>
              <a:gd name="T89" fmla="*/ 132 h 235"/>
              <a:gd name="T90" fmla="*/ 143 w 236"/>
              <a:gd name="T91" fmla="*/ 92 h 235"/>
              <a:gd name="T92" fmla="*/ 133 w 236"/>
              <a:gd name="T93" fmla="*/ 151 h 235"/>
              <a:gd name="T94" fmla="*/ 145 w 236"/>
              <a:gd name="T95" fmla="*/ 157 h 235"/>
              <a:gd name="T96" fmla="*/ 131 w 236"/>
              <a:gd name="T97" fmla="*/ 177 h 235"/>
              <a:gd name="T98" fmla="*/ 149 w 236"/>
              <a:gd name="T99" fmla="*/ 166 h 235"/>
              <a:gd name="T100" fmla="*/ 147 w 236"/>
              <a:gd name="T101" fmla="*/ 172 h 235"/>
              <a:gd name="T102" fmla="*/ 194 w 236"/>
              <a:gd name="T103" fmla="*/ 188 h 235"/>
              <a:gd name="T104" fmla="*/ 203 w 236"/>
              <a:gd name="T105" fmla="*/ 184 h 235"/>
              <a:gd name="T106" fmla="*/ 220 w 236"/>
              <a:gd name="T107" fmla="*/ 178 h 235"/>
              <a:gd name="T108" fmla="*/ 137 w 236"/>
              <a:gd name="T109" fmla="*/ 20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6" h="235">
                <a:moveTo>
                  <a:pt x="201" y="164"/>
                </a:moveTo>
                <a:cubicBezTo>
                  <a:pt x="203" y="164"/>
                  <a:pt x="205" y="163"/>
                  <a:pt x="207" y="162"/>
                </a:cubicBezTo>
                <a:cubicBezTo>
                  <a:pt x="212" y="162"/>
                  <a:pt x="220" y="162"/>
                  <a:pt x="224" y="164"/>
                </a:cubicBezTo>
                <a:cubicBezTo>
                  <a:pt x="225" y="166"/>
                  <a:pt x="229" y="168"/>
                  <a:pt x="228" y="172"/>
                </a:cubicBezTo>
                <a:cubicBezTo>
                  <a:pt x="228" y="174"/>
                  <a:pt x="222" y="179"/>
                  <a:pt x="220" y="180"/>
                </a:cubicBezTo>
                <a:cubicBezTo>
                  <a:pt x="218" y="182"/>
                  <a:pt x="215" y="183"/>
                  <a:pt x="213" y="184"/>
                </a:cubicBezTo>
                <a:cubicBezTo>
                  <a:pt x="209" y="187"/>
                  <a:pt x="204" y="190"/>
                  <a:pt x="199" y="192"/>
                </a:cubicBezTo>
                <a:cubicBezTo>
                  <a:pt x="197" y="194"/>
                  <a:pt x="194" y="195"/>
                  <a:pt x="192" y="195"/>
                </a:cubicBezTo>
                <a:cubicBezTo>
                  <a:pt x="191" y="197"/>
                  <a:pt x="190" y="199"/>
                  <a:pt x="190" y="201"/>
                </a:cubicBezTo>
                <a:cubicBezTo>
                  <a:pt x="190" y="202"/>
                  <a:pt x="189" y="204"/>
                  <a:pt x="189" y="205"/>
                </a:cubicBezTo>
                <a:cubicBezTo>
                  <a:pt x="188" y="207"/>
                  <a:pt x="189" y="209"/>
                  <a:pt x="188" y="211"/>
                </a:cubicBezTo>
                <a:cubicBezTo>
                  <a:pt x="186" y="214"/>
                  <a:pt x="181" y="216"/>
                  <a:pt x="178" y="218"/>
                </a:cubicBezTo>
                <a:cubicBezTo>
                  <a:pt x="177" y="219"/>
                  <a:pt x="177" y="220"/>
                  <a:pt x="176" y="221"/>
                </a:cubicBezTo>
                <a:cubicBezTo>
                  <a:pt x="176" y="221"/>
                  <a:pt x="174" y="221"/>
                  <a:pt x="174" y="222"/>
                </a:cubicBezTo>
                <a:cubicBezTo>
                  <a:pt x="172" y="224"/>
                  <a:pt x="169" y="226"/>
                  <a:pt x="167" y="227"/>
                </a:cubicBezTo>
                <a:cubicBezTo>
                  <a:pt x="166" y="228"/>
                  <a:pt x="164" y="229"/>
                  <a:pt x="162" y="230"/>
                </a:cubicBezTo>
                <a:cubicBezTo>
                  <a:pt x="160" y="232"/>
                  <a:pt x="159" y="234"/>
                  <a:pt x="157" y="234"/>
                </a:cubicBezTo>
                <a:cubicBezTo>
                  <a:pt x="150" y="235"/>
                  <a:pt x="142" y="234"/>
                  <a:pt x="135" y="233"/>
                </a:cubicBezTo>
                <a:cubicBezTo>
                  <a:pt x="120" y="233"/>
                  <a:pt x="99" y="231"/>
                  <a:pt x="80" y="228"/>
                </a:cubicBezTo>
                <a:cubicBezTo>
                  <a:pt x="72" y="227"/>
                  <a:pt x="64" y="227"/>
                  <a:pt x="56" y="225"/>
                </a:cubicBezTo>
                <a:cubicBezTo>
                  <a:pt x="39" y="223"/>
                  <a:pt x="23" y="222"/>
                  <a:pt x="11" y="220"/>
                </a:cubicBezTo>
                <a:cubicBezTo>
                  <a:pt x="8" y="219"/>
                  <a:pt x="7" y="218"/>
                  <a:pt x="5" y="217"/>
                </a:cubicBezTo>
                <a:cubicBezTo>
                  <a:pt x="3" y="216"/>
                  <a:pt x="1" y="216"/>
                  <a:pt x="0" y="214"/>
                </a:cubicBezTo>
                <a:cubicBezTo>
                  <a:pt x="0" y="211"/>
                  <a:pt x="5" y="207"/>
                  <a:pt x="7" y="206"/>
                </a:cubicBezTo>
                <a:cubicBezTo>
                  <a:pt x="9" y="205"/>
                  <a:pt x="11" y="204"/>
                  <a:pt x="13" y="204"/>
                </a:cubicBezTo>
                <a:cubicBezTo>
                  <a:pt x="18" y="201"/>
                  <a:pt x="23" y="196"/>
                  <a:pt x="28" y="194"/>
                </a:cubicBezTo>
                <a:cubicBezTo>
                  <a:pt x="29" y="193"/>
                  <a:pt x="27" y="193"/>
                  <a:pt x="27" y="192"/>
                </a:cubicBezTo>
                <a:cubicBezTo>
                  <a:pt x="28" y="187"/>
                  <a:pt x="30" y="181"/>
                  <a:pt x="31" y="175"/>
                </a:cubicBezTo>
                <a:cubicBezTo>
                  <a:pt x="33" y="168"/>
                  <a:pt x="35" y="158"/>
                  <a:pt x="37" y="150"/>
                </a:cubicBezTo>
                <a:cubicBezTo>
                  <a:pt x="40" y="139"/>
                  <a:pt x="43" y="129"/>
                  <a:pt x="46" y="120"/>
                </a:cubicBezTo>
                <a:cubicBezTo>
                  <a:pt x="49" y="107"/>
                  <a:pt x="51" y="92"/>
                  <a:pt x="54" y="80"/>
                </a:cubicBezTo>
                <a:cubicBezTo>
                  <a:pt x="56" y="78"/>
                  <a:pt x="60" y="73"/>
                  <a:pt x="64" y="74"/>
                </a:cubicBezTo>
                <a:cubicBezTo>
                  <a:pt x="65" y="74"/>
                  <a:pt x="65" y="73"/>
                  <a:pt x="66" y="73"/>
                </a:cubicBezTo>
                <a:cubicBezTo>
                  <a:pt x="68" y="73"/>
                  <a:pt x="70" y="73"/>
                  <a:pt x="73" y="74"/>
                </a:cubicBezTo>
                <a:cubicBezTo>
                  <a:pt x="75" y="71"/>
                  <a:pt x="74" y="68"/>
                  <a:pt x="76" y="65"/>
                </a:cubicBezTo>
                <a:cubicBezTo>
                  <a:pt x="76" y="64"/>
                  <a:pt x="77" y="63"/>
                  <a:pt x="77" y="62"/>
                </a:cubicBezTo>
                <a:cubicBezTo>
                  <a:pt x="80" y="56"/>
                  <a:pt x="81" y="49"/>
                  <a:pt x="84" y="42"/>
                </a:cubicBezTo>
                <a:cubicBezTo>
                  <a:pt x="86" y="37"/>
                  <a:pt x="87" y="32"/>
                  <a:pt x="89" y="26"/>
                </a:cubicBezTo>
                <a:cubicBezTo>
                  <a:pt x="91" y="23"/>
                  <a:pt x="91" y="19"/>
                  <a:pt x="93" y="15"/>
                </a:cubicBezTo>
                <a:cubicBezTo>
                  <a:pt x="93" y="15"/>
                  <a:pt x="94" y="14"/>
                  <a:pt x="94" y="13"/>
                </a:cubicBezTo>
                <a:cubicBezTo>
                  <a:pt x="95" y="12"/>
                  <a:pt x="96" y="11"/>
                  <a:pt x="97" y="9"/>
                </a:cubicBezTo>
                <a:cubicBezTo>
                  <a:pt x="100" y="6"/>
                  <a:pt x="104" y="3"/>
                  <a:pt x="108" y="2"/>
                </a:cubicBezTo>
                <a:cubicBezTo>
                  <a:pt x="130" y="0"/>
                  <a:pt x="157" y="2"/>
                  <a:pt x="180" y="2"/>
                </a:cubicBezTo>
                <a:cubicBezTo>
                  <a:pt x="190" y="2"/>
                  <a:pt x="197" y="3"/>
                  <a:pt x="208" y="5"/>
                </a:cubicBezTo>
                <a:cubicBezTo>
                  <a:pt x="215" y="6"/>
                  <a:pt x="223" y="6"/>
                  <a:pt x="229" y="9"/>
                </a:cubicBezTo>
                <a:cubicBezTo>
                  <a:pt x="232" y="11"/>
                  <a:pt x="235" y="14"/>
                  <a:pt x="236" y="17"/>
                </a:cubicBezTo>
                <a:cubicBezTo>
                  <a:pt x="236" y="19"/>
                  <a:pt x="236" y="21"/>
                  <a:pt x="236" y="23"/>
                </a:cubicBezTo>
                <a:cubicBezTo>
                  <a:pt x="236" y="29"/>
                  <a:pt x="235" y="36"/>
                  <a:pt x="233" y="42"/>
                </a:cubicBezTo>
                <a:cubicBezTo>
                  <a:pt x="232" y="44"/>
                  <a:pt x="231" y="45"/>
                  <a:pt x="230" y="48"/>
                </a:cubicBezTo>
                <a:cubicBezTo>
                  <a:pt x="230" y="51"/>
                  <a:pt x="229" y="53"/>
                  <a:pt x="228" y="56"/>
                </a:cubicBezTo>
                <a:cubicBezTo>
                  <a:pt x="227" y="62"/>
                  <a:pt x="225" y="68"/>
                  <a:pt x="224" y="74"/>
                </a:cubicBezTo>
                <a:cubicBezTo>
                  <a:pt x="223" y="78"/>
                  <a:pt x="221" y="82"/>
                  <a:pt x="220" y="87"/>
                </a:cubicBezTo>
                <a:cubicBezTo>
                  <a:pt x="219" y="96"/>
                  <a:pt x="216" y="104"/>
                  <a:pt x="214" y="113"/>
                </a:cubicBezTo>
                <a:cubicBezTo>
                  <a:pt x="210" y="130"/>
                  <a:pt x="206" y="147"/>
                  <a:pt x="201" y="164"/>
                </a:cubicBezTo>
                <a:close/>
                <a:moveTo>
                  <a:pt x="5" y="216"/>
                </a:moveTo>
                <a:cubicBezTo>
                  <a:pt x="8" y="217"/>
                  <a:pt x="11" y="217"/>
                  <a:pt x="14" y="218"/>
                </a:cubicBezTo>
                <a:cubicBezTo>
                  <a:pt x="17" y="218"/>
                  <a:pt x="21" y="219"/>
                  <a:pt x="23" y="219"/>
                </a:cubicBezTo>
                <a:cubicBezTo>
                  <a:pt x="30" y="220"/>
                  <a:pt x="37" y="221"/>
                  <a:pt x="44" y="222"/>
                </a:cubicBezTo>
                <a:cubicBezTo>
                  <a:pt x="64" y="225"/>
                  <a:pt x="85" y="226"/>
                  <a:pt x="103" y="228"/>
                </a:cubicBezTo>
                <a:cubicBezTo>
                  <a:pt x="107" y="228"/>
                  <a:pt x="114" y="229"/>
                  <a:pt x="119" y="230"/>
                </a:cubicBezTo>
                <a:cubicBezTo>
                  <a:pt x="123" y="230"/>
                  <a:pt x="127" y="230"/>
                  <a:pt x="132" y="230"/>
                </a:cubicBezTo>
                <a:cubicBezTo>
                  <a:pt x="136" y="230"/>
                  <a:pt x="140" y="231"/>
                  <a:pt x="144" y="231"/>
                </a:cubicBezTo>
                <a:cubicBezTo>
                  <a:pt x="148" y="232"/>
                  <a:pt x="153" y="233"/>
                  <a:pt x="156" y="232"/>
                </a:cubicBezTo>
                <a:cubicBezTo>
                  <a:pt x="158" y="231"/>
                  <a:pt x="158" y="229"/>
                  <a:pt x="161" y="230"/>
                </a:cubicBezTo>
                <a:cubicBezTo>
                  <a:pt x="169" y="223"/>
                  <a:pt x="178" y="217"/>
                  <a:pt x="186" y="210"/>
                </a:cubicBezTo>
                <a:cubicBezTo>
                  <a:pt x="186" y="207"/>
                  <a:pt x="187" y="205"/>
                  <a:pt x="188" y="202"/>
                </a:cubicBezTo>
                <a:cubicBezTo>
                  <a:pt x="189" y="197"/>
                  <a:pt x="191" y="192"/>
                  <a:pt x="192" y="186"/>
                </a:cubicBezTo>
                <a:cubicBezTo>
                  <a:pt x="194" y="179"/>
                  <a:pt x="197" y="173"/>
                  <a:pt x="199" y="166"/>
                </a:cubicBezTo>
                <a:cubicBezTo>
                  <a:pt x="199" y="163"/>
                  <a:pt x="200" y="160"/>
                  <a:pt x="201" y="157"/>
                </a:cubicBezTo>
                <a:cubicBezTo>
                  <a:pt x="202" y="151"/>
                  <a:pt x="203" y="146"/>
                  <a:pt x="205" y="141"/>
                </a:cubicBezTo>
                <a:cubicBezTo>
                  <a:pt x="206" y="137"/>
                  <a:pt x="207" y="131"/>
                  <a:pt x="208" y="129"/>
                </a:cubicBezTo>
                <a:cubicBezTo>
                  <a:pt x="208" y="128"/>
                  <a:pt x="208" y="127"/>
                  <a:pt x="208" y="126"/>
                </a:cubicBezTo>
                <a:cubicBezTo>
                  <a:pt x="210" y="118"/>
                  <a:pt x="213" y="109"/>
                  <a:pt x="214" y="102"/>
                </a:cubicBezTo>
                <a:cubicBezTo>
                  <a:pt x="218" y="95"/>
                  <a:pt x="219" y="87"/>
                  <a:pt x="220" y="79"/>
                </a:cubicBezTo>
                <a:cubicBezTo>
                  <a:pt x="221" y="75"/>
                  <a:pt x="223" y="70"/>
                  <a:pt x="223" y="66"/>
                </a:cubicBezTo>
                <a:cubicBezTo>
                  <a:pt x="224" y="62"/>
                  <a:pt x="225" y="57"/>
                  <a:pt x="226" y="52"/>
                </a:cubicBezTo>
                <a:cubicBezTo>
                  <a:pt x="227" y="47"/>
                  <a:pt x="228" y="43"/>
                  <a:pt x="229" y="38"/>
                </a:cubicBezTo>
                <a:cubicBezTo>
                  <a:pt x="231" y="33"/>
                  <a:pt x="235" y="21"/>
                  <a:pt x="232" y="15"/>
                </a:cubicBezTo>
                <a:cubicBezTo>
                  <a:pt x="231" y="13"/>
                  <a:pt x="229" y="12"/>
                  <a:pt x="228" y="11"/>
                </a:cubicBezTo>
                <a:cubicBezTo>
                  <a:pt x="232" y="16"/>
                  <a:pt x="228" y="24"/>
                  <a:pt x="228" y="29"/>
                </a:cubicBezTo>
                <a:cubicBezTo>
                  <a:pt x="227" y="30"/>
                  <a:pt x="228" y="31"/>
                  <a:pt x="228" y="32"/>
                </a:cubicBezTo>
                <a:cubicBezTo>
                  <a:pt x="228" y="33"/>
                  <a:pt x="227" y="33"/>
                  <a:pt x="227" y="34"/>
                </a:cubicBezTo>
                <a:cubicBezTo>
                  <a:pt x="225" y="41"/>
                  <a:pt x="224" y="48"/>
                  <a:pt x="223" y="55"/>
                </a:cubicBezTo>
                <a:cubicBezTo>
                  <a:pt x="222" y="61"/>
                  <a:pt x="219" y="67"/>
                  <a:pt x="218" y="74"/>
                </a:cubicBezTo>
                <a:cubicBezTo>
                  <a:pt x="217" y="78"/>
                  <a:pt x="217" y="82"/>
                  <a:pt x="215" y="85"/>
                </a:cubicBezTo>
                <a:cubicBezTo>
                  <a:pt x="216" y="86"/>
                  <a:pt x="215" y="87"/>
                  <a:pt x="216" y="89"/>
                </a:cubicBezTo>
                <a:cubicBezTo>
                  <a:pt x="210" y="106"/>
                  <a:pt x="207" y="127"/>
                  <a:pt x="200" y="144"/>
                </a:cubicBezTo>
                <a:cubicBezTo>
                  <a:pt x="199" y="152"/>
                  <a:pt x="197" y="156"/>
                  <a:pt x="195" y="163"/>
                </a:cubicBezTo>
                <a:cubicBezTo>
                  <a:pt x="191" y="178"/>
                  <a:pt x="188" y="191"/>
                  <a:pt x="183" y="206"/>
                </a:cubicBezTo>
                <a:cubicBezTo>
                  <a:pt x="185" y="209"/>
                  <a:pt x="180" y="211"/>
                  <a:pt x="177" y="213"/>
                </a:cubicBezTo>
                <a:cubicBezTo>
                  <a:pt x="173" y="216"/>
                  <a:pt x="170" y="218"/>
                  <a:pt x="166" y="221"/>
                </a:cubicBezTo>
                <a:cubicBezTo>
                  <a:pt x="165" y="222"/>
                  <a:pt x="164" y="223"/>
                  <a:pt x="163" y="224"/>
                </a:cubicBezTo>
                <a:cubicBezTo>
                  <a:pt x="161" y="225"/>
                  <a:pt x="156" y="229"/>
                  <a:pt x="154" y="229"/>
                </a:cubicBezTo>
                <a:cubicBezTo>
                  <a:pt x="153" y="229"/>
                  <a:pt x="152" y="228"/>
                  <a:pt x="151" y="228"/>
                </a:cubicBezTo>
                <a:cubicBezTo>
                  <a:pt x="146" y="228"/>
                  <a:pt x="141" y="228"/>
                  <a:pt x="135" y="228"/>
                </a:cubicBezTo>
                <a:cubicBezTo>
                  <a:pt x="134" y="227"/>
                  <a:pt x="132" y="227"/>
                  <a:pt x="130" y="227"/>
                </a:cubicBezTo>
                <a:cubicBezTo>
                  <a:pt x="125" y="226"/>
                  <a:pt x="120" y="227"/>
                  <a:pt x="115" y="226"/>
                </a:cubicBezTo>
                <a:cubicBezTo>
                  <a:pt x="111" y="226"/>
                  <a:pt x="106" y="225"/>
                  <a:pt x="101" y="225"/>
                </a:cubicBezTo>
                <a:cubicBezTo>
                  <a:pt x="93" y="225"/>
                  <a:pt x="85" y="223"/>
                  <a:pt x="80" y="223"/>
                </a:cubicBezTo>
                <a:cubicBezTo>
                  <a:pt x="65" y="221"/>
                  <a:pt x="48" y="222"/>
                  <a:pt x="34" y="219"/>
                </a:cubicBezTo>
                <a:cubicBezTo>
                  <a:pt x="28" y="218"/>
                  <a:pt x="23" y="217"/>
                  <a:pt x="18" y="216"/>
                </a:cubicBezTo>
                <a:cubicBezTo>
                  <a:pt x="13" y="216"/>
                  <a:pt x="10" y="215"/>
                  <a:pt x="7" y="214"/>
                </a:cubicBezTo>
                <a:cubicBezTo>
                  <a:pt x="5" y="214"/>
                  <a:pt x="4" y="213"/>
                  <a:pt x="3" y="213"/>
                </a:cubicBezTo>
                <a:cubicBezTo>
                  <a:pt x="2" y="215"/>
                  <a:pt x="4" y="216"/>
                  <a:pt x="5" y="216"/>
                </a:cubicBezTo>
                <a:close/>
                <a:moveTo>
                  <a:pt x="183" y="199"/>
                </a:moveTo>
                <a:cubicBezTo>
                  <a:pt x="185" y="196"/>
                  <a:pt x="185" y="192"/>
                  <a:pt x="186" y="189"/>
                </a:cubicBezTo>
                <a:cubicBezTo>
                  <a:pt x="187" y="185"/>
                  <a:pt x="189" y="181"/>
                  <a:pt x="190" y="177"/>
                </a:cubicBezTo>
                <a:cubicBezTo>
                  <a:pt x="190" y="175"/>
                  <a:pt x="190" y="172"/>
                  <a:pt x="191" y="170"/>
                </a:cubicBezTo>
                <a:cubicBezTo>
                  <a:pt x="192" y="165"/>
                  <a:pt x="194" y="159"/>
                  <a:pt x="196" y="154"/>
                </a:cubicBezTo>
                <a:cubicBezTo>
                  <a:pt x="198" y="145"/>
                  <a:pt x="200" y="137"/>
                  <a:pt x="203" y="128"/>
                </a:cubicBezTo>
                <a:cubicBezTo>
                  <a:pt x="204" y="126"/>
                  <a:pt x="205" y="123"/>
                  <a:pt x="205" y="120"/>
                </a:cubicBezTo>
                <a:cubicBezTo>
                  <a:pt x="207" y="114"/>
                  <a:pt x="208" y="108"/>
                  <a:pt x="210" y="102"/>
                </a:cubicBezTo>
                <a:cubicBezTo>
                  <a:pt x="210" y="101"/>
                  <a:pt x="210" y="99"/>
                  <a:pt x="210" y="98"/>
                </a:cubicBezTo>
                <a:cubicBezTo>
                  <a:pt x="210" y="96"/>
                  <a:pt x="211" y="95"/>
                  <a:pt x="212" y="94"/>
                </a:cubicBezTo>
                <a:cubicBezTo>
                  <a:pt x="212" y="92"/>
                  <a:pt x="212" y="91"/>
                  <a:pt x="212" y="89"/>
                </a:cubicBezTo>
                <a:cubicBezTo>
                  <a:pt x="213" y="88"/>
                  <a:pt x="213" y="87"/>
                  <a:pt x="214" y="86"/>
                </a:cubicBezTo>
                <a:cubicBezTo>
                  <a:pt x="216" y="80"/>
                  <a:pt x="217" y="73"/>
                  <a:pt x="218" y="67"/>
                </a:cubicBezTo>
                <a:cubicBezTo>
                  <a:pt x="219" y="66"/>
                  <a:pt x="219" y="64"/>
                  <a:pt x="219" y="62"/>
                </a:cubicBezTo>
                <a:cubicBezTo>
                  <a:pt x="220" y="59"/>
                  <a:pt x="221" y="57"/>
                  <a:pt x="222" y="54"/>
                </a:cubicBezTo>
                <a:cubicBezTo>
                  <a:pt x="222" y="54"/>
                  <a:pt x="221" y="53"/>
                  <a:pt x="221" y="52"/>
                </a:cubicBezTo>
                <a:cubicBezTo>
                  <a:pt x="221" y="49"/>
                  <a:pt x="222" y="46"/>
                  <a:pt x="223" y="43"/>
                </a:cubicBezTo>
                <a:cubicBezTo>
                  <a:pt x="225" y="38"/>
                  <a:pt x="226" y="33"/>
                  <a:pt x="227" y="30"/>
                </a:cubicBezTo>
                <a:cubicBezTo>
                  <a:pt x="226" y="24"/>
                  <a:pt x="229" y="17"/>
                  <a:pt x="226" y="12"/>
                </a:cubicBezTo>
                <a:cubicBezTo>
                  <a:pt x="225" y="11"/>
                  <a:pt x="224" y="11"/>
                  <a:pt x="224" y="9"/>
                </a:cubicBezTo>
                <a:cubicBezTo>
                  <a:pt x="219" y="8"/>
                  <a:pt x="215" y="7"/>
                  <a:pt x="210" y="6"/>
                </a:cubicBezTo>
                <a:cubicBezTo>
                  <a:pt x="201" y="5"/>
                  <a:pt x="190" y="3"/>
                  <a:pt x="181" y="3"/>
                </a:cubicBezTo>
                <a:cubicBezTo>
                  <a:pt x="158" y="3"/>
                  <a:pt x="141" y="2"/>
                  <a:pt x="121" y="3"/>
                </a:cubicBezTo>
                <a:cubicBezTo>
                  <a:pt x="118" y="3"/>
                  <a:pt x="115" y="3"/>
                  <a:pt x="112" y="3"/>
                </a:cubicBezTo>
                <a:cubicBezTo>
                  <a:pt x="105" y="4"/>
                  <a:pt x="101" y="9"/>
                  <a:pt x="96" y="13"/>
                </a:cubicBezTo>
                <a:cubicBezTo>
                  <a:pt x="92" y="21"/>
                  <a:pt x="91" y="29"/>
                  <a:pt x="87" y="38"/>
                </a:cubicBezTo>
                <a:cubicBezTo>
                  <a:pt x="85" y="43"/>
                  <a:pt x="84" y="48"/>
                  <a:pt x="83" y="52"/>
                </a:cubicBezTo>
                <a:cubicBezTo>
                  <a:pt x="81" y="58"/>
                  <a:pt x="77" y="67"/>
                  <a:pt x="75" y="74"/>
                </a:cubicBezTo>
                <a:cubicBezTo>
                  <a:pt x="80" y="74"/>
                  <a:pt x="86" y="75"/>
                  <a:pt x="91" y="76"/>
                </a:cubicBezTo>
                <a:cubicBezTo>
                  <a:pt x="101" y="77"/>
                  <a:pt x="114" y="78"/>
                  <a:pt x="126" y="79"/>
                </a:cubicBezTo>
                <a:cubicBezTo>
                  <a:pt x="128" y="74"/>
                  <a:pt x="132" y="71"/>
                  <a:pt x="136" y="66"/>
                </a:cubicBezTo>
                <a:cubicBezTo>
                  <a:pt x="142" y="60"/>
                  <a:pt x="150" y="55"/>
                  <a:pt x="158" y="57"/>
                </a:cubicBezTo>
                <a:cubicBezTo>
                  <a:pt x="159" y="58"/>
                  <a:pt x="160" y="59"/>
                  <a:pt x="162" y="60"/>
                </a:cubicBezTo>
                <a:cubicBezTo>
                  <a:pt x="164" y="62"/>
                  <a:pt x="163" y="63"/>
                  <a:pt x="164" y="65"/>
                </a:cubicBezTo>
                <a:cubicBezTo>
                  <a:pt x="165" y="66"/>
                  <a:pt x="166" y="67"/>
                  <a:pt x="166" y="68"/>
                </a:cubicBezTo>
                <a:cubicBezTo>
                  <a:pt x="167" y="71"/>
                  <a:pt x="167" y="73"/>
                  <a:pt x="168" y="77"/>
                </a:cubicBezTo>
                <a:cubicBezTo>
                  <a:pt x="168" y="81"/>
                  <a:pt x="169" y="86"/>
                  <a:pt x="168" y="91"/>
                </a:cubicBezTo>
                <a:cubicBezTo>
                  <a:pt x="168" y="98"/>
                  <a:pt x="166" y="107"/>
                  <a:pt x="165" y="113"/>
                </a:cubicBezTo>
                <a:cubicBezTo>
                  <a:pt x="164" y="115"/>
                  <a:pt x="164" y="119"/>
                  <a:pt x="163" y="121"/>
                </a:cubicBezTo>
                <a:cubicBezTo>
                  <a:pt x="163" y="122"/>
                  <a:pt x="162" y="123"/>
                  <a:pt x="162" y="124"/>
                </a:cubicBezTo>
                <a:cubicBezTo>
                  <a:pt x="162" y="125"/>
                  <a:pt x="162" y="126"/>
                  <a:pt x="162" y="126"/>
                </a:cubicBezTo>
                <a:cubicBezTo>
                  <a:pt x="162" y="127"/>
                  <a:pt x="161" y="128"/>
                  <a:pt x="161" y="129"/>
                </a:cubicBezTo>
                <a:cubicBezTo>
                  <a:pt x="160" y="132"/>
                  <a:pt x="160" y="135"/>
                  <a:pt x="158" y="138"/>
                </a:cubicBezTo>
                <a:cubicBezTo>
                  <a:pt x="157" y="146"/>
                  <a:pt x="152" y="155"/>
                  <a:pt x="153" y="163"/>
                </a:cubicBezTo>
                <a:cubicBezTo>
                  <a:pt x="153" y="164"/>
                  <a:pt x="152" y="163"/>
                  <a:pt x="151" y="163"/>
                </a:cubicBezTo>
                <a:cubicBezTo>
                  <a:pt x="151" y="168"/>
                  <a:pt x="149" y="171"/>
                  <a:pt x="149" y="175"/>
                </a:cubicBezTo>
                <a:cubicBezTo>
                  <a:pt x="147" y="178"/>
                  <a:pt x="147" y="181"/>
                  <a:pt x="145" y="185"/>
                </a:cubicBezTo>
                <a:cubicBezTo>
                  <a:pt x="144" y="188"/>
                  <a:pt x="143" y="190"/>
                  <a:pt x="142" y="193"/>
                </a:cubicBezTo>
                <a:cubicBezTo>
                  <a:pt x="141" y="196"/>
                  <a:pt x="140" y="200"/>
                  <a:pt x="139" y="203"/>
                </a:cubicBezTo>
                <a:cubicBezTo>
                  <a:pt x="145" y="202"/>
                  <a:pt x="154" y="204"/>
                  <a:pt x="159" y="204"/>
                </a:cubicBezTo>
                <a:cubicBezTo>
                  <a:pt x="160" y="204"/>
                  <a:pt x="162" y="204"/>
                  <a:pt x="163" y="206"/>
                </a:cubicBezTo>
                <a:cubicBezTo>
                  <a:pt x="154" y="207"/>
                  <a:pt x="145" y="204"/>
                  <a:pt x="136" y="204"/>
                </a:cubicBezTo>
                <a:cubicBezTo>
                  <a:pt x="134" y="204"/>
                  <a:pt x="133" y="205"/>
                  <a:pt x="131" y="204"/>
                </a:cubicBezTo>
                <a:cubicBezTo>
                  <a:pt x="127" y="211"/>
                  <a:pt x="119" y="205"/>
                  <a:pt x="113" y="205"/>
                </a:cubicBezTo>
                <a:cubicBezTo>
                  <a:pt x="110" y="206"/>
                  <a:pt x="108" y="204"/>
                  <a:pt x="105" y="204"/>
                </a:cubicBezTo>
                <a:cubicBezTo>
                  <a:pt x="102" y="203"/>
                  <a:pt x="99" y="203"/>
                  <a:pt x="96" y="202"/>
                </a:cubicBezTo>
                <a:cubicBezTo>
                  <a:pt x="93" y="202"/>
                  <a:pt x="90" y="202"/>
                  <a:pt x="88" y="202"/>
                </a:cubicBezTo>
                <a:cubicBezTo>
                  <a:pt x="87" y="201"/>
                  <a:pt x="86" y="201"/>
                  <a:pt x="85" y="200"/>
                </a:cubicBezTo>
                <a:cubicBezTo>
                  <a:pt x="82" y="200"/>
                  <a:pt x="80" y="200"/>
                  <a:pt x="77" y="199"/>
                </a:cubicBezTo>
                <a:cubicBezTo>
                  <a:pt x="75" y="199"/>
                  <a:pt x="72" y="199"/>
                  <a:pt x="70" y="198"/>
                </a:cubicBezTo>
                <a:cubicBezTo>
                  <a:pt x="59" y="197"/>
                  <a:pt x="49" y="196"/>
                  <a:pt x="40" y="195"/>
                </a:cubicBezTo>
                <a:cubicBezTo>
                  <a:pt x="39" y="195"/>
                  <a:pt x="38" y="195"/>
                  <a:pt x="36" y="195"/>
                </a:cubicBezTo>
                <a:cubicBezTo>
                  <a:pt x="35" y="195"/>
                  <a:pt x="34" y="194"/>
                  <a:pt x="33" y="194"/>
                </a:cubicBezTo>
                <a:cubicBezTo>
                  <a:pt x="31" y="194"/>
                  <a:pt x="29" y="196"/>
                  <a:pt x="27" y="197"/>
                </a:cubicBezTo>
                <a:cubicBezTo>
                  <a:pt x="27" y="197"/>
                  <a:pt x="26" y="198"/>
                  <a:pt x="26" y="198"/>
                </a:cubicBezTo>
                <a:cubicBezTo>
                  <a:pt x="19" y="203"/>
                  <a:pt x="11" y="206"/>
                  <a:pt x="5" y="211"/>
                </a:cubicBezTo>
                <a:cubicBezTo>
                  <a:pt x="8" y="214"/>
                  <a:pt x="15" y="214"/>
                  <a:pt x="20" y="214"/>
                </a:cubicBezTo>
                <a:cubicBezTo>
                  <a:pt x="32" y="216"/>
                  <a:pt x="44" y="218"/>
                  <a:pt x="55" y="219"/>
                </a:cubicBezTo>
                <a:cubicBezTo>
                  <a:pt x="63" y="220"/>
                  <a:pt x="72" y="220"/>
                  <a:pt x="80" y="221"/>
                </a:cubicBezTo>
                <a:cubicBezTo>
                  <a:pt x="82" y="221"/>
                  <a:pt x="83" y="222"/>
                  <a:pt x="84" y="222"/>
                </a:cubicBezTo>
                <a:cubicBezTo>
                  <a:pt x="90" y="223"/>
                  <a:pt x="96" y="223"/>
                  <a:pt x="101" y="224"/>
                </a:cubicBezTo>
                <a:cubicBezTo>
                  <a:pt x="104" y="224"/>
                  <a:pt x="107" y="223"/>
                  <a:pt x="110" y="224"/>
                </a:cubicBezTo>
                <a:cubicBezTo>
                  <a:pt x="114" y="224"/>
                  <a:pt x="117" y="224"/>
                  <a:pt x="120" y="225"/>
                </a:cubicBezTo>
                <a:cubicBezTo>
                  <a:pt x="122" y="225"/>
                  <a:pt x="124" y="225"/>
                  <a:pt x="126" y="225"/>
                </a:cubicBezTo>
                <a:cubicBezTo>
                  <a:pt x="132" y="225"/>
                  <a:pt x="137" y="225"/>
                  <a:pt x="143" y="226"/>
                </a:cubicBezTo>
                <a:cubicBezTo>
                  <a:pt x="148" y="226"/>
                  <a:pt x="157" y="228"/>
                  <a:pt x="160" y="223"/>
                </a:cubicBezTo>
                <a:cubicBezTo>
                  <a:pt x="165" y="219"/>
                  <a:pt x="171" y="216"/>
                  <a:pt x="176" y="212"/>
                </a:cubicBezTo>
                <a:cubicBezTo>
                  <a:pt x="177" y="211"/>
                  <a:pt x="180" y="210"/>
                  <a:pt x="180" y="208"/>
                </a:cubicBezTo>
                <a:cubicBezTo>
                  <a:pt x="177" y="208"/>
                  <a:pt x="175" y="207"/>
                  <a:pt x="172" y="207"/>
                </a:cubicBezTo>
                <a:cubicBezTo>
                  <a:pt x="171" y="207"/>
                  <a:pt x="169" y="207"/>
                  <a:pt x="168" y="206"/>
                </a:cubicBezTo>
                <a:cubicBezTo>
                  <a:pt x="172" y="204"/>
                  <a:pt x="176" y="206"/>
                  <a:pt x="181" y="206"/>
                </a:cubicBezTo>
                <a:cubicBezTo>
                  <a:pt x="182" y="203"/>
                  <a:pt x="183" y="202"/>
                  <a:pt x="183" y="199"/>
                </a:cubicBezTo>
                <a:close/>
                <a:moveTo>
                  <a:pt x="151" y="60"/>
                </a:moveTo>
                <a:cubicBezTo>
                  <a:pt x="147" y="61"/>
                  <a:pt x="144" y="62"/>
                  <a:pt x="141" y="64"/>
                </a:cubicBezTo>
                <a:cubicBezTo>
                  <a:pt x="136" y="68"/>
                  <a:pt x="133" y="73"/>
                  <a:pt x="130" y="78"/>
                </a:cubicBezTo>
                <a:cubicBezTo>
                  <a:pt x="129" y="78"/>
                  <a:pt x="129" y="79"/>
                  <a:pt x="128" y="80"/>
                </a:cubicBezTo>
                <a:cubicBezTo>
                  <a:pt x="130" y="80"/>
                  <a:pt x="131" y="80"/>
                  <a:pt x="132" y="80"/>
                </a:cubicBezTo>
                <a:cubicBezTo>
                  <a:pt x="137" y="73"/>
                  <a:pt x="142" y="66"/>
                  <a:pt x="149" y="62"/>
                </a:cubicBezTo>
                <a:cubicBezTo>
                  <a:pt x="150" y="62"/>
                  <a:pt x="152" y="60"/>
                  <a:pt x="153" y="59"/>
                </a:cubicBezTo>
                <a:cubicBezTo>
                  <a:pt x="152" y="60"/>
                  <a:pt x="152" y="59"/>
                  <a:pt x="151" y="60"/>
                </a:cubicBezTo>
                <a:close/>
                <a:moveTo>
                  <a:pt x="153" y="90"/>
                </a:moveTo>
                <a:cubicBezTo>
                  <a:pt x="156" y="92"/>
                  <a:pt x="153" y="98"/>
                  <a:pt x="152" y="102"/>
                </a:cubicBezTo>
                <a:cubicBezTo>
                  <a:pt x="149" y="115"/>
                  <a:pt x="146" y="130"/>
                  <a:pt x="144" y="143"/>
                </a:cubicBezTo>
                <a:cubicBezTo>
                  <a:pt x="143" y="143"/>
                  <a:pt x="143" y="144"/>
                  <a:pt x="143" y="143"/>
                </a:cubicBezTo>
                <a:cubicBezTo>
                  <a:pt x="146" y="148"/>
                  <a:pt x="150" y="152"/>
                  <a:pt x="152" y="156"/>
                </a:cubicBezTo>
                <a:cubicBezTo>
                  <a:pt x="158" y="133"/>
                  <a:pt x="166" y="107"/>
                  <a:pt x="166" y="85"/>
                </a:cubicBezTo>
                <a:cubicBezTo>
                  <a:pt x="166" y="80"/>
                  <a:pt x="165" y="75"/>
                  <a:pt x="165" y="70"/>
                </a:cubicBezTo>
                <a:cubicBezTo>
                  <a:pt x="163" y="67"/>
                  <a:pt x="162" y="63"/>
                  <a:pt x="160" y="61"/>
                </a:cubicBezTo>
                <a:cubicBezTo>
                  <a:pt x="154" y="60"/>
                  <a:pt x="149" y="64"/>
                  <a:pt x="146" y="68"/>
                </a:cubicBezTo>
                <a:cubicBezTo>
                  <a:pt x="140" y="70"/>
                  <a:pt x="139" y="76"/>
                  <a:pt x="135" y="80"/>
                </a:cubicBezTo>
                <a:cubicBezTo>
                  <a:pt x="137" y="81"/>
                  <a:pt x="139" y="81"/>
                  <a:pt x="141" y="81"/>
                </a:cubicBezTo>
                <a:cubicBezTo>
                  <a:pt x="142" y="82"/>
                  <a:pt x="142" y="83"/>
                  <a:pt x="143" y="83"/>
                </a:cubicBezTo>
                <a:cubicBezTo>
                  <a:pt x="142" y="83"/>
                  <a:pt x="142" y="84"/>
                  <a:pt x="142" y="85"/>
                </a:cubicBezTo>
                <a:cubicBezTo>
                  <a:pt x="145" y="87"/>
                  <a:pt x="149" y="89"/>
                  <a:pt x="153" y="90"/>
                </a:cubicBezTo>
                <a:close/>
                <a:moveTo>
                  <a:pt x="112" y="80"/>
                </a:moveTo>
                <a:cubicBezTo>
                  <a:pt x="102" y="79"/>
                  <a:pt x="93" y="77"/>
                  <a:pt x="84" y="76"/>
                </a:cubicBezTo>
                <a:cubicBezTo>
                  <a:pt x="83" y="76"/>
                  <a:pt x="82" y="76"/>
                  <a:pt x="81" y="76"/>
                </a:cubicBezTo>
                <a:cubicBezTo>
                  <a:pt x="75" y="75"/>
                  <a:pt x="68" y="73"/>
                  <a:pt x="64" y="77"/>
                </a:cubicBezTo>
                <a:cubicBezTo>
                  <a:pt x="59" y="90"/>
                  <a:pt x="58" y="106"/>
                  <a:pt x="52" y="118"/>
                </a:cubicBezTo>
                <a:cubicBezTo>
                  <a:pt x="49" y="134"/>
                  <a:pt x="45" y="150"/>
                  <a:pt x="41" y="166"/>
                </a:cubicBezTo>
                <a:cubicBezTo>
                  <a:pt x="39" y="171"/>
                  <a:pt x="37" y="177"/>
                  <a:pt x="37" y="182"/>
                </a:cubicBezTo>
                <a:cubicBezTo>
                  <a:pt x="36" y="184"/>
                  <a:pt x="34" y="189"/>
                  <a:pt x="35" y="192"/>
                </a:cubicBezTo>
                <a:cubicBezTo>
                  <a:pt x="40" y="194"/>
                  <a:pt x="48" y="194"/>
                  <a:pt x="54" y="195"/>
                </a:cubicBezTo>
                <a:cubicBezTo>
                  <a:pt x="60" y="196"/>
                  <a:pt x="66" y="196"/>
                  <a:pt x="71" y="196"/>
                </a:cubicBezTo>
                <a:cubicBezTo>
                  <a:pt x="78" y="197"/>
                  <a:pt x="84" y="199"/>
                  <a:pt x="91" y="200"/>
                </a:cubicBezTo>
                <a:cubicBezTo>
                  <a:pt x="98" y="201"/>
                  <a:pt x="104" y="201"/>
                  <a:pt x="111" y="203"/>
                </a:cubicBezTo>
                <a:cubicBezTo>
                  <a:pt x="122" y="167"/>
                  <a:pt x="131" y="124"/>
                  <a:pt x="140" y="83"/>
                </a:cubicBezTo>
                <a:cubicBezTo>
                  <a:pt x="131" y="81"/>
                  <a:pt x="121" y="80"/>
                  <a:pt x="112" y="80"/>
                </a:cubicBezTo>
                <a:close/>
                <a:moveTo>
                  <a:pt x="33" y="187"/>
                </a:moveTo>
                <a:cubicBezTo>
                  <a:pt x="35" y="178"/>
                  <a:pt x="38" y="169"/>
                  <a:pt x="40" y="160"/>
                </a:cubicBezTo>
                <a:cubicBezTo>
                  <a:pt x="42" y="153"/>
                  <a:pt x="43" y="146"/>
                  <a:pt x="45" y="139"/>
                </a:cubicBezTo>
                <a:cubicBezTo>
                  <a:pt x="47" y="132"/>
                  <a:pt x="49" y="125"/>
                  <a:pt x="51" y="118"/>
                </a:cubicBezTo>
                <a:cubicBezTo>
                  <a:pt x="51" y="117"/>
                  <a:pt x="51" y="117"/>
                  <a:pt x="51" y="116"/>
                </a:cubicBezTo>
                <a:cubicBezTo>
                  <a:pt x="56" y="104"/>
                  <a:pt x="58" y="88"/>
                  <a:pt x="62" y="77"/>
                </a:cubicBezTo>
                <a:cubicBezTo>
                  <a:pt x="62" y="77"/>
                  <a:pt x="62" y="77"/>
                  <a:pt x="62" y="77"/>
                </a:cubicBezTo>
                <a:cubicBezTo>
                  <a:pt x="62" y="76"/>
                  <a:pt x="62" y="76"/>
                  <a:pt x="62" y="76"/>
                </a:cubicBezTo>
                <a:cubicBezTo>
                  <a:pt x="58" y="77"/>
                  <a:pt x="57" y="81"/>
                  <a:pt x="56" y="83"/>
                </a:cubicBezTo>
                <a:cubicBezTo>
                  <a:pt x="54" y="88"/>
                  <a:pt x="54" y="92"/>
                  <a:pt x="53" y="97"/>
                </a:cubicBezTo>
                <a:cubicBezTo>
                  <a:pt x="51" y="104"/>
                  <a:pt x="49" y="111"/>
                  <a:pt x="49" y="117"/>
                </a:cubicBezTo>
                <a:cubicBezTo>
                  <a:pt x="41" y="139"/>
                  <a:pt x="35" y="166"/>
                  <a:pt x="30" y="192"/>
                </a:cubicBezTo>
                <a:cubicBezTo>
                  <a:pt x="31" y="192"/>
                  <a:pt x="31" y="192"/>
                  <a:pt x="32" y="192"/>
                </a:cubicBezTo>
                <a:cubicBezTo>
                  <a:pt x="33" y="191"/>
                  <a:pt x="33" y="189"/>
                  <a:pt x="33" y="187"/>
                </a:cubicBezTo>
                <a:close/>
                <a:moveTo>
                  <a:pt x="143" y="90"/>
                </a:moveTo>
                <a:cubicBezTo>
                  <a:pt x="143" y="90"/>
                  <a:pt x="144" y="90"/>
                  <a:pt x="145" y="90"/>
                </a:cubicBezTo>
                <a:cubicBezTo>
                  <a:pt x="146" y="92"/>
                  <a:pt x="148" y="92"/>
                  <a:pt x="149" y="94"/>
                </a:cubicBezTo>
                <a:cubicBezTo>
                  <a:pt x="149" y="95"/>
                  <a:pt x="148" y="95"/>
                  <a:pt x="148" y="96"/>
                </a:cubicBezTo>
                <a:cubicBezTo>
                  <a:pt x="145" y="110"/>
                  <a:pt x="142" y="123"/>
                  <a:pt x="139" y="138"/>
                </a:cubicBezTo>
                <a:cubicBezTo>
                  <a:pt x="140" y="139"/>
                  <a:pt x="141" y="141"/>
                  <a:pt x="142" y="142"/>
                </a:cubicBezTo>
                <a:cubicBezTo>
                  <a:pt x="144" y="129"/>
                  <a:pt x="148" y="113"/>
                  <a:pt x="150" y="101"/>
                </a:cubicBezTo>
                <a:cubicBezTo>
                  <a:pt x="151" y="99"/>
                  <a:pt x="153" y="95"/>
                  <a:pt x="152" y="92"/>
                </a:cubicBezTo>
                <a:cubicBezTo>
                  <a:pt x="151" y="90"/>
                  <a:pt x="143" y="88"/>
                  <a:pt x="141" y="87"/>
                </a:cubicBezTo>
                <a:cubicBezTo>
                  <a:pt x="140" y="88"/>
                  <a:pt x="143" y="88"/>
                  <a:pt x="143" y="90"/>
                </a:cubicBezTo>
                <a:close/>
                <a:moveTo>
                  <a:pt x="139" y="96"/>
                </a:moveTo>
                <a:cubicBezTo>
                  <a:pt x="139" y="102"/>
                  <a:pt x="137" y="108"/>
                  <a:pt x="135" y="114"/>
                </a:cubicBezTo>
                <a:cubicBezTo>
                  <a:pt x="133" y="128"/>
                  <a:pt x="128" y="143"/>
                  <a:pt x="125" y="157"/>
                </a:cubicBezTo>
                <a:cubicBezTo>
                  <a:pt x="126" y="157"/>
                  <a:pt x="126" y="158"/>
                  <a:pt x="125" y="158"/>
                </a:cubicBezTo>
                <a:cubicBezTo>
                  <a:pt x="125" y="160"/>
                  <a:pt x="125" y="162"/>
                  <a:pt x="124" y="164"/>
                </a:cubicBezTo>
                <a:cubicBezTo>
                  <a:pt x="123" y="170"/>
                  <a:pt x="121" y="177"/>
                  <a:pt x="119" y="183"/>
                </a:cubicBezTo>
                <a:cubicBezTo>
                  <a:pt x="119" y="184"/>
                  <a:pt x="118" y="185"/>
                  <a:pt x="118" y="186"/>
                </a:cubicBezTo>
                <a:cubicBezTo>
                  <a:pt x="118" y="187"/>
                  <a:pt x="118" y="188"/>
                  <a:pt x="117" y="189"/>
                </a:cubicBezTo>
                <a:cubicBezTo>
                  <a:pt x="117" y="191"/>
                  <a:pt x="116" y="192"/>
                  <a:pt x="116" y="193"/>
                </a:cubicBezTo>
                <a:cubicBezTo>
                  <a:pt x="115" y="196"/>
                  <a:pt x="115" y="199"/>
                  <a:pt x="114" y="202"/>
                </a:cubicBezTo>
                <a:cubicBezTo>
                  <a:pt x="115" y="201"/>
                  <a:pt x="116" y="200"/>
                  <a:pt x="117" y="200"/>
                </a:cubicBezTo>
                <a:cubicBezTo>
                  <a:pt x="118" y="196"/>
                  <a:pt x="119" y="192"/>
                  <a:pt x="121" y="188"/>
                </a:cubicBezTo>
                <a:cubicBezTo>
                  <a:pt x="121" y="193"/>
                  <a:pt x="118" y="197"/>
                  <a:pt x="119" y="202"/>
                </a:cubicBezTo>
                <a:cubicBezTo>
                  <a:pt x="122" y="201"/>
                  <a:pt x="121" y="195"/>
                  <a:pt x="124" y="192"/>
                </a:cubicBezTo>
                <a:cubicBezTo>
                  <a:pt x="124" y="195"/>
                  <a:pt x="123" y="199"/>
                  <a:pt x="122" y="201"/>
                </a:cubicBezTo>
                <a:cubicBezTo>
                  <a:pt x="123" y="201"/>
                  <a:pt x="124" y="203"/>
                  <a:pt x="124" y="202"/>
                </a:cubicBezTo>
                <a:cubicBezTo>
                  <a:pt x="128" y="187"/>
                  <a:pt x="131" y="172"/>
                  <a:pt x="134" y="156"/>
                </a:cubicBezTo>
                <a:cubicBezTo>
                  <a:pt x="134" y="155"/>
                  <a:pt x="134" y="154"/>
                  <a:pt x="133" y="154"/>
                </a:cubicBezTo>
                <a:cubicBezTo>
                  <a:pt x="133" y="155"/>
                  <a:pt x="133" y="158"/>
                  <a:pt x="131" y="158"/>
                </a:cubicBezTo>
                <a:cubicBezTo>
                  <a:pt x="131" y="153"/>
                  <a:pt x="132" y="147"/>
                  <a:pt x="133" y="144"/>
                </a:cubicBezTo>
                <a:cubicBezTo>
                  <a:pt x="133" y="143"/>
                  <a:pt x="133" y="142"/>
                  <a:pt x="133" y="141"/>
                </a:cubicBezTo>
                <a:cubicBezTo>
                  <a:pt x="134" y="138"/>
                  <a:pt x="134" y="136"/>
                  <a:pt x="135" y="134"/>
                </a:cubicBezTo>
                <a:cubicBezTo>
                  <a:pt x="135" y="131"/>
                  <a:pt x="134" y="127"/>
                  <a:pt x="137" y="127"/>
                </a:cubicBezTo>
                <a:cubicBezTo>
                  <a:pt x="137" y="129"/>
                  <a:pt x="136" y="131"/>
                  <a:pt x="136" y="132"/>
                </a:cubicBezTo>
                <a:cubicBezTo>
                  <a:pt x="136" y="134"/>
                  <a:pt x="137" y="134"/>
                  <a:pt x="138" y="135"/>
                </a:cubicBezTo>
                <a:cubicBezTo>
                  <a:pt x="139" y="128"/>
                  <a:pt x="142" y="118"/>
                  <a:pt x="143" y="110"/>
                </a:cubicBezTo>
                <a:cubicBezTo>
                  <a:pt x="143" y="111"/>
                  <a:pt x="141" y="112"/>
                  <a:pt x="141" y="110"/>
                </a:cubicBezTo>
                <a:cubicBezTo>
                  <a:pt x="142" y="105"/>
                  <a:pt x="145" y="98"/>
                  <a:pt x="144" y="93"/>
                </a:cubicBezTo>
                <a:cubicBezTo>
                  <a:pt x="142" y="98"/>
                  <a:pt x="141" y="106"/>
                  <a:pt x="139" y="111"/>
                </a:cubicBezTo>
                <a:cubicBezTo>
                  <a:pt x="139" y="106"/>
                  <a:pt x="141" y="99"/>
                  <a:pt x="143" y="92"/>
                </a:cubicBezTo>
                <a:cubicBezTo>
                  <a:pt x="141" y="92"/>
                  <a:pt x="141" y="90"/>
                  <a:pt x="141" y="90"/>
                </a:cubicBezTo>
                <a:cubicBezTo>
                  <a:pt x="140" y="91"/>
                  <a:pt x="139" y="94"/>
                  <a:pt x="139" y="96"/>
                </a:cubicBezTo>
                <a:close/>
                <a:moveTo>
                  <a:pt x="145" y="103"/>
                </a:moveTo>
                <a:cubicBezTo>
                  <a:pt x="145" y="102"/>
                  <a:pt x="146" y="99"/>
                  <a:pt x="145" y="98"/>
                </a:cubicBezTo>
                <a:cubicBezTo>
                  <a:pt x="145" y="100"/>
                  <a:pt x="145" y="101"/>
                  <a:pt x="145" y="103"/>
                </a:cubicBezTo>
                <a:close/>
                <a:moveTo>
                  <a:pt x="133" y="151"/>
                </a:moveTo>
                <a:cubicBezTo>
                  <a:pt x="135" y="153"/>
                  <a:pt x="136" y="157"/>
                  <a:pt x="140" y="159"/>
                </a:cubicBezTo>
                <a:cubicBezTo>
                  <a:pt x="140" y="159"/>
                  <a:pt x="139" y="159"/>
                  <a:pt x="139" y="160"/>
                </a:cubicBezTo>
                <a:cubicBezTo>
                  <a:pt x="141" y="162"/>
                  <a:pt x="144" y="164"/>
                  <a:pt x="146" y="167"/>
                </a:cubicBezTo>
                <a:cubicBezTo>
                  <a:pt x="146" y="167"/>
                  <a:pt x="146" y="169"/>
                  <a:pt x="147" y="168"/>
                </a:cubicBezTo>
                <a:cubicBezTo>
                  <a:pt x="147" y="165"/>
                  <a:pt x="144" y="161"/>
                  <a:pt x="144" y="157"/>
                </a:cubicBezTo>
                <a:cubicBezTo>
                  <a:pt x="144" y="157"/>
                  <a:pt x="145" y="157"/>
                  <a:pt x="145" y="157"/>
                </a:cubicBezTo>
                <a:cubicBezTo>
                  <a:pt x="147" y="158"/>
                  <a:pt x="149" y="159"/>
                  <a:pt x="151" y="160"/>
                </a:cubicBezTo>
                <a:cubicBezTo>
                  <a:pt x="150" y="152"/>
                  <a:pt x="143" y="149"/>
                  <a:pt x="140" y="142"/>
                </a:cubicBezTo>
                <a:cubicBezTo>
                  <a:pt x="138" y="141"/>
                  <a:pt x="138" y="138"/>
                  <a:pt x="136" y="136"/>
                </a:cubicBezTo>
                <a:cubicBezTo>
                  <a:pt x="135" y="141"/>
                  <a:pt x="134" y="145"/>
                  <a:pt x="133" y="151"/>
                </a:cubicBezTo>
                <a:close/>
                <a:moveTo>
                  <a:pt x="133" y="173"/>
                </a:moveTo>
                <a:cubicBezTo>
                  <a:pt x="133" y="174"/>
                  <a:pt x="132" y="176"/>
                  <a:pt x="131" y="177"/>
                </a:cubicBezTo>
                <a:cubicBezTo>
                  <a:pt x="129" y="187"/>
                  <a:pt x="128" y="196"/>
                  <a:pt x="126" y="205"/>
                </a:cubicBezTo>
                <a:cubicBezTo>
                  <a:pt x="127" y="204"/>
                  <a:pt x="128" y="203"/>
                  <a:pt x="129" y="203"/>
                </a:cubicBezTo>
                <a:cubicBezTo>
                  <a:pt x="131" y="191"/>
                  <a:pt x="133" y="178"/>
                  <a:pt x="135" y="166"/>
                </a:cubicBezTo>
                <a:cubicBezTo>
                  <a:pt x="136" y="163"/>
                  <a:pt x="138" y="160"/>
                  <a:pt x="136" y="158"/>
                </a:cubicBezTo>
                <a:cubicBezTo>
                  <a:pt x="134" y="162"/>
                  <a:pt x="134" y="168"/>
                  <a:pt x="133" y="173"/>
                </a:cubicBezTo>
                <a:close/>
                <a:moveTo>
                  <a:pt x="149" y="166"/>
                </a:moveTo>
                <a:cubicBezTo>
                  <a:pt x="149" y="164"/>
                  <a:pt x="150" y="163"/>
                  <a:pt x="150" y="161"/>
                </a:cubicBezTo>
                <a:cubicBezTo>
                  <a:pt x="149" y="160"/>
                  <a:pt x="147" y="159"/>
                  <a:pt x="146" y="159"/>
                </a:cubicBezTo>
                <a:cubicBezTo>
                  <a:pt x="147" y="162"/>
                  <a:pt x="148" y="164"/>
                  <a:pt x="149" y="166"/>
                </a:cubicBezTo>
                <a:close/>
                <a:moveTo>
                  <a:pt x="136" y="178"/>
                </a:moveTo>
                <a:cubicBezTo>
                  <a:pt x="140" y="177"/>
                  <a:pt x="143" y="175"/>
                  <a:pt x="146" y="174"/>
                </a:cubicBezTo>
                <a:cubicBezTo>
                  <a:pt x="147" y="174"/>
                  <a:pt x="147" y="173"/>
                  <a:pt x="147" y="172"/>
                </a:cubicBezTo>
                <a:cubicBezTo>
                  <a:pt x="145" y="168"/>
                  <a:pt x="142" y="164"/>
                  <a:pt x="139" y="162"/>
                </a:cubicBezTo>
                <a:cubicBezTo>
                  <a:pt x="138" y="167"/>
                  <a:pt x="136" y="173"/>
                  <a:pt x="136" y="178"/>
                </a:cubicBezTo>
                <a:close/>
                <a:moveTo>
                  <a:pt x="221" y="165"/>
                </a:moveTo>
                <a:cubicBezTo>
                  <a:pt x="214" y="164"/>
                  <a:pt x="207" y="164"/>
                  <a:pt x="201" y="167"/>
                </a:cubicBezTo>
                <a:cubicBezTo>
                  <a:pt x="201" y="167"/>
                  <a:pt x="200" y="167"/>
                  <a:pt x="200" y="167"/>
                </a:cubicBezTo>
                <a:cubicBezTo>
                  <a:pt x="198" y="175"/>
                  <a:pt x="195" y="181"/>
                  <a:pt x="194" y="188"/>
                </a:cubicBezTo>
                <a:cubicBezTo>
                  <a:pt x="201" y="185"/>
                  <a:pt x="209" y="180"/>
                  <a:pt x="215" y="175"/>
                </a:cubicBezTo>
                <a:cubicBezTo>
                  <a:pt x="216" y="175"/>
                  <a:pt x="217" y="175"/>
                  <a:pt x="217" y="174"/>
                </a:cubicBezTo>
                <a:cubicBezTo>
                  <a:pt x="218" y="174"/>
                  <a:pt x="218" y="173"/>
                  <a:pt x="219" y="172"/>
                </a:cubicBezTo>
                <a:cubicBezTo>
                  <a:pt x="221" y="170"/>
                  <a:pt x="223" y="170"/>
                  <a:pt x="223" y="167"/>
                </a:cubicBezTo>
                <a:cubicBezTo>
                  <a:pt x="223" y="166"/>
                  <a:pt x="221" y="166"/>
                  <a:pt x="221" y="165"/>
                </a:cubicBezTo>
                <a:close/>
                <a:moveTo>
                  <a:pt x="203" y="184"/>
                </a:moveTo>
                <a:cubicBezTo>
                  <a:pt x="202" y="186"/>
                  <a:pt x="199" y="187"/>
                  <a:pt x="197" y="188"/>
                </a:cubicBezTo>
                <a:cubicBezTo>
                  <a:pt x="196" y="189"/>
                  <a:pt x="195" y="191"/>
                  <a:pt x="193" y="191"/>
                </a:cubicBezTo>
                <a:cubicBezTo>
                  <a:pt x="193" y="192"/>
                  <a:pt x="192" y="193"/>
                  <a:pt x="192" y="193"/>
                </a:cubicBezTo>
                <a:cubicBezTo>
                  <a:pt x="196" y="193"/>
                  <a:pt x="199" y="190"/>
                  <a:pt x="202" y="189"/>
                </a:cubicBezTo>
                <a:cubicBezTo>
                  <a:pt x="204" y="187"/>
                  <a:pt x="209" y="185"/>
                  <a:pt x="211" y="183"/>
                </a:cubicBezTo>
                <a:cubicBezTo>
                  <a:pt x="214" y="181"/>
                  <a:pt x="218" y="180"/>
                  <a:pt x="220" y="178"/>
                </a:cubicBezTo>
                <a:cubicBezTo>
                  <a:pt x="223" y="176"/>
                  <a:pt x="228" y="172"/>
                  <a:pt x="225" y="169"/>
                </a:cubicBezTo>
                <a:cubicBezTo>
                  <a:pt x="220" y="175"/>
                  <a:pt x="211" y="180"/>
                  <a:pt x="203" y="184"/>
                </a:cubicBezTo>
                <a:close/>
                <a:moveTo>
                  <a:pt x="135" y="180"/>
                </a:moveTo>
                <a:cubicBezTo>
                  <a:pt x="133" y="186"/>
                  <a:pt x="133" y="194"/>
                  <a:pt x="131" y="201"/>
                </a:cubicBezTo>
                <a:cubicBezTo>
                  <a:pt x="133" y="202"/>
                  <a:pt x="133" y="202"/>
                  <a:pt x="137" y="202"/>
                </a:cubicBezTo>
                <a:cubicBezTo>
                  <a:pt x="136" y="202"/>
                  <a:pt x="137" y="201"/>
                  <a:pt x="137" y="200"/>
                </a:cubicBezTo>
                <a:cubicBezTo>
                  <a:pt x="141" y="193"/>
                  <a:pt x="143" y="184"/>
                  <a:pt x="146" y="176"/>
                </a:cubicBezTo>
                <a:cubicBezTo>
                  <a:pt x="146" y="176"/>
                  <a:pt x="146" y="176"/>
                  <a:pt x="146" y="176"/>
                </a:cubicBezTo>
                <a:cubicBezTo>
                  <a:pt x="142" y="178"/>
                  <a:pt x="138" y="178"/>
                  <a:pt x="135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14" name="Freeform 281"/>
          <p:cNvSpPr/>
          <p:nvPr/>
        </p:nvSpPr>
        <p:spPr bwMode="auto">
          <a:xfrm>
            <a:off x="2225675" y="1536700"/>
            <a:ext cx="34925" cy="139700"/>
          </a:xfrm>
          <a:custGeom>
            <a:avLst/>
            <a:gdLst>
              <a:gd name="T0" fmla="*/ 9 w 11"/>
              <a:gd name="T1" fmla="*/ 5 h 44"/>
              <a:gd name="T2" fmla="*/ 5 w 11"/>
              <a:gd name="T3" fmla="*/ 44 h 44"/>
              <a:gd name="T4" fmla="*/ 6 w 11"/>
              <a:gd name="T5" fmla="*/ 5 h 44"/>
              <a:gd name="T6" fmla="*/ 11 w 11"/>
              <a:gd name="T7" fmla="*/ 3 h 44"/>
              <a:gd name="T8" fmla="*/ 9 w 11"/>
              <a:gd name="T9" fmla="*/ 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44">
                <a:moveTo>
                  <a:pt x="9" y="5"/>
                </a:moveTo>
                <a:cubicBezTo>
                  <a:pt x="1" y="14"/>
                  <a:pt x="4" y="30"/>
                  <a:pt x="5" y="44"/>
                </a:cubicBezTo>
                <a:cubicBezTo>
                  <a:pt x="2" y="35"/>
                  <a:pt x="0" y="15"/>
                  <a:pt x="6" y="5"/>
                </a:cubicBezTo>
                <a:cubicBezTo>
                  <a:pt x="6" y="5"/>
                  <a:pt x="11" y="0"/>
                  <a:pt x="11" y="3"/>
                </a:cubicBezTo>
                <a:cubicBezTo>
                  <a:pt x="11" y="4"/>
                  <a:pt x="10" y="4"/>
                  <a:pt x="9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15" name="Freeform 282"/>
          <p:cNvSpPr>
            <a:spLocks noEditPoints="1"/>
          </p:cNvSpPr>
          <p:nvPr/>
        </p:nvSpPr>
        <p:spPr bwMode="auto">
          <a:xfrm>
            <a:off x="2570163" y="1574800"/>
            <a:ext cx="61912" cy="66675"/>
          </a:xfrm>
          <a:custGeom>
            <a:avLst/>
            <a:gdLst>
              <a:gd name="T0" fmla="*/ 6 w 20"/>
              <a:gd name="T1" fmla="*/ 0 h 21"/>
              <a:gd name="T2" fmla="*/ 18 w 20"/>
              <a:gd name="T3" fmla="*/ 9 h 21"/>
              <a:gd name="T4" fmla="*/ 19 w 20"/>
              <a:gd name="T5" fmla="*/ 17 h 21"/>
              <a:gd name="T6" fmla="*/ 13 w 20"/>
              <a:gd name="T7" fmla="*/ 20 h 21"/>
              <a:gd name="T8" fmla="*/ 5 w 20"/>
              <a:gd name="T9" fmla="*/ 16 h 21"/>
              <a:gd name="T10" fmla="*/ 1 w 20"/>
              <a:gd name="T11" fmla="*/ 8 h 21"/>
              <a:gd name="T12" fmla="*/ 0 w 20"/>
              <a:gd name="T13" fmla="*/ 5 h 21"/>
              <a:gd name="T14" fmla="*/ 3 w 20"/>
              <a:gd name="T15" fmla="*/ 0 h 21"/>
              <a:gd name="T16" fmla="*/ 6 w 20"/>
              <a:gd name="T17" fmla="*/ 0 h 21"/>
              <a:gd name="T18" fmla="*/ 4 w 20"/>
              <a:gd name="T19" fmla="*/ 3 h 21"/>
              <a:gd name="T20" fmla="*/ 14 w 20"/>
              <a:gd name="T21" fmla="*/ 18 h 21"/>
              <a:gd name="T22" fmla="*/ 4 w 20"/>
              <a:gd name="T23" fmla="*/ 3 h 21"/>
              <a:gd name="T24" fmla="*/ 16 w 20"/>
              <a:gd name="T25" fmla="*/ 16 h 21"/>
              <a:gd name="T26" fmla="*/ 8 w 20"/>
              <a:gd name="T27" fmla="*/ 3 h 21"/>
              <a:gd name="T28" fmla="*/ 16 w 20"/>
              <a:gd name="T29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" h="21">
                <a:moveTo>
                  <a:pt x="6" y="0"/>
                </a:moveTo>
                <a:cubicBezTo>
                  <a:pt x="11" y="1"/>
                  <a:pt x="15" y="4"/>
                  <a:pt x="18" y="9"/>
                </a:cubicBezTo>
                <a:cubicBezTo>
                  <a:pt x="18" y="12"/>
                  <a:pt x="20" y="14"/>
                  <a:pt x="19" y="17"/>
                </a:cubicBezTo>
                <a:cubicBezTo>
                  <a:pt x="18" y="19"/>
                  <a:pt x="14" y="21"/>
                  <a:pt x="13" y="20"/>
                </a:cubicBezTo>
                <a:cubicBezTo>
                  <a:pt x="11" y="20"/>
                  <a:pt x="7" y="18"/>
                  <a:pt x="5" y="16"/>
                </a:cubicBezTo>
                <a:cubicBezTo>
                  <a:pt x="3" y="13"/>
                  <a:pt x="2" y="11"/>
                  <a:pt x="1" y="8"/>
                </a:cubicBezTo>
                <a:cubicBezTo>
                  <a:pt x="1" y="7"/>
                  <a:pt x="0" y="6"/>
                  <a:pt x="0" y="5"/>
                </a:cubicBezTo>
                <a:cubicBezTo>
                  <a:pt x="0" y="4"/>
                  <a:pt x="2" y="2"/>
                  <a:pt x="3" y="0"/>
                </a:cubicBezTo>
                <a:cubicBezTo>
                  <a:pt x="4" y="1"/>
                  <a:pt x="4" y="0"/>
                  <a:pt x="6" y="0"/>
                </a:cubicBezTo>
                <a:close/>
                <a:moveTo>
                  <a:pt x="4" y="3"/>
                </a:moveTo>
                <a:cubicBezTo>
                  <a:pt x="2" y="8"/>
                  <a:pt x="8" y="18"/>
                  <a:pt x="14" y="18"/>
                </a:cubicBezTo>
                <a:cubicBezTo>
                  <a:pt x="12" y="12"/>
                  <a:pt x="9" y="5"/>
                  <a:pt x="4" y="3"/>
                </a:cubicBezTo>
                <a:close/>
                <a:moveTo>
                  <a:pt x="16" y="16"/>
                </a:moveTo>
                <a:cubicBezTo>
                  <a:pt x="16" y="11"/>
                  <a:pt x="13" y="4"/>
                  <a:pt x="8" y="3"/>
                </a:cubicBezTo>
                <a:cubicBezTo>
                  <a:pt x="12" y="7"/>
                  <a:pt x="13" y="11"/>
                  <a:pt x="16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16" name="Freeform 283"/>
          <p:cNvSpPr/>
          <p:nvPr/>
        </p:nvSpPr>
        <p:spPr bwMode="auto">
          <a:xfrm>
            <a:off x="2244725" y="1584325"/>
            <a:ext cx="12700" cy="66675"/>
          </a:xfrm>
          <a:custGeom>
            <a:avLst/>
            <a:gdLst>
              <a:gd name="T0" fmla="*/ 3 w 4"/>
              <a:gd name="T1" fmla="*/ 0 h 21"/>
              <a:gd name="T2" fmla="*/ 4 w 4"/>
              <a:gd name="T3" fmla="*/ 0 h 21"/>
              <a:gd name="T4" fmla="*/ 2 w 4"/>
              <a:gd name="T5" fmla="*/ 11 h 21"/>
              <a:gd name="T6" fmla="*/ 4 w 4"/>
              <a:gd name="T7" fmla="*/ 21 h 21"/>
              <a:gd name="T8" fmla="*/ 3 w 4"/>
              <a:gd name="T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1">
                <a:moveTo>
                  <a:pt x="3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7"/>
                  <a:pt x="2" y="11"/>
                </a:cubicBezTo>
                <a:cubicBezTo>
                  <a:pt x="3" y="14"/>
                  <a:pt x="4" y="17"/>
                  <a:pt x="4" y="21"/>
                </a:cubicBezTo>
                <a:cubicBezTo>
                  <a:pt x="0" y="17"/>
                  <a:pt x="0" y="5"/>
                  <a:pt x="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17" name="Freeform 284"/>
          <p:cNvSpPr/>
          <p:nvPr/>
        </p:nvSpPr>
        <p:spPr bwMode="auto">
          <a:xfrm>
            <a:off x="2263775" y="1619250"/>
            <a:ext cx="6350" cy="31750"/>
          </a:xfrm>
          <a:custGeom>
            <a:avLst/>
            <a:gdLst>
              <a:gd name="T0" fmla="*/ 1 w 2"/>
              <a:gd name="T1" fmla="*/ 0 h 10"/>
              <a:gd name="T2" fmla="*/ 1 w 2"/>
              <a:gd name="T3" fmla="*/ 0 h 10"/>
              <a:gd name="T4" fmla="*/ 2 w 2"/>
              <a:gd name="T5" fmla="*/ 10 h 10"/>
              <a:gd name="T6" fmla="*/ 1 w 2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2" y="3"/>
                  <a:pt x="2" y="7"/>
                  <a:pt x="2" y="10"/>
                </a:cubicBezTo>
                <a:cubicBezTo>
                  <a:pt x="0" y="8"/>
                  <a:pt x="0" y="3"/>
                  <a:pt x="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18" name="Freeform 285"/>
          <p:cNvSpPr/>
          <p:nvPr/>
        </p:nvSpPr>
        <p:spPr bwMode="auto">
          <a:xfrm>
            <a:off x="2305050" y="1784350"/>
            <a:ext cx="61913" cy="52388"/>
          </a:xfrm>
          <a:custGeom>
            <a:avLst/>
            <a:gdLst>
              <a:gd name="T0" fmla="*/ 0 w 20"/>
              <a:gd name="T1" fmla="*/ 0 h 17"/>
              <a:gd name="T2" fmla="*/ 2 w 20"/>
              <a:gd name="T3" fmla="*/ 0 h 17"/>
              <a:gd name="T4" fmla="*/ 15 w 20"/>
              <a:gd name="T5" fmla="*/ 13 h 17"/>
              <a:gd name="T6" fmla="*/ 20 w 20"/>
              <a:gd name="T7" fmla="*/ 17 h 17"/>
              <a:gd name="T8" fmla="*/ 4 w 20"/>
              <a:gd name="T9" fmla="*/ 5 h 17"/>
              <a:gd name="T10" fmla="*/ 0 w 20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7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5" y="5"/>
                  <a:pt x="10" y="9"/>
                  <a:pt x="15" y="13"/>
                </a:cubicBezTo>
                <a:cubicBezTo>
                  <a:pt x="17" y="14"/>
                  <a:pt x="19" y="15"/>
                  <a:pt x="20" y="17"/>
                </a:cubicBezTo>
                <a:cubicBezTo>
                  <a:pt x="13" y="15"/>
                  <a:pt x="9" y="9"/>
                  <a:pt x="4" y="5"/>
                </a:cubicBezTo>
                <a:cubicBezTo>
                  <a:pt x="3" y="3"/>
                  <a:pt x="1" y="2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19" name="Freeform 286"/>
          <p:cNvSpPr/>
          <p:nvPr/>
        </p:nvSpPr>
        <p:spPr bwMode="auto">
          <a:xfrm>
            <a:off x="2401888" y="1852613"/>
            <a:ext cx="174625" cy="53975"/>
          </a:xfrm>
          <a:custGeom>
            <a:avLst/>
            <a:gdLst>
              <a:gd name="T0" fmla="*/ 0 w 55"/>
              <a:gd name="T1" fmla="*/ 0 h 17"/>
              <a:gd name="T2" fmla="*/ 0 w 55"/>
              <a:gd name="T3" fmla="*/ 0 h 17"/>
              <a:gd name="T4" fmla="*/ 44 w 55"/>
              <a:gd name="T5" fmla="*/ 14 h 17"/>
              <a:gd name="T6" fmla="*/ 55 w 55"/>
              <a:gd name="T7" fmla="*/ 15 h 17"/>
              <a:gd name="T8" fmla="*/ 0 w 55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17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3" y="6"/>
                  <a:pt x="26" y="13"/>
                  <a:pt x="44" y="14"/>
                </a:cubicBezTo>
                <a:cubicBezTo>
                  <a:pt x="48" y="14"/>
                  <a:pt x="52" y="13"/>
                  <a:pt x="55" y="15"/>
                </a:cubicBezTo>
                <a:cubicBezTo>
                  <a:pt x="34" y="17"/>
                  <a:pt x="14" y="9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20" name="Freeform 287"/>
          <p:cNvSpPr/>
          <p:nvPr/>
        </p:nvSpPr>
        <p:spPr bwMode="auto">
          <a:xfrm>
            <a:off x="2443163" y="1855788"/>
            <a:ext cx="92075" cy="28575"/>
          </a:xfrm>
          <a:custGeom>
            <a:avLst/>
            <a:gdLst>
              <a:gd name="T0" fmla="*/ 29 w 29"/>
              <a:gd name="T1" fmla="*/ 7 h 9"/>
              <a:gd name="T2" fmla="*/ 22 w 29"/>
              <a:gd name="T3" fmla="*/ 7 h 9"/>
              <a:gd name="T4" fmla="*/ 0 w 29"/>
              <a:gd name="T5" fmla="*/ 0 h 9"/>
              <a:gd name="T6" fmla="*/ 9 w 29"/>
              <a:gd name="T7" fmla="*/ 3 h 9"/>
              <a:gd name="T8" fmla="*/ 26 w 29"/>
              <a:gd name="T9" fmla="*/ 6 h 9"/>
              <a:gd name="T10" fmla="*/ 29 w 29"/>
              <a:gd name="T11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9">
                <a:moveTo>
                  <a:pt x="29" y="7"/>
                </a:moveTo>
                <a:cubicBezTo>
                  <a:pt x="27" y="9"/>
                  <a:pt x="24" y="7"/>
                  <a:pt x="22" y="7"/>
                </a:cubicBezTo>
                <a:cubicBezTo>
                  <a:pt x="14" y="5"/>
                  <a:pt x="5" y="3"/>
                  <a:pt x="0" y="0"/>
                </a:cubicBezTo>
                <a:cubicBezTo>
                  <a:pt x="3" y="0"/>
                  <a:pt x="6" y="2"/>
                  <a:pt x="9" y="3"/>
                </a:cubicBezTo>
                <a:cubicBezTo>
                  <a:pt x="13" y="4"/>
                  <a:pt x="20" y="6"/>
                  <a:pt x="26" y="6"/>
                </a:cubicBezTo>
                <a:cubicBezTo>
                  <a:pt x="27" y="6"/>
                  <a:pt x="28" y="6"/>
                  <a:pt x="29" y="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21" name="Freeform 288"/>
          <p:cNvSpPr>
            <a:spLocks noEditPoints="1"/>
          </p:cNvSpPr>
          <p:nvPr/>
        </p:nvSpPr>
        <p:spPr bwMode="auto">
          <a:xfrm>
            <a:off x="2187575" y="1341438"/>
            <a:ext cx="628650" cy="603250"/>
          </a:xfrm>
          <a:custGeom>
            <a:avLst/>
            <a:gdLst>
              <a:gd name="T0" fmla="*/ 53 w 199"/>
              <a:gd name="T1" fmla="*/ 27 h 191"/>
              <a:gd name="T2" fmla="*/ 66 w 199"/>
              <a:gd name="T3" fmla="*/ 10 h 191"/>
              <a:gd name="T4" fmla="*/ 95 w 199"/>
              <a:gd name="T5" fmla="*/ 1 h 191"/>
              <a:gd name="T6" fmla="*/ 126 w 199"/>
              <a:gd name="T7" fmla="*/ 12 h 191"/>
              <a:gd name="T8" fmla="*/ 171 w 199"/>
              <a:gd name="T9" fmla="*/ 47 h 191"/>
              <a:gd name="T10" fmla="*/ 197 w 199"/>
              <a:gd name="T11" fmla="*/ 101 h 191"/>
              <a:gd name="T12" fmla="*/ 196 w 199"/>
              <a:gd name="T13" fmla="*/ 144 h 191"/>
              <a:gd name="T14" fmla="*/ 169 w 199"/>
              <a:gd name="T15" fmla="*/ 175 h 191"/>
              <a:gd name="T16" fmla="*/ 74 w 199"/>
              <a:gd name="T17" fmla="*/ 181 h 191"/>
              <a:gd name="T18" fmla="*/ 52 w 199"/>
              <a:gd name="T19" fmla="*/ 170 h 191"/>
              <a:gd name="T20" fmla="*/ 24 w 199"/>
              <a:gd name="T21" fmla="*/ 149 h 191"/>
              <a:gd name="T22" fmla="*/ 1 w 199"/>
              <a:gd name="T23" fmla="*/ 107 h 191"/>
              <a:gd name="T24" fmla="*/ 9 w 199"/>
              <a:gd name="T25" fmla="*/ 66 h 191"/>
              <a:gd name="T26" fmla="*/ 177 w 199"/>
              <a:gd name="T27" fmla="*/ 164 h 191"/>
              <a:gd name="T28" fmla="*/ 189 w 199"/>
              <a:gd name="T29" fmla="*/ 154 h 191"/>
              <a:gd name="T30" fmla="*/ 197 w 199"/>
              <a:gd name="T31" fmla="*/ 119 h 191"/>
              <a:gd name="T32" fmla="*/ 192 w 199"/>
              <a:gd name="T33" fmla="*/ 91 h 191"/>
              <a:gd name="T34" fmla="*/ 162 w 199"/>
              <a:gd name="T35" fmla="*/ 41 h 191"/>
              <a:gd name="T36" fmla="*/ 137 w 199"/>
              <a:gd name="T37" fmla="*/ 20 h 191"/>
              <a:gd name="T38" fmla="*/ 112 w 199"/>
              <a:gd name="T39" fmla="*/ 8 h 191"/>
              <a:gd name="T40" fmla="*/ 87 w 199"/>
              <a:gd name="T41" fmla="*/ 3 h 191"/>
              <a:gd name="T42" fmla="*/ 51 w 199"/>
              <a:gd name="T43" fmla="*/ 46 h 191"/>
              <a:gd name="T44" fmla="*/ 77 w 199"/>
              <a:gd name="T45" fmla="*/ 127 h 191"/>
              <a:gd name="T46" fmla="*/ 93 w 199"/>
              <a:gd name="T47" fmla="*/ 144 h 191"/>
              <a:gd name="T48" fmla="*/ 47 w 199"/>
              <a:gd name="T49" fmla="*/ 48 h 191"/>
              <a:gd name="T50" fmla="*/ 47 w 199"/>
              <a:gd name="T51" fmla="*/ 48 h 191"/>
              <a:gd name="T52" fmla="*/ 109 w 199"/>
              <a:gd name="T53" fmla="*/ 164 h 191"/>
              <a:gd name="T54" fmla="*/ 79 w 199"/>
              <a:gd name="T55" fmla="*/ 140 h 191"/>
              <a:gd name="T56" fmla="*/ 59 w 199"/>
              <a:gd name="T57" fmla="*/ 110 h 191"/>
              <a:gd name="T58" fmla="*/ 51 w 199"/>
              <a:gd name="T59" fmla="*/ 90 h 191"/>
              <a:gd name="T60" fmla="*/ 49 w 199"/>
              <a:gd name="T61" fmla="*/ 82 h 191"/>
              <a:gd name="T62" fmla="*/ 5 w 199"/>
              <a:gd name="T63" fmla="*/ 90 h 191"/>
              <a:gd name="T64" fmla="*/ 31 w 199"/>
              <a:gd name="T65" fmla="*/ 145 h 191"/>
              <a:gd name="T66" fmla="*/ 40 w 199"/>
              <a:gd name="T67" fmla="*/ 153 h 191"/>
              <a:gd name="T68" fmla="*/ 54 w 199"/>
              <a:gd name="T69" fmla="*/ 163 h 191"/>
              <a:gd name="T70" fmla="*/ 79 w 199"/>
              <a:gd name="T71" fmla="*/ 176 h 191"/>
              <a:gd name="T72" fmla="*/ 95 w 199"/>
              <a:gd name="T73" fmla="*/ 181 h 191"/>
              <a:gd name="T74" fmla="*/ 117 w 199"/>
              <a:gd name="T75" fmla="*/ 184 h 191"/>
              <a:gd name="T76" fmla="*/ 150 w 199"/>
              <a:gd name="T77" fmla="*/ 179 h 191"/>
              <a:gd name="T78" fmla="*/ 48 w 199"/>
              <a:gd name="T79" fmla="*/ 67 h 191"/>
              <a:gd name="T80" fmla="*/ 49 w 199"/>
              <a:gd name="T81" fmla="*/ 72 h 191"/>
              <a:gd name="T82" fmla="*/ 59 w 199"/>
              <a:gd name="T83" fmla="*/ 107 h 191"/>
              <a:gd name="T84" fmla="*/ 112 w 199"/>
              <a:gd name="T85" fmla="*/ 164 h 191"/>
              <a:gd name="T86" fmla="*/ 145 w 199"/>
              <a:gd name="T87" fmla="*/ 171 h 191"/>
              <a:gd name="T88" fmla="*/ 82 w 199"/>
              <a:gd name="T89" fmla="*/ 135 h 191"/>
              <a:gd name="T90" fmla="*/ 49 w 199"/>
              <a:gd name="T91" fmla="*/ 69 h 191"/>
              <a:gd name="T92" fmla="*/ 5 w 199"/>
              <a:gd name="T93" fmla="*/ 78 h 191"/>
              <a:gd name="T94" fmla="*/ 2 w 199"/>
              <a:gd name="T95" fmla="*/ 98 h 191"/>
              <a:gd name="T96" fmla="*/ 14 w 199"/>
              <a:gd name="T97" fmla="*/ 132 h 191"/>
              <a:gd name="T98" fmla="*/ 18 w 199"/>
              <a:gd name="T99" fmla="*/ 139 h 191"/>
              <a:gd name="T100" fmla="*/ 48 w 199"/>
              <a:gd name="T101" fmla="*/ 165 h 191"/>
              <a:gd name="T102" fmla="*/ 84 w 199"/>
              <a:gd name="T103" fmla="*/ 183 h 191"/>
              <a:gd name="T104" fmla="*/ 163 w 199"/>
              <a:gd name="T105" fmla="*/ 177 h 191"/>
              <a:gd name="T106" fmla="*/ 161 w 199"/>
              <a:gd name="T107" fmla="*/ 177 h 191"/>
              <a:gd name="T108" fmla="*/ 129 w 199"/>
              <a:gd name="T109" fmla="*/ 186 h 191"/>
              <a:gd name="T110" fmla="*/ 76 w 199"/>
              <a:gd name="T111" fmla="*/ 177 h 191"/>
              <a:gd name="T112" fmla="*/ 18 w 199"/>
              <a:gd name="T113" fmla="*/ 135 h 191"/>
              <a:gd name="T114" fmla="*/ 8 w 199"/>
              <a:gd name="T115" fmla="*/ 116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9" h="191">
                <a:moveTo>
                  <a:pt x="46" y="45"/>
                </a:moveTo>
                <a:cubicBezTo>
                  <a:pt x="47" y="41"/>
                  <a:pt x="48" y="37"/>
                  <a:pt x="50" y="33"/>
                </a:cubicBezTo>
                <a:cubicBezTo>
                  <a:pt x="50" y="31"/>
                  <a:pt x="52" y="29"/>
                  <a:pt x="53" y="27"/>
                </a:cubicBezTo>
                <a:cubicBezTo>
                  <a:pt x="54" y="26"/>
                  <a:pt x="54" y="25"/>
                  <a:pt x="54" y="24"/>
                </a:cubicBezTo>
                <a:cubicBezTo>
                  <a:pt x="56" y="20"/>
                  <a:pt x="59" y="16"/>
                  <a:pt x="62" y="13"/>
                </a:cubicBezTo>
                <a:cubicBezTo>
                  <a:pt x="63" y="12"/>
                  <a:pt x="65" y="11"/>
                  <a:pt x="66" y="10"/>
                </a:cubicBezTo>
                <a:cubicBezTo>
                  <a:pt x="69" y="7"/>
                  <a:pt x="73" y="4"/>
                  <a:pt x="77" y="3"/>
                </a:cubicBezTo>
                <a:cubicBezTo>
                  <a:pt x="79" y="1"/>
                  <a:pt x="85" y="1"/>
                  <a:pt x="88" y="0"/>
                </a:cubicBezTo>
                <a:cubicBezTo>
                  <a:pt x="91" y="0"/>
                  <a:pt x="93" y="0"/>
                  <a:pt x="95" y="1"/>
                </a:cubicBezTo>
                <a:cubicBezTo>
                  <a:pt x="97" y="1"/>
                  <a:pt x="99" y="2"/>
                  <a:pt x="101" y="3"/>
                </a:cubicBezTo>
                <a:cubicBezTo>
                  <a:pt x="105" y="3"/>
                  <a:pt x="108" y="4"/>
                  <a:pt x="112" y="5"/>
                </a:cubicBezTo>
                <a:cubicBezTo>
                  <a:pt x="117" y="7"/>
                  <a:pt x="121" y="10"/>
                  <a:pt x="126" y="12"/>
                </a:cubicBezTo>
                <a:cubicBezTo>
                  <a:pt x="128" y="13"/>
                  <a:pt x="130" y="14"/>
                  <a:pt x="133" y="15"/>
                </a:cubicBezTo>
                <a:cubicBezTo>
                  <a:pt x="139" y="19"/>
                  <a:pt x="145" y="23"/>
                  <a:pt x="151" y="27"/>
                </a:cubicBezTo>
                <a:cubicBezTo>
                  <a:pt x="158" y="33"/>
                  <a:pt x="165" y="40"/>
                  <a:pt x="171" y="47"/>
                </a:cubicBezTo>
                <a:cubicBezTo>
                  <a:pt x="173" y="51"/>
                  <a:pt x="176" y="54"/>
                  <a:pt x="178" y="57"/>
                </a:cubicBezTo>
                <a:cubicBezTo>
                  <a:pt x="181" y="61"/>
                  <a:pt x="183" y="65"/>
                  <a:pt x="185" y="68"/>
                </a:cubicBezTo>
                <a:cubicBezTo>
                  <a:pt x="189" y="78"/>
                  <a:pt x="195" y="89"/>
                  <a:pt x="197" y="101"/>
                </a:cubicBezTo>
                <a:cubicBezTo>
                  <a:pt x="198" y="107"/>
                  <a:pt x="199" y="113"/>
                  <a:pt x="199" y="120"/>
                </a:cubicBezTo>
                <a:cubicBezTo>
                  <a:pt x="199" y="126"/>
                  <a:pt x="198" y="131"/>
                  <a:pt x="197" y="137"/>
                </a:cubicBezTo>
                <a:cubicBezTo>
                  <a:pt x="196" y="140"/>
                  <a:pt x="195" y="142"/>
                  <a:pt x="196" y="144"/>
                </a:cubicBezTo>
                <a:cubicBezTo>
                  <a:pt x="193" y="153"/>
                  <a:pt x="187" y="161"/>
                  <a:pt x="179" y="166"/>
                </a:cubicBezTo>
                <a:cubicBezTo>
                  <a:pt x="178" y="167"/>
                  <a:pt x="175" y="168"/>
                  <a:pt x="173" y="169"/>
                </a:cubicBezTo>
                <a:cubicBezTo>
                  <a:pt x="171" y="171"/>
                  <a:pt x="170" y="173"/>
                  <a:pt x="169" y="175"/>
                </a:cubicBezTo>
                <a:cubicBezTo>
                  <a:pt x="156" y="187"/>
                  <a:pt x="134" y="191"/>
                  <a:pt x="114" y="190"/>
                </a:cubicBezTo>
                <a:cubicBezTo>
                  <a:pt x="107" y="190"/>
                  <a:pt x="100" y="188"/>
                  <a:pt x="93" y="187"/>
                </a:cubicBezTo>
                <a:cubicBezTo>
                  <a:pt x="86" y="185"/>
                  <a:pt x="80" y="184"/>
                  <a:pt x="74" y="181"/>
                </a:cubicBezTo>
                <a:cubicBezTo>
                  <a:pt x="73" y="181"/>
                  <a:pt x="73" y="180"/>
                  <a:pt x="72" y="180"/>
                </a:cubicBezTo>
                <a:cubicBezTo>
                  <a:pt x="67" y="178"/>
                  <a:pt x="62" y="176"/>
                  <a:pt x="57" y="173"/>
                </a:cubicBezTo>
                <a:cubicBezTo>
                  <a:pt x="55" y="172"/>
                  <a:pt x="54" y="171"/>
                  <a:pt x="52" y="170"/>
                </a:cubicBezTo>
                <a:cubicBezTo>
                  <a:pt x="51" y="169"/>
                  <a:pt x="49" y="168"/>
                  <a:pt x="47" y="167"/>
                </a:cubicBezTo>
                <a:cubicBezTo>
                  <a:pt x="41" y="163"/>
                  <a:pt x="34" y="157"/>
                  <a:pt x="28" y="152"/>
                </a:cubicBezTo>
                <a:cubicBezTo>
                  <a:pt x="26" y="151"/>
                  <a:pt x="25" y="150"/>
                  <a:pt x="24" y="149"/>
                </a:cubicBezTo>
                <a:cubicBezTo>
                  <a:pt x="22" y="147"/>
                  <a:pt x="21" y="145"/>
                  <a:pt x="19" y="143"/>
                </a:cubicBezTo>
                <a:cubicBezTo>
                  <a:pt x="12" y="134"/>
                  <a:pt x="5" y="122"/>
                  <a:pt x="2" y="109"/>
                </a:cubicBezTo>
                <a:cubicBezTo>
                  <a:pt x="2" y="108"/>
                  <a:pt x="1" y="107"/>
                  <a:pt x="1" y="107"/>
                </a:cubicBezTo>
                <a:cubicBezTo>
                  <a:pt x="0" y="100"/>
                  <a:pt x="0" y="94"/>
                  <a:pt x="1" y="87"/>
                </a:cubicBezTo>
                <a:cubicBezTo>
                  <a:pt x="1" y="81"/>
                  <a:pt x="3" y="76"/>
                  <a:pt x="5" y="71"/>
                </a:cubicBezTo>
                <a:cubicBezTo>
                  <a:pt x="6" y="69"/>
                  <a:pt x="8" y="68"/>
                  <a:pt x="9" y="66"/>
                </a:cubicBezTo>
                <a:cubicBezTo>
                  <a:pt x="14" y="58"/>
                  <a:pt x="22" y="53"/>
                  <a:pt x="30" y="48"/>
                </a:cubicBezTo>
                <a:cubicBezTo>
                  <a:pt x="36" y="47"/>
                  <a:pt x="39" y="45"/>
                  <a:pt x="46" y="45"/>
                </a:cubicBezTo>
                <a:close/>
                <a:moveTo>
                  <a:pt x="177" y="164"/>
                </a:moveTo>
                <a:cubicBezTo>
                  <a:pt x="180" y="163"/>
                  <a:pt x="183" y="161"/>
                  <a:pt x="185" y="159"/>
                </a:cubicBezTo>
                <a:cubicBezTo>
                  <a:pt x="186" y="158"/>
                  <a:pt x="186" y="157"/>
                  <a:pt x="186" y="156"/>
                </a:cubicBezTo>
                <a:cubicBezTo>
                  <a:pt x="187" y="155"/>
                  <a:pt x="188" y="155"/>
                  <a:pt x="189" y="154"/>
                </a:cubicBezTo>
                <a:cubicBezTo>
                  <a:pt x="191" y="151"/>
                  <a:pt x="193" y="147"/>
                  <a:pt x="194" y="143"/>
                </a:cubicBezTo>
                <a:cubicBezTo>
                  <a:pt x="194" y="141"/>
                  <a:pt x="194" y="139"/>
                  <a:pt x="194" y="138"/>
                </a:cubicBezTo>
                <a:cubicBezTo>
                  <a:pt x="195" y="131"/>
                  <a:pt x="197" y="125"/>
                  <a:pt x="197" y="119"/>
                </a:cubicBezTo>
                <a:cubicBezTo>
                  <a:pt x="197" y="112"/>
                  <a:pt x="196" y="106"/>
                  <a:pt x="195" y="99"/>
                </a:cubicBezTo>
                <a:cubicBezTo>
                  <a:pt x="194" y="98"/>
                  <a:pt x="194" y="97"/>
                  <a:pt x="193" y="95"/>
                </a:cubicBezTo>
                <a:cubicBezTo>
                  <a:pt x="193" y="94"/>
                  <a:pt x="192" y="92"/>
                  <a:pt x="192" y="91"/>
                </a:cubicBezTo>
                <a:cubicBezTo>
                  <a:pt x="189" y="83"/>
                  <a:pt x="185" y="73"/>
                  <a:pt x="181" y="66"/>
                </a:cubicBezTo>
                <a:cubicBezTo>
                  <a:pt x="178" y="61"/>
                  <a:pt x="176" y="58"/>
                  <a:pt x="173" y="54"/>
                </a:cubicBezTo>
                <a:cubicBezTo>
                  <a:pt x="169" y="49"/>
                  <a:pt x="166" y="45"/>
                  <a:pt x="162" y="41"/>
                </a:cubicBezTo>
                <a:cubicBezTo>
                  <a:pt x="158" y="37"/>
                  <a:pt x="155" y="33"/>
                  <a:pt x="150" y="29"/>
                </a:cubicBezTo>
                <a:cubicBezTo>
                  <a:pt x="147" y="27"/>
                  <a:pt x="143" y="24"/>
                  <a:pt x="140" y="22"/>
                </a:cubicBezTo>
                <a:cubicBezTo>
                  <a:pt x="139" y="21"/>
                  <a:pt x="138" y="20"/>
                  <a:pt x="137" y="20"/>
                </a:cubicBezTo>
                <a:cubicBezTo>
                  <a:pt x="132" y="17"/>
                  <a:pt x="126" y="14"/>
                  <a:pt x="121" y="12"/>
                </a:cubicBezTo>
                <a:cubicBezTo>
                  <a:pt x="119" y="11"/>
                  <a:pt x="117" y="10"/>
                  <a:pt x="115" y="10"/>
                </a:cubicBezTo>
                <a:cubicBezTo>
                  <a:pt x="114" y="9"/>
                  <a:pt x="113" y="8"/>
                  <a:pt x="112" y="8"/>
                </a:cubicBezTo>
                <a:cubicBezTo>
                  <a:pt x="108" y="6"/>
                  <a:pt x="103" y="5"/>
                  <a:pt x="98" y="4"/>
                </a:cubicBezTo>
                <a:cubicBezTo>
                  <a:pt x="97" y="4"/>
                  <a:pt x="97" y="3"/>
                  <a:pt x="96" y="3"/>
                </a:cubicBezTo>
                <a:cubicBezTo>
                  <a:pt x="93" y="3"/>
                  <a:pt x="90" y="3"/>
                  <a:pt x="87" y="3"/>
                </a:cubicBezTo>
                <a:cubicBezTo>
                  <a:pt x="81" y="3"/>
                  <a:pt x="77" y="5"/>
                  <a:pt x="73" y="8"/>
                </a:cubicBezTo>
                <a:cubicBezTo>
                  <a:pt x="63" y="14"/>
                  <a:pt x="56" y="23"/>
                  <a:pt x="52" y="34"/>
                </a:cubicBezTo>
                <a:cubicBezTo>
                  <a:pt x="51" y="38"/>
                  <a:pt x="51" y="42"/>
                  <a:pt x="51" y="46"/>
                </a:cubicBezTo>
                <a:cubicBezTo>
                  <a:pt x="50" y="57"/>
                  <a:pt x="51" y="67"/>
                  <a:pt x="53" y="78"/>
                </a:cubicBezTo>
                <a:cubicBezTo>
                  <a:pt x="56" y="91"/>
                  <a:pt x="62" y="103"/>
                  <a:pt x="68" y="112"/>
                </a:cubicBezTo>
                <a:cubicBezTo>
                  <a:pt x="71" y="117"/>
                  <a:pt x="74" y="123"/>
                  <a:pt x="77" y="127"/>
                </a:cubicBezTo>
                <a:cubicBezTo>
                  <a:pt x="78" y="128"/>
                  <a:pt x="80" y="129"/>
                  <a:pt x="81" y="130"/>
                </a:cubicBezTo>
                <a:cubicBezTo>
                  <a:pt x="83" y="134"/>
                  <a:pt x="85" y="135"/>
                  <a:pt x="87" y="137"/>
                </a:cubicBezTo>
                <a:cubicBezTo>
                  <a:pt x="89" y="139"/>
                  <a:pt x="91" y="142"/>
                  <a:pt x="93" y="144"/>
                </a:cubicBezTo>
                <a:cubicBezTo>
                  <a:pt x="96" y="145"/>
                  <a:pt x="98" y="147"/>
                  <a:pt x="100" y="150"/>
                </a:cubicBezTo>
                <a:cubicBezTo>
                  <a:pt x="117" y="162"/>
                  <a:pt x="152" y="177"/>
                  <a:pt x="177" y="164"/>
                </a:cubicBezTo>
                <a:close/>
                <a:moveTo>
                  <a:pt x="47" y="48"/>
                </a:moveTo>
                <a:cubicBezTo>
                  <a:pt x="47" y="54"/>
                  <a:pt x="47" y="60"/>
                  <a:pt x="48" y="65"/>
                </a:cubicBezTo>
                <a:cubicBezTo>
                  <a:pt x="48" y="59"/>
                  <a:pt x="48" y="52"/>
                  <a:pt x="49" y="45"/>
                </a:cubicBezTo>
                <a:cubicBezTo>
                  <a:pt x="47" y="46"/>
                  <a:pt x="48" y="47"/>
                  <a:pt x="47" y="48"/>
                </a:cubicBezTo>
                <a:close/>
                <a:moveTo>
                  <a:pt x="152" y="174"/>
                </a:moveTo>
                <a:cubicBezTo>
                  <a:pt x="139" y="176"/>
                  <a:pt x="127" y="172"/>
                  <a:pt x="117" y="168"/>
                </a:cubicBezTo>
                <a:cubicBezTo>
                  <a:pt x="114" y="167"/>
                  <a:pt x="111" y="165"/>
                  <a:pt x="109" y="164"/>
                </a:cubicBezTo>
                <a:cubicBezTo>
                  <a:pt x="106" y="162"/>
                  <a:pt x="103" y="161"/>
                  <a:pt x="100" y="159"/>
                </a:cubicBezTo>
                <a:cubicBezTo>
                  <a:pt x="96" y="157"/>
                  <a:pt x="93" y="153"/>
                  <a:pt x="89" y="150"/>
                </a:cubicBezTo>
                <a:cubicBezTo>
                  <a:pt x="86" y="147"/>
                  <a:pt x="82" y="143"/>
                  <a:pt x="79" y="140"/>
                </a:cubicBezTo>
                <a:cubicBezTo>
                  <a:pt x="72" y="132"/>
                  <a:pt x="67" y="124"/>
                  <a:pt x="62" y="116"/>
                </a:cubicBezTo>
                <a:cubicBezTo>
                  <a:pt x="61" y="115"/>
                  <a:pt x="59" y="114"/>
                  <a:pt x="59" y="113"/>
                </a:cubicBezTo>
                <a:cubicBezTo>
                  <a:pt x="59" y="112"/>
                  <a:pt x="59" y="111"/>
                  <a:pt x="59" y="110"/>
                </a:cubicBezTo>
                <a:cubicBezTo>
                  <a:pt x="58" y="110"/>
                  <a:pt x="58" y="109"/>
                  <a:pt x="57" y="108"/>
                </a:cubicBezTo>
                <a:cubicBezTo>
                  <a:pt x="55" y="104"/>
                  <a:pt x="54" y="99"/>
                  <a:pt x="52" y="94"/>
                </a:cubicBezTo>
                <a:cubicBezTo>
                  <a:pt x="52" y="93"/>
                  <a:pt x="51" y="91"/>
                  <a:pt x="51" y="90"/>
                </a:cubicBezTo>
                <a:cubicBezTo>
                  <a:pt x="50" y="89"/>
                  <a:pt x="51" y="88"/>
                  <a:pt x="51" y="87"/>
                </a:cubicBezTo>
                <a:cubicBezTo>
                  <a:pt x="50" y="86"/>
                  <a:pt x="49" y="85"/>
                  <a:pt x="49" y="84"/>
                </a:cubicBezTo>
                <a:cubicBezTo>
                  <a:pt x="49" y="83"/>
                  <a:pt x="49" y="83"/>
                  <a:pt x="49" y="82"/>
                </a:cubicBezTo>
                <a:cubicBezTo>
                  <a:pt x="46" y="71"/>
                  <a:pt x="44" y="59"/>
                  <a:pt x="45" y="48"/>
                </a:cubicBezTo>
                <a:cubicBezTo>
                  <a:pt x="29" y="48"/>
                  <a:pt x="16" y="58"/>
                  <a:pt x="9" y="70"/>
                </a:cubicBezTo>
                <a:cubicBezTo>
                  <a:pt x="8" y="76"/>
                  <a:pt x="5" y="84"/>
                  <a:pt x="5" y="90"/>
                </a:cubicBezTo>
                <a:cubicBezTo>
                  <a:pt x="6" y="95"/>
                  <a:pt x="6" y="101"/>
                  <a:pt x="7" y="103"/>
                </a:cubicBezTo>
                <a:cubicBezTo>
                  <a:pt x="8" y="112"/>
                  <a:pt x="12" y="120"/>
                  <a:pt x="15" y="127"/>
                </a:cubicBezTo>
                <a:cubicBezTo>
                  <a:pt x="19" y="134"/>
                  <a:pt x="26" y="139"/>
                  <a:pt x="31" y="145"/>
                </a:cubicBezTo>
                <a:cubicBezTo>
                  <a:pt x="32" y="145"/>
                  <a:pt x="33" y="147"/>
                  <a:pt x="34" y="148"/>
                </a:cubicBezTo>
                <a:cubicBezTo>
                  <a:pt x="35" y="149"/>
                  <a:pt x="36" y="149"/>
                  <a:pt x="37" y="150"/>
                </a:cubicBezTo>
                <a:cubicBezTo>
                  <a:pt x="38" y="151"/>
                  <a:pt x="38" y="153"/>
                  <a:pt x="40" y="153"/>
                </a:cubicBezTo>
                <a:cubicBezTo>
                  <a:pt x="40" y="154"/>
                  <a:pt x="41" y="154"/>
                  <a:pt x="41" y="155"/>
                </a:cubicBezTo>
                <a:cubicBezTo>
                  <a:pt x="44" y="157"/>
                  <a:pt x="46" y="158"/>
                  <a:pt x="49" y="160"/>
                </a:cubicBezTo>
                <a:cubicBezTo>
                  <a:pt x="51" y="161"/>
                  <a:pt x="52" y="162"/>
                  <a:pt x="54" y="163"/>
                </a:cubicBezTo>
                <a:cubicBezTo>
                  <a:pt x="55" y="164"/>
                  <a:pt x="57" y="165"/>
                  <a:pt x="59" y="166"/>
                </a:cubicBezTo>
                <a:cubicBezTo>
                  <a:pt x="62" y="167"/>
                  <a:pt x="65" y="170"/>
                  <a:pt x="68" y="171"/>
                </a:cubicBezTo>
                <a:cubicBezTo>
                  <a:pt x="72" y="174"/>
                  <a:pt x="75" y="174"/>
                  <a:pt x="79" y="176"/>
                </a:cubicBezTo>
                <a:cubicBezTo>
                  <a:pt x="81" y="176"/>
                  <a:pt x="83" y="178"/>
                  <a:pt x="85" y="179"/>
                </a:cubicBezTo>
                <a:cubicBezTo>
                  <a:pt x="86" y="179"/>
                  <a:pt x="87" y="179"/>
                  <a:pt x="88" y="179"/>
                </a:cubicBezTo>
                <a:cubicBezTo>
                  <a:pt x="91" y="179"/>
                  <a:pt x="93" y="181"/>
                  <a:pt x="95" y="181"/>
                </a:cubicBezTo>
                <a:cubicBezTo>
                  <a:pt x="97" y="182"/>
                  <a:pt x="101" y="183"/>
                  <a:pt x="104" y="183"/>
                </a:cubicBezTo>
                <a:cubicBezTo>
                  <a:pt x="105" y="183"/>
                  <a:pt x="105" y="182"/>
                  <a:pt x="106" y="182"/>
                </a:cubicBezTo>
                <a:cubicBezTo>
                  <a:pt x="110" y="182"/>
                  <a:pt x="113" y="184"/>
                  <a:pt x="117" y="184"/>
                </a:cubicBezTo>
                <a:cubicBezTo>
                  <a:pt x="121" y="184"/>
                  <a:pt x="126" y="184"/>
                  <a:pt x="131" y="183"/>
                </a:cubicBezTo>
                <a:cubicBezTo>
                  <a:pt x="133" y="183"/>
                  <a:pt x="137" y="182"/>
                  <a:pt x="138" y="182"/>
                </a:cubicBezTo>
                <a:cubicBezTo>
                  <a:pt x="143" y="181"/>
                  <a:pt x="146" y="180"/>
                  <a:pt x="150" y="179"/>
                </a:cubicBezTo>
                <a:cubicBezTo>
                  <a:pt x="156" y="177"/>
                  <a:pt x="160" y="175"/>
                  <a:pt x="164" y="172"/>
                </a:cubicBezTo>
                <a:cubicBezTo>
                  <a:pt x="161" y="174"/>
                  <a:pt x="157" y="174"/>
                  <a:pt x="152" y="174"/>
                </a:cubicBezTo>
                <a:close/>
                <a:moveTo>
                  <a:pt x="48" y="67"/>
                </a:moveTo>
                <a:cubicBezTo>
                  <a:pt x="49" y="67"/>
                  <a:pt x="49" y="65"/>
                  <a:pt x="48" y="65"/>
                </a:cubicBezTo>
                <a:cubicBezTo>
                  <a:pt x="48" y="66"/>
                  <a:pt x="48" y="66"/>
                  <a:pt x="48" y="67"/>
                </a:cubicBezTo>
                <a:close/>
                <a:moveTo>
                  <a:pt x="49" y="72"/>
                </a:moveTo>
                <a:cubicBezTo>
                  <a:pt x="50" y="77"/>
                  <a:pt x="51" y="82"/>
                  <a:pt x="52" y="86"/>
                </a:cubicBezTo>
                <a:cubicBezTo>
                  <a:pt x="53" y="90"/>
                  <a:pt x="54" y="93"/>
                  <a:pt x="56" y="97"/>
                </a:cubicBezTo>
                <a:cubicBezTo>
                  <a:pt x="57" y="101"/>
                  <a:pt x="58" y="104"/>
                  <a:pt x="59" y="107"/>
                </a:cubicBezTo>
                <a:cubicBezTo>
                  <a:pt x="61" y="112"/>
                  <a:pt x="63" y="116"/>
                  <a:pt x="66" y="119"/>
                </a:cubicBezTo>
                <a:cubicBezTo>
                  <a:pt x="73" y="130"/>
                  <a:pt x="80" y="139"/>
                  <a:pt x="89" y="147"/>
                </a:cubicBezTo>
                <a:cubicBezTo>
                  <a:pt x="96" y="154"/>
                  <a:pt x="103" y="159"/>
                  <a:pt x="112" y="164"/>
                </a:cubicBezTo>
                <a:cubicBezTo>
                  <a:pt x="117" y="166"/>
                  <a:pt x="122" y="168"/>
                  <a:pt x="128" y="170"/>
                </a:cubicBezTo>
                <a:cubicBezTo>
                  <a:pt x="137" y="172"/>
                  <a:pt x="146" y="174"/>
                  <a:pt x="155" y="172"/>
                </a:cubicBezTo>
                <a:cubicBezTo>
                  <a:pt x="152" y="172"/>
                  <a:pt x="149" y="171"/>
                  <a:pt x="145" y="171"/>
                </a:cubicBezTo>
                <a:cubicBezTo>
                  <a:pt x="139" y="170"/>
                  <a:pt x="133" y="169"/>
                  <a:pt x="126" y="166"/>
                </a:cubicBezTo>
                <a:cubicBezTo>
                  <a:pt x="122" y="165"/>
                  <a:pt x="117" y="163"/>
                  <a:pt x="113" y="160"/>
                </a:cubicBezTo>
                <a:cubicBezTo>
                  <a:pt x="102" y="154"/>
                  <a:pt x="91" y="145"/>
                  <a:pt x="82" y="135"/>
                </a:cubicBezTo>
                <a:cubicBezTo>
                  <a:pt x="80" y="132"/>
                  <a:pt x="77" y="129"/>
                  <a:pt x="74" y="126"/>
                </a:cubicBezTo>
                <a:cubicBezTo>
                  <a:pt x="66" y="115"/>
                  <a:pt x="60" y="102"/>
                  <a:pt x="54" y="89"/>
                </a:cubicBezTo>
                <a:cubicBezTo>
                  <a:pt x="52" y="82"/>
                  <a:pt x="51" y="75"/>
                  <a:pt x="49" y="69"/>
                </a:cubicBezTo>
                <a:cubicBezTo>
                  <a:pt x="49" y="70"/>
                  <a:pt x="49" y="71"/>
                  <a:pt x="49" y="72"/>
                </a:cubicBezTo>
                <a:close/>
                <a:moveTo>
                  <a:pt x="5" y="79"/>
                </a:moveTo>
                <a:cubicBezTo>
                  <a:pt x="5" y="80"/>
                  <a:pt x="5" y="78"/>
                  <a:pt x="5" y="78"/>
                </a:cubicBezTo>
                <a:cubicBezTo>
                  <a:pt x="5" y="78"/>
                  <a:pt x="5" y="79"/>
                  <a:pt x="5" y="79"/>
                </a:cubicBezTo>
                <a:close/>
                <a:moveTo>
                  <a:pt x="3" y="96"/>
                </a:moveTo>
                <a:cubicBezTo>
                  <a:pt x="3" y="97"/>
                  <a:pt x="2" y="97"/>
                  <a:pt x="2" y="98"/>
                </a:cubicBezTo>
                <a:cubicBezTo>
                  <a:pt x="2" y="101"/>
                  <a:pt x="3" y="103"/>
                  <a:pt x="4" y="106"/>
                </a:cubicBezTo>
                <a:cubicBezTo>
                  <a:pt x="4" y="107"/>
                  <a:pt x="3" y="106"/>
                  <a:pt x="3" y="107"/>
                </a:cubicBezTo>
                <a:cubicBezTo>
                  <a:pt x="6" y="117"/>
                  <a:pt x="9" y="124"/>
                  <a:pt x="14" y="132"/>
                </a:cubicBezTo>
                <a:cubicBezTo>
                  <a:pt x="14" y="133"/>
                  <a:pt x="15" y="133"/>
                  <a:pt x="15" y="133"/>
                </a:cubicBezTo>
                <a:cubicBezTo>
                  <a:pt x="16" y="135"/>
                  <a:pt x="17" y="136"/>
                  <a:pt x="18" y="137"/>
                </a:cubicBezTo>
                <a:cubicBezTo>
                  <a:pt x="19" y="138"/>
                  <a:pt x="18" y="138"/>
                  <a:pt x="18" y="139"/>
                </a:cubicBezTo>
                <a:cubicBezTo>
                  <a:pt x="21" y="142"/>
                  <a:pt x="25" y="146"/>
                  <a:pt x="28" y="149"/>
                </a:cubicBezTo>
                <a:cubicBezTo>
                  <a:pt x="31" y="153"/>
                  <a:pt x="35" y="156"/>
                  <a:pt x="40" y="159"/>
                </a:cubicBezTo>
                <a:cubicBezTo>
                  <a:pt x="41" y="162"/>
                  <a:pt x="46" y="162"/>
                  <a:pt x="48" y="165"/>
                </a:cubicBezTo>
                <a:cubicBezTo>
                  <a:pt x="52" y="167"/>
                  <a:pt x="56" y="170"/>
                  <a:pt x="60" y="172"/>
                </a:cubicBezTo>
                <a:cubicBezTo>
                  <a:pt x="65" y="174"/>
                  <a:pt x="69" y="176"/>
                  <a:pt x="74" y="179"/>
                </a:cubicBezTo>
                <a:cubicBezTo>
                  <a:pt x="77" y="180"/>
                  <a:pt x="81" y="182"/>
                  <a:pt x="84" y="183"/>
                </a:cubicBezTo>
                <a:cubicBezTo>
                  <a:pt x="100" y="188"/>
                  <a:pt x="118" y="189"/>
                  <a:pt x="134" y="186"/>
                </a:cubicBezTo>
                <a:cubicBezTo>
                  <a:pt x="144" y="185"/>
                  <a:pt x="154" y="182"/>
                  <a:pt x="162" y="178"/>
                </a:cubicBezTo>
                <a:cubicBezTo>
                  <a:pt x="162" y="178"/>
                  <a:pt x="162" y="177"/>
                  <a:pt x="163" y="177"/>
                </a:cubicBezTo>
                <a:cubicBezTo>
                  <a:pt x="163" y="176"/>
                  <a:pt x="165" y="176"/>
                  <a:pt x="165" y="176"/>
                </a:cubicBezTo>
                <a:cubicBezTo>
                  <a:pt x="167" y="175"/>
                  <a:pt x="169" y="172"/>
                  <a:pt x="169" y="171"/>
                </a:cubicBezTo>
                <a:cubicBezTo>
                  <a:pt x="167" y="174"/>
                  <a:pt x="164" y="175"/>
                  <a:pt x="161" y="177"/>
                </a:cubicBezTo>
                <a:cubicBezTo>
                  <a:pt x="159" y="177"/>
                  <a:pt x="158" y="179"/>
                  <a:pt x="156" y="179"/>
                </a:cubicBezTo>
                <a:cubicBezTo>
                  <a:pt x="153" y="180"/>
                  <a:pt x="151" y="181"/>
                  <a:pt x="150" y="181"/>
                </a:cubicBezTo>
                <a:cubicBezTo>
                  <a:pt x="143" y="184"/>
                  <a:pt x="136" y="184"/>
                  <a:pt x="129" y="186"/>
                </a:cubicBezTo>
                <a:cubicBezTo>
                  <a:pt x="127" y="185"/>
                  <a:pt x="124" y="185"/>
                  <a:pt x="122" y="186"/>
                </a:cubicBezTo>
                <a:cubicBezTo>
                  <a:pt x="112" y="186"/>
                  <a:pt x="102" y="185"/>
                  <a:pt x="92" y="182"/>
                </a:cubicBezTo>
                <a:cubicBezTo>
                  <a:pt x="88" y="181"/>
                  <a:pt x="82" y="180"/>
                  <a:pt x="76" y="177"/>
                </a:cubicBezTo>
                <a:cubicBezTo>
                  <a:pt x="76" y="177"/>
                  <a:pt x="76" y="177"/>
                  <a:pt x="75" y="177"/>
                </a:cubicBezTo>
                <a:cubicBezTo>
                  <a:pt x="69" y="174"/>
                  <a:pt x="64" y="170"/>
                  <a:pt x="58" y="168"/>
                </a:cubicBezTo>
                <a:cubicBezTo>
                  <a:pt x="41" y="160"/>
                  <a:pt x="30" y="147"/>
                  <a:pt x="18" y="135"/>
                </a:cubicBezTo>
                <a:cubicBezTo>
                  <a:pt x="15" y="131"/>
                  <a:pt x="12" y="126"/>
                  <a:pt x="10" y="122"/>
                </a:cubicBezTo>
                <a:cubicBezTo>
                  <a:pt x="9" y="120"/>
                  <a:pt x="9" y="118"/>
                  <a:pt x="8" y="117"/>
                </a:cubicBezTo>
                <a:cubicBezTo>
                  <a:pt x="8" y="117"/>
                  <a:pt x="8" y="117"/>
                  <a:pt x="8" y="116"/>
                </a:cubicBezTo>
                <a:cubicBezTo>
                  <a:pt x="3" y="106"/>
                  <a:pt x="3" y="96"/>
                  <a:pt x="4" y="84"/>
                </a:cubicBezTo>
                <a:cubicBezTo>
                  <a:pt x="2" y="88"/>
                  <a:pt x="4" y="92"/>
                  <a:pt x="3" y="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22" name="Freeform 289"/>
          <p:cNvSpPr>
            <a:spLocks noEditPoints="1"/>
          </p:cNvSpPr>
          <p:nvPr/>
        </p:nvSpPr>
        <p:spPr bwMode="auto">
          <a:xfrm>
            <a:off x="2525713" y="1522413"/>
            <a:ext cx="144462" cy="179387"/>
          </a:xfrm>
          <a:custGeom>
            <a:avLst/>
            <a:gdLst>
              <a:gd name="T0" fmla="*/ 16 w 46"/>
              <a:gd name="T1" fmla="*/ 0 h 57"/>
              <a:gd name="T2" fmla="*/ 45 w 46"/>
              <a:gd name="T3" fmla="*/ 35 h 57"/>
              <a:gd name="T4" fmla="*/ 39 w 46"/>
              <a:gd name="T5" fmla="*/ 53 h 57"/>
              <a:gd name="T6" fmla="*/ 36 w 46"/>
              <a:gd name="T7" fmla="*/ 55 h 57"/>
              <a:gd name="T8" fmla="*/ 1 w 46"/>
              <a:gd name="T9" fmla="*/ 19 h 57"/>
              <a:gd name="T10" fmla="*/ 1 w 46"/>
              <a:gd name="T11" fmla="*/ 9 h 57"/>
              <a:gd name="T12" fmla="*/ 5 w 46"/>
              <a:gd name="T13" fmla="*/ 3 h 57"/>
              <a:gd name="T14" fmla="*/ 16 w 46"/>
              <a:gd name="T15" fmla="*/ 0 h 57"/>
              <a:gd name="T16" fmla="*/ 16 w 46"/>
              <a:gd name="T17" fmla="*/ 3 h 57"/>
              <a:gd name="T18" fmla="*/ 7 w 46"/>
              <a:gd name="T19" fmla="*/ 5 h 57"/>
              <a:gd name="T20" fmla="*/ 9 w 46"/>
              <a:gd name="T21" fmla="*/ 32 h 57"/>
              <a:gd name="T22" fmla="*/ 14 w 46"/>
              <a:gd name="T23" fmla="*/ 42 h 57"/>
              <a:gd name="T24" fmla="*/ 21 w 46"/>
              <a:gd name="T25" fmla="*/ 49 h 57"/>
              <a:gd name="T26" fmla="*/ 28 w 46"/>
              <a:gd name="T27" fmla="*/ 52 h 57"/>
              <a:gd name="T28" fmla="*/ 40 w 46"/>
              <a:gd name="T29" fmla="*/ 50 h 57"/>
              <a:gd name="T30" fmla="*/ 41 w 46"/>
              <a:gd name="T31" fmla="*/ 28 h 57"/>
              <a:gd name="T32" fmla="*/ 35 w 46"/>
              <a:gd name="T33" fmla="*/ 16 h 57"/>
              <a:gd name="T34" fmla="*/ 34 w 46"/>
              <a:gd name="T35" fmla="*/ 15 h 57"/>
              <a:gd name="T36" fmla="*/ 16 w 46"/>
              <a:gd name="T37" fmla="*/ 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6" h="57">
                <a:moveTo>
                  <a:pt x="16" y="0"/>
                </a:moveTo>
                <a:cubicBezTo>
                  <a:pt x="32" y="5"/>
                  <a:pt x="41" y="19"/>
                  <a:pt x="45" y="35"/>
                </a:cubicBezTo>
                <a:cubicBezTo>
                  <a:pt x="46" y="43"/>
                  <a:pt x="45" y="50"/>
                  <a:pt x="39" y="53"/>
                </a:cubicBezTo>
                <a:cubicBezTo>
                  <a:pt x="38" y="54"/>
                  <a:pt x="37" y="55"/>
                  <a:pt x="36" y="55"/>
                </a:cubicBezTo>
                <a:cubicBezTo>
                  <a:pt x="20" y="57"/>
                  <a:pt x="3" y="36"/>
                  <a:pt x="1" y="19"/>
                </a:cubicBezTo>
                <a:cubicBezTo>
                  <a:pt x="0" y="15"/>
                  <a:pt x="0" y="12"/>
                  <a:pt x="1" y="9"/>
                </a:cubicBezTo>
                <a:cubicBezTo>
                  <a:pt x="2" y="7"/>
                  <a:pt x="4" y="4"/>
                  <a:pt x="5" y="3"/>
                </a:cubicBezTo>
                <a:cubicBezTo>
                  <a:pt x="8" y="1"/>
                  <a:pt x="12" y="1"/>
                  <a:pt x="16" y="0"/>
                </a:cubicBezTo>
                <a:close/>
                <a:moveTo>
                  <a:pt x="16" y="3"/>
                </a:moveTo>
                <a:cubicBezTo>
                  <a:pt x="13" y="3"/>
                  <a:pt x="9" y="3"/>
                  <a:pt x="7" y="5"/>
                </a:cubicBezTo>
                <a:cubicBezTo>
                  <a:pt x="2" y="13"/>
                  <a:pt x="4" y="27"/>
                  <a:pt x="9" y="32"/>
                </a:cubicBezTo>
                <a:cubicBezTo>
                  <a:pt x="10" y="36"/>
                  <a:pt x="12" y="39"/>
                  <a:pt x="14" y="42"/>
                </a:cubicBezTo>
                <a:cubicBezTo>
                  <a:pt x="16" y="45"/>
                  <a:pt x="18" y="47"/>
                  <a:pt x="21" y="49"/>
                </a:cubicBezTo>
                <a:cubicBezTo>
                  <a:pt x="22" y="50"/>
                  <a:pt x="26" y="51"/>
                  <a:pt x="28" y="52"/>
                </a:cubicBezTo>
                <a:cubicBezTo>
                  <a:pt x="33" y="54"/>
                  <a:pt x="38" y="52"/>
                  <a:pt x="40" y="50"/>
                </a:cubicBezTo>
                <a:cubicBezTo>
                  <a:pt x="46" y="45"/>
                  <a:pt x="43" y="35"/>
                  <a:pt x="41" y="28"/>
                </a:cubicBezTo>
                <a:cubicBezTo>
                  <a:pt x="39" y="24"/>
                  <a:pt x="38" y="20"/>
                  <a:pt x="35" y="16"/>
                </a:cubicBezTo>
                <a:cubicBezTo>
                  <a:pt x="34" y="16"/>
                  <a:pt x="34" y="15"/>
                  <a:pt x="34" y="15"/>
                </a:cubicBezTo>
                <a:cubicBezTo>
                  <a:pt x="30" y="10"/>
                  <a:pt x="24" y="3"/>
                  <a:pt x="16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23" name="Freeform 290"/>
          <p:cNvSpPr/>
          <p:nvPr/>
        </p:nvSpPr>
        <p:spPr bwMode="auto">
          <a:xfrm>
            <a:off x="4281488" y="1903413"/>
            <a:ext cx="12700" cy="28575"/>
          </a:xfrm>
          <a:custGeom>
            <a:avLst/>
            <a:gdLst>
              <a:gd name="T0" fmla="*/ 1 w 4"/>
              <a:gd name="T1" fmla="*/ 0 h 9"/>
              <a:gd name="T2" fmla="*/ 2 w 4"/>
              <a:gd name="T3" fmla="*/ 0 h 9"/>
              <a:gd name="T4" fmla="*/ 3 w 4"/>
              <a:gd name="T5" fmla="*/ 9 h 9"/>
              <a:gd name="T6" fmla="*/ 1 w 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2" y="0"/>
                  <a:pt x="2" y="0"/>
                  <a:pt x="2" y="0"/>
                </a:cubicBezTo>
                <a:cubicBezTo>
                  <a:pt x="2" y="4"/>
                  <a:pt x="4" y="6"/>
                  <a:pt x="3" y="9"/>
                </a:cubicBezTo>
                <a:cubicBezTo>
                  <a:pt x="0" y="7"/>
                  <a:pt x="0" y="3"/>
                  <a:pt x="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24" name="Freeform 291"/>
          <p:cNvSpPr>
            <a:spLocks noEditPoints="1"/>
          </p:cNvSpPr>
          <p:nvPr/>
        </p:nvSpPr>
        <p:spPr bwMode="auto">
          <a:xfrm>
            <a:off x="3903663" y="1497013"/>
            <a:ext cx="122237" cy="457200"/>
          </a:xfrm>
          <a:custGeom>
            <a:avLst/>
            <a:gdLst>
              <a:gd name="T0" fmla="*/ 29 w 39"/>
              <a:gd name="T1" fmla="*/ 86 h 145"/>
              <a:gd name="T2" fmla="*/ 25 w 39"/>
              <a:gd name="T3" fmla="*/ 92 h 145"/>
              <a:gd name="T4" fmla="*/ 24 w 39"/>
              <a:gd name="T5" fmla="*/ 100 h 145"/>
              <a:gd name="T6" fmla="*/ 21 w 39"/>
              <a:gd name="T7" fmla="*/ 142 h 145"/>
              <a:gd name="T8" fmla="*/ 11 w 39"/>
              <a:gd name="T9" fmla="*/ 144 h 145"/>
              <a:gd name="T10" fmla="*/ 9 w 39"/>
              <a:gd name="T11" fmla="*/ 136 h 145"/>
              <a:gd name="T12" fmla="*/ 10 w 39"/>
              <a:gd name="T13" fmla="*/ 100 h 145"/>
              <a:gd name="T14" fmla="*/ 7 w 39"/>
              <a:gd name="T15" fmla="*/ 94 h 145"/>
              <a:gd name="T16" fmla="*/ 11 w 39"/>
              <a:gd name="T17" fmla="*/ 89 h 145"/>
              <a:gd name="T18" fmla="*/ 11 w 39"/>
              <a:gd name="T19" fmla="*/ 80 h 145"/>
              <a:gd name="T20" fmla="*/ 3 w 39"/>
              <a:gd name="T21" fmla="*/ 65 h 145"/>
              <a:gd name="T22" fmla="*/ 7 w 39"/>
              <a:gd name="T23" fmla="*/ 36 h 145"/>
              <a:gd name="T24" fmla="*/ 12 w 39"/>
              <a:gd name="T25" fmla="*/ 26 h 145"/>
              <a:gd name="T26" fmla="*/ 12 w 39"/>
              <a:gd name="T27" fmla="*/ 12 h 145"/>
              <a:gd name="T28" fmla="*/ 22 w 39"/>
              <a:gd name="T29" fmla="*/ 0 h 145"/>
              <a:gd name="T30" fmla="*/ 26 w 39"/>
              <a:gd name="T31" fmla="*/ 18 h 145"/>
              <a:gd name="T32" fmla="*/ 34 w 39"/>
              <a:gd name="T33" fmla="*/ 64 h 145"/>
              <a:gd name="T34" fmla="*/ 25 w 39"/>
              <a:gd name="T35" fmla="*/ 80 h 145"/>
              <a:gd name="T36" fmla="*/ 26 w 39"/>
              <a:gd name="T37" fmla="*/ 47 h 145"/>
              <a:gd name="T38" fmla="*/ 19 w 39"/>
              <a:gd name="T39" fmla="*/ 55 h 145"/>
              <a:gd name="T40" fmla="*/ 17 w 39"/>
              <a:gd name="T41" fmla="*/ 43 h 145"/>
              <a:gd name="T42" fmla="*/ 19 w 39"/>
              <a:gd name="T43" fmla="*/ 42 h 145"/>
              <a:gd name="T44" fmla="*/ 19 w 39"/>
              <a:gd name="T45" fmla="*/ 19 h 145"/>
              <a:gd name="T46" fmla="*/ 19 w 39"/>
              <a:gd name="T47" fmla="*/ 3 h 145"/>
              <a:gd name="T48" fmla="*/ 16 w 39"/>
              <a:gd name="T49" fmla="*/ 18 h 145"/>
              <a:gd name="T50" fmla="*/ 11 w 39"/>
              <a:gd name="T51" fmla="*/ 31 h 145"/>
              <a:gd name="T52" fmla="*/ 8 w 39"/>
              <a:gd name="T53" fmla="*/ 38 h 145"/>
              <a:gd name="T54" fmla="*/ 4 w 39"/>
              <a:gd name="T55" fmla="*/ 47 h 145"/>
              <a:gd name="T56" fmla="*/ 13 w 39"/>
              <a:gd name="T57" fmla="*/ 80 h 145"/>
              <a:gd name="T58" fmla="*/ 32 w 39"/>
              <a:gd name="T59" fmla="*/ 60 h 145"/>
              <a:gd name="T60" fmla="*/ 32 w 39"/>
              <a:gd name="T61" fmla="*/ 42 h 145"/>
              <a:gd name="T62" fmla="*/ 26 w 39"/>
              <a:gd name="T63" fmla="*/ 29 h 145"/>
              <a:gd name="T64" fmla="*/ 23 w 39"/>
              <a:gd name="T65" fmla="*/ 17 h 145"/>
              <a:gd name="T66" fmla="*/ 21 w 39"/>
              <a:gd name="T67" fmla="*/ 2 h 145"/>
              <a:gd name="T68" fmla="*/ 22 w 39"/>
              <a:gd name="T69" fmla="*/ 42 h 145"/>
              <a:gd name="T70" fmla="*/ 21 w 39"/>
              <a:gd name="T71" fmla="*/ 45 h 145"/>
              <a:gd name="T72" fmla="*/ 16 w 39"/>
              <a:gd name="T73" fmla="*/ 48 h 145"/>
              <a:gd name="T74" fmla="*/ 19 w 39"/>
              <a:gd name="T75" fmla="*/ 46 h 145"/>
              <a:gd name="T76" fmla="*/ 11 w 39"/>
              <a:gd name="T77" fmla="*/ 86 h 145"/>
              <a:gd name="T78" fmla="*/ 27 w 39"/>
              <a:gd name="T79" fmla="*/ 85 h 145"/>
              <a:gd name="T80" fmla="*/ 11 w 39"/>
              <a:gd name="T81" fmla="*/ 86 h 145"/>
              <a:gd name="T82" fmla="*/ 13 w 39"/>
              <a:gd name="T83" fmla="*/ 92 h 145"/>
              <a:gd name="T84" fmla="*/ 23 w 39"/>
              <a:gd name="T85" fmla="*/ 88 h 145"/>
              <a:gd name="T86" fmla="*/ 23 w 39"/>
              <a:gd name="T87" fmla="*/ 95 h 145"/>
              <a:gd name="T88" fmla="*/ 9 w 39"/>
              <a:gd name="T89" fmla="*/ 97 h 145"/>
              <a:gd name="T90" fmla="*/ 26 w 39"/>
              <a:gd name="T91" fmla="*/ 96 h 145"/>
              <a:gd name="T92" fmla="*/ 13 w 39"/>
              <a:gd name="T93" fmla="*/ 100 h 145"/>
              <a:gd name="T94" fmla="*/ 11 w 39"/>
              <a:gd name="T95" fmla="*/ 127 h 145"/>
              <a:gd name="T96" fmla="*/ 20 w 39"/>
              <a:gd name="T97" fmla="*/ 138 h 145"/>
              <a:gd name="T98" fmla="*/ 22 w 39"/>
              <a:gd name="T99" fmla="*/ 126 h 145"/>
              <a:gd name="T100" fmla="*/ 21 w 39"/>
              <a:gd name="T101" fmla="*/ 10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145">
                <a:moveTo>
                  <a:pt x="25" y="80"/>
                </a:moveTo>
                <a:cubicBezTo>
                  <a:pt x="26" y="81"/>
                  <a:pt x="29" y="83"/>
                  <a:pt x="29" y="86"/>
                </a:cubicBezTo>
                <a:cubicBezTo>
                  <a:pt x="28" y="87"/>
                  <a:pt x="27" y="87"/>
                  <a:pt x="25" y="88"/>
                </a:cubicBezTo>
                <a:cubicBezTo>
                  <a:pt x="25" y="90"/>
                  <a:pt x="24" y="91"/>
                  <a:pt x="25" y="92"/>
                </a:cubicBezTo>
                <a:cubicBezTo>
                  <a:pt x="26" y="92"/>
                  <a:pt x="26" y="93"/>
                  <a:pt x="27" y="93"/>
                </a:cubicBezTo>
                <a:cubicBezTo>
                  <a:pt x="29" y="96"/>
                  <a:pt x="28" y="100"/>
                  <a:pt x="24" y="100"/>
                </a:cubicBezTo>
                <a:cubicBezTo>
                  <a:pt x="24" y="109"/>
                  <a:pt x="24" y="121"/>
                  <a:pt x="23" y="131"/>
                </a:cubicBezTo>
                <a:cubicBezTo>
                  <a:pt x="23" y="135"/>
                  <a:pt x="23" y="138"/>
                  <a:pt x="21" y="142"/>
                </a:cubicBezTo>
                <a:cubicBezTo>
                  <a:pt x="21" y="143"/>
                  <a:pt x="20" y="143"/>
                  <a:pt x="19" y="144"/>
                </a:cubicBezTo>
                <a:cubicBezTo>
                  <a:pt x="16" y="145"/>
                  <a:pt x="13" y="145"/>
                  <a:pt x="11" y="144"/>
                </a:cubicBezTo>
                <a:cubicBezTo>
                  <a:pt x="9" y="142"/>
                  <a:pt x="9" y="140"/>
                  <a:pt x="10" y="138"/>
                </a:cubicBezTo>
                <a:cubicBezTo>
                  <a:pt x="10" y="137"/>
                  <a:pt x="9" y="136"/>
                  <a:pt x="9" y="136"/>
                </a:cubicBezTo>
                <a:cubicBezTo>
                  <a:pt x="9" y="135"/>
                  <a:pt x="10" y="134"/>
                  <a:pt x="10" y="133"/>
                </a:cubicBezTo>
                <a:cubicBezTo>
                  <a:pt x="11" y="122"/>
                  <a:pt x="10" y="111"/>
                  <a:pt x="10" y="100"/>
                </a:cubicBezTo>
                <a:cubicBezTo>
                  <a:pt x="9" y="100"/>
                  <a:pt x="9" y="100"/>
                  <a:pt x="7" y="99"/>
                </a:cubicBezTo>
                <a:cubicBezTo>
                  <a:pt x="7" y="98"/>
                  <a:pt x="7" y="96"/>
                  <a:pt x="7" y="94"/>
                </a:cubicBezTo>
                <a:cubicBezTo>
                  <a:pt x="8" y="94"/>
                  <a:pt x="9" y="93"/>
                  <a:pt x="11" y="93"/>
                </a:cubicBezTo>
                <a:cubicBezTo>
                  <a:pt x="11" y="91"/>
                  <a:pt x="11" y="90"/>
                  <a:pt x="11" y="89"/>
                </a:cubicBezTo>
                <a:cubicBezTo>
                  <a:pt x="10" y="88"/>
                  <a:pt x="9" y="88"/>
                  <a:pt x="8" y="87"/>
                </a:cubicBezTo>
                <a:cubicBezTo>
                  <a:pt x="8" y="84"/>
                  <a:pt x="8" y="82"/>
                  <a:pt x="11" y="80"/>
                </a:cubicBezTo>
                <a:cubicBezTo>
                  <a:pt x="11" y="79"/>
                  <a:pt x="11" y="77"/>
                  <a:pt x="11" y="75"/>
                </a:cubicBezTo>
                <a:cubicBezTo>
                  <a:pt x="9" y="70"/>
                  <a:pt x="5" y="69"/>
                  <a:pt x="3" y="65"/>
                </a:cubicBezTo>
                <a:cubicBezTo>
                  <a:pt x="0" y="60"/>
                  <a:pt x="0" y="52"/>
                  <a:pt x="2" y="47"/>
                </a:cubicBezTo>
                <a:cubicBezTo>
                  <a:pt x="3" y="43"/>
                  <a:pt x="5" y="40"/>
                  <a:pt x="7" y="36"/>
                </a:cubicBezTo>
                <a:cubicBezTo>
                  <a:pt x="8" y="34"/>
                  <a:pt x="8" y="32"/>
                  <a:pt x="9" y="30"/>
                </a:cubicBezTo>
                <a:cubicBezTo>
                  <a:pt x="10" y="29"/>
                  <a:pt x="11" y="28"/>
                  <a:pt x="12" y="26"/>
                </a:cubicBezTo>
                <a:cubicBezTo>
                  <a:pt x="13" y="24"/>
                  <a:pt x="15" y="22"/>
                  <a:pt x="14" y="18"/>
                </a:cubicBezTo>
                <a:cubicBezTo>
                  <a:pt x="14" y="16"/>
                  <a:pt x="12" y="14"/>
                  <a:pt x="12" y="12"/>
                </a:cubicBezTo>
                <a:cubicBezTo>
                  <a:pt x="11" y="10"/>
                  <a:pt x="12" y="9"/>
                  <a:pt x="12" y="6"/>
                </a:cubicBezTo>
                <a:cubicBezTo>
                  <a:pt x="15" y="3"/>
                  <a:pt x="17" y="0"/>
                  <a:pt x="22" y="0"/>
                </a:cubicBezTo>
                <a:cubicBezTo>
                  <a:pt x="28" y="3"/>
                  <a:pt x="32" y="9"/>
                  <a:pt x="28" y="15"/>
                </a:cubicBezTo>
                <a:cubicBezTo>
                  <a:pt x="28" y="16"/>
                  <a:pt x="26" y="17"/>
                  <a:pt x="26" y="18"/>
                </a:cubicBezTo>
                <a:cubicBezTo>
                  <a:pt x="24" y="21"/>
                  <a:pt x="28" y="28"/>
                  <a:pt x="29" y="32"/>
                </a:cubicBezTo>
                <a:cubicBezTo>
                  <a:pt x="34" y="42"/>
                  <a:pt x="39" y="53"/>
                  <a:pt x="34" y="64"/>
                </a:cubicBezTo>
                <a:cubicBezTo>
                  <a:pt x="33" y="67"/>
                  <a:pt x="31" y="69"/>
                  <a:pt x="29" y="71"/>
                </a:cubicBezTo>
                <a:cubicBezTo>
                  <a:pt x="27" y="74"/>
                  <a:pt x="25" y="75"/>
                  <a:pt x="25" y="80"/>
                </a:cubicBezTo>
                <a:close/>
                <a:moveTo>
                  <a:pt x="22" y="42"/>
                </a:moveTo>
                <a:cubicBezTo>
                  <a:pt x="23" y="44"/>
                  <a:pt x="25" y="45"/>
                  <a:pt x="26" y="47"/>
                </a:cubicBezTo>
                <a:cubicBezTo>
                  <a:pt x="26" y="49"/>
                  <a:pt x="26" y="50"/>
                  <a:pt x="25" y="51"/>
                </a:cubicBezTo>
                <a:cubicBezTo>
                  <a:pt x="24" y="53"/>
                  <a:pt x="22" y="55"/>
                  <a:pt x="19" y="55"/>
                </a:cubicBezTo>
                <a:cubicBezTo>
                  <a:pt x="17" y="55"/>
                  <a:pt x="16" y="53"/>
                  <a:pt x="14" y="52"/>
                </a:cubicBezTo>
                <a:cubicBezTo>
                  <a:pt x="12" y="49"/>
                  <a:pt x="15" y="45"/>
                  <a:pt x="17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3"/>
                  <a:pt x="19" y="42"/>
                  <a:pt x="19" y="42"/>
                </a:cubicBezTo>
                <a:cubicBezTo>
                  <a:pt x="19" y="42"/>
                  <a:pt x="18" y="42"/>
                  <a:pt x="18" y="42"/>
                </a:cubicBezTo>
                <a:cubicBezTo>
                  <a:pt x="20" y="37"/>
                  <a:pt x="20" y="27"/>
                  <a:pt x="19" y="19"/>
                </a:cubicBezTo>
                <a:cubicBezTo>
                  <a:pt x="20" y="18"/>
                  <a:pt x="19" y="16"/>
                  <a:pt x="19" y="14"/>
                </a:cubicBezTo>
                <a:cubicBezTo>
                  <a:pt x="18" y="10"/>
                  <a:pt x="20" y="6"/>
                  <a:pt x="19" y="3"/>
                </a:cubicBezTo>
                <a:cubicBezTo>
                  <a:pt x="17" y="3"/>
                  <a:pt x="15" y="5"/>
                  <a:pt x="14" y="7"/>
                </a:cubicBezTo>
                <a:cubicBezTo>
                  <a:pt x="13" y="11"/>
                  <a:pt x="14" y="15"/>
                  <a:pt x="16" y="18"/>
                </a:cubicBezTo>
                <a:cubicBezTo>
                  <a:pt x="17" y="22"/>
                  <a:pt x="14" y="25"/>
                  <a:pt x="12" y="29"/>
                </a:cubicBezTo>
                <a:cubicBezTo>
                  <a:pt x="12" y="29"/>
                  <a:pt x="12" y="31"/>
                  <a:pt x="11" y="31"/>
                </a:cubicBezTo>
                <a:cubicBezTo>
                  <a:pt x="11" y="32"/>
                  <a:pt x="10" y="33"/>
                  <a:pt x="10" y="33"/>
                </a:cubicBezTo>
                <a:cubicBezTo>
                  <a:pt x="9" y="35"/>
                  <a:pt x="9" y="37"/>
                  <a:pt x="8" y="38"/>
                </a:cubicBezTo>
                <a:cubicBezTo>
                  <a:pt x="7" y="41"/>
                  <a:pt x="5" y="43"/>
                  <a:pt x="4" y="46"/>
                </a:cubicBezTo>
                <a:cubicBezTo>
                  <a:pt x="3" y="46"/>
                  <a:pt x="5" y="46"/>
                  <a:pt x="4" y="47"/>
                </a:cubicBezTo>
                <a:cubicBezTo>
                  <a:pt x="1" y="54"/>
                  <a:pt x="3" y="61"/>
                  <a:pt x="6" y="66"/>
                </a:cubicBezTo>
                <a:cubicBezTo>
                  <a:pt x="9" y="70"/>
                  <a:pt x="13" y="73"/>
                  <a:pt x="13" y="80"/>
                </a:cubicBezTo>
                <a:cubicBezTo>
                  <a:pt x="17" y="80"/>
                  <a:pt x="19" y="81"/>
                  <a:pt x="23" y="80"/>
                </a:cubicBezTo>
                <a:cubicBezTo>
                  <a:pt x="23" y="71"/>
                  <a:pt x="31" y="68"/>
                  <a:pt x="32" y="60"/>
                </a:cubicBezTo>
                <a:cubicBezTo>
                  <a:pt x="35" y="58"/>
                  <a:pt x="34" y="55"/>
                  <a:pt x="34" y="51"/>
                </a:cubicBezTo>
                <a:cubicBezTo>
                  <a:pt x="33" y="47"/>
                  <a:pt x="32" y="45"/>
                  <a:pt x="32" y="42"/>
                </a:cubicBezTo>
                <a:cubicBezTo>
                  <a:pt x="31" y="40"/>
                  <a:pt x="31" y="38"/>
                  <a:pt x="30" y="37"/>
                </a:cubicBezTo>
                <a:cubicBezTo>
                  <a:pt x="29" y="34"/>
                  <a:pt x="27" y="32"/>
                  <a:pt x="26" y="29"/>
                </a:cubicBezTo>
                <a:cubicBezTo>
                  <a:pt x="26" y="29"/>
                  <a:pt x="26" y="28"/>
                  <a:pt x="26" y="27"/>
                </a:cubicBezTo>
                <a:cubicBezTo>
                  <a:pt x="25" y="24"/>
                  <a:pt x="22" y="21"/>
                  <a:pt x="23" y="17"/>
                </a:cubicBezTo>
                <a:cubicBezTo>
                  <a:pt x="24" y="15"/>
                  <a:pt x="27" y="13"/>
                  <a:pt x="27" y="11"/>
                </a:cubicBezTo>
                <a:cubicBezTo>
                  <a:pt x="28" y="7"/>
                  <a:pt x="25" y="4"/>
                  <a:pt x="21" y="2"/>
                </a:cubicBezTo>
                <a:cubicBezTo>
                  <a:pt x="20" y="15"/>
                  <a:pt x="22" y="31"/>
                  <a:pt x="21" y="42"/>
                </a:cubicBezTo>
                <a:cubicBezTo>
                  <a:pt x="22" y="43"/>
                  <a:pt x="22" y="42"/>
                  <a:pt x="22" y="42"/>
                </a:cubicBezTo>
                <a:close/>
                <a:moveTo>
                  <a:pt x="21" y="53"/>
                </a:moveTo>
                <a:cubicBezTo>
                  <a:pt x="24" y="52"/>
                  <a:pt x="24" y="47"/>
                  <a:pt x="21" y="45"/>
                </a:cubicBezTo>
                <a:cubicBezTo>
                  <a:pt x="21" y="47"/>
                  <a:pt x="22" y="50"/>
                  <a:pt x="21" y="53"/>
                </a:cubicBezTo>
                <a:close/>
                <a:moveTo>
                  <a:pt x="16" y="48"/>
                </a:moveTo>
                <a:cubicBezTo>
                  <a:pt x="16" y="50"/>
                  <a:pt x="17" y="53"/>
                  <a:pt x="19" y="53"/>
                </a:cubicBezTo>
                <a:cubicBezTo>
                  <a:pt x="19" y="52"/>
                  <a:pt x="21" y="48"/>
                  <a:pt x="19" y="46"/>
                </a:cubicBezTo>
                <a:cubicBezTo>
                  <a:pt x="18" y="46"/>
                  <a:pt x="17" y="47"/>
                  <a:pt x="16" y="48"/>
                </a:cubicBezTo>
                <a:close/>
                <a:moveTo>
                  <a:pt x="11" y="86"/>
                </a:moveTo>
                <a:cubicBezTo>
                  <a:pt x="15" y="87"/>
                  <a:pt x="19" y="88"/>
                  <a:pt x="24" y="87"/>
                </a:cubicBezTo>
                <a:cubicBezTo>
                  <a:pt x="25" y="87"/>
                  <a:pt x="26" y="86"/>
                  <a:pt x="27" y="85"/>
                </a:cubicBezTo>
                <a:cubicBezTo>
                  <a:pt x="26" y="84"/>
                  <a:pt x="26" y="83"/>
                  <a:pt x="25" y="82"/>
                </a:cubicBezTo>
                <a:cubicBezTo>
                  <a:pt x="21" y="83"/>
                  <a:pt x="8" y="80"/>
                  <a:pt x="11" y="86"/>
                </a:cubicBezTo>
                <a:close/>
                <a:moveTo>
                  <a:pt x="14" y="88"/>
                </a:moveTo>
                <a:cubicBezTo>
                  <a:pt x="13" y="89"/>
                  <a:pt x="14" y="91"/>
                  <a:pt x="13" y="92"/>
                </a:cubicBezTo>
                <a:cubicBezTo>
                  <a:pt x="16" y="93"/>
                  <a:pt x="19" y="92"/>
                  <a:pt x="22" y="92"/>
                </a:cubicBezTo>
                <a:cubicBezTo>
                  <a:pt x="22" y="90"/>
                  <a:pt x="22" y="89"/>
                  <a:pt x="23" y="88"/>
                </a:cubicBezTo>
                <a:cubicBezTo>
                  <a:pt x="19" y="88"/>
                  <a:pt x="17" y="88"/>
                  <a:pt x="14" y="88"/>
                </a:cubicBezTo>
                <a:close/>
                <a:moveTo>
                  <a:pt x="23" y="95"/>
                </a:moveTo>
                <a:cubicBezTo>
                  <a:pt x="19" y="94"/>
                  <a:pt x="14" y="93"/>
                  <a:pt x="9" y="94"/>
                </a:cubicBezTo>
                <a:cubicBezTo>
                  <a:pt x="9" y="96"/>
                  <a:pt x="9" y="96"/>
                  <a:pt x="9" y="97"/>
                </a:cubicBezTo>
                <a:cubicBezTo>
                  <a:pt x="12" y="98"/>
                  <a:pt x="17" y="98"/>
                  <a:pt x="21" y="98"/>
                </a:cubicBezTo>
                <a:cubicBezTo>
                  <a:pt x="23" y="98"/>
                  <a:pt x="26" y="98"/>
                  <a:pt x="26" y="96"/>
                </a:cubicBezTo>
                <a:cubicBezTo>
                  <a:pt x="25" y="95"/>
                  <a:pt x="25" y="95"/>
                  <a:pt x="23" y="95"/>
                </a:cubicBezTo>
                <a:close/>
                <a:moveTo>
                  <a:pt x="13" y="100"/>
                </a:moveTo>
                <a:cubicBezTo>
                  <a:pt x="12" y="110"/>
                  <a:pt x="12" y="118"/>
                  <a:pt x="12" y="127"/>
                </a:cubicBezTo>
                <a:cubicBezTo>
                  <a:pt x="12" y="127"/>
                  <a:pt x="11" y="126"/>
                  <a:pt x="11" y="127"/>
                </a:cubicBezTo>
                <a:cubicBezTo>
                  <a:pt x="12" y="131"/>
                  <a:pt x="9" y="142"/>
                  <a:pt x="17" y="140"/>
                </a:cubicBezTo>
                <a:cubicBezTo>
                  <a:pt x="18" y="139"/>
                  <a:pt x="19" y="138"/>
                  <a:pt x="20" y="138"/>
                </a:cubicBezTo>
                <a:cubicBezTo>
                  <a:pt x="20" y="136"/>
                  <a:pt x="21" y="135"/>
                  <a:pt x="21" y="134"/>
                </a:cubicBezTo>
                <a:cubicBezTo>
                  <a:pt x="22" y="132"/>
                  <a:pt x="22" y="129"/>
                  <a:pt x="22" y="126"/>
                </a:cubicBezTo>
                <a:cubicBezTo>
                  <a:pt x="22" y="121"/>
                  <a:pt x="22" y="115"/>
                  <a:pt x="22" y="110"/>
                </a:cubicBezTo>
                <a:cubicBezTo>
                  <a:pt x="22" y="105"/>
                  <a:pt x="22" y="103"/>
                  <a:pt x="21" y="100"/>
                </a:cubicBezTo>
                <a:cubicBezTo>
                  <a:pt x="18" y="100"/>
                  <a:pt x="16" y="100"/>
                  <a:pt x="13" y="1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25" name="Freeform 292"/>
          <p:cNvSpPr>
            <a:spLocks noEditPoints="1"/>
          </p:cNvSpPr>
          <p:nvPr/>
        </p:nvSpPr>
        <p:spPr bwMode="auto">
          <a:xfrm>
            <a:off x="4252913" y="1500188"/>
            <a:ext cx="127000" cy="469900"/>
          </a:xfrm>
          <a:custGeom>
            <a:avLst/>
            <a:gdLst>
              <a:gd name="T0" fmla="*/ 29 w 40"/>
              <a:gd name="T1" fmla="*/ 82 h 149"/>
              <a:gd name="T2" fmla="*/ 29 w 40"/>
              <a:gd name="T3" fmla="*/ 90 h 149"/>
              <a:gd name="T4" fmla="*/ 28 w 40"/>
              <a:gd name="T5" fmla="*/ 103 h 149"/>
              <a:gd name="T6" fmla="*/ 26 w 40"/>
              <a:gd name="T7" fmla="*/ 128 h 149"/>
              <a:gd name="T8" fmla="*/ 19 w 40"/>
              <a:gd name="T9" fmla="*/ 146 h 149"/>
              <a:gd name="T10" fmla="*/ 7 w 40"/>
              <a:gd name="T11" fmla="*/ 133 h 149"/>
              <a:gd name="T12" fmla="*/ 7 w 40"/>
              <a:gd name="T13" fmla="*/ 103 h 149"/>
              <a:gd name="T14" fmla="*/ 10 w 40"/>
              <a:gd name="T15" fmla="*/ 94 h 149"/>
              <a:gd name="T16" fmla="*/ 13 w 40"/>
              <a:gd name="T17" fmla="*/ 88 h 149"/>
              <a:gd name="T18" fmla="*/ 11 w 40"/>
              <a:gd name="T19" fmla="*/ 79 h 149"/>
              <a:gd name="T20" fmla="*/ 2 w 40"/>
              <a:gd name="T21" fmla="*/ 69 h 149"/>
              <a:gd name="T22" fmla="*/ 6 w 40"/>
              <a:gd name="T23" fmla="*/ 35 h 149"/>
              <a:gd name="T24" fmla="*/ 14 w 40"/>
              <a:gd name="T25" fmla="*/ 12 h 149"/>
              <a:gd name="T26" fmla="*/ 21 w 40"/>
              <a:gd name="T27" fmla="*/ 0 h 149"/>
              <a:gd name="T28" fmla="*/ 30 w 40"/>
              <a:gd name="T29" fmla="*/ 23 h 149"/>
              <a:gd name="T30" fmla="*/ 37 w 40"/>
              <a:gd name="T31" fmla="*/ 47 h 149"/>
              <a:gd name="T32" fmla="*/ 22 w 40"/>
              <a:gd name="T33" fmla="*/ 35 h 149"/>
              <a:gd name="T34" fmla="*/ 25 w 40"/>
              <a:gd name="T35" fmla="*/ 44 h 149"/>
              <a:gd name="T36" fmla="*/ 15 w 40"/>
              <a:gd name="T37" fmla="*/ 51 h 149"/>
              <a:gd name="T38" fmla="*/ 19 w 40"/>
              <a:gd name="T39" fmla="*/ 5 h 149"/>
              <a:gd name="T40" fmla="*/ 5 w 40"/>
              <a:gd name="T41" fmla="*/ 44 h 149"/>
              <a:gd name="T42" fmla="*/ 4 w 40"/>
              <a:gd name="T43" fmla="*/ 67 h 149"/>
              <a:gd name="T44" fmla="*/ 31 w 40"/>
              <a:gd name="T45" fmla="*/ 72 h 149"/>
              <a:gd name="T46" fmla="*/ 34 w 40"/>
              <a:gd name="T47" fmla="*/ 41 h 149"/>
              <a:gd name="T48" fmla="*/ 21 w 40"/>
              <a:gd name="T49" fmla="*/ 4 h 149"/>
              <a:gd name="T50" fmla="*/ 21 w 40"/>
              <a:gd name="T51" fmla="*/ 50 h 149"/>
              <a:gd name="T52" fmla="*/ 21 w 40"/>
              <a:gd name="T53" fmla="*/ 50 h 149"/>
              <a:gd name="T54" fmla="*/ 19 w 40"/>
              <a:gd name="T55" fmla="*/ 44 h 149"/>
              <a:gd name="T56" fmla="*/ 14 w 40"/>
              <a:gd name="T57" fmla="*/ 80 h 149"/>
              <a:gd name="T58" fmla="*/ 16 w 40"/>
              <a:gd name="T59" fmla="*/ 82 h 149"/>
              <a:gd name="T60" fmla="*/ 14 w 40"/>
              <a:gd name="T61" fmla="*/ 80 h 149"/>
              <a:gd name="T62" fmla="*/ 15 w 40"/>
              <a:gd name="T63" fmla="*/ 89 h 149"/>
              <a:gd name="T64" fmla="*/ 24 w 40"/>
              <a:gd name="T65" fmla="*/ 85 h 149"/>
              <a:gd name="T66" fmla="*/ 12 w 40"/>
              <a:gd name="T67" fmla="*/ 92 h 149"/>
              <a:gd name="T68" fmla="*/ 26 w 40"/>
              <a:gd name="T69" fmla="*/ 92 h 149"/>
              <a:gd name="T70" fmla="*/ 15 w 40"/>
              <a:gd name="T71" fmla="*/ 96 h 149"/>
              <a:gd name="T72" fmla="*/ 24 w 40"/>
              <a:gd name="T73" fmla="*/ 104 h 149"/>
              <a:gd name="T74" fmla="*/ 15 w 40"/>
              <a:gd name="T75" fmla="*/ 96 h 149"/>
              <a:gd name="T76" fmla="*/ 8 w 40"/>
              <a:gd name="T77" fmla="*/ 140 h 149"/>
              <a:gd name="T78" fmla="*/ 24 w 40"/>
              <a:gd name="T79" fmla="*/ 126 h 149"/>
              <a:gd name="T80" fmla="*/ 24 w 40"/>
              <a:gd name="T81" fmla="*/ 110 h 149"/>
              <a:gd name="T82" fmla="*/ 25 w 40"/>
              <a:gd name="T83" fmla="*/ 105 h 149"/>
              <a:gd name="T84" fmla="*/ 14 w 40"/>
              <a:gd name="T85" fmla="*/ 114 h 149"/>
              <a:gd name="T86" fmla="*/ 11 w 40"/>
              <a:gd name="T87" fmla="*/ 124 h 149"/>
              <a:gd name="T88" fmla="*/ 9 w 40"/>
              <a:gd name="T89" fmla="*/ 10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0" h="149">
                <a:moveTo>
                  <a:pt x="27" y="78"/>
                </a:moveTo>
                <a:cubicBezTo>
                  <a:pt x="28" y="80"/>
                  <a:pt x="28" y="80"/>
                  <a:pt x="29" y="82"/>
                </a:cubicBezTo>
                <a:cubicBezTo>
                  <a:pt x="27" y="84"/>
                  <a:pt x="24" y="85"/>
                  <a:pt x="25" y="88"/>
                </a:cubicBezTo>
                <a:cubicBezTo>
                  <a:pt x="27" y="89"/>
                  <a:pt x="28" y="89"/>
                  <a:pt x="29" y="90"/>
                </a:cubicBezTo>
                <a:cubicBezTo>
                  <a:pt x="29" y="92"/>
                  <a:pt x="26" y="95"/>
                  <a:pt x="24" y="97"/>
                </a:cubicBezTo>
                <a:cubicBezTo>
                  <a:pt x="24" y="100"/>
                  <a:pt x="25" y="102"/>
                  <a:pt x="28" y="103"/>
                </a:cubicBezTo>
                <a:cubicBezTo>
                  <a:pt x="27" y="109"/>
                  <a:pt x="26" y="119"/>
                  <a:pt x="26" y="127"/>
                </a:cubicBezTo>
                <a:cubicBezTo>
                  <a:pt x="26" y="127"/>
                  <a:pt x="26" y="128"/>
                  <a:pt x="26" y="128"/>
                </a:cubicBezTo>
                <a:cubicBezTo>
                  <a:pt x="26" y="133"/>
                  <a:pt x="25" y="139"/>
                  <a:pt x="23" y="143"/>
                </a:cubicBezTo>
                <a:cubicBezTo>
                  <a:pt x="21" y="143"/>
                  <a:pt x="20" y="145"/>
                  <a:pt x="19" y="146"/>
                </a:cubicBezTo>
                <a:cubicBezTo>
                  <a:pt x="13" y="149"/>
                  <a:pt x="6" y="144"/>
                  <a:pt x="6" y="138"/>
                </a:cubicBezTo>
                <a:cubicBezTo>
                  <a:pt x="6" y="136"/>
                  <a:pt x="6" y="135"/>
                  <a:pt x="7" y="133"/>
                </a:cubicBezTo>
                <a:cubicBezTo>
                  <a:pt x="7" y="126"/>
                  <a:pt x="6" y="120"/>
                  <a:pt x="6" y="113"/>
                </a:cubicBezTo>
                <a:cubicBezTo>
                  <a:pt x="6" y="109"/>
                  <a:pt x="7" y="106"/>
                  <a:pt x="7" y="103"/>
                </a:cubicBezTo>
                <a:cubicBezTo>
                  <a:pt x="9" y="102"/>
                  <a:pt x="12" y="99"/>
                  <a:pt x="13" y="96"/>
                </a:cubicBezTo>
                <a:cubicBezTo>
                  <a:pt x="12" y="95"/>
                  <a:pt x="11" y="95"/>
                  <a:pt x="10" y="94"/>
                </a:cubicBezTo>
                <a:cubicBezTo>
                  <a:pt x="9" y="94"/>
                  <a:pt x="9" y="92"/>
                  <a:pt x="9" y="91"/>
                </a:cubicBezTo>
                <a:cubicBezTo>
                  <a:pt x="10" y="90"/>
                  <a:pt x="11" y="88"/>
                  <a:pt x="13" y="88"/>
                </a:cubicBezTo>
                <a:cubicBezTo>
                  <a:pt x="13" y="85"/>
                  <a:pt x="12" y="84"/>
                  <a:pt x="10" y="83"/>
                </a:cubicBezTo>
                <a:cubicBezTo>
                  <a:pt x="10" y="81"/>
                  <a:pt x="10" y="80"/>
                  <a:pt x="11" y="79"/>
                </a:cubicBezTo>
                <a:cubicBezTo>
                  <a:pt x="8" y="77"/>
                  <a:pt x="7" y="74"/>
                  <a:pt x="4" y="73"/>
                </a:cubicBezTo>
                <a:cubicBezTo>
                  <a:pt x="4" y="71"/>
                  <a:pt x="3" y="70"/>
                  <a:pt x="2" y="69"/>
                </a:cubicBezTo>
                <a:cubicBezTo>
                  <a:pt x="1" y="62"/>
                  <a:pt x="0" y="56"/>
                  <a:pt x="2" y="50"/>
                </a:cubicBezTo>
                <a:cubicBezTo>
                  <a:pt x="3" y="45"/>
                  <a:pt x="5" y="40"/>
                  <a:pt x="6" y="35"/>
                </a:cubicBezTo>
                <a:cubicBezTo>
                  <a:pt x="6" y="32"/>
                  <a:pt x="7" y="30"/>
                  <a:pt x="9" y="27"/>
                </a:cubicBezTo>
                <a:cubicBezTo>
                  <a:pt x="10" y="22"/>
                  <a:pt x="12" y="17"/>
                  <a:pt x="14" y="12"/>
                </a:cubicBezTo>
                <a:cubicBezTo>
                  <a:pt x="16" y="8"/>
                  <a:pt x="17" y="5"/>
                  <a:pt x="18" y="1"/>
                </a:cubicBezTo>
                <a:cubicBezTo>
                  <a:pt x="19" y="0"/>
                  <a:pt x="20" y="0"/>
                  <a:pt x="21" y="0"/>
                </a:cubicBezTo>
                <a:cubicBezTo>
                  <a:pt x="23" y="5"/>
                  <a:pt x="26" y="10"/>
                  <a:pt x="28" y="15"/>
                </a:cubicBezTo>
                <a:cubicBezTo>
                  <a:pt x="29" y="18"/>
                  <a:pt x="30" y="21"/>
                  <a:pt x="30" y="23"/>
                </a:cubicBezTo>
                <a:cubicBezTo>
                  <a:pt x="32" y="27"/>
                  <a:pt x="33" y="31"/>
                  <a:pt x="35" y="35"/>
                </a:cubicBezTo>
                <a:cubicBezTo>
                  <a:pt x="36" y="39"/>
                  <a:pt x="36" y="43"/>
                  <a:pt x="37" y="47"/>
                </a:cubicBezTo>
                <a:cubicBezTo>
                  <a:pt x="40" y="59"/>
                  <a:pt x="36" y="73"/>
                  <a:pt x="27" y="78"/>
                </a:cubicBezTo>
                <a:close/>
                <a:moveTo>
                  <a:pt x="22" y="35"/>
                </a:moveTo>
                <a:cubicBezTo>
                  <a:pt x="22" y="37"/>
                  <a:pt x="21" y="39"/>
                  <a:pt x="22" y="41"/>
                </a:cubicBezTo>
                <a:cubicBezTo>
                  <a:pt x="22" y="42"/>
                  <a:pt x="24" y="43"/>
                  <a:pt x="25" y="44"/>
                </a:cubicBezTo>
                <a:cubicBezTo>
                  <a:pt x="26" y="46"/>
                  <a:pt x="25" y="47"/>
                  <a:pt x="25" y="50"/>
                </a:cubicBezTo>
                <a:cubicBezTo>
                  <a:pt x="23" y="53"/>
                  <a:pt x="18" y="54"/>
                  <a:pt x="15" y="51"/>
                </a:cubicBezTo>
                <a:cubicBezTo>
                  <a:pt x="14" y="45"/>
                  <a:pt x="17" y="43"/>
                  <a:pt x="19" y="40"/>
                </a:cubicBezTo>
                <a:cubicBezTo>
                  <a:pt x="20" y="29"/>
                  <a:pt x="18" y="16"/>
                  <a:pt x="19" y="5"/>
                </a:cubicBezTo>
                <a:cubicBezTo>
                  <a:pt x="17" y="13"/>
                  <a:pt x="13" y="18"/>
                  <a:pt x="11" y="26"/>
                </a:cubicBezTo>
                <a:cubicBezTo>
                  <a:pt x="8" y="31"/>
                  <a:pt x="7" y="38"/>
                  <a:pt x="5" y="44"/>
                </a:cubicBezTo>
                <a:cubicBezTo>
                  <a:pt x="5" y="46"/>
                  <a:pt x="4" y="48"/>
                  <a:pt x="4" y="50"/>
                </a:cubicBezTo>
                <a:cubicBezTo>
                  <a:pt x="2" y="56"/>
                  <a:pt x="2" y="61"/>
                  <a:pt x="4" y="67"/>
                </a:cubicBezTo>
                <a:cubicBezTo>
                  <a:pt x="7" y="75"/>
                  <a:pt x="14" y="80"/>
                  <a:pt x="24" y="78"/>
                </a:cubicBezTo>
                <a:cubicBezTo>
                  <a:pt x="27" y="76"/>
                  <a:pt x="29" y="74"/>
                  <a:pt x="31" y="72"/>
                </a:cubicBezTo>
                <a:cubicBezTo>
                  <a:pt x="32" y="71"/>
                  <a:pt x="33" y="70"/>
                  <a:pt x="33" y="69"/>
                </a:cubicBezTo>
                <a:cubicBezTo>
                  <a:pt x="38" y="60"/>
                  <a:pt x="36" y="50"/>
                  <a:pt x="34" y="41"/>
                </a:cubicBezTo>
                <a:cubicBezTo>
                  <a:pt x="33" y="36"/>
                  <a:pt x="32" y="32"/>
                  <a:pt x="30" y="28"/>
                </a:cubicBezTo>
                <a:cubicBezTo>
                  <a:pt x="27" y="20"/>
                  <a:pt x="24" y="11"/>
                  <a:pt x="21" y="4"/>
                </a:cubicBezTo>
                <a:cubicBezTo>
                  <a:pt x="20" y="12"/>
                  <a:pt x="21" y="25"/>
                  <a:pt x="22" y="35"/>
                </a:cubicBezTo>
                <a:close/>
                <a:moveTo>
                  <a:pt x="21" y="50"/>
                </a:moveTo>
                <a:cubicBezTo>
                  <a:pt x="24" y="50"/>
                  <a:pt x="24" y="44"/>
                  <a:pt x="21" y="44"/>
                </a:cubicBezTo>
                <a:cubicBezTo>
                  <a:pt x="21" y="46"/>
                  <a:pt x="22" y="48"/>
                  <a:pt x="21" y="50"/>
                </a:cubicBezTo>
                <a:close/>
                <a:moveTo>
                  <a:pt x="18" y="50"/>
                </a:moveTo>
                <a:cubicBezTo>
                  <a:pt x="21" y="50"/>
                  <a:pt x="20" y="46"/>
                  <a:pt x="19" y="44"/>
                </a:cubicBezTo>
                <a:cubicBezTo>
                  <a:pt x="16" y="44"/>
                  <a:pt x="16" y="49"/>
                  <a:pt x="18" y="50"/>
                </a:cubicBezTo>
                <a:close/>
                <a:moveTo>
                  <a:pt x="14" y="80"/>
                </a:moveTo>
                <a:cubicBezTo>
                  <a:pt x="14" y="80"/>
                  <a:pt x="12" y="80"/>
                  <a:pt x="12" y="81"/>
                </a:cubicBezTo>
                <a:cubicBezTo>
                  <a:pt x="13" y="83"/>
                  <a:pt x="15" y="82"/>
                  <a:pt x="16" y="82"/>
                </a:cubicBezTo>
                <a:cubicBezTo>
                  <a:pt x="20" y="83"/>
                  <a:pt x="24" y="85"/>
                  <a:pt x="26" y="82"/>
                </a:cubicBezTo>
                <a:cubicBezTo>
                  <a:pt x="24" y="79"/>
                  <a:pt x="17" y="81"/>
                  <a:pt x="14" y="80"/>
                </a:cubicBezTo>
                <a:close/>
                <a:moveTo>
                  <a:pt x="15" y="85"/>
                </a:moveTo>
                <a:cubicBezTo>
                  <a:pt x="15" y="86"/>
                  <a:pt x="15" y="88"/>
                  <a:pt x="15" y="89"/>
                </a:cubicBezTo>
                <a:cubicBezTo>
                  <a:pt x="19" y="89"/>
                  <a:pt x="20" y="89"/>
                  <a:pt x="24" y="89"/>
                </a:cubicBezTo>
                <a:cubicBezTo>
                  <a:pt x="23" y="88"/>
                  <a:pt x="23" y="87"/>
                  <a:pt x="24" y="85"/>
                </a:cubicBezTo>
                <a:cubicBezTo>
                  <a:pt x="20" y="85"/>
                  <a:pt x="19" y="85"/>
                  <a:pt x="15" y="85"/>
                </a:cubicBezTo>
                <a:close/>
                <a:moveTo>
                  <a:pt x="12" y="92"/>
                </a:moveTo>
                <a:cubicBezTo>
                  <a:pt x="15" y="95"/>
                  <a:pt x="22" y="95"/>
                  <a:pt x="25" y="93"/>
                </a:cubicBezTo>
                <a:cubicBezTo>
                  <a:pt x="25" y="92"/>
                  <a:pt x="26" y="92"/>
                  <a:pt x="26" y="92"/>
                </a:cubicBezTo>
                <a:cubicBezTo>
                  <a:pt x="21" y="92"/>
                  <a:pt x="15" y="89"/>
                  <a:pt x="12" y="92"/>
                </a:cubicBezTo>
                <a:close/>
                <a:moveTo>
                  <a:pt x="15" y="96"/>
                </a:moveTo>
                <a:cubicBezTo>
                  <a:pt x="15" y="100"/>
                  <a:pt x="12" y="101"/>
                  <a:pt x="10" y="103"/>
                </a:cubicBezTo>
                <a:cubicBezTo>
                  <a:pt x="14" y="105"/>
                  <a:pt x="20" y="106"/>
                  <a:pt x="24" y="104"/>
                </a:cubicBezTo>
                <a:cubicBezTo>
                  <a:pt x="23" y="101"/>
                  <a:pt x="22" y="99"/>
                  <a:pt x="21" y="97"/>
                </a:cubicBezTo>
                <a:cubicBezTo>
                  <a:pt x="19" y="97"/>
                  <a:pt x="18" y="96"/>
                  <a:pt x="15" y="96"/>
                </a:cubicBezTo>
                <a:close/>
                <a:moveTo>
                  <a:pt x="9" y="122"/>
                </a:moveTo>
                <a:cubicBezTo>
                  <a:pt x="8" y="127"/>
                  <a:pt x="9" y="135"/>
                  <a:pt x="8" y="140"/>
                </a:cubicBezTo>
                <a:cubicBezTo>
                  <a:pt x="9" y="140"/>
                  <a:pt x="9" y="141"/>
                  <a:pt x="9" y="142"/>
                </a:cubicBezTo>
                <a:cubicBezTo>
                  <a:pt x="19" y="149"/>
                  <a:pt x="25" y="135"/>
                  <a:pt x="24" y="126"/>
                </a:cubicBezTo>
                <a:cubicBezTo>
                  <a:pt x="24" y="125"/>
                  <a:pt x="24" y="122"/>
                  <a:pt x="24" y="120"/>
                </a:cubicBezTo>
                <a:cubicBezTo>
                  <a:pt x="24" y="117"/>
                  <a:pt x="24" y="113"/>
                  <a:pt x="24" y="110"/>
                </a:cubicBezTo>
                <a:cubicBezTo>
                  <a:pt x="25" y="109"/>
                  <a:pt x="25" y="109"/>
                  <a:pt x="25" y="108"/>
                </a:cubicBezTo>
                <a:cubicBezTo>
                  <a:pt x="25" y="107"/>
                  <a:pt x="25" y="106"/>
                  <a:pt x="25" y="105"/>
                </a:cubicBezTo>
                <a:cubicBezTo>
                  <a:pt x="22" y="107"/>
                  <a:pt x="19" y="107"/>
                  <a:pt x="15" y="107"/>
                </a:cubicBezTo>
                <a:cubicBezTo>
                  <a:pt x="14" y="110"/>
                  <a:pt x="16" y="113"/>
                  <a:pt x="14" y="114"/>
                </a:cubicBezTo>
                <a:cubicBezTo>
                  <a:pt x="12" y="113"/>
                  <a:pt x="14" y="108"/>
                  <a:pt x="13" y="107"/>
                </a:cubicBezTo>
                <a:cubicBezTo>
                  <a:pt x="11" y="112"/>
                  <a:pt x="13" y="119"/>
                  <a:pt x="11" y="124"/>
                </a:cubicBezTo>
                <a:cubicBezTo>
                  <a:pt x="10" y="119"/>
                  <a:pt x="10" y="113"/>
                  <a:pt x="11" y="106"/>
                </a:cubicBezTo>
                <a:cubicBezTo>
                  <a:pt x="10" y="106"/>
                  <a:pt x="10" y="105"/>
                  <a:pt x="9" y="105"/>
                </a:cubicBezTo>
                <a:cubicBezTo>
                  <a:pt x="8" y="112"/>
                  <a:pt x="8" y="117"/>
                  <a:pt x="9" y="1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26" name="Freeform 293"/>
          <p:cNvSpPr>
            <a:spLocks noEditPoints="1"/>
          </p:cNvSpPr>
          <p:nvPr/>
        </p:nvSpPr>
        <p:spPr bwMode="auto">
          <a:xfrm>
            <a:off x="4105275" y="1625600"/>
            <a:ext cx="69850" cy="341313"/>
          </a:xfrm>
          <a:custGeom>
            <a:avLst/>
            <a:gdLst>
              <a:gd name="T0" fmla="*/ 10 w 22"/>
              <a:gd name="T1" fmla="*/ 0 h 108"/>
              <a:gd name="T2" fmla="*/ 10 w 22"/>
              <a:gd name="T3" fmla="*/ 0 h 108"/>
              <a:gd name="T4" fmla="*/ 12 w 22"/>
              <a:gd name="T5" fmla="*/ 4 h 108"/>
              <a:gd name="T6" fmla="*/ 22 w 22"/>
              <a:gd name="T7" fmla="*/ 33 h 108"/>
              <a:gd name="T8" fmla="*/ 20 w 22"/>
              <a:gd name="T9" fmla="*/ 77 h 108"/>
              <a:gd name="T10" fmla="*/ 21 w 22"/>
              <a:gd name="T11" fmla="*/ 86 h 108"/>
              <a:gd name="T12" fmla="*/ 13 w 22"/>
              <a:gd name="T13" fmla="*/ 107 h 108"/>
              <a:gd name="T14" fmla="*/ 5 w 22"/>
              <a:gd name="T15" fmla="*/ 107 h 108"/>
              <a:gd name="T16" fmla="*/ 1 w 22"/>
              <a:gd name="T17" fmla="*/ 102 h 108"/>
              <a:gd name="T18" fmla="*/ 0 w 22"/>
              <a:gd name="T19" fmla="*/ 97 h 108"/>
              <a:gd name="T20" fmla="*/ 0 w 22"/>
              <a:gd name="T21" fmla="*/ 85 h 108"/>
              <a:gd name="T22" fmla="*/ 0 w 22"/>
              <a:gd name="T23" fmla="*/ 73 h 108"/>
              <a:gd name="T24" fmla="*/ 0 w 22"/>
              <a:gd name="T25" fmla="*/ 65 h 108"/>
              <a:gd name="T26" fmla="*/ 0 w 22"/>
              <a:gd name="T27" fmla="*/ 34 h 108"/>
              <a:gd name="T28" fmla="*/ 5 w 22"/>
              <a:gd name="T29" fmla="*/ 14 h 108"/>
              <a:gd name="T30" fmla="*/ 10 w 22"/>
              <a:gd name="T31" fmla="*/ 0 h 108"/>
              <a:gd name="T32" fmla="*/ 11 w 22"/>
              <a:gd name="T33" fmla="*/ 26 h 108"/>
              <a:gd name="T34" fmla="*/ 16 w 22"/>
              <a:gd name="T35" fmla="*/ 33 h 108"/>
              <a:gd name="T36" fmla="*/ 13 w 22"/>
              <a:gd name="T37" fmla="*/ 37 h 108"/>
              <a:gd name="T38" fmla="*/ 9 w 22"/>
              <a:gd name="T39" fmla="*/ 26 h 108"/>
              <a:gd name="T40" fmla="*/ 9 w 22"/>
              <a:gd name="T41" fmla="*/ 8 h 108"/>
              <a:gd name="T42" fmla="*/ 4 w 22"/>
              <a:gd name="T43" fmla="*/ 21 h 108"/>
              <a:gd name="T44" fmla="*/ 4 w 22"/>
              <a:gd name="T45" fmla="*/ 25 h 108"/>
              <a:gd name="T46" fmla="*/ 2 w 22"/>
              <a:gd name="T47" fmla="*/ 37 h 108"/>
              <a:gd name="T48" fmla="*/ 2 w 22"/>
              <a:gd name="T49" fmla="*/ 49 h 108"/>
              <a:gd name="T50" fmla="*/ 2 w 22"/>
              <a:gd name="T51" fmla="*/ 55 h 108"/>
              <a:gd name="T52" fmla="*/ 2 w 22"/>
              <a:gd name="T53" fmla="*/ 77 h 108"/>
              <a:gd name="T54" fmla="*/ 2 w 22"/>
              <a:gd name="T55" fmla="*/ 86 h 108"/>
              <a:gd name="T56" fmla="*/ 5 w 22"/>
              <a:gd name="T57" fmla="*/ 104 h 108"/>
              <a:gd name="T58" fmla="*/ 13 w 22"/>
              <a:gd name="T59" fmla="*/ 105 h 108"/>
              <a:gd name="T60" fmla="*/ 17 w 22"/>
              <a:gd name="T61" fmla="*/ 101 h 108"/>
              <a:gd name="T62" fmla="*/ 17 w 22"/>
              <a:gd name="T63" fmla="*/ 97 h 108"/>
              <a:gd name="T64" fmla="*/ 18 w 22"/>
              <a:gd name="T65" fmla="*/ 96 h 108"/>
              <a:gd name="T66" fmla="*/ 19 w 22"/>
              <a:gd name="T67" fmla="*/ 85 h 108"/>
              <a:gd name="T68" fmla="*/ 20 w 22"/>
              <a:gd name="T69" fmla="*/ 58 h 108"/>
              <a:gd name="T70" fmla="*/ 20 w 22"/>
              <a:gd name="T71" fmla="*/ 39 h 108"/>
              <a:gd name="T72" fmla="*/ 19 w 22"/>
              <a:gd name="T73" fmla="*/ 30 h 108"/>
              <a:gd name="T74" fmla="*/ 18 w 22"/>
              <a:gd name="T75" fmla="*/ 27 h 108"/>
              <a:gd name="T76" fmla="*/ 18 w 22"/>
              <a:gd name="T77" fmla="*/ 24 h 108"/>
              <a:gd name="T78" fmla="*/ 14 w 22"/>
              <a:gd name="T79" fmla="*/ 16 h 108"/>
              <a:gd name="T80" fmla="*/ 11 w 22"/>
              <a:gd name="T81" fmla="*/ 7 h 108"/>
              <a:gd name="T82" fmla="*/ 11 w 22"/>
              <a:gd name="T83" fmla="*/ 26 h 108"/>
              <a:gd name="T84" fmla="*/ 12 w 22"/>
              <a:gd name="T85" fmla="*/ 29 h 108"/>
              <a:gd name="T86" fmla="*/ 10 w 22"/>
              <a:gd name="T87" fmla="*/ 35 h 108"/>
              <a:gd name="T88" fmla="*/ 12 w 22"/>
              <a:gd name="T89" fmla="*/ 29 h 108"/>
              <a:gd name="T90" fmla="*/ 13 w 22"/>
              <a:gd name="T91" fmla="*/ 35 h 108"/>
              <a:gd name="T92" fmla="*/ 13 w 22"/>
              <a:gd name="T93" fmla="*/ 29 h 108"/>
              <a:gd name="T94" fmla="*/ 13 w 22"/>
              <a:gd name="T95" fmla="*/ 35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2" h="108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2" y="1"/>
                  <a:pt x="12" y="3"/>
                  <a:pt x="12" y="4"/>
                </a:cubicBezTo>
                <a:cubicBezTo>
                  <a:pt x="15" y="14"/>
                  <a:pt x="20" y="22"/>
                  <a:pt x="22" y="33"/>
                </a:cubicBezTo>
                <a:cubicBezTo>
                  <a:pt x="22" y="45"/>
                  <a:pt x="21" y="64"/>
                  <a:pt x="20" y="77"/>
                </a:cubicBezTo>
                <a:cubicBezTo>
                  <a:pt x="20" y="80"/>
                  <a:pt x="20" y="83"/>
                  <a:pt x="21" y="86"/>
                </a:cubicBezTo>
                <a:cubicBezTo>
                  <a:pt x="20" y="94"/>
                  <a:pt x="20" y="105"/>
                  <a:pt x="13" y="107"/>
                </a:cubicBezTo>
                <a:cubicBezTo>
                  <a:pt x="12" y="108"/>
                  <a:pt x="7" y="108"/>
                  <a:pt x="5" y="107"/>
                </a:cubicBezTo>
                <a:cubicBezTo>
                  <a:pt x="4" y="107"/>
                  <a:pt x="2" y="104"/>
                  <a:pt x="1" y="102"/>
                </a:cubicBezTo>
                <a:cubicBezTo>
                  <a:pt x="0" y="101"/>
                  <a:pt x="0" y="98"/>
                  <a:pt x="0" y="97"/>
                </a:cubicBezTo>
                <a:cubicBezTo>
                  <a:pt x="0" y="94"/>
                  <a:pt x="0" y="90"/>
                  <a:pt x="0" y="85"/>
                </a:cubicBezTo>
                <a:cubicBezTo>
                  <a:pt x="0" y="81"/>
                  <a:pt x="0" y="78"/>
                  <a:pt x="0" y="73"/>
                </a:cubicBezTo>
                <a:cubicBezTo>
                  <a:pt x="0" y="71"/>
                  <a:pt x="0" y="68"/>
                  <a:pt x="0" y="65"/>
                </a:cubicBezTo>
                <a:cubicBezTo>
                  <a:pt x="0" y="54"/>
                  <a:pt x="0" y="43"/>
                  <a:pt x="0" y="34"/>
                </a:cubicBezTo>
                <a:cubicBezTo>
                  <a:pt x="0" y="26"/>
                  <a:pt x="4" y="21"/>
                  <a:pt x="5" y="14"/>
                </a:cubicBezTo>
                <a:cubicBezTo>
                  <a:pt x="6" y="9"/>
                  <a:pt x="7" y="1"/>
                  <a:pt x="10" y="0"/>
                </a:cubicBezTo>
                <a:close/>
                <a:moveTo>
                  <a:pt x="11" y="26"/>
                </a:moveTo>
                <a:cubicBezTo>
                  <a:pt x="14" y="28"/>
                  <a:pt x="17" y="29"/>
                  <a:pt x="16" y="33"/>
                </a:cubicBezTo>
                <a:cubicBezTo>
                  <a:pt x="16" y="35"/>
                  <a:pt x="14" y="36"/>
                  <a:pt x="13" y="37"/>
                </a:cubicBezTo>
                <a:cubicBezTo>
                  <a:pt x="7" y="39"/>
                  <a:pt x="3" y="29"/>
                  <a:pt x="9" y="26"/>
                </a:cubicBezTo>
                <a:cubicBezTo>
                  <a:pt x="9" y="18"/>
                  <a:pt x="10" y="16"/>
                  <a:pt x="9" y="8"/>
                </a:cubicBezTo>
                <a:cubicBezTo>
                  <a:pt x="8" y="12"/>
                  <a:pt x="7" y="17"/>
                  <a:pt x="4" y="21"/>
                </a:cubicBezTo>
                <a:cubicBezTo>
                  <a:pt x="5" y="24"/>
                  <a:pt x="4" y="23"/>
                  <a:pt x="4" y="25"/>
                </a:cubicBezTo>
                <a:cubicBezTo>
                  <a:pt x="1" y="29"/>
                  <a:pt x="2" y="33"/>
                  <a:pt x="2" y="37"/>
                </a:cubicBezTo>
                <a:cubicBezTo>
                  <a:pt x="2" y="41"/>
                  <a:pt x="2" y="45"/>
                  <a:pt x="2" y="49"/>
                </a:cubicBezTo>
                <a:cubicBezTo>
                  <a:pt x="2" y="51"/>
                  <a:pt x="2" y="53"/>
                  <a:pt x="2" y="55"/>
                </a:cubicBezTo>
                <a:cubicBezTo>
                  <a:pt x="2" y="62"/>
                  <a:pt x="2" y="70"/>
                  <a:pt x="2" y="77"/>
                </a:cubicBezTo>
                <a:cubicBezTo>
                  <a:pt x="2" y="80"/>
                  <a:pt x="3" y="83"/>
                  <a:pt x="2" y="86"/>
                </a:cubicBezTo>
                <a:cubicBezTo>
                  <a:pt x="3" y="92"/>
                  <a:pt x="1" y="100"/>
                  <a:pt x="5" y="104"/>
                </a:cubicBezTo>
                <a:cubicBezTo>
                  <a:pt x="7" y="105"/>
                  <a:pt x="10" y="106"/>
                  <a:pt x="13" y="105"/>
                </a:cubicBezTo>
                <a:cubicBezTo>
                  <a:pt x="14" y="104"/>
                  <a:pt x="16" y="103"/>
                  <a:pt x="17" y="101"/>
                </a:cubicBezTo>
                <a:cubicBezTo>
                  <a:pt x="17" y="100"/>
                  <a:pt x="16" y="98"/>
                  <a:pt x="17" y="97"/>
                </a:cubicBezTo>
                <a:cubicBezTo>
                  <a:pt x="17" y="96"/>
                  <a:pt x="18" y="96"/>
                  <a:pt x="18" y="96"/>
                </a:cubicBezTo>
                <a:cubicBezTo>
                  <a:pt x="19" y="93"/>
                  <a:pt x="19" y="89"/>
                  <a:pt x="19" y="85"/>
                </a:cubicBezTo>
                <a:cubicBezTo>
                  <a:pt x="18" y="76"/>
                  <a:pt x="19" y="66"/>
                  <a:pt x="20" y="58"/>
                </a:cubicBezTo>
                <a:cubicBezTo>
                  <a:pt x="20" y="51"/>
                  <a:pt x="19" y="44"/>
                  <a:pt x="20" y="39"/>
                </a:cubicBezTo>
                <a:cubicBezTo>
                  <a:pt x="19" y="36"/>
                  <a:pt x="20" y="33"/>
                  <a:pt x="19" y="30"/>
                </a:cubicBezTo>
                <a:cubicBezTo>
                  <a:pt x="19" y="29"/>
                  <a:pt x="18" y="28"/>
                  <a:pt x="18" y="27"/>
                </a:cubicBezTo>
                <a:cubicBezTo>
                  <a:pt x="18" y="26"/>
                  <a:pt x="18" y="25"/>
                  <a:pt x="18" y="24"/>
                </a:cubicBezTo>
                <a:cubicBezTo>
                  <a:pt x="17" y="21"/>
                  <a:pt x="15" y="19"/>
                  <a:pt x="14" y="16"/>
                </a:cubicBezTo>
                <a:cubicBezTo>
                  <a:pt x="13" y="13"/>
                  <a:pt x="13" y="10"/>
                  <a:pt x="11" y="7"/>
                </a:cubicBezTo>
                <a:cubicBezTo>
                  <a:pt x="12" y="13"/>
                  <a:pt x="11" y="19"/>
                  <a:pt x="11" y="26"/>
                </a:cubicBezTo>
                <a:close/>
                <a:moveTo>
                  <a:pt x="12" y="29"/>
                </a:moveTo>
                <a:cubicBezTo>
                  <a:pt x="8" y="25"/>
                  <a:pt x="5" y="36"/>
                  <a:pt x="10" y="35"/>
                </a:cubicBezTo>
                <a:cubicBezTo>
                  <a:pt x="12" y="35"/>
                  <a:pt x="12" y="32"/>
                  <a:pt x="12" y="29"/>
                </a:cubicBezTo>
                <a:close/>
                <a:moveTo>
                  <a:pt x="13" y="35"/>
                </a:moveTo>
                <a:cubicBezTo>
                  <a:pt x="15" y="34"/>
                  <a:pt x="14" y="30"/>
                  <a:pt x="13" y="29"/>
                </a:cubicBezTo>
                <a:cubicBezTo>
                  <a:pt x="14" y="31"/>
                  <a:pt x="13" y="33"/>
                  <a:pt x="13" y="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27" name="Freeform 294"/>
          <p:cNvSpPr/>
          <p:nvPr/>
        </p:nvSpPr>
        <p:spPr bwMode="auto">
          <a:xfrm>
            <a:off x="1604963" y="3783013"/>
            <a:ext cx="9525" cy="22225"/>
          </a:xfrm>
          <a:custGeom>
            <a:avLst/>
            <a:gdLst>
              <a:gd name="T0" fmla="*/ 3 w 3"/>
              <a:gd name="T1" fmla="*/ 0 h 7"/>
              <a:gd name="T2" fmla="*/ 2 w 3"/>
              <a:gd name="T3" fmla="*/ 7 h 7"/>
              <a:gd name="T4" fmla="*/ 0 w 3"/>
              <a:gd name="T5" fmla="*/ 6 h 7"/>
              <a:gd name="T6" fmla="*/ 3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3" y="0"/>
                </a:moveTo>
                <a:cubicBezTo>
                  <a:pt x="3" y="3"/>
                  <a:pt x="3" y="5"/>
                  <a:pt x="2" y="7"/>
                </a:cubicBezTo>
                <a:cubicBezTo>
                  <a:pt x="1" y="7"/>
                  <a:pt x="1" y="6"/>
                  <a:pt x="0" y="6"/>
                </a:cubicBezTo>
                <a:cubicBezTo>
                  <a:pt x="2" y="4"/>
                  <a:pt x="2" y="2"/>
                  <a:pt x="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28" name="Freeform 295"/>
          <p:cNvSpPr/>
          <p:nvPr/>
        </p:nvSpPr>
        <p:spPr bwMode="auto">
          <a:xfrm>
            <a:off x="1403350" y="3808413"/>
            <a:ext cx="14288" cy="25400"/>
          </a:xfrm>
          <a:custGeom>
            <a:avLst/>
            <a:gdLst>
              <a:gd name="T0" fmla="*/ 5 w 5"/>
              <a:gd name="T1" fmla="*/ 8 h 8"/>
              <a:gd name="T2" fmla="*/ 0 w 5"/>
              <a:gd name="T3" fmla="*/ 0 h 8"/>
              <a:gd name="T4" fmla="*/ 5 w 5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8">
                <a:moveTo>
                  <a:pt x="5" y="8"/>
                </a:moveTo>
                <a:cubicBezTo>
                  <a:pt x="2" y="7"/>
                  <a:pt x="2" y="2"/>
                  <a:pt x="0" y="0"/>
                </a:cubicBezTo>
                <a:cubicBezTo>
                  <a:pt x="2" y="0"/>
                  <a:pt x="5" y="5"/>
                  <a:pt x="5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29" name="Freeform 296"/>
          <p:cNvSpPr>
            <a:spLocks noEditPoints="1"/>
          </p:cNvSpPr>
          <p:nvPr/>
        </p:nvSpPr>
        <p:spPr bwMode="auto">
          <a:xfrm>
            <a:off x="1566863" y="3741738"/>
            <a:ext cx="147637" cy="842962"/>
          </a:xfrm>
          <a:custGeom>
            <a:avLst/>
            <a:gdLst>
              <a:gd name="T0" fmla="*/ 21 w 47"/>
              <a:gd name="T1" fmla="*/ 263 h 267"/>
              <a:gd name="T2" fmla="*/ 16 w 47"/>
              <a:gd name="T3" fmla="*/ 259 h 267"/>
              <a:gd name="T4" fmla="*/ 15 w 47"/>
              <a:gd name="T5" fmla="*/ 248 h 267"/>
              <a:gd name="T6" fmla="*/ 11 w 47"/>
              <a:gd name="T7" fmla="*/ 199 h 267"/>
              <a:gd name="T8" fmla="*/ 8 w 47"/>
              <a:gd name="T9" fmla="*/ 149 h 267"/>
              <a:gd name="T10" fmla="*/ 7 w 47"/>
              <a:gd name="T11" fmla="*/ 133 h 267"/>
              <a:gd name="T12" fmla="*/ 7 w 47"/>
              <a:gd name="T13" fmla="*/ 124 h 267"/>
              <a:gd name="T14" fmla="*/ 1 w 47"/>
              <a:gd name="T15" fmla="*/ 52 h 267"/>
              <a:gd name="T16" fmla="*/ 3 w 47"/>
              <a:gd name="T17" fmla="*/ 38 h 267"/>
              <a:gd name="T18" fmla="*/ 14 w 47"/>
              <a:gd name="T19" fmla="*/ 1 h 267"/>
              <a:gd name="T20" fmla="*/ 23 w 47"/>
              <a:gd name="T21" fmla="*/ 19 h 267"/>
              <a:gd name="T22" fmla="*/ 30 w 47"/>
              <a:gd name="T23" fmla="*/ 38 h 267"/>
              <a:gd name="T24" fmla="*/ 35 w 47"/>
              <a:gd name="T25" fmla="*/ 69 h 267"/>
              <a:gd name="T26" fmla="*/ 36 w 47"/>
              <a:gd name="T27" fmla="*/ 83 h 267"/>
              <a:gd name="T28" fmla="*/ 42 w 47"/>
              <a:gd name="T29" fmla="*/ 152 h 267"/>
              <a:gd name="T30" fmla="*/ 44 w 47"/>
              <a:gd name="T31" fmla="*/ 167 h 267"/>
              <a:gd name="T32" fmla="*/ 44 w 47"/>
              <a:gd name="T33" fmla="*/ 189 h 267"/>
              <a:gd name="T34" fmla="*/ 47 w 47"/>
              <a:gd name="T35" fmla="*/ 236 h 267"/>
              <a:gd name="T36" fmla="*/ 47 w 47"/>
              <a:gd name="T37" fmla="*/ 253 h 267"/>
              <a:gd name="T38" fmla="*/ 31 w 47"/>
              <a:gd name="T39" fmla="*/ 43 h 267"/>
              <a:gd name="T40" fmla="*/ 3 w 47"/>
              <a:gd name="T41" fmla="*/ 44 h 267"/>
              <a:gd name="T42" fmla="*/ 4 w 47"/>
              <a:gd name="T43" fmla="*/ 69 h 267"/>
              <a:gd name="T44" fmla="*/ 7 w 47"/>
              <a:gd name="T45" fmla="*/ 93 h 267"/>
              <a:gd name="T46" fmla="*/ 11 w 47"/>
              <a:gd name="T47" fmla="*/ 156 h 267"/>
              <a:gd name="T48" fmla="*/ 13 w 47"/>
              <a:gd name="T49" fmla="*/ 173 h 267"/>
              <a:gd name="T50" fmla="*/ 17 w 47"/>
              <a:gd name="T51" fmla="*/ 229 h 267"/>
              <a:gd name="T52" fmla="*/ 18 w 47"/>
              <a:gd name="T53" fmla="*/ 258 h 267"/>
              <a:gd name="T54" fmla="*/ 44 w 47"/>
              <a:gd name="T55" fmla="*/ 257 h 267"/>
              <a:gd name="T56" fmla="*/ 44 w 47"/>
              <a:gd name="T57" fmla="*/ 226 h 267"/>
              <a:gd name="T58" fmla="*/ 42 w 47"/>
              <a:gd name="T59" fmla="*/ 191 h 267"/>
              <a:gd name="T60" fmla="*/ 23 w 47"/>
              <a:gd name="T61" fmla="*/ 181 h 267"/>
              <a:gd name="T62" fmla="*/ 21 w 47"/>
              <a:gd name="T63" fmla="*/ 138 h 267"/>
              <a:gd name="T64" fmla="*/ 16 w 47"/>
              <a:gd name="T65" fmla="*/ 79 h 267"/>
              <a:gd name="T66" fmla="*/ 15 w 47"/>
              <a:gd name="T67" fmla="*/ 59 h 267"/>
              <a:gd name="T68" fmla="*/ 31 w 47"/>
              <a:gd name="T69" fmla="*/ 57 h 267"/>
              <a:gd name="T70" fmla="*/ 31 w 47"/>
              <a:gd name="T71" fmla="*/ 43 h 267"/>
              <a:gd name="T72" fmla="*/ 12 w 47"/>
              <a:gd name="T73" fmla="*/ 42 h 267"/>
              <a:gd name="T74" fmla="*/ 22 w 47"/>
              <a:gd name="T75" fmla="*/ 42 h 267"/>
              <a:gd name="T76" fmla="*/ 39 w 47"/>
              <a:gd name="T77" fmla="*/ 149 h 267"/>
              <a:gd name="T78" fmla="*/ 38 w 47"/>
              <a:gd name="T79" fmla="*/ 138 h 267"/>
              <a:gd name="T80" fmla="*/ 35 w 47"/>
              <a:gd name="T81" fmla="*/ 105 h 267"/>
              <a:gd name="T82" fmla="*/ 35 w 47"/>
              <a:gd name="T83" fmla="*/ 89 h 267"/>
              <a:gd name="T84" fmla="*/ 31 w 47"/>
              <a:gd name="T85" fmla="*/ 61 h 267"/>
              <a:gd name="T86" fmla="*/ 19 w 47"/>
              <a:gd name="T87" fmla="*/ 87 h 267"/>
              <a:gd name="T88" fmla="*/ 25 w 47"/>
              <a:gd name="T89" fmla="*/ 190 h 267"/>
              <a:gd name="T90" fmla="*/ 40 w 47"/>
              <a:gd name="T91" fmla="*/ 155 h 267"/>
              <a:gd name="T92" fmla="*/ 15 w 47"/>
              <a:gd name="T93" fmla="*/ 4 h 267"/>
              <a:gd name="T94" fmla="*/ 8 w 47"/>
              <a:gd name="T95" fmla="*/ 34 h 267"/>
              <a:gd name="T96" fmla="*/ 9 w 47"/>
              <a:gd name="T97" fmla="*/ 39 h 267"/>
              <a:gd name="T98" fmla="*/ 21 w 47"/>
              <a:gd name="T99" fmla="*/ 17 h 267"/>
              <a:gd name="T100" fmla="*/ 21 w 47"/>
              <a:gd name="T101" fmla="*/ 17 h 267"/>
              <a:gd name="T102" fmla="*/ 5 w 47"/>
              <a:gd name="T103" fmla="*/ 40 h 267"/>
              <a:gd name="T104" fmla="*/ 12 w 47"/>
              <a:gd name="T105" fmla="*/ 42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" h="267">
                <a:moveTo>
                  <a:pt x="46" y="259"/>
                </a:moveTo>
                <a:cubicBezTo>
                  <a:pt x="39" y="265"/>
                  <a:pt x="29" y="267"/>
                  <a:pt x="21" y="263"/>
                </a:cubicBezTo>
                <a:cubicBezTo>
                  <a:pt x="20" y="263"/>
                  <a:pt x="21" y="263"/>
                  <a:pt x="20" y="262"/>
                </a:cubicBezTo>
                <a:cubicBezTo>
                  <a:pt x="19" y="262"/>
                  <a:pt x="16" y="261"/>
                  <a:pt x="16" y="259"/>
                </a:cubicBezTo>
                <a:cubicBezTo>
                  <a:pt x="15" y="258"/>
                  <a:pt x="16" y="257"/>
                  <a:pt x="16" y="255"/>
                </a:cubicBezTo>
                <a:cubicBezTo>
                  <a:pt x="16" y="253"/>
                  <a:pt x="15" y="250"/>
                  <a:pt x="15" y="248"/>
                </a:cubicBezTo>
                <a:cubicBezTo>
                  <a:pt x="15" y="245"/>
                  <a:pt x="15" y="241"/>
                  <a:pt x="15" y="238"/>
                </a:cubicBezTo>
                <a:cubicBezTo>
                  <a:pt x="15" y="224"/>
                  <a:pt x="13" y="211"/>
                  <a:pt x="11" y="199"/>
                </a:cubicBezTo>
                <a:cubicBezTo>
                  <a:pt x="11" y="196"/>
                  <a:pt x="10" y="194"/>
                  <a:pt x="11" y="192"/>
                </a:cubicBezTo>
                <a:cubicBezTo>
                  <a:pt x="11" y="178"/>
                  <a:pt x="8" y="165"/>
                  <a:pt x="8" y="149"/>
                </a:cubicBezTo>
                <a:cubicBezTo>
                  <a:pt x="8" y="146"/>
                  <a:pt x="8" y="144"/>
                  <a:pt x="8" y="142"/>
                </a:cubicBezTo>
                <a:cubicBezTo>
                  <a:pt x="8" y="139"/>
                  <a:pt x="7" y="136"/>
                  <a:pt x="7" y="133"/>
                </a:cubicBezTo>
                <a:cubicBezTo>
                  <a:pt x="7" y="132"/>
                  <a:pt x="8" y="130"/>
                  <a:pt x="8" y="129"/>
                </a:cubicBezTo>
                <a:cubicBezTo>
                  <a:pt x="8" y="127"/>
                  <a:pt x="7" y="126"/>
                  <a:pt x="7" y="124"/>
                </a:cubicBezTo>
                <a:cubicBezTo>
                  <a:pt x="7" y="121"/>
                  <a:pt x="7" y="118"/>
                  <a:pt x="7" y="115"/>
                </a:cubicBezTo>
                <a:cubicBezTo>
                  <a:pt x="5" y="95"/>
                  <a:pt x="1" y="74"/>
                  <a:pt x="1" y="52"/>
                </a:cubicBezTo>
                <a:cubicBezTo>
                  <a:pt x="1" y="48"/>
                  <a:pt x="1" y="43"/>
                  <a:pt x="0" y="40"/>
                </a:cubicBezTo>
                <a:cubicBezTo>
                  <a:pt x="0" y="39"/>
                  <a:pt x="2" y="39"/>
                  <a:pt x="3" y="38"/>
                </a:cubicBezTo>
                <a:cubicBezTo>
                  <a:pt x="6" y="29"/>
                  <a:pt x="8" y="17"/>
                  <a:pt x="12" y="6"/>
                </a:cubicBezTo>
                <a:cubicBezTo>
                  <a:pt x="12" y="5"/>
                  <a:pt x="13" y="2"/>
                  <a:pt x="14" y="1"/>
                </a:cubicBezTo>
                <a:cubicBezTo>
                  <a:pt x="15" y="0"/>
                  <a:pt x="16" y="1"/>
                  <a:pt x="18" y="1"/>
                </a:cubicBezTo>
                <a:cubicBezTo>
                  <a:pt x="21" y="5"/>
                  <a:pt x="22" y="12"/>
                  <a:pt x="23" y="19"/>
                </a:cubicBezTo>
                <a:cubicBezTo>
                  <a:pt x="24" y="21"/>
                  <a:pt x="26" y="24"/>
                  <a:pt x="26" y="27"/>
                </a:cubicBezTo>
                <a:cubicBezTo>
                  <a:pt x="27" y="31"/>
                  <a:pt x="28" y="35"/>
                  <a:pt x="30" y="38"/>
                </a:cubicBezTo>
                <a:cubicBezTo>
                  <a:pt x="31" y="38"/>
                  <a:pt x="33" y="39"/>
                  <a:pt x="33" y="40"/>
                </a:cubicBezTo>
                <a:cubicBezTo>
                  <a:pt x="33" y="47"/>
                  <a:pt x="34" y="58"/>
                  <a:pt x="35" y="69"/>
                </a:cubicBezTo>
                <a:cubicBezTo>
                  <a:pt x="35" y="71"/>
                  <a:pt x="36" y="72"/>
                  <a:pt x="36" y="74"/>
                </a:cubicBezTo>
                <a:cubicBezTo>
                  <a:pt x="36" y="77"/>
                  <a:pt x="36" y="80"/>
                  <a:pt x="36" y="83"/>
                </a:cubicBezTo>
                <a:cubicBezTo>
                  <a:pt x="37" y="98"/>
                  <a:pt x="39" y="120"/>
                  <a:pt x="40" y="139"/>
                </a:cubicBezTo>
                <a:cubicBezTo>
                  <a:pt x="41" y="143"/>
                  <a:pt x="41" y="148"/>
                  <a:pt x="42" y="152"/>
                </a:cubicBezTo>
                <a:cubicBezTo>
                  <a:pt x="42" y="156"/>
                  <a:pt x="42" y="160"/>
                  <a:pt x="43" y="164"/>
                </a:cubicBezTo>
                <a:cubicBezTo>
                  <a:pt x="43" y="165"/>
                  <a:pt x="43" y="166"/>
                  <a:pt x="44" y="167"/>
                </a:cubicBezTo>
                <a:cubicBezTo>
                  <a:pt x="44" y="169"/>
                  <a:pt x="43" y="170"/>
                  <a:pt x="43" y="172"/>
                </a:cubicBezTo>
                <a:cubicBezTo>
                  <a:pt x="44" y="178"/>
                  <a:pt x="44" y="183"/>
                  <a:pt x="44" y="189"/>
                </a:cubicBezTo>
                <a:cubicBezTo>
                  <a:pt x="44" y="200"/>
                  <a:pt x="46" y="210"/>
                  <a:pt x="46" y="220"/>
                </a:cubicBezTo>
                <a:cubicBezTo>
                  <a:pt x="46" y="226"/>
                  <a:pt x="47" y="231"/>
                  <a:pt x="47" y="236"/>
                </a:cubicBezTo>
                <a:cubicBezTo>
                  <a:pt x="47" y="242"/>
                  <a:pt x="47" y="246"/>
                  <a:pt x="47" y="251"/>
                </a:cubicBezTo>
                <a:cubicBezTo>
                  <a:pt x="47" y="252"/>
                  <a:pt x="47" y="252"/>
                  <a:pt x="47" y="253"/>
                </a:cubicBezTo>
                <a:cubicBezTo>
                  <a:pt x="47" y="254"/>
                  <a:pt x="47" y="257"/>
                  <a:pt x="46" y="259"/>
                </a:cubicBezTo>
                <a:close/>
                <a:moveTo>
                  <a:pt x="31" y="43"/>
                </a:moveTo>
                <a:cubicBezTo>
                  <a:pt x="28" y="43"/>
                  <a:pt x="25" y="45"/>
                  <a:pt x="21" y="45"/>
                </a:cubicBezTo>
                <a:cubicBezTo>
                  <a:pt x="15" y="46"/>
                  <a:pt x="8" y="44"/>
                  <a:pt x="3" y="44"/>
                </a:cubicBezTo>
                <a:cubicBezTo>
                  <a:pt x="2" y="50"/>
                  <a:pt x="4" y="57"/>
                  <a:pt x="4" y="64"/>
                </a:cubicBezTo>
                <a:cubicBezTo>
                  <a:pt x="4" y="66"/>
                  <a:pt x="4" y="67"/>
                  <a:pt x="4" y="69"/>
                </a:cubicBezTo>
                <a:cubicBezTo>
                  <a:pt x="4" y="73"/>
                  <a:pt x="5" y="77"/>
                  <a:pt x="5" y="81"/>
                </a:cubicBezTo>
                <a:cubicBezTo>
                  <a:pt x="6" y="85"/>
                  <a:pt x="6" y="89"/>
                  <a:pt x="7" y="93"/>
                </a:cubicBezTo>
                <a:cubicBezTo>
                  <a:pt x="9" y="112"/>
                  <a:pt x="10" y="132"/>
                  <a:pt x="11" y="150"/>
                </a:cubicBezTo>
                <a:cubicBezTo>
                  <a:pt x="11" y="152"/>
                  <a:pt x="11" y="154"/>
                  <a:pt x="11" y="156"/>
                </a:cubicBezTo>
                <a:cubicBezTo>
                  <a:pt x="11" y="158"/>
                  <a:pt x="12" y="160"/>
                  <a:pt x="12" y="162"/>
                </a:cubicBezTo>
                <a:cubicBezTo>
                  <a:pt x="12" y="166"/>
                  <a:pt x="11" y="170"/>
                  <a:pt x="13" y="173"/>
                </a:cubicBezTo>
                <a:cubicBezTo>
                  <a:pt x="13" y="182"/>
                  <a:pt x="13" y="191"/>
                  <a:pt x="14" y="199"/>
                </a:cubicBezTo>
                <a:cubicBezTo>
                  <a:pt x="15" y="209"/>
                  <a:pt x="17" y="219"/>
                  <a:pt x="17" y="229"/>
                </a:cubicBezTo>
                <a:cubicBezTo>
                  <a:pt x="17" y="230"/>
                  <a:pt x="17" y="232"/>
                  <a:pt x="17" y="233"/>
                </a:cubicBezTo>
                <a:cubicBezTo>
                  <a:pt x="17" y="241"/>
                  <a:pt x="17" y="249"/>
                  <a:pt x="18" y="258"/>
                </a:cubicBezTo>
                <a:cubicBezTo>
                  <a:pt x="22" y="261"/>
                  <a:pt x="26" y="262"/>
                  <a:pt x="30" y="263"/>
                </a:cubicBezTo>
                <a:cubicBezTo>
                  <a:pt x="35" y="262"/>
                  <a:pt x="41" y="260"/>
                  <a:pt x="44" y="257"/>
                </a:cubicBezTo>
                <a:cubicBezTo>
                  <a:pt x="45" y="249"/>
                  <a:pt x="45" y="238"/>
                  <a:pt x="43" y="228"/>
                </a:cubicBezTo>
                <a:cubicBezTo>
                  <a:pt x="43" y="227"/>
                  <a:pt x="44" y="226"/>
                  <a:pt x="44" y="226"/>
                </a:cubicBezTo>
                <a:cubicBezTo>
                  <a:pt x="43" y="224"/>
                  <a:pt x="44" y="222"/>
                  <a:pt x="44" y="220"/>
                </a:cubicBezTo>
                <a:cubicBezTo>
                  <a:pt x="43" y="211"/>
                  <a:pt x="42" y="201"/>
                  <a:pt x="42" y="191"/>
                </a:cubicBezTo>
                <a:cubicBezTo>
                  <a:pt x="38" y="194"/>
                  <a:pt x="28" y="196"/>
                  <a:pt x="24" y="191"/>
                </a:cubicBezTo>
                <a:cubicBezTo>
                  <a:pt x="22" y="189"/>
                  <a:pt x="23" y="185"/>
                  <a:pt x="23" y="181"/>
                </a:cubicBezTo>
                <a:cubicBezTo>
                  <a:pt x="23" y="172"/>
                  <a:pt x="21" y="162"/>
                  <a:pt x="21" y="153"/>
                </a:cubicBezTo>
                <a:cubicBezTo>
                  <a:pt x="21" y="148"/>
                  <a:pt x="21" y="143"/>
                  <a:pt x="21" y="138"/>
                </a:cubicBezTo>
                <a:cubicBezTo>
                  <a:pt x="20" y="121"/>
                  <a:pt x="19" y="101"/>
                  <a:pt x="17" y="84"/>
                </a:cubicBezTo>
                <a:cubicBezTo>
                  <a:pt x="17" y="83"/>
                  <a:pt x="16" y="81"/>
                  <a:pt x="16" y="79"/>
                </a:cubicBezTo>
                <a:cubicBezTo>
                  <a:pt x="16" y="77"/>
                  <a:pt x="16" y="75"/>
                  <a:pt x="16" y="73"/>
                </a:cubicBezTo>
                <a:cubicBezTo>
                  <a:pt x="16" y="68"/>
                  <a:pt x="13" y="62"/>
                  <a:pt x="15" y="59"/>
                </a:cubicBezTo>
                <a:cubicBezTo>
                  <a:pt x="16" y="59"/>
                  <a:pt x="17" y="61"/>
                  <a:pt x="18" y="61"/>
                </a:cubicBezTo>
                <a:cubicBezTo>
                  <a:pt x="22" y="62"/>
                  <a:pt x="30" y="61"/>
                  <a:pt x="31" y="57"/>
                </a:cubicBezTo>
                <a:cubicBezTo>
                  <a:pt x="31" y="53"/>
                  <a:pt x="31" y="47"/>
                  <a:pt x="31" y="43"/>
                </a:cubicBezTo>
                <a:cubicBezTo>
                  <a:pt x="31" y="43"/>
                  <a:pt x="31" y="43"/>
                  <a:pt x="31" y="43"/>
                </a:cubicBezTo>
                <a:close/>
                <a:moveTo>
                  <a:pt x="22" y="42"/>
                </a:moveTo>
                <a:cubicBezTo>
                  <a:pt x="18" y="42"/>
                  <a:pt x="14" y="41"/>
                  <a:pt x="12" y="42"/>
                </a:cubicBezTo>
                <a:cubicBezTo>
                  <a:pt x="18" y="43"/>
                  <a:pt x="25" y="44"/>
                  <a:pt x="30" y="41"/>
                </a:cubicBezTo>
                <a:cubicBezTo>
                  <a:pt x="27" y="39"/>
                  <a:pt x="25" y="41"/>
                  <a:pt x="22" y="42"/>
                </a:cubicBezTo>
                <a:close/>
                <a:moveTo>
                  <a:pt x="40" y="155"/>
                </a:moveTo>
                <a:cubicBezTo>
                  <a:pt x="40" y="153"/>
                  <a:pt x="40" y="151"/>
                  <a:pt x="39" y="149"/>
                </a:cubicBezTo>
                <a:cubicBezTo>
                  <a:pt x="39" y="146"/>
                  <a:pt x="39" y="143"/>
                  <a:pt x="39" y="142"/>
                </a:cubicBezTo>
                <a:cubicBezTo>
                  <a:pt x="39" y="141"/>
                  <a:pt x="38" y="139"/>
                  <a:pt x="38" y="138"/>
                </a:cubicBezTo>
                <a:cubicBezTo>
                  <a:pt x="37" y="136"/>
                  <a:pt x="38" y="134"/>
                  <a:pt x="38" y="132"/>
                </a:cubicBezTo>
                <a:cubicBezTo>
                  <a:pt x="37" y="122"/>
                  <a:pt x="36" y="116"/>
                  <a:pt x="35" y="105"/>
                </a:cubicBezTo>
                <a:cubicBezTo>
                  <a:pt x="35" y="102"/>
                  <a:pt x="34" y="99"/>
                  <a:pt x="34" y="97"/>
                </a:cubicBezTo>
                <a:cubicBezTo>
                  <a:pt x="34" y="94"/>
                  <a:pt x="34" y="91"/>
                  <a:pt x="35" y="89"/>
                </a:cubicBezTo>
                <a:cubicBezTo>
                  <a:pt x="35" y="86"/>
                  <a:pt x="34" y="83"/>
                  <a:pt x="33" y="79"/>
                </a:cubicBezTo>
                <a:cubicBezTo>
                  <a:pt x="33" y="72"/>
                  <a:pt x="32" y="66"/>
                  <a:pt x="31" y="61"/>
                </a:cubicBezTo>
                <a:cubicBezTo>
                  <a:pt x="27" y="63"/>
                  <a:pt x="21" y="63"/>
                  <a:pt x="17" y="63"/>
                </a:cubicBezTo>
                <a:cubicBezTo>
                  <a:pt x="17" y="70"/>
                  <a:pt x="18" y="79"/>
                  <a:pt x="19" y="87"/>
                </a:cubicBezTo>
                <a:cubicBezTo>
                  <a:pt x="20" y="98"/>
                  <a:pt x="22" y="110"/>
                  <a:pt x="22" y="118"/>
                </a:cubicBezTo>
                <a:cubicBezTo>
                  <a:pt x="23" y="141"/>
                  <a:pt x="24" y="169"/>
                  <a:pt x="25" y="190"/>
                </a:cubicBezTo>
                <a:cubicBezTo>
                  <a:pt x="31" y="193"/>
                  <a:pt x="38" y="192"/>
                  <a:pt x="42" y="188"/>
                </a:cubicBezTo>
                <a:cubicBezTo>
                  <a:pt x="42" y="176"/>
                  <a:pt x="40" y="164"/>
                  <a:pt x="40" y="155"/>
                </a:cubicBezTo>
                <a:close/>
                <a:moveTo>
                  <a:pt x="21" y="17"/>
                </a:moveTo>
                <a:cubicBezTo>
                  <a:pt x="19" y="12"/>
                  <a:pt x="19" y="6"/>
                  <a:pt x="15" y="4"/>
                </a:cubicBezTo>
                <a:cubicBezTo>
                  <a:pt x="11" y="14"/>
                  <a:pt x="9" y="27"/>
                  <a:pt x="6" y="38"/>
                </a:cubicBezTo>
                <a:cubicBezTo>
                  <a:pt x="8" y="37"/>
                  <a:pt x="7" y="35"/>
                  <a:pt x="8" y="34"/>
                </a:cubicBezTo>
                <a:cubicBezTo>
                  <a:pt x="9" y="32"/>
                  <a:pt x="9" y="28"/>
                  <a:pt x="11" y="27"/>
                </a:cubicBezTo>
                <a:cubicBezTo>
                  <a:pt x="10" y="31"/>
                  <a:pt x="9" y="35"/>
                  <a:pt x="9" y="39"/>
                </a:cubicBezTo>
                <a:cubicBezTo>
                  <a:pt x="14" y="39"/>
                  <a:pt x="20" y="40"/>
                  <a:pt x="26" y="38"/>
                </a:cubicBezTo>
                <a:cubicBezTo>
                  <a:pt x="26" y="30"/>
                  <a:pt x="22" y="25"/>
                  <a:pt x="21" y="17"/>
                </a:cubicBezTo>
                <a:cubicBezTo>
                  <a:pt x="21" y="17"/>
                  <a:pt x="21" y="18"/>
                  <a:pt x="21" y="17"/>
                </a:cubicBezTo>
                <a:cubicBezTo>
                  <a:pt x="21" y="17"/>
                  <a:pt x="21" y="17"/>
                  <a:pt x="21" y="17"/>
                </a:cubicBezTo>
                <a:close/>
                <a:moveTo>
                  <a:pt x="5" y="41"/>
                </a:moveTo>
                <a:cubicBezTo>
                  <a:pt x="5" y="41"/>
                  <a:pt x="5" y="40"/>
                  <a:pt x="5" y="40"/>
                </a:cubicBezTo>
                <a:cubicBezTo>
                  <a:pt x="4" y="41"/>
                  <a:pt x="3" y="39"/>
                  <a:pt x="3" y="41"/>
                </a:cubicBezTo>
                <a:cubicBezTo>
                  <a:pt x="6" y="42"/>
                  <a:pt x="9" y="42"/>
                  <a:pt x="12" y="42"/>
                </a:cubicBezTo>
                <a:cubicBezTo>
                  <a:pt x="9" y="42"/>
                  <a:pt x="7" y="40"/>
                  <a:pt x="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30" name="Freeform 297"/>
          <p:cNvSpPr>
            <a:spLocks noEditPoints="1"/>
          </p:cNvSpPr>
          <p:nvPr/>
        </p:nvSpPr>
        <p:spPr bwMode="auto">
          <a:xfrm>
            <a:off x="1365250" y="3773488"/>
            <a:ext cx="249238" cy="823912"/>
          </a:xfrm>
          <a:custGeom>
            <a:avLst/>
            <a:gdLst>
              <a:gd name="T0" fmla="*/ 5 w 79"/>
              <a:gd name="T1" fmla="*/ 41 h 261"/>
              <a:gd name="T2" fmla="*/ 6 w 79"/>
              <a:gd name="T3" fmla="*/ 8 h 261"/>
              <a:gd name="T4" fmla="*/ 12 w 79"/>
              <a:gd name="T5" fmla="*/ 4 h 261"/>
              <a:gd name="T6" fmla="*/ 27 w 79"/>
              <a:gd name="T7" fmla="*/ 27 h 261"/>
              <a:gd name="T8" fmla="*/ 34 w 79"/>
              <a:gd name="T9" fmla="*/ 35 h 261"/>
              <a:gd name="T10" fmla="*/ 38 w 79"/>
              <a:gd name="T11" fmla="*/ 46 h 261"/>
              <a:gd name="T12" fmla="*/ 43 w 79"/>
              <a:gd name="T13" fmla="*/ 69 h 261"/>
              <a:gd name="T14" fmla="*/ 61 w 79"/>
              <a:gd name="T15" fmla="*/ 137 h 261"/>
              <a:gd name="T16" fmla="*/ 70 w 79"/>
              <a:gd name="T17" fmla="*/ 187 h 261"/>
              <a:gd name="T18" fmla="*/ 77 w 79"/>
              <a:gd name="T19" fmla="*/ 229 h 261"/>
              <a:gd name="T20" fmla="*/ 76 w 79"/>
              <a:gd name="T21" fmla="*/ 252 h 261"/>
              <a:gd name="T22" fmla="*/ 53 w 79"/>
              <a:gd name="T23" fmla="*/ 259 h 261"/>
              <a:gd name="T24" fmla="*/ 46 w 79"/>
              <a:gd name="T25" fmla="*/ 257 h 261"/>
              <a:gd name="T26" fmla="*/ 41 w 79"/>
              <a:gd name="T27" fmla="*/ 221 h 261"/>
              <a:gd name="T28" fmla="*/ 36 w 79"/>
              <a:gd name="T29" fmla="*/ 190 h 261"/>
              <a:gd name="T30" fmla="*/ 24 w 79"/>
              <a:gd name="T31" fmla="*/ 140 h 261"/>
              <a:gd name="T32" fmla="*/ 14 w 79"/>
              <a:gd name="T33" fmla="*/ 101 h 261"/>
              <a:gd name="T34" fmla="*/ 7 w 79"/>
              <a:gd name="T35" fmla="*/ 69 h 261"/>
              <a:gd name="T36" fmla="*/ 2 w 79"/>
              <a:gd name="T37" fmla="*/ 50 h 261"/>
              <a:gd name="T38" fmla="*/ 13 w 79"/>
              <a:gd name="T39" fmla="*/ 85 h 261"/>
              <a:gd name="T40" fmla="*/ 17 w 79"/>
              <a:gd name="T41" fmla="*/ 102 h 261"/>
              <a:gd name="T42" fmla="*/ 33 w 79"/>
              <a:gd name="T43" fmla="*/ 172 h 261"/>
              <a:gd name="T44" fmla="*/ 40 w 79"/>
              <a:gd name="T45" fmla="*/ 201 h 261"/>
              <a:gd name="T46" fmla="*/ 48 w 79"/>
              <a:gd name="T47" fmla="*/ 255 h 261"/>
              <a:gd name="T48" fmla="*/ 56 w 79"/>
              <a:gd name="T49" fmla="*/ 258 h 261"/>
              <a:gd name="T50" fmla="*/ 75 w 79"/>
              <a:gd name="T51" fmla="*/ 250 h 261"/>
              <a:gd name="T52" fmla="*/ 75 w 79"/>
              <a:gd name="T53" fmla="*/ 234 h 261"/>
              <a:gd name="T54" fmla="*/ 51 w 79"/>
              <a:gd name="T55" fmla="*/ 201 h 261"/>
              <a:gd name="T56" fmla="*/ 45 w 79"/>
              <a:gd name="T57" fmla="*/ 195 h 261"/>
              <a:gd name="T58" fmla="*/ 38 w 79"/>
              <a:gd name="T59" fmla="*/ 154 h 261"/>
              <a:gd name="T60" fmla="*/ 19 w 79"/>
              <a:gd name="T61" fmla="*/ 78 h 261"/>
              <a:gd name="T62" fmla="*/ 13 w 79"/>
              <a:gd name="T63" fmla="*/ 55 h 261"/>
              <a:gd name="T64" fmla="*/ 33 w 79"/>
              <a:gd name="T65" fmla="*/ 38 h 261"/>
              <a:gd name="T66" fmla="*/ 13 w 79"/>
              <a:gd name="T67" fmla="*/ 85 h 261"/>
              <a:gd name="T68" fmla="*/ 34 w 79"/>
              <a:gd name="T69" fmla="*/ 128 h 261"/>
              <a:gd name="T70" fmla="*/ 48 w 79"/>
              <a:gd name="T71" fmla="*/ 194 h 261"/>
              <a:gd name="T72" fmla="*/ 67 w 79"/>
              <a:gd name="T73" fmla="*/ 194 h 261"/>
              <a:gd name="T74" fmla="*/ 62 w 79"/>
              <a:gd name="T75" fmla="*/ 156 h 261"/>
              <a:gd name="T76" fmla="*/ 59 w 79"/>
              <a:gd name="T77" fmla="*/ 137 h 261"/>
              <a:gd name="T78" fmla="*/ 47 w 79"/>
              <a:gd name="T79" fmla="*/ 95 h 261"/>
              <a:gd name="T80" fmla="*/ 33 w 79"/>
              <a:gd name="T81" fmla="*/ 52 h 261"/>
              <a:gd name="T82" fmla="*/ 28 w 79"/>
              <a:gd name="T83" fmla="*/ 105 h 261"/>
              <a:gd name="T84" fmla="*/ 6 w 79"/>
              <a:gd name="T85" fmla="*/ 43 h 261"/>
              <a:gd name="T86" fmla="*/ 32 w 79"/>
              <a:gd name="T87" fmla="*/ 36 h 261"/>
              <a:gd name="T88" fmla="*/ 26 w 79"/>
              <a:gd name="T89" fmla="*/ 30 h 261"/>
              <a:gd name="T90" fmla="*/ 11 w 79"/>
              <a:gd name="T91" fmla="*/ 5 h 261"/>
              <a:gd name="T92" fmla="*/ 7 w 79"/>
              <a:gd name="T93" fmla="*/ 40 h 261"/>
              <a:gd name="T94" fmla="*/ 19 w 79"/>
              <a:gd name="T95" fmla="*/ 22 h 261"/>
              <a:gd name="T96" fmla="*/ 26 w 79"/>
              <a:gd name="T97" fmla="*/ 30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" h="261">
                <a:moveTo>
                  <a:pt x="0" y="45"/>
                </a:moveTo>
                <a:cubicBezTo>
                  <a:pt x="1" y="44"/>
                  <a:pt x="3" y="43"/>
                  <a:pt x="5" y="41"/>
                </a:cubicBezTo>
                <a:cubicBezTo>
                  <a:pt x="6" y="34"/>
                  <a:pt x="5" y="27"/>
                  <a:pt x="5" y="18"/>
                </a:cubicBezTo>
                <a:cubicBezTo>
                  <a:pt x="5" y="14"/>
                  <a:pt x="5" y="11"/>
                  <a:pt x="6" y="8"/>
                </a:cubicBezTo>
                <a:cubicBezTo>
                  <a:pt x="6" y="5"/>
                  <a:pt x="5" y="1"/>
                  <a:pt x="7" y="1"/>
                </a:cubicBezTo>
                <a:cubicBezTo>
                  <a:pt x="10" y="0"/>
                  <a:pt x="11" y="2"/>
                  <a:pt x="12" y="4"/>
                </a:cubicBezTo>
                <a:cubicBezTo>
                  <a:pt x="16" y="8"/>
                  <a:pt x="18" y="12"/>
                  <a:pt x="21" y="18"/>
                </a:cubicBezTo>
                <a:cubicBezTo>
                  <a:pt x="23" y="21"/>
                  <a:pt x="26" y="25"/>
                  <a:pt x="27" y="27"/>
                </a:cubicBezTo>
                <a:cubicBezTo>
                  <a:pt x="28" y="29"/>
                  <a:pt x="28" y="30"/>
                  <a:pt x="29" y="31"/>
                </a:cubicBezTo>
                <a:cubicBezTo>
                  <a:pt x="30" y="32"/>
                  <a:pt x="33" y="34"/>
                  <a:pt x="34" y="35"/>
                </a:cubicBezTo>
                <a:cubicBezTo>
                  <a:pt x="35" y="35"/>
                  <a:pt x="35" y="37"/>
                  <a:pt x="36" y="36"/>
                </a:cubicBezTo>
                <a:cubicBezTo>
                  <a:pt x="36" y="40"/>
                  <a:pt x="36" y="44"/>
                  <a:pt x="38" y="46"/>
                </a:cubicBezTo>
                <a:cubicBezTo>
                  <a:pt x="38" y="50"/>
                  <a:pt x="40" y="54"/>
                  <a:pt x="41" y="59"/>
                </a:cubicBezTo>
                <a:cubicBezTo>
                  <a:pt x="42" y="62"/>
                  <a:pt x="42" y="65"/>
                  <a:pt x="43" y="69"/>
                </a:cubicBezTo>
                <a:cubicBezTo>
                  <a:pt x="45" y="75"/>
                  <a:pt x="47" y="81"/>
                  <a:pt x="48" y="88"/>
                </a:cubicBezTo>
                <a:cubicBezTo>
                  <a:pt x="52" y="104"/>
                  <a:pt x="57" y="120"/>
                  <a:pt x="61" y="137"/>
                </a:cubicBezTo>
                <a:cubicBezTo>
                  <a:pt x="63" y="147"/>
                  <a:pt x="65" y="158"/>
                  <a:pt x="67" y="170"/>
                </a:cubicBezTo>
                <a:cubicBezTo>
                  <a:pt x="68" y="176"/>
                  <a:pt x="68" y="182"/>
                  <a:pt x="70" y="187"/>
                </a:cubicBezTo>
                <a:cubicBezTo>
                  <a:pt x="71" y="193"/>
                  <a:pt x="71" y="198"/>
                  <a:pt x="72" y="204"/>
                </a:cubicBezTo>
                <a:cubicBezTo>
                  <a:pt x="74" y="212"/>
                  <a:pt x="76" y="221"/>
                  <a:pt x="77" y="229"/>
                </a:cubicBezTo>
                <a:cubicBezTo>
                  <a:pt x="78" y="234"/>
                  <a:pt x="78" y="240"/>
                  <a:pt x="79" y="245"/>
                </a:cubicBezTo>
                <a:cubicBezTo>
                  <a:pt x="79" y="248"/>
                  <a:pt x="77" y="249"/>
                  <a:pt x="76" y="252"/>
                </a:cubicBezTo>
                <a:cubicBezTo>
                  <a:pt x="72" y="255"/>
                  <a:pt x="65" y="261"/>
                  <a:pt x="56" y="260"/>
                </a:cubicBezTo>
                <a:cubicBezTo>
                  <a:pt x="55" y="260"/>
                  <a:pt x="54" y="259"/>
                  <a:pt x="53" y="259"/>
                </a:cubicBezTo>
                <a:cubicBezTo>
                  <a:pt x="52" y="259"/>
                  <a:pt x="50" y="259"/>
                  <a:pt x="49" y="259"/>
                </a:cubicBezTo>
                <a:cubicBezTo>
                  <a:pt x="49" y="259"/>
                  <a:pt x="47" y="258"/>
                  <a:pt x="46" y="257"/>
                </a:cubicBezTo>
                <a:cubicBezTo>
                  <a:pt x="45" y="256"/>
                  <a:pt x="45" y="251"/>
                  <a:pt x="44" y="248"/>
                </a:cubicBezTo>
                <a:cubicBezTo>
                  <a:pt x="44" y="242"/>
                  <a:pt x="42" y="229"/>
                  <a:pt x="41" y="221"/>
                </a:cubicBezTo>
                <a:cubicBezTo>
                  <a:pt x="41" y="220"/>
                  <a:pt x="41" y="218"/>
                  <a:pt x="40" y="216"/>
                </a:cubicBezTo>
                <a:cubicBezTo>
                  <a:pt x="39" y="207"/>
                  <a:pt x="37" y="199"/>
                  <a:pt x="36" y="190"/>
                </a:cubicBezTo>
                <a:cubicBezTo>
                  <a:pt x="34" y="182"/>
                  <a:pt x="32" y="174"/>
                  <a:pt x="30" y="165"/>
                </a:cubicBezTo>
                <a:cubicBezTo>
                  <a:pt x="29" y="157"/>
                  <a:pt x="27" y="148"/>
                  <a:pt x="24" y="140"/>
                </a:cubicBezTo>
                <a:cubicBezTo>
                  <a:pt x="21" y="132"/>
                  <a:pt x="20" y="122"/>
                  <a:pt x="18" y="114"/>
                </a:cubicBezTo>
                <a:cubicBezTo>
                  <a:pt x="17" y="109"/>
                  <a:pt x="15" y="105"/>
                  <a:pt x="14" y="101"/>
                </a:cubicBezTo>
                <a:cubicBezTo>
                  <a:pt x="13" y="97"/>
                  <a:pt x="13" y="93"/>
                  <a:pt x="12" y="89"/>
                </a:cubicBezTo>
                <a:cubicBezTo>
                  <a:pt x="10" y="82"/>
                  <a:pt x="9" y="75"/>
                  <a:pt x="7" y="69"/>
                </a:cubicBezTo>
                <a:cubicBezTo>
                  <a:pt x="5" y="65"/>
                  <a:pt x="4" y="61"/>
                  <a:pt x="3" y="57"/>
                </a:cubicBezTo>
                <a:cubicBezTo>
                  <a:pt x="2" y="54"/>
                  <a:pt x="2" y="52"/>
                  <a:pt x="2" y="50"/>
                </a:cubicBezTo>
                <a:cubicBezTo>
                  <a:pt x="1" y="48"/>
                  <a:pt x="0" y="47"/>
                  <a:pt x="0" y="45"/>
                </a:cubicBezTo>
                <a:close/>
                <a:moveTo>
                  <a:pt x="13" y="85"/>
                </a:moveTo>
                <a:cubicBezTo>
                  <a:pt x="14" y="87"/>
                  <a:pt x="15" y="89"/>
                  <a:pt x="15" y="91"/>
                </a:cubicBezTo>
                <a:cubicBezTo>
                  <a:pt x="16" y="94"/>
                  <a:pt x="16" y="98"/>
                  <a:pt x="17" y="102"/>
                </a:cubicBezTo>
                <a:cubicBezTo>
                  <a:pt x="20" y="113"/>
                  <a:pt x="23" y="125"/>
                  <a:pt x="26" y="137"/>
                </a:cubicBezTo>
                <a:cubicBezTo>
                  <a:pt x="29" y="149"/>
                  <a:pt x="31" y="160"/>
                  <a:pt x="33" y="172"/>
                </a:cubicBezTo>
                <a:cubicBezTo>
                  <a:pt x="34" y="176"/>
                  <a:pt x="35" y="180"/>
                  <a:pt x="36" y="184"/>
                </a:cubicBezTo>
                <a:cubicBezTo>
                  <a:pt x="38" y="189"/>
                  <a:pt x="38" y="195"/>
                  <a:pt x="40" y="201"/>
                </a:cubicBezTo>
                <a:cubicBezTo>
                  <a:pt x="41" y="210"/>
                  <a:pt x="42" y="218"/>
                  <a:pt x="44" y="228"/>
                </a:cubicBezTo>
                <a:cubicBezTo>
                  <a:pt x="46" y="237"/>
                  <a:pt x="46" y="247"/>
                  <a:pt x="48" y="255"/>
                </a:cubicBezTo>
                <a:cubicBezTo>
                  <a:pt x="49" y="255"/>
                  <a:pt x="50" y="256"/>
                  <a:pt x="51" y="257"/>
                </a:cubicBezTo>
                <a:cubicBezTo>
                  <a:pt x="53" y="256"/>
                  <a:pt x="54" y="258"/>
                  <a:pt x="56" y="258"/>
                </a:cubicBezTo>
                <a:cubicBezTo>
                  <a:pt x="62" y="258"/>
                  <a:pt x="66" y="256"/>
                  <a:pt x="70" y="254"/>
                </a:cubicBezTo>
                <a:cubicBezTo>
                  <a:pt x="72" y="253"/>
                  <a:pt x="74" y="251"/>
                  <a:pt x="75" y="250"/>
                </a:cubicBezTo>
                <a:cubicBezTo>
                  <a:pt x="77" y="247"/>
                  <a:pt x="76" y="243"/>
                  <a:pt x="75" y="240"/>
                </a:cubicBezTo>
                <a:cubicBezTo>
                  <a:pt x="75" y="238"/>
                  <a:pt x="75" y="236"/>
                  <a:pt x="75" y="234"/>
                </a:cubicBezTo>
                <a:cubicBezTo>
                  <a:pt x="74" y="222"/>
                  <a:pt x="70" y="209"/>
                  <a:pt x="69" y="197"/>
                </a:cubicBezTo>
                <a:cubicBezTo>
                  <a:pt x="65" y="198"/>
                  <a:pt x="57" y="202"/>
                  <a:pt x="51" y="201"/>
                </a:cubicBezTo>
                <a:cubicBezTo>
                  <a:pt x="49" y="201"/>
                  <a:pt x="46" y="200"/>
                  <a:pt x="45" y="199"/>
                </a:cubicBezTo>
                <a:cubicBezTo>
                  <a:pt x="45" y="198"/>
                  <a:pt x="45" y="196"/>
                  <a:pt x="45" y="195"/>
                </a:cubicBezTo>
                <a:cubicBezTo>
                  <a:pt x="45" y="190"/>
                  <a:pt x="44" y="185"/>
                  <a:pt x="43" y="180"/>
                </a:cubicBezTo>
                <a:cubicBezTo>
                  <a:pt x="42" y="171"/>
                  <a:pt x="40" y="163"/>
                  <a:pt x="38" y="154"/>
                </a:cubicBezTo>
                <a:cubicBezTo>
                  <a:pt x="34" y="134"/>
                  <a:pt x="30" y="113"/>
                  <a:pt x="23" y="93"/>
                </a:cubicBezTo>
                <a:cubicBezTo>
                  <a:pt x="21" y="88"/>
                  <a:pt x="20" y="83"/>
                  <a:pt x="19" y="78"/>
                </a:cubicBezTo>
                <a:cubicBezTo>
                  <a:pt x="17" y="72"/>
                  <a:pt x="17" y="66"/>
                  <a:pt x="15" y="61"/>
                </a:cubicBezTo>
                <a:cubicBezTo>
                  <a:pt x="14" y="60"/>
                  <a:pt x="12" y="58"/>
                  <a:pt x="13" y="55"/>
                </a:cubicBezTo>
                <a:cubicBezTo>
                  <a:pt x="22" y="57"/>
                  <a:pt x="32" y="52"/>
                  <a:pt x="36" y="46"/>
                </a:cubicBezTo>
                <a:cubicBezTo>
                  <a:pt x="35" y="44"/>
                  <a:pt x="34" y="41"/>
                  <a:pt x="33" y="38"/>
                </a:cubicBezTo>
                <a:cubicBezTo>
                  <a:pt x="25" y="44"/>
                  <a:pt x="15" y="47"/>
                  <a:pt x="3" y="48"/>
                </a:cubicBezTo>
                <a:cubicBezTo>
                  <a:pt x="5" y="60"/>
                  <a:pt x="10" y="72"/>
                  <a:pt x="13" y="85"/>
                </a:cubicBezTo>
                <a:close/>
                <a:moveTo>
                  <a:pt x="28" y="105"/>
                </a:moveTo>
                <a:cubicBezTo>
                  <a:pt x="31" y="112"/>
                  <a:pt x="32" y="120"/>
                  <a:pt x="34" y="128"/>
                </a:cubicBezTo>
                <a:cubicBezTo>
                  <a:pt x="36" y="138"/>
                  <a:pt x="39" y="147"/>
                  <a:pt x="41" y="156"/>
                </a:cubicBezTo>
                <a:cubicBezTo>
                  <a:pt x="43" y="169"/>
                  <a:pt x="45" y="182"/>
                  <a:pt x="48" y="194"/>
                </a:cubicBezTo>
                <a:cubicBezTo>
                  <a:pt x="45" y="199"/>
                  <a:pt x="52" y="199"/>
                  <a:pt x="57" y="199"/>
                </a:cubicBezTo>
                <a:cubicBezTo>
                  <a:pt x="60" y="198"/>
                  <a:pt x="66" y="196"/>
                  <a:pt x="67" y="194"/>
                </a:cubicBezTo>
                <a:cubicBezTo>
                  <a:pt x="68" y="192"/>
                  <a:pt x="67" y="190"/>
                  <a:pt x="67" y="189"/>
                </a:cubicBezTo>
                <a:cubicBezTo>
                  <a:pt x="65" y="178"/>
                  <a:pt x="64" y="166"/>
                  <a:pt x="62" y="156"/>
                </a:cubicBezTo>
                <a:cubicBezTo>
                  <a:pt x="62" y="153"/>
                  <a:pt x="61" y="151"/>
                  <a:pt x="60" y="148"/>
                </a:cubicBezTo>
                <a:cubicBezTo>
                  <a:pt x="59" y="145"/>
                  <a:pt x="59" y="141"/>
                  <a:pt x="59" y="137"/>
                </a:cubicBezTo>
                <a:cubicBezTo>
                  <a:pt x="56" y="126"/>
                  <a:pt x="53" y="117"/>
                  <a:pt x="50" y="106"/>
                </a:cubicBezTo>
                <a:cubicBezTo>
                  <a:pt x="49" y="103"/>
                  <a:pt x="48" y="99"/>
                  <a:pt x="47" y="95"/>
                </a:cubicBezTo>
                <a:cubicBezTo>
                  <a:pt x="44" y="81"/>
                  <a:pt x="41" y="64"/>
                  <a:pt x="36" y="50"/>
                </a:cubicBezTo>
                <a:cubicBezTo>
                  <a:pt x="35" y="50"/>
                  <a:pt x="34" y="51"/>
                  <a:pt x="33" y="52"/>
                </a:cubicBezTo>
                <a:cubicBezTo>
                  <a:pt x="27" y="56"/>
                  <a:pt x="21" y="58"/>
                  <a:pt x="16" y="58"/>
                </a:cubicBezTo>
                <a:cubicBezTo>
                  <a:pt x="19" y="73"/>
                  <a:pt x="23" y="89"/>
                  <a:pt x="28" y="105"/>
                </a:cubicBezTo>
                <a:close/>
                <a:moveTo>
                  <a:pt x="27" y="37"/>
                </a:moveTo>
                <a:cubicBezTo>
                  <a:pt x="21" y="40"/>
                  <a:pt x="10" y="42"/>
                  <a:pt x="6" y="43"/>
                </a:cubicBezTo>
                <a:cubicBezTo>
                  <a:pt x="6" y="44"/>
                  <a:pt x="4" y="44"/>
                  <a:pt x="4" y="46"/>
                </a:cubicBezTo>
                <a:cubicBezTo>
                  <a:pt x="14" y="44"/>
                  <a:pt x="24" y="42"/>
                  <a:pt x="32" y="36"/>
                </a:cubicBezTo>
                <a:cubicBezTo>
                  <a:pt x="30" y="34"/>
                  <a:pt x="29" y="36"/>
                  <a:pt x="27" y="37"/>
                </a:cubicBezTo>
                <a:close/>
                <a:moveTo>
                  <a:pt x="26" y="30"/>
                </a:moveTo>
                <a:cubicBezTo>
                  <a:pt x="23" y="25"/>
                  <a:pt x="19" y="19"/>
                  <a:pt x="17" y="14"/>
                </a:cubicBezTo>
                <a:cubicBezTo>
                  <a:pt x="15" y="11"/>
                  <a:pt x="14" y="7"/>
                  <a:pt x="11" y="5"/>
                </a:cubicBezTo>
                <a:cubicBezTo>
                  <a:pt x="10" y="4"/>
                  <a:pt x="9" y="3"/>
                  <a:pt x="8" y="3"/>
                </a:cubicBezTo>
                <a:cubicBezTo>
                  <a:pt x="5" y="15"/>
                  <a:pt x="8" y="28"/>
                  <a:pt x="7" y="40"/>
                </a:cubicBezTo>
                <a:cubicBezTo>
                  <a:pt x="13" y="39"/>
                  <a:pt x="17" y="37"/>
                  <a:pt x="24" y="36"/>
                </a:cubicBezTo>
                <a:cubicBezTo>
                  <a:pt x="23" y="30"/>
                  <a:pt x="19" y="27"/>
                  <a:pt x="19" y="22"/>
                </a:cubicBezTo>
                <a:cubicBezTo>
                  <a:pt x="22" y="26"/>
                  <a:pt x="24" y="30"/>
                  <a:pt x="25" y="35"/>
                </a:cubicBezTo>
                <a:cubicBezTo>
                  <a:pt x="29" y="34"/>
                  <a:pt x="27" y="32"/>
                  <a:pt x="26" y="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31" name="Freeform 298"/>
          <p:cNvSpPr>
            <a:spLocks noEditPoints="1"/>
          </p:cNvSpPr>
          <p:nvPr/>
        </p:nvSpPr>
        <p:spPr bwMode="auto">
          <a:xfrm>
            <a:off x="403225" y="517525"/>
            <a:ext cx="1033463" cy="641350"/>
          </a:xfrm>
          <a:custGeom>
            <a:avLst/>
            <a:gdLst>
              <a:gd name="T0" fmla="*/ 278 w 328"/>
              <a:gd name="T1" fmla="*/ 42 h 203"/>
              <a:gd name="T2" fmla="*/ 318 w 328"/>
              <a:gd name="T3" fmla="*/ 75 h 203"/>
              <a:gd name="T4" fmla="*/ 281 w 328"/>
              <a:gd name="T5" fmla="*/ 145 h 203"/>
              <a:gd name="T6" fmla="*/ 152 w 328"/>
              <a:gd name="T7" fmla="*/ 172 h 203"/>
              <a:gd name="T8" fmla="*/ 132 w 328"/>
              <a:gd name="T9" fmla="*/ 175 h 203"/>
              <a:gd name="T10" fmla="*/ 89 w 328"/>
              <a:gd name="T11" fmla="*/ 132 h 203"/>
              <a:gd name="T12" fmla="*/ 12 w 328"/>
              <a:gd name="T13" fmla="*/ 117 h 203"/>
              <a:gd name="T14" fmla="*/ 10 w 328"/>
              <a:gd name="T15" fmla="*/ 87 h 203"/>
              <a:gd name="T16" fmla="*/ 63 w 328"/>
              <a:gd name="T17" fmla="*/ 47 h 203"/>
              <a:gd name="T18" fmla="*/ 195 w 328"/>
              <a:gd name="T19" fmla="*/ 10 h 203"/>
              <a:gd name="T20" fmla="*/ 200 w 328"/>
              <a:gd name="T21" fmla="*/ 21 h 203"/>
              <a:gd name="T22" fmla="*/ 17 w 328"/>
              <a:gd name="T23" fmla="*/ 85 h 203"/>
              <a:gd name="T24" fmla="*/ 112 w 328"/>
              <a:gd name="T25" fmla="*/ 113 h 203"/>
              <a:gd name="T26" fmla="*/ 288 w 328"/>
              <a:gd name="T27" fmla="*/ 56 h 203"/>
              <a:gd name="T28" fmla="*/ 197 w 328"/>
              <a:gd name="T29" fmla="*/ 31 h 203"/>
              <a:gd name="T30" fmla="*/ 164 w 328"/>
              <a:gd name="T31" fmla="*/ 64 h 203"/>
              <a:gd name="T32" fmla="*/ 226 w 328"/>
              <a:gd name="T33" fmla="*/ 158 h 203"/>
              <a:gd name="T34" fmla="*/ 312 w 328"/>
              <a:gd name="T35" fmla="*/ 59 h 203"/>
              <a:gd name="T36" fmla="*/ 256 w 328"/>
              <a:gd name="T37" fmla="*/ 151 h 203"/>
              <a:gd name="T38" fmla="*/ 249 w 328"/>
              <a:gd name="T39" fmla="*/ 165 h 203"/>
              <a:gd name="T40" fmla="*/ 303 w 328"/>
              <a:gd name="T41" fmla="*/ 92 h 203"/>
              <a:gd name="T42" fmla="*/ 310 w 328"/>
              <a:gd name="T43" fmla="*/ 72 h 203"/>
              <a:gd name="T44" fmla="*/ 288 w 328"/>
              <a:gd name="T45" fmla="*/ 96 h 203"/>
              <a:gd name="T46" fmla="*/ 225 w 328"/>
              <a:gd name="T47" fmla="*/ 182 h 203"/>
              <a:gd name="T48" fmla="*/ 254 w 328"/>
              <a:gd name="T49" fmla="*/ 166 h 203"/>
              <a:gd name="T50" fmla="*/ 207 w 328"/>
              <a:gd name="T51" fmla="*/ 186 h 203"/>
              <a:gd name="T52" fmla="*/ 180 w 328"/>
              <a:gd name="T53" fmla="*/ 181 h 203"/>
              <a:gd name="T54" fmla="*/ 239 w 328"/>
              <a:gd name="T55" fmla="*/ 189 h 203"/>
              <a:gd name="T56" fmla="*/ 284 w 328"/>
              <a:gd name="T57" fmla="*/ 134 h 203"/>
              <a:gd name="T58" fmla="*/ 322 w 328"/>
              <a:gd name="T59" fmla="*/ 80 h 203"/>
              <a:gd name="T60" fmla="*/ 47 w 328"/>
              <a:gd name="T61" fmla="*/ 106 h 203"/>
              <a:gd name="T62" fmla="*/ 89 w 328"/>
              <a:gd name="T63" fmla="*/ 123 h 203"/>
              <a:gd name="T64" fmla="*/ 97 w 328"/>
              <a:gd name="T65" fmla="*/ 115 h 203"/>
              <a:gd name="T66" fmla="*/ 108 w 328"/>
              <a:gd name="T67" fmla="*/ 111 h 203"/>
              <a:gd name="T68" fmla="*/ 20 w 328"/>
              <a:gd name="T69" fmla="*/ 95 h 203"/>
              <a:gd name="T70" fmla="*/ 4 w 328"/>
              <a:gd name="T71" fmla="*/ 111 h 203"/>
              <a:gd name="T72" fmla="*/ 77 w 328"/>
              <a:gd name="T73" fmla="*/ 123 h 203"/>
              <a:gd name="T74" fmla="*/ 4 w 328"/>
              <a:gd name="T75" fmla="*/ 111 h 203"/>
              <a:gd name="T76" fmla="*/ 118 w 328"/>
              <a:gd name="T77" fmla="*/ 135 h 203"/>
              <a:gd name="T78" fmla="*/ 154 w 328"/>
              <a:gd name="T79" fmla="*/ 131 h 203"/>
              <a:gd name="T80" fmla="*/ 123 w 328"/>
              <a:gd name="T81" fmla="*/ 126 h 203"/>
              <a:gd name="T82" fmla="*/ 161 w 328"/>
              <a:gd name="T83" fmla="*/ 150 h 203"/>
              <a:gd name="T84" fmla="*/ 220 w 328"/>
              <a:gd name="T85" fmla="*/ 184 h 203"/>
              <a:gd name="T86" fmla="*/ 188 w 328"/>
              <a:gd name="T87" fmla="*/ 168 h 203"/>
              <a:gd name="T88" fmla="*/ 205 w 328"/>
              <a:gd name="T89" fmla="*/ 169 h 203"/>
              <a:gd name="T90" fmla="*/ 112 w 328"/>
              <a:gd name="T91" fmla="*/ 138 h 203"/>
              <a:gd name="T92" fmla="*/ 132 w 328"/>
              <a:gd name="T93" fmla="*/ 147 h 203"/>
              <a:gd name="T94" fmla="*/ 130 w 328"/>
              <a:gd name="T95" fmla="*/ 171 h 203"/>
              <a:gd name="T96" fmla="*/ 147 w 328"/>
              <a:gd name="T97" fmla="*/ 139 h 203"/>
              <a:gd name="T98" fmla="*/ 132 w 328"/>
              <a:gd name="T99" fmla="*/ 14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28" h="203">
                <a:moveTo>
                  <a:pt x="203" y="19"/>
                </a:moveTo>
                <a:cubicBezTo>
                  <a:pt x="214" y="16"/>
                  <a:pt x="222" y="11"/>
                  <a:pt x="236" y="13"/>
                </a:cubicBezTo>
                <a:cubicBezTo>
                  <a:pt x="246" y="14"/>
                  <a:pt x="257" y="21"/>
                  <a:pt x="265" y="26"/>
                </a:cubicBezTo>
                <a:cubicBezTo>
                  <a:pt x="270" y="30"/>
                  <a:pt x="273" y="37"/>
                  <a:pt x="278" y="42"/>
                </a:cubicBezTo>
                <a:cubicBezTo>
                  <a:pt x="286" y="51"/>
                  <a:pt x="296" y="56"/>
                  <a:pt x="313" y="56"/>
                </a:cubicBezTo>
                <a:cubicBezTo>
                  <a:pt x="315" y="55"/>
                  <a:pt x="315" y="53"/>
                  <a:pt x="318" y="54"/>
                </a:cubicBezTo>
                <a:cubicBezTo>
                  <a:pt x="318" y="60"/>
                  <a:pt x="316" y="65"/>
                  <a:pt x="315" y="71"/>
                </a:cubicBezTo>
                <a:cubicBezTo>
                  <a:pt x="317" y="71"/>
                  <a:pt x="316" y="74"/>
                  <a:pt x="318" y="75"/>
                </a:cubicBezTo>
                <a:cubicBezTo>
                  <a:pt x="322" y="78"/>
                  <a:pt x="328" y="77"/>
                  <a:pt x="328" y="84"/>
                </a:cubicBezTo>
                <a:cubicBezTo>
                  <a:pt x="328" y="87"/>
                  <a:pt x="323" y="94"/>
                  <a:pt x="320" y="97"/>
                </a:cubicBezTo>
                <a:cubicBezTo>
                  <a:pt x="315" y="105"/>
                  <a:pt x="309" y="112"/>
                  <a:pt x="303" y="119"/>
                </a:cubicBezTo>
                <a:cubicBezTo>
                  <a:pt x="296" y="128"/>
                  <a:pt x="288" y="136"/>
                  <a:pt x="281" y="145"/>
                </a:cubicBezTo>
                <a:cubicBezTo>
                  <a:pt x="272" y="157"/>
                  <a:pt x="260" y="168"/>
                  <a:pt x="252" y="180"/>
                </a:cubicBezTo>
                <a:cubicBezTo>
                  <a:pt x="242" y="184"/>
                  <a:pt x="239" y="203"/>
                  <a:pt x="225" y="201"/>
                </a:cubicBezTo>
                <a:cubicBezTo>
                  <a:pt x="223" y="201"/>
                  <a:pt x="219" y="200"/>
                  <a:pt x="217" y="199"/>
                </a:cubicBezTo>
                <a:cubicBezTo>
                  <a:pt x="196" y="192"/>
                  <a:pt x="170" y="179"/>
                  <a:pt x="152" y="172"/>
                </a:cubicBezTo>
                <a:cubicBezTo>
                  <a:pt x="151" y="175"/>
                  <a:pt x="152" y="179"/>
                  <a:pt x="151" y="183"/>
                </a:cubicBezTo>
                <a:cubicBezTo>
                  <a:pt x="148" y="184"/>
                  <a:pt x="148" y="181"/>
                  <a:pt x="147" y="178"/>
                </a:cubicBezTo>
                <a:cubicBezTo>
                  <a:pt x="145" y="175"/>
                  <a:pt x="141" y="171"/>
                  <a:pt x="140" y="168"/>
                </a:cubicBezTo>
                <a:cubicBezTo>
                  <a:pt x="136" y="169"/>
                  <a:pt x="135" y="173"/>
                  <a:pt x="132" y="175"/>
                </a:cubicBezTo>
                <a:cubicBezTo>
                  <a:pt x="131" y="178"/>
                  <a:pt x="131" y="181"/>
                  <a:pt x="126" y="180"/>
                </a:cubicBezTo>
                <a:cubicBezTo>
                  <a:pt x="126" y="174"/>
                  <a:pt x="125" y="166"/>
                  <a:pt x="128" y="158"/>
                </a:cubicBezTo>
                <a:cubicBezTo>
                  <a:pt x="123" y="152"/>
                  <a:pt x="115" y="149"/>
                  <a:pt x="110" y="142"/>
                </a:cubicBezTo>
                <a:cubicBezTo>
                  <a:pt x="100" y="144"/>
                  <a:pt x="93" y="139"/>
                  <a:pt x="89" y="132"/>
                </a:cubicBezTo>
                <a:cubicBezTo>
                  <a:pt x="78" y="130"/>
                  <a:pt x="64" y="129"/>
                  <a:pt x="52" y="126"/>
                </a:cubicBezTo>
                <a:cubicBezTo>
                  <a:pt x="49" y="125"/>
                  <a:pt x="46" y="123"/>
                  <a:pt x="43" y="123"/>
                </a:cubicBezTo>
                <a:cubicBezTo>
                  <a:pt x="41" y="122"/>
                  <a:pt x="39" y="123"/>
                  <a:pt x="38" y="123"/>
                </a:cubicBezTo>
                <a:cubicBezTo>
                  <a:pt x="29" y="121"/>
                  <a:pt x="21" y="117"/>
                  <a:pt x="12" y="117"/>
                </a:cubicBezTo>
                <a:cubicBezTo>
                  <a:pt x="9" y="116"/>
                  <a:pt x="6" y="115"/>
                  <a:pt x="2" y="115"/>
                </a:cubicBezTo>
                <a:cubicBezTo>
                  <a:pt x="1" y="113"/>
                  <a:pt x="1" y="112"/>
                  <a:pt x="0" y="110"/>
                </a:cubicBezTo>
                <a:cubicBezTo>
                  <a:pt x="2" y="104"/>
                  <a:pt x="8" y="101"/>
                  <a:pt x="14" y="99"/>
                </a:cubicBezTo>
                <a:cubicBezTo>
                  <a:pt x="13" y="94"/>
                  <a:pt x="14" y="91"/>
                  <a:pt x="10" y="87"/>
                </a:cubicBezTo>
                <a:cubicBezTo>
                  <a:pt x="14" y="80"/>
                  <a:pt x="22" y="77"/>
                  <a:pt x="28" y="73"/>
                </a:cubicBezTo>
                <a:cubicBezTo>
                  <a:pt x="33" y="70"/>
                  <a:pt x="37" y="67"/>
                  <a:pt x="42" y="63"/>
                </a:cubicBezTo>
                <a:cubicBezTo>
                  <a:pt x="46" y="60"/>
                  <a:pt x="50" y="56"/>
                  <a:pt x="54" y="53"/>
                </a:cubicBezTo>
                <a:cubicBezTo>
                  <a:pt x="57" y="51"/>
                  <a:pt x="60" y="49"/>
                  <a:pt x="63" y="47"/>
                </a:cubicBezTo>
                <a:cubicBezTo>
                  <a:pt x="66" y="45"/>
                  <a:pt x="70" y="41"/>
                  <a:pt x="73" y="37"/>
                </a:cubicBezTo>
                <a:cubicBezTo>
                  <a:pt x="84" y="27"/>
                  <a:pt x="95" y="16"/>
                  <a:pt x="104" y="4"/>
                </a:cubicBezTo>
                <a:cubicBezTo>
                  <a:pt x="108" y="3"/>
                  <a:pt x="112" y="5"/>
                  <a:pt x="115" y="5"/>
                </a:cubicBezTo>
                <a:cubicBezTo>
                  <a:pt x="142" y="8"/>
                  <a:pt x="172" y="0"/>
                  <a:pt x="195" y="10"/>
                </a:cubicBezTo>
                <a:cubicBezTo>
                  <a:pt x="197" y="13"/>
                  <a:pt x="202" y="15"/>
                  <a:pt x="203" y="19"/>
                </a:cubicBezTo>
                <a:close/>
                <a:moveTo>
                  <a:pt x="182" y="42"/>
                </a:moveTo>
                <a:cubicBezTo>
                  <a:pt x="184" y="40"/>
                  <a:pt x="185" y="37"/>
                  <a:pt x="187" y="35"/>
                </a:cubicBezTo>
                <a:cubicBezTo>
                  <a:pt x="190" y="32"/>
                  <a:pt x="200" y="25"/>
                  <a:pt x="200" y="21"/>
                </a:cubicBezTo>
                <a:cubicBezTo>
                  <a:pt x="200" y="20"/>
                  <a:pt x="196" y="16"/>
                  <a:pt x="194" y="15"/>
                </a:cubicBezTo>
                <a:cubicBezTo>
                  <a:pt x="190" y="12"/>
                  <a:pt x="181" y="10"/>
                  <a:pt x="178" y="9"/>
                </a:cubicBezTo>
                <a:cubicBezTo>
                  <a:pt x="159" y="7"/>
                  <a:pt x="128" y="10"/>
                  <a:pt x="107" y="8"/>
                </a:cubicBezTo>
                <a:cubicBezTo>
                  <a:pt x="81" y="37"/>
                  <a:pt x="50" y="63"/>
                  <a:pt x="17" y="85"/>
                </a:cubicBezTo>
                <a:cubicBezTo>
                  <a:pt x="29" y="90"/>
                  <a:pt x="45" y="87"/>
                  <a:pt x="58" y="88"/>
                </a:cubicBezTo>
                <a:cubicBezTo>
                  <a:pt x="63" y="88"/>
                  <a:pt x="70" y="89"/>
                  <a:pt x="75" y="90"/>
                </a:cubicBezTo>
                <a:cubicBezTo>
                  <a:pt x="90" y="92"/>
                  <a:pt x="104" y="97"/>
                  <a:pt x="111" y="108"/>
                </a:cubicBezTo>
                <a:cubicBezTo>
                  <a:pt x="113" y="109"/>
                  <a:pt x="110" y="113"/>
                  <a:pt x="112" y="113"/>
                </a:cubicBezTo>
                <a:cubicBezTo>
                  <a:pt x="115" y="112"/>
                  <a:pt x="117" y="109"/>
                  <a:pt x="118" y="106"/>
                </a:cubicBezTo>
                <a:cubicBezTo>
                  <a:pt x="128" y="98"/>
                  <a:pt x="137" y="90"/>
                  <a:pt x="144" y="79"/>
                </a:cubicBezTo>
                <a:cubicBezTo>
                  <a:pt x="157" y="68"/>
                  <a:pt x="169" y="53"/>
                  <a:pt x="182" y="42"/>
                </a:cubicBezTo>
                <a:close/>
                <a:moveTo>
                  <a:pt x="288" y="56"/>
                </a:moveTo>
                <a:cubicBezTo>
                  <a:pt x="278" y="50"/>
                  <a:pt x="272" y="38"/>
                  <a:pt x="264" y="31"/>
                </a:cubicBezTo>
                <a:cubicBezTo>
                  <a:pt x="255" y="22"/>
                  <a:pt x="240" y="16"/>
                  <a:pt x="226" y="16"/>
                </a:cubicBezTo>
                <a:cubicBezTo>
                  <a:pt x="221" y="16"/>
                  <a:pt x="218" y="18"/>
                  <a:pt x="214" y="20"/>
                </a:cubicBezTo>
                <a:cubicBezTo>
                  <a:pt x="205" y="22"/>
                  <a:pt x="203" y="26"/>
                  <a:pt x="197" y="31"/>
                </a:cubicBezTo>
                <a:cubicBezTo>
                  <a:pt x="194" y="34"/>
                  <a:pt x="191" y="37"/>
                  <a:pt x="187" y="41"/>
                </a:cubicBezTo>
                <a:cubicBezTo>
                  <a:pt x="184" y="44"/>
                  <a:pt x="180" y="47"/>
                  <a:pt x="177" y="50"/>
                </a:cubicBezTo>
                <a:cubicBezTo>
                  <a:pt x="174" y="54"/>
                  <a:pt x="171" y="58"/>
                  <a:pt x="169" y="61"/>
                </a:cubicBezTo>
                <a:cubicBezTo>
                  <a:pt x="167" y="62"/>
                  <a:pt x="165" y="63"/>
                  <a:pt x="164" y="64"/>
                </a:cubicBezTo>
                <a:cubicBezTo>
                  <a:pt x="155" y="73"/>
                  <a:pt x="146" y="83"/>
                  <a:pt x="138" y="92"/>
                </a:cubicBezTo>
                <a:cubicBezTo>
                  <a:pt x="131" y="101"/>
                  <a:pt x="123" y="107"/>
                  <a:pt x="117" y="115"/>
                </a:cubicBezTo>
                <a:cubicBezTo>
                  <a:pt x="133" y="112"/>
                  <a:pt x="145" y="123"/>
                  <a:pt x="157" y="128"/>
                </a:cubicBezTo>
                <a:cubicBezTo>
                  <a:pt x="175" y="144"/>
                  <a:pt x="197" y="157"/>
                  <a:pt x="226" y="158"/>
                </a:cubicBezTo>
                <a:cubicBezTo>
                  <a:pt x="227" y="158"/>
                  <a:pt x="227" y="159"/>
                  <a:pt x="229" y="160"/>
                </a:cubicBezTo>
                <a:cubicBezTo>
                  <a:pt x="234" y="156"/>
                  <a:pt x="238" y="151"/>
                  <a:pt x="242" y="146"/>
                </a:cubicBezTo>
                <a:cubicBezTo>
                  <a:pt x="246" y="140"/>
                  <a:pt x="252" y="135"/>
                  <a:pt x="254" y="129"/>
                </a:cubicBezTo>
                <a:cubicBezTo>
                  <a:pt x="274" y="106"/>
                  <a:pt x="294" y="84"/>
                  <a:pt x="312" y="59"/>
                </a:cubicBezTo>
                <a:cubicBezTo>
                  <a:pt x="303" y="60"/>
                  <a:pt x="295" y="60"/>
                  <a:pt x="288" y="56"/>
                </a:cubicBezTo>
                <a:close/>
                <a:moveTo>
                  <a:pt x="225" y="182"/>
                </a:moveTo>
                <a:cubicBezTo>
                  <a:pt x="233" y="174"/>
                  <a:pt x="241" y="166"/>
                  <a:pt x="248" y="158"/>
                </a:cubicBezTo>
                <a:cubicBezTo>
                  <a:pt x="250" y="155"/>
                  <a:pt x="252" y="151"/>
                  <a:pt x="256" y="151"/>
                </a:cubicBezTo>
                <a:cubicBezTo>
                  <a:pt x="251" y="161"/>
                  <a:pt x="241" y="169"/>
                  <a:pt x="234" y="177"/>
                </a:cubicBezTo>
                <a:cubicBezTo>
                  <a:pt x="232" y="180"/>
                  <a:pt x="228" y="182"/>
                  <a:pt x="227" y="185"/>
                </a:cubicBezTo>
                <a:cubicBezTo>
                  <a:pt x="230" y="186"/>
                  <a:pt x="233" y="183"/>
                  <a:pt x="234" y="181"/>
                </a:cubicBezTo>
                <a:cubicBezTo>
                  <a:pt x="240" y="176"/>
                  <a:pt x="245" y="170"/>
                  <a:pt x="249" y="165"/>
                </a:cubicBezTo>
                <a:cubicBezTo>
                  <a:pt x="258" y="157"/>
                  <a:pt x="265" y="148"/>
                  <a:pt x="271" y="138"/>
                </a:cubicBezTo>
                <a:cubicBezTo>
                  <a:pt x="277" y="136"/>
                  <a:pt x="277" y="130"/>
                  <a:pt x="283" y="127"/>
                </a:cubicBezTo>
                <a:cubicBezTo>
                  <a:pt x="291" y="112"/>
                  <a:pt x="306" y="99"/>
                  <a:pt x="314" y="82"/>
                </a:cubicBezTo>
                <a:cubicBezTo>
                  <a:pt x="310" y="83"/>
                  <a:pt x="308" y="90"/>
                  <a:pt x="303" y="92"/>
                </a:cubicBezTo>
                <a:cubicBezTo>
                  <a:pt x="304" y="86"/>
                  <a:pt x="311" y="82"/>
                  <a:pt x="313" y="76"/>
                </a:cubicBezTo>
                <a:cubicBezTo>
                  <a:pt x="312" y="75"/>
                  <a:pt x="310" y="76"/>
                  <a:pt x="309" y="77"/>
                </a:cubicBezTo>
                <a:cubicBezTo>
                  <a:pt x="301" y="83"/>
                  <a:pt x="297" y="95"/>
                  <a:pt x="288" y="100"/>
                </a:cubicBezTo>
                <a:cubicBezTo>
                  <a:pt x="294" y="89"/>
                  <a:pt x="303" y="82"/>
                  <a:pt x="310" y="72"/>
                </a:cubicBezTo>
                <a:cubicBezTo>
                  <a:pt x="310" y="72"/>
                  <a:pt x="311" y="72"/>
                  <a:pt x="311" y="71"/>
                </a:cubicBezTo>
                <a:cubicBezTo>
                  <a:pt x="312" y="69"/>
                  <a:pt x="313" y="67"/>
                  <a:pt x="313" y="64"/>
                </a:cubicBezTo>
                <a:cubicBezTo>
                  <a:pt x="309" y="66"/>
                  <a:pt x="309" y="71"/>
                  <a:pt x="305" y="73"/>
                </a:cubicBezTo>
                <a:cubicBezTo>
                  <a:pt x="301" y="82"/>
                  <a:pt x="292" y="87"/>
                  <a:pt x="288" y="96"/>
                </a:cubicBezTo>
                <a:cubicBezTo>
                  <a:pt x="266" y="118"/>
                  <a:pt x="249" y="146"/>
                  <a:pt x="226" y="167"/>
                </a:cubicBezTo>
                <a:cubicBezTo>
                  <a:pt x="226" y="169"/>
                  <a:pt x="227" y="171"/>
                  <a:pt x="226" y="172"/>
                </a:cubicBezTo>
                <a:cubicBezTo>
                  <a:pt x="232" y="169"/>
                  <a:pt x="235" y="162"/>
                  <a:pt x="241" y="161"/>
                </a:cubicBezTo>
                <a:cubicBezTo>
                  <a:pt x="236" y="168"/>
                  <a:pt x="227" y="174"/>
                  <a:pt x="225" y="182"/>
                </a:cubicBezTo>
                <a:close/>
                <a:moveTo>
                  <a:pt x="314" y="90"/>
                </a:moveTo>
                <a:cubicBezTo>
                  <a:pt x="308" y="98"/>
                  <a:pt x="300" y="107"/>
                  <a:pt x="296" y="115"/>
                </a:cubicBezTo>
                <a:cubicBezTo>
                  <a:pt x="292" y="118"/>
                  <a:pt x="289" y="123"/>
                  <a:pt x="286" y="129"/>
                </a:cubicBezTo>
                <a:cubicBezTo>
                  <a:pt x="274" y="140"/>
                  <a:pt x="264" y="153"/>
                  <a:pt x="254" y="166"/>
                </a:cubicBezTo>
                <a:cubicBezTo>
                  <a:pt x="250" y="170"/>
                  <a:pt x="245" y="174"/>
                  <a:pt x="241" y="179"/>
                </a:cubicBezTo>
                <a:cubicBezTo>
                  <a:pt x="237" y="182"/>
                  <a:pt x="231" y="190"/>
                  <a:pt x="226" y="191"/>
                </a:cubicBezTo>
                <a:cubicBezTo>
                  <a:pt x="223" y="191"/>
                  <a:pt x="221" y="189"/>
                  <a:pt x="218" y="188"/>
                </a:cubicBezTo>
                <a:cubicBezTo>
                  <a:pt x="214" y="187"/>
                  <a:pt x="211" y="187"/>
                  <a:pt x="207" y="186"/>
                </a:cubicBezTo>
                <a:cubicBezTo>
                  <a:pt x="188" y="180"/>
                  <a:pt x="171" y="169"/>
                  <a:pt x="154" y="162"/>
                </a:cubicBezTo>
                <a:cubicBezTo>
                  <a:pt x="153" y="164"/>
                  <a:pt x="153" y="166"/>
                  <a:pt x="153" y="168"/>
                </a:cubicBezTo>
                <a:cubicBezTo>
                  <a:pt x="154" y="168"/>
                  <a:pt x="155" y="168"/>
                  <a:pt x="157" y="168"/>
                </a:cubicBezTo>
                <a:cubicBezTo>
                  <a:pt x="163" y="173"/>
                  <a:pt x="171" y="177"/>
                  <a:pt x="180" y="181"/>
                </a:cubicBezTo>
                <a:cubicBezTo>
                  <a:pt x="185" y="183"/>
                  <a:pt x="190" y="184"/>
                  <a:pt x="195" y="185"/>
                </a:cubicBezTo>
                <a:cubicBezTo>
                  <a:pt x="199" y="187"/>
                  <a:pt x="204" y="190"/>
                  <a:pt x="209" y="192"/>
                </a:cubicBezTo>
                <a:cubicBezTo>
                  <a:pt x="215" y="194"/>
                  <a:pt x="221" y="197"/>
                  <a:pt x="227" y="198"/>
                </a:cubicBezTo>
                <a:cubicBezTo>
                  <a:pt x="232" y="196"/>
                  <a:pt x="234" y="191"/>
                  <a:pt x="239" y="189"/>
                </a:cubicBezTo>
                <a:cubicBezTo>
                  <a:pt x="241" y="183"/>
                  <a:pt x="246" y="182"/>
                  <a:pt x="247" y="177"/>
                </a:cubicBezTo>
                <a:cubicBezTo>
                  <a:pt x="250" y="178"/>
                  <a:pt x="250" y="172"/>
                  <a:pt x="253" y="172"/>
                </a:cubicBezTo>
                <a:cubicBezTo>
                  <a:pt x="256" y="168"/>
                  <a:pt x="259" y="165"/>
                  <a:pt x="262" y="161"/>
                </a:cubicBezTo>
                <a:cubicBezTo>
                  <a:pt x="272" y="154"/>
                  <a:pt x="276" y="143"/>
                  <a:pt x="284" y="134"/>
                </a:cubicBezTo>
                <a:cubicBezTo>
                  <a:pt x="288" y="129"/>
                  <a:pt x="295" y="125"/>
                  <a:pt x="297" y="119"/>
                </a:cubicBezTo>
                <a:cubicBezTo>
                  <a:pt x="302" y="115"/>
                  <a:pt x="305" y="109"/>
                  <a:pt x="310" y="104"/>
                </a:cubicBezTo>
                <a:cubicBezTo>
                  <a:pt x="314" y="99"/>
                  <a:pt x="317" y="94"/>
                  <a:pt x="320" y="90"/>
                </a:cubicBezTo>
                <a:cubicBezTo>
                  <a:pt x="322" y="86"/>
                  <a:pt x="325" y="84"/>
                  <a:pt x="322" y="80"/>
                </a:cubicBezTo>
                <a:cubicBezTo>
                  <a:pt x="320" y="81"/>
                  <a:pt x="319" y="80"/>
                  <a:pt x="318" y="80"/>
                </a:cubicBezTo>
                <a:cubicBezTo>
                  <a:pt x="321" y="83"/>
                  <a:pt x="316" y="88"/>
                  <a:pt x="314" y="90"/>
                </a:cubicBezTo>
                <a:close/>
                <a:moveTo>
                  <a:pt x="19" y="100"/>
                </a:moveTo>
                <a:cubicBezTo>
                  <a:pt x="27" y="103"/>
                  <a:pt x="40" y="102"/>
                  <a:pt x="47" y="106"/>
                </a:cubicBezTo>
                <a:cubicBezTo>
                  <a:pt x="38" y="108"/>
                  <a:pt x="30" y="104"/>
                  <a:pt x="18" y="104"/>
                </a:cubicBezTo>
                <a:cubicBezTo>
                  <a:pt x="18" y="108"/>
                  <a:pt x="23" y="108"/>
                  <a:pt x="25" y="108"/>
                </a:cubicBezTo>
                <a:cubicBezTo>
                  <a:pt x="38" y="111"/>
                  <a:pt x="50" y="112"/>
                  <a:pt x="61" y="115"/>
                </a:cubicBezTo>
                <a:cubicBezTo>
                  <a:pt x="71" y="117"/>
                  <a:pt x="78" y="122"/>
                  <a:pt x="89" y="123"/>
                </a:cubicBezTo>
                <a:cubicBezTo>
                  <a:pt x="90" y="121"/>
                  <a:pt x="91" y="120"/>
                  <a:pt x="92" y="118"/>
                </a:cubicBezTo>
                <a:cubicBezTo>
                  <a:pt x="88" y="115"/>
                  <a:pt x="81" y="116"/>
                  <a:pt x="75" y="114"/>
                </a:cubicBezTo>
                <a:cubicBezTo>
                  <a:pt x="78" y="112"/>
                  <a:pt x="85" y="113"/>
                  <a:pt x="89" y="114"/>
                </a:cubicBezTo>
                <a:cubicBezTo>
                  <a:pt x="93" y="114"/>
                  <a:pt x="95" y="117"/>
                  <a:pt x="97" y="115"/>
                </a:cubicBezTo>
                <a:cubicBezTo>
                  <a:pt x="92" y="110"/>
                  <a:pt x="82" y="107"/>
                  <a:pt x="73" y="106"/>
                </a:cubicBezTo>
                <a:cubicBezTo>
                  <a:pt x="71" y="106"/>
                  <a:pt x="67" y="107"/>
                  <a:pt x="66" y="105"/>
                </a:cubicBezTo>
                <a:cubicBezTo>
                  <a:pt x="81" y="103"/>
                  <a:pt x="92" y="108"/>
                  <a:pt x="101" y="113"/>
                </a:cubicBezTo>
                <a:cubicBezTo>
                  <a:pt x="103" y="112"/>
                  <a:pt x="107" y="112"/>
                  <a:pt x="108" y="111"/>
                </a:cubicBezTo>
                <a:cubicBezTo>
                  <a:pt x="107" y="108"/>
                  <a:pt x="105" y="108"/>
                  <a:pt x="104" y="105"/>
                </a:cubicBezTo>
                <a:cubicBezTo>
                  <a:pt x="80" y="89"/>
                  <a:pt x="49" y="94"/>
                  <a:pt x="17" y="90"/>
                </a:cubicBezTo>
                <a:cubicBezTo>
                  <a:pt x="18" y="92"/>
                  <a:pt x="18" y="95"/>
                  <a:pt x="18" y="97"/>
                </a:cubicBezTo>
                <a:cubicBezTo>
                  <a:pt x="18" y="96"/>
                  <a:pt x="19" y="95"/>
                  <a:pt x="20" y="95"/>
                </a:cubicBezTo>
                <a:cubicBezTo>
                  <a:pt x="26" y="98"/>
                  <a:pt x="38" y="97"/>
                  <a:pt x="45" y="101"/>
                </a:cubicBezTo>
                <a:cubicBezTo>
                  <a:pt x="37" y="101"/>
                  <a:pt x="24" y="98"/>
                  <a:pt x="19" y="98"/>
                </a:cubicBezTo>
                <a:cubicBezTo>
                  <a:pt x="20" y="98"/>
                  <a:pt x="19" y="100"/>
                  <a:pt x="19" y="100"/>
                </a:cubicBezTo>
                <a:close/>
                <a:moveTo>
                  <a:pt x="4" y="111"/>
                </a:moveTo>
                <a:cubicBezTo>
                  <a:pt x="15" y="115"/>
                  <a:pt x="34" y="118"/>
                  <a:pt x="46" y="119"/>
                </a:cubicBezTo>
                <a:cubicBezTo>
                  <a:pt x="57" y="123"/>
                  <a:pt x="69" y="125"/>
                  <a:pt x="81" y="127"/>
                </a:cubicBezTo>
                <a:cubicBezTo>
                  <a:pt x="83" y="127"/>
                  <a:pt x="87" y="128"/>
                  <a:pt x="88" y="126"/>
                </a:cubicBezTo>
                <a:cubicBezTo>
                  <a:pt x="86" y="123"/>
                  <a:pt x="81" y="123"/>
                  <a:pt x="77" y="123"/>
                </a:cubicBezTo>
                <a:cubicBezTo>
                  <a:pt x="58" y="118"/>
                  <a:pt x="43" y="114"/>
                  <a:pt x="22" y="110"/>
                </a:cubicBezTo>
                <a:cubicBezTo>
                  <a:pt x="20" y="111"/>
                  <a:pt x="18" y="110"/>
                  <a:pt x="16" y="109"/>
                </a:cubicBezTo>
                <a:cubicBezTo>
                  <a:pt x="16" y="106"/>
                  <a:pt x="15" y="105"/>
                  <a:pt x="14" y="103"/>
                </a:cubicBezTo>
                <a:cubicBezTo>
                  <a:pt x="10" y="105"/>
                  <a:pt x="5" y="107"/>
                  <a:pt x="4" y="111"/>
                </a:cubicBezTo>
                <a:close/>
                <a:moveTo>
                  <a:pt x="119" y="128"/>
                </a:moveTo>
                <a:cubicBezTo>
                  <a:pt x="119" y="114"/>
                  <a:pt x="98" y="112"/>
                  <a:pt x="94" y="124"/>
                </a:cubicBezTo>
                <a:cubicBezTo>
                  <a:pt x="100" y="124"/>
                  <a:pt x="107" y="116"/>
                  <a:pt x="114" y="122"/>
                </a:cubicBezTo>
                <a:cubicBezTo>
                  <a:pt x="118" y="125"/>
                  <a:pt x="117" y="131"/>
                  <a:pt x="118" y="135"/>
                </a:cubicBezTo>
                <a:cubicBezTo>
                  <a:pt x="118" y="132"/>
                  <a:pt x="120" y="130"/>
                  <a:pt x="119" y="128"/>
                </a:cubicBezTo>
                <a:close/>
                <a:moveTo>
                  <a:pt x="192" y="156"/>
                </a:moveTo>
                <a:cubicBezTo>
                  <a:pt x="184" y="153"/>
                  <a:pt x="176" y="147"/>
                  <a:pt x="170" y="142"/>
                </a:cubicBezTo>
                <a:cubicBezTo>
                  <a:pt x="164" y="138"/>
                  <a:pt x="159" y="134"/>
                  <a:pt x="154" y="131"/>
                </a:cubicBezTo>
                <a:cubicBezTo>
                  <a:pt x="145" y="125"/>
                  <a:pt x="132" y="117"/>
                  <a:pt x="121" y="118"/>
                </a:cubicBezTo>
                <a:cubicBezTo>
                  <a:pt x="121" y="118"/>
                  <a:pt x="120" y="118"/>
                  <a:pt x="120" y="119"/>
                </a:cubicBezTo>
                <a:cubicBezTo>
                  <a:pt x="125" y="123"/>
                  <a:pt x="136" y="122"/>
                  <a:pt x="141" y="127"/>
                </a:cubicBezTo>
                <a:cubicBezTo>
                  <a:pt x="136" y="129"/>
                  <a:pt x="127" y="121"/>
                  <a:pt x="123" y="126"/>
                </a:cubicBezTo>
                <a:cubicBezTo>
                  <a:pt x="133" y="129"/>
                  <a:pt x="142" y="131"/>
                  <a:pt x="150" y="136"/>
                </a:cubicBezTo>
                <a:cubicBezTo>
                  <a:pt x="155" y="139"/>
                  <a:pt x="159" y="145"/>
                  <a:pt x="164" y="147"/>
                </a:cubicBezTo>
                <a:cubicBezTo>
                  <a:pt x="165" y="149"/>
                  <a:pt x="168" y="152"/>
                  <a:pt x="166" y="154"/>
                </a:cubicBezTo>
                <a:cubicBezTo>
                  <a:pt x="163" y="154"/>
                  <a:pt x="163" y="151"/>
                  <a:pt x="161" y="150"/>
                </a:cubicBezTo>
                <a:cubicBezTo>
                  <a:pt x="159" y="152"/>
                  <a:pt x="155" y="156"/>
                  <a:pt x="155" y="159"/>
                </a:cubicBezTo>
                <a:cubicBezTo>
                  <a:pt x="158" y="159"/>
                  <a:pt x="160" y="162"/>
                  <a:pt x="164" y="162"/>
                </a:cubicBezTo>
                <a:cubicBezTo>
                  <a:pt x="179" y="170"/>
                  <a:pt x="197" y="180"/>
                  <a:pt x="216" y="184"/>
                </a:cubicBezTo>
                <a:cubicBezTo>
                  <a:pt x="218" y="184"/>
                  <a:pt x="219" y="185"/>
                  <a:pt x="220" y="184"/>
                </a:cubicBezTo>
                <a:cubicBezTo>
                  <a:pt x="217" y="180"/>
                  <a:pt x="212" y="180"/>
                  <a:pt x="208" y="179"/>
                </a:cubicBezTo>
                <a:cubicBezTo>
                  <a:pt x="199" y="176"/>
                  <a:pt x="190" y="172"/>
                  <a:pt x="183" y="168"/>
                </a:cubicBezTo>
                <a:cubicBezTo>
                  <a:pt x="179" y="165"/>
                  <a:pt x="175" y="164"/>
                  <a:pt x="173" y="160"/>
                </a:cubicBezTo>
                <a:cubicBezTo>
                  <a:pt x="179" y="160"/>
                  <a:pt x="183" y="165"/>
                  <a:pt x="188" y="168"/>
                </a:cubicBezTo>
                <a:cubicBezTo>
                  <a:pt x="198" y="174"/>
                  <a:pt x="210" y="178"/>
                  <a:pt x="222" y="178"/>
                </a:cubicBezTo>
                <a:cubicBezTo>
                  <a:pt x="222" y="177"/>
                  <a:pt x="223" y="176"/>
                  <a:pt x="224" y="175"/>
                </a:cubicBezTo>
                <a:cubicBezTo>
                  <a:pt x="221" y="175"/>
                  <a:pt x="218" y="173"/>
                  <a:pt x="215" y="172"/>
                </a:cubicBezTo>
                <a:cubicBezTo>
                  <a:pt x="211" y="171"/>
                  <a:pt x="207" y="172"/>
                  <a:pt x="205" y="169"/>
                </a:cubicBezTo>
                <a:cubicBezTo>
                  <a:pt x="212" y="168"/>
                  <a:pt x="216" y="169"/>
                  <a:pt x="221" y="170"/>
                </a:cubicBezTo>
                <a:cubicBezTo>
                  <a:pt x="222" y="167"/>
                  <a:pt x="222" y="165"/>
                  <a:pt x="223" y="162"/>
                </a:cubicBezTo>
                <a:cubicBezTo>
                  <a:pt x="212" y="158"/>
                  <a:pt x="202" y="160"/>
                  <a:pt x="192" y="156"/>
                </a:cubicBezTo>
                <a:close/>
                <a:moveTo>
                  <a:pt x="112" y="138"/>
                </a:moveTo>
                <a:cubicBezTo>
                  <a:pt x="104" y="135"/>
                  <a:pt x="98" y="134"/>
                  <a:pt x="92" y="130"/>
                </a:cubicBezTo>
                <a:cubicBezTo>
                  <a:pt x="94" y="138"/>
                  <a:pt x="105" y="141"/>
                  <a:pt x="112" y="138"/>
                </a:cubicBezTo>
                <a:close/>
                <a:moveTo>
                  <a:pt x="121" y="138"/>
                </a:moveTo>
                <a:cubicBezTo>
                  <a:pt x="124" y="141"/>
                  <a:pt x="129" y="144"/>
                  <a:pt x="132" y="147"/>
                </a:cubicBezTo>
                <a:cubicBezTo>
                  <a:pt x="136" y="143"/>
                  <a:pt x="140" y="140"/>
                  <a:pt x="144" y="137"/>
                </a:cubicBezTo>
                <a:cubicBezTo>
                  <a:pt x="138" y="134"/>
                  <a:pt x="122" y="126"/>
                  <a:pt x="121" y="138"/>
                </a:cubicBezTo>
                <a:close/>
                <a:moveTo>
                  <a:pt x="133" y="158"/>
                </a:moveTo>
                <a:cubicBezTo>
                  <a:pt x="131" y="161"/>
                  <a:pt x="128" y="166"/>
                  <a:pt x="130" y="171"/>
                </a:cubicBezTo>
                <a:cubicBezTo>
                  <a:pt x="134" y="168"/>
                  <a:pt x="136" y="163"/>
                  <a:pt x="141" y="162"/>
                </a:cubicBezTo>
                <a:cubicBezTo>
                  <a:pt x="145" y="164"/>
                  <a:pt x="143" y="171"/>
                  <a:pt x="148" y="173"/>
                </a:cubicBezTo>
                <a:cubicBezTo>
                  <a:pt x="149" y="162"/>
                  <a:pt x="151" y="153"/>
                  <a:pt x="158" y="147"/>
                </a:cubicBezTo>
                <a:cubicBezTo>
                  <a:pt x="154" y="144"/>
                  <a:pt x="151" y="141"/>
                  <a:pt x="147" y="139"/>
                </a:cubicBezTo>
                <a:cubicBezTo>
                  <a:pt x="141" y="145"/>
                  <a:pt x="134" y="147"/>
                  <a:pt x="133" y="158"/>
                </a:cubicBezTo>
                <a:close/>
                <a:moveTo>
                  <a:pt x="115" y="141"/>
                </a:moveTo>
                <a:cubicBezTo>
                  <a:pt x="119" y="146"/>
                  <a:pt x="123" y="151"/>
                  <a:pt x="130" y="154"/>
                </a:cubicBezTo>
                <a:cubicBezTo>
                  <a:pt x="130" y="152"/>
                  <a:pt x="131" y="151"/>
                  <a:pt x="132" y="149"/>
                </a:cubicBezTo>
                <a:cubicBezTo>
                  <a:pt x="125" y="148"/>
                  <a:pt x="122" y="139"/>
                  <a:pt x="115" y="1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32" name="Freeform 299"/>
          <p:cNvSpPr/>
          <p:nvPr/>
        </p:nvSpPr>
        <p:spPr bwMode="auto">
          <a:xfrm>
            <a:off x="1187450" y="4181475"/>
            <a:ext cx="25400" cy="96838"/>
          </a:xfrm>
          <a:custGeom>
            <a:avLst/>
            <a:gdLst>
              <a:gd name="T0" fmla="*/ 1 w 8"/>
              <a:gd name="T1" fmla="*/ 31 h 31"/>
              <a:gd name="T2" fmla="*/ 2 w 8"/>
              <a:gd name="T3" fmla="*/ 22 h 31"/>
              <a:gd name="T4" fmla="*/ 6 w 8"/>
              <a:gd name="T5" fmla="*/ 10 h 31"/>
              <a:gd name="T6" fmla="*/ 6 w 8"/>
              <a:gd name="T7" fmla="*/ 5 h 31"/>
              <a:gd name="T8" fmla="*/ 4 w 8"/>
              <a:gd name="T9" fmla="*/ 3 h 31"/>
              <a:gd name="T10" fmla="*/ 8 w 8"/>
              <a:gd name="T11" fmla="*/ 3 h 31"/>
              <a:gd name="T12" fmla="*/ 1 w 8"/>
              <a:gd name="T13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1">
                <a:moveTo>
                  <a:pt x="1" y="31"/>
                </a:moveTo>
                <a:cubicBezTo>
                  <a:pt x="0" y="28"/>
                  <a:pt x="1" y="25"/>
                  <a:pt x="2" y="22"/>
                </a:cubicBezTo>
                <a:cubicBezTo>
                  <a:pt x="3" y="18"/>
                  <a:pt x="5" y="13"/>
                  <a:pt x="6" y="10"/>
                </a:cubicBezTo>
                <a:cubicBezTo>
                  <a:pt x="6" y="8"/>
                  <a:pt x="6" y="6"/>
                  <a:pt x="6" y="5"/>
                </a:cubicBezTo>
                <a:cubicBezTo>
                  <a:pt x="5" y="4"/>
                  <a:pt x="5" y="4"/>
                  <a:pt x="4" y="3"/>
                </a:cubicBezTo>
                <a:cubicBezTo>
                  <a:pt x="4" y="0"/>
                  <a:pt x="7" y="2"/>
                  <a:pt x="8" y="3"/>
                </a:cubicBezTo>
                <a:cubicBezTo>
                  <a:pt x="8" y="14"/>
                  <a:pt x="3" y="21"/>
                  <a:pt x="1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33" name="Freeform 300"/>
          <p:cNvSpPr/>
          <p:nvPr/>
        </p:nvSpPr>
        <p:spPr bwMode="auto">
          <a:xfrm>
            <a:off x="1087438" y="4297363"/>
            <a:ext cx="100012" cy="227012"/>
          </a:xfrm>
          <a:custGeom>
            <a:avLst/>
            <a:gdLst>
              <a:gd name="T0" fmla="*/ 31 w 32"/>
              <a:gd name="T1" fmla="*/ 0 h 72"/>
              <a:gd name="T2" fmla="*/ 32 w 32"/>
              <a:gd name="T3" fmla="*/ 0 h 72"/>
              <a:gd name="T4" fmla="*/ 27 w 32"/>
              <a:gd name="T5" fmla="*/ 24 h 72"/>
              <a:gd name="T6" fmla="*/ 22 w 32"/>
              <a:gd name="T7" fmla="*/ 40 h 72"/>
              <a:gd name="T8" fmla="*/ 14 w 32"/>
              <a:gd name="T9" fmla="*/ 67 h 72"/>
              <a:gd name="T10" fmla="*/ 0 w 32"/>
              <a:gd name="T11" fmla="*/ 69 h 72"/>
              <a:gd name="T12" fmla="*/ 12 w 32"/>
              <a:gd name="T13" fmla="*/ 66 h 72"/>
              <a:gd name="T14" fmla="*/ 13 w 32"/>
              <a:gd name="T15" fmla="*/ 61 h 72"/>
              <a:gd name="T16" fmla="*/ 17 w 32"/>
              <a:gd name="T17" fmla="*/ 46 h 72"/>
              <a:gd name="T18" fmla="*/ 24 w 32"/>
              <a:gd name="T19" fmla="*/ 27 h 72"/>
              <a:gd name="T20" fmla="*/ 26 w 32"/>
              <a:gd name="T21" fmla="*/ 24 h 72"/>
              <a:gd name="T22" fmla="*/ 30 w 32"/>
              <a:gd name="T23" fmla="*/ 2 h 72"/>
              <a:gd name="T24" fmla="*/ 31 w 32"/>
              <a:gd name="T25" fmla="*/ 0 h 72"/>
              <a:gd name="T26" fmla="*/ 31 w 32"/>
              <a:gd name="T2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2" h="72">
                <a:moveTo>
                  <a:pt x="31" y="0"/>
                </a:moveTo>
                <a:cubicBezTo>
                  <a:pt x="32" y="0"/>
                  <a:pt x="32" y="0"/>
                  <a:pt x="32" y="0"/>
                </a:cubicBezTo>
                <a:cubicBezTo>
                  <a:pt x="30" y="8"/>
                  <a:pt x="29" y="16"/>
                  <a:pt x="27" y="24"/>
                </a:cubicBezTo>
                <a:cubicBezTo>
                  <a:pt x="25" y="29"/>
                  <a:pt x="23" y="34"/>
                  <a:pt x="22" y="40"/>
                </a:cubicBezTo>
                <a:cubicBezTo>
                  <a:pt x="18" y="48"/>
                  <a:pt x="17" y="59"/>
                  <a:pt x="14" y="67"/>
                </a:cubicBezTo>
                <a:cubicBezTo>
                  <a:pt x="11" y="70"/>
                  <a:pt x="4" y="72"/>
                  <a:pt x="0" y="69"/>
                </a:cubicBezTo>
                <a:cubicBezTo>
                  <a:pt x="4" y="69"/>
                  <a:pt x="9" y="69"/>
                  <a:pt x="12" y="66"/>
                </a:cubicBezTo>
                <a:cubicBezTo>
                  <a:pt x="13" y="64"/>
                  <a:pt x="12" y="63"/>
                  <a:pt x="13" y="61"/>
                </a:cubicBezTo>
                <a:cubicBezTo>
                  <a:pt x="14" y="56"/>
                  <a:pt x="16" y="52"/>
                  <a:pt x="17" y="46"/>
                </a:cubicBezTo>
                <a:cubicBezTo>
                  <a:pt x="19" y="40"/>
                  <a:pt x="21" y="33"/>
                  <a:pt x="24" y="27"/>
                </a:cubicBezTo>
                <a:cubicBezTo>
                  <a:pt x="24" y="26"/>
                  <a:pt x="25" y="25"/>
                  <a:pt x="26" y="24"/>
                </a:cubicBezTo>
                <a:cubicBezTo>
                  <a:pt x="28" y="17"/>
                  <a:pt x="29" y="9"/>
                  <a:pt x="30" y="2"/>
                </a:cubicBezTo>
                <a:cubicBezTo>
                  <a:pt x="30" y="1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34" name="Freeform 301"/>
          <p:cNvSpPr/>
          <p:nvPr/>
        </p:nvSpPr>
        <p:spPr bwMode="auto">
          <a:xfrm>
            <a:off x="387350" y="4530725"/>
            <a:ext cx="28575" cy="63500"/>
          </a:xfrm>
          <a:custGeom>
            <a:avLst/>
            <a:gdLst>
              <a:gd name="T0" fmla="*/ 7 w 9"/>
              <a:gd name="T1" fmla="*/ 0 h 20"/>
              <a:gd name="T2" fmla="*/ 8 w 9"/>
              <a:gd name="T3" fmla="*/ 0 h 20"/>
              <a:gd name="T4" fmla="*/ 6 w 9"/>
              <a:gd name="T5" fmla="*/ 3 h 20"/>
              <a:gd name="T6" fmla="*/ 1 w 9"/>
              <a:gd name="T7" fmla="*/ 15 h 20"/>
              <a:gd name="T8" fmla="*/ 3 w 9"/>
              <a:gd name="T9" fmla="*/ 18 h 20"/>
              <a:gd name="T10" fmla="*/ 6 w 9"/>
              <a:gd name="T11" fmla="*/ 19 h 20"/>
              <a:gd name="T12" fmla="*/ 0 w 9"/>
              <a:gd name="T13" fmla="*/ 16 h 20"/>
              <a:gd name="T14" fmla="*/ 7 w 9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20">
                <a:moveTo>
                  <a:pt x="7" y="0"/>
                </a:moveTo>
                <a:cubicBezTo>
                  <a:pt x="7" y="0"/>
                  <a:pt x="7" y="0"/>
                  <a:pt x="8" y="0"/>
                </a:cubicBezTo>
                <a:cubicBezTo>
                  <a:pt x="9" y="1"/>
                  <a:pt x="7" y="2"/>
                  <a:pt x="6" y="3"/>
                </a:cubicBezTo>
                <a:cubicBezTo>
                  <a:pt x="5" y="7"/>
                  <a:pt x="3" y="11"/>
                  <a:pt x="1" y="15"/>
                </a:cubicBezTo>
                <a:cubicBezTo>
                  <a:pt x="2" y="16"/>
                  <a:pt x="2" y="17"/>
                  <a:pt x="3" y="18"/>
                </a:cubicBezTo>
                <a:cubicBezTo>
                  <a:pt x="4" y="19"/>
                  <a:pt x="6" y="18"/>
                  <a:pt x="6" y="19"/>
                </a:cubicBezTo>
                <a:cubicBezTo>
                  <a:pt x="3" y="20"/>
                  <a:pt x="1" y="18"/>
                  <a:pt x="0" y="16"/>
                </a:cubicBezTo>
                <a:cubicBezTo>
                  <a:pt x="1" y="10"/>
                  <a:pt x="5" y="5"/>
                  <a:pt x="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35" name="Freeform 302"/>
          <p:cNvSpPr>
            <a:spLocks noEditPoints="1"/>
          </p:cNvSpPr>
          <p:nvPr/>
        </p:nvSpPr>
        <p:spPr bwMode="auto">
          <a:xfrm>
            <a:off x="368300" y="3997325"/>
            <a:ext cx="863600" cy="606425"/>
          </a:xfrm>
          <a:custGeom>
            <a:avLst/>
            <a:gdLst>
              <a:gd name="T0" fmla="*/ 158 w 274"/>
              <a:gd name="T1" fmla="*/ 11 h 192"/>
              <a:gd name="T2" fmla="*/ 164 w 274"/>
              <a:gd name="T3" fmla="*/ 61 h 192"/>
              <a:gd name="T4" fmla="*/ 218 w 274"/>
              <a:gd name="T5" fmla="*/ 26 h 192"/>
              <a:gd name="T6" fmla="*/ 237 w 274"/>
              <a:gd name="T7" fmla="*/ 17 h 192"/>
              <a:gd name="T8" fmla="*/ 258 w 274"/>
              <a:gd name="T9" fmla="*/ 40 h 192"/>
              <a:gd name="T10" fmla="*/ 270 w 274"/>
              <a:gd name="T11" fmla="*/ 85 h 192"/>
              <a:gd name="T12" fmla="*/ 216 w 274"/>
              <a:gd name="T13" fmla="*/ 172 h 192"/>
              <a:gd name="T14" fmla="*/ 115 w 274"/>
              <a:gd name="T15" fmla="*/ 184 h 192"/>
              <a:gd name="T16" fmla="*/ 9 w 274"/>
              <a:gd name="T17" fmla="*/ 191 h 192"/>
              <a:gd name="T18" fmla="*/ 4 w 274"/>
              <a:gd name="T19" fmla="*/ 148 h 192"/>
              <a:gd name="T20" fmla="*/ 26 w 274"/>
              <a:gd name="T21" fmla="*/ 107 h 192"/>
              <a:gd name="T22" fmla="*/ 107 w 274"/>
              <a:gd name="T23" fmla="*/ 57 h 192"/>
              <a:gd name="T24" fmla="*/ 143 w 274"/>
              <a:gd name="T25" fmla="*/ 95 h 192"/>
              <a:gd name="T26" fmla="*/ 155 w 274"/>
              <a:gd name="T27" fmla="*/ 25 h 192"/>
              <a:gd name="T28" fmla="*/ 118 w 274"/>
              <a:gd name="T29" fmla="*/ 88 h 192"/>
              <a:gd name="T30" fmla="*/ 139 w 274"/>
              <a:gd name="T31" fmla="*/ 107 h 192"/>
              <a:gd name="T32" fmla="*/ 154 w 274"/>
              <a:gd name="T33" fmla="*/ 78 h 192"/>
              <a:gd name="T34" fmla="*/ 145 w 274"/>
              <a:gd name="T35" fmla="*/ 140 h 192"/>
              <a:gd name="T36" fmla="*/ 224 w 274"/>
              <a:gd name="T37" fmla="*/ 24 h 192"/>
              <a:gd name="T38" fmla="*/ 156 w 274"/>
              <a:gd name="T39" fmla="*/ 132 h 192"/>
              <a:gd name="T40" fmla="*/ 136 w 274"/>
              <a:gd name="T41" fmla="*/ 156 h 192"/>
              <a:gd name="T42" fmla="*/ 177 w 274"/>
              <a:gd name="T43" fmla="*/ 124 h 192"/>
              <a:gd name="T44" fmla="*/ 234 w 274"/>
              <a:gd name="T45" fmla="*/ 24 h 192"/>
              <a:gd name="T46" fmla="*/ 248 w 274"/>
              <a:gd name="T47" fmla="*/ 32 h 192"/>
              <a:gd name="T48" fmla="*/ 241 w 274"/>
              <a:gd name="T49" fmla="*/ 25 h 192"/>
              <a:gd name="T50" fmla="*/ 213 w 274"/>
              <a:gd name="T51" fmla="*/ 115 h 192"/>
              <a:gd name="T52" fmla="*/ 229 w 274"/>
              <a:gd name="T53" fmla="*/ 64 h 192"/>
              <a:gd name="T54" fmla="*/ 225 w 274"/>
              <a:gd name="T55" fmla="*/ 106 h 192"/>
              <a:gd name="T56" fmla="*/ 233 w 274"/>
              <a:gd name="T57" fmla="*/ 100 h 192"/>
              <a:gd name="T58" fmla="*/ 167 w 274"/>
              <a:gd name="T59" fmla="*/ 145 h 192"/>
              <a:gd name="T60" fmla="*/ 245 w 274"/>
              <a:gd name="T61" fmla="*/ 77 h 192"/>
              <a:gd name="T62" fmla="*/ 239 w 274"/>
              <a:gd name="T63" fmla="*/ 78 h 192"/>
              <a:gd name="T64" fmla="*/ 57 w 274"/>
              <a:gd name="T65" fmla="*/ 64 h 192"/>
              <a:gd name="T66" fmla="*/ 60 w 274"/>
              <a:gd name="T67" fmla="*/ 148 h 192"/>
              <a:gd name="T68" fmla="*/ 117 w 274"/>
              <a:gd name="T69" fmla="*/ 90 h 192"/>
              <a:gd name="T70" fmla="*/ 261 w 274"/>
              <a:gd name="T71" fmla="*/ 61 h 192"/>
              <a:gd name="T72" fmla="*/ 235 w 274"/>
              <a:gd name="T73" fmla="*/ 159 h 192"/>
              <a:gd name="T74" fmla="*/ 165 w 274"/>
              <a:gd name="T75" fmla="*/ 164 h 192"/>
              <a:gd name="T76" fmla="*/ 182 w 274"/>
              <a:gd name="T77" fmla="*/ 169 h 192"/>
              <a:gd name="T78" fmla="*/ 247 w 274"/>
              <a:gd name="T79" fmla="*/ 166 h 192"/>
              <a:gd name="T80" fmla="*/ 270 w 274"/>
              <a:gd name="T81" fmla="*/ 72 h 192"/>
              <a:gd name="T82" fmla="*/ 233 w 274"/>
              <a:gd name="T83" fmla="*/ 133 h 192"/>
              <a:gd name="T84" fmla="*/ 134 w 274"/>
              <a:gd name="T85" fmla="*/ 173 h 192"/>
              <a:gd name="T86" fmla="*/ 249 w 274"/>
              <a:gd name="T87" fmla="*/ 104 h 192"/>
              <a:gd name="T88" fmla="*/ 240 w 274"/>
              <a:gd name="T89" fmla="*/ 74 h 192"/>
              <a:gd name="T90" fmla="*/ 159 w 274"/>
              <a:gd name="T91" fmla="*/ 148 h 192"/>
              <a:gd name="T92" fmla="*/ 206 w 274"/>
              <a:gd name="T93" fmla="*/ 121 h 192"/>
              <a:gd name="T94" fmla="*/ 208 w 274"/>
              <a:gd name="T95" fmla="*/ 116 h 192"/>
              <a:gd name="T96" fmla="*/ 4 w 274"/>
              <a:gd name="T97" fmla="*/ 145 h 192"/>
              <a:gd name="T98" fmla="*/ 79 w 274"/>
              <a:gd name="T99" fmla="*/ 159 h 192"/>
              <a:gd name="T100" fmla="*/ 48 w 274"/>
              <a:gd name="T101" fmla="*/ 156 h 192"/>
              <a:gd name="T102" fmla="*/ 79 w 274"/>
              <a:gd name="T103" fmla="*/ 156 h 192"/>
              <a:gd name="T104" fmla="*/ 12 w 274"/>
              <a:gd name="T105" fmla="*/ 156 h 192"/>
              <a:gd name="T106" fmla="*/ 87 w 274"/>
              <a:gd name="T107" fmla="*/ 167 h 192"/>
              <a:gd name="T108" fmla="*/ 64 w 274"/>
              <a:gd name="T109" fmla="*/ 165 h 192"/>
              <a:gd name="T110" fmla="*/ 11 w 274"/>
              <a:gd name="T111" fmla="*/ 168 h 192"/>
              <a:gd name="T112" fmla="*/ 114 w 274"/>
              <a:gd name="T113" fmla="*/ 179 h 192"/>
              <a:gd name="T114" fmla="*/ 45 w 274"/>
              <a:gd name="T115" fmla="*/ 181 h 192"/>
              <a:gd name="T116" fmla="*/ 17 w 274"/>
              <a:gd name="T117" fmla="*/ 164 h 192"/>
              <a:gd name="T118" fmla="*/ 21 w 274"/>
              <a:gd name="T119" fmla="*/ 179 h 192"/>
              <a:gd name="T120" fmla="*/ 106 w 274"/>
              <a:gd name="T121" fmla="*/ 175 h 192"/>
              <a:gd name="T122" fmla="*/ 133 w 274"/>
              <a:gd name="T123" fmla="*/ 18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4" h="192">
                <a:moveTo>
                  <a:pt x="145" y="38"/>
                </a:moveTo>
                <a:cubicBezTo>
                  <a:pt x="145" y="37"/>
                  <a:pt x="145" y="37"/>
                  <a:pt x="145" y="37"/>
                </a:cubicBezTo>
                <a:cubicBezTo>
                  <a:pt x="145" y="38"/>
                  <a:pt x="144" y="37"/>
                  <a:pt x="145" y="37"/>
                </a:cubicBezTo>
                <a:cubicBezTo>
                  <a:pt x="145" y="36"/>
                  <a:pt x="145" y="37"/>
                  <a:pt x="145" y="37"/>
                </a:cubicBezTo>
                <a:cubicBezTo>
                  <a:pt x="145" y="36"/>
                  <a:pt x="146" y="35"/>
                  <a:pt x="146" y="35"/>
                </a:cubicBezTo>
                <a:cubicBezTo>
                  <a:pt x="147" y="33"/>
                  <a:pt x="149" y="30"/>
                  <a:pt x="151" y="28"/>
                </a:cubicBezTo>
                <a:cubicBezTo>
                  <a:pt x="152" y="22"/>
                  <a:pt x="159" y="18"/>
                  <a:pt x="158" y="11"/>
                </a:cubicBezTo>
                <a:cubicBezTo>
                  <a:pt x="159" y="12"/>
                  <a:pt x="160" y="9"/>
                  <a:pt x="159" y="8"/>
                </a:cubicBezTo>
                <a:cubicBezTo>
                  <a:pt x="161" y="7"/>
                  <a:pt x="161" y="1"/>
                  <a:pt x="163" y="0"/>
                </a:cubicBezTo>
                <a:cubicBezTo>
                  <a:pt x="165" y="2"/>
                  <a:pt x="165" y="6"/>
                  <a:pt x="166" y="10"/>
                </a:cubicBezTo>
                <a:cubicBezTo>
                  <a:pt x="166" y="12"/>
                  <a:pt x="167" y="14"/>
                  <a:pt x="168" y="15"/>
                </a:cubicBezTo>
                <a:cubicBezTo>
                  <a:pt x="168" y="18"/>
                  <a:pt x="168" y="22"/>
                  <a:pt x="168" y="25"/>
                </a:cubicBezTo>
                <a:cubicBezTo>
                  <a:pt x="168" y="30"/>
                  <a:pt x="168" y="34"/>
                  <a:pt x="169" y="37"/>
                </a:cubicBezTo>
                <a:cubicBezTo>
                  <a:pt x="168" y="45"/>
                  <a:pt x="166" y="53"/>
                  <a:pt x="164" y="61"/>
                </a:cubicBezTo>
                <a:cubicBezTo>
                  <a:pt x="169" y="56"/>
                  <a:pt x="174" y="51"/>
                  <a:pt x="180" y="47"/>
                </a:cubicBezTo>
                <a:cubicBezTo>
                  <a:pt x="181" y="46"/>
                  <a:pt x="183" y="44"/>
                  <a:pt x="184" y="43"/>
                </a:cubicBezTo>
                <a:cubicBezTo>
                  <a:pt x="186" y="42"/>
                  <a:pt x="188" y="42"/>
                  <a:pt x="189" y="40"/>
                </a:cubicBezTo>
                <a:cubicBezTo>
                  <a:pt x="190" y="40"/>
                  <a:pt x="190" y="40"/>
                  <a:pt x="190" y="40"/>
                </a:cubicBezTo>
                <a:cubicBezTo>
                  <a:pt x="194" y="37"/>
                  <a:pt x="198" y="36"/>
                  <a:pt x="202" y="33"/>
                </a:cubicBezTo>
                <a:cubicBezTo>
                  <a:pt x="207" y="31"/>
                  <a:pt x="211" y="29"/>
                  <a:pt x="216" y="27"/>
                </a:cubicBezTo>
                <a:cubicBezTo>
                  <a:pt x="216" y="27"/>
                  <a:pt x="217" y="26"/>
                  <a:pt x="218" y="26"/>
                </a:cubicBezTo>
                <a:cubicBezTo>
                  <a:pt x="218" y="25"/>
                  <a:pt x="219" y="24"/>
                  <a:pt x="219" y="24"/>
                </a:cubicBezTo>
                <a:cubicBezTo>
                  <a:pt x="220" y="23"/>
                  <a:pt x="221" y="23"/>
                  <a:pt x="221" y="23"/>
                </a:cubicBezTo>
                <a:cubicBezTo>
                  <a:pt x="224" y="21"/>
                  <a:pt x="225" y="17"/>
                  <a:pt x="227" y="14"/>
                </a:cubicBezTo>
                <a:cubicBezTo>
                  <a:pt x="227" y="13"/>
                  <a:pt x="226" y="12"/>
                  <a:pt x="227" y="11"/>
                </a:cubicBezTo>
                <a:cubicBezTo>
                  <a:pt x="228" y="11"/>
                  <a:pt x="228" y="12"/>
                  <a:pt x="228" y="11"/>
                </a:cubicBezTo>
                <a:cubicBezTo>
                  <a:pt x="229" y="14"/>
                  <a:pt x="230" y="17"/>
                  <a:pt x="230" y="19"/>
                </a:cubicBezTo>
                <a:cubicBezTo>
                  <a:pt x="233" y="19"/>
                  <a:pt x="234" y="18"/>
                  <a:pt x="237" y="17"/>
                </a:cubicBezTo>
                <a:cubicBezTo>
                  <a:pt x="238" y="19"/>
                  <a:pt x="240" y="21"/>
                  <a:pt x="241" y="23"/>
                </a:cubicBezTo>
                <a:cubicBezTo>
                  <a:pt x="242" y="23"/>
                  <a:pt x="243" y="21"/>
                  <a:pt x="243" y="22"/>
                </a:cubicBezTo>
                <a:cubicBezTo>
                  <a:pt x="245" y="22"/>
                  <a:pt x="244" y="26"/>
                  <a:pt x="246" y="27"/>
                </a:cubicBezTo>
                <a:cubicBezTo>
                  <a:pt x="247" y="26"/>
                  <a:pt x="249" y="25"/>
                  <a:pt x="250" y="26"/>
                </a:cubicBezTo>
                <a:cubicBezTo>
                  <a:pt x="252" y="31"/>
                  <a:pt x="250" y="37"/>
                  <a:pt x="249" y="41"/>
                </a:cubicBezTo>
                <a:cubicBezTo>
                  <a:pt x="250" y="41"/>
                  <a:pt x="252" y="41"/>
                  <a:pt x="254" y="41"/>
                </a:cubicBezTo>
                <a:cubicBezTo>
                  <a:pt x="256" y="41"/>
                  <a:pt x="256" y="39"/>
                  <a:pt x="258" y="40"/>
                </a:cubicBezTo>
                <a:cubicBezTo>
                  <a:pt x="258" y="41"/>
                  <a:pt x="257" y="43"/>
                  <a:pt x="257" y="44"/>
                </a:cubicBezTo>
                <a:cubicBezTo>
                  <a:pt x="256" y="48"/>
                  <a:pt x="255" y="52"/>
                  <a:pt x="254" y="56"/>
                </a:cubicBezTo>
                <a:cubicBezTo>
                  <a:pt x="260" y="56"/>
                  <a:pt x="265" y="55"/>
                  <a:pt x="270" y="55"/>
                </a:cubicBezTo>
                <a:cubicBezTo>
                  <a:pt x="273" y="58"/>
                  <a:pt x="274" y="60"/>
                  <a:pt x="273" y="65"/>
                </a:cubicBezTo>
                <a:cubicBezTo>
                  <a:pt x="273" y="67"/>
                  <a:pt x="272" y="70"/>
                  <a:pt x="271" y="73"/>
                </a:cubicBezTo>
                <a:cubicBezTo>
                  <a:pt x="271" y="75"/>
                  <a:pt x="271" y="78"/>
                  <a:pt x="271" y="80"/>
                </a:cubicBezTo>
                <a:cubicBezTo>
                  <a:pt x="271" y="82"/>
                  <a:pt x="270" y="83"/>
                  <a:pt x="270" y="85"/>
                </a:cubicBezTo>
                <a:cubicBezTo>
                  <a:pt x="269" y="88"/>
                  <a:pt x="268" y="90"/>
                  <a:pt x="267" y="93"/>
                </a:cubicBezTo>
                <a:cubicBezTo>
                  <a:pt x="264" y="107"/>
                  <a:pt x="261" y="121"/>
                  <a:pt x="257" y="133"/>
                </a:cubicBezTo>
                <a:cubicBezTo>
                  <a:pt x="256" y="137"/>
                  <a:pt x="255" y="141"/>
                  <a:pt x="254" y="145"/>
                </a:cubicBezTo>
                <a:cubicBezTo>
                  <a:pt x="253" y="154"/>
                  <a:pt x="251" y="161"/>
                  <a:pt x="248" y="168"/>
                </a:cubicBezTo>
                <a:cubicBezTo>
                  <a:pt x="247" y="169"/>
                  <a:pt x="246" y="169"/>
                  <a:pt x="245" y="170"/>
                </a:cubicBezTo>
                <a:cubicBezTo>
                  <a:pt x="242" y="170"/>
                  <a:pt x="239" y="170"/>
                  <a:pt x="235" y="170"/>
                </a:cubicBezTo>
                <a:cubicBezTo>
                  <a:pt x="228" y="169"/>
                  <a:pt x="222" y="171"/>
                  <a:pt x="216" y="172"/>
                </a:cubicBezTo>
                <a:cubicBezTo>
                  <a:pt x="213" y="172"/>
                  <a:pt x="211" y="171"/>
                  <a:pt x="209" y="173"/>
                </a:cubicBezTo>
                <a:cubicBezTo>
                  <a:pt x="198" y="173"/>
                  <a:pt x="186" y="174"/>
                  <a:pt x="174" y="175"/>
                </a:cubicBezTo>
                <a:cubicBezTo>
                  <a:pt x="161" y="176"/>
                  <a:pt x="148" y="177"/>
                  <a:pt x="137" y="181"/>
                </a:cubicBezTo>
                <a:cubicBezTo>
                  <a:pt x="136" y="181"/>
                  <a:pt x="136" y="181"/>
                  <a:pt x="136" y="181"/>
                </a:cubicBezTo>
                <a:cubicBezTo>
                  <a:pt x="133" y="182"/>
                  <a:pt x="132" y="184"/>
                  <a:pt x="129" y="185"/>
                </a:cubicBezTo>
                <a:cubicBezTo>
                  <a:pt x="126" y="185"/>
                  <a:pt x="123" y="185"/>
                  <a:pt x="120" y="185"/>
                </a:cubicBezTo>
                <a:cubicBezTo>
                  <a:pt x="119" y="185"/>
                  <a:pt x="116" y="184"/>
                  <a:pt x="115" y="184"/>
                </a:cubicBezTo>
                <a:cubicBezTo>
                  <a:pt x="112" y="184"/>
                  <a:pt x="107" y="184"/>
                  <a:pt x="104" y="184"/>
                </a:cubicBezTo>
                <a:cubicBezTo>
                  <a:pt x="98" y="184"/>
                  <a:pt x="93" y="185"/>
                  <a:pt x="87" y="186"/>
                </a:cubicBezTo>
                <a:cubicBezTo>
                  <a:pt x="81" y="187"/>
                  <a:pt x="74" y="187"/>
                  <a:pt x="68" y="188"/>
                </a:cubicBezTo>
                <a:cubicBezTo>
                  <a:pt x="57" y="189"/>
                  <a:pt x="47" y="191"/>
                  <a:pt x="36" y="191"/>
                </a:cubicBezTo>
                <a:cubicBezTo>
                  <a:pt x="34" y="191"/>
                  <a:pt x="33" y="190"/>
                  <a:pt x="32" y="190"/>
                </a:cubicBezTo>
                <a:cubicBezTo>
                  <a:pt x="28" y="191"/>
                  <a:pt x="25" y="192"/>
                  <a:pt x="21" y="192"/>
                </a:cubicBezTo>
                <a:cubicBezTo>
                  <a:pt x="17" y="192"/>
                  <a:pt x="13" y="191"/>
                  <a:pt x="9" y="191"/>
                </a:cubicBezTo>
                <a:cubicBezTo>
                  <a:pt x="6" y="191"/>
                  <a:pt x="4" y="190"/>
                  <a:pt x="1" y="190"/>
                </a:cubicBezTo>
                <a:cubicBezTo>
                  <a:pt x="1" y="188"/>
                  <a:pt x="1" y="186"/>
                  <a:pt x="0" y="185"/>
                </a:cubicBezTo>
                <a:cubicBezTo>
                  <a:pt x="4" y="178"/>
                  <a:pt x="8" y="169"/>
                  <a:pt x="12" y="163"/>
                </a:cubicBezTo>
                <a:cubicBezTo>
                  <a:pt x="9" y="163"/>
                  <a:pt x="5" y="164"/>
                  <a:pt x="2" y="163"/>
                </a:cubicBezTo>
                <a:cubicBezTo>
                  <a:pt x="2" y="161"/>
                  <a:pt x="4" y="158"/>
                  <a:pt x="5" y="155"/>
                </a:cubicBezTo>
                <a:cubicBezTo>
                  <a:pt x="3" y="154"/>
                  <a:pt x="1" y="156"/>
                  <a:pt x="0" y="154"/>
                </a:cubicBezTo>
                <a:cubicBezTo>
                  <a:pt x="0" y="151"/>
                  <a:pt x="3" y="150"/>
                  <a:pt x="4" y="148"/>
                </a:cubicBezTo>
                <a:cubicBezTo>
                  <a:pt x="3" y="148"/>
                  <a:pt x="2" y="148"/>
                  <a:pt x="1" y="147"/>
                </a:cubicBezTo>
                <a:cubicBezTo>
                  <a:pt x="2" y="144"/>
                  <a:pt x="5" y="142"/>
                  <a:pt x="6" y="139"/>
                </a:cubicBezTo>
                <a:cubicBezTo>
                  <a:pt x="5" y="139"/>
                  <a:pt x="3" y="140"/>
                  <a:pt x="2" y="138"/>
                </a:cubicBezTo>
                <a:cubicBezTo>
                  <a:pt x="3" y="135"/>
                  <a:pt x="6" y="135"/>
                  <a:pt x="6" y="132"/>
                </a:cubicBezTo>
                <a:cubicBezTo>
                  <a:pt x="7" y="132"/>
                  <a:pt x="7" y="131"/>
                  <a:pt x="8" y="131"/>
                </a:cubicBezTo>
                <a:cubicBezTo>
                  <a:pt x="13" y="123"/>
                  <a:pt x="20" y="117"/>
                  <a:pt x="24" y="108"/>
                </a:cubicBezTo>
                <a:cubicBezTo>
                  <a:pt x="25" y="108"/>
                  <a:pt x="25" y="107"/>
                  <a:pt x="26" y="107"/>
                </a:cubicBezTo>
                <a:cubicBezTo>
                  <a:pt x="27" y="105"/>
                  <a:pt x="29" y="101"/>
                  <a:pt x="32" y="99"/>
                </a:cubicBezTo>
                <a:cubicBezTo>
                  <a:pt x="38" y="88"/>
                  <a:pt x="44" y="82"/>
                  <a:pt x="49" y="69"/>
                </a:cubicBezTo>
                <a:cubicBezTo>
                  <a:pt x="50" y="69"/>
                  <a:pt x="50" y="69"/>
                  <a:pt x="51" y="69"/>
                </a:cubicBezTo>
                <a:cubicBezTo>
                  <a:pt x="54" y="64"/>
                  <a:pt x="58" y="59"/>
                  <a:pt x="61" y="54"/>
                </a:cubicBezTo>
                <a:cubicBezTo>
                  <a:pt x="62" y="54"/>
                  <a:pt x="62" y="55"/>
                  <a:pt x="63" y="55"/>
                </a:cubicBezTo>
                <a:cubicBezTo>
                  <a:pt x="68" y="54"/>
                  <a:pt x="74" y="55"/>
                  <a:pt x="80" y="55"/>
                </a:cubicBezTo>
                <a:cubicBezTo>
                  <a:pt x="89" y="56"/>
                  <a:pt x="98" y="56"/>
                  <a:pt x="107" y="57"/>
                </a:cubicBezTo>
                <a:cubicBezTo>
                  <a:pt x="113" y="59"/>
                  <a:pt x="122" y="59"/>
                  <a:pt x="130" y="62"/>
                </a:cubicBezTo>
                <a:cubicBezTo>
                  <a:pt x="131" y="59"/>
                  <a:pt x="133" y="57"/>
                  <a:pt x="134" y="54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9" y="49"/>
                  <a:pt x="141" y="43"/>
                  <a:pt x="145" y="38"/>
                </a:cubicBezTo>
                <a:close/>
                <a:moveTo>
                  <a:pt x="140" y="106"/>
                </a:moveTo>
                <a:cubicBezTo>
                  <a:pt x="141" y="104"/>
                  <a:pt x="141" y="103"/>
                  <a:pt x="142" y="101"/>
                </a:cubicBezTo>
                <a:cubicBezTo>
                  <a:pt x="142" y="100"/>
                  <a:pt x="143" y="95"/>
                  <a:pt x="143" y="95"/>
                </a:cubicBezTo>
                <a:cubicBezTo>
                  <a:pt x="144" y="95"/>
                  <a:pt x="144" y="93"/>
                  <a:pt x="144" y="92"/>
                </a:cubicBezTo>
                <a:cubicBezTo>
                  <a:pt x="148" y="86"/>
                  <a:pt x="151" y="79"/>
                  <a:pt x="155" y="72"/>
                </a:cubicBezTo>
                <a:cubicBezTo>
                  <a:pt x="155" y="72"/>
                  <a:pt x="156" y="72"/>
                  <a:pt x="156" y="71"/>
                </a:cubicBezTo>
                <a:cubicBezTo>
                  <a:pt x="158" y="68"/>
                  <a:pt x="160" y="65"/>
                  <a:pt x="162" y="63"/>
                </a:cubicBezTo>
                <a:cubicBezTo>
                  <a:pt x="167" y="44"/>
                  <a:pt x="169" y="23"/>
                  <a:pt x="163" y="6"/>
                </a:cubicBezTo>
                <a:cubicBezTo>
                  <a:pt x="161" y="10"/>
                  <a:pt x="160" y="15"/>
                  <a:pt x="158" y="20"/>
                </a:cubicBezTo>
                <a:cubicBezTo>
                  <a:pt x="158" y="21"/>
                  <a:pt x="156" y="23"/>
                  <a:pt x="155" y="25"/>
                </a:cubicBezTo>
                <a:cubicBezTo>
                  <a:pt x="155" y="26"/>
                  <a:pt x="155" y="26"/>
                  <a:pt x="155" y="27"/>
                </a:cubicBezTo>
                <a:cubicBezTo>
                  <a:pt x="154" y="28"/>
                  <a:pt x="152" y="29"/>
                  <a:pt x="152" y="30"/>
                </a:cubicBezTo>
                <a:cubicBezTo>
                  <a:pt x="150" y="32"/>
                  <a:pt x="149" y="35"/>
                  <a:pt x="148" y="37"/>
                </a:cubicBezTo>
                <a:cubicBezTo>
                  <a:pt x="146" y="39"/>
                  <a:pt x="144" y="42"/>
                  <a:pt x="143" y="45"/>
                </a:cubicBezTo>
                <a:cubicBezTo>
                  <a:pt x="138" y="50"/>
                  <a:pt x="135" y="58"/>
                  <a:pt x="130" y="65"/>
                </a:cubicBezTo>
                <a:cubicBezTo>
                  <a:pt x="131" y="66"/>
                  <a:pt x="130" y="66"/>
                  <a:pt x="130" y="67"/>
                </a:cubicBezTo>
                <a:cubicBezTo>
                  <a:pt x="126" y="74"/>
                  <a:pt x="121" y="80"/>
                  <a:pt x="118" y="88"/>
                </a:cubicBezTo>
                <a:cubicBezTo>
                  <a:pt x="119" y="91"/>
                  <a:pt x="120" y="94"/>
                  <a:pt x="121" y="97"/>
                </a:cubicBezTo>
                <a:cubicBezTo>
                  <a:pt x="127" y="119"/>
                  <a:pt x="119" y="141"/>
                  <a:pt x="123" y="167"/>
                </a:cubicBezTo>
                <a:cubicBezTo>
                  <a:pt x="126" y="148"/>
                  <a:pt x="130" y="132"/>
                  <a:pt x="136" y="115"/>
                </a:cubicBezTo>
                <a:cubicBezTo>
                  <a:pt x="137" y="115"/>
                  <a:pt x="136" y="115"/>
                  <a:pt x="136" y="114"/>
                </a:cubicBezTo>
                <a:cubicBezTo>
                  <a:pt x="137" y="114"/>
                  <a:pt x="137" y="114"/>
                  <a:pt x="137" y="114"/>
                </a:cubicBezTo>
                <a:cubicBezTo>
                  <a:pt x="138" y="111"/>
                  <a:pt x="139" y="110"/>
                  <a:pt x="139" y="107"/>
                </a:cubicBezTo>
                <a:cubicBezTo>
                  <a:pt x="139" y="106"/>
                  <a:pt x="139" y="108"/>
                  <a:pt x="139" y="107"/>
                </a:cubicBezTo>
                <a:cubicBezTo>
                  <a:pt x="139" y="106"/>
                  <a:pt x="140" y="107"/>
                  <a:pt x="140" y="106"/>
                </a:cubicBezTo>
                <a:close/>
                <a:moveTo>
                  <a:pt x="224" y="24"/>
                </a:moveTo>
                <a:cubicBezTo>
                  <a:pt x="221" y="26"/>
                  <a:pt x="218" y="28"/>
                  <a:pt x="214" y="30"/>
                </a:cubicBezTo>
                <a:cubicBezTo>
                  <a:pt x="205" y="33"/>
                  <a:pt x="196" y="38"/>
                  <a:pt x="188" y="43"/>
                </a:cubicBezTo>
                <a:cubicBezTo>
                  <a:pt x="183" y="46"/>
                  <a:pt x="178" y="51"/>
                  <a:pt x="173" y="55"/>
                </a:cubicBezTo>
                <a:cubicBezTo>
                  <a:pt x="167" y="59"/>
                  <a:pt x="163" y="64"/>
                  <a:pt x="159" y="69"/>
                </a:cubicBezTo>
                <a:cubicBezTo>
                  <a:pt x="158" y="72"/>
                  <a:pt x="156" y="75"/>
                  <a:pt x="154" y="78"/>
                </a:cubicBezTo>
                <a:cubicBezTo>
                  <a:pt x="151" y="82"/>
                  <a:pt x="149" y="87"/>
                  <a:pt x="147" y="92"/>
                </a:cubicBezTo>
                <a:cubicBezTo>
                  <a:pt x="143" y="102"/>
                  <a:pt x="140" y="113"/>
                  <a:pt x="136" y="123"/>
                </a:cubicBezTo>
                <a:cubicBezTo>
                  <a:pt x="131" y="136"/>
                  <a:pt x="128" y="149"/>
                  <a:pt x="125" y="162"/>
                </a:cubicBezTo>
                <a:cubicBezTo>
                  <a:pt x="126" y="164"/>
                  <a:pt x="124" y="166"/>
                  <a:pt x="125" y="168"/>
                </a:cubicBezTo>
                <a:cubicBezTo>
                  <a:pt x="126" y="165"/>
                  <a:pt x="126" y="163"/>
                  <a:pt x="128" y="162"/>
                </a:cubicBezTo>
                <a:cubicBezTo>
                  <a:pt x="131" y="157"/>
                  <a:pt x="135" y="150"/>
                  <a:pt x="139" y="146"/>
                </a:cubicBezTo>
                <a:cubicBezTo>
                  <a:pt x="141" y="144"/>
                  <a:pt x="143" y="142"/>
                  <a:pt x="145" y="140"/>
                </a:cubicBezTo>
                <a:cubicBezTo>
                  <a:pt x="147" y="137"/>
                  <a:pt x="149" y="135"/>
                  <a:pt x="151" y="133"/>
                </a:cubicBezTo>
                <a:cubicBezTo>
                  <a:pt x="165" y="121"/>
                  <a:pt x="181" y="110"/>
                  <a:pt x="203" y="110"/>
                </a:cubicBezTo>
                <a:cubicBezTo>
                  <a:pt x="204" y="98"/>
                  <a:pt x="207" y="89"/>
                  <a:pt x="210" y="77"/>
                </a:cubicBezTo>
                <a:cubicBezTo>
                  <a:pt x="212" y="71"/>
                  <a:pt x="215" y="64"/>
                  <a:pt x="217" y="58"/>
                </a:cubicBezTo>
                <a:cubicBezTo>
                  <a:pt x="222" y="45"/>
                  <a:pt x="232" y="32"/>
                  <a:pt x="228" y="17"/>
                </a:cubicBezTo>
                <a:cubicBezTo>
                  <a:pt x="228" y="17"/>
                  <a:pt x="228" y="17"/>
                  <a:pt x="228" y="17"/>
                </a:cubicBezTo>
                <a:cubicBezTo>
                  <a:pt x="227" y="20"/>
                  <a:pt x="225" y="21"/>
                  <a:pt x="224" y="24"/>
                </a:cubicBezTo>
                <a:close/>
                <a:moveTo>
                  <a:pt x="230" y="21"/>
                </a:moveTo>
                <a:cubicBezTo>
                  <a:pt x="232" y="34"/>
                  <a:pt x="225" y="44"/>
                  <a:pt x="220" y="55"/>
                </a:cubicBezTo>
                <a:cubicBezTo>
                  <a:pt x="218" y="59"/>
                  <a:pt x="217" y="63"/>
                  <a:pt x="216" y="68"/>
                </a:cubicBezTo>
                <a:cubicBezTo>
                  <a:pt x="211" y="81"/>
                  <a:pt x="206" y="96"/>
                  <a:pt x="205" y="111"/>
                </a:cubicBezTo>
                <a:cubicBezTo>
                  <a:pt x="200" y="112"/>
                  <a:pt x="195" y="112"/>
                  <a:pt x="190" y="112"/>
                </a:cubicBezTo>
                <a:cubicBezTo>
                  <a:pt x="181" y="115"/>
                  <a:pt x="172" y="119"/>
                  <a:pt x="164" y="125"/>
                </a:cubicBezTo>
                <a:cubicBezTo>
                  <a:pt x="161" y="127"/>
                  <a:pt x="159" y="130"/>
                  <a:pt x="156" y="132"/>
                </a:cubicBezTo>
                <a:cubicBezTo>
                  <a:pt x="155" y="133"/>
                  <a:pt x="153" y="134"/>
                  <a:pt x="151" y="136"/>
                </a:cubicBezTo>
                <a:cubicBezTo>
                  <a:pt x="149" y="137"/>
                  <a:pt x="148" y="139"/>
                  <a:pt x="146" y="141"/>
                </a:cubicBezTo>
                <a:cubicBezTo>
                  <a:pt x="143" y="144"/>
                  <a:pt x="140" y="147"/>
                  <a:pt x="137" y="151"/>
                </a:cubicBezTo>
                <a:cubicBezTo>
                  <a:pt x="132" y="158"/>
                  <a:pt x="127" y="166"/>
                  <a:pt x="123" y="174"/>
                </a:cubicBezTo>
                <a:cubicBezTo>
                  <a:pt x="125" y="172"/>
                  <a:pt x="126" y="169"/>
                  <a:pt x="128" y="166"/>
                </a:cubicBezTo>
                <a:cubicBezTo>
                  <a:pt x="129" y="164"/>
                  <a:pt x="131" y="163"/>
                  <a:pt x="132" y="161"/>
                </a:cubicBezTo>
                <a:cubicBezTo>
                  <a:pt x="133" y="159"/>
                  <a:pt x="135" y="157"/>
                  <a:pt x="136" y="156"/>
                </a:cubicBezTo>
                <a:cubicBezTo>
                  <a:pt x="137" y="154"/>
                  <a:pt x="138" y="151"/>
                  <a:pt x="141" y="151"/>
                </a:cubicBezTo>
                <a:cubicBezTo>
                  <a:pt x="137" y="157"/>
                  <a:pt x="132" y="162"/>
                  <a:pt x="129" y="167"/>
                </a:cubicBezTo>
                <a:cubicBezTo>
                  <a:pt x="128" y="169"/>
                  <a:pt x="127" y="172"/>
                  <a:pt x="126" y="174"/>
                </a:cubicBezTo>
                <a:cubicBezTo>
                  <a:pt x="127" y="174"/>
                  <a:pt x="128" y="173"/>
                  <a:pt x="129" y="173"/>
                </a:cubicBezTo>
                <a:cubicBezTo>
                  <a:pt x="138" y="161"/>
                  <a:pt x="147" y="148"/>
                  <a:pt x="158" y="138"/>
                </a:cubicBezTo>
                <a:cubicBezTo>
                  <a:pt x="159" y="138"/>
                  <a:pt x="159" y="137"/>
                  <a:pt x="160" y="137"/>
                </a:cubicBezTo>
                <a:cubicBezTo>
                  <a:pt x="165" y="133"/>
                  <a:pt x="171" y="128"/>
                  <a:pt x="177" y="124"/>
                </a:cubicBezTo>
                <a:cubicBezTo>
                  <a:pt x="184" y="119"/>
                  <a:pt x="192" y="114"/>
                  <a:pt x="203" y="114"/>
                </a:cubicBezTo>
                <a:cubicBezTo>
                  <a:pt x="205" y="114"/>
                  <a:pt x="206" y="114"/>
                  <a:pt x="208" y="114"/>
                </a:cubicBezTo>
                <a:cubicBezTo>
                  <a:pt x="213" y="97"/>
                  <a:pt x="219" y="80"/>
                  <a:pt x="222" y="62"/>
                </a:cubicBezTo>
                <a:cubicBezTo>
                  <a:pt x="222" y="61"/>
                  <a:pt x="223" y="61"/>
                  <a:pt x="224" y="60"/>
                </a:cubicBezTo>
                <a:cubicBezTo>
                  <a:pt x="226" y="53"/>
                  <a:pt x="226" y="46"/>
                  <a:pt x="229" y="40"/>
                </a:cubicBezTo>
                <a:cubicBezTo>
                  <a:pt x="229" y="39"/>
                  <a:pt x="230" y="39"/>
                  <a:pt x="230" y="38"/>
                </a:cubicBezTo>
                <a:cubicBezTo>
                  <a:pt x="232" y="34"/>
                  <a:pt x="233" y="28"/>
                  <a:pt x="234" y="24"/>
                </a:cubicBezTo>
                <a:cubicBezTo>
                  <a:pt x="234" y="23"/>
                  <a:pt x="236" y="21"/>
                  <a:pt x="235" y="20"/>
                </a:cubicBezTo>
                <a:cubicBezTo>
                  <a:pt x="233" y="20"/>
                  <a:pt x="232" y="21"/>
                  <a:pt x="230" y="21"/>
                </a:cubicBezTo>
                <a:close/>
                <a:moveTo>
                  <a:pt x="239" y="78"/>
                </a:moveTo>
                <a:cubicBezTo>
                  <a:pt x="239" y="77"/>
                  <a:pt x="239" y="78"/>
                  <a:pt x="238" y="79"/>
                </a:cubicBezTo>
                <a:cubicBezTo>
                  <a:pt x="240" y="68"/>
                  <a:pt x="242" y="57"/>
                  <a:pt x="244" y="45"/>
                </a:cubicBezTo>
                <a:cubicBezTo>
                  <a:pt x="245" y="44"/>
                  <a:pt x="245" y="44"/>
                  <a:pt x="246" y="43"/>
                </a:cubicBezTo>
                <a:cubicBezTo>
                  <a:pt x="246" y="41"/>
                  <a:pt x="247" y="36"/>
                  <a:pt x="248" y="32"/>
                </a:cubicBezTo>
                <a:cubicBezTo>
                  <a:pt x="249" y="32"/>
                  <a:pt x="249" y="31"/>
                  <a:pt x="249" y="30"/>
                </a:cubicBezTo>
                <a:cubicBezTo>
                  <a:pt x="248" y="29"/>
                  <a:pt x="248" y="29"/>
                  <a:pt x="247" y="28"/>
                </a:cubicBezTo>
                <a:cubicBezTo>
                  <a:pt x="244" y="31"/>
                  <a:pt x="245" y="36"/>
                  <a:pt x="243" y="39"/>
                </a:cubicBezTo>
                <a:cubicBezTo>
                  <a:pt x="242" y="36"/>
                  <a:pt x="244" y="32"/>
                  <a:pt x="244" y="29"/>
                </a:cubicBezTo>
                <a:cubicBezTo>
                  <a:pt x="243" y="28"/>
                  <a:pt x="243" y="26"/>
                  <a:pt x="243" y="25"/>
                </a:cubicBezTo>
                <a:cubicBezTo>
                  <a:pt x="242" y="28"/>
                  <a:pt x="241" y="32"/>
                  <a:pt x="240" y="35"/>
                </a:cubicBezTo>
                <a:cubicBezTo>
                  <a:pt x="240" y="31"/>
                  <a:pt x="241" y="28"/>
                  <a:pt x="241" y="25"/>
                </a:cubicBezTo>
                <a:cubicBezTo>
                  <a:pt x="240" y="27"/>
                  <a:pt x="240" y="29"/>
                  <a:pt x="239" y="31"/>
                </a:cubicBezTo>
                <a:cubicBezTo>
                  <a:pt x="238" y="35"/>
                  <a:pt x="237" y="39"/>
                  <a:pt x="236" y="42"/>
                </a:cubicBezTo>
                <a:cubicBezTo>
                  <a:pt x="236" y="45"/>
                  <a:pt x="236" y="46"/>
                  <a:pt x="235" y="46"/>
                </a:cubicBezTo>
                <a:cubicBezTo>
                  <a:pt x="235" y="38"/>
                  <a:pt x="238" y="32"/>
                  <a:pt x="239" y="24"/>
                </a:cubicBezTo>
                <a:cubicBezTo>
                  <a:pt x="239" y="23"/>
                  <a:pt x="238" y="22"/>
                  <a:pt x="237" y="21"/>
                </a:cubicBezTo>
                <a:cubicBezTo>
                  <a:pt x="227" y="50"/>
                  <a:pt x="220" y="83"/>
                  <a:pt x="210" y="113"/>
                </a:cubicBezTo>
                <a:cubicBezTo>
                  <a:pt x="211" y="114"/>
                  <a:pt x="211" y="115"/>
                  <a:pt x="213" y="115"/>
                </a:cubicBezTo>
                <a:cubicBezTo>
                  <a:pt x="214" y="110"/>
                  <a:pt x="216" y="106"/>
                  <a:pt x="217" y="102"/>
                </a:cubicBezTo>
                <a:cubicBezTo>
                  <a:pt x="218" y="100"/>
                  <a:pt x="217" y="97"/>
                  <a:pt x="219" y="95"/>
                </a:cubicBezTo>
                <a:cubicBezTo>
                  <a:pt x="218" y="102"/>
                  <a:pt x="216" y="108"/>
                  <a:pt x="215" y="115"/>
                </a:cubicBezTo>
                <a:cubicBezTo>
                  <a:pt x="216" y="114"/>
                  <a:pt x="217" y="115"/>
                  <a:pt x="217" y="115"/>
                </a:cubicBezTo>
                <a:cubicBezTo>
                  <a:pt x="219" y="104"/>
                  <a:pt x="223" y="93"/>
                  <a:pt x="225" y="81"/>
                </a:cubicBezTo>
                <a:cubicBezTo>
                  <a:pt x="227" y="80"/>
                  <a:pt x="226" y="78"/>
                  <a:pt x="227" y="75"/>
                </a:cubicBezTo>
                <a:cubicBezTo>
                  <a:pt x="227" y="72"/>
                  <a:pt x="228" y="68"/>
                  <a:pt x="229" y="64"/>
                </a:cubicBezTo>
                <a:cubicBezTo>
                  <a:pt x="229" y="62"/>
                  <a:pt x="230" y="61"/>
                  <a:pt x="230" y="59"/>
                </a:cubicBezTo>
                <a:cubicBezTo>
                  <a:pt x="231" y="57"/>
                  <a:pt x="231" y="55"/>
                  <a:pt x="232" y="54"/>
                </a:cubicBezTo>
                <a:cubicBezTo>
                  <a:pt x="231" y="66"/>
                  <a:pt x="227" y="81"/>
                  <a:pt x="224" y="94"/>
                </a:cubicBezTo>
                <a:cubicBezTo>
                  <a:pt x="223" y="97"/>
                  <a:pt x="223" y="100"/>
                  <a:pt x="222" y="103"/>
                </a:cubicBezTo>
                <a:cubicBezTo>
                  <a:pt x="221" y="108"/>
                  <a:pt x="217" y="114"/>
                  <a:pt x="218" y="119"/>
                </a:cubicBezTo>
                <a:cubicBezTo>
                  <a:pt x="219" y="120"/>
                  <a:pt x="220" y="120"/>
                  <a:pt x="221" y="120"/>
                </a:cubicBezTo>
                <a:cubicBezTo>
                  <a:pt x="222" y="115"/>
                  <a:pt x="224" y="110"/>
                  <a:pt x="225" y="106"/>
                </a:cubicBezTo>
                <a:cubicBezTo>
                  <a:pt x="227" y="102"/>
                  <a:pt x="226" y="97"/>
                  <a:pt x="229" y="94"/>
                </a:cubicBezTo>
                <a:cubicBezTo>
                  <a:pt x="228" y="98"/>
                  <a:pt x="227" y="107"/>
                  <a:pt x="224" y="110"/>
                </a:cubicBezTo>
                <a:cubicBezTo>
                  <a:pt x="224" y="114"/>
                  <a:pt x="223" y="117"/>
                  <a:pt x="222" y="120"/>
                </a:cubicBezTo>
                <a:cubicBezTo>
                  <a:pt x="224" y="119"/>
                  <a:pt x="224" y="123"/>
                  <a:pt x="225" y="124"/>
                </a:cubicBezTo>
                <a:cubicBezTo>
                  <a:pt x="226" y="112"/>
                  <a:pt x="232" y="102"/>
                  <a:pt x="234" y="90"/>
                </a:cubicBezTo>
                <a:cubicBezTo>
                  <a:pt x="234" y="89"/>
                  <a:pt x="233" y="88"/>
                  <a:pt x="235" y="87"/>
                </a:cubicBezTo>
                <a:cubicBezTo>
                  <a:pt x="235" y="91"/>
                  <a:pt x="234" y="96"/>
                  <a:pt x="233" y="100"/>
                </a:cubicBezTo>
                <a:cubicBezTo>
                  <a:pt x="231" y="108"/>
                  <a:pt x="227" y="117"/>
                  <a:pt x="226" y="126"/>
                </a:cubicBezTo>
                <a:cubicBezTo>
                  <a:pt x="225" y="126"/>
                  <a:pt x="224" y="127"/>
                  <a:pt x="224" y="127"/>
                </a:cubicBezTo>
                <a:cubicBezTo>
                  <a:pt x="221" y="127"/>
                  <a:pt x="218" y="126"/>
                  <a:pt x="214" y="127"/>
                </a:cubicBezTo>
                <a:cubicBezTo>
                  <a:pt x="208" y="128"/>
                  <a:pt x="201" y="131"/>
                  <a:pt x="195" y="132"/>
                </a:cubicBezTo>
                <a:cubicBezTo>
                  <a:pt x="189" y="133"/>
                  <a:pt x="183" y="137"/>
                  <a:pt x="177" y="140"/>
                </a:cubicBezTo>
                <a:cubicBezTo>
                  <a:pt x="175" y="141"/>
                  <a:pt x="173" y="142"/>
                  <a:pt x="171" y="144"/>
                </a:cubicBezTo>
                <a:cubicBezTo>
                  <a:pt x="170" y="144"/>
                  <a:pt x="168" y="145"/>
                  <a:pt x="167" y="145"/>
                </a:cubicBezTo>
                <a:cubicBezTo>
                  <a:pt x="158" y="152"/>
                  <a:pt x="148" y="158"/>
                  <a:pt x="141" y="167"/>
                </a:cubicBezTo>
                <a:cubicBezTo>
                  <a:pt x="150" y="161"/>
                  <a:pt x="159" y="156"/>
                  <a:pt x="168" y="152"/>
                </a:cubicBezTo>
                <a:cubicBezTo>
                  <a:pt x="169" y="151"/>
                  <a:pt x="170" y="150"/>
                  <a:pt x="171" y="150"/>
                </a:cubicBezTo>
                <a:cubicBezTo>
                  <a:pt x="182" y="145"/>
                  <a:pt x="196" y="142"/>
                  <a:pt x="210" y="140"/>
                </a:cubicBezTo>
                <a:cubicBezTo>
                  <a:pt x="216" y="138"/>
                  <a:pt x="222" y="138"/>
                  <a:pt x="229" y="137"/>
                </a:cubicBezTo>
                <a:cubicBezTo>
                  <a:pt x="234" y="123"/>
                  <a:pt x="236" y="111"/>
                  <a:pt x="240" y="97"/>
                </a:cubicBezTo>
                <a:cubicBezTo>
                  <a:pt x="241" y="90"/>
                  <a:pt x="244" y="83"/>
                  <a:pt x="245" y="77"/>
                </a:cubicBezTo>
                <a:cubicBezTo>
                  <a:pt x="246" y="73"/>
                  <a:pt x="247" y="70"/>
                  <a:pt x="248" y="66"/>
                </a:cubicBezTo>
                <a:cubicBezTo>
                  <a:pt x="249" y="62"/>
                  <a:pt x="251" y="59"/>
                  <a:pt x="251" y="56"/>
                </a:cubicBezTo>
                <a:cubicBezTo>
                  <a:pt x="253" y="52"/>
                  <a:pt x="254" y="46"/>
                  <a:pt x="255" y="42"/>
                </a:cubicBezTo>
                <a:cubicBezTo>
                  <a:pt x="252" y="42"/>
                  <a:pt x="250" y="43"/>
                  <a:pt x="248" y="43"/>
                </a:cubicBezTo>
                <a:cubicBezTo>
                  <a:pt x="246" y="49"/>
                  <a:pt x="245" y="57"/>
                  <a:pt x="243" y="63"/>
                </a:cubicBezTo>
                <a:cubicBezTo>
                  <a:pt x="243" y="63"/>
                  <a:pt x="243" y="62"/>
                  <a:pt x="243" y="63"/>
                </a:cubicBezTo>
                <a:cubicBezTo>
                  <a:pt x="242" y="68"/>
                  <a:pt x="240" y="72"/>
                  <a:pt x="239" y="78"/>
                </a:cubicBezTo>
                <a:close/>
                <a:moveTo>
                  <a:pt x="107" y="59"/>
                </a:moveTo>
                <a:cubicBezTo>
                  <a:pt x="104" y="58"/>
                  <a:pt x="101" y="59"/>
                  <a:pt x="98" y="58"/>
                </a:cubicBezTo>
                <a:cubicBezTo>
                  <a:pt x="93" y="58"/>
                  <a:pt x="90" y="57"/>
                  <a:pt x="87" y="57"/>
                </a:cubicBezTo>
                <a:cubicBezTo>
                  <a:pt x="87" y="57"/>
                  <a:pt x="87" y="58"/>
                  <a:pt x="87" y="58"/>
                </a:cubicBezTo>
                <a:cubicBezTo>
                  <a:pt x="83" y="57"/>
                  <a:pt x="79" y="56"/>
                  <a:pt x="75" y="56"/>
                </a:cubicBezTo>
                <a:cubicBezTo>
                  <a:pt x="71" y="56"/>
                  <a:pt x="68" y="56"/>
                  <a:pt x="63" y="56"/>
                </a:cubicBezTo>
                <a:cubicBezTo>
                  <a:pt x="61" y="58"/>
                  <a:pt x="59" y="61"/>
                  <a:pt x="57" y="64"/>
                </a:cubicBezTo>
                <a:cubicBezTo>
                  <a:pt x="52" y="71"/>
                  <a:pt x="46" y="78"/>
                  <a:pt x="43" y="85"/>
                </a:cubicBezTo>
                <a:cubicBezTo>
                  <a:pt x="42" y="86"/>
                  <a:pt x="42" y="85"/>
                  <a:pt x="42" y="85"/>
                </a:cubicBezTo>
                <a:cubicBezTo>
                  <a:pt x="38" y="94"/>
                  <a:pt x="31" y="100"/>
                  <a:pt x="27" y="109"/>
                </a:cubicBezTo>
                <a:cubicBezTo>
                  <a:pt x="20" y="118"/>
                  <a:pt x="13" y="127"/>
                  <a:pt x="7" y="136"/>
                </a:cubicBezTo>
                <a:cubicBezTo>
                  <a:pt x="17" y="137"/>
                  <a:pt x="26" y="139"/>
                  <a:pt x="35" y="142"/>
                </a:cubicBezTo>
                <a:cubicBezTo>
                  <a:pt x="39" y="143"/>
                  <a:pt x="43" y="144"/>
                  <a:pt x="47" y="145"/>
                </a:cubicBezTo>
                <a:cubicBezTo>
                  <a:pt x="52" y="147"/>
                  <a:pt x="57" y="148"/>
                  <a:pt x="60" y="148"/>
                </a:cubicBezTo>
                <a:cubicBezTo>
                  <a:pt x="69" y="151"/>
                  <a:pt x="80" y="154"/>
                  <a:pt x="90" y="158"/>
                </a:cubicBezTo>
                <a:cubicBezTo>
                  <a:pt x="91" y="158"/>
                  <a:pt x="92" y="160"/>
                  <a:pt x="94" y="160"/>
                </a:cubicBezTo>
                <a:cubicBezTo>
                  <a:pt x="99" y="162"/>
                  <a:pt x="104" y="162"/>
                  <a:pt x="108" y="166"/>
                </a:cubicBezTo>
                <a:cubicBezTo>
                  <a:pt x="114" y="167"/>
                  <a:pt x="117" y="170"/>
                  <a:pt x="121" y="172"/>
                </a:cubicBezTo>
                <a:cubicBezTo>
                  <a:pt x="120" y="164"/>
                  <a:pt x="120" y="157"/>
                  <a:pt x="119" y="150"/>
                </a:cubicBezTo>
                <a:cubicBezTo>
                  <a:pt x="121" y="135"/>
                  <a:pt x="121" y="122"/>
                  <a:pt x="121" y="108"/>
                </a:cubicBezTo>
                <a:cubicBezTo>
                  <a:pt x="121" y="101"/>
                  <a:pt x="117" y="96"/>
                  <a:pt x="117" y="90"/>
                </a:cubicBezTo>
                <a:cubicBezTo>
                  <a:pt x="116" y="88"/>
                  <a:pt x="116" y="87"/>
                  <a:pt x="115" y="86"/>
                </a:cubicBezTo>
                <a:cubicBezTo>
                  <a:pt x="121" y="80"/>
                  <a:pt x="125" y="71"/>
                  <a:pt x="129" y="63"/>
                </a:cubicBezTo>
                <a:cubicBezTo>
                  <a:pt x="122" y="62"/>
                  <a:pt x="113" y="59"/>
                  <a:pt x="107" y="59"/>
                </a:cubicBezTo>
                <a:close/>
                <a:moveTo>
                  <a:pt x="263" y="58"/>
                </a:moveTo>
                <a:cubicBezTo>
                  <a:pt x="259" y="58"/>
                  <a:pt x="257" y="58"/>
                  <a:pt x="255" y="59"/>
                </a:cubicBezTo>
                <a:cubicBezTo>
                  <a:pt x="254" y="59"/>
                  <a:pt x="252" y="59"/>
                  <a:pt x="252" y="61"/>
                </a:cubicBezTo>
                <a:cubicBezTo>
                  <a:pt x="255" y="61"/>
                  <a:pt x="258" y="62"/>
                  <a:pt x="261" y="61"/>
                </a:cubicBezTo>
                <a:cubicBezTo>
                  <a:pt x="261" y="61"/>
                  <a:pt x="261" y="62"/>
                  <a:pt x="262" y="62"/>
                </a:cubicBezTo>
                <a:cubicBezTo>
                  <a:pt x="262" y="73"/>
                  <a:pt x="256" y="82"/>
                  <a:pt x="254" y="92"/>
                </a:cubicBezTo>
                <a:cubicBezTo>
                  <a:pt x="253" y="97"/>
                  <a:pt x="252" y="102"/>
                  <a:pt x="250" y="106"/>
                </a:cubicBezTo>
                <a:cubicBezTo>
                  <a:pt x="249" y="111"/>
                  <a:pt x="247" y="116"/>
                  <a:pt x="246" y="122"/>
                </a:cubicBezTo>
                <a:cubicBezTo>
                  <a:pt x="245" y="127"/>
                  <a:pt x="242" y="132"/>
                  <a:pt x="241" y="136"/>
                </a:cubicBezTo>
                <a:cubicBezTo>
                  <a:pt x="241" y="141"/>
                  <a:pt x="240" y="145"/>
                  <a:pt x="239" y="149"/>
                </a:cubicBezTo>
                <a:cubicBezTo>
                  <a:pt x="238" y="152"/>
                  <a:pt x="237" y="156"/>
                  <a:pt x="235" y="159"/>
                </a:cubicBezTo>
                <a:cubicBezTo>
                  <a:pt x="234" y="159"/>
                  <a:pt x="233" y="159"/>
                  <a:pt x="232" y="158"/>
                </a:cubicBezTo>
                <a:cubicBezTo>
                  <a:pt x="225" y="158"/>
                  <a:pt x="217" y="157"/>
                  <a:pt x="210" y="158"/>
                </a:cubicBezTo>
                <a:cubicBezTo>
                  <a:pt x="208" y="157"/>
                  <a:pt x="207" y="159"/>
                  <a:pt x="206" y="159"/>
                </a:cubicBezTo>
                <a:cubicBezTo>
                  <a:pt x="203" y="159"/>
                  <a:pt x="199" y="159"/>
                  <a:pt x="196" y="160"/>
                </a:cubicBezTo>
                <a:cubicBezTo>
                  <a:pt x="193" y="160"/>
                  <a:pt x="190" y="160"/>
                  <a:pt x="188" y="161"/>
                </a:cubicBezTo>
                <a:cubicBezTo>
                  <a:pt x="181" y="161"/>
                  <a:pt x="174" y="162"/>
                  <a:pt x="168" y="163"/>
                </a:cubicBezTo>
                <a:cubicBezTo>
                  <a:pt x="167" y="163"/>
                  <a:pt x="166" y="164"/>
                  <a:pt x="165" y="164"/>
                </a:cubicBezTo>
                <a:cubicBezTo>
                  <a:pt x="157" y="166"/>
                  <a:pt x="150" y="168"/>
                  <a:pt x="143" y="172"/>
                </a:cubicBezTo>
                <a:cubicBezTo>
                  <a:pt x="156" y="170"/>
                  <a:pt x="169" y="168"/>
                  <a:pt x="183" y="167"/>
                </a:cubicBezTo>
                <a:cubicBezTo>
                  <a:pt x="188" y="166"/>
                  <a:pt x="194" y="165"/>
                  <a:pt x="200" y="165"/>
                </a:cubicBezTo>
                <a:cubicBezTo>
                  <a:pt x="204" y="165"/>
                  <a:pt x="207" y="165"/>
                  <a:pt x="210" y="165"/>
                </a:cubicBezTo>
                <a:cubicBezTo>
                  <a:pt x="212" y="165"/>
                  <a:pt x="215" y="164"/>
                  <a:pt x="215" y="166"/>
                </a:cubicBezTo>
                <a:cubicBezTo>
                  <a:pt x="212" y="168"/>
                  <a:pt x="209" y="166"/>
                  <a:pt x="206" y="166"/>
                </a:cubicBezTo>
                <a:cubicBezTo>
                  <a:pt x="197" y="166"/>
                  <a:pt x="188" y="168"/>
                  <a:pt x="182" y="169"/>
                </a:cubicBezTo>
                <a:cubicBezTo>
                  <a:pt x="175" y="169"/>
                  <a:pt x="171" y="170"/>
                  <a:pt x="165" y="170"/>
                </a:cubicBezTo>
                <a:cubicBezTo>
                  <a:pt x="162" y="171"/>
                  <a:pt x="158" y="172"/>
                  <a:pt x="154" y="172"/>
                </a:cubicBezTo>
                <a:cubicBezTo>
                  <a:pt x="146" y="173"/>
                  <a:pt x="140" y="174"/>
                  <a:pt x="134" y="177"/>
                </a:cubicBezTo>
                <a:cubicBezTo>
                  <a:pt x="135" y="178"/>
                  <a:pt x="135" y="178"/>
                  <a:pt x="135" y="179"/>
                </a:cubicBezTo>
                <a:cubicBezTo>
                  <a:pt x="138" y="178"/>
                  <a:pt x="142" y="176"/>
                  <a:pt x="147" y="176"/>
                </a:cubicBezTo>
                <a:cubicBezTo>
                  <a:pt x="172" y="172"/>
                  <a:pt x="202" y="171"/>
                  <a:pt x="229" y="168"/>
                </a:cubicBezTo>
                <a:cubicBezTo>
                  <a:pt x="235" y="167"/>
                  <a:pt x="243" y="170"/>
                  <a:pt x="247" y="166"/>
                </a:cubicBezTo>
                <a:cubicBezTo>
                  <a:pt x="251" y="156"/>
                  <a:pt x="252" y="145"/>
                  <a:pt x="254" y="135"/>
                </a:cubicBezTo>
                <a:cubicBezTo>
                  <a:pt x="255" y="131"/>
                  <a:pt x="257" y="128"/>
                  <a:pt x="258" y="125"/>
                </a:cubicBezTo>
                <a:cubicBezTo>
                  <a:pt x="259" y="121"/>
                  <a:pt x="260" y="117"/>
                  <a:pt x="261" y="113"/>
                </a:cubicBezTo>
                <a:cubicBezTo>
                  <a:pt x="261" y="110"/>
                  <a:pt x="263" y="106"/>
                  <a:pt x="263" y="102"/>
                </a:cubicBezTo>
                <a:cubicBezTo>
                  <a:pt x="264" y="99"/>
                  <a:pt x="265" y="95"/>
                  <a:pt x="266" y="91"/>
                </a:cubicBezTo>
                <a:cubicBezTo>
                  <a:pt x="266" y="89"/>
                  <a:pt x="267" y="88"/>
                  <a:pt x="268" y="87"/>
                </a:cubicBezTo>
                <a:cubicBezTo>
                  <a:pt x="269" y="82"/>
                  <a:pt x="269" y="76"/>
                  <a:pt x="270" y="72"/>
                </a:cubicBezTo>
                <a:cubicBezTo>
                  <a:pt x="270" y="68"/>
                  <a:pt x="273" y="62"/>
                  <a:pt x="270" y="58"/>
                </a:cubicBezTo>
                <a:cubicBezTo>
                  <a:pt x="268" y="57"/>
                  <a:pt x="265" y="58"/>
                  <a:pt x="263" y="58"/>
                </a:cubicBezTo>
                <a:close/>
                <a:moveTo>
                  <a:pt x="252" y="63"/>
                </a:moveTo>
                <a:cubicBezTo>
                  <a:pt x="248" y="73"/>
                  <a:pt x="247" y="84"/>
                  <a:pt x="244" y="95"/>
                </a:cubicBezTo>
                <a:cubicBezTo>
                  <a:pt x="243" y="98"/>
                  <a:pt x="242" y="101"/>
                  <a:pt x="241" y="104"/>
                </a:cubicBezTo>
                <a:cubicBezTo>
                  <a:pt x="240" y="107"/>
                  <a:pt x="239" y="110"/>
                  <a:pt x="239" y="114"/>
                </a:cubicBezTo>
                <a:cubicBezTo>
                  <a:pt x="237" y="120"/>
                  <a:pt x="235" y="127"/>
                  <a:pt x="233" y="133"/>
                </a:cubicBezTo>
                <a:cubicBezTo>
                  <a:pt x="233" y="135"/>
                  <a:pt x="233" y="136"/>
                  <a:pt x="232" y="137"/>
                </a:cubicBezTo>
                <a:cubicBezTo>
                  <a:pt x="232" y="138"/>
                  <a:pt x="232" y="139"/>
                  <a:pt x="232" y="139"/>
                </a:cubicBezTo>
                <a:cubicBezTo>
                  <a:pt x="224" y="140"/>
                  <a:pt x="216" y="140"/>
                  <a:pt x="208" y="142"/>
                </a:cubicBezTo>
                <a:cubicBezTo>
                  <a:pt x="195" y="144"/>
                  <a:pt x="183" y="147"/>
                  <a:pt x="172" y="152"/>
                </a:cubicBezTo>
                <a:cubicBezTo>
                  <a:pt x="165" y="155"/>
                  <a:pt x="158" y="159"/>
                  <a:pt x="151" y="163"/>
                </a:cubicBezTo>
                <a:cubicBezTo>
                  <a:pt x="148" y="165"/>
                  <a:pt x="145" y="167"/>
                  <a:pt x="141" y="169"/>
                </a:cubicBezTo>
                <a:cubicBezTo>
                  <a:pt x="139" y="170"/>
                  <a:pt x="136" y="171"/>
                  <a:pt x="134" y="173"/>
                </a:cubicBezTo>
                <a:cubicBezTo>
                  <a:pt x="134" y="173"/>
                  <a:pt x="133" y="174"/>
                  <a:pt x="133" y="175"/>
                </a:cubicBezTo>
                <a:cubicBezTo>
                  <a:pt x="134" y="175"/>
                  <a:pt x="135" y="174"/>
                  <a:pt x="136" y="173"/>
                </a:cubicBezTo>
                <a:cubicBezTo>
                  <a:pt x="138" y="172"/>
                  <a:pt x="140" y="171"/>
                  <a:pt x="142" y="170"/>
                </a:cubicBezTo>
                <a:cubicBezTo>
                  <a:pt x="145" y="169"/>
                  <a:pt x="147" y="168"/>
                  <a:pt x="149" y="167"/>
                </a:cubicBezTo>
                <a:cubicBezTo>
                  <a:pt x="163" y="161"/>
                  <a:pt x="179" y="159"/>
                  <a:pt x="195" y="158"/>
                </a:cubicBezTo>
                <a:cubicBezTo>
                  <a:pt x="208" y="156"/>
                  <a:pt x="222" y="154"/>
                  <a:pt x="235" y="157"/>
                </a:cubicBezTo>
                <a:cubicBezTo>
                  <a:pt x="239" y="139"/>
                  <a:pt x="244" y="120"/>
                  <a:pt x="249" y="104"/>
                </a:cubicBezTo>
                <a:cubicBezTo>
                  <a:pt x="249" y="103"/>
                  <a:pt x="249" y="101"/>
                  <a:pt x="250" y="100"/>
                </a:cubicBezTo>
                <a:cubicBezTo>
                  <a:pt x="250" y="98"/>
                  <a:pt x="251" y="96"/>
                  <a:pt x="252" y="95"/>
                </a:cubicBezTo>
                <a:cubicBezTo>
                  <a:pt x="252" y="93"/>
                  <a:pt x="253" y="90"/>
                  <a:pt x="253" y="88"/>
                </a:cubicBezTo>
                <a:cubicBezTo>
                  <a:pt x="256" y="80"/>
                  <a:pt x="259" y="72"/>
                  <a:pt x="260" y="64"/>
                </a:cubicBezTo>
                <a:cubicBezTo>
                  <a:pt x="257" y="63"/>
                  <a:pt x="254" y="63"/>
                  <a:pt x="252" y="63"/>
                </a:cubicBezTo>
                <a:close/>
                <a:moveTo>
                  <a:pt x="239" y="77"/>
                </a:moveTo>
                <a:cubicBezTo>
                  <a:pt x="239" y="76"/>
                  <a:pt x="240" y="75"/>
                  <a:pt x="240" y="74"/>
                </a:cubicBezTo>
                <a:cubicBezTo>
                  <a:pt x="239" y="75"/>
                  <a:pt x="239" y="76"/>
                  <a:pt x="239" y="77"/>
                </a:cubicBezTo>
                <a:close/>
                <a:moveTo>
                  <a:pt x="197" y="116"/>
                </a:moveTo>
                <a:cubicBezTo>
                  <a:pt x="189" y="117"/>
                  <a:pt x="183" y="122"/>
                  <a:pt x="176" y="126"/>
                </a:cubicBezTo>
                <a:cubicBezTo>
                  <a:pt x="171" y="130"/>
                  <a:pt x="165" y="134"/>
                  <a:pt x="160" y="138"/>
                </a:cubicBezTo>
                <a:cubicBezTo>
                  <a:pt x="150" y="149"/>
                  <a:pt x="140" y="161"/>
                  <a:pt x="132" y="173"/>
                </a:cubicBezTo>
                <a:cubicBezTo>
                  <a:pt x="138" y="166"/>
                  <a:pt x="145" y="159"/>
                  <a:pt x="152" y="153"/>
                </a:cubicBezTo>
                <a:cubicBezTo>
                  <a:pt x="155" y="153"/>
                  <a:pt x="157" y="150"/>
                  <a:pt x="159" y="148"/>
                </a:cubicBezTo>
                <a:cubicBezTo>
                  <a:pt x="165" y="146"/>
                  <a:pt x="169" y="142"/>
                  <a:pt x="174" y="139"/>
                </a:cubicBezTo>
                <a:cubicBezTo>
                  <a:pt x="180" y="136"/>
                  <a:pt x="185" y="133"/>
                  <a:pt x="191" y="131"/>
                </a:cubicBezTo>
                <a:cubicBezTo>
                  <a:pt x="191" y="130"/>
                  <a:pt x="192" y="130"/>
                  <a:pt x="192" y="130"/>
                </a:cubicBezTo>
                <a:cubicBezTo>
                  <a:pt x="201" y="127"/>
                  <a:pt x="213" y="123"/>
                  <a:pt x="223" y="125"/>
                </a:cubicBezTo>
                <a:cubicBezTo>
                  <a:pt x="223" y="124"/>
                  <a:pt x="222" y="123"/>
                  <a:pt x="222" y="122"/>
                </a:cubicBezTo>
                <a:cubicBezTo>
                  <a:pt x="221" y="122"/>
                  <a:pt x="219" y="122"/>
                  <a:pt x="218" y="122"/>
                </a:cubicBezTo>
                <a:cubicBezTo>
                  <a:pt x="215" y="120"/>
                  <a:pt x="210" y="121"/>
                  <a:pt x="206" y="121"/>
                </a:cubicBezTo>
                <a:cubicBezTo>
                  <a:pt x="201" y="122"/>
                  <a:pt x="194" y="124"/>
                  <a:pt x="190" y="127"/>
                </a:cubicBezTo>
                <a:cubicBezTo>
                  <a:pt x="188" y="128"/>
                  <a:pt x="187" y="130"/>
                  <a:pt x="185" y="130"/>
                </a:cubicBezTo>
                <a:cubicBezTo>
                  <a:pt x="185" y="129"/>
                  <a:pt x="187" y="128"/>
                  <a:pt x="188" y="128"/>
                </a:cubicBezTo>
                <a:cubicBezTo>
                  <a:pt x="193" y="121"/>
                  <a:pt x="206" y="120"/>
                  <a:pt x="216" y="119"/>
                </a:cubicBezTo>
                <a:cubicBezTo>
                  <a:pt x="216" y="118"/>
                  <a:pt x="216" y="117"/>
                  <a:pt x="216" y="117"/>
                </a:cubicBezTo>
                <a:cubicBezTo>
                  <a:pt x="207" y="117"/>
                  <a:pt x="197" y="120"/>
                  <a:pt x="191" y="122"/>
                </a:cubicBezTo>
                <a:cubicBezTo>
                  <a:pt x="195" y="119"/>
                  <a:pt x="203" y="117"/>
                  <a:pt x="208" y="116"/>
                </a:cubicBezTo>
                <a:cubicBezTo>
                  <a:pt x="205" y="116"/>
                  <a:pt x="201" y="115"/>
                  <a:pt x="197" y="116"/>
                </a:cubicBezTo>
                <a:close/>
                <a:moveTo>
                  <a:pt x="59" y="151"/>
                </a:moveTo>
                <a:cubicBezTo>
                  <a:pt x="58" y="151"/>
                  <a:pt x="57" y="150"/>
                  <a:pt x="57" y="150"/>
                </a:cubicBezTo>
                <a:cubicBezTo>
                  <a:pt x="49" y="148"/>
                  <a:pt x="41" y="146"/>
                  <a:pt x="34" y="144"/>
                </a:cubicBezTo>
                <a:cubicBezTo>
                  <a:pt x="26" y="142"/>
                  <a:pt x="17" y="141"/>
                  <a:pt x="10" y="140"/>
                </a:cubicBezTo>
                <a:cubicBezTo>
                  <a:pt x="9" y="140"/>
                  <a:pt x="9" y="140"/>
                  <a:pt x="7" y="140"/>
                </a:cubicBezTo>
                <a:cubicBezTo>
                  <a:pt x="6" y="142"/>
                  <a:pt x="5" y="143"/>
                  <a:pt x="4" y="145"/>
                </a:cubicBezTo>
                <a:cubicBezTo>
                  <a:pt x="8" y="145"/>
                  <a:pt x="11" y="146"/>
                  <a:pt x="14" y="146"/>
                </a:cubicBezTo>
                <a:cubicBezTo>
                  <a:pt x="27" y="148"/>
                  <a:pt x="40" y="151"/>
                  <a:pt x="53" y="152"/>
                </a:cubicBezTo>
                <a:cubicBezTo>
                  <a:pt x="58" y="153"/>
                  <a:pt x="64" y="153"/>
                  <a:pt x="70" y="154"/>
                </a:cubicBezTo>
                <a:cubicBezTo>
                  <a:pt x="71" y="154"/>
                  <a:pt x="72" y="155"/>
                  <a:pt x="72" y="154"/>
                </a:cubicBezTo>
                <a:cubicBezTo>
                  <a:pt x="68" y="153"/>
                  <a:pt x="63" y="152"/>
                  <a:pt x="59" y="151"/>
                </a:cubicBezTo>
                <a:close/>
                <a:moveTo>
                  <a:pt x="88" y="162"/>
                </a:moveTo>
                <a:cubicBezTo>
                  <a:pt x="85" y="161"/>
                  <a:pt x="82" y="160"/>
                  <a:pt x="79" y="159"/>
                </a:cubicBezTo>
                <a:cubicBezTo>
                  <a:pt x="78" y="158"/>
                  <a:pt x="76" y="158"/>
                  <a:pt x="74" y="157"/>
                </a:cubicBezTo>
                <a:cubicBezTo>
                  <a:pt x="71" y="156"/>
                  <a:pt x="67" y="156"/>
                  <a:pt x="63" y="156"/>
                </a:cubicBezTo>
                <a:cubicBezTo>
                  <a:pt x="58" y="155"/>
                  <a:pt x="52" y="154"/>
                  <a:pt x="47" y="154"/>
                </a:cubicBezTo>
                <a:cubicBezTo>
                  <a:pt x="32" y="152"/>
                  <a:pt x="19" y="148"/>
                  <a:pt x="6" y="147"/>
                </a:cubicBezTo>
                <a:cubicBezTo>
                  <a:pt x="5" y="149"/>
                  <a:pt x="3" y="151"/>
                  <a:pt x="3" y="153"/>
                </a:cubicBezTo>
                <a:cubicBezTo>
                  <a:pt x="9" y="153"/>
                  <a:pt x="16" y="154"/>
                  <a:pt x="23" y="155"/>
                </a:cubicBezTo>
                <a:cubicBezTo>
                  <a:pt x="30" y="156"/>
                  <a:pt x="41" y="156"/>
                  <a:pt x="48" y="156"/>
                </a:cubicBezTo>
                <a:cubicBezTo>
                  <a:pt x="51" y="157"/>
                  <a:pt x="54" y="157"/>
                  <a:pt x="57" y="158"/>
                </a:cubicBezTo>
                <a:cubicBezTo>
                  <a:pt x="58" y="158"/>
                  <a:pt x="59" y="158"/>
                  <a:pt x="59" y="159"/>
                </a:cubicBezTo>
                <a:cubicBezTo>
                  <a:pt x="64" y="160"/>
                  <a:pt x="68" y="159"/>
                  <a:pt x="73" y="160"/>
                </a:cubicBezTo>
                <a:cubicBezTo>
                  <a:pt x="80" y="162"/>
                  <a:pt x="86" y="164"/>
                  <a:pt x="92" y="166"/>
                </a:cubicBezTo>
                <a:cubicBezTo>
                  <a:pt x="94" y="166"/>
                  <a:pt x="96" y="167"/>
                  <a:pt x="99" y="167"/>
                </a:cubicBezTo>
                <a:cubicBezTo>
                  <a:pt x="95" y="166"/>
                  <a:pt x="92" y="164"/>
                  <a:pt x="88" y="162"/>
                </a:cubicBezTo>
                <a:close/>
                <a:moveTo>
                  <a:pt x="79" y="156"/>
                </a:moveTo>
                <a:cubicBezTo>
                  <a:pt x="77" y="156"/>
                  <a:pt x="75" y="155"/>
                  <a:pt x="73" y="154"/>
                </a:cubicBezTo>
                <a:cubicBezTo>
                  <a:pt x="74" y="156"/>
                  <a:pt x="77" y="156"/>
                  <a:pt x="79" y="156"/>
                </a:cubicBezTo>
                <a:close/>
                <a:moveTo>
                  <a:pt x="64" y="161"/>
                </a:moveTo>
                <a:cubicBezTo>
                  <a:pt x="60" y="161"/>
                  <a:pt x="58" y="160"/>
                  <a:pt x="54" y="160"/>
                </a:cubicBezTo>
                <a:cubicBezTo>
                  <a:pt x="48" y="159"/>
                  <a:pt x="43" y="157"/>
                  <a:pt x="38" y="157"/>
                </a:cubicBezTo>
                <a:cubicBezTo>
                  <a:pt x="30" y="157"/>
                  <a:pt x="23" y="157"/>
                  <a:pt x="17" y="156"/>
                </a:cubicBezTo>
                <a:cubicBezTo>
                  <a:pt x="15" y="156"/>
                  <a:pt x="14" y="156"/>
                  <a:pt x="12" y="156"/>
                </a:cubicBezTo>
                <a:cubicBezTo>
                  <a:pt x="11" y="156"/>
                  <a:pt x="8" y="155"/>
                  <a:pt x="7" y="155"/>
                </a:cubicBezTo>
                <a:cubicBezTo>
                  <a:pt x="5" y="156"/>
                  <a:pt x="4" y="159"/>
                  <a:pt x="4" y="162"/>
                </a:cubicBezTo>
                <a:cubicBezTo>
                  <a:pt x="8" y="161"/>
                  <a:pt x="12" y="162"/>
                  <a:pt x="14" y="160"/>
                </a:cubicBezTo>
                <a:cubicBezTo>
                  <a:pt x="16" y="161"/>
                  <a:pt x="20" y="160"/>
                  <a:pt x="23" y="160"/>
                </a:cubicBezTo>
                <a:cubicBezTo>
                  <a:pt x="24" y="160"/>
                  <a:pt x="26" y="161"/>
                  <a:pt x="27" y="161"/>
                </a:cubicBezTo>
                <a:cubicBezTo>
                  <a:pt x="33" y="161"/>
                  <a:pt x="40" y="161"/>
                  <a:pt x="47" y="161"/>
                </a:cubicBezTo>
                <a:cubicBezTo>
                  <a:pt x="62" y="161"/>
                  <a:pt x="75" y="166"/>
                  <a:pt x="87" y="167"/>
                </a:cubicBezTo>
                <a:cubicBezTo>
                  <a:pt x="80" y="164"/>
                  <a:pt x="72" y="162"/>
                  <a:pt x="64" y="161"/>
                </a:cubicBezTo>
                <a:close/>
                <a:moveTo>
                  <a:pt x="103" y="166"/>
                </a:moveTo>
                <a:cubicBezTo>
                  <a:pt x="108" y="169"/>
                  <a:pt x="114" y="171"/>
                  <a:pt x="118" y="173"/>
                </a:cubicBezTo>
                <a:cubicBezTo>
                  <a:pt x="108" y="167"/>
                  <a:pt x="97" y="163"/>
                  <a:pt x="85" y="159"/>
                </a:cubicBezTo>
                <a:cubicBezTo>
                  <a:pt x="91" y="161"/>
                  <a:pt x="97" y="165"/>
                  <a:pt x="103" y="166"/>
                </a:cubicBezTo>
                <a:close/>
                <a:moveTo>
                  <a:pt x="74" y="167"/>
                </a:moveTo>
                <a:cubicBezTo>
                  <a:pt x="71" y="166"/>
                  <a:pt x="68" y="165"/>
                  <a:pt x="64" y="165"/>
                </a:cubicBezTo>
                <a:cubicBezTo>
                  <a:pt x="51" y="162"/>
                  <a:pt x="33" y="163"/>
                  <a:pt x="21" y="162"/>
                </a:cubicBezTo>
                <a:cubicBezTo>
                  <a:pt x="17" y="165"/>
                  <a:pt x="17" y="172"/>
                  <a:pt x="14" y="177"/>
                </a:cubicBezTo>
                <a:cubicBezTo>
                  <a:pt x="24" y="173"/>
                  <a:pt x="35" y="170"/>
                  <a:pt x="47" y="169"/>
                </a:cubicBezTo>
                <a:cubicBezTo>
                  <a:pt x="67" y="168"/>
                  <a:pt x="88" y="170"/>
                  <a:pt x="105" y="172"/>
                </a:cubicBezTo>
                <a:cubicBezTo>
                  <a:pt x="94" y="170"/>
                  <a:pt x="84" y="168"/>
                  <a:pt x="74" y="167"/>
                </a:cubicBezTo>
                <a:close/>
                <a:moveTo>
                  <a:pt x="16" y="162"/>
                </a:moveTo>
                <a:cubicBezTo>
                  <a:pt x="13" y="164"/>
                  <a:pt x="12" y="166"/>
                  <a:pt x="11" y="168"/>
                </a:cubicBezTo>
                <a:cubicBezTo>
                  <a:pt x="10" y="170"/>
                  <a:pt x="9" y="172"/>
                  <a:pt x="8" y="173"/>
                </a:cubicBezTo>
                <a:cubicBezTo>
                  <a:pt x="5" y="178"/>
                  <a:pt x="3" y="182"/>
                  <a:pt x="3" y="188"/>
                </a:cubicBezTo>
                <a:cubicBezTo>
                  <a:pt x="13" y="192"/>
                  <a:pt x="25" y="189"/>
                  <a:pt x="35" y="189"/>
                </a:cubicBezTo>
                <a:cubicBezTo>
                  <a:pt x="46" y="189"/>
                  <a:pt x="57" y="187"/>
                  <a:pt x="68" y="186"/>
                </a:cubicBezTo>
                <a:cubicBezTo>
                  <a:pt x="75" y="185"/>
                  <a:pt x="81" y="185"/>
                  <a:pt x="86" y="184"/>
                </a:cubicBezTo>
                <a:cubicBezTo>
                  <a:pt x="95" y="182"/>
                  <a:pt x="105" y="182"/>
                  <a:pt x="115" y="182"/>
                </a:cubicBezTo>
                <a:cubicBezTo>
                  <a:pt x="114" y="181"/>
                  <a:pt x="114" y="180"/>
                  <a:pt x="114" y="179"/>
                </a:cubicBezTo>
                <a:cubicBezTo>
                  <a:pt x="100" y="180"/>
                  <a:pt x="88" y="180"/>
                  <a:pt x="76" y="182"/>
                </a:cubicBezTo>
                <a:cubicBezTo>
                  <a:pt x="73" y="182"/>
                  <a:pt x="72" y="183"/>
                  <a:pt x="69" y="183"/>
                </a:cubicBezTo>
                <a:cubicBezTo>
                  <a:pt x="69" y="183"/>
                  <a:pt x="68" y="183"/>
                  <a:pt x="67" y="183"/>
                </a:cubicBezTo>
                <a:cubicBezTo>
                  <a:pt x="57" y="184"/>
                  <a:pt x="45" y="187"/>
                  <a:pt x="34" y="187"/>
                </a:cubicBezTo>
                <a:cubicBezTo>
                  <a:pt x="40" y="184"/>
                  <a:pt x="46" y="185"/>
                  <a:pt x="52" y="184"/>
                </a:cubicBezTo>
                <a:cubicBezTo>
                  <a:pt x="58" y="182"/>
                  <a:pt x="65" y="181"/>
                  <a:pt x="72" y="180"/>
                </a:cubicBezTo>
                <a:cubicBezTo>
                  <a:pt x="64" y="180"/>
                  <a:pt x="55" y="180"/>
                  <a:pt x="45" y="181"/>
                </a:cubicBezTo>
                <a:cubicBezTo>
                  <a:pt x="43" y="182"/>
                  <a:pt x="40" y="182"/>
                  <a:pt x="38" y="182"/>
                </a:cubicBezTo>
                <a:cubicBezTo>
                  <a:pt x="33" y="182"/>
                  <a:pt x="29" y="183"/>
                  <a:pt x="25" y="183"/>
                </a:cubicBezTo>
                <a:cubicBezTo>
                  <a:pt x="21" y="183"/>
                  <a:pt x="18" y="183"/>
                  <a:pt x="15" y="183"/>
                </a:cubicBezTo>
                <a:cubicBezTo>
                  <a:pt x="14" y="183"/>
                  <a:pt x="12" y="184"/>
                  <a:pt x="11" y="184"/>
                </a:cubicBezTo>
                <a:cubicBezTo>
                  <a:pt x="11" y="183"/>
                  <a:pt x="11" y="182"/>
                  <a:pt x="12" y="181"/>
                </a:cubicBezTo>
                <a:cubicBezTo>
                  <a:pt x="12" y="179"/>
                  <a:pt x="12" y="177"/>
                  <a:pt x="12" y="177"/>
                </a:cubicBezTo>
                <a:cubicBezTo>
                  <a:pt x="14" y="173"/>
                  <a:pt x="16" y="168"/>
                  <a:pt x="17" y="164"/>
                </a:cubicBezTo>
                <a:cubicBezTo>
                  <a:pt x="18" y="163"/>
                  <a:pt x="19" y="162"/>
                  <a:pt x="18" y="162"/>
                </a:cubicBezTo>
                <a:cubicBezTo>
                  <a:pt x="18" y="162"/>
                  <a:pt x="16" y="162"/>
                  <a:pt x="16" y="162"/>
                </a:cubicBezTo>
                <a:close/>
                <a:moveTo>
                  <a:pt x="51" y="171"/>
                </a:moveTo>
                <a:cubicBezTo>
                  <a:pt x="51" y="171"/>
                  <a:pt x="51" y="171"/>
                  <a:pt x="51" y="171"/>
                </a:cubicBezTo>
                <a:cubicBezTo>
                  <a:pt x="45" y="171"/>
                  <a:pt x="39" y="172"/>
                  <a:pt x="32" y="173"/>
                </a:cubicBezTo>
                <a:cubicBezTo>
                  <a:pt x="26" y="174"/>
                  <a:pt x="20" y="176"/>
                  <a:pt x="15" y="179"/>
                </a:cubicBezTo>
                <a:cubicBezTo>
                  <a:pt x="17" y="179"/>
                  <a:pt x="19" y="178"/>
                  <a:pt x="21" y="179"/>
                </a:cubicBezTo>
                <a:cubicBezTo>
                  <a:pt x="18" y="180"/>
                  <a:pt x="14" y="179"/>
                  <a:pt x="14" y="182"/>
                </a:cubicBezTo>
                <a:cubicBezTo>
                  <a:pt x="33" y="181"/>
                  <a:pt x="54" y="178"/>
                  <a:pt x="72" y="178"/>
                </a:cubicBezTo>
                <a:cubicBezTo>
                  <a:pt x="87" y="178"/>
                  <a:pt x="97" y="178"/>
                  <a:pt x="111" y="177"/>
                </a:cubicBezTo>
                <a:cubicBezTo>
                  <a:pt x="105" y="176"/>
                  <a:pt x="98" y="175"/>
                  <a:pt x="90" y="175"/>
                </a:cubicBezTo>
                <a:cubicBezTo>
                  <a:pt x="91" y="174"/>
                  <a:pt x="93" y="174"/>
                  <a:pt x="95" y="174"/>
                </a:cubicBezTo>
                <a:cubicBezTo>
                  <a:pt x="80" y="169"/>
                  <a:pt x="64" y="172"/>
                  <a:pt x="51" y="171"/>
                </a:cubicBezTo>
                <a:close/>
                <a:moveTo>
                  <a:pt x="106" y="175"/>
                </a:moveTo>
                <a:cubicBezTo>
                  <a:pt x="104" y="174"/>
                  <a:pt x="102" y="174"/>
                  <a:pt x="100" y="174"/>
                </a:cubicBezTo>
                <a:cubicBezTo>
                  <a:pt x="102" y="174"/>
                  <a:pt x="105" y="175"/>
                  <a:pt x="106" y="175"/>
                </a:cubicBezTo>
                <a:close/>
                <a:moveTo>
                  <a:pt x="124" y="180"/>
                </a:moveTo>
                <a:cubicBezTo>
                  <a:pt x="124" y="180"/>
                  <a:pt x="122" y="180"/>
                  <a:pt x="123" y="181"/>
                </a:cubicBezTo>
                <a:cubicBezTo>
                  <a:pt x="121" y="180"/>
                  <a:pt x="118" y="179"/>
                  <a:pt x="116" y="179"/>
                </a:cubicBezTo>
                <a:cubicBezTo>
                  <a:pt x="115" y="181"/>
                  <a:pt x="117" y="181"/>
                  <a:pt x="118" y="182"/>
                </a:cubicBezTo>
                <a:cubicBezTo>
                  <a:pt x="123" y="183"/>
                  <a:pt x="130" y="184"/>
                  <a:pt x="133" y="180"/>
                </a:cubicBezTo>
                <a:cubicBezTo>
                  <a:pt x="133" y="179"/>
                  <a:pt x="132" y="178"/>
                  <a:pt x="131" y="177"/>
                </a:cubicBezTo>
                <a:cubicBezTo>
                  <a:pt x="130" y="177"/>
                  <a:pt x="129" y="178"/>
                  <a:pt x="128" y="179"/>
                </a:cubicBezTo>
                <a:cubicBezTo>
                  <a:pt x="128" y="178"/>
                  <a:pt x="126" y="180"/>
                  <a:pt x="124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36" name="Freeform 303"/>
          <p:cNvSpPr>
            <a:spLocks noEditPoints="1"/>
          </p:cNvSpPr>
          <p:nvPr/>
        </p:nvSpPr>
        <p:spPr bwMode="auto">
          <a:xfrm>
            <a:off x="4022725" y="2181225"/>
            <a:ext cx="322263" cy="152400"/>
          </a:xfrm>
          <a:custGeom>
            <a:avLst/>
            <a:gdLst>
              <a:gd name="T0" fmla="*/ 99 w 102"/>
              <a:gd name="T1" fmla="*/ 21 h 48"/>
              <a:gd name="T2" fmla="*/ 64 w 102"/>
              <a:gd name="T3" fmla="*/ 41 h 48"/>
              <a:gd name="T4" fmla="*/ 53 w 102"/>
              <a:gd name="T5" fmla="*/ 47 h 48"/>
              <a:gd name="T6" fmla="*/ 16 w 102"/>
              <a:gd name="T7" fmla="*/ 32 h 48"/>
              <a:gd name="T8" fmla="*/ 1 w 102"/>
              <a:gd name="T9" fmla="*/ 22 h 48"/>
              <a:gd name="T10" fmla="*/ 44 w 102"/>
              <a:gd name="T11" fmla="*/ 2 h 48"/>
              <a:gd name="T12" fmla="*/ 55 w 102"/>
              <a:gd name="T13" fmla="*/ 1 h 48"/>
              <a:gd name="T14" fmla="*/ 57 w 102"/>
              <a:gd name="T15" fmla="*/ 1 h 48"/>
              <a:gd name="T16" fmla="*/ 81 w 102"/>
              <a:gd name="T17" fmla="*/ 9 h 48"/>
              <a:gd name="T18" fmla="*/ 100 w 102"/>
              <a:gd name="T19" fmla="*/ 15 h 48"/>
              <a:gd name="T20" fmla="*/ 60 w 102"/>
              <a:gd name="T21" fmla="*/ 41 h 48"/>
              <a:gd name="T22" fmla="*/ 98 w 102"/>
              <a:gd name="T23" fmla="*/ 19 h 48"/>
              <a:gd name="T24" fmla="*/ 49 w 102"/>
              <a:gd name="T25" fmla="*/ 44 h 48"/>
              <a:gd name="T26" fmla="*/ 81 w 102"/>
              <a:gd name="T27" fmla="*/ 12 h 48"/>
              <a:gd name="T28" fmla="*/ 57 w 102"/>
              <a:gd name="T29" fmla="*/ 26 h 48"/>
              <a:gd name="T30" fmla="*/ 39 w 102"/>
              <a:gd name="T31" fmla="*/ 37 h 48"/>
              <a:gd name="T32" fmla="*/ 40 w 102"/>
              <a:gd name="T33" fmla="*/ 39 h 48"/>
              <a:gd name="T34" fmla="*/ 52 w 102"/>
              <a:gd name="T35" fmla="*/ 40 h 48"/>
              <a:gd name="T36" fmla="*/ 79 w 102"/>
              <a:gd name="T37" fmla="*/ 24 h 48"/>
              <a:gd name="T38" fmla="*/ 95 w 102"/>
              <a:gd name="T39" fmla="*/ 15 h 48"/>
              <a:gd name="T40" fmla="*/ 68 w 102"/>
              <a:gd name="T41" fmla="*/ 8 h 48"/>
              <a:gd name="T42" fmla="*/ 23 w 102"/>
              <a:gd name="T43" fmla="*/ 33 h 48"/>
              <a:gd name="T44" fmla="*/ 34 w 102"/>
              <a:gd name="T45" fmla="*/ 36 h 48"/>
              <a:gd name="T46" fmla="*/ 68 w 102"/>
              <a:gd name="T47" fmla="*/ 8 h 48"/>
              <a:gd name="T48" fmla="*/ 40 w 102"/>
              <a:gd name="T49" fmla="*/ 11 h 48"/>
              <a:gd name="T50" fmla="*/ 24 w 102"/>
              <a:gd name="T51" fmla="*/ 18 h 48"/>
              <a:gd name="T52" fmla="*/ 20 w 102"/>
              <a:gd name="T53" fmla="*/ 32 h 48"/>
              <a:gd name="T54" fmla="*/ 65 w 102"/>
              <a:gd name="T55" fmla="*/ 7 h 48"/>
              <a:gd name="T56" fmla="*/ 55 w 102"/>
              <a:gd name="T57" fmla="*/ 4 h 48"/>
              <a:gd name="T58" fmla="*/ 39 w 102"/>
              <a:gd name="T59" fmla="*/ 5 h 48"/>
              <a:gd name="T60" fmla="*/ 24 w 102"/>
              <a:gd name="T61" fmla="*/ 12 h 48"/>
              <a:gd name="T62" fmla="*/ 13 w 102"/>
              <a:gd name="T63" fmla="*/ 16 h 48"/>
              <a:gd name="T64" fmla="*/ 3 w 102"/>
              <a:gd name="T65" fmla="*/ 22 h 48"/>
              <a:gd name="T66" fmla="*/ 28 w 102"/>
              <a:gd name="T67" fmla="*/ 13 h 48"/>
              <a:gd name="T68" fmla="*/ 40 w 102"/>
              <a:gd name="T69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2" h="48">
                <a:moveTo>
                  <a:pt x="101" y="20"/>
                </a:moveTo>
                <a:cubicBezTo>
                  <a:pt x="100" y="21"/>
                  <a:pt x="100" y="21"/>
                  <a:pt x="99" y="21"/>
                </a:cubicBezTo>
                <a:cubicBezTo>
                  <a:pt x="95" y="24"/>
                  <a:pt x="90" y="26"/>
                  <a:pt x="86" y="29"/>
                </a:cubicBezTo>
                <a:cubicBezTo>
                  <a:pt x="79" y="33"/>
                  <a:pt x="71" y="36"/>
                  <a:pt x="64" y="41"/>
                </a:cubicBezTo>
                <a:cubicBezTo>
                  <a:pt x="63" y="42"/>
                  <a:pt x="61" y="43"/>
                  <a:pt x="59" y="44"/>
                </a:cubicBezTo>
                <a:cubicBezTo>
                  <a:pt x="57" y="46"/>
                  <a:pt x="54" y="48"/>
                  <a:pt x="53" y="47"/>
                </a:cubicBezTo>
                <a:cubicBezTo>
                  <a:pt x="49" y="47"/>
                  <a:pt x="46" y="44"/>
                  <a:pt x="42" y="43"/>
                </a:cubicBezTo>
                <a:cubicBezTo>
                  <a:pt x="34" y="39"/>
                  <a:pt x="24" y="37"/>
                  <a:pt x="16" y="32"/>
                </a:cubicBezTo>
                <a:cubicBezTo>
                  <a:pt x="12" y="30"/>
                  <a:pt x="9" y="28"/>
                  <a:pt x="5" y="26"/>
                </a:cubicBezTo>
                <a:cubicBezTo>
                  <a:pt x="3" y="25"/>
                  <a:pt x="0" y="24"/>
                  <a:pt x="1" y="22"/>
                </a:cubicBezTo>
                <a:cubicBezTo>
                  <a:pt x="2" y="19"/>
                  <a:pt x="7" y="17"/>
                  <a:pt x="9" y="16"/>
                </a:cubicBezTo>
                <a:cubicBezTo>
                  <a:pt x="19" y="11"/>
                  <a:pt x="32" y="6"/>
                  <a:pt x="44" y="2"/>
                </a:cubicBezTo>
                <a:cubicBezTo>
                  <a:pt x="47" y="1"/>
                  <a:pt x="49" y="0"/>
                  <a:pt x="53" y="0"/>
                </a:cubicBezTo>
                <a:cubicBezTo>
                  <a:pt x="54" y="0"/>
                  <a:pt x="54" y="1"/>
                  <a:pt x="55" y="1"/>
                </a:cubicBezTo>
                <a:cubicBezTo>
                  <a:pt x="56" y="1"/>
                  <a:pt x="56" y="0"/>
                  <a:pt x="57" y="1"/>
                </a:cubicBezTo>
                <a:cubicBezTo>
                  <a:pt x="57" y="0"/>
                  <a:pt x="57" y="1"/>
                  <a:pt x="57" y="1"/>
                </a:cubicBezTo>
                <a:cubicBezTo>
                  <a:pt x="62" y="4"/>
                  <a:pt x="68" y="5"/>
                  <a:pt x="73" y="7"/>
                </a:cubicBezTo>
                <a:cubicBezTo>
                  <a:pt x="76" y="8"/>
                  <a:pt x="78" y="9"/>
                  <a:pt x="81" y="9"/>
                </a:cubicBezTo>
                <a:cubicBezTo>
                  <a:pt x="86" y="10"/>
                  <a:pt x="90" y="12"/>
                  <a:pt x="94" y="13"/>
                </a:cubicBezTo>
                <a:cubicBezTo>
                  <a:pt x="96" y="13"/>
                  <a:pt x="98" y="14"/>
                  <a:pt x="100" y="15"/>
                </a:cubicBezTo>
                <a:cubicBezTo>
                  <a:pt x="101" y="16"/>
                  <a:pt x="102" y="18"/>
                  <a:pt x="101" y="20"/>
                </a:cubicBezTo>
                <a:close/>
                <a:moveTo>
                  <a:pt x="60" y="41"/>
                </a:moveTo>
                <a:cubicBezTo>
                  <a:pt x="67" y="37"/>
                  <a:pt x="74" y="33"/>
                  <a:pt x="82" y="29"/>
                </a:cubicBezTo>
                <a:cubicBezTo>
                  <a:pt x="86" y="27"/>
                  <a:pt x="95" y="22"/>
                  <a:pt x="98" y="19"/>
                </a:cubicBezTo>
                <a:cubicBezTo>
                  <a:pt x="98" y="19"/>
                  <a:pt x="99" y="17"/>
                  <a:pt x="97" y="16"/>
                </a:cubicBezTo>
                <a:cubicBezTo>
                  <a:pt x="82" y="26"/>
                  <a:pt x="64" y="34"/>
                  <a:pt x="49" y="44"/>
                </a:cubicBezTo>
                <a:cubicBezTo>
                  <a:pt x="53" y="46"/>
                  <a:pt x="57" y="44"/>
                  <a:pt x="60" y="41"/>
                </a:cubicBezTo>
                <a:close/>
                <a:moveTo>
                  <a:pt x="81" y="12"/>
                </a:moveTo>
                <a:cubicBezTo>
                  <a:pt x="78" y="12"/>
                  <a:pt x="74" y="17"/>
                  <a:pt x="70" y="18"/>
                </a:cubicBezTo>
                <a:cubicBezTo>
                  <a:pt x="66" y="21"/>
                  <a:pt x="61" y="23"/>
                  <a:pt x="57" y="26"/>
                </a:cubicBezTo>
                <a:cubicBezTo>
                  <a:pt x="54" y="27"/>
                  <a:pt x="51" y="30"/>
                  <a:pt x="47" y="32"/>
                </a:cubicBezTo>
                <a:cubicBezTo>
                  <a:pt x="44" y="33"/>
                  <a:pt x="41" y="34"/>
                  <a:pt x="39" y="37"/>
                </a:cubicBezTo>
                <a:cubicBezTo>
                  <a:pt x="38" y="37"/>
                  <a:pt x="37" y="37"/>
                  <a:pt x="37" y="38"/>
                </a:cubicBezTo>
                <a:cubicBezTo>
                  <a:pt x="37" y="39"/>
                  <a:pt x="39" y="39"/>
                  <a:pt x="40" y="39"/>
                </a:cubicBezTo>
                <a:cubicBezTo>
                  <a:pt x="42" y="40"/>
                  <a:pt x="45" y="43"/>
                  <a:pt x="47" y="43"/>
                </a:cubicBezTo>
                <a:cubicBezTo>
                  <a:pt x="48" y="43"/>
                  <a:pt x="50" y="41"/>
                  <a:pt x="52" y="40"/>
                </a:cubicBezTo>
                <a:cubicBezTo>
                  <a:pt x="56" y="37"/>
                  <a:pt x="61" y="35"/>
                  <a:pt x="65" y="32"/>
                </a:cubicBezTo>
                <a:cubicBezTo>
                  <a:pt x="70" y="30"/>
                  <a:pt x="74" y="27"/>
                  <a:pt x="79" y="24"/>
                </a:cubicBezTo>
                <a:cubicBezTo>
                  <a:pt x="84" y="21"/>
                  <a:pt x="90" y="19"/>
                  <a:pt x="94" y="16"/>
                </a:cubicBezTo>
                <a:cubicBezTo>
                  <a:pt x="94" y="16"/>
                  <a:pt x="95" y="16"/>
                  <a:pt x="95" y="15"/>
                </a:cubicBezTo>
                <a:cubicBezTo>
                  <a:pt x="91" y="15"/>
                  <a:pt x="85" y="11"/>
                  <a:pt x="81" y="12"/>
                </a:cubicBezTo>
                <a:close/>
                <a:moveTo>
                  <a:pt x="68" y="8"/>
                </a:moveTo>
                <a:cubicBezTo>
                  <a:pt x="61" y="13"/>
                  <a:pt x="53" y="17"/>
                  <a:pt x="44" y="20"/>
                </a:cubicBezTo>
                <a:cubicBezTo>
                  <a:pt x="37" y="25"/>
                  <a:pt x="29" y="28"/>
                  <a:pt x="23" y="33"/>
                </a:cubicBezTo>
                <a:cubicBezTo>
                  <a:pt x="26" y="35"/>
                  <a:pt x="30" y="37"/>
                  <a:pt x="35" y="38"/>
                </a:cubicBezTo>
                <a:cubicBezTo>
                  <a:pt x="35" y="37"/>
                  <a:pt x="34" y="37"/>
                  <a:pt x="34" y="36"/>
                </a:cubicBezTo>
                <a:cubicBezTo>
                  <a:pt x="49" y="28"/>
                  <a:pt x="65" y="20"/>
                  <a:pt x="78" y="11"/>
                </a:cubicBezTo>
                <a:cubicBezTo>
                  <a:pt x="75" y="10"/>
                  <a:pt x="71" y="9"/>
                  <a:pt x="68" y="8"/>
                </a:cubicBezTo>
                <a:close/>
                <a:moveTo>
                  <a:pt x="55" y="4"/>
                </a:moveTo>
                <a:cubicBezTo>
                  <a:pt x="50" y="6"/>
                  <a:pt x="45" y="8"/>
                  <a:pt x="40" y="11"/>
                </a:cubicBezTo>
                <a:cubicBezTo>
                  <a:pt x="36" y="12"/>
                  <a:pt x="32" y="13"/>
                  <a:pt x="28" y="15"/>
                </a:cubicBezTo>
                <a:cubicBezTo>
                  <a:pt x="27" y="16"/>
                  <a:pt x="26" y="17"/>
                  <a:pt x="24" y="18"/>
                </a:cubicBezTo>
                <a:cubicBezTo>
                  <a:pt x="19" y="20"/>
                  <a:pt x="14" y="23"/>
                  <a:pt x="9" y="26"/>
                </a:cubicBezTo>
                <a:cubicBezTo>
                  <a:pt x="12" y="28"/>
                  <a:pt x="17" y="29"/>
                  <a:pt x="20" y="32"/>
                </a:cubicBezTo>
                <a:cubicBezTo>
                  <a:pt x="30" y="27"/>
                  <a:pt x="39" y="20"/>
                  <a:pt x="49" y="16"/>
                </a:cubicBezTo>
                <a:cubicBezTo>
                  <a:pt x="54" y="13"/>
                  <a:pt x="60" y="11"/>
                  <a:pt x="65" y="7"/>
                </a:cubicBezTo>
                <a:cubicBezTo>
                  <a:pt x="65" y="7"/>
                  <a:pt x="66" y="7"/>
                  <a:pt x="65" y="7"/>
                </a:cubicBezTo>
                <a:cubicBezTo>
                  <a:pt x="61" y="6"/>
                  <a:pt x="59" y="5"/>
                  <a:pt x="55" y="4"/>
                </a:cubicBezTo>
                <a:close/>
                <a:moveTo>
                  <a:pt x="40" y="6"/>
                </a:moveTo>
                <a:cubicBezTo>
                  <a:pt x="40" y="6"/>
                  <a:pt x="39" y="5"/>
                  <a:pt x="39" y="5"/>
                </a:cubicBezTo>
                <a:cubicBezTo>
                  <a:pt x="38" y="6"/>
                  <a:pt x="36" y="6"/>
                  <a:pt x="35" y="7"/>
                </a:cubicBezTo>
                <a:cubicBezTo>
                  <a:pt x="31" y="8"/>
                  <a:pt x="27" y="10"/>
                  <a:pt x="24" y="12"/>
                </a:cubicBezTo>
                <a:cubicBezTo>
                  <a:pt x="22" y="12"/>
                  <a:pt x="20" y="12"/>
                  <a:pt x="18" y="13"/>
                </a:cubicBezTo>
                <a:cubicBezTo>
                  <a:pt x="17" y="14"/>
                  <a:pt x="15" y="16"/>
                  <a:pt x="13" y="16"/>
                </a:cubicBezTo>
                <a:cubicBezTo>
                  <a:pt x="11" y="17"/>
                  <a:pt x="9" y="18"/>
                  <a:pt x="7" y="19"/>
                </a:cubicBezTo>
                <a:cubicBezTo>
                  <a:pt x="6" y="20"/>
                  <a:pt x="4" y="20"/>
                  <a:pt x="3" y="22"/>
                </a:cubicBezTo>
                <a:cubicBezTo>
                  <a:pt x="4" y="23"/>
                  <a:pt x="5" y="24"/>
                  <a:pt x="7" y="24"/>
                </a:cubicBezTo>
                <a:cubicBezTo>
                  <a:pt x="13" y="22"/>
                  <a:pt x="21" y="17"/>
                  <a:pt x="28" y="13"/>
                </a:cubicBezTo>
                <a:cubicBezTo>
                  <a:pt x="36" y="9"/>
                  <a:pt x="46" y="7"/>
                  <a:pt x="52" y="2"/>
                </a:cubicBezTo>
                <a:cubicBezTo>
                  <a:pt x="47" y="2"/>
                  <a:pt x="44" y="4"/>
                  <a:pt x="40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37" name="Freeform 304"/>
          <p:cNvSpPr/>
          <p:nvPr/>
        </p:nvSpPr>
        <p:spPr bwMode="auto">
          <a:xfrm>
            <a:off x="3881438" y="2378075"/>
            <a:ext cx="12700" cy="15875"/>
          </a:xfrm>
          <a:custGeom>
            <a:avLst/>
            <a:gdLst>
              <a:gd name="T0" fmla="*/ 0 w 4"/>
              <a:gd name="T1" fmla="*/ 5 h 5"/>
              <a:gd name="T2" fmla="*/ 4 w 4"/>
              <a:gd name="T3" fmla="*/ 0 h 5"/>
              <a:gd name="T4" fmla="*/ 0 w 4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0" y="5"/>
                </a:moveTo>
                <a:cubicBezTo>
                  <a:pt x="0" y="3"/>
                  <a:pt x="3" y="1"/>
                  <a:pt x="4" y="0"/>
                </a:cubicBezTo>
                <a:cubicBezTo>
                  <a:pt x="4" y="2"/>
                  <a:pt x="2" y="4"/>
                  <a:pt x="0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38" name="Freeform 305"/>
          <p:cNvSpPr>
            <a:spLocks noEditPoints="1"/>
          </p:cNvSpPr>
          <p:nvPr/>
        </p:nvSpPr>
        <p:spPr bwMode="auto">
          <a:xfrm>
            <a:off x="3770313" y="2146300"/>
            <a:ext cx="657225" cy="449263"/>
          </a:xfrm>
          <a:custGeom>
            <a:avLst/>
            <a:gdLst>
              <a:gd name="T0" fmla="*/ 20 w 208"/>
              <a:gd name="T1" fmla="*/ 51 h 142"/>
              <a:gd name="T2" fmla="*/ 145 w 208"/>
              <a:gd name="T3" fmla="*/ 0 h 142"/>
              <a:gd name="T4" fmla="*/ 206 w 208"/>
              <a:gd name="T5" fmla="*/ 21 h 142"/>
              <a:gd name="T6" fmla="*/ 200 w 208"/>
              <a:gd name="T7" fmla="*/ 47 h 142"/>
              <a:gd name="T8" fmla="*/ 122 w 208"/>
              <a:gd name="T9" fmla="*/ 106 h 142"/>
              <a:gd name="T10" fmla="*/ 94 w 208"/>
              <a:gd name="T11" fmla="*/ 133 h 142"/>
              <a:gd name="T12" fmla="*/ 54 w 208"/>
              <a:gd name="T13" fmla="*/ 121 h 142"/>
              <a:gd name="T14" fmla="*/ 13 w 208"/>
              <a:gd name="T15" fmla="*/ 94 h 142"/>
              <a:gd name="T16" fmla="*/ 9 w 208"/>
              <a:gd name="T17" fmla="*/ 78 h 142"/>
              <a:gd name="T18" fmla="*/ 140 w 208"/>
              <a:gd name="T19" fmla="*/ 70 h 142"/>
              <a:gd name="T20" fmla="*/ 195 w 208"/>
              <a:gd name="T21" fmla="*/ 47 h 142"/>
              <a:gd name="T22" fmla="*/ 204 w 208"/>
              <a:gd name="T23" fmla="*/ 39 h 142"/>
              <a:gd name="T24" fmla="*/ 187 w 208"/>
              <a:gd name="T25" fmla="*/ 17 h 142"/>
              <a:gd name="T26" fmla="*/ 142 w 208"/>
              <a:gd name="T27" fmla="*/ 3 h 142"/>
              <a:gd name="T28" fmla="*/ 114 w 208"/>
              <a:gd name="T29" fmla="*/ 58 h 142"/>
              <a:gd name="T30" fmla="*/ 204 w 208"/>
              <a:gd name="T31" fmla="*/ 23 h 142"/>
              <a:gd name="T32" fmla="*/ 117 w 208"/>
              <a:gd name="T33" fmla="*/ 86 h 142"/>
              <a:gd name="T34" fmla="*/ 73 w 208"/>
              <a:gd name="T35" fmla="*/ 63 h 142"/>
              <a:gd name="T36" fmla="*/ 115 w 208"/>
              <a:gd name="T37" fmla="*/ 93 h 142"/>
              <a:gd name="T38" fmla="*/ 111 w 208"/>
              <a:gd name="T39" fmla="*/ 85 h 142"/>
              <a:gd name="T40" fmla="*/ 93 w 208"/>
              <a:gd name="T41" fmla="*/ 100 h 142"/>
              <a:gd name="T42" fmla="*/ 115 w 208"/>
              <a:gd name="T43" fmla="*/ 106 h 142"/>
              <a:gd name="T44" fmla="*/ 94 w 208"/>
              <a:gd name="T45" fmla="*/ 110 h 142"/>
              <a:gd name="T46" fmla="*/ 107 w 208"/>
              <a:gd name="T47" fmla="*/ 105 h 142"/>
              <a:gd name="T48" fmla="*/ 73 w 208"/>
              <a:gd name="T49" fmla="*/ 90 h 142"/>
              <a:gd name="T50" fmla="*/ 85 w 208"/>
              <a:gd name="T51" fmla="*/ 71 h 142"/>
              <a:gd name="T52" fmla="*/ 81 w 208"/>
              <a:gd name="T53" fmla="*/ 94 h 142"/>
              <a:gd name="T54" fmla="*/ 73 w 208"/>
              <a:gd name="T55" fmla="*/ 112 h 142"/>
              <a:gd name="T56" fmla="*/ 92 w 208"/>
              <a:gd name="T57" fmla="*/ 103 h 142"/>
              <a:gd name="T58" fmla="*/ 80 w 208"/>
              <a:gd name="T59" fmla="*/ 117 h 142"/>
              <a:gd name="T60" fmla="*/ 58 w 208"/>
              <a:gd name="T61" fmla="*/ 105 h 142"/>
              <a:gd name="T62" fmla="*/ 40 w 208"/>
              <a:gd name="T63" fmla="*/ 95 h 142"/>
              <a:gd name="T64" fmla="*/ 15 w 208"/>
              <a:gd name="T65" fmla="*/ 86 h 142"/>
              <a:gd name="T66" fmla="*/ 97 w 208"/>
              <a:gd name="T67" fmla="*/ 129 h 142"/>
              <a:gd name="T68" fmla="*/ 56 w 208"/>
              <a:gd name="T69" fmla="*/ 80 h 142"/>
              <a:gd name="T70" fmla="*/ 75 w 208"/>
              <a:gd name="T71" fmla="*/ 116 h 142"/>
              <a:gd name="T72" fmla="*/ 75 w 208"/>
              <a:gd name="T73" fmla="*/ 116 h 142"/>
              <a:gd name="T74" fmla="*/ 61 w 208"/>
              <a:gd name="T75" fmla="*/ 103 h 142"/>
              <a:gd name="T76" fmla="*/ 66 w 208"/>
              <a:gd name="T77" fmla="*/ 93 h 142"/>
              <a:gd name="T78" fmla="*/ 58 w 208"/>
              <a:gd name="T79" fmla="*/ 94 h 142"/>
              <a:gd name="T80" fmla="*/ 67 w 208"/>
              <a:gd name="T81" fmla="*/ 108 h 142"/>
              <a:gd name="T82" fmla="*/ 67 w 208"/>
              <a:gd name="T83" fmla="*/ 62 h 142"/>
              <a:gd name="T84" fmla="*/ 48 w 208"/>
              <a:gd name="T85" fmla="*/ 75 h 142"/>
              <a:gd name="T86" fmla="*/ 54 w 208"/>
              <a:gd name="T87" fmla="*/ 82 h 142"/>
              <a:gd name="T88" fmla="*/ 48 w 208"/>
              <a:gd name="T89" fmla="*/ 78 h 142"/>
              <a:gd name="T90" fmla="*/ 58 w 208"/>
              <a:gd name="T91" fmla="*/ 86 h 142"/>
              <a:gd name="T92" fmla="*/ 45 w 208"/>
              <a:gd name="T93" fmla="*/ 107 h 142"/>
              <a:gd name="T94" fmla="*/ 43 w 208"/>
              <a:gd name="T95" fmla="*/ 94 h 142"/>
              <a:gd name="T96" fmla="*/ 33 w 208"/>
              <a:gd name="T97" fmla="*/ 61 h 142"/>
              <a:gd name="T98" fmla="*/ 31 w 208"/>
              <a:gd name="T99" fmla="*/ 73 h 142"/>
              <a:gd name="T100" fmla="*/ 30 w 208"/>
              <a:gd name="T101" fmla="*/ 75 h 142"/>
              <a:gd name="T102" fmla="*/ 40 w 208"/>
              <a:gd name="T103" fmla="*/ 73 h 142"/>
              <a:gd name="T104" fmla="*/ 37 w 208"/>
              <a:gd name="T105" fmla="*/ 87 h 142"/>
              <a:gd name="T106" fmla="*/ 42 w 208"/>
              <a:gd name="T107" fmla="*/ 90 h 142"/>
              <a:gd name="T108" fmla="*/ 26 w 208"/>
              <a:gd name="T109" fmla="*/ 58 h 142"/>
              <a:gd name="T110" fmla="*/ 17 w 208"/>
              <a:gd name="T111" fmla="*/ 61 h 142"/>
              <a:gd name="T112" fmla="*/ 31 w 208"/>
              <a:gd name="T113" fmla="*/ 65 h 142"/>
              <a:gd name="T114" fmla="*/ 13 w 208"/>
              <a:gd name="T115" fmla="*/ 77 h 142"/>
              <a:gd name="T116" fmla="*/ 16 w 208"/>
              <a:gd name="T117" fmla="*/ 84 h 142"/>
              <a:gd name="T118" fmla="*/ 8 w 208"/>
              <a:gd name="T119" fmla="*/ 6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8" h="142">
                <a:moveTo>
                  <a:pt x="13" y="72"/>
                </a:moveTo>
                <a:cubicBezTo>
                  <a:pt x="9" y="71"/>
                  <a:pt x="5" y="75"/>
                  <a:pt x="1" y="73"/>
                </a:cubicBezTo>
                <a:cubicBezTo>
                  <a:pt x="1" y="71"/>
                  <a:pt x="2" y="69"/>
                  <a:pt x="3" y="69"/>
                </a:cubicBezTo>
                <a:cubicBezTo>
                  <a:pt x="7" y="62"/>
                  <a:pt x="15" y="60"/>
                  <a:pt x="18" y="53"/>
                </a:cubicBezTo>
                <a:cubicBezTo>
                  <a:pt x="19" y="53"/>
                  <a:pt x="19" y="52"/>
                  <a:pt x="20" y="51"/>
                </a:cubicBezTo>
                <a:cubicBezTo>
                  <a:pt x="24" y="50"/>
                  <a:pt x="29" y="48"/>
                  <a:pt x="32" y="45"/>
                </a:cubicBezTo>
                <a:cubicBezTo>
                  <a:pt x="31" y="45"/>
                  <a:pt x="29" y="44"/>
                  <a:pt x="29" y="42"/>
                </a:cubicBezTo>
                <a:cubicBezTo>
                  <a:pt x="53" y="34"/>
                  <a:pt x="79" y="23"/>
                  <a:pt x="103" y="14"/>
                </a:cubicBezTo>
                <a:cubicBezTo>
                  <a:pt x="114" y="10"/>
                  <a:pt x="127" y="6"/>
                  <a:pt x="138" y="2"/>
                </a:cubicBezTo>
                <a:cubicBezTo>
                  <a:pt x="141" y="1"/>
                  <a:pt x="143" y="1"/>
                  <a:pt x="145" y="0"/>
                </a:cubicBezTo>
                <a:cubicBezTo>
                  <a:pt x="145" y="0"/>
                  <a:pt x="146" y="0"/>
                  <a:pt x="145" y="1"/>
                </a:cubicBezTo>
                <a:cubicBezTo>
                  <a:pt x="146" y="0"/>
                  <a:pt x="147" y="0"/>
                  <a:pt x="148" y="0"/>
                </a:cubicBezTo>
                <a:cubicBezTo>
                  <a:pt x="149" y="1"/>
                  <a:pt x="150" y="1"/>
                  <a:pt x="150" y="2"/>
                </a:cubicBezTo>
                <a:cubicBezTo>
                  <a:pt x="160" y="5"/>
                  <a:pt x="172" y="10"/>
                  <a:pt x="181" y="12"/>
                </a:cubicBezTo>
                <a:cubicBezTo>
                  <a:pt x="189" y="15"/>
                  <a:pt x="197" y="19"/>
                  <a:pt x="206" y="21"/>
                </a:cubicBezTo>
                <a:cubicBezTo>
                  <a:pt x="206" y="22"/>
                  <a:pt x="208" y="22"/>
                  <a:pt x="208" y="23"/>
                </a:cubicBezTo>
                <a:cubicBezTo>
                  <a:pt x="207" y="30"/>
                  <a:pt x="206" y="35"/>
                  <a:pt x="206" y="42"/>
                </a:cubicBezTo>
                <a:cubicBezTo>
                  <a:pt x="205" y="42"/>
                  <a:pt x="205" y="43"/>
                  <a:pt x="205" y="44"/>
                </a:cubicBezTo>
                <a:cubicBezTo>
                  <a:pt x="204" y="44"/>
                  <a:pt x="204" y="44"/>
                  <a:pt x="204" y="44"/>
                </a:cubicBezTo>
                <a:cubicBezTo>
                  <a:pt x="203" y="45"/>
                  <a:pt x="202" y="45"/>
                  <a:pt x="200" y="47"/>
                </a:cubicBezTo>
                <a:cubicBezTo>
                  <a:pt x="194" y="49"/>
                  <a:pt x="190" y="53"/>
                  <a:pt x="185" y="57"/>
                </a:cubicBezTo>
                <a:cubicBezTo>
                  <a:pt x="170" y="67"/>
                  <a:pt x="154" y="79"/>
                  <a:pt x="140" y="90"/>
                </a:cubicBezTo>
                <a:cubicBezTo>
                  <a:pt x="140" y="91"/>
                  <a:pt x="139" y="92"/>
                  <a:pt x="139" y="92"/>
                </a:cubicBezTo>
                <a:cubicBezTo>
                  <a:pt x="138" y="93"/>
                  <a:pt x="138" y="92"/>
                  <a:pt x="137" y="93"/>
                </a:cubicBezTo>
                <a:cubicBezTo>
                  <a:pt x="132" y="97"/>
                  <a:pt x="127" y="102"/>
                  <a:pt x="122" y="106"/>
                </a:cubicBezTo>
                <a:cubicBezTo>
                  <a:pt x="120" y="108"/>
                  <a:pt x="119" y="109"/>
                  <a:pt x="117" y="111"/>
                </a:cubicBezTo>
                <a:cubicBezTo>
                  <a:pt x="110" y="113"/>
                  <a:pt x="106" y="119"/>
                  <a:pt x="102" y="125"/>
                </a:cubicBezTo>
                <a:cubicBezTo>
                  <a:pt x="102" y="126"/>
                  <a:pt x="101" y="127"/>
                  <a:pt x="100" y="128"/>
                </a:cubicBezTo>
                <a:cubicBezTo>
                  <a:pt x="100" y="129"/>
                  <a:pt x="100" y="130"/>
                  <a:pt x="99" y="131"/>
                </a:cubicBezTo>
                <a:cubicBezTo>
                  <a:pt x="98" y="132"/>
                  <a:pt x="96" y="132"/>
                  <a:pt x="94" y="133"/>
                </a:cubicBezTo>
                <a:cubicBezTo>
                  <a:pt x="91" y="135"/>
                  <a:pt x="90" y="135"/>
                  <a:pt x="88" y="137"/>
                </a:cubicBezTo>
                <a:cubicBezTo>
                  <a:pt x="84" y="138"/>
                  <a:pt x="82" y="140"/>
                  <a:pt x="79" y="142"/>
                </a:cubicBezTo>
                <a:cubicBezTo>
                  <a:pt x="74" y="137"/>
                  <a:pt x="70" y="132"/>
                  <a:pt x="64" y="130"/>
                </a:cubicBezTo>
                <a:cubicBezTo>
                  <a:pt x="65" y="129"/>
                  <a:pt x="64" y="129"/>
                  <a:pt x="64" y="128"/>
                </a:cubicBezTo>
                <a:cubicBezTo>
                  <a:pt x="61" y="126"/>
                  <a:pt x="58" y="124"/>
                  <a:pt x="54" y="121"/>
                </a:cubicBezTo>
                <a:cubicBezTo>
                  <a:pt x="51" y="120"/>
                  <a:pt x="47" y="117"/>
                  <a:pt x="43" y="114"/>
                </a:cubicBezTo>
                <a:cubicBezTo>
                  <a:pt x="41" y="113"/>
                  <a:pt x="39" y="112"/>
                  <a:pt x="37" y="110"/>
                </a:cubicBezTo>
                <a:cubicBezTo>
                  <a:pt x="36" y="110"/>
                  <a:pt x="36" y="109"/>
                  <a:pt x="35" y="110"/>
                </a:cubicBezTo>
                <a:cubicBezTo>
                  <a:pt x="35" y="109"/>
                  <a:pt x="34" y="108"/>
                  <a:pt x="34" y="108"/>
                </a:cubicBezTo>
                <a:cubicBezTo>
                  <a:pt x="26" y="104"/>
                  <a:pt x="20" y="99"/>
                  <a:pt x="13" y="94"/>
                </a:cubicBezTo>
                <a:cubicBezTo>
                  <a:pt x="11" y="93"/>
                  <a:pt x="9" y="91"/>
                  <a:pt x="6" y="90"/>
                </a:cubicBezTo>
                <a:cubicBezTo>
                  <a:pt x="5" y="89"/>
                  <a:pt x="4" y="89"/>
                  <a:pt x="4" y="89"/>
                </a:cubicBezTo>
                <a:cubicBezTo>
                  <a:pt x="3" y="88"/>
                  <a:pt x="2" y="87"/>
                  <a:pt x="1" y="86"/>
                </a:cubicBezTo>
                <a:cubicBezTo>
                  <a:pt x="0" y="85"/>
                  <a:pt x="1" y="84"/>
                  <a:pt x="2" y="83"/>
                </a:cubicBezTo>
                <a:cubicBezTo>
                  <a:pt x="3" y="81"/>
                  <a:pt x="6" y="80"/>
                  <a:pt x="9" y="78"/>
                </a:cubicBezTo>
                <a:cubicBezTo>
                  <a:pt x="11" y="76"/>
                  <a:pt x="12" y="74"/>
                  <a:pt x="13" y="72"/>
                </a:cubicBezTo>
                <a:close/>
                <a:moveTo>
                  <a:pt x="189" y="34"/>
                </a:moveTo>
                <a:cubicBezTo>
                  <a:pt x="180" y="39"/>
                  <a:pt x="172" y="45"/>
                  <a:pt x="164" y="51"/>
                </a:cubicBezTo>
                <a:cubicBezTo>
                  <a:pt x="155" y="57"/>
                  <a:pt x="148" y="63"/>
                  <a:pt x="140" y="69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38" y="74"/>
                  <a:pt x="140" y="82"/>
                  <a:pt x="139" y="88"/>
                </a:cubicBezTo>
                <a:cubicBezTo>
                  <a:pt x="143" y="86"/>
                  <a:pt x="147" y="83"/>
                  <a:pt x="151" y="80"/>
                </a:cubicBezTo>
                <a:cubicBezTo>
                  <a:pt x="157" y="74"/>
                  <a:pt x="164" y="69"/>
                  <a:pt x="171" y="64"/>
                </a:cubicBezTo>
                <a:cubicBezTo>
                  <a:pt x="176" y="61"/>
                  <a:pt x="182" y="57"/>
                  <a:pt x="187" y="53"/>
                </a:cubicBezTo>
                <a:cubicBezTo>
                  <a:pt x="189" y="51"/>
                  <a:pt x="192" y="48"/>
                  <a:pt x="195" y="47"/>
                </a:cubicBezTo>
                <a:cubicBezTo>
                  <a:pt x="197" y="45"/>
                  <a:pt x="199" y="45"/>
                  <a:pt x="200" y="43"/>
                </a:cubicBezTo>
                <a:cubicBezTo>
                  <a:pt x="201" y="43"/>
                  <a:pt x="202" y="41"/>
                  <a:pt x="202" y="41"/>
                </a:cubicBezTo>
                <a:cubicBezTo>
                  <a:pt x="202" y="41"/>
                  <a:pt x="203" y="41"/>
                  <a:pt x="203" y="41"/>
                </a:cubicBezTo>
                <a:cubicBezTo>
                  <a:pt x="203" y="40"/>
                  <a:pt x="202" y="41"/>
                  <a:pt x="203" y="40"/>
                </a:cubicBezTo>
                <a:cubicBezTo>
                  <a:pt x="204" y="40"/>
                  <a:pt x="204" y="39"/>
                  <a:pt x="204" y="39"/>
                </a:cubicBezTo>
                <a:cubicBezTo>
                  <a:pt x="205" y="34"/>
                  <a:pt x="204" y="29"/>
                  <a:pt x="206" y="25"/>
                </a:cubicBezTo>
                <a:cubicBezTo>
                  <a:pt x="206" y="25"/>
                  <a:pt x="206" y="24"/>
                  <a:pt x="205" y="24"/>
                </a:cubicBezTo>
                <a:cubicBezTo>
                  <a:pt x="201" y="29"/>
                  <a:pt x="195" y="32"/>
                  <a:pt x="189" y="34"/>
                </a:cubicBezTo>
                <a:close/>
                <a:moveTo>
                  <a:pt x="203" y="23"/>
                </a:moveTo>
                <a:cubicBezTo>
                  <a:pt x="198" y="21"/>
                  <a:pt x="193" y="19"/>
                  <a:pt x="187" y="17"/>
                </a:cubicBezTo>
                <a:cubicBezTo>
                  <a:pt x="184" y="16"/>
                  <a:pt x="180" y="14"/>
                  <a:pt x="176" y="13"/>
                </a:cubicBezTo>
                <a:cubicBezTo>
                  <a:pt x="174" y="12"/>
                  <a:pt x="171" y="12"/>
                  <a:pt x="169" y="11"/>
                </a:cubicBezTo>
                <a:cubicBezTo>
                  <a:pt x="167" y="10"/>
                  <a:pt x="165" y="9"/>
                  <a:pt x="163" y="9"/>
                </a:cubicBezTo>
                <a:cubicBezTo>
                  <a:pt x="158" y="7"/>
                  <a:pt x="153" y="5"/>
                  <a:pt x="150" y="4"/>
                </a:cubicBezTo>
                <a:cubicBezTo>
                  <a:pt x="146" y="4"/>
                  <a:pt x="145" y="5"/>
                  <a:pt x="142" y="3"/>
                </a:cubicBezTo>
                <a:cubicBezTo>
                  <a:pt x="110" y="12"/>
                  <a:pt x="84" y="24"/>
                  <a:pt x="54" y="35"/>
                </a:cubicBezTo>
                <a:cubicBezTo>
                  <a:pt x="56" y="37"/>
                  <a:pt x="58" y="38"/>
                  <a:pt x="61" y="38"/>
                </a:cubicBezTo>
                <a:cubicBezTo>
                  <a:pt x="65" y="40"/>
                  <a:pt x="72" y="42"/>
                  <a:pt x="76" y="44"/>
                </a:cubicBezTo>
                <a:cubicBezTo>
                  <a:pt x="84" y="47"/>
                  <a:pt x="93" y="50"/>
                  <a:pt x="101" y="53"/>
                </a:cubicBezTo>
                <a:cubicBezTo>
                  <a:pt x="105" y="55"/>
                  <a:pt x="110" y="56"/>
                  <a:pt x="114" y="58"/>
                </a:cubicBezTo>
                <a:cubicBezTo>
                  <a:pt x="117" y="59"/>
                  <a:pt x="120" y="61"/>
                  <a:pt x="122" y="62"/>
                </a:cubicBezTo>
                <a:cubicBezTo>
                  <a:pt x="125" y="64"/>
                  <a:pt x="128" y="65"/>
                  <a:pt x="132" y="67"/>
                </a:cubicBezTo>
                <a:cubicBezTo>
                  <a:pt x="133" y="67"/>
                  <a:pt x="135" y="68"/>
                  <a:pt x="137" y="68"/>
                </a:cubicBezTo>
                <a:cubicBezTo>
                  <a:pt x="148" y="60"/>
                  <a:pt x="158" y="53"/>
                  <a:pt x="169" y="45"/>
                </a:cubicBezTo>
                <a:cubicBezTo>
                  <a:pt x="180" y="37"/>
                  <a:pt x="194" y="31"/>
                  <a:pt x="204" y="23"/>
                </a:cubicBezTo>
                <a:cubicBezTo>
                  <a:pt x="204" y="22"/>
                  <a:pt x="203" y="22"/>
                  <a:pt x="203" y="23"/>
                </a:cubicBezTo>
                <a:close/>
                <a:moveTo>
                  <a:pt x="137" y="90"/>
                </a:moveTo>
                <a:cubicBezTo>
                  <a:pt x="138" y="85"/>
                  <a:pt x="137" y="78"/>
                  <a:pt x="138" y="72"/>
                </a:cubicBezTo>
                <a:cubicBezTo>
                  <a:pt x="138" y="72"/>
                  <a:pt x="137" y="71"/>
                  <a:pt x="137" y="71"/>
                </a:cubicBezTo>
                <a:cubicBezTo>
                  <a:pt x="131" y="76"/>
                  <a:pt x="124" y="81"/>
                  <a:pt x="117" y="86"/>
                </a:cubicBezTo>
                <a:cubicBezTo>
                  <a:pt x="117" y="94"/>
                  <a:pt x="117" y="99"/>
                  <a:pt x="118" y="108"/>
                </a:cubicBezTo>
                <a:cubicBezTo>
                  <a:pt x="124" y="103"/>
                  <a:pt x="130" y="96"/>
                  <a:pt x="137" y="90"/>
                </a:cubicBezTo>
                <a:close/>
                <a:moveTo>
                  <a:pt x="50" y="37"/>
                </a:moveTo>
                <a:cubicBezTo>
                  <a:pt x="44" y="39"/>
                  <a:pt x="39" y="41"/>
                  <a:pt x="33" y="43"/>
                </a:cubicBezTo>
                <a:cubicBezTo>
                  <a:pt x="46" y="49"/>
                  <a:pt x="59" y="56"/>
                  <a:pt x="73" y="63"/>
                </a:cubicBezTo>
                <a:cubicBezTo>
                  <a:pt x="86" y="70"/>
                  <a:pt x="101" y="74"/>
                  <a:pt x="113" y="83"/>
                </a:cubicBezTo>
                <a:cubicBezTo>
                  <a:pt x="114" y="84"/>
                  <a:pt x="115" y="83"/>
                  <a:pt x="116" y="85"/>
                </a:cubicBezTo>
                <a:cubicBezTo>
                  <a:pt x="122" y="79"/>
                  <a:pt x="129" y="75"/>
                  <a:pt x="135" y="70"/>
                </a:cubicBezTo>
                <a:cubicBezTo>
                  <a:pt x="108" y="57"/>
                  <a:pt x="78" y="47"/>
                  <a:pt x="50" y="37"/>
                </a:cubicBezTo>
                <a:close/>
                <a:moveTo>
                  <a:pt x="115" y="93"/>
                </a:moveTo>
                <a:cubicBezTo>
                  <a:pt x="115" y="92"/>
                  <a:pt x="115" y="89"/>
                  <a:pt x="115" y="87"/>
                </a:cubicBezTo>
                <a:cubicBezTo>
                  <a:pt x="114" y="88"/>
                  <a:pt x="114" y="87"/>
                  <a:pt x="113" y="86"/>
                </a:cubicBezTo>
                <a:cubicBezTo>
                  <a:pt x="113" y="86"/>
                  <a:pt x="113" y="87"/>
                  <a:pt x="113" y="87"/>
                </a:cubicBezTo>
                <a:cubicBezTo>
                  <a:pt x="113" y="86"/>
                  <a:pt x="112" y="86"/>
                  <a:pt x="112" y="85"/>
                </a:cubicBezTo>
                <a:cubicBezTo>
                  <a:pt x="112" y="85"/>
                  <a:pt x="111" y="85"/>
                  <a:pt x="111" y="85"/>
                </a:cubicBezTo>
                <a:cubicBezTo>
                  <a:pt x="108" y="83"/>
                  <a:pt x="105" y="79"/>
                  <a:pt x="102" y="79"/>
                </a:cubicBezTo>
                <a:cubicBezTo>
                  <a:pt x="97" y="82"/>
                  <a:pt x="91" y="85"/>
                  <a:pt x="86" y="89"/>
                </a:cubicBezTo>
                <a:cubicBezTo>
                  <a:pt x="86" y="90"/>
                  <a:pt x="85" y="91"/>
                  <a:pt x="85" y="92"/>
                </a:cubicBezTo>
                <a:cubicBezTo>
                  <a:pt x="88" y="91"/>
                  <a:pt x="96" y="87"/>
                  <a:pt x="96" y="93"/>
                </a:cubicBezTo>
                <a:cubicBezTo>
                  <a:pt x="96" y="95"/>
                  <a:pt x="94" y="97"/>
                  <a:pt x="93" y="100"/>
                </a:cubicBezTo>
                <a:cubicBezTo>
                  <a:pt x="97" y="99"/>
                  <a:pt x="99" y="102"/>
                  <a:pt x="100" y="105"/>
                </a:cubicBezTo>
                <a:cubicBezTo>
                  <a:pt x="105" y="101"/>
                  <a:pt x="110" y="97"/>
                  <a:pt x="115" y="93"/>
                </a:cubicBezTo>
                <a:close/>
                <a:moveTo>
                  <a:pt x="115" y="96"/>
                </a:moveTo>
                <a:cubicBezTo>
                  <a:pt x="112" y="97"/>
                  <a:pt x="110" y="99"/>
                  <a:pt x="108" y="102"/>
                </a:cubicBezTo>
                <a:cubicBezTo>
                  <a:pt x="111" y="103"/>
                  <a:pt x="113" y="105"/>
                  <a:pt x="115" y="106"/>
                </a:cubicBezTo>
                <a:cubicBezTo>
                  <a:pt x="115" y="102"/>
                  <a:pt x="115" y="100"/>
                  <a:pt x="115" y="96"/>
                </a:cubicBezTo>
                <a:close/>
                <a:moveTo>
                  <a:pt x="107" y="105"/>
                </a:moveTo>
                <a:cubicBezTo>
                  <a:pt x="106" y="104"/>
                  <a:pt x="106" y="104"/>
                  <a:pt x="106" y="103"/>
                </a:cubicBezTo>
                <a:cubicBezTo>
                  <a:pt x="104" y="105"/>
                  <a:pt x="101" y="108"/>
                  <a:pt x="98" y="109"/>
                </a:cubicBezTo>
                <a:cubicBezTo>
                  <a:pt x="97" y="109"/>
                  <a:pt x="95" y="109"/>
                  <a:pt x="94" y="110"/>
                </a:cubicBezTo>
                <a:cubicBezTo>
                  <a:pt x="89" y="111"/>
                  <a:pt x="85" y="114"/>
                  <a:pt x="81" y="116"/>
                </a:cubicBezTo>
                <a:cubicBezTo>
                  <a:pt x="86" y="119"/>
                  <a:pt x="93" y="122"/>
                  <a:pt x="99" y="125"/>
                </a:cubicBezTo>
                <a:cubicBezTo>
                  <a:pt x="103" y="119"/>
                  <a:pt x="107" y="113"/>
                  <a:pt x="114" y="110"/>
                </a:cubicBezTo>
                <a:cubicBezTo>
                  <a:pt x="114" y="110"/>
                  <a:pt x="114" y="109"/>
                  <a:pt x="114" y="109"/>
                </a:cubicBezTo>
                <a:cubicBezTo>
                  <a:pt x="112" y="107"/>
                  <a:pt x="109" y="106"/>
                  <a:pt x="107" y="105"/>
                </a:cubicBezTo>
                <a:close/>
                <a:moveTo>
                  <a:pt x="85" y="71"/>
                </a:moveTo>
                <a:cubicBezTo>
                  <a:pt x="79" y="75"/>
                  <a:pt x="72" y="78"/>
                  <a:pt x="67" y="82"/>
                </a:cubicBezTo>
                <a:cubicBezTo>
                  <a:pt x="66" y="83"/>
                  <a:pt x="64" y="83"/>
                  <a:pt x="64" y="85"/>
                </a:cubicBezTo>
                <a:cubicBezTo>
                  <a:pt x="67" y="84"/>
                  <a:pt x="70" y="83"/>
                  <a:pt x="73" y="83"/>
                </a:cubicBezTo>
                <a:cubicBezTo>
                  <a:pt x="75" y="85"/>
                  <a:pt x="75" y="88"/>
                  <a:pt x="73" y="90"/>
                </a:cubicBezTo>
                <a:cubicBezTo>
                  <a:pt x="74" y="91"/>
                  <a:pt x="75" y="91"/>
                  <a:pt x="75" y="92"/>
                </a:cubicBezTo>
                <a:cubicBezTo>
                  <a:pt x="78" y="91"/>
                  <a:pt x="81" y="90"/>
                  <a:pt x="83" y="88"/>
                </a:cubicBezTo>
                <a:cubicBezTo>
                  <a:pt x="84" y="87"/>
                  <a:pt x="84" y="88"/>
                  <a:pt x="85" y="87"/>
                </a:cubicBezTo>
                <a:cubicBezTo>
                  <a:pt x="89" y="84"/>
                  <a:pt x="95" y="81"/>
                  <a:pt x="100" y="78"/>
                </a:cubicBezTo>
                <a:cubicBezTo>
                  <a:pt x="94" y="75"/>
                  <a:pt x="90" y="73"/>
                  <a:pt x="85" y="71"/>
                </a:cubicBezTo>
                <a:close/>
                <a:moveTo>
                  <a:pt x="90" y="101"/>
                </a:moveTo>
                <a:cubicBezTo>
                  <a:pt x="90" y="99"/>
                  <a:pt x="94" y="97"/>
                  <a:pt x="94" y="93"/>
                </a:cubicBezTo>
                <a:cubicBezTo>
                  <a:pt x="91" y="91"/>
                  <a:pt x="87" y="94"/>
                  <a:pt x="83" y="95"/>
                </a:cubicBezTo>
                <a:cubicBezTo>
                  <a:pt x="81" y="98"/>
                  <a:pt x="79" y="103"/>
                  <a:pt x="76" y="105"/>
                </a:cubicBezTo>
                <a:cubicBezTo>
                  <a:pt x="77" y="101"/>
                  <a:pt x="80" y="98"/>
                  <a:pt x="81" y="94"/>
                </a:cubicBezTo>
                <a:cubicBezTo>
                  <a:pt x="82" y="93"/>
                  <a:pt x="84" y="92"/>
                  <a:pt x="83" y="90"/>
                </a:cubicBezTo>
                <a:cubicBezTo>
                  <a:pt x="80" y="92"/>
                  <a:pt x="77" y="95"/>
                  <a:pt x="75" y="96"/>
                </a:cubicBezTo>
                <a:cubicBezTo>
                  <a:pt x="73" y="100"/>
                  <a:pt x="71" y="104"/>
                  <a:pt x="69" y="108"/>
                </a:cubicBezTo>
                <a:cubicBezTo>
                  <a:pt x="69" y="108"/>
                  <a:pt x="70" y="108"/>
                  <a:pt x="71" y="109"/>
                </a:cubicBezTo>
                <a:cubicBezTo>
                  <a:pt x="71" y="110"/>
                  <a:pt x="71" y="112"/>
                  <a:pt x="73" y="112"/>
                </a:cubicBezTo>
                <a:cubicBezTo>
                  <a:pt x="73" y="112"/>
                  <a:pt x="74" y="112"/>
                  <a:pt x="75" y="112"/>
                </a:cubicBezTo>
                <a:cubicBezTo>
                  <a:pt x="76" y="113"/>
                  <a:pt x="77" y="113"/>
                  <a:pt x="77" y="116"/>
                </a:cubicBezTo>
                <a:cubicBezTo>
                  <a:pt x="83" y="113"/>
                  <a:pt x="89" y="110"/>
                  <a:pt x="96" y="107"/>
                </a:cubicBezTo>
                <a:cubicBezTo>
                  <a:pt x="98" y="105"/>
                  <a:pt x="97" y="101"/>
                  <a:pt x="93" y="102"/>
                </a:cubicBezTo>
                <a:cubicBezTo>
                  <a:pt x="93" y="102"/>
                  <a:pt x="92" y="103"/>
                  <a:pt x="92" y="103"/>
                </a:cubicBezTo>
                <a:cubicBezTo>
                  <a:pt x="86" y="104"/>
                  <a:pt x="82" y="110"/>
                  <a:pt x="77" y="112"/>
                </a:cubicBezTo>
                <a:cubicBezTo>
                  <a:pt x="80" y="107"/>
                  <a:pt x="85" y="104"/>
                  <a:pt x="90" y="101"/>
                </a:cubicBezTo>
                <a:close/>
                <a:moveTo>
                  <a:pt x="96" y="127"/>
                </a:moveTo>
                <a:cubicBezTo>
                  <a:pt x="93" y="124"/>
                  <a:pt x="90" y="123"/>
                  <a:pt x="86" y="121"/>
                </a:cubicBezTo>
                <a:cubicBezTo>
                  <a:pt x="84" y="120"/>
                  <a:pt x="82" y="118"/>
                  <a:pt x="80" y="117"/>
                </a:cubicBezTo>
                <a:cubicBezTo>
                  <a:pt x="78" y="116"/>
                  <a:pt x="77" y="118"/>
                  <a:pt x="75" y="119"/>
                </a:cubicBezTo>
                <a:cubicBezTo>
                  <a:pt x="71" y="120"/>
                  <a:pt x="63" y="124"/>
                  <a:pt x="60" y="120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3" y="115"/>
                  <a:pt x="64" y="112"/>
                  <a:pt x="66" y="109"/>
                </a:cubicBezTo>
                <a:cubicBezTo>
                  <a:pt x="63" y="108"/>
                  <a:pt x="62" y="105"/>
                  <a:pt x="58" y="105"/>
                </a:cubicBezTo>
                <a:cubicBezTo>
                  <a:pt x="57" y="105"/>
                  <a:pt x="55" y="106"/>
                  <a:pt x="54" y="107"/>
                </a:cubicBezTo>
                <a:cubicBezTo>
                  <a:pt x="52" y="107"/>
                  <a:pt x="51" y="107"/>
                  <a:pt x="50" y="108"/>
                </a:cubicBezTo>
                <a:cubicBezTo>
                  <a:pt x="47" y="109"/>
                  <a:pt x="45" y="110"/>
                  <a:pt x="43" y="107"/>
                </a:cubicBezTo>
                <a:cubicBezTo>
                  <a:pt x="44" y="104"/>
                  <a:pt x="46" y="102"/>
                  <a:pt x="48" y="100"/>
                </a:cubicBezTo>
                <a:cubicBezTo>
                  <a:pt x="46" y="98"/>
                  <a:pt x="44" y="95"/>
                  <a:pt x="40" y="95"/>
                </a:cubicBezTo>
                <a:cubicBezTo>
                  <a:pt x="38" y="96"/>
                  <a:pt x="35" y="96"/>
                  <a:pt x="32" y="97"/>
                </a:cubicBezTo>
                <a:cubicBezTo>
                  <a:pt x="30" y="94"/>
                  <a:pt x="32" y="93"/>
                  <a:pt x="34" y="90"/>
                </a:cubicBezTo>
                <a:cubicBezTo>
                  <a:pt x="30" y="89"/>
                  <a:pt x="27" y="84"/>
                  <a:pt x="22" y="85"/>
                </a:cubicBezTo>
                <a:cubicBezTo>
                  <a:pt x="21" y="85"/>
                  <a:pt x="21" y="85"/>
                  <a:pt x="20" y="85"/>
                </a:cubicBezTo>
                <a:cubicBezTo>
                  <a:pt x="19" y="86"/>
                  <a:pt x="17" y="86"/>
                  <a:pt x="15" y="86"/>
                </a:cubicBezTo>
                <a:cubicBezTo>
                  <a:pt x="12" y="85"/>
                  <a:pt x="15" y="82"/>
                  <a:pt x="16" y="81"/>
                </a:cubicBezTo>
                <a:cubicBezTo>
                  <a:pt x="12" y="76"/>
                  <a:pt x="7" y="82"/>
                  <a:pt x="4" y="85"/>
                </a:cubicBezTo>
                <a:cubicBezTo>
                  <a:pt x="28" y="104"/>
                  <a:pt x="56" y="119"/>
                  <a:pt x="79" y="138"/>
                </a:cubicBezTo>
                <a:cubicBezTo>
                  <a:pt x="82" y="139"/>
                  <a:pt x="83" y="136"/>
                  <a:pt x="86" y="135"/>
                </a:cubicBezTo>
                <a:cubicBezTo>
                  <a:pt x="91" y="133"/>
                  <a:pt x="95" y="131"/>
                  <a:pt x="97" y="129"/>
                </a:cubicBezTo>
                <a:cubicBezTo>
                  <a:pt x="96" y="128"/>
                  <a:pt x="96" y="127"/>
                  <a:pt x="96" y="127"/>
                </a:cubicBezTo>
                <a:close/>
                <a:moveTo>
                  <a:pt x="69" y="64"/>
                </a:moveTo>
                <a:cubicBezTo>
                  <a:pt x="64" y="68"/>
                  <a:pt x="58" y="71"/>
                  <a:pt x="52" y="75"/>
                </a:cubicBezTo>
                <a:cubicBezTo>
                  <a:pt x="53" y="75"/>
                  <a:pt x="53" y="75"/>
                  <a:pt x="54" y="75"/>
                </a:cubicBezTo>
                <a:cubicBezTo>
                  <a:pt x="55" y="76"/>
                  <a:pt x="56" y="79"/>
                  <a:pt x="56" y="80"/>
                </a:cubicBezTo>
                <a:cubicBezTo>
                  <a:pt x="58" y="80"/>
                  <a:pt x="61" y="81"/>
                  <a:pt x="61" y="84"/>
                </a:cubicBezTo>
                <a:cubicBezTo>
                  <a:pt x="61" y="84"/>
                  <a:pt x="62" y="83"/>
                  <a:pt x="62" y="83"/>
                </a:cubicBezTo>
                <a:cubicBezTo>
                  <a:pt x="69" y="79"/>
                  <a:pt x="76" y="75"/>
                  <a:pt x="83" y="70"/>
                </a:cubicBezTo>
                <a:cubicBezTo>
                  <a:pt x="78" y="68"/>
                  <a:pt x="73" y="65"/>
                  <a:pt x="69" y="64"/>
                </a:cubicBezTo>
                <a:close/>
                <a:moveTo>
                  <a:pt x="75" y="116"/>
                </a:moveTo>
                <a:cubicBezTo>
                  <a:pt x="74" y="116"/>
                  <a:pt x="75" y="114"/>
                  <a:pt x="74" y="114"/>
                </a:cubicBezTo>
                <a:cubicBezTo>
                  <a:pt x="72" y="115"/>
                  <a:pt x="69" y="113"/>
                  <a:pt x="69" y="111"/>
                </a:cubicBezTo>
                <a:cubicBezTo>
                  <a:pt x="67" y="111"/>
                  <a:pt x="66" y="113"/>
                  <a:pt x="65" y="114"/>
                </a:cubicBezTo>
                <a:cubicBezTo>
                  <a:pt x="64" y="116"/>
                  <a:pt x="63" y="118"/>
                  <a:pt x="63" y="120"/>
                </a:cubicBezTo>
                <a:cubicBezTo>
                  <a:pt x="66" y="120"/>
                  <a:pt x="72" y="118"/>
                  <a:pt x="75" y="116"/>
                </a:cubicBezTo>
                <a:close/>
                <a:moveTo>
                  <a:pt x="55" y="97"/>
                </a:moveTo>
                <a:cubicBezTo>
                  <a:pt x="55" y="99"/>
                  <a:pt x="55" y="99"/>
                  <a:pt x="55" y="100"/>
                </a:cubicBezTo>
                <a:cubicBezTo>
                  <a:pt x="56" y="101"/>
                  <a:pt x="57" y="99"/>
                  <a:pt x="59" y="99"/>
                </a:cubicBezTo>
                <a:cubicBezTo>
                  <a:pt x="60" y="100"/>
                  <a:pt x="60" y="101"/>
                  <a:pt x="60" y="102"/>
                </a:cubicBezTo>
                <a:cubicBezTo>
                  <a:pt x="61" y="102"/>
                  <a:pt x="61" y="102"/>
                  <a:pt x="61" y="103"/>
                </a:cubicBezTo>
                <a:cubicBezTo>
                  <a:pt x="65" y="102"/>
                  <a:pt x="68" y="101"/>
                  <a:pt x="71" y="99"/>
                </a:cubicBezTo>
                <a:cubicBezTo>
                  <a:pt x="72" y="98"/>
                  <a:pt x="73" y="96"/>
                  <a:pt x="73" y="95"/>
                </a:cubicBezTo>
                <a:cubicBezTo>
                  <a:pt x="73" y="94"/>
                  <a:pt x="73" y="94"/>
                  <a:pt x="73" y="93"/>
                </a:cubicBezTo>
                <a:cubicBezTo>
                  <a:pt x="68" y="90"/>
                  <a:pt x="66" y="97"/>
                  <a:pt x="62" y="97"/>
                </a:cubicBezTo>
                <a:cubicBezTo>
                  <a:pt x="63" y="96"/>
                  <a:pt x="65" y="95"/>
                  <a:pt x="66" y="93"/>
                </a:cubicBezTo>
                <a:cubicBezTo>
                  <a:pt x="68" y="92"/>
                  <a:pt x="69" y="90"/>
                  <a:pt x="70" y="89"/>
                </a:cubicBezTo>
                <a:cubicBezTo>
                  <a:pt x="72" y="88"/>
                  <a:pt x="73" y="87"/>
                  <a:pt x="72" y="85"/>
                </a:cubicBezTo>
                <a:cubicBezTo>
                  <a:pt x="68" y="85"/>
                  <a:pt x="68" y="86"/>
                  <a:pt x="65" y="86"/>
                </a:cubicBezTo>
                <a:cubicBezTo>
                  <a:pt x="64" y="87"/>
                  <a:pt x="63" y="89"/>
                  <a:pt x="62" y="91"/>
                </a:cubicBezTo>
                <a:cubicBezTo>
                  <a:pt x="61" y="92"/>
                  <a:pt x="60" y="94"/>
                  <a:pt x="58" y="94"/>
                </a:cubicBezTo>
                <a:cubicBezTo>
                  <a:pt x="59" y="91"/>
                  <a:pt x="62" y="89"/>
                  <a:pt x="62" y="85"/>
                </a:cubicBezTo>
                <a:cubicBezTo>
                  <a:pt x="58" y="88"/>
                  <a:pt x="56" y="93"/>
                  <a:pt x="52" y="97"/>
                </a:cubicBezTo>
                <a:cubicBezTo>
                  <a:pt x="54" y="97"/>
                  <a:pt x="54" y="98"/>
                  <a:pt x="55" y="97"/>
                </a:cubicBezTo>
                <a:close/>
                <a:moveTo>
                  <a:pt x="61" y="105"/>
                </a:moveTo>
                <a:cubicBezTo>
                  <a:pt x="63" y="105"/>
                  <a:pt x="64" y="107"/>
                  <a:pt x="67" y="108"/>
                </a:cubicBezTo>
                <a:cubicBezTo>
                  <a:pt x="67" y="105"/>
                  <a:pt x="69" y="104"/>
                  <a:pt x="69" y="102"/>
                </a:cubicBezTo>
                <a:cubicBezTo>
                  <a:pt x="66" y="103"/>
                  <a:pt x="64" y="103"/>
                  <a:pt x="61" y="105"/>
                </a:cubicBezTo>
                <a:close/>
                <a:moveTo>
                  <a:pt x="57" y="70"/>
                </a:moveTo>
                <a:cubicBezTo>
                  <a:pt x="60" y="68"/>
                  <a:pt x="64" y="66"/>
                  <a:pt x="67" y="63"/>
                </a:cubicBezTo>
                <a:cubicBezTo>
                  <a:pt x="67" y="62"/>
                  <a:pt x="67" y="62"/>
                  <a:pt x="67" y="62"/>
                </a:cubicBezTo>
                <a:cubicBezTo>
                  <a:pt x="61" y="60"/>
                  <a:pt x="56" y="57"/>
                  <a:pt x="50" y="54"/>
                </a:cubicBezTo>
                <a:cubicBezTo>
                  <a:pt x="45" y="57"/>
                  <a:pt x="40" y="61"/>
                  <a:pt x="35" y="63"/>
                </a:cubicBezTo>
                <a:cubicBezTo>
                  <a:pt x="35" y="65"/>
                  <a:pt x="38" y="64"/>
                  <a:pt x="39" y="65"/>
                </a:cubicBezTo>
                <a:cubicBezTo>
                  <a:pt x="41" y="66"/>
                  <a:pt x="40" y="69"/>
                  <a:pt x="41" y="71"/>
                </a:cubicBezTo>
                <a:cubicBezTo>
                  <a:pt x="46" y="70"/>
                  <a:pt x="48" y="71"/>
                  <a:pt x="48" y="75"/>
                </a:cubicBezTo>
                <a:cubicBezTo>
                  <a:pt x="51" y="74"/>
                  <a:pt x="54" y="72"/>
                  <a:pt x="57" y="70"/>
                </a:cubicBezTo>
                <a:close/>
                <a:moveTo>
                  <a:pt x="58" y="84"/>
                </a:moveTo>
                <a:cubicBezTo>
                  <a:pt x="60" y="84"/>
                  <a:pt x="58" y="82"/>
                  <a:pt x="57" y="82"/>
                </a:cubicBezTo>
                <a:cubicBezTo>
                  <a:pt x="54" y="83"/>
                  <a:pt x="51" y="88"/>
                  <a:pt x="48" y="87"/>
                </a:cubicBezTo>
                <a:cubicBezTo>
                  <a:pt x="50" y="85"/>
                  <a:pt x="52" y="84"/>
                  <a:pt x="54" y="82"/>
                </a:cubicBezTo>
                <a:cubicBezTo>
                  <a:pt x="54" y="82"/>
                  <a:pt x="54" y="80"/>
                  <a:pt x="54" y="79"/>
                </a:cubicBezTo>
                <a:cubicBezTo>
                  <a:pt x="51" y="80"/>
                  <a:pt x="48" y="86"/>
                  <a:pt x="45" y="86"/>
                </a:cubicBezTo>
                <a:cubicBezTo>
                  <a:pt x="47" y="83"/>
                  <a:pt x="50" y="81"/>
                  <a:pt x="52" y="77"/>
                </a:cubicBezTo>
                <a:cubicBezTo>
                  <a:pt x="51" y="77"/>
                  <a:pt x="51" y="77"/>
                  <a:pt x="50" y="77"/>
                </a:cubicBezTo>
                <a:cubicBezTo>
                  <a:pt x="50" y="78"/>
                  <a:pt x="48" y="78"/>
                  <a:pt x="48" y="78"/>
                </a:cubicBezTo>
                <a:cubicBezTo>
                  <a:pt x="46" y="79"/>
                  <a:pt x="45" y="82"/>
                  <a:pt x="44" y="84"/>
                </a:cubicBezTo>
                <a:cubicBezTo>
                  <a:pt x="43" y="85"/>
                  <a:pt x="41" y="85"/>
                  <a:pt x="42" y="87"/>
                </a:cubicBezTo>
                <a:cubicBezTo>
                  <a:pt x="43" y="87"/>
                  <a:pt x="43" y="88"/>
                  <a:pt x="45" y="88"/>
                </a:cubicBezTo>
                <a:cubicBezTo>
                  <a:pt x="45" y="89"/>
                  <a:pt x="45" y="89"/>
                  <a:pt x="45" y="90"/>
                </a:cubicBezTo>
                <a:cubicBezTo>
                  <a:pt x="49" y="89"/>
                  <a:pt x="55" y="87"/>
                  <a:pt x="58" y="86"/>
                </a:cubicBezTo>
                <a:cubicBezTo>
                  <a:pt x="58" y="85"/>
                  <a:pt x="58" y="84"/>
                  <a:pt x="58" y="84"/>
                </a:cubicBezTo>
                <a:close/>
                <a:moveTo>
                  <a:pt x="59" y="103"/>
                </a:moveTo>
                <a:cubicBezTo>
                  <a:pt x="59" y="102"/>
                  <a:pt x="58" y="102"/>
                  <a:pt x="58" y="101"/>
                </a:cubicBezTo>
                <a:cubicBezTo>
                  <a:pt x="56" y="103"/>
                  <a:pt x="51" y="103"/>
                  <a:pt x="53" y="99"/>
                </a:cubicBezTo>
                <a:cubicBezTo>
                  <a:pt x="49" y="100"/>
                  <a:pt x="46" y="102"/>
                  <a:pt x="45" y="107"/>
                </a:cubicBezTo>
                <a:cubicBezTo>
                  <a:pt x="50" y="106"/>
                  <a:pt x="55" y="105"/>
                  <a:pt x="59" y="103"/>
                </a:cubicBezTo>
                <a:close/>
                <a:moveTo>
                  <a:pt x="43" y="94"/>
                </a:moveTo>
                <a:cubicBezTo>
                  <a:pt x="45" y="95"/>
                  <a:pt x="47" y="96"/>
                  <a:pt x="50" y="98"/>
                </a:cubicBezTo>
                <a:cubicBezTo>
                  <a:pt x="52" y="95"/>
                  <a:pt x="55" y="91"/>
                  <a:pt x="57" y="88"/>
                </a:cubicBezTo>
                <a:cubicBezTo>
                  <a:pt x="52" y="89"/>
                  <a:pt x="47" y="91"/>
                  <a:pt x="43" y="94"/>
                </a:cubicBezTo>
                <a:close/>
                <a:moveTo>
                  <a:pt x="33" y="46"/>
                </a:moveTo>
                <a:cubicBezTo>
                  <a:pt x="31" y="49"/>
                  <a:pt x="27" y="50"/>
                  <a:pt x="24" y="52"/>
                </a:cubicBezTo>
                <a:cubicBezTo>
                  <a:pt x="26" y="54"/>
                  <a:pt x="28" y="56"/>
                  <a:pt x="29" y="59"/>
                </a:cubicBezTo>
                <a:cubicBezTo>
                  <a:pt x="30" y="60"/>
                  <a:pt x="30" y="58"/>
                  <a:pt x="31" y="59"/>
                </a:cubicBezTo>
                <a:cubicBezTo>
                  <a:pt x="32" y="60"/>
                  <a:pt x="32" y="61"/>
                  <a:pt x="33" y="61"/>
                </a:cubicBezTo>
                <a:cubicBezTo>
                  <a:pt x="39" y="60"/>
                  <a:pt x="44" y="57"/>
                  <a:pt x="48" y="53"/>
                </a:cubicBezTo>
                <a:cubicBezTo>
                  <a:pt x="43" y="50"/>
                  <a:pt x="38" y="48"/>
                  <a:pt x="33" y="46"/>
                </a:cubicBezTo>
                <a:close/>
                <a:moveTo>
                  <a:pt x="40" y="73"/>
                </a:moveTo>
                <a:cubicBezTo>
                  <a:pt x="38" y="71"/>
                  <a:pt x="40" y="66"/>
                  <a:pt x="37" y="67"/>
                </a:cubicBezTo>
                <a:cubicBezTo>
                  <a:pt x="35" y="69"/>
                  <a:pt x="33" y="71"/>
                  <a:pt x="31" y="73"/>
                </a:cubicBezTo>
                <a:cubicBezTo>
                  <a:pt x="32" y="69"/>
                  <a:pt x="34" y="68"/>
                  <a:pt x="36" y="66"/>
                </a:cubicBezTo>
                <a:cubicBezTo>
                  <a:pt x="34" y="66"/>
                  <a:pt x="34" y="66"/>
                  <a:pt x="32" y="66"/>
                </a:cubicBezTo>
                <a:cubicBezTo>
                  <a:pt x="29" y="69"/>
                  <a:pt x="27" y="73"/>
                  <a:pt x="23" y="76"/>
                </a:cubicBezTo>
                <a:cubicBezTo>
                  <a:pt x="24" y="77"/>
                  <a:pt x="24" y="77"/>
                  <a:pt x="24" y="78"/>
                </a:cubicBezTo>
                <a:cubicBezTo>
                  <a:pt x="26" y="78"/>
                  <a:pt x="28" y="75"/>
                  <a:pt x="30" y="75"/>
                </a:cubicBezTo>
                <a:cubicBezTo>
                  <a:pt x="29" y="77"/>
                  <a:pt x="27" y="78"/>
                  <a:pt x="26" y="80"/>
                </a:cubicBezTo>
                <a:cubicBezTo>
                  <a:pt x="27" y="79"/>
                  <a:pt x="27" y="80"/>
                  <a:pt x="27" y="80"/>
                </a:cubicBezTo>
                <a:cubicBezTo>
                  <a:pt x="34" y="79"/>
                  <a:pt x="39" y="77"/>
                  <a:pt x="45" y="75"/>
                </a:cubicBezTo>
                <a:cubicBezTo>
                  <a:pt x="45" y="74"/>
                  <a:pt x="45" y="73"/>
                  <a:pt x="46" y="73"/>
                </a:cubicBezTo>
                <a:cubicBezTo>
                  <a:pt x="44" y="73"/>
                  <a:pt x="42" y="73"/>
                  <a:pt x="40" y="73"/>
                </a:cubicBezTo>
                <a:close/>
                <a:moveTo>
                  <a:pt x="31" y="81"/>
                </a:moveTo>
                <a:cubicBezTo>
                  <a:pt x="29" y="82"/>
                  <a:pt x="27" y="82"/>
                  <a:pt x="26" y="84"/>
                </a:cubicBezTo>
                <a:cubicBezTo>
                  <a:pt x="28" y="85"/>
                  <a:pt x="31" y="87"/>
                  <a:pt x="33" y="88"/>
                </a:cubicBezTo>
                <a:cubicBezTo>
                  <a:pt x="34" y="88"/>
                  <a:pt x="35" y="89"/>
                  <a:pt x="36" y="89"/>
                </a:cubicBezTo>
                <a:cubicBezTo>
                  <a:pt x="36" y="89"/>
                  <a:pt x="36" y="88"/>
                  <a:pt x="37" y="87"/>
                </a:cubicBezTo>
                <a:cubicBezTo>
                  <a:pt x="40" y="85"/>
                  <a:pt x="44" y="81"/>
                  <a:pt x="45" y="77"/>
                </a:cubicBezTo>
                <a:cubicBezTo>
                  <a:pt x="41" y="77"/>
                  <a:pt x="36" y="80"/>
                  <a:pt x="31" y="81"/>
                </a:cubicBezTo>
                <a:close/>
                <a:moveTo>
                  <a:pt x="39" y="88"/>
                </a:moveTo>
                <a:cubicBezTo>
                  <a:pt x="38" y="91"/>
                  <a:pt x="34" y="92"/>
                  <a:pt x="34" y="95"/>
                </a:cubicBezTo>
                <a:cubicBezTo>
                  <a:pt x="37" y="94"/>
                  <a:pt x="41" y="92"/>
                  <a:pt x="42" y="90"/>
                </a:cubicBezTo>
                <a:cubicBezTo>
                  <a:pt x="41" y="89"/>
                  <a:pt x="40" y="89"/>
                  <a:pt x="39" y="88"/>
                </a:cubicBezTo>
                <a:close/>
                <a:moveTo>
                  <a:pt x="20" y="67"/>
                </a:moveTo>
                <a:cubicBezTo>
                  <a:pt x="20" y="65"/>
                  <a:pt x="22" y="65"/>
                  <a:pt x="24" y="64"/>
                </a:cubicBezTo>
                <a:cubicBezTo>
                  <a:pt x="25" y="63"/>
                  <a:pt x="27" y="62"/>
                  <a:pt x="27" y="61"/>
                </a:cubicBezTo>
                <a:cubicBezTo>
                  <a:pt x="27" y="61"/>
                  <a:pt x="26" y="59"/>
                  <a:pt x="26" y="58"/>
                </a:cubicBezTo>
                <a:cubicBezTo>
                  <a:pt x="24" y="58"/>
                  <a:pt x="22" y="61"/>
                  <a:pt x="20" y="61"/>
                </a:cubicBezTo>
                <a:cubicBezTo>
                  <a:pt x="21" y="58"/>
                  <a:pt x="23" y="58"/>
                  <a:pt x="24" y="56"/>
                </a:cubicBezTo>
                <a:cubicBezTo>
                  <a:pt x="24" y="55"/>
                  <a:pt x="23" y="53"/>
                  <a:pt x="22" y="53"/>
                </a:cubicBezTo>
                <a:cubicBezTo>
                  <a:pt x="17" y="56"/>
                  <a:pt x="14" y="61"/>
                  <a:pt x="10" y="64"/>
                </a:cubicBezTo>
                <a:cubicBezTo>
                  <a:pt x="13" y="66"/>
                  <a:pt x="14" y="60"/>
                  <a:pt x="17" y="61"/>
                </a:cubicBezTo>
                <a:cubicBezTo>
                  <a:pt x="16" y="63"/>
                  <a:pt x="14" y="64"/>
                  <a:pt x="12" y="66"/>
                </a:cubicBezTo>
                <a:cubicBezTo>
                  <a:pt x="13" y="67"/>
                  <a:pt x="14" y="68"/>
                  <a:pt x="14" y="69"/>
                </a:cubicBezTo>
                <a:cubicBezTo>
                  <a:pt x="15" y="69"/>
                  <a:pt x="16" y="69"/>
                  <a:pt x="16" y="68"/>
                </a:cubicBezTo>
                <a:cubicBezTo>
                  <a:pt x="19" y="68"/>
                  <a:pt x="21" y="67"/>
                  <a:pt x="23" y="67"/>
                </a:cubicBezTo>
                <a:cubicBezTo>
                  <a:pt x="26" y="66"/>
                  <a:pt x="29" y="66"/>
                  <a:pt x="31" y="65"/>
                </a:cubicBezTo>
                <a:cubicBezTo>
                  <a:pt x="31" y="65"/>
                  <a:pt x="30" y="65"/>
                  <a:pt x="30" y="64"/>
                </a:cubicBezTo>
                <a:cubicBezTo>
                  <a:pt x="30" y="63"/>
                  <a:pt x="31" y="63"/>
                  <a:pt x="30" y="61"/>
                </a:cubicBezTo>
                <a:cubicBezTo>
                  <a:pt x="26" y="63"/>
                  <a:pt x="24" y="67"/>
                  <a:pt x="20" y="67"/>
                </a:cubicBezTo>
                <a:close/>
                <a:moveTo>
                  <a:pt x="19" y="70"/>
                </a:moveTo>
                <a:cubicBezTo>
                  <a:pt x="16" y="72"/>
                  <a:pt x="14" y="73"/>
                  <a:pt x="13" y="77"/>
                </a:cubicBezTo>
                <a:cubicBezTo>
                  <a:pt x="15" y="78"/>
                  <a:pt x="16" y="79"/>
                  <a:pt x="17" y="80"/>
                </a:cubicBezTo>
                <a:cubicBezTo>
                  <a:pt x="20" y="75"/>
                  <a:pt x="25" y="73"/>
                  <a:pt x="28" y="68"/>
                </a:cubicBezTo>
                <a:cubicBezTo>
                  <a:pt x="25" y="69"/>
                  <a:pt x="22" y="70"/>
                  <a:pt x="19" y="70"/>
                </a:cubicBezTo>
                <a:close/>
                <a:moveTo>
                  <a:pt x="22" y="78"/>
                </a:moveTo>
                <a:cubicBezTo>
                  <a:pt x="19" y="79"/>
                  <a:pt x="17" y="82"/>
                  <a:pt x="16" y="84"/>
                </a:cubicBezTo>
                <a:cubicBezTo>
                  <a:pt x="18" y="85"/>
                  <a:pt x="24" y="82"/>
                  <a:pt x="24" y="81"/>
                </a:cubicBezTo>
                <a:cubicBezTo>
                  <a:pt x="24" y="81"/>
                  <a:pt x="24" y="81"/>
                  <a:pt x="24" y="81"/>
                </a:cubicBezTo>
                <a:cubicBezTo>
                  <a:pt x="23" y="80"/>
                  <a:pt x="22" y="79"/>
                  <a:pt x="22" y="78"/>
                </a:cubicBezTo>
                <a:close/>
                <a:moveTo>
                  <a:pt x="11" y="69"/>
                </a:moveTo>
                <a:cubicBezTo>
                  <a:pt x="11" y="66"/>
                  <a:pt x="10" y="66"/>
                  <a:pt x="8" y="66"/>
                </a:cubicBezTo>
                <a:cubicBezTo>
                  <a:pt x="7" y="68"/>
                  <a:pt x="4" y="69"/>
                  <a:pt x="4" y="72"/>
                </a:cubicBezTo>
                <a:cubicBezTo>
                  <a:pt x="7" y="71"/>
                  <a:pt x="10" y="70"/>
                  <a:pt x="11" y="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39" name="Freeform 306"/>
          <p:cNvSpPr/>
          <p:nvPr/>
        </p:nvSpPr>
        <p:spPr bwMode="auto">
          <a:xfrm>
            <a:off x="1554163" y="2295525"/>
            <a:ext cx="31750" cy="60325"/>
          </a:xfrm>
          <a:custGeom>
            <a:avLst/>
            <a:gdLst>
              <a:gd name="T0" fmla="*/ 10 w 10"/>
              <a:gd name="T1" fmla="*/ 14 h 19"/>
              <a:gd name="T2" fmla="*/ 9 w 10"/>
              <a:gd name="T3" fmla="*/ 17 h 19"/>
              <a:gd name="T4" fmla="*/ 2 w 10"/>
              <a:gd name="T5" fmla="*/ 7 h 19"/>
              <a:gd name="T6" fmla="*/ 6 w 10"/>
              <a:gd name="T7" fmla="*/ 15 h 19"/>
              <a:gd name="T8" fmla="*/ 3 w 10"/>
              <a:gd name="T9" fmla="*/ 0 h 19"/>
              <a:gd name="T10" fmla="*/ 4 w 10"/>
              <a:gd name="T11" fmla="*/ 1 h 19"/>
              <a:gd name="T12" fmla="*/ 10 w 10"/>
              <a:gd name="T13" fmla="*/ 1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9">
                <a:moveTo>
                  <a:pt x="10" y="14"/>
                </a:moveTo>
                <a:cubicBezTo>
                  <a:pt x="9" y="15"/>
                  <a:pt x="9" y="16"/>
                  <a:pt x="9" y="17"/>
                </a:cubicBezTo>
                <a:cubicBezTo>
                  <a:pt x="5" y="19"/>
                  <a:pt x="1" y="11"/>
                  <a:pt x="2" y="7"/>
                </a:cubicBezTo>
                <a:cubicBezTo>
                  <a:pt x="3" y="9"/>
                  <a:pt x="3" y="13"/>
                  <a:pt x="6" y="15"/>
                </a:cubicBezTo>
                <a:cubicBezTo>
                  <a:pt x="7" y="9"/>
                  <a:pt x="0" y="5"/>
                  <a:pt x="3" y="0"/>
                </a:cubicBezTo>
                <a:cubicBezTo>
                  <a:pt x="4" y="0"/>
                  <a:pt x="4" y="1"/>
                  <a:pt x="4" y="1"/>
                </a:cubicBezTo>
                <a:cubicBezTo>
                  <a:pt x="5" y="5"/>
                  <a:pt x="7" y="10"/>
                  <a:pt x="10" y="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40" name="Freeform 307"/>
          <p:cNvSpPr/>
          <p:nvPr/>
        </p:nvSpPr>
        <p:spPr bwMode="auto">
          <a:xfrm>
            <a:off x="1477963" y="1822450"/>
            <a:ext cx="57150" cy="150813"/>
          </a:xfrm>
          <a:custGeom>
            <a:avLst/>
            <a:gdLst>
              <a:gd name="T0" fmla="*/ 17 w 18"/>
              <a:gd name="T1" fmla="*/ 48 h 48"/>
              <a:gd name="T2" fmla="*/ 12 w 18"/>
              <a:gd name="T3" fmla="*/ 37 h 48"/>
              <a:gd name="T4" fmla="*/ 2 w 18"/>
              <a:gd name="T5" fmla="*/ 6 h 48"/>
              <a:gd name="T6" fmla="*/ 2 w 18"/>
              <a:gd name="T7" fmla="*/ 0 h 48"/>
              <a:gd name="T8" fmla="*/ 4 w 18"/>
              <a:gd name="T9" fmla="*/ 4 h 48"/>
              <a:gd name="T10" fmla="*/ 7 w 18"/>
              <a:gd name="T11" fmla="*/ 14 h 48"/>
              <a:gd name="T12" fmla="*/ 10 w 18"/>
              <a:gd name="T13" fmla="*/ 25 h 48"/>
              <a:gd name="T14" fmla="*/ 17 w 18"/>
              <a:gd name="T15" fmla="*/ 45 h 48"/>
              <a:gd name="T16" fmla="*/ 17 w 18"/>
              <a:gd name="T1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48">
                <a:moveTo>
                  <a:pt x="17" y="48"/>
                </a:moveTo>
                <a:cubicBezTo>
                  <a:pt x="14" y="45"/>
                  <a:pt x="13" y="41"/>
                  <a:pt x="12" y="37"/>
                </a:cubicBezTo>
                <a:cubicBezTo>
                  <a:pt x="8" y="27"/>
                  <a:pt x="6" y="16"/>
                  <a:pt x="2" y="6"/>
                </a:cubicBezTo>
                <a:cubicBezTo>
                  <a:pt x="1" y="5"/>
                  <a:pt x="0" y="2"/>
                  <a:pt x="2" y="0"/>
                </a:cubicBezTo>
                <a:cubicBezTo>
                  <a:pt x="4" y="1"/>
                  <a:pt x="3" y="3"/>
                  <a:pt x="4" y="4"/>
                </a:cubicBezTo>
                <a:cubicBezTo>
                  <a:pt x="4" y="7"/>
                  <a:pt x="6" y="11"/>
                  <a:pt x="7" y="14"/>
                </a:cubicBezTo>
                <a:cubicBezTo>
                  <a:pt x="8" y="18"/>
                  <a:pt x="9" y="22"/>
                  <a:pt x="10" y="25"/>
                </a:cubicBezTo>
                <a:cubicBezTo>
                  <a:pt x="12" y="33"/>
                  <a:pt x="15" y="40"/>
                  <a:pt x="17" y="45"/>
                </a:cubicBezTo>
                <a:cubicBezTo>
                  <a:pt x="17" y="45"/>
                  <a:pt x="18" y="47"/>
                  <a:pt x="17" y="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41" name="Freeform 308"/>
          <p:cNvSpPr>
            <a:spLocks noEditPoints="1"/>
          </p:cNvSpPr>
          <p:nvPr/>
        </p:nvSpPr>
        <p:spPr bwMode="auto">
          <a:xfrm>
            <a:off x="1343025" y="1543050"/>
            <a:ext cx="393700" cy="828675"/>
          </a:xfrm>
          <a:custGeom>
            <a:avLst/>
            <a:gdLst>
              <a:gd name="T0" fmla="*/ 13 w 125"/>
              <a:gd name="T1" fmla="*/ 77 h 262"/>
              <a:gd name="T2" fmla="*/ 0 w 125"/>
              <a:gd name="T3" fmla="*/ 35 h 262"/>
              <a:gd name="T4" fmla="*/ 51 w 125"/>
              <a:gd name="T5" fmla="*/ 50 h 262"/>
              <a:gd name="T6" fmla="*/ 33 w 125"/>
              <a:gd name="T7" fmla="*/ 38 h 262"/>
              <a:gd name="T8" fmla="*/ 75 w 125"/>
              <a:gd name="T9" fmla="*/ 94 h 262"/>
              <a:gd name="T10" fmla="*/ 93 w 125"/>
              <a:gd name="T11" fmla="*/ 168 h 262"/>
              <a:gd name="T12" fmla="*/ 125 w 125"/>
              <a:gd name="T13" fmla="*/ 228 h 262"/>
              <a:gd name="T14" fmla="*/ 107 w 125"/>
              <a:gd name="T15" fmla="*/ 254 h 262"/>
              <a:gd name="T16" fmla="*/ 67 w 125"/>
              <a:gd name="T17" fmla="*/ 257 h 262"/>
              <a:gd name="T18" fmla="*/ 52 w 125"/>
              <a:gd name="T19" fmla="*/ 214 h 262"/>
              <a:gd name="T20" fmla="*/ 43 w 125"/>
              <a:gd name="T21" fmla="*/ 196 h 262"/>
              <a:gd name="T22" fmla="*/ 39 w 125"/>
              <a:gd name="T23" fmla="*/ 175 h 262"/>
              <a:gd name="T24" fmla="*/ 23 w 125"/>
              <a:gd name="T25" fmla="*/ 126 h 262"/>
              <a:gd name="T26" fmla="*/ 18 w 125"/>
              <a:gd name="T27" fmla="*/ 107 h 262"/>
              <a:gd name="T28" fmla="*/ 45 w 125"/>
              <a:gd name="T29" fmla="*/ 187 h 262"/>
              <a:gd name="T30" fmla="*/ 54 w 125"/>
              <a:gd name="T31" fmla="*/ 202 h 262"/>
              <a:gd name="T32" fmla="*/ 59 w 125"/>
              <a:gd name="T33" fmla="*/ 230 h 262"/>
              <a:gd name="T34" fmla="*/ 109 w 125"/>
              <a:gd name="T35" fmla="*/ 252 h 262"/>
              <a:gd name="T36" fmla="*/ 105 w 125"/>
              <a:gd name="T37" fmla="*/ 205 h 262"/>
              <a:gd name="T38" fmla="*/ 85 w 125"/>
              <a:gd name="T39" fmla="*/ 154 h 262"/>
              <a:gd name="T40" fmla="*/ 53 w 125"/>
              <a:gd name="T41" fmla="*/ 60 h 262"/>
              <a:gd name="T42" fmla="*/ 29 w 125"/>
              <a:gd name="T43" fmla="*/ 62 h 262"/>
              <a:gd name="T44" fmla="*/ 25 w 125"/>
              <a:gd name="T45" fmla="*/ 104 h 262"/>
              <a:gd name="T46" fmla="*/ 28 w 125"/>
              <a:gd name="T47" fmla="*/ 118 h 262"/>
              <a:gd name="T48" fmla="*/ 79 w 125"/>
              <a:gd name="T49" fmla="*/ 236 h 262"/>
              <a:gd name="T50" fmla="*/ 82 w 125"/>
              <a:gd name="T51" fmla="*/ 237 h 262"/>
              <a:gd name="T52" fmla="*/ 82 w 125"/>
              <a:gd name="T53" fmla="*/ 246 h 262"/>
              <a:gd name="T54" fmla="*/ 88 w 125"/>
              <a:gd name="T55" fmla="*/ 254 h 262"/>
              <a:gd name="T56" fmla="*/ 61 w 125"/>
              <a:gd name="T57" fmla="*/ 234 h 262"/>
              <a:gd name="T58" fmla="*/ 85 w 125"/>
              <a:gd name="T59" fmla="*/ 254 h 262"/>
              <a:gd name="T60" fmla="*/ 51 w 125"/>
              <a:gd name="T61" fmla="*/ 209 h 262"/>
              <a:gd name="T62" fmla="*/ 49 w 125"/>
              <a:gd name="T63" fmla="*/ 199 h 262"/>
              <a:gd name="T64" fmla="*/ 45 w 125"/>
              <a:gd name="T65" fmla="*/ 190 h 262"/>
              <a:gd name="T66" fmla="*/ 43 w 125"/>
              <a:gd name="T67" fmla="*/ 179 h 262"/>
              <a:gd name="T68" fmla="*/ 32 w 125"/>
              <a:gd name="T69" fmla="*/ 36 h 262"/>
              <a:gd name="T70" fmla="*/ 36 w 125"/>
              <a:gd name="T71" fmla="*/ 52 h 262"/>
              <a:gd name="T72" fmla="*/ 10 w 125"/>
              <a:gd name="T73" fmla="*/ 60 h 262"/>
              <a:gd name="T74" fmla="*/ 17 w 125"/>
              <a:gd name="T75" fmla="*/ 60 h 262"/>
              <a:gd name="T76" fmla="*/ 23 w 125"/>
              <a:gd name="T77" fmla="*/ 57 h 262"/>
              <a:gd name="T78" fmla="*/ 28 w 125"/>
              <a:gd name="T79" fmla="*/ 57 h 262"/>
              <a:gd name="T80" fmla="*/ 11 w 125"/>
              <a:gd name="T81" fmla="*/ 27 h 262"/>
              <a:gd name="T82" fmla="*/ 7 w 125"/>
              <a:gd name="T83" fmla="*/ 46 h 262"/>
              <a:gd name="T84" fmla="*/ 14 w 125"/>
              <a:gd name="T85" fmla="*/ 31 h 262"/>
              <a:gd name="T86" fmla="*/ 18 w 125"/>
              <a:gd name="T87" fmla="*/ 31 h 262"/>
              <a:gd name="T88" fmla="*/ 19 w 125"/>
              <a:gd name="T89" fmla="*/ 39 h 262"/>
              <a:gd name="T90" fmla="*/ 26 w 125"/>
              <a:gd name="T91" fmla="*/ 30 h 262"/>
              <a:gd name="T92" fmla="*/ 31 w 125"/>
              <a:gd name="T93" fmla="*/ 36 h 262"/>
              <a:gd name="T94" fmla="*/ 26 w 125"/>
              <a:gd name="T95" fmla="*/ 128 h 262"/>
              <a:gd name="T96" fmla="*/ 24 w 125"/>
              <a:gd name="T97" fmla="*/ 120 h 262"/>
              <a:gd name="T98" fmla="*/ 20 w 125"/>
              <a:gd name="T99" fmla="*/ 103 h 262"/>
              <a:gd name="T100" fmla="*/ 20 w 125"/>
              <a:gd name="T101" fmla="*/ 103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262">
                <a:moveTo>
                  <a:pt x="18" y="107"/>
                </a:moveTo>
                <a:cubicBezTo>
                  <a:pt x="17" y="104"/>
                  <a:pt x="16" y="101"/>
                  <a:pt x="14" y="100"/>
                </a:cubicBezTo>
                <a:cubicBezTo>
                  <a:pt x="13" y="94"/>
                  <a:pt x="11" y="89"/>
                  <a:pt x="9" y="83"/>
                </a:cubicBezTo>
                <a:cubicBezTo>
                  <a:pt x="10" y="81"/>
                  <a:pt x="13" y="79"/>
                  <a:pt x="13" y="77"/>
                </a:cubicBezTo>
                <a:cubicBezTo>
                  <a:pt x="13" y="76"/>
                  <a:pt x="12" y="73"/>
                  <a:pt x="12" y="72"/>
                </a:cubicBezTo>
                <a:cubicBezTo>
                  <a:pt x="11" y="67"/>
                  <a:pt x="9" y="62"/>
                  <a:pt x="7" y="57"/>
                </a:cubicBezTo>
                <a:cubicBezTo>
                  <a:pt x="6" y="53"/>
                  <a:pt x="5" y="49"/>
                  <a:pt x="4" y="46"/>
                </a:cubicBezTo>
                <a:cubicBezTo>
                  <a:pt x="2" y="42"/>
                  <a:pt x="0" y="38"/>
                  <a:pt x="0" y="35"/>
                </a:cubicBezTo>
                <a:cubicBezTo>
                  <a:pt x="11" y="25"/>
                  <a:pt x="21" y="14"/>
                  <a:pt x="30" y="3"/>
                </a:cubicBezTo>
                <a:cubicBezTo>
                  <a:pt x="31" y="1"/>
                  <a:pt x="31" y="0"/>
                  <a:pt x="32" y="0"/>
                </a:cubicBezTo>
                <a:cubicBezTo>
                  <a:pt x="34" y="0"/>
                  <a:pt x="34" y="1"/>
                  <a:pt x="34" y="3"/>
                </a:cubicBezTo>
                <a:cubicBezTo>
                  <a:pt x="40" y="19"/>
                  <a:pt x="46" y="35"/>
                  <a:pt x="51" y="50"/>
                </a:cubicBezTo>
                <a:cubicBezTo>
                  <a:pt x="52" y="52"/>
                  <a:pt x="53" y="54"/>
                  <a:pt x="52" y="55"/>
                </a:cubicBezTo>
                <a:cubicBezTo>
                  <a:pt x="48" y="54"/>
                  <a:pt x="49" y="49"/>
                  <a:pt x="47" y="47"/>
                </a:cubicBezTo>
                <a:cubicBezTo>
                  <a:pt x="46" y="41"/>
                  <a:pt x="43" y="37"/>
                  <a:pt x="42" y="31"/>
                </a:cubicBezTo>
                <a:cubicBezTo>
                  <a:pt x="40" y="33"/>
                  <a:pt x="37" y="37"/>
                  <a:pt x="33" y="38"/>
                </a:cubicBezTo>
                <a:cubicBezTo>
                  <a:pt x="35" y="43"/>
                  <a:pt x="37" y="47"/>
                  <a:pt x="39" y="52"/>
                </a:cubicBezTo>
                <a:cubicBezTo>
                  <a:pt x="44" y="53"/>
                  <a:pt x="50" y="55"/>
                  <a:pt x="53" y="57"/>
                </a:cubicBezTo>
                <a:cubicBezTo>
                  <a:pt x="60" y="64"/>
                  <a:pt x="60" y="76"/>
                  <a:pt x="65" y="85"/>
                </a:cubicBezTo>
                <a:cubicBezTo>
                  <a:pt x="67" y="89"/>
                  <a:pt x="72" y="90"/>
                  <a:pt x="75" y="94"/>
                </a:cubicBezTo>
                <a:cubicBezTo>
                  <a:pt x="76" y="95"/>
                  <a:pt x="78" y="99"/>
                  <a:pt x="78" y="101"/>
                </a:cubicBezTo>
                <a:cubicBezTo>
                  <a:pt x="78" y="106"/>
                  <a:pt x="75" y="109"/>
                  <a:pt x="76" y="115"/>
                </a:cubicBezTo>
                <a:cubicBezTo>
                  <a:pt x="77" y="121"/>
                  <a:pt x="79" y="127"/>
                  <a:pt x="80" y="133"/>
                </a:cubicBezTo>
                <a:cubicBezTo>
                  <a:pt x="84" y="145"/>
                  <a:pt x="89" y="156"/>
                  <a:pt x="93" y="168"/>
                </a:cubicBezTo>
                <a:cubicBezTo>
                  <a:pt x="97" y="178"/>
                  <a:pt x="99" y="189"/>
                  <a:pt x="104" y="198"/>
                </a:cubicBezTo>
                <a:cubicBezTo>
                  <a:pt x="103" y="199"/>
                  <a:pt x="104" y="199"/>
                  <a:pt x="104" y="200"/>
                </a:cubicBezTo>
                <a:cubicBezTo>
                  <a:pt x="107" y="204"/>
                  <a:pt x="111" y="208"/>
                  <a:pt x="115" y="212"/>
                </a:cubicBezTo>
                <a:cubicBezTo>
                  <a:pt x="119" y="216"/>
                  <a:pt x="125" y="221"/>
                  <a:pt x="125" y="228"/>
                </a:cubicBezTo>
                <a:cubicBezTo>
                  <a:pt x="125" y="231"/>
                  <a:pt x="124" y="236"/>
                  <a:pt x="123" y="239"/>
                </a:cubicBezTo>
                <a:cubicBezTo>
                  <a:pt x="122" y="244"/>
                  <a:pt x="120" y="248"/>
                  <a:pt x="117" y="251"/>
                </a:cubicBezTo>
                <a:cubicBezTo>
                  <a:pt x="115" y="255"/>
                  <a:pt x="112" y="257"/>
                  <a:pt x="107" y="256"/>
                </a:cubicBezTo>
                <a:cubicBezTo>
                  <a:pt x="106" y="256"/>
                  <a:pt x="107" y="255"/>
                  <a:pt x="107" y="254"/>
                </a:cubicBezTo>
                <a:cubicBezTo>
                  <a:pt x="103" y="254"/>
                  <a:pt x="103" y="251"/>
                  <a:pt x="101" y="250"/>
                </a:cubicBezTo>
                <a:cubicBezTo>
                  <a:pt x="98" y="252"/>
                  <a:pt x="97" y="254"/>
                  <a:pt x="92" y="254"/>
                </a:cubicBezTo>
                <a:cubicBezTo>
                  <a:pt x="92" y="255"/>
                  <a:pt x="91" y="255"/>
                  <a:pt x="90" y="256"/>
                </a:cubicBezTo>
                <a:cubicBezTo>
                  <a:pt x="83" y="257"/>
                  <a:pt x="73" y="262"/>
                  <a:pt x="67" y="257"/>
                </a:cubicBezTo>
                <a:cubicBezTo>
                  <a:pt x="63" y="250"/>
                  <a:pt x="61" y="241"/>
                  <a:pt x="58" y="233"/>
                </a:cubicBezTo>
                <a:cubicBezTo>
                  <a:pt x="54" y="231"/>
                  <a:pt x="54" y="225"/>
                  <a:pt x="52" y="220"/>
                </a:cubicBezTo>
                <a:cubicBezTo>
                  <a:pt x="51" y="218"/>
                  <a:pt x="49" y="217"/>
                  <a:pt x="50" y="215"/>
                </a:cubicBezTo>
                <a:cubicBezTo>
                  <a:pt x="50" y="214"/>
                  <a:pt x="50" y="214"/>
                  <a:pt x="52" y="214"/>
                </a:cubicBezTo>
                <a:cubicBezTo>
                  <a:pt x="50" y="212"/>
                  <a:pt x="50" y="210"/>
                  <a:pt x="49" y="208"/>
                </a:cubicBezTo>
                <a:cubicBezTo>
                  <a:pt x="47" y="209"/>
                  <a:pt x="45" y="205"/>
                  <a:pt x="48" y="204"/>
                </a:cubicBezTo>
                <a:cubicBezTo>
                  <a:pt x="48" y="202"/>
                  <a:pt x="47" y="200"/>
                  <a:pt x="47" y="199"/>
                </a:cubicBezTo>
                <a:cubicBezTo>
                  <a:pt x="46" y="198"/>
                  <a:pt x="44" y="198"/>
                  <a:pt x="43" y="196"/>
                </a:cubicBezTo>
                <a:cubicBezTo>
                  <a:pt x="43" y="195"/>
                  <a:pt x="44" y="194"/>
                  <a:pt x="45" y="194"/>
                </a:cubicBezTo>
                <a:cubicBezTo>
                  <a:pt x="44" y="192"/>
                  <a:pt x="44" y="189"/>
                  <a:pt x="41" y="189"/>
                </a:cubicBezTo>
                <a:cubicBezTo>
                  <a:pt x="40" y="186"/>
                  <a:pt x="44" y="179"/>
                  <a:pt x="38" y="178"/>
                </a:cubicBezTo>
                <a:cubicBezTo>
                  <a:pt x="38" y="176"/>
                  <a:pt x="39" y="176"/>
                  <a:pt x="39" y="175"/>
                </a:cubicBezTo>
                <a:cubicBezTo>
                  <a:pt x="35" y="164"/>
                  <a:pt x="31" y="151"/>
                  <a:pt x="27" y="140"/>
                </a:cubicBezTo>
                <a:cubicBezTo>
                  <a:pt x="27" y="139"/>
                  <a:pt x="24" y="137"/>
                  <a:pt x="25" y="135"/>
                </a:cubicBezTo>
                <a:cubicBezTo>
                  <a:pt x="25" y="134"/>
                  <a:pt x="26" y="133"/>
                  <a:pt x="27" y="133"/>
                </a:cubicBezTo>
                <a:cubicBezTo>
                  <a:pt x="25" y="131"/>
                  <a:pt x="25" y="127"/>
                  <a:pt x="23" y="126"/>
                </a:cubicBezTo>
                <a:cubicBezTo>
                  <a:pt x="24" y="124"/>
                  <a:pt x="23" y="121"/>
                  <a:pt x="22" y="119"/>
                </a:cubicBezTo>
                <a:cubicBezTo>
                  <a:pt x="21" y="120"/>
                  <a:pt x="21" y="119"/>
                  <a:pt x="20" y="119"/>
                </a:cubicBezTo>
                <a:cubicBezTo>
                  <a:pt x="20" y="116"/>
                  <a:pt x="21" y="112"/>
                  <a:pt x="18" y="112"/>
                </a:cubicBezTo>
                <a:cubicBezTo>
                  <a:pt x="17" y="111"/>
                  <a:pt x="17" y="107"/>
                  <a:pt x="18" y="107"/>
                </a:cubicBezTo>
                <a:close/>
                <a:moveTo>
                  <a:pt x="28" y="135"/>
                </a:moveTo>
                <a:cubicBezTo>
                  <a:pt x="31" y="148"/>
                  <a:pt x="37" y="162"/>
                  <a:pt x="41" y="175"/>
                </a:cubicBezTo>
                <a:cubicBezTo>
                  <a:pt x="43" y="176"/>
                  <a:pt x="44" y="177"/>
                  <a:pt x="47" y="177"/>
                </a:cubicBezTo>
                <a:cubicBezTo>
                  <a:pt x="49" y="182"/>
                  <a:pt x="44" y="183"/>
                  <a:pt x="45" y="187"/>
                </a:cubicBezTo>
                <a:cubicBezTo>
                  <a:pt x="47" y="187"/>
                  <a:pt x="49" y="187"/>
                  <a:pt x="51" y="188"/>
                </a:cubicBezTo>
                <a:cubicBezTo>
                  <a:pt x="52" y="193"/>
                  <a:pt x="48" y="193"/>
                  <a:pt x="47" y="196"/>
                </a:cubicBezTo>
                <a:cubicBezTo>
                  <a:pt x="50" y="197"/>
                  <a:pt x="53" y="198"/>
                  <a:pt x="54" y="200"/>
                </a:cubicBezTo>
                <a:cubicBezTo>
                  <a:pt x="54" y="201"/>
                  <a:pt x="54" y="201"/>
                  <a:pt x="54" y="202"/>
                </a:cubicBezTo>
                <a:cubicBezTo>
                  <a:pt x="53" y="203"/>
                  <a:pt x="51" y="204"/>
                  <a:pt x="50" y="206"/>
                </a:cubicBezTo>
                <a:cubicBezTo>
                  <a:pt x="53" y="209"/>
                  <a:pt x="59" y="208"/>
                  <a:pt x="57" y="214"/>
                </a:cubicBezTo>
                <a:cubicBezTo>
                  <a:pt x="55" y="213"/>
                  <a:pt x="54" y="214"/>
                  <a:pt x="53" y="215"/>
                </a:cubicBezTo>
                <a:cubicBezTo>
                  <a:pt x="54" y="219"/>
                  <a:pt x="55" y="227"/>
                  <a:pt x="59" y="230"/>
                </a:cubicBezTo>
                <a:cubicBezTo>
                  <a:pt x="62" y="232"/>
                  <a:pt x="67" y="232"/>
                  <a:pt x="70" y="232"/>
                </a:cubicBezTo>
                <a:cubicBezTo>
                  <a:pt x="82" y="233"/>
                  <a:pt x="94" y="236"/>
                  <a:pt x="99" y="242"/>
                </a:cubicBezTo>
                <a:cubicBezTo>
                  <a:pt x="101" y="244"/>
                  <a:pt x="102" y="247"/>
                  <a:pt x="104" y="250"/>
                </a:cubicBezTo>
                <a:cubicBezTo>
                  <a:pt x="105" y="250"/>
                  <a:pt x="106" y="253"/>
                  <a:pt x="109" y="252"/>
                </a:cubicBezTo>
                <a:cubicBezTo>
                  <a:pt x="109" y="253"/>
                  <a:pt x="110" y="253"/>
                  <a:pt x="111" y="254"/>
                </a:cubicBezTo>
                <a:cubicBezTo>
                  <a:pt x="119" y="249"/>
                  <a:pt x="120" y="237"/>
                  <a:pt x="122" y="227"/>
                </a:cubicBezTo>
                <a:cubicBezTo>
                  <a:pt x="122" y="224"/>
                  <a:pt x="120" y="221"/>
                  <a:pt x="118" y="218"/>
                </a:cubicBezTo>
                <a:cubicBezTo>
                  <a:pt x="114" y="214"/>
                  <a:pt x="109" y="210"/>
                  <a:pt x="105" y="205"/>
                </a:cubicBezTo>
                <a:cubicBezTo>
                  <a:pt x="103" y="204"/>
                  <a:pt x="102" y="203"/>
                  <a:pt x="101" y="201"/>
                </a:cubicBezTo>
                <a:cubicBezTo>
                  <a:pt x="101" y="199"/>
                  <a:pt x="99" y="196"/>
                  <a:pt x="98" y="193"/>
                </a:cubicBezTo>
                <a:cubicBezTo>
                  <a:pt x="98" y="193"/>
                  <a:pt x="98" y="192"/>
                  <a:pt x="98" y="192"/>
                </a:cubicBezTo>
                <a:cubicBezTo>
                  <a:pt x="95" y="180"/>
                  <a:pt x="90" y="166"/>
                  <a:pt x="85" y="154"/>
                </a:cubicBezTo>
                <a:cubicBezTo>
                  <a:pt x="81" y="142"/>
                  <a:pt x="76" y="128"/>
                  <a:pt x="74" y="115"/>
                </a:cubicBezTo>
                <a:cubicBezTo>
                  <a:pt x="72" y="109"/>
                  <a:pt x="75" y="107"/>
                  <a:pt x="75" y="103"/>
                </a:cubicBezTo>
                <a:cubicBezTo>
                  <a:pt x="76" y="94"/>
                  <a:pt x="67" y="92"/>
                  <a:pt x="63" y="87"/>
                </a:cubicBezTo>
                <a:cubicBezTo>
                  <a:pt x="58" y="78"/>
                  <a:pt x="58" y="68"/>
                  <a:pt x="53" y="60"/>
                </a:cubicBezTo>
                <a:cubicBezTo>
                  <a:pt x="49" y="57"/>
                  <a:pt x="39" y="53"/>
                  <a:pt x="33" y="56"/>
                </a:cubicBezTo>
                <a:cubicBezTo>
                  <a:pt x="33" y="57"/>
                  <a:pt x="33" y="59"/>
                  <a:pt x="32" y="59"/>
                </a:cubicBezTo>
                <a:cubicBezTo>
                  <a:pt x="31" y="59"/>
                  <a:pt x="32" y="57"/>
                  <a:pt x="31" y="58"/>
                </a:cubicBezTo>
                <a:cubicBezTo>
                  <a:pt x="30" y="59"/>
                  <a:pt x="30" y="60"/>
                  <a:pt x="29" y="62"/>
                </a:cubicBezTo>
                <a:cubicBezTo>
                  <a:pt x="28" y="62"/>
                  <a:pt x="27" y="63"/>
                  <a:pt x="26" y="63"/>
                </a:cubicBezTo>
                <a:cubicBezTo>
                  <a:pt x="21" y="69"/>
                  <a:pt x="17" y="78"/>
                  <a:pt x="12" y="84"/>
                </a:cubicBezTo>
                <a:cubicBezTo>
                  <a:pt x="13" y="89"/>
                  <a:pt x="15" y="96"/>
                  <a:pt x="17" y="99"/>
                </a:cubicBezTo>
                <a:cubicBezTo>
                  <a:pt x="20" y="100"/>
                  <a:pt x="23" y="101"/>
                  <a:pt x="25" y="104"/>
                </a:cubicBezTo>
                <a:cubicBezTo>
                  <a:pt x="24" y="107"/>
                  <a:pt x="20" y="107"/>
                  <a:pt x="21" y="110"/>
                </a:cubicBezTo>
                <a:cubicBezTo>
                  <a:pt x="23" y="110"/>
                  <a:pt x="25" y="110"/>
                  <a:pt x="26" y="112"/>
                </a:cubicBezTo>
                <a:cubicBezTo>
                  <a:pt x="26" y="115"/>
                  <a:pt x="23" y="115"/>
                  <a:pt x="23" y="117"/>
                </a:cubicBezTo>
                <a:cubicBezTo>
                  <a:pt x="25" y="118"/>
                  <a:pt x="26" y="118"/>
                  <a:pt x="28" y="118"/>
                </a:cubicBezTo>
                <a:cubicBezTo>
                  <a:pt x="32" y="120"/>
                  <a:pt x="28" y="123"/>
                  <a:pt x="27" y="125"/>
                </a:cubicBezTo>
                <a:cubicBezTo>
                  <a:pt x="30" y="126"/>
                  <a:pt x="33" y="127"/>
                  <a:pt x="33" y="131"/>
                </a:cubicBezTo>
                <a:cubicBezTo>
                  <a:pt x="32" y="132"/>
                  <a:pt x="30" y="133"/>
                  <a:pt x="28" y="135"/>
                </a:cubicBezTo>
                <a:close/>
                <a:moveTo>
                  <a:pt x="79" y="236"/>
                </a:moveTo>
                <a:cubicBezTo>
                  <a:pt x="79" y="237"/>
                  <a:pt x="79" y="238"/>
                  <a:pt x="79" y="240"/>
                </a:cubicBezTo>
                <a:cubicBezTo>
                  <a:pt x="86" y="243"/>
                  <a:pt x="92" y="246"/>
                  <a:pt x="98" y="249"/>
                </a:cubicBezTo>
                <a:cubicBezTo>
                  <a:pt x="98" y="249"/>
                  <a:pt x="99" y="248"/>
                  <a:pt x="100" y="248"/>
                </a:cubicBezTo>
                <a:cubicBezTo>
                  <a:pt x="95" y="243"/>
                  <a:pt x="86" y="242"/>
                  <a:pt x="82" y="237"/>
                </a:cubicBezTo>
                <a:cubicBezTo>
                  <a:pt x="87" y="239"/>
                  <a:pt x="92" y="242"/>
                  <a:pt x="96" y="243"/>
                </a:cubicBezTo>
                <a:cubicBezTo>
                  <a:pt x="92" y="239"/>
                  <a:pt x="86" y="236"/>
                  <a:pt x="79" y="236"/>
                </a:cubicBezTo>
                <a:close/>
                <a:moveTo>
                  <a:pt x="80" y="242"/>
                </a:moveTo>
                <a:cubicBezTo>
                  <a:pt x="80" y="243"/>
                  <a:pt x="81" y="245"/>
                  <a:pt x="82" y="246"/>
                </a:cubicBezTo>
                <a:cubicBezTo>
                  <a:pt x="86" y="246"/>
                  <a:pt x="91" y="252"/>
                  <a:pt x="96" y="250"/>
                </a:cubicBezTo>
                <a:cubicBezTo>
                  <a:pt x="91" y="247"/>
                  <a:pt x="85" y="244"/>
                  <a:pt x="80" y="242"/>
                </a:cubicBezTo>
                <a:close/>
                <a:moveTo>
                  <a:pt x="82" y="246"/>
                </a:moveTo>
                <a:cubicBezTo>
                  <a:pt x="83" y="250"/>
                  <a:pt x="86" y="252"/>
                  <a:pt x="88" y="254"/>
                </a:cubicBezTo>
                <a:cubicBezTo>
                  <a:pt x="89" y="253"/>
                  <a:pt x="91" y="253"/>
                  <a:pt x="91" y="252"/>
                </a:cubicBezTo>
                <a:cubicBezTo>
                  <a:pt x="88" y="250"/>
                  <a:pt x="84" y="249"/>
                  <a:pt x="82" y="246"/>
                </a:cubicBezTo>
                <a:close/>
                <a:moveTo>
                  <a:pt x="76" y="235"/>
                </a:moveTo>
                <a:cubicBezTo>
                  <a:pt x="71" y="234"/>
                  <a:pt x="65" y="235"/>
                  <a:pt x="61" y="234"/>
                </a:cubicBezTo>
                <a:cubicBezTo>
                  <a:pt x="62" y="238"/>
                  <a:pt x="64" y="242"/>
                  <a:pt x="65" y="247"/>
                </a:cubicBezTo>
                <a:cubicBezTo>
                  <a:pt x="66" y="249"/>
                  <a:pt x="67" y="254"/>
                  <a:pt x="69" y="256"/>
                </a:cubicBezTo>
                <a:cubicBezTo>
                  <a:pt x="70" y="256"/>
                  <a:pt x="71" y="257"/>
                  <a:pt x="72" y="257"/>
                </a:cubicBezTo>
                <a:cubicBezTo>
                  <a:pt x="75" y="259"/>
                  <a:pt x="82" y="256"/>
                  <a:pt x="85" y="254"/>
                </a:cubicBezTo>
                <a:cubicBezTo>
                  <a:pt x="80" y="250"/>
                  <a:pt x="78" y="243"/>
                  <a:pt x="76" y="235"/>
                </a:cubicBezTo>
                <a:close/>
                <a:moveTo>
                  <a:pt x="51" y="209"/>
                </a:moveTo>
                <a:cubicBezTo>
                  <a:pt x="52" y="210"/>
                  <a:pt x="51" y="212"/>
                  <a:pt x="52" y="213"/>
                </a:cubicBezTo>
                <a:cubicBezTo>
                  <a:pt x="54" y="212"/>
                  <a:pt x="53" y="209"/>
                  <a:pt x="51" y="209"/>
                </a:cubicBezTo>
                <a:close/>
                <a:moveTo>
                  <a:pt x="49" y="199"/>
                </a:moveTo>
                <a:cubicBezTo>
                  <a:pt x="50" y="200"/>
                  <a:pt x="49" y="202"/>
                  <a:pt x="50" y="202"/>
                </a:cubicBezTo>
                <a:cubicBezTo>
                  <a:pt x="50" y="202"/>
                  <a:pt x="51" y="202"/>
                  <a:pt x="51" y="201"/>
                </a:cubicBezTo>
                <a:cubicBezTo>
                  <a:pt x="50" y="200"/>
                  <a:pt x="50" y="199"/>
                  <a:pt x="49" y="199"/>
                </a:cubicBezTo>
                <a:close/>
                <a:moveTo>
                  <a:pt x="45" y="190"/>
                </a:moveTo>
                <a:cubicBezTo>
                  <a:pt x="46" y="190"/>
                  <a:pt x="45" y="192"/>
                  <a:pt x="46" y="192"/>
                </a:cubicBezTo>
                <a:cubicBezTo>
                  <a:pt x="46" y="192"/>
                  <a:pt x="47" y="191"/>
                  <a:pt x="48" y="190"/>
                </a:cubicBezTo>
                <a:cubicBezTo>
                  <a:pt x="47" y="190"/>
                  <a:pt x="46" y="189"/>
                  <a:pt x="45" y="190"/>
                </a:cubicBezTo>
                <a:close/>
                <a:moveTo>
                  <a:pt x="43" y="179"/>
                </a:moveTo>
                <a:cubicBezTo>
                  <a:pt x="43" y="180"/>
                  <a:pt x="43" y="182"/>
                  <a:pt x="44" y="182"/>
                </a:cubicBezTo>
                <a:cubicBezTo>
                  <a:pt x="45" y="182"/>
                  <a:pt x="44" y="181"/>
                  <a:pt x="45" y="180"/>
                </a:cubicBezTo>
                <a:cubicBezTo>
                  <a:pt x="45" y="179"/>
                  <a:pt x="44" y="179"/>
                  <a:pt x="43" y="179"/>
                </a:cubicBezTo>
                <a:close/>
                <a:moveTo>
                  <a:pt x="41" y="28"/>
                </a:moveTo>
                <a:cubicBezTo>
                  <a:pt x="38" y="21"/>
                  <a:pt x="35" y="13"/>
                  <a:pt x="33" y="5"/>
                </a:cubicBezTo>
                <a:cubicBezTo>
                  <a:pt x="30" y="7"/>
                  <a:pt x="28" y="11"/>
                  <a:pt x="25" y="13"/>
                </a:cubicBezTo>
                <a:cubicBezTo>
                  <a:pt x="26" y="21"/>
                  <a:pt x="30" y="28"/>
                  <a:pt x="32" y="36"/>
                </a:cubicBezTo>
                <a:cubicBezTo>
                  <a:pt x="36" y="35"/>
                  <a:pt x="38" y="31"/>
                  <a:pt x="41" y="28"/>
                </a:cubicBezTo>
                <a:close/>
                <a:moveTo>
                  <a:pt x="35" y="48"/>
                </a:moveTo>
                <a:cubicBezTo>
                  <a:pt x="35" y="50"/>
                  <a:pt x="33" y="51"/>
                  <a:pt x="34" y="53"/>
                </a:cubicBezTo>
                <a:cubicBezTo>
                  <a:pt x="34" y="52"/>
                  <a:pt x="35" y="52"/>
                  <a:pt x="36" y="52"/>
                </a:cubicBezTo>
                <a:cubicBezTo>
                  <a:pt x="36" y="51"/>
                  <a:pt x="36" y="49"/>
                  <a:pt x="35" y="48"/>
                </a:cubicBezTo>
                <a:close/>
                <a:moveTo>
                  <a:pt x="32" y="53"/>
                </a:moveTo>
                <a:cubicBezTo>
                  <a:pt x="33" y="49"/>
                  <a:pt x="34" y="43"/>
                  <a:pt x="32" y="40"/>
                </a:cubicBezTo>
                <a:cubicBezTo>
                  <a:pt x="24" y="45"/>
                  <a:pt x="17" y="53"/>
                  <a:pt x="10" y="60"/>
                </a:cubicBezTo>
                <a:cubicBezTo>
                  <a:pt x="11" y="62"/>
                  <a:pt x="11" y="62"/>
                  <a:pt x="12" y="63"/>
                </a:cubicBezTo>
                <a:cubicBezTo>
                  <a:pt x="12" y="63"/>
                  <a:pt x="12" y="61"/>
                  <a:pt x="13" y="61"/>
                </a:cubicBezTo>
                <a:cubicBezTo>
                  <a:pt x="14" y="66"/>
                  <a:pt x="12" y="70"/>
                  <a:pt x="15" y="72"/>
                </a:cubicBezTo>
                <a:cubicBezTo>
                  <a:pt x="15" y="68"/>
                  <a:pt x="15" y="63"/>
                  <a:pt x="17" y="60"/>
                </a:cubicBezTo>
                <a:cubicBezTo>
                  <a:pt x="17" y="63"/>
                  <a:pt x="17" y="67"/>
                  <a:pt x="16" y="71"/>
                </a:cubicBezTo>
                <a:cubicBezTo>
                  <a:pt x="20" y="68"/>
                  <a:pt x="18" y="60"/>
                  <a:pt x="21" y="57"/>
                </a:cubicBezTo>
                <a:cubicBezTo>
                  <a:pt x="21" y="61"/>
                  <a:pt x="20" y="64"/>
                  <a:pt x="20" y="67"/>
                </a:cubicBezTo>
                <a:cubicBezTo>
                  <a:pt x="21" y="65"/>
                  <a:pt x="22" y="60"/>
                  <a:pt x="23" y="57"/>
                </a:cubicBezTo>
                <a:cubicBezTo>
                  <a:pt x="23" y="55"/>
                  <a:pt x="22" y="52"/>
                  <a:pt x="24" y="51"/>
                </a:cubicBezTo>
                <a:cubicBezTo>
                  <a:pt x="24" y="56"/>
                  <a:pt x="23" y="59"/>
                  <a:pt x="23" y="63"/>
                </a:cubicBezTo>
                <a:cubicBezTo>
                  <a:pt x="28" y="60"/>
                  <a:pt x="26" y="52"/>
                  <a:pt x="28" y="48"/>
                </a:cubicBezTo>
                <a:cubicBezTo>
                  <a:pt x="29" y="50"/>
                  <a:pt x="28" y="55"/>
                  <a:pt x="28" y="57"/>
                </a:cubicBezTo>
                <a:cubicBezTo>
                  <a:pt x="30" y="56"/>
                  <a:pt x="30" y="54"/>
                  <a:pt x="32" y="53"/>
                </a:cubicBezTo>
                <a:close/>
                <a:moveTo>
                  <a:pt x="31" y="36"/>
                </a:moveTo>
                <a:cubicBezTo>
                  <a:pt x="28" y="29"/>
                  <a:pt x="26" y="22"/>
                  <a:pt x="23" y="15"/>
                </a:cubicBezTo>
                <a:cubicBezTo>
                  <a:pt x="19" y="20"/>
                  <a:pt x="15" y="23"/>
                  <a:pt x="11" y="27"/>
                </a:cubicBezTo>
                <a:cubicBezTo>
                  <a:pt x="9" y="30"/>
                  <a:pt x="7" y="33"/>
                  <a:pt x="4" y="34"/>
                </a:cubicBezTo>
                <a:cubicBezTo>
                  <a:pt x="4" y="37"/>
                  <a:pt x="2" y="38"/>
                  <a:pt x="4" y="41"/>
                </a:cubicBezTo>
                <a:cubicBezTo>
                  <a:pt x="5" y="39"/>
                  <a:pt x="5" y="37"/>
                  <a:pt x="6" y="36"/>
                </a:cubicBezTo>
                <a:cubicBezTo>
                  <a:pt x="7" y="39"/>
                  <a:pt x="3" y="44"/>
                  <a:pt x="7" y="46"/>
                </a:cubicBezTo>
                <a:cubicBezTo>
                  <a:pt x="7" y="41"/>
                  <a:pt x="8" y="35"/>
                  <a:pt x="10" y="33"/>
                </a:cubicBezTo>
                <a:cubicBezTo>
                  <a:pt x="9" y="39"/>
                  <a:pt x="8" y="45"/>
                  <a:pt x="8" y="51"/>
                </a:cubicBezTo>
                <a:cubicBezTo>
                  <a:pt x="9" y="52"/>
                  <a:pt x="9" y="55"/>
                  <a:pt x="10" y="55"/>
                </a:cubicBezTo>
                <a:cubicBezTo>
                  <a:pt x="10" y="47"/>
                  <a:pt x="12" y="38"/>
                  <a:pt x="14" y="31"/>
                </a:cubicBezTo>
                <a:cubicBezTo>
                  <a:pt x="14" y="40"/>
                  <a:pt x="10" y="48"/>
                  <a:pt x="12" y="56"/>
                </a:cubicBezTo>
                <a:cubicBezTo>
                  <a:pt x="12" y="55"/>
                  <a:pt x="12" y="54"/>
                  <a:pt x="13" y="54"/>
                </a:cubicBezTo>
                <a:cubicBezTo>
                  <a:pt x="14" y="47"/>
                  <a:pt x="15" y="41"/>
                  <a:pt x="16" y="35"/>
                </a:cubicBezTo>
                <a:cubicBezTo>
                  <a:pt x="16" y="34"/>
                  <a:pt x="16" y="31"/>
                  <a:pt x="18" y="31"/>
                </a:cubicBezTo>
                <a:cubicBezTo>
                  <a:pt x="17" y="38"/>
                  <a:pt x="16" y="44"/>
                  <a:pt x="15" y="51"/>
                </a:cubicBezTo>
                <a:cubicBezTo>
                  <a:pt x="17" y="50"/>
                  <a:pt x="16" y="49"/>
                  <a:pt x="18" y="49"/>
                </a:cubicBezTo>
                <a:cubicBezTo>
                  <a:pt x="18" y="48"/>
                  <a:pt x="17" y="48"/>
                  <a:pt x="18" y="47"/>
                </a:cubicBezTo>
                <a:cubicBezTo>
                  <a:pt x="19" y="45"/>
                  <a:pt x="19" y="42"/>
                  <a:pt x="19" y="39"/>
                </a:cubicBezTo>
                <a:cubicBezTo>
                  <a:pt x="20" y="36"/>
                  <a:pt x="21" y="32"/>
                  <a:pt x="22" y="28"/>
                </a:cubicBezTo>
                <a:cubicBezTo>
                  <a:pt x="22" y="27"/>
                  <a:pt x="22" y="25"/>
                  <a:pt x="23" y="24"/>
                </a:cubicBezTo>
                <a:cubicBezTo>
                  <a:pt x="24" y="30"/>
                  <a:pt x="20" y="38"/>
                  <a:pt x="20" y="46"/>
                </a:cubicBezTo>
                <a:cubicBezTo>
                  <a:pt x="24" y="44"/>
                  <a:pt x="22" y="34"/>
                  <a:pt x="26" y="30"/>
                </a:cubicBezTo>
                <a:cubicBezTo>
                  <a:pt x="26" y="34"/>
                  <a:pt x="24" y="38"/>
                  <a:pt x="24" y="42"/>
                </a:cubicBezTo>
                <a:cubicBezTo>
                  <a:pt x="28" y="41"/>
                  <a:pt x="27" y="35"/>
                  <a:pt x="28" y="33"/>
                </a:cubicBezTo>
                <a:cubicBezTo>
                  <a:pt x="29" y="35"/>
                  <a:pt x="29" y="36"/>
                  <a:pt x="29" y="38"/>
                </a:cubicBezTo>
                <a:cubicBezTo>
                  <a:pt x="29" y="38"/>
                  <a:pt x="30" y="37"/>
                  <a:pt x="31" y="36"/>
                </a:cubicBezTo>
                <a:close/>
                <a:moveTo>
                  <a:pt x="26" y="128"/>
                </a:moveTo>
                <a:cubicBezTo>
                  <a:pt x="27" y="129"/>
                  <a:pt x="26" y="131"/>
                  <a:pt x="28" y="132"/>
                </a:cubicBezTo>
                <a:cubicBezTo>
                  <a:pt x="29" y="131"/>
                  <a:pt x="29" y="131"/>
                  <a:pt x="29" y="130"/>
                </a:cubicBezTo>
                <a:cubicBezTo>
                  <a:pt x="28" y="130"/>
                  <a:pt x="27" y="128"/>
                  <a:pt x="26" y="128"/>
                </a:cubicBezTo>
                <a:close/>
                <a:moveTo>
                  <a:pt x="24" y="120"/>
                </a:moveTo>
                <a:cubicBezTo>
                  <a:pt x="25" y="120"/>
                  <a:pt x="24" y="122"/>
                  <a:pt x="25" y="123"/>
                </a:cubicBezTo>
                <a:cubicBezTo>
                  <a:pt x="25" y="122"/>
                  <a:pt x="26" y="122"/>
                  <a:pt x="26" y="120"/>
                </a:cubicBezTo>
                <a:cubicBezTo>
                  <a:pt x="25" y="120"/>
                  <a:pt x="24" y="120"/>
                  <a:pt x="24" y="120"/>
                </a:cubicBezTo>
                <a:close/>
                <a:moveTo>
                  <a:pt x="22" y="112"/>
                </a:moveTo>
                <a:cubicBezTo>
                  <a:pt x="21" y="112"/>
                  <a:pt x="21" y="114"/>
                  <a:pt x="22" y="114"/>
                </a:cubicBezTo>
                <a:cubicBezTo>
                  <a:pt x="22" y="113"/>
                  <a:pt x="23" y="113"/>
                  <a:pt x="22" y="112"/>
                </a:cubicBezTo>
                <a:close/>
                <a:moveTo>
                  <a:pt x="20" y="103"/>
                </a:moveTo>
                <a:cubicBezTo>
                  <a:pt x="20" y="103"/>
                  <a:pt x="19" y="102"/>
                  <a:pt x="18" y="102"/>
                </a:cubicBezTo>
                <a:cubicBezTo>
                  <a:pt x="18" y="103"/>
                  <a:pt x="19" y="104"/>
                  <a:pt x="19" y="105"/>
                </a:cubicBezTo>
                <a:cubicBezTo>
                  <a:pt x="20" y="105"/>
                  <a:pt x="20" y="105"/>
                  <a:pt x="21" y="104"/>
                </a:cubicBezTo>
                <a:cubicBezTo>
                  <a:pt x="20" y="104"/>
                  <a:pt x="21" y="103"/>
                  <a:pt x="20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42" name="Freeform 309"/>
          <p:cNvSpPr/>
          <p:nvPr/>
        </p:nvSpPr>
        <p:spPr bwMode="auto">
          <a:xfrm>
            <a:off x="1406525" y="1752600"/>
            <a:ext cx="220663" cy="514350"/>
          </a:xfrm>
          <a:custGeom>
            <a:avLst/>
            <a:gdLst>
              <a:gd name="T0" fmla="*/ 68 w 70"/>
              <a:gd name="T1" fmla="*/ 163 h 163"/>
              <a:gd name="T2" fmla="*/ 47 w 70"/>
              <a:gd name="T3" fmla="*/ 155 h 163"/>
              <a:gd name="T4" fmla="*/ 40 w 70"/>
              <a:gd name="T5" fmla="*/ 135 h 163"/>
              <a:gd name="T6" fmla="*/ 29 w 70"/>
              <a:gd name="T7" fmla="*/ 98 h 163"/>
              <a:gd name="T8" fmla="*/ 20 w 70"/>
              <a:gd name="T9" fmla="*/ 75 h 163"/>
              <a:gd name="T10" fmla="*/ 13 w 70"/>
              <a:gd name="T11" fmla="*/ 50 h 163"/>
              <a:gd name="T12" fmla="*/ 10 w 70"/>
              <a:gd name="T13" fmla="*/ 42 h 163"/>
              <a:gd name="T14" fmla="*/ 7 w 70"/>
              <a:gd name="T15" fmla="*/ 33 h 163"/>
              <a:gd name="T16" fmla="*/ 5 w 70"/>
              <a:gd name="T17" fmla="*/ 25 h 163"/>
              <a:gd name="T18" fmla="*/ 3 w 70"/>
              <a:gd name="T19" fmla="*/ 12 h 163"/>
              <a:gd name="T20" fmla="*/ 9 w 70"/>
              <a:gd name="T21" fmla="*/ 4 h 163"/>
              <a:gd name="T22" fmla="*/ 15 w 70"/>
              <a:gd name="T23" fmla="*/ 0 h 163"/>
              <a:gd name="T24" fmla="*/ 20 w 70"/>
              <a:gd name="T25" fmla="*/ 9 h 163"/>
              <a:gd name="T26" fmla="*/ 21 w 70"/>
              <a:gd name="T27" fmla="*/ 18 h 163"/>
              <a:gd name="T28" fmla="*/ 16 w 70"/>
              <a:gd name="T29" fmla="*/ 4 h 163"/>
              <a:gd name="T30" fmla="*/ 5 w 70"/>
              <a:gd name="T31" fmla="*/ 12 h 163"/>
              <a:gd name="T32" fmla="*/ 9 w 70"/>
              <a:gd name="T33" fmla="*/ 31 h 163"/>
              <a:gd name="T34" fmla="*/ 12 w 70"/>
              <a:gd name="T35" fmla="*/ 44 h 163"/>
              <a:gd name="T36" fmla="*/ 15 w 70"/>
              <a:gd name="T37" fmla="*/ 50 h 163"/>
              <a:gd name="T38" fmla="*/ 23 w 70"/>
              <a:gd name="T39" fmla="*/ 75 h 163"/>
              <a:gd name="T40" fmla="*/ 43 w 70"/>
              <a:gd name="T41" fmla="*/ 138 h 163"/>
              <a:gd name="T42" fmla="*/ 46 w 70"/>
              <a:gd name="T43" fmla="*/ 150 h 163"/>
              <a:gd name="T44" fmla="*/ 53 w 70"/>
              <a:gd name="T45" fmla="*/ 155 h 163"/>
              <a:gd name="T46" fmla="*/ 66 w 70"/>
              <a:gd name="T47" fmla="*/ 160 h 163"/>
              <a:gd name="T48" fmla="*/ 62 w 70"/>
              <a:gd name="T49" fmla="*/ 140 h 163"/>
              <a:gd name="T50" fmla="*/ 49 w 70"/>
              <a:gd name="T51" fmla="*/ 102 h 163"/>
              <a:gd name="T52" fmla="*/ 46 w 70"/>
              <a:gd name="T53" fmla="*/ 93 h 163"/>
              <a:gd name="T54" fmla="*/ 44 w 70"/>
              <a:gd name="T55" fmla="*/ 83 h 163"/>
              <a:gd name="T56" fmla="*/ 43 w 70"/>
              <a:gd name="T57" fmla="*/ 77 h 163"/>
              <a:gd name="T58" fmla="*/ 48 w 70"/>
              <a:gd name="T59" fmla="*/ 93 h 163"/>
              <a:gd name="T60" fmla="*/ 69 w 70"/>
              <a:gd name="T61" fmla="*/ 160 h 163"/>
              <a:gd name="T62" fmla="*/ 68 w 70"/>
              <a:gd name="T63" fmla="*/ 16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0" h="163">
                <a:moveTo>
                  <a:pt x="68" y="163"/>
                </a:moveTo>
                <a:cubicBezTo>
                  <a:pt x="60" y="163"/>
                  <a:pt x="53" y="158"/>
                  <a:pt x="47" y="155"/>
                </a:cubicBezTo>
                <a:cubicBezTo>
                  <a:pt x="44" y="150"/>
                  <a:pt x="42" y="142"/>
                  <a:pt x="40" y="135"/>
                </a:cubicBezTo>
                <a:cubicBezTo>
                  <a:pt x="36" y="123"/>
                  <a:pt x="33" y="111"/>
                  <a:pt x="29" y="98"/>
                </a:cubicBezTo>
                <a:cubicBezTo>
                  <a:pt x="26" y="90"/>
                  <a:pt x="23" y="82"/>
                  <a:pt x="20" y="75"/>
                </a:cubicBezTo>
                <a:cubicBezTo>
                  <a:pt x="17" y="66"/>
                  <a:pt x="16" y="58"/>
                  <a:pt x="13" y="50"/>
                </a:cubicBezTo>
                <a:cubicBezTo>
                  <a:pt x="12" y="47"/>
                  <a:pt x="11" y="45"/>
                  <a:pt x="10" y="42"/>
                </a:cubicBezTo>
                <a:cubicBezTo>
                  <a:pt x="9" y="39"/>
                  <a:pt x="8" y="36"/>
                  <a:pt x="7" y="33"/>
                </a:cubicBezTo>
                <a:cubicBezTo>
                  <a:pt x="6" y="31"/>
                  <a:pt x="6" y="28"/>
                  <a:pt x="5" y="25"/>
                </a:cubicBezTo>
                <a:cubicBezTo>
                  <a:pt x="3" y="21"/>
                  <a:pt x="0" y="18"/>
                  <a:pt x="3" y="12"/>
                </a:cubicBezTo>
                <a:cubicBezTo>
                  <a:pt x="3" y="11"/>
                  <a:pt x="7" y="6"/>
                  <a:pt x="9" y="4"/>
                </a:cubicBezTo>
                <a:cubicBezTo>
                  <a:pt x="10" y="3"/>
                  <a:pt x="15" y="0"/>
                  <a:pt x="15" y="0"/>
                </a:cubicBezTo>
                <a:cubicBezTo>
                  <a:pt x="18" y="0"/>
                  <a:pt x="19" y="5"/>
                  <a:pt x="20" y="9"/>
                </a:cubicBezTo>
                <a:cubicBezTo>
                  <a:pt x="21" y="12"/>
                  <a:pt x="23" y="16"/>
                  <a:pt x="21" y="18"/>
                </a:cubicBezTo>
                <a:cubicBezTo>
                  <a:pt x="18" y="14"/>
                  <a:pt x="18" y="7"/>
                  <a:pt x="16" y="4"/>
                </a:cubicBezTo>
                <a:cubicBezTo>
                  <a:pt x="11" y="4"/>
                  <a:pt x="7" y="9"/>
                  <a:pt x="5" y="12"/>
                </a:cubicBezTo>
                <a:cubicBezTo>
                  <a:pt x="3" y="18"/>
                  <a:pt x="7" y="25"/>
                  <a:pt x="9" y="31"/>
                </a:cubicBezTo>
                <a:cubicBezTo>
                  <a:pt x="10" y="36"/>
                  <a:pt x="11" y="40"/>
                  <a:pt x="12" y="44"/>
                </a:cubicBezTo>
                <a:cubicBezTo>
                  <a:pt x="13" y="46"/>
                  <a:pt x="14" y="48"/>
                  <a:pt x="15" y="50"/>
                </a:cubicBezTo>
                <a:cubicBezTo>
                  <a:pt x="18" y="58"/>
                  <a:pt x="20" y="66"/>
                  <a:pt x="23" y="75"/>
                </a:cubicBezTo>
                <a:cubicBezTo>
                  <a:pt x="31" y="95"/>
                  <a:pt x="36" y="117"/>
                  <a:pt x="43" y="138"/>
                </a:cubicBezTo>
                <a:cubicBezTo>
                  <a:pt x="44" y="142"/>
                  <a:pt x="46" y="146"/>
                  <a:pt x="46" y="150"/>
                </a:cubicBezTo>
                <a:cubicBezTo>
                  <a:pt x="48" y="153"/>
                  <a:pt x="50" y="154"/>
                  <a:pt x="53" y="155"/>
                </a:cubicBezTo>
                <a:cubicBezTo>
                  <a:pt x="57" y="157"/>
                  <a:pt x="60" y="160"/>
                  <a:pt x="66" y="160"/>
                </a:cubicBezTo>
                <a:cubicBezTo>
                  <a:pt x="66" y="153"/>
                  <a:pt x="63" y="147"/>
                  <a:pt x="62" y="140"/>
                </a:cubicBezTo>
                <a:cubicBezTo>
                  <a:pt x="59" y="127"/>
                  <a:pt x="54" y="114"/>
                  <a:pt x="49" y="102"/>
                </a:cubicBezTo>
                <a:cubicBezTo>
                  <a:pt x="48" y="99"/>
                  <a:pt x="47" y="96"/>
                  <a:pt x="46" y="93"/>
                </a:cubicBezTo>
                <a:cubicBezTo>
                  <a:pt x="45" y="89"/>
                  <a:pt x="45" y="86"/>
                  <a:pt x="44" y="83"/>
                </a:cubicBezTo>
                <a:cubicBezTo>
                  <a:pt x="43" y="81"/>
                  <a:pt x="41" y="79"/>
                  <a:pt x="43" y="77"/>
                </a:cubicBezTo>
                <a:cubicBezTo>
                  <a:pt x="46" y="81"/>
                  <a:pt x="46" y="88"/>
                  <a:pt x="48" y="93"/>
                </a:cubicBezTo>
                <a:cubicBezTo>
                  <a:pt x="56" y="114"/>
                  <a:pt x="64" y="137"/>
                  <a:pt x="69" y="160"/>
                </a:cubicBezTo>
                <a:cubicBezTo>
                  <a:pt x="70" y="160"/>
                  <a:pt x="69" y="162"/>
                  <a:pt x="68" y="1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43" name="Freeform 310"/>
          <p:cNvSpPr>
            <a:spLocks noEditPoints="1"/>
          </p:cNvSpPr>
          <p:nvPr/>
        </p:nvSpPr>
        <p:spPr bwMode="auto">
          <a:xfrm>
            <a:off x="4459288" y="3906838"/>
            <a:ext cx="33337" cy="30162"/>
          </a:xfrm>
          <a:custGeom>
            <a:avLst/>
            <a:gdLst>
              <a:gd name="T0" fmla="*/ 4 w 11"/>
              <a:gd name="T1" fmla="*/ 1 h 10"/>
              <a:gd name="T2" fmla="*/ 5 w 11"/>
              <a:gd name="T3" fmla="*/ 1 h 10"/>
              <a:gd name="T4" fmla="*/ 7 w 11"/>
              <a:gd name="T5" fmla="*/ 0 h 10"/>
              <a:gd name="T6" fmla="*/ 2 w 11"/>
              <a:gd name="T7" fmla="*/ 7 h 10"/>
              <a:gd name="T8" fmla="*/ 4 w 11"/>
              <a:gd name="T9" fmla="*/ 1 h 10"/>
              <a:gd name="T10" fmla="*/ 3 w 11"/>
              <a:gd name="T11" fmla="*/ 5 h 10"/>
              <a:gd name="T12" fmla="*/ 4 w 11"/>
              <a:gd name="T13" fmla="*/ 6 h 10"/>
              <a:gd name="T14" fmla="*/ 6 w 11"/>
              <a:gd name="T15" fmla="*/ 2 h 10"/>
              <a:gd name="T16" fmla="*/ 3 w 11"/>
              <a:gd name="T17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0">
                <a:moveTo>
                  <a:pt x="4" y="1"/>
                </a:move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0"/>
                  <a:pt x="7" y="0"/>
                </a:cubicBezTo>
                <a:cubicBezTo>
                  <a:pt x="11" y="4"/>
                  <a:pt x="5" y="10"/>
                  <a:pt x="2" y="7"/>
                </a:cubicBezTo>
                <a:cubicBezTo>
                  <a:pt x="0" y="6"/>
                  <a:pt x="1" y="1"/>
                  <a:pt x="4" y="1"/>
                </a:cubicBezTo>
                <a:close/>
                <a:moveTo>
                  <a:pt x="3" y="5"/>
                </a:moveTo>
                <a:cubicBezTo>
                  <a:pt x="4" y="5"/>
                  <a:pt x="4" y="6"/>
                  <a:pt x="4" y="6"/>
                </a:cubicBezTo>
                <a:cubicBezTo>
                  <a:pt x="5" y="5"/>
                  <a:pt x="6" y="4"/>
                  <a:pt x="6" y="2"/>
                </a:cubicBezTo>
                <a:cubicBezTo>
                  <a:pt x="4" y="3"/>
                  <a:pt x="3" y="3"/>
                  <a:pt x="3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44" name="Freeform 311"/>
          <p:cNvSpPr>
            <a:spLocks noEditPoints="1"/>
          </p:cNvSpPr>
          <p:nvPr/>
        </p:nvSpPr>
        <p:spPr bwMode="auto">
          <a:xfrm>
            <a:off x="4440238" y="3949700"/>
            <a:ext cx="26987" cy="25400"/>
          </a:xfrm>
          <a:custGeom>
            <a:avLst/>
            <a:gdLst>
              <a:gd name="T0" fmla="*/ 9 w 9"/>
              <a:gd name="T1" fmla="*/ 2 h 8"/>
              <a:gd name="T2" fmla="*/ 8 w 9"/>
              <a:gd name="T3" fmla="*/ 7 h 8"/>
              <a:gd name="T4" fmla="*/ 3 w 9"/>
              <a:gd name="T5" fmla="*/ 8 h 8"/>
              <a:gd name="T6" fmla="*/ 4 w 9"/>
              <a:gd name="T7" fmla="*/ 0 h 8"/>
              <a:gd name="T8" fmla="*/ 9 w 9"/>
              <a:gd name="T9" fmla="*/ 2 h 8"/>
              <a:gd name="T10" fmla="*/ 4 w 9"/>
              <a:gd name="T11" fmla="*/ 2 h 8"/>
              <a:gd name="T12" fmla="*/ 4 w 9"/>
              <a:gd name="T13" fmla="*/ 5 h 8"/>
              <a:gd name="T14" fmla="*/ 6 w 9"/>
              <a:gd name="T15" fmla="*/ 3 h 8"/>
              <a:gd name="T16" fmla="*/ 4 w 9"/>
              <a:gd name="T17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8">
                <a:moveTo>
                  <a:pt x="9" y="2"/>
                </a:moveTo>
                <a:cubicBezTo>
                  <a:pt x="9" y="4"/>
                  <a:pt x="8" y="5"/>
                  <a:pt x="8" y="7"/>
                </a:cubicBezTo>
                <a:cubicBezTo>
                  <a:pt x="6" y="7"/>
                  <a:pt x="4" y="8"/>
                  <a:pt x="3" y="8"/>
                </a:cubicBezTo>
                <a:cubicBezTo>
                  <a:pt x="0" y="6"/>
                  <a:pt x="0" y="0"/>
                  <a:pt x="4" y="0"/>
                </a:cubicBezTo>
                <a:cubicBezTo>
                  <a:pt x="6" y="0"/>
                  <a:pt x="7" y="2"/>
                  <a:pt x="9" y="2"/>
                </a:cubicBezTo>
                <a:close/>
                <a:moveTo>
                  <a:pt x="4" y="2"/>
                </a:moveTo>
                <a:cubicBezTo>
                  <a:pt x="3" y="3"/>
                  <a:pt x="3" y="5"/>
                  <a:pt x="4" y="5"/>
                </a:cubicBezTo>
                <a:cubicBezTo>
                  <a:pt x="5" y="5"/>
                  <a:pt x="6" y="5"/>
                  <a:pt x="6" y="3"/>
                </a:cubicBezTo>
                <a:cubicBezTo>
                  <a:pt x="6" y="3"/>
                  <a:pt x="5" y="2"/>
                  <a:pt x="4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45" name="Freeform 312"/>
          <p:cNvSpPr>
            <a:spLocks noEditPoints="1"/>
          </p:cNvSpPr>
          <p:nvPr/>
        </p:nvSpPr>
        <p:spPr bwMode="auto">
          <a:xfrm>
            <a:off x="4271963" y="3849688"/>
            <a:ext cx="31750" cy="34925"/>
          </a:xfrm>
          <a:custGeom>
            <a:avLst/>
            <a:gdLst>
              <a:gd name="T0" fmla="*/ 3 w 10"/>
              <a:gd name="T1" fmla="*/ 10 h 11"/>
              <a:gd name="T2" fmla="*/ 4 w 10"/>
              <a:gd name="T3" fmla="*/ 1 h 11"/>
              <a:gd name="T4" fmla="*/ 3 w 10"/>
              <a:gd name="T5" fmla="*/ 10 h 11"/>
              <a:gd name="T6" fmla="*/ 3 w 10"/>
              <a:gd name="T7" fmla="*/ 5 h 11"/>
              <a:gd name="T8" fmla="*/ 5 w 10"/>
              <a:gd name="T9" fmla="*/ 7 h 11"/>
              <a:gd name="T10" fmla="*/ 6 w 10"/>
              <a:gd name="T11" fmla="*/ 4 h 11"/>
              <a:gd name="T12" fmla="*/ 3 w 10"/>
              <a:gd name="T1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1">
                <a:moveTo>
                  <a:pt x="3" y="10"/>
                </a:moveTo>
                <a:cubicBezTo>
                  <a:pt x="0" y="8"/>
                  <a:pt x="1" y="2"/>
                  <a:pt x="4" y="1"/>
                </a:cubicBezTo>
                <a:cubicBezTo>
                  <a:pt x="9" y="0"/>
                  <a:pt x="10" y="11"/>
                  <a:pt x="3" y="10"/>
                </a:cubicBezTo>
                <a:close/>
                <a:moveTo>
                  <a:pt x="3" y="5"/>
                </a:moveTo>
                <a:cubicBezTo>
                  <a:pt x="4" y="6"/>
                  <a:pt x="4" y="7"/>
                  <a:pt x="5" y="7"/>
                </a:cubicBezTo>
                <a:cubicBezTo>
                  <a:pt x="6" y="7"/>
                  <a:pt x="6" y="6"/>
                  <a:pt x="6" y="4"/>
                </a:cubicBezTo>
                <a:cubicBezTo>
                  <a:pt x="5" y="3"/>
                  <a:pt x="4" y="4"/>
                  <a:pt x="3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46" name="Freeform 313"/>
          <p:cNvSpPr>
            <a:spLocks noEditPoints="1"/>
          </p:cNvSpPr>
          <p:nvPr/>
        </p:nvSpPr>
        <p:spPr bwMode="auto">
          <a:xfrm>
            <a:off x="4259263" y="3897313"/>
            <a:ext cx="25400" cy="26987"/>
          </a:xfrm>
          <a:custGeom>
            <a:avLst/>
            <a:gdLst>
              <a:gd name="T0" fmla="*/ 3 w 8"/>
              <a:gd name="T1" fmla="*/ 0 h 9"/>
              <a:gd name="T2" fmla="*/ 8 w 8"/>
              <a:gd name="T3" fmla="*/ 2 h 9"/>
              <a:gd name="T4" fmla="*/ 3 w 8"/>
              <a:gd name="T5" fmla="*/ 8 h 9"/>
              <a:gd name="T6" fmla="*/ 3 w 8"/>
              <a:gd name="T7" fmla="*/ 0 h 9"/>
              <a:gd name="T8" fmla="*/ 4 w 8"/>
              <a:gd name="T9" fmla="*/ 2 h 9"/>
              <a:gd name="T10" fmla="*/ 3 w 8"/>
              <a:gd name="T11" fmla="*/ 5 h 9"/>
              <a:gd name="T12" fmla="*/ 6 w 8"/>
              <a:gd name="T13" fmla="*/ 2 h 9"/>
              <a:gd name="T14" fmla="*/ 4 w 8"/>
              <a:gd name="T15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9">
                <a:moveTo>
                  <a:pt x="3" y="0"/>
                </a:moveTo>
                <a:cubicBezTo>
                  <a:pt x="5" y="0"/>
                  <a:pt x="6" y="1"/>
                  <a:pt x="8" y="2"/>
                </a:cubicBezTo>
                <a:cubicBezTo>
                  <a:pt x="8" y="6"/>
                  <a:pt x="6" y="9"/>
                  <a:pt x="3" y="8"/>
                </a:cubicBezTo>
                <a:cubicBezTo>
                  <a:pt x="0" y="8"/>
                  <a:pt x="0" y="3"/>
                  <a:pt x="3" y="0"/>
                </a:cubicBezTo>
                <a:close/>
                <a:moveTo>
                  <a:pt x="4" y="2"/>
                </a:moveTo>
                <a:cubicBezTo>
                  <a:pt x="4" y="3"/>
                  <a:pt x="3" y="4"/>
                  <a:pt x="3" y="5"/>
                </a:cubicBezTo>
                <a:cubicBezTo>
                  <a:pt x="5" y="6"/>
                  <a:pt x="5" y="4"/>
                  <a:pt x="6" y="2"/>
                </a:cubicBezTo>
                <a:cubicBezTo>
                  <a:pt x="5" y="2"/>
                  <a:pt x="4" y="2"/>
                  <a:pt x="4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47" name="Freeform 314"/>
          <p:cNvSpPr/>
          <p:nvPr/>
        </p:nvSpPr>
        <p:spPr bwMode="auto">
          <a:xfrm>
            <a:off x="3686175" y="4035425"/>
            <a:ext cx="3175" cy="3175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48" name="Freeform 315"/>
          <p:cNvSpPr>
            <a:spLocks noEditPoints="1"/>
          </p:cNvSpPr>
          <p:nvPr/>
        </p:nvSpPr>
        <p:spPr bwMode="auto">
          <a:xfrm>
            <a:off x="3600450" y="3827463"/>
            <a:ext cx="914400" cy="804862"/>
          </a:xfrm>
          <a:custGeom>
            <a:avLst/>
            <a:gdLst>
              <a:gd name="T0" fmla="*/ 17 w 290"/>
              <a:gd name="T1" fmla="*/ 153 h 255"/>
              <a:gd name="T2" fmla="*/ 10 w 290"/>
              <a:gd name="T3" fmla="*/ 29 h 255"/>
              <a:gd name="T4" fmla="*/ 100 w 290"/>
              <a:gd name="T5" fmla="*/ 7 h 255"/>
              <a:gd name="T6" fmla="*/ 195 w 290"/>
              <a:gd name="T7" fmla="*/ 41 h 255"/>
              <a:gd name="T8" fmla="*/ 206 w 290"/>
              <a:gd name="T9" fmla="*/ 36 h 255"/>
              <a:gd name="T10" fmla="*/ 271 w 290"/>
              <a:gd name="T11" fmla="*/ 12 h 255"/>
              <a:gd name="T12" fmla="*/ 281 w 290"/>
              <a:gd name="T13" fmla="*/ 54 h 255"/>
              <a:gd name="T14" fmla="*/ 264 w 290"/>
              <a:gd name="T15" fmla="*/ 184 h 255"/>
              <a:gd name="T16" fmla="*/ 198 w 290"/>
              <a:gd name="T17" fmla="*/ 153 h 255"/>
              <a:gd name="T18" fmla="*/ 184 w 290"/>
              <a:gd name="T19" fmla="*/ 187 h 255"/>
              <a:gd name="T20" fmla="*/ 151 w 290"/>
              <a:gd name="T21" fmla="*/ 189 h 255"/>
              <a:gd name="T22" fmla="*/ 132 w 290"/>
              <a:gd name="T23" fmla="*/ 171 h 255"/>
              <a:gd name="T24" fmla="*/ 124 w 290"/>
              <a:gd name="T25" fmla="*/ 95 h 255"/>
              <a:gd name="T26" fmla="*/ 77 w 290"/>
              <a:gd name="T27" fmla="*/ 101 h 255"/>
              <a:gd name="T28" fmla="*/ 58 w 290"/>
              <a:gd name="T29" fmla="*/ 253 h 255"/>
              <a:gd name="T30" fmla="*/ 283 w 290"/>
              <a:gd name="T31" fmla="*/ 19 h 255"/>
              <a:gd name="T32" fmla="*/ 209 w 290"/>
              <a:gd name="T33" fmla="*/ 34 h 255"/>
              <a:gd name="T34" fmla="*/ 267 w 290"/>
              <a:gd name="T35" fmla="*/ 130 h 255"/>
              <a:gd name="T36" fmla="*/ 267 w 290"/>
              <a:gd name="T37" fmla="*/ 89 h 255"/>
              <a:gd name="T38" fmla="*/ 192 w 290"/>
              <a:gd name="T39" fmla="*/ 142 h 255"/>
              <a:gd name="T40" fmla="*/ 263 w 290"/>
              <a:gd name="T41" fmla="*/ 118 h 255"/>
              <a:gd name="T42" fmla="*/ 265 w 290"/>
              <a:gd name="T43" fmla="*/ 84 h 255"/>
              <a:gd name="T44" fmla="*/ 248 w 290"/>
              <a:gd name="T45" fmla="*/ 88 h 255"/>
              <a:gd name="T46" fmla="*/ 229 w 290"/>
              <a:gd name="T47" fmla="*/ 39 h 255"/>
              <a:gd name="T48" fmla="*/ 260 w 290"/>
              <a:gd name="T49" fmla="*/ 177 h 255"/>
              <a:gd name="T50" fmla="*/ 250 w 290"/>
              <a:gd name="T51" fmla="*/ 93 h 255"/>
              <a:gd name="T52" fmla="*/ 152 w 290"/>
              <a:gd name="T53" fmla="*/ 97 h 255"/>
              <a:gd name="T54" fmla="*/ 180 w 290"/>
              <a:gd name="T55" fmla="*/ 120 h 255"/>
              <a:gd name="T56" fmla="*/ 220 w 290"/>
              <a:gd name="T57" fmla="*/ 118 h 255"/>
              <a:gd name="T58" fmla="*/ 209 w 290"/>
              <a:gd name="T59" fmla="*/ 131 h 255"/>
              <a:gd name="T60" fmla="*/ 251 w 290"/>
              <a:gd name="T61" fmla="*/ 110 h 255"/>
              <a:gd name="T62" fmla="*/ 207 w 290"/>
              <a:gd name="T63" fmla="*/ 53 h 255"/>
              <a:gd name="T64" fmla="*/ 203 w 290"/>
              <a:gd name="T65" fmla="*/ 76 h 255"/>
              <a:gd name="T66" fmla="*/ 156 w 290"/>
              <a:gd name="T67" fmla="*/ 46 h 255"/>
              <a:gd name="T68" fmla="*/ 68 w 290"/>
              <a:gd name="T69" fmla="*/ 63 h 255"/>
              <a:gd name="T70" fmla="*/ 191 w 290"/>
              <a:gd name="T71" fmla="*/ 135 h 255"/>
              <a:gd name="T72" fmla="*/ 187 w 290"/>
              <a:gd name="T73" fmla="*/ 147 h 255"/>
              <a:gd name="T74" fmla="*/ 191 w 290"/>
              <a:gd name="T75" fmla="*/ 135 h 255"/>
              <a:gd name="T76" fmla="*/ 107 w 290"/>
              <a:gd name="T77" fmla="*/ 13 h 255"/>
              <a:gd name="T78" fmla="*/ 34 w 290"/>
              <a:gd name="T79" fmla="*/ 33 h 255"/>
              <a:gd name="T80" fmla="*/ 137 w 290"/>
              <a:gd name="T81" fmla="*/ 46 h 255"/>
              <a:gd name="T82" fmla="*/ 93 w 290"/>
              <a:gd name="T83" fmla="*/ 95 h 255"/>
              <a:gd name="T84" fmla="*/ 136 w 290"/>
              <a:gd name="T85" fmla="*/ 57 h 255"/>
              <a:gd name="T86" fmla="*/ 141 w 290"/>
              <a:gd name="T87" fmla="*/ 227 h 255"/>
              <a:gd name="T88" fmla="*/ 143 w 290"/>
              <a:gd name="T89" fmla="*/ 149 h 255"/>
              <a:gd name="T90" fmla="*/ 145 w 290"/>
              <a:gd name="T91" fmla="*/ 227 h 255"/>
              <a:gd name="T92" fmla="*/ 141 w 290"/>
              <a:gd name="T93" fmla="*/ 109 h 255"/>
              <a:gd name="T94" fmla="*/ 95 w 290"/>
              <a:gd name="T95" fmla="*/ 99 h 255"/>
              <a:gd name="T96" fmla="*/ 60 w 290"/>
              <a:gd name="T97" fmla="*/ 247 h 255"/>
              <a:gd name="T98" fmla="*/ 60 w 290"/>
              <a:gd name="T99" fmla="*/ 247 h 255"/>
              <a:gd name="T100" fmla="*/ 66 w 290"/>
              <a:gd name="T101" fmla="*/ 171 h 255"/>
              <a:gd name="T102" fmla="*/ 63 w 290"/>
              <a:gd name="T103" fmla="*/ 245 h 255"/>
              <a:gd name="T104" fmla="*/ 33 w 290"/>
              <a:gd name="T105" fmla="*/ 36 h 255"/>
              <a:gd name="T106" fmla="*/ 64 w 290"/>
              <a:gd name="T107" fmla="*/ 60 h 255"/>
              <a:gd name="T108" fmla="*/ 14 w 290"/>
              <a:gd name="T109" fmla="*/ 44 h 255"/>
              <a:gd name="T110" fmla="*/ 36 w 290"/>
              <a:gd name="T111" fmla="*/ 76 h 255"/>
              <a:gd name="T112" fmla="*/ 23 w 290"/>
              <a:gd name="T113" fmla="*/ 115 h 255"/>
              <a:gd name="T114" fmla="*/ 64 w 290"/>
              <a:gd name="T115" fmla="*/ 154 h 255"/>
              <a:gd name="T116" fmla="*/ 39 w 290"/>
              <a:gd name="T117" fmla="*/ 192 h 255"/>
              <a:gd name="T118" fmla="*/ 13 w 290"/>
              <a:gd name="T119" fmla="*/ 186 h 255"/>
              <a:gd name="T120" fmla="*/ 25 w 290"/>
              <a:gd name="T121" fmla="*/ 180 h 255"/>
              <a:gd name="T122" fmla="*/ 15 w 290"/>
              <a:gd name="T123" fmla="*/ 64 h 255"/>
              <a:gd name="T124" fmla="*/ 22 w 290"/>
              <a:gd name="T125" fmla="*/ 151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" h="255">
                <a:moveTo>
                  <a:pt x="61" y="242"/>
                </a:moveTo>
                <a:cubicBezTo>
                  <a:pt x="61" y="236"/>
                  <a:pt x="61" y="234"/>
                  <a:pt x="62" y="228"/>
                </a:cubicBezTo>
                <a:cubicBezTo>
                  <a:pt x="61" y="227"/>
                  <a:pt x="60" y="226"/>
                  <a:pt x="58" y="226"/>
                </a:cubicBezTo>
                <a:cubicBezTo>
                  <a:pt x="50" y="212"/>
                  <a:pt x="40" y="200"/>
                  <a:pt x="31" y="187"/>
                </a:cubicBezTo>
                <a:cubicBezTo>
                  <a:pt x="29" y="194"/>
                  <a:pt x="10" y="195"/>
                  <a:pt x="11" y="185"/>
                </a:cubicBezTo>
                <a:cubicBezTo>
                  <a:pt x="13" y="184"/>
                  <a:pt x="13" y="181"/>
                  <a:pt x="15" y="182"/>
                </a:cubicBezTo>
                <a:cubicBezTo>
                  <a:pt x="16" y="173"/>
                  <a:pt x="15" y="166"/>
                  <a:pt x="16" y="159"/>
                </a:cubicBezTo>
                <a:cubicBezTo>
                  <a:pt x="16" y="157"/>
                  <a:pt x="17" y="155"/>
                  <a:pt x="17" y="153"/>
                </a:cubicBezTo>
                <a:cubicBezTo>
                  <a:pt x="17" y="147"/>
                  <a:pt x="15" y="143"/>
                  <a:pt x="15" y="138"/>
                </a:cubicBezTo>
                <a:cubicBezTo>
                  <a:pt x="15" y="132"/>
                  <a:pt x="14" y="127"/>
                  <a:pt x="14" y="121"/>
                </a:cubicBezTo>
                <a:cubicBezTo>
                  <a:pt x="14" y="120"/>
                  <a:pt x="14" y="120"/>
                  <a:pt x="15" y="119"/>
                </a:cubicBezTo>
                <a:cubicBezTo>
                  <a:pt x="13" y="113"/>
                  <a:pt x="15" y="107"/>
                  <a:pt x="15" y="102"/>
                </a:cubicBezTo>
                <a:cubicBezTo>
                  <a:pt x="13" y="89"/>
                  <a:pt x="13" y="75"/>
                  <a:pt x="12" y="62"/>
                </a:cubicBezTo>
                <a:cubicBezTo>
                  <a:pt x="14" y="59"/>
                  <a:pt x="12" y="56"/>
                  <a:pt x="11" y="53"/>
                </a:cubicBezTo>
                <a:cubicBezTo>
                  <a:pt x="11" y="49"/>
                  <a:pt x="12" y="45"/>
                  <a:pt x="12" y="41"/>
                </a:cubicBezTo>
                <a:cubicBezTo>
                  <a:pt x="12" y="37"/>
                  <a:pt x="10" y="33"/>
                  <a:pt x="10" y="29"/>
                </a:cubicBezTo>
                <a:cubicBezTo>
                  <a:pt x="10" y="28"/>
                  <a:pt x="9" y="27"/>
                  <a:pt x="7" y="27"/>
                </a:cubicBezTo>
                <a:cubicBezTo>
                  <a:pt x="6" y="25"/>
                  <a:pt x="4" y="25"/>
                  <a:pt x="3" y="23"/>
                </a:cubicBezTo>
                <a:cubicBezTo>
                  <a:pt x="0" y="20"/>
                  <a:pt x="3" y="15"/>
                  <a:pt x="7" y="14"/>
                </a:cubicBezTo>
                <a:cubicBezTo>
                  <a:pt x="8" y="14"/>
                  <a:pt x="8" y="15"/>
                  <a:pt x="9" y="15"/>
                </a:cubicBezTo>
                <a:cubicBezTo>
                  <a:pt x="25" y="12"/>
                  <a:pt x="41" y="14"/>
                  <a:pt x="57" y="11"/>
                </a:cubicBezTo>
                <a:cubicBezTo>
                  <a:pt x="66" y="12"/>
                  <a:pt x="76" y="8"/>
                  <a:pt x="85" y="10"/>
                </a:cubicBezTo>
                <a:cubicBezTo>
                  <a:pt x="87" y="9"/>
                  <a:pt x="90" y="9"/>
                  <a:pt x="92" y="8"/>
                </a:cubicBezTo>
                <a:cubicBezTo>
                  <a:pt x="95" y="8"/>
                  <a:pt x="98" y="7"/>
                  <a:pt x="100" y="7"/>
                </a:cubicBezTo>
                <a:cubicBezTo>
                  <a:pt x="102" y="8"/>
                  <a:pt x="104" y="9"/>
                  <a:pt x="105" y="9"/>
                </a:cubicBezTo>
                <a:cubicBezTo>
                  <a:pt x="110" y="13"/>
                  <a:pt x="119" y="13"/>
                  <a:pt x="124" y="17"/>
                </a:cubicBezTo>
                <a:cubicBezTo>
                  <a:pt x="128" y="18"/>
                  <a:pt x="132" y="20"/>
                  <a:pt x="136" y="22"/>
                </a:cubicBezTo>
                <a:cubicBezTo>
                  <a:pt x="140" y="23"/>
                  <a:pt x="144" y="25"/>
                  <a:pt x="148" y="26"/>
                </a:cubicBezTo>
                <a:cubicBezTo>
                  <a:pt x="150" y="27"/>
                  <a:pt x="152" y="28"/>
                  <a:pt x="154" y="29"/>
                </a:cubicBezTo>
                <a:cubicBezTo>
                  <a:pt x="156" y="30"/>
                  <a:pt x="158" y="29"/>
                  <a:pt x="160" y="30"/>
                </a:cubicBezTo>
                <a:cubicBezTo>
                  <a:pt x="164" y="32"/>
                  <a:pt x="168" y="34"/>
                  <a:pt x="172" y="34"/>
                </a:cubicBezTo>
                <a:cubicBezTo>
                  <a:pt x="179" y="38"/>
                  <a:pt x="187" y="38"/>
                  <a:pt x="195" y="41"/>
                </a:cubicBezTo>
                <a:cubicBezTo>
                  <a:pt x="196" y="43"/>
                  <a:pt x="197" y="44"/>
                  <a:pt x="196" y="47"/>
                </a:cubicBezTo>
                <a:cubicBezTo>
                  <a:pt x="193" y="51"/>
                  <a:pt x="184" y="49"/>
                  <a:pt x="177" y="51"/>
                </a:cubicBezTo>
                <a:cubicBezTo>
                  <a:pt x="170" y="60"/>
                  <a:pt x="165" y="71"/>
                  <a:pt x="159" y="82"/>
                </a:cubicBezTo>
                <a:cubicBezTo>
                  <a:pt x="162" y="81"/>
                  <a:pt x="166" y="79"/>
                  <a:pt x="169" y="79"/>
                </a:cubicBezTo>
                <a:cubicBezTo>
                  <a:pt x="178" y="77"/>
                  <a:pt x="187" y="77"/>
                  <a:pt x="195" y="75"/>
                </a:cubicBezTo>
                <a:cubicBezTo>
                  <a:pt x="197" y="74"/>
                  <a:pt x="197" y="75"/>
                  <a:pt x="198" y="75"/>
                </a:cubicBezTo>
                <a:cubicBezTo>
                  <a:pt x="198" y="74"/>
                  <a:pt x="197" y="73"/>
                  <a:pt x="197" y="72"/>
                </a:cubicBezTo>
                <a:cubicBezTo>
                  <a:pt x="199" y="59"/>
                  <a:pt x="200" y="45"/>
                  <a:pt x="206" y="36"/>
                </a:cubicBezTo>
                <a:cubicBezTo>
                  <a:pt x="202" y="31"/>
                  <a:pt x="205" y="23"/>
                  <a:pt x="207" y="16"/>
                </a:cubicBezTo>
                <a:cubicBezTo>
                  <a:pt x="208" y="11"/>
                  <a:pt x="208" y="3"/>
                  <a:pt x="212" y="1"/>
                </a:cubicBezTo>
                <a:cubicBezTo>
                  <a:pt x="214" y="0"/>
                  <a:pt x="219" y="1"/>
                  <a:pt x="222" y="1"/>
                </a:cubicBezTo>
                <a:cubicBezTo>
                  <a:pt x="226" y="2"/>
                  <a:pt x="229" y="2"/>
                  <a:pt x="233" y="3"/>
                </a:cubicBezTo>
                <a:cubicBezTo>
                  <a:pt x="236" y="4"/>
                  <a:pt x="238" y="5"/>
                  <a:pt x="240" y="6"/>
                </a:cubicBezTo>
                <a:cubicBezTo>
                  <a:pt x="245" y="7"/>
                  <a:pt x="250" y="7"/>
                  <a:pt x="254" y="8"/>
                </a:cubicBezTo>
                <a:cubicBezTo>
                  <a:pt x="257" y="9"/>
                  <a:pt x="259" y="10"/>
                  <a:pt x="261" y="11"/>
                </a:cubicBezTo>
                <a:cubicBezTo>
                  <a:pt x="264" y="11"/>
                  <a:pt x="268" y="11"/>
                  <a:pt x="271" y="12"/>
                </a:cubicBezTo>
                <a:cubicBezTo>
                  <a:pt x="272" y="12"/>
                  <a:pt x="273" y="13"/>
                  <a:pt x="274" y="13"/>
                </a:cubicBezTo>
                <a:cubicBezTo>
                  <a:pt x="275" y="13"/>
                  <a:pt x="276" y="13"/>
                  <a:pt x="277" y="13"/>
                </a:cubicBezTo>
                <a:cubicBezTo>
                  <a:pt x="280" y="14"/>
                  <a:pt x="283" y="17"/>
                  <a:pt x="285" y="17"/>
                </a:cubicBezTo>
                <a:cubicBezTo>
                  <a:pt x="286" y="19"/>
                  <a:pt x="289" y="20"/>
                  <a:pt x="289" y="23"/>
                </a:cubicBezTo>
                <a:cubicBezTo>
                  <a:pt x="289" y="27"/>
                  <a:pt x="287" y="29"/>
                  <a:pt x="285" y="31"/>
                </a:cubicBezTo>
                <a:cubicBezTo>
                  <a:pt x="286" y="34"/>
                  <a:pt x="290" y="35"/>
                  <a:pt x="289" y="39"/>
                </a:cubicBezTo>
                <a:cubicBezTo>
                  <a:pt x="289" y="40"/>
                  <a:pt x="286" y="43"/>
                  <a:pt x="285" y="46"/>
                </a:cubicBezTo>
                <a:cubicBezTo>
                  <a:pt x="284" y="49"/>
                  <a:pt x="282" y="51"/>
                  <a:pt x="281" y="54"/>
                </a:cubicBezTo>
                <a:cubicBezTo>
                  <a:pt x="280" y="57"/>
                  <a:pt x="280" y="59"/>
                  <a:pt x="279" y="62"/>
                </a:cubicBezTo>
                <a:cubicBezTo>
                  <a:pt x="278" y="64"/>
                  <a:pt x="277" y="65"/>
                  <a:pt x="277" y="66"/>
                </a:cubicBezTo>
                <a:cubicBezTo>
                  <a:pt x="276" y="67"/>
                  <a:pt x="276" y="69"/>
                  <a:pt x="276" y="71"/>
                </a:cubicBezTo>
                <a:cubicBezTo>
                  <a:pt x="274" y="75"/>
                  <a:pt x="272" y="80"/>
                  <a:pt x="271" y="85"/>
                </a:cubicBezTo>
                <a:cubicBezTo>
                  <a:pt x="270" y="91"/>
                  <a:pt x="271" y="99"/>
                  <a:pt x="270" y="106"/>
                </a:cubicBezTo>
                <a:cubicBezTo>
                  <a:pt x="269" y="123"/>
                  <a:pt x="269" y="145"/>
                  <a:pt x="269" y="164"/>
                </a:cubicBezTo>
                <a:cubicBezTo>
                  <a:pt x="269" y="166"/>
                  <a:pt x="269" y="169"/>
                  <a:pt x="269" y="172"/>
                </a:cubicBezTo>
                <a:cubicBezTo>
                  <a:pt x="269" y="179"/>
                  <a:pt x="269" y="182"/>
                  <a:pt x="264" y="184"/>
                </a:cubicBezTo>
                <a:cubicBezTo>
                  <a:pt x="262" y="184"/>
                  <a:pt x="262" y="183"/>
                  <a:pt x="260" y="184"/>
                </a:cubicBezTo>
                <a:cubicBezTo>
                  <a:pt x="259" y="182"/>
                  <a:pt x="258" y="182"/>
                  <a:pt x="256" y="181"/>
                </a:cubicBezTo>
                <a:cubicBezTo>
                  <a:pt x="255" y="164"/>
                  <a:pt x="260" y="140"/>
                  <a:pt x="258" y="123"/>
                </a:cubicBezTo>
                <a:cubicBezTo>
                  <a:pt x="242" y="128"/>
                  <a:pt x="226" y="133"/>
                  <a:pt x="212" y="139"/>
                </a:cubicBezTo>
                <a:cubicBezTo>
                  <a:pt x="210" y="139"/>
                  <a:pt x="208" y="141"/>
                  <a:pt x="206" y="142"/>
                </a:cubicBezTo>
                <a:cubicBezTo>
                  <a:pt x="205" y="142"/>
                  <a:pt x="205" y="142"/>
                  <a:pt x="204" y="142"/>
                </a:cubicBezTo>
                <a:cubicBezTo>
                  <a:pt x="199" y="144"/>
                  <a:pt x="200" y="145"/>
                  <a:pt x="199" y="150"/>
                </a:cubicBezTo>
                <a:cubicBezTo>
                  <a:pt x="199" y="151"/>
                  <a:pt x="198" y="152"/>
                  <a:pt x="198" y="153"/>
                </a:cubicBezTo>
                <a:cubicBezTo>
                  <a:pt x="198" y="166"/>
                  <a:pt x="197" y="181"/>
                  <a:pt x="196" y="195"/>
                </a:cubicBezTo>
                <a:cubicBezTo>
                  <a:pt x="196" y="198"/>
                  <a:pt x="195" y="201"/>
                  <a:pt x="196" y="205"/>
                </a:cubicBezTo>
                <a:cubicBezTo>
                  <a:pt x="194" y="208"/>
                  <a:pt x="191" y="209"/>
                  <a:pt x="188" y="210"/>
                </a:cubicBezTo>
                <a:cubicBezTo>
                  <a:pt x="187" y="208"/>
                  <a:pt x="183" y="208"/>
                  <a:pt x="182" y="206"/>
                </a:cubicBezTo>
                <a:cubicBezTo>
                  <a:pt x="183" y="206"/>
                  <a:pt x="182" y="203"/>
                  <a:pt x="182" y="203"/>
                </a:cubicBezTo>
                <a:cubicBezTo>
                  <a:pt x="182" y="202"/>
                  <a:pt x="182" y="202"/>
                  <a:pt x="183" y="201"/>
                </a:cubicBezTo>
                <a:cubicBezTo>
                  <a:pt x="183" y="199"/>
                  <a:pt x="183" y="196"/>
                  <a:pt x="183" y="194"/>
                </a:cubicBezTo>
                <a:cubicBezTo>
                  <a:pt x="183" y="192"/>
                  <a:pt x="184" y="189"/>
                  <a:pt x="184" y="187"/>
                </a:cubicBezTo>
                <a:cubicBezTo>
                  <a:pt x="184" y="177"/>
                  <a:pt x="184" y="166"/>
                  <a:pt x="185" y="156"/>
                </a:cubicBezTo>
                <a:cubicBezTo>
                  <a:pt x="185" y="153"/>
                  <a:pt x="185" y="150"/>
                  <a:pt x="185" y="148"/>
                </a:cubicBezTo>
                <a:cubicBezTo>
                  <a:pt x="186" y="143"/>
                  <a:pt x="186" y="139"/>
                  <a:pt x="182" y="137"/>
                </a:cubicBezTo>
                <a:cubicBezTo>
                  <a:pt x="173" y="129"/>
                  <a:pt x="161" y="125"/>
                  <a:pt x="152" y="117"/>
                </a:cubicBezTo>
                <a:cubicBezTo>
                  <a:pt x="151" y="136"/>
                  <a:pt x="151" y="152"/>
                  <a:pt x="152" y="170"/>
                </a:cubicBezTo>
                <a:cubicBezTo>
                  <a:pt x="152" y="172"/>
                  <a:pt x="151" y="173"/>
                  <a:pt x="151" y="175"/>
                </a:cubicBezTo>
                <a:cubicBezTo>
                  <a:pt x="151" y="176"/>
                  <a:pt x="152" y="177"/>
                  <a:pt x="152" y="178"/>
                </a:cubicBezTo>
                <a:cubicBezTo>
                  <a:pt x="152" y="182"/>
                  <a:pt x="151" y="185"/>
                  <a:pt x="151" y="189"/>
                </a:cubicBezTo>
                <a:cubicBezTo>
                  <a:pt x="151" y="200"/>
                  <a:pt x="151" y="211"/>
                  <a:pt x="152" y="224"/>
                </a:cubicBezTo>
                <a:cubicBezTo>
                  <a:pt x="154" y="225"/>
                  <a:pt x="156" y="227"/>
                  <a:pt x="158" y="229"/>
                </a:cubicBezTo>
                <a:cubicBezTo>
                  <a:pt x="158" y="230"/>
                  <a:pt x="157" y="233"/>
                  <a:pt x="156" y="234"/>
                </a:cubicBezTo>
                <a:cubicBezTo>
                  <a:pt x="154" y="237"/>
                  <a:pt x="138" y="242"/>
                  <a:pt x="134" y="236"/>
                </a:cubicBezTo>
                <a:cubicBezTo>
                  <a:pt x="132" y="232"/>
                  <a:pt x="134" y="225"/>
                  <a:pt x="141" y="225"/>
                </a:cubicBezTo>
                <a:cubicBezTo>
                  <a:pt x="142" y="209"/>
                  <a:pt x="141" y="192"/>
                  <a:pt x="140" y="175"/>
                </a:cubicBezTo>
                <a:cubicBezTo>
                  <a:pt x="138" y="174"/>
                  <a:pt x="137" y="174"/>
                  <a:pt x="136" y="175"/>
                </a:cubicBezTo>
                <a:cubicBezTo>
                  <a:pt x="133" y="173"/>
                  <a:pt x="134" y="173"/>
                  <a:pt x="132" y="171"/>
                </a:cubicBezTo>
                <a:cubicBezTo>
                  <a:pt x="131" y="170"/>
                  <a:pt x="133" y="168"/>
                  <a:pt x="133" y="166"/>
                </a:cubicBezTo>
                <a:cubicBezTo>
                  <a:pt x="134" y="161"/>
                  <a:pt x="134" y="154"/>
                  <a:pt x="135" y="148"/>
                </a:cubicBezTo>
                <a:cubicBezTo>
                  <a:pt x="135" y="146"/>
                  <a:pt x="135" y="144"/>
                  <a:pt x="135" y="141"/>
                </a:cubicBezTo>
                <a:cubicBezTo>
                  <a:pt x="136" y="133"/>
                  <a:pt x="138" y="124"/>
                  <a:pt x="138" y="117"/>
                </a:cubicBezTo>
                <a:cubicBezTo>
                  <a:pt x="139" y="114"/>
                  <a:pt x="138" y="112"/>
                  <a:pt x="138" y="110"/>
                </a:cubicBezTo>
                <a:cubicBezTo>
                  <a:pt x="139" y="106"/>
                  <a:pt x="140" y="102"/>
                  <a:pt x="140" y="97"/>
                </a:cubicBezTo>
                <a:cubicBezTo>
                  <a:pt x="142" y="97"/>
                  <a:pt x="141" y="95"/>
                  <a:pt x="141" y="94"/>
                </a:cubicBezTo>
                <a:cubicBezTo>
                  <a:pt x="135" y="94"/>
                  <a:pt x="129" y="95"/>
                  <a:pt x="124" y="95"/>
                </a:cubicBezTo>
                <a:cubicBezTo>
                  <a:pt x="117" y="96"/>
                  <a:pt x="110" y="97"/>
                  <a:pt x="102" y="98"/>
                </a:cubicBezTo>
                <a:cubicBezTo>
                  <a:pt x="103" y="116"/>
                  <a:pt x="104" y="134"/>
                  <a:pt x="102" y="151"/>
                </a:cubicBezTo>
                <a:cubicBezTo>
                  <a:pt x="104" y="154"/>
                  <a:pt x="109" y="155"/>
                  <a:pt x="107" y="162"/>
                </a:cubicBezTo>
                <a:cubicBezTo>
                  <a:pt x="103" y="166"/>
                  <a:pt x="98" y="162"/>
                  <a:pt x="92" y="163"/>
                </a:cubicBezTo>
                <a:cubicBezTo>
                  <a:pt x="91" y="162"/>
                  <a:pt x="90" y="162"/>
                  <a:pt x="89" y="161"/>
                </a:cubicBezTo>
                <a:cubicBezTo>
                  <a:pt x="88" y="157"/>
                  <a:pt x="89" y="152"/>
                  <a:pt x="93" y="153"/>
                </a:cubicBezTo>
                <a:cubicBezTo>
                  <a:pt x="94" y="137"/>
                  <a:pt x="91" y="117"/>
                  <a:pt x="93" y="99"/>
                </a:cubicBezTo>
                <a:cubicBezTo>
                  <a:pt x="87" y="100"/>
                  <a:pt x="83" y="101"/>
                  <a:pt x="77" y="101"/>
                </a:cubicBezTo>
                <a:cubicBezTo>
                  <a:pt x="76" y="118"/>
                  <a:pt x="76" y="136"/>
                  <a:pt x="76" y="148"/>
                </a:cubicBezTo>
                <a:cubicBezTo>
                  <a:pt x="75" y="173"/>
                  <a:pt x="72" y="212"/>
                  <a:pt x="75" y="243"/>
                </a:cubicBezTo>
                <a:cubicBezTo>
                  <a:pt x="76" y="243"/>
                  <a:pt x="82" y="246"/>
                  <a:pt x="80" y="250"/>
                </a:cubicBezTo>
                <a:cubicBezTo>
                  <a:pt x="79" y="251"/>
                  <a:pt x="78" y="252"/>
                  <a:pt x="76" y="253"/>
                </a:cubicBezTo>
                <a:cubicBezTo>
                  <a:pt x="75" y="253"/>
                  <a:pt x="74" y="254"/>
                  <a:pt x="74" y="254"/>
                </a:cubicBezTo>
                <a:cubicBezTo>
                  <a:pt x="73" y="255"/>
                  <a:pt x="70" y="255"/>
                  <a:pt x="68" y="255"/>
                </a:cubicBezTo>
                <a:cubicBezTo>
                  <a:pt x="67" y="255"/>
                  <a:pt x="65" y="255"/>
                  <a:pt x="64" y="255"/>
                </a:cubicBezTo>
                <a:cubicBezTo>
                  <a:pt x="64" y="255"/>
                  <a:pt x="58" y="254"/>
                  <a:pt x="58" y="253"/>
                </a:cubicBezTo>
                <a:cubicBezTo>
                  <a:pt x="54" y="251"/>
                  <a:pt x="55" y="243"/>
                  <a:pt x="61" y="242"/>
                </a:cubicBezTo>
                <a:close/>
                <a:moveTo>
                  <a:pt x="263" y="49"/>
                </a:moveTo>
                <a:cubicBezTo>
                  <a:pt x="265" y="50"/>
                  <a:pt x="269" y="53"/>
                  <a:pt x="272" y="52"/>
                </a:cubicBezTo>
                <a:cubicBezTo>
                  <a:pt x="272" y="52"/>
                  <a:pt x="274" y="49"/>
                  <a:pt x="275" y="48"/>
                </a:cubicBezTo>
                <a:cubicBezTo>
                  <a:pt x="276" y="45"/>
                  <a:pt x="277" y="41"/>
                  <a:pt x="279" y="37"/>
                </a:cubicBezTo>
                <a:cubicBezTo>
                  <a:pt x="282" y="32"/>
                  <a:pt x="285" y="28"/>
                  <a:pt x="287" y="24"/>
                </a:cubicBezTo>
                <a:cubicBezTo>
                  <a:pt x="287" y="23"/>
                  <a:pt x="287" y="23"/>
                  <a:pt x="286" y="23"/>
                </a:cubicBezTo>
                <a:cubicBezTo>
                  <a:pt x="285" y="23"/>
                  <a:pt x="284" y="21"/>
                  <a:pt x="283" y="19"/>
                </a:cubicBezTo>
                <a:cubicBezTo>
                  <a:pt x="281" y="19"/>
                  <a:pt x="279" y="16"/>
                  <a:pt x="276" y="15"/>
                </a:cubicBezTo>
                <a:cubicBezTo>
                  <a:pt x="275" y="15"/>
                  <a:pt x="274" y="15"/>
                  <a:pt x="272" y="15"/>
                </a:cubicBezTo>
                <a:cubicBezTo>
                  <a:pt x="270" y="14"/>
                  <a:pt x="267" y="13"/>
                  <a:pt x="264" y="13"/>
                </a:cubicBezTo>
                <a:cubicBezTo>
                  <a:pt x="260" y="12"/>
                  <a:pt x="258" y="11"/>
                  <a:pt x="254" y="11"/>
                </a:cubicBezTo>
                <a:cubicBezTo>
                  <a:pt x="242" y="8"/>
                  <a:pt x="230" y="5"/>
                  <a:pt x="220" y="3"/>
                </a:cubicBezTo>
                <a:cubicBezTo>
                  <a:pt x="217" y="3"/>
                  <a:pt x="214" y="3"/>
                  <a:pt x="212" y="4"/>
                </a:cubicBezTo>
                <a:cubicBezTo>
                  <a:pt x="210" y="12"/>
                  <a:pt x="208" y="21"/>
                  <a:pt x="206" y="30"/>
                </a:cubicBezTo>
                <a:cubicBezTo>
                  <a:pt x="207" y="31"/>
                  <a:pt x="207" y="33"/>
                  <a:pt x="209" y="34"/>
                </a:cubicBezTo>
                <a:cubicBezTo>
                  <a:pt x="210" y="35"/>
                  <a:pt x="211" y="34"/>
                  <a:pt x="213" y="34"/>
                </a:cubicBezTo>
                <a:cubicBezTo>
                  <a:pt x="214" y="34"/>
                  <a:pt x="216" y="35"/>
                  <a:pt x="217" y="35"/>
                </a:cubicBezTo>
                <a:cubicBezTo>
                  <a:pt x="223" y="36"/>
                  <a:pt x="231" y="37"/>
                  <a:pt x="236" y="38"/>
                </a:cubicBezTo>
                <a:cubicBezTo>
                  <a:pt x="240" y="39"/>
                  <a:pt x="243" y="41"/>
                  <a:pt x="245" y="42"/>
                </a:cubicBezTo>
                <a:cubicBezTo>
                  <a:pt x="249" y="43"/>
                  <a:pt x="251" y="44"/>
                  <a:pt x="254" y="46"/>
                </a:cubicBezTo>
                <a:cubicBezTo>
                  <a:pt x="257" y="46"/>
                  <a:pt x="259" y="48"/>
                  <a:pt x="263" y="49"/>
                </a:cubicBezTo>
                <a:close/>
                <a:moveTo>
                  <a:pt x="267" y="166"/>
                </a:moveTo>
                <a:cubicBezTo>
                  <a:pt x="266" y="152"/>
                  <a:pt x="267" y="140"/>
                  <a:pt x="267" y="130"/>
                </a:cubicBezTo>
                <a:cubicBezTo>
                  <a:pt x="266" y="120"/>
                  <a:pt x="268" y="108"/>
                  <a:pt x="268" y="97"/>
                </a:cubicBezTo>
                <a:cubicBezTo>
                  <a:pt x="268" y="88"/>
                  <a:pt x="270" y="79"/>
                  <a:pt x="272" y="69"/>
                </a:cubicBezTo>
                <a:cubicBezTo>
                  <a:pt x="274" y="61"/>
                  <a:pt x="278" y="52"/>
                  <a:pt x="283" y="45"/>
                </a:cubicBezTo>
                <a:cubicBezTo>
                  <a:pt x="284" y="43"/>
                  <a:pt x="288" y="38"/>
                  <a:pt x="287" y="37"/>
                </a:cubicBezTo>
                <a:cubicBezTo>
                  <a:pt x="286" y="37"/>
                  <a:pt x="286" y="35"/>
                  <a:pt x="285" y="34"/>
                </a:cubicBezTo>
                <a:cubicBezTo>
                  <a:pt x="279" y="46"/>
                  <a:pt x="271" y="58"/>
                  <a:pt x="271" y="73"/>
                </a:cubicBezTo>
                <a:cubicBezTo>
                  <a:pt x="270" y="75"/>
                  <a:pt x="270" y="76"/>
                  <a:pt x="270" y="79"/>
                </a:cubicBezTo>
                <a:cubicBezTo>
                  <a:pt x="267" y="82"/>
                  <a:pt x="268" y="85"/>
                  <a:pt x="267" y="89"/>
                </a:cubicBezTo>
                <a:cubicBezTo>
                  <a:pt x="267" y="94"/>
                  <a:pt x="265" y="99"/>
                  <a:pt x="265" y="103"/>
                </a:cubicBezTo>
                <a:cubicBezTo>
                  <a:pt x="264" y="106"/>
                  <a:pt x="265" y="111"/>
                  <a:pt x="263" y="113"/>
                </a:cubicBezTo>
                <a:cubicBezTo>
                  <a:pt x="261" y="114"/>
                  <a:pt x="257" y="116"/>
                  <a:pt x="254" y="117"/>
                </a:cubicBezTo>
                <a:cubicBezTo>
                  <a:pt x="246" y="120"/>
                  <a:pt x="242" y="123"/>
                  <a:pt x="234" y="126"/>
                </a:cubicBezTo>
                <a:cubicBezTo>
                  <a:pt x="231" y="127"/>
                  <a:pt x="227" y="128"/>
                  <a:pt x="224" y="129"/>
                </a:cubicBezTo>
                <a:cubicBezTo>
                  <a:pt x="222" y="130"/>
                  <a:pt x="221" y="129"/>
                  <a:pt x="219" y="130"/>
                </a:cubicBezTo>
                <a:cubicBezTo>
                  <a:pt x="215" y="132"/>
                  <a:pt x="210" y="134"/>
                  <a:pt x="205" y="135"/>
                </a:cubicBezTo>
                <a:cubicBezTo>
                  <a:pt x="200" y="137"/>
                  <a:pt x="194" y="136"/>
                  <a:pt x="192" y="142"/>
                </a:cubicBezTo>
                <a:cubicBezTo>
                  <a:pt x="193" y="159"/>
                  <a:pt x="190" y="182"/>
                  <a:pt x="189" y="204"/>
                </a:cubicBezTo>
                <a:cubicBezTo>
                  <a:pt x="191" y="203"/>
                  <a:pt x="192" y="202"/>
                  <a:pt x="193" y="201"/>
                </a:cubicBezTo>
                <a:cubicBezTo>
                  <a:pt x="194" y="182"/>
                  <a:pt x="196" y="161"/>
                  <a:pt x="197" y="143"/>
                </a:cubicBezTo>
                <a:cubicBezTo>
                  <a:pt x="200" y="141"/>
                  <a:pt x="204" y="140"/>
                  <a:pt x="208" y="139"/>
                </a:cubicBezTo>
                <a:cubicBezTo>
                  <a:pt x="215" y="135"/>
                  <a:pt x="222" y="132"/>
                  <a:pt x="229" y="130"/>
                </a:cubicBezTo>
                <a:cubicBezTo>
                  <a:pt x="233" y="129"/>
                  <a:pt x="237" y="128"/>
                  <a:pt x="241" y="127"/>
                </a:cubicBezTo>
                <a:cubicBezTo>
                  <a:pt x="243" y="126"/>
                  <a:pt x="244" y="125"/>
                  <a:pt x="246" y="124"/>
                </a:cubicBezTo>
                <a:cubicBezTo>
                  <a:pt x="251" y="122"/>
                  <a:pt x="257" y="121"/>
                  <a:pt x="263" y="118"/>
                </a:cubicBezTo>
                <a:cubicBezTo>
                  <a:pt x="265" y="130"/>
                  <a:pt x="263" y="142"/>
                  <a:pt x="263" y="152"/>
                </a:cubicBezTo>
                <a:cubicBezTo>
                  <a:pt x="263" y="160"/>
                  <a:pt x="262" y="169"/>
                  <a:pt x="263" y="178"/>
                </a:cubicBezTo>
                <a:cubicBezTo>
                  <a:pt x="268" y="176"/>
                  <a:pt x="267" y="171"/>
                  <a:pt x="267" y="166"/>
                </a:cubicBezTo>
                <a:close/>
                <a:moveTo>
                  <a:pt x="270" y="55"/>
                </a:moveTo>
                <a:cubicBezTo>
                  <a:pt x="266" y="69"/>
                  <a:pt x="261" y="80"/>
                  <a:pt x="260" y="96"/>
                </a:cubicBezTo>
                <a:cubicBezTo>
                  <a:pt x="260" y="97"/>
                  <a:pt x="260" y="97"/>
                  <a:pt x="260" y="98"/>
                </a:cubicBezTo>
                <a:cubicBezTo>
                  <a:pt x="261" y="98"/>
                  <a:pt x="261" y="100"/>
                  <a:pt x="263" y="100"/>
                </a:cubicBezTo>
                <a:cubicBezTo>
                  <a:pt x="264" y="95"/>
                  <a:pt x="264" y="89"/>
                  <a:pt x="265" y="84"/>
                </a:cubicBezTo>
                <a:cubicBezTo>
                  <a:pt x="266" y="80"/>
                  <a:pt x="267" y="77"/>
                  <a:pt x="267" y="75"/>
                </a:cubicBezTo>
                <a:cubicBezTo>
                  <a:pt x="269" y="68"/>
                  <a:pt x="271" y="62"/>
                  <a:pt x="272" y="55"/>
                </a:cubicBezTo>
                <a:cubicBezTo>
                  <a:pt x="272" y="57"/>
                  <a:pt x="271" y="55"/>
                  <a:pt x="270" y="55"/>
                </a:cubicBezTo>
                <a:close/>
                <a:moveTo>
                  <a:pt x="223" y="80"/>
                </a:moveTo>
                <a:cubicBezTo>
                  <a:pt x="224" y="81"/>
                  <a:pt x="225" y="81"/>
                  <a:pt x="226" y="81"/>
                </a:cubicBezTo>
                <a:cubicBezTo>
                  <a:pt x="229" y="82"/>
                  <a:pt x="233" y="84"/>
                  <a:pt x="236" y="85"/>
                </a:cubicBezTo>
                <a:cubicBezTo>
                  <a:pt x="239" y="86"/>
                  <a:pt x="241" y="86"/>
                  <a:pt x="243" y="87"/>
                </a:cubicBezTo>
                <a:cubicBezTo>
                  <a:pt x="245" y="87"/>
                  <a:pt x="246" y="89"/>
                  <a:pt x="248" y="88"/>
                </a:cubicBezTo>
                <a:cubicBezTo>
                  <a:pt x="248" y="89"/>
                  <a:pt x="249" y="89"/>
                  <a:pt x="249" y="89"/>
                </a:cubicBezTo>
                <a:cubicBezTo>
                  <a:pt x="249" y="89"/>
                  <a:pt x="249" y="89"/>
                  <a:pt x="249" y="89"/>
                </a:cubicBezTo>
                <a:cubicBezTo>
                  <a:pt x="252" y="91"/>
                  <a:pt x="255" y="94"/>
                  <a:pt x="258" y="96"/>
                </a:cubicBezTo>
                <a:cubicBezTo>
                  <a:pt x="259" y="79"/>
                  <a:pt x="265" y="69"/>
                  <a:pt x="267" y="55"/>
                </a:cubicBezTo>
                <a:cubicBezTo>
                  <a:pt x="260" y="53"/>
                  <a:pt x="256" y="49"/>
                  <a:pt x="250" y="47"/>
                </a:cubicBezTo>
                <a:cubicBezTo>
                  <a:pt x="249" y="46"/>
                  <a:pt x="247" y="46"/>
                  <a:pt x="245" y="45"/>
                </a:cubicBezTo>
                <a:cubicBezTo>
                  <a:pt x="241" y="43"/>
                  <a:pt x="235" y="41"/>
                  <a:pt x="231" y="40"/>
                </a:cubicBezTo>
                <a:cubicBezTo>
                  <a:pt x="230" y="40"/>
                  <a:pt x="230" y="39"/>
                  <a:pt x="229" y="39"/>
                </a:cubicBezTo>
                <a:cubicBezTo>
                  <a:pt x="225" y="39"/>
                  <a:pt x="222" y="38"/>
                  <a:pt x="217" y="37"/>
                </a:cubicBezTo>
                <a:cubicBezTo>
                  <a:pt x="210" y="48"/>
                  <a:pt x="209" y="61"/>
                  <a:pt x="208" y="77"/>
                </a:cubicBezTo>
                <a:cubicBezTo>
                  <a:pt x="215" y="77"/>
                  <a:pt x="220" y="79"/>
                  <a:pt x="223" y="80"/>
                </a:cubicBezTo>
                <a:close/>
                <a:moveTo>
                  <a:pt x="260" y="122"/>
                </a:moveTo>
                <a:cubicBezTo>
                  <a:pt x="260" y="126"/>
                  <a:pt x="261" y="134"/>
                  <a:pt x="260" y="141"/>
                </a:cubicBezTo>
                <a:cubicBezTo>
                  <a:pt x="260" y="145"/>
                  <a:pt x="260" y="150"/>
                  <a:pt x="259" y="154"/>
                </a:cubicBezTo>
                <a:cubicBezTo>
                  <a:pt x="259" y="161"/>
                  <a:pt x="258" y="168"/>
                  <a:pt x="258" y="173"/>
                </a:cubicBezTo>
                <a:cubicBezTo>
                  <a:pt x="258" y="174"/>
                  <a:pt x="257" y="177"/>
                  <a:pt x="260" y="177"/>
                </a:cubicBezTo>
                <a:cubicBezTo>
                  <a:pt x="260" y="172"/>
                  <a:pt x="260" y="166"/>
                  <a:pt x="261" y="162"/>
                </a:cubicBezTo>
                <a:cubicBezTo>
                  <a:pt x="261" y="162"/>
                  <a:pt x="260" y="161"/>
                  <a:pt x="260" y="161"/>
                </a:cubicBezTo>
                <a:cubicBezTo>
                  <a:pt x="260" y="158"/>
                  <a:pt x="260" y="154"/>
                  <a:pt x="261" y="151"/>
                </a:cubicBezTo>
                <a:cubicBezTo>
                  <a:pt x="261" y="142"/>
                  <a:pt x="262" y="137"/>
                  <a:pt x="262" y="128"/>
                </a:cubicBezTo>
                <a:cubicBezTo>
                  <a:pt x="262" y="125"/>
                  <a:pt x="262" y="122"/>
                  <a:pt x="261" y="122"/>
                </a:cubicBezTo>
                <a:cubicBezTo>
                  <a:pt x="261" y="122"/>
                  <a:pt x="261" y="122"/>
                  <a:pt x="260" y="122"/>
                </a:cubicBezTo>
                <a:close/>
                <a:moveTo>
                  <a:pt x="256" y="99"/>
                </a:moveTo>
                <a:cubicBezTo>
                  <a:pt x="255" y="96"/>
                  <a:pt x="252" y="95"/>
                  <a:pt x="250" y="93"/>
                </a:cubicBezTo>
                <a:cubicBezTo>
                  <a:pt x="236" y="87"/>
                  <a:pt x="221" y="82"/>
                  <a:pt x="206" y="79"/>
                </a:cubicBezTo>
                <a:cubicBezTo>
                  <a:pt x="205" y="78"/>
                  <a:pt x="205" y="79"/>
                  <a:pt x="205" y="79"/>
                </a:cubicBezTo>
                <a:cubicBezTo>
                  <a:pt x="200" y="77"/>
                  <a:pt x="194" y="78"/>
                  <a:pt x="188" y="78"/>
                </a:cubicBezTo>
                <a:cubicBezTo>
                  <a:pt x="183" y="78"/>
                  <a:pt x="178" y="80"/>
                  <a:pt x="173" y="80"/>
                </a:cubicBezTo>
                <a:cubicBezTo>
                  <a:pt x="169" y="80"/>
                  <a:pt x="166" y="82"/>
                  <a:pt x="162" y="83"/>
                </a:cubicBezTo>
                <a:cubicBezTo>
                  <a:pt x="159" y="84"/>
                  <a:pt x="157" y="85"/>
                  <a:pt x="155" y="86"/>
                </a:cubicBezTo>
                <a:cubicBezTo>
                  <a:pt x="155" y="88"/>
                  <a:pt x="153" y="88"/>
                  <a:pt x="152" y="89"/>
                </a:cubicBezTo>
                <a:cubicBezTo>
                  <a:pt x="151" y="93"/>
                  <a:pt x="151" y="94"/>
                  <a:pt x="152" y="97"/>
                </a:cubicBezTo>
                <a:cubicBezTo>
                  <a:pt x="152" y="98"/>
                  <a:pt x="153" y="98"/>
                  <a:pt x="153" y="99"/>
                </a:cubicBezTo>
                <a:cubicBezTo>
                  <a:pt x="153" y="99"/>
                  <a:pt x="154" y="100"/>
                  <a:pt x="154" y="100"/>
                </a:cubicBezTo>
                <a:cubicBezTo>
                  <a:pt x="156" y="103"/>
                  <a:pt x="159" y="105"/>
                  <a:pt x="162" y="107"/>
                </a:cubicBezTo>
                <a:cubicBezTo>
                  <a:pt x="163" y="107"/>
                  <a:pt x="163" y="108"/>
                  <a:pt x="164" y="108"/>
                </a:cubicBezTo>
                <a:cubicBezTo>
                  <a:pt x="171" y="113"/>
                  <a:pt x="178" y="119"/>
                  <a:pt x="187" y="121"/>
                </a:cubicBezTo>
                <a:cubicBezTo>
                  <a:pt x="188" y="122"/>
                  <a:pt x="190" y="121"/>
                  <a:pt x="191" y="123"/>
                </a:cubicBezTo>
                <a:cubicBezTo>
                  <a:pt x="190" y="124"/>
                  <a:pt x="187" y="123"/>
                  <a:pt x="186" y="123"/>
                </a:cubicBezTo>
                <a:cubicBezTo>
                  <a:pt x="184" y="122"/>
                  <a:pt x="181" y="121"/>
                  <a:pt x="180" y="120"/>
                </a:cubicBezTo>
                <a:cubicBezTo>
                  <a:pt x="171" y="116"/>
                  <a:pt x="162" y="108"/>
                  <a:pt x="154" y="102"/>
                </a:cubicBezTo>
                <a:cubicBezTo>
                  <a:pt x="153" y="102"/>
                  <a:pt x="152" y="100"/>
                  <a:pt x="152" y="102"/>
                </a:cubicBezTo>
                <a:cubicBezTo>
                  <a:pt x="152" y="104"/>
                  <a:pt x="152" y="105"/>
                  <a:pt x="152" y="109"/>
                </a:cubicBezTo>
                <a:cubicBezTo>
                  <a:pt x="154" y="109"/>
                  <a:pt x="154" y="111"/>
                  <a:pt x="156" y="111"/>
                </a:cubicBezTo>
                <a:cubicBezTo>
                  <a:pt x="160" y="116"/>
                  <a:pt x="167" y="117"/>
                  <a:pt x="171" y="121"/>
                </a:cubicBezTo>
                <a:cubicBezTo>
                  <a:pt x="178" y="125"/>
                  <a:pt x="184" y="129"/>
                  <a:pt x="191" y="133"/>
                </a:cubicBezTo>
                <a:cubicBezTo>
                  <a:pt x="191" y="130"/>
                  <a:pt x="192" y="128"/>
                  <a:pt x="193" y="127"/>
                </a:cubicBezTo>
                <a:cubicBezTo>
                  <a:pt x="202" y="122"/>
                  <a:pt x="212" y="121"/>
                  <a:pt x="220" y="118"/>
                </a:cubicBezTo>
                <a:cubicBezTo>
                  <a:pt x="221" y="118"/>
                  <a:pt x="221" y="118"/>
                  <a:pt x="222" y="118"/>
                </a:cubicBezTo>
                <a:cubicBezTo>
                  <a:pt x="223" y="118"/>
                  <a:pt x="223" y="117"/>
                  <a:pt x="224" y="117"/>
                </a:cubicBezTo>
                <a:cubicBezTo>
                  <a:pt x="234" y="113"/>
                  <a:pt x="243" y="111"/>
                  <a:pt x="253" y="107"/>
                </a:cubicBezTo>
                <a:cubicBezTo>
                  <a:pt x="255" y="107"/>
                  <a:pt x="257" y="106"/>
                  <a:pt x="260" y="105"/>
                </a:cubicBezTo>
                <a:cubicBezTo>
                  <a:pt x="261" y="105"/>
                  <a:pt x="261" y="106"/>
                  <a:pt x="262" y="106"/>
                </a:cubicBezTo>
                <a:cubicBezTo>
                  <a:pt x="262" y="102"/>
                  <a:pt x="259" y="100"/>
                  <a:pt x="256" y="99"/>
                </a:cubicBezTo>
                <a:close/>
                <a:moveTo>
                  <a:pt x="201" y="134"/>
                </a:moveTo>
                <a:cubicBezTo>
                  <a:pt x="204" y="133"/>
                  <a:pt x="206" y="132"/>
                  <a:pt x="209" y="131"/>
                </a:cubicBezTo>
                <a:cubicBezTo>
                  <a:pt x="211" y="130"/>
                  <a:pt x="213" y="130"/>
                  <a:pt x="215" y="129"/>
                </a:cubicBezTo>
                <a:cubicBezTo>
                  <a:pt x="218" y="128"/>
                  <a:pt x="221" y="126"/>
                  <a:pt x="224" y="127"/>
                </a:cubicBezTo>
                <a:cubicBezTo>
                  <a:pt x="227" y="126"/>
                  <a:pt x="229" y="124"/>
                  <a:pt x="232" y="123"/>
                </a:cubicBezTo>
                <a:cubicBezTo>
                  <a:pt x="233" y="123"/>
                  <a:pt x="235" y="123"/>
                  <a:pt x="236" y="123"/>
                </a:cubicBezTo>
                <a:cubicBezTo>
                  <a:pt x="241" y="121"/>
                  <a:pt x="245" y="118"/>
                  <a:pt x="250" y="116"/>
                </a:cubicBezTo>
                <a:cubicBezTo>
                  <a:pt x="254" y="114"/>
                  <a:pt x="258" y="113"/>
                  <a:pt x="261" y="110"/>
                </a:cubicBezTo>
                <a:cubicBezTo>
                  <a:pt x="261" y="110"/>
                  <a:pt x="260" y="109"/>
                  <a:pt x="260" y="108"/>
                </a:cubicBezTo>
                <a:cubicBezTo>
                  <a:pt x="257" y="107"/>
                  <a:pt x="254" y="109"/>
                  <a:pt x="251" y="110"/>
                </a:cubicBezTo>
                <a:cubicBezTo>
                  <a:pt x="250" y="111"/>
                  <a:pt x="248" y="111"/>
                  <a:pt x="246" y="112"/>
                </a:cubicBezTo>
                <a:cubicBezTo>
                  <a:pt x="244" y="112"/>
                  <a:pt x="242" y="113"/>
                  <a:pt x="241" y="114"/>
                </a:cubicBezTo>
                <a:cubicBezTo>
                  <a:pt x="230" y="117"/>
                  <a:pt x="218" y="120"/>
                  <a:pt x="207" y="124"/>
                </a:cubicBezTo>
                <a:cubicBezTo>
                  <a:pt x="206" y="124"/>
                  <a:pt x="204" y="125"/>
                  <a:pt x="203" y="126"/>
                </a:cubicBezTo>
                <a:cubicBezTo>
                  <a:pt x="198" y="127"/>
                  <a:pt x="191" y="129"/>
                  <a:pt x="194" y="135"/>
                </a:cubicBezTo>
                <a:cubicBezTo>
                  <a:pt x="196" y="135"/>
                  <a:pt x="199" y="134"/>
                  <a:pt x="201" y="134"/>
                </a:cubicBezTo>
                <a:close/>
                <a:moveTo>
                  <a:pt x="213" y="37"/>
                </a:moveTo>
                <a:cubicBezTo>
                  <a:pt x="210" y="41"/>
                  <a:pt x="208" y="47"/>
                  <a:pt x="207" y="53"/>
                </a:cubicBezTo>
                <a:cubicBezTo>
                  <a:pt x="206" y="61"/>
                  <a:pt x="205" y="67"/>
                  <a:pt x="205" y="75"/>
                </a:cubicBezTo>
                <a:cubicBezTo>
                  <a:pt x="205" y="75"/>
                  <a:pt x="204" y="75"/>
                  <a:pt x="204" y="76"/>
                </a:cubicBezTo>
                <a:cubicBezTo>
                  <a:pt x="205" y="76"/>
                  <a:pt x="205" y="76"/>
                  <a:pt x="206" y="76"/>
                </a:cubicBezTo>
                <a:cubicBezTo>
                  <a:pt x="207" y="64"/>
                  <a:pt x="209" y="47"/>
                  <a:pt x="214" y="37"/>
                </a:cubicBezTo>
                <a:cubicBezTo>
                  <a:pt x="214" y="37"/>
                  <a:pt x="214" y="37"/>
                  <a:pt x="213" y="37"/>
                </a:cubicBezTo>
                <a:close/>
                <a:moveTo>
                  <a:pt x="208" y="36"/>
                </a:moveTo>
                <a:cubicBezTo>
                  <a:pt x="202" y="46"/>
                  <a:pt x="201" y="61"/>
                  <a:pt x="199" y="75"/>
                </a:cubicBezTo>
                <a:cubicBezTo>
                  <a:pt x="201" y="75"/>
                  <a:pt x="201" y="76"/>
                  <a:pt x="203" y="76"/>
                </a:cubicBezTo>
                <a:cubicBezTo>
                  <a:pt x="202" y="69"/>
                  <a:pt x="204" y="62"/>
                  <a:pt x="205" y="57"/>
                </a:cubicBezTo>
                <a:cubicBezTo>
                  <a:pt x="207" y="49"/>
                  <a:pt x="207" y="43"/>
                  <a:pt x="211" y="37"/>
                </a:cubicBezTo>
                <a:cubicBezTo>
                  <a:pt x="211" y="37"/>
                  <a:pt x="211" y="37"/>
                  <a:pt x="211" y="37"/>
                </a:cubicBezTo>
                <a:cubicBezTo>
                  <a:pt x="210" y="37"/>
                  <a:pt x="209" y="36"/>
                  <a:pt x="208" y="36"/>
                </a:cubicBezTo>
                <a:close/>
                <a:moveTo>
                  <a:pt x="187" y="43"/>
                </a:moveTo>
                <a:cubicBezTo>
                  <a:pt x="186" y="42"/>
                  <a:pt x="186" y="42"/>
                  <a:pt x="185" y="42"/>
                </a:cubicBezTo>
                <a:cubicBezTo>
                  <a:pt x="179" y="42"/>
                  <a:pt x="173" y="43"/>
                  <a:pt x="166" y="44"/>
                </a:cubicBezTo>
                <a:cubicBezTo>
                  <a:pt x="163" y="44"/>
                  <a:pt x="160" y="45"/>
                  <a:pt x="156" y="46"/>
                </a:cubicBezTo>
                <a:cubicBezTo>
                  <a:pt x="153" y="46"/>
                  <a:pt x="152" y="47"/>
                  <a:pt x="149" y="47"/>
                </a:cubicBezTo>
                <a:cubicBezTo>
                  <a:pt x="147" y="47"/>
                  <a:pt x="143" y="48"/>
                  <a:pt x="141" y="48"/>
                </a:cubicBezTo>
                <a:cubicBezTo>
                  <a:pt x="135" y="48"/>
                  <a:pt x="129" y="51"/>
                  <a:pt x="124" y="52"/>
                </a:cubicBezTo>
                <a:cubicBezTo>
                  <a:pt x="120" y="53"/>
                  <a:pt x="117" y="53"/>
                  <a:pt x="114" y="53"/>
                </a:cubicBezTo>
                <a:cubicBezTo>
                  <a:pt x="110" y="54"/>
                  <a:pt x="107" y="55"/>
                  <a:pt x="104" y="55"/>
                </a:cubicBezTo>
                <a:cubicBezTo>
                  <a:pt x="100" y="56"/>
                  <a:pt x="95" y="57"/>
                  <a:pt x="91" y="57"/>
                </a:cubicBezTo>
                <a:cubicBezTo>
                  <a:pt x="83" y="59"/>
                  <a:pt x="75" y="58"/>
                  <a:pt x="69" y="60"/>
                </a:cubicBezTo>
                <a:cubicBezTo>
                  <a:pt x="68" y="61"/>
                  <a:pt x="68" y="62"/>
                  <a:pt x="68" y="63"/>
                </a:cubicBezTo>
                <a:cubicBezTo>
                  <a:pt x="69" y="64"/>
                  <a:pt x="70" y="63"/>
                  <a:pt x="71" y="64"/>
                </a:cubicBezTo>
                <a:cubicBezTo>
                  <a:pt x="79" y="63"/>
                  <a:pt x="85" y="62"/>
                  <a:pt x="94" y="62"/>
                </a:cubicBezTo>
                <a:cubicBezTo>
                  <a:pt x="103" y="62"/>
                  <a:pt x="108" y="59"/>
                  <a:pt x="115" y="58"/>
                </a:cubicBezTo>
                <a:cubicBezTo>
                  <a:pt x="119" y="57"/>
                  <a:pt x="123" y="57"/>
                  <a:pt x="127" y="56"/>
                </a:cubicBezTo>
                <a:cubicBezTo>
                  <a:pt x="145" y="52"/>
                  <a:pt x="165" y="48"/>
                  <a:pt x="184" y="48"/>
                </a:cubicBezTo>
                <a:cubicBezTo>
                  <a:pt x="188" y="47"/>
                  <a:pt x="191" y="48"/>
                  <a:pt x="195" y="46"/>
                </a:cubicBezTo>
                <a:cubicBezTo>
                  <a:pt x="195" y="41"/>
                  <a:pt x="190" y="42"/>
                  <a:pt x="187" y="43"/>
                </a:cubicBezTo>
                <a:close/>
                <a:moveTo>
                  <a:pt x="191" y="135"/>
                </a:moveTo>
                <a:cubicBezTo>
                  <a:pt x="186" y="132"/>
                  <a:pt x="181" y="129"/>
                  <a:pt x="176" y="127"/>
                </a:cubicBezTo>
                <a:cubicBezTo>
                  <a:pt x="171" y="124"/>
                  <a:pt x="166" y="120"/>
                  <a:pt x="161" y="117"/>
                </a:cubicBezTo>
                <a:cubicBezTo>
                  <a:pt x="158" y="115"/>
                  <a:pt x="155" y="113"/>
                  <a:pt x="151" y="112"/>
                </a:cubicBezTo>
                <a:cubicBezTo>
                  <a:pt x="151" y="113"/>
                  <a:pt x="152" y="114"/>
                  <a:pt x="152" y="115"/>
                </a:cubicBezTo>
                <a:cubicBezTo>
                  <a:pt x="155" y="116"/>
                  <a:pt x="156" y="118"/>
                  <a:pt x="159" y="119"/>
                </a:cubicBezTo>
                <a:cubicBezTo>
                  <a:pt x="160" y="121"/>
                  <a:pt x="164" y="122"/>
                  <a:pt x="166" y="123"/>
                </a:cubicBezTo>
                <a:cubicBezTo>
                  <a:pt x="171" y="128"/>
                  <a:pt x="181" y="131"/>
                  <a:pt x="186" y="137"/>
                </a:cubicBezTo>
                <a:cubicBezTo>
                  <a:pt x="188" y="139"/>
                  <a:pt x="187" y="143"/>
                  <a:pt x="187" y="147"/>
                </a:cubicBezTo>
                <a:cubicBezTo>
                  <a:pt x="187" y="153"/>
                  <a:pt x="186" y="159"/>
                  <a:pt x="186" y="166"/>
                </a:cubicBezTo>
                <a:cubicBezTo>
                  <a:pt x="187" y="168"/>
                  <a:pt x="186" y="171"/>
                  <a:pt x="186" y="174"/>
                </a:cubicBezTo>
                <a:cubicBezTo>
                  <a:pt x="186" y="180"/>
                  <a:pt x="186" y="187"/>
                  <a:pt x="185" y="194"/>
                </a:cubicBezTo>
                <a:cubicBezTo>
                  <a:pt x="185" y="197"/>
                  <a:pt x="184" y="200"/>
                  <a:pt x="187" y="202"/>
                </a:cubicBezTo>
                <a:cubicBezTo>
                  <a:pt x="188" y="182"/>
                  <a:pt x="190" y="160"/>
                  <a:pt x="190" y="140"/>
                </a:cubicBezTo>
                <a:cubicBezTo>
                  <a:pt x="191" y="139"/>
                  <a:pt x="190" y="137"/>
                  <a:pt x="192" y="136"/>
                </a:cubicBezTo>
                <a:cubicBezTo>
                  <a:pt x="192" y="136"/>
                  <a:pt x="192" y="136"/>
                  <a:pt x="192" y="136"/>
                </a:cubicBezTo>
                <a:cubicBezTo>
                  <a:pt x="192" y="136"/>
                  <a:pt x="191" y="136"/>
                  <a:pt x="191" y="135"/>
                </a:cubicBezTo>
                <a:close/>
                <a:moveTo>
                  <a:pt x="172" y="38"/>
                </a:moveTo>
                <a:cubicBezTo>
                  <a:pt x="167" y="35"/>
                  <a:pt x="160" y="34"/>
                  <a:pt x="155" y="31"/>
                </a:cubicBezTo>
                <a:cubicBezTo>
                  <a:pt x="149" y="29"/>
                  <a:pt x="143" y="27"/>
                  <a:pt x="137" y="25"/>
                </a:cubicBezTo>
                <a:cubicBezTo>
                  <a:pt x="135" y="23"/>
                  <a:pt x="131" y="23"/>
                  <a:pt x="128" y="22"/>
                </a:cubicBezTo>
                <a:cubicBezTo>
                  <a:pt x="127" y="22"/>
                  <a:pt x="126" y="20"/>
                  <a:pt x="125" y="19"/>
                </a:cubicBezTo>
                <a:cubicBezTo>
                  <a:pt x="121" y="18"/>
                  <a:pt x="117" y="17"/>
                  <a:pt x="113" y="16"/>
                </a:cubicBezTo>
                <a:cubicBezTo>
                  <a:pt x="112" y="15"/>
                  <a:pt x="112" y="15"/>
                  <a:pt x="111" y="14"/>
                </a:cubicBezTo>
                <a:cubicBezTo>
                  <a:pt x="109" y="14"/>
                  <a:pt x="108" y="14"/>
                  <a:pt x="107" y="13"/>
                </a:cubicBezTo>
                <a:cubicBezTo>
                  <a:pt x="104" y="13"/>
                  <a:pt x="103" y="11"/>
                  <a:pt x="101" y="10"/>
                </a:cubicBezTo>
                <a:cubicBezTo>
                  <a:pt x="97" y="9"/>
                  <a:pt x="93" y="11"/>
                  <a:pt x="89" y="12"/>
                </a:cubicBezTo>
                <a:cubicBezTo>
                  <a:pt x="86" y="12"/>
                  <a:pt x="83" y="11"/>
                  <a:pt x="80" y="12"/>
                </a:cubicBezTo>
                <a:cubicBezTo>
                  <a:pt x="76" y="12"/>
                  <a:pt x="73" y="13"/>
                  <a:pt x="70" y="13"/>
                </a:cubicBezTo>
                <a:cubicBezTo>
                  <a:pt x="61" y="14"/>
                  <a:pt x="51" y="14"/>
                  <a:pt x="42" y="15"/>
                </a:cubicBezTo>
                <a:cubicBezTo>
                  <a:pt x="31" y="15"/>
                  <a:pt x="21" y="16"/>
                  <a:pt x="11" y="17"/>
                </a:cubicBezTo>
                <a:cubicBezTo>
                  <a:pt x="19" y="21"/>
                  <a:pt x="24" y="27"/>
                  <a:pt x="32" y="31"/>
                </a:cubicBezTo>
                <a:cubicBezTo>
                  <a:pt x="32" y="32"/>
                  <a:pt x="34" y="32"/>
                  <a:pt x="34" y="33"/>
                </a:cubicBezTo>
                <a:cubicBezTo>
                  <a:pt x="40" y="36"/>
                  <a:pt x="43" y="41"/>
                  <a:pt x="49" y="42"/>
                </a:cubicBezTo>
                <a:cubicBezTo>
                  <a:pt x="55" y="47"/>
                  <a:pt x="62" y="52"/>
                  <a:pt x="69" y="55"/>
                </a:cubicBezTo>
                <a:cubicBezTo>
                  <a:pt x="70" y="56"/>
                  <a:pt x="71" y="56"/>
                  <a:pt x="71" y="57"/>
                </a:cubicBezTo>
                <a:cubicBezTo>
                  <a:pt x="79" y="55"/>
                  <a:pt x="89" y="56"/>
                  <a:pt x="98" y="54"/>
                </a:cubicBezTo>
                <a:cubicBezTo>
                  <a:pt x="102" y="52"/>
                  <a:pt x="105" y="52"/>
                  <a:pt x="109" y="51"/>
                </a:cubicBezTo>
                <a:cubicBezTo>
                  <a:pt x="112" y="51"/>
                  <a:pt x="115" y="51"/>
                  <a:pt x="118" y="51"/>
                </a:cubicBezTo>
                <a:cubicBezTo>
                  <a:pt x="119" y="51"/>
                  <a:pt x="119" y="50"/>
                  <a:pt x="120" y="50"/>
                </a:cubicBezTo>
                <a:cubicBezTo>
                  <a:pt x="125" y="49"/>
                  <a:pt x="132" y="47"/>
                  <a:pt x="137" y="46"/>
                </a:cubicBezTo>
                <a:cubicBezTo>
                  <a:pt x="142" y="45"/>
                  <a:pt x="147" y="44"/>
                  <a:pt x="151" y="44"/>
                </a:cubicBezTo>
                <a:cubicBezTo>
                  <a:pt x="158" y="43"/>
                  <a:pt x="166" y="42"/>
                  <a:pt x="173" y="39"/>
                </a:cubicBezTo>
                <a:cubicBezTo>
                  <a:pt x="174" y="40"/>
                  <a:pt x="177" y="40"/>
                  <a:pt x="178" y="39"/>
                </a:cubicBezTo>
                <a:cubicBezTo>
                  <a:pt x="176" y="39"/>
                  <a:pt x="175" y="38"/>
                  <a:pt x="172" y="38"/>
                </a:cubicBezTo>
                <a:close/>
                <a:moveTo>
                  <a:pt x="68" y="72"/>
                </a:moveTo>
                <a:cubicBezTo>
                  <a:pt x="69" y="79"/>
                  <a:pt x="65" y="89"/>
                  <a:pt x="69" y="98"/>
                </a:cubicBezTo>
                <a:cubicBezTo>
                  <a:pt x="74" y="99"/>
                  <a:pt x="81" y="98"/>
                  <a:pt x="87" y="96"/>
                </a:cubicBezTo>
                <a:cubicBezTo>
                  <a:pt x="89" y="97"/>
                  <a:pt x="91" y="96"/>
                  <a:pt x="93" y="95"/>
                </a:cubicBezTo>
                <a:cubicBezTo>
                  <a:pt x="98" y="95"/>
                  <a:pt x="105" y="95"/>
                  <a:pt x="111" y="94"/>
                </a:cubicBezTo>
                <a:cubicBezTo>
                  <a:pt x="112" y="94"/>
                  <a:pt x="113" y="93"/>
                  <a:pt x="114" y="93"/>
                </a:cubicBezTo>
                <a:cubicBezTo>
                  <a:pt x="119" y="93"/>
                  <a:pt x="124" y="92"/>
                  <a:pt x="129" y="91"/>
                </a:cubicBezTo>
                <a:cubicBezTo>
                  <a:pt x="132" y="90"/>
                  <a:pt x="139" y="90"/>
                  <a:pt x="144" y="89"/>
                </a:cubicBezTo>
                <a:cubicBezTo>
                  <a:pt x="147" y="88"/>
                  <a:pt x="149" y="88"/>
                  <a:pt x="151" y="87"/>
                </a:cubicBezTo>
                <a:cubicBezTo>
                  <a:pt x="154" y="84"/>
                  <a:pt x="157" y="81"/>
                  <a:pt x="159" y="78"/>
                </a:cubicBezTo>
                <a:cubicBezTo>
                  <a:pt x="163" y="68"/>
                  <a:pt x="169" y="60"/>
                  <a:pt x="174" y="51"/>
                </a:cubicBezTo>
                <a:cubicBezTo>
                  <a:pt x="161" y="52"/>
                  <a:pt x="148" y="55"/>
                  <a:pt x="136" y="57"/>
                </a:cubicBezTo>
                <a:cubicBezTo>
                  <a:pt x="127" y="59"/>
                  <a:pt x="118" y="60"/>
                  <a:pt x="109" y="62"/>
                </a:cubicBezTo>
                <a:cubicBezTo>
                  <a:pt x="96" y="65"/>
                  <a:pt x="83" y="64"/>
                  <a:pt x="69" y="66"/>
                </a:cubicBezTo>
                <a:cubicBezTo>
                  <a:pt x="70" y="68"/>
                  <a:pt x="68" y="71"/>
                  <a:pt x="68" y="72"/>
                </a:cubicBezTo>
                <a:close/>
                <a:moveTo>
                  <a:pt x="136" y="234"/>
                </a:moveTo>
                <a:cubicBezTo>
                  <a:pt x="137" y="239"/>
                  <a:pt x="155" y="235"/>
                  <a:pt x="155" y="231"/>
                </a:cubicBezTo>
                <a:cubicBezTo>
                  <a:pt x="156" y="229"/>
                  <a:pt x="153" y="228"/>
                  <a:pt x="151" y="227"/>
                </a:cubicBezTo>
                <a:cubicBezTo>
                  <a:pt x="153" y="233"/>
                  <a:pt x="144" y="233"/>
                  <a:pt x="140" y="231"/>
                </a:cubicBezTo>
                <a:cubicBezTo>
                  <a:pt x="139" y="230"/>
                  <a:pt x="141" y="228"/>
                  <a:pt x="141" y="227"/>
                </a:cubicBezTo>
                <a:cubicBezTo>
                  <a:pt x="139" y="228"/>
                  <a:pt x="139" y="228"/>
                  <a:pt x="137" y="228"/>
                </a:cubicBezTo>
                <a:cubicBezTo>
                  <a:pt x="136" y="231"/>
                  <a:pt x="135" y="232"/>
                  <a:pt x="136" y="234"/>
                </a:cubicBezTo>
                <a:close/>
                <a:moveTo>
                  <a:pt x="149" y="154"/>
                </a:moveTo>
                <a:cubicBezTo>
                  <a:pt x="149" y="148"/>
                  <a:pt x="149" y="143"/>
                  <a:pt x="149" y="138"/>
                </a:cubicBezTo>
                <a:cubicBezTo>
                  <a:pt x="150" y="128"/>
                  <a:pt x="149" y="118"/>
                  <a:pt x="149" y="108"/>
                </a:cubicBezTo>
                <a:cubicBezTo>
                  <a:pt x="150" y="102"/>
                  <a:pt x="150" y="97"/>
                  <a:pt x="149" y="91"/>
                </a:cubicBezTo>
                <a:cubicBezTo>
                  <a:pt x="147" y="92"/>
                  <a:pt x="145" y="92"/>
                  <a:pt x="143" y="93"/>
                </a:cubicBezTo>
                <a:cubicBezTo>
                  <a:pt x="144" y="109"/>
                  <a:pt x="144" y="131"/>
                  <a:pt x="143" y="149"/>
                </a:cubicBezTo>
                <a:cubicBezTo>
                  <a:pt x="143" y="154"/>
                  <a:pt x="143" y="159"/>
                  <a:pt x="143" y="164"/>
                </a:cubicBezTo>
                <a:cubicBezTo>
                  <a:pt x="143" y="169"/>
                  <a:pt x="142" y="174"/>
                  <a:pt x="142" y="179"/>
                </a:cubicBezTo>
                <a:cubicBezTo>
                  <a:pt x="142" y="183"/>
                  <a:pt x="143" y="186"/>
                  <a:pt x="143" y="190"/>
                </a:cubicBezTo>
                <a:cubicBezTo>
                  <a:pt x="143" y="201"/>
                  <a:pt x="144" y="212"/>
                  <a:pt x="143" y="223"/>
                </a:cubicBezTo>
                <a:cubicBezTo>
                  <a:pt x="146" y="223"/>
                  <a:pt x="148" y="222"/>
                  <a:pt x="149" y="221"/>
                </a:cubicBezTo>
                <a:cubicBezTo>
                  <a:pt x="148" y="199"/>
                  <a:pt x="150" y="176"/>
                  <a:pt x="149" y="154"/>
                </a:cubicBezTo>
                <a:close/>
                <a:moveTo>
                  <a:pt x="143" y="225"/>
                </a:moveTo>
                <a:cubicBezTo>
                  <a:pt x="143" y="226"/>
                  <a:pt x="145" y="225"/>
                  <a:pt x="145" y="227"/>
                </a:cubicBezTo>
                <a:cubicBezTo>
                  <a:pt x="144" y="227"/>
                  <a:pt x="143" y="227"/>
                  <a:pt x="143" y="227"/>
                </a:cubicBezTo>
                <a:cubicBezTo>
                  <a:pt x="143" y="228"/>
                  <a:pt x="142" y="229"/>
                  <a:pt x="143" y="230"/>
                </a:cubicBezTo>
                <a:cubicBezTo>
                  <a:pt x="145" y="230"/>
                  <a:pt x="147" y="231"/>
                  <a:pt x="149" y="229"/>
                </a:cubicBezTo>
                <a:cubicBezTo>
                  <a:pt x="149" y="227"/>
                  <a:pt x="149" y="226"/>
                  <a:pt x="149" y="224"/>
                </a:cubicBezTo>
                <a:cubicBezTo>
                  <a:pt x="147" y="224"/>
                  <a:pt x="144" y="224"/>
                  <a:pt x="143" y="225"/>
                </a:cubicBezTo>
                <a:close/>
                <a:moveTo>
                  <a:pt x="136" y="166"/>
                </a:moveTo>
                <a:cubicBezTo>
                  <a:pt x="137" y="167"/>
                  <a:pt x="138" y="167"/>
                  <a:pt x="140" y="167"/>
                </a:cubicBezTo>
                <a:cubicBezTo>
                  <a:pt x="140" y="148"/>
                  <a:pt x="143" y="126"/>
                  <a:pt x="141" y="109"/>
                </a:cubicBezTo>
                <a:cubicBezTo>
                  <a:pt x="140" y="129"/>
                  <a:pt x="137" y="147"/>
                  <a:pt x="136" y="166"/>
                </a:cubicBezTo>
                <a:close/>
                <a:moveTo>
                  <a:pt x="106" y="160"/>
                </a:moveTo>
                <a:cubicBezTo>
                  <a:pt x="106" y="157"/>
                  <a:pt x="104" y="155"/>
                  <a:pt x="102" y="155"/>
                </a:cubicBezTo>
                <a:cubicBezTo>
                  <a:pt x="101" y="160"/>
                  <a:pt x="94" y="158"/>
                  <a:pt x="92" y="155"/>
                </a:cubicBezTo>
                <a:cubicBezTo>
                  <a:pt x="91" y="156"/>
                  <a:pt x="90" y="158"/>
                  <a:pt x="91" y="160"/>
                </a:cubicBezTo>
                <a:cubicBezTo>
                  <a:pt x="94" y="161"/>
                  <a:pt x="102" y="164"/>
                  <a:pt x="106" y="160"/>
                </a:cubicBezTo>
                <a:close/>
                <a:moveTo>
                  <a:pt x="100" y="99"/>
                </a:moveTo>
                <a:cubicBezTo>
                  <a:pt x="98" y="98"/>
                  <a:pt x="97" y="98"/>
                  <a:pt x="95" y="99"/>
                </a:cubicBezTo>
                <a:cubicBezTo>
                  <a:pt x="93" y="115"/>
                  <a:pt x="96" y="135"/>
                  <a:pt x="95" y="152"/>
                </a:cubicBezTo>
                <a:cubicBezTo>
                  <a:pt x="97" y="152"/>
                  <a:pt x="99" y="151"/>
                  <a:pt x="100" y="151"/>
                </a:cubicBezTo>
                <a:cubicBezTo>
                  <a:pt x="101" y="132"/>
                  <a:pt x="101" y="119"/>
                  <a:pt x="100" y="99"/>
                </a:cubicBezTo>
                <a:close/>
                <a:moveTo>
                  <a:pt x="95" y="155"/>
                </a:moveTo>
                <a:cubicBezTo>
                  <a:pt x="96" y="155"/>
                  <a:pt x="98" y="156"/>
                  <a:pt x="99" y="155"/>
                </a:cubicBezTo>
                <a:cubicBezTo>
                  <a:pt x="99" y="155"/>
                  <a:pt x="100" y="155"/>
                  <a:pt x="100" y="154"/>
                </a:cubicBezTo>
                <a:cubicBezTo>
                  <a:pt x="98" y="153"/>
                  <a:pt x="96" y="153"/>
                  <a:pt x="95" y="155"/>
                </a:cubicBezTo>
                <a:close/>
                <a:moveTo>
                  <a:pt x="60" y="247"/>
                </a:moveTo>
                <a:cubicBezTo>
                  <a:pt x="60" y="246"/>
                  <a:pt x="59" y="246"/>
                  <a:pt x="58" y="246"/>
                </a:cubicBezTo>
                <a:cubicBezTo>
                  <a:pt x="57" y="248"/>
                  <a:pt x="57" y="249"/>
                  <a:pt x="58" y="250"/>
                </a:cubicBezTo>
                <a:cubicBezTo>
                  <a:pt x="60" y="250"/>
                  <a:pt x="62" y="252"/>
                  <a:pt x="64" y="253"/>
                </a:cubicBezTo>
                <a:cubicBezTo>
                  <a:pt x="68" y="254"/>
                  <a:pt x="73" y="251"/>
                  <a:pt x="77" y="250"/>
                </a:cubicBezTo>
                <a:cubicBezTo>
                  <a:pt x="78" y="248"/>
                  <a:pt x="76" y="247"/>
                  <a:pt x="75" y="247"/>
                </a:cubicBezTo>
                <a:cubicBezTo>
                  <a:pt x="75" y="247"/>
                  <a:pt x="75" y="249"/>
                  <a:pt x="74" y="249"/>
                </a:cubicBezTo>
                <a:cubicBezTo>
                  <a:pt x="73" y="249"/>
                  <a:pt x="73" y="248"/>
                  <a:pt x="73" y="248"/>
                </a:cubicBezTo>
                <a:cubicBezTo>
                  <a:pt x="68" y="250"/>
                  <a:pt x="65" y="249"/>
                  <a:pt x="60" y="247"/>
                </a:cubicBezTo>
                <a:close/>
                <a:moveTo>
                  <a:pt x="71" y="187"/>
                </a:moveTo>
                <a:cubicBezTo>
                  <a:pt x="72" y="180"/>
                  <a:pt x="72" y="173"/>
                  <a:pt x="73" y="166"/>
                </a:cubicBezTo>
                <a:cubicBezTo>
                  <a:pt x="73" y="156"/>
                  <a:pt x="74" y="149"/>
                  <a:pt x="74" y="138"/>
                </a:cubicBezTo>
                <a:cubicBezTo>
                  <a:pt x="74" y="124"/>
                  <a:pt x="74" y="112"/>
                  <a:pt x="74" y="102"/>
                </a:cubicBezTo>
                <a:cubicBezTo>
                  <a:pt x="73" y="101"/>
                  <a:pt x="68" y="103"/>
                  <a:pt x="66" y="101"/>
                </a:cubicBezTo>
                <a:cubicBezTo>
                  <a:pt x="66" y="108"/>
                  <a:pt x="66" y="113"/>
                  <a:pt x="66" y="118"/>
                </a:cubicBezTo>
                <a:cubicBezTo>
                  <a:pt x="67" y="128"/>
                  <a:pt x="67" y="138"/>
                  <a:pt x="67" y="147"/>
                </a:cubicBezTo>
                <a:cubicBezTo>
                  <a:pt x="67" y="153"/>
                  <a:pt x="67" y="163"/>
                  <a:pt x="66" y="171"/>
                </a:cubicBezTo>
                <a:cubicBezTo>
                  <a:pt x="66" y="176"/>
                  <a:pt x="65" y="182"/>
                  <a:pt x="65" y="187"/>
                </a:cubicBezTo>
                <a:cubicBezTo>
                  <a:pt x="65" y="194"/>
                  <a:pt x="65" y="201"/>
                  <a:pt x="65" y="208"/>
                </a:cubicBezTo>
                <a:cubicBezTo>
                  <a:pt x="65" y="218"/>
                  <a:pt x="63" y="228"/>
                  <a:pt x="64" y="238"/>
                </a:cubicBezTo>
                <a:cubicBezTo>
                  <a:pt x="67" y="238"/>
                  <a:pt x="69" y="239"/>
                  <a:pt x="72" y="236"/>
                </a:cubicBezTo>
                <a:cubicBezTo>
                  <a:pt x="72" y="219"/>
                  <a:pt x="71" y="202"/>
                  <a:pt x="71" y="187"/>
                </a:cubicBezTo>
                <a:close/>
                <a:moveTo>
                  <a:pt x="72" y="240"/>
                </a:moveTo>
                <a:cubicBezTo>
                  <a:pt x="69" y="240"/>
                  <a:pt x="67" y="242"/>
                  <a:pt x="64" y="240"/>
                </a:cubicBezTo>
                <a:cubicBezTo>
                  <a:pt x="63" y="241"/>
                  <a:pt x="63" y="243"/>
                  <a:pt x="63" y="245"/>
                </a:cubicBezTo>
                <a:cubicBezTo>
                  <a:pt x="66" y="247"/>
                  <a:pt x="70" y="247"/>
                  <a:pt x="72" y="245"/>
                </a:cubicBezTo>
                <a:cubicBezTo>
                  <a:pt x="72" y="244"/>
                  <a:pt x="73" y="242"/>
                  <a:pt x="72" y="240"/>
                </a:cubicBezTo>
                <a:close/>
                <a:moveTo>
                  <a:pt x="64" y="55"/>
                </a:moveTo>
                <a:cubicBezTo>
                  <a:pt x="63" y="55"/>
                  <a:pt x="63" y="55"/>
                  <a:pt x="62" y="55"/>
                </a:cubicBezTo>
                <a:cubicBezTo>
                  <a:pt x="61" y="54"/>
                  <a:pt x="59" y="53"/>
                  <a:pt x="58" y="51"/>
                </a:cubicBezTo>
                <a:cubicBezTo>
                  <a:pt x="54" y="50"/>
                  <a:pt x="52" y="47"/>
                  <a:pt x="49" y="46"/>
                </a:cubicBezTo>
                <a:cubicBezTo>
                  <a:pt x="47" y="43"/>
                  <a:pt x="44" y="43"/>
                  <a:pt x="41" y="41"/>
                </a:cubicBezTo>
                <a:cubicBezTo>
                  <a:pt x="38" y="39"/>
                  <a:pt x="37" y="36"/>
                  <a:pt x="33" y="36"/>
                </a:cubicBezTo>
                <a:cubicBezTo>
                  <a:pt x="31" y="32"/>
                  <a:pt x="26" y="31"/>
                  <a:pt x="22" y="28"/>
                </a:cubicBezTo>
                <a:cubicBezTo>
                  <a:pt x="21" y="27"/>
                  <a:pt x="19" y="25"/>
                  <a:pt x="17" y="24"/>
                </a:cubicBezTo>
                <a:cubicBezTo>
                  <a:pt x="14" y="22"/>
                  <a:pt x="9" y="18"/>
                  <a:pt x="6" y="17"/>
                </a:cubicBezTo>
                <a:cubicBezTo>
                  <a:pt x="5" y="18"/>
                  <a:pt x="4" y="20"/>
                  <a:pt x="4" y="22"/>
                </a:cubicBezTo>
                <a:cubicBezTo>
                  <a:pt x="5" y="23"/>
                  <a:pt x="7" y="23"/>
                  <a:pt x="7" y="25"/>
                </a:cubicBezTo>
                <a:cubicBezTo>
                  <a:pt x="21" y="31"/>
                  <a:pt x="32" y="41"/>
                  <a:pt x="46" y="48"/>
                </a:cubicBezTo>
                <a:cubicBezTo>
                  <a:pt x="49" y="52"/>
                  <a:pt x="54" y="53"/>
                  <a:pt x="57" y="56"/>
                </a:cubicBezTo>
                <a:cubicBezTo>
                  <a:pt x="60" y="57"/>
                  <a:pt x="61" y="60"/>
                  <a:pt x="64" y="60"/>
                </a:cubicBezTo>
                <a:cubicBezTo>
                  <a:pt x="64" y="61"/>
                  <a:pt x="65" y="62"/>
                  <a:pt x="66" y="61"/>
                </a:cubicBezTo>
                <a:cubicBezTo>
                  <a:pt x="65" y="60"/>
                  <a:pt x="67" y="59"/>
                  <a:pt x="68" y="58"/>
                </a:cubicBezTo>
                <a:cubicBezTo>
                  <a:pt x="66" y="57"/>
                  <a:pt x="65" y="56"/>
                  <a:pt x="64" y="55"/>
                </a:cubicBezTo>
                <a:close/>
                <a:moveTo>
                  <a:pt x="62" y="63"/>
                </a:moveTo>
                <a:cubicBezTo>
                  <a:pt x="55" y="58"/>
                  <a:pt x="50" y="54"/>
                  <a:pt x="42" y="50"/>
                </a:cubicBezTo>
                <a:cubicBezTo>
                  <a:pt x="35" y="43"/>
                  <a:pt x="26" y="38"/>
                  <a:pt x="17" y="33"/>
                </a:cubicBezTo>
                <a:cubicBezTo>
                  <a:pt x="16" y="32"/>
                  <a:pt x="15" y="30"/>
                  <a:pt x="13" y="31"/>
                </a:cubicBezTo>
                <a:cubicBezTo>
                  <a:pt x="14" y="35"/>
                  <a:pt x="14" y="39"/>
                  <a:pt x="14" y="44"/>
                </a:cubicBezTo>
                <a:cubicBezTo>
                  <a:pt x="14" y="46"/>
                  <a:pt x="15" y="48"/>
                  <a:pt x="15" y="50"/>
                </a:cubicBezTo>
                <a:cubicBezTo>
                  <a:pt x="15" y="53"/>
                  <a:pt x="14" y="55"/>
                  <a:pt x="15" y="57"/>
                </a:cubicBezTo>
                <a:cubicBezTo>
                  <a:pt x="15" y="59"/>
                  <a:pt x="18" y="60"/>
                  <a:pt x="19" y="62"/>
                </a:cubicBezTo>
                <a:cubicBezTo>
                  <a:pt x="19" y="62"/>
                  <a:pt x="19" y="63"/>
                  <a:pt x="20" y="64"/>
                </a:cubicBezTo>
                <a:cubicBezTo>
                  <a:pt x="22" y="66"/>
                  <a:pt x="25" y="67"/>
                  <a:pt x="27" y="69"/>
                </a:cubicBezTo>
                <a:cubicBezTo>
                  <a:pt x="28" y="70"/>
                  <a:pt x="30" y="72"/>
                  <a:pt x="31" y="72"/>
                </a:cubicBezTo>
                <a:cubicBezTo>
                  <a:pt x="31" y="73"/>
                  <a:pt x="32" y="72"/>
                  <a:pt x="33" y="73"/>
                </a:cubicBezTo>
                <a:cubicBezTo>
                  <a:pt x="34" y="73"/>
                  <a:pt x="35" y="75"/>
                  <a:pt x="36" y="76"/>
                </a:cubicBezTo>
                <a:cubicBezTo>
                  <a:pt x="45" y="84"/>
                  <a:pt x="56" y="92"/>
                  <a:pt x="66" y="97"/>
                </a:cubicBezTo>
                <a:cubicBezTo>
                  <a:pt x="63" y="87"/>
                  <a:pt x="65" y="78"/>
                  <a:pt x="64" y="68"/>
                </a:cubicBezTo>
                <a:cubicBezTo>
                  <a:pt x="65" y="67"/>
                  <a:pt x="66" y="66"/>
                  <a:pt x="66" y="64"/>
                </a:cubicBezTo>
                <a:cubicBezTo>
                  <a:pt x="64" y="64"/>
                  <a:pt x="64" y="63"/>
                  <a:pt x="62" y="63"/>
                </a:cubicBezTo>
                <a:close/>
                <a:moveTo>
                  <a:pt x="42" y="84"/>
                </a:moveTo>
                <a:cubicBezTo>
                  <a:pt x="36" y="81"/>
                  <a:pt x="28" y="74"/>
                  <a:pt x="22" y="70"/>
                </a:cubicBezTo>
                <a:cubicBezTo>
                  <a:pt x="22" y="75"/>
                  <a:pt x="22" y="83"/>
                  <a:pt x="22" y="89"/>
                </a:cubicBezTo>
                <a:cubicBezTo>
                  <a:pt x="22" y="97"/>
                  <a:pt x="23" y="105"/>
                  <a:pt x="23" y="115"/>
                </a:cubicBezTo>
                <a:cubicBezTo>
                  <a:pt x="24" y="128"/>
                  <a:pt x="24" y="145"/>
                  <a:pt x="25" y="160"/>
                </a:cubicBezTo>
                <a:cubicBezTo>
                  <a:pt x="25" y="163"/>
                  <a:pt x="25" y="167"/>
                  <a:pt x="25" y="169"/>
                </a:cubicBezTo>
                <a:cubicBezTo>
                  <a:pt x="25" y="171"/>
                  <a:pt x="27" y="172"/>
                  <a:pt x="27" y="174"/>
                </a:cubicBezTo>
                <a:cubicBezTo>
                  <a:pt x="39" y="188"/>
                  <a:pt x="51" y="202"/>
                  <a:pt x="62" y="217"/>
                </a:cubicBezTo>
                <a:cubicBezTo>
                  <a:pt x="63" y="212"/>
                  <a:pt x="63" y="208"/>
                  <a:pt x="63" y="204"/>
                </a:cubicBezTo>
                <a:cubicBezTo>
                  <a:pt x="62" y="196"/>
                  <a:pt x="63" y="189"/>
                  <a:pt x="63" y="182"/>
                </a:cubicBezTo>
                <a:cubicBezTo>
                  <a:pt x="63" y="178"/>
                  <a:pt x="62" y="175"/>
                  <a:pt x="64" y="172"/>
                </a:cubicBezTo>
                <a:cubicBezTo>
                  <a:pt x="63" y="166"/>
                  <a:pt x="64" y="159"/>
                  <a:pt x="64" y="154"/>
                </a:cubicBezTo>
                <a:cubicBezTo>
                  <a:pt x="65" y="147"/>
                  <a:pt x="64" y="139"/>
                  <a:pt x="63" y="132"/>
                </a:cubicBezTo>
                <a:cubicBezTo>
                  <a:pt x="63" y="120"/>
                  <a:pt x="64" y="109"/>
                  <a:pt x="63" y="100"/>
                </a:cubicBezTo>
                <a:cubicBezTo>
                  <a:pt x="57" y="95"/>
                  <a:pt x="49" y="90"/>
                  <a:pt x="42" y="84"/>
                </a:cubicBezTo>
                <a:close/>
                <a:moveTo>
                  <a:pt x="62" y="220"/>
                </a:moveTo>
                <a:cubicBezTo>
                  <a:pt x="62" y="219"/>
                  <a:pt x="62" y="220"/>
                  <a:pt x="61" y="220"/>
                </a:cubicBezTo>
                <a:cubicBezTo>
                  <a:pt x="60" y="218"/>
                  <a:pt x="58" y="215"/>
                  <a:pt x="56" y="213"/>
                </a:cubicBezTo>
                <a:cubicBezTo>
                  <a:pt x="54" y="211"/>
                  <a:pt x="53" y="208"/>
                  <a:pt x="51" y="207"/>
                </a:cubicBezTo>
                <a:cubicBezTo>
                  <a:pt x="49" y="201"/>
                  <a:pt x="43" y="197"/>
                  <a:pt x="39" y="192"/>
                </a:cubicBezTo>
                <a:cubicBezTo>
                  <a:pt x="36" y="188"/>
                  <a:pt x="33" y="183"/>
                  <a:pt x="29" y="179"/>
                </a:cubicBezTo>
                <a:cubicBezTo>
                  <a:pt x="26" y="176"/>
                  <a:pt x="24" y="171"/>
                  <a:pt x="22" y="168"/>
                </a:cubicBezTo>
                <a:cubicBezTo>
                  <a:pt x="22" y="171"/>
                  <a:pt x="24" y="174"/>
                  <a:pt x="26" y="176"/>
                </a:cubicBezTo>
                <a:cubicBezTo>
                  <a:pt x="26" y="177"/>
                  <a:pt x="27" y="178"/>
                  <a:pt x="27" y="178"/>
                </a:cubicBezTo>
                <a:cubicBezTo>
                  <a:pt x="39" y="193"/>
                  <a:pt x="50" y="210"/>
                  <a:pt x="62" y="225"/>
                </a:cubicBezTo>
                <a:cubicBezTo>
                  <a:pt x="62" y="223"/>
                  <a:pt x="62" y="222"/>
                  <a:pt x="62" y="220"/>
                </a:cubicBezTo>
                <a:close/>
                <a:moveTo>
                  <a:pt x="16" y="184"/>
                </a:moveTo>
                <a:cubicBezTo>
                  <a:pt x="14" y="184"/>
                  <a:pt x="14" y="186"/>
                  <a:pt x="13" y="186"/>
                </a:cubicBezTo>
                <a:cubicBezTo>
                  <a:pt x="14" y="191"/>
                  <a:pt x="18" y="190"/>
                  <a:pt x="23" y="191"/>
                </a:cubicBezTo>
                <a:cubicBezTo>
                  <a:pt x="25" y="189"/>
                  <a:pt x="26" y="189"/>
                  <a:pt x="28" y="187"/>
                </a:cubicBezTo>
                <a:cubicBezTo>
                  <a:pt x="28" y="186"/>
                  <a:pt x="29" y="186"/>
                  <a:pt x="28" y="185"/>
                </a:cubicBezTo>
                <a:cubicBezTo>
                  <a:pt x="26" y="188"/>
                  <a:pt x="17" y="188"/>
                  <a:pt x="16" y="184"/>
                </a:cubicBezTo>
                <a:close/>
                <a:moveTo>
                  <a:pt x="25" y="180"/>
                </a:moveTo>
                <a:cubicBezTo>
                  <a:pt x="23" y="181"/>
                  <a:pt x="20" y="181"/>
                  <a:pt x="18" y="181"/>
                </a:cubicBezTo>
                <a:cubicBezTo>
                  <a:pt x="18" y="182"/>
                  <a:pt x="17" y="183"/>
                  <a:pt x="18" y="185"/>
                </a:cubicBezTo>
                <a:cubicBezTo>
                  <a:pt x="21" y="185"/>
                  <a:pt x="29" y="185"/>
                  <a:pt x="25" y="180"/>
                </a:cubicBezTo>
                <a:close/>
                <a:moveTo>
                  <a:pt x="22" y="151"/>
                </a:moveTo>
                <a:cubicBezTo>
                  <a:pt x="22" y="139"/>
                  <a:pt x="22" y="128"/>
                  <a:pt x="22" y="116"/>
                </a:cubicBezTo>
                <a:cubicBezTo>
                  <a:pt x="22" y="111"/>
                  <a:pt x="21" y="105"/>
                  <a:pt x="20" y="100"/>
                </a:cubicBezTo>
                <a:cubicBezTo>
                  <a:pt x="20" y="95"/>
                  <a:pt x="21" y="91"/>
                  <a:pt x="20" y="86"/>
                </a:cubicBezTo>
                <a:cubicBezTo>
                  <a:pt x="20" y="84"/>
                  <a:pt x="19" y="82"/>
                  <a:pt x="19" y="80"/>
                </a:cubicBezTo>
                <a:cubicBezTo>
                  <a:pt x="19" y="79"/>
                  <a:pt x="20" y="77"/>
                  <a:pt x="19" y="75"/>
                </a:cubicBezTo>
                <a:cubicBezTo>
                  <a:pt x="19" y="72"/>
                  <a:pt x="19" y="70"/>
                  <a:pt x="19" y="67"/>
                </a:cubicBezTo>
                <a:cubicBezTo>
                  <a:pt x="17" y="67"/>
                  <a:pt x="16" y="64"/>
                  <a:pt x="15" y="64"/>
                </a:cubicBezTo>
                <a:cubicBezTo>
                  <a:pt x="14" y="79"/>
                  <a:pt x="18" y="93"/>
                  <a:pt x="17" y="107"/>
                </a:cubicBezTo>
                <a:cubicBezTo>
                  <a:pt x="16" y="118"/>
                  <a:pt x="16" y="131"/>
                  <a:pt x="17" y="142"/>
                </a:cubicBezTo>
                <a:cubicBezTo>
                  <a:pt x="21" y="152"/>
                  <a:pt x="16" y="166"/>
                  <a:pt x="18" y="177"/>
                </a:cubicBezTo>
                <a:cubicBezTo>
                  <a:pt x="20" y="178"/>
                  <a:pt x="22" y="178"/>
                  <a:pt x="23" y="176"/>
                </a:cubicBezTo>
                <a:cubicBezTo>
                  <a:pt x="23" y="175"/>
                  <a:pt x="20" y="173"/>
                  <a:pt x="19" y="171"/>
                </a:cubicBezTo>
                <a:cubicBezTo>
                  <a:pt x="19" y="170"/>
                  <a:pt x="20" y="166"/>
                  <a:pt x="20" y="165"/>
                </a:cubicBezTo>
                <a:cubicBezTo>
                  <a:pt x="21" y="164"/>
                  <a:pt x="23" y="165"/>
                  <a:pt x="23" y="166"/>
                </a:cubicBezTo>
                <a:cubicBezTo>
                  <a:pt x="23" y="161"/>
                  <a:pt x="23" y="156"/>
                  <a:pt x="22" y="1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49" name="Freeform 316"/>
          <p:cNvSpPr>
            <a:spLocks noEditPoints="1"/>
          </p:cNvSpPr>
          <p:nvPr/>
        </p:nvSpPr>
        <p:spPr bwMode="auto">
          <a:xfrm>
            <a:off x="3273425" y="2439988"/>
            <a:ext cx="358775" cy="319087"/>
          </a:xfrm>
          <a:custGeom>
            <a:avLst/>
            <a:gdLst>
              <a:gd name="T0" fmla="*/ 101 w 114"/>
              <a:gd name="T1" fmla="*/ 51 h 101"/>
              <a:gd name="T2" fmla="*/ 89 w 114"/>
              <a:gd name="T3" fmla="*/ 59 h 101"/>
              <a:gd name="T4" fmla="*/ 80 w 114"/>
              <a:gd name="T5" fmla="*/ 67 h 101"/>
              <a:gd name="T6" fmla="*/ 57 w 114"/>
              <a:gd name="T7" fmla="*/ 101 h 101"/>
              <a:gd name="T8" fmla="*/ 27 w 114"/>
              <a:gd name="T9" fmla="*/ 91 h 101"/>
              <a:gd name="T10" fmla="*/ 8 w 114"/>
              <a:gd name="T11" fmla="*/ 84 h 101"/>
              <a:gd name="T12" fmla="*/ 0 w 114"/>
              <a:gd name="T13" fmla="*/ 59 h 101"/>
              <a:gd name="T14" fmla="*/ 19 w 114"/>
              <a:gd name="T15" fmla="*/ 33 h 101"/>
              <a:gd name="T16" fmla="*/ 35 w 114"/>
              <a:gd name="T17" fmla="*/ 25 h 101"/>
              <a:gd name="T18" fmla="*/ 45 w 114"/>
              <a:gd name="T19" fmla="*/ 14 h 101"/>
              <a:gd name="T20" fmla="*/ 60 w 114"/>
              <a:gd name="T21" fmla="*/ 2 h 101"/>
              <a:gd name="T22" fmla="*/ 80 w 114"/>
              <a:gd name="T23" fmla="*/ 10 h 101"/>
              <a:gd name="T24" fmla="*/ 86 w 114"/>
              <a:gd name="T25" fmla="*/ 12 h 101"/>
              <a:gd name="T26" fmla="*/ 99 w 114"/>
              <a:gd name="T27" fmla="*/ 50 h 101"/>
              <a:gd name="T28" fmla="*/ 111 w 114"/>
              <a:gd name="T29" fmla="*/ 26 h 101"/>
              <a:gd name="T30" fmla="*/ 110 w 114"/>
              <a:gd name="T31" fmla="*/ 23 h 101"/>
              <a:gd name="T32" fmla="*/ 94 w 114"/>
              <a:gd name="T33" fmla="*/ 24 h 101"/>
              <a:gd name="T34" fmla="*/ 78 w 114"/>
              <a:gd name="T35" fmla="*/ 40 h 101"/>
              <a:gd name="T36" fmla="*/ 50 w 114"/>
              <a:gd name="T37" fmla="*/ 60 h 101"/>
              <a:gd name="T38" fmla="*/ 33 w 114"/>
              <a:gd name="T39" fmla="*/ 40 h 101"/>
              <a:gd name="T40" fmla="*/ 71 w 114"/>
              <a:gd name="T41" fmla="*/ 7 h 101"/>
              <a:gd name="T42" fmla="*/ 53 w 114"/>
              <a:gd name="T43" fmla="*/ 4 h 101"/>
              <a:gd name="T44" fmla="*/ 44 w 114"/>
              <a:gd name="T45" fmla="*/ 17 h 101"/>
              <a:gd name="T46" fmla="*/ 30 w 114"/>
              <a:gd name="T47" fmla="*/ 32 h 101"/>
              <a:gd name="T48" fmla="*/ 34 w 114"/>
              <a:gd name="T49" fmla="*/ 61 h 101"/>
              <a:gd name="T50" fmla="*/ 67 w 114"/>
              <a:gd name="T51" fmla="*/ 65 h 101"/>
              <a:gd name="T52" fmla="*/ 72 w 114"/>
              <a:gd name="T53" fmla="*/ 59 h 101"/>
              <a:gd name="T54" fmla="*/ 79 w 114"/>
              <a:gd name="T55" fmla="*/ 44 h 101"/>
              <a:gd name="T56" fmla="*/ 91 w 114"/>
              <a:gd name="T57" fmla="*/ 36 h 101"/>
              <a:gd name="T58" fmla="*/ 93 w 114"/>
              <a:gd name="T59" fmla="*/ 40 h 101"/>
              <a:gd name="T60" fmla="*/ 93 w 114"/>
              <a:gd name="T61" fmla="*/ 39 h 101"/>
              <a:gd name="T62" fmla="*/ 69 w 114"/>
              <a:gd name="T63" fmla="*/ 23 h 101"/>
              <a:gd name="T64" fmla="*/ 35 w 114"/>
              <a:gd name="T65" fmla="*/ 54 h 101"/>
              <a:gd name="T66" fmla="*/ 60 w 114"/>
              <a:gd name="T67" fmla="*/ 54 h 101"/>
              <a:gd name="T68" fmla="*/ 97 w 114"/>
              <a:gd name="T69" fmla="*/ 19 h 101"/>
              <a:gd name="T70" fmla="*/ 91 w 114"/>
              <a:gd name="T71" fmla="*/ 42 h 101"/>
              <a:gd name="T72" fmla="*/ 92 w 114"/>
              <a:gd name="T73" fmla="*/ 53 h 101"/>
              <a:gd name="T74" fmla="*/ 84 w 114"/>
              <a:gd name="T75" fmla="*/ 43 h 101"/>
              <a:gd name="T76" fmla="*/ 82 w 114"/>
              <a:gd name="T77" fmla="*/ 46 h 101"/>
              <a:gd name="T78" fmla="*/ 84 w 114"/>
              <a:gd name="T79" fmla="*/ 60 h 101"/>
              <a:gd name="T80" fmla="*/ 75 w 114"/>
              <a:gd name="T81" fmla="*/ 54 h 101"/>
              <a:gd name="T82" fmla="*/ 54 w 114"/>
              <a:gd name="T83" fmla="*/ 33 h 101"/>
              <a:gd name="T84" fmla="*/ 67 w 114"/>
              <a:gd name="T85" fmla="*/ 22 h 101"/>
              <a:gd name="T86" fmla="*/ 71 w 114"/>
              <a:gd name="T87" fmla="*/ 18 h 101"/>
              <a:gd name="T88" fmla="*/ 73 w 114"/>
              <a:gd name="T89" fmla="*/ 9 h 101"/>
              <a:gd name="T90" fmla="*/ 53 w 114"/>
              <a:gd name="T91" fmla="*/ 25 h 101"/>
              <a:gd name="T92" fmla="*/ 35 w 114"/>
              <a:gd name="T93" fmla="*/ 42 h 101"/>
              <a:gd name="T94" fmla="*/ 38 w 114"/>
              <a:gd name="T95" fmla="*/ 45 h 101"/>
              <a:gd name="T96" fmla="*/ 46 w 114"/>
              <a:gd name="T97" fmla="*/ 38 h 101"/>
              <a:gd name="T98" fmla="*/ 53 w 114"/>
              <a:gd name="T99" fmla="*/ 29 h 101"/>
              <a:gd name="T100" fmla="*/ 72 w 114"/>
              <a:gd name="T101" fmla="*/ 61 h 101"/>
              <a:gd name="T102" fmla="*/ 66 w 114"/>
              <a:gd name="T103" fmla="*/ 91 h 101"/>
              <a:gd name="T104" fmla="*/ 71 w 114"/>
              <a:gd name="T105" fmla="*/ 65 h 101"/>
              <a:gd name="T106" fmla="*/ 30 w 114"/>
              <a:gd name="T107" fmla="*/ 63 h 101"/>
              <a:gd name="T108" fmla="*/ 4 w 114"/>
              <a:gd name="T109" fmla="*/ 78 h 101"/>
              <a:gd name="T110" fmla="*/ 41 w 114"/>
              <a:gd name="T111" fmla="*/ 95 h 101"/>
              <a:gd name="T112" fmla="*/ 57 w 114"/>
              <a:gd name="T113" fmla="*/ 84 h 101"/>
              <a:gd name="T114" fmla="*/ 58 w 114"/>
              <a:gd name="T115" fmla="*/ 98 h 101"/>
              <a:gd name="T116" fmla="*/ 32 w 114"/>
              <a:gd name="T117" fmla="*/ 45 h 101"/>
              <a:gd name="T118" fmla="*/ 32 w 114"/>
              <a:gd name="T119" fmla="*/ 46 h 101"/>
              <a:gd name="T120" fmla="*/ 32 w 114"/>
              <a:gd name="T121" fmla="*/ 46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" h="101">
                <a:moveTo>
                  <a:pt x="114" y="22"/>
                </a:moveTo>
                <a:cubicBezTo>
                  <a:pt x="113" y="29"/>
                  <a:pt x="114" y="35"/>
                  <a:pt x="112" y="40"/>
                </a:cubicBezTo>
                <a:cubicBezTo>
                  <a:pt x="109" y="44"/>
                  <a:pt x="104" y="47"/>
                  <a:pt x="101" y="51"/>
                </a:cubicBezTo>
                <a:cubicBezTo>
                  <a:pt x="100" y="51"/>
                  <a:pt x="100" y="52"/>
                  <a:pt x="98" y="52"/>
                </a:cubicBezTo>
                <a:cubicBezTo>
                  <a:pt x="98" y="53"/>
                  <a:pt x="97" y="54"/>
                  <a:pt x="97" y="55"/>
                </a:cubicBezTo>
                <a:cubicBezTo>
                  <a:pt x="93" y="54"/>
                  <a:pt x="91" y="56"/>
                  <a:pt x="89" y="59"/>
                </a:cubicBezTo>
                <a:cubicBezTo>
                  <a:pt x="88" y="59"/>
                  <a:pt x="88" y="59"/>
                  <a:pt x="87" y="59"/>
                </a:cubicBezTo>
                <a:cubicBezTo>
                  <a:pt x="86" y="60"/>
                  <a:pt x="86" y="63"/>
                  <a:pt x="83" y="63"/>
                </a:cubicBezTo>
                <a:cubicBezTo>
                  <a:pt x="83" y="65"/>
                  <a:pt x="82" y="67"/>
                  <a:pt x="80" y="67"/>
                </a:cubicBezTo>
                <a:cubicBezTo>
                  <a:pt x="80" y="70"/>
                  <a:pt x="79" y="74"/>
                  <a:pt x="77" y="76"/>
                </a:cubicBezTo>
                <a:cubicBezTo>
                  <a:pt x="78" y="79"/>
                  <a:pt x="76" y="80"/>
                  <a:pt x="76" y="82"/>
                </a:cubicBezTo>
                <a:cubicBezTo>
                  <a:pt x="69" y="88"/>
                  <a:pt x="65" y="96"/>
                  <a:pt x="57" y="101"/>
                </a:cubicBezTo>
                <a:cubicBezTo>
                  <a:pt x="56" y="101"/>
                  <a:pt x="54" y="100"/>
                  <a:pt x="52" y="101"/>
                </a:cubicBezTo>
                <a:cubicBezTo>
                  <a:pt x="48" y="98"/>
                  <a:pt x="42" y="97"/>
                  <a:pt x="37" y="95"/>
                </a:cubicBezTo>
                <a:cubicBezTo>
                  <a:pt x="34" y="94"/>
                  <a:pt x="30" y="92"/>
                  <a:pt x="27" y="91"/>
                </a:cubicBezTo>
                <a:cubicBezTo>
                  <a:pt x="27" y="90"/>
                  <a:pt x="26" y="89"/>
                  <a:pt x="25" y="89"/>
                </a:cubicBezTo>
                <a:cubicBezTo>
                  <a:pt x="23" y="88"/>
                  <a:pt x="20" y="88"/>
                  <a:pt x="17" y="87"/>
                </a:cubicBezTo>
                <a:cubicBezTo>
                  <a:pt x="15" y="86"/>
                  <a:pt x="12" y="84"/>
                  <a:pt x="8" y="84"/>
                </a:cubicBezTo>
                <a:cubicBezTo>
                  <a:pt x="6" y="81"/>
                  <a:pt x="2" y="80"/>
                  <a:pt x="1" y="77"/>
                </a:cubicBezTo>
                <a:cubicBezTo>
                  <a:pt x="0" y="73"/>
                  <a:pt x="0" y="65"/>
                  <a:pt x="0" y="62"/>
                </a:cubicBezTo>
                <a:cubicBezTo>
                  <a:pt x="0" y="61"/>
                  <a:pt x="0" y="60"/>
                  <a:pt x="0" y="59"/>
                </a:cubicBezTo>
                <a:cubicBezTo>
                  <a:pt x="0" y="56"/>
                  <a:pt x="0" y="53"/>
                  <a:pt x="0" y="50"/>
                </a:cubicBezTo>
                <a:cubicBezTo>
                  <a:pt x="1" y="50"/>
                  <a:pt x="2" y="50"/>
                  <a:pt x="2" y="50"/>
                </a:cubicBezTo>
                <a:cubicBezTo>
                  <a:pt x="7" y="43"/>
                  <a:pt x="14" y="38"/>
                  <a:pt x="19" y="33"/>
                </a:cubicBezTo>
                <a:cubicBezTo>
                  <a:pt x="23" y="32"/>
                  <a:pt x="26" y="34"/>
                  <a:pt x="28" y="30"/>
                </a:cubicBezTo>
                <a:cubicBezTo>
                  <a:pt x="31" y="30"/>
                  <a:pt x="32" y="29"/>
                  <a:pt x="33" y="25"/>
                </a:cubicBezTo>
                <a:cubicBezTo>
                  <a:pt x="34" y="25"/>
                  <a:pt x="35" y="25"/>
                  <a:pt x="35" y="25"/>
                </a:cubicBezTo>
                <a:cubicBezTo>
                  <a:pt x="37" y="24"/>
                  <a:pt x="36" y="22"/>
                  <a:pt x="37" y="21"/>
                </a:cubicBezTo>
                <a:cubicBezTo>
                  <a:pt x="42" y="21"/>
                  <a:pt x="41" y="18"/>
                  <a:pt x="43" y="15"/>
                </a:cubicBezTo>
                <a:cubicBezTo>
                  <a:pt x="43" y="15"/>
                  <a:pt x="44" y="14"/>
                  <a:pt x="45" y="14"/>
                </a:cubicBezTo>
                <a:cubicBezTo>
                  <a:pt x="45" y="12"/>
                  <a:pt x="45" y="11"/>
                  <a:pt x="45" y="9"/>
                </a:cubicBezTo>
                <a:cubicBezTo>
                  <a:pt x="48" y="5"/>
                  <a:pt x="52" y="3"/>
                  <a:pt x="55" y="0"/>
                </a:cubicBezTo>
                <a:cubicBezTo>
                  <a:pt x="57" y="1"/>
                  <a:pt x="59" y="0"/>
                  <a:pt x="60" y="2"/>
                </a:cubicBezTo>
                <a:cubicBezTo>
                  <a:pt x="64" y="3"/>
                  <a:pt x="69" y="3"/>
                  <a:pt x="73" y="6"/>
                </a:cubicBezTo>
                <a:cubicBezTo>
                  <a:pt x="74" y="6"/>
                  <a:pt x="74" y="5"/>
                  <a:pt x="75" y="5"/>
                </a:cubicBezTo>
                <a:cubicBezTo>
                  <a:pt x="77" y="6"/>
                  <a:pt x="78" y="8"/>
                  <a:pt x="80" y="10"/>
                </a:cubicBezTo>
                <a:cubicBezTo>
                  <a:pt x="80" y="10"/>
                  <a:pt x="81" y="10"/>
                  <a:pt x="81" y="10"/>
                </a:cubicBezTo>
                <a:cubicBezTo>
                  <a:pt x="83" y="11"/>
                  <a:pt x="85" y="11"/>
                  <a:pt x="8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4" y="14"/>
                  <a:pt x="104" y="18"/>
                  <a:pt x="114" y="22"/>
                </a:cubicBezTo>
                <a:close/>
                <a:moveTo>
                  <a:pt x="98" y="39"/>
                </a:moveTo>
                <a:cubicBezTo>
                  <a:pt x="99" y="43"/>
                  <a:pt x="97" y="47"/>
                  <a:pt x="99" y="50"/>
                </a:cubicBezTo>
                <a:cubicBezTo>
                  <a:pt x="101" y="48"/>
                  <a:pt x="103" y="45"/>
                  <a:pt x="105" y="43"/>
                </a:cubicBezTo>
                <a:cubicBezTo>
                  <a:pt x="107" y="42"/>
                  <a:pt x="109" y="42"/>
                  <a:pt x="110" y="40"/>
                </a:cubicBezTo>
                <a:cubicBezTo>
                  <a:pt x="113" y="37"/>
                  <a:pt x="111" y="30"/>
                  <a:pt x="111" y="26"/>
                </a:cubicBezTo>
                <a:cubicBezTo>
                  <a:pt x="108" y="31"/>
                  <a:pt x="103" y="36"/>
                  <a:pt x="98" y="39"/>
                </a:cubicBezTo>
                <a:close/>
                <a:moveTo>
                  <a:pt x="103" y="32"/>
                </a:moveTo>
                <a:cubicBezTo>
                  <a:pt x="106" y="29"/>
                  <a:pt x="110" y="28"/>
                  <a:pt x="110" y="23"/>
                </a:cubicBezTo>
                <a:cubicBezTo>
                  <a:pt x="107" y="22"/>
                  <a:pt x="104" y="20"/>
                  <a:pt x="100" y="19"/>
                </a:cubicBezTo>
                <a:cubicBezTo>
                  <a:pt x="99" y="20"/>
                  <a:pt x="98" y="20"/>
                  <a:pt x="98" y="21"/>
                </a:cubicBezTo>
                <a:cubicBezTo>
                  <a:pt x="97" y="21"/>
                  <a:pt x="95" y="23"/>
                  <a:pt x="94" y="24"/>
                </a:cubicBezTo>
                <a:cubicBezTo>
                  <a:pt x="92" y="25"/>
                  <a:pt x="91" y="28"/>
                  <a:pt x="90" y="29"/>
                </a:cubicBezTo>
                <a:cubicBezTo>
                  <a:pt x="89" y="29"/>
                  <a:pt x="89" y="30"/>
                  <a:pt x="88" y="30"/>
                </a:cubicBezTo>
                <a:cubicBezTo>
                  <a:pt x="85" y="34"/>
                  <a:pt x="82" y="37"/>
                  <a:pt x="78" y="40"/>
                </a:cubicBezTo>
                <a:cubicBezTo>
                  <a:pt x="76" y="43"/>
                  <a:pt x="74" y="47"/>
                  <a:pt x="70" y="49"/>
                </a:cubicBezTo>
                <a:cubicBezTo>
                  <a:pt x="69" y="51"/>
                  <a:pt x="66" y="52"/>
                  <a:pt x="65" y="54"/>
                </a:cubicBezTo>
                <a:cubicBezTo>
                  <a:pt x="60" y="57"/>
                  <a:pt x="57" y="60"/>
                  <a:pt x="50" y="60"/>
                </a:cubicBezTo>
                <a:cubicBezTo>
                  <a:pt x="45" y="60"/>
                  <a:pt x="41" y="59"/>
                  <a:pt x="36" y="57"/>
                </a:cubicBezTo>
                <a:cubicBezTo>
                  <a:pt x="33" y="55"/>
                  <a:pt x="31" y="54"/>
                  <a:pt x="29" y="52"/>
                </a:cubicBezTo>
                <a:cubicBezTo>
                  <a:pt x="26" y="47"/>
                  <a:pt x="32" y="43"/>
                  <a:pt x="33" y="40"/>
                </a:cubicBezTo>
                <a:cubicBezTo>
                  <a:pt x="41" y="33"/>
                  <a:pt x="48" y="26"/>
                  <a:pt x="57" y="20"/>
                </a:cubicBezTo>
                <a:cubicBezTo>
                  <a:pt x="59" y="18"/>
                  <a:pt x="62" y="16"/>
                  <a:pt x="64" y="14"/>
                </a:cubicBezTo>
                <a:cubicBezTo>
                  <a:pt x="66" y="12"/>
                  <a:pt x="70" y="10"/>
                  <a:pt x="71" y="7"/>
                </a:cubicBezTo>
                <a:cubicBezTo>
                  <a:pt x="69" y="5"/>
                  <a:pt x="67" y="6"/>
                  <a:pt x="65" y="5"/>
                </a:cubicBezTo>
                <a:cubicBezTo>
                  <a:pt x="62" y="5"/>
                  <a:pt x="57" y="2"/>
                  <a:pt x="56" y="3"/>
                </a:cubicBezTo>
                <a:cubicBezTo>
                  <a:pt x="55" y="3"/>
                  <a:pt x="54" y="4"/>
                  <a:pt x="53" y="4"/>
                </a:cubicBezTo>
                <a:cubicBezTo>
                  <a:pt x="51" y="6"/>
                  <a:pt x="49" y="7"/>
                  <a:pt x="47" y="10"/>
                </a:cubicBezTo>
                <a:cubicBezTo>
                  <a:pt x="47" y="12"/>
                  <a:pt x="47" y="13"/>
                  <a:pt x="46" y="16"/>
                </a:cubicBezTo>
                <a:cubicBezTo>
                  <a:pt x="45" y="17"/>
                  <a:pt x="44" y="17"/>
                  <a:pt x="44" y="17"/>
                </a:cubicBezTo>
                <a:cubicBezTo>
                  <a:pt x="44" y="20"/>
                  <a:pt x="42" y="22"/>
                  <a:pt x="39" y="22"/>
                </a:cubicBezTo>
                <a:cubicBezTo>
                  <a:pt x="38" y="24"/>
                  <a:pt x="38" y="28"/>
                  <a:pt x="34" y="27"/>
                </a:cubicBezTo>
                <a:cubicBezTo>
                  <a:pt x="34" y="29"/>
                  <a:pt x="32" y="32"/>
                  <a:pt x="30" y="32"/>
                </a:cubicBezTo>
                <a:cubicBezTo>
                  <a:pt x="28" y="34"/>
                  <a:pt x="24" y="35"/>
                  <a:pt x="20" y="35"/>
                </a:cubicBezTo>
                <a:cubicBezTo>
                  <a:pt x="14" y="39"/>
                  <a:pt x="9" y="45"/>
                  <a:pt x="4" y="50"/>
                </a:cubicBezTo>
                <a:cubicBezTo>
                  <a:pt x="13" y="53"/>
                  <a:pt x="24" y="58"/>
                  <a:pt x="34" y="61"/>
                </a:cubicBezTo>
                <a:cubicBezTo>
                  <a:pt x="34" y="61"/>
                  <a:pt x="35" y="62"/>
                  <a:pt x="36" y="62"/>
                </a:cubicBezTo>
                <a:cubicBezTo>
                  <a:pt x="43" y="64"/>
                  <a:pt x="52" y="68"/>
                  <a:pt x="59" y="70"/>
                </a:cubicBezTo>
                <a:cubicBezTo>
                  <a:pt x="62" y="68"/>
                  <a:pt x="65" y="67"/>
                  <a:pt x="67" y="65"/>
                </a:cubicBezTo>
                <a:cubicBezTo>
                  <a:pt x="68" y="64"/>
                  <a:pt x="68" y="63"/>
                  <a:pt x="69" y="62"/>
                </a:cubicBezTo>
                <a:cubicBezTo>
                  <a:pt x="69" y="62"/>
                  <a:pt x="70" y="63"/>
                  <a:pt x="70" y="62"/>
                </a:cubicBezTo>
                <a:cubicBezTo>
                  <a:pt x="71" y="62"/>
                  <a:pt x="72" y="60"/>
                  <a:pt x="72" y="59"/>
                </a:cubicBezTo>
                <a:cubicBezTo>
                  <a:pt x="72" y="58"/>
                  <a:pt x="71" y="56"/>
                  <a:pt x="71" y="55"/>
                </a:cubicBezTo>
                <a:cubicBezTo>
                  <a:pt x="72" y="53"/>
                  <a:pt x="74" y="53"/>
                  <a:pt x="75" y="52"/>
                </a:cubicBezTo>
                <a:cubicBezTo>
                  <a:pt x="77" y="50"/>
                  <a:pt x="76" y="46"/>
                  <a:pt x="79" y="44"/>
                </a:cubicBezTo>
                <a:cubicBezTo>
                  <a:pt x="79" y="44"/>
                  <a:pt x="80" y="44"/>
                  <a:pt x="81" y="44"/>
                </a:cubicBezTo>
                <a:cubicBezTo>
                  <a:pt x="82" y="43"/>
                  <a:pt x="84" y="40"/>
                  <a:pt x="87" y="40"/>
                </a:cubicBezTo>
                <a:cubicBezTo>
                  <a:pt x="89" y="39"/>
                  <a:pt x="89" y="37"/>
                  <a:pt x="91" y="36"/>
                </a:cubicBezTo>
                <a:cubicBezTo>
                  <a:pt x="93" y="37"/>
                  <a:pt x="95" y="36"/>
                  <a:pt x="97" y="37"/>
                </a:cubicBezTo>
                <a:cubicBezTo>
                  <a:pt x="99" y="36"/>
                  <a:pt x="101" y="34"/>
                  <a:pt x="103" y="32"/>
                </a:cubicBezTo>
                <a:close/>
                <a:moveTo>
                  <a:pt x="93" y="40"/>
                </a:moveTo>
                <a:cubicBezTo>
                  <a:pt x="92" y="44"/>
                  <a:pt x="95" y="49"/>
                  <a:pt x="96" y="52"/>
                </a:cubicBezTo>
                <a:cubicBezTo>
                  <a:pt x="97" y="53"/>
                  <a:pt x="96" y="52"/>
                  <a:pt x="97" y="52"/>
                </a:cubicBezTo>
                <a:cubicBezTo>
                  <a:pt x="95" y="48"/>
                  <a:pt x="99" y="38"/>
                  <a:pt x="93" y="39"/>
                </a:cubicBezTo>
                <a:cubicBezTo>
                  <a:pt x="93" y="39"/>
                  <a:pt x="93" y="40"/>
                  <a:pt x="93" y="40"/>
                </a:cubicBezTo>
                <a:close/>
                <a:moveTo>
                  <a:pt x="80" y="13"/>
                </a:moveTo>
                <a:cubicBezTo>
                  <a:pt x="77" y="16"/>
                  <a:pt x="72" y="20"/>
                  <a:pt x="69" y="23"/>
                </a:cubicBezTo>
                <a:cubicBezTo>
                  <a:pt x="65" y="26"/>
                  <a:pt x="61" y="29"/>
                  <a:pt x="58" y="33"/>
                </a:cubicBezTo>
                <a:cubicBezTo>
                  <a:pt x="51" y="37"/>
                  <a:pt x="45" y="43"/>
                  <a:pt x="38" y="48"/>
                </a:cubicBezTo>
                <a:cubicBezTo>
                  <a:pt x="37" y="49"/>
                  <a:pt x="36" y="52"/>
                  <a:pt x="35" y="54"/>
                </a:cubicBezTo>
                <a:cubicBezTo>
                  <a:pt x="38" y="56"/>
                  <a:pt x="42" y="58"/>
                  <a:pt x="46" y="58"/>
                </a:cubicBezTo>
                <a:cubicBezTo>
                  <a:pt x="49" y="58"/>
                  <a:pt x="54" y="58"/>
                  <a:pt x="58" y="56"/>
                </a:cubicBezTo>
                <a:cubicBezTo>
                  <a:pt x="58" y="56"/>
                  <a:pt x="59" y="55"/>
                  <a:pt x="60" y="54"/>
                </a:cubicBezTo>
                <a:cubicBezTo>
                  <a:pt x="61" y="53"/>
                  <a:pt x="64" y="52"/>
                  <a:pt x="65" y="51"/>
                </a:cubicBezTo>
                <a:cubicBezTo>
                  <a:pt x="68" y="49"/>
                  <a:pt x="69" y="46"/>
                  <a:pt x="72" y="45"/>
                </a:cubicBezTo>
                <a:cubicBezTo>
                  <a:pt x="79" y="36"/>
                  <a:pt x="89" y="28"/>
                  <a:pt x="97" y="19"/>
                </a:cubicBezTo>
                <a:cubicBezTo>
                  <a:pt x="97" y="19"/>
                  <a:pt x="97" y="19"/>
                  <a:pt x="97" y="18"/>
                </a:cubicBezTo>
                <a:cubicBezTo>
                  <a:pt x="91" y="17"/>
                  <a:pt x="87" y="14"/>
                  <a:pt x="80" y="13"/>
                </a:cubicBezTo>
                <a:close/>
                <a:moveTo>
                  <a:pt x="91" y="42"/>
                </a:moveTo>
                <a:cubicBezTo>
                  <a:pt x="90" y="42"/>
                  <a:pt x="90" y="41"/>
                  <a:pt x="90" y="41"/>
                </a:cubicBezTo>
                <a:cubicBezTo>
                  <a:pt x="90" y="41"/>
                  <a:pt x="89" y="42"/>
                  <a:pt x="89" y="42"/>
                </a:cubicBezTo>
                <a:cubicBezTo>
                  <a:pt x="89" y="45"/>
                  <a:pt x="89" y="51"/>
                  <a:pt x="92" y="53"/>
                </a:cubicBezTo>
                <a:cubicBezTo>
                  <a:pt x="95" y="50"/>
                  <a:pt x="91" y="46"/>
                  <a:pt x="91" y="42"/>
                </a:cubicBezTo>
                <a:close/>
                <a:moveTo>
                  <a:pt x="86" y="42"/>
                </a:moveTo>
                <a:cubicBezTo>
                  <a:pt x="86" y="42"/>
                  <a:pt x="85" y="42"/>
                  <a:pt x="84" y="43"/>
                </a:cubicBezTo>
                <a:cubicBezTo>
                  <a:pt x="84" y="48"/>
                  <a:pt x="84" y="54"/>
                  <a:pt x="88" y="57"/>
                </a:cubicBezTo>
                <a:cubicBezTo>
                  <a:pt x="90" y="52"/>
                  <a:pt x="88" y="47"/>
                  <a:pt x="86" y="42"/>
                </a:cubicBezTo>
                <a:close/>
                <a:moveTo>
                  <a:pt x="82" y="46"/>
                </a:moveTo>
                <a:cubicBezTo>
                  <a:pt x="81" y="46"/>
                  <a:pt x="80" y="46"/>
                  <a:pt x="79" y="47"/>
                </a:cubicBezTo>
                <a:cubicBezTo>
                  <a:pt x="78" y="52"/>
                  <a:pt x="81" y="57"/>
                  <a:pt x="83" y="60"/>
                </a:cubicBezTo>
                <a:cubicBezTo>
                  <a:pt x="84" y="61"/>
                  <a:pt x="83" y="60"/>
                  <a:pt x="84" y="60"/>
                </a:cubicBezTo>
                <a:cubicBezTo>
                  <a:pt x="85" y="55"/>
                  <a:pt x="82" y="52"/>
                  <a:pt x="82" y="46"/>
                </a:cubicBezTo>
                <a:close/>
                <a:moveTo>
                  <a:pt x="78" y="52"/>
                </a:moveTo>
                <a:cubicBezTo>
                  <a:pt x="77" y="52"/>
                  <a:pt x="76" y="53"/>
                  <a:pt x="75" y="54"/>
                </a:cubicBezTo>
                <a:cubicBezTo>
                  <a:pt x="77" y="58"/>
                  <a:pt x="77" y="62"/>
                  <a:pt x="80" y="65"/>
                </a:cubicBezTo>
                <a:cubicBezTo>
                  <a:pt x="83" y="61"/>
                  <a:pt x="78" y="56"/>
                  <a:pt x="78" y="52"/>
                </a:cubicBezTo>
                <a:close/>
                <a:moveTo>
                  <a:pt x="54" y="33"/>
                </a:moveTo>
                <a:cubicBezTo>
                  <a:pt x="57" y="30"/>
                  <a:pt x="61" y="27"/>
                  <a:pt x="65" y="24"/>
                </a:cubicBezTo>
                <a:cubicBezTo>
                  <a:pt x="66" y="22"/>
                  <a:pt x="65" y="19"/>
                  <a:pt x="66" y="18"/>
                </a:cubicBezTo>
                <a:cubicBezTo>
                  <a:pt x="67" y="19"/>
                  <a:pt x="67" y="20"/>
                  <a:pt x="67" y="22"/>
                </a:cubicBezTo>
                <a:cubicBezTo>
                  <a:pt x="69" y="22"/>
                  <a:pt x="68" y="20"/>
                  <a:pt x="70" y="19"/>
                </a:cubicBezTo>
                <a:cubicBezTo>
                  <a:pt x="70" y="18"/>
                  <a:pt x="70" y="14"/>
                  <a:pt x="71" y="12"/>
                </a:cubicBezTo>
                <a:cubicBezTo>
                  <a:pt x="71" y="14"/>
                  <a:pt x="72" y="16"/>
                  <a:pt x="71" y="18"/>
                </a:cubicBezTo>
                <a:cubicBezTo>
                  <a:pt x="74" y="16"/>
                  <a:pt x="76" y="13"/>
                  <a:pt x="78" y="11"/>
                </a:cubicBezTo>
                <a:cubicBezTo>
                  <a:pt x="77" y="10"/>
                  <a:pt x="76" y="10"/>
                  <a:pt x="75" y="9"/>
                </a:cubicBezTo>
                <a:cubicBezTo>
                  <a:pt x="74" y="9"/>
                  <a:pt x="73" y="8"/>
                  <a:pt x="73" y="9"/>
                </a:cubicBezTo>
                <a:cubicBezTo>
                  <a:pt x="71" y="10"/>
                  <a:pt x="68" y="13"/>
                  <a:pt x="65" y="16"/>
                </a:cubicBezTo>
                <a:cubicBezTo>
                  <a:pt x="61" y="19"/>
                  <a:pt x="57" y="22"/>
                  <a:pt x="54" y="25"/>
                </a:cubicBezTo>
                <a:cubicBezTo>
                  <a:pt x="54" y="25"/>
                  <a:pt x="54" y="25"/>
                  <a:pt x="53" y="25"/>
                </a:cubicBezTo>
                <a:cubicBezTo>
                  <a:pt x="52" y="26"/>
                  <a:pt x="51" y="28"/>
                  <a:pt x="50" y="29"/>
                </a:cubicBezTo>
                <a:cubicBezTo>
                  <a:pt x="46" y="32"/>
                  <a:pt x="42" y="34"/>
                  <a:pt x="39" y="37"/>
                </a:cubicBezTo>
                <a:cubicBezTo>
                  <a:pt x="38" y="39"/>
                  <a:pt x="36" y="40"/>
                  <a:pt x="35" y="42"/>
                </a:cubicBezTo>
                <a:cubicBezTo>
                  <a:pt x="35" y="44"/>
                  <a:pt x="35" y="45"/>
                  <a:pt x="36" y="48"/>
                </a:cubicBezTo>
                <a:cubicBezTo>
                  <a:pt x="38" y="46"/>
                  <a:pt x="36" y="41"/>
                  <a:pt x="38" y="41"/>
                </a:cubicBezTo>
                <a:cubicBezTo>
                  <a:pt x="38" y="42"/>
                  <a:pt x="38" y="43"/>
                  <a:pt x="38" y="45"/>
                </a:cubicBezTo>
                <a:cubicBezTo>
                  <a:pt x="40" y="43"/>
                  <a:pt x="42" y="41"/>
                  <a:pt x="45" y="40"/>
                </a:cubicBezTo>
                <a:cubicBezTo>
                  <a:pt x="45" y="38"/>
                  <a:pt x="44" y="35"/>
                  <a:pt x="46" y="35"/>
                </a:cubicBezTo>
                <a:cubicBezTo>
                  <a:pt x="46" y="36"/>
                  <a:pt x="47" y="37"/>
                  <a:pt x="46" y="38"/>
                </a:cubicBezTo>
                <a:cubicBezTo>
                  <a:pt x="49" y="38"/>
                  <a:pt x="47" y="33"/>
                  <a:pt x="48" y="32"/>
                </a:cubicBezTo>
                <a:cubicBezTo>
                  <a:pt x="49" y="32"/>
                  <a:pt x="49" y="34"/>
                  <a:pt x="49" y="35"/>
                </a:cubicBezTo>
                <a:cubicBezTo>
                  <a:pt x="53" y="35"/>
                  <a:pt x="51" y="31"/>
                  <a:pt x="53" y="29"/>
                </a:cubicBezTo>
                <a:cubicBezTo>
                  <a:pt x="53" y="30"/>
                  <a:pt x="53" y="33"/>
                  <a:pt x="54" y="33"/>
                </a:cubicBezTo>
                <a:close/>
                <a:moveTo>
                  <a:pt x="74" y="54"/>
                </a:moveTo>
                <a:cubicBezTo>
                  <a:pt x="72" y="56"/>
                  <a:pt x="74" y="59"/>
                  <a:pt x="72" y="61"/>
                </a:cubicBezTo>
                <a:cubicBezTo>
                  <a:pt x="73" y="65"/>
                  <a:pt x="75" y="69"/>
                  <a:pt x="76" y="73"/>
                </a:cubicBezTo>
                <a:cubicBezTo>
                  <a:pt x="80" y="68"/>
                  <a:pt x="75" y="60"/>
                  <a:pt x="74" y="54"/>
                </a:cubicBezTo>
                <a:close/>
                <a:moveTo>
                  <a:pt x="66" y="91"/>
                </a:moveTo>
                <a:cubicBezTo>
                  <a:pt x="67" y="89"/>
                  <a:pt x="67" y="88"/>
                  <a:pt x="68" y="87"/>
                </a:cubicBezTo>
                <a:cubicBezTo>
                  <a:pt x="70" y="85"/>
                  <a:pt x="73" y="82"/>
                  <a:pt x="74" y="80"/>
                </a:cubicBezTo>
                <a:cubicBezTo>
                  <a:pt x="76" y="76"/>
                  <a:pt x="73" y="70"/>
                  <a:pt x="71" y="65"/>
                </a:cubicBezTo>
                <a:cubicBezTo>
                  <a:pt x="70" y="65"/>
                  <a:pt x="69" y="67"/>
                  <a:pt x="67" y="67"/>
                </a:cubicBezTo>
                <a:cubicBezTo>
                  <a:pt x="66" y="71"/>
                  <a:pt x="62" y="72"/>
                  <a:pt x="58" y="72"/>
                </a:cubicBezTo>
                <a:cubicBezTo>
                  <a:pt x="48" y="68"/>
                  <a:pt x="40" y="66"/>
                  <a:pt x="30" y="63"/>
                </a:cubicBezTo>
                <a:cubicBezTo>
                  <a:pt x="30" y="63"/>
                  <a:pt x="30" y="62"/>
                  <a:pt x="29" y="62"/>
                </a:cubicBezTo>
                <a:cubicBezTo>
                  <a:pt x="21" y="59"/>
                  <a:pt x="11" y="56"/>
                  <a:pt x="2" y="52"/>
                </a:cubicBezTo>
                <a:cubicBezTo>
                  <a:pt x="2" y="62"/>
                  <a:pt x="1" y="71"/>
                  <a:pt x="4" y="78"/>
                </a:cubicBezTo>
                <a:cubicBezTo>
                  <a:pt x="8" y="82"/>
                  <a:pt x="14" y="83"/>
                  <a:pt x="19" y="85"/>
                </a:cubicBezTo>
                <a:cubicBezTo>
                  <a:pt x="21" y="86"/>
                  <a:pt x="23" y="86"/>
                  <a:pt x="25" y="87"/>
                </a:cubicBezTo>
                <a:cubicBezTo>
                  <a:pt x="30" y="89"/>
                  <a:pt x="35" y="93"/>
                  <a:pt x="41" y="95"/>
                </a:cubicBezTo>
                <a:cubicBezTo>
                  <a:pt x="41" y="95"/>
                  <a:pt x="42" y="95"/>
                  <a:pt x="42" y="95"/>
                </a:cubicBezTo>
                <a:cubicBezTo>
                  <a:pt x="46" y="96"/>
                  <a:pt x="50" y="98"/>
                  <a:pt x="55" y="99"/>
                </a:cubicBezTo>
                <a:cubicBezTo>
                  <a:pt x="58" y="96"/>
                  <a:pt x="57" y="89"/>
                  <a:pt x="57" y="84"/>
                </a:cubicBezTo>
                <a:cubicBezTo>
                  <a:pt x="57" y="81"/>
                  <a:pt x="58" y="79"/>
                  <a:pt x="58" y="77"/>
                </a:cubicBezTo>
                <a:cubicBezTo>
                  <a:pt x="60" y="81"/>
                  <a:pt x="57" y="89"/>
                  <a:pt x="59" y="94"/>
                </a:cubicBezTo>
                <a:cubicBezTo>
                  <a:pt x="58" y="96"/>
                  <a:pt x="58" y="97"/>
                  <a:pt x="58" y="98"/>
                </a:cubicBezTo>
                <a:cubicBezTo>
                  <a:pt x="61" y="96"/>
                  <a:pt x="63" y="93"/>
                  <a:pt x="66" y="91"/>
                </a:cubicBezTo>
                <a:close/>
                <a:moveTo>
                  <a:pt x="34" y="43"/>
                </a:moveTo>
                <a:cubicBezTo>
                  <a:pt x="33" y="43"/>
                  <a:pt x="33" y="44"/>
                  <a:pt x="32" y="45"/>
                </a:cubicBezTo>
                <a:cubicBezTo>
                  <a:pt x="34" y="45"/>
                  <a:pt x="33" y="47"/>
                  <a:pt x="34" y="48"/>
                </a:cubicBezTo>
                <a:cubicBezTo>
                  <a:pt x="34" y="46"/>
                  <a:pt x="34" y="44"/>
                  <a:pt x="34" y="43"/>
                </a:cubicBezTo>
                <a:close/>
                <a:moveTo>
                  <a:pt x="32" y="46"/>
                </a:moveTo>
                <a:cubicBezTo>
                  <a:pt x="31" y="47"/>
                  <a:pt x="31" y="48"/>
                  <a:pt x="30" y="47"/>
                </a:cubicBezTo>
                <a:cubicBezTo>
                  <a:pt x="30" y="50"/>
                  <a:pt x="31" y="51"/>
                  <a:pt x="33" y="52"/>
                </a:cubicBezTo>
                <a:cubicBezTo>
                  <a:pt x="33" y="50"/>
                  <a:pt x="33" y="47"/>
                  <a:pt x="32" y="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50" name="Freeform 317"/>
          <p:cNvSpPr>
            <a:spLocks noEditPoints="1"/>
          </p:cNvSpPr>
          <p:nvPr/>
        </p:nvSpPr>
        <p:spPr bwMode="auto">
          <a:xfrm>
            <a:off x="3462338" y="2532063"/>
            <a:ext cx="57150" cy="41275"/>
          </a:xfrm>
          <a:custGeom>
            <a:avLst/>
            <a:gdLst>
              <a:gd name="T0" fmla="*/ 14 w 18"/>
              <a:gd name="T1" fmla="*/ 0 h 13"/>
              <a:gd name="T2" fmla="*/ 17 w 18"/>
              <a:gd name="T3" fmla="*/ 8 h 13"/>
              <a:gd name="T4" fmla="*/ 1 w 18"/>
              <a:gd name="T5" fmla="*/ 9 h 13"/>
              <a:gd name="T6" fmla="*/ 0 w 18"/>
              <a:gd name="T7" fmla="*/ 5 h 13"/>
              <a:gd name="T8" fmla="*/ 14 w 18"/>
              <a:gd name="T9" fmla="*/ 0 h 13"/>
              <a:gd name="T10" fmla="*/ 10 w 18"/>
              <a:gd name="T11" fmla="*/ 6 h 13"/>
              <a:gd name="T12" fmla="*/ 12 w 18"/>
              <a:gd name="T13" fmla="*/ 8 h 13"/>
              <a:gd name="T14" fmla="*/ 14 w 18"/>
              <a:gd name="T15" fmla="*/ 7 h 13"/>
              <a:gd name="T16" fmla="*/ 14 w 18"/>
              <a:gd name="T17" fmla="*/ 5 h 13"/>
              <a:gd name="T18" fmla="*/ 14 w 18"/>
              <a:gd name="T19" fmla="*/ 5 h 13"/>
              <a:gd name="T20" fmla="*/ 10 w 18"/>
              <a:gd name="T21" fmla="*/ 6 h 13"/>
              <a:gd name="T22" fmla="*/ 10 w 18"/>
              <a:gd name="T23" fmla="*/ 3 h 13"/>
              <a:gd name="T24" fmla="*/ 10 w 18"/>
              <a:gd name="T25" fmla="*/ 5 h 13"/>
              <a:gd name="T26" fmla="*/ 13 w 18"/>
              <a:gd name="T27" fmla="*/ 3 h 13"/>
              <a:gd name="T28" fmla="*/ 10 w 18"/>
              <a:gd name="T29" fmla="*/ 3 h 13"/>
              <a:gd name="T30" fmla="*/ 8 w 18"/>
              <a:gd name="T31" fmla="*/ 6 h 13"/>
              <a:gd name="T32" fmla="*/ 5 w 18"/>
              <a:gd name="T33" fmla="*/ 8 h 13"/>
              <a:gd name="T34" fmla="*/ 9 w 18"/>
              <a:gd name="T35" fmla="*/ 9 h 13"/>
              <a:gd name="T36" fmla="*/ 8 w 18"/>
              <a:gd name="T37" fmla="*/ 6 h 13"/>
              <a:gd name="T38" fmla="*/ 8 w 18"/>
              <a:gd name="T39" fmla="*/ 3 h 13"/>
              <a:gd name="T40" fmla="*/ 2 w 18"/>
              <a:gd name="T41" fmla="*/ 7 h 13"/>
              <a:gd name="T42" fmla="*/ 8 w 18"/>
              <a:gd name="T43" fmla="*/ 5 h 13"/>
              <a:gd name="T44" fmla="*/ 8 w 18"/>
              <a:gd name="T45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8" h="13">
                <a:moveTo>
                  <a:pt x="14" y="0"/>
                </a:moveTo>
                <a:cubicBezTo>
                  <a:pt x="17" y="2"/>
                  <a:pt x="18" y="5"/>
                  <a:pt x="17" y="8"/>
                </a:cubicBezTo>
                <a:cubicBezTo>
                  <a:pt x="15" y="13"/>
                  <a:pt x="3" y="13"/>
                  <a:pt x="1" y="9"/>
                </a:cubicBezTo>
                <a:cubicBezTo>
                  <a:pt x="0" y="8"/>
                  <a:pt x="0" y="7"/>
                  <a:pt x="0" y="5"/>
                </a:cubicBezTo>
                <a:cubicBezTo>
                  <a:pt x="2" y="1"/>
                  <a:pt x="9" y="1"/>
                  <a:pt x="14" y="0"/>
                </a:cubicBezTo>
                <a:close/>
                <a:moveTo>
                  <a:pt x="10" y="6"/>
                </a:moveTo>
                <a:cubicBezTo>
                  <a:pt x="10" y="7"/>
                  <a:pt x="11" y="8"/>
                  <a:pt x="12" y="8"/>
                </a:cubicBezTo>
                <a:cubicBezTo>
                  <a:pt x="12" y="8"/>
                  <a:pt x="13" y="7"/>
                  <a:pt x="14" y="7"/>
                </a:cubicBezTo>
                <a:cubicBezTo>
                  <a:pt x="14" y="6"/>
                  <a:pt x="13" y="6"/>
                  <a:pt x="14" y="5"/>
                </a:cubicBezTo>
                <a:cubicBezTo>
                  <a:pt x="14" y="6"/>
                  <a:pt x="14" y="5"/>
                  <a:pt x="14" y="5"/>
                </a:cubicBezTo>
                <a:cubicBezTo>
                  <a:pt x="13" y="5"/>
                  <a:pt x="12" y="6"/>
                  <a:pt x="10" y="6"/>
                </a:cubicBezTo>
                <a:close/>
                <a:moveTo>
                  <a:pt x="10" y="3"/>
                </a:moveTo>
                <a:cubicBezTo>
                  <a:pt x="10" y="4"/>
                  <a:pt x="10" y="4"/>
                  <a:pt x="10" y="5"/>
                </a:cubicBezTo>
                <a:cubicBezTo>
                  <a:pt x="11" y="4"/>
                  <a:pt x="12" y="4"/>
                  <a:pt x="13" y="3"/>
                </a:cubicBezTo>
                <a:cubicBezTo>
                  <a:pt x="12" y="2"/>
                  <a:pt x="11" y="3"/>
                  <a:pt x="10" y="3"/>
                </a:cubicBezTo>
                <a:close/>
                <a:moveTo>
                  <a:pt x="8" y="6"/>
                </a:moveTo>
                <a:cubicBezTo>
                  <a:pt x="7" y="8"/>
                  <a:pt x="6" y="7"/>
                  <a:pt x="5" y="8"/>
                </a:cubicBezTo>
                <a:cubicBezTo>
                  <a:pt x="7" y="8"/>
                  <a:pt x="7" y="9"/>
                  <a:pt x="9" y="9"/>
                </a:cubicBezTo>
                <a:cubicBezTo>
                  <a:pt x="9" y="7"/>
                  <a:pt x="9" y="7"/>
                  <a:pt x="8" y="6"/>
                </a:cubicBezTo>
                <a:close/>
                <a:moveTo>
                  <a:pt x="8" y="3"/>
                </a:moveTo>
                <a:cubicBezTo>
                  <a:pt x="5" y="4"/>
                  <a:pt x="2" y="4"/>
                  <a:pt x="2" y="7"/>
                </a:cubicBezTo>
                <a:cubicBezTo>
                  <a:pt x="4" y="6"/>
                  <a:pt x="6" y="6"/>
                  <a:pt x="8" y="5"/>
                </a:cubicBezTo>
                <a:cubicBezTo>
                  <a:pt x="8" y="4"/>
                  <a:pt x="8" y="4"/>
                  <a:pt x="8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51" name="Freeform 318"/>
          <p:cNvSpPr>
            <a:spLocks noEditPoints="1"/>
          </p:cNvSpPr>
          <p:nvPr/>
        </p:nvSpPr>
        <p:spPr bwMode="auto">
          <a:xfrm>
            <a:off x="3282950" y="2636838"/>
            <a:ext cx="112713" cy="73025"/>
          </a:xfrm>
          <a:custGeom>
            <a:avLst/>
            <a:gdLst>
              <a:gd name="T0" fmla="*/ 29 w 36"/>
              <a:gd name="T1" fmla="*/ 21 h 23"/>
              <a:gd name="T2" fmla="*/ 19 w 36"/>
              <a:gd name="T3" fmla="*/ 22 h 23"/>
              <a:gd name="T4" fmla="*/ 5 w 36"/>
              <a:gd name="T5" fmla="*/ 15 h 23"/>
              <a:gd name="T6" fmla="*/ 3 w 36"/>
              <a:gd name="T7" fmla="*/ 4 h 23"/>
              <a:gd name="T8" fmla="*/ 10 w 36"/>
              <a:gd name="T9" fmla="*/ 0 h 23"/>
              <a:gd name="T10" fmla="*/ 25 w 36"/>
              <a:gd name="T11" fmla="*/ 5 h 23"/>
              <a:gd name="T12" fmla="*/ 29 w 36"/>
              <a:gd name="T13" fmla="*/ 21 h 23"/>
              <a:gd name="T14" fmla="*/ 30 w 36"/>
              <a:gd name="T15" fmla="*/ 14 h 23"/>
              <a:gd name="T16" fmla="*/ 25 w 36"/>
              <a:gd name="T17" fmla="*/ 17 h 23"/>
              <a:gd name="T18" fmla="*/ 30 w 36"/>
              <a:gd name="T19" fmla="*/ 15 h 23"/>
              <a:gd name="T20" fmla="*/ 30 w 36"/>
              <a:gd name="T21" fmla="*/ 14 h 23"/>
              <a:gd name="T22" fmla="*/ 28 w 36"/>
              <a:gd name="T23" fmla="*/ 11 h 23"/>
              <a:gd name="T24" fmla="*/ 21 w 36"/>
              <a:gd name="T25" fmla="*/ 16 h 23"/>
              <a:gd name="T26" fmla="*/ 29 w 36"/>
              <a:gd name="T27" fmla="*/ 12 h 23"/>
              <a:gd name="T28" fmla="*/ 28 w 36"/>
              <a:gd name="T29" fmla="*/ 11 h 23"/>
              <a:gd name="T30" fmla="*/ 25 w 36"/>
              <a:gd name="T31" fmla="*/ 8 h 23"/>
              <a:gd name="T32" fmla="*/ 17 w 36"/>
              <a:gd name="T33" fmla="*/ 14 h 23"/>
              <a:gd name="T34" fmla="*/ 27 w 36"/>
              <a:gd name="T35" fmla="*/ 9 h 23"/>
              <a:gd name="T36" fmla="*/ 25 w 36"/>
              <a:gd name="T37" fmla="*/ 8 h 23"/>
              <a:gd name="T38" fmla="*/ 11 w 36"/>
              <a:gd name="T39" fmla="*/ 7 h 23"/>
              <a:gd name="T40" fmla="*/ 15 w 36"/>
              <a:gd name="T41" fmla="*/ 3 h 23"/>
              <a:gd name="T42" fmla="*/ 4 w 36"/>
              <a:gd name="T43" fmla="*/ 10 h 23"/>
              <a:gd name="T44" fmla="*/ 12 w 36"/>
              <a:gd name="T45" fmla="*/ 17 h 23"/>
              <a:gd name="T46" fmla="*/ 13 w 36"/>
              <a:gd name="T47" fmla="*/ 17 h 23"/>
              <a:gd name="T48" fmla="*/ 14 w 36"/>
              <a:gd name="T49" fmla="*/ 18 h 23"/>
              <a:gd name="T50" fmla="*/ 25 w 36"/>
              <a:gd name="T51" fmla="*/ 19 h 23"/>
              <a:gd name="T52" fmla="*/ 11 w 36"/>
              <a:gd name="T53" fmla="*/ 7 h 23"/>
              <a:gd name="T54" fmla="*/ 21 w 36"/>
              <a:gd name="T55" fmla="*/ 6 h 23"/>
              <a:gd name="T56" fmla="*/ 13 w 36"/>
              <a:gd name="T57" fmla="*/ 11 h 23"/>
              <a:gd name="T58" fmla="*/ 14 w 36"/>
              <a:gd name="T59" fmla="*/ 12 h 23"/>
              <a:gd name="T60" fmla="*/ 23 w 36"/>
              <a:gd name="T61" fmla="*/ 7 h 23"/>
              <a:gd name="T62" fmla="*/ 21 w 36"/>
              <a:gd name="T63" fmla="*/ 6 h 23"/>
              <a:gd name="T64" fmla="*/ 18 w 36"/>
              <a:gd name="T65" fmla="*/ 6 h 23"/>
              <a:gd name="T66" fmla="*/ 19 w 36"/>
              <a:gd name="T67" fmla="*/ 4 h 23"/>
              <a:gd name="T68" fmla="*/ 18 w 36"/>
              <a:gd name="T69" fmla="*/ 5 h 23"/>
              <a:gd name="T70" fmla="*/ 13 w 36"/>
              <a:gd name="T71" fmla="*/ 9 h 23"/>
              <a:gd name="T72" fmla="*/ 18 w 36"/>
              <a:gd name="T7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" h="23">
                <a:moveTo>
                  <a:pt x="29" y="21"/>
                </a:moveTo>
                <a:cubicBezTo>
                  <a:pt x="26" y="21"/>
                  <a:pt x="23" y="23"/>
                  <a:pt x="19" y="22"/>
                </a:cubicBezTo>
                <a:cubicBezTo>
                  <a:pt x="14" y="21"/>
                  <a:pt x="8" y="18"/>
                  <a:pt x="5" y="15"/>
                </a:cubicBezTo>
                <a:cubicBezTo>
                  <a:pt x="2" y="12"/>
                  <a:pt x="0" y="8"/>
                  <a:pt x="3" y="4"/>
                </a:cubicBezTo>
                <a:cubicBezTo>
                  <a:pt x="4" y="2"/>
                  <a:pt x="7" y="1"/>
                  <a:pt x="10" y="0"/>
                </a:cubicBezTo>
                <a:cubicBezTo>
                  <a:pt x="16" y="0"/>
                  <a:pt x="20" y="3"/>
                  <a:pt x="25" y="5"/>
                </a:cubicBezTo>
                <a:cubicBezTo>
                  <a:pt x="29" y="9"/>
                  <a:pt x="36" y="16"/>
                  <a:pt x="29" y="21"/>
                </a:cubicBezTo>
                <a:close/>
                <a:moveTo>
                  <a:pt x="30" y="14"/>
                </a:moveTo>
                <a:cubicBezTo>
                  <a:pt x="28" y="15"/>
                  <a:pt x="26" y="15"/>
                  <a:pt x="25" y="17"/>
                </a:cubicBezTo>
                <a:cubicBezTo>
                  <a:pt x="27" y="17"/>
                  <a:pt x="29" y="16"/>
                  <a:pt x="30" y="15"/>
                </a:cubicBezTo>
                <a:cubicBezTo>
                  <a:pt x="30" y="15"/>
                  <a:pt x="30" y="14"/>
                  <a:pt x="30" y="14"/>
                </a:cubicBezTo>
                <a:close/>
                <a:moveTo>
                  <a:pt x="28" y="11"/>
                </a:moveTo>
                <a:cubicBezTo>
                  <a:pt x="26" y="13"/>
                  <a:pt x="23" y="13"/>
                  <a:pt x="21" y="16"/>
                </a:cubicBezTo>
                <a:cubicBezTo>
                  <a:pt x="25" y="16"/>
                  <a:pt x="27" y="13"/>
                  <a:pt x="29" y="12"/>
                </a:cubicBezTo>
                <a:cubicBezTo>
                  <a:pt x="29" y="11"/>
                  <a:pt x="29" y="11"/>
                  <a:pt x="28" y="11"/>
                </a:cubicBezTo>
                <a:close/>
                <a:moveTo>
                  <a:pt x="25" y="8"/>
                </a:moveTo>
                <a:cubicBezTo>
                  <a:pt x="22" y="10"/>
                  <a:pt x="19" y="12"/>
                  <a:pt x="17" y="14"/>
                </a:cubicBezTo>
                <a:cubicBezTo>
                  <a:pt x="21" y="15"/>
                  <a:pt x="24" y="11"/>
                  <a:pt x="27" y="9"/>
                </a:cubicBezTo>
                <a:cubicBezTo>
                  <a:pt x="26" y="9"/>
                  <a:pt x="26" y="8"/>
                  <a:pt x="25" y="8"/>
                </a:cubicBezTo>
                <a:close/>
                <a:moveTo>
                  <a:pt x="11" y="7"/>
                </a:moveTo>
                <a:cubicBezTo>
                  <a:pt x="11" y="5"/>
                  <a:pt x="13" y="5"/>
                  <a:pt x="15" y="3"/>
                </a:cubicBezTo>
                <a:cubicBezTo>
                  <a:pt x="10" y="2"/>
                  <a:pt x="3" y="3"/>
                  <a:pt x="4" y="10"/>
                </a:cubicBezTo>
                <a:cubicBezTo>
                  <a:pt x="6" y="12"/>
                  <a:pt x="8" y="16"/>
                  <a:pt x="12" y="17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7" y="19"/>
                  <a:pt x="22" y="21"/>
                  <a:pt x="25" y="19"/>
                </a:cubicBezTo>
                <a:cubicBezTo>
                  <a:pt x="20" y="18"/>
                  <a:pt x="9" y="14"/>
                  <a:pt x="11" y="7"/>
                </a:cubicBezTo>
                <a:close/>
                <a:moveTo>
                  <a:pt x="21" y="6"/>
                </a:moveTo>
                <a:cubicBezTo>
                  <a:pt x="19" y="8"/>
                  <a:pt x="16" y="9"/>
                  <a:pt x="13" y="11"/>
                </a:cubicBezTo>
                <a:cubicBezTo>
                  <a:pt x="14" y="11"/>
                  <a:pt x="14" y="12"/>
                  <a:pt x="14" y="12"/>
                </a:cubicBezTo>
                <a:cubicBezTo>
                  <a:pt x="18" y="11"/>
                  <a:pt x="21" y="9"/>
                  <a:pt x="23" y="7"/>
                </a:cubicBezTo>
                <a:cubicBezTo>
                  <a:pt x="23" y="6"/>
                  <a:pt x="22" y="6"/>
                  <a:pt x="21" y="6"/>
                </a:cubicBezTo>
                <a:close/>
                <a:moveTo>
                  <a:pt x="18" y="6"/>
                </a:moveTo>
                <a:cubicBezTo>
                  <a:pt x="18" y="6"/>
                  <a:pt x="20" y="5"/>
                  <a:pt x="19" y="4"/>
                </a:cubicBezTo>
                <a:cubicBezTo>
                  <a:pt x="19" y="5"/>
                  <a:pt x="19" y="5"/>
                  <a:pt x="18" y="5"/>
                </a:cubicBezTo>
                <a:cubicBezTo>
                  <a:pt x="16" y="4"/>
                  <a:pt x="12" y="6"/>
                  <a:pt x="13" y="9"/>
                </a:cubicBezTo>
                <a:cubicBezTo>
                  <a:pt x="14" y="8"/>
                  <a:pt x="17" y="8"/>
                  <a:pt x="18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609975" y="546100"/>
            <a:ext cx="911225" cy="820738"/>
            <a:chOff x="3609975" y="546100"/>
            <a:chExt cx="911225" cy="820738"/>
          </a:xfrm>
          <a:solidFill>
            <a:schemeClr val="accent1"/>
          </a:solidFill>
        </p:grpSpPr>
        <p:sp>
          <p:nvSpPr>
            <p:cNvPr id="152" name="Freeform 319"/>
            <p:cNvSpPr/>
            <p:nvPr/>
          </p:nvSpPr>
          <p:spPr bwMode="auto">
            <a:xfrm>
              <a:off x="4213225" y="773113"/>
              <a:ext cx="141288" cy="63500"/>
            </a:xfrm>
            <a:custGeom>
              <a:avLst/>
              <a:gdLst>
                <a:gd name="T0" fmla="*/ 45 w 45"/>
                <a:gd name="T1" fmla="*/ 19 h 20"/>
                <a:gd name="T2" fmla="*/ 39 w 45"/>
                <a:gd name="T3" fmla="*/ 18 h 20"/>
                <a:gd name="T4" fmla="*/ 24 w 45"/>
                <a:gd name="T5" fmla="*/ 11 h 20"/>
                <a:gd name="T6" fmla="*/ 16 w 45"/>
                <a:gd name="T7" fmla="*/ 9 h 20"/>
                <a:gd name="T8" fmla="*/ 0 w 45"/>
                <a:gd name="T9" fmla="*/ 2 h 20"/>
                <a:gd name="T10" fmla="*/ 8 w 45"/>
                <a:gd name="T11" fmla="*/ 3 h 20"/>
                <a:gd name="T12" fmla="*/ 16 w 45"/>
                <a:gd name="T13" fmla="*/ 6 h 20"/>
                <a:gd name="T14" fmla="*/ 30 w 45"/>
                <a:gd name="T15" fmla="*/ 11 h 20"/>
                <a:gd name="T16" fmla="*/ 32 w 45"/>
                <a:gd name="T17" fmla="*/ 13 h 20"/>
                <a:gd name="T18" fmla="*/ 45 w 45"/>
                <a:gd name="T19" fmla="*/ 17 h 20"/>
                <a:gd name="T20" fmla="*/ 45 w 45"/>
                <a:gd name="T21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0">
                  <a:moveTo>
                    <a:pt x="45" y="19"/>
                  </a:moveTo>
                  <a:cubicBezTo>
                    <a:pt x="43" y="20"/>
                    <a:pt x="40" y="19"/>
                    <a:pt x="39" y="18"/>
                  </a:cubicBezTo>
                  <a:cubicBezTo>
                    <a:pt x="33" y="17"/>
                    <a:pt x="29" y="14"/>
                    <a:pt x="24" y="11"/>
                  </a:cubicBezTo>
                  <a:cubicBezTo>
                    <a:pt x="21" y="10"/>
                    <a:pt x="18" y="10"/>
                    <a:pt x="16" y="9"/>
                  </a:cubicBezTo>
                  <a:cubicBezTo>
                    <a:pt x="11" y="7"/>
                    <a:pt x="6" y="4"/>
                    <a:pt x="0" y="2"/>
                  </a:cubicBezTo>
                  <a:cubicBezTo>
                    <a:pt x="2" y="0"/>
                    <a:pt x="6" y="2"/>
                    <a:pt x="8" y="3"/>
                  </a:cubicBezTo>
                  <a:cubicBezTo>
                    <a:pt x="10" y="4"/>
                    <a:pt x="13" y="5"/>
                    <a:pt x="16" y="6"/>
                  </a:cubicBezTo>
                  <a:cubicBezTo>
                    <a:pt x="21" y="8"/>
                    <a:pt x="26" y="8"/>
                    <a:pt x="30" y="11"/>
                  </a:cubicBezTo>
                  <a:cubicBezTo>
                    <a:pt x="31" y="12"/>
                    <a:pt x="31" y="12"/>
                    <a:pt x="32" y="13"/>
                  </a:cubicBezTo>
                  <a:cubicBezTo>
                    <a:pt x="37" y="15"/>
                    <a:pt x="41" y="14"/>
                    <a:pt x="45" y="17"/>
                  </a:cubicBezTo>
                  <a:cubicBezTo>
                    <a:pt x="45" y="18"/>
                    <a:pt x="45" y="18"/>
                    <a:pt x="4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53" name="Freeform 320"/>
            <p:cNvSpPr>
              <a:spLocks noEditPoints="1"/>
            </p:cNvSpPr>
            <p:nvPr/>
          </p:nvSpPr>
          <p:spPr bwMode="auto">
            <a:xfrm>
              <a:off x="3759200" y="817563"/>
              <a:ext cx="254000" cy="211137"/>
            </a:xfrm>
            <a:custGeom>
              <a:avLst/>
              <a:gdLst>
                <a:gd name="T0" fmla="*/ 9 w 81"/>
                <a:gd name="T1" fmla="*/ 63 h 67"/>
                <a:gd name="T2" fmla="*/ 5 w 81"/>
                <a:gd name="T3" fmla="*/ 43 h 67"/>
                <a:gd name="T4" fmla="*/ 2 w 81"/>
                <a:gd name="T5" fmla="*/ 33 h 67"/>
                <a:gd name="T6" fmla="*/ 20 w 81"/>
                <a:gd name="T7" fmla="*/ 21 h 67"/>
                <a:gd name="T8" fmla="*/ 25 w 81"/>
                <a:gd name="T9" fmla="*/ 18 h 67"/>
                <a:gd name="T10" fmla="*/ 39 w 81"/>
                <a:gd name="T11" fmla="*/ 14 h 67"/>
                <a:gd name="T12" fmla="*/ 45 w 81"/>
                <a:gd name="T13" fmla="*/ 11 h 67"/>
                <a:gd name="T14" fmla="*/ 59 w 81"/>
                <a:gd name="T15" fmla="*/ 5 h 67"/>
                <a:gd name="T16" fmla="*/ 62 w 81"/>
                <a:gd name="T17" fmla="*/ 6 h 67"/>
                <a:gd name="T18" fmla="*/ 72 w 81"/>
                <a:gd name="T19" fmla="*/ 14 h 67"/>
                <a:gd name="T20" fmla="*/ 78 w 81"/>
                <a:gd name="T21" fmla="*/ 36 h 67"/>
                <a:gd name="T22" fmla="*/ 56 w 81"/>
                <a:gd name="T23" fmla="*/ 53 h 67"/>
                <a:gd name="T24" fmla="*/ 44 w 81"/>
                <a:gd name="T25" fmla="*/ 59 h 67"/>
                <a:gd name="T26" fmla="*/ 36 w 81"/>
                <a:gd name="T27" fmla="*/ 60 h 67"/>
                <a:gd name="T28" fmla="*/ 33 w 81"/>
                <a:gd name="T29" fmla="*/ 62 h 67"/>
                <a:gd name="T30" fmla="*/ 9 w 81"/>
                <a:gd name="T31" fmla="*/ 63 h 67"/>
                <a:gd name="T32" fmla="*/ 32 w 81"/>
                <a:gd name="T33" fmla="*/ 57 h 67"/>
                <a:gd name="T34" fmla="*/ 35 w 81"/>
                <a:gd name="T35" fmla="*/ 57 h 67"/>
                <a:gd name="T36" fmla="*/ 41 w 81"/>
                <a:gd name="T37" fmla="*/ 55 h 67"/>
                <a:gd name="T38" fmla="*/ 76 w 81"/>
                <a:gd name="T39" fmla="*/ 40 h 67"/>
                <a:gd name="T40" fmla="*/ 67 w 81"/>
                <a:gd name="T41" fmla="*/ 7 h 67"/>
                <a:gd name="T42" fmla="*/ 60 w 81"/>
                <a:gd name="T43" fmla="*/ 8 h 67"/>
                <a:gd name="T44" fmla="*/ 51 w 81"/>
                <a:gd name="T45" fmla="*/ 13 h 67"/>
                <a:gd name="T46" fmla="*/ 47 w 81"/>
                <a:gd name="T47" fmla="*/ 13 h 67"/>
                <a:gd name="T48" fmla="*/ 44 w 81"/>
                <a:gd name="T49" fmla="*/ 16 h 67"/>
                <a:gd name="T50" fmla="*/ 34 w 81"/>
                <a:gd name="T51" fmla="*/ 19 h 67"/>
                <a:gd name="T52" fmla="*/ 17 w 81"/>
                <a:gd name="T53" fmla="*/ 25 h 67"/>
                <a:gd name="T54" fmla="*/ 5 w 81"/>
                <a:gd name="T55" fmla="*/ 30 h 67"/>
                <a:gd name="T56" fmla="*/ 12 w 81"/>
                <a:gd name="T57" fmla="*/ 61 h 67"/>
                <a:gd name="T58" fmla="*/ 32 w 81"/>
                <a:gd name="T59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7">
                  <a:moveTo>
                    <a:pt x="9" y="63"/>
                  </a:moveTo>
                  <a:cubicBezTo>
                    <a:pt x="8" y="56"/>
                    <a:pt x="7" y="50"/>
                    <a:pt x="5" y="43"/>
                  </a:cubicBezTo>
                  <a:cubicBezTo>
                    <a:pt x="4" y="40"/>
                    <a:pt x="2" y="36"/>
                    <a:pt x="2" y="33"/>
                  </a:cubicBezTo>
                  <a:cubicBezTo>
                    <a:pt x="0" y="21"/>
                    <a:pt x="12" y="24"/>
                    <a:pt x="20" y="21"/>
                  </a:cubicBezTo>
                  <a:cubicBezTo>
                    <a:pt x="22" y="20"/>
                    <a:pt x="23" y="19"/>
                    <a:pt x="25" y="18"/>
                  </a:cubicBezTo>
                  <a:cubicBezTo>
                    <a:pt x="30" y="17"/>
                    <a:pt x="34" y="16"/>
                    <a:pt x="39" y="14"/>
                  </a:cubicBezTo>
                  <a:cubicBezTo>
                    <a:pt x="41" y="13"/>
                    <a:pt x="43" y="12"/>
                    <a:pt x="45" y="11"/>
                  </a:cubicBezTo>
                  <a:cubicBezTo>
                    <a:pt x="50" y="9"/>
                    <a:pt x="55" y="8"/>
                    <a:pt x="59" y="5"/>
                  </a:cubicBezTo>
                  <a:cubicBezTo>
                    <a:pt x="60" y="6"/>
                    <a:pt x="62" y="5"/>
                    <a:pt x="62" y="6"/>
                  </a:cubicBezTo>
                  <a:cubicBezTo>
                    <a:pt x="69" y="0"/>
                    <a:pt x="71" y="6"/>
                    <a:pt x="72" y="14"/>
                  </a:cubicBezTo>
                  <a:cubicBezTo>
                    <a:pt x="73" y="22"/>
                    <a:pt x="77" y="31"/>
                    <a:pt x="78" y="36"/>
                  </a:cubicBezTo>
                  <a:cubicBezTo>
                    <a:pt x="81" y="48"/>
                    <a:pt x="65" y="50"/>
                    <a:pt x="56" y="53"/>
                  </a:cubicBezTo>
                  <a:cubicBezTo>
                    <a:pt x="52" y="55"/>
                    <a:pt x="48" y="57"/>
                    <a:pt x="44" y="59"/>
                  </a:cubicBezTo>
                  <a:cubicBezTo>
                    <a:pt x="41" y="57"/>
                    <a:pt x="38" y="62"/>
                    <a:pt x="36" y="60"/>
                  </a:cubicBezTo>
                  <a:cubicBezTo>
                    <a:pt x="35" y="61"/>
                    <a:pt x="34" y="61"/>
                    <a:pt x="33" y="62"/>
                  </a:cubicBezTo>
                  <a:cubicBezTo>
                    <a:pt x="25" y="62"/>
                    <a:pt x="17" y="67"/>
                    <a:pt x="9" y="63"/>
                  </a:cubicBezTo>
                  <a:close/>
                  <a:moveTo>
                    <a:pt x="32" y="57"/>
                  </a:moveTo>
                  <a:cubicBezTo>
                    <a:pt x="33" y="57"/>
                    <a:pt x="34" y="58"/>
                    <a:pt x="35" y="57"/>
                  </a:cubicBezTo>
                  <a:cubicBezTo>
                    <a:pt x="37" y="57"/>
                    <a:pt x="39" y="56"/>
                    <a:pt x="41" y="55"/>
                  </a:cubicBezTo>
                  <a:cubicBezTo>
                    <a:pt x="55" y="51"/>
                    <a:pt x="64" y="47"/>
                    <a:pt x="76" y="40"/>
                  </a:cubicBezTo>
                  <a:cubicBezTo>
                    <a:pt x="73" y="31"/>
                    <a:pt x="71" y="17"/>
                    <a:pt x="67" y="7"/>
                  </a:cubicBezTo>
                  <a:cubicBezTo>
                    <a:pt x="64" y="8"/>
                    <a:pt x="63" y="9"/>
                    <a:pt x="60" y="8"/>
                  </a:cubicBezTo>
                  <a:cubicBezTo>
                    <a:pt x="57" y="10"/>
                    <a:pt x="54" y="12"/>
                    <a:pt x="51" y="13"/>
                  </a:cubicBezTo>
                  <a:cubicBezTo>
                    <a:pt x="50" y="13"/>
                    <a:pt x="48" y="13"/>
                    <a:pt x="47" y="13"/>
                  </a:cubicBezTo>
                  <a:cubicBezTo>
                    <a:pt x="46" y="14"/>
                    <a:pt x="45" y="15"/>
                    <a:pt x="44" y="16"/>
                  </a:cubicBezTo>
                  <a:cubicBezTo>
                    <a:pt x="40" y="17"/>
                    <a:pt x="37" y="18"/>
                    <a:pt x="34" y="19"/>
                  </a:cubicBezTo>
                  <a:cubicBezTo>
                    <a:pt x="29" y="21"/>
                    <a:pt x="22" y="23"/>
                    <a:pt x="17" y="25"/>
                  </a:cubicBezTo>
                  <a:cubicBezTo>
                    <a:pt x="12" y="26"/>
                    <a:pt x="7" y="26"/>
                    <a:pt x="5" y="30"/>
                  </a:cubicBezTo>
                  <a:cubicBezTo>
                    <a:pt x="6" y="39"/>
                    <a:pt x="10" y="51"/>
                    <a:pt x="12" y="61"/>
                  </a:cubicBezTo>
                  <a:cubicBezTo>
                    <a:pt x="20" y="63"/>
                    <a:pt x="26" y="58"/>
                    <a:pt x="3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54" name="Freeform 321"/>
            <p:cNvSpPr/>
            <p:nvPr/>
          </p:nvSpPr>
          <p:spPr bwMode="auto">
            <a:xfrm>
              <a:off x="3833813" y="930275"/>
              <a:ext cx="133350" cy="53975"/>
            </a:xfrm>
            <a:custGeom>
              <a:avLst/>
              <a:gdLst>
                <a:gd name="T0" fmla="*/ 0 w 42"/>
                <a:gd name="T1" fmla="*/ 15 h 17"/>
                <a:gd name="T2" fmla="*/ 39 w 42"/>
                <a:gd name="T3" fmla="*/ 0 h 17"/>
                <a:gd name="T4" fmla="*/ 42 w 42"/>
                <a:gd name="T5" fmla="*/ 1 h 17"/>
                <a:gd name="T6" fmla="*/ 23 w 42"/>
                <a:gd name="T7" fmla="*/ 9 h 17"/>
                <a:gd name="T8" fmla="*/ 13 w 42"/>
                <a:gd name="T9" fmla="*/ 13 h 17"/>
                <a:gd name="T10" fmla="*/ 0 w 42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7">
                  <a:moveTo>
                    <a:pt x="0" y="15"/>
                  </a:moveTo>
                  <a:cubicBezTo>
                    <a:pt x="11" y="7"/>
                    <a:pt x="29" y="8"/>
                    <a:pt x="39" y="0"/>
                  </a:cubicBezTo>
                  <a:cubicBezTo>
                    <a:pt x="40" y="1"/>
                    <a:pt x="42" y="1"/>
                    <a:pt x="42" y="1"/>
                  </a:cubicBezTo>
                  <a:cubicBezTo>
                    <a:pt x="40" y="7"/>
                    <a:pt x="29" y="7"/>
                    <a:pt x="23" y="9"/>
                  </a:cubicBezTo>
                  <a:cubicBezTo>
                    <a:pt x="19" y="10"/>
                    <a:pt x="16" y="11"/>
                    <a:pt x="13" y="13"/>
                  </a:cubicBezTo>
                  <a:cubicBezTo>
                    <a:pt x="9" y="12"/>
                    <a:pt x="4" y="17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55" name="Freeform 322"/>
            <p:cNvSpPr/>
            <p:nvPr/>
          </p:nvSpPr>
          <p:spPr bwMode="auto">
            <a:xfrm>
              <a:off x="3827463" y="909638"/>
              <a:ext cx="127000" cy="46037"/>
            </a:xfrm>
            <a:custGeom>
              <a:avLst/>
              <a:gdLst>
                <a:gd name="T0" fmla="*/ 40 w 40"/>
                <a:gd name="T1" fmla="*/ 0 h 15"/>
                <a:gd name="T2" fmla="*/ 39 w 40"/>
                <a:gd name="T3" fmla="*/ 1 h 15"/>
                <a:gd name="T4" fmla="*/ 28 w 40"/>
                <a:gd name="T5" fmla="*/ 6 h 15"/>
                <a:gd name="T6" fmla="*/ 26 w 40"/>
                <a:gd name="T7" fmla="*/ 8 h 15"/>
                <a:gd name="T8" fmla="*/ 19 w 40"/>
                <a:gd name="T9" fmla="*/ 9 h 15"/>
                <a:gd name="T10" fmla="*/ 10 w 40"/>
                <a:gd name="T11" fmla="*/ 12 h 15"/>
                <a:gd name="T12" fmla="*/ 7 w 40"/>
                <a:gd name="T13" fmla="*/ 12 h 15"/>
                <a:gd name="T14" fmla="*/ 0 w 40"/>
                <a:gd name="T15" fmla="*/ 12 h 15"/>
                <a:gd name="T16" fmla="*/ 19 w 40"/>
                <a:gd name="T17" fmla="*/ 6 h 15"/>
                <a:gd name="T18" fmla="*/ 21 w 40"/>
                <a:gd name="T19" fmla="*/ 6 h 15"/>
                <a:gd name="T20" fmla="*/ 40 w 40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5">
                  <a:moveTo>
                    <a:pt x="40" y="0"/>
                  </a:moveTo>
                  <a:cubicBezTo>
                    <a:pt x="40" y="0"/>
                    <a:pt x="40" y="0"/>
                    <a:pt x="39" y="1"/>
                  </a:cubicBezTo>
                  <a:cubicBezTo>
                    <a:pt x="37" y="4"/>
                    <a:pt x="32" y="4"/>
                    <a:pt x="28" y="6"/>
                  </a:cubicBezTo>
                  <a:cubicBezTo>
                    <a:pt x="27" y="6"/>
                    <a:pt x="27" y="7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16" y="9"/>
                    <a:pt x="14" y="11"/>
                    <a:pt x="10" y="12"/>
                  </a:cubicBezTo>
                  <a:cubicBezTo>
                    <a:pt x="9" y="12"/>
                    <a:pt x="8" y="12"/>
                    <a:pt x="7" y="12"/>
                  </a:cubicBezTo>
                  <a:cubicBezTo>
                    <a:pt x="5" y="13"/>
                    <a:pt x="2" y="15"/>
                    <a:pt x="0" y="12"/>
                  </a:cubicBezTo>
                  <a:cubicBezTo>
                    <a:pt x="5" y="8"/>
                    <a:pt x="14" y="9"/>
                    <a:pt x="19" y="6"/>
                  </a:cubicBezTo>
                  <a:cubicBezTo>
                    <a:pt x="20" y="6"/>
                    <a:pt x="21" y="5"/>
                    <a:pt x="21" y="6"/>
                  </a:cubicBezTo>
                  <a:cubicBezTo>
                    <a:pt x="27" y="4"/>
                    <a:pt x="33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56" name="Freeform 323"/>
            <p:cNvSpPr/>
            <p:nvPr/>
          </p:nvSpPr>
          <p:spPr bwMode="auto">
            <a:xfrm>
              <a:off x="3827463" y="877888"/>
              <a:ext cx="120650" cy="50800"/>
            </a:xfrm>
            <a:custGeom>
              <a:avLst/>
              <a:gdLst>
                <a:gd name="T0" fmla="*/ 38 w 38"/>
                <a:gd name="T1" fmla="*/ 2 h 16"/>
                <a:gd name="T2" fmla="*/ 34 w 38"/>
                <a:gd name="T3" fmla="*/ 2 h 16"/>
                <a:gd name="T4" fmla="*/ 16 w 38"/>
                <a:gd name="T5" fmla="*/ 9 h 16"/>
                <a:gd name="T6" fmla="*/ 0 w 38"/>
                <a:gd name="T7" fmla="*/ 15 h 16"/>
                <a:gd name="T8" fmla="*/ 5 w 38"/>
                <a:gd name="T9" fmla="*/ 11 h 16"/>
                <a:gd name="T10" fmla="*/ 10 w 38"/>
                <a:gd name="T11" fmla="*/ 8 h 16"/>
                <a:gd name="T12" fmla="*/ 24 w 38"/>
                <a:gd name="T13" fmla="*/ 4 h 16"/>
                <a:gd name="T14" fmla="*/ 37 w 38"/>
                <a:gd name="T15" fmla="*/ 0 h 16"/>
                <a:gd name="T16" fmla="*/ 38 w 38"/>
                <a:gd name="T17" fmla="*/ 1 h 16"/>
                <a:gd name="T18" fmla="*/ 38 w 38"/>
                <a:gd name="T1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6">
                  <a:moveTo>
                    <a:pt x="38" y="2"/>
                  </a:moveTo>
                  <a:cubicBezTo>
                    <a:pt x="36" y="3"/>
                    <a:pt x="36" y="3"/>
                    <a:pt x="34" y="2"/>
                  </a:cubicBezTo>
                  <a:cubicBezTo>
                    <a:pt x="29" y="5"/>
                    <a:pt x="22" y="7"/>
                    <a:pt x="16" y="9"/>
                  </a:cubicBezTo>
                  <a:cubicBezTo>
                    <a:pt x="11" y="11"/>
                    <a:pt x="6" y="16"/>
                    <a:pt x="0" y="15"/>
                  </a:cubicBezTo>
                  <a:cubicBezTo>
                    <a:pt x="0" y="13"/>
                    <a:pt x="3" y="12"/>
                    <a:pt x="5" y="11"/>
                  </a:cubicBezTo>
                  <a:cubicBezTo>
                    <a:pt x="7" y="10"/>
                    <a:pt x="8" y="8"/>
                    <a:pt x="10" y="8"/>
                  </a:cubicBezTo>
                  <a:cubicBezTo>
                    <a:pt x="13" y="6"/>
                    <a:pt x="19" y="5"/>
                    <a:pt x="24" y="4"/>
                  </a:cubicBezTo>
                  <a:cubicBezTo>
                    <a:pt x="29" y="2"/>
                    <a:pt x="32" y="0"/>
                    <a:pt x="37" y="0"/>
                  </a:cubicBezTo>
                  <a:cubicBezTo>
                    <a:pt x="37" y="0"/>
                    <a:pt x="38" y="0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57" name="Freeform 324"/>
            <p:cNvSpPr>
              <a:spLocks noEditPoints="1"/>
            </p:cNvSpPr>
            <p:nvPr/>
          </p:nvSpPr>
          <p:spPr bwMode="auto">
            <a:xfrm>
              <a:off x="3609975" y="546100"/>
              <a:ext cx="911225" cy="820738"/>
            </a:xfrm>
            <a:custGeom>
              <a:avLst/>
              <a:gdLst>
                <a:gd name="T0" fmla="*/ 36 w 289"/>
                <a:gd name="T1" fmla="*/ 218 h 260"/>
                <a:gd name="T2" fmla="*/ 28 w 289"/>
                <a:gd name="T3" fmla="*/ 175 h 260"/>
                <a:gd name="T4" fmla="*/ 10 w 289"/>
                <a:gd name="T5" fmla="*/ 126 h 260"/>
                <a:gd name="T6" fmla="*/ 7 w 289"/>
                <a:gd name="T7" fmla="*/ 87 h 260"/>
                <a:gd name="T8" fmla="*/ 130 w 289"/>
                <a:gd name="T9" fmla="*/ 50 h 260"/>
                <a:gd name="T10" fmla="*/ 173 w 289"/>
                <a:gd name="T11" fmla="*/ 1 h 260"/>
                <a:gd name="T12" fmla="*/ 284 w 289"/>
                <a:gd name="T13" fmla="*/ 53 h 260"/>
                <a:gd name="T14" fmla="*/ 232 w 289"/>
                <a:gd name="T15" fmla="*/ 192 h 260"/>
                <a:gd name="T16" fmla="*/ 172 w 289"/>
                <a:gd name="T17" fmla="*/ 212 h 260"/>
                <a:gd name="T18" fmla="*/ 118 w 289"/>
                <a:gd name="T19" fmla="*/ 244 h 260"/>
                <a:gd name="T20" fmla="*/ 243 w 289"/>
                <a:gd name="T21" fmla="*/ 154 h 260"/>
                <a:gd name="T22" fmla="*/ 274 w 289"/>
                <a:gd name="T23" fmla="*/ 46 h 260"/>
                <a:gd name="T24" fmla="*/ 163 w 289"/>
                <a:gd name="T25" fmla="*/ 28 h 260"/>
                <a:gd name="T26" fmla="*/ 171 w 289"/>
                <a:gd name="T27" fmla="*/ 34 h 260"/>
                <a:gd name="T28" fmla="*/ 232 w 289"/>
                <a:gd name="T29" fmla="*/ 38 h 260"/>
                <a:gd name="T30" fmla="*/ 277 w 289"/>
                <a:gd name="T31" fmla="*/ 57 h 260"/>
                <a:gd name="T32" fmla="*/ 240 w 289"/>
                <a:gd name="T33" fmla="*/ 144 h 260"/>
                <a:gd name="T34" fmla="*/ 216 w 289"/>
                <a:gd name="T35" fmla="*/ 203 h 260"/>
                <a:gd name="T36" fmla="*/ 221 w 289"/>
                <a:gd name="T37" fmla="*/ 212 h 260"/>
                <a:gd name="T38" fmla="*/ 257 w 289"/>
                <a:gd name="T39" fmla="*/ 94 h 260"/>
                <a:gd name="T40" fmla="*/ 225 w 289"/>
                <a:gd name="T41" fmla="*/ 38 h 260"/>
                <a:gd name="T42" fmla="*/ 177 w 289"/>
                <a:gd name="T43" fmla="*/ 30 h 260"/>
                <a:gd name="T44" fmla="*/ 157 w 289"/>
                <a:gd name="T45" fmla="*/ 86 h 260"/>
                <a:gd name="T46" fmla="*/ 199 w 289"/>
                <a:gd name="T47" fmla="*/ 194 h 260"/>
                <a:gd name="T48" fmla="*/ 63 w 289"/>
                <a:gd name="T49" fmla="*/ 246 h 260"/>
                <a:gd name="T50" fmla="*/ 103 w 289"/>
                <a:gd name="T51" fmla="*/ 246 h 260"/>
                <a:gd name="T52" fmla="*/ 166 w 289"/>
                <a:gd name="T53" fmla="*/ 193 h 260"/>
                <a:gd name="T54" fmla="*/ 73 w 289"/>
                <a:gd name="T55" fmla="*/ 66 h 260"/>
                <a:gd name="T56" fmla="*/ 11 w 289"/>
                <a:gd name="T57" fmla="*/ 96 h 260"/>
                <a:gd name="T58" fmla="*/ 30 w 289"/>
                <a:gd name="T59" fmla="*/ 133 h 260"/>
                <a:gd name="T60" fmla="*/ 39 w 289"/>
                <a:gd name="T61" fmla="*/ 170 h 260"/>
                <a:gd name="T62" fmla="*/ 49 w 289"/>
                <a:gd name="T63" fmla="*/ 199 h 260"/>
                <a:gd name="T64" fmla="*/ 61 w 289"/>
                <a:gd name="T65" fmla="*/ 239 h 260"/>
                <a:gd name="T66" fmla="*/ 147 w 289"/>
                <a:gd name="T67" fmla="*/ 68 h 260"/>
                <a:gd name="T68" fmla="*/ 60 w 289"/>
                <a:gd name="T69" fmla="*/ 246 h 260"/>
                <a:gd name="T70" fmla="*/ 54 w 289"/>
                <a:gd name="T71" fmla="*/ 249 h 260"/>
                <a:gd name="T72" fmla="*/ 51 w 289"/>
                <a:gd name="T73" fmla="*/ 230 h 260"/>
                <a:gd name="T74" fmla="*/ 51 w 289"/>
                <a:gd name="T75" fmla="*/ 230 h 260"/>
                <a:gd name="T76" fmla="*/ 39 w 289"/>
                <a:gd name="T77" fmla="*/ 219 h 260"/>
                <a:gd name="T78" fmla="*/ 49 w 289"/>
                <a:gd name="T79" fmla="*/ 208 h 260"/>
                <a:gd name="T80" fmla="*/ 46 w 289"/>
                <a:gd name="T81" fmla="*/ 205 h 260"/>
                <a:gd name="T82" fmla="*/ 36 w 289"/>
                <a:gd name="T83" fmla="*/ 200 h 260"/>
                <a:gd name="T84" fmla="*/ 43 w 289"/>
                <a:gd name="T85" fmla="*/ 187 h 260"/>
                <a:gd name="T86" fmla="*/ 32 w 289"/>
                <a:gd name="T87" fmla="*/ 187 h 260"/>
                <a:gd name="T88" fmla="*/ 40 w 289"/>
                <a:gd name="T89" fmla="*/ 174 h 260"/>
                <a:gd name="T90" fmla="*/ 26 w 289"/>
                <a:gd name="T91" fmla="*/ 169 h 260"/>
                <a:gd name="T92" fmla="*/ 30 w 289"/>
                <a:gd name="T93" fmla="*/ 156 h 260"/>
                <a:gd name="T94" fmla="*/ 21 w 289"/>
                <a:gd name="T95" fmla="*/ 150 h 260"/>
                <a:gd name="T96" fmla="*/ 20 w 289"/>
                <a:gd name="T97" fmla="*/ 142 h 260"/>
                <a:gd name="T98" fmla="*/ 16 w 289"/>
                <a:gd name="T99" fmla="*/ 136 h 260"/>
                <a:gd name="T100" fmla="*/ 19 w 289"/>
                <a:gd name="T101" fmla="*/ 122 h 260"/>
                <a:gd name="T102" fmla="*/ 11 w 289"/>
                <a:gd name="T103" fmla="*/ 115 h 260"/>
                <a:gd name="T104" fmla="*/ 11 w 289"/>
                <a:gd name="T105" fmla="*/ 109 h 260"/>
                <a:gd name="T106" fmla="*/ 5 w 289"/>
                <a:gd name="T107" fmla="*/ 9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9" h="260">
                  <a:moveTo>
                    <a:pt x="53" y="256"/>
                  </a:moveTo>
                  <a:cubicBezTo>
                    <a:pt x="50" y="258"/>
                    <a:pt x="46" y="259"/>
                    <a:pt x="43" y="255"/>
                  </a:cubicBezTo>
                  <a:cubicBezTo>
                    <a:pt x="44" y="247"/>
                    <a:pt x="38" y="247"/>
                    <a:pt x="41" y="241"/>
                  </a:cubicBezTo>
                  <a:cubicBezTo>
                    <a:pt x="37" y="239"/>
                    <a:pt x="39" y="233"/>
                    <a:pt x="37" y="230"/>
                  </a:cubicBezTo>
                  <a:cubicBezTo>
                    <a:pt x="37" y="229"/>
                    <a:pt x="37" y="227"/>
                    <a:pt x="38" y="227"/>
                  </a:cubicBezTo>
                  <a:cubicBezTo>
                    <a:pt x="37" y="225"/>
                    <a:pt x="35" y="222"/>
                    <a:pt x="36" y="218"/>
                  </a:cubicBezTo>
                  <a:cubicBezTo>
                    <a:pt x="34" y="214"/>
                    <a:pt x="28" y="210"/>
                    <a:pt x="33" y="205"/>
                  </a:cubicBezTo>
                  <a:cubicBezTo>
                    <a:pt x="33" y="204"/>
                    <a:pt x="32" y="203"/>
                    <a:pt x="31" y="201"/>
                  </a:cubicBezTo>
                  <a:cubicBezTo>
                    <a:pt x="31" y="200"/>
                    <a:pt x="32" y="199"/>
                    <a:pt x="33" y="197"/>
                  </a:cubicBezTo>
                  <a:cubicBezTo>
                    <a:pt x="33" y="196"/>
                    <a:pt x="32" y="195"/>
                    <a:pt x="31" y="194"/>
                  </a:cubicBezTo>
                  <a:cubicBezTo>
                    <a:pt x="33" y="191"/>
                    <a:pt x="25" y="187"/>
                    <a:pt x="29" y="184"/>
                  </a:cubicBezTo>
                  <a:cubicBezTo>
                    <a:pt x="26" y="182"/>
                    <a:pt x="26" y="177"/>
                    <a:pt x="28" y="175"/>
                  </a:cubicBezTo>
                  <a:cubicBezTo>
                    <a:pt x="26" y="174"/>
                    <a:pt x="21" y="171"/>
                    <a:pt x="25" y="168"/>
                  </a:cubicBezTo>
                  <a:cubicBezTo>
                    <a:pt x="23" y="166"/>
                    <a:pt x="21" y="164"/>
                    <a:pt x="23" y="161"/>
                  </a:cubicBezTo>
                  <a:cubicBezTo>
                    <a:pt x="20" y="160"/>
                    <a:pt x="19" y="156"/>
                    <a:pt x="21" y="153"/>
                  </a:cubicBezTo>
                  <a:cubicBezTo>
                    <a:pt x="18" y="152"/>
                    <a:pt x="17" y="149"/>
                    <a:pt x="18" y="146"/>
                  </a:cubicBezTo>
                  <a:cubicBezTo>
                    <a:pt x="17" y="144"/>
                    <a:pt x="15" y="143"/>
                    <a:pt x="16" y="139"/>
                  </a:cubicBezTo>
                  <a:cubicBezTo>
                    <a:pt x="9" y="138"/>
                    <a:pt x="17" y="127"/>
                    <a:pt x="10" y="126"/>
                  </a:cubicBezTo>
                  <a:cubicBezTo>
                    <a:pt x="9" y="123"/>
                    <a:pt x="8" y="120"/>
                    <a:pt x="11" y="119"/>
                  </a:cubicBezTo>
                  <a:cubicBezTo>
                    <a:pt x="10" y="117"/>
                    <a:pt x="7" y="115"/>
                    <a:pt x="9" y="112"/>
                  </a:cubicBezTo>
                  <a:cubicBezTo>
                    <a:pt x="7" y="111"/>
                    <a:pt x="5" y="108"/>
                    <a:pt x="5" y="104"/>
                  </a:cubicBezTo>
                  <a:cubicBezTo>
                    <a:pt x="5" y="104"/>
                    <a:pt x="5" y="103"/>
                    <a:pt x="5" y="102"/>
                  </a:cubicBezTo>
                  <a:cubicBezTo>
                    <a:pt x="4" y="98"/>
                    <a:pt x="0" y="94"/>
                    <a:pt x="2" y="90"/>
                  </a:cubicBezTo>
                  <a:cubicBezTo>
                    <a:pt x="3" y="89"/>
                    <a:pt x="6" y="88"/>
                    <a:pt x="7" y="87"/>
                  </a:cubicBezTo>
                  <a:cubicBezTo>
                    <a:pt x="6" y="86"/>
                    <a:pt x="8" y="85"/>
                    <a:pt x="8" y="83"/>
                  </a:cubicBezTo>
                  <a:cubicBezTo>
                    <a:pt x="29" y="75"/>
                    <a:pt x="52" y="70"/>
                    <a:pt x="75" y="62"/>
                  </a:cubicBezTo>
                  <a:cubicBezTo>
                    <a:pt x="79" y="63"/>
                    <a:pt x="82" y="61"/>
                    <a:pt x="86" y="59"/>
                  </a:cubicBezTo>
                  <a:cubicBezTo>
                    <a:pt x="91" y="57"/>
                    <a:pt x="97" y="56"/>
                    <a:pt x="103" y="54"/>
                  </a:cubicBezTo>
                  <a:cubicBezTo>
                    <a:pt x="111" y="51"/>
                    <a:pt x="119" y="46"/>
                    <a:pt x="126" y="46"/>
                  </a:cubicBezTo>
                  <a:cubicBezTo>
                    <a:pt x="127" y="47"/>
                    <a:pt x="129" y="49"/>
                    <a:pt x="130" y="50"/>
                  </a:cubicBezTo>
                  <a:cubicBezTo>
                    <a:pt x="132" y="57"/>
                    <a:pt x="135" y="66"/>
                    <a:pt x="137" y="74"/>
                  </a:cubicBezTo>
                  <a:cubicBezTo>
                    <a:pt x="143" y="57"/>
                    <a:pt x="149" y="39"/>
                    <a:pt x="156" y="20"/>
                  </a:cubicBezTo>
                  <a:cubicBezTo>
                    <a:pt x="158" y="16"/>
                    <a:pt x="159" y="12"/>
                    <a:pt x="160" y="8"/>
                  </a:cubicBezTo>
                  <a:cubicBezTo>
                    <a:pt x="161" y="7"/>
                    <a:pt x="160" y="5"/>
                    <a:pt x="161" y="4"/>
                  </a:cubicBezTo>
                  <a:cubicBezTo>
                    <a:pt x="162" y="2"/>
                    <a:pt x="165" y="0"/>
                    <a:pt x="167" y="0"/>
                  </a:cubicBezTo>
                  <a:cubicBezTo>
                    <a:pt x="169" y="0"/>
                    <a:pt x="171" y="2"/>
                    <a:pt x="173" y="1"/>
                  </a:cubicBezTo>
                  <a:cubicBezTo>
                    <a:pt x="173" y="2"/>
                    <a:pt x="175" y="2"/>
                    <a:pt x="175" y="3"/>
                  </a:cubicBezTo>
                  <a:cubicBezTo>
                    <a:pt x="190" y="10"/>
                    <a:pt x="204" y="13"/>
                    <a:pt x="221" y="19"/>
                  </a:cubicBezTo>
                  <a:cubicBezTo>
                    <a:pt x="233" y="27"/>
                    <a:pt x="252" y="31"/>
                    <a:pt x="263" y="37"/>
                  </a:cubicBezTo>
                  <a:cubicBezTo>
                    <a:pt x="265" y="38"/>
                    <a:pt x="269" y="39"/>
                    <a:pt x="271" y="41"/>
                  </a:cubicBezTo>
                  <a:cubicBezTo>
                    <a:pt x="274" y="41"/>
                    <a:pt x="276" y="44"/>
                    <a:pt x="279" y="45"/>
                  </a:cubicBezTo>
                  <a:cubicBezTo>
                    <a:pt x="282" y="46"/>
                    <a:pt x="289" y="48"/>
                    <a:pt x="284" y="53"/>
                  </a:cubicBezTo>
                  <a:cubicBezTo>
                    <a:pt x="282" y="61"/>
                    <a:pt x="279" y="67"/>
                    <a:pt x="277" y="75"/>
                  </a:cubicBezTo>
                  <a:cubicBezTo>
                    <a:pt x="276" y="76"/>
                    <a:pt x="275" y="78"/>
                    <a:pt x="274" y="81"/>
                  </a:cubicBezTo>
                  <a:cubicBezTo>
                    <a:pt x="265" y="98"/>
                    <a:pt x="260" y="118"/>
                    <a:pt x="253" y="137"/>
                  </a:cubicBezTo>
                  <a:cubicBezTo>
                    <a:pt x="250" y="144"/>
                    <a:pt x="247" y="151"/>
                    <a:pt x="244" y="158"/>
                  </a:cubicBezTo>
                  <a:cubicBezTo>
                    <a:pt x="242" y="165"/>
                    <a:pt x="239" y="172"/>
                    <a:pt x="236" y="179"/>
                  </a:cubicBezTo>
                  <a:cubicBezTo>
                    <a:pt x="234" y="183"/>
                    <a:pt x="234" y="188"/>
                    <a:pt x="232" y="192"/>
                  </a:cubicBezTo>
                  <a:cubicBezTo>
                    <a:pt x="230" y="198"/>
                    <a:pt x="226" y="203"/>
                    <a:pt x="226" y="209"/>
                  </a:cubicBezTo>
                  <a:cubicBezTo>
                    <a:pt x="224" y="209"/>
                    <a:pt x="224" y="211"/>
                    <a:pt x="224" y="213"/>
                  </a:cubicBezTo>
                  <a:cubicBezTo>
                    <a:pt x="223" y="214"/>
                    <a:pt x="222" y="215"/>
                    <a:pt x="220" y="217"/>
                  </a:cubicBezTo>
                  <a:cubicBezTo>
                    <a:pt x="213" y="215"/>
                    <a:pt x="201" y="209"/>
                    <a:pt x="192" y="207"/>
                  </a:cubicBezTo>
                  <a:cubicBezTo>
                    <a:pt x="183" y="205"/>
                    <a:pt x="177" y="199"/>
                    <a:pt x="169" y="197"/>
                  </a:cubicBezTo>
                  <a:cubicBezTo>
                    <a:pt x="171" y="202"/>
                    <a:pt x="170" y="207"/>
                    <a:pt x="172" y="212"/>
                  </a:cubicBezTo>
                  <a:cubicBezTo>
                    <a:pt x="173" y="218"/>
                    <a:pt x="177" y="225"/>
                    <a:pt x="170" y="229"/>
                  </a:cubicBezTo>
                  <a:cubicBezTo>
                    <a:pt x="166" y="231"/>
                    <a:pt x="159" y="231"/>
                    <a:pt x="153" y="233"/>
                  </a:cubicBezTo>
                  <a:cubicBezTo>
                    <a:pt x="151" y="234"/>
                    <a:pt x="149" y="235"/>
                    <a:pt x="147" y="236"/>
                  </a:cubicBezTo>
                  <a:cubicBezTo>
                    <a:pt x="145" y="237"/>
                    <a:pt x="142" y="237"/>
                    <a:pt x="140" y="237"/>
                  </a:cubicBezTo>
                  <a:cubicBezTo>
                    <a:pt x="132" y="239"/>
                    <a:pt x="125" y="241"/>
                    <a:pt x="120" y="243"/>
                  </a:cubicBezTo>
                  <a:cubicBezTo>
                    <a:pt x="119" y="244"/>
                    <a:pt x="118" y="244"/>
                    <a:pt x="118" y="244"/>
                  </a:cubicBezTo>
                  <a:cubicBezTo>
                    <a:pt x="111" y="247"/>
                    <a:pt x="105" y="248"/>
                    <a:pt x="98" y="249"/>
                  </a:cubicBezTo>
                  <a:cubicBezTo>
                    <a:pt x="84" y="253"/>
                    <a:pt x="74" y="258"/>
                    <a:pt x="58" y="258"/>
                  </a:cubicBezTo>
                  <a:cubicBezTo>
                    <a:pt x="58" y="259"/>
                    <a:pt x="57" y="260"/>
                    <a:pt x="56" y="260"/>
                  </a:cubicBezTo>
                  <a:cubicBezTo>
                    <a:pt x="53" y="259"/>
                    <a:pt x="54" y="259"/>
                    <a:pt x="53" y="256"/>
                  </a:cubicBezTo>
                  <a:close/>
                  <a:moveTo>
                    <a:pt x="227" y="197"/>
                  </a:moveTo>
                  <a:cubicBezTo>
                    <a:pt x="231" y="182"/>
                    <a:pt x="238" y="169"/>
                    <a:pt x="243" y="154"/>
                  </a:cubicBezTo>
                  <a:cubicBezTo>
                    <a:pt x="246" y="146"/>
                    <a:pt x="249" y="136"/>
                    <a:pt x="252" y="127"/>
                  </a:cubicBezTo>
                  <a:cubicBezTo>
                    <a:pt x="254" y="121"/>
                    <a:pt x="258" y="115"/>
                    <a:pt x="259" y="108"/>
                  </a:cubicBezTo>
                  <a:cubicBezTo>
                    <a:pt x="262" y="104"/>
                    <a:pt x="263" y="99"/>
                    <a:pt x="264" y="94"/>
                  </a:cubicBezTo>
                  <a:cubicBezTo>
                    <a:pt x="268" y="86"/>
                    <a:pt x="273" y="77"/>
                    <a:pt x="277" y="69"/>
                  </a:cubicBezTo>
                  <a:cubicBezTo>
                    <a:pt x="279" y="64"/>
                    <a:pt x="282" y="53"/>
                    <a:pt x="280" y="49"/>
                  </a:cubicBezTo>
                  <a:cubicBezTo>
                    <a:pt x="278" y="48"/>
                    <a:pt x="276" y="47"/>
                    <a:pt x="274" y="46"/>
                  </a:cubicBezTo>
                  <a:cubicBezTo>
                    <a:pt x="273" y="46"/>
                    <a:pt x="273" y="45"/>
                    <a:pt x="271" y="46"/>
                  </a:cubicBezTo>
                  <a:cubicBezTo>
                    <a:pt x="266" y="42"/>
                    <a:pt x="258" y="41"/>
                    <a:pt x="253" y="36"/>
                  </a:cubicBezTo>
                  <a:cubicBezTo>
                    <a:pt x="240" y="32"/>
                    <a:pt x="225" y="23"/>
                    <a:pt x="212" y="19"/>
                  </a:cubicBezTo>
                  <a:cubicBezTo>
                    <a:pt x="199" y="14"/>
                    <a:pt x="184" y="13"/>
                    <a:pt x="173" y="5"/>
                  </a:cubicBezTo>
                  <a:cubicBezTo>
                    <a:pt x="171" y="5"/>
                    <a:pt x="170" y="7"/>
                    <a:pt x="170" y="9"/>
                  </a:cubicBezTo>
                  <a:cubicBezTo>
                    <a:pt x="167" y="15"/>
                    <a:pt x="165" y="21"/>
                    <a:pt x="163" y="28"/>
                  </a:cubicBezTo>
                  <a:cubicBezTo>
                    <a:pt x="158" y="39"/>
                    <a:pt x="156" y="49"/>
                    <a:pt x="152" y="58"/>
                  </a:cubicBezTo>
                  <a:cubicBezTo>
                    <a:pt x="152" y="59"/>
                    <a:pt x="152" y="60"/>
                    <a:pt x="152" y="61"/>
                  </a:cubicBezTo>
                  <a:cubicBezTo>
                    <a:pt x="147" y="71"/>
                    <a:pt x="145" y="81"/>
                    <a:pt x="141" y="92"/>
                  </a:cubicBezTo>
                  <a:cubicBezTo>
                    <a:pt x="143" y="96"/>
                    <a:pt x="144" y="102"/>
                    <a:pt x="146" y="106"/>
                  </a:cubicBezTo>
                  <a:cubicBezTo>
                    <a:pt x="152" y="86"/>
                    <a:pt x="161" y="68"/>
                    <a:pt x="166" y="49"/>
                  </a:cubicBezTo>
                  <a:cubicBezTo>
                    <a:pt x="168" y="45"/>
                    <a:pt x="169" y="39"/>
                    <a:pt x="171" y="34"/>
                  </a:cubicBezTo>
                  <a:cubicBezTo>
                    <a:pt x="171" y="33"/>
                    <a:pt x="172" y="34"/>
                    <a:pt x="172" y="33"/>
                  </a:cubicBezTo>
                  <a:cubicBezTo>
                    <a:pt x="172" y="28"/>
                    <a:pt x="176" y="25"/>
                    <a:pt x="176" y="20"/>
                  </a:cubicBezTo>
                  <a:cubicBezTo>
                    <a:pt x="179" y="20"/>
                    <a:pt x="178" y="17"/>
                    <a:pt x="180" y="17"/>
                  </a:cubicBezTo>
                  <a:cubicBezTo>
                    <a:pt x="187" y="21"/>
                    <a:pt x="194" y="24"/>
                    <a:pt x="202" y="26"/>
                  </a:cubicBezTo>
                  <a:cubicBezTo>
                    <a:pt x="210" y="29"/>
                    <a:pt x="220" y="32"/>
                    <a:pt x="228" y="36"/>
                  </a:cubicBezTo>
                  <a:cubicBezTo>
                    <a:pt x="229" y="36"/>
                    <a:pt x="230" y="38"/>
                    <a:pt x="232" y="38"/>
                  </a:cubicBezTo>
                  <a:cubicBezTo>
                    <a:pt x="235" y="39"/>
                    <a:pt x="239" y="39"/>
                    <a:pt x="242" y="40"/>
                  </a:cubicBezTo>
                  <a:cubicBezTo>
                    <a:pt x="243" y="41"/>
                    <a:pt x="243" y="42"/>
                    <a:pt x="244" y="42"/>
                  </a:cubicBezTo>
                  <a:cubicBezTo>
                    <a:pt x="248" y="44"/>
                    <a:pt x="251" y="44"/>
                    <a:pt x="254" y="45"/>
                  </a:cubicBezTo>
                  <a:cubicBezTo>
                    <a:pt x="254" y="47"/>
                    <a:pt x="257" y="46"/>
                    <a:pt x="257" y="48"/>
                  </a:cubicBezTo>
                  <a:cubicBezTo>
                    <a:pt x="263" y="48"/>
                    <a:pt x="268" y="52"/>
                    <a:pt x="274" y="54"/>
                  </a:cubicBezTo>
                  <a:cubicBezTo>
                    <a:pt x="275" y="55"/>
                    <a:pt x="276" y="55"/>
                    <a:pt x="277" y="57"/>
                  </a:cubicBezTo>
                  <a:cubicBezTo>
                    <a:pt x="275" y="61"/>
                    <a:pt x="273" y="65"/>
                    <a:pt x="271" y="69"/>
                  </a:cubicBezTo>
                  <a:cubicBezTo>
                    <a:pt x="267" y="80"/>
                    <a:pt x="261" y="92"/>
                    <a:pt x="257" y="104"/>
                  </a:cubicBezTo>
                  <a:cubicBezTo>
                    <a:pt x="254" y="111"/>
                    <a:pt x="251" y="116"/>
                    <a:pt x="249" y="122"/>
                  </a:cubicBezTo>
                  <a:cubicBezTo>
                    <a:pt x="248" y="124"/>
                    <a:pt x="247" y="128"/>
                    <a:pt x="246" y="130"/>
                  </a:cubicBezTo>
                  <a:cubicBezTo>
                    <a:pt x="245" y="134"/>
                    <a:pt x="242" y="137"/>
                    <a:pt x="241" y="140"/>
                  </a:cubicBezTo>
                  <a:cubicBezTo>
                    <a:pt x="240" y="142"/>
                    <a:pt x="240" y="143"/>
                    <a:pt x="240" y="144"/>
                  </a:cubicBezTo>
                  <a:cubicBezTo>
                    <a:pt x="237" y="150"/>
                    <a:pt x="237" y="155"/>
                    <a:pt x="235" y="161"/>
                  </a:cubicBezTo>
                  <a:cubicBezTo>
                    <a:pt x="234" y="165"/>
                    <a:pt x="231" y="169"/>
                    <a:pt x="230" y="173"/>
                  </a:cubicBezTo>
                  <a:cubicBezTo>
                    <a:pt x="230" y="175"/>
                    <a:pt x="230" y="176"/>
                    <a:pt x="229" y="178"/>
                  </a:cubicBezTo>
                  <a:cubicBezTo>
                    <a:pt x="227" y="185"/>
                    <a:pt x="223" y="191"/>
                    <a:pt x="222" y="199"/>
                  </a:cubicBezTo>
                  <a:cubicBezTo>
                    <a:pt x="221" y="200"/>
                    <a:pt x="220" y="201"/>
                    <a:pt x="219" y="202"/>
                  </a:cubicBezTo>
                  <a:cubicBezTo>
                    <a:pt x="217" y="202"/>
                    <a:pt x="217" y="202"/>
                    <a:pt x="216" y="203"/>
                  </a:cubicBezTo>
                  <a:cubicBezTo>
                    <a:pt x="200" y="199"/>
                    <a:pt x="186" y="193"/>
                    <a:pt x="171" y="187"/>
                  </a:cubicBezTo>
                  <a:cubicBezTo>
                    <a:pt x="169" y="186"/>
                    <a:pt x="168" y="184"/>
                    <a:pt x="166" y="185"/>
                  </a:cubicBezTo>
                  <a:cubicBezTo>
                    <a:pt x="166" y="188"/>
                    <a:pt x="168" y="191"/>
                    <a:pt x="168" y="194"/>
                  </a:cubicBezTo>
                  <a:cubicBezTo>
                    <a:pt x="176" y="195"/>
                    <a:pt x="182" y="200"/>
                    <a:pt x="189" y="203"/>
                  </a:cubicBezTo>
                  <a:cubicBezTo>
                    <a:pt x="195" y="206"/>
                    <a:pt x="201" y="207"/>
                    <a:pt x="208" y="208"/>
                  </a:cubicBezTo>
                  <a:cubicBezTo>
                    <a:pt x="211" y="210"/>
                    <a:pt x="216" y="214"/>
                    <a:pt x="221" y="212"/>
                  </a:cubicBezTo>
                  <a:cubicBezTo>
                    <a:pt x="222" y="208"/>
                    <a:pt x="223" y="202"/>
                    <a:pt x="227" y="197"/>
                  </a:cubicBezTo>
                  <a:close/>
                  <a:moveTo>
                    <a:pt x="219" y="192"/>
                  </a:moveTo>
                  <a:cubicBezTo>
                    <a:pt x="223" y="183"/>
                    <a:pt x="226" y="174"/>
                    <a:pt x="229" y="164"/>
                  </a:cubicBezTo>
                  <a:cubicBezTo>
                    <a:pt x="234" y="154"/>
                    <a:pt x="238" y="142"/>
                    <a:pt x="242" y="131"/>
                  </a:cubicBezTo>
                  <a:cubicBezTo>
                    <a:pt x="244" y="126"/>
                    <a:pt x="247" y="123"/>
                    <a:pt x="248" y="118"/>
                  </a:cubicBezTo>
                  <a:cubicBezTo>
                    <a:pt x="252" y="111"/>
                    <a:pt x="254" y="102"/>
                    <a:pt x="257" y="94"/>
                  </a:cubicBezTo>
                  <a:cubicBezTo>
                    <a:pt x="261" y="88"/>
                    <a:pt x="264" y="80"/>
                    <a:pt x="266" y="73"/>
                  </a:cubicBezTo>
                  <a:cubicBezTo>
                    <a:pt x="269" y="69"/>
                    <a:pt x="270" y="63"/>
                    <a:pt x="273" y="59"/>
                  </a:cubicBezTo>
                  <a:cubicBezTo>
                    <a:pt x="273" y="59"/>
                    <a:pt x="273" y="59"/>
                    <a:pt x="273" y="59"/>
                  </a:cubicBezTo>
                  <a:cubicBezTo>
                    <a:pt x="264" y="53"/>
                    <a:pt x="255" y="50"/>
                    <a:pt x="244" y="46"/>
                  </a:cubicBezTo>
                  <a:cubicBezTo>
                    <a:pt x="242" y="43"/>
                    <a:pt x="239" y="44"/>
                    <a:pt x="234" y="42"/>
                  </a:cubicBezTo>
                  <a:cubicBezTo>
                    <a:pt x="231" y="41"/>
                    <a:pt x="228" y="39"/>
                    <a:pt x="225" y="38"/>
                  </a:cubicBezTo>
                  <a:cubicBezTo>
                    <a:pt x="222" y="36"/>
                    <a:pt x="219" y="36"/>
                    <a:pt x="216" y="35"/>
                  </a:cubicBezTo>
                  <a:cubicBezTo>
                    <a:pt x="212" y="33"/>
                    <a:pt x="210" y="32"/>
                    <a:pt x="207" y="30"/>
                  </a:cubicBezTo>
                  <a:cubicBezTo>
                    <a:pt x="203" y="29"/>
                    <a:pt x="200" y="29"/>
                    <a:pt x="197" y="27"/>
                  </a:cubicBezTo>
                  <a:cubicBezTo>
                    <a:pt x="195" y="27"/>
                    <a:pt x="192" y="25"/>
                    <a:pt x="189" y="24"/>
                  </a:cubicBezTo>
                  <a:cubicBezTo>
                    <a:pt x="188" y="24"/>
                    <a:pt x="182" y="21"/>
                    <a:pt x="182" y="21"/>
                  </a:cubicBezTo>
                  <a:cubicBezTo>
                    <a:pt x="180" y="21"/>
                    <a:pt x="177" y="29"/>
                    <a:pt x="177" y="30"/>
                  </a:cubicBezTo>
                  <a:cubicBezTo>
                    <a:pt x="175" y="34"/>
                    <a:pt x="174" y="37"/>
                    <a:pt x="174" y="40"/>
                  </a:cubicBezTo>
                  <a:cubicBezTo>
                    <a:pt x="173" y="40"/>
                    <a:pt x="174" y="42"/>
                    <a:pt x="172" y="42"/>
                  </a:cubicBezTo>
                  <a:cubicBezTo>
                    <a:pt x="172" y="45"/>
                    <a:pt x="171" y="47"/>
                    <a:pt x="170" y="49"/>
                  </a:cubicBezTo>
                  <a:cubicBezTo>
                    <a:pt x="168" y="54"/>
                    <a:pt x="167" y="61"/>
                    <a:pt x="164" y="67"/>
                  </a:cubicBezTo>
                  <a:cubicBezTo>
                    <a:pt x="164" y="68"/>
                    <a:pt x="162" y="69"/>
                    <a:pt x="162" y="70"/>
                  </a:cubicBezTo>
                  <a:cubicBezTo>
                    <a:pt x="159" y="75"/>
                    <a:pt x="159" y="81"/>
                    <a:pt x="157" y="86"/>
                  </a:cubicBezTo>
                  <a:cubicBezTo>
                    <a:pt x="155" y="92"/>
                    <a:pt x="151" y="97"/>
                    <a:pt x="149" y="103"/>
                  </a:cubicBezTo>
                  <a:cubicBezTo>
                    <a:pt x="149" y="105"/>
                    <a:pt x="148" y="109"/>
                    <a:pt x="146" y="110"/>
                  </a:cubicBezTo>
                  <a:cubicBezTo>
                    <a:pt x="153" y="135"/>
                    <a:pt x="158" y="157"/>
                    <a:pt x="165" y="181"/>
                  </a:cubicBezTo>
                  <a:cubicBezTo>
                    <a:pt x="167" y="182"/>
                    <a:pt x="170" y="183"/>
                    <a:pt x="173" y="184"/>
                  </a:cubicBezTo>
                  <a:cubicBezTo>
                    <a:pt x="180" y="187"/>
                    <a:pt x="188" y="192"/>
                    <a:pt x="195" y="193"/>
                  </a:cubicBezTo>
                  <a:cubicBezTo>
                    <a:pt x="196" y="194"/>
                    <a:pt x="198" y="193"/>
                    <a:pt x="199" y="194"/>
                  </a:cubicBezTo>
                  <a:cubicBezTo>
                    <a:pt x="203" y="195"/>
                    <a:pt x="206" y="197"/>
                    <a:pt x="209" y="198"/>
                  </a:cubicBezTo>
                  <a:cubicBezTo>
                    <a:pt x="214" y="198"/>
                    <a:pt x="214" y="196"/>
                    <a:pt x="218" y="197"/>
                  </a:cubicBezTo>
                  <a:cubicBezTo>
                    <a:pt x="218" y="195"/>
                    <a:pt x="220" y="194"/>
                    <a:pt x="219" y="192"/>
                  </a:cubicBezTo>
                  <a:close/>
                  <a:moveTo>
                    <a:pt x="61" y="239"/>
                  </a:moveTo>
                  <a:cubicBezTo>
                    <a:pt x="61" y="240"/>
                    <a:pt x="60" y="241"/>
                    <a:pt x="60" y="241"/>
                  </a:cubicBezTo>
                  <a:cubicBezTo>
                    <a:pt x="61" y="243"/>
                    <a:pt x="63" y="244"/>
                    <a:pt x="63" y="246"/>
                  </a:cubicBezTo>
                  <a:cubicBezTo>
                    <a:pt x="63" y="247"/>
                    <a:pt x="63" y="248"/>
                    <a:pt x="62" y="248"/>
                  </a:cubicBezTo>
                  <a:cubicBezTo>
                    <a:pt x="62" y="249"/>
                    <a:pt x="63" y="249"/>
                    <a:pt x="63" y="251"/>
                  </a:cubicBezTo>
                  <a:cubicBezTo>
                    <a:pt x="63" y="255"/>
                    <a:pt x="57" y="254"/>
                    <a:pt x="55" y="255"/>
                  </a:cubicBezTo>
                  <a:cubicBezTo>
                    <a:pt x="57" y="254"/>
                    <a:pt x="57" y="256"/>
                    <a:pt x="58" y="256"/>
                  </a:cubicBezTo>
                  <a:cubicBezTo>
                    <a:pt x="70" y="253"/>
                    <a:pt x="83" y="250"/>
                    <a:pt x="95" y="247"/>
                  </a:cubicBezTo>
                  <a:cubicBezTo>
                    <a:pt x="98" y="246"/>
                    <a:pt x="101" y="245"/>
                    <a:pt x="103" y="246"/>
                  </a:cubicBezTo>
                  <a:cubicBezTo>
                    <a:pt x="118" y="242"/>
                    <a:pt x="128" y="233"/>
                    <a:pt x="145" y="233"/>
                  </a:cubicBezTo>
                  <a:cubicBezTo>
                    <a:pt x="145" y="232"/>
                    <a:pt x="146" y="232"/>
                    <a:pt x="147" y="231"/>
                  </a:cubicBezTo>
                  <a:cubicBezTo>
                    <a:pt x="148" y="231"/>
                    <a:pt x="149" y="231"/>
                    <a:pt x="150" y="231"/>
                  </a:cubicBezTo>
                  <a:cubicBezTo>
                    <a:pt x="156" y="229"/>
                    <a:pt x="163" y="227"/>
                    <a:pt x="169" y="226"/>
                  </a:cubicBezTo>
                  <a:cubicBezTo>
                    <a:pt x="171" y="223"/>
                    <a:pt x="170" y="223"/>
                    <a:pt x="170" y="220"/>
                  </a:cubicBezTo>
                  <a:cubicBezTo>
                    <a:pt x="168" y="212"/>
                    <a:pt x="168" y="200"/>
                    <a:pt x="166" y="193"/>
                  </a:cubicBezTo>
                  <a:cubicBezTo>
                    <a:pt x="160" y="174"/>
                    <a:pt x="154" y="151"/>
                    <a:pt x="148" y="129"/>
                  </a:cubicBezTo>
                  <a:cubicBezTo>
                    <a:pt x="147" y="125"/>
                    <a:pt x="147" y="121"/>
                    <a:pt x="146" y="117"/>
                  </a:cubicBezTo>
                  <a:cubicBezTo>
                    <a:pt x="142" y="104"/>
                    <a:pt x="138" y="91"/>
                    <a:pt x="135" y="80"/>
                  </a:cubicBezTo>
                  <a:cubicBezTo>
                    <a:pt x="134" y="75"/>
                    <a:pt x="134" y="70"/>
                    <a:pt x="133" y="66"/>
                  </a:cubicBezTo>
                  <a:cubicBezTo>
                    <a:pt x="131" y="59"/>
                    <a:pt x="129" y="51"/>
                    <a:pt x="123" y="50"/>
                  </a:cubicBezTo>
                  <a:cubicBezTo>
                    <a:pt x="108" y="57"/>
                    <a:pt x="89" y="62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61" y="70"/>
                    <a:pt x="50" y="73"/>
                    <a:pt x="39" y="76"/>
                  </a:cubicBezTo>
                  <a:cubicBezTo>
                    <a:pt x="29" y="80"/>
                    <a:pt x="17" y="81"/>
                    <a:pt x="10" y="87"/>
                  </a:cubicBezTo>
                  <a:cubicBezTo>
                    <a:pt x="13" y="87"/>
                    <a:pt x="19" y="91"/>
                    <a:pt x="16" y="96"/>
                  </a:cubicBezTo>
                  <a:cubicBezTo>
                    <a:pt x="14" y="97"/>
                    <a:pt x="9" y="95"/>
                    <a:pt x="11" y="97"/>
                  </a:cubicBezTo>
                  <a:cubicBezTo>
                    <a:pt x="11" y="97"/>
                    <a:pt x="11" y="97"/>
                    <a:pt x="11" y="96"/>
                  </a:cubicBezTo>
                  <a:cubicBezTo>
                    <a:pt x="14" y="97"/>
                    <a:pt x="23" y="99"/>
                    <a:pt x="23" y="104"/>
                  </a:cubicBezTo>
                  <a:cubicBezTo>
                    <a:pt x="23" y="106"/>
                    <a:pt x="21" y="106"/>
                    <a:pt x="19" y="107"/>
                  </a:cubicBezTo>
                  <a:cubicBezTo>
                    <a:pt x="22" y="108"/>
                    <a:pt x="24" y="110"/>
                    <a:pt x="24" y="114"/>
                  </a:cubicBezTo>
                  <a:cubicBezTo>
                    <a:pt x="26" y="114"/>
                    <a:pt x="26" y="116"/>
                    <a:pt x="27" y="117"/>
                  </a:cubicBezTo>
                  <a:cubicBezTo>
                    <a:pt x="24" y="121"/>
                    <a:pt x="28" y="122"/>
                    <a:pt x="30" y="126"/>
                  </a:cubicBezTo>
                  <a:cubicBezTo>
                    <a:pt x="33" y="130"/>
                    <a:pt x="31" y="131"/>
                    <a:pt x="30" y="133"/>
                  </a:cubicBezTo>
                  <a:cubicBezTo>
                    <a:pt x="33" y="135"/>
                    <a:pt x="32" y="138"/>
                    <a:pt x="31" y="140"/>
                  </a:cubicBezTo>
                  <a:cubicBezTo>
                    <a:pt x="34" y="141"/>
                    <a:pt x="33" y="144"/>
                    <a:pt x="33" y="146"/>
                  </a:cubicBezTo>
                  <a:cubicBezTo>
                    <a:pt x="34" y="148"/>
                    <a:pt x="36" y="150"/>
                    <a:pt x="34" y="153"/>
                  </a:cubicBezTo>
                  <a:cubicBezTo>
                    <a:pt x="37" y="154"/>
                    <a:pt x="40" y="158"/>
                    <a:pt x="37" y="162"/>
                  </a:cubicBezTo>
                  <a:cubicBezTo>
                    <a:pt x="39" y="163"/>
                    <a:pt x="41" y="164"/>
                    <a:pt x="41" y="167"/>
                  </a:cubicBezTo>
                  <a:cubicBezTo>
                    <a:pt x="41" y="168"/>
                    <a:pt x="39" y="168"/>
                    <a:pt x="39" y="170"/>
                  </a:cubicBezTo>
                  <a:cubicBezTo>
                    <a:pt x="42" y="170"/>
                    <a:pt x="43" y="172"/>
                    <a:pt x="44" y="174"/>
                  </a:cubicBezTo>
                  <a:cubicBezTo>
                    <a:pt x="43" y="175"/>
                    <a:pt x="43" y="176"/>
                    <a:pt x="43" y="177"/>
                  </a:cubicBezTo>
                  <a:cubicBezTo>
                    <a:pt x="45" y="179"/>
                    <a:pt x="44" y="182"/>
                    <a:pt x="45" y="185"/>
                  </a:cubicBezTo>
                  <a:cubicBezTo>
                    <a:pt x="45" y="186"/>
                    <a:pt x="46" y="186"/>
                    <a:pt x="47" y="188"/>
                  </a:cubicBezTo>
                  <a:cubicBezTo>
                    <a:pt x="47" y="189"/>
                    <a:pt x="47" y="190"/>
                    <a:pt x="47" y="191"/>
                  </a:cubicBezTo>
                  <a:cubicBezTo>
                    <a:pt x="48" y="193"/>
                    <a:pt x="52" y="195"/>
                    <a:pt x="49" y="199"/>
                  </a:cubicBezTo>
                  <a:cubicBezTo>
                    <a:pt x="50" y="200"/>
                    <a:pt x="52" y="200"/>
                    <a:pt x="52" y="202"/>
                  </a:cubicBezTo>
                  <a:cubicBezTo>
                    <a:pt x="50" y="206"/>
                    <a:pt x="54" y="208"/>
                    <a:pt x="52" y="212"/>
                  </a:cubicBezTo>
                  <a:cubicBezTo>
                    <a:pt x="54" y="213"/>
                    <a:pt x="57" y="217"/>
                    <a:pt x="55" y="220"/>
                  </a:cubicBezTo>
                  <a:cubicBezTo>
                    <a:pt x="56" y="222"/>
                    <a:pt x="57" y="223"/>
                    <a:pt x="58" y="225"/>
                  </a:cubicBezTo>
                  <a:cubicBezTo>
                    <a:pt x="58" y="226"/>
                    <a:pt x="57" y="227"/>
                    <a:pt x="57" y="227"/>
                  </a:cubicBezTo>
                  <a:cubicBezTo>
                    <a:pt x="59" y="231"/>
                    <a:pt x="58" y="236"/>
                    <a:pt x="61" y="239"/>
                  </a:cubicBezTo>
                  <a:close/>
                  <a:moveTo>
                    <a:pt x="166" y="4"/>
                  </a:moveTo>
                  <a:cubicBezTo>
                    <a:pt x="160" y="10"/>
                    <a:pt x="160" y="21"/>
                    <a:pt x="156" y="29"/>
                  </a:cubicBezTo>
                  <a:cubicBezTo>
                    <a:pt x="151" y="46"/>
                    <a:pt x="143" y="61"/>
                    <a:pt x="138" y="80"/>
                  </a:cubicBezTo>
                  <a:cubicBezTo>
                    <a:pt x="138" y="81"/>
                    <a:pt x="139" y="83"/>
                    <a:pt x="140" y="84"/>
                  </a:cubicBezTo>
                  <a:cubicBezTo>
                    <a:pt x="143" y="82"/>
                    <a:pt x="143" y="77"/>
                    <a:pt x="144" y="73"/>
                  </a:cubicBezTo>
                  <a:cubicBezTo>
                    <a:pt x="145" y="71"/>
                    <a:pt x="146" y="70"/>
                    <a:pt x="147" y="68"/>
                  </a:cubicBezTo>
                  <a:cubicBezTo>
                    <a:pt x="153" y="47"/>
                    <a:pt x="160" y="25"/>
                    <a:pt x="168" y="5"/>
                  </a:cubicBezTo>
                  <a:cubicBezTo>
                    <a:pt x="168" y="5"/>
                    <a:pt x="168" y="5"/>
                    <a:pt x="168" y="4"/>
                  </a:cubicBezTo>
                  <a:cubicBezTo>
                    <a:pt x="167" y="4"/>
                    <a:pt x="167" y="4"/>
                    <a:pt x="166" y="4"/>
                  </a:cubicBezTo>
                  <a:close/>
                  <a:moveTo>
                    <a:pt x="45" y="249"/>
                  </a:moveTo>
                  <a:cubicBezTo>
                    <a:pt x="47" y="249"/>
                    <a:pt x="48" y="250"/>
                    <a:pt x="49" y="250"/>
                  </a:cubicBezTo>
                  <a:cubicBezTo>
                    <a:pt x="51" y="246"/>
                    <a:pt x="58" y="248"/>
                    <a:pt x="60" y="246"/>
                  </a:cubicBezTo>
                  <a:cubicBezTo>
                    <a:pt x="56" y="244"/>
                    <a:pt x="49" y="245"/>
                    <a:pt x="45" y="249"/>
                  </a:cubicBezTo>
                  <a:close/>
                  <a:moveTo>
                    <a:pt x="54" y="249"/>
                  </a:moveTo>
                  <a:cubicBezTo>
                    <a:pt x="52" y="250"/>
                    <a:pt x="49" y="252"/>
                    <a:pt x="48" y="254"/>
                  </a:cubicBezTo>
                  <a:cubicBezTo>
                    <a:pt x="51" y="253"/>
                    <a:pt x="55" y="252"/>
                    <a:pt x="60" y="251"/>
                  </a:cubicBezTo>
                  <a:cubicBezTo>
                    <a:pt x="60" y="251"/>
                    <a:pt x="60" y="250"/>
                    <a:pt x="60" y="250"/>
                  </a:cubicBezTo>
                  <a:cubicBezTo>
                    <a:pt x="57" y="250"/>
                    <a:pt x="57" y="248"/>
                    <a:pt x="54" y="249"/>
                  </a:cubicBezTo>
                  <a:close/>
                  <a:moveTo>
                    <a:pt x="58" y="239"/>
                  </a:moveTo>
                  <a:cubicBezTo>
                    <a:pt x="56" y="239"/>
                    <a:pt x="56" y="239"/>
                    <a:pt x="54" y="239"/>
                  </a:cubicBezTo>
                  <a:cubicBezTo>
                    <a:pt x="52" y="234"/>
                    <a:pt x="47" y="239"/>
                    <a:pt x="45" y="241"/>
                  </a:cubicBezTo>
                  <a:cubicBezTo>
                    <a:pt x="45" y="242"/>
                    <a:pt x="45" y="244"/>
                    <a:pt x="46" y="244"/>
                  </a:cubicBezTo>
                  <a:cubicBezTo>
                    <a:pt x="49" y="240"/>
                    <a:pt x="58" y="243"/>
                    <a:pt x="58" y="239"/>
                  </a:cubicBezTo>
                  <a:close/>
                  <a:moveTo>
                    <a:pt x="51" y="230"/>
                  </a:moveTo>
                  <a:cubicBezTo>
                    <a:pt x="47" y="231"/>
                    <a:pt x="45" y="233"/>
                    <a:pt x="40" y="235"/>
                  </a:cubicBezTo>
                  <a:cubicBezTo>
                    <a:pt x="40" y="236"/>
                    <a:pt x="41" y="237"/>
                    <a:pt x="42" y="238"/>
                  </a:cubicBezTo>
                  <a:cubicBezTo>
                    <a:pt x="46" y="237"/>
                    <a:pt x="48" y="232"/>
                    <a:pt x="54" y="234"/>
                  </a:cubicBezTo>
                  <a:cubicBezTo>
                    <a:pt x="54" y="233"/>
                    <a:pt x="55" y="233"/>
                    <a:pt x="55" y="233"/>
                  </a:cubicBezTo>
                  <a:cubicBezTo>
                    <a:pt x="55" y="232"/>
                    <a:pt x="55" y="231"/>
                    <a:pt x="55" y="231"/>
                  </a:cubicBezTo>
                  <a:cubicBezTo>
                    <a:pt x="54" y="230"/>
                    <a:pt x="52" y="230"/>
                    <a:pt x="51" y="230"/>
                  </a:cubicBezTo>
                  <a:close/>
                  <a:moveTo>
                    <a:pt x="54" y="224"/>
                  </a:moveTo>
                  <a:cubicBezTo>
                    <a:pt x="54" y="224"/>
                    <a:pt x="53" y="223"/>
                    <a:pt x="53" y="223"/>
                  </a:cubicBezTo>
                  <a:cubicBezTo>
                    <a:pt x="46" y="221"/>
                    <a:pt x="40" y="227"/>
                    <a:pt x="40" y="231"/>
                  </a:cubicBezTo>
                  <a:cubicBezTo>
                    <a:pt x="44" y="229"/>
                    <a:pt x="51" y="227"/>
                    <a:pt x="54" y="224"/>
                  </a:cubicBezTo>
                  <a:close/>
                  <a:moveTo>
                    <a:pt x="50" y="215"/>
                  </a:moveTo>
                  <a:cubicBezTo>
                    <a:pt x="46" y="215"/>
                    <a:pt x="42" y="217"/>
                    <a:pt x="39" y="219"/>
                  </a:cubicBezTo>
                  <a:cubicBezTo>
                    <a:pt x="39" y="221"/>
                    <a:pt x="38" y="223"/>
                    <a:pt x="40" y="224"/>
                  </a:cubicBezTo>
                  <a:cubicBezTo>
                    <a:pt x="43" y="220"/>
                    <a:pt x="50" y="220"/>
                    <a:pt x="52" y="217"/>
                  </a:cubicBezTo>
                  <a:cubicBezTo>
                    <a:pt x="51" y="217"/>
                    <a:pt x="51" y="215"/>
                    <a:pt x="50" y="215"/>
                  </a:cubicBezTo>
                  <a:close/>
                  <a:moveTo>
                    <a:pt x="37" y="214"/>
                  </a:moveTo>
                  <a:cubicBezTo>
                    <a:pt x="37" y="215"/>
                    <a:pt x="38" y="215"/>
                    <a:pt x="39" y="216"/>
                  </a:cubicBezTo>
                  <a:cubicBezTo>
                    <a:pt x="42" y="213"/>
                    <a:pt x="48" y="213"/>
                    <a:pt x="49" y="208"/>
                  </a:cubicBezTo>
                  <a:cubicBezTo>
                    <a:pt x="44" y="207"/>
                    <a:pt x="40" y="211"/>
                    <a:pt x="37" y="214"/>
                  </a:cubicBezTo>
                  <a:close/>
                  <a:moveTo>
                    <a:pt x="48" y="202"/>
                  </a:moveTo>
                  <a:cubicBezTo>
                    <a:pt x="45" y="203"/>
                    <a:pt x="43" y="202"/>
                    <a:pt x="42" y="201"/>
                  </a:cubicBezTo>
                  <a:cubicBezTo>
                    <a:pt x="41" y="203"/>
                    <a:pt x="37" y="203"/>
                    <a:pt x="36" y="204"/>
                  </a:cubicBezTo>
                  <a:cubicBezTo>
                    <a:pt x="36" y="207"/>
                    <a:pt x="35" y="208"/>
                    <a:pt x="34" y="210"/>
                  </a:cubicBezTo>
                  <a:cubicBezTo>
                    <a:pt x="39" y="212"/>
                    <a:pt x="42" y="204"/>
                    <a:pt x="46" y="205"/>
                  </a:cubicBezTo>
                  <a:cubicBezTo>
                    <a:pt x="46" y="203"/>
                    <a:pt x="48" y="205"/>
                    <a:pt x="48" y="203"/>
                  </a:cubicBezTo>
                  <a:cubicBezTo>
                    <a:pt x="48" y="203"/>
                    <a:pt x="48" y="202"/>
                    <a:pt x="48" y="202"/>
                  </a:cubicBezTo>
                  <a:close/>
                  <a:moveTo>
                    <a:pt x="36" y="200"/>
                  </a:moveTo>
                  <a:cubicBezTo>
                    <a:pt x="39" y="200"/>
                    <a:pt x="43" y="194"/>
                    <a:pt x="46" y="197"/>
                  </a:cubicBezTo>
                  <a:cubicBezTo>
                    <a:pt x="46" y="197"/>
                    <a:pt x="47" y="197"/>
                    <a:pt x="48" y="197"/>
                  </a:cubicBezTo>
                  <a:cubicBezTo>
                    <a:pt x="45" y="190"/>
                    <a:pt x="37" y="195"/>
                    <a:pt x="36" y="200"/>
                  </a:cubicBezTo>
                  <a:close/>
                  <a:moveTo>
                    <a:pt x="43" y="187"/>
                  </a:moveTo>
                  <a:cubicBezTo>
                    <a:pt x="41" y="187"/>
                    <a:pt x="39" y="188"/>
                    <a:pt x="38" y="189"/>
                  </a:cubicBezTo>
                  <a:cubicBezTo>
                    <a:pt x="37" y="188"/>
                    <a:pt x="37" y="188"/>
                    <a:pt x="36" y="187"/>
                  </a:cubicBezTo>
                  <a:cubicBezTo>
                    <a:pt x="35" y="189"/>
                    <a:pt x="31" y="192"/>
                    <a:pt x="35" y="194"/>
                  </a:cubicBezTo>
                  <a:cubicBezTo>
                    <a:pt x="38" y="193"/>
                    <a:pt x="41" y="188"/>
                    <a:pt x="44" y="189"/>
                  </a:cubicBezTo>
                  <a:cubicBezTo>
                    <a:pt x="43" y="189"/>
                    <a:pt x="44" y="188"/>
                    <a:pt x="43" y="187"/>
                  </a:cubicBezTo>
                  <a:close/>
                  <a:moveTo>
                    <a:pt x="40" y="179"/>
                  </a:moveTo>
                  <a:cubicBezTo>
                    <a:pt x="39" y="181"/>
                    <a:pt x="38" y="180"/>
                    <a:pt x="36" y="180"/>
                  </a:cubicBezTo>
                  <a:cubicBezTo>
                    <a:pt x="35" y="180"/>
                    <a:pt x="34" y="181"/>
                    <a:pt x="33" y="181"/>
                  </a:cubicBezTo>
                  <a:cubicBezTo>
                    <a:pt x="34" y="182"/>
                    <a:pt x="34" y="181"/>
                    <a:pt x="35" y="182"/>
                  </a:cubicBezTo>
                  <a:cubicBezTo>
                    <a:pt x="33" y="183"/>
                    <a:pt x="30" y="183"/>
                    <a:pt x="30" y="186"/>
                  </a:cubicBezTo>
                  <a:cubicBezTo>
                    <a:pt x="30" y="187"/>
                    <a:pt x="31" y="187"/>
                    <a:pt x="32" y="187"/>
                  </a:cubicBezTo>
                  <a:cubicBezTo>
                    <a:pt x="34" y="184"/>
                    <a:pt x="38" y="185"/>
                    <a:pt x="43" y="183"/>
                  </a:cubicBezTo>
                  <a:cubicBezTo>
                    <a:pt x="43" y="181"/>
                    <a:pt x="42" y="180"/>
                    <a:pt x="40" y="179"/>
                  </a:cubicBezTo>
                  <a:close/>
                  <a:moveTo>
                    <a:pt x="39" y="172"/>
                  </a:moveTo>
                  <a:cubicBezTo>
                    <a:pt x="36" y="173"/>
                    <a:pt x="33" y="173"/>
                    <a:pt x="30" y="174"/>
                  </a:cubicBezTo>
                  <a:cubicBezTo>
                    <a:pt x="30" y="176"/>
                    <a:pt x="28" y="178"/>
                    <a:pt x="29" y="180"/>
                  </a:cubicBezTo>
                  <a:cubicBezTo>
                    <a:pt x="32" y="179"/>
                    <a:pt x="38" y="176"/>
                    <a:pt x="40" y="174"/>
                  </a:cubicBezTo>
                  <a:cubicBezTo>
                    <a:pt x="39" y="174"/>
                    <a:pt x="39" y="173"/>
                    <a:pt x="39" y="172"/>
                  </a:cubicBezTo>
                  <a:close/>
                  <a:moveTo>
                    <a:pt x="26" y="169"/>
                  </a:moveTo>
                  <a:cubicBezTo>
                    <a:pt x="28" y="171"/>
                    <a:pt x="29" y="170"/>
                    <a:pt x="31" y="171"/>
                  </a:cubicBezTo>
                  <a:cubicBezTo>
                    <a:pt x="32" y="170"/>
                    <a:pt x="34" y="169"/>
                    <a:pt x="35" y="168"/>
                  </a:cubicBezTo>
                  <a:cubicBezTo>
                    <a:pt x="36" y="168"/>
                    <a:pt x="37" y="167"/>
                    <a:pt x="38" y="166"/>
                  </a:cubicBezTo>
                  <a:cubicBezTo>
                    <a:pt x="34" y="162"/>
                    <a:pt x="29" y="165"/>
                    <a:pt x="26" y="169"/>
                  </a:cubicBezTo>
                  <a:close/>
                  <a:moveTo>
                    <a:pt x="30" y="156"/>
                  </a:moveTo>
                  <a:cubicBezTo>
                    <a:pt x="26" y="158"/>
                    <a:pt x="26" y="160"/>
                    <a:pt x="24" y="164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9" y="162"/>
                    <a:pt x="33" y="161"/>
                    <a:pt x="36" y="159"/>
                  </a:cubicBezTo>
                  <a:cubicBezTo>
                    <a:pt x="35" y="157"/>
                    <a:pt x="34" y="156"/>
                    <a:pt x="32" y="156"/>
                  </a:cubicBezTo>
                  <a:cubicBezTo>
                    <a:pt x="31" y="156"/>
                    <a:pt x="30" y="158"/>
                    <a:pt x="30" y="156"/>
                  </a:cubicBezTo>
                  <a:close/>
                  <a:moveTo>
                    <a:pt x="22" y="156"/>
                  </a:moveTo>
                  <a:cubicBezTo>
                    <a:pt x="26" y="156"/>
                    <a:pt x="30" y="153"/>
                    <a:pt x="32" y="149"/>
                  </a:cubicBezTo>
                  <a:cubicBezTo>
                    <a:pt x="28" y="148"/>
                    <a:pt x="22" y="152"/>
                    <a:pt x="22" y="156"/>
                  </a:cubicBezTo>
                  <a:close/>
                  <a:moveTo>
                    <a:pt x="28" y="144"/>
                  </a:moveTo>
                  <a:cubicBezTo>
                    <a:pt x="27" y="144"/>
                    <a:pt x="26" y="143"/>
                    <a:pt x="25" y="143"/>
                  </a:cubicBezTo>
                  <a:cubicBezTo>
                    <a:pt x="23" y="144"/>
                    <a:pt x="18" y="147"/>
                    <a:pt x="21" y="150"/>
                  </a:cubicBezTo>
                  <a:cubicBezTo>
                    <a:pt x="25" y="148"/>
                    <a:pt x="27" y="147"/>
                    <a:pt x="30" y="144"/>
                  </a:cubicBezTo>
                  <a:cubicBezTo>
                    <a:pt x="29" y="143"/>
                    <a:pt x="28" y="144"/>
                    <a:pt x="28" y="144"/>
                  </a:cubicBezTo>
                  <a:close/>
                  <a:moveTo>
                    <a:pt x="28" y="135"/>
                  </a:moveTo>
                  <a:cubicBezTo>
                    <a:pt x="27" y="134"/>
                    <a:pt x="24" y="135"/>
                    <a:pt x="22" y="136"/>
                  </a:cubicBezTo>
                  <a:cubicBezTo>
                    <a:pt x="21" y="137"/>
                    <a:pt x="21" y="139"/>
                    <a:pt x="19" y="139"/>
                  </a:cubicBezTo>
                  <a:cubicBezTo>
                    <a:pt x="18" y="141"/>
                    <a:pt x="19" y="142"/>
                    <a:pt x="20" y="142"/>
                  </a:cubicBezTo>
                  <a:cubicBezTo>
                    <a:pt x="22" y="139"/>
                    <a:pt x="33" y="139"/>
                    <a:pt x="28" y="135"/>
                  </a:cubicBezTo>
                  <a:close/>
                  <a:moveTo>
                    <a:pt x="28" y="129"/>
                  </a:moveTo>
                  <a:cubicBezTo>
                    <a:pt x="28" y="128"/>
                    <a:pt x="26" y="127"/>
                    <a:pt x="25" y="127"/>
                  </a:cubicBezTo>
                  <a:cubicBezTo>
                    <a:pt x="23" y="128"/>
                    <a:pt x="23" y="128"/>
                    <a:pt x="20" y="128"/>
                  </a:cubicBezTo>
                  <a:cubicBezTo>
                    <a:pt x="18" y="129"/>
                    <a:pt x="17" y="131"/>
                    <a:pt x="15" y="132"/>
                  </a:cubicBezTo>
                  <a:cubicBezTo>
                    <a:pt x="15" y="133"/>
                    <a:pt x="15" y="134"/>
                    <a:pt x="16" y="136"/>
                  </a:cubicBezTo>
                  <a:cubicBezTo>
                    <a:pt x="20" y="134"/>
                    <a:pt x="26" y="132"/>
                    <a:pt x="28" y="129"/>
                  </a:cubicBezTo>
                  <a:close/>
                  <a:moveTo>
                    <a:pt x="19" y="122"/>
                  </a:moveTo>
                  <a:cubicBezTo>
                    <a:pt x="19" y="125"/>
                    <a:pt x="13" y="124"/>
                    <a:pt x="15" y="128"/>
                  </a:cubicBezTo>
                  <a:cubicBezTo>
                    <a:pt x="18" y="128"/>
                    <a:pt x="20" y="125"/>
                    <a:pt x="21" y="123"/>
                  </a:cubicBezTo>
                  <a:cubicBezTo>
                    <a:pt x="22" y="123"/>
                    <a:pt x="23" y="124"/>
                    <a:pt x="24" y="123"/>
                  </a:cubicBezTo>
                  <a:cubicBezTo>
                    <a:pt x="22" y="122"/>
                    <a:pt x="21" y="123"/>
                    <a:pt x="19" y="122"/>
                  </a:cubicBezTo>
                  <a:close/>
                  <a:moveTo>
                    <a:pt x="18" y="116"/>
                  </a:moveTo>
                  <a:cubicBezTo>
                    <a:pt x="15" y="118"/>
                    <a:pt x="12" y="121"/>
                    <a:pt x="12" y="124"/>
                  </a:cubicBezTo>
                  <a:cubicBezTo>
                    <a:pt x="16" y="121"/>
                    <a:pt x="18" y="118"/>
                    <a:pt x="23" y="118"/>
                  </a:cubicBezTo>
                  <a:cubicBezTo>
                    <a:pt x="23" y="117"/>
                    <a:pt x="23" y="117"/>
                    <a:pt x="23" y="117"/>
                  </a:cubicBezTo>
                  <a:cubicBezTo>
                    <a:pt x="21" y="116"/>
                    <a:pt x="20" y="117"/>
                    <a:pt x="18" y="116"/>
                  </a:cubicBezTo>
                  <a:close/>
                  <a:moveTo>
                    <a:pt x="11" y="115"/>
                  </a:moveTo>
                  <a:cubicBezTo>
                    <a:pt x="14" y="114"/>
                    <a:pt x="16" y="111"/>
                    <a:pt x="20" y="112"/>
                  </a:cubicBezTo>
                  <a:cubicBezTo>
                    <a:pt x="20" y="112"/>
                    <a:pt x="20" y="111"/>
                    <a:pt x="20" y="111"/>
                  </a:cubicBezTo>
                  <a:cubicBezTo>
                    <a:pt x="17" y="108"/>
                    <a:pt x="10" y="110"/>
                    <a:pt x="11" y="115"/>
                  </a:cubicBezTo>
                  <a:close/>
                  <a:moveTo>
                    <a:pt x="19" y="103"/>
                  </a:moveTo>
                  <a:cubicBezTo>
                    <a:pt x="16" y="98"/>
                    <a:pt x="8" y="101"/>
                    <a:pt x="7" y="105"/>
                  </a:cubicBezTo>
                  <a:cubicBezTo>
                    <a:pt x="8" y="106"/>
                    <a:pt x="8" y="109"/>
                    <a:pt x="11" y="109"/>
                  </a:cubicBezTo>
                  <a:cubicBezTo>
                    <a:pt x="11" y="105"/>
                    <a:pt x="15" y="104"/>
                    <a:pt x="19" y="104"/>
                  </a:cubicBezTo>
                  <a:cubicBezTo>
                    <a:pt x="19" y="104"/>
                    <a:pt x="20" y="104"/>
                    <a:pt x="19" y="103"/>
                  </a:cubicBezTo>
                  <a:close/>
                  <a:moveTo>
                    <a:pt x="5" y="92"/>
                  </a:moveTo>
                  <a:cubicBezTo>
                    <a:pt x="4" y="94"/>
                    <a:pt x="5" y="97"/>
                    <a:pt x="7" y="97"/>
                  </a:cubicBezTo>
                  <a:cubicBezTo>
                    <a:pt x="7" y="93"/>
                    <a:pt x="12" y="93"/>
                    <a:pt x="13" y="92"/>
                  </a:cubicBezTo>
                  <a:cubicBezTo>
                    <a:pt x="12" y="89"/>
                    <a:pt x="8" y="92"/>
                    <a:pt x="5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58" name="Freeform 325"/>
            <p:cNvSpPr>
              <a:spLocks noEditPoints="1"/>
            </p:cNvSpPr>
            <p:nvPr/>
          </p:nvSpPr>
          <p:spPr bwMode="auto">
            <a:xfrm>
              <a:off x="4149725" y="684213"/>
              <a:ext cx="265113" cy="215900"/>
            </a:xfrm>
            <a:custGeom>
              <a:avLst/>
              <a:gdLst>
                <a:gd name="T0" fmla="*/ 20 w 84"/>
                <a:gd name="T1" fmla="*/ 0 h 68"/>
                <a:gd name="T2" fmla="*/ 23 w 84"/>
                <a:gd name="T3" fmla="*/ 2 h 68"/>
                <a:gd name="T4" fmla="*/ 36 w 84"/>
                <a:gd name="T5" fmla="*/ 8 h 68"/>
                <a:gd name="T6" fmla="*/ 46 w 84"/>
                <a:gd name="T7" fmla="*/ 12 h 68"/>
                <a:gd name="T8" fmla="*/ 50 w 84"/>
                <a:gd name="T9" fmla="*/ 12 h 68"/>
                <a:gd name="T10" fmla="*/ 53 w 84"/>
                <a:gd name="T11" fmla="*/ 15 h 68"/>
                <a:gd name="T12" fmla="*/ 62 w 84"/>
                <a:gd name="T13" fmla="*/ 18 h 68"/>
                <a:gd name="T14" fmla="*/ 68 w 84"/>
                <a:gd name="T15" fmla="*/ 20 h 68"/>
                <a:gd name="T16" fmla="*/ 70 w 84"/>
                <a:gd name="T17" fmla="*/ 22 h 68"/>
                <a:gd name="T18" fmla="*/ 81 w 84"/>
                <a:gd name="T19" fmla="*/ 25 h 68"/>
                <a:gd name="T20" fmla="*/ 83 w 84"/>
                <a:gd name="T21" fmla="*/ 29 h 68"/>
                <a:gd name="T22" fmla="*/ 69 w 84"/>
                <a:gd name="T23" fmla="*/ 60 h 68"/>
                <a:gd name="T24" fmla="*/ 66 w 84"/>
                <a:gd name="T25" fmla="*/ 68 h 68"/>
                <a:gd name="T26" fmla="*/ 38 w 84"/>
                <a:gd name="T27" fmla="*/ 62 h 68"/>
                <a:gd name="T28" fmla="*/ 0 w 84"/>
                <a:gd name="T29" fmla="*/ 36 h 68"/>
                <a:gd name="T30" fmla="*/ 13 w 84"/>
                <a:gd name="T31" fmla="*/ 10 h 68"/>
                <a:gd name="T32" fmla="*/ 20 w 84"/>
                <a:gd name="T33" fmla="*/ 0 h 68"/>
                <a:gd name="T34" fmla="*/ 51 w 84"/>
                <a:gd name="T35" fmla="*/ 62 h 68"/>
                <a:gd name="T36" fmla="*/ 63 w 84"/>
                <a:gd name="T37" fmla="*/ 65 h 68"/>
                <a:gd name="T38" fmla="*/ 69 w 84"/>
                <a:gd name="T39" fmla="*/ 55 h 68"/>
                <a:gd name="T40" fmla="*/ 80 w 84"/>
                <a:gd name="T41" fmla="*/ 28 h 68"/>
                <a:gd name="T42" fmla="*/ 66 w 84"/>
                <a:gd name="T43" fmla="*/ 22 h 68"/>
                <a:gd name="T44" fmla="*/ 61 w 84"/>
                <a:gd name="T45" fmla="*/ 19 h 68"/>
                <a:gd name="T46" fmla="*/ 33 w 84"/>
                <a:gd name="T47" fmla="*/ 8 h 68"/>
                <a:gd name="T48" fmla="*/ 20 w 84"/>
                <a:gd name="T49" fmla="*/ 7 h 68"/>
                <a:gd name="T50" fmla="*/ 17 w 84"/>
                <a:gd name="T51" fmla="*/ 8 h 68"/>
                <a:gd name="T52" fmla="*/ 12 w 84"/>
                <a:gd name="T53" fmla="*/ 15 h 68"/>
                <a:gd name="T54" fmla="*/ 3 w 84"/>
                <a:gd name="T55" fmla="*/ 39 h 68"/>
                <a:gd name="T56" fmla="*/ 36 w 84"/>
                <a:gd name="T57" fmla="*/ 56 h 68"/>
                <a:gd name="T58" fmla="*/ 39 w 84"/>
                <a:gd name="T59" fmla="*/ 56 h 68"/>
                <a:gd name="T60" fmla="*/ 45 w 84"/>
                <a:gd name="T61" fmla="*/ 59 h 68"/>
                <a:gd name="T62" fmla="*/ 45 w 84"/>
                <a:gd name="T63" fmla="*/ 59 h 68"/>
                <a:gd name="T64" fmla="*/ 51 w 84"/>
                <a:gd name="T65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68">
                  <a:moveTo>
                    <a:pt x="20" y="0"/>
                  </a:moveTo>
                  <a:cubicBezTo>
                    <a:pt x="22" y="0"/>
                    <a:pt x="22" y="2"/>
                    <a:pt x="23" y="2"/>
                  </a:cubicBezTo>
                  <a:cubicBezTo>
                    <a:pt x="28" y="2"/>
                    <a:pt x="33" y="4"/>
                    <a:pt x="36" y="8"/>
                  </a:cubicBezTo>
                  <a:cubicBezTo>
                    <a:pt x="40" y="8"/>
                    <a:pt x="43" y="11"/>
                    <a:pt x="46" y="12"/>
                  </a:cubicBezTo>
                  <a:cubicBezTo>
                    <a:pt x="48" y="12"/>
                    <a:pt x="49" y="12"/>
                    <a:pt x="50" y="12"/>
                  </a:cubicBezTo>
                  <a:cubicBezTo>
                    <a:pt x="51" y="13"/>
                    <a:pt x="52" y="14"/>
                    <a:pt x="53" y="15"/>
                  </a:cubicBezTo>
                  <a:cubicBezTo>
                    <a:pt x="56" y="16"/>
                    <a:pt x="59" y="17"/>
                    <a:pt x="62" y="18"/>
                  </a:cubicBezTo>
                  <a:cubicBezTo>
                    <a:pt x="64" y="19"/>
                    <a:pt x="66" y="19"/>
                    <a:pt x="68" y="20"/>
                  </a:cubicBezTo>
                  <a:cubicBezTo>
                    <a:pt x="68" y="20"/>
                    <a:pt x="69" y="22"/>
                    <a:pt x="70" y="22"/>
                  </a:cubicBezTo>
                  <a:cubicBezTo>
                    <a:pt x="73" y="23"/>
                    <a:pt x="77" y="23"/>
                    <a:pt x="81" y="25"/>
                  </a:cubicBezTo>
                  <a:cubicBezTo>
                    <a:pt x="81" y="27"/>
                    <a:pt x="84" y="27"/>
                    <a:pt x="83" y="29"/>
                  </a:cubicBezTo>
                  <a:cubicBezTo>
                    <a:pt x="83" y="38"/>
                    <a:pt x="73" y="49"/>
                    <a:pt x="69" y="60"/>
                  </a:cubicBezTo>
                  <a:cubicBezTo>
                    <a:pt x="68" y="63"/>
                    <a:pt x="68" y="66"/>
                    <a:pt x="66" y="68"/>
                  </a:cubicBezTo>
                  <a:cubicBezTo>
                    <a:pt x="56" y="68"/>
                    <a:pt x="46" y="65"/>
                    <a:pt x="38" y="62"/>
                  </a:cubicBezTo>
                  <a:cubicBezTo>
                    <a:pt x="26" y="51"/>
                    <a:pt x="4" y="54"/>
                    <a:pt x="0" y="36"/>
                  </a:cubicBezTo>
                  <a:cubicBezTo>
                    <a:pt x="3" y="28"/>
                    <a:pt x="9" y="18"/>
                    <a:pt x="13" y="10"/>
                  </a:cubicBezTo>
                  <a:cubicBezTo>
                    <a:pt x="15" y="6"/>
                    <a:pt x="15" y="1"/>
                    <a:pt x="20" y="0"/>
                  </a:cubicBezTo>
                  <a:close/>
                  <a:moveTo>
                    <a:pt x="51" y="62"/>
                  </a:moveTo>
                  <a:cubicBezTo>
                    <a:pt x="53" y="63"/>
                    <a:pt x="58" y="64"/>
                    <a:pt x="63" y="65"/>
                  </a:cubicBezTo>
                  <a:cubicBezTo>
                    <a:pt x="67" y="62"/>
                    <a:pt x="67" y="59"/>
                    <a:pt x="69" y="55"/>
                  </a:cubicBezTo>
                  <a:cubicBezTo>
                    <a:pt x="73" y="46"/>
                    <a:pt x="80" y="38"/>
                    <a:pt x="80" y="28"/>
                  </a:cubicBezTo>
                  <a:cubicBezTo>
                    <a:pt x="76" y="24"/>
                    <a:pt x="70" y="26"/>
                    <a:pt x="66" y="22"/>
                  </a:cubicBezTo>
                  <a:cubicBezTo>
                    <a:pt x="63" y="21"/>
                    <a:pt x="62" y="20"/>
                    <a:pt x="61" y="19"/>
                  </a:cubicBezTo>
                  <a:cubicBezTo>
                    <a:pt x="50" y="17"/>
                    <a:pt x="41" y="12"/>
                    <a:pt x="33" y="8"/>
                  </a:cubicBezTo>
                  <a:cubicBezTo>
                    <a:pt x="29" y="6"/>
                    <a:pt x="22" y="4"/>
                    <a:pt x="20" y="7"/>
                  </a:cubicBezTo>
                  <a:cubicBezTo>
                    <a:pt x="19" y="6"/>
                    <a:pt x="18" y="8"/>
                    <a:pt x="17" y="8"/>
                  </a:cubicBezTo>
                  <a:cubicBezTo>
                    <a:pt x="15" y="10"/>
                    <a:pt x="15" y="14"/>
                    <a:pt x="12" y="15"/>
                  </a:cubicBezTo>
                  <a:cubicBezTo>
                    <a:pt x="10" y="26"/>
                    <a:pt x="3" y="27"/>
                    <a:pt x="3" y="39"/>
                  </a:cubicBezTo>
                  <a:cubicBezTo>
                    <a:pt x="10" y="49"/>
                    <a:pt x="27" y="49"/>
                    <a:pt x="36" y="56"/>
                  </a:cubicBezTo>
                  <a:cubicBezTo>
                    <a:pt x="38" y="56"/>
                    <a:pt x="38" y="57"/>
                    <a:pt x="39" y="56"/>
                  </a:cubicBezTo>
                  <a:cubicBezTo>
                    <a:pt x="40" y="58"/>
                    <a:pt x="44" y="57"/>
                    <a:pt x="45" y="59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7" y="59"/>
                    <a:pt x="49" y="61"/>
                    <a:pt x="5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59" name="Freeform 326"/>
            <p:cNvSpPr/>
            <p:nvPr/>
          </p:nvSpPr>
          <p:spPr bwMode="auto">
            <a:xfrm>
              <a:off x="4225925" y="744538"/>
              <a:ext cx="141288" cy="57150"/>
            </a:xfrm>
            <a:custGeom>
              <a:avLst/>
              <a:gdLst>
                <a:gd name="T0" fmla="*/ 0 w 45"/>
                <a:gd name="T1" fmla="*/ 0 h 18"/>
                <a:gd name="T2" fmla="*/ 19 w 45"/>
                <a:gd name="T3" fmla="*/ 5 h 18"/>
                <a:gd name="T4" fmla="*/ 26 w 45"/>
                <a:gd name="T5" fmla="*/ 10 h 18"/>
                <a:gd name="T6" fmla="*/ 37 w 45"/>
                <a:gd name="T7" fmla="*/ 14 h 18"/>
                <a:gd name="T8" fmla="*/ 43 w 45"/>
                <a:gd name="T9" fmla="*/ 18 h 18"/>
                <a:gd name="T10" fmla="*/ 13 w 45"/>
                <a:gd name="T11" fmla="*/ 6 h 18"/>
                <a:gd name="T12" fmla="*/ 14 w 45"/>
                <a:gd name="T13" fmla="*/ 6 h 18"/>
                <a:gd name="T14" fmla="*/ 0 w 4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8">
                  <a:moveTo>
                    <a:pt x="0" y="0"/>
                  </a:moveTo>
                  <a:cubicBezTo>
                    <a:pt x="5" y="0"/>
                    <a:pt x="13" y="5"/>
                    <a:pt x="19" y="5"/>
                  </a:cubicBezTo>
                  <a:cubicBezTo>
                    <a:pt x="21" y="7"/>
                    <a:pt x="24" y="8"/>
                    <a:pt x="26" y="10"/>
                  </a:cubicBezTo>
                  <a:cubicBezTo>
                    <a:pt x="30" y="10"/>
                    <a:pt x="33" y="12"/>
                    <a:pt x="37" y="14"/>
                  </a:cubicBezTo>
                  <a:cubicBezTo>
                    <a:pt x="39" y="13"/>
                    <a:pt x="45" y="15"/>
                    <a:pt x="43" y="18"/>
                  </a:cubicBezTo>
                  <a:cubicBezTo>
                    <a:pt x="32" y="14"/>
                    <a:pt x="21" y="10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0" y="5"/>
                    <a:pt x="4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60" name="Freeform 327"/>
            <p:cNvSpPr/>
            <p:nvPr/>
          </p:nvSpPr>
          <p:spPr bwMode="auto">
            <a:xfrm>
              <a:off x="4181475" y="798513"/>
              <a:ext cx="150813" cy="66675"/>
            </a:xfrm>
            <a:custGeom>
              <a:avLst/>
              <a:gdLst>
                <a:gd name="T0" fmla="*/ 48 w 48"/>
                <a:gd name="T1" fmla="*/ 20 h 21"/>
                <a:gd name="T2" fmla="*/ 47 w 48"/>
                <a:gd name="T3" fmla="*/ 20 h 21"/>
                <a:gd name="T4" fmla="*/ 43 w 48"/>
                <a:gd name="T5" fmla="*/ 19 h 21"/>
                <a:gd name="T6" fmla="*/ 23 w 48"/>
                <a:gd name="T7" fmla="*/ 10 h 21"/>
                <a:gd name="T8" fmla="*/ 0 w 48"/>
                <a:gd name="T9" fmla="*/ 3 h 21"/>
                <a:gd name="T10" fmla="*/ 12 w 48"/>
                <a:gd name="T11" fmla="*/ 3 h 21"/>
                <a:gd name="T12" fmla="*/ 48 w 48"/>
                <a:gd name="T13" fmla="*/ 19 h 21"/>
                <a:gd name="T14" fmla="*/ 48 w 48"/>
                <a:gd name="T1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1">
                  <a:moveTo>
                    <a:pt x="48" y="20"/>
                  </a:moveTo>
                  <a:cubicBezTo>
                    <a:pt x="48" y="20"/>
                    <a:pt x="48" y="20"/>
                    <a:pt x="47" y="20"/>
                  </a:cubicBezTo>
                  <a:cubicBezTo>
                    <a:pt x="46" y="21"/>
                    <a:pt x="44" y="20"/>
                    <a:pt x="43" y="19"/>
                  </a:cubicBezTo>
                  <a:cubicBezTo>
                    <a:pt x="36" y="16"/>
                    <a:pt x="29" y="14"/>
                    <a:pt x="23" y="10"/>
                  </a:cubicBezTo>
                  <a:cubicBezTo>
                    <a:pt x="15" y="8"/>
                    <a:pt x="7" y="5"/>
                    <a:pt x="0" y="3"/>
                  </a:cubicBezTo>
                  <a:cubicBezTo>
                    <a:pt x="2" y="0"/>
                    <a:pt x="7" y="3"/>
                    <a:pt x="12" y="3"/>
                  </a:cubicBezTo>
                  <a:cubicBezTo>
                    <a:pt x="23" y="10"/>
                    <a:pt x="35" y="13"/>
                    <a:pt x="48" y="19"/>
                  </a:cubicBezTo>
                  <a:cubicBezTo>
                    <a:pt x="48" y="19"/>
                    <a:pt x="47" y="20"/>
                    <a:pt x="4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sp>
        <p:nvSpPr>
          <p:cNvPr id="161" name="Freeform 328"/>
          <p:cNvSpPr/>
          <p:nvPr/>
        </p:nvSpPr>
        <p:spPr bwMode="auto">
          <a:xfrm>
            <a:off x="611188" y="1306513"/>
            <a:ext cx="101600" cy="98425"/>
          </a:xfrm>
          <a:custGeom>
            <a:avLst/>
            <a:gdLst>
              <a:gd name="T0" fmla="*/ 32 w 32"/>
              <a:gd name="T1" fmla="*/ 6 h 31"/>
              <a:gd name="T2" fmla="*/ 29 w 32"/>
              <a:gd name="T3" fmla="*/ 5 h 31"/>
              <a:gd name="T4" fmla="*/ 24 w 32"/>
              <a:gd name="T5" fmla="*/ 4 h 31"/>
              <a:gd name="T6" fmla="*/ 15 w 32"/>
              <a:gd name="T7" fmla="*/ 4 h 31"/>
              <a:gd name="T8" fmla="*/ 14 w 32"/>
              <a:gd name="T9" fmla="*/ 6 h 31"/>
              <a:gd name="T10" fmla="*/ 10 w 32"/>
              <a:gd name="T11" fmla="*/ 11 h 31"/>
              <a:gd name="T12" fmla="*/ 17 w 32"/>
              <a:gd name="T13" fmla="*/ 12 h 31"/>
              <a:gd name="T14" fmla="*/ 21 w 32"/>
              <a:gd name="T15" fmla="*/ 15 h 31"/>
              <a:gd name="T16" fmla="*/ 9 w 32"/>
              <a:gd name="T17" fmla="*/ 13 h 31"/>
              <a:gd name="T18" fmla="*/ 6 w 32"/>
              <a:gd name="T19" fmla="*/ 17 h 31"/>
              <a:gd name="T20" fmla="*/ 4 w 32"/>
              <a:gd name="T21" fmla="*/ 20 h 31"/>
              <a:gd name="T22" fmla="*/ 20 w 32"/>
              <a:gd name="T23" fmla="*/ 29 h 31"/>
              <a:gd name="T24" fmla="*/ 14 w 32"/>
              <a:gd name="T25" fmla="*/ 30 h 31"/>
              <a:gd name="T26" fmla="*/ 6 w 32"/>
              <a:gd name="T27" fmla="*/ 28 h 31"/>
              <a:gd name="T28" fmla="*/ 2 w 32"/>
              <a:gd name="T29" fmla="*/ 20 h 31"/>
              <a:gd name="T30" fmla="*/ 5 w 32"/>
              <a:gd name="T31" fmla="*/ 16 h 31"/>
              <a:gd name="T32" fmla="*/ 9 w 32"/>
              <a:gd name="T33" fmla="*/ 9 h 31"/>
              <a:gd name="T34" fmla="*/ 13 w 32"/>
              <a:gd name="T35" fmla="*/ 4 h 31"/>
              <a:gd name="T36" fmla="*/ 20 w 32"/>
              <a:gd name="T37" fmla="*/ 1 h 31"/>
              <a:gd name="T38" fmla="*/ 23 w 32"/>
              <a:gd name="T39" fmla="*/ 2 h 31"/>
              <a:gd name="T40" fmla="*/ 32 w 32"/>
              <a:gd name="T41" fmla="*/ 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" h="31">
                <a:moveTo>
                  <a:pt x="32" y="6"/>
                </a:moveTo>
                <a:cubicBezTo>
                  <a:pt x="31" y="6"/>
                  <a:pt x="30" y="5"/>
                  <a:pt x="29" y="5"/>
                </a:cubicBezTo>
                <a:cubicBezTo>
                  <a:pt x="28" y="4"/>
                  <a:pt x="25" y="4"/>
                  <a:pt x="24" y="4"/>
                </a:cubicBezTo>
                <a:cubicBezTo>
                  <a:pt x="20" y="3"/>
                  <a:pt x="18" y="2"/>
                  <a:pt x="15" y="4"/>
                </a:cubicBezTo>
                <a:cubicBezTo>
                  <a:pt x="15" y="5"/>
                  <a:pt x="14" y="6"/>
                  <a:pt x="14" y="6"/>
                </a:cubicBezTo>
                <a:cubicBezTo>
                  <a:pt x="12" y="8"/>
                  <a:pt x="11" y="9"/>
                  <a:pt x="10" y="11"/>
                </a:cubicBezTo>
                <a:cubicBezTo>
                  <a:pt x="12" y="12"/>
                  <a:pt x="15" y="12"/>
                  <a:pt x="17" y="12"/>
                </a:cubicBezTo>
                <a:cubicBezTo>
                  <a:pt x="18" y="13"/>
                  <a:pt x="21" y="13"/>
                  <a:pt x="21" y="15"/>
                </a:cubicBezTo>
                <a:cubicBezTo>
                  <a:pt x="17" y="14"/>
                  <a:pt x="13" y="13"/>
                  <a:pt x="9" y="13"/>
                </a:cubicBezTo>
                <a:cubicBezTo>
                  <a:pt x="8" y="14"/>
                  <a:pt x="7" y="15"/>
                  <a:pt x="6" y="17"/>
                </a:cubicBezTo>
                <a:cubicBezTo>
                  <a:pt x="5" y="18"/>
                  <a:pt x="4" y="19"/>
                  <a:pt x="4" y="20"/>
                </a:cubicBezTo>
                <a:cubicBezTo>
                  <a:pt x="0" y="28"/>
                  <a:pt x="15" y="28"/>
                  <a:pt x="20" y="29"/>
                </a:cubicBezTo>
                <a:cubicBezTo>
                  <a:pt x="19" y="31"/>
                  <a:pt x="16" y="30"/>
                  <a:pt x="14" y="30"/>
                </a:cubicBezTo>
                <a:cubicBezTo>
                  <a:pt x="11" y="29"/>
                  <a:pt x="8" y="29"/>
                  <a:pt x="6" y="28"/>
                </a:cubicBezTo>
                <a:cubicBezTo>
                  <a:pt x="2" y="26"/>
                  <a:pt x="0" y="25"/>
                  <a:pt x="2" y="20"/>
                </a:cubicBezTo>
                <a:cubicBezTo>
                  <a:pt x="3" y="18"/>
                  <a:pt x="4" y="17"/>
                  <a:pt x="5" y="16"/>
                </a:cubicBezTo>
                <a:cubicBezTo>
                  <a:pt x="5" y="13"/>
                  <a:pt x="8" y="11"/>
                  <a:pt x="9" y="9"/>
                </a:cubicBezTo>
                <a:cubicBezTo>
                  <a:pt x="11" y="7"/>
                  <a:pt x="11" y="6"/>
                  <a:pt x="13" y="4"/>
                </a:cubicBezTo>
                <a:cubicBezTo>
                  <a:pt x="15" y="2"/>
                  <a:pt x="16" y="0"/>
                  <a:pt x="20" y="1"/>
                </a:cubicBezTo>
                <a:cubicBezTo>
                  <a:pt x="21" y="1"/>
                  <a:pt x="22" y="1"/>
                  <a:pt x="23" y="2"/>
                </a:cubicBezTo>
                <a:cubicBezTo>
                  <a:pt x="27" y="2"/>
                  <a:pt x="32" y="3"/>
                  <a:pt x="32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62" name="Freeform 329"/>
          <p:cNvSpPr/>
          <p:nvPr/>
        </p:nvSpPr>
        <p:spPr bwMode="auto">
          <a:xfrm>
            <a:off x="709613" y="1347788"/>
            <a:ext cx="42862" cy="12700"/>
          </a:xfrm>
          <a:custGeom>
            <a:avLst/>
            <a:gdLst>
              <a:gd name="T0" fmla="*/ 14 w 14"/>
              <a:gd name="T1" fmla="*/ 3 h 4"/>
              <a:gd name="T2" fmla="*/ 14 w 14"/>
              <a:gd name="T3" fmla="*/ 4 h 4"/>
              <a:gd name="T4" fmla="*/ 5 w 14"/>
              <a:gd name="T5" fmla="*/ 2 h 4"/>
              <a:gd name="T6" fmla="*/ 0 w 14"/>
              <a:gd name="T7" fmla="*/ 1 h 4"/>
              <a:gd name="T8" fmla="*/ 0 w 14"/>
              <a:gd name="T9" fmla="*/ 0 h 4"/>
              <a:gd name="T10" fmla="*/ 1 w 14"/>
              <a:gd name="T11" fmla="*/ 0 h 4"/>
              <a:gd name="T12" fmla="*/ 12 w 14"/>
              <a:gd name="T13" fmla="*/ 2 h 4"/>
              <a:gd name="T14" fmla="*/ 14 w 14"/>
              <a:gd name="T1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4">
                <a:moveTo>
                  <a:pt x="14" y="3"/>
                </a:moveTo>
                <a:cubicBezTo>
                  <a:pt x="14" y="3"/>
                  <a:pt x="14" y="4"/>
                  <a:pt x="14" y="4"/>
                </a:cubicBezTo>
                <a:cubicBezTo>
                  <a:pt x="11" y="4"/>
                  <a:pt x="8" y="2"/>
                  <a:pt x="5" y="2"/>
                </a:cubicBezTo>
                <a:cubicBezTo>
                  <a:pt x="3" y="2"/>
                  <a:pt x="1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9" y="0"/>
                  <a:pt x="12" y="2"/>
                </a:cubicBezTo>
                <a:cubicBezTo>
                  <a:pt x="13" y="2"/>
                  <a:pt x="14" y="2"/>
                  <a:pt x="1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63" name="Freeform 330"/>
          <p:cNvSpPr/>
          <p:nvPr/>
        </p:nvSpPr>
        <p:spPr bwMode="auto">
          <a:xfrm>
            <a:off x="957263" y="1350963"/>
            <a:ext cx="53975" cy="57150"/>
          </a:xfrm>
          <a:custGeom>
            <a:avLst/>
            <a:gdLst>
              <a:gd name="T0" fmla="*/ 3 w 17"/>
              <a:gd name="T1" fmla="*/ 13 h 18"/>
              <a:gd name="T2" fmla="*/ 3 w 17"/>
              <a:gd name="T3" fmla="*/ 14 h 18"/>
              <a:gd name="T4" fmla="*/ 11 w 17"/>
              <a:gd name="T5" fmla="*/ 16 h 18"/>
              <a:gd name="T6" fmla="*/ 14 w 17"/>
              <a:gd name="T7" fmla="*/ 16 h 18"/>
              <a:gd name="T8" fmla="*/ 0 w 17"/>
              <a:gd name="T9" fmla="*/ 15 h 18"/>
              <a:gd name="T10" fmla="*/ 2 w 17"/>
              <a:gd name="T11" fmla="*/ 11 h 18"/>
              <a:gd name="T12" fmla="*/ 14 w 17"/>
              <a:gd name="T13" fmla="*/ 4 h 18"/>
              <a:gd name="T14" fmla="*/ 11 w 17"/>
              <a:gd name="T15" fmla="*/ 3 h 18"/>
              <a:gd name="T16" fmla="*/ 6 w 17"/>
              <a:gd name="T17" fmla="*/ 6 h 18"/>
              <a:gd name="T18" fmla="*/ 15 w 17"/>
              <a:gd name="T19" fmla="*/ 3 h 18"/>
              <a:gd name="T20" fmla="*/ 16 w 17"/>
              <a:gd name="T21" fmla="*/ 6 h 18"/>
              <a:gd name="T22" fmla="*/ 3 w 17"/>
              <a:gd name="T23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8">
                <a:moveTo>
                  <a:pt x="3" y="13"/>
                </a:moveTo>
                <a:cubicBezTo>
                  <a:pt x="4" y="13"/>
                  <a:pt x="3" y="14"/>
                  <a:pt x="3" y="14"/>
                </a:cubicBezTo>
                <a:cubicBezTo>
                  <a:pt x="5" y="15"/>
                  <a:pt x="9" y="16"/>
                  <a:pt x="11" y="16"/>
                </a:cubicBezTo>
                <a:cubicBezTo>
                  <a:pt x="13" y="16"/>
                  <a:pt x="14" y="15"/>
                  <a:pt x="14" y="16"/>
                </a:cubicBezTo>
                <a:cubicBezTo>
                  <a:pt x="11" y="18"/>
                  <a:pt x="4" y="17"/>
                  <a:pt x="0" y="15"/>
                </a:cubicBezTo>
                <a:cubicBezTo>
                  <a:pt x="0" y="13"/>
                  <a:pt x="1" y="12"/>
                  <a:pt x="2" y="11"/>
                </a:cubicBezTo>
                <a:cubicBezTo>
                  <a:pt x="6" y="10"/>
                  <a:pt x="17" y="10"/>
                  <a:pt x="14" y="4"/>
                </a:cubicBezTo>
                <a:cubicBezTo>
                  <a:pt x="12" y="3"/>
                  <a:pt x="12" y="3"/>
                  <a:pt x="11" y="3"/>
                </a:cubicBezTo>
                <a:cubicBezTo>
                  <a:pt x="9" y="3"/>
                  <a:pt x="8" y="6"/>
                  <a:pt x="6" y="6"/>
                </a:cubicBezTo>
                <a:cubicBezTo>
                  <a:pt x="6" y="2"/>
                  <a:pt x="12" y="0"/>
                  <a:pt x="15" y="3"/>
                </a:cubicBezTo>
                <a:cubicBezTo>
                  <a:pt x="16" y="4"/>
                  <a:pt x="16" y="5"/>
                  <a:pt x="16" y="6"/>
                </a:cubicBezTo>
                <a:cubicBezTo>
                  <a:pt x="16" y="12"/>
                  <a:pt x="8" y="12"/>
                  <a:pt x="3" y="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64" name="Freeform 331"/>
          <p:cNvSpPr/>
          <p:nvPr/>
        </p:nvSpPr>
        <p:spPr bwMode="auto">
          <a:xfrm>
            <a:off x="768350" y="1357313"/>
            <a:ext cx="98425" cy="76200"/>
          </a:xfrm>
          <a:custGeom>
            <a:avLst/>
            <a:gdLst>
              <a:gd name="T0" fmla="*/ 8 w 31"/>
              <a:gd name="T1" fmla="*/ 2 h 24"/>
              <a:gd name="T2" fmla="*/ 6 w 31"/>
              <a:gd name="T3" fmla="*/ 6 h 24"/>
              <a:gd name="T4" fmla="*/ 18 w 31"/>
              <a:gd name="T5" fmla="*/ 8 h 24"/>
              <a:gd name="T6" fmla="*/ 28 w 31"/>
              <a:gd name="T7" fmla="*/ 12 h 24"/>
              <a:gd name="T8" fmla="*/ 26 w 31"/>
              <a:gd name="T9" fmla="*/ 17 h 24"/>
              <a:gd name="T10" fmla="*/ 23 w 31"/>
              <a:gd name="T11" fmla="*/ 23 h 24"/>
              <a:gd name="T12" fmla="*/ 22 w 31"/>
              <a:gd name="T13" fmla="*/ 24 h 24"/>
              <a:gd name="T14" fmla="*/ 22 w 31"/>
              <a:gd name="T15" fmla="*/ 21 h 24"/>
              <a:gd name="T16" fmla="*/ 27 w 31"/>
              <a:gd name="T17" fmla="*/ 12 h 24"/>
              <a:gd name="T18" fmla="*/ 26 w 31"/>
              <a:gd name="T19" fmla="*/ 8 h 24"/>
              <a:gd name="T20" fmla="*/ 18 w 31"/>
              <a:gd name="T21" fmla="*/ 11 h 24"/>
              <a:gd name="T22" fmla="*/ 15 w 31"/>
              <a:gd name="T23" fmla="*/ 16 h 24"/>
              <a:gd name="T24" fmla="*/ 11 w 31"/>
              <a:gd name="T25" fmla="*/ 19 h 24"/>
              <a:gd name="T26" fmla="*/ 16 w 31"/>
              <a:gd name="T27" fmla="*/ 5 h 24"/>
              <a:gd name="T28" fmla="*/ 5 w 31"/>
              <a:gd name="T29" fmla="*/ 9 h 24"/>
              <a:gd name="T30" fmla="*/ 1 w 31"/>
              <a:gd name="T31" fmla="*/ 17 h 24"/>
              <a:gd name="T32" fmla="*/ 0 w 31"/>
              <a:gd name="T33" fmla="*/ 17 h 24"/>
              <a:gd name="T34" fmla="*/ 6 w 31"/>
              <a:gd name="T35" fmla="*/ 2 h 24"/>
              <a:gd name="T36" fmla="*/ 7 w 31"/>
              <a:gd name="T37" fmla="*/ 1 h 24"/>
              <a:gd name="T38" fmla="*/ 8 w 31"/>
              <a:gd name="T39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" h="24">
                <a:moveTo>
                  <a:pt x="8" y="2"/>
                </a:moveTo>
                <a:cubicBezTo>
                  <a:pt x="8" y="3"/>
                  <a:pt x="7" y="5"/>
                  <a:pt x="6" y="6"/>
                </a:cubicBezTo>
                <a:cubicBezTo>
                  <a:pt x="8" y="4"/>
                  <a:pt x="21" y="0"/>
                  <a:pt x="18" y="8"/>
                </a:cubicBezTo>
                <a:cubicBezTo>
                  <a:pt x="22" y="6"/>
                  <a:pt x="31" y="4"/>
                  <a:pt x="28" y="12"/>
                </a:cubicBezTo>
                <a:cubicBezTo>
                  <a:pt x="28" y="13"/>
                  <a:pt x="27" y="15"/>
                  <a:pt x="26" y="17"/>
                </a:cubicBezTo>
                <a:cubicBezTo>
                  <a:pt x="25" y="19"/>
                  <a:pt x="24" y="21"/>
                  <a:pt x="23" y="23"/>
                </a:cubicBezTo>
                <a:cubicBezTo>
                  <a:pt x="23" y="23"/>
                  <a:pt x="22" y="24"/>
                  <a:pt x="22" y="24"/>
                </a:cubicBezTo>
                <a:cubicBezTo>
                  <a:pt x="20" y="22"/>
                  <a:pt x="22" y="22"/>
                  <a:pt x="22" y="21"/>
                </a:cubicBezTo>
                <a:cubicBezTo>
                  <a:pt x="24" y="19"/>
                  <a:pt x="25" y="14"/>
                  <a:pt x="27" y="12"/>
                </a:cubicBezTo>
                <a:cubicBezTo>
                  <a:pt x="27" y="10"/>
                  <a:pt x="27" y="9"/>
                  <a:pt x="26" y="8"/>
                </a:cubicBezTo>
                <a:cubicBezTo>
                  <a:pt x="23" y="7"/>
                  <a:pt x="20" y="10"/>
                  <a:pt x="18" y="11"/>
                </a:cubicBezTo>
                <a:cubicBezTo>
                  <a:pt x="17" y="13"/>
                  <a:pt x="16" y="14"/>
                  <a:pt x="15" y="16"/>
                </a:cubicBezTo>
                <a:cubicBezTo>
                  <a:pt x="14" y="17"/>
                  <a:pt x="14" y="20"/>
                  <a:pt x="11" y="19"/>
                </a:cubicBezTo>
                <a:cubicBezTo>
                  <a:pt x="13" y="14"/>
                  <a:pt x="18" y="11"/>
                  <a:pt x="16" y="5"/>
                </a:cubicBezTo>
                <a:cubicBezTo>
                  <a:pt x="10" y="5"/>
                  <a:pt x="9" y="7"/>
                  <a:pt x="5" y="9"/>
                </a:cubicBezTo>
                <a:cubicBezTo>
                  <a:pt x="4" y="12"/>
                  <a:pt x="3" y="15"/>
                  <a:pt x="1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2"/>
                  <a:pt x="5" y="7"/>
                  <a:pt x="6" y="2"/>
                </a:cubicBezTo>
                <a:cubicBezTo>
                  <a:pt x="6" y="1"/>
                  <a:pt x="6" y="1"/>
                  <a:pt x="7" y="1"/>
                </a:cubicBezTo>
                <a:cubicBezTo>
                  <a:pt x="7" y="1"/>
                  <a:pt x="7" y="1"/>
                  <a:pt x="8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65" name="Freeform 332"/>
          <p:cNvSpPr/>
          <p:nvPr/>
        </p:nvSpPr>
        <p:spPr bwMode="auto">
          <a:xfrm>
            <a:off x="703263" y="1366838"/>
            <a:ext cx="42862" cy="15875"/>
          </a:xfrm>
          <a:custGeom>
            <a:avLst/>
            <a:gdLst>
              <a:gd name="T0" fmla="*/ 14 w 14"/>
              <a:gd name="T1" fmla="*/ 4 h 5"/>
              <a:gd name="T2" fmla="*/ 11 w 14"/>
              <a:gd name="T3" fmla="*/ 3 h 5"/>
              <a:gd name="T4" fmla="*/ 9 w 14"/>
              <a:gd name="T5" fmla="*/ 3 h 5"/>
              <a:gd name="T6" fmla="*/ 6 w 14"/>
              <a:gd name="T7" fmla="*/ 3 h 5"/>
              <a:gd name="T8" fmla="*/ 0 w 14"/>
              <a:gd name="T9" fmla="*/ 1 h 5"/>
              <a:gd name="T10" fmla="*/ 0 w 14"/>
              <a:gd name="T11" fmla="*/ 1 h 5"/>
              <a:gd name="T12" fmla="*/ 11 w 14"/>
              <a:gd name="T13" fmla="*/ 2 h 5"/>
              <a:gd name="T14" fmla="*/ 14 w 14"/>
              <a:gd name="T1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5">
                <a:moveTo>
                  <a:pt x="14" y="4"/>
                </a:moveTo>
                <a:cubicBezTo>
                  <a:pt x="13" y="5"/>
                  <a:pt x="12" y="3"/>
                  <a:pt x="11" y="3"/>
                </a:cubicBezTo>
                <a:cubicBezTo>
                  <a:pt x="10" y="3"/>
                  <a:pt x="10" y="3"/>
                  <a:pt x="9" y="3"/>
                </a:cubicBezTo>
                <a:cubicBezTo>
                  <a:pt x="8" y="3"/>
                  <a:pt x="7" y="3"/>
                  <a:pt x="6" y="3"/>
                </a:cubicBezTo>
                <a:cubicBezTo>
                  <a:pt x="4" y="2"/>
                  <a:pt x="1" y="3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0"/>
                  <a:pt x="8" y="2"/>
                  <a:pt x="11" y="2"/>
                </a:cubicBezTo>
                <a:cubicBezTo>
                  <a:pt x="13" y="2"/>
                  <a:pt x="14" y="2"/>
                  <a:pt x="14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66" name="Freeform 333"/>
          <p:cNvSpPr/>
          <p:nvPr/>
        </p:nvSpPr>
        <p:spPr bwMode="auto">
          <a:xfrm>
            <a:off x="876300" y="1389063"/>
            <a:ext cx="57150" cy="63500"/>
          </a:xfrm>
          <a:custGeom>
            <a:avLst/>
            <a:gdLst>
              <a:gd name="T0" fmla="*/ 16 w 18"/>
              <a:gd name="T1" fmla="*/ 4 h 20"/>
              <a:gd name="T2" fmla="*/ 14 w 18"/>
              <a:gd name="T3" fmla="*/ 5 h 20"/>
              <a:gd name="T4" fmla="*/ 13 w 18"/>
              <a:gd name="T5" fmla="*/ 3 h 20"/>
              <a:gd name="T6" fmla="*/ 13 w 18"/>
              <a:gd name="T7" fmla="*/ 2 h 20"/>
              <a:gd name="T8" fmla="*/ 5 w 18"/>
              <a:gd name="T9" fmla="*/ 4 h 20"/>
              <a:gd name="T10" fmla="*/ 5 w 18"/>
              <a:gd name="T11" fmla="*/ 16 h 20"/>
              <a:gd name="T12" fmla="*/ 16 w 18"/>
              <a:gd name="T13" fmla="*/ 13 h 20"/>
              <a:gd name="T14" fmla="*/ 10 w 18"/>
              <a:gd name="T15" fmla="*/ 18 h 20"/>
              <a:gd name="T16" fmla="*/ 0 w 18"/>
              <a:gd name="T17" fmla="*/ 10 h 20"/>
              <a:gd name="T18" fmla="*/ 5 w 18"/>
              <a:gd name="T19" fmla="*/ 2 h 20"/>
              <a:gd name="T20" fmla="*/ 16 w 18"/>
              <a:gd name="T2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20">
                <a:moveTo>
                  <a:pt x="16" y="4"/>
                </a:moveTo>
                <a:cubicBezTo>
                  <a:pt x="16" y="4"/>
                  <a:pt x="15" y="5"/>
                  <a:pt x="14" y="5"/>
                </a:cubicBezTo>
                <a:cubicBezTo>
                  <a:pt x="13" y="4"/>
                  <a:pt x="14" y="3"/>
                  <a:pt x="13" y="3"/>
                </a:cubicBezTo>
                <a:cubicBezTo>
                  <a:pt x="13" y="3"/>
                  <a:pt x="13" y="3"/>
                  <a:pt x="13" y="2"/>
                </a:cubicBezTo>
                <a:cubicBezTo>
                  <a:pt x="9" y="2"/>
                  <a:pt x="7" y="2"/>
                  <a:pt x="5" y="4"/>
                </a:cubicBezTo>
                <a:cubicBezTo>
                  <a:pt x="2" y="7"/>
                  <a:pt x="0" y="15"/>
                  <a:pt x="5" y="16"/>
                </a:cubicBezTo>
                <a:cubicBezTo>
                  <a:pt x="8" y="18"/>
                  <a:pt x="14" y="16"/>
                  <a:pt x="16" y="13"/>
                </a:cubicBezTo>
                <a:cubicBezTo>
                  <a:pt x="18" y="16"/>
                  <a:pt x="12" y="18"/>
                  <a:pt x="10" y="18"/>
                </a:cubicBezTo>
                <a:cubicBezTo>
                  <a:pt x="4" y="20"/>
                  <a:pt x="0" y="16"/>
                  <a:pt x="0" y="10"/>
                </a:cubicBezTo>
                <a:cubicBezTo>
                  <a:pt x="0" y="7"/>
                  <a:pt x="2" y="3"/>
                  <a:pt x="5" y="2"/>
                </a:cubicBezTo>
                <a:cubicBezTo>
                  <a:pt x="9" y="0"/>
                  <a:pt x="15" y="0"/>
                  <a:pt x="16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67" name="Freeform 334"/>
          <p:cNvSpPr>
            <a:spLocks noEditPoints="1"/>
          </p:cNvSpPr>
          <p:nvPr/>
        </p:nvSpPr>
        <p:spPr bwMode="auto">
          <a:xfrm>
            <a:off x="441325" y="1222375"/>
            <a:ext cx="696913" cy="371475"/>
          </a:xfrm>
          <a:custGeom>
            <a:avLst/>
            <a:gdLst>
              <a:gd name="T0" fmla="*/ 27 w 221"/>
              <a:gd name="T1" fmla="*/ 46 h 118"/>
              <a:gd name="T2" fmla="*/ 17 w 221"/>
              <a:gd name="T3" fmla="*/ 45 h 118"/>
              <a:gd name="T4" fmla="*/ 19 w 221"/>
              <a:gd name="T5" fmla="*/ 31 h 118"/>
              <a:gd name="T6" fmla="*/ 32 w 221"/>
              <a:gd name="T7" fmla="*/ 27 h 118"/>
              <a:gd name="T8" fmla="*/ 20 w 221"/>
              <a:gd name="T9" fmla="*/ 26 h 118"/>
              <a:gd name="T10" fmla="*/ 29 w 221"/>
              <a:gd name="T11" fmla="*/ 17 h 118"/>
              <a:gd name="T12" fmla="*/ 36 w 221"/>
              <a:gd name="T13" fmla="*/ 11 h 118"/>
              <a:gd name="T14" fmla="*/ 29 w 221"/>
              <a:gd name="T15" fmla="*/ 8 h 118"/>
              <a:gd name="T16" fmla="*/ 89 w 221"/>
              <a:gd name="T17" fmla="*/ 11 h 118"/>
              <a:gd name="T18" fmla="*/ 148 w 221"/>
              <a:gd name="T19" fmla="*/ 21 h 118"/>
              <a:gd name="T20" fmla="*/ 220 w 221"/>
              <a:gd name="T21" fmla="*/ 44 h 118"/>
              <a:gd name="T22" fmla="*/ 191 w 221"/>
              <a:gd name="T23" fmla="*/ 101 h 118"/>
              <a:gd name="T24" fmla="*/ 164 w 221"/>
              <a:gd name="T25" fmla="*/ 115 h 118"/>
              <a:gd name="T26" fmla="*/ 100 w 221"/>
              <a:gd name="T27" fmla="*/ 103 h 118"/>
              <a:gd name="T28" fmla="*/ 41 w 221"/>
              <a:gd name="T29" fmla="*/ 91 h 118"/>
              <a:gd name="T30" fmla="*/ 0 w 221"/>
              <a:gd name="T31" fmla="*/ 80 h 118"/>
              <a:gd name="T32" fmla="*/ 16 w 221"/>
              <a:gd name="T33" fmla="*/ 67 h 118"/>
              <a:gd name="T34" fmla="*/ 16 w 221"/>
              <a:gd name="T35" fmla="*/ 63 h 118"/>
              <a:gd name="T36" fmla="*/ 9 w 221"/>
              <a:gd name="T37" fmla="*/ 59 h 118"/>
              <a:gd name="T38" fmla="*/ 11 w 221"/>
              <a:gd name="T39" fmla="*/ 59 h 118"/>
              <a:gd name="T40" fmla="*/ 23 w 221"/>
              <a:gd name="T41" fmla="*/ 65 h 118"/>
              <a:gd name="T42" fmla="*/ 4 w 221"/>
              <a:gd name="T43" fmla="*/ 79 h 118"/>
              <a:gd name="T44" fmla="*/ 59 w 221"/>
              <a:gd name="T45" fmla="*/ 93 h 118"/>
              <a:gd name="T46" fmla="*/ 120 w 221"/>
              <a:gd name="T47" fmla="*/ 106 h 118"/>
              <a:gd name="T48" fmla="*/ 189 w 221"/>
              <a:gd name="T49" fmla="*/ 101 h 118"/>
              <a:gd name="T50" fmla="*/ 166 w 221"/>
              <a:gd name="T51" fmla="*/ 106 h 118"/>
              <a:gd name="T52" fmla="*/ 154 w 221"/>
              <a:gd name="T53" fmla="*/ 99 h 118"/>
              <a:gd name="T54" fmla="*/ 138 w 221"/>
              <a:gd name="T55" fmla="*/ 97 h 118"/>
              <a:gd name="T56" fmla="*/ 128 w 221"/>
              <a:gd name="T57" fmla="*/ 90 h 118"/>
              <a:gd name="T58" fmla="*/ 144 w 221"/>
              <a:gd name="T59" fmla="*/ 86 h 118"/>
              <a:gd name="T60" fmla="*/ 142 w 221"/>
              <a:gd name="T61" fmla="*/ 91 h 118"/>
              <a:gd name="T62" fmla="*/ 165 w 221"/>
              <a:gd name="T63" fmla="*/ 81 h 118"/>
              <a:gd name="T64" fmla="*/ 172 w 221"/>
              <a:gd name="T65" fmla="*/ 74 h 118"/>
              <a:gd name="T66" fmla="*/ 189 w 221"/>
              <a:gd name="T67" fmla="*/ 72 h 118"/>
              <a:gd name="T68" fmla="*/ 195 w 221"/>
              <a:gd name="T69" fmla="*/ 66 h 118"/>
              <a:gd name="T70" fmla="*/ 218 w 221"/>
              <a:gd name="T71" fmla="*/ 44 h 118"/>
              <a:gd name="T72" fmla="*/ 198 w 221"/>
              <a:gd name="T73" fmla="*/ 36 h 118"/>
              <a:gd name="T74" fmla="*/ 188 w 221"/>
              <a:gd name="T75" fmla="*/ 33 h 118"/>
              <a:gd name="T76" fmla="*/ 171 w 221"/>
              <a:gd name="T77" fmla="*/ 29 h 118"/>
              <a:gd name="T78" fmla="*/ 137 w 221"/>
              <a:gd name="T79" fmla="*/ 22 h 118"/>
              <a:gd name="T80" fmla="*/ 105 w 221"/>
              <a:gd name="T81" fmla="*/ 16 h 118"/>
              <a:gd name="T82" fmla="*/ 71 w 221"/>
              <a:gd name="T83" fmla="*/ 8 h 118"/>
              <a:gd name="T84" fmla="*/ 32 w 221"/>
              <a:gd name="T85" fmla="*/ 11 h 118"/>
              <a:gd name="T86" fmla="*/ 32 w 221"/>
              <a:gd name="T87" fmla="*/ 22 h 118"/>
              <a:gd name="T88" fmla="*/ 23 w 221"/>
              <a:gd name="T89" fmla="*/ 25 h 118"/>
              <a:gd name="T90" fmla="*/ 35 w 221"/>
              <a:gd name="T91" fmla="*/ 34 h 118"/>
              <a:gd name="T92" fmla="*/ 21 w 221"/>
              <a:gd name="T93" fmla="*/ 32 h 118"/>
              <a:gd name="T94" fmla="*/ 22 w 221"/>
              <a:gd name="T95" fmla="*/ 42 h 118"/>
              <a:gd name="T96" fmla="*/ 18 w 221"/>
              <a:gd name="T97" fmla="*/ 51 h 118"/>
              <a:gd name="T98" fmla="*/ 191 w 221"/>
              <a:gd name="T99" fmla="*/ 72 h 118"/>
              <a:gd name="T100" fmla="*/ 202 w 221"/>
              <a:gd name="T101" fmla="*/ 75 h 118"/>
              <a:gd name="T102" fmla="*/ 159 w 221"/>
              <a:gd name="T103" fmla="*/ 94 h 118"/>
              <a:gd name="T104" fmla="*/ 167 w 221"/>
              <a:gd name="T105" fmla="*/ 83 h 118"/>
              <a:gd name="T106" fmla="*/ 175 w 221"/>
              <a:gd name="T107" fmla="*/ 97 h 118"/>
              <a:gd name="T108" fmla="*/ 182 w 221"/>
              <a:gd name="T109" fmla="*/ 85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1" h="118">
                <a:moveTo>
                  <a:pt x="14" y="48"/>
                </a:moveTo>
                <a:cubicBezTo>
                  <a:pt x="16" y="48"/>
                  <a:pt x="18" y="48"/>
                  <a:pt x="21" y="49"/>
                </a:cubicBezTo>
                <a:cubicBezTo>
                  <a:pt x="20" y="56"/>
                  <a:pt x="29" y="50"/>
                  <a:pt x="27" y="46"/>
                </a:cubicBezTo>
                <a:cubicBezTo>
                  <a:pt x="27" y="45"/>
                  <a:pt x="26" y="44"/>
                  <a:pt x="25" y="43"/>
                </a:cubicBezTo>
                <a:cubicBezTo>
                  <a:pt x="23" y="44"/>
                  <a:pt x="22" y="45"/>
                  <a:pt x="21" y="47"/>
                </a:cubicBezTo>
                <a:cubicBezTo>
                  <a:pt x="19" y="47"/>
                  <a:pt x="19" y="45"/>
                  <a:pt x="17" y="45"/>
                </a:cubicBezTo>
                <a:cubicBezTo>
                  <a:pt x="16" y="45"/>
                  <a:pt x="15" y="46"/>
                  <a:pt x="14" y="45"/>
                </a:cubicBezTo>
                <a:cubicBezTo>
                  <a:pt x="13" y="44"/>
                  <a:pt x="14" y="43"/>
                  <a:pt x="14" y="41"/>
                </a:cubicBezTo>
                <a:cubicBezTo>
                  <a:pt x="17" y="39"/>
                  <a:pt x="18" y="35"/>
                  <a:pt x="19" y="31"/>
                </a:cubicBezTo>
                <a:cubicBezTo>
                  <a:pt x="21" y="31"/>
                  <a:pt x="25" y="32"/>
                  <a:pt x="27" y="32"/>
                </a:cubicBezTo>
                <a:cubicBezTo>
                  <a:pt x="25" y="34"/>
                  <a:pt x="27" y="37"/>
                  <a:pt x="30" y="36"/>
                </a:cubicBezTo>
                <a:cubicBezTo>
                  <a:pt x="33" y="35"/>
                  <a:pt x="35" y="28"/>
                  <a:pt x="32" y="27"/>
                </a:cubicBezTo>
                <a:cubicBezTo>
                  <a:pt x="30" y="26"/>
                  <a:pt x="29" y="28"/>
                  <a:pt x="28" y="29"/>
                </a:cubicBezTo>
                <a:cubicBezTo>
                  <a:pt x="26" y="29"/>
                  <a:pt x="25" y="28"/>
                  <a:pt x="24" y="28"/>
                </a:cubicBezTo>
                <a:cubicBezTo>
                  <a:pt x="22" y="27"/>
                  <a:pt x="20" y="29"/>
                  <a:pt x="20" y="26"/>
                </a:cubicBezTo>
                <a:cubicBezTo>
                  <a:pt x="20" y="25"/>
                  <a:pt x="21" y="25"/>
                  <a:pt x="22" y="24"/>
                </a:cubicBezTo>
                <a:cubicBezTo>
                  <a:pt x="23" y="22"/>
                  <a:pt x="24" y="20"/>
                  <a:pt x="25" y="17"/>
                </a:cubicBezTo>
                <a:cubicBezTo>
                  <a:pt x="26" y="15"/>
                  <a:pt x="27" y="17"/>
                  <a:pt x="29" y="17"/>
                </a:cubicBezTo>
                <a:cubicBezTo>
                  <a:pt x="30" y="17"/>
                  <a:pt x="31" y="16"/>
                  <a:pt x="32" y="16"/>
                </a:cubicBezTo>
                <a:cubicBezTo>
                  <a:pt x="34" y="17"/>
                  <a:pt x="32" y="19"/>
                  <a:pt x="34" y="20"/>
                </a:cubicBezTo>
                <a:cubicBezTo>
                  <a:pt x="39" y="20"/>
                  <a:pt x="40" y="12"/>
                  <a:pt x="36" y="11"/>
                </a:cubicBezTo>
                <a:cubicBezTo>
                  <a:pt x="34" y="11"/>
                  <a:pt x="34" y="13"/>
                  <a:pt x="33" y="13"/>
                </a:cubicBezTo>
                <a:cubicBezTo>
                  <a:pt x="31" y="13"/>
                  <a:pt x="29" y="13"/>
                  <a:pt x="27" y="12"/>
                </a:cubicBezTo>
                <a:cubicBezTo>
                  <a:pt x="27" y="10"/>
                  <a:pt x="28" y="9"/>
                  <a:pt x="29" y="8"/>
                </a:cubicBezTo>
                <a:cubicBezTo>
                  <a:pt x="30" y="4"/>
                  <a:pt x="31" y="3"/>
                  <a:pt x="32" y="0"/>
                </a:cubicBezTo>
                <a:cubicBezTo>
                  <a:pt x="44" y="2"/>
                  <a:pt x="57" y="4"/>
                  <a:pt x="69" y="6"/>
                </a:cubicBezTo>
                <a:cubicBezTo>
                  <a:pt x="76" y="7"/>
                  <a:pt x="82" y="10"/>
                  <a:pt x="89" y="11"/>
                </a:cubicBezTo>
                <a:cubicBezTo>
                  <a:pt x="95" y="12"/>
                  <a:pt x="102" y="14"/>
                  <a:pt x="108" y="15"/>
                </a:cubicBezTo>
                <a:cubicBezTo>
                  <a:pt x="110" y="15"/>
                  <a:pt x="112" y="15"/>
                  <a:pt x="114" y="16"/>
                </a:cubicBezTo>
                <a:cubicBezTo>
                  <a:pt x="125" y="17"/>
                  <a:pt x="137" y="20"/>
                  <a:pt x="148" y="21"/>
                </a:cubicBezTo>
                <a:cubicBezTo>
                  <a:pt x="172" y="26"/>
                  <a:pt x="194" y="34"/>
                  <a:pt x="217" y="40"/>
                </a:cubicBezTo>
                <a:cubicBezTo>
                  <a:pt x="218" y="42"/>
                  <a:pt x="221" y="41"/>
                  <a:pt x="221" y="43"/>
                </a:cubicBezTo>
                <a:cubicBezTo>
                  <a:pt x="221" y="44"/>
                  <a:pt x="221" y="44"/>
                  <a:pt x="220" y="44"/>
                </a:cubicBezTo>
                <a:cubicBezTo>
                  <a:pt x="213" y="57"/>
                  <a:pt x="207" y="69"/>
                  <a:pt x="200" y="83"/>
                </a:cubicBezTo>
                <a:cubicBezTo>
                  <a:pt x="199" y="85"/>
                  <a:pt x="198" y="87"/>
                  <a:pt x="197" y="89"/>
                </a:cubicBezTo>
                <a:cubicBezTo>
                  <a:pt x="195" y="93"/>
                  <a:pt x="193" y="97"/>
                  <a:pt x="191" y="101"/>
                </a:cubicBezTo>
                <a:cubicBezTo>
                  <a:pt x="190" y="103"/>
                  <a:pt x="189" y="105"/>
                  <a:pt x="188" y="107"/>
                </a:cubicBezTo>
                <a:cubicBezTo>
                  <a:pt x="186" y="111"/>
                  <a:pt x="184" y="115"/>
                  <a:pt x="181" y="118"/>
                </a:cubicBezTo>
                <a:cubicBezTo>
                  <a:pt x="176" y="117"/>
                  <a:pt x="169" y="115"/>
                  <a:pt x="164" y="115"/>
                </a:cubicBezTo>
                <a:cubicBezTo>
                  <a:pt x="150" y="110"/>
                  <a:pt x="135" y="111"/>
                  <a:pt x="119" y="108"/>
                </a:cubicBezTo>
                <a:cubicBezTo>
                  <a:pt x="113" y="107"/>
                  <a:pt x="107" y="104"/>
                  <a:pt x="101" y="103"/>
                </a:cubicBezTo>
                <a:cubicBezTo>
                  <a:pt x="101" y="103"/>
                  <a:pt x="100" y="103"/>
                  <a:pt x="100" y="103"/>
                </a:cubicBezTo>
                <a:cubicBezTo>
                  <a:pt x="93" y="102"/>
                  <a:pt x="86" y="100"/>
                  <a:pt x="79" y="99"/>
                </a:cubicBezTo>
                <a:cubicBezTo>
                  <a:pt x="75" y="99"/>
                  <a:pt x="72" y="98"/>
                  <a:pt x="69" y="97"/>
                </a:cubicBezTo>
                <a:cubicBezTo>
                  <a:pt x="60" y="95"/>
                  <a:pt x="51" y="93"/>
                  <a:pt x="41" y="91"/>
                </a:cubicBezTo>
                <a:cubicBezTo>
                  <a:pt x="38" y="91"/>
                  <a:pt x="35" y="90"/>
                  <a:pt x="32" y="89"/>
                </a:cubicBezTo>
                <a:cubicBezTo>
                  <a:pt x="22" y="87"/>
                  <a:pt x="12" y="84"/>
                  <a:pt x="3" y="80"/>
                </a:cubicBezTo>
                <a:cubicBezTo>
                  <a:pt x="2" y="80"/>
                  <a:pt x="1" y="80"/>
                  <a:pt x="0" y="80"/>
                </a:cubicBezTo>
                <a:cubicBezTo>
                  <a:pt x="0" y="78"/>
                  <a:pt x="1" y="78"/>
                  <a:pt x="2" y="77"/>
                </a:cubicBezTo>
                <a:cubicBezTo>
                  <a:pt x="4" y="73"/>
                  <a:pt x="7" y="71"/>
                  <a:pt x="9" y="66"/>
                </a:cubicBezTo>
                <a:cubicBezTo>
                  <a:pt x="11" y="66"/>
                  <a:pt x="14" y="65"/>
                  <a:pt x="16" y="67"/>
                </a:cubicBezTo>
                <a:cubicBezTo>
                  <a:pt x="15" y="68"/>
                  <a:pt x="14" y="68"/>
                  <a:pt x="14" y="69"/>
                </a:cubicBezTo>
                <a:cubicBezTo>
                  <a:pt x="17" y="71"/>
                  <a:pt x="22" y="68"/>
                  <a:pt x="21" y="65"/>
                </a:cubicBezTo>
                <a:cubicBezTo>
                  <a:pt x="21" y="63"/>
                  <a:pt x="17" y="59"/>
                  <a:pt x="16" y="63"/>
                </a:cubicBezTo>
                <a:cubicBezTo>
                  <a:pt x="16" y="64"/>
                  <a:pt x="15" y="64"/>
                  <a:pt x="14" y="64"/>
                </a:cubicBezTo>
                <a:cubicBezTo>
                  <a:pt x="13" y="62"/>
                  <a:pt x="11" y="61"/>
                  <a:pt x="9" y="61"/>
                </a:cubicBezTo>
                <a:cubicBezTo>
                  <a:pt x="8" y="60"/>
                  <a:pt x="8" y="58"/>
                  <a:pt x="9" y="59"/>
                </a:cubicBezTo>
                <a:cubicBezTo>
                  <a:pt x="9" y="59"/>
                  <a:pt x="9" y="58"/>
                  <a:pt x="9" y="57"/>
                </a:cubicBezTo>
                <a:cubicBezTo>
                  <a:pt x="12" y="55"/>
                  <a:pt x="13" y="51"/>
                  <a:pt x="14" y="48"/>
                </a:cubicBezTo>
                <a:close/>
                <a:moveTo>
                  <a:pt x="11" y="59"/>
                </a:moveTo>
                <a:cubicBezTo>
                  <a:pt x="12" y="60"/>
                  <a:pt x="14" y="61"/>
                  <a:pt x="15" y="61"/>
                </a:cubicBezTo>
                <a:cubicBezTo>
                  <a:pt x="16" y="60"/>
                  <a:pt x="17" y="59"/>
                  <a:pt x="20" y="60"/>
                </a:cubicBezTo>
                <a:cubicBezTo>
                  <a:pt x="21" y="62"/>
                  <a:pt x="23" y="63"/>
                  <a:pt x="23" y="65"/>
                </a:cubicBezTo>
                <a:cubicBezTo>
                  <a:pt x="24" y="70"/>
                  <a:pt x="13" y="76"/>
                  <a:pt x="12" y="68"/>
                </a:cubicBezTo>
                <a:cubicBezTo>
                  <a:pt x="12" y="68"/>
                  <a:pt x="11" y="68"/>
                  <a:pt x="10" y="68"/>
                </a:cubicBezTo>
                <a:cubicBezTo>
                  <a:pt x="8" y="72"/>
                  <a:pt x="5" y="74"/>
                  <a:pt x="4" y="79"/>
                </a:cubicBezTo>
                <a:cubicBezTo>
                  <a:pt x="4" y="79"/>
                  <a:pt x="5" y="79"/>
                  <a:pt x="6" y="80"/>
                </a:cubicBezTo>
                <a:cubicBezTo>
                  <a:pt x="6" y="80"/>
                  <a:pt x="6" y="80"/>
                  <a:pt x="7" y="80"/>
                </a:cubicBezTo>
                <a:cubicBezTo>
                  <a:pt x="23" y="86"/>
                  <a:pt x="41" y="89"/>
                  <a:pt x="59" y="93"/>
                </a:cubicBezTo>
                <a:cubicBezTo>
                  <a:pt x="64" y="94"/>
                  <a:pt x="69" y="96"/>
                  <a:pt x="74" y="97"/>
                </a:cubicBezTo>
                <a:cubicBezTo>
                  <a:pt x="83" y="99"/>
                  <a:pt x="92" y="100"/>
                  <a:pt x="100" y="101"/>
                </a:cubicBezTo>
                <a:cubicBezTo>
                  <a:pt x="107" y="102"/>
                  <a:pt x="113" y="105"/>
                  <a:pt x="120" y="106"/>
                </a:cubicBezTo>
                <a:cubicBezTo>
                  <a:pt x="127" y="107"/>
                  <a:pt x="135" y="108"/>
                  <a:pt x="143" y="109"/>
                </a:cubicBezTo>
                <a:cubicBezTo>
                  <a:pt x="156" y="111"/>
                  <a:pt x="169" y="114"/>
                  <a:pt x="181" y="116"/>
                </a:cubicBezTo>
                <a:cubicBezTo>
                  <a:pt x="184" y="110"/>
                  <a:pt x="186" y="106"/>
                  <a:pt x="189" y="101"/>
                </a:cubicBezTo>
                <a:cubicBezTo>
                  <a:pt x="184" y="100"/>
                  <a:pt x="179" y="99"/>
                  <a:pt x="173" y="98"/>
                </a:cubicBezTo>
                <a:cubicBezTo>
                  <a:pt x="172" y="100"/>
                  <a:pt x="171" y="101"/>
                  <a:pt x="170" y="103"/>
                </a:cubicBezTo>
                <a:cubicBezTo>
                  <a:pt x="169" y="104"/>
                  <a:pt x="168" y="106"/>
                  <a:pt x="166" y="106"/>
                </a:cubicBezTo>
                <a:cubicBezTo>
                  <a:pt x="168" y="103"/>
                  <a:pt x="170" y="101"/>
                  <a:pt x="172" y="98"/>
                </a:cubicBezTo>
                <a:cubicBezTo>
                  <a:pt x="168" y="97"/>
                  <a:pt x="162" y="96"/>
                  <a:pt x="158" y="95"/>
                </a:cubicBezTo>
                <a:cubicBezTo>
                  <a:pt x="156" y="96"/>
                  <a:pt x="156" y="98"/>
                  <a:pt x="154" y="99"/>
                </a:cubicBezTo>
                <a:cubicBezTo>
                  <a:pt x="154" y="98"/>
                  <a:pt x="156" y="96"/>
                  <a:pt x="156" y="95"/>
                </a:cubicBezTo>
                <a:cubicBezTo>
                  <a:pt x="151" y="94"/>
                  <a:pt x="146" y="93"/>
                  <a:pt x="141" y="92"/>
                </a:cubicBezTo>
                <a:cubicBezTo>
                  <a:pt x="140" y="94"/>
                  <a:pt x="139" y="95"/>
                  <a:pt x="138" y="97"/>
                </a:cubicBezTo>
                <a:cubicBezTo>
                  <a:pt x="137" y="99"/>
                  <a:pt x="136" y="101"/>
                  <a:pt x="134" y="102"/>
                </a:cubicBezTo>
                <a:cubicBezTo>
                  <a:pt x="135" y="98"/>
                  <a:pt x="138" y="95"/>
                  <a:pt x="140" y="92"/>
                </a:cubicBezTo>
                <a:cubicBezTo>
                  <a:pt x="136" y="91"/>
                  <a:pt x="132" y="92"/>
                  <a:pt x="128" y="90"/>
                </a:cubicBezTo>
                <a:cubicBezTo>
                  <a:pt x="129" y="89"/>
                  <a:pt x="130" y="90"/>
                  <a:pt x="131" y="90"/>
                </a:cubicBezTo>
                <a:cubicBezTo>
                  <a:pt x="134" y="90"/>
                  <a:pt x="138" y="90"/>
                  <a:pt x="141" y="91"/>
                </a:cubicBezTo>
                <a:cubicBezTo>
                  <a:pt x="142" y="89"/>
                  <a:pt x="143" y="88"/>
                  <a:pt x="144" y="86"/>
                </a:cubicBezTo>
                <a:cubicBezTo>
                  <a:pt x="145" y="85"/>
                  <a:pt x="146" y="83"/>
                  <a:pt x="148" y="82"/>
                </a:cubicBezTo>
                <a:cubicBezTo>
                  <a:pt x="148" y="84"/>
                  <a:pt x="146" y="85"/>
                  <a:pt x="145" y="86"/>
                </a:cubicBezTo>
                <a:cubicBezTo>
                  <a:pt x="144" y="88"/>
                  <a:pt x="143" y="90"/>
                  <a:pt x="142" y="91"/>
                </a:cubicBezTo>
                <a:cubicBezTo>
                  <a:pt x="147" y="92"/>
                  <a:pt x="152" y="93"/>
                  <a:pt x="157" y="94"/>
                </a:cubicBezTo>
                <a:cubicBezTo>
                  <a:pt x="160" y="91"/>
                  <a:pt x="163" y="87"/>
                  <a:pt x="165" y="83"/>
                </a:cubicBezTo>
                <a:cubicBezTo>
                  <a:pt x="166" y="82"/>
                  <a:pt x="165" y="82"/>
                  <a:pt x="165" y="81"/>
                </a:cubicBezTo>
                <a:cubicBezTo>
                  <a:pt x="166" y="82"/>
                  <a:pt x="166" y="82"/>
                  <a:pt x="166" y="81"/>
                </a:cubicBezTo>
                <a:cubicBezTo>
                  <a:pt x="167" y="80"/>
                  <a:pt x="168" y="79"/>
                  <a:pt x="169" y="77"/>
                </a:cubicBezTo>
                <a:cubicBezTo>
                  <a:pt x="170" y="76"/>
                  <a:pt x="171" y="74"/>
                  <a:pt x="172" y="74"/>
                </a:cubicBezTo>
                <a:cubicBezTo>
                  <a:pt x="171" y="77"/>
                  <a:pt x="169" y="79"/>
                  <a:pt x="168" y="82"/>
                </a:cubicBezTo>
                <a:cubicBezTo>
                  <a:pt x="172" y="83"/>
                  <a:pt x="177" y="83"/>
                  <a:pt x="181" y="84"/>
                </a:cubicBezTo>
                <a:cubicBezTo>
                  <a:pt x="184" y="79"/>
                  <a:pt x="186" y="76"/>
                  <a:pt x="189" y="72"/>
                </a:cubicBezTo>
                <a:cubicBezTo>
                  <a:pt x="186" y="71"/>
                  <a:pt x="182" y="71"/>
                  <a:pt x="179" y="70"/>
                </a:cubicBezTo>
                <a:cubicBezTo>
                  <a:pt x="182" y="69"/>
                  <a:pt x="186" y="70"/>
                  <a:pt x="190" y="71"/>
                </a:cubicBezTo>
                <a:cubicBezTo>
                  <a:pt x="192" y="69"/>
                  <a:pt x="193" y="66"/>
                  <a:pt x="195" y="66"/>
                </a:cubicBezTo>
                <a:cubicBezTo>
                  <a:pt x="195" y="68"/>
                  <a:pt x="192" y="70"/>
                  <a:pt x="192" y="71"/>
                </a:cubicBezTo>
                <a:cubicBezTo>
                  <a:pt x="196" y="72"/>
                  <a:pt x="199" y="73"/>
                  <a:pt x="203" y="73"/>
                </a:cubicBezTo>
                <a:cubicBezTo>
                  <a:pt x="208" y="63"/>
                  <a:pt x="214" y="55"/>
                  <a:pt x="218" y="44"/>
                </a:cubicBezTo>
                <a:cubicBezTo>
                  <a:pt x="217" y="43"/>
                  <a:pt x="215" y="43"/>
                  <a:pt x="215" y="42"/>
                </a:cubicBezTo>
                <a:cubicBezTo>
                  <a:pt x="211" y="40"/>
                  <a:pt x="204" y="39"/>
                  <a:pt x="199" y="36"/>
                </a:cubicBezTo>
                <a:cubicBezTo>
                  <a:pt x="199" y="37"/>
                  <a:pt x="199" y="36"/>
                  <a:pt x="198" y="36"/>
                </a:cubicBezTo>
                <a:cubicBezTo>
                  <a:pt x="197" y="35"/>
                  <a:pt x="193" y="35"/>
                  <a:pt x="193" y="34"/>
                </a:cubicBezTo>
                <a:cubicBezTo>
                  <a:pt x="193" y="34"/>
                  <a:pt x="193" y="35"/>
                  <a:pt x="192" y="35"/>
                </a:cubicBezTo>
                <a:cubicBezTo>
                  <a:pt x="191" y="34"/>
                  <a:pt x="189" y="33"/>
                  <a:pt x="188" y="33"/>
                </a:cubicBezTo>
                <a:cubicBezTo>
                  <a:pt x="186" y="32"/>
                  <a:pt x="184" y="32"/>
                  <a:pt x="181" y="32"/>
                </a:cubicBezTo>
                <a:cubicBezTo>
                  <a:pt x="180" y="31"/>
                  <a:pt x="178" y="30"/>
                  <a:pt x="177" y="30"/>
                </a:cubicBezTo>
                <a:cubicBezTo>
                  <a:pt x="175" y="29"/>
                  <a:pt x="173" y="29"/>
                  <a:pt x="171" y="29"/>
                </a:cubicBezTo>
                <a:cubicBezTo>
                  <a:pt x="168" y="28"/>
                  <a:pt x="164" y="26"/>
                  <a:pt x="160" y="26"/>
                </a:cubicBezTo>
                <a:cubicBezTo>
                  <a:pt x="160" y="25"/>
                  <a:pt x="158" y="25"/>
                  <a:pt x="156" y="25"/>
                </a:cubicBezTo>
                <a:cubicBezTo>
                  <a:pt x="150" y="23"/>
                  <a:pt x="144" y="23"/>
                  <a:pt x="137" y="22"/>
                </a:cubicBezTo>
                <a:cubicBezTo>
                  <a:pt x="134" y="21"/>
                  <a:pt x="129" y="20"/>
                  <a:pt x="125" y="20"/>
                </a:cubicBezTo>
                <a:cubicBezTo>
                  <a:pt x="123" y="19"/>
                  <a:pt x="121" y="18"/>
                  <a:pt x="118" y="18"/>
                </a:cubicBezTo>
                <a:cubicBezTo>
                  <a:pt x="114" y="17"/>
                  <a:pt x="109" y="16"/>
                  <a:pt x="105" y="16"/>
                </a:cubicBezTo>
                <a:cubicBezTo>
                  <a:pt x="103" y="16"/>
                  <a:pt x="101" y="15"/>
                  <a:pt x="100" y="14"/>
                </a:cubicBezTo>
                <a:cubicBezTo>
                  <a:pt x="95" y="13"/>
                  <a:pt x="89" y="13"/>
                  <a:pt x="84" y="12"/>
                </a:cubicBezTo>
                <a:cubicBezTo>
                  <a:pt x="80" y="11"/>
                  <a:pt x="75" y="9"/>
                  <a:pt x="71" y="8"/>
                </a:cubicBezTo>
                <a:cubicBezTo>
                  <a:pt x="59" y="6"/>
                  <a:pt x="46" y="4"/>
                  <a:pt x="33" y="2"/>
                </a:cubicBezTo>
                <a:cubicBezTo>
                  <a:pt x="32" y="4"/>
                  <a:pt x="30" y="7"/>
                  <a:pt x="30" y="10"/>
                </a:cubicBezTo>
                <a:cubicBezTo>
                  <a:pt x="30" y="11"/>
                  <a:pt x="31" y="11"/>
                  <a:pt x="32" y="11"/>
                </a:cubicBezTo>
                <a:cubicBezTo>
                  <a:pt x="33" y="11"/>
                  <a:pt x="34" y="10"/>
                  <a:pt x="34" y="9"/>
                </a:cubicBezTo>
                <a:cubicBezTo>
                  <a:pt x="39" y="6"/>
                  <a:pt x="43" y="14"/>
                  <a:pt x="39" y="19"/>
                </a:cubicBezTo>
                <a:cubicBezTo>
                  <a:pt x="38" y="21"/>
                  <a:pt x="35" y="23"/>
                  <a:pt x="32" y="22"/>
                </a:cubicBezTo>
                <a:cubicBezTo>
                  <a:pt x="31" y="21"/>
                  <a:pt x="30" y="20"/>
                  <a:pt x="30" y="18"/>
                </a:cubicBezTo>
                <a:cubicBezTo>
                  <a:pt x="29" y="19"/>
                  <a:pt x="28" y="18"/>
                  <a:pt x="27" y="18"/>
                </a:cubicBezTo>
                <a:cubicBezTo>
                  <a:pt x="25" y="20"/>
                  <a:pt x="24" y="23"/>
                  <a:pt x="23" y="25"/>
                </a:cubicBezTo>
                <a:cubicBezTo>
                  <a:pt x="24" y="25"/>
                  <a:pt x="25" y="25"/>
                  <a:pt x="26" y="25"/>
                </a:cubicBezTo>
                <a:cubicBezTo>
                  <a:pt x="28" y="28"/>
                  <a:pt x="32" y="24"/>
                  <a:pt x="34" y="27"/>
                </a:cubicBezTo>
                <a:cubicBezTo>
                  <a:pt x="35" y="28"/>
                  <a:pt x="35" y="31"/>
                  <a:pt x="35" y="34"/>
                </a:cubicBezTo>
                <a:cubicBezTo>
                  <a:pt x="33" y="35"/>
                  <a:pt x="33" y="37"/>
                  <a:pt x="31" y="38"/>
                </a:cubicBezTo>
                <a:cubicBezTo>
                  <a:pt x="28" y="39"/>
                  <a:pt x="24" y="37"/>
                  <a:pt x="24" y="33"/>
                </a:cubicBezTo>
                <a:cubicBezTo>
                  <a:pt x="24" y="33"/>
                  <a:pt x="22" y="33"/>
                  <a:pt x="21" y="32"/>
                </a:cubicBezTo>
                <a:cubicBezTo>
                  <a:pt x="19" y="36"/>
                  <a:pt x="17" y="40"/>
                  <a:pt x="17" y="44"/>
                </a:cubicBezTo>
                <a:cubicBezTo>
                  <a:pt x="18" y="44"/>
                  <a:pt x="19" y="44"/>
                  <a:pt x="20" y="45"/>
                </a:cubicBezTo>
                <a:cubicBezTo>
                  <a:pt x="21" y="44"/>
                  <a:pt x="22" y="43"/>
                  <a:pt x="22" y="42"/>
                </a:cubicBezTo>
                <a:cubicBezTo>
                  <a:pt x="26" y="41"/>
                  <a:pt x="28" y="43"/>
                  <a:pt x="29" y="45"/>
                </a:cubicBezTo>
                <a:cubicBezTo>
                  <a:pt x="30" y="51"/>
                  <a:pt x="24" y="57"/>
                  <a:pt x="20" y="54"/>
                </a:cubicBezTo>
                <a:cubicBezTo>
                  <a:pt x="19" y="53"/>
                  <a:pt x="19" y="52"/>
                  <a:pt x="18" y="51"/>
                </a:cubicBezTo>
                <a:cubicBezTo>
                  <a:pt x="18" y="50"/>
                  <a:pt x="16" y="50"/>
                  <a:pt x="16" y="50"/>
                </a:cubicBezTo>
                <a:cubicBezTo>
                  <a:pt x="15" y="52"/>
                  <a:pt x="12" y="56"/>
                  <a:pt x="11" y="59"/>
                </a:cubicBezTo>
                <a:close/>
                <a:moveTo>
                  <a:pt x="191" y="72"/>
                </a:moveTo>
                <a:cubicBezTo>
                  <a:pt x="188" y="76"/>
                  <a:pt x="185" y="80"/>
                  <a:pt x="183" y="84"/>
                </a:cubicBezTo>
                <a:cubicBezTo>
                  <a:pt x="188" y="84"/>
                  <a:pt x="192" y="86"/>
                  <a:pt x="197" y="86"/>
                </a:cubicBezTo>
                <a:cubicBezTo>
                  <a:pt x="199" y="82"/>
                  <a:pt x="200" y="79"/>
                  <a:pt x="202" y="75"/>
                </a:cubicBezTo>
                <a:cubicBezTo>
                  <a:pt x="199" y="74"/>
                  <a:pt x="195" y="73"/>
                  <a:pt x="191" y="72"/>
                </a:cubicBezTo>
                <a:close/>
                <a:moveTo>
                  <a:pt x="167" y="83"/>
                </a:moveTo>
                <a:cubicBezTo>
                  <a:pt x="164" y="86"/>
                  <a:pt x="162" y="90"/>
                  <a:pt x="159" y="94"/>
                </a:cubicBezTo>
                <a:cubicBezTo>
                  <a:pt x="163" y="95"/>
                  <a:pt x="168" y="96"/>
                  <a:pt x="173" y="97"/>
                </a:cubicBezTo>
                <a:cubicBezTo>
                  <a:pt x="176" y="93"/>
                  <a:pt x="177" y="88"/>
                  <a:pt x="180" y="85"/>
                </a:cubicBezTo>
                <a:cubicBezTo>
                  <a:pt x="176" y="84"/>
                  <a:pt x="171" y="83"/>
                  <a:pt x="167" y="83"/>
                </a:cubicBezTo>
                <a:close/>
                <a:moveTo>
                  <a:pt x="182" y="85"/>
                </a:moveTo>
                <a:cubicBezTo>
                  <a:pt x="180" y="88"/>
                  <a:pt x="178" y="91"/>
                  <a:pt x="176" y="94"/>
                </a:cubicBezTo>
                <a:cubicBezTo>
                  <a:pt x="176" y="95"/>
                  <a:pt x="174" y="96"/>
                  <a:pt x="175" y="97"/>
                </a:cubicBezTo>
                <a:cubicBezTo>
                  <a:pt x="179" y="98"/>
                  <a:pt x="185" y="98"/>
                  <a:pt x="190" y="100"/>
                </a:cubicBezTo>
                <a:cubicBezTo>
                  <a:pt x="191" y="95"/>
                  <a:pt x="194" y="92"/>
                  <a:pt x="195" y="88"/>
                </a:cubicBezTo>
                <a:cubicBezTo>
                  <a:pt x="191" y="86"/>
                  <a:pt x="187" y="86"/>
                  <a:pt x="182" y="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68" name="Freeform 335"/>
          <p:cNvSpPr/>
          <p:nvPr/>
        </p:nvSpPr>
        <p:spPr bwMode="auto">
          <a:xfrm>
            <a:off x="481013" y="1878013"/>
            <a:ext cx="92075" cy="22225"/>
          </a:xfrm>
          <a:custGeom>
            <a:avLst/>
            <a:gdLst>
              <a:gd name="T0" fmla="*/ 29 w 29"/>
              <a:gd name="T1" fmla="*/ 6 h 7"/>
              <a:gd name="T2" fmla="*/ 12 w 29"/>
              <a:gd name="T3" fmla="*/ 5 h 7"/>
              <a:gd name="T4" fmla="*/ 0 w 29"/>
              <a:gd name="T5" fmla="*/ 0 h 7"/>
              <a:gd name="T6" fmla="*/ 29 w 29"/>
              <a:gd name="T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7">
                <a:moveTo>
                  <a:pt x="29" y="6"/>
                </a:moveTo>
                <a:cubicBezTo>
                  <a:pt x="25" y="7"/>
                  <a:pt x="18" y="6"/>
                  <a:pt x="12" y="5"/>
                </a:cubicBezTo>
                <a:cubicBezTo>
                  <a:pt x="7" y="4"/>
                  <a:pt x="1" y="4"/>
                  <a:pt x="0" y="0"/>
                </a:cubicBezTo>
                <a:cubicBezTo>
                  <a:pt x="8" y="0"/>
                  <a:pt x="21" y="3"/>
                  <a:pt x="29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69" name="Freeform 336"/>
          <p:cNvSpPr>
            <a:spLocks noEditPoints="1"/>
          </p:cNvSpPr>
          <p:nvPr/>
        </p:nvSpPr>
        <p:spPr bwMode="auto">
          <a:xfrm>
            <a:off x="387350" y="1711325"/>
            <a:ext cx="788988" cy="412750"/>
          </a:xfrm>
          <a:custGeom>
            <a:avLst/>
            <a:gdLst>
              <a:gd name="T0" fmla="*/ 249 w 250"/>
              <a:gd name="T1" fmla="*/ 35 h 131"/>
              <a:gd name="T2" fmla="*/ 237 w 250"/>
              <a:gd name="T3" fmla="*/ 51 h 131"/>
              <a:gd name="T4" fmla="*/ 178 w 250"/>
              <a:gd name="T5" fmla="*/ 90 h 131"/>
              <a:gd name="T6" fmla="*/ 146 w 250"/>
              <a:gd name="T7" fmla="*/ 111 h 131"/>
              <a:gd name="T8" fmla="*/ 104 w 250"/>
              <a:gd name="T9" fmla="*/ 112 h 131"/>
              <a:gd name="T10" fmla="*/ 89 w 250"/>
              <a:gd name="T11" fmla="*/ 130 h 131"/>
              <a:gd name="T12" fmla="*/ 90 w 250"/>
              <a:gd name="T13" fmla="*/ 118 h 131"/>
              <a:gd name="T14" fmla="*/ 79 w 250"/>
              <a:gd name="T15" fmla="*/ 105 h 131"/>
              <a:gd name="T16" fmla="*/ 2 w 250"/>
              <a:gd name="T17" fmla="*/ 85 h 131"/>
              <a:gd name="T18" fmla="*/ 2 w 250"/>
              <a:gd name="T19" fmla="*/ 79 h 131"/>
              <a:gd name="T20" fmla="*/ 17 w 250"/>
              <a:gd name="T21" fmla="*/ 72 h 131"/>
              <a:gd name="T22" fmla="*/ 14 w 250"/>
              <a:gd name="T23" fmla="*/ 61 h 131"/>
              <a:gd name="T24" fmla="*/ 7 w 250"/>
              <a:gd name="T25" fmla="*/ 54 h 131"/>
              <a:gd name="T26" fmla="*/ 57 w 250"/>
              <a:gd name="T27" fmla="*/ 30 h 131"/>
              <a:gd name="T28" fmla="*/ 93 w 250"/>
              <a:gd name="T29" fmla="*/ 14 h 131"/>
              <a:gd name="T30" fmla="*/ 107 w 250"/>
              <a:gd name="T31" fmla="*/ 7 h 131"/>
              <a:gd name="T32" fmla="*/ 141 w 250"/>
              <a:gd name="T33" fmla="*/ 3 h 131"/>
              <a:gd name="T34" fmla="*/ 200 w 250"/>
              <a:gd name="T35" fmla="*/ 10 h 131"/>
              <a:gd name="T36" fmla="*/ 232 w 250"/>
              <a:gd name="T37" fmla="*/ 16 h 131"/>
              <a:gd name="T38" fmla="*/ 126 w 250"/>
              <a:gd name="T39" fmla="*/ 6 h 131"/>
              <a:gd name="T40" fmla="*/ 96 w 250"/>
              <a:gd name="T41" fmla="*/ 16 h 131"/>
              <a:gd name="T42" fmla="*/ 72 w 250"/>
              <a:gd name="T43" fmla="*/ 27 h 131"/>
              <a:gd name="T44" fmla="*/ 34 w 250"/>
              <a:gd name="T45" fmla="*/ 58 h 131"/>
              <a:gd name="T46" fmla="*/ 72 w 250"/>
              <a:gd name="T47" fmla="*/ 64 h 131"/>
              <a:gd name="T48" fmla="*/ 140 w 250"/>
              <a:gd name="T49" fmla="*/ 84 h 131"/>
              <a:gd name="T50" fmla="*/ 132 w 250"/>
              <a:gd name="T51" fmla="*/ 107 h 131"/>
              <a:gd name="T52" fmla="*/ 108 w 250"/>
              <a:gd name="T53" fmla="*/ 109 h 131"/>
              <a:gd name="T54" fmla="*/ 141 w 250"/>
              <a:gd name="T55" fmla="*/ 109 h 131"/>
              <a:gd name="T56" fmla="*/ 140 w 250"/>
              <a:gd name="T57" fmla="*/ 73 h 131"/>
              <a:gd name="T58" fmla="*/ 89 w 250"/>
              <a:gd name="T59" fmla="*/ 62 h 131"/>
              <a:gd name="T60" fmla="*/ 143 w 250"/>
              <a:gd name="T61" fmla="*/ 71 h 131"/>
              <a:gd name="T62" fmla="*/ 152 w 250"/>
              <a:gd name="T63" fmla="*/ 9 h 131"/>
              <a:gd name="T64" fmla="*/ 149 w 250"/>
              <a:gd name="T65" fmla="*/ 104 h 131"/>
              <a:gd name="T66" fmla="*/ 242 w 250"/>
              <a:gd name="T67" fmla="*/ 42 h 131"/>
              <a:gd name="T68" fmla="*/ 228 w 250"/>
              <a:gd name="T69" fmla="*/ 26 h 131"/>
              <a:gd name="T70" fmla="*/ 183 w 250"/>
              <a:gd name="T71" fmla="*/ 54 h 131"/>
              <a:gd name="T72" fmla="*/ 163 w 250"/>
              <a:gd name="T73" fmla="*/ 65 h 131"/>
              <a:gd name="T74" fmla="*/ 149 w 250"/>
              <a:gd name="T75" fmla="*/ 103 h 131"/>
              <a:gd name="T76" fmla="*/ 49 w 250"/>
              <a:gd name="T77" fmla="*/ 70 h 131"/>
              <a:gd name="T78" fmla="*/ 20 w 250"/>
              <a:gd name="T79" fmla="*/ 69 h 131"/>
              <a:gd name="T80" fmla="*/ 28 w 250"/>
              <a:gd name="T81" fmla="*/ 74 h 131"/>
              <a:gd name="T82" fmla="*/ 24 w 250"/>
              <a:gd name="T83" fmla="*/ 76 h 131"/>
              <a:gd name="T84" fmla="*/ 24 w 250"/>
              <a:gd name="T85" fmla="*/ 78 h 131"/>
              <a:gd name="T86" fmla="*/ 85 w 250"/>
              <a:gd name="T87" fmla="*/ 83 h 131"/>
              <a:gd name="T88" fmla="*/ 96 w 250"/>
              <a:gd name="T89" fmla="*/ 82 h 131"/>
              <a:gd name="T90" fmla="*/ 113 w 250"/>
              <a:gd name="T91" fmla="*/ 84 h 131"/>
              <a:gd name="T92" fmla="*/ 115 w 250"/>
              <a:gd name="T93" fmla="*/ 88 h 131"/>
              <a:gd name="T94" fmla="*/ 136 w 250"/>
              <a:gd name="T95" fmla="*/ 99 h 131"/>
              <a:gd name="T96" fmla="*/ 139 w 250"/>
              <a:gd name="T97" fmla="*/ 93 h 131"/>
              <a:gd name="T98" fmla="*/ 138 w 250"/>
              <a:gd name="T99" fmla="*/ 90 h 131"/>
              <a:gd name="T100" fmla="*/ 16 w 250"/>
              <a:gd name="T101" fmla="*/ 59 h 131"/>
              <a:gd name="T102" fmla="*/ 43 w 250"/>
              <a:gd name="T103" fmla="*/ 87 h 131"/>
              <a:gd name="T104" fmla="*/ 5 w 250"/>
              <a:gd name="T105" fmla="*/ 83 h 131"/>
              <a:gd name="T106" fmla="*/ 80 w 250"/>
              <a:gd name="T107" fmla="*/ 96 h 131"/>
              <a:gd name="T108" fmla="*/ 85 w 250"/>
              <a:gd name="T109" fmla="*/ 88 h 131"/>
              <a:gd name="T110" fmla="*/ 82 w 250"/>
              <a:gd name="T111" fmla="*/ 105 h 131"/>
              <a:gd name="T112" fmla="*/ 75 w 250"/>
              <a:gd name="T113" fmla="*/ 121 h 131"/>
              <a:gd name="T114" fmla="*/ 91 w 250"/>
              <a:gd name="T115" fmla="*/ 107 h 131"/>
              <a:gd name="T116" fmla="*/ 98 w 250"/>
              <a:gd name="T117" fmla="*/ 120 h 131"/>
              <a:gd name="T118" fmla="*/ 110 w 250"/>
              <a:gd name="T119" fmla="*/ 87 h 131"/>
              <a:gd name="T120" fmla="*/ 85 w 250"/>
              <a:gd name="T121" fmla="*/ 88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" h="131">
                <a:moveTo>
                  <a:pt x="232" y="16"/>
                </a:moveTo>
                <a:cubicBezTo>
                  <a:pt x="242" y="9"/>
                  <a:pt x="250" y="27"/>
                  <a:pt x="249" y="35"/>
                </a:cubicBezTo>
                <a:cubicBezTo>
                  <a:pt x="248" y="37"/>
                  <a:pt x="247" y="39"/>
                  <a:pt x="245" y="41"/>
                </a:cubicBezTo>
                <a:cubicBezTo>
                  <a:pt x="242" y="46"/>
                  <a:pt x="241" y="48"/>
                  <a:pt x="237" y="51"/>
                </a:cubicBezTo>
                <a:cubicBezTo>
                  <a:pt x="232" y="55"/>
                  <a:pt x="224" y="58"/>
                  <a:pt x="219" y="62"/>
                </a:cubicBezTo>
                <a:cubicBezTo>
                  <a:pt x="208" y="73"/>
                  <a:pt x="191" y="79"/>
                  <a:pt x="178" y="90"/>
                </a:cubicBezTo>
                <a:cubicBezTo>
                  <a:pt x="172" y="92"/>
                  <a:pt x="167" y="96"/>
                  <a:pt x="162" y="100"/>
                </a:cubicBezTo>
                <a:cubicBezTo>
                  <a:pt x="156" y="102"/>
                  <a:pt x="150" y="106"/>
                  <a:pt x="146" y="111"/>
                </a:cubicBezTo>
                <a:cubicBezTo>
                  <a:pt x="141" y="113"/>
                  <a:pt x="137" y="115"/>
                  <a:pt x="130" y="114"/>
                </a:cubicBezTo>
                <a:cubicBezTo>
                  <a:pt x="120" y="114"/>
                  <a:pt x="110" y="113"/>
                  <a:pt x="104" y="112"/>
                </a:cubicBezTo>
                <a:cubicBezTo>
                  <a:pt x="104" y="118"/>
                  <a:pt x="100" y="124"/>
                  <a:pt x="96" y="128"/>
                </a:cubicBezTo>
                <a:cubicBezTo>
                  <a:pt x="94" y="129"/>
                  <a:pt x="91" y="131"/>
                  <a:pt x="89" y="130"/>
                </a:cubicBezTo>
                <a:cubicBezTo>
                  <a:pt x="87" y="124"/>
                  <a:pt x="95" y="121"/>
                  <a:pt x="91" y="115"/>
                </a:cubicBezTo>
                <a:cubicBezTo>
                  <a:pt x="91" y="116"/>
                  <a:pt x="91" y="117"/>
                  <a:pt x="90" y="118"/>
                </a:cubicBezTo>
                <a:cubicBezTo>
                  <a:pt x="86" y="125"/>
                  <a:pt x="59" y="129"/>
                  <a:pt x="73" y="118"/>
                </a:cubicBezTo>
                <a:cubicBezTo>
                  <a:pt x="74" y="113"/>
                  <a:pt x="78" y="110"/>
                  <a:pt x="79" y="105"/>
                </a:cubicBezTo>
                <a:cubicBezTo>
                  <a:pt x="77" y="103"/>
                  <a:pt x="74" y="104"/>
                  <a:pt x="72" y="102"/>
                </a:cubicBezTo>
                <a:cubicBezTo>
                  <a:pt x="48" y="96"/>
                  <a:pt x="25" y="92"/>
                  <a:pt x="2" y="85"/>
                </a:cubicBezTo>
                <a:cubicBezTo>
                  <a:pt x="2" y="85"/>
                  <a:pt x="1" y="84"/>
                  <a:pt x="1" y="84"/>
                </a:cubicBezTo>
                <a:cubicBezTo>
                  <a:pt x="0" y="82"/>
                  <a:pt x="2" y="81"/>
                  <a:pt x="2" y="79"/>
                </a:cubicBezTo>
                <a:cubicBezTo>
                  <a:pt x="5" y="77"/>
                  <a:pt x="8" y="76"/>
                  <a:pt x="14" y="77"/>
                </a:cubicBezTo>
                <a:cubicBezTo>
                  <a:pt x="14" y="76"/>
                  <a:pt x="15" y="73"/>
                  <a:pt x="17" y="72"/>
                </a:cubicBezTo>
                <a:cubicBezTo>
                  <a:pt x="13" y="71"/>
                  <a:pt x="14" y="64"/>
                  <a:pt x="17" y="64"/>
                </a:cubicBezTo>
                <a:cubicBezTo>
                  <a:pt x="17" y="62"/>
                  <a:pt x="15" y="63"/>
                  <a:pt x="14" y="61"/>
                </a:cubicBezTo>
                <a:cubicBezTo>
                  <a:pt x="13" y="60"/>
                  <a:pt x="14" y="59"/>
                  <a:pt x="14" y="59"/>
                </a:cubicBezTo>
                <a:cubicBezTo>
                  <a:pt x="11" y="57"/>
                  <a:pt x="7" y="58"/>
                  <a:pt x="7" y="54"/>
                </a:cubicBezTo>
                <a:cubicBezTo>
                  <a:pt x="7" y="51"/>
                  <a:pt x="10" y="51"/>
                  <a:pt x="12" y="50"/>
                </a:cubicBezTo>
                <a:cubicBezTo>
                  <a:pt x="26" y="44"/>
                  <a:pt x="41" y="37"/>
                  <a:pt x="57" y="30"/>
                </a:cubicBezTo>
                <a:cubicBezTo>
                  <a:pt x="66" y="26"/>
                  <a:pt x="75" y="21"/>
                  <a:pt x="84" y="17"/>
                </a:cubicBezTo>
                <a:cubicBezTo>
                  <a:pt x="87" y="16"/>
                  <a:pt x="90" y="15"/>
                  <a:pt x="93" y="14"/>
                </a:cubicBezTo>
                <a:cubicBezTo>
                  <a:pt x="97" y="12"/>
                  <a:pt x="100" y="10"/>
                  <a:pt x="105" y="8"/>
                </a:cubicBezTo>
                <a:cubicBezTo>
                  <a:pt x="106" y="8"/>
                  <a:pt x="106" y="7"/>
                  <a:pt x="107" y="7"/>
                </a:cubicBezTo>
                <a:cubicBezTo>
                  <a:pt x="110" y="7"/>
                  <a:pt x="112" y="4"/>
                  <a:pt x="115" y="3"/>
                </a:cubicBezTo>
                <a:cubicBezTo>
                  <a:pt x="122" y="0"/>
                  <a:pt x="133" y="2"/>
                  <a:pt x="141" y="3"/>
                </a:cubicBezTo>
                <a:cubicBezTo>
                  <a:pt x="155" y="4"/>
                  <a:pt x="170" y="8"/>
                  <a:pt x="184" y="9"/>
                </a:cubicBezTo>
                <a:cubicBezTo>
                  <a:pt x="190" y="10"/>
                  <a:pt x="195" y="9"/>
                  <a:pt x="200" y="10"/>
                </a:cubicBezTo>
                <a:cubicBezTo>
                  <a:pt x="211" y="11"/>
                  <a:pt x="223" y="15"/>
                  <a:pt x="231" y="15"/>
                </a:cubicBezTo>
                <a:cubicBezTo>
                  <a:pt x="232" y="15"/>
                  <a:pt x="232" y="16"/>
                  <a:pt x="232" y="16"/>
                </a:cubicBezTo>
                <a:close/>
                <a:moveTo>
                  <a:pt x="152" y="9"/>
                </a:moveTo>
                <a:cubicBezTo>
                  <a:pt x="143" y="9"/>
                  <a:pt x="134" y="6"/>
                  <a:pt x="126" y="6"/>
                </a:cubicBezTo>
                <a:cubicBezTo>
                  <a:pt x="120" y="5"/>
                  <a:pt x="115" y="8"/>
                  <a:pt x="111" y="9"/>
                </a:cubicBezTo>
                <a:cubicBezTo>
                  <a:pt x="106" y="12"/>
                  <a:pt x="101" y="14"/>
                  <a:pt x="96" y="16"/>
                </a:cubicBezTo>
                <a:cubicBezTo>
                  <a:pt x="90" y="19"/>
                  <a:pt x="83" y="21"/>
                  <a:pt x="77" y="24"/>
                </a:cubicBezTo>
                <a:cubicBezTo>
                  <a:pt x="75" y="24"/>
                  <a:pt x="74" y="26"/>
                  <a:pt x="72" y="27"/>
                </a:cubicBezTo>
                <a:cubicBezTo>
                  <a:pt x="52" y="36"/>
                  <a:pt x="30" y="44"/>
                  <a:pt x="10" y="55"/>
                </a:cubicBezTo>
                <a:cubicBezTo>
                  <a:pt x="19" y="57"/>
                  <a:pt x="27" y="57"/>
                  <a:pt x="34" y="58"/>
                </a:cubicBezTo>
                <a:cubicBezTo>
                  <a:pt x="39" y="59"/>
                  <a:pt x="43" y="60"/>
                  <a:pt x="47" y="61"/>
                </a:cubicBezTo>
                <a:cubicBezTo>
                  <a:pt x="55" y="62"/>
                  <a:pt x="64" y="63"/>
                  <a:pt x="72" y="64"/>
                </a:cubicBezTo>
                <a:cubicBezTo>
                  <a:pt x="81" y="66"/>
                  <a:pt x="89" y="69"/>
                  <a:pt x="98" y="71"/>
                </a:cubicBezTo>
                <a:cubicBezTo>
                  <a:pt x="112" y="74"/>
                  <a:pt x="129" y="74"/>
                  <a:pt x="140" y="84"/>
                </a:cubicBezTo>
                <a:cubicBezTo>
                  <a:pt x="143" y="88"/>
                  <a:pt x="143" y="94"/>
                  <a:pt x="142" y="99"/>
                </a:cubicBezTo>
                <a:cubicBezTo>
                  <a:pt x="139" y="102"/>
                  <a:pt x="137" y="107"/>
                  <a:pt x="132" y="107"/>
                </a:cubicBezTo>
                <a:cubicBezTo>
                  <a:pt x="123" y="108"/>
                  <a:pt x="110" y="103"/>
                  <a:pt x="103" y="105"/>
                </a:cubicBezTo>
                <a:cubicBezTo>
                  <a:pt x="102" y="108"/>
                  <a:pt x="106" y="108"/>
                  <a:pt x="108" y="109"/>
                </a:cubicBezTo>
                <a:cubicBezTo>
                  <a:pt x="113" y="110"/>
                  <a:pt x="117" y="110"/>
                  <a:pt x="122" y="110"/>
                </a:cubicBezTo>
                <a:cubicBezTo>
                  <a:pt x="129" y="110"/>
                  <a:pt x="135" y="112"/>
                  <a:pt x="141" y="109"/>
                </a:cubicBezTo>
                <a:cubicBezTo>
                  <a:pt x="144" y="105"/>
                  <a:pt x="148" y="100"/>
                  <a:pt x="148" y="95"/>
                </a:cubicBezTo>
                <a:cubicBezTo>
                  <a:pt x="149" y="87"/>
                  <a:pt x="146" y="76"/>
                  <a:pt x="140" y="73"/>
                </a:cubicBezTo>
                <a:cubicBezTo>
                  <a:pt x="131" y="69"/>
                  <a:pt x="116" y="68"/>
                  <a:pt x="104" y="67"/>
                </a:cubicBezTo>
                <a:cubicBezTo>
                  <a:pt x="99" y="67"/>
                  <a:pt x="92" y="67"/>
                  <a:pt x="89" y="62"/>
                </a:cubicBezTo>
                <a:cubicBezTo>
                  <a:pt x="92" y="61"/>
                  <a:pt x="94" y="63"/>
                  <a:pt x="97" y="64"/>
                </a:cubicBezTo>
                <a:cubicBezTo>
                  <a:pt x="111" y="66"/>
                  <a:pt x="133" y="64"/>
                  <a:pt x="143" y="71"/>
                </a:cubicBezTo>
                <a:cubicBezTo>
                  <a:pt x="174" y="56"/>
                  <a:pt x="204" y="40"/>
                  <a:pt x="229" y="19"/>
                </a:cubicBezTo>
                <a:cubicBezTo>
                  <a:pt x="205" y="17"/>
                  <a:pt x="180" y="12"/>
                  <a:pt x="152" y="9"/>
                </a:cubicBezTo>
                <a:close/>
                <a:moveTo>
                  <a:pt x="149" y="103"/>
                </a:moveTo>
                <a:cubicBezTo>
                  <a:pt x="149" y="104"/>
                  <a:pt x="149" y="104"/>
                  <a:pt x="149" y="104"/>
                </a:cubicBezTo>
                <a:cubicBezTo>
                  <a:pt x="176" y="86"/>
                  <a:pt x="205" y="71"/>
                  <a:pt x="229" y="51"/>
                </a:cubicBezTo>
                <a:cubicBezTo>
                  <a:pt x="233" y="49"/>
                  <a:pt x="239" y="46"/>
                  <a:pt x="242" y="42"/>
                </a:cubicBezTo>
                <a:cubicBezTo>
                  <a:pt x="248" y="34"/>
                  <a:pt x="244" y="24"/>
                  <a:pt x="238" y="19"/>
                </a:cubicBezTo>
                <a:cubicBezTo>
                  <a:pt x="233" y="19"/>
                  <a:pt x="231" y="23"/>
                  <a:pt x="228" y="26"/>
                </a:cubicBezTo>
                <a:cubicBezTo>
                  <a:pt x="223" y="30"/>
                  <a:pt x="217" y="32"/>
                  <a:pt x="212" y="37"/>
                </a:cubicBezTo>
                <a:cubicBezTo>
                  <a:pt x="202" y="42"/>
                  <a:pt x="193" y="49"/>
                  <a:pt x="183" y="54"/>
                </a:cubicBezTo>
                <a:cubicBezTo>
                  <a:pt x="178" y="57"/>
                  <a:pt x="172" y="59"/>
                  <a:pt x="168" y="62"/>
                </a:cubicBezTo>
                <a:cubicBezTo>
                  <a:pt x="166" y="63"/>
                  <a:pt x="165" y="64"/>
                  <a:pt x="163" y="65"/>
                </a:cubicBezTo>
                <a:cubicBezTo>
                  <a:pt x="157" y="68"/>
                  <a:pt x="151" y="70"/>
                  <a:pt x="146" y="74"/>
                </a:cubicBezTo>
                <a:cubicBezTo>
                  <a:pt x="153" y="82"/>
                  <a:pt x="154" y="95"/>
                  <a:pt x="149" y="103"/>
                </a:cubicBezTo>
                <a:close/>
                <a:moveTo>
                  <a:pt x="20" y="66"/>
                </a:moveTo>
                <a:cubicBezTo>
                  <a:pt x="29" y="68"/>
                  <a:pt x="40" y="69"/>
                  <a:pt x="49" y="70"/>
                </a:cubicBezTo>
                <a:cubicBezTo>
                  <a:pt x="53" y="70"/>
                  <a:pt x="59" y="70"/>
                  <a:pt x="60" y="74"/>
                </a:cubicBezTo>
                <a:cubicBezTo>
                  <a:pt x="48" y="72"/>
                  <a:pt x="33" y="71"/>
                  <a:pt x="20" y="69"/>
                </a:cubicBezTo>
                <a:cubicBezTo>
                  <a:pt x="20" y="70"/>
                  <a:pt x="21" y="71"/>
                  <a:pt x="21" y="72"/>
                </a:cubicBezTo>
                <a:cubicBezTo>
                  <a:pt x="23" y="72"/>
                  <a:pt x="25" y="74"/>
                  <a:pt x="28" y="74"/>
                </a:cubicBezTo>
                <a:cubicBezTo>
                  <a:pt x="35" y="75"/>
                  <a:pt x="43" y="74"/>
                  <a:pt x="47" y="77"/>
                </a:cubicBezTo>
                <a:cubicBezTo>
                  <a:pt x="38" y="77"/>
                  <a:pt x="31" y="77"/>
                  <a:pt x="24" y="76"/>
                </a:cubicBezTo>
                <a:cubicBezTo>
                  <a:pt x="22" y="76"/>
                  <a:pt x="20" y="74"/>
                  <a:pt x="17" y="75"/>
                </a:cubicBezTo>
                <a:cubicBezTo>
                  <a:pt x="17" y="79"/>
                  <a:pt x="22" y="79"/>
                  <a:pt x="24" y="78"/>
                </a:cubicBezTo>
                <a:cubicBezTo>
                  <a:pt x="43" y="83"/>
                  <a:pt x="62" y="89"/>
                  <a:pt x="80" y="92"/>
                </a:cubicBezTo>
                <a:cubicBezTo>
                  <a:pt x="80" y="89"/>
                  <a:pt x="82" y="84"/>
                  <a:pt x="85" y="83"/>
                </a:cubicBezTo>
                <a:cubicBezTo>
                  <a:pt x="80" y="81"/>
                  <a:pt x="73" y="83"/>
                  <a:pt x="71" y="79"/>
                </a:cubicBezTo>
                <a:cubicBezTo>
                  <a:pt x="79" y="77"/>
                  <a:pt x="88" y="80"/>
                  <a:pt x="96" y="82"/>
                </a:cubicBezTo>
                <a:cubicBezTo>
                  <a:pt x="99" y="82"/>
                  <a:pt x="102" y="82"/>
                  <a:pt x="105" y="82"/>
                </a:cubicBezTo>
                <a:cubicBezTo>
                  <a:pt x="108" y="83"/>
                  <a:pt x="110" y="84"/>
                  <a:pt x="113" y="84"/>
                </a:cubicBezTo>
                <a:cubicBezTo>
                  <a:pt x="117" y="85"/>
                  <a:pt x="120" y="84"/>
                  <a:pt x="123" y="86"/>
                </a:cubicBezTo>
                <a:cubicBezTo>
                  <a:pt x="122" y="89"/>
                  <a:pt x="118" y="87"/>
                  <a:pt x="115" y="88"/>
                </a:cubicBezTo>
                <a:cubicBezTo>
                  <a:pt x="111" y="92"/>
                  <a:pt x="103" y="93"/>
                  <a:pt x="103" y="101"/>
                </a:cubicBezTo>
                <a:cubicBezTo>
                  <a:pt x="113" y="100"/>
                  <a:pt x="130" y="108"/>
                  <a:pt x="136" y="99"/>
                </a:cubicBezTo>
                <a:cubicBezTo>
                  <a:pt x="132" y="97"/>
                  <a:pt x="127" y="99"/>
                  <a:pt x="125" y="96"/>
                </a:cubicBezTo>
                <a:cubicBezTo>
                  <a:pt x="129" y="96"/>
                  <a:pt x="139" y="97"/>
                  <a:pt x="139" y="93"/>
                </a:cubicBezTo>
                <a:cubicBezTo>
                  <a:pt x="136" y="92"/>
                  <a:pt x="128" y="94"/>
                  <a:pt x="125" y="91"/>
                </a:cubicBezTo>
                <a:cubicBezTo>
                  <a:pt x="129" y="90"/>
                  <a:pt x="135" y="90"/>
                  <a:pt x="138" y="90"/>
                </a:cubicBezTo>
                <a:cubicBezTo>
                  <a:pt x="137" y="81"/>
                  <a:pt x="128" y="80"/>
                  <a:pt x="119" y="78"/>
                </a:cubicBezTo>
                <a:cubicBezTo>
                  <a:pt x="86" y="71"/>
                  <a:pt x="51" y="63"/>
                  <a:pt x="16" y="59"/>
                </a:cubicBezTo>
                <a:cubicBezTo>
                  <a:pt x="19" y="59"/>
                  <a:pt x="21" y="63"/>
                  <a:pt x="20" y="66"/>
                </a:cubicBezTo>
                <a:close/>
                <a:moveTo>
                  <a:pt x="43" y="87"/>
                </a:moveTo>
                <a:cubicBezTo>
                  <a:pt x="38" y="86"/>
                  <a:pt x="32" y="83"/>
                  <a:pt x="25" y="82"/>
                </a:cubicBezTo>
                <a:cubicBezTo>
                  <a:pt x="18" y="81"/>
                  <a:pt x="8" y="78"/>
                  <a:pt x="5" y="83"/>
                </a:cubicBezTo>
                <a:cubicBezTo>
                  <a:pt x="28" y="89"/>
                  <a:pt x="57" y="94"/>
                  <a:pt x="80" y="101"/>
                </a:cubicBezTo>
                <a:cubicBezTo>
                  <a:pt x="80" y="98"/>
                  <a:pt x="80" y="99"/>
                  <a:pt x="80" y="96"/>
                </a:cubicBezTo>
                <a:cubicBezTo>
                  <a:pt x="68" y="93"/>
                  <a:pt x="57" y="91"/>
                  <a:pt x="43" y="87"/>
                </a:cubicBezTo>
                <a:close/>
                <a:moveTo>
                  <a:pt x="85" y="88"/>
                </a:moveTo>
                <a:cubicBezTo>
                  <a:pt x="83" y="91"/>
                  <a:pt x="85" y="98"/>
                  <a:pt x="84" y="103"/>
                </a:cubicBezTo>
                <a:cubicBezTo>
                  <a:pt x="84" y="104"/>
                  <a:pt x="82" y="104"/>
                  <a:pt x="82" y="105"/>
                </a:cubicBezTo>
                <a:cubicBezTo>
                  <a:pt x="81" y="108"/>
                  <a:pt x="81" y="111"/>
                  <a:pt x="80" y="113"/>
                </a:cubicBezTo>
                <a:cubicBezTo>
                  <a:pt x="79" y="116"/>
                  <a:pt x="76" y="118"/>
                  <a:pt x="75" y="121"/>
                </a:cubicBezTo>
                <a:cubicBezTo>
                  <a:pt x="82" y="120"/>
                  <a:pt x="90" y="116"/>
                  <a:pt x="88" y="109"/>
                </a:cubicBezTo>
                <a:cubicBezTo>
                  <a:pt x="89" y="108"/>
                  <a:pt x="90" y="107"/>
                  <a:pt x="91" y="107"/>
                </a:cubicBezTo>
                <a:cubicBezTo>
                  <a:pt x="94" y="111"/>
                  <a:pt x="96" y="118"/>
                  <a:pt x="94" y="124"/>
                </a:cubicBezTo>
                <a:cubicBezTo>
                  <a:pt x="95" y="122"/>
                  <a:pt x="97" y="121"/>
                  <a:pt x="98" y="120"/>
                </a:cubicBezTo>
                <a:cubicBezTo>
                  <a:pt x="102" y="114"/>
                  <a:pt x="97" y="104"/>
                  <a:pt x="100" y="96"/>
                </a:cubicBezTo>
                <a:cubicBezTo>
                  <a:pt x="102" y="92"/>
                  <a:pt x="106" y="90"/>
                  <a:pt x="110" y="87"/>
                </a:cubicBezTo>
                <a:cubicBezTo>
                  <a:pt x="104" y="84"/>
                  <a:pt x="95" y="85"/>
                  <a:pt x="88" y="83"/>
                </a:cubicBezTo>
                <a:cubicBezTo>
                  <a:pt x="88" y="86"/>
                  <a:pt x="86" y="86"/>
                  <a:pt x="85" y="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70" name="Freeform 337"/>
          <p:cNvSpPr>
            <a:spLocks noEditPoints="1"/>
          </p:cNvSpPr>
          <p:nvPr/>
        </p:nvSpPr>
        <p:spPr bwMode="auto">
          <a:xfrm>
            <a:off x="1427163" y="3265488"/>
            <a:ext cx="328612" cy="374650"/>
          </a:xfrm>
          <a:custGeom>
            <a:avLst/>
            <a:gdLst>
              <a:gd name="T0" fmla="*/ 59 w 104"/>
              <a:gd name="T1" fmla="*/ 37 h 119"/>
              <a:gd name="T2" fmla="*/ 103 w 104"/>
              <a:gd name="T3" fmla="*/ 23 h 119"/>
              <a:gd name="T4" fmla="*/ 96 w 104"/>
              <a:gd name="T5" fmla="*/ 63 h 119"/>
              <a:gd name="T6" fmla="*/ 83 w 104"/>
              <a:gd name="T7" fmla="*/ 109 h 119"/>
              <a:gd name="T8" fmla="*/ 42 w 104"/>
              <a:gd name="T9" fmla="*/ 109 h 119"/>
              <a:gd name="T10" fmla="*/ 13 w 104"/>
              <a:gd name="T11" fmla="*/ 117 h 119"/>
              <a:gd name="T12" fmla="*/ 9 w 104"/>
              <a:gd name="T13" fmla="*/ 105 h 119"/>
              <a:gd name="T14" fmla="*/ 21 w 104"/>
              <a:gd name="T15" fmla="*/ 62 h 119"/>
              <a:gd name="T16" fmla="*/ 12 w 104"/>
              <a:gd name="T17" fmla="*/ 31 h 119"/>
              <a:gd name="T18" fmla="*/ 45 w 104"/>
              <a:gd name="T19" fmla="*/ 12 h 119"/>
              <a:gd name="T20" fmla="*/ 43 w 104"/>
              <a:gd name="T21" fmla="*/ 46 h 119"/>
              <a:gd name="T22" fmla="*/ 9 w 104"/>
              <a:gd name="T23" fmla="*/ 91 h 119"/>
              <a:gd name="T24" fmla="*/ 4 w 104"/>
              <a:gd name="T25" fmla="*/ 71 h 119"/>
              <a:gd name="T26" fmla="*/ 24 w 104"/>
              <a:gd name="T27" fmla="*/ 86 h 119"/>
              <a:gd name="T28" fmla="*/ 52 w 104"/>
              <a:gd name="T29" fmla="*/ 68 h 119"/>
              <a:gd name="T30" fmla="*/ 53 w 104"/>
              <a:gd name="T31" fmla="*/ 66 h 119"/>
              <a:gd name="T32" fmla="*/ 3 w 104"/>
              <a:gd name="T33" fmla="*/ 68 h 119"/>
              <a:gd name="T34" fmla="*/ 9 w 104"/>
              <a:gd name="T35" fmla="*/ 114 h 119"/>
              <a:gd name="T36" fmla="*/ 14 w 104"/>
              <a:gd name="T37" fmla="*/ 99 h 119"/>
              <a:gd name="T38" fmla="*/ 7 w 104"/>
              <a:gd name="T39" fmla="*/ 71 h 119"/>
              <a:gd name="T40" fmla="*/ 35 w 104"/>
              <a:gd name="T41" fmla="*/ 32 h 119"/>
              <a:gd name="T42" fmla="*/ 24 w 104"/>
              <a:gd name="T43" fmla="*/ 6 h 119"/>
              <a:gd name="T44" fmla="*/ 16 w 104"/>
              <a:gd name="T45" fmla="*/ 33 h 119"/>
              <a:gd name="T46" fmla="*/ 8 w 104"/>
              <a:gd name="T47" fmla="*/ 22 h 119"/>
              <a:gd name="T48" fmla="*/ 9 w 104"/>
              <a:gd name="T49" fmla="*/ 13 h 119"/>
              <a:gd name="T50" fmla="*/ 32 w 104"/>
              <a:gd name="T51" fmla="*/ 26 h 119"/>
              <a:gd name="T52" fmla="*/ 41 w 104"/>
              <a:gd name="T53" fmla="*/ 49 h 119"/>
              <a:gd name="T54" fmla="*/ 16 w 104"/>
              <a:gd name="T55" fmla="*/ 114 h 119"/>
              <a:gd name="T56" fmla="*/ 28 w 104"/>
              <a:gd name="T57" fmla="*/ 55 h 119"/>
              <a:gd name="T58" fmla="*/ 30 w 104"/>
              <a:gd name="T59" fmla="*/ 25 h 119"/>
              <a:gd name="T60" fmla="*/ 32 w 104"/>
              <a:gd name="T61" fmla="*/ 108 h 119"/>
              <a:gd name="T62" fmla="*/ 31 w 104"/>
              <a:gd name="T63" fmla="*/ 113 h 119"/>
              <a:gd name="T64" fmla="*/ 51 w 104"/>
              <a:gd name="T65" fmla="*/ 83 h 119"/>
              <a:gd name="T66" fmla="*/ 70 w 104"/>
              <a:gd name="T67" fmla="*/ 19 h 119"/>
              <a:gd name="T68" fmla="*/ 77 w 104"/>
              <a:gd name="T69" fmla="*/ 46 h 119"/>
              <a:gd name="T70" fmla="*/ 75 w 104"/>
              <a:gd name="T71" fmla="*/ 80 h 119"/>
              <a:gd name="T72" fmla="*/ 82 w 104"/>
              <a:gd name="T73" fmla="*/ 41 h 119"/>
              <a:gd name="T74" fmla="*/ 73 w 104"/>
              <a:gd name="T75" fmla="*/ 13 h 119"/>
              <a:gd name="T76" fmla="*/ 56 w 104"/>
              <a:gd name="T77" fmla="*/ 31 h 119"/>
              <a:gd name="T78" fmla="*/ 38 w 104"/>
              <a:gd name="T79" fmla="*/ 106 h 119"/>
              <a:gd name="T80" fmla="*/ 71 w 104"/>
              <a:gd name="T81" fmla="*/ 66 h 119"/>
              <a:gd name="T82" fmla="*/ 64 w 104"/>
              <a:gd name="T83" fmla="*/ 58 h 119"/>
              <a:gd name="T84" fmla="*/ 76 w 104"/>
              <a:gd name="T85" fmla="*/ 43 h 119"/>
              <a:gd name="T86" fmla="*/ 63 w 104"/>
              <a:gd name="T87" fmla="*/ 27 h 119"/>
              <a:gd name="T88" fmla="*/ 70 w 104"/>
              <a:gd name="T89" fmla="*/ 43 h 119"/>
              <a:gd name="T90" fmla="*/ 71 w 104"/>
              <a:gd name="T91" fmla="*/ 102 h 119"/>
              <a:gd name="T92" fmla="*/ 81 w 104"/>
              <a:gd name="T93" fmla="*/ 98 h 119"/>
              <a:gd name="T94" fmla="*/ 88 w 104"/>
              <a:gd name="T95" fmla="*/ 64 h 119"/>
              <a:gd name="T96" fmla="*/ 80 w 104"/>
              <a:gd name="T97" fmla="*/ 61 h 119"/>
              <a:gd name="T98" fmla="*/ 78 w 104"/>
              <a:gd name="T99" fmla="*/ 107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4" h="119">
                <a:moveTo>
                  <a:pt x="47" y="57"/>
                </a:moveTo>
                <a:cubicBezTo>
                  <a:pt x="50" y="57"/>
                  <a:pt x="53" y="56"/>
                  <a:pt x="56" y="56"/>
                </a:cubicBezTo>
                <a:cubicBezTo>
                  <a:pt x="58" y="52"/>
                  <a:pt x="60" y="48"/>
                  <a:pt x="62" y="43"/>
                </a:cubicBezTo>
                <a:cubicBezTo>
                  <a:pt x="60" y="41"/>
                  <a:pt x="60" y="40"/>
                  <a:pt x="59" y="37"/>
                </a:cubicBezTo>
                <a:cubicBezTo>
                  <a:pt x="56" y="33"/>
                  <a:pt x="48" y="27"/>
                  <a:pt x="55" y="24"/>
                </a:cubicBezTo>
                <a:cubicBezTo>
                  <a:pt x="59" y="14"/>
                  <a:pt x="78" y="7"/>
                  <a:pt x="91" y="12"/>
                </a:cubicBezTo>
                <a:cubicBezTo>
                  <a:pt x="93" y="13"/>
                  <a:pt x="95" y="14"/>
                  <a:pt x="97" y="15"/>
                </a:cubicBezTo>
                <a:cubicBezTo>
                  <a:pt x="101" y="17"/>
                  <a:pt x="104" y="18"/>
                  <a:pt x="103" y="23"/>
                </a:cubicBezTo>
                <a:cubicBezTo>
                  <a:pt x="96" y="30"/>
                  <a:pt x="90" y="36"/>
                  <a:pt x="84" y="43"/>
                </a:cubicBezTo>
                <a:cubicBezTo>
                  <a:pt x="82" y="48"/>
                  <a:pt x="81" y="53"/>
                  <a:pt x="80" y="58"/>
                </a:cubicBezTo>
                <a:cubicBezTo>
                  <a:pt x="85" y="56"/>
                  <a:pt x="89" y="59"/>
                  <a:pt x="94" y="60"/>
                </a:cubicBezTo>
                <a:cubicBezTo>
                  <a:pt x="94" y="61"/>
                  <a:pt x="95" y="62"/>
                  <a:pt x="96" y="63"/>
                </a:cubicBezTo>
                <a:cubicBezTo>
                  <a:pt x="92" y="74"/>
                  <a:pt x="86" y="84"/>
                  <a:pt x="84" y="96"/>
                </a:cubicBezTo>
                <a:cubicBezTo>
                  <a:pt x="86" y="97"/>
                  <a:pt x="86" y="96"/>
                  <a:pt x="89" y="97"/>
                </a:cubicBezTo>
                <a:cubicBezTo>
                  <a:pt x="91" y="101"/>
                  <a:pt x="91" y="108"/>
                  <a:pt x="85" y="109"/>
                </a:cubicBezTo>
                <a:cubicBezTo>
                  <a:pt x="85" y="109"/>
                  <a:pt x="84" y="109"/>
                  <a:pt x="83" y="109"/>
                </a:cubicBezTo>
                <a:cubicBezTo>
                  <a:pt x="80" y="109"/>
                  <a:pt x="77" y="110"/>
                  <a:pt x="76" y="108"/>
                </a:cubicBezTo>
                <a:cubicBezTo>
                  <a:pt x="73" y="109"/>
                  <a:pt x="71" y="108"/>
                  <a:pt x="68" y="108"/>
                </a:cubicBezTo>
                <a:cubicBezTo>
                  <a:pt x="68" y="107"/>
                  <a:pt x="68" y="107"/>
                  <a:pt x="67" y="106"/>
                </a:cubicBezTo>
                <a:cubicBezTo>
                  <a:pt x="59" y="106"/>
                  <a:pt x="50" y="109"/>
                  <a:pt x="42" y="109"/>
                </a:cubicBezTo>
                <a:cubicBezTo>
                  <a:pt x="41" y="112"/>
                  <a:pt x="37" y="113"/>
                  <a:pt x="34" y="113"/>
                </a:cubicBezTo>
                <a:cubicBezTo>
                  <a:pt x="34" y="114"/>
                  <a:pt x="33" y="115"/>
                  <a:pt x="33" y="116"/>
                </a:cubicBezTo>
                <a:cubicBezTo>
                  <a:pt x="28" y="119"/>
                  <a:pt x="20" y="117"/>
                  <a:pt x="16" y="118"/>
                </a:cubicBezTo>
                <a:cubicBezTo>
                  <a:pt x="15" y="117"/>
                  <a:pt x="14" y="118"/>
                  <a:pt x="13" y="117"/>
                </a:cubicBezTo>
                <a:cubicBezTo>
                  <a:pt x="13" y="116"/>
                  <a:pt x="13" y="115"/>
                  <a:pt x="13" y="115"/>
                </a:cubicBezTo>
                <a:cubicBezTo>
                  <a:pt x="12" y="115"/>
                  <a:pt x="12" y="116"/>
                  <a:pt x="12" y="117"/>
                </a:cubicBezTo>
                <a:cubicBezTo>
                  <a:pt x="6" y="118"/>
                  <a:pt x="4" y="110"/>
                  <a:pt x="5" y="107"/>
                </a:cubicBezTo>
                <a:cubicBezTo>
                  <a:pt x="7" y="107"/>
                  <a:pt x="7" y="105"/>
                  <a:pt x="9" y="105"/>
                </a:cubicBezTo>
                <a:cubicBezTo>
                  <a:pt x="8" y="99"/>
                  <a:pt x="7" y="93"/>
                  <a:pt x="5" y="87"/>
                </a:cubicBezTo>
                <a:cubicBezTo>
                  <a:pt x="4" y="81"/>
                  <a:pt x="1" y="76"/>
                  <a:pt x="0" y="70"/>
                </a:cubicBezTo>
                <a:cubicBezTo>
                  <a:pt x="0" y="61"/>
                  <a:pt x="16" y="64"/>
                  <a:pt x="20" y="62"/>
                </a:cubicBezTo>
                <a:cubicBezTo>
                  <a:pt x="21" y="62"/>
                  <a:pt x="21" y="61"/>
                  <a:pt x="21" y="62"/>
                </a:cubicBezTo>
                <a:cubicBezTo>
                  <a:pt x="20" y="59"/>
                  <a:pt x="20" y="55"/>
                  <a:pt x="20" y="52"/>
                </a:cubicBezTo>
                <a:cubicBezTo>
                  <a:pt x="19" y="50"/>
                  <a:pt x="19" y="48"/>
                  <a:pt x="18" y="46"/>
                </a:cubicBezTo>
                <a:cubicBezTo>
                  <a:pt x="18" y="44"/>
                  <a:pt x="17" y="43"/>
                  <a:pt x="16" y="41"/>
                </a:cubicBezTo>
                <a:cubicBezTo>
                  <a:pt x="15" y="37"/>
                  <a:pt x="15" y="33"/>
                  <a:pt x="12" y="31"/>
                </a:cubicBezTo>
                <a:cubicBezTo>
                  <a:pt x="10" y="27"/>
                  <a:pt x="5" y="26"/>
                  <a:pt x="3" y="23"/>
                </a:cubicBezTo>
                <a:cubicBezTo>
                  <a:pt x="2" y="21"/>
                  <a:pt x="2" y="19"/>
                  <a:pt x="0" y="18"/>
                </a:cubicBezTo>
                <a:cubicBezTo>
                  <a:pt x="1" y="4"/>
                  <a:pt x="28" y="0"/>
                  <a:pt x="39" y="7"/>
                </a:cubicBezTo>
                <a:cubicBezTo>
                  <a:pt x="41" y="8"/>
                  <a:pt x="44" y="10"/>
                  <a:pt x="45" y="12"/>
                </a:cubicBezTo>
                <a:cubicBezTo>
                  <a:pt x="45" y="12"/>
                  <a:pt x="45" y="14"/>
                  <a:pt x="45" y="14"/>
                </a:cubicBezTo>
                <a:cubicBezTo>
                  <a:pt x="45" y="16"/>
                  <a:pt x="43" y="19"/>
                  <a:pt x="42" y="21"/>
                </a:cubicBezTo>
                <a:cubicBezTo>
                  <a:pt x="40" y="24"/>
                  <a:pt x="38" y="29"/>
                  <a:pt x="38" y="31"/>
                </a:cubicBezTo>
                <a:cubicBezTo>
                  <a:pt x="38" y="37"/>
                  <a:pt x="41" y="42"/>
                  <a:pt x="43" y="46"/>
                </a:cubicBezTo>
                <a:cubicBezTo>
                  <a:pt x="45" y="50"/>
                  <a:pt x="45" y="53"/>
                  <a:pt x="47" y="57"/>
                </a:cubicBezTo>
                <a:close/>
                <a:moveTo>
                  <a:pt x="3" y="73"/>
                </a:moveTo>
                <a:cubicBezTo>
                  <a:pt x="3" y="73"/>
                  <a:pt x="3" y="73"/>
                  <a:pt x="3" y="73"/>
                </a:cubicBezTo>
                <a:cubicBezTo>
                  <a:pt x="5" y="79"/>
                  <a:pt x="8" y="85"/>
                  <a:pt x="9" y="91"/>
                </a:cubicBezTo>
                <a:cubicBezTo>
                  <a:pt x="10" y="96"/>
                  <a:pt x="10" y="102"/>
                  <a:pt x="13" y="106"/>
                </a:cubicBezTo>
                <a:cubicBezTo>
                  <a:pt x="12" y="97"/>
                  <a:pt x="8" y="88"/>
                  <a:pt x="7" y="79"/>
                </a:cubicBezTo>
                <a:cubicBezTo>
                  <a:pt x="7" y="79"/>
                  <a:pt x="6" y="78"/>
                  <a:pt x="6" y="77"/>
                </a:cubicBezTo>
                <a:cubicBezTo>
                  <a:pt x="5" y="75"/>
                  <a:pt x="4" y="73"/>
                  <a:pt x="4" y="71"/>
                </a:cubicBezTo>
                <a:cubicBezTo>
                  <a:pt x="4" y="71"/>
                  <a:pt x="4" y="70"/>
                  <a:pt x="4" y="70"/>
                </a:cubicBezTo>
                <a:cubicBezTo>
                  <a:pt x="10" y="66"/>
                  <a:pt x="16" y="69"/>
                  <a:pt x="21" y="69"/>
                </a:cubicBezTo>
                <a:cubicBezTo>
                  <a:pt x="23" y="69"/>
                  <a:pt x="25" y="67"/>
                  <a:pt x="27" y="69"/>
                </a:cubicBezTo>
                <a:cubicBezTo>
                  <a:pt x="27" y="75"/>
                  <a:pt x="23" y="81"/>
                  <a:pt x="24" y="86"/>
                </a:cubicBezTo>
                <a:cubicBezTo>
                  <a:pt x="21" y="91"/>
                  <a:pt x="21" y="100"/>
                  <a:pt x="18" y="106"/>
                </a:cubicBezTo>
                <a:cubicBezTo>
                  <a:pt x="25" y="106"/>
                  <a:pt x="29" y="105"/>
                  <a:pt x="35" y="105"/>
                </a:cubicBezTo>
                <a:cubicBezTo>
                  <a:pt x="37" y="101"/>
                  <a:pt x="40" y="97"/>
                  <a:pt x="41" y="91"/>
                </a:cubicBezTo>
                <a:cubicBezTo>
                  <a:pt x="45" y="84"/>
                  <a:pt x="49" y="75"/>
                  <a:pt x="52" y="68"/>
                </a:cubicBezTo>
                <a:cubicBezTo>
                  <a:pt x="47" y="67"/>
                  <a:pt x="43" y="69"/>
                  <a:pt x="39" y="69"/>
                </a:cubicBezTo>
                <a:cubicBezTo>
                  <a:pt x="36" y="69"/>
                  <a:pt x="33" y="70"/>
                  <a:pt x="31" y="69"/>
                </a:cubicBezTo>
                <a:cubicBezTo>
                  <a:pt x="37" y="65"/>
                  <a:pt x="45" y="67"/>
                  <a:pt x="51" y="65"/>
                </a:cubicBezTo>
                <a:cubicBezTo>
                  <a:pt x="52" y="65"/>
                  <a:pt x="52" y="66"/>
                  <a:pt x="53" y="66"/>
                </a:cubicBezTo>
                <a:cubicBezTo>
                  <a:pt x="54" y="63"/>
                  <a:pt x="55" y="61"/>
                  <a:pt x="55" y="58"/>
                </a:cubicBezTo>
                <a:cubicBezTo>
                  <a:pt x="48" y="59"/>
                  <a:pt x="42" y="60"/>
                  <a:pt x="36" y="60"/>
                </a:cubicBezTo>
                <a:cubicBezTo>
                  <a:pt x="25" y="62"/>
                  <a:pt x="14" y="67"/>
                  <a:pt x="6" y="67"/>
                </a:cubicBezTo>
                <a:cubicBezTo>
                  <a:pt x="5" y="67"/>
                  <a:pt x="4" y="68"/>
                  <a:pt x="3" y="68"/>
                </a:cubicBezTo>
                <a:cubicBezTo>
                  <a:pt x="3" y="70"/>
                  <a:pt x="3" y="71"/>
                  <a:pt x="3" y="73"/>
                </a:cubicBezTo>
                <a:close/>
                <a:moveTo>
                  <a:pt x="9" y="114"/>
                </a:moveTo>
                <a:cubicBezTo>
                  <a:pt x="12" y="114"/>
                  <a:pt x="11" y="105"/>
                  <a:pt x="7" y="109"/>
                </a:cubicBezTo>
                <a:cubicBezTo>
                  <a:pt x="7" y="110"/>
                  <a:pt x="7" y="113"/>
                  <a:pt x="9" y="114"/>
                </a:cubicBezTo>
                <a:close/>
                <a:moveTo>
                  <a:pt x="8" y="75"/>
                </a:moveTo>
                <a:cubicBezTo>
                  <a:pt x="8" y="76"/>
                  <a:pt x="9" y="77"/>
                  <a:pt x="9" y="79"/>
                </a:cubicBezTo>
                <a:cubicBezTo>
                  <a:pt x="10" y="82"/>
                  <a:pt x="11" y="86"/>
                  <a:pt x="12" y="90"/>
                </a:cubicBezTo>
                <a:cubicBezTo>
                  <a:pt x="12" y="93"/>
                  <a:pt x="13" y="96"/>
                  <a:pt x="14" y="99"/>
                </a:cubicBezTo>
                <a:cubicBezTo>
                  <a:pt x="15" y="101"/>
                  <a:pt x="14" y="105"/>
                  <a:pt x="17" y="106"/>
                </a:cubicBezTo>
                <a:cubicBezTo>
                  <a:pt x="17" y="105"/>
                  <a:pt x="16" y="106"/>
                  <a:pt x="16" y="104"/>
                </a:cubicBezTo>
                <a:cubicBezTo>
                  <a:pt x="19" y="94"/>
                  <a:pt x="22" y="83"/>
                  <a:pt x="24" y="71"/>
                </a:cubicBezTo>
                <a:cubicBezTo>
                  <a:pt x="20" y="70"/>
                  <a:pt x="12" y="69"/>
                  <a:pt x="7" y="71"/>
                </a:cubicBezTo>
                <a:cubicBezTo>
                  <a:pt x="8" y="72"/>
                  <a:pt x="9" y="75"/>
                  <a:pt x="8" y="75"/>
                </a:cubicBezTo>
                <a:close/>
                <a:moveTo>
                  <a:pt x="41" y="49"/>
                </a:moveTo>
                <a:cubicBezTo>
                  <a:pt x="41" y="48"/>
                  <a:pt x="41" y="47"/>
                  <a:pt x="40" y="46"/>
                </a:cubicBezTo>
                <a:cubicBezTo>
                  <a:pt x="39" y="41"/>
                  <a:pt x="35" y="36"/>
                  <a:pt x="35" y="32"/>
                </a:cubicBezTo>
                <a:cubicBezTo>
                  <a:pt x="34" y="26"/>
                  <a:pt x="41" y="20"/>
                  <a:pt x="43" y="16"/>
                </a:cubicBezTo>
                <a:cubicBezTo>
                  <a:pt x="44" y="13"/>
                  <a:pt x="40" y="12"/>
                  <a:pt x="37" y="10"/>
                </a:cubicBezTo>
                <a:cubicBezTo>
                  <a:pt x="37" y="9"/>
                  <a:pt x="36" y="8"/>
                  <a:pt x="36" y="8"/>
                </a:cubicBezTo>
                <a:cubicBezTo>
                  <a:pt x="33" y="6"/>
                  <a:pt x="28" y="6"/>
                  <a:pt x="24" y="6"/>
                </a:cubicBezTo>
                <a:cubicBezTo>
                  <a:pt x="14" y="7"/>
                  <a:pt x="8" y="9"/>
                  <a:pt x="4" y="14"/>
                </a:cubicBezTo>
                <a:cubicBezTo>
                  <a:pt x="2" y="17"/>
                  <a:pt x="4" y="20"/>
                  <a:pt x="7" y="23"/>
                </a:cubicBezTo>
                <a:cubicBezTo>
                  <a:pt x="10" y="27"/>
                  <a:pt x="15" y="28"/>
                  <a:pt x="16" y="32"/>
                </a:cubicBezTo>
                <a:cubicBezTo>
                  <a:pt x="17" y="32"/>
                  <a:pt x="16" y="33"/>
                  <a:pt x="16" y="33"/>
                </a:cubicBezTo>
                <a:cubicBezTo>
                  <a:pt x="18" y="42"/>
                  <a:pt x="23" y="51"/>
                  <a:pt x="22" y="61"/>
                </a:cubicBezTo>
                <a:cubicBezTo>
                  <a:pt x="23" y="61"/>
                  <a:pt x="25" y="61"/>
                  <a:pt x="26" y="60"/>
                </a:cubicBezTo>
                <a:cubicBezTo>
                  <a:pt x="25" y="52"/>
                  <a:pt x="23" y="40"/>
                  <a:pt x="20" y="31"/>
                </a:cubicBezTo>
                <a:cubicBezTo>
                  <a:pt x="17" y="28"/>
                  <a:pt x="11" y="25"/>
                  <a:pt x="8" y="22"/>
                </a:cubicBezTo>
                <a:cubicBezTo>
                  <a:pt x="7" y="21"/>
                  <a:pt x="6" y="20"/>
                  <a:pt x="6" y="19"/>
                </a:cubicBezTo>
                <a:cubicBezTo>
                  <a:pt x="6" y="18"/>
                  <a:pt x="8" y="15"/>
                  <a:pt x="8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3"/>
                </a:cubicBezTo>
                <a:cubicBezTo>
                  <a:pt x="11" y="12"/>
                  <a:pt x="13" y="10"/>
                  <a:pt x="14" y="10"/>
                </a:cubicBezTo>
                <a:cubicBezTo>
                  <a:pt x="21" y="8"/>
                  <a:pt x="30" y="10"/>
                  <a:pt x="35" y="11"/>
                </a:cubicBezTo>
                <a:cubicBezTo>
                  <a:pt x="37" y="13"/>
                  <a:pt x="38" y="14"/>
                  <a:pt x="39" y="17"/>
                </a:cubicBezTo>
                <a:cubicBezTo>
                  <a:pt x="37" y="20"/>
                  <a:pt x="35" y="23"/>
                  <a:pt x="32" y="26"/>
                </a:cubicBezTo>
                <a:cubicBezTo>
                  <a:pt x="32" y="29"/>
                  <a:pt x="30" y="30"/>
                  <a:pt x="31" y="33"/>
                </a:cubicBezTo>
                <a:cubicBezTo>
                  <a:pt x="33" y="39"/>
                  <a:pt x="38" y="47"/>
                  <a:pt x="40" y="52"/>
                </a:cubicBezTo>
                <a:cubicBezTo>
                  <a:pt x="41" y="54"/>
                  <a:pt x="41" y="57"/>
                  <a:pt x="44" y="57"/>
                </a:cubicBezTo>
                <a:cubicBezTo>
                  <a:pt x="44" y="55"/>
                  <a:pt x="42" y="52"/>
                  <a:pt x="41" y="49"/>
                </a:cubicBezTo>
                <a:close/>
                <a:moveTo>
                  <a:pt x="16" y="114"/>
                </a:moveTo>
                <a:cubicBezTo>
                  <a:pt x="17" y="113"/>
                  <a:pt x="17" y="114"/>
                  <a:pt x="18" y="114"/>
                </a:cubicBezTo>
                <a:cubicBezTo>
                  <a:pt x="18" y="113"/>
                  <a:pt x="18" y="111"/>
                  <a:pt x="17" y="110"/>
                </a:cubicBezTo>
                <a:cubicBezTo>
                  <a:pt x="15" y="111"/>
                  <a:pt x="15" y="112"/>
                  <a:pt x="16" y="114"/>
                </a:cubicBezTo>
                <a:close/>
                <a:moveTo>
                  <a:pt x="22" y="12"/>
                </a:moveTo>
                <a:cubicBezTo>
                  <a:pt x="15" y="12"/>
                  <a:pt x="11" y="14"/>
                  <a:pt x="9" y="19"/>
                </a:cubicBezTo>
                <a:cubicBezTo>
                  <a:pt x="13" y="23"/>
                  <a:pt x="18" y="26"/>
                  <a:pt x="22" y="28"/>
                </a:cubicBezTo>
                <a:cubicBezTo>
                  <a:pt x="25" y="36"/>
                  <a:pt x="25" y="45"/>
                  <a:pt x="28" y="55"/>
                </a:cubicBezTo>
                <a:cubicBezTo>
                  <a:pt x="27" y="55"/>
                  <a:pt x="27" y="58"/>
                  <a:pt x="28" y="60"/>
                </a:cubicBezTo>
                <a:cubicBezTo>
                  <a:pt x="32" y="58"/>
                  <a:pt x="36" y="58"/>
                  <a:pt x="40" y="58"/>
                </a:cubicBezTo>
                <a:cubicBezTo>
                  <a:pt x="37" y="48"/>
                  <a:pt x="30" y="39"/>
                  <a:pt x="28" y="28"/>
                </a:cubicBezTo>
                <a:cubicBezTo>
                  <a:pt x="30" y="28"/>
                  <a:pt x="29" y="26"/>
                  <a:pt x="30" y="25"/>
                </a:cubicBezTo>
                <a:cubicBezTo>
                  <a:pt x="33" y="22"/>
                  <a:pt x="35" y="20"/>
                  <a:pt x="36" y="16"/>
                </a:cubicBezTo>
                <a:cubicBezTo>
                  <a:pt x="33" y="13"/>
                  <a:pt x="28" y="12"/>
                  <a:pt x="22" y="12"/>
                </a:cubicBezTo>
                <a:close/>
                <a:moveTo>
                  <a:pt x="31" y="113"/>
                </a:moveTo>
                <a:cubicBezTo>
                  <a:pt x="32" y="111"/>
                  <a:pt x="32" y="109"/>
                  <a:pt x="32" y="108"/>
                </a:cubicBezTo>
                <a:cubicBezTo>
                  <a:pt x="28" y="109"/>
                  <a:pt x="23" y="107"/>
                  <a:pt x="19" y="109"/>
                </a:cubicBezTo>
                <a:cubicBezTo>
                  <a:pt x="20" y="110"/>
                  <a:pt x="20" y="113"/>
                  <a:pt x="21" y="115"/>
                </a:cubicBezTo>
                <a:cubicBezTo>
                  <a:pt x="24" y="115"/>
                  <a:pt x="28" y="116"/>
                  <a:pt x="30" y="113"/>
                </a:cubicBezTo>
                <a:cubicBezTo>
                  <a:pt x="30" y="114"/>
                  <a:pt x="31" y="112"/>
                  <a:pt x="31" y="113"/>
                </a:cubicBezTo>
                <a:close/>
                <a:moveTo>
                  <a:pt x="42" y="103"/>
                </a:moveTo>
                <a:cubicBezTo>
                  <a:pt x="44" y="99"/>
                  <a:pt x="45" y="95"/>
                  <a:pt x="47" y="91"/>
                </a:cubicBezTo>
                <a:cubicBezTo>
                  <a:pt x="48" y="88"/>
                  <a:pt x="50" y="87"/>
                  <a:pt x="50" y="84"/>
                </a:cubicBezTo>
                <a:cubicBezTo>
                  <a:pt x="51" y="84"/>
                  <a:pt x="50" y="83"/>
                  <a:pt x="51" y="83"/>
                </a:cubicBezTo>
                <a:cubicBezTo>
                  <a:pt x="54" y="75"/>
                  <a:pt x="58" y="68"/>
                  <a:pt x="60" y="60"/>
                </a:cubicBezTo>
                <a:cubicBezTo>
                  <a:pt x="63" y="54"/>
                  <a:pt x="67" y="47"/>
                  <a:pt x="68" y="40"/>
                </a:cubicBezTo>
                <a:cubicBezTo>
                  <a:pt x="66" y="35"/>
                  <a:pt x="62" y="32"/>
                  <a:pt x="60" y="27"/>
                </a:cubicBezTo>
                <a:cubicBezTo>
                  <a:pt x="62" y="23"/>
                  <a:pt x="66" y="21"/>
                  <a:pt x="70" y="19"/>
                </a:cubicBezTo>
                <a:cubicBezTo>
                  <a:pt x="76" y="17"/>
                  <a:pt x="86" y="16"/>
                  <a:pt x="92" y="19"/>
                </a:cubicBezTo>
                <a:cubicBezTo>
                  <a:pt x="93" y="19"/>
                  <a:pt x="95" y="20"/>
                  <a:pt x="95" y="21"/>
                </a:cubicBezTo>
                <a:cubicBezTo>
                  <a:pt x="96" y="24"/>
                  <a:pt x="92" y="27"/>
                  <a:pt x="90" y="29"/>
                </a:cubicBezTo>
                <a:cubicBezTo>
                  <a:pt x="86" y="34"/>
                  <a:pt x="80" y="39"/>
                  <a:pt x="77" y="46"/>
                </a:cubicBezTo>
                <a:cubicBezTo>
                  <a:pt x="77" y="50"/>
                  <a:pt x="75" y="54"/>
                  <a:pt x="75" y="58"/>
                </a:cubicBezTo>
                <a:cubicBezTo>
                  <a:pt x="75" y="58"/>
                  <a:pt x="74" y="58"/>
                  <a:pt x="74" y="58"/>
                </a:cubicBezTo>
                <a:cubicBezTo>
                  <a:pt x="73" y="70"/>
                  <a:pt x="70" y="86"/>
                  <a:pt x="71" y="99"/>
                </a:cubicBezTo>
                <a:cubicBezTo>
                  <a:pt x="73" y="95"/>
                  <a:pt x="73" y="85"/>
                  <a:pt x="75" y="80"/>
                </a:cubicBezTo>
                <a:cubicBezTo>
                  <a:pt x="75" y="79"/>
                  <a:pt x="74" y="81"/>
                  <a:pt x="73" y="80"/>
                </a:cubicBezTo>
                <a:cubicBezTo>
                  <a:pt x="73" y="79"/>
                  <a:pt x="74" y="79"/>
                  <a:pt x="74" y="79"/>
                </a:cubicBezTo>
                <a:cubicBezTo>
                  <a:pt x="75" y="78"/>
                  <a:pt x="75" y="80"/>
                  <a:pt x="75" y="79"/>
                </a:cubicBezTo>
                <a:cubicBezTo>
                  <a:pt x="76" y="68"/>
                  <a:pt x="79" y="51"/>
                  <a:pt x="82" y="41"/>
                </a:cubicBezTo>
                <a:cubicBezTo>
                  <a:pt x="82" y="40"/>
                  <a:pt x="83" y="40"/>
                  <a:pt x="84" y="40"/>
                </a:cubicBezTo>
                <a:cubicBezTo>
                  <a:pt x="89" y="33"/>
                  <a:pt x="95" y="29"/>
                  <a:pt x="100" y="22"/>
                </a:cubicBezTo>
                <a:cubicBezTo>
                  <a:pt x="100" y="22"/>
                  <a:pt x="100" y="21"/>
                  <a:pt x="100" y="20"/>
                </a:cubicBezTo>
                <a:cubicBezTo>
                  <a:pt x="94" y="14"/>
                  <a:pt x="84" y="11"/>
                  <a:pt x="73" y="13"/>
                </a:cubicBezTo>
                <a:cubicBezTo>
                  <a:pt x="70" y="14"/>
                  <a:pt x="63" y="18"/>
                  <a:pt x="60" y="20"/>
                </a:cubicBezTo>
                <a:cubicBezTo>
                  <a:pt x="59" y="21"/>
                  <a:pt x="58" y="24"/>
                  <a:pt x="57" y="25"/>
                </a:cubicBezTo>
                <a:cubicBezTo>
                  <a:pt x="57" y="26"/>
                  <a:pt x="56" y="25"/>
                  <a:pt x="56" y="26"/>
                </a:cubicBezTo>
                <a:cubicBezTo>
                  <a:pt x="55" y="27"/>
                  <a:pt x="55" y="29"/>
                  <a:pt x="56" y="31"/>
                </a:cubicBezTo>
                <a:cubicBezTo>
                  <a:pt x="57" y="31"/>
                  <a:pt x="58" y="33"/>
                  <a:pt x="59" y="34"/>
                </a:cubicBezTo>
                <a:cubicBezTo>
                  <a:pt x="60" y="36"/>
                  <a:pt x="63" y="40"/>
                  <a:pt x="65" y="43"/>
                </a:cubicBezTo>
                <a:cubicBezTo>
                  <a:pt x="62" y="46"/>
                  <a:pt x="62" y="51"/>
                  <a:pt x="59" y="55"/>
                </a:cubicBezTo>
                <a:cubicBezTo>
                  <a:pt x="53" y="74"/>
                  <a:pt x="44" y="89"/>
                  <a:pt x="38" y="106"/>
                </a:cubicBezTo>
                <a:cubicBezTo>
                  <a:pt x="35" y="107"/>
                  <a:pt x="35" y="109"/>
                  <a:pt x="35" y="112"/>
                </a:cubicBezTo>
                <a:cubicBezTo>
                  <a:pt x="39" y="110"/>
                  <a:pt x="40" y="106"/>
                  <a:pt x="42" y="103"/>
                </a:cubicBezTo>
                <a:close/>
                <a:moveTo>
                  <a:pt x="68" y="103"/>
                </a:moveTo>
                <a:cubicBezTo>
                  <a:pt x="68" y="91"/>
                  <a:pt x="70" y="78"/>
                  <a:pt x="71" y="66"/>
                </a:cubicBezTo>
                <a:cubicBezTo>
                  <a:pt x="69" y="65"/>
                  <a:pt x="65" y="67"/>
                  <a:pt x="62" y="65"/>
                </a:cubicBezTo>
                <a:cubicBezTo>
                  <a:pt x="65" y="64"/>
                  <a:pt x="68" y="63"/>
                  <a:pt x="72" y="63"/>
                </a:cubicBezTo>
                <a:cubicBezTo>
                  <a:pt x="71" y="62"/>
                  <a:pt x="73" y="59"/>
                  <a:pt x="72" y="59"/>
                </a:cubicBezTo>
                <a:cubicBezTo>
                  <a:pt x="70" y="57"/>
                  <a:pt x="66" y="60"/>
                  <a:pt x="64" y="58"/>
                </a:cubicBezTo>
                <a:cubicBezTo>
                  <a:pt x="57" y="75"/>
                  <a:pt x="50" y="90"/>
                  <a:pt x="43" y="106"/>
                </a:cubicBezTo>
                <a:cubicBezTo>
                  <a:pt x="50" y="106"/>
                  <a:pt x="59" y="104"/>
                  <a:pt x="68" y="103"/>
                </a:cubicBezTo>
                <a:close/>
                <a:moveTo>
                  <a:pt x="73" y="56"/>
                </a:moveTo>
                <a:cubicBezTo>
                  <a:pt x="74" y="51"/>
                  <a:pt x="75" y="47"/>
                  <a:pt x="76" y="43"/>
                </a:cubicBezTo>
                <a:cubicBezTo>
                  <a:pt x="81" y="35"/>
                  <a:pt x="88" y="30"/>
                  <a:pt x="93" y="23"/>
                </a:cubicBezTo>
                <a:cubicBezTo>
                  <a:pt x="92" y="22"/>
                  <a:pt x="91" y="22"/>
                  <a:pt x="91" y="21"/>
                </a:cubicBezTo>
                <a:cubicBezTo>
                  <a:pt x="86" y="20"/>
                  <a:pt x="81" y="19"/>
                  <a:pt x="74" y="20"/>
                </a:cubicBezTo>
                <a:cubicBezTo>
                  <a:pt x="71" y="21"/>
                  <a:pt x="63" y="25"/>
                  <a:pt x="63" y="27"/>
                </a:cubicBezTo>
                <a:cubicBezTo>
                  <a:pt x="63" y="29"/>
                  <a:pt x="65" y="31"/>
                  <a:pt x="66" y="33"/>
                </a:cubicBezTo>
                <a:cubicBezTo>
                  <a:pt x="67" y="34"/>
                  <a:pt x="68" y="37"/>
                  <a:pt x="69" y="38"/>
                </a:cubicBezTo>
                <a:cubicBezTo>
                  <a:pt x="69" y="39"/>
                  <a:pt x="70" y="39"/>
                  <a:pt x="70" y="39"/>
                </a:cubicBezTo>
                <a:cubicBezTo>
                  <a:pt x="71" y="40"/>
                  <a:pt x="71" y="43"/>
                  <a:pt x="70" y="43"/>
                </a:cubicBezTo>
                <a:cubicBezTo>
                  <a:pt x="69" y="47"/>
                  <a:pt x="65" y="53"/>
                  <a:pt x="65" y="56"/>
                </a:cubicBezTo>
                <a:cubicBezTo>
                  <a:pt x="67" y="55"/>
                  <a:pt x="71" y="56"/>
                  <a:pt x="73" y="56"/>
                </a:cubicBezTo>
                <a:close/>
                <a:moveTo>
                  <a:pt x="76" y="103"/>
                </a:moveTo>
                <a:cubicBezTo>
                  <a:pt x="74" y="102"/>
                  <a:pt x="73" y="102"/>
                  <a:pt x="71" y="102"/>
                </a:cubicBezTo>
                <a:cubicBezTo>
                  <a:pt x="71" y="101"/>
                  <a:pt x="71" y="100"/>
                  <a:pt x="70" y="100"/>
                </a:cubicBezTo>
                <a:cubicBezTo>
                  <a:pt x="70" y="101"/>
                  <a:pt x="71" y="103"/>
                  <a:pt x="70" y="104"/>
                </a:cubicBezTo>
                <a:cubicBezTo>
                  <a:pt x="71" y="106"/>
                  <a:pt x="77" y="107"/>
                  <a:pt x="76" y="103"/>
                </a:cubicBezTo>
                <a:close/>
                <a:moveTo>
                  <a:pt x="81" y="98"/>
                </a:moveTo>
                <a:cubicBezTo>
                  <a:pt x="81" y="97"/>
                  <a:pt x="81" y="96"/>
                  <a:pt x="81" y="96"/>
                </a:cubicBezTo>
                <a:cubicBezTo>
                  <a:pt x="83" y="92"/>
                  <a:pt x="84" y="87"/>
                  <a:pt x="85" y="82"/>
                </a:cubicBezTo>
                <a:cubicBezTo>
                  <a:pt x="88" y="77"/>
                  <a:pt x="93" y="67"/>
                  <a:pt x="91" y="62"/>
                </a:cubicBezTo>
                <a:cubicBezTo>
                  <a:pt x="92" y="64"/>
                  <a:pt x="90" y="64"/>
                  <a:pt x="88" y="64"/>
                </a:cubicBezTo>
                <a:cubicBezTo>
                  <a:pt x="85" y="64"/>
                  <a:pt x="80" y="66"/>
                  <a:pt x="80" y="63"/>
                </a:cubicBezTo>
                <a:cubicBezTo>
                  <a:pt x="83" y="62"/>
                  <a:pt x="87" y="63"/>
                  <a:pt x="89" y="61"/>
                </a:cubicBezTo>
                <a:cubicBezTo>
                  <a:pt x="85" y="60"/>
                  <a:pt x="82" y="61"/>
                  <a:pt x="80" y="59"/>
                </a:cubicBezTo>
                <a:cubicBezTo>
                  <a:pt x="80" y="60"/>
                  <a:pt x="80" y="60"/>
                  <a:pt x="80" y="61"/>
                </a:cubicBezTo>
                <a:cubicBezTo>
                  <a:pt x="78" y="67"/>
                  <a:pt x="78" y="75"/>
                  <a:pt x="77" y="82"/>
                </a:cubicBezTo>
                <a:cubicBezTo>
                  <a:pt x="76" y="87"/>
                  <a:pt x="74" y="94"/>
                  <a:pt x="75" y="99"/>
                </a:cubicBezTo>
                <a:cubicBezTo>
                  <a:pt x="77" y="98"/>
                  <a:pt x="79" y="98"/>
                  <a:pt x="81" y="98"/>
                </a:cubicBezTo>
                <a:close/>
                <a:moveTo>
                  <a:pt x="78" y="107"/>
                </a:moveTo>
                <a:cubicBezTo>
                  <a:pt x="84" y="107"/>
                  <a:pt x="90" y="105"/>
                  <a:pt x="86" y="100"/>
                </a:cubicBezTo>
                <a:cubicBezTo>
                  <a:pt x="85" y="100"/>
                  <a:pt x="82" y="100"/>
                  <a:pt x="79" y="100"/>
                </a:cubicBezTo>
                <a:cubicBezTo>
                  <a:pt x="79" y="103"/>
                  <a:pt x="79" y="105"/>
                  <a:pt x="78" y="1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71" name="Freeform 338"/>
          <p:cNvSpPr/>
          <p:nvPr/>
        </p:nvSpPr>
        <p:spPr bwMode="auto">
          <a:xfrm>
            <a:off x="4089400" y="2784475"/>
            <a:ext cx="19050" cy="28575"/>
          </a:xfrm>
          <a:custGeom>
            <a:avLst/>
            <a:gdLst>
              <a:gd name="T0" fmla="*/ 6 w 6"/>
              <a:gd name="T1" fmla="*/ 0 h 9"/>
              <a:gd name="T2" fmla="*/ 6 w 6"/>
              <a:gd name="T3" fmla="*/ 3 h 9"/>
              <a:gd name="T4" fmla="*/ 5 w 6"/>
              <a:gd name="T5" fmla="*/ 3 h 9"/>
              <a:gd name="T6" fmla="*/ 4 w 6"/>
              <a:gd name="T7" fmla="*/ 5 h 9"/>
              <a:gd name="T8" fmla="*/ 4 w 6"/>
              <a:gd name="T9" fmla="*/ 7 h 9"/>
              <a:gd name="T10" fmla="*/ 3 w 6"/>
              <a:gd name="T11" fmla="*/ 6 h 9"/>
              <a:gd name="T12" fmla="*/ 2 w 6"/>
              <a:gd name="T13" fmla="*/ 9 h 9"/>
              <a:gd name="T14" fmla="*/ 2 w 6"/>
              <a:gd name="T15" fmla="*/ 5 h 9"/>
              <a:gd name="T16" fmla="*/ 0 w 6"/>
              <a:gd name="T17" fmla="*/ 2 h 9"/>
              <a:gd name="T18" fmla="*/ 3 w 6"/>
              <a:gd name="T19" fmla="*/ 4 h 9"/>
              <a:gd name="T20" fmla="*/ 4 w 6"/>
              <a:gd name="T21" fmla="*/ 2 h 9"/>
              <a:gd name="T22" fmla="*/ 4 w 6"/>
              <a:gd name="T23" fmla="*/ 0 h 9"/>
              <a:gd name="T24" fmla="*/ 5 w 6"/>
              <a:gd name="T25" fmla="*/ 0 h 9"/>
              <a:gd name="T26" fmla="*/ 6 w 6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9">
                <a:moveTo>
                  <a:pt x="6" y="0"/>
                </a:moveTo>
                <a:cubicBezTo>
                  <a:pt x="6" y="1"/>
                  <a:pt x="5" y="2"/>
                  <a:pt x="6" y="3"/>
                </a:cubicBezTo>
                <a:cubicBezTo>
                  <a:pt x="5" y="3"/>
                  <a:pt x="5" y="4"/>
                  <a:pt x="5" y="3"/>
                </a:cubicBezTo>
                <a:cubicBezTo>
                  <a:pt x="4" y="3"/>
                  <a:pt x="4" y="4"/>
                  <a:pt x="4" y="5"/>
                </a:cubicBezTo>
                <a:cubicBezTo>
                  <a:pt x="4" y="5"/>
                  <a:pt x="5" y="6"/>
                  <a:pt x="4" y="7"/>
                </a:cubicBezTo>
                <a:cubicBezTo>
                  <a:pt x="4" y="7"/>
                  <a:pt x="3" y="7"/>
                  <a:pt x="3" y="6"/>
                </a:cubicBezTo>
                <a:cubicBezTo>
                  <a:pt x="2" y="7"/>
                  <a:pt x="3" y="8"/>
                  <a:pt x="2" y="9"/>
                </a:cubicBezTo>
                <a:cubicBezTo>
                  <a:pt x="1" y="8"/>
                  <a:pt x="2" y="7"/>
                  <a:pt x="2" y="5"/>
                </a:cubicBezTo>
                <a:cubicBezTo>
                  <a:pt x="1" y="4"/>
                  <a:pt x="1" y="4"/>
                  <a:pt x="0" y="2"/>
                </a:cubicBezTo>
                <a:cubicBezTo>
                  <a:pt x="1" y="3"/>
                  <a:pt x="2" y="3"/>
                  <a:pt x="3" y="4"/>
                </a:cubicBezTo>
                <a:cubicBezTo>
                  <a:pt x="3" y="3"/>
                  <a:pt x="4" y="2"/>
                  <a:pt x="4" y="2"/>
                </a:cubicBezTo>
                <a:cubicBezTo>
                  <a:pt x="4" y="1"/>
                  <a:pt x="3" y="1"/>
                  <a:pt x="4" y="0"/>
                </a:cubicBezTo>
                <a:cubicBezTo>
                  <a:pt x="4" y="0"/>
                  <a:pt x="4" y="0"/>
                  <a:pt x="5" y="0"/>
                </a:cubicBezTo>
                <a:cubicBezTo>
                  <a:pt x="5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72" name="Freeform 339"/>
          <p:cNvSpPr/>
          <p:nvPr/>
        </p:nvSpPr>
        <p:spPr bwMode="auto">
          <a:xfrm>
            <a:off x="4010025" y="2806700"/>
            <a:ext cx="9525" cy="15875"/>
          </a:xfrm>
          <a:custGeom>
            <a:avLst/>
            <a:gdLst>
              <a:gd name="T0" fmla="*/ 3 w 3"/>
              <a:gd name="T1" fmla="*/ 5 h 5"/>
              <a:gd name="T2" fmla="*/ 0 w 3"/>
              <a:gd name="T3" fmla="*/ 2 h 5"/>
              <a:gd name="T4" fmla="*/ 3 w 3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5">
                <a:moveTo>
                  <a:pt x="3" y="5"/>
                </a:moveTo>
                <a:cubicBezTo>
                  <a:pt x="2" y="4"/>
                  <a:pt x="1" y="3"/>
                  <a:pt x="0" y="2"/>
                </a:cubicBezTo>
                <a:cubicBezTo>
                  <a:pt x="2" y="0"/>
                  <a:pt x="3" y="4"/>
                  <a:pt x="3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73" name="Freeform 340"/>
          <p:cNvSpPr/>
          <p:nvPr/>
        </p:nvSpPr>
        <p:spPr bwMode="auto">
          <a:xfrm>
            <a:off x="4010025" y="2835275"/>
            <a:ext cx="38100" cy="31750"/>
          </a:xfrm>
          <a:custGeom>
            <a:avLst/>
            <a:gdLst>
              <a:gd name="T0" fmla="*/ 12 w 12"/>
              <a:gd name="T1" fmla="*/ 1 h 10"/>
              <a:gd name="T2" fmla="*/ 9 w 12"/>
              <a:gd name="T3" fmla="*/ 2 h 10"/>
              <a:gd name="T4" fmla="*/ 9 w 12"/>
              <a:gd name="T5" fmla="*/ 5 h 10"/>
              <a:gd name="T6" fmla="*/ 8 w 12"/>
              <a:gd name="T7" fmla="*/ 5 h 10"/>
              <a:gd name="T8" fmla="*/ 8 w 12"/>
              <a:gd name="T9" fmla="*/ 3 h 10"/>
              <a:gd name="T10" fmla="*/ 5 w 12"/>
              <a:gd name="T11" fmla="*/ 4 h 10"/>
              <a:gd name="T12" fmla="*/ 5 w 12"/>
              <a:gd name="T13" fmla="*/ 6 h 10"/>
              <a:gd name="T14" fmla="*/ 5 w 12"/>
              <a:gd name="T15" fmla="*/ 4 h 10"/>
              <a:gd name="T16" fmla="*/ 2 w 12"/>
              <a:gd name="T17" fmla="*/ 5 h 10"/>
              <a:gd name="T18" fmla="*/ 2 w 12"/>
              <a:gd name="T19" fmla="*/ 9 h 10"/>
              <a:gd name="T20" fmla="*/ 1 w 12"/>
              <a:gd name="T21" fmla="*/ 6 h 10"/>
              <a:gd name="T22" fmla="*/ 0 w 12"/>
              <a:gd name="T23" fmla="*/ 6 h 10"/>
              <a:gd name="T24" fmla="*/ 1 w 12"/>
              <a:gd name="T25" fmla="*/ 5 h 10"/>
              <a:gd name="T26" fmla="*/ 1 w 12"/>
              <a:gd name="T27" fmla="*/ 4 h 10"/>
              <a:gd name="T28" fmla="*/ 1 w 12"/>
              <a:gd name="T29" fmla="*/ 5 h 10"/>
              <a:gd name="T30" fmla="*/ 4 w 12"/>
              <a:gd name="T31" fmla="*/ 3 h 10"/>
              <a:gd name="T32" fmla="*/ 5 w 12"/>
              <a:gd name="T33" fmla="*/ 2 h 10"/>
              <a:gd name="T34" fmla="*/ 5 w 12"/>
              <a:gd name="T35" fmla="*/ 3 h 10"/>
              <a:gd name="T36" fmla="*/ 8 w 12"/>
              <a:gd name="T37" fmla="*/ 1 h 10"/>
              <a:gd name="T38" fmla="*/ 12 w 12"/>
              <a:gd name="T39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" h="10">
                <a:moveTo>
                  <a:pt x="12" y="1"/>
                </a:moveTo>
                <a:cubicBezTo>
                  <a:pt x="12" y="2"/>
                  <a:pt x="10" y="2"/>
                  <a:pt x="9" y="2"/>
                </a:cubicBezTo>
                <a:cubicBezTo>
                  <a:pt x="9" y="3"/>
                  <a:pt x="10" y="4"/>
                  <a:pt x="9" y="5"/>
                </a:cubicBezTo>
                <a:cubicBezTo>
                  <a:pt x="9" y="5"/>
                  <a:pt x="9" y="5"/>
                  <a:pt x="8" y="5"/>
                </a:cubicBezTo>
                <a:cubicBezTo>
                  <a:pt x="8" y="4"/>
                  <a:pt x="8" y="4"/>
                  <a:pt x="8" y="3"/>
                </a:cubicBezTo>
                <a:cubicBezTo>
                  <a:pt x="7" y="3"/>
                  <a:pt x="6" y="3"/>
                  <a:pt x="5" y="4"/>
                </a:cubicBezTo>
                <a:cubicBezTo>
                  <a:pt x="6" y="5"/>
                  <a:pt x="6" y="6"/>
                  <a:pt x="5" y="6"/>
                </a:cubicBezTo>
                <a:cubicBezTo>
                  <a:pt x="4" y="6"/>
                  <a:pt x="5" y="5"/>
                  <a:pt x="5" y="4"/>
                </a:cubicBezTo>
                <a:cubicBezTo>
                  <a:pt x="3" y="4"/>
                  <a:pt x="3" y="5"/>
                  <a:pt x="2" y="5"/>
                </a:cubicBezTo>
                <a:cubicBezTo>
                  <a:pt x="2" y="7"/>
                  <a:pt x="2" y="8"/>
                  <a:pt x="2" y="9"/>
                </a:cubicBezTo>
                <a:cubicBezTo>
                  <a:pt x="0" y="10"/>
                  <a:pt x="1" y="7"/>
                  <a:pt x="1" y="6"/>
                </a:cubicBezTo>
                <a:cubicBezTo>
                  <a:pt x="1" y="5"/>
                  <a:pt x="1" y="6"/>
                  <a:pt x="0" y="6"/>
                </a:cubicBezTo>
                <a:cubicBezTo>
                  <a:pt x="0" y="6"/>
                  <a:pt x="1" y="5"/>
                  <a:pt x="1" y="5"/>
                </a:cubicBezTo>
                <a:cubicBezTo>
                  <a:pt x="1" y="5"/>
                  <a:pt x="1" y="4"/>
                  <a:pt x="1" y="4"/>
                </a:cubicBezTo>
                <a:cubicBezTo>
                  <a:pt x="2" y="4"/>
                  <a:pt x="1" y="4"/>
                  <a:pt x="1" y="5"/>
                </a:cubicBezTo>
                <a:cubicBezTo>
                  <a:pt x="3" y="4"/>
                  <a:pt x="3" y="4"/>
                  <a:pt x="4" y="3"/>
                </a:cubicBezTo>
                <a:cubicBezTo>
                  <a:pt x="4" y="2"/>
                  <a:pt x="4" y="2"/>
                  <a:pt x="5" y="2"/>
                </a:cubicBezTo>
                <a:cubicBezTo>
                  <a:pt x="5" y="2"/>
                  <a:pt x="5" y="3"/>
                  <a:pt x="5" y="3"/>
                </a:cubicBezTo>
                <a:cubicBezTo>
                  <a:pt x="6" y="2"/>
                  <a:pt x="8" y="3"/>
                  <a:pt x="8" y="1"/>
                </a:cubicBezTo>
                <a:cubicBezTo>
                  <a:pt x="9" y="2"/>
                  <a:pt x="11" y="0"/>
                  <a:pt x="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74" name="Freeform 341"/>
          <p:cNvSpPr>
            <a:spLocks noEditPoints="1"/>
          </p:cNvSpPr>
          <p:nvPr/>
        </p:nvSpPr>
        <p:spPr bwMode="auto">
          <a:xfrm>
            <a:off x="3938588" y="2882900"/>
            <a:ext cx="44450" cy="69850"/>
          </a:xfrm>
          <a:custGeom>
            <a:avLst/>
            <a:gdLst>
              <a:gd name="T0" fmla="*/ 11 w 14"/>
              <a:gd name="T1" fmla="*/ 1 h 22"/>
              <a:gd name="T2" fmla="*/ 8 w 14"/>
              <a:gd name="T3" fmla="*/ 5 h 22"/>
              <a:gd name="T4" fmla="*/ 9 w 14"/>
              <a:gd name="T5" fmla="*/ 9 h 22"/>
              <a:gd name="T6" fmla="*/ 14 w 14"/>
              <a:gd name="T7" fmla="*/ 4 h 22"/>
              <a:gd name="T8" fmla="*/ 9 w 14"/>
              <a:gd name="T9" fmla="*/ 11 h 22"/>
              <a:gd name="T10" fmla="*/ 10 w 14"/>
              <a:gd name="T11" fmla="*/ 14 h 22"/>
              <a:gd name="T12" fmla="*/ 8 w 14"/>
              <a:gd name="T13" fmla="*/ 12 h 22"/>
              <a:gd name="T14" fmla="*/ 6 w 14"/>
              <a:gd name="T15" fmla="*/ 18 h 22"/>
              <a:gd name="T16" fmla="*/ 5 w 14"/>
              <a:gd name="T17" fmla="*/ 22 h 22"/>
              <a:gd name="T18" fmla="*/ 4 w 14"/>
              <a:gd name="T19" fmla="*/ 22 h 22"/>
              <a:gd name="T20" fmla="*/ 5 w 14"/>
              <a:gd name="T21" fmla="*/ 17 h 22"/>
              <a:gd name="T22" fmla="*/ 4 w 14"/>
              <a:gd name="T23" fmla="*/ 10 h 22"/>
              <a:gd name="T24" fmla="*/ 0 w 14"/>
              <a:gd name="T25" fmla="*/ 14 h 22"/>
              <a:gd name="T26" fmla="*/ 3 w 14"/>
              <a:gd name="T27" fmla="*/ 9 h 22"/>
              <a:gd name="T28" fmla="*/ 3 w 14"/>
              <a:gd name="T29" fmla="*/ 4 h 22"/>
              <a:gd name="T30" fmla="*/ 4 w 14"/>
              <a:gd name="T31" fmla="*/ 8 h 22"/>
              <a:gd name="T32" fmla="*/ 7 w 14"/>
              <a:gd name="T33" fmla="*/ 3 h 22"/>
              <a:gd name="T34" fmla="*/ 11 w 14"/>
              <a:gd name="T35" fmla="*/ 1 h 22"/>
              <a:gd name="T36" fmla="*/ 4 w 14"/>
              <a:gd name="T37" fmla="*/ 9 h 22"/>
              <a:gd name="T38" fmla="*/ 5 w 14"/>
              <a:gd name="T39" fmla="*/ 15 h 22"/>
              <a:gd name="T40" fmla="*/ 7 w 14"/>
              <a:gd name="T41" fmla="*/ 13 h 22"/>
              <a:gd name="T42" fmla="*/ 8 w 14"/>
              <a:gd name="T43" fmla="*/ 10 h 22"/>
              <a:gd name="T44" fmla="*/ 7 w 14"/>
              <a:gd name="T45" fmla="*/ 6 h 22"/>
              <a:gd name="T46" fmla="*/ 4 w 14"/>
              <a:gd name="T47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" h="22">
                <a:moveTo>
                  <a:pt x="11" y="1"/>
                </a:moveTo>
                <a:cubicBezTo>
                  <a:pt x="10" y="2"/>
                  <a:pt x="9" y="3"/>
                  <a:pt x="8" y="5"/>
                </a:cubicBezTo>
                <a:cubicBezTo>
                  <a:pt x="8" y="6"/>
                  <a:pt x="8" y="8"/>
                  <a:pt x="9" y="9"/>
                </a:cubicBezTo>
                <a:cubicBezTo>
                  <a:pt x="11" y="8"/>
                  <a:pt x="11" y="5"/>
                  <a:pt x="14" y="4"/>
                </a:cubicBezTo>
                <a:cubicBezTo>
                  <a:pt x="12" y="6"/>
                  <a:pt x="10" y="8"/>
                  <a:pt x="9" y="11"/>
                </a:cubicBezTo>
                <a:cubicBezTo>
                  <a:pt x="9" y="12"/>
                  <a:pt x="10" y="13"/>
                  <a:pt x="10" y="14"/>
                </a:cubicBezTo>
                <a:cubicBezTo>
                  <a:pt x="8" y="14"/>
                  <a:pt x="9" y="13"/>
                  <a:pt x="8" y="12"/>
                </a:cubicBezTo>
                <a:cubicBezTo>
                  <a:pt x="7" y="14"/>
                  <a:pt x="6" y="16"/>
                  <a:pt x="6" y="18"/>
                </a:cubicBezTo>
                <a:cubicBezTo>
                  <a:pt x="5" y="18"/>
                  <a:pt x="5" y="21"/>
                  <a:pt x="5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0"/>
                  <a:pt x="5" y="19"/>
                  <a:pt x="5" y="17"/>
                </a:cubicBezTo>
                <a:cubicBezTo>
                  <a:pt x="4" y="15"/>
                  <a:pt x="4" y="12"/>
                  <a:pt x="4" y="10"/>
                </a:cubicBezTo>
                <a:cubicBezTo>
                  <a:pt x="2" y="11"/>
                  <a:pt x="2" y="13"/>
                  <a:pt x="0" y="14"/>
                </a:cubicBezTo>
                <a:cubicBezTo>
                  <a:pt x="1" y="12"/>
                  <a:pt x="2" y="10"/>
                  <a:pt x="3" y="9"/>
                </a:cubicBezTo>
                <a:cubicBezTo>
                  <a:pt x="4" y="7"/>
                  <a:pt x="3" y="6"/>
                  <a:pt x="3" y="4"/>
                </a:cubicBezTo>
                <a:cubicBezTo>
                  <a:pt x="4" y="5"/>
                  <a:pt x="4" y="6"/>
                  <a:pt x="4" y="8"/>
                </a:cubicBezTo>
                <a:cubicBezTo>
                  <a:pt x="5" y="6"/>
                  <a:pt x="7" y="6"/>
                  <a:pt x="7" y="3"/>
                </a:cubicBezTo>
                <a:cubicBezTo>
                  <a:pt x="8" y="4"/>
                  <a:pt x="9" y="0"/>
                  <a:pt x="11" y="1"/>
                </a:cubicBezTo>
                <a:close/>
                <a:moveTo>
                  <a:pt x="4" y="9"/>
                </a:moveTo>
                <a:cubicBezTo>
                  <a:pt x="4" y="11"/>
                  <a:pt x="5" y="13"/>
                  <a:pt x="5" y="15"/>
                </a:cubicBezTo>
                <a:cubicBezTo>
                  <a:pt x="6" y="15"/>
                  <a:pt x="6" y="14"/>
                  <a:pt x="7" y="13"/>
                </a:cubicBezTo>
                <a:cubicBezTo>
                  <a:pt x="7" y="12"/>
                  <a:pt x="8" y="11"/>
                  <a:pt x="8" y="10"/>
                </a:cubicBezTo>
                <a:cubicBezTo>
                  <a:pt x="8" y="9"/>
                  <a:pt x="7" y="7"/>
                  <a:pt x="7" y="6"/>
                </a:cubicBezTo>
                <a:cubicBezTo>
                  <a:pt x="6" y="7"/>
                  <a:pt x="5" y="8"/>
                  <a:pt x="4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75" name="Freeform 342"/>
          <p:cNvSpPr/>
          <p:nvPr/>
        </p:nvSpPr>
        <p:spPr bwMode="auto">
          <a:xfrm>
            <a:off x="3997325" y="2994025"/>
            <a:ext cx="9525" cy="23813"/>
          </a:xfrm>
          <a:custGeom>
            <a:avLst/>
            <a:gdLst>
              <a:gd name="T0" fmla="*/ 2 w 3"/>
              <a:gd name="T1" fmla="*/ 0 h 8"/>
              <a:gd name="T2" fmla="*/ 2 w 3"/>
              <a:gd name="T3" fmla="*/ 8 h 8"/>
              <a:gd name="T4" fmla="*/ 1 w 3"/>
              <a:gd name="T5" fmla="*/ 0 h 8"/>
              <a:gd name="T6" fmla="*/ 2 w 3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8">
                <a:moveTo>
                  <a:pt x="2" y="0"/>
                </a:moveTo>
                <a:cubicBezTo>
                  <a:pt x="2" y="2"/>
                  <a:pt x="3" y="6"/>
                  <a:pt x="2" y="8"/>
                </a:cubicBezTo>
                <a:cubicBezTo>
                  <a:pt x="0" y="8"/>
                  <a:pt x="2" y="2"/>
                  <a:pt x="1" y="0"/>
                </a:cubicBezTo>
                <a:cubicBezTo>
                  <a:pt x="1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76" name="Freeform 343"/>
          <p:cNvSpPr>
            <a:spLocks noEditPoints="1"/>
          </p:cNvSpPr>
          <p:nvPr/>
        </p:nvSpPr>
        <p:spPr bwMode="auto">
          <a:xfrm>
            <a:off x="4149725" y="2813050"/>
            <a:ext cx="176213" cy="95250"/>
          </a:xfrm>
          <a:custGeom>
            <a:avLst/>
            <a:gdLst>
              <a:gd name="T0" fmla="*/ 17 w 56"/>
              <a:gd name="T1" fmla="*/ 3 h 30"/>
              <a:gd name="T2" fmla="*/ 17 w 56"/>
              <a:gd name="T3" fmla="*/ 0 h 30"/>
              <a:gd name="T4" fmla="*/ 19 w 56"/>
              <a:gd name="T5" fmla="*/ 3 h 30"/>
              <a:gd name="T6" fmla="*/ 26 w 56"/>
              <a:gd name="T7" fmla="*/ 4 h 30"/>
              <a:gd name="T8" fmla="*/ 25 w 56"/>
              <a:gd name="T9" fmla="*/ 2 h 30"/>
              <a:gd name="T10" fmla="*/ 28 w 56"/>
              <a:gd name="T11" fmla="*/ 4 h 30"/>
              <a:gd name="T12" fmla="*/ 33 w 56"/>
              <a:gd name="T13" fmla="*/ 5 h 30"/>
              <a:gd name="T14" fmla="*/ 39 w 56"/>
              <a:gd name="T15" fmla="*/ 8 h 30"/>
              <a:gd name="T16" fmla="*/ 36 w 56"/>
              <a:gd name="T17" fmla="*/ 7 h 30"/>
              <a:gd name="T18" fmla="*/ 40 w 56"/>
              <a:gd name="T19" fmla="*/ 13 h 30"/>
              <a:gd name="T20" fmla="*/ 47 w 56"/>
              <a:gd name="T21" fmla="*/ 18 h 30"/>
              <a:gd name="T22" fmla="*/ 41 w 56"/>
              <a:gd name="T23" fmla="*/ 15 h 30"/>
              <a:gd name="T24" fmla="*/ 44 w 56"/>
              <a:gd name="T25" fmla="*/ 22 h 30"/>
              <a:gd name="T26" fmla="*/ 50 w 56"/>
              <a:gd name="T27" fmla="*/ 25 h 30"/>
              <a:gd name="T28" fmla="*/ 55 w 56"/>
              <a:gd name="T29" fmla="*/ 28 h 30"/>
              <a:gd name="T30" fmla="*/ 56 w 56"/>
              <a:gd name="T31" fmla="*/ 30 h 30"/>
              <a:gd name="T32" fmla="*/ 48 w 56"/>
              <a:gd name="T33" fmla="*/ 25 h 30"/>
              <a:gd name="T34" fmla="*/ 37 w 56"/>
              <a:gd name="T35" fmla="*/ 19 h 30"/>
              <a:gd name="T36" fmla="*/ 44 w 56"/>
              <a:gd name="T37" fmla="*/ 22 h 30"/>
              <a:gd name="T38" fmla="*/ 42 w 56"/>
              <a:gd name="T39" fmla="*/ 18 h 30"/>
              <a:gd name="T40" fmla="*/ 39 w 56"/>
              <a:gd name="T41" fmla="*/ 14 h 30"/>
              <a:gd name="T42" fmla="*/ 33 w 56"/>
              <a:gd name="T43" fmla="*/ 12 h 30"/>
              <a:gd name="T44" fmla="*/ 36 w 56"/>
              <a:gd name="T45" fmla="*/ 24 h 30"/>
              <a:gd name="T46" fmla="*/ 32 w 56"/>
              <a:gd name="T47" fmla="*/ 13 h 30"/>
              <a:gd name="T48" fmla="*/ 21 w 56"/>
              <a:gd name="T49" fmla="*/ 9 h 30"/>
              <a:gd name="T50" fmla="*/ 23 w 56"/>
              <a:gd name="T51" fmla="*/ 14 h 30"/>
              <a:gd name="T52" fmla="*/ 30 w 56"/>
              <a:gd name="T53" fmla="*/ 17 h 30"/>
              <a:gd name="T54" fmla="*/ 23 w 56"/>
              <a:gd name="T55" fmla="*/ 15 h 30"/>
              <a:gd name="T56" fmla="*/ 23 w 56"/>
              <a:gd name="T57" fmla="*/ 17 h 30"/>
              <a:gd name="T58" fmla="*/ 22 w 56"/>
              <a:gd name="T59" fmla="*/ 15 h 30"/>
              <a:gd name="T60" fmla="*/ 12 w 56"/>
              <a:gd name="T61" fmla="*/ 13 h 30"/>
              <a:gd name="T62" fmla="*/ 12 w 56"/>
              <a:gd name="T63" fmla="*/ 14 h 30"/>
              <a:gd name="T64" fmla="*/ 11 w 56"/>
              <a:gd name="T65" fmla="*/ 13 h 30"/>
              <a:gd name="T66" fmla="*/ 0 w 56"/>
              <a:gd name="T67" fmla="*/ 11 h 30"/>
              <a:gd name="T68" fmla="*/ 11 w 56"/>
              <a:gd name="T69" fmla="*/ 12 h 30"/>
              <a:gd name="T70" fmla="*/ 6 w 56"/>
              <a:gd name="T71" fmla="*/ 3 h 30"/>
              <a:gd name="T72" fmla="*/ 1 w 56"/>
              <a:gd name="T73" fmla="*/ 4 h 30"/>
              <a:gd name="T74" fmla="*/ 6 w 56"/>
              <a:gd name="T75" fmla="*/ 3 h 30"/>
              <a:gd name="T76" fmla="*/ 5 w 56"/>
              <a:gd name="T77" fmla="*/ 0 h 30"/>
              <a:gd name="T78" fmla="*/ 8 w 56"/>
              <a:gd name="T79" fmla="*/ 3 h 30"/>
              <a:gd name="T80" fmla="*/ 17 w 56"/>
              <a:gd name="T81" fmla="*/ 3 h 30"/>
              <a:gd name="T82" fmla="*/ 12 w 56"/>
              <a:gd name="T83" fmla="*/ 12 h 30"/>
              <a:gd name="T84" fmla="*/ 22 w 56"/>
              <a:gd name="T85" fmla="*/ 14 h 30"/>
              <a:gd name="T86" fmla="*/ 18 w 56"/>
              <a:gd name="T87" fmla="*/ 4 h 30"/>
              <a:gd name="T88" fmla="*/ 8 w 56"/>
              <a:gd name="T89" fmla="*/ 3 h 30"/>
              <a:gd name="T90" fmla="*/ 12 w 56"/>
              <a:gd name="T91" fmla="*/ 12 h 30"/>
              <a:gd name="T92" fmla="*/ 21 w 56"/>
              <a:gd name="T93" fmla="*/ 9 h 30"/>
              <a:gd name="T94" fmla="*/ 31 w 56"/>
              <a:gd name="T95" fmla="*/ 10 h 30"/>
              <a:gd name="T96" fmla="*/ 27 w 56"/>
              <a:gd name="T97" fmla="*/ 5 h 30"/>
              <a:gd name="T98" fmla="*/ 19 w 56"/>
              <a:gd name="T99" fmla="*/ 4 h 30"/>
              <a:gd name="T100" fmla="*/ 21 w 56"/>
              <a:gd name="T101" fmla="*/ 9 h 30"/>
              <a:gd name="T102" fmla="*/ 32 w 56"/>
              <a:gd name="T103" fmla="*/ 11 h 30"/>
              <a:gd name="T104" fmla="*/ 38 w 56"/>
              <a:gd name="T105" fmla="*/ 12 h 30"/>
              <a:gd name="T106" fmla="*/ 29 w 56"/>
              <a:gd name="T107" fmla="*/ 5 h 30"/>
              <a:gd name="T108" fmla="*/ 32 w 56"/>
              <a:gd name="T109" fmla="*/ 1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6" h="30">
                <a:moveTo>
                  <a:pt x="17" y="3"/>
                </a:moveTo>
                <a:cubicBezTo>
                  <a:pt x="17" y="2"/>
                  <a:pt x="15" y="1"/>
                  <a:pt x="17" y="0"/>
                </a:cubicBezTo>
                <a:cubicBezTo>
                  <a:pt x="18" y="1"/>
                  <a:pt x="18" y="2"/>
                  <a:pt x="19" y="3"/>
                </a:cubicBezTo>
                <a:cubicBezTo>
                  <a:pt x="21" y="3"/>
                  <a:pt x="23" y="4"/>
                  <a:pt x="26" y="4"/>
                </a:cubicBezTo>
                <a:cubicBezTo>
                  <a:pt x="26" y="3"/>
                  <a:pt x="25" y="3"/>
                  <a:pt x="25" y="2"/>
                </a:cubicBezTo>
                <a:cubicBezTo>
                  <a:pt x="27" y="2"/>
                  <a:pt x="27" y="3"/>
                  <a:pt x="28" y="4"/>
                </a:cubicBezTo>
                <a:cubicBezTo>
                  <a:pt x="29" y="4"/>
                  <a:pt x="32" y="5"/>
                  <a:pt x="33" y="5"/>
                </a:cubicBezTo>
                <a:cubicBezTo>
                  <a:pt x="34" y="6"/>
                  <a:pt x="39" y="5"/>
                  <a:pt x="39" y="8"/>
                </a:cubicBezTo>
                <a:cubicBezTo>
                  <a:pt x="38" y="9"/>
                  <a:pt x="37" y="8"/>
                  <a:pt x="36" y="7"/>
                </a:cubicBezTo>
                <a:cubicBezTo>
                  <a:pt x="37" y="9"/>
                  <a:pt x="39" y="11"/>
                  <a:pt x="40" y="13"/>
                </a:cubicBezTo>
                <a:cubicBezTo>
                  <a:pt x="42" y="15"/>
                  <a:pt x="45" y="15"/>
                  <a:pt x="47" y="18"/>
                </a:cubicBezTo>
                <a:cubicBezTo>
                  <a:pt x="45" y="17"/>
                  <a:pt x="43" y="16"/>
                  <a:pt x="41" y="15"/>
                </a:cubicBezTo>
                <a:cubicBezTo>
                  <a:pt x="41" y="17"/>
                  <a:pt x="44" y="20"/>
                  <a:pt x="44" y="22"/>
                </a:cubicBezTo>
                <a:cubicBezTo>
                  <a:pt x="46" y="23"/>
                  <a:pt x="48" y="24"/>
                  <a:pt x="50" y="25"/>
                </a:cubicBezTo>
                <a:cubicBezTo>
                  <a:pt x="51" y="26"/>
                  <a:pt x="53" y="27"/>
                  <a:pt x="55" y="28"/>
                </a:cubicBezTo>
                <a:cubicBezTo>
                  <a:pt x="55" y="28"/>
                  <a:pt x="56" y="29"/>
                  <a:pt x="56" y="30"/>
                </a:cubicBezTo>
                <a:cubicBezTo>
                  <a:pt x="53" y="29"/>
                  <a:pt x="50" y="27"/>
                  <a:pt x="48" y="25"/>
                </a:cubicBezTo>
                <a:cubicBezTo>
                  <a:pt x="44" y="23"/>
                  <a:pt x="40" y="21"/>
                  <a:pt x="37" y="19"/>
                </a:cubicBezTo>
                <a:cubicBezTo>
                  <a:pt x="39" y="19"/>
                  <a:pt x="41" y="21"/>
                  <a:pt x="44" y="22"/>
                </a:cubicBezTo>
                <a:cubicBezTo>
                  <a:pt x="43" y="21"/>
                  <a:pt x="42" y="20"/>
                  <a:pt x="42" y="18"/>
                </a:cubicBezTo>
                <a:cubicBezTo>
                  <a:pt x="41" y="17"/>
                  <a:pt x="40" y="15"/>
                  <a:pt x="39" y="14"/>
                </a:cubicBezTo>
                <a:cubicBezTo>
                  <a:pt x="38" y="13"/>
                  <a:pt x="35" y="13"/>
                  <a:pt x="33" y="12"/>
                </a:cubicBezTo>
                <a:cubicBezTo>
                  <a:pt x="34" y="16"/>
                  <a:pt x="37" y="20"/>
                  <a:pt x="36" y="24"/>
                </a:cubicBezTo>
                <a:cubicBezTo>
                  <a:pt x="35" y="21"/>
                  <a:pt x="34" y="16"/>
                  <a:pt x="32" y="13"/>
                </a:cubicBezTo>
                <a:cubicBezTo>
                  <a:pt x="31" y="10"/>
                  <a:pt x="25" y="11"/>
                  <a:pt x="21" y="9"/>
                </a:cubicBezTo>
                <a:cubicBezTo>
                  <a:pt x="22" y="11"/>
                  <a:pt x="22" y="12"/>
                  <a:pt x="23" y="14"/>
                </a:cubicBezTo>
                <a:cubicBezTo>
                  <a:pt x="25" y="15"/>
                  <a:pt x="29" y="14"/>
                  <a:pt x="30" y="17"/>
                </a:cubicBezTo>
                <a:cubicBezTo>
                  <a:pt x="28" y="17"/>
                  <a:pt x="25" y="15"/>
                  <a:pt x="23" y="15"/>
                </a:cubicBezTo>
                <a:cubicBezTo>
                  <a:pt x="23" y="15"/>
                  <a:pt x="23" y="16"/>
                  <a:pt x="23" y="17"/>
                </a:cubicBezTo>
                <a:cubicBezTo>
                  <a:pt x="22" y="17"/>
                  <a:pt x="22" y="15"/>
                  <a:pt x="22" y="15"/>
                </a:cubicBezTo>
                <a:cubicBezTo>
                  <a:pt x="19" y="14"/>
                  <a:pt x="16" y="14"/>
                  <a:pt x="12" y="13"/>
                </a:cubicBezTo>
                <a:cubicBezTo>
                  <a:pt x="11" y="13"/>
                  <a:pt x="12" y="13"/>
                  <a:pt x="12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6" y="12"/>
                  <a:pt x="4" y="12"/>
                  <a:pt x="0" y="11"/>
                </a:cubicBezTo>
                <a:cubicBezTo>
                  <a:pt x="3" y="11"/>
                  <a:pt x="8" y="11"/>
                  <a:pt x="11" y="12"/>
                </a:cubicBezTo>
                <a:cubicBezTo>
                  <a:pt x="10" y="9"/>
                  <a:pt x="8" y="6"/>
                  <a:pt x="6" y="3"/>
                </a:cubicBezTo>
                <a:cubicBezTo>
                  <a:pt x="5" y="3"/>
                  <a:pt x="3" y="4"/>
                  <a:pt x="1" y="4"/>
                </a:cubicBezTo>
                <a:cubicBezTo>
                  <a:pt x="2" y="3"/>
                  <a:pt x="4" y="3"/>
                  <a:pt x="6" y="3"/>
                </a:cubicBezTo>
                <a:cubicBezTo>
                  <a:pt x="6" y="2"/>
                  <a:pt x="4" y="1"/>
                  <a:pt x="5" y="0"/>
                </a:cubicBezTo>
                <a:cubicBezTo>
                  <a:pt x="7" y="1"/>
                  <a:pt x="7" y="2"/>
                  <a:pt x="8" y="3"/>
                </a:cubicBezTo>
                <a:cubicBezTo>
                  <a:pt x="10" y="3"/>
                  <a:pt x="14" y="3"/>
                  <a:pt x="17" y="3"/>
                </a:cubicBezTo>
                <a:close/>
                <a:moveTo>
                  <a:pt x="12" y="12"/>
                </a:moveTo>
                <a:cubicBezTo>
                  <a:pt x="15" y="12"/>
                  <a:pt x="18" y="13"/>
                  <a:pt x="22" y="14"/>
                </a:cubicBezTo>
                <a:cubicBezTo>
                  <a:pt x="21" y="10"/>
                  <a:pt x="20" y="7"/>
                  <a:pt x="18" y="4"/>
                </a:cubicBezTo>
                <a:cubicBezTo>
                  <a:pt x="14" y="4"/>
                  <a:pt x="11" y="4"/>
                  <a:pt x="8" y="3"/>
                </a:cubicBezTo>
                <a:cubicBezTo>
                  <a:pt x="9" y="6"/>
                  <a:pt x="11" y="9"/>
                  <a:pt x="12" y="12"/>
                </a:cubicBezTo>
                <a:close/>
                <a:moveTo>
                  <a:pt x="21" y="9"/>
                </a:moveTo>
                <a:cubicBezTo>
                  <a:pt x="24" y="8"/>
                  <a:pt x="28" y="10"/>
                  <a:pt x="31" y="10"/>
                </a:cubicBezTo>
                <a:cubicBezTo>
                  <a:pt x="29" y="8"/>
                  <a:pt x="28" y="7"/>
                  <a:pt x="27" y="5"/>
                </a:cubicBezTo>
                <a:cubicBezTo>
                  <a:pt x="24" y="5"/>
                  <a:pt x="22" y="4"/>
                  <a:pt x="19" y="4"/>
                </a:cubicBezTo>
                <a:cubicBezTo>
                  <a:pt x="20" y="5"/>
                  <a:pt x="21" y="7"/>
                  <a:pt x="21" y="9"/>
                </a:cubicBezTo>
                <a:close/>
                <a:moveTo>
                  <a:pt x="32" y="11"/>
                </a:moveTo>
                <a:cubicBezTo>
                  <a:pt x="34" y="11"/>
                  <a:pt x="36" y="12"/>
                  <a:pt x="38" y="12"/>
                </a:cubicBezTo>
                <a:cubicBezTo>
                  <a:pt x="36" y="9"/>
                  <a:pt x="34" y="5"/>
                  <a:pt x="29" y="5"/>
                </a:cubicBezTo>
                <a:cubicBezTo>
                  <a:pt x="30" y="7"/>
                  <a:pt x="31" y="9"/>
                  <a:pt x="32" y="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77" name="Freeform 344"/>
          <p:cNvSpPr>
            <a:spLocks noEditPoints="1"/>
          </p:cNvSpPr>
          <p:nvPr/>
        </p:nvSpPr>
        <p:spPr bwMode="auto">
          <a:xfrm>
            <a:off x="3925888" y="2706688"/>
            <a:ext cx="469900" cy="817562"/>
          </a:xfrm>
          <a:custGeom>
            <a:avLst/>
            <a:gdLst>
              <a:gd name="T0" fmla="*/ 5 w 149"/>
              <a:gd name="T1" fmla="*/ 89 h 259"/>
              <a:gd name="T2" fmla="*/ 11 w 149"/>
              <a:gd name="T3" fmla="*/ 53 h 259"/>
              <a:gd name="T4" fmla="*/ 9 w 149"/>
              <a:gd name="T5" fmla="*/ 36 h 259"/>
              <a:gd name="T6" fmla="*/ 47 w 149"/>
              <a:gd name="T7" fmla="*/ 3 h 259"/>
              <a:gd name="T8" fmla="*/ 72 w 149"/>
              <a:gd name="T9" fmla="*/ 9 h 259"/>
              <a:gd name="T10" fmla="*/ 98 w 149"/>
              <a:gd name="T11" fmla="*/ 14 h 259"/>
              <a:gd name="T12" fmla="*/ 61 w 149"/>
              <a:gd name="T13" fmla="*/ 30 h 259"/>
              <a:gd name="T14" fmla="*/ 122 w 149"/>
              <a:gd name="T15" fmla="*/ 52 h 259"/>
              <a:gd name="T16" fmla="*/ 120 w 149"/>
              <a:gd name="T17" fmla="*/ 67 h 259"/>
              <a:gd name="T18" fmla="*/ 57 w 149"/>
              <a:gd name="T19" fmla="*/ 48 h 259"/>
              <a:gd name="T20" fmla="*/ 94 w 149"/>
              <a:gd name="T21" fmla="*/ 78 h 259"/>
              <a:gd name="T22" fmla="*/ 145 w 149"/>
              <a:gd name="T23" fmla="*/ 193 h 259"/>
              <a:gd name="T24" fmla="*/ 140 w 149"/>
              <a:gd name="T25" fmla="*/ 255 h 259"/>
              <a:gd name="T26" fmla="*/ 104 w 149"/>
              <a:gd name="T27" fmla="*/ 255 h 259"/>
              <a:gd name="T28" fmla="*/ 102 w 149"/>
              <a:gd name="T29" fmla="*/ 183 h 259"/>
              <a:gd name="T30" fmla="*/ 50 w 149"/>
              <a:gd name="T31" fmla="*/ 51 h 259"/>
              <a:gd name="T32" fmla="*/ 51 w 149"/>
              <a:gd name="T33" fmla="*/ 121 h 259"/>
              <a:gd name="T34" fmla="*/ 18 w 149"/>
              <a:gd name="T35" fmla="*/ 99 h 259"/>
              <a:gd name="T36" fmla="*/ 68 w 149"/>
              <a:gd name="T37" fmla="*/ 79 h 259"/>
              <a:gd name="T38" fmla="*/ 72 w 149"/>
              <a:gd name="T39" fmla="*/ 65 h 259"/>
              <a:gd name="T40" fmla="*/ 61 w 149"/>
              <a:gd name="T41" fmla="*/ 76 h 259"/>
              <a:gd name="T42" fmla="*/ 46 w 149"/>
              <a:gd name="T43" fmla="*/ 10 h 259"/>
              <a:gd name="T44" fmla="*/ 43 w 149"/>
              <a:gd name="T45" fmla="*/ 19 h 259"/>
              <a:gd name="T46" fmla="*/ 71 w 149"/>
              <a:gd name="T47" fmla="*/ 15 h 259"/>
              <a:gd name="T48" fmla="*/ 69 w 149"/>
              <a:gd name="T49" fmla="*/ 13 h 259"/>
              <a:gd name="T50" fmla="*/ 51 w 149"/>
              <a:gd name="T51" fmla="*/ 34 h 259"/>
              <a:gd name="T52" fmla="*/ 71 w 149"/>
              <a:gd name="T53" fmla="*/ 13 h 259"/>
              <a:gd name="T54" fmla="*/ 84 w 149"/>
              <a:gd name="T55" fmla="*/ 12 h 259"/>
              <a:gd name="T56" fmla="*/ 41 w 149"/>
              <a:gd name="T57" fmla="*/ 37 h 259"/>
              <a:gd name="T58" fmla="*/ 40 w 149"/>
              <a:gd name="T59" fmla="*/ 33 h 259"/>
              <a:gd name="T60" fmla="*/ 123 w 149"/>
              <a:gd name="T61" fmla="*/ 56 h 259"/>
              <a:gd name="T62" fmla="*/ 70 w 149"/>
              <a:gd name="T63" fmla="*/ 33 h 259"/>
              <a:gd name="T64" fmla="*/ 106 w 149"/>
              <a:gd name="T65" fmla="*/ 58 h 259"/>
              <a:gd name="T66" fmla="*/ 35 w 149"/>
              <a:gd name="T67" fmla="*/ 41 h 259"/>
              <a:gd name="T68" fmla="*/ 14 w 149"/>
              <a:gd name="T69" fmla="*/ 75 h 259"/>
              <a:gd name="T70" fmla="*/ 44 w 149"/>
              <a:gd name="T71" fmla="*/ 52 h 259"/>
              <a:gd name="T72" fmla="*/ 36 w 149"/>
              <a:gd name="T73" fmla="*/ 55 h 259"/>
              <a:gd name="T74" fmla="*/ 27 w 149"/>
              <a:gd name="T75" fmla="*/ 64 h 259"/>
              <a:gd name="T76" fmla="*/ 19 w 149"/>
              <a:gd name="T77" fmla="*/ 87 h 259"/>
              <a:gd name="T78" fmla="*/ 47 w 149"/>
              <a:gd name="T79" fmla="*/ 116 h 259"/>
              <a:gd name="T80" fmla="*/ 38 w 149"/>
              <a:gd name="T81" fmla="*/ 51 h 259"/>
              <a:gd name="T82" fmla="*/ 62 w 149"/>
              <a:gd name="T83" fmla="*/ 56 h 259"/>
              <a:gd name="T84" fmla="*/ 38 w 149"/>
              <a:gd name="T85" fmla="*/ 52 h 259"/>
              <a:gd name="T86" fmla="*/ 74 w 149"/>
              <a:gd name="T87" fmla="*/ 60 h 259"/>
              <a:gd name="T88" fmla="*/ 109 w 149"/>
              <a:gd name="T89" fmla="*/ 119 h 259"/>
              <a:gd name="T90" fmla="*/ 132 w 149"/>
              <a:gd name="T91" fmla="*/ 185 h 259"/>
              <a:gd name="T92" fmla="*/ 137 w 149"/>
              <a:gd name="T93" fmla="*/ 245 h 259"/>
              <a:gd name="T94" fmla="*/ 148 w 149"/>
              <a:gd name="T95" fmla="*/ 232 h 259"/>
              <a:gd name="T96" fmla="*/ 123 w 149"/>
              <a:gd name="T97" fmla="*/ 129 h 259"/>
              <a:gd name="T98" fmla="*/ 79 w 149"/>
              <a:gd name="T99" fmla="*/ 63 h 259"/>
              <a:gd name="T100" fmla="*/ 122 w 149"/>
              <a:gd name="T101" fmla="*/ 153 h 259"/>
              <a:gd name="T102" fmla="*/ 74 w 149"/>
              <a:gd name="T103" fmla="*/ 67 h 259"/>
              <a:gd name="T104" fmla="*/ 87 w 149"/>
              <a:gd name="T105" fmla="*/ 100 h 259"/>
              <a:gd name="T106" fmla="*/ 116 w 149"/>
              <a:gd name="T107" fmla="*/ 208 h 259"/>
              <a:gd name="T108" fmla="*/ 114 w 149"/>
              <a:gd name="T109" fmla="*/ 255 h 259"/>
              <a:gd name="T110" fmla="*/ 88 w 149"/>
              <a:gd name="T111" fmla="*/ 123 h 259"/>
              <a:gd name="T112" fmla="*/ 103 w 149"/>
              <a:gd name="T113" fmla="*/ 224 h 259"/>
              <a:gd name="T114" fmla="*/ 108 w 149"/>
              <a:gd name="T115" fmla="*/ 239 h 259"/>
              <a:gd name="T116" fmla="*/ 102 w 149"/>
              <a:gd name="T117" fmla="*/ 137 h 259"/>
              <a:gd name="T118" fmla="*/ 71 w 149"/>
              <a:gd name="T119" fmla="*/ 76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9" h="259">
                <a:moveTo>
                  <a:pt x="17" y="88"/>
                </a:moveTo>
                <a:cubicBezTo>
                  <a:pt x="20" y="74"/>
                  <a:pt x="26" y="64"/>
                  <a:pt x="32" y="54"/>
                </a:cubicBezTo>
                <a:cubicBezTo>
                  <a:pt x="20" y="61"/>
                  <a:pt x="14" y="74"/>
                  <a:pt x="11" y="90"/>
                </a:cubicBezTo>
                <a:cubicBezTo>
                  <a:pt x="10" y="92"/>
                  <a:pt x="10" y="94"/>
                  <a:pt x="9" y="96"/>
                </a:cubicBezTo>
                <a:cubicBezTo>
                  <a:pt x="8" y="96"/>
                  <a:pt x="8" y="94"/>
                  <a:pt x="8" y="93"/>
                </a:cubicBezTo>
                <a:cubicBezTo>
                  <a:pt x="7" y="91"/>
                  <a:pt x="6" y="90"/>
                  <a:pt x="5" y="89"/>
                </a:cubicBezTo>
                <a:cubicBezTo>
                  <a:pt x="5" y="87"/>
                  <a:pt x="5" y="85"/>
                  <a:pt x="4" y="84"/>
                </a:cubicBezTo>
                <a:cubicBezTo>
                  <a:pt x="3" y="81"/>
                  <a:pt x="2" y="77"/>
                  <a:pt x="2" y="73"/>
                </a:cubicBezTo>
                <a:cubicBezTo>
                  <a:pt x="1" y="69"/>
                  <a:pt x="1" y="66"/>
                  <a:pt x="1" y="62"/>
                </a:cubicBezTo>
                <a:cubicBezTo>
                  <a:pt x="1" y="61"/>
                  <a:pt x="2" y="61"/>
                  <a:pt x="2" y="60"/>
                </a:cubicBezTo>
                <a:cubicBezTo>
                  <a:pt x="4" y="58"/>
                  <a:pt x="7" y="55"/>
                  <a:pt x="10" y="53"/>
                </a:cubicBezTo>
                <a:cubicBezTo>
                  <a:pt x="10" y="53"/>
                  <a:pt x="11" y="53"/>
                  <a:pt x="11" y="53"/>
                </a:cubicBezTo>
                <a:cubicBezTo>
                  <a:pt x="18" y="48"/>
                  <a:pt x="25" y="43"/>
                  <a:pt x="33" y="40"/>
                </a:cubicBezTo>
                <a:cubicBezTo>
                  <a:pt x="26" y="39"/>
                  <a:pt x="19" y="41"/>
                  <a:pt x="13" y="43"/>
                </a:cubicBezTo>
                <a:cubicBezTo>
                  <a:pt x="9" y="45"/>
                  <a:pt x="6" y="48"/>
                  <a:pt x="3" y="51"/>
                </a:cubicBezTo>
                <a:cubicBezTo>
                  <a:pt x="3" y="51"/>
                  <a:pt x="2" y="53"/>
                  <a:pt x="1" y="52"/>
                </a:cubicBezTo>
                <a:cubicBezTo>
                  <a:pt x="0" y="51"/>
                  <a:pt x="0" y="50"/>
                  <a:pt x="1" y="49"/>
                </a:cubicBezTo>
                <a:cubicBezTo>
                  <a:pt x="1" y="45"/>
                  <a:pt x="5" y="40"/>
                  <a:pt x="9" y="36"/>
                </a:cubicBezTo>
                <a:cubicBezTo>
                  <a:pt x="11" y="34"/>
                  <a:pt x="15" y="33"/>
                  <a:pt x="18" y="32"/>
                </a:cubicBezTo>
                <a:cubicBezTo>
                  <a:pt x="22" y="30"/>
                  <a:pt x="25" y="29"/>
                  <a:pt x="28" y="29"/>
                </a:cubicBezTo>
                <a:cubicBezTo>
                  <a:pt x="35" y="28"/>
                  <a:pt x="40" y="30"/>
                  <a:pt x="44" y="32"/>
                </a:cubicBezTo>
                <a:cubicBezTo>
                  <a:pt x="42" y="29"/>
                  <a:pt x="41" y="24"/>
                  <a:pt x="39" y="20"/>
                </a:cubicBezTo>
                <a:cubicBezTo>
                  <a:pt x="39" y="16"/>
                  <a:pt x="40" y="11"/>
                  <a:pt x="43" y="7"/>
                </a:cubicBezTo>
                <a:cubicBezTo>
                  <a:pt x="44" y="6"/>
                  <a:pt x="46" y="4"/>
                  <a:pt x="47" y="3"/>
                </a:cubicBezTo>
                <a:cubicBezTo>
                  <a:pt x="48" y="1"/>
                  <a:pt x="49" y="0"/>
                  <a:pt x="50" y="0"/>
                </a:cubicBezTo>
                <a:cubicBezTo>
                  <a:pt x="52" y="0"/>
                  <a:pt x="51" y="3"/>
                  <a:pt x="50" y="3"/>
                </a:cubicBezTo>
                <a:cubicBezTo>
                  <a:pt x="49" y="10"/>
                  <a:pt x="48" y="18"/>
                  <a:pt x="49" y="24"/>
                </a:cubicBezTo>
                <a:cubicBezTo>
                  <a:pt x="52" y="17"/>
                  <a:pt x="59" y="12"/>
                  <a:pt x="67" y="10"/>
                </a:cubicBezTo>
                <a:cubicBezTo>
                  <a:pt x="68" y="10"/>
                  <a:pt x="68" y="10"/>
                  <a:pt x="69" y="9"/>
                </a:cubicBezTo>
                <a:cubicBezTo>
                  <a:pt x="70" y="9"/>
                  <a:pt x="71" y="9"/>
                  <a:pt x="72" y="9"/>
                </a:cubicBezTo>
                <a:cubicBezTo>
                  <a:pt x="73" y="8"/>
                  <a:pt x="74" y="8"/>
                  <a:pt x="74" y="8"/>
                </a:cubicBezTo>
                <a:cubicBezTo>
                  <a:pt x="75" y="8"/>
                  <a:pt x="77" y="8"/>
                  <a:pt x="78" y="8"/>
                </a:cubicBezTo>
                <a:cubicBezTo>
                  <a:pt x="82" y="7"/>
                  <a:pt x="89" y="8"/>
                  <a:pt x="92" y="9"/>
                </a:cubicBezTo>
                <a:cubicBezTo>
                  <a:pt x="93" y="10"/>
                  <a:pt x="93" y="10"/>
                  <a:pt x="94" y="11"/>
                </a:cubicBezTo>
                <a:cubicBezTo>
                  <a:pt x="95" y="11"/>
                  <a:pt x="98" y="11"/>
                  <a:pt x="99" y="12"/>
                </a:cubicBezTo>
                <a:cubicBezTo>
                  <a:pt x="100" y="13"/>
                  <a:pt x="99" y="13"/>
                  <a:pt x="98" y="14"/>
                </a:cubicBezTo>
                <a:cubicBezTo>
                  <a:pt x="98" y="14"/>
                  <a:pt x="97" y="14"/>
                  <a:pt x="97" y="14"/>
                </a:cubicBezTo>
                <a:cubicBezTo>
                  <a:pt x="96" y="14"/>
                  <a:pt x="95" y="15"/>
                  <a:pt x="94" y="15"/>
                </a:cubicBezTo>
                <a:cubicBezTo>
                  <a:pt x="93" y="15"/>
                  <a:pt x="91" y="14"/>
                  <a:pt x="90" y="15"/>
                </a:cubicBezTo>
                <a:cubicBezTo>
                  <a:pt x="86" y="15"/>
                  <a:pt x="82" y="18"/>
                  <a:pt x="77" y="19"/>
                </a:cubicBezTo>
                <a:cubicBezTo>
                  <a:pt x="74" y="21"/>
                  <a:pt x="71" y="21"/>
                  <a:pt x="68" y="23"/>
                </a:cubicBezTo>
                <a:cubicBezTo>
                  <a:pt x="66" y="25"/>
                  <a:pt x="63" y="28"/>
                  <a:pt x="61" y="30"/>
                </a:cubicBezTo>
                <a:cubicBezTo>
                  <a:pt x="59" y="33"/>
                  <a:pt x="58" y="35"/>
                  <a:pt x="57" y="39"/>
                </a:cubicBezTo>
                <a:cubicBezTo>
                  <a:pt x="58" y="38"/>
                  <a:pt x="60" y="36"/>
                  <a:pt x="62" y="35"/>
                </a:cubicBezTo>
                <a:cubicBezTo>
                  <a:pt x="64" y="34"/>
                  <a:pt x="66" y="33"/>
                  <a:pt x="68" y="32"/>
                </a:cubicBezTo>
                <a:cubicBezTo>
                  <a:pt x="72" y="30"/>
                  <a:pt x="77" y="30"/>
                  <a:pt x="81" y="30"/>
                </a:cubicBezTo>
                <a:cubicBezTo>
                  <a:pt x="89" y="29"/>
                  <a:pt x="98" y="31"/>
                  <a:pt x="105" y="33"/>
                </a:cubicBezTo>
                <a:cubicBezTo>
                  <a:pt x="111" y="39"/>
                  <a:pt x="118" y="44"/>
                  <a:pt x="122" y="52"/>
                </a:cubicBezTo>
                <a:cubicBezTo>
                  <a:pt x="124" y="53"/>
                  <a:pt x="125" y="55"/>
                  <a:pt x="126" y="57"/>
                </a:cubicBezTo>
                <a:cubicBezTo>
                  <a:pt x="129" y="61"/>
                  <a:pt x="130" y="65"/>
                  <a:pt x="132" y="69"/>
                </a:cubicBezTo>
                <a:cubicBezTo>
                  <a:pt x="132" y="71"/>
                  <a:pt x="133" y="74"/>
                  <a:pt x="132" y="75"/>
                </a:cubicBezTo>
                <a:cubicBezTo>
                  <a:pt x="131" y="75"/>
                  <a:pt x="131" y="74"/>
                  <a:pt x="131" y="73"/>
                </a:cubicBezTo>
                <a:cubicBezTo>
                  <a:pt x="130" y="73"/>
                  <a:pt x="129" y="72"/>
                  <a:pt x="128" y="72"/>
                </a:cubicBezTo>
                <a:cubicBezTo>
                  <a:pt x="126" y="70"/>
                  <a:pt x="123" y="68"/>
                  <a:pt x="120" y="67"/>
                </a:cubicBezTo>
                <a:cubicBezTo>
                  <a:pt x="118" y="66"/>
                  <a:pt x="115" y="64"/>
                  <a:pt x="113" y="62"/>
                </a:cubicBezTo>
                <a:cubicBezTo>
                  <a:pt x="109" y="60"/>
                  <a:pt x="104" y="59"/>
                  <a:pt x="100" y="57"/>
                </a:cubicBezTo>
                <a:cubicBezTo>
                  <a:pt x="94" y="55"/>
                  <a:pt x="87" y="53"/>
                  <a:pt x="80" y="51"/>
                </a:cubicBezTo>
                <a:cubicBezTo>
                  <a:pt x="77" y="51"/>
                  <a:pt x="75" y="50"/>
                  <a:pt x="73" y="50"/>
                </a:cubicBezTo>
                <a:cubicBezTo>
                  <a:pt x="71" y="49"/>
                  <a:pt x="69" y="50"/>
                  <a:pt x="67" y="49"/>
                </a:cubicBezTo>
                <a:cubicBezTo>
                  <a:pt x="63" y="49"/>
                  <a:pt x="60" y="48"/>
                  <a:pt x="57" y="48"/>
                </a:cubicBezTo>
                <a:cubicBezTo>
                  <a:pt x="58" y="49"/>
                  <a:pt x="59" y="51"/>
                  <a:pt x="61" y="51"/>
                </a:cubicBezTo>
                <a:cubicBezTo>
                  <a:pt x="65" y="54"/>
                  <a:pt x="69" y="56"/>
                  <a:pt x="73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75" y="59"/>
                  <a:pt x="77" y="60"/>
                  <a:pt x="78" y="60"/>
                </a:cubicBezTo>
                <a:cubicBezTo>
                  <a:pt x="80" y="63"/>
                  <a:pt x="83" y="65"/>
                  <a:pt x="85" y="68"/>
                </a:cubicBezTo>
                <a:cubicBezTo>
                  <a:pt x="88" y="71"/>
                  <a:pt x="91" y="75"/>
                  <a:pt x="94" y="78"/>
                </a:cubicBezTo>
                <a:cubicBezTo>
                  <a:pt x="98" y="82"/>
                  <a:pt x="101" y="88"/>
                  <a:pt x="105" y="93"/>
                </a:cubicBezTo>
                <a:cubicBezTo>
                  <a:pt x="112" y="103"/>
                  <a:pt x="118" y="114"/>
                  <a:pt x="123" y="126"/>
                </a:cubicBezTo>
                <a:cubicBezTo>
                  <a:pt x="124" y="130"/>
                  <a:pt x="126" y="134"/>
                  <a:pt x="128" y="138"/>
                </a:cubicBezTo>
                <a:cubicBezTo>
                  <a:pt x="132" y="147"/>
                  <a:pt x="135" y="158"/>
                  <a:pt x="139" y="168"/>
                </a:cubicBezTo>
                <a:cubicBezTo>
                  <a:pt x="140" y="171"/>
                  <a:pt x="141" y="173"/>
                  <a:pt x="142" y="176"/>
                </a:cubicBezTo>
                <a:cubicBezTo>
                  <a:pt x="143" y="182"/>
                  <a:pt x="144" y="187"/>
                  <a:pt x="145" y="193"/>
                </a:cubicBezTo>
                <a:cubicBezTo>
                  <a:pt x="146" y="196"/>
                  <a:pt x="147" y="199"/>
                  <a:pt x="147" y="202"/>
                </a:cubicBezTo>
                <a:cubicBezTo>
                  <a:pt x="147" y="205"/>
                  <a:pt x="147" y="207"/>
                  <a:pt x="148" y="210"/>
                </a:cubicBezTo>
                <a:cubicBezTo>
                  <a:pt x="148" y="213"/>
                  <a:pt x="148" y="216"/>
                  <a:pt x="149" y="219"/>
                </a:cubicBezTo>
                <a:cubicBezTo>
                  <a:pt x="149" y="221"/>
                  <a:pt x="149" y="223"/>
                  <a:pt x="149" y="225"/>
                </a:cubicBezTo>
                <a:cubicBezTo>
                  <a:pt x="149" y="231"/>
                  <a:pt x="149" y="239"/>
                  <a:pt x="148" y="244"/>
                </a:cubicBezTo>
                <a:cubicBezTo>
                  <a:pt x="145" y="248"/>
                  <a:pt x="142" y="251"/>
                  <a:pt x="140" y="255"/>
                </a:cubicBezTo>
                <a:cubicBezTo>
                  <a:pt x="139" y="256"/>
                  <a:pt x="138" y="258"/>
                  <a:pt x="136" y="258"/>
                </a:cubicBezTo>
                <a:cubicBezTo>
                  <a:pt x="132" y="259"/>
                  <a:pt x="129" y="258"/>
                  <a:pt x="126" y="257"/>
                </a:cubicBezTo>
                <a:cubicBezTo>
                  <a:pt x="125" y="257"/>
                  <a:pt x="124" y="257"/>
                  <a:pt x="124" y="257"/>
                </a:cubicBezTo>
                <a:cubicBezTo>
                  <a:pt x="123" y="257"/>
                  <a:pt x="122" y="256"/>
                  <a:pt x="122" y="256"/>
                </a:cubicBezTo>
                <a:cubicBezTo>
                  <a:pt x="118" y="256"/>
                  <a:pt x="115" y="257"/>
                  <a:pt x="111" y="257"/>
                </a:cubicBezTo>
                <a:cubicBezTo>
                  <a:pt x="110" y="257"/>
                  <a:pt x="105" y="256"/>
                  <a:pt x="104" y="255"/>
                </a:cubicBezTo>
                <a:cubicBezTo>
                  <a:pt x="102" y="254"/>
                  <a:pt x="100" y="249"/>
                  <a:pt x="97" y="248"/>
                </a:cubicBezTo>
                <a:cubicBezTo>
                  <a:pt x="97" y="247"/>
                  <a:pt x="97" y="247"/>
                  <a:pt x="97" y="246"/>
                </a:cubicBezTo>
                <a:cubicBezTo>
                  <a:pt x="97" y="245"/>
                  <a:pt x="96" y="246"/>
                  <a:pt x="96" y="245"/>
                </a:cubicBezTo>
                <a:cubicBezTo>
                  <a:pt x="96" y="244"/>
                  <a:pt x="96" y="243"/>
                  <a:pt x="97" y="242"/>
                </a:cubicBezTo>
                <a:cubicBezTo>
                  <a:pt x="99" y="236"/>
                  <a:pt x="101" y="231"/>
                  <a:pt x="102" y="224"/>
                </a:cubicBezTo>
                <a:cubicBezTo>
                  <a:pt x="105" y="212"/>
                  <a:pt x="104" y="196"/>
                  <a:pt x="102" y="183"/>
                </a:cubicBezTo>
                <a:cubicBezTo>
                  <a:pt x="101" y="170"/>
                  <a:pt x="99" y="155"/>
                  <a:pt x="94" y="143"/>
                </a:cubicBezTo>
                <a:cubicBezTo>
                  <a:pt x="92" y="138"/>
                  <a:pt x="91" y="133"/>
                  <a:pt x="89" y="129"/>
                </a:cubicBezTo>
                <a:cubicBezTo>
                  <a:pt x="88" y="125"/>
                  <a:pt x="86" y="121"/>
                  <a:pt x="84" y="117"/>
                </a:cubicBezTo>
                <a:cubicBezTo>
                  <a:pt x="77" y="100"/>
                  <a:pt x="67" y="86"/>
                  <a:pt x="57" y="73"/>
                </a:cubicBezTo>
                <a:cubicBezTo>
                  <a:pt x="56" y="64"/>
                  <a:pt x="54" y="57"/>
                  <a:pt x="53" y="49"/>
                </a:cubicBezTo>
                <a:cubicBezTo>
                  <a:pt x="52" y="50"/>
                  <a:pt x="51" y="51"/>
                  <a:pt x="50" y="51"/>
                </a:cubicBezTo>
                <a:cubicBezTo>
                  <a:pt x="49" y="53"/>
                  <a:pt x="49" y="55"/>
                  <a:pt x="48" y="57"/>
                </a:cubicBezTo>
                <a:cubicBezTo>
                  <a:pt x="47" y="58"/>
                  <a:pt x="46" y="59"/>
                  <a:pt x="46" y="60"/>
                </a:cubicBezTo>
                <a:cubicBezTo>
                  <a:pt x="44" y="67"/>
                  <a:pt x="42" y="74"/>
                  <a:pt x="42" y="83"/>
                </a:cubicBezTo>
                <a:cubicBezTo>
                  <a:pt x="41" y="94"/>
                  <a:pt x="44" y="105"/>
                  <a:pt x="48" y="114"/>
                </a:cubicBezTo>
                <a:cubicBezTo>
                  <a:pt x="48" y="115"/>
                  <a:pt x="49" y="116"/>
                  <a:pt x="49" y="117"/>
                </a:cubicBezTo>
                <a:cubicBezTo>
                  <a:pt x="50" y="119"/>
                  <a:pt x="50" y="120"/>
                  <a:pt x="51" y="121"/>
                </a:cubicBezTo>
                <a:cubicBezTo>
                  <a:pt x="51" y="122"/>
                  <a:pt x="52" y="123"/>
                  <a:pt x="52" y="124"/>
                </a:cubicBezTo>
                <a:cubicBezTo>
                  <a:pt x="49" y="125"/>
                  <a:pt x="47" y="121"/>
                  <a:pt x="44" y="120"/>
                </a:cubicBezTo>
                <a:cubicBezTo>
                  <a:pt x="43" y="119"/>
                  <a:pt x="42" y="119"/>
                  <a:pt x="42" y="119"/>
                </a:cubicBezTo>
                <a:cubicBezTo>
                  <a:pt x="40" y="118"/>
                  <a:pt x="39" y="117"/>
                  <a:pt x="37" y="116"/>
                </a:cubicBezTo>
                <a:cubicBezTo>
                  <a:pt x="34" y="113"/>
                  <a:pt x="31" y="111"/>
                  <a:pt x="28" y="109"/>
                </a:cubicBezTo>
                <a:cubicBezTo>
                  <a:pt x="25" y="105"/>
                  <a:pt x="21" y="103"/>
                  <a:pt x="18" y="99"/>
                </a:cubicBezTo>
                <a:cubicBezTo>
                  <a:pt x="18" y="99"/>
                  <a:pt x="17" y="99"/>
                  <a:pt x="17" y="98"/>
                </a:cubicBezTo>
                <a:cubicBezTo>
                  <a:pt x="17" y="94"/>
                  <a:pt x="16" y="88"/>
                  <a:pt x="17" y="84"/>
                </a:cubicBezTo>
                <a:cubicBezTo>
                  <a:pt x="18" y="85"/>
                  <a:pt x="17" y="86"/>
                  <a:pt x="17" y="88"/>
                </a:cubicBezTo>
                <a:close/>
                <a:moveTo>
                  <a:pt x="61" y="76"/>
                </a:moveTo>
                <a:cubicBezTo>
                  <a:pt x="61" y="75"/>
                  <a:pt x="61" y="75"/>
                  <a:pt x="61" y="75"/>
                </a:cubicBezTo>
                <a:cubicBezTo>
                  <a:pt x="63" y="77"/>
                  <a:pt x="64" y="79"/>
                  <a:pt x="68" y="79"/>
                </a:cubicBezTo>
                <a:cubicBezTo>
                  <a:pt x="71" y="76"/>
                  <a:pt x="67" y="72"/>
                  <a:pt x="66" y="69"/>
                </a:cubicBezTo>
                <a:cubicBezTo>
                  <a:pt x="64" y="67"/>
                  <a:pt x="64" y="65"/>
                  <a:pt x="63" y="63"/>
                </a:cubicBezTo>
                <a:cubicBezTo>
                  <a:pt x="65" y="64"/>
                  <a:pt x="65" y="66"/>
                  <a:pt x="66" y="67"/>
                </a:cubicBezTo>
                <a:cubicBezTo>
                  <a:pt x="67" y="67"/>
                  <a:pt x="67" y="66"/>
                  <a:pt x="68" y="66"/>
                </a:cubicBezTo>
                <a:cubicBezTo>
                  <a:pt x="69" y="67"/>
                  <a:pt x="71" y="69"/>
                  <a:pt x="73" y="69"/>
                </a:cubicBezTo>
                <a:cubicBezTo>
                  <a:pt x="73" y="67"/>
                  <a:pt x="71" y="66"/>
                  <a:pt x="72" y="65"/>
                </a:cubicBezTo>
                <a:cubicBezTo>
                  <a:pt x="69" y="62"/>
                  <a:pt x="66" y="61"/>
                  <a:pt x="64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1" y="58"/>
                  <a:pt x="61" y="57"/>
                  <a:pt x="60" y="57"/>
                </a:cubicBezTo>
                <a:cubicBezTo>
                  <a:pt x="61" y="58"/>
                  <a:pt x="60" y="59"/>
                  <a:pt x="59" y="60"/>
                </a:cubicBezTo>
                <a:cubicBezTo>
                  <a:pt x="58" y="60"/>
                  <a:pt x="57" y="59"/>
                  <a:pt x="56" y="58"/>
                </a:cubicBezTo>
                <a:cubicBezTo>
                  <a:pt x="57" y="65"/>
                  <a:pt x="58" y="71"/>
                  <a:pt x="61" y="76"/>
                </a:cubicBezTo>
                <a:close/>
                <a:moveTo>
                  <a:pt x="42" y="13"/>
                </a:moveTo>
                <a:cubicBezTo>
                  <a:pt x="39" y="23"/>
                  <a:pt x="45" y="33"/>
                  <a:pt x="51" y="38"/>
                </a:cubicBezTo>
                <a:cubicBezTo>
                  <a:pt x="50" y="33"/>
                  <a:pt x="48" y="27"/>
                  <a:pt x="47" y="21"/>
                </a:cubicBezTo>
                <a:cubicBezTo>
                  <a:pt x="47" y="14"/>
                  <a:pt x="48" y="8"/>
                  <a:pt x="48" y="4"/>
                </a:cubicBezTo>
                <a:cubicBezTo>
                  <a:pt x="47" y="5"/>
                  <a:pt x="44" y="7"/>
                  <a:pt x="45" y="9"/>
                </a:cubicBezTo>
                <a:cubicBezTo>
                  <a:pt x="45" y="9"/>
                  <a:pt x="46" y="9"/>
                  <a:pt x="46" y="10"/>
                </a:cubicBezTo>
                <a:cubicBezTo>
                  <a:pt x="45" y="11"/>
                  <a:pt x="44" y="13"/>
                  <a:pt x="45" y="14"/>
                </a:cubicBezTo>
                <a:cubicBezTo>
                  <a:pt x="45" y="15"/>
                  <a:pt x="46" y="14"/>
                  <a:pt x="46" y="14"/>
                </a:cubicBezTo>
                <a:cubicBezTo>
                  <a:pt x="47" y="15"/>
                  <a:pt x="45" y="16"/>
                  <a:pt x="45" y="17"/>
                </a:cubicBezTo>
                <a:cubicBezTo>
                  <a:pt x="46" y="20"/>
                  <a:pt x="47" y="24"/>
                  <a:pt x="47" y="27"/>
                </a:cubicBezTo>
                <a:cubicBezTo>
                  <a:pt x="45" y="24"/>
                  <a:pt x="45" y="20"/>
                  <a:pt x="44" y="18"/>
                </a:cubicBezTo>
                <a:cubicBezTo>
                  <a:pt x="44" y="18"/>
                  <a:pt x="44" y="19"/>
                  <a:pt x="43" y="19"/>
                </a:cubicBezTo>
                <a:cubicBezTo>
                  <a:pt x="43" y="17"/>
                  <a:pt x="45" y="16"/>
                  <a:pt x="43" y="12"/>
                </a:cubicBezTo>
                <a:cubicBezTo>
                  <a:pt x="43" y="13"/>
                  <a:pt x="42" y="14"/>
                  <a:pt x="42" y="14"/>
                </a:cubicBezTo>
                <a:cubicBezTo>
                  <a:pt x="41" y="12"/>
                  <a:pt x="44" y="12"/>
                  <a:pt x="43" y="9"/>
                </a:cubicBezTo>
                <a:cubicBezTo>
                  <a:pt x="43" y="11"/>
                  <a:pt x="42" y="12"/>
                  <a:pt x="42" y="13"/>
                </a:cubicBezTo>
                <a:close/>
                <a:moveTo>
                  <a:pt x="71" y="13"/>
                </a:moveTo>
                <a:cubicBezTo>
                  <a:pt x="71" y="14"/>
                  <a:pt x="72" y="15"/>
                  <a:pt x="71" y="15"/>
                </a:cubicBezTo>
                <a:cubicBezTo>
                  <a:pt x="70" y="15"/>
                  <a:pt x="70" y="14"/>
                  <a:pt x="70" y="14"/>
                </a:cubicBezTo>
                <a:cubicBezTo>
                  <a:pt x="69" y="14"/>
                  <a:pt x="68" y="15"/>
                  <a:pt x="67" y="15"/>
                </a:cubicBezTo>
                <a:cubicBezTo>
                  <a:pt x="67" y="16"/>
                  <a:pt x="69" y="18"/>
                  <a:pt x="67" y="18"/>
                </a:cubicBezTo>
                <a:cubicBezTo>
                  <a:pt x="67" y="18"/>
                  <a:pt x="67" y="16"/>
                  <a:pt x="66" y="16"/>
                </a:cubicBezTo>
                <a:cubicBezTo>
                  <a:pt x="65" y="16"/>
                  <a:pt x="65" y="17"/>
                  <a:pt x="64" y="17"/>
                </a:cubicBezTo>
                <a:cubicBezTo>
                  <a:pt x="65" y="15"/>
                  <a:pt x="67" y="14"/>
                  <a:pt x="69" y="13"/>
                </a:cubicBezTo>
                <a:cubicBezTo>
                  <a:pt x="69" y="12"/>
                  <a:pt x="69" y="11"/>
                  <a:pt x="69" y="11"/>
                </a:cubicBezTo>
                <a:cubicBezTo>
                  <a:pt x="70" y="11"/>
                  <a:pt x="70" y="12"/>
                  <a:pt x="71" y="12"/>
                </a:cubicBezTo>
                <a:cubicBezTo>
                  <a:pt x="72" y="11"/>
                  <a:pt x="74" y="11"/>
                  <a:pt x="75" y="10"/>
                </a:cubicBezTo>
                <a:cubicBezTo>
                  <a:pt x="65" y="11"/>
                  <a:pt x="57" y="14"/>
                  <a:pt x="52" y="21"/>
                </a:cubicBezTo>
                <a:cubicBezTo>
                  <a:pt x="51" y="22"/>
                  <a:pt x="50" y="25"/>
                  <a:pt x="50" y="27"/>
                </a:cubicBezTo>
                <a:cubicBezTo>
                  <a:pt x="49" y="29"/>
                  <a:pt x="51" y="32"/>
                  <a:pt x="51" y="34"/>
                </a:cubicBezTo>
                <a:cubicBezTo>
                  <a:pt x="52" y="36"/>
                  <a:pt x="53" y="39"/>
                  <a:pt x="54" y="41"/>
                </a:cubicBezTo>
                <a:cubicBezTo>
                  <a:pt x="56" y="36"/>
                  <a:pt x="58" y="31"/>
                  <a:pt x="61" y="28"/>
                </a:cubicBezTo>
                <a:cubicBezTo>
                  <a:pt x="62" y="26"/>
                  <a:pt x="64" y="25"/>
                  <a:pt x="66" y="23"/>
                </a:cubicBezTo>
                <a:cubicBezTo>
                  <a:pt x="70" y="19"/>
                  <a:pt x="74" y="16"/>
                  <a:pt x="78" y="13"/>
                </a:cubicBezTo>
                <a:cubicBezTo>
                  <a:pt x="81" y="11"/>
                  <a:pt x="85" y="11"/>
                  <a:pt x="88" y="10"/>
                </a:cubicBezTo>
                <a:cubicBezTo>
                  <a:pt x="82" y="8"/>
                  <a:pt x="76" y="10"/>
                  <a:pt x="71" y="13"/>
                </a:cubicBezTo>
                <a:close/>
                <a:moveTo>
                  <a:pt x="84" y="12"/>
                </a:moveTo>
                <a:cubicBezTo>
                  <a:pt x="79" y="14"/>
                  <a:pt x="76" y="16"/>
                  <a:pt x="72" y="19"/>
                </a:cubicBezTo>
                <a:cubicBezTo>
                  <a:pt x="72" y="20"/>
                  <a:pt x="73" y="19"/>
                  <a:pt x="73" y="19"/>
                </a:cubicBezTo>
                <a:cubicBezTo>
                  <a:pt x="73" y="19"/>
                  <a:pt x="74" y="19"/>
                  <a:pt x="75" y="19"/>
                </a:cubicBezTo>
                <a:cubicBezTo>
                  <a:pt x="81" y="17"/>
                  <a:pt x="87" y="12"/>
                  <a:pt x="95" y="13"/>
                </a:cubicBezTo>
                <a:cubicBezTo>
                  <a:pt x="91" y="12"/>
                  <a:pt x="88" y="13"/>
                  <a:pt x="84" y="12"/>
                </a:cubicBezTo>
                <a:close/>
                <a:moveTo>
                  <a:pt x="31" y="30"/>
                </a:moveTo>
                <a:cubicBezTo>
                  <a:pt x="19" y="30"/>
                  <a:pt x="5" y="37"/>
                  <a:pt x="2" y="49"/>
                </a:cubicBezTo>
                <a:cubicBezTo>
                  <a:pt x="10" y="43"/>
                  <a:pt x="20" y="38"/>
                  <a:pt x="32" y="39"/>
                </a:cubicBezTo>
                <a:cubicBezTo>
                  <a:pt x="39" y="39"/>
                  <a:pt x="48" y="41"/>
                  <a:pt x="53" y="44"/>
                </a:cubicBezTo>
                <a:cubicBezTo>
                  <a:pt x="53" y="43"/>
                  <a:pt x="50" y="38"/>
                  <a:pt x="48" y="39"/>
                </a:cubicBezTo>
                <a:cubicBezTo>
                  <a:pt x="47" y="38"/>
                  <a:pt x="43" y="36"/>
                  <a:pt x="41" y="37"/>
                </a:cubicBezTo>
                <a:cubicBezTo>
                  <a:pt x="40" y="35"/>
                  <a:pt x="37" y="36"/>
                  <a:pt x="36" y="35"/>
                </a:cubicBezTo>
                <a:cubicBezTo>
                  <a:pt x="36" y="36"/>
                  <a:pt x="36" y="36"/>
                  <a:pt x="35" y="36"/>
                </a:cubicBezTo>
                <a:cubicBezTo>
                  <a:pt x="35" y="35"/>
                  <a:pt x="33" y="35"/>
                  <a:pt x="33" y="33"/>
                </a:cubicBezTo>
                <a:cubicBezTo>
                  <a:pt x="34" y="33"/>
                  <a:pt x="35" y="34"/>
                  <a:pt x="36" y="35"/>
                </a:cubicBezTo>
                <a:cubicBezTo>
                  <a:pt x="37" y="35"/>
                  <a:pt x="39" y="34"/>
                  <a:pt x="40" y="35"/>
                </a:cubicBezTo>
                <a:cubicBezTo>
                  <a:pt x="40" y="35"/>
                  <a:pt x="39" y="34"/>
                  <a:pt x="40" y="33"/>
                </a:cubicBezTo>
                <a:cubicBezTo>
                  <a:pt x="41" y="34"/>
                  <a:pt x="41" y="35"/>
                  <a:pt x="41" y="35"/>
                </a:cubicBezTo>
                <a:cubicBezTo>
                  <a:pt x="44" y="36"/>
                  <a:pt x="46" y="37"/>
                  <a:pt x="48" y="38"/>
                </a:cubicBezTo>
                <a:cubicBezTo>
                  <a:pt x="44" y="33"/>
                  <a:pt x="38" y="30"/>
                  <a:pt x="31" y="30"/>
                </a:cubicBezTo>
                <a:close/>
                <a:moveTo>
                  <a:pt x="129" y="65"/>
                </a:moveTo>
                <a:cubicBezTo>
                  <a:pt x="128" y="64"/>
                  <a:pt x="128" y="63"/>
                  <a:pt x="128" y="62"/>
                </a:cubicBezTo>
                <a:cubicBezTo>
                  <a:pt x="127" y="60"/>
                  <a:pt x="125" y="58"/>
                  <a:pt x="123" y="56"/>
                </a:cubicBezTo>
                <a:cubicBezTo>
                  <a:pt x="122" y="54"/>
                  <a:pt x="121" y="52"/>
                  <a:pt x="120" y="51"/>
                </a:cubicBezTo>
                <a:cubicBezTo>
                  <a:pt x="116" y="45"/>
                  <a:pt x="111" y="40"/>
                  <a:pt x="106" y="36"/>
                </a:cubicBezTo>
                <a:cubicBezTo>
                  <a:pt x="105" y="36"/>
                  <a:pt x="105" y="36"/>
                  <a:pt x="104" y="36"/>
                </a:cubicBezTo>
                <a:cubicBezTo>
                  <a:pt x="103" y="35"/>
                  <a:pt x="102" y="34"/>
                  <a:pt x="101" y="34"/>
                </a:cubicBezTo>
                <a:cubicBezTo>
                  <a:pt x="97" y="32"/>
                  <a:pt x="87" y="31"/>
                  <a:pt x="82" y="31"/>
                </a:cubicBezTo>
                <a:cubicBezTo>
                  <a:pt x="77" y="31"/>
                  <a:pt x="73" y="32"/>
                  <a:pt x="70" y="33"/>
                </a:cubicBezTo>
                <a:cubicBezTo>
                  <a:pt x="64" y="36"/>
                  <a:pt x="58" y="38"/>
                  <a:pt x="55" y="43"/>
                </a:cubicBezTo>
                <a:cubicBezTo>
                  <a:pt x="55" y="45"/>
                  <a:pt x="56" y="46"/>
                  <a:pt x="56" y="47"/>
                </a:cubicBezTo>
                <a:cubicBezTo>
                  <a:pt x="61" y="47"/>
                  <a:pt x="65" y="48"/>
                  <a:pt x="68" y="48"/>
                </a:cubicBezTo>
                <a:cubicBezTo>
                  <a:pt x="75" y="49"/>
                  <a:pt x="81" y="50"/>
                  <a:pt x="86" y="51"/>
                </a:cubicBezTo>
                <a:cubicBezTo>
                  <a:pt x="88" y="52"/>
                  <a:pt x="90" y="52"/>
                  <a:pt x="91" y="52"/>
                </a:cubicBezTo>
                <a:cubicBezTo>
                  <a:pt x="97" y="54"/>
                  <a:pt x="101" y="56"/>
                  <a:pt x="106" y="58"/>
                </a:cubicBezTo>
                <a:cubicBezTo>
                  <a:pt x="109" y="59"/>
                  <a:pt x="111" y="61"/>
                  <a:pt x="114" y="61"/>
                </a:cubicBezTo>
                <a:cubicBezTo>
                  <a:pt x="119" y="65"/>
                  <a:pt x="126" y="68"/>
                  <a:pt x="131" y="73"/>
                </a:cubicBezTo>
                <a:cubicBezTo>
                  <a:pt x="130" y="70"/>
                  <a:pt x="130" y="67"/>
                  <a:pt x="129" y="65"/>
                </a:cubicBezTo>
                <a:close/>
                <a:moveTo>
                  <a:pt x="45" y="42"/>
                </a:moveTo>
                <a:cubicBezTo>
                  <a:pt x="42" y="41"/>
                  <a:pt x="39" y="41"/>
                  <a:pt x="37" y="41"/>
                </a:cubicBezTo>
                <a:cubicBezTo>
                  <a:pt x="36" y="41"/>
                  <a:pt x="36" y="41"/>
                  <a:pt x="35" y="41"/>
                </a:cubicBezTo>
                <a:cubicBezTo>
                  <a:pt x="30" y="42"/>
                  <a:pt x="27" y="44"/>
                  <a:pt x="23" y="46"/>
                </a:cubicBezTo>
                <a:cubicBezTo>
                  <a:pt x="18" y="50"/>
                  <a:pt x="14" y="53"/>
                  <a:pt x="9" y="56"/>
                </a:cubicBezTo>
                <a:cubicBezTo>
                  <a:pt x="7" y="58"/>
                  <a:pt x="5" y="60"/>
                  <a:pt x="3" y="62"/>
                </a:cubicBezTo>
                <a:cubicBezTo>
                  <a:pt x="2" y="67"/>
                  <a:pt x="3" y="74"/>
                  <a:pt x="4" y="79"/>
                </a:cubicBezTo>
                <a:cubicBezTo>
                  <a:pt x="5" y="84"/>
                  <a:pt x="7" y="89"/>
                  <a:pt x="9" y="92"/>
                </a:cubicBezTo>
                <a:cubicBezTo>
                  <a:pt x="10" y="87"/>
                  <a:pt x="11" y="80"/>
                  <a:pt x="14" y="75"/>
                </a:cubicBezTo>
                <a:cubicBezTo>
                  <a:pt x="18" y="65"/>
                  <a:pt x="25" y="56"/>
                  <a:pt x="34" y="51"/>
                </a:cubicBezTo>
                <a:cubicBezTo>
                  <a:pt x="39" y="48"/>
                  <a:pt x="48" y="45"/>
                  <a:pt x="53" y="47"/>
                </a:cubicBezTo>
                <a:cubicBezTo>
                  <a:pt x="52" y="44"/>
                  <a:pt x="49" y="43"/>
                  <a:pt x="45" y="42"/>
                </a:cubicBezTo>
                <a:close/>
                <a:moveTo>
                  <a:pt x="45" y="48"/>
                </a:moveTo>
                <a:cubicBezTo>
                  <a:pt x="44" y="49"/>
                  <a:pt x="43" y="50"/>
                  <a:pt x="43" y="51"/>
                </a:cubicBezTo>
                <a:cubicBezTo>
                  <a:pt x="43" y="51"/>
                  <a:pt x="44" y="51"/>
                  <a:pt x="44" y="52"/>
                </a:cubicBezTo>
                <a:cubicBezTo>
                  <a:pt x="43" y="53"/>
                  <a:pt x="41" y="53"/>
                  <a:pt x="41" y="54"/>
                </a:cubicBezTo>
                <a:cubicBezTo>
                  <a:pt x="42" y="54"/>
                  <a:pt x="43" y="54"/>
                  <a:pt x="43" y="56"/>
                </a:cubicBezTo>
                <a:cubicBezTo>
                  <a:pt x="42" y="56"/>
                  <a:pt x="41" y="56"/>
                  <a:pt x="41" y="55"/>
                </a:cubicBezTo>
                <a:cubicBezTo>
                  <a:pt x="39" y="57"/>
                  <a:pt x="39" y="60"/>
                  <a:pt x="37" y="62"/>
                </a:cubicBezTo>
                <a:cubicBezTo>
                  <a:pt x="37" y="59"/>
                  <a:pt x="38" y="58"/>
                  <a:pt x="39" y="55"/>
                </a:cubicBezTo>
                <a:cubicBezTo>
                  <a:pt x="38" y="55"/>
                  <a:pt x="37" y="55"/>
                  <a:pt x="36" y="55"/>
                </a:cubicBezTo>
                <a:cubicBezTo>
                  <a:pt x="35" y="57"/>
                  <a:pt x="35" y="58"/>
                  <a:pt x="34" y="59"/>
                </a:cubicBezTo>
                <a:cubicBezTo>
                  <a:pt x="34" y="56"/>
                  <a:pt x="35" y="54"/>
                  <a:pt x="37" y="51"/>
                </a:cubicBezTo>
                <a:cubicBezTo>
                  <a:pt x="36" y="51"/>
                  <a:pt x="36" y="51"/>
                  <a:pt x="35" y="52"/>
                </a:cubicBezTo>
                <a:cubicBezTo>
                  <a:pt x="35" y="52"/>
                  <a:pt x="35" y="52"/>
                  <a:pt x="35" y="53"/>
                </a:cubicBezTo>
                <a:cubicBezTo>
                  <a:pt x="34" y="53"/>
                  <a:pt x="34" y="54"/>
                  <a:pt x="33" y="54"/>
                </a:cubicBezTo>
                <a:cubicBezTo>
                  <a:pt x="31" y="57"/>
                  <a:pt x="29" y="60"/>
                  <a:pt x="27" y="64"/>
                </a:cubicBezTo>
                <a:cubicBezTo>
                  <a:pt x="26" y="66"/>
                  <a:pt x="25" y="69"/>
                  <a:pt x="25" y="71"/>
                </a:cubicBezTo>
                <a:cubicBezTo>
                  <a:pt x="24" y="71"/>
                  <a:pt x="24" y="72"/>
                  <a:pt x="23" y="72"/>
                </a:cubicBezTo>
                <a:cubicBezTo>
                  <a:pt x="23" y="73"/>
                  <a:pt x="23" y="74"/>
                  <a:pt x="23" y="75"/>
                </a:cubicBezTo>
                <a:cubicBezTo>
                  <a:pt x="23" y="76"/>
                  <a:pt x="22" y="76"/>
                  <a:pt x="22" y="77"/>
                </a:cubicBezTo>
                <a:cubicBezTo>
                  <a:pt x="21" y="77"/>
                  <a:pt x="22" y="78"/>
                  <a:pt x="21" y="78"/>
                </a:cubicBezTo>
                <a:cubicBezTo>
                  <a:pt x="20" y="81"/>
                  <a:pt x="20" y="84"/>
                  <a:pt x="19" y="87"/>
                </a:cubicBezTo>
                <a:cubicBezTo>
                  <a:pt x="19" y="89"/>
                  <a:pt x="18" y="91"/>
                  <a:pt x="18" y="92"/>
                </a:cubicBezTo>
                <a:cubicBezTo>
                  <a:pt x="18" y="95"/>
                  <a:pt x="19" y="96"/>
                  <a:pt x="20" y="98"/>
                </a:cubicBezTo>
                <a:cubicBezTo>
                  <a:pt x="21" y="100"/>
                  <a:pt x="22" y="101"/>
                  <a:pt x="24" y="102"/>
                </a:cubicBezTo>
                <a:cubicBezTo>
                  <a:pt x="25" y="105"/>
                  <a:pt x="28" y="107"/>
                  <a:pt x="30" y="109"/>
                </a:cubicBezTo>
                <a:cubicBezTo>
                  <a:pt x="36" y="114"/>
                  <a:pt x="43" y="118"/>
                  <a:pt x="50" y="122"/>
                </a:cubicBezTo>
                <a:cubicBezTo>
                  <a:pt x="49" y="120"/>
                  <a:pt x="48" y="119"/>
                  <a:pt x="47" y="116"/>
                </a:cubicBezTo>
                <a:cubicBezTo>
                  <a:pt x="46" y="113"/>
                  <a:pt x="44" y="109"/>
                  <a:pt x="43" y="106"/>
                </a:cubicBezTo>
                <a:cubicBezTo>
                  <a:pt x="42" y="103"/>
                  <a:pt x="42" y="100"/>
                  <a:pt x="41" y="97"/>
                </a:cubicBezTo>
                <a:cubicBezTo>
                  <a:pt x="41" y="94"/>
                  <a:pt x="40" y="88"/>
                  <a:pt x="40" y="84"/>
                </a:cubicBezTo>
                <a:cubicBezTo>
                  <a:pt x="41" y="71"/>
                  <a:pt x="45" y="58"/>
                  <a:pt x="51" y="48"/>
                </a:cubicBezTo>
                <a:cubicBezTo>
                  <a:pt x="49" y="47"/>
                  <a:pt x="46" y="48"/>
                  <a:pt x="45" y="48"/>
                </a:cubicBezTo>
                <a:close/>
                <a:moveTo>
                  <a:pt x="38" y="51"/>
                </a:moveTo>
                <a:cubicBezTo>
                  <a:pt x="40" y="51"/>
                  <a:pt x="40" y="51"/>
                  <a:pt x="42" y="51"/>
                </a:cubicBezTo>
                <a:cubicBezTo>
                  <a:pt x="42" y="50"/>
                  <a:pt x="43" y="50"/>
                  <a:pt x="43" y="48"/>
                </a:cubicBezTo>
                <a:cubicBezTo>
                  <a:pt x="41" y="49"/>
                  <a:pt x="39" y="49"/>
                  <a:pt x="38" y="51"/>
                </a:cubicBezTo>
                <a:close/>
                <a:moveTo>
                  <a:pt x="58" y="58"/>
                </a:moveTo>
                <a:cubicBezTo>
                  <a:pt x="59" y="57"/>
                  <a:pt x="58" y="57"/>
                  <a:pt x="58" y="56"/>
                </a:cubicBezTo>
                <a:cubicBezTo>
                  <a:pt x="59" y="54"/>
                  <a:pt x="61" y="57"/>
                  <a:pt x="62" y="56"/>
                </a:cubicBezTo>
                <a:cubicBezTo>
                  <a:pt x="61" y="52"/>
                  <a:pt x="57" y="51"/>
                  <a:pt x="54" y="49"/>
                </a:cubicBezTo>
                <a:cubicBezTo>
                  <a:pt x="55" y="52"/>
                  <a:pt x="55" y="58"/>
                  <a:pt x="58" y="58"/>
                </a:cubicBezTo>
                <a:close/>
                <a:moveTo>
                  <a:pt x="37" y="54"/>
                </a:moveTo>
                <a:cubicBezTo>
                  <a:pt x="38" y="54"/>
                  <a:pt x="39" y="54"/>
                  <a:pt x="40" y="54"/>
                </a:cubicBezTo>
                <a:cubicBezTo>
                  <a:pt x="40" y="53"/>
                  <a:pt x="41" y="53"/>
                  <a:pt x="41" y="52"/>
                </a:cubicBezTo>
                <a:cubicBezTo>
                  <a:pt x="39" y="52"/>
                  <a:pt x="39" y="52"/>
                  <a:pt x="38" y="52"/>
                </a:cubicBezTo>
                <a:cubicBezTo>
                  <a:pt x="37" y="53"/>
                  <a:pt x="37" y="53"/>
                  <a:pt x="37" y="54"/>
                </a:cubicBezTo>
                <a:close/>
                <a:moveTo>
                  <a:pt x="64" y="57"/>
                </a:moveTo>
                <a:cubicBezTo>
                  <a:pt x="67" y="60"/>
                  <a:pt x="71" y="62"/>
                  <a:pt x="74" y="65"/>
                </a:cubicBezTo>
                <a:cubicBezTo>
                  <a:pt x="75" y="67"/>
                  <a:pt x="77" y="68"/>
                  <a:pt x="79" y="69"/>
                </a:cubicBezTo>
                <a:cubicBezTo>
                  <a:pt x="79" y="66"/>
                  <a:pt x="78" y="64"/>
                  <a:pt x="77" y="62"/>
                </a:cubicBezTo>
                <a:cubicBezTo>
                  <a:pt x="76" y="61"/>
                  <a:pt x="75" y="61"/>
                  <a:pt x="74" y="60"/>
                </a:cubicBezTo>
                <a:cubicBezTo>
                  <a:pt x="70" y="59"/>
                  <a:pt x="66" y="56"/>
                  <a:pt x="63" y="54"/>
                </a:cubicBezTo>
                <a:cubicBezTo>
                  <a:pt x="63" y="55"/>
                  <a:pt x="63" y="56"/>
                  <a:pt x="64" y="57"/>
                </a:cubicBezTo>
                <a:close/>
                <a:moveTo>
                  <a:pt x="79" y="71"/>
                </a:moveTo>
                <a:cubicBezTo>
                  <a:pt x="84" y="79"/>
                  <a:pt x="90" y="86"/>
                  <a:pt x="95" y="94"/>
                </a:cubicBezTo>
                <a:cubicBezTo>
                  <a:pt x="98" y="98"/>
                  <a:pt x="100" y="102"/>
                  <a:pt x="102" y="106"/>
                </a:cubicBezTo>
                <a:cubicBezTo>
                  <a:pt x="105" y="110"/>
                  <a:pt x="107" y="115"/>
                  <a:pt x="109" y="119"/>
                </a:cubicBezTo>
                <a:cubicBezTo>
                  <a:pt x="112" y="125"/>
                  <a:pt x="115" y="132"/>
                  <a:pt x="118" y="138"/>
                </a:cubicBezTo>
                <a:cubicBezTo>
                  <a:pt x="120" y="143"/>
                  <a:pt x="122" y="148"/>
                  <a:pt x="124" y="153"/>
                </a:cubicBezTo>
                <a:cubicBezTo>
                  <a:pt x="126" y="158"/>
                  <a:pt x="127" y="164"/>
                  <a:pt x="128" y="169"/>
                </a:cubicBezTo>
                <a:cubicBezTo>
                  <a:pt x="129" y="171"/>
                  <a:pt x="129" y="173"/>
                  <a:pt x="130" y="174"/>
                </a:cubicBezTo>
                <a:cubicBezTo>
                  <a:pt x="130" y="176"/>
                  <a:pt x="131" y="178"/>
                  <a:pt x="131" y="180"/>
                </a:cubicBezTo>
                <a:cubicBezTo>
                  <a:pt x="131" y="182"/>
                  <a:pt x="131" y="183"/>
                  <a:pt x="132" y="185"/>
                </a:cubicBezTo>
                <a:cubicBezTo>
                  <a:pt x="133" y="189"/>
                  <a:pt x="134" y="192"/>
                  <a:pt x="134" y="196"/>
                </a:cubicBezTo>
                <a:cubicBezTo>
                  <a:pt x="135" y="198"/>
                  <a:pt x="135" y="200"/>
                  <a:pt x="135" y="201"/>
                </a:cubicBezTo>
                <a:cubicBezTo>
                  <a:pt x="136" y="208"/>
                  <a:pt x="137" y="214"/>
                  <a:pt x="137" y="222"/>
                </a:cubicBezTo>
                <a:cubicBezTo>
                  <a:pt x="138" y="227"/>
                  <a:pt x="138" y="233"/>
                  <a:pt x="138" y="239"/>
                </a:cubicBezTo>
                <a:cubicBezTo>
                  <a:pt x="137" y="240"/>
                  <a:pt x="138" y="241"/>
                  <a:pt x="138" y="242"/>
                </a:cubicBezTo>
                <a:cubicBezTo>
                  <a:pt x="138" y="243"/>
                  <a:pt x="137" y="244"/>
                  <a:pt x="137" y="245"/>
                </a:cubicBezTo>
                <a:cubicBezTo>
                  <a:pt x="137" y="248"/>
                  <a:pt x="137" y="251"/>
                  <a:pt x="136" y="255"/>
                </a:cubicBezTo>
                <a:cubicBezTo>
                  <a:pt x="136" y="255"/>
                  <a:pt x="135" y="256"/>
                  <a:pt x="135" y="256"/>
                </a:cubicBezTo>
                <a:cubicBezTo>
                  <a:pt x="138" y="255"/>
                  <a:pt x="140" y="252"/>
                  <a:pt x="141" y="250"/>
                </a:cubicBezTo>
                <a:cubicBezTo>
                  <a:pt x="143" y="247"/>
                  <a:pt x="145" y="245"/>
                  <a:pt x="146" y="242"/>
                </a:cubicBezTo>
                <a:cubicBezTo>
                  <a:pt x="147" y="241"/>
                  <a:pt x="147" y="239"/>
                  <a:pt x="147" y="237"/>
                </a:cubicBezTo>
                <a:cubicBezTo>
                  <a:pt x="147" y="235"/>
                  <a:pt x="148" y="233"/>
                  <a:pt x="148" y="232"/>
                </a:cubicBezTo>
                <a:cubicBezTo>
                  <a:pt x="148" y="224"/>
                  <a:pt x="147" y="216"/>
                  <a:pt x="146" y="209"/>
                </a:cubicBezTo>
                <a:cubicBezTo>
                  <a:pt x="146" y="201"/>
                  <a:pt x="145" y="193"/>
                  <a:pt x="143" y="186"/>
                </a:cubicBezTo>
                <a:cubicBezTo>
                  <a:pt x="142" y="183"/>
                  <a:pt x="141" y="180"/>
                  <a:pt x="140" y="176"/>
                </a:cubicBezTo>
                <a:cubicBezTo>
                  <a:pt x="140" y="173"/>
                  <a:pt x="138" y="170"/>
                  <a:pt x="137" y="167"/>
                </a:cubicBezTo>
                <a:cubicBezTo>
                  <a:pt x="135" y="160"/>
                  <a:pt x="133" y="154"/>
                  <a:pt x="131" y="147"/>
                </a:cubicBezTo>
                <a:cubicBezTo>
                  <a:pt x="129" y="141"/>
                  <a:pt x="126" y="135"/>
                  <a:pt x="123" y="129"/>
                </a:cubicBezTo>
                <a:cubicBezTo>
                  <a:pt x="118" y="116"/>
                  <a:pt x="112" y="105"/>
                  <a:pt x="105" y="95"/>
                </a:cubicBezTo>
                <a:cubicBezTo>
                  <a:pt x="103" y="92"/>
                  <a:pt x="101" y="90"/>
                  <a:pt x="99" y="88"/>
                </a:cubicBezTo>
                <a:cubicBezTo>
                  <a:pt x="98" y="85"/>
                  <a:pt x="96" y="82"/>
                  <a:pt x="94" y="80"/>
                </a:cubicBezTo>
                <a:cubicBezTo>
                  <a:pt x="93" y="78"/>
                  <a:pt x="91" y="77"/>
                  <a:pt x="89" y="75"/>
                </a:cubicBezTo>
                <a:cubicBezTo>
                  <a:pt x="86" y="71"/>
                  <a:pt x="83" y="67"/>
                  <a:pt x="79" y="63"/>
                </a:cubicBezTo>
                <a:cubicBezTo>
                  <a:pt x="79" y="63"/>
                  <a:pt x="79" y="63"/>
                  <a:pt x="79" y="63"/>
                </a:cubicBezTo>
                <a:cubicBezTo>
                  <a:pt x="80" y="66"/>
                  <a:pt x="81" y="69"/>
                  <a:pt x="79" y="71"/>
                </a:cubicBezTo>
                <a:close/>
                <a:moveTo>
                  <a:pt x="136" y="228"/>
                </a:moveTo>
                <a:cubicBezTo>
                  <a:pt x="136" y="226"/>
                  <a:pt x="136" y="223"/>
                  <a:pt x="135" y="221"/>
                </a:cubicBezTo>
                <a:cubicBezTo>
                  <a:pt x="135" y="214"/>
                  <a:pt x="135" y="207"/>
                  <a:pt x="134" y="201"/>
                </a:cubicBezTo>
                <a:cubicBezTo>
                  <a:pt x="133" y="196"/>
                  <a:pt x="132" y="192"/>
                  <a:pt x="131" y="187"/>
                </a:cubicBezTo>
                <a:cubicBezTo>
                  <a:pt x="129" y="175"/>
                  <a:pt x="126" y="163"/>
                  <a:pt x="122" y="153"/>
                </a:cubicBezTo>
                <a:cubicBezTo>
                  <a:pt x="120" y="147"/>
                  <a:pt x="118" y="142"/>
                  <a:pt x="116" y="137"/>
                </a:cubicBezTo>
                <a:cubicBezTo>
                  <a:pt x="112" y="129"/>
                  <a:pt x="109" y="122"/>
                  <a:pt x="105" y="115"/>
                </a:cubicBezTo>
                <a:cubicBezTo>
                  <a:pt x="101" y="107"/>
                  <a:pt x="97" y="99"/>
                  <a:pt x="92" y="92"/>
                </a:cubicBezTo>
                <a:cubicBezTo>
                  <a:pt x="90" y="88"/>
                  <a:pt x="87" y="85"/>
                  <a:pt x="85" y="81"/>
                </a:cubicBezTo>
                <a:cubicBezTo>
                  <a:pt x="82" y="77"/>
                  <a:pt x="80" y="74"/>
                  <a:pt x="77" y="71"/>
                </a:cubicBezTo>
                <a:cubicBezTo>
                  <a:pt x="77" y="69"/>
                  <a:pt x="75" y="67"/>
                  <a:pt x="74" y="67"/>
                </a:cubicBezTo>
                <a:cubicBezTo>
                  <a:pt x="74" y="69"/>
                  <a:pt x="75" y="71"/>
                  <a:pt x="73" y="71"/>
                </a:cubicBezTo>
                <a:cubicBezTo>
                  <a:pt x="71" y="72"/>
                  <a:pt x="70" y="68"/>
                  <a:pt x="68" y="69"/>
                </a:cubicBezTo>
                <a:cubicBezTo>
                  <a:pt x="68" y="71"/>
                  <a:pt x="69" y="72"/>
                  <a:pt x="70" y="73"/>
                </a:cubicBezTo>
                <a:cubicBezTo>
                  <a:pt x="71" y="76"/>
                  <a:pt x="74" y="78"/>
                  <a:pt x="75" y="80"/>
                </a:cubicBezTo>
                <a:cubicBezTo>
                  <a:pt x="77" y="82"/>
                  <a:pt x="78" y="84"/>
                  <a:pt x="79" y="87"/>
                </a:cubicBezTo>
                <a:cubicBezTo>
                  <a:pt x="82" y="91"/>
                  <a:pt x="84" y="95"/>
                  <a:pt x="87" y="100"/>
                </a:cubicBezTo>
                <a:cubicBezTo>
                  <a:pt x="89" y="104"/>
                  <a:pt x="91" y="109"/>
                  <a:pt x="93" y="114"/>
                </a:cubicBezTo>
                <a:cubicBezTo>
                  <a:pt x="96" y="118"/>
                  <a:pt x="98" y="123"/>
                  <a:pt x="99" y="128"/>
                </a:cubicBezTo>
                <a:cubicBezTo>
                  <a:pt x="100" y="128"/>
                  <a:pt x="101" y="129"/>
                  <a:pt x="101" y="130"/>
                </a:cubicBezTo>
                <a:cubicBezTo>
                  <a:pt x="102" y="133"/>
                  <a:pt x="103" y="137"/>
                  <a:pt x="105" y="140"/>
                </a:cubicBezTo>
                <a:cubicBezTo>
                  <a:pt x="106" y="145"/>
                  <a:pt x="107" y="149"/>
                  <a:pt x="109" y="154"/>
                </a:cubicBezTo>
                <a:cubicBezTo>
                  <a:pt x="115" y="169"/>
                  <a:pt x="118" y="189"/>
                  <a:pt x="116" y="208"/>
                </a:cubicBezTo>
                <a:cubicBezTo>
                  <a:pt x="115" y="209"/>
                  <a:pt x="115" y="210"/>
                  <a:pt x="115" y="211"/>
                </a:cubicBezTo>
                <a:cubicBezTo>
                  <a:pt x="115" y="212"/>
                  <a:pt x="115" y="213"/>
                  <a:pt x="115" y="214"/>
                </a:cubicBezTo>
                <a:cubicBezTo>
                  <a:pt x="114" y="222"/>
                  <a:pt x="112" y="229"/>
                  <a:pt x="111" y="235"/>
                </a:cubicBezTo>
                <a:cubicBezTo>
                  <a:pt x="110" y="238"/>
                  <a:pt x="110" y="241"/>
                  <a:pt x="109" y="244"/>
                </a:cubicBezTo>
                <a:cubicBezTo>
                  <a:pt x="108" y="248"/>
                  <a:pt x="106" y="251"/>
                  <a:pt x="105" y="254"/>
                </a:cubicBezTo>
                <a:cubicBezTo>
                  <a:pt x="107" y="255"/>
                  <a:pt x="110" y="255"/>
                  <a:pt x="114" y="255"/>
                </a:cubicBezTo>
                <a:cubicBezTo>
                  <a:pt x="120" y="254"/>
                  <a:pt x="128" y="256"/>
                  <a:pt x="134" y="256"/>
                </a:cubicBezTo>
                <a:cubicBezTo>
                  <a:pt x="135" y="246"/>
                  <a:pt x="136" y="238"/>
                  <a:pt x="136" y="228"/>
                </a:cubicBezTo>
                <a:close/>
                <a:moveTo>
                  <a:pt x="63" y="79"/>
                </a:moveTo>
                <a:cubicBezTo>
                  <a:pt x="63" y="79"/>
                  <a:pt x="63" y="79"/>
                  <a:pt x="63" y="79"/>
                </a:cubicBezTo>
                <a:cubicBezTo>
                  <a:pt x="68" y="86"/>
                  <a:pt x="73" y="93"/>
                  <a:pt x="77" y="100"/>
                </a:cubicBezTo>
                <a:cubicBezTo>
                  <a:pt x="81" y="107"/>
                  <a:pt x="85" y="115"/>
                  <a:pt x="88" y="123"/>
                </a:cubicBezTo>
                <a:cubicBezTo>
                  <a:pt x="90" y="128"/>
                  <a:pt x="92" y="134"/>
                  <a:pt x="94" y="140"/>
                </a:cubicBezTo>
                <a:cubicBezTo>
                  <a:pt x="95" y="143"/>
                  <a:pt x="96" y="145"/>
                  <a:pt x="97" y="148"/>
                </a:cubicBezTo>
                <a:cubicBezTo>
                  <a:pt x="98" y="151"/>
                  <a:pt x="98" y="154"/>
                  <a:pt x="99" y="157"/>
                </a:cubicBezTo>
                <a:cubicBezTo>
                  <a:pt x="100" y="160"/>
                  <a:pt x="101" y="163"/>
                  <a:pt x="101" y="166"/>
                </a:cubicBezTo>
                <a:cubicBezTo>
                  <a:pt x="103" y="182"/>
                  <a:pt x="106" y="199"/>
                  <a:pt x="105" y="216"/>
                </a:cubicBezTo>
                <a:cubicBezTo>
                  <a:pt x="105" y="219"/>
                  <a:pt x="104" y="221"/>
                  <a:pt x="103" y="224"/>
                </a:cubicBezTo>
                <a:cubicBezTo>
                  <a:pt x="103" y="226"/>
                  <a:pt x="103" y="229"/>
                  <a:pt x="102" y="231"/>
                </a:cubicBezTo>
                <a:cubicBezTo>
                  <a:pt x="102" y="233"/>
                  <a:pt x="101" y="234"/>
                  <a:pt x="101" y="236"/>
                </a:cubicBezTo>
                <a:cubicBezTo>
                  <a:pt x="99" y="238"/>
                  <a:pt x="99" y="241"/>
                  <a:pt x="98" y="244"/>
                </a:cubicBezTo>
                <a:cubicBezTo>
                  <a:pt x="98" y="244"/>
                  <a:pt x="97" y="243"/>
                  <a:pt x="97" y="244"/>
                </a:cubicBezTo>
                <a:cubicBezTo>
                  <a:pt x="99" y="247"/>
                  <a:pt x="101" y="250"/>
                  <a:pt x="104" y="253"/>
                </a:cubicBezTo>
                <a:cubicBezTo>
                  <a:pt x="106" y="248"/>
                  <a:pt x="107" y="243"/>
                  <a:pt x="108" y="239"/>
                </a:cubicBezTo>
                <a:cubicBezTo>
                  <a:pt x="109" y="237"/>
                  <a:pt x="110" y="235"/>
                  <a:pt x="110" y="233"/>
                </a:cubicBezTo>
                <a:cubicBezTo>
                  <a:pt x="111" y="227"/>
                  <a:pt x="112" y="221"/>
                  <a:pt x="113" y="215"/>
                </a:cubicBezTo>
                <a:cubicBezTo>
                  <a:pt x="114" y="207"/>
                  <a:pt x="115" y="199"/>
                  <a:pt x="115" y="191"/>
                </a:cubicBezTo>
                <a:cubicBezTo>
                  <a:pt x="114" y="182"/>
                  <a:pt x="113" y="175"/>
                  <a:pt x="112" y="166"/>
                </a:cubicBezTo>
                <a:cubicBezTo>
                  <a:pt x="110" y="161"/>
                  <a:pt x="108" y="156"/>
                  <a:pt x="107" y="151"/>
                </a:cubicBezTo>
                <a:cubicBezTo>
                  <a:pt x="105" y="146"/>
                  <a:pt x="104" y="141"/>
                  <a:pt x="102" y="137"/>
                </a:cubicBezTo>
                <a:cubicBezTo>
                  <a:pt x="101" y="134"/>
                  <a:pt x="100" y="132"/>
                  <a:pt x="99" y="129"/>
                </a:cubicBezTo>
                <a:cubicBezTo>
                  <a:pt x="98" y="127"/>
                  <a:pt x="96" y="125"/>
                  <a:pt x="96" y="122"/>
                </a:cubicBezTo>
                <a:cubicBezTo>
                  <a:pt x="93" y="115"/>
                  <a:pt x="90" y="108"/>
                  <a:pt x="86" y="102"/>
                </a:cubicBezTo>
                <a:cubicBezTo>
                  <a:pt x="86" y="100"/>
                  <a:pt x="84" y="99"/>
                  <a:pt x="84" y="97"/>
                </a:cubicBezTo>
                <a:cubicBezTo>
                  <a:pt x="83" y="96"/>
                  <a:pt x="82" y="94"/>
                  <a:pt x="81" y="92"/>
                </a:cubicBezTo>
                <a:cubicBezTo>
                  <a:pt x="78" y="86"/>
                  <a:pt x="75" y="81"/>
                  <a:pt x="71" y="76"/>
                </a:cubicBezTo>
                <a:cubicBezTo>
                  <a:pt x="72" y="81"/>
                  <a:pt x="65" y="81"/>
                  <a:pt x="63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78" name="Freeform 345"/>
          <p:cNvSpPr>
            <a:spLocks noEditPoints="1"/>
          </p:cNvSpPr>
          <p:nvPr/>
        </p:nvSpPr>
        <p:spPr bwMode="auto">
          <a:xfrm>
            <a:off x="4010025" y="2978150"/>
            <a:ext cx="47625" cy="80963"/>
          </a:xfrm>
          <a:custGeom>
            <a:avLst/>
            <a:gdLst>
              <a:gd name="T0" fmla="*/ 4 w 15"/>
              <a:gd name="T1" fmla="*/ 16 h 26"/>
              <a:gd name="T2" fmla="*/ 6 w 15"/>
              <a:gd name="T3" fmla="*/ 21 h 26"/>
              <a:gd name="T4" fmla="*/ 3 w 15"/>
              <a:gd name="T5" fmla="*/ 15 h 26"/>
              <a:gd name="T6" fmla="*/ 0 w 15"/>
              <a:gd name="T7" fmla="*/ 12 h 26"/>
              <a:gd name="T8" fmla="*/ 3 w 15"/>
              <a:gd name="T9" fmla="*/ 14 h 26"/>
              <a:gd name="T10" fmla="*/ 1 w 15"/>
              <a:gd name="T11" fmla="*/ 9 h 26"/>
              <a:gd name="T12" fmla="*/ 2 w 15"/>
              <a:gd name="T13" fmla="*/ 9 h 26"/>
              <a:gd name="T14" fmla="*/ 3 w 15"/>
              <a:gd name="T15" fmla="*/ 3 h 26"/>
              <a:gd name="T16" fmla="*/ 3 w 15"/>
              <a:gd name="T17" fmla="*/ 10 h 26"/>
              <a:gd name="T18" fmla="*/ 8 w 15"/>
              <a:gd name="T19" fmla="*/ 14 h 26"/>
              <a:gd name="T20" fmla="*/ 8 w 15"/>
              <a:gd name="T21" fmla="*/ 8 h 26"/>
              <a:gd name="T22" fmla="*/ 4 w 15"/>
              <a:gd name="T23" fmla="*/ 4 h 26"/>
              <a:gd name="T24" fmla="*/ 7 w 15"/>
              <a:gd name="T25" fmla="*/ 6 h 26"/>
              <a:gd name="T26" fmla="*/ 8 w 15"/>
              <a:gd name="T27" fmla="*/ 0 h 26"/>
              <a:gd name="T28" fmla="*/ 8 w 15"/>
              <a:gd name="T29" fmla="*/ 7 h 26"/>
              <a:gd name="T30" fmla="*/ 10 w 15"/>
              <a:gd name="T31" fmla="*/ 9 h 26"/>
              <a:gd name="T32" fmla="*/ 8 w 15"/>
              <a:gd name="T33" fmla="*/ 8 h 26"/>
              <a:gd name="T34" fmla="*/ 9 w 15"/>
              <a:gd name="T35" fmla="*/ 14 h 26"/>
              <a:gd name="T36" fmla="*/ 13 w 15"/>
              <a:gd name="T37" fmla="*/ 16 h 26"/>
              <a:gd name="T38" fmla="*/ 10 w 15"/>
              <a:gd name="T39" fmla="*/ 16 h 26"/>
              <a:gd name="T40" fmla="*/ 15 w 15"/>
              <a:gd name="T41" fmla="*/ 23 h 26"/>
              <a:gd name="T42" fmla="*/ 11 w 15"/>
              <a:gd name="T43" fmla="*/ 21 h 26"/>
              <a:gd name="T44" fmla="*/ 14 w 15"/>
              <a:gd name="T45" fmla="*/ 26 h 26"/>
              <a:gd name="T46" fmla="*/ 10 w 15"/>
              <a:gd name="T47" fmla="*/ 20 h 26"/>
              <a:gd name="T48" fmla="*/ 5 w 15"/>
              <a:gd name="T49" fmla="*/ 16 h 26"/>
              <a:gd name="T50" fmla="*/ 4 w 15"/>
              <a:gd name="T51" fmla="*/ 16 h 26"/>
              <a:gd name="T52" fmla="*/ 4 w 15"/>
              <a:gd name="T53" fmla="*/ 15 h 26"/>
              <a:gd name="T54" fmla="*/ 9 w 15"/>
              <a:gd name="T55" fmla="*/ 18 h 26"/>
              <a:gd name="T56" fmla="*/ 3 w 15"/>
              <a:gd name="T57" fmla="*/ 11 h 26"/>
              <a:gd name="T58" fmla="*/ 4 w 15"/>
              <a:gd name="T59" fmla="*/ 1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4" y="16"/>
                </a:moveTo>
                <a:cubicBezTo>
                  <a:pt x="4" y="18"/>
                  <a:pt x="6" y="19"/>
                  <a:pt x="6" y="21"/>
                </a:cubicBezTo>
                <a:cubicBezTo>
                  <a:pt x="4" y="20"/>
                  <a:pt x="4" y="17"/>
                  <a:pt x="3" y="15"/>
                </a:cubicBezTo>
                <a:cubicBezTo>
                  <a:pt x="2" y="14"/>
                  <a:pt x="0" y="14"/>
                  <a:pt x="0" y="12"/>
                </a:cubicBezTo>
                <a:cubicBezTo>
                  <a:pt x="1" y="13"/>
                  <a:pt x="2" y="14"/>
                  <a:pt x="3" y="14"/>
                </a:cubicBezTo>
                <a:cubicBezTo>
                  <a:pt x="2" y="12"/>
                  <a:pt x="2" y="10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6"/>
                  <a:pt x="2" y="5"/>
                  <a:pt x="3" y="3"/>
                </a:cubicBezTo>
                <a:cubicBezTo>
                  <a:pt x="3" y="5"/>
                  <a:pt x="2" y="8"/>
                  <a:pt x="3" y="10"/>
                </a:cubicBezTo>
                <a:cubicBezTo>
                  <a:pt x="5" y="11"/>
                  <a:pt x="6" y="13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6" y="7"/>
                  <a:pt x="5" y="5"/>
                  <a:pt x="4" y="4"/>
                </a:cubicBezTo>
                <a:cubicBezTo>
                  <a:pt x="5" y="4"/>
                  <a:pt x="6" y="6"/>
                  <a:pt x="7" y="6"/>
                </a:cubicBezTo>
                <a:cubicBezTo>
                  <a:pt x="8" y="4"/>
                  <a:pt x="7" y="1"/>
                  <a:pt x="8" y="0"/>
                </a:cubicBezTo>
                <a:cubicBezTo>
                  <a:pt x="8" y="2"/>
                  <a:pt x="8" y="5"/>
                  <a:pt x="8" y="7"/>
                </a:cubicBezTo>
                <a:cubicBezTo>
                  <a:pt x="9" y="7"/>
                  <a:pt x="11" y="8"/>
                  <a:pt x="10" y="9"/>
                </a:cubicBezTo>
                <a:cubicBezTo>
                  <a:pt x="10" y="10"/>
                  <a:pt x="9" y="9"/>
                  <a:pt x="8" y="8"/>
                </a:cubicBezTo>
                <a:cubicBezTo>
                  <a:pt x="8" y="10"/>
                  <a:pt x="9" y="12"/>
                  <a:pt x="9" y="14"/>
                </a:cubicBezTo>
                <a:cubicBezTo>
                  <a:pt x="10" y="15"/>
                  <a:pt x="12" y="15"/>
                  <a:pt x="13" y="16"/>
                </a:cubicBezTo>
                <a:cubicBezTo>
                  <a:pt x="12" y="17"/>
                  <a:pt x="11" y="16"/>
                  <a:pt x="10" y="16"/>
                </a:cubicBezTo>
                <a:cubicBezTo>
                  <a:pt x="9" y="20"/>
                  <a:pt x="14" y="20"/>
                  <a:pt x="15" y="23"/>
                </a:cubicBezTo>
                <a:cubicBezTo>
                  <a:pt x="14" y="23"/>
                  <a:pt x="13" y="22"/>
                  <a:pt x="11" y="21"/>
                </a:cubicBezTo>
                <a:cubicBezTo>
                  <a:pt x="11" y="23"/>
                  <a:pt x="13" y="25"/>
                  <a:pt x="14" y="26"/>
                </a:cubicBezTo>
                <a:cubicBezTo>
                  <a:pt x="11" y="26"/>
                  <a:pt x="11" y="22"/>
                  <a:pt x="10" y="20"/>
                </a:cubicBezTo>
                <a:cubicBezTo>
                  <a:pt x="8" y="18"/>
                  <a:pt x="6" y="18"/>
                  <a:pt x="5" y="16"/>
                </a:cubicBezTo>
                <a:cubicBezTo>
                  <a:pt x="4" y="16"/>
                  <a:pt x="4" y="16"/>
                  <a:pt x="4" y="16"/>
                </a:cubicBezTo>
                <a:close/>
                <a:moveTo>
                  <a:pt x="4" y="15"/>
                </a:moveTo>
                <a:cubicBezTo>
                  <a:pt x="6" y="16"/>
                  <a:pt x="7" y="18"/>
                  <a:pt x="9" y="18"/>
                </a:cubicBezTo>
                <a:cubicBezTo>
                  <a:pt x="9" y="15"/>
                  <a:pt x="6" y="13"/>
                  <a:pt x="3" y="11"/>
                </a:cubicBezTo>
                <a:cubicBezTo>
                  <a:pt x="3" y="13"/>
                  <a:pt x="4" y="14"/>
                  <a:pt x="4" y="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79" name="Freeform 346"/>
          <p:cNvSpPr>
            <a:spLocks noEditPoints="1"/>
          </p:cNvSpPr>
          <p:nvPr/>
        </p:nvSpPr>
        <p:spPr bwMode="auto">
          <a:xfrm>
            <a:off x="493713" y="2519363"/>
            <a:ext cx="57150" cy="57150"/>
          </a:xfrm>
          <a:custGeom>
            <a:avLst/>
            <a:gdLst>
              <a:gd name="T0" fmla="*/ 2 w 18"/>
              <a:gd name="T1" fmla="*/ 3 h 18"/>
              <a:gd name="T2" fmla="*/ 4 w 18"/>
              <a:gd name="T3" fmla="*/ 1 h 18"/>
              <a:gd name="T4" fmla="*/ 17 w 18"/>
              <a:gd name="T5" fmla="*/ 9 h 18"/>
              <a:gd name="T6" fmla="*/ 3 w 18"/>
              <a:gd name="T7" fmla="*/ 14 h 18"/>
              <a:gd name="T8" fmla="*/ 2 w 18"/>
              <a:gd name="T9" fmla="*/ 3 h 18"/>
              <a:gd name="T10" fmla="*/ 8 w 18"/>
              <a:gd name="T11" fmla="*/ 13 h 18"/>
              <a:gd name="T12" fmla="*/ 7 w 18"/>
              <a:gd name="T13" fmla="*/ 5 h 18"/>
              <a:gd name="T14" fmla="*/ 8 w 18"/>
              <a:gd name="T15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" h="18">
                <a:moveTo>
                  <a:pt x="2" y="3"/>
                </a:moveTo>
                <a:cubicBezTo>
                  <a:pt x="3" y="3"/>
                  <a:pt x="4" y="2"/>
                  <a:pt x="4" y="1"/>
                </a:cubicBezTo>
                <a:cubicBezTo>
                  <a:pt x="10" y="0"/>
                  <a:pt x="18" y="4"/>
                  <a:pt x="17" y="9"/>
                </a:cubicBezTo>
                <a:cubicBezTo>
                  <a:pt x="17" y="14"/>
                  <a:pt x="7" y="18"/>
                  <a:pt x="3" y="14"/>
                </a:cubicBezTo>
                <a:cubicBezTo>
                  <a:pt x="0" y="10"/>
                  <a:pt x="0" y="7"/>
                  <a:pt x="2" y="3"/>
                </a:cubicBezTo>
                <a:close/>
                <a:moveTo>
                  <a:pt x="8" y="13"/>
                </a:moveTo>
                <a:cubicBezTo>
                  <a:pt x="15" y="13"/>
                  <a:pt x="14" y="3"/>
                  <a:pt x="7" y="5"/>
                </a:cubicBezTo>
                <a:cubicBezTo>
                  <a:pt x="2" y="6"/>
                  <a:pt x="5" y="13"/>
                  <a:pt x="8" y="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80" name="Freeform 347"/>
          <p:cNvSpPr>
            <a:spLocks noEditPoints="1"/>
          </p:cNvSpPr>
          <p:nvPr/>
        </p:nvSpPr>
        <p:spPr bwMode="auto">
          <a:xfrm>
            <a:off x="466725" y="2228850"/>
            <a:ext cx="755650" cy="896938"/>
          </a:xfrm>
          <a:custGeom>
            <a:avLst/>
            <a:gdLst>
              <a:gd name="T0" fmla="*/ 19 w 240"/>
              <a:gd name="T1" fmla="*/ 245 h 284"/>
              <a:gd name="T2" fmla="*/ 7 w 240"/>
              <a:gd name="T3" fmla="*/ 116 h 284"/>
              <a:gd name="T4" fmla="*/ 23 w 240"/>
              <a:gd name="T5" fmla="*/ 85 h 284"/>
              <a:gd name="T6" fmla="*/ 207 w 240"/>
              <a:gd name="T7" fmla="*/ 37 h 284"/>
              <a:gd name="T8" fmla="*/ 191 w 240"/>
              <a:gd name="T9" fmla="*/ 113 h 284"/>
              <a:gd name="T10" fmla="*/ 113 w 240"/>
              <a:gd name="T11" fmla="*/ 119 h 284"/>
              <a:gd name="T12" fmla="*/ 33 w 240"/>
              <a:gd name="T13" fmla="*/ 112 h 284"/>
              <a:gd name="T14" fmla="*/ 104 w 240"/>
              <a:gd name="T15" fmla="*/ 233 h 284"/>
              <a:gd name="T16" fmla="*/ 89 w 240"/>
              <a:gd name="T17" fmla="*/ 139 h 284"/>
              <a:gd name="T18" fmla="*/ 128 w 240"/>
              <a:gd name="T19" fmla="*/ 154 h 284"/>
              <a:gd name="T20" fmla="*/ 178 w 240"/>
              <a:gd name="T21" fmla="*/ 149 h 284"/>
              <a:gd name="T22" fmla="*/ 131 w 240"/>
              <a:gd name="T23" fmla="*/ 247 h 284"/>
              <a:gd name="T24" fmla="*/ 28 w 240"/>
              <a:gd name="T25" fmla="*/ 91 h 284"/>
              <a:gd name="T26" fmla="*/ 161 w 240"/>
              <a:gd name="T27" fmla="*/ 5 h 284"/>
              <a:gd name="T28" fmla="*/ 190 w 240"/>
              <a:gd name="T29" fmla="*/ 36 h 284"/>
              <a:gd name="T30" fmla="*/ 117 w 240"/>
              <a:gd name="T31" fmla="*/ 88 h 284"/>
              <a:gd name="T32" fmla="*/ 117 w 240"/>
              <a:gd name="T33" fmla="*/ 58 h 284"/>
              <a:gd name="T34" fmla="*/ 85 w 240"/>
              <a:gd name="T35" fmla="*/ 58 h 284"/>
              <a:gd name="T36" fmla="*/ 113 w 240"/>
              <a:gd name="T37" fmla="*/ 49 h 284"/>
              <a:gd name="T38" fmla="*/ 113 w 240"/>
              <a:gd name="T39" fmla="*/ 52 h 284"/>
              <a:gd name="T40" fmla="*/ 117 w 240"/>
              <a:gd name="T41" fmla="*/ 62 h 284"/>
              <a:gd name="T42" fmla="*/ 226 w 240"/>
              <a:gd name="T43" fmla="*/ 87 h 284"/>
              <a:gd name="T44" fmla="*/ 37 w 240"/>
              <a:gd name="T45" fmla="*/ 101 h 284"/>
              <a:gd name="T46" fmla="*/ 194 w 240"/>
              <a:gd name="T47" fmla="*/ 87 h 284"/>
              <a:gd name="T48" fmla="*/ 188 w 240"/>
              <a:gd name="T49" fmla="*/ 104 h 284"/>
              <a:gd name="T50" fmla="*/ 158 w 240"/>
              <a:gd name="T51" fmla="*/ 81 h 284"/>
              <a:gd name="T52" fmla="*/ 199 w 240"/>
              <a:gd name="T53" fmla="*/ 111 h 284"/>
              <a:gd name="T54" fmla="*/ 184 w 240"/>
              <a:gd name="T55" fmla="*/ 89 h 284"/>
              <a:gd name="T56" fmla="*/ 170 w 240"/>
              <a:gd name="T57" fmla="*/ 83 h 284"/>
              <a:gd name="T58" fmla="*/ 85 w 240"/>
              <a:gd name="T59" fmla="*/ 224 h 284"/>
              <a:gd name="T60" fmla="*/ 31 w 240"/>
              <a:gd name="T61" fmla="*/ 115 h 284"/>
              <a:gd name="T62" fmla="*/ 85 w 240"/>
              <a:gd name="T63" fmla="*/ 224 h 284"/>
              <a:gd name="T64" fmla="*/ 65 w 240"/>
              <a:gd name="T65" fmla="*/ 218 h 284"/>
              <a:gd name="T66" fmla="*/ 12 w 240"/>
              <a:gd name="T67" fmla="*/ 118 h 284"/>
              <a:gd name="T68" fmla="*/ 73 w 240"/>
              <a:gd name="T69" fmla="*/ 217 h 284"/>
              <a:gd name="T70" fmla="*/ 131 w 240"/>
              <a:gd name="T71" fmla="*/ 192 h 284"/>
              <a:gd name="T72" fmla="*/ 126 w 240"/>
              <a:gd name="T73" fmla="*/ 178 h 284"/>
              <a:gd name="T74" fmla="*/ 120 w 240"/>
              <a:gd name="T75" fmla="*/ 166 h 284"/>
              <a:gd name="T76" fmla="*/ 114 w 240"/>
              <a:gd name="T77" fmla="*/ 154 h 284"/>
              <a:gd name="T78" fmla="*/ 110 w 240"/>
              <a:gd name="T79" fmla="*/ 147 h 284"/>
              <a:gd name="T80" fmla="*/ 98 w 240"/>
              <a:gd name="T81" fmla="*/ 143 h 284"/>
              <a:gd name="T82" fmla="*/ 168 w 240"/>
              <a:gd name="T83" fmla="*/ 143 h 284"/>
              <a:gd name="T84" fmla="*/ 139 w 240"/>
              <a:gd name="T85" fmla="*/ 151 h 284"/>
              <a:gd name="T86" fmla="*/ 166 w 240"/>
              <a:gd name="T87" fmla="*/ 165 h 284"/>
              <a:gd name="T88" fmla="*/ 167 w 240"/>
              <a:gd name="T89" fmla="*/ 172 h 284"/>
              <a:gd name="T90" fmla="*/ 147 w 240"/>
              <a:gd name="T91" fmla="*/ 156 h 284"/>
              <a:gd name="T92" fmla="*/ 164 w 240"/>
              <a:gd name="T93" fmla="*/ 169 h 284"/>
              <a:gd name="T94" fmla="*/ 115 w 240"/>
              <a:gd name="T95" fmla="*/ 207 h 284"/>
              <a:gd name="T96" fmla="*/ 153 w 240"/>
              <a:gd name="T97" fmla="*/ 209 h 284"/>
              <a:gd name="T98" fmla="*/ 150 w 240"/>
              <a:gd name="T99" fmla="*/ 209 h 284"/>
              <a:gd name="T100" fmla="*/ 140 w 240"/>
              <a:gd name="T101" fmla="*/ 211 h 284"/>
              <a:gd name="T102" fmla="*/ 131 w 240"/>
              <a:gd name="T103" fmla="*/ 212 h 284"/>
              <a:gd name="T104" fmla="*/ 135 w 240"/>
              <a:gd name="T105" fmla="*/ 211 h 284"/>
              <a:gd name="T106" fmla="*/ 136 w 240"/>
              <a:gd name="T107" fmla="*/ 243 h 284"/>
              <a:gd name="T108" fmla="*/ 58 w 240"/>
              <a:gd name="T109" fmla="*/ 223 h 284"/>
              <a:gd name="T110" fmla="*/ 75 w 240"/>
              <a:gd name="T111" fmla="*/ 220 h 284"/>
              <a:gd name="T112" fmla="*/ 72 w 240"/>
              <a:gd name="T113" fmla="*/ 247 h 284"/>
              <a:gd name="T114" fmla="*/ 12 w 240"/>
              <a:gd name="T115" fmla="*/ 255 h 284"/>
              <a:gd name="T116" fmla="*/ 140 w 240"/>
              <a:gd name="T117" fmla="*/ 262 h 284"/>
              <a:gd name="T118" fmla="*/ 45 w 240"/>
              <a:gd name="T119" fmla="*/ 236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0" h="284">
                <a:moveTo>
                  <a:pt x="131" y="247"/>
                </a:moveTo>
                <a:cubicBezTo>
                  <a:pt x="135" y="252"/>
                  <a:pt x="144" y="256"/>
                  <a:pt x="143" y="265"/>
                </a:cubicBezTo>
                <a:cubicBezTo>
                  <a:pt x="132" y="272"/>
                  <a:pt x="119" y="277"/>
                  <a:pt x="104" y="280"/>
                </a:cubicBezTo>
                <a:cubicBezTo>
                  <a:pt x="74" y="283"/>
                  <a:pt x="43" y="284"/>
                  <a:pt x="16" y="273"/>
                </a:cubicBezTo>
                <a:cubicBezTo>
                  <a:pt x="11" y="272"/>
                  <a:pt x="9" y="267"/>
                  <a:pt x="4" y="266"/>
                </a:cubicBezTo>
                <a:cubicBezTo>
                  <a:pt x="1" y="260"/>
                  <a:pt x="8" y="256"/>
                  <a:pt x="12" y="252"/>
                </a:cubicBezTo>
                <a:cubicBezTo>
                  <a:pt x="14" y="250"/>
                  <a:pt x="16" y="248"/>
                  <a:pt x="19" y="245"/>
                </a:cubicBezTo>
                <a:cubicBezTo>
                  <a:pt x="25" y="242"/>
                  <a:pt x="32" y="238"/>
                  <a:pt x="38" y="235"/>
                </a:cubicBezTo>
                <a:cubicBezTo>
                  <a:pt x="39" y="235"/>
                  <a:pt x="41" y="235"/>
                  <a:pt x="42" y="234"/>
                </a:cubicBezTo>
                <a:cubicBezTo>
                  <a:pt x="44" y="233"/>
                  <a:pt x="45" y="232"/>
                  <a:pt x="47" y="232"/>
                </a:cubicBezTo>
                <a:cubicBezTo>
                  <a:pt x="48" y="226"/>
                  <a:pt x="52" y="222"/>
                  <a:pt x="57" y="220"/>
                </a:cubicBezTo>
                <a:cubicBezTo>
                  <a:pt x="49" y="200"/>
                  <a:pt x="38" y="180"/>
                  <a:pt x="29" y="158"/>
                </a:cubicBezTo>
                <a:cubicBezTo>
                  <a:pt x="24" y="148"/>
                  <a:pt x="18" y="138"/>
                  <a:pt x="13" y="128"/>
                </a:cubicBezTo>
                <a:cubicBezTo>
                  <a:pt x="12" y="124"/>
                  <a:pt x="10" y="119"/>
                  <a:pt x="7" y="116"/>
                </a:cubicBezTo>
                <a:cubicBezTo>
                  <a:pt x="6" y="115"/>
                  <a:pt x="7" y="115"/>
                  <a:pt x="6" y="114"/>
                </a:cubicBezTo>
                <a:cubicBezTo>
                  <a:pt x="6" y="113"/>
                  <a:pt x="4" y="112"/>
                  <a:pt x="3" y="111"/>
                </a:cubicBezTo>
                <a:cubicBezTo>
                  <a:pt x="3" y="110"/>
                  <a:pt x="2" y="108"/>
                  <a:pt x="2" y="106"/>
                </a:cubicBezTo>
                <a:cubicBezTo>
                  <a:pt x="1" y="101"/>
                  <a:pt x="0" y="97"/>
                  <a:pt x="3" y="92"/>
                </a:cubicBezTo>
                <a:cubicBezTo>
                  <a:pt x="4" y="91"/>
                  <a:pt x="5" y="90"/>
                  <a:pt x="6" y="88"/>
                </a:cubicBezTo>
                <a:cubicBezTo>
                  <a:pt x="10" y="86"/>
                  <a:pt x="15" y="85"/>
                  <a:pt x="19" y="84"/>
                </a:cubicBezTo>
                <a:cubicBezTo>
                  <a:pt x="20" y="84"/>
                  <a:pt x="22" y="84"/>
                  <a:pt x="23" y="85"/>
                </a:cubicBezTo>
                <a:cubicBezTo>
                  <a:pt x="32" y="79"/>
                  <a:pt x="40" y="75"/>
                  <a:pt x="51" y="71"/>
                </a:cubicBezTo>
                <a:cubicBezTo>
                  <a:pt x="75" y="58"/>
                  <a:pt x="103" y="49"/>
                  <a:pt x="125" y="35"/>
                </a:cubicBezTo>
                <a:cubicBezTo>
                  <a:pt x="125" y="27"/>
                  <a:pt x="123" y="18"/>
                  <a:pt x="126" y="12"/>
                </a:cubicBezTo>
                <a:cubicBezTo>
                  <a:pt x="130" y="7"/>
                  <a:pt x="141" y="4"/>
                  <a:pt x="148" y="2"/>
                </a:cubicBezTo>
                <a:cubicBezTo>
                  <a:pt x="153" y="1"/>
                  <a:pt x="158" y="0"/>
                  <a:pt x="164" y="3"/>
                </a:cubicBezTo>
                <a:cubicBezTo>
                  <a:pt x="171" y="12"/>
                  <a:pt x="177" y="21"/>
                  <a:pt x="183" y="30"/>
                </a:cubicBezTo>
                <a:cubicBezTo>
                  <a:pt x="191" y="33"/>
                  <a:pt x="200" y="34"/>
                  <a:pt x="207" y="37"/>
                </a:cubicBezTo>
                <a:cubicBezTo>
                  <a:pt x="209" y="38"/>
                  <a:pt x="210" y="40"/>
                  <a:pt x="212" y="41"/>
                </a:cubicBezTo>
                <a:cubicBezTo>
                  <a:pt x="223" y="46"/>
                  <a:pt x="232" y="54"/>
                  <a:pt x="239" y="62"/>
                </a:cubicBezTo>
                <a:cubicBezTo>
                  <a:pt x="238" y="65"/>
                  <a:pt x="240" y="69"/>
                  <a:pt x="239" y="73"/>
                </a:cubicBezTo>
                <a:cubicBezTo>
                  <a:pt x="237" y="80"/>
                  <a:pt x="232" y="85"/>
                  <a:pt x="227" y="90"/>
                </a:cubicBezTo>
                <a:cubicBezTo>
                  <a:pt x="222" y="95"/>
                  <a:pt x="218" y="98"/>
                  <a:pt x="211" y="102"/>
                </a:cubicBezTo>
                <a:cubicBezTo>
                  <a:pt x="209" y="104"/>
                  <a:pt x="206" y="106"/>
                  <a:pt x="202" y="107"/>
                </a:cubicBezTo>
                <a:cubicBezTo>
                  <a:pt x="204" y="114"/>
                  <a:pt x="197" y="115"/>
                  <a:pt x="191" y="113"/>
                </a:cubicBezTo>
                <a:cubicBezTo>
                  <a:pt x="188" y="115"/>
                  <a:pt x="188" y="121"/>
                  <a:pt x="184" y="122"/>
                </a:cubicBezTo>
                <a:cubicBezTo>
                  <a:pt x="180" y="123"/>
                  <a:pt x="177" y="121"/>
                  <a:pt x="173" y="120"/>
                </a:cubicBezTo>
                <a:cubicBezTo>
                  <a:pt x="168" y="120"/>
                  <a:pt x="164" y="123"/>
                  <a:pt x="159" y="124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48" y="125"/>
                  <a:pt x="135" y="127"/>
                  <a:pt x="122" y="126"/>
                </a:cubicBezTo>
                <a:cubicBezTo>
                  <a:pt x="119" y="125"/>
                  <a:pt x="114" y="125"/>
                  <a:pt x="112" y="123"/>
                </a:cubicBezTo>
                <a:cubicBezTo>
                  <a:pt x="112" y="121"/>
                  <a:pt x="112" y="120"/>
                  <a:pt x="113" y="119"/>
                </a:cubicBezTo>
                <a:cubicBezTo>
                  <a:pt x="109" y="102"/>
                  <a:pt x="114" y="85"/>
                  <a:pt x="119" y="71"/>
                </a:cubicBezTo>
                <a:cubicBezTo>
                  <a:pt x="118" y="71"/>
                  <a:pt x="115" y="73"/>
                  <a:pt x="114" y="74"/>
                </a:cubicBezTo>
                <a:cubicBezTo>
                  <a:pt x="110" y="75"/>
                  <a:pt x="106" y="76"/>
                  <a:pt x="102" y="78"/>
                </a:cubicBezTo>
                <a:cubicBezTo>
                  <a:pt x="92" y="81"/>
                  <a:pt x="80" y="87"/>
                  <a:pt x="70" y="92"/>
                </a:cubicBezTo>
                <a:cubicBezTo>
                  <a:pt x="65" y="94"/>
                  <a:pt x="60" y="96"/>
                  <a:pt x="55" y="98"/>
                </a:cubicBezTo>
                <a:cubicBezTo>
                  <a:pt x="50" y="101"/>
                  <a:pt x="45" y="103"/>
                  <a:pt x="40" y="106"/>
                </a:cubicBezTo>
                <a:cubicBezTo>
                  <a:pt x="37" y="108"/>
                  <a:pt x="35" y="110"/>
                  <a:pt x="33" y="112"/>
                </a:cubicBezTo>
                <a:cubicBezTo>
                  <a:pt x="37" y="129"/>
                  <a:pt x="47" y="142"/>
                  <a:pt x="53" y="157"/>
                </a:cubicBezTo>
                <a:cubicBezTo>
                  <a:pt x="56" y="163"/>
                  <a:pt x="58" y="169"/>
                  <a:pt x="61" y="174"/>
                </a:cubicBezTo>
                <a:cubicBezTo>
                  <a:pt x="62" y="176"/>
                  <a:pt x="64" y="177"/>
                  <a:pt x="65" y="179"/>
                </a:cubicBezTo>
                <a:cubicBezTo>
                  <a:pt x="69" y="187"/>
                  <a:pt x="72" y="195"/>
                  <a:pt x="77" y="202"/>
                </a:cubicBezTo>
                <a:cubicBezTo>
                  <a:pt x="79" y="205"/>
                  <a:pt x="80" y="208"/>
                  <a:pt x="82" y="211"/>
                </a:cubicBezTo>
                <a:cubicBezTo>
                  <a:pt x="83" y="213"/>
                  <a:pt x="85" y="214"/>
                  <a:pt x="85" y="217"/>
                </a:cubicBezTo>
                <a:cubicBezTo>
                  <a:pt x="92" y="223"/>
                  <a:pt x="103" y="224"/>
                  <a:pt x="104" y="233"/>
                </a:cubicBezTo>
                <a:cubicBezTo>
                  <a:pt x="108" y="236"/>
                  <a:pt x="113" y="236"/>
                  <a:pt x="118" y="238"/>
                </a:cubicBezTo>
                <a:cubicBezTo>
                  <a:pt x="115" y="220"/>
                  <a:pt x="113" y="207"/>
                  <a:pt x="109" y="189"/>
                </a:cubicBezTo>
                <a:cubicBezTo>
                  <a:pt x="109" y="188"/>
                  <a:pt x="111" y="188"/>
                  <a:pt x="111" y="187"/>
                </a:cubicBezTo>
                <a:cubicBezTo>
                  <a:pt x="106" y="179"/>
                  <a:pt x="101" y="168"/>
                  <a:pt x="96" y="157"/>
                </a:cubicBezTo>
                <a:cubicBezTo>
                  <a:pt x="95" y="155"/>
                  <a:pt x="93" y="152"/>
                  <a:pt x="93" y="150"/>
                </a:cubicBezTo>
                <a:cubicBezTo>
                  <a:pt x="92" y="148"/>
                  <a:pt x="92" y="145"/>
                  <a:pt x="91" y="143"/>
                </a:cubicBezTo>
                <a:cubicBezTo>
                  <a:pt x="90" y="141"/>
                  <a:pt x="89" y="140"/>
                  <a:pt x="89" y="139"/>
                </a:cubicBezTo>
                <a:cubicBezTo>
                  <a:pt x="88" y="137"/>
                  <a:pt x="85" y="133"/>
                  <a:pt x="86" y="130"/>
                </a:cubicBezTo>
                <a:cubicBezTo>
                  <a:pt x="86" y="126"/>
                  <a:pt x="95" y="120"/>
                  <a:pt x="100" y="121"/>
                </a:cubicBezTo>
                <a:cubicBezTo>
                  <a:pt x="101" y="122"/>
                  <a:pt x="102" y="123"/>
                  <a:pt x="101" y="124"/>
                </a:cubicBezTo>
                <a:cubicBezTo>
                  <a:pt x="106" y="134"/>
                  <a:pt x="111" y="144"/>
                  <a:pt x="116" y="154"/>
                </a:cubicBezTo>
                <a:cubicBezTo>
                  <a:pt x="119" y="160"/>
                  <a:pt x="124" y="168"/>
                  <a:pt x="127" y="175"/>
                </a:cubicBezTo>
                <a:cubicBezTo>
                  <a:pt x="128" y="177"/>
                  <a:pt x="129" y="181"/>
                  <a:pt x="131" y="181"/>
                </a:cubicBezTo>
                <a:cubicBezTo>
                  <a:pt x="130" y="172"/>
                  <a:pt x="131" y="161"/>
                  <a:pt x="128" y="154"/>
                </a:cubicBezTo>
                <a:cubicBezTo>
                  <a:pt x="131" y="149"/>
                  <a:pt x="135" y="142"/>
                  <a:pt x="134" y="136"/>
                </a:cubicBezTo>
                <a:cubicBezTo>
                  <a:pt x="138" y="135"/>
                  <a:pt x="139" y="140"/>
                  <a:pt x="141" y="143"/>
                </a:cubicBezTo>
                <a:cubicBezTo>
                  <a:pt x="144" y="147"/>
                  <a:pt x="146" y="150"/>
                  <a:pt x="150" y="153"/>
                </a:cubicBezTo>
                <a:cubicBezTo>
                  <a:pt x="149" y="159"/>
                  <a:pt x="151" y="164"/>
                  <a:pt x="151" y="170"/>
                </a:cubicBezTo>
                <a:cubicBezTo>
                  <a:pt x="154" y="160"/>
                  <a:pt x="159" y="149"/>
                  <a:pt x="162" y="140"/>
                </a:cubicBezTo>
                <a:cubicBezTo>
                  <a:pt x="164" y="138"/>
                  <a:pt x="169" y="140"/>
                  <a:pt x="172" y="141"/>
                </a:cubicBezTo>
                <a:cubicBezTo>
                  <a:pt x="171" y="146"/>
                  <a:pt x="175" y="147"/>
                  <a:pt x="178" y="149"/>
                </a:cubicBezTo>
                <a:cubicBezTo>
                  <a:pt x="178" y="158"/>
                  <a:pt x="171" y="164"/>
                  <a:pt x="173" y="173"/>
                </a:cubicBezTo>
                <a:cubicBezTo>
                  <a:pt x="173" y="178"/>
                  <a:pt x="166" y="180"/>
                  <a:pt x="166" y="174"/>
                </a:cubicBezTo>
                <a:cubicBezTo>
                  <a:pt x="165" y="178"/>
                  <a:pt x="164" y="182"/>
                  <a:pt x="162" y="185"/>
                </a:cubicBezTo>
                <a:cubicBezTo>
                  <a:pt x="166" y="187"/>
                  <a:pt x="161" y="195"/>
                  <a:pt x="161" y="200"/>
                </a:cubicBezTo>
                <a:cubicBezTo>
                  <a:pt x="161" y="204"/>
                  <a:pt x="161" y="207"/>
                  <a:pt x="161" y="211"/>
                </a:cubicBezTo>
                <a:cubicBezTo>
                  <a:pt x="160" y="222"/>
                  <a:pt x="159" y="233"/>
                  <a:pt x="158" y="241"/>
                </a:cubicBezTo>
                <a:cubicBezTo>
                  <a:pt x="151" y="247"/>
                  <a:pt x="139" y="247"/>
                  <a:pt x="131" y="247"/>
                </a:cubicBezTo>
                <a:close/>
                <a:moveTo>
                  <a:pt x="4" y="100"/>
                </a:moveTo>
                <a:cubicBezTo>
                  <a:pt x="3" y="102"/>
                  <a:pt x="6" y="108"/>
                  <a:pt x="7" y="110"/>
                </a:cubicBezTo>
                <a:cubicBezTo>
                  <a:pt x="8" y="110"/>
                  <a:pt x="10" y="112"/>
                  <a:pt x="11" y="113"/>
                </a:cubicBezTo>
                <a:cubicBezTo>
                  <a:pt x="19" y="117"/>
                  <a:pt x="31" y="112"/>
                  <a:pt x="31" y="105"/>
                </a:cubicBezTo>
                <a:cubicBezTo>
                  <a:pt x="31" y="105"/>
                  <a:pt x="32" y="105"/>
                  <a:pt x="32" y="105"/>
                </a:cubicBezTo>
                <a:cubicBezTo>
                  <a:pt x="32" y="104"/>
                  <a:pt x="32" y="101"/>
                  <a:pt x="32" y="101"/>
                </a:cubicBezTo>
                <a:cubicBezTo>
                  <a:pt x="32" y="97"/>
                  <a:pt x="30" y="95"/>
                  <a:pt x="28" y="91"/>
                </a:cubicBezTo>
                <a:cubicBezTo>
                  <a:pt x="25" y="90"/>
                  <a:pt x="21" y="90"/>
                  <a:pt x="17" y="88"/>
                </a:cubicBezTo>
                <a:cubicBezTo>
                  <a:pt x="12" y="88"/>
                  <a:pt x="6" y="92"/>
                  <a:pt x="5" y="96"/>
                </a:cubicBezTo>
                <a:cubicBezTo>
                  <a:pt x="5" y="96"/>
                  <a:pt x="5" y="97"/>
                  <a:pt x="5" y="97"/>
                </a:cubicBezTo>
                <a:cubicBezTo>
                  <a:pt x="5" y="97"/>
                  <a:pt x="4" y="97"/>
                  <a:pt x="4" y="97"/>
                </a:cubicBezTo>
                <a:cubicBezTo>
                  <a:pt x="5" y="99"/>
                  <a:pt x="4" y="99"/>
                  <a:pt x="4" y="100"/>
                </a:cubicBezTo>
                <a:close/>
                <a:moveTo>
                  <a:pt x="168" y="13"/>
                </a:moveTo>
                <a:cubicBezTo>
                  <a:pt x="166" y="10"/>
                  <a:pt x="164" y="7"/>
                  <a:pt x="161" y="5"/>
                </a:cubicBezTo>
                <a:cubicBezTo>
                  <a:pt x="155" y="2"/>
                  <a:pt x="151" y="4"/>
                  <a:pt x="146" y="6"/>
                </a:cubicBezTo>
                <a:cubicBezTo>
                  <a:pt x="137" y="9"/>
                  <a:pt x="127" y="10"/>
                  <a:pt x="127" y="22"/>
                </a:cubicBezTo>
                <a:cubicBezTo>
                  <a:pt x="127" y="30"/>
                  <a:pt x="130" y="41"/>
                  <a:pt x="130" y="49"/>
                </a:cubicBezTo>
                <a:cubicBezTo>
                  <a:pt x="140" y="35"/>
                  <a:pt x="158" y="31"/>
                  <a:pt x="179" y="29"/>
                </a:cubicBezTo>
                <a:cubicBezTo>
                  <a:pt x="176" y="23"/>
                  <a:pt x="172" y="18"/>
                  <a:pt x="168" y="13"/>
                </a:cubicBezTo>
                <a:close/>
                <a:moveTo>
                  <a:pt x="195" y="36"/>
                </a:moveTo>
                <a:cubicBezTo>
                  <a:pt x="194" y="36"/>
                  <a:pt x="192" y="36"/>
                  <a:pt x="190" y="36"/>
                </a:cubicBezTo>
                <a:cubicBezTo>
                  <a:pt x="186" y="34"/>
                  <a:pt x="181" y="32"/>
                  <a:pt x="176" y="32"/>
                </a:cubicBezTo>
                <a:cubicBezTo>
                  <a:pt x="170" y="32"/>
                  <a:pt x="161" y="34"/>
                  <a:pt x="156" y="36"/>
                </a:cubicBezTo>
                <a:cubicBezTo>
                  <a:pt x="148" y="38"/>
                  <a:pt x="140" y="43"/>
                  <a:pt x="135" y="48"/>
                </a:cubicBezTo>
                <a:cubicBezTo>
                  <a:pt x="134" y="49"/>
                  <a:pt x="133" y="50"/>
                  <a:pt x="132" y="51"/>
                </a:cubicBezTo>
                <a:cubicBezTo>
                  <a:pt x="128" y="55"/>
                  <a:pt x="127" y="62"/>
                  <a:pt x="124" y="68"/>
                </a:cubicBezTo>
                <a:cubicBezTo>
                  <a:pt x="123" y="71"/>
                  <a:pt x="121" y="75"/>
                  <a:pt x="119" y="78"/>
                </a:cubicBezTo>
                <a:cubicBezTo>
                  <a:pt x="118" y="81"/>
                  <a:pt x="118" y="85"/>
                  <a:pt x="117" y="88"/>
                </a:cubicBezTo>
                <a:cubicBezTo>
                  <a:pt x="115" y="97"/>
                  <a:pt x="113" y="105"/>
                  <a:pt x="115" y="116"/>
                </a:cubicBezTo>
                <a:cubicBezTo>
                  <a:pt x="114" y="114"/>
                  <a:pt x="116" y="113"/>
                  <a:pt x="116" y="111"/>
                </a:cubicBezTo>
                <a:cubicBezTo>
                  <a:pt x="123" y="106"/>
                  <a:pt x="128" y="98"/>
                  <a:pt x="136" y="92"/>
                </a:cubicBezTo>
                <a:cubicBezTo>
                  <a:pt x="142" y="86"/>
                  <a:pt x="150" y="82"/>
                  <a:pt x="159" y="77"/>
                </a:cubicBezTo>
                <a:cubicBezTo>
                  <a:pt x="180" y="66"/>
                  <a:pt x="207" y="55"/>
                  <a:pt x="233" y="60"/>
                </a:cubicBezTo>
                <a:cubicBezTo>
                  <a:pt x="223" y="49"/>
                  <a:pt x="211" y="40"/>
                  <a:pt x="195" y="36"/>
                </a:cubicBezTo>
                <a:close/>
                <a:moveTo>
                  <a:pt x="117" y="58"/>
                </a:moveTo>
                <a:cubicBezTo>
                  <a:pt x="120" y="60"/>
                  <a:pt x="120" y="61"/>
                  <a:pt x="123" y="62"/>
                </a:cubicBezTo>
                <a:cubicBezTo>
                  <a:pt x="124" y="60"/>
                  <a:pt x="124" y="59"/>
                  <a:pt x="125" y="58"/>
                </a:cubicBezTo>
                <a:cubicBezTo>
                  <a:pt x="118" y="55"/>
                  <a:pt x="119" y="46"/>
                  <a:pt x="127" y="45"/>
                </a:cubicBezTo>
                <a:cubicBezTo>
                  <a:pt x="126" y="43"/>
                  <a:pt x="127" y="41"/>
                  <a:pt x="126" y="40"/>
                </a:cubicBezTo>
                <a:cubicBezTo>
                  <a:pt x="118" y="42"/>
                  <a:pt x="115" y="49"/>
                  <a:pt x="117" y="58"/>
                </a:cubicBezTo>
                <a:close/>
                <a:moveTo>
                  <a:pt x="93" y="54"/>
                </a:moveTo>
                <a:cubicBezTo>
                  <a:pt x="91" y="55"/>
                  <a:pt x="88" y="57"/>
                  <a:pt x="85" y="58"/>
                </a:cubicBezTo>
                <a:cubicBezTo>
                  <a:pt x="65" y="67"/>
                  <a:pt x="45" y="75"/>
                  <a:pt x="26" y="86"/>
                </a:cubicBezTo>
                <a:cubicBezTo>
                  <a:pt x="28" y="85"/>
                  <a:pt x="27" y="87"/>
                  <a:pt x="29" y="87"/>
                </a:cubicBezTo>
                <a:cubicBezTo>
                  <a:pt x="30" y="87"/>
                  <a:pt x="31" y="86"/>
                  <a:pt x="33" y="85"/>
                </a:cubicBezTo>
                <a:cubicBezTo>
                  <a:pt x="36" y="83"/>
                  <a:pt x="42" y="80"/>
                  <a:pt x="45" y="79"/>
                </a:cubicBezTo>
                <a:cubicBezTo>
                  <a:pt x="50" y="76"/>
                  <a:pt x="55" y="74"/>
                  <a:pt x="61" y="72"/>
                </a:cubicBezTo>
                <a:cubicBezTo>
                  <a:pt x="70" y="68"/>
                  <a:pt x="79" y="65"/>
                  <a:pt x="87" y="61"/>
                </a:cubicBezTo>
                <a:cubicBezTo>
                  <a:pt x="96" y="57"/>
                  <a:pt x="105" y="53"/>
                  <a:pt x="113" y="49"/>
                </a:cubicBezTo>
                <a:cubicBezTo>
                  <a:pt x="114" y="47"/>
                  <a:pt x="116" y="45"/>
                  <a:pt x="115" y="44"/>
                </a:cubicBezTo>
                <a:cubicBezTo>
                  <a:pt x="109" y="48"/>
                  <a:pt x="101" y="50"/>
                  <a:pt x="93" y="54"/>
                </a:cubicBezTo>
                <a:close/>
                <a:moveTo>
                  <a:pt x="126" y="55"/>
                </a:moveTo>
                <a:cubicBezTo>
                  <a:pt x="128" y="52"/>
                  <a:pt x="129" y="50"/>
                  <a:pt x="127" y="48"/>
                </a:cubicBezTo>
                <a:cubicBezTo>
                  <a:pt x="124" y="48"/>
                  <a:pt x="123" y="54"/>
                  <a:pt x="126" y="55"/>
                </a:cubicBezTo>
                <a:close/>
                <a:moveTo>
                  <a:pt x="113" y="56"/>
                </a:moveTo>
                <a:cubicBezTo>
                  <a:pt x="114" y="55"/>
                  <a:pt x="113" y="54"/>
                  <a:pt x="113" y="52"/>
                </a:cubicBezTo>
                <a:cubicBezTo>
                  <a:pt x="113" y="52"/>
                  <a:pt x="112" y="52"/>
                  <a:pt x="112" y="52"/>
                </a:cubicBezTo>
                <a:cubicBezTo>
                  <a:pt x="101" y="57"/>
                  <a:pt x="90" y="63"/>
                  <a:pt x="78" y="67"/>
                </a:cubicBezTo>
                <a:cubicBezTo>
                  <a:pt x="75" y="69"/>
                  <a:pt x="70" y="71"/>
                  <a:pt x="66" y="72"/>
                </a:cubicBezTo>
                <a:cubicBezTo>
                  <a:pt x="62" y="74"/>
                  <a:pt x="58" y="76"/>
                  <a:pt x="54" y="78"/>
                </a:cubicBezTo>
                <a:cubicBezTo>
                  <a:pt x="48" y="80"/>
                  <a:pt x="40" y="84"/>
                  <a:pt x="35" y="87"/>
                </a:cubicBezTo>
                <a:cubicBezTo>
                  <a:pt x="28" y="90"/>
                  <a:pt x="36" y="94"/>
                  <a:pt x="37" y="98"/>
                </a:cubicBezTo>
                <a:cubicBezTo>
                  <a:pt x="63" y="85"/>
                  <a:pt x="92" y="76"/>
                  <a:pt x="117" y="62"/>
                </a:cubicBezTo>
                <a:cubicBezTo>
                  <a:pt x="115" y="61"/>
                  <a:pt x="115" y="57"/>
                  <a:pt x="113" y="56"/>
                </a:cubicBezTo>
                <a:close/>
                <a:moveTo>
                  <a:pt x="226" y="87"/>
                </a:moveTo>
                <a:cubicBezTo>
                  <a:pt x="232" y="80"/>
                  <a:pt x="238" y="73"/>
                  <a:pt x="235" y="64"/>
                </a:cubicBezTo>
                <a:cubicBezTo>
                  <a:pt x="233" y="63"/>
                  <a:pt x="232" y="62"/>
                  <a:pt x="230" y="62"/>
                </a:cubicBezTo>
                <a:cubicBezTo>
                  <a:pt x="216" y="60"/>
                  <a:pt x="200" y="63"/>
                  <a:pt x="190" y="66"/>
                </a:cubicBezTo>
                <a:cubicBezTo>
                  <a:pt x="193" y="80"/>
                  <a:pt x="201" y="91"/>
                  <a:pt x="202" y="104"/>
                </a:cubicBezTo>
                <a:cubicBezTo>
                  <a:pt x="211" y="99"/>
                  <a:pt x="219" y="95"/>
                  <a:pt x="226" y="87"/>
                </a:cubicBezTo>
                <a:close/>
                <a:moveTo>
                  <a:pt x="119" y="65"/>
                </a:moveTo>
                <a:cubicBezTo>
                  <a:pt x="119" y="65"/>
                  <a:pt x="119" y="65"/>
                  <a:pt x="119" y="65"/>
                </a:cubicBezTo>
                <a:cubicBezTo>
                  <a:pt x="117" y="66"/>
                  <a:pt x="115" y="66"/>
                  <a:pt x="113" y="67"/>
                </a:cubicBezTo>
                <a:cubicBezTo>
                  <a:pt x="108" y="68"/>
                  <a:pt x="101" y="75"/>
                  <a:pt x="95" y="76"/>
                </a:cubicBezTo>
                <a:cubicBezTo>
                  <a:pt x="89" y="78"/>
                  <a:pt x="84" y="81"/>
                  <a:pt x="78" y="83"/>
                </a:cubicBezTo>
                <a:cubicBezTo>
                  <a:pt x="72" y="86"/>
                  <a:pt x="65" y="89"/>
                  <a:pt x="60" y="91"/>
                </a:cubicBezTo>
                <a:cubicBezTo>
                  <a:pt x="52" y="95"/>
                  <a:pt x="44" y="97"/>
                  <a:pt x="37" y="101"/>
                </a:cubicBezTo>
                <a:cubicBezTo>
                  <a:pt x="37" y="102"/>
                  <a:pt x="38" y="103"/>
                  <a:pt x="37" y="105"/>
                </a:cubicBezTo>
                <a:cubicBezTo>
                  <a:pt x="50" y="97"/>
                  <a:pt x="64" y="91"/>
                  <a:pt x="78" y="85"/>
                </a:cubicBezTo>
                <a:cubicBezTo>
                  <a:pt x="87" y="81"/>
                  <a:pt x="95" y="76"/>
                  <a:pt x="106" y="74"/>
                </a:cubicBezTo>
                <a:cubicBezTo>
                  <a:pt x="111" y="72"/>
                  <a:pt x="116" y="69"/>
                  <a:pt x="122" y="66"/>
                </a:cubicBezTo>
                <a:cubicBezTo>
                  <a:pt x="121" y="65"/>
                  <a:pt x="120" y="66"/>
                  <a:pt x="119" y="65"/>
                </a:cubicBezTo>
                <a:close/>
                <a:moveTo>
                  <a:pt x="199" y="101"/>
                </a:moveTo>
                <a:cubicBezTo>
                  <a:pt x="198" y="97"/>
                  <a:pt x="196" y="92"/>
                  <a:pt x="194" y="87"/>
                </a:cubicBezTo>
                <a:cubicBezTo>
                  <a:pt x="194" y="85"/>
                  <a:pt x="194" y="83"/>
                  <a:pt x="193" y="82"/>
                </a:cubicBezTo>
                <a:cubicBezTo>
                  <a:pt x="192" y="79"/>
                  <a:pt x="190" y="77"/>
                  <a:pt x="190" y="75"/>
                </a:cubicBezTo>
                <a:cubicBezTo>
                  <a:pt x="188" y="72"/>
                  <a:pt x="188" y="70"/>
                  <a:pt x="186" y="68"/>
                </a:cubicBezTo>
                <a:cubicBezTo>
                  <a:pt x="185" y="69"/>
                  <a:pt x="183" y="69"/>
                  <a:pt x="182" y="70"/>
                </a:cubicBezTo>
                <a:cubicBezTo>
                  <a:pt x="183" y="78"/>
                  <a:pt x="189" y="88"/>
                  <a:pt x="192" y="96"/>
                </a:cubicBezTo>
                <a:cubicBezTo>
                  <a:pt x="193" y="99"/>
                  <a:pt x="193" y="101"/>
                  <a:pt x="193" y="102"/>
                </a:cubicBezTo>
                <a:cubicBezTo>
                  <a:pt x="193" y="105"/>
                  <a:pt x="190" y="106"/>
                  <a:pt x="188" y="104"/>
                </a:cubicBezTo>
                <a:cubicBezTo>
                  <a:pt x="184" y="92"/>
                  <a:pt x="178" y="84"/>
                  <a:pt x="173" y="73"/>
                </a:cubicBezTo>
                <a:cubicBezTo>
                  <a:pt x="172" y="73"/>
                  <a:pt x="171" y="74"/>
                  <a:pt x="170" y="75"/>
                </a:cubicBezTo>
                <a:cubicBezTo>
                  <a:pt x="172" y="81"/>
                  <a:pt x="175" y="87"/>
                  <a:pt x="178" y="94"/>
                </a:cubicBezTo>
                <a:cubicBezTo>
                  <a:pt x="181" y="98"/>
                  <a:pt x="184" y="104"/>
                  <a:pt x="181" y="109"/>
                </a:cubicBezTo>
                <a:cubicBezTo>
                  <a:pt x="177" y="110"/>
                  <a:pt x="173" y="104"/>
                  <a:pt x="171" y="101"/>
                </a:cubicBezTo>
                <a:cubicBezTo>
                  <a:pt x="168" y="94"/>
                  <a:pt x="165" y="85"/>
                  <a:pt x="162" y="79"/>
                </a:cubicBezTo>
                <a:cubicBezTo>
                  <a:pt x="161" y="79"/>
                  <a:pt x="159" y="80"/>
                  <a:pt x="158" y="81"/>
                </a:cubicBezTo>
                <a:cubicBezTo>
                  <a:pt x="158" y="82"/>
                  <a:pt x="159" y="81"/>
                  <a:pt x="159" y="83"/>
                </a:cubicBezTo>
                <a:cubicBezTo>
                  <a:pt x="158" y="86"/>
                  <a:pt x="161" y="90"/>
                  <a:pt x="164" y="93"/>
                </a:cubicBezTo>
                <a:cubicBezTo>
                  <a:pt x="166" y="97"/>
                  <a:pt x="168" y="102"/>
                  <a:pt x="170" y="106"/>
                </a:cubicBezTo>
                <a:cubicBezTo>
                  <a:pt x="171" y="108"/>
                  <a:pt x="173" y="110"/>
                  <a:pt x="174" y="112"/>
                </a:cubicBezTo>
                <a:cubicBezTo>
                  <a:pt x="176" y="115"/>
                  <a:pt x="178" y="120"/>
                  <a:pt x="182" y="120"/>
                </a:cubicBezTo>
                <a:cubicBezTo>
                  <a:pt x="186" y="119"/>
                  <a:pt x="185" y="114"/>
                  <a:pt x="188" y="111"/>
                </a:cubicBezTo>
                <a:cubicBezTo>
                  <a:pt x="191" y="108"/>
                  <a:pt x="196" y="111"/>
                  <a:pt x="199" y="111"/>
                </a:cubicBezTo>
                <a:cubicBezTo>
                  <a:pt x="200" y="108"/>
                  <a:pt x="200" y="104"/>
                  <a:pt x="199" y="101"/>
                </a:cubicBezTo>
                <a:close/>
                <a:moveTo>
                  <a:pt x="187" y="92"/>
                </a:moveTo>
                <a:cubicBezTo>
                  <a:pt x="184" y="85"/>
                  <a:pt x="183" y="78"/>
                  <a:pt x="178" y="73"/>
                </a:cubicBezTo>
                <a:cubicBezTo>
                  <a:pt x="178" y="72"/>
                  <a:pt x="178" y="72"/>
                  <a:pt x="178" y="71"/>
                </a:cubicBezTo>
                <a:cubicBezTo>
                  <a:pt x="178" y="71"/>
                  <a:pt x="178" y="71"/>
                  <a:pt x="177" y="71"/>
                </a:cubicBezTo>
                <a:cubicBezTo>
                  <a:pt x="177" y="71"/>
                  <a:pt x="177" y="72"/>
                  <a:pt x="176" y="72"/>
                </a:cubicBezTo>
                <a:cubicBezTo>
                  <a:pt x="178" y="78"/>
                  <a:pt x="181" y="83"/>
                  <a:pt x="184" y="89"/>
                </a:cubicBezTo>
                <a:cubicBezTo>
                  <a:pt x="187" y="93"/>
                  <a:pt x="187" y="98"/>
                  <a:pt x="190" y="101"/>
                </a:cubicBezTo>
                <a:cubicBezTo>
                  <a:pt x="191" y="97"/>
                  <a:pt x="188" y="95"/>
                  <a:pt x="187" y="92"/>
                </a:cubicBezTo>
                <a:close/>
                <a:moveTo>
                  <a:pt x="170" y="83"/>
                </a:moveTo>
                <a:cubicBezTo>
                  <a:pt x="169" y="80"/>
                  <a:pt x="169" y="77"/>
                  <a:pt x="167" y="76"/>
                </a:cubicBezTo>
                <a:cubicBezTo>
                  <a:pt x="166" y="77"/>
                  <a:pt x="164" y="76"/>
                  <a:pt x="164" y="78"/>
                </a:cubicBezTo>
                <a:cubicBezTo>
                  <a:pt x="169" y="86"/>
                  <a:pt x="172" y="99"/>
                  <a:pt x="179" y="106"/>
                </a:cubicBezTo>
                <a:cubicBezTo>
                  <a:pt x="178" y="97"/>
                  <a:pt x="173" y="90"/>
                  <a:pt x="170" y="83"/>
                </a:cubicBezTo>
                <a:close/>
                <a:moveTo>
                  <a:pt x="121" y="111"/>
                </a:moveTo>
                <a:cubicBezTo>
                  <a:pt x="118" y="114"/>
                  <a:pt x="117" y="117"/>
                  <a:pt x="116" y="121"/>
                </a:cubicBezTo>
                <a:cubicBezTo>
                  <a:pt x="126" y="125"/>
                  <a:pt x="139" y="124"/>
                  <a:pt x="149" y="122"/>
                </a:cubicBezTo>
                <a:cubicBezTo>
                  <a:pt x="157" y="121"/>
                  <a:pt x="165" y="119"/>
                  <a:pt x="171" y="117"/>
                </a:cubicBezTo>
                <a:cubicBezTo>
                  <a:pt x="165" y="106"/>
                  <a:pt x="159" y="93"/>
                  <a:pt x="155" y="82"/>
                </a:cubicBezTo>
                <a:cubicBezTo>
                  <a:pt x="141" y="90"/>
                  <a:pt x="130" y="100"/>
                  <a:pt x="121" y="111"/>
                </a:cubicBezTo>
                <a:close/>
                <a:moveTo>
                  <a:pt x="85" y="224"/>
                </a:moveTo>
                <a:cubicBezTo>
                  <a:pt x="84" y="223"/>
                  <a:pt x="83" y="221"/>
                  <a:pt x="82" y="219"/>
                </a:cubicBezTo>
                <a:cubicBezTo>
                  <a:pt x="81" y="213"/>
                  <a:pt x="78" y="211"/>
                  <a:pt x="76" y="205"/>
                </a:cubicBezTo>
                <a:cubicBezTo>
                  <a:pt x="75" y="204"/>
                  <a:pt x="74" y="202"/>
                  <a:pt x="72" y="200"/>
                </a:cubicBezTo>
                <a:cubicBezTo>
                  <a:pt x="72" y="199"/>
                  <a:pt x="72" y="199"/>
                  <a:pt x="72" y="198"/>
                </a:cubicBezTo>
                <a:cubicBezTo>
                  <a:pt x="68" y="194"/>
                  <a:pt x="67" y="187"/>
                  <a:pt x="63" y="184"/>
                </a:cubicBezTo>
                <a:cubicBezTo>
                  <a:pt x="58" y="175"/>
                  <a:pt x="54" y="165"/>
                  <a:pt x="50" y="156"/>
                </a:cubicBezTo>
                <a:cubicBezTo>
                  <a:pt x="44" y="142"/>
                  <a:pt x="36" y="130"/>
                  <a:pt x="31" y="115"/>
                </a:cubicBezTo>
                <a:cubicBezTo>
                  <a:pt x="29" y="116"/>
                  <a:pt x="28" y="117"/>
                  <a:pt x="27" y="117"/>
                </a:cubicBezTo>
                <a:cubicBezTo>
                  <a:pt x="29" y="124"/>
                  <a:pt x="33" y="131"/>
                  <a:pt x="36" y="137"/>
                </a:cubicBezTo>
                <a:cubicBezTo>
                  <a:pt x="38" y="140"/>
                  <a:pt x="39" y="143"/>
                  <a:pt x="41" y="147"/>
                </a:cubicBezTo>
                <a:cubicBezTo>
                  <a:pt x="52" y="169"/>
                  <a:pt x="61" y="192"/>
                  <a:pt x="74" y="212"/>
                </a:cubicBezTo>
                <a:cubicBezTo>
                  <a:pt x="76" y="216"/>
                  <a:pt x="79" y="219"/>
                  <a:pt x="80" y="224"/>
                </a:cubicBezTo>
                <a:cubicBezTo>
                  <a:pt x="80" y="225"/>
                  <a:pt x="79" y="225"/>
                  <a:pt x="80" y="226"/>
                </a:cubicBezTo>
                <a:cubicBezTo>
                  <a:pt x="83" y="227"/>
                  <a:pt x="83" y="225"/>
                  <a:pt x="85" y="224"/>
                </a:cubicBezTo>
                <a:close/>
                <a:moveTo>
                  <a:pt x="15" y="126"/>
                </a:moveTo>
                <a:cubicBezTo>
                  <a:pt x="16" y="128"/>
                  <a:pt x="17" y="130"/>
                  <a:pt x="18" y="132"/>
                </a:cubicBezTo>
                <a:cubicBezTo>
                  <a:pt x="21" y="136"/>
                  <a:pt x="22" y="140"/>
                  <a:pt x="25" y="144"/>
                </a:cubicBezTo>
                <a:cubicBezTo>
                  <a:pt x="34" y="161"/>
                  <a:pt x="41" y="179"/>
                  <a:pt x="49" y="195"/>
                </a:cubicBezTo>
                <a:cubicBezTo>
                  <a:pt x="54" y="204"/>
                  <a:pt x="56" y="213"/>
                  <a:pt x="61" y="220"/>
                </a:cubicBezTo>
                <a:cubicBezTo>
                  <a:pt x="61" y="222"/>
                  <a:pt x="62" y="228"/>
                  <a:pt x="66" y="226"/>
                </a:cubicBezTo>
                <a:cubicBezTo>
                  <a:pt x="66" y="223"/>
                  <a:pt x="65" y="222"/>
                  <a:pt x="65" y="218"/>
                </a:cubicBezTo>
                <a:cubicBezTo>
                  <a:pt x="60" y="213"/>
                  <a:pt x="58" y="206"/>
                  <a:pt x="55" y="199"/>
                </a:cubicBezTo>
                <a:cubicBezTo>
                  <a:pt x="53" y="196"/>
                  <a:pt x="52" y="194"/>
                  <a:pt x="50" y="190"/>
                </a:cubicBezTo>
                <a:cubicBezTo>
                  <a:pt x="49" y="187"/>
                  <a:pt x="47" y="185"/>
                  <a:pt x="45" y="182"/>
                </a:cubicBezTo>
                <a:cubicBezTo>
                  <a:pt x="44" y="178"/>
                  <a:pt x="43" y="175"/>
                  <a:pt x="41" y="172"/>
                </a:cubicBezTo>
                <a:cubicBezTo>
                  <a:pt x="39" y="165"/>
                  <a:pt x="36" y="159"/>
                  <a:pt x="33" y="153"/>
                </a:cubicBezTo>
                <a:cubicBezTo>
                  <a:pt x="30" y="146"/>
                  <a:pt x="26" y="141"/>
                  <a:pt x="23" y="135"/>
                </a:cubicBezTo>
                <a:cubicBezTo>
                  <a:pt x="20" y="129"/>
                  <a:pt x="18" y="117"/>
                  <a:pt x="12" y="118"/>
                </a:cubicBezTo>
                <a:cubicBezTo>
                  <a:pt x="13" y="121"/>
                  <a:pt x="14" y="123"/>
                  <a:pt x="15" y="126"/>
                </a:cubicBezTo>
                <a:close/>
                <a:moveTo>
                  <a:pt x="23" y="118"/>
                </a:moveTo>
                <a:cubicBezTo>
                  <a:pt x="22" y="118"/>
                  <a:pt x="21" y="118"/>
                  <a:pt x="19" y="118"/>
                </a:cubicBezTo>
                <a:cubicBezTo>
                  <a:pt x="22" y="128"/>
                  <a:pt x="27" y="137"/>
                  <a:pt x="32" y="145"/>
                </a:cubicBezTo>
                <a:cubicBezTo>
                  <a:pt x="42" y="165"/>
                  <a:pt x="48" y="185"/>
                  <a:pt x="60" y="204"/>
                </a:cubicBezTo>
                <a:cubicBezTo>
                  <a:pt x="62" y="208"/>
                  <a:pt x="64" y="213"/>
                  <a:pt x="67" y="217"/>
                </a:cubicBezTo>
                <a:cubicBezTo>
                  <a:pt x="69" y="216"/>
                  <a:pt x="72" y="218"/>
                  <a:pt x="73" y="217"/>
                </a:cubicBezTo>
                <a:cubicBezTo>
                  <a:pt x="55" y="185"/>
                  <a:pt x="41" y="150"/>
                  <a:pt x="23" y="118"/>
                </a:cubicBezTo>
                <a:close/>
                <a:moveTo>
                  <a:pt x="97" y="124"/>
                </a:moveTo>
                <a:cubicBezTo>
                  <a:pt x="91" y="126"/>
                  <a:pt x="88" y="130"/>
                  <a:pt x="90" y="136"/>
                </a:cubicBezTo>
                <a:cubicBezTo>
                  <a:pt x="91" y="138"/>
                  <a:pt x="93" y="140"/>
                  <a:pt x="94" y="143"/>
                </a:cubicBezTo>
                <a:cubicBezTo>
                  <a:pt x="96" y="149"/>
                  <a:pt x="97" y="154"/>
                  <a:pt x="100" y="160"/>
                </a:cubicBezTo>
                <a:cubicBezTo>
                  <a:pt x="104" y="170"/>
                  <a:pt x="110" y="181"/>
                  <a:pt x="115" y="190"/>
                </a:cubicBezTo>
                <a:cubicBezTo>
                  <a:pt x="118" y="192"/>
                  <a:pt x="125" y="193"/>
                  <a:pt x="131" y="192"/>
                </a:cubicBezTo>
                <a:cubicBezTo>
                  <a:pt x="131" y="191"/>
                  <a:pt x="130" y="191"/>
                  <a:pt x="131" y="190"/>
                </a:cubicBezTo>
                <a:cubicBezTo>
                  <a:pt x="130" y="191"/>
                  <a:pt x="128" y="192"/>
                  <a:pt x="127" y="191"/>
                </a:cubicBezTo>
                <a:cubicBezTo>
                  <a:pt x="127" y="189"/>
                  <a:pt x="129" y="189"/>
                  <a:pt x="130" y="186"/>
                </a:cubicBezTo>
                <a:cubicBezTo>
                  <a:pt x="128" y="185"/>
                  <a:pt x="126" y="189"/>
                  <a:pt x="125" y="187"/>
                </a:cubicBezTo>
                <a:cubicBezTo>
                  <a:pt x="125" y="185"/>
                  <a:pt x="129" y="184"/>
                  <a:pt x="127" y="182"/>
                </a:cubicBezTo>
                <a:cubicBezTo>
                  <a:pt x="126" y="183"/>
                  <a:pt x="124" y="184"/>
                  <a:pt x="123" y="184"/>
                </a:cubicBezTo>
                <a:cubicBezTo>
                  <a:pt x="123" y="181"/>
                  <a:pt x="125" y="180"/>
                  <a:pt x="126" y="178"/>
                </a:cubicBezTo>
                <a:cubicBezTo>
                  <a:pt x="125" y="177"/>
                  <a:pt x="125" y="175"/>
                  <a:pt x="124" y="174"/>
                </a:cubicBezTo>
                <a:cubicBezTo>
                  <a:pt x="122" y="175"/>
                  <a:pt x="118" y="179"/>
                  <a:pt x="116" y="177"/>
                </a:cubicBezTo>
                <a:cubicBezTo>
                  <a:pt x="118" y="175"/>
                  <a:pt x="120" y="173"/>
                  <a:pt x="123" y="172"/>
                </a:cubicBezTo>
                <a:cubicBezTo>
                  <a:pt x="123" y="171"/>
                  <a:pt x="122" y="171"/>
                  <a:pt x="122" y="170"/>
                </a:cubicBezTo>
                <a:cubicBezTo>
                  <a:pt x="121" y="170"/>
                  <a:pt x="119" y="172"/>
                  <a:pt x="118" y="171"/>
                </a:cubicBezTo>
                <a:cubicBezTo>
                  <a:pt x="117" y="169"/>
                  <a:pt x="120" y="168"/>
                  <a:pt x="121" y="167"/>
                </a:cubicBezTo>
                <a:cubicBezTo>
                  <a:pt x="120" y="167"/>
                  <a:pt x="120" y="166"/>
                  <a:pt x="120" y="166"/>
                </a:cubicBezTo>
                <a:cubicBezTo>
                  <a:pt x="120" y="166"/>
                  <a:pt x="116" y="168"/>
                  <a:pt x="116" y="166"/>
                </a:cubicBezTo>
                <a:cubicBezTo>
                  <a:pt x="116" y="164"/>
                  <a:pt x="118" y="165"/>
                  <a:pt x="118" y="163"/>
                </a:cubicBezTo>
                <a:cubicBezTo>
                  <a:pt x="117" y="163"/>
                  <a:pt x="115" y="165"/>
                  <a:pt x="114" y="164"/>
                </a:cubicBezTo>
                <a:cubicBezTo>
                  <a:pt x="114" y="162"/>
                  <a:pt x="117" y="160"/>
                  <a:pt x="116" y="159"/>
                </a:cubicBezTo>
                <a:cubicBezTo>
                  <a:pt x="115" y="159"/>
                  <a:pt x="113" y="163"/>
                  <a:pt x="111" y="160"/>
                </a:cubicBezTo>
                <a:cubicBezTo>
                  <a:pt x="112" y="159"/>
                  <a:pt x="114" y="158"/>
                  <a:pt x="115" y="156"/>
                </a:cubicBezTo>
                <a:cubicBezTo>
                  <a:pt x="114" y="156"/>
                  <a:pt x="114" y="155"/>
                  <a:pt x="114" y="154"/>
                </a:cubicBezTo>
                <a:cubicBezTo>
                  <a:pt x="111" y="154"/>
                  <a:pt x="109" y="156"/>
                  <a:pt x="107" y="157"/>
                </a:cubicBezTo>
                <a:cubicBezTo>
                  <a:pt x="107" y="157"/>
                  <a:pt x="107" y="157"/>
                  <a:pt x="106" y="156"/>
                </a:cubicBezTo>
                <a:cubicBezTo>
                  <a:pt x="107" y="153"/>
                  <a:pt x="111" y="153"/>
                  <a:pt x="112" y="151"/>
                </a:cubicBezTo>
                <a:cubicBezTo>
                  <a:pt x="112" y="151"/>
                  <a:pt x="112" y="151"/>
                  <a:pt x="112" y="150"/>
                </a:cubicBezTo>
                <a:cubicBezTo>
                  <a:pt x="111" y="150"/>
                  <a:pt x="110" y="151"/>
                  <a:pt x="108" y="151"/>
                </a:cubicBezTo>
                <a:cubicBezTo>
                  <a:pt x="108" y="150"/>
                  <a:pt x="108" y="150"/>
                  <a:pt x="108" y="149"/>
                </a:cubicBezTo>
                <a:cubicBezTo>
                  <a:pt x="108" y="148"/>
                  <a:pt x="110" y="148"/>
                  <a:pt x="110" y="147"/>
                </a:cubicBezTo>
                <a:cubicBezTo>
                  <a:pt x="109" y="146"/>
                  <a:pt x="107" y="149"/>
                  <a:pt x="105" y="148"/>
                </a:cubicBezTo>
                <a:cubicBezTo>
                  <a:pt x="106" y="146"/>
                  <a:pt x="106" y="145"/>
                  <a:pt x="108" y="145"/>
                </a:cubicBezTo>
                <a:cubicBezTo>
                  <a:pt x="108" y="144"/>
                  <a:pt x="108" y="143"/>
                  <a:pt x="107" y="143"/>
                </a:cubicBezTo>
                <a:cubicBezTo>
                  <a:pt x="106" y="144"/>
                  <a:pt x="106" y="145"/>
                  <a:pt x="104" y="145"/>
                </a:cubicBezTo>
                <a:cubicBezTo>
                  <a:pt x="104" y="143"/>
                  <a:pt x="104" y="141"/>
                  <a:pt x="106" y="141"/>
                </a:cubicBezTo>
                <a:cubicBezTo>
                  <a:pt x="106" y="140"/>
                  <a:pt x="106" y="139"/>
                  <a:pt x="105" y="139"/>
                </a:cubicBezTo>
                <a:cubicBezTo>
                  <a:pt x="103" y="140"/>
                  <a:pt x="100" y="144"/>
                  <a:pt x="98" y="143"/>
                </a:cubicBezTo>
                <a:cubicBezTo>
                  <a:pt x="100" y="140"/>
                  <a:pt x="101" y="138"/>
                  <a:pt x="105" y="137"/>
                </a:cubicBezTo>
                <a:cubicBezTo>
                  <a:pt x="102" y="132"/>
                  <a:pt x="100" y="126"/>
                  <a:pt x="97" y="124"/>
                </a:cubicBezTo>
                <a:close/>
                <a:moveTo>
                  <a:pt x="135" y="147"/>
                </a:moveTo>
                <a:cubicBezTo>
                  <a:pt x="137" y="146"/>
                  <a:pt x="138" y="145"/>
                  <a:pt x="139" y="143"/>
                </a:cubicBezTo>
                <a:cubicBezTo>
                  <a:pt x="138" y="142"/>
                  <a:pt x="137" y="141"/>
                  <a:pt x="137" y="140"/>
                </a:cubicBezTo>
                <a:cubicBezTo>
                  <a:pt x="137" y="143"/>
                  <a:pt x="135" y="144"/>
                  <a:pt x="135" y="147"/>
                </a:cubicBezTo>
                <a:close/>
                <a:moveTo>
                  <a:pt x="168" y="143"/>
                </a:moveTo>
                <a:cubicBezTo>
                  <a:pt x="167" y="143"/>
                  <a:pt x="166" y="143"/>
                  <a:pt x="165" y="142"/>
                </a:cubicBezTo>
                <a:cubicBezTo>
                  <a:pt x="165" y="143"/>
                  <a:pt x="164" y="143"/>
                  <a:pt x="164" y="144"/>
                </a:cubicBezTo>
                <a:cubicBezTo>
                  <a:pt x="165" y="145"/>
                  <a:pt x="167" y="145"/>
                  <a:pt x="169" y="145"/>
                </a:cubicBezTo>
                <a:cubicBezTo>
                  <a:pt x="169" y="143"/>
                  <a:pt x="167" y="145"/>
                  <a:pt x="168" y="143"/>
                </a:cubicBezTo>
                <a:close/>
                <a:moveTo>
                  <a:pt x="134" y="148"/>
                </a:moveTo>
                <a:cubicBezTo>
                  <a:pt x="134" y="150"/>
                  <a:pt x="132" y="155"/>
                  <a:pt x="132" y="155"/>
                </a:cubicBezTo>
                <a:cubicBezTo>
                  <a:pt x="135" y="160"/>
                  <a:pt x="136" y="152"/>
                  <a:pt x="139" y="151"/>
                </a:cubicBezTo>
                <a:cubicBezTo>
                  <a:pt x="141" y="152"/>
                  <a:pt x="142" y="154"/>
                  <a:pt x="143" y="154"/>
                </a:cubicBezTo>
                <a:cubicBezTo>
                  <a:pt x="144" y="153"/>
                  <a:pt x="145" y="153"/>
                  <a:pt x="145" y="152"/>
                </a:cubicBezTo>
                <a:cubicBezTo>
                  <a:pt x="143" y="150"/>
                  <a:pt x="142" y="147"/>
                  <a:pt x="140" y="146"/>
                </a:cubicBezTo>
                <a:cubicBezTo>
                  <a:pt x="139" y="147"/>
                  <a:pt x="136" y="149"/>
                  <a:pt x="134" y="148"/>
                </a:cubicBezTo>
                <a:close/>
                <a:moveTo>
                  <a:pt x="162" y="147"/>
                </a:moveTo>
                <a:cubicBezTo>
                  <a:pt x="160" y="153"/>
                  <a:pt x="157" y="158"/>
                  <a:pt x="155" y="165"/>
                </a:cubicBezTo>
                <a:cubicBezTo>
                  <a:pt x="158" y="167"/>
                  <a:pt x="163" y="167"/>
                  <a:pt x="166" y="165"/>
                </a:cubicBezTo>
                <a:cubicBezTo>
                  <a:pt x="167" y="160"/>
                  <a:pt x="168" y="155"/>
                  <a:pt x="169" y="149"/>
                </a:cubicBezTo>
                <a:cubicBezTo>
                  <a:pt x="167" y="148"/>
                  <a:pt x="165" y="147"/>
                  <a:pt x="162" y="147"/>
                </a:cubicBezTo>
                <a:close/>
                <a:moveTo>
                  <a:pt x="167" y="172"/>
                </a:moveTo>
                <a:cubicBezTo>
                  <a:pt x="167" y="172"/>
                  <a:pt x="167" y="174"/>
                  <a:pt x="169" y="174"/>
                </a:cubicBezTo>
                <a:cubicBezTo>
                  <a:pt x="170" y="167"/>
                  <a:pt x="172" y="159"/>
                  <a:pt x="175" y="152"/>
                </a:cubicBezTo>
                <a:cubicBezTo>
                  <a:pt x="174" y="150"/>
                  <a:pt x="173" y="150"/>
                  <a:pt x="171" y="149"/>
                </a:cubicBezTo>
                <a:cubicBezTo>
                  <a:pt x="170" y="156"/>
                  <a:pt x="168" y="165"/>
                  <a:pt x="167" y="172"/>
                </a:cubicBezTo>
                <a:close/>
                <a:moveTo>
                  <a:pt x="132" y="159"/>
                </a:moveTo>
                <a:cubicBezTo>
                  <a:pt x="133" y="171"/>
                  <a:pt x="134" y="184"/>
                  <a:pt x="136" y="192"/>
                </a:cubicBezTo>
                <a:cubicBezTo>
                  <a:pt x="137" y="192"/>
                  <a:pt x="141" y="192"/>
                  <a:pt x="142" y="192"/>
                </a:cubicBezTo>
                <a:cubicBezTo>
                  <a:pt x="143" y="191"/>
                  <a:pt x="141" y="188"/>
                  <a:pt x="142" y="186"/>
                </a:cubicBezTo>
                <a:cubicBezTo>
                  <a:pt x="145" y="186"/>
                  <a:pt x="143" y="191"/>
                  <a:pt x="145" y="192"/>
                </a:cubicBezTo>
                <a:cubicBezTo>
                  <a:pt x="148" y="190"/>
                  <a:pt x="148" y="184"/>
                  <a:pt x="147" y="180"/>
                </a:cubicBezTo>
                <a:cubicBezTo>
                  <a:pt x="149" y="172"/>
                  <a:pt x="147" y="164"/>
                  <a:pt x="147" y="156"/>
                </a:cubicBezTo>
                <a:cubicBezTo>
                  <a:pt x="145" y="157"/>
                  <a:pt x="143" y="158"/>
                  <a:pt x="142" y="157"/>
                </a:cubicBezTo>
                <a:cubicBezTo>
                  <a:pt x="142" y="164"/>
                  <a:pt x="143" y="172"/>
                  <a:pt x="143" y="180"/>
                </a:cubicBezTo>
                <a:cubicBezTo>
                  <a:pt x="139" y="173"/>
                  <a:pt x="142" y="162"/>
                  <a:pt x="138" y="155"/>
                </a:cubicBezTo>
                <a:cubicBezTo>
                  <a:pt x="138" y="158"/>
                  <a:pt x="135" y="160"/>
                  <a:pt x="132" y="159"/>
                </a:cubicBezTo>
                <a:close/>
                <a:moveTo>
                  <a:pt x="149" y="192"/>
                </a:moveTo>
                <a:cubicBezTo>
                  <a:pt x="151" y="191"/>
                  <a:pt x="153" y="191"/>
                  <a:pt x="156" y="190"/>
                </a:cubicBezTo>
                <a:cubicBezTo>
                  <a:pt x="160" y="184"/>
                  <a:pt x="163" y="177"/>
                  <a:pt x="164" y="169"/>
                </a:cubicBezTo>
                <a:cubicBezTo>
                  <a:pt x="160" y="169"/>
                  <a:pt x="156" y="169"/>
                  <a:pt x="155" y="167"/>
                </a:cubicBezTo>
                <a:cubicBezTo>
                  <a:pt x="152" y="176"/>
                  <a:pt x="150" y="183"/>
                  <a:pt x="149" y="192"/>
                </a:cubicBezTo>
                <a:close/>
                <a:moveTo>
                  <a:pt x="131" y="184"/>
                </a:moveTo>
                <a:cubicBezTo>
                  <a:pt x="132" y="185"/>
                  <a:pt x="131" y="186"/>
                  <a:pt x="133" y="187"/>
                </a:cubicBezTo>
                <a:cubicBezTo>
                  <a:pt x="132" y="185"/>
                  <a:pt x="133" y="184"/>
                  <a:pt x="132" y="183"/>
                </a:cubicBezTo>
                <a:cubicBezTo>
                  <a:pt x="131" y="183"/>
                  <a:pt x="131" y="184"/>
                  <a:pt x="131" y="184"/>
                </a:cubicBezTo>
                <a:close/>
                <a:moveTo>
                  <a:pt x="115" y="207"/>
                </a:moveTo>
                <a:cubicBezTo>
                  <a:pt x="128" y="209"/>
                  <a:pt x="137" y="210"/>
                  <a:pt x="148" y="206"/>
                </a:cubicBezTo>
                <a:cubicBezTo>
                  <a:pt x="154" y="206"/>
                  <a:pt x="155" y="204"/>
                  <a:pt x="159" y="202"/>
                </a:cubicBezTo>
                <a:cubicBezTo>
                  <a:pt x="158" y="197"/>
                  <a:pt x="160" y="195"/>
                  <a:pt x="161" y="190"/>
                </a:cubicBezTo>
                <a:cubicBezTo>
                  <a:pt x="154" y="196"/>
                  <a:pt x="143" y="194"/>
                  <a:pt x="133" y="195"/>
                </a:cubicBezTo>
                <a:cubicBezTo>
                  <a:pt x="128" y="196"/>
                  <a:pt x="117" y="195"/>
                  <a:pt x="113" y="192"/>
                </a:cubicBezTo>
                <a:cubicBezTo>
                  <a:pt x="114" y="198"/>
                  <a:pt x="114" y="202"/>
                  <a:pt x="115" y="207"/>
                </a:cubicBezTo>
                <a:close/>
                <a:moveTo>
                  <a:pt x="153" y="209"/>
                </a:moveTo>
                <a:cubicBezTo>
                  <a:pt x="154" y="212"/>
                  <a:pt x="154" y="214"/>
                  <a:pt x="154" y="217"/>
                </a:cubicBezTo>
                <a:cubicBezTo>
                  <a:pt x="156" y="217"/>
                  <a:pt x="156" y="216"/>
                  <a:pt x="158" y="216"/>
                </a:cubicBezTo>
                <a:cubicBezTo>
                  <a:pt x="158" y="212"/>
                  <a:pt x="159" y="210"/>
                  <a:pt x="158" y="206"/>
                </a:cubicBezTo>
                <a:cubicBezTo>
                  <a:pt x="157" y="207"/>
                  <a:pt x="154" y="207"/>
                  <a:pt x="153" y="209"/>
                </a:cubicBezTo>
                <a:close/>
                <a:moveTo>
                  <a:pt x="150" y="219"/>
                </a:moveTo>
                <a:cubicBezTo>
                  <a:pt x="150" y="219"/>
                  <a:pt x="150" y="219"/>
                  <a:pt x="151" y="219"/>
                </a:cubicBezTo>
                <a:cubicBezTo>
                  <a:pt x="152" y="216"/>
                  <a:pt x="152" y="210"/>
                  <a:pt x="150" y="209"/>
                </a:cubicBezTo>
                <a:cubicBezTo>
                  <a:pt x="149" y="211"/>
                  <a:pt x="149" y="216"/>
                  <a:pt x="150" y="219"/>
                </a:cubicBezTo>
                <a:close/>
                <a:moveTo>
                  <a:pt x="116" y="210"/>
                </a:moveTo>
                <a:cubicBezTo>
                  <a:pt x="116" y="213"/>
                  <a:pt x="117" y="216"/>
                  <a:pt x="117" y="220"/>
                </a:cubicBezTo>
                <a:cubicBezTo>
                  <a:pt x="119" y="220"/>
                  <a:pt x="120" y="221"/>
                  <a:pt x="120" y="220"/>
                </a:cubicBezTo>
                <a:cubicBezTo>
                  <a:pt x="121" y="218"/>
                  <a:pt x="120" y="215"/>
                  <a:pt x="120" y="211"/>
                </a:cubicBezTo>
                <a:cubicBezTo>
                  <a:pt x="118" y="210"/>
                  <a:pt x="118" y="209"/>
                  <a:pt x="116" y="210"/>
                </a:cubicBezTo>
                <a:close/>
                <a:moveTo>
                  <a:pt x="140" y="211"/>
                </a:moveTo>
                <a:cubicBezTo>
                  <a:pt x="140" y="215"/>
                  <a:pt x="139" y="218"/>
                  <a:pt x="140" y="222"/>
                </a:cubicBezTo>
                <a:cubicBezTo>
                  <a:pt x="142" y="221"/>
                  <a:pt x="145" y="222"/>
                  <a:pt x="147" y="220"/>
                </a:cubicBezTo>
                <a:cubicBezTo>
                  <a:pt x="147" y="216"/>
                  <a:pt x="147" y="214"/>
                  <a:pt x="146" y="210"/>
                </a:cubicBezTo>
                <a:cubicBezTo>
                  <a:pt x="144" y="210"/>
                  <a:pt x="142" y="211"/>
                  <a:pt x="140" y="211"/>
                </a:cubicBezTo>
                <a:close/>
                <a:moveTo>
                  <a:pt x="123" y="221"/>
                </a:moveTo>
                <a:cubicBezTo>
                  <a:pt x="126" y="222"/>
                  <a:pt x="128" y="222"/>
                  <a:pt x="132" y="222"/>
                </a:cubicBezTo>
                <a:cubicBezTo>
                  <a:pt x="131" y="219"/>
                  <a:pt x="132" y="215"/>
                  <a:pt x="131" y="212"/>
                </a:cubicBezTo>
                <a:cubicBezTo>
                  <a:pt x="129" y="211"/>
                  <a:pt x="125" y="211"/>
                  <a:pt x="123" y="211"/>
                </a:cubicBezTo>
                <a:cubicBezTo>
                  <a:pt x="123" y="213"/>
                  <a:pt x="122" y="219"/>
                  <a:pt x="123" y="221"/>
                </a:cubicBezTo>
                <a:close/>
                <a:moveTo>
                  <a:pt x="135" y="211"/>
                </a:moveTo>
                <a:cubicBezTo>
                  <a:pt x="133" y="215"/>
                  <a:pt x="134" y="219"/>
                  <a:pt x="134" y="223"/>
                </a:cubicBezTo>
                <a:cubicBezTo>
                  <a:pt x="135" y="223"/>
                  <a:pt x="137" y="223"/>
                  <a:pt x="138" y="222"/>
                </a:cubicBezTo>
                <a:cubicBezTo>
                  <a:pt x="137" y="219"/>
                  <a:pt x="138" y="215"/>
                  <a:pt x="137" y="211"/>
                </a:cubicBezTo>
                <a:cubicBezTo>
                  <a:pt x="136" y="211"/>
                  <a:pt x="135" y="211"/>
                  <a:pt x="135" y="211"/>
                </a:cubicBezTo>
                <a:close/>
                <a:moveTo>
                  <a:pt x="147" y="224"/>
                </a:moveTo>
                <a:cubicBezTo>
                  <a:pt x="147" y="224"/>
                  <a:pt x="147" y="223"/>
                  <a:pt x="146" y="224"/>
                </a:cubicBezTo>
                <a:cubicBezTo>
                  <a:pt x="138" y="227"/>
                  <a:pt x="127" y="226"/>
                  <a:pt x="118" y="223"/>
                </a:cubicBezTo>
                <a:cubicBezTo>
                  <a:pt x="119" y="228"/>
                  <a:pt x="120" y="235"/>
                  <a:pt x="121" y="240"/>
                </a:cubicBezTo>
                <a:cubicBezTo>
                  <a:pt x="122" y="241"/>
                  <a:pt x="123" y="241"/>
                  <a:pt x="124" y="242"/>
                </a:cubicBezTo>
                <a:cubicBezTo>
                  <a:pt x="126" y="242"/>
                  <a:pt x="128" y="244"/>
                  <a:pt x="131" y="244"/>
                </a:cubicBezTo>
                <a:cubicBezTo>
                  <a:pt x="133" y="244"/>
                  <a:pt x="134" y="243"/>
                  <a:pt x="136" y="243"/>
                </a:cubicBezTo>
                <a:cubicBezTo>
                  <a:pt x="142" y="243"/>
                  <a:pt x="148" y="245"/>
                  <a:pt x="153" y="241"/>
                </a:cubicBezTo>
                <a:cubicBezTo>
                  <a:pt x="156" y="235"/>
                  <a:pt x="157" y="225"/>
                  <a:pt x="157" y="219"/>
                </a:cubicBezTo>
                <a:cubicBezTo>
                  <a:pt x="154" y="221"/>
                  <a:pt x="150" y="222"/>
                  <a:pt x="147" y="224"/>
                </a:cubicBezTo>
                <a:close/>
                <a:moveTo>
                  <a:pt x="69" y="220"/>
                </a:moveTo>
                <a:cubicBezTo>
                  <a:pt x="71" y="223"/>
                  <a:pt x="72" y="230"/>
                  <a:pt x="65" y="230"/>
                </a:cubicBezTo>
                <a:cubicBezTo>
                  <a:pt x="64" y="229"/>
                  <a:pt x="63" y="229"/>
                  <a:pt x="61" y="230"/>
                </a:cubicBezTo>
                <a:cubicBezTo>
                  <a:pt x="60" y="227"/>
                  <a:pt x="60" y="223"/>
                  <a:pt x="58" y="223"/>
                </a:cubicBezTo>
                <a:cubicBezTo>
                  <a:pt x="56" y="225"/>
                  <a:pt x="49" y="227"/>
                  <a:pt x="52" y="231"/>
                </a:cubicBezTo>
                <a:cubicBezTo>
                  <a:pt x="64" y="234"/>
                  <a:pt x="81" y="235"/>
                  <a:pt x="95" y="231"/>
                </a:cubicBezTo>
                <a:cubicBezTo>
                  <a:pt x="94" y="230"/>
                  <a:pt x="96" y="231"/>
                  <a:pt x="95" y="229"/>
                </a:cubicBezTo>
                <a:cubicBezTo>
                  <a:pt x="94" y="226"/>
                  <a:pt x="90" y="223"/>
                  <a:pt x="88" y="223"/>
                </a:cubicBezTo>
                <a:cubicBezTo>
                  <a:pt x="92" y="227"/>
                  <a:pt x="84" y="231"/>
                  <a:pt x="80" y="229"/>
                </a:cubicBezTo>
                <a:cubicBezTo>
                  <a:pt x="77" y="228"/>
                  <a:pt x="76" y="225"/>
                  <a:pt x="77" y="222"/>
                </a:cubicBezTo>
                <a:cubicBezTo>
                  <a:pt x="76" y="222"/>
                  <a:pt x="76" y="221"/>
                  <a:pt x="75" y="220"/>
                </a:cubicBezTo>
                <a:cubicBezTo>
                  <a:pt x="74" y="221"/>
                  <a:pt x="72" y="220"/>
                  <a:pt x="69" y="220"/>
                </a:cubicBezTo>
                <a:close/>
                <a:moveTo>
                  <a:pt x="99" y="231"/>
                </a:moveTo>
                <a:cubicBezTo>
                  <a:pt x="98" y="232"/>
                  <a:pt x="96" y="234"/>
                  <a:pt x="95" y="234"/>
                </a:cubicBezTo>
                <a:cubicBezTo>
                  <a:pt x="84" y="239"/>
                  <a:pt x="69" y="235"/>
                  <a:pt x="55" y="236"/>
                </a:cubicBezTo>
                <a:cubicBezTo>
                  <a:pt x="54" y="235"/>
                  <a:pt x="51" y="235"/>
                  <a:pt x="49" y="234"/>
                </a:cubicBezTo>
                <a:cubicBezTo>
                  <a:pt x="49" y="236"/>
                  <a:pt x="48" y="238"/>
                  <a:pt x="48" y="240"/>
                </a:cubicBezTo>
                <a:cubicBezTo>
                  <a:pt x="52" y="244"/>
                  <a:pt x="62" y="245"/>
                  <a:pt x="72" y="247"/>
                </a:cubicBezTo>
                <a:cubicBezTo>
                  <a:pt x="78" y="247"/>
                  <a:pt x="81" y="247"/>
                  <a:pt x="87" y="246"/>
                </a:cubicBezTo>
                <a:cubicBezTo>
                  <a:pt x="90" y="245"/>
                  <a:pt x="100" y="243"/>
                  <a:pt x="101" y="241"/>
                </a:cubicBezTo>
                <a:cubicBezTo>
                  <a:pt x="103" y="237"/>
                  <a:pt x="100" y="234"/>
                  <a:pt x="100" y="231"/>
                </a:cubicBezTo>
                <a:cubicBezTo>
                  <a:pt x="99" y="231"/>
                  <a:pt x="99" y="231"/>
                  <a:pt x="99" y="231"/>
                </a:cubicBezTo>
                <a:close/>
                <a:moveTo>
                  <a:pt x="38" y="239"/>
                </a:moveTo>
                <a:cubicBezTo>
                  <a:pt x="33" y="241"/>
                  <a:pt x="30" y="243"/>
                  <a:pt x="26" y="245"/>
                </a:cubicBezTo>
                <a:cubicBezTo>
                  <a:pt x="20" y="248"/>
                  <a:pt x="17" y="250"/>
                  <a:pt x="12" y="255"/>
                </a:cubicBezTo>
                <a:cubicBezTo>
                  <a:pt x="10" y="257"/>
                  <a:pt x="7" y="261"/>
                  <a:pt x="7" y="263"/>
                </a:cubicBezTo>
                <a:cubicBezTo>
                  <a:pt x="7" y="267"/>
                  <a:pt x="15" y="269"/>
                  <a:pt x="19" y="271"/>
                </a:cubicBezTo>
                <a:cubicBezTo>
                  <a:pt x="29" y="275"/>
                  <a:pt x="41" y="278"/>
                  <a:pt x="54" y="279"/>
                </a:cubicBezTo>
                <a:cubicBezTo>
                  <a:pt x="65" y="280"/>
                  <a:pt x="70" y="278"/>
                  <a:pt x="80" y="278"/>
                </a:cubicBezTo>
                <a:cubicBezTo>
                  <a:pt x="86" y="278"/>
                  <a:pt x="92" y="278"/>
                  <a:pt x="98" y="277"/>
                </a:cubicBezTo>
                <a:cubicBezTo>
                  <a:pt x="109" y="275"/>
                  <a:pt x="118" y="274"/>
                  <a:pt x="127" y="270"/>
                </a:cubicBezTo>
                <a:cubicBezTo>
                  <a:pt x="132" y="268"/>
                  <a:pt x="137" y="265"/>
                  <a:pt x="140" y="262"/>
                </a:cubicBezTo>
                <a:cubicBezTo>
                  <a:pt x="135" y="252"/>
                  <a:pt x="124" y="247"/>
                  <a:pt x="116" y="240"/>
                </a:cubicBezTo>
                <a:cubicBezTo>
                  <a:pt x="112" y="240"/>
                  <a:pt x="110" y="238"/>
                  <a:pt x="106" y="238"/>
                </a:cubicBezTo>
                <a:cubicBezTo>
                  <a:pt x="105" y="239"/>
                  <a:pt x="105" y="240"/>
                  <a:pt x="106" y="241"/>
                </a:cubicBezTo>
                <a:cubicBezTo>
                  <a:pt x="100" y="245"/>
                  <a:pt x="92" y="248"/>
                  <a:pt x="83" y="249"/>
                </a:cubicBezTo>
                <a:cubicBezTo>
                  <a:pt x="77" y="250"/>
                  <a:pt x="72" y="249"/>
                  <a:pt x="67" y="248"/>
                </a:cubicBezTo>
                <a:cubicBezTo>
                  <a:pt x="58" y="247"/>
                  <a:pt x="50" y="247"/>
                  <a:pt x="45" y="243"/>
                </a:cubicBezTo>
                <a:cubicBezTo>
                  <a:pt x="45" y="242"/>
                  <a:pt x="47" y="238"/>
                  <a:pt x="45" y="236"/>
                </a:cubicBezTo>
                <a:cubicBezTo>
                  <a:pt x="43" y="237"/>
                  <a:pt x="40" y="238"/>
                  <a:pt x="38" y="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81" name="Freeform 348"/>
          <p:cNvSpPr>
            <a:spLocks noEditPoints="1"/>
          </p:cNvSpPr>
          <p:nvPr/>
        </p:nvSpPr>
        <p:spPr bwMode="auto">
          <a:xfrm>
            <a:off x="1093788" y="2519363"/>
            <a:ext cx="768350" cy="542925"/>
          </a:xfrm>
          <a:custGeom>
            <a:avLst/>
            <a:gdLst>
              <a:gd name="T0" fmla="*/ 175 w 243"/>
              <a:gd name="T1" fmla="*/ 1 h 172"/>
              <a:gd name="T2" fmla="*/ 202 w 243"/>
              <a:gd name="T3" fmla="*/ 50 h 172"/>
              <a:gd name="T4" fmla="*/ 226 w 243"/>
              <a:gd name="T5" fmla="*/ 101 h 172"/>
              <a:gd name="T6" fmla="*/ 243 w 243"/>
              <a:gd name="T7" fmla="*/ 116 h 172"/>
              <a:gd name="T8" fmla="*/ 207 w 243"/>
              <a:gd name="T9" fmla="*/ 172 h 172"/>
              <a:gd name="T10" fmla="*/ 107 w 243"/>
              <a:gd name="T11" fmla="*/ 169 h 172"/>
              <a:gd name="T12" fmla="*/ 29 w 243"/>
              <a:gd name="T13" fmla="*/ 166 h 172"/>
              <a:gd name="T14" fmla="*/ 9 w 243"/>
              <a:gd name="T15" fmla="*/ 156 h 172"/>
              <a:gd name="T16" fmla="*/ 13 w 243"/>
              <a:gd name="T17" fmla="*/ 125 h 172"/>
              <a:gd name="T18" fmla="*/ 59 w 243"/>
              <a:gd name="T19" fmla="*/ 86 h 172"/>
              <a:gd name="T20" fmla="*/ 139 w 243"/>
              <a:gd name="T21" fmla="*/ 96 h 172"/>
              <a:gd name="T22" fmla="*/ 145 w 243"/>
              <a:gd name="T23" fmla="*/ 32 h 172"/>
              <a:gd name="T24" fmla="*/ 169 w 243"/>
              <a:gd name="T25" fmla="*/ 40 h 172"/>
              <a:gd name="T26" fmla="*/ 213 w 243"/>
              <a:gd name="T27" fmla="*/ 154 h 172"/>
              <a:gd name="T28" fmla="*/ 184 w 243"/>
              <a:gd name="T29" fmla="*/ 163 h 172"/>
              <a:gd name="T30" fmla="*/ 178 w 243"/>
              <a:gd name="T31" fmla="*/ 168 h 172"/>
              <a:gd name="T32" fmla="*/ 217 w 243"/>
              <a:gd name="T33" fmla="*/ 154 h 172"/>
              <a:gd name="T34" fmla="*/ 168 w 243"/>
              <a:gd name="T35" fmla="*/ 16 h 172"/>
              <a:gd name="T36" fmla="*/ 176 w 243"/>
              <a:gd name="T37" fmla="*/ 32 h 172"/>
              <a:gd name="T38" fmla="*/ 172 w 243"/>
              <a:gd name="T39" fmla="*/ 11 h 172"/>
              <a:gd name="T40" fmla="*/ 183 w 243"/>
              <a:gd name="T41" fmla="*/ 27 h 172"/>
              <a:gd name="T42" fmla="*/ 173 w 243"/>
              <a:gd name="T43" fmla="*/ 5 h 172"/>
              <a:gd name="T44" fmla="*/ 150 w 243"/>
              <a:gd name="T45" fmla="*/ 31 h 172"/>
              <a:gd name="T46" fmla="*/ 152 w 243"/>
              <a:gd name="T47" fmla="*/ 25 h 172"/>
              <a:gd name="T48" fmla="*/ 190 w 243"/>
              <a:gd name="T49" fmla="*/ 47 h 172"/>
              <a:gd name="T50" fmla="*/ 165 w 243"/>
              <a:gd name="T51" fmla="*/ 51 h 172"/>
              <a:gd name="T52" fmla="*/ 144 w 243"/>
              <a:gd name="T53" fmla="*/ 95 h 172"/>
              <a:gd name="T54" fmla="*/ 172 w 243"/>
              <a:gd name="T55" fmla="*/ 50 h 172"/>
              <a:gd name="T56" fmla="*/ 215 w 243"/>
              <a:gd name="T57" fmla="*/ 89 h 172"/>
              <a:gd name="T58" fmla="*/ 126 w 243"/>
              <a:gd name="T59" fmla="*/ 123 h 172"/>
              <a:gd name="T60" fmla="*/ 194 w 243"/>
              <a:gd name="T61" fmla="*/ 143 h 172"/>
              <a:gd name="T62" fmla="*/ 94 w 243"/>
              <a:gd name="T63" fmla="*/ 89 h 172"/>
              <a:gd name="T64" fmla="*/ 40 w 243"/>
              <a:gd name="T65" fmla="*/ 86 h 172"/>
              <a:gd name="T66" fmla="*/ 20 w 243"/>
              <a:gd name="T67" fmla="*/ 120 h 172"/>
              <a:gd name="T68" fmla="*/ 21 w 243"/>
              <a:gd name="T69" fmla="*/ 138 h 172"/>
              <a:gd name="T70" fmla="*/ 132 w 243"/>
              <a:gd name="T71" fmla="*/ 111 h 172"/>
              <a:gd name="T72" fmla="*/ 202 w 243"/>
              <a:gd name="T73" fmla="*/ 148 h 172"/>
              <a:gd name="T74" fmla="*/ 227 w 243"/>
              <a:gd name="T75" fmla="*/ 115 h 172"/>
              <a:gd name="T76" fmla="*/ 207 w 243"/>
              <a:gd name="T77" fmla="*/ 154 h 172"/>
              <a:gd name="T78" fmla="*/ 227 w 243"/>
              <a:gd name="T79" fmla="*/ 115 h 172"/>
              <a:gd name="T80" fmla="*/ 19 w 243"/>
              <a:gd name="T81" fmla="*/ 139 h 172"/>
              <a:gd name="T82" fmla="*/ 178 w 243"/>
              <a:gd name="T83" fmla="*/ 142 h 172"/>
              <a:gd name="T84" fmla="*/ 178 w 243"/>
              <a:gd name="T85" fmla="*/ 142 h 172"/>
              <a:gd name="T86" fmla="*/ 24 w 243"/>
              <a:gd name="T87" fmla="*/ 153 h 172"/>
              <a:gd name="T88" fmla="*/ 74 w 243"/>
              <a:gd name="T89" fmla="*/ 157 h 172"/>
              <a:gd name="T90" fmla="*/ 65 w 243"/>
              <a:gd name="T91" fmla="*/ 149 h 172"/>
              <a:gd name="T92" fmla="*/ 176 w 243"/>
              <a:gd name="T93" fmla="*/ 148 h 172"/>
              <a:gd name="T94" fmla="*/ 137 w 243"/>
              <a:gd name="T95" fmla="*/ 150 h 172"/>
              <a:gd name="T96" fmla="*/ 203 w 243"/>
              <a:gd name="T97" fmla="*/ 161 h 172"/>
              <a:gd name="T98" fmla="*/ 203 w 243"/>
              <a:gd name="T99" fmla="*/ 153 h 172"/>
              <a:gd name="T100" fmla="*/ 109 w 243"/>
              <a:gd name="T101" fmla="*/ 154 h 172"/>
              <a:gd name="T102" fmla="*/ 98 w 243"/>
              <a:gd name="T103" fmla="*/ 158 h 172"/>
              <a:gd name="T104" fmla="*/ 80 w 243"/>
              <a:gd name="T105" fmla="*/ 157 h 172"/>
              <a:gd name="T106" fmla="*/ 46 w 243"/>
              <a:gd name="T107" fmla="*/ 160 h 172"/>
              <a:gd name="T108" fmla="*/ 52 w 243"/>
              <a:gd name="T109" fmla="*/ 164 h 172"/>
              <a:gd name="T110" fmla="*/ 103 w 243"/>
              <a:gd name="T111" fmla="*/ 16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3" h="172">
                <a:moveTo>
                  <a:pt x="169" y="40"/>
                </a:moveTo>
                <a:cubicBezTo>
                  <a:pt x="170" y="37"/>
                  <a:pt x="166" y="33"/>
                  <a:pt x="165" y="29"/>
                </a:cubicBezTo>
                <a:cubicBezTo>
                  <a:pt x="163" y="18"/>
                  <a:pt x="168" y="6"/>
                  <a:pt x="173" y="0"/>
                </a:cubicBezTo>
                <a:cubicBezTo>
                  <a:pt x="175" y="0"/>
                  <a:pt x="174" y="1"/>
                  <a:pt x="175" y="1"/>
                </a:cubicBezTo>
                <a:cubicBezTo>
                  <a:pt x="176" y="2"/>
                  <a:pt x="175" y="2"/>
                  <a:pt x="175" y="4"/>
                </a:cubicBezTo>
                <a:cubicBezTo>
                  <a:pt x="178" y="8"/>
                  <a:pt x="183" y="10"/>
                  <a:pt x="186" y="14"/>
                </a:cubicBezTo>
                <a:cubicBezTo>
                  <a:pt x="192" y="26"/>
                  <a:pt x="186" y="36"/>
                  <a:pt x="178" y="44"/>
                </a:cubicBezTo>
                <a:cubicBezTo>
                  <a:pt x="187" y="44"/>
                  <a:pt x="196" y="45"/>
                  <a:pt x="202" y="50"/>
                </a:cubicBezTo>
                <a:cubicBezTo>
                  <a:pt x="211" y="58"/>
                  <a:pt x="212" y="71"/>
                  <a:pt x="207" y="84"/>
                </a:cubicBezTo>
                <a:cubicBezTo>
                  <a:pt x="216" y="86"/>
                  <a:pt x="227" y="88"/>
                  <a:pt x="235" y="90"/>
                </a:cubicBezTo>
                <a:cubicBezTo>
                  <a:pt x="235" y="93"/>
                  <a:pt x="232" y="94"/>
                  <a:pt x="231" y="96"/>
                </a:cubicBezTo>
                <a:cubicBezTo>
                  <a:pt x="229" y="97"/>
                  <a:pt x="228" y="100"/>
                  <a:pt x="226" y="101"/>
                </a:cubicBezTo>
                <a:cubicBezTo>
                  <a:pt x="229" y="103"/>
                  <a:pt x="232" y="102"/>
                  <a:pt x="235" y="104"/>
                </a:cubicBezTo>
                <a:cubicBezTo>
                  <a:pt x="235" y="106"/>
                  <a:pt x="234" y="109"/>
                  <a:pt x="234" y="111"/>
                </a:cubicBezTo>
                <a:cubicBezTo>
                  <a:pt x="235" y="111"/>
                  <a:pt x="237" y="114"/>
                  <a:pt x="239" y="114"/>
                </a:cubicBezTo>
                <a:cubicBezTo>
                  <a:pt x="240" y="115"/>
                  <a:pt x="243" y="114"/>
                  <a:pt x="243" y="116"/>
                </a:cubicBezTo>
                <a:cubicBezTo>
                  <a:pt x="243" y="120"/>
                  <a:pt x="237" y="124"/>
                  <a:pt x="237" y="128"/>
                </a:cubicBezTo>
                <a:cubicBezTo>
                  <a:pt x="229" y="140"/>
                  <a:pt x="219" y="153"/>
                  <a:pt x="214" y="168"/>
                </a:cubicBezTo>
                <a:cubicBezTo>
                  <a:pt x="212" y="168"/>
                  <a:pt x="212" y="170"/>
                  <a:pt x="211" y="171"/>
                </a:cubicBezTo>
                <a:cubicBezTo>
                  <a:pt x="210" y="172"/>
                  <a:pt x="208" y="171"/>
                  <a:pt x="207" y="172"/>
                </a:cubicBezTo>
                <a:cubicBezTo>
                  <a:pt x="198" y="168"/>
                  <a:pt x="187" y="171"/>
                  <a:pt x="174" y="171"/>
                </a:cubicBezTo>
                <a:cubicBezTo>
                  <a:pt x="163" y="170"/>
                  <a:pt x="152" y="171"/>
                  <a:pt x="140" y="171"/>
                </a:cubicBezTo>
                <a:cubicBezTo>
                  <a:pt x="135" y="170"/>
                  <a:pt x="129" y="169"/>
                  <a:pt x="124" y="169"/>
                </a:cubicBezTo>
                <a:cubicBezTo>
                  <a:pt x="117" y="169"/>
                  <a:pt x="112" y="167"/>
                  <a:pt x="107" y="169"/>
                </a:cubicBezTo>
                <a:cubicBezTo>
                  <a:pt x="105" y="168"/>
                  <a:pt x="102" y="169"/>
                  <a:pt x="99" y="169"/>
                </a:cubicBezTo>
                <a:cubicBezTo>
                  <a:pt x="96" y="168"/>
                  <a:pt x="92" y="167"/>
                  <a:pt x="89" y="167"/>
                </a:cubicBezTo>
                <a:cubicBezTo>
                  <a:pt x="85" y="167"/>
                  <a:pt x="81" y="167"/>
                  <a:pt x="76" y="167"/>
                </a:cubicBezTo>
                <a:cubicBezTo>
                  <a:pt x="59" y="167"/>
                  <a:pt x="45" y="166"/>
                  <a:pt x="29" y="166"/>
                </a:cubicBezTo>
                <a:cubicBezTo>
                  <a:pt x="27" y="166"/>
                  <a:pt x="26" y="165"/>
                  <a:pt x="24" y="165"/>
                </a:cubicBezTo>
                <a:cubicBezTo>
                  <a:pt x="19" y="165"/>
                  <a:pt x="14" y="166"/>
                  <a:pt x="8" y="167"/>
                </a:cubicBezTo>
                <a:cubicBezTo>
                  <a:pt x="4" y="167"/>
                  <a:pt x="2" y="167"/>
                  <a:pt x="0" y="164"/>
                </a:cubicBezTo>
                <a:cubicBezTo>
                  <a:pt x="2" y="160"/>
                  <a:pt x="4" y="155"/>
                  <a:pt x="9" y="156"/>
                </a:cubicBezTo>
                <a:cubicBezTo>
                  <a:pt x="9" y="153"/>
                  <a:pt x="10" y="152"/>
                  <a:pt x="11" y="150"/>
                </a:cubicBezTo>
                <a:cubicBezTo>
                  <a:pt x="3" y="148"/>
                  <a:pt x="13" y="142"/>
                  <a:pt x="16" y="139"/>
                </a:cubicBezTo>
                <a:cubicBezTo>
                  <a:pt x="15" y="136"/>
                  <a:pt x="7" y="135"/>
                  <a:pt x="7" y="133"/>
                </a:cubicBezTo>
                <a:cubicBezTo>
                  <a:pt x="7" y="130"/>
                  <a:pt x="12" y="127"/>
                  <a:pt x="13" y="125"/>
                </a:cubicBezTo>
                <a:cubicBezTo>
                  <a:pt x="16" y="122"/>
                  <a:pt x="18" y="120"/>
                  <a:pt x="19" y="116"/>
                </a:cubicBezTo>
                <a:cubicBezTo>
                  <a:pt x="26" y="106"/>
                  <a:pt x="34" y="95"/>
                  <a:pt x="39" y="82"/>
                </a:cubicBezTo>
                <a:cubicBezTo>
                  <a:pt x="41" y="82"/>
                  <a:pt x="42" y="83"/>
                  <a:pt x="44" y="84"/>
                </a:cubicBezTo>
                <a:cubicBezTo>
                  <a:pt x="49" y="85"/>
                  <a:pt x="54" y="87"/>
                  <a:pt x="59" y="86"/>
                </a:cubicBezTo>
                <a:cubicBezTo>
                  <a:pt x="78" y="86"/>
                  <a:pt x="97" y="84"/>
                  <a:pt x="112" y="90"/>
                </a:cubicBezTo>
                <a:cubicBezTo>
                  <a:pt x="121" y="94"/>
                  <a:pt x="130" y="98"/>
                  <a:pt x="134" y="107"/>
                </a:cubicBezTo>
                <a:cubicBezTo>
                  <a:pt x="136" y="104"/>
                  <a:pt x="140" y="102"/>
                  <a:pt x="142" y="98"/>
                </a:cubicBezTo>
                <a:cubicBezTo>
                  <a:pt x="141" y="97"/>
                  <a:pt x="140" y="96"/>
                  <a:pt x="139" y="96"/>
                </a:cubicBezTo>
                <a:cubicBezTo>
                  <a:pt x="137" y="92"/>
                  <a:pt x="134" y="90"/>
                  <a:pt x="132" y="87"/>
                </a:cubicBezTo>
                <a:cubicBezTo>
                  <a:pt x="127" y="77"/>
                  <a:pt x="128" y="60"/>
                  <a:pt x="138" y="51"/>
                </a:cubicBezTo>
                <a:cubicBezTo>
                  <a:pt x="143" y="47"/>
                  <a:pt x="153" y="43"/>
                  <a:pt x="162" y="47"/>
                </a:cubicBezTo>
                <a:cubicBezTo>
                  <a:pt x="161" y="40"/>
                  <a:pt x="152" y="35"/>
                  <a:pt x="145" y="32"/>
                </a:cubicBezTo>
                <a:cubicBezTo>
                  <a:pt x="142" y="30"/>
                  <a:pt x="144" y="26"/>
                  <a:pt x="145" y="23"/>
                </a:cubicBezTo>
                <a:cubicBezTo>
                  <a:pt x="147" y="22"/>
                  <a:pt x="150" y="22"/>
                  <a:pt x="152" y="22"/>
                </a:cubicBezTo>
                <a:cubicBezTo>
                  <a:pt x="156" y="24"/>
                  <a:pt x="165" y="32"/>
                  <a:pt x="168" y="37"/>
                </a:cubicBezTo>
                <a:cubicBezTo>
                  <a:pt x="169" y="38"/>
                  <a:pt x="169" y="39"/>
                  <a:pt x="169" y="40"/>
                </a:cubicBezTo>
                <a:close/>
                <a:moveTo>
                  <a:pt x="233" y="115"/>
                </a:moveTo>
                <a:cubicBezTo>
                  <a:pt x="233" y="117"/>
                  <a:pt x="234" y="117"/>
                  <a:pt x="235" y="119"/>
                </a:cubicBezTo>
                <a:cubicBezTo>
                  <a:pt x="235" y="120"/>
                  <a:pt x="233" y="121"/>
                  <a:pt x="233" y="122"/>
                </a:cubicBezTo>
                <a:cubicBezTo>
                  <a:pt x="224" y="130"/>
                  <a:pt x="219" y="143"/>
                  <a:pt x="213" y="154"/>
                </a:cubicBezTo>
                <a:cubicBezTo>
                  <a:pt x="210" y="156"/>
                  <a:pt x="209" y="159"/>
                  <a:pt x="206" y="162"/>
                </a:cubicBezTo>
                <a:cubicBezTo>
                  <a:pt x="206" y="164"/>
                  <a:pt x="207" y="162"/>
                  <a:pt x="206" y="164"/>
                </a:cubicBezTo>
                <a:cubicBezTo>
                  <a:pt x="204" y="166"/>
                  <a:pt x="202" y="164"/>
                  <a:pt x="199" y="164"/>
                </a:cubicBezTo>
                <a:cubicBezTo>
                  <a:pt x="195" y="163"/>
                  <a:pt x="188" y="164"/>
                  <a:pt x="184" y="163"/>
                </a:cubicBezTo>
                <a:cubicBezTo>
                  <a:pt x="180" y="163"/>
                  <a:pt x="176" y="162"/>
                  <a:pt x="172" y="161"/>
                </a:cubicBezTo>
                <a:cubicBezTo>
                  <a:pt x="155" y="160"/>
                  <a:pt x="133" y="157"/>
                  <a:pt x="117" y="160"/>
                </a:cubicBezTo>
                <a:cubicBezTo>
                  <a:pt x="116" y="162"/>
                  <a:pt x="115" y="165"/>
                  <a:pt x="116" y="166"/>
                </a:cubicBezTo>
                <a:cubicBezTo>
                  <a:pt x="137" y="168"/>
                  <a:pt x="156" y="168"/>
                  <a:pt x="178" y="168"/>
                </a:cubicBezTo>
                <a:cubicBezTo>
                  <a:pt x="181" y="168"/>
                  <a:pt x="187" y="167"/>
                  <a:pt x="193" y="167"/>
                </a:cubicBezTo>
                <a:cubicBezTo>
                  <a:pt x="204" y="168"/>
                  <a:pt x="209" y="170"/>
                  <a:pt x="213" y="162"/>
                </a:cubicBezTo>
                <a:cubicBezTo>
                  <a:pt x="213" y="161"/>
                  <a:pt x="213" y="160"/>
                  <a:pt x="213" y="160"/>
                </a:cubicBezTo>
                <a:cubicBezTo>
                  <a:pt x="214" y="158"/>
                  <a:pt x="216" y="156"/>
                  <a:pt x="217" y="154"/>
                </a:cubicBezTo>
                <a:cubicBezTo>
                  <a:pt x="221" y="146"/>
                  <a:pt x="226" y="138"/>
                  <a:pt x="231" y="132"/>
                </a:cubicBezTo>
                <a:cubicBezTo>
                  <a:pt x="234" y="127"/>
                  <a:pt x="236" y="122"/>
                  <a:pt x="239" y="117"/>
                </a:cubicBezTo>
                <a:cubicBezTo>
                  <a:pt x="237" y="117"/>
                  <a:pt x="235" y="114"/>
                  <a:pt x="233" y="115"/>
                </a:cubicBezTo>
                <a:close/>
                <a:moveTo>
                  <a:pt x="168" y="16"/>
                </a:moveTo>
                <a:cubicBezTo>
                  <a:pt x="166" y="27"/>
                  <a:pt x="171" y="34"/>
                  <a:pt x="173" y="43"/>
                </a:cubicBezTo>
                <a:cubicBezTo>
                  <a:pt x="174" y="41"/>
                  <a:pt x="175" y="39"/>
                  <a:pt x="176" y="36"/>
                </a:cubicBezTo>
                <a:cubicBezTo>
                  <a:pt x="174" y="33"/>
                  <a:pt x="169" y="31"/>
                  <a:pt x="169" y="28"/>
                </a:cubicBezTo>
                <a:cubicBezTo>
                  <a:pt x="172" y="29"/>
                  <a:pt x="174" y="31"/>
                  <a:pt x="176" y="32"/>
                </a:cubicBezTo>
                <a:cubicBezTo>
                  <a:pt x="177" y="31"/>
                  <a:pt x="176" y="29"/>
                  <a:pt x="176" y="28"/>
                </a:cubicBezTo>
                <a:cubicBezTo>
                  <a:pt x="172" y="27"/>
                  <a:pt x="169" y="25"/>
                  <a:pt x="170" y="22"/>
                </a:cubicBezTo>
                <a:cubicBezTo>
                  <a:pt x="171" y="23"/>
                  <a:pt x="172" y="25"/>
                  <a:pt x="174" y="24"/>
                </a:cubicBezTo>
                <a:cubicBezTo>
                  <a:pt x="175" y="20"/>
                  <a:pt x="169" y="15"/>
                  <a:pt x="172" y="11"/>
                </a:cubicBezTo>
                <a:cubicBezTo>
                  <a:pt x="174" y="15"/>
                  <a:pt x="174" y="18"/>
                  <a:pt x="176" y="22"/>
                </a:cubicBezTo>
                <a:cubicBezTo>
                  <a:pt x="179" y="20"/>
                  <a:pt x="178" y="15"/>
                  <a:pt x="181" y="14"/>
                </a:cubicBezTo>
                <a:cubicBezTo>
                  <a:pt x="182" y="20"/>
                  <a:pt x="176" y="25"/>
                  <a:pt x="179" y="31"/>
                </a:cubicBezTo>
                <a:cubicBezTo>
                  <a:pt x="181" y="31"/>
                  <a:pt x="181" y="28"/>
                  <a:pt x="183" y="27"/>
                </a:cubicBezTo>
                <a:cubicBezTo>
                  <a:pt x="186" y="30"/>
                  <a:pt x="180" y="33"/>
                  <a:pt x="179" y="34"/>
                </a:cubicBezTo>
                <a:cubicBezTo>
                  <a:pt x="179" y="37"/>
                  <a:pt x="176" y="41"/>
                  <a:pt x="176" y="43"/>
                </a:cubicBezTo>
                <a:cubicBezTo>
                  <a:pt x="180" y="39"/>
                  <a:pt x="185" y="33"/>
                  <a:pt x="186" y="25"/>
                </a:cubicBezTo>
                <a:cubicBezTo>
                  <a:pt x="186" y="15"/>
                  <a:pt x="178" y="11"/>
                  <a:pt x="173" y="5"/>
                </a:cubicBezTo>
                <a:cubicBezTo>
                  <a:pt x="171" y="9"/>
                  <a:pt x="168" y="11"/>
                  <a:pt x="168" y="16"/>
                </a:cubicBezTo>
                <a:close/>
                <a:moveTo>
                  <a:pt x="152" y="25"/>
                </a:moveTo>
                <a:cubicBezTo>
                  <a:pt x="148" y="25"/>
                  <a:pt x="146" y="26"/>
                  <a:pt x="146" y="29"/>
                </a:cubicBezTo>
                <a:cubicBezTo>
                  <a:pt x="147" y="30"/>
                  <a:pt x="148" y="31"/>
                  <a:pt x="150" y="31"/>
                </a:cubicBezTo>
                <a:cubicBezTo>
                  <a:pt x="153" y="34"/>
                  <a:pt x="158" y="36"/>
                  <a:pt x="161" y="39"/>
                </a:cubicBezTo>
                <a:cubicBezTo>
                  <a:pt x="163" y="42"/>
                  <a:pt x="164" y="46"/>
                  <a:pt x="167" y="49"/>
                </a:cubicBezTo>
                <a:cubicBezTo>
                  <a:pt x="167" y="51"/>
                  <a:pt x="167" y="52"/>
                  <a:pt x="168" y="53"/>
                </a:cubicBezTo>
                <a:cubicBezTo>
                  <a:pt x="169" y="40"/>
                  <a:pt x="161" y="30"/>
                  <a:pt x="152" y="25"/>
                </a:cubicBezTo>
                <a:close/>
                <a:moveTo>
                  <a:pt x="207" y="63"/>
                </a:moveTo>
                <a:cubicBezTo>
                  <a:pt x="207" y="62"/>
                  <a:pt x="206" y="62"/>
                  <a:pt x="206" y="61"/>
                </a:cubicBezTo>
                <a:cubicBezTo>
                  <a:pt x="205" y="60"/>
                  <a:pt x="206" y="59"/>
                  <a:pt x="205" y="58"/>
                </a:cubicBezTo>
                <a:cubicBezTo>
                  <a:pt x="203" y="53"/>
                  <a:pt x="197" y="48"/>
                  <a:pt x="190" y="47"/>
                </a:cubicBezTo>
                <a:cubicBezTo>
                  <a:pt x="176" y="44"/>
                  <a:pt x="171" y="67"/>
                  <a:pt x="158" y="58"/>
                </a:cubicBezTo>
                <a:cubicBezTo>
                  <a:pt x="158" y="56"/>
                  <a:pt x="156" y="55"/>
                  <a:pt x="158" y="53"/>
                </a:cubicBezTo>
                <a:cubicBezTo>
                  <a:pt x="160" y="55"/>
                  <a:pt x="161" y="59"/>
                  <a:pt x="166" y="57"/>
                </a:cubicBezTo>
                <a:cubicBezTo>
                  <a:pt x="166" y="55"/>
                  <a:pt x="166" y="54"/>
                  <a:pt x="165" y="51"/>
                </a:cubicBezTo>
                <a:cubicBezTo>
                  <a:pt x="151" y="43"/>
                  <a:pt x="132" y="53"/>
                  <a:pt x="132" y="68"/>
                </a:cubicBezTo>
                <a:cubicBezTo>
                  <a:pt x="132" y="69"/>
                  <a:pt x="132" y="71"/>
                  <a:pt x="132" y="73"/>
                </a:cubicBezTo>
                <a:cubicBezTo>
                  <a:pt x="132" y="78"/>
                  <a:pt x="134" y="85"/>
                  <a:pt x="137" y="89"/>
                </a:cubicBezTo>
                <a:cubicBezTo>
                  <a:pt x="138" y="91"/>
                  <a:pt x="142" y="95"/>
                  <a:pt x="144" y="95"/>
                </a:cubicBezTo>
                <a:cubicBezTo>
                  <a:pt x="146" y="95"/>
                  <a:pt x="148" y="93"/>
                  <a:pt x="150" y="93"/>
                </a:cubicBezTo>
                <a:cubicBezTo>
                  <a:pt x="166" y="86"/>
                  <a:pt x="186" y="84"/>
                  <a:pt x="204" y="84"/>
                </a:cubicBezTo>
                <a:cubicBezTo>
                  <a:pt x="206" y="78"/>
                  <a:pt x="209" y="71"/>
                  <a:pt x="207" y="63"/>
                </a:cubicBezTo>
                <a:close/>
                <a:moveTo>
                  <a:pt x="172" y="50"/>
                </a:moveTo>
                <a:cubicBezTo>
                  <a:pt x="173" y="51"/>
                  <a:pt x="171" y="52"/>
                  <a:pt x="172" y="53"/>
                </a:cubicBezTo>
                <a:cubicBezTo>
                  <a:pt x="173" y="51"/>
                  <a:pt x="176" y="49"/>
                  <a:pt x="176" y="48"/>
                </a:cubicBezTo>
                <a:cubicBezTo>
                  <a:pt x="175" y="49"/>
                  <a:pt x="174" y="50"/>
                  <a:pt x="172" y="50"/>
                </a:cubicBezTo>
                <a:close/>
                <a:moveTo>
                  <a:pt x="215" y="89"/>
                </a:moveTo>
                <a:cubicBezTo>
                  <a:pt x="210" y="88"/>
                  <a:pt x="205" y="86"/>
                  <a:pt x="201" y="86"/>
                </a:cubicBezTo>
                <a:cubicBezTo>
                  <a:pt x="192" y="86"/>
                  <a:pt x="182" y="88"/>
                  <a:pt x="172" y="89"/>
                </a:cubicBezTo>
                <a:cubicBezTo>
                  <a:pt x="162" y="91"/>
                  <a:pt x="152" y="94"/>
                  <a:pt x="145" y="99"/>
                </a:cubicBezTo>
                <a:cubicBezTo>
                  <a:pt x="138" y="106"/>
                  <a:pt x="132" y="114"/>
                  <a:pt x="126" y="123"/>
                </a:cubicBezTo>
                <a:cubicBezTo>
                  <a:pt x="120" y="132"/>
                  <a:pt x="114" y="141"/>
                  <a:pt x="110" y="150"/>
                </a:cubicBezTo>
                <a:cubicBezTo>
                  <a:pt x="118" y="145"/>
                  <a:pt x="129" y="140"/>
                  <a:pt x="141" y="139"/>
                </a:cubicBezTo>
                <a:cubicBezTo>
                  <a:pt x="145" y="139"/>
                  <a:pt x="148" y="139"/>
                  <a:pt x="151" y="139"/>
                </a:cubicBezTo>
                <a:cubicBezTo>
                  <a:pt x="167" y="138"/>
                  <a:pt x="183" y="139"/>
                  <a:pt x="194" y="143"/>
                </a:cubicBezTo>
                <a:cubicBezTo>
                  <a:pt x="204" y="123"/>
                  <a:pt x="218" y="109"/>
                  <a:pt x="230" y="92"/>
                </a:cubicBezTo>
                <a:cubicBezTo>
                  <a:pt x="226" y="90"/>
                  <a:pt x="220" y="90"/>
                  <a:pt x="215" y="89"/>
                </a:cubicBezTo>
                <a:close/>
                <a:moveTo>
                  <a:pt x="116" y="95"/>
                </a:moveTo>
                <a:cubicBezTo>
                  <a:pt x="109" y="92"/>
                  <a:pt x="104" y="90"/>
                  <a:pt x="94" y="89"/>
                </a:cubicBezTo>
                <a:cubicBezTo>
                  <a:pt x="91" y="89"/>
                  <a:pt x="87" y="88"/>
                  <a:pt x="83" y="88"/>
                </a:cubicBezTo>
                <a:cubicBezTo>
                  <a:pt x="73" y="88"/>
                  <a:pt x="63" y="90"/>
                  <a:pt x="54" y="89"/>
                </a:cubicBezTo>
                <a:cubicBezTo>
                  <a:pt x="49" y="89"/>
                  <a:pt x="44" y="87"/>
                  <a:pt x="40" y="87"/>
                </a:cubicBezTo>
                <a:cubicBezTo>
                  <a:pt x="40" y="87"/>
                  <a:pt x="40" y="86"/>
                  <a:pt x="40" y="86"/>
                </a:cubicBezTo>
                <a:cubicBezTo>
                  <a:pt x="39" y="89"/>
                  <a:pt x="38" y="89"/>
                  <a:pt x="37" y="91"/>
                </a:cubicBezTo>
                <a:cubicBezTo>
                  <a:pt x="36" y="94"/>
                  <a:pt x="35" y="96"/>
                  <a:pt x="34" y="99"/>
                </a:cubicBezTo>
                <a:cubicBezTo>
                  <a:pt x="31" y="104"/>
                  <a:pt x="27" y="108"/>
                  <a:pt x="24" y="113"/>
                </a:cubicBezTo>
                <a:cubicBezTo>
                  <a:pt x="23" y="115"/>
                  <a:pt x="21" y="117"/>
                  <a:pt x="20" y="120"/>
                </a:cubicBezTo>
                <a:cubicBezTo>
                  <a:pt x="18" y="122"/>
                  <a:pt x="18" y="124"/>
                  <a:pt x="16" y="126"/>
                </a:cubicBezTo>
                <a:cubicBezTo>
                  <a:pt x="14" y="128"/>
                  <a:pt x="12" y="130"/>
                  <a:pt x="11" y="133"/>
                </a:cubicBezTo>
                <a:cubicBezTo>
                  <a:pt x="15" y="134"/>
                  <a:pt x="16" y="138"/>
                  <a:pt x="21" y="136"/>
                </a:cubicBezTo>
                <a:cubicBezTo>
                  <a:pt x="20" y="137"/>
                  <a:pt x="20" y="137"/>
                  <a:pt x="21" y="138"/>
                </a:cubicBezTo>
                <a:cubicBezTo>
                  <a:pt x="24" y="138"/>
                  <a:pt x="27" y="139"/>
                  <a:pt x="30" y="139"/>
                </a:cubicBezTo>
                <a:cubicBezTo>
                  <a:pt x="38" y="140"/>
                  <a:pt x="47" y="137"/>
                  <a:pt x="55" y="137"/>
                </a:cubicBezTo>
                <a:cubicBezTo>
                  <a:pt x="75" y="136"/>
                  <a:pt x="93" y="143"/>
                  <a:pt x="108" y="149"/>
                </a:cubicBezTo>
                <a:cubicBezTo>
                  <a:pt x="115" y="136"/>
                  <a:pt x="123" y="123"/>
                  <a:pt x="132" y="111"/>
                </a:cubicBezTo>
                <a:cubicBezTo>
                  <a:pt x="130" y="101"/>
                  <a:pt x="124" y="99"/>
                  <a:pt x="116" y="95"/>
                </a:cubicBezTo>
                <a:close/>
                <a:moveTo>
                  <a:pt x="224" y="104"/>
                </a:moveTo>
                <a:cubicBezTo>
                  <a:pt x="214" y="117"/>
                  <a:pt x="202" y="130"/>
                  <a:pt x="196" y="147"/>
                </a:cubicBezTo>
                <a:cubicBezTo>
                  <a:pt x="198" y="147"/>
                  <a:pt x="200" y="148"/>
                  <a:pt x="202" y="148"/>
                </a:cubicBezTo>
                <a:cubicBezTo>
                  <a:pt x="203" y="148"/>
                  <a:pt x="203" y="147"/>
                  <a:pt x="204" y="147"/>
                </a:cubicBezTo>
                <a:cubicBezTo>
                  <a:pt x="212" y="133"/>
                  <a:pt x="221" y="120"/>
                  <a:pt x="229" y="106"/>
                </a:cubicBezTo>
                <a:cubicBezTo>
                  <a:pt x="228" y="105"/>
                  <a:pt x="226" y="104"/>
                  <a:pt x="224" y="104"/>
                </a:cubicBezTo>
                <a:close/>
                <a:moveTo>
                  <a:pt x="227" y="115"/>
                </a:moveTo>
                <a:cubicBezTo>
                  <a:pt x="226" y="116"/>
                  <a:pt x="225" y="116"/>
                  <a:pt x="224" y="117"/>
                </a:cubicBezTo>
                <a:cubicBezTo>
                  <a:pt x="222" y="121"/>
                  <a:pt x="220" y="126"/>
                  <a:pt x="217" y="131"/>
                </a:cubicBezTo>
                <a:cubicBezTo>
                  <a:pt x="213" y="138"/>
                  <a:pt x="207" y="144"/>
                  <a:pt x="206" y="152"/>
                </a:cubicBezTo>
                <a:cubicBezTo>
                  <a:pt x="206" y="153"/>
                  <a:pt x="207" y="153"/>
                  <a:pt x="207" y="154"/>
                </a:cubicBezTo>
                <a:cubicBezTo>
                  <a:pt x="206" y="155"/>
                  <a:pt x="205" y="157"/>
                  <a:pt x="206" y="158"/>
                </a:cubicBezTo>
                <a:cubicBezTo>
                  <a:pt x="216" y="146"/>
                  <a:pt x="221" y="131"/>
                  <a:pt x="231" y="119"/>
                </a:cubicBezTo>
                <a:cubicBezTo>
                  <a:pt x="228" y="117"/>
                  <a:pt x="232" y="113"/>
                  <a:pt x="231" y="108"/>
                </a:cubicBezTo>
                <a:cubicBezTo>
                  <a:pt x="229" y="110"/>
                  <a:pt x="228" y="113"/>
                  <a:pt x="227" y="115"/>
                </a:cubicBezTo>
                <a:close/>
                <a:moveTo>
                  <a:pt x="79" y="141"/>
                </a:moveTo>
                <a:cubicBezTo>
                  <a:pt x="72" y="140"/>
                  <a:pt x="64" y="139"/>
                  <a:pt x="56" y="139"/>
                </a:cubicBezTo>
                <a:cubicBezTo>
                  <a:pt x="50" y="139"/>
                  <a:pt x="43" y="142"/>
                  <a:pt x="36" y="142"/>
                </a:cubicBezTo>
                <a:cubicBezTo>
                  <a:pt x="30" y="142"/>
                  <a:pt x="24" y="141"/>
                  <a:pt x="19" y="139"/>
                </a:cubicBezTo>
                <a:cubicBezTo>
                  <a:pt x="17" y="141"/>
                  <a:pt x="15" y="143"/>
                  <a:pt x="13" y="145"/>
                </a:cubicBezTo>
                <a:cubicBezTo>
                  <a:pt x="37" y="146"/>
                  <a:pt x="66" y="143"/>
                  <a:pt x="92" y="146"/>
                </a:cubicBezTo>
                <a:cubicBezTo>
                  <a:pt x="88" y="144"/>
                  <a:pt x="83" y="142"/>
                  <a:pt x="79" y="141"/>
                </a:cubicBezTo>
                <a:close/>
                <a:moveTo>
                  <a:pt x="178" y="142"/>
                </a:moveTo>
                <a:cubicBezTo>
                  <a:pt x="160" y="143"/>
                  <a:pt x="138" y="139"/>
                  <a:pt x="124" y="146"/>
                </a:cubicBezTo>
                <a:cubicBezTo>
                  <a:pt x="146" y="144"/>
                  <a:pt x="166" y="146"/>
                  <a:pt x="186" y="145"/>
                </a:cubicBezTo>
                <a:cubicBezTo>
                  <a:pt x="189" y="145"/>
                  <a:pt x="189" y="145"/>
                  <a:pt x="192" y="146"/>
                </a:cubicBezTo>
                <a:cubicBezTo>
                  <a:pt x="189" y="143"/>
                  <a:pt x="183" y="142"/>
                  <a:pt x="178" y="142"/>
                </a:cubicBezTo>
                <a:close/>
                <a:moveTo>
                  <a:pt x="82" y="148"/>
                </a:moveTo>
                <a:cubicBezTo>
                  <a:pt x="59" y="146"/>
                  <a:pt x="37" y="148"/>
                  <a:pt x="13" y="148"/>
                </a:cubicBezTo>
                <a:cubicBezTo>
                  <a:pt x="14" y="149"/>
                  <a:pt x="14" y="150"/>
                  <a:pt x="14" y="151"/>
                </a:cubicBezTo>
                <a:cubicBezTo>
                  <a:pt x="18" y="152"/>
                  <a:pt x="22" y="152"/>
                  <a:pt x="24" y="153"/>
                </a:cubicBezTo>
                <a:cubicBezTo>
                  <a:pt x="21" y="154"/>
                  <a:pt x="15" y="154"/>
                  <a:pt x="11" y="154"/>
                </a:cubicBezTo>
                <a:cubicBezTo>
                  <a:pt x="14" y="157"/>
                  <a:pt x="17" y="156"/>
                  <a:pt x="22" y="156"/>
                </a:cubicBezTo>
                <a:cubicBezTo>
                  <a:pt x="34" y="157"/>
                  <a:pt x="47" y="156"/>
                  <a:pt x="58" y="156"/>
                </a:cubicBezTo>
                <a:cubicBezTo>
                  <a:pt x="64" y="156"/>
                  <a:pt x="69" y="158"/>
                  <a:pt x="74" y="157"/>
                </a:cubicBezTo>
                <a:cubicBezTo>
                  <a:pt x="73" y="157"/>
                  <a:pt x="73" y="156"/>
                  <a:pt x="73" y="156"/>
                </a:cubicBezTo>
                <a:cubicBezTo>
                  <a:pt x="80" y="155"/>
                  <a:pt x="88" y="157"/>
                  <a:pt x="94" y="155"/>
                </a:cubicBezTo>
                <a:cubicBezTo>
                  <a:pt x="89" y="154"/>
                  <a:pt x="84" y="153"/>
                  <a:pt x="79" y="153"/>
                </a:cubicBezTo>
                <a:cubicBezTo>
                  <a:pt x="75" y="152"/>
                  <a:pt x="69" y="151"/>
                  <a:pt x="65" y="149"/>
                </a:cubicBezTo>
                <a:cubicBezTo>
                  <a:pt x="77" y="149"/>
                  <a:pt x="90" y="154"/>
                  <a:pt x="102" y="152"/>
                </a:cubicBezTo>
                <a:cubicBezTo>
                  <a:pt x="96" y="148"/>
                  <a:pt x="88" y="149"/>
                  <a:pt x="82" y="148"/>
                </a:cubicBezTo>
                <a:close/>
                <a:moveTo>
                  <a:pt x="198" y="150"/>
                </a:moveTo>
                <a:cubicBezTo>
                  <a:pt x="191" y="148"/>
                  <a:pt x="184" y="148"/>
                  <a:pt x="176" y="148"/>
                </a:cubicBezTo>
                <a:cubicBezTo>
                  <a:pt x="161" y="148"/>
                  <a:pt x="142" y="146"/>
                  <a:pt x="126" y="148"/>
                </a:cubicBezTo>
                <a:cubicBezTo>
                  <a:pt x="121" y="148"/>
                  <a:pt x="115" y="150"/>
                  <a:pt x="111" y="153"/>
                </a:cubicBezTo>
                <a:cubicBezTo>
                  <a:pt x="112" y="154"/>
                  <a:pt x="112" y="155"/>
                  <a:pt x="113" y="156"/>
                </a:cubicBezTo>
                <a:cubicBezTo>
                  <a:pt x="121" y="153"/>
                  <a:pt x="128" y="150"/>
                  <a:pt x="137" y="150"/>
                </a:cubicBezTo>
                <a:cubicBezTo>
                  <a:pt x="139" y="150"/>
                  <a:pt x="143" y="149"/>
                  <a:pt x="143" y="151"/>
                </a:cubicBezTo>
                <a:cubicBezTo>
                  <a:pt x="133" y="152"/>
                  <a:pt x="124" y="153"/>
                  <a:pt x="116" y="157"/>
                </a:cubicBezTo>
                <a:cubicBezTo>
                  <a:pt x="143" y="154"/>
                  <a:pt x="170" y="160"/>
                  <a:pt x="192" y="161"/>
                </a:cubicBezTo>
                <a:cubicBezTo>
                  <a:pt x="196" y="162"/>
                  <a:pt x="201" y="163"/>
                  <a:pt x="203" y="161"/>
                </a:cubicBezTo>
                <a:cubicBezTo>
                  <a:pt x="200" y="160"/>
                  <a:pt x="196" y="160"/>
                  <a:pt x="194" y="158"/>
                </a:cubicBezTo>
                <a:cubicBezTo>
                  <a:pt x="197" y="157"/>
                  <a:pt x="202" y="160"/>
                  <a:pt x="204" y="156"/>
                </a:cubicBezTo>
                <a:cubicBezTo>
                  <a:pt x="198" y="154"/>
                  <a:pt x="188" y="158"/>
                  <a:pt x="185" y="154"/>
                </a:cubicBezTo>
                <a:cubicBezTo>
                  <a:pt x="190" y="154"/>
                  <a:pt x="197" y="154"/>
                  <a:pt x="203" y="153"/>
                </a:cubicBezTo>
                <a:cubicBezTo>
                  <a:pt x="202" y="153"/>
                  <a:pt x="199" y="151"/>
                  <a:pt x="198" y="150"/>
                </a:cubicBezTo>
                <a:close/>
                <a:moveTo>
                  <a:pt x="102" y="158"/>
                </a:moveTo>
                <a:cubicBezTo>
                  <a:pt x="105" y="159"/>
                  <a:pt x="108" y="158"/>
                  <a:pt x="110" y="156"/>
                </a:cubicBezTo>
                <a:cubicBezTo>
                  <a:pt x="109" y="155"/>
                  <a:pt x="109" y="155"/>
                  <a:pt x="109" y="154"/>
                </a:cubicBezTo>
                <a:cubicBezTo>
                  <a:pt x="106" y="154"/>
                  <a:pt x="103" y="155"/>
                  <a:pt x="102" y="158"/>
                </a:cubicBezTo>
                <a:close/>
                <a:moveTo>
                  <a:pt x="98" y="157"/>
                </a:moveTo>
                <a:cubicBezTo>
                  <a:pt x="95" y="157"/>
                  <a:pt x="91" y="157"/>
                  <a:pt x="89" y="158"/>
                </a:cubicBezTo>
                <a:cubicBezTo>
                  <a:pt x="93" y="159"/>
                  <a:pt x="96" y="157"/>
                  <a:pt x="98" y="158"/>
                </a:cubicBezTo>
                <a:cubicBezTo>
                  <a:pt x="99" y="157"/>
                  <a:pt x="101" y="155"/>
                  <a:pt x="100" y="155"/>
                </a:cubicBezTo>
                <a:cubicBezTo>
                  <a:pt x="100" y="155"/>
                  <a:pt x="99" y="154"/>
                  <a:pt x="98" y="155"/>
                </a:cubicBezTo>
                <a:cubicBezTo>
                  <a:pt x="98" y="155"/>
                  <a:pt x="98" y="156"/>
                  <a:pt x="98" y="157"/>
                </a:cubicBezTo>
                <a:close/>
                <a:moveTo>
                  <a:pt x="80" y="157"/>
                </a:moveTo>
                <a:cubicBezTo>
                  <a:pt x="79" y="157"/>
                  <a:pt x="79" y="157"/>
                  <a:pt x="78" y="157"/>
                </a:cubicBezTo>
                <a:cubicBezTo>
                  <a:pt x="81" y="158"/>
                  <a:pt x="85" y="157"/>
                  <a:pt x="80" y="157"/>
                </a:cubicBezTo>
                <a:close/>
                <a:moveTo>
                  <a:pt x="62" y="159"/>
                </a:moveTo>
                <a:cubicBezTo>
                  <a:pt x="57" y="159"/>
                  <a:pt x="51" y="160"/>
                  <a:pt x="46" y="160"/>
                </a:cubicBezTo>
                <a:cubicBezTo>
                  <a:pt x="32" y="159"/>
                  <a:pt x="17" y="159"/>
                  <a:pt x="7" y="159"/>
                </a:cubicBezTo>
                <a:cubicBezTo>
                  <a:pt x="6" y="160"/>
                  <a:pt x="5" y="161"/>
                  <a:pt x="4" y="162"/>
                </a:cubicBezTo>
                <a:cubicBezTo>
                  <a:pt x="6" y="164"/>
                  <a:pt x="9" y="163"/>
                  <a:pt x="12" y="163"/>
                </a:cubicBezTo>
                <a:cubicBezTo>
                  <a:pt x="26" y="162"/>
                  <a:pt x="38" y="163"/>
                  <a:pt x="52" y="164"/>
                </a:cubicBezTo>
                <a:cubicBezTo>
                  <a:pt x="66" y="165"/>
                  <a:pt x="82" y="164"/>
                  <a:pt x="96" y="165"/>
                </a:cubicBezTo>
                <a:cubicBezTo>
                  <a:pt x="96" y="162"/>
                  <a:pt x="95" y="163"/>
                  <a:pt x="94" y="161"/>
                </a:cubicBezTo>
                <a:cubicBezTo>
                  <a:pt x="84" y="160"/>
                  <a:pt x="72" y="160"/>
                  <a:pt x="62" y="159"/>
                </a:cubicBezTo>
                <a:close/>
                <a:moveTo>
                  <a:pt x="103" y="162"/>
                </a:moveTo>
                <a:cubicBezTo>
                  <a:pt x="101" y="161"/>
                  <a:pt x="100" y="160"/>
                  <a:pt x="98" y="161"/>
                </a:cubicBezTo>
                <a:cubicBezTo>
                  <a:pt x="100" y="167"/>
                  <a:pt x="115" y="167"/>
                  <a:pt x="113" y="160"/>
                </a:cubicBezTo>
                <a:cubicBezTo>
                  <a:pt x="110" y="160"/>
                  <a:pt x="106" y="162"/>
                  <a:pt x="103" y="16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82" name="Freeform 349"/>
          <p:cNvSpPr/>
          <p:nvPr/>
        </p:nvSpPr>
        <p:spPr bwMode="auto">
          <a:xfrm>
            <a:off x="758825" y="2636838"/>
            <a:ext cx="31750" cy="31750"/>
          </a:xfrm>
          <a:custGeom>
            <a:avLst/>
            <a:gdLst>
              <a:gd name="T0" fmla="*/ 5 w 10"/>
              <a:gd name="T1" fmla="*/ 0 h 10"/>
              <a:gd name="T2" fmla="*/ 0 w 10"/>
              <a:gd name="T3" fmla="*/ 4 h 10"/>
              <a:gd name="T4" fmla="*/ 5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10" y="5"/>
                  <a:pt x="1" y="10"/>
                  <a:pt x="0" y="4"/>
                </a:cubicBezTo>
                <a:cubicBezTo>
                  <a:pt x="0" y="2"/>
                  <a:pt x="3" y="0"/>
                  <a:pt x="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83" name="Freeform 350"/>
          <p:cNvSpPr>
            <a:spLocks noEditPoints="1"/>
          </p:cNvSpPr>
          <p:nvPr/>
        </p:nvSpPr>
        <p:spPr bwMode="auto">
          <a:xfrm>
            <a:off x="3325813" y="1509713"/>
            <a:ext cx="447675" cy="614362"/>
          </a:xfrm>
          <a:custGeom>
            <a:avLst/>
            <a:gdLst>
              <a:gd name="T0" fmla="*/ 4 w 142"/>
              <a:gd name="T1" fmla="*/ 161 h 195"/>
              <a:gd name="T2" fmla="*/ 9 w 142"/>
              <a:gd name="T3" fmla="*/ 112 h 195"/>
              <a:gd name="T4" fmla="*/ 12 w 142"/>
              <a:gd name="T5" fmla="*/ 85 h 195"/>
              <a:gd name="T6" fmla="*/ 15 w 142"/>
              <a:gd name="T7" fmla="*/ 57 h 195"/>
              <a:gd name="T8" fmla="*/ 21 w 142"/>
              <a:gd name="T9" fmla="*/ 9 h 195"/>
              <a:gd name="T10" fmla="*/ 38 w 142"/>
              <a:gd name="T11" fmla="*/ 0 h 195"/>
              <a:gd name="T12" fmla="*/ 51 w 142"/>
              <a:gd name="T13" fmla="*/ 0 h 195"/>
              <a:gd name="T14" fmla="*/ 110 w 142"/>
              <a:gd name="T15" fmla="*/ 6 h 195"/>
              <a:gd name="T16" fmla="*/ 133 w 142"/>
              <a:gd name="T17" fmla="*/ 12 h 195"/>
              <a:gd name="T18" fmla="*/ 136 w 142"/>
              <a:gd name="T19" fmla="*/ 58 h 195"/>
              <a:gd name="T20" fmla="*/ 129 w 142"/>
              <a:gd name="T21" fmla="*/ 119 h 195"/>
              <a:gd name="T22" fmla="*/ 119 w 142"/>
              <a:gd name="T23" fmla="*/ 190 h 195"/>
              <a:gd name="T24" fmla="*/ 98 w 142"/>
              <a:gd name="T25" fmla="*/ 194 h 195"/>
              <a:gd name="T26" fmla="*/ 59 w 142"/>
              <a:gd name="T27" fmla="*/ 191 h 195"/>
              <a:gd name="T28" fmla="*/ 25 w 142"/>
              <a:gd name="T29" fmla="*/ 185 h 195"/>
              <a:gd name="T30" fmla="*/ 0 w 142"/>
              <a:gd name="T31" fmla="*/ 180 h 195"/>
              <a:gd name="T32" fmla="*/ 59 w 142"/>
              <a:gd name="T33" fmla="*/ 184 h 195"/>
              <a:gd name="T34" fmla="*/ 88 w 142"/>
              <a:gd name="T35" fmla="*/ 187 h 195"/>
              <a:gd name="T36" fmla="*/ 114 w 142"/>
              <a:gd name="T37" fmla="*/ 184 h 195"/>
              <a:gd name="T38" fmla="*/ 125 w 142"/>
              <a:gd name="T39" fmla="*/ 98 h 195"/>
              <a:gd name="T40" fmla="*/ 131 w 142"/>
              <a:gd name="T41" fmla="*/ 44 h 195"/>
              <a:gd name="T42" fmla="*/ 132 w 142"/>
              <a:gd name="T43" fmla="*/ 16 h 195"/>
              <a:gd name="T44" fmla="*/ 84 w 142"/>
              <a:gd name="T45" fmla="*/ 5 h 195"/>
              <a:gd name="T46" fmla="*/ 62 w 142"/>
              <a:gd name="T47" fmla="*/ 2 h 195"/>
              <a:gd name="T48" fmla="*/ 28 w 142"/>
              <a:gd name="T49" fmla="*/ 4 h 195"/>
              <a:gd name="T50" fmla="*/ 18 w 142"/>
              <a:gd name="T51" fmla="*/ 44 h 195"/>
              <a:gd name="T52" fmla="*/ 14 w 142"/>
              <a:gd name="T53" fmla="*/ 75 h 195"/>
              <a:gd name="T54" fmla="*/ 13 w 142"/>
              <a:gd name="T55" fmla="*/ 90 h 195"/>
              <a:gd name="T56" fmla="*/ 11 w 142"/>
              <a:gd name="T57" fmla="*/ 123 h 195"/>
              <a:gd name="T58" fmla="*/ 7 w 142"/>
              <a:gd name="T59" fmla="*/ 162 h 195"/>
              <a:gd name="T60" fmla="*/ 20 w 142"/>
              <a:gd name="T61" fmla="*/ 183 h 195"/>
              <a:gd name="T62" fmla="*/ 51 w 142"/>
              <a:gd name="T63" fmla="*/ 188 h 195"/>
              <a:gd name="T64" fmla="*/ 75 w 142"/>
              <a:gd name="T65" fmla="*/ 191 h 195"/>
              <a:gd name="T66" fmla="*/ 100 w 142"/>
              <a:gd name="T67" fmla="*/ 192 h 195"/>
              <a:gd name="T68" fmla="*/ 113 w 142"/>
              <a:gd name="T69" fmla="*/ 192 h 195"/>
              <a:gd name="T70" fmla="*/ 130 w 142"/>
              <a:gd name="T71" fmla="*/ 100 h 195"/>
              <a:gd name="T72" fmla="*/ 136 w 142"/>
              <a:gd name="T73" fmla="*/ 45 h 195"/>
              <a:gd name="T74" fmla="*/ 139 w 142"/>
              <a:gd name="T75" fmla="*/ 27 h 195"/>
              <a:gd name="T76" fmla="*/ 135 w 142"/>
              <a:gd name="T77" fmla="*/ 17 h 195"/>
              <a:gd name="T78" fmla="*/ 133 w 142"/>
              <a:gd name="T79" fmla="*/ 46 h 195"/>
              <a:gd name="T80" fmla="*/ 126 w 142"/>
              <a:gd name="T81" fmla="*/ 100 h 195"/>
              <a:gd name="T82" fmla="*/ 120 w 142"/>
              <a:gd name="T83" fmla="*/ 164 h 195"/>
              <a:gd name="T84" fmla="*/ 117 w 142"/>
              <a:gd name="T85" fmla="*/ 180 h 195"/>
              <a:gd name="T86" fmla="*/ 103 w 142"/>
              <a:gd name="T87" fmla="*/ 191 h 195"/>
              <a:gd name="T88" fmla="*/ 95 w 142"/>
              <a:gd name="T89" fmla="*/ 189 h 195"/>
              <a:gd name="T90" fmla="*/ 80 w 142"/>
              <a:gd name="T91" fmla="*/ 187 h 195"/>
              <a:gd name="T92" fmla="*/ 60 w 142"/>
              <a:gd name="T93" fmla="*/ 185 h 195"/>
              <a:gd name="T94" fmla="*/ 23 w 142"/>
              <a:gd name="T95" fmla="*/ 181 h 195"/>
              <a:gd name="T96" fmla="*/ 6 w 142"/>
              <a:gd name="T97" fmla="*/ 179 h 195"/>
              <a:gd name="T98" fmla="*/ 20 w 142"/>
              <a:gd name="T99" fmla="*/ 183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2" h="195">
                <a:moveTo>
                  <a:pt x="0" y="180"/>
                </a:moveTo>
                <a:cubicBezTo>
                  <a:pt x="0" y="179"/>
                  <a:pt x="2" y="180"/>
                  <a:pt x="2" y="179"/>
                </a:cubicBezTo>
                <a:cubicBezTo>
                  <a:pt x="1" y="173"/>
                  <a:pt x="3" y="167"/>
                  <a:pt x="4" y="161"/>
                </a:cubicBezTo>
                <a:cubicBezTo>
                  <a:pt x="5" y="155"/>
                  <a:pt x="5" y="149"/>
                  <a:pt x="6" y="142"/>
                </a:cubicBezTo>
                <a:cubicBezTo>
                  <a:pt x="6" y="136"/>
                  <a:pt x="7" y="129"/>
                  <a:pt x="8" y="122"/>
                </a:cubicBezTo>
                <a:cubicBezTo>
                  <a:pt x="9" y="119"/>
                  <a:pt x="9" y="115"/>
                  <a:pt x="9" y="112"/>
                </a:cubicBezTo>
                <a:cubicBezTo>
                  <a:pt x="10" y="109"/>
                  <a:pt x="10" y="106"/>
                  <a:pt x="10" y="103"/>
                </a:cubicBezTo>
                <a:cubicBezTo>
                  <a:pt x="10" y="102"/>
                  <a:pt x="10" y="101"/>
                  <a:pt x="10" y="100"/>
                </a:cubicBezTo>
                <a:cubicBezTo>
                  <a:pt x="10" y="95"/>
                  <a:pt x="11" y="90"/>
                  <a:pt x="12" y="85"/>
                </a:cubicBezTo>
                <a:cubicBezTo>
                  <a:pt x="12" y="83"/>
                  <a:pt x="12" y="81"/>
                  <a:pt x="12" y="79"/>
                </a:cubicBezTo>
                <a:cubicBezTo>
                  <a:pt x="13" y="77"/>
                  <a:pt x="12" y="74"/>
                  <a:pt x="13" y="72"/>
                </a:cubicBezTo>
                <a:cubicBezTo>
                  <a:pt x="13" y="67"/>
                  <a:pt x="14" y="62"/>
                  <a:pt x="15" y="57"/>
                </a:cubicBezTo>
                <a:cubicBezTo>
                  <a:pt x="15" y="53"/>
                  <a:pt x="16" y="48"/>
                  <a:pt x="17" y="44"/>
                </a:cubicBezTo>
                <a:cubicBezTo>
                  <a:pt x="18" y="34"/>
                  <a:pt x="18" y="24"/>
                  <a:pt x="19" y="15"/>
                </a:cubicBezTo>
                <a:cubicBezTo>
                  <a:pt x="19" y="13"/>
                  <a:pt x="21" y="11"/>
                  <a:pt x="21" y="9"/>
                </a:cubicBezTo>
                <a:cubicBezTo>
                  <a:pt x="21" y="8"/>
                  <a:pt x="21" y="7"/>
                  <a:pt x="22" y="6"/>
                </a:cubicBezTo>
                <a:cubicBezTo>
                  <a:pt x="22" y="4"/>
                  <a:pt x="25" y="2"/>
                  <a:pt x="26" y="1"/>
                </a:cubicBezTo>
                <a:cubicBezTo>
                  <a:pt x="31" y="0"/>
                  <a:pt x="34" y="0"/>
                  <a:pt x="38" y="0"/>
                </a:cubicBezTo>
                <a:cubicBezTo>
                  <a:pt x="40" y="0"/>
                  <a:pt x="41" y="0"/>
                  <a:pt x="42" y="0"/>
                </a:cubicBezTo>
                <a:cubicBezTo>
                  <a:pt x="43" y="0"/>
                  <a:pt x="44" y="1"/>
                  <a:pt x="44" y="1"/>
                </a:cubicBezTo>
                <a:cubicBezTo>
                  <a:pt x="47" y="1"/>
                  <a:pt x="49" y="0"/>
                  <a:pt x="51" y="0"/>
                </a:cubicBezTo>
                <a:cubicBezTo>
                  <a:pt x="52" y="0"/>
                  <a:pt x="54" y="0"/>
                  <a:pt x="56" y="0"/>
                </a:cubicBezTo>
                <a:cubicBezTo>
                  <a:pt x="68" y="0"/>
                  <a:pt x="79" y="3"/>
                  <a:pt x="92" y="3"/>
                </a:cubicBezTo>
                <a:cubicBezTo>
                  <a:pt x="97" y="5"/>
                  <a:pt x="104" y="5"/>
                  <a:pt x="110" y="6"/>
                </a:cubicBezTo>
                <a:cubicBezTo>
                  <a:pt x="112" y="6"/>
                  <a:pt x="114" y="7"/>
                  <a:pt x="117" y="7"/>
                </a:cubicBezTo>
                <a:cubicBezTo>
                  <a:pt x="121" y="8"/>
                  <a:pt x="124" y="7"/>
                  <a:pt x="127" y="9"/>
                </a:cubicBezTo>
                <a:cubicBezTo>
                  <a:pt x="129" y="10"/>
                  <a:pt x="130" y="11"/>
                  <a:pt x="133" y="12"/>
                </a:cubicBezTo>
                <a:cubicBezTo>
                  <a:pt x="137" y="15"/>
                  <a:pt x="142" y="20"/>
                  <a:pt x="141" y="27"/>
                </a:cubicBezTo>
                <a:cubicBezTo>
                  <a:pt x="141" y="29"/>
                  <a:pt x="140" y="32"/>
                  <a:pt x="140" y="35"/>
                </a:cubicBezTo>
                <a:cubicBezTo>
                  <a:pt x="138" y="42"/>
                  <a:pt x="137" y="50"/>
                  <a:pt x="136" y="58"/>
                </a:cubicBezTo>
                <a:cubicBezTo>
                  <a:pt x="135" y="66"/>
                  <a:pt x="134" y="74"/>
                  <a:pt x="134" y="81"/>
                </a:cubicBezTo>
                <a:cubicBezTo>
                  <a:pt x="133" y="92"/>
                  <a:pt x="131" y="104"/>
                  <a:pt x="130" y="116"/>
                </a:cubicBezTo>
                <a:cubicBezTo>
                  <a:pt x="129" y="117"/>
                  <a:pt x="129" y="118"/>
                  <a:pt x="129" y="119"/>
                </a:cubicBezTo>
                <a:cubicBezTo>
                  <a:pt x="129" y="123"/>
                  <a:pt x="128" y="127"/>
                  <a:pt x="128" y="130"/>
                </a:cubicBezTo>
                <a:cubicBezTo>
                  <a:pt x="127" y="138"/>
                  <a:pt x="127" y="146"/>
                  <a:pt x="126" y="153"/>
                </a:cubicBezTo>
                <a:cubicBezTo>
                  <a:pt x="125" y="167"/>
                  <a:pt x="125" y="179"/>
                  <a:pt x="119" y="190"/>
                </a:cubicBezTo>
                <a:cubicBezTo>
                  <a:pt x="117" y="192"/>
                  <a:pt x="115" y="193"/>
                  <a:pt x="113" y="194"/>
                </a:cubicBezTo>
                <a:cubicBezTo>
                  <a:pt x="110" y="193"/>
                  <a:pt x="109" y="195"/>
                  <a:pt x="106" y="195"/>
                </a:cubicBezTo>
                <a:cubicBezTo>
                  <a:pt x="104" y="195"/>
                  <a:pt x="101" y="194"/>
                  <a:pt x="98" y="194"/>
                </a:cubicBezTo>
                <a:cubicBezTo>
                  <a:pt x="92" y="194"/>
                  <a:pt x="85" y="194"/>
                  <a:pt x="79" y="193"/>
                </a:cubicBezTo>
                <a:cubicBezTo>
                  <a:pt x="74" y="192"/>
                  <a:pt x="70" y="191"/>
                  <a:pt x="65" y="191"/>
                </a:cubicBezTo>
                <a:cubicBezTo>
                  <a:pt x="63" y="191"/>
                  <a:pt x="61" y="191"/>
                  <a:pt x="59" y="191"/>
                </a:cubicBezTo>
                <a:cubicBezTo>
                  <a:pt x="55" y="191"/>
                  <a:pt x="52" y="190"/>
                  <a:pt x="49" y="189"/>
                </a:cubicBezTo>
                <a:cubicBezTo>
                  <a:pt x="43" y="188"/>
                  <a:pt x="35" y="187"/>
                  <a:pt x="27" y="186"/>
                </a:cubicBezTo>
                <a:cubicBezTo>
                  <a:pt x="26" y="186"/>
                  <a:pt x="26" y="185"/>
                  <a:pt x="25" y="185"/>
                </a:cubicBezTo>
                <a:cubicBezTo>
                  <a:pt x="20" y="184"/>
                  <a:pt x="16" y="184"/>
                  <a:pt x="12" y="184"/>
                </a:cubicBezTo>
                <a:cubicBezTo>
                  <a:pt x="9" y="183"/>
                  <a:pt x="7" y="182"/>
                  <a:pt x="3" y="182"/>
                </a:cubicBezTo>
                <a:cubicBezTo>
                  <a:pt x="3" y="181"/>
                  <a:pt x="1" y="180"/>
                  <a:pt x="0" y="180"/>
                </a:cubicBezTo>
                <a:close/>
                <a:moveTo>
                  <a:pt x="32" y="180"/>
                </a:moveTo>
                <a:cubicBezTo>
                  <a:pt x="37" y="181"/>
                  <a:pt x="43" y="181"/>
                  <a:pt x="48" y="182"/>
                </a:cubicBezTo>
                <a:cubicBezTo>
                  <a:pt x="51" y="182"/>
                  <a:pt x="55" y="183"/>
                  <a:pt x="59" y="184"/>
                </a:cubicBezTo>
                <a:cubicBezTo>
                  <a:pt x="63" y="184"/>
                  <a:pt x="69" y="184"/>
                  <a:pt x="73" y="185"/>
                </a:cubicBezTo>
                <a:cubicBezTo>
                  <a:pt x="77" y="185"/>
                  <a:pt x="80" y="185"/>
                  <a:pt x="83" y="185"/>
                </a:cubicBezTo>
                <a:cubicBezTo>
                  <a:pt x="85" y="186"/>
                  <a:pt x="86" y="186"/>
                  <a:pt x="88" y="187"/>
                </a:cubicBezTo>
                <a:cubicBezTo>
                  <a:pt x="91" y="187"/>
                  <a:pt x="93" y="187"/>
                  <a:pt x="96" y="188"/>
                </a:cubicBezTo>
                <a:cubicBezTo>
                  <a:pt x="99" y="188"/>
                  <a:pt x="102" y="189"/>
                  <a:pt x="104" y="189"/>
                </a:cubicBezTo>
                <a:cubicBezTo>
                  <a:pt x="109" y="188"/>
                  <a:pt x="111" y="186"/>
                  <a:pt x="114" y="184"/>
                </a:cubicBezTo>
                <a:cubicBezTo>
                  <a:pt x="114" y="183"/>
                  <a:pt x="114" y="182"/>
                  <a:pt x="115" y="181"/>
                </a:cubicBezTo>
                <a:cubicBezTo>
                  <a:pt x="118" y="169"/>
                  <a:pt x="119" y="156"/>
                  <a:pt x="120" y="143"/>
                </a:cubicBezTo>
                <a:cubicBezTo>
                  <a:pt x="122" y="128"/>
                  <a:pt x="123" y="113"/>
                  <a:pt x="125" y="98"/>
                </a:cubicBezTo>
                <a:cubicBezTo>
                  <a:pt x="126" y="92"/>
                  <a:pt x="126" y="85"/>
                  <a:pt x="127" y="80"/>
                </a:cubicBezTo>
                <a:cubicBezTo>
                  <a:pt x="127" y="75"/>
                  <a:pt x="129" y="70"/>
                  <a:pt x="128" y="64"/>
                </a:cubicBezTo>
                <a:cubicBezTo>
                  <a:pt x="130" y="58"/>
                  <a:pt x="131" y="51"/>
                  <a:pt x="131" y="44"/>
                </a:cubicBezTo>
                <a:cubicBezTo>
                  <a:pt x="132" y="41"/>
                  <a:pt x="131" y="38"/>
                  <a:pt x="132" y="34"/>
                </a:cubicBezTo>
                <a:cubicBezTo>
                  <a:pt x="132" y="28"/>
                  <a:pt x="133" y="23"/>
                  <a:pt x="133" y="17"/>
                </a:cubicBezTo>
                <a:cubicBezTo>
                  <a:pt x="132" y="17"/>
                  <a:pt x="132" y="16"/>
                  <a:pt x="132" y="16"/>
                </a:cubicBezTo>
                <a:cubicBezTo>
                  <a:pt x="129" y="12"/>
                  <a:pt x="124" y="10"/>
                  <a:pt x="118" y="9"/>
                </a:cubicBezTo>
                <a:cubicBezTo>
                  <a:pt x="112" y="8"/>
                  <a:pt x="107" y="7"/>
                  <a:pt x="101" y="7"/>
                </a:cubicBezTo>
                <a:cubicBezTo>
                  <a:pt x="96" y="6"/>
                  <a:pt x="89" y="5"/>
                  <a:pt x="84" y="5"/>
                </a:cubicBezTo>
                <a:cubicBezTo>
                  <a:pt x="82" y="4"/>
                  <a:pt x="80" y="4"/>
                  <a:pt x="78" y="4"/>
                </a:cubicBezTo>
                <a:cubicBezTo>
                  <a:pt x="76" y="4"/>
                  <a:pt x="75" y="3"/>
                  <a:pt x="73" y="3"/>
                </a:cubicBezTo>
                <a:cubicBezTo>
                  <a:pt x="70" y="2"/>
                  <a:pt x="66" y="2"/>
                  <a:pt x="62" y="2"/>
                </a:cubicBezTo>
                <a:cubicBezTo>
                  <a:pt x="58" y="1"/>
                  <a:pt x="54" y="2"/>
                  <a:pt x="50" y="2"/>
                </a:cubicBezTo>
                <a:cubicBezTo>
                  <a:pt x="45" y="2"/>
                  <a:pt x="40" y="3"/>
                  <a:pt x="36" y="4"/>
                </a:cubicBezTo>
                <a:cubicBezTo>
                  <a:pt x="33" y="3"/>
                  <a:pt x="30" y="4"/>
                  <a:pt x="28" y="4"/>
                </a:cubicBezTo>
                <a:cubicBezTo>
                  <a:pt x="24" y="5"/>
                  <a:pt x="22" y="10"/>
                  <a:pt x="21" y="15"/>
                </a:cubicBezTo>
                <a:cubicBezTo>
                  <a:pt x="20" y="20"/>
                  <a:pt x="19" y="24"/>
                  <a:pt x="19" y="29"/>
                </a:cubicBezTo>
                <a:cubicBezTo>
                  <a:pt x="19" y="34"/>
                  <a:pt x="19" y="39"/>
                  <a:pt x="18" y="44"/>
                </a:cubicBezTo>
                <a:cubicBezTo>
                  <a:pt x="18" y="47"/>
                  <a:pt x="17" y="51"/>
                  <a:pt x="16" y="54"/>
                </a:cubicBezTo>
                <a:cubicBezTo>
                  <a:pt x="16" y="58"/>
                  <a:pt x="16" y="62"/>
                  <a:pt x="16" y="66"/>
                </a:cubicBezTo>
                <a:cubicBezTo>
                  <a:pt x="15" y="69"/>
                  <a:pt x="14" y="72"/>
                  <a:pt x="14" y="75"/>
                </a:cubicBezTo>
                <a:cubicBezTo>
                  <a:pt x="14" y="76"/>
                  <a:pt x="15" y="76"/>
                  <a:pt x="15" y="77"/>
                </a:cubicBezTo>
                <a:cubicBezTo>
                  <a:pt x="15" y="78"/>
                  <a:pt x="14" y="80"/>
                  <a:pt x="14" y="82"/>
                </a:cubicBezTo>
                <a:cubicBezTo>
                  <a:pt x="14" y="85"/>
                  <a:pt x="14" y="87"/>
                  <a:pt x="13" y="90"/>
                </a:cubicBezTo>
                <a:cubicBezTo>
                  <a:pt x="13" y="92"/>
                  <a:pt x="13" y="94"/>
                  <a:pt x="13" y="97"/>
                </a:cubicBezTo>
                <a:cubicBezTo>
                  <a:pt x="12" y="100"/>
                  <a:pt x="12" y="103"/>
                  <a:pt x="12" y="106"/>
                </a:cubicBezTo>
                <a:cubicBezTo>
                  <a:pt x="13" y="112"/>
                  <a:pt x="9" y="118"/>
                  <a:pt x="11" y="123"/>
                </a:cubicBezTo>
                <a:cubicBezTo>
                  <a:pt x="10" y="126"/>
                  <a:pt x="10" y="131"/>
                  <a:pt x="9" y="134"/>
                </a:cubicBezTo>
                <a:cubicBezTo>
                  <a:pt x="9" y="139"/>
                  <a:pt x="8" y="143"/>
                  <a:pt x="8" y="147"/>
                </a:cubicBezTo>
                <a:cubicBezTo>
                  <a:pt x="8" y="151"/>
                  <a:pt x="7" y="157"/>
                  <a:pt x="7" y="162"/>
                </a:cubicBezTo>
                <a:cubicBezTo>
                  <a:pt x="6" y="167"/>
                  <a:pt x="5" y="172"/>
                  <a:pt x="8" y="177"/>
                </a:cubicBezTo>
                <a:cubicBezTo>
                  <a:pt x="15" y="179"/>
                  <a:pt x="24" y="180"/>
                  <a:pt x="32" y="180"/>
                </a:cubicBezTo>
                <a:close/>
                <a:moveTo>
                  <a:pt x="20" y="183"/>
                </a:moveTo>
                <a:cubicBezTo>
                  <a:pt x="23" y="183"/>
                  <a:pt x="25" y="184"/>
                  <a:pt x="28" y="185"/>
                </a:cubicBezTo>
                <a:cubicBezTo>
                  <a:pt x="29" y="185"/>
                  <a:pt x="31" y="185"/>
                  <a:pt x="32" y="185"/>
                </a:cubicBezTo>
                <a:cubicBezTo>
                  <a:pt x="39" y="186"/>
                  <a:pt x="45" y="187"/>
                  <a:pt x="51" y="188"/>
                </a:cubicBezTo>
                <a:cubicBezTo>
                  <a:pt x="53" y="188"/>
                  <a:pt x="55" y="189"/>
                  <a:pt x="57" y="189"/>
                </a:cubicBezTo>
                <a:cubicBezTo>
                  <a:pt x="59" y="189"/>
                  <a:pt x="61" y="189"/>
                  <a:pt x="64" y="189"/>
                </a:cubicBezTo>
                <a:cubicBezTo>
                  <a:pt x="68" y="189"/>
                  <a:pt x="71" y="190"/>
                  <a:pt x="75" y="191"/>
                </a:cubicBezTo>
                <a:cubicBezTo>
                  <a:pt x="77" y="191"/>
                  <a:pt x="80" y="191"/>
                  <a:pt x="83" y="191"/>
                </a:cubicBezTo>
                <a:cubicBezTo>
                  <a:pt x="85" y="192"/>
                  <a:pt x="87" y="192"/>
                  <a:pt x="89" y="192"/>
                </a:cubicBezTo>
                <a:cubicBezTo>
                  <a:pt x="93" y="192"/>
                  <a:pt x="97" y="192"/>
                  <a:pt x="100" y="192"/>
                </a:cubicBezTo>
                <a:cubicBezTo>
                  <a:pt x="102" y="192"/>
                  <a:pt x="104" y="193"/>
                  <a:pt x="106" y="193"/>
                </a:cubicBezTo>
                <a:cubicBezTo>
                  <a:pt x="107" y="193"/>
                  <a:pt x="108" y="193"/>
                  <a:pt x="109" y="192"/>
                </a:cubicBezTo>
                <a:cubicBezTo>
                  <a:pt x="110" y="192"/>
                  <a:pt x="112" y="192"/>
                  <a:pt x="113" y="192"/>
                </a:cubicBezTo>
                <a:cubicBezTo>
                  <a:pt x="118" y="191"/>
                  <a:pt x="121" y="183"/>
                  <a:pt x="122" y="178"/>
                </a:cubicBezTo>
                <a:cubicBezTo>
                  <a:pt x="124" y="164"/>
                  <a:pt x="125" y="149"/>
                  <a:pt x="126" y="133"/>
                </a:cubicBezTo>
                <a:cubicBezTo>
                  <a:pt x="128" y="120"/>
                  <a:pt x="128" y="112"/>
                  <a:pt x="130" y="100"/>
                </a:cubicBezTo>
                <a:cubicBezTo>
                  <a:pt x="131" y="94"/>
                  <a:pt x="131" y="89"/>
                  <a:pt x="132" y="83"/>
                </a:cubicBezTo>
                <a:cubicBezTo>
                  <a:pt x="133" y="74"/>
                  <a:pt x="133" y="64"/>
                  <a:pt x="135" y="55"/>
                </a:cubicBezTo>
                <a:cubicBezTo>
                  <a:pt x="135" y="52"/>
                  <a:pt x="135" y="48"/>
                  <a:pt x="136" y="45"/>
                </a:cubicBezTo>
                <a:cubicBezTo>
                  <a:pt x="136" y="44"/>
                  <a:pt x="137" y="43"/>
                  <a:pt x="137" y="42"/>
                </a:cubicBezTo>
                <a:cubicBezTo>
                  <a:pt x="137" y="38"/>
                  <a:pt x="138" y="34"/>
                  <a:pt x="139" y="30"/>
                </a:cubicBezTo>
                <a:cubicBezTo>
                  <a:pt x="139" y="29"/>
                  <a:pt x="139" y="28"/>
                  <a:pt x="139" y="27"/>
                </a:cubicBezTo>
                <a:cubicBezTo>
                  <a:pt x="140" y="22"/>
                  <a:pt x="138" y="19"/>
                  <a:pt x="136" y="17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36" y="17"/>
                  <a:pt x="135" y="17"/>
                  <a:pt x="135" y="17"/>
                </a:cubicBezTo>
                <a:cubicBezTo>
                  <a:pt x="134" y="18"/>
                  <a:pt x="135" y="20"/>
                  <a:pt x="135" y="21"/>
                </a:cubicBezTo>
                <a:cubicBezTo>
                  <a:pt x="135" y="24"/>
                  <a:pt x="134" y="26"/>
                  <a:pt x="134" y="28"/>
                </a:cubicBezTo>
                <a:cubicBezTo>
                  <a:pt x="134" y="34"/>
                  <a:pt x="133" y="40"/>
                  <a:pt x="133" y="46"/>
                </a:cubicBezTo>
                <a:cubicBezTo>
                  <a:pt x="132" y="51"/>
                  <a:pt x="132" y="56"/>
                  <a:pt x="131" y="60"/>
                </a:cubicBezTo>
                <a:cubicBezTo>
                  <a:pt x="130" y="66"/>
                  <a:pt x="130" y="71"/>
                  <a:pt x="129" y="75"/>
                </a:cubicBezTo>
                <a:cubicBezTo>
                  <a:pt x="128" y="85"/>
                  <a:pt x="127" y="92"/>
                  <a:pt x="126" y="100"/>
                </a:cubicBezTo>
                <a:cubicBezTo>
                  <a:pt x="125" y="107"/>
                  <a:pt x="125" y="114"/>
                  <a:pt x="123" y="122"/>
                </a:cubicBezTo>
                <a:cubicBezTo>
                  <a:pt x="124" y="126"/>
                  <a:pt x="123" y="130"/>
                  <a:pt x="123" y="133"/>
                </a:cubicBezTo>
                <a:cubicBezTo>
                  <a:pt x="121" y="143"/>
                  <a:pt x="121" y="154"/>
                  <a:pt x="120" y="164"/>
                </a:cubicBezTo>
                <a:cubicBezTo>
                  <a:pt x="119" y="167"/>
                  <a:pt x="119" y="170"/>
                  <a:pt x="119" y="173"/>
                </a:cubicBezTo>
                <a:cubicBezTo>
                  <a:pt x="118" y="173"/>
                  <a:pt x="118" y="175"/>
                  <a:pt x="118" y="175"/>
                </a:cubicBezTo>
                <a:cubicBezTo>
                  <a:pt x="118" y="176"/>
                  <a:pt x="117" y="178"/>
                  <a:pt x="117" y="180"/>
                </a:cubicBezTo>
                <a:cubicBezTo>
                  <a:pt x="116" y="182"/>
                  <a:pt x="115" y="184"/>
                  <a:pt x="115" y="186"/>
                </a:cubicBezTo>
                <a:cubicBezTo>
                  <a:pt x="113" y="188"/>
                  <a:pt x="109" y="191"/>
                  <a:pt x="105" y="191"/>
                </a:cubicBezTo>
                <a:cubicBezTo>
                  <a:pt x="105" y="191"/>
                  <a:pt x="104" y="191"/>
                  <a:pt x="103" y="191"/>
                </a:cubicBezTo>
                <a:cubicBezTo>
                  <a:pt x="102" y="191"/>
                  <a:pt x="101" y="191"/>
                  <a:pt x="101" y="191"/>
                </a:cubicBezTo>
                <a:cubicBezTo>
                  <a:pt x="100" y="191"/>
                  <a:pt x="99" y="190"/>
                  <a:pt x="99" y="190"/>
                </a:cubicBezTo>
                <a:cubicBezTo>
                  <a:pt x="98" y="190"/>
                  <a:pt x="96" y="190"/>
                  <a:pt x="95" y="189"/>
                </a:cubicBezTo>
                <a:cubicBezTo>
                  <a:pt x="94" y="189"/>
                  <a:pt x="93" y="189"/>
                  <a:pt x="92" y="189"/>
                </a:cubicBezTo>
                <a:cubicBezTo>
                  <a:pt x="91" y="188"/>
                  <a:pt x="90" y="189"/>
                  <a:pt x="89" y="189"/>
                </a:cubicBezTo>
                <a:cubicBezTo>
                  <a:pt x="86" y="188"/>
                  <a:pt x="83" y="187"/>
                  <a:pt x="80" y="187"/>
                </a:cubicBezTo>
                <a:cubicBezTo>
                  <a:pt x="77" y="187"/>
                  <a:pt x="73" y="186"/>
                  <a:pt x="70" y="186"/>
                </a:cubicBezTo>
                <a:cubicBezTo>
                  <a:pt x="68" y="186"/>
                  <a:pt x="66" y="185"/>
                  <a:pt x="64" y="186"/>
                </a:cubicBezTo>
                <a:cubicBezTo>
                  <a:pt x="63" y="185"/>
                  <a:pt x="61" y="185"/>
                  <a:pt x="60" y="185"/>
                </a:cubicBezTo>
                <a:cubicBezTo>
                  <a:pt x="58" y="185"/>
                  <a:pt x="56" y="185"/>
                  <a:pt x="54" y="185"/>
                </a:cubicBezTo>
                <a:cubicBezTo>
                  <a:pt x="51" y="184"/>
                  <a:pt x="47" y="183"/>
                  <a:pt x="44" y="183"/>
                </a:cubicBezTo>
                <a:cubicBezTo>
                  <a:pt x="37" y="183"/>
                  <a:pt x="29" y="182"/>
                  <a:pt x="23" y="181"/>
                </a:cubicBezTo>
                <a:cubicBezTo>
                  <a:pt x="22" y="181"/>
                  <a:pt x="20" y="181"/>
                  <a:pt x="18" y="181"/>
                </a:cubicBezTo>
                <a:cubicBezTo>
                  <a:pt x="14" y="180"/>
                  <a:pt x="11" y="181"/>
                  <a:pt x="8" y="181"/>
                </a:cubicBezTo>
                <a:cubicBezTo>
                  <a:pt x="8" y="180"/>
                  <a:pt x="7" y="180"/>
                  <a:pt x="6" y="179"/>
                </a:cubicBezTo>
                <a:cubicBezTo>
                  <a:pt x="4" y="176"/>
                  <a:pt x="4" y="173"/>
                  <a:pt x="4" y="169"/>
                </a:cubicBezTo>
                <a:cubicBezTo>
                  <a:pt x="3" y="172"/>
                  <a:pt x="3" y="177"/>
                  <a:pt x="4" y="180"/>
                </a:cubicBezTo>
                <a:cubicBezTo>
                  <a:pt x="10" y="182"/>
                  <a:pt x="15" y="183"/>
                  <a:pt x="20" y="1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84" name="Freeform 351"/>
          <p:cNvSpPr>
            <a:spLocks noEditPoints="1"/>
          </p:cNvSpPr>
          <p:nvPr/>
        </p:nvSpPr>
        <p:spPr bwMode="auto">
          <a:xfrm>
            <a:off x="3497263" y="1519238"/>
            <a:ext cx="150812" cy="42862"/>
          </a:xfrm>
          <a:custGeom>
            <a:avLst/>
            <a:gdLst>
              <a:gd name="T0" fmla="*/ 46 w 48"/>
              <a:gd name="T1" fmla="*/ 13 h 14"/>
              <a:gd name="T2" fmla="*/ 32 w 48"/>
              <a:gd name="T3" fmla="*/ 11 h 14"/>
              <a:gd name="T4" fmla="*/ 17 w 48"/>
              <a:gd name="T5" fmla="*/ 11 h 14"/>
              <a:gd name="T6" fmla="*/ 9 w 48"/>
              <a:gd name="T7" fmla="*/ 10 h 14"/>
              <a:gd name="T8" fmla="*/ 5 w 48"/>
              <a:gd name="T9" fmla="*/ 10 h 14"/>
              <a:gd name="T10" fmla="*/ 1 w 48"/>
              <a:gd name="T11" fmla="*/ 8 h 14"/>
              <a:gd name="T12" fmla="*/ 0 w 48"/>
              <a:gd name="T13" fmla="*/ 3 h 14"/>
              <a:gd name="T14" fmla="*/ 12 w 48"/>
              <a:gd name="T15" fmla="*/ 2 h 14"/>
              <a:gd name="T16" fmla="*/ 27 w 48"/>
              <a:gd name="T17" fmla="*/ 3 h 14"/>
              <a:gd name="T18" fmla="*/ 39 w 48"/>
              <a:gd name="T19" fmla="*/ 4 h 14"/>
              <a:gd name="T20" fmla="*/ 48 w 48"/>
              <a:gd name="T21" fmla="*/ 8 h 14"/>
              <a:gd name="T22" fmla="*/ 48 w 48"/>
              <a:gd name="T23" fmla="*/ 10 h 14"/>
              <a:gd name="T24" fmla="*/ 46 w 48"/>
              <a:gd name="T25" fmla="*/ 13 h 14"/>
              <a:gd name="T26" fmla="*/ 3 w 48"/>
              <a:gd name="T27" fmla="*/ 7 h 14"/>
              <a:gd name="T28" fmla="*/ 5 w 48"/>
              <a:gd name="T29" fmla="*/ 6 h 14"/>
              <a:gd name="T30" fmla="*/ 5 w 48"/>
              <a:gd name="T31" fmla="*/ 4 h 14"/>
              <a:gd name="T32" fmla="*/ 3 w 48"/>
              <a:gd name="T33" fmla="*/ 7 h 14"/>
              <a:gd name="T34" fmla="*/ 7 w 48"/>
              <a:gd name="T35" fmla="*/ 6 h 14"/>
              <a:gd name="T36" fmla="*/ 8 w 48"/>
              <a:gd name="T37" fmla="*/ 4 h 14"/>
              <a:gd name="T38" fmla="*/ 6 w 48"/>
              <a:gd name="T39" fmla="*/ 4 h 14"/>
              <a:gd name="T40" fmla="*/ 7 w 48"/>
              <a:gd name="T41" fmla="*/ 6 h 14"/>
              <a:gd name="T42" fmla="*/ 9 w 48"/>
              <a:gd name="T43" fmla="*/ 4 h 14"/>
              <a:gd name="T44" fmla="*/ 9 w 48"/>
              <a:gd name="T45" fmla="*/ 6 h 14"/>
              <a:gd name="T46" fmla="*/ 11 w 48"/>
              <a:gd name="T47" fmla="*/ 6 h 14"/>
              <a:gd name="T48" fmla="*/ 11 w 48"/>
              <a:gd name="T49" fmla="*/ 4 h 14"/>
              <a:gd name="T50" fmla="*/ 9 w 48"/>
              <a:gd name="T51" fmla="*/ 4 h 14"/>
              <a:gd name="T52" fmla="*/ 13 w 48"/>
              <a:gd name="T53" fmla="*/ 4 h 14"/>
              <a:gd name="T54" fmla="*/ 13 w 48"/>
              <a:gd name="T55" fmla="*/ 7 h 14"/>
              <a:gd name="T56" fmla="*/ 16 w 48"/>
              <a:gd name="T57" fmla="*/ 7 h 14"/>
              <a:gd name="T58" fmla="*/ 16 w 48"/>
              <a:gd name="T59" fmla="*/ 5 h 14"/>
              <a:gd name="T60" fmla="*/ 13 w 48"/>
              <a:gd name="T61" fmla="*/ 4 h 14"/>
              <a:gd name="T62" fmla="*/ 27 w 48"/>
              <a:gd name="T63" fmla="*/ 5 h 14"/>
              <a:gd name="T64" fmla="*/ 27 w 48"/>
              <a:gd name="T65" fmla="*/ 8 h 14"/>
              <a:gd name="T66" fmla="*/ 29 w 48"/>
              <a:gd name="T67" fmla="*/ 4 h 14"/>
              <a:gd name="T68" fmla="*/ 27 w 48"/>
              <a:gd name="T69" fmla="*/ 5 h 14"/>
              <a:gd name="T70" fmla="*/ 31 w 48"/>
              <a:gd name="T71" fmla="*/ 9 h 14"/>
              <a:gd name="T72" fmla="*/ 34 w 48"/>
              <a:gd name="T73" fmla="*/ 9 h 14"/>
              <a:gd name="T74" fmla="*/ 33 w 48"/>
              <a:gd name="T75" fmla="*/ 4 h 14"/>
              <a:gd name="T76" fmla="*/ 30 w 48"/>
              <a:gd name="T77" fmla="*/ 4 h 14"/>
              <a:gd name="T78" fmla="*/ 31 w 48"/>
              <a:gd name="T79" fmla="*/ 9 h 14"/>
              <a:gd name="T80" fmla="*/ 22 w 48"/>
              <a:gd name="T81" fmla="*/ 5 h 14"/>
              <a:gd name="T82" fmla="*/ 23 w 48"/>
              <a:gd name="T83" fmla="*/ 8 h 14"/>
              <a:gd name="T84" fmla="*/ 25 w 48"/>
              <a:gd name="T85" fmla="*/ 8 h 14"/>
              <a:gd name="T86" fmla="*/ 25 w 48"/>
              <a:gd name="T87" fmla="*/ 4 h 14"/>
              <a:gd name="T88" fmla="*/ 22 w 48"/>
              <a:gd name="T89" fmla="*/ 5 h 14"/>
              <a:gd name="T90" fmla="*/ 36 w 48"/>
              <a:gd name="T91" fmla="*/ 9 h 14"/>
              <a:gd name="T92" fmla="*/ 38 w 48"/>
              <a:gd name="T93" fmla="*/ 9 h 14"/>
              <a:gd name="T94" fmla="*/ 39 w 48"/>
              <a:gd name="T95" fmla="*/ 5 h 14"/>
              <a:gd name="T96" fmla="*/ 34 w 48"/>
              <a:gd name="T97" fmla="*/ 4 h 14"/>
              <a:gd name="T98" fmla="*/ 36 w 48"/>
              <a:gd name="T99" fmla="*/ 9 h 14"/>
              <a:gd name="T100" fmla="*/ 18 w 48"/>
              <a:gd name="T101" fmla="*/ 7 h 14"/>
              <a:gd name="T102" fmla="*/ 21 w 48"/>
              <a:gd name="T103" fmla="*/ 8 h 14"/>
              <a:gd name="T104" fmla="*/ 21 w 48"/>
              <a:gd name="T105" fmla="*/ 5 h 14"/>
              <a:gd name="T106" fmla="*/ 18 w 48"/>
              <a:gd name="T107" fmla="*/ 5 h 14"/>
              <a:gd name="T108" fmla="*/ 18 w 48"/>
              <a:gd name="T109" fmla="*/ 7 h 14"/>
              <a:gd name="T110" fmla="*/ 40 w 48"/>
              <a:gd name="T111" fmla="*/ 9 h 14"/>
              <a:gd name="T112" fmla="*/ 42 w 48"/>
              <a:gd name="T113" fmla="*/ 10 h 14"/>
              <a:gd name="T114" fmla="*/ 43 w 48"/>
              <a:gd name="T115" fmla="*/ 5 h 14"/>
              <a:gd name="T116" fmla="*/ 40 w 48"/>
              <a:gd name="T117" fmla="*/ 5 h 14"/>
              <a:gd name="T118" fmla="*/ 40 w 48"/>
              <a:gd name="T119" fmla="*/ 9 h 14"/>
              <a:gd name="T120" fmla="*/ 44 w 48"/>
              <a:gd name="T121" fmla="*/ 10 h 14"/>
              <a:gd name="T122" fmla="*/ 44 w 48"/>
              <a:gd name="T123" fmla="*/ 6 h 14"/>
              <a:gd name="T124" fmla="*/ 44 w 48"/>
              <a:gd name="T125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" h="14">
                <a:moveTo>
                  <a:pt x="46" y="13"/>
                </a:moveTo>
                <a:cubicBezTo>
                  <a:pt x="41" y="14"/>
                  <a:pt x="37" y="12"/>
                  <a:pt x="32" y="11"/>
                </a:cubicBezTo>
                <a:cubicBezTo>
                  <a:pt x="27" y="11"/>
                  <a:pt x="23" y="12"/>
                  <a:pt x="17" y="11"/>
                </a:cubicBezTo>
                <a:cubicBezTo>
                  <a:pt x="14" y="11"/>
                  <a:pt x="12" y="10"/>
                  <a:pt x="9" y="10"/>
                </a:cubicBezTo>
                <a:cubicBezTo>
                  <a:pt x="8" y="10"/>
                  <a:pt x="6" y="10"/>
                  <a:pt x="5" y="10"/>
                </a:cubicBezTo>
                <a:cubicBezTo>
                  <a:pt x="3" y="10"/>
                  <a:pt x="2" y="9"/>
                  <a:pt x="1" y="8"/>
                </a:cubicBezTo>
                <a:cubicBezTo>
                  <a:pt x="1" y="7"/>
                  <a:pt x="0" y="5"/>
                  <a:pt x="0" y="3"/>
                </a:cubicBezTo>
                <a:cubicBezTo>
                  <a:pt x="3" y="0"/>
                  <a:pt x="7" y="3"/>
                  <a:pt x="12" y="2"/>
                </a:cubicBezTo>
                <a:cubicBezTo>
                  <a:pt x="16" y="3"/>
                  <a:pt x="22" y="3"/>
                  <a:pt x="27" y="3"/>
                </a:cubicBezTo>
                <a:cubicBezTo>
                  <a:pt x="32" y="3"/>
                  <a:pt x="35" y="3"/>
                  <a:pt x="39" y="4"/>
                </a:cubicBezTo>
                <a:cubicBezTo>
                  <a:pt x="43" y="4"/>
                  <a:pt x="46" y="5"/>
                  <a:pt x="48" y="8"/>
                </a:cubicBezTo>
                <a:cubicBezTo>
                  <a:pt x="48" y="9"/>
                  <a:pt x="48" y="9"/>
                  <a:pt x="48" y="10"/>
                </a:cubicBezTo>
                <a:cubicBezTo>
                  <a:pt x="47" y="11"/>
                  <a:pt x="46" y="11"/>
                  <a:pt x="46" y="13"/>
                </a:cubicBezTo>
                <a:close/>
                <a:moveTo>
                  <a:pt x="3" y="7"/>
                </a:moveTo>
                <a:cubicBezTo>
                  <a:pt x="4" y="6"/>
                  <a:pt x="4" y="7"/>
                  <a:pt x="5" y="6"/>
                </a:cubicBezTo>
                <a:cubicBezTo>
                  <a:pt x="4" y="5"/>
                  <a:pt x="5" y="5"/>
                  <a:pt x="5" y="4"/>
                </a:cubicBezTo>
                <a:cubicBezTo>
                  <a:pt x="3" y="3"/>
                  <a:pt x="1" y="5"/>
                  <a:pt x="3" y="7"/>
                </a:cubicBezTo>
                <a:close/>
                <a:moveTo>
                  <a:pt x="7" y="6"/>
                </a:moveTo>
                <a:cubicBezTo>
                  <a:pt x="8" y="5"/>
                  <a:pt x="7" y="5"/>
                  <a:pt x="8" y="4"/>
                </a:cubicBezTo>
                <a:cubicBezTo>
                  <a:pt x="7" y="4"/>
                  <a:pt x="7" y="3"/>
                  <a:pt x="6" y="4"/>
                </a:cubicBezTo>
                <a:cubicBezTo>
                  <a:pt x="6" y="5"/>
                  <a:pt x="6" y="6"/>
                  <a:pt x="7" y="6"/>
                </a:cubicBezTo>
                <a:close/>
                <a:moveTo>
                  <a:pt x="9" y="4"/>
                </a:moveTo>
                <a:cubicBezTo>
                  <a:pt x="9" y="5"/>
                  <a:pt x="9" y="6"/>
                  <a:pt x="9" y="6"/>
                </a:cubicBezTo>
                <a:cubicBezTo>
                  <a:pt x="10" y="6"/>
                  <a:pt x="11" y="7"/>
                  <a:pt x="11" y="6"/>
                </a:cubicBezTo>
                <a:cubicBezTo>
                  <a:pt x="11" y="5"/>
                  <a:pt x="12" y="5"/>
                  <a:pt x="11" y="4"/>
                </a:cubicBezTo>
                <a:cubicBezTo>
                  <a:pt x="11" y="4"/>
                  <a:pt x="9" y="4"/>
                  <a:pt x="9" y="4"/>
                </a:cubicBezTo>
                <a:close/>
                <a:moveTo>
                  <a:pt x="13" y="4"/>
                </a:moveTo>
                <a:cubicBezTo>
                  <a:pt x="12" y="5"/>
                  <a:pt x="13" y="6"/>
                  <a:pt x="13" y="7"/>
                </a:cubicBezTo>
                <a:cubicBezTo>
                  <a:pt x="14" y="7"/>
                  <a:pt x="15" y="7"/>
                  <a:pt x="16" y="7"/>
                </a:cubicBezTo>
                <a:cubicBezTo>
                  <a:pt x="16" y="6"/>
                  <a:pt x="17" y="6"/>
                  <a:pt x="16" y="5"/>
                </a:cubicBezTo>
                <a:cubicBezTo>
                  <a:pt x="15" y="5"/>
                  <a:pt x="13" y="4"/>
                  <a:pt x="13" y="4"/>
                </a:cubicBezTo>
                <a:close/>
                <a:moveTo>
                  <a:pt x="27" y="5"/>
                </a:moveTo>
                <a:cubicBezTo>
                  <a:pt x="27" y="6"/>
                  <a:pt x="27" y="7"/>
                  <a:pt x="27" y="8"/>
                </a:cubicBezTo>
                <a:cubicBezTo>
                  <a:pt x="30" y="10"/>
                  <a:pt x="29" y="6"/>
                  <a:pt x="29" y="4"/>
                </a:cubicBezTo>
                <a:cubicBezTo>
                  <a:pt x="29" y="5"/>
                  <a:pt x="27" y="4"/>
                  <a:pt x="27" y="5"/>
                </a:cubicBezTo>
                <a:close/>
                <a:moveTo>
                  <a:pt x="31" y="9"/>
                </a:moveTo>
                <a:cubicBezTo>
                  <a:pt x="32" y="9"/>
                  <a:pt x="33" y="9"/>
                  <a:pt x="34" y="9"/>
                </a:cubicBezTo>
                <a:cubicBezTo>
                  <a:pt x="34" y="8"/>
                  <a:pt x="33" y="5"/>
                  <a:pt x="33" y="4"/>
                </a:cubicBezTo>
                <a:cubicBezTo>
                  <a:pt x="32" y="4"/>
                  <a:pt x="31" y="4"/>
                  <a:pt x="30" y="4"/>
                </a:cubicBezTo>
                <a:cubicBezTo>
                  <a:pt x="31" y="6"/>
                  <a:pt x="31" y="7"/>
                  <a:pt x="31" y="9"/>
                </a:cubicBezTo>
                <a:close/>
                <a:moveTo>
                  <a:pt x="22" y="5"/>
                </a:moveTo>
                <a:cubicBezTo>
                  <a:pt x="22" y="6"/>
                  <a:pt x="23" y="7"/>
                  <a:pt x="23" y="8"/>
                </a:cubicBezTo>
                <a:cubicBezTo>
                  <a:pt x="23" y="8"/>
                  <a:pt x="24" y="8"/>
                  <a:pt x="25" y="8"/>
                </a:cubicBezTo>
                <a:cubicBezTo>
                  <a:pt x="25" y="7"/>
                  <a:pt x="26" y="6"/>
                  <a:pt x="25" y="4"/>
                </a:cubicBezTo>
                <a:cubicBezTo>
                  <a:pt x="24" y="5"/>
                  <a:pt x="23" y="5"/>
                  <a:pt x="22" y="5"/>
                </a:cubicBezTo>
                <a:close/>
                <a:moveTo>
                  <a:pt x="36" y="9"/>
                </a:moveTo>
                <a:cubicBezTo>
                  <a:pt x="36" y="9"/>
                  <a:pt x="37" y="10"/>
                  <a:pt x="38" y="9"/>
                </a:cubicBezTo>
                <a:cubicBezTo>
                  <a:pt x="38" y="8"/>
                  <a:pt x="39" y="7"/>
                  <a:pt x="39" y="5"/>
                </a:cubicBezTo>
                <a:cubicBezTo>
                  <a:pt x="37" y="5"/>
                  <a:pt x="36" y="5"/>
                  <a:pt x="34" y="4"/>
                </a:cubicBezTo>
                <a:cubicBezTo>
                  <a:pt x="35" y="6"/>
                  <a:pt x="35" y="8"/>
                  <a:pt x="36" y="9"/>
                </a:cubicBezTo>
                <a:close/>
                <a:moveTo>
                  <a:pt x="18" y="7"/>
                </a:moveTo>
                <a:cubicBezTo>
                  <a:pt x="19" y="7"/>
                  <a:pt x="21" y="8"/>
                  <a:pt x="21" y="8"/>
                </a:cubicBezTo>
                <a:cubicBezTo>
                  <a:pt x="21" y="7"/>
                  <a:pt x="21" y="6"/>
                  <a:pt x="21" y="5"/>
                </a:cubicBezTo>
                <a:cubicBezTo>
                  <a:pt x="20" y="5"/>
                  <a:pt x="19" y="5"/>
                  <a:pt x="18" y="5"/>
                </a:cubicBezTo>
                <a:cubicBezTo>
                  <a:pt x="18" y="6"/>
                  <a:pt x="18" y="6"/>
                  <a:pt x="18" y="7"/>
                </a:cubicBezTo>
                <a:close/>
                <a:moveTo>
                  <a:pt x="40" y="9"/>
                </a:moveTo>
                <a:cubicBezTo>
                  <a:pt x="41" y="10"/>
                  <a:pt x="41" y="9"/>
                  <a:pt x="42" y="10"/>
                </a:cubicBezTo>
                <a:cubicBezTo>
                  <a:pt x="43" y="8"/>
                  <a:pt x="43" y="7"/>
                  <a:pt x="43" y="5"/>
                </a:cubicBezTo>
                <a:cubicBezTo>
                  <a:pt x="42" y="5"/>
                  <a:pt x="41" y="5"/>
                  <a:pt x="40" y="5"/>
                </a:cubicBezTo>
                <a:cubicBezTo>
                  <a:pt x="40" y="7"/>
                  <a:pt x="40" y="8"/>
                  <a:pt x="40" y="9"/>
                </a:cubicBezTo>
                <a:close/>
                <a:moveTo>
                  <a:pt x="44" y="10"/>
                </a:moveTo>
                <a:cubicBezTo>
                  <a:pt x="46" y="8"/>
                  <a:pt x="45" y="7"/>
                  <a:pt x="44" y="6"/>
                </a:cubicBezTo>
                <a:cubicBezTo>
                  <a:pt x="44" y="7"/>
                  <a:pt x="44" y="9"/>
                  <a:pt x="44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85" name="Freeform 352"/>
          <p:cNvSpPr>
            <a:spLocks noEditPoints="1"/>
          </p:cNvSpPr>
          <p:nvPr/>
        </p:nvSpPr>
        <p:spPr bwMode="auto">
          <a:xfrm>
            <a:off x="3376613" y="1771650"/>
            <a:ext cx="66675" cy="44450"/>
          </a:xfrm>
          <a:custGeom>
            <a:avLst/>
            <a:gdLst>
              <a:gd name="T0" fmla="*/ 21 w 21"/>
              <a:gd name="T1" fmla="*/ 4 h 14"/>
              <a:gd name="T2" fmla="*/ 19 w 21"/>
              <a:gd name="T3" fmla="*/ 13 h 14"/>
              <a:gd name="T4" fmla="*/ 17 w 21"/>
              <a:gd name="T5" fmla="*/ 14 h 14"/>
              <a:gd name="T6" fmla="*/ 6 w 21"/>
              <a:gd name="T7" fmla="*/ 12 h 14"/>
              <a:gd name="T8" fmla="*/ 1 w 21"/>
              <a:gd name="T9" fmla="*/ 12 h 14"/>
              <a:gd name="T10" fmla="*/ 1 w 21"/>
              <a:gd name="T11" fmla="*/ 6 h 14"/>
              <a:gd name="T12" fmla="*/ 3 w 21"/>
              <a:gd name="T13" fmla="*/ 1 h 14"/>
              <a:gd name="T14" fmla="*/ 14 w 21"/>
              <a:gd name="T15" fmla="*/ 1 h 14"/>
              <a:gd name="T16" fmla="*/ 18 w 21"/>
              <a:gd name="T17" fmla="*/ 2 h 14"/>
              <a:gd name="T18" fmla="*/ 21 w 21"/>
              <a:gd name="T19" fmla="*/ 4 h 14"/>
              <a:gd name="T20" fmla="*/ 4 w 21"/>
              <a:gd name="T21" fmla="*/ 2 h 14"/>
              <a:gd name="T22" fmla="*/ 2 w 21"/>
              <a:gd name="T23" fmla="*/ 9 h 14"/>
              <a:gd name="T24" fmla="*/ 17 w 21"/>
              <a:gd name="T25" fmla="*/ 12 h 14"/>
              <a:gd name="T26" fmla="*/ 18 w 21"/>
              <a:gd name="T27" fmla="*/ 4 h 14"/>
              <a:gd name="T28" fmla="*/ 4 w 21"/>
              <a:gd name="T29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" h="14">
                <a:moveTo>
                  <a:pt x="21" y="4"/>
                </a:moveTo>
                <a:cubicBezTo>
                  <a:pt x="19" y="7"/>
                  <a:pt x="20" y="10"/>
                  <a:pt x="19" y="13"/>
                </a:cubicBezTo>
                <a:cubicBezTo>
                  <a:pt x="18" y="13"/>
                  <a:pt x="17" y="13"/>
                  <a:pt x="17" y="14"/>
                </a:cubicBezTo>
                <a:cubicBezTo>
                  <a:pt x="13" y="13"/>
                  <a:pt x="10" y="12"/>
                  <a:pt x="6" y="12"/>
                </a:cubicBezTo>
                <a:cubicBezTo>
                  <a:pt x="4" y="12"/>
                  <a:pt x="3" y="13"/>
                  <a:pt x="1" y="12"/>
                </a:cubicBezTo>
                <a:cubicBezTo>
                  <a:pt x="0" y="10"/>
                  <a:pt x="1" y="8"/>
                  <a:pt x="1" y="6"/>
                </a:cubicBezTo>
                <a:cubicBezTo>
                  <a:pt x="1" y="3"/>
                  <a:pt x="0" y="1"/>
                  <a:pt x="3" y="1"/>
                </a:cubicBezTo>
                <a:cubicBezTo>
                  <a:pt x="6" y="0"/>
                  <a:pt x="10" y="1"/>
                  <a:pt x="14" y="1"/>
                </a:cubicBezTo>
                <a:cubicBezTo>
                  <a:pt x="16" y="1"/>
                  <a:pt x="17" y="2"/>
                  <a:pt x="18" y="2"/>
                </a:cubicBezTo>
                <a:cubicBezTo>
                  <a:pt x="19" y="3"/>
                  <a:pt x="20" y="3"/>
                  <a:pt x="21" y="4"/>
                </a:cubicBezTo>
                <a:close/>
                <a:moveTo>
                  <a:pt x="4" y="2"/>
                </a:moveTo>
                <a:cubicBezTo>
                  <a:pt x="3" y="3"/>
                  <a:pt x="2" y="6"/>
                  <a:pt x="2" y="9"/>
                </a:cubicBezTo>
                <a:cubicBezTo>
                  <a:pt x="6" y="11"/>
                  <a:pt x="13" y="11"/>
                  <a:pt x="17" y="12"/>
                </a:cubicBezTo>
                <a:cubicBezTo>
                  <a:pt x="18" y="9"/>
                  <a:pt x="18" y="6"/>
                  <a:pt x="18" y="4"/>
                </a:cubicBezTo>
                <a:cubicBezTo>
                  <a:pt x="13" y="3"/>
                  <a:pt x="10" y="2"/>
                  <a:pt x="4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86" name="Freeform 353"/>
          <p:cNvSpPr>
            <a:spLocks noEditPoints="1"/>
          </p:cNvSpPr>
          <p:nvPr/>
        </p:nvSpPr>
        <p:spPr bwMode="auto">
          <a:xfrm>
            <a:off x="3446463" y="1774825"/>
            <a:ext cx="69850" cy="47625"/>
          </a:xfrm>
          <a:custGeom>
            <a:avLst/>
            <a:gdLst>
              <a:gd name="T0" fmla="*/ 22 w 22"/>
              <a:gd name="T1" fmla="*/ 5 h 15"/>
              <a:gd name="T2" fmla="*/ 20 w 22"/>
              <a:gd name="T3" fmla="*/ 14 h 15"/>
              <a:gd name="T4" fmla="*/ 2 w 22"/>
              <a:gd name="T5" fmla="*/ 14 h 15"/>
              <a:gd name="T6" fmla="*/ 1 w 22"/>
              <a:gd name="T7" fmla="*/ 6 h 15"/>
              <a:gd name="T8" fmla="*/ 16 w 22"/>
              <a:gd name="T9" fmla="*/ 3 h 15"/>
              <a:gd name="T10" fmla="*/ 22 w 22"/>
              <a:gd name="T11" fmla="*/ 5 h 15"/>
              <a:gd name="T12" fmla="*/ 3 w 22"/>
              <a:gd name="T13" fmla="*/ 12 h 15"/>
              <a:gd name="T14" fmla="*/ 12 w 22"/>
              <a:gd name="T15" fmla="*/ 12 h 15"/>
              <a:gd name="T16" fmla="*/ 19 w 22"/>
              <a:gd name="T17" fmla="*/ 11 h 15"/>
              <a:gd name="T18" fmla="*/ 19 w 22"/>
              <a:gd name="T19" fmla="*/ 6 h 15"/>
              <a:gd name="T20" fmla="*/ 19 w 22"/>
              <a:gd name="T21" fmla="*/ 5 h 15"/>
              <a:gd name="T22" fmla="*/ 15 w 22"/>
              <a:gd name="T23" fmla="*/ 5 h 15"/>
              <a:gd name="T24" fmla="*/ 17 w 22"/>
              <a:gd name="T25" fmla="*/ 8 h 15"/>
              <a:gd name="T26" fmla="*/ 16 w 22"/>
              <a:gd name="T27" fmla="*/ 9 h 15"/>
              <a:gd name="T28" fmla="*/ 18 w 22"/>
              <a:gd name="T29" fmla="*/ 11 h 15"/>
              <a:gd name="T30" fmla="*/ 15 w 22"/>
              <a:gd name="T31" fmla="*/ 11 h 15"/>
              <a:gd name="T32" fmla="*/ 13 w 22"/>
              <a:gd name="T33" fmla="*/ 11 h 15"/>
              <a:gd name="T34" fmla="*/ 14 w 22"/>
              <a:gd name="T35" fmla="*/ 5 h 15"/>
              <a:gd name="T36" fmla="*/ 3 w 22"/>
              <a:gd name="T37" fmla="*/ 12 h 15"/>
              <a:gd name="T38" fmla="*/ 14 w 22"/>
              <a:gd name="T39" fmla="*/ 7 h 15"/>
              <a:gd name="T40" fmla="*/ 14 w 22"/>
              <a:gd name="T41" fmla="*/ 8 h 15"/>
              <a:gd name="T42" fmla="*/ 15 w 22"/>
              <a:gd name="T43" fmla="*/ 7 h 15"/>
              <a:gd name="T44" fmla="*/ 14 w 22"/>
              <a:gd name="T4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" h="15">
                <a:moveTo>
                  <a:pt x="22" y="5"/>
                </a:moveTo>
                <a:cubicBezTo>
                  <a:pt x="20" y="8"/>
                  <a:pt x="21" y="12"/>
                  <a:pt x="20" y="14"/>
                </a:cubicBezTo>
                <a:cubicBezTo>
                  <a:pt x="15" y="15"/>
                  <a:pt x="8" y="13"/>
                  <a:pt x="2" y="14"/>
                </a:cubicBezTo>
                <a:cubicBezTo>
                  <a:pt x="0" y="12"/>
                  <a:pt x="0" y="8"/>
                  <a:pt x="1" y="6"/>
                </a:cubicBezTo>
                <a:cubicBezTo>
                  <a:pt x="2" y="0"/>
                  <a:pt x="12" y="2"/>
                  <a:pt x="16" y="3"/>
                </a:cubicBezTo>
                <a:cubicBezTo>
                  <a:pt x="18" y="3"/>
                  <a:pt x="20" y="3"/>
                  <a:pt x="22" y="5"/>
                </a:cubicBezTo>
                <a:close/>
                <a:moveTo>
                  <a:pt x="3" y="12"/>
                </a:moveTo>
                <a:cubicBezTo>
                  <a:pt x="5" y="11"/>
                  <a:pt x="9" y="12"/>
                  <a:pt x="12" y="12"/>
                </a:cubicBezTo>
                <a:cubicBezTo>
                  <a:pt x="14" y="13"/>
                  <a:pt x="18" y="13"/>
                  <a:pt x="19" y="11"/>
                </a:cubicBezTo>
                <a:cubicBezTo>
                  <a:pt x="20" y="9"/>
                  <a:pt x="19" y="8"/>
                  <a:pt x="19" y="6"/>
                </a:cubicBezTo>
                <a:cubicBezTo>
                  <a:pt x="19" y="6"/>
                  <a:pt x="19" y="5"/>
                  <a:pt x="19" y="5"/>
                </a:cubicBezTo>
                <a:cubicBezTo>
                  <a:pt x="18" y="5"/>
                  <a:pt x="16" y="4"/>
                  <a:pt x="15" y="5"/>
                </a:cubicBezTo>
                <a:cubicBezTo>
                  <a:pt x="16" y="5"/>
                  <a:pt x="17" y="6"/>
                  <a:pt x="17" y="8"/>
                </a:cubicBezTo>
                <a:cubicBezTo>
                  <a:pt x="17" y="8"/>
                  <a:pt x="16" y="9"/>
                  <a:pt x="16" y="9"/>
                </a:cubicBezTo>
                <a:cubicBezTo>
                  <a:pt x="17" y="10"/>
                  <a:pt x="18" y="10"/>
                  <a:pt x="18" y="11"/>
                </a:cubicBezTo>
                <a:cubicBezTo>
                  <a:pt x="17" y="11"/>
                  <a:pt x="16" y="11"/>
                  <a:pt x="15" y="11"/>
                </a:cubicBezTo>
                <a:cubicBezTo>
                  <a:pt x="14" y="11"/>
                  <a:pt x="13" y="12"/>
                  <a:pt x="13" y="11"/>
                </a:cubicBezTo>
                <a:cubicBezTo>
                  <a:pt x="13" y="9"/>
                  <a:pt x="12" y="6"/>
                  <a:pt x="14" y="5"/>
                </a:cubicBezTo>
                <a:cubicBezTo>
                  <a:pt x="8" y="3"/>
                  <a:pt x="0" y="4"/>
                  <a:pt x="3" y="12"/>
                </a:cubicBezTo>
                <a:close/>
                <a:moveTo>
                  <a:pt x="14" y="7"/>
                </a:moveTo>
                <a:cubicBezTo>
                  <a:pt x="14" y="7"/>
                  <a:pt x="14" y="7"/>
                  <a:pt x="14" y="8"/>
                </a:cubicBezTo>
                <a:cubicBezTo>
                  <a:pt x="15" y="8"/>
                  <a:pt x="15" y="7"/>
                  <a:pt x="15" y="7"/>
                </a:cubicBezTo>
                <a:cubicBezTo>
                  <a:pt x="15" y="6"/>
                  <a:pt x="15" y="6"/>
                  <a:pt x="14" y="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87" name="Freeform 354"/>
          <p:cNvSpPr/>
          <p:nvPr/>
        </p:nvSpPr>
        <p:spPr bwMode="auto">
          <a:xfrm>
            <a:off x="3414713" y="1784350"/>
            <a:ext cx="19050" cy="22225"/>
          </a:xfrm>
          <a:custGeom>
            <a:avLst/>
            <a:gdLst>
              <a:gd name="T0" fmla="*/ 4 w 6"/>
              <a:gd name="T1" fmla="*/ 3 h 7"/>
              <a:gd name="T2" fmla="*/ 3 w 6"/>
              <a:gd name="T3" fmla="*/ 2 h 7"/>
              <a:gd name="T4" fmla="*/ 1 w 6"/>
              <a:gd name="T5" fmla="*/ 4 h 7"/>
              <a:gd name="T6" fmla="*/ 4 w 6"/>
              <a:gd name="T7" fmla="*/ 5 h 7"/>
              <a:gd name="T8" fmla="*/ 5 w 6"/>
              <a:gd name="T9" fmla="*/ 5 h 7"/>
              <a:gd name="T10" fmla="*/ 1 w 6"/>
              <a:gd name="T11" fmla="*/ 6 h 7"/>
              <a:gd name="T12" fmla="*/ 0 w 6"/>
              <a:gd name="T13" fmla="*/ 2 h 7"/>
              <a:gd name="T14" fmla="*/ 4 w 6"/>
              <a:gd name="T1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7">
                <a:moveTo>
                  <a:pt x="4" y="3"/>
                </a:moveTo>
                <a:cubicBezTo>
                  <a:pt x="3" y="3"/>
                  <a:pt x="4" y="2"/>
                  <a:pt x="3" y="2"/>
                </a:cubicBezTo>
                <a:cubicBezTo>
                  <a:pt x="2" y="2"/>
                  <a:pt x="1" y="3"/>
                  <a:pt x="1" y="4"/>
                </a:cubicBezTo>
                <a:cubicBezTo>
                  <a:pt x="2" y="4"/>
                  <a:pt x="4" y="5"/>
                  <a:pt x="4" y="5"/>
                </a:cubicBezTo>
                <a:cubicBezTo>
                  <a:pt x="4" y="5"/>
                  <a:pt x="4" y="5"/>
                  <a:pt x="5" y="5"/>
                </a:cubicBezTo>
                <a:cubicBezTo>
                  <a:pt x="4" y="7"/>
                  <a:pt x="2" y="6"/>
                  <a:pt x="1" y="6"/>
                </a:cubicBezTo>
                <a:cubicBezTo>
                  <a:pt x="0" y="5"/>
                  <a:pt x="0" y="3"/>
                  <a:pt x="0" y="2"/>
                </a:cubicBezTo>
                <a:cubicBezTo>
                  <a:pt x="1" y="0"/>
                  <a:pt x="6" y="0"/>
                  <a:pt x="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88" name="Freeform 355"/>
          <p:cNvSpPr/>
          <p:nvPr/>
        </p:nvSpPr>
        <p:spPr bwMode="auto">
          <a:xfrm>
            <a:off x="3455988" y="1787525"/>
            <a:ext cx="25400" cy="25400"/>
          </a:xfrm>
          <a:custGeom>
            <a:avLst/>
            <a:gdLst>
              <a:gd name="T0" fmla="*/ 4 w 8"/>
              <a:gd name="T1" fmla="*/ 3 h 8"/>
              <a:gd name="T2" fmla="*/ 2 w 8"/>
              <a:gd name="T3" fmla="*/ 7 h 8"/>
              <a:gd name="T4" fmla="*/ 1 w 8"/>
              <a:gd name="T5" fmla="*/ 6 h 8"/>
              <a:gd name="T6" fmla="*/ 0 w 8"/>
              <a:gd name="T7" fmla="*/ 6 h 8"/>
              <a:gd name="T8" fmla="*/ 3 w 8"/>
              <a:gd name="T9" fmla="*/ 0 h 8"/>
              <a:gd name="T10" fmla="*/ 5 w 8"/>
              <a:gd name="T11" fmla="*/ 4 h 8"/>
              <a:gd name="T12" fmla="*/ 7 w 8"/>
              <a:gd name="T13" fmla="*/ 1 h 8"/>
              <a:gd name="T14" fmla="*/ 8 w 8"/>
              <a:gd name="T15" fmla="*/ 8 h 8"/>
              <a:gd name="T16" fmla="*/ 7 w 8"/>
              <a:gd name="T17" fmla="*/ 8 h 8"/>
              <a:gd name="T18" fmla="*/ 7 w 8"/>
              <a:gd name="T19" fmla="*/ 4 h 8"/>
              <a:gd name="T20" fmla="*/ 4 w 8"/>
              <a:gd name="T21" fmla="*/ 6 h 8"/>
              <a:gd name="T22" fmla="*/ 4 w 8"/>
              <a:gd name="T23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8">
                <a:moveTo>
                  <a:pt x="4" y="3"/>
                </a:moveTo>
                <a:cubicBezTo>
                  <a:pt x="3" y="4"/>
                  <a:pt x="3" y="6"/>
                  <a:pt x="2" y="7"/>
                </a:cubicBezTo>
                <a:cubicBezTo>
                  <a:pt x="1" y="7"/>
                  <a:pt x="1" y="7"/>
                  <a:pt x="1" y="6"/>
                </a:cubicBezTo>
                <a:cubicBezTo>
                  <a:pt x="1" y="6"/>
                  <a:pt x="1" y="6"/>
                  <a:pt x="0" y="6"/>
                </a:cubicBezTo>
                <a:cubicBezTo>
                  <a:pt x="2" y="4"/>
                  <a:pt x="2" y="2"/>
                  <a:pt x="3" y="0"/>
                </a:cubicBezTo>
                <a:cubicBezTo>
                  <a:pt x="6" y="0"/>
                  <a:pt x="4" y="3"/>
                  <a:pt x="5" y="4"/>
                </a:cubicBezTo>
                <a:cubicBezTo>
                  <a:pt x="6" y="3"/>
                  <a:pt x="6" y="2"/>
                  <a:pt x="7" y="1"/>
                </a:cubicBezTo>
                <a:cubicBezTo>
                  <a:pt x="8" y="3"/>
                  <a:pt x="8" y="5"/>
                  <a:pt x="8" y="8"/>
                </a:cubicBezTo>
                <a:cubicBezTo>
                  <a:pt x="8" y="8"/>
                  <a:pt x="8" y="8"/>
                  <a:pt x="7" y="8"/>
                </a:cubicBezTo>
                <a:cubicBezTo>
                  <a:pt x="7" y="7"/>
                  <a:pt x="7" y="6"/>
                  <a:pt x="7" y="4"/>
                </a:cubicBezTo>
                <a:cubicBezTo>
                  <a:pt x="6" y="5"/>
                  <a:pt x="6" y="7"/>
                  <a:pt x="4" y="6"/>
                </a:cubicBezTo>
                <a:cubicBezTo>
                  <a:pt x="4" y="5"/>
                  <a:pt x="4" y="5"/>
                  <a:pt x="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89" name="Freeform 356"/>
          <p:cNvSpPr>
            <a:spLocks noEditPoints="1"/>
          </p:cNvSpPr>
          <p:nvPr/>
        </p:nvSpPr>
        <p:spPr bwMode="auto">
          <a:xfrm>
            <a:off x="3578225" y="1787525"/>
            <a:ext cx="69850" cy="46038"/>
          </a:xfrm>
          <a:custGeom>
            <a:avLst/>
            <a:gdLst>
              <a:gd name="T0" fmla="*/ 22 w 22"/>
              <a:gd name="T1" fmla="*/ 4 h 15"/>
              <a:gd name="T2" fmla="*/ 21 w 22"/>
              <a:gd name="T3" fmla="*/ 13 h 15"/>
              <a:gd name="T4" fmla="*/ 17 w 22"/>
              <a:gd name="T5" fmla="*/ 15 h 15"/>
              <a:gd name="T6" fmla="*/ 3 w 22"/>
              <a:gd name="T7" fmla="*/ 14 h 15"/>
              <a:gd name="T8" fmla="*/ 1 w 22"/>
              <a:gd name="T9" fmla="*/ 3 h 15"/>
              <a:gd name="T10" fmla="*/ 17 w 22"/>
              <a:gd name="T11" fmla="*/ 3 h 15"/>
              <a:gd name="T12" fmla="*/ 19 w 22"/>
              <a:gd name="T13" fmla="*/ 3 h 15"/>
              <a:gd name="T14" fmla="*/ 22 w 22"/>
              <a:gd name="T15" fmla="*/ 4 h 15"/>
              <a:gd name="T16" fmla="*/ 8 w 22"/>
              <a:gd name="T17" fmla="*/ 7 h 15"/>
              <a:gd name="T18" fmla="*/ 6 w 22"/>
              <a:gd name="T19" fmla="*/ 7 h 15"/>
              <a:gd name="T20" fmla="*/ 5 w 22"/>
              <a:gd name="T21" fmla="*/ 10 h 15"/>
              <a:gd name="T22" fmla="*/ 4 w 22"/>
              <a:gd name="T23" fmla="*/ 9 h 15"/>
              <a:gd name="T24" fmla="*/ 6 w 22"/>
              <a:gd name="T25" fmla="*/ 4 h 15"/>
              <a:gd name="T26" fmla="*/ 8 w 22"/>
              <a:gd name="T27" fmla="*/ 5 h 15"/>
              <a:gd name="T28" fmla="*/ 8 w 22"/>
              <a:gd name="T29" fmla="*/ 3 h 15"/>
              <a:gd name="T30" fmla="*/ 3 w 22"/>
              <a:gd name="T31" fmla="*/ 5 h 15"/>
              <a:gd name="T32" fmla="*/ 3 w 22"/>
              <a:gd name="T33" fmla="*/ 11 h 15"/>
              <a:gd name="T34" fmla="*/ 18 w 22"/>
              <a:gd name="T35" fmla="*/ 13 h 15"/>
              <a:gd name="T36" fmla="*/ 20 w 22"/>
              <a:gd name="T37" fmla="*/ 12 h 15"/>
              <a:gd name="T38" fmla="*/ 20 w 22"/>
              <a:gd name="T39" fmla="*/ 5 h 15"/>
              <a:gd name="T40" fmla="*/ 10 w 22"/>
              <a:gd name="T41" fmla="*/ 4 h 15"/>
              <a:gd name="T42" fmla="*/ 11 w 22"/>
              <a:gd name="T43" fmla="*/ 10 h 15"/>
              <a:gd name="T44" fmla="*/ 10 w 22"/>
              <a:gd name="T45" fmla="*/ 11 h 15"/>
              <a:gd name="T46" fmla="*/ 8 w 22"/>
              <a:gd name="T47" fmla="*/ 7 h 15"/>
              <a:gd name="T48" fmla="*/ 8 w 22"/>
              <a:gd name="T4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15">
                <a:moveTo>
                  <a:pt x="22" y="4"/>
                </a:moveTo>
                <a:cubicBezTo>
                  <a:pt x="21" y="6"/>
                  <a:pt x="22" y="11"/>
                  <a:pt x="21" y="13"/>
                </a:cubicBezTo>
                <a:cubicBezTo>
                  <a:pt x="20" y="15"/>
                  <a:pt x="18" y="15"/>
                  <a:pt x="17" y="15"/>
                </a:cubicBezTo>
                <a:cubicBezTo>
                  <a:pt x="13" y="14"/>
                  <a:pt x="7" y="14"/>
                  <a:pt x="3" y="14"/>
                </a:cubicBezTo>
                <a:cubicBezTo>
                  <a:pt x="0" y="12"/>
                  <a:pt x="1" y="7"/>
                  <a:pt x="1" y="3"/>
                </a:cubicBezTo>
                <a:cubicBezTo>
                  <a:pt x="5" y="0"/>
                  <a:pt x="12" y="3"/>
                  <a:pt x="17" y="3"/>
                </a:cubicBezTo>
                <a:cubicBezTo>
                  <a:pt x="18" y="3"/>
                  <a:pt x="19" y="2"/>
                  <a:pt x="19" y="3"/>
                </a:cubicBezTo>
                <a:cubicBezTo>
                  <a:pt x="20" y="3"/>
                  <a:pt x="21" y="4"/>
                  <a:pt x="22" y="4"/>
                </a:cubicBezTo>
                <a:close/>
                <a:moveTo>
                  <a:pt x="8" y="7"/>
                </a:moveTo>
                <a:cubicBezTo>
                  <a:pt x="7" y="8"/>
                  <a:pt x="7" y="8"/>
                  <a:pt x="6" y="7"/>
                </a:cubicBezTo>
                <a:cubicBezTo>
                  <a:pt x="6" y="9"/>
                  <a:pt x="6" y="10"/>
                  <a:pt x="5" y="10"/>
                </a:cubicBezTo>
                <a:cubicBezTo>
                  <a:pt x="4" y="10"/>
                  <a:pt x="4" y="10"/>
                  <a:pt x="4" y="9"/>
                </a:cubicBezTo>
                <a:cubicBezTo>
                  <a:pt x="5" y="8"/>
                  <a:pt x="5" y="5"/>
                  <a:pt x="6" y="4"/>
                </a:cubicBezTo>
                <a:cubicBezTo>
                  <a:pt x="7" y="4"/>
                  <a:pt x="7" y="5"/>
                  <a:pt x="8" y="5"/>
                </a:cubicBezTo>
                <a:cubicBezTo>
                  <a:pt x="8" y="5"/>
                  <a:pt x="9" y="4"/>
                  <a:pt x="8" y="3"/>
                </a:cubicBezTo>
                <a:cubicBezTo>
                  <a:pt x="6" y="3"/>
                  <a:pt x="4" y="3"/>
                  <a:pt x="3" y="5"/>
                </a:cubicBezTo>
                <a:cubicBezTo>
                  <a:pt x="2" y="7"/>
                  <a:pt x="2" y="10"/>
                  <a:pt x="3" y="11"/>
                </a:cubicBezTo>
                <a:cubicBezTo>
                  <a:pt x="7" y="13"/>
                  <a:pt x="14" y="12"/>
                  <a:pt x="18" y="13"/>
                </a:cubicBezTo>
                <a:cubicBezTo>
                  <a:pt x="18" y="12"/>
                  <a:pt x="19" y="12"/>
                  <a:pt x="20" y="12"/>
                </a:cubicBezTo>
                <a:cubicBezTo>
                  <a:pt x="20" y="9"/>
                  <a:pt x="20" y="8"/>
                  <a:pt x="20" y="5"/>
                </a:cubicBezTo>
                <a:cubicBezTo>
                  <a:pt x="16" y="5"/>
                  <a:pt x="13" y="3"/>
                  <a:pt x="10" y="4"/>
                </a:cubicBezTo>
                <a:cubicBezTo>
                  <a:pt x="10" y="5"/>
                  <a:pt x="10" y="9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9" y="10"/>
                  <a:pt x="9" y="7"/>
                  <a:pt x="8" y="7"/>
                </a:cubicBezTo>
                <a:cubicBezTo>
                  <a:pt x="8" y="7"/>
                  <a:pt x="8" y="7"/>
                  <a:pt x="8" y="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90" name="Freeform 357"/>
          <p:cNvSpPr/>
          <p:nvPr/>
        </p:nvSpPr>
        <p:spPr bwMode="auto">
          <a:xfrm>
            <a:off x="3686175" y="1793875"/>
            <a:ext cx="6350" cy="6350"/>
          </a:xfrm>
          <a:custGeom>
            <a:avLst/>
            <a:gdLst>
              <a:gd name="T0" fmla="*/ 2 w 2"/>
              <a:gd name="T1" fmla="*/ 0 h 2"/>
              <a:gd name="T2" fmla="*/ 2 w 2"/>
              <a:gd name="T3" fmla="*/ 2 h 2"/>
              <a:gd name="T4" fmla="*/ 0 w 2"/>
              <a:gd name="T5" fmla="*/ 0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2" y="0"/>
                  <a:pt x="2" y="1"/>
                  <a:pt x="2" y="2"/>
                </a:cubicBezTo>
                <a:cubicBezTo>
                  <a:pt x="0" y="2"/>
                  <a:pt x="1" y="0"/>
                  <a:pt x="0" y="0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91" name="Freeform 358"/>
          <p:cNvSpPr>
            <a:spLocks noEditPoints="1"/>
          </p:cNvSpPr>
          <p:nvPr/>
        </p:nvSpPr>
        <p:spPr bwMode="auto">
          <a:xfrm>
            <a:off x="3648075" y="1797050"/>
            <a:ext cx="66675" cy="46038"/>
          </a:xfrm>
          <a:custGeom>
            <a:avLst/>
            <a:gdLst>
              <a:gd name="T0" fmla="*/ 19 w 21"/>
              <a:gd name="T1" fmla="*/ 1 h 15"/>
              <a:gd name="T2" fmla="*/ 20 w 21"/>
              <a:gd name="T3" fmla="*/ 13 h 15"/>
              <a:gd name="T4" fmla="*/ 9 w 21"/>
              <a:gd name="T5" fmla="*/ 14 h 15"/>
              <a:gd name="T6" fmla="*/ 2 w 21"/>
              <a:gd name="T7" fmla="*/ 12 h 15"/>
              <a:gd name="T8" fmla="*/ 2 w 21"/>
              <a:gd name="T9" fmla="*/ 0 h 15"/>
              <a:gd name="T10" fmla="*/ 19 w 21"/>
              <a:gd name="T11" fmla="*/ 1 h 15"/>
              <a:gd name="T12" fmla="*/ 3 w 21"/>
              <a:gd name="T13" fmla="*/ 3 h 15"/>
              <a:gd name="T14" fmla="*/ 3 w 21"/>
              <a:gd name="T15" fmla="*/ 10 h 15"/>
              <a:gd name="T16" fmla="*/ 17 w 21"/>
              <a:gd name="T17" fmla="*/ 12 h 15"/>
              <a:gd name="T18" fmla="*/ 18 w 21"/>
              <a:gd name="T19" fmla="*/ 4 h 15"/>
              <a:gd name="T20" fmla="*/ 3 w 21"/>
              <a:gd name="T21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15">
                <a:moveTo>
                  <a:pt x="19" y="1"/>
                </a:moveTo>
                <a:cubicBezTo>
                  <a:pt x="21" y="3"/>
                  <a:pt x="20" y="9"/>
                  <a:pt x="20" y="13"/>
                </a:cubicBezTo>
                <a:cubicBezTo>
                  <a:pt x="18" y="15"/>
                  <a:pt x="13" y="13"/>
                  <a:pt x="9" y="14"/>
                </a:cubicBezTo>
                <a:cubicBezTo>
                  <a:pt x="7" y="13"/>
                  <a:pt x="5" y="12"/>
                  <a:pt x="2" y="12"/>
                </a:cubicBezTo>
                <a:cubicBezTo>
                  <a:pt x="0" y="8"/>
                  <a:pt x="1" y="3"/>
                  <a:pt x="2" y="0"/>
                </a:cubicBezTo>
                <a:cubicBezTo>
                  <a:pt x="7" y="0"/>
                  <a:pt x="14" y="1"/>
                  <a:pt x="19" y="1"/>
                </a:cubicBezTo>
                <a:close/>
                <a:moveTo>
                  <a:pt x="3" y="3"/>
                </a:moveTo>
                <a:cubicBezTo>
                  <a:pt x="2" y="5"/>
                  <a:pt x="2" y="8"/>
                  <a:pt x="3" y="10"/>
                </a:cubicBezTo>
                <a:cubicBezTo>
                  <a:pt x="7" y="11"/>
                  <a:pt x="11" y="12"/>
                  <a:pt x="17" y="12"/>
                </a:cubicBezTo>
                <a:cubicBezTo>
                  <a:pt x="19" y="11"/>
                  <a:pt x="18" y="7"/>
                  <a:pt x="18" y="4"/>
                </a:cubicBezTo>
                <a:cubicBezTo>
                  <a:pt x="13" y="2"/>
                  <a:pt x="8" y="2"/>
                  <a:pt x="3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92" name="Freeform 359"/>
          <p:cNvSpPr/>
          <p:nvPr/>
        </p:nvSpPr>
        <p:spPr bwMode="auto">
          <a:xfrm>
            <a:off x="3619500" y="1800225"/>
            <a:ext cx="15875" cy="22225"/>
          </a:xfrm>
          <a:custGeom>
            <a:avLst/>
            <a:gdLst>
              <a:gd name="T0" fmla="*/ 3 w 5"/>
              <a:gd name="T1" fmla="*/ 1 h 7"/>
              <a:gd name="T2" fmla="*/ 3 w 5"/>
              <a:gd name="T3" fmla="*/ 4 h 7"/>
              <a:gd name="T4" fmla="*/ 5 w 5"/>
              <a:gd name="T5" fmla="*/ 4 h 7"/>
              <a:gd name="T6" fmla="*/ 5 w 5"/>
              <a:gd name="T7" fmla="*/ 5 h 7"/>
              <a:gd name="T8" fmla="*/ 3 w 5"/>
              <a:gd name="T9" fmla="*/ 6 h 7"/>
              <a:gd name="T10" fmla="*/ 2 w 5"/>
              <a:gd name="T11" fmla="*/ 7 h 7"/>
              <a:gd name="T12" fmla="*/ 1 w 5"/>
              <a:gd name="T13" fmla="*/ 6 h 7"/>
              <a:gd name="T14" fmla="*/ 0 w 5"/>
              <a:gd name="T15" fmla="*/ 4 h 7"/>
              <a:gd name="T16" fmla="*/ 1 w 5"/>
              <a:gd name="T17" fmla="*/ 4 h 7"/>
              <a:gd name="T18" fmla="*/ 3 w 5"/>
              <a:gd name="T1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7">
                <a:moveTo>
                  <a:pt x="3" y="1"/>
                </a:moveTo>
                <a:cubicBezTo>
                  <a:pt x="3" y="2"/>
                  <a:pt x="3" y="3"/>
                  <a:pt x="3" y="4"/>
                </a:cubicBezTo>
                <a:cubicBezTo>
                  <a:pt x="4" y="4"/>
                  <a:pt x="4" y="3"/>
                  <a:pt x="5" y="4"/>
                </a:cubicBezTo>
                <a:cubicBezTo>
                  <a:pt x="5" y="4"/>
                  <a:pt x="5" y="5"/>
                  <a:pt x="5" y="5"/>
                </a:cubicBez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7"/>
                  <a:pt x="2" y="7"/>
                </a:cubicBezTo>
                <a:cubicBezTo>
                  <a:pt x="1" y="7"/>
                  <a:pt x="1" y="6"/>
                  <a:pt x="1" y="6"/>
                </a:cubicBezTo>
                <a:cubicBezTo>
                  <a:pt x="1" y="5"/>
                  <a:pt x="0" y="5"/>
                  <a:pt x="0" y="4"/>
                </a:cubicBezTo>
                <a:cubicBezTo>
                  <a:pt x="0" y="4"/>
                  <a:pt x="1" y="4"/>
                  <a:pt x="1" y="4"/>
                </a:cubicBezTo>
                <a:cubicBezTo>
                  <a:pt x="1" y="2"/>
                  <a:pt x="2" y="0"/>
                  <a:pt x="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93" name="Freeform 360"/>
          <p:cNvSpPr/>
          <p:nvPr/>
        </p:nvSpPr>
        <p:spPr bwMode="auto">
          <a:xfrm>
            <a:off x="3667125" y="1803400"/>
            <a:ext cx="22225" cy="30163"/>
          </a:xfrm>
          <a:custGeom>
            <a:avLst/>
            <a:gdLst>
              <a:gd name="T0" fmla="*/ 7 w 7"/>
              <a:gd name="T1" fmla="*/ 4 h 10"/>
              <a:gd name="T2" fmla="*/ 4 w 7"/>
              <a:gd name="T3" fmla="*/ 4 h 10"/>
              <a:gd name="T4" fmla="*/ 3 w 7"/>
              <a:gd name="T5" fmla="*/ 6 h 10"/>
              <a:gd name="T6" fmla="*/ 7 w 7"/>
              <a:gd name="T7" fmla="*/ 7 h 10"/>
              <a:gd name="T8" fmla="*/ 1 w 7"/>
              <a:gd name="T9" fmla="*/ 8 h 10"/>
              <a:gd name="T10" fmla="*/ 2 w 7"/>
              <a:gd name="T11" fmla="*/ 3 h 10"/>
              <a:gd name="T12" fmla="*/ 7 w 7"/>
              <a:gd name="T13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0">
                <a:moveTo>
                  <a:pt x="7" y="4"/>
                </a:moveTo>
                <a:cubicBezTo>
                  <a:pt x="6" y="4"/>
                  <a:pt x="5" y="4"/>
                  <a:pt x="4" y="4"/>
                </a:cubicBezTo>
                <a:cubicBezTo>
                  <a:pt x="3" y="4"/>
                  <a:pt x="3" y="5"/>
                  <a:pt x="3" y="6"/>
                </a:cubicBezTo>
                <a:cubicBezTo>
                  <a:pt x="4" y="7"/>
                  <a:pt x="5" y="7"/>
                  <a:pt x="7" y="7"/>
                </a:cubicBezTo>
                <a:cubicBezTo>
                  <a:pt x="7" y="10"/>
                  <a:pt x="3" y="9"/>
                  <a:pt x="1" y="8"/>
                </a:cubicBezTo>
                <a:cubicBezTo>
                  <a:pt x="0" y="5"/>
                  <a:pt x="1" y="5"/>
                  <a:pt x="2" y="3"/>
                </a:cubicBezTo>
                <a:cubicBezTo>
                  <a:pt x="4" y="2"/>
                  <a:pt x="7" y="0"/>
                  <a:pt x="7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94" name="Freeform 361"/>
          <p:cNvSpPr>
            <a:spLocks noEditPoints="1"/>
          </p:cNvSpPr>
          <p:nvPr/>
        </p:nvSpPr>
        <p:spPr bwMode="auto">
          <a:xfrm>
            <a:off x="3370263" y="1819275"/>
            <a:ext cx="60325" cy="52388"/>
          </a:xfrm>
          <a:custGeom>
            <a:avLst/>
            <a:gdLst>
              <a:gd name="T0" fmla="*/ 19 w 19"/>
              <a:gd name="T1" fmla="*/ 4 h 17"/>
              <a:gd name="T2" fmla="*/ 19 w 19"/>
              <a:gd name="T3" fmla="*/ 12 h 17"/>
              <a:gd name="T4" fmla="*/ 16 w 19"/>
              <a:gd name="T5" fmla="*/ 17 h 17"/>
              <a:gd name="T6" fmla="*/ 12 w 19"/>
              <a:gd name="T7" fmla="*/ 16 h 17"/>
              <a:gd name="T8" fmla="*/ 7 w 19"/>
              <a:gd name="T9" fmla="*/ 14 h 17"/>
              <a:gd name="T10" fmla="*/ 2 w 19"/>
              <a:gd name="T11" fmla="*/ 14 h 17"/>
              <a:gd name="T12" fmla="*/ 1 w 19"/>
              <a:gd name="T13" fmla="*/ 3 h 17"/>
              <a:gd name="T14" fmla="*/ 19 w 19"/>
              <a:gd name="T15" fmla="*/ 4 h 17"/>
              <a:gd name="T16" fmla="*/ 3 w 19"/>
              <a:gd name="T17" fmla="*/ 4 h 17"/>
              <a:gd name="T18" fmla="*/ 4 w 19"/>
              <a:gd name="T19" fmla="*/ 12 h 17"/>
              <a:gd name="T20" fmla="*/ 17 w 19"/>
              <a:gd name="T21" fmla="*/ 13 h 17"/>
              <a:gd name="T22" fmla="*/ 18 w 19"/>
              <a:gd name="T23" fmla="*/ 5 h 17"/>
              <a:gd name="T24" fmla="*/ 3 w 19"/>
              <a:gd name="T25" fmla="*/ 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" h="17">
                <a:moveTo>
                  <a:pt x="19" y="4"/>
                </a:moveTo>
                <a:cubicBezTo>
                  <a:pt x="19" y="7"/>
                  <a:pt x="19" y="9"/>
                  <a:pt x="19" y="12"/>
                </a:cubicBezTo>
                <a:cubicBezTo>
                  <a:pt x="19" y="14"/>
                  <a:pt x="19" y="17"/>
                  <a:pt x="16" y="17"/>
                </a:cubicBezTo>
                <a:cubicBezTo>
                  <a:pt x="15" y="17"/>
                  <a:pt x="14" y="16"/>
                  <a:pt x="12" y="16"/>
                </a:cubicBezTo>
                <a:cubicBezTo>
                  <a:pt x="11" y="16"/>
                  <a:pt x="8" y="15"/>
                  <a:pt x="7" y="14"/>
                </a:cubicBezTo>
                <a:cubicBezTo>
                  <a:pt x="5" y="14"/>
                  <a:pt x="3" y="14"/>
                  <a:pt x="2" y="14"/>
                </a:cubicBezTo>
                <a:cubicBezTo>
                  <a:pt x="0" y="11"/>
                  <a:pt x="1" y="6"/>
                  <a:pt x="1" y="3"/>
                </a:cubicBezTo>
                <a:cubicBezTo>
                  <a:pt x="7" y="0"/>
                  <a:pt x="14" y="4"/>
                  <a:pt x="19" y="4"/>
                </a:cubicBezTo>
                <a:close/>
                <a:moveTo>
                  <a:pt x="3" y="4"/>
                </a:moveTo>
                <a:cubicBezTo>
                  <a:pt x="3" y="6"/>
                  <a:pt x="1" y="11"/>
                  <a:pt x="4" y="12"/>
                </a:cubicBezTo>
                <a:cubicBezTo>
                  <a:pt x="8" y="13"/>
                  <a:pt x="15" y="16"/>
                  <a:pt x="17" y="13"/>
                </a:cubicBezTo>
                <a:cubicBezTo>
                  <a:pt x="17" y="9"/>
                  <a:pt x="18" y="9"/>
                  <a:pt x="18" y="5"/>
                </a:cubicBezTo>
                <a:cubicBezTo>
                  <a:pt x="13" y="5"/>
                  <a:pt x="9" y="3"/>
                  <a:pt x="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95" name="Freeform 362"/>
          <p:cNvSpPr>
            <a:spLocks noEditPoints="1"/>
          </p:cNvSpPr>
          <p:nvPr/>
        </p:nvSpPr>
        <p:spPr bwMode="auto">
          <a:xfrm>
            <a:off x="3440113" y="1824038"/>
            <a:ext cx="69850" cy="57150"/>
          </a:xfrm>
          <a:custGeom>
            <a:avLst/>
            <a:gdLst>
              <a:gd name="T0" fmla="*/ 21 w 22"/>
              <a:gd name="T1" fmla="*/ 5 h 18"/>
              <a:gd name="T2" fmla="*/ 16 w 22"/>
              <a:gd name="T3" fmla="*/ 17 h 18"/>
              <a:gd name="T4" fmla="*/ 14 w 22"/>
              <a:gd name="T5" fmla="*/ 17 h 18"/>
              <a:gd name="T6" fmla="*/ 8 w 22"/>
              <a:gd name="T7" fmla="*/ 16 h 18"/>
              <a:gd name="T8" fmla="*/ 2 w 22"/>
              <a:gd name="T9" fmla="*/ 15 h 18"/>
              <a:gd name="T10" fmla="*/ 2 w 22"/>
              <a:gd name="T11" fmla="*/ 3 h 18"/>
              <a:gd name="T12" fmla="*/ 16 w 22"/>
              <a:gd name="T13" fmla="*/ 2 h 18"/>
              <a:gd name="T14" fmla="*/ 21 w 22"/>
              <a:gd name="T15" fmla="*/ 5 h 18"/>
              <a:gd name="T16" fmla="*/ 4 w 22"/>
              <a:gd name="T17" fmla="*/ 4 h 18"/>
              <a:gd name="T18" fmla="*/ 3 w 22"/>
              <a:gd name="T19" fmla="*/ 13 h 18"/>
              <a:gd name="T20" fmla="*/ 8 w 22"/>
              <a:gd name="T21" fmla="*/ 14 h 18"/>
              <a:gd name="T22" fmla="*/ 16 w 22"/>
              <a:gd name="T23" fmla="*/ 15 h 18"/>
              <a:gd name="T24" fmla="*/ 19 w 22"/>
              <a:gd name="T25" fmla="*/ 4 h 18"/>
              <a:gd name="T26" fmla="*/ 4 w 22"/>
              <a:gd name="T27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" h="18">
                <a:moveTo>
                  <a:pt x="21" y="5"/>
                </a:moveTo>
                <a:cubicBezTo>
                  <a:pt x="20" y="10"/>
                  <a:pt x="22" y="18"/>
                  <a:pt x="16" y="17"/>
                </a:cubicBezTo>
                <a:cubicBezTo>
                  <a:pt x="15" y="17"/>
                  <a:pt x="14" y="17"/>
                  <a:pt x="14" y="17"/>
                </a:cubicBezTo>
                <a:cubicBezTo>
                  <a:pt x="12" y="17"/>
                  <a:pt x="10" y="17"/>
                  <a:pt x="8" y="16"/>
                </a:cubicBezTo>
                <a:cubicBezTo>
                  <a:pt x="6" y="16"/>
                  <a:pt x="3" y="16"/>
                  <a:pt x="2" y="15"/>
                </a:cubicBezTo>
                <a:cubicBezTo>
                  <a:pt x="0" y="12"/>
                  <a:pt x="2" y="8"/>
                  <a:pt x="2" y="3"/>
                </a:cubicBezTo>
                <a:cubicBezTo>
                  <a:pt x="5" y="0"/>
                  <a:pt x="10" y="1"/>
                  <a:pt x="16" y="2"/>
                </a:cubicBezTo>
                <a:cubicBezTo>
                  <a:pt x="18" y="2"/>
                  <a:pt x="20" y="3"/>
                  <a:pt x="21" y="5"/>
                </a:cubicBezTo>
                <a:close/>
                <a:moveTo>
                  <a:pt x="4" y="4"/>
                </a:moveTo>
                <a:cubicBezTo>
                  <a:pt x="4" y="7"/>
                  <a:pt x="1" y="10"/>
                  <a:pt x="3" y="13"/>
                </a:cubicBezTo>
                <a:cubicBezTo>
                  <a:pt x="4" y="14"/>
                  <a:pt x="6" y="14"/>
                  <a:pt x="8" y="14"/>
                </a:cubicBezTo>
                <a:cubicBezTo>
                  <a:pt x="11" y="15"/>
                  <a:pt x="15" y="16"/>
                  <a:pt x="16" y="15"/>
                </a:cubicBezTo>
                <a:cubicBezTo>
                  <a:pt x="19" y="15"/>
                  <a:pt x="20" y="7"/>
                  <a:pt x="19" y="4"/>
                </a:cubicBezTo>
                <a:cubicBezTo>
                  <a:pt x="14" y="3"/>
                  <a:pt x="8" y="2"/>
                  <a:pt x="4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96" name="Freeform 363"/>
          <p:cNvSpPr>
            <a:spLocks noEditPoints="1"/>
          </p:cNvSpPr>
          <p:nvPr/>
        </p:nvSpPr>
        <p:spPr bwMode="auto">
          <a:xfrm>
            <a:off x="3506788" y="1833563"/>
            <a:ext cx="58737" cy="50800"/>
          </a:xfrm>
          <a:custGeom>
            <a:avLst/>
            <a:gdLst>
              <a:gd name="T0" fmla="*/ 19 w 19"/>
              <a:gd name="T1" fmla="*/ 3 h 16"/>
              <a:gd name="T2" fmla="*/ 18 w 19"/>
              <a:gd name="T3" fmla="*/ 15 h 16"/>
              <a:gd name="T4" fmla="*/ 16 w 19"/>
              <a:gd name="T5" fmla="*/ 16 h 16"/>
              <a:gd name="T6" fmla="*/ 2 w 19"/>
              <a:gd name="T7" fmla="*/ 14 h 16"/>
              <a:gd name="T8" fmla="*/ 2 w 19"/>
              <a:gd name="T9" fmla="*/ 2 h 16"/>
              <a:gd name="T10" fmla="*/ 4 w 19"/>
              <a:gd name="T11" fmla="*/ 0 h 16"/>
              <a:gd name="T12" fmla="*/ 19 w 19"/>
              <a:gd name="T13" fmla="*/ 3 h 16"/>
              <a:gd name="T14" fmla="*/ 5 w 19"/>
              <a:gd name="T15" fmla="*/ 3 h 16"/>
              <a:gd name="T16" fmla="*/ 3 w 19"/>
              <a:gd name="T17" fmla="*/ 12 h 16"/>
              <a:gd name="T18" fmla="*/ 16 w 19"/>
              <a:gd name="T19" fmla="*/ 14 h 16"/>
              <a:gd name="T20" fmla="*/ 17 w 19"/>
              <a:gd name="T21" fmla="*/ 4 h 16"/>
              <a:gd name="T22" fmla="*/ 5 w 19"/>
              <a:gd name="T2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6">
                <a:moveTo>
                  <a:pt x="19" y="3"/>
                </a:moveTo>
                <a:cubicBezTo>
                  <a:pt x="19" y="7"/>
                  <a:pt x="19" y="10"/>
                  <a:pt x="18" y="15"/>
                </a:cubicBezTo>
                <a:cubicBezTo>
                  <a:pt x="18" y="16"/>
                  <a:pt x="17" y="16"/>
                  <a:pt x="16" y="16"/>
                </a:cubicBezTo>
                <a:cubicBezTo>
                  <a:pt x="11" y="16"/>
                  <a:pt x="7" y="15"/>
                  <a:pt x="2" y="14"/>
                </a:cubicBezTo>
                <a:cubicBezTo>
                  <a:pt x="0" y="11"/>
                  <a:pt x="2" y="7"/>
                  <a:pt x="2" y="2"/>
                </a:cubicBezTo>
                <a:cubicBezTo>
                  <a:pt x="2" y="2"/>
                  <a:pt x="3" y="1"/>
                  <a:pt x="4" y="0"/>
                </a:cubicBezTo>
                <a:cubicBezTo>
                  <a:pt x="9" y="2"/>
                  <a:pt x="16" y="0"/>
                  <a:pt x="19" y="3"/>
                </a:cubicBezTo>
                <a:close/>
                <a:moveTo>
                  <a:pt x="5" y="3"/>
                </a:moveTo>
                <a:cubicBezTo>
                  <a:pt x="2" y="5"/>
                  <a:pt x="3" y="9"/>
                  <a:pt x="3" y="12"/>
                </a:cubicBezTo>
                <a:cubicBezTo>
                  <a:pt x="6" y="13"/>
                  <a:pt x="13" y="15"/>
                  <a:pt x="16" y="14"/>
                </a:cubicBezTo>
                <a:cubicBezTo>
                  <a:pt x="17" y="10"/>
                  <a:pt x="18" y="7"/>
                  <a:pt x="17" y="4"/>
                </a:cubicBezTo>
                <a:cubicBezTo>
                  <a:pt x="13" y="4"/>
                  <a:pt x="9" y="3"/>
                  <a:pt x="5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97" name="Freeform 364"/>
          <p:cNvSpPr/>
          <p:nvPr/>
        </p:nvSpPr>
        <p:spPr bwMode="auto">
          <a:xfrm>
            <a:off x="3462338" y="1833563"/>
            <a:ext cx="28575" cy="34925"/>
          </a:xfrm>
          <a:custGeom>
            <a:avLst/>
            <a:gdLst>
              <a:gd name="T0" fmla="*/ 3 w 9"/>
              <a:gd name="T1" fmla="*/ 8 h 11"/>
              <a:gd name="T2" fmla="*/ 6 w 9"/>
              <a:gd name="T3" fmla="*/ 10 h 11"/>
              <a:gd name="T4" fmla="*/ 0 w 9"/>
              <a:gd name="T5" fmla="*/ 9 h 11"/>
              <a:gd name="T6" fmla="*/ 5 w 9"/>
              <a:gd name="T7" fmla="*/ 5 h 11"/>
              <a:gd name="T8" fmla="*/ 2 w 9"/>
              <a:gd name="T9" fmla="*/ 5 h 11"/>
              <a:gd name="T10" fmla="*/ 1 w 9"/>
              <a:gd name="T11" fmla="*/ 3 h 11"/>
              <a:gd name="T12" fmla="*/ 6 w 9"/>
              <a:gd name="T13" fmla="*/ 7 h 11"/>
              <a:gd name="T14" fmla="*/ 3 w 9"/>
              <a:gd name="T15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11">
                <a:moveTo>
                  <a:pt x="3" y="8"/>
                </a:moveTo>
                <a:cubicBezTo>
                  <a:pt x="4" y="8"/>
                  <a:pt x="6" y="9"/>
                  <a:pt x="6" y="10"/>
                </a:cubicBezTo>
                <a:cubicBezTo>
                  <a:pt x="4" y="10"/>
                  <a:pt x="1" y="11"/>
                  <a:pt x="0" y="9"/>
                </a:cubicBezTo>
                <a:cubicBezTo>
                  <a:pt x="0" y="7"/>
                  <a:pt x="3" y="7"/>
                  <a:pt x="5" y="5"/>
                </a:cubicBezTo>
                <a:cubicBezTo>
                  <a:pt x="5" y="3"/>
                  <a:pt x="2" y="3"/>
                  <a:pt x="2" y="5"/>
                </a:cubicBezTo>
                <a:cubicBezTo>
                  <a:pt x="0" y="5"/>
                  <a:pt x="0" y="3"/>
                  <a:pt x="1" y="3"/>
                </a:cubicBezTo>
                <a:cubicBezTo>
                  <a:pt x="3" y="0"/>
                  <a:pt x="9" y="3"/>
                  <a:pt x="6" y="7"/>
                </a:cubicBezTo>
                <a:cubicBezTo>
                  <a:pt x="5" y="8"/>
                  <a:pt x="3" y="7"/>
                  <a:pt x="3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98" name="Freeform 365"/>
          <p:cNvSpPr/>
          <p:nvPr/>
        </p:nvSpPr>
        <p:spPr bwMode="auto">
          <a:xfrm>
            <a:off x="3525838" y="1843088"/>
            <a:ext cx="30162" cy="38100"/>
          </a:xfrm>
          <a:custGeom>
            <a:avLst/>
            <a:gdLst>
              <a:gd name="T0" fmla="*/ 5 w 10"/>
              <a:gd name="T1" fmla="*/ 1 h 12"/>
              <a:gd name="T2" fmla="*/ 5 w 10"/>
              <a:gd name="T3" fmla="*/ 5 h 12"/>
              <a:gd name="T4" fmla="*/ 0 w 10"/>
              <a:gd name="T5" fmla="*/ 7 h 12"/>
              <a:gd name="T6" fmla="*/ 4 w 10"/>
              <a:gd name="T7" fmla="*/ 7 h 12"/>
              <a:gd name="T8" fmla="*/ 1 w 10"/>
              <a:gd name="T9" fmla="*/ 5 h 12"/>
              <a:gd name="T10" fmla="*/ 3 w 10"/>
              <a:gd name="T11" fmla="*/ 3 h 12"/>
              <a:gd name="T12" fmla="*/ 1 w 10"/>
              <a:gd name="T13" fmla="*/ 3 h 12"/>
              <a:gd name="T14" fmla="*/ 5 w 10"/>
              <a:gd name="T15" fmla="*/ 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2">
                <a:moveTo>
                  <a:pt x="5" y="1"/>
                </a:moveTo>
                <a:cubicBezTo>
                  <a:pt x="6" y="2"/>
                  <a:pt x="6" y="4"/>
                  <a:pt x="5" y="5"/>
                </a:cubicBezTo>
                <a:cubicBezTo>
                  <a:pt x="10" y="8"/>
                  <a:pt x="1" y="12"/>
                  <a:pt x="0" y="7"/>
                </a:cubicBezTo>
                <a:cubicBezTo>
                  <a:pt x="1" y="7"/>
                  <a:pt x="3" y="9"/>
                  <a:pt x="4" y="7"/>
                </a:cubicBezTo>
                <a:cubicBezTo>
                  <a:pt x="4" y="6"/>
                  <a:pt x="2" y="6"/>
                  <a:pt x="1" y="5"/>
                </a:cubicBezTo>
                <a:cubicBezTo>
                  <a:pt x="1" y="3"/>
                  <a:pt x="3" y="4"/>
                  <a:pt x="3" y="3"/>
                </a:cubicBezTo>
                <a:cubicBezTo>
                  <a:pt x="3" y="3"/>
                  <a:pt x="2" y="3"/>
                  <a:pt x="1" y="3"/>
                </a:cubicBezTo>
                <a:cubicBezTo>
                  <a:pt x="0" y="0"/>
                  <a:pt x="4" y="1"/>
                  <a:pt x="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99" name="Freeform 366"/>
          <p:cNvSpPr>
            <a:spLocks noEditPoints="1"/>
          </p:cNvSpPr>
          <p:nvPr/>
        </p:nvSpPr>
        <p:spPr bwMode="auto">
          <a:xfrm>
            <a:off x="3587750" y="1852613"/>
            <a:ext cx="15875" cy="15875"/>
          </a:xfrm>
          <a:custGeom>
            <a:avLst/>
            <a:gdLst>
              <a:gd name="T0" fmla="*/ 5 w 5"/>
              <a:gd name="T1" fmla="*/ 2 h 5"/>
              <a:gd name="T2" fmla="*/ 1 w 5"/>
              <a:gd name="T3" fmla="*/ 5 h 5"/>
              <a:gd name="T4" fmla="*/ 0 w 5"/>
              <a:gd name="T5" fmla="*/ 2 h 5"/>
              <a:gd name="T6" fmla="*/ 5 w 5"/>
              <a:gd name="T7" fmla="*/ 2 h 5"/>
              <a:gd name="T8" fmla="*/ 2 w 5"/>
              <a:gd name="T9" fmla="*/ 3 h 5"/>
              <a:gd name="T10" fmla="*/ 3 w 5"/>
              <a:gd name="T11" fmla="*/ 3 h 5"/>
              <a:gd name="T12" fmla="*/ 3 w 5"/>
              <a:gd name="T13" fmla="*/ 2 h 5"/>
              <a:gd name="T14" fmla="*/ 2 w 5"/>
              <a:gd name="T15" fmla="*/ 2 h 5"/>
              <a:gd name="T16" fmla="*/ 2 w 5"/>
              <a:gd name="T17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5" y="5"/>
                  <a:pt x="3" y="5"/>
                  <a:pt x="1" y="5"/>
                </a:cubicBezTo>
                <a:cubicBezTo>
                  <a:pt x="0" y="4"/>
                  <a:pt x="0" y="3"/>
                  <a:pt x="0" y="2"/>
                </a:cubicBezTo>
                <a:cubicBezTo>
                  <a:pt x="0" y="0"/>
                  <a:pt x="4" y="0"/>
                  <a:pt x="5" y="2"/>
                </a:cubicBezTo>
                <a:close/>
                <a:moveTo>
                  <a:pt x="2" y="3"/>
                </a:moveTo>
                <a:cubicBezTo>
                  <a:pt x="2" y="3"/>
                  <a:pt x="2" y="3"/>
                  <a:pt x="3" y="3"/>
                </a:cubicBezTo>
                <a:cubicBezTo>
                  <a:pt x="3" y="3"/>
                  <a:pt x="3" y="3"/>
                  <a:pt x="3" y="2"/>
                </a:cubicBezTo>
                <a:cubicBezTo>
                  <a:pt x="3" y="2"/>
                  <a:pt x="3" y="2"/>
                  <a:pt x="2" y="2"/>
                </a:cubicBezTo>
                <a:cubicBezTo>
                  <a:pt x="2" y="2"/>
                  <a:pt x="2" y="2"/>
                  <a:pt x="2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00" name="Freeform 367"/>
          <p:cNvSpPr/>
          <p:nvPr/>
        </p:nvSpPr>
        <p:spPr bwMode="auto">
          <a:xfrm>
            <a:off x="3597275" y="1852613"/>
            <a:ext cx="22225" cy="22225"/>
          </a:xfrm>
          <a:custGeom>
            <a:avLst/>
            <a:gdLst>
              <a:gd name="T0" fmla="*/ 7 w 7"/>
              <a:gd name="T1" fmla="*/ 0 h 7"/>
              <a:gd name="T2" fmla="*/ 5 w 7"/>
              <a:gd name="T3" fmla="*/ 3 h 7"/>
              <a:gd name="T4" fmla="*/ 1 w 7"/>
              <a:gd name="T5" fmla="*/ 7 h 7"/>
              <a:gd name="T6" fmla="*/ 3 w 7"/>
              <a:gd name="T7" fmla="*/ 4 h 7"/>
              <a:gd name="T8" fmla="*/ 7 w 7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7" y="0"/>
                </a:moveTo>
                <a:cubicBezTo>
                  <a:pt x="7" y="2"/>
                  <a:pt x="6" y="2"/>
                  <a:pt x="5" y="3"/>
                </a:cubicBezTo>
                <a:cubicBezTo>
                  <a:pt x="4" y="4"/>
                  <a:pt x="3" y="7"/>
                  <a:pt x="1" y="7"/>
                </a:cubicBezTo>
                <a:cubicBezTo>
                  <a:pt x="0" y="6"/>
                  <a:pt x="2" y="5"/>
                  <a:pt x="3" y="4"/>
                </a:cubicBezTo>
                <a:cubicBezTo>
                  <a:pt x="4" y="2"/>
                  <a:pt x="5" y="0"/>
                  <a:pt x="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01" name="Freeform 368"/>
          <p:cNvSpPr/>
          <p:nvPr/>
        </p:nvSpPr>
        <p:spPr bwMode="auto">
          <a:xfrm>
            <a:off x="3657600" y="1865313"/>
            <a:ext cx="28575" cy="15875"/>
          </a:xfrm>
          <a:custGeom>
            <a:avLst/>
            <a:gdLst>
              <a:gd name="T0" fmla="*/ 9 w 9"/>
              <a:gd name="T1" fmla="*/ 4 h 5"/>
              <a:gd name="T2" fmla="*/ 0 w 9"/>
              <a:gd name="T3" fmla="*/ 1 h 5"/>
              <a:gd name="T4" fmla="*/ 9 w 9"/>
              <a:gd name="T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5">
                <a:moveTo>
                  <a:pt x="9" y="4"/>
                </a:moveTo>
                <a:cubicBezTo>
                  <a:pt x="6" y="4"/>
                  <a:pt x="2" y="5"/>
                  <a:pt x="0" y="1"/>
                </a:cubicBezTo>
                <a:cubicBezTo>
                  <a:pt x="3" y="2"/>
                  <a:pt x="9" y="0"/>
                  <a:pt x="9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02" name="Freeform 369"/>
          <p:cNvSpPr>
            <a:spLocks noEditPoints="1"/>
          </p:cNvSpPr>
          <p:nvPr/>
        </p:nvSpPr>
        <p:spPr bwMode="auto">
          <a:xfrm>
            <a:off x="3367088" y="1878013"/>
            <a:ext cx="60325" cy="50800"/>
          </a:xfrm>
          <a:custGeom>
            <a:avLst/>
            <a:gdLst>
              <a:gd name="T0" fmla="*/ 17 w 19"/>
              <a:gd name="T1" fmla="*/ 16 h 16"/>
              <a:gd name="T2" fmla="*/ 1 w 19"/>
              <a:gd name="T3" fmla="*/ 14 h 16"/>
              <a:gd name="T4" fmla="*/ 1 w 19"/>
              <a:gd name="T5" fmla="*/ 2 h 16"/>
              <a:gd name="T6" fmla="*/ 11 w 19"/>
              <a:gd name="T7" fmla="*/ 1 h 16"/>
              <a:gd name="T8" fmla="*/ 18 w 19"/>
              <a:gd name="T9" fmla="*/ 4 h 16"/>
              <a:gd name="T10" fmla="*/ 17 w 19"/>
              <a:gd name="T11" fmla="*/ 16 h 16"/>
              <a:gd name="T12" fmla="*/ 3 w 19"/>
              <a:gd name="T13" fmla="*/ 4 h 16"/>
              <a:gd name="T14" fmla="*/ 3 w 19"/>
              <a:gd name="T15" fmla="*/ 12 h 16"/>
              <a:gd name="T16" fmla="*/ 10 w 19"/>
              <a:gd name="T17" fmla="*/ 14 h 16"/>
              <a:gd name="T18" fmla="*/ 16 w 19"/>
              <a:gd name="T19" fmla="*/ 14 h 16"/>
              <a:gd name="T20" fmla="*/ 16 w 19"/>
              <a:gd name="T21" fmla="*/ 4 h 16"/>
              <a:gd name="T22" fmla="*/ 3 w 19"/>
              <a:gd name="T2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6">
                <a:moveTo>
                  <a:pt x="17" y="16"/>
                </a:moveTo>
                <a:cubicBezTo>
                  <a:pt x="11" y="16"/>
                  <a:pt x="7" y="14"/>
                  <a:pt x="1" y="14"/>
                </a:cubicBezTo>
                <a:cubicBezTo>
                  <a:pt x="0" y="9"/>
                  <a:pt x="1" y="5"/>
                  <a:pt x="1" y="2"/>
                </a:cubicBezTo>
                <a:cubicBezTo>
                  <a:pt x="4" y="0"/>
                  <a:pt x="7" y="1"/>
                  <a:pt x="11" y="1"/>
                </a:cubicBezTo>
                <a:cubicBezTo>
                  <a:pt x="14" y="2"/>
                  <a:pt x="17" y="2"/>
                  <a:pt x="18" y="4"/>
                </a:cubicBezTo>
                <a:cubicBezTo>
                  <a:pt x="17" y="7"/>
                  <a:pt x="19" y="12"/>
                  <a:pt x="17" y="16"/>
                </a:cubicBezTo>
                <a:close/>
                <a:moveTo>
                  <a:pt x="3" y="4"/>
                </a:moveTo>
                <a:cubicBezTo>
                  <a:pt x="3" y="7"/>
                  <a:pt x="1" y="10"/>
                  <a:pt x="3" y="12"/>
                </a:cubicBezTo>
                <a:cubicBezTo>
                  <a:pt x="5" y="12"/>
                  <a:pt x="7" y="13"/>
                  <a:pt x="10" y="14"/>
                </a:cubicBezTo>
                <a:cubicBezTo>
                  <a:pt x="12" y="14"/>
                  <a:pt x="14" y="14"/>
                  <a:pt x="16" y="14"/>
                </a:cubicBezTo>
                <a:cubicBezTo>
                  <a:pt x="17" y="11"/>
                  <a:pt x="16" y="8"/>
                  <a:pt x="16" y="4"/>
                </a:cubicBezTo>
                <a:cubicBezTo>
                  <a:pt x="12" y="4"/>
                  <a:pt x="5" y="0"/>
                  <a:pt x="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03" name="Freeform 370"/>
          <p:cNvSpPr>
            <a:spLocks noEditPoints="1"/>
          </p:cNvSpPr>
          <p:nvPr/>
        </p:nvSpPr>
        <p:spPr bwMode="auto">
          <a:xfrm>
            <a:off x="3436938" y="1884363"/>
            <a:ext cx="63500" cy="53975"/>
          </a:xfrm>
          <a:custGeom>
            <a:avLst/>
            <a:gdLst>
              <a:gd name="T0" fmla="*/ 20 w 20"/>
              <a:gd name="T1" fmla="*/ 6 h 17"/>
              <a:gd name="T2" fmla="*/ 19 w 20"/>
              <a:gd name="T3" fmla="*/ 15 h 17"/>
              <a:gd name="T4" fmla="*/ 1 w 20"/>
              <a:gd name="T5" fmla="*/ 14 h 17"/>
              <a:gd name="T6" fmla="*/ 1 w 20"/>
              <a:gd name="T7" fmla="*/ 2 h 17"/>
              <a:gd name="T8" fmla="*/ 19 w 20"/>
              <a:gd name="T9" fmla="*/ 3 h 17"/>
              <a:gd name="T10" fmla="*/ 20 w 20"/>
              <a:gd name="T11" fmla="*/ 6 h 17"/>
              <a:gd name="T12" fmla="*/ 4 w 20"/>
              <a:gd name="T13" fmla="*/ 3 h 17"/>
              <a:gd name="T14" fmla="*/ 2 w 20"/>
              <a:gd name="T15" fmla="*/ 12 h 17"/>
              <a:gd name="T16" fmla="*/ 17 w 20"/>
              <a:gd name="T17" fmla="*/ 14 h 17"/>
              <a:gd name="T18" fmla="*/ 18 w 20"/>
              <a:gd name="T19" fmla="*/ 5 h 17"/>
              <a:gd name="T20" fmla="*/ 4 w 20"/>
              <a:gd name="T21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17">
                <a:moveTo>
                  <a:pt x="20" y="6"/>
                </a:moveTo>
                <a:cubicBezTo>
                  <a:pt x="18" y="7"/>
                  <a:pt x="20" y="12"/>
                  <a:pt x="19" y="15"/>
                </a:cubicBezTo>
                <a:cubicBezTo>
                  <a:pt x="14" y="17"/>
                  <a:pt x="6" y="15"/>
                  <a:pt x="1" y="14"/>
                </a:cubicBezTo>
                <a:cubicBezTo>
                  <a:pt x="0" y="11"/>
                  <a:pt x="0" y="5"/>
                  <a:pt x="1" y="2"/>
                </a:cubicBezTo>
                <a:cubicBezTo>
                  <a:pt x="7" y="0"/>
                  <a:pt x="13" y="1"/>
                  <a:pt x="19" y="3"/>
                </a:cubicBezTo>
                <a:cubicBezTo>
                  <a:pt x="20" y="4"/>
                  <a:pt x="20" y="5"/>
                  <a:pt x="20" y="6"/>
                </a:cubicBezTo>
                <a:close/>
                <a:moveTo>
                  <a:pt x="4" y="3"/>
                </a:moveTo>
                <a:cubicBezTo>
                  <a:pt x="1" y="4"/>
                  <a:pt x="1" y="9"/>
                  <a:pt x="2" y="12"/>
                </a:cubicBezTo>
                <a:cubicBezTo>
                  <a:pt x="8" y="14"/>
                  <a:pt x="11" y="15"/>
                  <a:pt x="17" y="14"/>
                </a:cubicBezTo>
                <a:cubicBezTo>
                  <a:pt x="18" y="11"/>
                  <a:pt x="18" y="8"/>
                  <a:pt x="18" y="5"/>
                </a:cubicBezTo>
                <a:cubicBezTo>
                  <a:pt x="14" y="4"/>
                  <a:pt x="8" y="3"/>
                  <a:pt x="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04" name="Freeform 371"/>
          <p:cNvSpPr>
            <a:spLocks noEditPoints="1"/>
          </p:cNvSpPr>
          <p:nvPr/>
        </p:nvSpPr>
        <p:spPr bwMode="auto">
          <a:xfrm>
            <a:off x="3382963" y="1890713"/>
            <a:ext cx="19050" cy="25400"/>
          </a:xfrm>
          <a:custGeom>
            <a:avLst/>
            <a:gdLst>
              <a:gd name="T0" fmla="*/ 6 w 6"/>
              <a:gd name="T1" fmla="*/ 0 h 8"/>
              <a:gd name="T2" fmla="*/ 5 w 6"/>
              <a:gd name="T3" fmla="*/ 8 h 8"/>
              <a:gd name="T4" fmla="*/ 4 w 6"/>
              <a:gd name="T5" fmla="*/ 8 h 8"/>
              <a:gd name="T6" fmla="*/ 0 w 6"/>
              <a:gd name="T7" fmla="*/ 6 h 8"/>
              <a:gd name="T8" fmla="*/ 3 w 6"/>
              <a:gd name="T9" fmla="*/ 2 h 8"/>
              <a:gd name="T10" fmla="*/ 4 w 6"/>
              <a:gd name="T11" fmla="*/ 0 h 8"/>
              <a:gd name="T12" fmla="*/ 6 w 6"/>
              <a:gd name="T13" fmla="*/ 0 h 8"/>
              <a:gd name="T14" fmla="*/ 3 w 6"/>
              <a:gd name="T15" fmla="*/ 4 h 8"/>
              <a:gd name="T16" fmla="*/ 4 w 6"/>
              <a:gd name="T17" fmla="*/ 5 h 8"/>
              <a:gd name="T18" fmla="*/ 5 w 6"/>
              <a:gd name="T19" fmla="*/ 3 h 8"/>
              <a:gd name="T20" fmla="*/ 3 w 6"/>
              <a:gd name="T21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8">
                <a:moveTo>
                  <a:pt x="6" y="0"/>
                </a:moveTo>
                <a:cubicBezTo>
                  <a:pt x="6" y="4"/>
                  <a:pt x="6" y="5"/>
                  <a:pt x="5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4"/>
                  <a:pt x="1" y="7"/>
                  <a:pt x="0" y="6"/>
                </a:cubicBezTo>
                <a:cubicBezTo>
                  <a:pt x="0" y="4"/>
                  <a:pt x="2" y="3"/>
                  <a:pt x="3" y="2"/>
                </a:cubicBezTo>
                <a:cubicBezTo>
                  <a:pt x="3" y="1"/>
                  <a:pt x="3" y="0"/>
                  <a:pt x="4" y="0"/>
                </a:cubicBezTo>
                <a:cubicBezTo>
                  <a:pt x="5" y="0"/>
                  <a:pt x="6" y="0"/>
                  <a:pt x="6" y="0"/>
                </a:cubicBezTo>
                <a:close/>
                <a:moveTo>
                  <a:pt x="3" y="4"/>
                </a:moveTo>
                <a:cubicBezTo>
                  <a:pt x="4" y="4"/>
                  <a:pt x="4" y="5"/>
                  <a:pt x="4" y="5"/>
                </a:cubicBezTo>
                <a:cubicBezTo>
                  <a:pt x="4" y="4"/>
                  <a:pt x="4" y="3"/>
                  <a:pt x="5" y="3"/>
                </a:cubicBezTo>
                <a:cubicBezTo>
                  <a:pt x="4" y="3"/>
                  <a:pt x="3" y="4"/>
                  <a:pt x="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05" name="Freeform 372"/>
          <p:cNvSpPr>
            <a:spLocks noEditPoints="1"/>
          </p:cNvSpPr>
          <p:nvPr/>
        </p:nvSpPr>
        <p:spPr bwMode="auto">
          <a:xfrm>
            <a:off x="3503613" y="1893888"/>
            <a:ext cx="55562" cy="50800"/>
          </a:xfrm>
          <a:custGeom>
            <a:avLst/>
            <a:gdLst>
              <a:gd name="T0" fmla="*/ 18 w 18"/>
              <a:gd name="T1" fmla="*/ 2 h 16"/>
              <a:gd name="T2" fmla="*/ 18 w 18"/>
              <a:gd name="T3" fmla="*/ 14 h 16"/>
              <a:gd name="T4" fmla="*/ 16 w 18"/>
              <a:gd name="T5" fmla="*/ 16 h 16"/>
              <a:gd name="T6" fmla="*/ 1 w 18"/>
              <a:gd name="T7" fmla="*/ 13 h 16"/>
              <a:gd name="T8" fmla="*/ 0 w 18"/>
              <a:gd name="T9" fmla="*/ 3 h 16"/>
              <a:gd name="T10" fmla="*/ 2 w 18"/>
              <a:gd name="T11" fmla="*/ 1 h 16"/>
              <a:gd name="T12" fmla="*/ 18 w 18"/>
              <a:gd name="T13" fmla="*/ 2 h 16"/>
              <a:gd name="T14" fmla="*/ 16 w 18"/>
              <a:gd name="T15" fmla="*/ 4 h 16"/>
              <a:gd name="T16" fmla="*/ 9 w 18"/>
              <a:gd name="T17" fmla="*/ 3 h 16"/>
              <a:gd name="T18" fmla="*/ 6 w 18"/>
              <a:gd name="T19" fmla="*/ 2 h 16"/>
              <a:gd name="T20" fmla="*/ 3 w 18"/>
              <a:gd name="T21" fmla="*/ 3 h 16"/>
              <a:gd name="T22" fmla="*/ 2 w 18"/>
              <a:gd name="T23" fmla="*/ 9 h 16"/>
              <a:gd name="T24" fmla="*/ 16 w 18"/>
              <a:gd name="T25" fmla="*/ 13 h 16"/>
              <a:gd name="T26" fmla="*/ 16 w 18"/>
              <a:gd name="T27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" h="16">
                <a:moveTo>
                  <a:pt x="18" y="2"/>
                </a:moveTo>
                <a:cubicBezTo>
                  <a:pt x="18" y="7"/>
                  <a:pt x="18" y="10"/>
                  <a:pt x="18" y="14"/>
                </a:cubicBezTo>
                <a:cubicBezTo>
                  <a:pt x="17" y="15"/>
                  <a:pt x="17" y="15"/>
                  <a:pt x="16" y="16"/>
                </a:cubicBezTo>
                <a:cubicBezTo>
                  <a:pt x="11" y="15"/>
                  <a:pt x="5" y="16"/>
                  <a:pt x="1" y="13"/>
                </a:cubicBezTo>
                <a:cubicBezTo>
                  <a:pt x="0" y="11"/>
                  <a:pt x="1" y="6"/>
                  <a:pt x="0" y="3"/>
                </a:cubicBezTo>
                <a:cubicBezTo>
                  <a:pt x="1" y="2"/>
                  <a:pt x="1" y="2"/>
                  <a:pt x="2" y="1"/>
                </a:cubicBezTo>
                <a:cubicBezTo>
                  <a:pt x="7" y="1"/>
                  <a:pt x="14" y="0"/>
                  <a:pt x="18" y="2"/>
                </a:cubicBezTo>
                <a:close/>
                <a:moveTo>
                  <a:pt x="16" y="4"/>
                </a:moveTo>
                <a:cubicBezTo>
                  <a:pt x="16" y="2"/>
                  <a:pt x="10" y="3"/>
                  <a:pt x="9" y="3"/>
                </a:cubicBezTo>
                <a:cubicBezTo>
                  <a:pt x="8" y="3"/>
                  <a:pt x="7" y="2"/>
                  <a:pt x="6" y="2"/>
                </a:cubicBezTo>
                <a:cubicBezTo>
                  <a:pt x="5" y="2"/>
                  <a:pt x="4" y="3"/>
                  <a:pt x="3" y="3"/>
                </a:cubicBezTo>
                <a:cubicBezTo>
                  <a:pt x="2" y="5"/>
                  <a:pt x="2" y="7"/>
                  <a:pt x="2" y="9"/>
                </a:cubicBezTo>
                <a:cubicBezTo>
                  <a:pt x="2" y="15"/>
                  <a:pt x="12" y="13"/>
                  <a:pt x="16" y="13"/>
                </a:cubicBezTo>
                <a:cubicBezTo>
                  <a:pt x="17" y="11"/>
                  <a:pt x="17" y="6"/>
                  <a:pt x="16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06" name="Freeform 373"/>
          <p:cNvSpPr/>
          <p:nvPr/>
        </p:nvSpPr>
        <p:spPr bwMode="auto">
          <a:xfrm>
            <a:off x="3455988" y="1897063"/>
            <a:ext cx="22225" cy="28575"/>
          </a:xfrm>
          <a:custGeom>
            <a:avLst/>
            <a:gdLst>
              <a:gd name="T0" fmla="*/ 7 w 7"/>
              <a:gd name="T1" fmla="*/ 1 h 9"/>
              <a:gd name="T2" fmla="*/ 2 w 7"/>
              <a:gd name="T3" fmla="*/ 2 h 9"/>
              <a:gd name="T4" fmla="*/ 6 w 7"/>
              <a:gd name="T5" fmla="*/ 6 h 9"/>
              <a:gd name="T6" fmla="*/ 4 w 7"/>
              <a:gd name="T7" fmla="*/ 9 h 9"/>
              <a:gd name="T8" fmla="*/ 0 w 7"/>
              <a:gd name="T9" fmla="*/ 6 h 9"/>
              <a:gd name="T10" fmla="*/ 4 w 7"/>
              <a:gd name="T11" fmla="*/ 6 h 9"/>
              <a:gd name="T12" fmla="*/ 4 w 7"/>
              <a:gd name="T13" fmla="*/ 6 h 9"/>
              <a:gd name="T14" fmla="*/ 2 w 7"/>
              <a:gd name="T15" fmla="*/ 4 h 9"/>
              <a:gd name="T16" fmla="*/ 1 w 7"/>
              <a:gd name="T17" fmla="*/ 5 h 9"/>
              <a:gd name="T18" fmla="*/ 0 w 7"/>
              <a:gd name="T19" fmla="*/ 4 h 9"/>
              <a:gd name="T20" fmla="*/ 1 w 7"/>
              <a:gd name="T21" fmla="*/ 0 h 9"/>
              <a:gd name="T22" fmla="*/ 7 w 7"/>
              <a:gd name="T23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9">
                <a:moveTo>
                  <a:pt x="7" y="1"/>
                </a:moveTo>
                <a:cubicBezTo>
                  <a:pt x="6" y="3"/>
                  <a:pt x="4" y="3"/>
                  <a:pt x="2" y="2"/>
                </a:cubicBezTo>
                <a:cubicBezTo>
                  <a:pt x="3" y="3"/>
                  <a:pt x="5" y="4"/>
                  <a:pt x="6" y="6"/>
                </a:cubicBezTo>
                <a:cubicBezTo>
                  <a:pt x="6" y="7"/>
                  <a:pt x="5" y="7"/>
                  <a:pt x="4" y="9"/>
                </a:cubicBezTo>
                <a:cubicBezTo>
                  <a:pt x="3" y="8"/>
                  <a:pt x="0" y="9"/>
                  <a:pt x="0" y="6"/>
                </a:cubicBezTo>
                <a:cubicBezTo>
                  <a:pt x="2" y="7"/>
                  <a:pt x="2" y="7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3" y="5"/>
                  <a:pt x="2" y="4"/>
                </a:cubicBezTo>
                <a:cubicBezTo>
                  <a:pt x="2" y="4"/>
                  <a:pt x="1" y="4"/>
                  <a:pt x="1" y="5"/>
                </a:cubicBezTo>
                <a:cubicBezTo>
                  <a:pt x="0" y="5"/>
                  <a:pt x="0" y="4"/>
                  <a:pt x="0" y="4"/>
                </a:cubicBezTo>
                <a:cubicBezTo>
                  <a:pt x="1" y="3"/>
                  <a:pt x="0" y="1"/>
                  <a:pt x="1" y="0"/>
                </a:cubicBezTo>
                <a:cubicBezTo>
                  <a:pt x="3" y="1"/>
                  <a:pt x="5" y="1"/>
                  <a:pt x="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07" name="Freeform 374"/>
          <p:cNvSpPr>
            <a:spLocks noEditPoints="1"/>
          </p:cNvSpPr>
          <p:nvPr/>
        </p:nvSpPr>
        <p:spPr bwMode="auto">
          <a:xfrm>
            <a:off x="3568700" y="1897063"/>
            <a:ext cx="63500" cy="53975"/>
          </a:xfrm>
          <a:custGeom>
            <a:avLst/>
            <a:gdLst>
              <a:gd name="T0" fmla="*/ 18 w 20"/>
              <a:gd name="T1" fmla="*/ 1 h 17"/>
              <a:gd name="T2" fmla="*/ 19 w 20"/>
              <a:gd name="T3" fmla="*/ 12 h 17"/>
              <a:gd name="T4" fmla="*/ 10 w 20"/>
              <a:gd name="T5" fmla="*/ 15 h 17"/>
              <a:gd name="T6" fmla="*/ 1 w 20"/>
              <a:gd name="T7" fmla="*/ 14 h 17"/>
              <a:gd name="T8" fmla="*/ 1 w 20"/>
              <a:gd name="T9" fmla="*/ 3 h 17"/>
              <a:gd name="T10" fmla="*/ 1 w 20"/>
              <a:gd name="T11" fmla="*/ 3 h 17"/>
              <a:gd name="T12" fmla="*/ 2 w 20"/>
              <a:gd name="T13" fmla="*/ 1 h 17"/>
              <a:gd name="T14" fmla="*/ 7 w 20"/>
              <a:gd name="T15" fmla="*/ 1 h 17"/>
              <a:gd name="T16" fmla="*/ 18 w 20"/>
              <a:gd name="T17" fmla="*/ 1 h 17"/>
              <a:gd name="T18" fmla="*/ 2 w 20"/>
              <a:gd name="T19" fmla="*/ 3 h 17"/>
              <a:gd name="T20" fmla="*/ 2 w 20"/>
              <a:gd name="T21" fmla="*/ 12 h 17"/>
              <a:gd name="T22" fmla="*/ 16 w 20"/>
              <a:gd name="T23" fmla="*/ 13 h 17"/>
              <a:gd name="T24" fmla="*/ 17 w 20"/>
              <a:gd name="T25" fmla="*/ 4 h 17"/>
              <a:gd name="T26" fmla="*/ 2 w 20"/>
              <a:gd name="T27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17">
                <a:moveTo>
                  <a:pt x="18" y="1"/>
                </a:moveTo>
                <a:cubicBezTo>
                  <a:pt x="20" y="3"/>
                  <a:pt x="18" y="10"/>
                  <a:pt x="19" y="12"/>
                </a:cubicBezTo>
                <a:cubicBezTo>
                  <a:pt x="19" y="17"/>
                  <a:pt x="14" y="15"/>
                  <a:pt x="10" y="15"/>
                </a:cubicBezTo>
                <a:cubicBezTo>
                  <a:pt x="6" y="14"/>
                  <a:pt x="4" y="15"/>
                  <a:pt x="1" y="14"/>
                </a:cubicBezTo>
                <a:cubicBezTo>
                  <a:pt x="0" y="11"/>
                  <a:pt x="0" y="6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0"/>
                  <a:pt x="2" y="1"/>
                </a:cubicBezTo>
                <a:cubicBezTo>
                  <a:pt x="2" y="1"/>
                  <a:pt x="5" y="1"/>
                  <a:pt x="7" y="1"/>
                </a:cubicBezTo>
                <a:cubicBezTo>
                  <a:pt x="10" y="1"/>
                  <a:pt x="14" y="2"/>
                  <a:pt x="18" y="1"/>
                </a:cubicBezTo>
                <a:close/>
                <a:moveTo>
                  <a:pt x="2" y="3"/>
                </a:moveTo>
                <a:cubicBezTo>
                  <a:pt x="2" y="7"/>
                  <a:pt x="1" y="9"/>
                  <a:pt x="2" y="12"/>
                </a:cubicBezTo>
                <a:cubicBezTo>
                  <a:pt x="7" y="13"/>
                  <a:pt x="11" y="14"/>
                  <a:pt x="16" y="13"/>
                </a:cubicBezTo>
                <a:cubicBezTo>
                  <a:pt x="17" y="10"/>
                  <a:pt x="18" y="7"/>
                  <a:pt x="17" y="4"/>
                </a:cubicBezTo>
                <a:cubicBezTo>
                  <a:pt x="12" y="3"/>
                  <a:pt x="7" y="2"/>
                  <a:pt x="2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08" name="Freeform 375"/>
          <p:cNvSpPr/>
          <p:nvPr/>
        </p:nvSpPr>
        <p:spPr bwMode="auto">
          <a:xfrm>
            <a:off x="3584575" y="1909763"/>
            <a:ext cx="25400" cy="22225"/>
          </a:xfrm>
          <a:custGeom>
            <a:avLst/>
            <a:gdLst>
              <a:gd name="T0" fmla="*/ 1 w 8"/>
              <a:gd name="T1" fmla="*/ 0 h 7"/>
              <a:gd name="T2" fmla="*/ 5 w 8"/>
              <a:gd name="T3" fmla="*/ 3 h 7"/>
              <a:gd name="T4" fmla="*/ 7 w 8"/>
              <a:gd name="T5" fmla="*/ 1 h 7"/>
              <a:gd name="T6" fmla="*/ 8 w 8"/>
              <a:gd name="T7" fmla="*/ 2 h 7"/>
              <a:gd name="T8" fmla="*/ 6 w 8"/>
              <a:gd name="T9" fmla="*/ 4 h 7"/>
              <a:gd name="T10" fmla="*/ 8 w 8"/>
              <a:gd name="T11" fmla="*/ 7 h 7"/>
              <a:gd name="T12" fmla="*/ 5 w 8"/>
              <a:gd name="T13" fmla="*/ 5 h 7"/>
              <a:gd name="T14" fmla="*/ 1 w 8"/>
              <a:gd name="T15" fmla="*/ 7 h 7"/>
              <a:gd name="T16" fmla="*/ 4 w 8"/>
              <a:gd name="T17" fmla="*/ 4 h 7"/>
              <a:gd name="T18" fmla="*/ 1 w 8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7">
                <a:moveTo>
                  <a:pt x="1" y="0"/>
                </a:moveTo>
                <a:cubicBezTo>
                  <a:pt x="3" y="1"/>
                  <a:pt x="4" y="2"/>
                  <a:pt x="5" y="3"/>
                </a:cubicBezTo>
                <a:cubicBezTo>
                  <a:pt x="6" y="2"/>
                  <a:pt x="6" y="1"/>
                  <a:pt x="7" y="1"/>
                </a:cubicBezTo>
                <a:cubicBezTo>
                  <a:pt x="7" y="1"/>
                  <a:pt x="7" y="2"/>
                  <a:pt x="8" y="2"/>
                </a:cubicBezTo>
                <a:cubicBezTo>
                  <a:pt x="8" y="3"/>
                  <a:pt x="7" y="3"/>
                  <a:pt x="6" y="4"/>
                </a:cubicBezTo>
                <a:cubicBezTo>
                  <a:pt x="7" y="5"/>
                  <a:pt x="8" y="6"/>
                  <a:pt x="8" y="7"/>
                </a:cubicBezTo>
                <a:cubicBezTo>
                  <a:pt x="6" y="7"/>
                  <a:pt x="6" y="5"/>
                  <a:pt x="5" y="5"/>
                </a:cubicBezTo>
                <a:cubicBezTo>
                  <a:pt x="3" y="5"/>
                  <a:pt x="3" y="7"/>
                  <a:pt x="1" y="7"/>
                </a:cubicBezTo>
                <a:cubicBezTo>
                  <a:pt x="0" y="5"/>
                  <a:pt x="3" y="5"/>
                  <a:pt x="4" y="4"/>
                </a:cubicBezTo>
                <a:cubicBezTo>
                  <a:pt x="3" y="2"/>
                  <a:pt x="1" y="2"/>
                  <a:pt x="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09" name="Freeform 376"/>
          <p:cNvSpPr/>
          <p:nvPr/>
        </p:nvSpPr>
        <p:spPr bwMode="auto">
          <a:xfrm>
            <a:off x="3663950" y="1916113"/>
            <a:ext cx="12700" cy="12700"/>
          </a:xfrm>
          <a:custGeom>
            <a:avLst/>
            <a:gdLst>
              <a:gd name="T0" fmla="*/ 2 w 4"/>
              <a:gd name="T1" fmla="*/ 1 h 4"/>
              <a:gd name="T2" fmla="*/ 2 w 4"/>
              <a:gd name="T3" fmla="*/ 4 h 4"/>
              <a:gd name="T4" fmla="*/ 2 w 4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2" y="1"/>
                </a:moveTo>
                <a:cubicBezTo>
                  <a:pt x="4" y="0"/>
                  <a:pt x="4" y="4"/>
                  <a:pt x="2" y="4"/>
                </a:cubicBezTo>
                <a:cubicBezTo>
                  <a:pt x="1" y="4"/>
                  <a:pt x="0" y="1"/>
                  <a:pt x="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10" name="Freeform 377"/>
          <p:cNvSpPr/>
          <p:nvPr/>
        </p:nvSpPr>
        <p:spPr bwMode="auto">
          <a:xfrm>
            <a:off x="3654425" y="1925638"/>
            <a:ext cx="28575" cy="15875"/>
          </a:xfrm>
          <a:custGeom>
            <a:avLst/>
            <a:gdLst>
              <a:gd name="T0" fmla="*/ 8 w 9"/>
              <a:gd name="T1" fmla="*/ 2 h 5"/>
              <a:gd name="T2" fmla="*/ 9 w 9"/>
              <a:gd name="T3" fmla="*/ 3 h 5"/>
              <a:gd name="T4" fmla="*/ 7 w 9"/>
              <a:gd name="T5" fmla="*/ 5 h 5"/>
              <a:gd name="T6" fmla="*/ 5 w 9"/>
              <a:gd name="T7" fmla="*/ 4 h 5"/>
              <a:gd name="T8" fmla="*/ 0 w 9"/>
              <a:gd name="T9" fmla="*/ 3 h 5"/>
              <a:gd name="T10" fmla="*/ 0 w 9"/>
              <a:gd name="T11" fmla="*/ 2 h 5"/>
              <a:gd name="T12" fmla="*/ 8 w 9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5">
                <a:moveTo>
                  <a:pt x="8" y="2"/>
                </a:moveTo>
                <a:cubicBezTo>
                  <a:pt x="8" y="2"/>
                  <a:pt x="9" y="2"/>
                  <a:pt x="9" y="3"/>
                </a:cubicBezTo>
                <a:cubicBezTo>
                  <a:pt x="8" y="4"/>
                  <a:pt x="8" y="5"/>
                  <a:pt x="7" y="5"/>
                </a:cubicBezTo>
                <a:cubicBezTo>
                  <a:pt x="6" y="5"/>
                  <a:pt x="6" y="4"/>
                  <a:pt x="5" y="4"/>
                </a:cubicBezTo>
                <a:cubicBezTo>
                  <a:pt x="4" y="3"/>
                  <a:pt x="2" y="4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3" y="0"/>
                  <a:pt x="4" y="3"/>
                  <a:pt x="8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11" name="Freeform 378"/>
          <p:cNvSpPr>
            <a:spLocks noEditPoints="1"/>
          </p:cNvSpPr>
          <p:nvPr/>
        </p:nvSpPr>
        <p:spPr bwMode="auto">
          <a:xfrm>
            <a:off x="3357563" y="1935163"/>
            <a:ext cx="63500" cy="47625"/>
          </a:xfrm>
          <a:custGeom>
            <a:avLst/>
            <a:gdLst>
              <a:gd name="T0" fmla="*/ 20 w 20"/>
              <a:gd name="T1" fmla="*/ 3 h 15"/>
              <a:gd name="T2" fmla="*/ 19 w 20"/>
              <a:gd name="T3" fmla="*/ 13 h 15"/>
              <a:gd name="T4" fmla="*/ 17 w 20"/>
              <a:gd name="T5" fmla="*/ 15 h 15"/>
              <a:gd name="T6" fmla="*/ 16 w 20"/>
              <a:gd name="T7" fmla="*/ 15 h 15"/>
              <a:gd name="T8" fmla="*/ 14 w 20"/>
              <a:gd name="T9" fmla="*/ 15 h 15"/>
              <a:gd name="T10" fmla="*/ 7 w 20"/>
              <a:gd name="T11" fmla="*/ 13 h 15"/>
              <a:gd name="T12" fmla="*/ 6 w 20"/>
              <a:gd name="T13" fmla="*/ 13 h 15"/>
              <a:gd name="T14" fmla="*/ 2 w 20"/>
              <a:gd name="T15" fmla="*/ 13 h 15"/>
              <a:gd name="T16" fmla="*/ 0 w 20"/>
              <a:gd name="T17" fmla="*/ 11 h 15"/>
              <a:gd name="T18" fmla="*/ 1 w 20"/>
              <a:gd name="T19" fmla="*/ 1 h 15"/>
              <a:gd name="T20" fmla="*/ 2 w 20"/>
              <a:gd name="T21" fmla="*/ 0 h 15"/>
              <a:gd name="T22" fmla="*/ 20 w 20"/>
              <a:gd name="T23" fmla="*/ 3 h 15"/>
              <a:gd name="T24" fmla="*/ 3 w 20"/>
              <a:gd name="T25" fmla="*/ 2 h 15"/>
              <a:gd name="T26" fmla="*/ 2 w 20"/>
              <a:gd name="T27" fmla="*/ 10 h 15"/>
              <a:gd name="T28" fmla="*/ 16 w 20"/>
              <a:gd name="T29" fmla="*/ 13 h 15"/>
              <a:gd name="T30" fmla="*/ 18 w 20"/>
              <a:gd name="T31" fmla="*/ 4 h 15"/>
              <a:gd name="T32" fmla="*/ 3 w 20"/>
              <a:gd name="T33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" h="15">
                <a:moveTo>
                  <a:pt x="20" y="3"/>
                </a:moveTo>
                <a:cubicBezTo>
                  <a:pt x="20" y="6"/>
                  <a:pt x="18" y="9"/>
                  <a:pt x="19" y="13"/>
                </a:cubicBezTo>
                <a:cubicBezTo>
                  <a:pt x="19" y="14"/>
                  <a:pt x="18" y="15"/>
                  <a:pt x="17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5"/>
                  <a:pt x="15" y="15"/>
                  <a:pt x="14" y="15"/>
                </a:cubicBezTo>
                <a:cubicBezTo>
                  <a:pt x="12" y="15"/>
                  <a:pt x="9" y="13"/>
                  <a:pt x="7" y="13"/>
                </a:cubicBezTo>
                <a:cubicBezTo>
                  <a:pt x="7" y="13"/>
                  <a:pt x="6" y="13"/>
                  <a:pt x="6" y="13"/>
                </a:cubicBezTo>
                <a:cubicBezTo>
                  <a:pt x="5" y="13"/>
                  <a:pt x="3" y="12"/>
                  <a:pt x="2" y="13"/>
                </a:cubicBezTo>
                <a:cubicBezTo>
                  <a:pt x="1" y="13"/>
                  <a:pt x="1" y="12"/>
                  <a:pt x="0" y="11"/>
                </a:cubicBezTo>
                <a:cubicBezTo>
                  <a:pt x="0" y="8"/>
                  <a:pt x="0" y="4"/>
                  <a:pt x="1" y="1"/>
                </a:cubicBezTo>
                <a:cubicBezTo>
                  <a:pt x="2" y="0"/>
                  <a:pt x="2" y="0"/>
                  <a:pt x="2" y="0"/>
                </a:cubicBezTo>
                <a:cubicBezTo>
                  <a:pt x="9" y="0"/>
                  <a:pt x="14" y="1"/>
                  <a:pt x="20" y="3"/>
                </a:cubicBezTo>
                <a:close/>
                <a:moveTo>
                  <a:pt x="3" y="2"/>
                </a:moveTo>
                <a:cubicBezTo>
                  <a:pt x="3" y="6"/>
                  <a:pt x="2" y="7"/>
                  <a:pt x="2" y="10"/>
                </a:cubicBezTo>
                <a:cubicBezTo>
                  <a:pt x="6" y="11"/>
                  <a:pt x="11" y="13"/>
                  <a:pt x="16" y="13"/>
                </a:cubicBezTo>
                <a:cubicBezTo>
                  <a:pt x="18" y="10"/>
                  <a:pt x="18" y="8"/>
                  <a:pt x="18" y="4"/>
                </a:cubicBezTo>
                <a:cubicBezTo>
                  <a:pt x="14" y="3"/>
                  <a:pt x="7" y="1"/>
                  <a:pt x="3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12" name="Freeform 379"/>
          <p:cNvSpPr>
            <a:spLocks noEditPoints="1"/>
          </p:cNvSpPr>
          <p:nvPr/>
        </p:nvSpPr>
        <p:spPr bwMode="auto">
          <a:xfrm>
            <a:off x="3424238" y="1931988"/>
            <a:ext cx="73025" cy="57150"/>
          </a:xfrm>
          <a:custGeom>
            <a:avLst/>
            <a:gdLst>
              <a:gd name="T0" fmla="*/ 21 w 23"/>
              <a:gd name="T1" fmla="*/ 5 h 18"/>
              <a:gd name="T2" fmla="*/ 21 w 23"/>
              <a:gd name="T3" fmla="*/ 15 h 18"/>
              <a:gd name="T4" fmla="*/ 20 w 23"/>
              <a:gd name="T5" fmla="*/ 18 h 18"/>
              <a:gd name="T6" fmla="*/ 17 w 23"/>
              <a:gd name="T7" fmla="*/ 18 h 18"/>
              <a:gd name="T8" fmla="*/ 3 w 23"/>
              <a:gd name="T9" fmla="*/ 16 h 18"/>
              <a:gd name="T10" fmla="*/ 2 w 23"/>
              <a:gd name="T11" fmla="*/ 5 h 18"/>
              <a:gd name="T12" fmla="*/ 21 w 23"/>
              <a:gd name="T13" fmla="*/ 5 h 18"/>
              <a:gd name="T14" fmla="*/ 4 w 23"/>
              <a:gd name="T15" fmla="*/ 6 h 18"/>
              <a:gd name="T16" fmla="*/ 4 w 23"/>
              <a:gd name="T17" fmla="*/ 14 h 18"/>
              <a:gd name="T18" fmla="*/ 9 w 23"/>
              <a:gd name="T19" fmla="*/ 16 h 18"/>
              <a:gd name="T20" fmla="*/ 18 w 23"/>
              <a:gd name="T21" fmla="*/ 16 h 18"/>
              <a:gd name="T22" fmla="*/ 19 w 23"/>
              <a:gd name="T23" fmla="*/ 7 h 18"/>
              <a:gd name="T24" fmla="*/ 4 w 23"/>
              <a:gd name="T25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" h="18">
                <a:moveTo>
                  <a:pt x="21" y="5"/>
                </a:moveTo>
                <a:cubicBezTo>
                  <a:pt x="23" y="7"/>
                  <a:pt x="21" y="11"/>
                  <a:pt x="21" y="15"/>
                </a:cubicBezTo>
                <a:cubicBezTo>
                  <a:pt x="21" y="16"/>
                  <a:pt x="21" y="17"/>
                  <a:pt x="20" y="18"/>
                </a:cubicBezTo>
                <a:cubicBezTo>
                  <a:pt x="18" y="18"/>
                  <a:pt x="18" y="18"/>
                  <a:pt x="17" y="18"/>
                </a:cubicBezTo>
                <a:cubicBezTo>
                  <a:pt x="13" y="17"/>
                  <a:pt x="7" y="18"/>
                  <a:pt x="3" y="16"/>
                </a:cubicBezTo>
                <a:cubicBezTo>
                  <a:pt x="0" y="13"/>
                  <a:pt x="3" y="9"/>
                  <a:pt x="2" y="5"/>
                </a:cubicBezTo>
                <a:cubicBezTo>
                  <a:pt x="7" y="0"/>
                  <a:pt x="15" y="7"/>
                  <a:pt x="21" y="5"/>
                </a:cubicBezTo>
                <a:close/>
                <a:moveTo>
                  <a:pt x="4" y="6"/>
                </a:moveTo>
                <a:cubicBezTo>
                  <a:pt x="4" y="8"/>
                  <a:pt x="2" y="13"/>
                  <a:pt x="4" y="14"/>
                </a:cubicBezTo>
                <a:cubicBezTo>
                  <a:pt x="4" y="15"/>
                  <a:pt x="7" y="15"/>
                  <a:pt x="9" y="16"/>
                </a:cubicBezTo>
                <a:cubicBezTo>
                  <a:pt x="11" y="16"/>
                  <a:pt x="15" y="15"/>
                  <a:pt x="18" y="16"/>
                </a:cubicBezTo>
                <a:cubicBezTo>
                  <a:pt x="20" y="14"/>
                  <a:pt x="20" y="10"/>
                  <a:pt x="19" y="7"/>
                </a:cubicBezTo>
                <a:cubicBezTo>
                  <a:pt x="15" y="8"/>
                  <a:pt x="9" y="3"/>
                  <a:pt x="4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13" name="Freeform 380"/>
          <p:cNvSpPr/>
          <p:nvPr/>
        </p:nvSpPr>
        <p:spPr bwMode="auto">
          <a:xfrm>
            <a:off x="3379788" y="1944688"/>
            <a:ext cx="22225" cy="25400"/>
          </a:xfrm>
          <a:custGeom>
            <a:avLst/>
            <a:gdLst>
              <a:gd name="T0" fmla="*/ 7 w 7"/>
              <a:gd name="T1" fmla="*/ 2 h 8"/>
              <a:gd name="T2" fmla="*/ 4 w 7"/>
              <a:gd name="T3" fmla="*/ 8 h 8"/>
              <a:gd name="T4" fmla="*/ 3 w 7"/>
              <a:gd name="T5" fmla="*/ 8 h 8"/>
              <a:gd name="T6" fmla="*/ 4 w 7"/>
              <a:gd name="T7" fmla="*/ 3 h 8"/>
              <a:gd name="T8" fmla="*/ 0 w 7"/>
              <a:gd name="T9" fmla="*/ 2 h 8"/>
              <a:gd name="T10" fmla="*/ 7 w 7"/>
              <a:gd name="T11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8">
                <a:moveTo>
                  <a:pt x="7" y="2"/>
                </a:moveTo>
                <a:cubicBezTo>
                  <a:pt x="6" y="4"/>
                  <a:pt x="4" y="5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6"/>
                  <a:pt x="3" y="5"/>
                  <a:pt x="4" y="3"/>
                </a:cubicBezTo>
                <a:cubicBezTo>
                  <a:pt x="3" y="3"/>
                  <a:pt x="0" y="4"/>
                  <a:pt x="0" y="2"/>
                </a:cubicBezTo>
                <a:cubicBezTo>
                  <a:pt x="0" y="0"/>
                  <a:pt x="6" y="1"/>
                  <a:pt x="7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14" name="Freeform 381"/>
          <p:cNvSpPr>
            <a:spLocks noEditPoints="1"/>
          </p:cNvSpPr>
          <p:nvPr/>
        </p:nvSpPr>
        <p:spPr bwMode="auto">
          <a:xfrm>
            <a:off x="3497263" y="1951038"/>
            <a:ext cx="58737" cy="47625"/>
          </a:xfrm>
          <a:custGeom>
            <a:avLst/>
            <a:gdLst>
              <a:gd name="T0" fmla="*/ 19 w 19"/>
              <a:gd name="T1" fmla="*/ 2 h 15"/>
              <a:gd name="T2" fmla="*/ 18 w 19"/>
              <a:gd name="T3" fmla="*/ 13 h 15"/>
              <a:gd name="T4" fmla="*/ 14 w 19"/>
              <a:gd name="T5" fmla="*/ 15 h 15"/>
              <a:gd name="T6" fmla="*/ 8 w 19"/>
              <a:gd name="T7" fmla="*/ 14 h 15"/>
              <a:gd name="T8" fmla="*/ 5 w 19"/>
              <a:gd name="T9" fmla="*/ 13 h 15"/>
              <a:gd name="T10" fmla="*/ 1 w 19"/>
              <a:gd name="T11" fmla="*/ 11 h 15"/>
              <a:gd name="T12" fmla="*/ 1 w 19"/>
              <a:gd name="T13" fmla="*/ 2 h 15"/>
              <a:gd name="T14" fmla="*/ 2 w 19"/>
              <a:gd name="T15" fmla="*/ 0 h 15"/>
              <a:gd name="T16" fmla="*/ 10 w 19"/>
              <a:gd name="T17" fmla="*/ 0 h 15"/>
              <a:gd name="T18" fmla="*/ 13 w 19"/>
              <a:gd name="T19" fmla="*/ 1 h 15"/>
              <a:gd name="T20" fmla="*/ 19 w 19"/>
              <a:gd name="T21" fmla="*/ 2 h 15"/>
              <a:gd name="T22" fmla="*/ 4 w 19"/>
              <a:gd name="T23" fmla="*/ 2 h 15"/>
              <a:gd name="T24" fmla="*/ 2 w 19"/>
              <a:gd name="T25" fmla="*/ 6 h 15"/>
              <a:gd name="T26" fmla="*/ 3 w 19"/>
              <a:gd name="T27" fmla="*/ 7 h 15"/>
              <a:gd name="T28" fmla="*/ 2 w 19"/>
              <a:gd name="T29" fmla="*/ 7 h 15"/>
              <a:gd name="T30" fmla="*/ 3 w 19"/>
              <a:gd name="T31" fmla="*/ 10 h 15"/>
              <a:gd name="T32" fmla="*/ 16 w 19"/>
              <a:gd name="T33" fmla="*/ 13 h 15"/>
              <a:gd name="T34" fmla="*/ 17 w 19"/>
              <a:gd name="T35" fmla="*/ 3 h 15"/>
              <a:gd name="T36" fmla="*/ 4 w 19"/>
              <a:gd name="T37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" h="15">
                <a:moveTo>
                  <a:pt x="19" y="2"/>
                </a:moveTo>
                <a:cubicBezTo>
                  <a:pt x="18" y="6"/>
                  <a:pt x="19" y="10"/>
                  <a:pt x="18" y="13"/>
                </a:cubicBezTo>
                <a:cubicBezTo>
                  <a:pt x="17" y="14"/>
                  <a:pt x="16" y="15"/>
                  <a:pt x="14" y="15"/>
                </a:cubicBezTo>
                <a:cubicBezTo>
                  <a:pt x="12" y="14"/>
                  <a:pt x="9" y="14"/>
                  <a:pt x="8" y="14"/>
                </a:cubicBezTo>
                <a:cubicBezTo>
                  <a:pt x="7" y="14"/>
                  <a:pt x="6" y="13"/>
                  <a:pt x="5" y="13"/>
                </a:cubicBezTo>
                <a:cubicBezTo>
                  <a:pt x="3" y="12"/>
                  <a:pt x="2" y="13"/>
                  <a:pt x="1" y="11"/>
                </a:cubicBezTo>
                <a:cubicBezTo>
                  <a:pt x="1" y="8"/>
                  <a:pt x="0" y="5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5" y="0"/>
                  <a:pt x="7" y="0"/>
                  <a:pt x="10" y="0"/>
                </a:cubicBezTo>
                <a:cubicBezTo>
                  <a:pt x="11" y="0"/>
                  <a:pt x="12" y="1"/>
                  <a:pt x="13" y="1"/>
                </a:cubicBezTo>
                <a:cubicBezTo>
                  <a:pt x="15" y="1"/>
                  <a:pt x="18" y="0"/>
                  <a:pt x="19" y="2"/>
                </a:cubicBezTo>
                <a:close/>
                <a:moveTo>
                  <a:pt x="4" y="2"/>
                </a:moveTo>
                <a:cubicBezTo>
                  <a:pt x="3" y="3"/>
                  <a:pt x="2" y="4"/>
                  <a:pt x="2" y="6"/>
                </a:cubicBezTo>
                <a:cubicBezTo>
                  <a:pt x="2" y="7"/>
                  <a:pt x="3" y="6"/>
                  <a:pt x="3" y="7"/>
                </a:cubicBezTo>
                <a:cubicBezTo>
                  <a:pt x="3" y="7"/>
                  <a:pt x="2" y="7"/>
                  <a:pt x="2" y="7"/>
                </a:cubicBezTo>
                <a:cubicBezTo>
                  <a:pt x="2" y="8"/>
                  <a:pt x="2" y="9"/>
                  <a:pt x="3" y="10"/>
                </a:cubicBezTo>
                <a:cubicBezTo>
                  <a:pt x="7" y="12"/>
                  <a:pt x="11" y="13"/>
                  <a:pt x="16" y="13"/>
                </a:cubicBezTo>
                <a:cubicBezTo>
                  <a:pt x="17" y="10"/>
                  <a:pt x="17" y="6"/>
                  <a:pt x="17" y="3"/>
                </a:cubicBezTo>
                <a:cubicBezTo>
                  <a:pt x="11" y="3"/>
                  <a:pt x="9" y="1"/>
                  <a:pt x="4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15" name="Freeform 382"/>
          <p:cNvSpPr>
            <a:spLocks noEditPoints="1"/>
          </p:cNvSpPr>
          <p:nvPr/>
        </p:nvSpPr>
        <p:spPr bwMode="auto">
          <a:xfrm>
            <a:off x="3449638" y="1947863"/>
            <a:ext cx="22225" cy="31750"/>
          </a:xfrm>
          <a:custGeom>
            <a:avLst/>
            <a:gdLst>
              <a:gd name="T0" fmla="*/ 5 w 7"/>
              <a:gd name="T1" fmla="*/ 6 h 10"/>
              <a:gd name="T2" fmla="*/ 6 w 7"/>
              <a:gd name="T3" fmla="*/ 9 h 10"/>
              <a:gd name="T4" fmla="*/ 5 w 7"/>
              <a:gd name="T5" fmla="*/ 10 h 10"/>
              <a:gd name="T6" fmla="*/ 1 w 7"/>
              <a:gd name="T7" fmla="*/ 9 h 10"/>
              <a:gd name="T8" fmla="*/ 2 w 7"/>
              <a:gd name="T9" fmla="*/ 5 h 10"/>
              <a:gd name="T10" fmla="*/ 7 w 7"/>
              <a:gd name="T11" fmla="*/ 3 h 10"/>
              <a:gd name="T12" fmla="*/ 5 w 7"/>
              <a:gd name="T13" fmla="*/ 6 h 10"/>
              <a:gd name="T14" fmla="*/ 3 w 7"/>
              <a:gd name="T15" fmla="*/ 4 h 10"/>
              <a:gd name="T16" fmla="*/ 5 w 7"/>
              <a:gd name="T17" fmla="*/ 3 h 10"/>
              <a:gd name="T18" fmla="*/ 3 w 7"/>
              <a:gd name="T19" fmla="*/ 4 h 10"/>
              <a:gd name="T20" fmla="*/ 2 w 7"/>
              <a:gd name="T21" fmla="*/ 7 h 10"/>
              <a:gd name="T22" fmla="*/ 3 w 7"/>
              <a:gd name="T23" fmla="*/ 8 h 10"/>
              <a:gd name="T24" fmla="*/ 5 w 7"/>
              <a:gd name="T25" fmla="*/ 8 h 10"/>
              <a:gd name="T26" fmla="*/ 2 w 7"/>
              <a:gd name="T27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" h="10">
                <a:moveTo>
                  <a:pt x="5" y="6"/>
                </a:moveTo>
                <a:cubicBezTo>
                  <a:pt x="6" y="7"/>
                  <a:pt x="7" y="7"/>
                  <a:pt x="6" y="9"/>
                </a:cubicBezTo>
                <a:cubicBezTo>
                  <a:pt x="6" y="9"/>
                  <a:pt x="5" y="10"/>
                  <a:pt x="5" y="10"/>
                </a:cubicBezTo>
                <a:cubicBezTo>
                  <a:pt x="4" y="10"/>
                  <a:pt x="2" y="10"/>
                  <a:pt x="1" y="9"/>
                </a:cubicBezTo>
                <a:cubicBezTo>
                  <a:pt x="1" y="8"/>
                  <a:pt x="0" y="6"/>
                  <a:pt x="2" y="5"/>
                </a:cubicBezTo>
                <a:cubicBezTo>
                  <a:pt x="1" y="2"/>
                  <a:pt x="6" y="0"/>
                  <a:pt x="7" y="3"/>
                </a:cubicBezTo>
                <a:cubicBezTo>
                  <a:pt x="7" y="4"/>
                  <a:pt x="6" y="5"/>
                  <a:pt x="5" y="6"/>
                </a:cubicBezTo>
                <a:close/>
                <a:moveTo>
                  <a:pt x="3" y="4"/>
                </a:moveTo>
                <a:cubicBezTo>
                  <a:pt x="4" y="5"/>
                  <a:pt x="5" y="4"/>
                  <a:pt x="5" y="3"/>
                </a:cubicBezTo>
                <a:cubicBezTo>
                  <a:pt x="5" y="3"/>
                  <a:pt x="3" y="3"/>
                  <a:pt x="3" y="4"/>
                </a:cubicBezTo>
                <a:close/>
                <a:moveTo>
                  <a:pt x="2" y="7"/>
                </a:moveTo>
                <a:cubicBezTo>
                  <a:pt x="2" y="8"/>
                  <a:pt x="3" y="8"/>
                  <a:pt x="3" y="8"/>
                </a:cubicBezTo>
                <a:cubicBezTo>
                  <a:pt x="3" y="8"/>
                  <a:pt x="4" y="8"/>
                  <a:pt x="5" y="8"/>
                </a:cubicBezTo>
                <a:cubicBezTo>
                  <a:pt x="4" y="7"/>
                  <a:pt x="3" y="6"/>
                  <a:pt x="2" y="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16" name="Freeform 383"/>
          <p:cNvSpPr>
            <a:spLocks noEditPoints="1"/>
          </p:cNvSpPr>
          <p:nvPr/>
        </p:nvSpPr>
        <p:spPr bwMode="auto">
          <a:xfrm>
            <a:off x="3559175" y="1954213"/>
            <a:ext cx="69850" cy="104775"/>
          </a:xfrm>
          <a:custGeom>
            <a:avLst/>
            <a:gdLst>
              <a:gd name="T0" fmla="*/ 19 w 22"/>
              <a:gd name="T1" fmla="*/ 2 h 33"/>
              <a:gd name="T2" fmla="*/ 20 w 22"/>
              <a:gd name="T3" fmla="*/ 19 h 33"/>
              <a:gd name="T4" fmla="*/ 20 w 22"/>
              <a:gd name="T5" fmla="*/ 22 h 33"/>
              <a:gd name="T6" fmla="*/ 17 w 22"/>
              <a:gd name="T7" fmla="*/ 33 h 33"/>
              <a:gd name="T8" fmla="*/ 8 w 22"/>
              <a:gd name="T9" fmla="*/ 33 h 33"/>
              <a:gd name="T10" fmla="*/ 7 w 22"/>
              <a:gd name="T11" fmla="*/ 32 h 33"/>
              <a:gd name="T12" fmla="*/ 1 w 22"/>
              <a:gd name="T13" fmla="*/ 30 h 33"/>
              <a:gd name="T14" fmla="*/ 0 w 22"/>
              <a:gd name="T15" fmla="*/ 28 h 33"/>
              <a:gd name="T16" fmla="*/ 1 w 22"/>
              <a:gd name="T17" fmla="*/ 16 h 33"/>
              <a:gd name="T18" fmla="*/ 2 w 22"/>
              <a:gd name="T19" fmla="*/ 0 h 33"/>
              <a:gd name="T20" fmla="*/ 19 w 22"/>
              <a:gd name="T21" fmla="*/ 2 h 33"/>
              <a:gd name="T22" fmla="*/ 8 w 22"/>
              <a:gd name="T23" fmla="*/ 3 h 33"/>
              <a:gd name="T24" fmla="*/ 4 w 22"/>
              <a:gd name="T25" fmla="*/ 3 h 33"/>
              <a:gd name="T26" fmla="*/ 3 w 22"/>
              <a:gd name="T27" fmla="*/ 8 h 33"/>
              <a:gd name="T28" fmla="*/ 2 w 22"/>
              <a:gd name="T29" fmla="*/ 11 h 33"/>
              <a:gd name="T30" fmla="*/ 2 w 22"/>
              <a:gd name="T31" fmla="*/ 29 h 33"/>
              <a:gd name="T32" fmla="*/ 16 w 22"/>
              <a:gd name="T33" fmla="*/ 31 h 33"/>
              <a:gd name="T34" fmla="*/ 17 w 22"/>
              <a:gd name="T35" fmla="*/ 30 h 33"/>
              <a:gd name="T36" fmla="*/ 19 w 22"/>
              <a:gd name="T37" fmla="*/ 5 h 33"/>
              <a:gd name="T38" fmla="*/ 8 w 22"/>
              <a:gd name="T39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2" h="33">
                <a:moveTo>
                  <a:pt x="19" y="2"/>
                </a:moveTo>
                <a:cubicBezTo>
                  <a:pt x="22" y="6"/>
                  <a:pt x="20" y="13"/>
                  <a:pt x="20" y="19"/>
                </a:cubicBezTo>
                <a:cubicBezTo>
                  <a:pt x="20" y="20"/>
                  <a:pt x="20" y="20"/>
                  <a:pt x="20" y="22"/>
                </a:cubicBezTo>
                <a:cubicBezTo>
                  <a:pt x="19" y="26"/>
                  <a:pt x="20" y="32"/>
                  <a:pt x="17" y="33"/>
                </a:cubicBezTo>
                <a:cubicBezTo>
                  <a:pt x="14" y="33"/>
                  <a:pt x="11" y="33"/>
                  <a:pt x="8" y="33"/>
                </a:cubicBezTo>
                <a:cubicBezTo>
                  <a:pt x="8" y="33"/>
                  <a:pt x="7" y="32"/>
                  <a:pt x="7" y="32"/>
                </a:cubicBezTo>
                <a:cubicBezTo>
                  <a:pt x="4" y="32"/>
                  <a:pt x="2" y="33"/>
                  <a:pt x="1" y="30"/>
                </a:cubicBezTo>
                <a:cubicBezTo>
                  <a:pt x="1" y="30"/>
                  <a:pt x="0" y="28"/>
                  <a:pt x="0" y="28"/>
                </a:cubicBezTo>
                <a:cubicBezTo>
                  <a:pt x="0" y="25"/>
                  <a:pt x="0" y="20"/>
                  <a:pt x="1" y="16"/>
                </a:cubicBezTo>
                <a:cubicBezTo>
                  <a:pt x="1" y="11"/>
                  <a:pt x="1" y="5"/>
                  <a:pt x="2" y="0"/>
                </a:cubicBezTo>
                <a:cubicBezTo>
                  <a:pt x="7" y="0"/>
                  <a:pt x="14" y="3"/>
                  <a:pt x="19" y="2"/>
                </a:cubicBezTo>
                <a:close/>
                <a:moveTo>
                  <a:pt x="8" y="3"/>
                </a:moveTo>
                <a:cubicBezTo>
                  <a:pt x="7" y="2"/>
                  <a:pt x="5" y="3"/>
                  <a:pt x="4" y="3"/>
                </a:cubicBezTo>
                <a:cubicBezTo>
                  <a:pt x="3" y="4"/>
                  <a:pt x="3" y="6"/>
                  <a:pt x="3" y="8"/>
                </a:cubicBezTo>
                <a:cubicBezTo>
                  <a:pt x="3" y="9"/>
                  <a:pt x="3" y="10"/>
                  <a:pt x="2" y="11"/>
                </a:cubicBezTo>
                <a:cubicBezTo>
                  <a:pt x="2" y="17"/>
                  <a:pt x="1" y="23"/>
                  <a:pt x="2" y="29"/>
                </a:cubicBezTo>
                <a:cubicBezTo>
                  <a:pt x="6" y="31"/>
                  <a:pt x="11" y="32"/>
                  <a:pt x="16" y="31"/>
                </a:cubicBezTo>
                <a:cubicBezTo>
                  <a:pt x="16" y="30"/>
                  <a:pt x="16" y="30"/>
                  <a:pt x="17" y="30"/>
                </a:cubicBezTo>
                <a:cubicBezTo>
                  <a:pt x="18" y="22"/>
                  <a:pt x="19" y="13"/>
                  <a:pt x="19" y="5"/>
                </a:cubicBezTo>
                <a:cubicBezTo>
                  <a:pt x="15" y="4"/>
                  <a:pt x="11" y="3"/>
                  <a:pt x="8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17" name="Freeform 384"/>
          <p:cNvSpPr/>
          <p:nvPr/>
        </p:nvSpPr>
        <p:spPr bwMode="auto">
          <a:xfrm>
            <a:off x="3638550" y="1970088"/>
            <a:ext cx="41275" cy="34925"/>
          </a:xfrm>
          <a:custGeom>
            <a:avLst/>
            <a:gdLst>
              <a:gd name="T0" fmla="*/ 5 w 13"/>
              <a:gd name="T1" fmla="*/ 1 h 11"/>
              <a:gd name="T2" fmla="*/ 4 w 13"/>
              <a:gd name="T3" fmla="*/ 8 h 11"/>
              <a:gd name="T4" fmla="*/ 10 w 13"/>
              <a:gd name="T5" fmla="*/ 1 h 11"/>
              <a:gd name="T6" fmla="*/ 11 w 13"/>
              <a:gd name="T7" fmla="*/ 1 h 11"/>
              <a:gd name="T8" fmla="*/ 9 w 13"/>
              <a:gd name="T9" fmla="*/ 5 h 11"/>
              <a:gd name="T10" fmla="*/ 13 w 13"/>
              <a:gd name="T11" fmla="*/ 6 h 11"/>
              <a:gd name="T12" fmla="*/ 12 w 13"/>
              <a:gd name="T13" fmla="*/ 8 h 11"/>
              <a:gd name="T14" fmla="*/ 13 w 13"/>
              <a:gd name="T15" fmla="*/ 10 h 11"/>
              <a:gd name="T16" fmla="*/ 12 w 13"/>
              <a:gd name="T17" fmla="*/ 10 h 11"/>
              <a:gd name="T18" fmla="*/ 11 w 13"/>
              <a:gd name="T19" fmla="*/ 9 h 11"/>
              <a:gd name="T20" fmla="*/ 8 w 13"/>
              <a:gd name="T21" fmla="*/ 10 h 11"/>
              <a:gd name="T22" fmla="*/ 10 w 13"/>
              <a:gd name="T23" fmla="*/ 8 h 11"/>
              <a:gd name="T24" fmla="*/ 9 w 13"/>
              <a:gd name="T25" fmla="*/ 5 h 11"/>
              <a:gd name="T26" fmla="*/ 6 w 13"/>
              <a:gd name="T27" fmla="*/ 9 h 11"/>
              <a:gd name="T28" fmla="*/ 3 w 13"/>
              <a:gd name="T29" fmla="*/ 8 h 11"/>
              <a:gd name="T30" fmla="*/ 3 w 13"/>
              <a:gd name="T31" fmla="*/ 4 h 11"/>
              <a:gd name="T32" fmla="*/ 1 w 13"/>
              <a:gd name="T33" fmla="*/ 5 h 11"/>
              <a:gd name="T34" fmla="*/ 0 w 13"/>
              <a:gd name="T35" fmla="*/ 5 h 11"/>
              <a:gd name="T36" fmla="*/ 3 w 13"/>
              <a:gd name="T37" fmla="*/ 0 h 11"/>
              <a:gd name="T38" fmla="*/ 5 w 13"/>
              <a:gd name="T39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" h="11">
                <a:moveTo>
                  <a:pt x="5" y="1"/>
                </a:moveTo>
                <a:cubicBezTo>
                  <a:pt x="5" y="3"/>
                  <a:pt x="4" y="6"/>
                  <a:pt x="4" y="8"/>
                </a:cubicBezTo>
                <a:cubicBezTo>
                  <a:pt x="7" y="6"/>
                  <a:pt x="8" y="4"/>
                  <a:pt x="10" y="1"/>
                </a:cubicBezTo>
                <a:cubicBezTo>
                  <a:pt x="10" y="1"/>
                  <a:pt x="10" y="1"/>
                  <a:pt x="11" y="1"/>
                </a:cubicBezTo>
                <a:cubicBezTo>
                  <a:pt x="11" y="3"/>
                  <a:pt x="10" y="3"/>
                  <a:pt x="9" y="5"/>
                </a:cubicBezTo>
                <a:cubicBezTo>
                  <a:pt x="11" y="7"/>
                  <a:pt x="11" y="6"/>
                  <a:pt x="13" y="6"/>
                </a:cubicBezTo>
                <a:cubicBezTo>
                  <a:pt x="13" y="7"/>
                  <a:pt x="12" y="7"/>
                  <a:pt x="12" y="8"/>
                </a:cubicBezTo>
                <a:cubicBezTo>
                  <a:pt x="12" y="9"/>
                  <a:pt x="13" y="9"/>
                  <a:pt x="13" y="10"/>
                </a:cubicBezTo>
                <a:cubicBezTo>
                  <a:pt x="13" y="10"/>
                  <a:pt x="12" y="11"/>
                  <a:pt x="12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9" y="8"/>
                  <a:pt x="9" y="11"/>
                  <a:pt x="8" y="10"/>
                </a:cubicBezTo>
                <a:cubicBezTo>
                  <a:pt x="8" y="9"/>
                  <a:pt x="9" y="8"/>
                  <a:pt x="10" y="8"/>
                </a:cubicBezTo>
                <a:cubicBezTo>
                  <a:pt x="10" y="7"/>
                  <a:pt x="9" y="6"/>
                  <a:pt x="9" y="5"/>
                </a:cubicBezTo>
                <a:cubicBezTo>
                  <a:pt x="8" y="6"/>
                  <a:pt x="7" y="8"/>
                  <a:pt x="6" y="9"/>
                </a:cubicBezTo>
                <a:cubicBezTo>
                  <a:pt x="5" y="9"/>
                  <a:pt x="4" y="9"/>
                  <a:pt x="3" y="8"/>
                </a:cubicBezTo>
                <a:cubicBezTo>
                  <a:pt x="3" y="6"/>
                  <a:pt x="3" y="5"/>
                  <a:pt x="3" y="4"/>
                </a:cubicBezTo>
                <a:cubicBezTo>
                  <a:pt x="2" y="4"/>
                  <a:pt x="2" y="5"/>
                  <a:pt x="1" y="5"/>
                </a:cubicBezTo>
                <a:cubicBezTo>
                  <a:pt x="1" y="5"/>
                  <a:pt x="1" y="5"/>
                  <a:pt x="0" y="5"/>
                </a:cubicBezTo>
                <a:cubicBezTo>
                  <a:pt x="1" y="3"/>
                  <a:pt x="3" y="2"/>
                  <a:pt x="3" y="0"/>
                </a:cubicBezTo>
                <a:cubicBezTo>
                  <a:pt x="4" y="0"/>
                  <a:pt x="4" y="1"/>
                  <a:pt x="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18" name="Freeform 385"/>
          <p:cNvSpPr>
            <a:spLocks noEditPoints="1"/>
          </p:cNvSpPr>
          <p:nvPr/>
        </p:nvSpPr>
        <p:spPr bwMode="auto">
          <a:xfrm>
            <a:off x="3351213" y="1989138"/>
            <a:ext cx="66675" cy="50800"/>
          </a:xfrm>
          <a:custGeom>
            <a:avLst/>
            <a:gdLst>
              <a:gd name="T0" fmla="*/ 20 w 21"/>
              <a:gd name="T1" fmla="*/ 2 h 16"/>
              <a:gd name="T2" fmla="*/ 19 w 21"/>
              <a:gd name="T3" fmla="*/ 12 h 16"/>
              <a:gd name="T4" fmla="*/ 19 w 21"/>
              <a:gd name="T5" fmla="*/ 15 h 16"/>
              <a:gd name="T6" fmla="*/ 2 w 21"/>
              <a:gd name="T7" fmla="*/ 13 h 16"/>
              <a:gd name="T8" fmla="*/ 1 w 21"/>
              <a:gd name="T9" fmla="*/ 4 h 16"/>
              <a:gd name="T10" fmla="*/ 1 w 21"/>
              <a:gd name="T11" fmla="*/ 2 h 16"/>
              <a:gd name="T12" fmla="*/ 7 w 21"/>
              <a:gd name="T13" fmla="*/ 0 h 16"/>
              <a:gd name="T14" fmla="*/ 20 w 21"/>
              <a:gd name="T15" fmla="*/ 2 h 16"/>
              <a:gd name="T16" fmla="*/ 2 w 21"/>
              <a:gd name="T17" fmla="*/ 10 h 16"/>
              <a:gd name="T18" fmla="*/ 17 w 21"/>
              <a:gd name="T19" fmla="*/ 13 h 16"/>
              <a:gd name="T20" fmla="*/ 18 w 21"/>
              <a:gd name="T21" fmla="*/ 4 h 16"/>
              <a:gd name="T22" fmla="*/ 12 w 21"/>
              <a:gd name="T23" fmla="*/ 3 h 16"/>
              <a:gd name="T24" fmla="*/ 10 w 21"/>
              <a:gd name="T25" fmla="*/ 2 h 16"/>
              <a:gd name="T26" fmla="*/ 13 w 21"/>
              <a:gd name="T27" fmla="*/ 5 h 16"/>
              <a:gd name="T28" fmla="*/ 13 w 21"/>
              <a:gd name="T29" fmla="*/ 4 h 16"/>
              <a:gd name="T30" fmla="*/ 9 w 21"/>
              <a:gd name="T31" fmla="*/ 11 h 16"/>
              <a:gd name="T32" fmla="*/ 9 w 21"/>
              <a:gd name="T33" fmla="*/ 2 h 16"/>
              <a:gd name="T34" fmla="*/ 2 w 21"/>
              <a:gd name="T35" fmla="*/ 10 h 16"/>
              <a:gd name="T36" fmla="*/ 9 w 21"/>
              <a:gd name="T37" fmla="*/ 5 h 16"/>
              <a:gd name="T38" fmla="*/ 8 w 21"/>
              <a:gd name="T39" fmla="*/ 8 h 16"/>
              <a:gd name="T40" fmla="*/ 10 w 21"/>
              <a:gd name="T41" fmla="*/ 9 h 16"/>
              <a:gd name="T42" fmla="*/ 10 w 21"/>
              <a:gd name="T43" fmla="*/ 4 h 16"/>
              <a:gd name="T44" fmla="*/ 9 w 21"/>
              <a:gd name="T45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" h="16">
                <a:moveTo>
                  <a:pt x="20" y="2"/>
                </a:moveTo>
                <a:cubicBezTo>
                  <a:pt x="21" y="4"/>
                  <a:pt x="20" y="9"/>
                  <a:pt x="19" y="12"/>
                </a:cubicBezTo>
                <a:cubicBezTo>
                  <a:pt x="19" y="13"/>
                  <a:pt x="20" y="14"/>
                  <a:pt x="19" y="15"/>
                </a:cubicBezTo>
                <a:cubicBezTo>
                  <a:pt x="13" y="16"/>
                  <a:pt x="9" y="13"/>
                  <a:pt x="2" y="13"/>
                </a:cubicBezTo>
                <a:cubicBezTo>
                  <a:pt x="0" y="11"/>
                  <a:pt x="0" y="7"/>
                  <a:pt x="1" y="4"/>
                </a:cubicBezTo>
                <a:cubicBezTo>
                  <a:pt x="1" y="3"/>
                  <a:pt x="0" y="3"/>
                  <a:pt x="1" y="2"/>
                </a:cubicBezTo>
                <a:cubicBezTo>
                  <a:pt x="1" y="0"/>
                  <a:pt x="4" y="0"/>
                  <a:pt x="7" y="0"/>
                </a:cubicBezTo>
                <a:cubicBezTo>
                  <a:pt x="11" y="0"/>
                  <a:pt x="16" y="2"/>
                  <a:pt x="20" y="2"/>
                </a:cubicBezTo>
                <a:close/>
                <a:moveTo>
                  <a:pt x="2" y="10"/>
                </a:moveTo>
                <a:cubicBezTo>
                  <a:pt x="6" y="12"/>
                  <a:pt x="11" y="13"/>
                  <a:pt x="17" y="13"/>
                </a:cubicBezTo>
                <a:cubicBezTo>
                  <a:pt x="17" y="11"/>
                  <a:pt x="20" y="6"/>
                  <a:pt x="18" y="4"/>
                </a:cubicBezTo>
                <a:cubicBezTo>
                  <a:pt x="17" y="3"/>
                  <a:pt x="14" y="3"/>
                  <a:pt x="12" y="3"/>
                </a:cubicBezTo>
                <a:cubicBezTo>
                  <a:pt x="11" y="3"/>
                  <a:pt x="10" y="2"/>
                  <a:pt x="10" y="2"/>
                </a:cubicBezTo>
                <a:cubicBezTo>
                  <a:pt x="11" y="3"/>
                  <a:pt x="12" y="3"/>
                  <a:pt x="13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2" y="7"/>
                  <a:pt x="12" y="12"/>
                  <a:pt x="9" y="11"/>
                </a:cubicBezTo>
                <a:cubicBezTo>
                  <a:pt x="5" y="10"/>
                  <a:pt x="6" y="4"/>
                  <a:pt x="9" y="2"/>
                </a:cubicBezTo>
                <a:cubicBezTo>
                  <a:pt x="3" y="0"/>
                  <a:pt x="1" y="4"/>
                  <a:pt x="2" y="10"/>
                </a:cubicBezTo>
                <a:close/>
                <a:moveTo>
                  <a:pt x="9" y="5"/>
                </a:moveTo>
                <a:cubicBezTo>
                  <a:pt x="9" y="6"/>
                  <a:pt x="8" y="7"/>
                  <a:pt x="8" y="8"/>
                </a:cubicBezTo>
                <a:cubicBezTo>
                  <a:pt x="9" y="8"/>
                  <a:pt x="9" y="9"/>
                  <a:pt x="10" y="9"/>
                </a:cubicBezTo>
                <a:cubicBezTo>
                  <a:pt x="11" y="8"/>
                  <a:pt x="11" y="5"/>
                  <a:pt x="10" y="4"/>
                </a:cubicBezTo>
                <a:cubicBezTo>
                  <a:pt x="10" y="4"/>
                  <a:pt x="10" y="5"/>
                  <a:pt x="9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19" name="Freeform 386"/>
          <p:cNvSpPr/>
          <p:nvPr/>
        </p:nvSpPr>
        <p:spPr bwMode="auto">
          <a:xfrm>
            <a:off x="3578225" y="1985963"/>
            <a:ext cx="28575" cy="34925"/>
          </a:xfrm>
          <a:custGeom>
            <a:avLst/>
            <a:gdLst>
              <a:gd name="T0" fmla="*/ 6 w 9"/>
              <a:gd name="T1" fmla="*/ 2 h 11"/>
              <a:gd name="T2" fmla="*/ 5 w 9"/>
              <a:gd name="T3" fmla="*/ 5 h 11"/>
              <a:gd name="T4" fmla="*/ 9 w 9"/>
              <a:gd name="T5" fmla="*/ 6 h 11"/>
              <a:gd name="T6" fmla="*/ 8 w 9"/>
              <a:gd name="T7" fmla="*/ 7 h 11"/>
              <a:gd name="T8" fmla="*/ 6 w 9"/>
              <a:gd name="T9" fmla="*/ 7 h 11"/>
              <a:gd name="T10" fmla="*/ 5 w 9"/>
              <a:gd name="T11" fmla="*/ 11 h 11"/>
              <a:gd name="T12" fmla="*/ 3 w 9"/>
              <a:gd name="T13" fmla="*/ 7 h 11"/>
              <a:gd name="T14" fmla="*/ 0 w 9"/>
              <a:gd name="T15" fmla="*/ 7 h 11"/>
              <a:gd name="T16" fmla="*/ 3 w 9"/>
              <a:gd name="T17" fmla="*/ 5 h 11"/>
              <a:gd name="T18" fmla="*/ 6 w 9"/>
              <a:gd name="T1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11">
                <a:moveTo>
                  <a:pt x="6" y="2"/>
                </a:moveTo>
                <a:cubicBezTo>
                  <a:pt x="6" y="3"/>
                  <a:pt x="5" y="4"/>
                  <a:pt x="5" y="5"/>
                </a:cubicBezTo>
                <a:cubicBezTo>
                  <a:pt x="6" y="6"/>
                  <a:pt x="8" y="5"/>
                  <a:pt x="9" y="6"/>
                </a:cubicBezTo>
                <a:cubicBezTo>
                  <a:pt x="9" y="7"/>
                  <a:pt x="8" y="7"/>
                  <a:pt x="8" y="7"/>
                </a:cubicBezTo>
                <a:cubicBezTo>
                  <a:pt x="7" y="7"/>
                  <a:pt x="7" y="8"/>
                  <a:pt x="6" y="7"/>
                </a:cubicBezTo>
                <a:cubicBezTo>
                  <a:pt x="5" y="8"/>
                  <a:pt x="6" y="10"/>
                  <a:pt x="5" y="11"/>
                </a:cubicBezTo>
                <a:cubicBezTo>
                  <a:pt x="3" y="11"/>
                  <a:pt x="3" y="9"/>
                  <a:pt x="3" y="7"/>
                </a:cubicBezTo>
                <a:cubicBezTo>
                  <a:pt x="2" y="7"/>
                  <a:pt x="1" y="8"/>
                  <a:pt x="0" y="7"/>
                </a:cubicBezTo>
                <a:cubicBezTo>
                  <a:pt x="0" y="5"/>
                  <a:pt x="2" y="5"/>
                  <a:pt x="3" y="5"/>
                </a:cubicBezTo>
                <a:cubicBezTo>
                  <a:pt x="5" y="4"/>
                  <a:pt x="3" y="0"/>
                  <a:pt x="6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20" name="Freeform 387"/>
          <p:cNvSpPr>
            <a:spLocks noEditPoints="1"/>
          </p:cNvSpPr>
          <p:nvPr/>
        </p:nvSpPr>
        <p:spPr bwMode="auto">
          <a:xfrm>
            <a:off x="3417888" y="1995488"/>
            <a:ext cx="69850" cy="60325"/>
          </a:xfrm>
          <a:custGeom>
            <a:avLst/>
            <a:gdLst>
              <a:gd name="T0" fmla="*/ 22 w 22"/>
              <a:gd name="T1" fmla="*/ 3 h 19"/>
              <a:gd name="T2" fmla="*/ 21 w 22"/>
              <a:gd name="T3" fmla="*/ 14 h 19"/>
              <a:gd name="T4" fmla="*/ 2 w 22"/>
              <a:gd name="T5" fmla="*/ 13 h 19"/>
              <a:gd name="T6" fmla="*/ 2 w 22"/>
              <a:gd name="T7" fmla="*/ 1 h 19"/>
              <a:gd name="T8" fmla="*/ 11 w 22"/>
              <a:gd name="T9" fmla="*/ 1 h 19"/>
              <a:gd name="T10" fmla="*/ 22 w 22"/>
              <a:gd name="T11" fmla="*/ 3 h 19"/>
              <a:gd name="T12" fmla="*/ 4 w 22"/>
              <a:gd name="T13" fmla="*/ 3 h 19"/>
              <a:gd name="T14" fmla="*/ 4 w 22"/>
              <a:gd name="T15" fmla="*/ 11 h 19"/>
              <a:gd name="T16" fmla="*/ 19 w 22"/>
              <a:gd name="T17" fmla="*/ 13 h 19"/>
              <a:gd name="T18" fmla="*/ 19 w 22"/>
              <a:gd name="T19" fmla="*/ 3 h 19"/>
              <a:gd name="T20" fmla="*/ 4 w 22"/>
              <a:gd name="T21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19">
                <a:moveTo>
                  <a:pt x="22" y="3"/>
                </a:moveTo>
                <a:cubicBezTo>
                  <a:pt x="21" y="7"/>
                  <a:pt x="22" y="9"/>
                  <a:pt x="21" y="14"/>
                </a:cubicBezTo>
                <a:cubicBezTo>
                  <a:pt x="17" y="19"/>
                  <a:pt x="8" y="13"/>
                  <a:pt x="2" y="13"/>
                </a:cubicBezTo>
                <a:cubicBezTo>
                  <a:pt x="0" y="10"/>
                  <a:pt x="1" y="5"/>
                  <a:pt x="2" y="1"/>
                </a:cubicBezTo>
                <a:cubicBezTo>
                  <a:pt x="4" y="0"/>
                  <a:pt x="8" y="1"/>
                  <a:pt x="11" y="1"/>
                </a:cubicBezTo>
                <a:cubicBezTo>
                  <a:pt x="15" y="1"/>
                  <a:pt x="20" y="1"/>
                  <a:pt x="22" y="3"/>
                </a:cubicBezTo>
                <a:close/>
                <a:moveTo>
                  <a:pt x="4" y="3"/>
                </a:moveTo>
                <a:cubicBezTo>
                  <a:pt x="3" y="5"/>
                  <a:pt x="2" y="9"/>
                  <a:pt x="4" y="11"/>
                </a:cubicBezTo>
                <a:cubicBezTo>
                  <a:pt x="9" y="12"/>
                  <a:pt x="14" y="15"/>
                  <a:pt x="19" y="13"/>
                </a:cubicBezTo>
                <a:cubicBezTo>
                  <a:pt x="20" y="10"/>
                  <a:pt x="20" y="5"/>
                  <a:pt x="19" y="3"/>
                </a:cubicBezTo>
                <a:cubicBezTo>
                  <a:pt x="13" y="4"/>
                  <a:pt x="9" y="2"/>
                  <a:pt x="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21" name="Freeform 388"/>
          <p:cNvSpPr>
            <a:spLocks noEditPoints="1"/>
          </p:cNvSpPr>
          <p:nvPr/>
        </p:nvSpPr>
        <p:spPr bwMode="auto">
          <a:xfrm>
            <a:off x="3487738" y="2005013"/>
            <a:ext cx="61912" cy="47625"/>
          </a:xfrm>
          <a:custGeom>
            <a:avLst/>
            <a:gdLst>
              <a:gd name="T0" fmla="*/ 19 w 20"/>
              <a:gd name="T1" fmla="*/ 15 h 15"/>
              <a:gd name="T2" fmla="*/ 12 w 20"/>
              <a:gd name="T3" fmla="*/ 14 h 15"/>
              <a:gd name="T4" fmla="*/ 4 w 20"/>
              <a:gd name="T5" fmla="*/ 13 h 15"/>
              <a:gd name="T6" fmla="*/ 2 w 20"/>
              <a:gd name="T7" fmla="*/ 13 h 15"/>
              <a:gd name="T8" fmla="*/ 1 w 20"/>
              <a:gd name="T9" fmla="*/ 3 h 15"/>
              <a:gd name="T10" fmla="*/ 2 w 20"/>
              <a:gd name="T11" fmla="*/ 0 h 15"/>
              <a:gd name="T12" fmla="*/ 20 w 20"/>
              <a:gd name="T13" fmla="*/ 3 h 15"/>
              <a:gd name="T14" fmla="*/ 19 w 20"/>
              <a:gd name="T15" fmla="*/ 15 h 15"/>
              <a:gd name="T16" fmla="*/ 3 w 20"/>
              <a:gd name="T17" fmla="*/ 2 h 15"/>
              <a:gd name="T18" fmla="*/ 3 w 20"/>
              <a:gd name="T19" fmla="*/ 10 h 15"/>
              <a:gd name="T20" fmla="*/ 17 w 20"/>
              <a:gd name="T21" fmla="*/ 13 h 15"/>
              <a:gd name="T22" fmla="*/ 18 w 20"/>
              <a:gd name="T23" fmla="*/ 4 h 15"/>
              <a:gd name="T24" fmla="*/ 3 w 20"/>
              <a:gd name="T25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19" y="15"/>
                </a:moveTo>
                <a:cubicBezTo>
                  <a:pt x="17" y="15"/>
                  <a:pt x="14" y="15"/>
                  <a:pt x="12" y="14"/>
                </a:cubicBezTo>
                <a:cubicBezTo>
                  <a:pt x="8" y="14"/>
                  <a:pt x="5" y="14"/>
                  <a:pt x="4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0" y="11"/>
                  <a:pt x="0" y="6"/>
                  <a:pt x="1" y="3"/>
                </a:cubicBezTo>
                <a:cubicBezTo>
                  <a:pt x="1" y="2"/>
                  <a:pt x="2" y="1"/>
                  <a:pt x="2" y="0"/>
                </a:cubicBezTo>
                <a:cubicBezTo>
                  <a:pt x="7" y="1"/>
                  <a:pt x="15" y="0"/>
                  <a:pt x="20" y="3"/>
                </a:cubicBezTo>
                <a:cubicBezTo>
                  <a:pt x="20" y="6"/>
                  <a:pt x="20" y="11"/>
                  <a:pt x="19" y="15"/>
                </a:cubicBezTo>
                <a:close/>
                <a:moveTo>
                  <a:pt x="3" y="2"/>
                </a:moveTo>
                <a:cubicBezTo>
                  <a:pt x="2" y="4"/>
                  <a:pt x="2" y="8"/>
                  <a:pt x="3" y="10"/>
                </a:cubicBezTo>
                <a:cubicBezTo>
                  <a:pt x="7" y="13"/>
                  <a:pt x="12" y="13"/>
                  <a:pt x="17" y="13"/>
                </a:cubicBezTo>
                <a:cubicBezTo>
                  <a:pt x="19" y="11"/>
                  <a:pt x="18" y="8"/>
                  <a:pt x="18" y="4"/>
                </a:cubicBezTo>
                <a:cubicBezTo>
                  <a:pt x="14" y="2"/>
                  <a:pt x="8" y="1"/>
                  <a:pt x="3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22" name="Freeform 389"/>
          <p:cNvSpPr/>
          <p:nvPr/>
        </p:nvSpPr>
        <p:spPr bwMode="auto">
          <a:xfrm>
            <a:off x="3443288" y="2005013"/>
            <a:ext cx="25400" cy="31750"/>
          </a:xfrm>
          <a:custGeom>
            <a:avLst/>
            <a:gdLst>
              <a:gd name="T0" fmla="*/ 4 w 8"/>
              <a:gd name="T1" fmla="*/ 3 h 10"/>
              <a:gd name="T2" fmla="*/ 8 w 8"/>
              <a:gd name="T3" fmla="*/ 3 h 10"/>
              <a:gd name="T4" fmla="*/ 7 w 8"/>
              <a:gd name="T5" fmla="*/ 5 h 10"/>
              <a:gd name="T6" fmla="*/ 6 w 8"/>
              <a:gd name="T7" fmla="*/ 5 h 10"/>
              <a:gd name="T8" fmla="*/ 6 w 8"/>
              <a:gd name="T9" fmla="*/ 4 h 10"/>
              <a:gd name="T10" fmla="*/ 6 w 8"/>
              <a:gd name="T11" fmla="*/ 7 h 10"/>
              <a:gd name="T12" fmla="*/ 6 w 8"/>
              <a:gd name="T13" fmla="*/ 8 h 10"/>
              <a:gd name="T14" fmla="*/ 8 w 8"/>
              <a:gd name="T15" fmla="*/ 7 h 10"/>
              <a:gd name="T16" fmla="*/ 8 w 8"/>
              <a:gd name="T17" fmla="*/ 9 h 10"/>
              <a:gd name="T18" fmla="*/ 5 w 8"/>
              <a:gd name="T19" fmla="*/ 8 h 10"/>
              <a:gd name="T20" fmla="*/ 4 w 8"/>
              <a:gd name="T21" fmla="*/ 7 h 10"/>
              <a:gd name="T22" fmla="*/ 1 w 8"/>
              <a:gd name="T23" fmla="*/ 9 h 10"/>
              <a:gd name="T24" fmla="*/ 0 w 8"/>
              <a:gd name="T25" fmla="*/ 8 h 10"/>
              <a:gd name="T26" fmla="*/ 0 w 8"/>
              <a:gd name="T27" fmla="*/ 6 h 10"/>
              <a:gd name="T28" fmla="*/ 2 w 8"/>
              <a:gd name="T29" fmla="*/ 3 h 10"/>
              <a:gd name="T30" fmla="*/ 1 w 8"/>
              <a:gd name="T31" fmla="*/ 4 h 10"/>
              <a:gd name="T32" fmla="*/ 0 w 8"/>
              <a:gd name="T33" fmla="*/ 3 h 10"/>
              <a:gd name="T34" fmla="*/ 4 w 8"/>
              <a:gd name="T35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" h="10">
                <a:moveTo>
                  <a:pt x="4" y="3"/>
                </a:moveTo>
                <a:cubicBezTo>
                  <a:pt x="5" y="2"/>
                  <a:pt x="7" y="2"/>
                  <a:pt x="8" y="3"/>
                </a:cubicBezTo>
                <a:cubicBezTo>
                  <a:pt x="8" y="4"/>
                  <a:pt x="7" y="4"/>
                  <a:pt x="7" y="5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4"/>
                  <a:pt x="6" y="4"/>
                </a:cubicBezTo>
                <a:cubicBezTo>
                  <a:pt x="4" y="4"/>
                  <a:pt x="5" y="7"/>
                  <a:pt x="6" y="7"/>
                </a:cubicBezTo>
                <a:cubicBezTo>
                  <a:pt x="6" y="7"/>
                  <a:pt x="6" y="7"/>
                  <a:pt x="6" y="8"/>
                </a:cubicBezTo>
                <a:cubicBezTo>
                  <a:pt x="7" y="8"/>
                  <a:pt x="7" y="7"/>
                  <a:pt x="8" y="7"/>
                </a:cubicBezTo>
                <a:cubicBezTo>
                  <a:pt x="8" y="8"/>
                  <a:pt x="8" y="8"/>
                  <a:pt x="8" y="9"/>
                </a:cubicBezTo>
                <a:cubicBezTo>
                  <a:pt x="7" y="9"/>
                  <a:pt x="5" y="10"/>
                  <a:pt x="5" y="8"/>
                </a:cubicBezTo>
                <a:cubicBezTo>
                  <a:pt x="5" y="8"/>
                  <a:pt x="4" y="8"/>
                  <a:pt x="4" y="7"/>
                </a:cubicBezTo>
                <a:cubicBezTo>
                  <a:pt x="3" y="7"/>
                  <a:pt x="2" y="8"/>
                  <a:pt x="1" y="9"/>
                </a:cubicBezTo>
                <a:cubicBezTo>
                  <a:pt x="1" y="8"/>
                  <a:pt x="1" y="8"/>
                  <a:pt x="0" y="8"/>
                </a:cubicBezTo>
                <a:cubicBezTo>
                  <a:pt x="0" y="7"/>
                  <a:pt x="0" y="7"/>
                  <a:pt x="0" y="6"/>
                </a:cubicBezTo>
                <a:cubicBezTo>
                  <a:pt x="2" y="7"/>
                  <a:pt x="3" y="5"/>
                  <a:pt x="2" y="3"/>
                </a:cubicBezTo>
                <a:cubicBezTo>
                  <a:pt x="2" y="3"/>
                  <a:pt x="2" y="4"/>
                  <a:pt x="1" y="4"/>
                </a:cubicBezTo>
                <a:cubicBezTo>
                  <a:pt x="1" y="4"/>
                  <a:pt x="1" y="3"/>
                  <a:pt x="0" y="3"/>
                </a:cubicBezTo>
                <a:cubicBezTo>
                  <a:pt x="1" y="1"/>
                  <a:pt x="4" y="0"/>
                  <a:pt x="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23" name="Freeform 390"/>
          <p:cNvSpPr/>
          <p:nvPr/>
        </p:nvSpPr>
        <p:spPr bwMode="auto">
          <a:xfrm>
            <a:off x="3516313" y="2017713"/>
            <a:ext cx="9525" cy="15875"/>
          </a:xfrm>
          <a:custGeom>
            <a:avLst/>
            <a:gdLst>
              <a:gd name="T0" fmla="*/ 3 w 3"/>
              <a:gd name="T1" fmla="*/ 1 h 5"/>
              <a:gd name="T2" fmla="*/ 2 w 3"/>
              <a:gd name="T3" fmla="*/ 5 h 5"/>
              <a:gd name="T4" fmla="*/ 3 w 3"/>
              <a:gd name="T5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5">
                <a:moveTo>
                  <a:pt x="3" y="1"/>
                </a:moveTo>
                <a:cubicBezTo>
                  <a:pt x="3" y="2"/>
                  <a:pt x="3" y="4"/>
                  <a:pt x="2" y="5"/>
                </a:cubicBezTo>
                <a:cubicBezTo>
                  <a:pt x="0" y="4"/>
                  <a:pt x="0" y="0"/>
                  <a:pt x="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24" name="Freeform 391"/>
          <p:cNvSpPr/>
          <p:nvPr/>
        </p:nvSpPr>
        <p:spPr bwMode="auto">
          <a:xfrm>
            <a:off x="3641725" y="2030413"/>
            <a:ext cx="28575" cy="12700"/>
          </a:xfrm>
          <a:custGeom>
            <a:avLst/>
            <a:gdLst>
              <a:gd name="T0" fmla="*/ 0 w 9"/>
              <a:gd name="T1" fmla="*/ 2 h 4"/>
              <a:gd name="T2" fmla="*/ 8 w 9"/>
              <a:gd name="T3" fmla="*/ 1 h 4"/>
              <a:gd name="T4" fmla="*/ 6 w 9"/>
              <a:gd name="T5" fmla="*/ 4 h 4"/>
              <a:gd name="T6" fmla="*/ 5 w 9"/>
              <a:gd name="T7" fmla="*/ 3 h 4"/>
              <a:gd name="T8" fmla="*/ 0 w 9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4">
                <a:moveTo>
                  <a:pt x="0" y="2"/>
                </a:moveTo>
                <a:cubicBezTo>
                  <a:pt x="1" y="0"/>
                  <a:pt x="5" y="2"/>
                  <a:pt x="8" y="1"/>
                </a:cubicBezTo>
                <a:cubicBezTo>
                  <a:pt x="9" y="2"/>
                  <a:pt x="9" y="4"/>
                  <a:pt x="6" y="4"/>
                </a:cubicBezTo>
                <a:cubicBezTo>
                  <a:pt x="6" y="4"/>
                  <a:pt x="6" y="3"/>
                  <a:pt x="5" y="3"/>
                </a:cubicBezTo>
                <a:cubicBezTo>
                  <a:pt x="3" y="2"/>
                  <a:pt x="0" y="4"/>
                  <a:pt x="0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25" name="Freeform 392"/>
          <p:cNvSpPr>
            <a:spLocks noEditPoints="1"/>
          </p:cNvSpPr>
          <p:nvPr/>
        </p:nvSpPr>
        <p:spPr bwMode="auto">
          <a:xfrm>
            <a:off x="3386138" y="1597025"/>
            <a:ext cx="338137" cy="152400"/>
          </a:xfrm>
          <a:custGeom>
            <a:avLst/>
            <a:gdLst>
              <a:gd name="T0" fmla="*/ 20 w 107"/>
              <a:gd name="T1" fmla="*/ 1 h 48"/>
              <a:gd name="T2" fmla="*/ 38 w 107"/>
              <a:gd name="T3" fmla="*/ 2 h 48"/>
              <a:gd name="T4" fmla="*/ 53 w 107"/>
              <a:gd name="T5" fmla="*/ 5 h 48"/>
              <a:gd name="T6" fmla="*/ 107 w 107"/>
              <a:gd name="T7" fmla="*/ 11 h 48"/>
              <a:gd name="T8" fmla="*/ 105 w 107"/>
              <a:gd name="T9" fmla="*/ 42 h 48"/>
              <a:gd name="T10" fmla="*/ 94 w 107"/>
              <a:gd name="T11" fmla="*/ 46 h 48"/>
              <a:gd name="T12" fmla="*/ 43 w 107"/>
              <a:gd name="T13" fmla="*/ 43 h 48"/>
              <a:gd name="T14" fmla="*/ 21 w 107"/>
              <a:gd name="T15" fmla="*/ 42 h 48"/>
              <a:gd name="T16" fmla="*/ 2 w 107"/>
              <a:gd name="T17" fmla="*/ 39 h 48"/>
              <a:gd name="T18" fmla="*/ 4 w 107"/>
              <a:gd name="T19" fmla="*/ 15 h 48"/>
              <a:gd name="T20" fmla="*/ 9 w 107"/>
              <a:gd name="T21" fmla="*/ 0 h 48"/>
              <a:gd name="T22" fmla="*/ 92 w 107"/>
              <a:gd name="T23" fmla="*/ 17 h 48"/>
              <a:gd name="T24" fmla="*/ 72 w 107"/>
              <a:gd name="T25" fmla="*/ 14 h 48"/>
              <a:gd name="T26" fmla="*/ 54 w 107"/>
              <a:gd name="T27" fmla="*/ 12 h 48"/>
              <a:gd name="T28" fmla="*/ 37 w 107"/>
              <a:gd name="T29" fmla="*/ 11 h 48"/>
              <a:gd name="T30" fmla="*/ 15 w 107"/>
              <a:gd name="T31" fmla="*/ 10 h 48"/>
              <a:gd name="T32" fmla="*/ 61 w 107"/>
              <a:gd name="T33" fmla="*/ 35 h 48"/>
              <a:gd name="T34" fmla="*/ 75 w 107"/>
              <a:gd name="T35" fmla="*/ 36 h 48"/>
              <a:gd name="T36" fmla="*/ 91 w 107"/>
              <a:gd name="T37" fmla="*/ 38 h 48"/>
              <a:gd name="T38" fmla="*/ 99 w 107"/>
              <a:gd name="T39" fmla="*/ 17 h 48"/>
              <a:gd name="T40" fmla="*/ 92 w 107"/>
              <a:gd name="T41" fmla="*/ 10 h 48"/>
              <a:gd name="T42" fmla="*/ 72 w 107"/>
              <a:gd name="T43" fmla="*/ 8 h 48"/>
              <a:gd name="T44" fmla="*/ 46 w 107"/>
              <a:gd name="T45" fmla="*/ 6 h 48"/>
              <a:gd name="T46" fmla="*/ 28 w 107"/>
              <a:gd name="T47" fmla="*/ 4 h 48"/>
              <a:gd name="T48" fmla="*/ 13 w 107"/>
              <a:gd name="T49" fmla="*/ 8 h 48"/>
              <a:gd name="T50" fmla="*/ 41 w 107"/>
              <a:gd name="T51" fmla="*/ 9 h 48"/>
              <a:gd name="T52" fmla="*/ 49 w 107"/>
              <a:gd name="T53" fmla="*/ 10 h 48"/>
              <a:gd name="T54" fmla="*/ 89 w 107"/>
              <a:gd name="T55" fmla="*/ 14 h 48"/>
              <a:gd name="T56" fmla="*/ 102 w 107"/>
              <a:gd name="T57" fmla="*/ 14 h 48"/>
              <a:gd name="T58" fmla="*/ 99 w 107"/>
              <a:gd name="T59" fmla="*/ 11 h 48"/>
              <a:gd name="T60" fmla="*/ 3 w 107"/>
              <a:gd name="T61" fmla="*/ 36 h 48"/>
              <a:gd name="T62" fmla="*/ 10 w 107"/>
              <a:gd name="T63" fmla="*/ 26 h 48"/>
              <a:gd name="T64" fmla="*/ 9 w 107"/>
              <a:gd name="T65" fmla="*/ 8 h 48"/>
              <a:gd name="T66" fmla="*/ 6 w 107"/>
              <a:gd name="T67" fmla="*/ 3 h 48"/>
              <a:gd name="T68" fmla="*/ 102 w 107"/>
              <a:gd name="T69" fmla="*/ 16 h 48"/>
              <a:gd name="T70" fmla="*/ 102 w 107"/>
              <a:gd name="T71" fmla="*/ 43 h 48"/>
              <a:gd name="T72" fmla="*/ 105 w 107"/>
              <a:gd name="T73" fmla="*/ 24 h 48"/>
              <a:gd name="T74" fmla="*/ 105 w 107"/>
              <a:gd name="T75" fmla="*/ 14 h 48"/>
              <a:gd name="T76" fmla="*/ 99 w 107"/>
              <a:gd name="T77" fmla="*/ 41 h 48"/>
              <a:gd name="T78" fmla="*/ 69 w 107"/>
              <a:gd name="T79" fmla="*/ 37 h 48"/>
              <a:gd name="T80" fmla="*/ 15 w 107"/>
              <a:gd name="T81" fmla="*/ 33 h 48"/>
              <a:gd name="T82" fmla="*/ 4 w 107"/>
              <a:gd name="T83" fmla="*/ 37 h 48"/>
              <a:gd name="T84" fmla="*/ 54 w 107"/>
              <a:gd name="T85" fmla="*/ 41 h 48"/>
              <a:gd name="T86" fmla="*/ 91 w 107"/>
              <a:gd name="T87" fmla="*/ 44 h 48"/>
              <a:gd name="T88" fmla="*/ 99 w 107"/>
              <a:gd name="T89" fmla="*/ 4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7" h="48">
                <a:moveTo>
                  <a:pt x="9" y="0"/>
                </a:moveTo>
                <a:cubicBezTo>
                  <a:pt x="11" y="1"/>
                  <a:pt x="16" y="1"/>
                  <a:pt x="20" y="1"/>
                </a:cubicBezTo>
                <a:cubicBezTo>
                  <a:pt x="24" y="2"/>
                  <a:pt x="27" y="2"/>
                  <a:pt x="30" y="2"/>
                </a:cubicBezTo>
                <a:cubicBezTo>
                  <a:pt x="33" y="3"/>
                  <a:pt x="35" y="2"/>
                  <a:pt x="38" y="2"/>
                </a:cubicBezTo>
                <a:cubicBezTo>
                  <a:pt x="40" y="3"/>
                  <a:pt x="42" y="3"/>
                  <a:pt x="45" y="3"/>
                </a:cubicBezTo>
                <a:cubicBezTo>
                  <a:pt x="47" y="4"/>
                  <a:pt x="50" y="4"/>
                  <a:pt x="53" y="5"/>
                </a:cubicBezTo>
                <a:cubicBezTo>
                  <a:pt x="66" y="6"/>
                  <a:pt x="82" y="7"/>
                  <a:pt x="95" y="8"/>
                </a:cubicBezTo>
                <a:cubicBezTo>
                  <a:pt x="98" y="10"/>
                  <a:pt x="105" y="8"/>
                  <a:pt x="107" y="11"/>
                </a:cubicBezTo>
                <a:cubicBezTo>
                  <a:pt x="106" y="18"/>
                  <a:pt x="106" y="26"/>
                  <a:pt x="105" y="34"/>
                </a:cubicBezTo>
                <a:cubicBezTo>
                  <a:pt x="105" y="37"/>
                  <a:pt x="104" y="40"/>
                  <a:pt x="105" y="42"/>
                </a:cubicBezTo>
                <a:cubicBezTo>
                  <a:pt x="105" y="44"/>
                  <a:pt x="106" y="46"/>
                  <a:pt x="104" y="48"/>
                </a:cubicBezTo>
                <a:cubicBezTo>
                  <a:pt x="101" y="47"/>
                  <a:pt x="97" y="47"/>
                  <a:pt x="94" y="46"/>
                </a:cubicBezTo>
                <a:cubicBezTo>
                  <a:pt x="78" y="46"/>
                  <a:pt x="63" y="42"/>
                  <a:pt x="49" y="43"/>
                </a:cubicBezTo>
                <a:cubicBezTo>
                  <a:pt x="47" y="43"/>
                  <a:pt x="45" y="43"/>
                  <a:pt x="43" y="43"/>
                </a:cubicBezTo>
                <a:cubicBezTo>
                  <a:pt x="40" y="43"/>
                  <a:pt x="36" y="43"/>
                  <a:pt x="32" y="42"/>
                </a:cubicBezTo>
                <a:cubicBezTo>
                  <a:pt x="28" y="42"/>
                  <a:pt x="26" y="42"/>
                  <a:pt x="21" y="42"/>
                </a:cubicBezTo>
                <a:cubicBezTo>
                  <a:pt x="16" y="41"/>
                  <a:pt x="12" y="40"/>
                  <a:pt x="7" y="40"/>
                </a:cubicBezTo>
                <a:cubicBezTo>
                  <a:pt x="6" y="40"/>
                  <a:pt x="4" y="40"/>
                  <a:pt x="2" y="39"/>
                </a:cubicBezTo>
                <a:cubicBezTo>
                  <a:pt x="0" y="37"/>
                  <a:pt x="1" y="34"/>
                  <a:pt x="1" y="31"/>
                </a:cubicBezTo>
                <a:cubicBezTo>
                  <a:pt x="2" y="26"/>
                  <a:pt x="4" y="20"/>
                  <a:pt x="4" y="15"/>
                </a:cubicBezTo>
                <a:cubicBezTo>
                  <a:pt x="4" y="9"/>
                  <a:pt x="3" y="3"/>
                  <a:pt x="6" y="0"/>
                </a:cubicBezTo>
                <a:cubicBezTo>
                  <a:pt x="7" y="0"/>
                  <a:pt x="8" y="0"/>
                  <a:pt x="9" y="0"/>
                </a:cubicBezTo>
                <a:close/>
                <a:moveTo>
                  <a:pt x="99" y="17"/>
                </a:moveTo>
                <a:cubicBezTo>
                  <a:pt x="97" y="16"/>
                  <a:pt x="94" y="17"/>
                  <a:pt x="92" y="17"/>
                </a:cubicBezTo>
                <a:cubicBezTo>
                  <a:pt x="89" y="16"/>
                  <a:pt x="87" y="15"/>
                  <a:pt x="85" y="15"/>
                </a:cubicBezTo>
                <a:cubicBezTo>
                  <a:pt x="80" y="14"/>
                  <a:pt x="76" y="14"/>
                  <a:pt x="72" y="14"/>
                </a:cubicBezTo>
                <a:cubicBezTo>
                  <a:pt x="69" y="13"/>
                  <a:pt x="67" y="13"/>
                  <a:pt x="65" y="13"/>
                </a:cubicBezTo>
                <a:cubicBezTo>
                  <a:pt x="61" y="13"/>
                  <a:pt x="57" y="12"/>
                  <a:pt x="54" y="12"/>
                </a:cubicBezTo>
                <a:cubicBezTo>
                  <a:pt x="50" y="12"/>
                  <a:pt x="46" y="12"/>
                  <a:pt x="42" y="11"/>
                </a:cubicBezTo>
                <a:cubicBezTo>
                  <a:pt x="40" y="11"/>
                  <a:pt x="38" y="11"/>
                  <a:pt x="37" y="11"/>
                </a:cubicBezTo>
                <a:cubicBezTo>
                  <a:pt x="34" y="10"/>
                  <a:pt x="29" y="11"/>
                  <a:pt x="27" y="11"/>
                </a:cubicBezTo>
                <a:cubicBezTo>
                  <a:pt x="23" y="11"/>
                  <a:pt x="19" y="10"/>
                  <a:pt x="15" y="10"/>
                </a:cubicBezTo>
                <a:cubicBezTo>
                  <a:pt x="13" y="16"/>
                  <a:pt x="12" y="24"/>
                  <a:pt x="12" y="31"/>
                </a:cubicBezTo>
                <a:cubicBezTo>
                  <a:pt x="26" y="33"/>
                  <a:pt x="45" y="33"/>
                  <a:pt x="61" y="35"/>
                </a:cubicBezTo>
                <a:cubicBezTo>
                  <a:pt x="64" y="35"/>
                  <a:pt x="67" y="35"/>
                  <a:pt x="70" y="36"/>
                </a:cubicBezTo>
                <a:cubicBezTo>
                  <a:pt x="72" y="36"/>
                  <a:pt x="73" y="36"/>
                  <a:pt x="75" y="36"/>
                </a:cubicBezTo>
                <a:cubicBezTo>
                  <a:pt x="75" y="36"/>
                  <a:pt x="76" y="37"/>
                  <a:pt x="77" y="37"/>
                </a:cubicBezTo>
                <a:cubicBezTo>
                  <a:pt x="82" y="38"/>
                  <a:pt x="86" y="37"/>
                  <a:pt x="91" y="38"/>
                </a:cubicBezTo>
                <a:cubicBezTo>
                  <a:pt x="93" y="38"/>
                  <a:pt x="96" y="39"/>
                  <a:pt x="98" y="38"/>
                </a:cubicBezTo>
                <a:cubicBezTo>
                  <a:pt x="98" y="34"/>
                  <a:pt x="101" y="22"/>
                  <a:pt x="99" y="17"/>
                </a:cubicBezTo>
                <a:close/>
                <a:moveTo>
                  <a:pt x="99" y="11"/>
                </a:moveTo>
                <a:cubicBezTo>
                  <a:pt x="97" y="11"/>
                  <a:pt x="95" y="10"/>
                  <a:pt x="92" y="10"/>
                </a:cubicBezTo>
                <a:cubicBezTo>
                  <a:pt x="90" y="9"/>
                  <a:pt x="88" y="10"/>
                  <a:pt x="85" y="9"/>
                </a:cubicBezTo>
                <a:cubicBezTo>
                  <a:pt x="81" y="9"/>
                  <a:pt x="76" y="8"/>
                  <a:pt x="72" y="8"/>
                </a:cubicBezTo>
                <a:cubicBezTo>
                  <a:pt x="69" y="8"/>
                  <a:pt x="67" y="7"/>
                  <a:pt x="64" y="7"/>
                </a:cubicBezTo>
                <a:cubicBezTo>
                  <a:pt x="59" y="6"/>
                  <a:pt x="52" y="6"/>
                  <a:pt x="46" y="6"/>
                </a:cubicBezTo>
                <a:cubicBezTo>
                  <a:pt x="44" y="6"/>
                  <a:pt x="41" y="5"/>
                  <a:pt x="39" y="4"/>
                </a:cubicBezTo>
                <a:cubicBezTo>
                  <a:pt x="35" y="4"/>
                  <a:pt x="32" y="4"/>
                  <a:pt x="28" y="4"/>
                </a:cubicBezTo>
                <a:cubicBezTo>
                  <a:pt x="21" y="3"/>
                  <a:pt x="14" y="3"/>
                  <a:pt x="7" y="2"/>
                </a:cubicBezTo>
                <a:cubicBezTo>
                  <a:pt x="9" y="5"/>
                  <a:pt x="11" y="6"/>
                  <a:pt x="13" y="8"/>
                </a:cubicBezTo>
                <a:cubicBezTo>
                  <a:pt x="14" y="8"/>
                  <a:pt x="15" y="8"/>
                  <a:pt x="16" y="8"/>
                </a:cubicBezTo>
                <a:cubicBezTo>
                  <a:pt x="25" y="11"/>
                  <a:pt x="32" y="8"/>
                  <a:pt x="41" y="9"/>
                </a:cubicBezTo>
                <a:cubicBezTo>
                  <a:pt x="42" y="9"/>
                  <a:pt x="42" y="10"/>
                  <a:pt x="43" y="10"/>
                </a:cubicBezTo>
                <a:cubicBezTo>
                  <a:pt x="45" y="10"/>
                  <a:pt x="47" y="10"/>
                  <a:pt x="49" y="10"/>
                </a:cubicBezTo>
                <a:cubicBezTo>
                  <a:pt x="55" y="10"/>
                  <a:pt x="60" y="11"/>
                  <a:pt x="66" y="12"/>
                </a:cubicBezTo>
                <a:cubicBezTo>
                  <a:pt x="74" y="13"/>
                  <a:pt x="82" y="13"/>
                  <a:pt x="89" y="14"/>
                </a:cubicBezTo>
                <a:cubicBezTo>
                  <a:pt x="92" y="15"/>
                  <a:pt x="96" y="15"/>
                  <a:pt x="100" y="15"/>
                </a:cubicBezTo>
                <a:cubicBezTo>
                  <a:pt x="101" y="15"/>
                  <a:pt x="101" y="14"/>
                  <a:pt x="102" y="14"/>
                </a:cubicBezTo>
                <a:cubicBezTo>
                  <a:pt x="103" y="13"/>
                  <a:pt x="105" y="13"/>
                  <a:pt x="104" y="12"/>
                </a:cubicBezTo>
                <a:cubicBezTo>
                  <a:pt x="103" y="11"/>
                  <a:pt x="101" y="11"/>
                  <a:pt x="99" y="11"/>
                </a:cubicBezTo>
                <a:close/>
                <a:moveTo>
                  <a:pt x="5" y="19"/>
                </a:moveTo>
                <a:cubicBezTo>
                  <a:pt x="4" y="25"/>
                  <a:pt x="2" y="31"/>
                  <a:pt x="3" y="36"/>
                </a:cubicBezTo>
                <a:cubicBezTo>
                  <a:pt x="6" y="35"/>
                  <a:pt x="10" y="33"/>
                  <a:pt x="10" y="30"/>
                </a:cubicBezTo>
                <a:cubicBezTo>
                  <a:pt x="10" y="29"/>
                  <a:pt x="10" y="27"/>
                  <a:pt x="10" y="26"/>
                </a:cubicBezTo>
                <a:cubicBezTo>
                  <a:pt x="11" y="20"/>
                  <a:pt x="11" y="16"/>
                  <a:pt x="12" y="11"/>
                </a:cubicBezTo>
                <a:cubicBezTo>
                  <a:pt x="10" y="10"/>
                  <a:pt x="11" y="9"/>
                  <a:pt x="9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5"/>
                  <a:pt x="6" y="3"/>
                </a:cubicBezTo>
                <a:cubicBezTo>
                  <a:pt x="5" y="9"/>
                  <a:pt x="6" y="14"/>
                  <a:pt x="5" y="19"/>
                </a:cubicBezTo>
                <a:close/>
                <a:moveTo>
                  <a:pt x="102" y="16"/>
                </a:moveTo>
                <a:cubicBezTo>
                  <a:pt x="100" y="23"/>
                  <a:pt x="101" y="30"/>
                  <a:pt x="100" y="38"/>
                </a:cubicBezTo>
                <a:cubicBezTo>
                  <a:pt x="101" y="39"/>
                  <a:pt x="100" y="42"/>
                  <a:pt x="102" y="43"/>
                </a:cubicBezTo>
                <a:cubicBezTo>
                  <a:pt x="103" y="40"/>
                  <a:pt x="103" y="37"/>
                  <a:pt x="103" y="34"/>
                </a:cubicBezTo>
                <a:cubicBezTo>
                  <a:pt x="104" y="31"/>
                  <a:pt x="105" y="27"/>
                  <a:pt x="105" y="24"/>
                </a:cubicBezTo>
                <a:cubicBezTo>
                  <a:pt x="105" y="21"/>
                  <a:pt x="105" y="17"/>
                  <a:pt x="105" y="15"/>
                </a:cubicBezTo>
                <a:cubicBezTo>
                  <a:pt x="105" y="14"/>
                  <a:pt x="106" y="14"/>
                  <a:pt x="105" y="14"/>
                </a:cubicBezTo>
                <a:cubicBezTo>
                  <a:pt x="104" y="15"/>
                  <a:pt x="103" y="16"/>
                  <a:pt x="102" y="16"/>
                </a:cubicBezTo>
                <a:close/>
                <a:moveTo>
                  <a:pt x="99" y="41"/>
                </a:moveTo>
                <a:cubicBezTo>
                  <a:pt x="91" y="39"/>
                  <a:pt x="82" y="39"/>
                  <a:pt x="72" y="38"/>
                </a:cubicBezTo>
                <a:cubicBezTo>
                  <a:pt x="71" y="38"/>
                  <a:pt x="70" y="38"/>
                  <a:pt x="69" y="37"/>
                </a:cubicBezTo>
                <a:cubicBezTo>
                  <a:pt x="63" y="37"/>
                  <a:pt x="56" y="36"/>
                  <a:pt x="48" y="36"/>
                </a:cubicBezTo>
                <a:cubicBezTo>
                  <a:pt x="37" y="35"/>
                  <a:pt x="25" y="33"/>
                  <a:pt x="15" y="33"/>
                </a:cubicBezTo>
                <a:cubicBezTo>
                  <a:pt x="15" y="34"/>
                  <a:pt x="14" y="34"/>
                  <a:pt x="14" y="34"/>
                </a:cubicBezTo>
                <a:cubicBezTo>
                  <a:pt x="12" y="34"/>
                  <a:pt x="7" y="36"/>
                  <a:pt x="4" y="37"/>
                </a:cubicBezTo>
                <a:cubicBezTo>
                  <a:pt x="6" y="38"/>
                  <a:pt x="10" y="37"/>
                  <a:pt x="12" y="39"/>
                </a:cubicBezTo>
                <a:cubicBezTo>
                  <a:pt x="26" y="41"/>
                  <a:pt x="41" y="42"/>
                  <a:pt x="54" y="41"/>
                </a:cubicBezTo>
                <a:cubicBezTo>
                  <a:pt x="60" y="41"/>
                  <a:pt x="66" y="42"/>
                  <a:pt x="73" y="43"/>
                </a:cubicBezTo>
                <a:cubicBezTo>
                  <a:pt x="79" y="43"/>
                  <a:pt x="85" y="44"/>
                  <a:pt x="91" y="44"/>
                </a:cubicBezTo>
                <a:cubicBezTo>
                  <a:pt x="95" y="44"/>
                  <a:pt x="97" y="45"/>
                  <a:pt x="101" y="45"/>
                </a:cubicBezTo>
                <a:cubicBezTo>
                  <a:pt x="101" y="44"/>
                  <a:pt x="100" y="43"/>
                  <a:pt x="99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26" name="Freeform 393"/>
          <p:cNvSpPr/>
          <p:nvPr/>
        </p:nvSpPr>
        <p:spPr bwMode="auto">
          <a:xfrm>
            <a:off x="3386138" y="1778000"/>
            <a:ext cx="22225" cy="25400"/>
          </a:xfrm>
          <a:custGeom>
            <a:avLst/>
            <a:gdLst>
              <a:gd name="T0" fmla="*/ 3 w 7"/>
              <a:gd name="T1" fmla="*/ 1 h 8"/>
              <a:gd name="T2" fmla="*/ 4 w 7"/>
              <a:gd name="T3" fmla="*/ 4 h 8"/>
              <a:gd name="T4" fmla="*/ 6 w 7"/>
              <a:gd name="T5" fmla="*/ 2 h 8"/>
              <a:gd name="T6" fmla="*/ 7 w 7"/>
              <a:gd name="T7" fmla="*/ 3 h 8"/>
              <a:gd name="T8" fmla="*/ 7 w 7"/>
              <a:gd name="T9" fmla="*/ 8 h 8"/>
              <a:gd name="T10" fmla="*/ 6 w 7"/>
              <a:gd name="T11" fmla="*/ 5 h 8"/>
              <a:gd name="T12" fmla="*/ 4 w 7"/>
              <a:gd name="T13" fmla="*/ 6 h 8"/>
              <a:gd name="T14" fmla="*/ 3 w 7"/>
              <a:gd name="T15" fmla="*/ 5 h 8"/>
              <a:gd name="T16" fmla="*/ 1 w 7"/>
              <a:gd name="T17" fmla="*/ 7 h 8"/>
              <a:gd name="T18" fmla="*/ 1 w 7"/>
              <a:gd name="T19" fmla="*/ 4 h 8"/>
              <a:gd name="T20" fmla="*/ 3 w 7"/>
              <a:gd name="T21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8">
                <a:moveTo>
                  <a:pt x="3" y="1"/>
                </a:moveTo>
                <a:cubicBezTo>
                  <a:pt x="4" y="2"/>
                  <a:pt x="4" y="3"/>
                  <a:pt x="4" y="4"/>
                </a:cubicBezTo>
                <a:cubicBezTo>
                  <a:pt x="5" y="4"/>
                  <a:pt x="5" y="3"/>
                  <a:pt x="6" y="2"/>
                </a:cubicBezTo>
                <a:cubicBezTo>
                  <a:pt x="6" y="3"/>
                  <a:pt x="7" y="2"/>
                  <a:pt x="7" y="3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6" y="6"/>
                  <a:pt x="6" y="5"/>
                </a:cubicBezTo>
                <a:cubicBezTo>
                  <a:pt x="5" y="5"/>
                  <a:pt x="5" y="6"/>
                  <a:pt x="4" y="6"/>
                </a:cubicBezTo>
                <a:cubicBezTo>
                  <a:pt x="3" y="6"/>
                  <a:pt x="3" y="6"/>
                  <a:pt x="3" y="5"/>
                </a:cubicBezTo>
                <a:cubicBezTo>
                  <a:pt x="2" y="6"/>
                  <a:pt x="2" y="8"/>
                  <a:pt x="1" y="7"/>
                </a:cubicBezTo>
                <a:cubicBezTo>
                  <a:pt x="0" y="6"/>
                  <a:pt x="1" y="5"/>
                  <a:pt x="1" y="4"/>
                </a:cubicBezTo>
                <a:cubicBezTo>
                  <a:pt x="1" y="3"/>
                  <a:pt x="1" y="0"/>
                  <a:pt x="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27" name="Freeform 394"/>
          <p:cNvSpPr/>
          <p:nvPr/>
        </p:nvSpPr>
        <p:spPr bwMode="auto">
          <a:xfrm>
            <a:off x="3392488" y="1830388"/>
            <a:ext cx="12700" cy="25400"/>
          </a:xfrm>
          <a:custGeom>
            <a:avLst/>
            <a:gdLst>
              <a:gd name="T0" fmla="*/ 0 w 4"/>
              <a:gd name="T1" fmla="*/ 5 h 8"/>
              <a:gd name="T2" fmla="*/ 2 w 4"/>
              <a:gd name="T3" fmla="*/ 3 h 8"/>
              <a:gd name="T4" fmla="*/ 4 w 4"/>
              <a:gd name="T5" fmla="*/ 1 h 8"/>
              <a:gd name="T6" fmla="*/ 4 w 4"/>
              <a:gd name="T7" fmla="*/ 8 h 8"/>
              <a:gd name="T8" fmla="*/ 2 w 4"/>
              <a:gd name="T9" fmla="*/ 8 h 8"/>
              <a:gd name="T10" fmla="*/ 3 w 4"/>
              <a:gd name="T11" fmla="*/ 5 h 8"/>
              <a:gd name="T12" fmla="*/ 2 w 4"/>
              <a:gd name="T13" fmla="*/ 5 h 8"/>
              <a:gd name="T14" fmla="*/ 0 w 4"/>
              <a:gd name="T15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8">
                <a:moveTo>
                  <a:pt x="0" y="5"/>
                </a:moveTo>
                <a:cubicBezTo>
                  <a:pt x="0" y="4"/>
                  <a:pt x="1" y="3"/>
                  <a:pt x="2" y="3"/>
                </a:cubicBezTo>
                <a:cubicBezTo>
                  <a:pt x="2" y="2"/>
                  <a:pt x="3" y="0"/>
                  <a:pt x="4" y="1"/>
                </a:cubicBezTo>
                <a:cubicBezTo>
                  <a:pt x="4" y="3"/>
                  <a:pt x="4" y="6"/>
                  <a:pt x="4" y="8"/>
                </a:cubicBezTo>
                <a:cubicBezTo>
                  <a:pt x="3" y="8"/>
                  <a:pt x="3" y="8"/>
                  <a:pt x="2" y="8"/>
                </a:cubicBezTo>
                <a:cubicBezTo>
                  <a:pt x="2" y="7"/>
                  <a:pt x="2" y="6"/>
                  <a:pt x="3" y="5"/>
                </a:cubicBezTo>
                <a:cubicBezTo>
                  <a:pt x="2" y="5"/>
                  <a:pt x="1" y="5"/>
                  <a:pt x="2" y="5"/>
                </a:cubicBezTo>
                <a:cubicBezTo>
                  <a:pt x="1" y="6"/>
                  <a:pt x="0" y="5"/>
                  <a:pt x="0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28" name="Freeform 395"/>
          <p:cNvSpPr>
            <a:spLocks noEditPoints="1"/>
          </p:cNvSpPr>
          <p:nvPr/>
        </p:nvSpPr>
        <p:spPr bwMode="auto">
          <a:xfrm>
            <a:off x="3648075" y="1846263"/>
            <a:ext cx="60325" cy="50800"/>
          </a:xfrm>
          <a:custGeom>
            <a:avLst/>
            <a:gdLst>
              <a:gd name="T0" fmla="*/ 2 w 19"/>
              <a:gd name="T1" fmla="*/ 0 h 16"/>
              <a:gd name="T2" fmla="*/ 2 w 19"/>
              <a:gd name="T3" fmla="*/ 0 h 16"/>
              <a:gd name="T4" fmla="*/ 16 w 19"/>
              <a:gd name="T5" fmla="*/ 2 h 16"/>
              <a:gd name="T6" fmla="*/ 18 w 19"/>
              <a:gd name="T7" fmla="*/ 3 h 16"/>
              <a:gd name="T8" fmla="*/ 16 w 19"/>
              <a:gd name="T9" fmla="*/ 15 h 16"/>
              <a:gd name="T10" fmla="*/ 13 w 19"/>
              <a:gd name="T11" fmla="*/ 15 h 16"/>
              <a:gd name="T12" fmla="*/ 11 w 19"/>
              <a:gd name="T13" fmla="*/ 16 h 16"/>
              <a:gd name="T14" fmla="*/ 6 w 19"/>
              <a:gd name="T15" fmla="*/ 15 h 16"/>
              <a:gd name="T16" fmla="*/ 2 w 19"/>
              <a:gd name="T17" fmla="*/ 14 h 16"/>
              <a:gd name="T18" fmla="*/ 1 w 19"/>
              <a:gd name="T19" fmla="*/ 15 h 16"/>
              <a:gd name="T20" fmla="*/ 0 w 19"/>
              <a:gd name="T21" fmla="*/ 14 h 16"/>
              <a:gd name="T22" fmla="*/ 0 w 19"/>
              <a:gd name="T23" fmla="*/ 2 h 16"/>
              <a:gd name="T24" fmla="*/ 0 w 19"/>
              <a:gd name="T25" fmla="*/ 1 h 16"/>
              <a:gd name="T26" fmla="*/ 2 w 19"/>
              <a:gd name="T27" fmla="*/ 0 h 16"/>
              <a:gd name="T28" fmla="*/ 16 w 19"/>
              <a:gd name="T29" fmla="*/ 6 h 16"/>
              <a:gd name="T30" fmla="*/ 9 w 19"/>
              <a:gd name="T31" fmla="*/ 4 h 16"/>
              <a:gd name="T32" fmla="*/ 2 w 19"/>
              <a:gd name="T33" fmla="*/ 3 h 16"/>
              <a:gd name="T34" fmla="*/ 1 w 19"/>
              <a:gd name="T35" fmla="*/ 12 h 16"/>
              <a:gd name="T36" fmla="*/ 14 w 19"/>
              <a:gd name="T37" fmla="*/ 14 h 16"/>
              <a:gd name="T38" fmla="*/ 16 w 19"/>
              <a:gd name="T39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" h="16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5" y="2"/>
                  <a:pt x="11" y="2"/>
                  <a:pt x="16" y="2"/>
                </a:cubicBezTo>
                <a:cubicBezTo>
                  <a:pt x="17" y="2"/>
                  <a:pt x="17" y="3"/>
                  <a:pt x="18" y="3"/>
                </a:cubicBezTo>
                <a:cubicBezTo>
                  <a:pt x="17" y="7"/>
                  <a:pt x="19" y="14"/>
                  <a:pt x="16" y="15"/>
                </a:cubicBezTo>
                <a:cubicBezTo>
                  <a:pt x="15" y="16"/>
                  <a:pt x="14" y="15"/>
                  <a:pt x="13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0" y="16"/>
                  <a:pt x="8" y="16"/>
                  <a:pt x="6" y="15"/>
                </a:cubicBezTo>
                <a:cubicBezTo>
                  <a:pt x="5" y="14"/>
                  <a:pt x="3" y="15"/>
                  <a:pt x="2" y="14"/>
                </a:cubicBezTo>
                <a:cubicBezTo>
                  <a:pt x="2" y="14"/>
                  <a:pt x="1" y="14"/>
                  <a:pt x="1" y="15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0"/>
                  <a:pt x="0" y="4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2" y="1"/>
                  <a:pt x="2" y="0"/>
                </a:cubicBezTo>
                <a:close/>
                <a:moveTo>
                  <a:pt x="16" y="6"/>
                </a:moveTo>
                <a:cubicBezTo>
                  <a:pt x="16" y="3"/>
                  <a:pt x="12" y="4"/>
                  <a:pt x="9" y="4"/>
                </a:cubicBezTo>
                <a:cubicBezTo>
                  <a:pt x="7" y="3"/>
                  <a:pt x="4" y="2"/>
                  <a:pt x="2" y="3"/>
                </a:cubicBezTo>
                <a:cubicBezTo>
                  <a:pt x="1" y="6"/>
                  <a:pt x="1" y="9"/>
                  <a:pt x="1" y="12"/>
                </a:cubicBezTo>
                <a:cubicBezTo>
                  <a:pt x="6" y="13"/>
                  <a:pt x="9" y="14"/>
                  <a:pt x="14" y="14"/>
                </a:cubicBezTo>
                <a:cubicBezTo>
                  <a:pt x="16" y="14"/>
                  <a:pt x="16" y="8"/>
                  <a:pt x="16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29" name="Freeform 396"/>
          <p:cNvSpPr>
            <a:spLocks noEditPoints="1"/>
          </p:cNvSpPr>
          <p:nvPr/>
        </p:nvSpPr>
        <p:spPr bwMode="auto">
          <a:xfrm>
            <a:off x="3638550" y="1906588"/>
            <a:ext cx="63500" cy="47625"/>
          </a:xfrm>
          <a:custGeom>
            <a:avLst/>
            <a:gdLst>
              <a:gd name="T0" fmla="*/ 19 w 20"/>
              <a:gd name="T1" fmla="*/ 2 h 15"/>
              <a:gd name="T2" fmla="*/ 19 w 20"/>
              <a:gd name="T3" fmla="*/ 13 h 15"/>
              <a:gd name="T4" fmla="*/ 17 w 20"/>
              <a:gd name="T5" fmla="*/ 15 h 15"/>
              <a:gd name="T6" fmla="*/ 1 w 20"/>
              <a:gd name="T7" fmla="*/ 13 h 15"/>
              <a:gd name="T8" fmla="*/ 1 w 20"/>
              <a:gd name="T9" fmla="*/ 2 h 15"/>
              <a:gd name="T10" fmla="*/ 3 w 20"/>
              <a:gd name="T11" fmla="*/ 0 h 15"/>
              <a:gd name="T12" fmla="*/ 19 w 20"/>
              <a:gd name="T13" fmla="*/ 2 h 15"/>
              <a:gd name="T14" fmla="*/ 4 w 20"/>
              <a:gd name="T15" fmla="*/ 3 h 15"/>
              <a:gd name="T16" fmla="*/ 3 w 20"/>
              <a:gd name="T17" fmla="*/ 11 h 15"/>
              <a:gd name="T18" fmla="*/ 9 w 20"/>
              <a:gd name="T19" fmla="*/ 13 h 15"/>
              <a:gd name="T20" fmla="*/ 8 w 20"/>
              <a:gd name="T21" fmla="*/ 11 h 15"/>
              <a:gd name="T22" fmla="*/ 9 w 20"/>
              <a:gd name="T23" fmla="*/ 10 h 15"/>
              <a:gd name="T24" fmla="*/ 11 w 20"/>
              <a:gd name="T25" fmla="*/ 11 h 15"/>
              <a:gd name="T26" fmla="*/ 11 w 20"/>
              <a:gd name="T27" fmla="*/ 13 h 15"/>
              <a:gd name="T28" fmla="*/ 9 w 20"/>
              <a:gd name="T29" fmla="*/ 13 h 15"/>
              <a:gd name="T30" fmla="*/ 16 w 20"/>
              <a:gd name="T31" fmla="*/ 13 h 15"/>
              <a:gd name="T32" fmla="*/ 16 w 20"/>
              <a:gd name="T33" fmla="*/ 3 h 15"/>
              <a:gd name="T34" fmla="*/ 4 w 20"/>
              <a:gd name="T35" fmla="*/ 3 h 15"/>
              <a:gd name="T36" fmla="*/ 4 w 20"/>
              <a:gd name="T37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15">
                <a:moveTo>
                  <a:pt x="19" y="2"/>
                </a:moveTo>
                <a:cubicBezTo>
                  <a:pt x="20" y="5"/>
                  <a:pt x="18" y="10"/>
                  <a:pt x="19" y="13"/>
                </a:cubicBezTo>
                <a:cubicBezTo>
                  <a:pt x="19" y="14"/>
                  <a:pt x="17" y="15"/>
                  <a:pt x="17" y="15"/>
                </a:cubicBezTo>
                <a:cubicBezTo>
                  <a:pt x="11" y="15"/>
                  <a:pt x="5" y="15"/>
                  <a:pt x="1" y="13"/>
                </a:cubicBezTo>
                <a:cubicBezTo>
                  <a:pt x="1" y="8"/>
                  <a:pt x="0" y="7"/>
                  <a:pt x="1" y="2"/>
                </a:cubicBezTo>
                <a:cubicBezTo>
                  <a:pt x="2" y="1"/>
                  <a:pt x="3" y="0"/>
                  <a:pt x="3" y="0"/>
                </a:cubicBezTo>
                <a:cubicBezTo>
                  <a:pt x="7" y="1"/>
                  <a:pt x="14" y="1"/>
                  <a:pt x="19" y="2"/>
                </a:cubicBezTo>
                <a:close/>
                <a:moveTo>
                  <a:pt x="4" y="3"/>
                </a:moveTo>
                <a:cubicBezTo>
                  <a:pt x="1" y="4"/>
                  <a:pt x="2" y="9"/>
                  <a:pt x="3" y="11"/>
                </a:cubicBezTo>
                <a:cubicBezTo>
                  <a:pt x="4" y="12"/>
                  <a:pt x="7" y="14"/>
                  <a:pt x="9" y="13"/>
                </a:cubicBezTo>
                <a:cubicBezTo>
                  <a:pt x="8" y="13"/>
                  <a:pt x="9" y="12"/>
                  <a:pt x="8" y="11"/>
                </a:cubicBezTo>
                <a:cubicBezTo>
                  <a:pt x="9" y="11"/>
                  <a:pt x="9" y="10"/>
                  <a:pt x="9" y="10"/>
                </a:cubicBezTo>
                <a:cubicBezTo>
                  <a:pt x="10" y="11"/>
                  <a:pt x="10" y="10"/>
                  <a:pt x="11" y="11"/>
                </a:cubicBezTo>
                <a:cubicBezTo>
                  <a:pt x="11" y="12"/>
                  <a:pt x="11" y="12"/>
                  <a:pt x="11" y="13"/>
                </a:cubicBezTo>
                <a:cubicBezTo>
                  <a:pt x="10" y="13"/>
                  <a:pt x="10" y="13"/>
                  <a:pt x="9" y="13"/>
                </a:cubicBezTo>
                <a:cubicBezTo>
                  <a:pt x="12" y="13"/>
                  <a:pt x="14" y="14"/>
                  <a:pt x="16" y="13"/>
                </a:cubicBezTo>
                <a:cubicBezTo>
                  <a:pt x="17" y="10"/>
                  <a:pt x="19" y="5"/>
                  <a:pt x="16" y="3"/>
                </a:cubicBezTo>
                <a:cubicBezTo>
                  <a:pt x="12" y="3"/>
                  <a:pt x="8" y="2"/>
                  <a:pt x="4" y="3"/>
                </a:cubicBezTo>
                <a:cubicBezTo>
                  <a:pt x="4" y="3"/>
                  <a:pt x="4" y="3"/>
                  <a:pt x="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30" name="Freeform 397"/>
          <p:cNvSpPr>
            <a:spLocks noEditPoints="1"/>
          </p:cNvSpPr>
          <p:nvPr/>
        </p:nvSpPr>
        <p:spPr bwMode="auto">
          <a:xfrm>
            <a:off x="3522663" y="1900238"/>
            <a:ext cx="23812" cy="34925"/>
          </a:xfrm>
          <a:custGeom>
            <a:avLst/>
            <a:gdLst>
              <a:gd name="T0" fmla="*/ 7 w 8"/>
              <a:gd name="T1" fmla="*/ 3 h 11"/>
              <a:gd name="T2" fmla="*/ 3 w 8"/>
              <a:gd name="T3" fmla="*/ 5 h 11"/>
              <a:gd name="T4" fmla="*/ 5 w 8"/>
              <a:gd name="T5" fmla="*/ 11 h 11"/>
              <a:gd name="T6" fmla="*/ 0 w 8"/>
              <a:gd name="T7" fmla="*/ 8 h 11"/>
              <a:gd name="T8" fmla="*/ 1 w 8"/>
              <a:gd name="T9" fmla="*/ 4 h 11"/>
              <a:gd name="T10" fmla="*/ 7 w 8"/>
              <a:gd name="T11" fmla="*/ 3 h 11"/>
              <a:gd name="T12" fmla="*/ 5 w 8"/>
              <a:gd name="T13" fmla="*/ 9 h 11"/>
              <a:gd name="T14" fmla="*/ 5 w 8"/>
              <a:gd name="T15" fmla="*/ 7 h 11"/>
              <a:gd name="T16" fmla="*/ 2 w 8"/>
              <a:gd name="T17" fmla="*/ 8 h 11"/>
              <a:gd name="T18" fmla="*/ 5 w 8"/>
              <a:gd name="T19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11">
                <a:moveTo>
                  <a:pt x="7" y="3"/>
                </a:moveTo>
                <a:cubicBezTo>
                  <a:pt x="6" y="4"/>
                  <a:pt x="4" y="3"/>
                  <a:pt x="3" y="5"/>
                </a:cubicBezTo>
                <a:cubicBezTo>
                  <a:pt x="6" y="5"/>
                  <a:pt x="8" y="9"/>
                  <a:pt x="5" y="11"/>
                </a:cubicBezTo>
                <a:cubicBezTo>
                  <a:pt x="3" y="11"/>
                  <a:pt x="2" y="9"/>
                  <a:pt x="0" y="8"/>
                </a:cubicBezTo>
                <a:cubicBezTo>
                  <a:pt x="0" y="7"/>
                  <a:pt x="0" y="5"/>
                  <a:pt x="1" y="4"/>
                </a:cubicBezTo>
                <a:cubicBezTo>
                  <a:pt x="2" y="2"/>
                  <a:pt x="7" y="0"/>
                  <a:pt x="7" y="3"/>
                </a:cubicBezTo>
                <a:close/>
                <a:moveTo>
                  <a:pt x="5" y="9"/>
                </a:moveTo>
                <a:cubicBezTo>
                  <a:pt x="5" y="8"/>
                  <a:pt x="5" y="8"/>
                  <a:pt x="5" y="7"/>
                </a:cubicBezTo>
                <a:cubicBezTo>
                  <a:pt x="4" y="7"/>
                  <a:pt x="2" y="6"/>
                  <a:pt x="2" y="8"/>
                </a:cubicBezTo>
                <a:cubicBezTo>
                  <a:pt x="2" y="7"/>
                  <a:pt x="4" y="9"/>
                  <a:pt x="5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31" name="Freeform 398"/>
          <p:cNvSpPr>
            <a:spLocks noEditPoints="1"/>
          </p:cNvSpPr>
          <p:nvPr/>
        </p:nvSpPr>
        <p:spPr bwMode="auto">
          <a:xfrm>
            <a:off x="3625850" y="2017713"/>
            <a:ext cx="60325" cy="47625"/>
          </a:xfrm>
          <a:custGeom>
            <a:avLst/>
            <a:gdLst>
              <a:gd name="T0" fmla="*/ 18 w 19"/>
              <a:gd name="T1" fmla="*/ 1 h 15"/>
              <a:gd name="T2" fmla="*/ 19 w 19"/>
              <a:gd name="T3" fmla="*/ 3 h 15"/>
              <a:gd name="T4" fmla="*/ 18 w 19"/>
              <a:gd name="T5" fmla="*/ 3 h 15"/>
              <a:gd name="T6" fmla="*/ 17 w 19"/>
              <a:gd name="T7" fmla="*/ 14 h 15"/>
              <a:gd name="T8" fmla="*/ 8 w 19"/>
              <a:gd name="T9" fmla="*/ 14 h 15"/>
              <a:gd name="T10" fmla="*/ 0 w 19"/>
              <a:gd name="T11" fmla="*/ 11 h 15"/>
              <a:gd name="T12" fmla="*/ 0 w 19"/>
              <a:gd name="T13" fmla="*/ 1 h 15"/>
              <a:gd name="T14" fmla="*/ 3 w 19"/>
              <a:gd name="T15" fmla="*/ 0 h 15"/>
              <a:gd name="T16" fmla="*/ 5 w 19"/>
              <a:gd name="T17" fmla="*/ 1 h 15"/>
              <a:gd name="T18" fmla="*/ 8 w 19"/>
              <a:gd name="T19" fmla="*/ 1 h 15"/>
              <a:gd name="T20" fmla="*/ 18 w 19"/>
              <a:gd name="T21" fmla="*/ 1 h 15"/>
              <a:gd name="T22" fmla="*/ 17 w 19"/>
              <a:gd name="T23" fmla="*/ 5 h 15"/>
              <a:gd name="T24" fmla="*/ 16 w 19"/>
              <a:gd name="T25" fmla="*/ 4 h 15"/>
              <a:gd name="T26" fmla="*/ 2 w 19"/>
              <a:gd name="T27" fmla="*/ 3 h 15"/>
              <a:gd name="T28" fmla="*/ 3 w 19"/>
              <a:gd name="T29" fmla="*/ 12 h 15"/>
              <a:gd name="T30" fmla="*/ 15 w 19"/>
              <a:gd name="T31" fmla="*/ 12 h 15"/>
              <a:gd name="T32" fmla="*/ 17 w 19"/>
              <a:gd name="T33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9" h="15">
                <a:moveTo>
                  <a:pt x="18" y="1"/>
                </a:moveTo>
                <a:cubicBezTo>
                  <a:pt x="18" y="2"/>
                  <a:pt x="18" y="3"/>
                  <a:pt x="19" y="3"/>
                </a:cubicBezTo>
                <a:cubicBezTo>
                  <a:pt x="19" y="3"/>
                  <a:pt x="19" y="3"/>
                  <a:pt x="18" y="3"/>
                </a:cubicBezTo>
                <a:cubicBezTo>
                  <a:pt x="19" y="7"/>
                  <a:pt x="19" y="11"/>
                  <a:pt x="17" y="14"/>
                </a:cubicBezTo>
                <a:cubicBezTo>
                  <a:pt x="15" y="15"/>
                  <a:pt x="12" y="14"/>
                  <a:pt x="8" y="14"/>
                </a:cubicBezTo>
                <a:cubicBezTo>
                  <a:pt x="4" y="13"/>
                  <a:pt x="1" y="15"/>
                  <a:pt x="0" y="11"/>
                </a:cubicBezTo>
                <a:cubicBezTo>
                  <a:pt x="0" y="8"/>
                  <a:pt x="0" y="4"/>
                  <a:pt x="0" y="1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4" y="1"/>
                  <a:pt x="5" y="1"/>
                </a:cubicBezTo>
                <a:cubicBezTo>
                  <a:pt x="5" y="1"/>
                  <a:pt x="7" y="1"/>
                  <a:pt x="8" y="1"/>
                </a:cubicBezTo>
                <a:cubicBezTo>
                  <a:pt x="12" y="1"/>
                  <a:pt x="15" y="2"/>
                  <a:pt x="18" y="1"/>
                </a:cubicBezTo>
                <a:close/>
                <a:moveTo>
                  <a:pt x="17" y="5"/>
                </a:moveTo>
                <a:cubicBezTo>
                  <a:pt x="17" y="4"/>
                  <a:pt x="16" y="4"/>
                  <a:pt x="16" y="4"/>
                </a:cubicBezTo>
                <a:cubicBezTo>
                  <a:pt x="12" y="3"/>
                  <a:pt x="5" y="2"/>
                  <a:pt x="2" y="3"/>
                </a:cubicBezTo>
                <a:cubicBezTo>
                  <a:pt x="2" y="5"/>
                  <a:pt x="1" y="9"/>
                  <a:pt x="3" y="12"/>
                </a:cubicBezTo>
                <a:cubicBezTo>
                  <a:pt x="7" y="12"/>
                  <a:pt x="11" y="12"/>
                  <a:pt x="15" y="12"/>
                </a:cubicBezTo>
                <a:cubicBezTo>
                  <a:pt x="17" y="10"/>
                  <a:pt x="17" y="8"/>
                  <a:pt x="1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32" name="Freeform 399"/>
          <p:cNvSpPr/>
          <p:nvPr/>
        </p:nvSpPr>
        <p:spPr bwMode="auto">
          <a:xfrm>
            <a:off x="3641725" y="2043113"/>
            <a:ext cx="28575" cy="12700"/>
          </a:xfrm>
          <a:custGeom>
            <a:avLst/>
            <a:gdLst>
              <a:gd name="T0" fmla="*/ 8 w 9"/>
              <a:gd name="T1" fmla="*/ 1 h 4"/>
              <a:gd name="T2" fmla="*/ 9 w 9"/>
              <a:gd name="T3" fmla="*/ 2 h 4"/>
              <a:gd name="T4" fmla="*/ 1 w 9"/>
              <a:gd name="T5" fmla="*/ 2 h 4"/>
              <a:gd name="T6" fmla="*/ 0 w 9"/>
              <a:gd name="T7" fmla="*/ 1 h 4"/>
              <a:gd name="T8" fmla="*/ 8 w 9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4">
                <a:moveTo>
                  <a:pt x="8" y="1"/>
                </a:moveTo>
                <a:cubicBezTo>
                  <a:pt x="8" y="1"/>
                  <a:pt x="9" y="1"/>
                  <a:pt x="9" y="2"/>
                </a:cubicBezTo>
                <a:cubicBezTo>
                  <a:pt x="7" y="4"/>
                  <a:pt x="4" y="1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3" y="0"/>
                  <a:pt x="6" y="1"/>
                  <a:pt x="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33" name="Freeform 400"/>
          <p:cNvSpPr>
            <a:spLocks noEditPoints="1"/>
          </p:cNvSpPr>
          <p:nvPr/>
        </p:nvSpPr>
        <p:spPr bwMode="auto">
          <a:xfrm>
            <a:off x="3516313" y="1784350"/>
            <a:ext cx="58737" cy="42863"/>
          </a:xfrm>
          <a:custGeom>
            <a:avLst/>
            <a:gdLst>
              <a:gd name="T0" fmla="*/ 19 w 19"/>
              <a:gd name="T1" fmla="*/ 3 h 14"/>
              <a:gd name="T2" fmla="*/ 18 w 19"/>
              <a:gd name="T3" fmla="*/ 13 h 14"/>
              <a:gd name="T4" fmla="*/ 2 w 19"/>
              <a:gd name="T5" fmla="*/ 12 h 14"/>
              <a:gd name="T6" fmla="*/ 1 w 19"/>
              <a:gd name="T7" fmla="*/ 2 h 14"/>
              <a:gd name="T8" fmla="*/ 15 w 19"/>
              <a:gd name="T9" fmla="*/ 2 h 14"/>
              <a:gd name="T10" fmla="*/ 19 w 19"/>
              <a:gd name="T11" fmla="*/ 3 h 14"/>
              <a:gd name="T12" fmla="*/ 15 w 19"/>
              <a:gd name="T13" fmla="*/ 10 h 14"/>
              <a:gd name="T14" fmla="*/ 13 w 19"/>
              <a:gd name="T15" fmla="*/ 11 h 14"/>
              <a:gd name="T16" fmla="*/ 16 w 19"/>
              <a:gd name="T17" fmla="*/ 11 h 14"/>
              <a:gd name="T18" fmla="*/ 17 w 19"/>
              <a:gd name="T19" fmla="*/ 4 h 14"/>
              <a:gd name="T20" fmla="*/ 4 w 19"/>
              <a:gd name="T21" fmla="*/ 3 h 14"/>
              <a:gd name="T22" fmla="*/ 4 w 19"/>
              <a:gd name="T23" fmla="*/ 10 h 14"/>
              <a:gd name="T24" fmla="*/ 5 w 19"/>
              <a:gd name="T25" fmla="*/ 6 h 14"/>
              <a:gd name="T26" fmla="*/ 6 w 19"/>
              <a:gd name="T27" fmla="*/ 3 h 14"/>
              <a:gd name="T28" fmla="*/ 8 w 19"/>
              <a:gd name="T29" fmla="*/ 6 h 14"/>
              <a:gd name="T30" fmla="*/ 10 w 19"/>
              <a:gd name="T31" fmla="*/ 4 h 14"/>
              <a:gd name="T32" fmla="*/ 10 w 19"/>
              <a:gd name="T33" fmla="*/ 10 h 14"/>
              <a:gd name="T34" fmla="*/ 9 w 19"/>
              <a:gd name="T35" fmla="*/ 8 h 14"/>
              <a:gd name="T36" fmla="*/ 8 w 19"/>
              <a:gd name="T37" fmla="*/ 9 h 14"/>
              <a:gd name="T38" fmla="*/ 6 w 19"/>
              <a:gd name="T39" fmla="*/ 7 h 14"/>
              <a:gd name="T40" fmla="*/ 6 w 19"/>
              <a:gd name="T41" fmla="*/ 9 h 14"/>
              <a:gd name="T42" fmla="*/ 4 w 19"/>
              <a:gd name="T43" fmla="*/ 10 h 14"/>
              <a:gd name="T44" fmla="*/ 12 w 19"/>
              <a:gd name="T45" fmla="*/ 11 h 14"/>
              <a:gd name="T46" fmla="*/ 12 w 19"/>
              <a:gd name="T47" fmla="*/ 10 h 14"/>
              <a:gd name="T48" fmla="*/ 13 w 19"/>
              <a:gd name="T49" fmla="*/ 9 h 14"/>
              <a:gd name="T50" fmla="*/ 12 w 19"/>
              <a:gd name="T51" fmla="*/ 6 h 14"/>
              <a:gd name="T52" fmla="*/ 15 w 19"/>
              <a:gd name="T53" fmla="*/ 5 h 14"/>
              <a:gd name="T54" fmla="*/ 14 w 19"/>
              <a:gd name="T55" fmla="*/ 7 h 14"/>
              <a:gd name="T56" fmla="*/ 15 w 19"/>
              <a:gd name="T57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" h="14">
                <a:moveTo>
                  <a:pt x="19" y="3"/>
                </a:moveTo>
                <a:cubicBezTo>
                  <a:pt x="19" y="6"/>
                  <a:pt x="18" y="9"/>
                  <a:pt x="18" y="13"/>
                </a:cubicBezTo>
                <a:cubicBezTo>
                  <a:pt x="12" y="14"/>
                  <a:pt x="8" y="11"/>
                  <a:pt x="2" y="12"/>
                </a:cubicBezTo>
                <a:cubicBezTo>
                  <a:pt x="0" y="10"/>
                  <a:pt x="1" y="5"/>
                  <a:pt x="1" y="2"/>
                </a:cubicBezTo>
                <a:cubicBezTo>
                  <a:pt x="6" y="0"/>
                  <a:pt x="11" y="2"/>
                  <a:pt x="15" y="2"/>
                </a:cubicBezTo>
                <a:cubicBezTo>
                  <a:pt x="17" y="2"/>
                  <a:pt x="17" y="3"/>
                  <a:pt x="19" y="3"/>
                </a:cubicBezTo>
                <a:close/>
                <a:moveTo>
                  <a:pt x="15" y="10"/>
                </a:moveTo>
                <a:cubicBezTo>
                  <a:pt x="15" y="10"/>
                  <a:pt x="14" y="11"/>
                  <a:pt x="13" y="11"/>
                </a:cubicBezTo>
                <a:cubicBezTo>
                  <a:pt x="15" y="11"/>
                  <a:pt x="15" y="11"/>
                  <a:pt x="16" y="11"/>
                </a:cubicBezTo>
                <a:cubicBezTo>
                  <a:pt x="17" y="9"/>
                  <a:pt x="17" y="7"/>
                  <a:pt x="17" y="4"/>
                </a:cubicBezTo>
                <a:cubicBezTo>
                  <a:pt x="13" y="3"/>
                  <a:pt x="8" y="4"/>
                  <a:pt x="4" y="3"/>
                </a:cubicBezTo>
                <a:cubicBezTo>
                  <a:pt x="3" y="4"/>
                  <a:pt x="1" y="10"/>
                  <a:pt x="4" y="10"/>
                </a:cubicBezTo>
                <a:cubicBezTo>
                  <a:pt x="3" y="8"/>
                  <a:pt x="4" y="7"/>
                  <a:pt x="5" y="6"/>
                </a:cubicBezTo>
                <a:cubicBezTo>
                  <a:pt x="5" y="5"/>
                  <a:pt x="5" y="4"/>
                  <a:pt x="6" y="3"/>
                </a:cubicBezTo>
                <a:cubicBezTo>
                  <a:pt x="7" y="4"/>
                  <a:pt x="7" y="5"/>
                  <a:pt x="8" y="6"/>
                </a:cubicBezTo>
                <a:cubicBezTo>
                  <a:pt x="9" y="5"/>
                  <a:pt x="8" y="4"/>
                  <a:pt x="10" y="4"/>
                </a:cubicBezTo>
                <a:cubicBezTo>
                  <a:pt x="11" y="5"/>
                  <a:pt x="11" y="9"/>
                  <a:pt x="10" y="10"/>
                </a:cubicBezTo>
                <a:cubicBezTo>
                  <a:pt x="9" y="10"/>
                  <a:pt x="9" y="8"/>
                  <a:pt x="9" y="8"/>
                </a:cubicBezTo>
                <a:cubicBezTo>
                  <a:pt x="9" y="8"/>
                  <a:pt x="8" y="9"/>
                  <a:pt x="8" y="9"/>
                </a:cubicBezTo>
                <a:cubicBezTo>
                  <a:pt x="7" y="8"/>
                  <a:pt x="7" y="7"/>
                  <a:pt x="6" y="7"/>
                </a:cubicBezTo>
                <a:cubicBezTo>
                  <a:pt x="5" y="7"/>
                  <a:pt x="6" y="8"/>
                  <a:pt x="6" y="9"/>
                </a:cubicBezTo>
                <a:cubicBezTo>
                  <a:pt x="5" y="9"/>
                  <a:pt x="5" y="9"/>
                  <a:pt x="4" y="10"/>
                </a:cubicBezTo>
                <a:cubicBezTo>
                  <a:pt x="7" y="10"/>
                  <a:pt x="9" y="11"/>
                  <a:pt x="12" y="11"/>
                </a:cubicBezTo>
                <a:cubicBezTo>
                  <a:pt x="12" y="11"/>
                  <a:pt x="12" y="11"/>
                  <a:pt x="12" y="10"/>
                </a:cubicBezTo>
                <a:cubicBezTo>
                  <a:pt x="13" y="10"/>
                  <a:pt x="13" y="10"/>
                  <a:pt x="13" y="9"/>
                </a:cubicBezTo>
                <a:cubicBezTo>
                  <a:pt x="13" y="8"/>
                  <a:pt x="12" y="8"/>
                  <a:pt x="12" y="6"/>
                </a:cubicBezTo>
                <a:cubicBezTo>
                  <a:pt x="12" y="5"/>
                  <a:pt x="14" y="5"/>
                  <a:pt x="15" y="5"/>
                </a:cubicBezTo>
                <a:cubicBezTo>
                  <a:pt x="17" y="5"/>
                  <a:pt x="15" y="7"/>
                  <a:pt x="14" y="7"/>
                </a:cubicBezTo>
                <a:cubicBezTo>
                  <a:pt x="15" y="7"/>
                  <a:pt x="15" y="8"/>
                  <a:pt x="15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34" name="Freeform 401"/>
          <p:cNvSpPr>
            <a:spLocks noEditPoints="1"/>
          </p:cNvSpPr>
          <p:nvPr/>
        </p:nvSpPr>
        <p:spPr bwMode="auto">
          <a:xfrm>
            <a:off x="3575050" y="1839913"/>
            <a:ext cx="63500" cy="47625"/>
          </a:xfrm>
          <a:custGeom>
            <a:avLst/>
            <a:gdLst>
              <a:gd name="T0" fmla="*/ 19 w 20"/>
              <a:gd name="T1" fmla="*/ 15 h 15"/>
              <a:gd name="T2" fmla="*/ 4 w 20"/>
              <a:gd name="T3" fmla="*/ 14 h 15"/>
              <a:gd name="T4" fmla="*/ 0 w 20"/>
              <a:gd name="T5" fmla="*/ 6 h 15"/>
              <a:gd name="T6" fmla="*/ 1 w 20"/>
              <a:gd name="T7" fmla="*/ 0 h 15"/>
              <a:gd name="T8" fmla="*/ 2 w 20"/>
              <a:gd name="T9" fmla="*/ 0 h 15"/>
              <a:gd name="T10" fmla="*/ 4 w 20"/>
              <a:gd name="T11" fmla="*/ 1 h 15"/>
              <a:gd name="T12" fmla="*/ 19 w 20"/>
              <a:gd name="T13" fmla="*/ 1 h 15"/>
              <a:gd name="T14" fmla="*/ 20 w 20"/>
              <a:gd name="T15" fmla="*/ 4 h 15"/>
              <a:gd name="T16" fmla="*/ 19 w 20"/>
              <a:gd name="T17" fmla="*/ 15 h 15"/>
              <a:gd name="T18" fmla="*/ 18 w 20"/>
              <a:gd name="T19" fmla="*/ 5 h 15"/>
              <a:gd name="T20" fmla="*/ 17 w 20"/>
              <a:gd name="T21" fmla="*/ 3 h 15"/>
              <a:gd name="T22" fmla="*/ 3 w 20"/>
              <a:gd name="T23" fmla="*/ 2 h 15"/>
              <a:gd name="T24" fmla="*/ 2 w 20"/>
              <a:gd name="T25" fmla="*/ 4 h 15"/>
              <a:gd name="T26" fmla="*/ 3 w 20"/>
              <a:gd name="T27" fmla="*/ 12 h 15"/>
              <a:gd name="T28" fmla="*/ 12 w 20"/>
              <a:gd name="T29" fmla="*/ 14 h 15"/>
              <a:gd name="T30" fmla="*/ 15 w 20"/>
              <a:gd name="T31" fmla="*/ 7 h 15"/>
              <a:gd name="T32" fmla="*/ 16 w 20"/>
              <a:gd name="T33" fmla="*/ 13 h 15"/>
              <a:gd name="T34" fmla="*/ 13 w 20"/>
              <a:gd name="T35" fmla="*/ 14 h 15"/>
              <a:gd name="T36" fmla="*/ 16 w 20"/>
              <a:gd name="T37" fmla="*/ 14 h 15"/>
              <a:gd name="T38" fmla="*/ 18 w 20"/>
              <a:gd name="T39" fmla="*/ 5 h 15"/>
              <a:gd name="T40" fmla="*/ 13 w 20"/>
              <a:gd name="T41" fmla="*/ 10 h 15"/>
              <a:gd name="T42" fmla="*/ 13 w 20"/>
              <a:gd name="T43" fmla="*/ 11 h 15"/>
              <a:gd name="T44" fmla="*/ 15 w 20"/>
              <a:gd name="T45" fmla="*/ 10 h 15"/>
              <a:gd name="T46" fmla="*/ 14 w 20"/>
              <a:gd name="T47" fmla="*/ 9 h 15"/>
              <a:gd name="T48" fmla="*/ 13 w 20"/>
              <a:gd name="T49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" h="15">
                <a:moveTo>
                  <a:pt x="19" y="15"/>
                </a:moveTo>
                <a:cubicBezTo>
                  <a:pt x="15" y="15"/>
                  <a:pt x="9" y="15"/>
                  <a:pt x="4" y="14"/>
                </a:cubicBezTo>
                <a:cubicBezTo>
                  <a:pt x="1" y="14"/>
                  <a:pt x="0" y="10"/>
                  <a:pt x="0" y="6"/>
                </a:cubicBezTo>
                <a:cubicBezTo>
                  <a:pt x="0" y="4"/>
                  <a:pt x="0" y="2"/>
                  <a:pt x="1" y="0"/>
                </a:cubicBezTo>
                <a:cubicBezTo>
                  <a:pt x="2" y="0"/>
                  <a:pt x="2" y="1"/>
                  <a:pt x="2" y="0"/>
                </a:cubicBezTo>
                <a:cubicBezTo>
                  <a:pt x="3" y="0"/>
                  <a:pt x="3" y="1"/>
                  <a:pt x="4" y="1"/>
                </a:cubicBezTo>
                <a:cubicBezTo>
                  <a:pt x="9" y="0"/>
                  <a:pt x="14" y="2"/>
                  <a:pt x="19" y="1"/>
                </a:cubicBezTo>
                <a:cubicBezTo>
                  <a:pt x="20" y="2"/>
                  <a:pt x="20" y="3"/>
                  <a:pt x="20" y="4"/>
                </a:cubicBezTo>
                <a:cubicBezTo>
                  <a:pt x="20" y="8"/>
                  <a:pt x="19" y="13"/>
                  <a:pt x="19" y="15"/>
                </a:cubicBezTo>
                <a:close/>
                <a:moveTo>
                  <a:pt x="18" y="5"/>
                </a:moveTo>
                <a:cubicBezTo>
                  <a:pt x="18" y="4"/>
                  <a:pt x="17" y="4"/>
                  <a:pt x="17" y="3"/>
                </a:cubicBezTo>
                <a:cubicBezTo>
                  <a:pt x="12" y="3"/>
                  <a:pt x="8" y="2"/>
                  <a:pt x="3" y="2"/>
                </a:cubicBezTo>
                <a:cubicBezTo>
                  <a:pt x="3" y="3"/>
                  <a:pt x="3" y="4"/>
                  <a:pt x="2" y="4"/>
                </a:cubicBezTo>
                <a:cubicBezTo>
                  <a:pt x="1" y="6"/>
                  <a:pt x="1" y="11"/>
                  <a:pt x="3" y="12"/>
                </a:cubicBezTo>
                <a:cubicBezTo>
                  <a:pt x="6" y="13"/>
                  <a:pt x="8" y="13"/>
                  <a:pt x="12" y="14"/>
                </a:cubicBezTo>
                <a:cubicBezTo>
                  <a:pt x="11" y="12"/>
                  <a:pt x="11" y="7"/>
                  <a:pt x="15" y="7"/>
                </a:cubicBezTo>
                <a:cubicBezTo>
                  <a:pt x="17" y="8"/>
                  <a:pt x="18" y="11"/>
                  <a:pt x="16" y="13"/>
                </a:cubicBezTo>
                <a:cubicBezTo>
                  <a:pt x="15" y="13"/>
                  <a:pt x="14" y="13"/>
                  <a:pt x="13" y="14"/>
                </a:cubicBezTo>
                <a:cubicBezTo>
                  <a:pt x="14" y="14"/>
                  <a:pt x="15" y="14"/>
                  <a:pt x="16" y="14"/>
                </a:cubicBezTo>
                <a:cubicBezTo>
                  <a:pt x="18" y="12"/>
                  <a:pt x="18" y="9"/>
                  <a:pt x="18" y="5"/>
                </a:cubicBezTo>
                <a:close/>
                <a:moveTo>
                  <a:pt x="13" y="10"/>
                </a:moveTo>
                <a:cubicBezTo>
                  <a:pt x="13" y="11"/>
                  <a:pt x="14" y="11"/>
                  <a:pt x="13" y="11"/>
                </a:cubicBezTo>
                <a:cubicBezTo>
                  <a:pt x="14" y="11"/>
                  <a:pt x="16" y="12"/>
                  <a:pt x="15" y="10"/>
                </a:cubicBezTo>
                <a:cubicBezTo>
                  <a:pt x="15" y="11"/>
                  <a:pt x="15" y="9"/>
                  <a:pt x="14" y="9"/>
                </a:cubicBezTo>
                <a:cubicBezTo>
                  <a:pt x="14" y="10"/>
                  <a:pt x="14" y="10"/>
                  <a:pt x="13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35" name="Freeform 402"/>
          <p:cNvSpPr>
            <a:spLocks noEditPoints="1"/>
          </p:cNvSpPr>
          <p:nvPr/>
        </p:nvSpPr>
        <p:spPr bwMode="auto">
          <a:xfrm>
            <a:off x="3632200" y="1957388"/>
            <a:ext cx="63500" cy="53975"/>
          </a:xfrm>
          <a:custGeom>
            <a:avLst/>
            <a:gdLst>
              <a:gd name="T0" fmla="*/ 1 w 20"/>
              <a:gd name="T1" fmla="*/ 2 h 17"/>
              <a:gd name="T2" fmla="*/ 8 w 20"/>
              <a:gd name="T3" fmla="*/ 2 h 17"/>
              <a:gd name="T4" fmla="*/ 18 w 20"/>
              <a:gd name="T5" fmla="*/ 3 h 17"/>
              <a:gd name="T6" fmla="*/ 18 w 20"/>
              <a:gd name="T7" fmla="*/ 3 h 17"/>
              <a:gd name="T8" fmla="*/ 19 w 20"/>
              <a:gd name="T9" fmla="*/ 9 h 17"/>
              <a:gd name="T10" fmla="*/ 17 w 20"/>
              <a:gd name="T11" fmla="*/ 16 h 17"/>
              <a:gd name="T12" fmla="*/ 14 w 20"/>
              <a:gd name="T13" fmla="*/ 17 h 17"/>
              <a:gd name="T14" fmla="*/ 0 w 20"/>
              <a:gd name="T15" fmla="*/ 12 h 17"/>
              <a:gd name="T16" fmla="*/ 2 w 20"/>
              <a:gd name="T17" fmla="*/ 3 h 17"/>
              <a:gd name="T18" fmla="*/ 1 w 20"/>
              <a:gd name="T19" fmla="*/ 2 h 17"/>
              <a:gd name="T20" fmla="*/ 4 w 20"/>
              <a:gd name="T21" fmla="*/ 3 h 17"/>
              <a:gd name="T22" fmla="*/ 2 w 20"/>
              <a:gd name="T23" fmla="*/ 13 h 17"/>
              <a:gd name="T24" fmla="*/ 8 w 20"/>
              <a:gd name="T25" fmla="*/ 14 h 17"/>
              <a:gd name="T26" fmla="*/ 15 w 20"/>
              <a:gd name="T27" fmla="*/ 15 h 17"/>
              <a:gd name="T28" fmla="*/ 17 w 20"/>
              <a:gd name="T29" fmla="*/ 6 h 17"/>
              <a:gd name="T30" fmla="*/ 4 w 20"/>
              <a:gd name="T31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" h="17">
                <a:moveTo>
                  <a:pt x="1" y="2"/>
                </a:moveTo>
                <a:cubicBezTo>
                  <a:pt x="3" y="0"/>
                  <a:pt x="6" y="3"/>
                  <a:pt x="8" y="2"/>
                </a:cubicBezTo>
                <a:cubicBezTo>
                  <a:pt x="11" y="2"/>
                  <a:pt x="15" y="4"/>
                  <a:pt x="18" y="3"/>
                </a:cubicBezTo>
                <a:cubicBezTo>
                  <a:pt x="18" y="3"/>
                  <a:pt x="18" y="4"/>
                  <a:pt x="18" y="3"/>
                </a:cubicBezTo>
                <a:cubicBezTo>
                  <a:pt x="20" y="5"/>
                  <a:pt x="19" y="7"/>
                  <a:pt x="19" y="9"/>
                </a:cubicBezTo>
                <a:cubicBezTo>
                  <a:pt x="18" y="12"/>
                  <a:pt x="19" y="15"/>
                  <a:pt x="17" y="16"/>
                </a:cubicBezTo>
                <a:cubicBezTo>
                  <a:pt x="16" y="16"/>
                  <a:pt x="15" y="16"/>
                  <a:pt x="14" y="17"/>
                </a:cubicBezTo>
                <a:cubicBezTo>
                  <a:pt x="9" y="15"/>
                  <a:pt x="1" y="17"/>
                  <a:pt x="0" y="12"/>
                </a:cubicBezTo>
                <a:cubicBezTo>
                  <a:pt x="0" y="8"/>
                  <a:pt x="0" y="5"/>
                  <a:pt x="2" y="3"/>
                </a:cubicBezTo>
                <a:cubicBezTo>
                  <a:pt x="1" y="2"/>
                  <a:pt x="1" y="2"/>
                  <a:pt x="1" y="2"/>
                </a:cubicBezTo>
                <a:close/>
                <a:moveTo>
                  <a:pt x="4" y="3"/>
                </a:moveTo>
                <a:cubicBezTo>
                  <a:pt x="1" y="5"/>
                  <a:pt x="0" y="11"/>
                  <a:pt x="2" y="13"/>
                </a:cubicBezTo>
                <a:cubicBezTo>
                  <a:pt x="3" y="14"/>
                  <a:pt x="6" y="14"/>
                  <a:pt x="8" y="14"/>
                </a:cubicBezTo>
                <a:cubicBezTo>
                  <a:pt x="10" y="14"/>
                  <a:pt x="13" y="15"/>
                  <a:pt x="15" y="15"/>
                </a:cubicBezTo>
                <a:cubicBezTo>
                  <a:pt x="18" y="13"/>
                  <a:pt x="17" y="9"/>
                  <a:pt x="17" y="6"/>
                </a:cubicBezTo>
                <a:cubicBezTo>
                  <a:pt x="13" y="4"/>
                  <a:pt x="8" y="4"/>
                  <a:pt x="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36" name="Freeform 403"/>
          <p:cNvSpPr>
            <a:spLocks noEditPoints="1"/>
          </p:cNvSpPr>
          <p:nvPr/>
        </p:nvSpPr>
        <p:spPr bwMode="auto">
          <a:xfrm>
            <a:off x="3516313" y="1954213"/>
            <a:ext cx="26987" cy="34925"/>
          </a:xfrm>
          <a:custGeom>
            <a:avLst/>
            <a:gdLst>
              <a:gd name="T0" fmla="*/ 2 w 9"/>
              <a:gd name="T1" fmla="*/ 8 h 11"/>
              <a:gd name="T2" fmla="*/ 6 w 9"/>
              <a:gd name="T3" fmla="*/ 7 h 11"/>
              <a:gd name="T4" fmla="*/ 1 w 9"/>
              <a:gd name="T5" fmla="*/ 6 h 11"/>
              <a:gd name="T6" fmla="*/ 3 w 9"/>
              <a:gd name="T7" fmla="*/ 1 h 11"/>
              <a:gd name="T8" fmla="*/ 5 w 9"/>
              <a:gd name="T9" fmla="*/ 10 h 11"/>
              <a:gd name="T10" fmla="*/ 2 w 9"/>
              <a:gd name="T11" fmla="*/ 8 h 11"/>
              <a:gd name="T12" fmla="*/ 4 w 9"/>
              <a:gd name="T13" fmla="*/ 6 h 11"/>
              <a:gd name="T14" fmla="*/ 5 w 9"/>
              <a:gd name="T15" fmla="*/ 5 h 11"/>
              <a:gd name="T16" fmla="*/ 5 w 9"/>
              <a:gd name="T17" fmla="*/ 4 h 11"/>
              <a:gd name="T18" fmla="*/ 4 w 9"/>
              <a:gd name="T1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11">
                <a:moveTo>
                  <a:pt x="2" y="8"/>
                </a:moveTo>
                <a:cubicBezTo>
                  <a:pt x="3" y="9"/>
                  <a:pt x="6" y="9"/>
                  <a:pt x="6" y="7"/>
                </a:cubicBezTo>
                <a:cubicBezTo>
                  <a:pt x="3" y="8"/>
                  <a:pt x="2" y="7"/>
                  <a:pt x="1" y="6"/>
                </a:cubicBezTo>
                <a:cubicBezTo>
                  <a:pt x="0" y="3"/>
                  <a:pt x="2" y="2"/>
                  <a:pt x="3" y="1"/>
                </a:cubicBezTo>
                <a:cubicBezTo>
                  <a:pt x="8" y="0"/>
                  <a:pt x="9" y="10"/>
                  <a:pt x="5" y="10"/>
                </a:cubicBezTo>
                <a:cubicBezTo>
                  <a:pt x="4" y="11"/>
                  <a:pt x="2" y="10"/>
                  <a:pt x="2" y="8"/>
                </a:cubicBezTo>
                <a:close/>
                <a:moveTo>
                  <a:pt x="4" y="6"/>
                </a:moveTo>
                <a:cubicBezTo>
                  <a:pt x="4" y="5"/>
                  <a:pt x="5" y="5"/>
                  <a:pt x="5" y="5"/>
                </a:cubicBezTo>
                <a:cubicBezTo>
                  <a:pt x="4" y="5"/>
                  <a:pt x="5" y="4"/>
                  <a:pt x="5" y="4"/>
                </a:cubicBezTo>
                <a:cubicBezTo>
                  <a:pt x="2" y="3"/>
                  <a:pt x="2" y="6"/>
                  <a:pt x="4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37" name="Freeform 404"/>
          <p:cNvSpPr/>
          <p:nvPr/>
        </p:nvSpPr>
        <p:spPr bwMode="auto">
          <a:xfrm>
            <a:off x="2027238" y="3906838"/>
            <a:ext cx="15875" cy="20637"/>
          </a:xfrm>
          <a:custGeom>
            <a:avLst/>
            <a:gdLst>
              <a:gd name="T0" fmla="*/ 5 w 5"/>
              <a:gd name="T1" fmla="*/ 0 h 7"/>
              <a:gd name="T2" fmla="*/ 0 w 5"/>
              <a:gd name="T3" fmla="*/ 7 h 7"/>
              <a:gd name="T4" fmla="*/ 5 w 5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7">
                <a:moveTo>
                  <a:pt x="5" y="0"/>
                </a:moveTo>
                <a:cubicBezTo>
                  <a:pt x="5" y="3"/>
                  <a:pt x="3" y="6"/>
                  <a:pt x="0" y="7"/>
                </a:cubicBezTo>
                <a:cubicBezTo>
                  <a:pt x="1" y="5"/>
                  <a:pt x="2" y="0"/>
                  <a:pt x="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238" name="Freeform 405"/>
          <p:cNvSpPr/>
          <p:nvPr/>
        </p:nvSpPr>
        <p:spPr bwMode="auto">
          <a:xfrm>
            <a:off x="2062163" y="3911600"/>
            <a:ext cx="22225" cy="31750"/>
          </a:xfrm>
          <a:custGeom>
            <a:avLst/>
            <a:gdLst>
              <a:gd name="T0" fmla="*/ 4 w 7"/>
              <a:gd name="T1" fmla="*/ 0 h 10"/>
              <a:gd name="T2" fmla="*/ 5 w 7"/>
              <a:gd name="T3" fmla="*/ 9 h 10"/>
              <a:gd name="T4" fmla="*/ 4 w 7"/>
              <a:gd name="T5" fmla="*/ 10 h 10"/>
              <a:gd name="T6" fmla="*/ 4 w 7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0">
                <a:moveTo>
                  <a:pt x="4" y="0"/>
                </a:moveTo>
                <a:cubicBezTo>
                  <a:pt x="7" y="2"/>
                  <a:pt x="5" y="7"/>
                  <a:pt x="5" y="9"/>
                </a:cubicBezTo>
                <a:cubicBezTo>
                  <a:pt x="4" y="9"/>
                  <a:pt x="4" y="9"/>
                  <a:pt x="4" y="10"/>
                </a:cubicBezTo>
                <a:cubicBezTo>
                  <a:pt x="0" y="9"/>
                  <a:pt x="0" y="2"/>
                  <a:pt x="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grpSp>
        <p:nvGrpSpPr>
          <p:cNvPr id="43320" name="组合 439"/>
          <p:cNvGrpSpPr/>
          <p:nvPr/>
        </p:nvGrpSpPr>
        <p:grpSpPr bwMode="auto">
          <a:xfrm>
            <a:off x="1931988" y="3333750"/>
            <a:ext cx="962025" cy="903288"/>
            <a:chOff x="1931988" y="3333750"/>
            <a:chExt cx="962025" cy="903288"/>
          </a:xfrm>
          <a:solidFill>
            <a:schemeClr val="accent1"/>
          </a:solidFill>
        </p:grpSpPr>
        <p:sp>
          <p:nvSpPr>
            <p:cNvPr id="12" name="Freeform 407"/>
            <p:cNvSpPr>
              <a:spLocks noEditPoints="1"/>
            </p:cNvSpPr>
            <p:nvPr/>
          </p:nvSpPr>
          <p:spPr bwMode="auto">
            <a:xfrm>
              <a:off x="1931988" y="3333750"/>
              <a:ext cx="962025" cy="903288"/>
            </a:xfrm>
            <a:custGeom>
              <a:avLst/>
              <a:gdLst>
                <a:gd name="T0" fmla="*/ 200 w 305"/>
                <a:gd name="T1" fmla="*/ 251 h 286"/>
                <a:gd name="T2" fmla="*/ 140 w 305"/>
                <a:gd name="T3" fmla="*/ 233 h 286"/>
                <a:gd name="T4" fmla="*/ 59 w 305"/>
                <a:gd name="T5" fmla="*/ 232 h 286"/>
                <a:gd name="T6" fmla="*/ 4 w 305"/>
                <a:gd name="T7" fmla="*/ 264 h 286"/>
                <a:gd name="T8" fmla="*/ 22 w 305"/>
                <a:gd name="T9" fmla="*/ 123 h 286"/>
                <a:gd name="T10" fmla="*/ 67 w 305"/>
                <a:gd name="T11" fmla="*/ 6 h 286"/>
                <a:gd name="T12" fmla="*/ 253 w 305"/>
                <a:gd name="T13" fmla="*/ 8 h 286"/>
                <a:gd name="T14" fmla="*/ 295 w 305"/>
                <a:gd name="T15" fmla="*/ 181 h 286"/>
                <a:gd name="T16" fmla="*/ 303 w 305"/>
                <a:gd name="T17" fmla="*/ 260 h 286"/>
                <a:gd name="T18" fmla="*/ 274 w 305"/>
                <a:gd name="T19" fmla="*/ 92 h 286"/>
                <a:gd name="T20" fmla="*/ 257 w 305"/>
                <a:gd name="T21" fmla="*/ 121 h 286"/>
                <a:gd name="T22" fmla="*/ 271 w 305"/>
                <a:gd name="T23" fmla="*/ 275 h 286"/>
                <a:gd name="T24" fmla="*/ 63 w 305"/>
                <a:gd name="T25" fmla="*/ 118 h 286"/>
                <a:gd name="T26" fmla="*/ 239 w 305"/>
                <a:gd name="T27" fmla="*/ 49 h 286"/>
                <a:gd name="T28" fmla="*/ 231 w 305"/>
                <a:gd name="T29" fmla="*/ 70 h 286"/>
                <a:gd name="T30" fmla="*/ 242 w 305"/>
                <a:gd name="T31" fmla="*/ 137 h 286"/>
                <a:gd name="T32" fmla="*/ 253 w 305"/>
                <a:gd name="T33" fmla="*/ 170 h 286"/>
                <a:gd name="T34" fmla="*/ 198 w 305"/>
                <a:gd name="T35" fmla="*/ 188 h 286"/>
                <a:gd name="T36" fmla="*/ 262 w 305"/>
                <a:gd name="T37" fmla="*/ 219 h 286"/>
                <a:gd name="T38" fmla="*/ 30 w 305"/>
                <a:gd name="T39" fmla="*/ 115 h 286"/>
                <a:gd name="T40" fmla="*/ 44 w 305"/>
                <a:gd name="T41" fmla="*/ 8 h 286"/>
                <a:gd name="T42" fmla="*/ 172 w 305"/>
                <a:gd name="T43" fmla="*/ 26 h 286"/>
                <a:gd name="T44" fmla="*/ 201 w 305"/>
                <a:gd name="T45" fmla="*/ 59 h 286"/>
                <a:gd name="T46" fmla="*/ 71 w 305"/>
                <a:gd name="T47" fmla="*/ 39 h 286"/>
                <a:gd name="T48" fmla="*/ 160 w 305"/>
                <a:gd name="T49" fmla="*/ 73 h 286"/>
                <a:gd name="T50" fmla="*/ 82 w 305"/>
                <a:gd name="T51" fmla="*/ 64 h 286"/>
                <a:gd name="T52" fmla="*/ 202 w 305"/>
                <a:gd name="T53" fmla="*/ 78 h 286"/>
                <a:gd name="T54" fmla="*/ 184 w 305"/>
                <a:gd name="T55" fmla="*/ 92 h 286"/>
                <a:gd name="T56" fmla="*/ 163 w 305"/>
                <a:gd name="T57" fmla="*/ 85 h 286"/>
                <a:gd name="T58" fmla="*/ 229 w 305"/>
                <a:gd name="T59" fmla="*/ 73 h 286"/>
                <a:gd name="T60" fmla="*/ 159 w 305"/>
                <a:gd name="T61" fmla="*/ 77 h 286"/>
                <a:gd name="T62" fmla="*/ 97 w 305"/>
                <a:gd name="T63" fmla="*/ 90 h 286"/>
                <a:gd name="T64" fmla="*/ 109 w 305"/>
                <a:gd name="T65" fmla="*/ 129 h 286"/>
                <a:gd name="T66" fmla="*/ 197 w 305"/>
                <a:gd name="T67" fmla="*/ 95 h 286"/>
                <a:gd name="T68" fmla="*/ 135 w 305"/>
                <a:gd name="T69" fmla="*/ 151 h 286"/>
                <a:gd name="T70" fmla="*/ 128 w 305"/>
                <a:gd name="T71" fmla="*/ 119 h 286"/>
                <a:gd name="T72" fmla="*/ 32 w 305"/>
                <a:gd name="T73" fmla="*/ 124 h 286"/>
                <a:gd name="T74" fmla="*/ 62 w 305"/>
                <a:gd name="T75" fmla="*/ 205 h 286"/>
                <a:gd name="T76" fmla="*/ 150 w 305"/>
                <a:gd name="T77" fmla="*/ 137 h 286"/>
                <a:gd name="T78" fmla="*/ 82 w 305"/>
                <a:gd name="T79" fmla="*/ 133 h 286"/>
                <a:gd name="T80" fmla="*/ 129 w 305"/>
                <a:gd name="T81" fmla="*/ 148 h 286"/>
                <a:gd name="T82" fmla="*/ 125 w 305"/>
                <a:gd name="T83" fmla="*/ 163 h 286"/>
                <a:gd name="T84" fmla="*/ 196 w 305"/>
                <a:gd name="T85" fmla="*/ 174 h 286"/>
                <a:gd name="T86" fmla="*/ 219 w 305"/>
                <a:gd name="T87" fmla="*/ 174 h 286"/>
                <a:gd name="T88" fmla="*/ 125 w 305"/>
                <a:gd name="T89" fmla="*/ 193 h 286"/>
                <a:gd name="T90" fmla="*/ 157 w 305"/>
                <a:gd name="T91" fmla="*/ 173 h 286"/>
                <a:gd name="T92" fmla="*/ 157 w 305"/>
                <a:gd name="T93" fmla="*/ 173 h 286"/>
                <a:gd name="T94" fmla="*/ 178 w 305"/>
                <a:gd name="T95" fmla="*/ 187 h 286"/>
                <a:gd name="T96" fmla="*/ 119 w 305"/>
                <a:gd name="T97" fmla="*/ 180 h 286"/>
                <a:gd name="T98" fmla="*/ 84 w 305"/>
                <a:gd name="T99" fmla="*/ 189 h 286"/>
                <a:gd name="T100" fmla="*/ 96 w 305"/>
                <a:gd name="T101" fmla="*/ 222 h 286"/>
                <a:gd name="T102" fmla="*/ 154 w 305"/>
                <a:gd name="T103" fmla="*/ 212 h 286"/>
                <a:gd name="T104" fmla="*/ 10 w 305"/>
                <a:gd name="T105" fmla="*/ 231 h 286"/>
                <a:gd name="T106" fmla="*/ 12 w 305"/>
                <a:gd name="T107" fmla="*/ 194 h 286"/>
                <a:gd name="T108" fmla="*/ 58 w 305"/>
                <a:gd name="T109" fmla="*/ 209 h 286"/>
                <a:gd name="T110" fmla="*/ 198 w 305"/>
                <a:gd name="T111" fmla="*/ 214 h 286"/>
                <a:gd name="T112" fmla="*/ 93 w 305"/>
                <a:gd name="T113" fmla="*/ 224 h 286"/>
                <a:gd name="T114" fmla="*/ 73 w 305"/>
                <a:gd name="T115" fmla="*/ 208 h 286"/>
                <a:gd name="T116" fmla="*/ 204 w 305"/>
                <a:gd name="T117" fmla="*/ 230 h 286"/>
                <a:gd name="T118" fmla="*/ 62 w 305"/>
                <a:gd name="T119" fmla="*/ 222 h 286"/>
                <a:gd name="T120" fmla="*/ 118 w 305"/>
                <a:gd name="T121" fmla="*/ 2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5" h="286">
                  <a:moveTo>
                    <a:pt x="296" y="270"/>
                  </a:moveTo>
                  <a:cubicBezTo>
                    <a:pt x="300" y="274"/>
                    <a:pt x="298" y="277"/>
                    <a:pt x="292" y="279"/>
                  </a:cubicBezTo>
                  <a:cubicBezTo>
                    <a:pt x="283" y="282"/>
                    <a:pt x="271" y="286"/>
                    <a:pt x="262" y="282"/>
                  </a:cubicBezTo>
                  <a:cubicBezTo>
                    <a:pt x="262" y="280"/>
                    <a:pt x="262" y="280"/>
                    <a:pt x="262" y="278"/>
                  </a:cubicBezTo>
                  <a:cubicBezTo>
                    <a:pt x="253" y="280"/>
                    <a:pt x="248" y="276"/>
                    <a:pt x="241" y="272"/>
                  </a:cubicBezTo>
                  <a:cubicBezTo>
                    <a:pt x="230" y="266"/>
                    <a:pt x="217" y="261"/>
                    <a:pt x="207" y="254"/>
                  </a:cubicBezTo>
                  <a:cubicBezTo>
                    <a:pt x="204" y="253"/>
                    <a:pt x="202" y="252"/>
                    <a:pt x="200" y="251"/>
                  </a:cubicBezTo>
                  <a:cubicBezTo>
                    <a:pt x="198" y="250"/>
                    <a:pt x="194" y="250"/>
                    <a:pt x="192" y="248"/>
                  </a:cubicBezTo>
                  <a:cubicBezTo>
                    <a:pt x="192" y="247"/>
                    <a:pt x="189" y="244"/>
                    <a:pt x="189" y="243"/>
                  </a:cubicBezTo>
                  <a:cubicBezTo>
                    <a:pt x="189" y="242"/>
                    <a:pt x="189" y="241"/>
                    <a:pt x="189" y="239"/>
                  </a:cubicBezTo>
                  <a:cubicBezTo>
                    <a:pt x="189" y="237"/>
                    <a:pt x="187" y="235"/>
                    <a:pt x="186" y="232"/>
                  </a:cubicBezTo>
                  <a:cubicBezTo>
                    <a:pt x="178" y="233"/>
                    <a:pt x="168" y="233"/>
                    <a:pt x="158" y="233"/>
                  </a:cubicBezTo>
                  <a:cubicBezTo>
                    <a:pt x="158" y="237"/>
                    <a:pt x="156" y="243"/>
                    <a:pt x="154" y="247"/>
                  </a:cubicBezTo>
                  <a:cubicBezTo>
                    <a:pt x="146" y="248"/>
                    <a:pt x="143" y="239"/>
                    <a:pt x="140" y="233"/>
                  </a:cubicBezTo>
                  <a:cubicBezTo>
                    <a:pt x="135" y="234"/>
                    <a:pt x="128" y="234"/>
                    <a:pt x="121" y="233"/>
                  </a:cubicBezTo>
                  <a:cubicBezTo>
                    <a:pt x="114" y="233"/>
                    <a:pt x="104" y="235"/>
                    <a:pt x="96" y="234"/>
                  </a:cubicBezTo>
                  <a:cubicBezTo>
                    <a:pt x="94" y="239"/>
                    <a:pt x="93" y="244"/>
                    <a:pt x="90" y="249"/>
                  </a:cubicBezTo>
                  <a:cubicBezTo>
                    <a:pt x="83" y="252"/>
                    <a:pt x="80" y="247"/>
                    <a:pt x="78" y="242"/>
                  </a:cubicBezTo>
                  <a:cubicBezTo>
                    <a:pt x="75" y="245"/>
                    <a:pt x="71" y="250"/>
                    <a:pt x="67" y="249"/>
                  </a:cubicBezTo>
                  <a:cubicBezTo>
                    <a:pt x="65" y="248"/>
                    <a:pt x="63" y="241"/>
                    <a:pt x="62" y="237"/>
                  </a:cubicBezTo>
                  <a:cubicBezTo>
                    <a:pt x="61" y="235"/>
                    <a:pt x="61" y="233"/>
                    <a:pt x="59" y="232"/>
                  </a:cubicBezTo>
                  <a:cubicBezTo>
                    <a:pt x="56" y="246"/>
                    <a:pt x="61" y="265"/>
                    <a:pt x="51" y="273"/>
                  </a:cubicBezTo>
                  <a:cubicBezTo>
                    <a:pt x="51" y="275"/>
                    <a:pt x="53" y="276"/>
                    <a:pt x="53" y="279"/>
                  </a:cubicBezTo>
                  <a:cubicBezTo>
                    <a:pt x="50" y="283"/>
                    <a:pt x="46" y="282"/>
                    <a:pt x="40" y="282"/>
                  </a:cubicBezTo>
                  <a:cubicBezTo>
                    <a:pt x="33" y="283"/>
                    <a:pt x="22" y="283"/>
                    <a:pt x="14" y="281"/>
                  </a:cubicBezTo>
                  <a:cubicBezTo>
                    <a:pt x="10" y="280"/>
                    <a:pt x="5" y="280"/>
                    <a:pt x="3" y="278"/>
                  </a:cubicBezTo>
                  <a:cubicBezTo>
                    <a:pt x="4" y="274"/>
                    <a:pt x="5" y="271"/>
                    <a:pt x="7" y="268"/>
                  </a:cubicBezTo>
                  <a:cubicBezTo>
                    <a:pt x="7" y="266"/>
                    <a:pt x="5" y="266"/>
                    <a:pt x="4" y="264"/>
                  </a:cubicBezTo>
                  <a:cubicBezTo>
                    <a:pt x="3" y="256"/>
                    <a:pt x="5" y="245"/>
                    <a:pt x="7" y="235"/>
                  </a:cubicBezTo>
                  <a:cubicBezTo>
                    <a:pt x="8" y="227"/>
                    <a:pt x="8" y="218"/>
                    <a:pt x="8" y="210"/>
                  </a:cubicBezTo>
                  <a:cubicBezTo>
                    <a:pt x="9" y="205"/>
                    <a:pt x="11" y="199"/>
                    <a:pt x="8" y="194"/>
                  </a:cubicBezTo>
                  <a:cubicBezTo>
                    <a:pt x="8" y="193"/>
                    <a:pt x="9" y="193"/>
                    <a:pt x="10" y="192"/>
                  </a:cubicBezTo>
                  <a:cubicBezTo>
                    <a:pt x="7" y="188"/>
                    <a:pt x="5" y="184"/>
                    <a:pt x="4" y="180"/>
                  </a:cubicBezTo>
                  <a:cubicBezTo>
                    <a:pt x="2" y="176"/>
                    <a:pt x="0" y="171"/>
                    <a:pt x="0" y="166"/>
                  </a:cubicBezTo>
                  <a:cubicBezTo>
                    <a:pt x="0" y="148"/>
                    <a:pt x="9" y="131"/>
                    <a:pt x="22" y="123"/>
                  </a:cubicBezTo>
                  <a:cubicBezTo>
                    <a:pt x="23" y="113"/>
                    <a:pt x="25" y="104"/>
                    <a:pt x="26" y="93"/>
                  </a:cubicBezTo>
                  <a:cubicBezTo>
                    <a:pt x="26" y="89"/>
                    <a:pt x="28" y="85"/>
                    <a:pt x="28" y="80"/>
                  </a:cubicBezTo>
                  <a:cubicBezTo>
                    <a:pt x="29" y="76"/>
                    <a:pt x="29" y="71"/>
                    <a:pt x="29" y="67"/>
                  </a:cubicBezTo>
                  <a:cubicBezTo>
                    <a:pt x="31" y="57"/>
                    <a:pt x="33" y="44"/>
                    <a:pt x="35" y="33"/>
                  </a:cubicBezTo>
                  <a:cubicBezTo>
                    <a:pt x="37" y="23"/>
                    <a:pt x="38" y="13"/>
                    <a:pt x="44" y="5"/>
                  </a:cubicBezTo>
                  <a:cubicBezTo>
                    <a:pt x="46" y="5"/>
                    <a:pt x="47" y="4"/>
                    <a:pt x="49" y="3"/>
                  </a:cubicBezTo>
                  <a:cubicBezTo>
                    <a:pt x="56" y="2"/>
                    <a:pt x="62" y="3"/>
                    <a:pt x="67" y="6"/>
                  </a:cubicBezTo>
                  <a:cubicBezTo>
                    <a:pt x="68" y="7"/>
                    <a:pt x="69" y="8"/>
                    <a:pt x="70" y="9"/>
                  </a:cubicBezTo>
                  <a:cubicBezTo>
                    <a:pt x="72" y="16"/>
                    <a:pt x="73" y="21"/>
                    <a:pt x="72" y="26"/>
                  </a:cubicBezTo>
                  <a:cubicBezTo>
                    <a:pt x="85" y="24"/>
                    <a:pt x="107" y="24"/>
                    <a:pt x="125" y="24"/>
                  </a:cubicBezTo>
                  <a:cubicBezTo>
                    <a:pt x="146" y="24"/>
                    <a:pt x="168" y="24"/>
                    <a:pt x="189" y="23"/>
                  </a:cubicBezTo>
                  <a:cubicBezTo>
                    <a:pt x="197" y="23"/>
                    <a:pt x="206" y="24"/>
                    <a:pt x="213" y="23"/>
                  </a:cubicBezTo>
                  <a:cubicBezTo>
                    <a:pt x="216" y="16"/>
                    <a:pt x="216" y="6"/>
                    <a:pt x="224" y="4"/>
                  </a:cubicBezTo>
                  <a:cubicBezTo>
                    <a:pt x="232" y="4"/>
                    <a:pt x="247" y="0"/>
                    <a:pt x="253" y="8"/>
                  </a:cubicBezTo>
                  <a:cubicBezTo>
                    <a:pt x="255" y="11"/>
                    <a:pt x="257" y="18"/>
                    <a:pt x="258" y="23"/>
                  </a:cubicBezTo>
                  <a:cubicBezTo>
                    <a:pt x="260" y="29"/>
                    <a:pt x="261" y="34"/>
                    <a:pt x="263" y="40"/>
                  </a:cubicBezTo>
                  <a:cubicBezTo>
                    <a:pt x="264" y="45"/>
                    <a:pt x="265" y="51"/>
                    <a:pt x="266" y="56"/>
                  </a:cubicBezTo>
                  <a:cubicBezTo>
                    <a:pt x="269" y="72"/>
                    <a:pt x="275" y="87"/>
                    <a:pt x="279" y="104"/>
                  </a:cubicBezTo>
                  <a:cubicBezTo>
                    <a:pt x="283" y="123"/>
                    <a:pt x="287" y="138"/>
                    <a:pt x="291" y="157"/>
                  </a:cubicBezTo>
                  <a:cubicBezTo>
                    <a:pt x="292" y="163"/>
                    <a:pt x="293" y="169"/>
                    <a:pt x="294" y="175"/>
                  </a:cubicBezTo>
                  <a:cubicBezTo>
                    <a:pt x="295" y="178"/>
                    <a:pt x="294" y="177"/>
                    <a:pt x="295" y="181"/>
                  </a:cubicBezTo>
                  <a:cubicBezTo>
                    <a:pt x="295" y="183"/>
                    <a:pt x="295" y="185"/>
                    <a:pt x="296" y="186"/>
                  </a:cubicBezTo>
                  <a:cubicBezTo>
                    <a:pt x="297" y="196"/>
                    <a:pt x="299" y="204"/>
                    <a:pt x="300" y="214"/>
                  </a:cubicBezTo>
                  <a:cubicBezTo>
                    <a:pt x="301" y="220"/>
                    <a:pt x="303" y="226"/>
                    <a:pt x="303" y="232"/>
                  </a:cubicBezTo>
                  <a:cubicBezTo>
                    <a:pt x="303" y="233"/>
                    <a:pt x="303" y="234"/>
                    <a:pt x="303" y="235"/>
                  </a:cubicBezTo>
                  <a:cubicBezTo>
                    <a:pt x="303" y="239"/>
                    <a:pt x="305" y="244"/>
                    <a:pt x="305" y="248"/>
                  </a:cubicBezTo>
                  <a:cubicBezTo>
                    <a:pt x="305" y="252"/>
                    <a:pt x="303" y="255"/>
                    <a:pt x="304" y="260"/>
                  </a:cubicBezTo>
                  <a:cubicBezTo>
                    <a:pt x="303" y="260"/>
                    <a:pt x="303" y="260"/>
                    <a:pt x="303" y="260"/>
                  </a:cubicBezTo>
                  <a:cubicBezTo>
                    <a:pt x="301" y="258"/>
                    <a:pt x="303" y="260"/>
                    <a:pt x="303" y="261"/>
                  </a:cubicBezTo>
                  <a:cubicBezTo>
                    <a:pt x="301" y="264"/>
                    <a:pt x="300" y="268"/>
                    <a:pt x="296" y="270"/>
                  </a:cubicBezTo>
                  <a:close/>
                  <a:moveTo>
                    <a:pt x="301" y="259"/>
                  </a:moveTo>
                  <a:cubicBezTo>
                    <a:pt x="304" y="249"/>
                    <a:pt x="301" y="239"/>
                    <a:pt x="300" y="230"/>
                  </a:cubicBezTo>
                  <a:cubicBezTo>
                    <a:pt x="299" y="214"/>
                    <a:pt x="296" y="199"/>
                    <a:pt x="293" y="184"/>
                  </a:cubicBezTo>
                  <a:cubicBezTo>
                    <a:pt x="289" y="158"/>
                    <a:pt x="283" y="132"/>
                    <a:pt x="277" y="107"/>
                  </a:cubicBezTo>
                  <a:cubicBezTo>
                    <a:pt x="276" y="102"/>
                    <a:pt x="275" y="96"/>
                    <a:pt x="274" y="92"/>
                  </a:cubicBezTo>
                  <a:cubicBezTo>
                    <a:pt x="271" y="82"/>
                    <a:pt x="268" y="73"/>
                    <a:pt x="265" y="63"/>
                  </a:cubicBezTo>
                  <a:cubicBezTo>
                    <a:pt x="263" y="53"/>
                    <a:pt x="262" y="44"/>
                    <a:pt x="259" y="34"/>
                  </a:cubicBezTo>
                  <a:cubicBezTo>
                    <a:pt x="257" y="27"/>
                    <a:pt x="253" y="11"/>
                    <a:pt x="249" y="8"/>
                  </a:cubicBezTo>
                  <a:cubicBezTo>
                    <a:pt x="244" y="4"/>
                    <a:pt x="235" y="5"/>
                    <a:pt x="230" y="6"/>
                  </a:cubicBezTo>
                  <a:cubicBezTo>
                    <a:pt x="238" y="17"/>
                    <a:pt x="239" y="35"/>
                    <a:pt x="242" y="53"/>
                  </a:cubicBezTo>
                  <a:cubicBezTo>
                    <a:pt x="245" y="64"/>
                    <a:pt x="249" y="75"/>
                    <a:pt x="251" y="86"/>
                  </a:cubicBezTo>
                  <a:cubicBezTo>
                    <a:pt x="253" y="98"/>
                    <a:pt x="255" y="109"/>
                    <a:pt x="257" y="121"/>
                  </a:cubicBezTo>
                  <a:cubicBezTo>
                    <a:pt x="263" y="154"/>
                    <a:pt x="270" y="187"/>
                    <a:pt x="275" y="217"/>
                  </a:cubicBezTo>
                  <a:cubicBezTo>
                    <a:pt x="276" y="220"/>
                    <a:pt x="277" y="223"/>
                    <a:pt x="277" y="226"/>
                  </a:cubicBezTo>
                  <a:cubicBezTo>
                    <a:pt x="278" y="229"/>
                    <a:pt x="278" y="232"/>
                    <a:pt x="278" y="235"/>
                  </a:cubicBezTo>
                  <a:cubicBezTo>
                    <a:pt x="278" y="242"/>
                    <a:pt x="279" y="251"/>
                    <a:pt x="279" y="257"/>
                  </a:cubicBezTo>
                  <a:cubicBezTo>
                    <a:pt x="278" y="259"/>
                    <a:pt x="277" y="261"/>
                    <a:pt x="276" y="263"/>
                  </a:cubicBezTo>
                  <a:cubicBezTo>
                    <a:pt x="276" y="267"/>
                    <a:pt x="276" y="269"/>
                    <a:pt x="274" y="272"/>
                  </a:cubicBezTo>
                  <a:cubicBezTo>
                    <a:pt x="273" y="273"/>
                    <a:pt x="271" y="274"/>
                    <a:pt x="271" y="275"/>
                  </a:cubicBezTo>
                  <a:cubicBezTo>
                    <a:pt x="284" y="273"/>
                    <a:pt x="297" y="271"/>
                    <a:pt x="301" y="259"/>
                  </a:cubicBezTo>
                  <a:close/>
                  <a:moveTo>
                    <a:pt x="68" y="37"/>
                  </a:moveTo>
                  <a:cubicBezTo>
                    <a:pt x="67" y="34"/>
                    <a:pt x="69" y="30"/>
                    <a:pt x="69" y="26"/>
                  </a:cubicBezTo>
                  <a:cubicBezTo>
                    <a:pt x="69" y="21"/>
                    <a:pt x="70" y="13"/>
                    <a:pt x="66" y="9"/>
                  </a:cubicBezTo>
                  <a:cubicBezTo>
                    <a:pt x="63" y="5"/>
                    <a:pt x="51" y="4"/>
                    <a:pt x="48" y="7"/>
                  </a:cubicBezTo>
                  <a:cubicBezTo>
                    <a:pt x="39" y="40"/>
                    <a:pt x="39" y="79"/>
                    <a:pt x="33" y="115"/>
                  </a:cubicBezTo>
                  <a:cubicBezTo>
                    <a:pt x="44" y="115"/>
                    <a:pt x="55" y="114"/>
                    <a:pt x="63" y="118"/>
                  </a:cubicBezTo>
                  <a:cubicBezTo>
                    <a:pt x="65" y="89"/>
                    <a:pt x="66" y="61"/>
                    <a:pt x="68" y="37"/>
                  </a:cubicBezTo>
                  <a:close/>
                  <a:moveTo>
                    <a:pt x="258" y="276"/>
                  </a:moveTo>
                  <a:cubicBezTo>
                    <a:pt x="267" y="276"/>
                    <a:pt x="271" y="272"/>
                    <a:pt x="274" y="265"/>
                  </a:cubicBezTo>
                  <a:cubicBezTo>
                    <a:pt x="278" y="242"/>
                    <a:pt x="274" y="218"/>
                    <a:pt x="269" y="197"/>
                  </a:cubicBezTo>
                  <a:cubicBezTo>
                    <a:pt x="264" y="173"/>
                    <a:pt x="260" y="147"/>
                    <a:pt x="255" y="123"/>
                  </a:cubicBezTo>
                  <a:cubicBezTo>
                    <a:pt x="252" y="111"/>
                    <a:pt x="251" y="98"/>
                    <a:pt x="248" y="86"/>
                  </a:cubicBezTo>
                  <a:cubicBezTo>
                    <a:pt x="246" y="74"/>
                    <a:pt x="241" y="63"/>
                    <a:pt x="239" y="49"/>
                  </a:cubicBezTo>
                  <a:cubicBezTo>
                    <a:pt x="237" y="44"/>
                    <a:pt x="236" y="37"/>
                    <a:pt x="235" y="30"/>
                  </a:cubicBezTo>
                  <a:cubicBezTo>
                    <a:pt x="233" y="20"/>
                    <a:pt x="233" y="9"/>
                    <a:pt x="225" y="7"/>
                  </a:cubicBezTo>
                  <a:cubicBezTo>
                    <a:pt x="219" y="9"/>
                    <a:pt x="217" y="15"/>
                    <a:pt x="217" y="22"/>
                  </a:cubicBezTo>
                  <a:cubicBezTo>
                    <a:pt x="222" y="20"/>
                    <a:pt x="229" y="27"/>
                    <a:pt x="228" y="31"/>
                  </a:cubicBezTo>
                  <a:cubicBezTo>
                    <a:pt x="228" y="36"/>
                    <a:pt x="222" y="35"/>
                    <a:pt x="215" y="35"/>
                  </a:cubicBezTo>
                  <a:cubicBezTo>
                    <a:pt x="212" y="46"/>
                    <a:pt x="216" y="62"/>
                    <a:pt x="211" y="71"/>
                  </a:cubicBezTo>
                  <a:cubicBezTo>
                    <a:pt x="217" y="71"/>
                    <a:pt x="224" y="69"/>
                    <a:pt x="231" y="70"/>
                  </a:cubicBezTo>
                  <a:cubicBezTo>
                    <a:pt x="235" y="74"/>
                    <a:pt x="234" y="81"/>
                    <a:pt x="228" y="83"/>
                  </a:cubicBezTo>
                  <a:cubicBezTo>
                    <a:pt x="226" y="83"/>
                    <a:pt x="224" y="83"/>
                    <a:pt x="222" y="84"/>
                  </a:cubicBezTo>
                  <a:cubicBezTo>
                    <a:pt x="219" y="84"/>
                    <a:pt x="217" y="84"/>
                    <a:pt x="214" y="84"/>
                  </a:cubicBezTo>
                  <a:cubicBezTo>
                    <a:pt x="214" y="89"/>
                    <a:pt x="212" y="93"/>
                    <a:pt x="209" y="97"/>
                  </a:cubicBezTo>
                  <a:cubicBezTo>
                    <a:pt x="206" y="107"/>
                    <a:pt x="208" y="114"/>
                    <a:pt x="207" y="124"/>
                  </a:cubicBezTo>
                  <a:cubicBezTo>
                    <a:pt x="217" y="124"/>
                    <a:pt x="229" y="125"/>
                    <a:pt x="239" y="123"/>
                  </a:cubicBezTo>
                  <a:cubicBezTo>
                    <a:pt x="243" y="125"/>
                    <a:pt x="247" y="133"/>
                    <a:pt x="242" y="137"/>
                  </a:cubicBezTo>
                  <a:cubicBezTo>
                    <a:pt x="230" y="138"/>
                    <a:pt x="214" y="137"/>
                    <a:pt x="204" y="137"/>
                  </a:cubicBezTo>
                  <a:cubicBezTo>
                    <a:pt x="203" y="143"/>
                    <a:pt x="202" y="149"/>
                    <a:pt x="201" y="155"/>
                  </a:cubicBezTo>
                  <a:cubicBezTo>
                    <a:pt x="201" y="161"/>
                    <a:pt x="200" y="167"/>
                    <a:pt x="200" y="173"/>
                  </a:cubicBezTo>
                  <a:cubicBezTo>
                    <a:pt x="202" y="166"/>
                    <a:pt x="203" y="156"/>
                    <a:pt x="210" y="157"/>
                  </a:cubicBezTo>
                  <a:cubicBezTo>
                    <a:pt x="216" y="158"/>
                    <a:pt x="220" y="168"/>
                    <a:pt x="221" y="172"/>
                  </a:cubicBezTo>
                  <a:cubicBezTo>
                    <a:pt x="227" y="170"/>
                    <a:pt x="237" y="172"/>
                    <a:pt x="244" y="170"/>
                  </a:cubicBezTo>
                  <a:cubicBezTo>
                    <a:pt x="248" y="169"/>
                    <a:pt x="251" y="167"/>
                    <a:pt x="253" y="170"/>
                  </a:cubicBezTo>
                  <a:cubicBezTo>
                    <a:pt x="253" y="174"/>
                    <a:pt x="256" y="182"/>
                    <a:pt x="251" y="184"/>
                  </a:cubicBezTo>
                  <a:cubicBezTo>
                    <a:pt x="249" y="184"/>
                    <a:pt x="247" y="183"/>
                    <a:pt x="245" y="184"/>
                  </a:cubicBezTo>
                  <a:cubicBezTo>
                    <a:pt x="237" y="184"/>
                    <a:pt x="229" y="185"/>
                    <a:pt x="222" y="186"/>
                  </a:cubicBezTo>
                  <a:cubicBezTo>
                    <a:pt x="221" y="189"/>
                    <a:pt x="219" y="191"/>
                    <a:pt x="219" y="194"/>
                  </a:cubicBezTo>
                  <a:cubicBezTo>
                    <a:pt x="216" y="196"/>
                    <a:pt x="215" y="201"/>
                    <a:pt x="211" y="200"/>
                  </a:cubicBezTo>
                  <a:cubicBezTo>
                    <a:pt x="208" y="200"/>
                    <a:pt x="204" y="192"/>
                    <a:pt x="203" y="188"/>
                  </a:cubicBezTo>
                  <a:cubicBezTo>
                    <a:pt x="202" y="187"/>
                    <a:pt x="200" y="187"/>
                    <a:pt x="198" y="188"/>
                  </a:cubicBezTo>
                  <a:cubicBezTo>
                    <a:pt x="198" y="193"/>
                    <a:pt x="196" y="200"/>
                    <a:pt x="196" y="206"/>
                  </a:cubicBezTo>
                  <a:cubicBezTo>
                    <a:pt x="197" y="206"/>
                    <a:pt x="197" y="207"/>
                    <a:pt x="198" y="207"/>
                  </a:cubicBezTo>
                  <a:cubicBezTo>
                    <a:pt x="199" y="212"/>
                    <a:pt x="202" y="215"/>
                    <a:pt x="202" y="220"/>
                  </a:cubicBezTo>
                  <a:cubicBezTo>
                    <a:pt x="216" y="217"/>
                    <a:pt x="232" y="218"/>
                    <a:pt x="247" y="216"/>
                  </a:cubicBezTo>
                  <a:cubicBezTo>
                    <a:pt x="250" y="216"/>
                    <a:pt x="255" y="215"/>
                    <a:pt x="257" y="215"/>
                  </a:cubicBezTo>
                  <a:cubicBezTo>
                    <a:pt x="259" y="215"/>
                    <a:pt x="259" y="216"/>
                    <a:pt x="260" y="217"/>
                  </a:cubicBezTo>
                  <a:cubicBezTo>
                    <a:pt x="261" y="218"/>
                    <a:pt x="261" y="218"/>
                    <a:pt x="262" y="219"/>
                  </a:cubicBezTo>
                  <a:cubicBezTo>
                    <a:pt x="263" y="222"/>
                    <a:pt x="261" y="227"/>
                    <a:pt x="259" y="229"/>
                  </a:cubicBezTo>
                  <a:cubicBezTo>
                    <a:pt x="238" y="228"/>
                    <a:pt x="223" y="232"/>
                    <a:pt x="204" y="233"/>
                  </a:cubicBezTo>
                  <a:cubicBezTo>
                    <a:pt x="203" y="239"/>
                    <a:pt x="200" y="243"/>
                    <a:pt x="198" y="247"/>
                  </a:cubicBezTo>
                  <a:cubicBezTo>
                    <a:pt x="217" y="257"/>
                    <a:pt x="237" y="267"/>
                    <a:pt x="258" y="276"/>
                  </a:cubicBezTo>
                  <a:close/>
                  <a:moveTo>
                    <a:pt x="33" y="63"/>
                  </a:moveTo>
                  <a:cubicBezTo>
                    <a:pt x="31" y="82"/>
                    <a:pt x="28" y="102"/>
                    <a:pt x="25" y="121"/>
                  </a:cubicBezTo>
                  <a:cubicBezTo>
                    <a:pt x="27" y="119"/>
                    <a:pt x="29" y="117"/>
                    <a:pt x="30" y="115"/>
                  </a:cubicBezTo>
                  <a:cubicBezTo>
                    <a:pt x="31" y="113"/>
                    <a:pt x="32" y="109"/>
                    <a:pt x="32" y="106"/>
                  </a:cubicBezTo>
                  <a:cubicBezTo>
                    <a:pt x="33" y="103"/>
                    <a:pt x="33" y="99"/>
                    <a:pt x="33" y="96"/>
                  </a:cubicBezTo>
                  <a:cubicBezTo>
                    <a:pt x="34" y="89"/>
                    <a:pt x="34" y="82"/>
                    <a:pt x="34" y="76"/>
                  </a:cubicBezTo>
                  <a:cubicBezTo>
                    <a:pt x="35" y="72"/>
                    <a:pt x="36" y="69"/>
                    <a:pt x="37" y="65"/>
                  </a:cubicBezTo>
                  <a:cubicBezTo>
                    <a:pt x="37" y="62"/>
                    <a:pt x="37" y="59"/>
                    <a:pt x="37" y="56"/>
                  </a:cubicBezTo>
                  <a:cubicBezTo>
                    <a:pt x="37" y="48"/>
                    <a:pt x="39" y="40"/>
                    <a:pt x="40" y="32"/>
                  </a:cubicBezTo>
                  <a:cubicBezTo>
                    <a:pt x="41" y="24"/>
                    <a:pt x="43" y="15"/>
                    <a:pt x="44" y="8"/>
                  </a:cubicBezTo>
                  <a:cubicBezTo>
                    <a:pt x="37" y="24"/>
                    <a:pt x="36" y="43"/>
                    <a:pt x="33" y="63"/>
                  </a:cubicBezTo>
                  <a:close/>
                  <a:moveTo>
                    <a:pt x="113" y="35"/>
                  </a:moveTo>
                  <a:cubicBezTo>
                    <a:pt x="127" y="35"/>
                    <a:pt x="153" y="35"/>
                    <a:pt x="170" y="35"/>
                  </a:cubicBezTo>
                  <a:cubicBezTo>
                    <a:pt x="182" y="36"/>
                    <a:pt x="200" y="35"/>
                    <a:pt x="212" y="33"/>
                  </a:cubicBezTo>
                  <a:cubicBezTo>
                    <a:pt x="217" y="33"/>
                    <a:pt x="226" y="33"/>
                    <a:pt x="224" y="28"/>
                  </a:cubicBezTo>
                  <a:cubicBezTo>
                    <a:pt x="217" y="25"/>
                    <a:pt x="209" y="27"/>
                    <a:pt x="200" y="27"/>
                  </a:cubicBezTo>
                  <a:cubicBezTo>
                    <a:pt x="191" y="27"/>
                    <a:pt x="182" y="26"/>
                    <a:pt x="172" y="26"/>
                  </a:cubicBezTo>
                  <a:cubicBezTo>
                    <a:pt x="166" y="26"/>
                    <a:pt x="158" y="26"/>
                    <a:pt x="150" y="26"/>
                  </a:cubicBezTo>
                  <a:cubicBezTo>
                    <a:pt x="140" y="26"/>
                    <a:pt x="128" y="27"/>
                    <a:pt x="116" y="27"/>
                  </a:cubicBezTo>
                  <a:cubicBezTo>
                    <a:pt x="102" y="27"/>
                    <a:pt x="90" y="27"/>
                    <a:pt x="79" y="28"/>
                  </a:cubicBezTo>
                  <a:cubicBezTo>
                    <a:pt x="76" y="29"/>
                    <a:pt x="74" y="29"/>
                    <a:pt x="71" y="31"/>
                  </a:cubicBezTo>
                  <a:cubicBezTo>
                    <a:pt x="71" y="33"/>
                    <a:pt x="71" y="34"/>
                    <a:pt x="71" y="37"/>
                  </a:cubicBezTo>
                  <a:cubicBezTo>
                    <a:pt x="85" y="37"/>
                    <a:pt x="99" y="36"/>
                    <a:pt x="113" y="35"/>
                  </a:cubicBezTo>
                  <a:close/>
                  <a:moveTo>
                    <a:pt x="201" y="59"/>
                  </a:moveTo>
                  <a:cubicBezTo>
                    <a:pt x="201" y="59"/>
                    <a:pt x="202" y="61"/>
                    <a:pt x="204" y="61"/>
                  </a:cubicBezTo>
                  <a:cubicBezTo>
                    <a:pt x="204" y="61"/>
                    <a:pt x="205" y="60"/>
                    <a:pt x="206" y="60"/>
                  </a:cubicBezTo>
                  <a:cubicBezTo>
                    <a:pt x="208" y="61"/>
                    <a:pt x="208" y="66"/>
                    <a:pt x="210" y="67"/>
                  </a:cubicBezTo>
                  <a:cubicBezTo>
                    <a:pt x="210" y="67"/>
                    <a:pt x="210" y="67"/>
                    <a:pt x="210" y="67"/>
                  </a:cubicBezTo>
                  <a:cubicBezTo>
                    <a:pt x="211" y="57"/>
                    <a:pt x="211" y="44"/>
                    <a:pt x="212" y="36"/>
                  </a:cubicBezTo>
                  <a:cubicBezTo>
                    <a:pt x="182" y="39"/>
                    <a:pt x="154" y="37"/>
                    <a:pt x="125" y="38"/>
                  </a:cubicBezTo>
                  <a:cubicBezTo>
                    <a:pt x="106" y="38"/>
                    <a:pt x="89" y="39"/>
                    <a:pt x="71" y="39"/>
                  </a:cubicBezTo>
                  <a:cubicBezTo>
                    <a:pt x="70" y="52"/>
                    <a:pt x="69" y="66"/>
                    <a:pt x="68" y="78"/>
                  </a:cubicBezTo>
                  <a:cubicBezTo>
                    <a:pt x="71" y="78"/>
                    <a:pt x="73" y="77"/>
                    <a:pt x="75" y="76"/>
                  </a:cubicBezTo>
                  <a:cubicBezTo>
                    <a:pt x="75" y="72"/>
                    <a:pt x="75" y="69"/>
                    <a:pt x="76" y="65"/>
                  </a:cubicBezTo>
                  <a:cubicBezTo>
                    <a:pt x="79" y="63"/>
                    <a:pt x="80" y="60"/>
                    <a:pt x="83" y="58"/>
                  </a:cubicBezTo>
                  <a:cubicBezTo>
                    <a:pt x="93" y="59"/>
                    <a:pt x="94" y="70"/>
                    <a:pt x="97" y="77"/>
                  </a:cubicBezTo>
                  <a:cubicBezTo>
                    <a:pt x="101" y="74"/>
                    <a:pt x="108" y="75"/>
                    <a:pt x="113" y="75"/>
                  </a:cubicBezTo>
                  <a:cubicBezTo>
                    <a:pt x="126" y="75"/>
                    <a:pt x="144" y="75"/>
                    <a:pt x="160" y="73"/>
                  </a:cubicBezTo>
                  <a:cubicBezTo>
                    <a:pt x="159" y="66"/>
                    <a:pt x="165" y="61"/>
                    <a:pt x="174" y="64"/>
                  </a:cubicBezTo>
                  <a:cubicBezTo>
                    <a:pt x="175" y="66"/>
                    <a:pt x="176" y="67"/>
                    <a:pt x="177" y="69"/>
                  </a:cubicBezTo>
                  <a:cubicBezTo>
                    <a:pt x="176" y="60"/>
                    <a:pt x="190" y="59"/>
                    <a:pt x="194" y="65"/>
                  </a:cubicBezTo>
                  <a:cubicBezTo>
                    <a:pt x="195" y="62"/>
                    <a:pt x="198" y="59"/>
                    <a:pt x="201" y="59"/>
                  </a:cubicBezTo>
                  <a:close/>
                  <a:moveTo>
                    <a:pt x="94" y="78"/>
                  </a:moveTo>
                  <a:cubicBezTo>
                    <a:pt x="94" y="74"/>
                    <a:pt x="90" y="62"/>
                    <a:pt x="86" y="62"/>
                  </a:cubicBezTo>
                  <a:cubicBezTo>
                    <a:pt x="84" y="62"/>
                    <a:pt x="83" y="64"/>
                    <a:pt x="82" y="64"/>
                  </a:cubicBezTo>
                  <a:cubicBezTo>
                    <a:pt x="75" y="75"/>
                    <a:pt x="79" y="92"/>
                    <a:pt x="87" y="100"/>
                  </a:cubicBezTo>
                  <a:cubicBezTo>
                    <a:pt x="93" y="97"/>
                    <a:pt x="96" y="87"/>
                    <a:pt x="94" y="78"/>
                  </a:cubicBezTo>
                  <a:close/>
                  <a:moveTo>
                    <a:pt x="205" y="64"/>
                  </a:moveTo>
                  <a:cubicBezTo>
                    <a:pt x="201" y="60"/>
                    <a:pt x="195" y="64"/>
                    <a:pt x="196" y="70"/>
                  </a:cubicBezTo>
                  <a:cubicBezTo>
                    <a:pt x="195" y="69"/>
                    <a:pt x="195" y="71"/>
                    <a:pt x="195" y="71"/>
                  </a:cubicBezTo>
                  <a:cubicBezTo>
                    <a:pt x="195" y="79"/>
                    <a:pt x="195" y="91"/>
                    <a:pt x="202" y="96"/>
                  </a:cubicBezTo>
                  <a:cubicBezTo>
                    <a:pt x="203" y="90"/>
                    <a:pt x="203" y="84"/>
                    <a:pt x="202" y="78"/>
                  </a:cubicBezTo>
                  <a:cubicBezTo>
                    <a:pt x="202" y="73"/>
                    <a:pt x="199" y="68"/>
                    <a:pt x="200" y="63"/>
                  </a:cubicBezTo>
                  <a:cubicBezTo>
                    <a:pt x="202" y="64"/>
                    <a:pt x="203" y="67"/>
                    <a:pt x="203" y="69"/>
                  </a:cubicBezTo>
                  <a:cubicBezTo>
                    <a:pt x="205" y="77"/>
                    <a:pt x="206" y="87"/>
                    <a:pt x="204" y="97"/>
                  </a:cubicBezTo>
                  <a:cubicBezTo>
                    <a:pt x="214" y="90"/>
                    <a:pt x="211" y="72"/>
                    <a:pt x="205" y="64"/>
                  </a:cubicBezTo>
                  <a:close/>
                  <a:moveTo>
                    <a:pt x="179" y="71"/>
                  </a:moveTo>
                  <a:cubicBezTo>
                    <a:pt x="179" y="75"/>
                    <a:pt x="179" y="81"/>
                    <a:pt x="181" y="86"/>
                  </a:cubicBezTo>
                  <a:cubicBezTo>
                    <a:pt x="182" y="88"/>
                    <a:pt x="183" y="90"/>
                    <a:pt x="184" y="92"/>
                  </a:cubicBezTo>
                  <a:cubicBezTo>
                    <a:pt x="185" y="95"/>
                    <a:pt x="186" y="98"/>
                    <a:pt x="187" y="99"/>
                  </a:cubicBezTo>
                  <a:cubicBezTo>
                    <a:pt x="192" y="101"/>
                    <a:pt x="193" y="95"/>
                    <a:pt x="196" y="93"/>
                  </a:cubicBezTo>
                  <a:cubicBezTo>
                    <a:pt x="192" y="86"/>
                    <a:pt x="191" y="75"/>
                    <a:pt x="193" y="67"/>
                  </a:cubicBezTo>
                  <a:cubicBezTo>
                    <a:pt x="186" y="61"/>
                    <a:pt x="179" y="63"/>
                    <a:pt x="179" y="71"/>
                  </a:cubicBezTo>
                  <a:close/>
                  <a:moveTo>
                    <a:pt x="172" y="66"/>
                  </a:moveTo>
                  <a:cubicBezTo>
                    <a:pt x="169" y="65"/>
                    <a:pt x="164" y="67"/>
                    <a:pt x="163" y="70"/>
                  </a:cubicBezTo>
                  <a:cubicBezTo>
                    <a:pt x="162" y="73"/>
                    <a:pt x="162" y="81"/>
                    <a:pt x="163" y="85"/>
                  </a:cubicBezTo>
                  <a:cubicBezTo>
                    <a:pt x="164" y="92"/>
                    <a:pt x="167" y="98"/>
                    <a:pt x="171" y="101"/>
                  </a:cubicBezTo>
                  <a:cubicBezTo>
                    <a:pt x="176" y="99"/>
                    <a:pt x="177" y="94"/>
                    <a:pt x="179" y="89"/>
                  </a:cubicBezTo>
                  <a:cubicBezTo>
                    <a:pt x="177" y="82"/>
                    <a:pt x="177" y="76"/>
                    <a:pt x="177" y="70"/>
                  </a:cubicBezTo>
                  <a:cubicBezTo>
                    <a:pt x="175" y="69"/>
                    <a:pt x="174" y="67"/>
                    <a:pt x="172" y="66"/>
                  </a:cubicBezTo>
                  <a:close/>
                  <a:moveTo>
                    <a:pt x="212" y="73"/>
                  </a:moveTo>
                  <a:cubicBezTo>
                    <a:pt x="213" y="77"/>
                    <a:pt x="214" y="80"/>
                    <a:pt x="214" y="82"/>
                  </a:cubicBezTo>
                  <a:cubicBezTo>
                    <a:pt x="221" y="81"/>
                    <a:pt x="231" y="81"/>
                    <a:pt x="229" y="73"/>
                  </a:cubicBezTo>
                  <a:cubicBezTo>
                    <a:pt x="223" y="72"/>
                    <a:pt x="218" y="74"/>
                    <a:pt x="212" y="73"/>
                  </a:cubicBezTo>
                  <a:close/>
                  <a:moveTo>
                    <a:pt x="130" y="78"/>
                  </a:moveTo>
                  <a:cubicBezTo>
                    <a:pt x="127" y="78"/>
                    <a:pt x="124" y="79"/>
                    <a:pt x="121" y="79"/>
                  </a:cubicBezTo>
                  <a:cubicBezTo>
                    <a:pt x="113" y="78"/>
                    <a:pt x="105" y="77"/>
                    <a:pt x="97" y="79"/>
                  </a:cubicBezTo>
                  <a:cubicBezTo>
                    <a:pt x="98" y="81"/>
                    <a:pt x="97" y="84"/>
                    <a:pt x="98" y="87"/>
                  </a:cubicBezTo>
                  <a:cubicBezTo>
                    <a:pt x="119" y="86"/>
                    <a:pt x="138" y="88"/>
                    <a:pt x="160" y="84"/>
                  </a:cubicBezTo>
                  <a:cubicBezTo>
                    <a:pt x="159" y="82"/>
                    <a:pt x="160" y="79"/>
                    <a:pt x="159" y="77"/>
                  </a:cubicBezTo>
                  <a:cubicBezTo>
                    <a:pt x="150" y="77"/>
                    <a:pt x="139" y="77"/>
                    <a:pt x="130" y="78"/>
                  </a:cubicBezTo>
                  <a:close/>
                  <a:moveTo>
                    <a:pt x="68" y="81"/>
                  </a:moveTo>
                  <a:cubicBezTo>
                    <a:pt x="68" y="83"/>
                    <a:pt x="68" y="84"/>
                    <a:pt x="68" y="85"/>
                  </a:cubicBezTo>
                  <a:cubicBezTo>
                    <a:pt x="70" y="86"/>
                    <a:pt x="73" y="86"/>
                    <a:pt x="77" y="86"/>
                  </a:cubicBezTo>
                  <a:cubicBezTo>
                    <a:pt x="77" y="84"/>
                    <a:pt x="74" y="83"/>
                    <a:pt x="74" y="81"/>
                  </a:cubicBezTo>
                  <a:cubicBezTo>
                    <a:pt x="72" y="80"/>
                    <a:pt x="70" y="81"/>
                    <a:pt x="68" y="81"/>
                  </a:cubicBezTo>
                  <a:close/>
                  <a:moveTo>
                    <a:pt x="97" y="90"/>
                  </a:moveTo>
                  <a:cubicBezTo>
                    <a:pt x="95" y="93"/>
                    <a:pt x="94" y="100"/>
                    <a:pt x="91" y="102"/>
                  </a:cubicBezTo>
                  <a:cubicBezTo>
                    <a:pt x="85" y="105"/>
                    <a:pt x="83" y="101"/>
                    <a:pt x="80" y="97"/>
                  </a:cubicBezTo>
                  <a:cubicBezTo>
                    <a:pt x="79" y="94"/>
                    <a:pt x="79" y="91"/>
                    <a:pt x="77" y="89"/>
                  </a:cubicBezTo>
                  <a:cubicBezTo>
                    <a:pt x="73" y="90"/>
                    <a:pt x="72" y="88"/>
                    <a:pt x="68" y="89"/>
                  </a:cubicBezTo>
                  <a:cubicBezTo>
                    <a:pt x="68" y="99"/>
                    <a:pt x="66" y="107"/>
                    <a:pt x="66" y="119"/>
                  </a:cubicBezTo>
                  <a:cubicBezTo>
                    <a:pt x="72" y="121"/>
                    <a:pt x="75" y="127"/>
                    <a:pt x="80" y="130"/>
                  </a:cubicBezTo>
                  <a:cubicBezTo>
                    <a:pt x="88" y="128"/>
                    <a:pt x="99" y="131"/>
                    <a:pt x="109" y="129"/>
                  </a:cubicBezTo>
                  <a:cubicBezTo>
                    <a:pt x="111" y="119"/>
                    <a:pt x="115" y="106"/>
                    <a:pt x="125" y="112"/>
                  </a:cubicBezTo>
                  <a:cubicBezTo>
                    <a:pt x="127" y="113"/>
                    <a:pt x="129" y="115"/>
                    <a:pt x="130" y="117"/>
                  </a:cubicBezTo>
                  <a:cubicBezTo>
                    <a:pt x="132" y="114"/>
                    <a:pt x="132" y="111"/>
                    <a:pt x="135" y="110"/>
                  </a:cubicBezTo>
                  <a:cubicBezTo>
                    <a:pt x="143" y="106"/>
                    <a:pt x="145" y="120"/>
                    <a:pt x="148" y="126"/>
                  </a:cubicBezTo>
                  <a:cubicBezTo>
                    <a:pt x="168" y="124"/>
                    <a:pt x="185" y="123"/>
                    <a:pt x="203" y="124"/>
                  </a:cubicBezTo>
                  <a:cubicBezTo>
                    <a:pt x="205" y="116"/>
                    <a:pt x="204" y="109"/>
                    <a:pt x="205" y="102"/>
                  </a:cubicBezTo>
                  <a:cubicBezTo>
                    <a:pt x="200" y="101"/>
                    <a:pt x="199" y="97"/>
                    <a:pt x="197" y="95"/>
                  </a:cubicBezTo>
                  <a:cubicBezTo>
                    <a:pt x="195" y="97"/>
                    <a:pt x="195" y="100"/>
                    <a:pt x="193" y="101"/>
                  </a:cubicBezTo>
                  <a:cubicBezTo>
                    <a:pt x="186" y="105"/>
                    <a:pt x="182" y="98"/>
                    <a:pt x="180" y="93"/>
                  </a:cubicBezTo>
                  <a:cubicBezTo>
                    <a:pt x="179" y="97"/>
                    <a:pt x="175" y="104"/>
                    <a:pt x="171" y="104"/>
                  </a:cubicBezTo>
                  <a:cubicBezTo>
                    <a:pt x="165" y="105"/>
                    <a:pt x="163" y="93"/>
                    <a:pt x="161" y="88"/>
                  </a:cubicBezTo>
                  <a:cubicBezTo>
                    <a:pt x="140" y="89"/>
                    <a:pt x="121" y="89"/>
                    <a:pt x="97" y="90"/>
                  </a:cubicBezTo>
                  <a:close/>
                  <a:moveTo>
                    <a:pt x="136" y="113"/>
                  </a:moveTo>
                  <a:cubicBezTo>
                    <a:pt x="126" y="121"/>
                    <a:pt x="127" y="142"/>
                    <a:pt x="135" y="151"/>
                  </a:cubicBezTo>
                  <a:cubicBezTo>
                    <a:pt x="139" y="157"/>
                    <a:pt x="142" y="152"/>
                    <a:pt x="144" y="147"/>
                  </a:cubicBezTo>
                  <a:cubicBezTo>
                    <a:pt x="150" y="136"/>
                    <a:pt x="144" y="123"/>
                    <a:pt x="140" y="113"/>
                  </a:cubicBezTo>
                  <a:cubicBezTo>
                    <a:pt x="139" y="112"/>
                    <a:pt x="137" y="113"/>
                    <a:pt x="136" y="113"/>
                  </a:cubicBezTo>
                  <a:close/>
                  <a:moveTo>
                    <a:pt x="111" y="130"/>
                  </a:moveTo>
                  <a:cubicBezTo>
                    <a:pt x="109" y="140"/>
                    <a:pt x="116" y="149"/>
                    <a:pt x="120" y="153"/>
                  </a:cubicBezTo>
                  <a:cubicBezTo>
                    <a:pt x="125" y="153"/>
                    <a:pt x="127" y="149"/>
                    <a:pt x="128" y="144"/>
                  </a:cubicBezTo>
                  <a:cubicBezTo>
                    <a:pt x="126" y="136"/>
                    <a:pt x="126" y="125"/>
                    <a:pt x="128" y="119"/>
                  </a:cubicBezTo>
                  <a:cubicBezTo>
                    <a:pt x="126" y="116"/>
                    <a:pt x="123" y="114"/>
                    <a:pt x="119" y="114"/>
                  </a:cubicBezTo>
                  <a:cubicBezTo>
                    <a:pt x="115" y="117"/>
                    <a:pt x="112" y="123"/>
                    <a:pt x="111" y="130"/>
                  </a:cubicBezTo>
                  <a:close/>
                  <a:moveTo>
                    <a:pt x="72" y="131"/>
                  </a:moveTo>
                  <a:cubicBezTo>
                    <a:pt x="69" y="129"/>
                    <a:pt x="64" y="125"/>
                    <a:pt x="62" y="124"/>
                  </a:cubicBezTo>
                  <a:cubicBezTo>
                    <a:pt x="60" y="124"/>
                    <a:pt x="57" y="124"/>
                    <a:pt x="55" y="124"/>
                  </a:cubicBezTo>
                  <a:cubicBezTo>
                    <a:pt x="52" y="123"/>
                    <a:pt x="49" y="122"/>
                    <a:pt x="46" y="121"/>
                  </a:cubicBezTo>
                  <a:cubicBezTo>
                    <a:pt x="42" y="121"/>
                    <a:pt x="36" y="122"/>
                    <a:pt x="32" y="124"/>
                  </a:cubicBezTo>
                  <a:cubicBezTo>
                    <a:pt x="21" y="129"/>
                    <a:pt x="15" y="136"/>
                    <a:pt x="8" y="144"/>
                  </a:cubicBezTo>
                  <a:cubicBezTo>
                    <a:pt x="5" y="151"/>
                    <a:pt x="4" y="159"/>
                    <a:pt x="5" y="168"/>
                  </a:cubicBezTo>
                  <a:cubicBezTo>
                    <a:pt x="6" y="174"/>
                    <a:pt x="10" y="184"/>
                    <a:pt x="13" y="188"/>
                  </a:cubicBezTo>
                  <a:cubicBezTo>
                    <a:pt x="17" y="196"/>
                    <a:pt x="27" y="204"/>
                    <a:pt x="37" y="206"/>
                  </a:cubicBezTo>
                  <a:cubicBezTo>
                    <a:pt x="43" y="208"/>
                    <a:pt x="50" y="207"/>
                    <a:pt x="57" y="206"/>
                  </a:cubicBezTo>
                  <a:cubicBezTo>
                    <a:pt x="58" y="206"/>
                    <a:pt x="57" y="205"/>
                    <a:pt x="59" y="205"/>
                  </a:cubicBezTo>
                  <a:cubicBezTo>
                    <a:pt x="60" y="204"/>
                    <a:pt x="60" y="206"/>
                    <a:pt x="62" y="205"/>
                  </a:cubicBezTo>
                  <a:cubicBezTo>
                    <a:pt x="83" y="198"/>
                    <a:pt x="96" y="163"/>
                    <a:pt x="82" y="143"/>
                  </a:cubicBezTo>
                  <a:cubicBezTo>
                    <a:pt x="81" y="142"/>
                    <a:pt x="80" y="142"/>
                    <a:pt x="79" y="142"/>
                  </a:cubicBezTo>
                  <a:cubicBezTo>
                    <a:pt x="79" y="141"/>
                    <a:pt x="81" y="141"/>
                    <a:pt x="80" y="140"/>
                  </a:cubicBezTo>
                  <a:cubicBezTo>
                    <a:pt x="78" y="137"/>
                    <a:pt x="75" y="134"/>
                    <a:pt x="72" y="131"/>
                  </a:cubicBezTo>
                  <a:close/>
                  <a:moveTo>
                    <a:pt x="175" y="126"/>
                  </a:moveTo>
                  <a:cubicBezTo>
                    <a:pt x="166" y="127"/>
                    <a:pt x="157" y="128"/>
                    <a:pt x="149" y="128"/>
                  </a:cubicBezTo>
                  <a:cubicBezTo>
                    <a:pt x="149" y="131"/>
                    <a:pt x="150" y="134"/>
                    <a:pt x="150" y="137"/>
                  </a:cubicBezTo>
                  <a:cubicBezTo>
                    <a:pt x="166" y="135"/>
                    <a:pt x="183" y="134"/>
                    <a:pt x="201" y="134"/>
                  </a:cubicBezTo>
                  <a:cubicBezTo>
                    <a:pt x="202" y="134"/>
                    <a:pt x="202" y="132"/>
                    <a:pt x="203" y="132"/>
                  </a:cubicBezTo>
                  <a:cubicBezTo>
                    <a:pt x="205" y="132"/>
                    <a:pt x="204" y="134"/>
                    <a:pt x="205" y="134"/>
                  </a:cubicBezTo>
                  <a:cubicBezTo>
                    <a:pt x="216" y="134"/>
                    <a:pt x="230" y="135"/>
                    <a:pt x="239" y="134"/>
                  </a:cubicBezTo>
                  <a:cubicBezTo>
                    <a:pt x="241" y="132"/>
                    <a:pt x="241" y="129"/>
                    <a:pt x="239" y="127"/>
                  </a:cubicBezTo>
                  <a:cubicBezTo>
                    <a:pt x="218" y="128"/>
                    <a:pt x="197" y="125"/>
                    <a:pt x="175" y="126"/>
                  </a:cubicBezTo>
                  <a:close/>
                  <a:moveTo>
                    <a:pt x="82" y="133"/>
                  </a:moveTo>
                  <a:cubicBezTo>
                    <a:pt x="84" y="135"/>
                    <a:pt x="84" y="138"/>
                    <a:pt x="86" y="139"/>
                  </a:cubicBezTo>
                  <a:cubicBezTo>
                    <a:pt x="90" y="141"/>
                    <a:pt x="103" y="138"/>
                    <a:pt x="108" y="139"/>
                  </a:cubicBezTo>
                  <a:cubicBezTo>
                    <a:pt x="109" y="136"/>
                    <a:pt x="108" y="135"/>
                    <a:pt x="108" y="133"/>
                  </a:cubicBezTo>
                  <a:cubicBezTo>
                    <a:pt x="99" y="133"/>
                    <a:pt x="90" y="132"/>
                    <a:pt x="82" y="133"/>
                  </a:cubicBezTo>
                  <a:close/>
                  <a:moveTo>
                    <a:pt x="150" y="140"/>
                  </a:moveTo>
                  <a:cubicBezTo>
                    <a:pt x="149" y="145"/>
                    <a:pt x="146" y="152"/>
                    <a:pt x="142" y="156"/>
                  </a:cubicBezTo>
                  <a:cubicBezTo>
                    <a:pt x="137" y="161"/>
                    <a:pt x="133" y="152"/>
                    <a:pt x="129" y="148"/>
                  </a:cubicBezTo>
                  <a:cubicBezTo>
                    <a:pt x="128" y="153"/>
                    <a:pt x="124" y="157"/>
                    <a:pt x="118" y="156"/>
                  </a:cubicBezTo>
                  <a:cubicBezTo>
                    <a:pt x="115" y="152"/>
                    <a:pt x="112" y="147"/>
                    <a:pt x="110" y="142"/>
                  </a:cubicBezTo>
                  <a:cubicBezTo>
                    <a:pt x="104" y="142"/>
                    <a:pt x="96" y="142"/>
                    <a:pt x="89" y="142"/>
                  </a:cubicBezTo>
                  <a:cubicBezTo>
                    <a:pt x="93" y="152"/>
                    <a:pt x="94" y="167"/>
                    <a:pt x="89" y="179"/>
                  </a:cubicBezTo>
                  <a:cubicBezTo>
                    <a:pt x="98" y="175"/>
                    <a:pt x="111" y="179"/>
                    <a:pt x="119" y="176"/>
                  </a:cubicBezTo>
                  <a:cubicBezTo>
                    <a:pt x="119" y="175"/>
                    <a:pt x="120" y="174"/>
                    <a:pt x="119" y="173"/>
                  </a:cubicBezTo>
                  <a:cubicBezTo>
                    <a:pt x="121" y="169"/>
                    <a:pt x="123" y="166"/>
                    <a:pt x="125" y="163"/>
                  </a:cubicBezTo>
                  <a:cubicBezTo>
                    <a:pt x="126" y="161"/>
                    <a:pt x="126" y="159"/>
                    <a:pt x="128" y="159"/>
                  </a:cubicBezTo>
                  <a:cubicBezTo>
                    <a:pt x="132" y="158"/>
                    <a:pt x="135" y="165"/>
                    <a:pt x="139" y="167"/>
                  </a:cubicBezTo>
                  <a:cubicBezTo>
                    <a:pt x="140" y="165"/>
                    <a:pt x="140" y="161"/>
                    <a:pt x="142" y="160"/>
                  </a:cubicBezTo>
                  <a:cubicBezTo>
                    <a:pt x="150" y="158"/>
                    <a:pt x="154" y="168"/>
                    <a:pt x="158" y="170"/>
                  </a:cubicBezTo>
                  <a:cubicBezTo>
                    <a:pt x="160" y="161"/>
                    <a:pt x="169" y="155"/>
                    <a:pt x="174" y="164"/>
                  </a:cubicBezTo>
                  <a:cubicBezTo>
                    <a:pt x="176" y="168"/>
                    <a:pt x="176" y="172"/>
                    <a:pt x="177" y="176"/>
                  </a:cubicBezTo>
                  <a:cubicBezTo>
                    <a:pt x="184" y="174"/>
                    <a:pt x="189" y="175"/>
                    <a:pt x="196" y="174"/>
                  </a:cubicBezTo>
                  <a:cubicBezTo>
                    <a:pt x="198" y="161"/>
                    <a:pt x="199" y="151"/>
                    <a:pt x="201" y="137"/>
                  </a:cubicBezTo>
                  <a:cubicBezTo>
                    <a:pt x="179" y="137"/>
                    <a:pt x="167" y="138"/>
                    <a:pt x="150" y="140"/>
                  </a:cubicBezTo>
                  <a:close/>
                  <a:moveTo>
                    <a:pt x="219" y="174"/>
                  </a:moveTo>
                  <a:cubicBezTo>
                    <a:pt x="218" y="169"/>
                    <a:pt x="214" y="162"/>
                    <a:pt x="211" y="160"/>
                  </a:cubicBezTo>
                  <a:cubicBezTo>
                    <a:pt x="207" y="161"/>
                    <a:pt x="204" y="165"/>
                    <a:pt x="203" y="170"/>
                  </a:cubicBezTo>
                  <a:cubicBezTo>
                    <a:pt x="202" y="179"/>
                    <a:pt x="207" y="193"/>
                    <a:pt x="211" y="197"/>
                  </a:cubicBezTo>
                  <a:cubicBezTo>
                    <a:pt x="217" y="192"/>
                    <a:pt x="220" y="184"/>
                    <a:pt x="219" y="174"/>
                  </a:cubicBezTo>
                  <a:close/>
                  <a:moveTo>
                    <a:pt x="174" y="171"/>
                  </a:moveTo>
                  <a:cubicBezTo>
                    <a:pt x="173" y="168"/>
                    <a:pt x="169" y="161"/>
                    <a:pt x="167" y="162"/>
                  </a:cubicBezTo>
                  <a:cubicBezTo>
                    <a:pt x="158" y="166"/>
                    <a:pt x="158" y="183"/>
                    <a:pt x="162" y="191"/>
                  </a:cubicBezTo>
                  <a:cubicBezTo>
                    <a:pt x="164" y="194"/>
                    <a:pt x="166" y="199"/>
                    <a:pt x="170" y="199"/>
                  </a:cubicBezTo>
                  <a:cubicBezTo>
                    <a:pt x="176" y="195"/>
                    <a:pt x="176" y="179"/>
                    <a:pt x="174" y="171"/>
                  </a:cubicBezTo>
                  <a:close/>
                  <a:moveTo>
                    <a:pt x="122" y="175"/>
                  </a:moveTo>
                  <a:cubicBezTo>
                    <a:pt x="122" y="181"/>
                    <a:pt x="124" y="192"/>
                    <a:pt x="125" y="193"/>
                  </a:cubicBezTo>
                  <a:cubicBezTo>
                    <a:pt x="125" y="195"/>
                    <a:pt x="126" y="197"/>
                    <a:pt x="127" y="198"/>
                  </a:cubicBezTo>
                  <a:cubicBezTo>
                    <a:pt x="131" y="205"/>
                    <a:pt x="137" y="194"/>
                    <a:pt x="137" y="190"/>
                  </a:cubicBezTo>
                  <a:cubicBezTo>
                    <a:pt x="137" y="188"/>
                    <a:pt x="136" y="184"/>
                    <a:pt x="136" y="182"/>
                  </a:cubicBezTo>
                  <a:cubicBezTo>
                    <a:pt x="136" y="177"/>
                    <a:pt x="138" y="171"/>
                    <a:pt x="137" y="170"/>
                  </a:cubicBezTo>
                  <a:cubicBezTo>
                    <a:pt x="137" y="167"/>
                    <a:pt x="132" y="164"/>
                    <a:pt x="129" y="163"/>
                  </a:cubicBezTo>
                  <a:cubicBezTo>
                    <a:pt x="127" y="165"/>
                    <a:pt x="123" y="169"/>
                    <a:pt x="122" y="175"/>
                  </a:cubicBezTo>
                  <a:close/>
                  <a:moveTo>
                    <a:pt x="157" y="173"/>
                  </a:moveTo>
                  <a:cubicBezTo>
                    <a:pt x="153" y="170"/>
                    <a:pt x="151" y="163"/>
                    <a:pt x="144" y="164"/>
                  </a:cubicBezTo>
                  <a:cubicBezTo>
                    <a:pt x="144" y="166"/>
                    <a:pt x="142" y="167"/>
                    <a:pt x="140" y="169"/>
                  </a:cubicBezTo>
                  <a:cubicBezTo>
                    <a:pt x="137" y="176"/>
                    <a:pt x="139" y="190"/>
                    <a:pt x="143" y="196"/>
                  </a:cubicBezTo>
                  <a:cubicBezTo>
                    <a:pt x="146" y="201"/>
                    <a:pt x="148" y="206"/>
                    <a:pt x="153" y="201"/>
                  </a:cubicBezTo>
                  <a:cubicBezTo>
                    <a:pt x="156" y="199"/>
                    <a:pt x="157" y="196"/>
                    <a:pt x="158" y="192"/>
                  </a:cubicBezTo>
                  <a:cubicBezTo>
                    <a:pt x="158" y="191"/>
                    <a:pt x="159" y="191"/>
                    <a:pt x="159" y="190"/>
                  </a:cubicBezTo>
                  <a:cubicBezTo>
                    <a:pt x="157" y="186"/>
                    <a:pt x="156" y="178"/>
                    <a:pt x="157" y="173"/>
                  </a:cubicBezTo>
                  <a:close/>
                  <a:moveTo>
                    <a:pt x="222" y="174"/>
                  </a:moveTo>
                  <a:cubicBezTo>
                    <a:pt x="222" y="177"/>
                    <a:pt x="222" y="180"/>
                    <a:pt x="222" y="183"/>
                  </a:cubicBezTo>
                  <a:cubicBezTo>
                    <a:pt x="232" y="181"/>
                    <a:pt x="240" y="181"/>
                    <a:pt x="250" y="180"/>
                  </a:cubicBezTo>
                  <a:cubicBezTo>
                    <a:pt x="252" y="179"/>
                    <a:pt x="251" y="174"/>
                    <a:pt x="249" y="173"/>
                  </a:cubicBezTo>
                  <a:cubicBezTo>
                    <a:pt x="240" y="172"/>
                    <a:pt x="230" y="175"/>
                    <a:pt x="222" y="174"/>
                  </a:cubicBezTo>
                  <a:close/>
                  <a:moveTo>
                    <a:pt x="177" y="178"/>
                  </a:moveTo>
                  <a:cubicBezTo>
                    <a:pt x="178" y="181"/>
                    <a:pt x="178" y="183"/>
                    <a:pt x="178" y="187"/>
                  </a:cubicBezTo>
                  <a:cubicBezTo>
                    <a:pt x="187" y="184"/>
                    <a:pt x="193" y="187"/>
                    <a:pt x="202" y="184"/>
                  </a:cubicBezTo>
                  <a:cubicBezTo>
                    <a:pt x="202" y="181"/>
                    <a:pt x="201" y="179"/>
                    <a:pt x="200" y="176"/>
                  </a:cubicBezTo>
                  <a:cubicBezTo>
                    <a:pt x="194" y="177"/>
                    <a:pt x="186" y="178"/>
                    <a:pt x="177" y="178"/>
                  </a:cubicBezTo>
                  <a:close/>
                  <a:moveTo>
                    <a:pt x="89" y="181"/>
                  </a:moveTo>
                  <a:cubicBezTo>
                    <a:pt x="88" y="183"/>
                    <a:pt x="86" y="185"/>
                    <a:pt x="87" y="187"/>
                  </a:cubicBezTo>
                  <a:cubicBezTo>
                    <a:pt x="97" y="186"/>
                    <a:pt x="108" y="187"/>
                    <a:pt x="120" y="185"/>
                  </a:cubicBezTo>
                  <a:cubicBezTo>
                    <a:pt x="119" y="183"/>
                    <a:pt x="120" y="182"/>
                    <a:pt x="119" y="180"/>
                  </a:cubicBezTo>
                  <a:cubicBezTo>
                    <a:pt x="109" y="180"/>
                    <a:pt x="97" y="179"/>
                    <a:pt x="89" y="181"/>
                  </a:cubicBezTo>
                  <a:close/>
                  <a:moveTo>
                    <a:pt x="148" y="206"/>
                  </a:moveTo>
                  <a:cubicBezTo>
                    <a:pt x="144" y="203"/>
                    <a:pt x="141" y="199"/>
                    <a:pt x="139" y="194"/>
                  </a:cubicBezTo>
                  <a:cubicBezTo>
                    <a:pt x="136" y="201"/>
                    <a:pt x="130" y="210"/>
                    <a:pt x="125" y="202"/>
                  </a:cubicBezTo>
                  <a:cubicBezTo>
                    <a:pt x="123" y="198"/>
                    <a:pt x="122" y="193"/>
                    <a:pt x="121" y="189"/>
                  </a:cubicBezTo>
                  <a:cubicBezTo>
                    <a:pt x="116" y="187"/>
                    <a:pt x="109" y="190"/>
                    <a:pt x="103" y="190"/>
                  </a:cubicBezTo>
                  <a:cubicBezTo>
                    <a:pt x="96" y="190"/>
                    <a:pt x="90" y="189"/>
                    <a:pt x="84" y="189"/>
                  </a:cubicBezTo>
                  <a:cubicBezTo>
                    <a:pt x="78" y="198"/>
                    <a:pt x="72" y="205"/>
                    <a:pt x="61" y="208"/>
                  </a:cubicBezTo>
                  <a:cubicBezTo>
                    <a:pt x="61" y="211"/>
                    <a:pt x="60" y="216"/>
                    <a:pt x="59" y="220"/>
                  </a:cubicBezTo>
                  <a:cubicBezTo>
                    <a:pt x="61" y="219"/>
                    <a:pt x="62" y="219"/>
                    <a:pt x="63" y="218"/>
                  </a:cubicBezTo>
                  <a:cubicBezTo>
                    <a:pt x="64" y="214"/>
                    <a:pt x="67" y="204"/>
                    <a:pt x="74" y="205"/>
                  </a:cubicBezTo>
                  <a:cubicBezTo>
                    <a:pt x="76" y="205"/>
                    <a:pt x="77" y="207"/>
                    <a:pt x="79" y="208"/>
                  </a:cubicBezTo>
                  <a:cubicBezTo>
                    <a:pt x="82" y="206"/>
                    <a:pt x="84" y="204"/>
                    <a:pt x="89" y="204"/>
                  </a:cubicBezTo>
                  <a:cubicBezTo>
                    <a:pt x="92" y="209"/>
                    <a:pt x="95" y="214"/>
                    <a:pt x="96" y="222"/>
                  </a:cubicBezTo>
                  <a:cubicBezTo>
                    <a:pt x="112" y="219"/>
                    <a:pt x="123" y="221"/>
                    <a:pt x="138" y="219"/>
                  </a:cubicBezTo>
                  <a:cubicBezTo>
                    <a:pt x="139" y="212"/>
                    <a:pt x="141" y="205"/>
                    <a:pt x="148" y="206"/>
                  </a:cubicBezTo>
                  <a:close/>
                  <a:moveTo>
                    <a:pt x="178" y="189"/>
                  </a:moveTo>
                  <a:cubicBezTo>
                    <a:pt x="177" y="194"/>
                    <a:pt x="174" y="202"/>
                    <a:pt x="170" y="204"/>
                  </a:cubicBezTo>
                  <a:cubicBezTo>
                    <a:pt x="165" y="206"/>
                    <a:pt x="163" y="196"/>
                    <a:pt x="160" y="193"/>
                  </a:cubicBezTo>
                  <a:cubicBezTo>
                    <a:pt x="159" y="200"/>
                    <a:pt x="155" y="206"/>
                    <a:pt x="150" y="207"/>
                  </a:cubicBezTo>
                  <a:cubicBezTo>
                    <a:pt x="150" y="209"/>
                    <a:pt x="153" y="210"/>
                    <a:pt x="154" y="212"/>
                  </a:cubicBezTo>
                  <a:cubicBezTo>
                    <a:pt x="156" y="214"/>
                    <a:pt x="156" y="218"/>
                    <a:pt x="157" y="222"/>
                  </a:cubicBezTo>
                  <a:cubicBezTo>
                    <a:pt x="168" y="221"/>
                    <a:pt x="176" y="223"/>
                    <a:pt x="184" y="219"/>
                  </a:cubicBezTo>
                  <a:cubicBezTo>
                    <a:pt x="185" y="219"/>
                    <a:pt x="185" y="221"/>
                    <a:pt x="185" y="220"/>
                  </a:cubicBezTo>
                  <a:cubicBezTo>
                    <a:pt x="187" y="213"/>
                    <a:pt x="187" y="205"/>
                    <a:pt x="193" y="204"/>
                  </a:cubicBezTo>
                  <a:cubicBezTo>
                    <a:pt x="194" y="198"/>
                    <a:pt x="194" y="193"/>
                    <a:pt x="195" y="188"/>
                  </a:cubicBezTo>
                  <a:cubicBezTo>
                    <a:pt x="190" y="189"/>
                    <a:pt x="183" y="189"/>
                    <a:pt x="178" y="189"/>
                  </a:cubicBezTo>
                  <a:close/>
                  <a:moveTo>
                    <a:pt x="10" y="231"/>
                  </a:moveTo>
                  <a:cubicBezTo>
                    <a:pt x="10" y="242"/>
                    <a:pt x="6" y="251"/>
                    <a:pt x="7" y="260"/>
                  </a:cubicBezTo>
                  <a:cubicBezTo>
                    <a:pt x="7" y="263"/>
                    <a:pt x="9" y="265"/>
                    <a:pt x="12" y="267"/>
                  </a:cubicBezTo>
                  <a:cubicBezTo>
                    <a:pt x="15" y="265"/>
                    <a:pt x="15" y="262"/>
                    <a:pt x="16" y="259"/>
                  </a:cubicBezTo>
                  <a:cubicBezTo>
                    <a:pt x="16" y="255"/>
                    <a:pt x="18" y="251"/>
                    <a:pt x="18" y="248"/>
                  </a:cubicBezTo>
                  <a:cubicBezTo>
                    <a:pt x="19" y="242"/>
                    <a:pt x="18" y="236"/>
                    <a:pt x="19" y="231"/>
                  </a:cubicBezTo>
                  <a:cubicBezTo>
                    <a:pt x="20" y="222"/>
                    <a:pt x="23" y="212"/>
                    <a:pt x="22" y="202"/>
                  </a:cubicBezTo>
                  <a:cubicBezTo>
                    <a:pt x="19" y="200"/>
                    <a:pt x="15" y="198"/>
                    <a:pt x="12" y="194"/>
                  </a:cubicBezTo>
                  <a:cubicBezTo>
                    <a:pt x="11" y="206"/>
                    <a:pt x="10" y="218"/>
                    <a:pt x="10" y="231"/>
                  </a:cubicBezTo>
                  <a:close/>
                  <a:moveTo>
                    <a:pt x="24" y="216"/>
                  </a:moveTo>
                  <a:cubicBezTo>
                    <a:pt x="24" y="219"/>
                    <a:pt x="23" y="223"/>
                    <a:pt x="23" y="226"/>
                  </a:cubicBezTo>
                  <a:cubicBezTo>
                    <a:pt x="22" y="232"/>
                    <a:pt x="22" y="239"/>
                    <a:pt x="21" y="245"/>
                  </a:cubicBezTo>
                  <a:cubicBezTo>
                    <a:pt x="20" y="253"/>
                    <a:pt x="18" y="261"/>
                    <a:pt x="20" y="268"/>
                  </a:cubicBezTo>
                  <a:cubicBezTo>
                    <a:pt x="30" y="271"/>
                    <a:pt x="44" y="275"/>
                    <a:pt x="52" y="267"/>
                  </a:cubicBezTo>
                  <a:cubicBezTo>
                    <a:pt x="58" y="249"/>
                    <a:pt x="55" y="230"/>
                    <a:pt x="58" y="209"/>
                  </a:cubicBezTo>
                  <a:cubicBezTo>
                    <a:pt x="46" y="213"/>
                    <a:pt x="33" y="208"/>
                    <a:pt x="26" y="204"/>
                  </a:cubicBezTo>
                  <a:cubicBezTo>
                    <a:pt x="25" y="207"/>
                    <a:pt x="25" y="212"/>
                    <a:pt x="24" y="216"/>
                  </a:cubicBezTo>
                  <a:close/>
                  <a:moveTo>
                    <a:pt x="196" y="243"/>
                  </a:moveTo>
                  <a:cubicBezTo>
                    <a:pt x="197" y="240"/>
                    <a:pt x="201" y="237"/>
                    <a:pt x="201" y="233"/>
                  </a:cubicBezTo>
                  <a:cubicBezTo>
                    <a:pt x="201" y="232"/>
                    <a:pt x="199" y="231"/>
                    <a:pt x="199" y="231"/>
                  </a:cubicBezTo>
                  <a:cubicBezTo>
                    <a:pt x="199" y="231"/>
                    <a:pt x="201" y="229"/>
                    <a:pt x="201" y="229"/>
                  </a:cubicBezTo>
                  <a:cubicBezTo>
                    <a:pt x="201" y="227"/>
                    <a:pt x="200" y="218"/>
                    <a:pt x="198" y="214"/>
                  </a:cubicBezTo>
                  <a:cubicBezTo>
                    <a:pt x="197" y="211"/>
                    <a:pt x="194" y="208"/>
                    <a:pt x="192" y="207"/>
                  </a:cubicBezTo>
                  <a:cubicBezTo>
                    <a:pt x="186" y="218"/>
                    <a:pt x="187" y="236"/>
                    <a:pt x="196" y="243"/>
                  </a:cubicBezTo>
                  <a:close/>
                  <a:moveTo>
                    <a:pt x="93" y="224"/>
                  </a:moveTo>
                  <a:cubicBezTo>
                    <a:pt x="93" y="221"/>
                    <a:pt x="90" y="207"/>
                    <a:pt x="86" y="208"/>
                  </a:cubicBezTo>
                  <a:cubicBezTo>
                    <a:pt x="73" y="210"/>
                    <a:pt x="75" y="239"/>
                    <a:pt x="84" y="246"/>
                  </a:cubicBezTo>
                  <a:cubicBezTo>
                    <a:pt x="85" y="245"/>
                    <a:pt x="87" y="246"/>
                    <a:pt x="89" y="245"/>
                  </a:cubicBezTo>
                  <a:cubicBezTo>
                    <a:pt x="92" y="239"/>
                    <a:pt x="94" y="233"/>
                    <a:pt x="93" y="224"/>
                  </a:cubicBezTo>
                  <a:close/>
                  <a:moveTo>
                    <a:pt x="73" y="208"/>
                  </a:moveTo>
                  <a:cubicBezTo>
                    <a:pt x="66" y="211"/>
                    <a:pt x="64" y="226"/>
                    <a:pt x="64" y="235"/>
                  </a:cubicBezTo>
                  <a:cubicBezTo>
                    <a:pt x="66" y="238"/>
                    <a:pt x="67" y="242"/>
                    <a:pt x="68" y="245"/>
                  </a:cubicBezTo>
                  <a:cubicBezTo>
                    <a:pt x="72" y="244"/>
                    <a:pt x="76" y="243"/>
                    <a:pt x="77" y="239"/>
                  </a:cubicBezTo>
                  <a:cubicBezTo>
                    <a:pt x="77" y="237"/>
                    <a:pt x="75" y="234"/>
                    <a:pt x="74" y="232"/>
                  </a:cubicBezTo>
                  <a:cubicBezTo>
                    <a:pt x="72" y="224"/>
                    <a:pt x="75" y="217"/>
                    <a:pt x="78" y="210"/>
                  </a:cubicBezTo>
                  <a:cubicBezTo>
                    <a:pt x="75" y="211"/>
                    <a:pt x="75" y="207"/>
                    <a:pt x="73" y="208"/>
                  </a:cubicBezTo>
                  <a:close/>
                  <a:moveTo>
                    <a:pt x="148" y="210"/>
                  </a:moveTo>
                  <a:cubicBezTo>
                    <a:pt x="146" y="209"/>
                    <a:pt x="145" y="212"/>
                    <a:pt x="143" y="213"/>
                  </a:cubicBezTo>
                  <a:cubicBezTo>
                    <a:pt x="139" y="223"/>
                    <a:pt x="141" y="238"/>
                    <a:pt x="151" y="243"/>
                  </a:cubicBezTo>
                  <a:cubicBezTo>
                    <a:pt x="158" y="232"/>
                    <a:pt x="155" y="216"/>
                    <a:pt x="148" y="210"/>
                  </a:cubicBezTo>
                  <a:close/>
                  <a:moveTo>
                    <a:pt x="231" y="220"/>
                  </a:moveTo>
                  <a:cubicBezTo>
                    <a:pt x="221" y="221"/>
                    <a:pt x="211" y="221"/>
                    <a:pt x="203" y="223"/>
                  </a:cubicBezTo>
                  <a:cubicBezTo>
                    <a:pt x="203" y="225"/>
                    <a:pt x="203" y="228"/>
                    <a:pt x="204" y="230"/>
                  </a:cubicBezTo>
                  <a:cubicBezTo>
                    <a:pt x="213" y="229"/>
                    <a:pt x="222" y="228"/>
                    <a:pt x="233" y="227"/>
                  </a:cubicBezTo>
                  <a:cubicBezTo>
                    <a:pt x="243" y="226"/>
                    <a:pt x="253" y="228"/>
                    <a:pt x="259" y="223"/>
                  </a:cubicBezTo>
                  <a:cubicBezTo>
                    <a:pt x="259" y="221"/>
                    <a:pt x="258" y="220"/>
                    <a:pt x="258" y="218"/>
                  </a:cubicBezTo>
                  <a:cubicBezTo>
                    <a:pt x="248" y="219"/>
                    <a:pt x="240" y="220"/>
                    <a:pt x="231" y="220"/>
                  </a:cubicBezTo>
                  <a:close/>
                  <a:moveTo>
                    <a:pt x="59" y="229"/>
                  </a:moveTo>
                  <a:cubicBezTo>
                    <a:pt x="59" y="229"/>
                    <a:pt x="61" y="229"/>
                    <a:pt x="61" y="229"/>
                  </a:cubicBezTo>
                  <a:cubicBezTo>
                    <a:pt x="61" y="227"/>
                    <a:pt x="62" y="224"/>
                    <a:pt x="62" y="222"/>
                  </a:cubicBezTo>
                  <a:cubicBezTo>
                    <a:pt x="58" y="221"/>
                    <a:pt x="60" y="227"/>
                    <a:pt x="59" y="229"/>
                  </a:cubicBezTo>
                  <a:close/>
                  <a:moveTo>
                    <a:pt x="118" y="224"/>
                  </a:moveTo>
                  <a:cubicBezTo>
                    <a:pt x="111" y="224"/>
                    <a:pt x="103" y="223"/>
                    <a:pt x="96" y="225"/>
                  </a:cubicBezTo>
                  <a:cubicBezTo>
                    <a:pt x="96" y="228"/>
                    <a:pt x="96" y="229"/>
                    <a:pt x="96" y="231"/>
                  </a:cubicBezTo>
                  <a:cubicBezTo>
                    <a:pt x="111" y="229"/>
                    <a:pt x="124" y="232"/>
                    <a:pt x="139" y="230"/>
                  </a:cubicBezTo>
                  <a:cubicBezTo>
                    <a:pt x="139" y="228"/>
                    <a:pt x="138" y="225"/>
                    <a:pt x="138" y="223"/>
                  </a:cubicBezTo>
                  <a:cubicBezTo>
                    <a:pt x="132" y="222"/>
                    <a:pt x="125" y="224"/>
                    <a:pt x="118" y="224"/>
                  </a:cubicBezTo>
                  <a:close/>
                  <a:moveTo>
                    <a:pt x="158" y="224"/>
                  </a:moveTo>
                  <a:cubicBezTo>
                    <a:pt x="158" y="226"/>
                    <a:pt x="158" y="229"/>
                    <a:pt x="158" y="231"/>
                  </a:cubicBezTo>
                  <a:cubicBezTo>
                    <a:pt x="169" y="229"/>
                    <a:pt x="176" y="231"/>
                    <a:pt x="186" y="229"/>
                  </a:cubicBezTo>
                  <a:cubicBezTo>
                    <a:pt x="185" y="227"/>
                    <a:pt x="186" y="225"/>
                    <a:pt x="185" y="223"/>
                  </a:cubicBezTo>
                  <a:cubicBezTo>
                    <a:pt x="178" y="225"/>
                    <a:pt x="166" y="225"/>
                    <a:pt x="158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408"/>
            <p:cNvSpPr>
              <a:spLocks noEditPoints="1"/>
            </p:cNvSpPr>
            <p:nvPr/>
          </p:nvSpPr>
          <p:spPr bwMode="auto">
            <a:xfrm>
              <a:off x="1970088" y="3729038"/>
              <a:ext cx="204787" cy="230187"/>
            </a:xfrm>
            <a:custGeom>
              <a:avLst/>
              <a:gdLst>
                <a:gd name="T0" fmla="*/ 63 w 65"/>
                <a:gd name="T1" fmla="*/ 47 h 73"/>
                <a:gd name="T2" fmla="*/ 34 w 65"/>
                <a:gd name="T3" fmla="*/ 72 h 73"/>
                <a:gd name="T4" fmla="*/ 11 w 65"/>
                <a:gd name="T5" fmla="*/ 61 h 73"/>
                <a:gd name="T6" fmla="*/ 11 w 65"/>
                <a:gd name="T7" fmla="*/ 12 h 73"/>
                <a:gd name="T8" fmla="*/ 34 w 65"/>
                <a:gd name="T9" fmla="*/ 8 h 73"/>
                <a:gd name="T10" fmla="*/ 36 w 65"/>
                <a:gd name="T11" fmla="*/ 24 h 73"/>
                <a:gd name="T12" fmla="*/ 40 w 65"/>
                <a:gd name="T13" fmla="*/ 39 h 73"/>
                <a:gd name="T14" fmla="*/ 56 w 65"/>
                <a:gd name="T15" fmla="*/ 57 h 73"/>
                <a:gd name="T16" fmla="*/ 52 w 65"/>
                <a:gd name="T17" fmla="*/ 46 h 73"/>
                <a:gd name="T18" fmla="*/ 60 w 65"/>
                <a:gd name="T19" fmla="*/ 35 h 73"/>
                <a:gd name="T20" fmla="*/ 51 w 65"/>
                <a:gd name="T21" fmla="*/ 34 h 73"/>
                <a:gd name="T22" fmla="*/ 57 w 65"/>
                <a:gd name="T23" fmla="*/ 23 h 73"/>
                <a:gd name="T24" fmla="*/ 56 w 65"/>
                <a:gd name="T25" fmla="*/ 21 h 73"/>
                <a:gd name="T26" fmla="*/ 43 w 65"/>
                <a:gd name="T27" fmla="*/ 19 h 73"/>
                <a:gd name="T28" fmla="*/ 34 w 65"/>
                <a:gd name="T29" fmla="*/ 8 h 73"/>
                <a:gd name="T30" fmla="*/ 20 w 65"/>
                <a:gd name="T31" fmla="*/ 12 h 73"/>
                <a:gd name="T32" fmla="*/ 30 w 65"/>
                <a:gd name="T33" fmla="*/ 9 h 73"/>
                <a:gd name="T34" fmla="*/ 33 w 65"/>
                <a:gd name="T35" fmla="*/ 69 h 73"/>
                <a:gd name="T36" fmla="*/ 44 w 65"/>
                <a:gd name="T37" fmla="*/ 60 h 73"/>
                <a:gd name="T38" fmla="*/ 46 w 65"/>
                <a:gd name="T39" fmla="*/ 56 h 73"/>
                <a:gd name="T40" fmla="*/ 27 w 65"/>
                <a:gd name="T41" fmla="*/ 40 h 73"/>
                <a:gd name="T42" fmla="*/ 29 w 65"/>
                <a:gd name="T43" fmla="*/ 25 h 73"/>
                <a:gd name="T44" fmla="*/ 17 w 65"/>
                <a:gd name="T45" fmla="*/ 13 h 73"/>
                <a:gd name="T46" fmla="*/ 18 w 65"/>
                <a:gd name="T47" fmla="*/ 25 h 73"/>
                <a:gd name="T48" fmla="*/ 5 w 65"/>
                <a:gd name="T49" fmla="*/ 31 h 73"/>
                <a:gd name="T50" fmla="*/ 5 w 65"/>
                <a:gd name="T51" fmla="*/ 36 h 73"/>
                <a:gd name="T52" fmla="*/ 16 w 65"/>
                <a:gd name="T53" fmla="*/ 46 h 73"/>
                <a:gd name="T54" fmla="*/ 9 w 65"/>
                <a:gd name="T55" fmla="*/ 53 h 73"/>
                <a:gd name="T56" fmla="*/ 27 w 65"/>
                <a:gd name="T57" fmla="*/ 20 h 73"/>
                <a:gd name="T58" fmla="*/ 32 w 65"/>
                <a:gd name="T59" fmla="*/ 14 h 73"/>
                <a:gd name="T60" fmla="*/ 32 w 65"/>
                <a:gd name="T61" fmla="*/ 31 h 73"/>
                <a:gd name="T62" fmla="*/ 32 w 65"/>
                <a:gd name="T63" fmla="*/ 31 h 73"/>
                <a:gd name="T64" fmla="*/ 36 w 65"/>
                <a:gd name="T65" fmla="*/ 35 h 73"/>
                <a:gd name="T66" fmla="*/ 44 w 65"/>
                <a:gd name="T67" fmla="*/ 49 h 73"/>
                <a:gd name="T68" fmla="*/ 38 w 65"/>
                <a:gd name="T69" fmla="*/ 43 h 73"/>
                <a:gd name="T70" fmla="*/ 51 w 65"/>
                <a:gd name="T71" fmla="*/ 58 h 73"/>
                <a:gd name="T72" fmla="*/ 54 w 65"/>
                <a:gd name="T73" fmla="*/ 58 h 73"/>
                <a:gd name="T74" fmla="*/ 51 w 65"/>
                <a:gd name="T75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73">
                  <a:moveTo>
                    <a:pt x="46" y="7"/>
                  </a:moveTo>
                  <a:cubicBezTo>
                    <a:pt x="58" y="13"/>
                    <a:pt x="65" y="29"/>
                    <a:pt x="63" y="47"/>
                  </a:cubicBezTo>
                  <a:cubicBezTo>
                    <a:pt x="63" y="52"/>
                    <a:pt x="60" y="58"/>
                    <a:pt x="57" y="62"/>
                  </a:cubicBezTo>
                  <a:cubicBezTo>
                    <a:pt x="53" y="67"/>
                    <a:pt x="43" y="73"/>
                    <a:pt x="34" y="72"/>
                  </a:cubicBezTo>
                  <a:cubicBezTo>
                    <a:pt x="31" y="71"/>
                    <a:pt x="27" y="70"/>
                    <a:pt x="24" y="69"/>
                  </a:cubicBezTo>
                  <a:cubicBezTo>
                    <a:pt x="19" y="67"/>
                    <a:pt x="15" y="64"/>
                    <a:pt x="11" y="61"/>
                  </a:cubicBezTo>
                  <a:cubicBezTo>
                    <a:pt x="9" y="58"/>
                    <a:pt x="7" y="54"/>
                    <a:pt x="4" y="51"/>
                  </a:cubicBezTo>
                  <a:cubicBezTo>
                    <a:pt x="0" y="36"/>
                    <a:pt x="3" y="21"/>
                    <a:pt x="11" y="12"/>
                  </a:cubicBezTo>
                  <a:cubicBezTo>
                    <a:pt x="20" y="6"/>
                    <a:pt x="34" y="0"/>
                    <a:pt x="46" y="7"/>
                  </a:cubicBezTo>
                  <a:close/>
                  <a:moveTo>
                    <a:pt x="34" y="8"/>
                  </a:moveTo>
                  <a:cubicBezTo>
                    <a:pt x="34" y="14"/>
                    <a:pt x="39" y="18"/>
                    <a:pt x="41" y="22"/>
                  </a:cubicBezTo>
                  <a:cubicBezTo>
                    <a:pt x="40" y="24"/>
                    <a:pt x="39" y="24"/>
                    <a:pt x="36" y="24"/>
                  </a:cubicBezTo>
                  <a:cubicBezTo>
                    <a:pt x="36" y="27"/>
                    <a:pt x="35" y="29"/>
                    <a:pt x="36" y="31"/>
                  </a:cubicBezTo>
                  <a:cubicBezTo>
                    <a:pt x="38" y="33"/>
                    <a:pt x="41" y="36"/>
                    <a:pt x="40" y="39"/>
                  </a:cubicBezTo>
                  <a:cubicBezTo>
                    <a:pt x="43" y="45"/>
                    <a:pt x="48" y="48"/>
                    <a:pt x="52" y="53"/>
                  </a:cubicBezTo>
                  <a:cubicBezTo>
                    <a:pt x="54" y="48"/>
                    <a:pt x="58" y="53"/>
                    <a:pt x="56" y="57"/>
                  </a:cubicBezTo>
                  <a:cubicBezTo>
                    <a:pt x="58" y="56"/>
                    <a:pt x="58" y="52"/>
                    <a:pt x="60" y="50"/>
                  </a:cubicBezTo>
                  <a:cubicBezTo>
                    <a:pt x="58" y="48"/>
                    <a:pt x="53" y="49"/>
                    <a:pt x="52" y="46"/>
                  </a:cubicBezTo>
                  <a:cubicBezTo>
                    <a:pt x="55" y="46"/>
                    <a:pt x="58" y="47"/>
                    <a:pt x="60" y="48"/>
                  </a:cubicBezTo>
                  <a:cubicBezTo>
                    <a:pt x="60" y="43"/>
                    <a:pt x="61" y="40"/>
                    <a:pt x="60" y="35"/>
                  </a:cubicBezTo>
                  <a:cubicBezTo>
                    <a:pt x="59" y="38"/>
                    <a:pt x="53" y="37"/>
                    <a:pt x="51" y="36"/>
                  </a:cubicBezTo>
                  <a:cubicBezTo>
                    <a:pt x="51" y="35"/>
                    <a:pt x="51" y="35"/>
                    <a:pt x="51" y="34"/>
                  </a:cubicBezTo>
                  <a:cubicBezTo>
                    <a:pt x="54" y="33"/>
                    <a:pt x="58" y="31"/>
                    <a:pt x="60" y="34"/>
                  </a:cubicBezTo>
                  <a:cubicBezTo>
                    <a:pt x="60" y="30"/>
                    <a:pt x="59" y="26"/>
                    <a:pt x="57" y="23"/>
                  </a:cubicBezTo>
                  <a:cubicBezTo>
                    <a:pt x="54" y="24"/>
                    <a:pt x="51" y="27"/>
                    <a:pt x="47" y="27"/>
                  </a:cubicBezTo>
                  <a:cubicBezTo>
                    <a:pt x="49" y="24"/>
                    <a:pt x="53" y="23"/>
                    <a:pt x="56" y="21"/>
                  </a:cubicBezTo>
                  <a:cubicBezTo>
                    <a:pt x="54" y="18"/>
                    <a:pt x="52" y="13"/>
                    <a:pt x="48" y="12"/>
                  </a:cubicBezTo>
                  <a:cubicBezTo>
                    <a:pt x="46" y="15"/>
                    <a:pt x="46" y="19"/>
                    <a:pt x="43" y="19"/>
                  </a:cubicBezTo>
                  <a:cubicBezTo>
                    <a:pt x="42" y="17"/>
                    <a:pt x="45" y="13"/>
                    <a:pt x="46" y="11"/>
                  </a:cubicBezTo>
                  <a:cubicBezTo>
                    <a:pt x="42" y="9"/>
                    <a:pt x="40" y="7"/>
                    <a:pt x="34" y="8"/>
                  </a:cubicBezTo>
                  <a:close/>
                  <a:moveTo>
                    <a:pt x="30" y="9"/>
                  </a:moveTo>
                  <a:cubicBezTo>
                    <a:pt x="27" y="9"/>
                    <a:pt x="23" y="11"/>
                    <a:pt x="20" y="12"/>
                  </a:cubicBezTo>
                  <a:cubicBezTo>
                    <a:pt x="21" y="15"/>
                    <a:pt x="23" y="17"/>
                    <a:pt x="25" y="19"/>
                  </a:cubicBezTo>
                  <a:cubicBezTo>
                    <a:pt x="27" y="16"/>
                    <a:pt x="30" y="13"/>
                    <a:pt x="30" y="9"/>
                  </a:cubicBezTo>
                  <a:close/>
                  <a:moveTo>
                    <a:pt x="16" y="62"/>
                  </a:moveTo>
                  <a:cubicBezTo>
                    <a:pt x="21" y="66"/>
                    <a:pt x="28" y="66"/>
                    <a:pt x="33" y="69"/>
                  </a:cubicBezTo>
                  <a:cubicBezTo>
                    <a:pt x="40" y="68"/>
                    <a:pt x="47" y="67"/>
                    <a:pt x="52" y="63"/>
                  </a:cubicBezTo>
                  <a:cubicBezTo>
                    <a:pt x="51" y="59"/>
                    <a:pt x="46" y="61"/>
                    <a:pt x="44" y="60"/>
                  </a:cubicBezTo>
                  <a:cubicBezTo>
                    <a:pt x="44" y="59"/>
                    <a:pt x="43" y="59"/>
                    <a:pt x="43" y="58"/>
                  </a:cubicBezTo>
                  <a:cubicBezTo>
                    <a:pt x="43" y="57"/>
                    <a:pt x="45" y="57"/>
                    <a:pt x="46" y="56"/>
                  </a:cubicBezTo>
                  <a:cubicBezTo>
                    <a:pt x="43" y="51"/>
                    <a:pt x="38" y="48"/>
                    <a:pt x="34" y="44"/>
                  </a:cubicBezTo>
                  <a:cubicBezTo>
                    <a:pt x="31" y="43"/>
                    <a:pt x="29" y="42"/>
                    <a:pt x="27" y="40"/>
                  </a:cubicBezTo>
                  <a:cubicBezTo>
                    <a:pt x="25" y="37"/>
                    <a:pt x="26" y="33"/>
                    <a:pt x="30" y="33"/>
                  </a:cubicBezTo>
                  <a:cubicBezTo>
                    <a:pt x="29" y="30"/>
                    <a:pt x="29" y="27"/>
                    <a:pt x="29" y="25"/>
                  </a:cubicBezTo>
                  <a:cubicBezTo>
                    <a:pt x="28" y="23"/>
                    <a:pt x="24" y="24"/>
                    <a:pt x="23" y="22"/>
                  </a:cubicBezTo>
                  <a:cubicBezTo>
                    <a:pt x="23" y="17"/>
                    <a:pt x="18" y="17"/>
                    <a:pt x="17" y="13"/>
                  </a:cubicBezTo>
                  <a:cubicBezTo>
                    <a:pt x="16" y="16"/>
                    <a:pt x="12" y="16"/>
                    <a:pt x="11" y="19"/>
                  </a:cubicBezTo>
                  <a:cubicBezTo>
                    <a:pt x="13" y="21"/>
                    <a:pt x="17" y="22"/>
                    <a:pt x="18" y="25"/>
                  </a:cubicBezTo>
                  <a:cubicBezTo>
                    <a:pt x="14" y="25"/>
                    <a:pt x="13" y="22"/>
                    <a:pt x="9" y="21"/>
                  </a:cubicBezTo>
                  <a:cubicBezTo>
                    <a:pt x="7" y="24"/>
                    <a:pt x="6" y="28"/>
                    <a:pt x="5" y="31"/>
                  </a:cubicBezTo>
                  <a:cubicBezTo>
                    <a:pt x="8" y="31"/>
                    <a:pt x="12" y="30"/>
                    <a:pt x="14" y="32"/>
                  </a:cubicBezTo>
                  <a:cubicBezTo>
                    <a:pt x="13" y="36"/>
                    <a:pt x="7" y="36"/>
                    <a:pt x="5" y="36"/>
                  </a:cubicBezTo>
                  <a:cubicBezTo>
                    <a:pt x="3" y="43"/>
                    <a:pt x="6" y="49"/>
                    <a:pt x="9" y="53"/>
                  </a:cubicBezTo>
                  <a:cubicBezTo>
                    <a:pt x="10" y="50"/>
                    <a:pt x="14" y="48"/>
                    <a:pt x="16" y="46"/>
                  </a:cubicBezTo>
                  <a:cubicBezTo>
                    <a:pt x="16" y="47"/>
                    <a:pt x="18" y="46"/>
                    <a:pt x="17" y="48"/>
                  </a:cubicBezTo>
                  <a:cubicBezTo>
                    <a:pt x="16" y="51"/>
                    <a:pt x="12" y="52"/>
                    <a:pt x="9" y="53"/>
                  </a:cubicBezTo>
                  <a:cubicBezTo>
                    <a:pt x="11" y="56"/>
                    <a:pt x="13" y="60"/>
                    <a:pt x="16" y="62"/>
                  </a:cubicBezTo>
                  <a:close/>
                  <a:moveTo>
                    <a:pt x="27" y="20"/>
                  </a:moveTo>
                  <a:cubicBezTo>
                    <a:pt x="30" y="22"/>
                    <a:pt x="33" y="22"/>
                    <a:pt x="37" y="20"/>
                  </a:cubicBezTo>
                  <a:cubicBezTo>
                    <a:pt x="35" y="18"/>
                    <a:pt x="34" y="16"/>
                    <a:pt x="32" y="14"/>
                  </a:cubicBezTo>
                  <a:cubicBezTo>
                    <a:pt x="31" y="17"/>
                    <a:pt x="28" y="18"/>
                    <a:pt x="27" y="20"/>
                  </a:cubicBezTo>
                  <a:close/>
                  <a:moveTo>
                    <a:pt x="32" y="31"/>
                  </a:moveTo>
                  <a:cubicBezTo>
                    <a:pt x="33" y="29"/>
                    <a:pt x="33" y="26"/>
                    <a:pt x="32" y="24"/>
                  </a:cubicBezTo>
                  <a:cubicBezTo>
                    <a:pt x="32" y="27"/>
                    <a:pt x="31" y="28"/>
                    <a:pt x="32" y="31"/>
                  </a:cubicBezTo>
                  <a:close/>
                  <a:moveTo>
                    <a:pt x="30" y="39"/>
                  </a:moveTo>
                  <a:cubicBezTo>
                    <a:pt x="33" y="43"/>
                    <a:pt x="39" y="40"/>
                    <a:pt x="36" y="35"/>
                  </a:cubicBezTo>
                  <a:cubicBezTo>
                    <a:pt x="34" y="35"/>
                    <a:pt x="29" y="34"/>
                    <a:pt x="30" y="39"/>
                  </a:cubicBezTo>
                  <a:close/>
                  <a:moveTo>
                    <a:pt x="44" y="49"/>
                  </a:moveTo>
                  <a:cubicBezTo>
                    <a:pt x="46" y="51"/>
                    <a:pt x="46" y="55"/>
                    <a:pt x="50" y="55"/>
                  </a:cubicBezTo>
                  <a:cubicBezTo>
                    <a:pt x="46" y="51"/>
                    <a:pt x="42" y="46"/>
                    <a:pt x="38" y="43"/>
                  </a:cubicBezTo>
                  <a:cubicBezTo>
                    <a:pt x="39" y="46"/>
                    <a:pt x="42" y="47"/>
                    <a:pt x="44" y="49"/>
                  </a:cubicBezTo>
                  <a:close/>
                  <a:moveTo>
                    <a:pt x="51" y="58"/>
                  </a:moveTo>
                  <a:cubicBezTo>
                    <a:pt x="52" y="58"/>
                    <a:pt x="52" y="59"/>
                    <a:pt x="53" y="59"/>
                  </a:cubicBezTo>
                  <a:cubicBezTo>
                    <a:pt x="53" y="58"/>
                    <a:pt x="53" y="58"/>
                    <a:pt x="54" y="58"/>
                  </a:cubicBezTo>
                  <a:cubicBezTo>
                    <a:pt x="53" y="57"/>
                    <a:pt x="51" y="57"/>
                    <a:pt x="51" y="57"/>
                  </a:cubicBezTo>
                  <a:cubicBezTo>
                    <a:pt x="51" y="57"/>
                    <a:pt x="51" y="58"/>
                    <a:pt x="51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3321" name="组合 438"/>
          <p:cNvGrpSpPr/>
          <p:nvPr/>
        </p:nvGrpSpPr>
        <p:grpSpPr bwMode="auto">
          <a:xfrm>
            <a:off x="2897188" y="2879725"/>
            <a:ext cx="1003300" cy="1027113"/>
            <a:chOff x="2897188" y="2879725"/>
            <a:chExt cx="1003300" cy="1027113"/>
          </a:xfrm>
          <a:solidFill>
            <a:schemeClr val="accent1"/>
          </a:solidFill>
        </p:grpSpPr>
        <p:sp>
          <p:nvSpPr>
            <p:cNvPr id="14" name="Freeform 409"/>
            <p:cNvSpPr>
              <a:spLocks noEditPoints="1"/>
            </p:cNvSpPr>
            <p:nvPr/>
          </p:nvSpPr>
          <p:spPr bwMode="auto">
            <a:xfrm>
              <a:off x="2967038" y="3317875"/>
              <a:ext cx="144462" cy="152400"/>
            </a:xfrm>
            <a:custGeom>
              <a:avLst/>
              <a:gdLst>
                <a:gd name="T0" fmla="*/ 27 w 46"/>
                <a:gd name="T1" fmla="*/ 48 h 48"/>
                <a:gd name="T2" fmla="*/ 15 w 46"/>
                <a:gd name="T3" fmla="*/ 35 h 48"/>
                <a:gd name="T4" fmla="*/ 6 w 46"/>
                <a:gd name="T5" fmla="*/ 33 h 48"/>
                <a:gd name="T6" fmla="*/ 0 w 46"/>
                <a:gd name="T7" fmla="*/ 30 h 48"/>
                <a:gd name="T8" fmla="*/ 2 w 46"/>
                <a:gd name="T9" fmla="*/ 25 h 48"/>
                <a:gd name="T10" fmla="*/ 8 w 46"/>
                <a:gd name="T11" fmla="*/ 18 h 48"/>
                <a:gd name="T12" fmla="*/ 7 w 46"/>
                <a:gd name="T13" fmla="*/ 4 h 48"/>
                <a:gd name="T14" fmla="*/ 21 w 46"/>
                <a:gd name="T15" fmla="*/ 6 h 48"/>
                <a:gd name="T16" fmla="*/ 29 w 46"/>
                <a:gd name="T17" fmla="*/ 3 h 48"/>
                <a:gd name="T18" fmla="*/ 39 w 46"/>
                <a:gd name="T19" fmla="*/ 5 h 48"/>
                <a:gd name="T20" fmla="*/ 38 w 46"/>
                <a:gd name="T21" fmla="*/ 18 h 48"/>
                <a:gd name="T22" fmla="*/ 46 w 46"/>
                <a:gd name="T23" fmla="*/ 25 h 48"/>
                <a:gd name="T24" fmla="*/ 44 w 46"/>
                <a:gd name="T25" fmla="*/ 30 h 48"/>
                <a:gd name="T26" fmla="*/ 35 w 46"/>
                <a:gd name="T27" fmla="*/ 34 h 48"/>
                <a:gd name="T28" fmla="*/ 27 w 46"/>
                <a:gd name="T29" fmla="*/ 48 h 48"/>
                <a:gd name="T30" fmla="*/ 21 w 46"/>
                <a:gd name="T31" fmla="*/ 9 h 48"/>
                <a:gd name="T32" fmla="*/ 10 w 46"/>
                <a:gd name="T33" fmla="*/ 5 h 48"/>
                <a:gd name="T34" fmla="*/ 10 w 46"/>
                <a:gd name="T35" fmla="*/ 19 h 48"/>
                <a:gd name="T36" fmla="*/ 7 w 46"/>
                <a:gd name="T37" fmla="*/ 24 h 48"/>
                <a:gd name="T38" fmla="*/ 3 w 46"/>
                <a:gd name="T39" fmla="*/ 30 h 48"/>
                <a:gd name="T40" fmla="*/ 10 w 46"/>
                <a:gd name="T41" fmla="*/ 32 h 48"/>
                <a:gd name="T42" fmla="*/ 16 w 46"/>
                <a:gd name="T43" fmla="*/ 34 h 48"/>
                <a:gd name="T44" fmla="*/ 20 w 46"/>
                <a:gd name="T45" fmla="*/ 40 h 48"/>
                <a:gd name="T46" fmla="*/ 25 w 46"/>
                <a:gd name="T47" fmla="*/ 45 h 48"/>
                <a:gd name="T48" fmla="*/ 32 w 46"/>
                <a:gd name="T49" fmla="*/ 33 h 48"/>
                <a:gd name="T50" fmla="*/ 37 w 46"/>
                <a:gd name="T51" fmla="*/ 30 h 48"/>
                <a:gd name="T52" fmla="*/ 43 w 46"/>
                <a:gd name="T53" fmla="*/ 26 h 48"/>
                <a:gd name="T54" fmla="*/ 36 w 46"/>
                <a:gd name="T55" fmla="*/ 19 h 48"/>
                <a:gd name="T56" fmla="*/ 37 w 46"/>
                <a:gd name="T57" fmla="*/ 6 h 48"/>
                <a:gd name="T58" fmla="*/ 21 w 46"/>
                <a:gd name="T59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48">
                  <a:moveTo>
                    <a:pt x="27" y="48"/>
                  </a:moveTo>
                  <a:cubicBezTo>
                    <a:pt x="20" y="48"/>
                    <a:pt x="19" y="39"/>
                    <a:pt x="15" y="35"/>
                  </a:cubicBezTo>
                  <a:cubicBezTo>
                    <a:pt x="12" y="35"/>
                    <a:pt x="9" y="34"/>
                    <a:pt x="6" y="33"/>
                  </a:cubicBezTo>
                  <a:cubicBezTo>
                    <a:pt x="3" y="33"/>
                    <a:pt x="1" y="33"/>
                    <a:pt x="0" y="30"/>
                  </a:cubicBezTo>
                  <a:cubicBezTo>
                    <a:pt x="0" y="29"/>
                    <a:pt x="1" y="27"/>
                    <a:pt x="2" y="25"/>
                  </a:cubicBezTo>
                  <a:cubicBezTo>
                    <a:pt x="4" y="23"/>
                    <a:pt x="7" y="21"/>
                    <a:pt x="8" y="18"/>
                  </a:cubicBezTo>
                  <a:cubicBezTo>
                    <a:pt x="8" y="14"/>
                    <a:pt x="6" y="9"/>
                    <a:pt x="7" y="4"/>
                  </a:cubicBezTo>
                  <a:cubicBezTo>
                    <a:pt x="11" y="0"/>
                    <a:pt x="15" y="5"/>
                    <a:pt x="21" y="6"/>
                  </a:cubicBezTo>
                  <a:cubicBezTo>
                    <a:pt x="24" y="7"/>
                    <a:pt x="26" y="4"/>
                    <a:pt x="29" y="3"/>
                  </a:cubicBezTo>
                  <a:cubicBezTo>
                    <a:pt x="31" y="2"/>
                    <a:pt x="39" y="1"/>
                    <a:pt x="39" y="5"/>
                  </a:cubicBezTo>
                  <a:cubicBezTo>
                    <a:pt x="39" y="8"/>
                    <a:pt x="36" y="15"/>
                    <a:pt x="38" y="18"/>
                  </a:cubicBezTo>
                  <a:cubicBezTo>
                    <a:pt x="40" y="22"/>
                    <a:pt x="45" y="22"/>
                    <a:pt x="46" y="25"/>
                  </a:cubicBezTo>
                  <a:cubicBezTo>
                    <a:pt x="46" y="26"/>
                    <a:pt x="45" y="29"/>
                    <a:pt x="44" y="30"/>
                  </a:cubicBezTo>
                  <a:cubicBezTo>
                    <a:pt x="42" y="33"/>
                    <a:pt x="38" y="32"/>
                    <a:pt x="35" y="34"/>
                  </a:cubicBezTo>
                  <a:cubicBezTo>
                    <a:pt x="31" y="36"/>
                    <a:pt x="31" y="44"/>
                    <a:pt x="27" y="48"/>
                  </a:cubicBezTo>
                  <a:close/>
                  <a:moveTo>
                    <a:pt x="21" y="9"/>
                  </a:moveTo>
                  <a:cubicBezTo>
                    <a:pt x="18" y="8"/>
                    <a:pt x="15" y="5"/>
                    <a:pt x="10" y="5"/>
                  </a:cubicBezTo>
                  <a:cubicBezTo>
                    <a:pt x="8" y="9"/>
                    <a:pt x="9" y="14"/>
                    <a:pt x="10" y="19"/>
                  </a:cubicBezTo>
                  <a:cubicBezTo>
                    <a:pt x="8" y="20"/>
                    <a:pt x="7" y="22"/>
                    <a:pt x="7" y="24"/>
                  </a:cubicBezTo>
                  <a:cubicBezTo>
                    <a:pt x="5" y="25"/>
                    <a:pt x="3" y="28"/>
                    <a:pt x="3" y="30"/>
                  </a:cubicBezTo>
                  <a:cubicBezTo>
                    <a:pt x="5" y="31"/>
                    <a:pt x="8" y="31"/>
                    <a:pt x="10" y="32"/>
                  </a:cubicBezTo>
                  <a:cubicBezTo>
                    <a:pt x="12" y="33"/>
                    <a:pt x="15" y="32"/>
                    <a:pt x="16" y="34"/>
                  </a:cubicBezTo>
                  <a:cubicBezTo>
                    <a:pt x="18" y="35"/>
                    <a:pt x="18" y="38"/>
                    <a:pt x="20" y="40"/>
                  </a:cubicBezTo>
                  <a:cubicBezTo>
                    <a:pt x="21" y="43"/>
                    <a:pt x="23" y="44"/>
                    <a:pt x="25" y="45"/>
                  </a:cubicBezTo>
                  <a:cubicBezTo>
                    <a:pt x="29" y="42"/>
                    <a:pt x="29" y="36"/>
                    <a:pt x="32" y="33"/>
                  </a:cubicBezTo>
                  <a:cubicBezTo>
                    <a:pt x="34" y="32"/>
                    <a:pt x="35" y="31"/>
                    <a:pt x="37" y="30"/>
                  </a:cubicBezTo>
                  <a:cubicBezTo>
                    <a:pt x="39" y="30"/>
                    <a:pt x="43" y="30"/>
                    <a:pt x="43" y="26"/>
                  </a:cubicBezTo>
                  <a:cubicBezTo>
                    <a:pt x="43" y="23"/>
                    <a:pt x="37" y="23"/>
                    <a:pt x="36" y="19"/>
                  </a:cubicBezTo>
                  <a:cubicBezTo>
                    <a:pt x="34" y="14"/>
                    <a:pt x="37" y="12"/>
                    <a:pt x="37" y="6"/>
                  </a:cubicBezTo>
                  <a:cubicBezTo>
                    <a:pt x="31" y="3"/>
                    <a:pt x="27" y="8"/>
                    <a:pt x="2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410"/>
            <p:cNvSpPr>
              <a:spLocks noEditPoints="1"/>
            </p:cNvSpPr>
            <p:nvPr/>
          </p:nvSpPr>
          <p:spPr bwMode="auto">
            <a:xfrm>
              <a:off x="2986088" y="3343275"/>
              <a:ext cx="103187" cy="104775"/>
            </a:xfrm>
            <a:custGeom>
              <a:avLst/>
              <a:gdLst>
                <a:gd name="T0" fmla="*/ 26 w 33"/>
                <a:gd name="T1" fmla="*/ 0 h 33"/>
                <a:gd name="T2" fmla="*/ 27 w 33"/>
                <a:gd name="T3" fmla="*/ 10 h 33"/>
                <a:gd name="T4" fmla="*/ 32 w 33"/>
                <a:gd name="T5" fmla="*/ 15 h 33"/>
                <a:gd name="T6" fmla="*/ 30 w 33"/>
                <a:gd name="T7" fmla="*/ 20 h 33"/>
                <a:gd name="T8" fmla="*/ 21 w 33"/>
                <a:gd name="T9" fmla="*/ 31 h 33"/>
                <a:gd name="T10" fmla="*/ 13 w 33"/>
                <a:gd name="T11" fmla="*/ 22 h 33"/>
                <a:gd name="T12" fmla="*/ 1 w 33"/>
                <a:gd name="T13" fmla="*/ 21 h 33"/>
                <a:gd name="T14" fmla="*/ 4 w 33"/>
                <a:gd name="T15" fmla="*/ 13 h 33"/>
                <a:gd name="T16" fmla="*/ 5 w 33"/>
                <a:gd name="T17" fmla="*/ 1 h 33"/>
                <a:gd name="T18" fmla="*/ 8 w 33"/>
                <a:gd name="T19" fmla="*/ 0 h 33"/>
                <a:gd name="T20" fmla="*/ 23 w 33"/>
                <a:gd name="T21" fmla="*/ 0 h 33"/>
                <a:gd name="T22" fmla="*/ 26 w 33"/>
                <a:gd name="T23" fmla="*/ 0 h 33"/>
                <a:gd name="T24" fmla="*/ 7 w 33"/>
                <a:gd name="T25" fmla="*/ 3 h 33"/>
                <a:gd name="T26" fmla="*/ 10 w 33"/>
                <a:gd name="T27" fmla="*/ 10 h 33"/>
                <a:gd name="T28" fmla="*/ 4 w 33"/>
                <a:gd name="T29" fmla="*/ 19 h 33"/>
                <a:gd name="T30" fmla="*/ 14 w 33"/>
                <a:gd name="T31" fmla="*/ 19 h 33"/>
                <a:gd name="T32" fmla="*/ 19 w 33"/>
                <a:gd name="T33" fmla="*/ 28 h 33"/>
                <a:gd name="T34" fmla="*/ 29 w 33"/>
                <a:gd name="T35" fmla="*/ 18 h 33"/>
                <a:gd name="T36" fmla="*/ 24 w 33"/>
                <a:gd name="T37" fmla="*/ 12 h 33"/>
                <a:gd name="T38" fmla="*/ 24 w 33"/>
                <a:gd name="T39" fmla="*/ 3 h 33"/>
                <a:gd name="T40" fmla="*/ 14 w 33"/>
                <a:gd name="T41" fmla="*/ 6 h 33"/>
                <a:gd name="T42" fmla="*/ 7 w 33"/>
                <a:gd name="T4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3">
                  <a:moveTo>
                    <a:pt x="26" y="0"/>
                  </a:moveTo>
                  <a:cubicBezTo>
                    <a:pt x="27" y="3"/>
                    <a:pt x="26" y="7"/>
                    <a:pt x="27" y="10"/>
                  </a:cubicBezTo>
                  <a:cubicBezTo>
                    <a:pt x="27" y="12"/>
                    <a:pt x="29" y="14"/>
                    <a:pt x="32" y="15"/>
                  </a:cubicBezTo>
                  <a:cubicBezTo>
                    <a:pt x="33" y="17"/>
                    <a:pt x="32" y="19"/>
                    <a:pt x="30" y="20"/>
                  </a:cubicBezTo>
                  <a:cubicBezTo>
                    <a:pt x="24" y="19"/>
                    <a:pt x="23" y="26"/>
                    <a:pt x="21" y="31"/>
                  </a:cubicBezTo>
                  <a:cubicBezTo>
                    <a:pt x="15" y="33"/>
                    <a:pt x="16" y="24"/>
                    <a:pt x="13" y="22"/>
                  </a:cubicBezTo>
                  <a:cubicBezTo>
                    <a:pt x="9" y="20"/>
                    <a:pt x="5" y="23"/>
                    <a:pt x="1" y="21"/>
                  </a:cubicBezTo>
                  <a:cubicBezTo>
                    <a:pt x="0" y="17"/>
                    <a:pt x="3" y="15"/>
                    <a:pt x="4" y="13"/>
                  </a:cubicBezTo>
                  <a:cubicBezTo>
                    <a:pt x="11" y="10"/>
                    <a:pt x="2" y="5"/>
                    <a:pt x="5" y="1"/>
                  </a:cubicBezTo>
                  <a:cubicBezTo>
                    <a:pt x="6" y="0"/>
                    <a:pt x="7" y="1"/>
                    <a:pt x="8" y="0"/>
                  </a:cubicBezTo>
                  <a:cubicBezTo>
                    <a:pt x="12" y="5"/>
                    <a:pt x="19" y="3"/>
                    <a:pt x="23" y="0"/>
                  </a:cubicBezTo>
                  <a:cubicBezTo>
                    <a:pt x="25" y="0"/>
                    <a:pt x="25" y="0"/>
                    <a:pt x="26" y="0"/>
                  </a:cubicBezTo>
                  <a:close/>
                  <a:moveTo>
                    <a:pt x="7" y="3"/>
                  </a:moveTo>
                  <a:cubicBezTo>
                    <a:pt x="7" y="7"/>
                    <a:pt x="10" y="7"/>
                    <a:pt x="10" y="10"/>
                  </a:cubicBezTo>
                  <a:cubicBezTo>
                    <a:pt x="9" y="14"/>
                    <a:pt x="3" y="14"/>
                    <a:pt x="4" y="19"/>
                  </a:cubicBezTo>
                  <a:cubicBezTo>
                    <a:pt x="7" y="19"/>
                    <a:pt x="10" y="19"/>
                    <a:pt x="14" y="19"/>
                  </a:cubicBezTo>
                  <a:cubicBezTo>
                    <a:pt x="17" y="21"/>
                    <a:pt x="15" y="28"/>
                    <a:pt x="19" y="28"/>
                  </a:cubicBezTo>
                  <a:cubicBezTo>
                    <a:pt x="21" y="23"/>
                    <a:pt x="22" y="16"/>
                    <a:pt x="29" y="18"/>
                  </a:cubicBezTo>
                  <a:cubicBezTo>
                    <a:pt x="29" y="15"/>
                    <a:pt x="25" y="15"/>
                    <a:pt x="24" y="12"/>
                  </a:cubicBezTo>
                  <a:cubicBezTo>
                    <a:pt x="23" y="9"/>
                    <a:pt x="25" y="6"/>
                    <a:pt x="24" y="3"/>
                  </a:cubicBezTo>
                  <a:cubicBezTo>
                    <a:pt x="21" y="3"/>
                    <a:pt x="18" y="5"/>
                    <a:pt x="14" y="6"/>
                  </a:cubicBezTo>
                  <a:cubicBezTo>
                    <a:pt x="12" y="5"/>
                    <a:pt x="9" y="4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411"/>
            <p:cNvSpPr>
              <a:spLocks noEditPoints="1"/>
            </p:cNvSpPr>
            <p:nvPr/>
          </p:nvSpPr>
          <p:spPr bwMode="auto">
            <a:xfrm>
              <a:off x="3606800" y="3425825"/>
              <a:ext cx="25400" cy="28575"/>
            </a:xfrm>
            <a:custGeom>
              <a:avLst/>
              <a:gdLst>
                <a:gd name="T0" fmla="*/ 6 w 8"/>
                <a:gd name="T1" fmla="*/ 1 h 9"/>
                <a:gd name="T2" fmla="*/ 6 w 8"/>
                <a:gd name="T3" fmla="*/ 9 h 9"/>
                <a:gd name="T4" fmla="*/ 4 w 8"/>
                <a:gd name="T5" fmla="*/ 9 h 9"/>
                <a:gd name="T6" fmla="*/ 1 w 8"/>
                <a:gd name="T7" fmla="*/ 3 h 9"/>
                <a:gd name="T8" fmla="*/ 6 w 8"/>
                <a:gd name="T9" fmla="*/ 1 h 9"/>
                <a:gd name="T10" fmla="*/ 4 w 8"/>
                <a:gd name="T11" fmla="*/ 6 h 9"/>
                <a:gd name="T12" fmla="*/ 6 w 8"/>
                <a:gd name="T13" fmla="*/ 6 h 9"/>
                <a:gd name="T14" fmla="*/ 4 w 8"/>
                <a:gd name="T1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9">
                  <a:moveTo>
                    <a:pt x="6" y="1"/>
                  </a:moveTo>
                  <a:cubicBezTo>
                    <a:pt x="8" y="3"/>
                    <a:pt x="8" y="7"/>
                    <a:pt x="6" y="9"/>
                  </a:cubicBezTo>
                  <a:cubicBezTo>
                    <a:pt x="6" y="9"/>
                    <a:pt x="4" y="9"/>
                    <a:pt x="4" y="9"/>
                  </a:cubicBezTo>
                  <a:cubicBezTo>
                    <a:pt x="2" y="9"/>
                    <a:pt x="0" y="5"/>
                    <a:pt x="1" y="3"/>
                  </a:cubicBezTo>
                  <a:cubicBezTo>
                    <a:pt x="2" y="0"/>
                    <a:pt x="4" y="1"/>
                    <a:pt x="6" y="1"/>
                  </a:cubicBezTo>
                  <a:close/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6" y="1"/>
                    <a:pt x="1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412"/>
            <p:cNvSpPr>
              <a:spLocks noEditPoints="1"/>
            </p:cNvSpPr>
            <p:nvPr/>
          </p:nvSpPr>
          <p:spPr bwMode="auto">
            <a:xfrm>
              <a:off x="3616325" y="3467100"/>
              <a:ext cx="31750" cy="38100"/>
            </a:xfrm>
            <a:custGeom>
              <a:avLst/>
              <a:gdLst>
                <a:gd name="T0" fmla="*/ 0 w 10"/>
                <a:gd name="T1" fmla="*/ 5 h 12"/>
                <a:gd name="T2" fmla="*/ 6 w 10"/>
                <a:gd name="T3" fmla="*/ 10 h 12"/>
                <a:gd name="T4" fmla="*/ 2 w 10"/>
                <a:gd name="T5" fmla="*/ 11 h 12"/>
                <a:gd name="T6" fmla="*/ 0 w 10"/>
                <a:gd name="T7" fmla="*/ 5 h 12"/>
                <a:gd name="T8" fmla="*/ 5 w 10"/>
                <a:gd name="T9" fmla="*/ 8 h 12"/>
                <a:gd name="T10" fmla="*/ 3 w 10"/>
                <a:gd name="T11" fmla="*/ 6 h 12"/>
                <a:gd name="T12" fmla="*/ 5 w 10"/>
                <a:gd name="T1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cubicBezTo>
                    <a:pt x="2" y="0"/>
                    <a:pt x="10" y="6"/>
                    <a:pt x="6" y="10"/>
                  </a:cubicBezTo>
                  <a:cubicBezTo>
                    <a:pt x="5" y="12"/>
                    <a:pt x="4" y="11"/>
                    <a:pt x="2" y="11"/>
                  </a:cubicBezTo>
                  <a:cubicBezTo>
                    <a:pt x="0" y="10"/>
                    <a:pt x="0" y="7"/>
                    <a:pt x="0" y="5"/>
                  </a:cubicBezTo>
                  <a:close/>
                  <a:moveTo>
                    <a:pt x="5" y="8"/>
                  </a:moveTo>
                  <a:cubicBezTo>
                    <a:pt x="5" y="7"/>
                    <a:pt x="4" y="7"/>
                    <a:pt x="3" y="6"/>
                  </a:cubicBezTo>
                  <a:cubicBezTo>
                    <a:pt x="1" y="7"/>
                    <a:pt x="3" y="10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413"/>
            <p:cNvSpPr/>
            <p:nvPr/>
          </p:nvSpPr>
          <p:spPr bwMode="auto">
            <a:xfrm>
              <a:off x="3436938" y="3495675"/>
              <a:ext cx="22225" cy="15875"/>
            </a:xfrm>
            <a:custGeom>
              <a:avLst/>
              <a:gdLst>
                <a:gd name="T0" fmla="*/ 7 w 7"/>
                <a:gd name="T1" fmla="*/ 2 h 5"/>
                <a:gd name="T2" fmla="*/ 7 w 7"/>
                <a:gd name="T3" fmla="*/ 3 h 5"/>
                <a:gd name="T4" fmla="*/ 1 w 7"/>
                <a:gd name="T5" fmla="*/ 4 h 5"/>
                <a:gd name="T6" fmla="*/ 1 w 7"/>
                <a:gd name="T7" fmla="*/ 2 h 5"/>
                <a:gd name="T8" fmla="*/ 7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cubicBezTo>
                    <a:pt x="7" y="2"/>
                    <a:pt x="7" y="3"/>
                    <a:pt x="7" y="3"/>
                  </a:cubicBezTo>
                  <a:cubicBezTo>
                    <a:pt x="6" y="5"/>
                    <a:pt x="3" y="3"/>
                    <a:pt x="1" y="4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3" y="0"/>
                    <a:pt x="5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414"/>
            <p:cNvSpPr/>
            <p:nvPr/>
          </p:nvSpPr>
          <p:spPr bwMode="auto">
            <a:xfrm>
              <a:off x="3471863" y="3492500"/>
              <a:ext cx="12700" cy="22225"/>
            </a:xfrm>
            <a:custGeom>
              <a:avLst/>
              <a:gdLst>
                <a:gd name="T0" fmla="*/ 2 w 4"/>
                <a:gd name="T1" fmla="*/ 7 h 7"/>
                <a:gd name="T2" fmla="*/ 0 w 4"/>
                <a:gd name="T3" fmla="*/ 4 h 7"/>
                <a:gd name="T4" fmla="*/ 2 w 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0"/>
                    <a:pt x="4" y="5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415"/>
            <p:cNvSpPr/>
            <p:nvPr/>
          </p:nvSpPr>
          <p:spPr bwMode="auto">
            <a:xfrm>
              <a:off x="3414713" y="3505200"/>
              <a:ext cx="12700" cy="12700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2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1" y="4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416"/>
            <p:cNvSpPr/>
            <p:nvPr/>
          </p:nvSpPr>
          <p:spPr bwMode="auto">
            <a:xfrm>
              <a:off x="3386138" y="3514725"/>
              <a:ext cx="15875" cy="9525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3" y="3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417"/>
            <p:cNvSpPr/>
            <p:nvPr/>
          </p:nvSpPr>
          <p:spPr bwMode="auto">
            <a:xfrm>
              <a:off x="3354388" y="3514725"/>
              <a:ext cx="19050" cy="12700"/>
            </a:xfrm>
            <a:custGeom>
              <a:avLst/>
              <a:gdLst>
                <a:gd name="T0" fmla="*/ 6 w 6"/>
                <a:gd name="T1" fmla="*/ 2 h 4"/>
                <a:gd name="T2" fmla="*/ 0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4" y="2"/>
                    <a:pt x="2" y="4"/>
                    <a:pt x="0" y="4"/>
                  </a:cubicBezTo>
                  <a:cubicBezTo>
                    <a:pt x="0" y="0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418"/>
            <p:cNvSpPr/>
            <p:nvPr/>
          </p:nvSpPr>
          <p:spPr bwMode="auto">
            <a:xfrm>
              <a:off x="3360738" y="3521075"/>
              <a:ext cx="101600" cy="22225"/>
            </a:xfrm>
            <a:custGeom>
              <a:avLst/>
              <a:gdLst>
                <a:gd name="T0" fmla="*/ 0 w 32"/>
                <a:gd name="T1" fmla="*/ 7 h 7"/>
                <a:gd name="T2" fmla="*/ 5 w 32"/>
                <a:gd name="T3" fmla="*/ 3 h 7"/>
                <a:gd name="T4" fmla="*/ 31 w 32"/>
                <a:gd name="T5" fmla="*/ 0 h 7"/>
                <a:gd name="T6" fmla="*/ 31 w 32"/>
                <a:gd name="T7" fmla="*/ 2 h 7"/>
                <a:gd name="T8" fmla="*/ 26 w 32"/>
                <a:gd name="T9" fmla="*/ 4 h 7"/>
                <a:gd name="T10" fmla="*/ 14 w 32"/>
                <a:gd name="T11" fmla="*/ 4 h 7"/>
                <a:gd name="T12" fmla="*/ 0 w 3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7">
                  <a:moveTo>
                    <a:pt x="0" y="7"/>
                  </a:moveTo>
                  <a:cubicBezTo>
                    <a:pt x="1" y="4"/>
                    <a:pt x="4" y="5"/>
                    <a:pt x="5" y="3"/>
                  </a:cubicBezTo>
                  <a:cubicBezTo>
                    <a:pt x="14" y="2"/>
                    <a:pt x="23" y="1"/>
                    <a:pt x="31" y="0"/>
                  </a:cubicBezTo>
                  <a:cubicBezTo>
                    <a:pt x="32" y="0"/>
                    <a:pt x="32" y="3"/>
                    <a:pt x="31" y="2"/>
                  </a:cubicBezTo>
                  <a:cubicBezTo>
                    <a:pt x="31" y="3"/>
                    <a:pt x="27" y="2"/>
                    <a:pt x="26" y="4"/>
                  </a:cubicBezTo>
                  <a:cubicBezTo>
                    <a:pt x="23" y="3"/>
                    <a:pt x="18" y="3"/>
                    <a:pt x="14" y="4"/>
                  </a:cubicBezTo>
                  <a:cubicBezTo>
                    <a:pt x="9" y="5"/>
                    <a:pt x="5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419"/>
            <p:cNvSpPr/>
            <p:nvPr/>
          </p:nvSpPr>
          <p:spPr bwMode="auto">
            <a:xfrm>
              <a:off x="3475038" y="3521075"/>
              <a:ext cx="9525" cy="15875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0 h 5"/>
                <a:gd name="T4" fmla="*/ 3 w 3"/>
                <a:gd name="T5" fmla="*/ 4 h 5"/>
                <a:gd name="T6" fmla="*/ 2 w 3"/>
                <a:gd name="T7" fmla="*/ 5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420"/>
            <p:cNvSpPr/>
            <p:nvPr/>
          </p:nvSpPr>
          <p:spPr bwMode="auto">
            <a:xfrm>
              <a:off x="3335338" y="3524250"/>
              <a:ext cx="12700" cy="12700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0 h 4"/>
                <a:gd name="T4" fmla="*/ 2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1"/>
                    <a:pt x="2" y="0"/>
                  </a:cubicBezTo>
                  <a:cubicBezTo>
                    <a:pt x="3" y="1"/>
                    <a:pt x="4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421"/>
            <p:cNvSpPr/>
            <p:nvPr/>
          </p:nvSpPr>
          <p:spPr bwMode="auto">
            <a:xfrm>
              <a:off x="3367088" y="3536950"/>
              <a:ext cx="98425" cy="28575"/>
            </a:xfrm>
            <a:custGeom>
              <a:avLst/>
              <a:gdLst>
                <a:gd name="T0" fmla="*/ 30 w 31"/>
                <a:gd name="T1" fmla="*/ 0 h 9"/>
                <a:gd name="T2" fmla="*/ 30 w 31"/>
                <a:gd name="T3" fmla="*/ 3 h 9"/>
                <a:gd name="T4" fmla="*/ 28 w 31"/>
                <a:gd name="T5" fmla="*/ 3 h 9"/>
                <a:gd name="T6" fmla="*/ 9 w 31"/>
                <a:gd name="T7" fmla="*/ 7 h 9"/>
                <a:gd name="T8" fmla="*/ 0 w 31"/>
                <a:gd name="T9" fmla="*/ 7 h 9"/>
                <a:gd name="T10" fmla="*/ 4 w 31"/>
                <a:gd name="T11" fmla="*/ 6 h 9"/>
                <a:gd name="T12" fmla="*/ 11 w 31"/>
                <a:gd name="T13" fmla="*/ 4 h 9"/>
                <a:gd name="T14" fmla="*/ 28 w 31"/>
                <a:gd name="T15" fmla="*/ 0 h 9"/>
                <a:gd name="T16" fmla="*/ 30 w 31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9">
                  <a:moveTo>
                    <a:pt x="30" y="0"/>
                  </a:moveTo>
                  <a:cubicBezTo>
                    <a:pt x="31" y="1"/>
                    <a:pt x="31" y="2"/>
                    <a:pt x="30" y="3"/>
                  </a:cubicBezTo>
                  <a:cubicBezTo>
                    <a:pt x="29" y="3"/>
                    <a:pt x="28" y="3"/>
                    <a:pt x="28" y="3"/>
                  </a:cubicBezTo>
                  <a:cubicBezTo>
                    <a:pt x="22" y="5"/>
                    <a:pt x="15" y="5"/>
                    <a:pt x="9" y="7"/>
                  </a:cubicBezTo>
                  <a:cubicBezTo>
                    <a:pt x="6" y="7"/>
                    <a:pt x="3" y="9"/>
                    <a:pt x="0" y="7"/>
                  </a:cubicBezTo>
                  <a:cubicBezTo>
                    <a:pt x="1" y="5"/>
                    <a:pt x="3" y="6"/>
                    <a:pt x="4" y="6"/>
                  </a:cubicBezTo>
                  <a:cubicBezTo>
                    <a:pt x="6" y="5"/>
                    <a:pt x="8" y="4"/>
                    <a:pt x="11" y="4"/>
                  </a:cubicBezTo>
                  <a:cubicBezTo>
                    <a:pt x="17" y="2"/>
                    <a:pt x="23" y="2"/>
                    <a:pt x="28" y="0"/>
                  </a:cubicBezTo>
                  <a:cubicBezTo>
                    <a:pt x="28" y="0"/>
                    <a:pt x="29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422"/>
            <p:cNvSpPr/>
            <p:nvPr/>
          </p:nvSpPr>
          <p:spPr bwMode="auto">
            <a:xfrm>
              <a:off x="3475038" y="3536950"/>
              <a:ext cx="15875" cy="19050"/>
            </a:xfrm>
            <a:custGeom>
              <a:avLst/>
              <a:gdLst>
                <a:gd name="T0" fmla="*/ 3 w 5"/>
                <a:gd name="T1" fmla="*/ 6 h 6"/>
                <a:gd name="T2" fmla="*/ 2 w 5"/>
                <a:gd name="T3" fmla="*/ 6 h 6"/>
                <a:gd name="T4" fmla="*/ 4 w 5"/>
                <a:gd name="T5" fmla="*/ 3 h 6"/>
                <a:gd name="T6" fmla="*/ 3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3" y="6"/>
                    <a:pt x="3" y="6"/>
                    <a:pt x="2" y="6"/>
                  </a:cubicBezTo>
                  <a:cubicBezTo>
                    <a:pt x="0" y="4"/>
                    <a:pt x="2" y="0"/>
                    <a:pt x="4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423"/>
            <p:cNvSpPr>
              <a:spLocks noEditPoints="1"/>
            </p:cNvSpPr>
            <p:nvPr/>
          </p:nvSpPr>
          <p:spPr bwMode="auto">
            <a:xfrm>
              <a:off x="3152775" y="3536950"/>
              <a:ext cx="31750" cy="38100"/>
            </a:xfrm>
            <a:custGeom>
              <a:avLst/>
              <a:gdLst>
                <a:gd name="T0" fmla="*/ 3 w 10"/>
                <a:gd name="T1" fmla="*/ 2 h 12"/>
                <a:gd name="T2" fmla="*/ 3 w 10"/>
                <a:gd name="T3" fmla="*/ 10 h 12"/>
                <a:gd name="T4" fmla="*/ 3 w 10"/>
                <a:gd name="T5" fmla="*/ 2 h 12"/>
                <a:gd name="T6" fmla="*/ 3 w 10"/>
                <a:gd name="T7" fmla="*/ 7 h 12"/>
                <a:gd name="T8" fmla="*/ 6 w 10"/>
                <a:gd name="T9" fmla="*/ 7 h 12"/>
                <a:gd name="T10" fmla="*/ 5 w 10"/>
                <a:gd name="T11" fmla="*/ 4 h 12"/>
                <a:gd name="T12" fmla="*/ 3 w 10"/>
                <a:gd name="T1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3" y="2"/>
                  </a:moveTo>
                  <a:cubicBezTo>
                    <a:pt x="10" y="0"/>
                    <a:pt x="10" y="12"/>
                    <a:pt x="3" y="10"/>
                  </a:cubicBezTo>
                  <a:cubicBezTo>
                    <a:pt x="1" y="8"/>
                    <a:pt x="0" y="4"/>
                    <a:pt x="3" y="2"/>
                  </a:cubicBezTo>
                  <a:close/>
                  <a:moveTo>
                    <a:pt x="3" y="7"/>
                  </a:moveTo>
                  <a:cubicBezTo>
                    <a:pt x="4" y="8"/>
                    <a:pt x="5" y="8"/>
                    <a:pt x="6" y="7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4" y="5"/>
                    <a:pt x="3" y="6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424"/>
            <p:cNvSpPr/>
            <p:nvPr/>
          </p:nvSpPr>
          <p:spPr bwMode="auto">
            <a:xfrm>
              <a:off x="3338513" y="3549650"/>
              <a:ext cx="12700" cy="19050"/>
            </a:xfrm>
            <a:custGeom>
              <a:avLst/>
              <a:gdLst>
                <a:gd name="T0" fmla="*/ 1 w 4"/>
                <a:gd name="T1" fmla="*/ 0 h 6"/>
                <a:gd name="T2" fmla="*/ 3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2" y="2"/>
                    <a:pt x="4" y="4"/>
                    <a:pt x="3" y="6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425"/>
            <p:cNvSpPr/>
            <p:nvPr/>
          </p:nvSpPr>
          <p:spPr bwMode="auto">
            <a:xfrm>
              <a:off x="3455988" y="3552825"/>
              <a:ext cx="19050" cy="9525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3 h 3"/>
                <a:gd name="T4" fmla="*/ 0 w 6"/>
                <a:gd name="T5" fmla="*/ 3 h 3"/>
                <a:gd name="T6" fmla="*/ 5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1"/>
                    <a:pt x="6" y="2"/>
                    <a:pt x="5" y="3"/>
                  </a:cubicBezTo>
                  <a:cubicBezTo>
                    <a:pt x="4" y="3"/>
                    <a:pt x="1" y="3"/>
                    <a:pt x="0" y="3"/>
                  </a:cubicBezTo>
                  <a:cubicBezTo>
                    <a:pt x="0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426"/>
            <p:cNvSpPr/>
            <p:nvPr/>
          </p:nvSpPr>
          <p:spPr bwMode="auto">
            <a:xfrm>
              <a:off x="3427413" y="3556000"/>
              <a:ext cx="19050" cy="12700"/>
            </a:xfrm>
            <a:custGeom>
              <a:avLst/>
              <a:gdLst>
                <a:gd name="T0" fmla="*/ 6 w 6"/>
                <a:gd name="T1" fmla="*/ 3 h 4"/>
                <a:gd name="T2" fmla="*/ 0 w 6"/>
                <a:gd name="T3" fmla="*/ 4 h 4"/>
                <a:gd name="T4" fmla="*/ 6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3"/>
                  </a:moveTo>
                  <a:cubicBezTo>
                    <a:pt x="6" y="4"/>
                    <a:pt x="2" y="4"/>
                    <a:pt x="0" y="4"/>
                  </a:cubicBezTo>
                  <a:cubicBezTo>
                    <a:pt x="1" y="2"/>
                    <a:pt x="6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427"/>
            <p:cNvSpPr/>
            <p:nvPr/>
          </p:nvSpPr>
          <p:spPr bwMode="auto">
            <a:xfrm>
              <a:off x="3398838" y="3568700"/>
              <a:ext cx="15875" cy="6350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2 h 2"/>
                <a:gd name="T4" fmla="*/ 0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1"/>
                    <a:pt x="5" y="2"/>
                  </a:cubicBezTo>
                  <a:cubicBezTo>
                    <a:pt x="3" y="2"/>
                    <a:pt x="1" y="2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28"/>
            <p:cNvSpPr/>
            <p:nvPr/>
          </p:nvSpPr>
          <p:spPr bwMode="auto">
            <a:xfrm>
              <a:off x="3370263" y="3568700"/>
              <a:ext cx="22225" cy="12700"/>
            </a:xfrm>
            <a:custGeom>
              <a:avLst/>
              <a:gdLst>
                <a:gd name="T0" fmla="*/ 5 w 7"/>
                <a:gd name="T1" fmla="*/ 3 h 4"/>
                <a:gd name="T2" fmla="*/ 0 w 7"/>
                <a:gd name="T3" fmla="*/ 4 h 4"/>
                <a:gd name="T4" fmla="*/ 5 w 7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5" y="3"/>
                  </a:moveTo>
                  <a:cubicBezTo>
                    <a:pt x="4" y="4"/>
                    <a:pt x="2" y="4"/>
                    <a:pt x="0" y="4"/>
                  </a:cubicBezTo>
                  <a:cubicBezTo>
                    <a:pt x="0" y="2"/>
                    <a:pt x="7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29"/>
            <p:cNvSpPr/>
            <p:nvPr/>
          </p:nvSpPr>
          <p:spPr bwMode="auto">
            <a:xfrm>
              <a:off x="3348038" y="3571875"/>
              <a:ext cx="12700" cy="9525"/>
            </a:xfrm>
            <a:custGeom>
              <a:avLst/>
              <a:gdLst>
                <a:gd name="T0" fmla="*/ 4 w 4"/>
                <a:gd name="T1" fmla="*/ 2 h 3"/>
                <a:gd name="T2" fmla="*/ 1 w 4"/>
                <a:gd name="T3" fmla="*/ 3 h 3"/>
                <a:gd name="T4" fmla="*/ 0 w 4"/>
                <a:gd name="T5" fmla="*/ 1 h 3"/>
                <a:gd name="T6" fmla="*/ 4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30"/>
            <p:cNvSpPr>
              <a:spLocks noEditPoints="1"/>
            </p:cNvSpPr>
            <p:nvPr/>
          </p:nvSpPr>
          <p:spPr bwMode="auto">
            <a:xfrm>
              <a:off x="3159125" y="3581400"/>
              <a:ext cx="44450" cy="33338"/>
            </a:xfrm>
            <a:custGeom>
              <a:avLst/>
              <a:gdLst>
                <a:gd name="T0" fmla="*/ 8 w 14"/>
                <a:gd name="T1" fmla="*/ 1 h 11"/>
                <a:gd name="T2" fmla="*/ 1 w 14"/>
                <a:gd name="T3" fmla="*/ 3 h 11"/>
                <a:gd name="T4" fmla="*/ 8 w 14"/>
                <a:gd name="T5" fmla="*/ 1 h 11"/>
                <a:gd name="T6" fmla="*/ 3 w 14"/>
                <a:gd name="T7" fmla="*/ 4 h 11"/>
                <a:gd name="T8" fmla="*/ 7 w 14"/>
                <a:gd name="T9" fmla="*/ 5 h 11"/>
                <a:gd name="T10" fmla="*/ 7 w 14"/>
                <a:gd name="T11" fmla="*/ 3 h 11"/>
                <a:gd name="T12" fmla="*/ 3 w 14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8" y="1"/>
                  </a:moveTo>
                  <a:cubicBezTo>
                    <a:pt x="14" y="8"/>
                    <a:pt x="0" y="11"/>
                    <a:pt x="1" y="3"/>
                  </a:cubicBezTo>
                  <a:cubicBezTo>
                    <a:pt x="1" y="0"/>
                    <a:pt x="5" y="0"/>
                    <a:pt x="8" y="1"/>
                  </a:cubicBezTo>
                  <a:close/>
                  <a:moveTo>
                    <a:pt x="3" y="4"/>
                  </a:moveTo>
                  <a:cubicBezTo>
                    <a:pt x="3" y="6"/>
                    <a:pt x="5" y="7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5" y="3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31"/>
            <p:cNvSpPr>
              <a:spLocks noEditPoints="1"/>
            </p:cNvSpPr>
            <p:nvPr/>
          </p:nvSpPr>
          <p:spPr bwMode="auto">
            <a:xfrm>
              <a:off x="3282950" y="3448050"/>
              <a:ext cx="250825" cy="173038"/>
            </a:xfrm>
            <a:custGeom>
              <a:avLst/>
              <a:gdLst>
                <a:gd name="T0" fmla="*/ 68 w 80"/>
                <a:gd name="T1" fmla="*/ 8 h 55"/>
                <a:gd name="T2" fmla="*/ 73 w 80"/>
                <a:gd name="T3" fmla="*/ 18 h 55"/>
                <a:gd name="T4" fmla="*/ 74 w 80"/>
                <a:gd name="T5" fmla="*/ 27 h 55"/>
                <a:gd name="T6" fmla="*/ 73 w 80"/>
                <a:gd name="T7" fmla="*/ 37 h 55"/>
                <a:gd name="T8" fmla="*/ 68 w 80"/>
                <a:gd name="T9" fmla="*/ 44 h 55"/>
                <a:gd name="T10" fmla="*/ 58 w 80"/>
                <a:gd name="T11" fmla="*/ 49 h 55"/>
                <a:gd name="T12" fmla="*/ 45 w 80"/>
                <a:gd name="T13" fmla="*/ 52 h 55"/>
                <a:gd name="T14" fmla="*/ 34 w 80"/>
                <a:gd name="T15" fmla="*/ 55 h 55"/>
                <a:gd name="T16" fmla="*/ 27 w 80"/>
                <a:gd name="T17" fmla="*/ 50 h 55"/>
                <a:gd name="T18" fmla="*/ 18 w 80"/>
                <a:gd name="T19" fmla="*/ 49 h 55"/>
                <a:gd name="T20" fmla="*/ 8 w 80"/>
                <a:gd name="T21" fmla="*/ 50 h 55"/>
                <a:gd name="T22" fmla="*/ 1 w 80"/>
                <a:gd name="T23" fmla="*/ 35 h 55"/>
                <a:gd name="T24" fmla="*/ 3 w 80"/>
                <a:gd name="T25" fmla="*/ 25 h 55"/>
                <a:gd name="T26" fmla="*/ 10 w 80"/>
                <a:gd name="T27" fmla="*/ 20 h 55"/>
                <a:gd name="T28" fmla="*/ 21 w 80"/>
                <a:gd name="T29" fmla="*/ 14 h 55"/>
                <a:gd name="T30" fmla="*/ 35 w 80"/>
                <a:gd name="T31" fmla="*/ 11 h 55"/>
                <a:gd name="T32" fmla="*/ 46 w 80"/>
                <a:gd name="T33" fmla="*/ 9 h 55"/>
                <a:gd name="T34" fmla="*/ 52 w 80"/>
                <a:gd name="T35" fmla="*/ 2 h 55"/>
                <a:gd name="T36" fmla="*/ 65 w 80"/>
                <a:gd name="T37" fmla="*/ 1 h 55"/>
                <a:gd name="T38" fmla="*/ 63 w 80"/>
                <a:gd name="T39" fmla="*/ 9 h 55"/>
                <a:gd name="T40" fmla="*/ 69 w 80"/>
                <a:gd name="T41" fmla="*/ 27 h 55"/>
                <a:gd name="T42" fmla="*/ 61 w 80"/>
                <a:gd name="T43" fmla="*/ 39 h 55"/>
                <a:gd name="T44" fmla="*/ 70 w 80"/>
                <a:gd name="T45" fmla="*/ 42 h 55"/>
                <a:gd name="T46" fmla="*/ 77 w 80"/>
                <a:gd name="T47" fmla="*/ 32 h 55"/>
                <a:gd name="T48" fmla="*/ 75 w 80"/>
                <a:gd name="T49" fmla="*/ 22 h 55"/>
                <a:gd name="T50" fmla="*/ 73 w 80"/>
                <a:gd name="T51" fmla="*/ 12 h 55"/>
                <a:gd name="T52" fmla="*/ 64 w 80"/>
                <a:gd name="T53" fmla="*/ 4 h 55"/>
                <a:gd name="T54" fmla="*/ 9 w 80"/>
                <a:gd name="T55" fmla="*/ 28 h 55"/>
                <a:gd name="T56" fmla="*/ 9 w 80"/>
                <a:gd name="T57" fmla="*/ 32 h 55"/>
                <a:gd name="T58" fmla="*/ 12 w 80"/>
                <a:gd name="T59" fmla="*/ 36 h 55"/>
                <a:gd name="T60" fmla="*/ 10 w 80"/>
                <a:gd name="T61" fmla="*/ 49 h 55"/>
                <a:gd name="T62" fmla="*/ 23 w 80"/>
                <a:gd name="T63" fmla="*/ 52 h 55"/>
                <a:gd name="T64" fmla="*/ 18 w 80"/>
                <a:gd name="T65" fmla="*/ 44 h 55"/>
                <a:gd name="T66" fmla="*/ 13 w 80"/>
                <a:gd name="T67" fmla="*/ 23 h 55"/>
                <a:gd name="T68" fmla="*/ 23 w 80"/>
                <a:gd name="T69" fmla="*/ 19 h 55"/>
                <a:gd name="T70" fmla="*/ 57 w 80"/>
                <a:gd name="T71" fmla="*/ 8 h 55"/>
                <a:gd name="T72" fmla="*/ 49 w 80"/>
                <a:gd name="T73" fmla="*/ 12 h 55"/>
                <a:gd name="T74" fmla="*/ 36 w 80"/>
                <a:gd name="T75" fmla="*/ 15 h 55"/>
                <a:gd name="T76" fmla="*/ 23 w 80"/>
                <a:gd name="T77" fmla="*/ 17 h 55"/>
                <a:gd name="T78" fmla="*/ 11 w 80"/>
                <a:gd name="T79" fmla="*/ 21 h 55"/>
                <a:gd name="T80" fmla="*/ 9 w 80"/>
                <a:gd name="T81" fmla="*/ 28 h 55"/>
                <a:gd name="T82" fmla="*/ 17 w 80"/>
                <a:gd name="T83" fmla="*/ 22 h 55"/>
                <a:gd name="T84" fmla="*/ 17 w 80"/>
                <a:gd name="T85" fmla="*/ 37 h 55"/>
                <a:gd name="T86" fmla="*/ 53 w 80"/>
                <a:gd name="T87" fmla="*/ 38 h 55"/>
                <a:gd name="T88" fmla="*/ 67 w 80"/>
                <a:gd name="T89" fmla="*/ 28 h 55"/>
                <a:gd name="T90" fmla="*/ 57 w 80"/>
                <a:gd name="T91" fmla="*/ 12 h 55"/>
                <a:gd name="T92" fmla="*/ 41 w 80"/>
                <a:gd name="T93" fmla="*/ 44 h 55"/>
                <a:gd name="T94" fmla="*/ 50 w 80"/>
                <a:gd name="T95" fmla="*/ 42 h 55"/>
                <a:gd name="T96" fmla="*/ 61 w 80"/>
                <a:gd name="T97" fmla="*/ 39 h 55"/>
                <a:gd name="T98" fmla="*/ 33 w 80"/>
                <a:gd name="T99" fmla="*/ 5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55">
                  <a:moveTo>
                    <a:pt x="65" y="1"/>
                  </a:moveTo>
                  <a:cubicBezTo>
                    <a:pt x="67" y="3"/>
                    <a:pt x="67" y="6"/>
                    <a:pt x="68" y="8"/>
                  </a:cubicBezTo>
                  <a:cubicBezTo>
                    <a:pt x="70" y="9"/>
                    <a:pt x="72" y="10"/>
                    <a:pt x="75" y="10"/>
                  </a:cubicBezTo>
                  <a:cubicBezTo>
                    <a:pt x="76" y="12"/>
                    <a:pt x="73" y="15"/>
                    <a:pt x="73" y="18"/>
                  </a:cubicBezTo>
                  <a:cubicBezTo>
                    <a:pt x="74" y="20"/>
                    <a:pt x="76" y="20"/>
                    <a:pt x="78" y="20"/>
                  </a:cubicBezTo>
                  <a:cubicBezTo>
                    <a:pt x="80" y="24"/>
                    <a:pt x="75" y="24"/>
                    <a:pt x="74" y="27"/>
                  </a:cubicBezTo>
                  <a:cubicBezTo>
                    <a:pt x="75" y="29"/>
                    <a:pt x="80" y="30"/>
                    <a:pt x="80" y="33"/>
                  </a:cubicBezTo>
                  <a:cubicBezTo>
                    <a:pt x="80" y="35"/>
                    <a:pt x="75" y="35"/>
                    <a:pt x="73" y="37"/>
                  </a:cubicBezTo>
                  <a:cubicBezTo>
                    <a:pt x="73" y="41"/>
                    <a:pt x="72" y="43"/>
                    <a:pt x="71" y="46"/>
                  </a:cubicBezTo>
                  <a:cubicBezTo>
                    <a:pt x="69" y="46"/>
                    <a:pt x="68" y="45"/>
                    <a:pt x="68" y="44"/>
                  </a:cubicBezTo>
                  <a:cubicBezTo>
                    <a:pt x="67" y="44"/>
                    <a:pt x="63" y="44"/>
                    <a:pt x="62" y="42"/>
                  </a:cubicBezTo>
                  <a:cubicBezTo>
                    <a:pt x="60" y="44"/>
                    <a:pt x="60" y="48"/>
                    <a:pt x="58" y="49"/>
                  </a:cubicBezTo>
                  <a:cubicBezTo>
                    <a:pt x="56" y="47"/>
                    <a:pt x="54" y="46"/>
                    <a:pt x="52" y="45"/>
                  </a:cubicBezTo>
                  <a:cubicBezTo>
                    <a:pt x="48" y="46"/>
                    <a:pt x="48" y="52"/>
                    <a:pt x="45" y="52"/>
                  </a:cubicBezTo>
                  <a:cubicBezTo>
                    <a:pt x="43" y="52"/>
                    <a:pt x="43" y="48"/>
                    <a:pt x="40" y="48"/>
                  </a:cubicBezTo>
                  <a:cubicBezTo>
                    <a:pt x="37" y="48"/>
                    <a:pt x="37" y="55"/>
                    <a:pt x="34" y="55"/>
                  </a:cubicBezTo>
                  <a:cubicBezTo>
                    <a:pt x="32" y="55"/>
                    <a:pt x="32" y="52"/>
                    <a:pt x="30" y="51"/>
                  </a:cubicBezTo>
                  <a:cubicBezTo>
                    <a:pt x="29" y="51"/>
                    <a:pt x="28" y="51"/>
                    <a:pt x="27" y="50"/>
                  </a:cubicBezTo>
                  <a:cubicBezTo>
                    <a:pt x="26" y="52"/>
                    <a:pt x="24" y="54"/>
                    <a:pt x="23" y="55"/>
                  </a:cubicBezTo>
                  <a:cubicBezTo>
                    <a:pt x="20" y="55"/>
                    <a:pt x="20" y="51"/>
                    <a:pt x="18" y="49"/>
                  </a:cubicBezTo>
                  <a:cubicBezTo>
                    <a:pt x="14" y="48"/>
                    <a:pt x="13" y="52"/>
                    <a:pt x="9" y="51"/>
                  </a:cubicBezTo>
                  <a:cubicBezTo>
                    <a:pt x="8" y="51"/>
                    <a:pt x="8" y="51"/>
                    <a:pt x="8" y="50"/>
                  </a:cubicBezTo>
                  <a:cubicBezTo>
                    <a:pt x="8" y="46"/>
                    <a:pt x="10" y="42"/>
                    <a:pt x="9" y="38"/>
                  </a:cubicBezTo>
                  <a:cubicBezTo>
                    <a:pt x="7" y="37"/>
                    <a:pt x="4" y="36"/>
                    <a:pt x="1" y="35"/>
                  </a:cubicBezTo>
                  <a:cubicBezTo>
                    <a:pt x="1" y="31"/>
                    <a:pt x="4" y="31"/>
                    <a:pt x="7" y="30"/>
                  </a:cubicBezTo>
                  <a:cubicBezTo>
                    <a:pt x="5" y="29"/>
                    <a:pt x="5" y="27"/>
                    <a:pt x="3" y="25"/>
                  </a:cubicBezTo>
                  <a:cubicBezTo>
                    <a:pt x="2" y="23"/>
                    <a:pt x="0" y="22"/>
                    <a:pt x="2" y="19"/>
                  </a:cubicBezTo>
                  <a:cubicBezTo>
                    <a:pt x="5" y="19"/>
                    <a:pt x="8" y="19"/>
                    <a:pt x="10" y="20"/>
                  </a:cubicBezTo>
                  <a:cubicBezTo>
                    <a:pt x="11" y="17"/>
                    <a:pt x="11" y="13"/>
                    <a:pt x="14" y="11"/>
                  </a:cubicBezTo>
                  <a:cubicBezTo>
                    <a:pt x="17" y="12"/>
                    <a:pt x="19" y="15"/>
                    <a:pt x="21" y="14"/>
                  </a:cubicBezTo>
                  <a:cubicBezTo>
                    <a:pt x="24" y="14"/>
                    <a:pt x="24" y="10"/>
                    <a:pt x="25" y="8"/>
                  </a:cubicBezTo>
                  <a:cubicBezTo>
                    <a:pt x="29" y="9"/>
                    <a:pt x="31" y="12"/>
                    <a:pt x="35" y="11"/>
                  </a:cubicBezTo>
                  <a:cubicBezTo>
                    <a:pt x="37" y="10"/>
                    <a:pt x="37" y="8"/>
                    <a:pt x="38" y="6"/>
                  </a:cubicBezTo>
                  <a:cubicBezTo>
                    <a:pt x="42" y="4"/>
                    <a:pt x="43" y="9"/>
                    <a:pt x="46" y="9"/>
                  </a:cubicBezTo>
                  <a:cubicBezTo>
                    <a:pt x="48" y="8"/>
                    <a:pt x="47" y="7"/>
                    <a:pt x="48" y="6"/>
                  </a:cubicBezTo>
                  <a:cubicBezTo>
                    <a:pt x="49" y="5"/>
                    <a:pt x="51" y="3"/>
                    <a:pt x="52" y="2"/>
                  </a:cubicBezTo>
                  <a:cubicBezTo>
                    <a:pt x="54" y="3"/>
                    <a:pt x="55" y="6"/>
                    <a:pt x="58" y="6"/>
                  </a:cubicBezTo>
                  <a:cubicBezTo>
                    <a:pt x="61" y="5"/>
                    <a:pt x="62" y="0"/>
                    <a:pt x="65" y="1"/>
                  </a:cubicBezTo>
                  <a:close/>
                  <a:moveTo>
                    <a:pt x="60" y="8"/>
                  </a:moveTo>
                  <a:cubicBezTo>
                    <a:pt x="61" y="8"/>
                    <a:pt x="62" y="8"/>
                    <a:pt x="63" y="9"/>
                  </a:cubicBezTo>
                  <a:cubicBezTo>
                    <a:pt x="64" y="10"/>
                    <a:pt x="64" y="11"/>
                    <a:pt x="65" y="11"/>
                  </a:cubicBezTo>
                  <a:cubicBezTo>
                    <a:pt x="67" y="17"/>
                    <a:pt x="68" y="21"/>
                    <a:pt x="69" y="27"/>
                  </a:cubicBezTo>
                  <a:cubicBezTo>
                    <a:pt x="70" y="29"/>
                    <a:pt x="70" y="32"/>
                    <a:pt x="70" y="34"/>
                  </a:cubicBezTo>
                  <a:cubicBezTo>
                    <a:pt x="69" y="38"/>
                    <a:pt x="65" y="38"/>
                    <a:pt x="61" y="39"/>
                  </a:cubicBezTo>
                  <a:cubicBezTo>
                    <a:pt x="63" y="39"/>
                    <a:pt x="63" y="41"/>
                    <a:pt x="64" y="41"/>
                  </a:cubicBezTo>
                  <a:cubicBezTo>
                    <a:pt x="65" y="42"/>
                    <a:pt x="68" y="42"/>
                    <a:pt x="70" y="42"/>
                  </a:cubicBezTo>
                  <a:cubicBezTo>
                    <a:pt x="73" y="40"/>
                    <a:pt x="68" y="36"/>
                    <a:pt x="71" y="34"/>
                  </a:cubicBezTo>
                  <a:cubicBezTo>
                    <a:pt x="73" y="34"/>
                    <a:pt x="76" y="33"/>
                    <a:pt x="77" y="32"/>
                  </a:cubicBezTo>
                  <a:cubicBezTo>
                    <a:pt x="75" y="29"/>
                    <a:pt x="71" y="30"/>
                    <a:pt x="71" y="28"/>
                  </a:cubicBezTo>
                  <a:cubicBezTo>
                    <a:pt x="70" y="25"/>
                    <a:pt x="74" y="25"/>
                    <a:pt x="75" y="22"/>
                  </a:cubicBezTo>
                  <a:cubicBezTo>
                    <a:pt x="73" y="21"/>
                    <a:pt x="69" y="22"/>
                    <a:pt x="69" y="18"/>
                  </a:cubicBezTo>
                  <a:cubicBezTo>
                    <a:pt x="71" y="17"/>
                    <a:pt x="72" y="15"/>
                    <a:pt x="73" y="12"/>
                  </a:cubicBezTo>
                  <a:cubicBezTo>
                    <a:pt x="71" y="11"/>
                    <a:pt x="70" y="11"/>
                    <a:pt x="68" y="12"/>
                  </a:cubicBezTo>
                  <a:cubicBezTo>
                    <a:pt x="66" y="10"/>
                    <a:pt x="66" y="6"/>
                    <a:pt x="64" y="4"/>
                  </a:cubicBezTo>
                  <a:cubicBezTo>
                    <a:pt x="62" y="5"/>
                    <a:pt x="61" y="6"/>
                    <a:pt x="60" y="8"/>
                  </a:cubicBezTo>
                  <a:close/>
                  <a:moveTo>
                    <a:pt x="9" y="28"/>
                  </a:move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0" y="31"/>
                    <a:pt x="9" y="32"/>
                  </a:cubicBezTo>
                  <a:cubicBezTo>
                    <a:pt x="7" y="32"/>
                    <a:pt x="5" y="32"/>
                    <a:pt x="5" y="34"/>
                  </a:cubicBezTo>
                  <a:cubicBezTo>
                    <a:pt x="6" y="35"/>
                    <a:pt x="9" y="36"/>
                    <a:pt x="12" y="36"/>
                  </a:cubicBezTo>
                  <a:cubicBezTo>
                    <a:pt x="13" y="37"/>
                    <a:pt x="11" y="40"/>
                    <a:pt x="11" y="40"/>
                  </a:cubicBezTo>
                  <a:cubicBezTo>
                    <a:pt x="10" y="43"/>
                    <a:pt x="10" y="46"/>
                    <a:pt x="10" y="49"/>
                  </a:cubicBezTo>
                  <a:cubicBezTo>
                    <a:pt x="13" y="50"/>
                    <a:pt x="15" y="46"/>
                    <a:pt x="17" y="45"/>
                  </a:cubicBezTo>
                  <a:cubicBezTo>
                    <a:pt x="19" y="48"/>
                    <a:pt x="21" y="50"/>
                    <a:pt x="23" y="52"/>
                  </a:cubicBezTo>
                  <a:cubicBezTo>
                    <a:pt x="25" y="51"/>
                    <a:pt x="26" y="48"/>
                    <a:pt x="26" y="45"/>
                  </a:cubicBezTo>
                  <a:cubicBezTo>
                    <a:pt x="24" y="46"/>
                    <a:pt x="21" y="45"/>
                    <a:pt x="18" y="44"/>
                  </a:cubicBezTo>
                  <a:cubicBezTo>
                    <a:pt x="15" y="40"/>
                    <a:pt x="16" y="35"/>
                    <a:pt x="15" y="30"/>
                  </a:cubicBezTo>
                  <a:cubicBezTo>
                    <a:pt x="14" y="27"/>
                    <a:pt x="13" y="25"/>
                    <a:pt x="13" y="23"/>
                  </a:cubicBezTo>
                  <a:cubicBezTo>
                    <a:pt x="13" y="22"/>
                    <a:pt x="14" y="22"/>
                    <a:pt x="14" y="21"/>
                  </a:cubicBezTo>
                  <a:cubicBezTo>
                    <a:pt x="16" y="19"/>
                    <a:pt x="20" y="20"/>
                    <a:pt x="23" y="19"/>
                  </a:cubicBezTo>
                  <a:cubicBezTo>
                    <a:pt x="32" y="17"/>
                    <a:pt x="42" y="16"/>
                    <a:pt x="49" y="12"/>
                  </a:cubicBezTo>
                  <a:cubicBezTo>
                    <a:pt x="52" y="12"/>
                    <a:pt x="55" y="10"/>
                    <a:pt x="57" y="8"/>
                  </a:cubicBezTo>
                  <a:cubicBezTo>
                    <a:pt x="55" y="7"/>
                    <a:pt x="54" y="6"/>
                    <a:pt x="52" y="5"/>
                  </a:cubicBezTo>
                  <a:cubicBezTo>
                    <a:pt x="50" y="7"/>
                    <a:pt x="49" y="9"/>
                    <a:pt x="49" y="12"/>
                  </a:cubicBezTo>
                  <a:cubicBezTo>
                    <a:pt x="45" y="12"/>
                    <a:pt x="43" y="8"/>
                    <a:pt x="39" y="9"/>
                  </a:cubicBezTo>
                  <a:cubicBezTo>
                    <a:pt x="38" y="9"/>
                    <a:pt x="37" y="13"/>
                    <a:pt x="36" y="15"/>
                  </a:cubicBezTo>
                  <a:cubicBezTo>
                    <a:pt x="33" y="14"/>
                    <a:pt x="30" y="13"/>
                    <a:pt x="27" y="11"/>
                  </a:cubicBezTo>
                  <a:cubicBezTo>
                    <a:pt x="24" y="12"/>
                    <a:pt x="25" y="16"/>
                    <a:pt x="23" y="17"/>
                  </a:cubicBezTo>
                  <a:cubicBezTo>
                    <a:pt x="19" y="18"/>
                    <a:pt x="17" y="13"/>
                    <a:pt x="13" y="14"/>
                  </a:cubicBezTo>
                  <a:cubicBezTo>
                    <a:pt x="12" y="17"/>
                    <a:pt x="13" y="19"/>
                    <a:pt x="11" y="21"/>
                  </a:cubicBezTo>
                  <a:cubicBezTo>
                    <a:pt x="9" y="21"/>
                    <a:pt x="7" y="21"/>
                    <a:pt x="4" y="22"/>
                  </a:cubicBezTo>
                  <a:cubicBezTo>
                    <a:pt x="5" y="25"/>
                    <a:pt x="7" y="27"/>
                    <a:pt x="9" y="28"/>
                  </a:cubicBezTo>
                  <a:close/>
                  <a:moveTo>
                    <a:pt x="57" y="12"/>
                  </a:moveTo>
                  <a:cubicBezTo>
                    <a:pt x="46" y="18"/>
                    <a:pt x="31" y="20"/>
                    <a:pt x="17" y="22"/>
                  </a:cubicBezTo>
                  <a:cubicBezTo>
                    <a:pt x="14" y="24"/>
                    <a:pt x="16" y="28"/>
                    <a:pt x="17" y="32"/>
                  </a:cubicBezTo>
                  <a:cubicBezTo>
                    <a:pt x="17" y="34"/>
                    <a:pt x="17" y="36"/>
                    <a:pt x="17" y="37"/>
                  </a:cubicBezTo>
                  <a:cubicBezTo>
                    <a:pt x="19" y="44"/>
                    <a:pt x="23" y="43"/>
                    <a:pt x="30" y="42"/>
                  </a:cubicBezTo>
                  <a:cubicBezTo>
                    <a:pt x="39" y="41"/>
                    <a:pt x="44" y="40"/>
                    <a:pt x="53" y="38"/>
                  </a:cubicBezTo>
                  <a:cubicBezTo>
                    <a:pt x="57" y="37"/>
                    <a:pt x="66" y="37"/>
                    <a:pt x="67" y="34"/>
                  </a:cubicBezTo>
                  <a:cubicBezTo>
                    <a:pt x="68" y="33"/>
                    <a:pt x="68" y="30"/>
                    <a:pt x="67" y="28"/>
                  </a:cubicBezTo>
                  <a:cubicBezTo>
                    <a:pt x="67" y="23"/>
                    <a:pt x="65" y="15"/>
                    <a:pt x="63" y="11"/>
                  </a:cubicBezTo>
                  <a:cubicBezTo>
                    <a:pt x="61" y="11"/>
                    <a:pt x="59" y="12"/>
                    <a:pt x="57" y="12"/>
                  </a:cubicBezTo>
                  <a:close/>
                  <a:moveTo>
                    <a:pt x="33" y="51"/>
                  </a:moveTo>
                  <a:cubicBezTo>
                    <a:pt x="37" y="50"/>
                    <a:pt x="37" y="45"/>
                    <a:pt x="41" y="44"/>
                  </a:cubicBezTo>
                  <a:cubicBezTo>
                    <a:pt x="42" y="46"/>
                    <a:pt x="44" y="48"/>
                    <a:pt x="46" y="49"/>
                  </a:cubicBezTo>
                  <a:cubicBezTo>
                    <a:pt x="48" y="47"/>
                    <a:pt x="48" y="44"/>
                    <a:pt x="50" y="42"/>
                  </a:cubicBezTo>
                  <a:cubicBezTo>
                    <a:pt x="53" y="43"/>
                    <a:pt x="55" y="45"/>
                    <a:pt x="58" y="46"/>
                  </a:cubicBezTo>
                  <a:cubicBezTo>
                    <a:pt x="59" y="45"/>
                    <a:pt x="60" y="41"/>
                    <a:pt x="61" y="39"/>
                  </a:cubicBezTo>
                  <a:cubicBezTo>
                    <a:pt x="50" y="42"/>
                    <a:pt x="37" y="43"/>
                    <a:pt x="27" y="45"/>
                  </a:cubicBezTo>
                  <a:cubicBezTo>
                    <a:pt x="31" y="47"/>
                    <a:pt x="30" y="49"/>
                    <a:pt x="33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32"/>
            <p:cNvSpPr>
              <a:spLocks noEditPoints="1"/>
            </p:cNvSpPr>
            <p:nvPr/>
          </p:nvSpPr>
          <p:spPr bwMode="auto">
            <a:xfrm>
              <a:off x="2897188" y="2879725"/>
              <a:ext cx="1003300" cy="1027113"/>
            </a:xfrm>
            <a:custGeom>
              <a:avLst/>
              <a:gdLst>
                <a:gd name="T0" fmla="*/ 261 w 318"/>
                <a:gd name="T1" fmla="*/ 278 h 325"/>
                <a:gd name="T2" fmla="*/ 72 w 318"/>
                <a:gd name="T3" fmla="*/ 325 h 325"/>
                <a:gd name="T4" fmla="*/ 21 w 318"/>
                <a:gd name="T5" fmla="*/ 205 h 325"/>
                <a:gd name="T6" fmla="*/ 82 w 318"/>
                <a:gd name="T7" fmla="*/ 77 h 325"/>
                <a:gd name="T8" fmla="*/ 154 w 318"/>
                <a:gd name="T9" fmla="*/ 49 h 325"/>
                <a:gd name="T10" fmla="*/ 105 w 318"/>
                <a:gd name="T11" fmla="*/ 21 h 325"/>
                <a:gd name="T12" fmla="*/ 210 w 318"/>
                <a:gd name="T13" fmla="*/ 3 h 325"/>
                <a:gd name="T14" fmla="*/ 289 w 318"/>
                <a:gd name="T15" fmla="*/ 101 h 325"/>
                <a:gd name="T16" fmla="*/ 236 w 318"/>
                <a:gd name="T17" fmla="*/ 237 h 325"/>
                <a:gd name="T18" fmla="*/ 123 w 318"/>
                <a:gd name="T19" fmla="*/ 54 h 325"/>
                <a:gd name="T20" fmla="*/ 276 w 318"/>
                <a:gd name="T21" fmla="*/ 65 h 325"/>
                <a:gd name="T22" fmla="*/ 160 w 318"/>
                <a:gd name="T23" fmla="*/ 14 h 325"/>
                <a:gd name="T24" fmla="*/ 190 w 318"/>
                <a:gd name="T25" fmla="*/ 43 h 325"/>
                <a:gd name="T26" fmla="*/ 53 w 318"/>
                <a:gd name="T27" fmla="*/ 88 h 325"/>
                <a:gd name="T28" fmla="*/ 133 w 318"/>
                <a:gd name="T29" fmla="*/ 101 h 325"/>
                <a:gd name="T30" fmla="*/ 278 w 318"/>
                <a:gd name="T31" fmla="*/ 72 h 325"/>
                <a:gd name="T32" fmla="*/ 279 w 318"/>
                <a:gd name="T33" fmla="*/ 102 h 325"/>
                <a:gd name="T34" fmla="*/ 218 w 318"/>
                <a:gd name="T35" fmla="*/ 6 h 325"/>
                <a:gd name="T36" fmla="*/ 106 w 318"/>
                <a:gd name="T37" fmla="*/ 53 h 325"/>
                <a:gd name="T38" fmla="*/ 193 w 318"/>
                <a:gd name="T39" fmla="*/ 45 h 325"/>
                <a:gd name="T40" fmla="*/ 188 w 318"/>
                <a:gd name="T41" fmla="*/ 63 h 325"/>
                <a:gd name="T42" fmla="*/ 185 w 318"/>
                <a:gd name="T43" fmla="*/ 52 h 325"/>
                <a:gd name="T44" fmla="*/ 210 w 318"/>
                <a:gd name="T45" fmla="*/ 153 h 325"/>
                <a:gd name="T46" fmla="*/ 253 w 318"/>
                <a:gd name="T47" fmla="*/ 215 h 325"/>
                <a:gd name="T48" fmla="*/ 281 w 318"/>
                <a:gd name="T49" fmla="*/ 151 h 325"/>
                <a:gd name="T50" fmla="*/ 122 w 318"/>
                <a:gd name="T51" fmla="*/ 106 h 325"/>
                <a:gd name="T52" fmla="*/ 18 w 318"/>
                <a:gd name="T53" fmla="*/ 185 h 325"/>
                <a:gd name="T54" fmla="*/ 71 w 318"/>
                <a:gd name="T55" fmla="*/ 198 h 325"/>
                <a:gd name="T56" fmla="*/ 74 w 318"/>
                <a:gd name="T57" fmla="*/ 227 h 325"/>
                <a:gd name="T58" fmla="*/ 102 w 318"/>
                <a:gd name="T59" fmla="*/ 231 h 325"/>
                <a:gd name="T60" fmla="*/ 216 w 318"/>
                <a:gd name="T61" fmla="*/ 210 h 325"/>
                <a:gd name="T62" fmla="*/ 46 w 318"/>
                <a:gd name="T63" fmla="*/ 88 h 325"/>
                <a:gd name="T64" fmla="*/ 28 w 318"/>
                <a:gd name="T65" fmla="*/ 128 h 325"/>
                <a:gd name="T66" fmla="*/ 19 w 318"/>
                <a:gd name="T67" fmla="*/ 94 h 325"/>
                <a:gd name="T68" fmla="*/ 276 w 318"/>
                <a:gd name="T69" fmla="*/ 107 h 325"/>
                <a:gd name="T70" fmla="*/ 281 w 318"/>
                <a:gd name="T71" fmla="*/ 111 h 325"/>
                <a:gd name="T72" fmla="*/ 306 w 318"/>
                <a:gd name="T73" fmla="*/ 239 h 325"/>
                <a:gd name="T74" fmla="*/ 307 w 318"/>
                <a:gd name="T75" fmla="*/ 211 h 325"/>
                <a:gd name="T76" fmla="*/ 275 w 318"/>
                <a:gd name="T77" fmla="*/ 114 h 325"/>
                <a:gd name="T78" fmla="*/ 220 w 318"/>
                <a:gd name="T79" fmla="*/ 201 h 325"/>
                <a:gd name="T80" fmla="*/ 76 w 318"/>
                <a:gd name="T81" fmla="*/ 192 h 325"/>
                <a:gd name="T82" fmla="*/ 222 w 318"/>
                <a:gd name="T83" fmla="*/ 237 h 325"/>
                <a:gd name="T84" fmla="*/ 249 w 318"/>
                <a:gd name="T85" fmla="*/ 227 h 325"/>
                <a:gd name="T86" fmla="*/ 56 w 318"/>
                <a:gd name="T87" fmla="*/ 280 h 325"/>
                <a:gd name="T88" fmla="*/ 150 w 318"/>
                <a:gd name="T89" fmla="*/ 306 h 325"/>
                <a:gd name="T90" fmla="*/ 298 w 318"/>
                <a:gd name="T91" fmla="*/ 251 h 325"/>
                <a:gd name="T92" fmla="*/ 250 w 318"/>
                <a:gd name="T93" fmla="*/ 239 h 325"/>
                <a:gd name="T94" fmla="*/ 226 w 318"/>
                <a:gd name="T95" fmla="*/ 246 h 325"/>
                <a:gd name="T96" fmla="*/ 88 w 318"/>
                <a:gd name="T97" fmla="*/ 289 h 325"/>
                <a:gd name="T98" fmla="*/ 234 w 318"/>
                <a:gd name="T99" fmla="*/ 231 h 325"/>
                <a:gd name="T100" fmla="*/ 94 w 318"/>
                <a:gd name="T101" fmla="*/ 235 h 325"/>
                <a:gd name="T102" fmla="*/ 84 w 318"/>
                <a:gd name="T103" fmla="*/ 266 h 325"/>
                <a:gd name="T104" fmla="*/ 101 w 318"/>
                <a:gd name="T105" fmla="*/ 267 h 325"/>
                <a:gd name="T106" fmla="*/ 236 w 318"/>
                <a:gd name="T107" fmla="*/ 245 h 325"/>
                <a:gd name="T108" fmla="*/ 82 w 318"/>
                <a:gd name="T109" fmla="*/ 245 h 325"/>
                <a:gd name="T110" fmla="*/ 86 w 318"/>
                <a:gd name="T111" fmla="*/ 244 h 325"/>
                <a:gd name="T112" fmla="*/ 98 w 318"/>
                <a:gd name="T113" fmla="*/ 262 h 325"/>
                <a:gd name="T114" fmla="*/ 101 w 318"/>
                <a:gd name="T115" fmla="*/ 29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8" h="325">
                  <a:moveTo>
                    <a:pt x="285" y="121"/>
                  </a:moveTo>
                  <a:cubicBezTo>
                    <a:pt x="287" y="136"/>
                    <a:pt x="292" y="151"/>
                    <a:pt x="296" y="164"/>
                  </a:cubicBezTo>
                  <a:cubicBezTo>
                    <a:pt x="305" y="191"/>
                    <a:pt x="312" y="225"/>
                    <a:pt x="318" y="254"/>
                  </a:cubicBezTo>
                  <a:cubicBezTo>
                    <a:pt x="318" y="258"/>
                    <a:pt x="315" y="260"/>
                    <a:pt x="311" y="258"/>
                  </a:cubicBezTo>
                  <a:cubicBezTo>
                    <a:pt x="310" y="259"/>
                    <a:pt x="309" y="262"/>
                    <a:pt x="308" y="264"/>
                  </a:cubicBezTo>
                  <a:cubicBezTo>
                    <a:pt x="305" y="264"/>
                    <a:pt x="304" y="267"/>
                    <a:pt x="300" y="266"/>
                  </a:cubicBezTo>
                  <a:cubicBezTo>
                    <a:pt x="300" y="269"/>
                    <a:pt x="298" y="269"/>
                    <a:pt x="296" y="271"/>
                  </a:cubicBezTo>
                  <a:cubicBezTo>
                    <a:pt x="285" y="273"/>
                    <a:pt x="274" y="275"/>
                    <a:pt x="261" y="278"/>
                  </a:cubicBezTo>
                  <a:cubicBezTo>
                    <a:pt x="257" y="279"/>
                    <a:pt x="253" y="280"/>
                    <a:pt x="248" y="281"/>
                  </a:cubicBezTo>
                  <a:cubicBezTo>
                    <a:pt x="240" y="283"/>
                    <a:pt x="231" y="284"/>
                    <a:pt x="223" y="287"/>
                  </a:cubicBezTo>
                  <a:cubicBezTo>
                    <a:pt x="215" y="289"/>
                    <a:pt x="207" y="291"/>
                    <a:pt x="199" y="294"/>
                  </a:cubicBezTo>
                  <a:cubicBezTo>
                    <a:pt x="182" y="298"/>
                    <a:pt x="166" y="304"/>
                    <a:pt x="149" y="308"/>
                  </a:cubicBezTo>
                  <a:cubicBezTo>
                    <a:pt x="132" y="311"/>
                    <a:pt x="115" y="314"/>
                    <a:pt x="98" y="318"/>
                  </a:cubicBezTo>
                  <a:cubicBezTo>
                    <a:pt x="94" y="319"/>
                    <a:pt x="90" y="320"/>
                    <a:pt x="86" y="321"/>
                  </a:cubicBezTo>
                  <a:cubicBezTo>
                    <a:pt x="82" y="323"/>
                    <a:pt x="78" y="324"/>
                    <a:pt x="74" y="324"/>
                  </a:cubicBezTo>
                  <a:cubicBezTo>
                    <a:pt x="74" y="324"/>
                    <a:pt x="73" y="325"/>
                    <a:pt x="72" y="325"/>
                  </a:cubicBezTo>
                  <a:cubicBezTo>
                    <a:pt x="70" y="324"/>
                    <a:pt x="67" y="323"/>
                    <a:pt x="65" y="321"/>
                  </a:cubicBezTo>
                  <a:cubicBezTo>
                    <a:pt x="64" y="320"/>
                    <a:pt x="62" y="315"/>
                    <a:pt x="61" y="313"/>
                  </a:cubicBezTo>
                  <a:cubicBezTo>
                    <a:pt x="59" y="308"/>
                    <a:pt x="59" y="301"/>
                    <a:pt x="57" y="294"/>
                  </a:cubicBezTo>
                  <a:cubicBezTo>
                    <a:pt x="55" y="285"/>
                    <a:pt x="53" y="276"/>
                    <a:pt x="51" y="269"/>
                  </a:cubicBezTo>
                  <a:cubicBezTo>
                    <a:pt x="47" y="271"/>
                    <a:pt x="43" y="270"/>
                    <a:pt x="38" y="268"/>
                  </a:cubicBezTo>
                  <a:cubicBezTo>
                    <a:pt x="37" y="267"/>
                    <a:pt x="37" y="266"/>
                    <a:pt x="37" y="265"/>
                  </a:cubicBezTo>
                  <a:cubicBezTo>
                    <a:pt x="36" y="263"/>
                    <a:pt x="36" y="262"/>
                    <a:pt x="35" y="259"/>
                  </a:cubicBezTo>
                  <a:cubicBezTo>
                    <a:pt x="30" y="242"/>
                    <a:pt x="26" y="223"/>
                    <a:pt x="21" y="205"/>
                  </a:cubicBezTo>
                  <a:cubicBezTo>
                    <a:pt x="18" y="195"/>
                    <a:pt x="15" y="186"/>
                    <a:pt x="13" y="176"/>
                  </a:cubicBezTo>
                  <a:cubicBezTo>
                    <a:pt x="12" y="171"/>
                    <a:pt x="10" y="166"/>
                    <a:pt x="9" y="161"/>
                  </a:cubicBezTo>
                  <a:cubicBezTo>
                    <a:pt x="7" y="152"/>
                    <a:pt x="3" y="145"/>
                    <a:pt x="7" y="136"/>
                  </a:cubicBezTo>
                  <a:cubicBezTo>
                    <a:pt x="3" y="132"/>
                    <a:pt x="0" y="121"/>
                    <a:pt x="2" y="114"/>
                  </a:cubicBezTo>
                  <a:cubicBezTo>
                    <a:pt x="3" y="109"/>
                    <a:pt x="5" y="103"/>
                    <a:pt x="7" y="100"/>
                  </a:cubicBezTo>
                  <a:cubicBezTo>
                    <a:pt x="8" y="98"/>
                    <a:pt x="12" y="96"/>
                    <a:pt x="15" y="94"/>
                  </a:cubicBezTo>
                  <a:cubicBezTo>
                    <a:pt x="19" y="92"/>
                    <a:pt x="22" y="89"/>
                    <a:pt x="25" y="88"/>
                  </a:cubicBezTo>
                  <a:cubicBezTo>
                    <a:pt x="41" y="80"/>
                    <a:pt x="63" y="78"/>
                    <a:pt x="82" y="77"/>
                  </a:cubicBezTo>
                  <a:cubicBezTo>
                    <a:pt x="88" y="77"/>
                    <a:pt x="94" y="78"/>
                    <a:pt x="99" y="79"/>
                  </a:cubicBezTo>
                  <a:cubicBezTo>
                    <a:pt x="105" y="79"/>
                    <a:pt x="111" y="80"/>
                    <a:pt x="116" y="80"/>
                  </a:cubicBezTo>
                  <a:cubicBezTo>
                    <a:pt x="137" y="83"/>
                    <a:pt x="159" y="84"/>
                    <a:pt x="175" y="76"/>
                  </a:cubicBezTo>
                  <a:cubicBezTo>
                    <a:pt x="180" y="73"/>
                    <a:pt x="185" y="69"/>
                    <a:pt x="186" y="63"/>
                  </a:cubicBezTo>
                  <a:cubicBezTo>
                    <a:pt x="186" y="61"/>
                    <a:pt x="186" y="57"/>
                    <a:pt x="185" y="56"/>
                  </a:cubicBezTo>
                  <a:cubicBezTo>
                    <a:pt x="184" y="54"/>
                    <a:pt x="179" y="52"/>
                    <a:pt x="177" y="52"/>
                  </a:cubicBezTo>
                  <a:cubicBezTo>
                    <a:pt x="175" y="51"/>
                    <a:pt x="172" y="51"/>
                    <a:pt x="169" y="51"/>
                  </a:cubicBezTo>
                  <a:cubicBezTo>
                    <a:pt x="164" y="50"/>
                    <a:pt x="159" y="49"/>
                    <a:pt x="154" y="49"/>
                  </a:cubicBezTo>
                  <a:cubicBezTo>
                    <a:pt x="150" y="49"/>
                    <a:pt x="146" y="50"/>
                    <a:pt x="142" y="51"/>
                  </a:cubicBezTo>
                  <a:cubicBezTo>
                    <a:pt x="138" y="52"/>
                    <a:pt x="135" y="53"/>
                    <a:pt x="132" y="54"/>
                  </a:cubicBezTo>
                  <a:cubicBezTo>
                    <a:pt x="126" y="56"/>
                    <a:pt x="119" y="57"/>
                    <a:pt x="111" y="58"/>
                  </a:cubicBezTo>
                  <a:cubicBezTo>
                    <a:pt x="108" y="57"/>
                    <a:pt x="107" y="57"/>
                    <a:pt x="104" y="55"/>
                  </a:cubicBezTo>
                  <a:cubicBezTo>
                    <a:pt x="100" y="53"/>
                    <a:pt x="97" y="49"/>
                    <a:pt x="95" y="44"/>
                  </a:cubicBezTo>
                  <a:cubicBezTo>
                    <a:pt x="94" y="41"/>
                    <a:pt x="94" y="36"/>
                    <a:pt x="96" y="33"/>
                  </a:cubicBezTo>
                  <a:cubicBezTo>
                    <a:pt x="96" y="32"/>
                    <a:pt x="97" y="31"/>
                    <a:pt x="98" y="29"/>
                  </a:cubicBezTo>
                  <a:cubicBezTo>
                    <a:pt x="100" y="26"/>
                    <a:pt x="101" y="24"/>
                    <a:pt x="105" y="21"/>
                  </a:cubicBezTo>
                  <a:cubicBezTo>
                    <a:pt x="110" y="17"/>
                    <a:pt x="117" y="12"/>
                    <a:pt x="124" y="10"/>
                  </a:cubicBezTo>
                  <a:cubicBezTo>
                    <a:pt x="125" y="9"/>
                    <a:pt x="128" y="9"/>
                    <a:pt x="130" y="9"/>
                  </a:cubicBezTo>
                  <a:cubicBezTo>
                    <a:pt x="136" y="8"/>
                    <a:pt x="143" y="6"/>
                    <a:pt x="149" y="4"/>
                  </a:cubicBezTo>
                  <a:cubicBezTo>
                    <a:pt x="160" y="2"/>
                    <a:pt x="169" y="1"/>
                    <a:pt x="180" y="0"/>
                  </a:cubicBezTo>
                  <a:cubicBezTo>
                    <a:pt x="183" y="0"/>
                    <a:pt x="186" y="1"/>
                    <a:pt x="188" y="0"/>
                  </a:cubicBezTo>
                  <a:cubicBezTo>
                    <a:pt x="190" y="1"/>
                    <a:pt x="194" y="0"/>
                    <a:pt x="196" y="2"/>
                  </a:cubicBezTo>
                  <a:cubicBezTo>
                    <a:pt x="200" y="3"/>
                    <a:pt x="204" y="2"/>
                    <a:pt x="208" y="2"/>
                  </a:cubicBezTo>
                  <a:cubicBezTo>
                    <a:pt x="209" y="3"/>
                    <a:pt x="209" y="3"/>
                    <a:pt x="210" y="3"/>
                  </a:cubicBezTo>
                  <a:cubicBezTo>
                    <a:pt x="211" y="3"/>
                    <a:pt x="212" y="3"/>
                    <a:pt x="213" y="3"/>
                  </a:cubicBezTo>
                  <a:cubicBezTo>
                    <a:pt x="219" y="3"/>
                    <a:pt x="225" y="5"/>
                    <a:pt x="231" y="6"/>
                  </a:cubicBezTo>
                  <a:cubicBezTo>
                    <a:pt x="234" y="7"/>
                    <a:pt x="236" y="7"/>
                    <a:pt x="239" y="8"/>
                  </a:cubicBezTo>
                  <a:cubicBezTo>
                    <a:pt x="242" y="8"/>
                    <a:pt x="245" y="11"/>
                    <a:pt x="248" y="12"/>
                  </a:cubicBezTo>
                  <a:cubicBezTo>
                    <a:pt x="251" y="14"/>
                    <a:pt x="253" y="16"/>
                    <a:pt x="256" y="17"/>
                  </a:cubicBezTo>
                  <a:cubicBezTo>
                    <a:pt x="265" y="25"/>
                    <a:pt x="273" y="33"/>
                    <a:pt x="280" y="42"/>
                  </a:cubicBezTo>
                  <a:cubicBezTo>
                    <a:pt x="284" y="50"/>
                    <a:pt x="288" y="58"/>
                    <a:pt x="291" y="67"/>
                  </a:cubicBezTo>
                  <a:cubicBezTo>
                    <a:pt x="292" y="78"/>
                    <a:pt x="293" y="88"/>
                    <a:pt x="289" y="101"/>
                  </a:cubicBezTo>
                  <a:cubicBezTo>
                    <a:pt x="291" y="107"/>
                    <a:pt x="292" y="118"/>
                    <a:pt x="285" y="121"/>
                  </a:cubicBezTo>
                  <a:close/>
                  <a:moveTo>
                    <a:pt x="237" y="238"/>
                  </a:moveTo>
                  <a:cubicBezTo>
                    <a:pt x="237" y="240"/>
                    <a:pt x="236" y="240"/>
                    <a:pt x="236" y="241"/>
                  </a:cubicBezTo>
                  <a:cubicBezTo>
                    <a:pt x="237" y="243"/>
                    <a:pt x="237" y="247"/>
                    <a:pt x="240" y="247"/>
                  </a:cubicBezTo>
                  <a:cubicBezTo>
                    <a:pt x="243" y="247"/>
                    <a:pt x="244" y="241"/>
                    <a:pt x="242" y="238"/>
                  </a:cubicBezTo>
                  <a:cubicBezTo>
                    <a:pt x="243" y="234"/>
                    <a:pt x="241" y="230"/>
                    <a:pt x="241" y="225"/>
                  </a:cubicBezTo>
                  <a:cubicBezTo>
                    <a:pt x="239" y="223"/>
                    <a:pt x="235" y="226"/>
                    <a:pt x="235" y="228"/>
                  </a:cubicBezTo>
                  <a:cubicBezTo>
                    <a:pt x="234" y="231"/>
                    <a:pt x="237" y="235"/>
                    <a:pt x="236" y="237"/>
                  </a:cubicBezTo>
                  <a:cubicBezTo>
                    <a:pt x="237" y="237"/>
                    <a:pt x="237" y="238"/>
                    <a:pt x="237" y="238"/>
                  </a:cubicBezTo>
                  <a:close/>
                  <a:moveTo>
                    <a:pt x="181" y="3"/>
                  </a:moveTo>
                  <a:cubicBezTo>
                    <a:pt x="180" y="3"/>
                    <a:pt x="179" y="3"/>
                    <a:pt x="178" y="3"/>
                  </a:cubicBezTo>
                  <a:cubicBezTo>
                    <a:pt x="168" y="4"/>
                    <a:pt x="154" y="6"/>
                    <a:pt x="144" y="8"/>
                  </a:cubicBezTo>
                  <a:cubicBezTo>
                    <a:pt x="136" y="10"/>
                    <a:pt x="128" y="13"/>
                    <a:pt x="122" y="17"/>
                  </a:cubicBezTo>
                  <a:cubicBezTo>
                    <a:pt x="120" y="18"/>
                    <a:pt x="118" y="18"/>
                    <a:pt x="116" y="19"/>
                  </a:cubicBezTo>
                  <a:cubicBezTo>
                    <a:pt x="111" y="22"/>
                    <a:pt x="103" y="30"/>
                    <a:pt x="102" y="37"/>
                  </a:cubicBezTo>
                  <a:cubicBezTo>
                    <a:pt x="101" y="50"/>
                    <a:pt x="112" y="58"/>
                    <a:pt x="123" y="54"/>
                  </a:cubicBezTo>
                  <a:cubicBezTo>
                    <a:pt x="115" y="51"/>
                    <a:pt x="117" y="37"/>
                    <a:pt x="121" y="31"/>
                  </a:cubicBezTo>
                  <a:cubicBezTo>
                    <a:pt x="124" y="27"/>
                    <a:pt x="128" y="26"/>
                    <a:pt x="130" y="23"/>
                  </a:cubicBezTo>
                  <a:cubicBezTo>
                    <a:pt x="137" y="19"/>
                    <a:pt x="145" y="16"/>
                    <a:pt x="153" y="14"/>
                  </a:cubicBezTo>
                  <a:cubicBezTo>
                    <a:pt x="161" y="12"/>
                    <a:pt x="170" y="9"/>
                    <a:pt x="177" y="8"/>
                  </a:cubicBezTo>
                  <a:cubicBezTo>
                    <a:pt x="184" y="7"/>
                    <a:pt x="191" y="7"/>
                    <a:pt x="198" y="4"/>
                  </a:cubicBezTo>
                  <a:cubicBezTo>
                    <a:pt x="192" y="4"/>
                    <a:pt x="187" y="4"/>
                    <a:pt x="181" y="3"/>
                  </a:cubicBezTo>
                  <a:close/>
                  <a:moveTo>
                    <a:pt x="278" y="72"/>
                  </a:moveTo>
                  <a:cubicBezTo>
                    <a:pt x="278" y="70"/>
                    <a:pt x="277" y="68"/>
                    <a:pt x="276" y="65"/>
                  </a:cubicBezTo>
                  <a:cubicBezTo>
                    <a:pt x="275" y="59"/>
                    <a:pt x="273" y="53"/>
                    <a:pt x="270" y="47"/>
                  </a:cubicBezTo>
                  <a:cubicBezTo>
                    <a:pt x="269" y="45"/>
                    <a:pt x="267" y="44"/>
                    <a:pt x="266" y="42"/>
                  </a:cubicBezTo>
                  <a:cubicBezTo>
                    <a:pt x="265" y="41"/>
                    <a:pt x="265" y="39"/>
                    <a:pt x="264" y="38"/>
                  </a:cubicBezTo>
                  <a:cubicBezTo>
                    <a:pt x="261" y="33"/>
                    <a:pt x="256" y="29"/>
                    <a:pt x="251" y="25"/>
                  </a:cubicBezTo>
                  <a:cubicBezTo>
                    <a:pt x="244" y="18"/>
                    <a:pt x="234" y="13"/>
                    <a:pt x="223" y="10"/>
                  </a:cubicBezTo>
                  <a:cubicBezTo>
                    <a:pt x="215" y="7"/>
                    <a:pt x="207" y="5"/>
                    <a:pt x="198" y="7"/>
                  </a:cubicBezTo>
                  <a:cubicBezTo>
                    <a:pt x="188" y="9"/>
                    <a:pt x="177" y="10"/>
                    <a:pt x="167" y="13"/>
                  </a:cubicBezTo>
                  <a:cubicBezTo>
                    <a:pt x="165" y="13"/>
                    <a:pt x="162" y="14"/>
                    <a:pt x="160" y="14"/>
                  </a:cubicBezTo>
                  <a:cubicBezTo>
                    <a:pt x="153" y="16"/>
                    <a:pt x="146" y="18"/>
                    <a:pt x="140" y="21"/>
                  </a:cubicBezTo>
                  <a:cubicBezTo>
                    <a:pt x="130" y="25"/>
                    <a:pt x="117" y="33"/>
                    <a:pt x="120" y="49"/>
                  </a:cubicBezTo>
                  <a:cubicBezTo>
                    <a:pt x="124" y="55"/>
                    <a:pt x="130" y="52"/>
                    <a:pt x="137" y="50"/>
                  </a:cubicBezTo>
                  <a:cubicBezTo>
                    <a:pt x="141" y="49"/>
                    <a:pt x="145" y="48"/>
                    <a:pt x="148" y="48"/>
                  </a:cubicBezTo>
                  <a:cubicBezTo>
                    <a:pt x="151" y="45"/>
                    <a:pt x="154" y="46"/>
                    <a:pt x="158" y="45"/>
                  </a:cubicBezTo>
                  <a:cubicBezTo>
                    <a:pt x="161" y="44"/>
                    <a:pt x="164" y="43"/>
                    <a:pt x="166" y="43"/>
                  </a:cubicBezTo>
                  <a:cubicBezTo>
                    <a:pt x="172" y="43"/>
                    <a:pt x="177" y="43"/>
                    <a:pt x="183" y="43"/>
                  </a:cubicBezTo>
                  <a:cubicBezTo>
                    <a:pt x="185" y="43"/>
                    <a:pt x="188" y="43"/>
                    <a:pt x="190" y="43"/>
                  </a:cubicBezTo>
                  <a:cubicBezTo>
                    <a:pt x="193" y="43"/>
                    <a:pt x="196" y="43"/>
                    <a:pt x="198" y="44"/>
                  </a:cubicBezTo>
                  <a:cubicBezTo>
                    <a:pt x="200" y="45"/>
                    <a:pt x="203" y="51"/>
                    <a:pt x="204" y="55"/>
                  </a:cubicBezTo>
                  <a:cubicBezTo>
                    <a:pt x="208" y="65"/>
                    <a:pt x="205" y="76"/>
                    <a:pt x="198" y="79"/>
                  </a:cubicBezTo>
                  <a:cubicBezTo>
                    <a:pt x="196" y="80"/>
                    <a:pt x="193" y="81"/>
                    <a:pt x="190" y="81"/>
                  </a:cubicBezTo>
                  <a:cubicBezTo>
                    <a:pt x="176" y="85"/>
                    <a:pt x="161" y="88"/>
                    <a:pt x="146" y="89"/>
                  </a:cubicBezTo>
                  <a:cubicBezTo>
                    <a:pt x="131" y="89"/>
                    <a:pt x="118" y="82"/>
                    <a:pt x="105" y="82"/>
                  </a:cubicBezTo>
                  <a:cubicBezTo>
                    <a:pt x="89" y="82"/>
                    <a:pt x="71" y="86"/>
                    <a:pt x="56" y="86"/>
                  </a:cubicBezTo>
                  <a:cubicBezTo>
                    <a:pt x="55" y="87"/>
                    <a:pt x="54" y="87"/>
                    <a:pt x="53" y="88"/>
                  </a:cubicBezTo>
                  <a:cubicBezTo>
                    <a:pt x="50" y="88"/>
                    <a:pt x="49" y="90"/>
                    <a:pt x="47" y="90"/>
                  </a:cubicBezTo>
                  <a:cubicBezTo>
                    <a:pt x="44" y="92"/>
                    <a:pt x="42" y="94"/>
                    <a:pt x="39" y="96"/>
                  </a:cubicBezTo>
                  <a:cubicBezTo>
                    <a:pt x="36" y="99"/>
                    <a:pt x="32" y="102"/>
                    <a:pt x="30" y="105"/>
                  </a:cubicBezTo>
                  <a:cubicBezTo>
                    <a:pt x="28" y="109"/>
                    <a:pt x="26" y="118"/>
                    <a:pt x="28" y="123"/>
                  </a:cubicBezTo>
                  <a:cubicBezTo>
                    <a:pt x="28" y="125"/>
                    <a:pt x="30" y="126"/>
                    <a:pt x="31" y="128"/>
                  </a:cubicBezTo>
                  <a:cubicBezTo>
                    <a:pt x="48" y="124"/>
                    <a:pt x="65" y="119"/>
                    <a:pt x="82" y="114"/>
                  </a:cubicBezTo>
                  <a:cubicBezTo>
                    <a:pt x="90" y="112"/>
                    <a:pt x="99" y="110"/>
                    <a:pt x="107" y="108"/>
                  </a:cubicBezTo>
                  <a:cubicBezTo>
                    <a:pt x="116" y="105"/>
                    <a:pt x="124" y="103"/>
                    <a:pt x="133" y="101"/>
                  </a:cubicBezTo>
                  <a:cubicBezTo>
                    <a:pt x="142" y="100"/>
                    <a:pt x="150" y="97"/>
                    <a:pt x="159" y="95"/>
                  </a:cubicBezTo>
                  <a:cubicBezTo>
                    <a:pt x="176" y="91"/>
                    <a:pt x="192" y="85"/>
                    <a:pt x="209" y="81"/>
                  </a:cubicBezTo>
                  <a:cubicBezTo>
                    <a:pt x="217" y="79"/>
                    <a:pt x="225" y="76"/>
                    <a:pt x="233" y="76"/>
                  </a:cubicBezTo>
                  <a:cubicBezTo>
                    <a:pt x="237" y="75"/>
                    <a:pt x="240" y="75"/>
                    <a:pt x="243" y="74"/>
                  </a:cubicBezTo>
                  <a:cubicBezTo>
                    <a:pt x="251" y="73"/>
                    <a:pt x="257" y="71"/>
                    <a:pt x="264" y="71"/>
                  </a:cubicBezTo>
                  <a:cubicBezTo>
                    <a:pt x="266" y="71"/>
                    <a:pt x="267" y="72"/>
                    <a:pt x="269" y="73"/>
                  </a:cubicBezTo>
                  <a:cubicBezTo>
                    <a:pt x="273" y="80"/>
                    <a:pt x="274" y="89"/>
                    <a:pt x="278" y="97"/>
                  </a:cubicBezTo>
                  <a:cubicBezTo>
                    <a:pt x="278" y="89"/>
                    <a:pt x="279" y="80"/>
                    <a:pt x="278" y="72"/>
                  </a:cubicBezTo>
                  <a:close/>
                  <a:moveTo>
                    <a:pt x="218" y="6"/>
                  </a:moveTo>
                  <a:cubicBezTo>
                    <a:pt x="224" y="7"/>
                    <a:pt x="230" y="10"/>
                    <a:pt x="236" y="13"/>
                  </a:cubicBezTo>
                  <a:cubicBezTo>
                    <a:pt x="241" y="15"/>
                    <a:pt x="245" y="18"/>
                    <a:pt x="249" y="21"/>
                  </a:cubicBezTo>
                  <a:cubicBezTo>
                    <a:pt x="254" y="25"/>
                    <a:pt x="260" y="30"/>
                    <a:pt x="264" y="36"/>
                  </a:cubicBezTo>
                  <a:cubicBezTo>
                    <a:pt x="266" y="38"/>
                    <a:pt x="267" y="40"/>
                    <a:pt x="268" y="42"/>
                  </a:cubicBezTo>
                  <a:cubicBezTo>
                    <a:pt x="269" y="43"/>
                    <a:pt x="270" y="44"/>
                    <a:pt x="271" y="46"/>
                  </a:cubicBezTo>
                  <a:cubicBezTo>
                    <a:pt x="276" y="53"/>
                    <a:pt x="279" y="63"/>
                    <a:pt x="280" y="73"/>
                  </a:cubicBezTo>
                  <a:cubicBezTo>
                    <a:pt x="282" y="83"/>
                    <a:pt x="280" y="93"/>
                    <a:pt x="279" y="102"/>
                  </a:cubicBezTo>
                  <a:cubicBezTo>
                    <a:pt x="283" y="102"/>
                    <a:pt x="284" y="99"/>
                    <a:pt x="288" y="99"/>
                  </a:cubicBezTo>
                  <a:cubicBezTo>
                    <a:pt x="291" y="85"/>
                    <a:pt x="290" y="73"/>
                    <a:pt x="286" y="62"/>
                  </a:cubicBezTo>
                  <a:cubicBezTo>
                    <a:pt x="284" y="55"/>
                    <a:pt x="282" y="50"/>
                    <a:pt x="279" y="44"/>
                  </a:cubicBezTo>
                  <a:cubicBezTo>
                    <a:pt x="276" y="40"/>
                    <a:pt x="273" y="36"/>
                    <a:pt x="270" y="33"/>
                  </a:cubicBezTo>
                  <a:cubicBezTo>
                    <a:pt x="262" y="26"/>
                    <a:pt x="256" y="19"/>
                    <a:pt x="248" y="14"/>
                  </a:cubicBezTo>
                  <a:cubicBezTo>
                    <a:pt x="246" y="13"/>
                    <a:pt x="244" y="13"/>
                    <a:pt x="243" y="12"/>
                  </a:cubicBezTo>
                  <a:cubicBezTo>
                    <a:pt x="237" y="9"/>
                    <a:pt x="232" y="9"/>
                    <a:pt x="226" y="7"/>
                  </a:cubicBezTo>
                  <a:cubicBezTo>
                    <a:pt x="223" y="7"/>
                    <a:pt x="222" y="6"/>
                    <a:pt x="218" y="6"/>
                  </a:cubicBezTo>
                  <a:cubicBezTo>
                    <a:pt x="218" y="6"/>
                    <a:pt x="217" y="6"/>
                    <a:pt x="217" y="6"/>
                  </a:cubicBezTo>
                  <a:cubicBezTo>
                    <a:pt x="218" y="6"/>
                    <a:pt x="218" y="6"/>
                    <a:pt x="218" y="6"/>
                  </a:cubicBezTo>
                  <a:close/>
                  <a:moveTo>
                    <a:pt x="125" y="12"/>
                  </a:moveTo>
                  <a:cubicBezTo>
                    <a:pt x="122" y="13"/>
                    <a:pt x="121" y="14"/>
                    <a:pt x="119" y="15"/>
                  </a:cubicBezTo>
                  <a:cubicBezTo>
                    <a:pt x="118" y="15"/>
                    <a:pt x="117" y="16"/>
                    <a:pt x="116" y="16"/>
                  </a:cubicBezTo>
                  <a:cubicBezTo>
                    <a:pt x="112" y="18"/>
                    <a:pt x="110" y="20"/>
                    <a:pt x="108" y="22"/>
                  </a:cubicBezTo>
                  <a:cubicBezTo>
                    <a:pt x="106" y="24"/>
                    <a:pt x="102" y="26"/>
                    <a:pt x="101" y="28"/>
                  </a:cubicBezTo>
                  <a:cubicBezTo>
                    <a:pt x="94" y="37"/>
                    <a:pt x="96" y="49"/>
                    <a:pt x="106" y="53"/>
                  </a:cubicBezTo>
                  <a:cubicBezTo>
                    <a:pt x="101" y="50"/>
                    <a:pt x="98" y="38"/>
                    <a:pt x="101" y="32"/>
                  </a:cubicBezTo>
                  <a:cubicBezTo>
                    <a:pt x="103" y="28"/>
                    <a:pt x="107" y="23"/>
                    <a:pt x="111" y="20"/>
                  </a:cubicBezTo>
                  <a:cubicBezTo>
                    <a:pt x="116" y="17"/>
                    <a:pt x="121" y="15"/>
                    <a:pt x="125" y="12"/>
                  </a:cubicBezTo>
                  <a:cubicBezTo>
                    <a:pt x="125" y="12"/>
                    <a:pt x="125" y="12"/>
                    <a:pt x="125" y="12"/>
                  </a:cubicBezTo>
                  <a:close/>
                  <a:moveTo>
                    <a:pt x="196" y="78"/>
                  </a:moveTo>
                  <a:cubicBezTo>
                    <a:pt x="202" y="75"/>
                    <a:pt x="205" y="66"/>
                    <a:pt x="204" y="58"/>
                  </a:cubicBezTo>
                  <a:cubicBezTo>
                    <a:pt x="203" y="56"/>
                    <a:pt x="202" y="54"/>
                    <a:pt x="201" y="52"/>
                  </a:cubicBezTo>
                  <a:cubicBezTo>
                    <a:pt x="199" y="48"/>
                    <a:pt x="197" y="46"/>
                    <a:pt x="193" y="45"/>
                  </a:cubicBezTo>
                  <a:cubicBezTo>
                    <a:pt x="188" y="45"/>
                    <a:pt x="183" y="45"/>
                    <a:pt x="179" y="46"/>
                  </a:cubicBezTo>
                  <a:cubicBezTo>
                    <a:pt x="185" y="46"/>
                    <a:pt x="189" y="50"/>
                    <a:pt x="192" y="53"/>
                  </a:cubicBezTo>
                  <a:cubicBezTo>
                    <a:pt x="195" y="60"/>
                    <a:pt x="195" y="65"/>
                    <a:pt x="192" y="72"/>
                  </a:cubicBezTo>
                  <a:cubicBezTo>
                    <a:pt x="190" y="74"/>
                    <a:pt x="189" y="76"/>
                    <a:pt x="187" y="78"/>
                  </a:cubicBezTo>
                  <a:cubicBezTo>
                    <a:pt x="186" y="79"/>
                    <a:pt x="184" y="79"/>
                    <a:pt x="183" y="81"/>
                  </a:cubicBezTo>
                  <a:cubicBezTo>
                    <a:pt x="188" y="79"/>
                    <a:pt x="191" y="79"/>
                    <a:pt x="196" y="78"/>
                  </a:cubicBezTo>
                  <a:close/>
                  <a:moveTo>
                    <a:pt x="185" y="52"/>
                  </a:moveTo>
                  <a:cubicBezTo>
                    <a:pt x="188" y="54"/>
                    <a:pt x="188" y="59"/>
                    <a:pt x="188" y="63"/>
                  </a:cubicBezTo>
                  <a:cubicBezTo>
                    <a:pt x="186" y="73"/>
                    <a:pt x="176" y="79"/>
                    <a:pt x="167" y="82"/>
                  </a:cubicBezTo>
                  <a:cubicBezTo>
                    <a:pt x="172" y="80"/>
                    <a:pt x="180" y="80"/>
                    <a:pt x="185" y="77"/>
                  </a:cubicBezTo>
                  <a:cubicBezTo>
                    <a:pt x="187" y="75"/>
                    <a:pt x="191" y="70"/>
                    <a:pt x="192" y="68"/>
                  </a:cubicBezTo>
                  <a:cubicBezTo>
                    <a:pt x="192" y="66"/>
                    <a:pt x="192" y="61"/>
                    <a:pt x="192" y="59"/>
                  </a:cubicBezTo>
                  <a:cubicBezTo>
                    <a:pt x="191" y="50"/>
                    <a:pt x="179" y="48"/>
                    <a:pt x="171" y="46"/>
                  </a:cubicBezTo>
                  <a:cubicBezTo>
                    <a:pt x="170" y="46"/>
                    <a:pt x="170" y="47"/>
                    <a:pt x="169" y="47"/>
                  </a:cubicBezTo>
                  <a:cubicBezTo>
                    <a:pt x="166" y="45"/>
                    <a:pt x="162" y="45"/>
                    <a:pt x="160" y="47"/>
                  </a:cubicBezTo>
                  <a:cubicBezTo>
                    <a:pt x="169" y="48"/>
                    <a:pt x="178" y="49"/>
                    <a:pt x="185" y="52"/>
                  </a:cubicBezTo>
                  <a:close/>
                  <a:moveTo>
                    <a:pt x="216" y="210"/>
                  </a:moveTo>
                  <a:cubicBezTo>
                    <a:pt x="216" y="209"/>
                    <a:pt x="215" y="208"/>
                    <a:pt x="215" y="207"/>
                  </a:cubicBezTo>
                  <a:cubicBezTo>
                    <a:pt x="215" y="205"/>
                    <a:pt x="216" y="203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7" y="200"/>
                    <a:pt x="217" y="195"/>
                    <a:pt x="217" y="192"/>
                  </a:cubicBezTo>
                  <a:cubicBezTo>
                    <a:pt x="216" y="184"/>
                    <a:pt x="215" y="179"/>
                    <a:pt x="214" y="172"/>
                  </a:cubicBezTo>
                  <a:cubicBezTo>
                    <a:pt x="213" y="168"/>
                    <a:pt x="213" y="164"/>
                    <a:pt x="212" y="161"/>
                  </a:cubicBezTo>
                  <a:cubicBezTo>
                    <a:pt x="211" y="159"/>
                    <a:pt x="208" y="157"/>
                    <a:pt x="210" y="153"/>
                  </a:cubicBezTo>
                  <a:cubicBezTo>
                    <a:pt x="216" y="152"/>
                    <a:pt x="219" y="152"/>
                    <a:pt x="225" y="152"/>
                  </a:cubicBezTo>
                  <a:cubicBezTo>
                    <a:pt x="230" y="152"/>
                    <a:pt x="235" y="150"/>
                    <a:pt x="237" y="153"/>
                  </a:cubicBezTo>
                  <a:cubicBezTo>
                    <a:pt x="238" y="155"/>
                    <a:pt x="237" y="157"/>
                    <a:pt x="237" y="159"/>
                  </a:cubicBezTo>
                  <a:cubicBezTo>
                    <a:pt x="237" y="161"/>
                    <a:pt x="238" y="164"/>
                    <a:pt x="239" y="168"/>
                  </a:cubicBezTo>
                  <a:cubicBezTo>
                    <a:pt x="240" y="178"/>
                    <a:pt x="241" y="188"/>
                    <a:pt x="242" y="198"/>
                  </a:cubicBezTo>
                  <a:cubicBezTo>
                    <a:pt x="245" y="198"/>
                    <a:pt x="249" y="197"/>
                    <a:pt x="251" y="199"/>
                  </a:cubicBezTo>
                  <a:cubicBezTo>
                    <a:pt x="252" y="201"/>
                    <a:pt x="252" y="203"/>
                    <a:pt x="253" y="205"/>
                  </a:cubicBezTo>
                  <a:cubicBezTo>
                    <a:pt x="252" y="208"/>
                    <a:pt x="253" y="211"/>
                    <a:pt x="253" y="215"/>
                  </a:cubicBezTo>
                  <a:cubicBezTo>
                    <a:pt x="255" y="214"/>
                    <a:pt x="256" y="213"/>
                    <a:pt x="258" y="213"/>
                  </a:cubicBezTo>
                  <a:cubicBezTo>
                    <a:pt x="264" y="211"/>
                    <a:pt x="272" y="210"/>
                    <a:pt x="279" y="207"/>
                  </a:cubicBezTo>
                  <a:cubicBezTo>
                    <a:pt x="282" y="206"/>
                    <a:pt x="287" y="204"/>
                    <a:pt x="288" y="202"/>
                  </a:cubicBezTo>
                  <a:cubicBezTo>
                    <a:pt x="289" y="201"/>
                    <a:pt x="289" y="199"/>
                    <a:pt x="289" y="197"/>
                  </a:cubicBezTo>
                  <a:cubicBezTo>
                    <a:pt x="290" y="192"/>
                    <a:pt x="290" y="187"/>
                    <a:pt x="288" y="182"/>
                  </a:cubicBezTo>
                  <a:cubicBezTo>
                    <a:pt x="287" y="177"/>
                    <a:pt x="285" y="172"/>
                    <a:pt x="285" y="168"/>
                  </a:cubicBezTo>
                  <a:cubicBezTo>
                    <a:pt x="284" y="165"/>
                    <a:pt x="283" y="159"/>
                    <a:pt x="282" y="155"/>
                  </a:cubicBezTo>
                  <a:cubicBezTo>
                    <a:pt x="281" y="154"/>
                    <a:pt x="280" y="153"/>
                    <a:pt x="281" y="151"/>
                  </a:cubicBezTo>
                  <a:cubicBezTo>
                    <a:pt x="279" y="147"/>
                    <a:pt x="278" y="143"/>
                    <a:pt x="277" y="138"/>
                  </a:cubicBezTo>
                  <a:cubicBezTo>
                    <a:pt x="275" y="133"/>
                    <a:pt x="273" y="128"/>
                    <a:pt x="272" y="123"/>
                  </a:cubicBezTo>
                  <a:cubicBezTo>
                    <a:pt x="270" y="117"/>
                    <a:pt x="268" y="111"/>
                    <a:pt x="266" y="105"/>
                  </a:cubicBezTo>
                  <a:cubicBezTo>
                    <a:pt x="264" y="93"/>
                    <a:pt x="262" y="84"/>
                    <a:pt x="262" y="73"/>
                  </a:cubicBezTo>
                  <a:cubicBezTo>
                    <a:pt x="254" y="73"/>
                    <a:pt x="246" y="76"/>
                    <a:pt x="238" y="77"/>
                  </a:cubicBezTo>
                  <a:cubicBezTo>
                    <a:pt x="225" y="79"/>
                    <a:pt x="211" y="82"/>
                    <a:pt x="199" y="86"/>
                  </a:cubicBezTo>
                  <a:cubicBezTo>
                    <a:pt x="179" y="92"/>
                    <a:pt x="158" y="98"/>
                    <a:pt x="138" y="103"/>
                  </a:cubicBezTo>
                  <a:cubicBezTo>
                    <a:pt x="133" y="104"/>
                    <a:pt x="127" y="105"/>
                    <a:pt x="122" y="106"/>
                  </a:cubicBezTo>
                  <a:cubicBezTo>
                    <a:pt x="117" y="107"/>
                    <a:pt x="112" y="109"/>
                    <a:pt x="107" y="110"/>
                  </a:cubicBezTo>
                  <a:cubicBezTo>
                    <a:pt x="101" y="112"/>
                    <a:pt x="94" y="114"/>
                    <a:pt x="88" y="115"/>
                  </a:cubicBezTo>
                  <a:cubicBezTo>
                    <a:pt x="74" y="118"/>
                    <a:pt x="60" y="123"/>
                    <a:pt x="46" y="126"/>
                  </a:cubicBezTo>
                  <a:cubicBezTo>
                    <a:pt x="36" y="129"/>
                    <a:pt x="28" y="131"/>
                    <a:pt x="20" y="133"/>
                  </a:cubicBezTo>
                  <a:cubicBezTo>
                    <a:pt x="15" y="135"/>
                    <a:pt x="11" y="135"/>
                    <a:pt x="9" y="139"/>
                  </a:cubicBezTo>
                  <a:cubicBezTo>
                    <a:pt x="6" y="145"/>
                    <a:pt x="9" y="154"/>
                    <a:pt x="11" y="159"/>
                  </a:cubicBezTo>
                  <a:cubicBezTo>
                    <a:pt x="12" y="162"/>
                    <a:pt x="13" y="165"/>
                    <a:pt x="13" y="168"/>
                  </a:cubicBezTo>
                  <a:cubicBezTo>
                    <a:pt x="14" y="174"/>
                    <a:pt x="16" y="180"/>
                    <a:pt x="18" y="185"/>
                  </a:cubicBezTo>
                  <a:cubicBezTo>
                    <a:pt x="26" y="212"/>
                    <a:pt x="32" y="240"/>
                    <a:pt x="40" y="266"/>
                  </a:cubicBezTo>
                  <a:cubicBezTo>
                    <a:pt x="52" y="270"/>
                    <a:pt x="62" y="261"/>
                    <a:pt x="73" y="259"/>
                  </a:cubicBezTo>
                  <a:cubicBezTo>
                    <a:pt x="73" y="252"/>
                    <a:pt x="72" y="246"/>
                    <a:pt x="73" y="238"/>
                  </a:cubicBezTo>
                  <a:cubicBezTo>
                    <a:pt x="80" y="232"/>
                    <a:pt x="89" y="233"/>
                    <a:pt x="100" y="232"/>
                  </a:cubicBezTo>
                  <a:cubicBezTo>
                    <a:pt x="98" y="222"/>
                    <a:pt x="96" y="210"/>
                    <a:pt x="93" y="200"/>
                  </a:cubicBezTo>
                  <a:cubicBezTo>
                    <a:pt x="93" y="199"/>
                    <a:pt x="92" y="197"/>
                    <a:pt x="92" y="196"/>
                  </a:cubicBezTo>
                  <a:cubicBezTo>
                    <a:pt x="90" y="192"/>
                    <a:pt x="88" y="193"/>
                    <a:pt x="84" y="193"/>
                  </a:cubicBezTo>
                  <a:cubicBezTo>
                    <a:pt x="81" y="194"/>
                    <a:pt x="72" y="194"/>
                    <a:pt x="71" y="198"/>
                  </a:cubicBezTo>
                  <a:cubicBezTo>
                    <a:pt x="71" y="199"/>
                    <a:pt x="72" y="201"/>
                    <a:pt x="72" y="202"/>
                  </a:cubicBezTo>
                  <a:cubicBezTo>
                    <a:pt x="72" y="204"/>
                    <a:pt x="72" y="205"/>
                    <a:pt x="73" y="207"/>
                  </a:cubicBezTo>
                  <a:cubicBezTo>
                    <a:pt x="73" y="209"/>
                    <a:pt x="74" y="211"/>
                    <a:pt x="75" y="214"/>
                  </a:cubicBezTo>
                  <a:cubicBezTo>
                    <a:pt x="75" y="216"/>
                    <a:pt x="75" y="219"/>
                    <a:pt x="75" y="221"/>
                  </a:cubicBezTo>
                  <a:cubicBezTo>
                    <a:pt x="76" y="225"/>
                    <a:pt x="77" y="228"/>
                    <a:pt x="77" y="232"/>
                  </a:cubicBezTo>
                  <a:cubicBezTo>
                    <a:pt x="77" y="233"/>
                    <a:pt x="78" y="235"/>
                    <a:pt x="77" y="235"/>
                  </a:cubicBezTo>
                  <a:cubicBezTo>
                    <a:pt x="75" y="235"/>
                    <a:pt x="76" y="232"/>
                    <a:pt x="75" y="231"/>
                  </a:cubicBezTo>
                  <a:cubicBezTo>
                    <a:pt x="75" y="230"/>
                    <a:pt x="75" y="228"/>
                    <a:pt x="74" y="227"/>
                  </a:cubicBezTo>
                  <a:cubicBezTo>
                    <a:pt x="73" y="219"/>
                    <a:pt x="73" y="212"/>
                    <a:pt x="71" y="206"/>
                  </a:cubicBezTo>
                  <a:cubicBezTo>
                    <a:pt x="71" y="203"/>
                    <a:pt x="70" y="200"/>
                    <a:pt x="69" y="198"/>
                  </a:cubicBezTo>
                  <a:cubicBezTo>
                    <a:pt x="69" y="196"/>
                    <a:pt x="66" y="196"/>
                    <a:pt x="66" y="193"/>
                  </a:cubicBezTo>
                  <a:cubicBezTo>
                    <a:pt x="67" y="192"/>
                    <a:pt x="68" y="191"/>
                    <a:pt x="69" y="190"/>
                  </a:cubicBezTo>
                  <a:cubicBezTo>
                    <a:pt x="75" y="187"/>
                    <a:pt x="83" y="185"/>
                    <a:pt x="91" y="186"/>
                  </a:cubicBezTo>
                  <a:cubicBezTo>
                    <a:pt x="93" y="188"/>
                    <a:pt x="92" y="190"/>
                    <a:pt x="93" y="193"/>
                  </a:cubicBezTo>
                  <a:cubicBezTo>
                    <a:pt x="94" y="198"/>
                    <a:pt x="97" y="203"/>
                    <a:pt x="98" y="209"/>
                  </a:cubicBezTo>
                  <a:cubicBezTo>
                    <a:pt x="99" y="216"/>
                    <a:pt x="100" y="224"/>
                    <a:pt x="102" y="231"/>
                  </a:cubicBezTo>
                  <a:cubicBezTo>
                    <a:pt x="104" y="232"/>
                    <a:pt x="106" y="230"/>
                    <a:pt x="108" y="231"/>
                  </a:cubicBezTo>
                  <a:cubicBezTo>
                    <a:pt x="109" y="232"/>
                    <a:pt x="109" y="235"/>
                    <a:pt x="109" y="237"/>
                  </a:cubicBezTo>
                  <a:cubicBezTo>
                    <a:pt x="109" y="241"/>
                    <a:pt x="111" y="248"/>
                    <a:pt x="111" y="251"/>
                  </a:cubicBezTo>
                  <a:cubicBezTo>
                    <a:pt x="128" y="245"/>
                    <a:pt x="146" y="241"/>
                    <a:pt x="164" y="237"/>
                  </a:cubicBezTo>
                  <a:cubicBezTo>
                    <a:pt x="173" y="235"/>
                    <a:pt x="182" y="233"/>
                    <a:pt x="191" y="231"/>
                  </a:cubicBezTo>
                  <a:cubicBezTo>
                    <a:pt x="195" y="230"/>
                    <a:pt x="199" y="229"/>
                    <a:pt x="204" y="228"/>
                  </a:cubicBezTo>
                  <a:cubicBezTo>
                    <a:pt x="208" y="227"/>
                    <a:pt x="212" y="226"/>
                    <a:pt x="216" y="224"/>
                  </a:cubicBezTo>
                  <a:cubicBezTo>
                    <a:pt x="215" y="219"/>
                    <a:pt x="216" y="214"/>
                    <a:pt x="216" y="210"/>
                  </a:cubicBezTo>
                  <a:close/>
                  <a:moveTo>
                    <a:pt x="80" y="80"/>
                  </a:moveTo>
                  <a:cubicBezTo>
                    <a:pt x="58" y="81"/>
                    <a:pt x="34" y="82"/>
                    <a:pt x="20" y="94"/>
                  </a:cubicBezTo>
                  <a:cubicBezTo>
                    <a:pt x="25" y="90"/>
                    <a:pt x="31" y="89"/>
                    <a:pt x="37" y="87"/>
                  </a:cubicBezTo>
                  <a:cubicBezTo>
                    <a:pt x="47" y="84"/>
                    <a:pt x="58" y="84"/>
                    <a:pt x="68" y="83"/>
                  </a:cubicBezTo>
                  <a:cubicBezTo>
                    <a:pt x="76" y="82"/>
                    <a:pt x="86" y="81"/>
                    <a:pt x="94" y="81"/>
                  </a:cubicBezTo>
                  <a:cubicBezTo>
                    <a:pt x="90" y="80"/>
                    <a:pt x="85" y="79"/>
                    <a:pt x="80" y="80"/>
                  </a:cubicBezTo>
                  <a:close/>
                  <a:moveTo>
                    <a:pt x="27" y="108"/>
                  </a:moveTo>
                  <a:cubicBezTo>
                    <a:pt x="31" y="99"/>
                    <a:pt x="38" y="93"/>
                    <a:pt x="46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1" y="88"/>
                    <a:pt x="37" y="90"/>
                    <a:pt x="33" y="91"/>
                  </a:cubicBezTo>
                  <a:cubicBezTo>
                    <a:pt x="31" y="92"/>
                    <a:pt x="29" y="92"/>
                    <a:pt x="28" y="92"/>
                  </a:cubicBezTo>
                  <a:cubicBezTo>
                    <a:pt x="22" y="95"/>
                    <a:pt x="17" y="99"/>
                    <a:pt x="13" y="103"/>
                  </a:cubicBezTo>
                  <a:cubicBezTo>
                    <a:pt x="7" y="109"/>
                    <a:pt x="7" y="121"/>
                    <a:pt x="10" y="129"/>
                  </a:cubicBezTo>
                  <a:cubicBezTo>
                    <a:pt x="11" y="130"/>
                    <a:pt x="11" y="132"/>
                    <a:pt x="13" y="132"/>
                  </a:cubicBezTo>
                  <a:cubicBezTo>
                    <a:pt x="14" y="133"/>
                    <a:pt x="18" y="132"/>
                    <a:pt x="20" y="131"/>
                  </a:cubicBezTo>
                  <a:cubicBezTo>
                    <a:pt x="22" y="130"/>
                    <a:pt x="25" y="129"/>
                    <a:pt x="28" y="128"/>
                  </a:cubicBezTo>
                  <a:cubicBezTo>
                    <a:pt x="24" y="123"/>
                    <a:pt x="25" y="115"/>
                    <a:pt x="27" y="108"/>
                  </a:cubicBezTo>
                  <a:close/>
                  <a:moveTo>
                    <a:pt x="8" y="102"/>
                  </a:moveTo>
                  <a:cubicBezTo>
                    <a:pt x="7" y="104"/>
                    <a:pt x="6" y="107"/>
                    <a:pt x="5" y="110"/>
                  </a:cubicBezTo>
                  <a:cubicBezTo>
                    <a:pt x="2" y="119"/>
                    <a:pt x="3" y="130"/>
                    <a:pt x="9" y="135"/>
                  </a:cubicBezTo>
                  <a:cubicBezTo>
                    <a:pt x="9" y="135"/>
                    <a:pt x="10" y="134"/>
                    <a:pt x="10" y="134"/>
                  </a:cubicBezTo>
                  <a:cubicBezTo>
                    <a:pt x="7" y="131"/>
                    <a:pt x="7" y="125"/>
                    <a:pt x="6" y="120"/>
                  </a:cubicBezTo>
                  <a:cubicBezTo>
                    <a:pt x="7" y="118"/>
                    <a:pt x="6" y="116"/>
                    <a:pt x="6" y="114"/>
                  </a:cubicBezTo>
                  <a:cubicBezTo>
                    <a:pt x="7" y="105"/>
                    <a:pt x="12" y="99"/>
                    <a:pt x="19" y="94"/>
                  </a:cubicBezTo>
                  <a:cubicBezTo>
                    <a:pt x="19" y="94"/>
                    <a:pt x="20" y="94"/>
                    <a:pt x="19" y="94"/>
                  </a:cubicBezTo>
                  <a:cubicBezTo>
                    <a:pt x="16" y="97"/>
                    <a:pt x="11" y="98"/>
                    <a:pt x="8" y="102"/>
                  </a:cubicBezTo>
                  <a:close/>
                  <a:moveTo>
                    <a:pt x="276" y="107"/>
                  </a:moveTo>
                  <a:cubicBezTo>
                    <a:pt x="276" y="107"/>
                    <a:pt x="276" y="108"/>
                    <a:pt x="275" y="108"/>
                  </a:cubicBezTo>
                  <a:cubicBezTo>
                    <a:pt x="275" y="109"/>
                    <a:pt x="275" y="109"/>
                    <a:pt x="275" y="111"/>
                  </a:cubicBezTo>
                  <a:cubicBezTo>
                    <a:pt x="277" y="110"/>
                    <a:pt x="278" y="110"/>
                    <a:pt x="280" y="109"/>
                  </a:cubicBezTo>
                  <a:cubicBezTo>
                    <a:pt x="282" y="109"/>
                    <a:pt x="290" y="106"/>
                    <a:pt x="287" y="102"/>
                  </a:cubicBezTo>
                  <a:cubicBezTo>
                    <a:pt x="283" y="103"/>
                    <a:pt x="279" y="105"/>
                    <a:pt x="276" y="107"/>
                  </a:cubicBezTo>
                  <a:close/>
                  <a:moveTo>
                    <a:pt x="285" y="110"/>
                  </a:moveTo>
                  <a:cubicBezTo>
                    <a:pt x="286" y="112"/>
                    <a:pt x="286" y="115"/>
                    <a:pt x="287" y="117"/>
                  </a:cubicBezTo>
                  <a:cubicBezTo>
                    <a:pt x="289" y="115"/>
                    <a:pt x="288" y="111"/>
                    <a:pt x="288" y="108"/>
                  </a:cubicBezTo>
                  <a:cubicBezTo>
                    <a:pt x="287" y="109"/>
                    <a:pt x="286" y="109"/>
                    <a:pt x="285" y="110"/>
                  </a:cubicBezTo>
                  <a:close/>
                  <a:moveTo>
                    <a:pt x="281" y="111"/>
                  </a:moveTo>
                  <a:cubicBezTo>
                    <a:pt x="282" y="114"/>
                    <a:pt x="282" y="117"/>
                    <a:pt x="283" y="119"/>
                  </a:cubicBezTo>
                  <a:cubicBezTo>
                    <a:pt x="286" y="117"/>
                    <a:pt x="284" y="114"/>
                    <a:pt x="284" y="110"/>
                  </a:cubicBezTo>
                  <a:cubicBezTo>
                    <a:pt x="283" y="110"/>
                    <a:pt x="282" y="111"/>
                    <a:pt x="281" y="111"/>
                  </a:cubicBezTo>
                  <a:close/>
                  <a:moveTo>
                    <a:pt x="271" y="113"/>
                  </a:moveTo>
                  <a:cubicBezTo>
                    <a:pt x="276" y="131"/>
                    <a:pt x="282" y="152"/>
                    <a:pt x="287" y="169"/>
                  </a:cubicBezTo>
                  <a:cubicBezTo>
                    <a:pt x="290" y="182"/>
                    <a:pt x="297" y="198"/>
                    <a:pt x="287" y="206"/>
                  </a:cubicBezTo>
                  <a:cubicBezTo>
                    <a:pt x="291" y="221"/>
                    <a:pt x="295" y="233"/>
                    <a:pt x="299" y="248"/>
                  </a:cubicBezTo>
                  <a:cubicBezTo>
                    <a:pt x="301" y="252"/>
                    <a:pt x="301" y="261"/>
                    <a:pt x="301" y="264"/>
                  </a:cubicBezTo>
                  <a:cubicBezTo>
                    <a:pt x="310" y="264"/>
                    <a:pt x="302" y="251"/>
                    <a:pt x="303" y="246"/>
                  </a:cubicBezTo>
                  <a:cubicBezTo>
                    <a:pt x="305" y="250"/>
                    <a:pt x="306" y="255"/>
                    <a:pt x="307" y="260"/>
                  </a:cubicBezTo>
                  <a:cubicBezTo>
                    <a:pt x="310" y="253"/>
                    <a:pt x="307" y="246"/>
                    <a:pt x="306" y="239"/>
                  </a:cubicBezTo>
                  <a:cubicBezTo>
                    <a:pt x="305" y="235"/>
                    <a:pt x="305" y="231"/>
                    <a:pt x="304" y="227"/>
                  </a:cubicBezTo>
                  <a:cubicBezTo>
                    <a:pt x="303" y="223"/>
                    <a:pt x="301" y="219"/>
                    <a:pt x="301" y="215"/>
                  </a:cubicBezTo>
                  <a:cubicBezTo>
                    <a:pt x="303" y="219"/>
                    <a:pt x="305" y="225"/>
                    <a:pt x="307" y="231"/>
                  </a:cubicBezTo>
                  <a:cubicBezTo>
                    <a:pt x="308" y="239"/>
                    <a:pt x="310" y="246"/>
                    <a:pt x="310" y="255"/>
                  </a:cubicBezTo>
                  <a:cubicBezTo>
                    <a:pt x="312" y="255"/>
                    <a:pt x="313" y="257"/>
                    <a:pt x="315" y="257"/>
                  </a:cubicBezTo>
                  <a:cubicBezTo>
                    <a:pt x="316" y="251"/>
                    <a:pt x="314" y="247"/>
                    <a:pt x="313" y="242"/>
                  </a:cubicBezTo>
                  <a:cubicBezTo>
                    <a:pt x="313" y="239"/>
                    <a:pt x="312" y="235"/>
                    <a:pt x="311" y="232"/>
                  </a:cubicBezTo>
                  <a:cubicBezTo>
                    <a:pt x="309" y="225"/>
                    <a:pt x="308" y="217"/>
                    <a:pt x="307" y="211"/>
                  </a:cubicBezTo>
                  <a:cubicBezTo>
                    <a:pt x="302" y="192"/>
                    <a:pt x="297" y="173"/>
                    <a:pt x="291" y="155"/>
                  </a:cubicBezTo>
                  <a:cubicBezTo>
                    <a:pt x="287" y="144"/>
                    <a:pt x="285" y="134"/>
                    <a:pt x="283" y="122"/>
                  </a:cubicBezTo>
                  <a:cubicBezTo>
                    <a:pt x="276" y="126"/>
                    <a:pt x="274" y="117"/>
                    <a:pt x="272" y="111"/>
                  </a:cubicBezTo>
                  <a:cubicBezTo>
                    <a:pt x="272" y="112"/>
                    <a:pt x="272" y="113"/>
                    <a:pt x="271" y="113"/>
                  </a:cubicBezTo>
                  <a:close/>
                  <a:moveTo>
                    <a:pt x="275" y="114"/>
                  </a:moveTo>
                  <a:cubicBezTo>
                    <a:pt x="276" y="116"/>
                    <a:pt x="276" y="120"/>
                    <a:pt x="280" y="121"/>
                  </a:cubicBezTo>
                  <a:cubicBezTo>
                    <a:pt x="281" y="118"/>
                    <a:pt x="281" y="114"/>
                    <a:pt x="279" y="112"/>
                  </a:cubicBezTo>
                  <a:cubicBezTo>
                    <a:pt x="278" y="113"/>
                    <a:pt x="276" y="113"/>
                    <a:pt x="275" y="114"/>
                  </a:cubicBezTo>
                  <a:close/>
                  <a:moveTo>
                    <a:pt x="234" y="153"/>
                  </a:moveTo>
                  <a:cubicBezTo>
                    <a:pt x="231" y="153"/>
                    <a:pt x="227" y="154"/>
                    <a:pt x="224" y="154"/>
                  </a:cubicBezTo>
                  <a:cubicBezTo>
                    <a:pt x="222" y="154"/>
                    <a:pt x="219" y="154"/>
                    <a:pt x="217" y="154"/>
                  </a:cubicBezTo>
                  <a:cubicBezTo>
                    <a:pt x="215" y="154"/>
                    <a:pt x="211" y="155"/>
                    <a:pt x="212" y="158"/>
                  </a:cubicBezTo>
                  <a:cubicBezTo>
                    <a:pt x="219" y="157"/>
                    <a:pt x="227" y="158"/>
                    <a:pt x="235" y="156"/>
                  </a:cubicBezTo>
                  <a:cubicBezTo>
                    <a:pt x="235" y="155"/>
                    <a:pt x="234" y="154"/>
                    <a:pt x="234" y="153"/>
                  </a:cubicBezTo>
                  <a:close/>
                  <a:moveTo>
                    <a:pt x="214" y="160"/>
                  </a:moveTo>
                  <a:cubicBezTo>
                    <a:pt x="216" y="175"/>
                    <a:pt x="219" y="188"/>
                    <a:pt x="220" y="201"/>
                  </a:cubicBezTo>
                  <a:cubicBezTo>
                    <a:pt x="227" y="199"/>
                    <a:pt x="231" y="200"/>
                    <a:pt x="240" y="199"/>
                  </a:cubicBezTo>
                  <a:cubicBezTo>
                    <a:pt x="241" y="192"/>
                    <a:pt x="239" y="185"/>
                    <a:pt x="238" y="177"/>
                  </a:cubicBezTo>
                  <a:cubicBezTo>
                    <a:pt x="238" y="171"/>
                    <a:pt x="237" y="165"/>
                    <a:pt x="235" y="160"/>
                  </a:cubicBezTo>
                  <a:cubicBezTo>
                    <a:pt x="229" y="159"/>
                    <a:pt x="220" y="160"/>
                    <a:pt x="214" y="160"/>
                  </a:cubicBezTo>
                  <a:close/>
                  <a:moveTo>
                    <a:pt x="81" y="189"/>
                  </a:moveTo>
                  <a:cubicBezTo>
                    <a:pt x="78" y="189"/>
                    <a:pt x="74" y="190"/>
                    <a:pt x="71" y="191"/>
                  </a:cubicBezTo>
                  <a:cubicBezTo>
                    <a:pt x="71" y="193"/>
                    <a:pt x="69" y="193"/>
                    <a:pt x="69" y="195"/>
                  </a:cubicBezTo>
                  <a:cubicBezTo>
                    <a:pt x="71" y="194"/>
                    <a:pt x="73" y="193"/>
                    <a:pt x="76" y="192"/>
                  </a:cubicBezTo>
                  <a:cubicBezTo>
                    <a:pt x="79" y="191"/>
                    <a:pt x="83" y="191"/>
                    <a:pt x="86" y="190"/>
                  </a:cubicBezTo>
                  <a:cubicBezTo>
                    <a:pt x="88" y="190"/>
                    <a:pt x="89" y="191"/>
                    <a:pt x="90" y="189"/>
                  </a:cubicBezTo>
                  <a:cubicBezTo>
                    <a:pt x="88" y="187"/>
                    <a:pt x="84" y="188"/>
                    <a:pt x="81" y="189"/>
                  </a:cubicBezTo>
                  <a:close/>
                  <a:moveTo>
                    <a:pt x="249" y="201"/>
                  </a:moveTo>
                  <a:cubicBezTo>
                    <a:pt x="248" y="201"/>
                    <a:pt x="244" y="201"/>
                    <a:pt x="242" y="201"/>
                  </a:cubicBezTo>
                  <a:cubicBezTo>
                    <a:pt x="234" y="202"/>
                    <a:pt x="224" y="200"/>
                    <a:pt x="217" y="206"/>
                  </a:cubicBezTo>
                  <a:cubicBezTo>
                    <a:pt x="217" y="212"/>
                    <a:pt x="218" y="219"/>
                    <a:pt x="219" y="225"/>
                  </a:cubicBezTo>
                  <a:cubicBezTo>
                    <a:pt x="218" y="230"/>
                    <a:pt x="218" y="235"/>
                    <a:pt x="222" y="237"/>
                  </a:cubicBezTo>
                  <a:cubicBezTo>
                    <a:pt x="225" y="239"/>
                    <a:pt x="231" y="238"/>
                    <a:pt x="234" y="237"/>
                  </a:cubicBezTo>
                  <a:cubicBezTo>
                    <a:pt x="234" y="235"/>
                    <a:pt x="234" y="235"/>
                    <a:pt x="234" y="233"/>
                  </a:cubicBezTo>
                  <a:cubicBezTo>
                    <a:pt x="230" y="232"/>
                    <a:pt x="227" y="234"/>
                    <a:pt x="225" y="231"/>
                  </a:cubicBezTo>
                  <a:cubicBezTo>
                    <a:pt x="224" y="223"/>
                    <a:pt x="222" y="213"/>
                    <a:pt x="227" y="208"/>
                  </a:cubicBezTo>
                  <a:cubicBezTo>
                    <a:pt x="230" y="208"/>
                    <a:pt x="233" y="207"/>
                    <a:pt x="237" y="207"/>
                  </a:cubicBezTo>
                  <a:cubicBezTo>
                    <a:pt x="239" y="207"/>
                    <a:pt x="244" y="207"/>
                    <a:pt x="246" y="208"/>
                  </a:cubicBezTo>
                  <a:cubicBezTo>
                    <a:pt x="248" y="209"/>
                    <a:pt x="248" y="211"/>
                    <a:pt x="248" y="214"/>
                  </a:cubicBezTo>
                  <a:cubicBezTo>
                    <a:pt x="248" y="218"/>
                    <a:pt x="250" y="224"/>
                    <a:pt x="249" y="227"/>
                  </a:cubicBezTo>
                  <a:cubicBezTo>
                    <a:pt x="249" y="229"/>
                    <a:pt x="247" y="230"/>
                    <a:pt x="246" y="232"/>
                  </a:cubicBezTo>
                  <a:cubicBezTo>
                    <a:pt x="245" y="232"/>
                    <a:pt x="245" y="232"/>
                    <a:pt x="244" y="232"/>
                  </a:cubicBezTo>
                  <a:cubicBezTo>
                    <a:pt x="244" y="234"/>
                    <a:pt x="244" y="236"/>
                    <a:pt x="245" y="237"/>
                  </a:cubicBezTo>
                  <a:cubicBezTo>
                    <a:pt x="257" y="239"/>
                    <a:pt x="251" y="223"/>
                    <a:pt x="252" y="217"/>
                  </a:cubicBezTo>
                  <a:cubicBezTo>
                    <a:pt x="252" y="216"/>
                    <a:pt x="251" y="217"/>
                    <a:pt x="251" y="216"/>
                  </a:cubicBezTo>
                  <a:cubicBezTo>
                    <a:pt x="251" y="216"/>
                    <a:pt x="252" y="216"/>
                    <a:pt x="252" y="215"/>
                  </a:cubicBezTo>
                  <a:cubicBezTo>
                    <a:pt x="250" y="211"/>
                    <a:pt x="252" y="204"/>
                    <a:pt x="249" y="201"/>
                  </a:cubicBezTo>
                  <a:close/>
                  <a:moveTo>
                    <a:pt x="56" y="280"/>
                  </a:moveTo>
                  <a:cubicBezTo>
                    <a:pt x="56" y="284"/>
                    <a:pt x="57" y="288"/>
                    <a:pt x="58" y="292"/>
                  </a:cubicBezTo>
                  <a:cubicBezTo>
                    <a:pt x="61" y="301"/>
                    <a:pt x="62" y="311"/>
                    <a:pt x="66" y="319"/>
                  </a:cubicBezTo>
                  <a:cubicBezTo>
                    <a:pt x="67" y="320"/>
                    <a:pt x="68" y="320"/>
                    <a:pt x="69" y="321"/>
                  </a:cubicBezTo>
                  <a:cubicBezTo>
                    <a:pt x="71" y="321"/>
                    <a:pt x="72" y="321"/>
                    <a:pt x="74" y="321"/>
                  </a:cubicBezTo>
                  <a:cubicBezTo>
                    <a:pt x="81" y="322"/>
                    <a:pt x="87" y="318"/>
                    <a:pt x="94" y="316"/>
                  </a:cubicBezTo>
                  <a:cubicBezTo>
                    <a:pt x="96" y="316"/>
                    <a:pt x="100" y="315"/>
                    <a:pt x="103" y="314"/>
                  </a:cubicBezTo>
                  <a:cubicBezTo>
                    <a:pt x="115" y="311"/>
                    <a:pt x="128" y="310"/>
                    <a:pt x="141" y="307"/>
                  </a:cubicBezTo>
                  <a:cubicBezTo>
                    <a:pt x="144" y="307"/>
                    <a:pt x="147" y="306"/>
                    <a:pt x="150" y="306"/>
                  </a:cubicBezTo>
                  <a:cubicBezTo>
                    <a:pt x="159" y="303"/>
                    <a:pt x="168" y="300"/>
                    <a:pt x="178" y="297"/>
                  </a:cubicBezTo>
                  <a:cubicBezTo>
                    <a:pt x="185" y="295"/>
                    <a:pt x="192" y="294"/>
                    <a:pt x="198" y="292"/>
                  </a:cubicBezTo>
                  <a:cubicBezTo>
                    <a:pt x="209" y="288"/>
                    <a:pt x="218" y="285"/>
                    <a:pt x="229" y="283"/>
                  </a:cubicBezTo>
                  <a:cubicBezTo>
                    <a:pt x="237" y="281"/>
                    <a:pt x="248" y="279"/>
                    <a:pt x="255" y="277"/>
                  </a:cubicBezTo>
                  <a:cubicBezTo>
                    <a:pt x="256" y="277"/>
                    <a:pt x="257" y="277"/>
                    <a:pt x="257" y="277"/>
                  </a:cubicBezTo>
                  <a:cubicBezTo>
                    <a:pt x="269" y="273"/>
                    <a:pt x="283" y="271"/>
                    <a:pt x="294" y="269"/>
                  </a:cubicBezTo>
                  <a:cubicBezTo>
                    <a:pt x="296" y="268"/>
                    <a:pt x="297" y="266"/>
                    <a:pt x="298" y="265"/>
                  </a:cubicBezTo>
                  <a:cubicBezTo>
                    <a:pt x="299" y="261"/>
                    <a:pt x="299" y="255"/>
                    <a:pt x="298" y="251"/>
                  </a:cubicBezTo>
                  <a:cubicBezTo>
                    <a:pt x="297" y="246"/>
                    <a:pt x="295" y="242"/>
                    <a:pt x="294" y="237"/>
                  </a:cubicBezTo>
                  <a:cubicBezTo>
                    <a:pt x="292" y="232"/>
                    <a:pt x="290" y="228"/>
                    <a:pt x="289" y="223"/>
                  </a:cubicBezTo>
                  <a:cubicBezTo>
                    <a:pt x="288" y="220"/>
                    <a:pt x="288" y="218"/>
                    <a:pt x="287" y="215"/>
                  </a:cubicBezTo>
                  <a:cubicBezTo>
                    <a:pt x="286" y="213"/>
                    <a:pt x="286" y="210"/>
                    <a:pt x="285" y="207"/>
                  </a:cubicBezTo>
                  <a:cubicBezTo>
                    <a:pt x="285" y="207"/>
                    <a:pt x="285" y="207"/>
                    <a:pt x="285" y="207"/>
                  </a:cubicBezTo>
                  <a:cubicBezTo>
                    <a:pt x="275" y="212"/>
                    <a:pt x="264" y="213"/>
                    <a:pt x="254" y="216"/>
                  </a:cubicBezTo>
                  <a:cubicBezTo>
                    <a:pt x="254" y="221"/>
                    <a:pt x="255" y="228"/>
                    <a:pt x="255" y="233"/>
                  </a:cubicBezTo>
                  <a:cubicBezTo>
                    <a:pt x="254" y="236"/>
                    <a:pt x="253" y="238"/>
                    <a:pt x="250" y="239"/>
                  </a:cubicBezTo>
                  <a:cubicBezTo>
                    <a:pt x="251" y="241"/>
                    <a:pt x="251" y="244"/>
                    <a:pt x="252" y="247"/>
                  </a:cubicBezTo>
                  <a:cubicBezTo>
                    <a:pt x="252" y="249"/>
                    <a:pt x="252" y="254"/>
                    <a:pt x="252" y="256"/>
                  </a:cubicBezTo>
                  <a:cubicBezTo>
                    <a:pt x="251" y="258"/>
                    <a:pt x="249" y="258"/>
                    <a:pt x="248" y="259"/>
                  </a:cubicBezTo>
                  <a:cubicBezTo>
                    <a:pt x="246" y="261"/>
                    <a:pt x="245" y="264"/>
                    <a:pt x="242" y="265"/>
                  </a:cubicBezTo>
                  <a:cubicBezTo>
                    <a:pt x="240" y="264"/>
                    <a:pt x="239" y="260"/>
                    <a:pt x="237" y="259"/>
                  </a:cubicBezTo>
                  <a:cubicBezTo>
                    <a:pt x="235" y="256"/>
                    <a:pt x="231" y="252"/>
                    <a:pt x="228" y="251"/>
                  </a:cubicBezTo>
                  <a:cubicBezTo>
                    <a:pt x="227" y="250"/>
                    <a:pt x="226" y="250"/>
                    <a:pt x="225" y="249"/>
                  </a:cubicBezTo>
                  <a:cubicBezTo>
                    <a:pt x="224" y="248"/>
                    <a:pt x="225" y="247"/>
                    <a:pt x="226" y="246"/>
                  </a:cubicBezTo>
                  <a:cubicBezTo>
                    <a:pt x="226" y="244"/>
                    <a:pt x="225" y="242"/>
                    <a:pt x="225" y="240"/>
                  </a:cubicBezTo>
                  <a:cubicBezTo>
                    <a:pt x="217" y="240"/>
                    <a:pt x="216" y="234"/>
                    <a:pt x="216" y="227"/>
                  </a:cubicBezTo>
                  <a:cubicBezTo>
                    <a:pt x="184" y="237"/>
                    <a:pt x="143" y="241"/>
                    <a:pt x="112" y="254"/>
                  </a:cubicBezTo>
                  <a:cubicBezTo>
                    <a:pt x="113" y="259"/>
                    <a:pt x="114" y="266"/>
                    <a:pt x="110" y="268"/>
                  </a:cubicBezTo>
                  <a:cubicBezTo>
                    <a:pt x="109" y="276"/>
                    <a:pt x="111" y="283"/>
                    <a:pt x="109" y="289"/>
                  </a:cubicBezTo>
                  <a:cubicBezTo>
                    <a:pt x="107" y="291"/>
                    <a:pt x="105" y="297"/>
                    <a:pt x="102" y="297"/>
                  </a:cubicBezTo>
                  <a:cubicBezTo>
                    <a:pt x="99" y="297"/>
                    <a:pt x="96" y="294"/>
                    <a:pt x="94" y="292"/>
                  </a:cubicBezTo>
                  <a:cubicBezTo>
                    <a:pt x="92" y="291"/>
                    <a:pt x="90" y="290"/>
                    <a:pt x="88" y="289"/>
                  </a:cubicBezTo>
                  <a:cubicBezTo>
                    <a:pt x="86" y="284"/>
                    <a:pt x="86" y="277"/>
                    <a:pt x="85" y="273"/>
                  </a:cubicBezTo>
                  <a:cubicBezTo>
                    <a:pt x="81" y="273"/>
                    <a:pt x="79" y="274"/>
                    <a:pt x="76" y="272"/>
                  </a:cubicBezTo>
                  <a:cubicBezTo>
                    <a:pt x="74" y="270"/>
                    <a:pt x="74" y="265"/>
                    <a:pt x="74" y="262"/>
                  </a:cubicBezTo>
                  <a:cubicBezTo>
                    <a:pt x="66" y="263"/>
                    <a:pt x="61" y="267"/>
                    <a:pt x="53" y="268"/>
                  </a:cubicBezTo>
                  <a:cubicBezTo>
                    <a:pt x="54" y="273"/>
                    <a:pt x="55" y="276"/>
                    <a:pt x="56" y="280"/>
                  </a:cubicBezTo>
                  <a:close/>
                  <a:moveTo>
                    <a:pt x="227" y="211"/>
                  </a:moveTo>
                  <a:cubicBezTo>
                    <a:pt x="224" y="215"/>
                    <a:pt x="225" y="223"/>
                    <a:pt x="226" y="229"/>
                  </a:cubicBezTo>
                  <a:cubicBezTo>
                    <a:pt x="229" y="231"/>
                    <a:pt x="231" y="230"/>
                    <a:pt x="234" y="231"/>
                  </a:cubicBezTo>
                  <a:cubicBezTo>
                    <a:pt x="231" y="224"/>
                    <a:pt x="238" y="219"/>
                    <a:pt x="242" y="224"/>
                  </a:cubicBezTo>
                  <a:cubicBezTo>
                    <a:pt x="243" y="226"/>
                    <a:pt x="243" y="228"/>
                    <a:pt x="243" y="229"/>
                  </a:cubicBezTo>
                  <a:cubicBezTo>
                    <a:pt x="244" y="229"/>
                    <a:pt x="244" y="229"/>
                    <a:pt x="245" y="229"/>
                  </a:cubicBezTo>
                  <a:cubicBezTo>
                    <a:pt x="249" y="224"/>
                    <a:pt x="246" y="218"/>
                    <a:pt x="245" y="211"/>
                  </a:cubicBezTo>
                  <a:cubicBezTo>
                    <a:pt x="239" y="208"/>
                    <a:pt x="233" y="209"/>
                    <a:pt x="227" y="211"/>
                  </a:cubicBezTo>
                  <a:close/>
                  <a:moveTo>
                    <a:pt x="107" y="239"/>
                  </a:moveTo>
                  <a:cubicBezTo>
                    <a:pt x="107" y="237"/>
                    <a:pt x="107" y="235"/>
                    <a:pt x="107" y="234"/>
                  </a:cubicBezTo>
                  <a:cubicBezTo>
                    <a:pt x="105" y="232"/>
                    <a:pt x="97" y="234"/>
                    <a:pt x="94" y="235"/>
                  </a:cubicBezTo>
                  <a:cubicBezTo>
                    <a:pt x="89" y="235"/>
                    <a:pt x="84" y="236"/>
                    <a:pt x="81" y="236"/>
                  </a:cubicBezTo>
                  <a:cubicBezTo>
                    <a:pt x="80" y="237"/>
                    <a:pt x="77" y="238"/>
                    <a:pt x="76" y="239"/>
                  </a:cubicBezTo>
                  <a:cubicBezTo>
                    <a:pt x="76" y="240"/>
                    <a:pt x="74" y="240"/>
                    <a:pt x="74" y="241"/>
                  </a:cubicBezTo>
                  <a:cubicBezTo>
                    <a:pt x="74" y="247"/>
                    <a:pt x="74" y="255"/>
                    <a:pt x="76" y="260"/>
                  </a:cubicBezTo>
                  <a:cubicBezTo>
                    <a:pt x="76" y="264"/>
                    <a:pt x="76" y="267"/>
                    <a:pt x="78" y="270"/>
                  </a:cubicBezTo>
                  <a:cubicBezTo>
                    <a:pt x="82" y="271"/>
                    <a:pt x="86" y="269"/>
                    <a:pt x="90" y="271"/>
                  </a:cubicBezTo>
                  <a:cubicBezTo>
                    <a:pt x="90" y="269"/>
                    <a:pt x="89" y="268"/>
                    <a:pt x="89" y="266"/>
                  </a:cubicBezTo>
                  <a:cubicBezTo>
                    <a:pt x="88" y="266"/>
                    <a:pt x="85" y="266"/>
                    <a:pt x="84" y="266"/>
                  </a:cubicBezTo>
                  <a:cubicBezTo>
                    <a:pt x="79" y="262"/>
                    <a:pt x="80" y="252"/>
                    <a:pt x="80" y="244"/>
                  </a:cubicBezTo>
                  <a:cubicBezTo>
                    <a:pt x="81" y="243"/>
                    <a:pt x="82" y="242"/>
                    <a:pt x="83" y="241"/>
                  </a:cubicBezTo>
                  <a:cubicBezTo>
                    <a:pt x="85" y="241"/>
                    <a:pt x="88" y="241"/>
                    <a:pt x="92" y="240"/>
                  </a:cubicBezTo>
                  <a:cubicBezTo>
                    <a:pt x="93" y="240"/>
                    <a:pt x="94" y="239"/>
                    <a:pt x="95" y="239"/>
                  </a:cubicBezTo>
                  <a:cubicBezTo>
                    <a:pt x="98" y="239"/>
                    <a:pt x="102" y="240"/>
                    <a:pt x="104" y="241"/>
                  </a:cubicBezTo>
                  <a:cubicBezTo>
                    <a:pt x="105" y="248"/>
                    <a:pt x="107" y="257"/>
                    <a:pt x="105" y="263"/>
                  </a:cubicBezTo>
                  <a:cubicBezTo>
                    <a:pt x="103" y="264"/>
                    <a:pt x="103" y="265"/>
                    <a:pt x="101" y="264"/>
                  </a:cubicBezTo>
                  <a:cubicBezTo>
                    <a:pt x="100" y="265"/>
                    <a:pt x="101" y="266"/>
                    <a:pt x="101" y="267"/>
                  </a:cubicBezTo>
                  <a:cubicBezTo>
                    <a:pt x="103" y="267"/>
                    <a:pt x="107" y="267"/>
                    <a:pt x="109" y="265"/>
                  </a:cubicBezTo>
                  <a:cubicBezTo>
                    <a:pt x="112" y="258"/>
                    <a:pt x="108" y="246"/>
                    <a:pt x="107" y="239"/>
                  </a:cubicBezTo>
                  <a:close/>
                  <a:moveTo>
                    <a:pt x="248" y="255"/>
                  </a:moveTo>
                  <a:cubicBezTo>
                    <a:pt x="248" y="256"/>
                    <a:pt x="249" y="254"/>
                    <a:pt x="249" y="254"/>
                  </a:cubicBezTo>
                  <a:cubicBezTo>
                    <a:pt x="250" y="252"/>
                    <a:pt x="250" y="244"/>
                    <a:pt x="248" y="239"/>
                  </a:cubicBezTo>
                  <a:cubicBezTo>
                    <a:pt x="247" y="239"/>
                    <a:pt x="245" y="239"/>
                    <a:pt x="245" y="240"/>
                  </a:cubicBezTo>
                  <a:cubicBezTo>
                    <a:pt x="248" y="245"/>
                    <a:pt x="241" y="251"/>
                    <a:pt x="237" y="248"/>
                  </a:cubicBezTo>
                  <a:cubicBezTo>
                    <a:pt x="237" y="248"/>
                    <a:pt x="236" y="246"/>
                    <a:pt x="236" y="245"/>
                  </a:cubicBezTo>
                  <a:cubicBezTo>
                    <a:pt x="235" y="243"/>
                    <a:pt x="235" y="242"/>
                    <a:pt x="234" y="240"/>
                  </a:cubicBezTo>
                  <a:cubicBezTo>
                    <a:pt x="231" y="240"/>
                    <a:pt x="230" y="240"/>
                    <a:pt x="227" y="240"/>
                  </a:cubicBezTo>
                  <a:cubicBezTo>
                    <a:pt x="227" y="243"/>
                    <a:pt x="227" y="247"/>
                    <a:pt x="228" y="248"/>
                  </a:cubicBezTo>
                  <a:cubicBezTo>
                    <a:pt x="229" y="249"/>
                    <a:pt x="232" y="251"/>
                    <a:pt x="233" y="252"/>
                  </a:cubicBezTo>
                  <a:cubicBezTo>
                    <a:pt x="236" y="256"/>
                    <a:pt x="240" y="259"/>
                    <a:pt x="243" y="262"/>
                  </a:cubicBezTo>
                  <a:cubicBezTo>
                    <a:pt x="245" y="260"/>
                    <a:pt x="247" y="258"/>
                    <a:pt x="248" y="255"/>
                  </a:cubicBezTo>
                  <a:close/>
                  <a:moveTo>
                    <a:pt x="86" y="244"/>
                  </a:moveTo>
                  <a:cubicBezTo>
                    <a:pt x="84" y="244"/>
                    <a:pt x="83" y="244"/>
                    <a:pt x="82" y="245"/>
                  </a:cubicBezTo>
                  <a:cubicBezTo>
                    <a:pt x="82" y="251"/>
                    <a:pt x="82" y="259"/>
                    <a:pt x="84" y="263"/>
                  </a:cubicBezTo>
                  <a:cubicBezTo>
                    <a:pt x="86" y="263"/>
                    <a:pt x="87" y="264"/>
                    <a:pt x="89" y="263"/>
                  </a:cubicBezTo>
                  <a:cubicBezTo>
                    <a:pt x="89" y="260"/>
                    <a:pt x="89" y="257"/>
                    <a:pt x="90" y="255"/>
                  </a:cubicBezTo>
                  <a:cubicBezTo>
                    <a:pt x="91" y="253"/>
                    <a:pt x="94" y="254"/>
                    <a:pt x="97" y="255"/>
                  </a:cubicBezTo>
                  <a:cubicBezTo>
                    <a:pt x="98" y="256"/>
                    <a:pt x="99" y="259"/>
                    <a:pt x="100" y="261"/>
                  </a:cubicBezTo>
                  <a:cubicBezTo>
                    <a:pt x="102" y="261"/>
                    <a:pt x="103" y="261"/>
                    <a:pt x="103" y="261"/>
                  </a:cubicBezTo>
                  <a:cubicBezTo>
                    <a:pt x="104" y="255"/>
                    <a:pt x="104" y="246"/>
                    <a:pt x="100" y="242"/>
                  </a:cubicBezTo>
                  <a:cubicBezTo>
                    <a:pt x="94" y="242"/>
                    <a:pt x="90" y="243"/>
                    <a:pt x="86" y="244"/>
                  </a:cubicBezTo>
                  <a:close/>
                  <a:moveTo>
                    <a:pt x="98" y="262"/>
                  </a:moveTo>
                  <a:cubicBezTo>
                    <a:pt x="98" y="262"/>
                    <a:pt x="98" y="263"/>
                    <a:pt x="98" y="262"/>
                  </a:cubicBezTo>
                  <a:cubicBezTo>
                    <a:pt x="97" y="261"/>
                    <a:pt x="97" y="258"/>
                    <a:pt x="96" y="257"/>
                  </a:cubicBezTo>
                  <a:cubicBezTo>
                    <a:pt x="95" y="256"/>
                    <a:pt x="93" y="257"/>
                    <a:pt x="93" y="257"/>
                  </a:cubicBezTo>
                  <a:cubicBezTo>
                    <a:pt x="91" y="259"/>
                    <a:pt x="91" y="265"/>
                    <a:pt x="91" y="268"/>
                  </a:cubicBezTo>
                  <a:cubicBezTo>
                    <a:pt x="92" y="272"/>
                    <a:pt x="93" y="275"/>
                    <a:pt x="94" y="277"/>
                  </a:cubicBezTo>
                  <a:cubicBezTo>
                    <a:pt x="96" y="277"/>
                    <a:pt x="98" y="277"/>
                    <a:pt x="99" y="277"/>
                  </a:cubicBezTo>
                  <a:cubicBezTo>
                    <a:pt x="100" y="272"/>
                    <a:pt x="99" y="266"/>
                    <a:pt x="98" y="262"/>
                  </a:cubicBezTo>
                  <a:close/>
                  <a:moveTo>
                    <a:pt x="108" y="282"/>
                  </a:moveTo>
                  <a:cubicBezTo>
                    <a:pt x="109" y="279"/>
                    <a:pt x="108" y="271"/>
                    <a:pt x="107" y="269"/>
                  </a:cubicBezTo>
                  <a:cubicBezTo>
                    <a:pt x="105" y="269"/>
                    <a:pt x="103" y="271"/>
                    <a:pt x="102" y="271"/>
                  </a:cubicBezTo>
                  <a:cubicBezTo>
                    <a:pt x="103" y="276"/>
                    <a:pt x="101" y="282"/>
                    <a:pt x="94" y="280"/>
                  </a:cubicBezTo>
                  <a:cubicBezTo>
                    <a:pt x="92" y="278"/>
                    <a:pt x="91" y="275"/>
                    <a:pt x="90" y="272"/>
                  </a:cubicBezTo>
                  <a:cubicBezTo>
                    <a:pt x="90" y="273"/>
                    <a:pt x="87" y="273"/>
                    <a:pt x="87" y="273"/>
                  </a:cubicBezTo>
                  <a:cubicBezTo>
                    <a:pt x="89" y="277"/>
                    <a:pt x="88" y="283"/>
                    <a:pt x="90" y="287"/>
                  </a:cubicBezTo>
                  <a:cubicBezTo>
                    <a:pt x="93" y="289"/>
                    <a:pt x="97" y="292"/>
                    <a:pt x="101" y="294"/>
                  </a:cubicBezTo>
                  <a:cubicBezTo>
                    <a:pt x="105" y="293"/>
                    <a:pt x="108" y="288"/>
                    <a:pt x="108" y="2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33"/>
            <p:cNvSpPr>
              <a:spLocks noEditPoints="1"/>
            </p:cNvSpPr>
            <p:nvPr/>
          </p:nvSpPr>
          <p:spPr bwMode="auto">
            <a:xfrm>
              <a:off x="3616325" y="3170238"/>
              <a:ext cx="153988" cy="261937"/>
            </a:xfrm>
            <a:custGeom>
              <a:avLst/>
              <a:gdLst>
                <a:gd name="T0" fmla="*/ 5 w 49"/>
                <a:gd name="T1" fmla="*/ 32 h 83"/>
                <a:gd name="T2" fmla="*/ 1 w 49"/>
                <a:gd name="T3" fmla="*/ 32 h 83"/>
                <a:gd name="T4" fmla="*/ 1 w 49"/>
                <a:gd name="T5" fmla="*/ 20 h 83"/>
                <a:gd name="T6" fmla="*/ 10 w 49"/>
                <a:gd name="T7" fmla="*/ 3 h 83"/>
                <a:gd name="T8" fmla="*/ 25 w 49"/>
                <a:gd name="T9" fmla="*/ 1 h 83"/>
                <a:gd name="T10" fmla="*/ 26 w 49"/>
                <a:gd name="T11" fmla="*/ 1 h 83"/>
                <a:gd name="T12" fmla="*/ 32 w 49"/>
                <a:gd name="T13" fmla="*/ 3 h 83"/>
                <a:gd name="T14" fmla="*/ 36 w 49"/>
                <a:gd name="T15" fmla="*/ 21 h 83"/>
                <a:gd name="T16" fmla="*/ 44 w 49"/>
                <a:gd name="T17" fmla="*/ 55 h 83"/>
                <a:gd name="T18" fmla="*/ 48 w 49"/>
                <a:gd name="T19" fmla="*/ 66 h 83"/>
                <a:gd name="T20" fmla="*/ 49 w 49"/>
                <a:gd name="T21" fmla="*/ 71 h 83"/>
                <a:gd name="T22" fmla="*/ 45 w 49"/>
                <a:gd name="T23" fmla="*/ 79 h 83"/>
                <a:gd name="T24" fmla="*/ 38 w 49"/>
                <a:gd name="T25" fmla="*/ 81 h 83"/>
                <a:gd name="T26" fmla="*/ 32 w 49"/>
                <a:gd name="T27" fmla="*/ 82 h 83"/>
                <a:gd name="T28" fmla="*/ 29 w 49"/>
                <a:gd name="T29" fmla="*/ 82 h 83"/>
                <a:gd name="T30" fmla="*/ 24 w 49"/>
                <a:gd name="T31" fmla="*/ 82 h 83"/>
                <a:gd name="T32" fmla="*/ 21 w 49"/>
                <a:gd name="T33" fmla="*/ 80 h 83"/>
                <a:gd name="T34" fmla="*/ 16 w 49"/>
                <a:gd name="T35" fmla="*/ 72 h 83"/>
                <a:gd name="T36" fmla="*/ 13 w 49"/>
                <a:gd name="T37" fmla="*/ 68 h 83"/>
                <a:gd name="T38" fmla="*/ 5 w 49"/>
                <a:gd name="T39" fmla="*/ 32 h 83"/>
                <a:gd name="T40" fmla="*/ 6 w 49"/>
                <a:gd name="T41" fmla="*/ 8 h 83"/>
                <a:gd name="T42" fmla="*/ 3 w 49"/>
                <a:gd name="T43" fmla="*/ 29 h 83"/>
                <a:gd name="T44" fmla="*/ 26 w 49"/>
                <a:gd name="T45" fmla="*/ 25 h 83"/>
                <a:gd name="T46" fmla="*/ 23 w 49"/>
                <a:gd name="T47" fmla="*/ 4 h 83"/>
                <a:gd name="T48" fmla="*/ 6 w 49"/>
                <a:gd name="T49" fmla="*/ 8 h 83"/>
                <a:gd name="T50" fmla="*/ 46 w 49"/>
                <a:gd name="T51" fmla="*/ 68 h 83"/>
                <a:gd name="T52" fmla="*/ 42 w 49"/>
                <a:gd name="T53" fmla="*/ 54 h 83"/>
                <a:gd name="T54" fmla="*/ 36 w 49"/>
                <a:gd name="T55" fmla="*/ 30 h 83"/>
                <a:gd name="T56" fmla="*/ 29 w 49"/>
                <a:gd name="T57" fmla="*/ 4 h 83"/>
                <a:gd name="T58" fmla="*/ 27 w 49"/>
                <a:gd name="T59" fmla="*/ 4 h 83"/>
                <a:gd name="T60" fmla="*/ 26 w 49"/>
                <a:gd name="T61" fmla="*/ 4 h 83"/>
                <a:gd name="T62" fmla="*/ 26 w 49"/>
                <a:gd name="T63" fmla="*/ 7 h 83"/>
                <a:gd name="T64" fmla="*/ 27 w 49"/>
                <a:gd name="T65" fmla="*/ 18 h 83"/>
                <a:gd name="T66" fmla="*/ 29 w 49"/>
                <a:gd name="T67" fmla="*/ 30 h 83"/>
                <a:gd name="T68" fmla="*/ 42 w 49"/>
                <a:gd name="T69" fmla="*/ 77 h 83"/>
                <a:gd name="T70" fmla="*/ 42 w 49"/>
                <a:gd name="T71" fmla="*/ 71 h 83"/>
                <a:gd name="T72" fmla="*/ 40 w 49"/>
                <a:gd name="T73" fmla="*/ 64 h 83"/>
                <a:gd name="T74" fmla="*/ 45 w 49"/>
                <a:gd name="T75" fmla="*/ 75 h 83"/>
                <a:gd name="T76" fmla="*/ 46 w 49"/>
                <a:gd name="T77" fmla="*/ 68 h 83"/>
                <a:gd name="T78" fmla="*/ 19 w 49"/>
                <a:gd name="T79" fmla="*/ 30 h 83"/>
                <a:gd name="T80" fmla="*/ 22 w 49"/>
                <a:gd name="T81" fmla="*/ 40 h 83"/>
                <a:gd name="T82" fmla="*/ 13 w 49"/>
                <a:gd name="T83" fmla="*/ 43 h 83"/>
                <a:gd name="T84" fmla="*/ 10 w 49"/>
                <a:gd name="T85" fmla="*/ 31 h 83"/>
                <a:gd name="T86" fmla="*/ 7 w 49"/>
                <a:gd name="T87" fmla="*/ 31 h 83"/>
                <a:gd name="T88" fmla="*/ 22 w 49"/>
                <a:gd name="T89" fmla="*/ 77 h 83"/>
                <a:gd name="T90" fmla="*/ 36 w 49"/>
                <a:gd name="T91" fmla="*/ 79 h 83"/>
                <a:gd name="T92" fmla="*/ 39 w 49"/>
                <a:gd name="T93" fmla="*/ 78 h 83"/>
                <a:gd name="T94" fmla="*/ 36 w 49"/>
                <a:gd name="T95" fmla="*/ 62 h 83"/>
                <a:gd name="T96" fmla="*/ 33 w 49"/>
                <a:gd name="T97" fmla="*/ 53 h 83"/>
                <a:gd name="T98" fmla="*/ 26 w 49"/>
                <a:gd name="T99" fmla="*/ 27 h 83"/>
                <a:gd name="T100" fmla="*/ 19 w 49"/>
                <a:gd name="T101" fmla="*/ 30 h 83"/>
                <a:gd name="T102" fmla="*/ 12 w 49"/>
                <a:gd name="T103" fmla="*/ 30 h 83"/>
                <a:gd name="T104" fmla="*/ 12 w 49"/>
                <a:gd name="T105" fmla="*/ 35 h 83"/>
                <a:gd name="T106" fmla="*/ 19 w 49"/>
                <a:gd name="T107" fmla="*/ 34 h 83"/>
                <a:gd name="T108" fmla="*/ 12 w 49"/>
                <a:gd name="T109" fmla="*/ 30 h 83"/>
                <a:gd name="T110" fmla="*/ 13 w 49"/>
                <a:gd name="T111" fmla="*/ 37 h 83"/>
                <a:gd name="T112" fmla="*/ 14 w 49"/>
                <a:gd name="T113" fmla="*/ 41 h 83"/>
                <a:gd name="T114" fmla="*/ 19 w 49"/>
                <a:gd name="T115" fmla="*/ 40 h 83"/>
                <a:gd name="T116" fmla="*/ 19 w 49"/>
                <a:gd name="T117" fmla="*/ 36 h 83"/>
                <a:gd name="T118" fmla="*/ 13 w 49"/>
                <a:gd name="T119" fmla="*/ 3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" h="83">
                  <a:moveTo>
                    <a:pt x="5" y="32"/>
                  </a:moveTo>
                  <a:cubicBezTo>
                    <a:pt x="3" y="31"/>
                    <a:pt x="3" y="32"/>
                    <a:pt x="1" y="32"/>
                  </a:cubicBezTo>
                  <a:cubicBezTo>
                    <a:pt x="0" y="29"/>
                    <a:pt x="1" y="25"/>
                    <a:pt x="1" y="20"/>
                  </a:cubicBezTo>
                  <a:cubicBezTo>
                    <a:pt x="1" y="12"/>
                    <a:pt x="2" y="6"/>
                    <a:pt x="10" y="3"/>
                  </a:cubicBezTo>
                  <a:cubicBezTo>
                    <a:pt x="14" y="2"/>
                    <a:pt x="20" y="2"/>
                    <a:pt x="25" y="1"/>
                  </a:cubicBezTo>
                  <a:cubicBezTo>
                    <a:pt x="25" y="0"/>
                    <a:pt x="26" y="1"/>
                    <a:pt x="26" y="1"/>
                  </a:cubicBezTo>
                  <a:cubicBezTo>
                    <a:pt x="29" y="0"/>
                    <a:pt x="31" y="1"/>
                    <a:pt x="32" y="3"/>
                  </a:cubicBezTo>
                  <a:cubicBezTo>
                    <a:pt x="32" y="9"/>
                    <a:pt x="35" y="15"/>
                    <a:pt x="36" y="21"/>
                  </a:cubicBezTo>
                  <a:cubicBezTo>
                    <a:pt x="38" y="32"/>
                    <a:pt x="41" y="43"/>
                    <a:pt x="44" y="55"/>
                  </a:cubicBezTo>
                  <a:cubicBezTo>
                    <a:pt x="45" y="59"/>
                    <a:pt x="48" y="62"/>
                    <a:pt x="48" y="66"/>
                  </a:cubicBezTo>
                  <a:cubicBezTo>
                    <a:pt x="48" y="67"/>
                    <a:pt x="49" y="70"/>
                    <a:pt x="49" y="71"/>
                  </a:cubicBezTo>
                  <a:cubicBezTo>
                    <a:pt x="49" y="75"/>
                    <a:pt x="47" y="76"/>
                    <a:pt x="45" y="79"/>
                  </a:cubicBezTo>
                  <a:cubicBezTo>
                    <a:pt x="43" y="80"/>
                    <a:pt x="41" y="80"/>
                    <a:pt x="38" y="81"/>
                  </a:cubicBezTo>
                  <a:cubicBezTo>
                    <a:pt x="36" y="81"/>
                    <a:pt x="34" y="82"/>
                    <a:pt x="32" y="82"/>
                  </a:cubicBezTo>
                  <a:cubicBezTo>
                    <a:pt x="31" y="82"/>
                    <a:pt x="30" y="82"/>
                    <a:pt x="29" y="82"/>
                  </a:cubicBezTo>
                  <a:cubicBezTo>
                    <a:pt x="28" y="82"/>
                    <a:pt x="26" y="83"/>
                    <a:pt x="24" y="82"/>
                  </a:cubicBezTo>
                  <a:cubicBezTo>
                    <a:pt x="23" y="82"/>
                    <a:pt x="22" y="80"/>
                    <a:pt x="21" y="80"/>
                  </a:cubicBezTo>
                  <a:cubicBezTo>
                    <a:pt x="19" y="78"/>
                    <a:pt x="18" y="75"/>
                    <a:pt x="16" y="72"/>
                  </a:cubicBezTo>
                  <a:cubicBezTo>
                    <a:pt x="15" y="71"/>
                    <a:pt x="14" y="69"/>
                    <a:pt x="13" y="68"/>
                  </a:cubicBezTo>
                  <a:cubicBezTo>
                    <a:pt x="8" y="57"/>
                    <a:pt x="6" y="44"/>
                    <a:pt x="5" y="32"/>
                  </a:cubicBezTo>
                  <a:close/>
                  <a:moveTo>
                    <a:pt x="6" y="8"/>
                  </a:moveTo>
                  <a:cubicBezTo>
                    <a:pt x="3" y="14"/>
                    <a:pt x="1" y="24"/>
                    <a:pt x="3" y="29"/>
                  </a:cubicBezTo>
                  <a:cubicBezTo>
                    <a:pt x="11" y="29"/>
                    <a:pt x="20" y="26"/>
                    <a:pt x="26" y="25"/>
                  </a:cubicBezTo>
                  <a:cubicBezTo>
                    <a:pt x="25" y="19"/>
                    <a:pt x="25" y="9"/>
                    <a:pt x="23" y="4"/>
                  </a:cubicBezTo>
                  <a:cubicBezTo>
                    <a:pt x="16" y="3"/>
                    <a:pt x="11" y="5"/>
                    <a:pt x="6" y="8"/>
                  </a:cubicBezTo>
                  <a:close/>
                  <a:moveTo>
                    <a:pt x="46" y="68"/>
                  </a:moveTo>
                  <a:cubicBezTo>
                    <a:pt x="45" y="63"/>
                    <a:pt x="43" y="58"/>
                    <a:pt x="42" y="54"/>
                  </a:cubicBezTo>
                  <a:cubicBezTo>
                    <a:pt x="40" y="46"/>
                    <a:pt x="37" y="39"/>
                    <a:pt x="36" y="30"/>
                  </a:cubicBezTo>
                  <a:cubicBezTo>
                    <a:pt x="33" y="22"/>
                    <a:pt x="33" y="10"/>
                    <a:pt x="29" y="4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7" y="5"/>
                    <a:pt x="26" y="4"/>
                  </a:cubicBezTo>
                  <a:cubicBezTo>
                    <a:pt x="27" y="5"/>
                    <a:pt x="26" y="6"/>
                    <a:pt x="26" y="7"/>
                  </a:cubicBezTo>
                  <a:cubicBezTo>
                    <a:pt x="26" y="10"/>
                    <a:pt x="27" y="14"/>
                    <a:pt x="27" y="18"/>
                  </a:cubicBezTo>
                  <a:cubicBezTo>
                    <a:pt x="28" y="21"/>
                    <a:pt x="28" y="26"/>
                    <a:pt x="29" y="30"/>
                  </a:cubicBezTo>
                  <a:cubicBezTo>
                    <a:pt x="31" y="46"/>
                    <a:pt x="41" y="60"/>
                    <a:pt x="42" y="77"/>
                  </a:cubicBezTo>
                  <a:cubicBezTo>
                    <a:pt x="44" y="77"/>
                    <a:pt x="43" y="74"/>
                    <a:pt x="42" y="71"/>
                  </a:cubicBezTo>
                  <a:cubicBezTo>
                    <a:pt x="42" y="69"/>
                    <a:pt x="39" y="66"/>
                    <a:pt x="40" y="64"/>
                  </a:cubicBezTo>
                  <a:cubicBezTo>
                    <a:pt x="43" y="66"/>
                    <a:pt x="43" y="72"/>
                    <a:pt x="45" y="75"/>
                  </a:cubicBezTo>
                  <a:cubicBezTo>
                    <a:pt x="47" y="73"/>
                    <a:pt x="46" y="71"/>
                    <a:pt x="46" y="68"/>
                  </a:cubicBezTo>
                  <a:close/>
                  <a:moveTo>
                    <a:pt x="19" y="30"/>
                  </a:moveTo>
                  <a:cubicBezTo>
                    <a:pt x="20" y="34"/>
                    <a:pt x="21" y="36"/>
                    <a:pt x="22" y="40"/>
                  </a:cubicBezTo>
                  <a:cubicBezTo>
                    <a:pt x="20" y="43"/>
                    <a:pt x="17" y="43"/>
                    <a:pt x="13" y="43"/>
                  </a:cubicBezTo>
                  <a:cubicBezTo>
                    <a:pt x="11" y="39"/>
                    <a:pt x="11" y="36"/>
                    <a:pt x="10" y="31"/>
                  </a:cubicBezTo>
                  <a:cubicBezTo>
                    <a:pt x="9" y="31"/>
                    <a:pt x="8" y="31"/>
                    <a:pt x="7" y="31"/>
                  </a:cubicBezTo>
                  <a:cubicBezTo>
                    <a:pt x="8" y="49"/>
                    <a:pt x="13" y="66"/>
                    <a:pt x="22" y="77"/>
                  </a:cubicBezTo>
                  <a:cubicBezTo>
                    <a:pt x="26" y="81"/>
                    <a:pt x="30" y="80"/>
                    <a:pt x="36" y="79"/>
                  </a:cubicBezTo>
                  <a:cubicBezTo>
                    <a:pt x="37" y="79"/>
                    <a:pt x="38" y="79"/>
                    <a:pt x="39" y="78"/>
                  </a:cubicBezTo>
                  <a:cubicBezTo>
                    <a:pt x="39" y="71"/>
                    <a:pt x="38" y="67"/>
                    <a:pt x="36" y="62"/>
                  </a:cubicBezTo>
                  <a:cubicBezTo>
                    <a:pt x="35" y="59"/>
                    <a:pt x="33" y="56"/>
                    <a:pt x="33" y="53"/>
                  </a:cubicBezTo>
                  <a:cubicBezTo>
                    <a:pt x="30" y="45"/>
                    <a:pt x="27" y="35"/>
                    <a:pt x="26" y="27"/>
                  </a:cubicBezTo>
                  <a:cubicBezTo>
                    <a:pt x="24" y="29"/>
                    <a:pt x="22" y="29"/>
                    <a:pt x="19" y="30"/>
                  </a:cubicBezTo>
                  <a:close/>
                  <a:moveTo>
                    <a:pt x="12" y="30"/>
                  </a:moveTo>
                  <a:cubicBezTo>
                    <a:pt x="12" y="32"/>
                    <a:pt x="12" y="34"/>
                    <a:pt x="12" y="35"/>
                  </a:cubicBezTo>
                  <a:cubicBezTo>
                    <a:pt x="14" y="35"/>
                    <a:pt x="17" y="35"/>
                    <a:pt x="19" y="34"/>
                  </a:cubicBezTo>
                  <a:cubicBezTo>
                    <a:pt x="19" y="29"/>
                    <a:pt x="15" y="29"/>
                    <a:pt x="12" y="30"/>
                  </a:cubicBezTo>
                  <a:close/>
                  <a:moveTo>
                    <a:pt x="13" y="37"/>
                  </a:moveTo>
                  <a:cubicBezTo>
                    <a:pt x="13" y="39"/>
                    <a:pt x="14" y="40"/>
                    <a:pt x="14" y="41"/>
                  </a:cubicBezTo>
                  <a:cubicBezTo>
                    <a:pt x="16" y="41"/>
                    <a:pt x="17" y="40"/>
                    <a:pt x="19" y="40"/>
                  </a:cubicBezTo>
                  <a:cubicBezTo>
                    <a:pt x="19" y="38"/>
                    <a:pt x="19" y="37"/>
                    <a:pt x="19" y="36"/>
                  </a:cubicBezTo>
                  <a:cubicBezTo>
                    <a:pt x="17" y="37"/>
                    <a:pt x="16" y="37"/>
                    <a:pt x="1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组合 42"/>
          <p:cNvGrpSpPr/>
          <p:nvPr/>
        </p:nvGrpSpPr>
        <p:grpSpPr>
          <a:xfrm>
            <a:off x="1335598" y="1810540"/>
            <a:ext cx="2100447" cy="1104360"/>
            <a:chOff x="7394576" y="3627438"/>
            <a:chExt cx="1077913" cy="566738"/>
          </a:xfrm>
          <a:solidFill>
            <a:schemeClr val="accent2"/>
          </a:solidFill>
        </p:grpSpPr>
        <p:sp>
          <p:nvSpPr>
            <p:cNvPr id="44" name="Freeform 100"/>
            <p:cNvSpPr/>
            <p:nvPr/>
          </p:nvSpPr>
          <p:spPr bwMode="auto">
            <a:xfrm>
              <a:off x="8123238" y="3681413"/>
              <a:ext cx="96838" cy="15875"/>
            </a:xfrm>
            <a:custGeom>
              <a:avLst/>
              <a:gdLst>
                <a:gd name="T0" fmla="*/ 31 w 31"/>
                <a:gd name="T1" fmla="*/ 2 h 5"/>
                <a:gd name="T2" fmla="*/ 30 w 31"/>
                <a:gd name="T3" fmla="*/ 5 h 5"/>
                <a:gd name="T4" fmla="*/ 0 w 31"/>
                <a:gd name="T5" fmla="*/ 4 h 5"/>
                <a:gd name="T6" fmla="*/ 12 w 31"/>
                <a:gd name="T7" fmla="*/ 1 h 5"/>
                <a:gd name="T8" fmla="*/ 18 w 31"/>
                <a:gd name="T9" fmla="*/ 0 h 5"/>
                <a:gd name="T10" fmla="*/ 26 w 31"/>
                <a:gd name="T11" fmla="*/ 2 h 5"/>
                <a:gd name="T12" fmla="*/ 31 w 31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">
                  <a:moveTo>
                    <a:pt x="31" y="2"/>
                  </a:moveTo>
                  <a:cubicBezTo>
                    <a:pt x="31" y="3"/>
                    <a:pt x="31" y="4"/>
                    <a:pt x="30" y="5"/>
                  </a:cubicBezTo>
                  <a:cubicBezTo>
                    <a:pt x="21" y="2"/>
                    <a:pt x="11" y="3"/>
                    <a:pt x="0" y="4"/>
                  </a:cubicBezTo>
                  <a:cubicBezTo>
                    <a:pt x="1" y="0"/>
                    <a:pt x="8" y="1"/>
                    <a:pt x="12" y="1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8" y="2"/>
                    <a:pt x="30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5" name="Freeform 101"/>
            <p:cNvSpPr/>
            <p:nvPr/>
          </p:nvSpPr>
          <p:spPr bwMode="auto">
            <a:xfrm>
              <a:off x="8129588" y="3706813"/>
              <a:ext cx="90488" cy="15875"/>
            </a:xfrm>
            <a:custGeom>
              <a:avLst/>
              <a:gdLst>
                <a:gd name="T0" fmla="*/ 28 w 29"/>
                <a:gd name="T1" fmla="*/ 2 h 5"/>
                <a:gd name="T2" fmla="*/ 29 w 29"/>
                <a:gd name="T3" fmla="*/ 5 h 5"/>
                <a:gd name="T4" fmla="*/ 21 w 29"/>
                <a:gd name="T5" fmla="*/ 3 h 5"/>
                <a:gd name="T6" fmla="*/ 0 w 29"/>
                <a:gd name="T7" fmla="*/ 5 h 5"/>
                <a:gd name="T8" fmla="*/ 0 w 29"/>
                <a:gd name="T9" fmla="*/ 3 h 5"/>
                <a:gd name="T10" fmla="*/ 18 w 29"/>
                <a:gd name="T11" fmla="*/ 0 h 5"/>
                <a:gd name="T12" fmla="*/ 28 w 29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">
                  <a:moveTo>
                    <a:pt x="28" y="2"/>
                  </a:moveTo>
                  <a:cubicBezTo>
                    <a:pt x="28" y="2"/>
                    <a:pt x="29" y="3"/>
                    <a:pt x="29" y="5"/>
                  </a:cubicBezTo>
                  <a:cubicBezTo>
                    <a:pt x="26" y="5"/>
                    <a:pt x="23" y="3"/>
                    <a:pt x="21" y="3"/>
                  </a:cubicBezTo>
                  <a:cubicBezTo>
                    <a:pt x="13" y="2"/>
                    <a:pt x="7" y="3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13" y="0"/>
                    <a:pt x="18" y="0"/>
                  </a:cubicBezTo>
                  <a:cubicBezTo>
                    <a:pt x="22" y="1"/>
                    <a:pt x="24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6" name="Freeform 102"/>
            <p:cNvSpPr/>
            <p:nvPr/>
          </p:nvSpPr>
          <p:spPr bwMode="auto">
            <a:xfrm>
              <a:off x="8145463" y="3884613"/>
              <a:ext cx="69850" cy="15875"/>
            </a:xfrm>
            <a:custGeom>
              <a:avLst/>
              <a:gdLst>
                <a:gd name="T0" fmla="*/ 21 w 22"/>
                <a:gd name="T1" fmla="*/ 1 h 5"/>
                <a:gd name="T2" fmla="*/ 22 w 22"/>
                <a:gd name="T3" fmla="*/ 3 h 5"/>
                <a:gd name="T4" fmla="*/ 20 w 22"/>
                <a:gd name="T5" fmla="*/ 5 h 5"/>
                <a:gd name="T6" fmla="*/ 0 w 22"/>
                <a:gd name="T7" fmla="*/ 3 h 5"/>
                <a:gd name="T8" fmla="*/ 5 w 22"/>
                <a:gd name="T9" fmla="*/ 1 h 5"/>
                <a:gd name="T10" fmla="*/ 21 w 22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5">
                  <a:moveTo>
                    <a:pt x="21" y="1"/>
                  </a:moveTo>
                  <a:cubicBezTo>
                    <a:pt x="21" y="2"/>
                    <a:pt x="22" y="2"/>
                    <a:pt x="22" y="3"/>
                  </a:cubicBezTo>
                  <a:cubicBezTo>
                    <a:pt x="22" y="4"/>
                    <a:pt x="21" y="4"/>
                    <a:pt x="20" y="5"/>
                  </a:cubicBezTo>
                  <a:cubicBezTo>
                    <a:pt x="15" y="2"/>
                    <a:pt x="5" y="4"/>
                    <a:pt x="0" y="3"/>
                  </a:cubicBezTo>
                  <a:cubicBezTo>
                    <a:pt x="0" y="0"/>
                    <a:pt x="4" y="1"/>
                    <a:pt x="5" y="1"/>
                  </a:cubicBezTo>
                  <a:cubicBezTo>
                    <a:pt x="9" y="0"/>
                    <a:pt x="17" y="2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7" name="Freeform 103"/>
            <p:cNvSpPr/>
            <p:nvPr/>
          </p:nvSpPr>
          <p:spPr bwMode="auto">
            <a:xfrm>
              <a:off x="8145463" y="3900488"/>
              <a:ext cx="71438" cy="20638"/>
            </a:xfrm>
            <a:custGeom>
              <a:avLst/>
              <a:gdLst>
                <a:gd name="T0" fmla="*/ 22 w 23"/>
                <a:gd name="T1" fmla="*/ 3 h 7"/>
                <a:gd name="T2" fmla="*/ 22 w 23"/>
                <a:gd name="T3" fmla="*/ 7 h 7"/>
                <a:gd name="T4" fmla="*/ 8 w 23"/>
                <a:gd name="T5" fmla="*/ 4 h 7"/>
                <a:gd name="T6" fmla="*/ 0 w 23"/>
                <a:gd name="T7" fmla="*/ 3 h 7"/>
                <a:gd name="T8" fmla="*/ 22 w 2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22" y="3"/>
                  </a:moveTo>
                  <a:cubicBezTo>
                    <a:pt x="23" y="4"/>
                    <a:pt x="22" y="6"/>
                    <a:pt x="22" y="7"/>
                  </a:cubicBezTo>
                  <a:cubicBezTo>
                    <a:pt x="18" y="6"/>
                    <a:pt x="13" y="5"/>
                    <a:pt x="8" y="4"/>
                  </a:cubicBezTo>
                  <a:cubicBezTo>
                    <a:pt x="5" y="4"/>
                    <a:pt x="0" y="6"/>
                    <a:pt x="0" y="3"/>
                  </a:cubicBezTo>
                  <a:cubicBezTo>
                    <a:pt x="6" y="0"/>
                    <a:pt x="13" y="4"/>
                    <a:pt x="2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8" name="Freeform 104"/>
            <p:cNvSpPr/>
            <p:nvPr/>
          </p:nvSpPr>
          <p:spPr bwMode="auto">
            <a:xfrm>
              <a:off x="8142288" y="4073525"/>
              <a:ext cx="77788" cy="19050"/>
            </a:xfrm>
            <a:custGeom>
              <a:avLst/>
              <a:gdLst>
                <a:gd name="T0" fmla="*/ 23 w 25"/>
                <a:gd name="T1" fmla="*/ 2 h 6"/>
                <a:gd name="T2" fmla="*/ 22 w 25"/>
                <a:gd name="T3" fmla="*/ 6 h 6"/>
                <a:gd name="T4" fmla="*/ 20 w 25"/>
                <a:gd name="T5" fmla="*/ 5 h 6"/>
                <a:gd name="T6" fmla="*/ 0 w 25"/>
                <a:gd name="T7" fmla="*/ 4 h 6"/>
                <a:gd name="T8" fmla="*/ 13 w 25"/>
                <a:gd name="T9" fmla="*/ 2 h 6"/>
                <a:gd name="T10" fmla="*/ 23 w 2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6">
                  <a:moveTo>
                    <a:pt x="23" y="2"/>
                  </a:moveTo>
                  <a:cubicBezTo>
                    <a:pt x="25" y="3"/>
                    <a:pt x="25" y="6"/>
                    <a:pt x="22" y="6"/>
                  </a:cubicBezTo>
                  <a:cubicBezTo>
                    <a:pt x="22" y="6"/>
                    <a:pt x="21" y="6"/>
                    <a:pt x="20" y="5"/>
                  </a:cubicBezTo>
                  <a:cubicBezTo>
                    <a:pt x="15" y="4"/>
                    <a:pt x="5" y="5"/>
                    <a:pt x="0" y="4"/>
                  </a:cubicBezTo>
                  <a:cubicBezTo>
                    <a:pt x="3" y="0"/>
                    <a:pt x="10" y="2"/>
                    <a:pt x="13" y="2"/>
                  </a:cubicBezTo>
                  <a:cubicBezTo>
                    <a:pt x="18" y="2"/>
                    <a:pt x="19" y="3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9" name="Freeform 105"/>
            <p:cNvSpPr/>
            <p:nvPr/>
          </p:nvSpPr>
          <p:spPr bwMode="auto">
            <a:xfrm>
              <a:off x="8139113" y="4098925"/>
              <a:ext cx="80963" cy="22225"/>
            </a:xfrm>
            <a:custGeom>
              <a:avLst/>
              <a:gdLst>
                <a:gd name="T0" fmla="*/ 25 w 26"/>
                <a:gd name="T1" fmla="*/ 1 h 7"/>
                <a:gd name="T2" fmla="*/ 26 w 26"/>
                <a:gd name="T3" fmla="*/ 4 h 7"/>
                <a:gd name="T4" fmla="*/ 20 w 26"/>
                <a:gd name="T5" fmla="*/ 5 h 7"/>
                <a:gd name="T6" fmla="*/ 5 w 26"/>
                <a:gd name="T7" fmla="*/ 4 h 7"/>
                <a:gd name="T8" fmla="*/ 0 w 26"/>
                <a:gd name="T9" fmla="*/ 3 h 7"/>
                <a:gd name="T10" fmla="*/ 25 w 2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25" y="1"/>
                  </a:moveTo>
                  <a:cubicBezTo>
                    <a:pt x="25" y="2"/>
                    <a:pt x="26" y="3"/>
                    <a:pt x="26" y="4"/>
                  </a:cubicBezTo>
                  <a:cubicBezTo>
                    <a:pt x="25" y="7"/>
                    <a:pt x="23" y="6"/>
                    <a:pt x="20" y="5"/>
                  </a:cubicBezTo>
                  <a:cubicBezTo>
                    <a:pt x="16" y="5"/>
                    <a:pt x="10" y="4"/>
                    <a:pt x="5" y="4"/>
                  </a:cubicBezTo>
                  <a:cubicBezTo>
                    <a:pt x="3" y="4"/>
                    <a:pt x="1" y="5"/>
                    <a:pt x="0" y="3"/>
                  </a:cubicBezTo>
                  <a:cubicBezTo>
                    <a:pt x="6" y="0"/>
                    <a:pt x="17" y="5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0" name="Freeform 106"/>
            <p:cNvSpPr>
              <a:spLocks noEditPoints="1"/>
            </p:cNvSpPr>
            <p:nvPr/>
          </p:nvSpPr>
          <p:spPr bwMode="auto">
            <a:xfrm>
              <a:off x="7394576" y="3627438"/>
              <a:ext cx="1077913" cy="566738"/>
            </a:xfrm>
            <a:custGeom>
              <a:avLst/>
              <a:gdLst>
                <a:gd name="T0" fmla="*/ 114 w 342"/>
                <a:gd name="T1" fmla="*/ 19 h 179"/>
                <a:gd name="T2" fmla="*/ 194 w 342"/>
                <a:gd name="T3" fmla="*/ 30 h 179"/>
                <a:gd name="T4" fmla="*/ 265 w 342"/>
                <a:gd name="T5" fmla="*/ 19 h 179"/>
                <a:gd name="T6" fmla="*/ 335 w 342"/>
                <a:gd name="T7" fmla="*/ 144 h 179"/>
                <a:gd name="T8" fmla="*/ 288 w 342"/>
                <a:gd name="T9" fmla="*/ 167 h 179"/>
                <a:gd name="T10" fmla="*/ 235 w 342"/>
                <a:gd name="T11" fmla="*/ 178 h 179"/>
                <a:gd name="T12" fmla="*/ 173 w 342"/>
                <a:gd name="T13" fmla="*/ 172 h 179"/>
                <a:gd name="T14" fmla="*/ 112 w 342"/>
                <a:gd name="T15" fmla="*/ 168 h 179"/>
                <a:gd name="T16" fmla="*/ 43 w 342"/>
                <a:gd name="T17" fmla="*/ 169 h 179"/>
                <a:gd name="T18" fmla="*/ 52 w 342"/>
                <a:gd name="T19" fmla="*/ 47 h 179"/>
                <a:gd name="T20" fmla="*/ 264 w 342"/>
                <a:gd name="T21" fmla="*/ 132 h 179"/>
                <a:gd name="T22" fmla="*/ 229 w 342"/>
                <a:gd name="T23" fmla="*/ 10 h 179"/>
                <a:gd name="T24" fmla="*/ 246 w 342"/>
                <a:gd name="T25" fmla="*/ 177 h 179"/>
                <a:gd name="T26" fmla="*/ 224 w 342"/>
                <a:gd name="T27" fmla="*/ 168 h 179"/>
                <a:gd name="T28" fmla="*/ 225 w 342"/>
                <a:gd name="T29" fmla="*/ 11 h 179"/>
                <a:gd name="T30" fmla="*/ 134 w 342"/>
                <a:gd name="T31" fmla="*/ 20 h 179"/>
                <a:gd name="T32" fmla="*/ 98 w 342"/>
                <a:gd name="T33" fmla="*/ 49 h 179"/>
                <a:gd name="T34" fmla="*/ 112 w 342"/>
                <a:gd name="T35" fmla="*/ 165 h 179"/>
                <a:gd name="T36" fmla="*/ 111 w 342"/>
                <a:gd name="T37" fmla="*/ 24 h 179"/>
                <a:gd name="T38" fmla="*/ 195 w 342"/>
                <a:gd name="T39" fmla="*/ 57 h 179"/>
                <a:gd name="T40" fmla="*/ 154 w 342"/>
                <a:gd name="T41" fmla="*/ 34 h 179"/>
                <a:gd name="T42" fmla="*/ 156 w 342"/>
                <a:gd name="T43" fmla="*/ 142 h 179"/>
                <a:gd name="T44" fmla="*/ 114 w 342"/>
                <a:gd name="T45" fmla="*/ 39 h 179"/>
                <a:gd name="T46" fmla="*/ 52 w 342"/>
                <a:gd name="T47" fmla="*/ 50 h 179"/>
                <a:gd name="T48" fmla="*/ 15 w 342"/>
                <a:gd name="T49" fmla="*/ 153 h 179"/>
                <a:gd name="T50" fmla="*/ 75 w 342"/>
                <a:gd name="T51" fmla="*/ 45 h 179"/>
                <a:gd name="T52" fmla="*/ 221 w 342"/>
                <a:gd name="T53" fmla="*/ 51 h 179"/>
                <a:gd name="T54" fmla="*/ 221 w 342"/>
                <a:gd name="T55" fmla="*/ 170 h 179"/>
                <a:gd name="T56" fmla="*/ 69 w 342"/>
                <a:gd name="T57" fmla="*/ 85 h 179"/>
                <a:gd name="T58" fmla="*/ 82 w 342"/>
                <a:gd name="T59" fmla="*/ 58 h 179"/>
                <a:gd name="T60" fmla="*/ 72 w 342"/>
                <a:gd name="T61" fmla="*/ 74 h 179"/>
                <a:gd name="T62" fmla="*/ 63 w 342"/>
                <a:gd name="T63" fmla="*/ 93 h 179"/>
                <a:gd name="T64" fmla="*/ 45 w 342"/>
                <a:gd name="T65" fmla="*/ 133 h 179"/>
                <a:gd name="T66" fmla="*/ 50 w 342"/>
                <a:gd name="T67" fmla="*/ 131 h 179"/>
                <a:gd name="T68" fmla="*/ 114 w 342"/>
                <a:gd name="T69" fmla="*/ 51 h 179"/>
                <a:gd name="T70" fmla="*/ 153 w 342"/>
                <a:gd name="T71" fmla="*/ 110 h 179"/>
                <a:gd name="T72" fmla="*/ 198 w 342"/>
                <a:gd name="T73" fmla="*/ 165 h 179"/>
                <a:gd name="T74" fmla="*/ 279 w 342"/>
                <a:gd name="T75" fmla="*/ 76 h 179"/>
                <a:gd name="T76" fmla="*/ 267 w 342"/>
                <a:gd name="T77" fmla="*/ 63 h 179"/>
                <a:gd name="T78" fmla="*/ 76 w 342"/>
                <a:gd name="T79" fmla="*/ 57 h 179"/>
                <a:gd name="T80" fmla="*/ 85 w 342"/>
                <a:gd name="T81" fmla="*/ 61 h 179"/>
                <a:gd name="T82" fmla="*/ 107 w 342"/>
                <a:gd name="T83" fmla="*/ 167 h 179"/>
                <a:gd name="T84" fmla="*/ 93 w 342"/>
                <a:gd name="T85" fmla="*/ 64 h 179"/>
                <a:gd name="T86" fmla="*/ 265 w 342"/>
                <a:gd name="T87" fmla="*/ 103 h 179"/>
                <a:gd name="T88" fmla="*/ 306 w 342"/>
                <a:gd name="T89" fmla="*/ 169 h 179"/>
                <a:gd name="T90" fmla="*/ 265 w 342"/>
                <a:gd name="T91" fmla="*/ 73 h 179"/>
                <a:gd name="T92" fmla="*/ 300 w 342"/>
                <a:gd name="T93" fmla="*/ 78 h 179"/>
                <a:gd name="T94" fmla="*/ 278 w 342"/>
                <a:gd name="T95" fmla="*/ 96 h 179"/>
                <a:gd name="T96" fmla="*/ 64 w 342"/>
                <a:gd name="T97" fmla="*/ 105 h 179"/>
                <a:gd name="T98" fmla="*/ 71 w 342"/>
                <a:gd name="T99" fmla="*/ 123 h 179"/>
                <a:gd name="T100" fmla="*/ 280 w 342"/>
                <a:gd name="T101" fmla="*/ 100 h 179"/>
                <a:gd name="T102" fmla="*/ 52 w 342"/>
                <a:gd name="T103" fmla="*/ 111 h 179"/>
                <a:gd name="T104" fmla="*/ 66 w 342"/>
                <a:gd name="T105" fmla="*/ 118 h 179"/>
                <a:gd name="T106" fmla="*/ 323 w 342"/>
                <a:gd name="T107" fmla="*/ 125 h 179"/>
                <a:gd name="T108" fmla="*/ 37 w 342"/>
                <a:gd name="T109" fmla="*/ 140 h 179"/>
                <a:gd name="T110" fmla="*/ 332 w 342"/>
                <a:gd name="T111" fmla="*/ 153 h 179"/>
                <a:gd name="T112" fmla="*/ 153 w 342"/>
                <a:gd name="T113" fmla="*/ 156 h 179"/>
                <a:gd name="T114" fmla="*/ 34 w 342"/>
                <a:gd name="T115" fmla="*/ 149 h 179"/>
                <a:gd name="T116" fmla="*/ 339 w 342"/>
                <a:gd name="T117" fmla="*/ 162 h 179"/>
                <a:gd name="T118" fmla="*/ 115 w 342"/>
                <a:gd name="T119" fmla="*/ 16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179">
                  <a:moveTo>
                    <a:pt x="79" y="39"/>
                  </a:moveTo>
                  <a:cubicBezTo>
                    <a:pt x="80" y="39"/>
                    <a:pt x="82" y="40"/>
                    <a:pt x="83" y="40"/>
                  </a:cubicBezTo>
                  <a:cubicBezTo>
                    <a:pt x="84" y="37"/>
                    <a:pt x="83" y="32"/>
                    <a:pt x="85" y="30"/>
                  </a:cubicBezTo>
                  <a:cubicBezTo>
                    <a:pt x="92" y="28"/>
                    <a:pt x="99" y="28"/>
                    <a:pt x="106" y="24"/>
                  </a:cubicBezTo>
                  <a:cubicBezTo>
                    <a:pt x="108" y="23"/>
                    <a:pt x="110" y="22"/>
                    <a:pt x="111" y="21"/>
                  </a:cubicBezTo>
                  <a:cubicBezTo>
                    <a:pt x="112" y="21"/>
                    <a:pt x="112" y="20"/>
                    <a:pt x="113" y="21"/>
                  </a:cubicBezTo>
                  <a:cubicBezTo>
                    <a:pt x="113" y="20"/>
                    <a:pt x="114" y="20"/>
                    <a:pt x="114" y="19"/>
                  </a:cubicBezTo>
                  <a:cubicBezTo>
                    <a:pt x="120" y="18"/>
                    <a:pt x="126" y="17"/>
                    <a:pt x="131" y="17"/>
                  </a:cubicBezTo>
                  <a:cubicBezTo>
                    <a:pt x="136" y="17"/>
                    <a:pt x="140" y="18"/>
                    <a:pt x="145" y="19"/>
                  </a:cubicBezTo>
                  <a:cubicBezTo>
                    <a:pt x="147" y="20"/>
                    <a:pt x="150" y="20"/>
                    <a:pt x="152" y="23"/>
                  </a:cubicBezTo>
                  <a:cubicBezTo>
                    <a:pt x="153" y="25"/>
                    <a:pt x="153" y="26"/>
                    <a:pt x="153" y="28"/>
                  </a:cubicBezTo>
                  <a:cubicBezTo>
                    <a:pt x="155" y="28"/>
                    <a:pt x="157" y="27"/>
                    <a:pt x="160" y="26"/>
                  </a:cubicBezTo>
                  <a:cubicBezTo>
                    <a:pt x="164" y="26"/>
                    <a:pt x="170" y="28"/>
                    <a:pt x="176" y="28"/>
                  </a:cubicBezTo>
                  <a:cubicBezTo>
                    <a:pt x="182" y="29"/>
                    <a:pt x="190" y="26"/>
                    <a:pt x="194" y="30"/>
                  </a:cubicBezTo>
                  <a:cubicBezTo>
                    <a:pt x="196" y="32"/>
                    <a:pt x="198" y="37"/>
                    <a:pt x="198" y="41"/>
                  </a:cubicBezTo>
                  <a:cubicBezTo>
                    <a:pt x="199" y="43"/>
                    <a:pt x="198" y="45"/>
                    <a:pt x="198" y="47"/>
                  </a:cubicBezTo>
                  <a:cubicBezTo>
                    <a:pt x="201" y="47"/>
                    <a:pt x="203" y="45"/>
                    <a:pt x="205" y="45"/>
                  </a:cubicBezTo>
                  <a:cubicBezTo>
                    <a:pt x="207" y="34"/>
                    <a:pt x="204" y="22"/>
                    <a:pt x="207" y="15"/>
                  </a:cubicBezTo>
                  <a:cubicBezTo>
                    <a:pt x="214" y="14"/>
                    <a:pt x="221" y="10"/>
                    <a:pt x="228" y="7"/>
                  </a:cubicBezTo>
                  <a:cubicBezTo>
                    <a:pt x="237" y="0"/>
                    <a:pt x="250" y="1"/>
                    <a:pt x="260" y="4"/>
                  </a:cubicBezTo>
                  <a:cubicBezTo>
                    <a:pt x="265" y="6"/>
                    <a:pt x="264" y="12"/>
                    <a:pt x="265" y="19"/>
                  </a:cubicBezTo>
                  <a:cubicBezTo>
                    <a:pt x="266" y="31"/>
                    <a:pt x="266" y="47"/>
                    <a:pt x="265" y="59"/>
                  </a:cubicBezTo>
                  <a:cubicBezTo>
                    <a:pt x="271" y="54"/>
                    <a:pt x="281" y="50"/>
                    <a:pt x="291" y="52"/>
                  </a:cubicBezTo>
                  <a:cubicBezTo>
                    <a:pt x="293" y="56"/>
                    <a:pt x="294" y="60"/>
                    <a:pt x="296" y="64"/>
                  </a:cubicBezTo>
                  <a:cubicBezTo>
                    <a:pt x="297" y="66"/>
                    <a:pt x="298" y="68"/>
                    <a:pt x="299" y="70"/>
                  </a:cubicBezTo>
                  <a:cubicBezTo>
                    <a:pt x="302" y="80"/>
                    <a:pt x="309" y="89"/>
                    <a:pt x="313" y="99"/>
                  </a:cubicBezTo>
                  <a:cubicBezTo>
                    <a:pt x="314" y="101"/>
                    <a:pt x="316" y="103"/>
                    <a:pt x="317" y="106"/>
                  </a:cubicBezTo>
                  <a:cubicBezTo>
                    <a:pt x="323" y="118"/>
                    <a:pt x="329" y="132"/>
                    <a:pt x="335" y="144"/>
                  </a:cubicBezTo>
                  <a:cubicBezTo>
                    <a:pt x="336" y="145"/>
                    <a:pt x="336" y="146"/>
                    <a:pt x="337" y="147"/>
                  </a:cubicBezTo>
                  <a:cubicBezTo>
                    <a:pt x="337" y="148"/>
                    <a:pt x="337" y="148"/>
                    <a:pt x="337" y="148"/>
                  </a:cubicBezTo>
                  <a:cubicBezTo>
                    <a:pt x="339" y="151"/>
                    <a:pt x="340" y="155"/>
                    <a:pt x="342" y="158"/>
                  </a:cubicBezTo>
                  <a:cubicBezTo>
                    <a:pt x="342" y="165"/>
                    <a:pt x="335" y="174"/>
                    <a:pt x="327" y="175"/>
                  </a:cubicBezTo>
                  <a:cubicBezTo>
                    <a:pt x="321" y="176"/>
                    <a:pt x="316" y="176"/>
                    <a:pt x="311" y="174"/>
                  </a:cubicBezTo>
                  <a:cubicBezTo>
                    <a:pt x="308" y="173"/>
                    <a:pt x="306" y="172"/>
                    <a:pt x="303" y="172"/>
                  </a:cubicBezTo>
                  <a:cubicBezTo>
                    <a:pt x="299" y="170"/>
                    <a:pt x="293" y="169"/>
                    <a:pt x="288" y="167"/>
                  </a:cubicBezTo>
                  <a:cubicBezTo>
                    <a:pt x="285" y="167"/>
                    <a:pt x="282" y="165"/>
                    <a:pt x="281" y="164"/>
                  </a:cubicBezTo>
                  <a:cubicBezTo>
                    <a:pt x="280" y="163"/>
                    <a:pt x="279" y="158"/>
                    <a:pt x="278" y="156"/>
                  </a:cubicBezTo>
                  <a:cubicBezTo>
                    <a:pt x="277" y="153"/>
                    <a:pt x="275" y="150"/>
                    <a:pt x="274" y="148"/>
                  </a:cubicBezTo>
                  <a:cubicBezTo>
                    <a:pt x="272" y="142"/>
                    <a:pt x="269" y="137"/>
                    <a:pt x="267" y="132"/>
                  </a:cubicBezTo>
                  <a:cubicBezTo>
                    <a:pt x="266" y="141"/>
                    <a:pt x="266" y="156"/>
                    <a:pt x="267" y="168"/>
                  </a:cubicBezTo>
                  <a:cubicBezTo>
                    <a:pt x="267" y="178"/>
                    <a:pt x="255" y="179"/>
                    <a:pt x="247" y="179"/>
                  </a:cubicBezTo>
                  <a:cubicBezTo>
                    <a:pt x="243" y="179"/>
                    <a:pt x="239" y="178"/>
                    <a:pt x="235" y="178"/>
                  </a:cubicBezTo>
                  <a:cubicBezTo>
                    <a:pt x="232" y="176"/>
                    <a:pt x="227" y="171"/>
                    <a:pt x="222" y="172"/>
                  </a:cubicBezTo>
                  <a:cubicBezTo>
                    <a:pt x="220" y="172"/>
                    <a:pt x="219" y="174"/>
                    <a:pt x="217" y="174"/>
                  </a:cubicBezTo>
                  <a:cubicBezTo>
                    <a:pt x="212" y="175"/>
                    <a:pt x="208" y="175"/>
                    <a:pt x="205" y="171"/>
                  </a:cubicBezTo>
                  <a:cubicBezTo>
                    <a:pt x="203" y="171"/>
                    <a:pt x="200" y="170"/>
                    <a:pt x="198" y="168"/>
                  </a:cubicBezTo>
                  <a:cubicBezTo>
                    <a:pt x="195" y="168"/>
                    <a:pt x="194" y="170"/>
                    <a:pt x="193" y="171"/>
                  </a:cubicBezTo>
                  <a:cubicBezTo>
                    <a:pt x="190" y="173"/>
                    <a:pt x="186" y="172"/>
                    <a:pt x="182" y="172"/>
                  </a:cubicBezTo>
                  <a:cubicBezTo>
                    <a:pt x="179" y="172"/>
                    <a:pt x="176" y="172"/>
                    <a:pt x="173" y="172"/>
                  </a:cubicBezTo>
                  <a:cubicBezTo>
                    <a:pt x="169" y="172"/>
                    <a:pt x="165" y="170"/>
                    <a:pt x="161" y="171"/>
                  </a:cubicBezTo>
                  <a:cubicBezTo>
                    <a:pt x="158" y="170"/>
                    <a:pt x="156" y="170"/>
                    <a:pt x="154" y="169"/>
                  </a:cubicBezTo>
                  <a:cubicBezTo>
                    <a:pt x="151" y="172"/>
                    <a:pt x="140" y="173"/>
                    <a:pt x="138" y="172"/>
                  </a:cubicBezTo>
                  <a:cubicBezTo>
                    <a:pt x="137" y="172"/>
                    <a:pt x="138" y="173"/>
                    <a:pt x="137" y="173"/>
                  </a:cubicBezTo>
                  <a:cubicBezTo>
                    <a:pt x="134" y="171"/>
                    <a:pt x="122" y="171"/>
                    <a:pt x="115" y="169"/>
                  </a:cubicBezTo>
                  <a:cubicBezTo>
                    <a:pt x="114" y="169"/>
                    <a:pt x="114" y="172"/>
                    <a:pt x="113" y="171"/>
                  </a:cubicBezTo>
                  <a:cubicBezTo>
                    <a:pt x="112" y="171"/>
                    <a:pt x="112" y="170"/>
                    <a:pt x="112" y="168"/>
                  </a:cubicBezTo>
                  <a:cubicBezTo>
                    <a:pt x="111" y="170"/>
                    <a:pt x="109" y="171"/>
                    <a:pt x="109" y="171"/>
                  </a:cubicBezTo>
                  <a:cubicBezTo>
                    <a:pt x="102" y="171"/>
                    <a:pt x="94" y="173"/>
                    <a:pt x="86" y="170"/>
                  </a:cubicBezTo>
                  <a:cubicBezTo>
                    <a:pt x="81" y="165"/>
                    <a:pt x="75" y="160"/>
                    <a:pt x="68" y="157"/>
                  </a:cubicBezTo>
                  <a:cubicBezTo>
                    <a:pt x="69" y="144"/>
                    <a:pt x="69" y="131"/>
                    <a:pt x="70" y="117"/>
                  </a:cubicBezTo>
                  <a:cubicBezTo>
                    <a:pt x="65" y="128"/>
                    <a:pt x="60" y="139"/>
                    <a:pt x="55" y="150"/>
                  </a:cubicBezTo>
                  <a:cubicBezTo>
                    <a:pt x="53" y="155"/>
                    <a:pt x="51" y="162"/>
                    <a:pt x="48" y="167"/>
                  </a:cubicBezTo>
                  <a:cubicBezTo>
                    <a:pt x="46" y="169"/>
                    <a:pt x="45" y="167"/>
                    <a:pt x="43" y="169"/>
                  </a:cubicBezTo>
                  <a:cubicBezTo>
                    <a:pt x="38" y="167"/>
                    <a:pt x="31" y="166"/>
                    <a:pt x="28" y="161"/>
                  </a:cubicBezTo>
                  <a:cubicBezTo>
                    <a:pt x="19" y="157"/>
                    <a:pt x="9" y="153"/>
                    <a:pt x="0" y="150"/>
                  </a:cubicBezTo>
                  <a:cubicBezTo>
                    <a:pt x="0" y="149"/>
                    <a:pt x="1" y="147"/>
                    <a:pt x="0" y="147"/>
                  </a:cubicBezTo>
                  <a:cubicBezTo>
                    <a:pt x="7" y="132"/>
                    <a:pt x="15" y="118"/>
                    <a:pt x="22" y="104"/>
                  </a:cubicBezTo>
                  <a:cubicBezTo>
                    <a:pt x="22" y="98"/>
                    <a:pt x="26" y="94"/>
                    <a:pt x="28" y="89"/>
                  </a:cubicBezTo>
                  <a:cubicBezTo>
                    <a:pt x="32" y="79"/>
                    <a:pt x="37" y="72"/>
                    <a:pt x="41" y="63"/>
                  </a:cubicBezTo>
                  <a:cubicBezTo>
                    <a:pt x="43" y="59"/>
                    <a:pt x="48" y="49"/>
                    <a:pt x="52" y="47"/>
                  </a:cubicBezTo>
                  <a:cubicBezTo>
                    <a:pt x="54" y="45"/>
                    <a:pt x="59" y="44"/>
                    <a:pt x="62" y="44"/>
                  </a:cubicBezTo>
                  <a:cubicBezTo>
                    <a:pt x="64" y="43"/>
                    <a:pt x="66" y="43"/>
                    <a:pt x="68" y="42"/>
                  </a:cubicBezTo>
                  <a:cubicBezTo>
                    <a:pt x="72" y="41"/>
                    <a:pt x="76" y="42"/>
                    <a:pt x="79" y="39"/>
                  </a:cubicBezTo>
                  <a:close/>
                  <a:moveTo>
                    <a:pt x="246" y="177"/>
                  </a:moveTo>
                  <a:cubicBezTo>
                    <a:pt x="252" y="177"/>
                    <a:pt x="262" y="175"/>
                    <a:pt x="264" y="171"/>
                  </a:cubicBezTo>
                  <a:cubicBezTo>
                    <a:pt x="264" y="169"/>
                    <a:pt x="264" y="164"/>
                    <a:pt x="264" y="161"/>
                  </a:cubicBezTo>
                  <a:cubicBezTo>
                    <a:pt x="264" y="153"/>
                    <a:pt x="264" y="141"/>
                    <a:pt x="264" y="132"/>
                  </a:cubicBezTo>
                  <a:cubicBezTo>
                    <a:pt x="264" y="127"/>
                    <a:pt x="263" y="121"/>
                    <a:pt x="263" y="115"/>
                  </a:cubicBezTo>
                  <a:cubicBezTo>
                    <a:pt x="263" y="103"/>
                    <a:pt x="262" y="92"/>
                    <a:pt x="262" y="80"/>
                  </a:cubicBezTo>
                  <a:cubicBezTo>
                    <a:pt x="263" y="53"/>
                    <a:pt x="264" y="32"/>
                    <a:pt x="262" y="10"/>
                  </a:cubicBezTo>
                  <a:cubicBezTo>
                    <a:pt x="261" y="10"/>
                    <a:pt x="261" y="8"/>
                    <a:pt x="261" y="8"/>
                  </a:cubicBezTo>
                  <a:cubicBezTo>
                    <a:pt x="257" y="5"/>
                    <a:pt x="253" y="5"/>
                    <a:pt x="249" y="5"/>
                  </a:cubicBezTo>
                  <a:cubicBezTo>
                    <a:pt x="246" y="4"/>
                    <a:pt x="243" y="4"/>
                    <a:pt x="241" y="4"/>
                  </a:cubicBezTo>
                  <a:cubicBezTo>
                    <a:pt x="237" y="5"/>
                    <a:pt x="230" y="6"/>
                    <a:pt x="229" y="10"/>
                  </a:cubicBezTo>
                  <a:cubicBezTo>
                    <a:pt x="227" y="15"/>
                    <a:pt x="229" y="27"/>
                    <a:pt x="229" y="32"/>
                  </a:cubicBezTo>
                  <a:cubicBezTo>
                    <a:pt x="229" y="38"/>
                    <a:pt x="229" y="45"/>
                    <a:pt x="230" y="52"/>
                  </a:cubicBezTo>
                  <a:cubicBezTo>
                    <a:pt x="231" y="60"/>
                    <a:pt x="233" y="69"/>
                    <a:pt x="233" y="79"/>
                  </a:cubicBezTo>
                  <a:cubicBezTo>
                    <a:pt x="233" y="94"/>
                    <a:pt x="234" y="112"/>
                    <a:pt x="233" y="128"/>
                  </a:cubicBezTo>
                  <a:cubicBezTo>
                    <a:pt x="232" y="131"/>
                    <a:pt x="233" y="133"/>
                    <a:pt x="233" y="137"/>
                  </a:cubicBezTo>
                  <a:cubicBezTo>
                    <a:pt x="233" y="149"/>
                    <a:pt x="232" y="161"/>
                    <a:pt x="231" y="173"/>
                  </a:cubicBezTo>
                  <a:cubicBezTo>
                    <a:pt x="235" y="175"/>
                    <a:pt x="240" y="177"/>
                    <a:pt x="246" y="177"/>
                  </a:cubicBezTo>
                  <a:close/>
                  <a:moveTo>
                    <a:pt x="208" y="19"/>
                  </a:moveTo>
                  <a:cubicBezTo>
                    <a:pt x="208" y="28"/>
                    <a:pt x="208" y="39"/>
                    <a:pt x="208" y="45"/>
                  </a:cubicBezTo>
                  <a:cubicBezTo>
                    <a:pt x="212" y="46"/>
                    <a:pt x="218" y="47"/>
                    <a:pt x="222" y="48"/>
                  </a:cubicBezTo>
                  <a:cubicBezTo>
                    <a:pt x="222" y="49"/>
                    <a:pt x="223" y="49"/>
                    <a:pt x="224" y="50"/>
                  </a:cubicBezTo>
                  <a:cubicBezTo>
                    <a:pt x="225" y="55"/>
                    <a:pt x="224" y="62"/>
                    <a:pt x="224" y="68"/>
                  </a:cubicBezTo>
                  <a:cubicBezTo>
                    <a:pt x="224" y="85"/>
                    <a:pt x="226" y="104"/>
                    <a:pt x="225" y="123"/>
                  </a:cubicBezTo>
                  <a:cubicBezTo>
                    <a:pt x="225" y="137"/>
                    <a:pt x="225" y="151"/>
                    <a:pt x="224" y="168"/>
                  </a:cubicBezTo>
                  <a:cubicBezTo>
                    <a:pt x="226" y="169"/>
                    <a:pt x="226" y="170"/>
                    <a:pt x="229" y="171"/>
                  </a:cubicBezTo>
                  <a:cubicBezTo>
                    <a:pt x="231" y="152"/>
                    <a:pt x="230" y="134"/>
                    <a:pt x="230" y="111"/>
                  </a:cubicBezTo>
                  <a:cubicBezTo>
                    <a:pt x="230" y="108"/>
                    <a:pt x="231" y="105"/>
                    <a:pt x="231" y="102"/>
                  </a:cubicBezTo>
                  <a:cubicBezTo>
                    <a:pt x="231" y="94"/>
                    <a:pt x="231" y="85"/>
                    <a:pt x="231" y="77"/>
                  </a:cubicBezTo>
                  <a:cubicBezTo>
                    <a:pt x="230" y="68"/>
                    <a:pt x="228" y="58"/>
                    <a:pt x="228" y="48"/>
                  </a:cubicBezTo>
                  <a:cubicBezTo>
                    <a:pt x="227" y="38"/>
                    <a:pt x="227" y="29"/>
                    <a:pt x="226" y="19"/>
                  </a:cubicBezTo>
                  <a:cubicBezTo>
                    <a:pt x="226" y="16"/>
                    <a:pt x="227" y="14"/>
                    <a:pt x="225" y="11"/>
                  </a:cubicBezTo>
                  <a:cubicBezTo>
                    <a:pt x="219" y="14"/>
                    <a:pt x="214" y="16"/>
                    <a:pt x="208" y="19"/>
                  </a:cubicBezTo>
                  <a:close/>
                  <a:moveTo>
                    <a:pt x="123" y="38"/>
                  </a:moveTo>
                  <a:cubicBezTo>
                    <a:pt x="128" y="39"/>
                    <a:pt x="132" y="40"/>
                    <a:pt x="137" y="40"/>
                  </a:cubicBezTo>
                  <a:cubicBezTo>
                    <a:pt x="140" y="40"/>
                    <a:pt x="145" y="39"/>
                    <a:pt x="146" y="39"/>
                  </a:cubicBezTo>
                  <a:cubicBezTo>
                    <a:pt x="147" y="39"/>
                    <a:pt x="149" y="38"/>
                    <a:pt x="150" y="37"/>
                  </a:cubicBezTo>
                  <a:cubicBezTo>
                    <a:pt x="150" y="32"/>
                    <a:pt x="150" y="27"/>
                    <a:pt x="149" y="23"/>
                  </a:cubicBezTo>
                  <a:cubicBezTo>
                    <a:pt x="145" y="22"/>
                    <a:pt x="140" y="20"/>
                    <a:pt x="134" y="20"/>
                  </a:cubicBezTo>
                  <a:cubicBezTo>
                    <a:pt x="128" y="20"/>
                    <a:pt x="117" y="20"/>
                    <a:pt x="115" y="23"/>
                  </a:cubicBezTo>
                  <a:cubicBezTo>
                    <a:pt x="113" y="25"/>
                    <a:pt x="114" y="28"/>
                    <a:pt x="114" y="31"/>
                  </a:cubicBezTo>
                  <a:cubicBezTo>
                    <a:pt x="114" y="34"/>
                    <a:pt x="113" y="36"/>
                    <a:pt x="114" y="38"/>
                  </a:cubicBezTo>
                  <a:cubicBezTo>
                    <a:pt x="116" y="35"/>
                    <a:pt x="120" y="38"/>
                    <a:pt x="123" y="38"/>
                  </a:cubicBezTo>
                  <a:close/>
                  <a:moveTo>
                    <a:pt x="86" y="34"/>
                  </a:moveTo>
                  <a:cubicBezTo>
                    <a:pt x="86" y="36"/>
                    <a:pt x="85" y="39"/>
                    <a:pt x="85" y="41"/>
                  </a:cubicBezTo>
                  <a:cubicBezTo>
                    <a:pt x="90" y="42"/>
                    <a:pt x="94" y="46"/>
                    <a:pt x="98" y="49"/>
                  </a:cubicBezTo>
                  <a:cubicBezTo>
                    <a:pt x="99" y="52"/>
                    <a:pt x="96" y="57"/>
                    <a:pt x="95" y="61"/>
                  </a:cubicBezTo>
                  <a:cubicBezTo>
                    <a:pt x="101" y="60"/>
                    <a:pt x="105" y="61"/>
                    <a:pt x="109" y="63"/>
                  </a:cubicBezTo>
                  <a:cubicBezTo>
                    <a:pt x="109" y="66"/>
                    <a:pt x="108" y="69"/>
                    <a:pt x="110" y="71"/>
                  </a:cubicBezTo>
                  <a:cubicBezTo>
                    <a:pt x="111" y="87"/>
                    <a:pt x="112" y="105"/>
                    <a:pt x="111" y="121"/>
                  </a:cubicBezTo>
                  <a:cubicBezTo>
                    <a:pt x="111" y="124"/>
                    <a:pt x="110" y="126"/>
                    <a:pt x="110" y="129"/>
                  </a:cubicBezTo>
                  <a:cubicBezTo>
                    <a:pt x="110" y="138"/>
                    <a:pt x="111" y="148"/>
                    <a:pt x="111" y="157"/>
                  </a:cubicBezTo>
                  <a:cubicBezTo>
                    <a:pt x="110" y="160"/>
                    <a:pt x="109" y="163"/>
                    <a:pt x="112" y="165"/>
                  </a:cubicBezTo>
                  <a:cubicBezTo>
                    <a:pt x="111" y="163"/>
                    <a:pt x="113" y="157"/>
                    <a:pt x="111" y="154"/>
                  </a:cubicBezTo>
                  <a:cubicBezTo>
                    <a:pt x="111" y="153"/>
                    <a:pt x="112" y="154"/>
                    <a:pt x="112" y="153"/>
                  </a:cubicBezTo>
                  <a:cubicBezTo>
                    <a:pt x="112" y="139"/>
                    <a:pt x="112" y="122"/>
                    <a:pt x="112" y="108"/>
                  </a:cubicBezTo>
                  <a:cubicBezTo>
                    <a:pt x="113" y="97"/>
                    <a:pt x="112" y="85"/>
                    <a:pt x="112" y="75"/>
                  </a:cubicBezTo>
                  <a:cubicBezTo>
                    <a:pt x="112" y="66"/>
                    <a:pt x="112" y="56"/>
                    <a:pt x="112" y="48"/>
                  </a:cubicBezTo>
                  <a:cubicBezTo>
                    <a:pt x="112" y="40"/>
                    <a:pt x="112" y="32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5" y="28"/>
                    <a:pt x="93" y="31"/>
                    <a:pt x="86" y="34"/>
                  </a:cubicBezTo>
                  <a:close/>
                  <a:moveTo>
                    <a:pt x="179" y="170"/>
                  </a:moveTo>
                  <a:cubicBezTo>
                    <a:pt x="186" y="171"/>
                    <a:pt x="192" y="169"/>
                    <a:pt x="194" y="165"/>
                  </a:cubicBezTo>
                  <a:cubicBezTo>
                    <a:pt x="195" y="157"/>
                    <a:pt x="194" y="147"/>
                    <a:pt x="194" y="139"/>
                  </a:cubicBezTo>
                  <a:cubicBezTo>
                    <a:pt x="194" y="120"/>
                    <a:pt x="194" y="103"/>
                    <a:pt x="195" y="87"/>
                  </a:cubicBezTo>
                  <a:cubicBezTo>
                    <a:pt x="196" y="79"/>
                    <a:pt x="195" y="70"/>
                    <a:pt x="195" y="61"/>
                  </a:cubicBezTo>
                  <a:cubicBezTo>
                    <a:pt x="195" y="60"/>
                    <a:pt x="195" y="58"/>
                    <a:pt x="195" y="57"/>
                  </a:cubicBezTo>
                  <a:cubicBezTo>
                    <a:pt x="195" y="55"/>
                    <a:pt x="195" y="54"/>
                    <a:pt x="195" y="52"/>
                  </a:cubicBezTo>
                  <a:cubicBezTo>
                    <a:pt x="195" y="48"/>
                    <a:pt x="197" y="39"/>
                    <a:pt x="194" y="35"/>
                  </a:cubicBezTo>
                  <a:cubicBezTo>
                    <a:pt x="193" y="33"/>
                    <a:pt x="188" y="31"/>
                    <a:pt x="185" y="31"/>
                  </a:cubicBezTo>
                  <a:cubicBezTo>
                    <a:pt x="180" y="30"/>
                    <a:pt x="176" y="31"/>
                    <a:pt x="171" y="30"/>
                  </a:cubicBezTo>
                  <a:cubicBezTo>
                    <a:pt x="166" y="29"/>
                    <a:pt x="161" y="28"/>
                    <a:pt x="158" y="29"/>
                  </a:cubicBezTo>
                  <a:cubicBezTo>
                    <a:pt x="157" y="29"/>
                    <a:pt x="154" y="30"/>
                    <a:pt x="154" y="32"/>
                  </a:cubicBezTo>
                  <a:cubicBezTo>
                    <a:pt x="153" y="32"/>
                    <a:pt x="154" y="33"/>
                    <a:pt x="154" y="34"/>
                  </a:cubicBezTo>
                  <a:cubicBezTo>
                    <a:pt x="154" y="36"/>
                    <a:pt x="154" y="40"/>
                    <a:pt x="154" y="43"/>
                  </a:cubicBezTo>
                  <a:cubicBezTo>
                    <a:pt x="154" y="44"/>
                    <a:pt x="153" y="45"/>
                    <a:pt x="153" y="46"/>
                  </a:cubicBezTo>
                  <a:cubicBezTo>
                    <a:pt x="153" y="50"/>
                    <a:pt x="153" y="54"/>
                    <a:pt x="153" y="57"/>
                  </a:cubicBezTo>
                  <a:cubicBezTo>
                    <a:pt x="153" y="66"/>
                    <a:pt x="155" y="77"/>
                    <a:pt x="155" y="88"/>
                  </a:cubicBezTo>
                  <a:cubicBezTo>
                    <a:pt x="155" y="93"/>
                    <a:pt x="155" y="98"/>
                    <a:pt x="155" y="103"/>
                  </a:cubicBezTo>
                  <a:cubicBezTo>
                    <a:pt x="155" y="108"/>
                    <a:pt x="156" y="113"/>
                    <a:pt x="156" y="118"/>
                  </a:cubicBezTo>
                  <a:cubicBezTo>
                    <a:pt x="156" y="126"/>
                    <a:pt x="156" y="134"/>
                    <a:pt x="156" y="142"/>
                  </a:cubicBezTo>
                  <a:cubicBezTo>
                    <a:pt x="155" y="150"/>
                    <a:pt x="154" y="159"/>
                    <a:pt x="156" y="167"/>
                  </a:cubicBezTo>
                  <a:cubicBezTo>
                    <a:pt x="162" y="167"/>
                    <a:pt x="171" y="169"/>
                    <a:pt x="179" y="170"/>
                  </a:cubicBezTo>
                  <a:close/>
                  <a:moveTo>
                    <a:pt x="114" y="47"/>
                  </a:moveTo>
                  <a:cubicBezTo>
                    <a:pt x="118" y="47"/>
                    <a:pt x="122" y="50"/>
                    <a:pt x="127" y="51"/>
                  </a:cubicBezTo>
                  <a:cubicBezTo>
                    <a:pt x="133" y="52"/>
                    <a:pt x="146" y="53"/>
                    <a:pt x="151" y="49"/>
                  </a:cubicBezTo>
                  <a:cubicBezTo>
                    <a:pt x="150" y="45"/>
                    <a:pt x="150" y="44"/>
                    <a:pt x="151" y="40"/>
                  </a:cubicBezTo>
                  <a:cubicBezTo>
                    <a:pt x="140" y="44"/>
                    <a:pt x="126" y="42"/>
                    <a:pt x="114" y="39"/>
                  </a:cubicBezTo>
                  <a:cubicBezTo>
                    <a:pt x="113" y="42"/>
                    <a:pt x="114" y="44"/>
                    <a:pt x="114" y="47"/>
                  </a:cubicBezTo>
                  <a:close/>
                  <a:moveTo>
                    <a:pt x="94" y="49"/>
                  </a:moveTo>
                  <a:cubicBezTo>
                    <a:pt x="90" y="47"/>
                    <a:pt x="86" y="43"/>
                    <a:pt x="80" y="43"/>
                  </a:cubicBezTo>
                  <a:cubicBezTo>
                    <a:pt x="79" y="44"/>
                    <a:pt x="77" y="45"/>
                    <a:pt x="77" y="47"/>
                  </a:cubicBezTo>
                  <a:cubicBezTo>
                    <a:pt x="84" y="47"/>
                    <a:pt x="88" y="52"/>
                    <a:pt x="94" y="55"/>
                  </a:cubicBezTo>
                  <a:cubicBezTo>
                    <a:pt x="95" y="52"/>
                    <a:pt x="96" y="51"/>
                    <a:pt x="94" y="49"/>
                  </a:cubicBezTo>
                  <a:close/>
                  <a:moveTo>
                    <a:pt x="52" y="50"/>
                  </a:moveTo>
                  <a:cubicBezTo>
                    <a:pt x="43" y="64"/>
                    <a:pt x="36" y="80"/>
                    <a:pt x="28" y="95"/>
                  </a:cubicBezTo>
                  <a:cubicBezTo>
                    <a:pt x="28" y="96"/>
                    <a:pt x="27" y="97"/>
                    <a:pt x="26" y="98"/>
                  </a:cubicBezTo>
                  <a:cubicBezTo>
                    <a:pt x="25" y="100"/>
                    <a:pt x="25" y="103"/>
                    <a:pt x="24" y="105"/>
                  </a:cubicBezTo>
                  <a:cubicBezTo>
                    <a:pt x="21" y="113"/>
                    <a:pt x="15" y="121"/>
                    <a:pt x="12" y="130"/>
                  </a:cubicBezTo>
                  <a:cubicBezTo>
                    <a:pt x="8" y="135"/>
                    <a:pt x="6" y="141"/>
                    <a:pt x="4" y="147"/>
                  </a:cubicBezTo>
                  <a:cubicBezTo>
                    <a:pt x="6" y="150"/>
                    <a:pt x="11" y="151"/>
                    <a:pt x="13" y="152"/>
                  </a:cubicBezTo>
                  <a:cubicBezTo>
                    <a:pt x="14" y="153"/>
                    <a:pt x="15" y="153"/>
                    <a:pt x="15" y="153"/>
                  </a:cubicBezTo>
                  <a:cubicBezTo>
                    <a:pt x="20" y="155"/>
                    <a:pt x="24" y="156"/>
                    <a:pt x="27" y="156"/>
                  </a:cubicBezTo>
                  <a:cubicBezTo>
                    <a:pt x="28" y="155"/>
                    <a:pt x="28" y="154"/>
                    <a:pt x="28" y="152"/>
                  </a:cubicBezTo>
                  <a:cubicBezTo>
                    <a:pt x="28" y="151"/>
                    <a:pt x="29" y="152"/>
                    <a:pt x="30" y="151"/>
                  </a:cubicBezTo>
                  <a:cubicBezTo>
                    <a:pt x="37" y="135"/>
                    <a:pt x="45" y="119"/>
                    <a:pt x="51" y="102"/>
                  </a:cubicBezTo>
                  <a:cubicBezTo>
                    <a:pt x="58" y="85"/>
                    <a:pt x="65" y="65"/>
                    <a:pt x="74" y="50"/>
                  </a:cubicBezTo>
                  <a:cubicBezTo>
                    <a:pt x="73" y="49"/>
                    <a:pt x="72" y="49"/>
                    <a:pt x="72" y="48"/>
                  </a:cubicBezTo>
                  <a:cubicBezTo>
                    <a:pt x="74" y="47"/>
                    <a:pt x="75" y="47"/>
                    <a:pt x="75" y="45"/>
                  </a:cubicBezTo>
                  <a:cubicBezTo>
                    <a:pt x="69" y="44"/>
                    <a:pt x="58" y="46"/>
                    <a:pt x="52" y="50"/>
                  </a:cubicBezTo>
                  <a:close/>
                  <a:moveTo>
                    <a:pt x="222" y="152"/>
                  </a:moveTo>
                  <a:cubicBezTo>
                    <a:pt x="223" y="137"/>
                    <a:pt x="223" y="119"/>
                    <a:pt x="223" y="105"/>
                  </a:cubicBezTo>
                  <a:cubicBezTo>
                    <a:pt x="223" y="100"/>
                    <a:pt x="222" y="96"/>
                    <a:pt x="222" y="93"/>
                  </a:cubicBezTo>
                  <a:cubicBezTo>
                    <a:pt x="222" y="91"/>
                    <a:pt x="222" y="90"/>
                    <a:pt x="222" y="88"/>
                  </a:cubicBezTo>
                  <a:cubicBezTo>
                    <a:pt x="222" y="82"/>
                    <a:pt x="222" y="76"/>
                    <a:pt x="222" y="70"/>
                  </a:cubicBezTo>
                  <a:cubicBezTo>
                    <a:pt x="222" y="65"/>
                    <a:pt x="223" y="53"/>
                    <a:pt x="221" y="51"/>
                  </a:cubicBezTo>
                  <a:cubicBezTo>
                    <a:pt x="220" y="50"/>
                    <a:pt x="211" y="48"/>
                    <a:pt x="208" y="48"/>
                  </a:cubicBezTo>
                  <a:cubicBezTo>
                    <a:pt x="208" y="48"/>
                    <a:pt x="206" y="48"/>
                    <a:pt x="205" y="49"/>
                  </a:cubicBezTo>
                  <a:cubicBezTo>
                    <a:pt x="206" y="53"/>
                    <a:pt x="205" y="58"/>
                    <a:pt x="205" y="63"/>
                  </a:cubicBezTo>
                  <a:cubicBezTo>
                    <a:pt x="205" y="68"/>
                    <a:pt x="205" y="73"/>
                    <a:pt x="205" y="77"/>
                  </a:cubicBezTo>
                  <a:cubicBezTo>
                    <a:pt x="205" y="87"/>
                    <a:pt x="206" y="97"/>
                    <a:pt x="206" y="107"/>
                  </a:cubicBezTo>
                  <a:cubicBezTo>
                    <a:pt x="207" y="128"/>
                    <a:pt x="206" y="149"/>
                    <a:pt x="205" y="169"/>
                  </a:cubicBezTo>
                  <a:cubicBezTo>
                    <a:pt x="209" y="174"/>
                    <a:pt x="217" y="172"/>
                    <a:pt x="221" y="170"/>
                  </a:cubicBezTo>
                  <a:cubicBezTo>
                    <a:pt x="223" y="164"/>
                    <a:pt x="222" y="158"/>
                    <a:pt x="222" y="152"/>
                  </a:cubicBezTo>
                  <a:close/>
                  <a:moveTo>
                    <a:pt x="68" y="115"/>
                  </a:moveTo>
                  <a:cubicBezTo>
                    <a:pt x="68" y="114"/>
                    <a:pt x="69" y="113"/>
                    <a:pt x="70" y="111"/>
                  </a:cubicBezTo>
                  <a:cubicBezTo>
                    <a:pt x="69" y="112"/>
                    <a:pt x="68" y="112"/>
                    <a:pt x="67" y="111"/>
                  </a:cubicBezTo>
                  <a:cubicBezTo>
                    <a:pt x="67" y="107"/>
                    <a:pt x="62" y="108"/>
                    <a:pt x="60" y="105"/>
                  </a:cubicBezTo>
                  <a:cubicBezTo>
                    <a:pt x="60" y="105"/>
                    <a:pt x="60" y="103"/>
                    <a:pt x="62" y="103"/>
                  </a:cubicBezTo>
                  <a:cubicBezTo>
                    <a:pt x="63" y="97"/>
                    <a:pt x="68" y="93"/>
                    <a:pt x="69" y="85"/>
                  </a:cubicBezTo>
                  <a:cubicBezTo>
                    <a:pt x="72" y="82"/>
                    <a:pt x="76" y="87"/>
                    <a:pt x="79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78" y="82"/>
                    <a:pt x="75" y="83"/>
                    <a:pt x="72" y="81"/>
                  </a:cubicBezTo>
                  <a:cubicBezTo>
                    <a:pt x="71" y="76"/>
                    <a:pt x="76" y="76"/>
                    <a:pt x="76" y="71"/>
                  </a:cubicBezTo>
                  <a:cubicBezTo>
                    <a:pt x="78" y="69"/>
                    <a:pt x="79" y="66"/>
                    <a:pt x="80" y="63"/>
                  </a:cubicBezTo>
                  <a:cubicBezTo>
                    <a:pt x="81" y="61"/>
                    <a:pt x="81" y="57"/>
                    <a:pt x="82" y="59"/>
                  </a:cubicBezTo>
                  <a:cubicBezTo>
                    <a:pt x="82" y="58"/>
                    <a:pt x="81" y="58"/>
                    <a:pt x="82" y="58"/>
                  </a:cubicBezTo>
                  <a:cubicBezTo>
                    <a:pt x="86" y="56"/>
                    <a:pt x="89" y="59"/>
                    <a:pt x="92" y="61"/>
                  </a:cubicBezTo>
                  <a:cubicBezTo>
                    <a:pt x="92" y="60"/>
                    <a:pt x="93" y="59"/>
                    <a:pt x="93" y="58"/>
                  </a:cubicBezTo>
                  <a:cubicBezTo>
                    <a:pt x="89" y="53"/>
                    <a:pt x="83" y="50"/>
                    <a:pt x="76" y="49"/>
                  </a:cubicBezTo>
                  <a:cubicBezTo>
                    <a:pt x="76" y="51"/>
                    <a:pt x="74" y="52"/>
                    <a:pt x="75" y="53"/>
                  </a:cubicBezTo>
                  <a:cubicBezTo>
                    <a:pt x="77" y="54"/>
                    <a:pt x="82" y="57"/>
                    <a:pt x="78" y="60"/>
                  </a:cubicBezTo>
                  <a:cubicBezTo>
                    <a:pt x="78" y="61"/>
                    <a:pt x="77" y="62"/>
                    <a:pt x="77" y="63"/>
                  </a:cubicBezTo>
                  <a:cubicBezTo>
                    <a:pt x="75" y="67"/>
                    <a:pt x="73" y="71"/>
                    <a:pt x="72" y="74"/>
                  </a:cubicBezTo>
                  <a:cubicBezTo>
                    <a:pt x="71" y="76"/>
                    <a:pt x="71" y="79"/>
                    <a:pt x="69" y="80"/>
                  </a:cubicBezTo>
                  <a:cubicBezTo>
                    <a:pt x="68" y="79"/>
                    <a:pt x="67" y="78"/>
                    <a:pt x="66" y="77"/>
                  </a:cubicBezTo>
                  <a:cubicBezTo>
                    <a:pt x="65" y="78"/>
                    <a:pt x="64" y="78"/>
                    <a:pt x="63" y="78"/>
                  </a:cubicBezTo>
                  <a:cubicBezTo>
                    <a:pt x="62" y="79"/>
                    <a:pt x="62" y="80"/>
                    <a:pt x="62" y="82"/>
                  </a:cubicBezTo>
                  <a:cubicBezTo>
                    <a:pt x="63" y="83"/>
                    <a:pt x="66" y="84"/>
                    <a:pt x="66" y="86"/>
                  </a:cubicBezTo>
                  <a:cubicBezTo>
                    <a:pt x="66" y="87"/>
                    <a:pt x="64" y="88"/>
                    <a:pt x="63" y="90"/>
                  </a:cubicBezTo>
                  <a:cubicBezTo>
                    <a:pt x="63" y="91"/>
                    <a:pt x="63" y="92"/>
                    <a:pt x="63" y="93"/>
                  </a:cubicBezTo>
                  <a:cubicBezTo>
                    <a:pt x="61" y="97"/>
                    <a:pt x="59" y="102"/>
                    <a:pt x="58" y="105"/>
                  </a:cubicBezTo>
                  <a:cubicBezTo>
                    <a:pt x="57" y="105"/>
                    <a:pt x="57" y="105"/>
                    <a:pt x="56" y="105"/>
                  </a:cubicBezTo>
                  <a:cubicBezTo>
                    <a:pt x="55" y="105"/>
                    <a:pt x="55" y="104"/>
                    <a:pt x="53" y="103"/>
                  </a:cubicBezTo>
                  <a:cubicBezTo>
                    <a:pt x="52" y="105"/>
                    <a:pt x="52" y="107"/>
                    <a:pt x="51" y="108"/>
                  </a:cubicBezTo>
                  <a:cubicBezTo>
                    <a:pt x="53" y="109"/>
                    <a:pt x="55" y="110"/>
                    <a:pt x="55" y="112"/>
                  </a:cubicBezTo>
                  <a:cubicBezTo>
                    <a:pt x="51" y="117"/>
                    <a:pt x="48" y="125"/>
                    <a:pt x="48" y="131"/>
                  </a:cubicBezTo>
                  <a:cubicBezTo>
                    <a:pt x="47" y="132"/>
                    <a:pt x="46" y="132"/>
                    <a:pt x="45" y="133"/>
                  </a:cubicBezTo>
                  <a:cubicBezTo>
                    <a:pt x="44" y="132"/>
                    <a:pt x="43" y="130"/>
                    <a:pt x="42" y="130"/>
                  </a:cubicBezTo>
                  <a:cubicBezTo>
                    <a:pt x="41" y="133"/>
                    <a:pt x="39" y="135"/>
                    <a:pt x="39" y="138"/>
                  </a:cubicBezTo>
                  <a:cubicBezTo>
                    <a:pt x="45" y="136"/>
                    <a:pt x="50" y="141"/>
                    <a:pt x="55" y="143"/>
                  </a:cubicBezTo>
                  <a:cubicBezTo>
                    <a:pt x="56" y="142"/>
                    <a:pt x="57" y="141"/>
                    <a:pt x="57" y="140"/>
                  </a:cubicBezTo>
                  <a:cubicBezTo>
                    <a:pt x="55" y="137"/>
                    <a:pt x="52" y="135"/>
                    <a:pt x="49" y="134"/>
                  </a:cubicBezTo>
                  <a:cubicBezTo>
                    <a:pt x="49" y="134"/>
                    <a:pt x="49" y="133"/>
                    <a:pt x="49" y="133"/>
                  </a:cubicBezTo>
                  <a:cubicBezTo>
                    <a:pt x="49" y="132"/>
                    <a:pt x="49" y="131"/>
                    <a:pt x="50" y="131"/>
                  </a:cubicBezTo>
                  <a:cubicBezTo>
                    <a:pt x="50" y="130"/>
                    <a:pt x="50" y="130"/>
                    <a:pt x="50" y="129"/>
                  </a:cubicBezTo>
                  <a:cubicBezTo>
                    <a:pt x="54" y="126"/>
                    <a:pt x="54" y="120"/>
                    <a:pt x="58" y="117"/>
                  </a:cubicBezTo>
                  <a:cubicBezTo>
                    <a:pt x="58" y="114"/>
                    <a:pt x="58" y="112"/>
                    <a:pt x="60" y="111"/>
                  </a:cubicBezTo>
                  <a:cubicBezTo>
                    <a:pt x="63" y="112"/>
                    <a:pt x="65" y="114"/>
                    <a:pt x="68" y="115"/>
                  </a:cubicBezTo>
                  <a:close/>
                  <a:moveTo>
                    <a:pt x="140" y="54"/>
                  </a:moveTo>
                  <a:cubicBezTo>
                    <a:pt x="131" y="55"/>
                    <a:pt x="122" y="52"/>
                    <a:pt x="114" y="50"/>
                  </a:cubicBezTo>
                  <a:cubicBezTo>
                    <a:pt x="114" y="50"/>
                    <a:pt x="114" y="51"/>
                    <a:pt x="114" y="51"/>
                  </a:cubicBezTo>
                  <a:cubicBezTo>
                    <a:pt x="115" y="82"/>
                    <a:pt x="113" y="115"/>
                    <a:pt x="114" y="142"/>
                  </a:cubicBezTo>
                  <a:cubicBezTo>
                    <a:pt x="115" y="141"/>
                    <a:pt x="117" y="142"/>
                    <a:pt x="117" y="142"/>
                  </a:cubicBezTo>
                  <a:cubicBezTo>
                    <a:pt x="119" y="141"/>
                    <a:pt x="119" y="142"/>
                    <a:pt x="121" y="143"/>
                  </a:cubicBezTo>
                  <a:cubicBezTo>
                    <a:pt x="122" y="143"/>
                    <a:pt x="123" y="142"/>
                    <a:pt x="124" y="143"/>
                  </a:cubicBezTo>
                  <a:cubicBezTo>
                    <a:pt x="125" y="143"/>
                    <a:pt x="126" y="143"/>
                    <a:pt x="126" y="143"/>
                  </a:cubicBezTo>
                  <a:cubicBezTo>
                    <a:pt x="135" y="145"/>
                    <a:pt x="145" y="144"/>
                    <a:pt x="153" y="143"/>
                  </a:cubicBezTo>
                  <a:cubicBezTo>
                    <a:pt x="153" y="132"/>
                    <a:pt x="154" y="121"/>
                    <a:pt x="153" y="110"/>
                  </a:cubicBezTo>
                  <a:cubicBezTo>
                    <a:pt x="152" y="101"/>
                    <a:pt x="153" y="91"/>
                    <a:pt x="152" y="82"/>
                  </a:cubicBezTo>
                  <a:cubicBezTo>
                    <a:pt x="152" y="73"/>
                    <a:pt x="150" y="62"/>
                    <a:pt x="151" y="53"/>
                  </a:cubicBezTo>
                  <a:cubicBezTo>
                    <a:pt x="147" y="52"/>
                    <a:pt x="144" y="54"/>
                    <a:pt x="140" y="54"/>
                  </a:cubicBezTo>
                  <a:close/>
                  <a:moveTo>
                    <a:pt x="197" y="51"/>
                  </a:moveTo>
                  <a:cubicBezTo>
                    <a:pt x="197" y="57"/>
                    <a:pt x="198" y="59"/>
                    <a:pt x="197" y="62"/>
                  </a:cubicBezTo>
                  <a:cubicBezTo>
                    <a:pt x="198" y="70"/>
                    <a:pt x="199" y="78"/>
                    <a:pt x="198" y="86"/>
                  </a:cubicBezTo>
                  <a:cubicBezTo>
                    <a:pt x="196" y="112"/>
                    <a:pt x="197" y="141"/>
                    <a:pt x="198" y="165"/>
                  </a:cubicBezTo>
                  <a:cubicBezTo>
                    <a:pt x="199" y="166"/>
                    <a:pt x="201" y="168"/>
                    <a:pt x="202" y="167"/>
                  </a:cubicBezTo>
                  <a:cubicBezTo>
                    <a:pt x="205" y="146"/>
                    <a:pt x="204" y="126"/>
                    <a:pt x="204" y="105"/>
                  </a:cubicBezTo>
                  <a:cubicBezTo>
                    <a:pt x="204" y="98"/>
                    <a:pt x="203" y="92"/>
                    <a:pt x="202" y="85"/>
                  </a:cubicBezTo>
                  <a:cubicBezTo>
                    <a:pt x="202" y="74"/>
                    <a:pt x="203" y="62"/>
                    <a:pt x="203" y="51"/>
                  </a:cubicBezTo>
                  <a:cubicBezTo>
                    <a:pt x="200" y="51"/>
                    <a:pt x="199" y="52"/>
                    <a:pt x="198" y="51"/>
                  </a:cubicBezTo>
                  <a:cubicBezTo>
                    <a:pt x="198" y="51"/>
                    <a:pt x="197" y="51"/>
                    <a:pt x="197" y="51"/>
                  </a:cubicBezTo>
                  <a:close/>
                  <a:moveTo>
                    <a:pt x="279" y="76"/>
                  </a:moveTo>
                  <a:cubicBezTo>
                    <a:pt x="284" y="75"/>
                    <a:pt x="291" y="72"/>
                    <a:pt x="294" y="68"/>
                  </a:cubicBezTo>
                  <a:cubicBezTo>
                    <a:pt x="296" y="65"/>
                    <a:pt x="293" y="62"/>
                    <a:pt x="292" y="60"/>
                  </a:cubicBezTo>
                  <a:cubicBezTo>
                    <a:pt x="291" y="58"/>
                    <a:pt x="290" y="55"/>
                    <a:pt x="288" y="54"/>
                  </a:cubicBezTo>
                  <a:cubicBezTo>
                    <a:pt x="287" y="54"/>
                    <a:pt x="284" y="54"/>
                    <a:pt x="281" y="54"/>
                  </a:cubicBezTo>
                  <a:cubicBezTo>
                    <a:pt x="279" y="55"/>
                    <a:pt x="276" y="55"/>
                    <a:pt x="275" y="55"/>
                  </a:cubicBezTo>
                  <a:cubicBezTo>
                    <a:pt x="272" y="56"/>
                    <a:pt x="269" y="59"/>
                    <a:pt x="267" y="60"/>
                  </a:cubicBezTo>
                  <a:cubicBezTo>
                    <a:pt x="268" y="61"/>
                    <a:pt x="266" y="62"/>
                    <a:pt x="267" y="63"/>
                  </a:cubicBezTo>
                  <a:cubicBezTo>
                    <a:pt x="266" y="63"/>
                    <a:pt x="265" y="63"/>
                    <a:pt x="265" y="64"/>
                  </a:cubicBezTo>
                  <a:cubicBezTo>
                    <a:pt x="265" y="69"/>
                    <a:pt x="268" y="73"/>
                    <a:pt x="270" y="77"/>
                  </a:cubicBezTo>
                  <a:cubicBezTo>
                    <a:pt x="273" y="76"/>
                    <a:pt x="275" y="76"/>
                    <a:pt x="279" y="76"/>
                  </a:cubicBezTo>
                  <a:close/>
                  <a:moveTo>
                    <a:pt x="73" y="56"/>
                  </a:moveTo>
                  <a:cubicBezTo>
                    <a:pt x="70" y="62"/>
                    <a:pt x="67" y="68"/>
                    <a:pt x="64" y="75"/>
                  </a:cubicBezTo>
                  <a:cubicBezTo>
                    <a:pt x="66" y="74"/>
                    <a:pt x="66" y="76"/>
                    <a:pt x="68" y="76"/>
                  </a:cubicBezTo>
                  <a:cubicBezTo>
                    <a:pt x="71" y="70"/>
                    <a:pt x="74" y="63"/>
                    <a:pt x="76" y="57"/>
                  </a:cubicBezTo>
                  <a:cubicBezTo>
                    <a:pt x="76" y="56"/>
                    <a:pt x="75" y="55"/>
                    <a:pt x="73" y="56"/>
                  </a:cubicBezTo>
                  <a:close/>
                  <a:moveTo>
                    <a:pt x="85" y="61"/>
                  </a:moveTo>
                  <a:cubicBezTo>
                    <a:pt x="83" y="63"/>
                    <a:pt x="82" y="66"/>
                    <a:pt x="80" y="70"/>
                  </a:cubicBezTo>
                  <a:cubicBezTo>
                    <a:pt x="79" y="73"/>
                    <a:pt x="76" y="76"/>
                    <a:pt x="76" y="78"/>
                  </a:cubicBezTo>
                  <a:cubicBezTo>
                    <a:pt x="77" y="81"/>
                    <a:pt x="80" y="81"/>
                    <a:pt x="81" y="83"/>
                  </a:cubicBezTo>
                  <a:cubicBezTo>
                    <a:pt x="86" y="77"/>
                    <a:pt x="88" y="70"/>
                    <a:pt x="91" y="64"/>
                  </a:cubicBezTo>
                  <a:cubicBezTo>
                    <a:pt x="89" y="62"/>
                    <a:pt x="87" y="61"/>
                    <a:pt x="85" y="61"/>
                  </a:cubicBezTo>
                  <a:close/>
                  <a:moveTo>
                    <a:pt x="93" y="64"/>
                  </a:moveTo>
                  <a:cubicBezTo>
                    <a:pt x="91" y="70"/>
                    <a:pt x="86" y="77"/>
                    <a:pt x="84" y="83"/>
                  </a:cubicBezTo>
                  <a:cubicBezTo>
                    <a:pt x="83" y="89"/>
                    <a:pt x="84" y="98"/>
                    <a:pt x="85" y="105"/>
                  </a:cubicBezTo>
                  <a:cubicBezTo>
                    <a:pt x="85" y="111"/>
                    <a:pt x="84" y="117"/>
                    <a:pt x="84" y="123"/>
                  </a:cubicBezTo>
                  <a:cubicBezTo>
                    <a:pt x="85" y="135"/>
                    <a:pt x="85" y="150"/>
                    <a:pt x="85" y="163"/>
                  </a:cubicBezTo>
                  <a:cubicBezTo>
                    <a:pt x="85" y="164"/>
                    <a:pt x="87" y="165"/>
                    <a:pt x="86" y="167"/>
                  </a:cubicBezTo>
                  <a:cubicBezTo>
                    <a:pt x="93" y="170"/>
                    <a:pt x="101" y="169"/>
                    <a:pt x="107" y="167"/>
                  </a:cubicBezTo>
                  <a:cubicBezTo>
                    <a:pt x="109" y="159"/>
                    <a:pt x="108" y="152"/>
                    <a:pt x="108" y="144"/>
                  </a:cubicBezTo>
                  <a:cubicBezTo>
                    <a:pt x="108" y="132"/>
                    <a:pt x="109" y="119"/>
                    <a:pt x="109" y="105"/>
                  </a:cubicBezTo>
                  <a:cubicBezTo>
                    <a:pt x="109" y="101"/>
                    <a:pt x="109" y="96"/>
                    <a:pt x="109" y="93"/>
                  </a:cubicBezTo>
                  <a:cubicBezTo>
                    <a:pt x="109" y="92"/>
                    <a:pt x="108" y="91"/>
                    <a:pt x="108" y="90"/>
                  </a:cubicBezTo>
                  <a:cubicBezTo>
                    <a:pt x="108" y="87"/>
                    <a:pt x="109" y="84"/>
                    <a:pt x="108" y="81"/>
                  </a:cubicBezTo>
                  <a:cubicBezTo>
                    <a:pt x="108" y="75"/>
                    <a:pt x="106" y="70"/>
                    <a:pt x="106" y="64"/>
                  </a:cubicBezTo>
                  <a:cubicBezTo>
                    <a:pt x="102" y="62"/>
                    <a:pt x="97" y="62"/>
                    <a:pt x="93" y="64"/>
                  </a:cubicBezTo>
                  <a:close/>
                  <a:moveTo>
                    <a:pt x="271" y="79"/>
                  </a:moveTo>
                  <a:cubicBezTo>
                    <a:pt x="271" y="82"/>
                    <a:pt x="272" y="83"/>
                    <a:pt x="273" y="84"/>
                  </a:cubicBezTo>
                  <a:cubicBezTo>
                    <a:pt x="274" y="84"/>
                    <a:pt x="274" y="83"/>
                    <a:pt x="276" y="83"/>
                  </a:cubicBezTo>
                  <a:cubicBezTo>
                    <a:pt x="285" y="87"/>
                    <a:pt x="306" y="80"/>
                    <a:pt x="296" y="69"/>
                  </a:cubicBezTo>
                  <a:cubicBezTo>
                    <a:pt x="292" y="77"/>
                    <a:pt x="281" y="78"/>
                    <a:pt x="271" y="79"/>
                  </a:cubicBezTo>
                  <a:close/>
                  <a:moveTo>
                    <a:pt x="265" y="96"/>
                  </a:moveTo>
                  <a:cubicBezTo>
                    <a:pt x="265" y="98"/>
                    <a:pt x="265" y="100"/>
                    <a:pt x="265" y="103"/>
                  </a:cubicBezTo>
                  <a:cubicBezTo>
                    <a:pt x="265" y="107"/>
                    <a:pt x="265" y="112"/>
                    <a:pt x="265" y="118"/>
                  </a:cubicBezTo>
                  <a:cubicBezTo>
                    <a:pt x="265" y="121"/>
                    <a:pt x="265" y="125"/>
                    <a:pt x="266" y="127"/>
                  </a:cubicBezTo>
                  <a:cubicBezTo>
                    <a:pt x="266" y="128"/>
                    <a:pt x="268" y="130"/>
                    <a:pt x="269" y="132"/>
                  </a:cubicBezTo>
                  <a:cubicBezTo>
                    <a:pt x="272" y="136"/>
                    <a:pt x="274" y="141"/>
                    <a:pt x="276" y="147"/>
                  </a:cubicBezTo>
                  <a:cubicBezTo>
                    <a:pt x="278" y="151"/>
                    <a:pt x="281" y="160"/>
                    <a:pt x="284" y="163"/>
                  </a:cubicBezTo>
                  <a:cubicBezTo>
                    <a:pt x="285" y="164"/>
                    <a:pt x="289" y="165"/>
                    <a:pt x="291" y="166"/>
                  </a:cubicBezTo>
                  <a:cubicBezTo>
                    <a:pt x="296" y="168"/>
                    <a:pt x="302" y="168"/>
                    <a:pt x="306" y="169"/>
                  </a:cubicBezTo>
                  <a:cubicBezTo>
                    <a:pt x="304" y="166"/>
                    <a:pt x="303" y="162"/>
                    <a:pt x="302" y="159"/>
                  </a:cubicBezTo>
                  <a:cubicBezTo>
                    <a:pt x="301" y="156"/>
                    <a:pt x="299" y="153"/>
                    <a:pt x="298" y="151"/>
                  </a:cubicBezTo>
                  <a:cubicBezTo>
                    <a:pt x="298" y="150"/>
                    <a:pt x="298" y="148"/>
                    <a:pt x="298" y="147"/>
                  </a:cubicBezTo>
                  <a:cubicBezTo>
                    <a:pt x="296" y="141"/>
                    <a:pt x="292" y="135"/>
                    <a:pt x="290" y="128"/>
                  </a:cubicBezTo>
                  <a:cubicBezTo>
                    <a:pt x="287" y="122"/>
                    <a:pt x="285" y="115"/>
                    <a:pt x="282" y="109"/>
                  </a:cubicBezTo>
                  <a:cubicBezTo>
                    <a:pt x="276" y="97"/>
                    <a:pt x="271" y="84"/>
                    <a:pt x="265" y="73"/>
                  </a:cubicBezTo>
                  <a:cubicBezTo>
                    <a:pt x="265" y="72"/>
                    <a:pt x="265" y="72"/>
                    <a:pt x="265" y="73"/>
                  </a:cubicBezTo>
                  <a:cubicBezTo>
                    <a:pt x="264" y="79"/>
                    <a:pt x="265" y="87"/>
                    <a:pt x="265" y="96"/>
                  </a:cubicBezTo>
                  <a:close/>
                  <a:moveTo>
                    <a:pt x="274" y="87"/>
                  </a:moveTo>
                  <a:cubicBezTo>
                    <a:pt x="276" y="89"/>
                    <a:pt x="276" y="92"/>
                    <a:pt x="278" y="94"/>
                  </a:cubicBezTo>
                  <a:cubicBezTo>
                    <a:pt x="278" y="93"/>
                    <a:pt x="278" y="93"/>
                    <a:pt x="278" y="93"/>
                  </a:cubicBezTo>
                  <a:cubicBezTo>
                    <a:pt x="280" y="93"/>
                    <a:pt x="283" y="93"/>
                    <a:pt x="285" y="93"/>
                  </a:cubicBezTo>
                  <a:cubicBezTo>
                    <a:pt x="291" y="93"/>
                    <a:pt x="299" y="87"/>
                    <a:pt x="301" y="83"/>
                  </a:cubicBezTo>
                  <a:cubicBezTo>
                    <a:pt x="302" y="81"/>
                    <a:pt x="302" y="79"/>
                    <a:pt x="300" y="78"/>
                  </a:cubicBezTo>
                  <a:cubicBezTo>
                    <a:pt x="295" y="87"/>
                    <a:pt x="283" y="86"/>
                    <a:pt x="274" y="87"/>
                  </a:cubicBezTo>
                  <a:close/>
                  <a:moveTo>
                    <a:pt x="278" y="96"/>
                  </a:moveTo>
                  <a:cubicBezTo>
                    <a:pt x="279" y="96"/>
                    <a:pt x="279" y="97"/>
                    <a:pt x="279" y="98"/>
                  </a:cubicBezTo>
                  <a:cubicBezTo>
                    <a:pt x="283" y="98"/>
                    <a:pt x="287" y="99"/>
                    <a:pt x="290" y="98"/>
                  </a:cubicBezTo>
                  <a:cubicBezTo>
                    <a:pt x="297" y="98"/>
                    <a:pt x="302" y="92"/>
                    <a:pt x="305" y="87"/>
                  </a:cubicBezTo>
                  <a:cubicBezTo>
                    <a:pt x="304" y="86"/>
                    <a:pt x="304" y="84"/>
                    <a:pt x="303" y="84"/>
                  </a:cubicBezTo>
                  <a:cubicBezTo>
                    <a:pt x="298" y="92"/>
                    <a:pt x="289" y="97"/>
                    <a:pt x="278" y="96"/>
                  </a:cubicBezTo>
                  <a:close/>
                  <a:moveTo>
                    <a:pt x="54" y="102"/>
                  </a:moveTo>
                  <a:cubicBezTo>
                    <a:pt x="55" y="102"/>
                    <a:pt x="56" y="103"/>
                    <a:pt x="57" y="102"/>
                  </a:cubicBezTo>
                  <a:cubicBezTo>
                    <a:pt x="57" y="100"/>
                    <a:pt x="60" y="96"/>
                    <a:pt x="61" y="92"/>
                  </a:cubicBezTo>
                  <a:cubicBezTo>
                    <a:pt x="62" y="90"/>
                    <a:pt x="65" y="84"/>
                    <a:pt x="60" y="84"/>
                  </a:cubicBezTo>
                  <a:cubicBezTo>
                    <a:pt x="59" y="91"/>
                    <a:pt x="56" y="95"/>
                    <a:pt x="54" y="102"/>
                  </a:cubicBezTo>
                  <a:close/>
                  <a:moveTo>
                    <a:pt x="72" y="88"/>
                  </a:moveTo>
                  <a:cubicBezTo>
                    <a:pt x="69" y="92"/>
                    <a:pt x="66" y="99"/>
                    <a:pt x="64" y="105"/>
                  </a:cubicBezTo>
                  <a:cubicBezTo>
                    <a:pt x="66" y="106"/>
                    <a:pt x="68" y="108"/>
                    <a:pt x="70" y="110"/>
                  </a:cubicBezTo>
                  <a:cubicBezTo>
                    <a:pt x="73" y="104"/>
                    <a:pt x="76" y="98"/>
                    <a:pt x="78" y="91"/>
                  </a:cubicBezTo>
                  <a:cubicBezTo>
                    <a:pt x="77" y="89"/>
                    <a:pt x="74" y="88"/>
                    <a:pt x="72" y="88"/>
                  </a:cubicBezTo>
                  <a:close/>
                  <a:moveTo>
                    <a:pt x="79" y="94"/>
                  </a:moveTo>
                  <a:cubicBezTo>
                    <a:pt x="79" y="95"/>
                    <a:pt x="79" y="96"/>
                    <a:pt x="79" y="97"/>
                  </a:cubicBezTo>
                  <a:cubicBezTo>
                    <a:pt x="77" y="101"/>
                    <a:pt x="74" y="105"/>
                    <a:pt x="73" y="109"/>
                  </a:cubicBezTo>
                  <a:cubicBezTo>
                    <a:pt x="72" y="113"/>
                    <a:pt x="72" y="118"/>
                    <a:pt x="71" y="123"/>
                  </a:cubicBezTo>
                  <a:cubicBezTo>
                    <a:pt x="71" y="135"/>
                    <a:pt x="72" y="143"/>
                    <a:pt x="70" y="154"/>
                  </a:cubicBezTo>
                  <a:cubicBezTo>
                    <a:pt x="74" y="157"/>
                    <a:pt x="78" y="160"/>
                    <a:pt x="82" y="163"/>
                  </a:cubicBezTo>
                  <a:cubicBezTo>
                    <a:pt x="83" y="155"/>
                    <a:pt x="83" y="148"/>
                    <a:pt x="83" y="139"/>
                  </a:cubicBezTo>
                  <a:cubicBezTo>
                    <a:pt x="83" y="131"/>
                    <a:pt x="82" y="123"/>
                    <a:pt x="82" y="117"/>
                  </a:cubicBezTo>
                  <a:cubicBezTo>
                    <a:pt x="82" y="109"/>
                    <a:pt x="83" y="97"/>
                    <a:pt x="82" y="89"/>
                  </a:cubicBezTo>
                  <a:cubicBezTo>
                    <a:pt x="81" y="91"/>
                    <a:pt x="80" y="92"/>
                    <a:pt x="79" y="94"/>
                  </a:cubicBezTo>
                  <a:close/>
                  <a:moveTo>
                    <a:pt x="280" y="100"/>
                  </a:moveTo>
                  <a:cubicBezTo>
                    <a:pt x="285" y="111"/>
                    <a:pt x="290" y="124"/>
                    <a:pt x="295" y="136"/>
                  </a:cubicBezTo>
                  <a:cubicBezTo>
                    <a:pt x="305" y="137"/>
                    <a:pt x="318" y="131"/>
                    <a:pt x="322" y="122"/>
                  </a:cubicBezTo>
                  <a:cubicBezTo>
                    <a:pt x="317" y="111"/>
                    <a:pt x="312" y="100"/>
                    <a:pt x="306" y="90"/>
                  </a:cubicBezTo>
                  <a:cubicBezTo>
                    <a:pt x="302" y="97"/>
                    <a:pt x="291" y="104"/>
                    <a:pt x="280" y="100"/>
                  </a:cubicBezTo>
                  <a:close/>
                  <a:moveTo>
                    <a:pt x="43" y="128"/>
                  </a:moveTo>
                  <a:cubicBezTo>
                    <a:pt x="44" y="129"/>
                    <a:pt x="44" y="129"/>
                    <a:pt x="45" y="129"/>
                  </a:cubicBezTo>
                  <a:cubicBezTo>
                    <a:pt x="47" y="123"/>
                    <a:pt x="50" y="117"/>
                    <a:pt x="52" y="111"/>
                  </a:cubicBezTo>
                  <a:cubicBezTo>
                    <a:pt x="51" y="112"/>
                    <a:pt x="51" y="111"/>
                    <a:pt x="50" y="111"/>
                  </a:cubicBezTo>
                  <a:cubicBezTo>
                    <a:pt x="48" y="117"/>
                    <a:pt x="45" y="122"/>
                    <a:pt x="43" y="128"/>
                  </a:cubicBezTo>
                  <a:close/>
                  <a:moveTo>
                    <a:pt x="62" y="115"/>
                  </a:moveTo>
                  <a:cubicBezTo>
                    <a:pt x="59" y="116"/>
                    <a:pt x="58" y="121"/>
                    <a:pt x="57" y="124"/>
                  </a:cubicBezTo>
                  <a:cubicBezTo>
                    <a:pt x="56" y="126"/>
                    <a:pt x="53" y="129"/>
                    <a:pt x="52" y="133"/>
                  </a:cubicBezTo>
                  <a:cubicBezTo>
                    <a:pt x="54" y="134"/>
                    <a:pt x="57" y="136"/>
                    <a:pt x="58" y="138"/>
                  </a:cubicBezTo>
                  <a:cubicBezTo>
                    <a:pt x="61" y="132"/>
                    <a:pt x="64" y="125"/>
                    <a:pt x="66" y="118"/>
                  </a:cubicBezTo>
                  <a:cubicBezTo>
                    <a:pt x="65" y="117"/>
                    <a:pt x="64" y="116"/>
                    <a:pt x="62" y="115"/>
                  </a:cubicBezTo>
                  <a:close/>
                  <a:moveTo>
                    <a:pt x="297" y="139"/>
                  </a:moveTo>
                  <a:cubicBezTo>
                    <a:pt x="297" y="140"/>
                    <a:pt x="297" y="141"/>
                    <a:pt x="298" y="142"/>
                  </a:cubicBezTo>
                  <a:cubicBezTo>
                    <a:pt x="298" y="141"/>
                    <a:pt x="298" y="141"/>
                    <a:pt x="299" y="140"/>
                  </a:cubicBezTo>
                  <a:cubicBezTo>
                    <a:pt x="302" y="141"/>
                    <a:pt x="306" y="140"/>
                    <a:pt x="308" y="140"/>
                  </a:cubicBezTo>
                  <a:cubicBezTo>
                    <a:pt x="314" y="139"/>
                    <a:pt x="320" y="135"/>
                    <a:pt x="323" y="132"/>
                  </a:cubicBezTo>
                  <a:cubicBezTo>
                    <a:pt x="324" y="130"/>
                    <a:pt x="326" y="127"/>
                    <a:pt x="323" y="125"/>
                  </a:cubicBezTo>
                  <a:cubicBezTo>
                    <a:pt x="317" y="134"/>
                    <a:pt x="308" y="138"/>
                    <a:pt x="297" y="139"/>
                  </a:cubicBezTo>
                  <a:close/>
                  <a:moveTo>
                    <a:pt x="326" y="131"/>
                  </a:moveTo>
                  <a:cubicBezTo>
                    <a:pt x="321" y="139"/>
                    <a:pt x="310" y="145"/>
                    <a:pt x="298" y="142"/>
                  </a:cubicBezTo>
                  <a:cubicBezTo>
                    <a:pt x="299" y="146"/>
                    <a:pt x="301" y="150"/>
                    <a:pt x="306" y="148"/>
                  </a:cubicBezTo>
                  <a:cubicBezTo>
                    <a:pt x="316" y="150"/>
                    <a:pt x="327" y="146"/>
                    <a:pt x="330" y="137"/>
                  </a:cubicBezTo>
                  <a:cubicBezTo>
                    <a:pt x="328" y="135"/>
                    <a:pt x="328" y="132"/>
                    <a:pt x="326" y="131"/>
                  </a:cubicBezTo>
                  <a:close/>
                  <a:moveTo>
                    <a:pt x="37" y="140"/>
                  </a:moveTo>
                  <a:cubicBezTo>
                    <a:pt x="36" y="142"/>
                    <a:pt x="35" y="145"/>
                    <a:pt x="34" y="147"/>
                  </a:cubicBezTo>
                  <a:cubicBezTo>
                    <a:pt x="38" y="148"/>
                    <a:pt x="41" y="147"/>
                    <a:pt x="45" y="149"/>
                  </a:cubicBezTo>
                  <a:cubicBezTo>
                    <a:pt x="47" y="150"/>
                    <a:pt x="49" y="153"/>
                    <a:pt x="51" y="154"/>
                  </a:cubicBezTo>
                  <a:cubicBezTo>
                    <a:pt x="52" y="151"/>
                    <a:pt x="53" y="150"/>
                    <a:pt x="54" y="147"/>
                  </a:cubicBezTo>
                  <a:cubicBezTo>
                    <a:pt x="50" y="143"/>
                    <a:pt x="44" y="140"/>
                    <a:pt x="37" y="140"/>
                  </a:cubicBezTo>
                  <a:close/>
                  <a:moveTo>
                    <a:pt x="313" y="160"/>
                  </a:moveTo>
                  <a:cubicBezTo>
                    <a:pt x="320" y="161"/>
                    <a:pt x="328" y="157"/>
                    <a:pt x="332" y="153"/>
                  </a:cubicBezTo>
                  <a:cubicBezTo>
                    <a:pt x="335" y="149"/>
                    <a:pt x="334" y="145"/>
                    <a:pt x="332" y="141"/>
                  </a:cubicBezTo>
                  <a:cubicBezTo>
                    <a:pt x="332" y="141"/>
                    <a:pt x="331" y="141"/>
                    <a:pt x="331" y="141"/>
                  </a:cubicBezTo>
                  <a:cubicBezTo>
                    <a:pt x="326" y="150"/>
                    <a:pt x="312" y="151"/>
                    <a:pt x="302" y="151"/>
                  </a:cubicBezTo>
                  <a:cubicBezTo>
                    <a:pt x="303" y="154"/>
                    <a:pt x="304" y="157"/>
                    <a:pt x="306" y="159"/>
                  </a:cubicBezTo>
                  <a:cubicBezTo>
                    <a:pt x="308" y="159"/>
                    <a:pt x="311" y="160"/>
                    <a:pt x="313" y="160"/>
                  </a:cubicBezTo>
                  <a:close/>
                  <a:moveTo>
                    <a:pt x="114" y="154"/>
                  </a:moveTo>
                  <a:cubicBezTo>
                    <a:pt x="125" y="157"/>
                    <a:pt x="139" y="158"/>
                    <a:pt x="153" y="156"/>
                  </a:cubicBezTo>
                  <a:cubicBezTo>
                    <a:pt x="153" y="152"/>
                    <a:pt x="153" y="149"/>
                    <a:pt x="153" y="145"/>
                  </a:cubicBezTo>
                  <a:cubicBezTo>
                    <a:pt x="139" y="147"/>
                    <a:pt x="124" y="147"/>
                    <a:pt x="115" y="144"/>
                  </a:cubicBezTo>
                  <a:cubicBezTo>
                    <a:pt x="114" y="147"/>
                    <a:pt x="114" y="150"/>
                    <a:pt x="114" y="154"/>
                  </a:cubicBezTo>
                  <a:close/>
                  <a:moveTo>
                    <a:pt x="32" y="153"/>
                  </a:moveTo>
                  <a:cubicBezTo>
                    <a:pt x="40" y="153"/>
                    <a:pt x="44" y="158"/>
                    <a:pt x="49" y="160"/>
                  </a:cubicBezTo>
                  <a:cubicBezTo>
                    <a:pt x="49" y="159"/>
                    <a:pt x="50" y="158"/>
                    <a:pt x="50" y="157"/>
                  </a:cubicBezTo>
                  <a:cubicBezTo>
                    <a:pt x="47" y="152"/>
                    <a:pt x="41" y="150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50"/>
                    <a:pt x="32" y="151"/>
                    <a:pt x="32" y="153"/>
                  </a:cubicBezTo>
                  <a:close/>
                  <a:moveTo>
                    <a:pt x="332" y="156"/>
                  </a:moveTo>
                  <a:cubicBezTo>
                    <a:pt x="326" y="163"/>
                    <a:pt x="317" y="163"/>
                    <a:pt x="307" y="162"/>
                  </a:cubicBezTo>
                  <a:cubicBezTo>
                    <a:pt x="309" y="166"/>
                    <a:pt x="310" y="171"/>
                    <a:pt x="314" y="172"/>
                  </a:cubicBezTo>
                  <a:cubicBezTo>
                    <a:pt x="316" y="173"/>
                    <a:pt x="321" y="173"/>
                    <a:pt x="323" y="173"/>
                  </a:cubicBezTo>
                  <a:cubicBezTo>
                    <a:pt x="331" y="172"/>
                    <a:pt x="337" y="168"/>
                    <a:pt x="339" y="162"/>
                  </a:cubicBezTo>
                  <a:cubicBezTo>
                    <a:pt x="341" y="158"/>
                    <a:pt x="338" y="154"/>
                    <a:pt x="336" y="150"/>
                  </a:cubicBezTo>
                  <a:cubicBezTo>
                    <a:pt x="335" y="152"/>
                    <a:pt x="333" y="155"/>
                    <a:pt x="332" y="156"/>
                  </a:cubicBezTo>
                  <a:close/>
                  <a:moveTo>
                    <a:pt x="30" y="160"/>
                  </a:moveTo>
                  <a:cubicBezTo>
                    <a:pt x="33" y="164"/>
                    <a:pt x="45" y="169"/>
                    <a:pt x="48" y="162"/>
                  </a:cubicBezTo>
                  <a:cubicBezTo>
                    <a:pt x="42" y="159"/>
                    <a:pt x="38" y="155"/>
                    <a:pt x="31" y="154"/>
                  </a:cubicBezTo>
                  <a:cubicBezTo>
                    <a:pt x="30" y="156"/>
                    <a:pt x="30" y="158"/>
                    <a:pt x="30" y="160"/>
                  </a:cubicBezTo>
                  <a:close/>
                  <a:moveTo>
                    <a:pt x="115" y="166"/>
                  </a:moveTo>
                  <a:cubicBezTo>
                    <a:pt x="119" y="167"/>
                    <a:pt x="125" y="169"/>
                    <a:pt x="132" y="169"/>
                  </a:cubicBezTo>
                  <a:cubicBezTo>
                    <a:pt x="138" y="170"/>
                    <a:pt x="149" y="171"/>
                    <a:pt x="152" y="167"/>
                  </a:cubicBezTo>
                  <a:cubicBezTo>
                    <a:pt x="153" y="165"/>
                    <a:pt x="152" y="160"/>
                    <a:pt x="152" y="159"/>
                  </a:cubicBezTo>
                  <a:cubicBezTo>
                    <a:pt x="139" y="159"/>
                    <a:pt x="125" y="160"/>
                    <a:pt x="114" y="156"/>
                  </a:cubicBezTo>
                  <a:cubicBezTo>
                    <a:pt x="114" y="160"/>
                    <a:pt x="113" y="164"/>
                    <a:pt x="115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1" name="Freeform 107"/>
            <p:cNvSpPr>
              <a:spLocks noEditPoints="1"/>
            </p:cNvSpPr>
            <p:nvPr/>
          </p:nvSpPr>
          <p:spPr bwMode="auto">
            <a:xfrm>
              <a:off x="7893051" y="3754438"/>
              <a:ext cx="96838" cy="369888"/>
            </a:xfrm>
            <a:custGeom>
              <a:avLst/>
              <a:gdLst>
                <a:gd name="T0" fmla="*/ 28 w 31"/>
                <a:gd name="T1" fmla="*/ 114 h 117"/>
                <a:gd name="T2" fmla="*/ 4 w 31"/>
                <a:gd name="T3" fmla="*/ 114 h 117"/>
                <a:gd name="T4" fmla="*/ 2 w 31"/>
                <a:gd name="T5" fmla="*/ 91 h 117"/>
                <a:gd name="T6" fmla="*/ 3 w 31"/>
                <a:gd name="T7" fmla="*/ 67 h 117"/>
                <a:gd name="T8" fmla="*/ 2 w 31"/>
                <a:gd name="T9" fmla="*/ 61 h 117"/>
                <a:gd name="T10" fmla="*/ 2 w 31"/>
                <a:gd name="T11" fmla="*/ 34 h 117"/>
                <a:gd name="T12" fmla="*/ 1 w 31"/>
                <a:gd name="T13" fmla="*/ 18 h 117"/>
                <a:gd name="T14" fmla="*/ 2 w 31"/>
                <a:gd name="T15" fmla="*/ 5 h 117"/>
                <a:gd name="T16" fmla="*/ 7 w 31"/>
                <a:gd name="T17" fmla="*/ 1 h 117"/>
                <a:gd name="T18" fmla="*/ 12 w 31"/>
                <a:gd name="T19" fmla="*/ 1 h 117"/>
                <a:gd name="T20" fmla="*/ 29 w 31"/>
                <a:gd name="T21" fmla="*/ 7 h 117"/>
                <a:gd name="T22" fmla="*/ 29 w 31"/>
                <a:gd name="T23" fmla="*/ 24 h 117"/>
                <a:gd name="T24" fmla="*/ 29 w 31"/>
                <a:gd name="T25" fmla="*/ 82 h 117"/>
                <a:gd name="T26" fmla="*/ 28 w 31"/>
                <a:gd name="T27" fmla="*/ 114 h 117"/>
                <a:gd name="T28" fmla="*/ 9 w 31"/>
                <a:gd name="T29" fmla="*/ 112 h 117"/>
                <a:gd name="T30" fmla="*/ 19 w 31"/>
                <a:gd name="T31" fmla="*/ 112 h 117"/>
                <a:gd name="T32" fmla="*/ 26 w 31"/>
                <a:gd name="T33" fmla="*/ 108 h 117"/>
                <a:gd name="T34" fmla="*/ 26 w 31"/>
                <a:gd name="T35" fmla="*/ 97 h 117"/>
                <a:gd name="T36" fmla="*/ 26 w 31"/>
                <a:gd name="T37" fmla="*/ 76 h 117"/>
                <a:gd name="T38" fmla="*/ 27 w 31"/>
                <a:gd name="T39" fmla="*/ 24 h 117"/>
                <a:gd name="T40" fmla="*/ 27 w 31"/>
                <a:gd name="T41" fmla="*/ 10 h 117"/>
                <a:gd name="T42" fmla="*/ 21 w 31"/>
                <a:gd name="T43" fmla="*/ 5 h 117"/>
                <a:gd name="T44" fmla="*/ 7 w 31"/>
                <a:gd name="T45" fmla="*/ 5 h 117"/>
                <a:gd name="T46" fmla="*/ 4 w 31"/>
                <a:gd name="T47" fmla="*/ 13 h 117"/>
                <a:gd name="T48" fmla="*/ 4 w 31"/>
                <a:gd name="T49" fmla="*/ 15 h 117"/>
                <a:gd name="T50" fmla="*/ 5 w 31"/>
                <a:gd name="T51" fmla="*/ 54 h 117"/>
                <a:gd name="T52" fmla="*/ 4 w 31"/>
                <a:gd name="T53" fmla="*/ 106 h 117"/>
                <a:gd name="T54" fmla="*/ 4 w 31"/>
                <a:gd name="T55" fmla="*/ 109 h 117"/>
                <a:gd name="T56" fmla="*/ 8 w 31"/>
                <a:gd name="T57" fmla="*/ 113 h 117"/>
                <a:gd name="T58" fmla="*/ 9 w 31"/>
                <a:gd name="T59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117">
                  <a:moveTo>
                    <a:pt x="28" y="114"/>
                  </a:moveTo>
                  <a:cubicBezTo>
                    <a:pt x="22" y="117"/>
                    <a:pt x="12" y="117"/>
                    <a:pt x="4" y="114"/>
                  </a:cubicBezTo>
                  <a:cubicBezTo>
                    <a:pt x="0" y="108"/>
                    <a:pt x="2" y="100"/>
                    <a:pt x="2" y="91"/>
                  </a:cubicBezTo>
                  <a:cubicBezTo>
                    <a:pt x="2" y="83"/>
                    <a:pt x="3" y="75"/>
                    <a:pt x="3" y="67"/>
                  </a:cubicBezTo>
                  <a:cubicBezTo>
                    <a:pt x="3" y="65"/>
                    <a:pt x="2" y="63"/>
                    <a:pt x="2" y="61"/>
                  </a:cubicBezTo>
                  <a:cubicBezTo>
                    <a:pt x="3" y="51"/>
                    <a:pt x="2" y="42"/>
                    <a:pt x="2" y="34"/>
                  </a:cubicBezTo>
                  <a:cubicBezTo>
                    <a:pt x="1" y="28"/>
                    <a:pt x="1" y="23"/>
                    <a:pt x="1" y="18"/>
                  </a:cubicBezTo>
                  <a:cubicBezTo>
                    <a:pt x="2" y="14"/>
                    <a:pt x="0" y="9"/>
                    <a:pt x="2" y="5"/>
                  </a:cubicBezTo>
                  <a:cubicBezTo>
                    <a:pt x="3" y="3"/>
                    <a:pt x="6" y="1"/>
                    <a:pt x="7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9" y="1"/>
                    <a:pt x="26" y="0"/>
                    <a:pt x="29" y="7"/>
                  </a:cubicBezTo>
                  <a:cubicBezTo>
                    <a:pt x="31" y="13"/>
                    <a:pt x="29" y="19"/>
                    <a:pt x="29" y="24"/>
                  </a:cubicBezTo>
                  <a:cubicBezTo>
                    <a:pt x="28" y="41"/>
                    <a:pt x="29" y="64"/>
                    <a:pt x="29" y="82"/>
                  </a:cubicBezTo>
                  <a:cubicBezTo>
                    <a:pt x="29" y="94"/>
                    <a:pt x="30" y="104"/>
                    <a:pt x="28" y="114"/>
                  </a:cubicBezTo>
                  <a:close/>
                  <a:moveTo>
                    <a:pt x="9" y="112"/>
                  </a:moveTo>
                  <a:cubicBezTo>
                    <a:pt x="10" y="113"/>
                    <a:pt x="16" y="114"/>
                    <a:pt x="19" y="112"/>
                  </a:cubicBezTo>
                  <a:cubicBezTo>
                    <a:pt x="23" y="114"/>
                    <a:pt x="26" y="112"/>
                    <a:pt x="26" y="108"/>
                  </a:cubicBezTo>
                  <a:cubicBezTo>
                    <a:pt x="27" y="105"/>
                    <a:pt x="26" y="101"/>
                    <a:pt x="26" y="97"/>
                  </a:cubicBezTo>
                  <a:cubicBezTo>
                    <a:pt x="27" y="90"/>
                    <a:pt x="26" y="83"/>
                    <a:pt x="26" y="76"/>
                  </a:cubicBezTo>
                  <a:cubicBezTo>
                    <a:pt x="27" y="56"/>
                    <a:pt x="26" y="43"/>
                    <a:pt x="27" y="24"/>
                  </a:cubicBezTo>
                  <a:cubicBezTo>
                    <a:pt x="27" y="19"/>
                    <a:pt x="28" y="13"/>
                    <a:pt x="27" y="10"/>
                  </a:cubicBezTo>
                  <a:cubicBezTo>
                    <a:pt x="26" y="8"/>
                    <a:pt x="24" y="6"/>
                    <a:pt x="21" y="5"/>
                  </a:cubicBezTo>
                  <a:cubicBezTo>
                    <a:pt x="17" y="2"/>
                    <a:pt x="10" y="5"/>
                    <a:pt x="7" y="5"/>
                  </a:cubicBezTo>
                  <a:cubicBezTo>
                    <a:pt x="4" y="6"/>
                    <a:pt x="4" y="10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27"/>
                    <a:pt x="4" y="41"/>
                    <a:pt x="5" y="54"/>
                  </a:cubicBezTo>
                  <a:cubicBezTo>
                    <a:pt x="6" y="71"/>
                    <a:pt x="4" y="91"/>
                    <a:pt x="4" y="106"/>
                  </a:cubicBezTo>
                  <a:cubicBezTo>
                    <a:pt x="4" y="107"/>
                    <a:pt x="5" y="108"/>
                    <a:pt x="4" y="109"/>
                  </a:cubicBezTo>
                  <a:cubicBezTo>
                    <a:pt x="6" y="110"/>
                    <a:pt x="7" y="112"/>
                    <a:pt x="8" y="113"/>
                  </a:cubicBezTo>
                  <a:cubicBezTo>
                    <a:pt x="8" y="112"/>
                    <a:pt x="8" y="111"/>
                    <a:pt x="9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3743879" y="1679057"/>
            <a:ext cx="3546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dirty="0" smtClean="0">
                <a:ln w="6350"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论文综述</a:t>
            </a:r>
            <a:endParaRPr lang="zh-CN" altLang="en-US" sz="3600" dirty="0">
              <a:ln w="6350">
                <a:noFill/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2" name="矩形 51"/>
          <p:cNvSpPr>
            <a:spLocks noChangeArrowheads="1"/>
          </p:cNvSpPr>
          <p:nvPr/>
        </p:nvSpPr>
        <p:spPr bwMode="auto">
          <a:xfrm>
            <a:off x="3743880" y="2362720"/>
            <a:ext cx="4383412" cy="722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</a:t>
            </a:r>
            <a:r>
              <a:rPr lang="zh-CN" altLang="en-US" sz="10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这里</a:t>
            </a:r>
            <a:endParaRPr lang="en-US" altLang="zh-CN" sz="105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圆角矩形 33"/>
          <p:cNvSpPr/>
          <p:nvPr/>
        </p:nvSpPr>
        <p:spPr bwMode="auto">
          <a:xfrm rot="5400000">
            <a:off x="849035" y="1841328"/>
            <a:ext cx="2354901" cy="1213553"/>
          </a:xfrm>
          <a:prstGeom prst="roundRect">
            <a:avLst>
              <a:gd name="adj" fmla="val 50000"/>
            </a:avLst>
          </a:prstGeom>
          <a:noFill/>
          <a:ln w="3492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60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5" name="椭圆 34"/>
          <p:cNvSpPr/>
          <p:nvPr/>
        </p:nvSpPr>
        <p:spPr bwMode="auto">
          <a:xfrm>
            <a:off x="1552084" y="1411263"/>
            <a:ext cx="948800" cy="95006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1505018" y="1355957"/>
            <a:ext cx="1042932" cy="7386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0" tIns="0" rIns="0" bIns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/>
              </a:buClr>
              <a:defRPr/>
            </a:pPr>
            <a:r>
              <a:rPr lang="en-US" altLang="zh-CN" sz="3200" b="1" spc="50" dirty="0">
                <a:ln w="11430"/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panose="020B0604020202020204" pitchFamily="34" charset="0"/>
              </a:rPr>
              <a:t>1</a:t>
            </a:r>
            <a:endParaRPr lang="en-US" altLang="zh-CN" sz="3200" b="1" spc="50" dirty="0">
              <a:ln w="11430"/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37" name="矩形 261"/>
          <p:cNvSpPr>
            <a:spLocks noChangeArrowheads="1"/>
          </p:cNvSpPr>
          <p:nvPr/>
        </p:nvSpPr>
        <p:spPr bwMode="auto">
          <a:xfrm>
            <a:off x="1626377" y="1951982"/>
            <a:ext cx="8002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添加标题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8" name="Text Box 39"/>
          <p:cNvSpPr txBox="1">
            <a:spLocks noChangeArrowheads="1"/>
          </p:cNvSpPr>
          <p:nvPr/>
        </p:nvSpPr>
        <p:spPr bwMode="auto">
          <a:xfrm>
            <a:off x="1499515" y="2712116"/>
            <a:ext cx="10861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spcBef>
                <a:spcPct val="0"/>
              </a:spcBef>
              <a:defRPr/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您的内容打在</a:t>
            </a:r>
            <a:r>
              <a:rPr lang="zh-CN" alt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这里或者</a:t>
            </a:r>
            <a:endParaRPr lang="en-US" altLang="zh-CN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9" name="TextBox 36"/>
          <p:cNvSpPr txBox="1"/>
          <p:nvPr/>
        </p:nvSpPr>
        <p:spPr>
          <a:xfrm>
            <a:off x="956732" y="3976340"/>
            <a:ext cx="7171267" cy="571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3895"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您的内容打在这里，或者通过复制您的文本后，在此框中选择粘贴，并选择只保留文字。您的内容打在这里，或者通过复制您的文本后，在此框中选择粘贴，并选择只保留文字，您的内容打</a:t>
            </a:r>
            <a:r>
              <a:rPr lang="zh-CN" alt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在</a:t>
            </a: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这里，或者通过复制您的文本后</a:t>
            </a:r>
            <a:endParaRPr lang="zh-CN" altLang="en-US" sz="105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sym typeface="Arial" panose="020B0604020202020204" pitchFamily="34" charset="0"/>
            </a:endParaRPr>
          </a:p>
        </p:txBody>
      </p:sp>
      <p:sp>
        <p:nvSpPr>
          <p:cNvPr id="41" name="圆角矩形 40"/>
          <p:cNvSpPr/>
          <p:nvPr/>
        </p:nvSpPr>
        <p:spPr bwMode="auto">
          <a:xfrm rot="5400000">
            <a:off x="2585758" y="1841328"/>
            <a:ext cx="2354901" cy="1213553"/>
          </a:xfrm>
          <a:prstGeom prst="roundRect">
            <a:avLst>
              <a:gd name="adj" fmla="val 50000"/>
            </a:avLst>
          </a:prstGeom>
          <a:noFill/>
          <a:ln w="3492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60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42" name="椭圆 41"/>
          <p:cNvSpPr/>
          <p:nvPr/>
        </p:nvSpPr>
        <p:spPr bwMode="auto">
          <a:xfrm>
            <a:off x="3288808" y="1411263"/>
            <a:ext cx="948801" cy="95006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43" name="Text Box 39"/>
          <p:cNvSpPr txBox="1">
            <a:spLocks noChangeArrowheads="1"/>
          </p:cNvSpPr>
          <p:nvPr/>
        </p:nvSpPr>
        <p:spPr bwMode="auto">
          <a:xfrm>
            <a:off x="3241741" y="1355957"/>
            <a:ext cx="1042932" cy="7386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0" tIns="0" rIns="0" bIns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/>
              </a:buClr>
              <a:defRPr/>
            </a:pPr>
            <a:r>
              <a:rPr lang="en-US" altLang="zh-CN" sz="3200" b="1" spc="50" dirty="0">
                <a:ln w="11430"/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panose="020B0604020202020204" pitchFamily="34" charset="0"/>
              </a:rPr>
              <a:t>2</a:t>
            </a:r>
            <a:endParaRPr lang="en-US" altLang="zh-CN" sz="3200" b="1" spc="50" dirty="0">
              <a:ln w="11430"/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44" name="矩形 261"/>
          <p:cNvSpPr>
            <a:spLocks noChangeArrowheads="1"/>
          </p:cNvSpPr>
          <p:nvPr/>
        </p:nvSpPr>
        <p:spPr bwMode="auto">
          <a:xfrm>
            <a:off x="3363099" y="1951982"/>
            <a:ext cx="8002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添加标题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66" name="Text Box 39"/>
          <p:cNvSpPr txBox="1">
            <a:spLocks noChangeArrowheads="1"/>
          </p:cNvSpPr>
          <p:nvPr/>
        </p:nvSpPr>
        <p:spPr bwMode="auto">
          <a:xfrm>
            <a:off x="3220112" y="2712116"/>
            <a:ext cx="10861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spcBef>
                <a:spcPct val="0"/>
              </a:spcBef>
              <a:defRPr/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您的内容打在</a:t>
            </a:r>
            <a:r>
              <a:rPr lang="zh-CN" alt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这里或者</a:t>
            </a:r>
            <a:endParaRPr lang="en-US" altLang="zh-CN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68" name="圆角矩形 67"/>
          <p:cNvSpPr/>
          <p:nvPr/>
        </p:nvSpPr>
        <p:spPr bwMode="auto">
          <a:xfrm rot="5400000">
            <a:off x="4326282" y="1841328"/>
            <a:ext cx="2354901" cy="1213553"/>
          </a:xfrm>
          <a:prstGeom prst="roundRect">
            <a:avLst>
              <a:gd name="adj" fmla="val 50000"/>
            </a:avLst>
          </a:prstGeom>
          <a:noFill/>
          <a:ln w="3492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60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69" name="椭圆 68"/>
          <p:cNvSpPr/>
          <p:nvPr/>
        </p:nvSpPr>
        <p:spPr bwMode="auto">
          <a:xfrm>
            <a:off x="5029333" y="1411263"/>
            <a:ext cx="948801" cy="95006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70" name="Text Box 39"/>
          <p:cNvSpPr txBox="1">
            <a:spLocks noChangeArrowheads="1"/>
          </p:cNvSpPr>
          <p:nvPr/>
        </p:nvSpPr>
        <p:spPr bwMode="auto">
          <a:xfrm>
            <a:off x="4982265" y="1355957"/>
            <a:ext cx="1042932" cy="7386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0" tIns="0" rIns="0" bIns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/>
              </a:buClr>
              <a:defRPr/>
            </a:pPr>
            <a:r>
              <a:rPr lang="en-US" altLang="zh-CN" sz="3200" b="1" spc="50" dirty="0">
                <a:ln w="11430"/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panose="020B0604020202020204" pitchFamily="34" charset="0"/>
              </a:rPr>
              <a:t>3</a:t>
            </a:r>
            <a:endParaRPr lang="en-US" altLang="zh-CN" sz="3200" b="1" spc="50" dirty="0">
              <a:ln w="11430"/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71" name="矩形 261"/>
          <p:cNvSpPr>
            <a:spLocks noChangeArrowheads="1"/>
          </p:cNvSpPr>
          <p:nvPr/>
        </p:nvSpPr>
        <p:spPr bwMode="auto">
          <a:xfrm>
            <a:off x="5103624" y="1951982"/>
            <a:ext cx="8002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添加标题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72" name="Text Box 39"/>
          <p:cNvSpPr txBox="1">
            <a:spLocks noChangeArrowheads="1"/>
          </p:cNvSpPr>
          <p:nvPr/>
        </p:nvSpPr>
        <p:spPr bwMode="auto">
          <a:xfrm>
            <a:off x="4965616" y="2712116"/>
            <a:ext cx="10861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spcBef>
                <a:spcPct val="0"/>
              </a:spcBef>
              <a:defRPr/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您的内容打在</a:t>
            </a:r>
            <a:r>
              <a:rPr lang="zh-CN" alt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这里或者</a:t>
            </a:r>
            <a:endParaRPr lang="en-US" altLang="zh-CN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74" name="圆角矩形 73"/>
          <p:cNvSpPr/>
          <p:nvPr/>
        </p:nvSpPr>
        <p:spPr bwMode="auto">
          <a:xfrm rot="5400000">
            <a:off x="6019936" y="1841328"/>
            <a:ext cx="2354901" cy="1213553"/>
          </a:xfrm>
          <a:prstGeom prst="roundRect">
            <a:avLst>
              <a:gd name="adj" fmla="val 50000"/>
            </a:avLst>
          </a:prstGeom>
          <a:noFill/>
          <a:ln w="3492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60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75" name="椭圆 74"/>
          <p:cNvSpPr/>
          <p:nvPr/>
        </p:nvSpPr>
        <p:spPr bwMode="auto">
          <a:xfrm>
            <a:off x="6722985" y="1411263"/>
            <a:ext cx="948800" cy="95006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76" name="Text Box 39"/>
          <p:cNvSpPr txBox="1">
            <a:spLocks noChangeArrowheads="1"/>
          </p:cNvSpPr>
          <p:nvPr/>
        </p:nvSpPr>
        <p:spPr bwMode="auto">
          <a:xfrm>
            <a:off x="6675919" y="1355957"/>
            <a:ext cx="1042932" cy="7386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0" tIns="0" rIns="0" bIns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/>
              </a:buClr>
              <a:defRPr/>
            </a:pPr>
            <a:r>
              <a:rPr lang="en-US" altLang="zh-CN" sz="3200" b="1" spc="50" dirty="0">
                <a:ln w="11430"/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panose="020B0604020202020204" pitchFamily="34" charset="0"/>
              </a:rPr>
              <a:t>4</a:t>
            </a:r>
            <a:endParaRPr lang="en-US" altLang="zh-CN" sz="3200" b="1" spc="50" dirty="0">
              <a:ln w="11430"/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77" name="矩形 261"/>
          <p:cNvSpPr>
            <a:spLocks noChangeArrowheads="1"/>
          </p:cNvSpPr>
          <p:nvPr/>
        </p:nvSpPr>
        <p:spPr bwMode="auto">
          <a:xfrm>
            <a:off x="6797278" y="1951982"/>
            <a:ext cx="8002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添加标题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78" name="Text Box 39"/>
          <p:cNvSpPr txBox="1">
            <a:spLocks noChangeArrowheads="1"/>
          </p:cNvSpPr>
          <p:nvPr/>
        </p:nvSpPr>
        <p:spPr bwMode="auto">
          <a:xfrm>
            <a:off x="6654290" y="2712116"/>
            <a:ext cx="10861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spcBef>
                <a:spcPct val="0"/>
              </a:spcBef>
              <a:defRPr/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您的内容打在</a:t>
            </a:r>
            <a:r>
              <a:rPr lang="zh-CN" alt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这里或者</a:t>
            </a:r>
            <a:endParaRPr lang="en-US" altLang="zh-CN" sz="1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选题背景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30" name="组合 29"/>
          <p:cNvGrpSpPr/>
          <p:nvPr/>
        </p:nvGrpSpPr>
        <p:grpSpPr>
          <a:xfrm>
            <a:off x="308674" y="326400"/>
            <a:ext cx="805628" cy="423578"/>
            <a:chOff x="7394576" y="3627438"/>
            <a:chExt cx="1077913" cy="566738"/>
          </a:xfrm>
          <a:solidFill>
            <a:schemeClr val="accent2"/>
          </a:solidFill>
        </p:grpSpPr>
        <p:sp>
          <p:nvSpPr>
            <p:cNvPr id="31" name="Freeform 100"/>
            <p:cNvSpPr/>
            <p:nvPr/>
          </p:nvSpPr>
          <p:spPr bwMode="auto">
            <a:xfrm>
              <a:off x="8123238" y="3681413"/>
              <a:ext cx="96838" cy="15875"/>
            </a:xfrm>
            <a:custGeom>
              <a:avLst/>
              <a:gdLst>
                <a:gd name="T0" fmla="*/ 31 w 31"/>
                <a:gd name="T1" fmla="*/ 2 h 5"/>
                <a:gd name="T2" fmla="*/ 30 w 31"/>
                <a:gd name="T3" fmla="*/ 5 h 5"/>
                <a:gd name="T4" fmla="*/ 0 w 31"/>
                <a:gd name="T5" fmla="*/ 4 h 5"/>
                <a:gd name="T6" fmla="*/ 12 w 31"/>
                <a:gd name="T7" fmla="*/ 1 h 5"/>
                <a:gd name="T8" fmla="*/ 18 w 31"/>
                <a:gd name="T9" fmla="*/ 0 h 5"/>
                <a:gd name="T10" fmla="*/ 26 w 31"/>
                <a:gd name="T11" fmla="*/ 2 h 5"/>
                <a:gd name="T12" fmla="*/ 31 w 31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">
                  <a:moveTo>
                    <a:pt x="31" y="2"/>
                  </a:moveTo>
                  <a:cubicBezTo>
                    <a:pt x="31" y="3"/>
                    <a:pt x="31" y="4"/>
                    <a:pt x="30" y="5"/>
                  </a:cubicBezTo>
                  <a:cubicBezTo>
                    <a:pt x="21" y="2"/>
                    <a:pt x="11" y="3"/>
                    <a:pt x="0" y="4"/>
                  </a:cubicBezTo>
                  <a:cubicBezTo>
                    <a:pt x="1" y="0"/>
                    <a:pt x="8" y="1"/>
                    <a:pt x="12" y="1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8" y="2"/>
                    <a:pt x="30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1"/>
            <p:cNvSpPr/>
            <p:nvPr/>
          </p:nvSpPr>
          <p:spPr bwMode="auto">
            <a:xfrm>
              <a:off x="8129588" y="3706813"/>
              <a:ext cx="90488" cy="15875"/>
            </a:xfrm>
            <a:custGeom>
              <a:avLst/>
              <a:gdLst>
                <a:gd name="T0" fmla="*/ 28 w 29"/>
                <a:gd name="T1" fmla="*/ 2 h 5"/>
                <a:gd name="T2" fmla="*/ 29 w 29"/>
                <a:gd name="T3" fmla="*/ 5 h 5"/>
                <a:gd name="T4" fmla="*/ 21 w 29"/>
                <a:gd name="T5" fmla="*/ 3 h 5"/>
                <a:gd name="T6" fmla="*/ 0 w 29"/>
                <a:gd name="T7" fmla="*/ 5 h 5"/>
                <a:gd name="T8" fmla="*/ 0 w 29"/>
                <a:gd name="T9" fmla="*/ 3 h 5"/>
                <a:gd name="T10" fmla="*/ 18 w 29"/>
                <a:gd name="T11" fmla="*/ 0 h 5"/>
                <a:gd name="T12" fmla="*/ 28 w 29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">
                  <a:moveTo>
                    <a:pt x="28" y="2"/>
                  </a:moveTo>
                  <a:cubicBezTo>
                    <a:pt x="28" y="2"/>
                    <a:pt x="29" y="3"/>
                    <a:pt x="29" y="5"/>
                  </a:cubicBezTo>
                  <a:cubicBezTo>
                    <a:pt x="26" y="5"/>
                    <a:pt x="23" y="3"/>
                    <a:pt x="21" y="3"/>
                  </a:cubicBezTo>
                  <a:cubicBezTo>
                    <a:pt x="13" y="2"/>
                    <a:pt x="7" y="3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13" y="0"/>
                    <a:pt x="18" y="0"/>
                  </a:cubicBezTo>
                  <a:cubicBezTo>
                    <a:pt x="22" y="1"/>
                    <a:pt x="24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02"/>
            <p:cNvSpPr/>
            <p:nvPr/>
          </p:nvSpPr>
          <p:spPr bwMode="auto">
            <a:xfrm>
              <a:off x="8145463" y="3884613"/>
              <a:ext cx="69850" cy="15875"/>
            </a:xfrm>
            <a:custGeom>
              <a:avLst/>
              <a:gdLst>
                <a:gd name="T0" fmla="*/ 21 w 22"/>
                <a:gd name="T1" fmla="*/ 1 h 5"/>
                <a:gd name="T2" fmla="*/ 22 w 22"/>
                <a:gd name="T3" fmla="*/ 3 h 5"/>
                <a:gd name="T4" fmla="*/ 20 w 22"/>
                <a:gd name="T5" fmla="*/ 5 h 5"/>
                <a:gd name="T6" fmla="*/ 0 w 22"/>
                <a:gd name="T7" fmla="*/ 3 h 5"/>
                <a:gd name="T8" fmla="*/ 5 w 22"/>
                <a:gd name="T9" fmla="*/ 1 h 5"/>
                <a:gd name="T10" fmla="*/ 21 w 22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5">
                  <a:moveTo>
                    <a:pt x="21" y="1"/>
                  </a:moveTo>
                  <a:cubicBezTo>
                    <a:pt x="21" y="2"/>
                    <a:pt x="22" y="2"/>
                    <a:pt x="22" y="3"/>
                  </a:cubicBezTo>
                  <a:cubicBezTo>
                    <a:pt x="22" y="4"/>
                    <a:pt x="21" y="4"/>
                    <a:pt x="20" y="5"/>
                  </a:cubicBezTo>
                  <a:cubicBezTo>
                    <a:pt x="15" y="2"/>
                    <a:pt x="5" y="4"/>
                    <a:pt x="0" y="3"/>
                  </a:cubicBezTo>
                  <a:cubicBezTo>
                    <a:pt x="0" y="0"/>
                    <a:pt x="4" y="1"/>
                    <a:pt x="5" y="1"/>
                  </a:cubicBezTo>
                  <a:cubicBezTo>
                    <a:pt x="9" y="0"/>
                    <a:pt x="17" y="2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03"/>
            <p:cNvSpPr/>
            <p:nvPr/>
          </p:nvSpPr>
          <p:spPr bwMode="auto">
            <a:xfrm>
              <a:off x="8145463" y="3900488"/>
              <a:ext cx="71438" cy="20638"/>
            </a:xfrm>
            <a:custGeom>
              <a:avLst/>
              <a:gdLst>
                <a:gd name="T0" fmla="*/ 22 w 23"/>
                <a:gd name="T1" fmla="*/ 3 h 7"/>
                <a:gd name="T2" fmla="*/ 22 w 23"/>
                <a:gd name="T3" fmla="*/ 7 h 7"/>
                <a:gd name="T4" fmla="*/ 8 w 23"/>
                <a:gd name="T5" fmla="*/ 4 h 7"/>
                <a:gd name="T6" fmla="*/ 0 w 23"/>
                <a:gd name="T7" fmla="*/ 3 h 7"/>
                <a:gd name="T8" fmla="*/ 22 w 2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22" y="3"/>
                  </a:moveTo>
                  <a:cubicBezTo>
                    <a:pt x="23" y="4"/>
                    <a:pt x="22" y="6"/>
                    <a:pt x="22" y="7"/>
                  </a:cubicBezTo>
                  <a:cubicBezTo>
                    <a:pt x="18" y="6"/>
                    <a:pt x="13" y="5"/>
                    <a:pt x="8" y="4"/>
                  </a:cubicBezTo>
                  <a:cubicBezTo>
                    <a:pt x="5" y="4"/>
                    <a:pt x="0" y="6"/>
                    <a:pt x="0" y="3"/>
                  </a:cubicBezTo>
                  <a:cubicBezTo>
                    <a:pt x="6" y="0"/>
                    <a:pt x="13" y="4"/>
                    <a:pt x="2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04"/>
            <p:cNvSpPr/>
            <p:nvPr/>
          </p:nvSpPr>
          <p:spPr bwMode="auto">
            <a:xfrm>
              <a:off x="8142288" y="4073525"/>
              <a:ext cx="77788" cy="19050"/>
            </a:xfrm>
            <a:custGeom>
              <a:avLst/>
              <a:gdLst>
                <a:gd name="T0" fmla="*/ 23 w 25"/>
                <a:gd name="T1" fmla="*/ 2 h 6"/>
                <a:gd name="T2" fmla="*/ 22 w 25"/>
                <a:gd name="T3" fmla="*/ 6 h 6"/>
                <a:gd name="T4" fmla="*/ 20 w 25"/>
                <a:gd name="T5" fmla="*/ 5 h 6"/>
                <a:gd name="T6" fmla="*/ 0 w 25"/>
                <a:gd name="T7" fmla="*/ 4 h 6"/>
                <a:gd name="T8" fmla="*/ 13 w 25"/>
                <a:gd name="T9" fmla="*/ 2 h 6"/>
                <a:gd name="T10" fmla="*/ 23 w 2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6">
                  <a:moveTo>
                    <a:pt x="23" y="2"/>
                  </a:moveTo>
                  <a:cubicBezTo>
                    <a:pt x="25" y="3"/>
                    <a:pt x="25" y="6"/>
                    <a:pt x="22" y="6"/>
                  </a:cubicBezTo>
                  <a:cubicBezTo>
                    <a:pt x="22" y="6"/>
                    <a:pt x="21" y="6"/>
                    <a:pt x="20" y="5"/>
                  </a:cubicBezTo>
                  <a:cubicBezTo>
                    <a:pt x="15" y="4"/>
                    <a:pt x="5" y="5"/>
                    <a:pt x="0" y="4"/>
                  </a:cubicBezTo>
                  <a:cubicBezTo>
                    <a:pt x="3" y="0"/>
                    <a:pt x="10" y="2"/>
                    <a:pt x="13" y="2"/>
                  </a:cubicBezTo>
                  <a:cubicBezTo>
                    <a:pt x="18" y="2"/>
                    <a:pt x="19" y="3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05"/>
            <p:cNvSpPr/>
            <p:nvPr/>
          </p:nvSpPr>
          <p:spPr bwMode="auto">
            <a:xfrm>
              <a:off x="8139113" y="4098925"/>
              <a:ext cx="80963" cy="22225"/>
            </a:xfrm>
            <a:custGeom>
              <a:avLst/>
              <a:gdLst>
                <a:gd name="T0" fmla="*/ 25 w 26"/>
                <a:gd name="T1" fmla="*/ 1 h 7"/>
                <a:gd name="T2" fmla="*/ 26 w 26"/>
                <a:gd name="T3" fmla="*/ 4 h 7"/>
                <a:gd name="T4" fmla="*/ 20 w 26"/>
                <a:gd name="T5" fmla="*/ 5 h 7"/>
                <a:gd name="T6" fmla="*/ 5 w 26"/>
                <a:gd name="T7" fmla="*/ 4 h 7"/>
                <a:gd name="T8" fmla="*/ 0 w 26"/>
                <a:gd name="T9" fmla="*/ 3 h 7"/>
                <a:gd name="T10" fmla="*/ 25 w 2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25" y="1"/>
                  </a:moveTo>
                  <a:cubicBezTo>
                    <a:pt x="25" y="2"/>
                    <a:pt x="26" y="3"/>
                    <a:pt x="26" y="4"/>
                  </a:cubicBezTo>
                  <a:cubicBezTo>
                    <a:pt x="25" y="7"/>
                    <a:pt x="23" y="6"/>
                    <a:pt x="20" y="5"/>
                  </a:cubicBezTo>
                  <a:cubicBezTo>
                    <a:pt x="16" y="5"/>
                    <a:pt x="10" y="4"/>
                    <a:pt x="5" y="4"/>
                  </a:cubicBezTo>
                  <a:cubicBezTo>
                    <a:pt x="3" y="4"/>
                    <a:pt x="1" y="5"/>
                    <a:pt x="0" y="3"/>
                  </a:cubicBezTo>
                  <a:cubicBezTo>
                    <a:pt x="6" y="0"/>
                    <a:pt x="17" y="5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06"/>
            <p:cNvSpPr>
              <a:spLocks noEditPoints="1"/>
            </p:cNvSpPr>
            <p:nvPr/>
          </p:nvSpPr>
          <p:spPr bwMode="auto">
            <a:xfrm>
              <a:off x="7394576" y="3627438"/>
              <a:ext cx="1077913" cy="566738"/>
            </a:xfrm>
            <a:custGeom>
              <a:avLst/>
              <a:gdLst>
                <a:gd name="T0" fmla="*/ 114 w 342"/>
                <a:gd name="T1" fmla="*/ 19 h 179"/>
                <a:gd name="T2" fmla="*/ 194 w 342"/>
                <a:gd name="T3" fmla="*/ 30 h 179"/>
                <a:gd name="T4" fmla="*/ 265 w 342"/>
                <a:gd name="T5" fmla="*/ 19 h 179"/>
                <a:gd name="T6" fmla="*/ 335 w 342"/>
                <a:gd name="T7" fmla="*/ 144 h 179"/>
                <a:gd name="T8" fmla="*/ 288 w 342"/>
                <a:gd name="T9" fmla="*/ 167 h 179"/>
                <a:gd name="T10" fmla="*/ 235 w 342"/>
                <a:gd name="T11" fmla="*/ 178 h 179"/>
                <a:gd name="T12" fmla="*/ 173 w 342"/>
                <a:gd name="T13" fmla="*/ 172 h 179"/>
                <a:gd name="T14" fmla="*/ 112 w 342"/>
                <a:gd name="T15" fmla="*/ 168 h 179"/>
                <a:gd name="T16" fmla="*/ 43 w 342"/>
                <a:gd name="T17" fmla="*/ 169 h 179"/>
                <a:gd name="T18" fmla="*/ 52 w 342"/>
                <a:gd name="T19" fmla="*/ 47 h 179"/>
                <a:gd name="T20" fmla="*/ 264 w 342"/>
                <a:gd name="T21" fmla="*/ 132 h 179"/>
                <a:gd name="T22" fmla="*/ 229 w 342"/>
                <a:gd name="T23" fmla="*/ 10 h 179"/>
                <a:gd name="T24" fmla="*/ 246 w 342"/>
                <a:gd name="T25" fmla="*/ 177 h 179"/>
                <a:gd name="T26" fmla="*/ 224 w 342"/>
                <a:gd name="T27" fmla="*/ 168 h 179"/>
                <a:gd name="T28" fmla="*/ 225 w 342"/>
                <a:gd name="T29" fmla="*/ 11 h 179"/>
                <a:gd name="T30" fmla="*/ 134 w 342"/>
                <a:gd name="T31" fmla="*/ 20 h 179"/>
                <a:gd name="T32" fmla="*/ 98 w 342"/>
                <a:gd name="T33" fmla="*/ 49 h 179"/>
                <a:gd name="T34" fmla="*/ 112 w 342"/>
                <a:gd name="T35" fmla="*/ 165 h 179"/>
                <a:gd name="T36" fmla="*/ 111 w 342"/>
                <a:gd name="T37" fmla="*/ 24 h 179"/>
                <a:gd name="T38" fmla="*/ 195 w 342"/>
                <a:gd name="T39" fmla="*/ 57 h 179"/>
                <a:gd name="T40" fmla="*/ 154 w 342"/>
                <a:gd name="T41" fmla="*/ 34 h 179"/>
                <a:gd name="T42" fmla="*/ 156 w 342"/>
                <a:gd name="T43" fmla="*/ 142 h 179"/>
                <a:gd name="T44" fmla="*/ 114 w 342"/>
                <a:gd name="T45" fmla="*/ 39 h 179"/>
                <a:gd name="T46" fmla="*/ 52 w 342"/>
                <a:gd name="T47" fmla="*/ 50 h 179"/>
                <a:gd name="T48" fmla="*/ 15 w 342"/>
                <a:gd name="T49" fmla="*/ 153 h 179"/>
                <a:gd name="T50" fmla="*/ 75 w 342"/>
                <a:gd name="T51" fmla="*/ 45 h 179"/>
                <a:gd name="T52" fmla="*/ 221 w 342"/>
                <a:gd name="T53" fmla="*/ 51 h 179"/>
                <a:gd name="T54" fmla="*/ 221 w 342"/>
                <a:gd name="T55" fmla="*/ 170 h 179"/>
                <a:gd name="T56" fmla="*/ 69 w 342"/>
                <a:gd name="T57" fmla="*/ 85 h 179"/>
                <a:gd name="T58" fmla="*/ 82 w 342"/>
                <a:gd name="T59" fmla="*/ 58 h 179"/>
                <a:gd name="T60" fmla="*/ 72 w 342"/>
                <a:gd name="T61" fmla="*/ 74 h 179"/>
                <a:gd name="T62" fmla="*/ 63 w 342"/>
                <a:gd name="T63" fmla="*/ 93 h 179"/>
                <a:gd name="T64" fmla="*/ 45 w 342"/>
                <a:gd name="T65" fmla="*/ 133 h 179"/>
                <a:gd name="T66" fmla="*/ 50 w 342"/>
                <a:gd name="T67" fmla="*/ 131 h 179"/>
                <a:gd name="T68" fmla="*/ 114 w 342"/>
                <a:gd name="T69" fmla="*/ 51 h 179"/>
                <a:gd name="T70" fmla="*/ 153 w 342"/>
                <a:gd name="T71" fmla="*/ 110 h 179"/>
                <a:gd name="T72" fmla="*/ 198 w 342"/>
                <a:gd name="T73" fmla="*/ 165 h 179"/>
                <a:gd name="T74" fmla="*/ 279 w 342"/>
                <a:gd name="T75" fmla="*/ 76 h 179"/>
                <a:gd name="T76" fmla="*/ 267 w 342"/>
                <a:gd name="T77" fmla="*/ 63 h 179"/>
                <a:gd name="T78" fmla="*/ 76 w 342"/>
                <a:gd name="T79" fmla="*/ 57 h 179"/>
                <a:gd name="T80" fmla="*/ 85 w 342"/>
                <a:gd name="T81" fmla="*/ 61 h 179"/>
                <a:gd name="T82" fmla="*/ 107 w 342"/>
                <a:gd name="T83" fmla="*/ 167 h 179"/>
                <a:gd name="T84" fmla="*/ 93 w 342"/>
                <a:gd name="T85" fmla="*/ 64 h 179"/>
                <a:gd name="T86" fmla="*/ 265 w 342"/>
                <a:gd name="T87" fmla="*/ 103 h 179"/>
                <a:gd name="T88" fmla="*/ 306 w 342"/>
                <a:gd name="T89" fmla="*/ 169 h 179"/>
                <a:gd name="T90" fmla="*/ 265 w 342"/>
                <a:gd name="T91" fmla="*/ 73 h 179"/>
                <a:gd name="T92" fmla="*/ 300 w 342"/>
                <a:gd name="T93" fmla="*/ 78 h 179"/>
                <a:gd name="T94" fmla="*/ 278 w 342"/>
                <a:gd name="T95" fmla="*/ 96 h 179"/>
                <a:gd name="T96" fmla="*/ 64 w 342"/>
                <a:gd name="T97" fmla="*/ 105 h 179"/>
                <a:gd name="T98" fmla="*/ 71 w 342"/>
                <a:gd name="T99" fmla="*/ 123 h 179"/>
                <a:gd name="T100" fmla="*/ 280 w 342"/>
                <a:gd name="T101" fmla="*/ 100 h 179"/>
                <a:gd name="T102" fmla="*/ 52 w 342"/>
                <a:gd name="T103" fmla="*/ 111 h 179"/>
                <a:gd name="T104" fmla="*/ 66 w 342"/>
                <a:gd name="T105" fmla="*/ 118 h 179"/>
                <a:gd name="T106" fmla="*/ 323 w 342"/>
                <a:gd name="T107" fmla="*/ 125 h 179"/>
                <a:gd name="T108" fmla="*/ 37 w 342"/>
                <a:gd name="T109" fmla="*/ 140 h 179"/>
                <a:gd name="T110" fmla="*/ 332 w 342"/>
                <a:gd name="T111" fmla="*/ 153 h 179"/>
                <a:gd name="T112" fmla="*/ 153 w 342"/>
                <a:gd name="T113" fmla="*/ 156 h 179"/>
                <a:gd name="T114" fmla="*/ 34 w 342"/>
                <a:gd name="T115" fmla="*/ 149 h 179"/>
                <a:gd name="T116" fmla="*/ 339 w 342"/>
                <a:gd name="T117" fmla="*/ 162 h 179"/>
                <a:gd name="T118" fmla="*/ 115 w 342"/>
                <a:gd name="T119" fmla="*/ 16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179">
                  <a:moveTo>
                    <a:pt x="79" y="39"/>
                  </a:moveTo>
                  <a:cubicBezTo>
                    <a:pt x="80" y="39"/>
                    <a:pt x="82" y="40"/>
                    <a:pt x="83" y="40"/>
                  </a:cubicBezTo>
                  <a:cubicBezTo>
                    <a:pt x="84" y="37"/>
                    <a:pt x="83" y="32"/>
                    <a:pt x="85" y="30"/>
                  </a:cubicBezTo>
                  <a:cubicBezTo>
                    <a:pt x="92" y="28"/>
                    <a:pt x="99" y="28"/>
                    <a:pt x="106" y="24"/>
                  </a:cubicBezTo>
                  <a:cubicBezTo>
                    <a:pt x="108" y="23"/>
                    <a:pt x="110" y="22"/>
                    <a:pt x="111" y="21"/>
                  </a:cubicBezTo>
                  <a:cubicBezTo>
                    <a:pt x="112" y="21"/>
                    <a:pt x="112" y="20"/>
                    <a:pt x="113" y="21"/>
                  </a:cubicBezTo>
                  <a:cubicBezTo>
                    <a:pt x="113" y="20"/>
                    <a:pt x="114" y="20"/>
                    <a:pt x="114" y="19"/>
                  </a:cubicBezTo>
                  <a:cubicBezTo>
                    <a:pt x="120" y="18"/>
                    <a:pt x="126" y="17"/>
                    <a:pt x="131" y="17"/>
                  </a:cubicBezTo>
                  <a:cubicBezTo>
                    <a:pt x="136" y="17"/>
                    <a:pt x="140" y="18"/>
                    <a:pt x="145" y="19"/>
                  </a:cubicBezTo>
                  <a:cubicBezTo>
                    <a:pt x="147" y="20"/>
                    <a:pt x="150" y="20"/>
                    <a:pt x="152" y="23"/>
                  </a:cubicBezTo>
                  <a:cubicBezTo>
                    <a:pt x="153" y="25"/>
                    <a:pt x="153" y="26"/>
                    <a:pt x="153" y="28"/>
                  </a:cubicBezTo>
                  <a:cubicBezTo>
                    <a:pt x="155" y="28"/>
                    <a:pt x="157" y="27"/>
                    <a:pt x="160" y="26"/>
                  </a:cubicBezTo>
                  <a:cubicBezTo>
                    <a:pt x="164" y="26"/>
                    <a:pt x="170" y="28"/>
                    <a:pt x="176" y="28"/>
                  </a:cubicBezTo>
                  <a:cubicBezTo>
                    <a:pt x="182" y="29"/>
                    <a:pt x="190" y="26"/>
                    <a:pt x="194" y="30"/>
                  </a:cubicBezTo>
                  <a:cubicBezTo>
                    <a:pt x="196" y="32"/>
                    <a:pt x="198" y="37"/>
                    <a:pt x="198" y="41"/>
                  </a:cubicBezTo>
                  <a:cubicBezTo>
                    <a:pt x="199" y="43"/>
                    <a:pt x="198" y="45"/>
                    <a:pt x="198" y="47"/>
                  </a:cubicBezTo>
                  <a:cubicBezTo>
                    <a:pt x="201" y="47"/>
                    <a:pt x="203" y="45"/>
                    <a:pt x="205" y="45"/>
                  </a:cubicBezTo>
                  <a:cubicBezTo>
                    <a:pt x="207" y="34"/>
                    <a:pt x="204" y="22"/>
                    <a:pt x="207" y="15"/>
                  </a:cubicBezTo>
                  <a:cubicBezTo>
                    <a:pt x="214" y="14"/>
                    <a:pt x="221" y="10"/>
                    <a:pt x="228" y="7"/>
                  </a:cubicBezTo>
                  <a:cubicBezTo>
                    <a:pt x="237" y="0"/>
                    <a:pt x="250" y="1"/>
                    <a:pt x="260" y="4"/>
                  </a:cubicBezTo>
                  <a:cubicBezTo>
                    <a:pt x="265" y="6"/>
                    <a:pt x="264" y="12"/>
                    <a:pt x="265" y="19"/>
                  </a:cubicBezTo>
                  <a:cubicBezTo>
                    <a:pt x="266" y="31"/>
                    <a:pt x="266" y="47"/>
                    <a:pt x="265" y="59"/>
                  </a:cubicBezTo>
                  <a:cubicBezTo>
                    <a:pt x="271" y="54"/>
                    <a:pt x="281" y="50"/>
                    <a:pt x="291" y="52"/>
                  </a:cubicBezTo>
                  <a:cubicBezTo>
                    <a:pt x="293" y="56"/>
                    <a:pt x="294" y="60"/>
                    <a:pt x="296" y="64"/>
                  </a:cubicBezTo>
                  <a:cubicBezTo>
                    <a:pt x="297" y="66"/>
                    <a:pt x="298" y="68"/>
                    <a:pt x="299" y="70"/>
                  </a:cubicBezTo>
                  <a:cubicBezTo>
                    <a:pt x="302" y="80"/>
                    <a:pt x="309" y="89"/>
                    <a:pt x="313" y="99"/>
                  </a:cubicBezTo>
                  <a:cubicBezTo>
                    <a:pt x="314" y="101"/>
                    <a:pt x="316" y="103"/>
                    <a:pt x="317" y="106"/>
                  </a:cubicBezTo>
                  <a:cubicBezTo>
                    <a:pt x="323" y="118"/>
                    <a:pt x="329" y="132"/>
                    <a:pt x="335" y="144"/>
                  </a:cubicBezTo>
                  <a:cubicBezTo>
                    <a:pt x="336" y="145"/>
                    <a:pt x="336" y="146"/>
                    <a:pt x="337" y="147"/>
                  </a:cubicBezTo>
                  <a:cubicBezTo>
                    <a:pt x="337" y="148"/>
                    <a:pt x="337" y="148"/>
                    <a:pt x="337" y="148"/>
                  </a:cubicBezTo>
                  <a:cubicBezTo>
                    <a:pt x="339" y="151"/>
                    <a:pt x="340" y="155"/>
                    <a:pt x="342" y="158"/>
                  </a:cubicBezTo>
                  <a:cubicBezTo>
                    <a:pt x="342" y="165"/>
                    <a:pt x="335" y="174"/>
                    <a:pt x="327" y="175"/>
                  </a:cubicBezTo>
                  <a:cubicBezTo>
                    <a:pt x="321" y="176"/>
                    <a:pt x="316" y="176"/>
                    <a:pt x="311" y="174"/>
                  </a:cubicBezTo>
                  <a:cubicBezTo>
                    <a:pt x="308" y="173"/>
                    <a:pt x="306" y="172"/>
                    <a:pt x="303" y="172"/>
                  </a:cubicBezTo>
                  <a:cubicBezTo>
                    <a:pt x="299" y="170"/>
                    <a:pt x="293" y="169"/>
                    <a:pt x="288" y="167"/>
                  </a:cubicBezTo>
                  <a:cubicBezTo>
                    <a:pt x="285" y="167"/>
                    <a:pt x="282" y="165"/>
                    <a:pt x="281" y="164"/>
                  </a:cubicBezTo>
                  <a:cubicBezTo>
                    <a:pt x="280" y="163"/>
                    <a:pt x="279" y="158"/>
                    <a:pt x="278" y="156"/>
                  </a:cubicBezTo>
                  <a:cubicBezTo>
                    <a:pt x="277" y="153"/>
                    <a:pt x="275" y="150"/>
                    <a:pt x="274" y="148"/>
                  </a:cubicBezTo>
                  <a:cubicBezTo>
                    <a:pt x="272" y="142"/>
                    <a:pt x="269" y="137"/>
                    <a:pt x="267" y="132"/>
                  </a:cubicBezTo>
                  <a:cubicBezTo>
                    <a:pt x="266" y="141"/>
                    <a:pt x="266" y="156"/>
                    <a:pt x="267" y="168"/>
                  </a:cubicBezTo>
                  <a:cubicBezTo>
                    <a:pt x="267" y="178"/>
                    <a:pt x="255" y="179"/>
                    <a:pt x="247" y="179"/>
                  </a:cubicBezTo>
                  <a:cubicBezTo>
                    <a:pt x="243" y="179"/>
                    <a:pt x="239" y="178"/>
                    <a:pt x="235" y="178"/>
                  </a:cubicBezTo>
                  <a:cubicBezTo>
                    <a:pt x="232" y="176"/>
                    <a:pt x="227" y="171"/>
                    <a:pt x="222" y="172"/>
                  </a:cubicBezTo>
                  <a:cubicBezTo>
                    <a:pt x="220" y="172"/>
                    <a:pt x="219" y="174"/>
                    <a:pt x="217" y="174"/>
                  </a:cubicBezTo>
                  <a:cubicBezTo>
                    <a:pt x="212" y="175"/>
                    <a:pt x="208" y="175"/>
                    <a:pt x="205" y="171"/>
                  </a:cubicBezTo>
                  <a:cubicBezTo>
                    <a:pt x="203" y="171"/>
                    <a:pt x="200" y="170"/>
                    <a:pt x="198" y="168"/>
                  </a:cubicBezTo>
                  <a:cubicBezTo>
                    <a:pt x="195" y="168"/>
                    <a:pt x="194" y="170"/>
                    <a:pt x="193" y="171"/>
                  </a:cubicBezTo>
                  <a:cubicBezTo>
                    <a:pt x="190" y="173"/>
                    <a:pt x="186" y="172"/>
                    <a:pt x="182" y="172"/>
                  </a:cubicBezTo>
                  <a:cubicBezTo>
                    <a:pt x="179" y="172"/>
                    <a:pt x="176" y="172"/>
                    <a:pt x="173" y="172"/>
                  </a:cubicBezTo>
                  <a:cubicBezTo>
                    <a:pt x="169" y="172"/>
                    <a:pt x="165" y="170"/>
                    <a:pt x="161" y="171"/>
                  </a:cubicBezTo>
                  <a:cubicBezTo>
                    <a:pt x="158" y="170"/>
                    <a:pt x="156" y="170"/>
                    <a:pt x="154" y="169"/>
                  </a:cubicBezTo>
                  <a:cubicBezTo>
                    <a:pt x="151" y="172"/>
                    <a:pt x="140" y="173"/>
                    <a:pt x="138" y="172"/>
                  </a:cubicBezTo>
                  <a:cubicBezTo>
                    <a:pt x="137" y="172"/>
                    <a:pt x="138" y="173"/>
                    <a:pt x="137" y="173"/>
                  </a:cubicBezTo>
                  <a:cubicBezTo>
                    <a:pt x="134" y="171"/>
                    <a:pt x="122" y="171"/>
                    <a:pt x="115" y="169"/>
                  </a:cubicBezTo>
                  <a:cubicBezTo>
                    <a:pt x="114" y="169"/>
                    <a:pt x="114" y="172"/>
                    <a:pt x="113" y="171"/>
                  </a:cubicBezTo>
                  <a:cubicBezTo>
                    <a:pt x="112" y="171"/>
                    <a:pt x="112" y="170"/>
                    <a:pt x="112" y="168"/>
                  </a:cubicBezTo>
                  <a:cubicBezTo>
                    <a:pt x="111" y="170"/>
                    <a:pt x="109" y="171"/>
                    <a:pt x="109" y="171"/>
                  </a:cubicBezTo>
                  <a:cubicBezTo>
                    <a:pt x="102" y="171"/>
                    <a:pt x="94" y="173"/>
                    <a:pt x="86" y="170"/>
                  </a:cubicBezTo>
                  <a:cubicBezTo>
                    <a:pt x="81" y="165"/>
                    <a:pt x="75" y="160"/>
                    <a:pt x="68" y="157"/>
                  </a:cubicBezTo>
                  <a:cubicBezTo>
                    <a:pt x="69" y="144"/>
                    <a:pt x="69" y="131"/>
                    <a:pt x="70" y="117"/>
                  </a:cubicBezTo>
                  <a:cubicBezTo>
                    <a:pt x="65" y="128"/>
                    <a:pt x="60" y="139"/>
                    <a:pt x="55" y="150"/>
                  </a:cubicBezTo>
                  <a:cubicBezTo>
                    <a:pt x="53" y="155"/>
                    <a:pt x="51" y="162"/>
                    <a:pt x="48" y="167"/>
                  </a:cubicBezTo>
                  <a:cubicBezTo>
                    <a:pt x="46" y="169"/>
                    <a:pt x="45" y="167"/>
                    <a:pt x="43" y="169"/>
                  </a:cubicBezTo>
                  <a:cubicBezTo>
                    <a:pt x="38" y="167"/>
                    <a:pt x="31" y="166"/>
                    <a:pt x="28" y="161"/>
                  </a:cubicBezTo>
                  <a:cubicBezTo>
                    <a:pt x="19" y="157"/>
                    <a:pt x="9" y="153"/>
                    <a:pt x="0" y="150"/>
                  </a:cubicBezTo>
                  <a:cubicBezTo>
                    <a:pt x="0" y="149"/>
                    <a:pt x="1" y="147"/>
                    <a:pt x="0" y="147"/>
                  </a:cubicBezTo>
                  <a:cubicBezTo>
                    <a:pt x="7" y="132"/>
                    <a:pt x="15" y="118"/>
                    <a:pt x="22" y="104"/>
                  </a:cubicBezTo>
                  <a:cubicBezTo>
                    <a:pt x="22" y="98"/>
                    <a:pt x="26" y="94"/>
                    <a:pt x="28" y="89"/>
                  </a:cubicBezTo>
                  <a:cubicBezTo>
                    <a:pt x="32" y="79"/>
                    <a:pt x="37" y="72"/>
                    <a:pt x="41" y="63"/>
                  </a:cubicBezTo>
                  <a:cubicBezTo>
                    <a:pt x="43" y="59"/>
                    <a:pt x="48" y="49"/>
                    <a:pt x="52" y="47"/>
                  </a:cubicBezTo>
                  <a:cubicBezTo>
                    <a:pt x="54" y="45"/>
                    <a:pt x="59" y="44"/>
                    <a:pt x="62" y="44"/>
                  </a:cubicBezTo>
                  <a:cubicBezTo>
                    <a:pt x="64" y="43"/>
                    <a:pt x="66" y="43"/>
                    <a:pt x="68" y="42"/>
                  </a:cubicBezTo>
                  <a:cubicBezTo>
                    <a:pt x="72" y="41"/>
                    <a:pt x="76" y="42"/>
                    <a:pt x="79" y="39"/>
                  </a:cubicBezTo>
                  <a:close/>
                  <a:moveTo>
                    <a:pt x="246" y="177"/>
                  </a:moveTo>
                  <a:cubicBezTo>
                    <a:pt x="252" y="177"/>
                    <a:pt x="262" y="175"/>
                    <a:pt x="264" y="171"/>
                  </a:cubicBezTo>
                  <a:cubicBezTo>
                    <a:pt x="264" y="169"/>
                    <a:pt x="264" y="164"/>
                    <a:pt x="264" y="161"/>
                  </a:cubicBezTo>
                  <a:cubicBezTo>
                    <a:pt x="264" y="153"/>
                    <a:pt x="264" y="141"/>
                    <a:pt x="264" y="132"/>
                  </a:cubicBezTo>
                  <a:cubicBezTo>
                    <a:pt x="264" y="127"/>
                    <a:pt x="263" y="121"/>
                    <a:pt x="263" y="115"/>
                  </a:cubicBezTo>
                  <a:cubicBezTo>
                    <a:pt x="263" y="103"/>
                    <a:pt x="262" y="92"/>
                    <a:pt x="262" y="80"/>
                  </a:cubicBezTo>
                  <a:cubicBezTo>
                    <a:pt x="263" y="53"/>
                    <a:pt x="264" y="32"/>
                    <a:pt x="262" y="10"/>
                  </a:cubicBezTo>
                  <a:cubicBezTo>
                    <a:pt x="261" y="10"/>
                    <a:pt x="261" y="8"/>
                    <a:pt x="261" y="8"/>
                  </a:cubicBezTo>
                  <a:cubicBezTo>
                    <a:pt x="257" y="5"/>
                    <a:pt x="253" y="5"/>
                    <a:pt x="249" y="5"/>
                  </a:cubicBezTo>
                  <a:cubicBezTo>
                    <a:pt x="246" y="4"/>
                    <a:pt x="243" y="4"/>
                    <a:pt x="241" y="4"/>
                  </a:cubicBezTo>
                  <a:cubicBezTo>
                    <a:pt x="237" y="5"/>
                    <a:pt x="230" y="6"/>
                    <a:pt x="229" y="10"/>
                  </a:cubicBezTo>
                  <a:cubicBezTo>
                    <a:pt x="227" y="15"/>
                    <a:pt x="229" y="27"/>
                    <a:pt x="229" y="32"/>
                  </a:cubicBezTo>
                  <a:cubicBezTo>
                    <a:pt x="229" y="38"/>
                    <a:pt x="229" y="45"/>
                    <a:pt x="230" y="52"/>
                  </a:cubicBezTo>
                  <a:cubicBezTo>
                    <a:pt x="231" y="60"/>
                    <a:pt x="233" y="69"/>
                    <a:pt x="233" y="79"/>
                  </a:cubicBezTo>
                  <a:cubicBezTo>
                    <a:pt x="233" y="94"/>
                    <a:pt x="234" y="112"/>
                    <a:pt x="233" y="128"/>
                  </a:cubicBezTo>
                  <a:cubicBezTo>
                    <a:pt x="232" y="131"/>
                    <a:pt x="233" y="133"/>
                    <a:pt x="233" y="137"/>
                  </a:cubicBezTo>
                  <a:cubicBezTo>
                    <a:pt x="233" y="149"/>
                    <a:pt x="232" y="161"/>
                    <a:pt x="231" y="173"/>
                  </a:cubicBezTo>
                  <a:cubicBezTo>
                    <a:pt x="235" y="175"/>
                    <a:pt x="240" y="177"/>
                    <a:pt x="246" y="177"/>
                  </a:cubicBezTo>
                  <a:close/>
                  <a:moveTo>
                    <a:pt x="208" y="19"/>
                  </a:moveTo>
                  <a:cubicBezTo>
                    <a:pt x="208" y="28"/>
                    <a:pt x="208" y="39"/>
                    <a:pt x="208" y="45"/>
                  </a:cubicBezTo>
                  <a:cubicBezTo>
                    <a:pt x="212" y="46"/>
                    <a:pt x="218" y="47"/>
                    <a:pt x="222" y="48"/>
                  </a:cubicBezTo>
                  <a:cubicBezTo>
                    <a:pt x="222" y="49"/>
                    <a:pt x="223" y="49"/>
                    <a:pt x="224" y="50"/>
                  </a:cubicBezTo>
                  <a:cubicBezTo>
                    <a:pt x="225" y="55"/>
                    <a:pt x="224" y="62"/>
                    <a:pt x="224" y="68"/>
                  </a:cubicBezTo>
                  <a:cubicBezTo>
                    <a:pt x="224" y="85"/>
                    <a:pt x="226" y="104"/>
                    <a:pt x="225" y="123"/>
                  </a:cubicBezTo>
                  <a:cubicBezTo>
                    <a:pt x="225" y="137"/>
                    <a:pt x="225" y="151"/>
                    <a:pt x="224" y="168"/>
                  </a:cubicBezTo>
                  <a:cubicBezTo>
                    <a:pt x="226" y="169"/>
                    <a:pt x="226" y="170"/>
                    <a:pt x="229" y="171"/>
                  </a:cubicBezTo>
                  <a:cubicBezTo>
                    <a:pt x="231" y="152"/>
                    <a:pt x="230" y="134"/>
                    <a:pt x="230" y="111"/>
                  </a:cubicBezTo>
                  <a:cubicBezTo>
                    <a:pt x="230" y="108"/>
                    <a:pt x="231" y="105"/>
                    <a:pt x="231" y="102"/>
                  </a:cubicBezTo>
                  <a:cubicBezTo>
                    <a:pt x="231" y="94"/>
                    <a:pt x="231" y="85"/>
                    <a:pt x="231" y="77"/>
                  </a:cubicBezTo>
                  <a:cubicBezTo>
                    <a:pt x="230" y="68"/>
                    <a:pt x="228" y="58"/>
                    <a:pt x="228" y="48"/>
                  </a:cubicBezTo>
                  <a:cubicBezTo>
                    <a:pt x="227" y="38"/>
                    <a:pt x="227" y="29"/>
                    <a:pt x="226" y="19"/>
                  </a:cubicBezTo>
                  <a:cubicBezTo>
                    <a:pt x="226" y="16"/>
                    <a:pt x="227" y="14"/>
                    <a:pt x="225" y="11"/>
                  </a:cubicBezTo>
                  <a:cubicBezTo>
                    <a:pt x="219" y="14"/>
                    <a:pt x="214" y="16"/>
                    <a:pt x="208" y="19"/>
                  </a:cubicBezTo>
                  <a:close/>
                  <a:moveTo>
                    <a:pt x="123" y="38"/>
                  </a:moveTo>
                  <a:cubicBezTo>
                    <a:pt x="128" y="39"/>
                    <a:pt x="132" y="40"/>
                    <a:pt x="137" y="40"/>
                  </a:cubicBezTo>
                  <a:cubicBezTo>
                    <a:pt x="140" y="40"/>
                    <a:pt x="145" y="39"/>
                    <a:pt x="146" y="39"/>
                  </a:cubicBezTo>
                  <a:cubicBezTo>
                    <a:pt x="147" y="39"/>
                    <a:pt x="149" y="38"/>
                    <a:pt x="150" y="37"/>
                  </a:cubicBezTo>
                  <a:cubicBezTo>
                    <a:pt x="150" y="32"/>
                    <a:pt x="150" y="27"/>
                    <a:pt x="149" y="23"/>
                  </a:cubicBezTo>
                  <a:cubicBezTo>
                    <a:pt x="145" y="22"/>
                    <a:pt x="140" y="20"/>
                    <a:pt x="134" y="20"/>
                  </a:cubicBezTo>
                  <a:cubicBezTo>
                    <a:pt x="128" y="20"/>
                    <a:pt x="117" y="20"/>
                    <a:pt x="115" y="23"/>
                  </a:cubicBezTo>
                  <a:cubicBezTo>
                    <a:pt x="113" y="25"/>
                    <a:pt x="114" y="28"/>
                    <a:pt x="114" y="31"/>
                  </a:cubicBezTo>
                  <a:cubicBezTo>
                    <a:pt x="114" y="34"/>
                    <a:pt x="113" y="36"/>
                    <a:pt x="114" y="38"/>
                  </a:cubicBezTo>
                  <a:cubicBezTo>
                    <a:pt x="116" y="35"/>
                    <a:pt x="120" y="38"/>
                    <a:pt x="123" y="38"/>
                  </a:cubicBezTo>
                  <a:close/>
                  <a:moveTo>
                    <a:pt x="86" y="34"/>
                  </a:moveTo>
                  <a:cubicBezTo>
                    <a:pt x="86" y="36"/>
                    <a:pt x="85" y="39"/>
                    <a:pt x="85" y="41"/>
                  </a:cubicBezTo>
                  <a:cubicBezTo>
                    <a:pt x="90" y="42"/>
                    <a:pt x="94" y="46"/>
                    <a:pt x="98" y="49"/>
                  </a:cubicBezTo>
                  <a:cubicBezTo>
                    <a:pt x="99" y="52"/>
                    <a:pt x="96" y="57"/>
                    <a:pt x="95" y="61"/>
                  </a:cubicBezTo>
                  <a:cubicBezTo>
                    <a:pt x="101" y="60"/>
                    <a:pt x="105" y="61"/>
                    <a:pt x="109" y="63"/>
                  </a:cubicBezTo>
                  <a:cubicBezTo>
                    <a:pt x="109" y="66"/>
                    <a:pt x="108" y="69"/>
                    <a:pt x="110" y="71"/>
                  </a:cubicBezTo>
                  <a:cubicBezTo>
                    <a:pt x="111" y="87"/>
                    <a:pt x="112" y="105"/>
                    <a:pt x="111" y="121"/>
                  </a:cubicBezTo>
                  <a:cubicBezTo>
                    <a:pt x="111" y="124"/>
                    <a:pt x="110" y="126"/>
                    <a:pt x="110" y="129"/>
                  </a:cubicBezTo>
                  <a:cubicBezTo>
                    <a:pt x="110" y="138"/>
                    <a:pt x="111" y="148"/>
                    <a:pt x="111" y="157"/>
                  </a:cubicBezTo>
                  <a:cubicBezTo>
                    <a:pt x="110" y="160"/>
                    <a:pt x="109" y="163"/>
                    <a:pt x="112" y="165"/>
                  </a:cubicBezTo>
                  <a:cubicBezTo>
                    <a:pt x="111" y="163"/>
                    <a:pt x="113" y="157"/>
                    <a:pt x="111" y="154"/>
                  </a:cubicBezTo>
                  <a:cubicBezTo>
                    <a:pt x="111" y="153"/>
                    <a:pt x="112" y="154"/>
                    <a:pt x="112" y="153"/>
                  </a:cubicBezTo>
                  <a:cubicBezTo>
                    <a:pt x="112" y="139"/>
                    <a:pt x="112" y="122"/>
                    <a:pt x="112" y="108"/>
                  </a:cubicBezTo>
                  <a:cubicBezTo>
                    <a:pt x="113" y="97"/>
                    <a:pt x="112" y="85"/>
                    <a:pt x="112" y="75"/>
                  </a:cubicBezTo>
                  <a:cubicBezTo>
                    <a:pt x="112" y="66"/>
                    <a:pt x="112" y="56"/>
                    <a:pt x="112" y="48"/>
                  </a:cubicBezTo>
                  <a:cubicBezTo>
                    <a:pt x="112" y="40"/>
                    <a:pt x="112" y="32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5" y="28"/>
                    <a:pt x="93" y="31"/>
                    <a:pt x="86" y="34"/>
                  </a:cubicBezTo>
                  <a:close/>
                  <a:moveTo>
                    <a:pt x="179" y="170"/>
                  </a:moveTo>
                  <a:cubicBezTo>
                    <a:pt x="186" y="171"/>
                    <a:pt x="192" y="169"/>
                    <a:pt x="194" y="165"/>
                  </a:cubicBezTo>
                  <a:cubicBezTo>
                    <a:pt x="195" y="157"/>
                    <a:pt x="194" y="147"/>
                    <a:pt x="194" y="139"/>
                  </a:cubicBezTo>
                  <a:cubicBezTo>
                    <a:pt x="194" y="120"/>
                    <a:pt x="194" y="103"/>
                    <a:pt x="195" y="87"/>
                  </a:cubicBezTo>
                  <a:cubicBezTo>
                    <a:pt x="196" y="79"/>
                    <a:pt x="195" y="70"/>
                    <a:pt x="195" y="61"/>
                  </a:cubicBezTo>
                  <a:cubicBezTo>
                    <a:pt x="195" y="60"/>
                    <a:pt x="195" y="58"/>
                    <a:pt x="195" y="57"/>
                  </a:cubicBezTo>
                  <a:cubicBezTo>
                    <a:pt x="195" y="55"/>
                    <a:pt x="195" y="54"/>
                    <a:pt x="195" y="52"/>
                  </a:cubicBezTo>
                  <a:cubicBezTo>
                    <a:pt x="195" y="48"/>
                    <a:pt x="197" y="39"/>
                    <a:pt x="194" y="35"/>
                  </a:cubicBezTo>
                  <a:cubicBezTo>
                    <a:pt x="193" y="33"/>
                    <a:pt x="188" y="31"/>
                    <a:pt x="185" y="31"/>
                  </a:cubicBezTo>
                  <a:cubicBezTo>
                    <a:pt x="180" y="30"/>
                    <a:pt x="176" y="31"/>
                    <a:pt x="171" y="30"/>
                  </a:cubicBezTo>
                  <a:cubicBezTo>
                    <a:pt x="166" y="29"/>
                    <a:pt x="161" y="28"/>
                    <a:pt x="158" y="29"/>
                  </a:cubicBezTo>
                  <a:cubicBezTo>
                    <a:pt x="157" y="29"/>
                    <a:pt x="154" y="30"/>
                    <a:pt x="154" y="32"/>
                  </a:cubicBezTo>
                  <a:cubicBezTo>
                    <a:pt x="153" y="32"/>
                    <a:pt x="154" y="33"/>
                    <a:pt x="154" y="34"/>
                  </a:cubicBezTo>
                  <a:cubicBezTo>
                    <a:pt x="154" y="36"/>
                    <a:pt x="154" y="40"/>
                    <a:pt x="154" y="43"/>
                  </a:cubicBezTo>
                  <a:cubicBezTo>
                    <a:pt x="154" y="44"/>
                    <a:pt x="153" y="45"/>
                    <a:pt x="153" y="46"/>
                  </a:cubicBezTo>
                  <a:cubicBezTo>
                    <a:pt x="153" y="50"/>
                    <a:pt x="153" y="54"/>
                    <a:pt x="153" y="57"/>
                  </a:cubicBezTo>
                  <a:cubicBezTo>
                    <a:pt x="153" y="66"/>
                    <a:pt x="155" y="77"/>
                    <a:pt x="155" y="88"/>
                  </a:cubicBezTo>
                  <a:cubicBezTo>
                    <a:pt x="155" y="93"/>
                    <a:pt x="155" y="98"/>
                    <a:pt x="155" y="103"/>
                  </a:cubicBezTo>
                  <a:cubicBezTo>
                    <a:pt x="155" y="108"/>
                    <a:pt x="156" y="113"/>
                    <a:pt x="156" y="118"/>
                  </a:cubicBezTo>
                  <a:cubicBezTo>
                    <a:pt x="156" y="126"/>
                    <a:pt x="156" y="134"/>
                    <a:pt x="156" y="142"/>
                  </a:cubicBezTo>
                  <a:cubicBezTo>
                    <a:pt x="155" y="150"/>
                    <a:pt x="154" y="159"/>
                    <a:pt x="156" y="167"/>
                  </a:cubicBezTo>
                  <a:cubicBezTo>
                    <a:pt x="162" y="167"/>
                    <a:pt x="171" y="169"/>
                    <a:pt x="179" y="170"/>
                  </a:cubicBezTo>
                  <a:close/>
                  <a:moveTo>
                    <a:pt x="114" y="47"/>
                  </a:moveTo>
                  <a:cubicBezTo>
                    <a:pt x="118" y="47"/>
                    <a:pt x="122" y="50"/>
                    <a:pt x="127" y="51"/>
                  </a:cubicBezTo>
                  <a:cubicBezTo>
                    <a:pt x="133" y="52"/>
                    <a:pt x="146" y="53"/>
                    <a:pt x="151" y="49"/>
                  </a:cubicBezTo>
                  <a:cubicBezTo>
                    <a:pt x="150" y="45"/>
                    <a:pt x="150" y="44"/>
                    <a:pt x="151" y="40"/>
                  </a:cubicBezTo>
                  <a:cubicBezTo>
                    <a:pt x="140" y="44"/>
                    <a:pt x="126" y="42"/>
                    <a:pt x="114" y="39"/>
                  </a:cubicBezTo>
                  <a:cubicBezTo>
                    <a:pt x="113" y="42"/>
                    <a:pt x="114" y="44"/>
                    <a:pt x="114" y="47"/>
                  </a:cubicBezTo>
                  <a:close/>
                  <a:moveTo>
                    <a:pt x="94" y="49"/>
                  </a:moveTo>
                  <a:cubicBezTo>
                    <a:pt x="90" y="47"/>
                    <a:pt x="86" y="43"/>
                    <a:pt x="80" y="43"/>
                  </a:cubicBezTo>
                  <a:cubicBezTo>
                    <a:pt x="79" y="44"/>
                    <a:pt x="77" y="45"/>
                    <a:pt x="77" y="47"/>
                  </a:cubicBezTo>
                  <a:cubicBezTo>
                    <a:pt x="84" y="47"/>
                    <a:pt x="88" y="52"/>
                    <a:pt x="94" y="55"/>
                  </a:cubicBezTo>
                  <a:cubicBezTo>
                    <a:pt x="95" y="52"/>
                    <a:pt x="96" y="51"/>
                    <a:pt x="94" y="49"/>
                  </a:cubicBezTo>
                  <a:close/>
                  <a:moveTo>
                    <a:pt x="52" y="50"/>
                  </a:moveTo>
                  <a:cubicBezTo>
                    <a:pt x="43" y="64"/>
                    <a:pt x="36" y="80"/>
                    <a:pt x="28" y="95"/>
                  </a:cubicBezTo>
                  <a:cubicBezTo>
                    <a:pt x="28" y="96"/>
                    <a:pt x="27" y="97"/>
                    <a:pt x="26" y="98"/>
                  </a:cubicBezTo>
                  <a:cubicBezTo>
                    <a:pt x="25" y="100"/>
                    <a:pt x="25" y="103"/>
                    <a:pt x="24" y="105"/>
                  </a:cubicBezTo>
                  <a:cubicBezTo>
                    <a:pt x="21" y="113"/>
                    <a:pt x="15" y="121"/>
                    <a:pt x="12" y="130"/>
                  </a:cubicBezTo>
                  <a:cubicBezTo>
                    <a:pt x="8" y="135"/>
                    <a:pt x="6" y="141"/>
                    <a:pt x="4" y="147"/>
                  </a:cubicBezTo>
                  <a:cubicBezTo>
                    <a:pt x="6" y="150"/>
                    <a:pt x="11" y="151"/>
                    <a:pt x="13" y="152"/>
                  </a:cubicBezTo>
                  <a:cubicBezTo>
                    <a:pt x="14" y="153"/>
                    <a:pt x="15" y="153"/>
                    <a:pt x="15" y="153"/>
                  </a:cubicBezTo>
                  <a:cubicBezTo>
                    <a:pt x="20" y="155"/>
                    <a:pt x="24" y="156"/>
                    <a:pt x="27" y="156"/>
                  </a:cubicBezTo>
                  <a:cubicBezTo>
                    <a:pt x="28" y="155"/>
                    <a:pt x="28" y="154"/>
                    <a:pt x="28" y="152"/>
                  </a:cubicBezTo>
                  <a:cubicBezTo>
                    <a:pt x="28" y="151"/>
                    <a:pt x="29" y="152"/>
                    <a:pt x="30" y="151"/>
                  </a:cubicBezTo>
                  <a:cubicBezTo>
                    <a:pt x="37" y="135"/>
                    <a:pt x="45" y="119"/>
                    <a:pt x="51" y="102"/>
                  </a:cubicBezTo>
                  <a:cubicBezTo>
                    <a:pt x="58" y="85"/>
                    <a:pt x="65" y="65"/>
                    <a:pt x="74" y="50"/>
                  </a:cubicBezTo>
                  <a:cubicBezTo>
                    <a:pt x="73" y="49"/>
                    <a:pt x="72" y="49"/>
                    <a:pt x="72" y="48"/>
                  </a:cubicBezTo>
                  <a:cubicBezTo>
                    <a:pt x="74" y="47"/>
                    <a:pt x="75" y="47"/>
                    <a:pt x="75" y="45"/>
                  </a:cubicBezTo>
                  <a:cubicBezTo>
                    <a:pt x="69" y="44"/>
                    <a:pt x="58" y="46"/>
                    <a:pt x="52" y="50"/>
                  </a:cubicBezTo>
                  <a:close/>
                  <a:moveTo>
                    <a:pt x="222" y="152"/>
                  </a:moveTo>
                  <a:cubicBezTo>
                    <a:pt x="223" y="137"/>
                    <a:pt x="223" y="119"/>
                    <a:pt x="223" y="105"/>
                  </a:cubicBezTo>
                  <a:cubicBezTo>
                    <a:pt x="223" y="100"/>
                    <a:pt x="222" y="96"/>
                    <a:pt x="222" y="93"/>
                  </a:cubicBezTo>
                  <a:cubicBezTo>
                    <a:pt x="222" y="91"/>
                    <a:pt x="222" y="90"/>
                    <a:pt x="222" y="88"/>
                  </a:cubicBezTo>
                  <a:cubicBezTo>
                    <a:pt x="222" y="82"/>
                    <a:pt x="222" y="76"/>
                    <a:pt x="222" y="70"/>
                  </a:cubicBezTo>
                  <a:cubicBezTo>
                    <a:pt x="222" y="65"/>
                    <a:pt x="223" y="53"/>
                    <a:pt x="221" y="51"/>
                  </a:cubicBezTo>
                  <a:cubicBezTo>
                    <a:pt x="220" y="50"/>
                    <a:pt x="211" y="48"/>
                    <a:pt x="208" y="48"/>
                  </a:cubicBezTo>
                  <a:cubicBezTo>
                    <a:pt x="208" y="48"/>
                    <a:pt x="206" y="48"/>
                    <a:pt x="205" y="49"/>
                  </a:cubicBezTo>
                  <a:cubicBezTo>
                    <a:pt x="206" y="53"/>
                    <a:pt x="205" y="58"/>
                    <a:pt x="205" y="63"/>
                  </a:cubicBezTo>
                  <a:cubicBezTo>
                    <a:pt x="205" y="68"/>
                    <a:pt x="205" y="73"/>
                    <a:pt x="205" y="77"/>
                  </a:cubicBezTo>
                  <a:cubicBezTo>
                    <a:pt x="205" y="87"/>
                    <a:pt x="206" y="97"/>
                    <a:pt x="206" y="107"/>
                  </a:cubicBezTo>
                  <a:cubicBezTo>
                    <a:pt x="207" y="128"/>
                    <a:pt x="206" y="149"/>
                    <a:pt x="205" y="169"/>
                  </a:cubicBezTo>
                  <a:cubicBezTo>
                    <a:pt x="209" y="174"/>
                    <a:pt x="217" y="172"/>
                    <a:pt x="221" y="170"/>
                  </a:cubicBezTo>
                  <a:cubicBezTo>
                    <a:pt x="223" y="164"/>
                    <a:pt x="222" y="158"/>
                    <a:pt x="222" y="152"/>
                  </a:cubicBezTo>
                  <a:close/>
                  <a:moveTo>
                    <a:pt x="68" y="115"/>
                  </a:moveTo>
                  <a:cubicBezTo>
                    <a:pt x="68" y="114"/>
                    <a:pt x="69" y="113"/>
                    <a:pt x="70" y="111"/>
                  </a:cubicBezTo>
                  <a:cubicBezTo>
                    <a:pt x="69" y="112"/>
                    <a:pt x="68" y="112"/>
                    <a:pt x="67" y="111"/>
                  </a:cubicBezTo>
                  <a:cubicBezTo>
                    <a:pt x="67" y="107"/>
                    <a:pt x="62" y="108"/>
                    <a:pt x="60" y="105"/>
                  </a:cubicBezTo>
                  <a:cubicBezTo>
                    <a:pt x="60" y="105"/>
                    <a:pt x="60" y="103"/>
                    <a:pt x="62" y="103"/>
                  </a:cubicBezTo>
                  <a:cubicBezTo>
                    <a:pt x="63" y="97"/>
                    <a:pt x="68" y="93"/>
                    <a:pt x="69" y="85"/>
                  </a:cubicBezTo>
                  <a:cubicBezTo>
                    <a:pt x="72" y="82"/>
                    <a:pt x="76" y="87"/>
                    <a:pt x="79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78" y="82"/>
                    <a:pt x="75" y="83"/>
                    <a:pt x="72" y="81"/>
                  </a:cubicBezTo>
                  <a:cubicBezTo>
                    <a:pt x="71" y="76"/>
                    <a:pt x="76" y="76"/>
                    <a:pt x="76" y="71"/>
                  </a:cubicBezTo>
                  <a:cubicBezTo>
                    <a:pt x="78" y="69"/>
                    <a:pt x="79" y="66"/>
                    <a:pt x="80" y="63"/>
                  </a:cubicBezTo>
                  <a:cubicBezTo>
                    <a:pt x="81" y="61"/>
                    <a:pt x="81" y="57"/>
                    <a:pt x="82" y="59"/>
                  </a:cubicBezTo>
                  <a:cubicBezTo>
                    <a:pt x="82" y="58"/>
                    <a:pt x="81" y="58"/>
                    <a:pt x="82" y="58"/>
                  </a:cubicBezTo>
                  <a:cubicBezTo>
                    <a:pt x="86" y="56"/>
                    <a:pt x="89" y="59"/>
                    <a:pt x="92" y="61"/>
                  </a:cubicBezTo>
                  <a:cubicBezTo>
                    <a:pt x="92" y="60"/>
                    <a:pt x="93" y="59"/>
                    <a:pt x="93" y="58"/>
                  </a:cubicBezTo>
                  <a:cubicBezTo>
                    <a:pt x="89" y="53"/>
                    <a:pt x="83" y="50"/>
                    <a:pt x="76" y="49"/>
                  </a:cubicBezTo>
                  <a:cubicBezTo>
                    <a:pt x="76" y="51"/>
                    <a:pt x="74" y="52"/>
                    <a:pt x="75" y="53"/>
                  </a:cubicBezTo>
                  <a:cubicBezTo>
                    <a:pt x="77" y="54"/>
                    <a:pt x="82" y="57"/>
                    <a:pt x="78" y="60"/>
                  </a:cubicBezTo>
                  <a:cubicBezTo>
                    <a:pt x="78" y="61"/>
                    <a:pt x="77" y="62"/>
                    <a:pt x="77" y="63"/>
                  </a:cubicBezTo>
                  <a:cubicBezTo>
                    <a:pt x="75" y="67"/>
                    <a:pt x="73" y="71"/>
                    <a:pt x="72" y="74"/>
                  </a:cubicBezTo>
                  <a:cubicBezTo>
                    <a:pt x="71" y="76"/>
                    <a:pt x="71" y="79"/>
                    <a:pt x="69" y="80"/>
                  </a:cubicBezTo>
                  <a:cubicBezTo>
                    <a:pt x="68" y="79"/>
                    <a:pt x="67" y="78"/>
                    <a:pt x="66" y="77"/>
                  </a:cubicBezTo>
                  <a:cubicBezTo>
                    <a:pt x="65" y="78"/>
                    <a:pt x="64" y="78"/>
                    <a:pt x="63" y="78"/>
                  </a:cubicBezTo>
                  <a:cubicBezTo>
                    <a:pt x="62" y="79"/>
                    <a:pt x="62" y="80"/>
                    <a:pt x="62" y="82"/>
                  </a:cubicBezTo>
                  <a:cubicBezTo>
                    <a:pt x="63" y="83"/>
                    <a:pt x="66" y="84"/>
                    <a:pt x="66" y="86"/>
                  </a:cubicBezTo>
                  <a:cubicBezTo>
                    <a:pt x="66" y="87"/>
                    <a:pt x="64" y="88"/>
                    <a:pt x="63" y="90"/>
                  </a:cubicBezTo>
                  <a:cubicBezTo>
                    <a:pt x="63" y="91"/>
                    <a:pt x="63" y="92"/>
                    <a:pt x="63" y="93"/>
                  </a:cubicBezTo>
                  <a:cubicBezTo>
                    <a:pt x="61" y="97"/>
                    <a:pt x="59" y="102"/>
                    <a:pt x="58" y="105"/>
                  </a:cubicBezTo>
                  <a:cubicBezTo>
                    <a:pt x="57" y="105"/>
                    <a:pt x="57" y="105"/>
                    <a:pt x="56" y="105"/>
                  </a:cubicBezTo>
                  <a:cubicBezTo>
                    <a:pt x="55" y="105"/>
                    <a:pt x="55" y="104"/>
                    <a:pt x="53" y="103"/>
                  </a:cubicBezTo>
                  <a:cubicBezTo>
                    <a:pt x="52" y="105"/>
                    <a:pt x="52" y="107"/>
                    <a:pt x="51" y="108"/>
                  </a:cubicBezTo>
                  <a:cubicBezTo>
                    <a:pt x="53" y="109"/>
                    <a:pt x="55" y="110"/>
                    <a:pt x="55" y="112"/>
                  </a:cubicBezTo>
                  <a:cubicBezTo>
                    <a:pt x="51" y="117"/>
                    <a:pt x="48" y="125"/>
                    <a:pt x="48" y="131"/>
                  </a:cubicBezTo>
                  <a:cubicBezTo>
                    <a:pt x="47" y="132"/>
                    <a:pt x="46" y="132"/>
                    <a:pt x="45" y="133"/>
                  </a:cubicBezTo>
                  <a:cubicBezTo>
                    <a:pt x="44" y="132"/>
                    <a:pt x="43" y="130"/>
                    <a:pt x="42" y="130"/>
                  </a:cubicBezTo>
                  <a:cubicBezTo>
                    <a:pt x="41" y="133"/>
                    <a:pt x="39" y="135"/>
                    <a:pt x="39" y="138"/>
                  </a:cubicBezTo>
                  <a:cubicBezTo>
                    <a:pt x="45" y="136"/>
                    <a:pt x="50" y="141"/>
                    <a:pt x="55" y="143"/>
                  </a:cubicBezTo>
                  <a:cubicBezTo>
                    <a:pt x="56" y="142"/>
                    <a:pt x="57" y="141"/>
                    <a:pt x="57" y="140"/>
                  </a:cubicBezTo>
                  <a:cubicBezTo>
                    <a:pt x="55" y="137"/>
                    <a:pt x="52" y="135"/>
                    <a:pt x="49" y="134"/>
                  </a:cubicBezTo>
                  <a:cubicBezTo>
                    <a:pt x="49" y="134"/>
                    <a:pt x="49" y="133"/>
                    <a:pt x="49" y="133"/>
                  </a:cubicBezTo>
                  <a:cubicBezTo>
                    <a:pt x="49" y="132"/>
                    <a:pt x="49" y="131"/>
                    <a:pt x="50" y="131"/>
                  </a:cubicBezTo>
                  <a:cubicBezTo>
                    <a:pt x="50" y="130"/>
                    <a:pt x="50" y="130"/>
                    <a:pt x="50" y="129"/>
                  </a:cubicBezTo>
                  <a:cubicBezTo>
                    <a:pt x="54" y="126"/>
                    <a:pt x="54" y="120"/>
                    <a:pt x="58" y="117"/>
                  </a:cubicBezTo>
                  <a:cubicBezTo>
                    <a:pt x="58" y="114"/>
                    <a:pt x="58" y="112"/>
                    <a:pt x="60" y="111"/>
                  </a:cubicBezTo>
                  <a:cubicBezTo>
                    <a:pt x="63" y="112"/>
                    <a:pt x="65" y="114"/>
                    <a:pt x="68" y="115"/>
                  </a:cubicBezTo>
                  <a:close/>
                  <a:moveTo>
                    <a:pt x="140" y="54"/>
                  </a:moveTo>
                  <a:cubicBezTo>
                    <a:pt x="131" y="55"/>
                    <a:pt x="122" y="52"/>
                    <a:pt x="114" y="50"/>
                  </a:cubicBezTo>
                  <a:cubicBezTo>
                    <a:pt x="114" y="50"/>
                    <a:pt x="114" y="51"/>
                    <a:pt x="114" y="51"/>
                  </a:cubicBezTo>
                  <a:cubicBezTo>
                    <a:pt x="115" y="82"/>
                    <a:pt x="113" y="115"/>
                    <a:pt x="114" y="142"/>
                  </a:cubicBezTo>
                  <a:cubicBezTo>
                    <a:pt x="115" y="141"/>
                    <a:pt x="117" y="142"/>
                    <a:pt x="117" y="142"/>
                  </a:cubicBezTo>
                  <a:cubicBezTo>
                    <a:pt x="119" y="141"/>
                    <a:pt x="119" y="142"/>
                    <a:pt x="121" y="143"/>
                  </a:cubicBezTo>
                  <a:cubicBezTo>
                    <a:pt x="122" y="143"/>
                    <a:pt x="123" y="142"/>
                    <a:pt x="124" y="143"/>
                  </a:cubicBezTo>
                  <a:cubicBezTo>
                    <a:pt x="125" y="143"/>
                    <a:pt x="126" y="143"/>
                    <a:pt x="126" y="143"/>
                  </a:cubicBezTo>
                  <a:cubicBezTo>
                    <a:pt x="135" y="145"/>
                    <a:pt x="145" y="144"/>
                    <a:pt x="153" y="143"/>
                  </a:cubicBezTo>
                  <a:cubicBezTo>
                    <a:pt x="153" y="132"/>
                    <a:pt x="154" y="121"/>
                    <a:pt x="153" y="110"/>
                  </a:cubicBezTo>
                  <a:cubicBezTo>
                    <a:pt x="152" y="101"/>
                    <a:pt x="153" y="91"/>
                    <a:pt x="152" y="82"/>
                  </a:cubicBezTo>
                  <a:cubicBezTo>
                    <a:pt x="152" y="73"/>
                    <a:pt x="150" y="62"/>
                    <a:pt x="151" y="53"/>
                  </a:cubicBezTo>
                  <a:cubicBezTo>
                    <a:pt x="147" y="52"/>
                    <a:pt x="144" y="54"/>
                    <a:pt x="140" y="54"/>
                  </a:cubicBezTo>
                  <a:close/>
                  <a:moveTo>
                    <a:pt x="197" y="51"/>
                  </a:moveTo>
                  <a:cubicBezTo>
                    <a:pt x="197" y="57"/>
                    <a:pt x="198" y="59"/>
                    <a:pt x="197" y="62"/>
                  </a:cubicBezTo>
                  <a:cubicBezTo>
                    <a:pt x="198" y="70"/>
                    <a:pt x="199" y="78"/>
                    <a:pt x="198" y="86"/>
                  </a:cubicBezTo>
                  <a:cubicBezTo>
                    <a:pt x="196" y="112"/>
                    <a:pt x="197" y="141"/>
                    <a:pt x="198" y="165"/>
                  </a:cubicBezTo>
                  <a:cubicBezTo>
                    <a:pt x="199" y="166"/>
                    <a:pt x="201" y="168"/>
                    <a:pt x="202" y="167"/>
                  </a:cubicBezTo>
                  <a:cubicBezTo>
                    <a:pt x="205" y="146"/>
                    <a:pt x="204" y="126"/>
                    <a:pt x="204" y="105"/>
                  </a:cubicBezTo>
                  <a:cubicBezTo>
                    <a:pt x="204" y="98"/>
                    <a:pt x="203" y="92"/>
                    <a:pt x="202" y="85"/>
                  </a:cubicBezTo>
                  <a:cubicBezTo>
                    <a:pt x="202" y="74"/>
                    <a:pt x="203" y="62"/>
                    <a:pt x="203" y="51"/>
                  </a:cubicBezTo>
                  <a:cubicBezTo>
                    <a:pt x="200" y="51"/>
                    <a:pt x="199" y="52"/>
                    <a:pt x="198" y="51"/>
                  </a:cubicBezTo>
                  <a:cubicBezTo>
                    <a:pt x="198" y="51"/>
                    <a:pt x="197" y="51"/>
                    <a:pt x="197" y="51"/>
                  </a:cubicBezTo>
                  <a:close/>
                  <a:moveTo>
                    <a:pt x="279" y="76"/>
                  </a:moveTo>
                  <a:cubicBezTo>
                    <a:pt x="284" y="75"/>
                    <a:pt x="291" y="72"/>
                    <a:pt x="294" y="68"/>
                  </a:cubicBezTo>
                  <a:cubicBezTo>
                    <a:pt x="296" y="65"/>
                    <a:pt x="293" y="62"/>
                    <a:pt x="292" y="60"/>
                  </a:cubicBezTo>
                  <a:cubicBezTo>
                    <a:pt x="291" y="58"/>
                    <a:pt x="290" y="55"/>
                    <a:pt x="288" y="54"/>
                  </a:cubicBezTo>
                  <a:cubicBezTo>
                    <a:pt x="287" y="54"/>
                    <a:pt x="284" y="54"/>
                    <a:pt x="281" y="54"/>
                  </a:cubicBezTo>
                  <a:cubicBezTo>
                    <a:pt x="279" y="55"/>
                    <a:pt x="276" y="55"/>
                    <a:pt x="275" y="55"/>
                  </a:cubicBezTo>
                  <a:cubicBezTo>
                    <a:pt x="272" y="56"/>
                    <a:pt x="269" y="59"/>
                    <a:pt x="267" y="60"/>
                  </a:cubicBezTo>
                  <a:cubicBezTo>
                    <a:pt x="268" y="61"/>
                    <a:pt x="266" y="62"/>
                    <a:pt x="267" y="63"/>
                  </a:cubicBezTo>
                  <a:cubicBezTo>
                    <a:pt x="266" y="63"/>
                    <a:pt x="265" y="63"/>
                    <a:pt x="265" y="64"/>
                  </a:cubicBezTo>
                  <a:cubicBezTo>
                    <a:pt x="265" y="69"/>
                    <a:pt x="268" y="73"/>
                    <a:pt x="270" y="77"/>
                  </a:cubicBezTo>
                  <a:cubicBezTo>
                    <a:pt x="273" y="76"/>
                    <a:pt x="275" y="76"/>
                    <a:pt x="279" y="76"/>
                  </a:cubicBezTo>
                  <a:close/>
                  <a:moveTo>
                    <a:pt x="73" y="56"/>
                  </a:moveTo>
                  <a:cubicBezTo>
                    <a:pt x="70" y="62"/>
                    <a:pt x="67" y="68"/>
                    <a:pt x="64" y="75"/>
                  </a:cubicBezTo>
                  <a:cubicBezTo>
                    <a:pt x="66" y="74"/>
                    <a:pt x="66" y="76"/>
                    <a:pt x="68" y="76"/>
                  </a:cubicBezTo>
                  <a:cubicBezTo>
                    <a:pt x="71" y="70"/>
                    <a:pt x="74" y="63"/>
                    <a:pt x="76" y="57"/>
                  </a:cubicBezTo>
                  <a:cubicBezTo>
                    <a:pt x="76" y="56"/>
                    <a:pt x="75" y="55"/>
                    <a:pt x="73" y="56"/>
                  </a:cubicBezTo>
                  <a:close/>
                  <a:moveTo>
                    <a:pt x="85" y="61"/>
                  </a:moveTo>
                  <a:cubicBezTo>
                    <a:pt x="83" y="63"/>
                    <a:pt x="82" y="66"/>
                    <a:pt x="80" y="70"/>
                  </a:cubicBezTo>
                  <a:cubicBezTo>
                    <a:pt x="79" y="73"/>
                    <a:pt x="76" y="76"/>
                    <a:pt x="76" y="78"/>
                  </a:cubicBezTo>
                  <a:cubicBezTo>
                    <a:pt x="77" y="81"/>
                    <a:pt x="80" y="81"/>
                    <a:pt x="81" y="83"/>
                  </a:cubicBezTo>
                  <a:cubicBezTo>
                    <a:pt x="86" y="77"/>
                    <a:pt x="88" y="70"/>
                    <a:pt x="91" y="64"/>
                  </a:cubicBezTo>
                  <a:cubicBezTo>
                    <a:pt x="89" y="62"/>
                    <a:pt x="87" y="61"/>
                    <a:pt x="85" y="61"/>
                  </a:cubicBezTo>
                  <a:close/>
                  <a:moveTo>
                    <a:pt x="93" y="64"/>
                  </a:moveTo>
                  <a:cubicBezTo>
                    <a:pt x="91" y="70"/>
                    <a:pt x="86" y="77"/>
                    <a:pt x="84" y="83"/>
                  </a:cubicBezTo>
                  <a:cubicBezTo>
                    <a:pt x="83" y="89"/>
                    <a:pt x="84" y="98"/>
                    <a:pt x="85" y="105"/>
                  </a:cubicBezTo>
                  <a:cubicBezTo>
                    <a:pt x="85" y="111"/>
                    <a:pt x="84" y="117"/>
                    <a:pt x="84" y="123"/>
                  </a:cubicBezTo>
                  <a:cubicBezTo>
                    <a:pt x="85" y="135"/>
                    <a:pt x="85" y="150"/>
                    <a:pt x="85" y="163"/>
                  </a:cubicBezTo>
                  <a:cubicBezTo>
                    <a:pt x="85" y="164"/>
                    <a:pt x="87" y="165"/>
                    <a:pt x="86" y="167"/>
                  </a:cubicBezTo>
                  <a:cubicBezTo>
                    <a:pt x="93" y="170"/>
                    <a:pt x="101" y="169"/>
                    <a:pt x="107" y="167"/>
                  </a:cubicBezTo>
                  <a:cubicBezTo>
                    <a:pt x="109" y="159"/>
                    <a:pt x="108" y="152"/>
                    <a:pt x="108" y="144"/>
                  </a:cubicBezTo>
                  <a:cubicBezTo>
                    <a:pt x="108" y="132"/>
                    <a:pt x="109" y="119"/>
                    <a:pt x="109" y="105"/>
                  </a:cubicBezTo>
                  <a:cubicBezTo>
                    <a:pt x="109" y="101"/>
                    <a:pt x="109" y="96"/>
                    <a:pt x="109" y="93"/>
                  </a:cubicBezTo>
                  <a:cubicBezTo>
                    <a:pt x="109" y="92"/>
                    <a:pt x="108" y="91"/>
                    <a:pt x="108" y="90"/>
                  </a:cubicBezTo>
                  <a:cubicBezTo>
                    <a:pt x="108" y="87"/>
                    <a:pt x="109" y="84"/>
                    <a:pt x="108" y="81"/>
                  </a:cubicBezTo>
                  <a:cubicBezTo>
                    <a:pt x="108" y="75"/>
                    <a:pt x="106" y="70"/>
                    <a:pt x="106" y="64"/>
                  </a:cubicBezTo>
                  <a:cubicBezTo>
                    <a:pt x="102" y="62"/>
                    <a:pt x="97" y="62"/>
                    <a:pt x="93" y="64"/>
                  </a:cubicBezTo>
                  <a:close/>
                  <a:moveTo>
                    <a:pt x="271" y="79"/>
                  </a:moveTo>
                  <a:cubicBezTo>
                    <a:pt x="271" y="82"/>
                    <a:pt x="272" y="83"/>
                    <a:pt x="273" y="84"/>
                  </a:cubicBezTo>
                  <a:cubicBezTo>
                    <a:pt x="274" y="84"/>
                    <a:pt x="274" y="83"/>
                    <a:pt x="276" y="83"/>
                  </a:cubicBezTo>
                  <a:cubicBezTo>
                    <a:pt x="285" y="87"/>
                    <a:pt x="306" y="80"/>
                    <a:pt x="296" y="69"/>
                  </a:cubicBezTo>
                  <a:cubicBezTo>
                    <a:pt x="292" y="77"/>
                    <a:pt x="281" y="78"/>
                    <a:pt x="271" y="79"/>
                  </a:cubicBezTo>
                  <a:close/>
                  <a:moveTo>
                    <a:pt x="265" y="96"/>
                  </a:moveTo>
                  <a:cubicBezTo>
                    <a:pt x="265" y="98"/>
                    <a:pt x="265" y="100"/>
                    <a:pt x="265" y="103"/>
                  </a:cubicBezTo>
                  <a:cubicBezTo>
                    <a:pt x="265" y="107"/>
                    <a:pt x="265" y="112"/>
                    <a:pt x="265" y="118"/>
                  </a:cubicBezTo>
                  <a:cubicBezTo>
                    <a:pt x="265" y="121"/>
                    <a:pt x="265" y="125"/>
                    <a:pt x="266" y="127"/>
                  </a:cubicBezTo>
                  <a:cubicBezTo>
                    <a:pt x="266" y="128"/>
                    <a:pt x="268" y="130"/>
                    <a:pt x="269" y="132"/>
                  </a:cubicBezTo>
                  <a:cubicBezTo>
                    <a:pt x="272" y="136"/>
                    <a:pt x="274" y="141"/>
                    <a:pt x="276" y="147"/>
                  </a:cubicBezTo>
                  <a:cubicBezTo>
                    <a:pt x="278" y="151"/>
                    <a:pt x="281" y="160"/>
                    <a:pt x="284" y="163"/>
                  </a:cubicBezTo>
                  <a:cubicBezTo>
                    <a:pt x="285" y="164"/>
                    <a:pt x="289" y="165"/>
                    <a:pt x="291" y="166"/>
                  </a:cubicBezTo>
                  <a:cubicBezTo>
                    <a:pt x="296" y="168"/>
                    <a:pt x="302" y="168"/>
                    <a:pt x="306" y="169"/>
                  </a:cubicBezTo>
                  <a:cubicBezTo>
                    <a:pt x="304" y="166"/>
                    <a:pt x="303" y="162"/>
                    <a:pt x="302" y="159"/>
                  </a:cubicBezTo>
                  <a:cubicBezTo>
                    <a:pt x="301" y="156"/>
                    <a:pt x="299" y="153"/>
                    <a:pt x="298" y="151"/>
                  </a:cubicBezTo>
                  <a:cubicBezTo>
                    <a:pt x="298" y="150"/>
                    <a:pt x="298" y="148"/>
                    <a:pt x="298" y="147"/>
                  </a:cubicBezTo>
                  <a:cubicBezTo>
                    <a:pt x="296" y="141"/>
                    <a:pt x="292" y="135"/>
                    <a:pt x="290" y="128"/>
                  </a:cubicBezTo>
                  <a:cubicBezTo>
                    <a:pt x="287" y="122"/>
                    <a:pt x="285" y="115"/>
                    <a:pt x="282" y="109"/>
                  </a:cubicBezTo>
                  <a:cubicBezTo>
                    <a:pt x="276" y="97"/>
                    <a:pt x="271" y="84"/>
                    <a:pt x="265" y="73"/>
                  </a:cubicBezTo>
                  <a:cubicBezTo>
                    <a:pt x="265" y="72"/>
                    <a:pt x="265" y="72"/>
                    <a:pt x="265" y="73"/>
                  </a:cubicBezTo>
                  <a:cubicBezTo>
                    <a:pt x="264" y="79"/>
                    <a:pt x="265" y="87"/>
                    <a:pt x="265" y="96"/>
                  </a:cubicBezTo>
                  <a:close/>
                  <a:moveTo>
                    <a:pt x="274" y="87"/>
                  </a:moveTo>
                  <a:cubicBezTo>
                    <a:pt x="276" y="89"/>
                    <a:pt x="276" y="92"/>
                    <a:pt x="278" y="94"/>
                  </a:cubicBezTo>
                  <a:cubicBezTo>
                    <a:pt x="278" y="93"/>
                    <a:pt x="278" y="93"/>
                    <a:pt x="278" y="93"/>
                  </a:cubicBezTo>
                  <a:cubicBezTo>
                    <a:pt x="280" y="93"/>
                    <a:pt x="283" y="93"/>
                    <a:pt x="285" y="93"/>
                  </a:cubicBezTo>
                  <a:cubicBezTo>
                    <a:pt x="291" y="93"/>
                    <a:pt x="299" y="87"/>
                    <a:pt x="301" y="83"/>
                  </a:cubicBezTo>
                  <a:cubicBezTo>
                    <a:pt x="302" y="81"/>
                    <a:pt x="302" y="79"/>
                    <a:pt x="300" y="78"/>
                  </a:cubicBezTo>
                  <a:cubicBezTo>
                    <a:pt x="295" y="87"/>
                    <a:pt x="283" y="86"/>
                    <a:pt x="274" y="87"/>
                  </a:cubicBezTo>
                  <a:close/>
                  <a:moveTo>
                    <a:pt x="278" y="96"/>
                  </a:moveTo>
                  <a:cubicBezTo>
                    <a:pt x="279" y="96"/>
                    <a:pt x="279" y="97"/>
                    <a:pt x="279" y="98"/>
                  </a:cubicBezTo>
                  <a:cubicBezTo>
                    <a:pt x="283" y="98"/>
                    <a:pt x="287" y="99"/>
                    <a:pt x="290" y="98"/>
                  </a:cubicBezTo>
                  <a:cubicBezTo>
                    <a:pt x="297" y="98"/>
                    <a:pt x="302" y="92"/>
                    <a:pt x="305" y="87"/>
                  </a:cubicBezTo>
                  <a:cubicBezTo>
                    <a:pt x="304" y="86"/>
                    <a:pt x="304" y="84"/>
                    <a:pt x="303" y="84"/>
                  </a:cubicBezTo>
                  <a:cubicBezTo>
                    <a:pt x="298" y="92"/>
                    <a:pt x="289" y="97"/>
                    <a:pt x="278" y="96"/>
                  </a:cubicBezTo>
                  <a:close/>
                  <a:moveTo>
                    <a:pt x="54" y="102"/>
                  </a:moveTo>
                  <a:cubicBezTo>
                    <a:pt x="55" y="102"/>
                    <a:pt x="56" y="103"/>
                    <a:pt x="57" y="102"/>
                  </a:cubicBezTo>
                  <a:cubicBezTo>
                    <a:pt x="57" y="100"/>
                    <a:pt x="60" y="96"/>
                    <a:pt x="61" y="92"/>
                  </a:cubicBezTo>
                  <a:cubicBezTo>
                    <a:pt x="62" y="90"/>
                    <a:pt x="65" y="84"/>
                    <a:pt x="60" y="84"/>
                  </a:cubicBezTo>
                  <a:cubicBezTo>
                    <a:pt x="59" y="91"/>
                    <a:pt x="56" y="95"/>
                    <a:pt x="54" y="102"/>
                  </a:cubicBezTo>
                  <a:close/>
                  <a:moveTo>
                    <a:pt x="72" y="88"/>
                  </a:moveTo>
                  <a:cubicBezTo>
                    <a:pt x="69" y="92"/>
                    <a:pt x="66" y="99"/>
                    <a:pt x="64" y="105"/>
                  </a:cubicBezTo>
                  <a:cubicBezTo>
                    <a:pt x="66" y="106"/>
                    <a:pt x="68" y="108"/>
                    <a:pt x="70" y="110"/>
                  </a:cubicBezTo>
                  <a:cubicBezTo>
                    <a:pt x="73" y="104"/>
                    <a:pt x="76" y="98"/>
                    <a:pt x="78" y="91"/>
                  </a:cubicBezTo>
                  <a:cubicBezTo>
                    <a:pt x="77" y="89"/>
                    <a:pt x="74" y="88"/>
                    <a:pt x="72" y="88"/>
                  </a:cubicBezTo>
                  <a:close/>
                  <a:moveTo>
                    <a:pt x="79" y="94"/>
                  </a:moveTo>
                  <a:cubicBezTo>
                    <a:pt x="79" y="95"/>
                    <a:pt x="79" y="96"/>
                    <a:pt x="79" y="97"/>
                  </a:cubicBezTo>
                  <a:cubicBezTo>
                    <a:pt x="77" y="101"/>
                    <a:pt x="74" y="105"/>
                    <a:pt x="73" y="109"/>
                  </a:cubicBezTo>
                  <a:cubicBezTo>
                    <a:pt x="72" y="113"/>
                    <a:pt x="72" y="118"/>
                    <a:pt x="71" y="123"/>
                  </a:cubicBezTo>
                  <a:cubicBezTo>
                    <a:pt x="71" y="135"/>
                    <a:pt x="72" y="143"/>
                    <a:pt x="70" y="154"/>
                  </a:cubicBezTo>
                  <a:cubicBezTo>
                    <a:pt x="74" y="157"/>
                    <a:pt x="78" y="160"/>
                    <a:pt x="82" y="163"/>
                  </a:cubicBezTo>
                  <a:cubicBezTo>
                    <a:pt x="83" y="155"/>
                    <a:pt x="83" y="148"/>
                    <a:pt x="83" y="139"/>
                  </a:cubicBezTo>
                  <a:cubicBezTo>
                    <a:pt x="83" y="131"/>
                    <a:pt x="82" y="123"/>
                    <a:pt x="82" y="117"/>
                  </a:cubicBezTo>
                  <a:cubicBezTo>
                    <a:pt x="82" y="109"/>
                    <a:pt x="83" y="97"/>
                    <a:pt x="82" y="89"/>
                  </a:cubicBezTo>
                  <a:cubicBezTo>
                    <a:pt x="81" y="91"/>
                    <a:pt x="80" y="92"/>
                    <a:pt x="79" y="94"/>
                  </a:cubicBezTo>
                  <a:close/>
                  <a:moveTo>
                    <a:pt x="280" y="100"/>
                  </a:moveTo>
                  <a:cubicBezTo>
                    <a:pt x="285" y="111"/>
                    <a:pt x="290" y="124"/>
                    <a:pt x="295" y="136"/>
                  </a:cubicBezTo>
                  <a:cubicBezTo>
                    <a:pt x="305" y="137"/>
                    <a:pt x="318" y="131"/>
                    <a:pt x="322" y="122"/>
                  </a:cubicBezTo>
                  <a:cubicBezTo>
                    <a:pt x="317" y="111"/>
                    <a:pt x="312" y="100"/>
                    <a:pt x="306" y="90"/>
                  </a:cubicBezTo>
                  <a:cubicBezTo>
                    <a:pt x="302" y="97"/>
                    <a:pt x="291" y="104"/>
                    <a:pt x="280" y="100"/>
                  </a:cubicBezTo>
                  <a:close/>
                  <a:moveTo>
                    <a:pt x="43" y="128"/>
                  </a:moveTo>
                  <a:cubicBezTo>
                    <a:pt x="44" y="129"/>
                    <a:pt x="44" y="129"/>
                    <a:pt x="45" y="129"/>
                  </a:cubicBezTo>
                  <a:cubicBezTo>
                    <a:pt x="47" y="123"/>
                    <a:pt x="50" y="117"/>
                    <a:pt x="52" y="111"/>
                  </a:cubicBezTo>
                  <a:cubicBezTo>
                    <a:pt x="51" y="112"/>
                    <a:pt x="51" y="111"/>
                    <a:pt x="50" y="111"/>
                  </a:cubicBezTo>
                  <a:cubicBezTo>
                    <a:pt x="48" y="117"/>
                    <a:pt x="45" y="122"/>
                    <a:pt x="43" y="128"/>
                  </a:cubicBezTo>
                  <a:close/>
                  <a:moveTo>
                    <a:pt x="62" y="115"/>
                  </a:moveTo>
                  <a:cubicBezTo>
                    <a:pt x="59" y="116"/>
                    <a:pt x="58" y="121"/>
                    <a:pt x="57" y="124"/>
                  </a:cubicBezTo>
                  <a:cubicBezTo>
                    <a:pt x="56" y="126"/>
                    <a:pt x="53" y="129"/>
                    <a:pt x="52" y="133"/>
                  </a:cubicBezTo>
                  <a:cubicBezTo>
                    <a:pt x="54" y="134"/>
                    <a:pt x="57" y="136"/>
                    <a:pt x="58" y="138"/>
                  </a:cubicBezTo>
                  <a:cubicBezTo>
                    <a:pt x="61" y="132"/>
                    <a:pt x="64" y="125"/>
                    <a:pt x="66" y="118"/>
                  </a:cubicBezTo>
                  <a:cubicBezTo>
                    <a:pt x="65" y="117"/>
                    <a:pt x="64" y="116"/>
                    <a:pt x="62" y="115"/>
                  </a:cubicBezTo>
                  <a:close/>
                  <a:moveTo>
                    <a:pt x="297" y="139"/>
                  </a:moveTo>
                  <a:cubicBezTo>
                    <a:pt x="297" y="140"/>
                    <a:pt x="297" y="141"/>
                    <a:pt x="298" y="142"/>
                  </a:cubicBezTo>
                  <a:cubicBezTo>
                    <a:pt x="298" y="141"/>
                    <a:pt x="298" y="141"/>
                    <a:pt x="299" y="140"/>
                  </a:cubicBezTo>
                  <a:cubicBezTo>
                    <a:pt x="302" y="141"/>
                    <a:pt x="306" y="140"/>
                    <a:pt x="308" y="140"/>
                  </a:cubicBezTo>
                  <a:cubicBezTo>
                    <a:pt x="314" y="139"/>
                    <a:pt x="320" y="135"/>
                    <a:pt x="323" y="132"/>
                  </a:cubicBezTo>
                  <a:cubicBezTo>
                    <a:pt x="324" y="130"/>
                    <a:pt x="326" y="127"/>
                    <a:pt x="323" y="125"/>
                  </a:cubicBezTo>
                  <a:cubicBezTo>
                    <a:pt x="317" y="134"/>
                    <a:pt x="308" y="138"/>
                    <a:pt x="297" y="139"/>
                  </a:cubicBezTo>
                  <a:close/>
                  <a:moveTo>
                    <a:pt x="326" y="131"/>
                  </a:moveTo>
                  <a:cubicBezTo>
                    <a:pt x="321" y="139"/>
                    <a:pt x="310" y="145"/>
                    <a:pt x="298" y="142"/>
                  </a:cubicBezTo>
                  <a:cubicBezTo>
                    <a:pt x="299" y="146"/>
                    <a:pt x="301" y="150"/>
                    <a:pt x="306" y="148"/>
                  </a:cubicBezTo>
                  <a:cubicBezTo>
                    <a:pt x="316" y="150"/>
                    <a:pt x="327" y="146"/>
                    <a:pt x="330" y="137"/>
                  </a:cubicBezTo>
                  <a:cubicBezTo>
                    <a:pt x="328" y="135"/>
                    <a:pt x="328" y="132"/>
                    <a:pt x="326" y="131"/>
                  </a:cubicBezTo>
                  <a:close/>
                  <a:moveTo>
                    <a:pt x="37" y="140"/>
                  </a:moveTo>
                  <a:cubicBezTo>
                    <a:pt x="36" y="142"/>
                    <a:pt x="35" y="145"/>
                    <a:pt x="34" y="147"/>
                  </a:cubicBezTo>
                  <a:cubicBezTo>
                    <a:pt x="38" y="148"/>
                    <a:pt x="41" y="147"/>
                    <a:pt x="45" y="149"/>
                  </a:cubicBezTo>
                  <a:cubicBezTo>
                    <a:pt x="47" y="150"/>
                    <a:pt x="49" y="153"/>
                    <a:pt x="51" y="154"/>
                  </a:cubicBezTo>
                  <a:cubicBezTo>
                    <a:pt x="52" y="151"/>
                    <a:pt x="53" y="150"/>
                    <a:pt x="54" y="147"/>
                  </a:cubicBezTo>
                  <a:cubicBezTo>
                    <a:pt x="50" y="143"/>
                    <a:pt x="44" y="140"/>
                    <a:pt x="37" y="140"/>
                  </a:cubicBezTo>
                  <a:close/>
                  <a:moveTo>
                    <a:pt x="313" y="160"/>
                  </a:moveTo>
                  <a:cubicBezTo>
                    <a:pt x="320" y="161"/>
                    <a:pt x="328" y="157"/>
                    <a:pt x="332" y="153"/>
                  </a:cubicBezTo>
                  <a:cubicBezTo>
                    <a:pt x="335" y="149"/>
                    <a:pt x="334" y="145"/>
                    <a:pt x="332" y="141"/>
                  </a:cubicBezTo>
                  <a:cubicBezTo>
                    <a:pt x="332" y="141"/>
                    <a:pt x="331" y="141"/>
                    <a:pt x="331" y="141"/>
                  </a:cubicBezTo>
                  <a:cubicBezTo>
                    <a:pt x="326" y="150"/>
                    <a:pt x="312" y="151"/>
                    <a:pt x="302" y="151"/>
                  </a:cubicBezTo>
                  <a:cubicBezTo>
                    <a:pt x="303" y="154"/>
                    <a:pt x="304" y="157"/>
                    <a:pt x="306" y="159"/>
                  </a:cubicBezTo>
                  <a:cubicBezTo>
                    <a:pt x="308" y="159"/>
                    <a:pt x="311" y="160"/>
                    <a:pt x="313" y="160"/>
                  </a:cubicBezTo>
                  <a:close/>
                  <a:moveTo>
                    <a:pt x="114" y="154"/>
                  </a:moveTo>
                  <a:cubicBezTo>
                    <a:pt x="125" y="157"/>
                    <a:pt x="139" y="158"/>
                    <a:pt x="153" y="156"/>
                  </a:cubicBezTo>
                  <a:cubicBezTo>
                    <a:pt x="153" y="152"/>
                    <a:pt x="153" y="149"/>
                    <a:pt x="153" y="145"/>
                  </a:cubicBezTo>
                  <a:cubicBezTo>
                    <a:pt x="139" y="147"/>
                    <a:pt x="124" y="147"/>
                    <a:pt x="115" y="144"/>
                  </a:cubicBezTo>
                  <a:cubicBezTo>
                    <a:pt x="114" y="147"/>
                    <a:pt x="114" y="150"/>
                    <a:pt x="114" y="154"/>
                  </a:cubicBezTo>
                  <a:close/>
                  <a:moveTo>
                    <a:pt x="32" y="153"/>
                  </a:moveTo>
                  <a:cubicBezTo>
                    <a:pt x="40" y="153"/>
                    <a:pt x="44" y="158"/>
                    <a:pt x="49" y="160"/>
                  </a:cubicBezTo>
                  <a:cubicBezTo>
                    <a:pt x="49" y="159"/>
                    <a:pt x="50" y="158"/>
                    <a:pt x="50" y="157"/>
                  </a:cubicBezTo>
                  <a:cubicBezTo>
                    <a:pt x="47" y="152"/>
                    <a:pt x="41" y="150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50"/>
                    <a:pt x="32" y="151"/>
                    <a:pt x="32" y="153"/>
                  </a:cubicBezTo>
                  <a:close/>
                  <a:moveTo>
                    <a:pt x="332" y="156"/>
                  </a:moveTo>
                  <a:cubicBezTo>
                    <a:pt x="326" y="163"/>
                    <a:pt x="317" y="163"/>
                    <a:pt x="307" y="162"/>
                  </a:cubicBezTo>
                  <a:cubicBezTo>
                    <a:pt x="309" y="166"/>
                    <a:pt x="310" y="171"/>
                    <a:pt x="314" y="172"/>
                  </a:cubicBezTo>
                  <a:cubicBezTo>
                    <a:pt x="316" y="173"/>
                    <a:pt x="321" y="173"/>
                    <a:pt x="323" y="173"/>
                  </a:cubicBezTo>
                  <a:cubicBezTo>
                    <a:pt x="331" y="172"/>
                    <a:pt x="337" y="168"/>
                    <a:pt x="339" y="162"/>
                  </a:cubicBezTo>
                  <a:cubicBezTo>
                    <a:pt x="341" y="158"/>
                    <a:pt x="338" y="154"/>
                    <a:pt x="336" y="150"/>
                  </a:cubicBezTo>
                  <a:cubicBezTo>
                    <a:pt x="335" y="152"/>
                    <a:pt x="333" y="155"/>
                    <a:pt x="332" y="156"/>
                  </a:cubicBezTo>
                  <a:close/>
                  <a:moveTo>
                    <a:pt x="30" y="160"/>
                  </a:moveTo>
                  <a:cubicBezTo>
                    <a:pt x="33" y="164"/>
                    <a:pt x="45" y="169"/>
                    <a:pt x="48" y="162"/>
                  </a:cubicBezTo>
                  <a:cubicBezTo>
                    <a:pt x="42" y="159"/>
                    <a:pt x="38" y="155"/>
                    <a:pt x="31" y="154"/>
                  </a:cubicBezTo>
                  <a:cubicBezTo>
                    <a:pt x="30" y="156"/>
                    <a:pt x="30" y="158"/>
                    <a:pt x="30" y="160"/>
                  </a:cubicBezTo>
                  <a:close/>
                  <a:moveTo>
                    <a:pt x="115" y="166"/>
                  </a:moveTo>
                  <a:cubicBezTo>
                    <a:pt x="119" y="167"/>
                    <a:pt x="125" y="169"/>
                    <a:pt x="132" y="169"/>
                  </a:cubicBezTo>
                  <a:cubicBezTo>
                    <a:pt x="138" y="170"/>
                    <a:pt x="149" y="171"/>
                    <a:pt x="152" y="167"/>
                  </a:cubicBezTo>
                  <a:cubicBezTo>
                    <a:pt x="153" y="165"/>
                    <a:pt x="152" y="160"/>
                    <a:pt x="152" y="159"/>
                  </a:cubicBezTo>
                  <a:cubicBezTo>
                    <a:pt x="139" y="159"/>
                    <a:pt x="125" y="160"/>
                    <a:pt x="114" y="156"/>
                  </a:cubicBezTo>
                  <a:cubicBezTo>
                    <a:pt x="114" y="160"/>
                    <a:pt x="113" y="164"/>
                    <a:pt x="115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07"/>
            <p:cNvSpPr>
              <a:spLocks noEditPoints="1"/>
            </p:cNvSpPr>
            <p:nvPr/>
          </p:nvSpPr>
          <p:spPr bwMode="auto">
            <a:xfrm>
              <a:off x="7893051" y="3754438"/>
              <a:ext cx="96838" cy="369888"/>
            </a:xfrm>
            <a:custGeom>
              <a:avLst/>
              <a:gdLst>
                <a:gd name="T0" fmla="*/ 28 w 31"/>
                <a:gd name="T1" fmla="*/ 114 h 117"/>
                <a:gd name="T2" fmla="*/ 4 w 31"/>
                <a:gd name="T3" fmla="*/ 114 h 117"/>
                <a:gd name="T4" fmla="*/ 2 w 31"/>
                <a:gd name="T5" fmla="*/ 91 h 117"/>
                <a:gd name="T6" fmla="*/ 3 w 31"/>
                <a:gd name="T7" fmla="*/ 67 h 117"/>
                <a:gd name="T8" fmla="*/ 2 w 31"/>
                <a:gd name="T9" fmla="*/ 61 h 117"/>
                <a:gd name="T10" fmla="*/ 2 w 31"/>
                <a:gd name="T11" fmla="*/ 34 h 117"/>
                <a:gd name="T12" fmla="*/ 1 w 31"/>
                <a:gd name="T13" fmla="*/ 18 h 117"/>
                <a:gd name="T14" fmla="*/ 2 w 31"/>
                <a:gd name="T15" fmla="*/ 5 h 117"/>
                <a:gd name="T16" fmla="*/ 7 w 31"/>
                <a:gd name="T17" fmla="*/ 1 h 117"/>
                <a:gd name="T18" fmla="*/ 12 w 31"/>
                <a:gd name="T19" fmla="*/ 1 h 117"/>
                <a:gd name="T20" fmla="*/ 29 w 31"/>
                <a:gd name="T21" fmla="*/ 7 h 117"/>
                <a:gd name="T22" fmla="*/ 29 w 31"/>
                <a:gd name="T23" fmla="*/ 24 h 117"/>
                <a:gd name="T24" fmla="*/ 29 w 31"/>
                <a:gd name="T25" fmla="*/ 82 h 117"/>
                <a:gd name="T26" fmla="*/ 28 w 31"/>
                <a:gd name="T27" fmla="*/ 114 h 117"/>
                <a:gd name="T28" fmla="*/ 9 w 31"/>
                <a:gd name="T29" fmla="*/ 112 h 117"/>
                <a:gd name="T30" fmla="*/ 19 w 31"/>
                <a:gd name="T31" fmla="*/ 112 h 117"/>
                <a:gd name="T32" fmla="*/ 26 w 31"/>
                <a:gd name="T33" fmla="*/ 108 h 117"/>
                <a:gd name="T34" fmla="*/ 26 w 31"/>
                <a:gd name="T35" fmla="*/ 97 h 117"/>
                <a:gd name="T36" fmla="*/ 26 w 31"/>
                <a:gd name="T37" fmla="*/ 76 h 117"/>
                <a:gd name="T38" fmla="*/ 27 w 31"/>
                <a:gd name="T39" fmla="*/ 24 h 117"/>
                <a:gd name="T40" fmla="*/ 27 w 31"/>
                <a:gd name="T41" fmla="*/ 10 h 117"/>
                <a:gd name="T42" fmla="*/ 21 w 31"/>
                <a:gd name="T43" fmla="*/ 5 h 117"/>
                <a:gd name="T44" fmla="*/ 7 w 31"/>
                <a:gd name="T45" fmla="*/ 5 h 117"/>
                <a:gd name="T46" fmla="*/ 4 w 31"/>
                <a:gd name="T47" fmla="*/ 13 h 117"/>
                <a:gd name="T48" fmla="*/ 4 w 31"/>
                <a:gd name="T49" fmla="*/ 15 h 117"/>
                <a:gd name="T50" fmla="*/ 5 w 31"/>
                <a:gd name="T51" fmla="*/ 54 h 117"/>
                <a:gd name="T52" fmla="*/ 4 w 31"/>
                <a:gd name="T53" fmla="*/ 106 h 117"/>
                <a:gd name="T54" fmla="*/ 4 w 31"/>
                <a:gd name="T55" fmla="*/ 109 h 117"/>
                <a:gd name="T56" fmla="*/ 8 w 31"/>
                <a:gd name="T57" fmla="*/ 113 h 117"/>
                <a:gd name="T58" fmla="*/ 9 w 31"/>
                <a:gd name="T59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117">
                  <a:moveTo>
                    <a:pt x="28" y="114"/>
                  </a:moveTo>
                  <a:cubicBezTo>
                    <a:pt x="22" y="117"/>
                    <a:pt x="12" y="117"/>
                    <a:pt x="4" y="114"/>
                  </a:cubicBezTo>
                  <a:cubicBezTo>
                    <a:pt x="0" y="108"/>
                    <a:pt x="2" y="100"/>
                    <a:pt x="2" y="91"/>
                  </a:cubicBezTo>
                  <a:cubicBezTo>
                    <a:pt x="2" y="83"/>
                    <a:pt x="3" y="75"/>
                    <a:pt x="3" y="67"/>
                  </a:cubicBezTo>
                  <a:cubicBezTo>
                    <a:pt x="3" y="65"/>
                    <a:pt x="2" y="63"/>
                    <a:pt x="2" y="61"/>
                  </a:cubicBezTo>
                  <a:cubicBezTo>
                    <a:pt x="3" y="51"/>
                    <a:pt x="2" y="42"/>
                    <a:pt x="2" y="34"/>
                  </a:cubicBezTo>
                  <a:cubicBezTo>
                    <a:pt x="1" y="28"/>
                    <a:pt x="1" y="23"/>
                    <a:pt x="1" y="18"/>
                  </a:cubicBezTo>
                  <a:cubicBezTo>
                    <a:pt x="2" y="14"/>
                    <a:pt x="0" y="9"/>
                    <a:pt x="2" y="5"/>
                  </a:cubicBezTo>
                  <a:cubicBezTo>
                    <a:pt x="3" y="3"/>
                    <a:pt x="6" y="1"/>
                    <a:pt x="7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9" y="1"/>
                    <a:pt x="26" y="0"/>
                    <a:pt x="29" y="7"/>
                  </a:cubicBezTo>
                  <a:cubicBezTo>
                    <a:pt x="31" y="13"/>
                    <a:pt x="29" y="19"/>
                    <a:pt x="29" y="24"/>
                  </a:cubicBezTo>
                  <a:cubicBezTo>
                    <a:pt x="28" y="41"/>
                    <a:pt x="29" y="64"/>
                    <a:pt x="29" y="82"/>
                  </a:cubicBezTo>
                  <a:cubicBezTo>
                    <a:pt x="29" y="94"/>
                    <a:pt x="30" y="104"/>
                    <a:pt x="28" y="114"/>
                  </a:cubicBezTo>
                  <a:close/>
                  <a:moveTo>
                    <a:pt x="9" y="112"/>
                  </a:moveTo>
                  <a:cubicBezTo>
                    <a:pt x="10" y="113"/>
                    <a:pt x="16" y="114"/>
                    <a:pt x="19" y="112"/>
                  </a:cubicBezTo>
                  <a:cubicBezTo>
                    <a:pt x="23" y="114"/>
                    <a:pt x="26" y="112"/>
                    <a:pt x="26" y="108"/>
                  </a:cubicBezTo>
                  <a:cubicBezTo>
                    <a:pt x="27" y="105"/>
                    <a:pt x="26" y="101"/>
                    <a:pt x="26" y="97"/>
                  </a:cubicBezTo>
                  <a:cubicBezTo>
                    <a:pt x="27" y="90"/>
                    <a:pt x="26" y="83"/>
                    <a:pt x="26" y="76"/>
                  </a:cubicBezTo>
                  <a:cubicBezTo>
                    <a:pt x="27" y="56"/>
                    <a:pt x="26" y="43"/>
                    <a:pt x="27" y="24"/>
                  </a:cubicBezTo>
                  <a:cubicBezTo>
                    <a:pt x="27" y="19"/>
                    <a:pt x="28" y="13"/>
                    <a:pt x="27" y="10"/>
                  </a:cubicBezTo>
                  <a:cubicBezTo>
                    <a:pt x="26" y="8"/>
                    <a:pt x="24" y="6"/>
                    <a:pt x="21" y="5"/>
                  </a:cubicBezTo>
                  <a:cubicBezTo>
                    <a:pt x="17" y="2"/>
                    <a:pt x="10" y="5"/>
                    <a:pt x="7" y="5"/>
                  </a:cubicBezTo>
                  <a:cubicBezTo>
                    <a:pt x="4" y="6"/>
                    <a:pt x="4" y="10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27"/>
                    <a:pt x="4" y="41"/>
                    <a:pt x="5" y="54"/>
                  </a:cubicBezTo>
                  <a:cubicBezTo>
                    <a:pt x="6" y="71"/>
                    <a:pt x="4" y="91"/>
                    <a:pt x="4" y="106"/>
                  </a:cubicBezTo>
                  <a:cubicBezTo>
                    <a:pt x="4" y="107"/>
                    <a:pt x="5" y="108"/>
                    <a:pt x="4" y="109"/>
                  </a:cubicBezTo>
                  <a:cubicBezTo>
                    <a:pt x="6" y="110"/>
                    <a:pt x="7" y="112"/>
                    <a:pt x="8" y="113"/>
                  </a:cubicBezTo>
                  <a:cubicBezTo>
                    <a:pt x="8" y="112"/>
                    <a:pt x="8" y="111"/>
                    <a:pt x="9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4294967295"/>
          </p:nvPr>
        </p:nvSpPr>
        <p:spPr>
          <a:xfrm>
            <a:off x="8821738" y="246063"/>
            <a:ext cx="322262" cy="292100"/>
          </a:xfrm>
          <a:prstGeom prst="rect">
            <a:avLst/>
          </a:prstGeom>
        </p:spPr>
        <p:txBody>
          <a:bodyPr/>
          <a:lstStyle/>
          <a:p>
            <a:fld id="{FCEE2C88-6C8F-484D-AF69-578F576B1F44}" type="slidenum">
              <a:rPr lang="en-US" smtClean="0"/>
            </a:fld>
            <a:endParaRPr lang="en-US" dirty="0"/>
          </a:p>
        </p:txBody>
      </p:sp>
      <p:grpSp>
        <p:nvGrpSpPr>
          <p:cNvPr id="11" name="组合 10"/>
          <p:cNvGrpSpPr/>
          <p:nvPr/>
        </p:nvGrpSpPr>
        <p:grpSpPr>
          <a:xfrm>
            <a:off x="3246795" y="1166888"/>
            <a:ext cx="4060212" cy="705145"/>
            <a:chOff x="2979323" y="1026214"/>
            <a:chExt cx="4060212" cy="705145"/>
          </a:xfrm>
        </p:grpSpPr>
        <p:sp>
          <p:nvSpPr>
            <p:cNvPr id="29" name="TextBox 28"/>
            <p:cNvSpPr txBox="1"/>
            <p:nvPr/>
          </p:nvSpPr>
          <p:spPr>
            <a:xfrm>
              <a:off x="2979323" y="1026214"/>
              <a:ext cx="1513926" cy="307777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r>
                <a:rPr lang="zh-CN" altLang="en-US" sz="1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en-AU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985797" y="1247059"/>
              <a:ext cx="4053738" cy="484300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9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itchFamily="34" charset="0"/>
              </a:endParaRPr>
            </a:p>
          </p:txBody>
        </p:sp>
      </p:grpSp>
      <p:sp>
        <p:nvSpPr>
          <p:cNvPr id="37" name="Chevron 36"/>
          <p:cNvSpPr/>
          <p:nvPr/>
        </p:nvSpPr>
        <p:spPr>
          <a:xfrm>
            <a:off x="1874030" y="1235152"/>
            <a:ext cx="1138715" cy="593540"/>
          </a:xfrm>
          <a:prstGeom prst="chevron">
            <a:avLst>
              <a:gd name="adj" fmla="val 27026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en-US" sz="2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9" name="Chevron 38"/>
          <p:cNvSpPr/>
          <p:nvPr/>
        </p:nvSpPr>
        <p:spPr>
          <a:xfrm>
            <a:off x="1874030" y="2925851"/>
            <a:ext cx="1138715" cy="593540"/>
          </a:xfrm>
          <a:prstGeom prst="chevron">
            <a:avLst>
              <a:gd name="adj" fmla="val 27026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en-US" sz="2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8" name="Chevron 37"/>
          <p:cNvSpPr/>
          <p:nvPr/>
        </p:nvSpPr>
        <p:spPr>
          <a:xfrm>
            <a:off x="1874030" y="2077406"/>
            <a:ext cx="1138715" cy="593540"/>
          </a:xfrm>
          <a:prstGeom prst="chevron">
            <a:avLst>
              <a:gd name="adj" fmla="val 27026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en-US" sz="2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40" name="Chevron 39"/>
          <p:cNvSpPr/>
          <p:nvPr/>
        </p:nvSpPr>
        <p:spPr>
          <a:xfrm>
            <a:off x="1874030" y="3763739"/>
            <a:ext cx="1138715" cy="593540"/>
          </a:xfrm>
          <a:prstGeom prst="chevron">
            <a:avLst>
              <a:gd name="adj" fmla="val 27026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en-US" sz="21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3253269" y="2009838"/>
            <a:ext cx="4060212" cy="705145"/>
            <a:chOff x="2979323" y="1026214"/>
            <a:chExt cx="4060212" cy="705145"/>
          </a:xfrm>
        </p:grpSpPr>
        <p:sp>
          <p:nvSpPr>
            <p:cNvPr id="25" name="TextBox 28"/>
            <p:cNvSpPr txBox="1"/>
            <p:nvPr/>
          </p:nvSpPr>
          <p:spPr>
            <a:xfrm>
              <a:off x="2979323" y="1026214"/>
              <a:ext cx="1513926" cy="307777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r>
                <a:rPr lang="zh-CN" altLang="en-US" sz="1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en-AU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6" name="TextBox 29"/>
            <p:cNvSpPr txBox="1"/>
            <p:nvPr/>
          </p:nvSpPr>
          <p:spPr>
            <a:xfrm>
              <a:off x="2985797" y="1247059"/>
              <a:ext cx="4053738" cy="484300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9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itchFamily="34" charset="0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3250032" y="2858283"/>
            <a:ext cx="4060212" cy="705145"/>
            <a:chOff x="2979323" y="1026214"/>
            <a:chExt cx="4060212" cy="705145"/>
          </a:xfrm>
        </p:grpSpPr>
        <p:sp>
          <p:nvSpPr>
            <p:cNvPr id="28" name="TextBox 28"/>
            <p:cNvSpPr txBox="1"/>
            <p:nvPr/>
          </p:nvSpPr>
          <p:spPr>
            <a:xfrm>
              <a:off x="2979323" y="1026214"/>
              <a:ext cx="1513926" cy="307777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r>
                <a:rPr lang="zh-CN" altLang="en-US" sz="1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en-AU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1" name="TextBox 29"/>
            <p:cNvSpPr txBox="1"/>
            <p:nvPr/>
          </p:nvSpPr>
          <p:spPr>
            <a:xfrm>
              <a:off x="2985797" y="1247059"/>
              <a:ext cx="4053738" cy="484300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9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itchFamily="34" charset="0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3259743" y="3696171"/>
            <a:ext cx="4060212" cy="705145"/>
            <a:chOff x="2979323" y="1026214"/>
            <a:chExt cx="4060212" cy="705145"/>
          </a:xfrm>
        </p:grpSpPr>
        <p:sp>
          <p:nvSpPr>
            <p:cNvPr id="43" name="TextBox 28"/>
            <p:cNvSpPr txBox="1"/>
            <p:nvPr/>
          </p:nvSpPr>
          <p:spPr>
            <a:xfrm>
              <a:off x="2979323" y="1026214"/>
              <a:ext cx="1513926" cy="307777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r>
                <a:rPr lang="zh-CN" altLang="en-US" sz="1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en-AU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4" name="TextBox 29"/>
            <p:cNvSpPr txBox="1"/>
            <p:nvPr/>
          </p:nvSpPr>
          <p:spPr>
            <a:xfrm>
              <a:off x="2985797" y="1247059"/>
              <a:ext cx="4053738" cy="484300"/>
            </a:xfrm>
            <a:prstGeom prst="rect">
              <a:avLst/>
            </a:prstGeom>
            <a:noFill/>
          </p:spPr>
          <p:txBody>
            <a:bodyPr wrap="square" lIns="27000" rIns="2700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9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itchFamily="34" charset="0"/>
              </a:endParaRPr>
            </a:p>
          </p:txBody>
        </p:sp>
      </p:grpSp>
      <p:sp>
        <p:nvSpPr>
          <p:cNvPr id="33" name="文本框 32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研究意义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308674" y="326400"/>
            <a:ext cx="805628" cy="423578"/>
            <a:chOff x="7394576" y="3627438"/>
            <a:chExt cx="1077913" cy="566738"/>
          </a:xfrm>
          <a:solidFill>
            <a:schemeClr val="accent2"/>
          </a:solidFill>
        </p:grpSpPr>
        <p:sp>
          <p:nvSpPr>
            <p:cNvPr id="35" name="Freeform 100"/>
            <p:cNvSpPr/>
            <p:nvPr/>
          </p:nvSpPr>
          <p:spPr bwMode="auto">
            <a:xfrm>
              <a:off x="8123238" y="3681413"/>
              <a:ext cx="96838" cy="15875"/>
            </a:xfrm>
            <a:custGeom>
              <a:avLst/>
              <a:gdLst>
                <a:gd name="T0" fmla="*/ 31 w 31"/>
                <a:gd name="T1" fmla="*/ 2 h 5"/>
                <a:gd name="T2" fmla="*/ 30 w 31"/>
                <a:gd name="T3" fmla="*/ 5 h 5"/>
                <a:gd name="T4" fmla="*/ 0 w 31"/>
                <a:gd name="T5" fmla="*/ 4 h 5"/>
                <a:gd name="T6" fmla="*/ 12 w 31"/>
                <a:gd name="T7" fmla="*/ 1 h 5"/>
                <a:gd name="T8" fmla="*/ 18 w 31"/>
                <a:gd name="T9" fmla="*/ 0 h 5"/>
                <a:gd name="T10" fmla="*/ 26 w 31"/>
                <a:gd name="T11" fmla="*/ 2 h 5"/>
                <a:gd name="T12" fmla="*/ 31 w 31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">
                  <a:moveTo>
                    <a:pt x="31" y="2"/>
                  </a:moveTo>
                  <a:cubicBezTo>
                    <a:pt x="31" y="3"/>
                    <a:pt x="31" y="4"/>
                    <a:pt x="30" y="5"/>
                  </a:cubicBezTo>
                  <a:cubicBezTo>
                    <a:pt x="21" y="2"/>
                    <a:pt x="11" y="3"/>
                    <a:pt x="0" y="4"/>
                  </a:cubicBezTo>
                  <a:cubicBezTo>
                    <a:pt x="1" y="0"/>
                    <a:pt x="8" y="1"/>
                    <a:pt x="12" y="1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8" y="2"/>
                    <a:pt x="30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01"/>
            <p:cNvSpPr/>
            <p:nvPr/>
          </p:nvSpPr>
          <p:spPr bwMode="auto">
            <a:xfrm>
              <a:off x="8129588" y="3706813"/>
              <a:ext cx="90488" cy="15875"/>
            </a:xfrm>
            <a:custGeom>
              <a:avLst/>
              <a:gdLst>
                <a:gd name="T0" fmla="*/ 28 w 29"/>
                <a:gd name="T1" fmla="*/ 2 h 5"/>
                <a:gd name="T2" fmla="*/ 29 w 29"/>
                <a:gd name="T3" fmla="*/ 5 h 5"/>
                <a:gd name="T4" fmla="*/ 21 w 29"/>
                <a:gd name="T5" fmla="*/ 3 h 5"/>
                <a:gd name="T6" fmla="*/ 0 w 29"/>
                <a:gd name="T7" fmla="*/ 5 h 5"/>
                <a:gd name="T8" fmla="*/ 0 w 29"/>
                <a:gd name="T9" fmla="*/ 3 h 5"/>
                <a:gd name="T10" fmla="*/ 18 w 29"/>
                <a:gd name="T11" fmla="*/ 0 h 5"/>
                <a:gd name="T12" fmla="*/ 28 w 29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">
                  <a:moveTo>
                    <a:pt x="28" y="2"/>
                  </a:moveTo>
                  <a:cubicBezTo>
                    <a:pt x="28" y="2"/>
                    <a:pt x="29" y="3"/>
                    <a:pt x="29" y="5"/>
                  </a:cubicBezTo>
                  <a:cubicBezTo>
                    <a:pt x="26" y="5"/>
                    <a:pt x="23" y="3"/>
                    <a:pt x="21" y="3"/>
                  </a:cubicBezTo>
                  <a:cubicBezTo>
                    <a:pt x="13" y="2"/>
                    <a:pt x="7" y="3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13" y="0"/>
                    <a:pt x="18" y="0"/>
                  </a:cubicBezTo>
                  <a:cubicBezTo>
                    <a:pt x="22" y="1"/>
                    <a:pt x="24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02"/>
            <p:cNvSpPr/>
            <p:nvPr/>
          </p:nvSpPr>
          <p:spPr bwMode="auto">
            <a:xfrm>
              <a:off x="8145463" y="3884613"/>
              <a:ext cx="69850" cy="15875"/>
            </a:xfrm>
            <a:custGeom>
              <a:avLst/>
              <a:gdLst>
                <a:gd name="T0" fmla="*/ 21 w 22"/>
                <a:gd name="T1" fmla="*/ 1 h 5"/>
                <a:gd name="T2" fmla="*/ 22 w 22"/>
                <a:gd name="T3" fmla="*/ 3 h 5"/>
                <a:gd name="T4" fmla="*/ 20 w 22"/>
                <a:gd name="T5" fmla="*/ 5 h 5"/>
                <a:gd name="T6" fmla="*/ 0 w 22"/>
                <a:gd name="T7" fmla="*/ 3 h 5"/>
                <a:gd name="T8" fmla="*/ 5 w 22"/>
                <a:gd name="T9" fmla="*/ 1 h 5"/>
                <a:gd name="T10" fmla="*/ 21 w 22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5">
                  <a:moveTo>
                    <a:pt x="21" y="1"/>
                  </a:moveTo>
                  <a:cubicBezTo>
                    <a:pt x="21" y="2"/>
                    <a:pt x="22" y="2"/>
                    <a:pt x="22" y="3"/>
                  </a:cubicBezTo>
                  <a:cubicBezTo>
                    <a:pt x="22" y="4"/>
                    <a:pt x="21" y="4"/>
                    <a:pt x="20" y="5"/>
                  </a:cubicBezTo>
                  <a:cubicBezTo>
                    <a:pt x="15" y="2"/>
                    <a:pt x="5" y="4"/>
                    <a:pt x="0" y="3"/>
                  </a:cubicBezTo>
                  <a:cubicBezTo>
                    <a:pt x="0" y="0"/>
                    <a:pt x="4" y="1"/>
                    <a:pt x="5" y="1"/>
                  </a:cubicBezTo>
                  <a:cubicBezTo>
                    <a:pt x="9" y="0"/>
                    <a:pt x="17" y="2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03"/>
            <p:cNvSpPr/>
            <p:nvPr/>
          </p:nvSpPr>
          <p:spPr bwMode="auto">
            <a:xfrm>
              <a:off x="8145463" y="3900488"/>
              <a:ext cx="71438" cy="20638"/>
            </a:xfrm>
            <a:custGeom>
              <a:avLst/>
              <a:gdLst>
                <a:gd name="T0" fmla="*/ 22 w 23"/>
                <a:gd name="T1" fmla="*/ 3 h 7"/>
                <a:gd name="T2" fmla="*/ 22 w 23"/>
                <a:gd name="T3" fmla="*/ 7 h 7"/>
                <a:gd name="T4" fmla="*/ 8 w 23"/>
                <a:gd name="T5" fmla="*/ 4 h 7"/>
                <a:gd name="T6" fmla="*/ 0 w 23"/>
                <a:gd name="T7" fmla="*/ 3 h 7"/>
                <a:gd name="T8" fmla="*/ 22 w 2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22" y="3"/>
                  </a:moveTo>
                  <a:cubicBezTo>
                    <a:pt x="23" y="4"/>
                    <a:pt x="22" y="6"/>
                    <a:pt x="22" y="7"/>
                  </a:cubicBezTo>
                  <a:cubicBezTo>
                    <a:pt x="18" y="6"/>
                    <a:pt x="13" y="5"/>
                    <a:pt x="8" y="4"/>
                  </a:cubicBezTo>
                  <a:cubicBezTo>
                    <a:pt x="5" y="4"/>
                    <a:pt x="0" y="6"/>
                    <a:pt x="0" y="3"/>
                  </a:cubicBezTo>
                  <a:cubicBezTo>
                    <a:pt x="6" y="0"/>
                    <a:pt x="13" y="4"/>
                    <a:pt x="2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04"/>
            <p:cNvSpPr/>
            <p:nvPr/>
          </p:nvSpPr>
          <p:spPr bwMode="auto">
            <a:xfrm>
              <a:off x="8142288" y="4073525"/>
              <a:ext cx="77788" cy="19050"/>
            </a:xfrm>
            <a:custGeom>
              <a:avLst/>
              <a:gdLst>
                <a:gd name="T0" fmla="*/ 23 w 25"/>
                <a:gd name="T1" fmla="*/ 2 h 6"/>
                <a:gd name="T2" fmla="*/ 22 w 25"/>
                <a:gd name="T3" fmla="*/ 6 h 6"/>
                <a:gd name="T4" fmla="*/ 20 w 25"/>
                <a:gd name="T5" fmla="*/ 5 h 6"/>
                <a:gd name="T6" fmla="*/ 0 w 25"/>
                <a:gd name="T7" fmla="*/ 4 h 6"/>
                <a:gd name="T8" fmla="*/ 13 w 25"/>
                <a:gd name="T9" fmla="*/ 2 h 6"/>
                <a:gd name="T10" fmla="*/ 23 w 2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6">
                  <a:moveTo>
                    <a:pt x="23" y="2"/>
                  </a:moveTo>
                  <a:cubicBezTo>
                    <a:pt x="25" y="3"/>
                    <a:pt x="25" y="6"/>
                    <a:pt x="22" y="6"/>
                  </a:cubicBezTo>
                  <a:cubicBezTo>
                    <a:pt x="22" y="6"/>
                    <a:pt x="21" y="6"/>
                    <a:pt x="20" y="5"/>
                  </a:cubicBezTo>
                  <a:cubicBezTo>
                    <a:pt x="15" y="4"/>
                    <a:pt x="5" y="5"/>
                    <a:pt x="0" y="4"/>
                  </a:cubicBezTo>
                  <a:cubicBezTo>
                    <a:pt x="3" y="0"/>
                    <a:pt x="10" y="2"/>
                    <a:pt x="13" y="2"/>
                  </a:cubicBezTo>
                  <a:cubicBezTo>
                    <a:pt x="18" y="2"/>
                    <a:pt x="19" y="3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05"/>
            <p:cNvSpPr/>
            <p:nvPr/>
          </p:nvSpPr>
          <p:spPr bwMode="auto">
            <a:xfrm>
              <a:off x="8139113" y="4098925"/>
              <a:ext cx="80963" cy="22225"/>
            </a:xfrm>
            <a:custGeom>
              <a:avLst/>
              <a:gdLst>
                <a:gd name="T0" fmla="*/ 25 w 26"/>
                <a:gd name="T1" fmla="*/ 1 h 7"/>
                <a:gd name="T2" fmla="*/ 26 w 26"/>
                <a:gd name="T3" fmla="*/ 4 h 7"/>
                <a:gd name="T4" fmla="*/ 20 w 26"/>
                <a:gd name="T5" fmla="*/ 5 h 7"/>
                <a:gd name="T6" fmla="*/ 5 w 26"/>
                <a:gd name="T7" fmla="*/ 4 h 7"/>
                <a:gd name="T8" fmla="*/ 0 w 26"/>
                <a:gd name="T9" fmla="*/ 3 h 7"/>
                <a:gd name="T10" fmla="*/ 25 w 2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25" y="1"/>
                  </a:moveTo>
                  <a:cubicBezTo>
                    <a:pt x="25" y="2"/>
                    <a:pt x="26" y="3"/>
                    <a:pt x="26" y="4"/>
                  </a:cubicBezTo>
                  <a:cubicBezTo>
                    <a:pt x="25" y="7"/>
                    <a:pt x="23" y="6"/>
                    <a:pt x="20" y="5"/>
                  </a:cubicBezTo>
                  <a:cubicBezTo>
                    <a:pt x="16" y="5"/>
                    <a:pt x="10" y="4"/>
                    <a:pt x="5" y="4"/>
                  </a:cubicBezTo>
                  <a:cubicBezTo>
                    <a:pt x="3" y="4"/>
                    <a:pt x="1" y="5"/>
                    <a:pt x="0" y="3"/>
                  </a:cubicBezTo>
                  <a:cubicBezTo>
                    <a:pt x="6" y="0"/>
                    <a:pt x="17" y="5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06"/>
            <p:cNvSpPr>
              <a:spLocks noEditPoints="1"/>
            </p:cNvSpPr>
            <p:nvPr/>
          </p:nvSpPr>
          <p:spPr bwMode="auto">
            <a:xfrm>
              <a:off x="7394576" y="3627438"/>
              <a:ext cx="1077913" cy="566738"/>
            </a:xfrm>
            <a:custGeom>
              <a:avLst/>
              <a:gdLst>
                <a:gd name="T0" fmla="*/ 114 w 342"/>
                <a:gd name="T1" fmla="*/ 19 h 179"/>
                <a:gd name="T2" fmla="*/ 194 w 342"/>
                <a:gd name="T3" fmla="*/ 30 h 179"/>
                <a:gd name="T4" fmla="*/ 265 w 342"/>
                <a:gd name="T5" fmla="*/ 19 h 179"/>
                <a:gd name="T6" fmla="*/ 335 w 342"/>
                <a:gd name="T7" fmla="*/ 144 h 179"/>
                <a:gd name="T8" fmla="*/ 288 w 342"/>
                <a:gd name="T9" fmla="*/ 167 h 179"/>
                <a:gd name="T10" fmla="*/ 235 w 342"/>
                <a:gd name="T11" fmla="*/ 178 h 179"/>
                <a:gd name="T12" fmla="*/ 173 w 342"/>
                <a:gd name="T13" fmla="*/ 172 h 179"/>
                <a:gd name="T14" fmla="*/ 112 w 342"/>
                <a:gd name="T15" fmla="*/ 168 h 179"/>
                <a:gd name="T16" fmla="*/ 43 w 342"/>
                <a:gd name="T17" fmla="*/ 169 h 179"/>
                <a:gd name="T18" fmla="*/ 52 w 342"/>
                <a:gd name="T19" fmla="*/ 47 h 179"/>
                <a:gd name="T20" fmla="*/ 264 w 342"/>
                <a:gd name="T21" fmla="*/ 132 h 179"/>
                <a:gd name="T22" fmla="*/ 229 w 342"/>
                <a:gd name="T23" fmla="*/ 10 h 179"/>
                <a:gd name="T24" fmla="*/ 246 w 342"/>
                <a:gd name="T25" fmla="*/ 177 h 179"/>
                <a:gd name="T26" fmla="*/ 224 w 342"/>
                <a:gd name="T27" fmla="*/ 168 h 179"/>
                <a:gd name="T28" fmla="*/ 225 w 342"/>
                <a:gd name="T29" fmla="*/ 11 h 179"/>
                <a:gd name="T30" fmla="*/ 134 w 342"/>
                <a:gd name="T31" fmla="*/ 20 h 179"/>
                <a:gd name="T32" fmla="*/ 98 w 342"/>
                <a:gd name="T33" fmla="*/ 49 h 179"/>
                <a:gd name="T34" fmla="*/ 112 w 342"/>
                <a:gd name="T35" fmla="*/ 165 h 179"/>
                <a:gd name="T36" fmla="*/ 111 w 342"/>
                <a:gd name="T37" fmla="*/ 24 h 179"/>
                <a:gd name="T38" fmla="*/ 195 w 342"/>
                <a:gd name="T39" fmla="*/ 57 h 179"/>
                <a:gd name="T40" fmla="*/ 154 w 342"/>
                <a:gd name="T41" fmla="*/ 34 h 179"/>
                <a:gd name="T42" fmla="*/ 156 w 342"/>
                <a:gd name="T43" fmla="*/ 142 h 179"/>
                <a:gd name="T44" fmla="*/ 114 w 342"/>
                <a:gd name="T45" fmla="*/ 39 h 179"/>
                <a:gd name="T46" fmla="*/ 52 w 342"/>
                <a:gd name="T47" fmla="*/ 50 h 179"/>
                <a:gd name="T48" fmla="*/ 15 w 342"/>
                <a:gd name="T49" fmla="*/ 153 h 179"/>
                <a:gd name="T50" fmla="*/ 75 w 342"/>
                <a:gd name="T51" fmla="*/ 45 h 179"/>
                <a:gd name="T52" fmla="*/ 221 w 342"/>
                <a:gd name="T53" fmla="*/ 51 h 179"/>
                <a:gd name="T54" fmla="*/ 221 w 342"/>
                <a:gd name="T55" fmla="*/ 170 h 179"/>
                <a:gd name="T56" fmla="*/ 69 w 342"/>
                <a:gd name="T57" fmla="*/ 85 h 179"/>
                <a:gd name="T58" fmla="*/ 82 w 342"/>
                <a:gd name="T59" fmla="*/ 58 h 179"/>
                <a:gd name="T60" fmla="*/ 72 w 342"/>
                <a:gd name="T61" fmla="*/ 74 h 179"/>
                <a:gd name="T62" fmla="*/ 63 w 342"/>
                <a:gd name="T63" fmla="*/ 93 h 179"/>
                <a:gd name="T64" fmla="*/ 45 w 342"/>
                <a:gd name="T65" fmla="*/ 133 h 179"/>
                <a:gd name="T66" fmla="*/ 50 w 342"/>
                <a:gd name="T67" fmla="*/ 131 h 179"/>
                <a:gd name="T68" fmla="*/ 114 w 342"/>
                <a:gd name="T69" fmla="*/ 51 h 179"/>
                <a:gd name="T70" fmla="*/ 153 w 342"/>
                <a:gd name="T71" fmla="*/ 110 h 179"/>
                <a:gd name="T72" fmla="*/ 198 w 342"/>
                <a:gd name="T73" fmla="*/ 165 h 179"/>
                <a:gd name="T74" fmla="*/ 279 w 342"/>
                <a:gd name="T75" fmla="*/ 76 h 179"/>
                <a:gd name="T76" fmla="*/ 267 w 342"/>
                <a:gd name="T77" fmla="*/ 63 h 179"/>
                <a:gd name="T78" fmla="*/ 76 w 342"/>
                <a:gd name="T79" fmla="*/ 57 h 179"/>
                <a:gd name="T80" fmla="*/ 85 w 342"/>
                <a:gd name="T81" fmla="*/ 61 h 179"/>
                <a:gd name="T82" fmla="*/ 107 w 342"/>
                <a:gd name="T83" fmla="*/ 167 h 179"/>
                <a:gd name="T84" fmla="*/ 93 w 342"/>
                <a:gd name="T85" fmla="*/ 64 h 179"/>
                <a:gd name="T86" fmla="*/ 265 w 342"/>
                <a:gd name="T87" fmla="*/ 103 h 179"/>
                <a:gd name="T88" fmla="*/ 306 w 342"/>
                <a:gd name="T89" fmla="*/ 169 h 179"/>
                <a:gd name="T90" fmla="*/ 265 w 342"/>
                <a:gd name="T91" fmla="*/ 73 h 179"/>
                <a:gd name="T92" fmla="*/ 300 w 342"/>
                <a:gd name="T93" fmla="*/ 78 h 179"/>
                <a:gd name="T94" fmla="*/ 278 w 342"/>
                <a:gd name="T95" fmla="*/ 96 h 179"/>
                <a:gd name="T96" fmla="*/ 64 w 342"/>
                <a:gd name="T97" fmla="*/ 105 h 179"/>
                <a:gd name="T98" fmla="*/ 71 w 342"/>
                <a:gd name="T99" fmla="*/ 123 h 179"/>
                <a:gd name="T100" fmla="*/ 280 w 342"/>
                <a:gd name="T101" fmla="*/ 100 h 179"/>
                <a:gd name="T102" fmla="*/ 52 w 342"/>
                <a:gd name="T103" fmla="*/ 111 h 179"/>
                <a:gd name="T104" fmla="*/ 66 w 342"/>
                <a:gd name="T105" fmla="*/ 118 h 179"/>
                <a:gd name="T106" fmla="*/ 323 w 342"/>
                <a:gd name="T107" fmla="*/ 125 h 179"/>
                <a:gd name="T108" fmla="*/ 37 w 342"/>
                <a:gd name="T109" fmla="*/ 140 h 179"/>
                <a:gd name="T110" fmla="*/ 332 w 342"/>
                <a:gd name="T111" fmla="*/ 153 h 179"/>
                <a:gd name="T112" fmla="*/ 153 w 342"/>
                <a:gd name="T113" fmla="*/ 156 h 179"/>
                <a:gd name="T114" fmla="*/ 34 w 342"/>
                <a:gd name="T115" fmla="*/ 149 h 179"/>
                <a:gd name="T116" fmla="*/ 339 w 342"/>
                <a:gd name="T117" fmla="*/ 162 h 179"/>
                <a:gd name="T118" fmla="*/ 115 w 342"/>
                <a:gd name="T119" fmla="*/ 16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179">
                  <a:moveTo>
                    <a:pt x="79" y="39"/>
                  </a:moveTo>
                  <a:cubicBezTo>
                    <a:pt x="80" y="39"/>
                    <a:pt x="82" y="40"/>
                    <a:pt x="83" y="40"/>
                  </a:cubicBezTo>
                  <a:cubicBezTo>
                    <a:pt x="84" y="37"/>
                    <a:pt x="83" y="32"/>
                    <a:pt x="85" y="30"/>
                  </a:cubicBezTo>
                  <a:cubicBezTo>
                    <a:pt x="92" y="28"/>
                    <a:pt x="99" y="28"/>
                    <a:pt x="106" y="24"/>
                  </a:cubicBezTo>
                  <a:cubicBezTo>
                    <a:pt x="108" y="23"/>
                    <a:pt x="110" y="22"/>
                    <a:pt x="111" y="21"/>
                  </a:cubicBezTo>
                  <a:cubicBezTo>
                    <a:pt x="112" y="21"/>
                    <a:pt x="112" y="20"/>
                    <a:pt x="113" y="21"/>
                  </a:cubicBezTo>
                  <a:cubicBezTo>
                    <a:pt x="113" y="20"/>
                    <a:pt x="114" y="20"/>
                    <a:pt x="114" y="19"/>
                  </a:cubicBezTo>
                  <a:cubicBezTo>
                    <a:pt x="120" y="18"/>
                    <a:pt x="126" y="17"/>
                    <a:pt x="131" y="17"/>
                  </a:cubicBezTo>
                  <a:cubicBezTo>
                    <a:pt x="136" y="17"/>
                    <a:pt x="140" y="18"/>
                    <a:pt x="145" y="19"/>
                  </a:cubicBezTo>
                  <a:cubicBezTo>
                    <a:pt x="147" y="20"/>
                    <a:pt x="150" y="20"/>
                    <a:pt x="152" y="23"/>
                  </a:cubicBezTo>
                  <a:cubicBezTo>
                    <a:pt x="153" y="25"/>
                    <a:pt x="153" y="26"/>
                    <a:pt x="153" y="28"/>
                  </a:cubicBezTo>
                  <a:cubicBezTo>
                    <a:pt x="155" y="28"/>
                    <a:pt x="157" y="27"/>
                    <a:pt x="160" y="26"/>
                  </a:cubicBezTo>
                  <a:cubicBezTo>
                    <a:pt x="164" y="26"/>
                    <a:pt x="170" y="28"/>
                    <a:pt x="176" y="28"/>
                  </a:cubicBezTo>
                  <a:cubicBezTo>
                    <a:pt x="182" y="29"/>
                    <a:pt x="190" y="26"/>
                    <a:pt x="194" y="30"/>
                  </a:cubicBezTo>
                  <a:cubicBezTo>
                    <a:pt x="196" y="32"/>
                    <a:pt x="198" y="37"/>
                    <a:pt x="198" y="41"/>
                  </a:cubicBezTo>
                  <a:cubicBezTo>
                    <a:pt x="199" y="43"/>
                    <a:pt x="198" y="45"/>
                    <a:pt x="198" y="47"/>
                  </a:cubicBezTo>
                  <a:cubicBezTo>
                    <a:pt x="201" y="47"/>
                    <a:pt x="203" y="45"/>
                    <a:pt x="205" y="45"/>
                  </a:cubicBezTo>
                  <a:cubicBezTo>
                    <a:pt x="207" y="34"/>
                    <a:pt x="204" y="22"/>
                    <a:pt x="207" y="15"/>
                  </a:cubicBezTo>
                  <a:cubicBezTo>
                    <a:pt x="214" y="14"/>
                    <a:pt x="221" y="10"/>
                    <a:pt x="228" y="7"/>
                  </a:cubicBezTo>
                  <a:cubicBezTo>
                    <a:pt x="237" y="0"/>
                    <a:pt x="250" y="1"/>
                    <a:pt x="260" y="4"/>
                  </a:cubicBezTo>
                  <a:cubicBezTo>
                    <a:pt x="265" y="6"/>
                    <a:pt x="264" y="12"/>
                    <a:pt x="265" y="19"/>
                  </a:cubicBezTo>
                  <a:cubicBezTo>
                    <a:pt x="266" y="31"/>
                    <a:pt x="266" y="47"/>
                    <a:pt x="265" y="59"/>
                  </a:cubicBezTo>
                  <a:cubicBezTo>
                    <a:pt x="271" y="54"/>
                    <a:pt x="281" y="50"/>
                    <a:pt x="291" y="52"/>
                  </a:cubicBezTo>
                  <a:cubicBezTo>
                    <a:pt x="293" y="56"/>
                    <a:pt x="294" y="60"/>
                    <a:pt x="296" y="64"/>
                  </a:cubicBezTo>
                  <a:cubicBezTo>
                    <a:pt x="297" y="66"/>
                    <a:pt x="298" y="68"/>
                    <a:pt x="299" y="70"/>
                  </a:cubicBezTo>
                  <a:cubicBezTo>
                    <a:pt x="302" y="80"/>
                    <a:pt x="309" y="89"/>
                    <a:pt x="313" y="99"/>
                  </a:cubicBezTo>
                  <a:cubicBezTo>
                    <a:pt x="314" y="101"/>
                    <a:pt x="316" y="103"/>
                    <a:pt x="317" y="106"/>
                  </a:cubicBezTo>
                  <a:cubicBezTo>
                    <a:pt x="323" y="118"/>
                    <a:pt x="329" y="132"/>
                    <a:pt x="335" y="144"/>
                  </a:cubicBezTo>
                  <a:cubicBezTo>
                    <a:pt x="336" y="145"/>
                    <a:pt x="336" y="146"/>
                    <a:pt x="337" y="147"/>
                  </a:cubicBezTo>
                  <a:cubicBezTo>
                    <a:pt x="337" y="148"/>
                    <a:pt x="337" y="148"/>
                    <a:pt x="337" y="148"/>
                  </a:cubicBezTo>
                  <a:cubicBezTo>
                    <a:pt x="339" y="151"/>
                    <a:pt x="340" y="155"/>
                    <a:pt x="342" y="158"/>
                  </a:cubicBezTo>
                  <a:cubicBezTo>
                    <a:pt x="342" y="165"/>
                    <a:pt x="335" y="174"/>
                    <a:pt x="327" y="175"/>
                  </a:cubicBezTo>
                  <a:cubicBezTo>
                    <a:pt x="321" y="176"/>
                    <a:pt x="316" y="176"/>
                    <a:pt x="311" y="174"/>
                  </a:cubicBezTo>
                  <a:cubicBezTo>
                    <a:pt x="308" y="173"/>
                    <a:pt x="306" y="172"/>
                    <a:pt x="303" y="172"/>
                  </a:cubicBezTo>
                  <a:cubicBezTo>
                    <a:pt x="299" y="170"/>
                    <a:pt x="293" y="169"/>
                    <a:pt x="288" y="167"/>
                  </a:cubicBezTo>
                  <a:cubicBezTo>
                    <a:pt x="285" y="167"/>
                    <a:pt x="282" y="165"/>
                    <a:pt x="281" y="164"/>
                  </a:cubicBezTo>
                  <a:cubicBezTo>
                    <a:pt x="280" y="163"/>
                    <a:pt x="279" y="158"/>
                    <a:pt x="278" y="156"/>
                  </a:cubicBezTo>
                  <a:cubicBezTo>
                    <a:pt x="277" y="153"/>
                    <a:pt x="275" y="150"/>
                    <a:pt x="274" y="148"/>
                  </a:cubicBezTo>
                  <a:cubicBezTo>
                    <a:pt x="272" y="142"/>
                    <a:pt x="269" y="137"/>
                    <a:pt x="267" y="132"/>
                  </a:cubicBezTo>
                  <a:cubicBezTo>
                    <a:pt x="266" y="141"/>
                    <a:pt x="266" y="156"/>
                    <a:pt x="267" y="168"/>
                  </a:cubicBezTo>
                  <a:cubicBezTo>
                    <a:pt x="267" y="178"/>
                    <a:pt x="255" y="179"/>
                    <a:pt x="247" y="179"/>
                  </a:cubicBezTo>
                  <a:cubicBezTo>
                    <a:pt x="243" y="179"/>
                    <a:pt x="239" y="178"/>
                    <a:pt x="235" y="178"/>
                  </a:cubicBezTo>
                  <a:cubicBezTo>
                    <a:pt x="232" y="176"/>
                    <a:pt x="227" y="171"/>
                    <a:pt x="222" y="172"/>
                  </a:cubicBezTo>
                  <a:cubicBezTo>
                    <a:pt x="220" y="172"/>
                    <a:pt x="219" y="174"/>
                    <a:pt x="217" y="174"/>
                  </a:cubicBezTo>
                  <a:cubicBezTo>
                    <a:pt x="212" y="175"/>
                    <a:pt x="208" y="175"/>
                    <a:pt x="205" y="171"/>
                  </a:cubicBezTo>
                  <a:cubicBezTo>
                    <a:pt x="203" y="171"/>
                    <a:pt x="200" y="170"/>
                    <a:pt x="198" y="168"/>
                  </a:cubicBezTo>
                  <a:cubicBezTo>
                    <a:pt x="195" y="168"/>
                    <a:pt x="194" y="170"/>
                    <a:pt x="193" y="171"/>
                  </a:cubicBezTo>
                  <a:cubicBezTo>
                    <a:pt x="190" y="173"/>
                    <a:pt x="186" y="172"/>
                    <a:pt x="182" y="172"/>
                  </a:cubicBezTo>
                  <a:cubicBezTo>
                    <a:pt x="179" y="172"/>
                    <a:pt x="176" y="172"/>
                    <a:pt x="173" y="172"/>
                  </a:cubicBezTo>
                  <a:cubicBezTo>
                    <a:pt x="169" y="172"/>
                    <a:pt x="165" y="170"/>
                    <a:pt x="161" y="171"/>
                  </a:cubicBezTo>
                  <a:cubicBezTo>
                    <a:pt x="158" y="170"/>
                    <a:pt x="156" y="170"/>
                    <a:pt x="154" y="169"/>
                  </a:cubicBezTo>
                  <a:cubicBezTo>
                    <a:pt x="151" y="172"/>
                    <a:pt x="140" y="173"/>
                    <a:pt x="138" y="172"/>
                  </a:cubicBezTo>
                  <a:cubicBezTo>
                    <a:pt x="137" y="172"/>
                    <a:pt x="138" y="173"/>
                    <a:pt x="137" y="173"/>
                  </a:cubicBezTo>
                  <a:cubicBezTo>
                    <a:pt x="134" y="171"/>
                    <a:pt x="122" y="171"/>
                    <a:pt x="115" y="169"/>
                  </a:cubicBezTo>
                  <a:cubicBezTo>
                    <a:pt x="114" y="169"/>
                    <a:pt x="114" y="172"/>
                    <a:pt x="113" y="171"/>
                  </a:cubicBezTo>
                  <a:cubicBezTo>
                    <a:pt x="112" y="171"/>
                    <a:pt x="112" y="170"/>
                    <a:pt x="112" y="168"/>
                  </a:cubicBezTo>
                  <a:cubicBezTo>
                    <a:pt x="111" y="170"/>
                    <a:pt x="109" y="171"/>
                    <a:pt x="109" y="171"/>
                  </a:cubicBezTo>
                  <a:cubicBezTo>
                    <a:pt x="102" y="171"/>
                    <a:pt x="94" y="173"/>
                    <a:pt x="86" y="170"/>
                  </a:cubicBezTo>
                  <a:cubicBezTo>
                    <a:pt x="81" y="165"/>
                    <a:pt x="75" y="160"/>
                    <a:pt x="68" y="157"/>
                  </a:cubicBezTo>
                  <a:cubicBezTo>
                    <a:pt x="69" y="144"/>
                    <a:pt x="69" y="131"/>
                    <a:pt x="70" y="117"/>
                  </a:cubicBezTo>
                  <a:cubicBezTo>
                    <a:pt x="65" y="128"/>
                    <a:pt x="60" y="139"/>
                    <a:pt x="55" y="150"/>
                  </a:cubicBezTo>
                  <a:cubicBezTo>
                    <a:pt x="53" y="155"/>
                    <a:pt x="51" y="162"/>
                    <a:pt x="48" y="167"/>
                  </a:cubicBezTo>
                  <a:cubicBezTo>
                    <a:pt x="46" y="169"/>
                    <a:pt x="45" y="167"/>
                    <a:pt x="43" y="169"/>
                  </a:cubicBezTo>
                  <a:cubicBezTo>
                    <a:pt x="38" y="167"/>
                    <a:pt x="31" y="166"/>
                    <a:pt x="28" y="161"/>
                  </a:cubicBezTo>
                  <a:cubicBezTo>
                    <a:pt x="19" y="157"/>
                    <a:pt x="9" y="153"/>
                    <a:pt x="0" y="150"/>
                  </a:cubicBezTo>
                  <a:cubicBezTo>
                    <a:pt x="0" y="149"/>
                    <a:pt x="1" y="147"/>
                    <a:pt x="0" y="147"/>
                  </a:cubicBezTo>
                  <a:cubicBezTo>
                    <a:pt x="7" y="132"/>
                    <a:pt x="15" y="118"/>
                    <a:pt x="22" y="104"/>
                  </a:cubicBezTo>
                  <a:cubicBezTo>
                    <a:pt x="22" y="98"/>
                    <a:pt x="26" y="94"/>
                    <a:pt x="28" y="89"/>
                  </a:cubicBezTo>
                  <a:cubicBezTo>
                    <a:pt x="32" y="79"/>
                    <a:pt x="37" y="72"/>
                    <a:pt x="41" y="63"/>
                  </a:cubicBezTo>
                  <a:cubicBezTo>
                    <a:pt x="43" y="59"/>
                    <a:pt x="48" y="49"/>
                    <a:pt x="52" y="47"/>
                  </a:cubicBezTo>
                  <a:cubicBezTo>
                    <a:pt x="54" y="45"/>
                    <a:pt x="59" y="44"/>
                    <a:pt x="62" y="44"/>
                  </a:cubicBezTo>
                  <a:cubicBezTo>
                    <a:pt x="64" y="43"/>
                    <a:pt x="66" y="43"/>
                    <a:pt x="68" y="42"/>
                  </a:cubicBezTo>
                  <a:cubicBezTo>
                    <a:pt x="72" y="41"/>
                    <a:pt x="76" y="42"/>
                    <a:pt x="79" y="39"/>
                  </a:cubicBezTo>
                  <a:close/>
                  <a:moveTo>
                    <a:pt x="246" y="177"/>
                  </a:moveTo>
                  <a:cubicBezTo>
                    <a:pt x="252" y="177"/>
                    <a:pt x="262" y="175"/>
                    <a:pt x="264" y="171"/>
                  </a:cubicBezTo>
                  <a:cubicBezTo>
                    <a:pt x="264" y="169"/>
                    <a:pt x="264" y="164"/>
                    <a:pt x="264" y="161"/>
                  </a:cubicBezTo>
                  <a:cubicBezTo>
                    <a:pt x="264" y="153"/>
                    <a:pt x="264" y="141"/>
                    <a:pt x="264" y="132"/>
                  </a:cubicBezTo>
                  <a:cubicBezTo>
                    <a:pt x="264" y="127"/>
                    <a:pt x="263" y="121"/>
                    <a:pt x="263" y="115"/>
                  </a:cubicBezTo>
                  <a:cubicBezTo>
                    <a:pt x="263" y="103"/>
                    <a:pt x="262" y="92"/>
                    <a:pt x="262" y="80"/>
                  </a:cubicBezTo>
                  <a:cubicBezTo>
                    <a:pt x="263" y="53"/>
                    <a:pt x="264" y="32"/>
                    <a:pt x="262" y="10"/>
                  </a:cubicBezTo>
                  <a:cubicBezTo>
                    <a:pt x="261" y="10"/>
                    <a:pt x="261" y="8"/>
                    <a:pt x="261" y="8"/>
                  </a:cubicBezTo>
                  <a:cubicBezTo>
                    <a:pt x="257" y="5"/>
                    <a:pt x="253" y="5"/>
                    <a:pt x="249" y="5"/>
                  </a:cubicBezTo>
                  <a:cubicBezTo>
                    <a:pt x="246" y="4"/>
                    <a:pt x="243" y="4"/>
                    <a:pt x="241" y="4"/>
                  </a:cubicBezTo>
                  <a:cubicBezTo>
                    <a:pt x="237" y="5"/>
                    <a:pt x="230" y="6"/>
                    <a:pt x="229" y="10"/>
                  </a:cubicBezTo>
                  <a:cubicBezTo>
                    <a:pt x="227" y="15"/>
                    <a:pt x="229" y="27"/>
                    <a:pt x="229" y="32"/>
                  </a:cubicBezTo>
                  <a:cubicBezTo>
                    <a:pt x="229" y="38"/>
                    <a:pt x="229" y="45"/>
                    <a:pt x="230" y="52"/>
                  </a:cubicBezTo>
                  <a:cubicBezTo>
                    <a:pt x="231" y="60"/>
                    <a:pt x="233" y="69"/>
                    <a:pt x="233" y="79"/>
                  </a:cubicBezTo>
                  <a:cubicBezTo>
                    <a:pt x="233" y="94"/>
                    <a:pt x="234" y="112"/>
                    <a:pt x="233" y="128"/>
                  </a:cubicBezTo>
                  <a:cubicBezTo>
                    <a:pt x="232" y="131"/>
                    <a:pt x="233" y="133"/>
                    <a:pt x="233" y="137"/>
                  </a:cubicBezTo>
                  <a:cubicBezTo>
                    <a:pt x="233" y="149"/>
                    <a:pt x="232" y="161"/>
                    <a:pt x="231" y="173"/>
                  </a:cubicBezTo>
                  <a:cubicBezTo>
                    <a:pt x="235" y="175"/>
                    <a:pt x="240" y="177"/>
                    <a:pt x="246" y="177"/>
                  </a:cubicBezTo>
                  <a:close/>
                  <a:moveTo>
                    <a:pt x="208" y="19"/>
                  </a:moveTo>
                  <a:cubicBezTo>
                    <a:pt x="208" y="28"/>
                    <a:pt x="208" y="39"/>
                    <a:pt x="208" y="45"/>
                  </a:cubicBezTo>
                  <a:cubicBezTo>
                    <a:pt x="212" y="46"/>
                    <a:pt x="218" y="47"/>
                    <a:pt x="222" y="48"/>
                  </a:cubicBezTo>
                  <a:cubicBezTo>
                    <a:pt x="222" y="49"/>
                    <a:pt x="223" y="49"/>
                    <a:pt x="224" y="50"/>
                  </a:cubicBezTo>
                  <a:cubicBezTo>
                    <a:pt x="225" y="55"/>
                    <a:pt x="224" y="62"/>
                    <a:pt x="224" y="68"/>
                  </a:cubicBezTo>
                  <a:cubicBezTo>
                    <a:pt x="224" y="85"/>
                    <a:pt x="226" y="104"/>
                    <a:pt x="225" y="123"/>
                  </a:cubicBezTo>
                  <a:cubicBezTo>
                    <a:pt x="225" y="137"/>
                    <a:pt x="225" y="151"/>
                    <a:pt x="224" y="168"/>
                  </a:cubicBezTo>
                  <a:cubicBezTo>
                    <a:pt x="226" y="169"/>
                    <a:pt x="226" y="170"/>
                    <a:pt x="229" y="171"/>
                  </a:cubicBezTo>
                  <a:cubicBezTo>
                    <a:pt x="231" y="152"/>
                    <a:pt x="230" y="134"/>
                    <a:pt x="230" y="111"/>
                  </a:cubicBezTo>
                  <a:cubicBezTo>
                    <a:pt x="230" y="108"/>
                    <a:pt x="231" y="105"/>
                    <a:pt x="231" y="102"/>
                  </a:cubicBezTo>
                  <a:cubicBezTo>
                    <a:pt x="231" y="94"/>
                    <a:pt x="231" y="85"/>
                    <a:pt x="231" y="77"/>
                  </a:cubicBezTo>
                  <a:cubicBezTo>
                    <a:pt x="230" y="68"/>
                    <a:pt x="228" y="58"/>
                    <a:pt x="228" y="48"/>
                  </a:cubicBezTo>
                  <a:cubicBezTo>
                    <a:pt x="227" y="38"/>
                    <a:pt x="227" y="29"/>
                    <a:pt x="226" y="19"/>
                  </a:cubicBezTo>
                  <a:cubicBezTo>
                    <a:pt x="226" y="16"/>
                    <a:pt x="227" y="14"/>
                    <a:pt x="225" y="11"/>
                  </a:cubicBezTo>
                  <a:cubicBezTo>
                    <a:pt x="219" y="14"/>
                    <a:pt x="214" y="16"/>
                    <a:pt x="208" y="19"/>
                  </a:cubicBezTo>
                  <a:close/>
                  <a:moveTo>
                    <a:pt x="123" y="38"/>
                  </a:moveTo>
                  <a:cubicBezTo>
                    <a:pt x="128" y="39"/>
                    <a:pt x="132" y="40"/>
                    <a:pt x="137" y="40"/>
                  </a:cubicBezTo>
                  <a:cubicBezTo>
                    <a:pt x="140" y="40"/>
                    <a:pt x="145" y="39"/>
                    <a:pt x="146" y="39"/>
                  </a:cubicBezTo>
                  <a:cubicBezTo>
                    <a:pt x="147" y="39"/>
                    <a:pt x="149" y="38"/>
                    <a:pt x="150" y="37"/>
                  </a:cubicBezTo>
                  <a:cubicBezTo>
                    <a:pt x="150" y="32"/>
                    <a:pt x="150" y="27"/>
                    <a:pt x="149" y="23"/>
                  </a:cubicBezTo>
                  <a:cubicBezTo>
                    <a:pt x="145" y="22"/>
                    <a:pt x="140" y="20"/>
                    <a:pt x="134" y="20"/>
                  </a:cubicBezTo>
                  <a:cubicBezTo>
                    <a:pt x="128" y="20"/>
                    <a:pt x="117" y="20"/>
                    <a:pt x="115" y="23"/>
                  </a:cubicBezTo>
                  <a:cubicBezTo>
                    <a:pt x="113" y="25"/>
                    <a:pt x="114" y="28"/>
                    <a:pt x="114" y="31"/>
                  </a:cubicBezTo>
                  <a:cubicBezTo>
                    <a:pt x="114" y="34"/>
                    <a:pt x="113" y="36"/>
                    <a:pt x="114" y="38"/>
                  </a:cubicBezTo>
                  <a:cubicBezTo>
                    <a:pt x="116" y="35"/>
                    <a:pt x="120" y="38"/>
                    <a:pt x="123" y="38"/>
                  </a:cubicBezTo>
                  <a:close/>
                  <a:moveTo>
                    <a:pt x="86" y="34"/>
                  </a:moveTo>
                  <a:cubicBezTo>
                    <a:pt x="86" y="36"/>
                    <a:pt x="85" y="39"/>
                    <a:pt x="85" y="41"/>
                  </a:cubicBezTo>
                  <a:cubicBezTo>
                    <a:pt x="90" y="42"/>
                    <a:pt x="94" y="46"/>
                    <a:pt x="98" y="49"/>
                  </a:cubicBezTo>
                  <a:cubicBezTo>
                    <a:pt x="99" y="52"/>
                    <a:pt x="96" y="57"/>
                    <a:pt x="95" y="61"/>
                  </a:cubicBezTo>
                  <a:cubicBezTo>
                    <a:pt x="101" y="60"/>
                    <a:pt x="105" y="61"/>
                    <a:pt x="109" y="63"/>
                  </a:cubicBezTo>
                  <a:cubicBezTo>
                    <a:pt x="109" y="66"/>
                    <a:pt x="108" y="69"/>
                    <a:pt x="110" y="71"/>
                  </a:cubicBezTo>
                  <a:cubicBezTo>
                    <a:pt x="111" y="87"/>
                    <a:pt x="112" y="105"/>
                    <a:pt x="111" y="121"/>
                  </a:cubicBezTo>
                  <a:cubicBezTo>
                    <a:pt x="111" y="124"/>
                    <a:pt x="110" y="126"/>
                    <a:pt x="110" y="129"/>
                  </a:cubicBezTo>
                  <a:cubicBezTo>
                    <a:pt x="110" y="138"/>
                    <a:pt x="111" y="148"/>
                    <a:pt x="111" y="157"/>
                  </a:cubicBezTo>
                  <a:cubicBezTo>
                    <a:pt x="110" y="160"/>
                    <a:pt x="109" y="163"/>
                    <a:pt x="112" y="165"/>
                  </a:cubicBezTo>
                  <a:cubicBezTo>
                    <a:pt x="111" y="163"/>
                    <a:pt x="113" y="157"/>
                    <a:pt x="111" y="154"/>
                  </a:cubicBezTo>
                  <a:cubicBezTo>
                    <a:pt x="111" y="153"/>
                    <a:pt x="112" y="154"/>
                    <a:pt x="112" y="153"/>
                  </a:cubicBezTo>
                  <a:cubicBezTo>
                    <a:pt x="112" y="139"/>
                    <a:pt x="112" y="122"/>
                    <a:pt x="112" y="108"/>
                  </a:cubicBezTo>
                  <a:cubicBezTo>
                    <a:pt x="113" y="97"/>
                    <a:pt x="112" y="85"/>
                    <a:pt x="112" y="75"/>
                  </a:cubicBezTo>
                  <a:cubicBezTo>
                    <a:pt x="112" y="66"/>
                    <a:pt x="112" y="56"/>
                    <a:pt x="112" y="48"/>
                  </a:cubicBezTo>
                  <a:cubicBezTo>
                    <a:pt x="112" y="40"/>
                    <a:pt x="112" y="32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5" y="28"/>
                    <a:pt x="93" y="31"/>
                    <a:pt x="86" y="34"/>
                  </a:cubicBezTo>
                  <a:close/>
                  <a:moveTo>
                    <a:pt x="179" y="170"/>
                  </a:moveTo>
                  <a:cubicBezTo>
                    <a:pt x="186" y="171"/>
                    <a:pt x="192" y="169"/>
                    <a:pt x="194" y="165"/>
                  </a:cubicBezTo>
                  <a:cubicBezTo>
                    <a:pt x="195" y="157"/>
                    <a:pt x="194" y="147"/>
                    <a:pt x="194" y="139"/>
                  </a:cubicBezTo>
                  <a:cubicBezTo>
                    <a:pt x="194" y="120"/>
                    <a:pt x="194" y="103"/>
                    <a:pt x="195" y="87"/>
                  </a:cubicBezTo>
                  <a:cubicBezTo>
                    <a:pt x="196" y="79"/>
                    <a:pt x="195" y="70"/>
                    <a:pt x="195" y="61"/>
                  </a:cubicBezTo>
                  <a:cubicBezTo>
                    <a:pt x="195" y="60"/>
                    <a:pt x="195" y="58"/>
                    <a:pt x="195" y="57"/>
                  </a:cubicBezTo>
                  <a:cubicBezTo>
                    <a:pt x="195" y="55"/>
                    <a:pt x="195" y="54"/>
                    <a:pt x="195" y="52"/>
                  </a:cubicBezTo>
                  <a:cubicBezTo>
                    <a:pt x="195" y="48"/>
                    <a:pt x="197" y="39"/>
                    <a:pt x="194" y="35"/>
                  </a:cubicBezTo>
                  <a:cubicBezTo>
                    <a:pt x="193" y="33"/>
                    <a:pt x="188" y="31"/>
                    <a:pt x="185" y="31"/>
                  </a:cubicBezTo>
                  <a:cubicBezTo>
                    <a:pt x="180" y="30"/>
                    <a:pt x="176" y="31"/>
                    <a:pt x="171" y="30"/>
                  </a:cubicBezTo>
                  <a:cubicBezTo>
                    <a:pt x="166" y="29"/>
                    <a:pt x="161" y="28"/>
                    <a:pt x="158" y="29"/>
                  </a:cubicBezTo>
                  <a:cubicBezTo>
                    <a:pt x="157" y="29"/>
                    <a:pt x="154" y="30"/>
                    <a:pt x="154" y="32"/>
                  </a:cubicBezTo>
                  <a:cubicBezTo>
                    <a:pt x="153" y="32"/>
                    <a:pt x="154" y="33"/>
                    <a:pt x="154" y="34"/>
                  </a:cubicBezTo>
                  <a:cubicBezTo>
                    <a:pt x="154" y="36"/>
                    <a:pt x="154" y="40"/>
                    <a:pt x="154" y="43"/>
                  </a:cubicBezTo>
                  <a:cubicBezTo>
                    <a:pt x="154" y="44"/>
                    <a:pt x="153" y="45"/>
                    <a:pt x="153" y="46"/>
                  </a:cubicBezTo>
                  <a:cubicBezTo>
                    <a:pt x="153" y="50"/>
                    <a:pt x="153" y="54"/>
                    <a:pt x="153" y="57"/>
                  </a:cubicBezTo>
                  <a:cubicBezTo>
                    <a:pt x="153" y="66"/>
                    <a:pt x="155" y="77"/>
                    <a:pt x="155" y="88"/>
                  </a:cubicBezTo>
                  <a:cubicBezTo>
                    <a:pt x="155" y="93"/>
                    <a:pt x="155" y="98"/>
                    <a:pt x="155" y="103"/>
                  </a:cubicBezTo>
                  <a:cubicBezTo>
                    <a:pt x="155" y="108"/>
                    <a:pt x="156" y="113"/>
                    <a:pt x="156" y="118"/>
                  </a:cubicBezTo>
                  <a:cubicBezTo>
                    <a:pt x="156" y="126"/>
                    <a:pt x="156" y="134"/>
                    <a:pt x="156" y="142"/>
                  </a:cubicBezTo>
                  <a:cubicBezTo>
                    <a:pt x="155" y="150"/>
                    <a:pt x="154" y="159"/>
                    <a:pt x="156" y="167"/>
                  </a:cubicBezTo>
                  <a:cubicBezTo>
                    <a:pt x="162" y="167"/>
                    <a:pt x="171" y="169"/>
                    <a:pt x="179" y="170"/>
                  </a:cubicBezTo>
                  <a:close/>
                  <a:moveTo>
                    <a:pt x="114" y="47"/>
                  </a:moveTo>
                  <a:cubicBezTo>
                    <a:pt x="118" y="47"/>
                    <a:pt x="122" y="50"/>
                    <a:pt x="127" y="51"/>
                  </a:cubicBezTo>
                  <a:cubicBezTo>
                    <a:pt x="133" y="52"/>
                    <a:pt x="146" y="53"/>
                    <a:pt x="151" y="49"/>
                  </a:cubicBezTo>
                  <a:cubicBezTo>
                    <a:pt x="150" y="45"/>
                    <a:pt x="150" y="44"/>
                    <a:pt x="151" y="40"/>
                  </a:cubicBezTo>
                  <a:cubicBezTo>
                    <a:pt x="140" y="44"/>
                    <a:pt x="126" y="42"/>
                    <a:pt x="114" y="39"/>
                  </a:cubicBezTo>
                  <a:cubicBezTo>
                    <a:pt x="113" y="42"/>
                    <a:pt x="114" y="44"/>
                    <a:pt x="114" y="47"/>
                  </a:cubicBezTo>
                  <a:close/>
                  <a:moveTo>
                    <a:pt x="94" y="49"/>
                  </a:moveTo>
                  <a:cubicBezTo>
                    <a:pt x="90" y="47"/>
                    <a:pt x="86" y="43"/>
                    <a:pt x="80" y="43"/>
                  </a:cubicBezTo>
                  <a:cubicBezTo>
                    <a:pt x="79" y="44"/>
                    <a:pt x="77" y="45"/>
                    <a:pt x="77" y="47"/>
                  </a:cubicBezTo>
                  <a:cubicBezTo>
                    <a:pt x="84" y="47"/>
                    <a:pt x="88" y="52"/>
                    <a:pt x="94" y="55"/>
                  </a:cubicBezTo>
                  <a:cubicBezTo>
                    <a:pt x="95" y="52"/>
                    <a:pt x="96" y="51"/>
                    <a:pt x="94" y="49"/>
                  </a:cubicBezTo>
                  <a:close/>
                  <a:moveTo>
                    <a:pt x="52" y="50"/>
                  </a:moveTo>
                  <a:cubicBezTo>
                    <a:pt x="43" y="64"/>
                    <a:pt x="36" y="80"/>
                    <a:pt x="28" y="95"/>
                  </a:cubicBezTo>
                  <a:cubicBezTo>
                    <a:pt x="28" y="96"/>
                    <a:pt x="27" y="97"/>
                    <a:pt x="26" y="98"/>
                  </a:cubicBezTo>
                  <a:cubicBezTo>
                    <a:pt x="25" y="100"/>
                    <a:pt x="25" y="103"/>
                    <a:pt x="24" y="105"/>
                  </a:cubicBezTo>
                  <a:cubicBezTo>
                    <a:pt x="21" y="113"/>
                    <a:pt x="15" y="121"/>
                    <a:pt x="12" y="130"/>
                  </a:cubicBezTo>
                  <a:cubicBezTo>
                    <a:pt x="8" y="135"/>
                    <a:pt x="6" y="141"/>
                    <a:pt x="4" y="147"/>
                  </a:cubicBezTo>
                  <a:cubicBezTo>
                    <a:pt x="6" y="150"/>
                    <a:pt x="11" y="151"/>
                    <a:pt x="13" y="152"/>
                  </a:cubicBezTo>
                  <a:cubicBezTo>
                    <a:pt x="14" y="153"/>
                    <a:pt x="15" y="153"/>
                    <a:pt x="15" y="153"/>
                  </a:cubicBezTo>
                  <a:cubicBezTo>
                    <a:pt x="20" y="155"/>
                    <a:pt x="24" y="156"/>
                    <a:pt x="27" y="156"/>
                  </a:cubicBezTo>
                  <a:cubicBezTo>
                    <a:pt x="28" y="155"/>
                    <a:pt x="28" y="154"/>
                    <a:pt x="28" y="152"/>
                  </a:cubicBezTo>
                  <a:cubicBezTo>
                    <a:pt x="28" y="151"/>
                    <a:pt x="29" y="152"/>
                    <a:pt x="30" y="151"/>
                  </a:cubicBezTo>
                  <a:cubicBezTo>
                    <a:pt x="37" y="135"/>
                    <a:pt x="45" y="119"/>
                    <a:pt x="51" y="102"/>
                  </a:cubicBezTo>
                  <a:cubicBezTo>
                    <a:pt x="58" y="85"/>
                    <a:pt x="65" y="65"/>
                    <a:pt x="74" y="50"/>
                  </a:cubicBezTo>
                  <a:cubicBezTo>
                    <a:pt x="73" y="49"/>
                    <a:pt x="72" y="49"/>
                    <a:pt x="72" y="48"/>
                  </a:cubicBezTo>
                  <a:cubicBezTo>
                    <a:pt x="74" y="47"/>
                    <a:pt x="75" y="47"/>
                    <a:pt x="75" y="45"/>
                  </a:cubicBezTo>
                  <a:cubicBezTo>
                    <a:pt x="69" y="44"/>
                    <a:pt x="58" y="46"/>
                    <a:pt x="52" y="50"/>
                  </a:cubicBezTo>
                  <a:close/>
                  <a:moveTo>
                    <a:pt x="222" y="152"/>
                  </a:moveTo>
                  <a:cubicBezTo>
                    <a:pt x="223" y="137"/>
                    <a:pt x="223" y="119"/>
                    <a:pt x="223" y="105"/>
                  </a:cubicBezTo>
                  <a:cubicBezTo>
                    <a:pt x="223" y="100"/>
                    <a:pt x="222" y="96"/>
                    <a:pt x="222" y="93"/>
                  </a:cubicBezTo>
                  <a:cubicBezTo>
                    <a:pt x="222" y="91"/>
                    <a:pt x="222" y="90"/>
                    <a:pt x="222" y="88"/>
                  </a:cubicBezTo>
                  <a:cubicBezTo>
                    <a:pt x="222" y="82"/>
                    <a:pt x="222" y="76"/>
                    <a:pt x="222" y="70"/>
                  </a:cubicBezTo>
                  <a:cubicBezTo>
                    <a:pt x="222" y="65"/>
                    <a:pt x="223" y="53"/>
                    <a:pt x="221" y="51"/>
                  </a:cubicBezTo>
                  <a:cubicBezTo>
                    <a:pt x="220" y="50"/>
                    <a:pt x="211" y="48"/>
                    <a:pt x="208" y="48"/>
                  </a:cubicBezTo>
                  <a:cubicBezTo>
                    <a:pt x="208" y="48"/>
                    <a:pt x="206" y="48"/>
                    <a:pt x="205" y="49"/>
                  </a:cubicBezTo>
                  <a:cubicBezTo>
                    <a:pt x="206" y="53"/>
                    <a:pt x="205" y="58"/>
                    <a:pt x="205" y="63"/>
                  </a:cubicBezTo>
                  <a:cubicBezTo>
                    <a:pt x="205" y="68"/>
                    <a:pt x="205" y="73"/>
                    <a:pt x="205" y="77"/>
                  </a:cubicBezTo>
                  <a:cubicBezTo>
                    <a:pt x="205" y="87"/>
                    <a:pt x="206" y="97"/>
                    <a:pt x="206" y="107"/>
                  </a:cubicBezTo>
                  <a:cubicBezTo>
                    <a:pt x="207" y="128"/>
                    <a:pt x="206" y="149"/>
                    <a:pt x="205" y="169"/>
                  </a:cubicBezTo>
                  <a:cubicBezTo>
                    <a:pt x="209" y="174"/>
                    <a:pt x="217" y="172"/>
                    <a:pt x="221" y="170"/>
                  </a:cubicBezTo>
                  <a:cubicBezTo>
                    <a:pt x="223" y="164"/>
                    <a:pt x="222" y="158"/>
                    <a:pt x="222" y="152"/>
                  </a:cubicBezTo>
                  <a:close/>
                  <a:moveTo>
                    <a:pt x="68" y="115"/>
                  </a:moveTo>
                  <a:cubicBezTo>
                    <a:pt x="68" y="114"/>
                    <a:pt x="69" y="113"/>
                    <a:pt x="70" y="111"/>
                  </a:cubicBezTo>
                  <a:cubicBezTo>
                    <a:pt x="69" y="112"/>
                    <a:pt x="68" y="112"/>
                    <a:pt x="67" y="111"/>
                  </a:cubicBezTo>
                  <a:cubicBezTo>
                    <a:pt x="67" y="107"/>
                    <a:pt x="62" y="108"/>
                    <a:pt x="60" y="105"/>
                  </a:cubicBezTo>
                  <a:cubicBezTo>
                    <a:pt x="60" y="105"/>
                    <a:pt x="60" y="103"/>
                    <a:pt x="62" y="103"/>
                  </a:cubicBezTo>
                  <a:cubicBezTo>
                    <a:pt x="63" y="97"/>
                    <a:pt x="68" y="93"/>
                    <a:pt x="69" y="85"/>
                  </a:cubicBezTo>
                  <a:cubicBezTo>
                    <a:pt x="72" y="82"/>
                    <a:pt x="76" y="87"/>
                    <a:pt x="79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78" y="82"/>
                    <a:pt x="75" y="83"/>
                    <a:pt x="72" y="81"/>
                  </a:cubicBezTo>
                  <a:cubicBezTo>
                    <a:pt x="71" y="76"/>
                    <a:pt x="76" y="76"/>
                    <a:pt x="76" y="71"/>
                  </a:cubicBezTo>
                  <a:cubicBezTo>
                    <a:pt x="78" y="69"/>
                    <a:pt x="79" y="66"/>
                    <a:pt x="80" y="63"/>
                  </a:cubicBezTo>
                  <a:cubicBezTo>
                    <a:pt x="81" y="61"/>
                    <a:pt x="81" y="57"/>
                    <a:pt x="82" y="59"/>
                  </a:cubicBezTo>
                  <a:cubicBezTo>
                    <a:pt x="82" y="58"/>
                    <a:pt x="81" y="58"/>
                    <a:pt x="82" y="58"/>
                  </a:cubicBezTo>
                  <a:cubicBezTo>
                    <a:pt x="86" y="56"/>
                    <a:pt x="89" y="59"/>
                    <a:pt x="92" y="61"/>
                  </a:cubicBezTo>
                  <a:cubicBezTo>
                    <a:pt x="92" y="60"/>
                    <a:pt x="93" y="59"/>
                    <a:pt x="93" y="58"/>
                  </a:cubicBezTo>
                  <a:cubicBezTo>
                    <a:pt x="89" y="53"/>
                    <a:pt x="83" y="50"/>
                    <a:pt x="76" y="49"/>
                  </a:cubicBezTo>
                  <a:cubicBezTo>
                    <a:pt x="76" y="51"/>
                    <a:pt x="74" y="52"/>
                    <a:pt x="75" y="53"/>
                  </a:cubicBezTo>
                  <a:cubicBezTo>
                    <a:pt x="77" y="54"/>
                    <a:pt x="82" y="57"/>
                    <a:pt x="78" y="60"/>
                  </a:cubicBezTo>
                  <a:cubicBezTo>
                    <a:pt x="78" y="61"/>
                    <a:pt x="77" y="62"/>
                    <a:pt x="77" y="63"/>
                  </a:cubicBezTo>
                  <a:cubicBezTo>
                    <a:pt x="75" y="67"/>
                    <a:pt x="73" y="71"/>
                    <a:pt x="72" y="74"/>
                  </a:cubicBezTo>
                  <a:cubicBezTo>
                    <a:pt x="71" y="76"/>
                    <a:pt x="71" y="79"/>
                    <a:pt x="69" y="80"/>
                  </a:cubicBezTo>
                  <a:cubicBezTo>
                    <a:pt x="68" y="79"/>
                    <a:pt x="67" y="78"/>
                    <a:pt x="66" y="77"/>
                  </a:cubicBezTo>
                  <a:cubicBezTo>
                    <a:pt x="65" y="78"/>
                    <a:pt x="64" y="78"/>
                    <a:pt x="63" y="78"/>
                  </a:cubicBezTo>
                  <a:cubicBezTo>
                    <a:pt x="62" y="79"/>
                    <a:pt x="62" y="80"/>
                    <a:pt x="62" y="82"/>
                  </a:cubicBezTo>
                  <a:cubicBezTo>
                    <a:pt x="63" y="83"/>
                    <a:pt x="66" y="84"/>
                    <a:pt x="66" y="86"/>
                  </a:cubicBezTo>
                  <a:cubicBezTo>
                    <a:pt x="66" y="87"/>
                    <a:pt x="64" y="88"/>
                    <a:pt x="63" y="90"/>
                  </a:cubicBezTo>
                  <a:cubicBezTo>
                    <a:pt x="63" y="91"/>
                    <a:pt x="63" y="92"/>
                    <a:pt x="63" y="93"/>
                  </a:cubicBezTo>
                  <a:cubicBezTo>
                    <a:pt x="61" y="97"/>
                    <a:pt x="59" y="102"/>
                    <a:pt x="58" y="105"/>
                  </a:cubicBezTo>
                  <a:cubicBezTo>
                    <a:pt x="57" y="105"/>
                    <a:pt x="57" y="105"/>
                    <a:pt x="56" y="105"/>
                  </a:cubicBezTo>
                  <a:cubicBezTo>
                    <a:pt x="55" y="105"/>
                    <a:pt x="55" y="104"/>
                    <a:pt x="53" y="103"/>
                  </a:cubicBezTo>
                  <a:cubicBezTo>
                    <a:pt x="52" y="105"/>
                    <a:pt x="52" y="107"/>
                    <a:pt x="51" y="108"/>
                  </a:cubicBezTo>
                  <a:cubicBezTo>
                    <a:pt x="53" y="109"/>
                    <a:pt x="55" y="110"/>
                    <a:pt x="55" y="112"/>
                  </a:cubicBezTo>
                  <a:cubicBezTo>
                    <a:pt x="51" y="117"/>
                    <a:pt x="48" y="125"/>
                    <a:pt x="48" y="131"/>
                  </a:cubicBezTo>
                  <a:cubicBezTo>
                    <a:pt x="47" y="132"/>
                    <a:pt x="46" y="132"/>
                    <a:pt x="45" y="133"/>
                  </a:cubicBezTo>
                  <a:cubicBezTo>
                    <a:pt x="44" y="132"/>
                    <a:pt x="43" y="130"/>
                    <a:pt x="42" y="130"/>
                  </a:cubicBezTo>
                  <a:cubicBezTo>
                    <a:pt x="41" y="133"/>
                    <a:pt x="39" y="135"/>
                    <a:pt x="39" y="138"/>
                  </a:cubicBezTo>
                  <a:cubicBezTo>
                    <a:pt x="45" y="136"/>
                    <a:pt x="50" y="141"/>
                    <a:pt x="55" y="143"/>
                  </a:cubicBezTo>
                  <a:cubicBezTo>
                    <a:pt x="56" y="142"/>
                    <a:pt x="57" y="141"/>
                    <a:pt x="57" y="140"/>
                  </a:cubicBezTo>
                  <a:cubicBezTo>
                    <a:pt x="55" y="137"/>
                    <a:pt x="52" y="135"/>
                    <a:pt x="49" y="134"/>
                  </a:cubicBezTo>
                  <a:cubicBezTo>
                    <a:pt x="49" y="134"/>
                    <a:pt x="49" y="133"/>
                    <a:pt x="49" y="133"/>
                  </a:cubicBezTo>
                  <a:cubicBezTo>
                    <a:pt x="49" y="132"/>
                    <a:pt x="49" y="131"/>
                    <a:pt x="50" y="131"/>
                  </a:cubicBezTo>
                  <a:cubicBezTo>
                    <a:pt x="50" y="130"/>
                    <a:pt x="50" y="130"/>
                    <a:pt x="50" y="129"/>
                  </a:cubicBezTo>
                  <a:cubicBezTo>
                    <a:pt x="54" y="126"/>
                    <a:pt x="54" y="120"/>
                    <a:pt x="58" y="117"/>
                  </a:cubicBezTo>
                  <a:cubicBezTo>
                    <a:pt x="58" y="114"/>
                    <a:pt x="58" y="112"/>
                    <a:pt x="60" y="111"/>
                  </a:cubicBezTo>
                  <a:cubicBezTo>
                    <a:pt x="63" y="112"/>
                    <a:pt x="65" y="114"/>
                    <a:pt x="68" y="115"/>
                  </a:cubicBezTo>
                  <a:close/>
                  <a:moveTo>
                    <a:pt x="140" y="54"/>
                  </a:moveTo>
                  <a:cubicBezTo>
                    <a:pt x="131" y="55"/>
                    <a:pt x="122" y="52"/>
                    <a:pt x="114" y="50"/>
                  </a:cubicBezTo>
                  <a:cubicBezTo>
                    <a:pt x="114" y="50"/>
                    <a:pt x="114" y="51"/>
                    <a:pt x="114" y="51"/>
                  </a:cubicBezTo>
                  <a:cubicBezTo>
                    <a:pt x="115" y="82"/>
                    <a:pt x="113" y="115"/>
                    <a:pt x="114" y="142"/>
                  </a:cubicBezTo>
                  <a:cubicBezTo>
                    <a:pt x="115" y="141"/>
                    <a:pt x="117" y="142"/>
                    <a:pt x="117" y="142"/>
                  </a:cubicBezTo>
                  <a:cubicBezTo>
                    <a:pt x="119" y="141"/>
                    <a:pt x="119" y="142"/>
                    <a:pt x="121" y="143"/>
                  </a:cubicBezTo>
                  <a:cubicBezTo>
                    <a:pt x="122" y="143"/>
                    <a:pt x="123" y="142"/>
                    <a:pt x="124" y="143"/>
                  </a:cubicBezTo>
                  <a:cubicBezTo>
                    <a:pt x="125" y="143"/>
                    <a:pt x="126" y="143"/>
                    <a:pt x="126" y="143"/>
                  </a:cubicBezTo>
                  <a:cubicBezTo>
                    <a:pt x="135" y="145"/>
                    <a:pt x="145" y="144"/>
                    <a:pt x="153" y="143"/>
                  </a:cubicBezTo>
                  <a:cubicBezTo>
                    <a:pt x="153" y="132"/>
                    <a:pt x="154" y="121"/>
                    <a:pt x="153" y="110"/>
                  </a:cubicBezTo>
                  <a:cubicBezTo>
                    <a:pt x="152" y="101"/>
                    <a:pt x="153" y="91"/>
                    <a:pt x="152" y="82"/>
                  </a:cubicBezTo>
                  <a:cubicBezTo>
                    <a:pt x="152" y="73"/>
                    <a:pt x="150" y="62"/>
                    <a:pt x="151" y="53"/>
                  </a:cubicBezTo>
                  <a:cubicBezTo>
                    <a:pt x="147" y="52"/>
                    <a:pt x="144" y="54"/>
                    <a:pt x="140" y="54"/>
                  </a:cubicBezTo>
                  <a:close/>
                  <a:moveTo>
                    <a:pt x="197" y="51"/>
                  </a:moveTo>
                  <a:cubicBezTo>
                    <a:pt x="197" y="57"/>
                    <a:pt x="198" y="59"/>
                    <a:pt x="197" y="62"/>
                  </a:cubicBezTo>
                  <a:cubicBezTo>
                    <a:pt x="198" y="70"/>
                    <a:pt x="199" y="78"/>
                    <a:pt x="198" y="86"/>
                  </a:cubicBezTo>
                  <a:cubicBezTo>
                    <a:pt x="196" y="112"/>
                    <a:pt x="197" y="141"/>
                    <a:pt x="198" y="165"/>
                  </a:cubicBezTo>
                  <a:cubicBezTo>
                    <a:pt x="199" y="166"/>
                    <a:pt x="201" y="168"/>
                    <a:pt x="202" y="167"/>
                  </a:cubicBezTo>
                  <a:cubicBezTo>
                    <a:pt x="205" y="146"/>
                    <a:pt x="204" y="126"/>
                    <a:pt x="204" y="105"/>
                  </a:cubicBezTo>
                  <a:cubicBezTo>
                    <a:pt x="204" y="98"/>
                    <a:pt x="203" y="92"/>
                    <a:pt x="202" y="85"/>
                  </a:cubicBezTo>
                  <a:cubicBezTo>
                    <a:pt x="202" y="74"/>
                    <a:pt x="203" y="62"/>
                    <a:pt x="203" y="51"/>
                  </a:cubicBezTo>
                  <a:cubicBezTo>
                    <a:pt x="200" y="51"/>
                    <a:pt x="199" y="52"/>
                    <a:pt x="198" y="51"/>
                  </a:cubicBezTo>
                  <a:cubicBezTo>
                    <a:pt x="198" y="51"/>
                    <a:pt x="197" y="51"/>
                    <a:pt x="197" y="51"/>
                  </a:cubicBezTo>
                  <a:close/>
                  <a:moveTo>
                    <a:pt x="279" y="76"/>
                  </a:moveTo>
                  <a:cubicBezTo>
                    <a:pt x="284" y="75"/>
                    <a:pt x="291" y="72"/>
                    <a:pt x="294" y="68"/>
                  </a:cubicBezTo>
                  <a:cubicBezTo>
                    <a:pt x="296" y="65"/>
                    <a:pt x="293" y="62"/>
                    <a:pt x="292" y="60"/>
                  </a:cubicBezTo>
                  <a:cubicBezTo>
                    <a:pt x="291" y="58"/>
                    <a:pt x="290" y="55"/>
                    <a:pt x="288" y="54"/>
                  </a:cubicBezTo>
                  <a:cubicBezTo>
                    <a:pt x="287" y="54"/>
                    <a:pt x="284" y="54"/>
                    <a:pt x="281" y="54"/>
                  </a:cubicBezTo>
                  <a:cubicBezTo>
                    <a:pt x="279" y="55"/>
                    <a:pt x="276" y="55"/>
                    <a:pt x="275" y="55"/>
                  </a:cubicBezTo>
                  <a:cubicBezTo>
                    <a:pt x="272" y="56"/>
                    <a:pt x="269" y="59"/>
                    <a:pt x="267" y="60"/>
                  </a:cubicBezTo>
                  <a:cubicBezTo>
                    <a:pt x="268" y="61"/>
                    <a:pt x="266" y="62"/>
                    <a:pt x="267" y="63"/>
                  </a:cubicBezTo>
                  <a:cubicBezTo>
                    <a:pt x="266" y="63"/>
                    <a:pt x="265" y="63"/>
                    <a:pt x="265" y="64"/>
                  </a:cubicBezTo>
                  <a:cubicBezTo>
                    <a:pt x="265" y="69"/>
                    <a:pt x="268" y="73"/>
                    <a:pt x="270" y="77"/>
                  </a:cubicBezTo>
                  <a:cubicBezTo>
                    <a:pt x="273" y="76"/>
                    <a:pt x="275" y="76"/>
                    <a:pt x="279" y="76"/>
                  </a:cubicBezTo>
                  <a:close/>
                  <a:moveTo>
                    <a:pt x="73" y="56"/>
                  </a:moveTo>
                  <a:cubicBezTo>
                    <a:pt x="70" y="62"/>
                    <a:pt x="67" y="68"/>
                    <a:pt x="64" y="75"/>
                  </a:cubicBezTo>
                  <a:cubicBezTo>
                    <a:pt x="66" y="74"/>
                    <a:pt x="66" y="76"/>
                    <a:pt x="68" y="76"/>
                  </a:cubicBezTo>
                  <a:cubicBezTo>
                    <a:pt x="71" y="70"/>
                    <a:pt x="74" y="63"/>
                    <a:pt x="76" y="57"/>
                  </a:cubicBezTo>
                  <a:cubicBezTo>
                    <a:pt x="76" y="56"/>
                    <a:pt x="75" y="55"/>
                    <a:pt x="73" y="56"/>
                  </a:cubicBezTo>
                  <a:close/>
                  <a:moveTo>
                    <a:pt x="85" y="61"/>
                  </a:moveTo>
                  <a:cubicBezTo>
                    <a:pt x="83" y="63"/>
                    <a:pt x="82" y="66"/>
                    <a:pt x="80" y="70"/>
                  </a:cubicBezTo>
                  <a:cubicBezTo>
                    <a:pt x="79" y="73"/>
                    <a:pt x="76" y="76"/>
                    <a:pt x="76" y="78"/>
                  </a:cubicBezTo>
                  <a:cubicBezTo>
                    <a:pt x="77" y="81"/>
                    <a:pt x="80" y="81"/>
                    <a:pt x="81" y="83"/>
                  </a:cubicBezTo>
                  <a:cubicBezTo>
                    <a:pt x="86" y="77"/>
                    <a:pt x="88" y="70"/>
                    <a:pt x="91" y="64"/>
                  </a:cubicBezTo>
                  <a:cubicBezTo>
                    <a:pt x="89" y="62"/>
                    <a:pt x="87" y="61"/>
                    <a:pt x="85" y="61"/>
                  </a:cubicBezTo>
                  <a:close/>
                  <a:moveTo>
                    <a:pt x="93" y="64"/>
                  </a:moveTo>
                  <a:cubicBezTo>
                    <a:pt x="91" y="70"/>
                    <a:pt x="86" y="77"/>
                    <a:pt x="84" y="83"/>
                  </a:cubicBezTo>
                  <a:cubicBezTo>
                    <a:pt x="83" y="89"/>
                    <a:pt x="84" y="98"/>
                    <a:pt x="85" y="105"/>
                  </a:cubicBezTo>
                  <a:cubicBezTo>
                    <a:pt x="85" y="111"/>
                    <a:pt x="84" y="117"/>
                    <a:pt x="84" y="123"/>
                  </a:cubicBezTo>
                  <a:cubicBezTo>
                    <a:pt x="85" y="135"/>
                    <a:pt x="85" y="150"/>
                    <a:pt x="85" y="163"/>
                  </a:cubicBezTo>
                  <a:cubicBezTo>
                    <a:pt x="85" y="164"/>
                    <a:pt x="87" y="165"/>
                    <a:pt x="86" y="167"/>
                  </a:cubicBezTo>
                  <a:cubicBezTo>
                    <a:pt x="93" y="170"/>
                    <a:pt x="101" y="169"/>
                    <a:pt x="107" y="167"/>
                  </a:cubicBezTo>
                  <a:cubicBezTo>
                    <a:pt x="109" y="159"/>
                    <a:pt x="108" y="152"/>
                    <a:pt x="108" y="144"/>
                  </a:cubicBezTo>
                  <a:cubicBezTo>
                    <a:pt x="108" y="132"/>
                    <a:pt x="109" y="119"/>
                    <a:pt x="109" y="105"/>
                  </a:cubicBezTo>
                  <a:cubicBezTo>
                    <a:pt x="109" y="101"/>
                    <a:pt x="109" y="96"/>
                    <a:pt x="109" y="93"/>
                  </a:cubicBezTo>
                  <a:cubicBezTo>
                    <a:pt x="109" y="92"/>
                    <a:pt x="108" y="91"/>
                    <a:pt x="108" y="90"/>
                  </a:cubicBezTo>
                  <a:cubicBezTo>
                    <a:pt x="108" y="87"/>
                    <a:pt x="109" y="84"/>
                    <a:pt x="108" y="81"/>
                  </a:cubicBezTo>
                  <a:cubicBezTo>
                    <a:pt x="108" y="75"/>
                    <a:pt x="106" y="70"/>
                    <a:pt x="106" y="64"/>
                  </a:cubicBezTo>
                  <a:cubicBezTo>
                    <a:pt x="102" y="62"/>
                    <a:pt x="97" y="62"/>
                    <a:pt x="93" y="64"/>
                  </a:cubicBezTo>
                  <a:close/>
                  <a:moveTo>
                    <a:pt x="271" y="79"/>
                  </a:moveTo>
                  <a:cubicBezTo>
                    <a:pt x="271" y="82"/>
                    <a:pt x="272" y="83"/>
                    <a:pt x="273" y="84"/>
                  </a:cubicBezTo>
                  <a:cubicBezTo>
                    <a:pt x="274" y="84"/>
                    <a:pt x="274" y="83"/>
                    <a:pt x="276" y="83"/>
                  </a:cubicBezTo>
                  <a:cubicBezTo>
                    <a:pt x="285" y="87"/>
                    <a:pt x="306" y="80"/>
                    <a:pt x="296" y="69"/>
                  </a:cubicBezTo>
                  <a:cubicBezTo>
                    <a:pt x="292" y="77"/>
                    <a:pt x="281" y="78"/>
                    <a:pt x="271" y="79"/>
                  </a:cubicBezTo>
                  <a:close/>
                  <a:moveTo>
                    <a:pt x="265" y="96"/>
                  </a:moveTo>
                  <a:cubicBezTo>
                    <a:pt x="265" y="98"/>
                    <a:pt x="265" y="100"/>
                    <a:pt x="265" y="103"/>
                  </a:cubicBezTo>
                  <a:cubicBezTo>
                    <a:pt x="265" y="107"/>
                    <a:pt x="265" y="112"/>
                    <a:pt x="265" y="118"/>
                  </a:cubicBezTo>
                  <a:cubicBezTo>
                    <a:pt x="265" y="121"/>
                    <a:pt x="265" y="125"/>
                    <a:pt x="266" y="127"/>
                  </a:cubicBezTo>
                  <a:cubicBezTo>
                    <a:pt x="266" y="128"/>
                    <a:pt x="268" y="130"/>
                    <a:pt x="269" y="132"/>
                  </a:cubicBezTo>
                  <a:cubicBezTo>
                    <a:pt x="272" y="136"/>
                    <a:pt x="274" y="141"/>
                    <a:pt x="276" y="147"/>
                  </a:cubicBezTo>
                  <a:cubicBezTo>
                    <a:pt x="278" y="151"/>
                    <a:pt x="281" y="160"/>
                    <a:pt x="284" y="163"/>
                  </a:cubicBezTo>
                  <a:cubicBezTo>
                    <a:pt x="285" y="164"/>
                    <a:pt x="289" y="165"/>
                    <a:pt x="291" y="166"/>
                  </a:cubicBezTo>
                  <a:cubicBezTo>
                    <a:pt x="296" y="168"/>
                    <a:pt x="302" y="168"/>
                    <a:pt x="306" y="169"/>
                  </a:cubicBezTo>
                  <a:cubicBezTo>
                    <a:pt x="304" y="166"/>
                    <a:pt x="303" y="162"/>
                    <a:pt x="302" y="159"/>
                  </a:cubicBezTo>
                  <a:cubicBezTo>
                    <a:pt x="301" y="156"/>
                    <a:pt x="299" y="153"/>
                    <a:pt x="298" y="151"/>
                  </a:cubicBezTo>
                  <a:cubicBezTo>
                    <a:pt x="298" y="150"/>
                    <a:pt x="298" y="148"/>
                    <a:pt x="298" y="147"/>
                  </a:cubicBezTo>
                  <a:cubicBezTo>
                    <a:pt x="296" y="141"/>
                    <a:pt x="292" y="135"/>
                    <a:pt x="290" y="128"/>
                  </a:cubicBezTo>
                  <a:cubicBezTo>
                    <a:pt x="287" y="122"/>
                    <a:pt x="285" y="115"/>
                    <a:pt x="282" y="109"/>
                  </a:cubicBezTo>
                  <a:cubicBezTo>
                    <a:pt x="276" y="97"/>
                    <a:pt x="271" y="84"/>
                    <a:pt x="265" y="73"/>
                  </a:cubicBezTo>
                  <a:cubicBezTo>
                    <a:pt x="265" y="72"/>
                    <a:pt x="265" y="72"/>
                    <a:pt x="265" y="73"/>
                  </a:cubicBezTo>
                  <a:cubicBezTo>
                    <a:pt x="264" y="79"/>
                    <a:pt x="265" y="87"/>
                    <a:pt x="265" y="96"/>
                  </a:cubicBezTo>
                  <a:close/>
                  <a:moveTo>
                    <a:pt x="274" y="87"/>
                  </a:moveTo>
                  <a:cubicBezTo>
                    <a:pt x="276" y="89"/>
                    <a:pt x="276" y="92"/>
                    <a:pt x="278" y="94"/>
                  </a:cubicBezTo>
                  <a:cubicBezTo>
                    <a:pt x="278" y="93"/>
                    <a:pt x="278" y="93"/>
                    <a:pt x="278" y="93"/>
                  </a:cubicBezTo>
                  <a:cubicBezTo>
                    <a:pt x="280" y="93"/>
                    <a:pt x="283" y="93"/>
                    <a:pt x="285" y="93"/>
                  </a:cubicBezTo>
                  <a:cubicBezTo>
                    <a:pt x="291" y="93"/>
                    <a:pt x="299" y="87"/>
                    <a:pt x="301" y="83"/>
                  </a:cubicBezTo>
                  <a:cubicBezTo>
                    <a:pt x="302" y="81"/>
                    <a:pt x="302" y="79"/>
                    <a:pt x="300" y="78"/>
                  </a:cubicBezTo>
                  <a:cubicBezTo>
                    <a:pt x="295" y="87"/>
                    <a:pt x="283" y="86"/>
                    <a:pt x="274" y="87"/>
                  </a:cubicBezTo>
                  <a:close/>
                  <a:moveTo>
                    <a:pt x="278" y="96"/>
                  </a:moveTo>
                  <a:cubicBezTo>
                    <a:pt x="279" y="96"/>
                    <a:pt x="279" y="97"/>
                    <a:pt x="279" y="98"/>
                  </a:cubicBezTo>
                  <a:cubicBezTo>
                    <a:pt x="283" y="98"/>
                    <a:pt x="287" y="99"/>
                    <a:pt x="290" y="98"/>
                  </a:cubicBezTo>
                  <a:cubicBezTo>
                    <a:pt x="297" y="98"/>
                    <a:pt x="302" y="92"/>
                    <a:pt x="305" y="87"/>
                  </a:cubicBezTo>
                  <a:cubicBezTo>
                    <a:pt x="304" y="86"/>
                    <a:pt x="304" y="84"/>
                    <a:pt x="303" y="84"/>
                  </a:cubicBezTo>
                  <a:cubicBezTo>
                    <a:pt x="298" y="92"/>
                    <a:pt x="289" y="97"/>
                    <a:pt x="278" y="96"/>
                  </a:cubicBezTo>
                  <a:close/>
                  <a:moveTo>
                    <a:pt x="54" y="102"/>
                  </a:moveTo>
                  <a:cubicBezTo>
                    <a:pt x="55" y="102"/>
                    <a:pt x="56" y="103"/>
                    <a:pt x="57" y="102"/>
                  </a:cubicBezTo>
                  <a:cubicBezTo>
                    <a:pt x="57" y="100"/>
                    <a:pt x="60" y="96"/>
                    <a:pt x="61" y="92"/>
                  </a:cubicBezTo>
                  <a:cubicBezTo>
                    <a:pt x="62" y="90"/>
                    <a:pt x="65" y="84"/>
                    <a:pt x="60" y="84"/>
                  </a:cubicBezTo>
                  <a:cubicBezTo>
                    <a:pt x="59" y="91"/>
                    <a:pt x="56" y="95"/>
                    <a:pt x="54" y="102"/>
                  </a:cubicBezTo>
                  <a:close/>
                  <a:moveTo>
                    <a:pt x="72" y="88"/>
                  </a:moveTo>
                  <a:cubicBezTo>
                    <a:pt x="69" y="92"/>
                    <a:pt x="66" y="99"/>
                    <a:pt x="64" y="105"/>
                  </a:cubicBezTo>
                  <a:cubicBezTo>
                    <a:pt x="66" y="106"/>
                    <a:pt x="68" y="108"/>
                    <a:pt x="70" y="110"/>
                  </a:cubicBezTo>
                  <a:cubicBezTo>
                    <a:pt x="73" y="104"/>
                    <a:pt x="76" y="98"/>
                    <a:pt x="78" y="91"/>
                  </a:cubicBezTo>
                  <a:cubicBezTo>
                    <a:pt x="77" y="89"/>
                    <a:pt x="74" y="88"/>
                    <a:pt x="72" y="88"/>
                  </a:cubicBezTo>
                  <a:close/>
                  <a:moveTo>
                    <a:pt x="79" y="94"/>
                  </a:moveTo>
                  <a:cubicBezTo>
                    <a:pt x="79" y="95"/>
                    <a:pt x="79" y="96"/>
                    <a:pt x="79" y="97"/>
                  </a:cubicBezTo>
                  <a:cubicBezTo>
                    <a:pt x="77" y="101"/>
                    <a:pt x="74" y="105"/>
                    <a:pt x="73" y="109"/>
                  </a:cubicBezTo>
                  <a:cubicBezTo>
                    <a:pt x="72" y="113"/>
                    <a:pt x="72" y="118"/>
                    <a:pt x="71" y="123"/>
                  </a:cubicBezTo>
                  <a:cubicBezTo>
                    <a:pt x="71" y="135"/>
                    <a:pt x="72" y="143"/>
                    <a:pt x="70" y="154"/>
                  </a:cubicBezTo>
                  <a:cubicBezTo>
                    <a:pt x="74" y="157"/>
                    <a:pt x="78" y="160"/>
                    <a:pt x="82" y="163"/>
                  </a:cubicBezTo>
                  <a:cubicBezTo>
                    <a:pt x="83" y="155"/>
                    <a:pt x="83" y="148"/>
                    <a:pt x="83" y="139"/>
                  </a:cubicBezTo>
                  <a:cubicBezTo>
                    <a:pt x="83" y="131"/>
                    <a:pt x="82" y="123"/>
                    <a:pt x="82" y="117"/>
                  </a:cubicBezTo>
                  <a:cubicBezTo>
                    <a:pt x="82" y="109"/>
                    <a:pt x="83" y="97"/>
                    <a:pt x="82" y="89"/>
                  </a:cubicBezTo>
                  <a:cubicBezTo>
                    <a:pt x="81" y="91"/>
                    <a:pt x="80" y="92"/>
                    <a:pt x="79" y="94"/>
                  </a:cubicBezTo>
                  <a:close/>
                  <a:moveTo>
                    <a:pt x="280" y="100"/>
                  </a:moveTo>
                  <a:cubicBezTo>
                    <a:pt x="285" y="111"/>
                    <a:pt x="290" y="124"/>
                    <a:pt x="295" y="136"/>
                  </a:cubicBezTo>
                  <a:cubicBezTo>
                    <a:pt x="305" y="137"/>
                    <a:pt x="318" y="131"/>
                    <a:pt x="322" y="122"/>
                  </a:cubicBezTo>
                  <a:cubicBezTo>
                    <a:pt x="317" y="111"/>
                    <a:pt x="312" y="100"/>
                    <a:pt x="306" y="90"/>
                  </a:cubicBezTo>
                  <a:cubicBezTo>
                    <a:pt x="302" y="97"/>
                    <a:pt x="291" y="104"/>
                    <a:pt x="280" y="100"/>
                  </a:cubicBezTo>
                  <a:close/>
                  <a:moveTo>
                    <a:pt x="43" y="128"/>
                  </a:moveTo>
                  <a:cubicBezTo>
                    <a:pt x="44" y="129"/>
                    <a:pt x="44" y="129"/>
                    <a:pt x="45" y="129"/>
                  </a:cubicBezTo>
                  <a:cubicBezTo>
                    <a:pt x="47" y="123"/>
                    <a:pt x="50" y="117"/>
                    <a:pt x="52" y="111"/>
                  </a:cubicBezTo>
                  <a:cubicBezTo>
                    <a:pt x="51" y="112"/>
                    <a:pt x="51" y="111"/>
                    <a:pt x="50" y="111"/>
                  </a:cubicBezTo>
                  <a:cubicBezTo>
                    <a:pt x="48" y="117"/>
                    <a:pt x="45" y="122"/>
                    <a:pt x="43" y="128"/>
                  </a:cubicBezTo>
                  <a:close/>
                  <a:moveTo>
                    <a:pt x="62" y="115"/>
                  </a:moveTo>
                  <a:cubicBezTo>
                    <a:pt x="59" y="116"/>
                    <a:pt x="58" y="121"/>
                    <a:pt x="57" y="124"/>
                  </a:cubicBezTo>
                  <a:cubicBezTo>
                    <a:pt x="56" y="126"/>
                    <a:pt x="53" y="129"/>
                    <a:pt x="52" y="133"/>
                  </a:cubicBezTo>
                  <a:cubicBezTo>
                    <a:pt x="54" y="134"/>
                    <a:pt x="57" y="136"/>
                    <a:pt x="58" y="138"/>
                  </a:cubicBezTo>
                  <a:cubicBezTo>
                    <a:pt x="61" y="132"/>
                    <a:pt x="64" y="125"/>
                    <a:pt x="66" y="118"/>
                  </a:cubicBezTo>
                  <a:cubicBezTo>
                    <a:pt x="65" y="117"/>
                    <a:pt x="64" y="116"/>
                    <a:pt x="62" y="115"/>
                  </a:cubicBezTo>
                  <a:close/>
                  <a:moveTo>
                    <a:pt x="297" y="139"/>
                  </a:moveTo>
                  <a:cubicBezTo>
                    <a:pt x="297" y="140"/>
                    <a:pt x="297" y="141"/>
                    <a:pt x="298" y="142"/>
                  </a:cubicBezTo>
                  <a:cubicBezTo>
                    <a:pt x="298" y="141"/>
                    <a:pt x="298" y="141"/>
                    <a:pt x="299" y="140"/>
                  </a:cubicBezTo>
                  <a:cubicBezTo>
                    <a:pt x="302" y="141"/>
                    <a:pt x="306" y="140"/>
                    <a:pt x="308" y="140"/>
                  </a:cubicBezTo>
                  <a:cubicBezTo>
                    <a:pt x="314" y="139"/>
                    <a:pt x="320" y="135"/>
                    <a:pt x="323" y="132"/>
                  </a:cubicBezTo>
                  <a:cubicBezTo>
                    <a:pt x="324" y="130"/>
                    <a:pt x="326" y="127"/>
                    <a:pt x="323" y="125"/>
                  </a:cubicBezTo>
                  <a:cubicBezTo>
                    <a:pt x="317" y="134"/>
                    <a:pt x="308" y="138"/>
                    <a:pt x="297" y="139"/>
                  </a:cubicBezTo>
                  <a:close/>
                  <a:moveTo>
                    <a:pt x="326" y="131"/>
                  </a:moveTo>
                  <a:cubicBezTo>
                    <a:pt x="321" y="139"/>
                    <a:pt x="310" y="145"/>
                    <a:pt x="298" y="142"/>
                  </a:cubicBezTo>
                  <a:cubicBezTo>
                    <a:pt x="299" y="146"/>
                    <a:pt x="301" y="150"/>
                    <a:pt x="306" y="148"/>
                  </a:cubicBezTo>
                  <a:cubicBezTo>
                    <a:pt x="316" y="150"/>
                    <a:pt x="327" y="146"/>
                    <a:pt x="330" y="137"/>
                  </a:cubicBezTo>
                  <a:cubicBezTo>
                    <a:pt x="328" y="135"/>
                    <a:pt x="328" y="132"/>
                    <a:pt x="326" y="131"/>
                  </a:cubicBezTo>
                  <a:close/>
                  <a:moveTo>
                    <a:pt x="37" y="140"/>
                  </a:moveTo>
                  <a:cubicBezTo>
                    <a:pt x="36" y="142"/>
                    <a:pt x="35" y="145"/>
                    <a:pt x="34" y="147"/>
                  </a:cubicBezTo>
                  <a:cubicBezTo>
                    <a:pt x="38" y="148"/>
                    <a:pt x="41" y="147"/>
                    <a:pt x="45" y="149"/>
                  </a:cubicBezTo>
                  <a:cubicBezTo>
                    <a:pt x="47" y="150"/>
                    <a:pt x="49" y="153"/>
                    <a:pt x="51" y="154"/>
                  </a:cubicBezTo>
                  <a:cubicBezTo>
                    <a:pt x="52" y="151"/>
                    <a:pt x="53" y="150"/>
                    <a:pt x="54" y="147"/>
                  </a:cubicBezTo>
                  <a:cubicBezTo>
                    <a:pt x="50" y="143"/>
                    <a:pt x="44" y="140"/>
                    <a:pt x="37" y="140"/>
                  </a:cubicBezTo>
                  <a:close/>
                  <a:moveTo>
                    <a:pt x="313" y="160"/>
                  </a:moveTo>
                  <a:cubicBezTo>
                    <a:pt x="320" y="161"/>
                    <a:pt x="328" y="157"/>
                    <a:pt x="332" y="153"/>
                  </a:cubicBezTo>
                  <a:cubicBezTo>
                    <a:pt x="335" y="149"/>
                    <a:pt x="334" y="145"/>
                    <a:pt x="332" y="141"/>
                  </a:cubicBezTo>
                  <a:cubicBezTo>
                    <a:pt x="332" y="141"/>
                    <a:pt x="331" y="141"/>
                    <a:pt x="331" y="141"/>
                  </a:cubicBezTo>
                  <a:cubicBezTo>
                    <a:pt x="326" y="150"/>
                    <a:pt x="312" y="151"/>
                    <a:pt x="302" y="151"/>
                  </a:cubicBezTo>
                  <a:cubicBezTo>
                    <a:pt x="303" y="154"/>
                    <a:pt x="304" y="157"/>
                    <a:pt x="306" y="159"/>
                  </a:cubicBezTo>
                  <a:cubicBezTo>
                    <a:pt x="308" y="159"/>
                    <a:pt x="311" y="160"/>
                    <a:pt x="313" y="160"/>
                  </a:cubicBezTo>
                  <a:close/>
                  <a:moveTo>
                    <a:pt x="114" y="154"/>
                  </a:moveTo>
                  <a:cubicBezTo>
                    <a:pt x="125" y="157"/>
                    <a:pt x="139" y="158"/>
                    <a:pt x="153" y="156"/>
                  </a:cubicBezTo>
                  <a:cubicBezTo>
                    <a:pt x="153" y="152"/>
                    <a:pt x="153" y="149"/>
                    <a:pt x="153" y="145"/>
                  </a:cubicBezTo>
                  <a:cubicBezTo>
                    <a:pt x="139" y="147"/>
                    <a:pt x="124" y="147"/>
                    <a:pt x="115" y="144"/>
                  </a:cubicBezTo>
                  <a:cubicBezTo>
                    <a:pt x="114" y="147"/>
                    <a:pt x="114" y="150"/>
                    <a:pt x="114" y="154"/>
                  </a:cubicBezTo>
                  <a:close/>
                  <a:moveTo>
                    <a:pt x="32" y="153"/>
                  </a:moveTo>
                  <a:cubicBezTo>
                    <a:pt x="40" y="153"/>
                    <a:pt x="44" y="158"/>
                    <a:pt x="49" y="160"/>
                  </a:cubicBezTo>
                  <a:cubicBezTo>
                    <a:pt x="49" y="159"/>
                    <a:pt x="50" y="158"/>
                    <a:pt x="50" y="157"/>
                  </a:cubicBezTo>
                  <a:cubicBezTo>
                    <a:pt x="47" y="152"/>
                    <a:pt x="41" y="150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50"/>
                    <a:pt x="32" y="151"/>
                    <a:pt x="32" y="153"/>
                  </a:cubicBezTo>
                  <a:close/>
                  <a:moveTo>
                    <a:pt x="332" y="156"/>
                  </a:moveTo>
                  <a:cubicBezTo>
                    <a:pt x="326" y="163"/>
                    <a:pt x="317" y="163"/>
                    <a:pt x="307" y="162"/>
                  </a:cubicBezTo>
                  <a:cubicBezTo>
                    <a:pt x="309" y="166"/>
                    <a:pt x="310" y="171"/>
                    <a:pt x="314" y="172"/>
                  </a:cubicBezTo>
                  <a:cubicBezTo>
                    <a:pt x="316" y="173"/>
                    <a:pt x="321" y="173"/>
                    <a:pt x="323" y="173"/>
                  </a:cubicBezTo>
                  <a:cubicBezTo>
                    <a:pt x="331" y="172"/>
                    <a:pt x="337" y="168"/>
                    <a:pt x="339" y="162"/>
                  </a:cubicBezTo>
                  <a:cubicBezTo>
                    <a:pt x="341" y="158"/>
                    <a:pt x="338" y="154"/>
                    <a:pt x="336" y="150"/>
                  </a:cubicBezTo>
                  <a:cubicBezTo>
                    <a:pt x="335" y="152"/>
                    <a:pt x="333" y="155"/>
                    <a:pt x="332" y="156"/>
                  </a:cubicBezTo>
                  <a:close/>
                  <a:moveTo>
                    <a:pt x="30" y="160"/>
                  </a:moveTo>
                  <a:cubicBezTo>
                    <a:pt x="33" y="164"/>
                    <a:pt x="45" y="169"/>
                    <a:pt x="48" y="162"/>
                  </a:cubicBezTo>
                  <a:cubicBezTo>
                    <a:pt x="42" y="159"/>
                    <a:pt x="38" y="155"/>
                    <a:pt x="31" y="154"/>
                  </a:cubicBezTo>
                  <a:cubicBezTo>
                    <a:pt x="30" y="156"/>
                    <a:pt x="30" y="158"/>
                    <a:pt x="30" y="160"/>
                  </a:cubicBezTo>
                  <a:close/>
                  <a:moveTo>
                    <a:pt x="115" y="166"/>
                  </a:moveTo>
                  <a:cubicBezTo>
                    <a:pt x="119" y="167"/>
                    <a:pt x="125" y="169"/>
                    <a:pt x="132" y="169"/>
                  </a:cubicBezTo>
                  <a:cubicBezTo>
                    <a:pt x="138" y="170"/>
                    <a:pt x="149" y="171"/>
                    <a:pt x="152" y="167"/>
                  </a:cubicBezTo>
                  <a:cubicBezTo>
                    <a:pt x="153" y="165"/>
                    <a:pt x="152" y="160"/>
                    <a:pt x="152" y="159"/>
                  </a:cubicBezTo>
                  <a:cubicBezTo>
                    <a:pt x="139" y="159"/>
                    <a:pt x="125" y="160"/>
                    <a:pt x="114" y="156"/>
                  </a:cubicBezTo>
                  <a:cubicBezTo>
                    <a:pt x="114" y="160"/>
                    <a:pt x="113" y="164"/>
                    <a:pt x="115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07"/>
            <p:cNvSpPr>
              <a:spLocks noEditPoints="1"/>
            </p:cNvSpPr>
            <p:nvPr/>
          </p:nvSpPr>
          <p:spPr bwMode="auto">
            <a:xfrm>
              <a:off x="7893051" y="3754438"/>
              <a:ext cx="96838" cy="369888"/>
            </a:xfrm>
            <a:custGeom>
              <a:avLst/>
              <a:gdLst>
                <a:gd name="T0" fmla="*/ 28 w 31"/>
                <a:gd name="T1" fmla="*/ 114 h 117"/>
                <a:gd name="T2" fmla="*/ 4 w 31"/>
                <a:gd name="T3" fmla="*/ 114 h 117"/>
                <a:gd name="T4" fmla="*/ 2 w 31"/>
                <a:gd name="T5" fmla="*/ 91 h 117"/>
                <a:gd name="T6" fmla="*/ 3 w 31"/>
                <a:gd name="T7" fmla="*/ 67 h 117"/>
                <a:gd name="T8" fmla="*/ 2 w 31"/>
                <a:gd name="T9" fmla="*/ 61 h 117"/>
                <a:gd name="T10" fmla="*/ 2 w 31"/>
                <a:gd name="T11" fmla="*/ 34 h 117"/>
                <a:gd name="T12" fmla="*/ 1 w 31"/>
                <a:gd name="T13" fmla="*/ 18 h 117"/>
                <a:gd name="T14" fmla="*/ 2 w 31"/>
                <a:gd name="T15" fmla="*/ 5 h 117"/>
                <a:gd name="T16" fmla="*/ 7 w 31"/>
                <a:gd name="T17" fmla="*/ 1 h 117"/>
                <a:gd name="T18" fmla="*/ 12 w 31"/>
                <a:gd name="T19" fmla="*/ 1 h 117"/>
                <a:gd name="T20" fmla="*/ 29 w 31"/>
                <a:gd name="T21" fmla="*/ 7 h 117"/>
                <a:gd name="T22" fmla="*/ 29 w 31"/>
                <a:gd name="T23" fmla="*/ 24 h 117"/>
                <a:gd name="T24" fmla="*/ 29 w 31"/>
                <a:gd name="T25" fmla="*/ 82 h 117"/>
                <a:gd name="T26" fmla="*/ 28 w 31"/>
                <a:gd name="T27" fmla="*/ 114 h 117"/>
                <a:gd name="T28" fmla="*/ 9 w 31"/>
                <a:gd name="T29" fmla="*/ 112 h 117"/>
                <a:gd name="T30" fmla="*/ 19 w 31"/>
                <a:gd name="T31" fmla="*/ 112 h 117"/>
                <a:gd name="T32" fmla="*/ 26 w 31"/>
                <a:gd name="T33" fmla="*/ 108 h 117"/>
                <a:gd name="T34" fmla="*/ 26 w 31"/>
                <a:gd name="T35" fmla="*/ 97 h 117"/>
                <a:gd name="T36" fmla="*/ 26 w 31"/>
                <a:gd name="T37" fmla="*/ 76 h 117"/>
                <a:gd name="T38" fmla="*/ 27 w 31"/>
                <a:gd name="T39" fmla="*/ 24 h 117"/>
                <a:gd name="T40" fmla="*/ 27 w 31"/>
                <a:gd name="T41" fmla="*/ 10 h 117"/>
                <a:gd name="T42" fmla="*/ 21 w 31"/>
                <a:gd name="T43" fmla="*/ 5 h 117"/>
                <a:gd name="T44" fmla="*/ 7 w 31"/>
                <a:gd name="T45" fmla="*/ 5 h 117"/>
                <a:gd name="T46" fmla="*/ 4 w 31"/>
                <a:gd name="T47" fmla="*/ 13 h 117"/>
                <a:gd name="T48" fmla="*/ 4 w 31"/>
                <a:gd name="T49" fmla="*/ 15 h 117"/>
                <a:gd name="T50" fmla="*/ 5 w 31"/>
                <a:gd name="T51" fmla="*/ 54 h 117"/>
                <a:gd name="T52" fmla="*/ 4 w 31"/>
                <a:gd name="T53" fmla="*/ 106 h 117"/>
                <a:gd name="T54" fmla="*/ 4 w 31"/>
                <a:gd name="T55" fmla="*/ 109 h 117"/>
                <a:gd name="T56" fmla="*/ 8 w 31"/>
                <a:gd name="T57" fmla="*/ 113 h 117"/>
                <a:gd name="T58" fmla="*/ 9 w 31"/>
                <a:gd name="T59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117">
                  <a:moveTo>
                    <a:pt x="28" y="114"/>
                  </a:moveTo>
                  <a:cubicBezTo>
                    <a:pt x="22" y="117"/>
                    <a:pt x="12" y="117"/>
                    <a:pt x="4" y="114"/>
                  </a:cubicBezTo>
                  <a:cubicBezTo>
                    <a:pt x="0" y="108"/>
                    <a:pt x="2" y="100"/>
                    <a:pt x="2" y="91"/>
                  </a:cubicBezTo>
                  <a:cubicBezTo>
                    <a:pt x="2" y="83"/>
                    <a:pt x="3" y="75"/>
                    <a:pt x="3" y="67"/>
                  </a:cubicBezTo>
                  <a:cubicBezTo>
                    <a:pt x="3" y="65"/>
                    <a:pt x="2" y="63"/>
                    <a:pt x="2" y="61"/>
                  </a:cubicBezTo>
                  <a:cubicBezTo>
                    <a:pt x="3" y="51"/>
                    <a:pt x="2" y="42"/>
                    <a:pt x="2" y="34"/>
                  </a:cubicBezTo>
                  <a:cubicBezTo>
                    <a:pt x="1" y="28"/>
                    <a:pt x="1" y="23"/>
                    <a:pt x="1" y="18"/>
                  </a:cubicBezTo>
                  <a:cubicBezTo>
                    <a:pt x="2" y="14"/>
                    <a:pt x="0" y="9"/>
                    <a:pt x="2" y="5"/>
                  </a:cubicBezTo>
                  <a:cubicBezTo>
                    <a:pt x="3" y="3"/>
                    <a:pt x="6" y="1"/>
                    <a:pt x="7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9" y="1"/>
                    <a:pt x="26" y="0"/>
                    <a:pt x="29" y="7"/>
                  </a:cubicBezTo>
                  <a:cubicBezTo>
                    <a:pt x="31" y="13"/>
                    <a:pt x="29" y="19"/>
                    <a:pt x="29" y="24"/>
                  </a:cubicBezTo>
                  <a:cubicBezTo>
                    <a:pt x="28" y="41"/>
                    <a:pt x="29" y="64"/>
                    <a:pt x="29" y="82"/>
                  </a:cubicBezTo>
                  <a:cubicBezTo>
                    <a:pt x="29" y="94"/>
                    <a:pt x="30" y="104"/>
                    <a:pt x="28" y="114"/>
                  </a:cubicBezTo>
                  <a:close/>
                  <a:moveTo>
                    <a:pt x="9" y="112"/>
                  </a:moveTo>
                  <a:cubicBezTo>
                    <a:pt x="10" y="113"/>
                    <a:pt x="16" y="114"/>
                    <a:pt x="19" y="112"/>
                  </a:cubicBezTo>
                  <a:cubicBezTo>
                    <a:pt x="23" y="114"/>
                    <a:pt x="26" y="112"/>
                    <a:pt x="26" y="108"/>
                  </a:cubicBezTo>
                  <a:cubicBezTo>
                    <a:pt x="27" y="105"/>
                    <a:pt x="26" y="101"/>
                    <a:pt x="26" y="97"/>
                  </a:cubicBezTo>
                  <a:cubicBezTo>
                    <a:pt x="27" y="90"/>
                    <a:pt x="26" y="83"/>
                    <a:pt x="26" y="76"/>
                  </a:cubicBezTo>
                  <a:cubicBezTo>
                    <a:pt x="27" y="56"/>
                    <a:pt x="26" y="43"/>
                    <a:pt x="27" y="24"/>
                  </a:cubicBezTo>
                  <a:cubicBezTo>
                    <a:pt x="27" y="19"/>
                    <a:pt x="28" y="13"/>
                    <a:pt x="27" y="10"/>
                  </a:cubicBezTo>
                  <a:cubicBezTo>
                    <a:pt x="26" y="8"/>
                    <a:pt x="24" y="6"/>
                    <a:pt x="21" y="5"/>
                  </a:cubicBezTo>
                  <a:cubicBezTo>
                    <a:pt x="17" y="2"/>
                    <a:pt x="10" y="5"/>
                    <a:pt x="7" y="5"/>
                  </a:cubicBezTo>
                  <a:cubicBezTo>
                    <a:pt x="4" y="6"/>
                    <a:pt x="4" y="10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27"/>
                    <a:pt x="4" y="41"/>
                    <a:pt x="5" y="54"/>
                  </a:cubicBezTo>
                  <a:cubicBezTo>
                    <a:pt x="6" y="71"/>
                    <a:pt x="4" y="91"/>
                    <a:pt x="4" y="106"/>
                  </a:cubicBezTo>
                  <a:cubicBezTo>
                    <a:pt x="4" y="107"/>
                    <a:pt x="5" y="108"/>
                    <a:pt x="4" y="109"/>
                  </a:cubicBezTo>
                  <a:cubicBezTo>
                    <a:pt x="6" y="110"/>
                    <a:pt x="7" y="112"/>
                    <a:pt x="8" y="113"/>
                  </a:cubicBezTo>
                  <a:cubicBezTo>
                    <a:pt x="8" y="112"/>
                    <a:pt x="8" y="111"/>
                    <a:pt x="9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2245160" y="3809921"/>
            <a:ext cx="258699" cy="528176"/>
            <a:chOff x="1497013" y="738188"/>
            <a:chExt cx="495300" cy="1011237"/>
          </a:xfrm>
          <a:solidFill>
            <a:schemeClr val="accent2"/>
          </a:solidFill>
        </p:grpSpPr>
        <p:sp>
          <p:nvSpPr>
            <p:cNvPr id="52" name="Freeform 198"/>
            <p:cNvSpPr>
              <a:spLocks noEditPoints="1"/>
            </p:cNvSpPr>
            <p:nvPr/>
          </p:nvSpPr>
          <p:spPr bwMode="auto">
            <a:xfrm>
              <a:off x="1579563" y="779463"/>
              <a:ext cx="38100" cy="34925"/>
            </a:xfrm>
            <a:custGeom>
              <a:avLst/>
              <a:gdLst>
                <a:gd name="T0" fmla="*/ 2 w 12"/>
                <a:gd name="T1" fmla="*/ 2 h 11"/>
                <a:gd name="T2" fmla="*/ 5 w 12"/>
                <a:gd name="T3" fmla="*/ 1 h 11"/>
                <a:gd name="T4" fmla="*/ 6 w 12"/>
                <a:gd name="T5" fmla="*/ 0 h 11"/>
                <a:gd name="T6" fmla="*/ 8 w 12"/>
                <a:gd name="T7" fmla="*/ 10 h 11"/>
                <a:gd name="T8" fmla="*/ 2 w 12"/>
                <a:gd name="T9" fmla="*/ 2 h 11"/>
                <a:gd name="T10" fmla="*/ 3 w 12"/>
                <a:gd name="T11" fmla="*/ 3 h 11"/>
                <a:gd name="T12" fmla="*/ 5 w 12"/>
                <a:gd name="T13" fmla="*/ 7 h 11"/>
                <a:gd name="T14" fmla="*/ 8 w 12"/>
                <a:gd name="T15" fmla="*/ 7 h 11"/>
                <a:gd name="T16" fmla="*/ 3 w 12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2" y="2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10" y="0"/>
                    <a:pt x="12" y="8"/>
                    <a:pt x="8" y="10"/>
                  </a:cubicBezTo>
                  <a:cubicBezTo>
                    <a:pt x="3" y="11"/>
                    <a:pt x="0" y="6"/>
                    <a:pt x="2" y="2"/>
                  </a:cubicBezTo>
                  <a:close/>
                  <a:moveTo>
                    <a:pt x="3" y="3"/>
                  </a:moveTo>
                  <a:cubicBezTo>
                    <a:pt x="3" y="4"/>
                    <a:pt x="4" y="6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4"/>
                    <a:pt x="6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199"/>
            <p:cNvSpPr>
              <a:spLocks noEditPoints="1"/>
            </p:cNvSpPr>
            <p:nvPr/>
          </p:nvSpPr>
          <p:spPr bwMode="auto">
            <a:xfrm>
              <a:off x="1646238" y="993775"/>
              <a:ext cx="93662" cy="177800"/>
            </a:xfrm>
            <a:custGeom>
              <a:avLst/>
              <a:gdLst>
                <a:gd name="T0" fmla="*/ 18 w 30"/>
                <a:gd name="T1" fmla="*/ 3 h 56"/>
                <a:gd name="T2" fmla="*/ 30 w 30"/>
                <a:gd name="T3" fmla="*/ 39 h 56"/>
                <a:gd name="T4" fmla="*/ 28 w 30"/>
                <a:gd name="T5" fmla="*/ 46 h 56"/>
                <a:gd name="T6" fmla="*/ 25 w 30"/>
                <a:gd name="T7" fmla="*/ 49 h 56"/>
                <a:gd name="T8" fmla="*/ 14 w 30"/>
                <a:gd name="T9" fmla="*/ 55 h 56"/>
                <a:gd name="T10" fmla="*/ 10 w 30"/>
                <a:gd name="T11" fmla="*/ 52 h 56"/>
                <a:gd name="T12" fmla="*/ 8 w 30"/>
                <a:gd name="T13" fmla="*/ 46 h 56"/>
                <a:gd name="T14" fmla="*/ 3 w 30"/>
                <a:gd name="T15" fmla="*/ 26 h 56"/>
                <a:gd name="T16" fmla="*/ 2 w 30"/>
                <a:gd name="T17" fmla="*/ 8 h 56"/>
                <a:gd name="T18" fmla="*/ 18 w 30"/>
                <a:gd name="T19" fmla="*/ 3 h 56"/>
                <a:gd name="T20" fmla="*/ 10 w 30"/>
                <a:gd name="T21" fmla="*/ 5 h 56"/>
                <a:gd name="T22" fmla="*/ 10 w 30"/>
                <a:gd name="T23" fmla="*/ 6 h 56"/>
                <a:gd name="T24" fmla="*/ 5 w 30"/>
                <a:gd name="T25" fmla="*/ 9 h 56"/>
                <a:gd name="T26" fmla="*/ 4 w 30"/>
                <a:gd name="T27" fmla="*/ 17 h 56"/>
                <a:gd name="T28" fmla="*/ 9 w 30"/>
                <a:gd name="T29" fmla="*/ 36 h 56"/>
                <a:gd name="T30" fmla="*/ 7 w 30"/>
                <a:gd name="T31" fmla="*/ 20 h 56"/>
                <a:gd name="T32" fmla="*/ 8 w 30"/>
                <a:gd name="T33" fmla="*/ 11 h 56"/>
                <a:gd name="T34" fmla="*/ 13 w 30"/>
                <a:gd name="T35" fmla="*/ 16 h 56"/>
                <a:gd name="T36" fmla="*/ 23 w 30"/>
                <a:gd name="T37" fmla="*/ 32 h 56"/>
                <a:gd name="T38" fmla="*/ 26 w 30"/>
                <a:gd name="T39" fmla="*/ 41 h 56"/>
                <a:gd name="T40" fmla="*/ 26 w 30"/>
                <a:gd name="T41" fmla="*/ 29 h 56"/>
                <a:gd name="T42" fmla="*/ 23 w 30"/>
                <a:gd name="T43" fmla="*/ 29 h 56"/>
                <a:gd name="T44" fmla="*/ 25 w 30"/>
                <a:gd name="T45" fmla="*/ 27 h 56"/>
                <a:gd name="T46" fmla="*/ 24 w 30"/>
                <a:gd name="T47" fmla="*/ 23 h 56"/>
                <a:gd name="T48" fmla="*/ 21 w 30"/>
                <a:gd name="T49" fmla="*/ 23 h 56"/>
                <a:gd name="T50" fmla="*/ 23 w 30"/>
                <a:gd name="T51" fmla="*/ 21 h 56"/>
                <a:gd name="T52" fmla="*/ 22 w 30"/>
                <a:gd name="T53" fmla="*/ 18 h 56"/>
                <a:gd name="T54" fmla="*/ 19 w 30"/>
                <a:gd name="T55" fmla="*/ 18 h 56"/>
                <a:gd name="T56" fmla="*/ 20 w 30"/>
                <a:gd name="T57" fmla="*/ 13 h 56"/>
                <a:gd name="T58" fmla="*/ 15 w 30"/>
                <a:gd name="T59" fmla="*/ 14 h 56"/>
                <a:gd name="T60" fmla="*/ 19 w 30"/>
                <a:gd name="T61" fmla="*/ 11 h 56"/>
                <a:gd name="T62" fmla="*/ 18 w 30"/>
                <a:gd name="T63" fmla="*/ 8 h 56"/>
                <a:gd name="T64" fmla="*/ 11 w 30"/>
                <a:gd name="T65" fmla="*/ 9 h 56"/>
                <a:gd name="T66" fmla="*/ 16 w 30"/>
                <a:gd name="T67" fmla="*/ 6 h 56"/>
                <a:gd name="T68" fmla="*/ 10 w 30"/>
                <a:gd name="T69" fmla="*/ 5 h 56"/>
                <a:gd name="T70" fmla="*/ 10 w 30"/>
                <a:gd name="T71" fmla="*/ 20 h 56"/>
                <a:gd name="T72" fmla="*/ 11 w 30"/>
                <a:gd name="T73" fmla="*/ 19 h 56"/>
                <a:gd name="T74" fmla="*/ 9 w 30"/>
                <a:gd name="T75" fmla="*/ 15 h 56"/>
                <a:gd name="T76" fmla="*/ 10 w 30"/>
                <a:gd name="T77" fmla="*/ 20 h 56"/>
                <a:gd name="T78" fmla="*/ 9 w 30"/>
                <a:gd name="T79" fmla="*/ 22 h 56"/>
                <a:gd name="T80" fmla="*/ 13 w 30"/>
                <a:gd name="T81" fmla="*/ 38 h 56"/>
                <a:gd name="T82" fmla="*/ 14 w 30"/>
                <a:gd name="T83" fmla="*/ 35 h 56"/>
                <a:gd name="T84" fmla="*/ 16 w 30"/>
                <a:gd name="T85" fmla="*/ 34 h 56"/>
                <a:gd name="T86" fmla="*/ 20 w 30"/>
                <a:gd name="T87" fmla="*/ 39 h 56"/>
                <a:gd name="T88" fmla="*/ 13 w 30"/>
                <a:gd name="T89" fmla="*/ 20 h 56"/>
                <a:gd name="T90" fmla="*/ 9 w 30"/>
                <a:gd name="T91" fmla="*/ 22 h 56"/>
                <a:gd name="T92" fmla="*/ 12 w 30"/>
                <a:gd name="T93" fmla="*/ 40 h 56"/>
                <a:gd name="T94" fmla="*/ 17 w 30"/>
                <a:gd name="T95" fmla="*/ 52 h 56"/>
                <a:gd name="T96" fmla="*/ 26 w 30"/>
                <a:gd name="T97" fmla="*/ 44 h 56"/>
                <a:gd name="T98" fmla="*/ 21 w 30"/>
                <a:gd name="T99" fmla="*/ 37 h 56"/>
                <a:gd name="T100" fmla="*/ 19 w 30"/>
                <a:gd name="T101" fmla="*/ 41 h 56"/>
                <a:gd name="T102" fmla="*/ 15 w 30"/>
                <a:gd name="T103" fmla="*/ 37 h 56"/>
                <a:gd name="T104" fmla="*/ 12 w 30"/>
                <a:gd name="T105" fmla="*/ 40 h 56"/>
                <a:gd name="T106" fmla="*/ 10 w 30"/>
                <a:gd name="T107" fmla="*/ 47 h 56"/>
                <a:gd name="T108" fmla="*/ 15 w 30"/>
                <a:gd name="T109" fmla="*/ 52 h 56"/>
                <a:gd name="T110" fmla="*/ 10 w 30"/>
                <a:gd name="T111" fmla="*/ 39 h 56"/>
                <a:gd name="T112" fmla="*/ 8 w 30"/>
                <a:gd name="T113" fmla="*/ 38 h 56"/>
                <a:gd name="T114" fmla="*/ 10 w 30"/>
                <a:gd name="T11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" h="56">
                  <a:moveTo>
                    <a:pt x="18" y="3"/>
                  </a:moveTo>
                  <a:cubicBezTo>
                    <a:pt x="23" y="15"/>
                    <a:pt x="29" y="26"/>
                    <a:pt x="30" y="39"/>
                  </a:cubicBezTo>
                  <a:cubicBezTo>
                    <a:pt x="29" y="41"/>
                    <a:pt x="29" y="44"/>
                    <a:pt x="28" y="46"/>
                  </a:cubicBezTo>
                  <a:cubicBezTo>
                    <a:pt x="28" y="47"/>
                    <a:pt x="26" y="48"/>
                    <a:pt x="25" y="49"/>
                  </a:cubicBezTo>
                  <a:cubicBezTo>
                    <a:pt x="23" y="52"/>
                    <a:pt x="19" y="56"/>
                    <a:pt x="14" y="55"/>
                  </a:cubicBezTo>
                  <a:cubicBezTo>
                    <a:pt x="12" y="54"/>
                    <a:pt x="12" y="53"/>
                    <a:pt x="10" y="52"/>
                  </a:cubicBezTo>
                  <a:cubicBezTo>
                    <a:pt x="11" y="50"/>
                    <a:pt x="9" y="48"/>
                    <a:pt x="8" y="46"/>
                  </a:cubicBezTo>
                  <a:cubicBezTo>
                    <a:pt x="5" y="41"/>
                    <a:pt x="4" y="33"/>
                    <a:pt x="3" y="26"/>
                  </a:cubicBezTo>
                  <a:cubicBezTo>
                    <a:pt x="1" y="20"/>
                    <a:pt x="0" y="15"/>
                    <a:pt x="2" y="8"/>
                  </a:cubicBezTo>
                  <a:cubicBezTo>
                    <a:pt x="6" y="5"/>
                    <a:pt x="12" y="0"/>
                    <a:pt x="18" y="3"/>
                  </a:cubicBezTo>
                  <a:close/>
                  <a:moveTo>
                    <a:pt x="10" y="5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7" y="6"/>
                    <a:pt x="7" y="9"/>
                    <a:pt x="5" y="9"/>
                  </a:cubicBezTo>
                  <a:cubicBezTo>
                    <a:pt x="4" y="12"/>
                    <a:pt x="4" y="14"/>
                    <a:pt x="4" y="17"/>
                  </a:cubicBezTo>
                  <a:cubicBezTo>
                    <a:pt x="4" y="21"/>
                    <a:pt x="4" y="34"/>
                    <a:pt x="9" y="36"/>
                  </a:cubicBezTo>
                  <a:cubicBezTo>
                    <a:pt x="8" y="31"/>
                    <a:pt x="7" y="25"/>
                    <a:pt x="7" y="20"/>
                  </a:cubicBezTo>
                  <a:cubicBezTo>
                    <a:pt x="7" y="17"/>
                    <a:pt x="7" y="13"/>
                    <a:pt x="8" y="11"/>
                  </a:cubicBezTo>
                  <a:cubicBezTo>
                    <a:pt x="10" y="12"/>
                    <a:pt x="11" y="14"/>
                    <a:pt x="13" y="16"/>
                  </a:cubicBezTo>
                  <a:cubicBezTo>
                    <a:pt x="16" y="21"/>
                    <a:pt x="19" y="27"/>
                    <a:pt x="23" y="32"/>
                  </a:cubicBezTo>
                  <a:cubicBezTo>
                    <a:pt x="23" y="35"/>
                    <a:pt x="25" y="38"/>
                    <a:pt x="26" y="41"/>
                  </a:cubicBezTo>
                  <a:cubicBezTo>
                    <a:pt x="28" y="38"/>
                    <a:pt x="26" y="33"/>
                    <a:pt x="26" y="29"/>
                  </a:cubicBezTo>
                  <a:cubicBezTo>
                    <a:pt x="25" y="30"/>
                    <a:pt x="23" y="30"/>
                    <a:pt x="23" y="29"/>
                  </a:cubicBezTo>
                  <a:cubicBezTo>
                    <a:pt x="24" y="28"/>
                    <a:pt x="24" y="28"/>
                    <a:pt x="25" y="27"/>
                  </a:cubicBezTo>
                  <a:cubicBezTo>
                    <a:pt x="25" y="26"/>
                    <a:pt x="24" y="25"/>
                    <a:pt x="24" y="23"/>
                  </a:cubicBezTo>
                  <a:cubicBezTo>
                    <a:pt x="23" y="24"/>
                    <a:pt x="21" y="24"/>
                    <a:pt x="21" y="23"/>
                  </a:cubicBezTo>
                  <a:cubicBezTo>
                    <a:pt x="22" y="22"/>
                    <a:pt x="23" y="22"/>
                    <a:pt x="23" y="21"/>
                  </a:cubicBezTo>
                  <a:cubicBezTo>
                    <a:pt x="22" y="20"/>
                    <a:pt x="22" y="19"/>
                    <a:pt x="22" y="18"/>
                  </a:cubicBezTo>
                  <a:cubicBezTo>
                    <a:pt x="21" y="19"/>
                    <a:pt x="20" y="19"/>
                    <a:pt x="19" y="18"/>
                  </a:cubicBezTo>
                  <a:cubicBezTo>
                    <a:pt x="20" y="17"/>
                    <a:pt x="22" y="14"/>
                    <a:pt x="20" y="13"/>
                  </a:cubicBezTo>
                  <a:cubicBezTo>
                    <a:pt x="18" y="13"/>
                    <a:pt x="16" y="15"/>
                    <a:pt x="15" y="14"/>
                  </a:cubicBezTo>
                  <a:cubicBezTo>
                    <a:pt x="16" y="13"/>
                    <a:pt x="18" y="12"/>
                    <a:pt x="19" y="11"/>
                  </a:cubicBezTo>
                  <a:cubicBezTo>
                    <a:pt x="19" y="10"/>
                    <a:pt x="18" y="9"/>
                    <a:pt x="18" y="8"/>
                  </a:cubicBezTo>
                  <a:cubicBezTo>
                    <a:pt x="17" y="8"/>
                    <a:pt x="13" y="12"/>
                    <a:pt x="11" y="9"/>
                  </a:cubicBezTo>
                  <a:cubicBezTo>
                    <a:pt x="14" y="8"/>
                    <a:pt x="15" y="7"/>
                    <a:pt x="16" y="6"/>
                  </a:cubicBezTo>
                  <a:cubicBezTo>
                    <a:pt x="15" y="4"/>
                    <a:pt x="12" y="4"/>
                    <a:pt x="10" y="5"/>
                  </a:cubicBezTo>
                  <a:close/>
                  <a:moveTo>
                    <a:pt x="10" y="20"/>
                  </a:moveTo>
                  <a:cubicBezTo>
                    <a:pt x="10" y="19"/>
                    <a:pt x="11" y="20"/>
                    <a:pt x="11" y="19"/>
                  </a:cubicBezTo>
                  <a:cubicBezTo>
                    <a:pt x="11" y="17"/>
                    <a:pt x="10" y="16"/>
                    <a:pt x="9" y="15"/>
                  </a:cubicBezTo>
                  <a:cubicBezTo>
                    <a:pt x="9" y="17"/>
                    <a:pt x="9" y="19"/>
                    <a:pt x="10" y="20"/>
                  </a:cubicBezTo>
                  <a:close/>
                  <a:moveTo>
                    <a:pt x="9" y="22"/>
                  </a:moveTo>
                  <a:cubicBezTo>
                    <a:pt x="10" y="27"/>
                    <a:pt x="8" y="35"/>
                    <a:pt x="13" y="38"/>
                  </a:cubicBezTo>
                  <a:cubicBezTo>
                    <a:pt x="14" y="37"/>
                    <a:pt x="13" y="36"/>
                    <a:pt x="14" y="35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7" y="36"/>
                    <a:pt x="18" y="38"/>
                    <a:pt x="20" y="39"/>
                  </a:cubicBezTo>
                  <a:cubicBezTo>
                    <a:pt x="21" y="30"/>
                    <a:pt x="16" y="25"/>
                    <a:pt x="13" y="20"/>
                  </a:cubicBezTo>
                  <a:cubicBezTo>
                    <a:pt x="12" y="21"/>
                    <a:pt x="10" y="21"/>
                    <a:pt x="9" y="22"/>
                  </a:cubicBezTo>
                  <a:close/>
                  <a:moveTo>
                    <a:pt x="12" y="40"/>
                  </a:moveTo>
                  <a:cubicBezTo>
                    <a:pt x="13" y="44"/>
                    <a:pt x="15" y="48"/>
                    <a:pt x="17" y="52"/>
                  </a:cubicBezTo>
                  <a:cubicBezTo>
                    <a:pt x="21" y="51"/>
                    <a:pt x="23" y="48"/>
                    <a:pt x="26" y="44"/>
                  </a:cubicBezTo>
                  <a:cubicBezTo>
                    <a:pt x="24" y="42"/>
                    <a:pt x="24" y="39"/>
                    <a:pt x="21" y="37"/>
                  </a:cubicBezTo>
                  <a:cubicBezTo>
                    <a:pt x="22" y="38"/>
                    <a:pt x="21" y="41"/>
                    <a:pt x="19" y="41"/>
                  </a:cubicBezTo>
                  <a:cubicBezTo>
                    <a:pt x="17" y="40"/>
                    <a:pt x="17" y="37"/>
                    <a:pt x="15" y="37"/>
                  </a:cubicBezTo>
                  <a:cubicBezTo>
                    <a:pt x="15" y="38"/>
                    <a:pt x="14" y="41"/>
                    <a:pt x="12" y="40"/>
                  </a:cubicBezTo>
                  <a:close/>
                  <a:moveTo>
                    <a:pt x="10" y="47"/>
                  </a:moveTo>
                  <a:cubicBezTo>
                    <a:pt x="11" y="48"/>
                    <a:pt x="12" y="52"/>
                    <a:pt x="15" y="52"/>
                  </a:cubicBezTo>
                  <a:cubicBezTo>
                    <a:pt x="13" y="48"/>
                    <a:pt x="11" y="43"/>
                    <a:pt x="10" y="39"/>
                  </a:cubicBezTo>
                  <a:cubicBezTo>
                    <a:pt x="9" y="40"/>
                    <a:pt x="8" y="38"/>
                    <a:pt x="8" y="38"/>
                  </a:cubicBezTo>
                  <a:cubicBezTo>
                    <a:pt x="9" y="41"/>
                    <a:pt x="9" y="44"/>
                    <a:pt x="1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200"/>
            <p:cNvSpPr>
              <a:spLocks noEditPoints="1"/>
            </p:cNvSpPr>
            <p:nvPr/>
          </p:nvSpPr>
          <p:spPr bwMode="auto">
            <a:xfrm>
              <a:off x="1531938" y="1041400"/>
              <a:ext cx="95250" cy="155575"/>
            </a:xfrm>
            <a:custGeom>
              <a:avLst/>
              <a:gdLst>
                <a:gd name="T0" fmla="*/ 14 w 30"/>
                <a:gd name="T1" fmla="*/ 0 h 49"/>
                <a:gd name="T2" fmla="*/ 21 w 30"/>
                <a:gd name="T3" fmla="*/ 8 h 49"/>
                <a:gd name="T4" fmla="*/ 24 w 30"/>
                <a:gd name="T5" fmla="*/ 14 h 49"/>
                <a:gd name="T6" fmla="*/ 24 w 30"/>
                <a:gd name="T7" fmla="*/ 16 h 49"/>
                <a:gd name="T8" fmla="*/ 26 w 30"/>
                <a:gd name="T9" fmla="*/ 21 h 49"/>
                <a:gd name="T10" fmla="*/ 29 w 30"/>
                <a:gd name="T11" fmla="*/ 40 h 49"/>
                <a:gd name="T12" fmla="*/ 24 w 30"/>
                <a:gd name="T13" fmla="*/ 47 h 49"/>
                <a:gd name="T14" fmla="*/ 12 w 30"/>
                <a:gd name="T15" fmla="*/ 45 h 49"/>
                <a:gd name="T16" fmla="*/ 11 w 30"/>
                <a:gd name="T17" fmla="*/ 45 h 49"/>
                <a:gd name="T18" fmla="*/ 2 w 30"/>
                <a:gd name="T19" fmla="*/ 9 h 49"/>
                <a:gd name="T20" fmla="*/ 9 w 30"/>
                <a:gd name="T21" fmla="*/ 0 h 49"/>
                <a:gd name="T22" fmla="*/ 14 w 30"/>
                <a:gd name="T23" fmla="*/ 0 h 49"/>
                <a:gd name="T24" fmla="*/ 5 w 30"/>
                <a:gd name="T25" fmla="*/ 7 h 49"/>
                <a:gd name="T26" fmla="*/ 3 w 30"/>
                <a:gd name="T27" fmla="*/ 20 h 49"/>
                <a:gd name="T28" fmla="*/ 7 w 30"/>
                <a:gd name="T29" fmla="*/ 32 h 49"/>
                <a:gd name="T30" fmla="*/ 13 w 30"/>
                <a:gd name="T31" fmla="*/ 43 h 49"/>
                <a:gd name="T32" fmla="*/ 20 w 30"/>
                <a:gd name="T33" fmla="*/ 45 h 49"/>
                <a:gd name="T34" fmla="*/ 27 w 30"/>
                <a:gd name="T35" fmla="*/ 40 h 49"/>
                <a:gd name="T36" fmla="*/ 25 w 30"/>
                <a:gd name="T37" fmla="*/ 25 h 49"/>
                <a:gd name="T38" fmla="*/ 22 w 30"/>
                <a:gd name="T39" fmla="*/ 16 h 49"/>
                <a:gd name="T40" fmla="*/ 16 w 30"/>
                <a:gd name="T41" fmla="*/ 5 h 49"/>
                <a:gd name="T42" fmla="*/ 9 w 30"/>
                <a:gd name="T43" fmla="*/ 2 h 49"/>
                <a:gd name="T44" fmla="*/ 5 w 30"/>
                <a:gd name="T45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49">
                  <a:moveTo>
                    <a:pt x="14" y="0"/>
                  </a:moveTo>
                  <a:cubicBezTo>
                    <a:pt x="17" y="2"/>
                    <a:pt x="19" y="4"/>
                    <a:pt x="21" y="8"/>
                  </a:cubicBezTo>
                  <a:cubicBezTo>
                    <a:pt x="22" y="10"/>
                    <a:pt x="24" y="12"/>
                    <a:pt x="24" y="14"/>
                  </a:cubicBezTo>
                  <a:cubicBezTo>
                    <a:pt x="25" y="15"/>
                    <a:pt x="24" y="15"/>
                    <a:pt x="24" y="16"/>
                  </a:cubicBezTo>
                  <a:cubicBezTo>
                    <a:pt x="25" y="18"/>
                    <a:pt x="26" y="19"/>
                    <a:pt x="26" y="21"/>
                  </a:cubicBezTo>
                  <a:cubicBezTo>
                    <a:pt x="27" y="27"/>
                    <a:pt x="30" y="34"/>
                    <a:pt x="29" y="40"/>
                  </a:cubicBezTo>
                  <a:cubicBezTo>
                    <a:pt x="29" y="42"/>
                    <a:pt x="26" y="45"/>
                    <a:pt x="24" y="47"/>
                  </a:cubicBezTo>
                  <a:cubicBezTo>
                    <a:pt x="20" y="49"/>
                    <a:pt x="15" y="48"/>
                    <a:pt x="12" y="45"/>
                  </a:cubicBezTo>
                  <a:cubicBezTo>
                    <a:pt x="12" y="45"/>
                    <a:pt x="11" y="45"/>
                    <a:pt x="11" y="45"/>
                  </a:cubicBezTo>
                  <a:cubicBezTo>
                    <a:pt x="5" y="37"/>
                    <a:pt x="0" y="20"/>
                    <a:pt x="2" y="9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1" y="0"/>
                    <a:pt x="12" y="1"/>
                    <a:pt x="14" y="0"/>
                  </a:cubicBezTo>
                  <a:close/>
                  <a:moveTo>
                    <a:pt x="5" y="7"/>
                  </a:moveTo>
                  <a:cubicBezTo>
                    <a:pt x="4" y="10"/>
                    <a:pt x="3" y="15"/>
                    <a:pt x="3" y="20"/>
                  </a:cubicBezTo>
                  <a:cubicBezTo>
                    <a:pt x="4" y="24"/>
                    <a:pt x="5" y="28"/>
                    <a:pt x="7" y="32"/>
                  </a:cubicBezTo>
                  <a:cubicBezTo>
                    <a:pt x="9" y="36"/>
                    <a:pt x="10" y="40"/>
                    <a:pt x="13" y="43"/>
                  </a:cubicBezTo>
                  <a:cubicBezTo>
                    <a:pt x="15" y="45"/>
                    <a:pt x="18" y="45"/>
                    <a:pt x="20" y="45"/>
                  </a:cubicBezTo>
                  <a:cubicBezTo>
                    <a:pt x="23" y="44"/>
                    <a:pt x="25" y="42"/>
                    <a:pt x="27" y="40"/>
                  </a:cubicBezTo>
                  <a:cubicBezTo>
                    <a:pt x="28" y="34"/>
                    <a:pt x="26" y="30"/>
                    <a:pt x="25" y="25"/>
                  </a:cubicBezTo>
                  <a:cubicBezTo>
                    <a:pt x="24" y="22"/>
                    <a:pt x="23" y="19"/>
                    <a:pt x="22" y="16"/>
                  </a:cubicBezTo>
                  <a:cubicBezTo>
                    <a:pt x="20" y="12"/>
                    <a:pt x="18" y="6"/>
                    <a:pt x="16" y="5"/>
                  </a:cubicBezTo>
                  <a:cubicBezTo>
                    <a:pt x="14" y="3"/>
                    <a:pt x="11" y="4"/>
                    <a:pt x="9" y="2"/>
                  </a:cubicBezTo>
                  <a:cubicBezTo>
                    <a:pt x="8" y="3"/>
                    <a:pt x="6" y="5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201"/>
            <p:cNvSpPr>
              <a:spLocks noEditPoints="1"/>
            </p:cNvSpPr>
            <p:nvPr/>
          </p:nvSpPr>
          <p:spPr bwMode="auto">
            <a:xfrm>
              <a:off x="1698625" y="1319213"/>
              <a:ext cx="41275" cy="44450"/>
            </a:xfrm>
            <a:custGeom>
              <a:avLst/>
              <a:gdLst>
                <a:gd name="T0" fmla="*/ 7 w 13"/>
                <a:gd name="T1" fmla="*/ 1 h 14"/>
                <a:gd name="T2" fmla="*/ 10 w 13"/>
                <a:gd name="T3" fmla="*/ 3 h 14"/>
                <a:gd name="T4" fmla="*/ 12 w 13"/>
                <a:gd name="T5" fmla="*/ 9 h 14"/>
                <a:gd name="T6" fmla="*/ 5 w 13"/>
                <a:gd name="T7" fmla="*/ 13 h 14"/>
                <a:gd name="T8" fmla="*/ 1 w 13"/>
                <a:gd name="T9" fmla="*/ 4 h 14"/>
                <a:gd name="T10" fmla="*/ 7 w 13"/>
                <a:gd name="T11" fmla="*/ 1 h 14"/>
                <a:gd name="T12" fmla="*/ 4 w 13"/>
                <a:gd name="T13" fmla="*/ 5 h 14"/>
                <a:gd name="T14" fmla="*/ 5 w 13"/>
                <a:gd name="T15" fmla="*/ 10 h 14"/>
                <a:gd name="T16" fmla="*/ 6 w 13"/>
                <a:gd name="T17" fmla="*/ 4 h 14"/>
                <a:gd name="T18" fmla="*/ 4 w 13"/>
                <a:gd name="T19" fmla="*/ 5 h 14"/>
                <a:gd name="T20" fmla="*/ 7 w 13"/>
                <a:gd name="T21" fmla="*/ 11 h 14"/>
                <a:gd name="T22" fmla="*/ 9 w 13"/>
                <a:gd name="T23" fmla="*/ 5 h 14"/>
                <a:gd name="T24" fmla="*/ 7 w 13"/>
                <a:gd name="T2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7" y="1"/>
                  </a:moveTo>
                  <a:cubicBezTo>
                    <a:pt x="7" y="1"/>
                    <a:pt x="10" y="2"/>
                    <a:pt x="10" y="3"/>
                  </a:cubicBezTo>
                  <a:cubicBezTo>
                    <a:pt x="10" y="5"/>
                    <a:pt x="13" y="5"/>
                    <a:pt x="12" y="9"/>
                  </a:cubicBezTo>
                  <a:cubicBezTo>
                    <a:pt x="12" y="10"/>
                    <a:pt x="9" y="14"/>
                    <a:pt x="5" y="13"/>
                  </a:cubicBezTo>
                  <a:cubicBezTo>
                    <a:pt x="1" y="13"/>
                    <a:pt x="0" y="8"/>
                    <a:pt x="1" y="4"/>
                  </a:cubicBezTo>
                  <a:cubicBezTo>
                    <a:pt x="3" y="2"/>
                    <a:pt x="4" y="0"/>
                    <a:pt x="7" y="1"/>
                  </a:cubicBezTo>
                  <a:close/>
                  <a:moveTo>
                    <a:pt x="4" y="5"/>
                  </a:moveTo>
                  <a:cubicBezTo>
                    <a:pt x="4" y="6"/>
                    <a:pt x="3" y="9"/>
                    <a:pt x="5" y="10"/>
                  </a:cubicBezTo>
                  <a:cubicBezTo>
                    <a:pt x="5" y="8"/>
                    <a:pt x="5" y="6"/>
                    <a:pt x="6" y="4"/>
                  </a:cubicBezTo>
                  <a:cubicBezTo>
                    <a:pt x="6" y="4"/>
                    <a:pt x="5" y="5"/>
                    <a:pt x="4" y="5"/>
                  </a:cubicBezTo>
                  <a:close/>
                  <a:moveTo>
                    <a:pt x="7" y="11"/>
                  </a:moveTo>
                  <a:cubicBezTo>
                    <a:pt x="9" y="10"/>
                    <a:pt x="11" y="7"/>
                    <a:pt x="9" y="5"/>
                  </a:cubicBezTo>
                  <a:cubicBezTo>
                    <a:pt x="7" y="6"/>
                    <a:pt x="7" y="9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202"/>
            <p:cNvSpPr>
              <a:spLocks noEditPoints="1"/>
            </p:cNvSpPr>
            <p:nvPr/>
          </p:nvSpPr>
          <p:spPr bwMode="auto">
            <a:xfrm>
              <a:off x="1497013" y="738188"/>
              <a:ext cx="495300" cy="1011237"/>
            </a:xfrm>
            <a:custGeom>
              <a:avLst/>
              <a:gdLst>
                <a:gd name="T0" fmla="*/ 42 w 157"/>
                <a:gd name="T1" fmla="*/ 175 h 320"/>
                <a:gd name="T2" fmla="*/ 37 w 157"/>
                <a:gd name="T3" fmla="*/ 96 h 320"/>
                <a:gd name="T4" fmla="*/ 30 w 157"/>
                <a:gd name="T5" fmla="*/ 41 h 320"/>
                <a:gd name="T6" fmla="*/ 86 w 157"/>
                <a:gd name="T7" fmla="*/ 109 h 320"/>
                <a:gd name="T8" fmla="*/ 95 w 157"/>
                <a:gd name="T9" fmla="*/ 88 h 320"/>
                <a:gd name="T10" fmla="*/ 98 w 157"/>
                <a:gd name="T11" fmla="*/ 14 h 320"/>
                <a:gd name="T12" fmla="*/ 112 w 157"/>
                <a:gd name="T13" fmla="*/ 63 h 320"/>
                <a:gd name="T14" fmla="*/ 119 w 157"/>
                <a:gd name="T15" fmla="*/ 128 h 320"/>
                <a:gd name="T16" fmla="*/ 133 w 157"/>
                <a:gd name="T17" fmla="*/ 59 h 320"/>
                <a:gd name="T18" fmla="*/ 147 w 157"/>
                <a:gd name="T19" fmla="*/ 93 h 320"/>
                <a:gd name="T20" fmla="*/ 152 w 157"/>
                <a:gd name="T21" fmla="*/ 157 h 320"/>
                <a:gd name="T22" fmla="*/ 111 w 157"/>
                <a:gd name="T23" fmla="*/ 320 h 320"/>
                <a:gd name="T24" fmla="*/ 94 w 157"/>
                <a:gd name="T25" fmla="*/ 33 h 320"/>
                <a:gd name="T26" fmla="*/ 111 w 157"/>
                <a:gd name="T27" fmla="*/ 57 h 320"/>
                <a:gd name="T28" fmla="*/ 26 w 157"/>
                <a:gd name="T29" fmla="*/ 36 h 320"/>
                <a:gd name="T30" fmla="*/ 44 w 157"/>
                <a:gd name="T31" fmla="*/ 75 h 320"/>
                <a:gd name="T32" fmla="*/ 52 w 157"/>
                <a:gd name="T33" fmla="*/ 55 h 320"/>
                <a:gd name="T34" fmla="*/ 47 w 157"/>
                <a:gd name="T35" fmla="*/ 41 h 320"/>
                <a:gd name="T36" fmla="*/ 47 w 157"/>
                <a:gd name="T37" fmla="*/ 25 h 320"/>
                <a:gd name="T38" fmla="*/ 142 w 157"/>
                <a:gd name="T39" fmla="*/ 61 h 320"/>
                <a:gd name="T40" fmla="*/ 142 w 157"/>
                <a:gd name="T41" fmla="*/ 41 h 320"/>
                <a:gd name="T42" fmla="*/ 101 w 157"/>
                <a:gd name="T43" fmla="*/ 60 h 320"/>
                <a:gd name="T44" fmla="*/ 138 w 157"/>
                <a:gd name="T45" fmla="*/ 64 h 320"/>
                <a:gd name="T46" fmla="*/ 137 w 157"/>
                <a:gd name="T47" fmla="*/ 67 h 320"/>
                <a:gd name="T48" fmla="*/ 76 w 157"/>
                <a:gd name="T49" fmla="*/ 139 h 320"/>
                <a:gd name="T50" fmla="*/ 42 w 157"/>
                <a:gd name="T51" fmla="*/ 109 h 320"/>
                <a:gd name="T52" fmla="*/ 98 w 157"/>
                <a:gd name="T53" fmla="*/ 82 h 320"/>
                <a:gd name="T54" fmla="*/ 32 w 157"/>
                <a:gd name="T55" fmla="*/ 91 h 320"/>
                <a:gd name="T56" fmla="*/ 63 w 157"/>
                <a:gd name="T57" fmla="*/ 178 h 320"/>
                <a:gd name="T58" fmla="*/ 94 w 157"/>
                <a:gd name="T59" fmla="*/ 112 h 320"/>
                <a:gd name="T60" fmla="*/ 100 w 157"/>
                <a:gd name="T61" fmla="*/ 208 h 320"/>
                <a:gd name="T62" fmla="*/ 97 w 157"/>
                <a:gd name="T63" fmla="*/ 89 h 320"/>
                <a:gd name="T64" fmla="*/ 144 w 157"/>
                <a:gd name="T65" fmla="*/ 94 h 320"/>
                <a:gd name="T66" fmla="*/ 138 w 157"/>
                <a:gd name="T67" fmla="*/ 98 h 320"/>
                <a:gd name="T68" fmla="*/ 136 w 157"/>
                <a:gd name="T69" fmla="*/ 116 h 320"/>
                <a:gd name="T70" fmla="*/ 130 w 157"/>
                <a:gd name="T71" fmla="*/ 157 h 320"/>
                <a:gd name="T72" fmla="*/ 109 w 157"/>
                <a:gd name="T73" fmla="*/ 114 h 320"/>
                <a:gd name="T74" fmla="*/ 141 w 157"/>
                <a:gd name="T75" fmla="*/ 133 h 320"/>
                <a:gd name="T76" fmla="*/ 106 w 157"/>
                <a:gd name="T77" fmla="*/ 123 h 320"/>
                <a:gd name="T78" fmla="*/ 137 w 157"/>
                <a:gd name="T79" fmla="*/ 143 h 320"/>
                <a:gd name="T80" fmla="*/ 138 w 157"/>
                <a:gd name="T81" fmla="*/ 134 h 320"/>
                <a:gd name="T82" fmla="*/ 102 w 157"/>
                <a:gd name="T83" fmla="*/ 202 h 320"/>
                <a:gd name="T84" fmla="*/ 103 w 157"/>
                <a:gd name="T85" fmla="*/ 137 h 320"/>
                <a:gd name="T86" fmla="*/ 88 w 157"/>
                <a:gd name="T87" fmla="*/ 173 h 320"/>
                <a:gd name="T88" fmla="*/ 82 w 157"/>
                <a:gd name="T89" fmla="*/ 145 h 320"/>
                <a:gd name="T90" fmla="*/ 131 w 157"/>
                <a:gd name="T91" fmla="*/ 169 h 320"/>
                <a:gd name="T92" fmla="*/ 85 w 157"/>
                <a:gd name="T93" fmla="*/ 155 h 320"/>
                <a:gd name="T94" fmla="*/ 74 w 157"/>
                <a:gd name="T95" fmla="*/ 166 h 320"/>
                <a:gd name="T96" fmla="*/ 53 w 157"/>
                <a:gd name="T97" fmla="*/ 177 h 320"/>
                <a:gd name="T98" fmla="*/ 129 w 157"/>
                <a:gd name="T99" fmla="*/ 208 h 320"/>
                <a:gd name="T100" fmla="*/ 60 w 157"/>
                <a:gd name="T101" fmla="*/ 199 h 320"/>
                <a:gd name="T102" fmla="*/ 58 w 157"/>
                <a:gd name="T103" fmla="*/ 207 h 320"/>
                <a:gd name="T104" fmla="*/ 60 w 157"/>
                <a:gd name="T105" fmla="*/ 184 h 320"/>
                <a:gd name="T106" fmla="*/ 110 w 157"/>
                <a:gd name="T107" fmla="*/ 224 h 320"/>
                <a:gd name="T108" fmla="*/ 112 w 157"/>
                <a:gd name="T109" fmla="*/ 204 h 320"/>
                <a:gd name="T110" fmla="*/ 81 w 157"/>
                <a:gd name="T111" fmla="*/ 217 h 320"/>
                <a:gd name="T112" fmla="*/ 50 w 157"/>
                <a:gd name="T113" fmla="*/ 206 h 320"/>
                <a:gd name="T114" fmla="*/ 134 w 157"/>
                <a:gd name="T115" fmla="*/ 312 h 320"/>
                <a:gd name="T116" fmla="*/ 127 w 157"/>
                <a:gd name="T117" fmla="*/ 211 h 320"/>
                <a:gd name="T118" fmla="*/ 81 w 157"/>
                <a:gd name="T119" fmla="*/ 281 h 320"/>
                <a:gd name="T120" fmla="*/ 83 w 157"/>
                <a:gd name="T121" fmla="*/ 218 h 320"/>
                <a:gd name="T122" fmla="*/ 94 w 157"/>
                <a:gd name="T123" fmla="*/ 267 h 320"/>
                <a:gd name="T124" fmla="*/ 116 w 157"/>
                <a:gd name="T125" fmla="*/ 23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" h="320">
                  <a:moveTo>
                    <a:pt x="56" y="310"/>
                  </a:moveTo>
                  <a:cubicBezTo>
                    <a:pt x="55" y="294"/>
                    <a:pt x="52" y="279"/>
                    <a:pt x="51" y="261"/>
                  </a:cubicBezTo>
                  <a:cubicBezTo>
                    <a:pt x="51" y="257"/>
                    <a:pt x="51" y="253"/>
                    <a:pt x="51" y="249"/>
                  </a:cubicBezTo>
                  <a:cubicBezTo>
                    <a:pt x="49" y="238"/>
                    <a:pt x="47" y="224"/>
                    <a:pt x="46" y="214"/>
                  </a:cubicBezTo>
                  <a:cubicBezTo>
                    <a:pt x="46" y="213"/>
                    <a:pt x="47" y="213"/>
                    <a:pt x="46" y="212"/>
                  </a:cubicBezTo>
                  <a:cubicBezTo>
                    <a:pt x="46" y="210"/>
                    <a:pt x="45" y="208"/>
                    <a:pt x="46" y="206"/>
                  </a:cubicBezTo>
                  <a:cubicBezTo>
                    <a:pt x="46" y="204"/>
                    <a:pt x="47" y="202"/>
                    <a:pt x="50" y="201"/>
                  </a:cubicBezTo>
                  <a:cubicBezTo>
                    <a:pt x="47" y="193"/>
                    <a:pt x="45" y="184"/>
                    <a:pt x="41" y="177"/>
                  </a:cubicBezTo>
                  <a:cubicBezTo>
                    <a:pt x="41" y="176"/>
                    <a:pt x="42" y="176"/>
                    <a:pt x="42" y="175"/>
                  </a:cubicBezTo>
                  <a:cubicBezTo>
                    <a:pt x="41" y="168"/>
                    <a:pt x="44" y="164"/>
                    <a:pt x="43" y="159"/>
                  </a:cubicBezTo>
                  <a:cubicBezTo>
                    <a:pt x="39" y="155"/>
                    <a:pt x="30" y="155"/>
                    <a:pt x="26" y="155"/>
                  </a:cubicBezTo>
                  <a:cubicBezTo>
                    <a:pt x="23" y="155"/>
                    <a:pt x="21" y="153"/>
                    <a:pt x="18" y="152"/>
                  </a:cubicBezTo>
                  <a:cubicBezTo>
                    <a:pt x="10" y="146"/>
                    <a:pt x="4" y="136"/>
                    <a:pt x="2" y="123"/>
                  </a:cubicBezTo>
                  <a:cubicBezTo>
                    <a:pt x="1" y="116"/>
                    <a:pt x="0" y="106"/>
                    <a:pt x="2" y="98"/>
                  </a:cubicBezTo>
                  <a:cubicBezTo>
                    <a:pt x="3" y="93"/>
                    <a:pt x="5" y="90"/>
                    <a:pt x="7" y="87"/>
                  </a:cubicBezTo>
                  <a:cubicBezTo>
                    <a:pt x="10" y="87"/>
                    <a:pt x="13" y="85"/>
                    <a:pt x="15" y="84"/>
                  </a:cubicBezTo>
                  <a:cubicBezTo>
                    <a:pt x="19" y="83"/>
                    <a:pt x="24" y="82"/>
                    <a:pt x="27" y="84"/>
                  </a:cubicBezTo>
                  <a:cubicBezTo>
                    <a:pt x="32" y="87"/>
                    <a:pt x="35" y="92"/>
                    <a:pt x="37" y="96"/>
                  </a:cubicBezTo>
                  <a:cubicBezTo>
                    <a:pt x="37" y="89"/>
                    <a:pt x="39" y="83"/>
                    <a:pt x="42" y="78"/>
                  </a:cubicBezTo>
                  <a:cubicBezTo>
                    <a:pt x="41" y="76"/>
                    <a:pt x="39" y="77"/>
                    <a:pt x="38" y="75"/>
                  </a:cubicBezTo>
                  <a:cubicBezTo>
                    <a:pt x="37" y="74"/>
                    <a:pt x="40" y="72"/>
                    <a:pt x="40" y="69"/>
                  </a:cubicBezTo>
                  <a:cubicBezTo>
                    <a:pt x="38" y="68"/>
                    <a:pt x="35" y="67"/>
                    <a:pt x="34" y="66"/>
                  </a:cubicBezTo>
                  <a:cubicBezTo>
                    <a:pt x="34" y="64"/>
                    <a:pt x="35" y="62"/>
                    <a:pt x="35" y="60"/>
                  </a:cubicBezTo>
                  <a:cubicBezTo>
                    <a:pt x="34" y="58"/>
                    <a:pt x="32" y="58"/>
                    <a:pt x="30" y="57"/>
                  </a:cubicBezTo>
                  <a:cubicBezTo>
                    <a:pt x="31" y="55"/>
                    <a:pt x="32" y="53"/>
                    <a:pt x="33" y="50"/>
                  </a:cubicBezTo>
                  <a:cubicBezTo>
                    <a:pt x="32" y="48"/>
                    <a:pt x="28" y="48"/>
                    <a:pt x="27" y="46"/>
                  </a:cubicBezTo>
                  <a:cubicBezTo>
                    <a:pt x="27" y="43"/>
                    <a:pt x="29" y="42"/>
                    <a:pt x="30" y="41"/>
                  </a:cubicBezTo>
                  <a:cubicBezTo>
                    <a:pt x="29" y="39"/>
                    <a:pt x="27" y="39"/>
                    <a:pt x="26" y="38"/>
                  </a:cubicBezTo>
                  <a:cubicBezTo>
                    <a:pt x="23" y="31"/>
                    <a:pt x="18" y="26"/>
                    <a:pt x="19" y="19"/>
                  </a:cubicBezTo>
                  <a:cubicBezTo>
                    <a:pt x="21" y="18"/>
                    <a:pt x="21" y="15"/>
                    <a:pt x="21" y="13"/>
                  </a:cubicBezTo>
                  <a:cubicBezTo>
                    <a:pt x="26" y="11"/>
                    <a:pt x="27" y="7"/>
                    <a:pt x="32" y="7"/>
                  </a:cubicBezTo>
                  <a:cubicBezTo>
                    <a:pt x="38" y="6"/>
                    <a:pt x="41" y="10"/>
                    <a:pt x="45" y="13"/>
                  </a:cubicBezTo>
                  <a:cubicBezTo>
                    <a:pt x="50" y="34"/>
                    <a:pt x="61" y="50"/>
                    <a:pt x="65" y="70"/>
                  </a:cubicBezTo>
                  <a:cubicBezTo>
                    <a:pt x="67" y="71"/>
                    <a:pt x="69" y="72"/>
                    <a:pt x="72" y="73"/>
                  </a:cubicBezTo>
                  <a:cubicBezTo>
                    <a:pt x="74" y="79"/>
                    <a:pt x="78" y="85"/>
                    <a:pt x="81" y="91"/>
                  </a:cubicBezTo>
                  <a:cubicBezTo>
                    <a:pt x="82" y="97"/>
                    <a:pt x="84" y="103"/>
                    <a:pt x="86" y="109"/>
                  </a:cubicBezTo>
                  <a:cubicBezTo>
                    <a:pt x="85" y="116"/>
                    <a:pt x="88" y="125"/>
                    <a:pt x="84" y="132"/>
                  </a:cubicBezTo>
                  <a:cubicBezTo>
                    <a:pt x="86" y="134"/>
                    <a:pt x="85" y="140"/>
                    <a:pt x="88" y="142"/>
                  </a:cubicBezTo>
                  <a:cubicBezTo>
                    <a:pt x="87" y="144"/>
                    <a:pt x="87" y="145"/>
                    <a:pt x="88" y="146"/>
                  </a:cubicBezTo>
                  <a:cubicBezTo>
                    <a:pt x="90" y="140"/>
                    <a:pt x="89" y="133"/>
                    <a:pt x="90" y="127"/>
                  </a:cubicBezTo>
                  <a:cubicBezTo>
                    <a:pt x="90" y="124"/>
                    <a:pt x="91" y="121"/>
                    <a:pt x="91" y="118"/>
                  </a:cubicBezTo>
                  <a:cubicBezTo>
                    <a:pt x="91" y="113"/>
                    <a:pt x="91" y="108"/>
                    <a:pt x="92" y="103"/>
                  </a:cubicBezTo>
                  <a:cubicBezTo>
                    <a:pt x="92" y="102"/>
                    <a:pt x="93" y="102"/>
                    <a:pt x="93" y="101"/>
                  </a:cubicBezTo>
                  <a:cubicBezTo>
                    <a:pt x="93" y="99"/>
                    <a:pt x="92" y="96"/>
                    <a:pt x="94" y="94"/>
                  </a:cubicBezTo>
                  <a:cubicBezTo>
                    <a:pt x="94" y="91"/>
                    <a:pt x="94" y="90"/>
                    <a:pt x="95" y="88"/>
                  </a:cubicBezTo>
                  <a:cubicBezTo>
                    <a:pt x="94" y="88"/>
                    <a:pt x="94" y="87"/>
                    <a:pt x="93" y="86"/>
                  </a:cubicBezTo>
                  <a:cubicBezTo>
                    <a:pt x="93" y="83"/>
                    <a:pt x="96" y="83"/>
                    <a:pt x="97" y="81"/>
                  </a:cubicBezTo>
                  <a:cubicBezTo>
                    <a:pt x="96" y="77"/>
                    <a:pt x="99" y="71"/>
                    <a:pt x="99" y="64"/>
                  </a:cubicBezTo>
                  <a:cubicBezTo>
                    <a:pt x="99" y="63"/>
                    <a:pt x="100" y="63"/>
                    <a:pt x="100" y="63"/>
                  </a:cubicBezTo>
                  <a:cubicBezTo>
                    <a:pt x="99" y="62"/>
                    <a:pt x="99" y="60"/>
                    <a:pt x="99" y="59"/>
                  </a:cubicBezTo>
                  <a:cubicBezTo>
                    <a:pt x="96" y="56"/>
                    <a:pt x="93" y="53"/>
                    <a:pt x="90" y="50"/>
                  </a:cubicBezTo>
                  <a:cubicBezTo>
                    <a:pt x="90" y="47"/>
                    <a:pt x="88" y="44"/>
                    <a:pt x="87" y="41"/>
                  </a:cubicBezTo>
                  <a:cubicBezTo>
                    <a:pt x="86" y="35"/>
                    <a:pt x="89" y="27"/>
                    <a:pt x="92" y="22"/>
                  </a:cubicBezTo>
                  <a:cubicBezTo>
                    <a:pt x="93" y="20"/>
                    <a:pt x="99" y="18"/>
                    <a:pt x="98" y="14"/>
                  </a:cubicBezTo>
                  <a:cubicBezTo>
                    <a:pt x="100" y="15"/>
                    <a:pt x="100" y="11"/>
                    <a:pt x="102" y="11"/>
                  </a:cubicBezTo>
                  <a:cubicBezTo>
                    <a:pt x="102" y="10"/>
                    <a:pt x="102" y="9"/>
                    <a:pt x="102" y="8"/>
                  </a:cubicBezTo>
                  <a:cubicBezTo>
                    <a:pt x="107" y="7"/>
                    <a:pt x="106" y="1"/>
                    <a:pt x="110" y="0"/>
                  </a:cubicBezTo>
                  <a:cubicBezTo>
                    <a:pt x="112" y="3"/>
                    <a:pt x="110" y="6"/>
                    <a:pt x="111" y="9"/>
                  </a:cubicBezTo>
                  <a:cubicBezTo>
                    <a:pt x="112" y="14"/>
                    <a:pt x="116" y="18"/>
                    <a:pt x="118" y="23"/>
                  </a:cubicBezTo>
                  <a:cubicBezTo>
                    <a:pt x="122" y="31"/>
                    <a:pt x="122" y="40"/>
                    <a:pt x="120" y="48"/>
                  </a:cubicBezTo>
                  <a:cubicBezTo>
                    <a:pt x="117" y="51"/>
                    <a:pt x="115" y="55"/>
                    <a:pt x="113" y="58"/>
                  </a:cubicBezTo>
                  <a:cubicBezTo>
                    <a:pt x="113" y="59"/>
                    <a:pt x="114" y="59"/>
                    <a:pt x="114" y="61"/>
                  </a:cubicBezTo>
                  <a:cubicBezTo>
                    <a:pt x="114" y="62"/>
                    <a:pt x="112" y="62"/>
                    <a:pt x="112" y="63"/>
                  </a:cubicBezTo>
                  <a:cubicBezTo>
                    <a:pt x="113" y="67"/>
                    <a:pt x="112" y="74"/>
                    <a:pt x="113" y="79"/>
                  </a:cubicBezTo>
                  <a:cubicBezTo>
                    <a:pt x="113" y="80"/>
                    <a:pt x="114" y="81"/>
                    <a:pt x="113" y="82"/>
                  </a:cubicBezTo>
                  <a:cubicBezTo>
                    <a:pt x="114" y="83"/>
                    <a:pt x="115" y="84"/>
                    <a:pt x="115" y="86"/>
                  </a:cubicBezTo>
                  <a:cubicBezTo>
                    <a:pt x="115" y="87"/>
                    <a:pt x="114" y="88"/>
                    <a:pt x="114" y="89"/>
                  </a:cubicBezTo>
                  <a:cubicBezTo>
                    <a:pt x="113" y="91"/>
                    <a:pt x="114" y="93"/>
                    <a:pt x="114" y="96"/>
                  </a:cubicBezTo>
                  <a:cubicBezTo>
                    <a:pt x="115" y="97"/>
                    <a:pt x="114" y="99"/>
                    <a:pt x="114" y="100"/>
                  </a:cubicBezTo>
                  <a:cubicBezTo>
                    <a:pt x="114" y="105"/>
                    <a:pt x="115" y="109"/>
                    <a:pt x="114" y="113"/>
                  </a:cubicBezTo>
                  <a:cubicBezTo>
                    <a:pt x="115" y="115"/>
                    <a:pt x="113" y="114"/>
                    <a:pt x="113" y="115"/>
                  </a:cubicBezTo>
                  <a:cubicBezTo>
                    <a:pt x="115" y="120"/>
                    <a:pt x="117" y="124"/>
                    <a:pt x="119" y="128"/>
                  </a:cubicBezTo>
                  <a:cubicBezTo>
                    <a:pt x="120" y="127"/>
                    <a:pt x="120" y="123"/>
                    <a:pt x="120" y="121"/>
                  </a:cubicBezTo>
                  <a:cubicBezTo>
                    <a:pt x="121" y="117"/>
                    <a:pt x="123" y="111"/>
                    <a:pt x="123" y="107"/>
                  </a:cubicBezTo>
                  <a:cubicBezTo>
                    <a:pt x="123" y="106"/>
                    <a:pt x="123" y="106"/>
                    <a:pt x="124" y="105"/>
                  </a:cubicBezTo>
                  <a:cubicBezTo>
                    <a:pt x="123" y="102"/>
                    <a:pt x="125" y="96"/>
                    <a:pt x="125" y="91"/>
                  </a:cubicBezTo>
                  <a:cubicBezTo>
                    <a:pt x="126" y="91"/>
                    <a:pt x="126" y="89"/>
                    <a:pt x="127" y="89"/>
                  </a:cubicBezTo>
                  <a:cubicBezTo>
                    <a:pt x="131" y="82"/>
                    <a:pt x="132" y="73"/>
                    <a:pt x="135" y="66"/>
                  </a:cubicBezTo>
                  <a:cubicBezTo>
                    <a:pt x="135" y="66"/>
                    <a:pt x="134" y="65"/>
                    <a:pt x="134" y="64"/>
                  </a:cubicBezTo>
                  <a:cubicBezTo>
                    <a:pt x="134" y="64"/>
                    <a:pt x="135" y="63"/>
                    <a:pt x="135" y="62"/>
                  </a:cubicBezTo>
                  <a:cubicBezTo>
                    <a:pt x="134" y="61"/>
                    <a:pt x="134" y="60"/>
                    <a:pt x="133" y="59"/>
                  </a:cubicBezTo>
                  <a:cubicBezTo>
                    <a:pt x="132" y="55"/>
                    <a:pt x="132" y="54"/>
                    <a:pt x="131" y="50"/>
                  </a:cubicBezTo>
                  <a:cubicBezTo>
                    <a:pt x="132" y="45"/>
                    <a:pt x="133" y="38"/>
                    <a:pt x="136" y="33"/>
                  </a:cubicBezTo>
                  <a:cubicBezTo>
                    <a:pt x="139" y="31"/>
                    <a:pt x="144" y="34"/>
                    <a:pt x="147" y="33"/>
                  </a:cubicBezTo>
                  <a:cubicBezTo>
                    <a:pt x="149" y="34"/>
                    <a:pt x="151" y="35"/>
                    <a:pt x="153" y="36"/>
                  </a:cubicBezTo>
                  <a:cubicBezTo>
                    <a:pt x="154" y="45"/>
                    <a:pt x="153" y="56"/>
                    <a:pt x="147" y="64"/>
                  </a:cubicBezTo>
                  <a:cubicBezTo>
                    <a:pt x="147" y="65"/>
                    <a:pt x="149" y="64"/>
                    <a:pt x="149" y="66"/>
                  </a:cubicBezTo>
                  <a:cubicBezTo>
                    <a:pt x="148" y="67"/>
                    <a:pt x="148" y="68"/>
                    <a:pt x="145" y="68"/>
                  </a:cubicBezTo>
                  <a:cubicBezTo>
                    <a:pt x="145" y="75"/>
                    <a:pt x="145" y="84"/>
                    <a:pt x="145" y="91"/>
                  </a:cubicBezTo>
                  <a:cubicBezTo>
                    <a:pt x="146" y="92"/>
                    <a:pt x="147" y="92"/>
                    <a:pt x="147" y="93"/>
                  </a:cubicBezTo>
                  <a:cubicBezTo>
                    <a:pt x="148" y="95"/>
                    <a:pt x="146" y="95"/>
                    <a:pt x="145" y="96"/>
                  </a:cubicBezTo>
                  <a:cubicBezTo>
                    <a:pt x="143" y="101"/>
                    <a:pt x="144" y="107"/>
                    <a:pt x="143" y="112"/>
                  </a:cubicBezTo>
                  <a:cubicBezTo>
                    <a:pt x="141" y="117"/>
                    <a:pt x="139" y="121"/>
                    <a:pt x="139" y="126"/>
                  </a:cubicBezTo>
                  <a:cubicBezTo>
                    <a:pt x="142" y="124"/>
                    <a:pt x="143" y="120"/>
                    <a:pt x="145" y="117"/>
                  </a:cubicBezTo>
                  <a:cubicBezTo>
                    <a:pt x="146" y="116"/>
                    <a:pt x="147" y="114"/>
                    <a:pt x="148" y="113"/>
                  </a:cubicBezTo>
                  <a:cubicBezTo>
                    <a:pt x="149" y="111"/>
                    <a:pt x="149" y="108"/>
                    <a:pt x="151" y="109"/>
                  </a:cubicBezTo>
                  <a:cubicBezTo>
                    <a:pt x="152" y="119"/>
                    <a:pt x="154" y="127"/>
                    <a:pt x="157" y="134"/>
                  </a:cubicBezTo>
                  <a:cubicBezTo>
                    <a:pt x="155" y="140"/>
                    <a:pt x="154" y="147"/>
                    <a:pt x="153" y="152"/>
                  </a:cubicBezTo>
                  <a:cubicBezTo>
                    <a:pt x="153" y="154"/>
                    <a:pt x="153" y="155"/>
                    <a:pt x="152" y="157"/>
                  </a:cubicBezTo>
                  <a:cubicBezTo>
                    <a:pt x="151" y="172"/>
                    <a:pt x="149" y="185"/>
                    <a:pt x="147" y="198"/>
                  </a:cubicBezTo>
                  <a:cubicBezTo>
                    <a:pt x="148" y="199"/>
                    <a:pt x="149" y="200"/>
                    <a:pt x="150" y="201"/>
                  </a:cubicBezTo>
                  <a:cubicBezTo>
                    <a:pt x="150" y="217"/>
                    <a:pt x="147" y="228"/>
                    <a:pt x="147" y="245"/>
                  </a:cubicBezTo>
                  <a:cubicBezTo>
                    <a:pt x="147" y="249"/>
                    <a:pt x="147" y="254"/>
                    <a:pt x="147" y="259"/>
                  </a:cubicBezTo>
                  <a:cubicBezTo>
                    <a:pt x="147" y="263"/>
                    <a:pt x="146" y="268"/>
                    <a:pt x="145" y="273"/>
                  </a:cubicBezTo>
                  <a:cubicBezTo>
                    <a:pt x="145" y="285"/>
                    <a:pt x="144" y="298"/>
                    <a:pt x="141" y="310"/>
                  </a:cubicBezTo>
                  <a:cubicBezTo>
                    <a:pt x="141" y="311"/>
                    <a:pt x="140" y="310"/>
                    <a:pt x="140" y="312"/>
                  </a:cubicBezTo>
                  <a:cubicBezTo>
                    <a:pt x="136" y="312"/>
                    <a:pt x="133" y="315"/>
                    <a:pt x="130" y="316"/>
                  </a:cubicBezTo>
                  <a:cubicBezTo>
                    <a:pt x="124" y="318"/>
                    <a:pt x="117" y="318"/>
                    <a:pt x="111" y="320"/>
                  </a:cubicBezTo>
                  <a:cubicBezTo>
                    <a:pt x="107" y="320"/>
                    <a:pt x="104" y="320"/>
                    <a:pt x="101" y="320"/>
                  </a:cubicBezTo>
                  <a:cubicBezTo>
                    <a:pt x="88" y="319"/>
                    <a:pt x="74" y="317"/>
                    <a:pt x="62" y="314"/>
                  </a:cubicBezTo>
                  <a:cubicBezTo>
                    <a:pt x="60" y="313"/>
                    <a:pt x="58" y="312"/>
                    <a:pt x="56" y="310"/>
                  </a:cubicBezTo>
                  <a:close/>
                  <a:moveTo>
                    <a:pt x="112" y="25"/>
                  </a:moveTo>
                  <a:cubicBezTo>
                    <a:pt x="109" y="22"/>
                    <a:pt x="110" y="17"/>
                    <a:pt x="108" y="13"/>
                  </a:cubicBezTo>
                  <a:cubicBezTo>
                    <a:pt x="108" y="15"/>
                    <a:pt x="108" y="20"/>
                    <a:pt x="108" y="24"/>
                  </a:cubicBezTo>
                  <a:cubicBezTo>
                    <a:pt x="107" y="19"/>
                    <a:pt x="106" y="12"/>
                    <a:pt x="108" y="7"/>
                  </a:cubicBezTo>
                  <a:cubicBezTo>
                    <a:pt x="102" y="15"/>
                    <a:pt x="95" y="2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6"/>
                    <a:pt x="94" y="38"/>
                    <a:pt x="94" y="40"/>
                  </a:cubicBezTo>
                  <a:cubicBezTo>
                    <a:pt x="91" y="38"/>
                    <a:pt x="92" y="31"/>
                    <a:pt x="92" y="27"/>
                  </a:cubicBezTo>
                  <a:cubicBezTo>
                    <a:pt x="85" y="38"/>
                    <a:pt x="91" y="52"/>
                    <a:pt x="100" y="57"/>
                  </a:cubicBezTo>
                  <a:cubicBezTo>
                    <a:pt x="101" y="57"/>
                    <a:pt x="102" y="57"/>
                    <a:pt x="103" y="57"/>
                  </a:cubicBezTo>
                  <a:cubicBezTo>
                    <a:pt x="102" y="51"/>
                    <a:pt x="100" y="44"/>
                    <a:pt x="104" y="40"/>
                  </a:cubicBezTo>
                  <a:cubicBezTo>
                    <a:pt x="103" y="45"/>
                    <a:pt x="103" y="52"/>
                    <a:pt x="106" y="56"/>
                  </a:cubicBezTo>
                  <a:cubicBezTo>
                    <a:pt x="107" y="51"/>
                    <a:pt x="106" y="47"/>
                    <a:pt x="108" y="42"/>
                  </a:cubicBezTo>
                  <a:cubicBezTo>
                    <a:pt x="109" y="47"/>
                    <a:pt x="108" y="52"/>
                    <a:pt x="108" y="57"/>
                  </a:cubicBezTo>
                  <a:cubicBezTo>
                    <a:pt x="109" y="56"/>
                    <a:pt x="110" y="57"/>
                    <a:pt x="111" y="57"/>
                  </a:cubicBezTo>
                  <a:cubicBezTo>
                    <a:pt x="116" y="52"/>
                    <a:pt x="120" y="44"/>
                    <a:pt x="119" y="34"/>
                  </a:cubicBezTo>
                  <a:cubicBezTo>
                    <a:pt x="118" y="26"/>
                    <a:pt x="114" y="19"/>
                    <a:pt x="111" y="15"/>
                  </a:cubicBezTo>
                  <a:cubicBezTo>
                    <a:pt x="111" y="18"/>
                    <a:pt x="112" y="22"/>
                    <a:pt x="112" y="25"/>
                  </a:cubicBezTo>
                  <a:close/>
                  <a:moveTo>
                    <a:pt x="42" y="16"/>
                  </a:moveTo>
                  <a:cubicBezTo>
                    <a:pt x="42" y="15"/>
                    <a:pt x="42" y="15"/>
                    <a:pt x="41" y="15"/>
                  </a:cubicBezTo>
                  <a:cubicBezTo>
                    <a:pt x="39" y="9"/>
                    <a:pt x="30" y="8"/>
                    <a:pt x="27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2" y="16"/>
                    <a:pt x="23" y="20"/>
                    <a:pt x="22" y="24"/>
                  </a:cubicBezTo>
                  <a:cubicBezTo>
                    <a:pt x="23" y="29"/>
                    <a:pt x="25" y="31"/>
                    <a:pt x="26" y="36"/>
                  </a:cubicBezTo>
                  <a:cubicBezTo>
                    <a:pt x="28" y="38"/>
                    <a:pt x="31" y="38"/>
                    <a:pt x="32" y="40"/>
                  </a:cubicBezTo>
                  <a:cubicBezTo>
                    <a:pt x="32" y="42"/>
                    <a:pt x="30" y="43"/>
                    <a:pt x="30" y="45"/>
                  </a:cubicBezTo>
                  <a:cubicBezTo>
                    <a:pt x="30" y="47"/>
                    <a:pt x="34" y="47"/>
                    <a:pt x="35" y="49"/>
                  </a:cubicBezTo>
                  <a:cubicBezTo>
                    <a:pt x="34" y="52"/>
                    <a:pt x="33" y="53"/>
                    <a:pt x="33" y="56"/>
                  </a:cubicBezTo>
                  <a:cubicBezTo>
                    <a:pt x="34" y="58"/>
                    <a:pt x="37" y="57"/>
                    <a:pt x="38" y="60"/>
                  </a:cubicBezTo>
                  <a:cubicBezTo>
                    <a:pt x="37" y="61"/>
                    <a:pt x="36" y="62"/>
                    <a:pt x="36" y="64"/>
                  </a:cubicBezTo>
                  <a:cubicBezTo>
                    <a:pt x="38" y="67"/>
                    <a:pt x="40" y="67"/>
                    <a:pt x="43" y="67"/>
                  </a:cubicBezTo>
                  <a:cubicBezTo>
                    <a:pt x="43" y="70"/>
                    <a:pt x="41" y="72"/>
                    <a:pt x="41" y="74"/>
                  </a:cubicBezTo>
                  <a:cubicBezTo>
                    <a:pt x="42" y="75"/>
                    <a:pt x="43" y="75"/>
                    <a:pt x="44" y="75"/>
                  </a:cubicBezTo>
                  <a:cubicBezTo>
                    <a:pt x="48" y="70"/>
                    <a:pt x="58" y="70"/>
                    <a:pt x="62" y="64"/>
                  </a:cubicBezTo>
                  <a:cubicBezTo>
                    <a:pt x="61" y="64"/>
                    <a:pt x="61" y="63"/>
                    <a:pt x="61" y="62"/>
                  </a:cubicBezTo>
                  <a:cubicBezTo>
                    <a:pt x="58" y="62"/>
                    <a:pt x="56" y="64"/>
                    <a:pt x="55" y="63"/>
                  </a:cubicBezTo>
                  <a:cubicBezTo>
                    <a:pt x="56" y="61"/>
                    <a:pt x="58" y="60"/>
                    <a:pt x="60" y="60"/>
                  </a:cubicBezTo>
                  <a:cubicBezTo>
                    <a:pt x="60" y="59"/>
                    <a:pt x="59" y="59"/>
                    <a:pt x="60" y="58"/>
                  </a:cubicBezTo>
                  <a:cubicBezTo>
                    <a:pt x="57" y="58"/>
                    <a:pt x="55" y="62"/>
                    <a:pt x="53" y="59"/>
                  </a:cubicBezTo>
                  <a:cubicBezTo>
                    <a:pt x="55" y="58"/>
                    <a:pt x="56" y="57"/>
                    <a:pt x="59" y="56"/>
                  </a:cubicBezTo>
                  <a:cubicBezTo>
                    <a:pt x="59" y="55"/>
                    <a:pt x="58" y="55"/>
                    <a:pt x="58" y="54"/>
                  </a:cubicBezTo>
                  <a:cubicBezTo>
                    <a:pt x="56" y="54"/>
                    <a:pt x="54" y="56"/>
                    <a:pt x="52" y="55"/>
                  </a:cubicBezTo>
                  <a:cubicBezTo>
                    <a:pt x="53" y="53"/>
                    <a:pt x="55" y="53"/>
                    <a:pt x="57" y="52"/>
                  </a:cubicBezTo>
                  <a:cubicBezTo>
                    <a:pt x="57" y="50"/>
                    <a:pt x="56" y="50"/>
                    <a:pt x="56" y="49"/>
                  </a:cubicBezTo>
                  <a:cubicBezTo>
                    <a:pt x="52" y="50"/>
                    <a:pt x="49" y="52"/>
                    <a:pt x="44" y="52"/>
                  </a:cubicBezTo>
                  <a:cubicBezTo>
                    <a:pt x="44" y="52"/>
                    <a:pt x="44" y="51"/>
                    <a:pt x="44" y="51"/>
                  </a:cubicBezTo>
                  <a:cubicBezTo>
                    <a:pt x="47" y="49"/>
                    <a:pt x="52" y="48"/>
                    <a:pt x="55" y="47"/>
                  </a:cubicBezTo>
                  <a:cubicBezTo>
                    <a:pt x="55" y="45"/>
                    <a:pt x="54" y="44"/>
                    <a:pt x="53" y="44"/>
                  </a:cubicBezTo>
                  <a:cubicBezTo>
                    <a:pt x="52" y="44"/>
                    <a:pt x="49" y="47"/>
                    <a:pt x="49" y="44"/>
                  </a:cubicBezTo>
                  <a:cubicBezTo>
                    <a:pt x="50" y="43"/>
                    <a:pt x="53" y="43"/>
                    <a:pt x="52" y="40"/>
                  </a:cubicBezTo>
                  <a:cubicBezTo>
                    <a:pt x="50" y="40"/>
                    <a:pt x="49" y="42"/>
                    <a:pt x="47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39"/>
                    <a:pt x="50" y="39"/>
                    <a:pt x="51" y="38"/>
                  </a:cubicBezTo>
                  <a:cubicBezTo>
                    <a:pt x="51" y="35"/>
                    <a:pt x="47" y="39"/>
                    <a:pt x="46" y="38"/>
                  </a:cubicBezTo>
                  <a:cubicBezTo>
                    <a:pt x="46" y="35"/>
                    <a:pt x="50" y="36"/>
                    <a:pt x="50" y="33"/>
                  </a:cubicBezTo>
                  <a:cubicBezTo>
                    <a:pt x="48" y="33"/>
                    <a:pt x="46" y="35"/>
                    <a:pt x="44" y="35"/>
                  </a:cubicBezTo>
                  <a:cubicBezTo>
                    <a:pt x="45" y="33"/>
                    <a:pt x="47" y="31"/>
                    <a:pt x="49" y="32"/>
                  </a:cubicBezTo>
                  <a:cubicBezTo>
                    <a:pt x="49" y="30"/>
                    <a:pt x="48" y="30"/>
                    <a:pt x="48" y="28"/>
                  </a:cubicBezTo>
                  <a:cubicBezTo>
                    <a:pt x="43" y="29"/>
                    <a:pt x="40" y="32"/>
                    <a:pt x="36" y="33"/>
                  </a:cubicBezTo>
                  <a:cubicBezTo>
                    <a:pt x="38" y="28"/>
                    <a:pt x="43" y="28"/>
                    <a:pt x="47" y="25"/>
                  </a:cubicBezTo>
                  <a:cubicBezTo>
                    <a:pt x="45" y="22"/>
                    <a:pt x="44" y="18"/>
                    <a:pt x="42" y="16"/>
                  </a:cubicBezTo>
                  <a:close/>
                  <a:moveTo>
                    <a:pt x="137" y="34"/>
                  </a:moveTo>
                  <a:cubicBezTo>
                    <a:pt x="135" y="36"/>
                    <a:pt x="136" y="39"/>
                    <a:pt x="136" y="41"/>
                  </a:cubicBezTo>
                  <a:cubicBezTo>
                    <a:pt x="136" y="42"/>
                    <a:pt x="135" y="43"/>
                    <a:pt x="135" y="43"/>
                  </a:cubicBezTo>
                  <a:cubicBezTo>
                    <a:pt x="133" y="51"/>
                    <a:pt x="135" y="54"/>
                    <a:pt x="136" y="60"/>
                  </a:cubicBezTo>
                  <a:cubicBezTo>
                    <a:pt x="137" y="60"/>
                    <a:pt x="137" y="61"/>
                    <a:pt x="138" y="61"/>
                  </a:cubicBezTo>
                  <a:cubicBezTo>
                    <a:pt x="138" y="59"/>
                    <a:pt x="138" y="57"/>
                    <a:pt x="140" y="56"/>
                  </a:cubicBezTo>
                  <a:cubicBezTo>
                    <a:pt x="141" y="58"/>
                    <a:pt x="140" y="59"/>
                    <a:pt x="140" y="61"/>
                  </a:cubicBezTo>
                  <a:cubicBezTo>
                    <a:pt x="140" y="61"/>
                    <a:pt x="141" y="61"/>
                    <a:pt x="142" y="61"/>
                  </a:cubicBezTo>
                  <a:cubicBezTo>
                    <a:pt x="142" y="60"/>
                    <a:pt x="143" y="58"/>
                    <a:pt x="143" y="57"/>
                  </a:cubicBezTo>
                  <a:cubicBezTo>
                    <a:pt x="145" y="58"/>
                    <a:pt x="143" y="61"/>
                    <a:pt x="144" y="62"/>
                  </a:cubicBezTo>
                  <a:cubicBezTo>
                    <a:pt x="151" y="59"/>
                    <a:pt x="152" y="45"/>
                    <a:pt x="150" y="37"/>
                  </a:cubicBezTo>
                  <a:cubicBezTo>
                    <a:pt x="149" y="37"/>
                    <a:pt x="149" y="36"/>
                    <a:pt x="148" y="36"/>
                  </a:cubicBezTo>
                  <a:cubicBezTo>
                    <a:pt x="147" y="39"/>
                    <a:pt x="148" y="42"/>
                    <a:pt x="146" y="43"/>
                  </a:cubicBezTo>
                  <a:cubicBezTo>
                    <a:pt x="144" y="41"/>
                    <a:pt x="146" y="36"/>
                    <a:pt x="145" y="35"/>
                  </a:cubicBezTo>
                  <a:cubicBezTo>
                    <a:pt x="144" y="37"/>
                    <a:pt x="144" y="42"/>
                    <a:pt x="143" y="45"/>
                  </a:cubicBezTo>
                  <a:cubicBezTo>
                    <a:pt x="143" y="46"/>
                    <a:pt x="144" y="48"/>
                    <a:pt x="142" y="48"/>
                  </a:cubicBezTo>
                  <a:cubicBezTo>
                    <a:pt x="141" y="46"/>
                    <a:pt x="142" y="43"/>
                    <a:pt x="142" y="41"/>
                  </a:cubicBezTo>
                  <a:cubicBezTo>
                    <a:pt x="140" y="43"/>
                    <a:pt x="142" y="49"/>
                    <a:pt x="139" y="50"/>
                  </a:cubicBezTo>
                  <a:cubicBezTo>
                    <a:pt x="138" y="49"/>
                    <a:pt x="139" y="47"/>
                    <a:pt x="139" y="45"/>
                  </a:cubicBezTo>
                  <a:cubicBezTo>
                    <a:pt x="139" y="41"/>
                    <a:pt x="140" y="37"/>
                    <a:pt x="140" y="34"/>
                  </a:cubicBezTo>
                  <a:cubicBezTo>
                    <a:pt x="139" y="34"/>
                    <a:pt x="138" y="34"/>
                    <a:pt x="137" y="34"/>
                  </a:cubicBezTo>
                  <a:close/>
                  <a:moveTo>
                    <a:pt x="142" y="41"/>
                  </a:moveTo>
                  <a:cubicBezTo>
                    <a:pt x="142" y="40"/>
                    <a:pt x="143" y="38"/>
                    <a:pt x="142" y="37"/>
                  </a:cubicBezTo>
                  <a:cubicBezTo>
                    <a:pt x="142" y="38"/>
                    <a:pt x="141" y="40"/>
                    <a:pt x="142" y="41"/>
                  </a:cubicBezTo>
                  <a:close/>
                  <a:moveTo>
                    <a:pt x="102" y="59"/>
                  </a:moveTo>
                  <a:cubicBezTo>
                    <a:pt x="102" y="60"/>
                    <a:pt x="102" y="60"/>
                    <a:pt x="101" y="60"/>
                  </a:cubicBezTo>
                  <a:cubicBezTo>
                    <a:pt x="105" y="60"/>
                    <a:pt x="107" y="60"/>
                    <a:pt x="111" y="60"/>
                  </a:cubicBezTo>
                  <a:cubicBezTo>
                    <a:pt x="110" y="57"/>
                    <a:pt x="106" y="60"/>
                    <a:pt x="102" y="59"/>
                  </a:cubicBezTo>
                  <a:close/>
                  <a:moveTo>
                    <a:pt x="103" y="63"/>
                  </a:moveTo>
                  <a:cubicBezTo>
                    <a:pt x="101" y="70"/>
                    <a:pt x="99" y="75"/>
                    <a:pt x="98" y="81"/>
                  </a:cubicBezTo>
                  <a:cubicBezTo>
                    <a:pt x="99" y="82"/>
                    <a:pt x="100" y="83"/>
                    <a:pt x="101" y="84"/>
                  </a:cubicBezTo>
                  <a:cubicBezTo>
                    <a:pt x="105" y="84"/>
                    <a:pt x="109" y="84"/>
                    <a:pt x="111" y="82"/>
                  </a:cubicBezTo>
                  <a:cubicBezTo>
                    <a:pt x="112" y="76"/>
                    <a:pt x="110" y="68"/>
                    <a:pt x="109" y="62"/>
                  </a:cubicBezTo>
                  <a:cubicBezTo>
                    <a:pt x="107" y="62"/>
                    <a:pt x="105" y="62"/>
                    <a:pt x="103" y="63"/>
                  </a:cubicBezTo>
                  <a:close/>
                  <a:moveTo>
                    <a:pt x="138" y="64"/>
                  </a:moveTo>
                  <a:cubicBezTo>
                    <a:pt x="139" y="66"/>
                    <a:pt x="144" y="66"/>
                    <a:pt x="146" y="65"/>
                  </a:cubicBezTo>
                  <a:cubicBezTo>
                    <a:pt x="144" y="63"/>
                    <a:pt x="141" y="64"/>
                    <a:pt x="138" y="64"/>
                  </a:cubicBezTo>
                  <a:close/>
                  <a:moveTo>
                    <a:pt x="130" y="89"/>
                  </a:moveTo>
                  <a:cubicBezTo>
                    <a:pt x="130" y="89"/>
                    <a:pt x="131" y="90"/>
                    <a:pt x="132" y="90"/>
                  </a:cubicBezTo>
                  <a:cubicBezTo>
                    <a:pt x="133" y="89"/>
                    <a:pt x="133" y="86"/>
                    <a:pt x="135" y="86"/>
                  </a:cubicBezTo>
                  <a:cubicBezTo>
                    <a:pt x="136" y="88"/>
                    <a:pt x="136" y="90"/>
                    <a:pt x="137" y="92"/>
                  </a:cubicBezTo>
                  <a:cubicBezTo>
                    <a:pt x="139" y="92"/>
                    <a:pt x="140" y="92"/>
                    <a:pt x="142" y="92"/>
                  </a:cubicBezTo>
                  <a:cubicBezTo>
                    <a:pt x="143" y="84"/>
                    <a:pt x="143" y="76"/>
                    <a:pt x="143" y="68"/>
                  </a:cubicBezTo>
                  <a:cubicBezTo>
                    <a:pt x="142" y="68"/>
                    <a:pt x="139" y="68"/>
                    <a:pt x="137" y="67"/>
                  </a:cubicBezTo>
                  <a:cubicBezTo>
                    <a:pt x="135" y="74"/>
                    <a:pt x="131" y="82"/>
                    <a:pt x="130" y="89"/>
                  </a:cubicBezTo>
                  <a:close/>
                  <a:moveTo>
                    <a:pt x="60" y="69"/>
                  </a:moveTo>
                  <a:cubicBezTo>
                    <a:pt x="61" y="69"/>
                    <a:pt x="61" y="69"/>
                    <a:pt x="62" y="69"/>
                  </a:cubicBezTo>
                  <a:cubicBezTo>
                    <a:pt x="62" y="68"/>
                    <a:pt x="62" y="67"/>
                    <a:pt x="62" y="67"/>
                  </a:cubicBezTo>
                  <a:cubicBezTo>
                    <a:pt x="61" y="68"/>
                    <a:pt x="60" y="68"/>
                    <a:pt x="60" y="69"/>
                  </a:cubicBezTo>
                  <a:close/>
                  <a:moveTo>
                    <a:pt x="68" y="147"/>
                  </a:moveTo>
                  <a:cubicBezTo>
                    <a:pt x="67" y="147"/>
                    <a:pt x="67" y="146"/>
                    <a:pt x="68" y="146"/>
                  </a:cubicBezTo>
                  <a:cubicBezTo>
                    <a:pt x="68" y="145"/>
                    <a:pt x="67" y="146"/>
                    <a:pt x="68" y="145"/>
                  </a:cubicBezTo>
                  <a:cubicBezTo>
                    <a:pt x="71" y="144"/>
                    <a:pt x="73" y="141"/>
                    <a:pt x="76" y="139"/>
                  </a:cubicBezTo>
                  <a:cubicBezTo>
                    <a:pt x="77" y="138"/>
                    <a:pt x="78" y="138"/>
                    <a:pt x="79" y="137"/>
                  </a:cubicBezTo>
                  <a:cubicBezTo>
                    <a:pt x="80" y="136"/>
                    <a:pt x="81" y="134"/>
                    <a:pt x="81" y="133"/>
                  </a:cubicBezTo>
                  <a:cubicBezTo>
                    <a:pt x="83" y="129"/>
                    <a:pt x="84" y="125"/>
                    <a:pt x="84" y="121"/>
                  </a:cubicBezTo>
                  <a:cubicBezTo>
                    <a:pt x="84" y="112"/>
                    <a:pt x="82" y="100"/>
                    <a:pt x="78" y="92"/>
                  </a:cubicBezTo>
                  <a:cubicBezTo>
                    <a:pt x="77" y="86"/>
                    <a:pt x="73" y="82"/>
                    <a:pt x="71" y="77"/>
                  </a:cubicBezTo>
                  <a:cubicBezTo>
                    <a:pt x="67" y="74"/>
                    <a:pt x="62" y="70"/>
                    <a:pt x="56" y="71"/>
                  </a:cubicBezTo>
                  <a:cubicBezTo>
                    <a:pt x="53" y="71"/>
                    <a:pt x="52" y="74"/>
                    <a:pt x="49" y="75"/>
                  </a:cubicBezTo>
                  <a:cubicBezTo>
                    <a:pt x="44" y="80"/>
                    <a:pt x="40" y="86"/>
                    <a:pt x="40" y="94"/>
                  </a:cubicBezTo>
                  <a:cubicBezTo>
                    <a:pt x="39" y="98"/>
                    <a:pt x="41" y="104"/>
                    <a:pt x="42" y="109"/>
                  </a:cubicBezTo>
                  <a:cubicBezTo>
                    <a:pt x="44" y="116"/>
                    <a:pt x="46" y="123"/>
                    <a:pt x="48" y="128"/>
                  </a:cubicBezTo>
                  <a:cubicBezTo>
                    <a:pt x="49" y="129"/>
                    <a:pt x="49" y="131"/>
                    <a:pt x="49" y="132"/>
                  </a:cubicBezTo>
                  <a:cubicBezTo>
                    <a:pt x="52" y="141"/>
                    <a:pt x="56" y="150"/>
                    <a:pt x="59" y="158"/>
                  </a:cubicBezTo>
                  <a:cubicBezTo>
                    <a:pt x="59" y="159"/>
                    <a:pt x="60" y="160"/>
                    <a:pt x="60" y="161"/>
                  </a:cubicBezTo>
                  <a:cubicBezTo>
                    <a:pt x="60" y="162"/>
                    <a:pt x="61" y="162"/>
                    <a:pt x="61" y="162"/>
                  </a:cubicBezTo>
                  <a:cubicBezTo>
                    <a:pt x="62" y="168"/>
                    <a:pt x="64" y="174"/>
                    <a:pt x="67" y="178"/>
                  </a:cubicBezTo>
                  <a:cubicBezTo>
                    <a:pt x="68" y="177"/>
                    <a:pt x="70" y="177"/>
                    <a:pt x="72" y="177"/>
                  </a:cubicBezTo>
                  <a:cubicBezTo>
                    <a:pt x="70" y="167"/>
                    <a:pt x="62" y="157"/>
                    <a:pt x="68" y="147"/>
                  </a:cubicBezTo>
                  <a:close/>
                  <a:moveTo>
                    <a:pt x="98" y="82"/>
                  </a:moveTo>
                  <a:cubicBezTo>
                    <a:pt x="97" y="83"/>
                    <a:pt x="96" y="84"/>
                    <a:pt x="96" y="85"/>
                  </a:cubicBezTo>
                  <a:cubicBezTo>
                    <a:pt x="96" y="86"/>
                    <a:pt x="97" y="86"/>
                    <a:pt x="97" y="87"/>
                  </a:cubicBezTo>
                  <a:cubicBezTo>
                    <a:pt x="103" y="88"/>
                    <a:pt x="109" y="89"/>
                    <a:pt x="113" y="86"/>
                  </a:cubicBezTo>
                  <a:cubicBezTo>
                    <a:pt x="108" y="84"/>
                    <a:pt x="101" y="87"/>
                    <a:pt x="98" y="82"/>
                  </a:cubicBezTo>
                  <a:close/>
                  <a:moveTo>
                    <a:pt x="59" y="168"/>
                  </a:moveTo>
                  <a:cubicBezTo>
                    <a:pt x="58" y="156"/>
                    <a:pt x="51" y="148"/>
                    <a:pt x="49" y="137"/>
                  </a:cubicBezTo>
                  <a:cubicBezTo>
                    <a:pt x="47" y="135"/>
                    <a:pt x="47" y="133"/>
                    <a:pt x="46" y="130"/>
                  </a:cubicBezTo>
                  <a:cubicBezTo>
                    <a:pt x="43" y="121"/>
                    <a:pt x="39" y="112"/>
                    <a:pt x="38" y="100"/>
                  </a:cubicBezTo>
                  <a:cubicBezTo>
                    <a:pt x="35" y="98"/>
                    <a:pt x="34" y="94"/>
                    <a:pt x="32" y="91"/>
                  </a:cubicBezTo>
                  <a:cubicBezTo>
                    <a:pt x="28" y="87"/>
                    <a:pt x="22" y="84"/>
                    <a:pt x="15" y="86"/>
                  </a:cubicBezTo>
                  <a:cubicBezTo>
                    <a:pt x="1" y="91"/>
                    <a:pt x="1" y="111"/>
                    <a:pt x="5" y="127"/>
                  </a:cubicBezTo>
                  <a:cubicBezTo>
                    <a:pt x="5" y="129"/>
                    <a:pt x="6" y="132"/>
                    <a:pt x="7" y="134"/>
                  </a:cubicBezTo>
                  <a:cubicBezTo>
                    <a:pt x="10" y="143"/>
                    <a:pt x="17" y="151"/>
                    <a:pt x="26" y="154"/>
                  </a:cubicBezTo>
                  <a:cubicBezTo>
                    <a:pt x="31" y="151"/>
                    <a:pt x="37" y="153"/>
                    <a:pt x="43" y="153"/>
                  </a:cubicBezTo>
                  <a:cubicBezTo>
                    <a:pt x="48" y="156"/>
                    <a:pt x="51" y="161"/>
                    <a:pt x="54" y="166"/>
                  </a:cubicBezTo>
                  <a:cubicBezTo>
                    <a:pt x="54" y="169"/>
                    <a:pt x="57" y="172"/>
                    <a:pt x="58" y="174"/>
                  </a:cubicBezTo>
                  <a:cubicBezTo>
                    <a:pt x="56" y="176"/>
                    <a:pt x="59" y="179"/>
                    <a:pt x="60" y="180"/>
                  </a:cubicBezTo>
                  <a:cubicBezTo>
                    <a:pt x="61" y="179"/>
                    <a:pt x="63" y="180"/>
                    <a:pt x="63" y="178"/>
                  </a:cubicBezTo>
                  <a:cubicBezTo>
                    <a:pt x="62" y="176"/>
                    <a:pt x="61" y="171"/>
                    <a:pt x="59" y="168"/>
                  </a:cubicBezTo>
                  <a:close/>
                  <a:moveTo>
                    <a:pt x="131" y="96"/>
                  </a:moveTo>
                  <a:cubicBezTo>
                    <a:pt x="133" y="96"/>
                    <a:pt x="133" y="97"/>
                    <a:pt x="135" y="97"/>
                  </a:cubicBezTo>
                  <a:cubicBezTo>
                    <a:pt x="135" y="96"/>
                    <a:pt x="135" y="95"/>
                    <a:pt x="136" y="95"/>
                  </a:cubicBezTo>
                  <a:cubicBezTo>
                    <a:pt x="135" y="93"/>
                    <a:pt x="135" y="90"/>
                    <a:pt x="134" y="89"/>
                  </a:cubicBezTo>
                  <a:cubicBezTo>
                    <a:pt x="133" y="91"/>
                    <a:pt x="132" y="94"/>
                    <a:pt x="131" y="96"/>
                  </a:cubicBezTo>
                  <a:close/>
                  <a:moveTo>
                    <a:pt x="97" y="92"/>
                  </a:moveTo>
                  <a:cubicBezTo>
                    <a:pt x="95" y="97"/>
                    <a:pt x="96" y="103"/>
                    <a:pt x="95" y="108"/>
                  </a:cubicBezTo>
                  <a:cubicBezTo>
                    <a:pt x="94" y="109"/>
                    <a:pt x="94" y="110"/>
                    <a:pt x="94" y="112"/>
                  </a:cubicBezTo>
                  <a:cubicBezTo>
                    <a:pt x="93" y="114"/>
                    <a:pt x="94" y="115"/>
                    <a:pt x="94" y="117"/>
                  </a:cubicBezTo>
                  <a:cubicBezTo>
                    <a:pt x="94" y="120"/>
                    <a:pt x="93" y="122"/>
                    <a:pt x="92" y="125"/>
                  </a:cubicBezTo>
                  <a:cubicBezTo>
                    <a:pt x="92" y="125"/>
                    <a:pt x="93" y="126"/>
                    <a:pt x="93" y="127"/>
                  </a:cubicBezTo>
                  <a:cubicBezTo>
                    <a:pt x="93" y="128"/>
                    <a:pt x="92" y="129"/>
                    <a:pt x="92" y="130"/>
                  </a:cubicBezTo>
                  <a:cubicBezTo>
                    <a:pt x="92" y="135"/>
                    <a:pt x="91" y="141"/>
                    <a:pt x="92" y="145"/>
                  </a:cubicBezTo>
                  <a:cubicBezTo>
                    <a:pt x="90" y="161"/>
                    <a:pt x="90" y="174"/>
                    <a:pt x="90" y="190"/>
                  </a:cubicBezTo>
                  <a:cubicBezTo>
                    <a:pt x="90" y="191"/>
                    <a:pt x="89" y="193"/>
                    <a:pt x="89" y="194"/>
                  </a:cubicBezTo>
                  <a:cubicBezTo>
                    <a:pt x="89" y="199"/>
                    <a:pt x="90" y="204"/>
                    <a:pt x="90" y="209"/>
                  </a:cubicBezTo>
                  <a:cubicBezTo>
                    <a:pt x="93" y="210"/>
                    <a:pt x="97" y="208"/>
                    <a:pt x="100" y="208"/>
                  </a:cubicBezTo>
                  <a:cubicBezTo>
                    <a:pt x="100" y="204"/>
                    <a:pt x="100" y="201"/>
                    <a:pt x="100" y="198"/>
                  </a:cubicBezTo>
                  <a:cubicBezTo>
                    <a:pt x="100" y="179"/>
                    <a:pt x="99" y="156"/>
                    <a:pt x="100" y="140"/>
                  </a:cubicBezTo>
                  <a:cubicBezTo>
                    <a:pt x="98" y="138"/>
                    <a:pt x="100" y="136"/>
                    <a:pt x="99" y="135"/>
                  </a:cubicBezTo>
                  <a:cubicBezTo>
                    <a:pt x="101" y="131"/>
                    <a:pt x="103" y="122"/>
                    <a:pt x="105" y="117"/>
                  </a:cubicBezTo>
                  <a:cubicBezTo>
                    <a:pt x="106" y="116"/>
                    <a:pt x="107" y="115"/>
                    <a:pt x="107" y="114"/>
                  </a:cubicBezTo>
                  <a:cubicBezTo>
                    <a:pt x="108" y="112"/>
                    <a:pt x="107" y="109"/>
                    <a:pt x="109" y="109"/>
                  </a:cubicBezTo>
                  <a:cubicBezTo>
                    <a:pt x="111" y="110"/>
                    <a:pt x="111" y="112"/>
                    <a:pt x="113" y="113"/>
                  </a:cubicBezTo>
                  <a:cubicBezTo>
                    <a:pt x="113" y="105"/>
                    <a:pt x="112" y="97"/>
                    <a:pt x="111" y="90"/>
                  </a:cubicBezTo>
                  <a:cubicBezTo>
                    <a:pt x="106" y="91"/>
                    <a:pt x="101" y="90"/>
                    <a:pt x="97" y="89"/>
                  </a:cubicBezTo>
                  <a:cubicBezTo>
                    <a:pt x="97" y="90"/>
                    <a:pt x="96" y="91"/>
                    <a:pt x="97" y="92"/>
                  </a:cubicBezTo>
                  <a:close/>
                  <a:moveTo>
                    <a:pt x="127" y="91"/>
                  </a:moveTo>
                  <a:cubicBezTo>
                    <a:pt x="127" y="92"/>
                    <a:pt x="126" y="92"/>
                    <a:pt x="126" y="93"/>
                  </a:cubicBezTo>
                  <a:cubicBezTo>
                    <a:pt x="127" y="94"/>
                    <a:pt x="128" y="95"/>
                    <a:pt x="130" y="95"/>
                  </a:cubicBezTo>
                  <a:cubicBezTo>
                    <a:pt x="130" y="94"/>
                    <a:pt x="131" y="92"/>
                    <a:pt x="131" y="91"/>
                  </a:cubicBezTo>
                  <a:cubicBezTo>
                    <a:pt x="130" y="92"/>
                    <a:pt x="128" y="90"/>
                    <a:pt x="127" y="91"/>
                  </a:cubicBezTo>
                  <a:close/>
                  <a:moveTo>
                    <a:pt x="138" y="94"/>
                  </a:moveTo>
                  <a:cubicBezTo>
                    <a:pt x="137" y="95"/>
                    <a:pt x="138" y="95"/>
                    <a:pt x="138" y="96"/>
                  </a:cubicBezTo>
                  <a:cubicBezTo>
                    <a:pt x="140" y="96"/>
                    <a:pt x="143" y="96"/>
                    <a:pt x="144" y="94"/>
                  </a:cubicBezTo>
                  <a:cubicBezTo>
                    <a:pt x="142" y="94"/>
                    <a:pt x="139" y="94"/>
                    <a:pt x="138" y="94"/>
                  </a:cubicBezTo>
                  <a:close/>
                  <a:moveTo>
                    <a:pt x="126" y="103"/>
                  </a:moveTo>
                  <a:cubicBezTo>
                    <a:pt x="127" y="100"/>
                    <a:pt x="128" y="99"/>
                    <a:pt x="129" y="96"/>
                  </a:cubicBezTo>
                  <a:cubicBezTo>
                    <a:pt x="128" y="97"/>
                    <a:pt x="128" y="96"/>
                    <a:pt x="127" y="96"/>
                  </a:cubicBezTo>
                  <a:cubicBezTo>
                    <a:pt x="126" y="98"/>
                    <a:pt x="126" y="101"/>
                    <a:pt x="126" y="103"/>
                  </a:cubicBezTo>
                  <a:close/>
                  <a:moveTo>
                    <a:pt x="138" y="98"/>
                  </a:moveTo>
                  <a:cubicBezTo>
                    <a:pt x="139" y="101"/>
                    <a:pt x="140" y="104"/>
                    <a:pt x="141" y="106"/>
                  </a:cubicBezTo>
                  <a:cubicBezTo>
                    <a:pt x="141" y="102"/>
                    <a:pt x="142" y="101"/>
                    <a:pt x="143" y="97"/>
                  </a:cubicBezTo>
                  <a:cubicBezTo>
                    <a:pt x="141" y="97"/>
                    <a:pt x="140" y="98"/>
                    <a:pt x="138" y="98"/>
                  </a:cubicBezTo>
                  <a:close/>
                  <a:moveTo>
                    <a:pt x="134" y="100"/>
                  </a:moveTo>
                  <a:cubicBezTo>
                    <a:pt x="134" y="99"/>
                    <a:pt x="132" y="99"/>
                    <a:pt x="130" y="98"/>
                  </a:cubicBezTo>
                  <a:cubicBezTo>
                    <a:pt x="130" y="102"/>
                    <a:pt x="126" y="104"/>
                    <a:pt x="126" y="108"/>
                  </a:cubicBezTo>
                  <a:cubicBezTo>
                    <a:pt x="129" y="107"/>
                    <a:pt x="128" y="112"/>
                    <a:pt x="130" y="113"/>
                  </a:cubicBezTo>
                  <a:cubicBezTo>
                    <a:pt x="130" y="111"/>
                    <a:pt x="130" y="108"/>
                    <a:pt x="133" y="109"/>
                  </a:cubicBezTo>
                  <a:cubicBezTo>
                    <a:pt x="135" y="109"/>
                    <a:pt x="134" y="112"/>
                    <a:pt x="136" y="113"/>
                  </a:cubicBezTo>
                  <a:cubicBezTo>
                    <a:pt x="140" y="109"/>
                    <a:pt x="138" y="102"/>
                    <a:pt x="136" y="98"/>
                  </a:cubicBezTo>
                  <a:cubicBezTo>
                    <a:pt x="136" y="99"/>
                    <a:pt x="135" y="99"/>
                    <a:pt x="134" y="100"/>
                  </a:cubicBezTo>
                  <a:close/>
                  <a:moveTo>
                    <a:pt x="136" y="116"/>
                  </a:moveTo>
                  <a:cubicBezTo>
                    <a:pt x="133" y="117"/>
                    <a:pt x="134" y="113"/>
                    <a:pt x="132" y="112"/>
                  </a:cubicBezTo>
                  <a:cubicBezTo>
                    <a:pt x="131" y="114"/>
                    <a:pt x="131" y="117"/>
                    <a:pt x="128" y="117"/>
                  </a:cubicBezTo>
                  <a:cubicBezTo>
                    <a:pt x="127" y="115"/>
                    <a:pt x="127" y="110"/>
                    <a:pt x="125" y="108"/>
                  </a:cubicBezTo>
                  <a:cubicBezTo>
                    <a:pt x="124" y="115"/>
                    <a:pt x="122" y="121"/>
                    <a:pt x="121" y="129"/>
                  </a:cubicBezTo>
                  <a:cubicBezTo>
                    <a:pt x="121" y="130"/>
                    <a:pt x="120" y="129"/>
                    <a:pt x="120" y="131"/>
                  </a:cubicBezTo>
                  <a:cubicBezTo>
                    <a:pt x="121" y="133"/>
                    <a:pt x="121" y="135"/>
                    <a:pt x="121" y="137"/>
                  </a:cubicBezTo>
                  <a:cubicBezTo>
                    <a:pt x="119" y="154"/>
                    <a:pt x="121" y="175"/>
                    <a:pt x="120" y="191"/>
                  </a:cubicBezTo>
                  <a:cubicBezTo>
                    <a:pt x="123" y="183"/>
                    <a:pt x="125" y="174"/>
                    <a:pt x="125" y="165"/>
                  </a:cubicBezTo>
                  <a:cubicBezTo>
                    <a:pt x="127" y="163"/>
                    <a:pt x="128" y="160"/>
                    <a:pt x="130" y="157"/>
                  </a:cubicBezTo>
                  <a:cubicBezTo>
                    <a:pt x="131" y="155"/>
                    <a:pt x="133" y="153"/>
                    <a:pt x="134" y="150"/>
                  </a:cubicBezTo>
                  <a:cubicBezTo>
                    <a:pt x="135" y="147"/>
                    <a:pt x="135" y="143"/>
                    <a:pt x="135" y="138"/>
                  </a:cubicBezTo>
                  <a:cubicBezTo>
                    <a:pt x="136" y="129"/>
                    <a:pt x="137" y="120"/>
                    <a:pt x="139" y="112"/>
                  </a:cubicBezTo>
                  <a:cubicBezTo>
                    <a:pt x="138" y="114"/>
                    <a:pt x="137" y="116"/>
                    <a:pt x="136" y="116"/>
                  </a:cubicBezTo>
                  <a:close/>
                  <a:moveTo>
                    <a:pt x="106" y="122"/>
                  </a:moveTo>
                  <a:cubicBezTo>
                    <a:pt x="107" y="122"/>
                    <a:pt x="107" y="122"/>
                    <a:pt x="108" y="122"/>
                  </a:cubicBezTo>
                  <a:cubicBezTo>
                    <a:pt x="109" y="121"/>
                    <a:pt x="109" y="119"/>
                    <a:pt x="112" y="120"/>
                  </a:cubicBezTo>
                  <a:cubicBezTo>
                    <a:pt x="112" y="120"/>
                    <a:pt x="112" y="121"/>
                    <a:pt x="113" y="121"/>
                  </a:cubicBezTo>
                  <a:cubicBezTo>
                    <a:pt x="112" y="118"/>
                    <a:pt x="111" y="116"/>
                    <a:pt x="109" y="114"/>
                  </a:cubicBezTo>
                  <a:cubicBezTo>
                    <a:pt x="108" y="117"/>
                    <a:pt x="107" y="119"/>
                    <a:pt x="106" y="122"/>
                  </a:cubicBezTo>
                  <a:close/>
                  <a:moveTo>
                    <a:pt x="147" y="119"/>
                  </a:moveTo>
                  <a:cubicBezTo>
                    <a:pt x="148" y="120"/>
                    <a:pt x="150" y="119"/>
                    <a:pt x="151" y="118"/>
                  </a:cubicBezTo>
                  <a:cubicBezTo>
                    <a:pt x="150" y="117"/>
                    <a:pt x="150" y="115"/>
                    <a:pt x="150" y="114"/>
                  </a:cubicBezTo>
                  <a:cubicBezTo>
                    <a:pt x="149" y="116"/>
                    <a:pt x="147" y="117"/>
                    <a:pt x="147" y="119"/>
                  </a:cubicBezTo>
                  <a:close/>
                  <a:moveTo>
                    <a:pt x="145" y="121"/>
                  </a:moveTo>
                  <a:cubicBezTo>
                    <a:pt x="143" y="124"/>
                    <a:pt x="142" y="128"/>
                    <a:pt x="138" y="129"/>
                  </a:cubicBezTo>
                  <a:cubicBezTo>
                    <a:pt x="138" y="130"/>
                    <a:pt x="138" y="131"/>
                    <a:pt x="138" y="132"/>
                  </a:cubicBezTo>
                  <a:cubicBezTo>
                    <a:pt x="140" y="131"/>
                    <a:pt x="140" y="133"/>
                    <a:pt x="141" y="133"/>
                  </a:cubicBezTo>
                  <a:cubicBezTo>
                    <a:pt x="142" y="132"/>
                    <a:pt x="142" y="130"/>
                    <a:pt x="144" y="130"/>
                  </a:cubicBezTo>
                  <a:cubicBezTo>
                    <a:pt x="145" y="131"/>
                    <a:pt x="145" y="133"/>
                    <a:pt x="147" y="135"/>
                  </a:cubicBezTo>
                  <a:cubicBezTo>
                    <a:pt x="148" y="133"/>
                    <a:pt x="148" y="131"/>
                    <a:pt x="149" y="131"/>
                  </a:cubicBezTo>
                  <a:cubicBezTo>
                    <a:pt x="151" y="130"/>
                    <a:pt x="151" y="133"/>
                    <a:pt x="153" y="133"/>
                  </a:cubicBezTo>
                  <a:cubicBezTo>
                    <a:pt x="153" y="129"/>
                    <a:pt x="152" y="124"/>
                    <a:pt x="151" y="120"/>
                  </a:cubicBezTo>
                  <a:cubicBezTo>
                    <a:pt x="149" y="121"/>
                    <a:pt x="147" y="122"/>
                    <a:pt x="145" y="121"/>
                  </a:cubicBezTo>
                  <a:close/>
                  <a:moveTo>
                    <a:pt x="114" y="125"/>
                  </a:moveTo>
                  <a:cubicBezTo>
                    <a:pt x="112" y="125"/>
                    <a:pt x="112" y="123"/>
                    <a:pt x="110" y="123"/>
                  </a:cubicBezTo>
                  <a:cubicBezTo>
                    <a:pt x="110" y="125"/>
                    <a:pt x="107" y="125"/>
                    <a:pt x="106" y="123"/>
                  </a:cubicBezTo>
                  <a:cubicBezTo>
                    <a:pt x="105" y="127"/>
                    <a:pt x="102" y="131"/>
                    <a:pt x="102" y="134"/>
                  </a:cubicBezTo>
                  <a:cubicBezTo>
                    <a:pt x="103" y="134"/>
                    <a:pt x="103" y="134"/>
                    <a:pt x="105" y="134"/>
                  </a:cubicBezTo>
                  <a:cubicBezTo>
                    <a:pt x="105" y="135"/>
                    <a:pt x="106" y="136"/>
                    <a:pt x="106" y="136"/>
                  </a:cubicBezTo>
                  <a:cubicBezTo>
                    <a:pt x="109" y="134"/>
                    <a:pt x="111" y="136"/>
                    <a:pt x="112" y="138"/>
                  </a:cubicBezTo>
                  <a:cubicBezTo>
                    <a:pt x="112" y="136"/>
                    <a:pt x="115" y="134"/>
                    <a:pt x="117" y="137"/>
                  </a:cubicBezTo>
                  <a:cubicBezTo>
                    <a:pt x="116" y="134"/>
                    <a:pt x="118" y="132"/>
                    <a:pt x="118" y="131"/>
                  </a:cubicBezTo>
                  <a:cubicBezTo>
                    <a:pt x="118" y="129"/>
                    <a:pt x="115" y="127"/>
                    <a:pt x="115" y="124"/>
                  </a:cubicBezTo>
                  <a:cubicBezTo>
                    <a:pt x="115" y="125"/>
                    <a:pt x="114" y="125"/>
                    <a:pt x="114" y="125"/>
                  </a:cubicBezTo>
                  <a:close/>
                  <a:moveTo>
                    <a:pt x="137" y="143"/>
                  </a:moveTo>
                  <a:cubicBezTo>
                    <a:pt x="138" y="141"/>
                    <a:pt x="140" y="137"/>
                    <a:pt x="142" y="140"/>
                  </a:cubicBezTo>
                  <a:cubicBezTo>
                    <a:pt x="142" y="149"/>
                    <a:pt x="143" y="159"/>
                    <a:pt x="145" y="168"/>
                  </a:cubicBezTo>
                  <a:cubicBezTo>
                    <a:pt x="140" y="181"/>
                    <a:pt x="139" y="193"/>
                    <a:pt x="136" y="206"/>
                  </a:cubicBezTo>
                  <a:cubicBezTo>
                    <a:pt x="138" y="206"/>
                    <a:pt x="141" y="205"/>
                    <a:pt x="143" y="204"/>
                  </a:cubicBezTo>
                  <a:cubicBezTo>
                    <a:pt x="147" y="183"/>
                    <a:pt x="150" y="158"/>
                    <a:pt x="153" y="136"/>
                  </a:cubicBezTo>
                  <a:cubicBezTo>
                    <a:pt x="152" y="136"/>
                    <a:pt x="151" y="134"/>
                    <a:pt x="150" y="133"/>
                  </a:cubicBezTo>
                  <a:cubicBezTo>
                    <a:pt x="150" y="138"/>
                    <a:pt x="143" y="137"/>
                    <a:pt x="144" y="133"/>
                  </a:cubicBezTo>
                  <a:cubicBezTo>
                    <a:pt x="143" y="134"/>
                    <a:pt x="142" y="135"/>
                    <a:pt x="141" y="135"/>
                  </a:cubicBezTo>
                  <a:cubicBezTo>
                    <a:pt x="139" y="135"/>
                    <a:pt x="139" y="134"/>
                    <a:pt x="138" y="134"/>
                  </a:cubicBezTo>
                  <a:cubicBezTo>
                    <a:pt x="138" y="137"/>
                    <a:pt x="137" y="141"/>
                    <a:pt x="137" y="143"/>
                  </a:cubicBezTo>
                  <a:close/>
                  <a:moveTo>
                    <a:pt x="80" y="139"/>
                  </a:moveTo>
                  <a:cubicBezTo>
                    <a:pt x="81" y="139"/>
                    <a:pt x="82" y="139"/>
                    <a:pt x="83" y="138"/>
                  </a:cubicBezTo>
                  <a:cubicBezTo>
                    <a:pt x="82" y="138"/>
                    <a:pt x="82" y="136"/>
                    <a:pt x="82" y="136"/>
                  </a:cubicBezTo>
                  <a:cubicBezTo>
                    <a:pt x="81" y="137"/>
                    <a:pt x="80" y="138"/>
                    <a:pt x="80" y="139"/>
                  </a:cubicBezTo>
                  <a:close/>
                  <a:moveTo>
                    <a:pt x="103" y="137"/>
                  </a:moveTo>
                  <a:cubicBezTo>
                    <a:pt x="103" y="137"/>
                    <a:pt x="103" y="137"/>
                    <a:pt x="102" y="137"/>
                  </a:cubicBezTo>
                  <a:cubicBezTo>
                    <a:pt x="101" y="146"/>
                    <a:pt x="103" y="160"/>
                    <a:pt x="103" y="172"/>
                  </a:cubicBezTo>
                  <a:cubicBezTo>
                    <a:pt x="103" y="183"/>
                    <a:pt x="102" y="193"/>
                    <a:pt x="102" y="202"/>
                  </a:cubicBezTo>
                  <a:cubicBezTo>
                    <a:pt x="109" y="199"/>
                    <a:pt x="116" y="202"/>
                    <a:pt x="116" y="207"/>
                  </a:cubicBezTo>
                  <a:cubicBezTo>
                    <a:pt x="117" y="204"/>
                    <a:pt x="119" y="200"/>
                    <a:pt x="119" y="196"/>
                  </a:cubicBezTo>
                  <a:cubicBezTo>
                    <a:pt x="120" y="193"/>
                    <a:pt x="118" y="189"/>
                    <a:pt x="118" y="186"/>
                  </a:cubicBezTo>
                  <a:cubicBezTo>
                    <a:pt x="118" y="185"/>
                    <a:pt x="119" y="184"/>
                    <a:pt x="119" y="183"/>
                  </a:cubicBezTo>
                  <a:cubicBezTo>
                    <a:pt x="120" y="169"/>
                    <a:pt x="117" y="152"/>
                    <a:pt x="119" y="139"/>
                  </a:cubicBezTo>
                  <a:cubicBezTo>
                    <a:pt x="117" y="139"/>
                    <a:pt x="116" y="138"/>
                    <a:pt x="115" y="138"/>
                  </a:cubicBezTo>
                  <a:cubicBezTo>
                    <a:pt x="115" y="142"/>
                    <a:pt x="110" y="142"/>
                    <a:pt x="109" y="138"/>
                  </a:cubicBezTo>
                  <a:cubicBezTo>
                    <a:pt x="108" y="138"/>
                    <a:pt x="107" y="140"/>
                    <a:pt x="106" y="139"/>
                  </a:cubicBezTo>
                  <a:cubicBezTo>
                    <a:pt x="104" y="139"/>
                    <a:pt x="105" y="137"/>
                    <a:pt x="103" y="137"/>
                  </a:cubicBezTo>
                  <a:close/>
                  <a:moveTo>
                    <a:pt x="80" y="141"/>
                  </a:moveTo>
                  <a:cubicBezTo>
                    <a:pt x="81" y="142"/>
                    <a:pt x="81" y="143"/>
                    <a:pt x="82" y="144"/>
                  </a:cubicBezTo>
                  <a:cubicBezTo>
                    <a:pt x="82" y="143"/>
                    <a:pt x="83" y="143"/>
                    <a:pt x="84" y="143"/>
                  </a:cubicBezTo>
                  <a:cubicBezTo>
                    <a:pt x="83" y="142"/>
                    <a:pt x="84" y="142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lose/>
                  <a:moveTo>
                    <a:pt x="71" y="150"/>
                  </a:moveTo>
                  <a:cubicBezTo>
                    <a:pt x="72" y="152"/>
                    <a:pt x="72" y="153"/>
                    <a:pt x="73" y="155"/>
                  </a:cubicBezTo>
                  <a:cubicBezTo>
                    <a:pt x="77" y="168"/>
                    <a:pt x="82" y="179"/>
                    <a:pt x="87" y="192"/>
                  </a:cubicBezTo>
                  <a:cubicBezTo>
                    <a:pt x="88" y="186"/>
                    <a:pt x="88" y="179"/>
                    <a:pt x="88" y="173"/>
                  </a:cubicBezTo>
                  <a:cubicBezTo>
                    <a:pt x="88" y="172"/>
                    <a:pt x="87" y="172"/>
                    <a:pt x="87" y="171"/>
                  </a:cubicBezTo>
                  <a:cubicBezTo>
                    <a:pt x="84" y="161"/>
                    <a:pt x="81" y="150"/>
                    <a:pt x="78" y="140"/>
                  </a:cubicBezTo>
                  <a:cubicBezTo>
                    <a:pt x="75" y="143"/>
                    <a:pt x="73" y="147"/>
                    <a:pt x="71" y="150"/>
                  </a:cubicBezTo>
                  <a:close/>
                  <a:moveTo>
                    <a:pt x="136" y="148"/>
                  </a:moveTo>
                  <a:cubicBezTo>
                    <a:pt x="137" y="150"/>
                    <a:pt x="137" y="151"/>
                    <a:pt x="139" y="151"/>
                  </a:cubicBezTo>
                  <a:cubicBezTo>
                    <a:pt x="138" y="150"/>
                    <a:pt x="140" y="151"/>
                    <a:pt x="140" y="150"/>
                  </a:cubicBezTo>
                  <a:cubicBezTo>
                    <a:pt x="140" y="148"/>
                    <a:pt x="139" y="145"/>
                    <a:pt x="139" y="144"/>
                  </a:cubicBezTo>
                  <a:cubicBezTo>
                    <a:pt x="138" y="145"/>
                    <a:pt x="137" y="147"/>
                    <a:pt x="136" y="148"/>
                  </a:cubicBezTo>
                  <a:close/>
                  <a:moveTo>
                    <a:pt x="82" y="145"/>
                  </a:moveTo>
                  <a:cubicBezTo>
                    <a:pt x="82" y="147"/>
                    <a:pt x="83" y="148"/>
                    <a:pt x="83" y="149"/>
                  </a:cubicBezTo>
                  <a:cubicBezTo>
                    <a:pt x="85" y="149"/>
                    <a:pt x="86" y="146"/>
                    <a:pt x="84" y="144"/>
                  </a:cubicBezTo>
                  <a:cubicBezTo>
                    <a:pt x="84" y="145"/>
                    <a:pt x="83" y="145"/>
                    <a:pt x="82" y="145"/>
                  </a:cubicBezTo>
                  <a:close/>
                  <a:moveTo>
                    <a:pt x="84" y="150"/>
                  </a:moveTo>
                  <a:cubicBezTo>
                    <a:pt x="84" y="152"/>
                    <a:pt x="84" y="153"/>
                    <a:pt x="84" y="153"/>
                  </a:cubicBezTo>
                  <a:cubicBezTo>
                    <a:pt x="85" y="153"/>
                    <a:pt x="86" y="153"/>
                    <a:pt x="87" y="152"/>
                  </a:cubicBezTo>
                  <a:cubicBezTo>
                    <a:pt x="87" y="151"/>
                    <a:pt x="86" y="150"/>
                    <a:pt x="86" y="149"/>
                  </a:cubicBezTo>
                  <a:cubicBezTo>
                    <a:pt x="85" y="150"/>
                    <a:pt x="84" y="150"/>
                    <a:pt x="84" y="150"/>
                  </a:cubicBezTo>
                  <a:close/>
                  <a:moveTo>
                    <a:pt x="131" y="169"/>
                  </a:moveTo>
                  <a:cubicBezTo>
                    <a:pt x="134" y="168"/>
                    <a:pt x="133" y="165"/>
                    <a:pt x="135" y="164"/>
                  </a:cubicBezTo>
                  <a:cubicBezTo>
                    <a:pt x="138" y="164"/>
                    <a:pt x="137" y="168"/>
                    <a:pt x="140" y="169"/>
                  </a:cubicBezTo>
                  <a:cubicBezTo>
                    <a:pt x="143" y="165"/>
                    <a:pt x="140" y="158"/>
                    <a:pt x="140" y="154"/>
                  </a:cubicBezTo>
                  <a:cubicBezTo>
                    <a:pt x="137" y="154"/>
                    <a:pt x="137" y="152"/>
                    <a:pt x="135" y="152"/>
                  </a:cubicBezTo>
                  <a:cubicBezTo>
                    <a:pt x="133" y="157"/>
                    <a:pt x="125" y="164"/>
                    <a:pt x="131" y="169"/>
                  </a:cubicBezTo>
                  <a:close/>
                  <a:moveTo>
                    <a:pt x="85" y="155"/>
                  </a:moveTo>
                  <a:cubicBezTo>
                    <a:pt x="85" y="157"/>
                    <a:pt x="86" y="158"/>
                    <a:pt x="86" y="160"/>
                  </a:cubicBezTo>
                  <a:cubicBezTo>
                    <a:pt x="89" y="159"/>
                    <a:pt x="88" y="156"/>
                    <a:pt x="88" y="154"/>
                  </a:cubicBezTo>
                  <a:cubicBezTo>
                    <a:pt x="86" y="154"/>
                    <a:pt x="86" y="155"/>
                    <a:pt x="85" y="155"/>
                  </a:cubicBezTo>
                  <a:close/>
                  <a:moveTo>
                    <a:pt x="74" y="175"/>
                  </a:moveTo>
                  <a:cubicBezTo>
                    <a:pt x="76" y="177"/>
                    <a:pt x="78" y="181"/>
                    <a:pt x="79" y="184"/>
                  </a:cubicBezTo>
                  <a:cubicBezTo>
                    <a:pt x="81" y="192"/>
                    <a:pt x="84" y="202"/>
                    <a:pt x="85" y="209"/>
                  </a:cubicBezTo>
                  <a:cubicBezTo>
                    <a:pt x="86" y="209"/>
                    <a:pt x="87" y="209"/>
                    <a:pt x="87" y="209"/>
                  </a:cubicBezTo>
                  <a:cubicBezTo>
                    <a:pt x="87" y="206"/>
                    <a:pt x="88" y="204"/>
                    <a:pt x="87" y="202"/>
                  </a:cubicBezTo>
                  <a:cubicBezTo>
                    <a:pt x="87" y="200"/>
                    <a:pt x="86" y="199"/>
                    <a:pt x="86" y="198"/>
                  </a:cubicBezTo>
                  <a:cubicBezTo>
                    <a:pt x="85" y="195"/>
                    <a:pt x="84" y="191"/>
                    <a:pt x="82" y="187"/>
                  </a:cubicBezTo>
                  <a:cubicBezTo>
                    <a:pt x="81" y="184"/>
                    <a:pt x="79" y="181"/>
                    <a:pt x="78" y="178"/>
                  </a:cubicBezTo>
                  <a:cubicBezTo>
                    <a:pt x="77" y="173"/>
                    <a:pt x="75" y="170"/>
                    <a:pt x="74" y="166"/>
                  </a:cubicBezTo>
                  <a:cubicBezTo>
                    <a:pt x="72" y="162"/>
                    <a:pt x="71" y="158"/>
                    <a:pt x="69" y="155"/>
                  </a:cubicBezTo>
                  <a:cubicBezTo>
                    <a:pt x="69" y="163"/>
                    <a:pt x="73" y="168"/>
                    <a:pt x="74" y="175"/>
                  </a:cubicBezTo>
                  <a:close/>
                  <a:moveTo>
                    <a:pt x="88" y="166"/>
                  </a:moveTo>
                  <a:cubicBezTo>
                    <a:pt x="88" y="164"/>
                    <a:pt x="88" y="163"/>
                    <a:pt x="88" y="161"/>
                  </a:cubicBezTo>
                  <a:cubicBezTo>
                    <a:pt x="85" y="161"/>
                    <a:pt x="87" y="165"/>
                    <a:pt x="88" y="166"/>
                  </a:cubicBezTo>
                  <a:close/>
                  <a:moveTo>
                    <a:pt x="45" y="166"/>
                  </a:moveTo>
                  <a:cubicBezTo>
                    <a:pt x="45" y="170"/>
                    <a:pt x="43" y="175"/>
                    <a:pt x="44" y="178"/>
                  </a:cubicBezTo>
                  <a:cubicBezTo>
                    <a:pt x="46" y="179"/>
                    <a:pt x="47" y="175"/>
                    <a:pt x="49" y="175"/>
                  </a:cubicBezTo>
                  <a:cubicBezTo>
                    <a:pt x="51" y="175"/>
                    <a:pt x="51" y="178"/>
                    <a:pt x="53" y="177"/>
                  </a:cubicBezTo>
                  <a:cubicBezTo>
                    <a:pt x="55" y="172"/>
                    <a:pt x="50" y="169"/>
                    <a:pt x="49" y="165"/>
                  </a:cubicBezTo>
                  <a:cubicBezTo>
                    <a:pt x="47" y="165"/>
                    <a:pt x="46" y="165"/>
                    <a:pt x="45" y="166"/>
                  </a:cubicBezTo>
                  <a:close/>
                  <a:moveTo>
                    <a:pt x="118" y="209"/>
                  </a:moveTo>
                  <a:cubicBezTo>
                    <a:pt x="122" y="209"/>
                    <a:pt x="121" y="209"/>
                    <a:pt x="126" y="209"/>
                  </a:cubicBezTo>
                  <a:cubicBezTo>
                    <a:pt x="130" y="198"/>
                    <a:pt x="130" y="181"/>
                    <a:pt x="134" y="169"/>
                  </a:cubicBezTo>
                  <a:cubicBezTo>
                    <a:pt x="133" y="170"/>
                    <a:pt x="132" y="170"/>
                    <a:pt x="131" y="170"/>
                  </a:cubicBezTo>
                  <a:cubicBezTo>
                    <a:pt x="129" y="170"/>
                    <a:pt x="129" y="167"/>
                    <a:pt x="128" y="167"/>
                  </a:cubicBezTo>
                  <a:cubicBezTo>
                    <a:pt x="126" y="180"/>
                    <a:pt x="121" y="197"/>
                    <a:pt x="118" y="209"/>
                  </a:cubicBezTo>
                  <a:close/>
                  <a:moveTo>
                    <a:pt x="129" y="208"/>
                  </a:moveTo>
                  <a:cubicBezTo>
                    <a:pt x="131" y="208"/>
                    <a:pt x="132" y="208"/>
                    <a:pt x="134" y="207"/>
                  </a:cubicBezTo>
                  <a:cubicBezTo>
                    <a:pt x="136" y="194"/>
                    <a:pt x="139" y="183"/>
                    <a:pt x="142" y="170"/>
                  </a:cubicBezTo>
                  <a:cubicBezTo>
                    <a:pt x="141" y="170"/>
                    <a:pt x="140" y="171"/>
                    <a:pt x="138" y="171"/>
                  </a:cubicBezTo>
                  <a:cubicBezTo>
                    <a:pt x="138" y="171"/>
                    <a:pt x="137" y="170"/>
                    <a:pt x="137" y="169"/>
                  </a:cubicBezTo>
                  <a:cubicBezTo>
                    <a:pt x="133" y="182"/>
                    <a:pt x="131" y="194"/>
                    <a:pt x="129" y="208"/>
                  </a:cubicBezTo>
                  <a:close/>
                  <a:moveTo>
                    <a:pt x="51" y="179"/>
                  </a:moveTo>
                  <a:cubicBezTo>
                    <a:pt x="54" y="189"/>
                    <a:pt x="58" y="198"/>
                    <a:pt x="60" y="208"/>
                  </a:cubicBezTo>
                  <a:cubicBezTo>
                    <a:pt x="60" y="208"/>
                    <a:pt x="62" y="209"/>
                    <a:pt x="63" y="208"/>
                  </a:cubicBezTo>
                  <a:cubicBezTo>
                    <a:pt x="62" y="204"/>
                    <a:pt x="62" y="201"/>
                    <a:pt x="60" y="199"/>
                  </a:cubicBezTo>
                  <a:cubicBezTo>
                    <a:pt x="61" y="196"/>
                    <a:pt x="59" y="190"/>
                    <a:pt x="58" y="187"/>
                  </a:cubicBezTo>
                  <a:cubicBezTo>
                    <a:pt x="58" y="185"/>
                    <a:pt x="58" y="184"/>
                    <a:pt x="57" y="183"/>
                  </a:cubicBezTo>
                  <a:cubicBezTo>
                    <a:pt x="57" y="183"/>
                    <a:pt x="56" y="183"/>
                    <a:pt x="56" y="183"/>
                  </a:cubicBezTo>
                  <a:cubicBezTo>
                    <a:pt x="55" y="181"/>
                    <a:pt x="56" y="179"/>
                    <a:pt x="55" y="177"/>
                  </a:cubicBezTo>
                  <a:cubicBezTo>
                    <a:pt x="54" y="179"/>
                    <a:pt x="53" y="180"/>
                    <a:pt x="51" y="179"/>
                  </a:cubicBezTo>
                  <a:close/>
                  <a:moveTo>
                    <a:pt x="45" y="180"/>
                  </a:moveTo>
                  <a:cubicBezTo>
                    <a:pt x="48" y="187"/>
                    <a:pt x="49" y="195"/>
                    <a:pt x="53" y="201"/>
                  </a:cubicBezTo>
                  <a:cubicBezTo>
                    <a:pt x="51" y="202"/>
                    <a:pt x="54" y="203"/>
                    <a:pt x="53" y="205"/>
                  </a:cubicBezTo>
                  <a:cubicBezTo>
                    <a:pt x="55" y="206"/>
                    <a:pt x="56" y="207"/>
                    <a:pt x="58" y="207"/>
                  </a:cubicBezTo>
                  <a:cubicBezTo>
                    <a:pt x="55" y="197"/>
                    <a:pt x="52" y="187"/>
                    <a:pt x="48" y="178"/>
                  </a:cubicBezTo>
                  <a:cubicBezTo>
                    <a:pt x="48" y="179"/>
                    <a:pt x="46" y="180"/>
                    <a:pt x="45" y="180"/>
                  </a:cubicBezTo>
                  <a:close/>
                  <a:moveTo>
                    <a:pt x="60" y="184"/>
                  </a:moveTo>
                  <a:cubicBezTo>
                    <a:pt x="62" y="188"/>
                    <a:pt x="60" y="193"/>
                    <a:pt x="63" y="196"/>
                  </a:cubicBezTo>
                  <a:cubicBezTo>
                    <a:pt x="65" y="199"/>
                    <a:pt x="70" y="199"/>
                    <a:pt x="73" y="201"/>
                  </a:cubicBezTo>
                  <a:cubicBezTo>
                    <a:pt x="75" y="203"/>
                    <a:pt x="76" y="206"/>
                    <a:pt x="78" y="208"/>
                  </a:cubicBezTo>
                  <a:cubicBezTo>
                    <a:pt x="79" y="209"/>
                    <a:pt x="80" y="209"/>
                    <a:pt x="83" y="209"/>
                  </a:cubicBezTo>
                  <a:cubicBezTo>
                    <a:pt x="80" y="200"/>
                    <a:pt x="78" y="189"/>
                    <a:pt x="74" y="179"/>
                  </a:cubicBezTo>
                  <a:cubicBezTo>
                    <a:pt x="68" y="181"/>
                    <a:pt x="64" y="181"/>
                    <a:pt x="60" y="184"/>
                  </a:cubicBezTo>
                  <a:close/>
                  <a:moveTo>
                    <a:pt x="65" y="208"/>
                  </a:moveTo>
                  <a:cubicBezTo>
                    <a:pt x="69" y="208"/>
                    <a:pt x="71" y="208"/>
                    <a:pt x="75" y="208"/>
                  </a:cubicBezTo>
                  <a:cubicBezTo>
                    <a:pt x="73" y="203"/>
                    <a:pt x="69" y="201"/>
                    <a:pt x="63" y="199"/>
                  </a:cubicBezTo>
                  <a:cubicBezTo>
                    <a:pt x="63" y="202"/>
                    <a:pt x="66" y="206"/>
                    <a:pt x="65" y="208"/>
                  </a:cubicBezTo>
                  <a:close/>
                  <a:moveTo>
                    <a:pt x="113" y="221"/>
                  </a:moveTo>
                  <a:cubicBezTo>
                    <a:pt x="112" y="227"/>
                    <a:pt x="117" y="233"/>
                    <a:pt x="111" y="237"/>
                  </a:cubicBezTo>
                  <a:cubicBezTo>
                    <a:pt x="109" y="237"/>
                    <a:pt x="106" y="241"/>
                    <a:pt x="104" y="238"/>
                  </a:cubicBezTo>
                  <a:cubicBezTo>
                    <a:pt x="104" y="234"/>
                    <a:pt x="104" y="230"/>
                    <a:pt x="104" y="226"/>
                  </a:cubicBezTo>
                  <a:cubicBezTo>
                    <a:pt x="104" y="221"/>
                    <a:pt x="108" y="220"/>
                    <a:pt x="110" y="224"/>
                  </a:cubicBezTo>
                  <a:cubicBezTo>
                    <a:pt x="109" y="228"/>
                    <a:pt x="108" y="232"/>
                    <a:pt x="110" y="235"/>
                  </a:cubicBezTo>
                  <a:cubicBezTo>
                    <a:pt x="112" y="232"/>
                    <a:pt x="110" y="226"/>
                    <a:pt x="111" y="221"/>
                  </a:cubicBezTo>
                  <a:cubicBezTo>
                    <a:pt x="110" y="219"/>
                    <a:pt x="107" y="219"/>
                    <a:pt x="104" y="218"/>
                  </a:cubicBezTo>
                  <a:cubicBezTo>
                    <a:pt x="104" y="220"/>
                    <a:pt x="103" y="221"/>
                    <a:pt x="102" y="221"/>
                  </a:cubicBezTo>
                  <a:cubicBezTo>
                    <a:pt x="102" y="226"/>
                    <a:pt x="101" y="235"/>
                    <a:pt x="102" y="239"/>
                  </a:cubicBezTo>
                  <a:cubicBezTo>
                    <a:pt x="104" y="243"/>
                    <a:pt x="111" y="242"/>
                    <a:pt x="114" y="239"/>
                  </a:cubicBezTo>
                  <a:cubicBezTo>
                    <a:pt x="114" y="236"/>
                    <a:pt x="115" y="231"/>
                    <a:pt x="114" y="228"/>
                  </a:cubicBezTo>
                  <a:cubicBezTo>
                    <a:pt x="115" y="227"/>
                    <a:pt x="114" y="226"/>
                    <a:pt x="114" y="225"/>
                  </a:cubicBezTo>
                  <a:cubicBezTo>
                    <a:pt x="114" y="217"/>
                    <a:pt x="115" y="209"/>
                    <a:pt x="112" y="204"/>
                  </a:cubicBezTo>
                  <a:cubicBezTo>
                    <a:pt x="110" y="204"/>
                    <a:pt x="107" y="202"/>
                    <a:pt x="105" y="203"/>
                  </a:cubicBezTo>
                  <a:cubicBezTo>
                    <a:pt x="102" y="203"/>
                    <a:pt x="102" y="206"/>
                    <a:pt x="101" y="208"/>
                  </a:cubicBezTo>
                  <a:cubicBezTo>
                    <a:pt x="103" y="208"/>
                    <a:pt x="103" y="209"/>
                    <a:pt x="105" y="209"/>
                  </a:cubicBezTo>
                  <a:cubicBezTo>
                    <a:pt x="105" y="205"/>
                    <a:pt x="107" y="204"/>
                    <a:pt x="110" y="205"/>
                  </a:cubicBezTo>
                  <a:cubicBezTo>
                    <a:pt x="109" y="206"/>
                    <a:pt x="110" y="206"/>
                    <a:pt x="111" y="206"/>
                  </a:cubicBezTo>
                  <a:cubicBezTo>
                    <a:pt x="110" y="207"/>
                    <a:pt x="112" y="208"/>
                    <a:pt x="112" y="210"/>
                  </a:cubicBezTo>
                  <a:cubicBezTo>
                    <a:pt x="111" y="213"/>
                    <a:pt x="113" y="216"/>
                    <a:pt x="112" y="219"/>
                  </a:cubicBezTo>
                  <a:cubicBezTo>
                    <a:pt x="112" y="220"/>
                    <a:pt x="113" y="220"/>
                    <a:pt x="113" y="221"/>
                  </a:cubicBezTo>
                  <a:close/>
                  <a:moveTo>
                    <a:pt x="81" y="217"/>
                  </a:moveTo>
                  <a:cubicBezTo>
                    <a:pt x="89" y="215"/>
                    <a:pt x="92" y="223"/>
                    <a:pt x="94" y="228"/>
                  </a:cubicBezTo>
                  <a:cubicBezTo>
                    <a:pt x="94" y="229"/>
                    <a:pt x="94" y="229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6" y="229"/>
                    <a:pt x="97" y="226"/>
                    <a:pt x="100" y="227"/>
                  </a:cubicBezTo>
                  <a:cubicBezTo>
                    <a:pt x="99" y="220"/>
                    <a:pt x="102" y="216"/>
                    <a:pt x="109" y="217"/>
                  </a:cubicBezTo>
                  <a:cubicBezTo>
                    <a:pt x="109" y="215"/>
                    <a:pt x="110" y="214"/>
                    <a:pt x="109" y="212"/>
                  </a:cubicBezTo>
                  <a:cubicBezTo>
                    <a:pt x="104" y="211"/>
                    <a:pt x="97" y="211"/>
                    <a:pt x="90" y="211"/>
                  </a:cubicBezTo>
                  <a:cubicBezTo>
                    <a:pt x="81" y="211"/>
                    <a:pt x="71" y="210"/>
                    <a:pt x="63" y="210"/>
                  </a:cubicBezTo>
                  <a:cubicBezTo>
                    <a:pt x="59" y="210"/>
                    <a:pt x="54" y="208"/>
                    <a:pt x="50" y="206"/>
                  </a:cubicBezTo>
                  <a:cubicBezTo>
                    <a:pt x="48" y="212"/>
                    <a:pt x="49" y="218"/>
                    <a:pt x="50" y="225"/>
                  </a:cubicBezTo>
                  <a:cubicBezTo>
                    <a:pt x="51" y="231"/>
                    <a:pt x="51" y="236"/>
                    <a:pt x="52" y="242"/>
                  </a:cubicBezTo>
                  <a:cubicBezTo>
                    <a:pt x="53" y="252"/>
                    <a:pt x="53" y="263"/>
                    <a:pt x="55" y="272"/>
                  </a:cubicBezTo>
                  <a:cubicBezTo>
                    <a:pt x="54" y="275"/>
                    <a:pt x="55" y="278"/>
                    <a:pt x="56" y="280"/>
                  </a:cubicBezTo>
                  <a:cubicBezTo>
                    <a:pt x="57" y="290"/>
                    <a:pt x="57" y="299"/>
                    <a:pt x="59" y="310"/>
                  </a:cubicBezTo>
                  <a:cubicBezTo>
                    <a:pt x="62" y="312"/>
                    <a:pt x="67" y="312"/>
                    <a:pt x="70" y="314"/>
                  </a:cubicBezTo>
                  <a:cubicBezTo>
                    <a:pt x="78" y="315"/>
                    <a:pt x="85" y="317"/>
                    <a:pt x="93" y="317"/>
                  </a:cubicBezTo>
                  <a:cubicBezTo>
                    <a:pt x="98" y="317"/>
                    <a:pt x="103" y="318"/>
                    <a:pt x="107" y="318"/>
                  </a:cubicBezTo>
                  <a:cubicBezTo>
                    <a:pt x="116" y="317"/>
                    <a:pt x="124" y="314"/>
                    <a:pt x="134" y="312"/>
                  </a:cubicBezTo>
                  <a:cubicBezTo>
                    <a:pt x="136" y="310"/>
                    <a:pt x="138" y="309"/>
                    <a:pt x="140" y="307"/>
                  </a:cubicBezTo>
                  <a:cubicBezTo>
                    <a:pt x="141" y="298"/>
                    <a:pt x="142" y="287"/>
                    <a:pt x="143" y="278"/>
                  </a:cubicBezTo>
                  <a:cubicBezTo>
                    <a:pt x="144" y="273"/>
                    <a:pt x="144" y="267"/>
                    <a:pt x="144" y="262"/>
                  </a:cubicBezTo>
                  <a:cubicBezTo>
                    <a:pt x="145" y="260"/>
                    <a:pt x="144" y="257"/>
                    <a:pt x="144" y="255"/>
                  </a:cubicBezTo>
                  <a:cubicBezTo>
                    <a:pt x="144" y="254"/>
                    <a:pt x="145" y="252"/>
                    <a:pt x="145" y="251"/>
                  </a:cubicBezTo>
                  <a:cubicBezTo>
                    <a:pt x="145" y="244"/>
                    <a:pt x="144" y="236"/>
                    <a:pt x="145" y="227"/>
                  </a:cubicBezTo>
                  <a:cubicBezTo>
                    <a:pt x="145" y="225"/>
                    <a:pt x="146" y="222"/>
                    <a:pt x="147" y="220"/>
                  </a:cubicBezTo>
                  <a:cubicBezTo>
                    <a:pt x="147" y="215"/>
                    <a:pt x="146" y="210"/>
                    <a:pt x="148" y="205"/>
                  </a:cubicBezTo>
                  <a:cubicBezTo>
                    <a:pt x="141" y="207"/>
                    <a:pt x="135" y="209"/>
                    <a:pt x="127" y="211"/>
                  </a:cubicBezTo>
                  <a:cubicBezTo>
                    <a:pt x="124" y="210"/>
                    <a:pt x="119" y="211"/>
                    <a:pt x="116" y="211"/>
                  </a:cubicBezTo>
                  <a:cubicBezTo>
                    <a:pt x="116" y="217"/>
                    <a:pt x="116" y="221"/>
                    <a:pt x="116" y="227"/>
                  </a:cubicBezTo>
                  <a:cubicBezTo>
                    <a:pt x="122" y="230"/>
                    <a:pt x="124" y="234"/>
                    <a:pt x="126" y="240"/>
                  </a:cubicBezTo>
                  <a:cubicBezTo>
                    <a:pt x="125" y="240"/>
                    <a:pt x="125" y="241"/>
                    <a:pt x="126" y="240"/>
                  </a:cubicBezTo>
                  <a:cubicBezTo>
                    <a:pt x="125" y="244"/>
                    <a:pt x="125" y="248"/>
                    <a:pt x="124" y="252"/>
                  </a:cubicBezTo>
                  <a:cubicBezTo>
                    <a:pt x="121" y="263"/>
                    <a:pt x="116" y="268"/>
                    <a:pt x="110" y="275"/>
                  </a:cubicBezTo>
                  <a:cubicBezTo>
                    <a:pt x="106" y="279"/>
                    <a:pt x="101" y="283"/>
                    <a:pt x="99" y="287"/>
                  </a:cubicBezTo>
                  <a:cubicBezTo>
                    <a:pt x="97" y="290"/>
                    <a:pt x="98" y="293"/>
                    <a:pt x="95" y="295"/>
                  </a:cubicBezTo>
                  <a:cubicBezTo>
                    <a:pt x="90" y="291"/>
                    <a:pt x="85" y="286"/>
                    <a:pt x="81" y="281"/>
                  </a:cubicBezTo>
                  <a:cubicBezTo>
                    <a:pt x="80" y="279"/>
                    <a:pt x="78" y="277"/>
                    <a:pt x="77" y="275"/>
                  </a:cubicBezTo>
                  <a:cubicBezTo>
                    <a:pt x="75" y="271"/>
                    <a:pt x="76" y="265"/>
                    <a:pt x="77" y="261"/>
                  </a:cubicBezTo>
                  <a:cubicBezTo>
                    <a:pt x="77" y="259"/>
                    <a:pt x="76" y="258"/>
                    <a:pt x="76" y="256"/>
                  </a:cubicBezTo>
                  <a:cubicBezTo>
                    <a:pt x="77" y="246"/>
                    <a:pt x="84" y="238"/>
                    <a:pt x="91" y="233"/>
                  </a:cubicBezTo>
                  <a:cubicBezTo>
                    <a:pt x="89" y="228"/>
                    <a:pt x="84" y="224"/>
                    <a:pt x="79" y="222"/>
                  </a:cubicBezTo>
                  <a:cubicBezTo>
                    <a:pt x="80" y="220"/>
                    <a:pt x="81" y="219"/>
                    <a:pt x="81" y="217"/>
                  </a:cubicBezTo>
                  <a:close/>
                  <a:moveTo>
                    <a:pt x="82" y="221"/>
                  </a:moveTo>
                  <a:cubicBezTo>
                    <a:pt x="86" y="223"/>
                    <a:pt x="89" y="226"/>
                    <a:pt x="91" y="229"/>
                  </a:cubicBezTo>
                  <a:cubicBezTo>
                    <a:pt x="92" y="226"/>
                    <a:pt x="87" y="219"/>
                    <a:pt x="83" y="218"/>
                  </a:cubicBezTo>
                  <a:cubicBezTo>
                    <a:pt x="83" y="220"/>
                    <a:pt x="82" y="220"/>
                    <a:pt x="82" y="221"/>
                  </a:cubicBezTo>
                  <a:close/>
                  <a:moveTo>
                    <a:pt x="107" y="232"/>
                  </a:moveTo>
                  <a:cubicBezTo>
                    <a:pt x="107" y="230"/>
                    <a:pt x="108" y="226"/>
                    <a:pt x="106" y="225"/>
                  </a:cubicBezTo>
                  <a:cubicBezTo>
                    <a:pt x="107" y="228"/>
                    <a:pt x="106" y="230"/>
                    <a:pt x="107" y="232"/>
                  </a:cubicBezTo>
                  <a:close/>
                  <a:moveTo>
                    <a:pt x="116" y="237"/>
                  </a:moveTo>
                  <a:cubicBezTo>
                    <a:pt x="115" y="240"/>
                    <a:pt x="113" y="243"/>
                    <a:pt x="110" y="243"/>
                  </a:cubicBezTo>
                  <a:cubicBezTo>
                    <a:pt x="100" y="245"/>
                    <a:pt x="99" y="237"/>
                    <a:pt x="100" y="229"/>
                  </a:cubicBezTo>
                  <a:cubicBezTo>
                    <a:pt x="100" y="228"/>
                    <a:pt x="100" y="228"/>
                    <a:pt x="99" y="228"/>
                  </a:cubicBezTo>
                  <a:cubicBezTo>
                    <a:pt x="89" y="237"/>
                    <a:pt x="91" y="254"/>
                    <a:pt x="94" y="267"/>
                  </a:cubicBezTo>
                  <a:cubicBezTo>
                    <a:pt x="92" y="265"/>
                    <a:pt x="90" y="260"/>
                    <a:pt x="90" y="257"/>
                  </a:cubicBezTo>
                  <a:cubicBezTo>
                    <a:pt x="88" y="250"/>
                    <a:pt x="89" y="243"/>
                    <a:pt x="91" y="236"/>
                  </a:cubicBezTo>
                  <a:cubicBezTo>
                    <a:pt x="88" y="237"/>
                    <a:pt x="86" y="239"/>
                    <a:pt x="86" y="242"/>
                  </a:cubicBezTo>
                  <a:cubicBezTo>
                    <a:pt x="80" y="248"/>
                    <a:pt x="77" y="260"/>
                    <a:pt x="79" y="270"/>
                  </a:cubicBezTo>
                  <a:cubicBezTo>
                    <a:pt x="79" y="271"/>
                    <a:pt x="78" y="271"/>
                    <a:pt x="78" y="272"/>
                  </a:cubicBezTo>
                  <a:cubicBezTo>
                    <a:pt x="82" y="280"/>
                    <a:pt x="89" y="286"/>
                    <a:pt x="96" y="292"/>
                  </a:cubicBezTo>
                  <a:cubicBezTo>
                    <a:pt x="98" y="277"/>
                    <a:pt x="112" y="274"/>
                    <a:pt x="117" y="263"/>
                  </a:cubicBezTo>
                  <a:cubicBezTo>
                    <a:pt x="121" y="256"/>
                    <a:pt x="125" y="245"/>
                    <a:pt x="122" y="235"/>
                  </a:cubicBezTo>
                  <a:cubicBezTo>
                    <a:pt x="120" y="234"/>
                    <a:pt x="119" y="231"/>
                    <a:pt x="116" y="231"/>
                  </a:cubicBezTo>
                  <a:cubicBezTo>
                    <a:pt x="117" y="234"/>
                    <a:pt x="116" y="235"/>
                    <a:pt x="116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2227264" y="2208856"/>
            <a:ext cx="436850" cy="330639"/>
            <a:chOff x="2052638" y="514350"/>
            <a:chExt cx="750887" cy="568325"/>
          </a:xfrm>
          <a:solidFill>
            <a:schemeClr val="accent2"/>
          </a:solidFill>
        </p:grpSpPr>
        <p:sp>
          <p:nvSpPr>
            <p:cNvPr id="58" name="Freeform 207"/>
            <p:cNvSpPr/>
            <p:nvPr/>
          </p:nvSpPr>
          <p:spPr bwMode="auto">
            <a:xfrm>
              <a:off x="2535238" y="568325"/>
              <a:ext cx="12700" cy="31750"/>
            </a:xfrm>
            <a:custGeom>
              <a:avLst/>
              <a:gdLst>
                <a:gd name="T0" fmla="*/ 0 w 4"/>
                <a:gd name="T1" fmla="*/ 1 h 10"/>
                <a:gd name="T2" fmla="*/ 2 w 4"/>
                <a:gd name="T3" fmla="*/ 1 h 10"/>
                <a:gd name="T4" fmla="*/ 4 w 4"/>
                <a:gd name="T5" fmla="*/ 10 h 10"/>
                <a:gd name="T6" fmla="*/ 0 w 4"/>
                <a:gd name="T7" fmla="*/ 2 h 10"/>
                <a:gd name="T8" fmla="*/ 0 w 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2" y="0"/>
                    <a:pt x="1" y="1"/>
                    <a:pt x="2" y="1"/>
                  </a:cubicBezTo>
                  <a:cubicBezTo>
                    <a:pt x="2" y="4"/>
                    <a:pt x="4" y="8"/>
                    <a:pt x="4" y="10"/>
                  </a:cubicBezTo>
                  <a:cubicBezTo>
                    <a:pt x="1" y="9"/>
                    <a:pt x="2" y="4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208"/>
            <p:cNvSpPr/>
            <p:nvPr/>
          </p:nvSpPr>
          <p:spPr bwMode="auto">
            <a:xfrm>
              <a:off x="2554288" y="571500"/>
              <a:ext cx="12700" cy="25400"/>
            </a:xfrm>
            <a:custGeom>
              <a:avLst/>
              <a:gdLst>
                <a:gd name="T0" fmla="*/ 3 w 4"/>
                <a:gd name="T1" fmla="*/ 0 h 8"/>
                <a:gd name="T2" fmla="*/ 2 w 4"/>
                <a:gd name="T3" fmla="*/ 8 h 8"/>
                <a:gd name="T4" fmla="*/ 0 w 4"/>
                <a:gd name="T5" fmla="*/ 0 h 8"/>
                <a:gd name="T6" fmla="*/ 3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2" y="3"/>
                    <a:pt x="4" y="6"/>
                    <a:pt x="2" y="8"/>
                  </a:cubicBezTo>
                  <a:cubicBezTo>
                    <a:pt x="0" y="6"/>
                    <a:pt x="1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209"/>
            <p:cNvSpPr/>
            <p:nvPr/>
          </p:nvSpPr>
          <p:spPr bwMode="auto">
            <a:xfrm>
              <a:off x="2600325" y="574675"/>
              <a:ext cx="9525" cy="25400"/>
            </a:xfrm>
            <a:custGeom>
              <a:avLst/>
              <a:gdLst>
                <a:gd name="T0" fmla="*/ 1 w 3"/>
                <a:gd name="T1" fmla="*/ 0 h 8"/>
                <a:gd name="T2" fmla="*/ 2 w 3"/>
                <a:gd name="T3" fmla="*/ 0 h 8"/>
                <a:gd name="T4" fmla="*/ 2 w 3"/>
                <a:gd name="T5" fmla="*/ 8 h 8"/>
                <a:gd name="T6" fmla="*/ 1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2" y="5"/>
                    <a:pt x="2" y="8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210"/>
            <p:cNvSpPr/>
            <p:nvPr/>
          </p:nvSpPr>
          <p:spPr bwMode="auto">
            <a:xfrm>
              <a:off x="2519363" y="577850"/>
              <a:ext cx="15875" cy="22225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0 h 7"/>
                <a:gd name="T4" fmla="*/ 4 w 5"/>
                <a:gd name="T5" fmla="*/ 7 h 7"/>
                <a:gd name="T6" fmla="*/ 4 w 5"/>
                <a:gd name="T7" fmla="*/ 7 h 7"/>
                <a:gd name="T8" fmla="*/ 1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2"/>
                    <a:pt x="5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211"/>
            <p:cNvSpPr/>
            <p:nvPr/>
          </p:nvSpPr>
          <p:spPr bwMode="auto">
            <a:xfrm>
              <a:off x="2616200" y="577850"/>
              <a:ext cx="9525" cy="22225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0 h 7"/>
                <a:gd name="T4" fmla="*/ 0 w 3"/>
                <a:gd name="T5" fmla="*/ 7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3"/>
                    <a:pt x="3" y="7"/>
                    <a:pt x="0" y="7"/>
                  </a:cubicBezTo>
                  <a:cubicBezTo>
                    <a:pt x="0" y="5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212"/>
            <p:cNvSpPr/>
            <p:nvPr/>
          </p:nvSpPr>
          <p:spPr bwMode="auto">
            <a:xfrm>
              <a:off x="2506663" y="584200"/>
              <a:ext cx="19050" cy="15875"/>
            </a:xfrm>
            <a:custGeom>
              <a:avLst/>
              <a:gdLst>
                <a:gd name="T0" fmla="*/ 1 w 6"/>
                <a:gd name="T1" fmla="*/ 0 h 5"/>
                <a:gd name="T2" fmla="*/ 1 w 6"/>
                <a:gd name="T3" fmla="*/ 0 h 5"/>
                <a:gd name="T4" fmla="*/ 3 w 6"/>
                <a:gd name="T5" fmla="*/ 5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6" y="4"/>
                    <a:pt x="3" y="5"/>
                  </a:cubicBezTo>
                  <a:cubicBezTo>
                    <a:pt x="2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213"/>
            <p:cNvSpPr/>
            <p:nvPr/>
          </p:nvSpPr>
          <p:spPr bwMode="auto">
            <a:xfrm>
              <a:off x="2628900" y="584200"/>
              <a:ext cx="12700" cy="22225"/>
            </a:xfrm>
            <a:custGeom>
              <a:avLst/>
              <a:gdLst>
                <a:gd name="T0" fmla="*/ 3 w 4"/>
                <a:gd name="T1" fmla="*/ 0 h 7"/>
                <a:gd name="T2" fmla="*/ 0 w 4"/>
                <a:gd name="T3" fmla="*/ 7 h 7"/>
                <a:gd name="T4" fmla="*/ 3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4" y="2"/>
                    <a:pt x="3" y="7"/>
                    <a:pt x="0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214"/>
            <p:cNvSpPr/>
            <p:nvPr/>
          </p:nvSpPr>
          <p:spPr bwMode="auto">
            <a:xfrm>
              <a:off x="2644775" y="590550"/>
              <a:ext cx="12700" cy="19050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2" y="5"/>
                    <a:pt x="0" y="6"/>
                  </a:cubicBezTo>
                  <a:cubicBezTo>
                    <a:pt x="1" y="4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215"/>
            <p:cNvSpPr/>
            <p:nvPr/>
          </p:nvSpPr>
          <p:spPr bwMode="auto">
            <a:xfrm>
              <a:off x="2468563" y="590550"/>
              <a:ext cx="15875" cy="22225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7 h 7"/>
                <a:gd name="T4" fmla="*/ 0 w 5"/>
                <a:gd name="T5" fmla="*/ 1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5"/>
                    <a:pt x="5" y="7"/>
                  </a:cubicBezTo>
                  <a:cubicBezTo>
                    <a:pt x="3" y="6"/>
                    <a:pt x="2" y="3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216"/>
            <p:cNvSpPr/>
            <p:nvPr/>
          </p:nvSpPr>
          <p:spPr bwMode="auto">
            <a:xfrm>
              <a:off x="2455863" y="596900"/>
              <a:ext cx="15875" cy="22225"/>
            </a:xfrm>
            <a:custGeom>
              <a:avLst/>
              <a:gdLst>
                <a:gd name="T0" fmla="*/ 5 w 5"/>
                <a:gd name="T1" fmla="*/ 7 h 7"/>
                <a:gd name="T2" fmla="*/ 0 w 5"/>
                <a:gd name="T3" fmla="*/ 3 h 7"/>
                <a:gd name="T4" fmla="*/ 5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3" y="7"/>
                    <a:pt x="0" y="4"/>
                    <a:pt x="0" y="3"/>
                  </a:cubicBezTo>
                  <a:cubicBezTo>
                    <a:pt x="0" y="0"/>
                    <a:pt x="5" y="5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217"/>
            <p:cNvSpPr/>
            <p:nvPr/>
          </p:nvSpPr>
          <p:spPr bwMode="auto">
            <a:xfrm>
              <a:off x="2443163" y="606425"/>
              <a:ext cx="19050" cy="22225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2 h 7"/>
                <a:gd name="T4" fmla="*/ 6 w 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3" y="7"/>
                    <a:pt x="1" y="4"/>
                    <a:pt x="0" y="2"/>
                  </a:cubicBezTo>
                  <a:cubicBezTo>
                    <a:pt x="2" y="0"/>
                    <a:pt x="5" y="5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218"/>
            <p:cNvSpPr/>
            <p:nvPr/>
          </p:nvSpPr>
          <p:spPr bwMode="auto">
            <a:xfrm>
              <a:off x="2673350" y="612775"/>
              <a:ext cx="19050" cy="19050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6 h 6"/>
                <a:gd name="T4" fmla="*/ 5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6" y="3"/>
                    <a:pt x="3" y="5"/>
                    <a:pt x="0" y="6"/>
                  </a:cubicBezTo>
                  <a:cubicBezTo>
                    <a:pt x="1" y="4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219"/>
            <p:cNvSpPr/>
            <p:nvPr/>
          </p:nvSpPr>
          <p:spPr bwMode="auto">
            <a:xfrm>
              <a:off x="2433638" y="619125"/>
              <a:ext cx="19050" cy="14288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0 h 5"/>
                <a:gd name="T4" fmla="*/ 1 w 6"/>
                <a:gd name="T5" fmla="*/ 0 h 5"/>
                <a:gd name="T6" fmla="*/ 6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5"/>
                    <a:pt x="1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6" y="3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220"/>
            <p:cNvSpPr/>
            <p:nvPr/>
          </p:nvSpPr>
          <p:spPr bwMode="auto">
            <a:xfrm>
              <a:off x="2689225" y="625475"/>
              <a:ext cx="15875" cy="17463"/>
            </a:xfrm>
            <a:custGeom>
              <a:avLst/>
              <a:gdLst>
                <a:gd name="T0" fmla="*/ 5 w 5"/>
                <a:gd name="T1" fmla="*/ 1 h 6"/>
                <a:gd name="T2" fmla="*/ 0 w 5"/>
                <a:gd name="T3" fmla="*/ 6 h 6"/>
                <a:gd name="T4" fmla="*/ 4 w 5"/>
                <a:gd name="T5" fmla="*/ 0 h 6"/>
                <a:gd name="T6" fmla="*/ 5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4" y="3"/>
                    <a:pt x="2" y="6"/>
                    <a:pt x="0" y="6"/>
                  </a:cubicBezTo>
                  <a:cubicBezTo>
                    <a:pt x="0" y="4"/>
                    <a:pt x="3" y="2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221"/>
            <p:cNvSpPr>
              <a:spLocks noEditPoints="1"/>
            </p:cNvSpPr>
            <p:nvPr/>
          </p:nvSpPr>
          <p:spPr bwMode="auto">
            <a:xfrm>
              <a:off x="2455863" y="628650"/>
              <a:ext cx="246062" cy="182563"/>
            </a:xfrm>
            <a:custGeom>
              <a:avLst/>
              <a:gdLst>
                <a:gd name="T0" fmla="*/ 70 w 78"/>
                <a:gd name="T1" fmla="*/ 58 h 58"/>
                <a:gd name="T2" fmla="*/ 58 w 78"/>
                <a:gd name="T3" fmla="*/ 52 h 58"/>
                <a:gd name="T4" fmla="*/ 38 w 78"/>
                <a:gd name="T5" fmla="*/ 42 h 58"/>
                <a:gd name="T6" fmla="*/ 24 w 78"/>
                <a:gd name="T7" fmla="*/ 35 h 58"/>
                <a:gd name="T8" fmla="*/ 15 w 78"/>
                <a:gd name="T9" fmla="*/ 30 h 58"/>
                <a:gd name="T10" fmla="*/ 7 w 78"/>
                <a:gd name="T11" fmla="*/ 26 h 58"/>
                <a:gd name="T12" fmla="*/ 3 w 78"/>
                <a:gd name="T13" fmla="*/ 24 h 58"/>
                <a:gd name="T14" fmla="*/ 1 w 78"/>
                <a:gd name="T15" fmla="*/ 24 h 58"/>
                <a:gd name="T16" fmla="*/ 4 w 78"/>
                <a:gd name="T17" fmla="*/ 18 h 58"/>
                <a:gd name="T18" fmla="*/ 34 w 78"/>
                <a:gd name="T19" fmla="*/ 1 h 58"/>
                <a:gd name="T20" fmla="*/ 35 w 78"/>
                <a:gd name="T21" fmla="*/ 0 h 58"/>
                <a:gd name="T22" fmla="*/ 57 w 78"/>
                <a:gd name="T23" fmla="*/ 4 h 58"/>
                <a:gd name="T24" fmla="*/ 58 w 78"/>
                <a:gd name="T25" fmla="*/ 6 h 58"/>
                <a:gd name="T26" fmla="*/ 76 w 78"/>
                <a:gd name="T27" fmla="*/ 38 h 58"/>
                <a:gd name="T28" fmla="*/ 70 w 78"/>
                <a:gd name="T29" fmla="*/ 58 h 58"/>
                <a:gd name="T30" fmla="*/ 72 w 78"/>
                <a:gd name="T31" fmla="*/ 44 h 58"/>
                <a:gd name="T32" fmla="*/ 73 w 78"/>
                <a:gd name="T33" fmla="*/ 29 h 58"/>
                <a:gd name="T34" fmla="*/ 72 w 78"/>
                <a:gd name="T35" fmla="*/ 27 h 58"/>
                <a:gd name="T36" fmla="*/ 71 w 78"/>
                <a:gd name="T37" fmla="*/ 22 h 58"/>
                <a:gd name="T38" fmla="*/ 61 w 78"/>
                <a:gd name="T39" fmla="*/ 11 h 58"/>
                <a:gd name="T40" fmla="*/ 56 w 78"/>
                <a:gd name="T41" fmla="*/ 9 h 58"/>
                <a:gd name="T42" fmla="*/ 51 w 78"/>
                <a:gd name="T43" fmla="*/ 5 h 58"/>
                <a:gd name="T44" fmla="*/ 33 w 78"/>
                <a:gd name="T45" fmla="*/ 4 h 58"/>
                <a:gd name="T46" fmla="*/ 12 w 78"/>
                <a:gd name="T47" fmla="*/ 11 h 58"/>
                <a:gd name="T48" fmla="*/ 4 w 78"/>
                <a:gd name="T49" fmla="*/ 22 h 58"/>
                <a:gd name="T50" fmla="*/ 25 w 78"/>
                <a:gd name="T51" fmla="*/ 32 h 58"/>
                <a:gd name="T52" fmla="*/ 35 w 78"/>
                <a:gd name="T53" fmla="*/ 37 h 58"/>
                <a:gd name="T54" fmla="*/ 42 w 78"/>
                <a:gd name="T55" fmla="*/ 42 h 58"/>
                <a:gd name="T56" fmla="*/ 51 w 78"/>
                <a:gd name="T57" fmla="*/ 46 h 58"/>
                <a:gd name="T58" fmla="*/ 53 w 78"/>
                <a:gd name="T59" fmla="*/ 47 h 58"/>
                <a:gd name="T60" fmla="*/ 57 w 78"/>
                <a:gd name="T61" fmla="*/ 48 h 58"/>
                <a:gd name="T62" fmla="*/ 59 w 78"/>
                <a:gd name="T63" fmla="*/ 50 h 58"/>
                <a:gd name="T64" fmla="*/ 61 w 78"/>
                <a:gd name="T65" fmla="*/ 51 h 58"/>
                <a:gd name="T66" fmla="*/ 69 w 78"/>
                <a:gd name="T67" fmla="*/ 55 h 58"/>
                <a:gd name="T68" fmla="*/ 72 w 78"/>
                <a:gd name="T69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58">
                  <a:moveTo>
                    <a:pt x="70" y="58"/>
                  </a:moveTo>
                  <a:cubicBezTo>
                    <a:pt x="65" y="57"/>
                    <a:pt x="62" y="54"/>
                    <a:pt x="58" y="52"/>
                  </a:cubicBezTo>
                  <a:cubicBezTo>
                    <a:pt x="52" y="49"/>
                    <a:pt x="45" y="46"/>
                    <a:pt x="38" y="42"/>
                  </a:cubicBezTo>
                  <a:cubicBezTo>
                    <a:pt x="33" y="40"/>
                    <a:pt x="29" y="36"/>
                    <a:pt x="24" y="35"/>
                  </a:cubicBezTo>
                  <a:cubicBezTo>
                    <a:pt x="22" y="32"/>
                    <a:pt x="18" y="32"/>
                    <a:pt x="15" y="30"/>
                  </a:cubicBezTo>
                  <a:cubicBezTo>
                    <a:pt x="12" y="29"/>
                    <a:pt x="10" y="26"/>
                    <a:pt x="7" y="26"/>
                  </a:cubicBezTo>
                  <a:cubicBezTo>
                    <a:pt x="6" y="25"/>
                    <a:pt x="4" y="25"/>
                    <a:pt x="3" y="24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0" y="21"/>
                    <a:pt x="2" y="19"/>
                    <a:pt x="4" y="18"/>
                  </a:cubicBezTo>
                  <a:cubicBezTo>
                    <a:pt x="10" y="8"/>
                    <a:pt x="20" y="1"/>
                    <a:pt x="34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44" y="0"/>
                    <a:pt x="50" y="1"/>
                    <a:pt x="57" y="4"/>
                  </a:cubicBezTo>
                  <a:cubicBezTo>
                    <a:pt x="57" y="5"/>
                    <a:pt x="57" y="5"/>
                    <a:pt x="58" y="6"/>
                  </a:cubicBezTo>
                  <a:cubicBezTo>
                    <a:pt x="68" y="12"/>
                    <a:pt x="78" y="25"/>
                    <a:pt x="76" y="38"/>
                  </a:cubicBezTo>
                  <a:cubicBezTo>
                    <a:pt x="75" y="45"/>
                    <a:pt x="73" y="52"/>
                    <a:pt x="70" y="58"/>
                  </a:cubicBezTo>
                  <a:close/>
                  <a:moveTo>
                    <a:pt x="72" y="44"/>
                  </a:moveTo>
                  <a:cubicBezTo>
                    <a:pt x="73" y="40"/>
                    <a:pt x="75" y="34"/>
                    <a:pt x="73" y="29"/>
                  </a:cubicBezTo>
                  <a:cubicBezTo>
                    <a:pt x="73" y="28"/>
                    <a:pt x="72" y="27"/>
                    <a:pt x="72" y="27"/>
                  </a:cubicBezTo>
                  <a:cubicBezTo>
                    <a:pt x="71" y="25"/>
                    <a:pt x="71" y="24"/>
                    <a:pt x="71" y="22"/>
                  </a:cubicBezTo>
                  <a:cubicBezTo>
                    <a:pt x="69" y="18"/>
                    <a:pt x="65" y="14"/>
                    <a:pt x="61" y="11"/>
                  </a:cubicBezTo>
                  <a:cubicBezTo>
                    <a:pt x="60" y="10"/>
                    <a:pt x="58" y="10"/>
                    <a:pt x="56" y="9"/>
                  </a:cubicBezTo>
                  <a:cubicBezTo>
                    <a:pt x="54" y="8"/>
                    <a:pt x="53" y="6"/>
                    <a:pt x="51" y="5"/>
                  </a:cubicBezTo>
                  <a:cubicBezTo>
                    <a:pt x="47" y="4"/>
                    <a:pt x="39" y="3"/>
                    <a:pt x="33" y="4"/>
                  </a:cubicBezTo>
                  <a:cubicBezTo>
                    <a:pt x="25" y="4"/>
                    <a:pt x="19" y="9"/>
                    <a:pt x="12" y="11"/>
                  </a:cubicBezTo>
                  <a:cubicBezTo>
                    <a:pt x="9" y="14"/>
                    <a:pt x="6" y="18"/>
                    <a:pt x="4" y="22"/>
                  </a:cubicBezTo>
                  <a:cubicBezTo>
                    <a:pt x="11" y="25"/>
                    <a:pt x="18" y="30"/>
                    <a:pt x="25" y="32"/>
                  </a:cubicBezTo>
                  <a:cubicBezTo>
                    <a:pt x="28" y="35"/>
                    <a:pt x="31" y="36"/>
                    <a:pt x="35" y="37"/>
                  </a:cubicBezTo>
                  <a:cubicBezTo>
                    <a:pt x="37" y="38"/>
                    <a:pt x="40" y="40"/>
                    <a:pt x="42" y="42"/>
                  </a:cubicBezTo>
                  <a:cubicBezTo>
                    <a:pt x="45" y="43"/>
                    <a:pt x="48" y="44"/>
                    <a:pt x="51" y="46"/>
                  </a:cubicBezTo>
                  <a:cubicBezTo>
                    <a:pt x="52" y="46"/>
                    <a:pt x="52" y="47"/>
                    <a:pt x="53" y="47"/>
                  </a:cubicBezTo>
                  <a:cubicBezTo>
                    <a:pt x="54" y="48"/>
                    <a:pt x="55" y="48"/>
                    <a:pt x="57" y="48"/>
                  </a:cubicBezTo>
                  <a:cubicBezTo>
                    <a:pt x="58" y="49"/>
                    <a:pt x="58" y="50"/>
                    <a:pt x="59" y="50"/>
                  </a:cubicBezTo>
                  <a:cubicBezTo>
                    <a:pt x="60" y="51"/>
                    <a:pt x="61" y="51"/>
                    <a:pt x="61" y="51"/>
                  </a:cubicBezTo>
                  <a:cubicBezTo>
                    <a:pt x="64" y="52"/>
                    <a:pt x="66" y="54"/>
                    <a:pt x="69" y="55"/>
                  </a:cubicBezTo>
                  <a:cubicBezTo>
                    <a:pt x="70" y="52"/>
                    <a:pt x="72" y="48"/>
                    <a:pt x="72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222"/>
            <p:cNvSpPr/>
            <p:nvPr/>
          </p:nvSpPr>
          <p:spPr bwMode="auto">
            <a:xfrm>
              <a:off x="2408238" y="636588"/>
              <a:ext cx="19050" cy="12700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3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4" y="2"/>
                    <a:pt x="6" y="3"/>
                  </a:cubicBezTo>
                  <a:cubicBezTo>
                    <a:pt x="4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223"/>
            <p:cNvSpPr/>
            <p:nvPr/>
          </p:nvSpPr>
          <p:spPr bwMode="auto">
            <a:xfrm>
              <a:off x="2701925" y="636588"/>
              <a:ext cx="15875" cy="19050"/>
            </a:xfrm>
            <a:custGeom>
              <a:avLst/>
              <a:gdLst>
                <a:gd name="T0" fmla="*/ 5 w 5"/>
                <a:gd name="T1" fmla="*/ 1 h 6"/>
                <a:gd name="T2" fmla="*/ 0 w 5"/>
                <a:gd name="T3" fmla="*/ 5 h 6"/>
                <a:gd name="T4" fmla="*/ 3 w 5"/>
                <a:gd name="T5" fmla="*/ 0 h 6"/>
                <a:gd name="T6" fmla="*/ 5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4" y="3"/>
                    <a:pt x="2" y="6"/>
                    <a:pt x="0" y="5"/>
                  </a:cubicBezTo>
                  <a:cubicBezTo>
                    <a:pt x="0" y="3"/>
                    <a:pt x="2" y="2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224"/>
            <p:cNvSpPr/>
            <p:nvPr/>
          </p:nvSpPr>
          <p:spPr bwMode="auto">
            <a:xfrm>
              <a:off x="2405063" y="646113"/>
              <a:ext cx="15875" cy="12700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3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1"/>
                    <a:pt x="4" y="1"/>
                    <a:pt x="5" y="3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225"/>
            <p:cNvSpPr/>
            <p:nvPr/>
          </p:nvSpPr>
          <p:spPr bwMode="auto">
            <a:xfrm>
              <a:off x="2401888" y="652463"/>
              <a:ext cx="15875" cy="12700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1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2" y="2"/>
                    <a:pt x="0" y="1"/>
                  </a:cubicBezTo>
                  <a:cubicBezTo>
                    <a:pt x="1" y="0"/>
                    <a:pt x="5" y="1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226"/>
            <p:cNvSpPr/>
            <p:nvPr/>
          </p:nvSpPr>
          <p:spPr bwMode="auto">
            <a:xfrm>
              <a:off x="2724150" y="674688"/>
              <a:ext cx="19050" cy="15875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5 h 5"/>
                <a:gd name="T4" fmla="*/ 6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5"/>
                    <a:pt x="3" y="5"/>
                    <a:pt x="0" y="5"/>
                  </a:cubicBezTo>
                  <a:cubicBezTo>
                    <a:pt x="1" y="4"/>
                    <a:pt x="5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227"/>
            <p:cNvSpPr/>
            <p:nvPr/>
          </p:nvSpPr>
          <p:spPr bwMode="auto">
            <a:xfrm>
              <a:off x="2730500" y="687388"/>
              <a:ext cx="15875" cy="19050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4 h 6"/>
                <a:gd name="T4" fmla="*/ 5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4"/>
                    <a:pt x="1" y="6"/>
                    <a:pt x="0" y="4"/>
                  </a:cubicBezTo>
                  <a:cubicBezTo>
                    <a:pt x="1" y="4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228"/>
            <p:cNvSpPr/>
            <p:nvPr/>
          </p:nvSpPr>
          <p:spPr bwMode="auto">
            <a:xfrm>
              <a:off x="2730500" y="703263"/>
              <a:ext cx="19050" cy="15875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5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4"/>
                    <a:pt x="2" y="3"/>
                    <a:pt x="0" y="5"/>
                  </a:cubicBezTo>
                  <a:cubicBezTo>
                    <a:pt x="2" y="3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229"/>
            <p:cNvSpPr/>
            <p:nvPr/>
          </p:nvSpPr>
          <p:spPr bwMode="auto">
            <a:xfrm>
              <a:off x="2352675" y="709613"/>
              <a:ext cx="26988" cy="47625"/>
            </a:xfrm>
            <a:custGeom>
              <a:avLst/>
              <a:gdLst>
                <a:gd name="T0" fmla="*/ 8 w 9"/>
                <a:gd name="T1" fmla="*/ 0 h 15"/>
                <a:gd name="T2" fmla="*/ 7 w 9"/>
                <a:gd name="T3" fmla="*/ 5 h 15"/>
                <a:gd name="T4" fmla="*/ 1 w 9"/>
                <a:gd name="T5" fmla="*/ 15 h 15"/>
                <a:gd name="T6" fmla="*/ 3 w 9"/>
                <a:gd name="T7" fmla="*/ 11 h 15"/>
                <a:gd name="T8" fmla="*/ 7 w 9"/>
                <a:gd name="T9" fmla="*/ 0 h 15"/>
                <a:gd name="T10" fmla="*/ 8 w 9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cubicBezTo>
                    <a:pt x="9" y="2"/>
                    <a:pt x="6" y="4"/>
                    <a:pt x="7" y="5"/>
                  </a:cubicBezTo>
                  <a:cubicBezTo>
                    <a:pt x="5" y="9"/>
                    <a:pt x="6" y="15"/>
                    <a:pt x="1" y="15"/>
                  </a:cubicBezTo>
                  <a:cubicBezTo>
                    <a:pt x="0" y="14"/>
                    <a:pt x="2" y="12"/>
                    <a:pt x="3" y="11"/>
                  </a:cubicBezTo>
                  <a:cubicBezTo>
                    <a:pt x="4" y="7"/>
                    <a:pt x="6" y="4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230"/>
            <p:cNvSpPr/>
            <p:nvPr/>
          </p:nvSpPr>
          <p:spPr bwMode="auto">
            <a:xfrm>
              <a:off x="2736850" y="712788"/>
              <a:ext cx="19050" cy="15875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4 h 5"/>
                <a:gd name="T4" fmla="*/ 6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4"/>
                    <a:pt x="2" y="5"/>
                    <a:pt x="0" y="4"/>
                  </a:cubicBezTo>
                  <a:cubicBezTo>
                    <a:pt x="1" y="3"/>
                    <a:pt x="5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231"/>
            <p:cNvSpPr/>
            <p:nvPr/>
          </p:nvSpPr>
          <p:spPr bwMode="auto">
            <a:xfrm>
              <a:off x="2339975" y="731838"/>
              <a:ext cx="14288" cy="19050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0 h 6"/>
                <a:gd name="T4" fmla="*/ 0 w 5"/>
                <a:gd name="T5" fmla="*/ 4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5" y="1"/>
                    <a:pt x="3" y="6"/>
                    <a:pt x="0" y="4"/>
                  </a:cubicBezTo>
                  <a:cubicBezTo>
                    <a:pt x="1" y="3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232"/>
            <p:cNvSpPr/>
            <p:nvPr/>
          </p:nvSpPr>
          <p:spPr bwMode="auto">
            <a:xfrm>
              <a:off x="2424113" y="747713"/>
              <a:ext cx="25400" cy="508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15 h 16"/>
                <a:gd name="T4" fmla="*/ 0 w 8"/>
                <a:gd name="T5" fmla="*/ 15 h 16"/>
                <a:gd name="T6" fmla="*/ 8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6" y="5"/>
                    <a:pt x="5" y="11"/>
                    <a:pt x="2" y="15"/>
                  </a:cubicBezTo>
                  <a:cubicBezTo>
                    <a:pt x="2" y="16"/>
                    <a:pt x="0" y="15"/>
                    <a:pt x="0" y="15"/>
                  </a:cubicBezTo>
                  <a:cubicBezTo>
                    <a:pt x="4" y="11"/>
                    <a:pt x="3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233"/>
            <p:cNvSpPr/>
            <p:nvPr/>
          </p:nvSpPr>
          <p:spPr bwMode="auto">
            <a:xfrm>
              <a:off x="2370138" y="754063"/>
              <a:ext cx="12700" cy="15875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4 h 5"/>
                <a:gd name="T4" fmla="*/ 0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5" name="Freeform 234"/>
            <p:cNvSpPr/>
            <p:nvPr/>
          </p:nvSpPr>
          <p:spPr bwMode="auto">
            <a:xfrm>
              <a:off x="2730500" y="757238"/>
              <a:ext cx="25400" cy="9525"/>
            </a:xfrm>
            <a:custGeom>
              <a:avLst/>
              <a:gdLst>
                <a:gd name="T0" fmla="*/ 8 w 8"/>
                <a:gd name="T1" fmla="*/ 1 h 3"/>
                <a:gd name="T2" fmla="*/ 0 w 8"/>
                <a:gd name="T3" fmla="*/ 2 h 3"/>
                <a:gd name="T4" fmla="*/ 8 w 8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7" y="3"/>
                    <a:pt x="2" y="1"/>
                    <a:pt x="0" y="2"/>
                  </a:cubicBezTo>
                  <a:cubicBezTo>
                    <a:pt x="2" y="0"/>
                    <a:pt x="6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6" name="Freeform 235"/>
            <p:cNvSpPr/>
            <p:nvPr/>
          </p:nvSpPr>
          <p:spPr bwMode="auto">
            <a:xfrm>
              <a:off x="2386013" y="754063"/>
              <a:ext cx="12700" cy="22225"/>
            </a:xfrm>
            <a:custGeom>
              <a:avLst/>
              <a:gdLst>
                <a:gd name="T0" fmla="*/ 4 w 4"/>
                <a:gd name="T1" fmla="*/ 3 h 7"/>
                <a:gd name="T2" fmla="*/ 0 w 4"/>
                <a:gd name="T3" fmla="*/ 7 h 7"/>
                <a:gd name="T4" fmla="*/ 4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3"/>
                  </a:moveTo>
                  <a:cubicBezTo>
                    <a:pt x="3" y="4"/>
                    <a:pt x="2" y="7"/>
                    <a:pt x="0" y="7"/>
                  </a:cubicBezTo>
                  <a:cubicBezTo>
                    <a:pt x="0" y="5"/>
                    <a:pt x="1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7" name="Freeform 236"/>
            <p:cNvSpPr/>
            <p:nvPr/>
          </p:nvSpPr>
          <p:spPr bwMode="auto">
            <a:xfrm>
              <a:off x="2395538" y="763588"/>
              <a:ext cx="12700" cy="19050"/>
            </a:xfrm>
            <a:custGeom>
              <a:avLst/>
              <a:gdLst>
                <a:gd name="T0" fmla="*/ 4 w 4"/>
                <a:gd name="T1" fmla="*/ 1 h 6"/>
                <a:gd name="T2" fmla="*/ 1 w 4"/>
                <a:gd name="T3" fmla="*/ 6 h 6"/>
                <a:gd name="T4" fmla="*/ 4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4" y="3"/>
                    <a:pt x="3" y="5"/>
                    <a:pt x="1" y="6"/>
                  </a:cubicBezTo>
                  <a:cubicBezTo>
                    <a:pt x="0" y="4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8" name="Freeform 237"/>
            <p:cNvSpPr/>
            <p:nvPr/>
          </p:nvSpPr>
          <p:spPr bwMode="auto">
            <a:xfrm>
              <a:off x="2730500" y="766763"/>
              <a:ext cx="22225" cy="12700"/>
            </a:xfrm>
            <a:custGeom>
              <a:avLst/>
              <a:gdLst>
                <a:gd name="T0" fmla="*/ 7 w 7"/>
                <a:gd name="T1" fmla="*/ 2 h 4"/>
                <a:gd name="T2" fmla="*/ 0 w 7"/>
                <a:gd name="T3" fmla="*/ 3 h 4"/>
                <a:gd name="T4" fmla="*/ 7 w 7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5" y="4"/>
                    <a:pt x="2" y="3"/>
                    <a:pt x="0" y="3"/>
                  </a:cubicBezTo>
                  <a:cubicBezTo>
                    <a:pt x="1" y="1"/>
                    <a:pt x="5" y="0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89" name="Freeform 238"/>
            <p:cNvSpPr/>
            <p:nvPr/>
          </p:nvSpPr>
          <p:spPr bwMode="auto">
            <a:xfrm>
              <a:off x="2408238" y="769938"/>
              <a:ext cx="12700" cy="19050"/>
            </a:xfrm>
            <a:custGeom>
              <a:avLst/>
              <a:gdLst>
                <a:gd name="T0" fmla="*/ 4 w 4"/>
                <a:gd name="T1" fmla="*/ 1 h 6"/>
                <a:gd name="T2" fmla="*/ 0 w 4"/>
                <a:gd name="T3" fmla="*/ 5 h 6"/>
                <a:gd name="T4" fmla="*/ 4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4" y="3"/>
                    <a:pt x="3" y="6"/>
                    <a:pt x="0" y="5"/>
                  </a:cubicBezTo>
                  <a:cubicBezTo>
                    <a:pt x="2" y="4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0" name="Freeform 239"/>
            <p:cNvSpPr/>
            <p:nvPr/>
          </p:nvSpPr>
          <p:spPr bwMode="auto">
            <a:xfrm>
              <a:off x="2493963" y="782638"/>
              <a:ext cx="22225" cy="44450"/>
            </a:xfrm>
            <a:custGeom>
              <a:avLst/>
              <a:gdLst>
                <a:gd name="T0" fmla="*/ 7 w 7"/>
                <a:gd name="T1" fmla="*/ 1 h 14"/>
                <a:gd name="T2" fmla="*/ 2 w 7"/>
                <a:gd name="T3" fmla="*/ 14 h 14"/>
                <a:gd name="T4" fmla="*/ 0 w 7"/>
                <a:gd name="T5" fmla="*/ 13 h 14"/>
                <a:gd name="T6" fmla="*/ 5 w 7"/>
                <a:gd name="T7" fmla="*/ 1 h 14"/>
                <a:gd name="T8" fmla="*/ 7 w 7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7" y="1"/>
                  </a:moveTo>
                  <a:cubicBezTo>
                    <a:pt x="5" y="5"/>
                    <a:pt x="5" y="10"/>
                    <a:pt x="2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3" y="10"/>
                    <a:pt x="4" y="4"/>
                    <a:pt x="5" y="1"/>
                  </a:cubicBezTo>
                  <a:cubicBezTo>
                    <a:pt x="6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1" name="Freeform 240"/>
            <p:cNvSpPr/>
            <p:nvPr/>
          </p:nvSpPr>
          <p:spPr bwMode="auto">
            <a:xfrm>
              <a:off x="2443163" y="782638"/>
              <a:ext cx="12700" cy="19050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6 h 6"/>
                <a:gd name="T4" fmla="*/ 3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5"/>
                    <a:pt x="0" y="6"/>
                  </a:cubicBezTo>
                  <a:cubicBezTo>
                    <a:pt x="0" y="4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2" name="Freeform 241"/>
            <p:cNvSpPr/>
            <p:nvPr/>
          </p:nvSpPr>
          <p:spPr bwMode="auto">
            <a:xfrm>
              <a:off x="2724150" y="782638"/>
              <a:ext cx="25400" cy="9525"/>
            </a:xfrm>
            <a:custGeom>
              <a:avLst/>
              <a:gdLst>
                <a:gd name="T0" fmla="*/ 7 w 8"/>
                <a:gd name="T1" fmla="*/ 1 h 3"/>
                <a:gd name="T2" fmla="*/ 8 w 8"/>
                <a:gd name="T3" fmla="*/ 3 h 3"/>
                <a:gd name="T4" fmla="*/ 0 w 8"/>
                <a:gd name="T5" fmla="*/ 1 h 3"/>
                <a:gd name="T6" fmla="*/ 7 w 8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7" y="1"/>
                  </a:moveTo>
                  <a:cubicBezTo>
                    <a:pt x="7" y="1"/>
                    <a:pt x="8" y="2"/>
                    <a:pt x="8" y="3"/>
                  </a:cubicBezTo>
                  <a:cubicBezTo>
                    <a:pt x="5" y="3"/>
                    <a:pt x="3" y="1"/>
                    <a:pt x="0" y="1"/>
                  </a:cubicBezTo>
                  <a:cubicBezTo>
                    <a:pt x="2" y="0"/>
                    <a:pt x="4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3" name="Freeform 242"/>
            <p:cNvSpPr/>
            <p:nvPr/>
          </p:nvSpPr>
          <p:spPr bwMode="auto">
            <a:xfrm>
              <a:off x="2455863" y="792163"/>
              <a:ext cx="15875" cy="19050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2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4" name="Freeform 243"/>
            <p:cNvSpPr/>
            <p:nvPr/>
          </p:nvSpPr>
          <p:spPr bwMode="auto">
            <a:xfrm>
              <a:off x="2468563" y="795338"/>
              <a:ext cx="12700" cy="19050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6 h 6"/>
                <a:gd name="T4" fmla="*/ 0 w 4"/>
                <a:gd name="T5" fmla="*/ 5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3" y="5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5" name="Freeform 244"/>
            <p:cNvSpPr/>
            <p:nvPr/>
          </p:nvSpPr>
          <p:spPr bwMode="auto">
            <a:xfrm>
              <a:off x="2720975" y="795338"/>
              <a:ext cx="22225" cy="15875"/>
            </a:xfrm>
            <a:custGeom>
              <a:avLst/>
              <a:gdLst>
                <a:gd name="T0" fmla="*/ 7 w 7"/>
                <a:gd name="T1" fmla="*/ 2 h 5"/>
                <a:gd name="T2" fmla="*/ 0 w 7"/>
                <a:gd name="T3" fmla="*/ 1 h 5"/>
                <a:gd name="T4" fmla="*/ 7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cubicBezTo>
                    <a:pt x="6" y="5"/>
                    <a:pt x="2" y="2"/>
                    <a:pt x="0" y="1"/>
                  </a:cubicBezTo>
                  <a:cubicBezTo>
                    <a:pt x="3" y="0"/>
                    <a:pt x="6" y="1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6" name="Freeform 245"/>
            <p:cNvSpPr/>
            <p:nvPr/>
          </p:nvSpPr>
          <p:spPr bwMode="auto">
            <a:xfrm>
              <a:off x="2481263" y="804863"/>
              <a:ext cx="9525" cy="15875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2"/>
                    <a:pt x="2" y="5"/>
                    <a:pt x="0" y="4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7" name="Freeform 246"/>
            <p:cNvSpPr/>
            <p:nvPr/>
          </p:nvSpPr>
          <p:spPr bwMode="auto">
            <a:xfrm>
              <a:off x="2566988" y="814388"/>
              <a:ext cx="23812" cy="47625"/>
            </a:xfrm>
            <a:custGeom>
              <a:avLst/>
              <a:gdLst>
                <a:gd name="T0" fmla="*/ 8 w 8"/>
                <a:gd name="T1" fmla="*/ 1 h 15"/>
                <a:gd name="T2" fmla="*/ 6 w 8"/>
                <a:gd name="T3" fmla="*/ 4 h 15"/>
                <a:gd name="T4" fmla="*/ 7 w 8"/>
                <a:gd name="T5" fmla="*/ 5 h 15"/>
                <a:gd name="T6" fmla="*/ 5 w 8"/>
                <a:gd name="T7" fmla="*/ 10 h 15"/>
                <a:gd name="T8" fmla="*/ 1 w 8"/>
                <a:gd name="T9" fmla="*/ 15 h 15"/>
                <a:gd name="T10" fmla="*/ 5 w 8"/>
                <a:gd name="T11" fmla="*/ 0 h 15"/>
                <a:gd name="T12" fmla="*/ 8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8" y="1"/>
                  </a:moveTo>
                  <a:cubicBezTo>
                    <a:pt x="8" y="2"/>
                    <a:pt x="7" y="3"/>
                    <a:pt x="6" y="4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6" y="7"/>
                    <a:pt x="5" y="8"/>
                    <a:pt x="5" y="10"/>
                  </a:cubicBezTo>
                  <a:cubicBezTo>
                    <a:pt x="4" y="11"/>
                    <a:pt x="4" y="14"/>
                    <a:pt x="1" y="15"/>
                  </a:cubicBezTo>
                  <a:cubicBezTo>
                    <a:pt x="0" y="10"/>
                    <a:pt x="5" y="6"/>
                    <a:pt x="5" y="0"/>
                  </a:cubicBezTo>
                  <a:cubicBezTo>
                    <a:pt x="7" y="0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8" name="Freeform 247"/>
            <p:cNvSpPr/>
            <p:nvPr/>
          </p:nvSpPr>
          <p:spPr bwMode="auto">
            <a:xfrm>
              <a:off x="2509838" y="817563"/>
              <a:ext cx="15875" cy="15875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1"/>
                    <a:pt x="3" y="5"/>
                    <a:pt x="1" y="5"/>
                  </a:cubicBezTo>
                  <a:cubicBezTo>
                    <a:pt x="0" y="4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99" name="Freeform 248"/>
            <p:cNvSpPr/>
            <p:nvPr/>
          </p:nvSpPr>
          <p:spPr bwMode="auto">
            <a:xfrm>
              <a:off x="2522538" y="823913"/>
              <a:ext cx="12700" cy="1587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5"/>
                    <a:pt x="1" y="5"/>
                  </a:cubicBezTo>
                  <a:cubicBezTo>
                    <a:pt x="0" y="4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0" name="Freeform 249"/>
            <p:cNvSpPr/>
            <p:nvPr/>
          </p:nvSpPr>
          <p:spPr bwMode="auto">
            <a:xfrm>
              <a:off x="2717800" y="827088"/>
              <a:ext cx="22225" cy="15875"/>
            </a:xfrm>
            <a:custGeom>
              <a:avLst/>
              <a:gdLst>
                <a:gd name="T0" fmla="*/ 7 w 7"/>
                <a:gd name="T1" fmla="*/ 4 h 5"/>
                <a:gd name="T2" fmla="*/ 0 w 7"/>
                <a:gd name="T3" fmla="*/ 0 h 5"/>
                <a:gd name="T4" fmla="*/ 7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4"/>
                  </a:moveTo>
                  <a:cubicBezTo>
                    <a:pt x="5" y="5"/>
                    <a:pt x="2" y="1"/>
                    <a:pt x="0" y="0"/>
                  </a:cubicBezTo>
                  <a:cubicBezTo>
                    <a:pt x="2" y="0"/>
                    <a:pt x="6" y="1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1" name="Freeform 250"/>
            <p:cNvSpPr/>
            <p:nvPr/>
          </p:nvSpPr>
          <p:spPr bwMode="auto">
            <a:xfrm>
              <a:off x="2535238" y="830263"/>
              <a:ext cx="12700" cy="19050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0 w 4"/>
                <a:gd name="T5" fmla="*/ 5 h 6"/>
                <a:gd name="T6" fmla="*/ 4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2" y="5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1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2" name="Freeform 251"/>
            <p:cNvSpPr/>
            <p:nvPr/>
          </p:nvSpPr>
          <p:spPr bwMode="auto">
            <a:xfrm>
              <a:off x="2547938" y="833438"/>
              <a:ext cx="12700" cy="25400"/>
            </a:xfrm>
            <a:custGeom>
              <a:avLst/>
              <a:gdLst>
                <a:gd name="T0" fmla="*/ 4 w 4"/>
                <a:gd name="T1" fmla="*/ 1 h 8"/>
                <a:gd name="T2" fmla="*/ 0 w 4"/>
                <a:gd name="T3" fmla="*/ 6 h 8"/>
                <a:gd name="T4" fmla="*/ 4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3"/>
                    <a:pt x="3" y="8"/>
                    <a:pt x="0" y="6"/>
                  </a:cubicBezTo>
                  <a:cubicBezTo>
                    <a:pt x="2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3" name="Freeform 252"/>
            <p:cNvSpPr/>
            <p:nvPr/>
          </p:nvSpPr>
          <p:spPr bwMode="auto">
            <a:xfrm>
              <a:off x="2586038" y="855663"/>
              <a:ext cx="11112" cy="22225"/>
            </a:xfrm>
            <a:custGeom>
              <a:avLst/>
              <a:gdLst>
                <a:gd name="T0" fmla="*/ 4 w 4"/>
                <a:gd name="T1" fmla="*/ 1 h 7"/>
                <a:gd name="T2" fmla="*/ 0 w 4"/>
                <a:gd name="T3" fmla="*/ 6 h 7"/>
                <a:gd name="T4" fmla="*/ 1 w 4"/>
                <a:gd name="T5" fmla="*/ 1 h 7"/>
                <a:gd name="T6" fmla="*/ 4 w 4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2" y="2"/>
                    <a:pt x="3" y="7"/>
                    <a:pt x="0" y="6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4" name="Freeform 253"/>
            <p:cNvSpPr/>
            <p:nvPr/>
          </p:nvSpPr>
          <p:spPr bwMode="auto">
            <a:xfrm>
              <a:off x="2597150" y="858838"/>
              <a:ext cx="12700" cy="19050"/>
            </a:xfrm>
            <a:custGeom>
              <a:avLst/>
              <a:gdLst>
                <a:gd name="T0" fmla="*/ 4 w 4"/>
                <a:gd name="T1" fmla="*/ 1 h 6"/>
                <a:gd name="T2" fmla="*/ 0 w 4"/>
                <a:gd name="T3" fmla="*/ 6 h 6"/>
                <a:gd name="T4" fmla="*/ 4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3" y="3"/>
                    <a:pt x="2" y="6"/>
                    <a:pt x="0" y="6"/>
                  </a:cubicBezTo>
                  <a:cubicBezTo>
                    <a:pt x="0" y="4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5" name="Freeform 254"/>
            <p:cNvSpPr/>
            <p:nvPr/>
          </p:nvSpPr>
          <p:spPr bwMode="auto">
            <a:xfrm>
              <a:off x="2609850" y="862013"/>
              <a:ext cx="12700" cy="22225"/>
            </a:xfrm>
            <a:custGeom>
              <a:avLst/>
              <a:gdLst>
                <a:gd name="T0" fmla="*/ 4 w 4"/>
                <a:gd name="T1" fmla="*/ 2 h 7"/>
                <a:gd name="T2" fmla="*/ 1 w 4"/>
                <a:gd name="T3" fmla="*/ 7 h 7"/>
                <a:gd name="T4" fmla="*/ 4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cubicBezTo>
                    <a:pt x="3" y="4"/>
                    <a:pt x="2" y="6"/>
                    <a:pt x="1" y="7"/>
                  </a:cubicBezTo>
                  <a:cubicBezTo>
                    <a:pt x="0" y="5"/>
                    <a:pt x="1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6" name="Freeform 255"/>
            <p:cNvSpPr/>
            <p:nvPr/>
          </p:nvSpPr>
          <p:spPr bwMode="auto">
            <a:xfrm>
              <a:off x="2625725" y="871538"/>
              <a:ext cx="12700" cy="22225"/>
            </a:xfrm>
            <a:custGeom>
              <a:avLst/>
              <a:gdLst>
                <a:gd name="T0" fmla="*/ 4 w 4"/>
                <a:gd name="T1" fmla="*/ 2 h 7"/>
                <a:gd name="T2" fmla="*/ 0 w 4"/>
                <a:gd name="T3" fmla="*/ 7 h 7"/>
                <a:gd name="T4" fmla="*/ 4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cubicBezTo>
                    <a:pt x="3" y="4"/>
                    <a:pt x="3" y="7"/>
                    <a:pt x="0" y="7"/>
                  </a:cubicBezTo>
                  <a:cubicBezTo>
                    <a:pt x="1" y="5"/>
                    <a:pt x="1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7" name="Freeform 256"/>
            <p:cNvSpPr/>
            <p:nvPr/>
          </p:nvSpPr>
          <p:spPr bwMode="auto">
            <a:xfrm>
              <a:off x="2708275" y="890588"/>
              <a:ext cx="22225" cy="42862"/>
            </a:xfrm>
            <a:custGeom>
              <a:avLst/>
              <a:gdLst>
                <a:gd name="T0" fmla="*/ 7 w 7"/>
                <a:gd name="T1" fmla="*/ 0 h 14"/>
                <a:gd name="T2" fmla="*/ 4 w 7"/>
                <a:gd name="T3" fmla="*/ 10 h 14"/>
                <a:gd name="T4" fmla="*/ 0 w 7"/>
                <a:gd name="T5" fmla="*/ 14 h 14"/>
                <a:gd name="T6" fmla="*/ 6 w 7"/>
                <a:gd name="T7" fmla="*/ 0 h 14"/>
                <a:gd name="T8" fmla="*/ 7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7" y="4"/>
                    <a:pt x="4" y="7"/>
                    <a:pt x="4" y="10"/>
                  </a:cubicBezTo>
                  <a:cubicBezTo>
                    <a:pt x="2" y="11"/>
                    <a:pt x="3" y="14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8" name="Freeform 257"/>
            <p:cNvSpPr/>
            <p:nvPr/>
          </p:nvSpPr>
          <p:spPr bwMode="auto">
            <a:xfrm>
              <a:off x="2663825" y="893763"/>
              <a:ext cx="12700" cy="15875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3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9" name="Freeform 258"/>
            <p:cNvSpPr/>
            <p:nvPr/>
          </p:nvSpPr>
          <p:spPr bwMode="auto">
            <a:xfrm>
              <a:off x="2673350" y="900113"/>
              <a:ext cx="12700" cy="15875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3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10" name="Freeform 259"/>
            <p:cNvSpPr/>
            <p:nvPr/>
          </p:nvSpPr>
          <p:spPr bwMode="auto">
            <a:xfrm>
              <a:off x="2682875" y="906463"/>
              <a:ext cx="12700" cy="15875"/>
            </a:xfrm>
            <a:custGeom>
              <a:avLst/>
              <a:gdLst>
                <a:gd name="T0" fmla="*/ 3 w 4"/>
                <a:gd name="T1" fmla="*/ 0 h 5"/>
                <a:gd name="T2" fmla="*/ 4 w 4"/>
                <a:gd name="T3" fmla="*/ 0 h 5"/>
                <a:gd name="T4" fmla="*/ 1 w 4"/>
                <a:gd name="T5" fmla="*/ 5 h 5"/>
                <a:gd name="T6" fmla="*/ 3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3" y="2"/>
                    <a:pt x="3" y="5"/>
                    <a:pt x="1" y="5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11" name="Freeform 260"/>
            <p:cNvSpPr/>
            <p:nvPr/>
          </p:nvSpPr>
          <p:spPr bwMode="auto">
            <a:xfrm>
              <a:off x="2692400" y="906463"/>
              <a:ext cx="15875" cy="22225"/>
            </a:xfrm>
            <a:custGeom>
              <a:avLst/>
              <a:gdLst>
                <a:gd name="T0" fmla="*/ 5 w 5"/>
                <a:gd name="T1" fmla="*/ 2 h 7"/>
                <a:gd name="T2" fmla="*/ 2 w 5"/>
                <a:gd name="T3" fmla="*/ 7 h 7"/>
                <a:gd name="T4" fmla="*/ 5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4" y="4"/>
                    <a:pt x="3" y="5"/>
                    <a:pt x="2" y="7"/>
                  </a:cubicBezTo>
                  <a:cubicBezTo>
                    <a:pt x="0" y="6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12" name="Freeform 261"/>
            <p:cNvSpPr/>
            <p:nvPr/>
          </p:nvSpPr>
          <p:spPr bwMode="auto">
            <a:xfrm>
              <a:off x="2720975" y="915988"/>
              <a:ext cx="15875" cy="26987"/>
            </a:xfrm>
            <a:custGeom>
              <a:avLst/>
              <a:gdLst>
                <a:gd name="T0" fmla="*/ 3 w 5"/>
                <a:gd name="T1" fmla="*/ 5 h 9"/>
                <a:gd name="T2" fmla="*/ 1 w 5"/>
                <a:gd name="T3" fmla="*/ 7 h 9"/>
                <a:gd name="T4" fmla="*/ 2 w 5"/>
                <a:gd name="T5" fmla="*/ 0 h 9"/>
                <a:gd name="T6" fmla="*/ 3 w 5"/>
                <a:gd name="T7" fmla="*/ 1 h 9"/>
                <a:gd name="T8" fmla="*/ 3 w 5"/>
                <a:gd name="T9" fmla="*/ 4 h 9"/>
                <a:gd name="T10" fmla="*/ 4 w 5"/>
                <a:gd name="T11" fmla="*/ 3 h 9"/>
                <a:gd name="T12" fmla="*/ 2 w 5"/>
                <a:gd name="T13" fmla="*/ 9 h 9"/>
                <a:gd name="T14" fmla="*/ 3 w 5"/>
                <a:gd name="T1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9">
                  <a:moveTo>
                    <a:pt x="3" y="5"/>
                  </a:moveTo>
                  <a:cubicBezTo>
                    <a:pt x="2" y="5"/>
                    <a:pt x="2" y="7"/>
                    <a:pt x="1" y="7"/>
                  </a:cubicBezTo>
                  <a:cubicBezTo>
                    <a:pt x="0" y="5"/>
                    <a:pt x="2" y="2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2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5" y="4"/>
                    <a:pt x="4" y="8"/>
                    <a:pt x="2" y="9"/>
                  </a:cubicBezTo>
                  <a:cubicBezTo>
                    <a:pt x="1" y="8"/>
                    <a:pt x="3" y="6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13" name="Freeform 262"/>
            <p:cNvSpPr/>
            <p:nvPr/>
          </p:nvSpPr>
          <p:spPr bwMode="auto">
            <a:xfrm>
              <a:off x="2736850" y="930275"/>
              <a:ext cx="9525" cy="12700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4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14" name="Freeform 263"/>
            <p:cNvSpPr/>
            <p:nvPr/>
          </p:nvSpPr>
          <p:spPr bwMode="auto">
            <a:xfrm>
              <a:off x="2222500" y="949325"/>
              <a:ext cx="169863" cy="50800"/>
            </a:xfrm>
            <a:custGeom>
              <a:avLst/>
              <a:gdLst>
                <a:gd name="T0" fmla="*/ 54 w 54"/>
                <a:gd name="T1" fmla="*/ 3 h 16"/>
                <a:gd name="T2" fmla="*/ 54 w 54"/>
                <a:gd name="T3" fmla="*/ 4 h 16"/>
                <a:gd name="T4" fmla="*/ 48 w 54"/>
                <a:gd name="T5" fmla="*/ 8 h 16"/>
                <a:gd name="T6" fmla="*/ 21 w 54"/>
                <a:gd name="T7" fmla="*/ 16 h 16"/>
                <a:gd name="T8" fmla="*/ 8 w 54"/>
                <a:gd name="T9" fmla="*/ 14 h 16"/>
                <a:gd name="T10" fmla="*/ 0 w 54"/>
                <a:gd name="T11" fmla="*/ 12 h 16"/>
                <a:gd name="T12" fmla="*/ 30 w 54"/>
                <a:gd name="T13" fmla="*/ 13 h 16"/>
                <a:gd name="T14" fmla="*/ 34 w 54"/>
                <a:gd name="T15" fmla="*/ 13 h 16"/>
                <a:gd name="T16" fmla="*/ 37 w 54"/>
                <a:gd name="T17" fmla="*/ 10 h 16"/>
                <a:gd name="T18" fmla="*/ 42 w 54"/>
                <a:gd name="T19" fmla="*/ 10 h 16"/>
                <a:gd name="T20" fmla="*/ 51 w 54"/>
                <a:gd name="T21" fmla="*/ 5 h 16"/>
                <a:gd name="T22" fmla="*/ 45 w 54"/>
                <a:gd name="T23" fmla="*/ 1 h 16"/>
                <a:gd name="T24" fmla="*/ 45 w 54"/>
                <a:gd name="T25" fmla="*/ 1 h 16"/>
                <a:gd name="T26" fmla="*/ 54 w 54"/>
                <a:gd name="T2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16">
                  <a:moveTo>
                    <a:pt x="54" y="3"/>
                  </a:moveTo>
                  <a:cubicBezTo>
                    <a:pt x="54" y="4"/>
                    <a:pt x="54" y="4"/>
                    <a:pt x="54" y="4"/>
                  </a:cubicBezTo>
                  <a:cubicBezTo>
                    <a:pt x="53" y="6"/>
                    <a:pt x="50" y="7"/>
                    <a:pt x="48" y="8"/>
                  </a:cubicBezTo>
                  <a:cubicBezTo>
                    <a:pt x="40" y="13"/>
                    <a:pt x="31" y="15"/>
                    <a:pt x="21" y="16"/>
                  </a:cubicBezTo>
                  <a:cubicBezTo>
                    <a:pt x="16" y="16"/>
                    <a:pt x="12" y="15"/>
                    <a:pt x="8" y="14"/>
                  </a:cubicBezTo>
                  <a:cubicBezTo>
                    <a:pt x="5" y="14"/>
                    <a:pt x="3" y="14"/>
                    <a:pt x="0" y="12"/>
                  </a:cubicBezTo>
                  <a:cubicBezTo>
                    <a:pt x="11" y="13"/>
                    <a:pt x="21" y="15"/>
                    <a:pt x="30" y="13"/>
                  </a:cubicBezTo>
                  <a:cubicBezTo>
                    <a:pt x="31" y="13"/>
                    <a:pt x="33" y="13"/>
                    <a:pt x="34" y="13"/>
                  </a:cubicBezTo>
                  <a:cubicBezTo>
                    <a:pt x="35" y="12"/>
                    <a:pt x="36" y="11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5" y="9"/>
                    <a:pt x="48" y="6"/>
                    <a:pt x="51" y="5"/>
                  </a:cubicBezTo>
                  <a:cubicBezTo>
                    <a:pt x="50" y="3"/>
                    <a:pt x="47" y="2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8" y="0"/>
                    <a:pt x="51" y="2"/>
                    <a:pt x="5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15" name="Freeform 264"/>
            <p:cNvSpPr/>
            <p:nvPr/>
          </p:nvSpPr>
          <p:spPr bwMode="auto">
            <a:xfrm>
              <a:off x="2190750" y="974725"/>
              <a:ext cx="22225" cy="22225"/>
            </a:xfrm>
            <a:custGeom>
              <a:avLst/>
              <a:gdLst>
                <a:gd name="T0" fmla="*/ 7 w 7"/>
                <a:gd name="T1" fmla="*/ 3 h 7"/>
                <a:gd name="T2" fmla="*/ 0 w 7"/>
                <a:gd name="T3" fmla="*/ 2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7"/>
                    <a:pt x="3" y="2"/>
                    <a:pt x="0" y="2"/>
                  </a:cubicBezTo>
                  <a:cubicBezTo>
                    <a:pt x="2" y="0"/>
                    <a:pt x="6" y="2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16" name="Freeform 265"/>
            <p:cNvSpPr/>
            <p:nvPr/>
          </p:nvSpPr>
          <p:spPr bwMode="auto">
            <a:xfrm>
              <a:off x="2609850" y="1035050"/>
              <a:ext cx="9525" cy="9525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3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2"/>
                    <a:pt x="3" y="3"/>
                  </a:cubicBezTo>
                  <a:cubicBezTo>
                    <a:pt x="0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17" name="Freeform 266"/>
            <p:cNvSpPr/>
            <p:nvPr/>
          </p:nvSpPr>
          <p:spPr bwMode="auto">
            <a:xfrm>
              <a:off x="2600325" y="1044575"/>
              <a:ext cx="9525" cy="6350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0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18" name="Freeform 267"/>
            <p:cNvSpPr/>
            <p:nvPr/>
          </p:nvSpPr>
          <p:spPr bwMode="auto">
            <a:xfrm>
              <a:off x="2613025" y="1047750"/>
              <a:ext cx="9525" cy="952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2 h 3"/>
                <a:gd name="T4" fmla="*/ 1 w 3"/>
                <a:gd name="T5" fmla="*/ 3 h 3"/>
                <a:gd name="T6" fmla="*/ 0 w 3"/>
                <a:gd name="T7" fmla="*/ 2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19" name="Freeform 268"/>
            <p:cNvSpPr>
              <a:spLocks noEditPoints="1"/>
            </p:cNvSpPr>
            <p:nvPr/>
          </p:nvSpPr>
          <p:spPr bwMode="auto">
            <a:xfrm>
              <a:off x="2052638" y="514350"/>
              <a:ext cx="750887" cy="568325"/>
            </a:xfrm>
            <a:custGeom>
              <a:avLst/>
              <a:gdLst>
                <a:gd name="T0" fmla="*/ 34 w 238"/>
                <a:gd name="T1" fmla="*/ 21 h 180"/>
                <a:gd name="T2" fmla="*/ 86 w 238"/>
                <a:gd name="T3" fmla="*/ 36 h 180"/>
                <a:gd name="T4" fmla="*/ 136 w 238"/>
                <a:gd name="T5" fmla="*/ 18 h 180"/>
                <a:gd name="T6" fmla="*/ 155 w 238"/>
                <a:gd name="T7" fmla="*/ 14 h 180"/>
                <a:gd name="T8" fmla="*/ 201 w 238"/>
                <a:gd name="T9" fmla="*/ 25 h 180"/>
                <a:gd name="T10" fmla="*/ 226 w 238"/>
                <a:gd name="T11" fmla="*/ 63 h 180"/>
                <a:gd name="T12" fmla="*/ 238 w 238"/>
                <a:gd name="T13" fmla="*/ 113 h 180"/>
                <a:gd name="T14" fmla="*/ 191 w 238"/>
                <a:gd name="T15" fmla="*/ 131 h 180"/>
                <a:gd name="T16" fmla="*/ 138 w 238"/>
                <a:gd name="T17" fmla="*/ 104 h 180"/>
                <a:gd name="T18" fmla="*/ 117 w 238"/>
                <a:gd name="T19" fmla="*/ 92 h 180"/>
                <a:gd name="T20" fmla="*/ 137 w 238"/>
                <a:gd name="T21" fmla="*/ 117 h 180"/>
                <a:gd name="T22" fmla="*/ 172 w 238"/>
                <a:gd name="T23" fmla="*/ 151 h 180"/>
                <a:gd name="T24" fmla="*/ 166 w 238"/>
                <a:gd name="T25" fmla="*/ 171 h 180"/>
                <a:gd name="T26" fmla="*/ 147 w 238"/>
                <a:gd name="T27" fmla="*/ 151 h 180"/>
                <a:gd name="T28" fmla="*/ 63 w 238"/>
                <a:gd name="T29" fmla="*/ 73 h 180"/>
                <a:gd name="T30" fmla="*/ 43 w 238"/>
                <a:gd name="T31" fmla="*/ 55 h 180"/>
                <a:gd name="T32" fmla="*/ 8 w 238"/>
                <a:gd name="T33" fmla="*/ 13 h 180"/>
                <a:gd name="T34" fmla="*/ 100 w 238"/>
                <a:gd name="T35" fmla="*/ 83 h 180"/>
                <a:gd name="T36" fmla="*/ 145 w 238"/>
                <a:gd name="T37" fmla="*/ 104 h 180"/>
                <a:gd name="T38" fmla="*/ 222 w 238"/>
                <a:gd name="T39" fmla="*/ 142 h 180"/>
                <a:gd name="T40" fmla="*/ 207 w 238"/>
                <a:gd name="T41" fmla="*/ 92 h 180"/>
                <a:gd name="T42" fmla="*/ 224 w 238"/>
                <a:gd name="T43" fmla="*/ 72 h 180"/>
                <a:gd name="T44" fmla="*/ 218 w 238"/>
                <a:gd name="T45" fmla="*/ 46 h 180"/>
                <a:gd name="T46" fmla="*/ 189 w 238"/>
                <a:gd name="T47" fmla="*/ 39 h 180"/>
                <a:gd name="T48" fmla="*/ 169 w 238"/>
                <a:gd name="T49" fmla="*/ 33 h 180"/>
                <a:gd name="T50" fmla="*/ 143 w 238"/>
                <a:gd name="T51" fmla="*/ 32 h 180"/>
                <a:gd name="T52" fmla="*/ 113 w 238"/>
                <a:gd name="T53" fmla="*/ 37 h 180"/>
                <a:gd name="T54" fmla="*/ 124 w 238"/>
                <a:gd name="T55" fmla="*/ 57 h 180"/>
                <a:gd name="T56" fmla="*/ 104 w 238"/>
                <a:gd name="T57" fmla="*/ 47 h 180"/>
                <a:gd name="T58" fmla="*/ 80 w 238"/>
                <a:gd name="T59" fmla="*/ 55 h 180"/>
                <a:gd name="T60" fmla="*/ 83 w 238"/>
                <a:gd name="T61" fmla="*/ 66 h 180"/>
                <a:gd name="T62" fmla="*/ 91 w 238"/>
                <a:gd name="T63" fmla="*/ 66 h 180"/>
                <a:gd name="T64" fmla="*/ 19 w 238"/>
                <a:gd name="T65" fmla="*/ 30 h 180"/>
                <a:gd name="T66" fmla="*/ 15 w 238"/>
                <a:gd name="T67" fmla="*/ 15 h 180"/>
                <a:gd name="T68" fmla="*/ 20 w 238"/>
                <a:gd name="T69" fmla="*/ 14 h 180"/>
                <a:gd name="T70" fmla="*/ 41 w 238"/>
                <a:gd name="T71" fmla="*/ 34 h 180"/>
                <a:gd name="T72" fmla="*/ 89 w 238"/>
                <a:gd name="T73" fmla="*/ 79 h 180"/>
                <a:gd name="T74" fmla="*/ 141 w 238"/>
                <a:gd name="T75" fmla="*/ 126 h 180"/>
                <a:gd name="T76" fmla="*/ 152 w 238"/>
                <a:gd name="T77" fmla="*/ 136 h 180"/>
                <a:gd name="T78" fmla="*/ 153 w 238"/>
                <a:gd name="T79" fmla="*/ 135 h 180"/>
                <a:gd name="T80" fmla="*/ 78 w 238"/>
                <a:gd name="T81" fmla="*/ 65 h 180"/>
                <a:gd name="T82" fmla="*/ 31 w 238"/>
                <a:gd name="T83" fmla="*/ 26 h 180"/>
                <a:gd name="T84" fmla="*/ 53 w 238"/>
                <a:gd name="T85" fmla="*/ 55 h 180"/>
                <a:gd name="T86" fmla="*/ 131 w 238"/>
                <a:gd name="T87" fmla="*/ 127 h 180"/>
                <a:gd name="T88" fmla="*/ 90 w 238"/>
                <a:gd name="T89" fmla="*/ 83 h 180"/>
                <a:gd name="T90" fmla="*/ 27 w 238"/>
                <a:gd name="T91" fmla="*/ 31 h 180"/>
                <a:gd name="T92" fmla="*/ 81 w 238"/>
                <a:gd name="T93" fmla="*/ 85 h 180"/>
                <a:gd name="T94" fmla="*/ 20 w 238"/>
                <a:gd name="T95" fmla="*/ 32 h 180"/>
                <a:gd name="T96" fmla="*/ 47 w 238"/>
                <a:gd name="T97" fmla="*/ 55 h 180"/>
                <a:gd name="T98" fmla="*/ 142 w 238"/>
                <a:gd name="T99" fmla="*/ 143 h 180"/>
                <a:gd name="T100" fmla="*/ 148 w 238"/>
                <a:gd name="T101" fmla="*/ 152 h 180"/>
                <a:gd name="T102" fmla="*/ 162 w 238"/>
                <a:gd name="T103" fmla="*/ 141 h 180"/>
                <a:gd name="T104" fmla="*/ 158 w 238"/>
                <a:gd name="T105" fmla="*/ 158 h 180"/>
                <a:gd name="T106" fmla="*/ 153 w 238"/>
                <a:gd name="T107" fmla="*/ 155 h 180"/>
                <a:gd name="T108" fmla="*/ 169 w 238"/>
                <a:gd name="T109" fmla="*/ 151 h 180"/>
                <a:gd name="T110" fmla="*/ 173 w 238"/>
                <a:gd name="T111" fmla="*/ 154 h 180"/>
                <a:gd name="T112" fmla="*/ 163 w 238"/>
                <a:gd name="T113" fmla="*/ 168 h 180"/>
                <a:gd name="T114" fmla="*/ 176 w 238"/>
                <a:gd name="T115" fmla="*/ 163 h 180"/>
                <a:gd name="T116" fmla="*/ 179 w 238"/>
                <a:gd name="T117" fmla="*/ 15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" h="180">
                  <a:moveTo>
                    <a:pt x="5" y="1"/>
                  </a:moveTo>
                  <a:cubicBezTo>
                    <a:pt x="7" y="2"/>
                    <a:pt x="8" y="5"/>
                    <a:pt x="11" y="6"/>
                  </a:cubicBezTo>
                  <a:cubicBezTo>
                    <a:pt x="15" y="13"/>
                    <a:pt x="26" y="16"/>
                    <a:pt x="34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7" y="23"/>
                    <a:pt x="38" y="27"/>
                    <a:pt x="42" y="28"/>
                  </a:cubicBezTo>
                  <a:cubicBezTo>
                    <a:pt x="42" y="29"/>
                    <a:pt x="43" y="29"/>
                    <a:pt x="42" y="30"/>
                  </a:cubicBezTo>
                  <a:cubicBezTo>
                    <a:pt x="54" y="39"/>
                    <a:pt x="65" y="50"/>
                    <a:pt x="75" y="60"/>
                  </a:cubicBezTo>
                  <a:cubicBezTo>
                    <a:pt x="78" y="51"/>
                    <a:pt x="83" y="44"/>
                    <a:pt x="86" y="36"/>
                  </a:cubicBezTo>
                  <a:cubicBezTo>
                    <a:pt x="87" y="35"/>
                    <a:pt x="88" y="36"/>
                    <a:pt x="89" y="37"/>
                  </a:cubicBezTo>
                  <a:cubicBezTo>
                    <a:pt x="95" y="39"/>
                    <a:pt x="99" y="41"/>
                    <a:pt x="104" y="44"/>
                  </a:cubicBezTo>
                  <a:cubicBezTo>
                    <a:pt x="111" y="36"/>
                    <a:pt x="121" y="23"/>
                    <a:pt x="134" y="19"/>
                  </a:cubicBezTo>
                  <a:cubicBezTo>
                    <a:pt x="135" y="19"/>
                    <a:pt x="135" y="18"/>
                    <a:pt x="136" y="18"/>
                  </a:cubicBezTo>
                  <a:cubicBezTo>
                    <a:pt x="138" y="16"/>
                    <a:pt x="143" y="15"/>
                    <a:pt x="146" y="14"/>
                  </a:cubicBezTo>
                  <a:cubicBezTo>
                    <a:pt x="147" y="14"/>
                    <a:pt x="148" y="14"/>
                    <a:pt x="149" y="14"/>
                  </a:cubicBezTo>
                  <a:cubicBezTo>
                    <a:pt x="150" y="14"/>
                    <a:pt x="151" y="13"/>
                    <a:pt x="152" y="13"/>
                  </a:cubicBezTo>
                  <a:cubicBezTo>
                    <a:pt x="153" y="13"/>
                    <a:pt x="154" y="14"/>
                    <a:pt x="155" y="14"/>
                  </a:cubicBezTo>
                  <a:cubicBezTo>
                    <a:pt x="159" y="14"/>
                    <a:pt x="163" y="12"/>
                    <a:pt x="166" y="13"/>
                  </a:cubicBezTo>
                  <a:cubicBezTo>
                    <a:pt x="175" y="13"/>
                    <a:pt x="182" y="15"/>
                    <a:pt x="188" y="16"/>
                  </a:cubicBezTo>
                  <a:cubicBezTo>
                    <a:pt x="189" y="17"/>
                    <a:pt x="191" y="18"/>
                    <a:pt x="191" y="19"/>
                  </a:cubicBezTo>
                  <a:cubicBezTo>
                    <a:pt x="195" y="20"/>
                    <a:pt x="198" y="23"/>
                    <a:pt x="201" y="25"/>
                  </a:cubicBezTo>
                  <a:cubicBezTo>
                    <a:pt x="203" y="26"/>
                    <a:pt x="205" y="26"/>
                    <a:pt x="206" y="27"/>
                  </a:cubicBezTo>
                  <a:cubicBezTo>
                    <a:pt x="207" y="29"/>
                    <a:pt x="209" y="31"/>
                    <a:pt x="211" y="33"/>
                  </a:cubicBezTo>
                  <a:cubicBezTo>
                    <a:pt x="216" y="37"/>
                    <a:pt x="218" y="41"/>
                    <a:pt x="221" y="47"/>
                  </a:cubicBezTo>
                  <a:cubicBezTo>
                    <a:pt x="223" y="51"/>
                    <a:pt x="226" y="57"/>
                    <a:pt x="226" y="63"/>
                  </a:cubicBezTo>
                  <a:cubicBezTo>
                    <a:pt x="227" y="64"/>
                    <a:pt x="226" y="66"/>
                    <a:pt x="227" y="68"/>
                  </a:cubicBezTo>
                  <a:cubicBezTo>
                    <a:pt x="228" y="79"/>
                    <a:pt x="225" y="92"/>
                    <a:pt x="222" y="103"/>
                  </a:cubicBezTo>
                  <a:cubicBezTo>
                    <a:pt x="226" y="106"/>
                    <a:pt x="231" y="109"/>
                    <a:pt x="237" y="111"/>
                  </a:cubicBezTo>
                  <a:cubicBezTo>
                    <a:pt x="237" y="112"/>
                    <a:pt x="238" y="113"/>
                    <a:pt x="238" y="113"/>
                  </a:cubicBezTo>
                  <a:cubicBezTo>
                    <a:pt x="232" y="122"/>
                    <a:pt x="227" y="135"/>
                    <a:pt x="221" y="145"/>
                  </a:cubicBezTo>
                  <a:cubicBezTo>
                    <a:pt x="220" y="145"/>
                    <a:pt x="219" y="145"/>
                    <a:pt x="219" y="144"/>
                  </a:cubicBezTo>
                  <a:cubicBezTo>
                    <a:pt x="212" y="140"/>
                    <a:pt x="205" y="136"/>
                    <a:pt x="198" y="134"/>
                  </a:cubicBezTo>
                  <a:cubicBezTo>
                    <a:pt x="196" y="132"/>
                    <a:pt x="195" y="131"/>
                    <a:pt x="191" y="131"/>
                  </a:cubicBezTo>
                  <a:cubicBezTo>
                    <a:pt x="184" y="126"/>
                    <a:pt x="175" y="123"/>
                    <a:pt x="168" y="118"/>
                  </a:cubicBezTo>
                  <a:cubicBezTo>
                    <a:pt x="164" y="118"/>
                    <a:pt x="160" y="115"/>
                    <a:pt x="157" y="113"/>
                  </a:cubicBezTo>
                  <a:cubicBezTo>
                    <a:pt x="155" y="112"/>
                    <a:pt x="152" y="111"/>
                    <a:pt x="151" y="110"/>
                  </a:cubicBezTo>
                  <a:cubicBezTo>
                    <a:pt x="147" y="108"/>
                    <a:pt x="142" y="106"/>
                    <a:pt x="138" y="104"/>
                  </a:cubicBezTo>
                  <a:cubicBezTo>
                    <a:pt x="135" y="102"/>
                    <a:pt x="132" y="101"/>
                    <a:pt x="130" y="99"/>
                  </a:cubicBezTo>
                  <a:cubicBezTo>
                    <a:pt x="128" y="98"/>
                    <a:pt x="126" y="97"/>
                    <a:pt x="124" y="96"/>
                  </a:cubicBezTo>
                  <a:cubicBezTo>
                    <a:pt x="122" y="95"/>
                    <a:pt x="120" y="95"/>
                    <a:pt x="118" y="94"/>
                  </a:cubicBezTo>
                  <a:cubicBezTo>
                    <a:pt x="118" y="93"/>
                    <a:pt x="117" y="93"/>
                    <a:pt x="117" y="92"/>
                  </a:cubicBezTo>
                  <a:cubicBezTo>
                    <a:pt x="113" y="90"/>
                    <a:pt x="109" y="89"/>
                    <a:pt x="105" y="87"/>
                  </a:cubicBezTo>
                  <a:cubicBezTo>
                    <a:pt x="109" y="92"/>
                    <a:pt x="114" y="94"/>
                    <a:pt x="118" y="99"/>
                  </a:cubicBezTo>
                  <a:cubicBezTo>
                    <a:pt x="119" y="100"/>
                    <a:pt x="120" y="101"/>
                    <a:pt x="121" y="101"/>
                  </a:cubicBezTo>
                  <a:cubicBezTo>
                    <a:pt x="126" y="107"/>
                    <a:pt x="132" y="111"/>
                    <a:pt x="137" y="117"/>
                  </a:cubicBezTo>
                  <a:cubicBezTo>
                    <a:pt x="138" y="117"/>
                    <a:pt x="138" y="118"/>
                    <a:pt x="139" y="118"/>
                  </a:cubicBezTo>
                  <a:cubicBezTo>
                    <a:pt x="145" y="125"/>
                    <a:pt x="154" y="131"/>
                    <a:pt x="160" y="138"/>
                  </a:cubicBezTo>
                  <a:cubicBezTo>
                    <a:pt x="164" y="138"/>
                    <a:pt x="166" y="140"/>
                    <a:pt x="165" y="144"/>
                  </a:cubicBezTo>
                  <a:cubicBezTo>
                    <a:pt x="167" y="146"/>
                    <a:pt x="170" y="149"/>
                    <a:pt x="172" y="151"/>
                  </a:cubicBezTo>
                  <a:cubicBezTo>
                    <a:pt x="174" y="152"/>
                    <a:pt x="177" y="150"/>
                    <a:pt x="179" y="152"/>
                  </a:cubicBezTo>
                  <a:cubicBezTo>
                    <a:pt x="179" y="154"/>
                    <a:pt x="180" y="155"/>
                    <a:pt x="180" y="157"/>
                  </a:cubicBezTo>
                  <a:cubicBezTo>
                    <a:pt x="183" y="158"/>
                    <a:pt x="183" y="161"/>
                    <a:pt x="186" y="163"/>
                  </a:cubicBezTo>
                  <a:cubicBezTo>
                    <a:pt x="189" y="177"/>
                    <a:pt x="170" y="180"/>
                    <a:pt x="166" y="171"/>
                  </a:cubicBezTo>
                  <a:cubicBezTo>
                    <a:pt x="163" y="172"/>
                    <a:pt x="159" y="169"/>
                    <a:pt x="160" y="166"/>
                  </a:cubicBezTo>
                  <a:cubicBezTo>
                    <a:pt x="156" y="162"/>
                    <a:pt x="154" y="157"/>
                    <a:pt x="147" y="155"/>
                  </a:cubicBezTo>
                  <a:cubicBezTo>
                    <a:pt x="146" y="154"/>
                    <a:pt x="146" y="154"/>
                    <a:pt x="146" y="153"/>
                  </a:cubicBezTo>
                  <a:cubicBezTo>
                    <a:pt x="146" y="152"/>
                    <a:pt x="146" y="152"/>
                    <a:pt x="147" y="151"/>
                  </a:cubicBezTo>
                  <a:cubicBezTo>
                    <a:pt x="146" y="150"/>
                    <a:pt x="145" y="149"/>
                    <a:pt x="144" y="149"/>
                  </a:cubicBezTo>
                  <a:cubicBezTo>
                    <a:pt x="144" y="148"/>
                    <a:pt x="144" y="148"/>
                    <a:pt x="143" y="148"/>
                  </a:cubicBezTo>
                  <a:cubicBezTo>
                    <a:pt x="133" y="138"/>
                    <a:pt x="123" y="129"/>
                    <a:pt x="112" y="119"/>
                  </a:cubicBezTo>
                  <a:cubicBezTo>
                    <a:pt x="96" y="104"/>
                    <a:pt x="78" y="89"/>
                    <a:pt x="63" y="73"/>
                  </a:cubicBezTo>
                  <a:cubicBezTo>
                    <a:pt x="61" y="72"/>
                    <a:pt x="60" y="70"/>
                    <a:pt x="58" y="69"/>
                  </a:cubicBezTo>
                  <a:cubicBezTo>
                    <a:pt x="56" y="67"/>
                    <a:pt x="54" y="65"/>
                    <a:pt x="52" y="63"/>
                  </a:cubicBezTo>
                  <a:cubicBezTo>
                    <a:pt x="50" y="61"/>
                    <a:pt x="48" y="60"/>
                    <a:pt x="45" y="58"/>
                  </a:cubicBezTo>
                  <a:cubicBezTo>
                    <a:pt x="44" y="57"/>
                    <a:pt x="44" y="56"/>
                    <a:pt x="43" y="55"/>
                  </a:cubicBezTo>
                  <a:cubicBezTo>
                    <a:pt x="40" y="52"/>
                    <a:pt x="37" y="50"/>
                    <a:pt x="34" y="48"/>
                  </a:cubicBezTo>
                  <a:cubicBezTo>
                    <a:pt x="29" y="43"/>
                    <a:pt x="24" y="38"/>
                    <a:pt x="19" y="33"/>
                  </a:cubicBezTo>
                  <a:cubicBezTo>
                    <a:pt x="16" y="35"/>
                    <a:pt x="14" y="32"/>
                    <a:pt x="15" y="30"/>
                  </a:cubicBezTo>
                  <a:cubicBezTo>
                    <a:pt x="13" y="23"/>
                    <a:pt x="11" y="19"/>
                    <a:pt x="8" y="13"/>
                  </a:cubicBezTo>
                  <a:cubicBezTo>
                    <a:pt x="5" y="11"/>
                    <a:pt x="4" y="7"/>
                    <a:pt x="1" y="5"/>
                  </a:cubicBezTo>
                  <a:cubicBezTo>
                    <a:pt x="2" y="4"/>
                    <a:pt x="0" y="4"/>
                    <a:pt x="1" y="3"/>
                  </a:cubicBezTo>
                  <a:cubicBezTo>
                    <a:pt x="2" y="2"/>
                    <a:pt x="3" y="0"/>
                    <a:pt x="5" y="1"/>
                  </a:cubicBezTo>
                  <a:close/>
                  <a:moveTo>
                    <a:pt x="100" y="83"/>
                  </a:moveTo>
                  <a:cubicBezTo>
                    <a:pt x="104" y="83"/>
                    <a:pt x="108" y="86"/>
                    <a:pt x="111" y="87"/>
                  </a:cubicBezTo>
                  <a:cubicBezTo>
                    <a:pt x="114" y="89"/>
                    <a:pt x="118" y="90"/>
                    <a:pt x="121" y="92"/>
                  </a:cubicBezTo>
                  <a:cubicBezTo>
                    <a:pt x="125" y="94"/>
                    <a:pt x="129" y="97"/>
                    <a:pt x="135" y="98"/>
                  </a:cubicBezTo>
                  <a:cubicBezTo>
                    <a:pt x="138" y="101"/>
                    <a:pt x="142" y="102"/>
                    <a:pt x="145" y="104"/>
                  </a:cubicBezTo>
                  <a:cubicBezTo>
                    <a:pt x="148" y="106"/>
                    <a:pt x="150" y="107"/>
                    <a:pt x="153" y="108"/>
                  </a:cubicBezTo>
                  <a:cubicBezTo>
                    <a:pt x="156" y="110"/>
                    <a:pt x="159" y="112"/>
                    <a:pt x="162" y="113"/>
                  </a:cubicBezTo>
                  <a:cubicBezTo>
                    <a:pt x="179" y="122"/>
                    <a:pt x="197" y="130"/>
                    <a:pt x="214" y="139"/>
                  </a:cubicBezTo>
                  <a:cubicBezTo>
                    <a:pt x="216" y="140"/>
                    <a:pt x="219" y="142"/>
                    <a:pt x="222" y="142"/>
                  </a:cubicBezTo>
                  <a:cubicBezTo>
                    <a:pt x="226" y="132"/>
                    <a:pt x="231" y="123"/>
                    <a:pt x="235" y="114"/>
                  </a:cubicBezTo>
                  <a:cubicBezTo>
                    <a:pt x="230" y="111"/>
                    <a:pt x="224" y="107"/>
                    <a:pt x="218" y="104"/>
                  </a:cubicBezTo>
                  <a:cubicBezTo>
                    <a:pt x="219" y="103"/>
                    <a:pt x="220" y="102"/>
                    <a:pt x="220" y="100"/>
                  </a:cubicBezTo>
                  <a:cubicBezTo>
                    <a:pt x="216" y="97"/>
                    <a:pt x="209" y="95"/>
                    <a:pt x="207" y="92"/>
                  </a:cubicBezTo>
                  <a:cubicBezTo>
                    <a:pt x="212" y="93"/>
                    <a:pt x="215" y="96"/>
                    <a:pt x="221" y="97"/>
                  </a:cubicBezTo>
                  <a:cubicBezTo>
                    <a:pt x="224" y="89"/>
                    <a:pt x="223" y="82"/>
                    <a:pt x="224" y="74"/>
                  </a:cubicBezTo>
                  <a:cubicBezTo>
                    <a:pt x="220" y="71"/>
                    <a:pt x="212" y="76"/>
                    <a:pt x="209" y="74"/>
                  </a:cubicBezTo>
                  <a:cubicBezTo>
                    <a:pt x="214" y="73"/>
                    <a:pt x="218" y="70"/>
                    <a:pt x="224" y="72"/>
                  </a:cubicBezTo>
                  <a:cubicBezTo>
                    <a:pt x="224" y="64"/>
                    <a:pt x="223" y="55"/>
                    <a:pt x="219" y="49"/>
                  </a:cubicBezTo>
                  <a:cubicBezTo>
                    <a:pt x="217" y="50"/>
                    <a:pt x="215" y="52"/>
                    <a:pt x="213" y="54"/>
                  </a:cubicBezTo>
                  <a:cubicBezTo>
                    <a:pt x="211" y="56"/>
                    <a:pt x="208" y="60"/>
                    <a:pt x="206" y="57"/>
                  </a:cubicBezTo>
                  <a:cubicBezTo>
                    <a:pt x="210" y="55"/>
                    <a:pt x="214" y="50"/>
                    <a:pt x="218" y="46"/>
                  </a:cubicBezTo>
                  <a:cubicBezTo>
                    <a:pt x="217" y="45"/>
                    <a:pt x="216" y="44"/>
                    <a:pt x="216" y="42"/>
                  </a:cubicBezTo>
                  <a:cubicBezTo>
                    <a:pt x="211" y="36"/>
                    <a:pt x="205" y="30"/>
                    <a:pt x="198" y="27"/>
                  </a:cubicBezTo>
                  <a:cubicBezTo>
                    <a:pt x="197" y="29"/>
                    <a:pt x="195" y="31"/>
                    <a:pt x="194" y="34"/>
                  </a:cubicBezTo>
                  <a:cubicBezTo>
                    <a:pt x="193" y="36"/>
                    <a:pt x="191" y="40"/>
                    <a:pt x="189" y="39"/>
                  </a:cubicBezTo>
                  <a:cubicBezTo>
                    <a:pt x="191" y="34"/>
                    <a:pt x="193" y="30"/>
                    <a:pt x="196" y="26"/>
                  </a:cubicBezTo>
                  <a:cubicBezTo>
                    <a:pt x="190" y="20"/>
                    <a:pt x="180" y="17"/>
                    <a:pt x="169" y="16"/>
                  </a:cubicBezTo>
                  <a:cubicBezTo>
                    <a:pt x="169" y="19"/>
                    <a:pt x="168" y="24"/>
                    <a:pt x="169" y="29"/>
                  </a:cubicBezTo>
                  <a:cubicBezTo>
                    <a:pt x="169" y="31"/>
                    <a:pt x="171" y="32"/>
                    <a:pt x="169" y="33"/>
                  </a:cubicBezTo>
                  <a:cubicBezTo>
                    <a:pt x="166" y="29"/>
                    <a:pt x="167" y="21"/>
                    <a:pt x="166" y="16"/>
                  </a:cubicBezTo>
                  <a:cubicBezTo>
                    <a:pt x="155" y="16"/>
                    <a:pt x="149" y="17"/>
                    <a:pt x="139" y="20"/>
                  </a:cubicBezTo>
                  <a:cubicBezTo>
                    <a:pt x="140" y="26"/>
                    <a:pt x="144" y="29"/>
                    <a:pt x="146" y="35"/>
                  </a:cubicBezTo>
                  <a:cubicBezTo>
                    <a:pt x="144" y="35"/>
                    <a:pt x="144" y="33"/>
                    <a:pt x="143" y="32"/>
                  </a:cubicBezTo>
                  <a:cubicBezTo>
                    <a:pt x="141" y="28"/>
                    <a:pt x="139" y="24"/>
                    <a:pt x="136" y="21"/>
                  </a:cubicBezTo>
                  <a:cubicBezTo>
                    <a:pt x="128" y="24"/>
                    <a:pt x="120" y="29"/>
                    <a:pt x="115" y="35"/>
                  </a:cubicBezTo>
                  <a:cubicBezTo>
                    <a:pt x="119" y="38"/>
                    <a:pt x="125" y="40"/>
                    <a:pt x="127" y="44"/>
                  </a:cubicBezTo>
                  <a:cubicBezTo>
                    <a:pt x="122" y="42"/>
                    <a:pt x="118" y="39"/>
                    <a:pt x="113" y="37"/>
                  </a:cubicBezTo>
                  <a:cubicBezTo>
                    <a:pt x="111" y="40"/>
                    <a:pt x="108" y="42"/>
                    <a:pt x="107" y="46"/>
                  </a:cubicBezTo>
                  <a:cubicBezTo>
                    <a:pt x="108" y="46"/>
                    <a:pt x="108" y="46"/>
                    <a:pt x="109" y="46"/>
                  </a:cubicBezTo>
                  <a:cubicBezTo>
                    <a:pt x="112" y="47"/>
                    <a:pt x="115" y="49"/>
                    <a:pt x="117" y="51"/>
                  </a:cubicBezTo>
                  <a:cubicBezTo>
                    <a:pt x="119" y="53"/>
                    <a:pt x="123" y="54"/>
                    <a:pt x="124" y="57"/>
                  </a:cubicBezTo>
                  <a:cubicBezTo>
                    <a:pt x="120" y="58"/>
                    <a:pt x="117" y="52"/>
                    <a:pt x="113" y="52"/>
                  </a:cubicBezTo>
                  <a:cubicBezTo>
                    <a:pt x="113" y="51"/>
                    <a:pt x="113" y="51"/>
                    <a:pt x="112" y="51"/>
                  </a:cubicBezTo>
                  <a:cubicBezTo>
                    <a:pt x="110" y="50"/>
                    <a:pt x="109" y="49"/>
                    <a:pt x="107" y="48"/>
                  </a:cubicBezTo>
                  <a:cubicBezTo>
                    <a:pt x="106" y="48"/>
                    <a:pt x="105" y="47"/>
                    <a:pt x="104" y="47"/>
                  </a:cubicBezTo>
                  <a:cubicBezTo>
                    <a:pt x="99" y="43"/>
                    <a:pt x="93" y="41"/>
                    <a:pt x="87" y="38"/>
                  </a:cubicBezTo>
                  <a:cubicBezTo>
                    <a:pt x="87" y="40"/>
                    <a:pt x="85" y="41"/>
                    <a:pt x="85" y="43"/>
                  </a:cubicBezTo>
                  <a:cubicBezTo>
                    <a:pt x="84" y="46"/>
                    <a:pt x="82" y="49"/>
                    <a:pt x="81" y="52"/>
                  </a:cubicBezTo>
                  <a:cubicBezTo>
                    <a:pt x="81" y="53"/>
                    <a:pt x="81" y="54"/>
                    <a:pt x="80" y="55"/>
                  </a:cubicBezTo>
                  <a:cubicBezTo>
                    <a:pt x="80" y="55"/>
                    <a:pt x="79" y="55"/>
                    <a:pt x="79" y="55"/>
                  </a:cubicBezTo>
                  <a:cubicBezTo>
                    <a:pt x="79" y="56"/>
                    <a:pt x="79" y="57"/>
                    <a:pt x="79" y="57"/>
                  </a:cubicBezTo>
                  <a:cubicBezTo>
                    <a:pt x="78" y="59"/>
                    <a:pt x="77" y="59"/>
                    <a:pt x="78" y="62"/>
                  </a:cubicBezTo>
                  <a:cubicBezTo>
                    <a:pt x="79" y="62"/>
                    <a:pt x="81" y="65"/>
                    <a:pt x="83" y="66"/>
                  </a:cubicBezTo>
                  <a:cubicBezTo>
                    <a:pt x="84" y="66"/>
                    <a:pt x="84" y="63"/>
                    <a:pt x="86" y="64"/>
                  </a:cubicBezTo>
                  <a:cubicBezTo>
                    <a:pt x="86" y="66"/>
                    <a:pt x="85" y="66"/>
                    <a:pt x="84" y="67"/>
                  </a:cubicBezTo>
                  <a:cubicBezTo>
                    <a:pt x="85" y="68"/>
                    <a:pt x="86" y="70"/>
                    <a:pt x="88" y="71"/>
                  </a:cubicBezTo>
                  <a:cubicBezTo>
                    <a:pt x="89" y="69"/>
                    <a:pt x="89" y="67"/>
                    <a:pt x="91" y="66"/>
                  </a:cubicBezTo>
                  <a:cubicBezTo>
                    <a:pt x="92" y="68"/>
                    <a:pt x="90" y="70"/>
                    <a:pt x="89" y="72"/>
                  </a:cubicBezTo>
                  <a:cubicBezTo>
                    <a:pt x="93" y="76"/>
                    <a:pt x="96" y="79"/>
                    <a:pt x="100" y="83"/>
                  </a:cubicBezTo>
                  <a:close/>
                  <a:moveTo>
                    <a:pt x="11" y="13"/>
                  </a:moveTo>
                  <a:cubicBezTo>
                    <a:pt x="14" y="19"/>
                    <a:pt x="17" y="26"/>
                    <a:pt x="19" y="30"/>
                  </a:cubicBezTo>
                  <a:cubicBezTo>
                    <a:pt x="19" y="29"/>
                    <a:pt x="20" y="29"/>
                    <a:pt x="21" y="28"/>
                  </a:cubicBezTo>
                  <a:cubicBezTo>
                    <a:pt x="19" y="26"/>
                    <a:pt x="17" y="24"/>
                    <a:pt x="17" y="22"/>
                  </a:cubicBezTo>
                  <a:cubicBezTo>
                    <a:pt x="21" y="23"/>
                    <a:pt x="21" y="28"/>
                    <a:pt x="26" y="29"/>
                  </a:cubicBezTo>
                  <a:cubicBezTo>
                    <a:pt x="27" y="21"/>
                    <a:pt x="18" y="20"/>
                    <a:pt x="15" y="15"/>
                  </a:cubicBezTo>
                  <a:cubicBezTo>
                    <a:pt x="21" y="17"/>
                    <a:pt x="23" y="22"/>
                    <a:pt x="29" y="24"/>
                  </a:cubicBezTo>
                  <a:cubicBezTo>
                    <a:pt x="30" y="22"/>
                    <a:pt x="30" y="22"/>
                    <a:pt x="30" y="20"/>
                  </a:cubicBezTo>
                  <a:cubicBezTo>
                    <a:pt x="27" y="18"/>
                    <a:pt x="24" y="18"/>
                    <a:pt x="21" y="16"/>
                  </a:cubicBezTo>
                  <a:cubicBezTo>
                    <a:pt x="21" y="16"/>
                    <a:pt x="20" y="15"/>
                    <a:pt x="20" y="14"/>
                  </a:cubicBezTo>
                  <a:cubicBezTo>
                    <a:pt x="17" y="12"/>
                    <a:pt x="14" y="11"/>
                    <a:pt x="11" y="10"/>
                  </a:cubicBezTo>
                  <a:cubicBezTo>
                    <a:pt x="11" y="12"/>
                    <a:pt x="11" y="12"/>
                    <a:pt x="11" y="13"/>
                  </a:cubicBezTo>
                  <a:close/>
                  <a:moveTo>
                    <a:pt x="31" y="26"/>
                  </a:moveTo>
                  <a:cubicBezTo>
                    <a:pt x="35" y="28"/>
                    <a:pt x="36" y="32"/>
                    <a:pt x="41" y="34"/>
                  </a:cubicBezTo>
                  <a:cubicBezTo>
                    <a:pt x="42" y="37"/>
                    <a:pt x="46" y="38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9" y="43"/>
                    <a:pt x="51" y="43"/>
                    <a:pt x="51" y="44"/>
                  </a:cubicBezTo>
                  <a:cubicBezTo>
                    <a:pt x="63" y="56"/>
                    <a:pt x="76" y="68"/>
                    <a:pt x="89" y="79"/>
                  </a:cubicBezTo>
                  <a:cubicBezTo>
                    <a:pt x="91" y="83"/>
                    <a:pt x="96" y="84"/>
                    <a:pt x="98" y="88"/>
                  </a:cubicBezTo>
                  <a:cubicBezTo>
                    <a:pt x="102" y="91"/>
                    <a:pt x="107" y="95"/>
                    <a:pt x="111" y="99"/>
                  </a:cubicBezTo>
                  <a:cubicBezTo>
                    <a:pt x="119" y="108"/>
                    <a:pt x="130" y="115"/>
                    <a:pt x="138" y="124"/>
                  </a:cubicBezTo>
                  <a:cubicBezTo>
                    <a:pt x="140" y="124"/>
                    <a:pt x="140" y="126"/>
                    <a:pt x="141" y="126"/>
                  </a:cubicBezTo>
                  <a:cubicBezTo>
                    <a:pt x="141" y="127"/>
                    <a:pt x="141" y="127"/>
                    <a:pt x="142" y="128"/>
                  </a:cubicBezTo>
                  <a:cubicBezTo>
                    <a:pt x="145" y="129"/>
                    <a:pt x="147" y="132"/>
                    <a:pt x="149" y="133"/>
                  </a:cubicBezTo>
                  <a:cubicBezTo>
                    <a:pt x="149" y="134"/>
                    <a:pt x="150" y="134"/>
                    <a:pt x="151" y="135"/>
                  </a:cubicBezTo>
                  <a:cubicBezTo>
                    <a:pt x="151" y="135"/>
                    <a:pt x="151" y="136"/>
                    <a:pt x="152" y="136"/>
                  </a:cubicBezTo>
                  <a:cubicBezTo>
                    <a:pt x="152" y="137"/>
                    <a:pt x="153" y="137"/>
                    <a:pt x="154" y="138"/>
                  </a:cubicBezTo>
                  <a:cubicBezTo>
                    <a:pt x="156" y="140"/>
                    <a:pt x="159" y="145"/>
                    <a:pt x="159" y="139"/>
                  </a:cubicBezTo>
                  <a:cubicBezTo>
                    <a:pt x="158" y="139"/>
                    <a:pt x="157" y="138"/>
                    <a:pt x="156" y="138"/>
                  </a:cubicBezTo>
                  <a:cubicBezTo>
                    <a:pt x="156" y="137"/>
                    <a:pt x="155" y="136"/>
                    <a:pt x="153" y="135"/>
                  </a:cubicBezTo>
                  <a:cubicBezTo>
                    <a:pt x="147" y="128"/>
                    <a:pt x="140" y="122"/>
                    <a:pt x="133" y="116"/>
                  </a:cubicBezTo>
                  <a:cubicBezTo>
                    <a:pt x="132" y="115"/>
                    <a:pt x="131" y="113"/>
                    <a:pt x="129" y="112"/>
                  </a:cubicBezTo>
                  <a:cubicBezTo>
                    <a:pt x="126" y="109"/>
                    <a:pt x="122" y="106"/>
                    <a:pt x="119" y="103"/>
                  </a:cubicBezTo>
                  <a:cubicBezTo>
                    <a:pt x="106" y="90"/>
                    <a:pt x="91" y="78"/>
                    <a:pt x="78" y="65"/>
                  </a:cubicBezTo>
                  <a:cubicBezTo>
                    <a:pt x="77" y="64"/>
                    <a:pt x="75" y="64"/>
                    <a:pt x="75" y="63"/>
                  </a:cubicBezTo>
                  <a:cubicBezTo>
                    <a:pt x="75" y="62"/>
                    <a:pt x="76" y="62"/>
                    <a:pt x="75" y="62"/>
                  </a:cubicBezTo>
                  <a:cubicBezTo>
                    <a:pt x="61" y="49"/>
                    <a:pt x="47" y="35"/>
                    <a:pt x="32" y="23"/>
                  </a:cubicBezTo>
                  <a:cubicBezTo>
                    <a:pt x="32" y="24"/>
                    <a:pt x="32" y="24"/>
                    <a:pt x="31" y="26"/>
                  </a:cubicBezTo>
                  <a:close/>
                  <a:moveTo>
                    <a:pt x="27" y="31"/>
                  </a:moveTo>
                  <a:cubicBezTo>
                    <a:pt x="33" y="35"/>
                    <a:pt x="37" y="40"/>
                    <a:pt x="41" y="44"/>
                  </a:cubicBezTo>
                  <a:cubicBezTo>
                    <a:pt x="43" y="46"/>
                    <a:pt x="47" y="48"/>
                    <a:pt x="48" y="49"/>
                  </a:cubicBezTo>
                  <a:cubicBezTo>
                    <a:pt x="50" y="51"/>
                    <a:pt x="51" y="53"/>
                    <a:pt x="53" y="55"/>
                  </a:cubicBezTo>
                  <a:cubicBezTo>
                    <a:pt x="61" y="62"/>
                    <a:pt x="68" y="69"/>
                    <a:pt x="76" y="76"/>
                  </a:cubicBezTo>
                  <a:cubicBezTo>
                    <a:pt x="79" y="79"/>
                    <a:pt x="84" y="82"/>
                    <a:pt x="86" y="85"/>
                  </a:cubicBezTo>
                  <a:cubicBezTo>
                    <a:pt x="90" y="89"/>
                    <a:pt x="95" y="94"/>
                    <a:pt x="99" y="97"/>
                  </a:cubicBezTo>
                  <a:cubicBezTo>
                    <a:pt x="109" y="108"/>
                    <a:pt x="121" y="116"/>
                    <a:pt x="131" y="127"/>
                  </a:cubicBezTo>
                  <a:cubicBezTo>
                    <a:pt x="139" y="133"/>
                    <a:pt x="146" y="141"/>
                    <a:pt x="154" y="148"/>
                  </a:cubicBezTo>
                  <a:cubicBezTo>
                    <a:pt x="155" y="147"/>
                    <a:pt x="156" y="146"/>
                    <a:pt x="157" y="144"/>
                  </a:cubicBezTo>
                  <a:cubicBezTo>
                    <a:pt x="142" y="131"/>
                    <a:pt x="127" y="116"/>
                    <a:pt x="112" y="103"/>
                  </a:cubicBezTo>
                  <a:cubicBezTo>
                    <a:pt x="105" y="96"/>
                    <a:pt x="97" y="90"/>
                    <a:pt x="90" y="83"/>
                  </a:cubicBezTo>
                  <a:cubicBezTo>
                    <a:pt x="73" y="67"/>
                    <a:pt x="56" y="51"/>
                    <a:pt x="38" y="35"/>
                  </a:cubicBezTo>
                  <a:cubicBezTo>
                    <a:pt x="35" y="32"/>
                    <a:pt x="32" y="29"/>
                    <a:pt x="29" y="26"/>
                  </a:cubicBezTo>
                  <a:cubicBezTo>
                    <a:pt x="29" y="26"/>
                    <a:pt x="28" y="26"/>
                    <a:pt x="28" y="26"/>
                  </a:cubicBezTo>
                  <a:cubicBezTo>
                    <a:pt x="28" y="28"/>
                    <a:pt x="28" y="29"/>
                    <a:pt x="27" y="31"/>
                  </a:cubicBezTo>
                  <a:close/>
                  <a:moveTo>
                    <a:pt x="133" y="132"/>
                  </a:moveTo>
                  <a:cubicBezTo>
                    <a:pt x="133" y="131"/>
                    <a:pt x="133" y="131"/>
                    <a:pt x="133" y="130"/>
                  </a:cubicBezTo>
                  <a:cubicBezTo>
                    <a:pt x="126" y="124"/>
                    <a:pt x="119" y="118"/>
                    <a:pt x="112" y="112"/>
                  </a:cubicBezTo>
                  <a:cubicBezTo>
                    <a:pt x="102" y="103"/>
                    <a:pt x="92" y="93"/>
                    <a:pt x="81" y="85"/>
                  </a:cubicBezTo>
                  <a:cubicBezTo>
                    <a:pt x="81" y="84"/>
                    <a:pt x="81" y="84"/>
                    <a:pt x="81" y="83"/>
                  </a:cubicBezTo>
                  <a:cubicBezTo>
                    <a:pt x="63" y="66"/>
                    <a:pt x="44" y="48"/>
                    <a:pt x="25" y="31"/>
                  </a:cubicBezTo>
                  <a:cubicBezTo>
                    <a:pt x="23" y="32"/>
                    <a:pt x="22" y="30"/>
                    <a:pt x="21" y="30"/>
                  </a:cubicBezTo>
                  <a:cubicBezTo>
                    <a:pt x="22" y="31"/>
                    <a:pt x="20" y="31"/>
                    <a:pt x="20" y="32"/>
                  </a:cubicBezTo>
                  <a:cubicBezTo>
                    <a:pt x="20" y="32"/>
                    <a:pt x="25" y="37"/>
                    <a:pt x="26" y="37"/>
                  </a:cubicBezTo>
                  <a:cubicBezTo>
                    <a:pt x="28" y="39"/>
                    <a:pt x="29" y="40"/>
                    <a:pt x="31" y="42"/>
                  </a:cubicBezTo>
                  <a:cubicBezTo>
                    <a:pt x="35" y="45"/>
                    <a:pt x="39" y="49"/>
                    <a:pt x="42" y="52"/>
                  </a:cubicBezTo>
                  <a:cubicBezTo>
                    <a:pt x="43" y="54"/>
                    <a:pt x="46" y="54"/>
                    <a:pt x="47" y="55"/>
                  </a:cubicBezTo>
                  <a:cubicBezTo>
                    <a:pt x="49" y="56"/>
                    <a:pt x="50" y="59"/>
                    <a:pt x="51" y="60"/>
                  </a:cubicBezTo>
                  <a:cubicBezTo>
                    <a:pt x="59" y="68"/>
                    <a:pt x="68" y="76"/>
                    <a:pt x="76" y="83"/>
                  </a:cubicBezTo>
                  <a:cubicBezTo>
                    <a:pt x="80" y="87"/>
                    <a:pt x="84" y="90"/>
                    <a:pt x="87" y="94"/>
                  </a:cubicBezTo>
                  <a:cubicBezTo>
                    <a:pt x="105" y="109"/>
                    <a:pt x="124" y="127"/>
                    <a:pt x="142" y="143"/>
                  </a:cubicBezTo>
                  <a:cubicBezTo>
                    <a:pt x="143" y="144"/>
                    <a:pt x="144" y="145"/>
                    <a:pt x="146" y="146"/>
                  </a:cubicBezTo>
                  <a:cubicBezTo>
                    <a:pt x="148" y="149"/>
                    <a:pt x="149" y="152"/>
                    <a:pt x="152" y="149"/>
                  </a:cubicBezTo>
                  <a:cubicBezTo>
                    <a:pt x="146" y="143"/>
                    <a:pt x="140" y="137"/>
                    <a:pt x="133" y="132"/>
                  </a:cubicBezTo>
                  <a:close/>
                  <a:moveTo>
                    <a:pt x="148" y="152"/>
                  </a:moveTo>
                  <a:cubicBezTo>
                    <a:pt x="149" y="156"/>
                    <a:pt x="155" y="153"/>
                    <a:pt x="157" y="151"/>
                  </a:cubicBezTo>
                  <a:cubicBezTo>
                    <a:pt x="160" y="149"/>
                    <a:pt x="162" y="146"/>
                    <a:pt x="163" y="144"/>
                  </a:cubicBezTo>
                  <a:cubicBezTo>
                    <a:pt x="162" y="143"/>
                    <a:pt x="162" y="142"/>
                    <a:pt x="163" y="142"/>
                  </a:cubicBezTo>
                  <a:cubicBezTo>
                    <a:pt x="162" y="141"/>
                    <a:pt x="163" y="140"/>
                    <a:pt x="162" y="141"/>
                  </a:cubicBezTo>
                  <a:cubicBezTo>
                    <a:pt x="160" y="146"/>
                    <a:pt x="155" y="151"/>
                    <a:pt x="148" y="152"/>
                  </a:cubicBezTo>
                  <a:close/>
                  <a:moveTo>
                    <a:pt x="153" y="155"/>
                  </a:moveTo>
                  <a:cubicBezTo>
                    <a:pt x="155" y="156"/>
                    <a:pt x="155" y="159"/>
                    <a:pt x="157" y="159"/>
                  </a:cubicBezTo>
                  <a:cubicBezTo>
                    <a:pt x="157" y="159"/>
                    <a:pt x="157" y="158"/>
                    <a:pt x="158" y="158"/>
                  </a:cubicBezTo>
                  <a:cubicBezTo>
                    <a:pt x="162" y="156"/>
                    <a:pt x="166" y="154"/>
                    <a:pt x="167" y="151"/>
                  </a:cubicBezTo>
                  <a:cubicBezTo>
                    <a:pt x="167" y="150"/>
                    <a:pt x="165" y="149"/>
                    <a:pt x="166" y="148"/>
                  </a:cubicBezTo>
                  <a:cubicBezTo>
                    <a:pt x="166" y="147"/>
                    <a:pt x="165" y="146"/>
                    <a:pt x="164" y="146"/>
                  </a:cubicBezTo>
                  <a:cubicBezTo>
                    <a:pt x="162" y="150"/>
                    <a:pt x="158" y="153"/>
                    <a:pt x="153" y="155"/>
                  </a:cubicBezTo>
                  <a:close/>
                  <a:moveTo>
                    <a:pt x="164" y="158"/>
                  </a:moveTo>
                  <a:cubicBezTo>
                    <a:pt x="162" y="159"/>
                    <a:pt x="159" y="159"/>
                    <a:pt x="158" y="161"/>
                  </a:cubicBezTo>
                  <a:cubicBezTo>
                    <a:pt x="159" y="161"/>
                    <a:pt x="161" y="160"/>
                    <a:pt x="163" y="159"/>
                  </a:cubicBezTo>
                  <a:cubicBezTo>
                    <a:pt x="166" y="157"/>
                    <a:pt x="169" y="155"/>
                    <a:pt x="169" y="151"/>
                  </a:cubicBezTo>
                  <a:cubicBezTo>
                    <a:pt x="168" y="153"/>
                    <a:pt x="166" y="156"/>
                    <a:pt x="164" y="158"/>
                  </a:cubicBezTo>
                  <a:close/>
                  <a:moveTo>
                    <a:pt x="160" y="162"/>
                  </a:moveTo>
                  <a:cubicBezTo>
                    <a:pt x="161" y="163"/>
                    <a:pt x="162" y="164"/>
                    <a:pt x="163" y="165"/>
                  </a:cubicBezTo>
                  <a:cubicBezTo>
                    <a:pt x="167" y="162"/>
                    <a:pt x="171" y="159"/>
                    <a:pt x="173" y="154"/>
                  </a:cubicBezTo>
                  <a:cubicBezTo>
                    <a:pt x="172" y="154"/>
                    <a:pt x="172" y="154"/>
                    <a:pt x="171" y="154"/>
                  </a:cubicBezTo>
                  <a:cubicBezTo>
                    <a:pt x="169" y="158"/>
                    <a:pt x="165" y="160"/>
                    <a:pt x="160" y="162"/>
                  </a:cubicBezTo>
                  <a:close/>
                  <a:moveTo>
                    <a:pt x="176" y="155"/>
                  </a:moveTo>
                  <a:cubicBezTo>
                    <a:pt x="173" y="160"/>
                    <a:pt x="168" y="164"/>
                    <a:pt x="163" y="168"/>
                  </a:cubicBezTo>
                  <a:cubicBezTo>
                    <a:pt x="167" y="168"/>
                    <a:pt x="170" y="165"/>
                    <a:pt x="172" y="164"/>
                  </a:cubicBezTo>
                  <a:cubicBezTo>
                    <a:pt x="174" y="161"/>
                    <a:pt x="178" y="160"/>
                    <a:pt x="177" y="155"/>
                  </a:cubicBezTo>
                  <a:cubicBezTo>
                    <a:pt x="176" y="155"/>
                    <a:pt x="177" y="154"/>
                    <a:pt x="176" y="155"/>
                  </a:cubicBezTo>
                  <a:close/>
                  <a:moveTo>
                    <a:pt x="176" y="163"/>
                  </a:moveTo>
                  <a:cubicBezTo>
                    <a:pt x="175" y="165"/>
                    <a:pt x="171" y="167"/>
                    <a:pt x="171" y="168"/>
                  </a:cubicBezTo>
                  <a:cubicBezTo>
                    <a:pt x="171" y="169"/>
                    <a:pt x="174" y="171"/>
                    <a:pt x="173" y="172"/>
                  </a:cubicBezTo>
                  <a:cubicBezTo>
                    <a:pt x="176" y="177"/>
                    <a:pt x="184" y="171"/>
                    <a:pt x="184" y="166"/>
                  </a:cubicBezTo>
                  <a:cubicBezTo>
                    <a:pt x="184" y="164"/>
                    <a:pt x="181" y="161"/>
                    <a:pt x="179" y="159"/>
                  </a:cubicBezTo>
                  <a:cubicBezTo>
                    <a:pt x="178" y="160"/>
                    <a:pt x="177" y="162"/>
                    <a:pt x="17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20" name="Freeform 269"/>
            <p:cNvSpPr/>
            <p:nvPr/>
          </p:nvSpPr>
          <p:spPr bwMode="auto">
            <a:xfrm>
              <a:off x="2641600" y="852488"/>
              <a:ext cx="25400" cy="50800"/>
            </a:xfrm>
            <a:custGeom>
              <a:avLst/>
              <a:gdLst>
                <a:gd name="T0" fmla="*/ 7 w 8"/>
                <a:gd name="T1" fmla="*/ 0 h 16"/>
                <a:gd name="T2" fmla="*/ 8 w 8"/>
                <a:gd name="T3" fmla="*/ 0 h 16"/>
                <a:gd name="T4" fmla="*/ 3 w 8"/>
                <a:gd name="T5" fmla="*/ 15 h 16"/>
                <a:gd name="T6" fmla="*/ 0 w 8"/>
                <a:gd name="T7" fmla="*/ 15 h 16"/>
                <a:gd name="T8" fmla="*/ 3 w 8"/>
                <a:gd name="T9" fmla="*/ 9 h 16"/>
                <a:gd name="T10" fmla="*/ 3 w 8"/>
                <a:gd name="T11" fmla="*/ 9 h 16"/>
                <a:gd name="T12" fmla="*/ 7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7" y="0"/>
                  </a:moveTo>
                  <a:cubicBezTo>
                    <a:pt x="8" y="0"/>
                    <a:pt x="7" y="0"/>
                    <a:pt x="8" y="0"/>
                  </a:cubicBezTo>
                  <a:cubicBezTo>
                    <a:pt x="6" y="5"/>
                    <a:pt x="5" y="10"/>
                    <a:pt x="3" y="15"/>
                  </a:cubicBezTo>
                  <a:cubicBezTo>
                    <a:pt x="2" y="15"/>
                    <a:pt x="2" y="16"/>
                    <a:pt x="0" y="15"/>
                  </a:cubicBezTo>
                  <a:cubicBezTo>
                    <a:pt x="1" y="13"/>
                    <a:pt x="3" y="10"/>
                    <a:pt x="3" y="9"/>
                  </a:cubicBezTo>
                  <a:cubicBezTo>
                    <a:pt x="3" y="9"/>
                    <a:pt x="3" y="7"/>
                    <a:pt x="3" y="9"/>
                  </a:cubicBezTo>
                  <a:cubicBezTo>
                    <a:pt x="4" y="6"/>
                    <a:pt x="5" y="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21" name="Freeform 270"/>
            <p:cNvSpPr/>
            <p:nvPr/>
          </p:nvSpPr>
          <p:spPr bwMode="auto">
            <a:xfrm>
              <a:off x="2711450" y="649288"/>
              <a:ext cx="19050" cy="19050"/>
            </a:xfrm>
            <a:custGeom>
              <a:avLst/>
              <a:gdLst>
                <a:gd name="T0" fmla="*/ 6 w 6"/>
                <a:gd name="T1" fmla="*/ 1 h 6"/>
                <a:gd name="T2" fmla="*/ 0 w 6"/>
                <a:gd name="T3" fmla="*/ 6 h 6"/>
                <a:gd name="T4" fmla="*/ 4 w 6"/>
                <a:gd name="T5" fmla="*/ 0 h 6"/>
                <a:gd name="T6" fmla="*/ 6 w 6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5" y="3"/>
                    <a:pt x="2" y="5"/>
                    <a:pt x="0" y="6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22" name="Freeform 271"/>
            <p:cNvSpPr>
              <a:spLocks noEditPoints="1"/>
            </p:cNvSpPr>
            <p:nvPr/>
          </p:nvSpPr>
          <p:spPr bwMode="auto">
            <a:xfrm>
              <a:off x="2062163" y="884238"/>
              <a:ext cx="355600" cy="173037"/>
            </a:xfrm>
            <a:custGeom>
              <a:avLst/>
              <a:gdLst>
                <a:gd name="T0" fmla="*/ 112 w 113"/>
                <a:gd name="T1" fmla="*/ 35 h 55"/>
                <a:gd name="T2" fmla="*/ 110 w 113"/>
                <a:gd name="T3" fmla="*/ 41 h 55"/>
                <a:gd name="T4" fmla="*/ 65 w 113"/>
                <a:gd name="T5" fmla="*/ 55 h 55"/>
                <a:gd name="T6" fmla="*/ 54 w 113"/>
                <a:gd name="T7" fmla="*/ 53 h 55"/>
                <a:gd name="T8" fmla="*/ 47 w 113"/>
                <a:gd name="T9" fmla="*/ 52 h 55"/>
                <a:gd name="T10" fmla="*/ 43 w 113"/>
                <a:gd name="T11" fmla="*/ 50 h 55"/>
                <a:gd name="T12" fmla="*/ 29 w 113"/>
                <a:gd name="T13" fmla="*/ 47 h 55"/>
                <a:gd name="T14" fmla="*/ 15 w 113"/>
                <a:gd name="T15" fmla="*/ 43 h 55"/>
                <a:gd name="T16" fmla="*/ 7 w 113"/>
                <a:gd name="T17" fmla="*/ 37 h 55"/>
                <a:gd name="T18" fmla="*/ 1 w 113"/>
                <a:gd name="T19" fmla="*/ 19 h 55"/>
                <a:gd name="T20" fmla="*/ 0 w 113"/>
                <a:gd name="T21" fmla="*/ 14 h 55"/>
                <a:gd name="T22" fmla="*/ 5 w 113"/>
                <a:gd name="T23" fmla="*/ 8 h 55"/>
                <a:gd name="T24" fmla="*/ 19 w 113"/>
                <a:gd name="T25" fmla="*/ 5 h 55"/>
                <a:gd name="T26" fmla="*/ 23 w 113"/>
                <a:gd name="T27" fmla="*/ 4 h 55"/>
                <a:gd name="T28" fmla="*/ 25 w 113"/>
                <a:gd name="T29" fmla="*/ 3 h 55"/>
                <a:gd name="T30" fmla="*/ 29 w 113"/>
                <a:gd name="T31" fmla="*/ 2 h 55"/>
                <a:gd name="T32" fmla="*/ 46 w 113"/>
                <a:gd name="T33" fmla="*/ 3 h 55"/>
                <a:gd name="T34" fmla="*/ 52 w 113"/>
                <a:gd name="T35" fmla="*/ 5 h 55"/>
                <a:gd name="T36" fmla="*/ 58 w 113"/>
                <a:gd name="T37" fmla="*/ 6 h 55"/>
                <a:gd name="T38" fmla="*/ 62 w 113"/>
                <a:gd name="T39" fmla="*/ 9 h 55"/>
                <a:gd name="T40" fmla="*/ 82 w 113"/>
                <a:gd name="T41" fmla="*/ 15 h 55"/>
                <a:gd name="T42" fmla="*/ 90 w 113"/>
                <a:gd name="T43" fmla="*/ 16 h 55"/>
                <a:gd name="T44" fmla="*/ 94 w 113"/>
                <a:gd name="T45" fmla="*/ 18 h 55"/>
                <a:gd name="T46" fmla="*/ 106 w 113"/>
                <a:gd name="T47" fmla="*/ 19 h 55"/>
                <a:gd name="T48" fmla="*/ 112 w 113"/>
                <a:gd name="T49" fmla="*/ 35 h 55"/>
                <a:gd name="T50" fmla="*/ 67 w 113"/>
                <a:gd name="T51" fmla="*/ 53 h 55"/>
                <a:gd name="T52" fmla="*/ 87 w 113"/>
                <a:gd name="T53" fmla="*/ 50 h 55"/>
                <a:gd name="T54" fmla="*/ 109 w 113"/>
                <a:gd name="T55" fmla="*/ 39 h 55"/>
                <a:gd name="T56" fmla="*/ 107 w 113"/>
                <a:gd name="T57" fmla="*/ 22 h 55"/>
                <a:gd name="T58" fmla="*/ 96 w 113"/>
                <a:gd name="T59" fmla="*/ 20 h 55"/>
                <a:gd name="T60" fmla="*/ 71 w 113"/>
                <a:gd name="T61" fmla="*/ 15 h 55"/>
                <a:gd name="T62" fmla="*/ 54 w 113"/>
                <a:gd name="T63" fmla="*/ 8 h 55"/>
                <a:gd name="T64" fmla="*/ 46 w 113"/>
                <a:gd name="T65" fmla="*/ 5 h 55"/>
                <a:gd name="T66" fmla="*/ 8 w 113"/>
                <a:gd name="T67" fmla="*/ 10 h 55"/>
                <a:gd name="T68" fmla="*/ 2 w 113"/>
                <a:gd name="T69" fmla="*/ 12 h 55"/>
                <a:gd name="T70" fmla="*/ 8 w 113"/>
                <a:gd name="T71" fmla="*/ 20 h 55"/>
                <a:gd name="T72" fmla="*/ 17 w 113"/>
                <a:gd name="T73" fmla="*/ 23 h 55"/>
                <a:gd name="T74" fmla="*/ 24 w 113"/>
                <a:gd name="T75" fmla="*/ 25 h 55"/>
                <a:gd name="T76" fmla="*/ 31 w 113"/>
                <a:gd name="T77" fmla="*/ 27 h 55"/>
                <a:gd name="T78" fmla="*/ 38 w 113"/>
                <a:gd name="T79" fmla="*/ 29 h 55"/>
                <a:gd name="T80" fmla="*/ 3 w 113"/>
                <a:gd name="T81" fmla="*/ 20 h 55"/>
                <a:gd name="T82" fmla="*/ 6 w 113"/>
                <a:gd name="T83" fmla="*/ 32 h 55"/>
                <a:gd name="T84" fmla="*/ 12 w 113"/>
                <a:gd name="T85" fmla="*/ 39 h 55"/>
                <a:gd name="T86" fmla="*/ 16 w 113"/>
                <a:gd name="T87" fmla="*/ 41 h 55"/>
                <a:gd name="T88" fmla="*/ 31 w 113"/>
                <a:gd name="T89" fmla="*/ 45 h 55"/>
                <a:gd name="T90" fmla="*/ 42 w 113"/>
                <a:gd name="T91" fmla="*/ 47 h 55"/>
                <a:gd name="T92" fmla="*/ 54 w 113"/>
                <a:gd name="T93" fmla="*/ 51 h 55"/>
                <a:gd name="T94" fmla="*/ 54 w 113"/>
                <a:gd name="T95" fmla="*/ 43 h 55"/>
                <a:gd name="T96" fmla="*/ 67 w 113"/>
                <a:gd name="T97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" h="55">
                  <a:moveTo>
                    <a:pt x="112" y="35"/>
                  </a:moveTo>
                  <a:cubicBezTo>
                    <a:pt x="113" y="37"/>
                    <a:pt x="111" y="38"/>
                    <a:pt x="110" y="41"/>
                  </a:cubicBezTo>
                  <a:cubicBezTo>
                    <a:pt x="98" y="49"/>
                    <a:pt x="82" y="55"/>
                    <a:pt x="65" y="55"/>
                  </a:cubicBezTo>
                  <a:cubicBezTo>
                    <a:pt x="61" y="55"/>
                    <a:pt x="58" y="54"/>
                    <a:pt x="54" y="53"/>
                  </a:cubicBezTo>
                  <a:cubicBezTo>
                    <a:pt x="52" y="52"/>
                    <a:pt x="49" y="52"/>
                    <a:pt x="47" y="52"/>
                  </a:cubicBezTo>
                  <a:cubicBezTo>
                    <a:pt x="45" y="51"/>
                    <a:pt x="44" y="50"/>
                    <a:pt x="43" y="50"/>
                  </a:cubicBezTo>
                  <a:cubicBezTo>
                    <a:pt x="38" y="49"/>
                    <a:pt x="34" y="49"/>
                    <a:pt x="29" y="47"/>
                  </a:cubicBezTo>
                  <a:cubicBezTo>
                    <a:pt x="24" y="46"/>
                    <a:pt x="20" y="44"/>
                    <a:pt x="15" y="43"/>
                  </a:cubicBezTo>
                  <a:cubicBezTo>
                    <a:pt x="12" y="41"/>
                    <a:pt x="10" y="40"/>
                    <a:pt x="7" y="37"/>
                  </a:cubicBezTo>
                  <a:cubicBezTo>
                    <a:pt x="4" y="32"/>
                    <a:pt x="3" y="26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1" y="12"/>
                    <a:pt x="4" y="9"/>
                    <a:pt x="5" y="8"/>
                  </a:cubicBezTo>
                  <a:cubicBezTo>
                    <a:pt x="9" y="6"/>
                    <a:pt x="15" y="6"/>
                    <a:pt x="19" y="5"/>
                  </a:cubicBezTo>
                  <a:cubicBezTo>
                    <a:pt x="20" y="5"/>
                    <a:pt x="22" y="4"/>
                    <a:pt x="23" y="4"/>
                  </a:cubicBezTo>
                  <a:cubicBezTo>
                    <a:pt x="24" y="4"/>
                    <a:pt x="24" y="4"/>
                    <a:pt x="25" y="3"/>
                  </a:cubicBezTo>
                  <a:cubicBezTo>
                    <a:pt x="27" y="3"/>
                    <a:pt x="28" y="2"/>
                    <a:pt x="29" y="2"/>
                  </a:cubicBezTo>
                  <a:cubicBezTo>
                    <a:pt x="35" y="0"/>
                    <a:pt x="41" y="2"/>
                    <a:pt x="46" y="3"/>
                  </a:cubicBezTo>
                  <a:cubicBezTo>
                    <a:pt x="48" y="3"/>
                    <a:pt x="50" y="4"/>
                    <a:pt x="52" y="5"/>
                  </a:cubicBezTo>
                  <a:cubicBezTo>
                    <a:pt x="54" y="5"/>
                    <a:pt x="56" y="6"/>
                    <a:pt x="58" y="6"/>
                  </a:cubicBezTo>
                  <a:cubicBezTo>
                    <a:pt x="59" y="7"/>
                    <a:pt x="60" y="8"/>
                    <a:pt x="62" y="9"/>
                  </a:cubicBezTo>
                  <a:cubicBezTo>
                    <a:pt x="68" y="11"/>
                    <a:pt x="75" y="13"/>
                    <a:pt x="82" y="15"/>
                  </a:cubicBezTo>
                  <a:cubicBezTo>
                    <a:pt x="85" y="15"/>
                    <a:pt x="87" y="15"/>
                    <a:pt x="90" y="16"/>
                  </a:cubicBezTo>
                  <a:cubicBezTo>
                    <a:pt x="91" y="16"/>
                    <a:pt x="92" y="17"/>
                    <a:pt x="94" y="18"/>
                  </a:cubicBezTo>
                  <a:cubicBezTo>
                    <a:pt x="99" y="18"/>
                    <a:pt x="104" y="17"/>
                    <a:pt x="106" y="19"/>
                  </a:cubicBezTo>
                  <a:cubicBezTo>
                    <a:pt x="111" y="22"/>
                    <a:pt x="112" y="31"/>
                    <a:pt x="112" y="35"/>
                  </a:cubicBezTo>
                  <a:close/>
                  <a:moveTo>
                    <a:pt x="67" y="53"/>
                  </a:moveTo>
                  <a:cubicBezTo>
                    <a:pt x="74" y="53"/>
                    <a:pt x="81" y="52"/>
                    <a:pt x="87" y="50"/>
                  </a:cubicBezTo>
                  <a:cubicBezTo>
                    <a:pt x="96" y="47"/>
                    <a:pt x="102" y="43"/>
                    <a:pt x="109" y="39"/>
                  </a:cubicBezTo>
                  <a:cubicBezTo>
                    <a:pt x="112" y="35"/>
                    <a:pt x="110" y="26"/>
                    <a:pt x="107" y="22"/>
                  </a:cubicBezTo>
                  <a:cubicBezTo>
                    <a:pt x="104" y="20"/>
                    <a:pt x="100" y="20"/>
                    <a:pt x="96" y="20"/>
                  </a:cubicBezTo>
                  <a:cubicBezTo>
                    <a:pt x="88" y="19"/>
                    <a:pt x="78" y="14"/>
                    <a:pt x="71" y="15"/>
                  </a:cubicBezTo>
                  <a:cubicBezTo>
                    <a:pt x="66" y="12"/>
                    <a:pt x="60" y="10"/>
                    <a:pt x="54" y="8"/>
                  </a:cubicBezTo>
                  <a:cubicBezTo>
                    <a:pt x="51" y="6"/>
                    <a:pt x="49" y="5"/>
                    <a:pt x="46" y="5"/>
                  </a:cubicBezTo>
                  <a:cubicBezTo>
                    <a:pt x="32" y="0"/>
                    <a:pt x="20" y="8"/>
                    <a:pt x="8" y="10"/>
                  </a:cubicBezTo>
                  <a:cubicBezTo>
                    <a:pt x="6" y="12"/>
                    <a:pt x="4" y="12"/>
                    <a:pt x="2" y="12"/>
                  </a:cubicBezTo>
                  <a:cubicBezTo>
                    <a:pt x="2" y="16"/>
                    <a:pt x="4" y="19"/>
                    <a:pt x="8" y="20"/>
                  </a:cubicBezTo>
                  <a:cubicBezTo>
                    <a:pt x="11" y="21"/>
                    <a:pt x="13" y="22"/>
                    <a:pt x="17" y="23"/>
                  </a:cubicBezTo>
                  <a:cubicBezTo>
                    <a:pt x="19" y="24"/>
                    <a:pt x="22" y="24"/>
                    <a:pt x="24" y="25"/>
                  </a:cubicBezTo>
                  <a:cubicBezTo>
                    <a:pt x="26" y="26"/>
                    <a:pt x="29" y="27"/>
                    <a:pt x="31" y="27"/>
                  </a:cubicBezTo>
                  <a:cubicBezTo>
                    <a:pt x="34" y="28"/>
                    <a:pt x="37" y="27"/>
                    <a:pt x="38" y="29"/>
                  </a:cubicBezTo>
                  <a:cubicBezTo>
                    <a:pt x="26" y="29"/>
                    <a:pt x="15" y="25"/>
                    <a:pt x="3" y="20"/>
                  </a:cubicBezTo>
                  <a:cubicBezTo>
                    <a:pt x="5" y="24"/>
                    <a:pt x="5" y="28"/>
                    <a:pt x="6" y="32"/>
                  </a:cubicBezTo>
                  <a:cubicBezTo>
                    <a:pt x="9" y="34"/>
                    <a:pt x="10" y="37"/>
                    <a:pt x="12" y="39"/>
                  </a:cubicBezTo>
                  <a:cubicBezTo>
                    <a:pt x="14" y="38"/>
                    <a:pt x="15" y="40"/>
                    <a:pt x="16" y="41"/>
                  </a:cubicBezTo>
                  <a:cubicBezTo>
                    <a:pt x="20" y="43"/>
                    <a:pt x="27" y="44"/>
                    <a:pt x="31" y="45"/>
                  </a:cubicBezTo>
                  <a:cubicBezTo>
                    <a:pt x="34" y="47"/>
                    <a:pt x="38" y="46"/>
                    <a:pt x="42" y="47"/>
                  </a:cubicBezTo>
                  <a:cubicBezTo>
                    <a:pt x="46" y="48"/>
                    <a:pt x="50" y="51"/>
                    <a:pt x="54" y="51"/>
                  </a:cubicBezTo>
                  <a:cubicBezTo>
                    <a:pt x="54" y="49"/>
                    <a:pt x="53" y="45"/>
                    <a:pt x="54" y="43"/>
                  </a:cubicBezTo>
                  <a:cubicBezTo>
                    <a:pt x="53" y="52"/>
                    <a:pt x="61" y="53"/>
                    <a:pt x="67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sp>
        <p:nvSpPr>
          <p:cNvPr id="123" name="Freeform 298"/>
          <p:cNvSpPr>
            <a:spLocks noEditPoints="1"/>
          </p:cNvSpPr>
          <p:nvPr/>
        </p:nvSpPr>
        <p:spPr bwMode="auto">
          <a:xfrm>
            <a:off x="2142763" y="1387115"/>
            <a:ext cx="601247" cy="373124"/>
          </a:xfrm>
          <a:custGeom>
            <a:avLst/>
            <a:gdLst>
              <a:gd name="T0" fmla="*/ 278 w 328"/>
              <a:gd name="T1" fmla="*/ 42 h 203"/>
              <a:gd name="T2" fmla="*/ 318 w 328"/>
              <a:gd name="T3" fmla="*/ 75 h 203"/>
              <a:gd name="T4" fmla="*/ 281 w 328"/>
              <a:gd name="T5" fmla="*/ 145 h 203"/>
              <a:gd name="T6" fmla="*/ 152 w 328"/>
              <a:gd name="T7" fmla="*/ 172 h 203"/>
              <a:gd name="T8" fmla="*/ 132 w 328"/>
              <a:gd name="T9" fmla="*/ 175 h 203"/>
              <a:gd name="T10" fmla="*/ 89 w 328"/>
              <a:gd name="T11" fmla="*/ 132 h 203"/>
              <a:gd name="T12" fmla="*/ 12 w 328"/>
              <a:gd name="T13" fmla="*/ 117 h 203"/>
              <a:gd name="T14" fmla="*/ 10 w 328"/>
              <a:gd name="T15" fmla="*/ 87 h 203"/>
              <a:gd name="T16" fmla="*/ 63 w 328"/>
              <a:gd name="T17" fmla="*/ 47 h 203"/>
              <a:gd name="T18" fmla="*/ 195 w 328"/>
              <a:gd name="T19" fmla="*/ 10 h 203"/>
              <a:gd name="T20" fmla="*/ 200 w 328"/>
              <a:gd name="T21" fmla="*/ 21 h 203"/>
              <a:gd name="T22" fmla="*/ 17 w 328"/>
              <a:gd name="T23" fmla="*/ 85 h 203"/>
              <a:gd name="T24" fmla="*/ 112 w 328"/>
              <a:gd name="T25" fmla="*/ 113 h 203"/>
              <a:gd name="T26" fmla="*/ 288 w 328"/>
              <a:gd name="T27" fmla="*/ 56 h 203"/>
              <a:gd name="T28" fmla="*/ 197 w 328"/>
              <a:gd name="T29" fmla="*/ 31 h 203"/>
              <a:gd name="T30" fmla="*/ 164 w 328"/>
              <a:gd name="T31" fmla="*/ 64 h 203"/>
              <a:gd name="T32" fmla="*/ 226 w 328"/>
              <a:gd name="T33" fmla="*/ 158 h 203"/>
              <a:gd name="T34" fmla="*/ 312 w 328"/>
              <a:gd name="T35" fmla="*/ 59 h 203"/>
              <a:gd name="T36" fmla="*/ 256 w 328"/>
              <a:gd name="T37" fmla="*/ 151 h 203"/>
              <a:gd name="T38" fmla="*/ 249 w 328"/>
              <a:gd name="T39" fmla="*/ 165 h 203"/>
              <a:gd name="T40" fmla="*/ 303 w 328"/>
              <a:gd name="T41" fmla="*/ 92 h 203"/>
              <a:gd name="T42" fmla="*/ 310 w 328"/>
              <a:gd name="T43" fmla="*/ 72 h 203"/>
              <a:gd name="T44" fmla="*/ 288 w 328"/>
              <a:gd name="T45" fmla="*/ 96 h 203"/>
              <a:gd name="T46" fmla="*/ 225 w 328"/>
              <a:gd name="T47" fmla="*/ 182 h 203"/>
              <a:gd name="T48" fmla="*/ 254 w 328"/>
              <a:gd name="T49" fmla="*/ 166 h 203"/>
              <a:gd name="T50" fmla="*/ 207 w 328"/>
              <a:gd name="T51" fmla="*/ 186 h 203"/>
              <a:gd name="T52" fmla="*/ 180 w 328"/>
              <a:gd name="T53" fmla="*/ 181 h 203"/>
              <a:gd name="T54" fmla="*/ 239 w 328"/>
              <a:gd name="T55" fmla="*/ 189 h 203"/>
              <a:gd name="T56" fmla="*/ 284 w 328"/>
              <a:gd name="T57" fmla="*/ 134 h 203"/>
              <a:gd name="T58" fmla="*/ 322 w 328"/>
              <a:gd name="T59" fmla="*/ 80 h 203"/>
              <a:gd name="T60" fmla="*/ 47 w 328"/>
              <a:gd name="T61" fmla="*/ 106 h 203"/>
              <a:gd name="T62" fmla="*/ 89 w 328"/>
              <a:gd name="T63" fmla="*/ 123 h 203"/>
              <a:gd name="T64" fmla="*/ 97 w 328"/>
              <a:gd name="T65" fmla="*/ 115 h 203"/>
              <a:gd name="T66" fmla="*/ 108 w 328"/>
              <a:gd name="T67" fmla="*/ 111 h 203"/>
              <a:gd name="T68" fmla="*/ 20 w 328"/>
              <a:gd name="T69" fmla="*/ 95 h 203"/>
              <a:gd name="T70" fmla="*/ 4 w 328"/>
              <a:gd name="T71" fmla="*/ 111 h 203"/>
              <a:gd name="T72" fmla="*/ 77 w 328"/>
              <a:gd name="T73" fmla="*/ 123 h 203"/>
              <a:gd name="T74" fmla="*/ 4 w 328"/>
              <a:gd name="T75" fmla="*/ 111 h 203"/>
              <a:gd name="T76" fmla="*/ 118 w 328"/>
              <a:gd name="T77" fmla="*/ 135 h 203"/>
              <a:gd name="T78" fmla="*/ 154 w 328"/>
              <a:gd name="T79" fmla="*/ 131 h 203"/>
              <a:gd name="T80" fmla="*/ 123 w 328"/>
              <a:gd name="T81" fmla="*/ 126 h 203"/>
              <a:gd name="T82" fmla="*/ 161 w 328"/>
              <a:gd name="T83" fmla="*/ 150 h 203"/>
              <a:gd name="T84" fmla="*/ 220 w 328"/>
              <a:gd name="T85" fmla="*/ 184 h 203"/>
              <a:gd name="T86" fmla="*/ 188 w 328"/>
              <a:gd name="T87" fmla="*/ 168 h 203"/>
              <a:gd name="T88" fmla="*/ 205 w 328"/>
              <a:gd name="T89" fmla="*/ 169 h 203"/>
              <a:gd name="T90" fmla="*/ 112 w 328"/>
              <a:gd name="T91" fmla="*/ 138 h 203"/>
              <a:gd name="T92" fmla="*/ 132 w 328"/>
              <a:gd name="T93" fmla="*/ 147 h 203"/>
              <a:gd name="T94" fmla="*/ 130 w 328"/>
              <a:gd name="T95" fmla="*/ 171 h 203"/>
              <a:gd name="T96" fmla="*/ 147 w 328"/>
              <a:gd name="T97" fmla="*/ 139 h 203"/>
              <a:gd name="T98" fmla="*/ 132 w 328"/>
              <a:gd name="T99" fmla="*/ 14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28" h="203">
                <a:moveTo>
                  <a:pt x="203" y="19"/>
                </a:moveTo>
                <a:cubicBezTo>
                  <a:pt x="214" y="16"/>
                  <a:pt x="222" y="11"/>
                  <a:pt x="236" y="13"/>
                </a:cubicBezTo>
                <a:cubicBezTo>
                  <a:pt x="246" y="14"/>
                  <a:pt x="257" y="21"/>
                  <a:pt x="265" y="26"/>
                </a:cubicBezTo>
                <a:cubicBezTo>
                  <a:pt x="270" y="30"/>
                  <a:pt x="273" y="37"/>
                  <a:pt x="278" y="42"/>
                </a:cubicBezTo>
                <a:cubicBezTo>
                  <a:pt x="286" y="51"/>
                  <a:pt x="296" y="56"/>
                  <a:pt x="313" y="56"/>
                </a:cubicBezTo>
                <a:cubicBezTo>
                  <a:pt x="315" y="55"/>
                  <a:pt x="315" y="53"/>
                  <a:pt x="318" y="54"/>
                </a:cubicBezTo>
                <a:cubicBezTo>
                  <a:pt x="318" y="60"/>
                  <a:pt x="316" y="65"/>
                  <a:pt x="315" y="71"/>
                </a:cubicBezTo>
                <a:cubicBezTo>
                  <a:pt x="317" y="71"/>
                  <a:pt x="316" y="74"/>
                  <a:pt x="318" y="75"/>
                </a:cubicBezTo>
                <a:cubicBezTo>
                  <a:pt x="322" y="78"/>
                  <a:pt x="328" y="77"/>
                  <a:pt x="328" y="84"/>
                </a:cubicBezTo>
                <a:cubicBezTo>
                  <a:pt x="328" y="87"/>
                  <a:pt x="323" y="94"/>
                  <a:pt x="320" y="97"/>
                </a:cubicBezTo>
                <a:cubicBezTo>
                  <a:pt x="315" y="105"/>
                  <a:pt x="309" y="112"/>
                  <a:pt x="303" y="119"/>
                </a:cubicBezTo>
                <a:cubicBezTo>
                  <a:pt x="296" y="128"/>
                  <a:pt x="288" y="136"/>
                  <a:pt x="281" y="145"/>
                </a:cubicBezTo>
                <a:cubicBezTo>
                  <a:pt x="272" y="157"/>
                  <a:pt x="260" y="168"/>
                  <a:pt x="252" y="180"/>
                </a:cubicBezTo>
                <a:cubicBezTo>
                  <a:pt x="242" y="184"/>
                  <a:pt x="239" y="203"/>
                  <a:pt x="225" y="201"/>
                </a:cubicBezTo>
                <a:cubicBezTo>
                  <a:pt x="223" y="201"/>
                  <a:pt x="219" y="200"/>
                  <a:pt x="217" y="199"/>
                </a:cubicBezTo>
                <a:cubicBezTo>
                  <a:pt x="196" y="192"/>
                  <a:pt x="170" y="179"/>
                  <a:pt x="152" y="172"/>
                </a:cubicBezTo>
                <a:cubicBezTo>
                  <a:pt x="151" y="175"/>
                  <a:pt x="152" y="179"/>
                  <a:pt x="151" y="183"/>
                </a:cubicBezTo>
                <a:cubicBezTo>
                  <a:pt x="148" y="184"/>
                  <a:pt x="148" y="181"/>
                  <a:pt x="147" y="178"/>
                </a:cubicBezTo>
                <a:cubicBezTo>
                  <a:pt x="145" y="175"/>
                  <a:pt x="141" y="171"/>
                  <a:pt x="140" y="168"/>
                </a:cubicBezTo>
                <a:cubicBezTo>
                  <a:pt x="136" y="169"/>
                  <a:pt x="135" y="173"/>
                  <a:pt x="132" y="175"/>
                </a:cubicBezTo>
                <a:cubicBezTo>
                  <a:pt x="131" y="178"/>
                  <a:pt x="131" y="181"/>
                  <a:pt x="126" y="180"/>
                </a:cubicBezTo>
                <a:cubicBezTo>
                  <a:pt x="126" y="174"/>
                  <a:pt x="125" y="166"/>
                  <a:pt x="128" y="158"/>
                </a:cubicBezTo>
                <a:cubicBezTo>
                  <a:pt x="123" y="152"/>
                  <a:pt x="115" y="149"/>
                  <a:pt x="110" y="142"/>
                </a:cubicBezTo>
                <a:cubicBezTo>
                  <a:pt x="100" y="144"/>
                  <a:pt x="93" y="139"/>
                  <a:pt x="89" y="132"/>
                </a:cubicBezTo>
                <a:cubicBezTo>
                  <a:pt x="78" y="130"/>
                  <a:pt x="64" y="129"/>
                  <a:pt x="52" y="126"/>
                </a:cubicBezTo>
                <a:cubicBezTo>
                  <a:pt x="49" y="125"/>
                  <a:pt x="46" y="123"/>
                  <a:pt x="43" y="123"/>
                </a:cubicBezTo>
                <a:cubicBezTo>
                  <a:pt x="41" y="122"/>
                  <a:pt x="39" y="123"/>
                  <a:pt x="38" y="123"/>
                </a:cubicBezTo>
                <a:cubicBezTo>
                  <a:pt x="29" y="121"/>
                  <a:pt x="21" y="117"/>
                  <a:pt x="12" y="117"/>
                </a:cubicBezTo>
                <a:cubicBezTo>
                  <a:pt x="9" y="116"/>
                  <a:pt x="6" y="115"/>
                  <a:pt x="2" y="115"/>
                </a:cubicBezTo>
                <a:cubicBezTo>
                  <a:pt x="1" y="113"/>
                  <a:pt x="1" y="112"/>
                  <a:pt x="0" y="110"/>
                </a:cubicBezTo>
                <a:cubicBezTo>
                  <a:pt x="2" y="104"/>
                  <a:pt x="8" y="101"/>
                  <a:pt x="14" y="99"/>
                </a:cubicBezTo>
                <a:cubicBezTo>
                  <a:pt x="13" y="94"/>
                  <a:pt x="14" y="91"/>
                  <a:pt x="10" y="87"/>
                </a:cubicBezTo>
                <a:cubicBezTo>
                  <a:pt x="14" y="80"/>
                  <a:pt x="22" y="77"/>
                  <a:pt x="28" y="73"/>
                </a:cubicBezTo>
                <a:cubicBezTo>
                  <a:pt x="33" y="70"/>
                  <a:pt x="37" y="67"/>
                  <a:pt x="42" y="63"/>
                </a:cubicBezTo>
                <a:cubicBezTo>
                  <a:pt x="46" y="60"/>
                  <a:pt x="50" y="56"/>
                  <a:pt x="54" y="53"/>
                </a:cubicBezTo>
                <a:cubicBezTo>
                  <a:pt x="57" y="51"/>
                  <a:pt x="60" y="49"/>
                  <a:pt x="63" y="47"/>
                </a:cubicBezTo>
                <a:cubicBezTo>
                  <a:pt x="66" y="45"/>
                  <a:pt x="70" y="41"/>
                  <a:pt x="73" y="37"/>
                </a:cubicBezTo>
                <a:cubicBezTo>
                  <a:pt x="84" y="27"/>
                  <a:pt x="95" y="16"/>
                  <a:pt x="104" y="4"/>
                </a:cubicBezTo>
                <a:cubicBezTo>
                  <a:pt x="108" y="3"/>
                  <a:pt x="112" y="5"/>
                  <a:pt x="115" y="5"/>
                </a:cubicBezTo>
                <a:cubicBezTo>
                  <a:pt x="142" y="8"/>
                  <a:pt x="172" y="0"/>
                  <a:pt x="195" y="10"/>
                </a:cubicBezTo>
                <a:cubicBezTo>
                  <a:pt x="197" y="13"/>
                  <a:pt x="202" y="15"/>
                  <a:pt x="203" y="19"/>
                </a:cubicBezTo>
                <a:close/>
                <a:moveTo>
                  <a:pt x="182" y="42"/>
                </a:moveTo>
                <a:cubicBezTo>
                  <a:pt x="184" y="40"/>
                  <a:pt x="185" y="37"/>
                  <a:pt x="187" y="35"/>
                </a:cubicBezTo>
                <a:cubicBezTo>
                  <a:pt x="190" y="32"/>
                  <a:pt x="200" y="25"/>
                  <a:pt x="200" y="21"/>
                </a:cubicBezTo>
                <a:cubicBezTo>
                  <a:pt x="200" y="20"/>
                  <a:pt x="196" y="16"/>
                  <a:pt x="194" y="15"/>
                </a:cubicBezTo>
                <a:cubicBezTo>
                  <a:pt x="190" y="12"/>
                  <a:pt x="181" y="10"/>
                  <a:pt x="178" y="9"/>
                </a:cubicBezTo>
                <a:cubicBezTo>
                  <a:pt x="159" y="7"/>
                  <a:pt x="128" y="10"/>
                  <a:pt x="107" y="8"/>
                </a:cubicBezTo>
                <a:cubicBezTo>
                  <a:pt x="81" y="37"/>
                  <a:pt x="50" y="63"/>
                  <a:pt x="17" y="85"/>
                </a:cubicBezTo>
                <a:cubicBezTo>
                  <a:pt x="29" y="90"/>
                  <a:pt x="45" y="87"/>
                  <a:pt x="58" y="88"/>
                </a:cubicBezTo>
                <a:cubicBezTo>
                  <a:pt x="63" y="88"/>
                  <a:pt x="70" y="89"/>
                  <a:pt x="75" y="90"/>
                </a:cubicBezTo>
                <a:cubicBezTo>
                  <a:pt x="90" y="92"/>
                  <a:pt x="104" y="97"/>
                  <a:pt x="111" y="108"/>
                </a:cubicBezTo>
                <a:cubicBezTo>
                  <a:pt x="113" y="109"/>
                  <a:pt x="110" y="113"/>
                  <a:pt x="112" y="113"/>
                </a:cubicBezTo>
                <a:cubicBezTo>
                  <a:pt x="115" y="112"/>
                  <a:pt x="117" y="109"/>
                  <a:pt x="118" y="106"/>
                </a:cubicBezTo>
                <a:cubicBezTo>
                  <a:pt x="128" y="98"/>
                  <a:pt x="137" y="90"/>
                  <a:pt x="144" y="79"/>
                </a:cubicBezTo>
                <a:cubicBezTo>
                  <a:pt x="157" y="68"/>
                  <a:pt x="169" y="53"/>
                  <a:pt x="182" y="42"/>
                </a:cubicBezTo>
                <a:close/>
                <a:moveTo>
                  <a:pt x="288" y="56"/>
                </a:moveTo>
                <a:cubicBezTo>
                  <a:pt x="278" y="50"/>
                  <a:pt x="272" y="38"/>
                  <a:pt x="264" y="31"/>
                </a:cubicBezTo>
                <a:cubicBezTo>
                  <a:pt x="255" y="22"/>
                  <a:pt x="240" y="16"/>
                  <a:pt x="226" y="16"/>
                </a:cubicBezTo>
                <a:cubicBezTo>
                  <a:pt x="221" y="16"/>
                  <a:pt x="218" y="18"/>
                  <a:pt x="214" y="20"/>
                </a:cubicBezTo>
                <a:cubicBezTo>
                  <a:pt x="205" y="22"/>
                  <a:pt x="203" y="26"/>
                  <a:pt x="197" y="31"/>
                </a:cubicBezTo>
                <a:cubicBezTo>
                  <a:pt x="194" y="34"/>
                  <a:pt x="191" y="37"/>
                  <a:pt x="187" y="41"/>
                </a:cubicBezTo>
                <a:cubicBezTo>
                  <a:pt x="184" y="44"/>
                  <a:pt x="180" y="47"/>
                  <a:pt x="177" y="50"/>
                </a:cubicBezTo>
                <a:cubicBezTo>
                  <a:pt x="174" y="54"/>
                  <a:pt x="171" y="58"/>
                  <a:pt x="169" y="61"/>
                </a:cubicBezTo>
                <a:cubicBezTo>
                  <a:pt x="167" y="62"/>
                  <a:pt x="165" y="63"/>
                  <a:pt x="164" y="64"/>
                </a:cubicBezTo>
                <a:cubicBezTo>
                  <a:pt x="155" y="73"/>
                  <a:pt x="146" y="83"/>
                  <a:pt x="138" y="92"/>
                </a:cubicBezTo>
                <a:cubicBezTo>
                  <a:pt x="131" y="101"/>
                  <a:pt x="123" y="107"/>
                  <a:pt x="117" y="115"/>
                </a:cubicBezTo>
                <a:cubicBezTo>
                  <a:pt x="133" y="112"/>
                  <a:pt x="145" y="123"/>
                  <a:pt x="157" y="128"/>
                </a:cubicBezTo>
                <a:cubicBezTo>
                  <a:pt x="175" y="144"/>
                  <a:pt x="197" y="157"/>
                  <a:pt x="226" y="158"/>
                </a:cubicBezTo>
                <a:cubicBezTo>
                  <a:pt x="227" y="158"/>
                  <a:pt x="227" y="159"/>
                  <a:pt x="229" y="160"/>
                </a:cubicBezTo>
                <a:cubicBezTo>
                  <a:pt x="234" y="156"/>
                  <a:pt x="238" y="151"/>
                  <a:pt x="242" y="146"/>
                </a:cubicBezTo>
                <a:cubicBezTo>
                  <a:pt x="246" y="140"/>
                  <a:pt x="252" y="135"/>
                  <a:pt x="254" y="129"/>
                </a:cubicBezTo>
                <a:cubicBezTo>
                  <a:pt x="274" y="106"/>
                  <a:pt x="294" y="84"/>
                  <a:pt x="312" y="59"/>
                </a:cubicBezTo>
                <a:cubicBezTo>
                  <a:pt x="303" y="60"/>
                  <a:pt x="295" y="60"/>
                  <a:pt x="288" y="56"/>
                </a:cubicBezTo>
                <a:close/>
                <a:moveTo>
                  <a:pt x="225" y="182"/>
                </a:moveTo>
                <a:cubicBezTo>
                  <a:pt x="233" y="174"/>
                  <a:pt x="241" y="166"/>
                  <a:pt x="248" y="158"/>
                </a:cubicBezTo>
                <a:cubicBezTo>
                  <a:pt x="250" y="155"/>
                  <a:pt x="252" y="151"/>
                  <a:pt x="256" y="151"/>
                </a:cubicBezTo>
                <a:cubicBezTo>
                  <a:pt x="251" y="161"/>
                  <a:pt x="241" y="169"/>
                  <a:pt x="234" y="177"/>
                </a:cubicBezTo>
                <a:cubicBezTo>
                  <a:pt x="232" y="180"/>
                  <a:pt x="228" y="182"/>
                  <a:pt x="227" y="185"/>
                </a:cubicBezTo>
                <a:cubicBezTo>
                  <a:pt x="230" y="186"/>
                  <a:pt x="233" y="183"/>
                  <a:pt x="234" y="181"/>
                </a:cubicBezTo>
                <a:cubicBezTo>
                  <a:pt x="240" y="176"/>
                  <a:pt x="245" y="170"/>
                  <a:pt x="249" y="165"/>
                </a:cubicBezTo>
                <a:cubicBezTo>
                  <a:pt x="258" y="157"/>
                  <a:pt x="265" y="148"/>
                  <a:pt x="271" y="138"/>
                </a:cubicBezTo>
                <a:cubicBezTo>
                  <a:pt x="277" y="136"/>
                  <a:pt x="277" y="130"/>
                  <a:pt x="283" y="127"/>
                </a:cubicBezTo>
                <a:cubicBezTo>
                  <a:pt x="291" y="112"/>
                  <a:pt x="306" y="99"/>
                  <a:pt x="314" y="82"/>
                </a:cubicBezTo>
                <a:cubicBezTo>
                  <a:pt x="310" y="83"/>
                  <a:pt x="308" y="90"/>
                  <a:pt x="303" y="92"/>
                </a:cubicBezTo>
                <a:cubicBezTo>
                  <a:pt x="304" y="86"/>
                  <a:pt x="311" y="82"/>
                  <a:pt x="313" y="76"/>
                </a:cubicBezTo>
                <a:cubicBezTo>
                  <a:pt x="312" y="75"/>
                  <a:pt x="310" y="76"/>
                  <a:pt x="309" y="77"/>
                </a:cubicBezTo>
                <a:cubicBezTo>
                  <a:pt x="301" y="83"/>
                  <a:pt x="297" y="95"/>
                  <a:pt x="288" y="100"/>
                </a:cubicBezTo>
                <a:cubicBezTo>
                  <a:pt x="294" y="89"/>
                  <a:pt x="303" y="82"/>
                  <a:pt x="310" y="72"/>
                </a:cubicBezTo>
                <a:cubicBezTo>
                  <a:pt x="310" y="72"/>
                  <a:pt x="311" y="72"/>
                  <a:pt x="311" y="71"/>
                </a:cubicBezTo>
                <a:cubicBezTo>
                  <a:pt x="312" y="69"/>
                  <a:pt x="313" y="67"/>
                  <a:pt x="313" y="64"/>
                </a:cubicBezTo>
                <a:cubicBezTo>
                  <a:pt x="309" y="66"/>
                  <a:pt x="309" y="71"/>
                  <a:pt x="305" y="73"/>
                </a:cubicBezTo>
                <a:cubicBezTo>
                  <a:pt x="301" y="82"/>
                  <a:pt x="292" y="87"/>
                  <a:pt x="288" y="96"/>
                </a:cubicBezTo>
                <a:cubicBezTo>
                  <a:pt x="266" y="118"/>
                  <a:pt x="249" y="146"/>
                  <a:pt x="226" y="167"/>
                </a:cubicBezTo>
                <a:cubicBezTo>
                  <a:pt x="226" y="169"/>
                  <a:pt x="227" y="171"/>
                  <a:pt x="226" y="172"/>
                </a:cubicBezTo>
                <a:cubicBezTo>
                  <a:pt x="232" y="169"/>
                  <a:pt x="235" y="162"/>
                  <a:pt x="241" y="161"/>
                </a:cubicBezTo>
                <a:cubicBezTo>
                  <a:pt x="236" y="168"/>
                  <a:pt x="227" y="174"/>
                  <a:pt x="225" y="182"/>
                </a:cubicBezTo>
                <a:close/>
                <a:moveTo>
                  <a:pt x="314" y="90"/>
                </a:moveTo>
                <a:cubicBezTo>
                  <a:pt x="308" y="98"/>
                  <a:pt x="300" y="107"/>
                  <a:pt x="296" y="115"/>
                </a:cubicBezTo>
                <a:cubicBezTo>
                  <a:pt x="292" y="118"/>
                  <a:pt x="289" y="123"/>
                  <a:pt x="286" y="129"/>
                </a:cubicBezTo>
                <a:cubicBezTo>
                  <a:pt x="274" y="140"/>
                  <a:pt x="264" y="153"/>
                  <a:pt x="254" y="166"/>
                </a:cubicBezTo>
                <a:cubicBezTo>
                  <a:pt x="250" y="170"/>
                  <a:pt x="245" y="174"/>
                  <a:pt x="241" y="179"/>
                </a:cubicBezTo>
                <a:cubicBezTo>
                  <a:pt x="237" y="182"/>
                  <a:pt x="231" y="190"/>
                  <a:pt x="226" y="191"/>
                </a:cubicBezTo>
                <a:cubicBezTo>
                  <a:pt x="223" y="191"/>
                  <a:pt x="221" y="189"/>
                  <a:pt x="218" y="188"/>
                </a:cubicBezTo>
                <a:cubicBezTo>
                  <a:pt x="214" y="187"/>
                  <a:pt x="211" y="187"/>
                  <a:pt x="207" y="186"/>
                </a:cubicBezTo>
                <a:cubicBezTo>
                  <a:pt x="188" y="180"/>
                  <a:pt x="171" y="169"/>
                  <a:pt x="154" y="162"/>
                </a:cubicBezTo>
                <a:cubicBezTo>
                  <a:pt x="153" y="164"/>
                  <a:pt x="153" y="166"/>
                  <a:pt x="153" y="168"/>
                </a:cubicBezTo>
                <a:cubicBezTo>
                  <a:pt x="154" y="168"/>
                  <a:pt x="155" y="168"/>
                  <a:pt x="157" y="168"/>
                </a:cubicBezTo>
                <a:cubicBezTo>
                  <a:pt x="163" y="173"/>
                  <a:pt x="171" y="177"/>
                  <a:pt x="180" y="181"/>
                </a:cubicBezTo>
                <a:cubicBezTo>
                  <a:pt x="185" y="183"/>
                  <a:pt x="190" y="184"/>
                  <a:pt x="195" y="185"/>
                </a:cubicBezTo>
                <a:cubicBezTo>
                  <a:pt x="199" y="187"/>
                  <a:pt x="204" y="190"/>
                  <a:pt x="209" y="192"/>
                </a:cubicBezTo>
                <a:cubicBezTo>
                  <a:pt x="215" y="194"/>
                  <a:pt x="221" y="197"/>
                  <a:pt x="227" y="198"/>
                </a:cubicBezTo>
                <a:cubicBezTo>
                  <a:pt x="232" y="196"/>
                  <a:pt x="234" y="191"/>
                  <a:pt x="239" y="189"/>
                </a:cubicBezTo>
                <a:cubicBezTo>
                  <a:pt x="241" y="183"/>
                  <a:pt x="246" y="182"/>
                  <a:pt x="247" y="177"/>
                </a:cubicBezTo>
                <a:cubicBezTo>
                  <a:pt x="250" y="178"/>
                  <a:pt x="250" y="172"/>
                  <a:pt x="253" y="172"/>
                </a:cubicBezTo>
                <a:cubicBezTo>
                  <a:pt x="256" y="168"/>
                  <a:pt x="259" y="165"/>
                  <a:pt x="262" y="161"/>
                </a:cubicBezTo>
                <a:cubicBezTo>
                  <a:pt x="272" y="154"/>
                  <a:pt x="276" y="143"/>
                  <a:pt x="284" y="134"/>
                </a:cubicBezTo>
                <a:cubicBezTo>
                  <a:pt x="288" y="129"/>
                  <a:pt x="295" y="125"/>
                  <a:pt x="297" y="119"/>
                </a:cubicBezTo>
                <a:cubicBezTo>
                  <a:pt x="302" y="115"/>
                  <a:pt x="305" y="109"/>
                  <a:pt x="310" y="104"/>
                </a:cubicBezTo>
                <a:cubicBezTo>
                  <a:pt x="314" y="99"/>
                  <a:pt x="317" y="94"/>
                  <a:pt x="320" y="90"/>
                </a:cubicBezTo>
                <a:cubicBezTo>
                  <a:pt x="322" y="86"/>
                  <a:pt x="325" y="84"/>
                  <a:pt x="322" y="80"/>
                </a:cubicBezTo>
                <a:cubicBezTo>
                  <a:pt x="320" y="81"/>
                  <a:pt x="319" y="80"/>
                  <a:pt x="318" y="80"/>
                </a:cubicBezTo>
                <a:cubicBezTo>
                  <a:pt x="321" y="83"/>
                  <a:pt x="316" y="88"/>
                  <a:pt x="314" y="90"/>
                </a:cubicBezTo>
                <a:close/>
                <a:moveTo>
                  <a:pt x="19" y="100"/>
                </a:moveTo>
                <a:cubicBezTo>
                  <a:pt x="27" y="103"/>
                  <a:pt x="40" y="102"/>
                  <a:pt x="47" y="106"/>
                </a:cubicBezTo>
                <a:cubicBezTo>
                  <a:pt x="38" y="108"/>
                  <a:pt x="30" y="104"/>
                  <a:pt x="18" y="104"/>
                </a:cubicBezTo>
                <a:cubicBezTo>
                  <a:pt x="18" y="108"/>
                  <a:pt x="23" y="108"/>
                  <a:pt x="25" y="108"/>
                </a:cubicBezTo>
                <a:cubicBezTo>
                  <a:pt x="38" y="111"/>
                  <a:pt x="50" y="112"/>
                  <a:pt x="61" y="115"/>
                </a:cubicBezTo>
                <a:cubicBezTo>
                  <a:pt x="71" y="117"/>
                  <a:pt x="78" y="122"/>
                  <a:pt x="89" y="123"/>
                </a:cubicBezTo>
                <a:cubicBezTo>
                  <a:pt x="90" y="121"/>
                  <a:pt x="91" y="120"/>
                  <a:pt x="92" y="118"/>
                </a:cubicBezTo>
                <a:cubicBezTo>
                  <a:pt x="88" y="115"/>
                  <a:pt x="81" y="116"/>
                  <a:pt x="75" y="114"/>
                </a:cubicBezTo>
                <a:cubicBezTo>
                  <a:pt x="78" y="112"/>
                  <a:pt x="85" y="113"/>
                  <a:pt x="89" y="114"/>
                </a:cubicBezTo>
                <a:cubicBezTo>
                  <a:pt x="93" y="114"/>
                  <a:pt x="95" y="117"/>
                  <a:pt x="97" y="115"/>
                </a:cubicBezTo>
                <a:cubicBezTo>
                  <a:pt x="92" y="110"/>
                  <a:pt x="82" y="107"/>
                  <a:pt x="73" y="106"/>
                </a:cubicBezTo>
                <a:cubicBezTo>
                  <a:pt x="71" y="106"/>
                  <a:pt x="67" y="107"/>
                  <a:pt x="66" y="105"/>
                </a:cubicBezTo>
                <a:cubicBezTo>
                  <a:pt x="81" y="103"/>
                  <a:pt x="92" y="108"/>
                  <a:pt x="101" y="113"/>
                </a:cubicBezTo>
                <a:cubicBezTo>
                  <a:pt x="103" y="112"/>
                  <a:pt x="107" y="112"/>
                  <a:pt x="108" y="111"/>
                </a:cubicBezTo>
                <a:cubicBezTo>
                  <a:pt x="107" y="108"/>
                  <a:pt x="105" y="108"/>
                  <a:pt x="104" y="105"/>
                </a:cubicBezTo>
                <a:cubicBezTo>
                  <a:pt x="80" y="89"/>
                  <a:pt x="49" y="94"/>
                  <a:pt x="17" y="90"/>
                </a:cubicBezTo>
                <a:cubicBezTo>
                  <a:pt x="18" y="92"/>
                  <a:pt x="18" y="95"/>
                  <a:pt x="18" y="97"/>
                </a:cubicBezTo>
                <a:cubicBezTo>
                  <a:pt x="18" y="96"/>
                  <a:pt x="19" y="95"/>
                  <a:pt x="20" y="95"/>
                </a:cubicBezTo>
                <a:cubicBezTo>
                  <a:pt x="26" y="98"/>
                  <a:pt x="38" y="97"/>
                  <a:pt x="45" y="101"/>
                </a:cubicBezTo>
                <a:cubicBezTo>
                  <a:pt x="37" y="101"/>
                  <a:pt x="24" y="98"/>
                  <a:pt x="19" y="98"/>
                </a:cubicBezTo>
                <a:cubicBezTo>
                  <a:pt x="20" y="98"/>
                  <a:pt x="19" y="100"/>
                  <a:pt x="19" y="100"/>
                </a:cubicBezTo>
                <a:close/>
                <a:moveTo>
                  <a:pt x="4" y="111"/>
                </a:moveTo>
                <a:cubicBezTo>
                  <a:pt x="15" y="115"/>
                  <a:pt x="34" y="118"/>
                  <a:pt x="46" y="119"/>
                </a:cubicBezTo>
                <a:cubicBezTo>
                  <a:pt x="57" y="123"/>
                  <a:pt x="69" y="125"/>
                  <a:pt x="81" y="127"/>
                </a:cubicBezTo>
                <a:cubicBezTo>
                  <a:pt x="83" y="127"/>
                  <a:pt x="87" y="128"/>
                  <a:pt x="88" y="126"/>
                </a:cubicBezTo>
                <a:cubicBezTo>
                  <a:pt x="86" y="123"/>
                  <a:pt x="81" y="123"/>
                  <a:pt x="77" y="123"/>
                </a:cubicBezTo>
                <a:cubicBezTo>
                  <a:pt x="58" y="118"/>
                  <a:pt x="43" y="114"/>
                  <a:pt x="22" y="110"/>
                </a:cubicBezTo>
                <a:cubicBezTo>
                  <a:pt x="20" y="111"/>
                  <a:pt x="18" y="110"/>
                  <a:pt x="16" y="109"/>
                </a:cubicBezTo>
                <a:cubicBezTo>
                  <a:pt x="16" y="106"/>
                  <a:pt x="15" y="105"/>
                  <a:pt x="14" y="103"/>
                </a:cubicBezTo>
                <a:cubicBezTo>
                  <a:pt x="10" y="105"/>
                  <a:pt x="5" y="107"/>
                  <a:pt x="4" y="111"/>
                </a:cubicBezTo>
                <a:close/>
                <a:moveTo>
                  <a:pt x="119" y="128"/>
                </a:moveTo>
                <a:cubicBezTo>
                  <a:pt x="119" y="114"/>
                  <a:pt x="98" y="112"/>
                  <a:pt x="94" y="124"/>
                </a:cubicBezTo>
                <a:cubicBezTo>
                  <a:pt x="100" y="124"/>
                  <a:pt x="107" y="116"/>
                  <a:pt x="114" y="122"/>
                </a:cubicBezTo>
                <a:cubicBezTo>
                  <a:pt x="118" y="125"/>
                  <a:pt x="117" y="131"/>
                  <a:pt x="118" y="135"/>
                </a:cubicBezTo>
                <a:cubicBezTo>
                  <a:pt x="118" y="132"/>
                  <a:pt x="120" y="130"/>
                  <a:pt x="119" y="128"/>
                </a:cubicBezTo>
                <a:close/>
                <a:moveTo>
                  <a:pt x="192" y="156"/>
                </a:moveTo>
                <a:cubicBezTo>
                  <a:pt x="184" y="153"/>
                  <a:pt x="176" y="147"/>
                  <a:pt x="170" y="142"/>
                </a:cubicBezTo>
                <a:cubicBezTo>
                  <a:pt x="164" y="138"/>
                  <a:pt x="159" y="134"/>
                  <a:pt x="154" y="131"/>
                </a:cubicBezTo>
                <a:cubicBezTo>
                  <a:pt x="145" y="125"/>
                  <a:pt x="132" y="117"/>
                  <a:pt x="121" y="118"/>
                </a:cubicBezTo>
                <a:cubicBezTo>
                  <a:pt x="121" y="118"/>
                  <a:pt x="120" y="118"/>
                  <a:pt x="120" y="119"/>
                </a:cubicBezTo>
                <a:cubicBezTo>
                  <a:pt x="125" y="123"/>
                  <a:pt x="136" y="122"/>
                  <a:pt x="141" y="127"/>
                </a:cubicBezTo>
                <a:cubicBezTo>
                  <a:pt x="136" y="129"/>
                  <a:pt x="127" y="121"/>
                  <a:pt x="123" y="126"/>
                </a:cubicBezTo>
                <a:cubicBezTo>
                  <a:pt x="133" y="129"/>
                  <a:pt x="142" y="131"/>
                  <a:pt x="150" y="136"/>
                </a:cubicBezTo>
                <a:cubicBezTo>
                  <a:pt x="155" y="139"/>
                  <a:pt x="159" y="145"/>
                  <a:pt x="164" y="147"/>
                </a:cubicBezTo>
                <a:cubicBezTo>
                  <a:pt x="165" y="149"/>
                  <a:pt x="168" y="152"/>
                  <a:pt x="166" y="154"/>
                </a:cubicBezTo>
                <a:cubicBezTo>
                  <a:pt x="163" y="154"/>
                  <a:pt x="163" y="151"/>
                  <a:pt x="161" y="150"/>
                </a:cubicBezTo>
                <a:cubicBezTo>
                  <a:pt x="159" y="152"/>
                  <a:pt x="155" y="156"/>
                  <a:pt x="155" y="159"/>
                </a:cubicBezTo>
                <a:cubicBezTo>
                  <a:pt x="158" y="159"/>
                  <a:pt x="160" y="162"/>
                  <a:pt x="164" y="162"/>
                </a:cubicBezTo>
                <a:cubicBezTo>
                  <a:pt x="179" y="170"/>
                  <a:pt x="197" y="180"/>
                  <a:pt x="216" y="184"/>
                </a:cubicBezTo>
                <a:cubicBezTo>
                  <a:pt x="218" y="184"/>
                  <a:pt x="219" y="185"/>
                  <a:pt x="220" y="184"/>
                </a:cubicBezTo>
                <a:cubicBezTo>
                  <a:pt x="217" y="180"/>
                  <a:pt x="212" y="180"/>
                  <a:pt x="208" y="179"/>
                </a:cubicBezTo>
                <a:cubicBezTo>
                  <a:pt x="199" y="176"/>
                  <a:pt x="190" y="172"/>
                  <a:pt x="183" y="168"/>
                </a:cubicBezTo>
                <a:cubicBezTo>
                  <a:pt x="179" y="165"/>
                  <a:pt x="175" y="164"/>
                  <a:pt x="173" y="160"/>
                </a:cubicBezTo>
                <a:cubicBezTo>
                  <a:pt x="179" y="160"/>
                  <a:pt x="183" y="165"/>
                  <a:pt x="188" y="168"/>
                </a:cubicBezTo>
                <a:cubicBezTo>
                  <a:pt x="198" y="174"/>
                  <a:pt x="210" y="178"/>
                  <a:pt x="222" y="178"/>
                </a:cubicBezTo>
                <a:cubicBezTo>
                  <a:pt x="222" y="177"/>
                  <a:pt x="223" y="176"/>
                  <a:pt x="224" y="175"/>
                </a:cubicBezTo>
                <a:cubicBezTo>
                  <a:pt x="221" y="175"/>
                  <a:pt x="218" y="173"/>
                  <a:pt x="215" y="172"/>
                </a:cubicBezTo>
                <a:cubicBezTo>
                  <a:pt x="211" y="171"/>
                  <a:pt x="207" y="172"/>
                  <a:pt x="205" y="169"/>
                </a:cubicBezTo>
                <a:cubicBezTo>
                  <a:pt x="212" y="168"/>
                  <a:pt x="216" y="169"/>
                  <a:pt x="221" y="170"/>
                </a:cubicBezTo>
                <a:cubicBezTo>
                  <a:pt x="222" y="167"/>
                  <a:pt x="222" y="165"/>
                  <a:pt x="223" y="162"/>
                </a:cubicBezTo>
                <a:cubicBezTo>
                  <a:pt x="212" y="158"/>
                  <a:pt x="202" y="160"/>
                  <a:pt x="192" y="156"/>
                </a:cubicBezTo>
                <a:close/>
                <a:moveTo>
                  <a:pt x="112" y="138"/>
                </a:moveTo>
                <a:cubicBezTo>
                  <a:pt x="104" y="135"/>
                  <a:pt x="98" y="134"/>
                  <a:pt x="92" y="130"/>
                </a:cubicBezTo>
                <a:cubicBezTo>
                  <a:pt x="94" y="138"/>
                  <a:pt x="105" y="141"/>
                  <a:pt x="112" y="138"/>
                </a:cubicBezTo>
                <a:close/>
                <a:moveTo>
                  <a:pt x="121" y="138"/>
                </a:moveTo>
                <a:cubicBezTo>
                  <a:pt x="124" y="141"/>
                  <a:pt x="129" y="144"/>
                  <a:pt x="132" y="147"/>
                </a:cubicBezTo>
                <a:cubicBezTo>
                  <a:pt x="136" y="143"/>
                  <a:pt x="140" y="140"/>
                  <a:pt x="144" y="137"/>
                </a:cubicBezTo>
                <a:cubicBezTo>
                  <a:pt x="138" y="134"/>
                  <a:pt x="122" y="126"/>
                  <a:pt x="121" y="138"/>
                </a:cubicBezTo>
                <a:close/>
                <a:moveTo>
                  <a:pt x="133" y="158"/>
                </a:moveTo>
                <a:cubicBezTo>
                  <a:pt x="131" y="161"/>
                  <a:pt x="128" y="166"/>
                  <a:pt x="130" y="171"/>
                </a:cubicBezTo>
                <a:cubicBezTo>
                  <a:pt x="134" y="168"/>
                  <a:pt x="136" y="163"/>
                  <a:pt x="141" y="162"/>
                </a:cubicBezTo>
                <a:cubicBezTo>
                  <a:pt x="145" y="164"/>
                  <a:pt x="143" y="171"/>
                  <a:pt x="148" y="173"/>
                </a:cubicBezTo>
                <a:cubicBezTo>
                  <a:pt x="149" y="162"/>
                  <a:pt x="151" y="153"/>
                  <a:pt x="158" y="147"/>
                </a:cubicBezTo>
                <a:cubicBezTo>
                  <a:pt x="154" y="144"/>
                  <a:pt x="151" y="141"/>
                  <a:pt x="147" y="139"/>
                </a:cubicBezTo>
                <a:cubicBezTo>
                  <a:pt x="141" y="145"/>
                  <a:pt x="134" y="147"/>
                  <a:pt x="133" y="158"/>
                </a:cubicBezTo>
                <a:close/>
                <a:moveTo>
                  <a:pt x="115" y="141"/>
                </a:moveTo>
                <a:cubicBezTo>
                  <a:pt x="119" y="146"/>
                  <a:pt x="123" y="151"/>
                  <a:pt x="130" y="154"/>
                </a:cubicBezTo>
                <a:cubicBezTo>
                  <a:pt x="130" y="152"/>
                  <a:pt x="131" y="151"/>
                  <a:pt x="132" y="149"/>
                </a:cubicBezTo>
                <a:cubicBezTo>
                  <a:pt x="125" y="148"/>
                  <a:pt x="122" y="139"/>
                  <a:pt x="115" y="1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grpSp>
        <p:nvGrpSpPr>
          <p:cNvPr id="124" name="组合 123"/>
          <p:cNvGrpSpPr/>
          <p:nvPr/>
        </p:nvGrpSpPr>
        <p:grpSpPr>
          <a:xfrm>
            <a:off x="2178320" y="2985554"/>
            <a:ext cx="530131" cy="477488"/>
            <a:chOff x="3609975" y="546100"/>
            <a:chExt cx="911225" cy="820738"/>
          </a:xfrm>
          <a:solidFill>
            <a:schemeClr val="accent2"/>
          </a:solidFill>
        </p:grpSpPr>
        <p:sp>
          <p:nvSpPr>
            <p:cNvPr id="125" name="Freeform 319"/>
            <p:cNvSpPr/>
            <p:nvPr/>
          </p:nvSpPr>
          <p:spPr bwMode="auto">
            <a:xfrm>
              <a:off x="4213225" y="773113"/>
              <a:ext cx="141288" cy="63500"/>
            </a:xfrm>
            <a:custGeom>
              <a:avLst/>
              <a:gdLst>
                <a:gd name="T0" fmla="*/ 45 w 45"/>
                <a:gd name="T1" fmla="*/ 19 h 20"/>
                <a:gd name="T2" fmla="*/ 39 w 45"/>
                <a:gd name="T3" fmla="*/ 18 h 20"/>
                <a:gd name="T4" fmla="*/ 24 w 45"/>
                <a:gd name="T5" fmla="*/ 11 h 20"/>
                <a:gd name="T6" fmla="*/ 16 w 45"/>
                <a:gd name="T7" fmla="*/ 9 h 20"/>
                <a:gd name="T8" fmla="*/ 0 w 45"/>
                <a:gd name="T9" fmla="*/ 2 h 20"/>
                <a:gd name="T10" fmla="*/ 8 w 45"/>
                <a:gd name="T11" fmla="*/ 3 h 20"/>
                <a:gd name="T12" fmla="*/ 16 w 45"/>
                <a:gd name="T13" fmla="*/ 6 h 20"/>
                <a:gd name="T14" fmla="*/ 30 w 45"/>
                <a:gd name="T15" fmla="*/ 11 h 20"/>
                <a:gd name="T16" fmla="*/ 32 w 45"/>
                <a:gd name="T17" fmla="*/ 13 h 20"/>
                <a:gd name="T18" fmla="*/ 45 w 45"/>
                <a:gd name="T19" fmla="*/ 17 h 20"/>
                <a:gd name="T20" fmla="*/ 45 w 45"/>
                <a:gd name="T21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0">
                  <a:moveTo>
                    <a:pt x="45" y="19"/>
                  </a:moveTo>
                  <a:cubicBezTo>
                    <a:pt x="43" y="20"/>
                    <a:pt x="40" y="19"/>
                    <a:pt x="39" y="18"/>
                  </a:cubicBezTo>
                  <a:cubicBezTo>
                    <a:pt x="33" y="17"/>
                    <a:pt x="29" y="14"/>
                    <a:pt x="24" y="11"/>
                  </a:cubicBezTo>
                  <a:cubicBezTo>
                    <a:pt x="21" y="10"/>
                    <a:pt x="18" y="10"/>
                    <a:pt x="16" y="9"/>
                  </a:cubicBezTo>
                  <a:cubicBezTo>
                    <a:pt x="11" y="7"/>
                    <a:pt x="6" y="4"/>
                    <a:pt x="0" y="2"/>
                  </a:cubicBezTo>
                  <a:cubicBezTo>
                    <a:pt x="2" y="0"/>
                    <a:pt x="6" y="2"/>
                    <a:pt x="8" y="3"/>
                  </a:cubicBezTo>
                  <a:cubicBezTo>
                    <a:pt x="10" y="4"/>
                    <a:pt x="13" y="5"/>
                    <a:pt x="16" y="6"/>
                  </a:cubicBezTo>
                  <a:cubicBezTo>
                    <a:pt x="21" y="8"/>
                    <a:pt x="26" y="8"/>
                    <a:pt x="30" y="11"/>
                  </a:cubicBezTo>
                  <a:cubicBezTo>
                    <a:pt x="31" y="12"/>
                    <a:pt x="31" y="12"/>
                    <a:pt x="32" y="13"/>
                  </a:cubicBezTo>
                  <a:cubicBezTo>
                    <a:pt x="37" y="15"/>
                    <a:pt x="41" y="14"/>
                    <a:pt x="45" y="17"/>
                  </a:cubicBezTo>
                  <a:cubicBezTo>
                    <a:pt x="45" y="18"/>
                    <a:pt x="45" y="18"/>
                    <a:pt x="4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26" name="Freeform 320"/>
            <p:cNvSpPr>
              <a:spLocks noEditPoints="1"/>
            </p:cNvSpPr>
            <p:nvPr/>
          </p:nvSpPr>
          <p:spPr bwMode="auto">
            <a:xfrm>
              <a:off x="3759200" y="817563"/>
              <a:ext cx="254000" cy="211137"/>
            </a:xfrm>
            <a:custGeom>
              <a:avLst/>
              <a:gdLst>
                <a:gd name="T0" fmla="*/ 9 w 81"/>
                <a:gd name="T1" fmla="*/ 63 h 67"/>
                <a:gd name="T2" fmla="*/ 5 w 81"/>
                <a:gd name="T3" fmla="*/ 43 h 67"/>
                <a:gd name="T4" fmla="*/ 2 w 81"/>
                <a:gd name="T5" fmla="*/ 33 h 67"/>
                <a:gd name="T6" fmla="*/ 20 w 81"/>
                <a:gd name="T7" fmla="*/ 21 h 67"/>
                <a:gd name="T8" fmla="*/ 25 w 81"/>
                <a:gd name="T9" fmla="*/ 18 h 67"/>
                <a:gd name="T10" fmla="*/ 39 w 81"/>
                <a:gd name="T11" fmla="*/ 14 h 67"/>
                <a:gd name="T12" fmla="*/ 45 w 81"/>
                <a:gd name="T13" fmla="*/ 11 h 67"/>
                <a:gd name="T14" fmla="*/ 59 w 81"/>
                <a:gd name="T15" fmla="*/ 5 h 67"/>
                <a:gd name="T16" fmla="*/ 62 w 81"/>
                <a:gd name="T17" fmla="*/ 6 h 67"/>
                <a:gd name="T18" fmla="*/ 72 w 81"/>
                <a:gd name="T19" fmla="*/ 14 h 67"/>
                <a:gd name="T20" fmla="*/ 78 w 81"/>
                <a:gd name="T21" fmla="*/ 36 h 67"/>
                <a:gd name="T22" fmla="*/ 56 w 81"/>
                <a:gd name="T23" fmla="*/ 53 h 67"/>
                <a:gd name="T24" fmla="*/ 44 w 81"/>
                <a:gd name="T25" fmla="*/ 59 h 67"/>
                <a:gd name="T26" fmla="*/ 36 w 81"/>
                <a:gd name="T27" fmla="*/ 60 h 67"/>
                <a:gd name="T28" fmla="*/ 33 w 81"/>
                <a:gd name="T29" fmla="*/ 62 h 67"/>
                <a:gd name="T30" fmla="*/ 9 w 81"/>
                <a:gd name="T31" fmla="*/ 63 h 67"/>
                <a:gd name="T32" fmla="*/ 32 w 81"/>
                <a:gd name="T33" fmla="*/ 57 h 67"/>
                <a:gd name="T34" fmla="*/ 35 w 81"/>
                <a:gd name="T35" fmla="*/ 57 h 67"/>
                <a:gd name="T36" fmla="*/ 41 w 81"/>
                <a:gd name="T37" fmla="*/ 55 h 67"/>
                <a:gd name="T38" fmla="*/ 76 w 81"/>
                <a:gd name="T39" fmla="*/ 40 h 67"/>
                <a:gd name="T40" fmla="*/ 67 w 81"/>
                <a:gd name="T41" fmla="*/ 7 h 67"/>
                <a:gd name="T42" fmla="*/ 60 w 81"/>
                <a:gd name="T43" fmla="*/ 8 h 67"/>
                <a:gd name="T44" fmla="*/ 51 w 81"/>
                <a:gd name="T45" fmla="*/ 13 h 67"/>
                <a:gd name="T46" fmla="*/ 47 w 81"/>
                <a:gd name="T47" fmla="*/ 13 h 67"/>
                <a:gd name="T48" fmla="*/ 44 w 81"/>
                <a:gd name="T49" fmla="*/ 16 h 67"/>
                <a:gd name="T50" fmla="*/ 34 w 81"/>
                <a:gd name="T51" fmla="*/ 19 h 67"/>
                <a:gd name="T52" fmla="*/ 17 w 81"/>
                <a:gd name="T53" fmla="*/ 25 h 67"/>
                <a:gd name="T54" fmla="*/ 5 w 81"/>
                <a:gd name="T55" fmla="*/ 30 h 67"/>
                <a:gd name="T56" fmla="*/ 12 w 81"/>
                <a:gd name="T57" fmla="*/ 61 h 67"/>
                <a:gd name="T58" fmla="*/ 32 w 81"/>
                <a:gd name="T59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7">
                  <a:moveTo>
                    <a:pt x="9" y="63"/>
                  </a:moveTo>
                  <a:cubicBezTo>
                    <a:pt x="8" y="56"/>
                    <a:pt x="7" y="50"/>
                    <a:pt x="5" y="43"/>
                  </a:cubicBezTo>
                  <a:cubicBezTo>
                    <a:pt x="4" y="40"/>
                    <a:pt x="2" y="36"/>
                    <a:pt x="2" y="33"/>
                  </a:cubicBezTo>
                  <a:cubicBezTo>
                    <a:pt x="0" y="21"/>
                    <a:pt x="12" y="24"/>
                    <a:pt x="20" y="21"/>
                  </a:cubicBezTo>
                  <a:cubicBezTo>
                    <a:pt x="22" y="20"/>
                    <a:pt x="23" y="19"/>
                    <a:pt x="25" y="18"/>
                  </a:cubicBezTo>
                  <a:cubicBezTo>
                    <a:pt x="30" y="17"/>
                    <a:pt x="34" y="16"/>
                    <a:pt x="39" y="14"/>
                  </a:cubicBezTo>
                  <a:cubicBezTo>
                    <a:pt x="41" y="13"/>
                    <a:pt x="43" y="12"/>
                    <a:pt x="45" y="11"/>
                  </a:cubicBezTo>
                  <a:cubicBezTo>
                    <a:pt x="50" y="9"/>
                    <a:pt x="55" y="8"/>
                    <a:pt x="59" y="5"/>
                  </a:cubicBezTo>
                  <a:cubicBezTo>
                    <a:pt x="60" y="6"/>
                    <a:pt x="62" y="5"/>
                    <a:pt x="62" y="6"/>
                  </a:cubicBezTo>
                  <a:cubicBezTo>
                    <a:pt x="69" y="0"/>
                    <a:pt x="71" y="6"/>
                    <a:pt x="72" y="14"/>
                  </a:cubicBezTo>
                  <a:cubicBezTo>
                    <a:pt x="73" y="22"/>
                    <a:pt x="77" y="31"/>
                    <a:pt x="78" y="36"/>
                  </a:cubicBezTo>
                  <a:cubicBezTo>
                    <a:pt x="81" y="48"/>
                    <a:pt x="65" y="50"/>
                    <a:pt x="56" y="53"/>
                  </a:cubicBezTo>
                  <a:cubicBezTo>
                    <a:pt x="52" y="55"/>
                    <a:pt x="48" y="57"/>
                    <a:pt x="44" y="59"/>
                  </a:cubicBezTo>
                  <a:cubicBezTo>
                    <a:pt x="41" y="57"/>
                    <a:pt x="38" y="62"/>
                    <a:pt x="36" y="60"/>
                  </a:cubicBezTo>
                  <a:cubicBezTo>
                    <a:pt x="35" y="61"/>
                    <a:pt x="34" y="61"/>
                    <a:pt x="33" y="62"/>
                  </a:cubicBezTo>
                  <a:cubicBezTo>
                    <a:pt x="25" y="62"/>
                    <a:pt x="17" y="67"/>
                    <a:pt x="9" y="63"/>
                  </a:cubicBezTo>
                  <a:close/>
                  <a:moveTo>
                    <a:pt x="32" y="57"/>
                  </a:moveTo>
                  <a:cubicBezTo>
                    <a:pt x="33" y="57"/>
                    <a:pt x="34" y="58"/>
                    <a:pt x="35" y="57"/>
                  </a:cubicBezTo>
                  <a:cubicBezTo>
                    <a:pt x="37" y="57"/>
                    <a:pt x="39" y="56"/>
                    <a:pt x="41" y="55"/>
                  </a:cubicBezTo>
                  <a:cubicBezTo>
                    <a:pt x="55" y="51"/>
                    <a:pt x="64" y="47"/>
                    <a:pt x="76" y="40"/>
                  </a:cubicBezTo>
                  <a:cubicBezTo>
                    <a:pt x="73" y="31"/>
                    <a:pt x="71" y="17"/>
                    <a:pt x="67" y="7"/>
                  </a:cubicBezTo>
                  <a:cubicBezTo>
                    <a:pt x="64" y="8"/>
                    <a:pt x="63" y="9"/>
                    <a:pt x="60" y="8"/>
                  </a:cubicBezTo>
                  <a:cubicBezTo>
                    <a:pt x="57" y="10"/>
                    <a:pt x="54" y="12"/>
                    <a:pt x="51" y="13"/>
                  </a:cubicBezTo>
                  <a:cubicBezTo>
                    <a:pt x="50" y="13"/>
                    <a:pt x="48" y="13"/>
                    <a:pt x="47" y="13"/>
                  </a:cubicBezTo>
                  <a:cubicBezTo>
                    <a:pt x="46" y="14"/>
                    <a:pt x="45" y="15"/>
                    <a:pt x="44" y="16"/>
                  </a:cubicBezTo>
                  <a:cubicBezTo>
                    <a:pt x="40" y="17"/>
                    <a:pt x="37" y="18"/>
                    <a:pt x="34" y="19"/>
                  </a:cubicBezTo>
                  <a:cubicBezTo>
                    <a:pt x="29" y="21"/>
                    <a:pt x="22" y="23"/>
                    <a:pt x="17" y="25"/>
                  </a:cubicBezTo>
                  <a:cubicBezTo>
                    <a:pt x="12" y="26"/>
                    <a:pt x="7" y="26"/>
                    <a:pt x="5" y="30"/>
                  </a:cubicBezTo>
                  <a:cubicBezTo>
                    <a:pt x="6" y="39"/>
                    <a:pt x="10" y="51"/>
                    <a:pt x="12" y="61"/>
                  </a:cubicBezTo>
                  <a:cubicBezTo>
                    <a:pt x="20" y="63"/>
                    <a:pt x="26" y="58"/>
                    <a:pt x="3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27" name="Freeform 321"/>
            <p:cNvSpPr/>
            <p:nvPr/>
          </p:nvSpPr>
          <p:spPr bwMode="auto">
            <a:xfrm>
              <a:off x="3833813" y="930275"/>
              <a:ext cx="133350" cy="53975"/>
            </a:xfrm>
            <a:custGeom>
              <a:avLst/>
              <a:gdLst>
                <a:gd name="T0" fmla="*/ 0 w 42"/>
                <a:gd name="T1" fmla="*/ 15 h 17"/>
                <a:gd name="T2" fmla="*/ 39 w 42"/>
                <a:gd name="T3" fmla="*/ 0 h 17"/>
                <a:gd name="T4" fmla="*/ 42 w 42"/>
                <a:gd name="T5" fmla="*/ 1 h 17"/>
                <a:gd name="T6" fmla="*/ 23 w 42"/>
                <a:gd name="T7" fmla="*/ 9 h 17"/>
                <a:gd name="T8" fmla="*/ 13 w 42"/>
                <a:gd name="T9" fmla="*/ 13 h 17"/>
                <a:gd name="T10" fmla="*/ 0 w 42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7">
                  <a:moveTo>
                    <a:pt x="0" y="15"/>
                  </a:moveTo>
                  <a:cubicBezTo>
                    <a:pt x="11" y="7"/>
                    <a:pt x="29" y="8"/>
                    <a:pt x="39" y="0"/>
                  </a:cubicBezTo>
                  <a:cubicBezTo>
                    <a:pt x="40" y="1"/>
                    <a:pt x="42" y="1"/>
                    <a:pt x="42" y="1"/>
                  </a:cubicBezTo>
                  <a:cubicBezTo>
                    <a:pt x="40" y="7"/>
                    <a:pt x="29" y="7"/>
                    <a:pt x="23" y="9"/>
                  </a:cubicBezTo>
                  <a:cubicBezTo>
                    <a:pt x="19" y="10"/>
                    <a:pt x="16" y="11"/>
                    <a:pt x="13" y="13"/>
                  </a:cubicBezTo>
                  <a:cubicBezTo>
                    <a:pt x="9" y="12"/>
                    <a:pt x="4" y="17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28" name="Freeform 322"/>
            <p:cNvSpPr/>
            <p:nvPr/>
          </p:nvSpPr>
          <p:spPr bwMode="auto">
            <a:xfrm>
              <a:off x="3827463" y="909638"/>
              <a:ext cx="127000" cy="46037"/>
            </a:xfrm>
            <a:custGeom>
              <a:avLst/>
              <a:gdLst>
                <a:gd name="T0" fmla="*/ 40 w 40"/>
                <a:gd name="T1" fmla="*/ 0 h 15"/>
                <a:gd name="T2" fmla="*/ 39 w 40"/>
                <a:gd name="T3" fmla="*/ 1 h 15"/>
                <a:gd name="T4" fmla="*/ 28 w 40"/>
                <a:gd name="T5" fmla="*/ 6 h 15"/>
                <a:gd name="T6" fmla="*/ 26 w 40"/>
                <a:gd name="T7" fmla="*/ 8 h 15"/>
                <a:gd name="T8" fmla="*/ 19 w 40"/>
                <a:gd name="T9" fmla="*/ 9 h 15"/>
                <a:gd name="T10" fmla="*/ 10 w 40"/>
                <a:gd name="T11" fmla="*/ 12 h 15"/>
                <a:gd name="T12" fmla="*/ 7 w 40"/>
                <a:gd name="T13" fmla="*/ 12 h 15"/>
                <a:gd name="T14" fmla="*/ 0 w 40"/>
                <a:gd name="T15" fmla="*/ 12 h 15"/>
                <a:gd name="T16" fmla="*/ 19 w 40"/>
                <a:gd name="T17" fmla="*/ 6 h 15"/>
                <a:gd name="T18" fmla="*/ 21 w 40"/>
                <a:gd name="T19" fmla="*/ 6 h 15"/>
                <a:gd name="T20" fmla="*/ 40 w 40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5">
                  <a:moveTo>
                    <a:pt x="40" y="0"/>
                  </a:moveTo>
                  <a:cubicBezTo>
                    <a:pt x="40" y="0"/>
                    <a:pt x="40" y="0"/>
                    <a:pt x="39" y="1"/>
                  </a:cubicBezTo>
                  <a:cubicBezTo>
                    <a:pt x="37" y="4"/>
                    <a:pt x="32" y="4"/>
                    <a:pt x="28" y="6"/>
                  </a:cubicBezTo>
                  <a:cubicBezTo>
                    <a:pt x="27" y="6"/>
                    <a:pt x="27" y="7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16" y="9"/>
                    <a:pt x="14" y="11"/>
                    <a:pt x="10" y="12"/>
                  </a:cubicBezTo>
                  <a:cubicBezTo>
                    <a:pt x="9" y="12"/>
                    <a:pt x="8" y="12"/>
                    <a:pt x="7" y="12"/>
                  </a:cubicBezTo>
                  <a:cubicBezTo>
                    <a:pt x="5" y="13"/>
                    <a:pt x="2" y="15"/>
                    <a:pt x="0" y="12"/>
                  </a:cubicBezTo>
                  <a:cubicBezTo>
                    <a:pt x="5" y="8"/>
                    <a:pt x="14" y="9"/>
                    <a:pt x="19" y="6"/>
                  </a:cubicBezTo>
                  <a:cubicBezTo>
                    <a:pt x="20" y="6"/>
                    <a:pt x="21" y="5"/>
                    <a:pt x="21" y="6"/>
                  </a:cubicBezTo>
                  <a:cubicBezTo>
                    <a:pt x="27" y="4"/>
                    <a:pt x="33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29" name="Freeform 323"/>
            <p:cNvSpPr/>
            <p:nvPr/>
          </p:nvSpPr>
          <p:spPr bwMode="auto">
            <a:xfrm>
              <a:off x="3827463" y="877888"/>
              <a:ext cx="120650" cy="50800"/>
            </a:xfrm>
            <a:custGeom>
              <a:avLst/>
              <a:gdLst>
                <a:gd name="T0" fmla="*/ 38 w 38"/>
                <a:gd name="T1" fmla="*/ 2 h 16"/>
                <a:gd name="T2" fmla="*/ 34 w 38"/>
                <a:gd name="T3" fmla="*/ 2 h 16"/>
                <a:gd name="T4" fmla="*/ 16 w 38"/>
                <a:gd name="T5" fmla="*/ 9 h 16"/>
                <a:gd name="T6" fmla="*/ 0 w 38"/>
                <a:gd name="T7" fmla="*/ 15 h 16"/>
                <a:gd name="T8" fmla="*/ 5 w 38"/>
                <a:gd name="T9" fmla="*/ 11 h 16"/>
                <a:gd name="T10" fmla="*/ 10 w 38"/>
                <a:gd name="T11" fmla="*/ 8 h 16"/>
                <a:gd name="T12" fmla="*/ 24 w 38"/>
                <a:gd name="T13" fmla="*/ 4 h 16"/>
                <a:gd name="T14" fmla="*/ 37 w 38"/>
                <a:gd name="T15" fmla="*/ 0 h 16"/>
                <a:gd name="T16" fmla="*/ 38 w 38"/>
                <a:gd name="T17" fmla="*/ 1 h 16"/>
                <a:gd name="T18" fmla="*/ 38 w 38"/>
                <a:gd name="T1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6">
                  <a:moveTo>
                    <a:pt x="38" y="2"/>
                  </a:moveTo>
                  <a:cubicBezTo>
                    <a:pt x="36" y="3"/>
                    <a:pt x="36" y="3"/>
                    <a:pt x="34" y="2"/>
                  </a:cubicBezTo>
                  <a:cubicBezTo>
                    <a:pt x="29" y="5"/>
                    <a:pt x="22" y="7"/>
                    <a:pt x="16" y="9"/>
                  </a:cubicBezTo>
                  <a:cubicBezTo>
                    <a:pt x="11" y="11"/>
                    <a:pt x="6" y="16"/>
                    <a:pt x="0" y="15"/>
                  </a:cubicBezTo>
                  <a:cubicBezTo>
                    <a:pt x="0" y="13"/>
                    <a:pt x="3" y="12"/>
                    <a:pt x="5" y="11"/>
                  </a:cubicBezTo>
                  <a:cubicBezTo>
                    <a:pt x="7" y="10"/>
                    <a:pt x="8" y="8"/>
                    <a:pt x="10" y="8"/>
                  </a:cubicBezTo>
                  <a:cubicBezTo>
                    <a:pt x="13" y="6"/>
                    <a:pt x="19" y="5"/>
                    <a:pt x="24" y="4"/>
                  </a:cubicBezTo>
                  <a:cubicBezTo>
                    <a:pt x="29" y="2"/>
                    <a:pt x="32" y="0"/>
                    <a:pt x="37" y="0"/>
                  </a:cubicBezTo>
                  <a:cubicBezTo>
                    <a:pt x="37" y="0"/>
                    <a:pt x="38" y="0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30" name="Freeform 324"/>
            <p:cNvSpPr>
              <a:spLocks noEditPoints="1"/>
            </p:cNvSpPr>
            <p:nvPr/>
          </p:nvSpPr>
          <p:spPr bwMode="auto">
            <a:xfrm>
              <a:off x="3609975" y="546100"/>
              <a:ext cx="911225" cy="820738"/>
            </a:xfrm>
            <a:custGeom>
              <a:avLst/>
              <a:gdLst>
                <a:gd name="T0" fmla="*/ 36 w 289"/>
                <a:gd name="T1" fmla="*/ 218 h 260"/>
                <a:gd name="T2" fmla="*/ 28 w 289"/>
                <a:gd name="T3" fmla="*/ 175 h 260"/>
                <a:gd name="T4" fmla="*/ 10 w 289"/>
                <a:gd name="T5" fmla="*/ 126 h 260"/>
                <a:gd name="T6" fmla="*/ 7 w 289"/>
                <a:gd name="T7" fmla="*/ 87 h 260"/>
                <a:gd name="T8" fmla="*/ 130 w 289"/>
                <a:gd name="T9" fmla="*/ 50 h 260"/>
                <a:gd name="T10" fmla="*/ 173 w 289"/>
                <a:gd name="T11" fmla="*/ 1 h 260"/>
                <a:gd name="T12" fmla="*/ 284 w 289"/>
                <a:gd name="T13" fmla="*/ 53 h 260"/>
                <a:gd name="T14" fmla="*/ 232 w 289"/>
                <a:gd name="T15" fmla="*/ 192 h 260"/>
                <a:gd name="T16" fmla="*/ 172 w 289"/>
                <a:gd name="T17" fmla="*/ 212 h 260"/>
                <a:gd name="T18" fmla="*/ 118 w 289"/>
                <a:gd name="T19" fmla="*/ 244 h 260"/>
                <a:gd name="T20" fmla="*/ 243 w 289"/>
                <a:gd name="T21" fmla="*/ 154 h 260"/>
                <a:gd name="T22" fmla="*/ 274 w 289"/>
                <a:gd name="T23" fmla="*/ 46 h 260"/>
                <a:gd name="T24" fmla="*/ 163 w 289"/>
                <a:gd name="T25" fmla="*/ 28 h 260"/>
                <a:gd name="T26" fmla="*/ 171 w 289"/>
                <a:gd name="T27" fmla="*/ 34 h 260"/>
                <a:gd name="T28" fmla="*/ 232 w 289"/>
                <a:gd name="T29" fmla="*/ 38 h 260"/>
                <a:gd name="T30" fmla="*/ 277 w 289"/>
                <a:gd name="T31" fmla="*/ 57 h 260"/>
                <a:gd name="T32" fmla="*/ 240 w 289"/>
                <a:gd name="T33" fmla="*/ 144 h 260"/>
                <a:gd name="T34" fmla="*/ 216 w 289"/>
                <a:gd name="T35" fmla="*/ 203 h 260"/>
                <a:gd name="T36" fmla="*/ 221 w 289"/>
                <a:gd name="T37" fmla="*/ 212 h 260"/>
                <a:gd name="T38" fmla="*/ 257 w 289"/>
                <a:gd name="T39" fmla="*/ 94 h 260"/>
                <a:gd name="T40" fmla="*/ 225 w 289"/>
                <a:gd name="T41" fmla="*/ 38 h 260"/>
                <a:gd name="T42" fmla="*/ 177 w 289"/>
                <a:gd name="T43" fmla="*/ 30 h 260"/>
                <a:gd name="T44" fmla="*/ 157 w 289"/>
                <a:gd name="T45" fmla="*/ 86 h 260"/>
                <a:gd name="T46" fmla="*/ 199 w 289"/>
                <a:gd name="T47" fmla="*/ 194 h 260"/>
                <a:gd name="T48" fmla="*/ 63 w 289"/>
                <a:gd name="T49" fmla="*/ 246 h 260"/>
                <a:gd name="T50" fmla="*/ 103 w 289"/>
                <a:gd name="T51" fmla="*/ 246 h 260"/>
                <a:gd name="T52" fmla="*/ 166 w 289"/>
                <a:gd name="T53" fmla="*/ 193 h 260"/>
                <a:gd name="T54" fmla="*/ 73 w 289"/>
                <a:gd name="T55" fmla="*/ 66 h 260"/>
                <a:gd name="T56" fmla="*/ 11 w 289"/>
                <a:gd name="T57" fmla="*/ 96 h 260"/>
                <a:gd name="T58" fmla="*/ 30 w 289"/>
                <a:gd name="T59" fmla="*/ 133 h 260"/>
                <a:gd name="T60" fmla="*/ 39 w 289"/>
                <a:gd name="T61" fmla="*/ 170 h 260"/>
                <a:gd name="T62" fmla="*/ 49 w 289"/>
                <a:gd name="T63" fmla="*/ 199 h 260"/>
                <a:gd name="T64" fmla="*/ 61 w 289"/>
                <a:gd name="T65" fmla="*/ 239 h 260"/>
                <a:gd name="T66" fmla="*/ 147 w 289"/>
                <a:gd name="T67" fmla="*/ 68 h 260"/>
                <a:gd name="T68" fmla="*/ 60 w 289"/>
                <a:gd name="T69" fmla="*/ 246 h 260"/>
                <a:gd name="T70" fmla="*/ 54 w 289"/>
                <a:gd name="T71" fmla="*/ 249 h 260"/>
                <a:gd name="T72" fmla="*/ 51 w 289"/>
                <a:gd name="T73" fmla="*/ 230 h 260"/>
                <a:gd name="T74" fmla="*/ 51 w 289"/>
                <a:gd name="T75" fmla="*/ 230 h 260"/>
                <a:gd name="T76" fmla="*/ 39 w 289"/>
                <a:gd name="T77" fmla="*/ 219 h 260"/>
                <a:gd name="T78" fmla="*/ 49 w 289"/>
                <a:gd name="T79" fmla="*/ 208 h 260"/>
                <a:gd name="T80" fmla="*/ 46 w 289"/>
                <a:gd name="T81" fmla="*/ 205 h 260"/>
                <a:gd name="T82" fmla="*/ 36 w 289"/>
                <a:gd name="T83" fmla="*/ 200 h 260"/>
                <a:gd name="T84" fmla="*/ 43 w 289"/>
                <a:gd name="T85" fmla="*/ 187 h 260"/>
                <a:gd name="T86" fmla="*/ 32 w 289"/>
                <a:gd name="T87" fmla="*/ 187 h 260"/>
                <a:gd name="T88" fmla="*/ 40 w 289"/>
                <a:gd name="T89" fmla="*/ 174 h 260"/>
                <a:gd name="T90" fmla="*/ 26 w 289"/>
                <a:gd name="T91" fmla="*/ 169 h 260"/>
                <a:gd name="T92" fmla="*/ 30 w 289"/>
                <a:gd name="T93" fmla="*/ 156 h 260"/>
                <a:gd name="T94" fmla="*/ 21 w 289"/>
                <a:gd name="T95" fmla="*/ 150 h 260"/>
                <a:gd name="T96" fmla="*/ 20 w 289"/>
                <a:gd name="T97" fmla="*/ 142 h 260"/>
                <a:gd name="T98" fmla="*/ 16 w 289"/>
                <a:gd name="T99" fmla="*/ 136 h 260"/>
                <a:gd name="T100" fmla="*/ 19 w 289"/>
                <a:gd name="T101" fmla="*/ 122 h 260"/>
                <a:gd name="T102" fmla="*/ 11 w 289"/>
                <a:gd name="T103" fmla="*/ 115 h 260"/>
                <a:gd name="T104" fmla="*/ 11 w 289"/>
                <a:gd name="T105" fmla="*/ 109 h 260"/>
                <a:gd name="T106" fmla="*/ 5 w 289"/>
                <a:gd name="T107" fmla="*/ 9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9" h="260">
                  <a:moveTo>
                    <a:pt x="53" y="256"/>
                  </a:moveTo>
                  <a:cubicBezTo>
                    <a:pt x="50" y="258"/>
                    <a:pt x="46" y="259"/>
                    <a:pt x="43" y="255"/>
                  </a:cubicBezTo>
                  <a:cubicBezTo>
                    <a:pt x="44" y="247"/>
                    <a:pt x="38" y="247"/>
                    <a:pt x="41" y="241"/>
                  </a:cubicBezTo>
                  <a:cubicBezTo>
                    <a:pt x="37" y="239"/>
                    <a:pt x="39" y="233"/>
                    <a:pt x="37" y="230"/>
                  </a:cubicBezTo>
                  <a:cubicBezTo>
                    <a:pt x="37" y="229"/>
                    <a:pt x="37" y="227"/>
                    <a:pt x="38" y="227"/>
                  </a:cubicBezTo>
                  <a:cubicBezTo>
                    <a:pt x="37" y="225"/>
                    <a:pt x="35" y="222"/>
                    <a:pt x="36" y="218"/>
                  </a:cubicBezTo>
                  <a:cubicBezTo>
                    <a:pt x="34" y="214"/>
                    <a:pt x="28" y="210"/>
                    <a:pt x="33" y="205"/>
                  </a:cubicBezTo>
                  <a:cubicBezTo>
                    <a:pt x="33" y="204"/>
                    <a:pt x="32" y="203"/>
                    <a:pt x="31" y="201"/>
                  </a:cubicBezTo>
                  <a:cubicBezTo>
                    <a:pt x="31" y="200"/>
                    <a:pt x="32" y="199"/>
                    <a:pt x="33" y="197"/>
                  </a:cubicBezTo>
                  <a:cubicBezTo>
                    <a:pt x="33" y="196"/>
                    <a:pt x="32" y="195"/>
                    <a:pt x="31" y="194"/>
                  </a:cubicBezTo>
                  <a:cubicBezTo>
                    <a:pt x="33" y="191"/>
                    <a:pt x="25" y="187"/>
                    <a:pt x="29" y="184"/>
                  </a:cubicBezTo>
                  <a:cubicBezTo>
                    <a:pt x="26" y="182"/>
                    <a:pt x="26" y="177"/>
                    <a:pt x="28" y="175"/>
                  </a:cubicBezTo>
                  <a:cubicBezTo>
                    <a:pt x="26" y="174"/>
                    <a:pt x="21" y="171"/>
                    <a:pt x="25" y="168"/>
                  </a:cubicBezTo>
                  <a:cubicBezTo>
                    <a:pt x="23" y="166"/>
                    <a:pt x="21" y="164"/>
                    <a:pt x="23" y="161"/>
                  </a:cubicBezTo>
                  <a:cubicBezTo>
                    <a:pt x="20" y="160"/>
                    <a:pt x="19" y="156"/>
                    <a:pt x="21" y="153"/>
                  </a:cubicBezTo>
                  <a:cubicBezTo>
                    <a:pt x="18" y="152"/>
                    <a:pt x="17" y="149"/>
                    <a:pt x="18" y="146"/>
                  </a:cubicBezTo>
                  <a:cubicBezTo>
                    <a:pt x="17" y="144"/>
                    <a:pt x="15" y="143"/>
                    <a:pt x="16" y="139"/>
                  </a:cubicBezTo>
                  <a:cubicBezTo>
                    <a:pt x="9" y="138"/>
                    <a:pt x="17" y="127"/>
                    <a:pt x="10" y="126"/>
                  </a:cubicBezTo>
                  <a:cubicBezTo>
                    <a:pt x="9" y="123"/>
                    <a:pt x="8" y="120"/>
                    <a:pt x="11" y="119"/>
                  </a:cubicBezTo>
                  <a:cubicBezTo>
                    <a:pt x="10" y="117"/>
                    <a:pt x="7" y="115"/>
                    <a:pt x="9" y="112"/>
                  </a:cubicBezTo>
                  <a:cubicBezTo>
                    <a:pt x="7" y="111"/>
                    <a:pt x="5" y="108"/>
                    <a:pt x="5" y="104"/>
                  </a:cubicBezTo>
                  <a:cubicBezTo>
                    <a:pt x="5" y="104"/>
                    <a:pt x="5" y="103"/>
                    <a:pt x="5" y="102"/>
                  </a:cubicBezTo>
                  <a:cubicBezTo>
                    <a:pt x="4" y="98"/>
                    <a:pt x="0" y="94"/>
                    <a:pt x="2" y="90"/>
                  </a:cubicBezTo>
                  <a:cubicBezTo>
                    <a:pt x="3" y="89"/>
                    <a:pt x="6" y="88"/>
                    <a:pt x="7" y="87"/>
                  </a:cubicBezTo>
                  <a:cubicBezTo>
                    <a:pt x="6" y="86"/>
                    <a:pt x="8" y="85"/>
                    <a:pt x="8" y="83"/>
                  </a:cubicBezTo>
                  <a:cubicBezTo>
                    <a:pt x="29" y="75"/>
                    <a:pt x="52" y="70"/>
                    <a:pt x="75" y="62"/>
                  </a:cubicBezTo>
                  <a:cubicBezTo>
                    <a:pt x="79" y="63"/>
                    <a:pt x="82" y="61"/>
                    <a:pt x="86" y="59"/>
                  </a:cubicBezTo>
                  <a:cubicBezTo>
                    <a:pt x="91" y="57"/>
                    <a:pt x="97" y="56"/>
                    <a:pt x="103" y="54"/>
                  </a:cubicBezTo>
                  <a:cubicBezTo>
                    <a:pt x="111" y="51"/>
                    <a:pt x="119" y="46"/>
                    <a:pt x="126" y="46"/>
                  </a:cubicBezTo>
                  <a:cubicBezTo>
                    <a:pt x="127" y="47"/>
                    <a:pt x="129" y="49"/>
                    <a:pt x="130" y="50"/>
                  </a:cubicBezTo>
                  <a:cubicBezTo>
                    <a:pt x="132" y="57"/>
                    <a:pt x="135" y="66"/>
                    <a:pt x="137" y="74"/>
                  </a:cubicBezTo>
                  <a:cubicBezTo>
                    <a:pt x="143" y="57"/>
                    <a:pt x="149" y="39"/>
                    <a:pt x="156" y="20"/>
                  </a:cubicBezTo>
                  <a:cubicBezTo>
                    <a:pt x="158" y="16"/>
                    <a:pt x="159" y="12"/>
                    <a:pt x="160" y="8"/>
                  </a:cubicBezTo>
                  <a:cubicBezTo>
                    <a:pt x="161" y="7"/>
                    <a:pt x="160" y="5"/>
                    <a:pt x="161" y="4"/>
                  </a:cubicBezTo>
                  <a:cubicBezTo>
                    <a:pt x="162" y="2"/>
                    <a:pt x="165" y="0"/>
                    <a:pt x="167" y="0"/>
                  </a:cubicBezTo>
                  <a:cubicBezTo>
                    <a:pt x="169" y="0"/>
                    <a:pt x="171" y="2"/>
                    <a:pt x="173" y="1"/>
                  </a:cubicBezTo>
                  <a:cubicBezTo>
                    <a:pt x="173" y="2"/>
                    <a:pt x="175" y="2"/>
                    <a:pt x="175" y="3"/>
                  </a:cubicBezTo>
                  <a:cubicBezTo>
                    <a:pt x="190" y="10"/>
                    <a:pt x="204" y="13"/>
                    <a:pt x="221" y="19"/>
                  </a:cubicBezTo>
                  <a:cubicBezTo>
                    <a:pt x="233" y="27"/>
                    <a:pt x="252" y="31"/>
                    <a:pt x="263" y="37"/>
                  </a:cubicBezTo>
                  <a:cubicBezTo>
                    <a:pt x="265" y="38"/>
                    <a:pt x="269" y="39"/>
                    <a:pt x="271" y="41"/>
                  </a:cubicBezTo>
                  <a:cubicBezTo>
                    <a:pt x="274" y="41"/>
                    <a:pt x="276" y="44"/>
                    <a:pt x="279" y="45"/>
                  </a:cubicBezTo>
                  <a:cubicBezTo>
                    <a:pt x="282" y="46"/>
                    <a:pt x="289" y="48"/>
                    <a:pt x="284" y="53"/>
                  </a:cubicBezTo>
                  <a:cubicBezTo>
                    <a:pt x="282" y="61"/>
                    <a:pt x="279" y="67"/>
                    <a:pt x="277" y="75"/>
                  </a:cubicBezTo>
                  <a:cubicBezTo>
                    <a:pt x="276" y="76"/>
                    <a:pt x="275" y="78"/>
                    <a:pt x="274" y="81"/>
                  </a:cubicBezTo>
                  <a:cubicBezTo>
                    <a:pt x="265" y="98"/>
                    <a:pt x="260" y="118"/>
                    <a:pt x="253" y="137"/>
                  </a:cubicBezTo>
                  <a:cubicBezTo>
                    <a:pt x="250" y="144"/>
                    <a:pt x="247" y="151"/>
                    <a:pt x="244" y="158"/>
                  </a:cubicBezTo>
                  <a:cubicBezTo>
                    <a:pt x="242" y="165"/>
                    <a:pt x="239" y="172"/>
                    <a:pt x="236" y="179"/>
                  </a:cubicBezTo>
                  <a:cubicBezTo>
                    <a:pt x="234" y="183"/>
                    <a:pt x="234" y="188"/>
                    <a:pt x="232" y="192"/>
                  </a:cubicBezTo>
                  <a:cubicBezTo>
                    <a:pt x="230" y="198"/>
                    <a:pt x="226" y="203"/>
                    <a:pt x="226" y="209"/>
                  </a:cubicBezTo>
                  <a:cubicBezTo>
                    <a:pt x="224" y="209"/>
                    <a:pt x="224" y="211"/>
                    <a:pt x="224" y="213"/>
                  </a:cubicBezTo>
                  <a:cubicBezTo>
                    <a:pt x="223" y="214"/>
                    <a:pt x="222" y="215"/>
                    <a:pt x="220" y="217"/>
                  </a:cubicBezTo>
                  <a:cubicBezTo>
                    <a:pt x="213" y="215"/>
                    <a:pt x="201" y="209"/>
                    <a:pt x="192" y="207"/>
                  </a:cubicBezTo>
                  <a:cubicBezTo>
                    <a:pt x="183" y="205"/>
                    <a:pt x="177" y="199"/>
                    <a:pt x="169" y="197"/>
                  </a:cubicBezTo>
                  <a:cubicBezTo>
                    <a:pt x="171" y="202"/>
                    <a:pt x="170" y="207"/>
                    <a:pt x="172" y="212"/>
                  </a:cubicBezTo>
                  <a:cubicBezTo>
                    <a:pt x="173" y="218"/>
                    <a:pt x="177" y="225"/>
                    <a:pt x="170" y="229"/>
                  </a:cubicBezTo>
                  <a:cubicBezTo>
                    <a:pt x="166" y="231"/>
                    <a:pt x="159" y="231"/>
                    <a:pt x="153" y="233"/>
                  </a:cubicBezTo>
                  <a:cubicBezTo>
                    <a:pt x="151" y="234"/>
                    <a:pt x="149" y="235"/>
                    <a:pt x="147" y="236"/>
                  </a:cubicBezTo>
                  <a:cubicBezTo>
                    <a:pt x="145" y="237"/>
                    <a:pt x="142" y="237"/>
                    <a:pt x="140" y="237"/>
                  </a:cubicBezTo>
                  <a:cubicBezTo>
                    <a:pt x="132" y="239"/>
                    <a:pt x="125" y="241"/>
                    <a:pt x="120" y="243"/>
                  </a:cubicBezTo>
                  <a:cubicBezTo>
                    <a:pt x="119" y="244"/>
                    <a:pt x="118" y="244"/>
                    <a:pt x="118" y="244"/>
                  </a:cubicBezTo>
                  <a:cubicBezTo>
                    <a:pt x="111" y="247"/>
                    <a:pt x="105" y="248"/>
                    <a:pt x="98" y="249"/>
                  </a:cubicBezTo>
                  <a:cubicBezTo>
                    <a:pt x="84" y="253"/>
                    <a:pt x="74" y="258"/>
                    <a:pt x="58" y="258"/>
                  </a:cubicBezTo>
                  <a:cubicBezTo>
                    <a:pt x="58" y="259"/>
                    <a:pt x="57" y="260"/>
                    <a:pt x="56" y="260"/>
                  </a:cubicBezTo>
                  <a:cubicBezTo>
                    <a:pt x="53" y="259"/>
                    <a:pt x="54" y="259"/>
                    <a:pt x="53" y="256"/>
                  </a:cubicBezTo>
                  <a:close/>
                  <a:moveTo>
                    <a:pt x="227" y="197"/>
                  </a:moveTo>
                  <a:cubicBezTo>
                    <a:pt x="231" y="182"/>
                    <a:pt x="238" y="169"/>
                    <a:pt x="243" y="154"/>
                  </a:cubicBezTo>
                  <a:cubicBezTo>
                    <a:pt x="246" y="146"/>
                    <a:pt x="249" y="136"/>
                    <a:pt x="252" y="127"/>
                  </a:cubicBezTo>
                  <a:cubicBezTo>
                    <a:pt x="254" y="121"/>
                    <a:pt x="258" y="115"/>
                    <a:pt x="259" y="108"/>
                  </a:cubicBezTo>
                  <a:cubicBezTo>
                    <a:pt x="262" y="104"/>
                    <a:pt x="263" y="99"/>
                    <a:pt x="264" y="94"/>
                  </a:cubicBezTo>
                  <a:cubicBezTo>
                    <a:pt x="268" y="86"/>
                    <a:pt x="273" y="77"/>
                    <a:pt x="277" y="69"/>
                  </a:cubicBezTo>
                  <a:cubicBezTo>
                    <a:pt x="279" y="64"/>
                    <a:pt x="282" y="53"/>
                    <a:pt x="280" y="49"/>
                  </a:cubicBezTo>
                  <a:cubicBezTo>
                    <a:pt x="278" y="48"/>
                    <a:pt x="276" y="47"/>
                    <a:pt x="274" y="46"/>
                  </a:cubicBezTo>
                  <a:cubicBezTo>
                    <a:pt x="273" y="46"/>
                    <a:pt x="273" y="45"/>
                    <a:pt x="271" y="46"/>
                  </a:cubicBezTo>
                  <a:cubicBezTo>
                    <a:pt x="266" y="42"/>
                    <a:pt x="258" y="41"/>
                    <a:pt x="253" y="36"/>
                  </a:cubicBezTo>
                  <a:cubicBezTo>
                    <a:pt x="240" y="32"/>
                    <a:pt x="225" y="23"/>
                    <a:pt x="212" y="19"/>
                  </a:cubicBezTo>
                  <a:cubicBezTo>
                    <a:pt x="199" y="14"/>
                    <a:pt x="184" y="13"/>
                    <a:pt x="173" y="5"/>
                  </a:cubicBezTo>
                  <a:cubicBezTo>
                    <a:pt x="171" y="5"/>
                    <a:pt x="170" y="7"/>
                    <a:pt x="170" y="9"/>
                  </a:cubicBezTo>
                  <a:cubicBezTo>
                    <a:pt x="167" y="15"/>
                    <a:pt x="165" y="21"/>
                    <a:pt x="163" y="28"/>
                  </a:cubicBezTo>
                  <a:cubicBezTo>
                    <a:pt x="158" y="39"/>
                    <a:pt x="156" y="49"/>
                    <a:pt x="152" y="58"/>
                  </a:cubicBezTo>
                  <a:cubicBezTo>
                    <a:pt x="152" y="59"/>
                    <a:pt x="152" y="60"/>
                    <a:pt x="152" y="61"/>
                  </a:cubicBezTo>
                  <a:cubicBezTo>
                    <a:pt x="147" y="71"/>
                    <a:pt x="145" y="81"/>
                    <a:pt x="141" y="92"/>
                  </a:cubicBezTo>
                  <a:cubicBezTo>
                    <a:pt x="143" y="96"/>
                    <a:pt x="144" y="102"/>
                    <a:pt x="146" y="106"/>
                  </a:cubicBezTo>
                  <a:cubicBezTo>
                    <a:pt x="152" y="86"/>
                    <a:pt x="161" y="68"/>
                    <a:pt x="166" y="49"/>
                  </a:cubicBezTo>
                  <a:cubicBezTo>
                    <a:pt x="168" y="45"/>
                    <a:pt x="169" y="39"/>
                    <a:pt x="171" y="34"/>
                  </a:cubicBezTo>
                  <a:cubicBezTo>
                    <a:pt x="171" y="33"/>
                    <a:pt x="172" y="34"/>
                    <a:pt x="172" y="33"/>
                  </a:cubicBezTo>
                  <a:cubicBezTo>
                    <a:pt x="172" y="28"/>
                    <a:pt x="176" y="25"/>
                    <a:pt x="176" y="20"/>
                  </a:cubicBezTo>
                  <a:cubicBezTo>
                    <a:pt x="179" y="20"/>
                    <a:pt x="178" y="17"/>
                    <a:pt x="180" y="17"/>
                  </a:cubicBezTo>
                  <a:cubicBezTo>
                    <a:pt x="187" y="21"/>
                    <a:pt x="194" y="24"/>
                    <a:pt x="202" y="26"/>
                  </a:cubicBezTo>
                  <a:cubicBezTo>
                    <a:pt x="210" y="29"/>
                    <a:pt x="220" y="32"/>
                    <a:pt x="228" y="36"/>
                  </a:cubicBezTo>
                  <a:cubicBezTo>
                    <a:pt x="229" y="36"/>
                    <a:pt x="230" y="38"/>
                    <a:pt x="232" y="38"/>
                  </a:cubicBezTo>
                  <a:cubicBezTo>
                    <a:pt x="235" y="39"/>
                    <a:pt x="239" y="39"/>
                    <a:pt x="242" y="40"/>
                  </a:cubicBezTo>
                  <a:cubicBezTo>
                    <a:pt x="243" y="41"/>
                    <a:pt x="243" y="42"/>
                    <a:pt x="244" y="42"/>
                  </a:cubicBezTo>
                  <a:cubicBezTo>
                    <a:pt x="248" y="44"/>
                    <a:pt x="251" y="44"/>
                    <a:pt x="254" y="45"/>
                  </a:cubicBezTo>
                  <a:cubicBezTo>
                    <a:pt x="254" y="47"/>
                    <a:pt x="257" y="46"/>
                    <a:pt x="257" y="48"/>
                  </a:cubicBezTo>
                  <a:cubicBezTo>
                    <a:pt x="263" y="48"/>
                    <a:pt x="268" y="52"/>
                    <a:pt x="274" y="54"/>
                  </a:cubicBezTo>
                  <a:cubicBezTo>
                    <a:pt x="275" y="55"/>
                    <a:pt x="276" y="55"/>
                    <a:pt x="277" y="57"/>
                  </a:cubicBezTo>
                  <a:cubicBezTo>
                    <a:pt x="275" y="61"/>
                    <a:pt x="273" y="65"/>
                    <a:pt x="271" y="69"/>
                  </a:cubicBezTo>
                  <a:cubicBezTo>
                    <a:pt x="267" y="80"/>
                    <a:pt x="261" y="92"/>
                    <a:pt x="257" y="104"/>
                  </a:cubicBezTo>
                  <a:cubicBezTo>
                    <a:pt x="254" y="111"/>
                    <a:pt x="251" y="116"/>
                    <a:pt x="249" y="122"/>
                  </a:cubicBezTo>
                  <a:cubicBezTo>
                    <a:pt x="248" y="124"/>
                    <a:pt x="247" y="128"/>
                    <a:pt x="246" y="130"/>
                  </a:cubicBezTo>
                  <a:cubicBezTo>
                    <a:pt x="245" y="134"/>
                    <a:pt x="242" y="137"/>
                    <a:pt x="241" y="140"/>
                  </a:cubicBezTo>
                  <a:cubicBezTo>
                    <a:pt x="240" y="142"/>
                    <a:pt x="240" y="143"/>
                    <a:pt x="240" y="144"/>
                  </a:cubicBezTo>
                  <a:cubicBezTo>
                    <a:pt x="237" y="150"/>
                    <a:pt x="237" y="155"/>
                    <a:pt x="235" y="161"/>
                  </a:cubicBezTo>
                  <a:cubicBezTo>
                    <a:pt x="234" y="165"/>
                    <a:pt x="231" y="169"/>
                    <a:pt x="230" y="173"/>
                  </a:cubicBezTo>
                  <a:cubicBezTo>
                    <a:pt x="230" y="175"/>
                    <a:pt x="230" y="176"/>
                    <a:pt x="229" y="178"/>
                  </a:cubicBezTo>
                  <a:cubicBezTo>
                    <a:pt x="227" y="185"/>
                    <a:pt x="223" y="191"/>
                    <a:pt x="222" y="199"/>
                  </a:cubicBezTo>
                  <a:cubicBezTo>
                    <a:pt x="221" y="200"/>
                    <a:pt x="220" y="201"/>
                    <a:pt x="219" y="202"/>
                  </a:cubicBezTo>
                  <a:cubicBezTo>
                    <a:pt x="217" y="202"/>
                    <a:pt x="217" y="202"/>
                    <a:pt x="216" y="203"/>
                  </a:cubicBezTo>
                  <a:cubicBezTo>
                    <a:pt x="200" y="199"/>
                    <a:pt x="186" y="193"/>
                    <a:pt x="171" y="187"/>
                  </a:cubicBezTo>
                  <a:cubicBezTo>
                    <a:pt x="169" y="186"/>
                    <a:pt x="168" y="184"/>
                    <a:pt x="166" y="185"/>
                  </a:cubicBezTo>
                  <a:cubicBezTo>
                    <a:pt x="166" y="188"/>
                    <a:pt x="168" y="191"/>
                    <a:pt x="168" y="194"/>
                  </a:cubicBezTo>
                  <a:cubicBezTo>
                    <a:pt x="176" y="195"/>
                    <a:pt x="182" y="200"/>
                    <a:pt x="189" y="203"/>
                  </a:cubicBezTo>
                  <a:cubicBezTo>
                    <a:pt x="195" y="206"/>
                    <a:pt x="201" y="207"/>
                    <a:pt x="208" y="208"/>
                  </a:cubicBezTo>
                  <a:cubicBezTo>
                    <a:pt x="211" y="210"/>
                    <a:pt x="216" y="214"/>
                    <a:pt x="221" y="212"/>
                  </a:cubicBezTo>
                  <a:cubicBezTo>
                    <a:pt x="222" y="208"/>
                    <a:pt x="223" y="202"/>
                    <a:pt x="227" y="197"/>
                  </a:cubicBezTo>
                  <a:close/>
                  <a:moveTo>
                    <a:pt x="219" y="192"/>
                  </a:moveTo>
                  <a:cubicBezTo>
                    <a:pt x="223" y="183"/>
                    <a:pt x="226" y="174"/>
                    <a:pt x="229" y="164"/>
                  </a:cubicBezTo>
                  <a:cubicBezTo>
                    <a:pt x="234" y="154"/>
                    <a:pt x="238" y="142"/>
                    <a:pt x="242" y="131"/>
                  </a:cubicBezTo>
                  <a:cubicBezTo>
                    <a:pt x="244" y="126"/>
                    <a:pt x="247" y="123"/>
                    <a:pt x="248" y="118"/>
                  </a:cubicBezTo>
                  <a:cubicBezTo>
                    <a:pt x="252" y="111"/>
                    <a:pt x="254" y="102"/>
                    <a:pt x="257" y="94"/>
                  </a:cubicBezTo>
                  <a:cubicBezTo>
                    <a:pt x="261" y="88"/>
                    <a:pt x="264" y="80"/>
                    <a:pt x="266" y="73"/>
                  </a:cubicBezTo>
                  <a:cubicBezTo>
                    <a:pt x="269" y="69"/>
                    <a:pt x="270" y="63"/>
                    <a:pt x="273" y="59"/>
                  </a:cubicBezTo>
                  <a:cubicBezTo>
                    <a:pt x="273" y="59"/>
                    <a:pt x="273" y="59"/>
                    <a:pt x="273" y="59"/>
                  </a:cubicBezTo>
                  <a:cubicBezTo>
                    <a:pt x="264" y="53"/>
                    <a:pt x="255" y="50"/>
                    <a:pt x="244" y="46"/>
                  </a:cubicBezTo>
                  <a:cubicBezTo>
                    <a:pt x="242" y="43"/>
                    <a:pt x="239" y="44"/>
                    <a:pt x="234" y="42"/>
                  </a:cubicBezTo>
                  <a:cubicBezTo>
                    <a:pt x="231" y="41"/>
                    <a:pt x="228" y="39"/>
                    <a:pt x="225" y="38"/>
                  </a:cubicBezTo>
                  <a:cubicBezTo>
                    <a:pt x="222" y="36"/>
                    <a:pt x="219" y="36"/>
                    <a:pt x="216" y="35"/>
                  </a:cubicBezTo>
                  <a:cubicBezTo>
                    <a:pt x="212" y="33"/>
                    <a:pt x="210" y="32"/>
                    <a:pt x="207" y="30"/>
                  </a:cubicBezTo>
                  <a:cubicBezTo>
                    <a:pt x="203" y="29"/>
                    <a:pt x="200" y="29"/>
                    <a:pt x="197" y="27"/>
                  </a:cubicBezTo>
                  <a:cubicBezTo>
                    <a:pt x="195" y="27"/>
                    <a:pt x="192" y="25"/>
                    <a:pt x="189" y="24"/>
                  </a:cubicBezTo>
                  <a:cubicBezTo>
                    <a:pt x="188" y="24"/>
                    <a:pt x="182" y="21"/>
                    <a:pt x="182" y="21"/>
                  </a:cubicBezTo>
                  <a:cubicBezTo>
                    <a:pt x="180" y="21"/>
                    <a:pt x="177" y="29"/>
                    <a:pt x="177" y="30"/>
                  </a:cubicBezTo>
                  <a:cubicBezTo>
                    <a:pt x="175" y="34"/>
                    <a:pt x="174" y="37"/>
                    <a:pt x="174" y="40"/>
                  </a:cubicBezTo>
                  <a:cubicBezTo>
                    <a:pt x="173" y="40"/>
                    <a:pt x="174" y="42"/>
                    <a:pt x="172" y="42"/>
                  </a:cubicBezTo>
                  <a:cubicBezTo>
                    <a:pt x="172" y="45"/>
                    <a:pt x="171" y="47"/>
                    <a:pt x="170" y="49"/>
                  </a:cubicBezTo>
                  <a:cubicBezTo>
                    <a:pt x="168" y="54"/>
                    <a:pt x="167" y="61"/>
                    <a:pt x="164" y="67"/>
                  </a:cubicBezTo>
                  <a:cubicBezTo>
                    <a:pt x="164" y="68"/>
                    <a:pt x="162" y="69"/>
                    <a:pt x="162" y="70"/>
                  </a:cubicBezTo>
                  <a:cubicBezTo>
                    <a:pt x="159" y="75"/>
                    <a:pt x="159" y="81"/>
                    <a:pt x="157" y="86"/>
                  </a:cubicBezTo>
                  <a:cubicBezTo>
                    <a:pt x="155" y="92"/>
                    <a:pt x="151" y="97"/>
                    <a:pt x="149" y="103"/>
                  </a:cubicBezTo>
                  <a:cubicBezTo>
                    <a:pt x="149" y="105"/>
                    <a:pt x="148" y="109"/>
                    <a:pt x="146" y="110"/>
                  </a:cubicBezTo>
                  <a:cubicBezTo>
                    <a:pt x="153" y="135"/>
                    <a:pt x="158" y="157"/>
                    <a:pt x="165" y="181"/>
                  </a:cubicBezTo>
                  <a:cubicBezTo>
                    <a:pt x="167" y="182"/>
                    <a:pt x="170" y="183"/>
                    <a:pt x="173" y="184"/>
                  </a:cubicBezTo>
                  <a:cubicBezTo>
                    <a:pt x="180" y="187"/>
                    <a:pt x="188" y="192"/>
                    <a:pt x="195" y="193"/>
                  </a:cubicBezTo>
                  <a:cubicBezTo>
                    <a:pt x="196" y="194"/>
                    <a:pt x="198" y="193"/>
                    <a:pt x="199" y="194"/>
                  </a:cubicBezTo>
                  <a:cubicBezTo>
                    <a:pt x="203" y="195"/>
                    <a:pt x="206" y="197"/>
                    <a:pt x="209" y="198"/>
                  </a:cubicBezTo>
                  <a:cubicBezTo>
                    <a:pt x="214" y="198"/>
                    <a:pt x="214" y="196"/>
                    <a:pt x="218" y="197"/>
                  </a:cubicBezTo>
                  <a:cubicBezTo>
                    <a:pt x="218" y="195"/>
                    <a:pt x="220" y="194"/>
                    <a:pt x="219" y="192"/>
                  </a:cubicBezTo>
                  <a:close/>
                  <a:moveTo>
                    <a:pt x="61" y="239"/>
                  </a:moveTo>
                  <a:cubicBezTo>
                    <a:pt x="61" y="240"/>
                    <a:pt x="60" y="241"/>
                    <a:pt x="60" y="241"/>
                  </a:cubicBezTo>
                  <a:cubicBezTo>
                    <a:pt x="61" y="243"/>
                    <a:pt x="63" y="244"/>
                    <a:pt x="63" y="246"/>
                  </a:cubicBezTo>
                  <a:cubicBezTo>
                    <a:pt x="63" y="247"/>
                    <a:pt x="63" y="248"/>
                    <a:pt x="62" y="248"/>
                  </a:cubicBezTo>
                  <a:cubicBezTo>
                    <a:pt x="62" y="249"/>
                    <a:pt x="63" y="249"/>
                    <a:pt x="63" y="251"/>
                  </a:cubicBezTo>
                  <a:cubicBezTo>
                    <a:pt x="63" y="255"/>
                    <a:pt x="57" y="254"/>
                    <a:pt x="55" y="255"/>
                  </a:cubicBezTo>
                  <a:cubicBezTo>
                    <a:pt x="57" y="254"/>
                    <a:pt x="57" y="256"/>
                    <a:pt x="58" y="256"/>
                  </a:cubicBezTo>
                  <a:cubicBezTo>
                    <a:pt x="70" y="253"/>
                    <a:pt x="83" y="250"/>
                    <a:pt x="95" y="247"/>
                  </a:cubicBezTo>
                  <a:cubicBezTo>
                    <a:pt x="98" y="246"/>
                    <a:pt x="101" y="245"/>
                    <a:pt x="103" y="246"/>
                  </a:cubicBezTo>
                  <a:cubicBezTo>
                    <a:pt x="118" y="242"/>
                    <a:pt x="128" y="233"/>
                    <a:pt x="145" y="233"/>
                  </a:cubicBezTo>
                  <a:cubicBezTo>
                    <a:pt x="145" y="232"/>
                    <a:pt x="146" y="232"/>
                    <a:pt x="147" y="231"/>
                  </a:cubicBezTo>
                  <a:cubicBezTo>
                    <a:pt x="148" y="231"/>
                    <a:pt x="149" y="231"/>
                    <a:pt x="150" y="231"/>
                  </a:cubicBezTo>
                  <a:cubicBezTo>
                    <a:pt x="156" y="229"/>
                    <a:pt x="163" y="227"/>
                    <a:pt x="169" y="226"/>
                  </a:cubicBezTo>
                  <a:cubicBezTo>
                    <a:pt x="171" y="223"/>
                    <a:pt x="170" y="223"/>
                    <a:pt x="170" y="220"/>
                  </a:cubicBezTo>
                  <a:cubicBezTo>
                    <a:pt x="168" y="212"/>
                    <a:pt x="168" y="200"/>
                    <a:pt x="166" y="193"/>
                  </a:cubicBezTo>
                  <a:cubicBezTo>
                    <a:pt x="160" y="174"/>
                    <a:pt x="154" y="151"/>
                    <a:pt x="148" y="129"/>
                  </a:cubicBezTo>
                  <a:cubicBezTo>
                    <a:pt x="147" y="125"/>
                    <a:pt x="147" y="121"/>
                    <a:pt x="146" y="117"/>
                  </a:cubicBezTo>
                  <a:cubicBezTo>
                    <a:pt x="142" y="104"/>
                    <a:pt x="138" y="91"/>
                    <a:pt x="135" y="80"/>
                  </a:cubicBezTo>
                  <a:cubicBezTo>
                    <a:pt x="134" y="75"/>
                    <a:pt x="134" y="70"/>
                    <a:pt x="133" y="66"/>
                  </a:cubicBezTo>
                  <a:cubicBezTo>
                    <a:pt x="131" y="59"/>
                    <a:pt x="129" y="51"/>
                    <a:pt x="123" y="50"/>
                  </a:cubicBezTo>
                  <a:cubicBezTo>
                    <a:pt x="108" y="57"/>
                    <a:pt x="89" y="62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61" y="70"/>
                    <a:pt x="50" y="73"/>
                    <a:pt x="39" y="76"/>
                  </a:cubicBezTo>
                  <a:cubicBezTo>
                    <a:pt x="29" y="80"/>
                    <a:pt x="17" y="81"/>
                    <a:pt x="10" y="87"/>
                  </a:cubicBezTo>
                  <a:cubicBezTo>
                    <a:pt x="13" y="87"/>
                    <a:pt x="19" y="91"/>
                    <a:pt x="16" y="96"/>
                  </a:cubicBezTo>
                  <a:cubicBezTo>
                    <a:pt x="14" y="97"/>
                    <a:pt x="9" y="95"/>
                    <a:pt x="11" y="97"/>
                  </a:cubicBezTo>
                  <a:cubicBezTo>
                    <a:pt x="11" y="97"/>
                    <a:pt x="11" y="97"/>
                    <a:pt x="11" y="96"/>
                  </a:cubicBezTo>
                  <a:cubicBezTo>
                    <a:pt x="14" y="97"/>
                    <a:pt x="23" y="99"/>
                    <a:pt x="23" y="104"/>
                  </a:cubicBezTo>
                  <a:cubicBezTo>
                    <a:pt x="23" y="106"/>
                    <a:pt x="21" y="106"/>
                    <a:pt x="19" y="107"/>
                  </a:cubicBezTo>
                  <a:cubicBezTo>
                    <a:pt x="22" y="108"/>
                    <a:pt x="24" y="110"/>
                    <a:pt x="24" y="114"/>
                  </a:cubicBezTo>
                  <a:cubicBezTo>
                    <a:pt x="26" y="114"/>
                    <a:pt x="26" y="116"/>
                    <a:pt x="27" y="117"/>
                  </a:cubicBezTo>
                  <a:cubicBezTo>
                    <a:pt x="24" y="121"/>
                    <a:pt x="28" y="122"/>
                    <a:pt x="30" y="126"/>
                  </a:cubicBezTo>
                  <a:cubicBezTo>
                    <a:pt x="33" y="130"/>
                    <a:pt x="31" y="131"/>
                    <a:pt x="30" y="133"/>
                  </a:cubicBezTo>
                  <a:cubicBezTo>
                    <a:pt x="33" y="135"/>
                    <a:pt x="32" y="138"/>
                    <a:pt x="31" y="140"/>
                  </a:cubicBezTo>
                  <a:cubicBezTo>
                    <a:pt x="34" y="141"/>
                    <a:pt x="33" y="144"/>
                    <a:pt x="33" y="146"/>
                  </a:cubicBezTo>
                  <a:cubicBezTo>
                    <a:pt x="34" y="148"/>
                    <a:pt x="36" y="150"/>
                    <a:pt x="34" y="153"/>
                  </a:cubicBezTo>
                  <a:cubicBezTo>
                    <a:pt x="37" y="154"/>
                    <a:pt x="40" y="158"/>
                    <a:pt x="37" y="162"/>
                  </a:cubicBezTo>
                  <a:cubicBezTo>
                    <a:pt x="39" y="163"/>
                    <a:pt x="41" y="164"/>
                    <a:pt x="41" y="167"/>
                  </a:cubicBezTo>
                  <a:cubicBezTo>
                    <a:pt x="41" y="168"/>
                    <a:pt x="39" y="168"/>
                    <a:pt x="39" y="170"/>
                  </a:cubicBezTo>
                  <a:cubicBezTo>
                    <a:pt x="42" y="170"/>
                    <a:pt x="43" y="172"/>
                    <a:pt x="44" y="174"/>
                  </a:cubicBezTo>
                  <a:cubicBezTo>
                    <a:pt x="43" y="175"/>
                    <a:pt x="43" y="176"/>
                    <a:pt x="43" y="177"/>
                  </a:cubicBezTo>
                  <a:cubicBezTo>
                    <a:pt x="45" y="179"/>
                    <a:pt x="44" y="182"/>
                    <a:pt x="45" y="185"/>
                  </a:cubicBezTo>
                  <a:cubicBezTo>
                    <a:pt x="45" y="186"/>
                    <a:pt x="46" y="186"/>
                    <a:pt x="47" y="188"/>
                  </a:cubicBezTo>
                  <a:cubicBezTo>
                    <a:pt x="47" y="189"/>
                    <a:pt x="47" y="190"/>
                    <a:pt x="47" y="191"/>
                  </a:cubicBezTo>
                  <a:cubicBezTo>
                    <a:pt x="48" y="193"/>
                    <a:pt x="52" y="195"/>
                    <a:pt x="49" y="199"/>
                  </a:cubicBezTo>
                  <a:cubicBezTo>
                    <a:pt x="50" y="200"/>
                    <a:pt x="52" y="200"/>
                    <a:pt x="52" y="202"/>
                  </a:cubicBezTo>
                  <a:cubicBezTo>
                    <a:pt x="50" y="206"/>
                    <a:pt x="54" y="208"/>
                    <a:pt x="52" y="212"/>
                  </a:cubicBezTo>
                  <a:cubicBezTo>
                    <a:pt x="54" y="213"/>
                    <a:pt x="57" y="217"/>
                    <a:pt x="55" y="220"/>
                  </a:cubicBezTo>
                  <a:cubicBezTo>
                    <a:pt x="56" y="222"/>
                    <a:pt x="57" y="223"/>
                    <a:pt x="58" y="225"/>
                  </a:cubicBezTo>
                  <a:cubicBezTo>
                    <a:pt x="58" y="226"/>
                    <a:pt x="57" y="227"/>
                    <a:pt x="57" y="227"/>
                  </a:cubicBezTo>
                  <a:cubicBezTo>
                    <a:pt x="59" y="231"/>
                    <a:pt x="58" y="236"/>
                    <a:pt x="61" y="239"/>
                  </a:cubicBezTo>
                  <a:close/>
                  <a:moveTo>
                    <a:pt x="166" y="4"/>
                  </a:moveTo>
                  <a:cubicBezTo>
                    <a:pt x="160" y="10"/>
                    <a:pt x="160" y="21"/>
                    <a:pt x="156" y="29"/>
                  </a:cubicBezTo>
                  <a:cubicBezTo>
                    <a:pt x="151" y="46"/>
                    <a:pt x="143" y="61"/>
                    <a:pt x="138" y="80"/>
                  </a:cubicBezTo>
                  <a:cubicBezTo>
                    <a:pt x="138" y="81"/>
                    <a:pt x="139" y="83"/>
                    <a:pt x="140" y="84"/>
                  </a:cubicBezTo>
                  <a:cubicBezTo>
                    <a:pt x="143" y="82"/>
                    <a:pt x="143" y="77"/>
                    <a:pt x="144" y="73"/>
                  </a:cubicBezTo>
                  <a:cubicBezTo>
                    <a:pt x="145" y="71"/>
                    <a:pt x="146" y="70"/>
                    <a:pt x="147" y="68"/>
                  </a:cubicBezTo>
                  <a:cubicBezTo>
                    <a:pt x="153" y="47"/>
                    <a:pt x="160" y="25"/>
                    <a:pt x="168" y="5"/>
                  </a:cubicBezTo>
                  <a:cubicBezTo>
                    <a:pt x="168" y="5"/>
                    <a:pt x="168" y="5"/>
                    <a:pt x="168" y="4"/>
                  </a:cubicBezTo>
                  <a:cubicBezTo>
                    <a:pt x="167" y="4"/>
                    <a:pt x="167" y="4"/>
                    <a:pt x="166" y="4"/>
                  </a:cubicBezTo>
                  <a:close/>
                  <a:moveTo>
                    <a:pt x="45" y="249"/>
                  </a:moveTo>
                  <a:cubicBezTo>
                    <a:pt x="47" y="249"/>
                    <a:pt x="48" y="250"/>
                    <a:pt x="49" y="250"/>
                  </a:cubicBezTo>
                  <a:cubicBezTo>
                    <a:pt x="51" y="246"/>
                    <a:pt x="58" y="248"/>
                    <a:pt x="60" y="246"/>
                  </a:cubicBezTo>
                  <a:cubicBezTo>
                    <a:pt x="56" y="244"/>
                    <a:pt x="49" y="245"/>
                    <a:pt x="45" y="249"/>
                  </a:cubicBezTo>
                  <a:close/>
                  <a:moveTo>
                    <a:pt x="54" y="249"/>
                  </a:moveTo>
                  <a:cubicBezTo>
                    <a:pt x="52" y="250"/>
                    <a:pt x="49" y="252"/>
                    <a:pt x="48" y="254"/>
                  </a:cubicBezTo>
                  <a:cubicBezTo>
                    <a:pt x="51" y="253"/>
                    <a:pt x="55" y="252"/>
                    <a:pt x="60" y="251"/>
                  </a:cubicBezTo>
                  <a:cubicBezTo>
                    <a:pt x="60" y="251"/>
                    <a:pt x="60" y="250"/>
                    <a:pt x="60" y="250"/>
                  </a:cubicBezTo>
                  <a:cubicBezTo>
                    <a:pt x="57" y="250"/>
                    <a:pt x="57" y="248"/>
                    <a:pt x="54" y="249"/>
                  </a:cubicBezTo>
                  <a:close/>
                  <a:moveTo>
                    <a:pt x="58" y="239"/>
                  </a:moveTo>
                  <a:cubicBezTo>
                    <a:pt x="56" y="239"/>
                    <a:pt x="56" y="239"/>
                    <a:pt x="54" y="239"/>
                  </a:cubicBezTo>
                  <a:cubicBezTo>
                    <a:pt x="52" y="234"/>
                    <a:pt x="47" y="239"/>
                    <a:pt x="45" y="241"/>
                  </a:cubicBezTo>
                  <a:cubicBezTo>
                    <a:pt x="45" y="242"/>
                    <a:pt x="45" y="244"/>
                    <a:pt x="46" y="244"/>
                  </a:cubicBezTo>
                  <a:cubicBezTo>
                    <a:pt x="49" y="240"/>
                    <a:pt x="58" y="243"/>
                    <a:pt x="58" y="239"/>
                  </a:cubicBezTo>
                  <a:close/>
                  <a:moveTo>
                    <a:pt x="51" y="230"/>
                  </a:moveTo>
                  <a:cubicBezTo>
                    <a:pt x="47" y="231"/>
                    <a:pt x="45" y="233"/>
                    <a:pt x="40" y="235"/>
                  </a:cubicBezTo>
                  <a:cubicBezTo>
                    <a:pt x="40" y="236"/>
                    <a:pt x="41" y="237"/>
                    <a:pt x="42" y="238"/>
                  </a:cubicBezTo>
                  <a:cubicBezTo>
                    <a:pt x="46" y="237"/>
                    <a:pt x="48" y="232"/>
                    <a:pt x="54" y="234"/>
                  </a:cubicBezTo>
                  <a:cubicBezTo>
                    <a:pt x="54" y="233"/>
                    <a:pt x="55" y="233"/>
                    <a:pt x="55" y="233"/>
                  </a:cubicBezTo>
                  <a:cubicBezTo>
                    <a:pt x="55" y="232"/>
                    <a:pt x="55" y="231"/>
                    <a:pt x="55" y="231"/>
                  </a:cubicBezTo>
                  <a:cubicBezTo>
                    <a:pt x="54" y="230"/>
                    <a:pt x="52" y="230"/>
                    <a:pt x="51" y="230"/>
                  </a:cubicBezTo>
                  <a:close/>
                  <a:moveTo>
                    <a:pt x="54" y="224"/>
                  </a:moveTo>
                  <a:cubicBezTo>
                    <a:pt x="54" y="224"/>
                    <a:pt x="53" y="223"/>
                    <a:pt x="53" y="223"/>
                  </a:cubicBezTo>
                  <a:cubicBezTo>
                    <a:pt x="46" y="221"/>
                    <a:pt x="40" y="227"/>
                    <a:pt x="40" y="231"/>
                  </a:cubicBezTo>
                  <a:cubicBezTo>
                    <a:pt x="44" y="229"/>
                    <a:pt x="51" y="227"/>
                    <a:pt x="54" y="224"/>
                  </a:cubicBezTo>
                  <a:close/>
                  <a:moveTo>
                    <a:pt x="50" y="215"/>
                  </a:moveTo>
                  <a:cubicBezTo>
                    <a:pt x="46" y="215"/>
                    <a:pt x="42" y="217"/>
                    <a:pt x="39" y="219"/>
                  </a:cubicBezTo>
                  <a:cubicBezTo>
                    <a:pt x="39" y="221"/>
                    <a:pt x="38" y="223"/>
                    <a:pt x="40" y="224"/>
                  </a:cubicBezTo>
                  <a:cubicBezTo>
                    <a:pt x="43" y="220"/>
                    <a:pt x="50" y="220"/>
                    <a:pt x="52" y="217"/>
                  </a:cubicBezTo>
                  <a:cubicBezTo>
                    <a:pt x="51" y="217"/>
                    <a:pt x="51" y="215"/>
                    <a:pt x="50" y="215"/>
                  </a:cubicBezTo>
                  <a:close/>
                  <a:moveTo>
                    <a:pt x="37" y="214"/>
                  </a:moveTo>
                  <a:cubicBezTo>
                    <a:pt x="37" y="215"/>
                    <a:pt x="38" y="215"/>
                    <a:pt x="39" y="216"/>
                  </a:cubicBezTo>
                  <a:cubicBezTo>
                    <a:pt x="42" y="213"/>
                    <a:pt x="48" y="213"/>
                    <a:pt x="49" y="208"/>
                  </a:cubicBezTo>
                  <a:cubicBezTo>
                    <a:pt x="44" y="207"/>
                    <a:pt x="40" y="211"/>
                    <a:pt x="37" y="214"/>
                  </a:cubicBezTo>
                  <a:close/>
                  <a:moveTo>
                    <a:pt x="48" y="202"/>
                  </a:moveTo>
                  <a:cubicBezTo>
                    <a:pt x="45" y="203"/>
                    <a:pt x="43" y="202"/>
                    <a:pt x="42" y="201"/>
                  </a:cubicBezTo>
                  <a:cubicBezTo>
                    <a:pt x="41" y="203"/>
                    <a:pt x="37" y="203"/>
                    <a:pt x="36" y="204"/>
                  </a:cubicBezTo>
                  <a:cubicBezTo>
                    <a:pt x="36" y="207"/>
                    <a:pt x="35" y="208"/>
                    <a:pt x="34" y="210"/>
                  </a:cubicBezTo>
                  <a:cubicBezTo>
                    <a:pt x="39" y="212"/>
                    <a:pt x="42" y="204"/>
                    <a:pt x="46" y="205"/>
                  </a:cubicBezTo>
                  <a:cubicBezTo>
                    <a:pt x="46" y="203"/>
                    <a:pt x="48" y="205"/>
                    <a:pt x="48" y="203"/>
                  </a:cubicBezTo>
                  <a:cubicBezTo>
                    <a:pt x="48" y="203"/>
                    <a:pt x="48" y="202"/>
                    <a:pt x="48" y="202"/>
                  </a:cubicBezTo>
                  <a:close/>
                  <a:moveTo>
                    <a:pt x="36" y="200"/>
                  </a:moveTo>
                  <a:cubicBezTo>
                    <a:pt x="39" y="200"/>
                    <a:pt x="43" y="194"/>
                    <a:pt x="46" y="197"/>
                  </a:cubicBezTo>
                  <a:cubicBezTo>
                    <a:pt x="46" y="197"/>
                    <a:pt x="47" y="197"/>
                    <a:pt x="48" y="197"/>
                  </a:cubicBezTo>
                  <a:cubicBezTo>
                    <a:pt x="45" y="190"/>
                    <a:pt x="37" y="195"/>
                    <a:pt x="36" y="200"/>
                  </a:cubicBezTo>
                  <a:close/>
                  <a:moveTo>
                    <a:pt x="43" y="187"/>
                  </a:moveTo>
                  <a:cubicBezTo>
                    <a:pt x="41" y="187"/>
                    <a:pt x="39" y="188"/>
                    <a:pt x="38" y="189"/>
                  </a:cubicBezTo>
                  <a:cubicBezTo>
                    <a:pt x="37" y="188"/>
                    <a:pt x="37" y="188"/>
                    <a:pt x="36" y="187"/>
                  </a:cubicBezTo>
                  <a:cubicBezTo>
                    <a:pt x="35" y="189"/>
                    <a:pt x="31" y="192"/>
                    <a:pt x="35" y="194"/>
                  </a:cubicBezTo>
                  <a:cubicBezTo>
                    <a:pt x="38" y="193"/>
                    <a:pt x="41" y="188"/>
                    <a:pt x="44" y="189"/>
                  </a:cubicBezTo>
                  <a:cubicBezTo>
                    <a:pt x="43" y="189"/>
                    <a:pt x="44" y="188"/>
                    <a:pt x="43" y="187"/>
                  </a:cubicBezTo>
                  <a:close/>
                  <a:moveTo>
                    <a:pt x="40" y="179"/>
                  </a:moveTo>
                  <a:cubicBezTo>
                    <a:pt x="39" y="181"/>
                    <a:pt x="38" y="180"/>
                    <a:pt x="36" y="180"/>
                  </a:cubicBezTo>
                  <a:cubicBezTo>
                    <a:pt x="35" y="180"/>
                    <a:pt x="34" y="181"/>
                    <a:pt x="33" y="181"/>
                  </a:cubicBezTo>
                  <a:cubicBezTo>
                    <a:pt x="34" y="182"/>
                    <a:pt x="34" y="181"/>
                    <a:pt x="35" y="182"/>
                  </a:cubicBezTo>
                  <a:cubicBezTo>
                    <a:pt x="33" y="183"/>
                    <a:pt x="30" y="183"/>
                    <a:pt x="30" y="186"/>
                  </a:cubicBezTo>
                  <a:cubicBezTo>
                    <a:pt x="30" y="187"/>
                    <a:pt x="31" y="187"/>
                    <a:pt x="32" y="187"/>
                  </a:cubicBezTo>
                  <a:cubicBezTo>
                    <a:pt x="34" y="184"/>
                    <a:pt x="38" y="185"/>
                    <a:pt x="43" y="183"/>
                  </a:cubicBezTo>
                  <a:cubicBezTo>
                    <a:pt x="43" y="181"/>
                    <a:pt x="42" y="180"/>
                    <a:pt x="40" y="179"/>
                  </a:cubicBezTo>
                  <a:close/>
                  <a:moveTo>
                    <a:pt x="39" y="172"/>
                  </a:moveTo>
                  <a:cubicBezTo>
                    <a:pt x="36" y="173"/>
                    <a:pt x="33" y="173"/>
                    <a:pt x="30" y="174"/>
                  </a:cubicBezTo>
                  <a:cubicBezTo>
                    <a:pt x="30" y="176"/>
                    <a:pt x="28" y="178"/>
                    <a:pt x="29" y="180"/>
                  </a:cubicBezTo>
                  <a:cubicBezTo>
                    <a:pt x="32" y="179"/>
                    <a:pt x="38" y="176"/>
                    <a:pt x="40" y="174"/>
                  </a:cubicBezTo>
                  <a:cubicBezTo>
                    <a:pt x="39" y="174"/>
                    <a:pt x="39" y="173"/>
                    <a:pt x="39" y="172"/>
                  </a:cubicBezTo>
                  <a:close/>
                  <a:moveTo>
                    <a:pt x="26" y="169"/>
                  </a:moveTo>
                  <a:cubicBezTo>
                    <a:pt x="28" y="171"/>
                    <a:pt x="29" y="170"/>
                    <a:pt x="31" y="171"/>
                  </a:cubicBezTo>
                  <a:cubicBezTo>
                    <a:pt x="32" y="170"/>
                    <a:pt x="34" y="169"/>
                    <a:pt x="35" y="168"/>
                  </a:cubicBezTo>
                  <a:cubicBezTo>
                    <a:pt x="36" y="168"/>
                    <a:pt x="37" y="167"/>
                    <a:pt x="38" y="166"/>
                  </a:cubicBezTo>
                  <a:cubicBezTo>
                    <a:pt x="34" y="162"/>
                    <a:pt x="29" y="165"/>
                    <a:pt x="26" y="169"/>
                  </a:cubicBezTo>
                  <a:close/>
                  <a:moveTo>
                    <a:pt x="30" y="156"/>
                  </a:moveTo>
                  <a:cubicBezTo>
                    <a:pt x="26" y="158"/>
                    <a:pt x="26" y="160"/>
                    <a:pt x="24" y="164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9" y="162"/>
                    <a:pt x="33" y="161"/>
                    <a:pt x="36" y="159"/>
                  </a:cubicBezTo>
                  <a:cubicBezTo>
                    <a:pt x="35" y="157"/>
                    <a:pt x="34" y="156"/>
                    <a:pt x="32" y="156"/>
                  </a:cubicBezTo>
                  <a:cubicBezTo>
                    <a:pt x="31" y="156"/>
                    <a:pt x="30" y="158"/>
                    <a:pt x="30" y="156"/>
                  </a:cubicBezTo>
                  <a:close/>
                  <a:moveTo>
                    <a:pt x="22" y="156"/>
                  </a:moveTo>
                  <a:cubicBezTo>
                    <a:pt x="26" y="156"/>
                    <a:pt x="30" y="153"/>
                    <a:pt x="32" y="149"/>
                  </a:cubicBezTo>
                  <a:cubicBezTo>
                    <a:pt x="28" y="148"/>
                    <a:pt x="22" y="152"/>
                    <a:pt x="22" y="156"/>
                  </a:cubicBezTo>
                  <a:close/>
                  <a:moveTo>
                    <a:pt x="28" y="144"/>
                  </a:moveTo>
                  <a:cubicBezTo>
                    <a:pt x="27" y="144"/>
                    <a:pt x="26" y="143"/>
                    <a:pt x="25" y="143"/>
                  </a:cubicBezTo>
                  <a:cubicBezTo>
                    <a:pt x="23" y="144"/>
                    <a:pt x="18" y="147"/>
                    <a:pt x="21" y="150"/>
                  </a:cubicBezTo>
                  <a:cubicBezTo>
                    <a:pt x="25" y="148"/>
                    <a:pt x="27" y="147"/>
                    <a:pt x="30" y="144"/>
                  </a:cubicBezTo>
                  <a:cubicBezTo>
                    <a:pt x="29" y="143"/>
                    <a:pt x="28" y="144"/>
                    <a:pt x="28" y="144"/>
                  </a:cubicBezTo>
                  <a:close/>
                  <a:moveTo>
                    <a:pt x="28" y="135"/>
                  </a:moveTo>
                  <a:cubicBezTo>
                    <a:pt x="27" y="134"/>
                    <a:pt x="24" y="135"/>
                    <a:pt x="22" y="136"/>
                  </a:cubicBezTo>
                  <a:cubicBezTo>
                    <a:pt x="21" y="137"/>
                    <a:pt x="21" y="139"/>
                    <a:pt x="19" y="139"/>
                  </a:cubicBezTo>
                  <a:cubicBezTo>
                    <a:pt x="18" y="141"/>
                    <a:pt x="19" y="142"/>
                    <a:pt x="20" y="142"/>
                  </a:cubicBezTo>
                  <a:cubicBezTo>
                    <a:pt x="22" y="139"/>
                    <a:pt x="33" y="139"/>
                    <a:pt x="28" y="135"/>
                  </a:cubicBezTo>
                  <a:close/>
                  <a:moveTo>
                    <a:pt x="28" y="129"/>
                  </a:moveTo>
                  <a:cubicBezTo>
                    <a:pt x="28" y="128"/>
                    <a:pt x="26" y="127"/>
                    <a:pt x="25" y="127"/>
                  </a:cubicBezTo>
                  <a:cubicBezTo>
                    <a:pt x="23" y="128"/>
                    <a:pt x="23" y="128"/>
                    <a:pt x="20" y="128"/>
                  </a:cubicBezTo>
                  <a:cubicBezTo>
                    <a:pt x="18" y="129"/>
                    <a:pt x="17" y="131"/>
                    <a:pt x="15" y="132"/>
                  </a:cubicBezTo>
                  <a:cubicBezTo>
                    <a:pt x="15" y="133"/>
                    <a:pt x="15" y="134"/>
                    <a:pt x="16" y="136"/>
                  </a:cubicBezTo>
                  <a:cubicBezTo>
                    <a:pt x="20" y="134"/>
                    <a:pt x="26" y="132"/>
                    <a:pt x="28" y="129"/>
                  </a:cubicBezTo>
                  <a:close/>
                  <a:moveTo>
                    <a:pt x="19" y="122"/>
                  </a:moveTo>
                  <a:cubicBezTo>
                    <a:pt x="19" y="125"/>
                    <a:pt x="13" y="124"/>
                    <a:pt x="15" y="128"/>
                  </a:cubicBezTo>
                  <a:cubicBezTo>
                    <a:pt x="18" y="128"/>
                    <a:pt x="20" y="125"/>
                    <a:pt x="21" y="123"/>
                  </a:cubicBezTo>
                  <a:cubicBezTo>
                    <a:pt x="22" y="123"/>
                    <a:pt x="23" y="124"/>
                    <a:pt x="24" y="123"/>
                  </a:cubicBezTo>
                  <a:cubicBezTo>
                    <a:pt x="22" y="122"/>
                    <a:pt x="21" y="123"/>
                    <a:pt x="19" y="122"/>
                  </a:cubicBezTo>
                  <a:close/>
                  <a:moveTo>
                    <a:pt x="18" y="116"/>
                  </a:moveTo>
                  <a:cubicBezTo>
                    <a:pt x="15" y="118"/>
                    <a:pt x="12" y="121"/>
                    <a:pt x="12" y="124"/>
                  </a:cubicBezTo>
                  <a:cubicBezTo>
                    <a:pt x="16" y="121"/>
                    <a:pt x="18" y="118"/>
                    <a:pt x="23" y="118"/>
                  </a:cubicBezTo>
                  <a:cubicBezTo>
                    <a:pt x="23" y="117"/>
                    <a:pt x="23" y="117"/>
                    <a:pt x="23" y="117"/>
                  </a:cubicBezTo>
                  <a:cubicBezTo>
                    <a:pt x="21" y="116"/>
                    <a:pt x="20" y="117"/>
                    <a:pt x="18" y="116"/>
                  </a:cubicBezTo>
                  <a:close/>
                  <a:moveTo>
                    <a:pt x="11" y="115"/>
                  </a:moveTo>
                  <a:cubicBezTo>
                    <a:pt x="14" y="114"/>
                    <a:pt x="16" y="111"/>
                    <a:pt x="20" y="112"/>
                  </a:cubicBezTo>
                  <a:cubicBezTo>
                    <a:pt x="20" y="112"/>
                    <a:pt x="20" y="111"/>
                    <a:pt x="20" y="111"/>
                  </a:cubicBezTo>
                  <a:cubicBezTo>
                    <a:pt x="17" y="108"/>
                    <a:pt x="10" y="110"/>
                    <a:pt x="11" y="115"/>
                  </a:cubicBezTo>
                  <a:close/>
                  <a:moveTo>
                    <a:pt x="19" y="103"/>
                  </a:moveTo>
                  <a:cubicBezTo>
                    <a:pt x="16" y="98"/>
                    <a:pt x="8" y="101"/>
                    <a:pt x="7" y="105"/>
                  </a:cubicBezTo>
                  <a:cubicBezTo>
                    <a:pt x="8" y="106"/>
                    <a:pt x="8" y="109"/>
                    <a:pt x="11" y="109"/>
                  </a:cubicBezTo>
                  <a:cubicBezTo>
                    <a:pt x="11" y="105"/>
                    <a:pt x="15" y="104"/>
                    <a:pt x="19" y="104"/>
                  </a:cubicBezTo>
                  <a:cubicBezTo>
                    <a:pt x="19" y="104"/>
                    <a:pt x="20" y="104"/>
                    <a:pt x="19" y="103"/>
                  </a:cubicBezTo>
                  <a:close/>
                  <a:moveTo>
                    <a:pt x="5" y="92"/>
                  </a:moveTo>
                  <a:cubicBezTo>
                    <a:pt x="4" y="94"/>
                    <a:pt x="5" y="97"/>
                    <a:pt x="7" y="97"/>
                  </a:cubicBezTo>
                  <a:cubicBezTo>
                    <a:pt x="7" y="93"/>
                    <a:pt x="12" y="93"/>
                    <a:pt x="13" y="92"/>
                  </a:cubicBezTo>
                  <a:cubicBezTo>
                    <a:pt x="12" y="89"/>
                    <a:pt x="8" y="92"/>
                    <a:pt x="5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31" name="Freeform 325"/>
            <p:cNvSpPr>
              <a:spLocks noEditPoints="1"/>
            </p:cNvSpPr>
            <p:nvPr/>
          </p:nvSpPr>
          <p:spPr bwMode="auto">
            <a:xfrm>
              <a:off x="4149725" y="684213"/>
              <a:ext cx="265113" cy="215900"/>
            </a:xfrm>
            <a:custGeom>
              <a:avLst/>
              <a:gdLst>
                <a:gd name="T0" fmla="*/ 20 w 84"/>
                <a:gd name="T1" fmla="*/ 0 h 68"/>
                <a:gd name="T2" fmla="*/ 23 w 84"/>
                <a:gd name="T3" fmla="*/ 2 h 68"/>
                <a:gd name="T4" fmla="*/ 36 w 84"/>
                <a:gd name="T5" fmla="*/ 8 h 68"/>
                <a:gd name="T6" fmla="*/ 46 w 84"/>
                <a:gd name="T7" fmla="*/ 12 h 68"/>
                <a:gd name="T8" fmla="*/ 50 w 84"/>
                <a:gd name="T9" fmla="*/ 12 h 68"/>
                <a:gd name="T10" fmla="*/ 53 w 84"/>
                <a:gd name="T11" fmla="*/ 15 h 68"/>
                <a:gd name="T12" fmla="*/ 62 w 84"/>
                <a:gd name="T13" fmla="*/ 18 h 68"/>
                <a:gd name="T14" fmla="*/ 68 w 84"/>
                <a:gd name="T15" fmla="*/ 20 h 68"/>
                <a:gd name="T16" fmla="*/ 70 w 84"/>
                <a:gd name="T17" fmla="*/ 22 h 68"/>
                <a:gd name="T18" fmla="*/ 81 w 84"/>
                <a:gd name="T19" fmla="*/ 25 h 68"/>
                <a:gd name="T20" fmla="*/ 83 w 84"/>
                <a:gd name="T21" fmla="*/ 29 h 68"/>
                <a:gd name="T22" fmla="*/ 69 w 84"/>
                <a:gd name="T23" fmla="*/ 60 h 68"/>
                <a:gd name="T24" fmla="*/ 66 w 84"/>
                <a:gd name="T25" fmla="*/ 68 h 68"/>
                <a:gd name="T26" fmla="*/ 38 w 84"/>
                <a:gd name="T27" fmla="*/ 62 h 68"/>
                <a:gd name="T28" fmla="*/ 0 w 84"/>
                <a:gd name="T29" fmla="*/ 36 h 68"/>
                <a:gd name="T30" fmla="*/ 13 w 84"/>
                <a:gd name="T31" fmla="*/ 10 h 68"/>
                <a:gd name="T32" fmla="*/ 20 w 84"/>
                <a:gd name="T33" fmla="*/ 0 h 68"/>
                <a:gd name="T34" fmla="*/ 51 w 84"/>
                <a:gd name="T35" fmla="*/ 62 h 68"/>
                <a:gd name="T36" fmla="*/ 63 w 84"/>
                <a:gd name="T37" fmla="*/ 65 h 68"/>
                <a:gd name="T38" fmla="*/ 69 w 84"/>
                <a:gd name="T39" fmla="*/ 55 h 68"/>
                <a:gd name="T40" fmla="*/ 80 w 84"/>
                <a:gd name="T41" fmla="*/ 28 h 68"/>
                <a:gd name="T42" fmla="*/ 66 w 84"/>
                <a:gd name="T43" fmla="*/ 22 h 68"/>
                <a:gd name="T44" fmla="*/ 61 w 84"/>
                <a:gd name="T45" fmla="*/ 19 h 68"/>
                <a:gd name="T46" fmla="*/ 33 w 84"/>
                <a:gd name="T47" fmla="*/ 8 h 68"/>
                <a:gd name="T48" fmla="*/ 20 w 84"/>
                <a:gd name="T49" fmla="*/ 7 h 68"/>
                <a:gd name="T50" fmla="*/ 17 w 84"/>
                <a:gd name="T51" fmla="*/ 8 h 68"/>
                <a:gd name="T52" fmla="*/ 12 w 84"/>
                <a:gd name="T53" fmla="*/ 15 h 68"/>
                <a:gd name="T54" fmla="*/ 3 w 84"/>
                <a:gd name="T55" fmla="*/ 39 h 68"/>
                <a:gd name="T56" fmla="*/ 36 w 84"/>
                <a:gd name="T57" fmla="*/ 56 h 68"/>
                <a:gd name="T58" fmla="*/ 39 w 84"/>
                <a:gd name="T59" fmla="*/ 56 h 68"/>
                <a:gd name="T60" fmla="*/ 45 w 84"/>
                <a:gd name="T61" fmla="*/ 59 h 68"/>
                <a:gd name="T62" fmla="*/ 45 w 84"/>
                <a:gd name="T63" fmla="*/ 59 h 68"/>
                <a:gd name="T64" fmla="*/ 51 w 84"/>
                <a:gd name="T65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68">
                  <a:moveTo>
                    <a:pt x="20" y="0"/>
                  </a:moveTo>
                  <a:cubicBezTo>
                    <a:pt x="22" y="0"/>
                    <a:pt x="22" y="2"/>
                    <a:pt x="23" y="2"/>
                  </a:cubicBezTo>
                  <a:cubicBezTo>
                    <a:pt x="28" y="2"/>
                    <a:pt x="33" y="4"/>
                    <a:pt x="36" y="8"/>
                  </a:cubicBezTo>
                  <a:cubicBezTo>
                    <a:pt x="40" y="8"/>
                    <a:pt x="43" y="11"/>
                    <a:pt x="46" y="12"/>
                  </a:cubicBezTo>
                  <a:cubicBezTo>
                    <a:pt x="48" y="12"/>
                    <a:pt x="49" y="12"/>
                    <a:pt x="50" y="12"/>
                  </a:cubicBezTo>
                  <a:cubicBezTo>
                    <a:pt x="51" y="13"/>
                    <a:pt x="52" y="14"/>
                    <a:pt x="53" y="15"/>
                  </a:cubicBezTo>
                  <a:cubicBezTo>
                    <a:pt x="56" y="16"/>
                    <a:pt x="59" y="17"/>
                    <a:pt x="62" y="18"/>
                  </a:cubicBezTo>
                  <a:cubicBezTo>
                    <a:pt x="64" y="19"/>
                    <a:pt x="66" y="19"/>
                    <a:pt x="68" y="20"/>
                  </a:cubicBezTo>
                  <a:cubicBezTo>
                    <a:pt x="68" y="20"/>
                    <a:pt x="69" y="22"/>
                    <a:pt x="70" y="22"/>
                  </a:cubicBezTo>
                  <a:cubicBezTo>
                    <a:pt x="73" y="23"/>
                    <a:pt x="77" y="23"/>
                    <a:pt x="81" y="25"/>
                  </a:cubicBezTo>
                  <a:cubicBezTo>
                    <a:pt x="81" y="27"/>
                    <a:pt x="84" y="27"/>
                    <a:pt x="83" y="29"/>
                  </a:cubicBezTo>
                  <a:cubicBezTo>
                    <a:pt x="83" y="38"/>
                    <a:pt x="73" y="49"/>
                    <a:pt x="69" y="60"/>
                  </a:cubicBezTo>
                  <a:cubicBezTo>
                    <a:pt x="68" y="63"/>
                    <a:pt x="68" y="66"/>
                    <a:pt x="66" y="68"/>
                  </a:cubicBezTo>
                  <a:cubicBezTo>
                    <a:pt x="56" y="68"/>
                    <a:pt x="46" y="65"/>
                    <a:pt x="38" y="62"/>
                  </a:cubicBezTo>
                  <a:cubicBezTo>
                    <a:pt x="26" y="51"/>
                    <a:pt x="4" y="54"/>
                    <a:pt x="0" y="36"/>
                  </a:cubicBezTo>
                  <a:cubicBezTo>
                    <a:pt x="3" y="28"/>
                    <a:pt x="9" y="18"/>
                    <a:pt x="13" y="10"/>
                  </a:cubicBezTo>
                  <a:cubicBezTo>
                    <a:pt x="15" y="6"/>
                    <a:pt x="15" y="1"/>
                    <a:pt x="20" y="0"/>
                  </a:cubicBezTo>
                  <a:close/>
                  <a:moveTo>
                    <a:pt x="51" y="62"/>
                  </a:moveTo>
                  <a:cubicBezTo>
                    <a:pt x="53" y="63"/>
                    <a:pt x="58" y="64"/>
                    <a:pt x="63" y="65"/>
                  </a:cubicBezTo>
                  <a:cubicBezTo>
                    <a:pt x="67" y="62"/>
                    <a:pt x="67" y="59"/>
                    <a:pt x="69" y="55"/>
                  </a:cubicBezTo>
                  <a:cubicBezTo>
                    <a:pt x="73" y="46"/>
                    <a:pt x="80" y="38"/>
                    <a:pt x="80" y="28"/>
                  </a:cubicBezTo>
                  <a:cubicBezTo>
                    <a:pt x="76" y="24"/>
                    <a:pt x="70" y="26"/>
                    <a:pt x="66" y="22"/>
                  </a:cubicBezTo>
                  <a:cubicBezTo>
                    <a:pt x="63" y="21"/>
                    <a:pt x="62" y="20"/>
                    <a:pt x="61" y="19"/>
                  </a:cubicBezTo>
                  <a:cubicBezTo>
                    <a:pt x="50" y="17"/>
                    <a:pt x="41" y="12"/>
                    <a:pt x="33" y="8"/>
                  </a:cubicBezTo>
                  <a:cubicBezTo>
                    <a:pt x="29" y="6"/>
                    <a:pt x="22" y="4"/>
                    <a:pt x="20" y="7"/>
                  </a:cubicBezTo>
                  <a:cubicBezTo>
                    <a:pt x="19" y="6"/>
                    <a:pt x="18" y="8"/>
                    <a:pt x="17" y="8"/>
                  </a:cubicBezTo>
                  <a:cubicBezTo>
                    <a:pt x="15" y="10"/>
                    <a:pt x="15" y="14"/>
                    <a:pt x="12" y="15"/>
                  </a:cubicBezTo>
                  <a:cubicBezTo>
                    <a:pt x="10" y="26"/>
                    <a:pt x="3" y="27"/>
                    <a:pt x="3" y="39"/>
                  </a:cubicBezTo>
                  <a:cubicBezTo>
                    <a:pt x="10" y="49"/>
                    <a:pt x="27" y="49"/>
                    <a:pt x="36" y="56"/>
                  </a:cubicBezTo>
                  <a:cubicBezTo>
                    <a:pt x="38" y="56"/>
                    <a:pt x="38" y="57"/>
                    <a:pt x="39" y="56"/>
                  </a:cubicBezTo>
                  <a:cubicBezTo>
                    <a:pt x="40" y="58"/>
                    <a:pt x="44" y="57"/>
                    <a:pt x="45" y="59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7" y="59"/>
                    <a:pt x="49" y="61"/>
                    <a:pt x="5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32" name="Freeform 326"/>
            <p:cNvSpPr/>
            <p:nvPr/>
          </p:nvSpPr>
          <p:spPr bwMode="auto">
            <a:xfrm>
              <a:off x="4225925" y="744538"/>
              <a:ext cx="141288" cy="57150"/>
            </a:xfrm>
            <a:custGeom>
              <a:avLst/>
              <a:gdLst>
                <a:gd name="T0" fmla="*/ 0 w 45"/>
                <a:gd name="T1" fmla="*/ 0 h 18"/>
                <a:gd name="T2" fmla="*/ 19 w 45"/>
                <a:gd name="T3" fmla="*/ 5 h 18"/>
                <a:gd name="T4" fmla="*/ 26 w 45"/>
                <a:gd name="T5" fmla="*/ 10 h 18"/>
                <a:gd name="T6" fmla="*/ 37 w 45"/>
                <a:gd name="T7" fmla="*/ 14 h 18"/>
                <a:gd name="T8" fmla="*/ 43 w 45"/>
                <a:gd name="T9" fmla="*/ 18 h 18"/>
                <a:gd name="T10" fmla="*/ 13 w 45"/>
                <a:gd name="T11" fmla="*/ 6 h 18"/>
                <a:gd name="T12" fmla="*/ 14 w 45"/>
                <a:gd name="T13" fmla="*/ 6 h 18"/>
                <a:gd name="T14" fmla="*/ 0 w 4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8">
                  <a:moveTo>
                    <a:pt x="0" y="0"/>
                  </a:moveTo>
                  <a:cubicBezTo>
                    <a:pt x="5" y="0"/>
                    <a:pt x="13" y="5"/>
                    <a:pt x="19" y="5"/>
                  </a:cubicBezTo>
                  <a:cubicBezTo>
                    <a:pt x="21" y="7"/>
                    <a:pt x="24" y="8"/>
                    <a:pt x="26" y="10"/>
                  </a:cubicBezTo>
                  <a:cubicBezTo>
                    <a:pt x="30" y="10"/>
                    <a:pt x="33" y="12"/>
                    <a:pt x="37" y="14"/>
                  </a:cubicBezTo>
                  <a:cubicBezTo>
                    <a:pt x="39" y="13"/>
                    <a:pt x="45" y="15"/>
                    <a:pt x="43" y="18"/>
                  </a:cubicBezTo>
                  <a:cubicBezTo>
                    <a:pt x="32" y="14"/>
                    <a:pt x="21" y="10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0" y="5"/>
                    <a:pt x="4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33" name="Freeform 327"/>
            <p:cNvSpPr/>
            <p:nvPr/>
          </p:nvSpPr>
          <p:spPr bwMode="auto">
            <a:xfrm>
              <a:off x="4181475" y="798513"/>
              <a:ext cx="150813" cy="66675"/>
            </a:xfrm>
            <a:custGeom>
              <a:avLst/>
              <a:gdLst>
                <a:gd name="T0" fmla="*/ 48 w 48"/>
                <a:gd name="T1" fmla="*/ 20 h 21"/>
                <a:gd name="T2" fmla="*/ 47 w 48"/>
                <a:gd name="T3" fmla="*/ 20 h 21"/>
                <a:gd name="T4" fmla="*/ 43 w 48"/>
                <a:gd name="T5" fmla="*/ 19 h 21"/>
                <a:gd name="T6" fmla="*/ 23 w 48"/>
                <a:gd name="T7" fmla="*/ 10 h 21"/>
                <a:gd name="T8" fmla="*/ 0 w 48"/>
                <a:gd name="T9" fmla="*/ 3 h 21"/>
                <a:gd name="T10" fmla="*/ 12 w 48"/>
                <a:gd name="T11" fmla="*/ 3 h 21"/>
                <a:gd name="T12" fmla="*/ 48 w 48"/>
                <a:gd name="T13" fmla="*/ 19 h 21"/>
                <a:gd name="T14" fmla="*/ 48 w 48"/>
                <a:gd name="T1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1">
                  <a:moveTo>
                    <a:pt x="48" y="20"/>
                  </a:moveTo>
                  <a:cubicBezTo>
                    <a:pt x="48" y="20"/>
                    <a:pt x="48" y="20"/>
                    <a:pt x="47" y="20"/>
                  </a:cubicBezTo>
                  <a:cubicBezTo>
                    <a:pt x="46" y="21"/>
                    <a:pt x="44" y="20"/>
                    <a:pt x="43" y="19"/>
                  </a:cubicBezTo>
                  <a:cubicBezTo>
                    <a:pt x="36" y="16"/>
                    <a:pt x="29" y="14"/>
                    <a:pt x="23" y="10"/>
                  </a:cubicBezTo>
                  <a:cubicBezTo>
                    <a:pt x="15" y="8"/>
                    <a:pt x="7" y="5"/>
                    <a:pt x="0" y="3"/>
                  </a:cubicBezTo>
                  <a:cubicBezTo>
                    <a:pt x="2" y="0"/>
                    <a:pt x="7" y="3"/>
                    <a:pt x="12" y="3"/>
                  </a:cubicBezTo>
                  <a:cubicBezTo>
                    <a:pt x="23" y="10"/>
                    <a:pt x="35" y="13"/>
                    <a:pt x="48" y="19"/>
                  </a:cubicBezTo>
                  <a:cubicBezTo>
                    <a:pt x="48" y="19"/>
                    <a:pt x="47" y="20"/>
                    <a:pt x="4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组合 59"/>
          <p:cNvGrpSpPr/>
          <p:nvPr/>
        </p:nvGrpSpPr>
        <p:grpSpPr>
          <a:xfrm>
            <a:off x="779542" y="1135203"/>
            <a:ext cx="4002346" cy="3310499"/>
            <a:chOff x="555625" y="293801"/>
            <a:chExt cx="7936025" cy="6564199"/>
          </a:xfrm>
          <a:noFill/>
        </p:grpSpPr>
        <p:sp>
          <p:nvSpPr>
            <p:cNvPr id="61" name="Freeform 36"/>
            <p:cNvSpPr/>
            <p:nvPr/>
          </p:nvSpPr>
          <p:spPr bwMode="auto">
            <a:xfrm>
              <a:off x="6807200" y="2041525"/>
              <a:ext cx="933450" cy="879475"/>
            </a:xfrm>
            <a:custGeom>
              <a:avLst/>
              <a:gdLst>
                <a:gd name="T0" fmla="*/ 234 w 588"/>
                <a:gd name="T1" fmla="*/ 550 h 554"/>
                <a:gd name="T2" fmla="*/ 248 w 588"/>
                <a:gd name="T3" fmla="*/ 530 h 554"/>
                <a:gd name="T4" fmla="*/ 264 w 588"/>
                <a:gd name="T5" fmla="*/ 516 h 554"/>
                <a:gd name="T6" fmla="*/ 274 w 588"/>
                <a:gd name="T7" fmla="*/ 480 h 554"/>
                <a:gd name="T8" fmla="*/ 252 w 588"/>
                <a:gd name="T9" fmla="*/ 468 h 554"/>
                <a:gd name="T10" fmla="*/ 252 w 588"/>
                <a:gd name="T11" fmla="*/ 438 h 554"/>
                <a:gd name="T12" fmla="*/ 280 w 588"/>
                <a:gd name="T13" fmla="*/ 404 h 554"/>
                <a:gd name="T14" fmla="*/ 288 w 588"/>
                <a:gd name="T15" fmla="*/ 388 h 554"/>
                <a:gd name="T16" fmla="*/ 290 w 588"/>
                <a:gd name="T17" fmla="*/ 342 h 554"/>
                <a:gd name="T18" fmla="*/ 252 w 588"/>
                <a:gd name="T19" fmla="*/ 300 h 554"/>
                <a:gd name="T20" fmla="*/ 200 w 588"/>
                <a:gd name="T21" fmla="*/ 304 h 554"/>
                <a:gd name="T22" fmla="*/ 174 w 588"/>
                <a:gd name="T23" fmla="*/ 330 h 554"/>
                <a:gd name="T24" fmla="*/ 130 w 588"/>
                <a:gd name="T25" fmla="*/ 390 h 554"/>
                <a:gd name="T26" fmla="*/ 110 w 588"/>
                <a:gd name="T27" fmla="*/ 416 h 554"/>
                <a:gd name="T28" fmla="*/ 36 w 588"/>
                <a:gd name="T29" fmla="*/ 364 h 554"/>
                <a:gd name="T30" fmla="*/ 12 w 588"/>
                <a:gd name="T31" fmla="*/ 358 h 554"/>
                <a:gd name="T32" fmla="*/ 0 w 588"/>
                <a:gd name="T33" fmla="*/ 348 h 554"/>
                <a:gd name="T34" fmla="*/ 4 w 588"/>
                <a:gd name="T35" fmla="*/ 324 h 554"/>
                <a:gd name="T36" fmla="*/ 18 w 588"/>
                <a:gd name="T37" fmla="*/ 320 h 554"/>
                <a:gd name="T38" fmla="*/ 40 w 588"/>
                <a:gd name="T39" fmla="*/ 292 h 554"/>
                <a:gd name="T40" fmla="*/ 34 w 588"/>
                <a:gd name="T41" fmla="*/ 238 h 554"/>
                <a:gd name="T42" fmla="*/ 28 w 588"/>
                <a:gd name="T43" fmla="*/ 228 h 554"/>
                <a:gd name="T44" fmla="*/ 20 w 588"/>
                <a:gd name="T45" fmla="*/ 186 h 554"/>
                <a:gd name="T46" fmla="*/ 26 w 588"/>
                <a:gd name="T47" fmla="*/ 172 h 554"/>
                <a:gd name="T48" fmla="*/ 44 w 588"/>
                <a:gd name="T49" fmla="*/ 190 h 554"/>
                <a:gd name="T50" fmla="*/ 58 w 588"/>
                <a:gd name="T51" fmla="*/ 210 h 554"/>
                <a:gd name="T52" fmla="*/ 80 w 588"/>
                <a:gd name="T53" fmla="*/ 224 h 554"/>
                <a:gd name="T54" fmla="*/ 100 w 588"/>
                <a:gd name="T55" fmla="*/ 222 h 554"/>
                <a:gd name="T56" fmla="*/ 142 w 588"/>
                <a:gd name="T57" fmla="*/ 186 h 554"/>
                <a:gd name="T58" fmla="*/ 216 w 588"/>
                <a:gd name="T59" fmla="*/ 128 h 554"/>
                <a:gd name="T60" fmla="*/ 232 w 588"/>
                <a:gd name="T61" fmla="*/ 104 h 554"/>
                <a:gd name="T62" fmla="*/ 262 w 588"/>
                <a:gd name="T63" fmla="*/ 76 h 554"/>
                <a:gd name="T64" fmla="*/ 292 w 588"/>
                <a:gd name="T65" fmla="*/ 74 h 554"/>
                <a:gd name="T66" fmla="*/ 312 w 588"/>
                <a:gd name="T67" fmla="*/ 84 h 554"/>
                <a:gd name="T68" fmla="*/ 348 w 588"/>
                <a:gd name="T69" fmla="*/ 66 h 554"/>
                <a:gd name="T70" fmla="*/ 348 w 588"/>
                <a:gd name="T71" fmla="*/ 16 h 554"/>
                <a:gd name="T72" fmla="*/ 362 w 588"/>
                <a:gd name="T73" fmla="*/ 2 h 554"/>
                <a:gd name="T74" fmla="*/ 396 w 588"/>
                <a:gd name="T75" fmla="*/ 32 h 554"/>
                <a:gd name="T76" fmla="*/ 418 w 588"/>
                <a:gd name="T77" fmla="*/ 46 h 554"/>
                <a:gd name="T78" fmla="*/ 436 w 588"/>
                <a:gd name="T79" fmla="*/ 44 h 554"/>
                <a:gd name="T80" fmla="*/ 440 w 588"/>
                <a:gd name="T81" fmla="*/ 28 h 554"/>
                <a:gd name="T82" fmla="*/ 458 w 588"/>
                <a:gd name="T83" fmla="*/ 24 h 554"/>
                <a:gd name="T84" fmla="*/ 460 w 588"/>
                <a:gd name="T85" fmla="*/ 62 h 554"/>
                <a:gd name="T86" fmla="*/ 498 w 588"/>
                <a:gd name="T87" fmla="*/ 110 h 554"/>
                <a:gd name="T88" fmla="*/ 516 w 588"/>
                <a:gd name="T89" fmla="*/ 178 h 554"/>
                <a:gd name="T90" fmla="*/ 530 w 588"/>
                <a:gd name="T91" fmla="*/ 196 h 554"/>
                <a:gd name="T92" fmla="*/ 588 w 588"/>
                <a:gd name="T93" fmla="*/ 236 h 554"/>
                <a:gd name="T94" fmla="*/ 580 w 588"/>
                <a:gd name="T95" fmla="*/ 250 h 554"/>
                <a:gd name="T96" fmla="*/ 520 w 588"/>
                <a:gd name="T97" fmla="*/ 292 h 554"/>
                <a:gd name="T98" fmla="*/ 502 w 588"/>
                <a:gd name="T99" fmla="*/ 310 h 554"/>
                <a:gd name="T100" fmla="*/ 472 w 588"/>
                <a:gd name="T101" fmla="*/ 346 h 554"/>
                <a:gd name="T102" fmla="*/ 466 w 588"/>
                <a:gd name="T103" fmla="*/ 374 h 554"/>
                <a:gd name="T104" fmla="*/ 448 w 588"/>
                <a:gd name="T105" fmla="*/ 390 h 554"/>
                <a:gd name="T106" fmla="*/ 412 w 588"/>
                <a:gd name="T107" fmla="*/ 402 h 554"/>
                <a:gd name="T108" fmla="*/ 362 w 588"/>
                <a:gd name="T109" fmla="*/ 424 h 554"/>
                <a:gd name="T110" fmla="*/ 322 w 588"/>
                <a:gd name="T111" fmla="*/ 460 h 554"/>
                <a:gd name="T112" fmla="*/ 304 w 588"/>
                <a:gd name="T113" fmla="*/ 494 h 554"/>
                <a:gd name="T114" fmla="*/ 290 w 588"/>
                <a:gd name="T115" fmla="*/ 542 h 554"/>
                <a:gd name="T116" fmla="*/ 236 w 588"/>
                <a:gd name="T117" fmla="*/ 554 h 5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88" h="554">
                  <a:moveTo>
                    <a:pt x="236" y="554"/>
                  </a:moveTo>
                  <a:lnTo>
                    <a:pt x="236" y="554"/>
                  </a:lnTo>
                  <a:lnTo>
                    <a:pt x="234" y="550"/>
                  </a:lnTo>
                  <a:lnTo>
                    <a:pt x="240" y="536"/>
                  </a:lnTo>
                  <a:lnTo>
                    <a:pt x="248" y="530"/>
                  </a:lnTo>
                  <a:lnTo>
                    <a:pt x="254" y="524"/>
                  </a:lnTo>
                  <a:lnTo>
                    <a:pt x="264" y="516"/>
                  </a:lnTo>
                  <a:lnTo>
                    <a:pt x="274" y="496"/>
                  </a:lnTo>
                  <a:lnTo>
                    <a:pt x="274" y="480"/>
                  </a:lnTo>
                  <a:lnTo>
                    <a:pt x="252" y="468"/>
                  </a:lnTo>
                  <a:lnTo>
                    <a:pt x="250" y="456"/>
                  </a:lnTo>
                  <a:lnTo>
                    <a:pt x="250" y="446"/>
                  </a:lnTo>
                  <a:lnTo>
                    <a:pt x="252" y="438"/>
                  </a:lnTo>
                  <a:lnTo>
                    <a:pt x="256" y="430"/>
                  </a:lnTo>
                  <a:lnTo>
                    <a:pt x="266" y="416"/>
                  </a:lnTo>
                  <a:lnTo>
                    <a:pt x="280" y="404"/>
                  </a:lnTo>
                  <a:lnTo>
                    <a:pt x="284" y="396"/>
                  </a:lnTo>
                  <a:lnTo>
                    <a:pt x="288" y="388"/>
                  </a:lnTo>
                  <a:lnTo>
                    <a:pt x="290" y="370"/>
                  </a:lnTo>
                  <a:lnTo>
                    <a:pt x="290" y="356"/>
                  </a:lnTo>
                  <a:lnTo>
                    <a:pt x="290" y="342"/>
                  </a:lnTo>
                  <a:lnTo>
                    <a:pt x="252" y="300"/>
                  </a:lnTo>
                  <a:lnTo>
                    <a:pt x="234" y="298"/>
                  </a:lnTo>
                  <a:lnTo>
                    <a:pt x="200" y="304"/>
                  </a:lnTo>
                  <a:lnTo>
                    <a:pt x="186" y="316"/>
                  </a:lnTo>
                  <a:lnTo>
                    <a:pt x="174" y="330"/>
                  </a:lnTo>
                  <a:lnTo>
                    <a:pt x="148" y="360"/>
                  </a:lnTo>
                  <a:lnTo>
                    <a:pt x="130" y="390"/>
                  </a:lnTo>
                  <a:lnTo>
                    <a:pt x="120" y="404"/>
                  </a:lnTo>
                  <a:lnTo>
                    <a:pt x="110" y="416"/>
                  </a:lnTo>
                  <a:lnTo>
                    <a:pt x="70" y="390"/>
                  </a:lnTo>
                  <a:lnTo>
                    <a:pt x="52" y="376"/>
                  </a:lnTo>
                  <a:lnTo>
                    <a:pt x="36" y="364"/>
                  </a:lnTo>
                  <a:lnTo>
                    <a:pt x="22" y="362"/>
                  </a:lnTo>
                  <a:lnTo>
                    <a:pt x="12" y="358"/>
                  </a:lnTo>
                  <a:lnTo>
                    <a:pt x="6" y="352"/>
                  </a:lnTo>
                  <a:lnTo>
                    <a:pt x="0" y="348"/>
                  </a:lnTo>
                  <a:lnTo>
                    <a:pt x="0" y="334"/>
                  </a:lnTo>
                  <a:lnTo>
                    <a:pt x="2" y="326"/>
                  </a:lnTo>
                  <a:lnTo>
                    <a:pt x="4" y="324"/>
                  </a:lnTo>
                  <a:lnTo>
                    <a:pt x="6" y="322"/>
                  </a:lnTo>
                  <a:lnTo>
                    <a:pt x="18" y="320"/>
                  </a:lnTo>
                  <a:lnTo>
                    <a:pt x="28" y="306"/>
                  </a:lnTo>
                  <a:lnTo>
                    <a:pt x="40" y="292"/>
                  </a:lnTo>
                  <a:lnTo>
                    <a:pt x="38" y="240"/>
                  </a:lnTo>
                  <a:lnTo>
                    <a:pt x="34" y="238"/>
                  </a:lnTo>
                  <a:lnTo>
                    <a:pt x="28" y="228"/>
                  </a:lnTo>
                  <a:lnTo>
                    <a:pt x="20" y="206"/>
                  </a:lnTo>
                  <a:lnTo>
                    <a:pt x="20" y="186"/>
                  </a:lnTo>
                  <a:lnTo>
                    <a:pt x="22" y="178"/>
                  </a:lnTo>
                  <a:lnTo>
                    <a:pt x="26" y="172"/>
                  </a:lnTo>
                  <a:lnTo>
                    <a:pt x="34" y="176"/>
                  </a:lnTo>
                  <a:lnTo>
                    <a:pt x="40" y="180"/>
                  </a:lnTo>
                  <a:lnTo>
                    <a:pt x="44" y="190"/>
                  </a:lnTo>
                  <a:lnTo>
                    <a:pt x="48" y="202"/>
                  </a:lnTo>
                  <a:lnTo>
                    <a:pt x="58" y="210"/>
                  </a:lnTo>
                  <a:lnTo>
                    <a:pt x="68" y="218"/>
                  </a:lnTo>
                  <a:lnTo>
                    <a:pt x="74" y="222"/>
                  </a:lnTo>
                  <a:lnTo>
                    <a:pt x="80" y="224"/>
                  </a:lnTo>
                  <a:lnTo>
                    <a:pt x="88" y="224"/>
                  </a:lnTo>
                  <a:lnTo>
                    <a:pt x="100" y="222"/>
                  </a:lnTo>
                  <a:lnTo>
                    <a:pt x="118" y="204"/>
                  </a:lnTo>
                  <a:lnTo>
                    <a:pt x="142" y="186"/>
                  </a:lnTo>
                  <a:lnTo>
                    <a:pt x="168" y="166"/>
                  </a:lnTo>
                  <a:lnTo>
                    <a:pt x="192" y="146"/>
                  </a:lnTo>
                  <a:lnTo>
                    <a:pt x="216" y="128"/>
                  </a:lnTo>
                  <a:lnTo>
                    <a:pt x="226" y="116"/>
                  </a:lnTo>
                  <a:lnTo>
                    <a:pt x="232" y="104"/>
                  </a:lnTo>
                  <a:lnTo>
                    <a:pt x="244" y="82"/>
                  </a:lnTo>
                  <a:lnTo>
                    <a:pt x="262" y="76"/>
                  </a:lnTo>
                  <a:lnTo>
                    <a:pt x="278" y="72"/>
                  </a:lnTo>
                  <a:lnTo>
                    <a:pt x="284" y="72"/>
                  </a:lnTo>
                  <a:lnTo>
                    <a:pt x="292" y="74"/>
                  </a:lnTo>
                  <a:lnTo>
                    <a:pt x="302" y="78"/>
                  </a:lnTo>
                  <a:lnTo>
                    <a:pt x="312" y="84"/>
                  </a:lnTo>
                  <a:lnTo>
                    <a:pt x="332" y="84"/>
                  </a:lnTo>
                  <a:lnTo>
                    <a:pt x="348" y="66"/>
                  </a:lnTo>
                  <a:lnTo>
                    <a:pt x="348" y="16"/>
                  </a:lnTo>
                  <a:lnTo>
                    <a:pt x="354" y="0"/>
                  </a:lnTo>
                  <a:lnTo>
                    <a:pt x="362" y="2"/>
                  </a:lnTo>
                  <a:lnTo>
                    <a:pt x="374" y="8"/>
                  </a:lnTo>
                  <a:lnTo>
                    <a:pt x="384" y="18"/>
                  </a:lnTo>
                  <a:lnTo>
                    <a:pt x="396" y="32"/>
                  </a:lnTo>
                  <a:lnTo>
                    <a:pt x="408" y="42"/>
                  </a:lnTo>
                  <a:lnTo>
                    <a:pt x="418" y="46"/>
                  </a:lnTo>
                  <a:lnTo>
                    <a:pt x="432" y="48"/>
                  </a:lnTo>
                  <a:lnTo>
                    <a:pt x="436" y="44"/>
                  </a:lnTo>
                  <a:lnTo>
                    <a:pt x="438" y="36"/>
                  </a:lnTo>
                  <a:lnTo>
                    <a:pt x="440" y="28"/>
                  </a:lnTo>
                  <a:lnTo>
                    <a:pt x="450" y="16"/>
                  </a:lnTo>
                  <a:lnTo>
                    <a:pt x="458" y="24"/>
                  </a:lnTo>
                  <a:lnTo>
                    <a:pt x="460" y="62"/>
                  </a:lnTo>
                  <a:lnTo>
                    <a:pt x="472" y="76"/>
                  </a:lnTo>
                  <a:lnTo>
                    <a:pt x="484" y="92"/>
                  </a:lnTo>
                  <a:lnTo>
                    <a:pt x="498" y="110"/>
                  </a:lnTo>
                  <a:lnTo>
                    <a:pt x="516" y="128"/>
                  </a:lnTo>
                  <a:lnTo>
                    <a:pt x="516" y="178"/>
                  </a:lnTo>
                  <a:lnTo>
                    <a:pt x="530" y="196"/>
                  </a:lnTo>
                  <a:lnTo>
                    <a:pt x="564" y="220"/>
                  </a:lnTo>
                  <a:lnTo>
                    <a:pt x="588" y="236"/>
                  </a:lnTo>
                  <a:lnTo>
                    <a:pt x="586" y="242"/>
                  </a:lnTo>
                  <a:lnTo>
                    <a:pt x="580" y="250"/>
                  </a:lnTo>
                  <a:lnTo>
                    <a:pt x="558" y="266"/>
                  </a:lnTo>
                  <a:lnTo>
                    <a:pt x="534" y="282"/>
                  </a:lnTo>
                  <a:lnTo>
                    <a:pt x="520" y="292"/>
                  </a:lnTo>
                  <a:lnTo>
                    <a:pt x="502" y="310"/>
                  </a:lnTo>
                  <a:lnTo>
                    <a:pt x="486" y="328"/>
                  </a:lnTo>
                  <a:lnTo>
                    <a:pt x="472" y="346"/>
                  </a:lnTo>
                  <a:lnTo>
                    <a:pt x="470" y="354"/>
                  </a:lnTo>
                  <a:lnTo>
                    <a:pt x="468" y="364"/>
                  </a:lnTo>
                  <a:lnTo>
                    <a:pt x="466" y="374"/>
                  </a:lnTo>
                  <a:lnTo>
                    <a:pt x="462" y="384"/>
                  </a:lnTo>
                  <a:lnTo>
                    <a:pt x="448" y="390"/>
                  </a:lnTo>
                  <a:lnTo>
                    <a:pt x="432" y="398"/>
                  </a:lnTo>
                  <a:lnTo>
                    <a:pt x="412" y="402"/>
                  </a:lnTo>
                  <a:lnTo>
                    <a:pt x="394" y="408"/>
                  </a:lnTo>
                  <a:lnTo>
                    <a:pt x="378" y="416"/>
                  </a:lnTo>
                  <a:lnTo>
                    <a:pt x="362" y="424"/>
                  </a:lnTo>
                  <a:lnTo>
                    <a:pt x="348" y="434"/>
                  </a:lnTo>
                  <a:lnTo>
                    <a:pt x="336" y="446"/>
                  </a:lnTo>
                  <a:lnTo>
                    <a:pt x="322" y="460"/>
                  </a:lnTo>
                  <a:lnTo>
                    <a:pt x="310" y="476"/>
                  </a:lnTo>
                  <a:lnTo>
                    <a:pt x="304" y="494"/>
                  </a:lnTo>
                  <a:lnTo>
                    <a:pt x="296" y="518"/>
                  </a:lnTo>
                  <a:lnTo>
                    <a:pt x="290" y="542"/>
                  </a:lnTo>
                  <a:lnTo>
                    <a:pt x="260" y="550"/>
                  </a:lnTo>
                  <a:lnTo>
                    <a:pt x="236" y="554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2" name="Freeform 7"/>
            <p:cNvSpPr/>
            <p:nvPr/>
          </p:nvSpPr>
          <p:spPr bwMode="auto">
            <a:xfrm>
              <a:off x="5489575" y="6505575"/>
              <a:ext cx="422275" cy="352425"/>
            </a:xfrm>
            <a:custGeom>
              <a:avLst/>
              <a:gdLst>
                <a:gd name="T0" fmla="*/ 88 w 266"/>
                <a:gd name="T1" fmla="*/ 222 h 222"/>
                <a:gd name="T2" fmla="*/ 88 w 266"/>
                <a:gd name="T3" fmla="*/ 222 h 222"/>
                <a:gd name="T4" fmla="*/ 62 w 266"/>
                <a:gd name="T5" fmla="*/ 212 h 222"/>
                <a:gd name="T6" fmla="*/ 40 w 266"/>
                <a:gd name="T7" fmla="*/ 206 h 222"/>
                <a:gd name="T8" fmla="*/ 20 w 266"/>
                <a:gd name="T9" fmla="*/ 196 h 222"/>
                <a:gd name="T10" fmla="*/ 12 w 266"/>
                <a:gd name="T11" fmla="*/ 190 h 222"/>
                <a:gd name="T12" fmla="*/ 6 w 266"/>
                <a:gd name="T13" fmla="*/ 184 h 222"/>
                <a:gd name="T14" fmla="*/ 6 w 266"/>
                <a:gd name="T15" fmla="*/ 184 h 222"/>
                <a:gd name="T16" fmla="*/ 2 w 266"/>
                <a:gd name="T17" fmla="*/ 160 h 222"/>
                <a:gd name="T18" fmla="*/ 0 w 266"/>
                <a:gd name="T19" fmla="*/ 132 h 222"/>
                <a:gd name="T20" fmla="*/ 2 w 266"/>
                <a:gd name="T21" fmla="*/ 108 h 222"/>
                <a:gd name="T22" fmla="*/ 4 w 266"/>
                <a:gd name="T23" fmla="*/ 98 h 222"/>
                <a:gd name="T24" fmla="*/ 8 w 266"/>
                <a:gd name="T25" fmla="*/ 88 h 222"/>
                <a:gd name="T26" fmla="*/ 8 w 266"/>
                <a:gd name="T27" fmla="*/ 88 h 222"/>
                <a:gd name="T28" fmla="*/ 26 w 266"/>
                <a:gd name="T29" fmla="*/ 82 h 222"/>
                <a:gd name="T30" fmla="*/ 36 w 266"/>
                <a:gd name="T31" fmla="*/ 78 h 222"/>
                <a:gd name="T32" fmla="*/ 44 w 266"/>
                <a:gd name="T33" fmla="*/ 74 h 222"/>
                <a:gd name="T34" fmla="*/ 44 w 266"/>
                <a:gd name="T35" fmla="*/ 74 h 222"/>
                <a:gd name="T36" fmla="*/ 46 w 266"/>
                <a:gd name="T37" fmla="*/ 36 h 222"/>
                <a:gd name="T38" fmla="*/ 46 w 266"/>
                <a:gd name="T39" fmla="*/ 36 h 222"/>
                <a:gd name="T40" fmla="*/ 52 w 266"/>
                <a:gd name="T41" fmla="*/ 32 h 222"/>
                <a:gd name="T42" fmla="*/ 56 w 266"/>
                <a:gd name="T43" fmla="*/ 30 h 222"/>
                <a:gd name="T44" fmla="*/ 66 w 266"/>
                <a:gd name="T45" fmla="*/ 32 h 222"/>
                <a:gd name="T46" fmla="*/ 76 w 266"/>
                <a:gd name="T47" fmla="*/ 34 h 222"/>
                <a:gd name="T48" fmla="*/ 84 w 266"/>
                <a:gd name="T49" fmla="*/ 34 h 222"/>
                <a:gd name="T50" fmla="*/ 90 w 266"/>
                <a:gd name="T51" fmla="*/ 34 h 222"/>
                <a:gd name="T52" fmla="*/ 90 w 266"/>
                <a:gd name="T53" fmla="*/ 34 h 222"/>
                <a:gd name="T54" fmla="*/ 142 w 266"/>
                <a:gd name="T55" fmla="*/ 6 h 222"/>
                <a:gd name="T56" fmla="*/ 142 w 266"/>
                <a:gd name="T57" fmla="*/ 6 h 222"/>
                <a:gd name="T58" fmla="*/ 234 w 266"/>
                <a:gd name="T59" fmla="*/ 0 h 222"/>
                <a:gd name="T60" fmla="*/ 234 w 266"/>
                <a:gd name="T61" fmla="*/ 0 h 222"/>
                <a:gd name="T62" fmla="*/ 242 w 266"/>
                <a:gd name="T63" fmla="*/ 4 h 222"/>
                <a:gd name="T64" fmla="*/ 250 w 266"/>
                <a:gd name="T65" fmla="*/ 10 h 222"/>
                <a:gd name="T66" fmla="*/ 258 w 266"/>
                <a:gd name="T67" fmla="*/ 20 h 222"/>
                <a:gd name="T68" fmla="*/ 266 w 266"/>
                <a:gd name="T69" fmla="*/ 32 h 222"/>
                <a:gd name="T70" fmla="*/ 266 w 266"/>
                <a:gd name="T71" fmla="*/ 32 h 222"/>
                <a:gd name="T72" fmla="*/ 266 w 266"/>
                <a:gd name="T73" fmla="*/ 52 h 222"/>
                <a:gd name="T74" fmla="*/ 266 w 266"/>
                <a:gd name="T75" fmla="*/ 52 h 222"/>
                <a:gd name="T76" fmla="*/ 262 w 266"/>
                <a:gd name="T77" fmla="*/ 60 h 222"/>
                <a:gd name="T78" fmla="*/ 258 w 266"/>
                <a:gd name="T79" fmla="*/ 68 h 222"/>
                <a:gd name="T80" fmla="*/ 258 w 266"/>
                <a:gd name="T81" fmla="*/ 68 h 222"/>
                <a:gd name="T82" fmla="*/ 236 w 266"/>
                <a:gd name="T83" fmla="*/ 100 h 222"/>
                <a:gd name="T84" fmla="*/ 226 w 266"/>
                <a:gd name="T85" fmla="*/ 116 h 222"/>
                <a:gd name="T86" fmla="*/ 218 w 266"/>
                <a:gd name="T87" fmla="*/ 134 h 222"/>
                <a:gd name="T88" fmla="*/ 218 w 266"/>
                <a:gd name="T89" fmla="*/ 134 h 222"/>
                <a:gd name="T90" fmla="*/ 212 w 266"/>
                <a:gd name="T91" fmla="*/ 148 h 222"/>
                <a:gd name="T92" fmla="*/ 208 w 266"/>
                <a:gd name="T93" fmla="*/ 158 h 222"/>
                <a:gd name="T94" fmla="*/ 202 w 266"/>
                <a:gd name="T95" fmla="*/ 166 h 222"/>
                <a:gd name="T96" fmla="*/ 202 w 266"/>
                <a:gd name="T97" fmla="*/ 166 h 222"/>
                <a:gd name="T98" fmla="*/ 178 w 266"/>
                <a:gd name="T99" fmla="*/ 178 h 222"/>
                <a:gd name="T100" fmla="*/ 156 w 266"/>
                <a:gd name="T101" fmla="*/ 192 h 222"/>
                <a:gd name="T102" fmla="*/ 116 w 266"/>
                <a:gd name="T103" fmla="*/ 218 h 222"/>
                <a:gd name="T104" fmla="*/ 116 w 266"/>
                <a:gd name="T105" fmla="*/ 218 h 222"/>
                <a:gd name="T106" fmla="*/ 88 w 266"/>
                <a:gd name="T107" fmla="*/ 222 h 222"/>
                <a:gd name="T108" fmla="*/ 88 w 266"/>
                <a:gd name="T109" fmla="*/ 222 h 2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6" h="222">
                  <a:moveTo>
                    <a:pt x="88" y="222"/>
                  </a:moveTo>
                  <a:lnTo>
                    <a:pt x="88" y="222"/>
                  </a:lnTo>
                  <a:lnTo>
                    <a:pt x="62" y="212"/>
                  </a:lnTo>
                  <a:lnTo>
                    <a:pt x="40" y="206"/>
                  </a:lnTo>
                  <a:lnTo>
                    <a:pt x="20" y="196"/>
                  </a:lnTo>
                  <a:lnTo>
                    <a:pt x="12" y="190"/>
                  </a:lnTo>
                  <a:lnTo>
                    <a:pt x="6" y="184"/>
                  </a:lnTo>
                  <a:lnTo>
                    <a:pt x="2" y="160"/>
                  </a:lnTo>
                  <a:lnTo>
                    <a:pt x="0" y="132"/>
                  </a:lnTo>
                  <a:lnTo>
                    <a:pt x="2" y="108"/>
                  </a:lnTo>
                  <a:lnTo>
                    <a:pt x="4" y="98"/>
                  </a:lnTo>
                  <a:lnTo>
                    <a:pt x="8" y="88"/>
                  </a:lnTo>
                  <a:lnTo>
                    <a:pt x="26" y="82"/>
                  </a:lnTo>
                  <a:lnTo>
                    <a:pt x="36" y="78"/>
                  </a:lnTo>
                  <a:lnTo>
                    <a:pt x="44" y="74"/>
                  </a:lnTo>
                  <a:lnTo>
                    <a:pt x="46" y="36"/>
                  </a:lnTo>
                  <a:lnTo>
                    <a:pt x="52" y="32"/>
                  </a:lnTo>
                  <a:lnTo>
                    <a:pt x="56" y="30"/>
                  </a:lnTo>
                  <a:lnTo>
                    <a:pt x="66" y="32"/>
                  </a:lnTo>
                  <a:lnTo>
                    <a:pt x="76" y="34"/>
                  </a:lnTo>
                  <a:lnTo>
                    <a:pt x="84" y="34"/>
                  </a:lnTo>
                  <a:lnTo>
                    <a:pt x="90" y="34"/>
                  </a:lnTo>
                  <a:lnTo>
                    <a:pt x="142" y="6"/>
                  </a:lnTo>
                  <a:lnTo>
                    <a:pt x="234" y="0"/>
                  </a:lnTo>
                  <a:lnTo>
                    <a:pt x="242" y="4"/>
                  </a:lnTo>
                  <a:lnTo>
                    <a:pt x="250" y="10"/>
                  </a:lnTo>
                  <a:lnTo>
                    <a:pt x="258" y="20"/>
                  </a:lnTo>
                  <a:lnTo>
                    <a:pt x="266" y="32"/>
                  </a:lnTo>
                  <a:lnTo>
                    <a:pt x="266" y="52"/>
                  </a:lnTo>
                  <a:lnTo>
                    <a:pt x="262" y="60"/>
                  </a:lnTo>
                  <a:lnTo>
                    <a:pt x="258" y="68"/>
                  </a:lnTo>
                  <a:lnTo>
                    <a:pt x="236" y="100"/>
                  </a:lnTo>
                  <a:lnTo>
                    <a:pt x="226" y="116"/>
                  </a:lnTo>
                  <a:lnTo>
                    <a:pt x="218" y="134"/>
                  </a:lnTo>
                  <a:lnTo>
                    <a:pt x="212" y="148"/>
                  </a:lnTo>
                  <a:lnTo>
                    <a:pt x="208" y="158"/>
                  </a:lnTo>
                  <a:lnTo>
                    <a:pt x="202" y="166"/>
                  </a:lnTo>
                  <a:lnTo>
                    <a:pt x="178" y="178"/>
                  </a:lnTo>
                  <a:lnTo>
                    <a:pt x="156" y="192"/>
                  </a:lnTo>
                  <a:lnTo>
                    <a:pt x="116" y="218"/>
                  </a:lnTo>
                  <a:lnTo>
                    <a:pt x="88" y="22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3" name="Freeform 8"/>
            <p:cNvSpPr/>
            <p:nvPr/>
          </p:nvSpPr>
          <p:spPr bwMode="auto">
            <a:xfrm>
              <a:off x="5506810" y="6535963"/>
              <a:ext cx="387350" cy="320675"/>
            </a:xfrm>
            <a:custGeom>
              <a:avLst/>
              <a:gdLst>
                <a:gd name="T0" fmla="*/ 82 w 244"/>
                <a:gd name="T1" fmla="*/ 202 h 202"/>
                <a:gd name="T2" fmla="*/ 82 w 244"/>
                <a:gd name="T3" fmla="*/ 202 h 202"/>
                <a:gd name="T4" fmla="*/ 22 w 244"/>
                <a:gd name="T5" fmla="*/ 182 h 202"/>
                <a:gd name="T6" fmla="*/ 22 w 244"/>
                <a:gd name="T7" fmla="*/ 182 h 202"/>
                <a:gd name="T8" fmla="*/ 12 w 244"/>
                <a:gd name="T9" fmla="*/ 174 h 202"/>
                <a:gd name="T10" fmla="*/ 6 w 244"/>
                <a:gd name="T11" fmla="*/ 166 h 202"/>
                <a:gd name="T12" fmla="*/ 0 w 244"/>
                <a:gd name="T13" fmla="*/ 158 h 202"/>
                <a:gd name="T14" fmla="*/ 0 w 244"/>
                <a:gd name="T15" fmla="*/ 150 h 202"/>
                <a:gd name="T16" fmla="*/ 0 w 244"/>
                <a:gd name="T17" fmla="*/ 132 h 202"/>
                <a:gd name="T18" fmla="*/ 0 w 244"/>
                <a:gd name="T19" fmla="*/ 114 h 202"/>
                <a:gd name="T20" fmla="*/ 0 w 244"/>
                <a:gd name="T21" fmla="*/ 114 h 202"/>
                <a:gd name="T22" fmla="*/ 2 w 244"/>
                <a:gd name="T23" fmla="*/ 94 h 202"/>
                <a:gd name="T24" fmla="*/ 4 w 244"/>
                <a:gd name="T25" fmla="*/ 90 h 202"/>
                <a:gd name="T26" fmla="*/ 6 w 244"/>
                <a:gd name="T27" fmla="*/ 86 h 202"/>
                <a:gd name="T28" fmla="*/ 8 w 244"/>
                <a:gd name="T29" fmla="*/ 84 h 202"/>
                <a:gd name="T30" fmla="*/ 14 w 244"/>
                <a:gd name="T31" fmla="*/ 82 h 202"/>
                <a:gd name="T32" fmla="*/ 30 w 244"/>
                <a:gd name="T33" fmla="*/ 78 h 202"/>
                <a:gd name="T34" fmla="*/ 30 w 244"/>
                <a:gd name="T35" fmla="*/ 78 h 202"/>
                <a:gd name="T36" fmla="*/ 42 w 244"/>
                <a:gd name="T37" fmla="*/ 68 h 202"/>
                <a:gd name="T38" fmla="*/ 42 w 244"/>
                <a:gd name="T39" fmla="*/ 68 h 202"/>
                <a:gd name="T40" fmla="*/ 44 w 244"/>
                <a:gd name="T41" fmla="*/ 32 h 202"/>
                <a:gd name="T42" fmla="*/ 44 w 244"/>
                <a:gd name="T43" fmla="*/ 32 h 202"/>
                <a:gd name="T44" fmla="*/ 48 w 244"/>
                <a:gd name="T45" fmla="*/ 30 h 202"/>
                <a:gd name="T46" fmla="*/ 48 w 244"/>
                <a:gd name="T47" fmla="*/ 30 h 202"/>
                <a:gd name="T48" fmla="*/ 64 w 244"/>
                <a:gd name="T49" fmla="*/ 34 h 202"/>
                <a:gd name="T50" fmla="*/ 74 w 244"/>
                <a:gd name="T51" fmla="*/ 34 h 202"/>
                <a:gd name="T52" fmla="*/ 84 w 244"/>
                <a:gd name="T53" fmla="*/ 34 h 202"/>
                <a:gd name="T54" fmla="*/ 84 w 244"/>
                <a:gd name="T55" fmla="*/ 34 h 202"/>
                <a:gd name="T56" fmla="*/ 134 w 244"/>
                <a:gd name="T57" fmla="*/ 6 h 202"/>
                <a:gd name="T58" fmla="*/ 134 w 244"/>
                <a:gd name="T59" fmla="*/ 6 h 202"/>
                <a:gd name="T60" fmla="*/ 218 w 244"/>
                <a:gd name="T61" fmla="*/ 0 h 202"/>
                <a:gd name="T62" fmla="*/ 218 w 244"/>
                <a:gd name="T63" fmla="*/ 0 h 202"/>
                <a:gd name="T64" fmla="*/ 224 w 244"/>
                <a:gd name="T65" fmla="*/ 4 h 202"/>
                <a:gd name="T66" fmla="*/ 234 w 244"/>
                <a:gd name="T67" fmla="*/ 12 h 202"/>
                <a:gd name="T68" fmla="*/ 238 w 244"/>
                <a:gd name="T69" fmla="*/ 16 h 202"/>
                <a:gd name="T70" fmla="*/ 240 w 244"/>
                <a:gd name="T71" fmla="*/ 22 h 202"/>
                <a:gd name="T72" fmla="*/ 244 w 244"/>
                <a:gd name="T73" fmla="*/ 28 h 202"/>
                <a:gd name="T74" fmla="*/ 244 w 244"/>
                <a:gd name="T75" fmla="*/ 36 h 202"/>
                <a:gd name="T76" fmla="*/ 244 w 244"/>
                <a:gd name="T77" fmla="*/ 36 h 202"/>
                <a:gd name="T78" fmla="*/ 232 w 244"/>
                <a:gd name="T79" fmla="*/ 56 h 202"/>
                <a:gd name="T80" fmla="*/ 224 w 244"/>
                <a:gd name="T81" fmla="*/ 66 h 202"/>
                <a:gd name="T82" fmla="*/ 216 w 244"/>
                <a:gd name="T83" fmla="*/ 74 h 202"/>
                <a:gd name="T84" fmla="*/ 216 w 244"/>
                <a:gd name="T85" fmla="*/ 74 h 202"/>
                <a:gd name="T86" fmla="*/ 210 w 244"/>
                <a:gd name="T87" fmla="*/ 90 h 202"/>
                <a:gd name="T88" fmla="*/ 202 w 244"/>
                <a:gd name="T89" fmla="*/ 106 h 202"/>
                <a:gd name="T90" fmla="*/ 194 w 244"/>
                <a:gd name="T91" fmla="*/ 122 h 202"/>
                <a:gd name="T92" fmla="*/ 188 w 244"/>
                <a:gd name="T93" fmla="*/ 142 h 202"/>
                <a:gd name="T94" fmla="*/ 188 w 244"/>
                <a:gd name="T95" fmla="*/ 142 h 202"/>
                <a:gd name="T96" fmla="*/ 98 w 244"/>
                <a:gd name="T97" fmla="*/ 198 h 202"/>
                <a:gd name="T98" fmla="*/ 98 w 244"/>
                <a:gd name="T99" fmla="*/ 198 h 202"/>
                <a:gd name="T100" fmla="*/ 90 w 244"/>
                <a:gd name="T101" fmla="*/ 200 h 202"/>
                <a:gd name="T102" fmla="*/ 82 w 244"/>
                <a:gd name="T103" fmla="*/ 202 h 202"/>
                <a:gd name="T104" fmla="*/ 82 w 244"/>
                <a:gd name="T105" fmla="*/ 202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4" h="202">
                  <a:moveTo>
                    <a:pt x="82" y="202"/>
                  </a:moveTo>
                  <a:lnTo>
                    <a:pt x="82" y="202"/>
                  </a:lnTo>
                  <a:lnTo>
                    <a:pt x="22" y="182"/>
                  </a:lnTo>
                  <a:lnTo>
                    <a:pt x="12" y="174"/>
                  </a:lnTo>
                  <a:lnTo>
                    <a:pt x="6" y="166"/>
                  </a:lnTo>
                  <a:lnTo>
                    <a:pt x="0" y="158"/>
                  </a:lnTo>
                  <a:lnTo>
                    <a:pt x="0" y="150"/>
                  </a:lnTo>
                  <a:lnTo>
                    <a:pt x="0" y="132"/>
                  </a:lnTo>
                  <a:lnTo>
                    <a:pt x="0" y="114"/>
                  </a:lnTo>
                  <a:lnTo>
                    <a:pt x="2" y="94"/>
                  </a:lnTo>
                  <a:lnTo>
                    <a:pt x="4" y="90"/>
                  </a:lnTo>
                  <a:lnTo>
                    <a:pt x="6" y="86"/>
                  </a:lnTo>
                  <a:lnTo>
                    <a:pt x="8" y="84"/>
                  </a:lnTo>
                  <a:lnTo>
                    <a:pt x="14" y="82"/>
                  </a:lnTo>
                  <a:lnTo>
                    <a:pt x="30" y="78"/>
                  </a:lnTo>
                  <a:lnTo>
                    <a:pt x="42" y="68"/>
                  </a:lnTo>
                  <a:lnTo>
                    <a:pt x="44" y="32"/>
                  </a:lnTo>
                  <a:lnTo>
                    <a:pt x="48" y="30"/>
                  </a:lnTo>
                  <a:lnTo>
                    <a:pt x="64" y="34"/>
                  </a:lnTo>
                  <a:lnTo>
                    <a:pt x="74" y="34"/>
                  </a:lnTo>
                  <a:lnTo>
                    <a:pt x="84" y="34"/>
                  </a:lnTo>
                  <a:lnTo>
                    <a:pt x="134" y="6"/>
                  </a:lnTo>
                  <a:lnTo>
                    <a:pt x="218" y="0"/>
                  </a:lnTo>
                  <a:lnTo>
                    <a:pt x="224" y="4"/>
                  </a:lnTo>
                  <a:lnTo>
                    <a:pt x="234" y="12"/>
                  </a:lnTo>
                  <a:lnTo>
                    <a:pt x="238" y="16"/>
                  </a:lnTo>
                  <a:lnTo>
                    <a:pt x="240" y="22"/>
                  </a:lnTo>
                  <a:lnTo>
                    <a:pt x="244" y="28"/>
                  </a:lnTo>
                  <a:lnTo>
                    <a:pt x="244" y="36"/>
                  </a:lnTo>
                  <a:lnTo>
                    <a:pt x="232" y="56"/>
                  </a:lnTo>
                  <a:lnTo>
                    <a:pt x="224" y="66"/>
                  </a:lnTo>
                  <a:lnTo>
                    <a:pt x="216" y="74"/>
                  </a:lnTo>
                  <a:lnTo>
                    <a:pt x="210" y="90"/>
                  </a:lnTo>
                  <a:lnTo>
                    <a:pt x="202" y="106"/>
                  </a:lnTo>
                  <a:lnTo>
                    <a:pt x="194" y="122"/>
                  </a:lnTo>
                  <a:lnTo>
                    <a:pt x="188" y="142"/>
                  </a:lnTo>
                  <a:lnTo>
                    <a:pt x="98" y="198"/>
                  </a:lnTo>
                  <a:lnTo>
                    <a:pt x="90" y="200"/>
                  </a:lnTo>
                  <a:lnTo>
                    <a:pt x="82" y="20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4" name="Freeform 10"/>
            <p:cNvSpPr/>
            <p:nvPr/>
          </p:nvSpPr>
          <p:spPr bwMode="auto">
            <a:xfrm>
              <a:off x="5661025" y="5511800"/>
              <a:ext cx="1244600" cy="955675"/>
            </a:xfrm>
            <a:custGeom>
              <a:avLst/>
              <a:gdLst>
                <a:gd name="T0" fmla="*/ 40 w 784"/>
                <a:gd name="T1" fmla="*/ 590 h 602"/>
                <a:gd name="T2" fmla="*/ 0 w 784"/>
                <a:gd name="T3" fmla="*/ 520 h 602"/>
                <a:gd name="T4" fmla="*/ 8 w 784"/>
                <a:gd name="T5" fmla="*/ 486 h 602"/>
                <a:gd name="T6" fmla="*/ 26 w 784"/>
                <a:gd name="T7" fmla="*/ 440 h 602"/>
                <a:gd name="T8" fmla="*/ 66 w 784"/>
                <a:gd name="T9" fmla="*/ 396 h 602"/>
                <a:gd name="T10" fmla="*/ 124 w 784"/>
                <a:gd name="T11" fmla="*/ 342 h 602"/>
                <a:gd name="T12" fmla="*/ 184 w 784"/>
                <a:gd name="T13" fmla="*/ 276 h 602"/>
                <a:gd name="T14" fmla="*/ 214 w 784"/>
                <a:gd name="T15" fmla="*/ 230 h 602"/>
                <a:gd name="T16" fmla="*/ 218 w 784"/>
                <a:gd name="T17" fmla="*/ 196 h 602"/>
                <a:gd name="T18" fmla="*/ 248 w 784"/>
                <a:gd name="T19" fmla="*/ 164 h 602"/>
                <a:gd name="T20" fmla="*/ 254 w 784"/>
                <a:gd name="T21" fmla="*/ 96 h 602"/>
                <a:gd name="T22" fmla="*/ 264 w 784"/>
                <a:gd name="T23" fmla="*/ 60 h 602"/>
                <a:gd name="T24" fmla="*/ 298 w 784"/>
                <a:gd name="T25" fmla="*/ 36 h 602"/>
                <a:gd name="T26" fmla="*/ 352 w 784"/>
                <a:gd name="T27" fmla="*/ 68 h 602"/>
                <a:gd name="T28" fmla="*/ 360 w 784"/>
                <a:gd name="T29" fmla="*/ 32 h 602"/>
                <a:gd name="T30" fmla="*/ 346 w 784"/>
                <a:gd name="T31" fmla="*/ 8 h 602"/>
                <a:gd name="T32" fmla="*/ 454 w 784"/>
                <a:gd name="T33" fmla="*/ 10 h 602"/>
                <a:gd name="T34" fmla="*/ 506 w 784"/>
                <a:gd name="T35" fmla="*/ 0 h 602"/>
                <a:gd name="T36" fmla="*/ 518 w 784"/>
                <a:gd name="T37" fmla="*/ 20 h 602"/>
                <a:gd name="T38" fmla="*/ 478 w 784"/>
                <a:gd name="T39" fmla="*/ 82 h 602"/>
                <a:gd name="T40" fmla="*/ 500 w 784"/>
                <a:gd name="T41" fmla="*/ 96 h 602"/>
                <a:gd name="T42" fmla="*/ 580 w 784"/>
                <a:gd name="T43" fmla="*/ 72 h 602"/>
                <a:gd name="T44" fmla="*/ 612 w 784"/>
                <a:gd name="T45" fmla="*/ 84 h 602"/>
                <a:gd name="T46" fmla="*/ 668 w 784"/>
                <a:gd name="T47" fmla="*/ 58 h 602"/>
                <a:gd name="T48" fmla="*/ 710 w 784"/>
                <a:gd name="T49" fmla="*/ 56 h 602"/>
                <a:gd name="T50" fmla="*/ 784 w 784"/>
                <a:gd name="T51" fmla="*/ 152 h 602"/>
                <a:gd name="T52" fmla="*/ 752 w 784"/>
                <a:gd name="T53" fmla="*/ 174 h 602"/>
                <a:gd name="T54" fmla="*/ 728 w 784"/>
                <a:gd name="T55" fmla="*/ 196 h 602"/>
                <a:gd name="T56" fmla="*/ 728 w 784"/>
                <a:gd name="T57" fmla="*/ 224 h 602"/>
                <a:gd name="T58" fmla="*/ 704 w 784"/>
                <a:gd name="T59" fmla="*/ 242 h 602"/>
                <a:gd name="T60" fmla="*/ 634 w 784"/>
                <a:gd name="T61" fmla="*/ 282 h 602"/>
                <a:gd name="T62" fmla="*/ 606 w 784"/>
                <a:gd name="T63" fmla="*/ 296 h 602"/>
                <a:gd name="T64" fmla="*/ 582 w 784"/>
                <a:gd name="T65" fmla="*/ 288 h 602"/>
                <a:gd name="T66" fmla="*/ 556 w 784"/>
                <a:gd name="T67" fmla="*/ 304 h 602"/>
                <a:gd name="T68" fmla="*/ 544 w 784"/>
                <a:gd name="T69" fmla="*/ 292 h 602"/>
                <a:gd name="T70" fmla="*/ 526 w 784"/>
                <a:gd name="T71" fmla="*/ 294 h 602"/>
                <a:gd name="T72" fmla="*/ 516 w 784"/>
                <a:gd name="T73" fmla="*/ 326 h 602"/>
                <a:gd name="T74" fmla="*/ 498 w 784"/>
                <a:gd name="T75" fmla="*/ 338 h 602"/>
                <a:gd name="T76" fmla="*/ 478 w 784"/>
                <a:gd name="T77" fmla="*/ 342 h 602"/>
                <a:gd name="T78" fmla="*/ 468 w 784"/>
                <a:gd name="T79" fmla="*/ 326 h 602"/>
                <a:gd name="T80" fmla="*/ 436 w 784"/>
                <a:gd name="T81" fmla="*/ 302 h 602"/>
                <a:gd name="T82" fmla="*/ 408 w 784"/>
                <a:gd name="T83" fmla="*/ 330 h 602"/>
                <a:gd name="T84" fmla="*/ 374 w 784"/>
                <a:gd name="T85" fmla="*/ 368 h 602"/>
                <a:gd name="T86" fmla="*/ 350 w 784"/>
                <a:gd name="T87" fmla="*/ 394 h 602"/>
                <a:gd name="T88" fmla="*/ 306 w 784"/>
                <a:gd name="T89" fmla="*/ 418 h 602"/>
                <a:gd name="T90" fmla="*/ 270 w 784"/>
                <a:gd name="T91" fmla="*/ 422 h 602"/>
                <a:gd name="T92" fmla="*/ 256 w 784"/>
                <a:gd name="T93" fmla="*/ 438 h 602"/>
                <a:gd name="T94" fmla="*/ 218 w 784"/>
                <a:gd name="T95" fmla="*/ 432 h 602"/>
                <a:gd name="T96" fmla="*/ 140 w 784"/>
                <a:gd name="T97" fmla="*/ 462 h 602"/>
                <a:gd name="T98" fmla="*/ 92 w 784"/>
                <a:gd name="T99" fmla="*/ 474 h 602"/>
                <a:gd name="T100" fmla="*/ 76 w 784"/>
                <a:gd name="T101" fmla="*/ 510 h 602"/>
                <a:gd name="T102" fmla="*/ 52 w 784"/>
                <a:gd name="T103" fmla="*/ 542 h 602"/>
                <a:gd name="T104" fmla="*/ 78 w 784"/>
                <a:gd name="T105" fmla="*/ 566 h 602"/>
                <a:gd name="T106" fmla="*/ 86 w 784"/>
                <a:gd name="T107" fmla="*/ 590 h 602"/>
                <a:gd name="T108" fmla="*/ 54 w 784"/>
                <a:gd name="T109" fmla="*/ 602 h 6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602">
                  <a:moveTo>
                    <a:pt x="54" y="602"/>
                  </a:moveTo>
                  <a:lnTo>
                    <a:pt x="54" y="602"/>
                  </a:lnTo>
                  <a:lnTo>
                    <a:pt x="46" y="596"/>
                  </a:lnTo>
                  <a:lnTo>
                    <a:pt x="40" y="590"/>
                  </a:lnTo>
                  <a:lnTo>
                    <a:pt x="34" y="580"/>
                  </a:lnTo>
                  <a:lnTo>
                    <a:pt x="28" y="558"/>
                  </a:lnTo>
                  <a:lnTo>
                    <a:pt x="0" y="520"/>
                  </a:lnTo>
                  <a:lnTo>
                    <a:pt x="0" y="502"/>
                  </a:lnTo>
                  <a:lnTo>
                    <a:pt x="2" y="492"/>
                  </a:lnTo>
                  <a:lnTo>
                    <a:pt x="8" y="486"/>
                  </a:lnTo>
                  <a:lnTo>
                    <a:pt x="18" y="478"/>
                  </a:lnTo>
                  <a:lnTo>
                    <a:pt x="22" y="450"/>
                  </a:lnTo>
                  <a:lnTo>
                    <a:pt x="26" y="440"/>
                  </a:lnTo>
                  <a:lnTo>
                    <a:pt x="30" y="430"/>
                  </a:lnTo>
                  <a:lnTo>
                    <a:pt x="36" y="422"/>
                  </a:lnTo>
                  <a:lnTo>
                    <a:pt x="44" y="414"/>
                  </a:lnTo>
                  <a:lnTo>
                    <a:pt x="66" y="396"/>
                  </a:lnTo>
                  <a:lnTo>
                    <a:pt x="94" y="366"/>
                  </a:lnTo>
                  <a:lnTo>
                    <a:pt x="108" y="354"/>
                  </a:lnTo>
                  <a:lnTo>
                    <a:pt x="124" y="342"/>
                  </a:lnTo>
                  <a:lnTo>
                    <a:pt x="154" y="306"/>
                  </a:lnTo>
                  <a:lnTo>
                    <a:pt x="184" y="276"/>
                  </a:lnTo>
                  <a:lnTo>
                    <a:pt x="196" y="266"/>
                  </a:lnTo>
                  <a:lnTo>
                    <a:pt x="204" y="256"/>
                  </a:lnTo>
                  <a:lnTo>
                    <a:pt x="210" y="244"/>
                  </a:lnTo>
                  <a:lnTo>
                    <a:pt x="214" y="230"/>
                  </a:lnTo>
                  <a:lnTo>
                    <a:pt x="214" y="214"/>
                  </a:lnTo>
                  <a:lnTo>
                    <a:pt x="216" y="204"/>
                  </a:lnTo>
                  <a:lnTo>
                    <a:pt x="218" y="196"/>
                  </a:lnTo>
                  <a:lnTo>
                    <a:pt x="222" y="190"/>
                  </a:lnTo>
                  <a:lnTo>
                    <a:pt x="232" y="180"/>
                  </a:lnTo>
                  <a:lnTo>
                    <a:pt x="240" y="174"/>
                  </a:lnTo>
                  <a:lnTo>
                    <a:pt x="248" y="164"/>
                  </a:lnTo>
                  <a:lnTo>
                    <a:pt x="244" y="106"/>
                  </a:lnTo>
                  <a:lnTo>
                    <a:pt x="254" y="96"/>
                  </a:lnTo>
                  <a:lnTo>
                    <a:pt x="260" y="84"/>
                  </a:lnTo>
                  <a:lnTo>
                    <a:pt x="262" y="72"/>
                  </a:lnTo>
                  <a:lnTo>
                    <a:pt x="264" y="60"/>
                  </a:lnTo>
                  <a:lnTo>
                    <a:pt x="278" y="36"/>
                  </a:lnTo>
                  <a:lnTo>
                    <a:pt x="298" y="36"/>
                  </a:lnTo>
                  <a:lnTo>
                    <a:pt x="332" y="68"/>
                  </a:lnTo>
                  <a:lnTo>
                    <a:pt x="352" y="68"/>
                  </a:lnTo>
                  <a:lnTo>
                    <a:pt x="354" y="64"/>
                  </a:lnTo>
                  <a:lnTo>
                    <a:pt x="356" y="60"/>
                  </a:lnTo>
                  <a:lnTo>
                    <a:pt x="358" y="48"/>
                  </a:lnTo>
                  <a:lnTo>
                    <a:pt x="360" y="32"/>
                  </a:lnTo>
                  <a:lnTo>
                    <a:pt x="340" y="10"/>
                  </a:lnTo>
                  <a:lnTo>
                    <a:pt x="346" y="8"/>
                  </a:lnTo>
                  <a:lnTo>
                    <a:pt x="442" y="8"/>
                  </a:lnTo>
                  <a:lnTo>
                    <a:pt x="454" y="10"/>
                  </a:lnTo>
                  <a:lnTo>
                    <a:pt x="472" y="10"/>
                  </a:lnTo>
                  <a:lnTo>
                    <a:pt x="490" y="8"/>
                  </a:lnTo>
                  <a:lnTo>
                    <a:pt x="500" y="4"/>
                  </a:lnTo>
                  <a:lnTo>
                    <a:pt x="506" y="0"/>
                  </a:lnTo>
                  <a:lnTo>
                    <a:pt x="518" y="0"/>
                  </a:lnTo>
                  <a:lnTo>
                    <a:pt x="518" y="20"/>
                  </a:lnTo>
                  <a:lnTo>
                    <a:pt x="476" y="68"/>
                  </a:lnTo>
                  <a:lnTo>
                    <a:pt x="478" y="82"/>
                  </a:lnTo>
                  <a:lnTo>
                    <a:pt x="482" y="88"/>
                  </a:lnTo>
                  <a:lnTo>
                    <a:pt x="486" y="92"/>
                  </a:lnTo>
                  <a:lnTo>
                    <a:pt x="492" y="94"/>
                  </a:lnTo>
                  <a:lnTo>
                    <a:pt x="500" y="96"/>
                  </a:lnTo>
                  <a:lnTo>
                    <a:pt x="524" y="98"/>
                  </a:lnTo>
                  <a:lnTo>
                    <a:pt x="580" y="72"/>
                  </a:lnTo>
                  <a:lnTo>
                    <a:pt x="600" y="72"/>
                  </a:lnTo>
                  <a:lnTo>
                    <a:pt x="612" y="84"/>
                  </a:lnTo>
                  <a:lnTo>
                    <a:pt x="624" y="82"/>
                  </a:lnTo>
                  <a:lnTo>
                    <a:pt x="634" y="78"/>
                  </a:lnTo>
                  <a:lnTo>
                    <a:pt x="656" y="64"/>
                  </a:lnTo>
                  <a:lnTo>
                    <a:pt x="668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710" y="56"/>
                  </a:lnTo>
                  <a:lnTo>
                    <a:pt x="740" y="92"/>
                  </a:lnTo>
                  <a:lnTo>
                    <a:pt x="784" y="152"/>
                  </a:lnTo>
                  <a:lnTo>
                    <a:pt x="784" y="168"/>
                  </a:lnTo>
                  <a:lnTo>
                    <a:pt x="764" y="170"/>
                  </a:lnTo>
                  <a:lnTo>
                    <a:pt x="752" y="174"/>
                  </a:lnTo>
                  <a:lnTo>
                    <a:pt x="746" y="180"/>
                  </a:lnTo>
                  <a:lnTo>
                    <a:pt x="740" y="186"/>
                  </a:lnTo>
                  <a:lnTo>
                    <a:pt x="728" y="196"/>
                  </a:lnTo>
                  <a:lnTo>
                    <a:pt x="724" y="200"/>
                  </a:lnTo>
                  <a:lnTo>
                    <a:pt x="722" y="208"/>
                  </a:lnTo>
                  <a:lnTo>
                    <a:pt x="722" y="214"/>
                  </a:lnTo>
                  <a:lnTo>
                    <a:pt x="728" y="224"/>
                  </a:lnTo>
                  <a:lnTo>
                    <a:pt x="728" y="230"/>
                  </a:lnTo>
                  <a:lnTo>
                    <a:pt x="704" y="242"/>
                  </a:lnTo>
                  <a:lnTo>
                    <a:pt x="680" y="256"/>
                  </a:lnTo>
                  <a:lnTo>
                    <a:pt x="656" y="270"/>
                  </a:lnTo>
                  <a:lnTo>
                    <a:pt x="634" y="282"/>
                  </a:lnTo>
                  <a:lnTo>
                    <a:pt x="618" y="298"/>
                  </a:lnTo>
                  <a:lnTo>
                    <a:pt x="612" y="298"/>
                  </a:lnTo>
                  <a:lnTo>
                    <a:pt x="606" y="296"/>
                  </a:lnTo>
                  <a:lnTo>
                    <a:pt x="602" y="292"/>
                  </a:lnTo>
                  <a:lnTo>
                    <a:pt x="600" y="288"/>
                  </a:lnTo>
                  <a:lnTo>
                    <a:pt x="582" y="288"/>
                  </a:lnTo>
                  <a:lnTo>
                    <a:pt x="570" y="304"/>
                  </a:lnTo>
                  <a:lnTo>
                    <a:pt x="556" y="304"/>
                  </a:lnTo>
                  <a:lnTo>
                    <a:pt x="552" y="298"/>
                  </a:lnTo>
                  <a:lnTo>
                    <a:pt x="548" y="294"/>
                  </a:lnTo>
                  <a:lnTo>
                    <a:pt x="544" y="292"/>
                  </a:lnTo>
                  <a:lnTo>
                    <a:pt x="540" y="292"/>
                  </a:lnTo>
                  <a:lnTo>
                    <a:pt x="534" y="292"/>
                  </a:lnTo>
                  <a:lnTo>
                    <a:pt x="526" y="294"/>
                  </a:lnTo>
                  <a:lnTo>
                    <a:pt x="526" y="318"/>
                  </a:lnTo>
                  <a:lnTo>
                    <a:pt x="520" y="322"/>
                  </a:lnTo>
                  <a:lnTo>
                    <a:pt x="516" y="326"/>
                  </a:lnTo>
                  <a:lnTo>
                    <a:pt x="508" y="328"/>
                  </a:lnTo>
                  <a:lnTo>
                    <a:pt x="504" y="328"/>
                  </a:lnTo>
                  <a:lnTo>
                    <a:pt x="500" y="332"/>
                  </a:lnTo>
                  <a:lnTo>
                    <a:pt x="498" y="338"/>
                  </a:lnTo>
                  <a:lnTo>
                    <a:pt x="494" y="346"/>
                  </a:lnTo>
                  <a:lnTo>
                    <a:pt x="482" y="344"/>
                  </a:lnTo>
                  <a:lnTo>
                    <a:pt x="478" y="342"/>
                  </a:lnTo>
                  <a:lnTo>
                    <a:pt x="476" y="340"/>
                  </a:lnTo>
                  <a:lnTo>
                    <a:pt x="472" y="334"/>
                  </a:lnTo>
                  <a:lnTo>
                    <a:pt x="468" y="326"/>
                  </a:lnTo>
                  <a:lnTo>
                    <a:pt x="462" y="326"/>
                  </a:lnTo>
                  <a:lnTo>
                    <a:pt x="436" y="302"/>
                  </a:lnTo>
                  <a:lnTo>
                    <a:pt x="420" y="302"/>
                  </a:lnTo>
                  <a:lnTo>
                    <a:pt x="414" y="314"/>
                  </a:lnTo>
                  <a:lnTo>
                    <a:pt x="408" y="330"/>
                  </a:lnTo>
                  <a:lnTo>
                    <a:pt x="388" y="362"/>
                  </a:lnTo>
                  <a:lnTo>
                    <a:pt x="374" y="368"/>
                  </a:lnTo>
                  <a:lnTo>
                    <a:pt x="366" y="374"/>
                  </a:lnTo>
                  <a:lnTo>
                    <a:pt x="358" y="382"/>
                  </a:lnTo>
                  <a:lnTo>
                    <a:pt x="350" y="394"/>
                  </a:lnTo>
                  <a:lnTo>
                    <a:pt x="338" y="396"/>
                  </a:lnTo>
                  <a:lnTo>
                    <a:pt x="328" y="398"/>
                  </a:lnTo>
                  <a:lnTo>
                    <a:pt x="306" y="418"/>
                  </a:lnTo>
                  <a:lnTo>
                    <a:pt x="290" y="418"/>
                  </a:lnTo>
                  <a:lnTo>
                    <a:pt x="278" y="420"/>
                  </a:lnTo>
                  <a:lnTo>
                    <a:pt x="270" y="422"/>
                  </a:lnTo>
                  <a:lnTo>
                    <a:pt x="262" y="426"/>
                  </a:lnTo>
                  <a:lnTo>
                    <a:pt x="256" y="438"/>
                  </a:lnTo>
                  <a:lnTo>
                    <a:pt x="244" y="438"/>
                  </a:lnTo>
                  <a:lnTo>
                    <a:pt x="228" y="432"/>
                  </a:lnTo>
                  <a:lnTo>
                    <a:pt x="218" y="432"/>
                  </a:lnTo>
                  <a:lnTo>
                    <a:pt x="210" y="436"/>
                  </a:lnTo>
                  <a:lnTo>
                    <a:pt x="198" y="440"/>
                  </a:lnTo>
                  <a:lnTo>
                    <a:pt x="140" y="462"/>
                  </a:lnTo>
                  <a:lnTo>
                    <a:pt x="120" y="464"/>
                  </a:lnTo>
                  <a:lnTo>
                    <a:pt x="104" y="466"/>
                  </a:lnTo>
                  <a:lnTo>
                    <a:pt x="92" y="474"/>
                  </a:lnTo>
                  <a:lnTo>
                    <a:pt x="78" y="486"/>
                  </a:lnTo>
                  <a:lnTo>
                    <a:pt x="76" y="510"/>
                  </a:lnTo>
                  <a:lnTo>
                    <a:pt x="64" y="514"/>
                  </a:lnTo>
                  <a:lnTo>
                    <a:pt x="56" y="520"/>
                  </a:lnTo>
                  <a:lnTo>
                    <a:pt x="52" y="528"/>
                  </a:lnTo>
                  <a:lnTo>
                    <a:pt x="52" y="542"/>
                  </a:lnTo>
                  <a:lnTo>
                    <a:pt x="60" y="548"/>
                  </a:lnTo>
                  <a:lnTo>
                    <a:pt x="72" y="558"/>
                  </a:lnTo>
                  <a:lnTo>
                    <a:pt x="78" y="566"/>
                  </a:lnTo>
                  <a:lnTo>
                    <a:pt x="82" y="572"/>
                  </a:lnTo>
                  <a:lnTo>
                    <a:pt x="86" y="580"/>
                  </a:lnTo>
                  <a:lnTo>
                    <a:pt x="86" y="590"/>
                  </a:lnTo>
                  <a:lnTo>
                    <a:pt x="78" y="594"/>
                  </a:lnTo>
                  <a:lnTo>
                    <a:pt x="68" y="598"/>
                  </a:lnTo>
                  <a:lnTo>
                    <a:pt x="54" y="60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3673475" y="4854575"/>
              <a:ext cx="1400175" cy="1479550"/>
            </a:xfrm>
            <a:custGeom>
              <a:avLst/>
              <a:gdLst>
                <a:gd name="T0" fmla="*/ 356 w 882"/>
                <a:gd name="T1" fmla="*/ 898 h 932"/>
                <a:gd name="T2" fmla="*/ 352 w 882"/>
                <a:gd name="T3" fmla="*/ 844 h 932"/>
                <a:gd name="T4" fmla="*/ 310 w 882"/>
                <a:gd name="T5" fmla="*/ 844 h 932"/>
                <a:gd name="T6" fmla="*/ 246 w 882"/>
                <a:gd name="T7" fmla="*/ 840 h 932"/>
                <a:gd name="T8" fmla="*/ 208 w 882"/>
                <a:gd name="T9" fmla="*/ 800 h 932"/>
                <a:gd name="T10" fmla="*/ 164 w 882"/>
                <a:gd name="T11" fmla="*/ 782 h 932"/>
                <a:gd name="T12" fmla="*/ 166 w 882"/>
                <a:gd name="T13" fmla="*/ 724 h 932"/>
                <a:gd name="T14" fmla="*/ 138 w 882"/>
                <a:gd name="T15" fmla="*/ 676 h 932"/>
                <a:gd name="T16" fmla="*/ 114 w 882"/>
                <a:gd name="T17" fmla="*/ 616 h 932"/>
                <a:gd name="T18" fmla="*/ 88 w 882"/>
                <a:gd name="T19" fmla="*/ 564 h 932"/>
                <a:gd name="T20" fmla="*/ 16 w 882"/>
                <a:gd name="T21" fmla="*/ 578 h 932"/>
                <a:gd name="T22" fmla="*/ 0 w 882"/>
                <a:gd name="T23" fmla="*/ 490 h 932"/>
                <a:gd name="T24" fmla="*/ 84 w 882"/>
                <a:gd name="T25" fmla="*/ 392 h 932"/>
                <a:gd name="T26" fmla="*/ 120 w 882"/>
                <a:gd name="T27" fmla="*/ 310 h 932"/>
                <a:gd name="T28" fmla="*/ 130 w 882"/>
                <a:gd name="T29" fmla="*/ 236 h 932"/>
                <a:gd name="T30" fmla="*/ 126 w 882"/>
                <a:gd name="T31" fmla="*/ 178 h 932"/>
                <a:gd name="T32" fmla="*/ 104 w 882"/>
                <a:gd name="T33" fmla="*/ 108 h 932"/>
                <a:gd name="T34" fmla="*/ 126 w 882"/>
                <a:gd name="T35" fmla="*/ 52 h 932"/>
                <a:gd name="T36" fmla="*/ 134 w 882"/>
                <a:gd name="T37" fmla="*/ 0 h 932"/>
                <a:gd name="T38" fmla="*/ 170 w 882"/>
                <a:gd name="T39" fmla="*/ 44 h 932"/>
                <a:gd name="T40" fmla="*/ 208 w 882"/>
                <a:gd name="T41" fmla="*/ 100 h 932"/>
                <a:gd name="T42" fmla="*/ 218 w 882"/>
                <a:gd name="T43" fmla="*/ 44 h 932"/>
                <a:gd name="T44" fmla="*/ 252 w 882"/>
                <a:gd name="T45" fmla="*/ 88 h 932"/>
                <a:gd name="T46" fmla="*/ 332 w 882"/>
                <a:gd name="T47" fmla="*/ 148 h 932"/>
                <a:gd name="T48" fmla="*/ 406 w 882"/>
                <a:gd name="T49" fmla="*/ 280 h 932"/>
                <a:gd name="T50" fmla="*/ 400 w 882"/>
                <a:gd name="T51" fmla="*/ 336 h 932"/>
                <a:gd name="T52" fmla="*/ 452 w 882"/>
                <a:gd name="T53" fmla="*/ 370 h 932"/>
                <a:gd name="T54" fmla="*/ 574 w 882"/>
                <a:gd name="T55" fmla="*/ 346 h 932"/>
                <a:gd name="T56" fmla="*/ 586 w 882"/>
                <a:gd name="T57" fmla="*/ 290 h 932"/>
                <a:gd name="T58" fmla="*/ 558 w 882"/>
                <a:gd name="T59" fmla="*/ 230 h 932"/>
                <a:gd name="T60" fmla="*/ 620 w 882"/>
                <a:gd name="T61" fmla="*/ 178 h 932"/>
                <a:gd name="T62" fmla="*/ 606 w 882"/>
                <a:gd name="T63" fmla="*/ 122 h 932"/>
                <a:gd name="T64" fmla="*/ 614 w 882"/>
                <a:gd name="T65" fmla="*/ 104 h 932"/>
                <a:gd name="T66" fmla="*/ 654 w 882"/>
                <a:gd name="T67" fmla="*/ 64 h 932"/>
                <a:gd name="T68" fmla="*/ 712 w 882"/>
                <a:gd name="T69" fmla="*/ 144 h 932"/>
                <a:gd name="T70" fmla="*/ 790 w 882"/>
                <a:gd name="T71" fmla="*/ 128 h 932"/>
                <a:gd name="T72" fmla="*/ 790 w 882"/>
                <a:gd name="T73" fmla="*/ 188 h 932"/>
                <a:gd name="T74" fmla="*/ 752 w 882"/>
                <a:gd name="T75" fmla="*/ 208 h 932"/>
                <a:gd name="T76" fmla="*/ 660 w 882"/>
                <a:gd name="T77" fmla="*/ 204 h 932"/>
                <a:gd name="T78" fmla="*/ 630 w 882"/>
                <a:gd name="T79" fmla="*/ 266 h 932"/>
                <a:gd name="T80" fmla="*/ 652 w 882"/>
                <a:gd name="T81" fmla="*/ 308 h 932"/>
                <a:gd name="T82" fmla="*/ 698 w 882"/>
                <a:gd name="T83" fmla="*/ 300 h 932"/>
                <a:gd name="T84" fmla="*/ 718 w 882"/>
                <a:gd name="T85" fmla="*/ 330 h 932"/>
                <a:gd name="T86" fmla="*/ 692 w 882"/>
                <a:gd name="T87" fmla="*/ 418 h 932"/>
                <a:gd name="T88" fmla="*/ 732 w 882"/>
                <a:gd name="T89" fmla="*/ 472 h 932"/>
                <a:gd name="T90" fmla="*/ 726 w 882"/>
                <a:gd name="T91" fmla="*/ 528 h 932"/>
                <a:gd name="T92" fmla="*/ 828 w 882"/>
                <a:gd name="T93" fmla="*/ 590 h 932"/>
                <a:gd name="T94" fmla="*/ 876 w 882"/>
                <a:gd name="T95" fmla="*/ 606 h 932"/>
                <a:gd name="T96" fmla="*/ 850 w 882"/>
                <a:gd name="T97" fmla="*/ 658 h 932"/>
                <a:gd name="T98" fmla="*/ 784 w 882"/>
                <a:gd name="T99" fmla="*/ 676 h 932"/>
                <a:gd name="T100" fmla="*/ 720 w 882"/>
                <a:gd name="T101" fmla="*/ 734 h 932"/>
                <a:gd name="T102" fmla="*/ 650 w 882"/>
                <a:gd name="T103" fmla="*/ 764 h 932"/>
                <a:gd name="T104" fmla="*/ 612 w 882"/>
                <a:gd name="T105" fmla="*/ 742 h 932"/>
                <a:gd name="T106" fmla="*/ 564 w 882"/>
                <a:gd name="T107" fmla="*/ 760 h 932"/>
                <a:gd name="T108" fmla="*/ 526 w 882"/>
                <a:gd name="T109" fmla="*/ 740 h 932"/>
                <a:gd name="T110" fmla="*/ 482 w 882"/>
                <a:gd name="T111" fmla="*/ 750 h 932"/>
                <a:gd name="T112" fmla="*/ 448 w 882"/>
                <a:gd name="T113" fmla="*/ 768 h 932"/>
                <a:gd name="T114" fmla="*/ 404 w 882"/>
                <a:gd name="T115" fmla="*/ 766 h 932"/>
                <a:gd name="T116" fmla="*/ 410 w 882"/>
                <a:gd name="T117" fmla="*/ 826 h 932"/>
                <a:gd name="T118" fmla="*/ 410 w 882"/>
                <a:gd name="T119" fmla="*/ 872 h 932"/>
                <a:gd name="T120" fmla="*/ 406 w 882"/>
                <a:gd name="T121" fmla="*/ 932 h 9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82" h="932">
                  <a:moveTo>
                    <a:pt x="406" y="932"/>
                  </a:moveTo>
                  <a:lnTo>
                    <a:pt x="406" y="932"/>
                  </a:lnTo>
                  <a:lnTo>
                    <a:pt x="392" y="920"/>
                  </a:lnTo>
                  <a:lnTo>
                    <a:pt x="380" y="910"/>
                  </a:lnTo>
                  <a:lnTo>
                    <a:pt x="368" y="904"/>
                  </a:lnTo>
                  <a:lnTo>
                    <a:pt x="356" y="898"/>
                  </a:lnTo>
                  <a:lnTo>
                    <a:pt x="358" y="880"/>
                  </a:lnTo>
                  <a:lnTo>
                    <a:pt x="358" y="866"/>
                  </a:lnTo>
                  <a:lnTo>
                    <a:pt x="356" y="854"/>
                  </a:lnTo>
                  <a:lnTo>
                    <a:pt x="352" y="844"/>
                  </a:lnTo>
                  <a:lnTo>
                    <a:pt x="342" y="836"/>
                  </a:lnTo>
                  <a:lnTo>
                    <a:pt x="332" y="836"/>
                  </a:lnTo>
                  <a:lnTo>
                    <a:pt x="324" y="838"/>
                  </a:lnTo>
                  <a:lnTo>
                    <a:pt x="316" y="840"/>
                  </a:lnTo>
                  <a:lnTo>
                    <a:pt x="310" y="844"/>
                  </a:lnTo>
                  <a:lnTo>
                    <a:pt x="298" y="854"/>
                  </a:lnTo>
                  <a:lnTo>
                    <a:pt x="288" y="866"/>
                  </a:lnTo>
                  <a:lnTo>
                    <a:pt x="260" y="860"/>
                  </a:lnTo>
                  <a:lnTo>
                    <a:pt x="246" y="840"/>
                  </a:lnTo>
                  <a:lnTo>
                    <a:pt x="240" y="832"/>
                  </a:lnTo>
                  <a:lnTo>
                    <a:pt x="234" y="828"/>
                  </a:lnTo>
                  <a:lnTo>
                    <a:pt x="218" y="808"/>
                  </a:lnTo>
                  <a:lnTo>
                    <a:pt x="212" y="802"/>
                  </a:lnTo>
                  <a:lnTo>
                    <a:pt x="208" y="800"/>
                  </a:lnTo>
                  <a:lnTo>
                    <a:pt x="202" y="798"/>
                  </a:lnTo>
                  <a:lnTo>
                    <a:pt x="194" y="798"/>
                  </a:lnTo>
                  <a:lnTo>
                    <a:pt x="172" y="798"/>
                  </a:lnTo>
                  <a:lnTo>
                    <a:pt x="168" y="790"/>
                  </a:lnTo>
                  <a:lnTo>
                    <a:pt x="164" y="782"/>
                  </a:lnTo>
                  <a:lnTo>
                    <a:pt x="162" y="774"/>
                  </a:lnTo>
                  <a:lnTo>
                    <a:pt x="160" y="766"/>
                  </a:lnTo>
                  <a:lnTo>
                    <a:pt x="160" y="752"/>
                  </a:lnTo>
                  <a:lnTo>
                    <a:pt x="160" y="740"/>
                  </a:lnTo>
                  <a:lnTo>
                    <a:pt x="166" y="724"/>
                  </a:lnTo>
                  <a:lnTo>
                    <a:pt x="168" y="708"/>
                  </a:lnTo>
                  <a:lnTo>
                    <a:pt x="166" y="694"/>
                  </a:lnTo>
                  <a:lnTo>
                    <a:pt x="164" y="688"/>
                  </a:lnTo>
                  <a:lnTo>
                    <a:pt x="162" y="682"/>
                  </a:lnTo>
                  <a:lnTo>
                    <a:pt x="138" y="676"/>
                  </a:lnTo>
                  <a:lnTo>
                    <a:pt x="126" y="670"/>
                  </a:lnTo>
                  <a:lnTo>
                    <a:pt x="124" y="668"/>
                  </a:lnTo>
                  <a:lnTo>
                    <a:pt x="124" y="664"/>
                  </a:lnTo>
                  <a:lnTo>
                    <a:pt x="124" y="650"/>
                  </a:lnTo>
                  <a:lnTo>
                    <a:pt x="114" y="616"/>
                  </a:lnTo>
                  <a:lnTo>
                    <a:pt x="102" y="598"/>
                  </a:lnTo>
                  <a:lnTo>
                    <a:pt x="96" y="576"/>
                  </a:lnTo>
                  <a:lnTo>
                    <a:pt x="92" y="568"/>
                  </a:lnTo>
                  <a:lnTo>
                    <a:pt x="88" y="564"/>
                  </a:lnTo>
                  <a:lnTo>
                    <a:pt x="82" y="560"/>
                  </a:lnTo>
                  <a:lnTo>
                    <a:pt x="76" y="558"/>
                  </a:lnTo>
                  <a:lnTo>
                    <a:pt x="58" y="556"/>
                  </a:lnTo>
                  <a:lnTo>
                    <a:pt x="30" y="572"/>
                  </a:lnTo>
                  <a:lnTo>
                    <a:pt x="16" y="578"/>
                  </a:lnTo>
                  <a:lnTo>
                    <a:pt x="4" y="580"/>
                  </a:lnTo>
                  <a:lnTo>
                    <a:pt x="2" y="576"/>
                  </a:lnTo>
                  <a:lnTo>
                    <a:pt x="0" y="490"/>
                  </a:lnTo>
                  <a:lnTo>
                    <a:pt x="16" y="454"/>
                  </a:lnTo>
                  <a:lnTo>
                    <a:pt x="32" y="436"/>
                  </a:lnTo>
                  <a:lnTo>
                    <a:pt x="46" y="422"/>
                  </a:lnTo>
                  <a:lnTo>
                    <a:pt x="62" y="408"/>
                  </a:lnTo>
                  <a:lnTo>
                    <a:pt x="84" y="392"/>
                  </a:lnTo>
                  <a:lnTo>
                    <a:pt x="108" y="370"/>
                  </a:lnTo>
                  <a:lnTo>
                    <a:pt x="110" y="328"/>
                  </a:lnTo>
                  <a:lnTo>
                    <a:pt x="120" y="310"/>
                  </a:lnTo>
                  <a:lnTo>
                    <a:pt x="120" y="288"/>
                  </a:lnTo>
                  <a:lnTo>
                    <a:pt x="120" y="266"/>
                  </a:lnTo>
                  <a:lnTo>
                    <a:pt x="124" y="248"/>
                  </a:lnTo>
                  <a:lnTo>
                    <a:pt x="126" y="240"/>
                  </a:lnTo>
                  <a:lnTo>
                    <a:pt x="130" y="236"/>
                  </a:lnTo>
                  <a:lnTo>
                    <a:pt x="132" y="218"/>
                  </a:lnTo>
                  <a:lnTo>
                    <a:pt x="134" y="204"/>
                  </a:lnTo>
                  <a:lnTo>
                    <a:pt x="132" y="190"/>
                  </a:lnTo>
                  <a:lnTo>
                    <a:pt x="126" y="178"/>
                  </a:lnTo>
                  <a:lnTo>
                    <a:pt x="84" y="142"/>
                  </a:lnTo>
                  <a:lnTo>
                    <a:pt x="84" y="110"/>
                  </a:lnTo>
                  <a:lnTo>
                    <a:pt x="94" y="110"/>
                  </a:lnTo>
                  <a:lnTo>
                    <a:pt x="104" y="108"/>
                  </a:lnTo>
                  <a:lnTo>
                    <a:pt x="126" y="100"/>
                  </a:lnTo>
                  <a:lnTo>
                    <a:pt x="128" y="88"/>
                  </a:lnTo>
                  <a:lnTo>
                    <a:pt x="128" y="76"/>
                  </a:lnTo>
                  <a:lnTo>
                    <a:pt x="128" y="64"/>
                  </a:lnTo>
                  <a:lnTo>
                    <a:pt x="126" y="52"/>
                  </a:lnTo>
                  <a:lnTo>
                    <a:pt x="120" y="32"/>
                  </a:lnTo>
                  <a:lnTo>
                    <a:pt x="120" y="22"/>
                  </a:lnTo>
                  <a:lnTo>
                    <a:pt x="118" y="12"/>
                  </a:lnTo>
                  <a:lnTo>
                    <a:pt x="126" y="6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8" y="4"/>
                  </a:lnTo>
                  <a:lnTo>
                    <a:pt x="154" y="8"/>
                  </a:lnTo>
                  <a:lnTo>
                    <a:pt x="170" y="44"/>
                  </a:lnTo>
                  <a:lnTo>
                    <a:pt x="178" y="66"/>
                  </a:lnTo>
                  <a:lnTo>
                    <a:pt x="184" y="90"/>
                  </a:lnTo>
                  <a:lnTo>
                    <a:pt x="188" y="96"/>
                  </a:lnTo>
                  <a:lnTo>
                    <a:pt x="192" y="98"/>
                  </a:lnTo>
                  <a:lnTo>
                    <a:pt x="208" y="100"/>
                  </a:lnTo>
                  <a:lnTo>
                    <a:pt x="212" y="92"/>
                  </a:lnTo>
                  <a:lnTo>
                    <a:pt x="216" y="86"/>
                  </a:lnTo>
                  <a:lnTo>
                    <a:pt x="218" y="70"/>
                  </a:lnTo>
                  <a:lnTo>
                    <a:pt x="218" y="44"/>
                  </a:lnTo>
                  <a:lnTo>
                    <a:pt x="230" y="34"/>
                  </a:lnTo>
                  <a:lnTo>
                    <a:pt x="236" y="44"/>
                  </a:lnTo>
                  <a:lnTo>
                    <a:pt x="242" y="56"/>
                  </a:lnTo>
                  <a:lnTo>
                    <a:pt x="252" y="88"/>
                  </a:lnTo>
                  <a:lnTo>
                    <a:pt x="268" y="112"/>
                  </a:lnTo>
                  <a:lnTo>
                    <a:pt x="278" y="126"/>
                  </a:lnTo>
                  <a:lnTo>
                    <a:pt x="292" y="142"/>
                  </a:lnTo>
                  <a:lnTo>
                    <a:pt x="332" y="148"/>
                  </a:lnTo>
                  <a:lnTo>
                    <a:pt x="368" y="216"/>
                  </a:lnTo>
                  <a:lnTo>
                    <a:pt x="404" y="264"/>
                  </a:lnTo>
                  <a:lnTo>
                    <a:pt x="406" y="280"/>
                  </a:lnTo>
                  <a:lnTo>
                    <a:pt x="398" y="290"/>
                  </a:lnTo>
                  <a:lnTo>
                    <a:pt x="392" y="298"/>
                  </a:lnTo>
                  <a:lnTo>
                    <a:pt x="390" y="306"/>
                  </a:lnTo>
                  <a:lnTo>
                    <a:pt x="390" y="324"/>
                  </a:lnTo>
                  <a:lnTo>
                    <a:pt x="400" y="336"/>
                  </a:lnTo>
                  <a:lnTo>
                    <a:pt x="408" y="346"/>
                  </a:lnTo>
                  <a:lnTo>
                    <a:pt x="422" y="356"/>
                  </a:lnTo>
                  <a:lnTo>
                    <a:pt x="430" y="358"/>
                  </a:lnTo>
                  <a:lnTo>
                    <a:pt x="440" y="362"/>
                  </a:lnTo>
                  <a:lnTo>
                    <a:pt x="452" y="370"/>
                  </a:lnTo>
                  <a:lnTo>
                    <a:pt x="460" y="376"/>
                  </a:lnTo>
                  <a:lnTo>
                    <a:pt x="472" y="380"/>
                  </a:lnTo>
                  <a:lnTo>
                    <a:pt x="500" y="378"/>
                  </a:lnTo>
                  <a:lnTo>
                    <a:pt x="574" y="346"/>
                  </a:lnTo>
                  <a:lnTo>
                    <a:pt x="580" y="330"/>
                  </a:lnTo>
                  <a:lnTo>
                    <a:pt x="584" y="318"/>
                  </a:lnTo>
                  <a:lnTo>
                    <a:pt x="586" y="304"/>
                  </a:lnTo>
                  <a:lnTo>
                    <a:pt x="586" y="290"/>
                  </a:lnTo>
                  <a:lnTo>
                    <a:pt x="578" y="278"/>
                  </a:lnTo>
                  <a:lnTo>
                    <a:pt x="572" y="272"/>
                  </a:lnTo>
                  <a:lnTo>
                    <a:pt x="558" y="262"/>
                  </a:lnTo>
                  <a:lnTo>
                    <a:pt x="558" y="238"/>
                  </a:lnTo>
                  <a:lnTo>
                    <a:pt x="558" y="230"/>
                  </a:lnTo>
                  <a:lnTo>
                    <a:pt x="564" y="222"/>
                  </a:lnTo>
                  <a:lnTo>
                    <a:pt x="578" y="214"/>
                  </a:lnTo>
                  <a:lnTo>
                    <a:pt x="594" y="204"/>
                  </a:lnTo>
                  <a:lnTo>
                    <a:pt x="608" y="192"/>
                  </a:lnTo>
                  <a:lnTo>
                    <a:pt x="620" y="178"/>
                  </a:lnTo>
                  <a:lnTo>
                    <a:pt x="620" y="152"/>
                  </a:lnTo>
                  <a:lnTo>
                    <a:pt x="616" y="138"/>
                  </a:lnTo>
                  <a:lnTo>
                    <a:pt x="610" y="128"/>
                  </a:lnTo>
                  <a:lnTo>
                    <a:pt x="606" y="122"/>
                  </a:lnTo>
                  <a:lnTo>
                    <a:pt x="600" y="116"/>
                  </a:lnTo>
                  <a:lnTo>
                    <a:pt x="598" y="108"/>
                  </a:lnTo>
                  <a:lnTo>
                    <a:pt x="614" y="104"/>
                  </a:lnTo>
                  <a:lnTo>
                    <a:pt x="622" y="94"/>
                  </a:lnTo>
                  <a:lnTo>
                    <a:pt x="628" y="84"/>
                  </a:lnTo>
                  <a:lnTo>
                    <a:pt x="632" y="72"/>
                  </a:lnTo>
                  <a:lnTo>
                    <a:pt x="636" y="66"/>
                  </a:lnTo>
                  <a:lnTo>
                    <a:pt x="642" y="64"/>
                  </a:lnTo>
                  <a:lnTo>
                    <a:pt x="654" y="64"/>
                  </a:lnTo>
                  <a:lnTo>
                    <a:pt x="672" y="66"/>
                  </a:lnTo>
                  <a:lnTo>
                    <a:pt x="694" y="124"/>
                  </a:lnTo>
                  <a:lnTo>
                    <a:pt x="704" y="136"/>
                  </a:lnTo>
                  <a:lnTo>
                    <a:pt x="712" y="144"/>
                  </a:lnTo>
                  <a:lnTo>
                    <a:pt x="722" y="152"/>
                  </a:lnTo>
                  <a:lnTo>
                    <a:pt x="758" y="152"/>
                  </a:lnTo>
                  <a:lnTo>
                    <a:pt x="774" y="140"/>
                  </a:lnTo>
                  <a:lnTo>
                    <a:pt x="790" y="128"/>
                  </a:lnTo>
                  <a:lnTo>
                    <a:pt x="796" y="138"/>
                  </a:lnTo>
                  <a:lnTo>
                    <a:pt x="796" y="152"/>
                  </a:lnTo>
                  <a:lnTo>
                    <a:pt x="794" y="170"/>
                  </a:lnTo>
                  <a:lnTo>
                    <a:pt x="790" y="188"/>
                  </a:lnTo>
                  <a:lnTo>
                    <a:pt x="786" y="196"/>
                  </a:lnTo>
                  <a:lnTo>
                    <a:pt x="780" y="204"/>
                  </a:lnTo>
                  <a:lnTo>
                    <a:pt x="766" y="208"/>
                  </a:lnTo>
                  <a:lnTo>
                    <a:pt x="752" y="208"/>
                  </a:lnTo>
                  <a:lnTo>
                    <a:pt x="720" y="192"/>
                  </a:lnTo>
                  <a:lnTo>
                    <a:pt x="694" y="192"/>
                  </a:lnTo>
                  <a:lnTo>
                    <a:pt x="676" y="196"/>
                  </a:lnTo>
                  <a:lnTo>
                    <a:pt x="668" y="198"/>
                  </a:lnTo>
                  <a:lnTo>
                    <a:pt x="660" y="204"/>
                  </a:lnTo>
                  <a:lnTo>
                    <a:pt x="642" y="218"/>
                  </a:lnTo>
                  <a:lnTo>
                    <a:pt x="630" y="236"/>
                  </a:lnTo>
                  <a:lnTo>
                    <a:pt x="630" y="256"/>
                  </a:lnTo>
                  <a:lnTo>
                    <a:pt x="630" y="266"/>
                  </a:lnTo>
                  <a:lnTo>
                    <a:pt x="636" y="280"/>
                  </a:lnTo>
                  <a:lnTo>
                    <a:pt x="638" y="290"/>
                  </a:lnTo>
                  <a:lnTo>
                    <a:pt x="642" y="296"/>
                  </a:lnTo>
                  <a:lnTo>
                    <a:pt x="646" y="302"/>
                  </a:lnTo>
                  <a:lnTo>
                    <a:pt x="652" y="308"/>
                  </a:lnTo>
                  <a:lnTo>
                    <a:pt x="658" y="310"/>
                  </a:lnTo>
                  <a:lnTo>
                    <a:pt x="666" y="308"/>
                  </a:lnTo>
                  <a:lnTo>
                    <a:pt x="676" y="304"/>
                  </a:lnTo>
                  <a:lnTo>
                    <a:pt x="692" y="302"/>
                  </a:lnTo>
                  <a:lnTo>
                    <a:pt x="698" y="300"/>
                  </a:lnTo>
                  <a:lnTo>
                    <a:pt x="706" y="300"/>
                  </a:lnTo>
                  <a:lnTo>
                    <a:pt x="710" y="304"/>
                  </a:lnTo>
                  <a:lnTo>
                    <a:pt x="714" y="308"/>
                  </a:lnTo>
                  <a:lnTo>
                    <a:pt x="716" y="318"/>
                  </a:lnTo>
                  <a:lnTo>
                    <a:pt x="718" y="330"/>
                  </a:lnTo>
                  <a:lnTo>
                    <a:pt x="704" y="378"/>
                  </a:lnTo>
                  <a:lnTo>
                    <a:pt x="696" y="390"/>
                  </a:lnTo>
                  <a:lnTo>
                    <a:pt x="690" y="400"/>
                  </a:lnTo>
                  <a:lnTo>
                    <a:pt x="690" y="410"/>
                  </a:lnTo>
                  <a:lnTo>
                    <a:pt x="692" y="418"/>
                  </a:lnTo>
                  <a:lnTo>
                    <a:pt x="698" y="426"/>
                  </a:lnTo>
                  <a:lnTo>
                    <a:pt x="706" y="432"/>
                  </a:lnTo>
                  <a:lnTo>
                    <a:pt x="718" y="438"/>
                  </a:lnTo>
                  <a:lnTo>
                    <a:pt x="734" y="444"/>
                  </a:lnTo>
                  <a:lnTo>
                    <a:pt x="732" y="472"/>
                  </a:lnTo>
                  <a:lnTo>
                    <a:pt x="730" y="486"/>
                  </a:lnTo>
                  <a:lnTo>
                    <a:pt x="724" y="502"/>
                  </a:lnTo>
                  <a:lnTo>
                    <a:pt x="724" y="510"/>
                  </a:lnTo>
                  <a:lnTo>
                    <a:pt x="724" y="520"/>
                  </a:lnTo>
                  <a:lnTo>
                    <a:pt x="726" y="528"/>
                  </a:lnTo>
                  <a:lnTo>
                    <a:pt x="730" y="536"/>
                  </a:lnTo>
                  <a:lnTo>
                    <a:pt x="760" y="572"/>
                  </a:lnTo>
                  <a:lnTo>
                    <a:pt x="828" y="590"/>
                  </a:lnTo>
                  <a:lnTo>
                    <a:pt x="836" y="596"/>
                  </a:lnTo>
                  <a:lnTo>
                    <a:pt x="842" y="600"/>
                  </a:lnTo>
                  <a:lnTo>
                    <a:pt x="850" y="604"/>
                  </a:lnTo>
                  <a:lnTo>
                    <a:pt x="876" y="606"/>
                  </a:lnTo>
                  <a:lnTo>
                    <a:pt x="882" y="628"/>
                  </a:lnTo>
                  <a:lnTo>
                    <a:pt x="876" y="636"/>
                  </a:lnTo>
                  <a:lnTo>
                    <a:pt x="872" y="644"/>
                  </a:lnTo>
                  <a:lnTo>
                    <a:pt x="850" y="658"/>
                  </a:lnTo>
                  <a:lnTo>
                    <a:pt x="832" y="666"/>
                  </a:lnTo>
                  <a:lnTo>
                    <a:pt x="818" y="666"/>
                  </a:lnTo>
                  <a:lnTo>
                    <a:pt x="806" y="668"/>
                  </a:lnTo>
                  <a:lnTo>
                    <a:pt x="794" y="672"/>
                  </a:lnTo>
                  <a:lnTo>
                    <a:pt x="784" y="676"/>
                  </a:lnTo>
                  <a:lnTo>
                    <a:pt x="764" y="686"/>
                  </a:lnTo>
                  <a:lnTo>
                    <a:pt x="744" y="700"/>
                  </a:lnTo>
                  <a:lnTo>
                    <a:pt x="736" y="716"/>
                  </a:lnTo>
                  <a:lnTo>
                    <a:pt x="728" y="726"/>
                  </a:lnTo>
                  <a:lnTo>
                    <a:pt x="720" y="734"/>
                  </a:lnTo>
                  <a:lnTo>
                    <a:pt x="682" y="734"/>
                  </a:lnTo>
                  <a:lnTo>
                    <a:pt x="662" y="756"/>
                  </a:lnTo>
                  <a:lnTo>
                    <a:pt x="656" y="760"/>
                  </a:lnTo>
                  <a:lnTo>
                    <a:pt x="650" y="764"/>
                  </a:lnTo>
                  <a:lnTo>
                    <a:pt x="642" y="766"/>
                  </a:lnTo>
                  <a:lnTo>
                    <a:pt x="636" y="766"/>
                  </a:lnTo>
                  <a:lnTo>
                    <a:pt x="628" y="754"/>
                  </a:lnTo>
                  <a:lnTo>
                    <a:pt x="620" y="746"/>
                  </a:lnTo>
                  <a:lnTo>
                    <a:pt x="612" y="742"/>
                  </a:lnTo>
                  <a:lnTo>
                    <a:pt x="604" y="742"/>
                  </a:lnTo>
                  <a:lnTo>
                    <a:pt x="596" y="744"/>
                  </a:lnTo>
                  <a:lnTo>
                    <a:pt x="588" y="748"/>
                  </a:lnTo>
                  <a:lnTo>
                    <a:pt x="574" y="758"/>
                  </a:lnTo>
                  <a:lnTo>
                    <a:pt x="564" y="760"/>
                  </a:lnTo>
                  <a:lnTo>
                    <a:pt x="556" y="760"/>
                  </a:lnTo>
                  <a:lnTo>
                    <a:pt x="548" y="758"/>
                  </a:lnTo>
                  <a:lnTo>
                    <a:pt x="544" y="756"/>
                  </a:lnTo>
                  <a:lnTo>
                    <a:pt x="534" y="748"/>
                  </a:lnTo>
                  <a:lnTo>
                    <a:pt x="526" y="740"/>
                  </a:lnTo>
                  <a:lnTo>
                    <a:pt x="514" y="738"/>
                  </a:lnTo>
                  <a:lnTo>
                    <a:pt x="506" y="738"/>
                  </a:lnTo>
                  <a:lnTo>
                    <a:pt x="498" y="738"/>
                  </a:lnTo>
                  <a:lnTo>
                    <a:pt x="492" y="742"/>
                  </a:lnTo>
                  <a:lnTo>
                    <a:pt x="486" y="746"/>
                  </a:lnTo>
                  <a:lnTo>
                    <a:pt x="482" y="750"/>
                  </a:lnTo>
                  <a:lnTo>
                    <a:pt x="474" y="764"/>
                  </a:lnTo>
                  <a:lnTo>
                    <a:pt x="468" y="768"/>
                  </a:lnTo>
                  <a:lnTo>
                    <a:pt x="462" y="770"/>
                  </a:lnTo>
                  <a:lnTo>
                    <a:pt x="454" y="770"/>
                  </a:lnTo>
                  <a:lnTo>
                    <a:pt x="448" y="768"/>
                  </a:lnTo>
                  <a:lnTo>
                    <a:pt x="436" y="762"/>
                  </a:lnTo>
                  <a:lnTo>
                    <a:pt x="430" y="756"/>
                  </a:lnTo>
                  <a:lnTo>
                    <a:pt x="414" y="756"/>
                  </a:lnTo>
                  <a:lnTo>
                    <a:pt x="404" y="766"/>
                  </a:lnTo>
                  <a:lnTo>
                    <a:pt x="398" y="774"/>
                  </a:lnTo>
                  <a:lnTo>
                    <a:pt x="396" y="784"/>
                  </a:lnTo>
                  <a:lnTo>
                    <a:pt x="394" y="802"/>
                  </a:lnTo>
                  <a:lnTo>
                    <a:pt x="402" y="814"/>
                  </a:lnTo>
                  <a:lnTo>
                    <a:pt x="410" y="826"/>
                  </a:lnTo>
                  <a:lnTo>
                    <a:pt x="412" y="832"/>
                  </a:lnTo>
                  <a:lnTo>
                    <a:pt x="412" y="840"/>
                  </a:lnTo>
                  <a:lnTo>
                    <a:pt x="412" y="850"/>
                  </a:lnTo>
                  <a:lnTo>
                    <a:pt x="410" y="860"/>
                  </a:lnTo>
                  <a:lnTo>
                    <a:pt x="410" y="872"/>
                  </a:lnTo>
                  <a:lnTo>
                    <a:pt x="414" y="886"/>
                  </a:lnTo>
                  <a:lnTo>
                    <a:pt x="416" y="902"/>
                  </a:lnTo>
                  <a:lnTo>
                    <a:pt x="420" y="922"/>
                  </a:lnTo>
                  <a:lnTo>
                    <a:pt x="412" y="928"/>
                  </a:lnTo>
                  <a:lnTo>
                    <a:pt x="406" y="93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6" name="Freeform 12"/>
            <p:cNvSpPr/>
            <p:nvPr/>
          </p:nvSpPr>
          <p:spPr bwMode="auto">
            <a:xfrm>
              <a:off x="4851400" y="5384800"/>
              <a:ext cx="1187450" cy="885825"/>
            </a:xfrm>
            <a:custGeom>
              <a:avLst/>
              <a:gdLst>
                <a:gd name="T0" fmla="*/ 450 w 748"/>
                <a:gd name="T1" fmla="*/ 540 h 558"/>
                <a:gd name="T2" fmla="*/ 440 w 748"/>
                <a:gd name="T3" fmla="*/ 532 h 558"/>
                <a:gd name="T4" fmla="*/ 422 w 748"/>
                <a:gd name="T5" fmla="*/ 516 h 558"/>
                <a:gd name="T6" fmla="*/ 406 w 748"/>
                <a:gd name="T7" fmla="*/ 508 h 558"/>
                <a:gd name="T8" fmla="*/ 390 w 748"/>
                <a:gd name="T9" fmla="*/ 536 h 558"/>
                <a:gd name="T10" fmla="*/ 280 w 748"/>
                <a:gd name="T11" fmla="*/ 532 h 558"/>
                <a:gd name="T12" fmla="*/ 218 w 748"/>
                <a:gd name="T13" fmla="*/ 498 h 558"/>
                <a:gd name="T14" fmla="*/ 204 w 748"/>
                <a:gd name="T15" fmla="*/ 478 h 558"/>
                <a:gd name="T16" fmla="*/ 212 w 748"/>
                <a:gd name="T17" fmla="*/ 432 h 558"/>
                <a:gd name="T18" fmla="*/ 188 w 748"/>
                <a:gd name="T19" fmla="*/ 390 h 558"/>
                <a:gd name="T20" fmla="*/ 142 w 748"/>
                <a:gd name="T21" fmla="*/ 382 h 558"/>
                <a:gd name="T22" fmla="*/ 82 w 748"/>
                <a:gd name="T23" fmla="*/ 368 h 558"/>
                <a:gd name="T24" fmla="*/ 104 w 748"/>
                <a:gd name="T25" fmla="*/ 342 h 558"/>
                <a:gd name="T26" fmla="*/ 140 w 748"/>
                <a:gd name="T27" fmla="*/ 316 h 558"/>
                <a:gd name="T28" fmla="*/ 142 w 748"/>
                <a:gd name="T29" fmla="*/ 262 h 558"/>
                <a:gd name="T30" fmla="*/ 102 w 748"/>
                <a:gd name="T31" fmla="*/ 252 h 558"/>
                <a:gd name="T32" fmla="*/ 20 w 748"/>
                <a:gd name="T33" fmla="*/ 222 h 558"/>
                <a:gd name="T34" fmla="*/ 0 w 748"/>
                <a:gd name="T35" fmla="*/ 192 h 558"/>
                <a:gd name="T36" fmla="*/ 22 w 748"/>
                <a:gd name="T37" fmla="*/ 162 h 558"/>
                <a:gd name="T38" fmla="*/ 62 w 748"/>
                <a:gd name="T39" fmla="*/ 154 h 558"/>
                <a:gd name="T40" fmla="*/ 120 w 748"/>
                <a:gd name="T41" fmla="*/ 190 h 558"/>
                <a:gd name="T42" fmla="*/ 156 w 748"/>
                <a:gd name="T43" fmla="*/ 192 h 558"/>
                <a:gd name="T44" fmla="*/ 206 w 748"/>
                <a:gd name="T45" fmla="*/ 156 h 558"/>
                <a:gd name="T46" fmla="*/ 240 w 748"/>
                <a:gd name="T47" fmla="*/ 98 h 558"/>
                <a:gd name="T48" fmla="*/ 274 w 748"/>
                <a:gd name="T49" fmla="*/ 110 h 558"/>
                <a:gd name="T50" fmla="*/ 308 w 748"/>
                <a:gd name="T51" fmla="*/ 128 h 558"/>
                <a:gd name="T52" fmla="*/ 342 w 748"/>
                <a:gd name="T53" fmla="*/ 134 h 558"/>
                <a:gd name="T54" fmla="*/ 410 w 748"/>
                <a:gd name="T55" fmla="*/ 100 h 558"/>
                <a:gd name="T56" fmla="*/ 442 w 748"/>
                <a:gd name="T57" fmla="*/ 78 h 558"/>
                <a:gd name="T58" fmla="*/ 470 w 748"/>
                <a:gd name="T59" fmla="*/ 52 h 558"/>
                <a:gd name="T60" fmla="*/ 514 w 748"/>
                <a:gd name="T61" fmla="*/ 38 h 558"/>
                <a:gd name="T62" fmla="*/ 588 w 748"/>
                <a:gd name="T63" fmla="*/ 10 h 558"/>
                <a:gd name="T64" fmla="*/ 632 w 748"/>
                <a:gd name="T65" fmla="*/ 0 h 558"/>
                <a:gd name="T66" fmla="*/ 672 w 748"/>
                <a:gd name="T67" fmla="*/ 54 h 558"/>
                <a:gd name="T68" fmla="*/ 640 w 748"/>
                <a:gd name="T69" fmla="*/ 112 h 558"/>
                <a:gd name="T70" fmla="*/ 642 w 748"/>
                <a:gd name="T71" fmla="*/ 142 h 558"/>
                <a:gd name="T72" fmla="*/ 682 w 748"/>
                <a:gd name="T73" fmla="*/ 172 h 558"/>
                <a:gd name="T74" fmla="*/ 734 w 748"/>
                <a:gd name="T75" fmla="*/ 180 h 558"/>
                <a:gd name="T76" fmla="*/ 748 w 748"/>
                <a:gd name="T77" fmla="*/ 220 h 558"/>
                <a:gd name="T78" fmla="*/ 734 w 748"/>
                <a:gd name="T79" fmla="*/ 254 h 558"/>
                <a:gd name="T80" fmla="*/ 722 w 748"/>
                <a:gd name="T81" fmla="*/ 264 h 558"/>
                <a:gd name="T82" fmla="*/ 712 w 748"/>
                <a:gd name="T83" fmla="*/ 312 h 558"/>
                <a:gd name="T84" fmla="*/ 688 w 748"/>
                <a:gd name="T85" fmla="*/ 346 h 558"/>
                <a:gd name="T86" fmla="*/ 672 w 748"/>
                <a:gd name="T87" fmla="*/ 360 h 558"/>
                <a:gd name="T88" fmla="*/ 634 w 748"/>
                <a:gd name="T89" fmla="*/ 406 h 558"/>
                <a:gd name="T90" fmla="*/ 614 w 748"/>
                <a:gd name="T91" fmla="*/ 424 h 558"/>
                <a:gd name="T92" fmla="*/ 586 w 748"/>
                <a:gd name="T93" fmla="*/ 448 h 558"/>
                <a:gd name="T94" fmla="*/ 570 w 748"/>
                <a:gd name="T95" fmla="*/ 468 h 558"/>
                <a:gd name="T96" fmla="*/ 566 w 748"/>
                <a:gd name="T97" fmla="*/ 474 h 558"/>
                <a:gd name="T98" fmla="*/ 546 w 748"/>
                <a:gd name="T99" fmla="*/ 484 h 558"/>
                <a:gd name="T100" fmla="*/ 518 w 748"/>
                <a:gd name="T101" fmla="*/ 534 h 558"/>
                <a:gd name="T102" fmla="*/ 466 w 748"/>
                <a:gd name="T103" fmla="*/ 558 h 5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48" h="558">
                  <a:moveTo>
                    <a:pt x="450" y="558"/>
                  </a:moveTo>
                  <a:lnTo>
                    <a:pt x="450" y="558"/>
                  </a:lnTo>
                  <a:lnTo>
                    <a:pt x="450" y="540"/>
                  </a:lnTo>
                  <a:lnTo>
                    <a:pt x="446" y="540"/>
                  </a:lnTo>
                  <a:lnTo>
                    <a:pt x="444" y="538"/>
                  </a:lnTo>
                  <a:lnTo>
                    <a:pt x="440" y="532"/>
                  </a:lnTo>
                  <a:lnTo>
                    <a:pt x="428" y="530"/>
                  </a:lnTo>
                  <a:lnTo>
                    <a:pt x="426" y="522"/>
                  </a:lnTo>
                  <a:lnTo>
                    <a:pt x="422" y="516"/>
                  </a:lnTo>
                  <a:lnTo>
                    <a:pt x="418" y="510"/>
                  </a:lnTo>
                  <a:lnTo>
                    <a:pt x="414" y="508"/>
                  </a:lnTo>
                  <a:lnTo>
                    <a:pt x="410" y="508"/>
                  </a:lnTo>
                  <a:lnTo>
                    <a:pt x="406" y="508"/>
                  </a:lnTo>
                  <a:lnTo>
                    <a:pt x="396" y="510"/>
                  </a:lnTo>
                  <a:lnTo>
                    <a:pt x="390" y="536"/>
                  </a:lnTo>
                  <a:lnTo>
                    <a:pt x="322" y="540"/>
                  </a:lnTo>
                  <a:lnTo>
                    <a:pt x="280" y="532"/>
                  </a:lnTo>
                  <a:lnTo>
                    <a:pt x="246" y="528"/>
                  </a:lnTo>
                  <a:lnTo>
                    <a:pt x="218" y="498"/>
                  </a:lnTo>
                  <a:lnTo>
                    <a:pt x="208" y="478"/>
                  </a:lnTo>
                  <a:lnTo>
                    <a:pt x="204" y="478"/>
                  </a:lnTo>
                  <a:lnTo>
                    <a:pt x="200" y="464"/>
                  </a:lnTo>
                  <a:lnTo>
                    <a:pt x="202" y="452"/>
                  </a:lnTo>
                  <a:lnTo>
                    <a:pt x="206" y="442"/>
                  </a:lnTo>
                  <a:lnTo>
                    <a:pt x="212" y="432"/>
                  </a:lnTo>
                  <a:lnTo>
                    <a:pt x="212" y="406"/>
                  </a:lnTo>
                  <a:lnTo>
                    <a:pt x="188" y="390"/>
                  </a:lnTo>
                  <a:lnTo>
                    <a:pt x="188" y="384"/>
                  </a:lnTo>
                  <a:lnTo>
                    <a:pt x="142" y="382"/>
                  </a:lnTo>
                  <a:lnTo>
                    <a:pt x="104" y="378"/>
                  </a:lnTo>
                  <a:lnTo>
                    <a:pt x="82" y="368"/>
                  </a:lnTo>
                  <a:lnTo>
                    <a:pt x="72" y="344"/>
                  </a:lnTo>
                  <a:lnTo>
                    <a:pt x="104" y="342"/>
                  </a:lnTo>
                  <a:lnTo>
                    <a:pt x="112" y="338"/>
                  </a:lnTo>
                  <a:lnTo>
                    <a:pt x="122" y="332"/>
                  </a:lnTo>
                  <a:lnTo>
                    <a:pt x="140" y="316"/>
                  </a:lnTo>
                  <a:lnTo>
                    <a:pt x="148" y="300"/>
                  </a:lnTo>
                  <a:lnTo>
                    <a:pt x="150" y="286"/>
                  </a:lnTo>
                  <a:lnTo>
                    <a:pt x="148" y="274"/>
                  </a:lnTo>
                  <a:lnTo>
                    <a:pt x="142" y="262"/>
                  </a:lnTo>
                  <a:lnTo>
                    <a:pt x="114" y="260"/>
                  </a:lnTo>
                  <a:lnTo>
                    <a:pt x="102" y="252"/>
                  </a:lnTo>
                  <a:lnTo>
                    <a:pt x="88" y="246"/>
                  </a:lnTo>
                  <a:lnTo>
                    <a:pt x="64" y="238"/>
                  </a:lnTo>
                  <a:lnTo>
                    <a:pt x="40" y="230"/>
                  </a:lnTo>
                  <a:lnTo>
                    <a:pt x="20" y="222"/>
                  </a:lnTo>
                  <a:lnTo>
                    <a:pt x="6" y="204"/>
                  </a:lnTo>
                  <a:lnTo>
                    <a:pt x="2" y="196"/>
                  </a:lnTo>
                  <a:lnTo>
                    <a:pt x="0" y="192"/>
                  </a:lnTo>
                  <a:lnTo>
                    <a:pt x="12" y="174"/>
                  </a:lnTo>
                  <a:lnTo>
                    <a:pt x="18" y="166"/>
                  </a:lnTo>
                  <a:lnTo>
                    <a:pt x="22" y="162"/>
                  </a:lnTo>
                  <a:lnTo>
                    <a:pt x="30" y="158"/>
                  </a:lnTo>
                  <a:lnTo>
                    <a:pt x="36" y="156"/>
                  </a:lnTo>
                  <a:lnTo>
                    <a:pt x="48" y="154"/>
                  </a:lnTo>
                  <a:lnTo>
                    <a:pt x="62" y="154"/>
                  </a:lnTo>
                  <a:lnTo>
                    <a:pt x="90" y="164"/>
                  </a:lnTo>
                  <a:lnTo>
                    <a:pt x="120" y="190"/>
                  </a:lnTo>
                  <a:lnTo>
                    <a:pt x="130" y="192"/>
                  </a:lnTo>
                  <a:lnTo>
                    <a:pt x="142" y="192"/>
                  </a:lnTo>
                  <a:lnTo>
                    <a:pt x="156" y="192"/>
                  </a:lnTo>
                  <a:lnTo>
                    <a:pt x="172" y="190"/>
                  </a:lnTo>
                  <a:lnTo>
                    <a:pt x="188" y="174"/>
                  </a:lnTo>
                  <a:lnTo>
                    <a:pt x="206" y="156"/>
                  </a:lnTo>
                  <a:lnTo>
                    <a:pt x="222" y="136"/>
                  </a:lnTo>
                  <a:lnTo>
                    <a:pt x="238" y="120"/>
                  </a:lnTo>
                  <a:lnTo>
                    <a:pt x="240" y="98"/>
                  </a:lnTo>
                  <a:lnTo>
                    <a:pt x="264" y="96"/>
                  </a:lnTo>
                  <a:lnTo>
                    <a:pt x="274" y="110"/>
                  </a:lnTo>
                  <a:lnTo>
                    <a:pt x="284" y="114"/>
                  </a:lnTo>
                  <a:lnTo>
                    <a:pt x="294" y="120"/>
                  </a:lnTo>
                  <a:lnTo>
                    <a:pt x="308" y="128"/>
                  </a:lnTo>
                  <a:lnTo>
                    <a:pt x="324" y="134"/>
                  </a:lnTo>
                  <a:lnTo>
                    <a:pt x="342" y="134"/>
                  </a:lnTo>
                  <a:lnTo>
                    <a:pt x="384" y="120"/>
                  </a:lnTo>
                  <a:lnTo>
                    <a:pt x="398" y="108"/>
                  </a:lnTo>
                  <a:lnTo>
                    <a:pt x="410" y="100"/>
                  </a:lnTo>
                  <a:lnTo>
                    <a:pt x="422" y="92"/>
                  </a:lnTo>
                  <a:lnTo>
                    <a:pt x="438" y="84"/>
                  </a:lnTo>
                  <a:lnTo>
                    <a:pt x="442" y="78"/>
                  </a:lnTo>
                  <a:lnTo>
                    <a:pt x="450" y="72"/>
                  </a:lnTo>
                  <a:lnTo>
                    <a:pt x="462" y="56"/>
                  </a:lnTo>
                  <a:lnTo>
                    <a:pt x="470" y="52"/>
                  </a:lnTo>
                  <a:lnTo>
                    <a:pt x="476" y="46"/>
                  </a:lnTo>
                  <a:lnTo>
                    <a:pt x="494" y="40"/>
                  </a:lnTo>
                  <a:lnTo>
                    <a:pt x="514" y="38"/>
                  </a:lnTo>
                  <a:lnTo>
                    <a:pt x="550" y="36"/>
                  </a:lnTo>
                  <a:lnTo>
                    <a:pt x="570" y="22"/>
                  </a:lnTo>
                  <a:lnTo>
                    <a:pt x="588" y="10"/>
                  </a:lnTo>
                  <a:lnTo>
                    <a:pt x="596" y="6"/>
                  </a:lnTo>
                  <a:lnTo>
                    <a:pt x="606" y="2"/>
                  </a:lnTo>
                  <a:lnTo>
                    <a:pt x="618" y="0"/>
                  </a:lnTo>
                  <a:lnTo>
                    <a:pt x="632" y="0"/>
                  </a:lnTo>
                  <a:lnTo>
                    <a:pt x="654" y="36"/>
                  </a:lnTo>
                  <a:lnTo>
                    <a:pt x="672" y="54"/>
                  </a:lnTo>
                  <a:lnTo>
                    <a:pt x="656" y="82"/>
                  </a:lnTo>
                  <a:lnTo>
                    <a:pt x="646" y="96"/>
                  </a:lnTo>
                  <a:lnTo>
                    <a:pt x="640" y="112"/>
                  </a:lnTo>
                  <a:lnTo>
                    <a:pt x="638" y="140"/>
                  </a:lnTo>
                  <a:lnTo>
                    <a:pt x="642" y="142"/>
                  </a:lnTo>
                  <a:lnTo>
                    <a:pt x="650" y="142"/>
                  </a:lnTo>
                  <a:lnTo>
                    <a:pt x="672" y="142"/>
                  </a:lnTo>
                  <a:lnTo>
                    <a:pt x="682" y="172"/>
                  </a:lnTo>
                  <a:lnTo>
                    <a:pt x="690" y="184"/>
                  </a:lnTo>
                  <a:lnTo>
                    <a:pt x="734" y="180"/>
                  </a:lnTo>
                  <a:lnTo>
                    <a:pt x="740" y="190"/>
                  </a:lnTo>
                  <a:lnTo>
                    <a:pt x="744" y="204"/>
                  </a:lnTo>
                  <a:lnTo>
                    <a:pt x="748" y="220"/>
                  </a:lnTo>
                  <a:lnTo>
                    <a:pt x="748" y="238"/>
                  </a:lnTo>
                  <a:lnTo>
                    <a:pt x="740" y="248"/>
                  </a:lnTo>
                  <a:lnTo>
                    <a:pt x="734" y="254"/>
                  </a:lnTo>
                  <a:lnTo>
                    <a:pt x="726" y="258"/>
                  </a:lnTo>
                  <a:lnTo>
                    <a:pt x="724" y="262"/>
                  </a:lnTo>
                  <a:lnTo>
                    <a:pt x="722" y="264"/>
                  </a:lnTo>
                  <a:lnTo>
                    <a:pt x="718" y="266"/>
                  </a:lnTo>
                  <a:lnTo>
                    <a:pt x="712" y="312"/>
                  </a:lnTo>
                  <a:lnTo>
                    <a:pt x="706" y="324"/>
                  </a:lnTo>
                  <a:lnTo>
                    <a:pt x="700" y="338"/>
                  </a:lnTo>
                  <a:lnTo>
                    <a:pt x="688" y="346"/>
                  </a:lnTo>
                  <a:lnTo>
                    <a:pt x="682" y="350"/>
                  </a:lnTo>
                  <a:lnTo>
                    <a:pt x="682" y="356"/>
                  </a:lnTo>
                  <a:lnTo>
                    <a:pt x="672" y="360"/>
                  </a:lnTo>
                  <a:lnTo>
                    <a:pt x="664" y="366"/>
                  </a:lnTo>
                  <a:lnTo>
                    <a:pt x="656" y="376"/>
                  </a:lnTo>
                  <a:lnTo>
                    <a:pt x="648" y="386"/>
                  </a:lnTo>
                  <a:lnTo>
                    <a:pt x="634" y="406"/>
                  </a:lnTo>
                  <a:lnTo>
                    <a:pt x="626" y="414"/>
                  </a:lnTo>
                  <a:lnTo>
                    <a:pt x="616" y="420"/>
                  </a:lnTo>
                  <a:lnTo>
                    <a:pt x="614" y="424"/>
                  </a:lnTo>
                  <a:lnTo>
                    <a:pt x="610" y="428"/>
                  </a:lnTo>
                  <a:lnTo>
                    <a:pt x="600" y="434"/>
                  </a:lnTo>
                  <a:lnTo>
                    <a:pt x="586" y="448"/>
                  </a:lnTo>
                  <a:lnTo>
                    <a:pt x="572" y="464"/>
                  </a:lnTo>
                  <a:lnTo>
                    <a:pt x="570" y="466"/>
                  </a:lnTo>
                  <a:lnTo>
                    <a:pt x="570" y="468"/>
                  </a:lnTo>
                  <a:lnTo>
                    <a:pt x="566" y="468"/>
                  </a:lnTo>
                  <a:lnTo>
                    <a:pt x="566" y="474"/>
                  </a:lnTo>
                  <a:lnTo>
                    <a:pt x="560" y="474"/>
                  </a:lnTo>
                  <a:lnTo>
                    <a:pt x="556" y="476"/>
                  </a:lnTo>
                  <a:lnTo>
                    <a:pt x="546" y="484"/>
                  </a:lnTo>
                  <a:lnTo>
                    <a:pt x="532" y="500"/>
                  </a:lnTo>
                  <a:lnTo>
                    <a:pt x="518" y="534"/>
                  </a:lnTo>
                  <a:lnTo>
                    <a:pt x="502" y="538"/>
                  </a:lnTo>
                  <a:lnTo>
                    <a:pt x="488" y="544"/>
                  </a:lnTo>
                  <a:lnTo>
                    <a:pt x="478" y="550"/>
                  </a:lnTo>
                  <a:lnTo>
                    <a:pt x="466" y="558"/>
                  </a:lnTo>
                  <a:lnTo>
                    <a:pt x="450" y="55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7" name="Freeform 13"/>
            <p:cNvSpPr/>
            <p:nvPr/>
          </p:nvSpPr>
          <p:spPr bwMode="auto">
            <a:xfrm>
              <a:off x="7381875" y="5387975"/>
              <a:ext cx="282575" cy="654050"/>
            </a:xfrm>
            <a:custGeom>
              <a:avLst/>
              <a:gdLst>
                <a:gd name="T0" fmla="*/ 82 w 178"/>
                <a:gd name="T1" fmla="*/ 412 h 412"/>
                <a:gd name="T2" fmla="*/ 82 w 178"/>
                <a:gd name="T3" fmla="*/ 412 h 412"/>
                <a:gd name="T4" fmla="*/ 50 w 178"/>
                <a:gd name="T5" fmla="*/ 364 h 412"/>
                <a:gd name="T6" fmla="*/ 50 w 178"/>
                <a:gd name="T7" fmla="*/ 364 h 412"/>
                <a:gd name="T8" fmla="*/ 40 w 178"/>
                <a:gd name="T9" fmla="*/ 360 h 412"/>
                <a:gd name="T10" fmla="*/ 34 w 178"/>
                <a:gd name="T11" fmla="*/ 356 h 412"/>
                <a:gd name="T12" fmla="*/ 28 w 178"/>
                <a:gd name="T13" fmla="*/ 350 h 412"/>
                <a:gd name="T14" fmla="*/ 26 w 178"/>
                <a:gd name="T15" fmla="*/ 346 h 412"/>
                <a:gd name="T16" fmla="*/ 20 w 178"/>
                <a:gd name="T17" fmla="*/ 336 h 412"/>
                <a:gd name="T18" fmla="*/ 16 w 178"/>
                <a:gd name="T19" fmla="*/ 324 h 412"/>
                <a:gd name="T20" fmla="*/ 16 w 178"/>
                <a:gd name="T21" fmla="*/ 324 h 412"/>
                <a:gd name="T22" fmla="*/ 0 w 178"/>
                <a:gd name="T23" fmla="*/ 304 h 412"/>
                <a:gd name="T24" fmla="*/ 0 w 178"/>
                <a:gd name="T25" fmla="*/ 304 h 412"/>
                <a:gd name="T26" fmla="*/ 2 w 178"/>
                <a:gd name="T27" fmla="*/ 280 h 412"/>
                <a:gd name="T28" fmla="*/ 6 w 178"/>
                <a:gd name="T29" fmla="*/ 258 h 412"/>
                <a:gd name="T30" fmla="*/ 8 w 178"/>
                <a:gd name="T31" fmla="*/ 238 h 412"/>
                <a:gd name="T32" fmla="*/ 8 w 178"/>
                <a:gd name="T33" fmla="*/ 228 h 412"/>
                <a:gd name="T34" fmla="*/ 6 w 178"/>
                <a:gd name="T35" fmla="*/ 220 h 412"/>
                <a:gd name="T36" fmla="*/ 6 w 178"/>
                <a:gd name="T37" fmla="*/ 220 h 412"/>
                <a:gd name="T38" fmla="*/ 6 w 178"/>
                <a:gd name="T39" fmla="*/ 196 h 412"/>
                <a:gd name="T40" fmla="*/ 10 w 178"/>
                <a:gd name="T41" fmla="*/ 180 h 412"/>
                <a:gd name="T42" fmla="*/ 16 w 178"/>
                <a:gd name="T43" fmla="*/ 166 h 412"/>
                <a:gd name="T44" fmla="*/ 30 w 178"/>
                <a:gd name="T45" fmla="*/ 150 h 412"/>
                <a:gd name="T46" fmla="*/ 30 w 178"/>
                <a:gd name="T47" fmla="*/ 150 h 412"/>
                <a:gd name="T48" fmla="*/ 38 w 178"/>
                <a:gd name="T49" fmla="*/ 112 h 412"/>
                <a:gd name="T50" fmla="*/ 38 w 178"/>
                <a:gd name="T51" fmla="*/ 112 h 412"/>
                <a:gd name="T52" fmla="*/ 60 w 178"/>
                <a:gd name="T53" fmla="*/ 64 h 412"/>
                <a:gd name="T54" fmla="*/ 60 w 178"/>
                <a:gd name="T55" fmla="*/ 64 h 412"/>
                <a:gd name="T56" fmla="*/ 76 w 178"/>
                <a:gd name="T57" fmla="*/ 44 h 412"/>
                <a:gd name="T58" fmla="*/ 90 w 178"/>
                <a:gd name="T59" fmla="*/ 28 h 412"/>
                <a:gd name="T60" fmla="*/ 104 w 178"/>
                <a:gd name="T61" fmla="*/ 14 h 412"/>
                <a:gd name="T62" fmla="*/ 122 w 178"/>
                <a:gd name="T63" fmla="*/ 0 h 412"/>
                <a:gd name="T64" fmla="*/ 122 w 178"/>
                <a:gd name="T65" fmla="*/ 0 h 412"/>
                <a:gd name="T66" fmla="*/ 164 w 178"/>
                <a:gd name="T67" fmla="*/ 2 h 412"/>
                <a:gd name="T68" fmla="*/ 164 w 178"/>
                <a:gd name="T69" fmla="*/ 2 h 412"/>
                <a:gd name="T70" fmla="*/ 170 w 178"/>
                <a:gd name="T71" fmla="*/ 6 h 412"/>
                <a:gd name="T72" fmla="*/ 170 w 178"/>
                <a:gd name="T73" fmla="*/ 6 h 412"/>
                <a:gd name="T74" fmla="*/ 176 w 178"/>
                <a:gd name="T75" fmla="*/ 30 h 412"/>
                <a:gd name="T76" fmla="*/ 178 w 178"/>
                <a:gd name="T77" fmla="*/ 44 h 412"/>
                <a:gd name="T78" fmla="*/ 178 w 178"/>
                <a:gd name="T79" fmla="*/ 58 h 412"/>
                <a:gd name="T80" fmla="*/ 178 w 178"/>
                <a:gd name="T81" fmla="*/ 58 h 412"/>
                <a:gd name="T82" fmla="*/ 172 w 178"/>
                <a:gd name="T83" fmla="*/ 72 h 412"/>
                <a:gd name="T84" fmla="*/ 168 w 178"/>
                <a:gd name="T85" fmla="*/ 86 h 412"/>
                <a:gd name="T86" fmla="*/ 166 w 178"/>
                <a:gd name="T87" fmla="*/ 102 h 412"/>
                <a:gd name="T88" fmla="*/ 166 w 178"/>
                <a:gd name="T89" fmla="*/ 118 h 412"/>
                <a:gd name="T90" fmla="*/ 168 w 178"/>
                <a:gd name="T91" fmla="*/ 154 h 412"/>
                <a:gd name="T92" fmla="*/ 170 w 178"/>
                <a:gd name="T93" fmla="*/ 188 h 412"/>
                <a:gd name="T94" fmla="*/ 170 w 178"/>
                <a:gd name="T95" fmla="*/ 188 h 412"/>
                <a:gd name="T96" fmla="*/ 164 w 178"/>
                <a:gd name="T97" fmla="*/ 202 h 412"/>
                <a:gd name="T98" fmla="*/ 158 w 178"/>
                <a:gd name="T99" fmla="*/ 218 h 412"/>
                <a:gd name="T100" fmla="*/ 158 w 178"/>
                <a:gd name="T101" fmla="*/ 218 h 412"/>
                <a:gd name="T102" fmla="*/ 118 w 178"/>
                <a:gd name="T103" fmla="*/ 304 h 412"/>
                <a:gd name="T104" fmla="*/ 118 w 178"/>
                <a:gd name="T105" fmla="*/ 304 h 412"/>
                <a:gd name="T106" fmla="*/ 108 w 178"/>
                <a:gd name="T107" fmla="*/ 398 h 412"/>
                <a:gd name="T108" fmla="*/ 108 w 178"/>
                <a:gd name="T109" fmla="*/ 398 h 412"/>
                <a:gd name="T110" fmla="*/ 98 w 178"/>
                <a:gd name="T111" fmla="*/ 408 h 412"/>
                <a:gd name="T112" fmla="*/ 98 w 178"/>
                <a:gd name="T113" fmla="*/ 408 h 412"/>
                <a:gd name="T114" fmla="*/ 90 w 178"/>
                <a:gd name="T115" fmla="*/ 410 h 412"/>
                <a:gd name="T116" fmla="*/ 82 w 178"/>
                <a:gd name="T117" fmla="*/ 412 h 412"/>
                <a:gd name="T118" fmla="*/ 82 w 178"/>
                <a:gd name="T119" fmla="*/ 412 h 4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8" h="412">
                  <a:moveTo>
                    <a:pt x="82" y="412"/>
                  </a:moveTo>
                  <a:lnTo>
                    <a:pt x="82" y="412"/>
                  </a:lnTo>
                  <a:lnTo>
                    <a:pt x="50" y="364"/>
                  </a:lnTo>
                  <a:lnTo>
                    <a:pt x="40" y="360"/>
                  </a:lnTo>
                  <a:lnTo>
                    <a:pt x="34" y="356"/>
                  </a:lnTo>
                  <a:lnTo>
                    <a:pt x="28" y="350"/>
                  </a:lnTo>
                  <a:lnTo>
                    <a:pt x="26" y="346"/>
                  </a:lnTo>
                  <a:lnTo>
                    <a:pt x="20" y="336"/>
                  </a:lnTo>
                  <a:lnTo>
                    <a:pt x="16" y="324"/>
                  </a:lnTo>
                  <a:lnTo>
                    <a:pt x="0" y="304"/>
                  </a:lnTo>
                  <a:lnTo>
                    <a:pt x="2" y="280"/>
                  </a:lnTo>
                  <a:lnTo>
                    <a:pt x="6" y="258"/>
                  </a:lnTo>
                  <a:lnTo>
                    <a:pt x="8" y="238"/>
                  </a:lnTo>
                  <a:lnTo>
                    <a:pt x="8" y="228"/>
                  </a:lnTo>
                  <a:lnTo>
                    <a:pt x="6" y="220"/>
                  </a:lnTo>
                  <a:lnTo>
                    <a:pt x="6" y="196"/>
                  </a:lnTo>
                  <a:lnTo>
                    <a:pt x="10" y="180"/>
                  </a:lnTo>
                  <a:lnTo>
                    <a:pt x="16" y="166"/>
                  </a:lnTo>
                  <a:lnTo>
                    <a:pt x="30" y="150"/>
                  </a:lnTo>
                  <a:lnTo>
                    <a:pt x="38" y="112"/>
                  </a:lnTo>
                  <a:lnTo>
                    <a:pt x="60" y="64"/>
                  </a:lnTo>
                  <a:lnTo>
                    <a:pt x="76" y="44"/>
                  </a:lnTo>
                  <a:lnTo>
                    <a:pt x="90" y="28"/>
                  </a:lnTo>
                  <a:lnTo>
                    <a:pt x="104" y="14"/>
                  </a:lnTo>
                  <a:lnTo>
                    <a:pt x="122" y="0"/>
                  </a:lnTo>
                  <a:lnTo>
                    <a:pt x="164" y="2"/>
                  </a:lnTo>
                  <a:lnTo>
                    <a:pt x="170" y="6"/>
                  </a:lnTo>
                  <a:lnTo>
                    <a:pt x="176" y="30"/>
                  </a:lnTo>
                  <a:lnTo>
                    <a:pt x="178" y="44"/>
                  </a:lnTo>
                  <a:lnTo>
                    <a:pt x="178" y="58"/>
                  </a:lnTo>
                  <a:lnTo>
                    <a:pt x="172" y="72"/>
                  </a:lnTo>
                  <a:lnTo>
                    <a:pt x="168" y="86"/>
                  </a:lnTo>
                  <a:lnTo>
                    <a:pt x="166" y="102"/>
                  </a:lnTo>
                  <a:lnTo>
                    <a:pt x="166" y="118"/>
                  </a:lnTo>
                  <a:lnTo>
                    <a:pt x="168" y="154"/>
                  </a:lnTo>
                  <a:lnTo>
                    <a:pt x="170" y="188"/>
                  </a:lnTo>
                  <a:lnTo>
                    <a:pt x="164" y="202"/>
                  </a:lnTo>
                  <a:lnTo>
                    <a:pt x="158" y="218"/>
                  </a:lnTo>
                  <a:lnTo>
                    <a:pt x="118" y="304"/>
                  </a:lnTo>
                  <a:lnTo>
                    <a:pt x="108" y="398"/>
                  </a:lnTo>
                  <a:lnTo>
                    <a:pt x="98" y="408"/>
                  </a:lnTo>
                  <a:lnTo>
                    <a:pt x="90" y="410"/>
                  </a:lnTo>
                  <a:lnTo>
                    <a:pt x="82" y="41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8" name="Freeform 14"/>
            <p:cNvSpPr/>
            <p:nvPr/>
          </p:nvSpPr>
          <p:spPr bwMode="auto">
            <a:xfrm>
              <a:off x="7407275" y="5405437"/>
              <a:ext cx="247650" cy="619125"/>
            </a:xfrm>
            <a:custGeom>
              <a:avLst/>
              <a:gdLst>
                <a:gd name="T0" fmla="*/ 76 w 156"/>
                <a:gd name="T1" fmla="*/ 390 h 390"/>
                <a:gd name="T2" fmla="*/ 76 w 156"/>
                <a:gd name="T3" fmla="*/ 390 h 390"/>
                <a:gd name="T4" fmla="*/ 46 w 156"/>
                <a:gd name="T5" fmla="*/ 344 h 390"/>
                <a:gd name="T6" fmla="*/ 46 w 156"/>
                <a:gd name="T7" fmla="*/ 344 h 390"/>
                <a:gd name="T8" fmla="*/ 26 w 156"/>
                <a:gd name="T9" fmla="*/ 338 h 390"/>
                <a:gd name="T10" fmla="*/ 26 w 156"/>
                <a:gd name="T11" fmla="*/ 338 h 390"/>
                <a:gd name="T12" fmla="*/ 22 w 156"/>
                <a:gd name="T13" fmla="*/ 324 h 390"/>
                <a:gd name="T14" fmla="*/ 14 w 156"/>
                <a:gd name="T15" fmla="*/ 310 h 390"/>
                <a:gd name="T16" fmla="*/ 6 w 156"/>
                <a:gd name="T17" fmla="*/ 300 h 390"/>
                <a:gd name="T18" fmla="*/ 0 w 156"/>
                <a:gd name="T19" fmla="*/ 294 h 390"/>
                <a:gd name="T20" fmla="*/ 0 w 156"/>
                <a:gd name="T21" fmla="*/ 294 h 390"/>
                <a:gd name="T22" fmla="*/ 0 w 156"/>
                <a:gd name="T23" fmla="*/ 272 h 390"/>
                <a:gd name="T24" fmla="*/ 0 w 156"/>
                <a:gd name="T25" fmla="*/ 272 h 390"/>
                <a:gd name="T26" fmla="*/ 4 w 156"/>
                <a:gd name="T27" fmla="*/ 242 h 390"/>
                <a:gd name="T28" fmla="*/ 6 w 156"/>
                <a:gd name="T29" fmla="*/ 230 h 390"/>
                <a:gd name="T30" fmla="*/ 8 w 156"/>
                <a:gd name="T31" fmla="*/ 216 h 390"/>
                <a:gd name="T32" fmla="*/ 8 w 156"/>
                <a:gd name="T33" fmla="*/ 216 h 390"/>
                <a:gd name="T34" fmla="*/ 4 w 156"/>
                <a:gd name="T35" fmla="*/ 202 h 390"/>
                <a:gd name="T36" fmla="*/ 4 w 156"/>
                <a:gd name="T37" fmla="*/ 192 h 390"/>
                <a:gd name="T38" fmla="*/ 4 w 156"/>
                <a:gd name="T39" fmla="*/ 182 h 390"/>
                <a:gd name="T40" fmla="*/ 8 w 156"/>
                <a:gd name="T41" fmla="*/ 174 h 390"/>
                <a:gd name="T42" fmla="*/ 18 w 156"/>
                <a:gd name="T43" fmla="*/ 158 h 390"/>
                <a:gd name="T44" fmla="*/ 30 w 156"/>
                <a:gd name="T45" fmla="*/ 142 h 390"/>
                <a:gd name="T46" fmla="*/ 30 w 156"/>
                <a:gd name="T47" fmla="*/ 142 h 390"/>
                <a:gd name="T48" fmla="*/ 38 w 156"/>
                <a:gd name="T49" fmla="*/ 108 h 390"/>
                <a:gd name="T50" fmla="*/ 38 w 156"/>
                <a:gd name="T51" fmla="*/ 108 h 390"/>
                <a:gd name="T52" fmla="*/ 48 w 156"/>
                <a:gd name="T53" fmla="*/ 84 h 390"/>
                <a:gd name="T54" fmla="*/ 56 w 156"/>
                <a:gd name="T55" fmla="*/ 64 h 390"/>
                <a:gd name="T56" fmla="*/ 68 w 156"/>
                <a:gd name="T57" fmla="*/ 46 h 390"/>
                <a:gd name="T58" fmla="*/ 84 w 156"/>
                <a:gd name="T59" fmla="*/ 28 h 390"/>
                <a:gd name="T60" fmla="*/ 84 w 156"/>
                <a:gd name="T61" fmla="*/ 28 h 390"/>
                <a:gd name="T62" fmla="*/ 116 w 156"/>
                <a:gd name="T63" fmla="*/ 2 h 390"/>
                <a:gd name="T64" fmla="*/ 116 w 156"/>
                <a:gd name="T65" fmla="*/ 2 h 390"/>
                <a:gd name="T66" fmla="*/ 150 w 156"/>
                <a:gd name="T67" fmla="*/ 0 h 390"/>
                <a:gd name="T68" fmla="*/ 150 w 156"/>
                <a:gd name="T69" fmla="*/ 0 h 390"/>
                <a:gd name="T70" fmla="*/ 154 w 156"/>
                <a:gd name="T71" fmla="*/ 18 h 390"/>
                <a:gd name="T72" fmla="*/ 156 w 156"/>
                <a:gd name="T73" fmla="*/ 32 h 390"/>
                <a:gd name="T74" fmla="*/ 156 w 156"/>
                <a:gd name="T75" fmla="*/ 44 h 390"/>
                <a:gd name="T76" fmla="*/ 156 w 156"/>
                <a:gd name="T77" fmla="*/ 44 h 390"/>
                <a:gd name="T78" fmla="*/ 150 w 156"/>
                <a:gd name="T79" fmla="*/ 56 h 390"/>
                <a:gd name="T80" fmla="*/ 146 w 156"/>
                <a:gd name="T81" fmla="*/ 70 h 390"/>
                <a:gd name="T82" fmla="*/ 144 w 156"/>
                <a:gd name="T83" fmla="*/ 86 h 390"/>
                <a:gd name="T84" fmla="*/ 142 w 156"/>
                <a:gd name="T85" fmla="*/ 102 h 390"/>
                <a:gd name="T86" fmla="*/ 144 w 156"/>
                <a:gd name="T87" fmla="*/ 138 h 390"/>
                <a:gd name="T88" fmla="*/ 146 w 156"/>
                <a:gd name="T89" fmla="*/ 174 h 390"/>
                <a:gd name="T90" fmla="*/ 146 w 156"/>
                <a:gd name="T91" fmla="*/ 174 h 390"/>
                <a:gd name="T92" fmla="*/ 138 w 156"/>
                <a:gd name="T93" fmla="*/ 196 h 390"/>
                <a:gd name="T94" fmla="*/ 126 w 156"/>
                <a:gd name="T95" fmla="*/ 222 h 390"/>
                <a:gd name="T96" fmla="*/ 102 w 156"/>
                <a:gd name="T97" fmla="*/ 270 h 390"/>
                <a:gd name="T98" fmla="*/ 102 w 156"/>
                <a:gd name="T99" fmla="*/ 270 h 390"/>
                <a:gd name="T100" fmla="*/ 96 w 156"/>
                <a:gd name="T101" fmla="*/ 290 h 390"/>
                <a:gd name="T102" fmla="*/ 96 w 156"/>
                <a:gd name="T103" fmla="*/ 290 h 390"/>
                <a:gd name="T104" fmla="*/ 84 w 156"/>
                <a:gd name="T105" fmla="*/ 382 h 390"/>
                <a:gd name="T106" fmla="*/ 84 w 156"/>
                <a:gd name="T107" fmla="*/ 382 h 390"/>
                <a:gd name="T108" fmla="*/ 80 w 156"/>
                <a:gd name="T109" fmla="*/ 386 h 390"/>
                <a:gd name="T110" fmla="*/ 76 w 156"/>
                <a:gd name="T111" fmla="*/ 390 h 390"/>
                <a:gd name="T112" fmla="*/ 76 w 156"/>
                <a:gd name="T113" fmla="*/ 390 h 3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6" h="390">
                  <a:moveTo>
                    <a:pt x="76" y="390"/>
                  </a:moveTo>
                  <a:lnTo>
                    <a:pt x="76" y="390"/>
                  </a:lnTo>
                  <a:lnTo>
                    <a:pt x="46" y="344"/>
                  </a:lnTo>
                  <a:lnTo>
                    <a:pt x="26" y="338"/>
                  </a:lnTo>
                  <a:lnTo>
                    <a:pt x="22" y="324"/>
                  </a:lnTo>
                  <a:lnTo>
                    <a:pt x="14" y="310"/>
                  </a:lnTo>
                  <a:lnTo>
                    <a:pt x="6" y="300"/>
                  </a:lnTo>
                  <a:lnTo>
                    <a:pt x="0" y="294"/>
                  </a:lnTo>
                  <a:lnTo>
                    <a:pt x="0" y="272"/>
                  </a:lnTo>
                  <a:lnTo>
                    <a:pt x="4" y="242"/>
                  </a:lnTo>
                  <a:lnTo>
                    <a:pt x="6" y="230"/>
                  </a:lnTo>
                  <a:lnTo>
                    <a:pt x="8" y="216"/>
                  </a:lnTo>
                  <a:lnTo>
                    <a:pt x="4" y="202"/>
                  </a:lnTo>
                  <a:lnTo>
                    <a:pt x="4" y="192"/>
                  </a:lnTo>
                  <a:lnTo>
                    <a:pt x="4" y="182"/>
                  </a:lnTo>
                  <a:lnTo>
                    <a:pt x="8" y="174"/>
                  </a:lnTo>
                  <a:lnTo>
                    <a:pt x="18" y="158"/>
                  </a:lnTo>
                  <a:lnTo>
                    <a:pt x="30" y="142"/>
                  </a:lnTo>
                  <a:lnTo>
                    <a:pt x="38" y="108"/>
                  </a:lnTo>
                  <a:lnTo>
                    <a:pt x="48" y="84"/>
                  </a:lnTo>
                  <a:lnTo>
                    <a:pt x="56" y="64"/>
                  </a:lnTo>
                  <a:lnTo>
                    <a:pt x="68" y="46"/>
                  </a:lnTo>
                  <a:lnTo>
                    <a:pt x="84" y="28"/>
                  </a:lnTo>
                  <a:lnTo>
                    <a:pt x="116" y="2"/>
                  </a:lnTo>
                  <a:lnTo>
                    <a:pt x="150" y="0"/>
                  </a:lnTo>
                  <a:lnTo>
                    <a:pt x="154" y="18"/>
                  </a:lnTo>
                  <a:lnTo>
                    <a:pt x="156" y="32"/>
                  </a:lnTo>
                  <a:lnTo>
                    <a:pt x="156" y="44"/>
                  </a:lnTo>
                  <a:lnTo>
                    <a:pt x="150" y="56"/>
                  </a:lnTo>
                  <a:lnTo>
                    <a:pt x="146" y="70"/>
                  </a:lnTo>
                  <a:lnTo>
                    <a:pt x="144" y="86"/>
                  </a:lnTo>
                  <a:lnTo>
                    <a:pt x="142" y="102"/>
                  </a:lnTo>
                  <a:lnTo>
                    <a:pt x="144" y="138"/>
                  </a:lnTo>
                  <a:lnTo>
                    <a:pt x="146" y="174"/>
                  </a:lnTo>
                  <a:lnTo>
                    <a:pt x="138" y="196"/>
                  </a:lnTo>
                  <a:lnTo>
                    <a:pt x="126" y="222"/>
                  </a:lnTo>
                  <a:lnTo>
                    <a:pt x="102" y="270"/>
                  </a:lnTo>
                  <a:lnTo>
                    <a:pt x="96" y="290"/>
                  </a:lnTo>
                  <a:lnTo>
                    <a:pt x="84" y="382"/>
                  </a:lnTo>
                  <a:lnTo>
                    <a:pt x="80" y="386"/>
                  </a:lnTo>
                  <a:lnTo>
                    <a:pt x="76" y="390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9" name="Freeform 15"/>
            <p:cNvSpPr/>
            <p:nvPr/>
          </p:nvSpPr>
          <p:spPr bwMode="auto">
            <a:xfrm>
              <a:off x="6708775" y="4911725"/>
              <a:ext cx="657225" cy="854075"/>
            </a:xfrm>
            <a:custGeom>
              <a:avLst/>
              <a:gdLst>
                <a:gd name="T0" fmla="*/ 136 w 414"/>
                <a:gd name="T1" fmla="*/ 532 h 538"/>
                <a:gd name="T2" fmla="*/ 122 w 414"/>
                <a:gd name="T3" fmla="*/ 508 h 538"/>
                <a:gd name="T4" fmla="*/ 116 w 414"/>
                <a:gd name="T5" fmla="*/ 498 h 538"/>
                <a:gd name="T6" fmla="*/ 58 w 414"/>
                <a:gd name="T7" fmla="*/ 426 h 538"/>
                <a:gd name="T8" fmla="*/ 12 w 414"/>
                <a:gd name="T9" fmla="*/ 420 h 538"/>
                <a:gd name="T10" fmla="*/ 0 w 414"/>
                <a:gd name="T11" fmla="*/ 402 h 538"/>
                <a:gd name="T12" fmla="*/ 6 w 414"/>
                <a:gd name="T13" fmla="*/ 360 h 538"/>
                <a:gd name="T14" fmla="*/ 10 w 414"/>
                <a:gd name="T15" fmla="*/ 332 h 538"/>
                <a:gd name="T16" fmla="*/ 8 w 414"/>
                <a:gd name="T17" fmla="*/ 306 h 538"/>
                <a:gd name="T18" fmla="*/ 44 w 414"/>
                <a:gd name="T19" fmla="*/ 246 h 538"/>
                <a:gd name="T20" fmla="*/ 42 w 414"/>
                <a:gd name="T21" fmla="*/ 200 h 538"/>
                <a:gd name="T22" fmla="*/ 46 w 414"/>
                <a:gd name="T23" fmla="*/ 190 h 538"/>
                <a:gd name="T24" fmla="*/ 74 w 414"/>
                <a:gd name="T25" fmla="*/ 174 h 538"/>
                <a:gd name="T26" fmla="*/ 102 w 414"/>
                <a:gd name="T27" fmla="*/ 134 h 538"/>
                <a:gd name="T28" fmla="*/ 102 w 414"/>
                <a:gd name="T29" fmla="*/ 116 h 538"/>
                <a:gd name="T30" fmla="*/ 92 w 414"/>
                <a:gd name="T31" fmla="*/ 88 h 538"/>
                <a:gd name="T32" fmla="*/ 104 w 414"/>
                <a:gd name="T33" fmla="*/ 72 h 538"/>
                <a:gd name="T34" fmla="*/ 132 w 414"/>
                <a:gd name="T35" fmla="*/ 58 h 538"/>
                <a:gd name="T36" fmla="*/ 172 w 414"/>
                <a:gd name="T37" fmla="*/ 48 h 538"/>
                <a:gd name="T38" fmla="*/ 190 w 414"/>
                <a:gd name="T39" fmla="*/ 28 h 538"/>
                <a:gd name="T40" fmla="*/ 204 w 414"/>
                <a:gd name="T41" fmla="*/ 2 h 538"/>
                <a:gd name="T42" fmla="*/ 224 w 414"/>
                <a:gd name="T43" fmla="*/ 2 h 538"/>
                <a:gd name="T44" fmla="*/ 236 w 414"/>
                <a:gd name="T45" fmla="*/ 16 h 538"/>
                <a:gd name="T46" fmla="*/ 250 w 414"/>
                <a:gd name="T47" fmla="*/ 64 h 538"/>
                <a:gd name="T48" fmla="*/ 280 w 414"/>
                <a:gd name="T49" fmla="*/ 96 h 538"/>
                <a:gd name="T50" fmla="*/ 336 w 414"/>
                <a:gd name="T51" fmla="*/ 100 h 538"/>
                <a:gd name="T52" fmla="*/ 366 w 414"/>
                <a:gd name="T53" fmla="*/ 86 h 538"/>
                <a:gd name="T54" fmla="*/ 404 w 414"/>
                <a:gd name="T55" fmla="*/ 84 h 538"/>
                <a:gd name="T56" fmla="*/ 398 w 414"/>
                <a:gd name="T57" fmla="*/ 104 h 538"/>
                <a:gd name="T58" fmla="*/ 384 w 414"/>
                <a:gd name="T59" fmla="*/ 124 h 538"/>
                <a:gd name="T60" fmla="*/ 362 w 414"/>
                <a:gd name="T61" fmla="*/ 154 h 538"/>
                <a:gd name="T62" fmla="*/ 330 w 414"/>
                <a:gd name="T63" fmla="*/ 162 h 538"/>
                <a:gd name="T64" fmla="*/ 328 w 414"/>
                <a:gd name="T65" fmla="*/ 180 h 538"/>
                <a:gd name="T66" fmla="*/ 348 w 414"/>
                <a:gd name="T67" fmla="*/ 198 h 538"/>
                <a:gd name="T68" fmla="*/ 350 w 414"/>
                <a:gd name="T69" fmla="*/ 222 h 538"/>
                <a:gd name="T70" fmla="*/ 348 w 414"/>
                <a:gd name="T71" fmla="*/ 240 h 538"/>
                <a:gd name="T72" fmla="*/ 340 w 414"/>
                <a:gd name="T73" fmla="*/ 278 h 538"/>
                <a:gd name="T74" fmla="*/ 346 w 414"/>
                <a:gd name="T75" fmla="*/ 296 h 538"/>
                <a:gd name="T76" fmla="*/ 356 w 414"/>
                <a:gd name="T77" fmla="*/ 308 h 538"/>
                <a:gd name="T78" fmla="*/ 350 w 414"/>
                <a:gd name="T79" fmla="*/ 306 h 538"/>
                <a:gd name="T80" fmla="*/ 318 w 414"/>
                <a:gd name="T81" fmla="*/ 312 h 538"/>
                <a:gd name="T82" fmla="*/ 318 w 414"/>
                <a:gd name="T83" fmla="*/ 336 h 538"/>
                <a:gd name="T84" fmla="*/ 296 w 414"/>
                <a:gd name="T85" fmla="*/ 354 h 538"/>
                <a:gd name="T86" fmla="*/ 288 w 414"/>
                <a:gd name="T87" fmla="*/ 384 h 538"/>
                <a:gd name="T88" fmla="*/ 268 w 414"/>
                <a:gd name="T89" fmla="*/ 408 h 538"/>
                <a:gd name="T90" fmla="*/ 228 w 414"/>
                <a:gd name="T91" fmla="*/ 416 h 538"/>
                <a:gd name="T92" fmla="*/ 240 w 414"/>
                <a:gd name="T93" fmla="*/ 440 h 538"/>
                <a:gd name="T94" fmla="*/ 218 w 414"/>
                <a:gd name="T95" fmla="*/ 450 h 538"/>
                <a:gd name="T96" fmla="*/ 184 w 414"/>
                <a:gd name="T97" fmla="*/ 480 h 538"/>
                <a:gd name="T98" fmla="*/ 166 w 414"/>
                <a:gd name="T99" fmla="*/ 514 h 538"/>
                <a:gd name="T100" fmla="*/ 150 w 414"/>
                <a:gd name="T101" fmla="*/ 528 h 5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14" h="538">
                  <a:moveTo>
                    <a:pt x="136" y="538"/>
                  </a:moveTo>
                  <a:lnTo>
                    <a:pt x="136" y="538"/>
                  </a:lnTo>
                  <a:lnTo>
                    <a:pt x="136" y="532"/>
                  </a:lnTo>
                  <a:lnTo>
                    <a:pt x="134" y="526"/>
                  </a:lnTo>
                  <a:lnTo>
                    <a:pt x="128" y="516"/>
                  </a:lnTo>
                  <a:lnTo>
                    <a:pt x="122" y="508"/>
                  </a:lnTo>
                  <a:lnTo>
                    <a:pt x="116" y="504"/>
                  </a:lnTo>
                  <a:lnTo>
                    <a:pt x="116" y="498"/>
                  </a:lnTo>
                  <a:lnTo>
                    <a:pt x="58" y="426"/>
                  </a:lnTo>
                  <a:lnTo>
                    <a:pt x="40" y="422"/>
                  </a:lnTo>
                  <a:lnTo>
                    <a:pt x="26" y="420"/>
                  </a:lnTo>
                  <a:lnTo>
                    <a:pt x="12" y="420"/>
                  </a:lnTo>
                  <a:lnTo>
                    <a:pt x="2" y="418"/>
                  </a:lnTo>
                  <a:lnTo>
                    <a:pt x="0" y="402"/>
                  </a:lnTo>
                  <a:lnTo>
                    <a:pt x="0" y="386"/>
                  </a:lnTo>
                  <a:lnTo>
                    <a:pt x="6" y="360"/>
                  </a:lnTo>
                  <a:lnTo>
                    <a:pt x="8" y="352"/>
                  </a:lnTo>
                  <a:lnTo>
                    <a:pt x="10" y="346"/>
                  </a:lnTo>
                  <a:lnTo>
                    <a:pt x="10" y="332"/>
                  </a:lnTo>
                  <a:lnTo>
                    <a:pt x="10" y="318"/>
                  </a:lnTo>
                  <a:lnTo>
                    <a:pt x="8" y="306"/>
                  </a:lnTo>
                  <a:lnTo>
                    <a:pt x="40" y="270"/>
                  </a:lnTo>
                  <a:lnTo>
                    <a:pt x="44" y="246"/>
                  </a:lnTo>
                  <a:lnTo>
                    <a:pt x="42" y="214"/>
                  </a:lnTo>
                  <a:lnTo>
                    <a:pt x="42" y="200"/>
                  </a:lnTo>
                  <a:lnTo>
                    <a:pt x="44" y="194"/>
                  </a:lnTo>
                  <a:lnTo>
                    <a:pt x="46" y="190"/>
                  </a:lnTo>
                  <a:lnTo>
                    <a:pt x="60" y="182"/>
                  </a:lnTo>
                  <a:lnTo>
                    <a:pt x="74" y="174"/>
                  </a:lnTo>
                  <a:lnTo>
                    <a:pt x="94" y="152"/>
                  </a:lnTo>
                  <a:lnTo>
                    <a:pt x="102" y="134"/>
                  </a:lnTo>
                  <a:lnTo>
                    <a:pt x="102" y="116"/>
                  </a:lnTo>
                  <a:lnTo>
                    <a:pt x="96" y="104"/>
                  </a:lnTo>
                  <a:lnTo>
                    <a:pt x="94" y="94"/>
                  </a:lnTo>
                  <a:lnTo>
                    <a:pt x="92" y="88"/>
                  </a:lnTo>
                  <a:lnTo>
                    <a:pt x="94" y="82"/>
                  </a:lnTo>
                  <a:lnTo>
                    <a:pt x="98" y="76"/>
                  </a:lnTo>
                  <a:lnTo>
                    <a:pt x="104" y="72"/>
                  </a:lnTo>
                  <a:lnTo>
                    <a:pt x="120" y="60"/>
                  </a:lnTo>
                  <a:lnTo>
                    <a:pt x="132" y="58"/>
                  </a:lnTo>
                  <a:lnTo>
                    <a:pt x="144" y="56"/>
                  </a:lnTo>
                  <a:lnTo>
                    <a:pt x="158" y="54"/>
                  </a:lnTo>
                  <a:lnTo>
                    <a:pt x="172" y="48"/>
                  </a:lnTo>
                  <a:lnTo>
                    <a:pt x="182" y="40"/>
                  </a:lnTo>
                  <a:lnTo>
                    <a:pt x="190" y="28"/>
                  </a:lnTo>
                  <a:lnTo>
                    <a:pt x="198" y="14"/>
                  </a:lnTo>
                  <a:lnTo>
                    <a:pt x="204" y="2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4" y="2"/>
                  </a:lnTo>
                  <a:lnTo>
                    <a:pt x="232" y="6"/>
                  </a:lnTo>
                  <a:lnTo>
                    <a:pt x="236" y="16"/>
                  </a:lnTo>
                  <a:lnTo>
                    <a:pt x="238" y="28"/>
                  </a:lnTo>
                  <a:lnTo>
                    <a:pt x="246" y="52"/>
                  </a:lnTo>
                  <a:lnTo>
                    <a:pt x="250" y="64"/>
                  </a:lnTo>
                  <a:lnTo>
                    <a:pt x="258" y="76"/>
                  </a:lnTo>
                  <a:lnTo>
                    <a:pt x="266" y="86"/>
                  </a:lnTo>
                  <a:lnTo>
                    <a:pt x="280" y="96"/>
                  </a:lnTo>
                  <a:lnTo>
                    <a:pt x="336" y="100"/>
                  </a:lnTo>
                  <a:lnTo>
                    <a:pt x="342" y="94"/>
                  </a:lnTo>
                  <a:lnTo>
                    <a:pt x="350" y="92"/>
                  </a:lnTo>
                  <a:lnTo>
                    <a:pt x="366" y="86"/>
                  </a:lnTo>
                  <a:lnTo>
                    <a:pt x="386" y="86"/>
                  </a:lnTo>
                  <a:lnTo>
                    <a:pt x="404" y="84"/>
                  </a:lnTo>
                  <a:lnTo>
                    <a:pt x="414" y="90"/>
                  </a:lnTo>
                  <a:lnTo>
                    <a:pt x="398" y="104"/>
                  </a:lnTo>
                  <a:lnTo>
                    <a:pt x="392" y="112"/>
                  </a:lnTo>
                  <a:lnTo>
                    <a:pt x="384" y="124"/>
                  </a:lnTo>
                  <a:lnTo>
                    <a:pt x="382" y="156"/>
                  </a:lnTo>
                  <a:lnTo>
                    <a:pt x="362" y="154"/>
                  </a:lnTo>
                  <a:lnTo>
                    <a:pt x="342" y="154"/>
                  </a:lnTo>
                  <a:lnTo>
                    <a:pt x="336" y="158"/>
                  </a:lnTo>
                  <a:lnTo>
                    <a:pt x="330" y="162"/>
                  </a:lnTo>
                  <a:lnTo>
                    <a:pt x="326" y="168"/>
                  </a:lnTo>
                  <a:lnTo>
                    <a:pt x="328" y="180"/>
                  </a:lnTo>
                  <a:lnTo>
                    <a:pt x="338" y="186"/>
                  </a:lnTo>
                  <a:lnTo>
                    <a:pt x="348" y="198"/>
                  </a:lnTo>
                  <a:lnTo>
                    <a:pt x="364" y="208"/>
                  </a:lnTo>
                  <a:lnTo>
                    <a:pt x="350" y="222"/>
                  </a:lnTo>
                  <a:lnTo>
                    <a:pt x="350" y="230"/>
                  </a:lnTo>
                  <a:lnTo>
                    <a:pt x="348" y="240"/>
                  </a:lnTo>
                  <a:lnTo>
                    <a:pt x="342" y="258"/>
                  </a:lnTo>
                  <a:lnTo>
                    <a:pt x="342" y="268"/>
                  </a:lnTo>
                  <a:lnTo>
                    <a:pt x="340" y="278"/>
                  </a:lnTo>
                  <a:lnTo>
                    <a:pt x="342" y="286"/>
                  </a:lnTo>
                  <a:lnTo>
                    <a:pt x="346" y="296"/>
                  </a:lnTo>
                  <a:lnTo>
                    <a:pt x="356" y="304"/>
                  </a:lnTo>
                  <a:lnTo>
                    <a:pt x="356" y="308"/>
                  </a:lnTo>
                  <a:lnTo>
                    <a:pt x="350" y="306"/>
                  </a:lnTo>
                  <a:lnTo>
                    <a:pt x="322" y="306"/>
                  </a:lnTo>
                  <a:lnTo>
                    <a:pt x="318" y="312"/>
                  </a:lnTo>
                  <a:lnTo>
                    <a:pt x="318" y="318"/>
                  </a:lnTo>
                  <a:lnTo>
                    <a:pt x="320" y="324"/>
                  </a:lnTo>
                  <a:lnTo>
                    <a:pt x="318" y="336"/>
                  </a:lnTo>
                  <a:lnTo>
                    <a:pt x="304" y="346"/>
                  </a:lnTo>
                  <a:lnTo>
                    <a:pt x="296" y="354"/>
                  </a:lnTo>
                  <a:lnTo>
                    <a:pt x="292" y="364"/>
                  </a:lnTo>
                  <a:lnTo>
                    <a:pt x="288" y="384"/>
                  </a:lnTo>
                  <a:lnTo>
                    <a:pt x="278" y="396"/>
                  </a:lnTo>
                  <a:lnTo>
                    <a:pt x="268" y="408"/>
                  </a:lnTo>
                  <a:lnTo>
                    <a:pt x="232" y="410"/>
                  </a:lnTo>
                  <a:lnTo>
                    <a:pt x="228" y="416"/>
                  </a:lnTo>
                  <a:lnTo>
                    <a:pt x="228" y="422"/>
                  </a:lnTo>
                  <a:lnTo>
                    <a:pt x="230" y="430"/>
                  </a:lnTo>
                  <a:lnTo>
                    <a:pt x="240" y="440"/>
                  </a:lnTo>
                  <a:lnTo>
                    <a:pt x="228" y="444"/>
                  </a:lnTo>
                  <a:lnTo>
                    <a:pt x="218" y="450"/>
                  </a:lnTo>
                  <a:lnTo>
                    <a:pt x="208" y="456"/>
                  </a:lnTo>
                  <a:lnTo>
                    <a:pt x="200" y="464"/>
                  </a:lnTo>
                  <a:lnTo>
                    <a:pt x="184" y="480"/>
                  </a:lnTo>
                  <a:lnTo>
                    <a:pt x="168" y="500"/>
                  </a:lnTo>
                  <a:lnTo>
                    <a:pt x="166" y="514"/>
                  </a:lnTo>
                  <a:lnTo>
                    <a:pt x="158" y="522"/>
                  </a:lnTo>
                  <a:lnTo>
                    <a:pt x="150" y="528"/>
                  </a:lnTo>
                  <a:lnTo>
                    <a:pt x="136" y="53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0" name="Freeform 16"/>
            <p:cNvSpPr/>
            <p:nvPr/>
          </p:nvSpPr>
          <p:spPr bwMode="auto">
            <a:xfrm>
              <a:off x="4689475" y="4829175"/>
              <a:ext cx="962025" cy="844550"/>
            </a:xfrm>
            <a:custGeom>
              <a:avLst/>
              <a:gdLst>
                <a:gd name="T0" fmla="*/ 210 w 606"/>
                <a:gd name="T1" fmla="*/ 516 h 532"/>
                <a:gd name="T2" fmla="*/ 172 w 606"/>
                <a:gd name="T3" fmla="*/ 494 h 532"/>
                <a:gd name="T4" fmla="*/ 126 w 606"/>
                <a:gd name="T5" fmla="*/ 498 h 532"/>
                <a:gd name="T6" fmla="*/ 96 w 606"/>
                <a:gd name="T7" fmla="*/ 530 h 532"/>
                <a:gd name="T8" fmla="*/ 104 w 606"/>
                <a:gd name="T9" fmla="*/ 494 h 532"/>
                <a:gd name="T10" fmla="*/ 62 w 606"/>
                <a:gd name="T11" fmla="*/ 432 h 532"/>
                <a:gd name="T12" fmla="*/ 84 w 606"/>
                <a:gd name="T13" fmla="*/ 356 h 532"/>
                <a:gd name="T14" fmla="*/ 88 w 606"/>
                <a:gd name="T15" fmla="*/ 336 h 532"/>
                <a:gd name="T16" fmla="*/ 70 w 606"/>
                <a:gd name="T17" fmla="*/ 304 h 532"/>
                <a:gd name="T18" fmla="*/ 20 w 606"/>
                <a:gd name="T19" fmla="*/ 314 h 532"/>
                <a:gd name="T20" fmla="*/ 6 w 606"/>
                <a:gd name="T21" fmla="*/ 302 h 532"/>
                <a:gd name="T22" fmla="*/ 0 w 606"/>
                <a:gd name="T23" fmla="*/ 278 h 532"/>
                <a:gd name="T24" fmla="*/ 10 w 606"/>
                <a:gd name="T25" fmla="*/ 240 h 532"/>
                <a:gd name="T26" fmla="*/ 60 w 606"/>
                <a:gd name="T27" fmla="*/ 218 h 532"/>
                <a:gd name="T28" fmla="*/ 90 w 606"/>
                <a:gd name="T29" fmla="*/ 226 h 532"/>
                <a:gd name="T30" fmla="*/ 134 w 606"/>
                <a:gd name="T31" fmla="*/ 234 h 532"/>
                <a:gd name="T32" fmla="*/ 158 w 606"/>
                <a:gd name="T33" fmla="*/ 214 h 532"/>
                <a:gd name="T34" fmla="*/ 174 w 606"/>
                <a:gd name="T35" fmla="*/ 194 h 532"/>
                <a:gd name="T36" fmla="*/ 252 w 606"/>
                <a:gd name="T37" fmla="*/ 204 h 532"/>
                <a:gd name="T38" fmla="*/ 264 w 606"/>
                <a:gd name="T39" fmla="*/ 182 h 532"/>
                <a:gd name="T40" fmla="*/ 266 w 606"/>
                <a:gd name="T41" fmla="*/ 146 h 532"/>
                <a:gd name="T42" fmla="*/ 196 w 606"/>
                <a:gd name="T43" fmla="*/ 108 h 532"/>
                <a:gd name="T44" fmla="*/ 192 w 606"/>
                <a:gd name="T45" fmla="*/ 88 h 532"/>
                <a:gd name="T46" fmla="*/ 216 w 606"/>
                <a:gd name="T47" fmla="*/ 78 h 532"/>
                <a:gd name="T48" fmla="*/ 278 w 606"/>
                <a:gd name="T49" fmla="*/ 102 h 532"/>
                <a:gd name="T50" fmla="*/ 326 w 606"/>
                <a:gd name="T51" fmla="*/ 88 h 532"/>
                <a:gd name="T52" fmla="*/ 378 w 606"/>
                <a:gd name="T53" fmla="*/ 44 h 532"/>
                <a:gd name="T54" fmla="*/ 390 w 606"/>
                <a:gd name="T55" fmla="*/ 14 h 532"/>
                <a:gd name="T56" fmla="*/ 414 w 606"/>
                <a:gd name="T57" fmla="*/ 0 h 532"/>
                <a:gd name="T58" fmla="*/ 444 w 606"/>
                <a:gd name="T59" fmla="*/ 10 h 532"/>
                <a:gd name="T60" fmla="*/ 468 w 606"/>
                <a:gd name="T61" fmla="*/ 66 h 532"/>
                <a:gd name="T62" fmla="*/ 526 w 606"/>
                <a:gd name="T63" fmla="*/ 130 h 532"/>
                <a:gd name="T64" fmla="*/ 562 w 606"/>
                <a:gd name="T65" fmla="*/ 154 h 532"/>
                <a:gd name="T66" fmla="*/ 564 w 606"/>
                <a:gd name="T67" fmla="*/ 196 h 532"/>
                <a:gd name="T68" fmla="*/ 534 w 606"/>
                <a:gd name="T69" fmla="*/ 216 h 532"/>
                <a:gd name="T70" fmla="*/ 506 w 606"/>
                <a:gd name="T71" fmla="*/ 246 h 532"/>
                <a:gd name="T72" fmla="*/ 532 w 606"/>
                <a:gd name="T73" fmla="*/ 258 h 532"/>
                <a:gd name="T74" fmla="*/ 568 w 606"/>
                <a:gd name="T75" fmla="*/ 326 h 532"/>
                <a:gd name="T76" fmla="*/ 592 w 606"/>
                <a:gd name="T77" fmla="*/ 356 h 532"/>
                <a:gd name="T78" fmla="*/ 590 w 606"/>
                <a:gd name="T79" fmla="*/ 380 h 532"/>
                <a:gd name="T80" fmla="*/ 546 w 606"/>
                <a:gd name="T81" fmla="*/ 408 h 532"/>
                <a:gd name="T82" fmla="*/ 482 w 606"/>
                <a:gd name="T83" fmla="*/ 460 h 532"/>
                <a:gd name="T84" fmla="*/ 434 w 606"/>
                <a:gd name="T85" fmla="*/ 472 h 532"/>
                <a:gd name="T86" fmla="*/ 392 w 606"/>
                <a:gd name="T87" fmla="*/ 456 h 532"/>
                <a:gd name="T88" fmla="*/ 358 w 606"/>
                <a:gd name="T89" fmla="*/ 436 h 532"/>
                <a:gd name="T90" fmla="*/ 332 w 606"/>
                <a:gd name="T91" fmla="*/ 442 h 532"/>
                <a:gd name="T92" fmla="*/ 302 w 606"/>
                <a:gd name="T93" fmla="*/ 492 h 532"/>
                <a:gd name="T94" fmla="*/ 266 w 606"/>
                <a:gd name="T95" fmla="*/ 528 h 5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6" h="532">
                  <a:moveTo>
                    <a:pt x="240" y="532"/>
                  </a:moveTo>
                  <a:lnTo>
                    <a:pt x="240" y="532"/>
                  </a:lnTo>
                  <a:lnTo>
                    <a:pt x="222" y="524"/>
                  </a:lnTo>
                  <a:lnTo>
                    <a:pt x="210" y="516"/>
                  </a:lnTo>
                  <a:lnTo>
                    <a:pt x="202" y="508"/>
                  </a:lnTo>
                  <a:lnTo>
                    <a:pt x="194" y="502"/>
                  </a:lnTo>
                  <a:lnTo>
                    <a:pt x="172" y="494"/>
                  </a:lnTo>
                  <a:lnTo>
                    <a:pt x="152" y="494"/>
                  </a:lnTo>
                  <a:lnTo>
                    <a:pt x="138" y="494"/>
                  </a:lnTo>
                  <a:lnTo>
                    <a:pt x="126" y="498"/>
                  </a:lnTo>
                  <a:lnTo>
                    <a:pt x="112" y="508"/>
                  </a:lnTo>
                  <a:lnTo>
                    <a:pt x="96" y="530"/>
                  </a:lnTo>
                  <a:lnTo>
                    <a:pt x="96" y="518"/>
                  </a:lnTo>
                  <a:lnTo>
                    <a:pt x="98" y="508"/>
                  </a:lnTo>
                  <a:lnTo>
                    <a:pt x="104" y="494"/>
                  </a:lnTo>
                  <a:lnTo>
                    <a:pt x="106" y="452"/>
                  </a:lnTo>
                  <a:lnTo>
                    <a:pt x="62" y="432"/>
                  </a:lnTo>
                  <a:lnTo>
                    <a:pt x="64" y="420"/>
                  </a:lnTo>
                  <a:lnTo>
                    <a:pt x="68" y="410"/>
                  </a:lnTo>
                  <a:lnTo>
                    <a:pt x="84" y="356"/>
                  </a:lnTo>
                  <a:lnTo>
                    <a:pt x="88" y="352"/>
                  </a:lnTo>
                  <a:lnTo>
                    <a:pt x="88" y="346"/>
                  </a:lnTo>
                  <a:lnTo>
                    <a:pt x="88" y="336"/>
                  </a:lnTo>
                  <a:lnTo>
                    <a:pt x="84" y="320"/>
                  </a:lnTo>
                  <a:lnTo>
                    <a:pt x="70" y="304"/>
                  </a:lnTo>
                  <a:lnTo>
                    <a:pt x="58" y="306"/>
                  </a:lnTo>
                  <a:lnTo>
                    <a:pt x="46" y="308"/>
                  </a:lnTo>
                  <a:lnTo>
                    <a:pt x="20" y="314"/>
                  </a:lnTo>
                  <a:lnTo>
                    <a:pt x="14" y="314"/>
                  </a:lnTo>
                  <a:lnTo>
                    <a:pt x="10" y="310"/>
                  </a:lnTo>
                  <a:lnTo>
                    <a:pt x="8" y="308"/>
                  </a:lnTo>
                  <a:lnTo>
                    <a:pt x="6" y="302"/>
                  </a:lnTo>
                  <a:lnTo>
                    <a:pt x="6" y="294"/>
                  </a:lnTo>
                  <a:lnTo>
                    <a:pt x="6" y="290"/>
                  </a:lnTo>
                  <a:lnTo>
                    <a:pt x="0" y="278"/>
                  </a:lnTo>
                  <a:lnTo>
                    <a:pt x="2" y="262"/>
                  </a:lnTo>
                  <a:lnTo>
                    <a:pt x="4" y="250"/>
                  </a:lnTo>
                  <a:lnTo>
                    <a:pt x="10" y="240"/>
                  </a:lnTo>
                  <a:lnTo>
                    <a:pt x="16" y="234"/>
                  </a:lnTo>
                  <a:lnTo>
                    <a:pt x="24" y="228"/>
                  </a:lnTo>
                  <a:lnTo>
                    <a:pt x="34" y="224"/>
                  </a:lnTo>
                  <a:lnTo>
                    <a:pt x="60" y="218"/>
                  </a:lnTo>
                  <a:lnTo>
                    <a:pt x="74" y="218"/>
                  </a:lnTo>
                  <a:lnTo>
                    <a:pt x="90" y="226"/>
                  </a:lnTo>
                  <a:lnTo>
                    <a:pt x="106" y="232"/>
                  </a:lnTo>
                  <a:lnTo>
                    <a:pt x="114" y="234"/>
                  </a:lnTo>
                  <a:lnTo>
                    <a:pt x="124" y="236"/>
                  </a:lnTo>
                  <a:lnTo>
                    <a:pt x="134" y="234"/>
                  </a:lnTo>
                  <a:lnTo>
                    <a:pt x="144" y="230"/>
                  </a:lnTo>
                  <a:lnTo>
                    <a:pt x="158" y="214"/>
                  </a:lnTo>
                  <a:lnTo>
                    <a:pt x="164" y="196"/>
                  </a:lnTo>
                  <a:lnTo>
                    <a:pt x="174" y="194"/>
                  </a:lnTo>
                  <a:lnTo>
                    <a:pt x="178" y="198"/>
                  </a:lnTo>
                  <a:lnTo>
                    <a:pt x="186" y="200"/>
                  </a:lnTo>
                  <a:lnTo>
                    <a:pt x="206" y="202"/>
                  </a:lnTo>
                  <a:lnTo>
                    <a:pt x="252" y="204"/>
                  </a:lnTo>
                  <a:lnTo>
                    <a:pt x="258" y="196"/>
                  </a:lnTo>
                  <a:lnTo>
                    <a:pt x="262" y="190"/>
                  </a:lnTo>
                  <a:lnTo>
                    <a:pt x="264" y="182"/>
                  </a:lnTo>
                  <a:lnTo>
                    <a:pt x="266" y="174"/>
                  </a:lnTo>
                  <a:lnTo>
                    <a:pt x="266" y="160"/>
                  </a:lnTo>
                  <a:lnTo>
                    <a:pt x="266" y="146"/>
                  </a:lnTo>
                  <a:lnTo>
                    <a:pt x="256" y="136"/>
                  </a:lnTo>
                  <a:lnTo>
                    <a:pt x="248" y="130"/>
                  </a:lnTo>
                  <a:lnTo>
                    <a:pt x="230" y="120"/>
                  </a:lnTo>
                  <a:lnTo>
                    <a:pt x="196" y="108"/>
                  </a:lnTo>
                  <a:lnTo>
                    <a:pt x="194" y="100"/>
                  </a:lnTo>
                  <a:lnTo>
                    <a:pt x="192" y="94"/>
                  </a:lnTo>
                  <a:lnTo>
                    <a:pt x="192" y="88"/>
                  </a:lnTo>
                  <a:lnTo>
                    <a:pt x="194" y="84"/>
                  </a:lnTo>
                  <a:lnTo>
                    <a:pt x="198" y="82"/>
                  </a:lnTo>
                  <a:lnTo>
                    <a:pt x="202" y="80"/>
                  </a:lnTo>
                  <a:lnTo>
                    <a:pt x="216" y="78"/>
                  </a:lnTo>
                  <a:lnTo>
                    <a:pt x="238" y="94"/>
                  </a:lnTo>
                  <a:lnTo>
                    <a:pt x="278" y="102"/>
                  </a:lnTo>
                  <a:lnTo>
                    <a:pt x="294" y="100"/>
                  </a:lnTo>
                  <a:lnTo>
                    <a:pt x="310" y="96"/>
                  </a:lnTo>
                  <a:lnTo>
                    <a:pt x="326" y="88"/>
                  </a:lnTo>
                  <a:lnTo>
                    <a:pt x="342" y="80"/>
                  </a:lnTo>
                  <a:lnTo>
                    <a:pt x="356" y="68"/>
                  </a:lnTo>
                  <a:lnTo>
                    <a:pt x="368" y="56"/>
                  </a:lnTo>
                  <a:lnTo>
                    <a:pt x="378" y="44"/>
                  </a:lnTo>
                  <a:lnTo>
                    <a:pt x="386" y="30"/>
                  </a:lnTo>
                  <a:lnTo>
                    <a:pt x="388" y="22"/>
                  </a:lnTo>
                  <a:lnTo>
                    <a:pt x="390" y="14"/>
                  </a:lnTo>
                  <a:lnTo>
                    <a:pt x="394" y="8"/>
                  </a:lnTo>
                  <a:lnTo>
                    <a:pt x="400" y="4"/>
                  </a:lnTo>
                  <a:lnTo>
                    <a:pt x="406" y="2"/>
                  </a:lnTo>
                  <a:lnTo>
                    <a:pt x="414" y="0"/>
                  </a:lnTo>
                  <a:lnTo>
                    <a:pt x="432" y="0"/>
                  </a:lnTo>
                  <a:lnTo>
                    <a:pt x="438" y="4"/>
                  </a:lnTo>
                  <a:lnTo>
                    <a:pt x="444" y="10"/>
                  </a:lnTo>
                  <a:lnTo>
                    <a:pt x="450" y="16"/>
                  </a:lnTo>
                  <a:lnTo>
                    <a:pt x="456" y="24"/>
                  </a:lnTo>
                  <a:lnTo>
                    <a:pt x="464" y="44"/>
                  </a:lnTo>
                  <a:lnTo>
                    <a:pt x="468" y="66"/>
                  </a:lnTo>
                  <a:lnTo>
                    <a:pt x="494" y="98"/>
                  </a:lnTo>
                  <a:lnTo>
                    <a:pt x="508" y="114"/>
                  </a:lnTo>
                  <a:lnTo>
                    <a:pt x="526" y="130"/>
                  </a:lnTo>
                  <a:lnTo>
                    <a:pt x="558" y="142"/>
                  </a:lnTo>
                  <a:lnTo>
                    <a:pt x="562" y="154"/>
                  </a:lnTo>
                  <a:lnTo>
                    <a:pt x="566" y="170"/>
                  </a:lnTo>
                  <a:lnTo>
                    <a:pt x="566" y="178"/>
                  </a:lnTo>
                  <a:lnTo>
                    <a:pt x="566" y="188"/>
                  </a:lnTo>
                  <a:lnTo>
                    <a:pt x="564" y="196"/>
                  </a:lnTo>
                  <a:lnTo>
                    <a:pt x="558" y="204"/>
                  </a:lnTo>
                  <a:lnTo>
                    <a:pt x="546" y="210"/>
                  </a:lnTo>
                  <a:lnTo>
                    <a:pt x="534" y="216"/>
                  </a:lnTo>
                  <a:lnTo>
                    <a:pt x="516" y="222"/>
                  </a:lnTo>
                  <a:lnTo>
                    <a:pt x="510" y="228"/>
                  </a:lnTo>
                  <a:lnTo>
                    <a:pt x="506" y="234"/>
                  </a:lnTo>
                  <a:lnTo>
                    <a:pt x="506" y="246"/>
                  </a:lnTo>
                  <a:lnTo>
                    <a:pt x="506" y="262"/>
                  </a:lnTo>
                  <a:lnTo>
                    <a:pt x="518" y="262"/>
                  </a:lnTo>
                  <a:lnTo>
                    <a:pt x="532" y="258"/>
                  </a:lnTo>
                  <a:lnTo>
                    <a:pt x="572" y="256"/>
                  </a:lnTo>
                  <a:lnTo>
                    <a:pt x="568" y="326"/>
                  </a:lnTo>
                  <a:lnTo>
                    <a:pt x="572" y="334"/>
                  </a:lnTo>
                  <a:lnTo>
                    <a:pt x="576" y="340"/>
                  </a:lnTo>
                  <a:lnTo>
                    <a:pt x="592" y="356"/>
                  </a:lnTo>
                  <a:lnTo>
                    <a:pt x="606" y="378"/>
                  </a:lnTo>
                  <a:lnTo>
                    <a:pt x="590" y="380"/>
                  </a:lnTo>
                  <a:lnTo>
                    <a:pt x="576" y="384"/>
                  </a:lnTo>
                  <a:lnTo>
                    <a:pt x="554" y="398"/>
                  </a:lnTo>
                  <a:lnTo>
                    <a:pt x="546" y="408"/>
                  </a:lnTo>
                  <a:lnTo>
                    <a:pt x="538" y="416"/>
                  </a:lnTo>
                  <a:lnTo>
                    <a:pt x="520" y="430"/>
                  </a:lnTo>
                  <a:lnTo>
                    <a:pt x="500" y="444"/>
                  </a:lnTo>
                  <a:lnTo>
                    <a:pt x="482" y="460"/>
                  </a:lnTo>
                  <a:lnTo>
                    <a:pt x="466" y="464"/>
                  </a:lnTo>
                  <a:lnTo>
                    <a:pt x="450" y="470"/>
                  </a:lnTo>
                  <a:lnTo>
                    <a:pt x="434" y="472"/>
                  </a:lnTo>
                  <a:lnTo>
                    <a:pt x="420" y="472"/>
                  </a:lnTo>
                  <a:lnTo>
                    <a:pt x="392" y="456"/>
                  </a:lnTo>
                  <a:lnTo>
                    <a:pt x="376" y="440"/>
                  </a:lnTo>
                  <a:lnTo>
                    <a:pt x="372" y="438"/>
                  </a:lnTo>
                  <a:lnTo>
                    <a:pt x="368" y="436"/>
                  </a:lnTo>
                  <a:lnTo>
                    <a:pt x="358" y="436"/>
                  </a:lnTo>
                  <a:lnTo>
                    <a:pt x="342" y="436"/>
                  </a:lnTo>
                  <a:lnTo>
                    <a:pt x="336" y="438"/>
                  </a:lnTo>
                  <a:lnTo>
                    <a:pt x="332" y="442"/>
                  </a:lnTo>
                  <a:lnTo>
                    <a:pt x="330" y="464"/>
                  </a:lnTo>
                  <a:lnTo>
                    <a:pt x="302" y="492"/>
                  </a:lnTo>
                  <a:lnTo>
                    <a:pt x="290" y="506"/>
                  </a:lnTo>
                  <a:lnTo>
                    <a:pt x="278" y="522"/>
                  </a:lnTo>
                  <a:lnTo>
                    <a:pt x="266" y="528"/>
                  </a:lnTo>
                  <a:lnTo>
                    <a:pt x="256" y="530"/>
                  </a:lnTo>
                  <a:lnTo>
                    <a:pt x="240" y="53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1" name="Freeform 17"/>
            <p:cNvSpPr/>
            <p:nvPr/>
          </p:nvSpPr>
          <p:spPr bwMode="auto">
            <a:xfrm>
              <a:off x="5508625" y="4654550"/>
              <a:ext cx="854075" cy="1012825"/>
            </a:xfrm>
            <a:custGeom>
              <a:avLst/>
              <a:gdLst>
                <a:gd name="T0" fmla="*/ 324 w 538"/>
                <a:gd name="T1" fmla="*/ 632 h 638"/>
                <a:gd name="T2" fmla="*/ 306 w 538"/>
                <a:gd name="T3" fmla="*/ 628 h 638"/>
                <a:gd name="T4" fmla="*/ 282 w 538"/>
                <a:gd name="T5" fmla="*/ 636 h 638"/>
                <a:gd name="T6" fmla="*/ 272 w 538"/>
                <a:gd name="T7" fmla="*/ 608 h 638"/>
                <a:gd name="T8" fmla="*/ 258 w 538"/>
                <a:gd name="T9" fmla="*/ 594 h 638"/>
                <a:gd name="T10" fmla="*/ 234 w 538"/>
                <a:gd name="T11" fmla="*/ 594 h 638"/>
                <a:gd name="T12" fmla="*/ 234 w 538"/>
                <a:gd name="T13" fmla="*/ 580 h 638"/>
                <a:gd name="T14" fmla="*/ 268 w 538"/>
                <a:gd name="T15" fmla="*/ 508 h 638"/>
                <a:gd name="T16" fmla="*/ 240 w 538"/>
                <a:gd name="T17" fmla="*/ 472 h 638"/>
                <a:gd name="T18" fmla="*/ 226 w 538"/>
                <a:gd name="T19" fmla="*/ 452 h 638"/>
                <a:gd name="T20" fmla="*/ 204 w 538"/>
                <a:gd name="T21" fmla="*/ 448 h 638"/>
                <a:gd name="T22" fmla="*/ 172 w 538"/>
                <a:gd name="T23" fmla="*/ 456 h 638"/>
                <a:gd name="T24" fmla="*/ 132 w 538"/>
                <a:gd name="T25" fmla="*/ 486 h 638"/>
                <a:gd name="T26" fmla="*/ 98 w 538"/>
                <a:gd name="T27" fmla="*/ 488 h 638"/>
                <a:gd name="T28" fmla="*/ 86 w 538"/>
                <a:gd name="T29" fmla="*/ 458 h 638"/>
                <a:gd name="T30" fmla="*/ 68 w 538"/>
                <a:gd name="T31" fmla="*/ 442 h 638"/>
                <a:gd name="T32" fmla="*/ 64 w 538"/>
                <a:gd name="T33" fmla="*/ 354 h 638"/>
                <a:gd name="T34" fmla="*/ 14 w 538"/>
                <a:gd name="T35" fmla="*/ 358 h 638"/>
                <a:gd name="T36" fmla="*/ 0 w 538"/>
                <a:gd name="T37" fmla="*/ 352 h 638"/>
                <a:gd name="T38" fmla="*/ 8 w 538"/>
                <a:gd name="T39" fmla="*/ 340 h 638"/>
                <a:gd name="T40" fmla="*/ 32 w 538"/>
                <a:gd name="T41" fmla="*/ 334 h 638"/>
                <a:gd name="T42" fmla="*/ 54 w 538"/>
                <a:gd name="T43" fmla="*/ 312 h 638"/>
                <a:gd name="T44" fmla="*/ 62 w 538"/>
                <a:gd name="T45" fmla="*/ 284 h 638"/>
                <a:gd name="T46" fmla="*/ 46 w 538"/>
                <a:gd name="T47" fmla="*/ 154 h 638"/>
                <a:gd name="T48" fmla="*/ 40 w 538"/>
                <a:gd name="T49" fmla="*/ 130 h 638"/>
                <a:gd name="T50" fmla="*/ 64 w 538"/>
                <a:gd name="T51" fmla="*/ 108 h 638"/>
                <a:gd name="T52" fmla="*/ 80 w 538"/>
                <a:gd name="T53" fmla="*/ 78 h 638"/>
                <a:gd name="T54" fmla="*/ 114 w 538"/>
                <a:gd name="T55" fmla="*/ 56 h 638"/>
                <a:gd name="T56" fmla="*/ 142 w 538"/>
                <a:gd name="T57" fmla="*/ 58 h 638"/>
                <a:gd name="T58" fmla="*/ 158 w 538"/>
                <a:gd name="T59" fmla="*/ 54 h 638"/>
                <a:gd name="T60" fmla="*/ 168 w 538"/>
                <a:gd name="T61" fmla="*/ 42 h 638"/>
                <a:gd name="T62" fmla="*/ 158 w 538"/>
                <a:gd name="T63" fmla="*/ 14 h 638"/>
                <a:gd name="T64" fmla="*/ 156 w 538"/>
                <a:gd name="T65" fmla="*/ 4 h 638"/>
                <a:gd name="T66" fmla="*/ 174 w 538"/>
                <a:gd name="T67" fmla="*/ 2 h 638"/>
                <a:gd name="T68" fmla="*/ 210 w 538"/>
                <a:gd name="T69" fmla="*/ 12 h 638"/>
                <a:gd name="T70" fmla="*/ 274 w 538"/>
                <a:gd name="T71" fmla="*/ 34 h 638"/>
                <a:gd name="T72" fmla="*/ 312 w 538"/>
                <a:gd name="T73" fmla="*/ 56 h 638"/>
                <a:gd name="T74" fmla="*/ 372 w 538"/>
                <a:gd name="T75" fmla="*/ 68 h 638"/>
                <a:gd name="T76" fmla="*/ 392 w 538"/>
                <a:gd name="T77" fmla="*/ 44 h 638"/>
                <a:gd name="T78" fmla="*/ 420 w 538"/>
                <a:gd name="T79" fmla="*/ 60 h 638"/>
                <a:gd name="T80" fmla="*/ 450 w 538"/>
                <a:gd name="T81" fmla="*/ 82 h 638"/>
                <a:gd name="T82" fmla="*/ 482 w 538"/>
                <a:gd name="T83" fmla="*/ 100 h 638"/>
                <a:gd name="T84" fmla="*/ 514 w 538"/>
                <a:gd name="T85" fmla="*/ 134 h 638"/>
                <a:gd name="T86" fmla="*/ 522 w 538"/>
                <a:gd name="T87" fmla="*/ 180 h 638"/>
                <a:gd name="T88" fmla="*/ 516 w 538"/>
                <a:gd name="T89" fmla="*/ 214 h 638"/>
                <a:gd name="T90" fmla="*/ 486 w 538"/>
                <a:gd name="T91" fmla="*/ 248 h 638"/>
                <a:gd name="T92" fmla="*/ 480 w 538"/>
                <a:gd name="T93" fmla="*/ 286 h 638"/>
                <a:gd name="T94" fmla="*/ 494 w 538"/>
                <a:gd name="T95" fmla="*/ 320 h 638"/>
                <a:gd name="T96" fmla="*/ 502 w 538"/>
                <a:gd name="T97" fmla="*/ 344 h 638"/>
                <a:gd name="T98" fmla="*/ 522 w 538"/>
                <a:gd name="T99" fmla="*/ 414 h 638"/>
                <a:gd name="T100" fmla="*/ 532 w 538"/>
                <a:gd name="T101" fmla="*/ 440 h 638"/>
                <a:gd name="T102" fmla="*/ 528 w 538"/>
                <a:gd name="T103" fmla="*/ 472 h 638"/>
                <a:gd name="T104" fmla="*/ 538 w 538"/>
                <a:gd name="T105" fmla="*/ 536 h 638"/>
                <a:gd name="T106" fmla="*/ 426 w 538"/>
                <a:gd name="T107" fmla="*/ 540 h 638"/>
                <a:gd name="T108" fmla="*/ 428 w 538"/>
                <a:gd name="T109" fmla="*/ 558 h 638"/>
                <a:gd name="T110" fmla="*/ 446 w 538"/>
                <a:gd name="T111" fmla="*/ 580 h 638"/>
                <a:gd name="T112" fmla="*/ 436 w 538"/>
                <a:gd name="T113" fmla="*/ 598 h 638"/>
                <a:gd name="T114" fmla="*/ 402 w 538"/>
                <a:gd name="T115" fmla="*/ 568 h 638"/>
                <a:gd name="T116" fmla="*/ 368 w 538"/>
                <a:gd name="T117" fmla="*/ 566 h 638"/>
                <a:gd name="T118" fmla="*/ 348 w 538"/>
                <a:gd name="T119" fmla="*/ 604 h 638"/>
                <a:gd name="T120" fmla="*/ 336 w 538"/>
                <a:gd name="T121" fmla="*/ 634 h 6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38" h="638">
                  <a:moveTo>
                    <a:pt x="332" y="638"/>
                  </a:moveTo>
                  <a:lnTo>
                    <a:pt x="332" y="638"/>
                  </a:lnTo>
                  <a:lnTo>
                    <a:pt x="324" y="632"/>
                  </a:lnTo>
                  <a:lnTo>
                    <a:pt x="318" y="630"/>
                  </a:lnTo>
                  <a:lnTo>
                    <a:pt x="312" y="628"/>
                  </a:lnTo>
                  <a:lnTo>
                    <a:pt x="306" y="628"/>
                  </a:lnTo>
                  <a:lnTo>
                    <a:pt x="294" y="632"/>
                  </a:lnTo>
                  <a:lnTo>
                    <a:pt x="282" y="636"/>
                  </a:lnTo>
                  <a:lnTo>
                    <a:pt x="274" y="620"/>
                  </a:lnTo>
                  <a:lnTo>
                    <a:pt x="272" y="608"/>
                  </a:lnTo>
                  <a:lnTo>
                    <a:pt x="270" y="600"/>
                  </a:lnTo>
                  <a:lnTo>
                    <a:pt x="264" y="596"/>
                  </a:lnTo>
                  <a:lnTo>
                    <a:pt x="258" y="594"/>
                  </a:lnTo>
                  <a:lnTo>
                    <a:pt x="252" y="592"/>
                  </a:lnTo>
                  <a:lnTo>
                    <a:pt x="246" y="592"/>
                  </a:lnTo>
                  <a:lnTo>
                    <a:pt x="234" y="594"/>
                  </a:lnTo>
                  <a:lnTo>
                    <a:pt x="234" y="580"/>
                  </a:lnTo>
                  <a:lnTo>
                    <a:pt x="254" y="542"/>
                  </a:lnTo>
                  <a:lnTo>
                    <a:pt x="264" y="524"/>
                  </a:lnTo>
                  <a:lnTo>
                    <a:pt x="268" y="508"/>
                  </a:lnTo>
                  <a:lnTo>
                    <a:pt x="246" y="484"/>
                  </a:lnTo>
                  <a:lnTo>
                    <a:pt x="240" y="472"/>
                  </a:lnTo>
                  <a:lnTo>
                    <a:pt x="236" y="462"/>
                  </a:lnTo>
                  <a:lnTo>
                    <a:pt x="226" y="452"/>
                  </a:lnTo>
                  <a:lnTo>
                    <a:pt x="218" y="448"/>
                  </a:lnTo>
                  <a:lnTo>
                    <a:pt x="212" y="448"/>
                  </a:lnTo>
                  <a:lnTo>
                    <a:pt x="204" y="448"/>
                  </a:lnTo>
                  <a:lnTo>
                    <a:pt x="172" y="456"/>
                  </a:lnTo>
                  <a:lnTo>
                    <a:pt x="162" y="466"/>
                  </a:lnTo>
                  <a:lnTo>
                    <a:pt x="152" y="472"/>
                  </a:lnTo>
                  <a:lnTo>
                    <a:pt x="132" y="486"/>
                  </a:lnTo>
                  <a:lnTo>
                    <a:pt x="98" y="488"/>
                  </a:lnTo>
                  <a:lnTo>
                    <a:pt x="96" y="478"/>
                  </a:lnTo>
                  <a:lnTo>
                    <a:pt x="94" y="470"/>
                  </a:lnTo>
                  <a:lnTo>
                    <a:pt x="86" y="458"/>
                  </a:lnTo>
                  <a:lnTo>
                    <a:pt x="76" y="448"/>
                  </a:lnTo>
                  <a:lnTo>
                    <a:pt x="68" y="442"/>
                  </a:lnTo>
                  <a:lnTo>
                    <a:pt x="64" y="432"/>
                  </a:lnTo>
                  <a:lnTo>
                    <a:pt x="64" y="354"/>
                  </a:lnTo>
                  <a:lnTo>
                    <a:pt x="28" y="356"/>
                  </a:lnTo>
                  <a:lnTo>
                    <a:pt x="14" y="358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2" y="346"/>
                  </a:lnTo>
                  <a:lnTo>
                    <a:pt x="4" y="344"/>
                  </a:lnTo>
                  <a:lnTo>
                    <a:pt x="8" y="340"/>
                  </a:lnTo>
                  <a:lnTo>
                    <a:pt x="18" y="338"/>
                  </a:lnTo>
                  <a:lnTo>
                    <a:pt x="32" y="334"/>
                  </a:lnTo>
                  <a:lnTo>
                    <a:pt x="38" y="330"/>
                  </a:lnTo>
                  <a:lnTo>
                    <a:pt x="44" y="326"/>
                  </a:lnTo>
                  <a:lnTo>
                    <a:pt x="54" y="312"/>
                  </a:lnTo>
                  <a:lnTo>
                    <a:pt x="60" y="298"/>
                  </a:lnTo>
                  <a:lnTo>
                    <a:pt x="62" y="284"/>
                  </a:lnTo>
                  <a:lnTo>
                    <a:pt x="48" y="224"/>
                  </a:lnTo>
                  <a:lnTo>
                    <a:pt x="46" y="154"/>
                  </a:lnTo>
                  <a:lnTo>
                    <a:pt x="40" y="130"/>
                  </a:lnTo>
                  <a:lnTo>
                    <a:pt x="46" y="126"/>
                  </a:lnTo>
                  <a:lnTo>
                    <a:pt x="54" y="120"/>
                  </a:lnTo>
                  <a:lnTo>
                    <a:pt x="64" y="108"/>
                  </a:lnTo>
                  <a:lnTo>
                    <a:pt x="72" y="94"/>
                  </a:lnTo>
                  <a:lnTo>
                    <a:pt x="80" y="78"/>
                  </a:lnTo>
                  <a:lnTo>
                    <a:pt x="94" y="68"/>
                  </a:lnTo>
                  <a:lnTo>
                    <a:pt x="108" y="60"/>
                  </a:lnTo>
                  <a:lnTo>
                    <a:pt x="114" y="56"/>
                  </a:lnTo>
                  <a:lnTo>
                    <a:pt x="122" y="56"/>
                  </a:lnTo>
                  <a:lnTo>
                    <a:pt x="132" y="56"/>
                  </a:lnTo>
                  <a:lnTo>
                    <a:pt x="142" y="58"/>
                  </a:lnTo>
                  <a:lnTo>
                    <a:pt x="150" y="58"/>
                  </a:lnTo>
                  <a:lnTo>
                    <a:pt x="158" y="54"/>
                  </a:lnTo>
                  <a:lnTo>
                    <a:pt x="164" y="50"/>
                  </a:lnTo>
                  <a:lnTo>
                    <a:pt x="168" y="42"/>
                  </a:lnTo>
                  <a:lnTo>
                    <a:pt x="166" y="30"/>
                  </a:lnTo>
                  <a:lnTo>
                    <a:pt x="164" y="20"/>
                  </a:lnTo>
                  <a:lnTo>
                    <a:pt x="158" y="14"/>
                  </a:lnTo>
                  <a:lnTo>
                    <a:pt x="152" y="10"/>
                  </a:lnTo>
                  <a:lnTo>
                    <a:pt x="156" y="4"/>
                  </a:lnTo>
                  <a:lnTo>
                    <a:pt x="160" y="2"/>
                  </a:lnTo>
                  <a:lnTo>
                    <a:pt x="166" y="0"/>
                  </a:lnTo>
                  <a:lnTo>
                    <a:pt x="174" y="2"/>
                  </a:lnTo>
                  <a:lnTo>
                    <a:pt x="192" y="6"/>
                  </a:lnTo>
                  <a:lnTo>
                    <a:pt x="210" y="12"/>
                  </a:lnTo>
                  <a:lnTo>
                    <a:pt x="238" y="16"/>
                  </a:lnTo>
                  <a:lnTo>
                    <a:pt x="274" y="34"/>
                  </a:lnTo>
                  <a:lnTo>
                    <a:pt x="292" y="44"/>
                  </a:lnTo>
                  <a:lnTo>
                    <a:pt x="312" y="56"/>
                  </a:lnTo>
                  <a:lnTo>
                    <a:pt x="342" y="68"/>
                  </a:lnTo>
                  <a:lnTo>
                    <a:pt x="372" y="68"/>
                  </a:lnTo>
                  <a:lnTo>
                    <a:pt x="392" y="44"/>
                  </a:lnTo>
                  <a:lnTo>
                    <a:pt x="400" y="46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30" y="72"/>
                  </a:lnTo>
                  <a:lnTo>
                    <a:pt x="450" y="82"/>
                  </a:lnTo>
                  <a:lnTo>
                    <a:pt x="466" y="90"/>
                  </a:lnTo>
                  <a:lnTo>
                    <a:pt x="482" y="100"/>
                  </a:lnTo>
                  <a:lnTo>
                    <a:pt x="500" y="116"/>
                  </a:lnTo>
                  <a:lnTo>
                    <a:pt x="514" y="134"/>
                  </a:lnTo>
                  <a:lnTo>
                    <a:pt x="520" y="152"/>
                  </a:lnTo>
                  <a:lnTo>
                    <a:pt x="522" y="170"/>
                  </a:lnTo>
                  <a:lnTo>
                    <a:pt x="522" y="180"/>
                  </a:lnTo>
                  <a:lnTo>
                    <a:pt x="522" y="190"/>
                  </a:lnTo>
                  <a:lnTo>
                    <a:pt x="520" y="202"/>
                  </a:lnTo>
                  <a:lnTo>
                    <a:pt x="516" y="214"/>
                  </a:lnTo>
                  <a:lnTo>
                    <a:pt x="494" y="238"/>
                  </a:lnTo>
                  <a:lnTo>
                    <a:pt x="486" y="248"/>
                  </a:lnTo>
                  <a:lnTo>
                    <a:pt x="482" y="260"/>
                  </a:lnTo>
                  <a:lnTo>
                    <a:pt x="480" y="272"/>
                  </a:lnTo>
                  <a:lnTo>
                    <a:pt x="480" y="286"/>
                  </a:lnTo>
                  <a:lnTo>
                    <a:pt x="486" y="302"/>
                  </a:lnTo>
                  <a:lnTo>
                    <a:pt x="494" y="320"/>
                  </a:lnTo>
                  <a:lnTo>
                    <a:pt x="500" y="340"/>
                  </a:lnTo>
                  <a:lnTo>
                    <a:pt x="502" y="344"/>
                  </a:lnTo>
                  <a:lnTo>
                    <a:pt x="506" y="352"/>
                  </a:lnTo>
                  <a:lnTo>
                    <a:pt x="512" y="372"/>
                  </a:lnTo>
                  <a:lnTo>
                    <a:pt x="522" y="414"/>
                  </a:lnTo>
                  <a:lnTo>
                    <a:pt x="530" y="428"/>
                  </a:lnTo>
                  <a:lnTo>
                    <a:pt x="532" y="440"/>
                  </a:lnTo>
                  <a:lnTo>
                    <a:pt x="532" y="454"/>
                  </a:lnTo>
                  <a:lnTo>
                    <a:pt x="528" y="472"/>
                  </a:lnTo>
                  <a:lnTo>
                    <a:pt x="528" y="500"/>
                  </a:lnTo>
                  <a:lnTo>
                    <a:pt x="532" y="518"/>
                  </a:lnTo>
                  <a:lnTo>
                    <a:pt x="538" y="536"/>
                  </a:lnTo>
                  <a:lnTo>
                    <a:pt x="426" y="540"/>
                  </a:lnTo>
                  <a:lnTo>
                    <a:pt x="424" y="544"/>
                  </a:lnTo>
                  <a:lnTo>
                    <a:pt x="424" y="548"/>
                  </a:lnTo>
                  <a:lnTo>
                    <a:pt x="428" y="558"/>
                  </a:lnTo>
                  <a:lnTo>
                    <a:pt x="438" y="570"/>
                  </a:lnTo>
                  <a:lnTo>
                    <a:pt x="446" y="580"/>
                  </a:lnTo>
                  <a:lnTo>
                    <a:pt x="442" y="598"/>
                  </a:lnTo>
                  <a:lnTo>
                    <a:pt x="436" y="598"/>
                  </a:lnTo>
                  <a:lnTo>
                    <a:pt x="428" y="594"/>
                  </a:lnTo>
                  <a:lnTo>
                    <a:pt x="416" y="584"/>
                  </a:lnTo>
                  <a:lnTo>
                    <a:pt x="402" y="568"/>
                  </a:lnTo>
                  <a:lnTo>
                    <a:pt x="368" y="566"/>
                  </a:lnTo>
                  <a:lnTo>
                    <a:pt x="350" y="594"/>
                  </a:lnTo>
                  <a:lnTo>
                    <a:pt x="348" y="604"/>
                  </a:lnTo>
                  <a:lnTo>
                    <a:pt x="346" y="616"/>
                  </a:lnTo>
                  <a:lnTo>
                    <a:pt x="340" y="628"/>
                  </a:lnTo>
                  <a:lnTo>
                    <a:pt x="336" y="634"/>
                  </a:lnTo>
                  <a:lnTo>
                    <a:pt x="332" y="63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2" name="Freeform 18"/>
            <p:cNvSpPr/>
            <p:nvPr/>
          </p:nvSpPr>
          <p:spPr bwMode="auto">
            <a:xfrm>
              <a:off x="6286500" y="4597400"/>
              <a:ext cx="739775" cy="1057275"/>
            </a:xfrm>
            <a:custGeom>
              <a:avLst/>
              <a:gdLst>
                <a:gd name="T0" fmla="*/ 112 w 466"/>
                <a:gd name="T1" fmla="*/ 660 h 666"/>
                <a:gd name="T2" fmla="*/ 94 w 466"/>
                <a:gd name="T3" fmla="*/ 656 h 666"/>
                <a:gd name="T4" fmla="*/ 134 w 466"/>
                <a:gd name="T5" fmla="*/ 598 h 666"/>
                <a:gd name="T6" fmla="*/ 128 w 466"/>
                <a:gd name="T7" fmla="*/ 566 h 666"/>
                <a:gd name="T8" fmla="*/ 104 w 466"/>
                <a:gd name="T9" fmla="*/ 568 h 666"/>
                <a:gd name="T10" fmla="*/ 88 w 466"/>
                <a:gd name="T11" fmla="*/ 576 h 666"/>
                <a:gd name="T12" fmla="*/ 48 w 466"/>
                <a:gd name="T13" fmla="*/ 536 h 666"/>
                <a:gd name="T14" fmla="*/ 52 w 466"/>
                <a:gd name="T15" fmla="*/ 494 h 666"/>
                <a:gd name="T16" fmla="*/ 52 w 466"/>
                <a:gd name="T17" fmla="*/ 456 h 666"/>
                <a:gd name="T18" fmla="*/ 42 w 466"/>
                <a:gd name="T19" fmla="*/ 446 h 666"/>
                <a:gd name="T20" fmla="*/ 30 w 466"/>
                <a:gd name="T21" fmla="*/ 398 h 666"/>
                <a:gd name="T22" fmla="*/ 16 w 466"/>
                <a:gd name="T23" fmla="*/ 356 h 666"/>
                <a:gd name="T24" fmla="*/ 2 w 466"/>
                <a:gd name="T25" fmla="*/ 316 h 666"/>
                <a:gd name="T26" fmla="*/ 6 w 466"/>
                <a:gd name="T27" fmla="*/ 292 h 666"/>
                <a:gd name="T28" fmla="*/ 16 w 466"/>
                <a:gd name="T29" fmla="*/ 280 h 666"/>
                <a:gd name="T30" fmla="*/ 42 w 466"/>
                <a:gd name="T31" fmla="*/ 240 h 666"/>
                <a:gd name="T32" fmla="*/ 42 w 466"/>
                <a:gd name="T33" fmla="*/ 188 h 666"/>
                <a:gd name="T34" fmla="*/ 22 w 466"/>
                <a:gd name="T35" fmla="*/ 146 h 666"/>
                <a:gd name="T36" fmla="*/ 46 w 466"/>
                <a:gd name="T37" fmla="*/ 126 h 666"/>
                <a:gd name="T38" fmla="*/ 78 w 466"/>
                <a:gd name="T39" fmla="*/ 116 h 666"/>
                <a:gd name="T40" fmla="*/ 88 w 466"/>
                <a:gd name="T41" fmla="*/ 114 h 666"/>
                <a:gd name="T42" fmla="*/ 102 w 466"/>
                <a:gd name="T43" fmla="*/ 98 h 666"/>
                <a:gd name="T44" fmla="*/ 160 w 466"/>
                <a:gd name="T45" fmla="*/ 60 h 666"/>
                <a:gd name="T46" fmla="*/ 176 w 466"/>
                <a:gd name="T47" fmla="*/ 46 h 666"/>
                <a:gd name="T48" fmla="*/ 226 w 466"/>
                <a:gd name="T49" fmla="*/ 32 h 666"/>
                <a:gd name="T50" fmla="*/ 250 w 466"/>
                <a:gd name="T51" fmla="*/ 22 h 666"/>
                <a:gd name="T52" fmla="*/ 260 w 466"/>
                <a:gd name="T53" fmla="*/ 2 h 666"/>
                <a:gd name="T54" fmla="*/ 284 w 466"/>
                <a:gd name="T55" fmla="*/ 0 h 666"/>
                <a:gd name="T56" fmla="*/ 292 w 466"/>
                <a:gd name="T57" fmla="*/ 52 h 666"/>
                <a:gd name="T58" fmla="*/ 314 w 466"/>
                <a:gd name="T59" fmla="*/ 56 h 666"/>
                <a:gd name="T60" fmla="*/ 326 w 466"/>
                <a:gd name="T61" fmla="*/ 34 h 666"/>
                <a:gd name="T62" fmla="*/ 334 w 466"/>
                <a:gd name="T63" fmla="*/ 14 h 666"/>
                <a:gd name="T64" fmla="*/ 344 w 466"/>
                <a:gd name="T65" fmla="*/ 36 h 666"/>
                <a:gd name="T66" fmla="*/ 362 w 466"/>
                <a:gd name="T67" fmla="*/ 50 h 666"/>
                <a:gd name="T68" fmla="*/ 384 w 466"/>
                <a:gd name="T69" fmla="*/ 54 h 666"/>
                <a:gd name="T70" fmla="*/ 424 w 466"/>
                <a:gd name="T71" fmla="*/ 42 h 666"/>
                <a:gd name="T72" fmla="*/ 442 w 466"/>
                <a:gd name="T73" fmla="*/ 42 h 666"/>
                <a:gd name="T74" fmla="*/ 422 w 466"/>
                <a:gd name="T75" fmla="*/ 66 h 666"/>
                <a:gd name="T76" fmla="*/ 414 w 466"/>
                <a:gd name="T77" fmla="*/ 88 h 666"/>
                <a:gd name="T78" fmla="*/ 428 w 466"/>
                <a:gd name="T79" fmla="*/ 112 h 666"/>
                <a:gd name="T80" fmla="*/ 466 w 466"/>
                <a:gd name="T81" fmla="*/ 168 h 666"/>
                <a:gd name="T82" fmla="*/ 464 w 466"/>
                <a:gd name="T83" fmla="*/ 192 h 666"/>
                <a:gd name="T84" fmla="*/ 450 w 466"/>
                <a:gd name="T85" fmla="*/ 218 h 666"/>
                <a:gd name="T86" fmla="*/ 430 w 466"/>
                <a:gd name="T87" fmla="*/ 236 h 666"/>
                <a:gd name="T88" fmla="*/ 396 w 466"/>
                <a:gd name="T89" fmla="*/ 244 h 666"/>
                <a:gd name="T90" fmla="*/ 376 w 466"/>
                <a:gd name="T91" fmla="*/ 250 h 666"/>
                <a:gd name="T92" fmla="*/ 348 w 466"/>
                <a:gd name="T93" fmla="*/ 276 h 666"/>
                <a:gd name="T94" fmla="*/ 348 w 466"/>
                <a:gd name="T95" fmla="*/ 304 h 666"/>
                <a:gd name="T96" fmla="*/ 354 w 466"/>
                <a:gd name="T97" fmla="*/ 332 h 666"/>
                <a:gd name="T98" fmla="*/ 328 w 466"/>
                <a:gd name="T99" fmla="*/ 366 h 666"/>
                <a:gd name="T100" fmla="*/ 302 w 466"/>
                <a:gd name="T101" fmla="*/ 386 h 666"/>
                <a:gd name="T102" fmla="*/ 296 w 466"/>
                <a:gd name="T103" fmla="*/ 408 h 666"/>
                <a:gd name="T104" fmla="*/ 292 w 466"/>
                <a:gd name="T105" fmla="*/ 468 h 666"/>
                <a:gd name="T106" fmla="*/ 270 w 466"/>
                <a:gd name="T107" fmla="*/ 490 h 666"/>
                <a:gd name="T108" fmla="*/ 264 w 466"/>
                <a:gd name="T109" fmla="*/ 522 h 666"/>
                <a:gd name="T110" fmla="*/ 266 w 466"/>
                <a:gd name="T111" fmla="*/ 546 h 666"/>
                <a:gd name="T112" fmla="*/ 254 w 466"/>
                <a:gd name="T113" fmla="*/ 596 h 666"/>
                <a:gd name="T114" fmla="*/ 260 w 466"/>
                <a:gd name="T115" fmla="*/ 630 h 666"/>
                <a:gd name="T116" fmla="*/ 224 w 466"/>
                <a:gd name="T117" fmla="*/ 650 h 666"/>
                <a:gd name="T118" fmla="*/ 196 w 466"/>
                <a:gd name="T119" fmla="*/ 636 h 666"/>
                <a:gd name="T120" fmla="*/ 168 w 466"/>
                <a:gd name="T121" fmla="*/ 646 h 666"/>
                <a:gd name="T122" fmla="*/ 134 w 466"/>
                <a:gd name="T123" fmla="*/ 660 h 6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6" h="666">
                  <a:moveTo>
                    <a:pt x="118" y="666"/>
                  </a:moveTo>
                  <a:lnTo>
                    <a:pt x="118" y="666"/>
                  </a:lnTo>
                  <a:lnTo>
                    <a:pt x="112" y="660"/>
                  </a:lnTo>
                  <a:lnTo>
                    <a:pt x="106" y="658"/>
                  </a:lnTo>
                  <a:lnTo>
                    <a:pt x="94" y="656"/>
                  </a:lnTo>
                  <a:lnTo>
                    <a:pt x="94" y="650"/>
                  </a:lnTo>
                  <a:lnTo>
                    <a:pt x="134" y="598"/>
                  </a:lnTo>
                  <a:lnTo>
                    <a:pt x="132" y="578"/>
                  </a:lnTo>
                  <a:lnTo>
                    <a:pt x="128" y="566"/>
                  </a:lnTo>
                  <a:lnTo>
                    <a:pt x="114" y="566"/>
                  </a:lnTo>
                  <a:lnTo>
                    <a:pt x="104" y="568"/>
                  </a:lnTo>
                  <a:lnTo>
                    <a:pt x="96" y="572"/>
                  </a:lnTo>
                  <a:lnTo>
                    <a:pt x="88" y="576"/>
                  </a:lnTo>
                  <a:lnTo>
                    <a:pt x="60" y="576"/>
                  </a:lnTo>
                  <a:lnTo>
                    <a:pt x="48" y="536"/>
                  </a:lnTo>
                  <a:lnTo>
                    <a:pt x="50" y="514"/>
                  </a:lnTo>
                  <a:lnTo>
                    <a:pt x="52" y="494"/>
                  </a:lnTo>
                  <a:lnTo>
                    <a:pt x="54" y="474"/>
                  </a:lnTo>
                  <a:lnTo>
                    <a:pt x="52" y="466"/>
                  </a:lnTo>
                  <a:lnTo>
                    <a:pt x="52" y="456"/>
                  </a:lnTo>
                  <a:lnTo>
                    <a:pt x="42" y="446"/>
                  </a:lnTo>
                  <a:lnTo>
                    <a:pt x="40" y="434"/>
                  </a:lnTo>
                  <a:lnTo>
                    <a:pt x="38" y="422"/>
                  </a:lnTo>
                  <a:lnTo>
                    <a:pt x="30" y="398"/>
                  </a:lnTo>
                  <a:lnTo>
                    <a:pt x="22" y="376"/>
                  </a:lnTo>
                  <a:lnTo>
                    <a:pt x="16" y="356"/>
                  </a:lnTo>
                  <a:lnTo>
                    <a:pt x="6" y="334"/>
                  </a:lnTo>
                  <a:lnTo>
                    <a:pt x="4" y="326"/>
                  </a:lnTo>
                  <a:lnTo>
                    <a:pt x="2" y="316"/>
                  </a:lnTo>
                  <a:lnTo>
                    <a:pt x="0" y="308"/>
                  </a:lnTo>
                  <a:lnTo>
                    <a:pt x="2" y="300"/>
                  </a:lnTo>
                  <a:lnTo>
                    <a:pt x="6" y="292"/>
                  </a:lnTo>
                  <a:lnTo>
                    <a:pt x="12" y="282"/>
                  </a:lnTo>
                  <a:lnTo>
                    <a:pt x="16" y="280"/>
                  </a:lnTo>
                  <a:lnTo>
                    <a:pt x="20" y="276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42" y="188"/>
                  </a:lnTo>
                  <a:lnTo>
                    <a:pt x="30" y="156"/>
                  </a:lnTo>
                  <a:lnTo>
                    <a:pt x="22" y="146"/>
                  </a:lnTo>
                  <a:lnTo>
                    <a:pt x="46" y="126"/>
                  </a:lnTo>
                  <a:lnTo>
                    <a:pt x="62" y="122"/>
                  </a:lnTo>
                  <a:lnTo>
                    <a:pt x="74" y="118"/>
                  </a:lnTo>
                  <a:lnTo>
                    <a:pt x="78" y="116"/>
                  </a:lnTo>
                  <a:lnTo>
                    <a:pt x="80" y="114"/>
                  </a:lnTo>
                  <a:lnTo>
                    <a:pt x="88" y="114"/>
                  </a:lnTo>
                  <a:lnTo>
                    <a:pt x="94" y="106"/>
                  </a:lnTo>
                  <a:lnTo>
                    <a:pt x="102" y="98"/>
                  </a:lnTo>
                  <a:lnTo>
                    <a:pt x="122" y="84"/>
                  </a:lnTo>
                  <a:lnTo>
                    <a:pt x="142" y="72"/>
                  </a:lnTo>
                  <a:lnTo>
                    <a:pt x="160" y="60"/>
                  </a:lnTo>
                  <a:lnTo>
                    <a:pt x="168" y="52"/>
                  </a:lnTo>
                  <a:lnTo>
                    <a:pt x="176" y="46"/>
                  </a:lnTo>
                  <a:lnTo>
                    <a:pt x="188" y="42"/>
                  </a:lnTo>
                  <a:lnTo>
                    <a:pt x="200" y="38"/>
                  </a:lnTo>
                  <a:lnTo>
                    <a:pt x="226" y="32"/>
                  </a:lnTo>
                  <a:lnTo>
                    <a:pt x="238" y="28"/>
                  </a:lnTo>
                  <a:lnTo>
                    <a:pt x="250" y="22"/>
                  </a:lnTo>
                  <a:lnTo>
                    <a:pt x="256" y="8"/>
                  </a:lnTo>
                  <a:lnTo>
                    <a:pt x="258" y="4"/>
                  </a:lnTo>
                  <a:lnTo>
                    <a:pt x="260" y="2"/>
                  </a:lnTo>
                  <a:lnTo>
                    <a:pt x="270" y="0"/>
                  </a:lnTo>
                  <a:lnTo>
                    <a:pt x="284" y="0"/>
                  </a:lnTo>
                  <a:lnTo>
                    <a:pt x="286" y="48"/>
                  </a:lnTo>
                  <a:lnTo>
                    <a:pt x="292" y="52"/>
                  </a:lnTo>
                  <a:lnTo>
                    <a:pt x="298" y="54"/>
                  </a:lnTo>
                  <a:lnTo>
                    <a:pt x="314" y="56"/>
                  </a:lnTo>
                  <a:lnTo>
                    <a:pt x="320" y="50"/>
                  </a:lnTo>
                  <a:lnTo>
                    <a:pt x="322" y="44"/>
                  </a:lnTo>
                  <a:lnTo>
                    <a:pt x="326" y="34"/>
                  </a:lnTo>
                  <a:lnTo>
                    <a:pt x="330" y="22"/>
                  </a:lnTo>
                  <a:lnTo>
                    <a:pt x="332" y="18"/>
                  </a:lnTo>
                  <a:lnTo>
                    <a:pt x="334" y="14"/>
                  </a:lnTo>
                  <a:lnTo>
                    <a:pt x="338" y="24"/>
                  </a:lnTo>
                  <a:lnTo>
                    <a:pt x="344" y="36"/>
                  </a:lnTo>
                  <a:lnTo>
                    <a:pt x="350" y="42"/>
                  </a:lnTo>
                  <a:lnTo>
                    <a:pt x="356" y="46"/>
                  </a:lnTo>
                  <a:lnTo>
                    <a:pt x="362" y="50"/>
                  </a:lnTo>
                  <a:lnTo>
                    <a:pt x="370" y="54"/>
                  </a:lnTo>
                  <a:lnTo>
                    <a:pt x="384" y="54"/>
                  </a:lnTo>
                  <a:lnTo>
                    <a:pt x="396" y="52"/>
                  </a:lnTo>
                  <a:lnTo>
                    <a:pt x="410" y="48"/>
                  </a:lnTo>
                  <a:lnTo>
                    <a:pt x="424" y="42"/>
                  </a:lnTo>
                  <a:lnTo>
                    <a:pt x="442" y="42"/>
                  </a:lnTo>
                  <a:lnTo>
                    <a:pt x="438" y="48"/>
                  </a:lnTo>
                  <a:lnTo>
                    <a:pt x="432" y="54"/>
                  </a:lnTo>
                  <a:lnTo>
                    <a:pt x="422" y="66"/>
                  </a:lnTo>
                  <a:lnTo>
                    <a:pt x="418" y="74"/>
                  </a:lnTo>
                  <a:lnTo>
                    <a:pt x="414" y="80"/>
                  </a:lnTo>
                  <a:lnTo>
                    <a:pt x="414" y="88"/>
                  </a:lnTo>
                  <a:lnTo>
                    <a:pt x="414" y="96"/>
                  </a:lnTo>
                  <a:lnTo>
                    <a:pt x="428" y="112"/>
                  </a:lnTo>
                  <a:lnTo>
                    <a:pt x="440" y="128"/>
                  </a:lnTo>
                  <a:lnTo>
                    <a:pt x="452" y="146"/>
                  </a:lnTo>
                  <a:lnTo>
                    <a:pt x="466" y="168"/>
                  </a:lnTo>
                  <a:lnTo>
                    <a:pt x="464" y="192"/>
                  </a:lnTo>
                  <a:lnTo>
                    <a:pt x="460" y="196"/>
                  </a:lnTo>
                  <a:lnTo>
                    <a:pt x="456" y="202"/>
                  </a:lnTo>
                  <a:lnTo>
                    <a:pt x="450" y="218"/>
                  </a:lnTo>
                  <a:lnTo>
                    <a:pt x="440" y="228"/>
                  </a:lnTo>
                  <a:lnTo>
                    <a:pt x="430" y="236"/>
                  </a:lnTo>
                  <a:lnTo>
                    <a:pt x="422" y="240"/>
                  </a:lnTo>
                  <a:lnTo>
                    <a:pt x="414" y="242"/>
                  </a:lnTo>
                  <a:lnTo>
                    <a:pt x="396" y="244"/>
                  </a:lnTo>
                  <a:lnTo>
                    <a:pt x="386" y="246"/>
                  </a:lnTo>
                  <a:lnTo>
                    <a:pt x="376" y="250"/>
                  </a:lnTo>
                  <a:lnTo>
                    <a:pt x="360" y="262"/>
                  </a:lnTo>
                  <a:lnTo>
                    <a:pt x="352" y="272"/>
                  </a:lnTo>
                  <a:lnTo>
                    <a:pt x="348" y="276"/>
                  </a:lnTo>
                  <a:lnTo>
                    <a:pt x="348" y="282"/>
                  </a:lnTo>
                  <a:lnTo>
                    <a:pt x="348" y="304"/>
                  </a:lnTo>
                  <a:lnTo>
                    <a:pt x="354" y="312"/>
                  </a:lnTo>
                  <a:lnTo>
                    <a:pt x="356" y="322"/>
                  </a:lnTo>
                  <a:lnTo>
                    <a:pt x="354" y="332"/>
                  </a:lnTo>
                  <a:lnTo>
                    <a:pt x="350" y="344"/>
                  </a:lnTo>
                  <a:lnTo>
                    <a:pt x="328" y="366"/>
                  </a:lnTo>
                  <a:lnTo>
                    <a:pt x="308" y="382"/>
                  </a:lnTo>
                  <a:lnTo>
                    <a:pt x="302" y="386"/>
                  </a:lnTo>
                  <a:lnTo>
                    <a:pt x="298" y="392"/>
                  </a:lnTo>
                  <a:lnTo>
                    <a:pt x="296" y="400"/>
                  </a:lnTo>
                  <a:lnTo>
                    <a:pt x="296" y="408"/>
                  </a:lnTo>
                  <a:lnTo>
                    <a:pt x="300" y="440"/>
                  </a:lnTo>
                  <a:lnTo>
                    <a:pt x="292" y="468"/>
                  </a:lnTo>
                  <a:lnTo>
                    <a:pt x="278" y="480"/>
                  </a:lnTo>
                  <a:lnTo>
                    <a:pt x="270" y="490"/>
                  </a:lnTo>
                  <a:lnTo>
                    <a:pt x="266" y="496"/>
                  </a:lnTo>
                  <a:lnTo>
                    <a:pt x="264" y="502"/>
                  </a:lnTo>
                  <a:lnTo>
                    <a:pt x="264" y="522"/>
                  </a:lnTo>
                  <a:lnTo>
                    <a:pt x="266" y="546"/>
                  </a:lnTo>
                  <a:lnTo>
                    <a:pt x="262" y="560"/>
                  </a:lnTo>
                  <a:lnTo>
                    <a:pt x="256" y="576"/>
                  </a:lnTo>
                  <a:lnTo>
                    <a:pt x="254" y="596"/>
                  </a:lnTo>
                  <a:lnTo>
                    <a:pt x="254" y="614"/>
                  </a:lnTo>
                  <a:lnTo>
                    <a:pt x="260" y="630"/>
                  </a:lnTo>
                  <a:lnTo>
                    <a:pt x="224" y="650"/>
                  </a:lnTo>
                  <a:lnTo>
                    <a:pt x="216" y="642"/>
                  </a:lnTo>
                  <a:lnTo>
                    <a:pt x="206" y="638"/>
                  </a:lnTo>
                  <a:lnTo>
                    <a:pt x="196" y="636"/>
                  </a:lnTo>
                  <a:lnTo>
                    <a:pt x="188" y="638"/>
                  </a:lnTo>
                  <a:lnTo>
                    <a:pt x="178" y="642"/>
                  </a:lnTo>
                  <a:lnTo>
                    <a:pt x="168" y="646"/>
                  </a:lnTo>
                  <a:lnTo>
                    <a:pt x="148" y="654"/>
                  </a:lnTo>
                  <a:lnTo>
                    <a:pt x="134" y="660"/>
                  </a:lnTo>
                  <a:lnTo>
                    <a:pt x="118" y="66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3" name="Freeform 19"/>
            <p:cNvSpPr/>
            <p:nvPr/>
          </p:nvSpPr>
          <p:spPr bwMode="auto">
            <a:xfrm>
              <a:off x="3746500" y="3927475"/>
              <a:ext cx="1543050" cy="1517650"/>
            </a:xfrm>
            <a:custGeom>
              <a:avLst/>
              <a:gdLst>
                <a:gd name="T0" fmla="*/ 392 w 972"/>
                <a:gd name="T1" fmla="*/ 934 h 956"/>
                <a:gd name="T2" fmla="*/ 354 w 972"/>
                <a:gd name="T3" fmla="*/ 888 h 956"/>
                <a:gd name="T4" fmla="*/ 366 w 972"/>
                <a:gd name="T5" fmla="*/ 840 h 956"/>
                <a:gd name="T6" fmla="*/ 324 w 972"/>
                <a:gd name="T7" fmla="*/ 780 h 956"/>
                <a:gd name="T8" fmla="*/ 290 w 972"/>
                <a:gd name="T9" fmla="*/ 722 h 956"/>
                <a:gd name="T10" fmla="*/ 248 w 972"/>
                <a:gd name="T11" fmla="*/ 712 h 956"/>
                <a:gd name="T12" fmla="*/ 192 w 972"/>
                <a:gd name="T13" fmla="*/ 608 h 956"/>
                <a:gd name="T14" fmla="*/ 160 w 972"/>
                <a:gd name="T15" fmla="*/ 662 h 956"/>
                <a:gd name="T16" fmla="*/ 140 w 972"/>
                <a:gd name="T17" fmla="*/ 634 h 956"/>
                <a:gd name="T18" fmla="*/ 138 w 972"/>
                <a:gd name="T19" fmla="*/ 590 h 956"/>
                <a:gd name="T20" fmla="*/ 130 w 972"/>
                <a:gd name="T21" fmla="*/ 500 h 956"/>
                <a:gd name="T22" fmla="*/ 150 w 972"/>
                <a:gd name="T23" fmla="*/ 442 h 956"/>
                <a:gd name="T24" fmla="*/ 110 w 972"/>
                <a:gd name="T25" fmla="*/ 312 h 956"/>
                <a:gd name="T26" fmla="*/ 50 w 972"/>
                <a:gd name="T27" fmla="*/ 222 h 956"/>
                <a:gd name="T28" fmla="*/ 6 w 972"/>
                <a:gd name="T29" fmla="*/ 178 h 956"/>
                <a:gd name="T30" fmla="*/ 2 w 972"/>
                <a:gd name="T31" fmla="*/ 134 h 956"/>
                <a:gd name="T32" fmla="*/ 26 w 972"/>
                <a:gd name="T33" fmla="*/ 80 h 956"/>
                <a:gd name="T34" fmla="*/ 74 w 972"/>
                <a:gd name="T35" fmla="*/ 24 h 956"/>
                <a:gd name="T36" fmla="*/ 112 w 972"/>
                <a:gd name="T37" fmla="*/ 64 h 956"/>
                <a:gd name="T38" fmla="*/ 166 w 972"/>
                <a:gd name="T39" fmla="*/ 152 h 956"/>
                <a:gd name="T40" fmla="*/ 200 w 972"/>
                <a:gd name="T41" fmla="*/ 172 h 956"/>
                <a:gd name="T42" fmla="*/ 236 w 972"/>
                <a:gd name="T43" fmla="*/ 158 h 956"/>
                <a:gd name="T44" fmla="*/ 250 w 972"/>
                <a:gd name="T45" fmla="*/ 170 h 956"/>
                <a:gd name="T46" fmla="*/ 290 w 972"/>
                <a:gd name="T47" fmla="*/ 188 h 956"/>
                <a:gd name="T48" fmla="*/ 374 w 972"/>
                <a:gd name="T49" fmla="*/ 166 h 956"/>
                <a:gd name="T50" fmla="*/ 378 w 972"/>
                <a:gd name="T51" fmla="*/ 128 h 956"/>
                <a:gd name="T52" fmla="*/ 370 w 972"/>
                <a:gd name="T53" fmla="*/ 66 h 956"/>
                <a:gd name="T54" fmla="*/ 412 w 972"/>
                <a:gd name="T55" fmla="*/ 100 h 956"/>
                <a:gd name="T56" fmla="*/ 468 w 972"/>
                <a:gd name="T57" fmla="*/ 100 h 956"/>
                <a:gd name="T58" fmla="*/ 472 w 972"/>
                <a:gd name="T59" fmla="*/ 30 h 956"/>
                <a:gd name="T60" fmla="*/ 516 w 972"/>
                <a:gd name="T61" fmla="*/ 0 h 956"/>
                <a:gd name="T62" fmla="*/ 562 w 972"/>
                <a:gd name="T63" fmla="*/ 50 h 956"/>
                <a:gd name="T64" fmla="*/ 628 w 972"/>
                <a:gd name="T65" fmla="*/ 98 h 956"/>
                <a:gd name="T66" fmla="*/ 656 w 972"/>
                <a:gd name="T67" fmla="*/ 150 h 956"/>
                <a:gd name="T68" fmla="*/ 764 w 972"/>
                <a:gd name="T69" fmla="*/ 184 h 956"/>
                <a:gd name="T70" fmla="*/ 812 w 972"/>
                <a:gd name="T71" fmla="*/ 168 h 956"/>
                <a:gd name="T72" fmla="*/ 932 w 972"/>
                <a:gd name="T73" fmla="*/ 208 h 956"/>
                <a:gd name="T74" fmla="*/ 972 w 972"/>
                <a:gd name="T75" fmla="*/ 278 h 956"/>
                <a:gd name="T76" fmla="*/ 908 w 972"/>
                <a:gd name="T77" fmla="*/ 388 h 956"/>
                <a:gd name="T78" fmla="*/ 840 w 972"/>
                <a:gd name="T79" fmla="*/ 418 h 956"/>
                <a:gd name="T80" fmla="*/ 788 w 972"/>
                <a:gd name="T81" fmla="*/ 376 h 956"/>
                <a:gd name="T82" fmla="*/ 764 w 972"/>
                <a:gd name="T83" fmla="*/ 422 h 956"/>
                <a:gd name="T84" fmla="*/ 772 w 972"/>
                <a:gd name="T85" fmla="*/ 478 h 956"/>
                <a:gd name="T86" fmla="*/ 784 w 972"/>
                <a:gd name="T87" fmla="*/ 564 h 956"/>
                <a:gd name="T88" fmla="*/ 810 w 972"/>
                <a:gd name="T89" fmla="*/ 602 h 956"/>
                <a:gd name="T90" fmla="*/ 780 w 972"/>
                <a:gd name="T91" fmla="*/ 646 h 956"/>
                <a:gd name="T92" fmla="*/ 788 w 972"/>
                <a:gd name="T93" fmla="*/ 686 h 956"/>
                <a:gd name="T94" fmla="*/ 848 w 972"/>
                <a:gd name="T95" fmla="*/ 740 h 956"/>
                <a:gd name="T96" fmla="*/ 796 w 972"/>
                <a:gd name="T97" fmla="*/ 758 h 956"/>
                <a:gd name="T98" fmla="*/ 756 w 972"/>
                <a:gd name="T99" fmla="*/ 712 h 956"/>
                <a:gd name="T100" fmla="*/ 716 w 972"/>
                <a:gd name="T101" fmla="*/ 718 h 956"/>
                <a:gd name="T102" fmla="*/ 662 w 972"/>
                <a:gd name="T103" fmla="*/ 706 h 956"/>
                <a:gd name="T104" fmla="*/ 630 w 972"/>
                <a:gd name="T105" fmla="*/ 636 h 956"/>
                <a:gd name="T106" fmla="*/ 578 w 972"/>
                <a:gd name="T107" fmla="*/ 648 h 956"/>
                <a:gd name="T108" fmla="*/ 550 w 972"/>
                <a:gd name="T109" fmla="*/ 682 h 956"/>
                <a:gd name="T110" fmla="*/ 558 w 972"/>
                <a:gd name="T111" fmla="*/ 726 h 956"/>
                <a:gd name="T112" fmla="*/ 558 w 972"/>
                <a:gd name="T113" fmla="*/ 766 h 956"/>
                <a:gd name="T114" fmla="*/ 500 w 972"/>
                <a:gd name="T115" fmla="*/ 810 h 956"/>
                <a:gd name="T116" fmla="*/ 522 w 972"/>
                <a:gd name="T117" fmla="*/ 870 h 956"/>
                <a:gd name="T118" fmla="*/ 522 w 972"/>
                <a:gd name="T119" fmla="*/ 918 h 9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72" h="956">
                  <a:moveTo>
                    <a:pt x="432" y="956"/>
                  </a:moveTo>
                  <a:lnTo>
                    <a:pt x="432" y="956"/>
                  </a:lnTo>
                  <a:lnTo>
                    <a:pt x="422" y="952"/>
                  </a:lnTo>
                  <a:lnTo>
                    <a:pt x="406" y="942"/>
                  </a:lnTo>
                  <a:lnTo>
                    <a:pt x="392" y="934"/>
                  </a:lnTo>
                  <a:lnTo>
                    <a:pt x="380" y="928"/>
                  </a:lnTo>
                  <a:lnTo>
                    <a:pt x="368" y="920"/>
                  </a:lnTo>
                  <a:lnTo>
                    <a:pt x="354" y="904"/>
                  </a:lnTo>
                  <a:lnTo>
                    <a:pt x="354" y="888"/>
                  </a:lnTo>
                  <a:lnTo>
                    <a:pt x="362" y="878"/>
                  </a:lnTo>
                  <a:lnTo>
                    <a:pt x="368" y="866"/>
                  </a:lnTo>
                  <a:lnTo>
                    <a:pt x="370" y="858"/>
                  </a:lnTo>
                  <a:lnTo>
                    <a:pt x="368" y="848"/>
                  </a:lnTo>
                  <a:lnTo>
                    <a:pt x="366" y="840"/>
                  </a:lnTo>
                  <a:lnTo>
                    <a:pt x="362" y="832"/>
                  </a:lnTo>
                  <a:lnTo>
                    <a:pt x="350" y="816"/>
                  </a:lnTo>
                  <a:lnTo>
                    <a:pt x="342" y="808"/>
                  </a:lnTo>
                  <a:lnTo>
                    <a:pt x="336" y="798"/>
                  </a:lnTo>
                  <a:lnTo>
                    <a:pt x="324" y="780"/>
                  </a:lnTo>
                  <a:lnTo>
                    <a:pt x="316" y="764"/>
                  </a:lnTo>
                  <a:lnTo>
                    <a:pt x="306" y="750"/>
                  </a:lnTo>
                  <a:lnTo>
                    <a:pt x="298" y="730"/>
                  </a:lnTo>
                  <a:lnTo>
                    <a:pt x="294" y="726"/>
                  </a:lnTo>
                  <a:lnTo>
                    <a:pt x="290" y="722"/>
                  </a:lnTo>
                  <a:lnTo>
                    <a:pt x="286" y="720"/>
                  </a:lnTo>
                  <a:lnTo>
                    <a:pt x="282" y="720"/>
                  </a:lnTo>
                  <a:lnTo>
                    <a:pt x="266" y="720"/>
                  </a:lnTo>
                  <a:lnTo>
                    <a:pt x="248" y="712"/>
                  </a:lnTo>
                  <a:lnTo>
                    <a:pt x="224" y="678"/>
                  </a:lnTo>
                  <a:lnTo>
                    <a:pt x="206" y="626"/>
                  </a:lnTo>
                  <a:lnTo>
                    <a:pt x="192" y="608"/>
                  </a:lnTo>
                  <a:lnTo>
                    <a:pt x="178" y="608"/>
                  </a:lnTo>
                  <a:lnTo>
                    <a:pt x="170" y="614"/>
                  </a:lnTo>
                  <a:lnTo>
                    <a:pt x="164" y="620"/>
                  </a:lnTo>
                  <a:lnTo>
                    <a:pt x="162" y="630"/>
                  </a:lnTo>
                  <a:lnTo>
                    <a:pt x="162" y="652"/>
                  </a:lnTo>
                  <a:lnTo>
                    <a:pt x="160" y="662"/>
                  </a:lnTo>
                  <a:lnTo>
                    <a:pt x="156" y="674"/>
                  </a:lnTo>
                  <a:lnTo>
                    <a:pt x="148" y="670"/>
                  </a:lnTo>
                  <a:lnTo>
                    <a:pt x="146" y="652"/>
                  </a:lnTo>
                  <a:lnTo>
                    <a:pt x="140" y="634"/>
                  </a:lnTo>
                  <a:lnTo>
                    <a:pt x="134" y="620"/>
                  </a:lnTo>
                  <a:lnTo>
                    <a:pt x="130" y="606"/>
                  </a:lnTo>
                  <a:lnTo>
                    <a:pt x="134" y="602"/>
                  </a:lnTo>
                  <a:lnTo>
                    <a:pt x="136" y="598"/>
                  </a:lnTo>
                  <a:lnTo>
                    <a:pt x="138" y="590"/>
                  </a:lnTo>
                  <a:lnTo>
                    <a:pt x="138" y="576"/>
                  </a:lnTo>
                  <a:lnTo>
                    <a:pt x="142" y="538"/>
                  </a:lnTo>
                  <a:lnTo>
                    <a:pt x="134" y="518"/>
                  </a:lnTo>
                  <a:lnTo>
                    <a:pt x="130" y="500"/>
                  </a:lnTo>
                  <a:lnTo>
                    <a:pt x="128" y="482"/>
                  </a:lnTo>
                  <a:lnTo>
                    <a:pt x="130" y="466"/>
                  </a:lnTo>
                  <a:lnTo>
                    <a:pt x="140" y="454"/>
                  </a:lnTo>
                  <a:lnTo>
                    <a:pt x="150" y="442"/>
                  </a:lnTo>
                  <a:lnTo>
                    <a:pt x="146" y="396"/>
                  </a:lnTo>
                  <a:lnTo>
                    <a:pt x="124" y="364"/>
                  </a:lnTo>
                  <a:lnTo>
                    <a:pt x="114" y="326"/>
                  </a:lnTo>
                  <a:lnTo>
                    <a:pt x="110" y="312"/>
                  </a:lnTo>
                  <a:lnTo>
                    <a:pt x="104" y="300"/>
                  </a:lnTo>
                  <a:lnTo>
                    <a:pt x="84" y="276"/>
                  </a:lnTo>
                  <a:lnTo>
                    <a:pt x="68" y="254"/>
                  </a:lnTo>
                  <a:lnTo>
                    <a:pt x="54" y="232"/>
                  </a:lnTo>
                  <a:lnTo>
                    <a:pt x="50" y="222"/>
                  </a:lnTo>
                  <a:lnTo>
                    <a:pt x="48" y="212"/>
                  </a:lnTo>
                  <a:lnTo>
                    <a:pt x="12" y="188"/>
                  </a:lnTo>
                  <a:lnTo>
                    <a:pt x="6" y="178"/>
                  </a:lnTo>
                  <a:lnTo>
                    <a:pt x="0" y="178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2" y="134"/>
                  </a:lnTo>
                  <a:lnTo>
                    <a:pt x="10" y="130"/>
                  </a:lnTo>
                  <a:lnTo>
                    <a:pt x="16" y="124"/>
                  </a:lnTo>
                  <a:lnTo>
                    <a:pt x="20" y="118"/>
                  </a:lnTo>
                  <a:lnTo>
                    <a:pt x="22" y="110"/>
                  </a:lnTo>
                  <a:lnTo>
                    <a:pt x="24" y="96"/>
                  </a:lnTo>
                  <a:lnTo>
                    <a:pt x="26" y="80"/>
                  </a:lnTo>
                  <a:lnTo>
                    <a:pt x="0" y="50"/>
                  </a:lnTo>
                  <a:lnTo>
                    <a:pt x="0" y="28"/>
                  </a:lnTo>
                  <a:lnTo>
                    <a:pt x="74" y="24"/>
                  </a:lnTo>
                  <a:lnTo>
                    <a:pt x="82" y="28"/>
                  </a:lnTo>
                  <a:lnTo>
                    <a:pt x="92" y="38"/>
                  </a:lnTo>
                  <a:lnTo>
                    <a:pt x="102" y="50"/>
                  </a:lnTo>
                  <a:lnTo>
                    <a:pt x="112" y="64"/>
                  </a:lnTo>
                  <a:lnTo>
                    <a:pt x="112" y="76"/>
                  </a:lnTo>
                  <a:lnTo>
                    <a:pt x="116" y="88"/>
                  </a:lnTo>
                  <a:lnTo>
                    <a:pt x="122" y="98"/>
                  </a:lnTo>
                  <a:lnTo>
                    <a:pt x="128" y="110"/>
                  </a:lnTo>
                  <a:lnTo>
                    <a:pt x="146" y="132"/>
                  </a:lnTo>
                  <a:lnTo>
                    <a:pt x="166" y="152"/>
                  </a:lnTo>
                  <a:lnTo>
                    <a:pt x="174" y="152"/>
                  </a:lnTo>
                  <a:lnTo>
                    <a:pt x="182" y="154"/>
                  </a:lnTo>
                  <a:lnTo>
                    <a:pt x="186" y="156"/>
                  </a:lnTo>
                  <a:lnTo>
                    <a:pt x="190" y="158"/>
                  </a:lnTo>
                  <a:lnTo>
                    <a:pt x="200" y="172"/>
                  </a:lnTo>
                  <a:lnTo>
                    <a:pt x="208" y="170"/>
                  </a:lnTo>
                  <a:lnTo>
                    <a:pt x="216" y="170"/>
                  </a:lnTo>
                  <a:lnTo>
                    <a:pt x="224" y="166"/>
                  </a:lnTo>
                  <a:lnTo>
                    <a:pt x="236" y="158"/>
                  </a:lnTo>
                  <a:lnTo>
                    <a:pt x="242" y="158"/>
                  </a:lnTo>
                  <a:lnTo>
                    <a:pt x="248" y="162"/>
                  </a:lnTo>
                  <a:lnTo>
                    <a:pt x="248" y="166"/>
                  </a:lnTo>
                  <a:lnTo>
                    <a:pt x="250" y="170"/>
                  </a:lnTo>
                  <a:lnTo>
                    <a:pt x="254" y="172"/>
                  </a:lnTo>
                  <a:lnTo>
                    <a:pt x="258" y="174"/>
                  </a:lnTo>
                  <a:lnTo>
                    <a:pt x="270" y="176"/>
                  </a:lnTo>
                  <a:lnTo>
                    <a:pt x="282" y="178"/>
                  </a:lnTo>
                  <a:lnTo>
                    <a:pt x="290" y="188"/>
                  </a:lnTo>
                  <a:lnTo>
                    <a:pt x="310" y="188"/>
                  </a:lnTo>
                  <a:lnTo>
                    <a:pt x="328" y="174"/>
                  </a:lnTo>
                  <a:lnTo>
                    <a:pt x="374" y="166"/>
                  </a:lnTo>
                  <a:lnTo>
                    <a:pt x="378" y="160"/>
                  </a:lnTo>
                  <a:lnTo>
                    <a:pt x="382" y="154"/>
                  </a:lnTo>
                  <a:lnTo>
                    <a:pt x="382" y="142"/>
                  </a:lnTo>
                  <a:lnTo>
                    <a:pt x="378" y="128"/>
                  </a:lnTo>
                  <a:lnTo>
                    <a:pt x="372" y="104"/>
                  </a:lnTo>
                  <a:lnTo>
                    <a:pt x="368" y="92"/>
                  </a:lnTo>
                  <a:lnTo>
                    <a:pt x="366" y="80"/>
                  </a:lnTo>
                  <a:lnTo>
                    <a:pt x="368" y="72"/>
                  </a:lnTo>
                  <a:lnTo>
                    <a:pt x="370" y="66"/>
                  </a:lnTo>
                  <a:lnTo>
                    <a:pt x="376" y="70"/>
                  </a:lnTo>
                  <a:lnTo>
                    <a:pt x="384" y="78"/>
                  </a:lnTo>
                  <a:lnTo>
                    <a:pt x="392" y="84"/>
                  </a:lnTo>
                  <a:lnTo>
                    <a:pt x="406" y="92"/>
                  </a:lnTo>
                  <a:lnTo>
                    <a:pt x="412" y="100"/>
                  </a:lnTo>
                  <a:lnTo>
                    <a:pt x="424" y="104"/>
                  </a:lnTo>
                  <a:lnTo>
                    <a:pt x="438" y="104"/>
                  </a:lnTo>
                  <a:lnTo>
                    <a:pt x="452" y="104"/>
                  </a:lnTo>
                  <a:lnTo>
                    <a:pt x="468" y="100"/>
                  </a:lnTo>
                  <a:lnTo>
                    <a:pt x="484" y="84"/>
                  </a:lnTo>
                  <a:lnTo>
                    <a:pt x="482" y="64"/>
                  </a:lnTo>
                  <a:lnTo>
                    <a:pt x="478" y="50"/>
                  </a:lnTo>
                  <a:lnTo>
                    <a:pt x="474" y="40"/>
                  </a:lnTo>
                  <a:lnTo>
                    <a:pt x="472" y="30"/>
                  </a:lnTo>
                  <a:lnTo>
                    <a:pt x="482" y="18"/>
                  </a:lnTo>
                  <a:lnTo>
                    <a:pt x="494" y="8"/>
                  </a:lnTo>
                  <a:lnTo>
                    <a:pt x="502" y="2"/>
                  </a:lnTo>
                  <a:lnTo>
                    <a:pt x="508" y="0"/>
                  </a:lnTo>
                  <a:lnTo>
                    <a:pt x="516" y="0"/>
                  </a:lnTo>
                  <a:lnTo>
                    <a:pt x="526" y="4"/>
                  </a:lnTo>
                  <a:lnTo>
                    <a:pt x="530" y="16"/>
                  </a:lnTo>
                  <a:lnTo>
                    <a:pt x="536" y="26"/>
                  </a:lnTo>
                  <a:lnTo>
                    <a:pt x="546" y="36"/>
                  </a:lnTo>
                  <a:lnTo>
                    <a:pt x="562" y="50"/>
                  </a:lnTo>
                  <a:lnTo>
                    <a:pt x="588" y="60"/>
                  </a:lnTo>
                  <a:lnTo>
                    <a:pt x="598" y="72"/>
                  </a:lnTo>
                  <a:lnTo>
                    <a:pt x="612" y="84"/>
                  </a:lnTo>
                  <a:lnTo>
                    <a:pt x="628" y="98"/>
                  </a:lnTo>
                  <a:lnTo>
                    <a:pt x="636" y="106"/>
                  </a:lnTo>
                  <a:lnTo>
                    <a:pt x="642" y="118"/>
                  </a:lnTo>
                  <a:lnTo>
                    <a:pt x="650" y="138"/>
                  </a:lnTo>
                  <a:lnTo>
                    <a:pt x="656" y="150"/>
                  </a:lnTo>
                  <a:lnTo>
                    <a:pt x="666" y="164"/>
                  </a:lnTo>
                  <a:lnTo>
                    <a:pt x="678" y="176"/>
                  </a:lnTo>
                  <a:lnTo>
                    <a:pt x="686" y="182"/>
                  </a:lnTo>
                  <a:lnTo>
                    <a:pt x="694" y="184"/>
                  </a:lnTo>
                  <a:lnTo>
                    <a:pt x="764" y="184"/>
                  </a:lnTo>
                  <a:lnTo>
                    <a:pt x="774" y="178"/>
                  </a:lnTo>
                  <a:lnTo>
                    <a:pt x="786" y="172"/>
                  </a:lnTo>
                  <a:lnTo>
                    <a:pt x="798" y="168"/>
                  </a:lnTo>
                  <a:lnTo>
                    <a:pt x="812" y="168"/>
                  </a:lnTo>
                  <a:lnTo>
                    <a:pt x="858" y="184"/>
                  </a:lnTo>
                  <a:lnTo>
                    <a:pt x="900" y="184"/>
                  </a:lnTo>
                  <a:lnTo>
                    <a:pt x="920" y="202"/>
                  </a:lnTo>
                  <a:lnTo>
                    <a:pt x="932" y="208"/>
                  </a:lnTo>
                  <a:lnTo>
                    <a:pt x="952" y="210"/>
                  </a:lnTo>
                  <a:lnTo>
                    <a:pt x="972" y="228"/>
                  </a:lnTo>
                  <a:lnTo>
                    <a:pt x="972" y="278"/>
                  </a:lnTo>
                  <a:lnTo>
                    <a:pt x="958" y="296"/>
                  </a:lnTo>
                  <a:lnTo>
                    <a:pt x="946" y="316"/>
                  </a:lnTo>
                  <a:lnTo>
                    <a:pt x="938" y="336"/>
                  </a:lnTo>
                  <a:lnTo>
                    <a:pt x="930" y="358"/>
                  </a:lnTo>
                  <a:lnTo>
                    <a:pt x="908" y="388"/>
                  </a:lnTo>
                  <a:lnTo>
                    <a:pt x="880" y="418"/>
                  </a:lnTo>
                  <a:lnTo>
                    <a:pt x="866" y="422"/>
                  </a:lnTo>
                  <a:lnTo>
                    <a:pt x="856" y="422"/>
                  </a:lnTo>
                  <a:lnTo>
                    <a:pt x="846" y="420"/>
                  </a:lnTo>
                  <a:lnTo>
                    <a:pt x="840" y="418"/>
                  </a:lnTo>
                  <a:lnTo>
                    <a:pt x="828" y="406"/>
                  </a:lnTo>
                  <a:lnTo>
                    <a:pt x="812" y="394"/>
                  </a:lnTo>
                  <a:lnTo>
                    <a:pt x="806" y="388"/>
                  </a:lnTo>
                  <a:lnTo>
                    <a:pt x="800" y="382"/>
                  </a:lnTo>
                  <a:lnTo>
                    <a:pt x="788" y="376"/>
                  </a:lnTo>
                  <a:lnTo>
                    <a:pt x="778" y="374"/>
                  </a:lnTo>
                  <a:lnTo>
                    <a:pt x="768" y="374"/>
                  </a:lnTo>
                  <a:lnTo>
                    <a:pt x="764" y="382"/>
                  </a:lnTo>
                  <a:lnTo>
                    <a:pt x="764" y="422"/>
                  </a:lnTo>
                  <a:lnTo>
                    <a:pt x="768" y="434"/>
                  </a:lnTo>
                  <a:lnTo>
                    <a:pt x="772" y="446"/>
                  </a:lnTo>
                  <a:lnTo>
                    <a:pt x="772" y="460"/>
                  </a:lnTo>
                  <a:lnTo>
                    <a:pt x="772" y="478"/>
                  </a:lnTo>
                  <a:lnTo>
                    <a:pt x="770" y="492"/>
                  </a:lnTo>
                  <a:lnTo>
                    <a:pt x="766" y="510"/>
                  </a:lnTo>
                  <a:lnTo>
                    <a:pt x="766" y="528"/>
                  </a:lnTo>
                  <a:lnTo>
                    <a:pt x="768" y="548"/>
                  </a:lnTo>
                  <a:lnTo>
                    <a:pt x="784" y="564"/>
                  </a:lnTo>
                  <a:lnTo>
                    <a:pt x="790" y="568"/>
                  </a:lnTo>
                  <a:lnTo>
                    <a:pt x="796" y="574"/>
                  </a:lnTo>
                  <a:lnTo>
                    <a:pt x="802" y="582"/>
                  </a:lnTo>
                  <a:lnTo>
                    <a:pt x="808" y="592"/>
                  </a:lnTo>
                  <a:lnTo>
                    <a:pt x="810" y="602"/>
                  </a:lnTo>
                  <a:lnTo>
                    <a:pt x="810" y="612"/>
                  </a:lnTo>
                  <a:lnTo>
                    <a:pt x="808" y="622"/>
                  </a:lnTo>
                  <a:lnTo>
                    <a:pt x="800" y="632"/>
                  </a:lnTo>
                  <a:lnTo>
                    <a:pt x="786" y="640"/>
                  </a:lnTo>
                  <a:lnTo>
                    <a:pt x="780" y="646"/>
                  </a:lnTo>
                  <a:lnTo>
                    <a:pt x="778" y="650"/>
                  </a:lnTo>
                  <a:lnTo>
                    <a:pt x="776" y="656"/>
                  </a:lnTo>
                  <a:lnTo>
                    <a:pt x="776" y="674"/>
                  </a:lnTo>
                  <a:lnTo>
                    <a:pt x="782" y="680"/>
                  </a:lnTo>
                  <a:lnTo>
                    <a:pt x="788" y="686"/>
                  </a:lnTo>
                  <a:lnTo>
                    <a:pt x="806" y="694"/>
                  </a:lnTo>
                  <a:lnTo>
                    <a:pt x="828" y="702"/>
                  </a:lnTo>
                  <a:lnTo>
                    <a:pt x="840" y="710"/>
                  </a:lnTo>
                  <a:lnTo>
                    <a:pt x="850" y="718"/>
                  </a:lnTo>
                  <a:lnTo>
                    <a:pt x="848" y="740"/>
                  </a:lnTo>
                  <a:lnTo>
                    <a:pt x="846" y="752"/>
                  </a:lnTo>
                  <a:lnTo>
                    <a:pt x="842" y="756"/>
                  </a:lnTo>
                  <a:lnTo>
                    <a:pt x="840" y="762"/>
                  </a:lnTo>
                  <a:lnTo>
                    <a:pt x="818" y="760"/>
                  </a:lnTo>
                  <a:lnTo>
                    <a:pt x="796" y="758"/>
                  </a:lnTo>
                  <a:lnTo>
                    <a:pt x="778" y="754"/>
                  </a:lnTo>
                  <a:lnTo>
                    <a:pt x="764" y="748"/>
                  </a:lnTo>
                  <a:lnTo>
                    <a:pt x="762" y="734"/>
                  </a:lnTo>
                  <a:lnTo>
                    <a:pt x="760" y="722"/>
                  </a:lnTo>
                  <a:lnTo>
                    <a:pt x="756" y="712"/>
                  </a:lnTo>
                  <a:lnTo>
                    <a:pt x="752" y="702"/>
                  </a:lnTo>
                  <a:lnTo>
                    <a:pt x="744" y="704"/>
                  </a:lnTo>
                  <a:lnTo>
                    <a:pt x="736" y="704"/>
                  </a:lnTo>
                  <a:lnTo>
                    <a:pt x="726" y="710"/>
                  </a:lnTo>
                  <a:lnTo>
                    <a:pt x="716" y="718"/>
                  </a:lnTo>
                  <a:lnTo>
                    <a:pt x="706" y="724"/>
                  </a:lnTo>
                  <a:lnTo>
                    <a:pt x="680" y="724"/>
                  </a:lnTo>
                  <a:lnTo>
                    <a:pt x="670" y="716"/>
                  </a:lnTo>
                  <a:lnTo>
                    <a:pt x="662" y="706"/>
                  </a:lnTo>
                  <a:lnTo>
                    <a:pt x="656" y="698"/>
                  </a:lnTo>
                  <a:lnTo>
                    <a:pt x="652" y="688"/>
                  </a:lnTo>
                  <a:lnTo>
                    <a:pt x="646" y="668"/>
                  </a:lnTo>
                  <a:lnTo>
                    <a:pt x="642" y="652"/>
                  </a:lnTo>
                  <a:lnTo>
                    <a:pt x="630" y="636"/>
                  </a:lnTo>
                  <a:lnTo>
                    <a:pt x="604" y="636"/>
                  </a:lnTo>
                  <a:lnTo>
                    <a:pt x="594" y="636"/>
                  </a:lnTo>
                  <a:lnTo>
                    <a:pt x="588" y="638"/>
                  </a:lnTo>
                  <a:lnTo>
                    <a:pt x="582" y="642"/>
                  </a:lnTo>
                  <a:lnTo>
                    <a:pt x="578" y="648"/>
                  </a:lnTo>
                  <a:lnTo>
                    <a:pt x="574" y="658"/>
                  </a:lnTo>
                  <a:lnTo>
                    <a:pt x="572" y="670"/>
                  </a:lnTo>
                  <a:lnTo>
                    <a:pt x="564" y="676"/>
                  </a:lnTo>
                  <a:lnTo>
                    <a:pt x="556" y="680"/>
                  </a:lnTo>
                  <a:lnTo>
                    <a:pt x="550" y="682"/>
                  </a:lnTo>
                  <a:lnTo>
                    <a:pt x="542" y="686"/>
                  </a:lnTo>
                  <a:lnTo>
                    <a:pt x="542" y="704"/>
                  </a:lnTo>
                  <a:lnTo>
                    <a:pt x="550" y="712"/>
                  </a:lnTo>
                  <a:lnTo>
                    <a:pt x="558" y="726"/>
                  </a:lnTo>
                  <a:lnTo>
                    <a:pt x="562" y="732"/>
                  </a:lnTo>
                  <a:lnTo>
                    <a:pt x="564" y="740"/>
                  </a:lnTo>
                  <a:lnTo>
                    <a:pt x="564" y="748"/>
                  </a:lnTo>
                  <a:lnTo>
                    <a:pt x="562" y="758"/>
                  </a:lnTo>
                  <a:lnTo>
                    <a:pt x="558" y="766"/>
                  </a:lnTo>
                  <a:lnTo>
                    <a:pt x="552" y="772"/>
                  </a:lnTo>
                  <a:lnTo>
                    <a:pt x="536" y="782"/>
                  </a:lnTo>
                  <a:lnTo>
                    <a:pt x="508" y="800"/>
                  </a:lnTo>
                  <a:lnTo>
                    <a:pt x="500" y="810"/>
                  </a:lnTo>
                  <a:lnTo>
                    <a:pt x="500" y="850"/>
                  </a:lnTo>
                  <a:lnTo>
                    <a:pt x="504" y="856"/>
                  </a:lnTo>
                  <a:lnTo>
                    <a:pt x="508" y="860"/>
                  </a:lnTo>
                  <a:lnTo>
                    <a:pt x="518" y="866"/>
                  </a:lnTo>
                  <a:lnTo>
                    <a:pt x="522" y="870"/>
                  </a:lnTo>
                  <a:lnTo>
                    <a:pt x="526" y="878"/>
                  </a:lnTo>
                  <a:lnTo>
                    <a:pt x="528" y="888"/>
                  </a:lnTo>
                  <a:lnTo>
                    <a:pt x="530" y="902"/>
                  </a:lnTo>
                  <a:lnTo>
                    <a:pt x="522" y="918"/>
                  </a:lnTo>
                  <a:lnTo>
                    <a:pt x="510" y="924"/>
                  </a:lnTo>
                  <a:lnTo>
                    <a:pt x="498" y="930"/>
                  </a:lnTo>
                  <a:lnTo>
                    <a:pt x="432" y="95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4" name="Freeform 20"/>
            <p:cNvSpPr/>
            <p:nvPr/>
          </p:nvSpPr>
          <p:spPr bwMode="auto">
            <a:xfrm>
              <a:off x="873125" y="3270250"/>
              <a:ext cx="3095625" cy="1895475"/>
            </a:xfrm>
            <a:custGeom>
              <a:avLst/>
              <a:gdLst>
                <a:gd name="T0" fmla="*/ 1244 w 1950"/>
                <a:gd name="T1" fmla="*/ 1192 h 1194"/>
                <a:gd name="T2" fmla="*/ 1218 w 1950"/>
                <a:gd name="T3" fmla="*/ 1156 h 1194"/>
                <a:gd name="T4" fmla="*/ 1200 w 1950"/>
                <a:gd name="T5" fmla="*/ 1100 h 1194"/>
                <a:gd name="T6" fmla="*/ 1152 w 1950"/>
                <a:gd name="T7" fmla="*/ 1058 h 1194"/>
                <a:gd name="T8" fmla="*/ 1050 w 1950"/>
                <a:gd name="T9" fmla="*/ 1000 h 1194"/>
                <a:gd name="T10" fmla="*/ 970 w 1950"/>
                <a:gd name="T11" fmla="*/ 1022 h 1194"/>
                <a:gd name="T12" fmla="*/ 928 w 1950"/>
                <a:gd name="T13" fmla="*/ 1096 h 1194"/>
                <a:gd name="T14" fmla="*/ 898 w 1950"/>
                <a:gd name="T15" fmla="*/ 1042 h 1194"/>
                <a:gd name="T16" fmla="*/ 872 w 1950"/>
                <a:gd name="T17" fmla="*/ 992 h 1194"/>
                <a:gd name="T18" fmla="*/ 754 w 1950"/>
                <a:gd name="T19" fmla="*/ 1010 h 1194"/>
                <a:gd name="T20" fmla="*/ 634 w 1950"/>
                <a:gd name="T21" fmla="*/ 966 h 1194"/>
                <a:gd name="T22" fmla="*/ 580 w 1950"/>
                <a:gd name="T23" fmla="*/ 900 h 1194"/>
                <a:gd name="T24" fmla="*/ 492 w 1950"/>
                <a:gd name="T25" fmla="*/ 842 h 1194"/>
                <a:gd name="T26" fmla="*/ 468 w 1950"/>
                <a:gd name="T27" fmla="*/ 764 h 1194"/>
                <a:gd name="T28" fmla="*/ 390 w 1950"/>
                <a:gd name="T29" fmla="*/ 726 h 1194"/>
                <a:gd name="T30" fmla="*/ 284 w 1950"/>
                <a:gd name="T31" fmla="*/ 610 h 1194"/>
                <a:gd name="T32" fmla="*/ 182 w 1950"/>
                <a:gd name="T33" fmla="*/ 630 h 1194"/>
                <a:gd name="T34" fmla="*/ 142 w 1950"/>
                <a:gd name="T35" fmla="*/ 552 h 1194"/>
                <a:gd name="T36" fmla="*/ 12 w 1950"/>
                <a:gd name="T37" fmla="*/ 454 h 1194"/>
                <a:gd name="T38" fmla="*/ 8 w 1950"/>
                <a:gd name="T39" fmla="*/ 412 h 1194"/>
                <a:gd name="T40" fmla="*/ 16 w 1950"/>
                <a:gd name="T41" fmla="*/ 290 h 1194"/>
                <a:gd name="T42" fmla="*/ 54 w 1950"/>
                <a:gd name="T43" fmla="*/ 300 h 1194"/>
                <a:gd name="T44" fmla="*/ 104 w 1950"/>
                <a:gd name="T45" fmla="*/ 280 h 1194"/>
                <a:gd name="T46" fmla="*/ 78 w 1950"/>
                <a:gd name="T47" fmla="*/ 126 h 1194"/>
                <a:gd name="T48" fmla="*/ 146 w 1950"/>
                <a:gd name="T49" fmla="*/ 98 h 1194"/>
                <a:gd name="T50" fmla="*/ 216 w 1950"/>
                <a:gd name="T51" fmla="*/ 72 h 1194"/>
                <a:gd name="T52" fmla="*/ 304 w 1950"/>
                <a:gd name="T53" fmla="*/ 6 h 1194"/>
                <a:gd name="T54" fmla="*/ 386 w 1950"/>
                <a:gd name="T55" fmla="*/ 48 h 1194"/>
                <a:gd name="T56" fmla="*/ 470 w 1950"/>
                <a:gd name="T57" fmla="*/ 10 h 1194"/>
                <a:gd name="T58" fmla="*/ 510 w 1950"/>
                <a:gd name="T59" fmla="*/ 56 h 1194"/>
                <a:gd name="T60" fmla="*/ 622 w 1950"/>
                <a:gd name="T61" fmla="*/ 72 h 1194"/>
                <a:gd name="T62" fmla="*/ 710 w 1950"/>
                <a:gd name="T63" fmla="*/ 56 h 1194"/>
                <a:gd name="T64" fmla="*/ 804 w 1950"/>
                <a:gd name="T65" fmla="*/ 44 h 1194"/>
                <a:gd name="T66" fmla="*/ 898 w 1950"/>
                <a:gd name="T67" fmla="*/ 30 h 1194"/>
                <a:gd name="T68" fmla="*/ 1046 w 1950"/>
                <a:gd name="T69" fmla="*/ 38 h 1194"/>
                <a:gd name="T70" fmla="*/ 1106 w 1950"/>
                <a:gd name="T71" fmla="*/ 114 h 1194"/>
                <a:gd name="T72" fmla="*/ 1092 w 1950"/>
                <a:gd name="T73" fmla="*/ 220 h 1194"/>
                <a:gd name="T74" fmla="*/ 1118 w 1950"/>
                <a:gd name="T75" fmla="*/ 378 h 1194"/>
                <a:gd name="T76" fmla="*/ 1192 w 1950"/>
                <a:gd name="T77" fmla="*/ 440 h 1194"/>
                <a:gd name="T78" fmla="*/ 1308 w 1950"/>
                <a:gd name="T79" fmla="*/ 502 h 1194"/>
                <a:gd name="T80" fmla="*/ 1406 w 1950"/>
                <a:gd name="T81" fmla="*/ 546 h 1194"/>
                <a:gd name="T82" fmla="*/ 1586 w 1950"/>
                <a:gd name="T83" fmla="*/ 576 h 1194"/>
                <a:gd name="T84" fmla="*/ 1666 w 1950"/>
                <a:gd name="T85" fmla="*/ 682 h 1194"/>
                <a:gd name="T86" fmla="*/ 1706 w 1950"/>
                <a:gd name="T87" fmla="*/ 676 h 1194"/>
                <a:gd name="T88" fmla="*/ 1794 w 1950"/>
                <a:gd name="T89" fmla="*/ 616 h 1194"/>
                <a:gd name="T90" fmla="*/ 1848 w 1950"/>
                <a:gd name="T91" fmla="*/ 632 h 1194"/>
                <a:gd name="T92" fmla="*/ 1926 w 1950"/>
                <a:gd name="T93" fmla="*/ 788 h 1194"/>
                <a:gd name="T94" fmla="*/ 1930 w 1950"/>
                <a:gd name="T95" fmla="*/ 878 h 1194"/>
                <a:gd name="T96" fmla="*/ 1940 w 1950"/>
                <a:gd name="T97" fmla="*/ 976 h 1194"/>
                <a:gd name="T98" fmla="*/ 1930 w 1950"/>
                <a:gd name="T99" fmla="*/ 1002 h 1194"/>
                <a:gd name="T100" fmla="*/ 1872 w 1950"/>
                <a:gd name="T101" fmla="*/ 1006 h 1194"/>
                <a:gd name="T102" fmla="*/ 1866 w 1950"/>
                <a:gd name="T103" fmla="*/ 1096 h 1194"/>
                <a:gd name="T104" fmla="*/ 1772 w 1950"/>
                <a:gd name="T105" fmla="*/ 1052 h 1194"/>
                <a:gd name="T106" fmla="*/ 1744 w 1950"/>
                <a:gd name="T107" fmla="*/ 1124 h 1194"/>
                <a:gd name="T108" fmla="*/ 1696 w 1950"/>
                <a:gd name="T109" fmla="*/ 1086 h 1194"/>
                <a:gd name="T110" fmla="*/ 1594 w 1950"/>
                <a:gd name="T111" fmla="*/ 1048 h 1194"/>
                <a:gd name="T112" fmla="*/ 1498 w 1950"/>
                <a:gd name="T113" fmla="*/ 1102 h 1194"/>
                <a:gd name="T114" fmla="*/ 1430 w 1950"/>
                <a:gd name="T115" fmla="*/ 1144 h 1194"/>
                <a:gd name="T116" fmla="*/ 1342 w 1950"/>
                <a:gd name="T117" fmla="*/ 1194 h 119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50" h="1194">
                  <a:moveTo>
                    <a:pt x="1342" y="1194"/>
                  </a:moveTo>
                  <a:lnTo>
                    <a:pt x="1342" y="1194"/>
                  </a:lnTo>
                  <a:lnTo>
                    <a:pt x="1336" y="1192"/>
                  </a:lnTo>
                  <a:lnTo>
                    <a:pt x="1324" y="1188"/>
                  </a:lnTo>
                  <a:lnTo>
                    <a:pt x="1298" y="1186"/>
                  </a:lnTo>
                  <a:lnTo>
                    <a:pt x="1258" y="1186"/>
                  </a:lnTo>
                  <a:lnTo>
                    <a:pt x="1244" y="1192"/>
                  </a:lnTo>
                  <a:lnTo>
                    <a:pt x="1226" y="1188"/>
                  </a:lnTo>
                  <a:lnTo>
                    <a:pt x="1216" y="1184"/>
                  </a:lnTo>
                  <a:lnTo>
                    <a:pt x="1212" y="1182"/>
                  </a:lnTo>
                  <a:lnTo>
                    <a:pt x="1210" y="1180"/>
                  </a:lnTo>
                  <a:lnTo>
                    <a:pt x="1210" y="1172"/>
                  </a:lnTo>
                  <a:lnTo>
                    <a:pt x="1214" y="1164"/>
                  </a:lnTo>
                  <a:lnTo>
                    <a:pt x="1218" y="1156"/>
                  </a:lnTo>
                  <a:lnTo>
                    <a:pt x="1224" y="1146"/>
                  </a:lnTo>
                  <a:lnTo>
                    <a:pt x="1228" y="1136"/>
                  </a:lnTo>
                  <a:lnTo>
                    <a:pt x="1228" y="1114"/>
                  </a:lnTo>
                  <a:lnTo>
                    <a:pt x="1216" y="1108"/>
                  </a:lnTo>
                  <a:lnTo>
                    <a:pt x="1206" y="1104"/>
                  </a:lnTo>
                  <a:lnTo>
                    <a:pt x="1200" y="1100"/>
                  </a:lnTo>
                  <a:lnTo>
                    <a:pt x="1194" y="1094"/>
                  </a:lnTo>
                  <a:lnTo>
                    <a:pt x="1192" y="1088"/>
                  </a:lnTo>
                  <a:lnTo>
                    <a:pt x="1190" y="1082"/>
                  </a:lnTo>
                  <a:lnTo>
                    <a:pt x="1186" y="1068"/>
                  </a:lnTo>
                  <a:lnTo>
                    <a:pt x="1180" y="1058"/>
                  </a:lnTo>
                  <a:lnTo>
                    <a:pt x="1152" y="1058"/>
                  </a:lnTo>
                  <a:lnTo>
                    <a:pt x="1128" y="1052"/>
                  </a:lnTo>
                  <a:lnTo>
                    <a:pt x="1112" y="1028"/>
                  </a:lnTo>
                  <a:lnTo>
                    <a:pt x="1092" y="1022"/>
                  </a:lnTo>
                  <a:lnTo>
                    <a:pt x="1074" y="1014"/>
                  </a:lnTo>
                  <a:lnTo>
                    <a:pt x="1060" y="1006"/>
                  </a:lnTo>
                  <a:lnTo>
                    <a:pt x="1050" y="1000"/>
                  </a:lnTo>
                  <a:lnTo>
                    <a:pt x="1038" y="994"/>
                  </a:lnTo>
                  <a:lnTo>
                    <a:pt x="1002" y="994"/>
                  </a:lnTo>
                  <a:lnTo>
                    <a:pt x="992" y="1002"/>
                  </a:lnTo>
                  <a:lnTo>
                    <a:pt x="982" y="1012"/>
                  </a:lnTo>
                  <a:lnTo>
                    <a:pt x="970" y="1022"/>
                  </a:lnTo>
                  <a:lnTo>
                    <a:pt x="956" y="1028"/>
                  </a:lnTo>
                  <a:lnTo>
                    <a:pt x="944" y="1040"/>
                  </a:lnTo>
                  <a:lnTo>
                    <a:pt x="936" y="1056"/>
                  </a:lnTo>
                  <a:lnTo>
                    <a:pt x="932" y="1076"/>
                  </a:lnTo>
                  <a:lnTo>
                    <a:pt x="928" y="1096"/>
                  </a:lnTo>
                  <a:lnTo>
                    <a:pt x="912" y="1092"/>
                  </a:lnTo>
                  <a:lnTo>
                    <a:pt x="906" y="1090"/>
                  </a:lnTo>
                  <a:lnTo>
                    <a:pt x="902" y="1086"/>
                  </a:lnTo>
                  <a:lnTo>
                    <a:pt x="896" y="1076"/>
                  </a:lnTo>
                  <a:lnTo>
                    <a:pt x="894" y="1066"/>
                  </a:lnTo>
                  <a:lnTo>
                    <a:pt x="894" y="1054"/>
                  </a:lnTo>
                  <a:lnTo>
                    <a:pt x="898" y="1042"/>
                  </a:lnTo>
                  <a:lnTo>
                    <a:pt x="902" y="1030"/>
                  </a:lnTo>
                  <a:lnTo>
                    <a:pt x="908" y="1020"/>
                  </a:lnTo>
                  <a:lnTo>
                    <a:pt x="908" y="1004"/>
                  </a:lnTo>
                  <a:lnTo>
                    <a:pt x="894" y="996"/>
                  </a:lnTo>
                  <a:lnTo>
                    <a:pt x="886" y="992"/>
                  </a:lnTo>
                  <a:lnTo>
                    <a:pt x="872" y="992"/>
                  </a:lnTo>
                  <a:lnTo>
                    <a:pt x="822" y="1002"/>
                  </a:lnTo>
                  <a:lnTo>
                    <a:pt x="802" y="1008"/>
                  </a:lnTo>
                  <a:lnTo>
                    <a:pt x="782" y="1018"/>
                  </a:lnTo>
                  <a:lnTo>
                    <a:pt x="772" y="1016"/>
                  </a:lnTo>
                  <a:lnTo>
                    <a:pt x="762" y="1014"/>
                  </a:lnTo>
                  <a:lnTo>
                    <a:pt x="754" y="1010"/>
                  </a:lnTo>
                  <a:lnTo>
                    <a:pt x="748" y="1006"/>
                  </a:lnTo>
                  <a:lnTo>
                    <a:pt x="736" y="994"/>
                  </a:lnTo>
                  <a:lnTo>
                    <a:pt x="728" y="982"/>
                  </a:lnTo>
                  <a:lnTo>
                    <a:pt x="714" y="966"/>
                  </a:lnTo>
                  <a:lnTo>
                    <a:pt x="634" y="966"/>
                  </a:lnTo>
                  <a:lnTo>
                    <a:pt x="626" y="960"/>
                  </a:lnTo>
                  <a:lnTo>
                    <a:pt x="620" y="954"/>
                  </a:lnTo>
                  <a:lnTo>
                    <a:pt x="612" y="938"/>
                  </a:lnTo>
                  <a:lnTo>
                    <a:pt x="606" y="922"/>
                  </a:lnTo>
                  <a:lnTo>
                    <a:pt x="600" y="908"/>
                  </a:lnTo>
                  <a:lnTo>
                    <a:pt x="584" y="904"/>
                  </a:lnTo>
                  <a:lnTo>
                    <a:pt x="580" y="900"/>
                  </a:lnTo>
                  <a:lnTo>
                    <a:pt x="576" y="894"/>
                  </a:lnTo>
                  <a:lnTo>
                    <a:pt x="554" y="878"/>
                  </a:lnTo>
                  <a:lnTo>
                    <a:pt x="514" y="864"/>
                  </a:lnTo>
                  <a:lnTo>
                    <a:pt x="500" y="852"/>
                  </a:lnTo>
                  <a:lnTo>
                    <a:pt x="492" y="842"/>
                  </a:lnTo>
                  <a:lnTo>
                    <a:pt x="486" y="832"/>
                  </a:lnTo>
                  <a:lnTo>
                    <a:pt x="482" y="824"/>
                  </a:lnTo>
                  <a:lnTo>
                    <a:pt x="480" y="816"/>
                  </a:lnTo>
                  <a:lnTo>
                    <a:pt x="480" y="808"/>
                  </a:lnTo>
                  <a:lnTo>
                    <a:pt x="478" y="784"/>
                  </a:lnTo>
                  <a:lnTo>
                    <a:pt x="468" y="764"/>
                  </a:lnTo>
                  <a:lnTo>
                    <a:pt x="424" y="766"/>
                  </a:lnTo>
                  <a:lnTo>
                    <a:pt x="406" y="758"/>
                  </a:lnTo>
                  <a:lnTo>
                    <a:pt x="400" y="754"/>
                  </a:lnTo>
                  <a:lnTo>
                    <a:pt x="396" y="750"/>
                  </a:lnTo>
                  <a:lnTo>
                    <a:pt x="392" y="740"/>
                  </a:lnTo>
                  <a:lnTo>
                    <a:pt x="390" y="726"/>
                  </a:lnTo>
                  <a:lnTo>
                    <a:pt x="380" y="716"/>
                  </a:lnTo>
                  <a:lnTo>
                    <a:pt x="372" y="710"/>
                  </a:lnTo>
                  <a:lnTo>
                    <a:pt x="358" y="700"/>
                  </a:lnTo>
                  <a:lnTo>
                    <a:pt x="318" y="666"/>
                  </a:lnTo>
                  <a:lnTo>
                    <a:pt x="284" y="610"/>
                  </a:lnTo>
                  <a:lnTo>
                    <a:pt x="260" y="610"/>
                  </a:lnTo>
                  <a:lnTo>
                    <a:pt x="252" y="612"/>
                  </a:lnTo>
                  <a:lnTo>
                    <a:pt x="242" y="616"/>
                  </a:lnTo>
                  <a:lnTo>
                    <a:pt x="230" y="622"/>
                  </a:lnTo>
                  <a:lnTo>
                    <a:pt x="218" y="630"/>
                  </a:lnTo>
                  <a:lnTo>
                    <a:pt x="182" y="630"/>
                  </a:lnTo>
                  <a:lnTo>
                    <a:pt x="170" y="620"/>
                  </a:lnTo>
                  <a:lnTo>
                    <a:pt x="162" y="612"/>
                  </a:lnTo>
                  <a:lnTo>
                    <a:pt x="156" y="602"/>
                  </a:lnTo>
                  <a:lnTo>
                    <a:pt x="150" y="592"/>
                  </a:lnTo>
                  <a:lnTo>
                    <a:pt x="144" y="572"/>
                  </a:lnTo>
                  <a:lnTo>
                    <a:pt x="142" y="552"/>
                  </a:lnTo>
                  <a:lnTo>
                    <a:pt x="112" y="506"/>
                  </a:lnTo>
                  <a:lnTo>
                    <a:pt x="100" y="494"/>
                  </a:lnTo>
                  <a:lnTo>
                    <a:pt x="88" y="486"/>
                  </a:lnTo>
                  <a:lnTo>
                    <a:pt x="74" y="478"/>
                  </a:lnTo>
                  <a:lnTo>
                    <a:pt x="62" y="472"/>
                  </a:lnTo>
                  <a:lnTo>
                    <a:pt x="36" y="462"/>
                  </a:lnTo>
                  <a:lnTo>
                    <a:pt x="12" y="454"/>
                  </a:lnTo>
                  <a:lnTo>
                    <a:pt x="4" y="448"/>
                  </a:lnTo>
                  <a:lnTo>
                    <a:pt x="0" y="442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0"/>
                  </a:lnTo>
                  <a:lnTo>
                    <a:pt x="8" y="412"/>
                  </a:lnTo>
                  <a:lnTo>
                    <a:pt x="14" y="406"/>
                  </a:lnTo>
                  <a:lnTo>
                    <a:pt x="18" y="400"/>
                  </a:lnTo>
                  <a:lnTo>
                    <a:pt x="22" y="388"/>
                  </a:lnTo>
                  <a:lnTo>
                    <a:pt x="26" y="316"/>
                  </a:lnTo>
                  <a:lnTo>
                    <a:pt x="18" y="296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6" y="284"/>
                  </a:lnTo>
                  <a:lnTo>
                    <a:pt x="20" y="282"/>
                  </a:lnTo>
                  <a:lnTo>
                    <a:pt x="36" y="280"/>
                  </a:lnTo>
                  <a:lnTo>
                    <a:pt x="48" y="288"/>
                  </a:lnTo>
                  <a:lnTo>
                    <a:pt x="54" y="300"/>
                  </a:lnTo>
                  <a:lnTo>
                    <a:pt x="58" y="308"/>
                  </a:lnTo>
                  <a:lnTo>
                    <a:pt x="64" y="314"/>
                  </a:lnTo>
                  <a:lnTo>
                    <a:pt x="70" y="318"/>
                  </a:lnTo>
                  <a:lnTo>
                    <a:pt x="78" y="320"/>
                  </a:lnTo>
                  <a:lnTo>
                    <a:pt x="86" y="316"/>
                  </a:lnTo>
                  <a:lnTo>
                    <a:pt x="94" y="308"/>
                  </a:lnTo>
                  <a:lnTo>
                    <a:pt x="104" y="280"/>
                  </a:lnTo>
                  <a:lnTo>
                    <a:pt x="98" y="216"/>
                  </a:lnTo>
                  <a:lnTo>
                    <a:pt x="80" y="166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8" y="126"/>
                  </a:lnTo>
                  <a:lnTo>
                    <a:pt x="80" y="118"/>
                  </a:lnTo>
                  <a:lnTo>
                    <a:pt x="84" y="112"/>
                  </a:lnTo>
                  <a:lnTo>
                    <a:pt x="90" y="104"/>
                  </a:lnTo>
                  <a:lnTo>
                    <a:pt x="98" y="98"/>
                  </a:lnTo>
                  <a:lnTo>
                    <a:pt x="108" y="82"/>
                  </a:lnTo>
                  <a:lnTo>
                    <a:pt x="146" y="98"/>
                  </a:lnTo>
                  <a:lnTo>
                    <a:pt x="182" y="98"/>
                  </a:lnTo>
                  <a:lnTo>
                    <a:pt x="190" y="92"/>
                  </a:lnTo>
                  <a:lnTo>
                    <a:pt x="198" y="86"/>
                  </a:lnTo>
                  <a:lnTo>
                    <a:pt x="206" y="80"/>
                  </a:lnTo>
                  <a:lnTo>
                    <a:pt x="216" y="72"/>
                  </a:lnTo>
                  <a:lnTo>
                    <a:pt x="226" y="48"/>
                  </a:lnTo>
                  <a:lnTo>
                    <a:pt x="238" y="30"/>
                  </a:lnTo>
                  <a:lnTo>
                    <a:pt x="244" y="22"/>
                  </a:lnTo>
                  <a:lnTo>
                    <a:pt x="254" y="14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304" y="6"/>
                  </a:lnTo>
                  <a:lnTo>
                    <a:pt x="350" y="34"/>
                  </a:lnTo>
                  <a:lnTo>
                    <a:pt x="352" y="42"/>
                  </a:lnTo>
                  <a:lnTo>
                    <a:pt x="356" y="48"/>
                  </a:lnTo>
                  <a:lnTo>
                    <a:pt x="362" y="50"/>
                  </a:lnTo>
                  <a:lnTo>
                    <a:pt x="368" y="50"/>
                  </a:lnTo>
                  <a:lnTo>
                    <a:pt x="386" y="48"/>
                  </a:lnTo>
                  <a:lnTo>
                    <a:pt x="402" y="42"/>
                  </a:lnTo>
                  <a:lnTo>
                    <a:pt x="438" y="36"/>
                  </a:lnTo>
                  <a:lnTo>
                    <a:pt x="454" y="20"/>
                  </a:lnTo>
                  <a:lnTo>
                    <a:pt x="458" y="14"/>
                  </a:lnTo>
                  <a:lnTo>
                    <a:pt x="464" y="10"/>
                  </a:lnTo>
                  <a:lnTo>
                    <a:pt x="470" y="10"/>
                  </a:lnTo>
                  <a:lnTo>
                    <a:pt x="476" y="10"/>
                  </a:lnTo>
                  <a:lnTo>
                    <a:pt x="486" y="14"/>
                  </a:lnTo>
                  <a:lnTo>
                    <a:pt x="496" y="22"/>
                  </a:lnTo>
                  <a:lnTo>
                    <a:pt x="498" y="38"/>
                  </a:lnTo>
                  <a:lnTo>
                    <a:pt x="498" y="44"/>
                  </a:lnTo>
                  <a:lnTo>
                    <a:pt x="500" y="48"/>
                  </a:lnTo>
                  <a:lnTo>
                    <a:pt x="510" y="56"/>
                  </a:lnTo>
                  <a:lnTo>
                    <a:pt x="528" y="68"/>
                  </a:lnTo>
                  <a:lnTo>
                    <a:pt x="564" y="82"/>
                  </a:lnTo>
                  <a:lnTo>
                    <a:pt x="594" y="82"/>
                  </a:lnTo>
                  <a:lnTo>
                    <a:pt x="608" y="76"/>
                  </a:lnTo>
                  <a:lnTo>
                    <a:pt x="622" y="72"/>
                  </a:lnTo>
                  <a:lnTo>
                    <a:pt x="638" y="68"/>
                  </a:lnTo>
                  <a:lnTo>
                    <a:pt x="658" y="66"/>
                  </a:lnTo>
                  <a:lnTo>
                    <a:pt x="678" y="56"/>
                  </a:lnTo>
                  <a:lnTo>
                    <a:pt x="686" y="54"/>
                  </a:lnTo>
                  <a:lnTo>
                    <a:pt x="694" y="54"/>
                  </a:lnTo>
                  <a:lnTo>
                    <a:pt x="700" y="54"/>
                  </a:lnTo>
                  <a:lnTo>
                    <a:pt x="710" y="56"/>
                  </a:lnTo>
                  <a:lnTo>
                    <a:pt x="734" y="68"/>
                  </a:lnTo>
                  <a:lnTo>
                    <a:pt x="776" y="68"/>
                  </a:lnTo>
                  <a:lnTo>
                    <a:pt x="784" y="60"/>
                  </a:lnTo>
                  <a:lnTo>
                    <a:pt x="788" y="54"/>
                  </a:lnTo>
                  <a:lnTo>
                    <a:pt x="794" y="48"/>
                  </a:lnTo>
                  <a:lnTo>
                    <a:pt x="804" y="44"/>
                  </a:lnTo>
                  <a:lnTo>
                    <a:pt x="824" y="28"/>
                  </a:lnTo>
                  <a:lnTo>
                    <a:pt x="834" y="22"/>
                  </a:lnTo>
                  <a:lnTo>
                    <a:pt x="844" y="18"/>
                  </a:lnTo>
                  <a:lnTo>
                    <a:pt x="854" y="18"/>
                  </a:lnTo>
                  <a:lnTo>
                    <a:pt x="866" y="18"/>
                  </a:lnTo>
                  <a:lnTo>
                    <a:pt x="882" y="24"/>
                  </a:lnTo>
                  <a:lnTo>
                    <a:pt x="898" y="30"/>
                  </a:lnTo>
                  <a:lnTo>
                    <a:pt x="926" y="30"/>
                  </a:lnTo>
                  <a:lnTo>
                    <a:pt x="956" y="26"/>
                  </a:lnTo>
                  <a:lnTo>
                    <a:pt x="986" y="24"/>
                  </a:lnTo>
                  <a:lnTo>
                    <a:pt x="1018" y="24"/>
                  </a:lnTo>
                  <a:lnTo>
                    <a:pt x="1046" y="38"/>
                  </a:lnTo>
                  <a:lnTo>
                    <a:pt x="1060" y="52"/>
                  </a:lnTo>
                  <a:lnTo>
                    <a:pt x="1072" y="60"/>
                  </a:lnTo>
                  <a:lnTo>
                    <a:pt x="1086" y="66"/>
                  </a:lnTo>
                  <a:lnTo>
                    <a:pt x="1088" y="90"/>
                  </a:lnTo>
                  <a:lnTo>
                    <a:pt x="1096" y="100"/>
                  </a:lnTo>
                  <a:lnTo>
                    <a:pt x="1106" y="114"/>
                  </a:lnTo>
                  <a:lnTo>
                    <a:pt x="1110" y="122"/>
                  </a:lnTo>
                  <a:lnTo>
                    <a:pt x="1112" y="130"/>
                  </a:lnTo>
                  <a:lnTo>
                    <a:pt x="1112" y="140"/>
                  </a:lnTo>
                  <a:lnTo>
                    <a:pt x="1110" y="152"/>
                  </a:lnTo>
                  <a:lnTo>
                    <a:pt x="1092" y="182"/>
                  </a:lnTo>
                  <a:lnTo>
                    <a:pt x="1092" y="220"/>
                  </a:lnTo>
                  <a:lnTo>
                    <a:pt x="1094" y="246"/>
                  </a:lnTo>
                  <a:lnTo>
                    <a:pt x="1096" y="270"/>
                  </a:lnTo>
                  <a:lnTo>
                    <a:pt x="1096" y="294"/>
                  </a:lnTo>
                  <a:lnTo>
                    <a:pt x="1100" y="320"/>
                  </a:lnTo>
                  <a:lnTo>
                    <a:pt x="1104" y="344"/>
                  </a:lnTo>
                  <a:lnTo>
                    <a:pt x="1112" y="368"/>
                  </a:lnTo>
                  <a:lnTo>
                    <a:pt x="1118" y="378"/>
                  </a:lnTo>
                  <a:lnTo>
                    <a:pt x="1126" y="390"/>
                  </a:lnTo>
                  <a:lnTo>
                    <a:pt x="1134" y="402"/>
                  </a:lnTo>
                  <a:lnTo>
                    <a:pt x="1144" y="412"/>
                  </a:lnTo>
                  <a:lnTo>
                    <a:pt x="1166" y="426"/>
                  </a:lnTo>
                  <a:lnTo>
                    <a:pt x="1178" y="432"/>
                  </a:lnTo>
                  <a:lnTo>
                    <a:pt x="1192" y="440"/>
                  </a:lnTo>
                  <a:lnTo>
                    <a:pt x="1236" y="446"/>
                  </a:lnTo>
                  <a:lnTo>
                    <a:pt x="1244" y="460"/>
                  </a:lnTo>
                  <a:lnTo>
                    <a:pt x="1254" y="472"/>
                  </a:lnTo>
                  <a:lnTo>
                    <a:pt x="1266" y="482"/>
                  </a:lnTo>
                  <a:lnTo>
                    <a:pt x="1278" y="490"/>
                  </a:lnTo>
                  <a:lnTo>
                    <a:pt x="1292" y="496"/>
                  </a:lnTo>
                  <a:lnTo>
                    <a:pt x="1308" y="502"/>
                  </a:lnTo>
                  <a:lnTo>
                    <a:pt x="1324" y="506"/>
                  </a:lnTo>
                  <a:lnTo>
                    <a:pt x="1344" y="510"/>
                  </a:lnTo>
                  <a:lnTo>
                    <a:pt x="1360" y="522"/>
                  </a:lnTo>
                  <a:lnTo>
                    <a:pt x="1376" y="534"/>
                  </a:lnTo>
                  <a:lnTo>
                    <a:pt x="1384" y="538"/>
                  </a:lnTo>
                  <a:lnTo>
                    <a:pt x="1394" y="542"/>
                  </a:lnTo>
                  <a:lnTo>
                    <a:pt x="1406" y="546"/>
                  </a:lnTo>
                  <a:lnTo>
                    <a:pt x="1420" y="548"/>
                  </a:lnTo>
                  <a:lnTo>
                    <a:pt x="1528" y="546"/>
                  </a:lnTo>
                  <a:lnTo>
                    <a:pt x="1552" y="554"/>
                  </a:lnTo>
                  <a:lnTo>
                    <a:pt x="1586" y="576"/>
                  </a:lnTo>
                  <a:lnTo>
                    <a:pt x="1606" y="622"/>
                  </a:lnTo>
                  <a:lnTo>
                    <a:pt x="1610" y="640"/>
                  </a:lnTo>
                  <a:lnTo>
                    <a:pt x="1616" y="652"/>
                  </a:lnTo>
                  <a:lnTo>
                    <a:pt x="1626" y="664"/>
                  </a:lnTo>
                  <a:lnTo>
                    <a:pt x="1644" y="682"/>
                  </a:lnTo>
                  <a:lnTo>
                    <a:pt x="1666" y="682"/>
                  </a:lnTo>
                  <a:lnTo>
                    <a:pt x="1678" y="664"/>
                  </a:lnTo>
                  <a:lnTo>
                    <a:pt x="1696" y="662"/>
                  </a:lnTo>
                  <a:lnTo>
                    <a:pt x="1698" y="666"/>
                  </a:lnTo>
                  <a:lnTo>
                    <a:pt x="1698" y="670"/>
                  </a:lnTo>
                  <a:lnTo>
                    <a:pt x="1706" y="676"/>
                  </a:lnTo>
                  <a:lnTo>
                    <a:pt x="1716" y="680"/>
                  </a:lnTo>
                  <a:lnTo>
                    <a:pt x="1728" y="682"/>
                  </a:lnTo>
                  <a:lnTo>
                    <a:pt x="1764" y="660"/>
                  </a:lnTo>
                  <a:lnTo>
                    <a:pt x="1774" y="646"/>
                  </a:lnTo>
                  <a:lnTo>
                    <a:pt x="1784" y="632"/>
                  </a:lnTo>
                  <a:lnTo>
                    <a:pt x="1794" y="616"/>
                  </a:lnTo>
                  <a:lnTo>
                    <a:pt x="1804" y="604"/>
                  </a:lnTo>
                  <a:lnTo>
                    <a:pt x="1808" y="602"/>
                  </a:lnTo>
                  <a:lnTo>
                    <a:pt x="1814" y="610"/>
                  </a:lnTo>
                  <a:lnTo>
                    <a:pt x="1824" y="616"/>
                  </a:lnTo>
                  <a:lnTo>
                    <a:pt x="1848" y="632"/>
                  </a:lnTo>
                  <a:lnTo>
                    <a:pt x="1850" y="642"/>
                  </a:lnTo>
                  <a:lnTo>
                    <a:pt x="1856" y="654"/>
                  </a:lnTo>
                  <a:lnTo>
                    <a:pt x="1868" y="676"/>
                  </a:lnTo>
                  <a:lnTo>
                    <a:pt x="1886" y="698"/>
                  </a:lnTo>
                  <a:lnTo>
                    <a:pt x="1906" y="722"/>
                  </a:lnTo>
                  <a:lnTo>
                    <a:pt x="1926" y="788"/>
                  </a:lnTo>
                  <a:lnTo>
                    <a:pt x="1934" y="800"/>
                  </a:lnTo>
                  <a:lnTo>
                    <a:pt x="1942" y="814"/>
                  </a:lnTo>
                  <a:lnTo>
                    <a:pt x="1948" y="830"/>
                  </a:lnTo>
                  <a:lnTo>
                    <a:pt x="1950" y="840"/>
                  </a:lnTo>
                  <a:lnTo>
                    <a:pt x="1950" y="850"/>
                  </a:lnTo>
                  <a:lnTo>
                    <a:pt x="1938" y="866"/>
                  </a:lnTo>
                  <a:lnTo>
                    <a:pt x="1930" y="878"/>
                  </a:lnTo>
                  <a:lnTo>
                    <a:pt x="1928" y="892"/>
                  </a:lnTo>
                  <a:lnTo>
                    <a:pt x="1928" y="918"/>
                  </a:lnTo>
                  <a:lnTo>
                    <a:pt x="1932" y="932"/>
                  </a:lnTo>
                  <a:lnTo>
                    <a:pt x="1938" y="948"/>
                  </a:lnTo>
                  <a:lnTo>
                    <a:pt x="1940" y="958"/>
                  </a:lnTo>
                  <a:lnTo>
                    <a:pt x="1942" y="966"/>
                  </a:lnTo>
                  <a:lnTo>
                    <a:pt x="1940" y="976"/>
                  </a:lnTo>
                  <a:lnTo>
                    <a:pt x="1938" y="986"/>
                  </a:lnTo>
                  <a:lnTo>
                    <a:pt x="1938" y="1008"/>
                  </a:lnTo>
                  <a:lnTo>
                    <a:pt x="1932" y="1008"/>
                  </a:lnTo>
                  <a:lnTo>
                    <a:pt x="1932" y="1004"/>
                  </a:lnTo>
                  <a:lnTo>
                    <a:pt x="1930" y="1002"/>
                  </a:lnTo>
                  <a:lnTo>
                    <a:pt x="1924" y="996"/>
                  </a:lnTo>
                  <a:lnTo>
                    <a:pt x="1918" y="992"/>
                  </a:lnTo>
                  <a:lnTo>
                    <a:pt x="1912" y="988"/>
                  </a:lnTo>
                  <a:lnTo>
                    <a:pt x="1896" y="990"/>
                  </a:lnTo>
                  <a:lnTo>
                    <a:pt x="1886" y="994"/>
                  </a:lnTo>
                  <a:lnTo>
                    <a:pt x="1880" y="998"/>
                  </a:lnTo>
                  <a:lnTo>
                    <a:pt x="1872" y="1006"/>
                  </a:lnTo>
                  <a:lnTo>
                    <a:pt x="1872" y="1018"/>
                  </a:lnTo>
                  <a:lnTo>
                    <a:pt x="1876" y="1032"/>
                  </a:lnTo>
                  <a:lnTo>
                    <a:pt x="1882" y="1066"/>
                  </a:lnTo>
                  <a:lnTo>
                    <a:pt x="1880" y="1092"/>
                  </a:lnTo>
                  <a:lnTo>
                    <a:pt x="1866" y="1096"/>
                  </a:lnTo>
                  <a:lnTo>
                    <a:pt x="1842" y="1096"/>
                  </a:lnTo>
                  <a:lnTo>
                    <a:pt x="1810" y="1054"/>
                  </a:lnTo>
                  <a:lnTo>
                    <a:pt x="1796" y="1050"/>
                  </a:lnTo>
                  <a:lnTo>
                    <a:pt x="1782" y="1048"/>
                  </a:lnTo>
                  <a:lnTo>
                    <a:pt x="1772" y="1052"/>
                  </a:lnTo>
                  <a:lnTo>
                    <a:pt x="1762" y="1058"/>
                  </a:lnTo>
                  <a:lnTo>
                    <a:pt x="1756" y="1068"/>
                  </a:lnTo>
                  <a:lnTo>
                    <a:pt x="1752" y="1078"/>
                  </a:lnTo>
                  <a:lnTo>
                    <a:pt x="1752" y="1092"/>
                  </a:lnTo>
                  <a:lnTo>
                    <a:pt x="1754" y="1108"/>
                  </a:lnTo>
                  <a:lnTo>
                    <a:pt x="1748" y="1116"/>
                  </a:lnTo>
                  <a:lnTo>
                    <a:pt x="1744" y="1124"/>
                  </a:lnTo>
                  <a:lnTo>
                    <a:pt x="1730" y="1122"/>
                  </a:lnTo>
                  <a:lnTo>
                    <a:pt x="1718" y="1118"/>
                  </a:lnTo>
                  <a:lnTo>
                    <a:pt x="1706" y="1112"/>
                  </a:lnTo>
                  <a:lnTo>
                    <a:pt x="1700" y="1108"/>
                  </a:lnTo>
                  <a:lnTo>
                    <a:pt x="1696" y="1086"/>
                  </a:lnTo>
                  <a:lnTo>
                    <a:pt x="1678" y="1076"/>
                  </a:lnTo>
                  <a:lnTo>
                    <a:pt x="1660" y="1070"/>
                  </a:lnTo>
                  <a:lnTo>
                    <a:pt x="1632" y="1060"/>
                  </a:lnTo>
                  <a:lnTo>
                    <a:pt x="1620" y="1046"/>
                  </a:lnTo>
                  <a:lnTo>
                    <a:pt x="1600" y="1046"/>
                  </a:lnTo>
                  <a:lnTo>
                    <a:pt x="1594" y="1048"/>
                  </a:lnTo>
                  <a:lnTo>
                    <a:pt x="1588" y="1050"/>
                  </a:lnTo>
                  <a:lnTo>
                    <a:pt x="1580" y="1058"/>
                  </a:lnTo>
                  <a:lnTo>
                    <a:pt x="1566" y="1070"/>
                  </a:lnTo>
                  <a:lnTo>
                    <a:pt x="1522" y="1094"/>
                  </a:lnTo>
                  <a:lnTo>
                    <a:pt x="1504" y="1100"/>
                  </a:lnTo>
                  <a:lnTo>
                    <a:pt x="1498" y="1102"/>
                  </a:lnTo>
                  <a:lnTo>
                    <a:pt x="1492" y="1106"/>
                  </a:lnTo>
                  <a:lnTo>
                    <a:pt x="1486" y="1116"/>
                  </a:lnTo>
                  <a:lnTo>
                    <a:pt x="1474" y="1132"/>
                  </a:lnTo>
                  <a:lnTo>
                    <a:pt x="1450" y="1134"/>
                  </a:lnTo>
                  <a:lnTo>
                    <a:pt x="1442" y="1138"/>
                  </a:lnTo>
                  <a:lnTo>
                    <a:pt x="1436" y="1140"/>
                  </a:lnTo>
                  <a:lnTo>
                    <a:pt x="1430" y="1144"/>
                  </a:lnTo>
                  <a:lnTo>
                    <a:pt x="1424" y="1150"/>
                  </a:lnTo>
                  <a:lnTo>
                    <a:pt x="1410" y="1170"/>
                  </a:lnTo>
                  <a:lnTo>
                    <a:pt x="1400" y="1178"/>
                  </a:lnTo>
                  <a:lnTo>
                    <a:pt x="1382" y="1182"/>
                  </a:lnTo>
                  <a:lnTo>
                    <a:pt x="1368" y="1186"/>
                  </a:lnTo>
                  <a:lnTo>
                    <a:pt x="1342" y="1194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5" name="Freeform 21"/>
            <p:cNvSpPr/>
            <p:nvPr/>
          </p:nvSpPr>
          <p:spPr bwMode="auto">
            <a:xfrm>
              <a:off x="6962775" y="4486275"/>
              <a:ext cx="577850" cy="571500"/>
            </a:xfrm>
            <a:custGeom>
              <a:avLst/>
              <a:gdLst>
                <a:gd name="T0" fmla="*/ 138 w 364"/>
                <a:gd name="T1" fmla="*/ 356 h 360"/>
                <a:gd name="T2" fmla="*/ 108 w 364"/>
                <a:gd name="T3" fmla="*/ 340 h 360"/>
                <a:gd name="T4" fmla="*/ 86 w 364"/>
                <a:gd name="T5" fmla="*/ 274 h 360"/>
                <a:gd name="T6" fmla="*/ 48 w 364"/>
                <a:gd name="T7" fmla="*/ 256 h 360"/>
                <a:gd name="T8" fmla="*/ 46 w 364"/>
                <a:gd name="T9" fmla="*/ 226 h 360"/>
                <a:gd name="T10" fmla="*/ 24 w 364"/>
                <a:gd name="T11" fmla="*/ 188 h 360"/>
                <a:gd name="T12" fmla="*/ 0 w 364"/>
                <a:gd name="T13" fmla="*/ 162 h 360"/>
                <a:gd name="T14" fmla="*/ 10 w 364"/>
                <a:gd name="T15" fmla="*/ 140 h 360"/>
                <a:gd name="T16" fmla="*/ 26 w 364"/>
                <a:gd name="T17" fmla="*/ 122 h 360"/>
                <a:gd name="T18" fmla="*/ 32 w 364"/>
                <a:gd name="T19" fmla="*/ 104 h 360"/>
                <a:gd name="T20" fmla="*/ 58 w 364"/>
                <a:gd name="T21" fmla="*/ 88 h 360"/>
                <a:gd name="T22" fmla="*/ 70 w 364"/>
                <a:gd name="T23" fmla="*/ 68 h 360"/>
                <a:gd name="T24" fmla="*/ 72 w 364"/>
                <a:gd name="T25" fmla="*/ 16 h 360"/>
                <a:gd name="T26" fmla="*/ 90 w 364"/>
                <a:gd name="T27" fmla="*/ 8 h 360"/>
                <a:gd name="T28" fmla="*/ 106 w 364"/>
                <a:gd name="T29" fmla="*/ 6 h 360"/>
                <a:gd name="T30" fmla="*/ 140 w 364"/>
                <a:gd name="T31" fmla="*/ 10 h 360"/>
                <a:gd name="T32" fmla="*/ 152 w 364"/>
                <a:gd name="T33" fmla="*/ 2 h 360"/>
                <a:gd name="T34" fmla="*/ 186 w 364"/>
                <a:gd name="T35" fmla="*/ 4 h 360"/>
                <a:gd name="T36" fmla="*/ 212 w 364"/>
                <a:gd name="T37" fmla="*/ 16 h 360"/>
                <a:gd name="T38" fmla="*/ 238 w 364"/>
                <a:gd name="T39" fmla="*/ 26 h 360"/>
                <a:gd name="T40" fmla="*/ 254 w 364"/>
                <a:gd name="T41" fmla="*/ 22 h 360"/>
                <a:gd name="T42" fmla="*/ 280 w 364"/>
                <a:gd name="T43" fmla="*/ 2 h 360"/>
                <a:gd name="T44" fmla="*/ 300 w 364"/>
                <a:gd name="T45" fmla="*/ 8 h 360"/>
                <a:gd name="T46" fmla="*/ 324 w 364"/>
                <a:gd name="T47" fmla="*/ 18 h 360"/>
                <a:gd name="T48" fmla="*/ 360 w 364"/>
                <a:gd name="T49" fmla="*/ 28 h 360"/>
                <a:gd name="T50" fmla="*/ 324 w 364"/>
                <a:gd name="T51" fmla="*/ 58 h 360"/>
                <a:gd name="T52" fmla="*/ 316 w 364"/>
                <a:gd name="T53" fmla="*/ 76 h 360"/>
                <a:gd name="T54" fmla="*/ 320 w 364"/>
                <a:gd name="T55" fmla="*/ 84 h 360"/>
                <a:gd name="T56" fmla="*/ 362 w 364"/>
                <a:gd name="T57" fmla="*/ 72 h 360"/>
                <a:gd name="T58" fmla="*/ 364 w 364"/>
                <a:gd name="T59" fmla="*/ 90 h 360"/>
                <a:gd name="T60" fmla="*/ 346 w 364"/>
                <a:gd name="T61" fmla="*/ 100 h 360"/>
                <a:gd name="T62" fmla="*/ 322 w 364"/>
                <a:gd name="T63" fmla="*/ 112 h 360"/>
                <a:gd name="T64" fmla="*/ 344 w 364"/>
                <a:gd name="T65" fmla="*/ 142 h 360"/>
                <a:gd name="T66" fmla="*/ 340 w 364"/>
                <a:gd name="T67" fmla="*/ 196 h 360"/>
                <a:gd name="T68" fmla="*/ 344 w 364"/>
                <a:gd name="T69" fmla="*/ 214 h 360"/>
                <a:gd name="T70" fmla="*/ 338 w 364"/>
                <a:gd name="T71" fmla="*/ 238 h 360"/>
                <a:gd name="T72" fmla="*/ 330 w 364"/>
                <a:gd name="T73" fmla="*/ 240 h 360"/>
                <a:gd name="T74" fmla="*/ 324 w 364"/>
                <a:gd name="T75" fmla="*/ 224 h 360"/>
                <a:gd name="T76" fmla="*/ 304 w 364"/>
                <a:gd name="T77" fmla="*/ 232 h 360"/>
                <a:gd name="T78" fmla="*/ 270 w 364"/>
                <a:gd name="T79" fmla="*/ 268 h 360"/>
                <a:gd name="T80" fmla="*/ 262 w 364"/>
                <a:gd name="T81" fmla="*/ 286 h 360"/>
                <a:gd name="T82" fmla="*/ 260 w 364"/>
                <a:gd name="T83" fmla="*/ 344 h 360"/>
                <a:gd name="T84" fmla="*/ 222 w 364"/>
                <a:gd name="T85" fmla="*/ 344 h 360"/>
                <a:gd name="T86" fmla="*/ 158 w 364"/>
                <a:gd name="T87" fmla="*/ 360 h 3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4" h="360">
                  <a:moveTo>
                    <a:pt x="158" y="360"/>
                  </a:moveTo>
                  <a:lnTo>
                    <a:pt x="158" y="360"/>
                  </a:lnTo>
                  <a:lnTo>
                    <a:pt x="138" y="356"/>
                  </a:lnTo>
                  <a:lnTo>
                    <a:pt x="126" y="352"/>
                  </a:lnTo>
                  <a:lnTo>
                    <a:pt x="116" y="346"/>
                  </a:lnTo>
                  <a:lnTo>
                    <a:pt x="108" y="340"/>
                  </a:lnTo>
                  <a:lnTo>
                    <a:pt x="86" y="274"/>
                  </a:lnTo>
                  <a:lnTo>
                    <a:pt x="66" y="258"/>
                  </a:lnTo>
                  <a:lnTo>
                    <a:pt x="48" y="256"/>
                  </a:lnTo>
                  <a:lnTo>
                    <a:pt x="50" y="240"/>
                  </a:lnTo>
                  <a:lnTo>
                    <a:pt x="46" y="226"/>
                  </a:lnTo>
                  <a:lnTo>
                    <a:pt x="40" y="212"/>
                  </a:lnTo>
                  <a:lnTo>
                    <a:pt x="34" y="200"/>
                  </a:lnTo>
                  <a:lnTo>
                    <a:pt x="24" y="188"/>
                  </a:lnTo>
                  <a:lnTo>
                    <a:pt x="14" y="178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50"/>
                  </a:lnTo>
                  <a:lnTo>
                    <a:pt x="10" y="140"/>
                  </a:lnTo>
                  <a:lnTo>
                    <a:pt x="18" y="130"/>
                  </a:lnTo>
                  <a:lnTo>
                    <a:pt x="26" y="122"/>
                  </a:lnTo>
                  <a:lnTo>
                    <a:pt x="26" y="114"/>
                  </a:lnTo>
                  <a:lnTo>
                    <a:pt x="28" y="110"/>
                  </a:lnTo>
                  <a:lnTo>
                    <a:pt x="32" y="104"/>
                  </a:lnTo>
                  <a:lnTo>
                    <a:pt x="36" y="102"/>
                  </a:lnTo>
                  <a:lnTo>
                    <a:pt x="48" y="94"/>
                  </a:lnTo>
                  <a:lnTo>
                    <a:pt x="58" y="88"/>
                  </a:lnTo>
                  <a:lnTo>
                    <a:pt x="70" y="68"/>
                  </a:lnTo>
                  <a:lnTo>
                    <a:pt x="70" y="38"/>
                  </a:lnTo>
                  <a:lnTo>
                    <a:pt x="70" y="24"/>
                  </a:lnTo>
                  <a:lnTo>
                    <a:pt x="72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100" y="6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40" y="10"/>
                  </a:lnTo>
                  <a:lnTo>
                    <a:pt x="146" y="6"/>
                  </a:lnTo>
                  <a:lnTo>
                    <a:pt x="152" y="2"/>
                  </a:lnTo>
                  <a:lnTo>
                    <a:pt x="160" y="0"/>
                  </a:lnTo>
                  <a:lnTo>
                    <a:pt x="168" y="0"/>
                  </a:lnTo>
                  <a:lnTo>
                    <a:pt x="186" y="4"/>
                  </a:lnTo>
                  <a:lnTo>
                    <a:pt x="202" y="8"/>
                  </a:lnTo>
                  <a:lnTo>
                    <a:pt x="212" y="16"/>
                  </a:lnTo>
                  <a:lnTo>
                    <a:pt x="224" y="22"/>
                  </a:lnTo>
                  <a:lnTo>
                    <a:pt x="230" y="24"/>
                  </a:lnTo>
                  <a:lnTo>
                    <a:pt x="238" y="26"/>
                  </a:lnTo>
                  <a:lnTo>
                    <a:pt x="246" y="24"/>
                  </a:lnTo>
                  <a:lnTo>
                    <a:pt x="254" y="22"/>
                  </a:lnTo>
                  <a:lnTo>
                    <a:pt x="264" y="14"/>
                  </a:lnTo>
                  <a:lnTo>
                    <a:pt x="274" y="4"/>
                  </a:lnTo>
                  <a:lnTo>
                    <a:pt x="280" y="2"/>
                  </a:lnTo>
                  <a:lnTo>
                    <a:pt x="286" y="0"/>
                  </a:lnTo>
                  <a:lnTo>
                    <a:pt x="292" y="2"/>
                  </a:lnTo>
                  <a:lnTo>
                    <a:pt x="300" y="8"/>
                  </a:lnTo>
                  <a:lnTo>
                    <a:pt x="324" y="18"/>
                  </a:lnTo>
                  <a:lnTo>
                    <a:pt x="364" y="22"/>
                  </a:lnTo>
                  <a:lnTo>
                    <a:pt x="360" y="28"/>
                  </a:lnTo>
                  <a:lnTo>
                    <a:pt x="352" y="34"/>
                  </a:lnTo>
                  <a:lnTo>
                    <a:pt x="332" y="48"/>
                  </a:lnTo>
                  <a:lnTo>
                    <a:pt x="324" y="58"/>
                  </a:lnTo>
                  <a:lnTo>
                    <a:pt x="318" y="66"/>
                  </a:lnTo>
                  <a:lnTo>
                    <a:pt x="316" y="72"/>
                  </a:lnTo>
                  <a:lnTo>
                    <a:pt x="316" y="76"/>
                  </a:lnTo>
                  <a:lnTo>
                    <a:pt x="316" y="80"/>
                  </a:lnTo>
                  <a:lnTo>
                    <a:pt x="320" y="84"/>
                  </a:lnTo>
                  <a:lnTo>
                    <a:pt x="350" y="84"/>
                  </a:lnTo>
                  <a:lnTo>
                    <a:pt x="362" y="72"/>
                  </a:lnTo>
                  <a:lnTo>
                    <a:pt x="364" y="82"/>
                  </a:lnTo>
                  <a:lnTo>
                    <a:pt x="364" y="90"/>
                  </a:lnTo>
                  <a:lnTo>
                    <a:pt x="360" y="96"/>
                  </a:lnTo>
                  <a:lnTo>
                    <a:pt x="346" y="100"/>
                  </a:lnTo>
                  <a:lnTo>
                    <a:pt x="338" y="104"/>
                  </a:lnTo>
                  <a:lnTo>
                    <a:pt x="322" y="112"/>
                  </a:lnTo>
                  <a:lnTo>
                    <a:pt x="324" y="132"/>
                  </a:lnTo>
                  <a:lnTo>
                    <a:pt x="344" y="142"/>
                  </a:lnTo>
                  <a:lnTo>
                    <a:pt x="340" y="166"/>
                  </a:lnTo>
                  <a:lnTo>
                    <a:pt x="340" y="196"/>
                  </a:lnTo>
                  <a:lnTo>
                    <a:pt x="342" y="204"/>
                  </a:lnTo>
                  <a:lnTo>
                    <a:pt x="344" y="214"/>
                  </a:lnTo>
                  <a:lnTo>
                    <a:pt x="342" y="228"/>
                  </a:lnTo>
                  <a:lnTo>
                    <a:pt x="340" y="232"/>
                  </a:lnTo>
                  <a:lnTo>
                    <a:pt x="338" y="238"/>
                  </a:lnTo>
                  <a:lnTo>
                    <a:pt x="330" y="240"/>
                  </a:lnTo>
                  <a:lnTo>
                    <a:pt x="328" y="226"/>
                  </a:lnTo>
                  <a:lnTo>
                    <a:pt x="324" y="224"/>
                  </a:lnTo>
                  <a:lnTo>
                    <a:pt x="320" y="224"/>
                  </a:lnTo>
                  <a:lnTo>
                    <a:pt x="312" y="226"/>
                  </a:lnTo>
                  <a:lnTo>
                    <a:pt x="304" y="232"/>
                  </a:lnTo>
                  <a:lnTo>
                    <a:pt x="296" y="240"/>
                  </a:lnTo>
                  <a:lnTo>
                    <a:pt x="280" y="256"/>
                  </a:lnTo>
                  <a:lnTo>
                    <a:pt x="270" y="268"/>
                  </a:lnTo>
                  <a:lnTo>
                    <a:pt x="266" y="278"/>
                  </a:lnTo>
                  <a:lnTo>
                    <a:pt x="262" y="286"/>
                  </a:lnTo>
                  <a:lnTo>
                    <a:pt x="260" y="344"/>
                  </a:lnTo>
                  <a:lnTo>
                    <a:pt x="250" y="342"/>
                  </a:lnTo>
                  <a:lnTo>
                    <a:pt x="222" y="344"/>
                  </a:lnTo>
                  <a:lnTo>
                    <a:pt x="200" y="346"/>
                  </a:lnTo>
                  <a:lnTo>
                    <a:pt x="180" y="352"/>
                  </a:lnTo>
                  <a:lnTo>
                    <a:pt x="158" y="360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6" name="Freeform 22"/>
            <p:cNvSpPr/>
            <p:nvPr/>
          </p:nvSpPr>
          <p:spPr bwMode="auto">
            <a:xfrm>
              <a:off x="4975225" y="4273550"/>
              <a:ext cx="733425" cy="762000"/>
            </a:xfrm>
            <a:custGeom>
              <a:avLst/>
              <a:gdLst>
                <a:gd name="T0" fmla="*/ 360 w 462"/>
                <a:gd name="T1" fmla="*/ 474 h 480"/>
                <a:gd name="T2" fmla="*/ 328 w 462"/>
                <a:gd name="T3" fmla="*/ 448 h 480"/>
                <a:gd name="T4" fmla="*/ 300 w 462"/>
                <a:gd name="T5" fmla="*/ 412 h 480"/>
                <a:gd name="T6" fmla="*/ 282 w 462"/>
                <a:gd name="T7" fmla="*/ 362 h 480"/>
                <a:gd name="T8" fmla="*/ 252 w 462"/>
                <a:gd name="T9" fmla="*/ 340 h 480"/>
                <a:gd name="T10" fmla="*/ 230 w 462"/>
                <a:gd name="T11" fmla="*/ 340 h 480"/>
                <a:gd name="T12" fmla="*/ 214 w 462"/>
                <a:gd name="T13" fmla="*/ 346 h 480"/>
                <a:gd name="T14" fmla="*/ 196 w 462"/>
                <a:gd name="T15" fmla="*/ 376 h 480"/>
                <a:gd name="T16" fmla="*/ 176 w 462"/>
                <a:gd name="T17" fmla="*/ 402 h 480"/>
                <a:gd name="T18" fmla="*/ 152 w 462"/>
                <a:gd name="T19" fmla="*/ 428 h 480"/>
                <a:gd name="T20" fmla="*/ 144 w 462"/>
                <a:gd name="T21" fmla="*/ 430 h 480"/>
                <a:gd name="T22" fmla="*/ 118 w 462"/>
                <a:gd name="T23" fmla="*/ 442 h 480"/>
                <a:gd name="T24" fmla="*/ 72 w 462"/>
                <a:gd name="T25" fmla="*/ 434 h 480"/>
                <a:gd name="T26" fmla="*/ 38 w 462"/>
                <a:gd name="T27" fmla="*/ 416 h 480"/>
                <a:gd name="T28" fmla="*/ 46 w 462"/>
                <a:gd name="T29" fmla="*/ 386 h 480"/>
                <a:gd name="T30" fmla="*/ 42 w 462"/>
                <a:gd name="T31" fmla="*/ 360 h 480"/>
                <a:gd name="T32" fmla="*/ 2 w 462"/>
                <a:gd name="T33" fmla="*/ 312 h 480"/>
                <a:gd name="T34" fmla="*/ 10 w 462"/>
                <a:gd name="T35" fmla="*/ 228 h 480"/>
                <a:gd name="T36" fmla="*/ 0 w 462"/>
                <a:gd name="T37" fmla="*/ 168 h 480"/>
                <a:gd name="T38" fmla="*/ 4 w 462"/>
                <a:gd name="T39" fmla="*/ 166 h 480"/>
                <a:gd name="T40" fmla="*/ 64 w 462"/>
                <a:gd name="T41" fmla="*/ 212 h 480"/>
                <a:gd name="T42" fmla="*/ 82 w 462"/>
                <a:gd name="T43" fmla="*/ 216 h 480"/>
                <a:gd name="T44" fmla="*/ 110 w 462"/>
                <a:gd name="T45" fmla="*/ 208 h 480"/>
                <a:gd name="T46" fmla="*/ 148 w 462"/>
                <a:gd name="T47" fmla="*/ 172 h 480"/>
                <a:gd name="T48" fmla="*/ 176 w 462"/>
                <a:gd name="T49" fmla="*/ 116 h 480"/>
                <a:gd name="T50" fmla="*/ 210 w 462"/>
                <a:gd name="T51" fmla="*/ 62 h 480"/>
                <a:gd name="T52" fmla="*/ 232 w 462"/>
                <a:gd name="T53" fmla="*/ 4 h 480"/>
                <a:gd name="T54" fmla="*/ 272 w 462"/>
                <a:gd name="T55" fmla="*/ 0 h 480"/>
                <a:gd name="T56" fmla="*/ 306 w 462"/>
                <a:gd name="T57" fmla="*/ 10 h 480"/>
                <a:gd name="T58" fmla="*/ 352 w 462"/>
                <a:gd name="T59" fmla="*/ 50 h 480"/>
                <a:gd name="T60" fmla="*/ 394 w 462"/>
                <a:gd name="T61" fmla="*/ 60 h 480"/>
                <a:gd name="T62" fmla="*/ 444 w 462"/>
                <a:gd name="T63" fmla="*/ 98 h 480"/>
                <a:gd name="T64" fmla="*/ 462 w 462"/>
                <a:gd name="T65" fmla="*/ 134 h 480"/>
                <a:gd name="T66" fmla="*/ 430 w 462"/>
                <a:gd name="T67" fmla="*/ 158 h 480"/>
                <a:gd name="T68" fmla="*/ 402 w 462"/>
                <a:gd name="T69" fmla="*/ 182 h 480"/>
                <a:gd name="T70" fmla="*/ 336 w 462"/>
                <a:gd name="T71" fmla="*/ 188 h 480"/>
                <a:gd name="T72" fmla="*/ 292 w 462"/>
                <a:gd name="T73" fmla="*/ 192 h 480"/>
                <a:gd name="T74" fmla="*/ 284 w 462"/>
                <a:gd name="T75" fmla="*/ 218 h 480"/>
                <a:gd name="T76" fmla="*/ 288 w 462"/>
                <a:gd name="T77" fmla="*/ 236 h 480"/>
                <a:gd name="T78" fmla="*/ 284 w 462"/>
                <a:gd name="T79" fmla="*/ 276 h 480"/>
                <a:gd name="T80" fmla="*/ 304 w 462"/>
                <a:gd name="T81" fmla="*/ 296 h 480"/>
                <a:gd name="T82" fmla="*/ 362 w 462"/>
                <a:gd name="T83" fmla="*/ 364 h 480"/>
                <a:gd name="T84" fmla="*/ 372 w 462"/>
                <a:gd name="T85" fmla="*/ 400 h 4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62" h="480">
                  <a:moveTo>
                    <a:pt x="372" y="480"/>
                  </a:moveTo>
                  <a:lnTo>
                    <a:pt x="372" y="480"/>
                  </a:lnTo>
                  <a:lnTo>
                    <a:pt x="360" y="474"/>
                  </a:lnTo>
                  <a:lnTo>
                    <a:pt x="348" y="466"/>
                  </a:lnTo>
                  <a:lnTo>
                    <a:pt x="338" y="458"/>
                  </a:lnTo>
                  <a:lnTo>
                    <a:pt x="328" y="448"/>
                  </a:lnTo>
                  <a:lnTo>
                    <a:pt x="312" y="430"/>
                  </a:lnTo>
                  <a:lnTo>
                    <a:pt x="300" y="412"/>
                  </a:lnTo>
                  <a:lnTo>
                    <a:pt x="296" y="394"/>
                  </a:lnTo>
                  <a:lnTo>
                    <a:pt x="290" y="376"/>
                  </a:lnTo>
                  <a:lnTo>
                    <a:pt x="282" y="362"/>
                  </a:lnTo>
                  <a:lnTo>
                    <a:pt x="272" y="350"/>
                  </a:lnTo>
                  <a:lnTo>
                    <a:pt x="258" y="342"/>
                  </a:lnTo>
                  <a:lnTo>
                    <a:pt x="252" y="340"/>
                  </a:lnTo>
                  <a:lnTo>
                    <a:pt x="246" y="338"/>
                  </a:lnTo>
                  <a:lnTo>
                    <a:pt x="238" y="338"/>
                  </a:lnTo>
                  <a:lnTo>
                    <a:pt x="230" y="340"/>
                  </a:lnTo>
                  <a:lnTo>
                    <a:pt x="222" y="342"/>
                  </a:lnTo>
                  <a:lnTo>
                    <a:pt x="214" y="346"/>
                  </a:lnTo>
                  <a:lnTo>
                    <a:pt x="202" y="358"/>
                  </a:lnTo>
                  <a:lnTo>
                    <a:pt x="198" y="364"/>
                  </a:lnTo>
                  <a:lnTo>
                    <a:pt x="196" y="376"/>
                  </a:lnTo>
                  <a:lnTo>
                    <a:pt x="188" y="390"/>
                  </a:lnTo>
                  <a:lnTo>
                    <a:pt x="176" y="402"/>
                  </a:lnTo>
                  <a:lnTo>
                    <a:pt x="152" y="424"/>
                  </a:lnTo>
                  <a:lnTo>
                    <a:pt x="152" y="428"/>
                  </a:lnTo>
                  <a:lnTo>
                    <a:pt x="146" y="428"/>
                  </a:lnTo>
                  <a:lnTo>
                    <a:pt x="144" y="430"/>
                  </a:lnTo>
                  <a:lnTo>
                    <a:pt x="140" y="434"/>
                  </a:lnTo>
                  <a:lnTo>
                    <a:pt x="118" y="442"/>
                  </a:lnTo>
                  <a:lnTo>
                    <a:pt x="94" y="440"/>
                  </a:lnTo>
                  <a:lnTo>
                    <a:pt x="72" y="434"/>
                  </a:lnTo>
                  <a:lnTo>
                    <a:pt x="54" y="426"/>
                  </a:lnTo>
                  <a:lnTo>
                    <a:pt x="46" y="422"/>
                  </a:lnTo>
                  <a:lnTo>
                    <a:pt x="38" y="416"/>
                  </a:lnTo>
                  <a:lnTo>
                    <a:pt x="46" y="400"/>
                  </a:lnTo>
                  <a:lnTo>
                    <a:pt x="46" y="386"/>
                  </a:lnTo>
                  <a:lnTo>
                    <a:pt x="44" y="374"/>
                  </a:lnTo>
                  <a:lnTo>
                    <a:pt x="42" y="360"/>
                  </a:lnTo>
                  <a:lnTo>
                    <a:pt x="16" y="336"/>
                  </a:lnTo>
                  <a:lnTo>
                    <a:pt x="8" y="324"/>
                  </a:lnTo>
                  <a:lnTo>
                    <a:pt x="2" y="312"/>
                  </a:lnTo>
                  <a:lnTo>
                    <a:pt x="10" y="228"/>
                  </a:lnTo>
                  <a:lnTo>
                    <a:pt x="2" y="194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4" y="166"/>
                  </a:lnTo>
                  <a:lnTo>
                    <a:pt x="38" y="188"/>
                  </a:lnTo>
                  <a:lnTo>
                    <a:pt x="64" y="212"/>
                  </a:lnTo>
                  <a:lnTo>
                    <a:pt x="74" y="216"/>
                  </a:lnTo>
                  <a:lnTo>
                    <a:pt x="82" y="216"/>
                  </a:lnTo>
                  <a:lnTo>
                    <a:pt x="92" y="216"/>
                  </a:lnTo>
                  <a:lnTo>
                    <a:pt x="102" y="212"/>
                  </a:lnTo>
                  <a:lnTo>
                    <a:pt x="110" y="208"/>
                  </a:lnTo>
                  <a:lnTo>
                    <a:pt x="118" y="204"/>
                  </a:lnTo>
                  <a:lnTo>
                    <a:pt x="134" y="190"/>
                  </a:lnTo>
                  <a:lnTo>
                    <a:pt x="148" y="172"/>
                  </a:lnTo>
                  <a:lnTo>
                    <a:pt x="158" y="154"/>
                  </a:lnTo>
                  <a:lnTo>
                    <a:pt x="168" y="134"/>
                  </a:lnTo>
                  <a:lnTo>
                    <a:pt x="176" y="116"/>
                  </a:lnTo>
                  <a:lnTo>
                    <a:pt x="210" y="62"/>
                  </a:lnTo>
                  <a:lnTo>
                    <a:pt x="210" y="16"/>
                  </a:lnTo>
                  <a:lnTo>
                    <a:pt x="232" y="4"/>
                  </a:lnTo>
                  <a:lnTo>
                    <a:pt x="252" y="2"/>
                  </a:lnTo>
                  <a:lnTo>
                    <a:pt x="272" y="0"/>
                  </a:lnTo>
                  <a:lnTo>
                    <a:pt x="284" y="2"/>
                  </a:lnTo>
                  <a:lnTo>
                    <a:pt x="294" y="4"/>
                  </a:lnTo>
                  <a:lnTo>
                    <a:pt x="306" y="10"/>
                  </a:lnTo>
                  <a:lnTo>
                    <a:pt x="318" y="18"/>
                  </a:lnTo>
                  <a:lnTo>
                    <a:pt x="352" y="50"/>
                  </a:lnTo>
                  <a:lnTo>
                    <a:pt x="394" y="60"/>
                  </a:lnTo>
                  <a:lnTo>
                    <a:pt x="412" y="70"/>
                  </a:lnTo>
                  <a:lnTo>
                    <a:pt x="434" y="88"/>
                  </a:lnTo>
                  <a:lnTo>
                    <a:pt x="444" y="98"/>
                  </a:lnTo>
                  <a:lnTo>
                    <a:pt x="454" y="110"/>
                  </a:lnTo>
                  <a:lnTo>
                    <a:pt x="460" y="122"/>
                  </a:lnTo>
                  <a:lnTo>
                    <a:pt x="462" y="134"/>
                  </a:lnTo>
                  <a:lnTo>
                    <a:pt x="444" y="146"/>
                  </a:lnTo>
                  <a:lnTo>
                    <a:pt x="430" y="158"/>
                  </a:lnTo>
                  <a:lnTo>
                    <a:pt x="416" y="170"/>
                  </a:lnTo>
                  <a:lnTo>
                    <a:pt x="402" y="182"/>
                  </a:lnTo>
                  <a:lnTo>
                    <a:pt x="386" y="186"/>
                  </a:lnTo>
                  <a:lnTo>
                    <a:pt x="368" y="188"/>
                  </a:lnTo>
                  <a:lnTo>
                    <a:pt x="336" y="188"/>
                  </a:lnTo>
                  <a:lnTo>
                    <a:pt x="322" y="186"/>
                  </a:lnTo>
                  <a:lnTo>
                    <a:pt x="306" y="188"/>
                  </a:lnTo>
                  <a:lnTo>
                    <a:pt x="292" y="192"/>
                  </a:lnTo>
                  <a:lnTo>
                    <a:pt x="280" y="198"/>
                  </a:lnTo>
                  <a:lnTo>
                    <a:pt x="284" y="218"/>
                  </a:lnTo>
                  <a:lnTo>
                    <a:pt x="288" y="228"/>
                  </a:lnTo>
                  <a:lnTo>
                    <a:pt x="288" y="236"/>
                  </a:lnTo>
                  <a:lnTo>
                    <a:pt x="284" y="256"/>
                  </a:lnTo>
                  <a:lnTo>
                    <a:pt x="282" y="266"/>
                  </a:lnTo>
                  <a:lnTo>
                    <a:pt x="284" y="276"/>
                  </a:lnTo>
                  <a:lnTo>
                    <a:pt x="290" y="286"/>
                  </a:lnTo>
                  <a:lnTo>
                    <a:pt x="304" y="296"/>
                  </a:lnTo>
                  <a:lnTo>
                    <a:pt x="334" y="324"/>
                  </a:lnTo>
                  <a:lnTo>
                    <a:pt x="362" y="364"/>
                  </a:lnTo>
                  <a:lnTo>
                    <a:pt x="372" y="400"/>
                  </a:lnTo>
                  <a:lnTo>
                    <a:pt x="372" y="480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7" name="Freeform 23"/>
            <p:cNvSpPr/>
            <p:nvPr/>
          </p:nvSpPr>
          <p:spPr bwMode="auto">
            <a:xfrm>
              <a:off x="5438775" y="4105275"/>
              <a:ext cx="1196975" cy="739775"/>
            </a:xfrm>
            <a:custGeom>
              <a:avLst/>
              <a:gdLst>
                <a:gd name="T0" fmla="*/ 72 w 754"/>
                <a:gd name="T1" fmla="*/ 452 h 466"/>
                <a:gd name="T2" fmla="*/ 4 w 754"/>
                <a:gd name="T3" fmla="*/ 380 h 466"/>
                <a:gd name="T4" fmla="*/ 2 w 754"/>
                <a:gd name="T5" fmla="*/ 362 h 466"/>
                <a:gd name="T6" fmla="*/ 6 w 754"/>
                <a:gd name="T7" fmla="*/ 348 h 466"/>
                <a:gd name="T8" fmla="*/ 0 w 754"/>
                <a:gd name="T9" fmla="*/ 310 h 466"/>
                <a:gd name="T10" fmla="*/ 18 w 754"/>
                <a:gd name="T11" fmla="*/ 304 h 466"/>
                <a:gd name="T12" fmla="*/ 96 w 754"/>
                <a:gd name="T13" fmla="*/ 304 h 466"/>
                <a:gd name="T14" fmla="*/ 138 w 754"/>
                <a:gd name="T15" fmla="*/ 276 h 466"/>
                <a:gd name="T16" fmla="*/ 178 w 754"/>
                <a:gd name="T17" fmla="*/ 244 h 466"/>
                <a:gd name="T18" fmla="*/ 180 w 754"/>
                <a:gd name="T19" fmla="*/ 226 h 466"/>
                <a:gd name="T20" fmla="*/ 126 w 754"/>
                <a:gd name="T21" fmla="*/ 166 h 466"/>
                <a:gd name="T22" fmla="*/ 100 w 754"/>
                <a:gd name="T23" fmla="*/ 144 h 466"/>
                <a:gd name="T24" fmla="*/ 98 w 754"/>
                <a:gd name="T25" fmla="*/ 96 h 466"/>
                <a:gd name="T26" fmla="*/ 136 w 754"/>
                <a:gd name="T27" fmla="*/ 66 h 466"/>
                <a:gd name="T28" fmla="*/ 146 w 754"/>
                <a:gd name="T29" fmla="*/ 54 h 466"/>
                <a:gd name="T30" fmla="*/ 140 w 754"/>
                <a:gd name="T31" fmla="*/ 30 h 466"/>
                <a:gd name="T32" fmla="*/ 118 w 754"/>
                <a:gd name="T33" fmla="*/ 10 h 466"/>
                <a:gd name="T34" fmla="*/ 108 w 754"/>
                <a:gd name="T35" fmla="*/ 0 h 466"/>
                <a:gd name="T36" fmla="*/ 234 w 754"/>
                <a:gd name="T37" fmla="*/ 6 h 466"/>
                <a:gd name="T38" fmla="*/ 246 w 754"/>
                <a:gd name="T39" fmla="*/ 22 h 466"/>
                <a:gd name="T40" fmla="*/ 276 w 754"/>
                <a:gd name="T41" fmla="*/ 46 h 466"/>
                <a:gd name="T42" fmla="*/ 314 w 754"/>
                <a:gd name="T43" fmla="*/ 62 h 466"/>
                <a:gd name="T44" fmla="*/ 338 w 754"/>
                <a:gd name="T45" fmla="*/ 72 h 466"/>
                <a:gd name="T46" fmla="*/ 494 w 754"/>
                <a:gd name="T47" fmla="*/ 100 h 466"/>
                <a:gd name="T48" fmla="*/ 504 w 754"/>
                <a:gd name="T49" fmla="*/ 116 h 466"/>
                <a:gd name="T50" fmla="*/ 524 w 754"/>
                <a:gd name="T51" fmla="*/ 136 h 466"/>
                <a:gd name="T52" fmla="*/ 618 w 754"/>
                <a:gd name="T53" fmla="*/ 158 h 466"/>
                <a:gd name="T54" fmla="*/ 626 w 754"/>
                <a:gd name="T55" fmla="*/ 160 h 466"/>
                <a:gd name="T56" fmla="*/ 660 w 754"/>
                <a:gd name="T57" fmla="*/ 164 h 466"/>
                <a:gd name="T58" fmla="*/ 670 w 754"/>
                <a:gd name="T59" fmla="*/ 174 h 466"/>
                <a:gd name="T60" fmla="*/ 684 w 754"/>
                <a:gd name="T61" fmla="*/ 192 h 466"/>
                <a:gd name="T62" fmla="*/ 702 w 754"/>
                <a:gd name="T63" fmla="*/ 196 h 466"/>
                <a:gd name="T64" fmla="*/ 718 w 754"/>
                <a:gd name="T65" fmla="*/ 208 h 466"/>
                <a:gd name="T66" fmla="*/ 708 w 754"/>
                <a:gd name="T67" fmla="*/ 228 h 466"/>
                <a:gd name="T68" fmla="*/ 702 w 754"/>
                <a:gd name="T69" fmla="*/ 250 h 466"/>
                <a:gd name="T70" fmla="*/ 724 w 754"/>
                <a:gd name="T71" fmla="*/ 274 h 466"/>
                <a:gd name="T72" fmla="*/ 732 w 754"/>
                <a:gd name="T73" fmla="*/ 298 h 466"/>
                <a:gd name="T74" fmla="*/ 740 w 754"/>
                <a:gd name="T75" fmla="*/ 320 h 466"/>
                <a:gd name="T76" fmla="*/ 754 w 754"/>
                <a:gd name="T77" fmla="*/ 330 h 466"/>
                <a:gd name="T78" fmla="*/ 734 w 754"/>
                <a:gd name="T79" fmla="*/ 338 h 466"/>
                <a:gd name="T80" fmla="*/ 692 w 754"/>
                <a:gd name="T81" fmla="*/ 354 h 466"/>
                <a:gd name="T82" fmla="*/ 640 w 754"/>
                <a:gd name="T83" fmla="*/ 392 h 466"/>
                <a:gd name="T84" fmla="*/ 616 w 754"/>
                <a:gd name="T85" fmla="*/ 414 h 466"/>
                <a:gd name="T86" fmla="*/ 582 w 754"/>
                <a:gd name="T87" fmla="*/ 424 h 466"/>
                <a:gd name="T88" fmla="*/ 562 w 754"/>
                <a:gd name="T89" fmla="*/ 434 h 466"/>
                <a:gd name="T90" fmla="*/ 544 w 754"/>
                <a:gd name="T91" fmla="*/ 448 h 466"/>
                <a:gd name="T92" fmla="*/ 512 w 754"/>
                <a:gd name="T93" fmla="*/ 422 h 466"/>
                <a:gd name="T94" fmla="*/ 482 w 754"/>
                <a:gd name="T95" fmla="*/ 408 h 466"/>
                <a:gd name="T96" fmla="*/ 450 w 754"/>
                <a:gd name="T97" fmla="*/ 380 h 466"/>
                <a:gd name="T98" fmla="*/ 426 w 754"/>
                <a:gd name="T99" fmla="*/ 384 h 466"/>
                <a:gd name="T100" fmla="*/ 410 w 754"/>
                <a:gd name="T101" fmla="*/ 404 h 466"/>
                <a:gd name="T102" fmla="*/ 358 w 754"/>
                <a:gd name="T103" fmla="*/ 392 h 466"/>
                <a:gd name="T104" fmla="*/ 286 w 754"/>
                <a:gd name="T105" fmla="*/ 352 h 466"/>
                <a:gd name="T106" fmla="*/ 252 w 754"/>
                <a:gd name="T107" fmla="*/ 346 h 466"/>
                <a:gd name="T108" fmla="*/ 200 w 754"/>
                <a:gd name="T109" fmla="*/ 338 h 466"/>
                <a:gd name="T110" fmla="*/ 184 w 754"/>
                <a:gd name="T111" fmla="*/ 350 h 466"/>
                <a:gd name="T112" fmla="*/ 202 w 754"/>
                <a:gd name="T113" fmla="*/ 380 h 466"/>
                <a:gd name="T114" fmla="*/ 196 w 754"/>
                <a:gd name="T115" fmla="*/ 392 h 466"/>
                <a:gd name="T116" fmla="*/ 164 w 754"/>
                <a:gd name="T117" fmla="*/ 390 h 466"/>
                <a:gd name="T118" fmla="*/ 128 w 754"/>
                <a:gd name="T119" fmla="*/ 406 h 466"/>
                <a:gd name="T120" fmla="*/ 96 w 754"/>
                <a:gd name="T121" fmla="*/ 454 h 466"/>
                <a:gd name="T122" fmla="*/ 80 w 754"/>
                <a:gd name="T123" fmla="*/ 466 h 4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4" h="466">
                  <a:moveTo>
                    <a:pt x="80" y="466"/>
                  </a:moveTo>
                  <a:lnTo>
                    <a:pt x="80" y="466"/>
                  </a:lnTo>
                  <a:lnTo>
                    <a:pt x="72" y="452"/>
                  </a:lnTo>
                  <a:lnTo>
                    <a:pt x="64" y="440"/>
                  </a:lnTo>
                  <a:lnTo>
                    <a:pt x="44" y="418"/>
                  </a:lnTo>
                  <a:lnTo>
                    <a:pt x="4" y="380"/>
                  </a:lnTo>
                  <a:lnTo>
                    <a:pt x="2" y="368"/>
                  </a:lnTo>
                  <a:lnTo>
                    <a:pt x="2" y="362"/>
                  </a:lnTo>
                  <a:lnTo>
                    <a:pt x="4" y="356"/>
                  </a:lnTo>
                  <a:lnTo>
                    <a:pt x="6" y="348"/>
                  </a:lnTo>
                  <a:lnTo>
                    <a:pt x="8" y="328"/>
                  </a:lnTo>
                  <a:lnTo>
                    <a:pt x="0" y="310"/>
                  </a:lnTo>
                  <a:lnTo>
                    <a:pt x="6" y="306"/>
                  </a:lnTo>
                  <a:lnTo>
                    <a:pt x="18" y="304"/>
                  </a:lnTo>
                  <a:lnTo>
                    <a:pt x="44" y="302"/>
                  </a:lnTo>
                  <a:lnTo>
                    <a:pt x="96" y="304"/>
                  </a:lnTo>
                  <a:lnTo>
                    <a:pt x="112" y="298"/>
                  </a:lnTo>
                  <a:lnTo>
                    <a:pt x="126" y="288"/>
                  </a:lnTo>
                  <a:lnTo>
                    <a:pt x="138" y="276"/>
                  </a:lnTo>
                  <a:lnTo>
                    <a:pt x="152" y="264"/>
                  </a:lnTo>
                  <a:lnTo>
                    <a:pt x="178" y="244"/>
                  </a:lnTo>
                  <a:lnTo>
                    <a:pt x="180" y="226"/>
                  </a:lnTo>
                  <a:lnTo>
                    <a:pt x="162" y="200"/>
                  </a:lnTo>
                  <a:lnTo>
                    <a:pt x="144" y="182"/>
                  </a:lnTo>
                  <a:lnTo>
                    <a:pt x="126" y="166"/>
                  </a:lnTo>
                  <a:lnTo>
                    <a:pt x="106" y="156"/>
                  </a:lnTo>
                  <a:lnTo>
                    <a:pt x="100" y="144"/>
                  </a:lnTo>
                  <a:lnTo>
                    <a:pt x="98" y="96"/>
                  </a:lnTo>
                  <a:lnTo>
                    <a:pt x="114" y="80"/>
                  </a:lnTo>
                  <a:lnTo>
                    <a:pt x="124" y="72"/>
                  </a:lnTo>
                  <a:lnTo>
                    <a:pt x="136" y="66"/>
                  </a:lnTo>
                  <a:lnTo>
                    <a:pt x="142" y="60"/>
                  </a:lnTo>
                  <a:lnTo>
                    <a:pt x="146" y="54"/>
                  </a:lnTo>
                  <a:lnTo>
                    <a:pt x="146" y="48"/>
                  </a:lnTo>
                  <a:lnTo>
                    <a:pt x="146" y="42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18" y="10"/>
                  </a:lnTo>
                  <a:lnTo>
                    <a:pt x="112" y="6"/>
                  </a:lnTo>
                  <a:lnTo>
                    <a:pt x="108" y="0"/>
                  </a:lnTo>
                  <a:lnTo>
                    <a:pt x="196" y="0"/>
                  </a:lnTo>
                  <a:lnTo>
                    <a:pt x="234" y="6"/>
                  </a:lnTo>
                  <a:lnTo>
                    <a:pt x="238" y="14"/>
                  </a:lnTo>
                  <a:lnTo>
                    <a:pt x="246" y="22"/>
                  </a:lnTo>
                  <a:lnTo>
                    <a:pt x="254" y="30"/>
                  </a:lnTo>
                  <a:lnTo>
                    <a:pt x="264" y="38"/>
                  </a:lnTo>
                  <a:lnTo>
                    <a:pt x="276" y="46"/>
                  </a:lnTo>
                  <a:lnTo>
                    <a:pt x="288" y="52"/>
                  </a:lnTo>
                  <a:lnTo>
                    <a:pt x="300" y="58"/>
                  </a:lnTo>
                  <a:lnTo>
                    <a:pt x="314" y="62"/>
                  </a:lnTo>
                  <a:lnTo>
                    <a:pt x="338" y="72"/>
                  </a:lnTo>
                  <a:lnTo>
                    <a:pt x="456" y="74"/>
                  </a:lnTo>
                  <a:lnTo>
                    <a:pt x="494" y="100"/>
                  </a:lnTo>
                  <a:lnTo>
                    <a:pt x="498" y="108"/>
                  </a:lnTo>
                  <a:lnTo>
                    <a:pt x="504" y="116"/>
                  </a:lnTo>
                  <a:lnTo>
                    <a:pt x="512" y="126"/>
                  </a:lnTo>
                  <a:lnTo>
                    <a:pt x="524" y="136"/>
                  </a:lnTo>
                  <a:lnTo>
                    <a:pt x="578" y="140"/>
                  </a:lnTo>
                  <a:lnTo>
                    <a:pt x="618" y="158"/>
                  </a:lnTo>
                  <a:lnTo>
                    <a:pt x="622" y="160"/>
                  </a:lnTo>
                  <a:lnTo>
                    <a:pt x="626" y="160"/>
                  </a:lnTo>
                  <a:lnTo>
                    <a:pt x="638" y="160"/>
                  </a:lnTo>
                  <a:lnTo>
                    <a:pt x="652" y="162"/>
                  </a:lnTo>
                  <a:lnTo>
                    <a:pt x="660" y="164"/>
                  </a:lnTo>
                  <a:lnTo>
                    <a:pt x="668" y="170"/>
                  </a:lnTo>
                  <a:lnTo>
                    <a:pt x="670" y="174"/>
                  </a:lnTo>
                  <a:lnTo>
                    <a:pt x="672" y="180"/>
                  </a:lnTo>
                  <a:lnTo>
                    <a:pt x="676" y="186"/>
                  </a:lnTo>
                  <a:lnTo>
                    <a:pt x="684" y="192"/>
                  </a:lnTo>
                  <a:lnTo>
                    <a:pt x="690" y="194"/>
                  </a:lnTo>
                  <a:lnTo>
                    <a:pt x="702" y="196"/>
                  </a:lnTo>
                  <a:lnTo>
                    <a:pt x="710" y="198"/>
                  </a:lnTo>
                  <a:lnTo>
                    <a:pt x="714" y="202"/>
                  </a:lnTo>
                  <a:lnTo>
                    <a:pt x="718" y="208"/>
                  </a:lnTo>
                  <a:lnTo>
                    <a:pt x="720" y="214"/>
                  </a:lnTo>
                  <a:lnTo>
                    <a:pt x="708" y="228"/>
                  </a:lnTo>
                  <a:lnTo>
                    <a:pt x="706" y="236"/>
                  </a:lnTo>
                  <a:lnTo>
                    <a:pt x="702" y="250"/>
                  </a:lnTo>
                  <a:lnTo>
                    <a:pt x="708" y="256"/>
                  </a:lnTo>
                  <a:lnTo>
                    <a:pt x="716" y="264"/>
                  </a:lnTo>
                  <a:lnTo>
                    <a:pt x="724" y="274"/>
                  </a:lnTo>
                  <a:lnTo>
                    <a:pt x="732" y="290"/>
                  </a:lnTo>
                  <a:lnTo>
                    <a:pt x="732" y="298"/>
                  </a:lnTo>
                  <a:lnTo>
                    <a:pt x="734" y="310"/>
                  </a:lnTo>
                  <a:lnTo>
                    <a:pt x="736" y="316"/>
                  </a:lnTo>
                  <a:lnTo>
                    <a:pt x="740" y="320"/>
                  </a:lnTo>
                  <a:lnTo>
                    <a:pt x="746" y="326"/>
                  </a:lnTo>
                  <a:lnTo>
                    <a:pt x="754" y="330"/>
                  </a:lnTo>
                  <a:lnTo>
                    <a:pt x="754" y="334"/>
                  </a:lnTo>
                  <a:lnTo>
                    <a:pt x="734" y="338"/>
                  </a:lnTo>
                  <a:lnTo>
                    <a:pt x="718" y="342"/>
                  </a:lnTo>
                  <a:lnTo>
                    <a:pt x="704" y="348"/>
                  </a:lnTo>
                  <a:lnTo>
                    <a:pt x="692" y="354"/>
                  </a:lnTo>
                  <a:lnTo>
                    <a:pt x="670" y="372"/>
                  </a:lnTo>
                  <a:lnTo>
                    <a:pt x="640" y="392"/>
                  </a:lnTo>
                  <a:lnTo>
                    <a:pt x="634" y="396"/>
                  </a:lnTo>
                  <a:lnTo>
                    <a:pt x="626" y="400"/>
                  </a:lnTo>
                  <a:lnTo>
                    <a:pt x="616" y="414"/>
                  </a:lnTo>
                  <a:lnTo>
                    <a:pt x="598" y="420"/>
                  </a:lnTo>
                  <a:lnTo>
                    <a:pt x="582" y="424"/>
                  </a:lnTo>
                  <a:lnTo>
                    <a:pt x="576" y="426"/>
                  </a:lnTo>
                  <a:lnTo>
                    <a:pt x="570" y="430"/>
                  </a:lnTo>
                  <a:lnTo>
                    <a:pt x="562" y="434"/>
                  </a:lnTo>
                  <a:lnTo>
                    <a:pt x="556" y="442"/>
                  </a:lnTo>
                  <a:lnTo>
                    <a:pt x="544" y="448"/>
                  </a:lnTo>
                  <a:lnTo>
                    <a:pt x="512" y="422"/>
                  </a:lnTo>
                  <a:lnTo>
                    <a:pt x="500" y="418"/>
                  </a:lnTo>
                  <a:lnTo>
                    <a:pt x="490" y="414"/>
                  </a:lnTo>
                  <a:lnTo>
                    <a:pt x="482" y="408"/>
                  </a:lnTo>
                  <a:lnTo>
                    <a:pt x="474" y="402"/>
                  </a:lnTo>
                  <a:lnTo>
                    <a:pt x="462" y="390"/>
                  </a:lnTo>
                  <a:lnTo>
                    <a:pt x="450" y="380"/>
                  </a:lnTo>
                  <a:lnTo>
                    <a:pt x="434" y="382"/>
                  </a:lnTo>
                  <a:lnTo>
                    <a:pt x="426" y="384"/>
                  </a:lnTo>
                  <a:lnTo>
                    <a:pt x="420" y="392"/>
                  </a:lnTo>
                  <a:lnTo>
                    <a:pt x="410" y="404"/>
                  </a:lnTo>
                  <a:lnTo>
                    <a:pt x="392" y="402"/>
                  </a:lnTo>
                  <a:lnTo>
                    <a:pt x="374" y="398"/>
                  </a:lnTo>
                  <a:lnTo>
                    <a:pt x="358" y="392"/>
                  </a:lnTo>
                  <a:lnTo>
                    <a:pt x="342" y="384"/>
                  </a:lnTo>
                  <a:lnTo>
                    <a:pt x="312" y="366"/>
                  </a:lnTo>
                  <a:lnTo>
                    <a:pt x="286" y="352"/>
                  </a:lnTo>
                  <a:lnTo>
                    <a:pt x="268" y="348"/>
                  </a:lnTo>
                  <a:lnTo>
                    <a:pt x="252" y="346"/>
                  </a:lnTo>
                  <a:lnTo>
                    <a:pt x="228" y="338"/>
                  </a:lnTo>
                  <a:lnTo>
                    <a:pt x="200" y="338"/>
                  </a:lnTo>
                  <a:lnTo>
                    <a:pt x="192" y="342"/>
                  </a:lnTo>
                  <a:lnTo>
                    <a:pt x="186" y="344"/>
                  </a:lnTo>
                  <a:lnTo>
                    <a:pt x="184" y="350"/>
                  </a:lnTo>
                  <a:lnTo>
                    <a:pt x="186" y="358"/>
                  </a:lnTo>
                  <a:lnTo>
                    <a:pt x="192" y="368"/>
                  </a:lnTo>
                  <a:lnTo>
                    <a:pt x="202" y="380"/>
                  </a:lnTo>
                  <a:lnTo>
                    <a:pt x="196" y="392"/>
                  </a:lnTo>
                  <a:lnTo>
                    <a:pt x="182" y="390"/>
                  </a:lnTo>
                  <a:lnTo>
                    <a:pt x="164" y="390"/>
                  </a:lnTo>
                  <a:lnTo>
                    <a:pt x="150" y="394"/>
                  </a:lnTo>
                  <a:lnTo>
                    <a:pt x="138" y="398"/>
                  </a:lnTo>
                  <a:lnTo>
                    <a:pt x="128" y="406"/>
                  </a:lnTo>
                  <a:lnTo>
                    <a:pt x="118" y="414"/>
                  </a:lnTo>
                  <a:lnTo>
                    <a:pt x="112" y="426"/>
                  </a:lnTo>
                  <a:lnTo>
                    <a:pt x="96" y="454"/>
                  </a:lnTo>
                  <a:lnTo>
                    <a:pt x="88" y="460"/>
                  </a:lnTo>
                  <a:lnTo>
                    <a:pt x="80" y="46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8" name="Freeform 24"/>
            <p:cNvSpPr/>
            <p:nvPr/>
          </p:nvSpPr>
          <p:spPr bwMode="auto">
            <a:xfrm>
              <a:off x="6423025" y="3759200"/>
              <a:ext cx="739775" cy="911225"/>
            </a:xfrm>
            <a:custGeom>
              <a:avLst/>
              <a:gdLst>
                <a:gd name="T0" fmla="*/ 212 w 466"/>
                <a:gd name="T1" fmla="*/ 570 h 574"/>
                <a:gd name="T2" fmla="*/ 202 w 466"/>
                <a:gd name="T3" fmla="*/ 516 h 574"/>
                <a:gd name="T4" fmla="*/ 166 w 466"/>
                <a:gd name="T5" fmla="*/ 522 h 574"/>
                <a:gd name="T6" fmla="*/ 148 w 466"/>
                <a:gd name="T7" fmla="*/ 546 h 574"/>
                <a:gd name="T8" fmla="*/ 140 w 466"/>
                <a:gd name="T9" fmla="*/ 538 h 574"/>
                <a:gd name="T10" fmla="*/ 122 w 466"/>
                <a:gd name="T11" fmla="*/ 520 h 574"/>
                <a:gd name="T12" fmla="*/ 114 w 466"/>
                <a:gd name="T13" fmla="*/ 490 h 574"/>
                <a:gd name="T14" fmla="*/ 102 w 466"/>
                <a:gd name="T15" fmla="*/ 470 h 574"/>
                <a:gd name="T16" fmla="*/ 100 w 466"/>
                <a:gd name="T17" fmla="*/ 446 h 574"/>
                <a:gd name="T18" fmla="*/ 106 w 466"/>
                <a:gd name="T19" fmla="*/ 416 h 574"/>
                <a:gd name="T20" fmla="*/ 68 w 466"/>
                <a:gd name="T21" fmla="*/ 398 h 574"/>
                <a:gd name="T22" fmla="*/ 58 w 466"/>
                <a:gd name="T23" fmla="*/ 380 h 574"/>
                <a:gd name="T24" fmla="*/ 56 w 466"/>
                <a:gd name="T25" fmla="*/ 366 h 574"/>
                <a:gd name="T26" fmla="*/ 86 w 466"/>
                <a:gd name="T27" fmla="*/ 346 h 574"/>
                <a:gd name="T28" fmla="*/ 96 w 466"/>
                <a:gd name="T29" fmla="*/ 284 h 574"/>
                <a:gd name="T30" fmla="*/ 78 w 466"/>
                <a:gd name="T31" fmla="*/ 252 h 574"/>
                <a:gd name="T32" fmla="*/ 48 w 466"/>
                <a:gd name="T33" fmla="*/ 262 h 574"/>
                <a:gd name="T34" fmla="*/ 30 w 466"/>
                <a:gd name="T35" fmla="*/ 252 h 574"/>
                <a:gd name="T36" fmla="*/ 0 w 466"/>
                <a:gd name="T37" fmla="*/ 202 h 574"/>
                <a:gd name="T38" fmla="*/ 10 w 466"/>
                <a:gd name="T39" fmla="*/ 180 h 574"/>
                <a:gd name="T40" fmla="*/ 42 w 466"/>
                <a:gd name="T41" fmla="*/ 148 h 574"/>
                <a:gd name="T42" fmla="*/ 44 w 466"/>
                <a:gd name="T43" fmla="*/ 72 h 574"/>
                <a:gd name="T44" fmla="*/ 58 w 466"/>
                <a:gd name="T45" fmla="*/ 74 h 574"/>
                <a:gd name="T46" fmla="*/ 76 w 466"/>
                <a:gd name="T47" fmla="*/ 110 h 574"/>
                <a:gd name="T48" fmla="*/ 110 w 466"/>
                <a:gd name="T49" fmla="*/ 120 h 574"/>
                <a:gd name="T50" fmla="*/ 126 w 466"/>
                <a:gd name="T51" fmla="*/ 80 h 574"/>
                <a:gd name="T52" fmla="*/ 134 w 466"/>
                <a:gd name="T53" fmla="*/ 54 h 574"/>
                <a:gd name="T54" fmla="*/ 102 w 466"/>
                <a:gd name="T55" fmla="*/ 6 h 574"/>
                <a:gd name="T56" fmla="*/ 118 w 466"/>
                <a:gd name="T57" fmla="*/ 0 h 574"/>
                <a:gd name="T58" fmla="*/ 150 w 466"/>
                <a:gd name="T59" fmla="*/ 40 h 574"/>
                <a:gd name="T60" fmla="*/ 176 w 466"/>
                <a:gd name="T61" fmla="*/ 80 h 574"/>
                <a:gd name="T62" fmla="*/ 264 w 466"/>
                <a:gd name="T63" fmla="*/ 106 h 574"/>
                <a:gd name="T64" fmla="*/ 294 w 466"/>
                <a:gd name="T65" fmla="*/ 174 h 574"/>
                <a:gd name="T66" fmla="*/ 318 w 466"/>
                <a:gd name="T67" fmla="*/ 202 h 574"/>
                <a:gd name="T68" fmla="*/ 358 w 466"/>
                <a:gd name="T69" fmla="*/ 194 h 574"/>
                <a:gd name="T70" fmla="*/ 362 w 466"/>
                <a:gd name="T71" fmla="*/ 180 h 574"/>
                <a:gd name="T72" fmla="*/ 388 w 466"/>
                <a:gd name="T73" fmla="*/ 194 h 574"/>
                <a:gd name="T74" fmla="*/ 382 w 466"/>
                <a:gd name="T75" fmla="*/ 224 h 574"/>
                <a:gd name="T76" fmla="*/ 338 w 466"/>
                <a:gd name="T77" fmla="*/ 250 h 574"/>
                <a:gd name="T78" fmla="*/ 330 w 466"/>
                <a:gd name="T79" fmla="*/ 280 h 574"/>
                <a:gd name="T80" fmla="*/ 326 w 466"/>
                <a:gd name="T81" fmla="*/ 302 h 574"/>
                <a:gd name="T82" fmla="*/ 380 w 466"/>
                <a:gd name="T83" fmla="*/ 346 h 574"/>
                <a:gd name="T84" fmla="*/ 392 w 466"/>
                <a:gd name="T85" fmla="*/ 360 h 574"/>
                <a:gd name="T86" fmla="*/ 456 w 466"/>
                <a:gd name="T87" fmla="*/ 378 h 574"/>
                <a:gd name="T88" fmla="*/ 466 w 466"/>
                <a:gd name="T89" fmla="*/ 402 h 574"/>
                <a:gd name="T90" fmla="*/ 426 w 466"/>
                <a:gd name="T91" fmla="*/ 420 h 574"/>
                <a:gd name="T92" fmla="*/ 416 w 466"/>
                <a:gd name="T93" fmla="*/ 440 h 574"/>
                <a:gd name="T94" fmla="*/ 420 w 466"/>
                <a:gd name="T95" fmla="*/ 460 h 574"/>
                <a:gd name="T96" fmla="*/ 400 w 466"/>
                <a:gd name="T97" fmla="*/ 522 h 574"/>
                <a:gd name="T98" fmla="*/ 378 w 466"/>
                <a:gd name="T99" fmla="*/ 546 h 574"/>
                <a:gd name="T100" fmla="*/ 330 w 466"/>
                <a:gd name="T101" fmla="*/ 560 h 574"/>
                <a:gd name="T102" fmla="*/ 278 w 466"/>
                <a:gd name="T103" fmla="*/ 566 h 574"/>
                <a:gd name="T104" fmla="*/ 256 w 466"/>
                <a:gd name="T105" fmla="*/ 536 h 574"/>
                <a:gd name="T106" fmla="*/ 238 w 466"/>
                <a:gd name="T107" fmla="*/ 532 h 574"/>
                <a:gd name="T108" fmla="*/ 226 w 466"/>
                <a:gd name="T109" fmla="*/ 574 h 5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66" h="574">
                  <a:moveTo>
                    <a:pt x="216" y="574"/>
                  </a:moveTo>
                  <a:lnTo>
                    <a:pt x="216" y="574"/>
                  </a:lnTo>
                  <a:lnTo>
                    <a:pt x="212" y="570"/>
                  </a:lnTo>
                  <a:lnTo>
                    <a:pt x="212" y="524"/>
                  </a:lnTo>
                  <a:lnTo>
                    <a:pt x="202" y="516"/>
                  </a:lnTo>
                  <a:lnTo>
                    <a:pt x="182" y="516"/>
                  </a:lnTo>
                  <a:lnTo>
                    <a:pt x="176" y="518"/>
                  </a:lnTo>
                  <a:lnTo>
                    <a:pt x="170" y="520"/>
                  </a:lnTo>
                  <a:lnTo>
                    <a:pt x="166" y="522"/>
                  </a:lnTo>
                  <a:lnTo>
                    <a:pt x="162" y="528"/>
                  </a:lnTo>
                  <a:lnTo>
                    <a:pt x="154" y="542"/>
                  </a:lnTo>
                  <a:lnTo>
                    <a:pt x="148" y="546"/>
                  </a:lnTo>
                  <a:lnTo>
                    <a:pt x="144" y="548"/>
                  </a:lnTo>
                  <a:lnTo>
                    <a:pt x="142" y="542"/>
                  </a:lnTo>
                  <a:lnTo>
                    <a:pt x="140" y="538"/>
                  </a:lnTo>
                  <a:lnTo>
                    <a:pt x="130" y="532"/>
                  </a:lnTo>
                  <a:lnTo>
                    <a:pt x="122" y="520"/>
                  </a:lnTo>
                  <a:lnTo>
                    <a:pt x="122" y="510"/>
                  </a:lnTo>
                  <a:lnTo>
                    <a:pt x="120" y="502"/>
                  </a:lnTo>
                  <a:lnTo>
                    <a:pt x="118" y="494"/>
                  </a:lnTo>
                  <a:lnTo>
                    <a:pt x="114" y="490"/>
                  </a:lnTo>
                  <a:lnTo>
                    <a:pt x="108" y="480"/>
                  </a:lnTo>
                  <a:lnTo>
                    <a:pt x="104" y="476"/>
                  </a:lnTo>
                  <a:lnTo>
                    <a:pt x="102" y="470"/>
                  </a:lnTo>
                  <a:lnTo>
                    <a:pt x="94" y="462"/>
                  </a:lnTo>
                  <a:lnTo>
                    <a:pt x="94" y="452"/>
                  </a:lnTo>
                  <a:lnTo>
                    <a:pt x="100" y="446"/>
                  </a:lnTo>
                  <a:lnTo>
                    <a:pt x="112" y="436"/>
                  </a:lnTo>
                  <a:lnTo>
                    <a:pt x="110" y="424"/>
                  </a:lnTo>
                  <a:lnTo>
                    <a:pt x="106" y="416"/>
                  </a:lnTo>
                  <a:lnTo>
                    <a:pt x="100" y="410"/>
                  </a:lnTo>
                  <a:lnTo>
                    <a:pt x="92" y="406"/>
                  </a:lnTo>
                  <a:lnTo>
                    <a:pt x="74" y="400"/>
                  </a:lnTo>
                  <a:lnTo>
                    <a:pt x="68" y="398"/>
                  </a:lnTo>
                  <a:lnTo>
                    <a:pt x="60" y="394"/>
                  </a:lnTo>
                  <a:lnTo>
                    <a:pt x="58" y="380"/>
                  </a:lnTo>
                  <a:lnTo>
                    <a:pt x="54" y="376"/>
                  </a:lnTo>
                  <a:lnTo>
                    <a:pt x="54" y="370"/>
                  </a:lnTo>
                  <a:lnTo>
                    <a:pt x="56" y="366"/>
                  </a:lnTo>
                  <a:lnTo>
                    <a:pt x="64" y="356"/>
                  </a:lnTo>
                  <a:lnTo>
                    <a:pt x="74" y="350"/>
                  </a:lnTo>
                  <a:lnTo>
                    <a:pt x="86" y="346"/>
                  </a:lnTo>
                  <a:lnTo>
                    <a:pt x="102" y="326"/>
                  </a:lnTo>
                  <a:lnTo>
                    <a:pt x="100" y="304"/>
                  </a:lnTo>
                  <a:lnTo>
                    <a:pt x="96" y="284"/>
                  </a:lnTo>
                  <a:lnTo>
                    <a:pt x="88" y="266"/>
                  </a:lnTo>
                  <a:lnTo>
                    <a:pt x="84" y="260"/>
                  </a:lnTo>
                  <a:lnTo>
                    <a:pt x="78" y="252"/>
                  </a:lnTo>
                  <a:lnTo>
                    <a:pt x="56" y="252"/>
                  </a:lnTo>
                  <a:lnTo>
                    <a:pt x="48" y="262"/>
                  </a:lnTo>
                  <a:lnTo>
                    <a:pt x="40" y="264"/>
                  </a:lnTo>
                  <a:lnTo>
                    <a:pt x="34" y="258"/>
                  </a:lnTo>
                  <a:lnTo>
                    <a:pt x="30" y="252"/>
                  </a:lnTo>
                  <a:lnTo>
                    <a:pt x="24" y="238"/>
                  </a:lnTo>
                  <a:lnTo>
                    <a:pt x="20" y="216"/>
                  </a:lnTo>
                  <a:lnTo>
                    <a:pt x="0" y="202"/>
                  </a:lnTo>
                  <a:lnTo>
                    <a:pt x="2" y="194"/>
                  </a:lnTo>
                  <a:lnTo>
                    <a:pt x="6" y="186"/>
                  </a:lnTo>
                  <a:lnTo>
                    <a:pt x="10" y="180"/>
                  </a:lnTo>
                  <a:lnTo>
                    <a:pt x="16" y="172"/>
                  </a:lnTo>
                  <a:lnTo>
                    <a:pt x="30" y="160"/>
                  </a:lnTo>
                  <a:lnTo>
                    <a:pt x="42" y="148"/>
                  </a:lnTo>
                  <a:lnTo>
                    <a:pt x="46" y="128"/>
                  </a:lnTo>
                  <a:lnTo>
                    <a:pt x="46" y="108"/>
                  </a:lnTo>
                  <a:lnTo>
                    <a:pt x="44" y="72"/>
                  </a:lnTo>
                  <a:lnTo>
                    <a:pt x="48" y="70"/>
                  </a:lnTo>
                  <a:lnTo>
                    <a:pt x="58" y="74"/>
                  </a:lnTo>
                  <a:lnTo>
                    <a:pt x="60" y="82"/>
                  </a:lnTo>
                  <a:lnTo>
                    <a:pt x="66" y="96"/>
                  </a:lnTo>
                  <a:lnTo>
                    <a:pt x="72" y="104"/>
                  </a:lnTo>
                  <a:lnTo>
                    <a:pt x="76" y="110"/>
                  </a:lnTo>
                  <a:lnTo>
                    <a:pt x="82" y="116"/>
                  </a:lnTo>
                  <a:lnTo>
                    <a:pt x="90" y="120"/>
                  </a:lnTo>
                  <a:lnTo>
                    <a:pt x="110" y="120"/>
                  </a:lnTo>
                  <a:lnTo>
                    <a:pt x="118" y="104"/>
                  </a:lnTo>
                  <a:lnTo>
                    <a:pt x="122" y="92"/>
                  </a:lnTo>
                  <a:lnTo>
                    <a:pt x="126" y="80"/>
                  </a:lnTo>
                  <a:lnTo>
                    <a:pt x="132" y="66"/>
                  </a:lnTo>
                  <a:lnTo>
                    <a:pt x="134" y="54"/>
                  </a:lnTo>
                  <a:lnTo>
                    <a:pt x="96" y="18"/>
                  </a:lnTo>
                  <a:lnTo>
                    <a:pt x="98" y="10"/>
                  </a:lnTo>
                  <a:lnTo>
                    <a:pt x="102" y="6"/>
                  </a:lnTo>
                  <a:lnTo>
                    <a:pt x="106" y="4"/>
                  </a:lnTo>
                  <a:lnTo>
                    <a:pt x="112" y="0"/>
                  </a:lnTo>
                  <a:lnTo>
                    <a:pt x="118" y="0"/>
                  </a:lnTo>
                  <a:lnTo>
                    <a:pt x="128" y="12"/>
                  </a:lnTo>
                  <a:lnTo>
                    <a:pt x="140" y="24"/>
                  </a:lnTo>
                  <a:lnTo>
                    <a:pt x="150" y="40"/>
                  </a:lnTo>
                  <a:lnTo>
                    <a:pt x="160" y="60"/>
                  </a:lnTo>
                  <a:lnTo>
                    <a:pt x="176" y="80"/>
                  </a:lnTo>
                  <a:lnTo>
                    <a:pt x="248" y="94"/>
                  </a:lnTo>
                  <a:lnTo>
                    <a:pt x="264" y="106"/>
                  </a:lnTo>
                  <a:lnTo>
                    <a:pt x="272" y="126"/>
                  </a:lnTo>
                  <a:lnTo>
                    <a:pt x="280" y="150"/>
                  </a:lnTo>
                  <a:lnTo>
                    <a:pt x="286" y="162"/>
                  </a:lnTo>
                  <a:lnTo>
                    <a:pt x="294" y="174"/>
                  </a:lnTo>
                  <a:lnTo>
                    <a:pt x="302" y="184"/>
                  </a:lnTo>
                  <a:lnTo>
                    <a:pt x="314" y="194"/>
                  </a:lnTo>
                  <a:lnTo>
                    <a:pt x="318" y="202"/>
                  </a:lnTo>
                  <a:lnTo>
                    <a:pt x="336" y="200"/>
                  </a:lnTo>
                  <a:lnTo>
                    <a:pt x="348" y="198"/>
                  </a:lnTo>
                  <a:lnTo>
                    <a:pt x="358" y="194"/>
                  </a:lnTo>
                  <a:lnTo>
                    <a:pt x="360" y="182"/>
                  </a:lnTo>
                  <a:lnTo>
                    <a:pt x="360" y="180"/>
                  </a:lnTo>
                  <a:lnTo>
                    <a:pt x="362" y="180"/>
                  </a:lnTo>
                  <a:lnTo>
                    <a:pt x="366" y="180"/>
                  </a:lnTo>
                  <a:lnTo>
                    <a:pt x="380" y="180"/>
                  </a:lnTo>
                  <a:lnTo>
                    <a:pt x="388" y="194"/>
                  </a:lnTo>
                  <a:lnTo>
                    <a:pt x="392" y="206"/>
                  </a:lnTo>
                  <a:lnTo>
                    <a:pt x="394" y="220"/>
                  </a:lnTo>
                  <a:lnTo>
                    <a:pt x="382" y="224"/>
                  </a:lnTo>
                  <a:lnTo>
                    <a:pt x="370" y="226"/>
                  </a:lnTo>
                  <a:lnTo>
                    <a:pt x="348" y="226"/>
                  </a:lnTo>
                  <a:lnTo>
                    <a:pt x="338" y="250"/>
                  </a:lnTo>
                  <a:lnTo>
                    <a:pt x="334" y="274"/>
                  </a:lnTo>
                  <a:lnTo>
                    <a:pt x="330" y="280"/>
                  </a:lnTo>
                  <a:lnTo>
                    <a:pt x="326" y="284"/>
                  </a:lnTo>
                  <a:lnTo>
                    <a:pt x="326" y="292"/>
                  </a:lnTo>
                  <a:lnTo>
                    <a:pt x="326" y="302"/>
                  </a:lnTo>
                  <a:lnTo>
                    <a:pt x="368" y="342"/>
                  </a:lnTo>
                  <a:lnTo>
                    <a:pt x="372" y="344"/>
                  </a:lnTo>
                  <a:lnTo>
                    <a:pt x="380" y="346"/>
                  </a:lnTo>
                  <a:lnTo>
                    <a:pt x="388" y="350"/>
                  </a:lnTo>
                  <a:lnTo>
                    <a:pt x="390" y="354"/>
                  </a:lnTo>
                  <a:lnTo>
                    <a:pt x="392" y="360"/>
                  </a:lnTo>
                  <a:lnTo>
                    <a:pt x="408" y="374"/>
                  </a:lnTo>
                  <a:lnTo>
                    <a:pt x="456" y="378"/>
                  </a:lnTo>
                  <a:lnTo>
                    <a:pt x="466" y="386"/>
                  </a:lnTo>
                  <a:lnTo>
                    <a:pt x="466" y="402"/>
                  </a:lnTo>
                  <a:lnTo>
                    <a:pt x="458" y="408"/>
                  </a:lnTo>
                  <a:lnTo>
                    <a:pt x="450" y="412"/>
                  </a:lnTo>
                  <a:lnTo>
                    <a:pt x="434" y="416"/>
                  </a:lnTo>
                  <a:lnTo>
                    <a:pt x="426" y="420"/>
                  </a:lnTo>
                  <a:lnTo>
                    <a:pt x="422" y="424"/>
                  </a:lnTo>
                  <a:lnTo>
                    <a:pt x="418" y="430"/>
                  </a:lnTo>
                  <a:lnTo>
                    <a:pt x="416" y="440"/>
                  </a:lnTo>
                  <a:lnTo>
                    <a:pt x="420" y="450"/>
                  </a:lnTo>
                  <a:lnTo>
                    <a:pt x="420" y="456"/>
                  </a:lnTo>
                  <a:lnTo>
                    <a:pt x="420" y="460"/>
                  </a:lnTo>
                  <a:lnTo>
                    <a:pt x="408" y="466"/>
                  </a:lnTo>
                  <a:lnTo>
                    <a:pt x="400" y="472"/>
                  </a:lnTo>
                  <a:lnTo>
                    <a:pt x="400" y="522"/>
                  </a:lnTo>
                  <a:lnTo>
                    <a:pt x="392" y="532"/>
                  </a:lnTo>
                  <a:lnTo>
                    <a:pt x="384" y="540"/>
                  </a:lnTo>
                  <a:lnTo>
                    <a:pt x="378" y="546"/>
                  </a:lnTo>
                  <a:lnTo>
                    <a:pt x="368" y="550"/>
                  </a:lnTo>
                  <a:lnTo>
                    <a:pt x="352" y="556"/>
                  </a:lnTo>
                  <a:lnTo>
                    <a:pt x="330" y="560"/>
                  </a:lnTo>
                  <a:lnTo>
                    <a:pt x="316" y="566"/>
                  </a:lnTo>
                  <a:lnTo>
                    <a:pt x="302" y="570"/>
                  </a:lnTo>
                  <a:lnTo>
                    <a:pt x="290" y="570"/>
                  </a:lnTo>
                  <a:lnTo>
                    <a:pt x="278" y="566"/>
                  </a:lnTo>
                  <a:lnTo>
                    <a:pt x="268" y="556"/>
                  </a:lnTo>
                  <a:lnTo>
                    <a:pt x="260" y="546"/>
                  </a:lnTo>
                  <a:lnTo>
                    <a:pt x="256" y="536"/>
                  </a:lnTo>
                  <a:lnTo>
                    <a:pt x="250" y="530"/>
                  </a:lnTo>
                  <a:lnTo>
                    <a:pt x="242" y="530"/>
                  </a:lnTo>
                  <a:lnTo>
                    <a:pt x="238" y="532"/>
                  </a:lnTo>
                  <a:lnTo>
                    <a:pt x="234" y="542"/>
                  </a:lnTo>
                  <a:lnTo>
                    <a:pt x="226" y="574"/>
                  </a:lnTo>
                  <a:lnTo>
                    <a:pt x="216" y="574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9" name="Freeform 25"/>
            <p:cNvSpPr/>
            <p:nvPr/>
          </p:nvSpPr>
          <p:spPr bwMode="auto">
            <a:xfrm>
              <a:off x="6619875" y="3635375"/>
              <a:ext cx="863600" cy="854075"/>
            </a:xfrm>
            <a:custGeom>
              <a:avLst/>
              <a:gdLst>
                <a:gd name="T0" fmla="*/ 322 w 544"/>
                <a:gd name="T1" fmla="*/ 532 h 538"/>
                <a:gd name="T2" fmla="*/ 308 w 544"/>
                <a:gd name="T3" fmla="*/ 518 h 538"/>
                <a:gd name="T4" fmla="*/ 308 w 544"/>
                <a:gd name="T5" fmla="*/ 508 h 538"/>
                <a:gd name="T6" fmla="*/ 354 w 544"/>
                <a:gd name="T7" fmla="*/ 484 h 538"/>
                <a:gd name="T8" fmla="*/ 342 w 544"/>
                <a:gd name="T9" fmla="*/ 450 h 538"/>
                <a:gd name="T10" fmla="*/ 298 w 544"/>
                <a:gd name="T11" fmla="*/ 444 h 538"/>
                <a:gd name="T12" fmla="*/ 272 w 544"/>
                <a:gd name="T13" fmla="*/ 420 h 538"/>
                <a:gd name="T14" fmla="*/ 240 w 544"/>
                <a:gd name="T15" fmla="*/ 400 h 538"/>
                <a:gd name="T16" fmla="*/ 216 w 544"/>
                <a:gd name="T17" fmla="*/ 380 h 538"/>
                <a:gd name="T18" fmla="*/ 216 w 544"/>
                <a:gd name="T19" fmla="*/ 364 h 538"/>
                <a:gd name="T20" fmla="*/ 224 w 544"/>
                <a:gd name="T21" fmla="*/ 334 h 538"/>
                <a:gd name="T22" fmla="*/ 254 w 544"/>
                <a:gd name="T23" fmla="*/ 314 h 538"/>
                <a:gd name="T24" fmla="*/ 280 w 544"/>
                <a:gd name="T25" fmla="*/ 304 h 538"/>
                <a:gd name="T26" fmla="*/ 264 w 544"/>
                <a:gd name="T27" fmla="*/ 250 h 538"/>
                <a:gd name="T28" fmla="*/ 228 w 544"/>
                <a:gd name="T29" fmla="*/ 252 h 538"/>
                <a:gd name="T30" fmla="*/ 202 w 544"/>
                <a:gd name="T31" fmla="*/ 272 h 538"/>
                <a:gd name="T32" fmla="*/ 186 w 544"/>
                <a:gd name="T33" fmla="*/ 256 h 538"/>
                <a:gd name="T34" fmla="*/ 152 w 544"/>
                <a:gd name="T35" fmla="*/ 186 h 538"/>
                <a:gd name="T36" fmla="*/ 116 w 544"/>
                <a:gd name="T37" fmla="*/ 158 h 538"/>
                <a:gd name="T38" fmla="*/ 58 w 544"/>
                <a:gd name="T39" fmla="*/ 146 h 538"/>
                <a:gd name="T40" fmla="*/ 26 w 544"/>
                <a:gd name="T41" fmla="*/ 98 h 538"/>
                <a:gd name="T42" fmla="*/ 0 w 544"/>
                <a:gd name="T43" fmla="*/ 56 h 538"/>
                <a:gd name="T44" fmla="*/ 10 w 544"/>
                <a:gd name="T45" fmla="*/ 36 h 538"/>
                <a:gd name="T46" fmla="*/ 30 w 544"/>
                <a:gd name="T47" fmla="*/ 52 h 538"/>
                <a:gd name="T48" fmla="*/ 36 w 544"/>
                <a:gd name="T49" fmla="*/ 60 h 538"/>
                <a:gd name="T50" fmla="*/ 60 w 544"/>
                <a:gd name="T51" fmla="*/ 90 h 538"/>
                <a:gd name="T52" fmla="*/ 112 w 544"/>
                <a:gd name="T53" fmla="*/ 98 h 538"/>
                <a:gd name="T54" fmla="*/ 140 w 544"/>
                <a:gd name="T55" fmla="*/ 68 h 538"/>
                <a:gd name="T56" fmla="*/ 160 w 544"/>
                <a:gd name="T57" fmla="*/ 76 h 538"/>
                <a:gd name="T58" fmla="*/ 200 w 544"/>
                <a:gd name="T59" fmla="*/ 50 h 538"/>
                <a:gd name="T60" fmla="*/ 212 w 544"/>
                <a:gd name="T61" fmla="*/ 10 h 538"/>
                <a:gd name="T62" fmla="*/ 236 w 544"/>
                <a:gd name="T63" fmla="*/ 0 h 538"/>
                <a:gd name="T64" fmla="*/ 268 w 544"/>
                <a:gd name="T65" fmla="*/ 52 h 538"/>
                <a:gd name="T66" fmla="*/ 338 w 544"/>
                <a:gd name="T67" fmla="*/ 88 h 538"/>
                <a:gd name="T68" fmla="*/ 412 w 544"/>
                <a:gd name="T69" fmla="*/ 218 h 538"/>
                <a:gd name="T70" fmla="*/ 424 w 544"/>
                <a:gd name="T71" fmla="*/ 258 h 538"/>
                <a:gd name="T72" fmla="*/ 500 w 544"/>
                <a:gd name="T73" fmla="*/ 312 h 538"/>
                <a:gd name="T74" fmla="*/ 526 w 544"/>
                <a:gd name="T75" fmla="*/ 336 h 538"/>
                <a:gd name="T76" fmla="*/ 470 w 544"/>
                <a:gd name="T77" fmla="*/ 340 h 538"/>
                <a:gd name="T78" fmla="*/ 504 w 544"/>
                <a:gd name="T79" fmla="*/ 374 h 538"/>
                <a:gd name="T80" fmla="*/ 498 w 544"/>
                <a:gd name="T81" fmla="*/ 392 h 538"/>
                <a:gd name="T82" fmla="*/ 540 w 544"/>
                <a:gd name="T83" fmla="*/ 420 h 538"/>
                <a:gd name="T84" fmla="*/ 540 w 544"/>
                <a:gd name="T85" fmla="*/ 440 h 538"/>
                <a:gd name="T86" fmla="*/ 502 w 544"/>
                <a:gd name="T87" fmla="*/ 468 h 538"/>
                <a:gd name="T88" fmla="*/ 498 w 544"/>
                <a:gd name="T89" fmla="*/ 474 h 538"/>
                <a:gd name="T90" fmla="*/ 452 w 544"/>
                <a:gd name="T91" fmla="*/ 514 h 538"/>
                <a:gd name="T92" fmla="*/ 416 w 544"/>
                <a:gd name="T93" fmla="*/ 530 h 538"/>
                <a:gd name="T94" fmla="*/ 342 w 544"/>
                <a:gd name="T95" fmla="*/ 538 h 5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4" h="538">
                  <a:moveTo>
                    <a:pt x="342" y="538"/>
                  </a:moveTo>
                  <a:lnTo>
                    <a:pt x="342" y="538"/>
                  </a:lnTo>
                  <a:lnTo>
                    <a:pt x="330" y="534"/>
                  </a:lnTo>
                  <a:lnTo>
                    <a:pt x="322" y="532"/>
                  </a:lnTo>
                  <a:lnTo>
                    <a:pt x="308" y="532"/>
                  </a:lnTo>
                  <a:lnTo>
                    <a:pt x="308" y="518"/>
                  </a:lnTo>
                  <a:lnTo>
                    <a:pt x="304" y="516"/>
                  </a:lnTo>
                  <a:lnTo>
                    <a:pt x="304" y="514"/>
                  </a:lnTo>
                  <a:lnTo>
                    <a:pt x="304" y="512"/>
                  </a:lnTo>
                  <a:lnTo>
                    <a:pt x="308" y="508"/>
                  </a:lnTo>
                  <a:lnTo>
                    <a:pt x="316" y="506"/>
                  </a:lnTo>
                  <a:lnTo>
                    <a:pt x="344" y="496"/>
                  </a:lnTo>
                  <a:lnTo>
                    <a:pt x="354" y="484"/>
                  </a:lnTo>
                  <a:lnTo>
                    <a:pt x="352" y="468"/>
                  </a:lnTo>
                  <a:lnTo>
                    <a:pt x="348" y="458"/>
                  </a:lnTo>
                  <a:lnTo>
                    <a:pt x="342" y="450"/>
                  </a:lnTo>
                  <a:lnTo>
                    <a:pt x="336" y="446"/>
                  </a:lnTo>
                  <a:lnTo>
                    <a:pt x="326" y="444"/>
                  </a:lnTo>
                  <a:lnTo>
                    <a:pt x="318" y="444"/>
                  </a:lnTo>
                  <a:lnTo>
                    <a:pt x="298" y="444"/>
                  </a:lnTo>
                  <a:lnTo>
                    <a:pt x="286" y="438"/>
                  </a:lnTo>
                  <a:lnTo>
                    <a:pt x="280" y="432"/>
                  </a:lnTo>
                  <a:lnTo>
                    <a:pt x="272" y="420"/>
                  </a:lnTo>
                  <a:lnTo>
                    <a:pt x="258" y="414"/>
                  </a:lnTo>
                  <a:lnTo>
                    <a:pt x="248" y="408"/>
                  </a:lnTo>
                  <a:lnTo>
                    <a:pt x="240" y="400"/>
                  </a:lnTo>
                  <a:lnTo>
                    <a:pt x="234" y="394"/>
                  </a:lnTo>
                  <a:lnTo>
                    <a:pt x="222" y="386"/>
                  </a:lnTo>
                  <a:lnTo>
                    <a:pt x="216" y="380"/>
                  </a:lnTo>
                  <a:lnTo>
                    <a:pt x="214" y="374"/>
                  </a:lnTo>
                  <a:lnTo>
                    <a:pt x="210" y="368"/>
                  </a:lnTo>
                  <a:lnTo>
                    <a:pt x="216" y="364"/>
                  </a:lnTo>
                  <a:lnTo>
                    <a:pt x="220" y="360"/>
                  </a:lnTo>
                  <a:lnTo>
                    <a:pt x="222" y="350"/>
                  </a:lnTo>
                  <a:lnTo>
                    <a:pt x="224" y="334"/>
                  </a:lnTo>
                  <a:lnTo>
                    <a:pt x="230" y="314"/>
                  </a:lnTo>
                  <a:lnTo>
                    <a:pt x="242" y="314"/>
                  </a:lnTo>
                  <a:lnTo>
                    <a:pt x="254" y="314"/>
                  </a:lnTo>
                  <a:lnTo>
                    <a:pt x="266" y="312"/>
                  </a:lnTo>
                  <a:lnTo>
                    <a:pt x="274" y="308"/>
                  </a:lnTo>
                  <a:lnTo>
                    <a:pt x="280" y="304"/>
                  </a:lnTo>
                  <a:lnTo>
                    <a:pt x="278" y="286"/>
                  </a:lnTo>
                  <a:lnTo>
                    <a:pt x="276" y="268"/>
                  </a:lnTo>
                  <a:lnTo>
                    <a:pt x="268" y="256"/>
                  </a:lnTo>
                  <a:lnTo>
                    <a:pt x="264" y="250"/>
                  </a:lnTo>
                  <a:lnTo>
                    <a:pt x="260" y="246"/>
                  </a:lnTo>
                  <a:lnTo>
                    <a:pt x="240" y="248"/>
                  </a:lnTo>
                  <a:lnTo>
                    <a:pt x="228" y="252"/>
                  </a:lnTo>
                  <a:lnTo>
                    <a:pt x="224" y="268"/>
                  </a:lnTo>
                  <a:lnTo>
                    <a:pt x="202" y="272"/>
                  </a:lnTo>
                  <a:lnTo>
                    <a:pt x="198" y="264"/>
                  </a:lnTo>
                  <a:lnTo>
                    <a:pt x="194" y="260"/>
                  </a:lnTo>
                  <a:lnTo>
                    <a:pt x="186" y="256"/>
                  </a:lnTo>
                  <a:lnTo>
                    <a:pt x="172" y="230"/>
                  </a:lnTo>
                  <a:lnTo>
                    <a:pt x="162" y="206"/>
                  </a:lnTo>
                  <a:lnTo>
                    <a:pt x="152" y="186"/>
                  </a:lnTo>
                  <a:lnTo>
                    <a:pt x="140" y="168"/>
                  </a:lnTo>
                  <a:lnTo>
                    <a:pt x="128" y="162"/>
                  </a:lnTo>
                  <a:lnTo>
                    <a:pt x="116" y="158"/>
                  </a:lnTo>
                  <a:lnTo>
                    <a:pt x="96" y="158"/>
                  </a:lnTo>
                  <a:lnTo>
                    <a:pt x="58" y="146"/>
                  </a:lnTo>
                  <a:lnTo>
                    <a:pt x="50" y="136"/>
                  </a:lnTo>
                  <a:lnTo>
                    <a:pt x="40" y="116"/>
                  </a:lnTo>
                  <a:lnTo>
                    <a:pt x="26" y="98"/>
                  </a:lnTo>
                  <a:lnTo>
                    <a:pt x="12" y="80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2" y="48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6" y="60"/>
                  </a:lnTo>
                  <a:lnTo>
                    <a:pt x="44" y="68"/>
                  </a:lnTo>
                  <a:lnTo>
                    <a:pt x="50" y="76"/>
                  </a:lnTo>
                  <a:lnTo>
                    <a:pt x="60" y="90"/>
                  </a:lnTo>
                  <a:lnTo>
                    <a:pt x="68" y="92"/>
                  </a:lnTo>
                  <a:lnTo>
                    <a:pt x="80" y="96"/>
                  </a:lnTo>
                  <a:lnTo>
                    <a:pt x="112" y="98"/>
                  </a:lnTo>
                  <a:lnTo>
                    <a:pt x="118" y="94"/>
                  </a:lnTo>
                  <a:lnTo>
                    <a:pt x="124" y="88"/>
                  </a:lnTo>
                  <a:lnTo>
                    <a:pt x="134" y="74"/>
                  </a:lnTo>
                  <a:lnTo>
                    <a:pt x="140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4" y="68"/>
                  </a:lnTo>
                  <a:lnTo>
                    <a:pt x="160" y="76"/>
                  </a:lnTo>
                  <a:lnTo>
                    <a:pt x="178" y="78"/>
                  </a:lnTo>
                  <a:lnTo>
                    <a:pt x="200" y="50"/>
                  </a:lnTo>
                  <a:lnTo>
                    <a:pt x="202" y="32"/>
                  </a:lnTo>
                  <a:lnTo>
                    <a:pt x="208" y="16"/>
                  </a:lnTo>
                  <a:lnTo>
                    <a:pt x="212" y="10"/>
                  </a:lnTo>
                  <a:lnTo>
                    <a:pt x="218" y="4"/>
                  </a:lnTo>
                  <a:lnTo>
                    <a:pt x="226" y="2"/>
                  </a:lnTo>
                  <a:lnTo>
                    <a:pt x="236" y="0"/>
                  </a:lnTo>
                  <a:lnTo>
                    <a:pt x="236" y="26"/>
                  </a:lnTo>
                  <a:lnTo>
                    <a:pt x="268" y="52"/>
                  </a:lnTo>
                  <a:lnTo>
                    <a:pt x="284" y="58"/>
                  </a:lnTo>
                  <a:lnTo>
                    <a:pt x="300" y="68"/>
                  </a:lnTo>
                  <a:lnTo>
                    <a:pt x="318" y="78"/>
                  </a:lnTo>
                  <a:lnTo>
                    <a:pt x="338" y="88"/>
                  </a:lnTo>
                  <a:lnTo>
                    <a:pt x="372" y="150"/>
                  </a:lnTo>
                  <a:lnTo>
                    <a:pt x="390" y="184"/>
                  </a:lnTo>
                  <a:lnTo>
                    <a:pt x="412" y="218"/>
                  </a:lnTo>
                  <a:lnTo>
                    <a:pt x="414" y="230"/>
                  </a:lnTo>
                  <a:lnTo>
                    <a:pt x="418" y="244"/>
                  </a:lnTo>
                  <a:lnTo>
                    <a:pt x="424" y="258"/>
                  </a:lnTo>
                  <a:lnTo>
                    <a:pt x="432" y="274"/>
                  </a:lnTo>
                  <a:lnTo>
                    <a:pt x="478" y="298"/>
                  </a:lnTo>
                  <a:lnTo>
                    <a:pt x="500" y="312"/>
                  </a:lnTo>
                  <a:lnTo>
                    <a:pt x="526" y="330"/>
                  </a:lnTo>
                  <a:lnTo>
                    <a:pt x="526" y="336"/>
                  </a:lnTo>
                  <a:lnTo>
                    <a:pt x="522" y="340"/>
                  </a:lnTo>
                  <a:lnTo>
                    <a:pt x="514" y="340"/>
                  </a:lnTo>
                  <a:lnTo>
                    <a:pt x="496" y="342"/>
                  </a:lnTo>
                  <a:lnTo>
                    <a:pt x="470" y="340"/>
                  </a:lnTo>
                  <a:lnTo>
                    <a:pt x="470" y="362"/>
                  </a:lnTo>
                  <a:lnTo>
                    <a:pt x="504" y="374"/>
                  </a:lnTo>
                  <a:lnTo>
                    <a:pt x="500" y="380"/>
                  </a:lnTo>
                  <a:lnTo>
                    <a:pt x="498" y="386"/>
                  </a:lnTo>
                  <a:lnTo>
                    <a:pt x="498" y="392"/>
                  </a:lnTo>
                  <a:lnTo>
                    <a:pt x="500" y="400"/>
                  </a:lnTo>
                  <a:lnTo>
                    <a:pt x="540" y="420"/>
                  </a:lnTo>
                  <a:lnTo>
                    <a:pt x="544" y="426"/>
                  </a:lnTo>
                  <a:lnTo>
                    <a:pt x="542" y="434"/>
                  </a:lnTo>
                  <a:lnTo>
                    <a:pt x="540" y="440"/>
                  </a:lnTo>
                  <a:lnTo>
                    <a:pt x="536" y="446"/>
                  </a:lnTo>
                  <a:lnTo>
                    <a:pt x="530" y="450"/>
                  </a:lnTo>
                  <a:lnTo>
                    <a:pt x="516" y="460"/>
                  </a:lnTo>
                  <a:lnTo>
                    <a:pt x="502" y="468"/>
                  </a:lnTo>
                  <a:lnTo>
                    <a:pt x="502" y="472"/>
                  </a:lnTo>
                  <a:lnTo>
                    <a:pt x="498" y="474"/>
                  </a:lnTo>
                  <a:lnTo>
                    <a:pt x="492" y="478"/>
                  </a:lnTo>
                  <a:lnTo>
                    <a:pt x="478" y="490"/>
                  </a:lnTo>
                  <a:lnTo>
                    <a:pt x="452" y="514"/>
                  </a:lnTo>
                  <a:lnTo>
                    <a:pt x="418" y="526"/>
                  </a:lnTo>
                  <a:lnTo>
                    <a:pt x="416" y="530"/>
                  </a:lnTo>
                  <a:lnTo>
                    <a:pt x="366" y="528"/>
                  </a:lnTo>
                  <a:lnTo>
                    <a:pt x="354" y="532"/>
                  </a:lnTo>
                  <a:lnTo>
                    <a:pt x="342" y="53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0" name="Freeform 26"/>
            <p:cNvSpPr/>
            <p:nvPr/>
          </p:nvSpPr>
          <p:spPr bwMode="auto">
            <a:xfrm>
              <a:off x="5727700" y="3489325"/>
              <a:ext cx="889000" cy="860425"/>
            </a:xfrm>
            <a:custGeom>
              <a:avLst/>
              <a:gdLst>
                <a:gd name="T0" fmla="*/ 434 w 560"/>
                <a:gd name="T1" fmla="*/ 536 h 542"/>
                <a:gd name="T2" fmla="*/ 400 w 560"/>
                <a:gd name="T3" fmla="*/ 518 h 542"/>
                <a:gd name="T4" fmla="*/ 346 w 560"/>
                <a:gd name="T5" fmla="*/ 512 h 542"/>
                <a:gd name="T6" fmla="*/ 316 w 560"/>
                <a:gd name="T7" fmla="*/ 476 h 542"/>
                <a:gd name="T8" fmla="*/ 282 w 560"/>
                <a:gd name="T9" fmla="*/ 454 h 542"/>
                <a:gd name="T10" fmla="*/ 116 w 560"/>
                <a:gd name="T11" fmla="*/ 434 h 542"/>
                <a:gd name="T12" fmla="*/ 84 w 560"/>
                <a:gd name="T13" fmla="*/ 412 h 542"/>
                <a:gd name="T14" fmla="*/ 68 w 560"/>
                <a:gd name="T15" fmla="*/ 398 h 542"/>
                <a:gd name="T16" fmla="*/ 58 w 560"/>
                <a:gd name="T17" fmla="*/ 370 h 542"/>
                <a:gd name="T18" fmla="*/ 18 w 560"/>
                <a:gd name="T19" fmla="*/ 292 h 542"/>
                <a:gd name="T20" fmla="*/ 2 w 560"/>
                <a:gd name="T21" fmla="*/ 246 h 542"/>
                <a:gd name="T22" fmla="*/ 14 w 560"/>
                <a:gd name="T23" fmla="*/ 206 h 542"/>
                <a:gd name="T24" fmla="*/ 50 w 560"/>
                <a:gd name="T25" fmla="*/ 182 h 542"/>
                <a:gd name="T26" fmla="*/ 68 w 560"/>
                <a:gd name="T27" fmla="*/ 172 h 542"/>
                <a:gd name="T28" fmla="*/ 104 w 560"/>
                <a:gd name="T29" fmla="*/ 164 h 542"/>
                <a:gd name="T30" fmla="*/ 138 w 560"/>
                <a:gd name="T31" fmla="*/ 144 h 542"/>
                <a:gd name="T32" fmla="*/ 208 w 560"/>
                <a:gd name="T33" fmla="*/ 128 h 542"/>
                <a:gd name="T34" fmla="*/ 234 w 560"/>
                <a:gd name="T35" fmla="*/ 106 h 542"/>
                <a:gd name="T36" fmla="*/ 266 w 560"/>
                <a:gd name="T37" fmla="*/ 74 h 542"/>
                <a:gd name="T38" fmla="*/ 280 w 560"/>
                <a:gd name="T39" fmla="*/ 44 h 542"/>
                <a:gd name="T40" fmla="*/ 284 w 560"/>
                <a:gd name="T41" fmla="*/ 0 h 542"/>
                <a:gd name="T42" fmla="*/ 414 w 560"/>
                <a:gd name="T43" fmla="*/ 12 h 542"/>
                <a:gd name="T44" fmla="*/ 428 w 560"/>
                <a:gd name="T45" fmla="*/ 32 h 542"/>
                <a:gd name="T46" fmla="*/ 444 w 560"/>
                <a:gd name="T47" fmla="*/ 58 h 542"/>
                <a:gd name="T48" fmla="*/ 438 w 560"/>
                <a:gd name="T49" fmla="*/ 82 h 542"/>
                <a:gd name="T50" fmla="*/ 418 w 560"/>
                <a:gd name="T51" fmla="*/ 96 h 542"/>
                <a:gd name="T52" fmla="*/ 408 w 560"/>
                <a:gd name="T53" fmla="*/ 118 h 542"/>
                <a:gd name="T54" fmla="*/ 396 w 560"/>
                <a:gd name="T55" fmla="*/ 122 h 542"/>
                <a:gd name="T56" fmla="*/ 432 w 560"/>
                <a:gd name="T57" fmla="*/ 156 h 542"/>
                <a:gd name="T58" fmla="*/ 434 w 560"/>
                <a:gd name="T59" fmla="*/ 162 h 542"/>
                <a:gd name="T60" fmla="*/ 466 w 560"/>
                <a:gd name="T61" fmla="*/ 186 h 542"/>
                <a:gd name="T62" fmla="*/ 498 w 560"/>
                <a:gd name="T63" fmla="*/ 192 h 542"/>
                <a:gd name="T64" fmla="*/ 516 w 560"/>
                <a:gd name="T65" fmla="*/ 188 h 542"/>
                <a:gd name="T66" fmla="*/ 532 w 560"/>
                <a:gd name="T67" fmla="*/ 204 h 542"/>
                <a:gd name="T68" fmla="*/ 558 w 560"/>
                <a:gd name="T69" fmla="*/ 234 h 542"/>
                <a:gd name="T70" fmla="*/ 554 w 560"/>
                <a:gd name="T71" fmla="*/ 244 h 542"/>
                <a:gd name="T72" fmla="*/ 544 w 560"/>
                <a:gd name="T73" fmla="*/ 282 h 542"/>
                <a:gd name="T74" fmla="*/ 528 w 560"/>
                <a:gd name="T75" fmla="*/ 276 h 542"/>
                <a:gd name="T76" fmla="*/ 500 w 560"/>
                <a:gd name="T77" fmla="*/ 234 h 542"/>
                <a:gd name="T78" fmla="*/ 472 w 560"/>
                <a:gd name="T79" fmla="*/ 232 h 542"/>
                <a:gd name="T80" fmla="*/ 474 w 560"/>
                <a:gd name="T81" fmla="*/ 302 h 542"/>
                <a:gd name="T82" fmla="*/ 442 w 560"/>
                <a:gd name="T83" fmla="*/ 344 h 542"/>
                <a:gd name="T84" fmla="*/ 428 w 560"/>
                <a:gd name="T85" fmla="*/ 376 h 542"/>
                <a:gd name="T86" fmla="*/ 450 w 560"/>
                <a:gd name="T87" fmla="*/ 392 h 542"/>
                <a:gd name="T88" fmla="*/ 460 w 560"/>
                <a:gd name="T89" fmla="*/ 430 h 542"/>
                <a:gd name="T90" fmla="*/ 474 w 560"/>
                <a:gd name="T91" fmla="*/ 444 h 542"/>
                <a:gd name="T92" fmla="*/ 486 w 560"/>
                <a:gd name="T93" fmla="*/ 446 h 542"/>
                <a:gd name="T94" fmla="*/ 504 w 560"/>
                <a:gd name="T95" fmla="*/ 434 h 542"/>
                <a:gd name="T96" fmla="*/ 520 w 560"/>
                <a:gd name="T97" fmla="*/ 448 h 542"/>
                <a:gd name="T98" fmla="*/ 530 w 560"/>
                <a:gd name="T99" fmla="*/ 484 h 542"/>
                <a:gd name="T100" fmla="*/ 526 w 560"/>
                <a:gd name="T101" fmla="*/ 502 h 542"/>
                <a:gd name="T102" fmla="*/ 492 w 560"/>
                <a:gd name="T103" fmla="*/ 522 h 542"/>
                <a:gd name="T104" fmla="*/ 478 w 560"/>
                <a:gd name="T105" fmla="*/ 542 h 5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60" h="542">
                  <a:moveTo>
                    <a:pt x="478" y="542"/>
                  </a:moveTo>
                  <a:lnTo>
                    <a:pt x="478" y="542"/>
                  </a:lnTo>
                  <a:lnTo>
                    <a:pt x="434" y="536"/>
                  </a:lnTo>
                  <a:lnTo>
                    <a:pt x="400" y="518"/>
                  </a:lnTo>
                  <a:lnTo>
                    <a:pt x="376" y="518"/>
                  </a:lnTo>
                  <a:lnTo>
                    <a:pt x="360" y="516"/>
                  </a:lnTo>
                  <a:lnTo>
                    <a:pt x="346" y="512"/>
                  </a:lnTo>
                  <a:lnTo>
                    <a:pt x="334" y="502"/>
                  </a:lnTo>
                  <a:lnTo>
                    <a:pt x="316" y="476"/>
                  </a:lnTo>
                  <a:lnTo>
                    <a:pt x="282" y="454"/>
                  </a:lnTo>
                  <a:lnTo>
                    <a:pt x="162" y="452"/>
                  </a:lnTo>
                  <a:lnTo>
                    <a:pt x="116" y="434"/>
                  </a:lnTo>
                  <a:lnTo>
                    <a:pt x="96" y="424"/>
                  </a:lnTo>
                  <a:lnTo>
                    <a:pt x="90" y="418"/>
                  </a:lnTo>
                  <a:lnTo>
                    <a:pt x="84" y="412"/>
                  </a:lnTo>
                  <a:lnTo>
                    <a:pt x="74" y="406"/>
                  </a:lnTo>
                  <a:lnTo>
                    <a:pt x="68" y="398"/>
                  </a:lnTo>
                  <a:lnTo>
                    <a:pt x="60" y="386"/>
                  </a:lnTo>
                  <a:lnTo>
                    <a:pt x="58" y="370"/>
                  </a:lnTo>
                  <a:lnTo>
                    <a:pt x="54" y="356"/>
                  </a:lnTo>
                  <a:lnTo>
                    <a:pt x="42" y="332"/>
                  </a:lnTo>
                  <a:lnTo>
                    <a:pt x="18" y="292"/>
                  </a:lnTo>
                  <a:lnTo>
                    <a:pt x="2" y="246"/>
                  </a:lnTo>
                  <a:lnTo>
                    <a:pt x="0" y="208"/>
                  </a:lnTo>
                  <a:lnTo>
                    <a:pt x="14" y="206"/>
                  </a:lnTo>
                  <a:lnTo>
                    <a:pt x="26" y="198"/>
                  </a:lnTo>
                  <a:lnTo>
                    <a:pt x="40" y="190"/>
                  </a:lnTo>
                  <a:lnTo>
                    <a:pt x="50" y="182"/>
                  </a:lnTo>
                  <a:lnTo>
                    <a:pt x="58" y="176"/>
                  </a:lnTo>
                  <a:lnTo>
                    <a:pt x="68" y="172"/>
                  </a:lnTo>
                  <a:lnTo>
                    <a:pt x="86" y="170"/>
                  </a:lnTo>
                  <a:lnTo>
                    <a:pt x="104" y="164"/>
                  </a:lnTo>
                  <a:lnTo>
                    <a:pt x="120" y="156"/>
                  </a:lnTo>
                  <a:lnTo>
                    <a:pt x="138" y="144"/>
                  </a:lnTo>
                  <a:lnTo>
                    <a:pt x="154" y="142"/>
                  </a:lnTo>
                  <a:lnTo>
                    <a:pt x="172" y="138"/>
                  </a:lnTo>
                  <a:lnTo>
                    <a:pt x="208" y="128"/>
                  </a:lnTo>
                  <a:lnTo>
                    <a:pt x="222" y="118"/>
                  </a:lnTo>
                  <a:lnTo>
                    <a:pt x="234" y="106"/>
                  </a:lnTo>
                  <a:lnTo>
                    <a:pt x="258" y="82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78" y="54"/>
                  </a:lnTo>
                  <a:lnTo>
                    <a:pt x="280" y="44"/>
                  </a:lnTo>
                  <a:lnTo>
                    <a:pt x="284" y="20"/>
                  </a:lnTo>
                  <a:lnTo>
                    <a:pt x="284" y="0"/>
                  </a:lnTo>
                  <a:lnTo>
                    <a:pt x="338" y="12"/>
                  </a:lnTo>
                  <a:lnTo>
                    <a:pt x="414" y="12"/>
                  </a:lnTo>
                  <a:lnTo>
                    <a:pt x="428" y="32"/>
                  </a:lnTo>
                  <a:lnTo>
                    <a:pt x="436" y="38"/>
                  </a:lnTo>
                  <a:lnTo>
                    <a:pt x="442" y="50"/>
                  </a:lnTo>
                  <a:lnTo>
                    <a:pt x="444" y="58"/>
                  </a:lnTo>
                  <a:lnTo>
                    <a:pt x="444" y="66"/>
                  </a:lnTo>
                  <a:lnTo>
                    <a:pt x="442" y="74"/>
                  </a:lnTo>
                  <a:lnTo>
                    <a:pt x="438" y="82"/>
                  </a:lnTo>
                  <a:lnTo>
                    <a:pt x="426" y="88"/>
                  </a:lnTo>
                  <a:lnTo>
                    <a:pt x="418" y="96"/>
                  </a:lnTo>
                  <a:lnTo>
                    <a:pt x="412" y="104"/>
                  </a:lnTo>
                  <a:lnTo>
                    <a:pt x="408" y="118"/>
                  </a:lnTo>
                  <a:lnTo>
                    <a:pt x="402" y="120"/>
                  </a:lnTo>
                  <a:lnTo>
                    <a:pt x="396" y="122"/>
                  </a:lnTo>
                  <a:lnTo>
                    <a:pt x="396" y="130"/>
                  </a:lnTo>
                  <a:lnTo>
                    <a:pt x="432" y="156"/>
                  </a:lnTo>
                  <a:lnTo>
                    <a:pt x="434" y="162"/>
                  </a:lnTo>
                  <a:lnTo>
                    <a:pt x="448" y="174"/>
                  </a:lnTo>
                  <a:lnTo>
                    <a:pt x="456" y="180"/>
                  </a:lnTo>
                  <a:lnTo>
                    <a:pt x="466" y="186"/>
                  </a:lnTo>
                  <a:lnTo>
                    <a:pt x="476" y="192"/>
                  </a:lnTo>
                  <a:lnTo>
                    <a:pt x="488" y="194"/>
                  </a:lnTo>
                  <a:lnTo>
                    <a:pt x="498" y="192"/>
                  </a:lnTo>
                  <a:lnTo>
                    <a:pt x="510" y="186"/>
                  </a:lnTo>
                  <a:lnTo>
                    <a:pt x="516" y="188"/>
                  </a:lnTo>
                  <a:lnTo>
                    <a:pt x="520" y="192"/>
                  </a:lnTo>
                  <a:lnTo>
                    <a:pt x="532" y="204"/>
                  </a:lnTo>
                  <a:lnTo>
                    <a:pt x="560" y="226"/>
                  </a:lnTo>
                  <a:lnTo>
                    <a:pt x="558" y="234"/>
                  </a:lnTo>
                  <a:lnTo>
                    <a:pt x="556" y="240"/>
                  </a:lnTo>
                  <a:lnTo>
                    <a:pt x="554" y="244"/>
                  </a:lnTo>
                  <a:lnTo>
                    <a:pt x="550" y="256"/>
                  </a:lnTo>
                  <a:lnTo>
                    <a:pt x="548" y="270"/>
                  </a:lnTo>
                  <a:lnTo>
                    <a:pt x="544" y="282"/>
                  </a:lnTo>
                  <a:lnTo>
                    <a:pt x="528" y="276"/>
                  </a:lnTo>
                  <a:lnTo>
                    <a:pt x="514" y="256"/>
                  </a:lnTo>
                  <a:lnTo>
                    <a:pt x="504" y="240"/>
                  </a:lnTo>
                  <a:lnTo>
                    <a:pt x="500" y="234"/>
                  </a:lnTo>
                  <a:lnTo>
                    <a:pt x="492" y="232"/>
                  </a:lnTo>
                  <a:lnTo>
                    <a:pt x="484" y="230"/>
                  </a:lnTo>
                  <a:lnTo>
                    <a:pt x="472" y="232"/>
                  </a:lnTo>
                  <a:lnTo>
                    <a:pt x="474" y="302"/>
                  </a:lnTo>
                  <a:lnTo>
                    <a:pt x="466" y="316"/>
                  </a:lnTo>
                  <a:lnTo>
                    <a:pt x="454" y="330"/>
                  </a:lnTo>
                  <a:lnTo>
                    <a:pt x="442" y="344"/>
                  </a:lnTo>
                  <a:lnTo>
                    <a:pt x="428" y="354"/>
                  </a:lnTo>
                  <a:lnTo>
                    <a:pt x="428" y="376"/>
                  </a:lnTo>
                  <a:lnTo>
                    <a:pt x="436" y="384"/>
                  </a:lnTo>
                  <a:lnTo>
                    <a:pt x="450" y="392"/>
                  </a:lnTo>
                  <a:lnTo>
                    <a:pt x="460" y="430"/>
                  </a:lnTo>
                  <a:lnTo>
                    <a:pt x="462" y="434"/>
                  </a:lnTo>
                  <a:lnTo>
                    <a:pt x="466" y="438"/>
                  </a:lnTo>
                  <a:lnTo>
                    <a:pt x="474" y="444"/>
                  </a:lnTo>
                  <a:lnTo>
                    <a:pt x="480" y="446"/>
                  </a:lnTo>
                  <a:lnTo>
                    <a:pt x="486" y="446"/>
                  </a:lnTo>
                  <a:lnTo>
                    <a:pt x="492" y="440"/>
                  </a:lnTo>
                  <a:lnTo>
                    <a:pt x="498" y="436"/>
                  </a:lnTo>
                  <a:lnTo>
                    <a:pt x="504" y="434"/>
                  </a:lnTo>
                  <a:lnTo>
                    <a:pt x="514" y="436"/>
                  </a:lnTo>
                  <a:lnTo>
                    <a:pt x="520" y="448"/>
                  </a:lnTo>
                  <a:lnTo>
                    <a:pt x="526" y="464"/>
                  </a:lnTo>
                  <a:lnTo>
                    <a:pt x="528" y="474"/>
                  </a:lnTo>
                  <a:lnTo>
                    <a:pt x="530" y="484"/>
                  </a:lnTo>
                  <a:lnTo>
                    <a:pt x="530" y="492"/>
                  </a:lnTo>
                  <a:lnTo>
                    <a:pt x="526" y="502"/>
                  </a:lnTo>
                  <a:lnTo>
                    <a:pt x="516" y="504"/>
                  </a:lnTo>
                  <a:lnTo>
                    <a:pt x="506" y="510"/>
                  </a:lnTo>
                  <a:lnTo>
                    <a:pt x="492" y="522"/>
                  </a:lnTo>
                  <a:lnTo>
                    <a:pt x="478" y="54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1" name="Freeform 27"/>
            <p:cNvSpPr/>
            <p:nvPr/>
          </p:nvSpPr>
          <p:spPr bwMode="auto">
            <a:xfrm>
              <a:off x="5026025" y="2933700"/>
              <a:ext cx="777875" cy="1409700"/>
            </a:xfrm>
            <a:custGeom>
              <a:avLst/>
              <a:gdLst>
                <a:gd name="T0" fmla="*/ 320 w 490"/>
                <a:gd name="T1" fmla="*/ 878 h 888"/>
                <a:gd name="T2" fmla="*/ 252 w 490"/>
                <a:gd name="T3" fmla="*/ 834 h 888"/>
                <a:gd name="T4" fmla="*/ 196 w 490"/>
                <a:gd name="T5" fmla="*/ 838 h 888"/>
                <a:gd name="T6" fmla="*/ 170 w 490"/>
                <a:gd name="T7" fmla="*/ 842 h 888"/>
                <a:gd name="T8" fmla="*/ 136 w 490"/>
                <a:gd name="T9" fmla="*/ 824 h 888"/>
                <a:gd name="T10" fmla="*/ 106 w 490"/>
                <a:gd name="T11" fmla="*/ 804 h 888"/>
                <a:gd name="T12" fmla="*/ 56 w 490"/>
                <a:gd name="T13" fmla="*/ 800 h 888"/>
                <a:gd name="T14" fmla="*/ 12 w 490"/>
                <a:gd name="T15" fmla="*/ 776 h 888"/>
                <a:gd name="T16" fmla="*/ 20 w 490"/>
                <a:gd name="T17" fmla="*/ 744 h 888"/>
                <a:gd name="T18" fmla="*/ 8 w 490"/>
                <a:gd name="T19" fmla="*/ 726 h 888"/>
                <a:gd name="T20" fmla="*/ 0 w 490"/>
                <a:gd name="T21" fmla="*/ 706 h 888"/>
                <a:gd name="T22" fmla="*/ 62 w 490"/>
                <a:gd name="T23" fmla="*/ 696 h 888"/>
                <a:gd name="T24" fmla="*/ 66 w 490"/>
                <a:gd name="T25" fmla="*/ 648 h 888"/>
                <a:gd name="T26" fmla="*/ 52 w 490"/>
                <a:gd name="T27" fmla="*/ 602 h 888"/>
                <a:gd name="T28" fmla="*/ 56 w 490"/>
                <a:gd name="T29" fmla="*/ 536 h 888"/>
                <a:gd name="T30" fmla="*/ 104 w 490"/>
                <a:gd name="T31" fmla="*/ 530 h 888"/>
                <a:gd name="T32" fmla="*/ 168 w 490"/>
                <a:gd name="T33" fmla="*/ 548 h 888"/>
                <a:gd name="T34" fmla="*/ 172 w 490"/>
                <a:gd name="T35" fmla="*/ 504 h 888"/>
                <a:gd name="T36" fmla="*/ 190 w 490"/>
                <a:gd name="T37" fmla="*/ 494 h 888"/>
                <a:gd name="T38" fmla="*/ 214 w 490"/>
                <a:gd name="T39" fmla="*/ 500 h 888"/>
                <a:gd name="T40" fmla="*/ 248 w 490"/>
                <a:gd name="T41" fmla="*/ 478 h 888"/>
                <a:gd name="T42" fmla="*/ 246 w 490"/>
                <a:gd name="T43" fmla="*/ 416 h 888"/>
                <a:gd name="T44" fmla="*/ 256 w 490"/>
                <a:gd name="T45" fmla="*/ 384 h 888"/>
                <a:gd name="T46" fmla="*/ 240 w 490"/>
                <a:gd name="T47" fmla="*/ 362 h 888"/>
                <a:gd name="T48" fmla="*/ 196 w 490"/>
                <a:gd name="T49" fmla="*/ 334 h 888"/>
                <a:gd name="T50" fmla="*/ 152 w 490"/>
                <a:gd name="T51" fmla="*/ 318 h 888"/>
                <a:gd name="T52" fmla="*/ 126 w 490"/>
                <a:gd name="T53" fmla="*/ 296 h 888"/>
                <a:gd name="T54" fmla="*/ 130 w 490"/>
                <a:gd name="T55" fmla="*/ 244 h 888"/>
                <a:gd name="T56" fmla="*/ 148 w 490"/>
                <a:gd name="T57" fmla="*/ 222 h 888"/>
                <a:gd name="T58" fmla="*/ 184 w 490"/>
                <a:gd name="T59" fmla="*/ 226 h 888"/>
                <a:gd name="T60" fmla="*/ 270 w 490"/>
                <a:gd name="T61" fmla="*/ 220 h 888"/>
                <a:gd name="T62" fmla="*/ 278 w 490"/>
                <a:gd name="T63" fmla="*/ 162 h 888"/>
                <a:gd name="T64" fmla="*/ 280 w 490"/>
                <a:gd name="T65" fmla="*/ 130 h 888"/>
                <a:gd name="T66" fmla="*/ 304 w 490"/>
                <a:gd name="T67" fmla="*/ 104 h 888"/>
                <a:gd name="T68" fmla="*/ 364 w 490"/>
                <a:gd name="T69" fmla="*/ 38 h 888"/>
                <a:gd name="T70" fmla="*/ 404 w 490"/>
                <a:gd name="T71" fmla="*/ 28 h 888"/>
                <a:gd name="T72" fmla="*/ 416 w 490"/>
                <a:gd name="T73" fmla="*/ 22 h 888"/>
                <a:gd name="T74" fmla="*/ 440 w 490"/>
                <a:gd name="T75" fmla="*/ 2 h 888"/>
                <a:gd name="T76" fmla="*/ 462 w 490"/>
                <a:gd name="T77" fmla="*/ 20 h 888"/>
                <a:gd name="T78" fmla="*/ 452 w 490"/>
                <a:gd name="T79" fmla="*/ 52 h 888"/>
                <a:gd name="T80" fmla="*/ 438 w 490"/>
                <a:gd name="T81" fmla="*/ 108 h 888"/>
                <a:gd name="T82" fmla="*/ 422 w 490"/>
                <a:gd name="T83" fmla="*/ 138 h 888"/>
                <a:gd name="T84" fmla="*/ 430 w 490"/>
                <a:gd name="T85" fmla="*/ 228 h 888"/>
                <a:gd name="T86" fmla="*/ 408 w 490"/>
                <a:gd name="T87" fmla="*/ 284 h 888"/>
                <a:gd name="T88" fmla="*/ 398 w 490"/>
                <a:gd name="T89" fmla="*/ 384 h 888"/>
                <a:gd name="T90" fmla="*/ 418 w 490"/>
                <a:gd name="T91" fmla="*/ 454 h 888"/>
                <a:gd name="T92" fmla="*/ 412 w 490"/>
                <a:gd name="T93" fmla="*/ 526 h 888"/>
                <a:gd name="T94" fmla="*/ 428 w 490"/>
                <a:gd name="T95" fmla="*/ 556 h 888"/>
                <a:gd name="T96" fmla="*/ 432 w 490"/>
                <a:gd name="T97" fmla="*/ 600 h 888"/>
                <a:gd name="T98" fmla="*/ 476 w 490"/>
                <a:gd name="T99" fmla="*/ 690 h 888"/>
                <a:gd name="T100" fmla="*/ 462 w 490"/>
                <a:gd name="T101" fmla="*/ 726 h 888"/>
                <a:gd name="T102" fmla="*/ 362 w 490"/>
                <a:gd name="T103" fmla="*/ 728 h 888"/>
                <a:gd name="T104" fmla="*/ 354 w 490"/>
                <a:gd name="T105" fmla="*/ 744 h 888"/>
                <a:gd name="T106" fmla="*/ 398 w 490"/>
                <a:gd name="T107" fmla="*/ 792 h 888"/>
                <a:gd name="T108" fmla="*/ 350 w 490"/>
                <a:gd name="T109" fmla="*/ 828 h 888"/>
                <a:gd name="T110" fmla="*/ 344 w 490"/>
                <a:gd name="T111" fmla="*/ 888 h 8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90" h="888">
                  <a:moveTo>
                    <a:pt x="344" y="888"/>
                  </a:moveTo>
                  <a:lnTo>
                    <a:pt x="344" y="888"/>
                  </a:lnTo>
                  <a:lnTo>
                    <a:pt x="330" y="884"/>
                  </a:lnTo>
                  <a:lnTo>
                    <a:pt x="320" y="878"/>
                  </a:lnTo>
                  <a:lnTo>
                    <a:pt x="304" y="866"/>
                  </a:lnTo>
                  <a:lnTo>
                    <a:pt x="278" y="842"/>
                  </a:lnTo>
                  <a:lnTo>
                    <a:pt x="252" y="834"/>
                  </a:lnTo>
                  <a:lnTo>
                    <a:pt x="232" y="834"/>
                  </a:lnTo>
                  <a:lnTo>
                    <a:pt x="214" y="834"/>
                  </a:lnTo>
                  <a:lnTo>
                    <a:pt x="196" y="838"/>
                  </a:lnTo>
                  <a:lnTo>
                    <a:pt x="188" y="840"/>
                  </a:lnTo>
                  <a:lnTo>
                    <a:pt x="180" y="844"/>
                  </a:lnTo>
                  <a:lnTo>
                    <a:pt x="170" y="842"/>
                  </a:lnTo>
                  <a:lnTo>
                    <a:pt x="160" y="836"/>
                  </a:lnTo>
                  <a:lnTo>
                    <a:pt x="146" y="826"/>
                  </a:lnTo>
                  <a:lnTo>
                    <a:pt x="136" y="824"/>
                  </a:lnTo>
                  <a:lnTo>
                    <a:pt x="128" y="822"/>
                  </a:lnTo>
                  <a:lnTo>
                    <a:pt x="120" y="818"/>
                  </a:lnTo>
                  <a:lnTo>
                    <a:pt x="114" y="814"/>
                  </a:lnTo>
                  <a:lnTo>
                    <a:pt x="106" y="804"/>
                  </a:lnTo>
                  <a:lnTo>
                    <a:pt x="102" y="802"/>
                  </a:lnTo>
                  <a:lnTo>
                    <a:pt x="98" y="800"/>
                  </a:lnTo>
                  <a:lnTo>
                    <a:pt x="56" y="800"/>
                  </a:lnTo>
                  <a:lnTo>
                    <a:pt x="12" y="784"/>
                  </a:lnTo>
                  <a:lnTo>
                    <a:pt x="12" y="776"/>
                  </a:lnTo>
                  <a:lnTo>
                    <a:pt x="14" y="770"/>
                  </a:lnTo>
                  <a:lnTo>
                    <a:pt x="20" y="758"/>
                  </a:lnTo>
                  <a:lnTo>
                    <a:pt x="20" y="744"/>
                  </a:lnTo>
                  <a:lnTo>
                    <a:pt x="18" y="734"/>
                  </a:lnTo>
                  <a:lnTo>
                    <a:pt x="14" y="728"/>
                  </a:lnTo>
                  <a:lnTo>
                    <a:pt x="8" y="726"/>
                  </a:lnTo>
                  <a:lnTo>
                    <a:pt x="2" y="718"/>
                  </a:lnTo>
                  <a:lnTo>
                    <a:pt x="0" y="714"/>
                  </a:lnTo>
                  <a:lnTo>
                    <a:pt x="0" y="708"/>
                  </a:lnTo>
                  <a:lnTo>
                    <a:pt x="0" y="706"/>
                  </a:lnTo>
                  <a:lnTo>
                    <a:pt x="58" y="704"/>
                  </a:lnTo>
                  <a:lnTo>
                    <a:pt x="62" y="696"/>
                  </a:lnTo>
                  <a:lnTo>
                    <a:pt x="66" y="686"/>
                  </a:lnTo>
                  <a:lnTo>
                    <a:pt x="66" y="676"/>
                  </a:lnTo>
                  <a:lnTo>
                    <a:pt x="68" y="666"/>
                  </a:lnTo>
                  <a:lnTo>
                    <a:pt x="66" y="648"/>
                  </a:lnTo>
                  <a:lnTo>
                    <a:pt x="64" y="632"/>
                  </a:lnTo>
                  <a:lnTo>
                    <a:pt x="52" y="602"/>
                  </a:lnTo>
                  <a:lnTo>
                    <a:pt x="46" y="564"/>
                  </a:lnTo>
                  <a:lnTo>
                    <a:pt x="46" y="550"/>
                  </a:lnTo>
                  <a:lnTo>
                    <a:pt x="50" y="542"/>
                  </a:lnTo>
                  <a:lnTo>
                    <a:pt x="56" y="536"/>
                  </a:lnTo>
                  <a:lnTo>
                    <a:pt x="68" y="532"/>
                  </a:lnTo>
                  <a:lnTo>
                    <a:pt x="84" y="530"/>
                  </a:lnTo>
                  <a:lnTo>
                    <a:pt x="104" y="530"/>
                  </a:lnTo>
                  <a:lnTo>
                    <a:pt x="150" y="552"/>
                  </a:lnTo>
                  <a:lnTo>
                    <a:pt x="162" y="550"/>
                  </a:lnTo>
                  <a:lnTo>
                    <a:pt x="168" y="548"/>
                  </a:lnTo>
                  <a:lnTo>
                    <a:pt x="172" y="546"/>
                  </a:lnTo>
                  <a:lnTo>
                    <a:pt x="172" y="504"/>
                  </a:lnTo>
                  <a:lnTo>
                    <a:pt x="174" y="500"/>
                  </a:lnTo>
                  <a:lnTo>
                    <a:pt x="178" y="496"/>
                  </a:lnTo>
                  <a:lnTo>
                    <a:pt x="182" y="494"/>
                  </a:lnTo>
                  <a:lnTo>
                    <a:pt x="190" y="494"/>
                  </a:lnTo>
                  <a:lnTo>
                    <a:pt x="204" y="494"/>
                  </a:lnTo>
                  <a:lnTo>
                    <a:pt x="210" y="496"/>
                  </a:lnTo>
                  <a:lnTo>
                    <a:pt x="214" y="500"/>
                  </a:lnTo>
                  <a:lnTo>
                    <a:pt x="242" y="500"/>
                  </a:lnTo>
                  <a:lnTo>
                    <a:pt x="246" y="490"/>
                  </a:lnTo>
                  <a:lnTo>
                    <a:pt x="248" y="478"/>
                  </a:lnTo>
                  <a:lnTo>
                    <a:pt x="250" y="454"/>
                  </a:lnTo>
                  <a:lnTo>
                    <a:pt x="250" y="432"/>
                  </a:lnTo>
                  <a:lnTo>
                    <a:pt x="248" y="424"/>
                  </a:lnTo>
                  <a:lnTo>
                    <a:pt x="246" y="416"/>
                  </a:lnTo>
                  <a:lnTo>
                    <a:pt x="248" y="404"/>
                  </a:lnTo>
                  <a:lnTo>
                    <a:pt x="250" y="396"/>
                  </a:lnTo>
                  <a:lnTo>
                    <a:pt x="256" y="384"/>
                  </a:lnTo>
                  <a:lnTo>
                    <a:pt x="256" y="364"/>
                  </a:lnTo>
                  <a:lnTo>
                    <a:pt x="240" y="362"/>
                  </a:lnTo>
                  <a:lnTo>
                    <a:pt x="224" y="352"/>
                  </a:lnTo>
                  <a:lnTo>
                    <a:pt x="210" y="342"/>
                  </a:lnTo>
                  <a:lnTo>
                    <a:pt x="196" y="334"/>
                  </a:lnTo>
                  <a:lnTo>
                    <a:pt x="188" y="328"/>
                  </a:lnTo>
                  <a:lnTo>
                    <a:pt x="170" y="324"/>
                  </a:lnTo>
                  <a:lnTo>
                    <a:pt x="152" y="318"/>
                  </a:lnTo>
                  <a:lnTo>
                    <a:pt x="136" y="312"/>
                  </a:lnTo>
                  <a:lnTo>
                    <a:pt x="126" y="306"/>
                  </a:lnTo>
                  <a:lnTo>
                    <a:pt x="126" y="296"/>
                  </a:lnTo>
                  <a:lnTo>
                    <a:pt x="128" y="290"/>
                  </a:lnTo>
                  <a:lnTo>
                    <a:pt x="136" y="280"/>
                  </a:lnTo>
                  <a:lnTo>
                    <a:pt x="130" y="244"/>
                  </a:lnTo>
                  <a:lnTo>
                    <a:pt x="134" y="242"/>
                  </a:lnTo>
                  <a:lnTo>
                    <a:pt x="140" y="236"/>
                  </a:lnTo>
                  <a:lnTo>
                    <a:pt x="148" y="222"/>
                  </a:lnTo>
                  <a:lnTo>
                    <a:pt x="162" y="222"/>
                  </a:lnTo>
                  <a:lnTo>
                    <a:pt x="172" y="222"/>
                  </a:lnTo>
                  <a:lnTo>
                    <a:pt x="184" y="226"/>
                  </a:lnTo>
                  <a:lnTo>
                    <a:pt x="264" y="230"/>
                  </a:lnTo>
                  <a:lnTo>
                    <a:pt x="270" y="220"/>
                  </a:lnTo>
                  <a:lnTo>
                    <a:pt x="276" y="210"/>
                  </a:lnTo>
                  <a:lnTo>
                    <a:pt x="278" y="198"/>
                  </a:lnTo>
                  <a:lnTo>
                    <a:pt x="280" y="186"/>
                  </a:lnTo>
                  <a:lnTo>
                    <a:pt x="278" y="162"/>
                  </a:lnTo>
                  <a:lnTo>
                    <a:pt x="278" y="144"/>
                  </a:lnTo>
                  <a:lnTo>
                    <a:pt x="278" y="136"/>
                  </a:lnTo>
                  <a:lnTo>
                    <a:pt x="280" y="130"/>
                  </a:lnTo>
                  <a:lnTo>
                    <a:pt x="282" y="124"/>
                  </a:lnTo>
                  <a:lnTo>
                    <a:pt x="286" y="120"/>
                  </a:lnTo>
                  <a:lnTo>
                    <a:pt x="294" y="114"/>
                  </a:lnTo>
                  <a:lnTo>
                    <a:pt x="304" y="104"/>
                  </a:lnTo>
                  <a:lnTo>
                    <a:pt x="334" y="60"/>
                  </a:lnTo>
                  <a:lnTo>
                    <a:pt x="364" y="38"/>
                  </a:lnTo>
                  <a:lnTo>
                    <a:pt x="382" y="12"/>
                  </a:lnTo>
                  <a:lnTo>
                    <a:pt x="404" y="28"/>
                  </a:lnTo>
                  <a:lnTo>
                    <a:pt x="410" y="28"/>
                  </a:lnTo>
                  <a:lnTo>
                    <a:pt x="416" y="22"/>
                  </a:lnTo>
                  <a:lnTo>
                    <a:pt x="422" y="16"/>
                  </a:lnTo>
                  <a:lnTo>
                    <a:pt x="430" y="0"/>
                  </a:lnTo>
                  <a:lnTo>
                    <a:pt x="440" y="2"/>
                  </a:lnTo>
                  <a:lnTo>
                    <a:pt x="450" y="4"/>
                  </a:lnTo>
                  <a:lnTo>
                    <a:pt x="456" y="8"/>
                  </a:lnTo>
                  <a:lnTo>
                    <a:pt x="460" y="12"/>
                  </a:lnTo>
                  <a:lnTo>
                    <a:pt x="462" y="20"/>
                  </a:lnTo>
                  <a:lnTo>
                    <a:pt x="464" y="28"/>
                  </a:lnTo>
                  <a:lnTo>
                    <a:pt x="452" y="52"/>
                  </a:lnTo>
                  <a:lnTo>
                    <a:pt x="450" y="72"/>
                  </a:lnTo>
                  <a:lnTo>
                    <a:pt x="446" y="90"/>
                  </a:lnTo>
                  <a:lnTo>
                    <a:pt x="444" y="100"/>
                  </a:lnTo>
                  <a:lnTo>
                    <a:pt x="438" y="108"/>
                  </a:lnTo>
                  <a:lnTo>
                    <a:pt x="432" y="118"/>
                  </a:lnTo>
                  <a:lnTo>
                    <a:pt x="424" y="126"/>
                  </a:lnTo>
                  <a:lnTo>
                    <a:pt x="422" y="138"/>
                  </a:lnTo>
                  <a:lnTo>
                    <a:pt x="420" y="150"/>
                  </a:lnTo>
                  <a:lnTo>
                    <a:pt x="422" y="174"/>
                  </a:lnTo>
                  <a:lnTo>
                    <a:pt x="430" y="228"/>
                  </a:lnTo>
                  <a:lnTo>
                    <a:pt x="430" y="238"/>
                  </a:lnTo>
                  <a:lnTo>
                    <a:pt x="428" y="246"/>
                  </a:lnTo>
                  <a:lnTo>
                    <a:pt x="420" y="266"/>
                  </a:lnTo>
                  <a:lnTo>
                    <a:pt x="408" y="284"/>
                  </a:lnTo>
                  <a:lnTo>
                    <a:pt x="398" y="300"/>
                  </a:lnTo>
                  <a:lnTo>
                    <a:pt x="398" y="384"/>
                  </a:lnTo>
                  <a:lnTo>
                    <a:pt x="412" y="416"/>
                  </a:lnTo>
                  <a:lnTo>
                    <a:pt x="416" y="434"/>
                  </a:lnTo>
                  <a:lnTo>
                    <a:pt x="418" y="454"/>
                  </a:lnTo>
                  <a:lnTo>
                    <a:pt x="414" y="472"/>
                  </a:lnTo>
                  <a:lnTo>
                    <a:pt x="410" y="492"/>
                  </a:lnTo>
                  <a:lnTo>
                    <a:pt x="410" y="514"/>
                  </a:lnTo>
                  <a:lnTo>
                    <a:pt x="412" y="526"/>
                  </a:lnTo>
                  <a:lnTo>
                    <a:pt x="414" y="538"/>
                  </a:lnTo>
                  <a:lnTo>
                    <a:pt x="422" y="548"/>
                  </a:lnTo>
                  <a:lnTo>
                    <a:pt x="428" y="556"/>
                  </a:lnTo>
                  <a:lnTo>
                    <a:pt x="434" y="568"/>
                  </a:lnTo>
                  <a:lnTo>
                    <a:pt x="432" y="600"/>
                  </a:lnTo>
                  <a:lnTo>
                    <a:pt x="456" y="660"/>
                  </a:lnTo>
                  <a:lnTo>
                    <a:pt x="466" y="674"/>
                  </a:lnTo>
                  <a:lnTo>
                    <a:pt x="476" y="690"/>
                  </a:lnTo>
                  <a:lnTo>
                    <a:pt x="484" y="710"/>
                  </a:lnTo>
                  <a:lnTo>
                    <a:pt x="490" y="732"/>
                  </a:lnTo>
                  <a:lnTo>
                    <a:pt x="462" y="726"/>
                  </a:lnTo>
                  <a:lnTo>
                    <a:pt x="404" y="726"/>
                  </a:lnTo>
                  <a:lnTo>
                    <a:pt x="372" y="728"/>
                  </a:lnTo>
                  <a:lnTo>
                    <a:pt x="362" y="728"/>
                  </a:lnTo>
                  <a:lnTo>
                    <a:pt x="356" y="732"/>
                  </a:lnTo>
                  <a:lnTo>
                    <a:pt x="354" y="744"/>
                  </a:lnTo>
                  <a:lnTo>
                    <a:pt x="394" y="776"/>
                  </a:lnTo>
                  <a:lnTo>
                    <a:pt x="398" y="792"/>
                  </a:lnTo>
                  <a:lnTo>
                    <a:pt x="382" y="798"/>
                  </a:lnTo>
                  <a:lnTo>
                    <a:pt x="370" y="806"/>
                  </a:lnTo>
                  <a:lnTo>
                    <a:pt x="360" y="816"/>
                  </a:lnTo>
                  <a:lnTo>
                    <a:pt x="350" y="828"/>
                  </a:lnTo>
                  <a:lnTo>
                    <a:pt x="350" y="888"/>
                  </a:lnTo>
                  <a:lnTo>
                    <a:pt x="344" y="88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2" name="Freeform 28"/>
            <p:cNvSpPr/>
            <p:nvPr/>
          </p:nvSpPr>
          <p:spPr bwMode="auto">
            <a:xfrm>
              <a:off x="2622550" y="2911475"/>
              <a:ext cx="1962149" cy="1428750"/>
            </a:xfrm>
            <a:custGeom>
              <a:avLst/>
              <a:gdLst>
                <a:gd name="T0" fmla="*/ 494 w 1236"/>
                <a:gd name="T1" fmla="*/ 798 h 900"/>
                <a:gd name="T2" fmla="*/ 430 w 1236"/>
                <a:gd name="T3" fmla="*/ 762 h 900"/>
                <a:gd name="T4" fmla="*/ 278 w 1236"/>
                <a:gd name="T5" fmla="*/ 748 h 900"/>
                <a:gd name="T6" fmla="*/ 176 w 1236"/>
                <a:gd name="T7" fmla="*/ 704 h 900"/>
                <a:gd name="T8" fmla="*/ 148 w 1236"/>
                <a:gd name="T9" fmla="*/ 670 h 900"/>
                <a:gd name="T10" fmla="*/ 70 w 1236"/>
                <a:gd name="T11" fmla="*/ 640 h 900"/>
                <a:gd name="T12" fmla="*/ 24 w 1236"/>
                <a:gd name="T13" fmla="*/ 596 h 900"/>
                <a:gd name="T14" fmla="*/ 0 w 1236"/>
                <a:gd name="T15" fmla="*/ 412 h 900"/>
                <a:gd name="T16" fmla="*/ 16 w 1236"/>
                <a:gd name="T17" fmla="*/ 340 h 900"/>
                <a:gd name="T18" fmla="*/ 26 w 1236"/>
                <a:gd name="T19" fmla="*/ 328 h 900"/>
                <a:gd name="T20" fmla="*/ 52 w 1236"/>
                <a:gd name="T21" fmla="*/ 314 h 900"/>
                <a:gd name="T22" fmla="*/ 98 w 1236"/>
                <a:gd name="T23" fmla="*/ 336 h 900"/>
                <a:gd name="T24" fmla="*/ 150 w 1236"/>
                <a:gd name="T25" fmla="*/ 336 h 900"/>
                <a:gd name="T26" fmla="*/ 138 w 1236"/>
                <a:gd name="T27" fmla="*/ 274 h 900"/>
                <a:gd name="T28" fmla="*/ 168 w 1236"/>
                <a:gd name="T29" fmla="*/ 236 h 900"/>
                <a:gd name="T30" fmla="*/ 186 w 1236"/>
                <a:gd name="T31" fmla="*/ 192 h 900"/>
                <a:gd name="T32" fmla="*/ 152 w 1236"/>
                <a:gd name="T33" fmla="*/ 150 h 900"/>
                <a:gd name="T34" fmla="*/ 120 w 1236"/>
                <a:gd name="T35" fmla="*/ 120 h 900"/>
                <a:gd name="T36" fmla="*/ 118 w 1236"/>
                <a:gd name="T37" fmla="*/ 92 h 900"/>
                <a:gd name="T38" fmla="*/ 104 w 1236"/>
                <a:gd name="T39" fmla="*/ 58 h 900"/>
                <a:gd name="T40" fmla="*/ 234 w 1236"/>
                <a:gd name="T41" fmla="*/ 42 h 900"/>
                <a:gd name="T42" fmla="*/ 340 w 1236"/>
                <a:gd name="T43" fmla="*/ 4 h 900"/>
                <a:gd name="T44" fmla="*/ 430 w 1236"/>
                <a:gd name="T45" fmla="*/ 8 h 900"/>
                <a:gd name="T46" fmla="*/ 526 w 1236"/>
                <a:gd name="T47" fmla="*/ 22 h 900"/>
                <a:gd name="T48" fmla="*/ 654 w 1236"/>
                <a:gd name="T49" fmla="*/ 114 h 900"/>
                <a:gd name="T50" fmla="*/ 720 w 1236"/>
                <a:gd name="T51" fmla="*/ 110 h 900"/>
                <a:gd name="T52" fmla="*/ 720 w 1236"/>
                <a:gd name="T53" fmla="*/ 56 h 900"/>
                <a:gd name="T54" fmla="*/ 792 w 1236"/>
                <a:gd name="T55" fmla="*/ 72 h 900"/>
                <a:gd name="T56" fmla="*/ 930 w 1236"/>
                <a:gd name="T57" fmla="*/ 128 h 900"/>
                <a:gd name="T58" fmla="*/ 952 w 1236"/>
                <a:gd name="T59" fmla="*/ 142 h 900"/>
                <a:gd name="T60" fmla="*/ 1088 w 1236"/>
                <a:gd name="T61" fmla="*/ 224 h 900"/>
                <a:gd name="T62" fmla="*/ 1174 w 1236"/>
                <a:gd name="T63" fmla="*/ 250 h 900"/>
                <a:gd name="T64" fmla="*/ 1216 w 1236"/>
                <a:gd name="T65" fmla="*/ 368 h 900"/>
                <a:gd name="T66" fmla="*/ 1236 w 1236"/>
                <a:gd name="T67" fmla="*/ 452 h 900"/>
                <a:gd name="T68" fmla="*/ 1184 w 1236"/>
                <a:gd name="T69" fmla="*/ 496 h 900"/>
                <a:gd name="T70" fmla="*/ 1120 w 1236"/>
                <a:gd name="T71" fmla="*/ 584 h 900"/>
                <a:gd name="T72" fmla="*/ 1144 w 1236"/>
                <a:gd name="T73" fmla="*/ 626 h 900"/>
                <a:gd name="T74" fmla="*/ 1086 w 1236"/>
                <a:gd name="T75" fmla="*/ 606 h 900"/>
                <a:gd name="T76" fmla="*/ 1030 w 1236"/>
                <a:gd name="T77" fmla="*/ 642 h 900"/>
                <a:gd name="T78" fmla="*/ 1064 w 1236"/>
                <a:gd name="T79" fmla="*/ 694 h 900"/>
                <a:gd name="T80" fmla="*/ 1076 w 1236"/>
                <a:gd name="T81" fmla="*/ 792 h 900"/>
                <a:gd name="T82" fmla="*/ 1034 w 1236"/>
                <a:gd name="T83" fmla="*/ 804 h 900"/>
                <a:gd name="T84" fmla="*/ 996 w 1236"/>
                <a:gd name="T85" fmla="*/ 806 h 900"/>
                <a:gd name="T86" fmla="*/ 956 w 1236"/>
                <a:gd name="T87" fmla="*/ 788 h 900"/>
                <a:gd name="T88" fmla="*/ 920 w 1236"/>
                <a:gd name="T89" fmla="*/ 800 h 900"/>
                <a:gd name="T90" fmla="*/ 878 w 1236"/>
                <a:gd name="T91" fmla="*/ 780 h 900"/>
                <a:gd name="T92" fmla="*/ 828 w 1236"/>
                <a:gd name="T93" fmla="*/ 698 h 900"/>
                <a:gd name="T94" fmla="*/ 778 w 1236"/>
                <a:gd name="T95" fmla="*/ 654 h 900"/>
                <a:gd name="T96" fmla="*/ 700 w 1236"/>
                <a:gd name="T97" fmla="*/ 662 h 900"/>
                <a:gd name="T98" fmla="*/ 722 w 1236"/>
                <a:gd name="T99" fmla="*/ 746 h 900"/>
                <a:gd name="T100" fmla="*/ 694 w 1236"/>
                <a:gd name="T101" fmla="*/ 796 h 900"/>
                <a:gd name="T102" fmla="*/ 664 w 1236"/>
                <a:gd name="T103" fmla="*/ 862 h 900"/>
                <a:gd name="T104" fmla="*/ 634 w 1236"/>
                <a:gd name="T105" fmla="*/ 886 h 900"/>
                <a:gd name="T106" fmla="*/ 604 w 1236"/>
                <a:gd name="T107" fmla="*/ 884 h 900"/>
                <a:gd name="T108" fmla="*/ 568 w 1236"/>
                <a:gd name="T109" fmla="*/ 880 h 9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36" h="900">
                  <a:moveTo>
                    <a:pt x="552" y="900"/>
                  </a:moveTo>
                  <a:lnTo>
                    <a:pt x="552" y="900"/>
                  </a:lnTo>
                  <a:lnTo>
                    <a:pt x="522" y="874"/>
                  </a:lnTo>
                  <a:lnTo>
                    <a:pt x="510" y="834"/>
                  </a:lnTo>
                  <a:lnTo>
                    <a:pt x="494" y="798"/>
                  </a:lnTo>
                  <a:lnTo>
                    <a:pt x="486" y="790"/>
                  </a:lnTo>
                  <a:lnTo>
                    <a:pt x="478" y="782"/>
                  </a:lnTo>
                  <a:lnTo>
                    <a:pt x="460" y="772"/>
                  </a:lnTo>
                  <a:lnTo>
                    <a:pt x="444" y="766"/>
                  </a:lnTo>
                  <a:lnTo>
                    <a:pt x="430" y="762"/>
                  </a:lnTo>
                  <a:lnTo>
                    <a:pt x="322" y="764"/>
                  </a:lnTo>
                  <a:lnTo>
                    <a:pt x="310" y="762"/>
                  </a:lnTo>
                  <a:lnTo>
                    <a:pt x="298" y="758"/>
                  </a:lnTo>
                  <a:lnTo>
                    <a:pt x="278" y="748"/>
                  </a:lnTo>
                  <a:lnTo>
                    <a:pt x="262" y="736"/>
                  </a:lnTo>
                  <a:lnTo>
                    <a:pt x="248" y="724"/>
                  </a:lnTo>
                  <a:lnTo>
                    <a:pt x="220" y="720"/>
                  </a:lnTo>
                  <a:lnTo>
                    <a:pt x="198" y="712"/>
                  </a:lnTo>
                  <a:lnTo>
                    <a:pt x="176" y="704"/>
                  </a:lnTo>
                  <a:lnTo>
                    <a:pt x="158" y="692"/>
                  </a:lnTo>
                  <a:lnTo>
                    <a:pt x="156" y="686"/>
                  </a:lnTo>
                  <a:lnTo>
                    <a:pt x="154" y="680"/>
                  </a:lnTo>
                  <a:lnTo>
                    <a:pt x="148" y="670"/>
                  </a:lnTo>
                  <a:lnTo>
                    <a:pt x="138" y="662"/>
                  </a:lnTo>
                  <a:lnTo>
                    <a:pt x="118" y="658"/>
                  </a:lnTo>
                  <a:lnTo>
                    <a:pt x="100" y="654"/>
                  </a:lnTo>
                  <a:lnTo>
                    <a:pt x="84" y="648"/>
                  </a:lnTo>
                  <a:lnTo>
                    <a:pt x="70" y="640"/>
                  </a:lnTo>
                  <a:lnTo>
                    <a:pt x="62" y="638"/>
                  </a:lnTo>
                  <a:lnTo>
                    <a:pt x="54" y="634"/>
                  </a:lnTo>
                  <a:lnTo>
                    <a:pt x="42" y="624"/>
                  </a:lnTo>
                  <a:lnTo>
                    <a:pt x="32" y="610"/>
                  </a:lnTo>
                  <a:lnTo>
                    <a:pt x="24" y="596"/>
                  </a:lnTo>
                  <a:lnTo>
                    <a:pt x="18" y="580"/>
                  </a:lnTo>
                  <a:lnTo>
                    <a:pt x="12" y="566"/>
                  </a:lnTo>
                  <a:lnTo>
                    <a:pt x="6" y="542"/>
                  </a:lnTo>
                  <a:lnTo>
                    <a:pt x="0" y="412"/>
                  </a:lnTo>
                  <a:lnTo>
                    <a:pt x="14" y="388"/>
                  </a:lnTo>
                  <a:lnTo>
                    <a:pt x="18" y="376"/>
                  </a:lnTo>
                  <a:lnTo>
                    <a:pt x="22" y="366"/>
                  </a:lnTo>
                  <a:lnTo>
                    <a:pt x="20" y="352"/>
                  </a:lnTo>
                  <a:lnTo>
                    <a:pt x="16" y="340"/>
                  </a:lnTo>
                  <a:lnTo>
                    <a:pt x="12" y="332"/>
                  </a:lnTo>
                  <a:lnTo>
                    <a:pt x="10" y="328"/>
                  </a:lnTo>
                  <a:lnTo>
                    <a:pt x="22" y="326"/>
                  </a:lnTo>
                  <a:lnTo>
                    <a:pt x="26" y="328"/>
                  </a:lnTo>
                  <a:lnTo>
                    <a:pt x="32" y="330"/>
                  </a:lnTo>
                  <a:lnTo>
                    <a:pt x="42" y="330"/>
                  </a:lnTo>
                  <a:lnTo>
                    <a:pt x="50" y="320"/>
                  </a:lnTo>
                  <a:lnTo>
                    <a:pt x="52" y="314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72" y="316"/>
                  </a:lnTo>
                  <a:lnTo>
                    <a:pt x="78" y="320"/>
                  </a:lnTo>
                  <a:lnTo>
                    <a:pt x="90" y="330"/>
                  </a:lnTo>
                  <a:lnTo>
                    <a:pt x="98" y="336"/>
                  </a:lnTo>
                  <a:lnTo>
                    <a:pt x="108" y="342"/>
                  </a:lnTo>
                  <a:lnTo>
                    <a:pt x="128" y="342"/>
                  </a:lnTo>
                  <a:lnTo>
                    <a:pt x="140" y="340"/>
                  </a:lnTo>
                  <a:lnTo>
                    <a:pt x="150" y="336"/>
                  </a:lnTo>
                  <a:lnTo>
                    <a:pt x="158" y="326"/>
                  </a:lnTo>
                  <a:lnTo>
                    <a:pt x="158" y="300"/>
                  </a:lnTo>
                  <a:lnTo>
                    <a:pt x="148" y="286"/>
                  </a:lnTo>
                  <a:lnTo>
                    <a:pt x="138" y="274"/>
                  </a:lnTo>
                  <a:lnTo>
                    <a:pt x="136" y="270"/>
                  </a:lnTo>
                  <a:lnTo>
                    <a:pt x="136" y="264"/>
                  </a:lnTo>
                  <a:lnTo>
                    <a:pt x="136" y="258"/>
                  </a:lnTo>
                  <a:lnTo>
                    <a:pt x="140" y="252"/>
                  </a:lnTo>
                  <a:lnTo>
                    <a:pt x="168" y="236"/>
                  </a:lnTo>
                  <a:lnTo>
                    <a:pt x="180" y="224"/>
                  </a:lnTo>
                  <a:lnTo>
                    <a:pt x="184" y="212"/>
                  </a:lnTo>
                  <a:lnTo>
                    <a:pt x="188" y="200"/>
                  </a:lnTo>
                  <a:lnTo>
                    <a:pt x="186" y="192"/>
                  </a:lnTo>
                  <a:lnTo>
                    <a:pt x="184" y="184"/>
                  </a:lnTo>
                  <a:lnTo>
                    <a:pt x="178" y="178"/>
                  </a:lnTo>
                  <a:lnTo>
                    <a:pt x="172" y="174"/>
                  </a:lnTo>
                  <a:lnTo>
                    <a:pt x="160" y="164"/>
                  </a:lnTo>
                  <a:lnTo>
                    <a:pt x="152" y="150"/>
                  </a:lnTo>
                  <a:lnTo>
                    <a:pt x="142" y="138"/>
                  </a:lnTo>
                  <a:lnTo>
                    <a:pt x="132" y="128"/>
                  </a:lnTo>
                  <a:lnTo>
                    <a:pt x="126" y="126"/>
                  </a:lnTo>
                  <a:lnTo>
                    <a:pt x="122" y="126"/>
                  </a:lnTo>
                  <a:lnTo>
                    <a:pt x="120" y="120"/>
                  </a:lnTo>
                  <a:lnTo>
                    <a:pt x="116" y="114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8" y="98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6" y="80"/>
                  </a:lnTo>
                  <a:lnTo>
                    <a:pt x="110" y="70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20" y="56"/>
                  </a:lnTo>
                  <a:lnTo>
                    <a:pt x="138" y="52"/>
                  </a:lnTo>
                  <a:lnTo>
                    <a:pt x="176" y="50"/>
                  </a:lnTo>
                  <a:lnTo>
                    <a:pt x="214" y="46"/>
                  </a:lnTo>
                  <a:lnTo>
                    <a:pt x="234" y="42"/>
                  </a:lnTo>
                  <a:lnTo>
                    <a:pt x="252" y="38"/>
                  </a:lnTo>
                  <a:lnTo>
                    <a:pt x="280" y="24"/>
                  </a:lnTo>
                  <a:lnTo>
                    <a:pt x="310" y="12"/>
                  </a:lnTo>
                  <a:lnTo>
                    <a:pt x="324" y="6"/>
                  </a:lnTo>
                  <a:lnTo>
                    <a:pt x="340" y="4"/>
                  </a:lnTo>
                  <a:lnTo>
                    <a:pt x="358" y="0"/>
                  </a:lnTo>
                  <a:lnTo>
                    <a:pt x="378" y="0"/>
                  </a:lnTo>
                  <a:lnTo>
                    <a:pt x="400" y="10"/>
                  </a:lnTo>
                  <a:lnTo>
                    <a:pt x="430" y="8"/>
                  </a:lnTo>
                  <a:lnTo>
                    <a:pt x="462" y="10"/>
                  </a:lnTo>
                  <a:lnTo>
                    <a:pt x="478" y="10"/>
                  </a:lnTo>
                  <a:lnTo>
                    <a:pt x="494" y="12"/>
                  </a:lnTo>
                  <a:lnTo>
                    <a:pt x="510" y="16"/>
                  </a:lnTo>
                  <a:lnTo>
                    <a:pt x="526" y="22"/>
                  </a:lnTo>
                  <a:lnTo>
                    <a:pt x="604" y="72"/>
                  </a:lnTo>
                  <a:lnTo>
                    <a:pt x="612" y="84"/>
                  </a:lnTo>
                  <a:lnTo>
                    <a:pt x="638" y="104"/>
                  </a:lnTo>
                  <a:lnTo>
                    <a:pt x="654" y="114"/>
                  </a:lnTo>
                  <a:lnTo>
                    <a:pt x="676" y="122"/>
                  </a:lnTo>
                  <a:lnTo>
                    <a:pt x="706" y="122"/>
                  </a:lnTo>
                  <a:lnTo>
                    <a:pt x="720" y="110"/>
                  </a:lnTo>
                  <a:lnTo>
                    <a:pt x="722" y="94"/>
                  </a:lnTo>
                  <a:lnTo>
                    <a:pt x="720" y="80"/>
                  </a:lnTo>
                  <a:lnTo>
                    <a:pt x="718" y="68"/>
                  </a:lnTo>
                  <a:lnTo>
                    <a:pt x="716" y="58"/>
                  </a:lnTo>
                  <a:lnTo>
                    <a:pt x="720" y="56"/>
                  </a:lnTo>
                  <a:lnTo>
                    <a:pt x="724" y="54"/>
                  </a:lnTo>
                  <a:lnTo>
                    <a:pt x="736" y="52"/>
                  </a:lnTo>
                  <a:lnTo>
                    <a:pt x="762" y="52"/>
                  </a:lnTo>
                  <a:lnTo>
                    <a:pt x="792" y="72"/>
                  </a:lnTo>
                  <a:lnTo>
                    <a:pt x="822" y="80"/>
                  </a:lnTo>
                  <a:lnTo>
                    <a:pt x="858" y="84"/>
                  </a:lnTo>
                  <a:lnTo>
                    <a:pt x="898" y="104"/>
                  </a:lnTo>
                  <a:lnTo>
                    <a:pt x="930" y="128"/>
                  </a:lnTo>
                  <a:lnTo>
                    <a:pt x="930" y="132"/>
                  </a:lnTo>
                  <a:lnTo>
                    <a:pt x="940" y="140"/>
                  </a:lnTo>
                  <a:lnTo>
                    <a:pt x="952" y="142"/>
                  </a:lnTo>
                  <a:lnTo>
                    <a:pt x="964" y="140"/>
                  </a:lnTo>
                  <a:lnTo>
                    <a:pt x="992" y="136"/>
                  </a:lnTo>
                  <a:lnTo>
                    <a:pt x="1032" y="184"/>
                  </a:lnTo>
                  <a:lnTo>
                    <a:pt x="1088" y="224"/>
                  </a:lnTo>
                  <a:lnTo>
                    <a:pt x="1116" y="238"/>
                  </a:lnTo>
                  <a:lnTo>
                    <a:pt x="1166" y="238"/>
                  </a:lnTo>
                  <a:lnTo>
                    <a:pt x="1174" y="250"/>
                  </a:lnTo>
                  <a:lnTo>
                    <a:pt x="1182" y="272"/>
                  </a:lnTo>
                  <a:lnTo>
                    <a:pt x="1188" y="294"/>
                  </a:lnTo>
                  <a:lnTo>
                    <a:pt x="1194" y="316"/>
                  </a:lnTo>
                  <a:lnTo>
                    <a:pt x="1216" y="368"/>
                  </a:lnTo>
                  <a:lnTo>
                    <a:pt x="1220" y="412"/>
                  </a:lnTo>
                  <a:lnTo>
                    <a:pt x="1228" y="422"/>
                  </a:lnTo>
                  <a:lnTo>
                    <a:pt x="1234" y="436"/>
                  </a:lnTo>
                  <a:lnTo>
                    <a:pt x="1236" y="444"/>
                  </a:lnTo>
                  <a:lnTo>
                    <a:pt x="1236" y="452"/>
                  </a:lnTo>
                  <a:lnTo>
                    <a:pt x="1232" y="458"/>
                  </a:lnTo>
                  <a:lnTo>
                    <a:pt x="1226" y="466"/>
                  </a:lnTo>
                  <a:lnTo>
                    <a:pt x="1200" y="482"/>
                  </a:lnTo>
                  <a:lnTo>
                    <a:pt x="1192" y="488"/>
                  </a:lnTo>
                  <a:lnTo>
                    <a:pt x="1184" y="496"/>
                  </a:lnTo>
                  <a:lnTo>
                    <a:pt x="1172" y="514"/>
                  </a:lnTo>
                  <a:lnTo>
                    <a:pt x="1156" y="542"/>
                  </a:lnTo>
                  <a:lnTo>
                    <a:pt x="1120" y="568"/>
                  </a:lnTo>
                  <a:lnTo>
                    <a:pt x="1120" y="584"/>
                  </a:lnTo>
                  <a:lnTo>
                    <a:pt x="1154" y="614"/>
                  </a:lnTo>
                  <a:lnTo>
                    <a:pt x="1152" y="620"/>
                  </a:lnTo>
                  <a:lnTo>
                    <a:pt x="1148" y="624"/>
                  </a:lnTo>
                  <a:lnTo>
                    <a:pt x="1144" y="626"/>
                  </a:lnTo>
                  <a:lnTo>
                    <a:pt x="1138" y="628"/>
                  </a:lnTo>
                  <a:lnTo>
                    <a:pt x="1128" y="628"/>
                  </a:lnTo>
                  <a:lnTo>
                    <a:pt x="1120" y="628"/>
                  </a:lnTo>
                  <a:lnTo>
                    <a:pt x="1086" y="606"/>
                  </a:lnTo>
                  <a:lnTo>
                    <a:pt x="1052" y="604"/>
                  </a:lnTo>
                  <a:lnTo>
                    <a:pt x="1038" y="606"/>
                  </a:lnTo>
                  <a:lnTo>
                    <a:pt x="1030" y="608"/>
                  </a:lnTo>
                  <a:lnTo>
                    <a:pt x="1030" y="632"/>
                  </a:lnTo>
                  <a:lnTo>
                    <a:pt x="1030" y="642"/>
                  </a:lnTo>
                  <a:lnTo>
                    <a:pt x="1032" y="652"/>
                  </a:lnTo>
                  <a:lnTo>
                    <a:pt x="1036" y="662"/>
                  </a:lnTo>
                  <a:lnTo>
                    <a:pt x="1042" y="672"/>
                  </a:lnTo>
                  <a:lnTo>
                    <a:pt x="1052" y="682"/>
                  </a:lnTo>
                  <a:lnTo>
                    <a:pt x="1064" y="694"/>
                  </a:lnTo>
                  <a:lnTo>
                    <a:pt x="1064" y="730"/>
                  </a:lnTo>
                  <a:lnTo>
                    <a:pt x="1080" y="780"/>
                  </a:lnTo>
                  <a:lnTo>
                    <a:pt x="1078" y="788"/>
                  </a:lnTo>
                  <a:lnTo>
                    <a:pt x="1076" y="792"/>
                  </a:lnTo>
                  <a:lnTo>
                    <a:pt x="1074" y="796"/>
                  </a:lnTo>
                  <a:lnTo>
                    <a:pt x="1068" y="798"/>
                  </a:lnTo>
                  <a:lnTo>
                    <a:pt x="1058" y="800"/>
                  </a:lnTo>
                  <a:lnTo>
                    <a:pt x="1046" y="800"/>
                  </a:lnTo>
                  <a:lnTo>
                    <a:pt x="1034" y="804"/>
                  </a:lnTo>
                  <a:lnTo>
                    <a:pt x="1028" y="808"/>
                  </a:lnTo>
                  <a:lnTo>
                    <a:pt x="1014" y="818"/>
                  </a:lnTo>
                  <a:lnTo>
                    <a:pt x="1004" y="818"/>
                  </a:lnTo>
                  <a:lnTo>
                    <a:pt x="996" y="806"/>
                  </a:lnTo>
                  <a:lnTo>
                    <a:pt x="968" y="804"/>
                  </a:lnTo>
                  <a:lnTo>
                    <a:pt x="968" y="798"/>
                  </a:lnTo>
                  <a:lnTo>
                    <a:pt x="964" y="794"/>
                  </a:lnTo>
                  <a:lnTo>
                    <a:pt x="956" y="788"/>
                  </a:lnTo>
                  <a:lnTo>
                    <a:pt x="936" y="786"/>
                  </a:lnTo>
                  <a:lnTo>
                    <a:pt x="934" y="792"/>
                  </a:lnTo>
                  <a:lnTo>
                    <a:pt x="926" y="796"/>
                  </a:lnTo>
                  <a:lnTo>
                    <a:pt x="920" y="800"/>
                  </a:lnTo>
                  <a:lnTo>
                    <a:pt x="914" y="800"/>
                  </a:lnTo>
                  <a:lnTo>
                    <a:pt x="908" y="786"/>
                  </a:lnTo>
                  <a:lnTo>
                    <a:pt x="878" y="780"/>
                  </a:lnTo>
                  <a:lnTo>
                    <a:pt x="836" y="732"/>
                  </a:lnTo>
                  <a:lnTo>
                    <a:pt x="830" y="722"/>
                  </a:lnTo>
                  <a:lnTo>
                    <a:pt x="830" y="710"/>
                  </a:lnTo>
                  <a:lnTo>
                    <a:pt x="828" y="698"/>
                  </a:lnTo>
                  <a:lnTo>
                    <a:pt x="824" y="690"/>
                  </a:lnTo>
                  <a:lnTo>
                    <a:pt x="820" y="682"/>
                  </a:lnTo>
                  <a:lnTo>
                    <a:pt x="808" y="670"/>
                  </a:lnTo>
                  <a:lnTo>
                    <a:pt x="796" y="658"/>
                  </a:lnTo>
                  <a:lnTo>
                    <a:pt x="778" y="654"/>
                  </a:lnTo>
                  <a:lnTo>
                    <a:pt x="758" y="652"/>
                  </a:lnTo>
                  <a:lnTo>
                    <a:pt x="724" y="654"/>
                  </a:lnTo>
                  <a:lnTo>
                    <a:pt x="706" y="656"/>
                  </a:lnTo>
                  <a:lnTo>
                    <a:pt x="702" y="660"/>
                  </a:lnTo>
                  <a:lnTo>
                    <a:pt x="700" y="662"/>
                  </a:lnTo>
                  <a:lnTo>
                    <a:pt x="698" y="674"/>
                  </a:lnTo>
                  <a:lnTo>
                    <a:pt x="698" y="694"/>
                  </a:lnTo>
                  <a:lnTo>
                    <a:pt x="722" y="726"/>
                  </a:lnTo>
                  <a:lnTo>
                    <a:pt x="722" y="746"/>
                  </a:lnTo>
                  <a:lnTo>
                    <a:pt x="712" y="758"/>
                  </a:lnTo>
                  <a:lnTo>
                    <a:pt x="700" y="772"/>
                  </a:lnTo>
                  <a:lnTo>
                    <a:pt x="696" y="778"/>
                  </a:lnTo>
                  <a:lnTo>
                    <a:pt x="694" y="786"/>
                  </a:lnTo>
                  <a:lnTo>
                    <a:pt x="694" y="796"/>
                  </a:lnTo>
                  <a:lnTo>
                    <a:pt x="698" y="804"/>
                  </a:lnTo>
                  <a:lnTo>
                    <a:pt x="698" y="810"/>
                  </a:lnTo>
                  <a:lnTo>
                    <a:pt x="694" y="818"/>
                  </a:lnTo>
                  <a:lnTo>
                    <a:pt x="684" y="834"/>
                  </a:lnTo>
                  <a:lnTo>
                    <a:pt x="664" y="862"/>
                  </a:lnTo>
                  <a:lnTo>
                    <a:pt x="658" y="870"/>
                  </a:lnTo>
                  <a:lnTo>
                    <a:pt x="652" y="878"/>
                  </a:lnTo>
                  <a:lnTo>
                    <a:pt x="644" y="882"/>
                  </a:lnTo>
                  <a:lnTo>
                    <a:pt x="634" y="886"/>
                  </a:lnTo>
                  <a:lnTo>
                    <a:pt x="624" y="898"/>
                  </a:lnTo>
                  <a:lnTo>
                    <a:pt x="618" y="896"/>
                  </a:lnTo>
                  <a:lnTo>
                    <a:pt x="612" y="896"/>
                  </a:lnTo>
                  <a:lnTo>
                    <a:pt x="608" y="890"/>
                  </a:lnTo>
                  <a:lnTo>
                    <a:pt x="604" y="884"/>
                  </a:lnTo>
                  <a:lnTo>
                    <a:pt x="604" y="880"/>
                  </a:lnTo>
                  <a:lnTo>
                    <a:pt x="598" y="878"/>
                  </a:lnTo>
                  <a:lnTo>
                    <a:pt x="594" y="876"/>
                  </a:lnTo>
                  <a:lnTo>
                    <a:pt x="582" y="876"/>
                  </a:lnTo>
                  <a:lnTo>
                    <a:pt x="568" y="880"/>
                  </a:lnTo>
                  <a:lnTo>
                    <a:pt x="560" y="892"/>
                  </a:lnTo>
                  <a:lnTo>
                    <a:pt x="556" y="896"/>
                  </a:lnTo>
                  <a:lnTo>
                    <a:pt x="552" y="900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3" name="Freeform 29"/>
            <p:cNvSpPr/>
            <p:nvPr/>
          </p:nvSpPr>
          <p:spPr bwMode="auto">
            <a:xfrm>
              <a:off x="5676900" y="2717800"/>
              <a:ext cx="539750" cy="1085850"/>
            </a:xfrm>
            <a:custGeom>
              <a:avLst/>
              <a:gdLst>
                <a:gd name="T0" fmla="*/ 24 w 340"/>
                <a:gd name="T1" fmla="*/ 676 h 684"/>
                <a:gd name="T2" fmla="*/ 10 w 340"/>
                <a:gd name="T3" fmla="*/ 654 h 684"/>
                <a:gd name="T4" fmla="*/ 10 w 340"/>
                <a:gd name="T5" fmla="*/ 624 h 684"/>
                <a:gd name="T6" fmla="*/ 18 w 340"/>
                <a:gd name="T7" fmla="*/ 560 h 684"/>
                <a:gd name="T8" fmla="*/ 0 w 340"/>
                <a:gd name="T9" fmla="*/ 514 h 684"/>
                <a:gd name="T10" fmla="*/ 8 w 340"/>
                <a:gd name="T11" fmla="*/ 426 h 684"/>
                <a:gd name="T12" fmla="*/ 30 w 340"/>
                <a:gd name="T13" fmla="*/ 386 h 684"/>
                <a:gd name="T14" fmla="*/ 24 w 340"/>
                <a:gd name="T15" fmla="*/ 326 h 684"/>
                <a:gd name="T16" fmla="*/ 22 w 340"/>
                <a:gd name="T17" fmla="*/ 282 h 684"/>
                <a:gd name="T18" fmla="*/ 44 w 340"/>
                <a:gd name="T19" fmla="*/ 248 h 684"/>
                <a:gd name="T20" fmla="*/ 50 w 340"/>
                <a:gd name="T21" fmla="*/ 218 h 684"/>
                <a:gd name="T22" fmla="*/ 64 w 340"/>
                <a:gd name="T23" fmla="*/ 170 h 684"/>
                <a:gd name="T24" fmla="*/ 70 w 340"/>
                <a:gd name="T25" fmla="*/ 150 h 684"/>
                <a:gd name="T26" fmla="*/ 94 w 340"/>
                <a:gd name="T27" fmla="*/ 122 h 684"/>
                <a:gd name="T28" fmla="*/ 128 w 340"/>
                <a:gd name="T29" fmla="*/ 82 h 684"/>
                <a:gd name="T30" fmla="*/ 152 w 340"/>
                <a:gd name="T31" fmla="*/ 58 h 684"/>
                <a:gd name="T32" fmla="*/ 170 w 340"/>
                <a:gd name="T33" fmla="*/ 40 h 684"/>
                <a:gd name="T34" fmla="*/ 224 w 340"/>
                <a:gd name="T35" fmla="*/ 40 h 684"/>
                <a:gd name="T36" fmla="*/ 238 w 340"/>
                <a:gd name="T37" fmla="*/ 32 h 684"/>
                <a:gd name="T38" fmla="*/ 270 w 340"/>
                <a:gd name="T39" fmla="*/ 20 h 684"/>
                <a:gd name="T40" fmla="*/ 290 w 340"/>
                <a:gd name="T41" fmla="*/ 0 h 684"/>
                <a:gd name="T42" fmla="*/ 308 w 340"/>
                <a:gd name="T43" fmla="*/ 12 h 684"/>
                <a:gd name="T44" fmla="*/ 290 w 340"/>
                <a:gd name="T45" fmla="*/ 34 h 684"/>
                <a:gd name="T46" fmla="*/ 276 w 340"/>
                <a:gd name="T47" fmla="*/ 54 h 684"/>
                <a:gd name="T48" fmla="*/ 286 w 340"/>
                <a:gd name="T49" fmla="*/ 64 h 684"/>
                <a:gd name="T50" fmla="*/ 310 w 340"/>
                <a:gd name="T51" fmla="*/ 82 h 684"/>
                <a:gd name="T52" fmla="*/ 340 w 340"/>
                <a:gd name="T53" fmla="*/ 124 h 684"/>
                <a:gd name="T54" fmla="*/ 328 w 340"/>
                <a:gd name="T55" fmla="*/ 158 h 684"/>
                <a:gd name="T56" fmla="*/ 290 w 340"/>
                <a:gd name="T57" fmla="*/ 186 h 684"/>
                <a:gd name="T58" fmla="*/ 268 w 340"/>
                <a:gd name="T59" fmla="*/ 228 h 684"/>
                <a:gd name="T60" fmla="*/ 274 w 340"/>
                <a:gd name="T61" fmla="*/ 256 h 684"/>
                <a:gd name="T62" fmla="*/ 300 w 340"/>
                <a:gd name="T63" fmla="*/ 278 h 684"/>
                <a:gd name="T64" fmla="*/ 320 w 340"/>
                <a:gd name="T65" fmla="*/ 312 h 684"/>
                <a:gd name="T66" fmla="*/ 328 w 340"/>
                <a:gd name="T67" fmla="*/ 344 h 684"/>
                <a:gd name="T68" fmla="*/ 316 w 340"/>
                <a:gd name="T69" fmla="*/ 384 h 684"/>
                <a:gd name="T70" fmla="*/ 298 w 340"/>
                <a:gd name="T71" fmla="*/ 412 h 684"/>
                <a:gd name="T72" fmla="*/ 276 w 340"/>
                <a:gd name="T73" fmla="*/ 436 h 684"/>
                <a:gd name="T74" fmla="*/ 298 w 340"/>
                <a:gd name="T75" fmla="*/ 474 h 684"/>
                <a:gd name="T76" fmla="*/ 302 w 340"/>
                <a:gd name="T77" fmla="*/ 506 h 684"/>
                <a:gd name="T78" fmla="*/ 296 w 340"/>
                <a:gd name="T79" fmla="*/ 544 h 684"/>
                <a:gd name="T80" fmla="*/ 236 w 340"/>
                <a:gd name="T81" fmla="*/ 602 h 684"/>
                <a:gd name="T82" fmla="*/ 164 w 340"/>
                <a:gd name="T83" fmla="*/ 620 h 684"/>
                <a:gd name="T84" fmla="*/ 112 w 340"/>
                <a:gd name="T85" fmla="*/ 644 h 684"/>
                <a:gd name="T86" fmla="*/ 66 w 340"/>
                <a:gd name="T87" fmla="*/ 664 h 684"/>
                <a:gd name="T88" fmla="*/ 48 w 340"/>
                <a:gd name="T89" fmla="*/ 678 h 6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40" h="684">
                  <a:moveTo>
                    <a:pt x="32" y="684"/>
                  </a:moveTo>
                  <a:lnTo>
                    <a:pt x="32" y="684"/>
                  </a:lnTo>
                  <a:lnTo>
                    <a:pt x="24" y="676"/>
                  </a:lnTo>
                  <a:lnTo>
                    <a:pt x="16" y="668"/>
                  </a:lnTo>
                  <a:lnTo>
                    <a:pt x="12" y="662"/>
                  </a:lnTo>
                  <a:lnTo>
                    <a:pt x="10" y="654"/>
                  </a:lnTo>
                  <a:lnTo>
                    <a:pt x="10" y="638"/>
                  </a:lnTo>
                  <a:lnTo>
                    <a:pt x="10" y="624"/>
                  </a:lnTo>
                  <a:lnTo>
                    <a:pt x="20" y="594"/>
                  </a:lnTo>
                  <a:lnTo>
                    <a:pt x="18" y="560"/>
                  </a:lnTo>
                  <a:lnTo>
                    <a:pt x="0" y="514"/>
                  </a:lnTo>
                  <a:lnTo>
                    <a:pt x="0" y="440"/>
                  </a:lnTo>
                  <a:lnTo>
                    <a:pt x="8" y="426"/>
                  </a:lnTo>
                  <a:lnTo>
                    <a:pt x="16" y="412"/>
                  </a:lnTo>
                  <a:lnTo>
                    <a:pt x="30" y="386"/>
                  </a:lnTo>
                  <a:lnTo>
                    <a:pt x="30" y="358"/>
                  </a:lnTo>
                  <a:lnTo>
                    <a:pt x="24" y="326"/>
                  </a:lnTo>
                  <a:lnTo>
                    <a:pt x="22" y="310"/>
                  </a:lnTo>
                  <a:lnTo>
                    <a:pt x="20" y="296"/>
                  </a:lnTo>
                  <a:lnTo>
                    <a:pt x="22" y="282"/>
                  </a:lnTo>
                  <a:lnTo>
                    <a:pt x="24" y="270"/>
                  </a:lnTo>
                  <a:lnTo>
                    <a:pt x="32" y="258"/>
                  </a:lnTo>
                  <a:lnTo>
                    <a:pt x="44" y="248"/>
                  </a:lnTo>
                  <a:lnTo>
                    <a:pt x="48" y="232"/>
                  </a:lnTo>
                  <a:lnTo>
                    <a:pt x="50" y="218"/>
                  </a:lnTo>
                  <a:lnTo>
                    <a:pt x="52" y="192"/>
                  </a:lnTo>
                  <a:lnTo>
                    <a:pt x="64" y="170"/>
                  </a:lnTo>
                  <a:lnTo>
                    <a:pt x="66" y="158"/>
                  </a:lnTo>
                  <a:lnTo>
                    <a:pt x="70" y="150"/>
                  </a:lnTo>
                  <a:lnTo>
                    <a:pt x="74" y="142"/>
                  </a:lnTo>
                  <a:lnTo>
                    <a:pt x="80" y="134"/>
                  </a:lnTo>
                  <a:lnTo>
                    <a:pt x="94" y="122"/>
                  </a:lnTo>
                  <a:lnTo>
                    <a:pt x="110" y="110"/>
                  </a:lnTo>
                  <a:lnTo>
                    <a:pt x="128" y="82"/>
                  </a:lnTo>
                  <a:lnTo>
                    <a:pt x="140" y="68"/>
                  </a:lnTo>
                  <a:lnTo>
                    <a:pt x="146" y="62"/>
                  </a:lnTo>
                  <a:lnTo>
                    <a:pt x="152" y="58"/>
                  </a:lnTo>
                  <a:lnTo>
                    <a:pt x="170" y="40"/>
                  </a:lnTo>
                  <a:lnTo>
                    <a:pt x="204" y="42"/>
                  </a:lnTo>
                  <a:lnTo>
                    <a:pt x="214" y="42"/>
                  </a:lnTo>
                  <a:lnTo>
                    <a:pt x="224" y="40"/>
                  </a:lnTo>
                  <a:lnTo>
                    <a:pt x="232" y="38"/>
                  </a:lnTo>
                  <a:lnTo>
                    <a:pt x="238" y="32"/>
                  </a:lnTo>
                  <a:lnTo>
                    <a:pt x="250" y="30"/>
                  </a:lnTo>
                  <a:lnTo>
                    <a:pt x="260" y="26"/>
                  </a:lnTo>
                  <a:lnTo>
                    <a:pt x="270" y="20"/>
                  </a:lnTo>
                  <a:lnTo>
                    <a:pt x="282" y="10"/>
                  </a:lnTo>
                  <a:lnTo>
                    <a:pt x="290" y="0"/>
                  </a:lnTo>
                  <a:lnTo>
                    <a:pt x="308" y="12"/>
                  </a:lnTo>
                  <a:lnTo>
                    <a:pt x="306" y="18"/>
                  </a:lnTo>
                  <a:lnTo>
                    <a:pt x="302" y="24"/>
                  </a:lnTo>
                  <a:lnTo>
                    <a:pt x="290" y="34"/>
                  </a:lnTo>
                  <a:lnTo>
                    <a:pt x="284" y="40"/>
                  </a:lnTo>
                  <a:lnTo>
                    <a:pt x="280" y="46"/>
                  </a:lnTo>
                  <a:lnTo>
                    <a:pt x="276" y="54"/>
                  </a:lnTo>
                  <a:lnTo>
                    <a:pt x="278" y="62"/>
                  </a:lnTo>
                  <a:lnTo>
                    <a:pt x="286" y="64"/>
                  </a:lnTo>
                  <a:lnTo>
                    <a:pt x="296" y="68"/>
                  </a:lnTo>
                  <a:lnTo>
                    <a:pt x="302" y="74"/>
                  </a:lnTo>
                  <a:lnTo>
                    <a:pt x="310" y="82"/>
                  </a:lnTo>
                  <a:lnTo>
                    <a:pt x="324" y="100"/>
                  </a:lnTo>
                  <a:lnTo>
                    <a:pt x="340" y="124"/>
                  </a:lnTo>
                  <a:lnTo>
                    <a:pt x="340" y="142"/>
                  </a:lnTo>
                  <a:lnTo>
                    <a:pt x="328" y="158"/>
                  </a:lnTo>
                  <a:lnTo>
                    <a:pt x="318" y="168"/>
                  </a:lnTo>
                  <a:lnTo>
                    <a:pt x="290" y="186"/>
                  </a:lnTo>
                  <a:lnTo>
                    <a:pt x="280" y="202"/>
                  </a:lnTo>
                  <a:lnTo>
                    <a:pt x="272" y="218"/>
                  </a:lnTo>
                  <a:lnTo>
                    <a:pt x="268" y="228"/>
                  </a:lnTo>
                  <a:lnTo>
                    <a:pt x="268" y="238"/>
                  </a:lnTo>
                  <a:lnTo>
                    <a:pt x="268" y="248"/>
                  </a:lnTo>
                  <a:lnTo>
                    <a:pt x="274" y="256"/>
                  </a:lnTo>
                  <a:lnTo>
                    <a:pt x="300" y="278"/>
                  </a:lnTo>
                  <a:lnTo>
                    <a:pt x="308" y="290"/>
                  </a:lnTo>
                  <a:lnTo>
                    <a:pt x="316" y="302"/>
                  </a:lnTo>
                  <a:lnTo>
                    <a:pt x="320" y="312"/>
                  </a:lnTo>
                  <a:lnTo>
                    <a:pt x="324" y="320"/>
                  </a:lnTo>
                  <a:lnTo>
                    <a:pt x="326" y="332"/>
                  </a:lnTo>
                  <a:lnTo>
                    <a:pt x="328" y="344"/>
                  </a:lnTo>
                  <a:lnTo>
                    <a:pt x="322" y="364"/>
                  </a:lnTo>
                  <a:lnTo>
                    <a:pt x="316" y="384"/>
                  </a:lnTo>
                  <a:lnTo>
                    <a:pt x="308" y="398"/>
                  </a:lnTo>
                  <a:lnTo>
                    <a:pt x="298" y="412"/>
                  </a:lnTo>
                  <a:lnTo>
                    <a:pt x="286" y="426"/>
                  </a:lnTo>
                  <a:lnTo>
                    <a:pt x="276" y="436"/>
                  </a:lnTo>
                  <a:lnTo>
                    <a:pt x="274" y="448"/>
                  </a:lnTo>
                  <a:lnTo>
                    <a:pt x="298" y="474"/>
                  </a:lnTo>
                  <a:lnTo>
                    <a:pt x="302" y="488"/>
                  </a:lnTo>
                  <a:lnTo>
                    <a:pt x="302" y="506"/>
                  </a:lnTo>
                  <a:lnTo>
                    <a:pt x="300" y="524"/>
                  </a:lnTo>
                  <a:lnTo>
                    <a:pt x="296" y="544"/>
                  </a:lnTo>
                  <a:lnTo>
                    <a:pt x="282" y="560"/>
                  </a:lnTo>
                  <a:lnTo>
                    <a:pt x="268" y="574"/>
                  </a:lnTo>
                  <a:lnTo>
                    <a:pt x="236" y="602"/>
                  </a:lnTo>
                  <a:lnTo>
                    <a:pt x="164" y="620"/>
                  </a:lnTo>
                  <a:lnTo>
                    <a:pt x="146" y="632"/>
                  </a:lnTo>
                  <a:lnTo>
                    <a:pt x="128" y="640"/>
                  </a:lnTo>
                  <a:lnTo>
                    <a:pt x="112" y="644"/>
                  </a:lnTo>
                  <a:lnTo>
                    <a:pt x="92" y="648"/>
                  </a:lnTo>
                  <a:lnTo>
                    <a:pt x="66" y="664"/>
                  </a:lnTo>
                  <a:lnTo>
                    <a:pt x="56" y="672"/>
                  </a:lnTo>
                  <a:lnTo>
                    <a:pt x="48" y="678"/>
                  </a:lnTo>
                  <a:lnTo>
                    <a:pt x="32" y="684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4" name="Freeform 30"/>
            <p:cNvSpPr/>
            <p:nvPr/>
          </p:nvSpPr>
          <p:spPr bwMode="auto">
            <a:xfrm>
              <a:off x="6384925" y="3101975"/>
              <a:ext cx="1016000" cy="679450"/>
            </a:xfrm>
            <a:custGeom>
              <a:avLst/>
              <a:gdLst>
                <a:gd name="T0" fmla="*/ 42 w 640"/>
                <a:gd name="T1" fmla="*/ 410 h 428"/>
                <a:gd name="T2" fmla="*/ 0 w 640"/>
                <a:gd name="T3" fmla="*/ 372 h 428"/>
                <a:gd name="T4" fmla="*/ 26 w 640"/>
                <a:gd name="T5" fmla="*/ 338 h 428"/>
                <a:gd name="T6" fmla="*/ 38 w 640"/>
                <a:gd name="T7" fmla="*/ 322 h 428"/>
                <a:gd name="T8" fmla="*/ 26 w 640"/>
                <a:gd name="T9" fmla="*/ 244 h 428"/>
                <a:gd name="T10" fmla="*/ 12 w 640"/>
                <a:gd name="T11" fmla="*/ 208 h 428"/>
                <a:gd name="T12" fmla="*/ 20 w 640"/>
                <a:gd name="T13" fmla="*/ 174 h 428"/>
                <a:gd name="T14" fmla="*/ 42 w 640"/>
                <a:gd name="T15" fmla="*/ 144 h 428"/>
                <a:gd name="T16" fmla="*/ 76 w 640"/>
                <a:gd name="T17" fmla="*/ 106 h 428"/>
                <a:gd name="T18" fmla="*/ 104 w 640"/>
                <a:gd name="T19" fmla="*/ 80 h 428"/>
                <a:gd name="T20" fmla="*/ 150 w 640"/>
                <a:gd name="T21" fmla="*/ 52 h 428"/>
                <a:gd name="T22" fmla="*/ 210 w 640"/>
                <a:gd name="T23" fmla="*/ 38 h 428"/>
                <a:gd name="T24" fmla="*/ 236 w 640"/>
                <a:gd name="T25" fmla="*/ 38 h 428"/>
                <a:gd name="T26" fmla="*/ 268 w 640"/>
                <a:gd name="T27" fmla="*/ 16 h 428"/>
                <a:gd name="T28" fmla="*/ 294 w 640"/>
                <a:gd name="T29" fmla="*/ 12 h 428"/>
                <a:gd name="T30" fmla="*/ 308 w 640"/>
                <a:gd name="T31" fmla="*/ 36 h 428"/>
                <a:gd name="T32" fmla="*/ 308 w 640"/>
                <a:gd name="T33" fmla="*/ 80 h 428"/>
                <a:gd name="T34" fmla="*/ 360 w 640"/>
                <a:gd name="T35" fmla="*/ 108 h 428"/>
                <a:gd name="T36" fmla="*/ 384 w 640"/>
                <a:gd name="T37" fmla="*/ 110 h 428"/>
                <a:gd name="T38" fmla="*/ 432 w 640"/>
                <a:gd name="T39" fmla="*/ 38 h 428"/>
                <a:gd name="T40" fmla="*/ 452 w 640"/>
                <a:gd name="T41" fmla="*/ 24 h 428"/>
                <a:gd name="T42" fmla="*/ 492 w 640"/>
                <a:gd name="T43" fmla="*/ 16 h 428"/>
                <a:gd name="T44" fmla="*/ 536 w 640"/>
                <a:gd name="T45" fmla="*/ 34 h 428"/>
                <a:gd name="T46" fmla="*/ 640 w 640"/>
                <a:gd name="T47" fmla="*/ 36 h 428"/>
                <a:gd name="T48" fmla="*/ 636 w 640"/>
                <a:gd name="T49" fmla="*/ 46 h 428"/>
                <a:gd name="T50" fmla="*/ 632 w 640"/>
                <a:gd name="T51" fmla="*/ 76 h 428"/>
                <a:gd name="T52" fmla="*/ 570 w 640"/>
                <a:gd name="T53" fmla="*/ 96 h 428"/>
                <a:gd name="T54" fmla="*/ 514 w 640"/>
                <a:gd name="T55" fmla="*/ 136 h 428"/>
                <a:gd name="T56" fmla="*/ 500 w 640"/>
                <a:gd name="T57" fmla="*/ 160 h 428"/>
                <a:gd name="T58" fmla="*/ 472 w 640"/>
                <a:gd name="T59" fmla="*/ 178 h 428"/>
                <a:gd name="T60" fmla="*/ 446 w 640"/>
                <a:gd name="T61" fmla="*/ 188 h 428"/>
                <a:gd name="T62" fmla="*/ 438 w 640"/>
                <a:gd name="T63" fmla="*/ 228 h 428"/>
                <a:gd name="T64" fmla="*/ 418 w 640"/>
                <a:gd name="T65" fmla="*/ 252 h 428"/>
                <a:gd name="T66" fmla="*/ 400 w 640"/>
                <a:gd name="T67" fmla="*/ 276 h 428"/>
                <a:gd name="T68" fmla="*/ 390 w 640"/>
                <a:gd name="T69" fmla="*/ 324 h 428"/>
                <a:gd name="T70" fmla="*/ 374 w 640"/>
                <a:gd name="T71" fmla="*/ 326 h 428"/>
                <a:gd name="T72" fmla="*/ 350 w 640"/>
                <a:gd name="T73" fmla="*/ 342 h 428"/>
                <a:gd name="T74" fmla="*/ 338 w 640"/>
                <a:gd name="T75" fmla="*/ 366 h 428"/>
                <a:gd name="T76" fmla="*/ 322 w 640"/>
                <a:gd name="T77" fmla="*/ 400 h 428"/>
                <a:gd name="T78" fmla="*/ 314 w 640"/>
                <a:gd name="T79" fmla="*/ 400 h 428"/>
                <a:gd name="T80" fmla="*/ 304 w 640"/>
                <a:gd name="T81" fmla="*/ 392 h 428"/>
                <a:gd name="T82" fmla="*/ 274 w 640"/>
                <a:gd name="T83" fmla="*/ 404 h 428"/>
                <a:gd name="T84" fmla="*/ 250 w 640"/>
                <a:gd name="T85" fmla="*/ 422 h 428"/>
                <a:gd name="T86" fmla="*/ 214 w 640"/>
                <a:gd name="T87" fmla="*/ 416 h 428"/>
                <a:gd name="T88" fmla="*/ 208 w 640"/>
                <a:gd name="T89" fmla="*/ 404 h 428"/>
                <a:gd name="T90" fmla="*/ 142 w 640"/>
                <a:gd name="T91" fmla="*/ 362 h 428"/>
                <a:gd name="T92" fmla="*/ 138 w 640"/>
                <a:gd name="T93" fmla="*/ 380 h 428"/>
                <a:gd name="T94" fmla="*/ 126 w 640"/>
                <a:gd name="T95" fmla="*/ 406 h 428"/>
                <a:gd name="T96" fmla="*/ 108 w 640"/>
                <a:gd name="T97" fmla="*/ 418 h 428"/>
                <a:gd name="T98" fmla="*/ 86 w 640"/>
                <a:gd name="T99" fmla="*/ 422 h 4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428">
                  <a:moveTo>
                    <a:pt x="70" y="428"/>
                  </a:moveTo>
                  <a:lnTo>
                    <a:pt x="70" y="428"/>
                  </a:lnTo>
                  <a:lnTo>
                    <a:pt x="42" y="410"/>
                  </a:lnTo>
                  <a:lnTo>
                    <a:pt x="0" y="372"/>
                  </a:lnTo>
                  <a:lnTo>
                    <a:pt x="10" y="352"/>
                  </a:lnTo>
                  <a:lnTo>
                    <a:pt x="26" y="338"/>
                  </a:lnTo>
                  <a:lnTo>
                    <a:pt x="32" y="330"/>
                  </a:lnTo>
                  <a:lnTo>
                    <a:pt x="38" y="322"/>
                  </a:lnTo>
                  <a:lnTo>
                    <a:pt x="38" y="288"/>
                  </a:lnTo>
                  <a:lnTo>
                    <a:pt x="26" y="244"/>
                  </a:lnTo>
                  <a:lnTo>
                    <a:pt x="18" y="220"/>
                  </a:lnTo>
                  <a:lnTo>
                    <a:pt x="12" y="208"/>
                  </a:lnTo>
                  <a:lnTo>
                    <a:pt x="12" y="186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30" y="156"/>
                  </a:lnTo>
                  <a:lnTo>
                    <a:pt x="42" y="144"/>
                  </a:lnTo>
                  <a:lnTo>
                    <a:pt x="68" y="118"/>
                  </a:lnTo>
                  <a:lnTo>
                    <a:pt x="76" y="106"/>
                  </a:lnTo>
                  <a:lnTo>
                    <a:pt x="84" y="96"/>
                  </a:lnTo>
                  <a:lnTo>
                    <a:pt x="92" y="88"/>
                  </a:lnTo>
                  <a:lnTo>
                    <a:pt x="104" y="80"/>
                  </a:lnTo>
                  <a:lnTo>
                    <a:pt x="126" y="66"/>
                  </a:lnTo>
                  <a:lnTo>
                    <a:pt x="150" y="52"/>
                  </a:lnTo>
                  <a:lnTo>
                    <a:pt x="202" y="0"/>
                  </a:lnTo>
                  <a:lnTo>
                    <a:pt x="210" y="38"/>
                  </a:lnTo>
                  <a:lnTo>
                    <a:pt x="236" y="38"/>
                  </a:lnTo>
                  <a:lnTo>
                    <a:pt x="248" y="16"/>
                  </a:lnTo>
                  <a:lnTo>
                    <a:pt x="268" y="16"/>
                  </a:lnTo>
                  <a:lnTo>
                    <a:pt x="282" y="16"/>
                  </a:lnTo>
                  <a:lnTo>
                    <a:pt x="294" y="12"/>
                  </a:lnTo>
                  <a:lnTo>
                    <a:pt x="294" y="16"/>
                  </a:lnTo>
                  <a:lnTo>
                    <a:pt x="298" y="22"/>
                  </a:lnTo>
                  <a:lnTo>
                    <a:pt x="308" y="36"/>
                  </a:lnTo>
                  <a:lnTo>
                    <a:pt x="308" y="80"/>
                  </a:lnTo>
                  <a:lnTo>
                    <a:pt x="322" y="90"/>
                  </a:lnTo>
                  <a:lnTo>
                    <a:pt x="340" y="100"/>
                  </a:lnTo>
                  <a:lnTo>
                    <a:pt x="360" y="108"/>
                  </a:lnTo>
                  <a:lnTo>
                    <a:pt x="372" y="110"/>
                  </a:lnTo>
                  <a:lnTo>
                    <a:pt x="384" y="110"/>
                  </a:lnTo>
                  <a:lnTo>
                    <a:pt x="424" y="48"/>
                  </a:lnTo>
                  <a:lnTo>
                    <a:pt x="432" y="38"/>
                  </a:lnTo>
                  <a:lnTo>
                    <a:pt x="440" y="30"/>
                  </a:lnTo>
                  <a:lnTo>
                    <a:pt x="452" y="24"/>
                  </a:lnTo>
                  <a:lnTo>
                    <a:pt x="462" y="18"/>
                  </a:lnTo>
                  <a:lnTo>
                    <a:pt x="476" y="16"/>
                  </a:lnTo>
                  <a:lnTo>
                    <a:pt x="492" y="16"/>
                  </a:lnTo>
                  <a:lnTo>
                    <a:pt x="536" y="34"/>
                  </a:lnTo>
                  <a:lnTo>
                    <a:pt x="632" y="32"/>
                  </a:lnTo>
                  <a:lnTo>
                    <a:pt x="640" y="36"/>
                  </a:lnTo>
                  <a:lnTo>
                    <a:pt x="636" y="40"/>
                  </a:lnTo>
                  <a:lnTo>
                    <a:pt x="636" y="46"/>
                  </a:lnTo>
                  <a:lnTo>
                    <a:pt x="632" y="76"/>
                  </a:lnTo>
                  <a:lnTo>
                    <a:pt x="598" y="80"/>
                  </a:lnTo>
                  <a:lnTo>
                    <a:pt x="570" y="96"/>
                  </a:lnTo>
                  <a:lnTo>
                    <a:pt x="540" y="114"/>
                  </a:lnTo>
                  <a:lnTo>
                    <a:pt x="526" y="124"/>
                  </a:lnTo>
                  <a:lnTo>
                    <a:pt x="514" y="136"/>
                  </a:lnTo>
                  <a:lnTo>
                    <a:pt x="506" y="148"/>
                  </a:lnTo>
                  <a:lnTo>
                    <a:pt x="500" y="160"/>
                  </a:lnTo>
                  <a:lnTo>
                    <a:pt x="478" y="170"/>
                  </a:lnTo>
                  <a:lnTo>
                    <a:pt x="472" y="178"/>
                  </a:lnTo>
                  <a:lnTo>
                    <a:pt x="464" y="182"/>
                  </a:lnTo>
                  <a:lnTo>
                    <a:pt x="446" y="188"/>
                  </a:lnTo>
                  <a:lnTo>
                    <a:pt x="440" y="194"/>
                  </a:lnTo>
                  <a:lnTo>
                    <a:pt x="438" y="228"/>
                  </a:lnTo>
                  <a:lnTo>
                    <a:pt x="430" y="240"/>
                  </a:lnTo>
                  <a:lnTo>
                    <a:pt x="418" y="252"/>
                  </a:lnTo>
                  <a:lnTo>
                    <a:pt x="408" y="264"/>
                  </a:lnTo>
                  <a:lnTo>
                    <a:pt x="400" y="276"/>
                  </a:lnTo>
                  <a:lnTo>
                    <a:pt x="400" y="298"/>
                  </a:lnTo>
                  <a:lnTo>
                    <a:pt x="396" y="312"/>
                  </a:lnTo>
                  <a:lnTo>
                    <a:pt x="390" y="324"/>
                  </a:lnTo>
                  <a:lnTo>
                    <a:pt x="382" y="324"/>
                  </a:lnTo>
                  <a:lnTo>
                    <a:pt x="374" y="326"/>
                  </a:lnTo>
                  <a:lnTo>
                    <a:pt x="366" y="328"/>
                  </a:lnTo>
                  <a:lnTo>
                    <a:pt x="360" y="332"/>
                  </a:lnTo>
                  <a:lnTo>
                    <a:pt x="350" y="342"/>
                  </a:lnTo>
                  <a:lnTo>
                    <a:pt x="342" y="352"/>
                  </a:lnTo>
                  <a:lnTo>
                    <a:pt x="338" y="366"/>
                  </a:lnTo>
                  <a:lnTo>
                    <a:pt x="334" y="380"/>
                  </a:lnTo>
                  <a:lnTo>
                    <a:pt x="326" y="394"/>
                  </a:lnTo>
                  <a:lnTo>
                    <a:pt x="322" y="400"/>
                  </a:lnTo>
                  <a:lnTo>
                    <a:pt x="314" y="404"/>
                  </a:lnTo>
                  <a:lnTo>
                    <a:pt x="314" y="400"/>
                  </a:lnTo>
                  <a:lnTo>
                    <a:pt x="304" y="392"/>
                  </a:lnTo>
                  <a:lnTo>
                    <a:pt x="286" y="390"/>
                  </a:lnTo>
                  <a:lnTo>
                    <a:pt x="274" y="404"/>
                  </a:lnTo>
                  <a:lnTo>
                    <a:pt x="262" y="420"/>
                  </a:lnTo>
                  <a:lnTo>
                    <a:pt x="250" y="422"/>
                  </a:lnTo>
                  <a:lnTo>
                    <a:pt x="236" y="422"/>
                  </a:lnTo>
                  <a:lnTo>
                    <a:pt x="222" y="420"/>
                  </a:lnTo>
                  <a:lnTo>
                    <a:pt x="214" y="416"/>
                  </a:lnTo>
                  <a:lnTo>
                    <a:pt x="208" y="404"/>
                  </a:lnTo>
                  <a:lnTo>
                    <a:pt x="168" y="364"/>
                  </a:lnTo>
                  <a:lnTo>
                    <a:pt x="142" y="362"/>
                  </a:lnTo>
                  <a:lnTo>
                    <a:pt x="140" y="370"/>
                  </a:lnTo>
                  <a:lnTo>
                    <a:pt x="138" y="380"/>
                  </a:lnTo>
                  <a:lnTo>
                    <a:pt x="136" y="404"/>
                  </a:lnTo>
                  <a:lnTo>
                    <a:pt x="126" y="406"/>
                  </a:lnTo>
                  <a:lnTo>
                    <a:pt x="118" y="410"/>
                  </a:lnTo>
                  <a:lnTo>
                    <a:pt x="112" y="414"/>
                  </a:lnTo>
                  <a:lnTo>
                    <a:pt x="108" y="418"/>
                  </a:lnTo>
                  <a:lnTo>
                    <a:pt x="96" y="420"/>
                  </a:lnTo>
                  <a:lnTo>
                    <a:pt x="86" y="422"/>
                  </a:lnTo>
                  <a:lnTo>
                    <a:pt x="70" y="42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5" name="Freeform 31"/>
            <p:cNvSpPr/>
            <p:nvPr/>
          </p:nvSpPr>
          <p:spPr bwMode="auto">
            <a:xfrm>
              <a:off x="4806950" y="3000375"/>
              <a:ext cx="438150" cy="682625"/>
            </a:xfrm>
            <a:custGeom>
              <a:avLst/>
              <a:gdLst>
                <a:gd name="T0" fmla="*/ 106 w 276"/>
                <a:gd name="T1" fmla="*/ 398 h 430"/>
                <a:gd name="T2" fmla="*/ 98 w 276"/>
                <a:gd name="T3" fmla="*/ 364 h 430"/>
                <a:gd name="T4" fmla="*/ 92 w 276"/>
                <a:gd name="T5" fmla="*/ 318 h 430"/>
                <a:gd name="T6" fmla="*/ 86 w 276"/>
                <a:gd name="T7" fmla="*/ 280 h 430"/>
                <a:gd name="T8" fmla="*/ 52 w 276"/>
                <a:gd name="T9" fmla="*/ 240 h 430"/>
                <a:gd name="T10" fmla="*/ 26 w 276"/>
                <a:gd name="T11" fmla="*/ 214 h 430"/>
                <a:gd name="T12" fmla="*/ 0 w 276"/>
                <a:gd name="T13" fmla="*/ 200 h 430"/>
                <a:gd name="T14" fmla="*/ 4 w 276"/>
                <a:gd name="T15" fmla="*/ 196 h 430"/>
                <a:gd name="T16" fmla="*/ 28 w 276"/>
                <a:gd name="T17" fmla="*/ 186 h 430"/>
                <a:gd name="T18" fmla="*/ 68 w 276"/>
                <a:gd name="T19" fmla="*/ 180 h 430"/>
                <a:gd name="T20" fmla="*/ 84 w 276"/>
                <a:gd name="T21" fmla="*/ 166 h 430"/>
                <a:gd name="T22" fmla="*/ 112 w 276"/>
                <a:gd name="T23" fmla="*/ 160 h 430"/>
                <a:gd name="T24" fmla="*/ 130 w 276"/>
                <a:gd name="T25" fmla="*/ 138 h 430"/>
                <a:gd name="T26" fmla="*/ 128 w 276"/>
                <a:gd name="T27" fmla="*/ 98 h 430"/>
                <a:gd name="T28" fmla="*/ 158 w 276"/>
                <a:gd name="T29" fmla="*/ 42 h 430"/>
                <a:gd name="T30" fmla="*/ 162 w 276"/>
                <a:gd name="T31" fmla="*/ 12 h 430"/>
                <a:gd name="T32" fmla="*/ 170 w 276"/>
                <a:gd name="T33" fmla="*/ 10 h 430"/>
                <a:gd name="T34" fmla="*/ 190 w 276"/>
                <a:gd name="T35" fmla="*/ 2 h 430"/>
                <a:gd name="T36" fmla="*/ 204 w 276"/>
                <a:gd name="T37" fmla="*/ 0 h 430"/>
                <a:gd name="T38" fmla="*/ 220 w 276"/>
                <a:gd name="T39" fmla="*/ 6 h 430"/>
                <a:gd name="T40" fmla="*/ 226 w 276"/>
                <a:gd name="T41" fmla="*/ 22 h 430"/>
                <a:gd name="T42" fmla="*/ 218 w 276"/>
                <a:gd name="T43" fmla="*/ 40 h 430"/>
                <a:gd name="T44" fmla="*/ 212 w 276"/>
                <a:gd name="T45" fmla="*/ 58 h 430"/>
                <a:gd name="T46" fmla="*/ 196 w 276"/>
                <a:gd name="T47" fmla="*/ 82 h 430"/>
                <a:gd name="T48" fmla="*/ 192 w 276"/>
                <a:gd name="T49" fmla="*/ 108 h 430"/>
                <a:gd name="T50" fmla="*/ 194 w 276"/>
                <a:gd name="T51" fmla="*/ 132 h 430"/>
                <a:gd name="T52" fmla="*/ 232 w 276"/>
                <a:gd name="T53" fmla="*/ 138 h 430"/>
                <a:gd name="T54" fmla="*/ 248 w 276"/>
                <a:gd name="T55" fmla="*/ 154 h 430"/>
                <a:gd name="T56" fmla="*/ 268 w 276"/>
                <a:gd name="T57" fmla="*/ 168 h 430"/>
                <a:gd name="T58" fmla="*/ 276 w 276"/>
                <a:gd name="T59" fmla="*/ 170 h 430"/>
                <a:gd name="T60" fmla="*/ 270 w 276"/>
                <a:gd name="T61" fmla="*/ 184 h 430"/>
                <a:gd name="T62" fmla="*/ 258 w 276"/>
                <a:gd name="T63" fmla="*/ 198 h 430"/>
                <a:gd name="T64" fmla="*/ 252 w 276"/>
                <a:gd name="T65" fmla="*/ 206 h 430"/>
                <a:gd name="T66" fmla="*/ 228 w 276"/>
                <a:gd name="T67" fmla="*/ 226 h 430"/>
                <a:gd name="T68" fmla="*/ 216 w 276"/>
                <a:gd name="T69" fmla="*/ 228 h 430"/>
                <a:gd name="T70" fmla="*/ 202 w 276"/>
                <a:gd name="T71" fmla="*/ 232 h 430"/>
                <a:gd name="T72" fmla="*/ 202 w 276"/>
                <a:gd name="T73" fmla="*/ 248 h 430"/>
                <a:gd name="T74" fmla="*/ 198 w 276"/>
                <a:gd name="T75" fmla="*/ 270 h 430"/>
                <a:gd name="T76" fmla="*/ 188 w 276"/>
                <a:gd name="T77" fmla="*/ 284 h 430"/>
                <a:gd name="T78" fmla="*/ 180 w 276"/>
                <a:gd name="T79" fmla="*/ 308 h 430"/>
                <a:gd name="T80" fmla="*/ 178 w 276"/>
                <a:gd name="T81" fmla="*/ 332 h 430"/>
                <a:gd name="T82" fmla="*/ 194 w 276"/>
                <a:gd name="T83" fmla="*/ 346 h 430"/>
                <a:gd name="T84" fmla="*/ 214 w 276"/>
                <a:gd name="T85" fmla="*/ 352 h 430"/>
                <a:gd name="T86" fmla="*/ 222 w 276"/>
                <a:gd name="T87" fmla="*/ 364 h 430"/>
                <a:gd name="T88" fmla="*/ 222 w 276"/>
                <a:gd name="T89" fmla="*/ 382 h 430"/>
                <a:gd name="T90" fmla="*/ 216 w 276"/>
                <a:gd name="T91" fmla="*/ 394 h 430"/>
                <a:gd name="T92" fmla="*/ 198 w 276"/>
                <a:gd name="T93" fmla="*/ 400 h 430"/>
                <a:gd name="T94" fmla="*/ 184 w 276"/>
                <a:gd name="T95" fmla="*/ 406 h 430"/>
                <a:gd name="T96" fmla="*/ 154 w 276"/>
                <a:gd name="T97" fmla="*/ 430 h 430"/>
                <a:gd name="T98" fmla="*/ 142 w 276"/>
                <a:gd name="T99" fmla="*/ 428 h 430"/>
                <a:gd name="T100" fmla="*/ 106 w 276"/>
                <a:gd name="T101" fmla="*/ 398 h 4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6" h="430">
                  <a:moveTo>
                    <a:pt x="106" y="398"/>
                  </a:moveTo>
                  <a:lnTo>
                    <a:pt x="106" y="398"/>
                  </a:lnTo>
                  <a:lnTo>
                    <a:pt x="98" y="364"/>
                  </a:lnTo>
                  <a:lnTo>
                    <a:pt x="96" y="340"/>
                  </a:lnTo>
                  <a:lnTo>
                    <a:pt x="92" y="318"/>
                  </a:lnTo>
                  <a:lnTo>
                    <a:pt x="86" y="280"/>
                  </a:lnTo>
                  <a:lnTo>
                    <a:pt x="68" y="258"/>
                  </a:lnTo>
                  <a:lnTo>
                    <a:pt x="52" y="240"/>
                  </a:lnTo>
                  <a:lnTo>
                    <a:pt x="36" y="226"/>
                  </a:lnTo>
                  <a:lnTo>
                    <a:pt x="26" y="214"/>
                  </a:lnTo>
                  <a:lnTo>
                    <a:pt x="0" y="200"/>
                  </a:lnTo>
                  <a:lnTo>
                    <a:pt x="4" y="196"/>
                  </a:lnTo>
                  <a:lnTo>
                    <a:pt x="10" y="192"/>
                  </a:lnTo>
                  <a:lnTo>
                    <a:pt x="28" y="186"/>
                  </a:lnTo>
                  <a:lnTo>
                    <a:pt x="68" y="180"/>
                  </a:lnTo>
                  <a:lnTo>
                    <a:pt x="78" y="170"/>
                  </a:lnTo>
                  <a:lnTo>
                    <a:pt x="84" y="166"/>
                  </a:lnTo>
                  <a:lnTo>
                    <a:pt x="94" y="162"/>
                  </a:lnTo>
                  <a:lnTo>
                    <a:pt x="112" y="160"/>
                  </a:lnTo>
                  <a:lnTo>
                    <a:pt x="130" y="138"/>
                  </a:lnTo>
                  <a:lnTo>
                    <a:pt x="128" y="98"/>
                  </a:lnTo>
                  <a:lnTo>
                    <a:pt x="158" y="42"/>
                  </a:lnTo>
                  <a:lnTo>
                    <a:pt x="162" y="12"/>
                  </a:lnTo>
                  <a:lnTo>
                    <a:pt x="170" y="10"/>
                  </a:lnTo>
                  <a:lnTo>
                    <a:pt x="176" y="8"/>
                  </a:lnTo>
                  <a:lnTo>
                    <a:pt x="190" y="2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2" y="2"/>
                  </a:lnTo>
                  <a:lnTo>
                    <a:pt x="220" y="6"/>
                  </a:lnTo>
                  <a:lnTo>
                    <a:pt x="226" y="22"/>
                  </a:lnTo>
                  <a:lnTo>
                    <a:pt x="218" y="40"/>
                  </a:lnTo>
                  <a:lnTo>
                    <a:pt x="212" y="58"/>
                  </a:lnTo>
                  <a:lnTo>
                    <a:pt x="198" y="74"/>
                  </a:lnTo>
                  <a:lnTo>
                    <a:pt x="196" y="82"/>
                  </a:lnTo>
                  <a:lnTo>
                    <a:pt x="192" y="90"/>
                  </a:lnTo>
                  <a:lnTo>
                    <a:pt x="192" y="108"/>
                  </a:lnTo>
                  <a:lnTo>
                    <a:pt x="194" y="132"/>
                  </a:lnTo>
                  <a:lnTo>
                    <a:pt x="232" y="138"/>
                  </a:lnTo>
                  <a:lnTo>
                    <a:pt x="238" y="146"/>
                  </a:lnTo>
                  <a:lnTo>
                    <a:pt x="248" y="154"/>
                  </a:lnTo>
                  <a:lnTo>
                    <a:pt x="260" y="164"/>
                  </a:lnTo>
                  <a:lnTo>
                    <a:pt x="268" y="168"/>
                  </a:lnTo>
                  <a:lnTo>
                    <a:pt x="276" y="170"/>
                  </a:lnTo>
                  <a:lnTo>
                    <a:pt x="274" y="176"/>
                  </a:lnTo>
                  <a:lnTo>
                    <a:pt x="270" y="184"/>
                  </a:lnTo>
                  <a:lnTo>
                    <a:pt x="264" y="192"/>
                  </a:lnTo>
                  <a:lnTo>
                    <a:pt x="258" y="198"/>
                  </a:lnTo>
                  <a:lnTo>
                    <a:pt x="252" y="206"/>
                  </a:lnTo>
                  <a:lnTo>
                    <a:pt x="244" y="214"/>
                  </a:lnTo>
                  <a:lnTo>
                    <a:pt x="228" y="226"/>
                  </a:lnTo>
                  <a:lnTo>
                    <a:pt x="216" y="228"/>
                  </a:lnTo>
                  <a:lnTo>
                    <a:pt x="206" y="228"/>
                  </a:lnTo>
                  <a:lnTo>
                    <a:pt x="202" y="232"/>
                  </a:lnTo>
                  <a:lnTo>
                    <a:pt x="200" y="236"/>
                  </a:lnTo>
                  <a:lnTo>
                    <a:pt x="202" y="248"/>
                  </a:lnTo>
                  <a:lnTo>
                    <a:pt x="200" y="258"/>
                  </a:lnTo>
                  <a:lnTo>
                    <a:pt x="198" y="270"/>
                  </a:lnTo>
                  <a:lnTo>
                    <a:pt x="188" y="284"/>
                  </a:lnTo>
                  <a:lnTo>
                    <a:pt x="182" y="296"/>
                  </a:lnTo>
                  <a:lnTo>
                    <a:pt x="180" y="308"/>
                  </a:lnTo>
                  <a:lnTo>
                    <a:pt x="178" y="332"/>
                  </a:lnTo>
                  <a:lnTo>
                    <a:pt x="194" y="346"/>
                  </a:lnTo>
                  <a:lnTo>
                    <a:pt x="202" y="348"/>
                  </a:lnTo>
                  <a:lnTo>
                    <a:pt x="214" y="352"/>
                  </a:lnTo>
                  <a:lnTo>
                    <a:pt x="218" y="358"/>
                  </a:lnTo>
                  <a:lnTo>
                    <a:pt x="222" y="364"/>
                  </a:lnTo>
                  <a:lnTo>
                    <a:pt x="224" y="372"/>
                  </a:lnTo>
                  <a:lnTo>
                    <a:pt x="222" y="382"/>
                  </a:lnTo>
                  <a:lnTo>
                    <a:pt x="216" y="394"/>
                  </a:lnTo>
                  <a:lnTo>
                    <a:pt x="198" y="400"/>
                  </a:lnTo>
                  <a:lnTo>
                    <a:pt x="184" y="406"/>
                  </a:lnTo>
                  <a:lnTo>
                    <a:pt x="160" y="426"/>
                  </a:lnTo>
                  <a:lnTo>
                    <a:pt x="154" y="430"/>
                  </a:lnTo>
                  <a:lnTo>
                    <a:pt x="148" y="430"/>
                  </a:lnTo>
                  <a:lnTo>
                    <a:pt x="142" y="428"/>
                  </a:lnTo>
                  <a:lnTo>
                    <a:pt x="134" y="422"/>
                  </a:lnTo>
                  <a:lnTo>
                    <a:pt x="106" y="39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6" name="Freeform 32"/>
            <p:cNvSpPr/>
            <p:nvPr/>
          </p:nvSpPr>
          <p:spPr bwMode="auto">
            <a:xfrm>
              <a:off x="6108700" y="2295525"/>
              <a:ext cx="850900" cy="1219200"/>
            </a:xfrm>
            <a:custGeom>
              <a:avLst/>
              <a:gdLst>
                <a:gd name="T0" fmla="*/ 108 w 536"/>
                <a:gd name="T1" fmla="*/ 754 h 768"/>
                <a:gd name="T2" fmla="*/ 22 w 536"/>
                <a:gd name="T3" fmla="*/ 720 h 768"/>
                <a:gd name="T4" fmla="*/ 52 w 536"/>
                <a:gd name="T5" fmla="*/ 664 h 768"/>
                <a:gd name="T6" fmla="*/ 58 w 536"/>
                <a:gd name="T7" fmla="*/ 572 h 768"/>
                <a:gd name="T8" fmla="*/ 6 w 536"/>
                <a:gd name="T9" fmla="*/ 508 h 768"/>
                <a:gd name="T10" fmla="*/ 32 w 536"/>
                <a:gd name="T11" fmla="*/ 458 h 768"/>
                <a:gd name="T12" fmla="*/ 78 w 536"/>
                <a:gd name="T13" fmla="*/ 412 h 768"/>
                <a:gd name="T14" fmla="*/ 40 w 536"/>
                <a:gd name="T15" fmla="*/ 334 h 768"/>
                <a:gd name="T16" fmla="*/ 18 w 536"/>
                <a:gd name="T17" fmla="*/ 316 h 768"/>
                <a:gd name="T18" fmla="*/ 46 w 536"/>
                <a:gd name="T19" fmla="*/ 282 h 768"/>
                <a:gd name="T20" fmla="*/ 24 w 536"/>
                <a:gd name="T21" fmla="*/ 236 h 768"/>
                <a:gd name="T22" fmla="*/ 0 w 536"/>
                <a:gd name="T23" fmla="*/ 164 h 768"/>
                <a:gd name="T24" fmla="*/ 28 w 536"/>
                <a:gd name="T25" fmla="*/ 142 h 768"/>
                <a:gd name="T26" fmla="*/ 44 w 536"/>
                <a:gd name="T27" fmla="*/ 84 h 768"/>
                <a:gd name="T28" fmla="*/ 70 w 536"/>
                <a:gd name="T29" fmla="*/ 88 h 768"/>
                <a:gd name="T30" fmla="*/ 72 w 536"/>
                <a:gd name="T31" fmla="*/ 118 h 768"/>
                <a:gd name="T32" fmla="*/ 82 w 536"/>
                <a:gd name="T33" fmla="*/ 150 h 768"/>
                <a:gd name="T34" fmla="*/ 124 w 536"/>
                <a:gd name="T35" fmla="*/ 154 h 768"/>
                <a:gd name="T36" fmla="*/ 136 w 536"/>
                <a:gd name="T37" fmla="*/ 134 h 768"/>
                <a:gd name="T38" fmla="*/ 180 w 536"/>
                <a:gd name="T39" fmla="*/ 106 h 768"/>
                <a:gd name="T40" fmla="*/ 252 w 536"/>
                <a:gd name="T41" fmla="*/ 92 h 768"/>
                <a:gd name="T42" fmla="*/ 266 w 536"/>
                <a:gd name="T43" fmla="*/ 22 h 768"/>
                <a:gd name="T44" fmla="*/ 310 w 536"/>
                <a:gd name="T45" fmla="*/ 0 h 768"/>
                <a:gd name="T46" fmla="*/ 332 w 536"/>
                <a:gd name="T47" fmla="*/ 40 h 768"/>
                <a:gd name="T48" fmla="*/ 378 w 536"/>
                <a:gd name="T49" fmla="*/ 128 h 768"/>
                <a:gd name="T50" fmla="*/ 424 w 536"/>
                <a:gd name="T51" fmla="*/ 138 h 768"/>
                <a:gd name="T52" fmla="*/ 444 w 536"/>
                <a:gd name="T53" fmla="*/ 152 h 768"/>
                <a:gd name="T54" fmla="*/ 430 w 536"/>
                <a:gd name="T55" fmla="*/ 188 h 768"/>
                <a:gd name="T56" fmla="*/ 448 w 536"/>
                <a:gd name="T57" fmla="*/ 210 h 768"/>
                <a:gd name="T58" fmla="*/ 520 w 536"/>
                <a:gd name="T59" fmla="*/ 250 h 768"/>
                <a:gd name="T60" fmla="*/ 488 w 536"/>
                <a:gd name="T61" fmla="*/ 330 h 768"/>
                <a:gd name="T62" fmla="*/ 450 w 536"/>
                <a:gd name="T63" fmla="*/ 370 h 768"/>
                <a:gd name="T64" fmla="*/ 398 w 536"/>
                <a:gd name="T65" fmla="*/ 384 h 768"/>
                <a:gd name="T66" fmla="*/ 350 w 536"/>
                <a:gd name="T67" fmla="*/ 340 h 768"/>
                <a:gd name="T68" fmla="*/ 344 w 536"/>
                <a:gd name="T69" fmla="*/ 288 h 768"/>
                <a:gd name="T70" fmla="*/ 310 w 536"/>
                <a:gd name="T71" fmla="*/ 252 h 768"/>
                <a:gd name="T72" fmla="*/ 294 w 536"/>
                <a:gd name="T73" fmla="*/ 200 h 768"/>
                <a:gd name="T74" fmla="*/ 258 w 536"/>
                <a:gd name="T75" fmla="*/ 184 h 768"/>
                <a:gd name="T76" fmla="*/ 226 w 536"/>
                <a:gd name="T77" fmla="*/ 190 h 768"/>
                <a:gd name="T78" fmla="*/ 194 w 536"/>
                <a:gd name="T79" fmla="*/ 228 h 768"/>
                <a:gd name="T80" fmla="*/ 178 w 536"/>
                <a:gd name="T81" fmla="*/ 266 h 768"/>
                <a:gd name="T82" fmla="*/ 172 w 536"/>
                <a:gd name="T83" fmla="*/ 298 h 768"/>
                <a:gd name="T84" fmla="*/ 142 w 536"/>
                <a:gd name="T85" fmla="*/ 314 h 768"/>
                <a:gd name="T86" fmla="*/ 142 w 536"/>
                <a:gd name="T87" fmla="*/ 360 h 768"/>
                <a:gd name="T88" fmla="*/ 222 w 536"/>
                <a:gd name="T89" fmla="*/ 346 h 768"/>
                <a:gd name="T90" fmla="*/ 252 w 536"/>
                <a:gd name="T91" fmla="*/ 342 h 768"/>
                <a:gd name="T92" fmla="*/ 274 w 536"/>
                <a:gd name="T93" fmla="*/ 360 h 768"/>
                <a:gd name="T94" fmla="*/ 300 w 536"/>
                <a:gd name="T95" fmla="*/ 436 h 768"/>
                <a:gd name="T96" fmla="*/ 352 w 536"/>
                <a:gd name="T97" fmla="*/ 468 h 768"/>
                <a:gd name="T98" fmla="*/ 354 w 536"/>
                <a:gd name="T99" fmla="*/ 512 h 768"/>
                <a:gd name="T100" fmla="*/ 328 w 536"/>
                <a:gd name="T101" fmla="*/ 540 h 768"/>
                <a:gd name="T102" fmla="*/ 266 w 536"/>
                <a:gd name="T103" fmla="*/ 582 h 768"/>
                <a:gd name="T104" fmla="*/ 202 w 536"/>
                <a:gd name="T105" fmla="*/ 650 h 768"/>
                <a:gd name="T106" fmla="*/ 180 w 536"/>
                <a:gd name="T107" fmla="*/ 730 h 7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36" h="768">
                  <a:moveTo>
                    <a:pt x="192" y="768"/>
                  </a:moveTo>
                  <a:lnTo>
                    <a:pt x="192" y="768"/>
                  </a:lnTo>
                  <a:lnTo>
                    <a:pt x="178" y="754"/>
                  </a:lnTo>
                  <a:lnTo>
                    <a:pt x="108" y="754"/>
                  </a:lnTo>
                  <a:lnTo>
                    <a:pt x="44" y="740"/>
                  </a:lnTo>
                  <a:lnTo>
                    <a:pt x="32" y="730"/>
                  </a:lnTo>
                  <a:lnTo>
                    <a:pt x="22" y="720"/>
                  </a:lnTo>
                  <a:lnTo>
                    <a:pt x="16" y="712"/>
                  </a:lnTo>
                  <a:lnTo>
                    <a:pt x="14" y="708"/>
                  </a:lnTo>
                  <a:lnTo>
                    <a:pt x="52" y="664"/>
                  </a:lnTo>
                  <a:lnTo>
                    <a:pt x="62" y="630"/>
                  </a:lnTo>
                  <a:lnTo>
                    <a:pt x="66" y="608"/>
                  </a:lnTo>
                  <a:lnTo>
                    <a:pt x="64" y="588"/>
                  </a:lnTo>
                  <a:lnTo>
                    <a:pt x="58" y="572"/>
                  </a:lnTo>
                  <a:lnTo>
                    <a:pt x="50" y="558"/>
                  </a:lnTo>
                  <a:lnTo>
                    <a:pt x="42" y="544"/>
                  </a:lnTo>
                  <a:lnTo>
                    <a:pt x="30" y="532"/>
                  </a:lnTo>
                  <a:lnTo>
                    <a:pt x="6" y="508"/>
                  </a:lnTo>
                  <a:lnTo>
                    <a:pt x="6" y="494"/>
                  </a:lnTo>
                  <a:lnTo>
                    <a:pt x="10" y="482"/>
                  </a:lnTo>
                  <a:lnTo>
                    <a:pt x="16" y="474"/>
                  </a:lnTo>
                  <a:lnTo>
                    <a:pt x="22" y="464"/>
                  </a:lnTo>
                  <a:lnTo>
                    <a:pt x="32" y="458"/>
                  </a:lnTo>
                  <a:lnTo>
                    <a:pt x="40" y="450"/>
                  </a:lnTo>
                  <a:lnTo>
                    <a:pt x="62" y="438"/>
                  </a:lnTo>
                  <a:lnTo>
                    <a:pt x="78" y="412"/>
                  </a:lnTo>
                  <a:lnTo>
                    <a:pt x="78" y="382"/>
                  </a:lnTo>
                  <a:lnTo>
                    <a:pt x="64" y="362"/>
                  </a:lnTo>
                  <a:lnTo>
                    <a:pt x="52" y="346"/>
                  </a:lnTo>
                  <a:lnTo>
                    <a:pt x="40" y="334"/>
                  </a:lnTo>
                  <a:lnTo>
                    <a:pt x="26" y="322"/>
                  </a:lnTo>
                  <a:lnTo>
                    <a:pt x="18" y="320"/>
                  </a:lnTo>
                  <a:lnTo>
                    <a:pt x="18" y="316"/>
                  </a:lnTo>
                  <a:lnTo>
                    <a:pt x="38" y="300"/>
                  </a:lnTo>
                  <a:lnTo>
                    <a:pt x="44" y="288"/>
                  </a:lnTo>
                  <a:lnTo>
                    <a:pt x="46" y="282"/>
                  </a:lnTo>
                  <a:lnTo>
                    <a:pt x="48" y="276"/>
                  </a:lnTo>
                  <a:lnTo>
                    <a:pt x="24" y="256"/>
                  </a:lnTo>
                  <a:lnTo>
                    <a:pt x="24" y="236"/>
                  </a:lnTo>
                  <a:lnTo>
                    <a:pt x="10" y="220"/>
                  </a:lnTo>
                  <a:lnTo>
                    <a:pt x="0" y="208"/>
                  </a:lnTo>
                  <a:lnTo>
                    <a:pt x="0" y="164"/>
                  </a:lnTo>
                  <a:lnTo>
                    <a:pt x="16" y="146"/>
                  </a:lnTo>
                  <a:lnTo>
                    <a:pt x="22" y="144"/>
                  </a:lnTo>
                  <a:lnTo>
                    <a:pt x="28" y="142"/>
                  </a:lnTo>
                  <a:lnTo>
                    <a:pt x="34" y="140"/>
                  </a:lnTo>
                  <a:lnTo>
                    <a:pt x="34" y="94"/>
                  </a:lnTo>
                  <a:lnTo>
                    <a:pt x="44" y="84"/>
                  </a:lnTo>
                  <a:lnTo>
                    <a:pt x="50" y="80"/>
                  </a:lnTo>
                  <a:lnTo>
                    <a:pt x="58" y="78"/>
                  </a:lnTo>
                  <a:lnTo>
                    <a:pt x="64" y="82"/>
                  </a:lnTo>
                  <a:lnTo>
                    <a:pt x="70" y="88"/>
                  </a:lnTo>
                  <a:lnTo>
                    <a:pt x="76" y="98"/>
                  </a:lnTo>
                  <a:lnTo>
                    <a:pt x="78" y="104"/>
                  </a:lnTo>
                  <a:lnTo>
                    <a:pt x="80" y="112"/>
                  </a:lnTo>
                  <a:lnTo>
                    <a:pt x="72" y="118"/>
                  </a:lnTo>
                  <a:lnTo>
                    <a:pt x="68" y="124"/>
                  </a:lnTo>
                  <a:lnTo>
                    <a:pt x="68" y="130"/>
                  </a:lnTo>
                  <a:lnTo>
                    <a:pt x="70" y="136"/>
                  </a:lnTo>
                  <a:lnTo>
                    <a:pt x="76" y="142"/>
                  </a:lnTo>
                  <a:lnTo>
                    <a:pt x="82" y="150"/>
                  </a:lnTo>
                  <a:lnTo>
                    <a:pt x="98" y="164"/>
                  </a:lnTo>
                  <a:lnTo>
                    <a:pt x="108" y="164"/>
                  </a:lnTo>
                  <a:lnTo>
                    <a:pt x="124" y="154"/>
                  </a:lnTo>
                  <a:lnTo>
                    <a:pt x="124" y="148"/>
                  </a:lnTo>
                  <a:lnTo>
                    <a:pt x="128" y="142"/>
                  </a:lnTo>
                  <a:lnTo>
                    <a:pt x="132" y="138"/>
                  </a:lnTo>
                  <a:lnTo>
                    <a:pt x="136" y="134"/>
                  </a:lnTo>
                  <a:lnTo>
                    <a:pt x="148" y="126"/>
                  </a:lnTo>
                  <a:lnTo>
                    <a:pt x="162" y="120"/>
                  </a:lnTo>
                  <a:lnTo>
                    <a:pt x="170" y="110"/>
                  </a:lnTo>
                  <a:lnTo>
                    <a:pt x="180" y="106"/>
                  </a:lnTo>
                  <a:lnTo>
                    <a:pt x="190" y="104"/>
                  </a:lnTo>
                  <a:lnTo>
                    <a:pt x="202" y="102"/>
                  </a:lnTo>
                  <a:lnTo>
                    <a:pt x="228" y="100"/>
                  </a:lnTo>
                  <a:lnTo>
                    <a:pt x="240" y="98"/>
                  </a:lnTo>
                  <a:lnTo>
                    <a:pt x="252" y="92"/>
                  </a:lnTo>
                  <a:lnTo>
                    <a:pt x="250" y="40"/>
                  </a:lnTo>
                  <a:lnTo>
                    <a:pt x="258" y="30"/>
                  </a:lnTo>
                  <a:lnTo>
                    <a:pt x="266" y="22"/>
                  </a:lnTo>
                  <a:lnTo>
                    <a:pt x="288" y="8"/>
                  </a:lnTo>
                  <a:lnTo>
                    <a:pt x="296" y="2"/>
                  </a:lnTo>
                  <a:lnTo>
                    <a:pt x="304" y="0"/>
                  </a:lnTo>
                  <a:lnTo>
                    <a:pt x="310" y="0"/>
                  </a:lnTo>
                  <a:lnTo>
                    <a:pt x="314" y="4"/>
                  </a:lnTo>
                  <a:lnTo>
                    <a:pt x="318" y="10"/>
                  </a:lnTo>
                  <a:lnTo>
                    <a:pt x="322" y="18"/>
                  </a:lnTo>
                  <a:lnTo>
                    <a:pt x="332" y="40"/>
                  </a:lnTo>
                  <a:lnTo>
                    <a:pt x="370" y="100"/>
                  </a:lnTo>
                  <a:lnTo>
                    <a:pt x="372" y="112"/>
                  </a:lnTo>
                  <a:lnTo>
                    <a:pt x="374" y="122"/>
                  </a:lnTo>
                  <a:lnTo>
                    <a:pt x="378" y="128"/>
                  </a:lnTo>
                  <a:lnTo>
                    <a:pt x="382" y="132"/>
                  </a:lnTo>
                  <a:lnTo>
                    <a:pt x="388" y="136"/>
                  </a:lnTo>
                  <a:lnTo>
                    <a:pt x="398" y="140"/>
                  </a:lnTo>
                  <a:lnTo>
                    <a:pt x="424" y="138"/>
                  </a:lnTo>
                  <a:lnTo>
                    <a:pt x="442" y="138"/>
                  </a:lnTo>
                  <a:lnTo>
                    <a:pt x="458" y="140"/>
                  </a:lnTo>
                  <a:lnTo>
                    <a:pt x="450" y="146"/>
                  </a:lnTo>
                  <a:lnTo>
                    <a:pt x="444" y="152"/>
                  </a:lnTo>
                  <a:lnTo>
                    <a:pt x="436" y="158"/>
                  </a:lnTo>
                  <a:lnTo>
                    <a:pt x="430" y="166"/>
                  </a:lnTo>
                  <a:lnTo>
                    <a:pt x="430" y="178"/>
                  </a:lnTo>
                  <a:lnTo>
                    <a:pt x="430" y="188"/>
                  </a:lnTo>
                  <a:lnTo>
                    <a:pt x="432" y="192"/>
                  </a:lnTo>
                  <a:lnTo>
                    <a:pt x="436" y="198"/>
                  </a:lnTo>
                  <a:lnTo>
                    <a:pt x="440" y="204"/>
                  </a:lnTo>
                  <a:lnTo>
                    <a:pt x="448" y="210"/>
                  </a:lnTo>
                  <a:lnTo>
                    <a:pt x="458" y="212"/>
                  </a:lnTo>
                  <a:lnTo>
                    <a:pt x="466" y="216"/>
                  </a:lnTo>
                  <a:lnTo>
                    <a:pt x="482" y="226"/>
                  </a:lnTo>
                  <a:lnTo>
                    <a:pt x="500" y="238"/>
                  </a:lnTo>
                  <a:lnTo>
                    <a:pt x="520" y="250"/>
                  </a:lnTo>
                  <a:lnTo>
                    <a:pt x="536" y="264"/>
                  </a:lnTo>
                  <a:lnTo>
                    <a:pt x="488" y="330"/>
                  </a:lnTo>
                  <a:lnTo>
                    <a:pt x="486" y="336"/>
                  </a:lnTo>
                  <a:lnTo>
                    <a:pt x="482" y="344"/>
                  </a:lnTo>
                  <a:lnTo>
                    <a:pt x="476" y="352"/>
                  </a:lnTo>
                  <a:lnTo>
                    <a:pt x="468" y="358"/>
                  </a:lnTo>
                  <a:lnTo>
                    <a:pt x="450" y="370"/>
                  </a:lnTo>
                  <a:lnTo>
                    <a:pt x="436" y="376"/>
                  </a:lnTo>
                  <a:lnTo>
                    <a:pt x="416" y="380"/>
                  </a:lnTo>
                  <a:lnTo>
                    <a:pt x="398" y="384"/>
                  </a:lnTo>
                  <a:lnTo>
                    <a:pt x="382" y="372"/>
                  </a:lnTo>
                  <a:lnTo>
                    <a:pt x="370" y="360"/>
                  </a:lnTo>
                  <a:lnTo>
                    <a:pt x="360" y="348"/>
                  </a:lnTo>
                  <a:lnTo>
                    <a:pt x="350" y="340"/>
                  </a:lnTo>
                  <a:lnTo>
                    <a:pt x="346" y="332"/>
                  </a:lnTo>
                  <a:lnTo>
                    <a:pt x="346" y="324"/>
                  </a:lnTo>
                  <a:lnTo>
                    <a:pt x="346" y="308"/>
                  </a:lnTo>
                  <a:lnTo>
                    <a:pt x="344" y="294"/>
                  </a:lnTo>
                  <a:lnTo>
                    <a:pt x="344" y="288"/>
                  </a:lnTo>
                  <a:lnTo>
                    <a:pt x="342" y="284"/>
                  </a:lnTo>
                  <a:lnTo>
                    <a:pt x="310" y="272"/>
                  </a:lnTo>
                  <a:lnTo>
                    <a:pt x="310" y="252"/>
                  </a:lnTo>
                  <a:lnTo>
                    <a:pt x="312" y="232"/>
                  </a:lnTo>
                  <a:lnTo>
                    <a:pt x="314" y="214"/>
                  </a:lnTo>
                  <a:lnTo>
                    <a:pt x="314" y="202"/>
                  </a:lnTo>
                  <a:lnTo>
                    <a:pt x="294" y="200"/>
                  </a:lnTo>
                  <a:lnTo>
                    <a:pt x="278" y="198"/>
                  </a:lnTo>
                  <a:lnTo>
                    <a:pt x="270" y="196"/>
                  </a:lnTo>
                  <a:lnTo>
                    <a:pt x="264" y="192"/>
                  </a:lnTo>
                  <a:lnTo>
                    <a:pt x="260" y="188"/>
                  </a:lnTo>
                  <a:lnTo>
                    <a:pt x="258" y="184"/>
                  </a:lnTo>
                  <a:lnTo>
                    <a:pt x="238" y="184"/>
                  </a:lnTo>
                  <a:lnTo>
                    <a:pt x="232" y="184"/>
                  </a:lnTo>
                  <a:lnTo>
                    <a:pt x="228" y="186"/>
                  </a:lnTo>
                  <a:lnTo>
                    <a:pt x="226" y="190"/>
                  </a:lnTo>
                  <a:lnTo>
                    <a:pt x="224" y="196"/>
                  </a:lnTo>
                  <a:lnTo>
                    <a:pt x="220" y="214"/>
                  </a:lnTo>
                  <a:lnTo>
                    <a:pt x="206" y="220"/>
                  </a:lnTo>
                  <a:lnTo>
                    <a:pt x="194" y="228"/>
                  </a:lnTo>
                  <a:lnTo>
                    <a:pt x="172" y="244"/>
                  </a:lnTo>
                  <a:lnTo>
                    <a:pt x="172" y="250"/>
                  </a:lnTo>
                  <a:lnTo>
                    <a:pt x="174" y="258"/>
                  </a:lnTo>
                  <a:lnTo>
                    <a:pt x="178" y="266"/>
                  </a:lnTo>
                  <a:lnTo>
                    <a:pt x="184" y="278"/>
                  </a:lnTo>
                  <a:lnTo>
                    <a:pt x="182" y="286"/>
                  </a:lnTo>
                  <a:lnTo>
                    <a:pt x="176" y="292"/>
                  </a:lnTo>
                  <a:lnTo>
                    <a:pt x="172" y="298"/>
                  </a:lnTo>
                  <a:lnTo>
                    <a:pt x="164" y="300"/>
                  </a:lnTo>
                  <a:lnTo>
                    <a:pt x="152" y="306"/>
                  </a:lnTo>
                  <a:lnTo>
                    <a:pt x="146" y="310"/>
                  </a:lnTo>
                  <a:lnTo>
                    <a:pt x="142" y="314"/>
                  </a:lnTo>
                  <a:lnTo>
                    <a:pt x="142" y="326"/>
                  </a:lnTo>
                  <a:lnTo>
                    <a:pt x="140" y="338"/>
                  </a:lnTo>
                  <a:lnTo>
                    <a:pt x="138" y="350"/>
                  </a:lnTo>
                  <a:lnTo>
                    <a:pt x="140" y="356"/>
                  </a:lnTo>
                  <a:lnTo>
                    <a:pt x="142" y="360"/>
                  </a:lnTo>
                  <a:lnTo>
                    <a:pt x="206" y="360"/>
                  </a:lnTo>
                  <a:lnTo>
                    <a:pt x="214" y="352"/>
                  </a:lnTo>
                  <a:lnTo>
                    <a:pt x="222" y="346"/>
                  </a:lnTo>
                  <a:lnTo>
                    <a:pt x="228" y="342"/>
                  </a:lnTo>
                  <a:lnTo>
                    <a:pt x="234" y="342"/>
                  </a:lnTo>
                  <a:lnTo>
                    <a:pt x="242" y="340"/>
                  </a:lnTo>
                  <a:lnTo>
                    <a:pt x="252" y="342"/>
                  </a:lnTo>
                  <a:lnTo>
                    <a:pt x="256" y="348"/>
                  </a:lnTo>
                  <a:lnTo>
                    <a:pt x="260" y="350"/>
                  </a:lnTo>
                  <a:lnTo>
                    <a:pt x="266" y="356"/>
                  </a:lnTo>
                  <a:lnTo>
                    <a:pt x="274" y="360"/>
                  </a:lnTo>
                  <a:lnTo>
                    <a:pt x="282" y="378"/>
                  </a:lnTo>
                  <a:lnTo>
                    <a:pt x="290" y="422"/>
                  </a:lnTo>
                  <a:lnTo>
                    <a:pt x="300" y="436"/>
                  </a:lnTo>
                  <a:lnTo>
                    <a:pt x="314" y="448"/>
                  </a:lnTo>
                  <a:lnTo>
                    <a:pt x="330" y="460"/>
                  </a:lnTo>
                  <a:lnTo>
                    <a:pt x="340" y="464"/>
                  </a:lnTo>
                  <a:lnTo>
                    <a:pt x="352" y="468"/>
                  </a:lnTo>
                  <a:lnTo>
                    <a:pt x="372" y="502"/>
                  </a:lnTo>
                  <a:lnTo>
                    <a:pt x="368" y="502"/>
                  </a:lnTo>
                  <a:lnTo>
                    <a:pt x="362" y="504"/>
                  </a:lnTo>
                  <a:lnTo>
                    <a:pt x="354" y="512"/>
                  </a:lnTo>
                  <a:lnTo>
                    <a:pt x="346" y="520"/>
                  </a:lnTo>
                  <a:lnTo>
                    <a:pt x="340" y="526"/>
                  </a:lnTo>
                  <a:lnTo>
                    <a:pt x="336" y="534"/>
                  </a:lnTo>
                  <a:lnTo>
                    <a:pt x="328" y="540"/>
                  </a:lnTo>
                  <a:lnTo>
                    <a:pt x="312" y="554"/>
                  </a:lnTo>
                  <a:lnTo>
                    <a:pt x="296" y="564"/>
                  </a:lnTo>
                  <a:lnTo>
                    <a:pt x="280" y="570"/>
                  </a:lnTo>
                  <a:lnTo>
                    <a:pt x="266" y="582"/>
                  </a:lnTo>
                  <a:lnTo>
                    <a:pt x="254" y="592"/>
                  </a:lnTo>
                  <a:lnTo>
                    <a:pt x="244" y="606"/>
                  </a:lnTo>
                  <a:lnTo>
                    <a:pt x="234" y="620"/>
                  </a:lnTo>
                  <a:lnTo>
                    <a:pt x="202" y="650"/>
                  </a:lnTo>
                  <a:lnTo>
                    <a:pt x="190" y="662"/>
                  </a:lnTo>
                  <a:lnTo>
                    <a:pt x="182" y="676"/>
                  </a:lnTo>
                  <a:lnTo>
                    <a:pt x="176" y="690"/>
                  </a:lnTo>
                  <a:lnTo>
                    <a:pt x="176" y="708"/>
                  </a:lnTo>
                  <a:lnTo>
                    <a:pt x="180" y="730"/>
                  </a:lnTo>
                  <a:lnTo>
                    <a:pt x="190" y="756"/>
                  </a:lnTo>
                  <a:lnTo>
                    <a:pt x="192" y="76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7" name="Freeform 33"/>
            <p:cNvSpPr/>
            <p:nvPr/>
          </p:nvSpPr>
          <p:spPr bwMode="auto">
            <a:xfrm>
              <a:off x="555625" y="1035050"/>
              <a:ext cx="3143250" cy="2406650"/>
            </a:xfrm>
            <a:custGeom>
              <a:avLst/>
              <a:gdLst>
                <a:gd name="T0" fmla="*/ 1348 w 1980"/>
                <a:gd name="T1" fmla="*/ 1486 h 1516"/>
                <a:gd name="T2" fmla="*/ 1296 w 1980"/>
                <a:gd name="T3" fmla="*/ 1480 h 1516"/>
                <a:gd name="T4" fmla="*/ 1206 w 1980"/>
                <a:gd name="T5" fmla="*/ 1418 h 1516"/>
                <a:gd name="T6" fmla="*/ 1068 w 1980"/>
                <a:gd name="T7" fmla="*/ 1416 h 1516"/>
                <a:gd name="T8" fmla="*/ 938 w 1980"/>
                <a:gd name="T9" fmla="*/ 1464 h 1516"/>
                <a:gd name="T10" fmla="*/ 842 w 1980"/>
                <a:gd name="T11" fmla="*/ 1464 h 1516"/>
                <a:gd name="T12" fmla="*/ 720 w 1980"/>
                <a:gd name="T13" fmla="*/ 1458 h 1516"/>
                <a:gd name="T14" fmla="*/ 664 w 1980"/>
                <a:gd name="T15" fmla="*/ 1408 h 1516"/>
                <a:gd name="T16" fmla="*/ 580 w 1980"/>
                <a:gd name="T17" fmla="*/ 1446 h 1516"/>
                <a:gd name="T18" fmla="*/ 528 w 1980"/>
                <a:gd name="T19" fmla="*/ 1412 h 1516"/>
                <a:gd name="T20" fmla="*/ 420 w 1980"/>
                <a:gd name="T21" fmla="*/ 1446 h 1516"/>
                <a:gd name="T22" fmla="*/ 332 w 1980"/>
                <a:gd name="T23" fmla="*/ 1490 h 1516"/>
                <a:gd name="T24" fmla="*/ 278 w 1980"/>
                <a:gd name="T25" fmla="*/ 1444 h 1516"/>
                <a:gd name="T26" fmla="*/ 256 w 1980"/>
                <a:gd name="T27" fmla="*/ 1350 h 1516"/>
                <a:gd name="T28" fmla="*/ 190 w 1980"/>
                <a:gd name="T29" fmla="*/ 1318 h 1516"/>
                <a:gd name="T30" fmla="*/ 112 w 1980"/>
                <a:gd name="T31" fmla="*/ 1224 h 1516"/>
                <a:gd name="T32" fmla="*/ 98 w 1980"/>
                <a:gd name="T33" fmla="*/ 1128 h 1516"/>
                <a:gd name="T34" fmla="*/ 36 w 1980"/>
                <a:gd name="T35" fmla="*/ 1054 h 1516"/>
                <a:gd name="T36" fmla="*/ 86 w 1980"/>
                <a:gd name="T37" fmla="*/ 920 h 1516"/>
                <a:gd name="T38" fmla="*/ 20 w 1980"/>
                <a:gd name="T39" fmla="*/ 884 h 1516"/>
                <a:gd name="T40" fmla="*/ 0 w 1980"/>
                <a:gd name="T41" fmla="*/ 864 h 1516"/>
                <a:gd name="T42" fmla="*/ 8 w 1980"/>
                <a:gd name="T43" fmla="*/ 798 h 1516"/>
                <a:gd name="T44" fmla="*/ 106 w 1980"/>
                <a:gd name="T45" fmla="*/ 726 h 1516"/>
                <a:gd name="T46" fmla="*/ 236 w 1980"/>
                <a:gd name="T47" fmla="*/ 732 h 1516"/>
                <a:gd name="T48" fmla="*/ 308 w 1980"/>
                <a:gd name="T49" fmla="*/ 746 h 1516"/>
                <a:gd name="T50" fmla="*/ 418 w 1980"/>
                <a:gd name="T51" fmla="*/ 684 h 1516"/>
                <a:gd name="T52" fmla="*/ 510 w 1980"/>
                <a:gd name="T53" fmla="*/ 688 h 1516"/>
                <a:gd name="T54" fmla="*/ 638 w 1980"/>
                <a:gd name="T55" fmla="*/ 620 h 1516"/>
                <a:gd name="T56" fmla="*/ 708 w 1980"/>
                <a:gd name="T57" fmla="*/ 536 h 1516"/>
                <a:gd name="T58" fmla="*/ 728 w 1980"/>
                <a:gd name="T59" fmla="*/ 392 h 1516"/>
                <a:gd name="T60" fmla="*/ 772 w 1980"/>
                <a:gd name="T61" fmla="*/ 326 h 1516"/>
                <a:gd name="T62" fmla="*/ 904 w 1980"/>
                <a:gd name="T63" fmla="*/ 356 h 1516"/>
                <a:gd name="T64" fmla="*/ 926 w 1980"/>
                <a:gd name="T65" fmla="*/ 302 h 1516"/>
                <a:gd name="T66" fmla="*/ 1008 w 1980"/>
                <a:gd name="T67" fmla="*/ 172 h 1516"/>
                <a:gd name="T68" fmla="*/ 1092 w 1980"/>
                <a:gd name="T69" fmla="*/ 186 h 1516"/>
                <a:gd name="T70" fmla="*/ 1196 w 1980"/>
                <a:gd name="T71" fmla="*/ 202 h 1516"/>
                <a:gd name="T72" fmla="*/ 1246 w 1980"/>
                <a:gd name="T73" fmla="*/ 76 h 1516"/>
                <a:gd name="T74" fmla="*/ 1352 w 1980"/>
                <a:gd name="T75" fmla="*/ 36 h 1516"/>
                <a:gd name="T76" fmla="*/ 1426 w 1980"/>
                <a:gd name="T77" fmla="*/ 22 h 1516"/>
                <a:gd name="T78" fmla="*/ 1568 w 1980"/>
                <a:gd name="T79" fmla="*/ 164 h 1516"/>
                <a:gd name="T80" fmla="*/ 1612 w 1980"/>
                <a:gd name="T81" fmla="*/ 320 h 1516"/>
                <a:gd name="T82" fmla="*/ 1568 w 1980"/>
                <a:gd name="T83" fmla="*/ 390 h 1516"/>
                <a:gd name="T84" fmla="*/ 1614 w 1980"/>
                <a:gd name="T85" fmla="*/ 488 h 1516"/>
                <a:gd name="T86" fmla="*/ 1778 w 1980"/>
                <a:gd name="T87" fmla="*/ 526 h 1516"/>
                <a:gd name="T88" fmla="*/ 1918 w 1980"/>
                <a:gd name="T89" fmla="*/ 628 h 1516"/>
                <a:gd name="T90" fmla="*/ 1974 w 1980"/>
                <a:gd name="T91" fmla="*/ 736 h 1516"/>
                <a:gd name="T92" fmla="*/ 1952 w 1980"/>
                <a:gd name="T93" fmla="*/ 832 h 1516"/>
                <a:gd name="T94" fmla="*/ 1878 w 1980"/>
                <a:gd name="T95" fmla="*/ 908 h 1516"/>
                <a:gd name="T96" fmla="*/ 1774 w 1980"/>
                <a:gd name="T97" fmla="*/ 980 h 1516"/>
                <a:gd name="T98" fmla="*/ 1672 w 1980"/>
                <a:gd name="T99" fmla="*/ 1034 h 1516"/>
                <a:gd name="T100" fmla="*/ 1646 w 1980"/>
                <a:gd name="T101" fmla="*/ 1106 h 1516"/>
                <a:gd name="T102" fmla="*/ 1580 w 1980"/>
                <a:gd name="T103" fmla="*/ 1194 h 1516"/>
                <a:gd name="T104" fmla="*/ 1396 w 1980"/>
                <a:gd name="T105" fmla="*/ 1236 h 1516"/>
                <a:gd name="T106" fmla="*/ 1404 w 1980"/>
                <a:gd name="T107" fmla="*/ 1294 h 1516"/>
                <a:gd name="T108" fmla="*/ 1474 w 1980"/>
                <a:gd name="T109" fmla="*/ 1370 h 1516"/>
                <a:gd name="T110" fmla="*/ 1434 w 1980"/>
                <a:gd name="T111" fmla="*/ 1426 h 1516"/>
                <a:gd name="T112" fmla="*/ 1450 w 1980"/>
                <a:gd name="T113" fmla="*/ 1504 h 15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980" h="1516">
                  <a:moveTo>
                    <a:pt x="1416" y="1516"/>
                  </a:moveTo>
                  <a:lnTo>
                    <a:pt x="1416" y="1516"/>
                  </a:lnTo>
                  <a:lnTo>
                    <a:pt x="1402" y="1508"/>
                  </a:lnTo>
                  <a:lnTo>
                    <a:pt x="1378" y="1484"/>
                  </a:lnTo>
                  <a:lnTo>
                    <a:pt x="1362" y="1484"/>
                  </a:lnTo>
                  <a:lnTo>
                    <a:pt x="1352" y="1484"/>
                  </a:lnTo>
                  <a:lnTo>
                    <a:pt x="1348" y="1486"/>
                  </a:lnTo>
                  <a:lnTo>
                    <a:pt x="1346" y="1488"/>
                  </a:lnTo>
                  <a:lnTo>
                    <a:pt x="1340" y="1502"/>
                  </a:lnTo>
                  <a:lnTo>
                    <a:pt x="1330" y="1498"/>
                  </a:lnTo>
                  <a:lnTo>
                    <a:pt x="1304" y="1500"/>
                  </a:lnTo>
                  <a:lnTo>
                    <a:pt x="1298" y="1490"/>
                  </a:lnTo>
                  <a:lnTo>
                    <a:pt x="1296" y="1480"/>
                  </a:lnTo>
                  <a:lnTo>
                    <a:pt x="1294" y="1466"/>
                  </a:lnTo>
                  <a:lnTo>
                    <a:pt x="1276" y="1458"/>
                  </a:lnTo>
                  <a:lnTo>
                    <a:pt x="1252" y="1438"/>
                  </a:lnTo>
                  <a:lnTo>
                    <a:pt x="1242" y="1430"/>
                  </a:lnTo>
                  <a:lnTo>
                    <a:pt x="1230" y="1424"/>
                  </a:lnTo>
                  <a:lnTo>
                    <a:pt x="1218" y="1420"/>
                  </a:lnTo>
                  <a:lnTo>
                    <a:pt x="1206" y="1418"/>
                  </a:lnTo>
                  <a:lnTo>
                    <a:pt x="1194" y="1418"/>
                  </a:lnTo>
                  <a:lnTo>
                    <a:pt x="1180" y="1422"/>
                  </a:lnTo>
                  <a:lnTo>
                    <a:pt x="1142" y="1428"/>
                  </a:lnTo>
                  <a:lnTo>
                    <a:pt x="1122" y="1428"/>
                  </a:lnTo>
                  <a:lnTo>
                    <a:pt x="1104" y="1428"/>
                  </a:lnTo>
                  <a:lnTo>
                    <a:pt x="1068" y="1416"/>
                  </a:lnTo>
                  <a:lnTo>
                    <a:pt x="1038" y="1416"/>
                  </a:lnTo>
                  <a:lnTo>
                    <a:pt x="1018" y="1426"/>
                  </a:lnTo>
                  <a:lnTo>
                    <a:pt x="1000" y="1436"/>
                  </a:lnTo>
                  <a:lnTo>
                    <a:pt x="984" y="1450"/>
                  </a:lnTo>
                  <a:lnTo>
                    <a:pt x="978" y="1458"/>
                  </a:lnTo>
                  <a:lnTo>
                    <a:pt x="972" y="1466"/>
                  </a:lnTo>
                  <a:lnTo>
                    <a:pt x="938" y="1464"/>
                  </a:lnTo>
                  <a:lnTo>
                    <a:pt x="906" y="1450"/>
                  </a:lnTo>
                  <a:lnTo>
                    <a:pt x="884" y="1450"/>
                  </a:lnTo>
                  <a:lnTo>
                    <a:pt x="876" y="1452"/>
                  </a:lnTo>
                  <a:lnTo>
                    <a:pt x="870" y="1458"/>
                  </a:lnTo>
                  <a:lnTo>
                    <a:pt x="842" y="1464"/>
                  </a:lnTo>
                  <a:lnTo>
                    <a:pt x="826" y="1466"/>
                  </a:lnTo>
                  <a:lnTo>
                    <a:pt x="814" y="1470"/>
                  </a:lnTo>
                  <a:lnTo>
                    <a:pt x="802" y="1476"/>
                  </a:lnTo>
                  <a:lnTo>
                    <a:pt x="788" y="1480"/>
                  </a:lnTo>
                  <a:lnTo>
                    <a:pt x="776" y="1480"/>
                  </a:lnTo>
                  <a:lnTo>
                    <a:pt x="764" y="1476"/>
                  </a:lnTo>
                  <a:lnTo>
                    <a:pt x="740" y="1468"/>
                  </a:lnTo>
                  <a:lnTo>
                    <a:pt x="720" y="1458"/>
                  </a:lnTo>
                  <a:lnTo>
                    <a:pt x="708" y="1448"/>
                  </a:lnTo>
                  <a:lnTo>
                    <a:pt x="706" y="1428"/>
                  </a:lnTo>
                  <a:lnTo>
                    <a:pt x="704" y="1424"/>
                  </a:lnTo>
                  <a:lnTo>
                    <a:pt x="702" y="1420"/>
                  </a:lnTo>
                  <a:lnTo>
                    <a:pt x="694" y="1414"/>
                  </a:lnTo>
                  <a:lnTo>
                    <a:pt x="684" y="1406"/>
                  </a:lnTo>
                  <a:lnTo>
                    <a:pt x="664" y="1408"/>
                  </a:lnTo>
                  <a:lnTo>
                    <a:pt x="658" y="1408"/>
                  </a:lnTo>
                  <a:lnTo>
                    <a:pt x="654" y="1410"/>
                  </a:lnTo>
                  <a:lnTo>
                    <a:pt x="646" y="1418"/>
                  </a:lnTo>
                  <a:lnTo>
                    <a:pt x="634" y="1434"/>
                  </a:lnTo>
                  <a:lnTo>
                    <a:pt x="618" y="1438"/>
                  </a:lnTo>
                  <a:lnTo>
                    <a:pt x="602" y="1440"/>
                  </a:lnTo>
                  <a:lnTo>
                    <a:pt x="586" y="1442"/>
                  </a:lnTo>
                  <a:lnTo>
                    <a:pt x="580" y="1446"/>
                  </a:lnTo>
                  <a:lnTo>
                    <a:pt x="572" y="1448"/>
                  </a:lnTo>
                  <a:lnTo>
                    <a:pt x="566" y="1448"/>
                  </a:lnTo>
                  <a:lnTo>
                    <a:pt x="562" y="1438"/>
                  </a:lnTo>
                  <a:lnTo>
                    <a:pt x="550" y="1428"/>
                  </a:lnTo>
                  <a:lnTo>
                    <a:pt x="540" y="1420"/>
                  </a:lnTo>
                  <a:lnTo>
                    <a:pt x="528" y="1412"/>
                  </a:lnTo>
                  <a:lnTo>
                    <a:pt x="516" y="1406"/>
                  </a:lnTo>
                  <a:lnTo>
                    <a:pt x="504" y="1400"/>
                  </a:lnTo>
                  <a:lnTo>
                    <a:pt x="492" y="1398"/>
                  </a:lnTo>
                  <a:lnTo>
                    <a:pt x="482" y="1396"/>
                  </a:lnTo>
                  <a:lnTo>
                    <a:pt x="470" y="1398"/>
                  </a:lnTo>
                  <a:lnTo>
                    <a:pt x="448" y="1414"/>
                  </a:lnTo>
                  <a:lnTo>
                    <a:pt x="432" y="1428"/>
                  </a:lnTo>
                  <a:lnTo>
                    <a:pt x="420" y="1446"/>
                  </a:lnTo>
                  <a:lnTo>
                    <a:pt x="408" y="1468"/>
                  </a:lnTo>
                  <a:lnTo>
                    <a:pt x="398" y="1480"/>
                  </a:lnTo>
                  <a:lnTo>
                    <a:pt x="388" y="1488"/>
                  </a:lnTo>
                  <a:lnTo>
                    <a:pt x="376" y="1494"/>
                  </a:lnTo>
                  <a:lnTo>
                    <a:pt x="362" y="1498"/>
                  </a:lnTo>
                  <a:lnTo>
                    <a:pt x="332" y="1490"/>
                  </a:lnTo>
                  <a:lnTo>
                    <a:pt x="322" y="1484"/>
                  </a:lnTo>
                  <a:lnTo>
                    <a:pt x="318" y="1482"/>
                  </a:lnTo>
                  <a:lnTo>
                    <a:pt x="312" y="1482"/>
                  </a:lnTo>
                  <a:lnTo>
                    <a:pt x="308" y="1472"/>
                  </a:lnTo>
                  <a:lnTo>
                    <a:pt x="304" y="1464"/>
                  </a:lnTo>
                  <a:lnTo>
                    <a:pt x="298" y="1456"/>
                  </a:lnTo>
                  <a:lnTo>
                    <a:pt x="292" y="1452"/>
                  </a:lnTo>
                  <a:lnTo>
                    <a:pt x="278" y="1444"/>
                  </a:lnTo>
                  <a:lnTo>
                    <a:pt x="264" y="1438"/>
                  </a:lnTo>
                  <a:lnTo>
                    <a:pt x="252" y="1420"/>
                  </a:lnTo>
                  <a:lnTo>
                    <a:pt x="252" y="1378"/>
                  </a:lnTo>
                  <a:lnTo>
                    <a:pt x="256" y="1372"/>
                  </a:lnTo>
                  <a:lnTo>
                    <a:pt x="256" y="1364"/>
                  </a:lnTo>
                  <a:lnTo>
                    <a:pt x="256" y="1350"/>
                  </a:lnTo>
                  <a:lnTo>
                    <a:pt x="250" y="1340"/>
                  </a:lnTo>
                  <a:lnTo>
                    <a:pt x="244" y="1332"/>
                  </a:lnTo>
                  <a:lnTo>
                    <a:pt x="234" y="1326"/>
                  </a:lnTo>
                  <a:lnTo>
                    <a:pt x="226" y="1324"/>
                  </a:lnTo>
                  <a:lnTo>
                    <a:pt x="206" y="1322"/>
                  </a:lnTo>
                  <a:lnTo>
                    <a:pt x="198" y="1320"/>
                  </a:lnTo>
                  <a:lnTo>
                    <a:pt x="190" y="1318"/>
                  </a:lnTo>
                  <a:lnTo>
                    <a:pt x="174" y="1302"/>
                  </a:lnTo>
                  <a:lnTo>
                    <a:pt x="150" y="1258"/>
                  </a:lnTo>
                  <a:lnTo>
                    <a:pt x="114" y="1250"/>
                  </a:lnTo>
                  <a:lnTo>
                    <a:pt x="112" y="1242"/>
                  </a:lnTo>
                  <a:lnTo>
                    <a:pt x="112" y="1232"/>
                  </a:lnTo>
                  <a:lnTo>
                    <a:pt x="112" y="1224"/>
                  </a:lnTo>
                  <a:lnTo>
                    <a:pt x="114" y="1216"/>
                  </a:lnTo>
                  <a:lnTo>
                    <a:pt x="120" y="1200"/>
                  </a:lnTo>
                  <a:lnTo>
                    <a:pt x="126" y="1186"/>
                  </a:lnTo>
                  <a:lnTo>
                    <a:pt x="124" y="1174"/>
                  </a:lnTo>
                  <a:lnTo>
                    <a:pt x="122" y="1162"/>
                  </a:lnTo>
                  <a:lnTo>
                    <a:pt x="118" y="1152"/>
                  </a:lnTo>
                  <a:lnTo>
                    <a:pt x="112" y="1144"/>
                  </a:lnTo>
                  <a:lnTo>
                    <a:pt x="98" y="1128"/>
                  </a:lnTo>
                  <a:lnTo>
                    <a:pt x="84" y="1114"/>
                  </a:lnTo>
                  <a:lnTo>
                    <a:pt x="38" y="1092"/>
                  </a:lnTo>
                  <a:lnTo>
                    <a:pt x="32" y="1084"/>
                  </a:lnTo>
                  <a:lnTo>
                    <a:pt x="32" y="1062"/>
                  </a:lnTo>
                  <a:lnTo>
                    <a:pt x="32" y="1056"/>
                  </a:lnTo>
                  <a:lnTo>
                    <a:pt x="36" y="1054"/>
                  </a:lnTo>
                  <a:lnTo>
                    <a:pt x="40" y="1050"/>
                  </a:lnTo>
                  <a:lnTo>
                    <a:pt x="46" y="1048"/>
                  </a:lnTo>
                  <a:lnTo>
                    <a:pt x="66" y="1038"/>
                  </a:lnTo>
                  <a:lnTo>
                    <a:pt x="78" y="1028"/>
                  </a:lnTo>
                  <a:lnTo>
                    <a:pt x="82" y="1024"/>
                  </a:lnTo>
                  <a:lnTo>
                    <a:pt x="86" y="1018"/>
                  </a:lnTo>
                  <a:lnTo>
                    <a:pt x="86" y="920"/>
                  </a:lnTo>
                  <a:lnTo>
                    <a:pt x="82" y="904"/>
                  </a:lnTo>
                  <a:lnTo>
                    <a:pt x="76" y="894"/>
                  </a:lnTo>
                  <a:lnTo>
                    <a:pt x="68" y="888"/>
                  </a:lnTo>
                  <a:lnTo>
                    <a:pt x="60" y="886"/>
                  </a:lnTo>
                  <a:lnTo>
                    <a:pt x="50" y="884"/>
                  </a:lnTo>
                  <a:lnTo>
                    <a:pt x="40" y="884"/>
                  </a:lnTo>
                  <a:lnTo>
                    <a:pt x="20" y="884"/>
                  </a:lnTo>
                  <a:lnTo>
                    <a:pt x="14" y="888"/>
                  </a:lnTo>
                  <a:lnTo>
                    <a:pt x="10" y="894"/>
                  </a:lnTo>
                  <a:lnTo>
                    <a:pt x="8" y="894"/>
                  </a:lnTo>
                  <a:lnTo>
                    <a:pt x="8" y="898"/>
                  </a:lnTo>
                  <a:lnTo>
                    <a:pt x="2" y="882"/>
                  </a:lnTo>
                  <a:lnTo>
                    <a:pt x="0" y="872"/>
                  </a:lnTo>
                  <a:lnTo>
                    <a:pt x="0" y="864"/>
                  </a:lnTo>
                  <a:lnTo>
                    <a:pt x="2" y="856"/>
                  </a:lnTo>
                  <a:lnTo>
                    <a:pt x="26" y="844"/>
                  </a:lnTo>
                  <a:lnTo>
                    <a:pt x="26" y="820"/>
                  </a:lnTo>
                  <a:lnTo>
                    <a:pt x="18" y="808"/>
                  </a:lnTo>
                  <a:lnTo>
                    <a:pt x="12" y="802"/>
                  </a:lnTo>
                  <a:lnTo>
                    <a:pt x="8" y="798"/>
                  </a:lnTo>
                  <a:lnTo>
                    <a:pt x="8" y="796"/>
                  </a:lnTo>
                  <a:lnTo>
                    <a:pt x="16" y="792"/>
                  </a:lnTo>
                  <a:lnTo>
                    <a:pt x="26" y="786"/>
                  </a:lnTo>
                  <a:lnTo>
                    <a:pt x="40" y="778"/>
                  </a:lnTo>
                  <a:lnTo>
                    <a:pt x="64" y="742"/>
                  </a:lnTo>
                  <a:lnTo>
                    <a:pt x="106" y="726"/>
                  </a:lnTo>
                  <a:lnTo>
                    <a:pt x="136" y="724"/>
                  </a:lnTo>
                  <a:lnTo>
                    <a:pt x="160" y="722"/>
                  </a:lnTo>
                  <a:lnTo>
                    <a:pt x="186" y="716"/>
                  </a:lnTo>
                  <a:lnTo>
                    <a:pt x="214" y="704"/>
                  </a:lnTo>
                  <a:lnTo>
                    <a:pt x="232" y="704"/>
                  </a:lnTo>
                  <a:lnTo>
                    <a:pt x="232" y="716"/>
                  </a:lnTo>
                  <a:lnTo>
                    <a:pt x="236" y="732"/>
                  </a:lnTo>
                  <a:lnTo>
                    <a:pt x="240" y="738"/>
                  </a:lnTo>
                  <a:lnTo>
                    <a:pt x="246" y="746"/>
                  </a:lnTo>
                  <a:lnTo>
                    <a:pt x="254" y="752"/>
                  </a:lnTo>
                  <a:lnTo>
                    <a:pt x="262" y="756"/>
                  </a:lnTo>
                  <a:lnTo>
                    <a:pt x="274" y="756"/>
                  </a:lnTo>
                  <a:lnTo>
                    <a:pt x="284" y="754"/>
                  </a:lnTo>
                  <a:lnTo>
                    <a:pt x="296" y="752"/>
                  </a:lnTo>
                  <a:lnTo>
                    <a:pt x="308" y="746"/>
                  </a:lnTo>
                  <a:lnTo>
                    <a:pt x="338" y="706"/>
                  </a:lnTo>
                  <a:lnTo>
                    <a:pt x="362" y="708"/>
                  </a:lnTo>
                  <a:lnTo>
                    <a:pt x="374" y="708"/>
                  </a:lnTo>
                  <a:lnTo>
                    <a:pt x="388" y="706"/>
                  </a:lnTo>
                  <a:lnTo>
                    <a:pt x="402" y="694"/>
                  </a:lnTo>
                  <a:lnTo>
                    <a:pt x="418" y="684"/>
                  </a:lnTo>
                  <a:lnTo>
                    <a:pt x="436" y="682"/>
                  </a:lnTo>
                  <a:lnTo>
                    <a:pt x="458" y="690"/>
                  </a:lnTo>
                  <a:lnTo>
                    <a:pt x="472" y="694"/>
                  </a:lnTo>
                  <a:lnTo>
                    <a:pt x="488" y="696"/>
                  </a:lnTo>
                  <a:lnTo>
                    <a:pt x="498" y="692"/>
                  </a:lnTo>
                  <a:lnTo>
                    <a:pt x="510" y="688"/>
                  </a:lnTo>
                  <a:lnTo>
                    <a:pt x="536" y="686"/>
                  </a:lnTo>
                  <a:lnTo>
                    <a:pt x="562" y="682"/>
                  </a:lnTo>
                  <a:lnTo>
                    <a:pt x="576" y="678"/>
                  </a:lnTo>
                  <a:lnTo>
                    <a:pt x="588" y="674"/>
                  </a:lnTo>
                  <a:lnTo>
                    <a:pt x="628" y="650"/>
                  </a:lnTo>
                  <a:lnTo>
                    <a:pt x="638" y="620"/>
                  </a:lnTo>
                  <a:lnTo>
                    <a:pt x="648" y="616"/>
                  </a:lnTo>
                  <a:lnTo>
                    <a:pt x="656" y="608"/>
                  </a:lnTo>
                  <a:lnTo>
                    <a:pt x="662" y="600"/>
                  </a:lnTo>
                  <a:lnTo>
                    <a:pt x="668" y="590"/>
                  </a:lnTo>
                  <a:lnTo>
                    <a:pt x="676" y="568"/>
                  </a:lnTo>
                  <a:lnTo>
                    <a:pt x="682" y="550"/>
                  </a:lnTo>
                  <a:lnTo>
                    <a:pt x="700" y="542"/>
                  </a:lnTo>
                  <a:lnTo>
                    <a:pt x="708" y="536"/>
                  </a:lnTo>
                  <a:lnTo>
                    <a:pt x="716" y="528"/>
                  </a:lnTo>
                  <a:lnTo>
                    <a:pt x="730" y="496"/>
                  </a:lnTo>
                  <a:lnTo>
                    <a:pt x="732" y="438"/>
                  </a:lnTo>
                  <a:lnTo>
                    <a:pt x="726" y="414"/>
                  </a:lnTo>
                  <a:lnTo>
                    <a:pt x="728" y="392"/>
                  </a:lnTo>
                  <a:lnTo>
                    <a:pt x="732" y="370"/>
                  </a:lnTo>
                  <a:lnTo>
                    <a:pt x="732" y="358"/>
                  </a:lnTo>
                  <a:lnTo>
                    <a:pt x="732" y="350"/>
                  </a:lnTo>
                  <a:lnTo>
                    <a:pt x="730" y="342"/>
                  </a:lnTo>
                  <a:lnTo>
                    <a:pt x="726" y="334"/>
                  </a:lnTo>
                  <a:lnTo>
                    <a:pt x="722" y="324"/>
                  </a:lnTo>
                  <a:lnTo>
                    <a:pt x="772" y="326"/>
                  </a:lnTo>
                  <a:lnTo>
                    <a:pt x="798" y="328"/>
                  </a:lnTo>
                  <a:lnTo>
                    <a:pt x="824" y="332"/>
                  </a:lnTo>
                  <a:lnTo>
                    <a:pt x="834" y="334"/>
                  </a:lnTo>
                  <a:lnTo>
                    <a:pt x="842" y="338"/>
                  </a:lnTo>
                  <a:lnTo>
                    <a:pt x="860" y="340"/>
                  </a:lnTo>
                  <a:lnTo>
                    <a:pt x="882" y="344"/>
                  </a:lnTo>
                  <a:lnTo>
                    <a:pt x="892" y="350"/>
                  </a:lnTo>
                  <a:lnTo>
                    <a:pt x="904" y="356"/>
                  </a:lnTo>
                  <a:lnTo>
                    <a:pt x="918" y="356"/>
                  </a:lnTo>
                  <a:lnTo>
                    <a:pt x="932" y="342"/>
                  </a:lnTo>
                  <a:lnTo>
                    <a:pt x="932" y="328"/>
                  </a:lnTo>
                  <a:lnTo>
                    <a:pt x="928" y="314"/>
                  </a:lnTo>
                  <a:lnTo>
                    <a:pt x="926" y="302"/>
                  </a:lnTo>
                  <a:lnTo>
                    <a:pt x="930" y="290"/>
                  </a:lnTo>
                  <a:lnTo>
                    <a:pt x="934" y="280"/>
                  </a:lnTo>
                  <a:lnTo>
                    <a:pt x="972" y="234"/>
                  </a:lnTo>
                  <a:lnTo>
                    <a:pt x="978" y="214"/>
                  </a:lnTo>
                  <a:lnTo>
                    <a:pt x="984" y="200"/>
                  </a:lnTo>
                  <a:lnTo>
                    <a:pt x="994" y="186"/>
                  </a:lnTo>
                  <a:lnTo>
                    <a:pt x="1008" y="172"/>
                  </a:lnTo>
                  <a:lnTo>
                    <a:pt x="1012" y="160"/>
                  </a:lnTo>
                  <a:lnTo>
                    <a:pt x="1016" y="154"/>
                  </a:lnTo>
                  <a:lnTo>
                    <a:pt x="1018" y="152"/>
                  </a:lnTo>
                  <a:lnTo>
                    <a:pt x="1022" y="150"/>
                  </a:lnTo>
                  <a:lnTo>
                    <a:pt x="1034" y="150"/>
                  </a:lnTo>
                  <a:lnTo>
                    <a:pt x="1092" y="186"/>
                  </a:lnTo>
                  <a:lnTo>
                    <a:pt x="1104" y="188"/>
                  </a:lnTo>
                  <a:lnTo>
                    <a:pt x="1118" y="190"/>
                  </a:lnTo>
                  <a:lnTo>
                    <a:pt x="1134" y="194"/>
                  </a:lnTo>
                  <a:lnTo>
                    <a:pt x="1142" y="198"/>
                  </a:lnTo>
                  <a:lnTo>
                    <a:pt x="1150" y="204"/>
                  </a:lnTo>
                  <a:lnTo>
                    <a:pt x="1172" y="204"/>
                  </a:lnTo>
                  <a:lnTo>
                    <a:pt x="1184" y="204"/>
                  </a:lnTo>
                  <a:lnTo>
                    <a:pt x="1196" y="202"/>
                  </a:lnTo>
                  <a:lnTo>
                    <a:pt x="1208" y="198"/>
                  </a:lnTo>
                  <a:lnTo>
                    <a:pt x="1218" y="194"/>
                  </a:lnTo>
                  <a:lnTo>
                    <a:pt x="1226" y="186"/>
                  </a:lnTo>
                  <a:lnTo>
                    <a:pt x="1232" y="174"/>
                  </a:lnTo>
                  <a:lnTo>
                    <a:pt x="1226" y="106"/>
                  </a:lnTo>
                  <a:lnTo>
                    <a:pt x="1236" y="88"/>
                  </a:lnTo>
                  <a:lnTo>
                    <a:pt x="1246" y="76"/>
                  </a:lnTo>
                  <a:lnTo>
                    <a:pt x="1258" y="68"/>
                  </a:lnTo>
                  <a:lnTo>
                    <a:pt x="1270" y="62"/>
                  </a:lnTo>
                  <a:lnTo>
                    <a:pt x="1284" y="58"/>
                  </a:lnTo>
                  <a:lnTo>
                    <a:pt x="1298" y="56"/>
                  </a:lnTo>
                  <a:lnTo>
                    <a:pt x="1336" y="52"/>
                  </a:lnTo>
                  <a:lnTo>
                    <a:pt x="1340" y="50"/>
                  </a:lnTo>
                  <a:lnTo>
                    <a:pt x="1344" y="46"/>
                  </a:lnTo>
                  <a:lnTo>
                    <a:pt x="1352" y="36"/>
                  </a:lnTo>
                  <a:lnTo>
                    <a:pt x="1360" y="14"/>
                  </a:lnTo>
                  <a:lnTo>
                    <a:pt x="1374" y="0"/>
                  </a:lnTo>
                  <a:lnTo>
                    <a:pt x="1418" y="0"/>
                  </a:lnTo>
                  <a:lnTo>
                    <a:pt x="1420" y="2"/>
                  </a:lnTo>
                  <a:lnTo>
                    <a:pt x="1424" y="8"/>
                  </a:lnTo>
                  <a:lnTo>
                    <a:pt x="1426" y="22"/>
                  </a:lnTo>
                  <a:lnTo>
                    <a:pt x="1430" y="40"/>
                  </a:lnTo>
                  <a:lnTo>
                    <a:pt x="1436" y="58"/>
                  </a:lnTo>
                  <a:lnTo>
                    <a:pt x="1480" y="124"/>
                  </a:lnTo>
                  <a:lnTo>
                    <a:pt x="1504" y="134"/>
                  </a:lnTo>
                  <a:lnTo>
                    <a:pt x="1538" y="144"/>
                  </a:lnTo>
                  <a:lnTo>
                    <a:pt x="1568" y="164"/>
                  </a:lnTo>
                  <a:lnTo>
                    <a:pt x="1584" y="190"/>
                  </a:lnTo>
                  <a:lnTo>
                    <a:pt x="1590" y="242"/>
                  </a:lnTo>
                  <a:lnTo>
                    <a:pt x="1610" y="280"/>
                  </a:lnTo>
                  <a:lnTo>
                    <a:pt x="1612" y="298"/>
                  </a:lnTo>
                  <a:lnTo>
                    <a:pt x="1612" y="320"/>
                  </a:lnTo>
                  <a:lnTo>
                    <a:pt x="1612" y="332"/>
                  </a:lnTo>
                  <a:lnTo>
                    <a:pt x="1610" y="342"/>
                  </a:lnTo>
                  <a:lnTo>
                    <a:pt x="1606" y="354"/>
                  </a:lnTo>
                  <a:lnTo>
                    <a:pt x="1602" y="364"/>
                  </a:lnTo>
                  <a:lnTo>
                    <a:pt x="1580" y="378"/>
                  </a:lnTo>
                  <a:lnTo>
                    <a:pt x="1574" y="382"/>
                  </a:lnTo>
                  <a:lnTo>
                    <a:pt x="1572" y="386"/>
                  </a:lnTo>
                  <a:lnTo>
                    <a:pt x="1568" y="390"/>
                  </a:lnTo>
                  <a:lnTo>
                    <a:pt x="1568" y="396"/>
                  </a:lnTo>
                  <a:lnTo>
                    <a:pt x="1566" y="420"/>
                  </a:lnTo>
                  <a:lnTo>
                    <a:pt x="1570" y="440"/>
                  </a:lnTo>
                  <a:lnTo>
                    <a:pt x="1574" y="452"/>
                  </a:lnTo>
                  <a:lnTo>
                    <a:pt x="1582" y="466"/>
                  </a:lnTo>
                  <a:lnTo>
                    <a:pt x="1614" y="488"/>
                  </a:lnTo>
                  <a:lnTo>
                    <a:pt x="1662" y="500"/>
                  </a:lnTo>
                  <a:lnTo>
                    <a:pt x="1674" y="506"/>
                  </a:lnTo>
                  <a:lnTo>
                    <a:pt x="1688" y="512"/>
                  </a:lnTo>
                  <a:lnTo>
                    <a:pt x="1700" y="516"/>
                  </a:lnTo>
                  <a:lnTo>
                    <a:pt x="1714" y="520"/>
                  </a:lnTo>
                  <a:lnTo>
                    <a:pt x="1744" y="524"/>
                  </a:lnTo>
                  <a:lnTo>
                    <a:pt x="1778" y="526"/>
                  </a:lnTo>
                  <a:lnTo>
                    <a:pt x="1790" y="534"/>
                  </a:lnTo>
                  <a:lnTo>
                    <a:pt x="1806" y="546"/>
                  </a:lnTo>
                  <a:lnTo>
                    <a:pt x="1836" y="576"/>
                  </a:lnTo>
                  <a:lnTo>
                    <a:pt x="1882" y="614"/>
                  </a:lnTo>
                  <a:lnTo>
                    <a:pt x="1894" y="616"/>
                  </a:lnTo>
                  <a:lnTo>
                    <a:pt x="1906" y="620"/>
                  </a:lnTo>
                  <a:lnTo>
                    <a:pt x="1918" y="628"/>
                  </a:lnTo>
                  <a:lnTo>
                    <a:pt x="1930" y="640"/>
                  </a:lnTo>
                  <a:lnTo>
                    <a:pt x="1938" y="672"/>
                  </a:lnTo>
                  <a:lnTo>
                    <a:pt x="1944" y="690"/>
                  </a:lnTo>
                  <a:lnTo>
                    <a:pt x="1952" y="710"/>
                  </a:lnTo>
                  <a:lnTo>
                    <a:pt x="1964" y="718"/>
                  </a:lnTo>
                  <a:lnTo>
                    <a:pt x="1968" y="724"/>
                  </a:lnTo>
                  <a:lnTo>
                    <a:pt x="1974" y="736"/>
                  </a:lnTo>
                  <a:lnTo>
                    <a:pt x="1972" y="766"/>
                  </a:lnTo>
                  <a:lnTo>
                    <a:pt x="1980" y="788"/>
                  </a:lnTo>
                  <a:lnTo>
                    <a:pt x="1968" y="796"/>
                  </a:lnTo>
                  <a:lnTo>
                    <a:pt x="1960" y="804"/>
                  </a:lnTo>
                  <a:lnTo>
                    <a:pt x="1956" y="814"/>
                  </a:lnTo>
                  <a:lnTo>
                    <a:pt x="1952" y="832"/>
                  </a:lnTo>
                  <a:lnTo>
                    <a:pt x="1952" y="864"/>
                  </a:lnTo>
                  <a:lnTo>
                    <a:pt x="1958" y="902"/>
                  </a:lnTo>
                  <a:lnTo>
                    <a:pt x="1952" y="906"/>
                  </a:lnTo>
                  <a:lnTo>
                    <a:pt x="1878" y="908"/>
                  </a:lnTo>
                  <a:lnTo>
                    <a:pt x="1844" y="914"/>
                  </a:lnTo>
                  <a:lnTo>
                    <a:pt x="1830" y="918"/>
                  </a:lnTo>
                  <a:lnTo>
                    <a:pt x="1818" y="922"/>
                  </a:lnTo>
                  <a:lnTo>
                    <a:pt x="1808" y="930"/>
                  </a:lnTo>
                  <a:lnTo>
                    <a:pt x="1798" y="940"/>
                  </a:lnTo>
                  <a:lnTo>
                    <a:pt x="1792" y="952"/>
                  </a:lnTo>
                  <a:lnTo>
                    <a:pt x="1786" y="968"/>
                  </a:lnTo>
                  <a:lnTo>
                    <a:pt x="1774" y="980"/>
                  </a:lnTo>
                  <a:lnTo>
                    <a:pt x="1766" y="990"/>
                  </a:lnTo>
                  <a:lnTo>
                    <a:pt x="1760" y="1002"/>
                  </a:lnTo>
                  <a:lnTo>
                    <a:pt x="1754" y="1018"/>
                  </a:lnTo>
                  <a:lnTo>
                    <a:pt x="1744" y="1024"/>
                  </a:lnTo>
                  <a:lnTo>
                    <a:pt x="1732" y="1028"/>
                  </a:lnTo>
                  <a:lnTo>
                    <a:pt x="1710" y="1032"/>
                  </a:lnTo>
                  <a:lnTo>
                    <a:pt x="1690" y="1034"/>
                  </a:lnTo>
                  <a:lnTo>
                    <a:pt x="1672" y="1034"/>
                  </a:lnTo>
                  <a:lnTo>
                    <a:pt x="1670" y="1044"/>
                  </a:lnTo>
                  <a:lnTo>
                    <a:pt x="1664" y="1056"/>
                  </a:lnTo>
                  <a:lnTo>
                    <a:pt x="1656" y="1066"/>
                  </a:lnTo>
                  <a:lnTo>
                    <a:pt x="1648" y="1074"/>
                  </a:lnTo>
                  <a:lnTo>
                    <a:pt x="1644" y="1082"/>
                  </a:lnTo>
                  <a:lnTo>
                    <a:pt x="1644" y="1090"/>
                  </a:lnTo>
                  <a:lnTo>
                    <a:pt x="1646" y="1106"/>
                  </a:lnTo>
                  <a:lnTo>
                    <a:pt x="1652" y="1124"/>
                  </a:lnTo>
                  <a:lnTo>
                    <a:pt x="1658" y="1146"/>
                  </a:lnTo>
                  <a:lnTo>
                    <a:pt x="1660" y="1170"/>
                  </a:lnTo>
                  <a:lnTo>
                    <a:pt x="1604" y="1182"/>
                  </a:lnTo>
                  <a:lnTo>
                    <a:pt x="1592" y="1188"/>
                  </a:lnTo>
                  <a:lnTo>
                    <a:pt x="1580" y="1194"/>
                  </a:lnTo>
                  <a:lnTo>
                    <a:pt x="1560" y="1206"/>
                  </a:lnTo>
                  <a:lnTo>
                    <a:pt x="1526" y="1214"/>
                  </a:lnTo>
                  <a:lnTo>
                    <a:pt x="1490" y="1220"/>
                  </a:lnTo>
                  <a:lnTo>
                    <a:pt x="1458" y="1224"/>
                  </a:lnTo>
                  <a:lnTo>
                    <a:pt x="1426" y="1224"/>
                  </a:lnTo>
                  <a:lnTo>
                    <a:pt x="1408" y="1228"/>
                  </a:lnTo>
                  <a:lnTo>
                    <a:pt x="1396" y="1236"/>
                  </a:lnTo>
                  <a:lnTo>
                    <a:pt x="1396" y="1244"/>
                  </a:lnTo>
                  <a:lnTo>
                    <a:pt x="1398" y="1250"/>
                  </a:lnTo>
                  <a:lnTo>
                    <a:pt x="1402" y="1258"/>
                  </a:lnTo>
                  <a:lnTo>
                    <a:pt x="1412" y="1272"/>
                  </a:lnTo>
                  <a:lnTo>
                    <a:pt x="1406" y="1280"/>
                  </a:lnTo>
                  <a:lnTo>
                    <a:pt x="1404" y="1288"/>
                  </a:lnTo>
                  <a:lnTo>
                    <a:pt x="1404" y="1294"/>
                  </a:lnTo>
                  <a:lnTo>
                    <a:pt x="1408" y="1302"/>
                  </a:lnTo>
                  <a:lnTo>
                    <a:pt x="1412" y="1308"/>
                  </a:lnTo>
                  <a:lnTo>
                    <a:pt x="1420" y="1314"/>
                  </a:lnTo>
                  <a:lnTo>
                    <a:pt x="1438" y="1328"/>
                  </a:lnTo>
                  <a:lnTo>
                    <a:pt x="1460" y="1360"/>
                  </a:lnTo>
                  <a:lnTo>
                    <a:pt x="1468" y="1364"/>
                  </a:lnTo>
                  <a:lnTo>
                    <a:pt x="1474" y="1370"/>
                  </a:lnTo>
                  <a:lnTo>
                    <a:pt x="1476" y="1374"/>
                  </a:lnTo>
                  <a:lnTo>
                    <a:pt x="1476" y="1380"/>
                  </a:lnTo>
                  <a:lnTo>
                    <a:pt x="1476" y="1396"/>
                  </a:lnTo>
                  <a:lnTo>
                    <a:pt x="1464" y="1408"/>
                  </a:lnTo>
                  <a:lnTo>
                    <a:pt x="1444" y="1418"/>
                  </a:lnTo>
                  <a:lnTo>
                    <a:pt x="1438" y="1422"/>
                  </a:lnTo>
                  <a:lnTo>
                    <a:pt x="1434" y="1426"/>
                  </a:lnTo>
                  <a:lnTo>
                    <a:pt x="1430" y="1432"/>
                  </a:lnTo>
                  <a:lnTo>
                    <a:pt x="1428" y="1438"/>
                  </a:lnTo>
                  <a:lnTo>
                    <a:pt x="1428" y="1460"/>
                  </a:lnTo>
                  <a:lnTo>
                    <a:pt x="1434" y="1466"/>
                  </a:lnTo>
                  <a:lnTo>
                    <a:pt x="1442" y="1476"/>
                  </a:lnTo>
                  <a:lnTo>
                    <a:pt x="1448" y="1488"/>
                  </a:lnTo>
                  <a:lnTo>
                    <a:pt x="1450" y="1496"/>
                  </a:lnTo>
                  <a:lnTo>
                    <a:pt x="1450" y="1504"/>
                  </a:lnTo>
                  <a:lnTo>
                    <a:pt x="1440" y="1510"/>
                  </a:lnTo>
                  <a:lnTo>
                    <a:pt x="1430" y="1512"/>
                  </a:lnTo>
                  <a:lnTo>
                    <a:pt x="1416" y="151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8" name="Freeform 34"/>
            <p:cNvSpPr/>
            <p:nvPr/>
          </p:nvSpPr>
          <p:spPr bwMode="auto">
            <a:xfrm>
              <a:off x="3883025" y="361950"/>
              <a:ext cx="3463925" cy="2965450"/>
            </a:xfrm>
            <a:custGeom>
              <a:avLst/>
              <a:gdLst>
                <a:gd name="T0" fmla="*/ 538 w 2182"/>
                <a:gd name="T1" fmla="*/ 1714 h 1868"/>
                <a:gd name="T2" fmla="*/ 526 w 2182"/>
                <a:gd name="T3" fmla="*/ 1632 h 1868"/>
                <a:gd name="T4" fmla="*/ 362 w 2182"/>
                <a:gd name="T5" fmla="*/ 1664 h 1868"/>
                <a:gd name="T6" fmla="*/ 286 w 2182"/>
                <a:gd name="T7" fmla="*/ 1690 h 1868"/>
                <a:gd name="T8" fmla="*/ 168 w 2182"/>
                <a:gd name="T9" fmla="*/ 1576 h 1868"/>
                <a:gd name="T10" fmla="*/ 220 w 2182"/>
                <a:gd name="T11" fmla="*/ 1468 h 1868"/>
                <a:gd name="T12" fmla="*/ 66 w 2182"/>
                <a:gd name="T13" fmla="*/ 1450 h 1868"/>
                <a:gd name="T14" fmla="*/ 20 w 2182"/>
                <a:gd name="T15" fmla="*/ 1304 h 1868"/>
                <a:gd name="T16" fmla="*/ 400 w 2182"/>
                <a:gd name="T17" fmla="*/ 1336 h 1868"/>
                <a:gd name="T18" fmla="*/ 594 w 2182"/>
                <a:gd name="T19" fmla="*/ 1418 h 1868"/>
                <a:gd name="T20" fmla="*/ 724 w 2182"/>
                <a:gd name="T21" fmla="*/ 1354 h 1868"/>
                <a:gd name="T22" fmla="*/ 828 w 2182"/>
                <a:gd name="T23" fmla="*/ 1308 h 1868"/>
                <a:gd name="T24" fmla="*/ 1006 w 2182"/>
                <a:gd name="T25" fmla="*/ 1300 h 1868"/>
                <a:gd name="T26" fmla="*/ 1170 w 2182"/>
                <a:gd name="T27" fmla="*/ 1170 h 1868"/>
                <a:gd name="T28" fmla="*/ 1178 w 2182"/>
                <a:gd name="T29" fmla="*/ 1032 h 1868"/>
                <a:gd name="T30" fmla="*/ 1260 w 2182"/>
                <a:gd name="T31" fmla="*/ 1006 h 1868"/>
                <a:gd name="T32" fmla="*/ 1410 w 2182"/>
                <a:gd name="T33" fmla="*/ 924 h 1868"/>
                <a:gd name="T34" fmla="*/ 1524 w 2182"/>
                <a:gd name="T35" fmla="*/ 876 h 1868"/>
                <a:gd name="T36" fmla="*/ 1632 w 2182"/>
                <a:gd name="T37" fmla="*/ 776 h 1868"/>
                <a:gd name="T38" fmla="*/ 1798 w 2182"/>
                <a:gd name="T39" fmla="*/ 740 h 1868"/>
                <a:gd name="T40" fmla="*/ 1712 w 2182"/>
                <a:gd name="T41" fmla="*/ 614 h 1868"/>
                <a:gd name="T42" fmla="*/ 1586 w 2182"/>
                <a:gd name="T43" fmla="*/ 646 h 1868"/>
                <a:gd name="T44" fmla="*/ 1456 w 2182"/>
                <a:gd name="T45" fmla="*/ 650 h 1868"/>
                <a:gd name="T46" fmla="*/ 1480 w 2182"/>
                <a:gd name="T47" fmla="*/ 512 h 1868"/>
                <a:gd name="T48" fmla="*/ 1602 w 2182"/>
                <a:gd name="T49" fmla="*/ 428 h 1868"/>
                <a:gd name="T50" fmla="*/ 1698 w 2182"/>
                <a:gd name="T51" fmla="*/ 250 h 1868"/>
                <a:gd name="T52" fmla="*/ 1738 w 2182"/>
                <a:gd name="T53" fmla="*/ 108 h 1868"/>
                <a:gd name="T54" fmla="*/ 1736 w 2182"/>
                <a:gd name="T55" fmla="*/ 20 h 1868"/>
                <a:gd name="T56" fmla="*/ 1800 w 2182"/>
                <a:gd name="T57" fmla="*/ 42 h 1868"/>
                <a:gd name="T58" fmla="*/ 1848 w 2182"/>
                <a:gd name="T59" fmla="*/ 80 h 1868"/>
                <a:gd name="T60" fmla="*/ 1926 w 2182"/>
                <a:gd name="T61" fmla="*/ 178 h 1868"/>
                <a:gd name="T62" fmla="*/ 2052 w 2182"/>
                <a:gd name="T63" fmla="*/ 152 h 1868"/>
                <a:gd name="T64" fmla="*/ 2136 w 2182"/>
                <a:gd name="T65" fmla="*/ 246 h 1868"/>
                <a:gd name="T66" fmla="*/ 2136 w 2182"/>
                <a:gd name="T67" fmla="*/ 440 h 1868"/>
                <a:gd name="T68" fmla="*/ 2118 w 2182"/>
                <a:gd name="T69" fmla="*/ 476 h 1868"/>
                <a:gd name="T70" fmla="*/ 2064 w 2182"/>
                <a:gd name="T71" fmla="*/ 514 h 1868"/>
                <a:gd name="T72" fmla="*/ 2020 w 2182"/>
                <a:gd name="T73" fmla="*/ 674 h 1868"/>
                <a:gd name="T74" fmla="*/ 2068 w 2182"/>
                <a:gd name="T75" fmla="*/ 716 h 1868"/>
                <a:gd name="T76" fmla="*/ 2026 w 2182"/>
                <a:gd name="T77" fmla="*/ 796 h 1868"/>
                <a:gd name="T78" fmla="*/ 1968 w 2182"/>
                <a:gd name="T79" fmla="*/ 828 h 1868"/>
                <a:gd name="T80" fmla="*/ 2054 w 2182"/>
                <a:gd name="T81" fmla="*/ 986 h 1868"/>
                <a:gd name="T82" fmla="*/ 2154 w 2182"/>
                <a:gd name="T83" fmla="*/ 1034 h 1868"/>
                <a:gd name="T84" fmla="*/ 2156 w 2182"/>
                <a:gd name="T85" fmla="*/ 1130 h 1868"/>
                <a:gd name="T86" fmla="*/ 2054 w 2182"/>
                <a:gd name="T87" fmla="*/ 1170 h 1868"/>
                <a:gd name="T88" fmla="*/ 1920 w 2182"/>
                <a:gd name="T89" fmla="*/ 1272 h 1868"/>
                <a:gd name="T90" fmla="*/ 1850 w 2182"/>
                <a:gd name="T91" fmla="*/ 1260 h 1868"/>
                <a:gd name="T92" fmla="*/ 1786 w 2182"/>
                <a:gd name="T93" fmla="*/ 1338 h 1868"/>
                <a:gd name="T94" fmla="*/ 1696 w 2182"/>
                <a:gd name="T95" fmla="*/ 1206 h 1868"/>
                <a:gd name="T96" fmla="*/ 1524 w 2182"/>
                <a:gd name="T97" fmla="*/ 1346 h 1868"/>
                <a:gd name="T98" fmla="*/ 1494 w 2182"/>
                <a:gd name="T99" fmla="*/ 1334 h 1868"/>
                <a:gd name="T100" fmla="*/ 1424 w 2182"/>
                <a:gd name="T101" fmla="*/ 1310 h 1868"/>
                <a:gd name="T102" fmla="*/ 1392 w 2182"/>
                <a:gd name="T103" fmla="*/ 1430 h 1868"/>
                <a:gd name="T104" fmla="*/ 1288 w 2182"/>
                <a:gd name="T105" fmla="*/ 1520 h 1868"/>
                <a:gd name="T106" fmla="*/ 1140 w 2182"/>
                <a:gd name="T107" fmla="*/ 1612 h 1868"/>
                <a:gd name="T108" fmla="*/ 1076 w 2182"/>
                <a:gd name="T109" fmla="*/ 1650 h 1868"/>
                <a:gd name="T110" fmla="*/ 988 w 2182"/>
                <a:gd name="T111" fmla="*/ 1790 h 1868"/>
                <a:gd name="T112" fmla="*/ 838 w 2182"/>
                <a:gd name="T113" fmla="*/ 1810 h 1868"/>
                <a:gd name="T114" fmla="*/ 814 w 2182"/>
                <a:gd name="T115" fmla="*/ 1666 h 1868"/>
                <a:gd name="T116" fmla="*/ 732 w 2182"/>
                <a:gd name="T117" fmla="*/ 1678 h 1868"/>
                <a:gd name="T118" fmla="*/ 662 w 2182"/>
                <a:gd name="T119" fmla="*/ 1816 h 18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82" h="1868">
                  <a:moveTo>
                    <a:pt x="556" y="1868"/>
                  </a:moveTo>
                  <a:lnTo>
                    <a:pt x="556" y="1868"/>
                  </a:lnTo>
                  <a:lnTo>
                    <a:pt x="518" y="1832"/>
                  </a:lnTo>
                  <a:lnTo>
                    <a:pt x="498" y="1792"/>
                  </a:lnTo>
                  <a:lnTo>
                    <a:pt x="500" y="1764"/>
                  </a:lnTo>
                  <a:lnTo>
                    <a:pt x="502" y="1754"/>
                  </a:lnTo>
                  <a:lnTo>
                    <a:pt x="506" y="1744"/>
                  </a:lnTo>
                  <a:lnTo>
                    <a:pt x="512" y="1736"/>
                  </a:lnTo>
                  <a:lnTo>
                    <a:pt x="518" y="1728"/>
                  </a:lnTo>
                  <a:lnTo>
                    <a:pt x="528" y="1720"/>
                  </a:lnTo>
                  <a:lnTo>
                    <a:pt x="538" y="1714"/>
                  </a:lnTo>
                  <a:lnTo>
                    <a:pt x="556" y="1698"/>
                  </a:lnTo>
                  <a:lnTo>
                    <a:pt x="572" y="1674"/>
                  </a:lnTo>
                  <a:lnTo>
                    <a:pt x="570" y="1658"/>
                  </a:lnTo>
                  <a:lnTo>
                    <a:pt x="562" y="1646"/>
                  </a:lnTo>
                  <a:lnTo>
                    <a:pt x="556" y="1638"/>
                  </a:lnTo>
                  <a:lnTo>
                    <a:pt x="548" y="1634"/>
                  </a:lnTo>
                  <a:lnTo>
                    <a:pt x="542" y="1632"/>
                  </a:lnTo>
                  <a:lnTo>
                    <a:pt x="534" y="1630"/>
                  </a:lnTo>
                  <a:lnTo>
                    <a:pt x="526" y="1632"/>
                  </a:lnTo>
                  <a:lnTo>
                    <a:pt x="506" y="1638"/>
                  </a:lnTo>
                  <a:lnTo>
                    <a:pt x="482" y="1658"/>
                  </a:lnTo>
                  <a:lnTo>
                    <a:pt x="448" y="1674"/>
                  </a:lnTo>
                  <a:lnTo>
                    <a:pt x="442" y="1668"/>
                  </a:lnTo>
                  <a:lnTo>
                    <a:pt x="436" y="1664"/>
                  </a:lnTo>
                  <a:lnTo>
                    <a:pt x="426" y="1658"/>
                  </a:lnTo>
                  <a:lnTo>
                    <a:pt x="384" y="1658"/>
                  </a:lnTo>
                  <a:lnTo>
                    <a:pt x="370" y="1660"/>
                  </a:lnTo>
                  <a:lnTo>
                    <a:pt x="362" y="1664"/>
                  </a:lnTo>
                  <a:lnTo>
                    <a:pt x="356" y="1672"/>
                  </a:lnTo>
                  <a:lnTo>
                    <a:pt x="352" y="1682"/>
                  </a:lnTo>
                  <a:lnTo>
                    <a:pt x="350" y="1700"/>
                  </a:lnTo>
                  <a:lnTo>
                    <a:pt x="348" y="1722"/>
                  </a:lnTo>
                  <a:lnTo>
                    <a:pt x="342" y="1726"/>
                  </a:lnTo>
                  <a:lnTo>
                    <a:pt x="336" y="1726"/>
                  </a:lnTo>
                  <a:lnTo>
                    <a:pt x="330" y="1726"/>
                  </a:lnTo>
                  <a:lnTo>
                    <a:pt x="324" y="1724"/>
                  </a:lnTo>
                  <a:lnTo>
                    <a:pt x="314" y="1718"/>
                  </a:lnTo>
                  <a:lnTo>
                    <a:pt x="306" y="1716"/>
                  </a:lnTo>
                  <a:lnTo>
                    <a:pt x="286" y="1690"/>
                  </a:lnTo>
                  <a:lnTo>
                    <a:pt x="270" y="1674"/>
                  </a:lnTo>
                  <a:lnTo>
                    <a:pt x="262" y="1654"/>
                  </a:lnTo>
                  <a:lnTo>
                    <a:pt x="252" y="1638"/>
                  </a:lnTo>
                  <a:lnTo>
                    <a:pt x="248" y="1632"/>
                  </a:lnTo>
                  <a:lnTo>
                    <a:pt x="242" y="1626"/>
                  </a:lnTo>
                  <a:lnTo>
                    <a:pt x="234" y="1624"/>
                  </a:lnTo>
                  <a:lnTo>
                    <a:pt x="226" y="1620"/>
                  </a:lnTo>
                  <a:lnTo>
                    <a:pt x="190" y="1582"/>
                  </a:lnTo>
                  <a:lnTo>
                    <a:pt x="168" y="1576"/>
                  </a:lnTo>
                  <a:lnTo>
                    <a:pt x="170" y="1568"/>
                  </a:lnTo>
                  <a:lnTo>
                    <a:pt x="172" y="1560"/>
                  </a:lnTo>
                  <a:lnTo>
                    <a:pt x="178" y="1554"/>
                  </a:lnTo>
                  <a:lnTo>
                    <a:pt x="184" y="1548"/>
                  </a:lnTo>
                  <a:lnTo>
                    <a:pt x="198" y="1538"/>
                  </a:lnTo>
                  <a:lnTo>
                    <a:pt x="206" y="1532"/>
                  </a:lnTo>
                  <a:lnTo>
                    <a:pt x="212" y="1526"/>
                  </a:lnTo>
                  <a:lnTo>
                    <a:pt x="226" y="1496"/>
                  </a:lnTo>
                  <a:lnTo>
                    <a:pt x="226" y="1484"/>
                  </a:lnTo>
                  <a:lnTo>
                    <a:pt x="224" y="1474"/>
                  </a:lnTo>
                  <a:lnTo>
                    <a:pt x="220" y="1468"/>
                  </a:lnTo>
                  <a:lnTo>
                    <a:pt x="216" y="1464"/>
                  </a:lnTo>
                  <a:lnTo>
                    <a:pt x="182" y="1464"/>
                  </a:lnTo>
                  <a:lnTo>
                    <a:pt x="150" y="1468"/>
                  </a:lnTo>
                  <a:lnTo>
                    <a:pt x="120" y="1474"/>
                  </a:lnTo>
                  <a:lnTo>
                    <a:pt x="92" y="1484"/>
                  </a:lnTo>
                  <a:lnTo>
                    <a:pt x="84" y="1490"/>
                  </a:lnTo>
                  <a:lnTo>
                    <a:pt x="76" y="1492"/>
                  </a:lnTo>
                  <a:lnTo>
                    <a:pt x="70" y="1492"/>
                  </a:lnTo>
                  <a:lnTo>
                    <a:pt x="64" y="1492"/>
                  </a:lnTo>
                  <a:lnTo>
                    <a:pt x="66" y="1450"/>
                  </a:lnTo>
                  <a:lnTo>
                    <a:pt x="50" y="1428"/>
                  </a:lnTo>
                  <a:lnTo>
                    <a:pt x="14" y="1398"/>
                  </a:lnTo>
                  <a:lnTo>
                    <a:pt x="14" y="1386"/>
                  </a:lnTo>
                  <a:lnTo>
                    <a:pt x="18" y="1376"/>
                  </a:lnTo>
                  <a:lnTo>
                    <a:pt x="26" y="1358"/>
                  </a:lnTo>
                  <a:lnTo>
                    <a:pt x="24" y="1328"/>
                  </a:lnTo>
                  <a:lnTo>
                    <a:pt x="24" y="1316"/>
                  </a:lnTo>
                  <a:lnTo>
                    <a:pt x="20" y="1304"/>
                  </a:lnTo>
                  <a:lnTo>
                    <a:pt x="0" y="1278"/>
                  </a:lnTo>
                  <a:lnTo>
                    <a:pt x="0" y="1244"/>
                  </a:lnTo>
                  <a:lnTo>
                    <a:pt x="100" y="1268"/>
                  </a:lnTo>
                  <a:lnTo>
                    <a:pt x="274" y="1270"/>
                  </a:lnTo>
                  <a:lnTo>
                    <a:pt x="306" y="1278"/>
                  </a:lnTo>
                  <a:lnTo>
                    <a:pt x="326" y="1284"/>
                  </a:lnTo>
                  <a:lnTo>
                    <a:pt x="344" y="1290"/>
                  </a:lnTo>
                  <a:lnTo>
                    <a:pt x="400" y="1336"/>
                  </a:lnTo>
                  <a:lnTo>
                    <a:pt x="414" y="1342"/>
                  </a:lnTo>
                  <a:lnTo>
                    <a:pt x="466" y="1350"/>
                  </a:lnTo>
                  <a:lnTo>
                    <a:pt x="490" y="1366"/>
                  </a:lnTo>
                  <a:lnTo>
                    <a:pt x="556" y="1388"/>
                  </a:lnTo>
                  <a:lnTo>
                    <a:pt x="562" y="1392"/>
                  </a:lnTo>
                  <a:lnTo>
                    <a:pt x="568" y="1398"/>
                  </a:lnTo>
                  <a:lnTo>
                    <a:pt x="584" y="1412"/>
                  </a:lnTo>
                  <a:lnTo>
                    <a:pt x="594" y="1418"/>
                  </a:lnTo>
                  <a:lnTo>
                    <a:pt x="604" y="1420"/>
                  </a:lnTo>
                  <a:lnTo>
                    <a:pt x="614" y="1418"/>
                  </a:lnTo>
                  <a:lnTo>
                    <a:pt x="628" y="1412"/>
                  </a:lnTo>
                  <a:lnTo>
                    <a:pt x="632" y="1406"/>
                  </a:lnTo>
                  <a:lnTo>
                    <a:pt x="638" y="1400"/>
                  </a:lnTo>
                  <a:lnTo>
                    <a:pt x="650" y="1392"/>
                  </a:lnTo>
                  <a:lnTo>
                    <a:pt x="666" y="1386"/>
                  </a:lnTo>
                  <a:lnTo>
                    <a:pt x="680" y="1380"/>
                  </a:lnTo>
                  <a:lnTo>
                    <a:pt x="696" y="1368"/>
                  </a:lnTo>
                  <a:lnTo>
                    <a:pt x="708" y="1360"/>
                  </a:lnTo>
                  <a:lnTo>
                    <a:pt x="724" y="1354"/>
                  </a:lnTo>
                  <a:lnTo>
                    <a:pt x="746" y="1350"/>
                  </a:lnTo>
                  <a:lnTo>
                    <a:pt x="746" y="1346"/>
                  </a:lnTo>
                  <a:lnTo>
                    <a:pt x="750" y="1344"/>
                  </a:lnTo>
                  <a:lnTo>
                    <a:pt x="758" y="1340"/>
                  </a:lnTo>
                  <a:lnTo>
                    <a:pt x="768" y="1336"/>
                  </a:lnTo>
                  <a:lnTo>
                    <a:pt x="778" y="1332"/>
                  </a:lnTo>
                  <a:lnTo>
                    <a:pt x="784" y="1332"/>
                  </a:lnTo>
                  <a:lnTo>
                    <a:pt x="792" y="1328"/>
                  </a:lnTo>
                  <a:lnTo>
                    <a:pt x="806" y="1320"/>
                  </a:lnTo>
                  <a:lnTo>
                    <a:pt x="820" y="1310"/>
                  </a:lnTo>
                  <a:lnTo>
                    <a:pt x="828" y="1308"/>
                  </a:lnTo>
                  <a:lnTo>
                    <a:pt x="836" y="1306"/>
                  </a:lnTo>
                  <a:lnTo>
                    <a:pt x="848" y="1300"/>
                  </a:lnTo>
                  <a:lnTo>
                    <a:pt x="862" y="1296"/>
                  </a:lnTo>
                  <a:lnTo>
                    <a:pt x="876" y="1296"/>
                  </a:lnTo>
                  <a:lnTo>
                    <a:pt x="894" y="1296"/>
                  </a:lnTo>
                  <a:lnTo>
                    <a:pt x="918" y="1302"/>
                  </a:lnTo>
                  <a:lnTo>
                    <a:pt x="952" y="1306"/>
                  </a:lnTo>
                  <a:lnTo>
                    <a:pt x="970" y="1306"/>
                  </a:lnTo>
                  <a:lnTo>
                    <a:pt x="986" y="1306"/>
                  </a:lnTo>
                  <a:lnTo>
                    <a:pt x="1000" y="1302"/>
                  </a:lnTo>
                  <a:lnTo>
                    <a:pt x="1006" y="1300"/>
                  </a:lnTo>
                  <a:lnTo>
                    <a:pt x="1010" y="1296"/>
                  </a:lnTo>
                  <a:lnTo>
                    <a:pt x="1028" y="1294"/>
                  </a:lnTo>
                  <a:lnTo>
                    <a:pt x="1044" y="1286"/>
                  </a:lnTo>
                  <a:lnTo>
                    <a:pt x="1060" y="1278"/>
                  </a:lnTo>
                  <a:lnTo>
                    <a:pt x="1074" y="1266"/>
                  </a:lnTo>
                  <a:lnTo>
                    <a:pt x="1086" y="1254"/>
                  </a:lnTo>
                  <a:lnTo>
                    <a:pt x="1100" y="1240"/>
                  </a:lnTo>
                  <a:lnTo>
                    <a:pt x="1122" y="1212"/>
                  </a:lnTo>
                  <a:lnTo>
                    <a:pt x="1156" y="1182"/>
                  </a:lnTo>
                  <a:lnTo>
                    <a:pt x="1170" y="1170"/>
                  </a:lnTo>
                  <a:lnTo>
                    <a:pt x="1186" y="1158"/>
                  </a:lnTo>
                  <a:lnTo>
                    <a:pt x="1202" y="1150"/>
                  </a:lnTo>
                  <a:lnTo>
                    <a:pt x="1210" y="1146"/>
                  </a:lnTo>
                  <a:lnTo>
                    <a:pt x="1218" y="1138"/>
                  </a:lnTo>
                  <a:lnTo>
                    <a:pt x="1216" y="1112"/>
                  </a:lnTo>
                  <a:lnTo>
                    <a:pt x="1182" y="1080"/>
                  </a:lnTo>
                  <a:lnTo>
                    <a:pt x="1176" y="1058"/>
                  </a:lnTo>
                  <a:lnTo>
                    <a:pt x="1178" y="1032"/>
                  </a:lnTo>
                  <a:lnTo>
                    <a:pt x="1180" y="1020"/>
                  </a:lnTo>
                  <a:lnTo>
                    <a:pt x="1182" y="1010"/>
                  </a:lnTo>
                  <a:lnTo>
                    <a:pt x="1186" y="1002"/>
                  </a:lnTo>
                  <a:lnTo>
                    <a:pt x="1192" y="994"/>
                  </a:lnTo>
                  <a:lnTo>
                    <a:pt x="1200" y="986"/>
                  </a:lnTo>
                  <a:lnTo>
                    <a:pt x="1212" y="982"/>
                  </a:lnTo>
                  <a:lnTo>
                    <a:pt x="1214" y="978"/>
                  </a:lnTo>
                  <a:lnTo>
                    <a:pt x="1216" y="976"/>
                  </a:lnTo>
                  <a:lnTo>
                    <a:pt x="1220" y="978"/>
                  </a:lnTo>
                  <a:lnTo>
                    <a:pt x="1226" y="982"/>
                  </a:lnTo>
                  <a:lnTo>
                    <a:pt x="1260" y="1006"/>
                  </a:lnTo>
                  <a:lnTo>
                    <a:pt x="1286" y="1014"/>
                  </a:lnTo>
                  <a:lnTo>
                    <a:pt x="1314" y="1014"/>
                  </a:lnTo>
                  <a:lnTo>
                    <a:pt x="1326" y="1010"/>
                  </a:lnTo>
                  <a:lnTo>
                    <a:pt x="1336" y="1002"/>
                  </a:lnTo>
                  <a:lnTo>
                    <a:pt x="1348" y="992"/>
                  </a:lnTo>
                  <a:lnTo>
                    <a:pt x="1358" y="980"/>
                  </a:lnTo>
                  <a:lnTo>
                    <a:pt x="1380" y="956"/>
                  </a:lnTo>
                  <a:lnTo>
                    <a:pt x="1398" y="932"/>
                  </a:lnTo>
                  <a:lnTo>
                    <a:pt x="1404" y="928"/>
                  </a:lnTo>
                  <a:lnTo>
                    <a:pt x="1410" y="924"/>
                  </a:lnTo>
                  <a:lnTo>
                    <a:pt x="1416" y="924"/>
                  </a:lnTo>
                  <a:lnTo>
                    <a:pt x="1424" y="922"/>
                  </a:lnTo>
                  <a:lnTo>
                    <a:pt x="1438" y="924"/>
                  </a:lnTo>
                  <a:lnTo>
                    <a:pt x="1454" y="926"/>
                  </a:lnTo>
                  <a:lnTo>
                    <a:pt x="1464" y="918"/>
                  </a:lnTo>
                  <a:lnTo>
                    <a:pt x="1472" y="914"/>
                  </a:lnTo>
                  <a:lnTo>
                    <a:pt x="1492" y="906"/>
                  </a:lnTo>
                  <a:lnTo>
                    <a:pt x="1518" y="882"/>
                  </a:lnTo>
                  <a:lnTo>
                    <a:pt x="1522" y="880"/>
                  </a:lnTo>
                  <a:lnTo>
                    <a:pt x="1524" y="876"/>
                  </a:lnTo>
                  <a:lnTo>
                    <a:pt x="1530" y="866"/>
                  </a:lnTo>
                  <a:lnTo>
                    <a:pt x="1534" y="848"/>
                  </a:lnTo>
                  <a:lnTo>
                    <a:pt x="1540" y="832"/>
                  </a:lnTo>
                  <a:lnTo>
                    <a:pt x="1546" y="822"/>
                  </a:lnTo>
                  <a:lnTo>
                    <a:pt x="1554" y="816"/>
                  </a:lnTo>
                  <a:lnTo>
                    <a:pt x="1562" y="812"/>
                  </a:lnTo>
                  <a:lnTo>
                    <a:pt x="1580" y="806"/>
                  </a:lnTo>
                  <a:lnTo>
                    <a:pt x="1594" y="804"/>
                  </a:lnTo>
                  <a:lnTo>
                    <a:pt x="1610" y="798"/>
                  </a:lnTo>
                  <a:lnTo>
                    <a:pt x="1620" y="786"/>
                  </a:lnTo>
                  <a:lnTo>
                    <a:pt x="1632" y="776"/>
                  </a:lnTo>
                  <a:lnTo>
                    <a:pt x="1646" y="768"/>
                  </a:lnTo>
                  <a:lnTo>
                    <a:pt x="1660" y="760"/>
                  </a:lnTo>
                  <a:lnTo>
                    <a:pt x="1670" y="754"/>
                  </a:lnTo>
                  <a:lnTo>
                    <a:pt x="1680" y="752"/>
                  </a:lnTo>
                  <a:lnTo>
                    <a:pt x="1696" y="750"/>
                  </a:lnTo>
                  <a:lnTo>
                    <a:pt x="1712" y="750"/>
                  </a:lnTo>
                  <a:lnTo>
                    <a:pt x="1746" y="752"/>
                  </a:lnTo>
                  <a:lnTo>
                    <a:pt x="1776" y="756"/>
                  </a:lnTo>
                  <a:lnTo>
                    <a:pt x="1792" y="748"/>
                  </a:lnTo>
                  <a:lnTo>
                    <a:pt x="1798" y="740"/>
                  </a:lnTo>
                  <a:lnTo>
                    <a:pt x="1802" y="730"/>
                  </a:lnTo>
                  <a:lnTo>
                    <a:pt x="1804" y="720"/>
                  </a:lnTo>
                  <a:lnTo>
                    <a:pt x="1804" y="712"/>
                  </a:lnTo>
                  <a:lnTo>
                    <a:pt x="1802" y="702"/>
                  </a:lnTo>
                  <a:lnTo>
                    <a:pt x="1798" y="694"/>
                  </a:lnTo>
                  <a:lnTo>
                    <a:pt x="1790" y="680"/>
                  </a:lnTo>
                  <a:lnTo>
                    <a:pt x="1764" y="656"/>
                  </a:lnTo>
                  <a:lnTo>
                    <a:pt x="1718" y="628"/>
                  </a:lnTo>
                  <a:lnTo>
                    <a:pt x="1716" y="622"/>
                  </a:lnTo>
                  <a:lnTo>
                    <a:pt x="1712" y="614"/>
                  </a:lnTo>
                  <a:lnTo>
                    <a:pt x="1702" y="604"/>
                  </a:lnTo>
                  <a:lnTo>
                    <a:pt x="1688" y="590"/>
                  </a:lnTo>
                  <a:lnTo>
                    <a:pt x="1656" y="590"/>
                  </a:lnTo>
                  <a:lnTo>
                    <a:pt x="1640" y="608"/>
                  </a:lnTo>
                  <a:lnTo>
                    <a:pt x="1610" y="608"/>
                  </a:lnTo>
                  <a:lnTo>
                    <a:pt x="1604" y="644"/>
                  </a:lnTo>
                  <a:lnTo>
                    <a:pt x="1596" y="646"/>
                  </a:lnTo>
                  <a:lnTo>
                    <a:pt x="1586" y="646"/>
                  </a:lnTo>
                  <a:lnTo>
                    <a:pt x="1578" y="644"/>
                  </a:lnTo>
                  <a:lnTo>
                    <a:pt x="1570" y="642"/>
                  </a:lnTo>
                  <a:lnTo>
                    <a:pt x="1554" y="634"/>
                  </a:lnTo>
                  <a:lnTo>
                    <a:pt x="1544" y="630"/>
                  </a:lnTo>
                  <a:lnTo>
                    <a:pt x="1516" y="630"/>
                  </a:lnTo>
                  <a:lnTo>
                    <a:pt x="1504" y="634"/>
                  </a:lnTo>
                  <a:lnTo>
                    <a:pt x="1494" y="640"/>
                  </a:lnTo>
                  <a:lnTo>
                    <a:pt x="1476" y="654"/>
                  </a:lnTo>
                  <a:lnTo>
                    <a:pt x="1466" y="654"/>
                  </a:lnTo>
                  <a:lnTo>
                    <a:pt x="1456" y="650"/>
                  </a:lnTo>
                  <a:lnTo>
                    <a:pt x="1450" y="646"/>
                  </a:lnTo>
                  <a:lnTo>
                    <a:pt x="1446" y="640"/>
                  </a:lnTo>
                  <a:lnTo>
                    <a:pt x="1442" y="634"/>
                  </a:lnTo>
                  <a:lnTo>
                    <a:pt x="1440" y="628"/>
                  </a:lnTo>
                  <a:lnTo>
                    <a:pt x="1440" y="616"/>
                  </a:lnTo>
                  <a:lnTo>
                    <a:pt x="1470" y="588"/>
                  </a:lnTo>
                  <a:lnTo>
                    <a:pt x="1468" y="556"/>
                  </a:lnTo>
                  <a:lnTo>
                    <a:pt x="1470" y="544"/>
                  </a:lnTo>
                  <a:lnTo>
                    <a:pt x="1470" y="532"/>
                  </a:lnTo>
                  <a:lnTo>
                    <a:pt x="1480" y="512"/>
                  </a:lnTo>
                  <a:lnTo>
                    <a:pt x="1488" y="494"/>
                  </a:lnTo>
                  <a:lnTo>
                    <a:pt x="1488" y="472"/>
                  </a:lnTo>
                  <a:lnTo>
                    <a:pt x="1490" y="456"/>
                  </a:lnTo>
                  <a:lnTo>
                    <a:pt x="1494" y="440"/>
                  </a:lnTo>
                  <a:lnTo>
                    <a:pt x="1502" y="426"/>
                  </a:lnTo>
                  <a:lnTo>
                    <a:pt x="1522" y="426"/>
                  </a:lnTo>
                  <a:lnTo>
                    <a:pt x="1546" y="430"/>
                  </a:lnTo>
                  <a:lnTo>
                    <a:pt x="1574" y="432"/>
                  </a:lnTo>
                  <a:lnTo>
                    <a:pt x="1588" y="430"/>
                  </a:lnTo>
                  <a:lnTo>
                    <a:pt x="1602" y="428"/>
                  </a:lnTo>
                  <a:lnTo>
                    <a:pt x="1616" y="424"/>
                  </a:lnTo>
                  <a:lnTo>
                    <a:pt x="1628" y="416"/>
                  </a:lnTo>
                  <a:lnTo>
                    <a:pt x="1642" y="404"/>
                  </a:lnTo>
                  <a:lnTo>
                    <a:pt x="1658" y="390"/>
                  </a:lnTo>
                  <a:lnTo>
                    <a:pt x="1672" y="376"/>
                  </a:lnTo>
                  <a:lnTo>
                    <a:pt x="1684" y="362"/>
                  </a:lnTo>
                  <a:lnTo>
                    <a:pt x="1684" y="332"/>
                  </a:lnTo>
                  <a:lnTo>
                    <a:pt x="1686" y="296"/>
                  </a:lnTo>
                  <a:lnTo>
                    <a:pt x="1688" y="278"/>
                  </a:lnTo>
                  <a:lnTo>
                    <a:pt x="1692" y="262"/>
                  </a:lnTo>
                  <a:lnTo>
                    <a:pt x="1698" y="250"/>
                  </a:lnTo>
                  <a:lnTo>
                    <a:pt x="1702" y="246"/>
                  </a:lnTo>
                  <a:lnTo>
                    <a:pt x="1708" y="242"/>
                  </a:lnTo>
                  <a:lnTo>
                    <a:pt x="1714" y="232"/>
                  </a:lnTo>
                  <a:lnTo>
                    <a:pt x="1720" y="220"/>
                  </a:lnTo>
                  <a:lnTo>
                    <a:pt x="1724" y="198"/>
                  </a:lnTo>
                  <a:lnTo>
                    <a:pt x="1730" y="176"/>
                  </a:lnTo>
                  <a:lnTo>
                    <a:pt x="1736" y="166"/>
                  </a:lnTo>
                  <a:lnTo>
                    <a:pt x="1742" y="158"/>
                  </a:lnTo>
                  <a:lnTo>
                    <a:pt x="1742" y="116"/>
                  </a:lnTo>
                  <a:lnTo>
                    <a:pt x="1738" y="108"/>
                  </a:lnTo>
                  <a:lnTo>
                    <a:pt x="1716" y="82"/>
                  </a:lnTo>
                  <a:lnTo>
                    <a:pt x="1696" y="72"/>
                  </a:lnTo>
                  <a:lnTo>
                    <a:pt x="1696" y="62"/>
                  </a:lnTo>
                  <a:lnTo>
                    <a:pt x="1698" y="54"/>
                  </a:lnTo>
                  <a:lnTo>
                    <a:pt x="1702" y="46"/>
                  </a:lnTo>
                  <a:lnTo>
                    <a:pt x="1706" y="40"/>
                  </a:lnTo>
                  <a:lnTo>
                    <a:pt x="1712" y="34"/>
                  </a:lnTo>
                  <a:lnTo>
                    <a:pt x="1720" y="28"/>
                  </a:lnTo>
                  <a:lnTo>
                    <a:pt x="1736" y="20"/>
                  </a:lnTo>
                  <a:lnTo>
                    <a:pt x="1744" y="20"/>
                  </a:lnTo>
                  <a:lnTo>
                    <a:pt x="1750" y="16"/>
                  </a:lnTo>
                  <a:lnTo>
                    <a:pt x="1764" y="10"/>
                  </a:lnTo>
                  <a:lnTo>
                    <a:pt x="1778" y="4"/>
                  </a:lnTo>
                  <a:lnTo>
                    <a:pt x="1784" y="2"/>
                  </a:lnTo>
                  <a:lnTo>
                    <a:pt x="1794" y="0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804" y="16"/>
                  </a:lnTo>
                  <a:lnTo>
                    <a:pt x="1800" y="42"/>
                  </a:lnTo>
                  <a:lnTo>
                    <a:pt x="1792" y="52"/>
                  </a:lnTo>
                  <a:lnTo>
                    <a:pt x="1786" y="58"/>
                  </a:lnTo>
                  <a:lnTo>
                    <a:pt x="1782" y="66"/>
                  </a:lnTo>
                  <a:lnTo>
                    <a:pt x="1780" y="78"/>
                  </a:lnTo>
                  <a:lnTo>
                    <a:pt x="1804" y="96"/>
                  </a:lnTo>
                  <a:lnTo>
                    <a:pt x="1810" y="104"/>
                  </a:lnTo>
                  <a:lnTo>
                    <a:pt x="1816" y="110"/>
                  </a:lnTo>
                  <a:lnTo>
                    <a:pt x="1826" y="114"/>
                  </a:lnTo>
                  <a:lnTo>
                    <a:pt x="1842" y="116"/>
                  </a:lnTo>
                  <a:lnTo>
                    <a:pt x="1848" y="80"/>
                  </a:lnTo>
                  <a:lnTo>
                    <a:pt x="1856" y="80"/>
                  </a:lnTo>
                  <a:lnTo>
                    <a:pt x="1866" y="80"/>
                  </a:lnTo>
                  <a:lnTo>
                    <a:pt x="1878" y="84"/>
                  </a:lnTo>
                  <a:lnTo>
                    <a:pt x="1892" y="92"/>
                  </a:lnTo>
                  <a:lnTo>
                    <a:pt x="1900" y="104"/>
                  </a:lnTo>
                  <a:lnTo>
                    <a:pt x="1904" y="122"/>
                  </a:lnTo>
                  <a:lnTo>
                    <a:pt x="1908" y="140"/>
                  </a:lnTo>
                  <a:lnTo>
                    <a:pt x="1914" y="160"/>
                  </a:lnTo>
                  <a:lnTo>
                    <a:pt x="1920" y="168"/>
                  </a:lnTo>
                  <a:lnTo>
                    <a:pt x="1926" y="178"/>
                  </a:lnTo>
                  <a:lnTo>
                    <a:pt x="1938" y="184"/>
                  </a:lnTo>
                  <a:lnTo>
                    <a:pt x="1968" y="182"/>
                  </a:lnTo>
                  <a:lnTo>
                    <a:pt x="1978" y="178"/>
                  </a:lnTo>
                  <a:lnTo>
                    <a:pt x="1988" y="174"/>
                  </a:lnTo>
                  <a:lnTo>
                    <a:pt x="2010" y="172"/>
                  </a:lnTo>
                  <a:lnTo>
                    <a:pt x="2022" y="168"/>
                  </a:lnTo>
                  <a:lnTo>
                    <a:pt x="2032" y="166"/>
                  </a:lnTo>
                  <a:lnTo>
                    <a:pt x="2042" y="160"/>
                  </a:lnTo>
                  <a:lnTo>
                    <a:pt x="2052" y="152"/>
                  </a:lnTo>
                  <a:lnTo>
                    <a:pt x="2060" y="138"/>
                  </a:lnTo>
                  <a:lnTo>
                    <a:pt x="2068" y="128"/>
                  </a:lnTo>
                  <a:lnTo>
                    <a:pt x="2076" y="122"/>
                  </a:lnTo>
                  <a:lnTo>
                    <a:pt x="2084" y="118"/>
                  </a:lnTo>
                  <a:lnTo>
                    <a:pt x="2094" y="120"/>
                  </a:lnTo>
                  <a:lnTo>
                    <a:pt x="2104" y="124"/>
                  </a:lnTo>
                  <a:lnTo>
                    <a:pt x="2114" y="132"/>
                  </a:lnTo>
                  <a:lnTo>
                    <a:pt x="2126" y="146"/>
                  </a:lnTo>
                  <a:lnTo>
                    <a:pt x="2146" y="200"/>
                  </a:lnTo>
                  <a:lnTo>
                    <a:pt x="2142" y="220"/>
                  </a:lnTo>
                  <a:lnTo>
                    <a:pt x="2136" y="246"/>
                  </a:lnTo>
                  <a:lnTo>
                    <a:pt x="2128" y="274"/>
                  </a:lnTo>
                  <a:lnTo>
                    <a:pt x="2118" y="296"/>
                  </a:lnTo>
                  <a:lnTo>
                    <a:pt x="2118" y="320"/>
                  </a:lnTo>
                  <a:lnTo>
                    <a:pt x="2142" y="366"/>
                  </a:lnTo>
                  <a:lnTo>
                    <a:pt x="2140" y="374"/>
                  </a:lnTo>
                  <a:lnTo>
                    <a:pt x="2138" y="384"/>
                  </a:lnTo>
                  <a:lnTo>
                    <a:pt x="2130" y="406"/>
                  </a:lnTo>
                  <a:lnTo>
                    <a:pt x="2128" y="418"/>
                  </a:lnTo>
                  <a:lnTo>
                    <a:pt x="2130" y="428"/>
                  </a:lnTo>
                  <a:lnTo>
                    <a:pt x="2136" y="440"/>
                  </a:lnTo>
                  <a:lnTo>
                    <a:pt x="2140" y="444"/>
                  </a:lnTo>
                  <a:lnTo>
                    <a:pt x="2148" y="450"/>
                  </a:lnTo>
                  <a:lnTo>
                    <a:pt x="2150" y="462"/>
                  </a:lnTo>
                  <a:lnTo>
                    <a:pt x="2150" y="476"/>
                  </a:lnTo>
                  <a:lnTo>
                    <a:pt x="2148" y="510"/>
                  </a:lnTo>
                  <a:lnTo>
                    <a:pt x="2126" y="514"/>
                  </a:lnTo>
                  <a:lnTo>
                    <a:pt x="2122" y="508"/>
                  </a:lnTo>
                  <a:lnTo>
                    <a:pt x="2118" y="502"/>
                  </a:lnTo>
                  <a:lnTo>
                    <a:pt x="2116" y="492"/>
                  </a:lnTo>
                  <a:lnTo>
                    <a:pt x="2118" y="476"/>
                  </a:lnTo>
                  <a:lnTo>
                    <a:pt x="2114" y="466"/>
                  </a:lnTo>
                  <a:lnTo>
                    <a:pt x="2108" y="458"/>
                  </a:lnTo>
                  <a:lnTo>
                    <a:pt x="2094" y="460"/>
                  </a:lnTo>
                  <a:lnTo>
                    <a:pt x="2086" y="462"/>
                  </a:lnTo>
                  <a:lnTo>
                    <a:pt x="2084" y="466"/>
                  </a:lnTo>
                  <a:lnTo>
                    <a:pt x="2082" y="470"/>
                  </a:lnTo>
                  <a:lnTo>
                    <a:pt x="2084" y="484"/>
                  </a:lnTo>
                  <a:lnTo>
                    <a:pt x="2082" y="492"/>
                  </a:lnTo>
                  <a:lnTo>
                    <a:pt x="2078" y="500"/>
                  </a:lnTo>
                  <a:lnTo>
                    <a:pt x="2064" y="514"/>
                  </a:lnTo>
                  <a:lnTo>
                    <a:pt x="2054" y="528"/>
                  </a:lnTo>
                  <a:lnTo>
                    <a:pt x="2046" y="544"/>
                  </a:lnTo>
                  <a:lnTo>
                    <a:pt x="2042" y="564"/>
                  </a:lnTo>
                  <a:lnTo>
                    <a:pt x="2034" y="576"/>
                  </a:lnTo>
                  <a:lnTo>
                    <a:pt x="2024" y="586"/>
                  </a:lnTo>
                  <a:lnTo>
                    <a:pt x="2012" y="598"/>
                  </a:lnTo>
                  <a:lnTo>
                    <a:pt x="2002" y="606"/>
                  </a:lnTo>
                  <a:lnTo>
                    <a:pt x="2000" y="642"/>
                  </a:lnTo>
                  <a:lnTo>
                    <a:pt x="2008" y="654"/>
                  </a:lnTo>
                  <a:lnTo>
                    <a:pt x="2020" y="674"/>
                  </a:lnTo>
                  <a:lnTo>
                    <a:pt x="2054" y="694"/>
                  </a:lnTo>
                  <a:lnTo>
                    <a:pt x="2078" y="692"/>
                  </a:lnTo>
                  <a:lnTo>
                    <a:pt x="2094" y="668"/>
                  </a:lnTo>
                  <a:lnTo>
                    <a:pt x="2100" y="680"/>
                  </a:lnTo>
                  <a:lnTo>
                    <a:pt x="2104" y="690"/>
                  </a:lnTo>
                  <a:lnTo>
                    <a:pt x="2106" y="702"/>
                  </a:lnTo>
                  <a:lnTo>
                    <a:pt x="2086" y="708"/>
                  </a:lnTo>
                  <a:lnTo>
                    <a:pt x="2068" y="716"/>
                  </a:lnTo>
                  <a:lnTo>
                    <a:pt x="2068" y="724"/>
                  </a:lnTo>
                  <a:lnTo>
                    <a:pt x="2070" y="732"/>
                  </a:lnTo>
                  <a:lnTo>
                    <a:pt x="2070" y="738"/>
                  </a:lnTo>
                  <a:lnTo>
                    <a:pt x="2074" y="742"/>
                  </a:lnTo>
                  <a:lnTo>
                    <a:pt x="2078" y="748"/>
                  </a:lnTo>
                  <a:lnTo>
                    <a:pt x="2084" y="750"/>
                  </a:lnTo>
                  <a:lnTo>
                    <a:pt x="2064" y="778"/>
                  </a:lnTo>
                  <a:lnTo>
                    <a:pt x="2052" y="790"/>
                  </a:lnTo>
                  <a:lnTo>
                    <a:pt x="2040" y="800"/>
                  </a:lnTo>
                  <a:lnTo>
                    <a:pt x="2026" y="796"/>
                  </a:lnTo>
                  <a:lnTo>
                    <a:pt x="1986" y="770"/>
                  </a:lnTo>
                  <a:lnTo>
                    <a:pt x="1968" y="770"/>
                  </a:lnTo>
                  <a:lnTo>
                    <a:pt x="1960" y="780"/>
                  </a:lnTo>
                  <a:lnTo>
                    <a:pt x="1958" y="786"/>
                  </a:lnTo>
                  <a:lnTo>
                    <a:pt x="1956" y="792"/>
                  </a:lnTo>
                  <a:lnTo>
                    <a:pt x="1958" y="818"/>
                  </a:lnTo>
                  <a:lnTo>
                    <a:pt x="1962" y="824"/>
                  </a:lnTo>
                  <a:lnTo>
                    <a:pt x="1968" y="828"/>
                  </a:lnTo>
                  <a:lnTo>
                    <a:pt x="1982" y="838"/>
                  </a:lnTo>
                  <a:lnTo>
                    <a:pt x="2000" y="852"/>
                  </a:lnTo>
                  <a:lnTo>
                    <a:pt x="2008" y="860"/>
                  </a:lnTo>
                  <a:lnTo>
                    <a:pt x="2016" y="870"/>
                  </a:lnTo>
                  <a:lnTo>
                    <a:pt x="2016" y="908"/>
                  </a:lnTo>
                  <a:lnTo>
                    <a:pt x="2024" y="920"/>
                  </a:lnTo>
                  <a:lnTo>
                    <a:pt x="2032" y="938"/>
                  </a:lnTo>
                  <a:lnTo>
                    <a:pt x="2046" y="976"/>
                  </a:lnTo>
                  <a:lnTo>
                    <a:pt x="2054" y="986"/>
                  </a:lnTo>
                  <a:lnTo>
                    <a:pt x="2070" y="986"/>
                  </a:lnTo>
                  <a:lnTo>
                    <a:pt x="2084" y="958"/>
                  </a:lnTo>
                  <a:lnTo>
                    <a:pt x="2110" y="940"/>
                  </a:lnTo>
                  <a:lnTo>
                    <a:pt x="2124" y="962"/>
                  </a:lnTo>
                  <a:lnTo>
                    <a:pt x="2134" y="976"/>
                  </a:lnTo>
                  <a:lnTo>
                    <a:pt x="2142" y="994"/>
                  </a:lnTo>
                  <a:lnTo>
                    <a:pt x="2144" y="1010"/>
                  </a:lnTo>
                  <a:lnTo>
                    <a:pt x="2150" y="1026"/>
                  </a:lnTo>
                  <a:lnTo>
                    <a:pt x="2154" y="1034"/>
                  </a:lnTo>
                  <a:lnTo>
                    <a:pt x="2160" y="1040"/>
                  </a:lnTo>
                  <a:lnTo>
                    <a:pt x="2168" y="1048"/>
                  </a:lnTo>
                  <a:lnTo>
                    <a:pt x="2178" y="1054"/>
                  </a:lnTo>
                  <a:lnTo>
                    <a:pt x="2182" y="1062"/>
                  </a:lnTo>
                  <a:lnTo>
                    <a:pt x="2180" y="1074"/>
                  </a:lnTo>
                  <a:lnTo>
                    <a:pt x="2180" y="1088"/>
                  </a:lnTo>
                  <a:lnTo>
                    <a:pt x="2180" y="1120"/>
                  </a:lnTo>
                  <a:lnTo>
                    <a:pt x="2168" y="1132"/>
                  </a:lnTo>
                  <a:lnTo>
                    <a:pt x="2156" y="1130"/>
                  </a:lnTo>
                  <a:lnTo>
                    <a:pt x="2150" y="1126"/>
                  </a:lnTo>
                  <a:lnTo>
                    <a:pt x="2138" y="1120"/>
                  </a:lnTo>
                  <a:lnTo>
                    <a:pt x="2108" y="1122"/>
                  </a:lnTo>
                  <a:lnTo>
                    <a:pt x="2096" y="1124"/>
                  </a:lnTo>
                  <a:lnTo>
                    <a:pt x="2088" y="1128"/>
                  </a:lnTo>
                  <a:lnTo>
                    <a:pt x="2080" y="1134"/>
                  </a:lnTo>
                  <a:lnTo>
                    <a:pt x="2074" y="1140"/>
                  </a:lnTo>
                  <a:lnTo>
                    <a:pt x="2062" y="1162"/>
                  </a:lnTo>
                  <a:lnTo>
                    <a:pt x="2058" y="1166"/>
                  </a:lnTo>
                  <a:lnTo>
                    <a:pt x="2054" y="1170"/>
                  </a:lnTo>
                  <a:lnTo>
                    <a:pt x="2052" y="1176"/>
                  </a:lnTo>
                  <a:lnTo>
                    <a:pt x="2046" y="1182"/>
                  </a:lnTo>
                  <a:lnTo>
                    <a:pt x="2028" y="1196"/>
                  </a:lnTo>
                  <a:lnTo>
                    <a:pt x="1994" y="1218"/>
                  </a:lnTo>
                  <a:lnTo>
                    <a:pt x="1988" y="1228"/>
                  </a:lnTo>
                  <a:lnTo>
                    <a:pt x="1974" y="1238"/>
                  </a:lnTo>
                  <a:lnTo>
                    <a:pt x="1948" y="1256"/>
                  </a:lnTo>
                  <a:lnTo>
                    <a:pt x="1938" y="1268"/>
                  </a:lnTo>
                  <a:lnTo>
                    <a:pt x="1920" y="1272"/>
                  </a:lnTo>
                  <a:lnTo>
                    <a:pt x="1902" y="1254"/>
                  </a:lnTo>
                  <a:lnTo>
                    <a:pt x="1894" y="1236"/>
                  </a:lnTo>
                  <a:lnTo>
                    <a:pt x="1890" y="1230"/>
                  </a:lnTo>
                  <a:lnTo>
                    <a:pt x="1884" y="1226"/>
                  </a:lnTo>
                  <a:lnTo>
                    <a:pt x="1880" y="1222"/>
                  </a:lnTo>
                  <a:lnTo>
                    <a:pt x="1874" y="1222"/>
                  </a:lnTo>
                  <a:lnTo>
                    <a:pt x="1860" y="1220"/>
                  </a:lnTo>
                  <a:lnTo>
                    <a:pt x="1856" y="1228"/>
                  </a:lnTo>
                  <a:lnTo>
                    <a:pt x="1854" y="1238"/>
                  </a:lnTo>
                  <a:lnTo>
                    <a:pt x="1852" y="1248"/>
                  </a:lnTo>
                  <a:lnTo>
                    <a:pt x="1850" y="1260"/>
                  </a:lnTo>
                  <a:lnTo>
                    <a:pt x="1852" y="1270"/>
                  </a:lnTo>
                  <a:lnTo>
                    <a:pt x="1854" y="1282"/>
                  </a:lnTo>
                  <a:lnTo>
                    <a:pt x="1860" y="1292"/>
                  </a:lnTo>
                  <a:lnTo>
                    <a:pt x="1868" y="1302"/>
                  </a:lnTo>
                  <a:lnTo>
                    <a:pt x="1872" y="1344"/>
                  </a:lnTo>
                  <a:lnTo>
                    <a:pt x="1846" y="1346"/>
                  </a:lnTo>
                  <a:lnTo>
                    <a:pt x="1824" y="1348"/>
                  </a:lnTo>
                  <a:lnTo>
                    <a:pt x="1812" y="1346"/>
                  </a:lnTo>
                  <a:lnTo>
                    <a:pt x="1802" y="1344"/>
                  </a:lnTo>
                  <a:lnTo>
                    <a:pt x="1794" y="1342"/>
                  </a:lnTo>
                  <a:lnTo>
                    <a:pt x="1786" y="1338"/>
                  </a:lnTo>
                  <a:lnTo>
                    <a:pt x="1782" y="1316"/>
                  </a:lnTo>
                  <a:lnTo>
                    <a:pt x="1776" y="1302"/>
                  </a:lnTo>
                  <a:lnTo>
                    <a:pt x="1768" y="1292"/>
                  </a:lnTo>
                  <a:lnTo>
                    <a:pt x="1758" y="1280"/>
                  </a:lnTo>
                  <a:lnTo>
                    <a:pt x="1732" y="1222"/>
                  </a:lnTo>
                  <a:lnTo>
                    <a:pt x="1720" y="1210"/>
                  </a:lnTo>
                  <a:lnTo>
                    <a:pt x="1712" y="1206"/>
                  </a:lnTo>
                  <a:lnTo>
                    <a:pt x="1706" y="1206"/>
                  </a:lnTo>
                  <a:lnTo>
                    <a:pt x="1696" y="1206"/>
                  </a:lnTo>
                  <a:lnTo>
                    <a:pt x="1684" y="1216"/>
                  </a:lnTo>
                  <a:lnTo>
                    <a:pt x="1670" y="1226"/>
                  </a:lnTo>
                  <a:lnTo>
                    <a:pt x="1658" y="1234"/>
                  </a:lnTo>
                  <a:lnTo>
                    <a:pt x="1646" y="1244"/>
                  </a:lnTo>
                  <a:lnTo>
                    <a:pt x="1642" y="1256"/>
                  </a:lnTo>
                  <a:lnTo>
                    <a:pt x="1640" y="1270"/>
                  </a:lnTo>
                  <a:lnTo>
                    <a:pt x="1640" y="1288"/>
                  </a:lnTo>
                  <a:lnTo>
                    <a:pt x="1644" y="1306"/>
                  </a:lnTo>
                  <a:lnTo>
                    <a:pt x="1580" y="1312"/>
                  </a:lnTo>
                  <a:lnTo>
                    <a:pt x="1524" y="1346"/>
                  </a:lnTo>
                  <a:lnTo>
                    <a:pt x="1516" y="1362"/>
                  </a:lnTo>
                  <a:lnTo>
                    <a:pt x="1510" y="1368"/>
                  </a:lnTo>
                  <a:lnTo>
                    <a:pt x="1508" y="1370"/>
                  </a:lnTo>
                  <a:lnTo>
                    <a:pt x="1504" y="1370"/>
                  </a:lnTo>
                  <a:lnTo>
                    <a:pt x="1492" y="1362"/>
                  </a:lnTo>
                  <a:lnTo>
                    <a:pt x="1486" y="1356"/>
                  </a:lnTo>
                  <a:lnTo>
                    <a:pt x="1484" y="1348"/>
                  </a:lnTo>
                  <a:lnTo>
                    <a:pt x="1482" y="1342"/>
                  </a:lnTo>
                  <a:lnTo>
                    <a:pt x="1494" y="1334"/>
                  </a:lnTo>
                  <a:lnTo>
                    <a:pt x="1492" y="1322"/>
                  </a:lnTo>
                  <a:lnTo>
                    <a:pt x="1490" y="1312"/>
                  </a:lnTo>
                  <a:lnTo>
                    <a:pt x="1486" y="1304"/>
                  </a:lnTo>
                  <a:lnTo>
                    <a:pt x="1480" y="1298"/>
                  </a:lnTo>
                  <a:lnTo>
                    <a:pt x="1474" y="1292"/>
                  </a:lnTo>
                  <a:lnTo>
                    <a:pt x="1466" y="1288"/>
                  </a:lnTo>
                  <a:lnTo>
                    <a:pt x="1458" y="1286"/>
                  </a:lnTo>
                  <a:lnTo>
                    <a:pt x="1450" y="1286"/>
                  </a:lnTo>
                  <a:lnTo>
                    <a:pt x="1440" y="1290"/>
                  </a:lnTo>
                  <a:lnTo>
                    <a:pt x="1434" y="1296"/>
                  </a:lnTo>
                  <a:lnTo>
                    <a:pt x="1428" y="1302"/>
                  </a:lnTo>
                  <a:lnTo>
                    <a:pt x="1424" y="1310"/>
                  </a:lnTo>
                  <a:lnTo>
                    <a:pt x="1424" y="1318"/>
                  </a:lnTo>
                  <a:lnTo>
                    <a:pt x="1424" y="1328"/>
                  </a:lnTo>
                  <a:lnTo>
                    <a:pt x="1428" y="1352"/>
                  </a:lnTo>
                  <a:lnTo>
                    <a:pt x="1408" y="1356"/>
                  </a:lnTo>
                  <a:lnTo>
                    <a:pt x="1404" y="1362"/>
                  </a:lnTo>
                  <a:lnTo>
                    <a:pt x="1402" y="1370"/>
                  </a:lnTo>
                  <a:lnTo>
                    <a:pt x="1392" y="1374"/>
                  </a:lnTo>
                  <a:lnTo>
                    <a:pt x="1392" y="1430"/>
                  </a:lnTo>
                  <a:lnTo>
                    <a:pt x="1412" y="1454"/>
                  </a:lnTo>
                  <a:lnTo>
                    <a:pt x="1412" y="1472"/>
                  </a:lnTo>
                  <a:lnTo>
                    <a:pt x="1402" y="1490"/>
                  </a:lnTo>
                  <a:lnTo>
                    <a:pt x="1380" y="1504"/>
                  </a:lnTo>
                  <a:lnTo>
                    <a:pt x="1356" y="1510"/>
                  </a:lnTo>
                  <a:lnTo>
                    <a:pt x="1336" y="1514"/>
                  </a:lnTo>
                  <a:lnTo>
                    <a:pt x="1314" y="1514"/>
                  </a:lnTo>
                  <a:lnTo>
                    <a:pt x="1298" y="1516"/>
                  </a:lnTo>
                  <a:lnTo>
                    <a:pt x="1288" y="1520"/>
                  </a:lnTo>
                  <a:lnTo>
                    <a:pt x="1280" y="1526"/>
                  </a:lnTo>
                  <a:lnTo>
                    <a:pt x="1270" y="1534"/>
                  </a:lnTo>
                  <a:lnTo>
                    <a:pt x="1256" y="1546"/>
                  </a:lnTo>
                  <a:lnTo>
                    <a:pt x="1244" y="1566"/>
                  </a:lnTo>
                  <a:lnTo>
                    <a:pt x="1228" y="1586"/>
                  </a:lnTo>
                  <a:lnTo>
                    <a:pt x="1192" y="1626"/>
                  </a:lnTo>
                  <a:lnTo>
                    <a:pt x="1168" y="1610"/>
                  </a:lnTo>
                  <a:lnTo>
                    <a:pt x="1140" y="1612"/>
                  </a:lnTo>
                  <a:lnTo>
                    <a:pt x="1136" y="1626"/>
                  </a:lnTo>
                  <a:lnTo>
                    <a:pt x="1132" y="1632"/>
                  </a:lnTo>
                  <a:lnTo>
                    <a:pt x="1128" y="1636"/>
                  </a:lnTo>
                  <a:lnTo>
                    <a:pt x="1124" y="1630"/>
                  </a:lnTo>
                  <a:lnTo>
                    <a:pt x="1118" y="1626"/>
                  </a:lnTo>
                  <a:lnTo>
                    <a:pt x="1108" y="1622"/>
                  </a:lnTo>
                  <a:lnTo>
                    <a:pt x="1100" y="1622"/>
                  </a:lnTo>
                  <a:lnTo>
                    <a:pt x="1092" y="1622"/>
                  </a:lnTo>
                  <a:lnTo>
                    <a:pt x="1088" y="1632"/>
                  </a:lnTo>
                  <a:lnTo>
                    <a:pt x="1082" y="1640"/>
                  </a:lnTo>
                  <a:lnTo>
                    <a:pt x="1076" y="1650"/>
                  </a:lnTo>
                  <a:lnTo>
                    <a:pt x="1066" y="1658"/>
                  </a:lnTo>
                  <a:lnTo>
                    <a:pt x="1056" y="1664"/>
                  </a:lnTo>
                  <a:lnTo>
                    <a:pt x="1046" y="1674"/>
                  </a:lnTo>
                  <a:lnTo>
                    <a:pt x="1038" y="1684"/>
                  </a:lnTo>
                  <a:lnTo>
                    <a:pt x="1030" y="1696"/>
                  </a:lnTo>
                  <a:lnTo>
                    <a:pt x="1014" y="1718"/>
                  </a:lnTo>
                  <a:lnTo>
                    <a:pt x="1004" y="1728"/>
                  </a:lnTo>
                  <a:lnTo>
                    <a:pt x="994" y="1736"/>
                  </a:lnTo>
                  <a:lnTo>
                    <a:pt x="990" y="1748"/>
                  </a:lnTo>
                  <a:lnTo>
                    <a:pt x="988" y="1760"/>
                  </a:lnTo>
                  <a:lnTo>
                    <a:pt x="988" y="1790"/>
                  </a:lnTo>
                  <a:lnTo>
                    <a:pt x="988" y="1798"/>
                  </a:lnTo>
                  <a:lnTo>
                    <a:pt x="988" y="1812"/>
                  </a:lnTo>
                  <a:lnTo>
                    <a:pt x="982" y="1836"/>
                  </a:lnTo>
                  <a:lnTo>
                    <a:pt x="976" y="1840"/>
                  </a:lnTo>
                  <a:lnTo>
                    <a:pt x="946" y="1838"/>
                  </a:lnTo>
                  <a:lnTo>
                    <a:pt x="920" y="1834"/>
                  </a:lnTo>
                  <a:lnTo>
                    <a:pt x="870" y="1826"/>
                  </a:lnTo>
                  <a:lnTo>
                    <a:pt x="838" y="1810"/>
                  </a:lnTo>
                  <a:lnTo>
                    <a:pt x="820" y="1790"/>
                  </a:lnTo>
                  <a:lnTo>
                    <a:pt x="784" y="1782"/>
                  </a:lnTo>
                  <a:lnTo>
                    <a:pt x="784" y="1752"/>
                  </a:lnTo>
                  <a:lnTo>
                    <a:pt x="796" y="1734"/>
                  </a:lnTo>
                  <a:lnTo>
                    <a:pt x="808" y="1716"/>
                  </a:lnTo>
                  <a:lnTo>
                    <a:pt x="816" y="1696"/>
                  </a:lnTo>
                  <a:lnTo>
                    <a:pt x="818" y="1686"/>
                  </a:lnTo>
                  <a:lnTo>
                    <a:pt x="818" y="1676"/>
                  </a:lnTo>
                  <a:lnTo>
                    <a:pt x="814" y="1666"/>
                  </a:lnTo>
                  <a:lnTo>
                    <a:pt x="810" y="1660"/>
                  </a:lnTo>
                  <a:lnTo>
                    <a:pt x="804" y="1656"/>
                  </a:lnTo>
                  <a:lnTo>
                    <a:pt x="798" y="1652"/>
                  </a:lnTo>
                  <a:lnTo>
                    <a:pt x="784" y="1652"/>
                  </a:lnTo>
                  <a:lnTo>
                    <a:pt x="772" y="1652"/>
                  </a:lnTo>
                  <a:lnTo>
                    <a:pt x="764" y="1656"/>
                  </a:lnTo>
                  <a:lnTo>
                    <a:pt x="758" y="1660"/>
                  </a:lnTo>
                  <a:lnTo>
                    <a:pt x="740" y="1662"/>
                  </a:lnTo>
                  <a:lnTo>
                    <a:pt x="734" y="1664"/>
                  </a:lnTo>
                  <a:lnTo>
                    <a:pt x="732" y="1668"/>
                  </a:lnTo>
                  <a:lnTo>
                    <a:pt x="732" y="1678"/>
                  </a:lnTo>
                  <a:lnTo>
                    <a:pt x="730" y="1700"/>
                  </a:lnTo>
                  <a:lnTo>
                    <a:pt x="722" y="1708"/>
                  </a:lnTo>
                  <a:lnTo>
                    <a:pt x="718" y="1720"/>
                  </a:lnTo>
                  <a:lnTo>
                    <a:pt x="698" y="1756"/>
                  </a:lnTo>
                  <a:lnTo>
                    <a:pt x="700" y="1796"/>
                  </a:lnTo>
                  <a:lnTo>
                    <a:pt x="688" y="1810"/>
                  </a:lnTo>
                  <a:lnTo>
                    <a:pt x="672" y="1814"/>
                  </a:lnTo>
                  <a:lnTo>
                    <a:pt x="662" y="1816"/>
                  </a:lnTo>
                  <a:lnTo>
                    <a:pt x="654" y="1822"/>
                  </a:lnTo>
                  <a:lnTo>
                    <a:pt x="644" y="1830"/>
                  </a:lnTo>
                  <a:lnTo>
                    <a:pt x="618" y="1836"/>
                  </a:lnTo>
                  <a:lnTo>
                    <a:pt x="590" y="1842"/>
                  </a:lnTo>
                  <a:lnTo>
                    <a:pt x="580" y="1850"/>
                  </a:lnTo>
                  <a:lnTo>
                    <a:pt x="572" y="1856"/>
                  </a:lnTo>
                  <a:lnTo>
                    <a:pt x="566" y="1864"/>
                  </a:lnTo>
                  <a:lnTo>
                    <a:pt x="556" y="186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9" name="Freeform 35"/>
            <p:cNvSpPr/>
            <p:nvPr/>
          </p:nvSpPr>
          <p:spPr bwMode="auto">
            <a:xfrm>
              <a:off x="6346825" y="2600325"/>
              <a:ext cx="368300" cy="419100"/>
            </a:xfrm>
            <a:custGeom>
              <a:avLst/>
              <a:gdLst>
                <a:gd name="T0" fmla="*/ 196 w 232"/>
                <a:gd name="T1" fmla="*/ 264 h 264"/>
                <a:gd name="T2" fmla="*/ 170 w 232"/>
                <a:gd name="T3" fmla="*/ 248 h 264"/>
                <a:gd name="T4" fmla="*/ 158 w 232"/>
                <a:gd name="T5" fmla="*/ 238 h 264"/>
                <a:gd name="T6" fmla="*/ 148 w 232"/>
                <a:gd name="T7" fmla="*/ 218 h 264"/>
                <a:gd name="T8" fmla="*/ 144 w 232"/>
                <a:gd name="T9" fmla="*/ 186 h 264"/>
                <a:gd name="T10" fmla="*/ 140 w 232"/>
                <a:gd name="T11" fmla="*/ 178 h 264"/>
                <a:gd name="T12" fmla="*/ 136 w 232"/>
                <a:gd name="T13" fmla="*/ 166 h 264"/>
                <a:gd name="T14" fmla="*/ 116 w 232"/>
                <a:gd name="T15" fmla="*/ 148 h 264"/>
                <a:gd name="T16" fmla="*/ 100 w 232"/>
                <a:gd name="T17" fmla="*/ 140 h 264"/>
                <a:gd name="T18" fmla="*/ 82 w 232"/>
                <a:gd name="T19" fmla="*/ 140 h 264"/>
                <a:gd name="T20" fmla="*/ 62 w 232"/>
                <a:gd name="T21" fmla="*/ 144 h 264"/>
                <a:gd name="T22" fmla="*/ 50 w 232"/>
                <a:gd name="T23" fmla="*/ 158 h 264"/>
                <a:gd name="T24" fmla="*/ 0 w 232"/>
                <a:gd name="T25" fmla="*/ 160 h 264"/>
                <a:gd name="T26" fmla="*/ 0 w 232"/>
                <a:gd name="T27" fmla="*/ 146 h 264"/>
                <a:gd name="T28" fmla="*/ 2 w 232"/>
                <a:gd name="T29" fmla="*/ 130 h 264"/>
                <a:gd name="T30" fmla="*/ 10 w 232"/>
                <a:gd name="T31" fmla="*/ 124 h 264"/>
                <a:gd name="T32" fmla="*/ 18 w 232"/>
                <a:gd name="T33" fmla="*/ 122 h 264"/>
                <a:gd name="T34" fmla="*/ 40 w 232"/>
                <a:gd name="T35" fmla="*/ 104 h 264"/>
                <a:gd name="T36" fmla="*/ 44 w 232"/>
                <a:gd name="T37" fmla="*/ 88 h 264"/>
                <a:gd name="T38" fmla="*/ 42 w 232"/>
                <a:gd name="T39" fmla="*/ 76 h 264"/>
                <a:gd name="T40" fmla="*/ 34 w 232"/>
                <a:gd name="T41" fmla="*/ 60 h 264"/>
                <a:gd name="T42" fmla="*/ 34 w 232"/>
                <a:gd name="T43" fmla="*/ 56 h 264"/>
                <a:gd name="T44" fmla="*/ 70 w 232"/>
                <a:gd name="T45" fmla="*/ 32 h 264"/>
                <a:gd name="T46" fmla="*/ 82 w 232"/>
                <a:gd name="T47" fmla="*/ 22 h 264"/>
                <a:gd name="T48" fmla="*/ 86 w 232"/>
                <a:gd name="T49" fmla="*/ 6 h 264"/>
                <a:gd name="T50" fmla="*/ 100 w 232"/>
                <a:gd name="T51" fmla="*/ 0 h 264"/>
                <a:gd name="T52" fmla="*/ 118 w 232"/>
                <a:gd name="T53" fmla="*/ 16 h 264"/>
                <a:gd name="T54" fmla="*/ 154 w 232"/>
                <a:gd name="T55" fmla="*/ 20 h 264"/>
                <a:gd name="T56" fmla="*/ 150 w 232"/>
                <a:gd name="T57" fmla="*/ 32 h 264"/>
                <a:gd name="T58" fmla="*/ 150 w 232"/>
                <a:gd name="T59" fmla="*/ 74 h 264"/>
                <a:gd name="T60" fmla="*/ 156 w 232"/>
                <a:gd name="T61" fmla="*/ 94 h 264"/>
                <a:gd name="T62" fmla="*/ 174 w 232"/>
                <a:gd name="T63" fmla="*/ 96 h 264"/>
                <a:gd name="T64" fmla="*/ 186 w 232"/>
                <a:gd name="T65" fmla="*/ 104 h 264"/>
                <a:gd name="T66" fmla="*/ 184 w 232"/>
                <a:gd name="T67" fmla="*/ 124 h 264"/>
                <a:gd name="T68" fmla="*/ 186 w 232"/>
                <a:gd name="T69" fmla="*/ 140 h 264"/>
                <a:gd name="T70" fmla="*/ 194 w 232"/>
                <a:gd name="T71" fmla="*/ 154 h 264"/>
                <a:gd name="T72" fmla="*/ 212 w 232"/>
                <a:gd name="T73" fmla="*/ 170 h 264"/>
                <a:gd name="T74" fmla="*/ 232 w 232"/>
                <a:gd name="T75" fmla="*/ 196 h 264"/>
                <a:gd name="T76" fmla="*/ 208 w 232"/>
                <a:gd name="T77" fmla="*/ 208 h 264"/>
                <a:gd name="T78" fmla="*/ 194 w 232"/>
                <a:gd name="T79" fmla="*/ 224 h 264"/>
                <a:gd name="T80" fmla="*/ 196 w 232"/>
                <a:gd name="T81" fmla="*/ 264 h 2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2" h="264">
                  <a:moveTo>
                    <a:pt x="196" y="264"/>
                  </a:moveTo>
                  <a:lnTo>
                    <a:pt x="196" y="264"/>
                  </a:lnTo>
                  <a:lnTo>
                    <a:pt x="182" y="256"/>
                  </a:lnTo>
                  <a:lnTo>
                    <a:pt x="170" y="248"/>
                  </a:lnTo>
                  <a:lnTo>
                    <a:pt x="158" y="238"/>
                  </a:lnTo>
                  <a:lnTo>
                    <a:pt x="152" y="228"/>
                  </a:lnTo>
                  <a:lnTo>
                    <a:pt x="148" y="218"/>
                  </a:lnTo>
                  <a:lnTo>
                    <a:pt x="146" y="202"/>
                  </a:lnTo>
                  <a:lnTo>
                    <a:pt x="144" y="186"/>
                  </a:lnTo>
                  <a:lnTo>
                    <a:pt x="142" y="182"/>
                  </a:lnTo>
                  <a:lnTo>
                    <a:pt x="140" y="178"/>
                  </a:lnTo>
                  <a:lnTo>
                    <a:pt x="136" y="166"/>
                  </a:lnTo>
                  <a:lnTo>
                    <a:pt x="116" y="148"/>
                  </a:lnTo>
                  <a:lnTo>
                    <a:pt x="108" y="144"/>
                  </a:lnTo>
                  <a:lnTo>
                    <a:pt x="100" y="140"/>
                  </a:lnTo>
                  <a:lnTo>
                    <a:pt x="92" y="138"/>
                  </a:lnTo>
                  <a:lnTo>
                    <a:pt x="82" y="140"/>
                  </a:lnTo>
                  <a:lnTo>
                    <a:pt x="62" y="144"/>
                  </a:lnTo>
                  <a:lnTo>
                    <a:pt x="56" y="152"/>
                  </a:lnTo>
                  <a:lnTo>
                    <a:pt x="50" y="158"/>
                  </a:lnTo>
                  <a:lnTo>
                    <a:pt x="0" y="160"/>
                  </a:lnTo>
                  <a:lnTo>
                    <a:pt x="0" y="146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6" y="126"/>
                  </a:lnTo>
                  <a:lnTo>
                    <a:pt x="10" y="124"/>
                  </a:lnTo>
                  <a:lnTo>
                    <a:pt x="18" y="122"/>
                  </a:lnTo>
                  <a:lnTo>
                    <a:pt x="40" y="104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82"/>
                  </a:lnTo>
                  <a:lnTo>
                    <a:pt x="42" y="76"/>
                  </a:lnTo>
                  <a:lnTo>
                    <a:pt x="36" y="66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58" y="42"/>
                  </a:lnTo>
                  <a:lnTo>
                    <a:pt x="70" y="32"/>
                  </a:lnTo>
                  <a:lnTo>
                    <a:pt x="82" y="22"/>
                  </a:lnTo>
                  <a:lnTo>
                    <a:pt x="84" y="12"/>
                  </a:lnTo>
                  <a:lnTo>
                    <a:pt x="86" y="6"/>
                  </a:lnTo>
                  <a:lnTo>
                    <a:pt x="90" y="2"/>
                  </a:lnTo>
                  <a:lnTo>
                    <a:pt x="100" y="0"/>
                  </a:lnTo>
                  <a:lnTo>
                    <a:pt x="118" y="16"/>
                  </a:lnTo>
                  <a:lnTo>
                    <a:pt x="154" y="20"/>
                  </a:lnTo>
                  <a:lnTo>
                    <a:pt x="150" y="32"/>
                  </a:lnTo>
                  <a:lnTo>
                    <a:pt x="148" y="52"/>
                  </a:lnTo>
                  <a:lnTo>
                    <a:pt x="150" y="74"/>
                  </a:lnTo>
                  <a:lnTo>
                    <a:pt x="152" y="84"/>
                  </a:lnTo>
                  <a:lnTo>
                    <a:pt x="156" y="94"/>
                  </a:lnTo>
                  <a:lnTo>
                    <a:pt x="174" y="96"/>
                  </a:lnTo>
                  <a:lnTo>
                    <a:pt x="186" y="104"/>
                  </a:lnTo>
                  <a:lnTo>
                    <a:pt x="184" y="124"/>
                  </a:lnTo>
                  <a:lnTo>
                    <a:pt x="184" y="132"/>
                  </a:lnTo>
                  <a:lnTo>
                    <a:pt x="186" y="140"/>
                  </a:lnTo>
                  <a:lnTo>
                    <a:pt x="188" y="146"/>
                  </a:lnTo>
                  <a:lnTo>
                    <a:pt x="194" y="154"/>
                  </a:lnTo>
                  <a:lnTo>
                    <a:pt x="200" y="162"/>
                  </a:lnTo>
                  <a:lnTo>
                    <a:pt x="212" y="170"/>
                  </a:lnTo>
                  <a:lnTo>
                    <a:pt x="232" y="196"/>
                  </a:lnTo>
                  <a:lnTo>
                    <a:pt x="208" y="208"/>
                  </a:lnTo>
                  <a:lnTo>
                    <a:pt x="200" y="214"/>
                  </a:lnTo>
                  <a:lnTo>
                    <a:pt x="194" y="224"/>
                  </a:lnTo>
                  <a:lnTo>
                    <a:pt x="196" y="264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0" name="Freeform 37"/>
            <p:cNvSpPr/>
            <p:nvPr/>
          </p:nvSpPr>
          <p:spPr bwMode="auto">
            <a:xfrm>
              <a:off x="7004050" y="1552575"/>
              <a:ext cx="1330325" cy="844550"/>
            </a:xfrm>
            <a:custGeom>
              <a:avLst/>
              <a:gdLst>
                <a:gd name="T0" fmla="*/ 410 w 838"/>
                <a:gd name="T1" fmla="*/ 492 h 532"/>
                <a:gd name="T2" fmla="*/ 402 w 838"/>
                <a:gd name="T3" fmla="*/ 438 h 532"/>
                <a:gd name="T4" fmla="*/ 376 w 838"/>
                <a:gd name="T5" fmla="*/ 398 h 532"/>
                <a:gd name="T6" fmla="*/ 346 w 838"/>
                <a:gd name="T7" fmla="*/ 366 h 532"/>
                <a:gd name="T8" fmla="*/ 324 w 838"/>
                <a:gd name="T9" fmla="*/ 314 h 532"/>
                <a:gd name="T10" fmla="*/ 300 w 838"/>
                <a:gd name="T11" fmla="*/ 346 h 532"/>
                <a:gd name="T12" fmla="*/ 258 w 838"/>
                <a:gd name="T13" fmla="*/ 308 h 532"/>
                <a:gd name="T14" fmla="*/ 206 w 838"/>
                <a:gd name="T15" fmla="*/ 288 h 532"/>
                <a:gd name="T16" fmla="*/ 186 w 838"/>
                <a:gd name="T17" fmla="*/ 240 h 532"/>
                <a:gd name="T18" fmla="*/ 152 w 838"/>
                <a:gd name="T19" fmla="*/ 174 h 532"/>
                <a:gd name="T20" fmla="*/ 112 w 838"/>
                <a:gd name="T21" fmla="*/ 200 h 532"/>
                <a:gd name="T22" fmla="*/ 80 w 838"/>
                <a:gd name="T23" fmla="*/ 200 h 532"/>
                <a:gd name="T24" fmla="*/ 60 w 838"/>
                <a:gd name="T25" fmla="*/ 152 h 532"/>
                <a:gd name="T26" fmla="*/ 36 w 838"/>
                <a:gd name="T27" fmla="*/ 88 h 532"/>
                <a:gd name="T28" fmla="*/ 0 w 838"/>
                <a:gd name="T29" fmla="*/ 58 h 532"/>
                <a:gd name="T30" fmla="*/ 14 w 838"/>
                <a:gd name="T31" fmla="*/ 30 h 532"/>
                <a:gd name="T32" fmla="*/ 68 w 838"/>
                <a:gd name="T33" fmla="*/ 60 h 532"/>
                <a:gd name="T34" fmla="*/ 108 w 838"/>
                <a:gd name="T35" fmla="*/ 32 h 532"/>
                <a:gd name="T36" fmla="*/ 138 w 838"/>
                <a:gd name="T37" fmla="*/ 0 h 532"/>
                <a:gd name="T38" fmla="*/ 166 w 838"/>
                <a:gd name="T39" fmla="*/ 22 h 532"/>
                <a:gd name="T40" fmla="*/ 198 w 838"/>
                <a:gd name="T41" fmla="*/ 68 h 532"/>
                <a:gd name="T42" fmla="*/ 294 w 838"/>
                <a:gd name="T43" fmla="*/ 66 h 532"/>
                <a:gd name="T44" fmla="*/ 350 w 838"/>
                <a:gd name="T45" fmla="*/ 30 h 532"/>
                <a:gd name="T46" fmla="*/ 358 w 838"/>
                <a:gd name="T47" fmla="*/ 80 h 532"/>
                <a:gd name="T48" fmla="*/ 398 w 838"/>
                <a:gd name="T49" fmla="*/ 78 h 532"/>
                <a:gd name="T50" fmla="*/ 422 w 838"/>
                <a:gd name="T51" fmla="*/ 76 h 532"/>
                <a:gd name="T52" fmla="*/ 470 w 838"/>
                <a:gd name="T53" fmla="*/ 110 h 532"/>
                <a:gd name="T54" fmla="*/ 518 w 838"/>
                <a:gd name="T55" fmla="*/ 166 h 532"/>
                <a:gd name="T56" fmla="*/ 546 w 838"/>
                <a:gd name="T57" fmla="*/ 134 h 532"/>
                <a:gd name="T58" fmla="*/ 572 w 838"/>
                <a:gd name="T59" fmla="*/ 140 h 532"/>
                <a:gd name="T60" fmla="*/ 606 w 838"/>
                <a:gd name="T61" fmla="*/ 184 h 532"/>
                <a:gd name="T62" fmla="*/ 664 w 838"/>
                <a:gd name="T63" fmla="*/ 204 h 532"/>
                <a:gd name="T64" fmla="*/ 684 w 838"/>
                <a:gd name="T65" fmla="*/ 186 h 532"/>
                <a:gd name="T66" fmla="*/ 684 w 838"/>
                <a:gd name="T67" fmla="*/ 168 h 532"/>
                <a:gd name="T68" fmla="*/ 724 w 838"/>
                <a:gd name="T69" fmla="*/ 146 h 532"/>
                <a:gd name="T70" fmla="*/ 742 w 838"/>
                <a:gd name="T71" fmla="*/ 132 h 532"/>
                <a:gd name="T72" fmla="*/ 756 w 838"/>
                <a:gd name="T73" fmla="*/ 154 h 532"/>
                <a:gd name="T74" fmla="*/ 806 w 838"/>
                <a:gd name="T75" fmla="*/ 188 h 532"/>
                <a:gd name="T76" fmla="*/ 838 w 838"/>
                <a:gd name="T77" fmla="*/ 228 h 532"/>
                <a:gd name="T78" fmla="*/ 818 w 838"/>
                <a:gd name="T79" fmla="*/ 272 h 532"/>
                <a:gd name="T80" fmla="*/ 802 w 838"/>
                <a:gd name="T81" fmla="*/ 308 h 532"/>
                <a:gd name="T82" fmla="*/ 778 w 838"/>
                <a:gd name="T83" fmla="*/ 300 h 532"/>
                <a:gd name="T84" fmla="*/ 770 w 838"/>
                <a:gd name="T85" fmla="*/ 258 h 532"/>
                <a:gd name="T86" fmla="*/ 744 w 838"/>
                <a:gd name="T87" fmla="*/ 242 h 532"/>
                <a:gd name="T88" fmla="*/ 716 w 838"/>
                <a:gd name="T89" fmla="*/ 282 h 532"/>
                <a:gd name="T90" fmla="*/ 686 w 838"/>
                <a:gd name="T91" fmla="*/ 346 h 532"/>
                <a:gd name="T92" fmla="*/ 632 w 838"/>
                <a:gd name="T93" fmla="*/ 368 h 532"/>
                <a:gd name="T94" fmla="*/ 618 w 838"/>
                <a:gd name="T95" fmla="*/ 410 h 532"/>
                <a:gd name="T96" fmla="*/ 638 w 838"/>
                <a:gd name="T97" fmla="*/ 444 h 532"/>
                <a:gd name="T98" fmla="*/ 588 w 838"/>
                <a:gd name="T99" fmla="*/ 456 h 532"/>
                <a:gd name="T100" fmla="*/ 540 w 838"/>
                <a:gd name="T101" fmla="*/ 438 h 532"/>
                <a:gd name="T102" fmla="*/ 502 w 838"/>
                <a:gd name="T103" fmla="*/ 456 h 532"/>
                <a:gd name="T104" fmla="*/ 476 w 838"/>
                <a:gd name="T105" fmla="*/ 530 h 5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8" h="532">
                  <a:moveTo>
                    <a:pt x="464" y="532"/>
                  </a:moveTo>
                  <a:lnTo>
                    <a:pt x="464" y="532"/>
                  </a:lnTo>
                  <a:lnTo>
                    <a:pt x="452" y="520"/>
                  </a:lnTo>
                  <a:lnTo>
                    <a:pt x="436" y="508"/>
                  </a:lnTo>
                  <a:lnTo>
                    <a:pt x="410" y="492"/>
                  </a:lnTo>
                  <a:lnTo>
                    <a:pt x="402" y="482"/>
                  </a:lnTo>
                  <a:lnTo>
                    <a:pt x="404" y="450"/>
                  </a:lnTo>
                  <a:lnTo>
                    <a:pt x="402" y="438"/>
                  </a:lnTo>
                  <a:lnTo>
                    <a:pt x="398" y="426"/>
                  </a:lnTo>
                  <a:lnTo>
                    <a:pt x="388" y="416"/>
                  </a:lnTo>
                  <a:lnTo>
                    <a:pt x="382" y="410"/>
                  </a:lnTo>
                  <a:lnTo>
                    <a:pt x="376" y="398"/>
                  </a:lnTo>
                  <a:lnTo>
                    <a:pt x="348" y="368"/>
                  </a:lnTo>
                  <a:lnTo>
                    <a:pt x="346" y="366"/>
                  </a:lnTo>
                  <a:lnTo>
                    <a:pt x="344" y="326"/>
                  </a:lnTo>
                  <a:lnTo>
                    <a:pt x="336" y="318"/>
                  </a:lnTo>
                  <a:lnTo>
                    <a:pt x="330" y="314"/>
                  </a:lnTo>
                  <a:lnTo>
                    <a:pt x="324" y="314"/>
                  </a:lnTo>
                  <a:lnTo>
                    <a:pt x="318" y="314"/>
                  </a:lnTo>
                  <a:lnTo>
                    <a:pt x="312" y="322"/>
                  </a:lnTo>
                  <a:lnTo>
                    <a:pt x="308" y="328"/>
                  </a:lnTo>
                  <a:lnTo>
                    <a:pt x="300" y="346"/>
                  </a:lnTo>
                  <a:lnTo>
                    <a:pt x="296" y="346"/>
                  </a:lnTo>
                  <a:lnTo>
                    <a:pt x="270" y="320"/>
                  </a:lnTo>
                  <a:lnTo>
                    <a:pt x="258" y="308"/>
                  </a:lnTo>
                  <a:lnTo>
                    <a:pt x="246" y="300"/>
                  </a:lnTo>
                  <a:lnTo>
                    <a:pt x="228" y="296"/>
                  </a:lnTo>
                  <a:lnTo>
                    <a:pt x="216" y="292"/>
                  </a:lnTo>
                  <a:lnTo>
                    <a:pt x="206" y="288"/>
                  </a:lnTo>
                  <a:lnTo>
                    <a:pt x="200" y="280"/>
                  </a:lnTo>
                  <a:lnTo>
                    <a:pt x="194" y="274"/>
                  </a:lnTo>
                  <a:lnTo>
                    <a:pt x="192" y="264"/>
                  </a:lnTo>
                  <a:lnTo>
                    <a:pt x="186" y="240"/>
                  </a:lnTo>
                  <a:lnTo>
                    <a:pt x="180" y="224"/>
                  </a:lnTo>
                  <a:lnTo>
                    <a:pt x="170" y="210"/>
                  </a:lnTo>
                  <a:lnTo>
                    <a:pt x="156" y="190"/>
                  </a:lnTo>
                  <a:lnTo>
                    <a:pt x="152" y="174"/>
                  </a:lnTo>
                  <a:lnTo>
                    <a:pt x="144" y="172"/>
                  </a:lnTo>
                  <a:lnTo>
                    <a:pt x="112" y="200"/>
                  </a:lnTo>
                  <a:lnTo>
                    <a:pt x="98" y="226"/>
                  </a:lnTo>
                  <a:lnTo>
                    <a:pt x="90" y="220"/>
                  </a:lnTo>
                  <a:lnTo>
                    <a:pt x="86" y="214"/>
                  </a:lnTo>
                  <a:lnTo>
                    <a:pt x="80" y="200"/>
                  </a:lnTo>
                  <a:lnTo>
                    <a:pt x="76" y="186"/>
                  </a:lnTo>
                  <a:lnTo>
                    <a:pt x="74" y="182"/>
                  </a:lnTo>
                  <a:lnTo>
                    <a:pt x="72" y="178"/>
                  </a:lnTo>
                  <a:lnTo>
                    <a:pt x="60" y="152"/>
                  </a:lnTo>
                  <a:lnTo>
                    <a:pt x="60" y="116"/>
                  </a:lnTo>
                  <a:lnTo>
                    <a:pt x="48" y="100"/>
                  </a:lnTo>
                  <a:lnTo>
                    <a:pt x="36" y="88"/>
                  </a:lnTo>
                  <a:lnTo>
                    <a:pt x="12" y="68"/>
                  </a:lnTo>
                  <a:lnTo>
                    <a:pt x="6" y="66"/>
                  </a:lnTo>
                  <a:lnTo>
                    <a:pt x="2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8" y="32"/>
                  </a:lnTo>
                  <a:lnTo>
                    <a:pt x="14" y="30"/>
                  </a:lnTo>
                  <a:lnTo>
                    <a:pt x="28" y="40"/>
                  </a:lnTo>
                  <a:lnTo>
                    <a:pt x="42" y="50"/>
                  </a:lnTo>
                  <a:lnTo>
                    <a:pt x="58" y="56"/>
                  </a:lnTo>
                  <a:lnTo>
                    <a:pt x="68" y="60"/>
                  </a:lnTo>
                  <a:lnTo>
                    <a:pt x="78" y="60"/>
                  </a:lnTo>
                  <a:lnTo>
                    <a:pt x="88" y="52"/>
                  </a:lnTo>
                  <a:lnTo>
                    <a:pt x="98" y="42"/>
                  </a:lnTo>
                  <a:lnTo>
                    <a:pt x="108" y="32"/>
                  </a:lnTo>
                  <a:lnTo>
                    <a:pt x="118" y="24"/>
                  </a:lnTo>
                  <a:lnTo>
                    <a:pt x="128" y="8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58" y="10"/>
                  </a:lnTo>
                  <a:lnTo>
                    <a:pt x="166" y="22"/>
                  </a:lnTo>
                  <a:lnTo>
                    <a:pt x="168" y="32"/>
                  </a:lnTo>
                  <a:lnTo>
                    <a:pt x="172" y="42"/>
                  </a:lnTo>
                  <a:lnTo>
                    <a:pt x="180" y="52"/>
                  </a:lnTo>
                  <a:lnTo>
                    <a:pt x="188" y="60"/>
                  </a:lnTo>
                  <a:lnTo>
                    <a:pt x="198" y="68"/>
                  </a:lnTo>
                  <a:lnTo>
                    <a:pt x="210" y="74"/>
                  </a:lnTo>
                  <a:lnTo>
                    <a:pt x="224" y="78"/>
                  </a:lnTo>
                  <a:lnTo>
                    <a:pt x="238" y="82"/>
                  </a:lnTo>
                  <a:lnTo>
                    <a:pt x="294" y="66"/>
                  </a:lnTo>
                  <a:lnTo>
                    <a:pt x="340" y="26"/>
                  </a:lnTo>
                  <a:lnTo>
                    <a:pt x="350" y="30"/>
                  </a:lnTo>
                  <a:lnTo>
                    <a:pt x="348" y="46"/>
                  </a:lnTo>
                  <a:lnTo>
                    <a:pt x="348" y="54"/>
                  </a:lnTo>
                  <a:lnTo>
                    <a:pt x="348" y="64"/>
                  </a:lnTo>
                  <a:lnTo>
                    <a:pt x="352" y="72"/>
                  </a:lnTo>
                  <a:lnTo>
                    <a:pt x="358" y="80"/>
                  </a:lnTo>
                  <a:lnTo>
                    <a:pt x="366" y="84"/>
                  </a:lnTo>
                  <a:lnTo>
                    <a:pt x="380" y="86"/>
                  </a:lnTo>
                  <a:lnTo>
                    <a:pt x="388" y="82"/>
                  </a:lnTo>
                  <a:lnTo>
                    <a:pt x="398" y="78"/>
                  </a:lnTo>
                  <a:lnTo>
                    <a:pt x="404" y="74"/>
                  </a:lnTo>
                  <a:lnTo>
                    <a:pt x="410" y="72"/>
                  </a:lnTo>
                  <a:lnTo>
                    <a:pt x="416" y="74"/>
                  </a:lnTo>
                  <a:lnTo>
                    <a:pt x="422" y="76"/>
                  </a:lnTo>
                  <a:lnTo>
                    <a:pt x="434" y="88"/>
                  </a:lnTo>
                  <a:lnTo>
                    <a:pt x="446" y="102"/>
                  </a:lnTo>
                  <a:lnTo>
                    <a:pt x="470" y="110"/>
                  </a:lnTo>
                  <a:lnTo>
                    <a:pt x="478" y="122"/>
                  </a:lnTo>
                  <a:lnTo>
                    <a:pt x="488" y="136"/>
                  </a:lnTo>
                  <a:lnTo>
                    <a:pt x="500" y="152"/>
                  </a:lnTo>
                  <a:lnTo>
                    <a:pt x="518" y="166"/>
                  </a:lnTo>
                  <a:lnTo>
                    <a:pt x="526" y="166"/>
                  </a:lnTo>
                  <a:lnTo>
                    <a:pt x="536" y="156"/>
                  </a:lnTo>
                  <a:lnTo>
                    <a:pt x="542" y="144"/>
                  </a:lnTo>
                  <a:lnTo>
                    <a:pt x="546" y="134"/>
                  </a:lnTo>
                  <a:lnTo>
                    <a:pt x="550" y="122"/>
                  </a:lnTo>
                  <a:lnTo>
                    <a:pt x="568" y="128"/>
                  </a:lnTo>
                  <a:lnTo>
                    <a:pt x="572" y="140"/>
                  </a:lnTo>
                  <a:lnTo>
                    <a:pt x="580" y="154"/>
                  </a:lnTo>
                  <a:lnTo>
                    <a:pt x="592" y="168"/>
                  </a:lnTo>
                  <a:lnTo>
                    <a:pt x="606" y="180"/>
                  </a:lnTo>
                  <a:lnTo>
                    <a:pt x="606" y="184"/>
                  </a:lnTo>
                  <a:lnTo>
                    <a:pt x="632" y="206"/>
                  </a:lnTo>
                  <a:lnTo>
                    <a:pt x="664" y="204"/>
                  </a:lnTo>
                  <a:lnTo>
                    <a:pt x="670" y="196"/>
                  </a:lnTo>
                  <a:lnTo>
                    <a:pt x="678" y="190"/>
                  </a:lnTo>
                  <a:lnTo>
                    <a:pt x="680" y="188"/>
                  </a:lnTo>
                  <a:lnTo>
                    <a:pt x="684" y="186"/>
                  </a:lnTo>
                  <a:lnTo>
                    <a:pt x="690" y="180"/>
                  </a:lnTo>
                  <a:lnTo>
                    <a:pt x="690" y="172"/>
                  </a:lnTo>
                  <a:lnTo>
                    <a:pt x="684" y="168"/>
                  </a:lnTo>
                  <a:lnTo>
                    <a:pt x="684" y="164"/>
                  </a:lnTo>
                  <a:lnTo>
                    <a:pt x="688" y="160"/>
                  </a:lnTo>
                  <a:lnTo>
                    <a:pt x="700" y="154"/>
                  </a:lnTo>
                  <a:lnTo>
                    <a:pt x="724" y="146"/>
                  </a:lnTo>
                  <a:lnTo>
                    <a:pt x="730" y="142"/>
                  </a:lnTo>
                  <a:lnTo>
                    <a:pt x="734" y="140"/>
                  </a:lnTo>
                  <a:lnTo>
                    <a:pt x="742" y="132"/>
                  </a:lnTo>
                  <a:lnTo>
                    <a:pt x="744" y="134"/>
                  </a:lnTo>
                  <a:lnTo>
                    <a:pt x="746" y="136"/>
                  </a:lnTo>
                  <a:lnTo>
                    <a:pt x="750" y="144"/>
                  </a:lnTo>
                  <a:lnTo>
                    <a:pt x="756" y="154"/>
                  </a:lnTo>
                  <a:lnTo>
                    <a:pt x="762" y="158"/>
                  </a:lnTo>
                  <a:lnTo>
                    <a:pt x="770" y="162"/>
                  </a:lnTo>
                  <a:lnTo>
                    <a:pt x="806" y="188"/>
                  </a:lnTo>
                  <a:lnTo>
                    <a:pt x="838" y="194"/>
                  </a:lnTo>
                  <a:lnTo>
                    <a:pt x="838" y="204"/>
                  </a:lnTo>
                  <a:lnTo>
                    <a:pt x="838" y="220"/>
                  </a:lnTo>
                  <a:lnTo>
                    <a:pt x="838" y="228"/>
                  </a:lnTo>
                  <a:lnTo>
                    <a:pt x="836" y="236"/>
                  </a:lnTo>
                  <a:lnTo>
                    <a:pt x="834" y="242"/>
                  </a:lnTo>
                  <a:lnTo>
                    <a:pt x="828" y="246"/>
                  </a:lnTo>
                  <a:lnTo>
                    <a:pt x="818" y="272"/>
                  </a:lnTo>
                  <a:lnTo>
                    <a:pt x="812" y="306"/>
                  </a:lnTo>
                  <a:lnTo>
                    <a:pt x="802" y="308"/>
                  </a:lnTo>
                  <a:lnTo>
                    <a:pt x="800" y="302"/>
                  </a:lnTo>
                  <a:lnTo>
                    <a:pt x="796" y="300"/>
                  </a:lnTo>
                  <a:lnTo>
                    <a:pt x="792" y="298"/>
                  </a:lnTo>
                  <a:lnTo>
                    <a:pt x="788" y="298"/>
                  </a:lnTo>
                  <a:lnTo>
                    <a:pt x="778" y="300"/>
                  </a:lnTo>
                  <a:lnTo>
                    <a:pt x="774" y="302"/>
                  </a:lnTo>
                  <a:lnTo>
                    <a:pt x="770" y="300"/>
                  </a:lnTo>
                  <a:lnTo>
                    <a:pt x="770" y="258"/>
                  </a:lnTo>
                  <a:lnTo>
                    <a:pt x="762" y="248"/>
                  </a:lnTo>
                  <a:lnTo>
                    <a:pt x="756" y="244"/>
                  </a:lnTo>
                  <a:lnTo>
                    <a:pt x="750" y="242"/>
                  </a:lnTo>
                  <a:lnTo>
                    <a:pt x="744" y="242"/>
                  </a:lnTo>
                  <a:lnTo>
                    <a:pt x="738" y="244"/>
                  </a:lnTo>
                  <a:lnTo>
                    <a:pt x="732" y="250"/>
                  </a:lnTo>
                  <a:lnTo>
                    <a:pt x="722" y="264"/>
                  </a:lnTo>
                  <a:lnTo>
                    <a:pt x="716" y="282"/>
                  </a:lnTo>
                  <a:lnTo>
                    <a:pt x="708" y="302"/>
                  </a:lnTo>
                  <a:lnTo>
                    <a:pt x="698" y="320"/>
                  </a:lnTo>
                  <a:lnTo>
                    <a:pt x="690" y="340"/>
                  </a:lnTo>
                  <a:lnTo>
                    <a:pt x="686" y="346"/>
                  </a:lnTo>
                  <a:lnTo>
                    <a:pt x="680" y="354"/>
                  </a:lnTo>
                  <a:lnTo>
                    <a:pt x="666" y="362"/>
                  </a:lnTo>
                  <a:lnTo>
                    <a:pt x="652" y="366"/>
                  </a:lnTo>
                  <a:lnTo>
                    <a:pt x="632" y="368"/>
                  </a:lnTo>
                  <a:lnTo>
                    <a:pt x="624" y="372"/>
                  </a:lnTo>
                  <a:lnTo>
                    <a:pt x="622" y="374"/>
                  </a:lnTo>
                  <a:lnTo>
                    <a:pt x="620" y="378"/>
                  </a:lnTo>
                  <a:lnTo>
                    <a:pt x="618" y="390"/>
                  </a:lnTo>
                  <a:lnTo>
                    <a:pt x="618" y="410"/>
                  </a:lnTo>
                  <a:lnTo>
                    <a:pt x="644" y="432"/>
                  </a:lnTo>
                  <a:lnTo>
                    <a:pt x="642" y="438"/>
                  </a:lnTo>
                  <a:lnTo>
                    <a:pt x="638" y="444"/>
                  </a:lnTo>
                  <a:lnTo>
                    <a:pt x="628" y="454"/>
                  </a:lnTo>
                  <a:lnTo>
                    <a:pt x="620" y="456"/>
                  </a:lnTo>
                  <a:lnTo>
                    <a:pt x="610" y="456"/>
                  </a:lnTo>
                  <a:lnTo>
                    <a:pt x="588" y="456"/>
                  </a:lnTo>
                  <a:lnTo>
                    <a:pt x="570" y="452"/>
                  </a:lnTo>
                  <a:lnTo>
                    <a:pt x="556" y="448"/>
                  </a:lnTo>
                  <a:lnTo>
                    <a:pt x="548" y="442"/>
                  </a:lnTo>
                  <a:lnTo>
                    <a:pt x="540" y="438"/>
                  </a:lnTo>
                  <a:lnTo>
                    <a:pt x="532" y="436"/>
                  </a:lnTo>
                  <a:lnTo>
                    <a:pt x="526" y="438"/>
                  </a:lnTo>
                  <a:lnTo>
                    <a:pt x="520" y="440"/>
                  </a:lnTo>
                  <a:lnTo>
                    <a:pt x="514" y="446"/>
                  </a:lnTo>
                  <a:lnTo>
                    <a:pt x="502" y="456"/>
                  </a:lnTo>
                  <a:lnTo>
                    <a:pt x="480" y="520"/>
                  </a:lnTo>
                  <a:lnTo>
                    <a:pt x="476" y="530"/>
                  </a:lnTo>
                  <a:lnTo>
                    <a:pt x="464" y="53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1" name="Freeform 38"/>
            <p:cNvSpPr/>
            <p:nvPr/>
          </p:nvSpPr>
          <p:spPr bwMode="auto">
            <a:xfrm>
              <a:off x="6723175" y="293801"/>
              <a:ext cx="1768475" cy="1581150"/>
            </a:xfrm>
            <a:custGeom>
              <a:avLst/>
              <a:gdLst>
                <a:gd name="T0" fmla="*/ 750 w 1114"/>
                <a:gd name="T1" fmla="*/ 920 h 996"/>
                <a:gd name="T2" fmla="*/ 698 w 1114"/>
                <a:gd name="T3" fmla="*/ 952 h 996"/>
                <a:gd name="T4" fmla="*/ 656 w 1114"/>
                <a:gd name="T5" fmla="*/ 908 h 996"/>
                <a:gd name="T6" fmla="*/ 614 w 1114"/>
                <a:gd name="T7" fmla="*/ 872 h 996"/>
                <a:gd name="T8" fmla="*/ 568 w 1114"/>
                <a:gd name="T9" fmla="*/ 866 h 996"/>
                <a:gd name="T10" fmla="*/ 534 w 1114"/>
                <a:gd name="T11" fmla="*/ 824 h 996"/>
                <a:gd name="T12" fmla="*/ 488 w 1114"/>
                <a:gd name="T13" fmla="*/ 834 h 996"/>
                <a:gd name="T14" fmla="*/ 442 w 1114"/>
                <a:gd name="T15" fmla="*/ 860 h 996"/>
                <a:gd name="T16" fmla="*/ 360 w 1114"/>
                <a:gd name="T17" fmla="*/ 840 h 996"/>
                <a:gd name="T18" fmla="*/ 320 w 1114"/>
                <a:gd name="T19" fmla="*/ 790 h 996"/>
                <a:gd name="T20" fmla="*/ 288 w 1114"/>
                <a:gd name="T21" fmla="*/ 776 h 996"/>
                <a:gd name="T22" fmla="*/ 324 w 1114"/>
                <a:gd name="T23" fmla="*/ 756 h 996"/>
                <a:gd name="T24" fmla="*/ 288 w 1114"/>
                <a:gd name="T25" fmla="*/ 712 h 996"/>
                <a:gd name="T26" fmla="*/ 244 w 1114"/>
                <a:gd name="T27" fmla="*/ 716 h 996"/>
                <a:gd name="T28" fmla="*/ 220 w 1114"/>
                <a:gd name="T29" fmla="*/ 662 h 996"/>
                <a:gd name="T30" fmla="*/ 268 w 1114"/>
                <a:gd name="T31" fmla="*/ 592 h 996"/>
                <a:gd name="T32" fmla="*/ 304 w 1114"/>
                <a:gd name="T33" fmla="*/ 516 h 996"/>
                <a:gd name="T34" fmla="*/ 314 w 1114"/>
                <a:gd name="T35" fmla="*/ 550 h 996"/>
                <a:gd name="T36" fmla="*/ 358 w 1114"/>
                <a:gd name="T37" fmla="*/ 568 h 996"/>
                <a:gd name="T38" fmla="*/ 358 w 1114"/>
                <a:gd name="T39" fmla="*/ 484 h 996"/>
                <a:gd name="T40" fmla="*/ 360 w 1114"/>
                <a:gd name="T41" fmla="*/ 428 h 996"/>
                <a:gd name="T42" fmla="*/ 338 w 1114"/>
                <a:gd name="T43" fmla="*/ 348 h 996"/>
                <a:gd name="T44" fmla="*/ 362 w 1114"/>
                <a:gd name="T45" fmla="*/ 252 h 996"/>
                <a:gd name="T46" fmla="*/ 314 w 1114"/>
                <a:gd name="T47" fmla="*/ 158 h 996"/>
                <a:gd name="T48" fmla="*/ 252 w 1114"/>
                <a:gd name="T49" fmla="*/ 188 h 996"/>
                <a:gd name="T50" fmla="*/ 166 w 1114"/>
                <a:gd name="T51" fmla="*/ 218 h 996"/>
                <a:gd name="T52" fmla="*/ 130 w 1114"/>
                <a:gd name="T53" fmla="*/ 192 h 996"/>
                <a:gd name="T54" fmla="*/ 102 w 1114"/>
                <a:gd name="T55" fmla="*/ 126 h 996"/>
                <a:gd name="T56" fmla="*/ 44 w 1114"/>
                <a:gd name="T57" fmla="*/ 140 h 996"/>
                <a:gd name="T58" fmla="*/ 20 w 1114"/>
                <a:gd name="T59" fmla="*/ 96 h 996"/>
                <a:gd name="T60" fmla="*/ 72 w 1114"/>
                <a:gd name="T61" fmla="*/ 10 h 996"/>
                <a:gd name="T62" fmla="*/ 168 w 1114"/>
                <a:gd name="T63" fmla="*/ 16 h 996"/>
                <a:gd name="T64" fmla="*/ 282 w 1114"/>
                <a:gd name="T65" fmla="*/ 26 h 996"/>
                <a:gd name="T66" fmla="*/ 392 w 1114"/>
                <a:gd name="T67" fmla="*/ 184 h 996"/>
                <a:gd name="T68" fmla="*/ 458 w 1114"/>
                <a:gd name="T69" fmla="*/ 278 h 996"/>
                <a:gd name="T70" fmla="*/ 498 w 1114"/>
                <a:gd name="T71" fmla="*/ 330 h 996"/>
                <a:gd name="T72" fmla="*/ 570 w 1114"/>
                <a:gd name="T73" fmla="*/ 354 h 996"/>
                <a:gd name="T74" fmla="*/ 638 w 1114"/>
                <a:gd name="T75" fmla="*/ 366 h 996"/>
                <a:gd name="T76" fmla="*/ 716 w 1114"/>
                <a:gd name="T77" fmla="*/ 396 h 996"/>
                <a:gd name="T78" fmla="*/ 770 w 1114"/>
                <a:gd name="T79" fmla="*/ 448 h 996"/>
                <a:gd name="T80" fmla="*/ 814 w 1114"/>
                <a:gd name="T81" fmla="*/ 512 h 996"/>
                <a:gd name="T82" fmla="*/ 912 w 1114"/>
                <a:gd name="T83" fmla="*/ 486 h 996"/>
                <a:gd name="T84" fmla="*/ 990 w 1114"/>
                <a:gd name="T85" fmla="*/ 404 h 996"/>
                <a:gd name="T86" fmla="*/ 1084 w 1114"/>
                <a:gd name="T87" fmla="*/ 340 h 996"/>
                <a:gd name="T88" fmla="*/ 1084 w 1114"/>
                <a:gd name="T89" fmla="*/ 412 h 996"/>
                <a:gd name="T90" fmla="*/ 1112 w 1114"/>
                <a:gd name="T91" fmla="*/ 498 h 996"/>
                <a:gd name="T92" fmla="*/ 1096 w 1114"/>
                <a:gd name="T93" fmla="*/ 584 h 996"/>
                <a:gd name="T94" fmla="*/ 1088 w 1114"/>
                <a:gd name="T95" fmla="*/ 732 h 996"/>
                <a:gd name="T96" fmla="*/ 1028 w 1114"/>
                <a:gd name="T97" fmla="*/ 748 h 996"/>
                <a:gd name="T98" fmla="*/ 974 w 1114"/>
                <a:gd name="T99" fmla="*/ 772 h 996"/>
                <a:gd name="T100" fmla="*/ 942 w 1114"/>
                <a:gd name="T101" fmla="*/ 800 h 996"/>
                <a:gd name="T102" fmla="*/ 984 w 1114"/>
                <a:gd name="T103" fmla="*/ 910 h 996"/>
                <a:gd name="T104" fmla="*/ 972 w 1114"/>
                <a:gd name="T105" fmla="*/ 968 h 996"/>
                <a:gd name="T106" fmla="*/ 928 w 1114"/>
                <a:gd name="T107" fmla="*/ 924 h 996"/>
                <a:gd name="T108" fmla="*/ 904 w 1114"/>
                <a:gd name="T109" fmla="*/ 930 h 996"/>
                <a:gd name="T110" fmla="*/ 848 w 1114"/>
                <a:gd name="T111" fmla="*/ 972 h 996"/>
                <a:gd name="T112" fmla="*/ 812 w 1114"/>
                <a:gd name="T113" fmla="*/ 996 h 99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14" h="996">
                  <a:moveTo>
                    <a:pt x="812" y="996"/>
                  </a:moveTo>
                  <a:lnTo>
                    <a:pt x="812" y="996"/>
                  </a:lnTo>
                  <a:lnTo>
                    <a:pt x="772" y="958"/>
                  </a:lnTo>
                  <a:lnTo>
                    <a:pt x="760" y="936"/>
                  </a:lnTo>
                  <a:lnTo>
                    <a:pt x="754" y="926"/>
                  </a:lnTo>
                  <a:lnTo>
                    <a:pt x="750" y="920"/>
                  </a:lnTo>
                  <a:lnTo>
                    <a:pt x="742" y="916"/>
                  </a:lnTo>
                  <a:lnTo>
                    <a:pt x="736" y="912"/>
                  </a:lnTo>
                  <a:lnTo>
                    <a:pt x="726" y="910"/>
                  </a:lnTo>
                  <a:lnTo>
                    <a:pt x="716" y="912"/>
                  </a:lnTo>
                  <a:lnTo>
                    <a:pt x="698" y="952"/>
                  </a:lnTo>
                  <a:lnTo>
                    <a:pt x="692" y="950"/>
                  </a:lnTo>
                  <a:lnTo>
                    <a:pt x="684" y="946"/>
                  </a:lnTo>
                  <a:lnTo>
                    <a:pt x="672" y="932"/>
                  </a:lnTo>
                  <a:lnTo>
                    <a:pt x="664" y="918"/>
                  </a:lnTo>
                  <a:lnTo>
                    <a:pt x="660" y="910"/>
                  </a:lnTo>
                  <a:lnTo>
                    <a:pt x="656" y="908"/>
                  </a:lnTo>
                  <a:lnTo>
                    <a:pt x="654" y="904"/>
                  </a:lnTo>
                  <a:lnTo>
                    <a:pt x="650" y="896"/>
                  </a:lnTo>
                  <a:lnTo>
                    <a:pt x="628" y="892"/>
                  </a:lnTo>
                  <a:lnTo>
                    <a:pt x="620" y="880"/>
                  </a:lnTo>
                  <a:lnTo>
                    <a:pt x="614" y="872"/>
                  </a:lnTo>
                  <a:lnTo>
                    <a:pt x="608" y="868"/>
                  </a:lnTo>
                  <a:lnTo>
                    <a:pt x="602" y="864"/>
                  </a:lnTo>
                  <a:lnTo>
                    <a:pt x="588" y="862"/>
                  </a:lnTo>
                  <a:lnTo>
                    <a:pt x="572" y="860"/>
                  </a:lnTo>
                  <a:lnTo>
                    <a:pt x="568" y="866"/>
                  </a:lnTo>
                  <a:lnTo>
                    <a:pt x="554" y="870"/>
                  </a:lnTo>
                  <a:lnTo>
                    <a:pt x="544" y="870"/>
                  </a:lnTo>
                  <a:lnTo>
                    <a:pt x="538" y="866"/>
                  </a:lnTo>
                  <a:lnTo>
                    <a:pt x="536" y="860"/>
                  </a:lnTo>
                  <a:lnTo>
                    <a:pt x="534" y="852"/>
                  </a:lnTo>
                  <a:lnTo>
                    <a:pt x="534" y="842"/>
                  </a:lnTo>
                  <a:lnTo>
                    <a:pt x="534" y="824"/>
                  </a:lnTo>
                  <a:lnTo>
                    <a:pt x="526" y="816"/>
                  </a:lnTo>
                  <a:lnTo>
                    <a:pt x="520" y="814"/>
                  </a:lnTo>
                  <a:lnTo>
                    <a:pt x="514" y="812"/>
                  </a:lnTo>
                  <a:lnTo>
                    <a:pt x="506" y="812"/>
                  </a:lnTo>
                  <a:lnTo>
                    <a:pt x="488" y="834"/>
                  </a:lnTo>
                  <a:lnTo>
                    <a:pt x="474" y="842"/>
                  </a:lnTo>
                  <a:lnTo>
                    <a:pt x="468" y="848"/>
                  </a:lnTo>
                  <a:lnTo>
                    <a:pt x="460" y="852"/>
                  </a:lnTo>
                  <a:lnTo>
                    <a:pt x="452" y="858"/>
                  </a:lnTo>
                  <a:lnTo>
                    <a:pt x="442" y="860"/>
                  </a:lnTo>
                  <a:lnTo>
                    <a:pt x="422" y="866"/>
                  </a:lnTo>
                  <a:lnTo>
                    <a:pt x="404" y="868"/>
                  </a:lnTo>
                  <a:lnTo>
                    <a:pt x="380" y="858"/>
                  </a:lnTo>
                  <a:lnTo>
                    <a:pt x="372" y="852"/>
                  </a:lnTo>
                  <a:lnTo>
                    <a:pt x="364" y="846"/>
                  </a:lnTo>
                  <a:lnTo>
                    <a:pt x="360" y="840"/>
                  </a:lnTo>
                  <a:lnTo>
                    <a:pt x="354" y="832"/>
                  </a:lnTo>
                  <a:lnTo>
                    <a:pt x="348" y="814"/>
                  </a:lnTo>
                  <a:lnTo>
                    <a:pt x="336" y="796"/>
                  </a:lnTo>
                  <a:lnTo>
                    <a:pt x="332" y="792"/>
                  </a:lnTo>
                  <a:lnTo>
                    <a:pt x="330" y="790"/>
                  </a:lnTo>
                  <a:lnTo>
                    <a:pt x="320" y="790"/>
                  </a:lnTo>
                  <a:lnTo>
                    <a:pt x="304" y="788"/>
                  </a:lnTo>
                  <a:lnTo>
                    <a:pt x="302" y="790"/>
                  </a:lnTo>
                  <a:lnTo>
                    <a:pt x="294" y="786"/>
                  </a:lnTo>
                  <a:lnTo>
                    <a:pt x="290" y="782"/>
                  </a:lnTo>
                  <a:lnTo>
                    <a:pt x="288" y="776"/>
                  </a:lnTo>
                  <a:lnTo>
                    <a:pt x="286" y="770"/>
                  </a:lnTo>
                  <a:lnTo>
                    <a:pt x="294" y="768"/>
                  </a:lnTo>
                  <a:lnTo>
                    <a:pt x="304" y="766"/>
                  </a:lnTo>
                  <a:lnTo>
                    <a:pt x="314" y="762"/>
                  </a:lnTo>
                  <a:lnTo>
                    <a:pt x="324" y="756"/>
                  </a:lnTo>
                  <a:lnTo>
                    <a:pt x="322" y="736"/>
                  </a:lnTo>
                  <a:lnTo>
                    <a:pt x="318" y="722"/>
                  </a:lnTo>
                  <a:lnTo>
                    <a:pt x="310" y="708"/>
                  </a:lnTo>
                  <a:lnTo>
                    <a:pt x="296" y="708"/>
                  </a:lnTo>
                  <a:lnTo>
                    <a:pt x="288" y="712"/>
                  </a:lnTo>
                  <a:lnTo>
                    <a:pt x="284" y="720"/>
                  </a:lnTo>
                  <a:lnTo>
                    <a:pt x="278" y="732"/>
                  </a:lnTo>
                  <a:lnTo>
                    <a:pt x="270" y="732"/>
                  </a:lnTo>
                  <a:lnTo>
                    <a:pt x="264" y="730"/>
                  </a:lnTo>
                  <a:lnTo>
                    <a:pt x="252" y="724"/>
                  </a:lnTo>
                  <a:lnTo>
                    <a:pt x="244" y="716"/>
                  </a:lnTo>
                  <a:lnTo>
                    <a:pt x="234" y="712"/>
                  </a:lnTo>
                  <a:lnTo>
                    <a:pt x="232" y="702"/>
                  </a:lnTo>
                  <a:lnTo>
                    <a:pt x="228" y="696"/>
                  </a:lnTo>
                  <a:lnTo>
                    <a:pt x="220" y="686"/>
                  </a:lnTo>
                  <a:lnTo>
                    <a:pt x="220" y="662"/>
                  </a:lnTo>
                  <a:lnTo>
                    <a:pt x="232" y="650"/>
                  </a:lnTo>
                  <a:lnTo>
                    <a:pt x="244" y="640"/>
                  </a:lnTo>
                  <a:lnTo>
                    <a:pt x="260" y="616"/>
                  </a:lnTo>
                  <a:lnTo>
                    <a:pt x="264" y="602"/>
                  </a:lnTo>
                  <a:lnTo>
                    <a:pt x="268" y="592"/>
                  </a:lnTo>
                  <a:lnTo>
                    <a:pt x="274" y="582"/>
                  </a:lnTo>
                  <a:lnTo>
                    <a:pt x="280" y="572"/>
                  </a:lnTo>
                  <a:lnTo>
                    <a:pt x="292" y="556"/>
                  </a:lnTo>
                  <a:lnTo>
                    <a:pt x="298" y="546"/>
                  </a:lnTo>
                  <a:lnTo>
                    <a:pt x="302" y="536"/>
                  </a:lnTo>
                  <a:lnTo>
                    <a:pt x="304" y="516"/>
                  </a:lnTo>
                  <a:lnTo>
                    <a:pt x="308" y="518"/>
                  </a:lnTo>
                  <a:lnTo>
                    <a:pt x="312" y="520"/>
                  </a:lnTo>
                  <a:lnTo>
                    <a:pt x="316" y="528"/>
                  </a:lnTo>
                  <a:lnTo>
                    <a:pt x="316" y="538"/>
                  </a:lnTo>
                  <a:lnTo>
                    <a:pt x="314" y="550"/>
                  </a:lnTo>
                  <a:lnTo>
                    <a:pt x="316" y="556"/>
                  </a:lnTo>
                  <a:lnTo>
                    <a:pt x="318" y="562"/>
                  </a:lnTo>
                  <a:lnTo>
                    <a:pt x="322" y="568"/>
                  </a:lnTo>
                  <a:lnTo>
                    <a:pt x="330" y="572"/>
                  </a:lnTo>
                  <a:lnTo>
                    <a:pt x="348" y="572"/>
                  </a:lnTo>
                  <a:lnTo>
                    <a:pt x="358" y="568"/>
                  </a:lnTo>
                  <a:lnTo>
                    <a:pt x="366" y="562"/>
                  </a:lnTo>
                  <a:lnTo>
                    <a:pt x="368" y="524"/>
                  </a:lnTo>
                  <a:lnTo>
                    <a:pt x="368" y="508"/>
                  </a:lnTo>
                  <a:lnTo>
                    <a:pt x="366" y="494"/>
                  </a:lnTo>
                  <a:lnTo>
                    <a:pt x="358" y="484"/>
                  </a:lnTo>
                  <a:lnTo>
                    <a:pt x="352" y="474"/>
                  </a:lnTo>
                  <a:lnTo>
                    <a:pt x="348" y="466"/>
                  </a:lnTo>
                  <a:lnTo>
                    <a:pt x="348" y="458"/>
                  </a:lnTo>
                  <a:lnTo>
                    <a:pt x="350" y="452"/>
                  </a:lnTo>
                  <a:lnTo>
                    <a:pt x="352" y="444"/>
                  </a:lnTo>
                  <a:lnTo>
                    <a:pt x="360" y="428"/>
                  </a:lnTo>
                  <a:lnTo>
                    <a:pt x="358" y="410"/>
                  </a:lnTo>
                  <a:lnTo>
                    <a:pt x="352" y="392"/>
                  </a:lnTo>
                  <a:lnTo>
                    <a:pt x="346" y="380"/>
                  </a:lnTo>
                  <a:lnTo>
                    <a:pt x="340" y="372"/>
                  </a:lnTo>
                  <a:lnTo>
                    <a:pt x="338" y="348"/>
                  </a:lnTo>
                  <a:lnTo>
                    <a:pt x="350" y="320"/>
                  </a:lnTo>
                  <a:lnTo>
                    <a:pt x="352" y="306"/>
                  </a:lnTo>
                  <a:lnTo>
                    <a:pt x="354" y="294"/>
                  </a:lnTo>
                  <a:lnTo>
                    <a:pt x="364" y="268"/>
                  </a:lnTo>
                  <a:lnTo>
                    <a:pt x="362" y="252"/>
                  </a:lnTo>
                  <a:lnTo>
                    <a:pt x="360" y="236"/>
                  </a:lnTo>
                  <a:lnTo>
                    <a:pt x="356" y="218"/>
                  </a:lnTo>
                  <a:lnTo>
                    <a:pt x="350" y="202"/>
                  </a:lnTo>
                  <a:lnTo>
                    <a:pt x="342" y="188"/>
                  </a:lnTo>
                  <a:lnTo>
                    <a:pt x="334" y="174"/>
                  </a:lnTo>
                  <a:lnTo>
                    <a:pt x="324" y="164"/>
                  </a:lnTo>
                  <a:lnTo>
                    <a:pt x="314" y="158"/>
                  </a:lnTo>
                  <a:lnTo>
                    <a:pt x="296" y="158"/>
                  </a:lnTo>
                  <a:lnTo>
                    <a:pt x="284" y="160"/>
                  </a:lnTo>
                  <a:lnTo>
                    <a:pt x="272" y="164"/>
                  </a:lnTo>
                  <a:lnTo>
                    <a:pt x="262" y="172"/>
                  </a:lnTo>
                  <a:lnTo>
                    <a:pt x="252" y="188"/>
                  </a:lnTo>
                  <a:lnTo>
                    <a:pt x="244" y="198"/>
                  </a:lnTo>
                  <a:lnTo>
                    <a:pt x="234" y="204"/>
                  </a:lnTo>
                  <a:lnTo>
                    <a:pt x="216" y="208"/>
                  </a:lnTo>
                  <a:lnTo>
                    <a:pt x="198" y="210"/>
                  </a:lnTo>
                  <a:lnTo>
                    <a:pt x="182" y="214"/>
                  </a:lnTo>
                  <a:lnTo>
                    <a:pt x="166" y="218"/>
                  </a:lnTo>
                  <a:lnTo>
                    <a:pt x="152" y="222"/>
                  </a:lnTo>
                  <a:lnTo>
                    <a:pt x="144" y="218"/>
                  </a:lnTo>
                  <a:lnTo>
                    <a:pt x="138" y="212"/>
                  </a:lnTo>
                  <a:lnTo>
                    <a:pt x="134" y="208"/>
                  </a:lnTo>
                  <a:lnTo>
                    <a:pt x="132" y="202"/>
                  </a:lnTo>
                  <a:lnTo>
                    <a:pt x="130" y="192"/>
                  </a:lnTo>
                  <a:lnTo>
                    <a:pt x="128" y="184"/>
                  </a:lnTo>
                  <a:lnTo>
                    <a:pt x="124" y="164"/>
                  </a:lnTo>
                  <a:lnTo>
                    <a:pt x="118" y="148"/>
                  </a:lnTo>
                  <a:lnTo>
                    <a:pt x="110" y="136"/>
                  </a:lnTo>
                  <a:lnTo>
                    <a:pt x="102" y="126"/>
                  </a:lnTo>
                  <a:lnTo>
                    <a:pt x="86" y="120"/>
                  </a:lnTo>
                  <a:lnTo>
                    <a:pt x="72" y="116"/>
                  </a:lnTo>
                  <a:lnTo>
                    <a:pt x="62" y="114"/>
                  </a:lnTo>
                  <a:lnTo>
                    <a:pt x="54" y="116"/>
                  </a:lnTo>
                  <a:lnTo>
                    <a:pt x="48" y="122"/>
                  </a:lnTo>
                  <a:lnTo>
                    <a:pt x="46" y="130"/>
                  </a:lnTo>
                  <a:lnTo>
                    <a:pt x="44" y="140"/>
                  </a:lnTo>
                  <a:lnTo>
                    <a:pt x="44" y="156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20" y="96"/>
                  </a:lnTo>
                  <a:lnTo>
                    <a:pt x="24" y="58"/>
                  </a:lnTo>
                  <a:lnTo>
                    <a:pt x="10" y="46"/>
                  </a:lnTo>
                  <a:lnTo>
                    <a:pt x="72" y="10"/>
                  </a:lnTo>
                  <a:lnTo>
                    <a:pt x="88" y="4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2" y="2"/>
                  </a:lnTo>
                  <a:lnTo>
                    <a:pt x="156" y="10"/>
                  </a:lnTo>
                  <a:lnTo>
                    <a:pt x="168" y="16"/>
                  </a:lnTo>
                  <a:lnTo>
                    <a:pt x="184" y="18"/>
                  </a:lnTo>
                  <a:lnTo>
                    <a:pt x="204" y="20"/>
                  </a:lnTo>
                  <a:lnTo>
                    <a:pt x="224" y="16"/>
                  </a:lnTo>
                  <a:lnTo>
                    <a:pt x="240" y="14"/>
                  </a:lnTo>
                  <a:lnTo>
                    <a:pt x="258" y="18"/>
                  </a:lnTo>
                  <a:lnTo>
                    <a:pt x="282" y="26"/>
                  </a:lnTo>
                  <a:lnTo>
                    <a:pt x="324" y="78"/>
                  </a:lnTo>
                  <a:lnTo>
                    <a:pt x="348" y="106"/>
                  </a:lnTo>
                  <a:lnTo>
                    <a:pt x="374" y="136"/>
                  </a:lnTo>
                  <a:lnTo>
                    <a:pt x="392" y="184"/>
                  </a:lnTo>
                  <a:lnTo>
                    <a:pt x="436" y="222"/>
                  </a:lnTo>
                  <a:lnTo>
                    <a:pt x="446" y="236"/>
                  </a:lnTo>
                  <a:lnTo>
                    <a:pt x="452" y="246"/>
                  </a:lnTo>
                  <a:lnTo>
                    <a:pt x="456" y="258"/>
                  </a:lnTo>
                  <a:lnTo>
                    <a:pt x="458" y="278"/>
                  </a:lnTo>
                  <a:lnTo>
                    <a:pt x="464" y="284"/>
                  </a:lnTo>
                  <a:lnTo>
                    <a:pt x="470" y="290"/>
                  </a:lnTo>
                  <a:lnTo>
                    <a:pt x="492" y="306"/>
                  </a:lnTo>
                  <a:lnTo>
                    <a:pt x="496" y="314"/>
                  </a:lnTo>
                  <a:lnTo>
                    <a:pt x="498" y="330"/>
                  </a:lnTo>
                  <a:lnTo>
                    <a:pt x="504" y="354"/>
                  </a:lnTo>
                  <a:lnTo>
                    <a:pt x="514" y="358"/>
                  </a:lnTo>
                  <a:lnTo>
                    <a:pt x="532" y="358"/>
                  </a:lnTo>
                  <a:lnTo>
                    <a:pt x="552" y="356"/>
                  </a:lnTo>
                  <a:lnTo>
                    <a:pt x="570" y="354"/>
                  </a:lnTo>
                  <a:lnTo>
                    <a:pt x="580" y="354"/>
                  </a:lnTo>
                  <a:lnTo>
                    <a:pt x="588" y="354"/>
                  </a:lnTo>
                  <a:lnTo>
                    <a:pt x="600" y="358"/>
                  </a:lnTo>
                  <a:lnTo>
                    <a:pt x="614" y="366"/>
                  </a:lnTo>
                  <a:lnTo>
                    <a:pt x="638" y="366"/>
                  </a:lnTo>
                  <a:lnTo>
                    <a:pt x="642" y="362"/>
                  </a:lnTo>
                  <a:lnTo>
                    <a:pt x="646" y="360"/>
                  </a:lnTo>
                  <a:lnTo>
                    <a:pt x="662" y="358"/>
                  </a:lnTo>
                  <a:lnTo>
                    <a:pt x="704" y="396"/>
                  </a:lnTo>
                  <a:lnTo>
                    <a:pt x="716" y="396"/>
                  </a:lnTo>
                  <a:lnTo>
                    <a:pt x="728" y="396"/>
                  </a:lnTo>
                  <a:lnTo>
                    <a:pt x="740" y="400"/>
                  </a:lnTo>
                  <a:lnTo>
                    <a:pt x="748" y="404"/>
                  </a:lnTo>
                  <a:lnTo>
                    <a:pt x="754" y="410"/>
                  </a:lnTo>
                  <a:lnTo>
                    <a:pt x="770" y="448"/>
                  </a:lnTo>
                  <a:lnTo>
                    <a:pt x="772" y="458"/>
                  </a:lnTo>
                  <a:lnTo>
                    <a:pt x="778" y="470"/>
                  </a:lnTo>
                  <a:lnTo>
                    <a:pt x="784" y="484"/>
                  </a:lnTo>
                  <a:lnTo>
                    <a:pt x="792" y="496"/>
                  </a:lnTo>
                  <a:lnTo>
                    <a:pt x="802" y="506"/>
                  </a:lnTo>
                  <a:lnTo>
                    <a:pt x="808" y="510"/>
                  </a:lnTo>
                  <a:lnTo>
                    <a:pt x="814" y="512"/>
                  </a:lnTo>
                  <a:lnTo>
                    <a:pt x="822" y="514"/>
                  </a:lnTo>
                  <a:lnTo>
                    <a:pt x="830" y="512"/>
                  </a:lnTo>
                  <a:lnTo>
                    <a:pt x="838" y="510"/>
                  </a:lnTo>
                  <a:lnTo>
                    <a:pt x="846" y="506"/>
                  </a:lnTo>
                  <a:lnTo>
                    <a:pt x="878" y="498"/>
                  </a:lnTo>
                  <a:lnTo>
                    <a:pt x="912" y="486"/>
                  </a:lnTo>
                  <a:lnTo>
                    <a:pt x="928" y="476"/>
                  </a:lnTo>
                  <a:lnTo>
                    <a:pt x="942" y="454"/>
                  </a:lnTo>
                  <a:lnTo>
                    <a:pt x="956" y="436"/>
                  </a:lnTo>
                  <a:lnTo>
                    <a:pt x="972" y="420"/>
                  </a:lnTo>
                  <a:lnTo>
                    <a:pt x="990" y="404"/>
                  </a:lnTo>
                  <a:lnTo>
                    <a:pt x="1016" y="376"/>
                  </a:lnTo>
                  <a:lnTo>
                    <a:pt x="1064" y="336"/>
                  </a:lnTo>
                  <a:lnTo>
                    <a:pt x="1078" y="338"/>
                  </a:lnTo>
                  <a:lnTo>
                    <a:pt x="1084" y="340"/>
                  </a:lnTo>
                  <a:lnTo>
                    <a:pt x="1086" y="342"/>
                  </a:lnTo>
                  <a:lnTo>
                    <a:pt x="1088" y="346"/>
                  </a:lnTo>
                  <a:lnTo>
                    <a:pt x="1086" y="350"/>
                  </a:lnTo>
                  <a:lnTo>
                    <a:pt x="1084" y="370"/>
                  </a:lnTo>
                  <a:lnTo>
                    <a:pt x="1084" y="412"/>
                  </a:lnTo>
                  <a:lnTo>
                    <a:pt x="1100" y="428"/>
                  </a:lnTo>
                  <a:lnTo>
                    <a:pt x="1108" y="442"/>
                  </a:lnTo>
                  <a:lnTo>
                    <a:pt x="1112" y="448"/>
                  </a:lnTo>
                  <a:lnTo>
                    <a:pt x="1114" y="456"/>
                  </a:lnTo>
                  <a:lnTo>
                    <a:pt x="1112" y="498"/>
                  </a:lnTo>
                  <a:lnTo>
                    <a:pt x="1102" y="524"/>
                  </a:lnTo>
                  <a:lnTo>
                    <a:pt x="1098" y="530"/>
                  </a:lnTo>
                  <a:lnTo>
                    <a:pt x="1094" y="536"/>
                  </a:lnTo>
                  <a:lnTo>
                    <a:pt x="1092" y="550"/>
                  </a:lnTo>
                  <a:lnTo>
                    <a:pt x="1094" y="566"/>
                  </a:lnTo>
                  <a:lnTo>
                    <a:pt x="1096" y="584"/>
                  </a:lnTo>
                  <a:lnTo>
                    <a:pt x="1096" y="650"/>
                  </a:lnTo>
                  <a:lnTo>
                    <a:pt x="1086" y="690"/>
                  </a:lnTo>
                  <a:lnTo>
                    <a:pt x="1088" y="732"/>
                  </a:lnTo>
                  <a:lnTo>
                    <a:pt x="1080" y="742"/>
                  </a:lnTo>
                  <a:lnTo>
                    <a:pt x="1074" y="746"/>
                  </a:lnTo>
                  <a:lnTo>
                    <a:pt x="1068" y="750"/>
                  </a:lnTo>
                  <a:lnTo>
                    <a:pt x="1046" y="752"/>
                  </a:lnTo>
                  <a:lnTo>
                    <a:pt x="1028" y="748"/>
                  </a:lnTo>
                  <a:lnTo>
                    <a:pt x="1014" y="746"/>
                  </a:lnTo>
                  <a:lnTo>
                    <a:pt x="990" y="744"/>
                  </a:lnTo>
                  <a:lnTo>
                    <a:pt x="986" y="752"/>
                  </a:lnTo>
                  <a:lnTo>
                    <a:pt x="982" y="758"/>
                  </a:lnTo>
                  <a:lnTo>
                    <a:pt x="978" y="764"/>
                  </a:lnTo>
                  <a:lnTo>
                    <a:pt x="974" y="772"/>
                  </a:lnTo>
                  <a:lnTo>
                    <a:pt x="964" y="774"/>
                  </a:lnTo>
                  <a:lnTo>
                    <a:pt x="956" y="778"/>
                  </a:lnTo>
                  <a:lnTo>
                    <a:pt x="950" y="782"/>
                  </a:lnTo>
                  <a:lnTo>
                    <a:pt x="946" y="788"/>
                  </a:lnTo>
                  <a:lnTo>
                    <a:pt x="944" y="794"/>
                  </a:lnTo>
                  <a:lnTo>
                    <a:pt x="942" y="800"/>
                  </a:lnTo>
                  <a:lnTo>
                    <a:pt x="944" y="820"/>
                  </a:lnTo>
                  <a:lnTo>
                    <a:pt x="960" y="846"/>
                  </a:lnTo>
                  <a:lnTo>
                    <a:pt x="964" y="866"/>
                  </a:lnTo>
                  <a:lnTo>
                    <a:pt x="972" y="888"/>
                  </a:lnTo>
                  <a:lnTo>
                    <a:pt x="984" y="910"/>
                  </a:lnTo>
                  <a:lnTo>
                    <a:pt x="996" y="936"/>
                  </a:lnTo>
                  <a:lnTo>
                    <a:pt x="1006" y="976"/>
                  </a:lnTo>
                  <a:lnTo>
                    <a:pt x="992" y="976"/>
                  </a:lnTo>
                  <a:lnTo>
                    <a:pt x="982" y="972"/>
                  </a:lnTo>
                  <a:lnTo>
                    <a:pt x="972" y="968"/>
                  </a:lnTo>
                  <a:lnTo>
                    <a:pt x="962" y="962"/>
                  </a:lnTo>
                  <a:lnTo>
                    <a:pt x="948" y="950"/>
                  </a:lnTo>
                  <a:lnTo>
                    <a:pt x="936" y="942"/>
                  </a:lnTo>
                  <a:lnTo>
                    <a:pt x="934" y="934"/>
                  </a:lnTo>
                  <a:lnTo>
                    <a:pt x="932" y="928"/>
                  </a:lnTo>
                  <a:lnTo>
                    <a:pt x="928" y="924"/>
                  </a:lnTo>
                  <a:lnTo>
                    <a:pt x="924" y="920"/>
                  </a:lnTo>
                  <a:lnTo>
                    <a:pt x="918" y="920"/>
                  </a:lnTo>
                  <a:lnTo>
                    <a:pt x="914" y="918"/>
                  </a:lnTo>
                  <a:lnTo>
                    <a:pt x="910" y="920"/>
                  </a:lnTo>
                  <a:lnTo>
                    <a:pt x="906" y="922"/>
                  </a:lnTo>
                  <a:lnTo>
                    <a:pt x="904" y="930"/>
                  </a:lnTo>
                  <a:lnTo>
                    <a:pt x="888" y="934"/>
                  </a:lnTo>
                  <a:lnTo>
                    <a:pt x="874" y="940"/>
                  </a:lnTo>
                  <a:lnTo>
                    <a:pt x="848" y="954"/>
                  </a:lnTo>
                  <a:lnTo>
                    <a:pt x="848" y="972"/>
                  </a:lnTo>
                  <a:lnTo>
                    <a:pt x="852" y="976"/>
                  </a:lnTo>
                  <a:lnTo>
                    <a:pt x="840" y="982"/>
                  </a:lnTo>
                  <a:lnTo>
                    <a:pt x="832" y="992"/>
                  </a:lnTo>
                  <a:lnTo>
                    <a:pt x="812" y="99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2" name="Freeform 39"/>
            <p:cNvSpPr/>
            <p:nvPr/>
          </p:nvSpPr>
          <p:spPr bwMode="auto">
            <a:xfrm>
              <a:off x="3181350" y="2301875"/>
              <a:ext cx="2238375" cy="1905000"/>
            </a:xfrm>
            <a:custGeom>
              <a:avLst/>
              <a:gdLst>
                <a:gd name="T0" fmla="*/ 1230 w 1410"/>
                <a:gd name="T1" fmla="*/ 918 h 1200"/>
                <a:gd name="T2" fmla="*/ 1196 w 1410"/>
                <a:gd name="T3" fmla="*/ 976 h 1200"/>
                <a:gd name="T4" fmla="*/ 1214 w 1410"/>
                <a:gd name="T5" fmla="*/ 1092 h 1200"/>
                <a:gd name="T6" fmla="*/ 1172 w 1410"/>
                <a:gd name="T7" fmla="*/ 1136 h 1200"/>
                <a:gd name="T8" fmla="*/ 1124 w 1410"/>
                <a:gd name="T9" fmla="*/ 1194 h 1200"/>
                <a:gd name="T10" fmla="*/ 1036 w 1410"/>
                <a:gd name="T11" fmla="*/ 1182 h 1200"/>
                <a:gd name="T12" fmla="*/ 972 w 1410"/>
                <a:gd name="T13" fmla="*/ 1096 h 1200"/>
                <a:gd name="T14" fmla="*/ 908 w 1410"/>
                <a:gd name="T15" fmla="*/ 1054 h 1200"/>
                <a:gd name="T16" fmla="*/ 834 w 1410"/>
                <a:gd name="T17" fmla="*/ 1030 h 1200"/>
                <a:gd name="T18" fmla="*/ 826 w 1410"/>
                <a:gd name="T19" fmla="*/ 1080 h 1200"/>
                <a:gd name="T20" fmla="*/ 788 w 1410"/>
                <a:gd name="T21" fmla="*/ 1120 h 1200"/>
                <a:gd name="T22" fmla="*/ 696 w 1410"/>
                <a:gd name="T23" fmla="*/ 1046 h 1200"/>
                <a:gd name="T24" fmla="*/ 764 w 1410"/>
                <a:gd name="T25" fmla="*/ 1022 h 1200"/>
                <a:gd name="T26" fmla="*/ 812 w 1410"/>
                <a:gd name="T27" fmla="*/ 1010 h 1200"/>
                <a:gd name="T28" fmla="*/ 818 w 1410"/>
                <a:gd name="T29" fmla="*/ 922 h 1200"/>
                <a:gd name="T30" fmla="*/ 878 w 1410"/>
                <a:gd name="T31" fmla="*/ 860 h 1200"/>
                <a:gd name="T32" fmla="*/ 876 w 1410"/>
                <a:gd name="T33" fmla="*/ 776 h 1200"/>
                <a:gd name="T34" fmla="*/ 846 w 1410"/>
                <a:gd name="T35" fmla="*/ 662 h 1200"/>
                <a:gd name="T36" fmla="*/ 760 w 1410"/>
                <a:gd name="T37" fmla="*/ 608 h 1200"/>
                <a:gd name="T38" fmla="*/ 638 w 1410"/>
                <a:gd name="T39" fmla="*/ 510 h 1200"/>
                <a:gd name="T40" fmla="*/ 506 w 1410"/>
                <a:gd name="T41" fmla="*/ 456 h 1200"/>
                <a:gd name="T42" fmla="*/ 412 w 1410"/>
                <a:gd name="T43" fmla="*/ 428 h 1200"/>
                <a:gd name="T44" fmla="*/ 356 w 1410"/>
                <a:gd name="T45" fmla="*/ 460 h 1200"/>
                <a:gd name="T46" fmla="*/ 318 w 1410"/>
                <a:gd name="T47" fmla="*/ 494 h 1200"/>
                <a:gd name="T48" fmla="*/ 182 w 1410"/>
                <a:gd name="T49" fmla="*/ 398 h 1200"/>
                <a:gd name="T50" fmla="*/ 42 w 1410"/>
                <a:gd name="T51" fmla="*/ 378 h 1200"/>
                <a:gd name="T52" fmla="*/ 8 w 1410"/>
                <a:gd name="T53" fmla="*/ 326 h 1200"/>
                <a:gd name="T54" fmla="*/ 12 w 1410"/>
                <a:gd name="T55" fmla="*/ 278 h 1200"/>
                <a:gd name="T56" fmla="*/ 100 w 1410"/>
                <a:gd name="T57" fmla="*/ 232 h 1200"/>
                <a:gd name="T58" fmla="*/ 156 w 1410"/>
                <a:gd name="T59" fmla="*/ 146 h 1200"/>
                <a:gd name="T60" fmla="*/ 274 w 1410"/>
                <a:gd name="T61" fmla="*/ 120 h 1200"/>
                <a:gd name="T62" fmla="*/ 308 w 1410"/>
                <a:gd name="T63" fmla="*/ 38 h 1200"/>
                <a:gd name="T64" fmla="*/ 346 w 1410"/>
                <a:gd name="T65" fmla="*/ 4 h 1200"/>
                <a:gd name="T66" fmla="*/ 450 w 1410"/>
                <a:gd name="T67" fmla="*/ 90 h 1200"/>
                <a:gd name="T68" fmla="*/ 446 w 1410"/>
                <a:gd name="T69" fmla="*/ 180 h 1200"/>
                <a:gd name="T70" fmla="*/ 506 w 1410"/>
                <a:gd name="T71" fmla="*/ 280 h 1200"/>
                <a:gd name="T72" fmla="*/ 652 w 1410"/>
                <a:gd name="T73" fmla="*/ 252 h 1200"/>
                <a:gd name="T74" fmla="*/ 626 w 1410"/>
                <a:gd name="T75" fmla="*/ 314 h 1200"/>
                <a:gd name="T76" fmla="*/ 632 w 1410"/>
                <a:gd name="T77" fmla="*/ 372 h 1200"/>
                <a:gd name="T78" fmla="*/ 702 w 1410"/>
                <a:gd name="T79" fmla="*/ 456 h 1200"/>
                <a:gd name="T80" fmla="*/ 780 w 1410"/>
                <a:gd name="T81" fmla="*/ 514 h 1200"/>
                <a:gd name="T82" fmla="*/ 808 w 1410"/>
                <a:gd name="T83" fmla="*/ 456 h 1200"/>
                <a:gd name="T84" fmla="*/ 868 w 1410"/>
                <a:gd name="T85" fmla="*/ 450 h 1200"/>
                <a:gd name="T86" fmla="*/ 938 w 1410"/>
                <a:gd name="T87" fmla="*/ 438 h 1200"/>
                <a:gd name="T88" fmla="*/ 1002 w 1410"/>
                <a:gd name="T89" fmla="*/ 440 h 1200"/>
                <a:gd name="T90" fmla="*/ 940 w 1410"/>
                <a:gd name="T91" fmla="*/ 512 h 1200"/>
                <a:gd name="T92" fmla="*/ 974 w 1410"/>
                <a:gd name="T93" fmla="*/ 642 h 1200"/>
                <a:gd name="T94" fmla="*/ 1024 w 1410"/>
                <a:gd name="T95" fmla="*/ 652 h 1200"/>
                <a:gd name="T96" fmla="*/ 1106 w 1410"/>
                <a:gd name="T97" fmla="*/ 762 h 1200"/>
                <a:gd name="T98" fmla="*/ 1152 w 1410"/>
                <a:gd name="T99" fmla="*/ 868 h 1200"/>
                <a:gd name="T100" fmla="*/ 1230 w 1410"/>
                <a:gd name="T101" fmla="*/ 850 h 1200"/>
                <a:gd name="T102" fmla="*/ 1250 w 1410"/>
                <a:gd name="T103" fmla="*/ 792 h 1200"/>
                <a:gd name="T104" fmla="*/ 1214 w 1410"/>
                <a:gd name="T105" fmla="*/ 742 h 1200"/>
                <a:gd name="T106" fmla="*/ 1258 w 1410"/>
                <a:gd name="T107" fmla="*/ 678 h 1200"/>
                <a:gd name="T108" fmla="*/ 1278 w 1410"/>
                <a:gd name="T109" fmla="*/ 688 h 1200"/>
                <a:gd name="T110" fmla="*/ 1344 w 1410"/>
                <a:gd name="T111" fmla="*/ 736 h 1200"/>
                <a:gd name="T112" fmla="*/ 1404 w 1410"/>
                <a:gd name="T113" fmla="*/ 860 h 1200"/>
                <a:gd name="T114" fmla="*/ 1360 w 1410"/>
                <a:gd name="T115" fmla="*/ 880 h 1200"/>
                <a:gd name="T116" fmla="*/ 1324 w 1410"/>
                <a:gd name="T117" fmla="*/ 938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10" h="1200">
                  <a:moveTo>
                    <a:pt x="1314" y="940"/>
                  </a:moveTo>
                  <a:lnTo>
                    <a:pt x="1314" y="940"/>
                  </a:lnTo>
                  <a:lnTo>
                    <a:pt x="1302" y="932"/>
                  </a:lnTo>
                  <a:lnTo>
                    <a:pt x="1290" y="926"/>
                  </a:lnTo>
                  <a:lnTo>
                    <a:pt x="1280" y="922"/>
                  </a:lnTo>
                  <a:lnTo>
                    <a:pt x="1270" y="918"/>
                  </a:lnTo>
                  <a:lnTo>
                    <a:pt x="1250" y="916"/>
                  </a:lnTo>
                  <a:lnTo>
                    <a:pt x="1230" y="918"/>
                  </a:lnTo>
                  <a:lnTo>
                    <a:pt x="1220" y="920"/>
                  </a:lnTo>
                  <a:lnTo>
                    <a:pt x="1208" y="924"/>
                  </a:lnTo>
                  <a:lnTo>
                    <a:pt x="1202" y="936"/>
                  </a:lnTo>
                  <a:lnTo>
                    <a:pt x="1198" y="950"/>
                  </a:lnTo>
                  <a:lnTo>
                    <a:pt x="1196" y="962"/>
                  </a:lnTo>
                  <a:lnTo>
                    <a:pt x="1196" y="976"/>
                  </a:lnTo>
                  <a:lnTo>
                    <a:pt x="1200" y="990"/>
                  </a:lnTo>
                  <a:lnTo>
                    <a:pt x="1204" y="1006"/>
                  </a:lnTo>
                  <a:lnTo>
                    <a:pt x="1216" y="1036"/>
                  </a:lnTo>
                  <a:lnTo>
                    <a:pt x="1218" y="1062"/>
                  </a:lnTo>
                  <a:lnTo>
                    <a:pt x="1218" y="1076"/>
                  </a:lnTo>
                  <a:lnTo>
                    <a:pt x="1214" y="1092"/>
                  </a:lnTo>
                  <a:lnTo>
                    <a:pt x="1164" y="1092"/>
                  </a:lnTo>
                  <a:lnTo>
                    <a:pt x="1154" y="1098"/>
                  </a:lnTo>
                  <a:lnTo>
                    <a:pt x="1152" y="1102"/>
                  </a:lnTo>
                  <a:lnTo>
                    <a:pt x="1150" y="1120"/>
                  </a:lnTo>
                  <a:lnTo>
                    <a:pt x="1172" y="1136"/>
                  </a:lnTo>
                  <a:lnTo>
                    <a:pt x="1172" y="1150"/>
                  </a:lnTo>
                  <a:lnTo>
                    <a:pt x="1166" y="1166"/>
                  </a:lnTo>
                  <a:lnTo>
                    <a:pt x="1160" y="1182"/>
                  </a:lnTo>
                  <a:lnTo>
                    <a:pt x="1144" y="1184"/>
                  </a:lnTo>
                  <a:lnTo>
                    <a:pt x="1134" y="1188"/>
                  </a:lnTo>
                  <a:lnTo>
                    <a:pt x="1124" y="1194"/>
                  </a:lnTo>
                  <a:lnTo>
                    <a:pt x="1112" y="1198"/>
                  </a:lnTo>
                  <a:lnTo>
                    <a:pt x="1056" y="1200"/>
                  </a:lnTo>
                  <a:lnTo>
                    <a:pt x="1050" y="1198"/>
                  </a:lnTo>
                  <a:lnTo>
                    <a:pt x="1044" y="1188"/>
                  </a:lnTo>
                  <a:lnTo>
                    <a:pt x="1036" y="1182"/>
                  </a:lnTo>
                  <a:lnTo>
                    <a:pt x="1030" y="1178"/>
                  </a:lnTo>
                  <a:lnTo>
                    <a:pt x="1024" y="1176"/>
                  </a:lnTo>
                  <a:lnTo>
                    <a:pt x="1018" y="1160"/>
                  </a:lnTo>
                  <a:lnTo>
                    <a:pt x="996" y="1116"/>
                  </a:lnTo>
                  <a:lnTo>
                    <a:pt x="972" y="1096"/>
                  </a:lnTo>
                  <a:lnTo>
                    <a:pt x="968" y="1090"/>
                  </a:lnTo>
                  <a:lnTo>
                    <a:pt x="962" y="1084"/>
                  </a:lnTo>
                  <a:lnTo>
                    <a:pt x="950" y="1074"/>
                  </a:lnTo>
                  <a:lnTo>
                    <a:pt x="938" y="1070"/>
                  </a:lnTo>
                  <a:lnTo>
                    <a:pt x="928" y="1066"/>
                  </a:lnTo>
                  <a:lnTo>
                    <a:pt x="908" y="1054"/>
                  </a:lnTo>
                  <a:lnTo>
                    <a:pt x="900" y="1036"/>
                  </a:lnTo>
                  <a:lnTo>
                    <a:pt x="892" y="1024"/>
                  </a:lnTo>
                  <a:lnTo>
                    <a:pt x="884" y="1016"/>
                  </a:lnTo>
                  <a:lnTo>
                    <a:pt x="876" y="1014"/>
                  </a:lnTo>
                  <a:lnTo>
                    <a:pt x="868" y="1014"/>
                  </a:lnTo>
                  <a:lnTo>
                    <a:pt x="858" y="1016"/>
                  </a:lnTo>
                  <a:lnTo>
                    <a:pt x="834" y="1030"/>
                  </a:lnTo>
                  <a:lnTo>
                    <a:pt x="826" y="1038"/>
                  </a:lnTo>
                  <a:lnTo>
                    <a:pt x="820" y="1044"/>
                  </a:lnTo>
                  <a:lnTo>
                    <a:pt x="818" y="1052"/>
                  </a:lnTo>
                  <a:lnTo>
                    <a:pt x="818" y="1066"/>
                  </a:lnTo>
                  <a:lnTo>
                    <a:pt x="822" y="1074"/>
                  </a:lnTo>
                  <a:lnTo>
                    <a:pt x="826" y="1080"/>
                  </a:lnTo>
                  <a:lnTo>
                    <a:pt x="828" y="1090"/>
                  </a:lnTo>
                  <a:lnTo>
                    <a:pt x="830" y="1104"/>
                  </a:lnTo>
                  <a:lnTo>
                    <a:pt x="818" y="1112"/>
                  </a:lnTo>
                  <a:lnTo>
                    <a:pt x="812" y="1116"/>
                  </a:lnTo>
                  <a:lnTo>
                    <a:pt x="804" y="1118"/>
                  </a:lnTo>
                  <a:lnTo>
                    <a:pt x="788" y="1120"/>
                  </a:lnTo>
                  <a:lnTo>
                    <a:pt x="764" y="1104"/>
                  </a:lnTo>
                  <a:lnTo>
                    <a:pt x="742" y="1090"/>
                  </a:lnTo>
                  <a:lnTo>
                    <a:pt x="724" y="1074"/>
                  </a:lnTo>
                  <a:lnTo>
                    <a:pt x="708" y="1058"/>
                  </a:lnTo>
                  <a:lnTo>
                    <a:pt x="702" y="1052"/>
                  </a:lnTo>
                  <a:lnTo>
                    <a:pt x="696" y="1046"/>
                  </a:lnTo>
                  <a:lnTo>
                    <a:pt x="692" y="1036"/>
                  </a:lnTo>
                  <a:lnTo>
                    <a:pt x="690" y="1028"/>
                  </a:lnTo>
                  <a:lnTo>
                    <a:pt x="688" y="1010"/>
                  </a:lnTo>
                  <a:lnTo>
                    <a:pt x="688" y="998"/>
                  </a:lnTo>
                  <a:lnTo>
                    <a:pt x="730" y="1000"/>
                  </a:lnTo>
                  <a:lnTo>
                    <a:pt x="764" y="1022"/>
                  </a:lnTo>
                  <a:lnTo>
                    <a:pt x="776" y="1022"/>
                  </a:lnTo>
                  <a:lnTo>
                    <a:pt x="788" y="1022"/>
                  </a:lnTo>
                  <a:lnTo>
                    <a:pt x="794" y="1022"/>
                  </a:lnTo>
                  <a:lnTo>
                    <a:pt x="800" y="1020"/>
                  </a:lnTo>
                  <a:lnTo>
                    <a:pt x="806" y="1016"/>
                  </a:lnTo>
                  <a:lnTo>
                    <a:pt x="812" y="1010"/>
                  </a:lnTo>
                  <a:lnTo>
                    <a:pt x="812" y="994"/>
                  </a:lnTo>
                  <a:lnTo>
                    <a:pt x="790" y="974"/>
                  </a:lnTo>
                  <a:lnTo>
                    <a:pt x="782" y="966"/>
                  </a:lnTo>
                  <a:lnTo>
                    <a:pt x="778" y="958"/>
                  </a:lnTo>
                  <a:lnTo>
                    <a:pt x="798" y="944"/>
                  </a:lnTo>
                  <a:lnTo>
                    <a:pt x="818" y="922"/>
                  </a:lnTo>
                  <a:lnTo>
                    <a:pt x="836" y="900"/>
                  </a:lnTo>
                  <a:lnTo>
                    <a:pt x="842" y="888"/>
                  </a:lnTo>
                  <a:lnTo>
                    <a:pt x="846" y="878"/>
                  </a:lnTo>
                  <a:lnTo>
                    <a:pt x="862" y="870"/>
                  </a:lnTo>
                  <a:lnTo>
                    <a:pt x="874" y="862"/>
                  </a:lnTo>
                  <a:lnTo>
                    <a:pt x="878" y="860"/>
                  </a:lnTo>
                  <a:lnTo>
                    <a:pt x="884" y="856"/>
                  </a:lnTo>
                  <a:lnTo>
                    <a:pt x="892" y="846"/>
                  </a:lnTo>
                  <a:lnTo>
                    <a:pt x="890" y="804"/>
                  </a:lnTo>
                  <a:lnTo>
                    <a:pt x="884" y="796"/>
                  </a:lnTo>
                  <a:lnTo>
                    <a:pt x="878" y="786"/>
                  </a:lnTo>
                  <a:lnTo>
                    <a:pt x="876" y="776"/>
                  </a:lnTo>
                  <a:lnTo>
                    <a:pt x="874" y="768"/>
                  </a:lnTo>
                  <a:lnTo>
                    <a:pt x="874" y="754"/>
                  </a:lnTo>
                  <a:lnTo>
                    <a:pt x="874" y="748"/>
                  </a:lnTo>
                  <a:lnTo>
                    <a:pt x="872" y="746"/>
                  </a:lnTo>
                  <a:lnTo>
                    <a:pt x="852" y="696"/>
                  </a:lnTo>
                  <a:lnTo>
                    <a:pt x="846" y="662"/>
                  </a:lnTo>
                  <a:lnTo>
                    <a:pt x="830" y="630"/>
                  </a:lnTo>
                  <a:lnTo>
                    <a:pt x="824" y="618"/>
                  </a:lnTo>
                  <a:lnTo>
                    <a:pt x="818" y="612"/>
                  </a:lnTo>
                  <a:lnTo>
                    <a:pt x="770" y="612"/>
                  </a:lnTo>
                  <a:lnTo>
                    <a:pt x="760" y="608"/>
                  </a:lnTo>
                  <a:lnTo>
                    <a:pt x="748" y="602"/>
                  </a:lnTo>
                  <a:lnTo>
                    <a:pt x="728" y="588"/>
                  </a:lnTo>
                  <a:lnTo>
                    <a:pt x="710" y="576"/>
                  </a:lnTo>
                  <a:lnTo>
                    <a:pt x="696" y="566"/>
                  </a:lnTo>
                  <a:lnTo>
                    <a:pt x="648" y="510"/>
                  </a:lnTo>
                  <a:lnTo>
                    <a:pt x="638" y="510"/>
                  </a:lnTo>
                  <a:lnTo>
                    <a:pt x="630" y="512"/>
                  </a:lnTo>
                  <a:lnTo>
                    <a:pt x="618" y="516"/>
                  </a:lnTo>
                  <a:lnTo>
                    <a:pt x="594" y="514"/>
                  </a:lnTo>
                  <a:lnTo>
                    <a:pt x="548" y="476"/>
                  </a:lnTo>
                  <a:lnTo>
                    <a:pt x="506" y="456"/>
                  </a:lnTo>
                  <a:lnTo>
                    <a:pt x="486" y="454"/>
                  </a:lnTo>
                  <a:lnTo>
                    <a:pt x="470" y="452"/>
                  </a:lnTo>
                  <a:lnTo>
                    <a:pt x="442" y="446"/>
                  </a:lnTo>
                  <a:lnTo>
                    <a:pt x="430" y="436"/>
                  </a:lnTo>
                  <a:lnTo>
                    <a:pt x="422" y="432"/>
                  </a:lnTo>
                  <a:lnTo>
                    <a:pt x="412" y="428"/>
                  </a:lnTo>
                  <a:lnTo>
                    <a:pt x="406" y="426"/>
                  </a:lnTo>
                  <a:lnTo>
                    <a:pt x="390" y="426"/>
                  </a:lnTo>
                  <a:lnTo>
                    <a:pt x="370" y="426"/>
                  </a:lnTo>
                  <a:lnTo>
                    <a:pt x="352" y="436"/>
                  </a:lnTo>
                  <a:lnTo>
                    <a:pt x="354" y="448"/>
                  </a:lnTo>
                  <a:lnTo>
                    <a:pt x="356" y="460"/>
                  </a:lnTo>
                  <a:lnTo>
                    <a:pt x="358" y="472"/>
                  </a:lnTo>
                  <a:lnTo>
                    <a:pt x="356" y="490"/>
                  </a:lnTo>
                  <a:lnTo>
                    <a:pt x="352" y="494"/>
                  </a:lnTo>
                  <a:lnTo>
                    <a:pt x="346" y="496"/>
                  </a:lnTo>
                  <a:lnTo>
                    <a:pt x="338" y="498"/>
                  </a:lnTo>
                  <a:lnTo>
                    <a:pt x="332" y="498"/>
                  </a:lnTo>
                  <a:lnTo>
                    <a:pt x="318" y="494"/>
                  </a:lnTo>
                  <a:lnTo>
                    <a:pt x="304" y="486"/>
                  </a:lnTo>
                  <a:lnTo>
                    <a:pt x="290" y="478"/>
                  </a:lnTo>
                  <a:lnTo>
                    <a:pt x="278" y="468"/>
                  </a:lnTo>
                  <a:lnTo>
                    <a:pt x="262" y="452"/>
                  </a:lnTo>
                  <a:lnTo>
                    <a:pt x="222" y="420"/>
                  </a:lnTo>
                  <a:lnTo>
                    <a:pt x="182" y="398"/>
                  </a:lnTo>
                  <a:lnTo>
                    <a:pt x="164" y="390"/>
                  </a:lnTo>
                  <a:lnTo>
                    <a:pt x="148" y="384"/>
                  </a:lnTo>
                  <a:lnTo>
                    <a:pt x="116" y="384"/>
                  </a:lnTo>
                  <a:lnTo>
                    <a:pt x="86" y="384"/>
                  </a:lnTo>
                  <a:lnTo>
                    <a:pt x="70" y="384"/>
                  </a:lnTo>
                  <a:lnTo>
                    <a:pt x="56" y="382"/>
                  </a:lnTo>
                  <a:lnTo>
                    <a:pt x="42" y="378"/>
                  </a:lnTo>
                  <a:lnTo>
                    <a:pt x="30" y="374"/>
                  </a:lnTo>
                  <a:lnTo>
                    <a:pt x="20" y="372"/>
                  </a:lnTo>
                  <a:lnTo>
                    <a:pt x="18" y="358"/>
                  </a:lnTo>
                  <a:lnTo>
                    <a:pt x="14" y="344"/>
                  </a:lnTo>
                  <a:lnTo>
                    <a:pt x="12" y="332"/>
                  </a:lnTo>
                  <a:lnTo>
                    <a:pt x="8" y="326"/>
                  </a:lnTo>
                  <a:lnTo>
                    <a:pt x="4" y="310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80"/>
                  </a:lnTo>
                  <a:lnTo>
                    <a:pt x="12" y="278"/>
                  </a:lnTo>
                  <a:lnTo>
                    <a:pt x="20" y="262"/>
                  </a:lnTo>
                  <a:lnTo>
                    <a:pt x="28" y="246"/>
                  </a:lnTo>
                  <a:lnTo>
                    <a:pt x="46" y="246"/>
                  </a:lnTo>
                  <a:lnTo>
                    <a:pt x="68" y="244"/>
                  </a:lnTo>
                  <a:lnTo>
                    <a:pt x="80" y="242"/>
                  </a:lnTo>
                  <a:lnTo>
                    <a:pt x="90" y="238"/>
                  </a:lnTo>
                  <a:lnTo>
                    <a:pt x="100" y="232"/>
                  </a:lnTo>
                  <a:lnTo>
                    <a:pt x="108" y="226"/>
                  </a:lnTo>
                  <a:lnTo>
                    <a:pt x="120" y="200"/>
                  </a:lnTo>
                  <a:lnTo>
                    <a:pt x="142" y="176"/>
                  </a:lnTo>
                  <a:lnTo>
                    <a:pt x="150" y="158"/>
                  </a:lnTo>
                  <a:lnTo>
                    <a:pt x="156" y="146"/>
                  </a:lnTo>
                  <a:lnTo>
                    <a:pt x="166" y="136"/>
                  </a:lnTo>
                  <a:lnTo>
                    <a:pt x="176" y="130"/>
                  </a:lnTo>
                  <a:lnTo>
                    <a:pt x="188" y="126"/>
                  </a:lnTo>
                  <a:lnTo>
                    <a:pt x="202" y="124"/>
                  </a:lnTo>
                  <a:lnTo>
                    <a:pt x="238" y="120"/>
                  </a:lnTo>
                  <a:lnTo>
                    <a:pt x="252" y="120"/>
                  </a:lnTo>
                  <a:lnTo>
                    <a:pt x="274" y="120"/>
                  </a:lnTo>
                  <a:lnTo>
                    <a:pt x="286" y="120"/>
                  </a:lnTo>
                  <a:lnTo>
                    <a:pt x="298" y="118"/>
                  </a:lnTo>
                  <a:lnTo>
                    <a:pt x="308" y="114"/>
                  </a:lnTo>
                  <a:lnTo>
                    <a:pt x="316" y="108"/>
                  </a:lnTo>
                  <a:lnTo>
                    <a:pt x="308" y="62"/>
                  </a:lnTo>
                  <a:lnTo>
                    <a:pt x="308" y="38"/>
                  </a:lnTo>
                  <a:lnTo>
                    <a:pt x="310" y="26"/>
                  </a:lnTo>
                  <a:lnTo>
                    <a:pt x="312" y="16"/>
                  </a:lnTo>
                  <a:lnTo>
                    <a:pt x="318" y="8"/>
                  </a:lnTo>
                  <a:lnTo>
                    <a:pt x="324" y="2"/>
                  </a:lnTo>
                  <a:lnTo>
                    <a:pt x="328" y="0"/>
                  </a:lnTo>
                  <a:lnTo>
                    <a:pt x="334" y="0"/>
                  </a:lnTo>
                  <a:lnTo>
                    <a:pt x="346" y="4"/>
                  </a:lnTo>
                  <a:lnTo>
                    <a:pt x="434" y="16"/>
                  </a:lnTo>
                  <a:lnTo>
                    <a:pt x="432" y="24"/>
                  </a:lnTo>
                  <a:lnTo>
                    <a:pt x="430" y="36"/>
                  </a:lnTo>
                  <a:lnTo>
                    <a:pt x="432" y="60"/>
                  </a:lnTo>
                  <a:lnTo>
                    <a:pt x="444" y="80"/>
                  </a:lnTo>
                  <a:lnTo>
                    <a:pt x="450" y="90"/>
                  </a:lnTo>
                  <a:lnTo>
                    <a:pt x="456" y="106"/>
                  </a:lnTo>
                  <a:lnTo>
                    <a:pt x="456" y="130"/>
                  </a:lnTo>
                  <a:lnTo>
                    <a:pt x="448" y="152"/>
                  </a:lnTo>
                  <a:lnTo>
                    <a:pt x="444" y="166"/>
                  </a:lnTo>
                  <a:lnTo>
                    <a:pt x="446" y="180"/>
                  </a:lnTo>
                  <a:lnTo>
                    <a:pt x="490" y="222"/>
                  </a:lnTo>
                  <a:lnTo>
                    <a:pt x="496" y="234"/>
                  </a:lnTo>
                  <a:lnTo>
                    <a:pt x="496" y="276"/>
                  </a:lnTo>
                  <a:lnTo>
                    <a:pt x="500" y="278"/>
                  </a:lnTo>
                  <a:lnTo>
                    <a:pt x="506" y="280"/>
                  </a:lnTo>
                  <a:lnTo>
                    <a:pt x="526" y="282"/>
                  </a:lnTo>
                  <a:lnTo>
                    <a:pt x="538" y="274"/>
                  </a:lnTo>
                  <a:lnTo>
                    <a:pt x="552" y="266"/>
                  </a:lnTo>
                  <a:lnTo>
                    <a:pt x="566" y="262"/>
                  </a:lnTo>
                  <a:lnTo>
                    <a:pt x="582" y="258"/>
                  </a:lnTo>
                  <a:lnTo>
                    <a:pt x="618" y="254"/>
                  </a:lnTo>
                  <a:lnTo>
                    <a:pt x="652" y="252"/>
                  </a:lnTo>
                  <a:lnTo>
                    <a:pt x="658" y="268"/>
                  </a:lnTo>
                  <a:lnTo>
                    <a:pt x="650" y="284"/>
                  </a:lnTo>
                  <a:lnTo>
                    <a:pt x="644" y="298"/>
                  </a:lnTo>
                  <a:lnTo>
                    <a:pt x="636" y="308"/>
                  </a:lnTo>
                  <a:lnTo>
                    <a:pt x="626" y="314"/>
                  </a:lnTo>
                  <a:lnTo>
                    <a:pt x="612" y="324"/>
                  </a:lnTo>
                  <a:lnTo>
                    <a:pt x="606" y="330"/>
                  </a:lnTo>
                  <a:lnTo>
                    <a:pt x="602" y="338"/>
                  </a:lnTo>
                  <a:lnTo>
                    <a:pt x="600" y="348"/>
                  </a:lnTo>
                  <a:lnTo>
                    <a:pt x="600" y="360"/>
                  </a:lnTo>
                  <a:lnTo>
                    <a:pt x="632" y="372"/>
                  </a:lnTo>
                  <a:lnTo>
                    <a:pt x="640" y="384"/>
                  </a:lnTo>
                  <a:lnTo>
                    <a:pt x="652" y="396"/>
                  </a:lnTo>
                  <a:lnTo>
                    <a:pt x="664" y="406"/>
                  </a:lnTo>
                  <a:lnTo>
                    <a:pt x="680" y="416"/>
                  </a:lnTo>
                  <a:lnTo>
                    <a:pt x="686" y="428"/>
                  </a:lnTo>
                  <a:lnTo>
                    <a:pt x="692" y="442"/>
                  </a:lnTo>
                  <a:lnTo>
                    <a:pt x="702" y="456"/>
                  </a:lnTo>
                  <a:lnTo>
                    <a:pt x="706" y="460"/>
                  </a:lnTo>
                  <a:lnTo>
                    <a:pt x="714" y="464"/>
                  </a:lnTo>
                  <a:lnTo>
                    <a:pt x="744" y="504"/>
                  </a:lnTo>
                  <a:lnTo>
                    <a:pt x="754" y="508"/>
                  </a:lnTo>
                  <a:lnTo>
                    <a:pt x="772" y="514"/>
                  </a:lnTo>
                  <a:lnTo>
                    <a:pt x="780" y="514"/>
                  </a:lnTo>
                  <a:lnTo>
                    <a:pt x="788" y="514"/>
                  </a:lnTo>
                  <a:lnTo>
                    <a:pt x="796" y="510"/>
                  </a:lnTo>
                  <a:lnTo>
                    <a:pt x="802" y="504"/>
                  </a:lnTo>
                  <a:lnTo>
                    <a:pt x="802" y="476"/>
                  </a:lnTo>
                  <a:lnTo>
                    <a:pt x="802" y="468"/>
                  </a:lnTo>
                  <a:lnTo>
                    <a:pt x="804" y="460"/>
                  </a:lnTo>
                  <a:lnTo>
                    <a:pt x="808" y="456"/>
                  </a:lnTo>
                  <a:lnTo>
                    <a:pt x="812" y="452"/>
                  </a:lnTo>
                  <a:lnTo>
                    <a:pt x="822" y="448"/>
                  </a:lnTo>
                  <a:lnTo>
                    <a:pt x="834" y="446"/>
                  </a:lnTo>
                  <a:lnTo>
                    <a:pt x="846" y="446"/>
                  </a:lnTo>
                  <a:lnTo>
                    <a:pt x="856" y="446"/>
                  </a:lnTo>
                  <a:lnTo>
                    <a:pt x="862" y="448"/>
                  </a:lnTo>
                  <a:lnTo>
                    <a:pt x="868" y="450"/>
                  </a:lnTo>
                  <a:lnTo>
                    <a:pt x="876" y="454"/>
                  </a:lnTo>
                  <a:lnTo>
                    <a:pt x="882" y="460"/>
                  </a:lnTo>
                  <a:lnTo>
                    <a:pt x="898" y="462"/>
                  </a:lnTo>
                  <a:lnTo>
                    <a:pt x="912" y="454"/>
                  </a:lnTo>
                  <a:lnTo>
                    <a:pt x="926" y="446"/>
                  </a:lnTo>
                  <a:lnTo>
                    <a:pt x="938" y="438"/>
                  </a:lnTo>
                  <a:lnTo>
                    <a:pt x="950" y="430"/>
                  </a:lnTo>
                  <a:lnTo>
                    <a:pt x="956" y="424"/>
                  </a:lnTo>
                  <a:lnTo>
                    <a:pt x="964" y="422"/>
                  </a:lnTo>
                  <a:lnTo>
                    <a:pt x="988" y="420"/>
                  </a:lnTo>
                  <a:lnTo>
                    <a:pt x="1002" y="440"/>
                  </a:lnTo>
                  <a:lnTo>
                    <a:pt x="1000" y="448"/>
                  </a:lnTo>
                  <a:lnTo>
                    <a:pt x="996" y="456"/>
                  </a:lnTo>
                  <a:lnTo>
                    <a:pt x="990" y="464"/>
                  </a:lnTo>
                  <a:lnTo>
                    <a:pt x="984" y="472"/>
                  </a:lnTo>
                  <a:lnTo>
                    <a:pt x="968" y="484"/>
                  </a:lnTo>
                  <a:lnTo>
                    <a:pt x="952" y="496"/>
                  </a:lnTo>
                  <a:lnTo>
                    <a:pt x="940" y="512"/>
                  </a:lnTo>
                  <a:lnTo>
                    <a:pt x="934" y="530"/>
                  </a:lnTo>
                  <a:lnTo>
                    <a:pt x="932" y="550"/>
                  </a:lnTo>
                  <a:lnTo>
                    <a:pt x="930" y="574"/>
                  </a:lnTo>
                  <a:lnTo>
                    <a:pt x="954" y="618"/>
                  </a:lnTo>
                  <a:lnTo>
                    <a:pt x="962" y="630"/>
                  </a:lnTo>
                  <a:lnTo>
                    <a:pt x="974" y="642"/>
                  </a:lnTo>
                  <a:lnTo>
                    <a:pt x="982" y="648"/>
                  </a:lnTo>
                  <a:lnTo>
                    <a:pt x="990" y="652"/>
                  </a:lnTo>
                  <a:lnTo>
                    <a:pt x="1000" y="656"/>
                  </a:lnTo>
                  <a:lnTo>
                    <a:pt x="1010" y="656"/>
                  </a:lnTo>
                  <a:lnTo>
                    <a:pt x="1012" y="652"/>
                  </a:lnTo>
                  <a:lnTo>
                    <a:pt x="1024" y="652"/>
                  </a:lnTo>
                  <a:lnTo>
                    <a:pt x="1032" y="656"/>
                  </a:lnTo>
                  <a:lnTo>
                    <a:pt x="1040" y="662"/>
                  </a:lnTo>
                  <a:lnTo>
                    <a:pt x="1060" y="680"/>
                  </a:lnTo>
                  <a:lnTo>
                    <a:pt x="1082" y="704"/>
                  </a:lnTo>
                  <a:lnTo>
                    <a:pt x="1098" y="726"/>
                  </a:lnTo>
                  <a:lnTo>
                    <a:pt x="1106" y="762"/>
                  </a:lnTo>
                  <a:lnTo>
                    <a:pt x="1108" y="784"/>
                  </a:lnTo>
                  <a:lnTo>
                    <a:pt x="1112" y="810"/>
                  </a:lnTo>
                  <a:lnTo>
                    <a:pt x="1118" y="840"/>
                  </a:lnTo>
                  <a:lnTo>
                    <a:pt x="1130" y="852"/>
                  </a:lnTo>
                  <a:lnTo>
                    <a:pt x="1140" y="860"/>
                  </a:lnTo>
                  <a:lnTo>
                    <a:pt x="1152" y="868"/>
                  </a:lnTo>
                  <a:lnTo>
                    <a:pt x="1172" y="882"/>
                  </a:lnTo>
                  <a:lnTo>
                    <a:pt x="1188" y="876"/>
                  </a:lnTo>
                  <a:lnTo>
                    <a:pt x="1214" y="866"/>
                  </a:lnTo>
                  <a:lnTo>
                    <a:pt x="1216" y="858"/>
                  </a:lnTo>
                  <a:lnTo>
                    <a:pt x="1220" y="854"/>
                  </a:lnTo>
                  <a:lnTo>
                    <a:pt x="1230" y="850"/>
                  </a:lnTo>
                  <a:lnTo>
                    <a:pt x="1246" y="846"/>
                  </a:lnTo>
                  <a:lnTo>
                    <a:pt x="1252" y="836"/>
                  </a:lnTo>
                  <a:lnTo>
                    <a:pt x="1258" y="826"/>
                  </a:lnTo>
                  <a:lnTo>
                    <a:pt x="1258" y="818"/>
                  </a:lnTo>
                  <a:lnTo>
                    <a:pt x="1258" y="808"/>
                  </a:lnTo>
                  <a:lnTo>
                    <a:pt x="1254" y="800"/>
                  </a:lnTo>
                  <a:lnTo>
                    <a:pt x="1250" y="792"/>
                  </a:lnTo>
                  <a:lnTo>
                    <a:pt x="1240" y="780"/>
                  </a:lnTo>
                  <a:lnTo>
                    <a:pt x="1222" y="774"/>
                  </a:lnTo>
                  <a:lnTo>
                    <a:pt x="1216" y="770"/>
                  </a:lnTo>
                  <a:lnTo>
                    <a:pt x="1214" y="766"/>
                  </a:lnTo>
                  <a:lnTo>
                    <a:pt x="1212" y="762"/>
                  </a:lnTo>
                  <a:lnTo>
                    <a:pt x="1212" y="756"/>
                  </a:lnTo>
                  <a:lnTo>
                    <a:pt x="1214" y="742"/>
                  </a:lnTo>
                  <a:lnTo>
                    <a:pt x="1234" y="712"/>
                  </a:lnTo>
                  <a:lnTo>
                    <a:pt x="1234" y="682"/>
                  </a:lnTo>
                  <a:lnTo>
                    <a:pt x="1240" y="678"/>
                  </a:lnTo>
                  <a:lnTo>
                    <a:pt x="1244" y="678"/>
                  </a:lnTo>
                  <a:lnTo>
                    <a:pt x="1258" y="678"/>
                  </a:lnTo>
                  <a:lnTo>
                    <a:pt x="1270" y="664"/>
                  </a:lnTo>
                  <a:lnTo>
                    <a:pt x="1284" y="656"/>
                  </a:lnTo>
                  <a:lnTo>
                    <a:pt x="1286" y="670"/>
                  </a:lnTo>
                  <a:lnTo>
                    <a:pt x="1284" y="678"/>
                  </a:lnTo>
                  <a:lnTo>
                    <a:pt x="1280" y="684"/>
                  </a:lnTo>
                  <a:lnTo>
                    <a:pt x="1278" y="688"/>
                  </a:lnTo>
                  <a:lnTo>
                    <a:pt x="1276" y="708"/>
                  </a:lnTo>
                  <a:lnTo>
                    <a:pt x="1280" y="714"/>
                  </a:lnTo>
                  <a:lnTo>
                    <a:pt x="1288" y="718"/>
                  </a:lnTo>
                  <a:lnTo>
                    <a:pt x="1304" y="726"/>
                  </a:lnTo>
                  <a:lnTo>
                    <a:pt x="1344" y="736"/>
                  </a:lnTo>
                  <a:lnTo>
                    <a:pt x="1394" y="770"/>
                  </a:lnTo>
                  <a:lnTo>
                    <a:pt x="1410" y="770"/>
                  </a:lnTo>
                  <a:lnTo>
                    <a:pt x="1404" y="784"/>
                  </a:lnTo>
                  <a:lnTo>
                    <a:pt x="1396" y="800"/>
                  </a:lnTo>
                  <a:lnTo>
                    <a:pt x="1404" y="860"/>
                  </a:lnTo>
                  <a:lnTo>
                    <a:pt x="1394" y="888"/>
                  </a:lnTo>
                  <a:lnTo>
                    <a:pt x="1386" y="888"/>
                  </a:lnTo>
                  <a:lnTo>
                    <a:pt x="1382" y="886"/>
                  </a:lnTo>
                  <a:lnTo>
                    <a:pt x="1376" y="884"/>
                  </a:lnTo>
                  <a:lnTo>
                    <a:pt x="1360" y="880"/>
                  </a:lnTo>
                  <a:lnTo>
                    <a:pt x="1346" y="882"/>
                  </a:lnTo>
                  <a:lnTo>
                    <a:pt x="1340" y="884"/>
                  </a:lnTo>
                  <a:lnTo>
                    <a:pt x="1334" y="886"/>
                  </a:lnTo>
                  <a:lnTo>
                    <a:pt x="1328" y="892"/>
                  </a:lnTo>
                  <a:lnTo>
                    <a:pt x="1324" y="898"/>
                  </a:lnTo>
                  <a:lnTo>
                    <a:pt x="1324" y="938"/>
                  </a:lnTo>
                  <a:lnTo>
                    <a:pt x="1314" y="940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/>
            <a:lstStyle/>
            <a:p>
              <a:endParaRPr lang="zh-CN" altLang="en-US" sz="1015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5783330" y="2701600"/>
            <a:ext cx="775151" cy="427407"/>
            <a:chOff x="4167266" y="1813810"/>
            <a:chExt cx="1033536" cy="569877"/>
          </a:xfrm>
        </p:grpSpPr>
        <p:sp>
          <p:nvSpPr>
            <p:cNvPr id="94" name="文本框 93"/>
            <p:cNvSpPr txBox="1"/>
            <p:nvPr/>
          </p:nvSpPr>
          <p:spPr>
            <a:xfrm>
              <a:off x="4167266" y="1813810"/>
              <a:ext cx="626667" cy="5334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80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5" name="矩形 94"/>
            <p:cNvSpPr/>
            <p:nvPr/>
          </p:nvSpPr>
          <p:spPr>
            <a:xfrm>
              <a:off x="4723748" y="1932281"/>
              <a:ext cx="477054" cy="45140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%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5783330" y="3637409"/>
            <a:ext cx="775151" cy="418940"/>
            <a:chOff x="4167266" y="1813810"/>
            <a:chExt cx="1033536" cy="558586"/>
          </a:xfrm>
        </p:grpSpPr>
        <p:sp>
          <p:nvSpPr>
            <p:cNvPr id="97" name="文本框 96"/>
            <p:cNvSpPr txBox="1"/>
            <p:nvPr/>
          </p:nvSpPr>
          <p:spPr>
            <a:xfrm>
              <a:off x="4167266" y="1813810"/>
              <a:ext cx="626667" cy="5334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65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8" name="矩形 97"/>
            <p:cNvSpPr/>
            <p:nvPr/>
          </p:nvSpPr>
          <p:spPr>
            <a:xfrm>
              <a:off x="4723748" y="1920991"/>
              <a:ext cx="477054" cy="45140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%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99" name="Freeform 19"/>
          <p:cNvSpPr/>
          <p:nvPr/>
        </p:nvSpPr>
        <p:spPr bwMode="auto">
          <a:xfrm>
            <a:off x="4970452" y="3588431"/>
            <a:ext cx="721612" cy="709734"/>
          </a:xfrm>
          <a:custGeom>
            <a:avLst/>
            <a:gdLst>
              <a:gd name="T0" fmla="*/ 392 w 972"/>
              <a:gd name="T1" fmla="*/ 934 h 956"/>
              <a:gd name="T2" fmla="*/ 354 w 972"/>
              <a:gd name="T3" fmla="*/ 888 h 956"/>
              <a:gd name="T4" fmla="*/ 366 w 972"/>
              <a:gd name="T5" fmla="*/ 840 h 956"/>
              <a:gd name="T6" fmla="*/ 324 w 972"/>
              <a:gd name="T7" fmla="*/ 780 h 956"/>
              <a:gd name="T8" fmla="*/ 290 w 972"/>
              <a:gd name="T9" fmla="*/ 722 h 956"/>
              <a:gd name="T10" fmla="*/ 248 w 972"/>
              <a:gd name="T11" fmla="*/ 712 h 956"/>
              <a:gd name="T12" fmla="*/ 192 w 972"/>
              <a:gd name="T13" fmla="*/ 608 h 956"/>
              <a:gd name="T14" fmla="*/ 160 w 972"/>
              <a:gd name="T15" fmla="*/ 662 h 956"/>
              <a:gd name="T16" fmla="*/ 140 w 972"/>
              <a:gd name="T17" fmla="*/ 634 h 956"/>
              <a:gd name="T18" fmla="*/ 138 w 972"/>
              <a:gd name="T19" fmla="*/ 590 h 956"/>
              <a:gd name="T20" fmla="*/ 130 w 972"/>
              <a:gd name="T21" fmla="*/ 500 h 956"/>
              <a:gd name="T22" fmla="*/ 150 w 972"/>
              <a:gd name="T23" fmla="*/ 442 h 956"/>
              <a:gd name="T24" fmla="*/ 110 w 972"/>
              <a:gd name="T25" fmla="*/ 312 h 956"/>
              <a:gd name="T26" fmla="*/ 50 w 972"/>
              <a:gd name="T27" fmla="*/ 222 h 956"/>
              <a:gd name="T28" fmla="*/ 6 w 972"/>
              <a:gd name="T29" fmla="*/ 178 h 956"/>
              <a:gd name="T30" fmla="*/ 2 w 972"/>
              <a:gd name="T31" fmla="*/ 134 h 956"/>
              <a:gd name="T32" fmla="*/ 26 w 972"/>
              <a:gd name="T33" fmla="*/ 80 h 956"/>
              <a:gd name="T34" fmla="*/ 74 w 972"/>
              <a:gd name="T35" fmla="*/ 24 h 956"/>
              <a:gd name="T36" fmla="*/ 112 w 972"/>
              <a:gd name="T37" fmla="*/ 64 h 956"/>
              <a:gd name="T38" fmla="*/ 166 w 972"/>
              <a:gd name="T39" fmla="*/ 152 h 956"/>
              <a:gd name="T40" fmla="*/ 200 w 972"/>
              <a:gd name="T41" fmla="*/ 172 h 956"/>
              <a:gd name="T42" fmla="*/ 236 w 972"/>
              <a:gd name="T43" fmla="*/ 158 h 956"/>
              <a:gd name="T44" fmla="*/ 250 w 972"/>
              <a:gd name="T45" fmla="*/ 170 h 956"/>
              <a:gd name="T46" fmla="*/ 290 w 972"/>
              <a:gd name="T47" fmla="*/ 188 h 956"/>
              <a:gd name="T48" fmla="*/ 374 w 972"/>
              <a:gd name="T49" fmla="*/ 166 h 956"/>
              <a:gd name="T50" fmla="*/ 378 w 972"/>
              <a:gd name="T51" fmla="*/ 128 h 956"/>
              <a:gd name="T52" fmla="*/ 370 w 972"/>
              <a:gd name="T53" fmla="*/ 66 h 956"/>
              <a:gd name="T54" fmla="*/ 412 w 972"/>
              <a:gd name="T55" fmla="*/ 100 h 956"/>
              <a:gd name="T56" fmla="*/ 468 w 972"/>
              <a:gd name="T57" fmla="*/ 100 h 956"/>
              <a:gd name="T58" fmla="*/ 472 w 972"/>
              <a:gd name="T59" fmla="*/ 30 h 956"/>
              <a:gd name="T60" fmla="*/ 516 w 972"/>
              <a:gd name="T61" fmla="*/ 0 h 956"/>
              <a:gd name="T62" fmla="*/ 562 w 972"/>
              <a:gd name="T63" fmla="*/ 50 h 956"/>
              <a:gd name="T64" fmla="*/ 628 w 972"/>
              <a:gd name="T65" fmla="*/ 98 h 956"/>
              <a:gd name="T66" fmla="*/ 656 w 972"/>
              <a:gd name="T67" fmla="*/ 150 h 956"/>
              <a:gd name="T68" fmla="*/ 764 w 972"/>
              <a:gd name="T69" fmla="*/ 184 h 956"/>
              <a:gd name="T70" fmla="*/ 812 w 972"/>
              <a:gd name="T71" fmla="*/ 168 h 956"/>
              <a:gd name="T72" fmla="*/ 932 w 972"/>
              <a:gd name="T73" fmla="*/ 208 h 956"/>
              <a:gd name="T74" fmla="*/ 972 w 972"/>
              <a:gd name="T75" fmla="*/ 278 h 956"/>
              <a:gd name="T76" fmla="*/ 908 w 972"/>
              <a:gd name="T77" fmla="*/ 388 h 956"/>
              <a:gd name="T78" fmla="*/ 840 w 972"/>
              <a:gd name="T79" fmla="*/ 418 h 956"/>
              <a:gd name="T80" fmla="*/ 788 w 972"/>
              <a:gd name="T81" fmla="*/ 376 h 956"/>
              <a:gd name="T82" fmla="*/ 764 w 972"/>
              <a:gd name="T83" fmla="*/ 422 h 956"/>
              <a:gd name="T84" fmla="*/ 772 w 972"/>
              <a:gd name="T85" fmla="*/ 478 h 956"/>
              <a:gd name="T86" fmla="*/ 784 w 972"/>
              <a:gd name="T87" fmla="*/ 564 h 956"/>
              <a:gd name="T88" fmla="*/ 810 w 972"/>
              <a:gd name="T89" fmla="*/ 602 h 956"/>
              <a:gd name="T90" fmla="*/ 780 w 972"/>
              <a:gd name="T91" fmla="*/ 646 h 956"/>
              <a:gd name="T92" fmla="*/ 788 w 972"/>
              <a:gd name="T93" fmla="*/ 686 h 956"/>
              <a:gd name="T94" fmla="*/ 848 w 972"/>
              <a:gd name="T95" fmla="*/ 740 h 956"/>
              <a:gd name="T96" fmla="*/ 796 w 972"/>
              <a:gd name="T97" fmla="*/ 758 h 956"/>
              <a:gd name="T98" fmla="*/ 756 w 972"/>
              <a:gd name="T99" fmla="*/ 712 h 956"/>
              <a:gd name="T100" fmla="*/ 716 w 972"/>
              <a:gd name="T101" fmla="*/ 718 h 956"/>
              <a:gd name="T102" fmla="*/ 662 w 972"/>
              <a:gd name="T103" fmla="*/ 706 h 956"/>
              <a:gd name="T104" fmla="*/ 630 w 972"/>
              <a:gd name="T105" fmla="*/ 636 h 956"/>
              <a:gd name="T106" fmla="*/ 578 w 972"/>
              <a:gd name="T107" fmla="*/ 648 h 956"/>
              <a:gd name="T108" fmla="*/ 550 w 972"/>
              <a:gd name="T109" fmla="*/ 682 h 956"/>
              <a:gd name="T110" fmla="*/ 558 w 972"/>
              <a:gd name="T111" fmla="*/ 726 h 956"/>
              <a:gd name="T112" fmla="*/ 558 w 972"/>
              <a:gd name="T113" fmla="*/ 766 h 956"/>
              <a:gd name="T114" fmla="*/ 500 w 972"/>
              <a:gd name="T115" fmla="*/ 810 h 956"/>
              <a:gd name="T116" fmla="*/ 522 w 972"/>
              <a:gd name="T117" fmla="*/ 870 h 956"/>
              <a:gd name="T118" fmla="*/ 522 w 972"/>
              <a:gd name="T119" fmla="*/ 918 h 95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72" h="956">
                <a:moveTo>
                  <a:pt x="432" y="956"/>
                </a:moveTo>
                <a:lnTo>
                  <a:pt x="432" y="956"/>
                </a:lnTo>
                <a:lnTo>
                  <a:pt x="422" y="952"/>
                </a:lnTo>
                <a:lnTo>
                  <a:pt x="406" y="942"/>
                </a:lnTo>
                <a:lnTo>
                  <a:pt x="392" y="934"/>
                </a:lnTo>
                <a:lnTo>
                  <a:pt x="380" y="928"/>
                </a:lnTo>
                <a:lnTo>
                  <a:pt x="368" y="920"/>
                </a:lnTo>
                <a:lnTo>
                  <a:pt x="354" y="904"/>
                </a:lnTo>
                <a:lnTo>
                  <a:pt x="354" y="888"/>
                </a:lnTo>
                <a:lnTo>
                  <a:pt x="362" y="878"/>
                </a:lnTo>
                <a:lnTo>
                  <a:pt x="368" y="866"/>
                </a:lnTo>
                <a:lnTo>
                  <a:pt x="370" y="858"/>
                </a:lnTo>
                <a:lnTo>
                  <a:pt x="368" y="848"/>
                </a:lnTo>
                <a:lnTo>
                  <a:pt x="366" y="840"/>
                </a:lnTo>
                <a:lnTo>
                  <a:pt x="362" y="832"/>
                </a:lnTo>
                <a:lnTo>
                  <a:pt x="350" y="816"/>
                </a:lnTo>
                <a:lnTo>
                  <a:pt x="342" y="808"/>
                </a:lnTo>
                <a:lnTo>
                  <a:pt x="336" y="798"/>
                </a:lnTo>
                <a:lnTo>
                  <a:pt x="324" y="780"/>
                </a:lnTo>
                <a:lnTo>
                  <a:pt x="316" y="764"/>
                </a:lnTo>
                <a:lnTo>
                  <a:pt x="306" y="750"/>
                </a:lnTo>
                <a:lnTo>
                  <a:pt x="298" y="730"/>
                </a:lnTo>
                <a:lnTo>
                  <a:pt x="294" y="726"/>
                </a:lnTo>
                <a:lnTo>
                  <a:pt x="290" y="722"/>
                </a:lnTo>
                <a:lnTo>
                  <a:pt x="286" y="720"/>
                </a:lnTo>
                <a:lnTo>
                  <a:pt x="282" y="720"/>
                </a:lnTo>
                <a:lnTo>
                  <a:pt x="266" y="720"/>
                </a:lnTo>
                <a:lnTo>
                  <a:pt x="248" y="712"/>
                </a:lnTo>
                <a:lnTo>
                  <a:pt x="224" y="678"/>
                </a:lnTo>
                <a:lnTo>
                  <a:pt x="206" y="626"/>
                </a:lnTo>
                <a:lnTo>
                  <a:pt x="192" y="608"/>
                </a:lnTo>
                <a:lnTo>
                  <a:pt x="178" y="608"/>
                </a:lnTo>
                <a:lnTo>
                  <a:pt x="170" y="614"/>
                </a:lnTo>
                <a:lnTo>
                  <a:pt x="164" y="620"/>
                </a:lnTo>
                <a:lnTo>
                  <a:pt x="162" y="630"/>
                </a:lnTo>
                <a:lnTo>
                  <a:pt x="162" y="652"/>
                </a:lnTo>
                <a:lnTo>
                  <a:pt x="160" y="662"/>
                </a:lnTo>
                <a:lnTo>
                  <a:pt x="156" y="674"/>
                </a:lnTo>
                <a:lnTo>
                  <a:pt x="148" y="670"/>
                </a:lnTo>
                <a:lnTo>
                  <a:pt x="146" y="652"/>
                </a:lnTo>
                <a:lnTo>
                  <a:pt x="140" y="634"/>
                </a:lnTo>
                <a:lnTo>
                  <a:pt x="134" y="620"/>
                </a:lnTo>
                <a:lnTo>
                  <a:pt x="130" y="606"/>
                </a:lnTo>
                <a:lnTo>
                  <a:pt x="134" y="602"/>
                </a:lnTo>
                <a:lnTo>
                  <a:pt x="136" y="598"/>
                </a:lnTo>
                <a:lnTo>
                  <a:pt x="138" y="590"/>
                </a:lnTo>
                <a:lnTo>
                  <a:pt x="138" y="576"/>
                </a:lnTo>
                <a:lnTo>
                  <a:pt x="142" y="538"/>
                </a:lnTo>
                <a:lnTo>
                  <a:pt x="134" y="518"/>
                </a:lnTo>
                <a:lnTo>
                  <a:pt x="130" y="500"/>
                </a:lnTo>
                <a:lnTo>
                  <a:pt x="128" y="482"/>
                </a:lnTo>
                <a:lnTo>
                  <a:pt x="130" y="466"/>
                </a:lnTo>
                <a:lnTo>
                  <a:pt x="140" y="454"/>
                </a:lnTo>
                <a:lnTo>
                  <a:pt x="150" y="442"/>
                </a:lnTo>
                <a:lnTo>
                  <a:pt x="146" y="396"/>
                </a:lnTo>
                <a:lnTo>
                  <a:pt x="124" y="364"/>
                </a:lnTo>
                <a:lnTo>
                  <a:pt x="114" y="326"/>
                </a:lnTo>
                <a:lnTo>
                  <a:pt x="110" y="312"/>
                </a:lnTo>
                <a:lnTo>
                  <a:pt x="104" y="300"/>
                </a:lnTo>
                <a:lnTo>
                  <a:pt x="84" y="276"/>
                </a:lnTo>
                <a:lnTo>
                  <a:pt x="68" y="254"/>
                </a:lnTo>
                <a:lnTo>
                  <a:pt x="54" y="232"/>
                </a:lnTo>
                <a:lnTo>
                  <a:pt x="50" y="222"/>
                </a:lnTo>
                <a:lnTo>
                  <a:pt x="48" y="212"/>
                </a:lnTo>
                <a:lnTo>
                  <a:pt x="12" y="188"/>
                </a:lnTo>
                <a:lnTo>
                  <a:pt x="6" y="178"/>
                </a:lnTo>
                <a:lnTo>
                  <a:pt x="0" y="178"/>
                </a:lnTo>
                <a:lnTo>
                  <a:pt x="0" y="154"/>
                </a:lnTo>
                <a:lnTo>
                  <a:pt x="0" y="142"/>
                </a:lnTo>
                <a:lnTo>
                  <a:pt x="2" y="134"/>
                </a:lnTo>
                <a:lnTo>
                  <a:pt x="10" y="130"/>
                </a:lnTo>
                <a:lnTo>
                  <a:pt x="16" y="124"/>
                </a:lnTo>
                <a:lnTo>
                  <a:pt x="20" y="118"/>
                </a:lnTo>
                <a:lnTo>
                  <a:pt x="22" y="110"/>
                </a:lnTo>
                <a:lnTo>
                  <a:pt x="24" y="96"/>
                </a:lnTo>
                <a:lnTo>
                  <a:pt x="26" y="80"/>
                </a:lnTo>
                <a:lnTo>
                  <a:pt x="0" y="50"/>
                </a:lnTo>
                <a:lnTo>
                  <a:pt x="0" y="28"/>
                </a:lnTo>
                <a:lnTo>
                  <a:pt x="74" y="24"/>
                </a:lnTo>
                <a:lnTo>
                  <a:pt x="82" y="28"/>
                </a:lnTo>
                <a:lnTo>
                  <a:pt x="92" y="38"/>
                </a:lnTo>
                <a:lnTo>
                  <a:pt x="102" y="50"/>
                </a:lnTo>
                <a:lnTo>
                  <a:pt x="112" y="64"/>
                </a:lnTo>
                <a:lnTo>
                  <a:pt x="112" y="76"/>
                </a:lnTo>
                <a:lnTo>
                  <a:pt x="116" y="88"/>
                </a:lnTo>
                <a:lnTo>
                  <a:pt x="122" y="98"/>
                </a:lnTo>
                <a:lnTo>
                  <a:pt x="128" y="110"/>
                </a:lnTo>
                <a:lnTo>
                  <a:pt x="146" y="132"/>
                </a:lnTo>
                <a:lnTo>
                  <a:pt x="166" y="152"/>
                </a:lnTo>
                <a:lnTo>
                  <a:pt x="174" y="152"/>
                </a:lnTo>
                <a:lnTo>
                  <a:pt x="182" y="154"/>
                </a:lnTo>
                <a:lnTo>
                  <a:pt x="186" y="156"/>
                </a:lnTo>
                <a:lnTo>
                  <a:pt x="190" y="158"/>
                </a:lnTo>
                <a:lnTo>
                  <a:pt x="200" y="172"/>
                </a:lnTo>
                <a:lnTo>
                  <a:pt x="208" y="170"/>
                </a:lnTo>
                <a:lnTo>
                  <a:pt x="216" y="170"/>
                </a:lnTo>
                <a:lnTo>
                  <a:pt x="224" y="166"/>
                </a:lnTo>
                <a:lnTo>
                  <a:pt x="236" y="158"/>
                </a:lnTo>
                <a:lnTo>
                  <a:pt x="242" y="158"/>
                </a:lnTo>
                <a:lnTo>
                  <a:pt x="248" y="162"/>
                </a:lnTo>
                <a:lnTo>
                  <a:pt x="248" y="166"/>
                </a:lnTo>
                <a:lnTo>
                  <a:pt x="250" y="170"/>
                </a:lnTo>
                <a:lnTo>
                  <a:pt x="254" y="172"/>
                </a:lnTo>
                <a:lnTo>
                  <a:pt x="258" y="174"/>
                </a:lnTo>
                <a:lnTo>
                  <a:pt x="270" y="176"/>
                </a:lnTo>
                <a:lnTo>
                  <a:pt x="282" y="178"/>
                </a:lnTo>
                <a:lnTo>
                  <a:pt x="290" y="188"/>
                </a:lnTo>
                <a:lnTo>
                  <a:pt x="310" y="188"/>
                </a:lnTo>
                <a:lnTo>
                  <a:pt x="328" y="174"/>
                </a:lnTo>
                <a:lnTo>
                  <a:pt x="374" y="166"/>
                </a:lnTo>
                <a:lnTo>
                  <a:pt x="378" y="160"/>
                </a:lnTo>
                <a:lnTo>
                  <a:pt x="382" y="154"/>
                </a:lnTo>
                <a:lnTo>
                  <a:pt x="382" y="142"/>
                </a:lnTo>
                <a:lnTo>
                  <a:pt x="378" y="128"/>
                </a:lnTo>
                <a:lnTo>
                  <a:pt x="372" y="104"/>
                </a:lnTo>
                <a:lnTo>
                  <a:pt x="368" y="92"/>
                </a:lnTo>
                <a:lnTo>
                  <a:pt x="366" y="80"/>
                </a:lnTo>
                <a:lnTo>
                  <a:pt x="368" y="72"/>
                </a:lnTo>
                <a:lnTo>
                  <a:pt x="370" y="66"/>
                </a:lnTo>
                <a:lnTo>
                  <a:pt x="376" y="70"/>
                </a:lnTo>
                <a:lnTo>
                  <a:pt x="384" y="78"/>
                </a:lnTo>
                <a:lnTo>
                  <a:pt x="392" y="84"/>
                </a:lnTo>
                <a:lnTo>
                  <a:pt x="406" y="92"/>
                </a:lnTo>
                <a:lnTo>
                  <a:pt x="412" y="100"/>
                </a:lnTo>
                <a:lnTo>
                  <a:pt x="424" y="104"/>
                </a:lnTo>
                <a:lnTo>
                  <a:pt x="438" y="104"/>
                </a:lnTo>
                <a:lnTo>
                  <a:pt x="452" y="104"/>
                </a:lnTo>
                <a:lnTo>
                  <a:pt x="468" y="100"/>
                </a:lnTo>
                <a:lnTo>
                  <a:pt x="484" y="84"/>
                </a:lnTo>
                <a:lnTo>
                  <a:pt x="482" y="64"/>
                </a:lnTo>
                <a:lnTo>
                  <a:pt x="478" y="50"/>
                </a:lnTo>
                <a:lnTo>
                  <a:pt x="474" y="40"/>
                </a:lnTo>
                <a:lnTo>
                  <a:pt x="472" y="30"/>
                </a:lnTo>
                <a:lnTo>
                  <a:pt x="482" y="18"/>
                </a:lnTo>
                <a:lnTo>
                  <a:pt x="494" y="8"/>
                </a:lnTo>
                <a:lnTo>
                  <a:pt x="502" y="2"/>
                </a:lnTo>
                <a:lnTo>
                  <a:pt x="508" y="0"/>
                </a:lnTo>
                <a:lnTo>
                  <a:pt x="516" y="0"/>
                </a:lnTo>
                <a:lnTo>
                  <a:pt x="526" y="4"/>
                </a:lnTo>
                <a:lnTo>
                  <a:pt x="530" y="16"/>
                </a:lnTo>
                <a:lnTo>
                  <a:pt x="536" y="26"/>
                </a:lnTo>
                <a:lnTo>
                  <a:pt x="546" y="36"/>
                </a:lnTo>
                <a:lnTo>
                  <a:pt x="562" y="50"/>
                </a:lnTo>
                <a:lnTo>
                  <a:pt x="588" y="60"/>
                </a:lnTo>
                <a:lnTo>
                  <a:pt x="598" y="72"/>
                </a:lnTo>
                <a:lnTo>
                  <a:pt x="612" y="84"/>
                </a:lnTo>
                <a:lnTo>
                  <a:pt x="628" y="98"/>
                </a:lnTo>
                <a:lnTo>
                  <a:pt x="636" y="106"/>
                </a:lnTo>
                <a:lnTo>
                  <a:pt x="642" y="118"/>
                </a:lnTo>
                <a:lnTo>
                  <a:pt x="650" y="138"/>
                </a:lnTo>
                <a:lnTo>
                  <a:pt x="656" y="150"/>
                </a:lnTo>
                <a:lnTo>
                  <a:pt x="666" y="164"/>
                </a:lnTo>
                <a:lnTo>
                  <a:pt x="678" y="176"/>
                </a:lnTo>
                <a:lnTo>
                  <a:pt x="686" y="182"/>
                </a:lnTo>
                <a:lnTo>
                  <a:pt x="694" y="184"/>
                </a:lnTo>
                <a:lnTo>
                  <a:pt x="764" y="184"/>
                </a:lnTo>
                <a:lnTo>
                  <a:pt x="774" y="178"/>
                </a:lnTo>
                <a:lnTo>
                  <a:pt x="786" y="172"/>
                </a:lnTo>
                <a:lnTo>
                  <a:pt x="798" y="168"/>
                </a:lnTo>
                <a:lnTo>
                  <a:pt x="812" y="168"/>
                </a:lnTo>
                <a:lnTo>
                  <a:pt x="858" y="184"/>
                </a:lnTo>
                <a:lnTo>
                  <a:pt x="900" y="184"/>
                </a:lnTo>
                <a:lnTo>
                  <a:pt x="920" y="202"/>
                </a:lnTo>
                <a:lnTo>
                  <a:pt x="932" y="208"/>
                </a:lnTo>
                <a:lnTo>
                  <a:pt x="952" y="210"/>
                </a:lnTo>
                <a:lnTo>
                  <a:pt x="972" y="228"/>
                </a:lnTo>
                <a:lnTo>
                  <a:pt x="972" y="278"/>
                </a:lnTo>
                <a:lnTo>
                  <a:pt x="958" y="296"/>
                </a:lnTo>
                <a:lnTo>
                  <a:pt x="946" y="316"/>
                </a:lnTo>
                <a:lnTo>
                  <a:pt x="938" y="336"/>
                </a:lnTo>
                <a:lnTo>
                  <a:pt x="930" y="358"/>
                </a:lnTo>
                <a:lnTo>
                  <a:pt x="908" y="388"/>
                </a:lnTo>
                <a:lnTo>
                  <a:pt x="880" y="418"/>
                </a:lnTo>
                <a:lnTo>
                  <a:pt x="866" y="422"/>
                </a:lnTo>
                <a:lnTo>
                  <a:pt x="856" y="422"/>
                </a:lnTo>
                <a:lnTo>
                  <a:pt x="846" y="420"/>
                </a:lnTo>
                <a:lnTo>
                  <a:pt x="840" y="418"/>
                </a:lnTo>
                <a:lnTo>
                  <a:pt x="828" y="406"/>
                </a:lnTo>
                <a:lnTo>
                  <a:pt x="812" y="394"/>
                </a:lnTo>
                <a:lnTo>
                  <a:pt x="806" y="388"/>
                </a:lnTo>
                <a:lnTo>
                  <a:pt x="800" y="382"/>
                </a:lnTo>
                <a:lnTo>
                  <a:pt x="788" y="376"/>
                </a:lnTo>
                <a:lnTo>
                  <a:pt x="778" y="374"/>
                </a:lnTo>
                <a:lnTo>
                  <a:pt x="768" y="374"/>
                </a:lnTo>
                <a:lnTo>
                  <a:pt x="764" y="382"/>
                </a:lnTo>
                <a:lnTo>
                  <a:pt x="764" y="422"/>
                </a:lnTo>
                <a:lnTo>
                  <a:pt x="768" y="434"/>
                </a:lnTo>
                <a:lnTo>
                  <a:pt x="772" y="446"/>
                </a:lnTo>
                <a:lnTo>
                  <a:pt x="772" y="460"/>
                </a:lnTo>
                <a:lnTo>
                  <a:pt x="772" y="478"/>
                </a:lnTo>
                <a:lnTo>
                  <a:pt x="770" y="492"/>
                </a:lnTo>
                <a:lnTo>
                  <a:pt x="766" y="510"/>
                </a:lnTo>
                <a:lnTo>
                  <a:pt x="766" y="528"/>
                </a:lnTo>
                <a:lnTo>
                  <a:pt x="768" y="548"/>
                </a:lnTo>
                <a:lnTo>
                  <a:pt x="784" y="564"/>
                </a:lnTo>
                <a:lnTo>
                  <a:pt x="790" y="568"/>
                </a:lnTo>
                <a:lnTo>
                  <a:pt x="796" y="574"/>
                </a:lnTo>
                <a:lnTo>
                  <a:pt x="802" y="582"/>
                </a:lnTo>
                <a:lnTo>
                  <a:pt x="808" y="592"/>
                </a:lnTo>
                <a:lnTo>
                  <a:pt x="810" y="602"/>
                </a:lnTo>
                <a:lnTo>
                  <a:pt x="810" y="612"/>
                </a:lnTo>
                <a:lnTo>
                  <a:pt x="808" y="622"/>
                </a:lnTo>
                <a:lnTo>
                  <a:pt x="800" y="632"/>
                </a:lnTo>
                <a:lnTo>
                  <a:pt x="786" y="640"/>
                </a:lnTo>
                <a:lnTo>
                  <a:pt x="780" y="646"/>
                </a:lnTo>
                <a:lnTo>
                  <a:pt x="778" y="650"/>
                </a:lnTo>
                <a:lnTo>
                  <a:pt x="776" y="656"/>
                </a:lnTo>
                <a:lnTo>
                  <a:pt x="776" y="674"/>
                </a:lnTo>
                <a:lnTo>
                  <a:pt x="782" y="680"/>
                </a:lnTo>
                <a:lnTo>
                  <a:pt x="788" y="686"/>
                </a:lnTo>
                <a:lnTo>
                  <a:pt x="806" y="694"/>
                </a:lnTo>
                <a:lnTo>
                  <a:pt x="828" y="702"/>
                </a:lnTo>
                <a:lnTo>
                  <a:pt x="840" y="710"/>
                </a:lnTo>
                <a:lnTo>
                  <a:pt x="850" y="718"/>
                </a:lnTo>
                <a:lnTo>
                  <a:pt x="848" y="740"/>
                </a:lnTo>
                <a:lnTo>
                  <a:pt x="846" y="752"/>
                </a:lnTo>
                <a:lnTo>
                  <a:pt x="842" y="756"/>
                </a:lnTo>
                <a:lnTo>
                  <a:pt x="840" y="762"/>
                </a:lnTo>
                <a:lnTo>
                  <a:pt x="818" y="760"/>
                </a:lnTo>
                <a:lnTo>
                  <a:pt x="796" y="758"/>
                </a:lnTo>
                <a:lnTo>
                  <a:pt x="778" y="754"/>
                </a:lnTo>
                <a:lnTo>
                  <a:pt x="764" y="748"/>
                </a:lnTo>
                <a:lnTo>
                  <a:pt x="762" y="734"/>
                </a:lnTo>
                <a:lnTo>
                  <a:pt x="760" y="722"/>
                </a:lnTo>
                <a:lnTo>
                  <a:pt x="756" y="712"/>
                </a:lnTo>
                <a:lnTo>
                  <a:pt x="752" y="702"/>
                </a:lnTo>
                <a:lnTo>
                  <a:pt x="744" y="704"/>
                </a:lnTo>
                <a:lnTo>
                  <a:pt x="736" y="704"/>
                </a:lnTo>
                <a:lnTo>
                  <a:pt x="726" y="710"/>
                </a:lnTo>
                <a:lnTo>
                  <a:pt x="716" y="718"/>
                </a:lnTo>
                <a:lnTo>
                  <a:pt x="706" y="724"/>
                </a:lnTo>
                <a:lnTo>
                  <a:pt x="680" y="724"/>
                </a:lnTo>
                <a:lnTo>
                  <a:pt x="670" y="716"/>
                </a:lnTo>
                <a:lnTo>
                  <a:pt x="662" y="706"/>
                </a:lnTo>
                <a:lnTo>
                  <a:pt x="656" y="698"/>
                </a:lnTo>
                <a:lnTo>
                  <a:pt x="652" y="688"/>
                </a:lnTo>
                <a:lnTo>
                  <a:pt x="646" y="668"/>
                </a:lnTo>
                <a:lnTo>
                  <a:pt x="642" y="652"/>
                </a:lnTo>
                <a:lnTo>
                  <a:pt x="630" y="636"/>
                </a:lnTo>
                <a:lnTo>
                  <a:pt x="604" y="636"/>
                </a:lnTo>
                <a:lnTo>
                  <a:pt x="594" y="636"/>
                </a:lnTo>
                <a:lnTo>
                  <a:pt x="588" y="638"/>
                </a:lnTo>
                <a:lnTo>
                  <a:pt x="582" y="642"/>
                </a:lnTo>
                <a:lnTo>
                  <a:pt x="578" y="648"/>
                </a:lnTo>
                <a:lnTo>
                  <a:pt x="574" y="658"/>
                </a:lnTo>
                <a:lnTo>
                  <a:pt x="572" y="670"/>
                </a:lnTo>
                <a:lnTo>
                  <a:pt x="564" y="676"/>
                </a:lnTo>
                <a:lnTo>
                  <a:pt x="556" y="680"/>
                </a:lnTo>
                <a:lnTo>
                  <a:pt x="550" y="682"/>
                </a:lnTo>
                <a:lnTo>
                  <a:pt x="542" y="686"/>
                </a:lnTo>
                <a:lnTo>
                  <a:pt x="542" y="704"/>
                </a:lnTo>
                <a:lnTo>
                  <a:pt x="550" y="712"/>
                </a:lnTo>
                <a:lnTo>
                  <a:pt x="558" y="726"/>
                </a:lnTo>
                <a:lnTo>
                  <a:pt x="562" y="732"/>
                </a:lnTo>
                <a:lnTo>
                  <a:pt x="564" y="740"/>
                </a:lnTo>
                <a:lnTo>
                  <a:pt x="564" y="748"/>
                </a:lnTo>
                <a:lnTo>
                  <a:pt x="562" y="758"/>
                </a:lnTo>
                <a:lnTo>
                  <a:pt x="558" y="766"/>
                </a:lnTo>
                <a:lnTo>
                  <a:pt x="552" y="772"/>
                </a:lnTo>
                <a:lnTo>
                  <a:pt x="536" y="782"/>
                </a:lnTo>
                <a:lnTo>
                  <a:pt x="508" y="800"/>
                </a:lnTo>
                <a:lnTo>
                  <a:pt x="500" y="810"/>
                </a:lnTo>
                <a:lnTo>
                  <a:pt x="500" y="850"/>
                </a:lnTo>
                <a:lnTo>
                  <a:pt x="504" y="856"/>
                </a:lnTo>
                <a:lnTo>
                  <a:pt x="508" y="860"/>
                </a:lnTo>
                <a:lnTo>
                  <a:pt x="518" y="866"/>
                </a:lnTo>
                <a:lnTo>
                  <a:pt x="522" y="870"/>
                </a:lnTo>
                <a:lnTo>
                  <a:pt x="526" y="878"/>
                </a:lnTo>
                <a:lnTo>
                  <a:pt x="528" y="888"/>
                </a:lnTo>
                <a:lnTo>
                  <a:pt x="530" y="902"/>
                </a:lnTo>
                <a:lnTo>
                  <a:pt x="522" y="918"/>
                </a:lnTo>
                <a:lnTo>
                  <a:pt x="510" y="924"/>
                </a:lnTo>
                <a:lnTo>
                  <a:pt x="498" y="930"/>
                </a:lnTo>
                <a:lnTo>
                  <a:pt x="432" y="956"/>
                </a:lnTo>
                <a:close/>
              </a:path>
            </a:pathLst>
          </a:custGeom>
          <a:noFill/>
          <a:ln w="9525">
            <a:solidFill>
              <a:schemeClr val="accent1"/>
            </a:solidFill>
            <a:round/>
          </a:ln>
        </p:spPr>
        <p:txBody>
          <a:bodyPr/>
          <a:lstStyle/>
          <a:p>
            <a:endParaRPr lang="zh-CN" altLang="en-US" sz="1015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00" name="Freeform 10"/>
          <p:cNvSpPr/>
          <p:nvPr/>
        </p:nvSpPr>
        <p:spPr bwMode="auto">
          <a:xfrm>
            <a:off x="4890873" y="2701602"/>
            <a:ext cx="731832" cy="561943"/>
          </a:xfrm>
          <a:custGeom>
            <a:avLst/>
            <a:gdLst>
              <a:gd name="T0" fmla="*/ 40 w 784"/>
              <a:gd name="T1" fmla="*/ 590 h 602"/>
              <a:gd name="T2" fmla="*/ 0 w 784"/>
              <a:gd name="T3" fmla="*/ 520 h 602"/>
              <a:gd name="T4" fmla="*/ 8 w 784"/>
              <a:gd name="T5" fmla="*/ 486 h 602"/>
              <a:gd name="T6" fmla="*/ 26 w 784"/>
              <a:gd name="T7" fmla="*/ 440 h 602"/>
              <a:gd name="T8" fmla="*/ 66 w 784"/>
              <a:gd name="T9" fmla="*/ 396 h 602"/>
              <a:gd name="T10" fmla="*/ 124 w 784"/>
              <a:gd name="T11" fmla="*/ 342 h 602"/>
              <a:gd name="T12" fmla="*/ 184 w 784"/>
              <a:gd name="T13" fmla="*/ 276 h 602"/>
              <a:gd name="T14" fmla="*/ 214 w 784"/>
              <a:gd name="T15" fmla="*/ 230 h 602"/>
              <a:gd name="T16" fmla="*/ 218 w 784"/>
              <a:gd name="T17" fmla="*/ 196 h 602"/>
              <a:gd name="T18" fmla="*/ 248 w 784"/>
              <a:gd name="T19" fmla="*/ 164 h 602"/>
              <a:gd name="T20" fmla="*/ 254 w 784"/>
              <a:gd name="T21" fmla="*/ 96 h 602"/>
              <a:gd name="T22" fmla="*/ 264 w 784"/>
              <a:gd name="T23" fmla="*/ 60 h 602"/>
              <a:gd name="T24" fmla="*/ 298 w 784"/>
              <a:gd name="T25" fmla="*/ 36 h 602"/>
              <a:gd name="T26" fmla="*/ 352 w 784"/>
              <a:gd name="T27" fmla="*/ 68 h 602"/>
              <a:gd name="T28" fmla="*/ 360 w 784"/>
              <a:gd name="T29" fmla="*/ 32 h 602"/>
              <a:gd name="T30" fmla="*/ 346 w 784"/>
              <a:gd name="T31" fmla="*/ 8 h 602"/>
              <a:gd name="T32" fmla="*/ 454 w 784"/>
              <a:gd name="T33" fmla="*/ 10 h 602"/>
              <a:gd name="T34" fmla="*/ 506 w 784"/>
              <a:gd name="T35" fmla="*/ 0 h 602"/>
              <a:gd name="T36" fmla="*/ 518 w 784"/>
              <a:gd name="T37" fmla="*/ 20 h 602"/>
              <a:gd name="T38" fmla="*/ 478 w 784"/>
              <a:gd name="T39" fmla="*/ 82 h 602"/>
              <a:gd name="T40" fmla="*/ 500 w 784"/>
              <a:gd name="T41" fmla="*/ 96 h 602"/>
              <a:gd name="T42" fmla="*/ 580 w 784"/>
              <a:gd name="T43" fmla="*/ 72 h 602"/>
              <a:gd name="T44" fmla="*/ 612 w 784"/>
              <a:gd name="T45" fmla="*/ 84 h 602"/>
              <a:gd name="T46" fmla="*/ 668 w 784"/>
              <a:gd name="T47" fmla="*/ 58 h 602"/>
              <a:gd name="T48" fmla="*/ 710 w 784"/>
              <a:gd name="T49" fmla="*/ 56 h 602"/>
              <a:gd name="T50" fmla="*/ 784 w 784"/>
              <a:gd name="T51" fmla="*/ 152 h 602"/>
              <a:gd name="T52" fmla="*/ 752 w 784"/>
              <a:gd name="T53" fmla="*/ 174 h 602"/>
              <a:gd name="T54" fmla="*/ 728 w 784"/>
              <a:gd name="T55" fmla="*/ 196 h 602"/>
              <a:gd name="T56" fmla="*/ 728 w 784"/>
              <a:gd name="T57" fmla="*/ 224 h 602"/>
              <a:gd name="T58" fmla="*/ 704 w 784"/>
              <a:gd name="T59" fmla="*/ 242 h 602"/>
              <a:gd name="T60" fmla="*/ 634 w 784"/>
              <a:gd name="T61" fmla="*/ 282 h 602"/>
              <a:gd name="T62" fmla="*/ 606 w 784"/>
              <a:gd name="T63" fmla="*/ 296 h 602"/>
              <a:gd name="T64" fmla="*/ 582 w 784"/>
              <a:gd name="T65" fmla="*/ 288 h 602"/>
              <a:gd name="T66" fmla="*/ 556 w 784"/>
              <a:gd name="T67" fmla="*/ 304 h 602"/>
              <a:gd name="T68" fmla="*/ 544 w 784"/>
              <a:gd name="T69" fmla="*/ 292 h 602"/>
              <a:gd name="T70" fmla="*/ 526 w 784"/>
              <a:gd name="T71" fmla="*/ 294 h 602"/>
              <a:gd name="T72" fmla="*/ 516 w 784"/>
              <a:gd name="T73" fmla="*/ 326 h 602"/>
              <a:gd name="T74" fmla="*/ 498 w 784"/>
              <a:gd name="T75" fmla="*/ 338 h 602"/>
              <a:gd name="T76" fmla="*/ 478 w 784"/>
              <a:gd name="T77" fmla="*/ 342 h 602"/>
              <a:gd name="T78" fmla="*/ 468 w 784"/>
              <a:gd name="T79" fmla="*/ 326 h 602"/>
              <a:gd name="T80" fmla="*/ 436 w 784"/>
              <a:gd name="T81" fmla="*/ 302 h 602"/>
              <a:gd name="T82" fmla="*/ 408 w 784"/>
              <a:gd name="T83" fmla="*/ 330 h 602"/>
              <a:gd name="T84" fmla="*/ 374 w 784"/>
              <a:gd name="T85" fmla="*/ 368 h 602"/>
              <a:gd name="T86" fmla="*/ 350 w 784"/>
              <a:gd name="T87" fmla="*/ 394 h 602"/>
              <a:gd name="T88" fmla="*/ 306 w 784"/>
              <a:gd name="T89" fmla="*/ 418 h 602"/>
              <a:gd name="T90" fmla="*/ 270 w 784"/>
              <a:gd name="T91" fmla="*/ 422 h 602"/>
              <a:gd name="T92" fmla="*/ 256 w 784"/>
              <a:gd name="T93" fmla="*/ 438 h 602"/>
              <a:gd name="T94" fmla="*/ 218 w 784"/>
              <a:gd name="T95" fmla="*/ 432 h 602"/>
              <a:gd name="T96" fmla="*/ 140 w 784"/>
              <a:gd name="T97" fmla="*/ 462 h 602"/>
              <a:gd name="T98" fmla="*/ 92 w 784"/>
              <a:gd name="T99" fmla="*/ 474 h 602"/>
              <a:gd name="T100" fmla="*/ 76 w 784"/>
              <a:gd name="T101" fmla="*/ 510 h 602"/>
              <a:gd name="T102" fmla="*/ 52 w 784"/>
              <a:gd name="T103" fmla="*/ 542 h 602"/>
              <a:gd name="T104" fmla="*/ 78 w 784"/>
              <a:gd name="T105" fmla="*/ 566 h 602"/>
              <a:gd name="T106" fmla="*/ 86 w 784"/>
              <a:gd name="T107" fmla="*/ 590 h 602"/>
              <a:gd name="T108" fmla="*/ 54 w 784"/>
              <a:gd name="T109" fmla="*/ 602 h 60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84" h="602">
                <a:moveTo>
                  <a:pt x="54" y="602"/>
                </a:moveTo>
                <a:lnTo>
                  <a:pt x="54" y="602"/>
                </a:lnTo>
                <a:lnTo>
                  <a:pt x="46" y="596"/>
                </a:lnTo>
                <a:lnTo>
                  <a:pt x="40" y="590"/>
                </a:lnTo>
                <a:lnTo>
                  <a:pt x="34" y="580"/>
                </a:lnTo>
                <a:lnTo>
                  <a:pt x="28" y="558"/>
                </a:lnTo>
                <a:lnTo>
                  <a:pt x="0" y="520"/>
                </a:lnTo>
                <a:lnTo>
                  <a:pt x="0" y="502"/>
                </a:lnTo>
                <a:lnTo>
                  <a:pt x="2" y="492"/>
                </a:lnTo>
                <a:lnTo>
                  <a:pt x="8" y="486"/>
                </a:lnTo>
                <a:lnTo>
                  <a:pt x="18" y="478"/>
                </a:lnTo>
                <a:lnTo>
                  <a:pt x="22" y="450"/>
                </a:lnTo>
                <a:lnTo>
                  <a:pt x="26" y="440"/>
                </a:lnTo>
                <a:lnTo>
                  <a:pt x="30" y="430"/>
                </a:lnTo>
                <a:lnTo>
                  <a:pt x="36" y="422"/>
                </a:lnTo>
                <a:lnTo>
                  <a:pt x="44" y="414"/>
                </a:lnTo>
                <a:lnTo>
                  <a:pt x="66" y="396"/>
                </a:lnTo>
                <a:lnTo>
                  <a:pt x="94" y="366"/>
                </a:lnTo>
                <a:lnTo>
                  <a:pt x="108" y="354"/>
                </a:lnTo>
                <a:lnTo>
                  <a:pt x="124" y="342"/>
                </a:lnTo>
                <a:lnTo>
                  <a:pt x="154" y="306"/>
                </a:lnTo>
                <a:lnTo>
                  <a:pt x="184" y="276"/>
                </a:lnTo>
                <a:lnTo>
                  <a:pt x="196" y="266"/>
                </a:lnTo>
                <a:lnTo>
                  <a:pt x="204" y="256"/>
                </a:lnTo>
                <a:lnTo>
                  <a:pt x="210" y="244"/>
                </a:lnTo>
                <a:lnTo>
                  <a:pt x="214" y="230"/>
                </a:lnTo>
                <a:lnTo>
                  <a:pt x="214" y="214"/>
                </a:lnTo>
                <a:lnTo>
                  <a:pt x="216" y="204"/>
                </a:lnTo>
                <a:lnTo>
                  <a:pt x="218" y="196"/>
                </a:lnTo>
                <a:lnTo>
                  <a:pt x="222" y="190"/>
                </a:lnTo>
                <a:lnTo>
                  <a:pt x="232" y="180"/>
                </a:lnTo>
                <a:lnTo>
                  <a:pt x="240" y="174"/>
                </a:lnTo>
                <a:lnTo>
                  <a:pt x="248" y="164"/>
                </a:lnTo>
                <a:lnTo>
                  <a:pt x="244" y="106"/>
                </a:lnTo>
                <a:lnTo>
                  <a:pt x="254" y="96"/>
                </a:lnTo>
                <a:lnTo>
                  <a:pt x="260" y="84"/>
                </a:lnTo>
                <a:lnTo>
                  <a:pt x="262" y="72"/>
                </a:lnTo>
                <a:lnTo>
                  <a:pt x="264" y="60"/>
                </a:lnTo>
                <a:lnTo>
                  <a:pt x="278" y="36"/>
                </a:lnTo>
                <a:lnTo>
                  <a:pt x="298" y="36"/>
                </a:lnTo>
                <a:lnTo>
                  <a:pt x="332" y="68"/>
                </a:lnTo>
                <a:lnTo>
                  <a:pt x="352" y="68"/>
                </a:lnTo>
                <a:lnTo>
                  <a:pt x="354" y="64"/>
                </a:lnTo>
                <a:lnTo>
                  <a:pt x="356" y="60"/>
                </a:lnTo>
                <a:lnTo>
                  <a:pt x="358" y="48"/>
                </a:lnTo>
                <a:lnTo>
                  <a:pt x="360" y="32"/>
                </a:lnTo>
                <a:lnTo>
                  <a:pt x="340" y="10"/>
                </a:lnTo>
                <a:lnTo>
                  <a:pt x="346" y="8"/>
                </a:lnTo>
                <a:lnTo>
                  <a:pt x="442" y="8"/>
                </a:lnTo>
                <a:lnTo>
                  <a:pt x="454" y="10"/>
                </a:lnTo>
                <a:lnTo>
                  <a:pt x="472" y="10"/>
                </a:lnTo>
                <a:lnTo>
                  <a:pt x="490" y="8"/>
                </a:lnTo>
                <a:lnTo>
                  <a:pt x="500" y="4"/>
                </a:lnTo>
                <a:lnTo>
                  <a:pt x="506" y="0"/>
                </a:lnTo>
                <a:lnTo>
                  <a:pt x="518" y="0"/>
                </a:lnTo>
                <a:lnTo>
                  <a:pt x="518" y="20"/>
                </a:lnTo>
                <a:lnTo>
                  <a:pt x="476" y="68"/>
                </a:lnTo>
                <a:lnTo>
                  <a:pt x="478" y="82"/>
                </a:lnTo>
                <a:lnTo>
                  <a:pt x="482" y="88"/>
                </a:lnTo>
                <a:lnTo>
                  <a:pt x="486" y="92"/>
                </a:lnTo>
                <a:lnTo>
                  <a:pt x="492" y="94"/>
                </a:lnTo>
                <a:lnTo>
                  <a:pt x="500" y="96"/>
                </a:lnTo>
                <a:lnTo>
                  <a:pt x="524" y="98"/>
                </a:lnTo>
                <a:lnTo>
                  <a:pt x="580" y="72"/>
                </a:lnTo>
                <a:lnTo>
                  <a:pt x="600" y="72"/>
                </a:lnTo>
                <a:lnTo>
                  <a:pt x="612" y="84"/>
                </a:lnTo>
                <a:lnTo>
                  <a:pt x="624" y="82"/>
                </a:lnTo>
                <a:lnTo>
                  <a:pt x="634" y="78"/>
                </a:lnTo>
                <a:lnTo>
                  <a:pt x="656" y="64"/>
                </a:lnTo>
                <a:lnTo>
                  <a:pt x="668" y="58"/>
                </a:lnTo>
                <a:lnTo>
                  <a:pt x="680" y="54"/>
                </a:lnTo>
                <a:lnTo>
                  <a:pt x="694" y="52"/>
                </a:lnTo>
                <a:lnTo>
                  <a:pt x="710" y="56"/>
                </a:lnTo>
                <a:lnTo>
                  <a:pt x="740" y="92"/>
                </a:lnTo>
                <a:lnTo>
                  <a:pt x="784" y="152"/>
                </a:lnTo>
                <a:lnTo>
                  <a:pt x="784" y="168"/>
                </a:lnTo>
                <a:lnTo>
                  <a:pt x="764" y="170"/>
                </a:lnTo>
                <a:lnTo>
                  <a:pt x="752" y="174"/>
                </a:lnTo>
                <a:lnTo>
                  <a:pt x="746" y="180"/>
                </a:lnTo>
                <a:lnTo>
                  <a:pt x="740" y="186"/>
                </a:lnTo>
                <a:lnTo>
                  <a:pt x="728" y="196"/>
                </a:lnTo>
                <a:lnTo>
                  <a:pt x="724" y="200"/>
                </a:lnTo>
                <a:lnTo>
                  <a:pt x="722" y="208"/>
                </a:lnTo>
                <a:lnTo>
                  <a:pt x="722" y="214"/>
                </a:lnTo>
                <a:lnTo>
                  <a:pt x="728" y="224"/>
                </a:lnTo>
                <a:lnTo>
                  <a:pt x="728" y="230"/>
                </a:lnTo>
                <a:lnTo>
                  <a:pt x="704" y="242"/>
                </a:lnTo>
                <a:lnTo>
                  <a:pt x="680" y="256"/>
                </a:lnTo>
                <a:lnTo>
                  <a:pt x="656" y="270"/>
                </a:lnTo>
                <a:lnTo>
                  <a:pt x="634" y="282"/>
                </a:lnTo>
                <a:lnTo>
                  <a:pt x="618" y="298"/>
                </a:lnTo>
                <a:lnTo>
                  <a:pt x="612" y="298"/>
                </a:lnTo>
                <a:lnTo>
                  <a:pt x="606" y="296"/>
                </a:lnTo>
                <a:lnTo>
                  <a:pt x="602" y="292"/>
                </a:lnTo>
                <a:lnTo>
                  <a:pt x="600" y="288"/>
                </a:lnTo>
                <a:lnTo>
                  <a:pt x="582" y="288"/>
                </a:lnTo>
                <a:lnTo>
                  <a:pt x="570" y="304"/>
                </a:lnTo>
                <a:lnTo>
                  <a:pt x="556" y="304"/>
                </a:lnTo>
                <a:lnTo>
                  <a:pt x="552" y="298"/>
                </a:lnTo>
                <a:lnTo>
                  <a:pt x="548" y="294"/>
                </a:lnTo>
                <a:lnTo>
                  <a:pt x="544" y="292"/>
                </a:lnTo>
                <a:lnTo>
                  <a:pt x="540" y="292"/>
                </a:lnTo>
                <a:lnTo>
                  <a:pt x="534" y="292"/>
                </a:lnTo>
                <a:lnTo>
                  <a:pt x="526" y="294"/>
                </a:lnTo>
                <a:lnTo>
                  <a:pt x="526" y="318"/>
                </a:lnTo>
                <a:lnTo>
                  <a:pt x="520" y="322"/>
                </a:lnTo>
                <a:lnTo>
                  <a:pt x="516" y="326"/>
                </a:lnTo>
                <a:lnTo>
                  <a:pt x="508" y="328"/>
                </a:lnTo>
                <a:lnTo>
                  <a:pt x="504" y="328"/>
                </a:lnTo>
                <a:lnTo>
                  <a:pt x="500" y="332"/>
                </a:lnTo>
                <a:lnTo>
                  <a:pt x="498" y="338"/>
                </a:lnTo>
                <a:lnTo>
                  <a:pt x="494" y="346"/>
                </a:lnTo>
                <a:lnTo>
                  <a:pt x="482" y="344"/>
                </a:lnTo>
                <a:lnTo>
                  <a:pt x="478" y="342"/>
                </a:lnTo>
                <a:lnTo>
                  <a:pt x="476" y="340"/>
                </a:lnTo>
                <a:lnTo>
                  <a:pt x="472" y="334"/>
                </a:lnTo>
                <a:lnTo>
                  <a:pt x="468" y="326"/>
                </a:lnTo>
                <a:lnTo>
                  <a:pt x="462" y="326"/>
                </a:lnTo>
                <a:lnTo>
                  <a:pt x="436" y="302"/>
                </a:lnTo>
                <a:lnTo>
                  <a:pt x="420" y="302"/>
                </a:lnTo>
                <a:lnTo>
                  <a:pt x="414" y="314"/>
                </a:lnTo>
                <a:lnTo>
                  <a:pt x="408" y="330"/>
                </a:lnTo>
                <a:lnTo>
                  <a:pt x="388" y="362"/>
                </a:lnTo>
                <a:lnTo>
                  <a:pt x="374" y="368"/>
                </a:lnTo>
                <a:lnTo>
                  <a:pt x="366" y="374"/>
                </a:lnTo>
                <a:lnTo>
                  <a:pt x="358" y="382"/>
                </a:lnTo>
                <a:lnTo>
                  <a:pt x="350" y="394"/>
                </a:lnTo>
                <a:lnTo>
                  <a:pt x="338" y="396"/>
                </a:lnTo>
                <a:lnTo>
                  <a:pt x="328" y="398"/>
                </a:lnTo>
                <a:lnTo>
                  <a:pt x="306" y="418"/>
                </a:lnTo>
                <a:lnTo>
                  <a:pt x="290" y="418"/>
                </a:lnTo>
                <a:lnTo>
                  <a:pt x="278" y="420"/>
                </a:lnTo>
                <a:lnTo>
                  <a:pt x="270" y="422"/>
                </a:lnTo>
                <a:lnTo>
                  <a:pt x="262" y="426"/>
                </a:lnTo>
                <a:lnTo>
                  <a:pt x="256" y="438"/>
                </a:lnTo>
                <a:lnTo>
                  <a:pt x="244" y="438"/>
                </a:lnTo>
                <a:lnTo>
                  <a:pt x="228" y="432"/>
                </a:lnTo>
                <a:lnTo>
                  <a:pt x="218" y="432"/>
                </a:lnTo>
                <a:lnTo>
                  <a:pt x="210" y="436"/>
                </a:lnTo>
                <a:lnTo>
                  <a:pt x="198" y="440"/>
                </a:lnTo>
                <a:lnTo>
                  <a:pt x="140" y="462"/>
                </a:lnTo>
                <a:lnTo>
                  <a:pt x="120" y="464"/>
                </a:lnTo>
                <a:lnTo>
                  <a:pt x="104" y="466"/>
                </a:lnTo>
                <a:lnTo>
                  <a:pt x="92" y="474"/>
                </a:lnTo>
                <a:lnTo>
                  <a:pt x="78" y="486"/>
                </a:lnTo>
                <a:lnTo>
                  <a:pt x="76" y="510"/>
                </a:lnTo>
                <a:lnTo>
                  <a:pt x="64" y="514"/>
                </a:lnTo>
                <a:lnTo>
                  <a:pt x="56" y="520"/>
                </a:lnTo>
                <a:lnTo>
                  <a:pt x="52" y="528"/>
                </a:lnTo>
                <a:lnTo>
                  <a:pt x="52" y="542"/>
                </a:lnTo>
                <a:lnTo>
                  <a:pt x="60" y="548"/>
                </a:lnTo>
                <a:lnTo>
                  <a:pt x="72" y="558"/>
                </a:lnTo>
                <a:lnTo>
                  <a:pt x="78" y="566"/>
                </a:lnTo>
                <a:lnTo>
                  <a:pt x="82" y="572"/>
                </a:lnTo>
                <a:lnTo>
                  <a:pt x="86" y="580"/>
                </a:lnTo>
                <a:lnTo>
                  <a:pt x="86" y="590"/>
                </a:lnTo>
                <a:lnTo>
                  <a:pt x="78" y="594"/>
                </a:lnTo>
                <a:lnTo>
                  <a:pt x="68" y="598"/>
                </a:lnTo>
                <a:lnTo>
                  <a:pt x="54" y="602"/>
                </a:lnTo>
                <a:close/>
              </a:path>
            </a:pathLst>
          </a:custGeom>
          <a:noFill/>
          <a:ln w="9525">
            <a:solidFill>
              <a:schemeClr val="accent1"/>
            </a:solidFill>
            <a:round/>
          </a:ln>
        </p:spPr>
        <p:txBody>
          <a:bodyPr/>
          <a:lstStyle/>
          <a:p>
            <a:endParaRPr lang="zh-CN" altLang="en-US" sz="1015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101" name="组合 100"/>
          <p:cNvGrpSpPr/>
          <p:nvPr/>
        </p:nvGrpSpPr>
        <p:grpSpPr>
          <a:xfrm>
            <a:off x="4970452" y="954815"/>
            <a:ext cx="3437717" cy="1299942"/>
            <a:chOff x="5545416" y="1067783"/>
            <a:chExt cx="3437717" cy="1299942"/>
          </a:xfrm>
        </p:grpSpPr>
        <p:sp>
          <p:nvSpPr>
            <p:cNvPr id="102" name="文本框 101"/>
            <p:cNvSpPr txBox="1"/>
            <p:nvPr/>
          </p:nvSpPr>
          <p:spPr>
            <a:xfrm>
              <a:off x="5553064" y="1067783"/>
              <a:ext cx="1190517" cy="2975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baseline="-3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zh-CN" altLang="en-US" sz="2000" b="1" baseline="-3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03" name="文本框 102"/>
            <p:cNvSpPr txBox="1"/>
            <p:nvPr/>
          </p:nvSpPr>
          <p:spPr>
            <a:xfrm>
              <a:off x="5545416" y="1370529"/>
              <a:ext cx="3437717" cy="9971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3895">
                <a:lnSpc>
                  <a:spcPct val="140000"/>
                </a:lnSpc>
              </a:pPr>
              <a:r>
                <a:rPr lang="zh-CN" altLang="en-US" sz="10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  </a:r>
              <a:endParaRPr lang="zh-CN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Arial" panose="020B0604020202020204" pitchFamily="34" charset="0"/>
              </a:endParaRPr>
            </a:p>
          </p:txBody>
        </p:sp>
      </p:grpSp>
      <p:sp>
        <p:nvSpPr>
          <p:cNvPr id="104" name="文本框 103"/>
          <p:cNvSpPr txBox="1"/>
          <p:nvPr/>
        </p:nvSpPr>
        <p:spPr>
          <a:xfrm>
            <a:off x="6597109" y="2697966"/>
            <a:ext cx="2006850" cy="5213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3895">
              <a:lnSpc>
                <a:spcPct val="140000"/>
              </a:lnSpc>
            </a:pP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</a:t>
            </a:r>
            <a:r>
              <a:rPr lang="zh-CN" altLang="en-US" sz="10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中选</a:t>
            </a:r>
            <a:endParaRPr lang="zh-CN" altLang="en-US" sz="1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sym typeface="Arial" panose="020B0604020202020204" pitchFamily="34" charset="0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6597109" y="3587247"/>
            <a:ext cx="2006850" cy="5213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3895">
              <a:lnSpc>
                <a:spcPct val="140000"/>
              </a:lnSpc>
            </a:pP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</a:t>
            </a:r>
            <a:r>
              <a:rPr lang="zh-CN" altLang="en-US" sz="10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中选</a:t>
            </a:r>
            <a:endParaRPr lang="zh-CN" altLang="en-US" sz="1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sym typeface="Arial" panose="020B0604020202020204" pitchFamily="34" charset="0"/>
            </a:endParaRPr>
          </a:p>
        </p:txBody>
      </p:sp>
      <p:sp>
        <p:nvSpPr>
          <p:cNvPr id="50" name="文本框 49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国内研究综述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308674" y="326400"/>
            <a:ext cx="805628" cy="423578"/>
            <a:chOff x="7394576" y="3627438"/>
            <a:chExt cx="1077913" cy="566738"/>
          </a:xfrm>
          <a:solidFill>
            <a:schemeClr val="accent2"/>
          </a:solidFill>
        </p:grpSpPr>
        <p:sp>
          <p:nvSpPr>
            <p:cNvPr id="52" name="Freeform 100"/>
            <p:cNvSpPr/>
            <p:nvPr/>
          </p:nvSpPr>
          <p:spPr bwMode="auto">
            <a:xfrm>
              <a:off x="8123238" y="3681413"/>
              <a:ext cx="96838" cy="15875"/>
            </a:xfrm>
            <a:custGeom>
              <a:avLst/>
              <a:gdLst>
                <a:gd name="T0" fmla="*/ 31 w 31"/>
                <a:gd name="T1" fmla="*/ 2 h 5"/>
                <a:gd name="T2" fmla="*/ 30 w 31"/>
                <a:gd name="T3" fmla="*/ 5 h 5"/>
                <a:gd name="T4" fmla="*/ 0 w 31"/>
                <a:gd name="T5" fmla="*/ 4 h 5"/>
                <a:gd name="T6" fmla="*/ 12 w 31"/>
                <a:gd name="T7" fmla="*/ 1 h 5"/>
                <a:gd name="T8" fmla="*/ 18 w 31"/>
                <a:gd name="T9" fmla="*/ 0 h 5"/>
                <a:gd name="T10" fmla="*/ 26 w 31"/>
                <a:gd name="T11" fmla="*/ 2 h 5"/>
                <a:gd name="T12" fmla="*/ 31 w 31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">
                  <a:moveTo>
                    <a:pt x="31" y="2"/>
                  </a:moveTo>
                  <a:cubicBezTo>
                    <a:pt x="31" y="3"/>
                    <a:pt x="31" y="4"/>
                    <a:pt x="30" y="5"/>
                  </a:cubicBezTo>
                  <a:cubicBezTo>
                    <a:pt x="21" y="2"/>
                    <a:pt x="11" y="3"/>
                    <a:pt x="0" y="4"/>
                  </a:cubicBezTo>
                  <a:cubicBezTo>
                    <a:pt x="1" y="0"/>
                    <a:pt x="8" y="1"/>
                    <a:pt x="12" y="1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8" y="2"/>
                    <a:pt x="30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01"/>
            <p:cNvSpPr/>
            <p:nvPr/>
          </p:nvSpPr>
          <p:spPr bwMode="auto">
            <a:xfrm>
              <a:off x="8129588" y="3706813"/>
              <a:ext cx="90488" cy="15875"/>
            </a:xfrm>
            <a:custGeom>
              <a:avLst/>
              <a:gdLst>
                <a:gd name="T0" fmla="*/ 28 w 29"/>
                <a:gd name="T1" fmla="*/ 2 h 5"/>
                <a:gd name="T2" fmla="*/ 29 w 29"/>
                <a:gd name="T3" fmla="*/ 5 h 5"/>
                <a:gd name="T4" fmla="*/ 21 w 29"/>
                <a:gd name="T5" fmla="*/ 3 h 5"/>
                <a:gd name="T6" fmla="*/ 0 w 29"/>
                <a:gd name="T7" fmla="*/ 5 h 5"/>
                <a:gd name="T8" fmla="*/ 0 w 29"/>
                <a:gd name="T9" fmla="*/ 3 h 5"/>
                <a:gd name="T10" fmla="*/ 18 w 29"/>
                <a:gd name="T11" fmla="*/ 0 h 5"/>
                <a:gd name="T12" fmla="*/ 28 w 29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">
                  <a:moveTo>
                    <a:pt x="28" y="2"/>
                  </a:moveTo>
                  <a:cubicBezTo>
                    <a:pt x="28" y="2"/>
                    <a:pt x="29" y="3"/>
                    <a:pt x="29" y="5"/>
                  </a:cubicBezTo>
                  <a:cubicBezTo>
                    <a:pt x="26" y="5"/>
                    <a:pt x="23" y="3"/>
                    <a:pt x="21" y="3"/>
                  </a:cubicBezTo>
                  <a:cubicBezTo>
                    <a:pt x="13" y="2"/>
                    <a:pt x="7" y="3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13" y="0"/>
                    <a:pt x="18" y="0"/>
                  </a:cubicBezTo>
                  <a:cubicBezTo>
                    <a:pt x="22" y="1"/>
                    <a:pt x="24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02"/>
            <p:cNvSpPr/>
            <p:nvPr/>
          </p:nvSpPr>
          <p:spPr bwMode="auto">
            <a:xfrm>
              <a:off x="8145463" y="3884613"/>
              <a:ext cx="69850" cy="15875"/>
            </a:xfrm>
            <a:custGeom>
              <a:avLst/>
              <a:gdLst>
                <a:gd name="T0" fmla="*/ 21 w 22"/>
                <a:gd name="T1" fmla="*/ 1 h 5"/>
                <a:gd name="T2" fmla="*/ 22 w 22"/>
                <a:gd name="T3" fmla="*/ 3 h 5"/>
                <a:gd name="T4" fmla="*/ 20 w 22"/>
                <a:gd name="T5" fmla="*/ 5 h 5"/>
                <a:gd name="T6" fmla="*/ 0 w 22"/>
                <a:gd name="T7" fmla="*/ 3 h 5"/>
                <a:gd name="T8" fmla="*/ 5 w 22"/>
                <a:gd name="T9" fmla="*/ 1 h 5"/>
                <a:gd name="T10" fmla="*/ 21 w 22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5">
                  <a:moveTo>
                    <a:pt x="21" y="1"/>
                  </a:moveTo>
                  <a:cubicBezTo>
                    <a:pt x="21" y="2"/>
                    <a:pt x="22" y="2"/>
                    <a:pt x="22" y="3"/>
                  </a:cubicBezTo>
                  <a:cubicBezTo>
                    <a:pt x="22" y="4"/>
                    <a:pt x="21" y="4"/>
                    <a:pt x="20" y="5"/>
                  </a:cubicBezTo>
                  <a:cubicBezTo>
                    <a:pt x="15" y="2"/>
                    <a:pt x="5" y="4"/>
                    <a:pt x="0" y="3"/>
                  </a:cubicBezTo>
                  <a:cubicBezTo>
                    <a:pt x="0" y="0"/>
                    <a:pt x="4" y="1"/>
                    <a:pt x="5" y="1"/>
                  </a:cubicBezTo>
                  <a:cubicBezTo>
                    <a:pt x="9" y="0"/>
                    <a:pt x="17" y="2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03"/>
            <p:cNvSpPr/>
            <p:nvPr/>
          </p:nvSpPr>
          <p:spPr bwMode="auto">
            <a:xfrm>
              <a:off x="8145463" y="3900488"/>
              <a:ext cx="71438" cy="20638"/>
            </a:xfrm>
            <a:custGeom>
              <a:avLst/>
              <a:gdLst>
                <a:gd name="T0" fmla="*/ 22 w 23"/>
                <a:gd name="T1" fmla="*/ 3 h 7"/>
                <a:gd name="T2" fmla="*/ 22 w 23"/>
                <a:gd name="T3" fmla="*/ 7 h 7"/>
                <a:gd name="T4" fmla="*/ 8 w 23"/>
                <a:gd name="T5" fmla="*/ 4 h 7"/>
                <a:gd name="T6" fmla="*/ 0 w 23"/>
                <a:gd name="T7" fmla="*/ 3 h 7"/>
                <a:gd name="T8" fmla="*/ 22 w 2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22" y="3"/>
                  </a:moveTo>
                  <a:cubicBezTo>
                    <a:pt x="23" y="4"/>
                    <a:pt x="22" y="6"/>
                    <a:pt x="22" y="7"/>
                  </a:cubicBezTo>
                  <a:cubicBezTo>
                    <a:pt x="18" y="6"/>
                    <a:pt x="13" y="5"/>
                    <a:pt x="8" y="4"/>
                  </a:cubicBezTo>
                  <a:cubicBezTo>
                    <a:pt x="5" y="4"/>
                    <a:pt x="0" y="6"/>
                    <a:pt x="0" y="3"/>
                  </a:cubicBezTo>
                  <a:cubicBezTo>
                    <a:pt x="6" y="0"/>
                    <a:pt x="13" y="4"/>
                    <a:pt x="2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04"/>
            <p:cNvSpPr/>
            <p:nvPr/>
          </p:nvSpPr>
          <p:spPr bwMode="auto">
            <a:xfrm>
              <a:off x="8142288" y="4073525"/>
              <a:ext cx="77788" cy="19050"/>
            </a:xfrm>
            <a:custGeom>
              <a:avLst/>
              <a:gdLst>
                <a:gd name="T0" fmla="*/ 23 w 25"/>
                <a:gd name="T1" fmla="*/ 2 h 6"/>
                <a:gd name="T2" fmla="*/ 22 w 25"/>
                <a:gd name="T3" fmla="*/ 6 h 6"/>
                <a:gd name="T4" fmla="*/ 20 w 25"/>
                <a:gd name="T5" fmla="*/ 5 h 6"/>
                <a:gd name="T6" fmla="*/ 0 w 25"/>
                <a:gd name="T7" fmla="*/ 4 h 6"/>
                <a:gd name="T8" fmla="*/ 13 w 25"/>
                <a:gd name="T9" fmla="*/ 2 h 6"/>
                <a:gd name="T10" fmla="*/ 23 w 2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6">
                  <a:moveTo>
                    <a:pt x="23" y="2"/>
                  </a:moveTo>
                  <a:cubicBezTo>
                    <a:pt x="25" y="3"/>
                    <a:pt x="25" y="6"/>
                    <a:pt x="22" y="6"/>
                  </a:cubicBezTo>
                  <a:cubicBezTo>
                    <a:pt x="22" y="6"/>
                    <a:pt x="21" y="6"/>
                    <a:pt x="20" y="5"/>
                  </a:cubicBezTo>
                  <a:cubicBezTo>
                    <a:pt x="15" y="4"/>
                    <a:pt x="5" y="5"/>
                    <a:pt x="0" y="4"/>
                  </a:cubicBezTo>
                  <a:cubicBezTo>
                    <a:pt x="3" y="0"/>
                    <a:pt x="10" y="2"/>
                    <a:pt x="13" y="2"/>
                  </a:cubicBezTo>
                  <a:cubicBezTo>
                    <a:pt x="18" y="2"/>
                    <a:pt x="19" y="3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05"/>
            <p:cNvSpPr/>
            <p:nvPr/>
          </p:nvSpPr>
          <p:spPr bwMode="auto">
            <a:xfrm>
              <a:off x="8139113" y="4098925"/>
              <a:ext cx="80963" cy="22225"/>
            </a:xfrm>
            <a:custGeom>
              <a:avLst/>
              <a:gdLst>
                <a:gd name="T0" fmla="*/ 25 w 26"/>
                <a:gd name="T1" fmla="*/ 1 h 7"/>
                <a:gd name="T2" fmla="*/ 26 w 26"/>
                <a:gd name="T3" fmla="*/ 4 h 7"/>
                <a:gd name="T4" fmla="*/ 20 w 26"/>
                <a:gd name="T5" fmla="*/ 5 h 7"/>
                <a:gd name="T6" fmla="*/ 5 w 26"/>
                <a:gd name="T7" fmla="*/ 4 h 7"/>
                <a:gd name="T8" fmla="*/ 0 w 26"/>
                <a:gd name="T9" fmla="*/ 3 h 7"/>
                <a:gd name="T10" fmla="*/ 25 w 2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25" y="1"/>
                  </a:moveTo>
                  <a:cubicBezTo>
                    <a:pt x="25" y="2"/>
                    <a:pt x="26" y="3"/>
                    <a:pt x="26" y="4"/>
                  </a:cubicBezTo>
                  <a:cubicBezTo>
                    <a:pt x="25" y="7"/>
                    <a:pt x="23" y="6"/>
                    <a:pt x="20" y="5"/>
                  </a:cubicBezTo>
                  <a:cubicBezTo>
                    <a:pt x="16" y="5"/>
                    <a:pt x="10" y="4"/>
                    <a:pt x="5" y="4"/>
                  </a:cubicBezTo>
                  <a:cubicBezTo>
                    <a:pt x="3" y="4"/>
                    <a:pt x="1" y="5"/>
                    <a:pt x="0" y="3"/>
                  </a:cubicBezTo>
                  <a:cubicBezTo>
                    <a:pt x="6" y="0"/>
                    <a:pt x="17" y="5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06"/>
            <p:cNvSpPr>
              <a:spLocks noEditPoints="1"/>
            </p:cNvSpPr>
            <p:nvPr/>
          </p:nvSpPr>
          <p:spPr bwMode="auto">
            <a:xfrm>
              <a:off x="7394576" y="3627438"/>
              <a:ext cx="1077913" cy="566738"/>
            </a:xfrm>
            <a:custGeom>
              <a:avLst/>
              <a:gdLst>
                <a:gd name="T0" fmla="*/ 114 w 342"/>
                <a:gd name="T1" fmla="*/ 19 h 179"/>
                <a:gd name="T2" fmla="*/ 194 w 342"/>
                <a:gd name="T3" fmla="*/ 30 h 179"/>
                <a:gd name="T4" fmla="*/ 265 w 342"/>
                <a:gd name="T5" fmla="*/ 19 h 179"/>
                <a:gd name="T6" fmla="*/ 335 w 342"/>
                <a:gd name="T7" fmla="*/ 144 h 179"/>
                <a:gd name="T8" fmla="*/ 288 w 342"/>
                <a:gd name="T9" fmla="*/ 167 h 179"/>
                <a:gd name="T10" fmla="*/ 235 w 342"/>
                <a:gd name="T11" fmla="*/ 178 h 179"/>
                <a:gd name="T12" fmla="*/ 173 w 342"/>
                <a:gd name="T13" fmla="*/ 172 h 179"/>
                <a:gd name="T14" fmla="*/ 112 w 342"/>
                <a:gd name="T15" fmla="*/ 168 h 179"/>
                <a:gd name="T16" fmla="*/ 43 w 342"/>
                <a:gd name="T17" fmla="*/ 169 h 179"/>
                <a:gd name="T18" fmla="*/ 52 w 342"/>
                <a:gd name="T19" fmla="*/ 47 h 179"/>
                <a:gd name="T20" fmla="*/ 264 w 342"/>
                <a:gd name="T21" fmla="*/ 132 h 179"/>
                <a:gd name="T22" fmla="*/ 229 w 342"/>
                <a:gd name="T23" fmla="*/ 10 h 179"/>
                <a:gd name="T24" fmla="*/ 246 w 342"/>
                <a:gd name="T25" fmla="*/ 177 h 179"/>
                <a:gd name="T26" fmla="*/ 224 w 342"/>
                <a:gd name="T27" fmla="*/ 168 h 179"/>
                <a:gd name="T28" fmla="*/ 225 w 342"/>
                <a:gd name="T29" fmla="*/ 11 h 179"/>
                <a:gd name="T30" fmla="*/ 134 w 342"/>
                <a:gd name="T31" fmla="*/ 20 h 179"/>
                <a:gd name="T32" fmla="*/ 98 w 342"/>
                <a:gd name="T33" fmla="*/ 49 h 179"/>
                <a:gd name="T34" fmla="*/ 112 w 342"/>
                <a:gd name="T35" fmla="*/ 165 h 179"/>
                <a:gd name="T36" fmla="*/ 111 w 342"/>
                <a:gd name="T37" fmla="*/ 24 h 179"/>
                <a:gd name="T38" fmla="*/ 195 w 342"/>
                <a:gd name="T39" fmla="*/ 57 h 179"/>
                <a:gd name="T40" fmla="*/ 154 w 342"/>
                <a:gd name="T41" fmla="*/ 34 h 179"/>
                <a:gd name="T42" fmla="*/ 156 w 342"/>
                <a:gd name="T43" fmla="*/ 142 h 179"/>
                <a:gd name="T44" fmla="*/ 114 w 342"/>
                <a:gd name="T45" fmla="*/ 39 h 179"/>
                <a:gd name="T46" fmla="*/ 52 w 342"/>
                <a:gd name="T47" fmla="*/ 50 h 179"/>
                <a:gd name="T48" fmla="*/ 15 w 342"/>
                <a:gd name="T49" fmla="*/ 153 h 179"/>
                <a:gd name="T50" fmla="*/ 75 w 342"/>
                <a:gd name="T51" fmla="*/ 45 h 179"/>
                <a:gd name="T52" fmla="*/ 221 w 342"/>
                <a:gd name="T53" fmla="*/ 51 h 179"/>
                <a:gd name="T54" fmla="*/ 221 w 342"/>
                <a:gd name="T55" fmla="*/ 170 h 179"/>
                <a:gd name="T56" fmla="*/ 69 w 342"/>
                <a:gd name="T57" fmla="*/ 85 h 179"/>
                <a:gd name="T58" fmla="*/ 82 w 342"/>
                <a:gd name="T59" fmla="*/ 58 h 179"/>
                <a:gd name="T60" fmla="*/ 72 w 342"/>
                <a:gd name="T61" fmla="*/ 74 h 179"/>
                <a:gd name="T62" fmla="*/ 63 w 342"/>
                <a:gd name="T63" fmla="*/ 93 h 179"/>
                <a:gd name="T64" fmla="*/ 45 w 342"/>
                <a:gd name="T65" fmla="*/ 133 h 179"/>
                <a:gd name="T66" fmla="*/ 50 w 342"/>
                <a:gd name="T67" fmla="*/ 131 h 179"/>
                <a:gd name="T68" fmla="*/ 114 w 342"/>
                <a:gd name="T69" fmla="*/ 51 h 179"/>
                <a:gd name="T70" fmla="*/ 153 w 342"/>
                <a:gd name="T71" fmla="*/ 110 h 179"/>
                <a:gd name="T72" fmla="*/ 198 w 342"/>
                <a:gd name="T73" fmla="*/ 165 h 179"/>
                <a:gd name="T74" fmla="*/ 279 w 342"/>
                <a:gd name="T75" fmla="*/ 76 h 179"/>
                <a:gd name="T76" fmla="*/ 267 w 342"/>
                <a:gd name="T77" fmla="*/ 63 h 179"/>
                <a:gd name="T78" fmla="*/ 76 w 342"/>
                <a:gd name="T79" fmla="*/ 57 h 179"/>
                <a:gd name="T80" fmla="*/ 85 w 342"/>
                <a:gd name="T81" fmla="*/ 61 h 179"/>
                <a:gd name="T82" fmla="*/ 107 w 342"/>
                <a:gd name="T83" fmla="*/ 167 h 179"/>
                <a:gd name="T84" fmla="*/ 93 w 342"/>
                <a:gd name="T85" fmla="*/ 64 h 179"/>
                <a:gd name="T86" fmla="*/ 265 w 342"/>
                <a:gd name="T87" fmla="*/ 103 h 179"/>
                <a:gd name="T88" fmla="*/ 306 w 342"/>
                <a:gd name="T89" fmla="*/ 169 h 179"/>
                <a:gd name="T90" fmla="*/ 265 w 342"/>
                <a:gd name="T91" fmla="*/ 73 h 179"/>
                <a:gd name="T92" fmla="*/ 300 w 342"/>
                <a:gd name="T93" fmla="*/ 78 h 179"/>
                <a:gd name="T94" fmla="*/ 278 w 342"/>
                <a:gd name="T95" fmla="*/ 96 h 179"/>
                <a:gd name="T96" fmla="*/ 64 w 342"/>
                <a:gd name="T97" fmla="*/ 105 h 179"/>
                <a:gd name="T98" fmla="*/ 71 w 342"/>
                <a:gd name="T99" fmla="*/ 123 h 179"/>
                <a:gd name="T100" fmla="*/ 280 w 342"/>
                <a:gd name="T101" fmla="*/ 100 h 179"/>
                <a:gd name="T102" fmla="*/ 52 w 342"/>
                <a:gd name="T103" fmla="*/ 111 h 179"/>
                <a:gd name="T104" fmla="*/ 66 w 342"/>
                <a:gd name="T105" fmla="*/ 118 h 179"/>
                <a:gd name="T106" fmla="*/ 323 w 342"/>
                <a:gd name="T107" fmla="*/ 125 h 179"/>
                <a:gd name="T108" fmla="*/ 37 w 342"/>
                <a:gd name="T109" fmla="*/ 140 h 179"/>
                <a:gd name="T110" fmla="*/ 332 w 342"/>
                <a:gd name="T111" fmla="*/ 153 h 179"/>
                <a:gd name="T112" fmla="*/ 153 w 342"/>
                <a:gd name="T113" fmla="*/ 156 h 179"/>
                <a:gd name="T114" fmla="*/ 34 w 342"/>
                <a:gd name="T115" fmla="*/ 149 h 179"/>
                <a:gd name="T116" fmla="*/ 339 w 342"/>
                <a:gd name="T117" fmla="*/ 162 h 179"/>
                <a:gd name="T118" fmla="*/ 115 w 342"/>
                <a:gd name="T119" fmla="*/ 16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179">
                  <a:moveTo>
                    <a:pt x="79" y="39"/>
                  </a:moveTo>
                  <a:cubicBezTo>
                    <a:pt x="80" y="39"/>
                    <a:pt x="82" y="40"/>
                    <a:pt x="83" y="40"/>
                  </a:cubicBezTo>
                  <a:cubicBezTo>
                    <a:pt x="84" y="37"/>
                    <a:pt x="83" y="32"/>
                    <a:pt x="85" y="30"/>
                  </a:cubicBezTo>
                  <a:cubicBezTo>
                    <a:pt x="92" y="28"/>
                    <a:pt x="99" y="28"/>
                    <a:pt x="106" y="24"/>
                  </a:cubicBezTo>
                  <a:cubicBezTo>
                    <a:pt x="108" y="23"/>
                    <a:pt x="110" y="22"/>
                    <a:pt x="111" y="21"/>
                  </a:cubicBezTo>
                  <a:cubicBezTo>
                    <a:pt x="112" y="21"/>
                    <a:pt x="112" y="20"/>
                    <a:pt x="113" y="21"/>
                  </a:cubicBezTo>
                  <a:cubicBezTo>
                    <a:pt x="113" y="20"/>
                    <a:pt x="114" y="20"/>
                    <a:pt x="114" y="19"/>
                  </a:cubicBezTo>
                  <a:cubicBezTo>
                    <a:pt x="120" y="18"/>
                    <a:pt x="126" y="17"/>
                    <a:pt x="131" y="17"/>
                  </a:cubicBezTo>
                  <a:cubicBezTo>
                    <a:pt x="136" y="17"/>
                    <a:pt x="140" y="18"/>
                    <a:pt x="145" y="19"/>
                  </a:cubicBezTo>
                  <a:cubicBezTo>
                    <a:pt x="147" y="20"/>
                    <a:pt x="150" y="20"/>
                    <a:pt x="152" y="23"/>
                  </a:cubicBezTo>
                  <a:cubicBezTo>
                    <a:pt x="153" y="25"/>
                    <a:pt x="153" y="26"/>
                    <a:pt x="153" y="28"/>
                  </a:cubicBezTo>
                  <a:cubicBezTo>
                    <a:pt x="155" y="28"/>
                    <a:pt x="157" y="27"/>
                    <a:pt x="160" y="26"/>
                  </a:cubicBezTo>
                  <a:cubicBezTo>
                    <a:pt x="164" y="26"/>
                    <a:pt x="170" y="28"/>
                    <a:pt x="176" y="28"/>
                  </a:cubicBezTo>
                  <a:cubicBezTo>
                    <a:pt x="182" y="29"/>
                    <a:pt x="190" y="26"/>
                    <a:pt x="194" y="30"/>
                  </a:cubicBezTo>
                  <a:cubicBezTo>
                    <a:pt x="196" y="32"/>
                    <a:pt x="198" y="37"/>
                    <a:pt x="198" y="41"/>
                  </a:cubicBezTo>
                  <a:cubicBezTo>
                    <a:pt x="199" y="43"/>
                    <a:pt x="198" y="45"/>
                    <a:pt x="198" y="47"/>
                  </a:cubicBezTo>
                  <a:cubicBezTo>
                    <a:pt x="201" y="47"/>
                    <a:pt x="203" y="45"/>
                    <a:pt x="205" y="45"/>
                  </a:cubicBezTo>
                  <a:cubicBezTo>
                    <a:pt x="207" y="34"/>
                    <a:pt x="204" y="22"/>
                    <a:pt x="207" y="15"/>
                  </a:cubicBezTo>
                  <a:cubicBezTo>
                    <a:pt x="214" y="14"/>
                    <a:pt x="221" y="10"/>
                    <a:pt x="228" y="7"/>
                  </a:cubicBezTo>
                  <a:cubicBezTo>
                    <a:pt x="237" y="0"/>
                    <a:pt x="250" y="1"/>
                    <a:pt x="260" y="4"/>
                  </a:cubicBezTo>
                  <a:cubicBezTo>
                    <a:pt x="265" y="6"/>
                    <a:pt x="264" y="12"/>
                    <a:pt x="265" y="19"/>
                  </a:cubicBezTo>
                  <a:cubicBezTo>
                    <a:pt x="266" y="31"/>
                    <a:pt x="266" y="47"/>
                    <a:pt x="265" y="59"/>
                  </a:cubicBezTo>
                  <a:cubicBezTo>
                    <a:pt x="271" y="54"/>
                    <a:pt x="281" y="50"/>
                    <a:pt x="291" y="52"/>
                  </a:cubicBezTo>
                  <a:cubicBezTo>
                    <a:pt x="293" y="56"/>
                    <a:pt x="294" y="60"/>
                    <a:pt x="296" y="64"/>
                  </a:cubicBezTo>
                  <a:cubicBezTo>
                    <a:pt x="297" y="66"/>
                    <a:pt x="298" y="68"/>
                    <a:pt x="299" y="70"/>
                  </a:cubicBezTo>
                  <a:cubicBezTo>
                    <a:pt x="302" y="80"/>
                    <a:pt x="309" y="89"/>
                    <a:pt x="313" y="99"/>
                  </a:cubicBezTo>
                  <a:cubicBezTo>
                    <a:pt x="314" y="101"/>
                    <a:pt x="316" y="103"/>
                    <a:pt x="317" y="106"/>
                  </a:cubicBezTo>
                  <a:cubicBezTo>
                    <a:pt x="323" y="118"/>
                    <a:pt x="329" y="132"/>
                    <a:pt x="335" y="144"/>
                  </a:cubicBezTo>
                  <a:cubicBezTo>
                    <a:pt x="336" y="145"/>
                    <a:pt x="336" y="146"/>
                    <a:pt x="337" y="147"/>
                  </a:cubicBezTo>
                  <a:cubicBezTo>
                    <a:pt x="337" y="148"/>
                    <a:pt x="337" y="148"/>
                    <a:pt x="337" y="148"/>
                  </a:cubicBezTo>
                  <a:cubicBezTo>
                    <a:pt x="339" y="151"/>
                    <a:pt x="340" y="155"/>
                    <a:pt x="342" y="158"/>
                  </a:cubicBezTo>
                  <a:cubicBezTo>
                    <a:pt x="342" y="165"/>
                    <a:pt x="335" y="174"/>
                    <a:pt x="327" y="175"/>
                  </a:cubicBezTo>
                  <a:cubicBezTo>
                    <a:pt x="321" y="176"/>
                    <a:pt x="316" y="176"/>
                    <a:pt x="311" y="174"/>
                  </a:cubicBezTo>
                  <a:cubicBezTo>
                    <a:pt x="308" y="173"/>
                    <a:pt x="306" y="172"/>
                    <a:pt x="303" y="172"/>
                  </a:cubicBezTo>
                  <a:cubicBezTo>
                    <a:pt x="299" y="170"/>
                    <a:pt x="293" y="169"/>
                    <a:pt x="288" y="167"/>
                  </a:cubicBezTo>
                  <a:cubicBezTo>
                    <a:pt x="285" y="167"/>
                    <a:pt x="282" y="165"/>
                    <a:pt x="281" y="164"/>
                  </a:cubicBezTo>
                  <a:cubicBezTo>
                    <a:pt x="280" y="163"/>
                    <a:pt x="279" y="158"/>
                    <a:pt x="278" y="156"/>
                  </a:cubicBezTo>
                  <a:cubicBezTo>
                    <a:pt x="277" y="153"/>
                    <a:pt x="275" y="150"/>
                    <a:pt x="274" y="148"/>
                  </a:cubicBezTo>
                  <a:cubicBezTo>
                    <a:pt x="272" y="142"/>
                    <a:pt x="269" y="137"/>
                    <a:pt x="267" y="132"/>
                  </a:cubicBezTo>
                  <a:cubicBezTo>
                    <a:pt x="266" y="141"/>
                    <a:pt x="266" y="156"/>
                    <a:pt x="267" y="168"/>
                  </a:cubicBezTo>
                  <a:cubicBezTo>
                    <a:pt x="267" y="178"/>
                    <a:pt x="255" y="179"/>
                    <a:pt x="247" y="179"/>
                  </a:cubicBezTo>
                  <a:cubicBezTo>
                    <a:pt x="243" y="179"/>
                    <a:pt x="239" y="178"/>
                    <a:pt x="235" y="178"/>
                  </a:cubicBezTo>
                  <a:cubicBezTo>
                    <a:pt x="232" y="176"/>
                    <a:pt x="227" y="171"/>
                    <a:pt x="222" y="172"/>
                  </a:cubicBezTo>
                  <a:cubicBezTo>
                    <a:pt x="220" y="172"/>
                    <a:pt x="219" y="174"/>
                    <a:pt x="217" y="174"/>
                  </a:cubicBezTo>
                  <a:cubicBezTo>
                    <a:pt x="212" y="175"/>
                    <a:pt x="208" y="175"/>
                    <a:pt x="205" y="171"/>
                  </a:cubicBezTo>
                  <a:cubicBezTo>
                    <a:pt x="203" y="171"/>
                    <a:pt x="200" y="170"/>
                    <a:pt x="198" y="168"/>
                  </a:cubicBezTo>
                  <a:cubicBezTo>
                    <a:pt x="195" y="168"/>
                    <a:pt x="194" y="170"/>
                    <a:pt x="193" y="171"/>
                  </a:cubicBezTo>
                  <a:cubicBezTo>
                    <a:pt x="190" y="173"/>
                    <a:pt x="186" y="172"/>
                    <a:pt x="182" y="172"/>
                  </a:cubicBezTo>
                  <a:cubicBezTo>
                    <a:pt x="179" y="172"/>
                    <a:pt x="176" y="172"/>
                    <a:pt x="173" y="172"/>
                  </a:cubicBezTo>
                  <a:cubicBezTo>
                    <a:pt x="169" y="172"/>
                    <a:pt x="165" y="170"/>
                    <a:pt x="161" y="171"/>
                  </a:cubicBezTo>
                  <a:cubicBezTo>
                    <a:pt x="158" y="170"/>
                    <a:pt x="156" y="170"/>
                    <a:pt x="154" y="169"/>
                  </a:cubicBezTo>
                  <a:cubicBezTo>
                    <a:pt x="151" y="172"/>
                    <a:pt x="140" y="173"/>
                    <a:pt x="138" y="172"/>
                  </a:cubicBezTo>
                  <a:cubicBezTo>
                    <a:pt x="137" y="172"/>
                    <a:pt x="138" y="173"/>
                    <a:pt x="137" y="173"/>
                  </a:cubicBezTo>
                  <a:cubicBezTo>
                    <a:pt x="134" y="171"/>
                    <a:pt x="122" y="171"/>
                    <a:pt x="115" y="169"/>
                  </a:cubicBezTo>
                  <a:cubicBezTo>
                    <a:pt x="114" y="169"/>
                    <a:pt x="114" y="172"/>
                    <a:pt x="113" y="171"/>
                  </a:cubicBezTo>
                  <a:cubicBezTo>
                    <a:pt x="112" y="171"/>
                    <a:pt x="112" y="170"/>
                    <a:pt x="112" y="168"/>
                  </a:cubicBezTo>
                  <a:cubicBezTo>
                    <a:pt x="111" y="170"/>
                    <a:pt x="109" y="171"/>
                    <a:pt x="109" y="171"/>
                  </a:cubicBezTo>
                  <a:cubicBezTo>
                    <a:pt x="102" y="171"/>
                    <a:pt x="94" y="173"/>
                    <a:pt x="86" y="170"/>
                  </a:cubicBezTo>
                  <a:cubicBezTo>
                    <a:pt x="81" y="165"/>
                    <a:pt x="75" y="160"/>
                    <a:pt x="68" y="157"/>
                  </a:cubicBezTo>
                  <a:cubicBezTo>
                    <a:pt x="69" y="144"/>
                    <a:pt x="69" y="131"/>
                    <a:pt x="70" y="117"/>
                  </a:cubicBezTo>
                  <a:cubicBezTo>
                    <a:pt x="65" y="128"/>
                    <a:pt x="60" y="139"/>
                    <a:pt x="55" y="150"/>
                  </a:cubicBezTo>
                  <a:cubicBezTo>
                    <a:pt x="53" y="155"/>
                    <a:pt x="51" y="162"/>
                    <a:pt x="48" y="167"/>
                  </a:cubicBezTo>
                  <a:cubicBezTo>
                    <a:pt x="46" y="169"/>
                    <a:pt x="45" y="167"/>
                    <a:pt x="43" y="169"/>
                  </a:cubicBezTo>
                  <a:cubicBezTo>
                    <a:pt x="38" y="167"/>
                    <a:pt x="31" y="166"/>
                    <a:pt x="28" y="161"/>
                  </a:cubicBezTo>
                  <a:cubicBezTo>
                    <a:pt x="19" y="157"/>
                    <a:pt x="9" y="153"/>
                    <a:pt x="0" y="150"/>
                  </a:cubicBezTo>
                  <a:cubicBezTo>
                    <a:pt x="0" y="149"/>
                    <a:pt x="1" y="147"/>
                    <a:pt x="0" y="147"/>
                  </a:cubicBezTo>
                  <a:cubicBezTo>
                    <a:pt x="7" y="132"/>
                    <a:pt x="15" y="118"/>
                    <a:pt x="22" y="104"/>
                  </a:cubicBezTo>
                  <a:cubicBezTo>
                    <a:pt x="22" y="98"/>
                    <a:pt x="26" y="94"/>
                    <a:pt x="28" y="89"/>
                  </a:cubicBezTo>
                  <a:cubicBezTo>
                    <a:pt x="32" y="79"/>
                    <a:pt x="37" y="72"/>
                    <a:pt x="41" y="63"/>
                  </a:cubicBezTo>
                  <a:cubicBezTo>
                    <a:pt x="43" y="59"/>
                    <a:pt x="48" y="49"/>
                    <a:pt x="52" y="47"/>
                  </a:cubicBezTo>
                  <a:cubicBezTo>
                    <a:pt x="54" y="45"/>
                    <a:pt x="59" y="44"/>
                    <a:pt x="62" y="44"/>
                  </a:cubicBezTo>
                  <a:cubicBezTo>
                    <a:pt x="64" y="43"/>
                    <a:pt x="66" y="43"/>
                    <a:pt x="68" y="42"/>
                  </a:cubicBezTo>
                  <a:cubicBezTo>
                    <a:pt x="72" y="41"/>
                    <a:pt x="76" y="42"/>
                    <a:pt x="79" y="39"/>
                  </a:cubicBezTo>
                  <a:close/>
                  <a:moveTo>
                    <a:pt x="246" y="177"/>
                  </a:moveTo>
                  <a:cubicBezTo>
                    <a:pt x="252" y="177"/>
                    <a:pt x="262" y="175"/>
                    <a:pt x="264" y="171"/>
                  </a:cubicBezTo>
                  <a:cubicBezTo>
                    <a:pt x="264" y="169"/>
                    <a:pt x="264" y="164"/>
                    <a:pt x="264" y="161"/>
                  </a:cubicBezTo>
                  <a:cubicBezTo>
                    <a:pt x="264" y="153"/>
                    <a:pt x="264" y="141"/>
                    <a:pt x="264" y="132"/>
                  </a:cubicBezTo>
                  <a:cubicBezTo>
                    <a:pt x="264" y="127"/>
                    <a:pt x="263" y="121"/>
                    <a:pt x="263" y="115"/>
                  </a:cubicBezTo>
                  <a:cubicBezTo>
                    <a:pt x="263" y="103"/>
                    <a:pt x="262" y="92"/>
                    <a:pt x="262" y="80"/>
                  </a:cubicBezTo>
                  <a:cubicBezTo>
                    <a:pt x="263" y="53"/>
                    <a:pt x="264" y="32"/>
                    <a:pt x="262" y="10"/>
                  </a:cubicBezTo>
                  <a:cubicBezTo>
                    <a:pt x="261" y="10"/>
                    <a:pt x="261" y="8"/>
                    <a:pt x="261" y="8"/>
                  </a:cubicBezTo>
                  <a:cubicBezTo>
                    <a:pt x="257" y="5"/>
                    <a:pt x="253" y="5"/>
                    <a:pt x="249" y="5"/>
                  </a:cubicBezTo>
                  <a:cubicBezTo>
                    <a:pt x="246" y="4"/>
                    <a:pt x="243" y="4"/>
                    <a:pt x="241" y="4"/>
                  </a:cubicBezTo>
                  <a:cubicBezTo>
                    <a:pt x="237" y="5"/>
                    <a:pt x="230" y="6"/>
                    <a:pt x="229" y="10"/>
                  </a:cubicBezTo>
                  <a:cubicBezTo>
                    <a:pt x="227" y="15"/>
                    <a:pt x="229" y="27"/>
                    <a:pt x="229" y="32"/>
                  </a:cubicBezTo>
                  <a:cubicBezTo>
                    <a:pt x="229" y="38"/>
                    <a:pt x="229" y="45"/>
                    <a:pt x="230" y="52"/>
                  </a:cubicBezTo>
                  <a:cubicBezTo>
                    <a:pt x="231" y="60"/>
                    <a:pt x="233" y="69"/>
                    <a:pt x="233" y="79"/>
                  </a:cubicBezTo>
                  <a:cubicBezTo>
                    <a:pt x="233" y="94"/>
                    <a:pt x="234" y="112"/>
                    <a:pt x="233" y="128"/>
                  </a:cubicBezTo>
                  <a:cubicBezTo>
                    <a:pt x="232" y="131"/>
                    <a:pt x="233" y="133"/>
                    <a:pt x="233" y="137"/>
                  </a:cubicBezTo>
                  <a:cubicBezTo>
                    <a:pt x="233" y="149"/>
                    <a:pt x="232" y="161"/>
                    <a:pt x="231" y="173"/>
                  </a:cubicBezTo>
                  <a:cubicBezTo>
                    <a:pt x="235" y="175"/>
                    <a:pt x="240" y="177"/>
                    <a:pt x="246" y="177"/>
                  </a:cubicBezTo>
                  <a:close/>
                  <a:moveTo>
                    <a:pt x="208" y="19"/>
                  </a:moveTo>
                  <a:cubicBezTo>
                    <a:pt x="208" y="28"/>
                    <a:pt x="208" y="39"/>
                    <a:pt x="208" y="45"/>
                  </a:cubicBezTo>
                  <a:cubicBezTo>
                    <a:pt x="212" y="46"/>
                    <a:pt x="218" y="47"/>
                    <a:pt x="222" y="48"/>
                  </a:cubicBezTo>
                  <a:cubicBezTo>
                    <a:pt x="222" y="49"/>
                    <a:pt x="223" y="49"/>
                    <a:pt x="224" y="50"/>
                  </a:cubicBezTo>
                  <a:cubicBezTo>
                    <a:pt x="225" y="55"/>
                    <a:pt x="224" y="62"/>
                    <a:pt x="224" y="68"/>
                  </a:cubicBezTo>
                  <a:cubicBezTo>
                    <a:pt x="224" y="85"/>
                    <a:pt x="226" y="104"/>
                    <a:pt x="225" y="123"/>
                  </a:cubicBezTo>
                  <a:cubicBezTo>
                    <a:pt x="225" y="137"/>
                    <a:pt x="225" y="151"/>
                    <a:pt x="224" y="168"/>
                  </a:cubicBezTo>
                  <a:cubicBezTo>
                    <a:pt x="226" y="169"/>
                    <a:pt x="226" y="170"/>
                    <a:pt x="229" y="171"/>
                  </a:cubicBezTo>
                  <a:cubicBezTo>
                    <a:pt x="231" y="152"/>
                    <a:pt x="230" y="134"/>
                    <a:pt x="230" y="111"/>
                  </a:cubicBezTo>
                  <a:cubicBezTo>
                    <a:pt x="230" y="108"/>
                    <a:pt x="231" y="105"/>
                    <a:pt x="231" y="102"/>
                  </a:cubicBezTo>
                  <a:cubicBezTo>
                    <a:pt x="231" y="94"/>
                    <a:pt x="231" y="85"/>
                    <a:pt x="231" y="77"/>
                  </a:cubicBezTo>
                  <a:cubicBezTo>
                    <a:pt x="230" y="68"/>
                    <a:pt x="228" y="58"/>
                    <a:pt x="228" y="48"/>
                  </a:cubicBezTo>
                  <a:cubicBezTo>
                    <a:pt x="227" y="38"/>
                    <a:pt x="227" y="29"/>
                    <a:pt x="226" y="19"/>
                  </a:cubicBezTo>
                  <a:cubicBezTo>
                    <a:pt x="226" y="16"/>
                    <a:pt x="227" y="14"/>
                    <a:pt x="225" y="11"/>
                  </a:cubicBezTo>
                  <a:cubicBezTo>
                    <a:pt x="219" y="14"/>
                    <a:pt x="214" y="16"/>
                    <a:pt x="208" y="19"/>
                  </a:cubicBezTo>
                  <a:close/>
                  <a:moveTo>
                    <a:pt x="123" y="38"/>
                  </a:moveTo>
                  <a:cubicBezTo>
                    <a:pt x="128" y="39"/>
                    <a:pt x="132" y="40"/>
                    <a:pt x="137" y="40"/>
                  </a:cubicBezTo>
                  <a:cubicBezTo>
                    <a:pt x="140" y="40"/>
                    <a:pt x="145" y="39"/>
                    <a:pt x="146" y="39"/>
                  </a:cubicBezTo>
                  <a:cubicBezTo>
                    <a:pt x="147" y="39"/>
                    <a:pt x="149" y="38"/>
                    <a:pt x="150" y="37"/>
                  </a:cubicBezTo>
                  <a:cubicBezTo>
                    <a:pt x="150" y="32"/>
                    <a:pt x="150" y="27"/>
                    <a:pt x="149" y="23"/>
                  </a:cubicBezTo>
                  <a:cubicBezTo>
                    <a:pt x="145" y="22"/>
                    <a:pt x="140" y="20"/>
                    <a:pt x="134" y="20"/>
                  </a:cubicBezTo>
                  <a:cubicBezTo>
                    <a:pt x="128" y="20"/>
                    <a:pt x="117" y="20"/>
                    <a:pt x="115" y="23"/>
                  </a:cubicBezTo>
                  <a:cubicBezTo>
                    <a:pt x="113" y="25"/>
                    <a:pt x="114" y="28"/>
                    <a:pt x="114" y="31"/>
                  </a:cubicBezTo>
                  <a:cubicBezTo>
                    <a:pt x="114" y="34"/>
                    <a:pt x="113" y="36"/>
                    <a:pt x="114" y="38"/>
                  </a:cubicBezTo>
                  <a:cubicBezTo>
                    <a:pt x="116" y="35"/>
                    <a:pt x="120" y="38"/>
                    <a:pt x="123" y="38"/>
                  </a:cubicBezTo>
                  <a:close/>
                  <a:moveTo>
                    <a:pt x="86" y="34"/>
                  </a:moveTo>
                  <a:cubicBezTo>
                    <a:pt x="86" y="36"/>
                    <a:pt x="85" y="39"/>
                    <a:pt x="85" y="41"/>
                  </a:cubicBezTo>
                  <a:cubicBezTo>
                    <a:pt x="90" y="42"/>
                    <a:pt x="94" y="46"/>
                    <a:pt x="98" y="49"/>
                  </a:cubicBezTo>
                  <a:cubicBezTo>
                    <a:pt x="99" y="52"/>
                    <a:pt x="96" y="57"/>
                    <a:pt x="95" y="61"/>
                  </a:cubicBezTo>
                  <a:cubicBezTo>
                    <a:pt x="101" y="60"/>
                    <a:pt x="105" y="61"/>
                    <a:pt x="109" y="63"/>
                  </a:cubicBezTo>
                  <a:cubicBezTo>
                    <a:pt x="109" y="66"/>
                    <a:pt x="108" y="69"/>
                    <a:pt x="110" y="71"/>
                  </a:cubicBezTo>
                  <a:cubicBezTo>
                    <a:pt x="111" y="87"/>
                    <a:pt x="112" y="105"/>
                    <a:pt x="111" y="121"/>
                  </a:cubicBezTo>
                  <a:cubicBezTo>
                    <a:pt x="111" y="124"/>
                    <a:pt x="110" y="126"/>
                    <a:pt x="110" y="129"/>
                  </a:cubicBezTo>
                  <a:cubicBezTo>
                    <a:pt x="110" y="138"/>
                    <a:pt x="111" y="148"/>
                    <a:pt x="111" y="157"/>
                  </a:cubicBezTo>
                  <a:cubicBezTo>
                    <a:pt x="110" y="160"/>
                    <a:pt x="109" y="163"/>
                    <a:pt x="112" y="165"/>
                  </a:cubicBezTo>
                  <a:cubicBezTo>
                    <a:pt x="111" y="163"/>
                    <a:pt x="113" y="157"/>
                    <a:pt x="111" y="154"/>
                  </a:cubicBezTo>
                  <a:cubicBezTo>
                    <a:pt x="111" y="153"/>
                    <a:pt x="112" y="154"/>
                    <a:pt x="112" y="153"/>
                  </a:cubicBezTo>
                  <a:cubicBezTo>
                    <a:pt x="112" y="139"/>
                    <a:pt x="112" y="122"/>
                    <a:pt x="112" y="108"/>
                  </a:cubicBezTo>
                  <a:cubicBezTo>
                    <a:pt x="113" y="97"/>
                    <a:pt x="112" y="85"/>
                    <a:pt x="112" y="75"/>
                  </a:cubicBezTo>
                  <a:cubicBezTo>
                    <a:pt x="112" y="66"/>
                    <a:pt x="112" y="56"/>
                    <a:pt x="112" y="48"/>
                  </a:cubicBezTo>
                  <a:cubicBezTo>
                    <a:pt x="112" y="40"/>
                    <a:pt x="112" y="32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5" y="28"/>
                    <a:pt x="93" y="31"/>
                    <a:pt x="86" y="34"/>
                  </a:cubicBezTo>
                  <a:close/>
                  <a:moveTo>
                    <a:pt x="179" y="170"/>
                  </a:moveTo>
                  <a:cubicBezTo>
                    <a:pt x="186" y="171"/>
                    <a:pt x="192" y="169"/>
                    <a:pt x="194" y="165"/>
                  </a:cubicBezTo>
                  <a:cubicBezTo>
                    <a:pt x="195" y="157"/>
                    <a:pt x="194" y="147"/>
                    <a:pt x="194" y="139"/>
                  </a:cubicBezTo>
                  <a:cubicBezTo>
                    <a:pt x="194" y="120"/>
                    <a:pt x="194" y="103"/>
                    <a:pt x="195" y="87"/>
                  </a:cubicBezTo>
                  <a:cubicBezTo>
                    <a:pt x="196" y="79"/>
                    <a:pt x="195" y="70"/>
                    <a:pt x="195" y="61"/>
                  </a:cubicBezTo>
                  <a:cubicBezTo>
                    <a:pt x="195" y="60"/>
                    <a:pt x="195" y="58"/>
                    <a:pt x="195" y="57"/>
                  </a:cubicBezTo>
                  <a:cubicBezTo>
                    <a:pt x="195" y="55"/>
                    <a:pt x="195" y="54"/>
                    <a:pt x="195" y="52"/>
                  </a:cubicBezTo>
                  <a:cubicBezTo>
                    <a:pt x="195" y="48"/>
                    <a:pt x="197" y="39"/>
                    <a:pt x="194" y="35"/>
                  </a:cubicBezTo>
                  <a:cubicBezTo>
                    <a:pt x="193" y="33"/>
                    <a:pt x="188" y="31"/>
                    <a:pt x="185" y="31"/>
                  </a:cubicBezTo>
                  <a:cubicBezTo>
                    <a:pt x="180" y="30"/>
                    <a:pt x="176" y="31"/>
                    <a:pt x="171" y="30"/>
                  </a:cubicBezTo>
                  <a:cubicBezTo>
                    <a:pt x="166" y="29"/>
                    <a:pt x="161" y="28"/>
                    <a:pt x="158" y="29"/>
                  </a:cubicBezTo>
                  <a:cubicBezTo>
                    <a:pt x="157" y="29"/>
                    <a:pt x="154" y="30"/>
                    <a:pt x="154" y="32"/>
                  </a:cubicBezTo>
                  <a:cubicBezTo>
                    <a:pt x="153" y="32"/>
                    <a:pt x="154" y="33"/>
                    <a:pt x="154" y="34"/>
                  </a:cubicBezTo>
                  <a:cubicBezTo>
                    <a:pt x="154" y="36"/>
                    <a:pt x="154" y="40"/>
                    <a:pt x="154" y="43"/>
                  </a:cubicBezTo>
                  <a:cubicBezTo>
                    <a:pt x="154" y="44"/>
                    <a:pt x="153" y="45"/>
                    <a:pt x="153" y="46"/>
                  </a:cubicBezTo>
                  <a:cubicBezTo>
                    <a:pt x="153" y="50"/>
                    <a:pt x="153" y="54"/>
                    <a:pt x="153" y="57"/>
                  </a:cubicBezTo>
                  <a:cubicBezTo>
                    <a:pt x="153" y="66"/>
                    <a:pt x="155" y="77"/>
                    <a:pt x="155" y="88"/>
                  </a:cubicBezTo>
                  <a:cubicBezTo>
                    <a:pt x="155" y="93"/>
                    <a:pt x="155" y="98"/>
                    <a:pt x="155" y="103"/>
                  </a:cubicBezTo>
                  <a:cubicBezTo>
                    <a:pt x="155" y="108"/>
                    <a:pt x="156" y="113"/>
                    <a:pt x="156" y="118"/>
                  </a:cubicBezTo>
                  <a:cubicBezTo>
                    <a:pt x="156" y="126"/>
                    <a:pt x="156" y="134"/>
                    <a:pt x="156" y="142"/>
                  </a:cubicBezTo>
                  <a:cubicBezTo>
                    <a:pt x="155" y="150"/>
                    <a:pt x="154" y="159"/>
                    <a:pt x="156" y="167"/>
                  </a:cubicBezTo>
                  <a:cubicBezTo>
                    <a:pt x="162" y="167"/>
                    <a:pt x="171" y="169"/>
                    <a:pt x="179" y="170"/>
                  </a:cubicBezTo>
                  <a:close/>
                  <a:moveTo>
                    <a:pt x="114" y="47"/>
                  </a:moveTo>
                  <a:cubicBezTo>
                    <a:pt x="118" y="47"/>
                    <a:pt x="122" y="50"/>
                    <a:pt x="127" y="51"/>
                  </a:cubicBezTo>
                  <a:cubicBezTo>
                    <a:pt x="133" y="52"/>
                    <a:pt x="146" y="53"/>
                    <a:pt x="151" y="49"/>
                  </a:cubicBezTo>
                  <a:cubicBezTo>
                    <a:pt x="150" y="45"/>
                    <a:pt x="150" y="44"/>
                    <a:pt x="151" y="40"/>
                  </a:cubicBezTo>
                  <a:cubicBezTo>
                    <a:pt x="140" y="44"/>
                    <a:pt x="126" y="42"/>
                    <a:pt x="114" y="39"/>
                  </a:cubicBezTo>
                  <a:cubicBezTo>
                    <a:pt x="113" y="42"/>
                    <a:pt x="114" y="44"/>
                    <a:pt x="114" y="47"/>
                  </a:cubicBezTo>
                  <a:close/>
                  <a:moveTo>
                    <a:pt x="94" y="49"/>
                  </a:moveTo>
                  <a:cubicBezTo>
                    <a:pt x="90" y="47"/>
                    <a:pt x="86" y="43"/>
                    <a:pt x="80" y="43"/>
                  </a:cubicBezTo>
                  <a:cubicBezTo>
                    <a:pt x="79" y="44"/>
                    <a:pt x="77" y="45"/>
                    <a:pt x="77" y="47"/>
                  </a:cubicBezTo>
                  <a:cubicBezTo>
                    <a:pt x="84" y="47"/>
                    <a:pt x="88" y="52"/>
                    <a:pt x="94" y="55"/>
                  </a:cubicBezTo>
                  <a:cubicBezTo>
                    <a:pt x="95" y="52"/>
                    <a:pt x="96" y="51"/>
                    <a:pt x="94" y="49"/>
                  </a:cubicBezTo>
                  <a:close/>
                  <a:moveTo>
                    <a:pt x="52" y="50"/>
                  </a:moveTo>
                  <a:cubicBezTo>
                    <a:pt x="43" y="64"/>
                    <a:pt x="36" y="80"/>
                    <a:pt x="28" y="95"/>
                  </a:cubicBezTo>
                  <a:cubicBezTo>
                    <a:pt x="28" y="96"/>
                    <a:pt x="27" y="97"/>
                    <a:pt x="26" y="98"/>
                  </a:cubicBezTo>
                  <a:cubicBezTo>
                    <a:pt x="25" y="100"/>
                    <a:pt x="25" y="103"/>
                    <a:pt x="24" y="105"/>
                  </a:cubicBezTo>
                  <a:cubicBezTo>
                    <a:pt x="21" y="113"/>
                    <a:pt x="15" y="121"/>
                    <a:pt x="12" y="130"/>
                  </a:cubicBezTo>
                  <a:cubicBezTo>
                    <a:pt x="8" y="135"/>
                    <a:pt x="6" y="141"/>
                    <a:pt x="4" y="147"/>
                  </a:cubicBezTo>
                  <a:cubicBezTo>
                    <a:pt x="6" y="150"/>
                    <a:pt x="11" y="151"/>
                    <a:pt x="13" y="152"/>
                  </a:cubicBezTo>
                  <a:cubicBezTo>
                    <a:pt x="14" y="153"/>
                    <a:pt x="15" y="153"/>
                    <a:pt x="15" y="153"/>
                  </a:cubicBezTo>
                  <a:cubicBezTo>
                    <a:pt x="20" y="155"/>
                    <a:pt x="24" y="156"/>
                    <a:pt x="27" y="156"/>
                  </a:cubicBezTo>
                  <a:cubicBezTo>
                    <a:pt x="28" y="155"/>
                    <a:pt x="28" y="154"/>
                    <a:pt x="28" y="152"/>
                  </a:cubicBezTo>
                  <a:cubicBezTo>
                    <a:pt x="28" y="151"/>
                    <a:pt x="29" y="152"/>
                    <a:pt x="30" y="151"/>
                  </a:cubicBezTo>
                  <a:cubicBezTo>
                    <a:pt x="37" y="135"/>
                    <a:pt x="45" y="119"/>
                    <a:pt x="51" y="102"/>
                  </a:cubicBezTo>
                  <a:cubicBezTo>
                    <a:pt x="58" y="85"/>
                    <a:pt x="65" y="65"/>
                    <a:pt x="74" y="50"/>
                  </a:cubicBezTo>
                  <a:cubicBezTo>
                    <a:pt x="73" y="49"/>
                    <a:pt x="72" y="49"/>
                    <a:pt x="72" y="48"/>
                  </a:cubicBezTo>
                  <a:cubicBezTo>
                    <a:pt x="74" y="47"/>
                    <a:pt x="75" y="47"/>
                    <a:pt x="75" y="45"/>
                  </a:cubicBezTo>
                  <a:cubicBezTo>
                    <a:pt x="69" y="44"/>
                    <a:pt x="58" y="46"/>
                    <a:pt x="52" y="50"/>
                  </a:cubicBezTo>
                  <a:close/>
                  <a:moveTo>
                    <a:pt x="222" y="152"/>
                  </a:moveTo>
                  <a:cubicBezTo>
                    <a:pt x="223" y="137"/>
                    <a:pt x="223" y="119"/>
                    <a:pt x="223" y="105"/>
                  </a:cubicBezTo>
                  <a:cubicBezTo>
                    <a:pt x="223" y="100"/>
                    <a:pt x="222" y="96"/>
                    <a:pt x="222" y="93"/>
                  </a:cubicBezTo>
                  <a:cubicBezTo>
                    <a:pt x="222" y="91"/>
                    <a:pt x="222" y="90"/>
                    <a:pt x="222" y="88"/>
                  </a:cubicBezTo>
                  <a:cubicBezTo>
                    <a:pt x="222" y="82"/>
                    <a:pt x="222" y="76"/>
                    <a:pt x="222" y="70"/>
                  </a:cubicBezTo>
                  <a:cubicBezTo>
                    <a:pt x="222" y="65"/>
                    <a:pt x="223" y="53"/>
                    <a:pt x="221" y="51"/>
                  </a:cubicBezTo>
                  <a:cubicBezTo>
                    <a:pt x="220" y="50"/>
                    <a:pt x="211" y="48"/>
                    <a:pt x="208" y="48"/>
                  </a:cubicBezTo>
                  <a:cubicBezTo>
                    <a:pt x="208" y="48"/>
                    <a:pt x="206" y="48"/>
                    <a:pt x="205" y="49"/>
                  </a:cubicBezTo>
                  <a:cubicBezTo>
                    <a:pt x="206" y="53"/>
                    <a:pt x="205" y="58"/>
                    <a:pt x="205" y="63"/>
                  </a:cubicBezTo>
                  <a:cubicBezTo>
                    <a:pt x="205" y="68"/>
                    <a:pt x="205" y="73"/>
                    <a:pt x="205" y="77"/>
                  </a:cubicBezTo>
                  <a:cubicBezTo>
                    <a:pt x="205" y="87"/>
                    <a:pt x="206" y="97"/>
                    <a:pt x="206" y="107"/>
                  </a:cubicBezTo>
                  <a:cubicBezTo>
                    <a:pt x="207" y="128"/>
                    <a:pt x="206" y="149"/>
                    <a:pt x="205" y="169"/>
                  </a:cubicBezTo>
                  <a:cubicBezTo>
                    <a:pt x="209" y="174"/>
                    <a:pt x="217" y="172"/>
                    <a:pt x="221" y="170"/>
                  </a:cubicBezTo>
                  <a:cubicBezTo>
                    <a:pt x="223" y="164"/>
                    <a:pt x="222" y="158"/>
                    <a:pt x="222" y="152"/>
                  </a:cubicBezTo>
                  <a:close/>
                  <a:moveTo>
                    <a:pt x="68" y="115"/>
                  </a:moveTo>
                  <a:cubicBezTo>
                    <a:pt x="68" y="114"/>
                    <a:pt x="69" y="113"/>
                    <a:pt x="70" y="111"/>
                  </a:cubicBezTo>
                  <a:cubicBezTo>
                    <a:pt x="69" y="112"/>
                    <a:pt x="68" y="112"/>
                    <a:pt x="67" y="111"/>
                  </a:cubicBezTo>
                  <a:cubicBezTo>
                    <a:pt x="67" y="107"/>
                    <a:pt x="62" y="108"/>
                    <a:pt x="60" y="105"/>
                  </a:cubicBezTo>
                  <a:cubicBezTo>
                    <a:pt x="60" y="105"/>
                    <a:pt x="60" y="103"/>
                    <a:pt x="62" y="103"/>
                  </a:cubicBezTo>
                  <a:cubicBezTo>
                    <a:pt x="63" y="97"/>
                    <a:pt x="68" y="93"/>
                    <a:pt x="69" y="85"/>
                  </a:cubicBezTo>
                  <a:cubicBezTo>
                    <a:pt x="72" y="82"/>
                    <a:pt x="76" y="87"/>
                    <a:pt x="79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78" y="82"/>
                    <a:pt x="75" y="83"/>
                    <a:pt x="72" y="81"/>
                  </a:cubicBezTo>
                  <a:cubicBezTo>
                    <a:pt x="71" y="76"/>
                    <a:pt x="76" y="76"/>
                    <a:pt x="76" y="71"/>
                  </a:cubicBezTo>
                  <a:cubicBezTo>
                    <a:pt x="78" y="69"/>
                    <a:pt x="79" y="66"/>
                    <a:pt x="80" y="63"/>
                  </a:cubicBezTo>
                  <a:cubicBezTo>
                    <a:pt x="81" y="61"/>
                    <a:pt x="81" y="57"/>
                    <a:pt x="82" y="59"/>
                  </a:cubicBezTo>
                  <a:cubicBezTo>
                    <a:pt x="82" y="58"/>
                    <a:pt x="81" y="58"/>
                    <a:pt x="82" y="58"/>
                  </a:cubicBezTo>
                  <a:cubicBezTo>
                    <a:pt x="86" y="56"/>
                    <a:pt x="89" y="59"/>
                    <a:pt x="92" y="61"/>
                  </a:cubicBezTo>
                  <a:cubicBezTo>
                    <a:pt x="92" y="60"/>
                    <a:pt x="93" y="59"/>
                    <a:pt x="93" y="58"/>
                  </a:cubicBezTo>
                  <a:cubicBezTo>
                    <a:pt x="89" y="53"/>
                    <a:pt x="83" y="50"/>
                    <a:pt x="76" y="49"/>
                  </a:cubicBezTo>
                  <a:cubicBezTo>
                    <a:pt x="76" y="51"/>
                    <a:pt x="74" y="52"/>
                    <a:pt x="75" y="53"/>
                  </a:cubicBezTo>
                  <a:cubicBezTo>
                    <a:pt x="77" y="54"/>
                    <a:pt x="82" y="57"/>
                    <a:pt x="78" y="60"/>
                  </a:cubicBezTo>
                  <a:cubicBezTo>
                    <a:pt x="78" y="61"/>
                    <a:pt x="77" y="62"/>
                    <a:pt x="77" y="63"/>
                  </a:cubicBezTo>
                  <a:cubicBezTo>
                    <a:pt x="75" y="67"/>
                    <a:pt x="73" y="71"/>
                    <a:pt x="72" y="74"/>
                  </a:cubicBezTo>
                  <a:cubicBezTo>
                    <a:pt x="71" y="76"/>
                    <a:pt x="71" y="79"/>
                    <a:pt x="69" y="80"/>
                  </a:cubicBezTo>
                  <a:cubicBezTo>
                    <a:pt x="68" y="79"/>
                    <a:pt x="67" y="78"/>
                    <a:pt x="66" y="77"/>
                  </a:cubicBezTo>
                  <a:cubicBezTo>
                    <a:pt x="65" y="78"/>
                    <a:pt x="64" y="78"/>
                    <a:pt x="63" y="78"/>
                  </a:cubicBezTo>
                  <a:cubicBezTo>
                    <a:pt x="62" y="79"/>
                    <a:pt x="62" y="80"/>
                    <a:pt x="62" y="82"/>
                  </a:cubicBezTo>
                  <a:cubicBezTo>
                    <a:pt x="63" y="83"/>
                    <a:pt x="66" y="84"/>
                    <a:pt x="66" y="86"/>
                  </a:cubicBezTo>
                  <a:cubicBezTo>
                    <a:pt x="66" y="87"/>
                    <a:pt x="64" y="88"/>
                    <a:pt x="63" y="90"/>
                  </a:cubicBezTo>
                  <a:cubicBezTo>
                    <a:pt x="63" y="91"/>
                    <a:pt x="63" y="92"/>
                    <a:pt x="63" y="93"/>
                  </a:cubicBezTo>
                  <a:cubicBezTo>
                    <a:pt x="61" y="97"/>
                    <a:pt x="59" y="102"/>
                    <a:pt x="58" y="105"/>
                  </a:cubicBezTo>
                  <a:cubicBezTo>
                    <a:pt x="57" y="105"/>
                    <a:pt x="57" y="105"/>
                    <a:pt x="56" y="105"/>
                  </a:cubicBezTo>
                  <a:cubicBezTo>
                    <a:pt x="55" y="105"/>
                    <a:pt x="55" y="104"/>
                    <a:pt x="53" y="103"/>
                  </a:cubicBezTo>
                  <a:cubicBezTo>
                    <a:pt x="52" y="105"/>
                    <a:pt x="52" y="107"/>
                    <a:pt x="51" y="108"/>
                  </a:cubicBezTo>
                  <a:cubicBezTo>
                    <a:pt x="53" y="109"/>
                    <a:pt x="55" y="110"/>
                    <a:pt x="55" y="112"/>
                  </a:cubicBezTo>
                  <a:cubicBezTo>
                    <a:pt x="51" y="117"/>
                    <a:pt x="48" y="125"/>
                    <a:pt x="48" y="131"/>
                  </a:cubicBezTo>
                  <a:cubicBezTo>
                    <a:pt x="47" y="132"/>
                    <a:pt x="46" y="132"/>
                    <a:pt x="45" y="133"/>
                  </a:cubicBezTo>
                  <a:cubicBezTo>
                    <a:pt x="44" y="132"/>
                    <a:pt x="43" y="130"/>
                    <a:pt x="42" y="130"/>
                  </a:cubicBezTo>
                  <a:cubicBezTo>
                    <a:pt x="41" y="133"/>
                    <a:pt x="39" y="135"/>
                    <a:pt x="39" y="138"/>
                  </a:cubicBezTo>
                  <a:cubicBezTo>
                    <a:pt x="45" y="136"/>
                    <a:pt x="50" y="141"/>
                    <a:pt x="55" y="143"/>
                  </a:cubicBezTo>
                  <a:cubicBezTo>
                    <a:pt x="56" y="142"/>
                    <a:pt x="57" y="141"/>
                    <a:pt x="57" y="140"/>
                  </a:cubicBezTo>
                  <a:cubicBezTo>
                    <a:pt x="55" y="137"/>
                    <a:pt x="52" y="135"/>
                    <a:pt x="49" y="134"/>
                  </a:cubicBezTo>
                  <a:cubicBezTo>
                    <a:pt x="49" y="134"/>
                    <a:pt x="49" y="133"/>
                    <a:pt x="49" y="133"/>
                  </a:cubicBezTo>
                  <a:cubicBezTo>
                    <a:pt x="49" y="132"/>
                    <a:pt x="49" y="131"/>
                    <a:pt x="50" y="131"/>
                  </a:cubicBezTo>
                  <a:cubicBezTo>
                    <a:pt x="50" y="130"/>
                    <a:pt x="50" y="130"/>
                    <a:pt x="50" y="129"/>
                  </a:cubicBezTo>
                  <a:cubicBezTo>
                    <a:pt x="54" y="126"/>
                    <a:pt x="54" y="120"/>
                    <a:pt x="58" y="117"/>
                  </a:cubicBezTo>
                  <a:cubicBezTo>
                    <a:pt x="58" y="114"/>
                    <a:pt x="58" y="112"/>
                    <a:pt x="60" y="111"/>
                  </a:cubicBezTo>
                  <a:cubicBezTo>
                    <a:pt x="63" y="112"/>
                    <a:pt x="65" y="114"/>
                    <a:pt x="68" y="115"/>
                  </a:cubicBezTo>
                  <a:close/>
                  <a:moveTo>
                    <a:pt x="140" y="54"/>
                  </a:moveTo>
                  <a:cubicBezTo>
                    <a:pt x="131" y="55"/>
                    <a:pt x="122" y="52"/>
                    <a:pt x="114" y="50"/>
                  </a:cubicBezTo>
                  <a:cubicBezTo>
                    <a:pt x="114" y="50"/>
                    <a:pt x="114" y="51"/>
                    <a:pt x="114" y="51"/>
                  </a:cubicBezTo>
                  <a:cubicBezTo>
                    <a:pt x="115" y="82"/>
                    <a:pt x="113" y="115"/>
                    <a:pt x="114" y="142"/>
                  </a:cubicBezTo>
                  <a:cubicBezTo>
                    <a:pt x="115" y="141"/>
                    <a:pt x="117" y="142"/>
                    <a:pt x="117" y="142"/>
                  </a:cubicBezTo>
                  <a:cubicBezTo>
                    <a:pt x="119" y="141"/>
                    <a:pt x="119" y="142"/>
                    <a:pt x="121" y="143"/>
                  </a:cubicBezTo>
                  <a:cubicBezTo>
                    <a:pt x="122" y="143"/>
                    <a:pt x="123" y="142"/>
                    <a:pt x="124" y="143"/>
                  </a:cubicBezTo>
                  <a:cubicBezTo>
                    <a:pt x="125" y="143"/>
                    <a:pt x="126" y="143"/>
                    <a:pt x="126" y="143"/>
                  </a:cubicBezTo>
                  <a:cubicBezTo>
                    <a:pt x="135" y="145"/>
                    <a:pt x="145" y="144"/>
                    <a:pt x="153" y="143"/>
                  </a:cubicBezTo>
                  <a:cubicBezTo>
                    <a:pt x="153" y="132"/>
                    <a:pt x="154" y="121"/>
                    <a:pt x="153" y="110"/>
                  </a:cubicBezTo>
                  <a:cubicBezTo>
                    <a:pt x="152" y="101"/>
                    <a:pt x="153" y="91"/>
                    <a:pt x="152" y="82"/>
                  </a:cubicBezTo>
                  <a:cubicBezTo>
                    <a:pt x="152" y="73"/>
                    <a:pt x="150" y="62"/>
                    <a:pt x="151" y="53"/>
                  </a:cubicBezTo>
                  <a:cubicBezTo>
                    <a:pt x="147" y="52"/>
                    <a:pt x="144" y="54"/>
                    <a:pt x="140" y="54"/>
                  </a:cubicBezTo>
                  <a:close/>
                  <a:moveTo>
                    <a:pt x="197" y="51"/>
                  </a:moveTo>
                  <a:cubicBezTo>
                    <a:pt x="197" y="57"/>
                    <a:pt x="198" y="59"/>
                    <a:pt x="197" y="62"/>
                  </a:cubicBezTo>
                  <a:cubicBezTo>
                    <a:pt x="198" y="70"/>
                    <a:pt x="199" y="78"/>
                    <a:pt x="198" y="86"/>
                  </a:cubicBezTo>
                  <a:cubicBezTo>
                    <a:pt x="196" y="112"/>
                    <a:pt x="197" y="141"/>
                    <a:pt x="198" y="165"/>
                  </a:cubicBezTo>
                  <a:cubicBezTo>
                    <a:pt x="199" y="166"/>
                    <a:pt x="201" y="168"/>
                    <a:pt x="202" y="167"/>
                  </a:cubicBezTo>
                  <a:cubicBezTo>
                    <a:pt x="205" y="146"/>
                    <a:pt x="204" y="126"/>
                    <a:pt x="204" y="105"/>
                  </a:cubicBezTo>
                  <a:cubicBezTo>
                    <a:pt x="204" y="98"/>
                    <a:pt x="203" y="92"/>
                    <a:pt x="202" y="85"/>
                  </a:cubicBezTo>
                  <a:cubicBezTo>
                    <a:pt x="202" y="74"/>
                    <a:pt x="203" y="62"/>
                    <a:pt x="203" y="51"/>
                  </a:cubicBezTo>
                  <a:cubicBezTo>
                    <a:pt x="200" y="51"/>
                    <a:pt x="199" y="52"/>
                    <a:pt x="198" y="51"/>
                  </a:cubicBezTo>
                  <a:cubicBezTo>
                    <a:pt x="198" y="51"/>
                    <a:pt x="197" y="51"/>
                    <a:pt x="197" y="51"/>
                  </a:cubicBezTo>
                  <a:close/>
                  <a:moveTo>
                    <a:pt x="279" y="76"/>
                  </a:moveTo>
                  <a:cubicBezTo>
                    <a:pt x="284" y="75"/>
                    <a:pt x="291" y="72"/>
                    <a:pt x="294" y="68"/>
                  </a:cubicBezTo>
                  <a:cubicBezTo>
                    <a:pt x="296" y="65"/>
                    <a:pt x="293" y="62"/>
                    <a:pt x="292" y="60"/>
                  </a:cubicBezTo>
                  <a:cubicBezTo>
                    <a:pt x="291" y="58"/>
                    <a:pt x="290" y="55"/>
                    <a:pt x="288" y="54"/>
                  </a:cubicBezTo>
                  <a:cubicBezTo>
                    <a:pt x="287" y="54"/>
                    <a:pt x="284" y="54"/>
                    <a:pt x="281" y="54"/>
                  </a:cubicBezTo>
                  <a:cubicBezTo>
                    <a:pt x="279" y="55"/>
                    <a:pt x="276" y="55"/>
                    <a:pt x="275" y="55"/>
                  </a:cubicBezTo>
                  <a:cubicBezTo>
                    <a:pt x="272" y="56"/>
                    <a:pt x="269" y="59"/>
                    <a:pt x="267" y="60"/>
                  </a:cubicBezTo>
                  <a:cubicBezTo>
                    <a:pt x="268" y="61"/>
                    <a:pt x="266" y="62"/>
                    <a:pt x="267" y="63"/>
                  </a:cubicBezTo>
                  <a:cubicBezTo>
                    <a:pt x="266" y="63"/>
                    <a:pt x="265" y="63"/>
                    <a:pt x="265" y="64"/>
                  </a:cubicBezTo>
                  <a:cubicBezTo>
                    <a:pt x="265" y="69"/>
                    <a:pt x="268" y="73"/>
                    <a:pt x="270" y="77"/>
                  </a:cubicBezTo>
                  <a:cubicBezTo>
                    <a:pt x="273" y="76"/>
                    <a:pt x="275" y="76"/>
                    <a:pt x="279" y="76"/>
                  </a:cubicBezTo>
                  <a:close/>
                  <a:moveTo>
                    <a:pt x="73" y="56"/>
                  </a:moveTo>
                  <a:cubicBezTo>
                    <a:pt x="70" y="62"/>
                    <a:pt x="67" y="68"/>
                    <a:pt x="64" y="75"/>
                  </a:cubicBezTo>
                  <a:cubicBezTo>
                    <a:pt x="66" y="74"/>
                    <a:pt x="66" y="76"/>
                    <a:pt x="68" y="76"/>
                  </a:cubicBezTo>
                  <a:cubicBezTo>
                    <a:pt x="71" y="70"/>
                    <a:pt x="74" y="63"/>
                    <a:pt x="76" y="57"/>
                  </a:cubicBezTo>
                  <a:cubicBezTo>
                    <a:pt x="76" y="56"/>
                    <a:pt x="75" y="55"/>
                    <a:pt x="73" y="56"/>
                  </a:cubicBezTo>
                  <a:close/>
                  <a:moveTo>
                    <a:pt x="85" y="61"/>
                  </a:moveTo>
                  <a:cubicBezTo>
                    <a:pt x="83" y="63"/>
                    <a:pt x="82" y="66"/>
                    <a:pt x="80" y="70"/>
                  </a:cubicBezTo>
                  <a:cubicBezTo>
                    <a:pt x="79" y="73"/>
                    <a:pt x="76" y="76"/>
                    <a:pt x="76" y="78"/>
                  </a:cubicBezTo>
                  <a:cubicBezTo>
                    <a:pt x="77" y="81"/>
                    <a:pt x="80" y="81"/>
                    <a:pt x="81" y="83"/>
                  </a:cubicBezTo>
                  <a:cubicBezTo>
                    <a:pt x="86" y="77"/>
                    <a:pt x="88" y="70"/>
                    <a:pt x="91" y="64"/>
                  </a:cubicBezTo>
                  <a:cubicBezTo>
                    <a:pt x="89" y="62"/>
                    <a:pt x="87" y="61"/>
                    <a:pt x="85" y="61"/>
                  </a:cubicBezTo>
                  <a:close/>
                  <a:moveTo>
                    <a:pt x="93" y="64"/>
                  </a:moveTo>
                  <a:cubicBezTo>
                    <a:pt x="91" y="70"/>
                    <a:pt x="86" y="77"/>
                    <a:pt x="84" y="83"/>
                  </a:cubicBezTo>
                  <a:cubicBezTo>
                    <a:pt x="83" y="89"/>
                    <a:pt x="84" y="98"/>
                    <a:pt x="85" y="105"/>
                  </a:cubicBezTo>
                  <a:cubicBezTo>
                    <a:pt x="85" y="111"/>
                    <a:pt x="84" y="117"/>
                    <a:pt x="84" y="123"/>
                  </a:cubicBezTo>
                  <a:cubicBezTo>
                    <a:pt x="85" y="135"/>
                    <a:pt x="85" y="150"/>
                    <a:pt x="85" y="163"/>
                  </a:cubicBezTo>
                  <a:cubicBezTo>
                    <a:pt x="85" y="164"/>
                    <a:pt x="87" y="165"/>
                    <a:pt x="86" y="167"/>
                  </a:cubicBezTo>
                  <a:cubicBezTo>
                    <a:pt x="93" y="170"/>
                    <a:pt x="101" y="169"/>
                    <a:pt x="107" y="167"/>
                  </a:cubicBezTo>
                  <a:cubicBezTo>
                    <a:pt x="109" y="159"/>
                    <a:pt x="108" y="152"/>
                    <a:pt x="108" y="144"/>
                  </a:cubicBezTo>
                  <a:cubicBezTo>
                    <a:pt x="108" y="132"/>
                    <a:pt x="109" y="119"/>
                    <a:pt x="109" y="105"/>
                  </a:cubicBezTo>
                  <a:cubicBezTo>
                    <a:pt x="109" y="101"/>
                    <a:pt x="109" y="96"/>
                    <a:pt x="109" y="93"/>
                  </a:cubicBezTo>
                  <a:cubicBezTo>
                    <a:pt x="109" y="92"/>
                    <a:pt x="108" y="91"/>
                    <a:pt x="108" y="90"/>
                  </a:cubicBezTo>
                  <a:cubicBezTo>
                    <a:pt x="108" y="87"/>
                    <a:pt x="109" y="84"/>
                    <a:pt x="108" y="81"/>
                  </a:cubicBezTo>
                  <a:cubicBezTo>
                    <a:pt x="108" y="75"/>
                    <a:pt x="106" y="70"/>
                    <a:pt x="106" y="64"/>
                  </a:cubicBezTo>
                  <a:cubicBezTo>
                    <a:pt x="102" y="62"/>
                    <a:pt x="97" y="62"/>
                    <a:pt x="93" y="64"/>
                  </a:cubicBezTo>
                  <a:close/>
                  <a:moveTo>
                    <a:pt x="271" y="79"/>
                  </a:moveTo>
                  <a:cubicBezTo>
                    <a:pt x="271" y="82"/>
                    <a:pt x="272" y="83"/>
                    <a:pt x="273" y="84"/>
                  </a:cubicBezTo>
                  <a:cubicBezTo>
                    <a:pt x="274" y="84"/>
                    <a:pt x="274" y="83"/>
                    <a:pt x="276" y="83"/>
                  </a:cubicBezTo>
                  <a:cubicBezTo>
                    <a:pt x="285" y="87"/>
                    <a:pt x="306" y="80"/>
                    <a:pt x="296" y="69"/>
                  </a:cubicBezTo>
                  <a:cubicBezTo>
                    <a:pt x="292" y="77"/>
                    <a:pt x="281" y="78"/>
                    <a:pt x="271" y="79"/>
                  </a:cubicBezTo>
                  <a:close/>
                  <a:moveTo>
                    <a:pt x="265" y="96"/>
                  </a:moveTo>
                  <a:cubicBezTo>
                    <a:pt x="265" y="98"/>
                    <a:pt x="265" y="100"/>
                    <a:pt x="265" y="103"/>
                  </a:cubicBezTo>
                  <a:cubicBezTo>
                    <a:pt x="265" y="107"/>
                    <a:pt x="265" y="112"/>
                    <a:pt x="265" y="118"/>
                  </a:cubicBezTo>
                  <a:cubicBezTo>
                    <a:pt x="265" y="121"/>
                    <a:pt x="265" y="125"/>
                    <a:pt x="266" y="127"/>
                  </a:cubicBezTo>
                  <a:cubicBezTo>
                    <a:pt x="266" y="128"/>
                    <a:pt x="268" y="130"/>
                    <a:pt x="269" y="132"/>
                  </a:cubicBezTo>
                  <a:cubicBezTo>
                    <a:pt x="272" y="136"/>
                    <a:pt x="274" y="141"/>
                    <a:pt x="276" y="147"/>
                  </a:cubicBezTo>
                  <a:cubicBezTo>
                    <a:pt x="278" y="151"/>
                    <a:pt x="281" y="160"/>
                    <a:pt x="284" y="163"/>
                  </a:cubicBezTo>
                  <a:cubicBezTo>
                    <a:pt x="285" y="164"/>
                    <a:pt x="289" y="165"/>
                    <a:pt x="291" y="166"/>
                  </a:cubicBezTo>
                  <a:cubicBezTo>
                    <a:pt x="296" y="168"/>
                    <a:pt x="302" y="168"/>
                    <a:pt x="306" y="169"/>
                  </a:cubicBezTo>
                  <a:cubicBezTo>
                    <a:pt x="304" y="166"/>
                    <a:pt x="303" y="162"/>
                    <a:pt x="302" y="159"/>
                  </a:cubicBezTo>
                  <a:cubicBezTo>
                    <a:pt x="301" y="156"/>
                    <a:pt x="299" y="153"/>
                    <a:pt x="298" y="151"/>
                  </a:cubicBezTo>
                  <a:cubicBezTo>
                    <a:pt x="298" y="150"/>
                    <a:pt x="298" y="148"/>
                    <a:pt x="298" y="147"/>
                  </a:cubicBezTo>
                  <a:cubicBezTo>
                    <a:pt x="296" y="141"/>
                    <a:pt x="292" y="135"/>
                    <a:pt x="290" y="128"/>
                  </a:cubicBezTo>
                  <a:cubicBezTo>
                    <a:pt x="287" y="122"/>
                    <a:pt x="285" y="115"/>
                    <a:pt x="282" y="109"/>
                  </a:cubicBezTo>
                  <a:cubicBezTo>
                    <a:pt x="276" y="97"/>
                    <a:pt x="271" y="84"/>
                    <a:pt x="265" y="73"/>
                  </a:cubicBezTo>
                  <a:cubicBezTo>
                    <a:pt x="265" y="72"/>
                    <a:pt x="265" y="72"/>
                    <a:pt x="265" y="73"/>
                  </a:cubicBezTo>
                  <a:cubicBezTo>
                    <a:pt x="264" y="79"/>
                    <a:pt x="265" y="87"/>
                    <a:pt x="265" y="96"/>
                  </a:cubicBezTo>
                  <a:close/>
                  <a:moveTo>
                    <a:pt x="274" y="87"/>
                  </a:moveTo>
                  <a:cubicBezTo>
                    <a:pt x="276" y="89"/>
                    <a:pt x="276" y="92"/>
                    <a:pt x="278" y="94"/>
                  </a:cubicBezTo>
                  <a:cubicBezTo>
                    <a:pt x="278" y="93"/>
                    <a:pt x="278" y="93"/>
                    <a:pt x="278" y="93"/>
                  </a:cubicBezTo>
                  <a:cubicBezTo>
                    <a:pt x="280" y="93"/>
                    <a:pt x="283" y="93"/>
                    <a:pt x="285" y="93"/>
                  </a:cubicBezTo>
                  <a:cubicBezTo>
                    <a:pt x="291" y="93"/>
                    <a:pt x="299" y="87"/>
                    <a:pt x="301" y="83"/>
                  </a:cubicBezTo>
                  <a:cubicBezTo>
                    <a:pt x="302" y="81"/>
                    <a:pt x="302" y="79"/>
                    <a:pt x="300" y="78"/>
                  </a:cubicBezTo>
                  <a:cubicBezTo>
                    <a:pt x="295" y="87"/>
                    <a:pt x="283" y="86"/>
                    <a:pt x="274" y="87"/>
                  </a:cubicBezTo>
                  <a:close/>
                  <a:moveTo>
                    <a:pt x="278" y="96"/>
                  </a:moveTo>
                  <a:cubicBezTo>
                    <a:pt x="279" y="96"/>
                    <a:pt x="279" y="97"/>
                    <a:pt x="279" y="98"/>
                  </a:cubicBezTo>
                  <a:cubicBezTo>
                    <a:pt x="283" y="98"/>
                    <a:pt x="287" y="99"/>
                    <a:pt x="290" y="98"/>
                  </a:cubicBezTo>
                  <a:cubicBezTo>
                    <a:pt x="297" y="98"/>
                    <a:pt x="302" y="92"/>
                    <a:pt x="305" y="87"/>
                  </a:cubicBezTo>
                  <a:cubicBezTo>
                    <a:pt x="304" y="86"/>
                    <a:pt x="304" y="84"/>
                    <a:pt x="303" y="84"/>
                  </a:cubicBezTo>
                  <a:cubicBezTo>
                    <a:pt x="298" y="92"/>
                    <a:pt x="289" y="97"/>
                    <a:pt x="278" y="96"/>
                  </a:cubicBezTo>
                  <a:close/>
                  <a:moveTo>
                    <a:pt x="54" y="102"/>
                  </a:moveTo>
                  <a:cubicBezTo>
                    <a:pt x="55" y="102"/>
                    <a:pt x="56" y="103"/>
                    <a:pt x="57" y="102"/>
                  </a:cubicBezTo>
                  <a:cubicBezTo>
                    <a:pt x="57" y="100"/>
                    <a:pt x="60" y="96"/>
                    <a:pt x="61" y="92"/>
                  </a:cubicBezTo>
                  <a:cubicBezTo>
                    <a:pt x="62" y="90"/>
                    <a:pt x="65" y="84"/>
                    <a:pt x="60" y="84"/>
                  </a:cubicBezTo>
                  <a:cubicBezTo>
                    <a:pt x="59" y="91"/>
                    <a:pt x="56" y="95"/>
                    <a:pt x="54" y="102"/>
                  </a:cubicBezTo>
                  <a:close/>
                  <a:moveTo>
                    <a:pt x="72" y="88"/>
                  </a:moveTo>
                  <a:cubicBezTo>
                    <a:pt x="69" y="92"/>
                    <a:pt x="66" y="99"/>
                    <a:pt x="64" y="105"/>
                  </a:cubicBezTo>
                  <a:cubicBezTo>
                    <a:pt x="66" y="106"/>
                    <a:pt x="68" y="108"/>
                    <a:pt x="70" y="110"/>
                  </a:cubicBezTo>
                  <a:cubicBezTo>
                    <a:pt x="73" y="104"/>
                    <a:pt x="76" y="98"/>
                    <a:pt x="78" y="91"/>
                  </a:cubicBezTo>
                  <a:cubicBezTo>
                    <a:pt x="77" y="89"/>
                    <a:pt x="74" y="88"/>
                    <a:pt x="72" y="88"/>
                  </a:cubicBezTo>
                  <a:close/>
                  <a:moveTo>
                    <a:pt x="79" y="94"/>
                  </a:moveTo>
                  <a:cubicBezTo>
                    <a:pt x="79" y="95"/>
                    <a:pt x="79" y="96"/>
                    <a:pt x="79" y="97"/>
                  </a:cubicBezTo>
                  <a:cubicBezTo>
                    <a:pt x="77" y="101"/>
                    <a:pt x="74" y="105"/>
                    <a:pt x="73" y="109"/>
                  </a:cubicBezTo>
                  <a:cubicBezTo>
                    <a:pt x="72" y="113"/>
                    <a:pt x="72" y="118"/>
                    <a:pt x="71" y="123"/>
                  </a:cubicBezTo>
                  <a:cubicBezTo>
                    <a:pt x="71" y="135"/>
                    <a:pt x="72" y="143"/>
                    <a:pt x="70" y="154"/>
                  </a:cubicBezTo>
                  <a:cubicBezTo>
                    <a:pt x="74" y="157"/>
                    <a:pt x="78" y="160"/>
                    <a:pt x="82" y="163"/>
                  </a:cubicBezTo>
                  <a:cubicBezTo>
                    <a:pt x="83" y="155"/>
                    <a:pt x="83" y="148"/>
                    <a:pt x="83" y="139"/>
                  </a:cubicBezTo>
                  <a:cubicBezTo>
                    <a:pt x="83" y="131"/>
                    <a:pt x="82" y="123"/>
                    <a:pt x="82" y="117"/>
                  </a:cubicBezTo>
                  <a:cubicBezTo>
                    <a:pt x="82" y="109"/>
                    <a:pt x="83" y="97"/>
                    <a:pt x="82" y="89"/>
                  </a:cubicBezTo>
                  <a:cubicBezTo>
                    <a:pt x="81" y="91"/>
                    <a:pt x="80" y="92"/>
                    <a:pt x="79" y="94"/>
                  </a:cubicBezTo>
                  <a:close/>
                  <a:moveTo>
                    <a:pt x="280" y="100"/>
                  </a:moveTo>
                  <a:cubicBezTo>
                    <a:pt x="285" y="111"/>
                    <a:pt x="290" y="124"/>
                    <a:pt x="295" y="136"/>
                  </a:cubicBezTo>
                  <a:cubicBezTo>
                    <a:pt x="305" y="137"/>
                    <a:pt x="318" y="131"/>
                    <a:pt x="322" y="122"/>
                  </a:cubicBezTo>
                  <a:cubicBezTo>
                    <a:pt x="317" y="111"/>
                    <a:pt x="312" y="100"/>
                    <a:pt x="306" y="90"/>
                  </a:cubicBezTo>
                  <a:cubicBezTo>
                    <a:pt x="302" y="97"/>
                    <a:pt x="291" y="104"/>
                    <a:pt x="280" y="100"/>
                  </a:cubicBezTo>
                  <a:close/>
                  <a:moveTo>
                    <a:pt x="43" y="128"/>
                  </a:moveTo>
                  <a:cubicBezTo>
                    <a:pt x="44" y="129"/>
                    <a:pt x="44" y="129"/>
                    <a:pt x="45" y="129"/>
                  </a:cubicBezTo>
                  <a:cubicBezTo>
                    <a:pt x="47" y="123"/>
                    <a:pt x="50" y="117"/>
                    <a:pt x="52" y="111"/>
                  </a:cubicBezTo>
                  <a:cubicBezTo>
                    <a:pt x="51" y="112"/>
                    <a:pt x="51" y="111"/>
                    <a:pt x="50" y="111"/>
                  </a:cubicBezTo>
                  <a:cubicBezTo>
                    <a:pt x="48" y="117"/>
                    <a:pt x="45" y="122"/>
                    <a:pt x="43" y="128"/>
                  </a:cubicBezTo>
                  <a:close/>
                  <a:moveTo>
                    <a:pt x="62" y="115"/>
                  </a:moveTo>
                  <a:cubicBezTo>
                    <a:pt x="59" y="116"/>
                    <a:pt x="58" y="121"/>
                    <a:pt x="57" y="124"/>
                  </a:cubicBezTo>
                  <a:cubicBezTo>
                    <a:pt x="56" y="126"/>
                    <a:pt x="53" y="129"/>
                    <a:pt x="52" y="133"/>
                  </a:cubicBezTo>
                  <a:cubicBezTo>
                    <a:pt x="54" y="134"/>
                    <a:pt x="57" y="136"/>
                    <a:pt x="58" y="138"/>
                  </a:cubicBezTo>
                  <a:cubicBezTo>
                    <a:pt x="61" y="132"/>
                    <a:pt x="64" y="125"/>
                    <a:pt x="66" y="118"/>
                  </a:cubicBezTo>
                  <a:cubicBezTo>
                    <a:pt x="65" y="117"/>
                    <a:pt x="64" y="116"/>
                    <a:pt x="62" y="115"/>
                  </a:cubicBezTo>
                  <a:close/>
                  <a:moveTo>
                    <a:pt x="297" y="139"/>
                  </a:moveTo>
                  <a:cubicBezTo>
                    <a:pt x="297" y="140"/>
                    <a:pt x="297" y="141"/>
                    <a:pt x="298" y="142"/>
                  </a:cubicBezTo>
                  <a:cubicBezTo>
                    <a:pt x="298" y="141"/>
                    <a:pt x="298" y="141"/>
                    <a:pt x="299" y="140"/>
                  </a:cubicBezTo>
                  <a:cubicBezTo>
                    <a:pt x="302" y="141"/>
                    <a:pt x="306" y="140"/>
                    <a:pt x="308" y="140"/>
                  </a:cubicBezTo>
                  <a:cubicBezTo>
                    <a:pt x="314" y="139"/>
                    <a:pt x="320" y="135"/>
                    <a:pt x="323" y="132"/>
                  </a:cubicBezTo>
                  <a:cubicBezTo>
                    <a:pt x="324" y="130"/>
                    <a:pt x="326" y="127"/>
                    <a:pt x="323" y="125"/>
                  </a:cubicBezTo>
                  <a:cubicBezTo>
                    <a:pt x="317" y="134"/>
                    <a:pt x="308" y="138"/>
                    <a:pt x="297" y="139"/>
                  </a:cubicBezTo>
                  <a:close/>
                  <a:moveTo>
                    <a:pt x="326" y="131"/>
                  </a:moveTo>
                  <a:cubicBezTo>
                    <a:pt x="321" y="139"/>
                    <a:pt x="310" y="145"/>
                    <a:pt x="298" y="142"/>
                  </a:cubicBezTo>
                  <a:cubicBezTo>
                    <a:pt x="299" y="146"/>
                    <a:pt x="301" y="150"/>
                    <a:pt x="306" y="148"/>
                  </a:cubicBezTo>
                  <a:cubicBezTo>
                    <a:pt x="316" y="150"/>
                    <a:pt x="327" y="146"/>
                    <a:pt x="330" y="137"/>
                  </a:cubicBezTo>
                  <a:cubicBezTo>
                    <a:pt x="328" y="135"/>
                    <a:pt x="328" y="132"/>
                    <a:pt x="326" y="131"/>
                  </a:cubicBezTo>
                  <a:close/>
                  <a:moveTo>
                    <a:pt x="37" y="140"/>
                  </a:moveTo>
                  <a:cubicBezTo>
                    <a:pt x="36" y="142"/>
                    <a:pt x="35" y="145"/>
                    <a:pt x="34" y="147"/>
                  </a:cubicBezTo>
                  <a:cubicBezTo>
                    <a:pt x="38" y="148"/>
                    <a:pt x="41" y="147"/>
                    <a:pt x="45" y="149"/>
                  </a:cubicBezTo>
                  <a:cubicBezTo>
                    <a:pt x="47" y="150"/>
                    <a:pt x="49" y="153"/>
                    <a:pt x="51" y="154"/>
                  </a:cubicBezTo>
                  <a:cubicBezTo>
                    <a:pt x="52" y="151"/>
                    <a:pt x="53" y="150"/>
                    <a:pt x="54" y="147"/>
                  </a:cubicBezTo>
                  <a:cubicBezTo>
                    <a:pt x="50" y="143"/>
                    <a:pt x="44" y="140"/>
                    <a:pt x="37" y="140"/>
                  </a:cubicBezTo>
                  <a:close/>
                  <a:moveTo>
                    <a:pt x="313" y="160"/>
                  </a:moveTo>
                  <a:cubicBezTo>
                    <a:pt x="320" y="161"/>
                    <a:pt x="328" y="157"/>
                    <a:pt x="332" y="153"/>
                  </a:cubicBezTo>
                  <a:cubicBezTo>
                    <a:pt x="335" y="149"/>
                    <a:pt x="334" y="145"/>
                    <a:pt x="332" y="141"/>
                  </a:cubicBezTo>
                  <a:cubicBezTo>
                    <a:pt x="332" y="141"/>
                    <a:pt x="331" y="141"/>
                    <a:pt x="331" y="141"/>
                  </a:cubicBezTo>
                  <a:cubicBezTo>
                    <a:pt x="326" y="150"/>
                    <a:pt x="312" y="151"/>
                    <a:pt x="302" y="151"/>
                  </a:cubicBezTo>
                  <a:cubicBezTo>
                    <a:pt x="303" y="154"/>
                    <a:pt x="304" y="157"/>
                    <a:pt x="306" y="159"/>
                  </a:cubicBezTo>
                  <a:cubicBezTo>
                    <a:pt x="308" y="159"/>
                    <a:pt x="311" y="160"/>
                    <a:pt x="313" y="160"/>
                  </a:cubicBezTo>
                  <a:close/>
                  <a:moveTo>
                    <a:pt x="114" y="154"/>
                  </a:moveTo>
                  <a:cubicBezTo>
                    <a:pt x="125" y="157"/>
                    <a:pt x="139" y="158"/>
                    <a:pt x="153" y="156"/>
                  </a:cubicBezTo>
                  <a:cubicBezTo>
                    <a:pt x="153" y="152"/>
                    <a:pt x="153" y="149"/>
                    <a:pt x="153" y="145"/>
                  </a:cubicBezTo>
                  <a:cubicBezTo>
                    <a:pt x="139" y="147"/>
                    <a:pt x="124" y="147"/>
                    <a:pt x="115" y="144"/>
                  </a:cubicBezTo>
                  <a:cubicBezTo>
                    <a:pt x="114" y="147"/>
                    <a:pt x="114" y="150"/>
                    <a:pt x="114" y="154"/>
                  </a:cubicBezTo>
                  <a:close/>
                  <a:moveTo>
                    <a:pt x="32" y="153"/>
                  </a:moveTo>
                  <a:cubicBezTo>
                    <a:pt x="40" y="153"/>
                    <a:pt x="44" y="158"/>
                    <a:pt x="49" y="160"/>
                  </a:cubicBezTo>
                  <a:cubicBezTo>
                    <a:pt x="49" y="159"/>
                    <a:pt x="50" y="158"/>
                    <a:pt x="50" y="157"/>
                  </a:cubicBezTo>
                  <a:cubicBezTo>
                    <a:pt x="47" y="152"/>
                    <a:pt x="41" y="150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50"/>
                    <a:pt x="32" y="151"/>
                    <a:pt x="32" y="153"/>
                  </a:cubicBezTo>
                  <a:close/>
                  <a:moveTo>
                    <a:pt x="332" y="156"/>
                  </a:moveTo>
                  <a:cubicBezTo>
                    <a:pt x="326" y="163"/>
                    <a:pt x="317" y="163"/>
                    <a:pt x="307" y="162"/>
                  </a:cubicBezTo>
                  <a:cubicBezTo>
                    <a:pt x="309" y="166"/>
                    <a:pt x="310" y="171"/>
                    <a:pt x="314" y="172"/>
                  </a:cubicBezTo>
                  <a:cubicBezTo>
                    <a:pt x="316" y="173"/>
                    <a:pt x="321" y="173"/>
                    <a:pt x="323" y="173"/>
                  </a:cubicBezTo>
                  <a:cubicBezTo>
                    <a:pt x="331" y="172"/>
                    <a:pt x="337" y="168"/>
                    <a:pt x="339" y="162"/>
                  </a:cubicBezTo>
                  <a:cubicBezTo>
                    <a:pt x="341" y="158"/>
                    <a:pt x="338" y="154"/>
                    <a:pt x="336" y="150"/>
                  </a:cubicBezTo>
                  <a:cubicBezTo>
                    <a:pt x="335" y="152"/>
                    <a:pt x="333" y="155"/>
                    <a:pt x="332" y="156"/>
                  </a:cubicBezTo>
                  <a:close/>
                  <a:moveTo>
                    <a:pt x="30" y="160"/>
                  </a:moveTo>
                  <a:cubicBezTo>
                    <a:pt x="33" y="164"/>
                    <a:pt x="45" y="169"/>
                    <a:pt x="48" y="162"/>
                  </a:cubicBezTo>
                  <a:cubicBezTo>
                    <a:pt x="42" y="159"/>
                    <a:pt x="38" y="155"/>
                    <a:pt x="31" y="154"/>
                  </a:cubicBezTo>
                  <a:cubicBezTo>
                    <a:pt x="30" y="156"/>
                    <a:pt x="30" y="158"/>
                    <a:pt x="30" y="160"/>
                  </a:cubicBezTo>
                  <a:close/>
                  <a:moveTo>
                    <a:pt x="115" y="166"/>
                  </a:moveTo>
                  <a:cubicBezTo>
                    <a:pt x="119" y="167"/>
                    <a:pt x="125" y="169"/>
                    <a:pt x="132" y="169"/>
                  </a:cubicBezTo>
                  <a:cubicBezTo>
                    <a:pt x="138" y="170"/>
                    <a:pt x="149" y="171"/>
                    <a:pt x="152" y="167"/>
                  </a:cubicBezTo>
                  <a:cubicBezTo>
                    <a:pt x="153" y="165"/>
                    <a:pt x="152" y="160"/>
                    <a:pt x="152" y="159"/>
                  </a:cubicBezTo>
                  <a:cubicBezTo>
                    <a:pt x="139" y="159"/>
                    <a:pt x="125" y="160"/>
                    <a:pt x="114" y="156"/>
                  </a:cubicBezTo>
                  <a:cubicBezTo>
                    <a:pt x="114" y="160"/>
                    <a:pt x="113" y="164"/>
                    <a:pt x="115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07"/>
            <p:cNvSpPr>
              <a:spLocks noEditPoints="1"/>
            </p:cNvSpPr>
            <p:nvPr/>
          </p:nvSpPr>
          <p:spPr bwMode="auto">
            <a:xfrm>
              <a:off x="7893051" y="3754438"/>
              <a:ext cx="96838" cy="369888"/>
            </a:xfrm>
            <a:custGeom>
              <a:avLst/>
              <a:gdLst>
                <a:gd name="T0" fmla="*/ 28 w 31"/>
                <a:gd name="T1" fmla="*/ 114 h 117"/>
                <a:gd name="T2" fmla="*/ 4 w 31"/>
                <a:gd name="T3" fmla="*/ 114 h 117"/>
                <a:gd name="T4" fmla="*/ 2 w 31"/>
                <a:gd name="T5" fmla="*/ 91 h 117"/>
                <a:gd name="T6" fmla="*/ 3 w 31"/>
                <a:gd name="T7" fmla="*/ 67 h 117"/>
                <a:gd name="T8" fmla="*/ 2 w 31"/>
                <a:gd name="T9" fmla="*/ 61 h 117"/>
                <a:gd name="T10" fmla="*/ 2 w 31"/>
                <a:gd name="T11" fmla="*/ 34 h 117"/>
                <a:gd name="T12" fmla="*/ 1 w 31"/>
                <a:gd name="T13" fmla="*/ 18 h 117"/>
                <a:gd name="T14" fmla="*/ 2 w 31"/>
                <a:gd name="T15" fmla="*/ 5 h 117"/>
                <a:gd name="T16" fmla="*/ 7 w 31"/>
                <a:gd name="T17" fmla="*/ 1 h 117"/>
                <a:gd name="T18" fmla="*/ 12 w 31"/>
                <a:gd name="T19" fmla="*/ 1 h 117"/>
                <a:gd name="T20" fmla="*/ 29 w 31"/>
                <a:gd name="T21" fmla="*/ 7 h 117"/>
                <a:gd name="T22" fmla="*/ 29 w 31"/>
                <a:gd name="T23" fmla="*/ 24 h 117"/>
                <a:gd name="T24" fmla="*/ 29 w 31"/>
                <a:gd name="T25" fmla="*/ 82 h 117"/>
                <a:gd name="T26" fmla="*/ 28 w 31"/>
                <a:gd name="T27" fmla="*/ 114 h 117"/>
                <a:gd name="T28" fmla="*/ 9 w 31"/>
                <a:gd name="T29" fmla="*/ 112 h 117"/>
                <a:gd name="T30" fmla="*/ 19 w 31"/>
                <a:gd name="T31" fmla="*/ 112 h 117"/>
                <a:gd name="T32" fmla="*/ 26 w 31"/>
                <a:gd name="T33" fmla="*/ 108 h 117"/>
                <a:gd name="T34" fmla="*/ 26 w 31"/>
                <a:gd name="T35" fmla="*/ 97 h 117"/>
                <a:gd name="T36" fmla="*/ 26 w 31"/>
                <a:gd name="T37" fmla="*/ 76 h 117"/>
                <a:gd name="T38" fmla="*/ 27 w 31"/>
                <a:gd name="T39" fmla="*/ 24 h 117"/>
                <a:gd name="T40" fmla="*/ 27 w 31"/>
                <a:gd name="T41" fmla="*/ 10 h 117"/>
                <a:gd name="T42" fmla="*/ 21 w 31"/>
                <a:gd name="T43" fmla="*/ 5 h 117"/>
                <a:gd name="T44" fmla="*/ 7 w 31"/>
                <a:gd name="T45" fmla="*/ 5 h 117"/>
                <a:gd name="T46" fmla="*/ 4 w 31"/>
                <a:gd name="T47" fmla="*/ 13 h 117"/>
                <a:gd name="T48" fmla="*/ 4 w 31"/>
                <a:gd name="T49" fmla="*/ 15 h 117"/>
                <a:gd name="T50" fmla="*/ 5 w 31"/>
                <a:gd name="T51" fmla="*/ 54 h 117"/>
                <a:gd name="T52" fmla="*/ 4 w 31"/>
                <a:gd name="T53" fmla="*/ 106 h 117"/>
                <a:gd name="T54" fmla="*/ 4 w 31"/>
                <a:gd name="T55" fmla="*/ 109 h 117"/>
                <a:gd name="T56" fmla="*/ 8 w 31"/>
                <a:gd name="T57" fmla="*/ 113 h 117"/>
                <a:gd name="T58" fmla="*/ 9 w 31"/>
                <a:gd name="T59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117">
                  <a:moveTo>
                    <a:pt x="28" y="114"/>
                  </a:moveTo>
                  <a:cubicBezTo>
                    <a:pt x="22" y="117"/>
                    <a:pt x="12" y="117"/>
                    <a:pt x="4" y="114"/>
                  </a:cubicBezTo>
                  <a:cubicBezTo>
                    <a:pt x="0" y="108"/>
                    <a:pt x="2" y="100"/>
                    <a:pt x="2" y="91"/>
                  </a:cubicBezTo>
                  <a:cubicBezTo>
                    <a:pt x="2" y="83"/>
                    <a:pt x="3" y="75"/>
                    <a:pt x="3" y="67"/>
                  </a:cubicBezTo>
                  <a:cubicBezTo>
                    <a:pt x="3" y="65"/>
                    <a:pt x="2" y="63"/>
                    <a:pt x="2" y="61"/>
                  </a:cubicBezTo>
                  <a:cubicBezTo>
                    <a:pt x="3" y="51"/>
                    <a:pt x="2" y="42"/>
                    <a:pt x="2" y="34"/>
                  </a:cubicBezTo>
                  <a:cubicBezTo>
                    <a:pt x="1" y="28"/>
                    <a:pt x="1" y="23"/>
                    <a:pt x="1" y="18"/>
                  </a:cubicBezTo>
                  <a:cubicBezTo>
                    <a:pt x="2" y="14"/>
                    <a:pt x="0" y="9"/>
                    <a:pt x="2" y="5"/>
                  </a:cubicBezTo>
                  <a:cubicBezTo>
                    <a:pt x="3" y="3"/>
                    <a:pt x="6" y="1"/>
                    <a:pt x="7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9" y="1"/>
                    <a:pt x="26" y="0"/>
                    <a:pt x="29" y="7"/>
                  </a:cubicBezTo>
                  <a:cubicBezTo>
                    <a:pt x="31" y="13"/>
                    <a:pt x="29" y="19"/>
                    <a:pt x="29" y="24"/>
                  </a:cubicBezTo>
                  <a:cubicBezTo>
                    <a:pt x="28" y="41"/>
                    <a:pt x="29" y="64"/>
                    <a:pt x="29" y="82"/>
                  </a:cubicBezTo>
                  <a:cubicBezTo>
                    <a:pt x="29" y="94"/>
                    <a:pt x="30" y="104"/>
                    <a:pt x="28" y="114"/>
                  </a:cubicBezTo>
                  <a:close/>
                  <a:moveTo>
                    <a:pt x="9" y="112"/>
                  </a:moveTo>
                  <a:cubicBezTo>
                    <a:pt x="10" y="113"/>
                    <a:pt x="16" y="114"/>
                    <a:pt x="19" y="112"/>
                  </a:cubicBezTo>
                  <a:cubicBezTo>
                    <a:pt x="23" y="114"/>
                    <a:pt x="26" y="112"/>
                    <a:pt x="26" y="108"/>
                  </a:cubicBezTo>
                  <a:cubicBezTo>
                    <a:pt x="27" y="105"/>
                    <a:pt x="26" y="101"/>
                    <a:pt x="26" y="97"/>
                  </a:cubicBezTo>
                  <a:cubicBezTo>
                    <a:pt x="27" y="90"/>
                    <a:pt x="26" y="83"/>
                    <a:pt x="26" y="76"/>
                  </a:cubicBezTo>
                  <a:cubicBezTo>
                    <a:pt x="27" y="56"/>
                    <a:pt x="26" y="43"/>
                    <a:pt x="27" y="24"/>
                  </a:cubicBezTo>
                  <a:cubicBezTo>
                    <a:pt x="27" y="19"/>
                    <a:pt x="28" y="13"/>
                    <a:pt x="27" y="10"/>
                  </a:cubicBezTo>
                  <a:cubicBezTo>
                    <a:pt x="26" y="8"/>
                    <a:pt x="24" y="6"/>
                    <a:pt x="21" y="5"/>
                  </a:cubicBezTo>
                  <a:cubicBezTo>
                    <a:pt x="17" y="2"/>
                    <a:pt x="10" y="5"/>
                    <a:pt x="7" y="5"/>
                  </a:cubicBezTo>
                  <a:cubicBezTo>
                    <a:pt x="4" y="6"/>
                    <a:pt x="4" y="10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27"/>
                    <a:pt x="4" y="41"/>
                    <a:pt x="5" y="54"/>
                  </a:cubicBezTo>
                  <a:cubicBezTo>
                    <a:pt x="6" y="71"/>
                    <a:pt x="4" y="91"/>
                    <a:pt x="4" y="106"/>
                  </a:cubicBezTo>
                  <a:cubicBezTo>
                    <a:pt x="4" y="107"/>
                    <a:pt x="5" y="108"/>
                    <a:pt x="4" y="109"/>
                  </a:cubicBezTo>
                  <a:cubicBezTo>
                    <a:pt x="6" y="110"/>
                    <a:pt x="7" y="112"/>
                    <a:pt x="8" y="113"/>
                  </a:cubicBezTo>
                  <a:cubicBezTo>
                    <a:pt x="8" y="112"/>
                    <a:pt x="8" y="111"/>
                    <a:pt x="9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840139" y="1730212"/>
            <a:ext cx="47414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3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关键技术及难点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2" name="矩形 51"/>
          <p:cNvSpPr>
            <a:spLocks noChangeArrowheads="1"/>
          </p:cNvSpPr>
          <p:nvPr/>
        </p:nvSpPr>
        <p:spPr bwMode="auto">
          <a:xfrm>
            <a:off x="776874" y="2401087"/>
            <a:ext cx="4804763" cy="722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</a:t>
            </a:r>
            <a:r>
              <a:rPr lang="zh-CN" altLang="en-US" sz="10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的</a:t>
            </a:r>
            <a:endParaRPr lang="en-US" altLang="zh-CN" sz="105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3" name="Freeform 145"/>
          <p:cNvSpPr>
            <a:spLocks noEditPoints="1"/>
          </p:cNvSpPr>
          <p:nvPr/>
        </p:nvSpPr>
        <p:spPr bwMode="auto">
          <a:xfrm>
            <a:off x="6151418" y="1718722"/>
            <a:ext cx="1597815" cy="1364729"/>
          </a:xfrm>
          <a:custGeom>
            <a:avLst/>
            <a:gdLst>
              <a:gd name="T0" fmla="*/ 101 w 238"/>
              <a:gd name="T1" fmla="*/ 32 h 203"/>
              <a:gd name="T2" fmla="*/ 188 w 238"/>
              <a:gd name="T3" fmla="*/ 87 h 203"/>
              <a:gd name="T4" fmla="*/ 234 w 238"/>
              <a:gd name="T5" fmla="*/ 141 h 203"/>
              <a:gd name="T6" fmla="*/ 140 w 238"/>
              <a:gd name="T7" fmla="*/ 201 h 203"/>
              <a:gd name="T8" fmla="*/ 32 w 238"/>
              <a:gd name="T9" fmla="*/ 188 h 203"/>
              <a:gd name="T10" fmla="*/ 6 w 238"/>
              <a:gd name="T11" fmla="*/ 171 h 203"/>
              <a:gd name="T12" fmla="*/ 21 w 238"/>
              <a:gd name="T13" fmla="*/ 138 h 203"/>
              <a:gd name="T14" fmla="*/ 13 w 238"/>
              <a:gd name="T15" fmla="*/ 118 h 203"/>
              <a:gd name="T16" fmla="*/ 47 w 238"/>
              <a:gd name="T17" fmla="*/ 85 h 203"/>
              <a:gd name="T18" fmla="*/ 79 w 238"/>
              <a:gd name="T19" fmla="*/ 36 h 203"/>
              <a:gd name="T20" fmla="*/ 82 w 238"/>
              <a:gd name="T21" fmla="*/ 20 h 203"/>
              <a:gd name="T22" fmla="*/ 91 w 238"/>
              <a:gd name="T23" fmla="*/ 12 h 203"/>
              <a:gd name="T24" fmla="*/ 129 w 238"/>
              <a:gd name="T25" fmla="*/ 6 h 203"/>
              <a:gd name="T26" fmla="*/ 107 w 238"/>
              <a:gd name="T27" fmla="*/ 4 h 203"/>
              <a:gd name="T28" fmla="*/ 84 w 238"/>
              <a:gd name="T29" fmla="*/ 33 h 203"/>
              <a:gd name="T30" fmla="*/ 97 w 238"/>
              <a:gd name="T31" fmla="*/ 19 h 203"/>
              <a:gd name="T32" fmla="*/ 108 w 238"/>
              <a:gd name="T33" fmla="*/ 16 h 203"/>
              <a:gd name="T34" fmla="*/ 91 w 238"/>
              <a:gd name="T35" fmla="*/ 28 h 203"/>
              <a:gd name="T36" fmla="*/ 99 w 238"/>
              <a:gd name="T37" fmla="*/ 30 h 203"/>
              <a:gd name="T38" fmla="*/ 81 w 238"/>
              <a:gd name="T39" fmla="*/ 6 h 203"/>
              <a:gd name="T40" fmla="*/ 82 w 238"/>
              <a:gd name="T41" fmla="*/ 32 h 203"/>
              <a:gd name="T42" fmla="*/ 109 w 238"/>
              <a:gd name="T43" fmla="*/ 101 h 203"/>
              <a:gd name="T44" fmla="*/ 93 w 238"/>
              <a:gd name="T45" fmla="*/ 36 h 203"/>
              <a:gd name="T46" fmla="*/ 80 w 238"/>
              <a:gd name="T47" fmla="*/ 41 h 203"/>
              <a:gd name="T48" fmla="*/ 55 w 238"/>
              <a:gd name="T49" fmla="*/ 95 h 203"/>
              <a:gd name="T50" fmla="*/ 95 w 238"/>
              <a:gd name="T51" fmla="*/ 96 h 203"/>
              <a:gd name="T52" fmla="*/ 25 w 238"/>
              <a:gd name="T53" fmla="*/ 107 h 203"/>
              <a:gd name="T54" fmla="*/ 137 w 238"/>
              <a:gd name="T55" fmla="*/ 124 h 203"/>
              <a:gd name="T56" fmla="*/ 201 w 238"/>
              <a:gd name="T57" fmla="*/ 90 h 203"/>
              <a:gd name="T58" fmla="*/ 132 w 238"/>
              <a:gd name="T59" fmla="*/ 85 h 203"/>
              <a:gd name="T60" fmla="*/ 90 w 238"/>
              <a:gd name="T61" fmla="*/ 110 h 203"/>
              <a:gd name="T62" fmla="*/ 190 w 238"/>
              <a:gd name="T63" fmla="*/ 126 h 203"/>
              <a:gd name="T64" fmla="*/ 200 w 238"/>
              <a:gd name="T65" fmla="*/ 97 h 203"/>
              <a:gd name="T66" fmla="*/ 87 w 238"/>
              <a:gd name="T67" fmla="*/ 106 h 203"/>
              <a:gd name="T68" fmla="*/ 80 w 238"/>
              <a:gd name="T69" fmla="*/ 107 h 203"/>
              <a:gd name="T70" fmla="*/ 146 w 238"/>
              <a:gd name="T71" fmla="*/ 154 h 203"/>
              <a:gd name="T72" fmla="*/ 85 w 238"/>
              <a:gd name="T73" fmla="*/ 147 h 203"/>
              <a:gd name="T74" fmla="*/ 93 w 238"/>
              <a:gd name="T75" fmla="*/ 158 h 203"/>
              <a:gd name="T76" fmla="*/ 170 w 238"/>
              <a:gd name="T77" fmla="*/ 150 h 203"/>
              <a:gd name="T78" fmla="*/ 229 w 238"/>
              <a:gd name="T79" fmla="*/ 143 h 203"/>
              <a:gd name="T80" fmla="*/ 15 w 238"/>
              <a:gd name="T81" fmla="*/ 120 h 203"/>
              <a:gd name="T82" fmla="*/ 48 w 238"/>
              <a:gd name="T83" fmla="*/ 131 h 203"/>
              <a:gd name="T84" fmla="*/ 95 w 238"/>
              <a:gd name="T85" fmla="*/ 142 h 203"/>
              <a:gd name="T86" fmla="*/ 123 w 238"/>
              <a:gd name="T87" fmla="*/ 137 h 203"/>
              <a:gd name="T88" fmla="*/ 135 w 238"/>
              <a:gd name="T89" fmla="*/ 130 h 203"/>
              <a:gd name="T90" fmla="*/ 229 w 238"/>
              <a:gd name="T91" fmla="*/ 133 h 203"/>
              <a:gd name="T92" fmla="*/ 216 w 238"/>
              <a:gd name="T93" fmla="*/ 122 h 203"/>
              <a:gd name="T94" fmla="*/ 143 w 238"/>
              <a:gd name="T95" fmla="*/ 151 h 203"/>
              <a:gd name="T96" fmla="*/ 135 w 238"/>
              <a:gd name="T97" fmla="*/ 149 h 203"/>
              <a:gd name="T98" fmla="*/ 69 w 238"/>
              <a:gd name="T99" fmla="*/ 142 h 203"/>
              <a:gd name="T100" fmla="*/ 135 w 238"/>
              <a:gd name="T101" fmla="*/ 149 h 203"/>
              <a:gd name="T102" fmla="*/ 37 w 238"/>
              <a:gd name="T103" fmla="*/ 154 h 203"/>
              <a:gd name="T104" fmla="*/ 13 w 238"/>
              <a:gd name="T105" fmla="*/ 157 h 203"/>
              <a:gd name="T106" fmla="*/ 10 w 238"/>
              <a:gd name="T107" fmla="*/ 175 h 203"/>
              <a:gd name="T108" fmla="*/ 98 w 238"/>
              <a:gd name="T109" fmla="*/ 182 h 203"/>
              <a:gd name="T110" fmla="*/ 115 w 238"/>
              <a:gd name="T111" fmla="*/ 171 h 203"/>
              <a:gd name="T112" fmla="*/ 74 w 238"/>
              <a:gd name="T113" fmla="*/ 163 h 203"/>
              <a:gd name="T114" fmla="*/ 165 w 238"/>
              <a:gd name="T115" fmla="*/ 155 h 203"/>
              <a:gd name="T116" fmla="*/ 160 w 238"/>
              <a:gd name="T117" fmla="*/ 158 h 203"/>
              <a:gd name="T118" fmla="*/ 148 w 238"/>
              <a:gd name="T119" fmla="*/ 165 h 203"/>
              <a:gd name="T120" fmla="*/ 144 w 238"/>
              <a:gd name="T121" fmla="*/ 197 h 203"/>
              <a:gd name="T122" fmla="*/ 53 w 238"/>
              <a:gd name="T123" fmla="*/ 186 h 203"/>
              <a:gd name="T124" fmla="*/ 143 w 238"/>
              <a:gd name="T125" fmla="*/ 20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203">
                <a:moveTo>
                  <a:pt x="137" y="9"/>
                </a:moveTo>
                <a:cubicBezTo>
                  <a:pt x="138" y="10"/>
                  <a:pt x="137" y="11"/>
                  <a:pt x="136" y="12"/>
                </a:cubicBezTo>
                <a:cubicBezTo>
                  <a:pt x="134" y="14"/>
                  <a:pt x="132" y="16"/>
                  <a:pt x="131" y="18"/>
                </a:cubicBezTo>
                <a:cubicBezTo>
                  <a:pt x="128" y="20"/>
                  <a:pt x="123" y="21"/>
                  <a:pt x="119" y="22"/>
                </a:cubicBezTo>
                <a:cubicBezTo>
                  <a:pt x="117" y="29"/>
                  <a:pt x="111" y="32"/>
                  <a:pt x="104" y="28"/>
                </a:cubicBezTo>
                <a:cubicBezTo>
                  <a:pt x="103" y="29"/>
                  <a:pt x="102" y="31"/>
                  <a:pt x="101" y="32"/>
                </a:cubicBezTo>
                <a:cubicBezTo>
                  <a:pt x="97" y="34"/>
                  <a:pt x="92" y="32"/>
                  <a:pt x="89" y="35"/>
                </a:cubicBezTo>
                <a:cubicBezTo>
                  <a:pt x="101" y="32"/>
                  <a:pt x="114" y="36"/>
                  <a:pt x="121" y="43"/>
                </a:cubicBezTo>
                <a:cubicBezTo>
                  <a:pt x="128" y="54"/>
                  <a:pt x="126" y="73"/>
                  <a:pt x="121" y="86"/>
                </a:cubicBezTo>
                <a:cubicBezTo>
                  <a:pt x="130" y="81"/>
                  <a:pt x="143" y="84"/>
                  <a:pt x="155" y="85"/>
                </a:cubicBezTo>
                <a:cubicBezTo>
                  <a:pt x="162" y="86"/>
                  <a:pt x="168" y="86"/>
                  <a:pt x="175" y="86"/>
                </a:cubicBezTo>
                <a:cubicBezTo>
                  <a:pt x="180" y="86"/>
                  <a:pt x="184" y="87"/>
                  <a:pt x="188" y="87"/>
                </a:cubicBezTo>
                <a:cubicBezTo>
                  <a:pt x="194" y="87"/>
                  <a:pt x="204" y="89"/>
                  <a:pt x="210" y="87"/>
                </a:cubicBezTo>
                <a:cubicBezTo>
                  <a:pt x="212" y="87"/>
                  <a:pt x="213" y="88"/>
                  <a:pt x="214" y="88"/>
                </a:cubicBezTo>
                <a:cubicBezTo>
                  <a:pt x="216" y="89"/>
                  <a:pt x="218" y="90"/>
                  <a:pt x="220" y="91"/>
                </a:cubicBezTo>
                <a:cubicBezTo>
                  <a:pt x="222" y="95"/>
                  <a:pt x="223" y="102"/>
                  <a:pt x="220" y="106"/>
                </a:cubicBezTo>
                <a:cubicBezTo>
                  <a:pt x="223" y="107"/>
                  <a:pt x="228" y="107"/>
                  <a:pt x="229" y="107"/>
                </a:cubicBezTo>
                <a:cubicBezTo>
                  <a:pt x="237" y="113"/>
                  <a:pt x="238" y="130"/>
                  <a:pt x="234" y="141"/>
                </a:cubicBezTo>
                <a:cubicBezTo>
                  <a:pt x="215" y="157"/>
                  <a:pt x="194" y="172"/>
                  <a:pt x="173" y="186"/>
                </a:cubicBezTo>
                <a:cubicBezTo>
                  <a:pt x="172" y="187"/>
                  <a:pt x="172" y="187"/>
                  <a:pt x="172" y="188"/>
                </a:cubicBezTo>
                <a:cubicBezTo>
                  <a:pt x="171" y="188"/>
                  <a:pt x="171" y="188"/>
                  <a:pt x="170" y="188"/>
                </a:cubicBezTo>
                <a:cubicBezTo>
                  <a:pt x="165" y="192"/>
                  <a:pt x="159" y="195"/>
                  <a:pt x="153" y="199"/>
                </a:cubicBezTo>
                <a:cubicBezTo>
                  <a:pt x="152" y="200"/>
                  <a:pt x="149" y="202"/>
                  <a:pt x="148" y="203"/>
                </a:cubicBezTo>
                <a:cubicBezTo>
                  <a:pt x="145" y="203"/>
                  <a:pt x="143" y="202"/>
                  <a:pt x="140" y="201"/>
                </a:cubicBezTo>
                <a:cubicBezTo>
                  <a:pt x="138" y="201"/>
                  <a:pt x="135" y="202"/>
                  <a:pt x="133" y="201"/>
                </a:cubicBezTo>
                <a:cubicBezTo>
                  <a:pt x="130" y="201"/>
                  <a:pt x="128" y="201"/>
                  <a:pt x="126" y="200"/>
                </a:cubicBezTo>
                <a:cubicBezTo>
                  <a:pt x="117" y="199"/>
                  <a:pt x="105" y="198"/>
                  <a:pt x="96" y="198"/>
                </a:cubicBezTo>
                <a:cubicBezTo>
                  <a:pt x="87" y="197"/>
                  <a:pt x="80" y="197"/>
                  <a:pt x="73" y="196"/>
                </a:cubicBezTo>
                <a:cubicBezTo>
                  <a:pt x="66" y="195"/>
                  <a:pt x="58" y="192"/>
                  <a:pt x="50" y="191"/>
                </a:cubicBezTo>
                <a:cubicBezTo>
                  <a:pt x="44" y="190"/>
                  <a:pt x="39" y="189"/>
                  <a:pt x="32" y="188"/>
                </a:cubicBezTo>
                <a:cubicBezTo>
                  <a:pt x="27" y="187"/>
                  <a:pt x="20" y="185"/>
                  <a:pt x="13" y="184"/>
                </a:cubicBezTo>
                <a:cubicBezTo>
                  <a:pt x="12" y="183"/>
                  <a:pt x="10" y="183"/>
                  <a:pt x="9" y="183"/>
                </a:cubicBezTo>
                <a:cubicBezTo>
                  <a:pt x="7" y="183"/>
                  <a:pt x="6" y="182"/>
                  <a:pt x="5" y="182"/>
                </a:cubicBezTo>
                <a:cubicBezTo>
                  <a:pt x="3" y="182"/>
                  <a:pt x="2" y="183"/>
                  <a:pt x="0" y="182"/>
                </a:cubicBezTo>
                <a:cubicBezTo>
                  <a:pt x="0" y="178"/>
                  <a:pt x="4" y="175"/>
                  <a:pt x="8" y="175"/>
                </a:cubicBezTo>
                <a:cubicBezTo>
                  <a:pt x="8" y="173"/>
                  <a:pt x="6" y="173"/>
                  <a:pt x="6" y="171"/>
                </a:cubicBezTo>
                <a:cubicBezTo>
                  <a:pt x="6" y="169"/>
                  <a:pt x="8" y="168"/>
                  <a:pt x="9" y="166"/>
                </a:cubicBezTo>
                <a:cubicBezTo>
                  <a:pt x="7" y="161"/>
                  <a:pt x="11" y="157"/>
                  <a:pt x="8" y="153"/>
                </a:cubicBezTo>
                <a:cubicBezTo>
                  <a:pt x="8" y="152"/>
                  <a:pt x="9" y="152"/>
                  <a:pt x="9" y="151"/>
                </a:cubicBezTo>
                <a:cubicBezTo>
                  <a:pt x="6" y="151"/>
                  <a:pt x="3" y="151"/>
                  <a:pt x="1" y="149"/>
                </a:cubicBezTo>
                <a:cubicBezTo>
                  <a:pt x="1" y="148"/>
                  <a:pt x="1" y="147"/>
                  <a:pt x="2" y="146"/>
                </a:cubicBezTo>
                <a:cubicBezTo>
                  <a:pt x="8" y="143"/>
                  <a:pt x="16" y="141"/>
                  <a:pt x="21" y="138"/>
                </a:cubicBezTo>
                <a:cubicBezTo>
                  <a:pt x="19" y="137"/>
                  <a:pt x="15" y="137"/>
                  <a:pt x="12" y="137"/>
                </a:cubicBezTo>
                <a:cubicBezTo>
                  <a:pt x="11" y="136"/>
                  <a:pt x="10" y="136"/>
                  <a:pt x="9" y="136"/>
                </a:cubicBezTo>
                <a:cubicBezTo>
                  <a:pt x="7" y="135"/>
                  <a:pt x="5" y="136"/>
                  <a:pt x="5" y="133"/>
                </a:cubicBezTo>
                <a:cubicBezTo>
                  <a:pt x="6" y="132"/>
                  <a:pt x="8" y="130"/>
                  <a:pt x="10" y="130"/>
                </a:cubicBezTo>
                <a:cubicBezTo>
                  <a:pt x="10" y="126"/>
                  <a:pt x="14" y="124"/>
                  <a:pt x="12" y="121"/>
                </a:cubicBezTo>
                <a:cubicBezTo>
                  <a:pt x="12" y="119"/>
                  <a:pt x="13" y="119"/>
                  <a:pt x="13" y="118"/>
                </a:cubicBezTo>
                <a:cubicBezTo>
                  <a:pt x="13" y="117"/>
                  <a:pt x="11" y="115"/>
                  <a:pt x="12" y="114"/>
                </a:cubicBezTo>
                <a:cubicBezTo>
                  <a:pt x="11" y="114"/>
                  <a:pt x="10" y="113"/>
                  <a:pt x="9" y="112"/>
                </a:cubicBezTo>
                <a:cubicBezTo>
                  <a:pt x="9" y="111"/>
                  <a:pt x="10" y="109"/>
                  <a:pt x="11" y="108"/>
                </a:cubicBezTo>
                <a:cubicBezTo>
                  <a:pt x="13" y="107"/>
                  <a:pt x="19" y="107"/>
                  <a:pt x="22" y="106"/>
                </a:cubicBezTo>
                <a:cubicBezTo>
                  <a:pt x="34" y="104"/>
                  <a:pt x="45" y="103"/>
                  <a:pt x="55" y="98"/>
                </a:cubicBezTo>
                <a:cubicBezTo>
                  <a:pt x="52" y="95"/>
                  <a:pt x="49" y="90"/>
                  <a:pt x="47" y="85"/>
                </a:cubicBezTo>
                <a:cubicBezTo>
                  <a:pt x="44" y="81"/>
                  <a:pt x="42" y="75"/>
                  <a:pt x="41" y="69"/>
                </a:cubicBezTo>
                <a:cubicBezTo>
                  <a:pt x="40" y="64"/>
                  <a:pt x="42" y="58"/>
                  <a:pt x="43" y="52"/>
                </a:cubicBezTo>
                <a:cubicBezTo>
                  <a:pt x="45" y="44"/>
                  <a:pt x="50" y="36"/>
                  <a:pt x="59" y="34"/>
                </a:cubicBezTo>
                <a:cubicBezTo>
                  <a:pt x="60" y="34"/>
                  <a:pt x="61" y="35"/>
                  <a:pt x="62" y="34"/>
                </a:cubicBezTo>
                <a:cubicBezTo>
                  <a:pt x="63" y="34"/>
                  <a:pt x="65" y="34"/>
                  <a:pt x="66" y="34"/>
                </a:cubicBezTo>
                <a:cubicBezTo>
                  <a:pt x="70" y="33"/>
                  <a:pt x="75" y="35"/>
                  <a:pt x="79" y="36"/>
                </a:cubicBezTo>
                <a:cubicBezTo>
                  <a:pt x="78" y="32"/>
                  <a:pt x="78" y="28"/>
                  <a:pt x="78" y="23"/>
                </a:cubicBezTo>
                <a:cubicBezTo>
                  <a:pt x="78" y="20"/>
                  <a:pt x="77" y="18"/>
                  <a:pt x="77" y="15"/>
                </a:cubicBezTo>
                <a:cubicBezTo>
                  <a:pt x="77" y="13"/>
                  <a:pt x="78" y="11"/>
                  <a:pt x="78" y="9"/>
                </a:cubicBezTo>
                <a:cubicBezTo>
                  <a:pt x="78" y="7"/>
                  <a:pt x="77" y="6"/>
                  <a:pt x="78" y="5"/>
                </a:cubicBezTo>
                <a:cubicBezTo>
                  <a:pt x="80" y="4"/>
                  <a:pt x="83" y="4"/>
                  <a:pt x="85" y="5"/>
                </a:cubicBezTo>
                <a:cubicBezTo>
                  <a:pt x="85" y="10"/>
                  <a:pt x="82" y="14"/>
                  <a:pt x="82" y="20"/>
                </a:cubicBezTo>
                <a:cubicBezTo>
                  <a:pt x="82" y="23"/>
                  <a:pt x="82" y="26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27"/>
                  <a:pt x="83" y="23"/>
                  <a:pt x="84" y="21"/>
                </a:cubicBezTo>
                <a:cubicBezTo>
                  <a:pt x="85" y="20"/>
                  <a:pt x="86" y="19"/>
                  <a:pt x="87" y="19"/>
                </a:cubicBezTo>
                <a:cubicBezTo>
                  <a:pt x="88" y="18"/>
                  <a:pt x="88" y="18"/>
                  <a:pt x="89" y="17"/>
                </a:cubicBezTo>
                <a:cubicBezTo>
                  <a:pt x="90" y="16"/>
                  <a:pt x="90" y="14"/>
                  <a:pt x="91" y="12"/>
                </a:cubicBezTo>
                <a:cubicBezTo>
                  <a:pt x="92" y="11"/>
                  <a:pt x="94" y="9"/>
                  <a:pt x="95" y="9"/>
                </a:cubicBezTo>
                <a:cubicBezTo>
                  <a:pt x="97" y="8"/>
                  <a:pt x="99" y="9"/>
                  <a:pt x="101" y="8"/>
                </a:cubicBezTo>
                <a:cubicBezTo>
                  <a:pt x="104" y="6"/>
                  <a:pt x="104" y="4"/>
                  <a:pt x="106" y="2"/>
                </a:cubicBezTo>
                <a:cubicBezTo>
                  <a:pt x="109" y="1"/>
                  <a:pt x="114" y="0"/>
                  <a:pt x="116" y="2"/>
                </a:cubicBezTo>
                <a:cubicBezTo>
                  <a:pt x="118" y="3"/>
                  <a:pt x="119" y="6"/>
                  <a:pt x="121" y="6"/>
                </a:cubicBezTo>
                <a:cubicBezTo>
                  <a:pt x="123" y="6"/>
                  <a:pt x="126" y="6"/>
                  <a:pt x="129" y="6"/>
                </a:cubicBezTo>
                <a:cubicBezTo>
                  <a:pt x="131" y="6"/>
                  <a:pt x="133" y="7"/>
                  <a:pt x="135" y="8"/>
                </a:cubicBezTo>
                <a:cubicBezTo>
                  <a:pt x="136" y="8"/>
                  <a:pt x="137" y="8"/>
                  <a:pt x="137" y="9"/>
                </a:cubicBezTo>
                <a:close/>
                <a:moveTo>
                  <a:pt x="125" y="7"/>
                </a:moveTo>
                <a:cubicBezTo>
                  <a:pt x="124" y="7"/>
                  <a:pt x="122" y="8"/>
                  <a:pt x="121" y="8"/>
                </a:cubicBezTo>
                <a:cubicBezTo>
                  <a:pt x="119" y="8"/>
                  <a:pt x="119" y="6"/>
                  <a:pt x="117" y="6"/>
                </a:cubicBezTo>
                <a:cubicBezTo>
                  <a:pt x="115" y="3"/>
                  <a:pt x="112" y="3"/>
                  <a:pt x="107" y="4"/>
                </a:cubicBezTo>
                <a:cubicBezTo>
                  <a:pt x="104" y="6"/>
                  <a:pt x="102" y="11"/>
                  <a:pt x="97" y="10"/>
                </a:cubicBezTo>
                <a:cubicBezTo>
                  <a:pt x="96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2"/>
                  <a:pt x="94" y="12"/>
                  <a:pt x="93" y="12"/>
                </a:cubicBezTo>
                <a:cubicBezTo>
                  <a:pt x="92" y="16"/>
                  <a:pt x="90" y="19"/>
                  <a:pt x="87" y="21"/>
                </a:cubicBezTo>
                <a:cubicBezTo>
                  <a:pt x="84" y="24"/>
                  <a:pt x="84" y="30"/>
                  <a:pt x="84" y="33"/>
                </a:cubicBezTo>
                <a:cubicBezTo>
                  <a:pt x="85" y="31"/>
                  <a:pt x="88" y="29"/>
                  <a:pt x="89" y="26"/>
                </a:cubicBezTo>
                <a:cubicBezTo>
                  <a:pt x="90" y="24"/>
                  <a:pt x="90" y="21"/>
                  <a:pt x="92" y="20"/>
                </a:cubicBezTo>
                <a:cubicBezTo>
                  <a:pt x="91" y="22"/>
                  <a:pt x="90" y="23"/>
                  <a:pt x="91" y="24"/>
                </a:cubicBezTo>
                <a:cubicBezTo>
                  <a:pt x="92" y="22"/>
                  <a:pt x="94" y="21"/>
                  <a:pt x="95" y="20"/>
                </a:cubicBezTo>
                <a:cubicBezTo>
                  <a:pt x="95" y="18"/>
                  <a:pt x="97" y="14"/>
                  <a:pt x="98" y="14"/>
                </a:cubicBezTo>
                <a:cubicBezTo>
                  <a:pt x="98" y="16"/>
                  <a:pt x="97" y="17"/>
                  <a:pt x="97" y="19"/>
                </a:cubicBezTo>
                <a:cubicBezTo>
                  <a:pt x="99" y="18"/>
                  <a:pt x="102" y="15"/>
                  <a:pt x="105" y="15"/>
                </a:cubicBezTo>
                <a:cubicBezTo>
                  <a:pt x="107" y="13"/>
                  <a:pt x="111" y="12"/>
                  <a:pt x="113" y="11"/>
                </a:cubicBezTo>
                <a:cubicBezTo>
                  <a:pt x="112" y="12"/>
                  <a:pt x="111" y="13"/>
                  <a:pt x="110" y="14"/>
                </a:cubicBezTo>
                <a:cubicBezTo>
                  <a:pt x="113" y="13"/>
                  <a:pt x="117" y="14"/>
                  <a:pt x="121" y="13"/>
                </a:cubicBezTo>
                <a:cubicBezTo>
                  <a:pt x="125" y="12"/>
                  <a:pt x="128" y="10"/>
                  <a:pt x="131" y="10"/>
                </a:cubicBezTo>
                <a:cubicBezTo>
                  <a:pt x="126" y="16"/>
                  <a:pt x="115" y="14"/>
                  <a:pt x="108" y="16"/>
                </a:cubicBezTo>
                <a:cubicBezTo>
                  <a:pt x="110" y="18"/>
                  <a:pt x="114" y="19"/>
                  <a:pt x="115" y="21"/>
                </a:cubicBezTo>
                <a:cubicBezTo>
                  <a:pt x="112" y="20"/>
                  <a:pt x="109" y="18"/>
                  <a:pt x="105" y="17"/>
                </a:cubicBezTo>
                <a:cubicBezTo>
                  <a:pt x="103" y="17"/>
                  <a:pt x="101" y="19"/>
                  <a:pt x="98" y="20"/>
                </a:cubicBezTo>
                <a:cubicBezTo>
                  <a:pt x="101" y="21"/>
                  <a:pt x="104" y="22"/>
                  <a:pt x="106" y="23"/>
                </a:cubicBezTo>
                <a:cubicBezTo>
                  <a:pt x="103" y="24"/>
                  <a:pt x="99" y="21"/>
                  <a:pt x="96" y="22"/>
                </a:cubicBezTo>
                <a:cubicBezTo>
                  <a:pt x="94" y="23"/>
                  <a:pt x="92" y="25"/>
                  <a:pt x="91" y="28"/>
                </a:cubicBezTo>
                <a:cubicBezTo>
                  <a:pt x="93" y="27"/>
                  <a:pt x="97" y="26"/>
                  <a:pt x="99" y="28"/>
                </a:cubicBezTo>
                <a:cubicBezTo>
                  <a:pt x="95" y="27"/>
                  <a:pt x="92" y="29"/>
                  <a:pt x="89" y="30"/>
                </a:cubicBezTo>
                <a:cubicBezTo>
                  <a:pt x="87" y="32"/>
                  <a:pt x="85" y="35"/>
                  <a:pt x="85" y="38"/>
                </a:cubicBezTo>
                <a:cubicBezTo>
                  <a:pt x="85" y="37"/>
                  <a:pt x="86" y="36"/>
                  <a:pt x="86" y="35"/>
                </a:cubicBezTo>
                <a:cubicBezTo>
                  <a:pt x="88" y="34"/>
                  <a:pt x="89" y="32"/>
                  <a:pt x="92" y="31"/>
                </a:cubicBezTo>
                <a:cubicBezTo>
                  <a:pt x="94" y="31"/>
                  <a:pt x="97" y="31"/>
                  <a:pt x="99" y="30"/>
                </a:cubicBezTo>
                <a:cubicBezTo>
                  <a:pt x="101" y="29"/>
                  <a:pt x="102" y="26"/>
                  <a:pt x="105" y="26"/>
                </a:cubicBezTo>
                <a:cubicBezTo>
                  <a:pt x="110" y="30"/>
                  <a:pt x="116" y="27"/>
                  <a:pt x="117" y="21"/>
                </a:cubicBezTo>
                <a:cubicBezTo>
                  <a:pt x="119" y="19"/>
                  <a:pt x="123" y="20"/>
                  <a:pt x="125" y="19"/>
                </a:cubicBezTo>
                <a:cubicBezTo>
                  <a:pt x="130" y="17"/>
                  <a:pt x="132" y="13"/>
                  <a:pt x="134" y="10"/>
                </a:cubicBezTo>
                <a:cubicBezTo>
                  <a:pt x="131" y="9"/>
                  <a:pt x="129" y="7"/>
                  <a:pt x="125" y="7"/>
                </a:cubicBezTo>
                <a:close/>
                <a:moveTo>
                  <a:pt x="81" y="6"/>
                </a:moveTo>
                <a:cubicBezTo>
                  <a:pt x="78" y="12"/>
                  <a:pt x="79" y="22"/>
                  <a:pt x="80" y="29"/>
                </a:cubicBezTo>
                <a:cubicBezTo>
                  <a:pt x="81" y="23"/>
                  <a:pt x="80" y="16"/>
                  <a:pt x="82" y="11"/>
                </a:cubicBezTo>
                <a:cubicBezTo>
                  <a:pt x="82" y="9"/>
                  <a:pt x="84" y="8"/>
                  <a:pt x="82" y="6"/>
                </a:cubicBezTo>
                <a:cubicBezTo>
                  <a:pt x="82" y="5"/>
                  <a:pt x="82" y="6"/>
                  <a:pt x="81" y="6"/>
                </a:cubicBezTo>
                <a:close/>
                <a:moveTo>
                  <a:pt x="82" y="34"/>
                </a:moveTo>
                <a:cubicBezTo>
                  <a:pt x="82" y="36"/>
                  <a:pt x="83" y="33"/>
                  <a:pt x="82" y="32"/>
                </a:cubicBezTo>
                <a:cubicBezTo>
                  <a:pt x="82" y="33"/>
                  <a:pt x="82" y="33"/>
                  <a:pt x="82" y="34"/>
                </a:cubicBezTo>
                <a:close/>
                <a:moveTo>
                  <a:pt x="95" y="96"/>
                </a:moveTo>
                <a:cubicBezTo>
                  <a:pt x="97" y="97"/>
                  <a:pt x="91" y="104"/>
                  <a:pt x="89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0" y="104"/>
                  <a:pt x="92" y="105"/>
                  <a:pt x="93" y="106"/>
                </a:cubicBezTo>
                <a:cubicBezTo>
                  <a:pt x="100" y="106"/>
                  <a:pt x="105" y="104"/>
                  <a:pt x="109" y="101"/>
                </a:cubicBezTo>
                <a:cubicBezTo>
                  <a:pt x="111" y="99"/>
                  <a:pt x="112" y="98"/>
                  <a:pt x="113" y="97"/>
                </a:cubicBezTo>
                <a:cubicBezTo>
                  <a:pt x="115" y="95"/>
                  <a:pt x="117" y="90"/>
                  <a:pt x="117" y="87"/>
                </a:cubicBezTo>
                <a:cubicBezTo>
                  <a:pt x="118" y="87"/>
                  <a:pt x="118" y="86"/>
                  <a:pt x="119" y="86"/>
                </a:cubicBezTo>
                <a:cubicBezTo>
                  <a:pt x="121" y="78"/>
                  <a:pt x="124" y="69"/>
                  <a:pt x="123" y="60"/>
                </a:cubicBezTo>
                <a:cubicBezTo>
                  <a:pt x="123" y="53"/>
                  <a:pt x="121" y="45"/>
                  <a:pt x="116" y="42"/>
                </a:cubicBezTo>
                <a:cubicBezTo>
                  <a:pt x="110" y="38"/>
                  <a:pt x="101" y="34"/>
                  <a:pt x="93" y="36"/>
                </a:cubicBezTo>
                <a:cubicBezTo>
                  <a:pt x="89" y="37"/>
                  <a:pt x="85" y="39"/>
                  <a:pt x="83" y="42"/>
                </a:cubicBezTo>
                <a:cubicBezTo>
                  <a:pt x="81" y="42"/>
                  <a:pt x="80" y="43"/>
                  <a:pt x="78" y="44"/>
                </a:cubicBezTo>
                <a:cubicBezTo>
                  <a:pt x="76" y="43"/>
                  <a:pt x="75" y="43"/>
                  <a:pt x="73" y="44"/>
                </a:cubicBezTo>
                <a:cubicBezTo>
                  <a:pt x="72" y="42"/>
                  <a:pt x="70" y="43"/>
                  <a:pt x="70" y="40"/>
                </a:cubicBezTo>
                <a:cubicBezTo>
                  <a:pt x="71" y="40"/>
                  <a:pt x="71" y="40"/>
                  <a:pt x="72" y="39"/>
                </a:cubicBezTo>
                <a:cubicBezTo>
                  <a:pt x="73" y="42"/>
                  <a:pt x="78" y="42"/>
                  <a:pt x="80" y="41"/>
                </a:cubicBezTo>
                <a:cubicBezTo>
                  <a:pt x="81" y="40"/>
                  <a:pt x="80" y="39"/>
                  <a:pt x="79" y="37"/>
                </a:cubicBezTo>
                <a:cubicBezTo>
                  <a:pt x="78" y="38"/>
                  <a:pt x="76" y="37"/>
                  <a:pt x="74" y="37"/>
                </a:cubicBezTo>
                <a:cubicBezTo>
                  <a:pt x="67" y="35"/>
                  <a:pt x="57" y="36"/>
                  <a:pt x="52" y="40"/>
                </a:cubicBezTo>
                <a:cubicBezTo>
                  <a:pt x="51" y="41"/>
                  <a:pt x="50" y="42"/>
                  <a:pt x="49" y="42"/>
                </a:cubicBezTo>
                <a:cubicBezTo>
                  <a:pt x="43" y="49"/>
                  <a:pt x="42" y="65"/>
                  <a:pt x="44" y="74"/>
                </a:cubicBezTo>
                <a:cubicBezTo>
                  <a:pt x="46" y="81"/>
                  <a:pt x="49" y="90"/>
                  <a:pt x="55" y="95"/>
                </a:cubicBezTo>
                <a:cubicBezTo>
                  <a:pt x="60" y="100"/>
                  <a:pt x="64" y="104"/>
                  <a:pt x="71" y="106"/>
                </a:cubicBezTo>
                <a:cubicBezTo>
                  <a:pt x="74" y="106"/>
                  <a:pt x="77" y="105"/>
                  <a:pt x="80" y="105"/>
                </a:cubicBezTo>
                <a:cubicBezTo>
                  <a:pt x="76" y="102"/>
                  <a:pt x="73" y="99"/>
                  <a:pt x="71" y="94"/>
                </a:cubicBezTo>
                <a:cubicBezTo>
                  <a:pt x="75" y="97"/>
                  <a:pt x="77" y="102"/>
                  <a:pt x="82" y="103"/>
                </a:cubicBezTo>
                <a:cubicBezTo>
                  <a:pt x="85" y="103"/>
                  <a:pt x="87" y="103"/>
                  <a:pt x="90" y="101"/>
                </a:cubicBezTo>
                <a:cubicBezTo>
                  <a:pt x="92" y="100"/>
                  <a:pt x="94" y="95"/>
                  <a:pt x="95" y="96"/>
                </a:cubicBezTo>
                <a:close/>
                <a:moveTo>
                  <a:pt x="63" y="105"/>
                </a:moveTo>
                <a:cubicBezTo>
                  <a:pt x="62" y="103"/>
                  <a:pt x="60" y="102"/>
                  <a:pt x="58" y="100"/>
                </a:cubicBezTo>
                <a:cubicBezTo>
                  <a:pt x="58" y="100"/>
                  <a:pt x="58" y="100"/>
                  <a:pt x="57" y="100"/>
                </a:cubicBezTo>
                <a:cubicBezTo>
                  <a:pt x="57" y="100"/>
                  <a:pt x="57" y="101"/>
                  <a:pt x="56" y="100"/>
                </a:cubicBezTo>
                <a:cubicBezTo>
                  <a:pt x="49" y="103"/>
                  <a:pt x="43" y="104"/>
                  <a:pt x="35" y="106"/>
                </a:cubicBezTo>
                <a:cubicBezTo>
                  <a:pt x="32" y="106"/>
                  <a:pt x="28" y="107"/>
                  <a:pt x="25" y="107"/>
                </a:cubicBezTo>
                <a:cubicBezTo>
                  <a:pt x="21" y="108"/>
                  <a:pt x="14" y="109"/>
                  <a:pt x="11" y="112"/>
                </a:cubicBezTo>
                <a:cubicBezTo>
                  <a:pt x="22" y="115"/>
                  <a:pt x="39" y="117"/>
                  <a:pt x="50" y="116"/>
                </a:cubicBezTo>
                <a:cubicBezTo>
                  <a:pt x="53" y="117"/>
                  <a:pt x="57" y="117"/>
                  <a:pt x="62" y="117"/>
                </a:cubicBezTo>
                <a:cubicBezTo>
                  <a:pt x="69" y="118"/>
                  <a:pt x="78" y="119"/>
                  <a:pt x="86" y="120"/>
                </a:cubicBezTo>
                <a:cubicBezTo>
                  <a:pt x="100" y="121"/>
                  <a:pt x="115" y="123"/>
                  <a:pt x="129" y="124"/>
                </a:cubicBezTo>
                <a:cubicBezTo>
                  <a:pt x="132" y="124"/>
                  <a:pt x="135" y="124"/>
                  <a:pt x="137" y="124"/>
                </a:cubicBezTo>
                <a:cubicBezTo>
                  <a:pt x="139" y="124"/>
                  <a:pt x="140" y="124"/>
                  <a:pt x="140" y="123"/>
                </a:cubicBezTo>
                <a:cubicBezTo>
                  <a:pt x="141" y="123"/>
                  <a:pt x="141" y="123"/>
                  <a:pt x="142" y="123"/>
                </a:cubicBezTo>
                <a:cubicBezTo>
                  <a:pt x="154" y="117"/>
                  <a:pt x="168" y="113"/>
                  <a:pt x="179" y="106"/>
                </a:cubicBezTo>
                <a:cubicBezTo>
                  <a:pt x="180" y="106"/>
                  <a:pt x="180" y="105"/>
                  <a:pt x="181" y="106"/>
                </a:cubicBezTo>
                <a:cubicBezTo>
                  <a:pt x="190" y="100"/>
                  <a:pt x="199" y="95"/>
                  <a:pt x="208" y="90"/>
                </a:cubicBezTo>
                <a:cubicBezTo>
                  <a:pt x="206" y="91"/>
                  <a:pt x="204" y="89"/>
                  <a:pt x="201" y="90"/>
                </a:cubicBezTo>
                <a:cubicBezTo>
                  <a:pt x="197" y="89"/>
                  <a:pt x="193" y="90"/>
                  <a:pt x="189" y="90"/>
                </a:cubicBezTo>
                <a:cubicBezTo>
                  <a:pt x="187" y="90"/>
                  <a:pt x="186" y="89"/>
                  <a:pt x="184" y="89"/>
                </a:cubicBezTo>
                <a:cubicBezTo>
                  <a:pt x="182" y="88"/>
                  <a:pt x="180" y="89"/>
                  <a:pt x="178" y="88"/>
                </a:cubicBezTo>
                <a:cubicBezTo>
                  <a:pt x="174" y="88"/>
                  <a:pt x="172" y="88"/>
                  <a:pt x="169" y="88"/>
                </a:cubicBezTo>
                <a:cubicBezTo>
                  <a:pt x="167" y="88"/>
                  <a:pt x="165" y="88"/>
                  <a:pt x="163" y="88"/>
                </a:cubicBezTo>
                <a:cubicBezTo>
                  <a:pt x="154" y="87"/>
                  <a:pt x="141" y="84"/>
                  <a:pt x="132" y="85"/>
                </a:cubicBezTo>
                <a:cubicBezTo>
                  <a:pt x="132" y="85"/>
                  <a:pt x="130" y="85"/>
                  <a:pt x="130" y="85"/>
                </a:cubicBezTo>
                <a:cubicBezTo>
                  <a:pt x="126" y="85"/>
                  <a:pt x="124" y="87"/>
                  <a:pt x="120" y="88"/>
                </a:cubicBezTo>
                <a:cubicBezTo>
                  <a:pt x="117" y="95"/>
                  <a:pt x="114" y="102"/>
                  <a:pt x="108" y="105"/>
                </a:cubicBezTo>
                <a:cubicBezTo>
                  <a:pt x="103" y="108"/>
                  <a:pt x="96" y="109"/>
                  <a:pt x="90" y="106"/>
                </a:cubicBezTo>
                <a:cubicBezTo>
                  <a:pt x="90" y="108"/>
                  <a:pt x="91" y="108"/>
                  <a:pt x="91" y="109"/>
                </a:cubicBezTo>
                <a:cubicBezTo>
                  <a:pt x="91" y="109"/>
                  <a:pt x="91" y="110"/>
                  <a:pt x="90" y="110"/>
                </a:cubicBezTo>
                <a:cubicBezTo>
                  <a:pt x="88" y="111"/>
                  <a:pt x="87" y="109"/>
                  <a:pt x="85" y="110"/>
                </a:cubicBezTo>
                <a:cubicBezTo>
                  <a:pt x="83" y="110"/>
                  <a:pt x="82" y="113"/>
                  <a:pt x="79" y="112"/>
                </a:cubicBezTo>
                <a:cubicBezTo>
                  <a:pt x="79" y="110"/>
                  <a:pt x="78" y="109"/>
                  <a:pt x="78" y="108"/>
                </a:cubicBezTo>
                <a:cubicBezTo>
                  <a:pt x="72" y="109"/>
                  <a:pt x="68" y="106"/>
                  <a:pt x="63" y="105"/>
                </a:cubicBezTo>
                <a:close/>
                <a:moveTo>
                  <a:pt x="183" y="131"/>
                </a:moveTo>
                <a:cubicBezTo>
                  <a:pt x="185" y="129"/>
                  <a:pt x="187" y="127"/>
                  <a:pt x="190" y="126"/>
                </a:cubicBezTo>
                <a:cubicBezTo>
                  <a:pt x="195" y="123"/>
                  <a:pt x="200" y="120"/>
                  <a:pt x="204" y="117"/>
                </a:cubicBezTo>
                <a:cubicBezTo>
                  <a:pt x="208" y="114"/>
                  <a:pt x="214" y="111"/>
                  <a:pt x="217" y="108"/>
                </a:cubicBezTo>
                <a:cubicBezTo>
                  <a:pt x="221" y="103"/>
                  <a:pt x="221" y="92"/>
                  <a:pt x="213" y="91"/>
                </a:cubicBezTo>
                <a:cubicBezTo>
                  <a:pt x="213" y="90"/>
                  <a:pt x="212" y="91"/>
                  <a:pt x="212" y="92"/>
                </a:cubicBezTo>
                <a:cubicBezTo>
                  <a:pt x="209" y="92"/>
                  <a:pt x="207" y="93"/>
                  <a:pt x="205" y="95"/>
                </a:cubicBezTo>
                <a:cubicBezTo>
                  <a:pt x="203" y="96"/>
                  <a:pt x="201" y="96"/>
                  <a:pt x="200" y="97"/>
                </a:cubicBezTo>
                <a:cubicBezTo>
                  <a:pt x="182" y="108"/>
                  <a:pt x="163" y="116"/>
                  <a:pt x="143" y="124"/>
                </a:cubicBezTo>
                <a:cubicBezTo>
                  <a:pt x="148" y="130"/>
                  <a:pt x="151" y="143"/>
                  <a:pt x="148" y="151"/>
                </a:cubicBezTo>
                <a:cubicBezTo>
                  <a:pt x="158" y="145"/>
                  <a:pt x="171" y="137"/>
                  <a:pt x="183" y="131"/>
                </a:cubicBezTo>
                <a:close/>
                <a:moveTo>
                  <a:pt x="85" y="107"/>
                </a:moveTo>
                <a:cubicBezTo>
                  <a:pt x="86" y="107"/>
                  <a:pt x="87" y="108"/>
                  <a:pt x="88" y="107"/>
                </a:cubicBezTo>
                <a:cubicBezTo>
                  <a:pt x="87" y="107"/>
                  <a:pt x="87" y="107"/>
                  <a:pt x="87" y="106"/>
                </a:cubicBezTo>
                <a:cubicBezTo>
                  <a:pt x="86" y="106"/>
                  <a:pt x="86" y="106"/>
                  <a:pt x="85" y="107"/>
                </a:cubicBezTo>
                <a:close/>
                <a:moveTo>
                  <a:pt x="80" y="107"/>
                </a:moveTo>
                <a:cubicBezTo>
                  <a:pt x="80" y="107"/>
                  <a:pt x="80" y="108"/>
                  <a:pt x="80" y="108"/>
                </a:cubicBezTo>
                <a:cubicBezTo>
                  <a:pt x="80" y="108"/>
                  <a:pt x="80" y="109"/>
                  <a:pt x="81" y="110"/>
                </a:cubicBezTo>
                <a:cubicBezTo>
                  <a:pt x="82" y="109"/>
                  <a:pt x="83" y="108"/>
                  <a:pt x="84" y="107"/>
                </a:cubicBezTo>
                <a:cubicBezTo>
                  <a:pt x="83" y="108"/>
                  <a:pt x="82" y="107"/>
                  <a:pt x="80" y="107"/>
                </a:cubicBezTo>
                <a:close/>
                <a:moveTo>
                  <a:pt x="229" y="109"/>
                </a:moveTo>
                <a:cubicBezTo>
                  <a:pt x="226" y="108"/>
                  <a:pt x="222" y="109"/>
                  <a:pt x="219" y="109"/>
                </a:cubicBezTo>
                <a:cubicBezTo>
                  <a:pt x="216" y="113"/>
                  <a:pt x="211" y="115"/>
                  <a:pt x="207" y="117"/>
                </a:cubicBezTo>
                <a:cubicBezTo>
                  <a:pt x="204" y="119"/>
                  <a:pt x="201" y="121"/>
                  <a:pt x="199" y="123"/>
                </a:cubicBezTo>
                <a:cubicBezTo>
                  <a:pt x="193" y="127"/>
                  <a:pt x="187" y="130"/>
                  <a:pt x="181" y="134"/>
                </a:cubicBezTo>
                <a:cubicBezTo>
                  <a:pt x="170" y="140"/>
                  <a:pt x="158" y="148"/>
                  <a:pt x="146" y="154"/>
                </a:cubicBezTo>
                <a:cubicBezTo>
                  <a:pt x="144" y="154"/>
                  <a:pt x="143" y="155"/>
                  <a:pt x="142" y="155"/>
                </a:cubicBezTo>
                <a:cubicBezTo>
                  <a:pt x="142" y="155"/>
                  <a:pt x="142" y="154"/>
                  <a:pt x="142" y="155"/>
                </a:cubicBezTo>
                <a:cubicBezTo>
                  <a:pt x="139" y="153"/>
                  <a:pt x="137" y="154"/>
                  <a:pt x="133" y="154"/>
                </a:cubicBezTo>
                <a:cubicBezTo>
                  <a:pt x="130" y="153"/>
                  <a:pt x="127" y="152"/>
                  <a:pt x="125" y="152"/>
                </a:cubicBezTo>
                <a:cubicBezTo>
                  <a:pt x="121" y="151"/>
                  <a:pt x="118" y="151"/>
                  <a:pt x="115" y="151"/>
                </a:cubicBezTo>
                <a:cubicBezTo>
                  <a:pt x="104" y="148"/>
                  <a:pt x="95" y="148"/>
                  <a:pt x="85" y="147"/>
                </a:cubicBezTo>
                <a:cubicBezTo>
                  <a:pt x="78" y="146"/>
                  <a:pt x="72" y="145"/>
                  <a:pt x="65" y="144"/>
                </a:cubicBezTo>
                <a:cubicBezTo>
                  <a:pt x="51" y="142"/>
                  <a:pt x="38" y="140"/>
                  <a:pt x="24" y="138"/>
                </a:cubicBezTo>
                <a:cubicBezTo>
                  <a:pt x="20" y="141"/>
                  <a:pt x="15" y="143"/>
                  <a:pt x="11" y="145"/>
                </a:cubicBezTo>
                <a:cubicBezTo>
                  <a:pt x="8" y="146"/>
                  <a:pt x="4" y="146"/>
                  <a:pt x="4" y="149"/>
                </a:cubicBezTo>
                <a:cubicBezTo>
                  <a:pt x="16" y="148"/>
                  <a:pt x="30" y="151"/>
                  <a:pt x="43" y="152"/>
                </a:cubicBezTo>
                <a:cubicBezTo>
                  <a:pt x="60" y="153"/>
                  <a:pt x="77" y="155"/>
                  <a:pt x="93" y="158"/>
                </a:cubicBezTo>
                <a:cubicBezTo>
                  <a:pt x="100" y="159"/>
                  <a:pt x="107" y="159"/>
                  <a:pt x="113" y="160"/>
                </a:cubicBezTo>
                <a:cubicBezTo>
                  <a:pt x="121" y="160"/>
                  <a:pt x="128" y="160"/>
                  <a:pt x="135" y="161"/>
                </a:cubicBezTo>
                <a:cubicBezTo>
                  <a:pt x="137" y="162"/>
                  <a:pt x="139" y="162"/>
                  <a:pt x="142" y="163"/>
                </a:cubicBezTo>
                <a:cubicBezTo>
                  <a:pt x="144" y="163"/>
                  <a:pt x="145" y="162"/>
                  <a:pt x="147" y="163"/>
                </a:cubicBezTo>
                <a:cubicBezTo>
                  <a:pt x="148" y="162"/>
                  <a:pt x="150" y="159"/>
                  <a:pt x="153" y="161"/>
                </a:cubicBezTo>
                <a:cubicBezTo>
                  <a:pt x="158" y="157"/>
                  <a:pt x="164" y="153"/>
                  <a:pt x="170" y="150"/>
                </a:cubicBezTo>
                <a:cubicBezTo>
                  <a:pt x="175" y="146"/>
                  <a:pt x="181" y="142"/>
                  <a:pt x="187" y="139"/>
                </a:cubicBezTo>
                <a:cubicBezTo>
                  <a:pt x="192" y="135"/>
                  <a:pt x="198" y="131"/>
                  <a:pt x="204" y="128"/>
                </a:cubicBezTo>
                <a:cubicBezTo>
                  <a:pt x="210" y="124"/>
                  <a:pt x="214" y="120"/>
                  <a:pt x="220" y="116"/>
                </a:cubicBezTo>
                <a:cubicBezTo>
                  <a:pt x="222" y="114"/>
                  <a:pt x="224" y="112"/>
                  <a:pt x="227" y="112"/>
                </a:cubicBezTo>
                <a:cubicBezTo>
                  <a:pt x="228" y="113"/>
                  <a:pt x="226" y="114"/>
                  <a:pt x="225" y="115"/>
                </a:cubicBezTo>
                <a:cubicBezTo>
                  <a:pt x="232" y="121"/>
                  <a:pt x="231" y="133"/>
                  <a:pt x="229" y="143"/>
                </a:cubicBezTo>
                <a:cubicBezTo>
                  <a:pt x="237" y="135"/>
                  <a:pt x="236" y="117"/>
                  <a:pt x="229" y="109"/>
                </a:cubicBezTo>
                <a:close/>
                <a:moveTo>
                  <a:pt x="71" y="120"/>
                </a:moveTo>
                <a:cubicBezTo>
                  <a:pt x="52" y="118"/>
                  <a:pt x="32" y="119"/>
                  <a:pt x="15" y="115"/>
                </a:cubicBezTo>
                <a:cubicBezTo>
                  <a:pt x="15" y="115"/>
                  <a:pt x="15" y="115"/>
                  <a:pt x="14" y="115"/>
                </a:cubicBezTo>
                <a:cubicBezTo>
                  <a:pt x="15" y="119"/>
                  <a:pt x="20" y="115"/>
                  <a:pt x="23" y="118"/>
                </a:cubicBezTo>
                <a:cubicBezTo>
                  <a:pt x="20" y="119"/>
                  <a:pt x="16" y="117"/>
                  <a:pt x="15" y="120"/>
                </a:cubicBezTo>
                <a:cubicBezTo>
                  <a:pt x="17" y="120"/>
                  <a:pt x="19" y="121"/>
                  <a:pt x="21" y="122"/>
                </a:cubicBezTo>
                <a:cubicBezTo>
                  <a:pt x="24" y="122"/>
                  <a:pt x="26" y="122"/>
                  <a:pt x="28" y="124"/>
                </a:cubicBezTo>
                <a:cubicBezTo>
                  <a:pt x="23" y="124"/>
                  <a:pt x="19" y="121"/>
                  <a:pt x="15" y="123"/>
                </a:cubicBezTo>
                <a:cubicBezTo>
                  <a:pt x="15" y="124"/>
                  <a:pt x="15" y="124"/>
                  <a:pt x="14" y="125"/>
                </a:cubicBezTo>
                <a:cubicBezTo>
                  <a:pt x="21" y="126"/>
                  <a:pt x="27" y="126"/>
                  <a:pt x="34" y="127"/>
                </a:cubicBezTo>
                <a:cubicBezTo>
                  <a:pt x="39" y="128"/>
                  <a:pt x="43" y="130"/>
                  <a:pt x="48" y="131"/>
                </a:cubicBezTo>
                <a:cubicBezTo>
                  <a:pt x="53" y="132"/>
                  <a:pt x="59" y="132"/>
                  <a:pt x="64" y="134"/>
                </a:cubicBezTo>
                <a:cubicBezTo>
                  <a:pt x="48" y="132"/>
                  <a:pt x="29" y="126"/>
                  <a:pt x="13" y="127"/>
                </a:cubicBezTo>
                <a:cubicBezTo>
                  <a:pt x="13" y="128"/>
                  <a:pt x="13" y="128"/>
                  <a:pt x="13" y="129"/>
                </a:cubicBezTo>
                <a:cubicBezTo>
                  <a:pt x="19" y="130"/>
                  <a:pt x="24" y="132"/>
                  <a:pt x="30" y="133"/>
                </a:cubicBezTo>
                <a:cubicBezTo>
                  <a:pt x="45" y="136"/>
                  <a:pt x="61" y="137"/>
                  <a:pt x="76" y="140"/>
                </a:cubicBezTo>
                <a:cubicBezTo>
                  <a:pt x="82" y="141"/>
                  <a:pt x="89" y="141"/>
                  <a:pt x="95" y="142"/>
                </a:cubicBezTo>
                <a:cubicBezTo>
                  <a:pt x="111" y="143"/>
                  <a:pt x="125" y="145"/>
                  <a:pt x="139" y="148"/>
                </a:cubicBezTo>
                <a:cubicBezTo>
                  <a:pt x="138" y="147"/>
                  <a:pt x="138" y="144"/>
                  <a:pt x="138" y="144"/>
                </a:cubicBezTo>
                <a:cubicBezTo>
                  <a:pt x="127" y="142"/>
                  <a:pt x="113" y="141"/>
                  <a:pt x="103" y="138"/>
                </a:cubicBezTo>
                <a:cubicBezTo>
                  <a:pt x="113" y="140"/>
                  <a:pt x="128" y="141"/>
                  <a:pt x="138" y="142"/>
                </a:cubicBezTo>
                <a:cubicBezTo>
                  <a:pt x="138" y="140"/>
                  <a:pt x="138" y="140"/>
                  <a:pt x="138" y="139"/>
                </a:cubicBezTo>
                <a:cubicBezTo>
                  <a:pt x="133" y="140"/>
                  <a:pt x="127" y="138"/>
                  <a:pt x="123" y="137"/>
                </a:cubicBezTo>
                <a:cubicBezTo>
                  <a:pt x="126" y="136"/>
                  <a:pt x="131" y="138"/>
                  <a:pt x="136" y="138"/>
                </a:cubicBezTo>
                <a:cubicBezTo>
                  <a:pt x="136" y="136"/>
                  <a:pt x="137" y="134"/>
                  <a:pt x="138" y="133"/>
                </a:cubicBezTo>
                <a:cubicBezTo>
                  <a:pt x="131" y="130"/>
                  <a:pt x="122" y="132"/>
                  <a:pt x="115" y="131"/>
                </a:cubicBezTo>
                <a:cubicBezTo>
                  <a:pt x="108" y="130"/>
                  <a:pt x="100" y="128"/>
                  <a:pt x="93" y="126"/>
                </a:cubicBezTo>
                <a:cubicBezTo>
                  <a:pt x="103" y="127"/>
                  <a:pt x="112" y="130"/>
                  <a:pt x="122" y="130"/>
                </a:cubicBezTo>
                <a:cubicBezTo>
                  <a:pt x="126" y="130"/>
                  <a:pt x="131" y="130"/>
                  <a:pt x="135" y="130"/>
                </a:cubicBezTo>
                <a:cubicBezTo>
                  <a:pt x="136" y="130"/>
                  <a:pt x="138" y="131"/>
                  <a:pt x="139" y="129"/>
                </a:cubicBezTo>
                <a:cubicBezTo>
                  <a:pt x="139" y="128"/>
                  <a:pt x="137" y="127"/>
                  <a:pt x="137" y="126"/>
                </a:cubicBezTo>
                <a:cubicBezTo>
                  <a:pt x="115" y="125"/>
                  <a:pt x="93" y="122"/>
                  <a:pt x="71" y="120"/>
                </a:cubicBezTo>
                <a:close/>
                <a:moveTo>
                  <a:pt x="226" y="146"/>
                </a:moveTo>
                <a:cubicBezTo>
                  <a:pt x="225" y="144"/>
                  <a:pt x="227" y="144"/>
                  <a:pt x="227" y="142"/>
                </a:cubicBezTo>
                <a:cubicBezTo>
                  <a:pt x="228" y="140"/>
                  <a:pt x="228" y="136"/>
                  <a:pt x="229" y="133"/>
                </a:cubicBezTo>
                <a:cubicBezTo>
                  <a:pt x="229" y="125"/>
                  <a:pt x="228" y="119"/>
                  <a:pt x="223" y="116"/>
                </a:cubicBezTo>
                <a:cubicBezTo>
                  <a:pt x="221" y="117"/>
                  <a:pt x="219" y="119"/>
                  <a:pt x="217" y="120"/>
                </a:cubicBezTo>
                <a:cubicBezTo>
                  <a:pt x="222" y="128"/>
                  <a:pt x="224" y="140"/>
                  <a:pt x="221" y="149"/>
                </a:cubicBezTo>
                <a:cubicBezTo>
                  <a:pt x="223" y="148"/>
                  <a:pt x="224" y="147"/>
                  <a:pt x="226" y="146"/>
                </a:cubicBezTo>
                <a:close/>
                <a:moveTo>
                  <a:pt x="220" y="139"/>
                </a:moveTo>
                <a:cubicBezTo>
                  <a:pt x="220" y="132"/>
                  <a:pt x="219" y="125"/>
                  <a:pt x="216" y="122"/>
                </a:cubicBezTo>
                <a:cubicBezTo>
                  <a:pt x="200" y="133"/>
                  <a:pt x="183" y="143"/>
                  <a:pt x="167" y="154"/>
                </a:cubicBezTo>
                <a:cubicBezTo>
                  <a:pt x="171" y="162"/>
                  <a:pt x="174" y="173"/>
                  <a:pt x="173" y="183"/>
                </a:cubicBezTo>
                <a:cubicBezTo>
                  <a:pt x="189" y="173"/>
                  <a:pt x="203" y="162"/>
                  <a:pt x="219" y="151"/>
                </a:cubicBezTo>
                <a:cubicBezTo>
                  <a:pt x="219" y="148"/>
                  <a:pt x="221" y="143"/>
                  <a:pt x="220" y="139"/>
                </a:cubicBezTo>
                <a:close/>
                <a:moveTo>
                  <a:pt x="145" y="144"/>
                </a:moveTo>
                <a:cubicBezTo>
                  <a:pt x="145" y="146"/>
                  <a:pt x="143" y="148"/>
                  <a:pt x="143" y="151"/>
                </a:cubicBezTo>
                <a:cubicBezTo>
                  <a:pt x="146" y="150"/>
                  <a:pt x="147" y="147"/>
                  <a:pt x="147" y="144"/>
                </a:cubicBezTo>
                <a:cubicBezTo>
                  <a:pt x="148" y="138"/>
                  <a:pt x="146" y="132"/>
                  <a:pt x="144" y="128"/>
                </a:cubicBezTo>
                <a:cubicBezTo>
                  <a:pt x="143" y="128"/>
                  <a:pt x="142" y="127"/>
                  <a:pt x="142" y="126"/>
                </a:cubicBezTo>
                <a:cubicBezTo>
                  <a:pt x="140" y="127"/>
                  <a:pt x="140" y="126"/>
                  <a:pt x="139" y="126"/>
                </a:cubicBezTo>
                <a:cubicBezTo>
                  <a:pt x="141" y="132"/>
                  <a:pt x="145" y="137"/>
                  <a:pt x="145" y="144"/>
                </a:cubicBezTo>
                <a:close/>
                <a:moveTo>
                  <a:pt x="135" y="149"/>
                </a:moveTo>
                <a:cubicBezTo>
                  <a:pt x="127" y="147"/>
                  <a:pt x="119" y="146"/>
                  <a:pt x="111" y="145"/>
                </a:cubicBezTo>
                <a:cubicBezTo>
                  <a:pt x="106" y="144"/>
                  <a:pt x="101" y="144"/>
                  <a:pt x="97" y="144"/>
                </a:cubicBezTo>
                <a:cubicBezTo>
                  <a:pt x="87" y="143"/>
                  <a:pt x="78" y="141"/>
                  <a:pt x="67" y="140"/>
                </a:cubicBezTo>
                <a:cubicBezTo>
                  <a:pt x="53" y="139"/>
                  <a:pt x="39" y="137"/>
                  <a:pt x="24" y="134"/>
                </a:cubicBezTo>
                <a:cubicBezTo>
                  <a:pt x="19" y="133"/>
                  <a:pt x="10" y="129"/>
                  <a:pt x="8" y="133"/>
                </a:cubicBezTo>
                <a:cubicBezTo>
                  <a:pt x="27" y="138"/>
                  <a:pt x="48" y="140"/>
                  <a:pt x="69" y="142"/>
                </a:cubicBezTo>
                <a:cubicBezTo>
                  <a:pt x="74" y="143"/>
                  <a:pt x="79" y="144"/>
                  <a:pt x="84" y="145"/>
                </a:cubicBezTo>
                <a:cubicBezTo>
                  <a:pt x="89" y="145"/>
                  <a:pt x="94" y="146"/>
                  <a:pt x="99" y="146"/>
                </a:cubicBezTo>
                <a:cubicBezTo>
                  <a:pt x="106" y="147"/>
                  <a:pt x="114" y="149"/>
                  <a:pt x="121" y="150"/>
                </a:cubicBezTo>
                <a:cubicBezTo>
                  <a:pt x="126" y="150"/>
                  <a:pt x="133" y="151"/>
                  <a:pt x="136" y="151"/>
                </a:cubicBezTo>
                <a:cubicBezTo>
                  <a:pt x="137" y="152"/>
                  <a:pt x="139" y="152"/>
                  <a:pt x="140" y="151"/>
                </a:cubicBezTo>
                <a:cubicBezTo>
                  <a:pt x="139" y="150"/>
                  <a:pt x="137" y="149"/>
                  <a:pt x="135" y="149"/>
                </a:cubicBezTo>
                <a:close/>
                <a:moveTo>
                  <a:pt x="141" y="165"/>
                </a:moveTo>
                <a:cubicBezTo>
                  <a:pt x="136" y="165"/>
                  <a:pt x="132" y="163"/>
                  <a:pt x="128" y="162"/>
                </a:cubicBezTo>
                <a:cubicBezTo>
                  <a:pt x="121" y="162"/>
                  <a:pt x="110" y="162"/>
                  <a:pt x="101" y="161"/>
                </a:cubicBezTo>
                <a:cubicBezTo>
                  <a:pt x="93" y="160"/>
                  <a:pt x="84" y="158"/>
                  <a:pt x="76" y="158"/>
                </a:cubicBezTo>
                <a:cubicBezTo>
                  <a:pt x="67" y="157"/>
                  <a:pt x="58" y="155"/>
                  <a:pt x="48" y="155"/>
                </a:cubicBezTo>
                <a:cubicBezTo>
                  <a:pt x="44" y="154"/>
                  <a:pt x="41" y="154"/>
                  <a:pt x="37" y="154"/>
                </a:cubicBezTo>
                <a:cubicBezTo>
                  <a:pt x="30" y="153"/>
                  <a:pt x="21" y="151"/>
                  <a:pt x="12" y="151"/>
                </a:cubicBezTo>
                <a:cubicBezTo>
                  <a:pt x="11" y="152"/>
                  <a:pt x="11" y="152"/>
                  <a:pt x="10" y="153"/>
                </a:cubicBezTo>
                <a:cubicBezTo>
                  <a:pt x="10" y="156"/>
                  <a:pt x="13" y="155"/>
                  <a:pt x="15" y="155"/>
                </a:cubicBezTo>
                <a:cubicBezTo>
                  <a:pt x="17" y="155"/>
                  <a:pt x="20" y="155"/>
                  <a:pt x="22" y="155"/>
                </a:cubicBezTo>
                <a:cubicBezTo>
                  <a:pt x="26" y="155"/>
                  <a:pt x="30" y="155"/>
                  <a:pt x="32" y="157"/>
                </a:cubicBezTo>
                <a:cubicBezTo>
                  <a:pt x="26" y="157"/>
                  <a:pt x="18" y="156"/>
                  <a:pt x="13" y="157"/>
                </a:cubicBezTo>
                <a:cubicBezTo>
                  <a:pt x="17" y="158"/>
                  <a:pt x="24" y="157"/>
                  <a:pt x="28" y="160"/>
                </a:cubicBezTo>
                <a:cubicBezTo>
                  <a:pt x="23" y="160"/>
                  <a:pt x="19" y="159"/>
                  <a:pt x="11" y="159"/>
                </a:cubicBezTo>
                <a:cubicBezTo>
                  <a:pt x="10" y="161"/>
                  <a:pt x="11" y="164"/>
                  <a:pt x="12" y="166"/>
                </a:cubicBezTo>
                <a:cubicBezTo>
                  <a:pt x="29" y="168"/>
                  <a:pt x="43" y="171"/>
                  <a:pt x="59" y="174"/>
                </a:cubicBezTo>
                <a:cubicBezTo>
                  <a:pt x="43" y="172"/>
                  <a:pt x="28" y="169"/>
                  <a:pt x="10" y="168"/>
                </a:cubicBezTo>
                <a:cubicBezTo>
                  <a:pt x="7" y="170"/>
                  <a:pt x="11" y="173"/>
                  <a:pt x="10" y="175"/>
                </a:cubicBezTo>
                <a:cubicBezTo>
                  <a:pt x="16" y="176"/>
                  <a:pt x="21" y="177"/>
                  <a:pt x="26" y="178"/>
                </a:cubicBezTo>
                <a:cubicBezTo>
                  <a:pt x="42" y="182"/>
                  <a:pt x="56" y="185"/>
                  <a:pt x="72" y="186"/>
                </a:cubicBezTo>
                <a:cubicBezTo>
                  <a:pt x="93" y="187"/>
                  <a:pt x="113" y="191"/>
                  <a:pt x="136" y="193"/>
                </a:cubicBezTo>
                <a:cubicBezTo>
                  <a:pt x="138" y="194"/>
                  <a:pt x="142" y="194"/>
                  <a:pt x="144" y="194"/>
                </a:cubicBezTo>
                <a:cubicBezTo>
                  <a:pt x="144" y="193"/>
                  <a:pt x="142" y="192"/>
                  <a:pt x="142" y="189"/>
                </a:cubicBezTo>
                <a:cubicBezTo>
                  <a:pt x="129" y="187"/>
                  <a:pt x="112" y="185"/>
                  <a:pt x="98" y="182"/>
                </a:cubicBezTo>
                <a:cubicBezTo>
                  <a:pt x="95" y="182"/>
                  <a:pt x="91" y="181"/>
                  <a:pt x="88" y="180"/>
                </a:cubicBezTo>
                <a:cubicBezTo>
                  <a:pt x="108" y="182"/>
                  <a:pt x="125" y="186"/>
                  <a:pt x="143" y="187"/>
                </a:cubicBezTo>
                <a:cubicBezTo>
                  <a:pt x="141" y="182"/>
                  <a:pt x="145" y="180"/>
                  <a:pt x="144" y="175"/>
                </a:cubicBezTo>
                <a:cubicBezTo>
                  <a:pt x="140" y="175"/>
                  <a:pt x="136" y="175"/>
                  <a:pt x="131" y="174"/>
                </a:cubicBezTo>
                <a:cubicBezTo>
                  <a:pt x="127" y="174"/>
                  <a:pt x="123" y="172"/>
                  <a:pt x="120" y="172"/>
                </a:cubicBezTo>
                <a:cubicBezTo>
                  <a:pt x="118" y="172"/>
                  <a:pt x="115" y="173"/>
                  <a:pt x="115" y="171"/>
                </a:cubicBezTo>
                <a:cubicBezTo>
                  <a:pt x="120" y="170"/>
                  <a:pt x="127" y="173"/>
                  <a:pt x="133" y="173"/>
                </a:cubicBezTo>
                <a:cubicBezTo>
                  <a:pt x="137" y="173"/>
                  <a:pt x="141" y="173"/>
                  <a:pt x="144" y="174"/>
                </a:cubicBezTo>
                <a:cubicBezTo>
                  <a:pt x="145" y="172"/>
                  <a:pt x="146" y="172"/>
                  <a:pt x="145" y="171"/>
                </a:cubicBezTo>
                <a:cubicBezTo>
                  <a:pt x="141" y="170"/>
                  <a:pt x="137" y="170"/>
                  <a:pt x="132" y="170"/>
                </a:cubicBezTo>
                <a:cubicBezTo>
                  <a:pt x="127" y="170"/>
                  <a:pt x="123" y="169"/>
                  <a:pt x="118" y="169"/>
                </a:cubicBezTo>
                <a:cubicBezTo>
                  <a:pt x="102" y="167"/>
                  <a:pt x="87" y="167"/>
                  <a:pt x="74" y="163"/>
                </a:cubicBezTo>
                <a:cubicBezTo>
                  <a:pt x="87" y="164"/>
                  <a:pt x="101" y="166"/>
                  <a:pt x="115" y="167"/>
                </a:cubicBezTo>
                <a:cubicBezTo>
                  <a:pt x="126" y="167"/>
                  <a:pt x="135" y="169"/>
                  <a:pt x="145" y="168"/>
                </a:cubicBezTo>
                <a:cubicBezTo>
                  <a:pt x="145" y="167"/>
                  <a:pt x="145" y="167"/>
                  <a:pt x="145" y="165"/>
                </a:cubicBezTo>
                <a:cubicBezTo>
                  <a:pt x="143" y="165"/>
                  <a:pt x="142" y="165"/>
                  <a:pt x="141" y="165"/>
                </a:cubicBezTo>
                <a:close/>
                <a:moveTo>
                  <a:pt x="170" y="185"/>
                </a:moveTo>
                <a:cubicBezTo>
                  <a:pt x="172" y="174"/>
                  <a:pt x="170" y="162"/>
                  <a:pt x="165" y="155"/>
                </a:cubicBezTo>
                <a:cubicBezTo>
                  <a:pt x="164" y="156"/>
                  <a:pt x="163" y="156"/>
                  <a:pt x="162" y="156"/>
                </a:cubicBezTo>
                <a:cubicBezTo>
                  <a:pt x="165" y="168"/>
                  <a:pt x="168" y="177"/>
                  <a:pt x="165" y="189"/>
                </a:cubicBezTo>
                <a:cubicBezTo>
                  <a:pt x="167" y="188"/>
                  <a:pt x="169" y="187"/>
                  <a:pt x="170" y="185"/>
                </a:cubicBezTo>
                <a:close/>
                <a:moveTo>
                  <a:pt x="162" y="192"/>
                </a:moveTo>
                <a:cubicBezTo>
                  <a:pt x="163" y="190"/>
                  <a:pt x="164" y="187"/>
                  <a:pt x="164" y="186"/>
                </a:cubicBezTo>
                <a:cubicBezTo>
                  <a:pt x="165" y="177"/>
                  <a:pt x="163" y="165"/>
                  <a:pt x="160" y="158"/>
                </a:cubicBezTo>
                <a:cubicBezTo>
                  <a:pt x="157" y="160"/>
                  <a:pt x="154" y="162"/>
                  <a:pt x="151" y="164"/>
                </a:cubicBezTo>
                <a:cubicBezTo>
                  <a:pt x="155" y="175"/>
                  <a:pt x="155" y="188"/>
                  <a:pt x="152" y="198"/>
                </a:cubicBezTo>
                <a:cubicBezTo>
                  <a:pt x="154" y="195"/>
                  <a:pt x="160" y="194"/>
                  <a:pt x="162" y="192"/>
                </a:cubicBezTo>
                <a:close/>
                <a:moveTo>
                  <a:pt x="150" y="197"/>
                </a:moveTo>
                <a:cubicBezTo>
                  <a:pt x="154" y="187"/>
                  <a:pt x="153" y="172"/>
                  <a:pt x="149" y="165"/>
                </a:cubicBezTo>
                <a:cubicBezTo>
                  <a:pt x="149" y="165"/>
                  <a:pt x="149" y="164"/>
                  <a:pt x="148" y="165"/>
                </a:cubicBezTo>
                <a:cubicBezTo>
                  <a:pt x="146" y="165"/>
                  <a:pt x="147" y="168"/>
                  <a:pt x="147" y="170"/>
                </a:cubicBezTo>
                <a:cubicBezTo>
                  <a:pt x="147" y="173"/>
                  <a:pt x="147" y="176"/>
                  <a:pt x="148" y="179"/>
                </a:cubicBezTo>
                <a:cubicBezTo>
                  <a:pt x="148" y="183"/>
                  <a:pt x="148" y="187"/>
                  <a:pt x="147" y="190"/>
                </a:cubicBezTo>
                <a:cubicBezTo>
                  <a:pt x="147" y="194"/>
                  <a:pt x="145" y="198"/>
                  <a:pt x="146" y="200"/>
                </a:cubicBezTo>
                <a:cubicBezTo>
                  <a:pt x="148" y="201"/>
                  <a:pt x="149" y="198"/>
                  <a:pt x="150" y="197"/>
                </a:cubicBezTo>
                <a:close/>
                <a:moveTo>
                  <a:pt x="144" y="197"/>
                </a:moveTo>
                <a:cubicBezTo>
                  <a:pt x="142" y="196"/>
                  <a:pt x="140" y="196"/>
                  <a:pt x="138" y="196"/>
                </a:cubicBezTo>
                <a:cubicBezTo>
                  <a:pt x="137" y="196"/>
                  <a:pt x="136" y="195"/>
                  <a:pt x="135" y="195"/>
                </a:cubicBezTo>
                <a:cubicBezTo>
                  <a:pt x="132" y="194"/>
                  <a:pt x="129" y="194"/>
                  <a:pt x="127" y="194"/>
                </a:cubicBezTo>
                <a:cubicBezTo>
                  <a:pt x="118" y="194"/>
                  <a:pt x="108" y="191"/>
                  <a:pt x="99" y="191"/>
                </a:cubicBezTo>
                <a:cubicBezTo>
                  <a:pt x="96" y="191"/>
                  <a:pt x="93" y="190"/>
                  <a:pt x="89" y="189"/>
                </a:cubicBezTo>
                <a:cubicBezTo>
                  <a:pt x="77" y="188"/>
                  <a:pt x="65" y="188"/>
                  <a:pt x="53" y="186"/>
                </a:cubicBezTo>
                <a:cubicBezTo>
                  <a:pt x="44" y="185"/>
                  <a:pt x="34" y="182"/>
                  <a:pt x="26" y="180"/>
                </a:cubicBezTo>
                <a:cubicBezTo>
                  <a:pt x="23" y="180"/>
                  <a:pt x="19" y="179"/>
                  <a:pt x="16" y="178"/>
                </a:cubicBezTo>
                <a:cubicBezTo>
                  <a:pt x="12" y="178"/>
                  <a:pt x="4" y="175"/>
                  <a:pt x="4" y="180"/>
                </a:cubicBezTo>
                <a:cubicBezTo>
                  <a:pt x="29" y="184"/>
                  <a:pt x="55" y="191"/>
                  <a:pt x="81" y="194"/>
                </a:cubicBezTo>
                <a:cubicBezTo>
                  <a:pt x="84" y="194"/>
                  <a:pt x="88" y="195"/>
                  <a:pt x="91" y="195"/>
                </a:cubicBezTo>
                <a:cubicBezTo>
                  <a:pt x="107" y="196"/>
                  <a:pt x="126" y="199"/>
                  <a:pt x="143" y="200"/>
                </a:cubicBezTo>
                <a:cubicBezTo>
                  <a:pt x="143" y="199"/>
                  <a:pt x="144" y="197"/>
                  <a:pt x="144" y="1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五边形 6"/>
          <p:cNvSpPr/>
          <p:nvPr/>
        </p:nvSpPr>
        <p:spPr>
          <a:xfrm>
            <a:off x="573860" y="1528997"/>
            <a:ext cx="1829490" cy="550887"/>
          </a:xfrm>
          <a:prstGeom prst="homePlat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015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902207" y="1648179"/>
            <a:ext cx="10813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t>步骤一</a:t>
            </a:r>
            <a:endParaRPr lang="zh-CN" altLang="en-US" sz="1800" dirty="0">
              <a:solidFill>
                <a:schemeClr val="tx1">
                  <a:lumMod val="85000"/>
                  <a:lumOff val="1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2324417" y="1528997"/>
            <a:ext cx="1640420" cy="550887"/>
          </a:xfrm>
          <a:custGeom>
            <a:avLst/>
            <a:gdLst>
              <a:gd name="connsiteX0" fmla="*/ 0 w 2008682"/>
              <a:gd name="connsiteY0" fmla="*/ 0 h 674557"/>
              <a:gd name="connsiteX1" fmla="*/ 1671404 w 2008682"/>
              <a:gd name="connsiteY1" fmla="*/ 0 h 674557"/>
              <a:gd name="connsiteX2" fmla="*/ 2008682 w 2008682"/>
              <a:gd name="connsiteY2" fmla="*/ 337279 h 674557"/>
              <a:gd name="connsiteX3" fmla="*/ 1671404 w 2008682"/>
              <a:gd name="connsiteY3" fmla="*/ 674557 h 674557"/>
              <a:gd name="connsiteX4" fmla="*/ 137114 w 2008682"/>
              <a:gd name="connsiteY4" fmla="*/ 674557 h 674557"/>
              <a:gd name="connsiteX5" fmla="*/ 468146 w 2008682"/>
              <a:gd name="connsiteY5" fmla="*/ 343525 h 674557"/>
              <a:gd name="connsiteX6" fmla="*/ 130868 w 2008682"/>
              <a:gd name="connsiteY6" fmla="*/ 6246 h 674557"/>
              <a:gd name="connsiteX7" fmla="*/ 0 w 2008682"/>
              <a:gd name="connsiteY7" fmla="*/ 6246 h 674557"/>
              <a:gd name="connsiteX8" fmla="*/ 0 w 2008682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8682" h="674557">
                <a:moveTo>
                  <a:pt x="0" y="0"/>
                </a:moveTo>
                <a:lnTo>
                  <a:pt x="1671404" y="0"/>
                </a:lnTo>
                <a:lnTo>
                  <a:pt x="2008682" y="337279"/>
                </a:lnTo>
                <a:lnTo>
                  <a:pt x="1671404" y="674557"/>
                </a:lnTo>
                <a:lnTo>
                  <a:pt x="137114" y="674557"/>
                </a:lnTo>
                <a:lnTo>
                  <a:pt x="468146" y="343525"/>
                </a:lnTo>
                <a:lnTo>
                  <a:pt x="130868" y="6246"/>
                </a:lnTo>
                <a:lnTo>
                  <a:pt x="0" y="6246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015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2761057" y="1652040"/>
            <a:ext cx="9459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t>步骤二</a:t>
            </a:r>
            <a:endParaRPr lang="zh-CN" altLang="en-US" sz="1800" dirty="0">
              <a:solidFill>
                <a:schemeClr val="tx1">
                  <a:lumMod val="85000"/>
                  <a:lumOff val="1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sp>
        <p:nvSpPr>
          <p:cNvPr id="13" name="任意多边形 12"/>
          <p:cNvSpPr/>
          <p:nvPr/>
        </p:nvSpPr>
        <p:spPr>
          <a:xfrm>
            <a:off x="3826026" y="1528997"/>
            <a:ext cx="1640420" cy="550887"/>
          </a:xfrm>
          <a:custGeom>
            <a:avLst/>
            <a:gdLst>
              <a:gd name="connsiteX0" fmla="*/ 0 w 2008682"/>
              <a:gd name="connsiteY0" fmla="*/ 0 h 674557"/>
              <a:gd name="connsiteX1" fmla="*/ 1671404 w 2008682"/>
              <a:gd name="connsiteY1" fmla="*/ 0 h 674557"/>
              <a:gd name="connsiteX2" fmla="*/ 2008682 w 2008682"/>
              <a:gd name="connsiteY2" fmla="*/ 337279 h 674557"/>
              <a:gd name="connsiteX3" fmla="*/ 1671404 w 2008682"/>
              <a:gd name="connsiteY3" fmla="*/ 674557 h 674557"/>
              <a:gd name="connsiteX4" fmla="*/ 137114 w 2008682"/>
              <a:gd name="connsiteY4" fmla="*/ 674557 h 674557"/>
              <a:gd name="connsiteX5" fmla="*/ 468146 w 2008682"/>
              <a:gd name="connsiteY5" fmla="*/ 343525 h 674557"/>
              <a:gd name="connsiteX6" fmla="*/ 130868 w 2008682"/>
              <a:gd name="connsiteY6" fmla="*/ 6246 h 674557"/>
              <a:gd name="connsiteX7" fmla="*/ 0 w 2008682"/>
              <a:gd name="connsiteY7" fmla="*/ 6246 h 674557"/>
              <a:gd name="connsiteX8" fmla="*/ 0 w 2008682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8682" h="674557">
                <a:moveTo>
                  <a:pt x="0" y="0"/>
                </a:moveTo>
                <a:lnTo>
                  <a:pt x="1671404" y="0"/>
                </a:lnTo>
                <a:lnTo>
                  <a:pt x="2008682" y="337279"/>
                </a:lnTo>
                <a:lnTo>
                  <a:pt x="1671404" y="674557"/>
                </a:lnTo>
                <a:lnTo>
                  <a:pt x="137114" y="674557"/>
                </a:lnTo>
                <a:lnTo>
                  <a:pt x="468146" y="343525"/>
                </a:lnTo>
                <a:lnTo>
                  <a:pt x="130868" y="6246"/>
                </a:lnTo>
                <a:lnTo>
                  <a:pt x="0" y="6246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015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4305726" y="1652040"/>
            <a:ext cx="9458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t>步骤三</a:t>
            </a:r>
            <a:endParaRPr lang="zh-CN" altLang="en-US" sz="1800" dirty="0">
              <a:solidFill>
                <a:schemeClr val="tx1">
                  <a:lumMod val="85000"/>
                  <a:lumOff val="1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5339611" y="1528997"/>
            <a:ext cx="1640420" cy="550887"/>
          </a:xfrm>
          <a:custGeom>
            <a:avLst/>
            <a:gdLst>
              <a:gd name="connsiteX0" fmla="*/ 0 w 2008682"/>
              <a:gd name="connsiteY0" fmla="*/ 0 h 674557"/>
              <a:gd name="connsiteX1" fmla="*/ 1671404 w 2008682"/>
              <a:gd name="connsiteY1" fmla="*/ 0 h 674557"/>
              <a:gd name="connsiteX2" fmla="*/ 2008682 w 2008682"/>
              <a:gd name="connsiteY2" fmla="*/ 337279 h 674557"/>
              <a:gd name="connsiteX3" fmla="*/ 1671404 w 2008682"/>
              <a:gd name="connsiteY3" fmla="*/ 674557 h 674557"/>
              <a:gd name="connsiteX4" fmla="*/ 137114 w 2008682"/>
              <a:gd name="connsiteY4" fmla="*/ 674557 h 674557"/>
              <a:gd name="connsiteX5" fmla="*/ 468146 w 2008682"/>
              <a:gd name="connsiteY5" fmla="*/ 343525 h 674557"/>
              <a:gd name="connsiteX6" fmla="*/ 130868 w 2008682"/>
              <a:gd name="connsiteY6" fmla="*/ 6246 h 674557"/>
              <a:gd name="connsiteX7" fmla="*/ 0 w 2008682"/>
              <a:gd name="connsiteY7" fmla="*/ 6246 h 674557"/>
              <a:gd name="connsiteX8" fmla="*/ 0 w 2008682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8682" h="674557">
                <a:moveTo>
                  <a:pt x="0" y="0"/>
                </a:moveTo>
                <a:lnTo>
                  <a:pt x="1671404" y="0"/>
                </a:lnTo>
                <a:lnTo>
                  <a:pt x="2008682" y="337279"/>
                </a:lnTo>
                <a:lnTo>
                  <a:pt x="1671404" y="674557"/>
                </a:lnTo>
                <a:lnTo>
                  <a:pt x="137114" y="674557"/>
                </a:lnTo>
                <a:lnTo>
                  <a:pt x="468146" y="343525"/>
                </a:lnTo>
                <a:lnTo>
                  <a:pt x="130868" y="6246"/>
                </a:lnTo>
                <a:lnTo>
                  <a:pt x="0" y="6246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015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5775502" y="1652040"/>
            <a:ext cx="9346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t>步骤四</a:t>
            </a:r>
            <a:endParaRPr lang="zh-CN" altLang="en-US" sz="1800" dirty="0">
              <a:solidFill>
                <a:schemeClr val="tx1">
                  <a:lumMod val="85000"/>
                  <a:lumOff val="1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sp>
        <p:nvSpPr>
          <p:cNvPr id="15" name="任意多边形 14"/>
          <p:cNvSpPr/>
          <p:nvPr/>
        </p:nvSpPr>
        <p:spPr>
          <a:xfrm>
            <a:off x="6817269" y="1528997"/>
            <a:ext cx="1640420" cy="550887"/>
          </a:xfrm>
          <a:custGeom>
            <a:avLst/>
            <a:gdLst>
              <a:gd name="connsiteX0" fmla="*/ 0 w 2008682"/>
              <a:gd name="connsiteY0" fmla="*/ 0 h 674557"/>
              <a:gd name="connsiteX1" fmla="*/ 1671404 w 2008682"/>
              <a:gd name="connsiteY1" fmla="*/ 0 h 674557"/>
              <a:gd name="connsiteX2" fmla="*/ 2008682 w 2008682"/>
              <a:gd name="connsiteY2" fmla="*/ 337279 h 674557"/>
              <a:gd name="connsiteX3" fmla="*/ 1671404 w 2008682"/>
              <a:gd name="connsiteY3" fmla="*/ 674557 h 674557"/>
              <a:gd name="connsiteX4" fmla="*/ 137114 w 2008682"/>
              <a:gd name="connsiteY4" fmla="*/ 674557 h 674557"/>
              <a:gd name="connsiteX5" fmla="*/ 468146 w 2008682"/>
              <a:gd name="connsiteY5" fmla="*/ 343525 h 674557"/>
              <a:gd name="connsiteX6" fmla="*/ 130868 w 2008682"/>
              <a:gd name="connsiteY6" fmla="*/ 6246 h 674557"/>
              <a:gd name="connsiteX7" fmla="*/ 0 w 2008682"/>
              <a:gd name="connsiteY7" fmla="*/ 6246 h 674557"/>
              <a:gd name="connsiteX8" fmla="*/ 0 w 2008682"/>
              <a:gd name="connsiteY8" fmla="*/ 0 h 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8682" h="674557">
                <a:moveTo>
                  <a:pt x="0" y="0"/>
                </a:moveTo>
                <a:lnTo>
                  <a:pt x="1671404" y="0"/>
                </a:lnTo>
                <a:lnTo>
                  <a:pt x="2008682" y="337279"/>
                </a:lnTo>
                <a:lnTo>
                  <a:pt x="1671404" y="674557"/>
                </a:lnTo>
                <a:lnTo>
                  <a:pt x="137114" y="674557"/>
                </a:lnTo>
                <a:lnTo>
                  <a:pt x="468146" y="343525"/>
                </a:lnTo>
                <a:lnTo>
                  <a:pt x="130868" y="6246"/>
                </a:lnTo>
                <a:lnTo>
                  <a:pt x="0" y="6246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015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283060" y="1652040"/>
            <a:ext cx="921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t>步骤五</a:t>
            </a:r>
            <a:endParaRPr lang="zh-CN" altLang="en-US" sz="1800" dirty="0">
              <a:solidFill>
                <a:schemeClr val="tx1">
                  <a:lumMod val="85000"/>
                  <a:lumOff val="1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573860" y="2355726"/>
            <a:ext cx="1518320" cy="1559865"/>
            <a:chOff x="1034229" y="1255861"/>
            <a:chExt cx="1789697" cy="1559865"/>
          </a:xfrm>
        </p:grpSpPr>
        <p:sp>
          <p:nvSpPr>
            <p:cNvPr id="42" name="矩形 13"/>
            <p:cNvSpPr>
              <a:spLocks noChangeArrowheads="1"/>
            </p:cNvSpPr>
            <p:nvPr/>
          </p:nvSpPr>
          <p:spPr bwMode="auto">
            <a:xfrm>
              <a:off x="1034229" y="1511523"/>
              <a:ext cx="1789697" cy="1304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 defTabSz="683895">
                <a:lnSpc>
                  <a:spcPct val="150000"/>
                </a:lnSpc>
              </a:pPr>
              <a:r>
                <a:rPr lang="zh-CN" altLang="en-US" sz="10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</a:t>
              </a:r>
              <a:r>
                <a:rPr lang="zh-CN" altLang="en-US" sz="105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。</a:t>
              </a:r>
              <a:r>
                <a:rPr lang="zh-CN" altLang="en-US" sz="10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</a:t>
              </a:r>
              <a:r>
                <a:rPr lang="zh-CN" altLang="en-US" sz="105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这里</a:t>
              </a:r>
              <a:endParaRPr lang="zh-CN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Arial" panose="020B0604020202020204" pitchFamily="34" charset="0"/>
              </a:endParaRPr>
            </a:p>
          </p:txBody>
        </p:sp>
        <p:sp>
          <p:nvSpPr>
            <p:cNvPr id="43" name="文本框 83"/>
            <p:cNvSpPr txBox="1">
              <a:spLocks noChangeArrowheads="1"/>
            </p:cNvSpPr>
            <p:nvPr/>
          </p:nvSpPr>
          <p:spPr bwMode="auto">
            <a:xfrm>
              <a:off x="1259631" y="1255861"/>
              <a:ext cx="13585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hangingPunct="1"/>
              <a:r>
                <a:rPr lang="zh-CN" altLang="en-US" sz="1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2252947" y="2355726"/>
            <a:ext cx="1518320" cy="1559865"/>
            <a:chOff x="1034229" y="1255861"/>
            <a:chExt cx="1789697" cy="1559865"/>
          </a:xfrm>
        </p:grpSpPr>
        <p:sp>
          <p:nvSpPr>
            <p:cNvPr id="45" name="矩形 13"/>
            <p:cNvSpPr>
              <a:spLocks noChangeArrowheads="1"/>
            </p:cNvSpPr>
            <p:nvPr/>
          </p:nvSpPr>
          <p:spPr bwMode="auto">
            <a:xfrm>
              <a:off x="1034229" y="1511523"/>
              <a:ext cx="1789697" cy="1304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 defTabSz="683895">
                <a:lnSpc>
                  <a:spcPct val="150000"/>
                </a:lnSpc>
              </a:pPr>
              <a:r>
                <a:rPr lang="zh-CN" altLang="en-US" sz="10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</a:t>
              </a:r>
              <a:r>
                <a:rPr lang="zh-CN" altLang="en-US" sz="105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。</a:t>
              </a:r>
              <a:r>
                <a:rPr lang="zh-CN" altLang="en-US" sz="10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</a:t>
              </a:r>
              <a:r>
                <a:rPr lang="zh-CN" altLang="en-US" sz="105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这里</a:t>
              </a:r>
              <a:endParaRPr lang="zh-CN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Arial" panose="020B0604020202020204" pitchFamily="34" charset="0"/>
              </a:endParaRPr>
            </a:p>
          </p:txBody>
        </p:sp>
        <p:sp>
          <p:nvSpPr>
            <p:cNvPr id="46" name="文本框 83"/>
            <p:cNvSpPr txBox="1">
              <a:spLocks noChangeArrowheads="1"/>
            </p:cNvSpPr>
            <p:nvPr/>
          </p:nvSpPr>
          <p:spPr bwMode="auto">
            <a:xfrm>
              <a:off x="1259631" y="1255861"/>
              <a:ext cx="13585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hangingPunct="1"/>
              <a:r>
                <a:rPr lang="zh-CN" altLang="en-US" sz="1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3948749" y="2355726"/>
            <a:ext cx="1518320" cy="1559865"/>
            <a:chOff x="1034229" y="1255861"/>
            <a:chExt cx="1789697" cy="1559865"/>
          </a:xfrm>
        </p:grpSpPr>
        <p:sp>
          <p:nvSpPr>
            <p:cNvPr id="48" name="矩形 13"/>
            <p:cNvSpPr>
              <a:spLocks noChangeArrowheads="1"/>
            </p:cNvSpPr>
            <p:nvPr/>
          </p:nvSpPr>
          <p:spPr bwMode="auto">
            <a:xfrm>
              <a:off x="1034229" y="1511523"/>
              <a:ext cx="1789697" cy="1304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 defTabSz="683895">
                <a:lnSpc>
                  <a:spcPct val="150000"/>
                </a:lnSpc>
              </a:pPr>
              <a:r>
                <a:rPr lang="zh-CN" altLang="en-US" sz="10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</a:t>
              </a:r>
              <a:r>
                <a:rPr lang="zh-CN" altLang="en-US" sz="105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。</a:t>
              </a:r>
              <a:r>
                <a:rPr lang="zh-CN" altLang="en-US" sz="10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</a:t>
              </a:r>
              <a:r>
                <a:rPr lang="zh-CN" altLang="en-US" sz="105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这里</a:t>
              </a:r>
              <a:endParaRPr lang="zh-CN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Arial" panose="020B0604020202020204" pitchFamily="34" charset="0"/>
              </a:endParaRPr>
            </a:p>
          </p:txBody>
        </p:sp>
        <p:sp>
          <p:nvSpPr>
            <p:cNvPr id="49" name="文本框 83"/>
            <p:cNvSpPr txBox="1">
              <a:spLocks noChangeArrowheads="1"/>
            </p:cNvSpPr>
            <p:nvPr/>
          </p:nvSpPr>
          <p:spPr bwMode="auto">
            <a:xfrm>
              <a:off x="1259631" y="1255861"/>
              <a:ext cx="13585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hangingPunct="1"/>
              <a:r>
                <a:rPr lang="zh-CN" altLang="en-US" sz="1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5452296" y="2372764"/>
            <a:ext cx="1518320" cy="1559865"/>
            <a:chOff x="1034229" y="1255861"/>
            <a:chExt cx="1789697" cy="1559865"/>
          </a:xfrm>
        </p:grpSpPr>
        <p:sp>
          <p:nvSpPr>
            <p:cNvPr id="51" name="矩形 13"/>
            <p:cNvSpPr>
              <a:spLocks noChangeArrowheads="1"/>
            </p:cNvSpPr>
            <p:nvPr/>
          </p:nvSpPr>
          <p:spPr bwMode="auto">
            <a:xfrm>
              <a:off x="1034229" y="1511523"/>
              <a:ext cx="1789697" cy="1304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 defTabSz="683895">
                <a:lnSpc>
                  <a:spcPct val="150000"/>
                </a:lnSpc>
              </a:pPr>
              <a:r>
                <a:rPr lang="zh-CN" altLang="en-US" sz="10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</a:t>
              </a:r>
              <a:r>
                <a:rPr lang="zh-CN" altLang="en-US" sz="105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。</a:t>
              </a:r>
              <a:r>
                <a:rPr lang="zh-CN" altLang="en-US" sz="10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</a:t>
              </a:r>
              <a:r>
                <a:rPr lang="zh-CN" altLang="en-US" sz="105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这里</a:t>
              </a:r>
              <a:endParaRPr lang="zh-CN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Arial" panose="020B0604020202020204" pitchFamily="34" charset="0"/>
              </a:endParaRPr>
            </a:p>
          </p:txBody>
        </p:sp>
        <p:sp>
          <p:nvSpPr>
            <p:cNvPr id="52" name="文本框 83"/>
            <p:cNvSpPr txBox="1">
              <a:spLocks noChangeArrowheads="1"/>
            </p:cNvSpPr>
            <p:nvPr/>
          </p:nvSpPr>
          <p:spPr bwMode="auto">
            <a:xfrm>
              <a:off x="1259631" y="1255861"/>
              <a:ext cx="13585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hangingPunct="1"/>
              <a:r>
                <a:rPr lang="zh-CN" altLang="en-US" sz="1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6878319" y="2372764"/>
            <a:ext cx="1518320" cy="1559865"/>
            <a:chOff x="1034229" y="1255861"/>
            <a:chExt cx="1789697" cy="1559865"/>
          </a:xfrm>
        </p:grpSpPr>
        <p:sp>
          <p:nvSpPr>
            <p:cNvPr id="54" name="矩形 13"/>
            <p:cNvSpPr>
              <a:spLocks noChangeArrowheads="1"/>
            </p:cNvSpPr>
            <p:nvPr/>
          </p:nvSpPr>
          <p:spPr bwMode="auto">
            <a:xfrm>
              <a:off x="1034229" y="1511523"/>
              <a:ext cx="1789697" cy="1304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 defTabSz="683895">
                <a:lnSpc>
                  <a:spcPct val="150000"/>
                </a:lnSpc>
              </a:pPr>
              <a:r>
                <a:rPr lang="zh-CN" altLang="en-US" sz="10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您的内容打在这里，或者通过复制您的文本后，在此框中选择粘贴，并选择只保留文字</a:t>
              </a:r>
              <a:r>
                <a:rPr lang="zh-CN" altLang="en-US" sz="105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。</a:t>
              </a:r>
              <a:r>
                <a:rPr lang="zh-CN" altLang="en-US" sz="10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您的内容打在</a:t>
              </a:r>
              <a:r>
                <a:rPr lang="zh-CN" altLang="en-US" sz="105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这里</a:t>
              </a:r>
              <a:endParaRPr lang="zh-CN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Arial" panose="020B0604020202020204" pitchFamily="34" charset="0"/>
              </a:endParaRPr>
            </a:p>
          </p:txBody>
        </p:sp>
        <p:sp>
          <p:nvSpPr>
            <p:cNvPr id="55" name="文本框 83"/>
            <p:cNvSpPr txBox="1">
              <a:spLocks noChangeArrowheads="1"/>
            </p:cNvSpPr>
            <p:nvPr/>
          </p:nvSpPr>
          <p:spPr bwMode="auto">
            <a:xfrm>
              <a:off x="1259631" y="1255861"/>
              <a:ext cx="13585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hangingPunct="1"/>
              <a:r>
                <a:rPr lang="zh-CN" altLang="en-US" sz="1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添加标题</a:t>
              </a:r>
              <a:endPara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35" name="文本框 34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研究进程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6" name="Freeform 145"/>
          <p:cNvSpPr>
            <a:spLocks noEditPoints="1"/>
          </p:cNvSpPr>
          <p:nvPr/>
        </p:nvSpPr>
        <p:spPr bwMode="auto">
          <a:xfrm>
            <a:off x="359620" y="183849"/>
            <a:ext cx="725162" cy="619377"/>
          </a:xfrm>
          <a:custGeom>
            <a:avLst/>
            <a:gdLst>
              <a:gd name="T0" fmla="*/ 101 w 238"/>
              <a:gd name="T1" fmla="*/ 32 h 203"/>
              <a:gd name="T2" fmla="*/ 188 w 238"/>
              <a:gd name="T3" fmla="*/ 87 h 203"/>
              <a:gd name="T4" fmla="*/ 234 w 238"/>
              <a:gd name="T5" fmla="*/ 141 h 203"/>
              <a:gd name="T6" fmla="*/ 140 w 238"/>
              <a:gd name="T7" fmla="*/ 201 h 203"/>
              <a:gd name="T8" fmla="*/ 32 w 238"/>
              <a:gd name="T9" fmla="*/ 188 h 203"/>
              <a:gd name="T10" fmla="*/ 6 w 238"/>
              <a:gd name="T11" fmla="*/ 171 h 203"/>
              <a:gd name="T12" fmla="*/ 21 w 238"/>
              <a:gd name="T13" fmla="*/ 138 h 203"/>
              <a:gd name="T14" fmla="*/ 13 w 238"/>
              <a:gd name="T15" fmla="*/ 118 h 203"/>
              <a:gd name="T16" fmla="*/ 47 w 238"/>
              <a:gd name="T17" fmla="*/ 85 h 203"/>
              <a:gd name="T18" fmla="*/ 79 w 238"/>
              <a:gd name="T19" fmla="*/ 36 h 203"/>
              <a:gd name="T20" fmla="*/ 82 w 238"/>
              <a:gd name="T21" fmla="*/ 20 h 203"/>
              <a:gd name="T22" fmla="*/ 91 w 238"/>
              <a:gd name="T23" fmla="*/ 12 h 203"/>
              <a:gd name="T24" fmla="*/ 129 w 238"/>
              <a:gd name="T25" fmla="*/ 6 h 203"/>
              <a:gd name="T26" fmla="*/ 107 w 238"/>
              <a:gd name="T27" fmla="*/ 4 h 203"/>
              <a:gd name="T28" fmla="*/ 84 w 238"/>
              <a:gd name="T29" fmla="*/ 33 h 203"/>
              <a:gd name="T30" fmla="*/ 97 w 238"/>
              <a:gd name="T31" fmla="*/ 19 h 203"/>
              <a:gd name="T32" fmla="*/ 108 w 238"/>
              <a:gd name="T33" fmla="*/ 16 h 203"/>
              <a:gd name="T34" fmla="*/ 91 w 238"/>
              <a:gd name="T35" fmla="*/ 28 h 203"/>
              <a:gd name="T36" fmla="*/ 99 w 238"/>
              <a:gd name="T37" fmla="*/ 30 h 203"/>
              <a:gd name="T38" fmla="*/ 81 w 238"/>
              <a:gd name="T39" fmla="*/ 6 h 203"/>
              <a:gd name="T40" fmla="*/ 82 w 238"/>
              <a:gd name="T41" fmla="*/ 32 h 203"/>
              <a:gd name="T42" fmla="*/ 109 w 238"/>
              <a:gd name="T43" fmla="*/ 101 h 203"/>
              <a:gd name="T44" fmla="*/ 93 w 238"/>
              <a:gd name="T45" fmla="*/ 36 h 203"/>
              <a:gd name="T46" fmla="*/ 80 w 238"/>
              <a:gd name="T47" fmla="*/ 41 h 203"/>
              <a:gd name="T48" fmla="*/ 55 w 238"/>
              <a:gd name="T49" fmla="*/ 95 h 203"/>
              <a:gd name="T50" fmla="*/ 95 w 238"/>
              <a:gd name="T51" fmla="*/ 96 h 203"/>
              <a:gd name="T52" fmla="*/ 25 w 238"/>
              <a:gd name="T53" fmla="*/ 107 h 203"/>
              <a:gd name="T54" fmla="*/ 137 w 238"/>
              <a:gd name="T55" fmla="*/ 124 h 203"/>
              <a:gd name="T56" fmla="*/ 201 w 238"/>
              <a:gd name="T57" fmla="*/ 90 h 203"/>
              <a:gd name="T58" fmla="*/ 132 w 238"/>
              <a:gd name="T59" fmla="*/ 85 h 203"/>
              <a:gd name="T60" fmla="*/ 90 w 238"/>
              <a:gd name="T61" fmla="*/ 110 h 203"/>
              <a:gd name="T62" fmla="*/ 190 w 238"/>
              <a:gd name="T63" fmla="*/ 126 h 203"/>
              <a:gd name="T64" fmla="*/ 200 w 238"/>
              <a:gd name="T65" fmla="*/ 97 h 203"/>
              <a:gd name="T66" fmla="*/ 87 w 238"/>
              <a:gd name="T67" fmla="*/ 106 h 203"/>
              <a:gd name="T68" fmla="*/ 80 w 238"/>
              <a:gd name="T69" fmla="*/ 107 h 203"/>
              <a:gd name="T70" fmla="*/ 146 w 238"/>
              <a:gd name="T71" fmla="*/ 154 h 203"/>
              <a:gd name="T72" fmla="*/ 85 w 238"/>
              <a:gd name="T73" fmla="*/ 147 h 203"/>
              <a:gd name="T74" fmla="*/ 93 w 238"/>
              <a:gd name="T75" fmla="*/ 158 h 203"/>
              <a:gd name="T76" fmla="*/ 170 w 238"/>
              <a:gd name="T77" fmla="*/ 150 h 203"/>
              <a:gd name="T78" fmla="*/ 229 w 238"/>
              <a:gd name="T79" fmla="*/ 143 h 203"/>
              <a:gd name="T80" fmla="*/ 15 w 238"/>
              <a:gd name="T81" fmla="*/ 120 h 203"/>
              <a:gd name="T82" fmla="*/ 48 w 238"/>
              <a:gd name="T83" fmla="*/ 131 h 203"/>
              <a:gd name="T84" fmla="*/ 95 w 238"/>
              <a:gd name="T85" fmla="*/ 142 h 203"/>
              <a:gd name="T86" fmla="*/ 123 w 238"/>
              <a:gd name="T87" fmla="*/ 137 h 203"/>
              <a:gd name="T88" fmla="*/ 135 w 238"/>
              <a:gd name="T89" fmla="*/ 130 h 203"/>
              <a:gd name="T90" fmla="*/ 229 w 238"/>
              <a:gd name="T91" fmla="*/ 133 h 203"/>
              <a:gd name="T92" fmla="*/ 216 w 238"/>
              <a:gd name="T93" fmla="*/ 122 h 203"/>
              <a:gd name="T94" fmla="*/ 143 w 238"/>
              <a:gd name="T95" fmla="*/ 151 h 203"/>
              <a:gd name="T96" fmla="*/ 135 w 238"/>
              <a:gd name="T97" fmla="*/ 149 h 203"/>
              <a:gd name="T98" fmla="*/ 69 w 238"/>
              <a:gd name="T99" fmla="*/ 142 h 203"/>
              <a:gd name="T100" fmla="*/ 135 w 238"/>
              <a:gd name="T101" fmla="*/ 149 h 203"/>
              <a:gd name="T102" fmla="*/ 37 w 238"/>
              <a:gd name="T103" fmla="*/ 154 h 203"/>
              <a:gd name="T104" fmla="*/ 13 w 238"/>
              <a:gd name="T105" fmla="*/ 157 h 203"/>
              <a:gd name="T106" fmla="*/ 10 w 238"/>
              <a:gd name="T107" fmla="*/ 175 h 203"/>
              <a:gd name="T108" fmla="*/ 98 w 238"/>
              <a:gd name="T109" fmla="*/ 182 h 203"/>
              <a:gd name="T110" fmla="*/ 115 w 238"/>
              <a:gd name="T111" fmla="*/ 171 h 203"/>
              <a:gd name="T112" fmla="*/ 74 w 238"/>
              <a:gd name="T113" fmla="*/ 163 h 203"/>
              <a:gd name="T114" fmla="*/ 165 w 238"/>
              <a:gd name="T115" fmla="*/ 155 h 203"/>
              <a:gd name="T116" fmla="*/ 160 w 238"/>
              <a:gd name="T117" fmla="*/ 158 h 203"/>
              <a:gd name="T118" fmla="*/ 148 w 238"/>
              <a:gd name="T119" fmla="*/ 165 h 203"/>
              <a:gd name="T120" fmla="*/ 144 w 238"/>
              <a:gd name="T121" fmla="*/ 197 h 203"/>
              <a:gd name="T122" fmla="*/ 53 w 238"/>
              <a:gd name="T123" fmla="*/ 186 h 203"/>
              <a:gd name="T124" fmla="*/ 143 w 238"/>
              <a:gd name="T125" fmla="*/ 20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203">
                <a:moveTo>
                  <a:pt x="137" y="9"/>
                </a:moveTo>
                <a:cubicBezTo>
                  <a:pt x="138" y="10"/>
                  <a:pt x="137" y="11"/>
                  <a:pt x="136" y="12"/>
                </a:cubicBezTo>
                <a:cubicBezTo>
                  <a:pt x="134" y="14"/>
                  <a:pt x="132" y="16"/>
                  <a:pt x="131" y="18"/>
                </a:cubicBezTo>
                <a:cubicBezTo>
                  <a:pt x="128" y="20"/>
                  <a:pt x="123" y="21"/>
                  <a:pt x="119" y="22"/>
                </a:cubicBezTo>
                <a:cubicBezTo>
                  <a:pt x="117" y="29"/>
                  <a:pt x="111" y="32"/>
                  <a:pt x="104" y="28"/>
                </a:cubicBezTo>
                <a:cubicBezTo>
                  <a:pt x="103" y="29"/>
                  <a:pt x="102" y="31"/>
                  <a:pt x="101" y="32"/>
                </a:cubicBezTo>
                <a:cubicBezTo>
                  <a:pt x="97" y="34"/>
                  <a:pt x="92" y="32"/>
                  <a:pt x="89" y="35"/>
                </a:cubicBezTo>
                <a:cubicBezTo>
                  <a:pt x="101" y="32"/>
                  <a:pt x="114" y="36"/>
                  <a:pt x="121" y="43"/>
                </a:cubicBezTo>
                <a:cubicBezTo>
                  <a:pt x="128" y="54"/>
                  <a:pt x="126" y="73"/>
                  <a:pt x="121" y="86"/>
                </a:cubicBezTo>
                <a:cubicBezTo>
                  <a:pt x="130" y="81"/>
                  <a:pt x="143" y="84"/>
                  <a:pt x="155" y="85"/>
                </a:cubicBezTo>
                <a:cubicBezTo>
                  <a:pt x="162" y="86"/>
                  <a:pt x="168" y="86"/>
                  <a:pt x="175" y="86"/>
                </a:cubicBezTo>
                <a:cubicBezTo>
                  <a:pt x="180" y="86"/>
                  <a:pt x="184" y="87"/>
                  <a:pt x="188" y="87"/>
                </a:cubicBezTo>
                <a:cubicBezTo>
                  <a:pt x="194" y="87"/>
                  <a:pt x="204" y="89"/>
                  <a:pt x="210" y="87"/>
                </a:cubicBezTo>
                <a:cubicBezTo>
                  <a:pt x="212" y="87"/>
                  <a:pt x="213" y="88"/>
                  <a:pt x="214" y="88"/>
                </a:cubicBezTo>
                <a:cubicBezTo>
                  <a:pt x="216" y="89"/>
                  <a:pt x="218" y="90"/>
                  <a:pt x="220" y="91"/>
                </a:cubicBezTo>
                <a:cubicBezTo>
                  <a:pt x="222" y="95"/>
                  <a:pt x="223" y="102"/>
                  <a:pt x="220" y="106"/>
                </a:cubicBezTo>
                <a:cubicBezTo>
                  <a:pt x="223" y="107"/>
                  <a:pt x="228" y="107"/>
                  <a:pt x="229" y="107"/>
                </a:cubicBezTo>
                <a:cubicBezTo>
                  <a:pt x="237" y="113"/>
                  <a:pt x="238" y="130"/>
                  <a:pt x="234" y="141"/>
                </a:cubicBezTo>
                <a:cubicBezTo>
                  <a:pt x="215" y="157"/>
                  <a:pt x="194" y="172"/>
                  <a:pt x="173" y="186"/>
                </a:cubicBezTo>
                <a:cubicBezTo>
                  <a:pt x="172" y="187"/>
                  <a:pt x="172" y="187"/>
                  <a:pt x="172" y="188"/>
                </a:cubicBezTo>
                <a:cubicBezTo>
                  <a:pt x="171" y="188"/>
                  <a:pt x="171" y="188"/>
                  <a:pt x="170" y="188"/>
                </a:cubicBezTo>
                <a:cubicBezTo>
                  <a:pt x="165" y="192"/>
                  <a:pt x="159" y="195"/>
                  <a:pt x="153" y="199"/>
                </a:cubicBezTo>
                <a:cubicBezTo>
                  <a:pt x="152" y="200"/>
                  <a:pt x="149" y="202"/>
                  <a:pt x="148" y="203"/>
                </a:cubicBezTo>
                <a:cubicBezTo>
                  <a:pt x="145" y="203"/>
                  <a:pt x="143" y="202"/>
                  <a:pt x="140" y="201"/>
                </a:cubicBezTo>
                <a:cubicBezTo>
                  <a:pt x="138" y="201"/>
                  <a:pt x="135" y="202"/>
                  <a:pt x="133" y="201"/>
                </a:cubicBezTo>
                <a:cubicBezTo>
                  <a:pt x="130" y="201"/>
                  <a:pt x="128" y="201"/>
                  <a:pt x="126" y="200"/>
                </a:cubicBezTo>
                <a:cubicBezTo>
                  <a:pt x="117" y="199"/>
                  <a:pt x="105" y="198"/>
                  <a:pt x="96" y="198"/>
                </a:cubicBezTo>
                <a:cubicBezTo>
                  <a:pt x="87" y="197"/>
                  <a:pt x="80" y="197"/>
                  <a:pt x="73" y="196"/>
                </a:cubicBezTo>
                <a:cubicBezTo>
                  <a:pt x="66" y="195"/>
                  <a:pt x="58" y="192"/>
                  <a:pt x="50" y="191"/>
                </a:cubicBezTo>
                <a:cubicBezTo>
                  <a:pt x="44" y="190"/>
                  <a:pt x="39" y="189"/>
                  <a:pt x="32" y="188"/>
                </a:cubicBezTo>
                <a:cubicBezTo>
                  <a:pt x="27" y="187"/>
                  <a:pt x="20" y="185"/>
                  <a:pt x="13" y="184"/>
                </a:cubicBezTo>
                <a:cubicBezTo>
                  <a:pt x="12" y="183"/>
                  <a:pt x="10" y="183"/>
                  <a:pt x="9" y="183"/>
                </a:cubicBezTo>
                <a:cubicBezTo>
                  <a:pt x="7" y="183"/>
                  <a:pt x="6" y="182"/>
                  <a:pt x="5" y="182"/>
                </a:cubicBezTo>
                <a:cubicBezTo>
                  <a:pt x="3" y="182"/>
                  <a:pt x="2" y="183"/>
                  <a:pt x="0" y="182"/>
                </a:cubicBezTo>
                <a:cubicBezTo>
                  <a:pt x="0" y="178"/>
                  <a:pt x="4" y="175"/>
                  <a:pt x="8" y="175"/>
                </a:cubicBezTo>
                <a:cubicBezTo>
                  <a:pt x="8" y="173"/>
                  <a:pt x="6" y="173"/>
                  <a:pt x="6" y="171"/>
                </a:cubicBezTo>
                <a:cubicBezTo>
                  <a:pt x="6" y="169"/>
                  <a:pt x="8" y="168"/>
                  <a:pt x="9" y="166"/>
                </a:cubicBezTo>
                <a:cubicBezTo>
                  <a:pt x="7" y="161"/>
                  <a:pt x="11" y="157"/>
                  <a:pt x="8" y="153"/>
                </a:cubicBezTo>
                <a:cubicBezTo>
                  <a:pt x="8" y="152"/>
                  <a:pt x="9" y="152"/>
                  <a:pt x="9" y="151"/>
                </a:cubicBezTo>
                <a:cubicBezTo>
                  <a:pt x="6" y="151"/>
                  <a:pt x="3" y="151"/>
                  <a:pt x="1" y="149"/>
                </a:cubicBezTo>
                <a:cubicBezTo>
                  <a:pt x="1" y="148"/>
                  <a:pt x="1" y="147"/>
                  <a:pt x="2" y="146"/>
                </a:cubicBezTo>
                <a:cubicBezTo>
                  <a:pt x="8" y="143"/>
                  <a:pt x="16" y="141"/>
                  <a:pt x="21" y="138"/>
                </a:cubicBezTo>
                <a:cubicBezTo>
                  <a:pt x="19" y="137"/>
                  <a:pt x="15" y="137"/>
                  <a:pt x="12" y="137"/>
                </a:cubicBezTo>
                <a:cubicBezTo>
                  <a:pt x="11" y="136"/>
                  <a:pt x="10" y="136"/>
                  <a:pt x="9" y="136"/>
                </a:cubicBezTo>
                <a:cubicBezTo>
                  <a:pt x="7" y="135"/>
                  <a:pt x="5" y="136"/>
                  <a:pt x="5" y="133"/>
                </a:cubicBezTo>
                <a:cubicBezTo>
                  <a:pt x="6" y="132"/>
                  <a:pt x="8" y="130"/>
                  <a:pt x="10" y="130"/>
                </a:cubicBezTo>
                <a:cubicBezTo>
                  <a:pt x="10" y="126"/>
                  <a:pt x="14" y="124"/>
                  <a:pt x="12" y="121"/>
                </a:cubicBezTo>
                <a:cubicBezTo>
                  <a:pt x="12" y="119"/>
                  <a:pt x="13" y="119"/>
                  <a:pt x="13" y="118"/>
                </a:cubicBezTo>
                <a:cubicBezTo>
                  <a:pt x="13" y="117"/>
                  <a:pt x="11" y="115"/>
                  <a:pt x="12" y="114"/>
                </a:cubicBezTo>
                <a:cubicBezTo>
                  <a:pt x="11" y="114"/>
                  <a:pt x="10" y="113"/>
                  <a:pt x="9" y="112"/>
                </a:cubicBezTo>
                <a:cubicBezTo>
                  <a:pt x="9" y="111"/>
                  <a:pt x="10" y="109"/>
                  <a:pt x="11" y="108"/>
                </a:cubicBezTo>
                <a:cubicBezTo>
                  <a:pt x="13" y="107"/>
                  <a:pt x="19" y="107"/>
                  <a:pt x="22" y="106"/>
                </a:cubicBezTo>
                <a:cubicBezTo>
                  <a:pt x="34" y="104"/>
                  <a:pt x="45" y="103"/>
                  <a:pt x="55" y="98"/>
                </a:cubicBezTo>
                <a:cubicBezTo>
                  <a:pt x="52" y="95"/>
                  <a:pt x="49" y="90"/>
                  <a:pt x="47" y="85"/>
                </a:cubicBezTo>
                <a:cubicBezTo>
                  <a:pt x="44" y="81"/>
                  <a:pt x="42" y="75"/>
                  <a:pt x="41" y="69"/>
                </a:cubicBezTo>
                <a:cubicBezTo>
                  <a:pt x="40" y="64"/>
                  <a:pt x="42" y="58"/>
                  <a:pt x="43" y="52"/>
                </a:cubicBezTo>
                <a:cubicBezTo>
                  <a:pt x="45" y="44"/>
                  <a:pt x="50" y="36"/>
                  <a:pt x="59" y="34"/>
                </a:cubicBezTo>
                <a:cubicBezTo>
                  <a:pt x="60" y="34"/>
                  <a:pt x="61" y="35"/>
                  <a:pt x="62" y="34"/>
                </a:cubicBezTo>
                <a:cubicBezTo>
                  <a:pt x="63" y="34"/>
                  <a:pt x="65" y="34"/>
                  <a:pt x="66" y="34"/>
                </a:cubicBezTo>
                <a:cubicBezTo>
                  <a:pt x="70" y="33"/>
                  <a:pt x="75" y="35"/>
                  <a:pt x="79" y="36"/>
                </a:cubicBezTo>
                <a:cubicBezTo>
                  <a:pt x="78" y="32"/>
                  <a:pt x="78" y="28"/>
                  <a:pt x="78" y="23"/>
                </a:cubicBezTo>
                <a:cubicBezTo>
                  <a:pt x="78" y="20"/>
                  <a:pt x="77" y="18"/>
                  <a:pt x="77" y="15"/>
                </a:cubicBezTo>
                <a:cubicBezTo>
                  <a:pt x="77" y="13"/>
                  <a:pt x="78" y="11"/>
                  <a:pt x="78" y="9"/>
                </a:cubicBezTo>
                <a:cubicBezTo>
                  <a:pt x="78" y="7"/>
                  <a:pt x="77" y="6"/>
                  <a:pt x="78" y="5"/>
                </a:cubicBezTo>
                <a:cubicBezTo>
                  <a:pt x="80" y="4"/>
                  <a:pt x="83" y="4"/>
                  <a:pt x="85" y="5"/>
                </a:cubicBezTo>
                <a:cubicBezTo>
                  <a:pt x="85" y="10"/>
                  <a:pt x="82" y="14"/>
                  <a:pt x="82" y="20"/>
                </a:cubicBezTo>
                <a:cubicBezTo>
                  <a:pt x="82" y="23"/>
                  <a:pt x="82" y="26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27"/>
                  <a:pt x="83" y="23"/>
                  <a:pt x="84" y="21"/>
                </a:cubicBezTo>
                <a:cubicBezTo>
                  <a:pt x="85" y="20"/>
                  <a:pt x="86" y="19"/>
                  <a:pt x="87" y="19"/>
                </a:cubicBezTo>
                <a:cubicBezTo>
                  <a:pt x="88" y="18"/>
                  <a:pt x="88" y="18"/>
                  <a:pt x="89" y="17"/>
                </a:cubicBezTo>
                <a:cubicBezTo>
                  <a:pt x="90" y="16"/>
                  <a:pt x="90" y="14"/>
                  <a:pt x="91" y="12"/>
                </a:cubicBezTo>
                <a:cubicBezTo>
                  <a:pt x="92" y="11"/>
                  <a:pt x="94" y="9"/>
                  <a:pt x="95" y="9"/>
                </a:cubicBezTo>
                <a:cubicBezTo>
                  <a:pt x="97" y="8"/>
                  <a:pt x="99" y="9"/>
                  <a:pt x="101" y="8"/>
                </a:cubicBezTo>
                <a:cubicBezTo>
                  <a:pt x="104" y="6"/>
                  <a:pt x="104" y="4"/>
                  <a:pt x="106" y="2"/>
                </a:cubicBezTo>
                <a:cubicBezTo>
                  <a:pt x="109" y="1"/>
                  <a:pt x="114" y="0"/>
                  <a:pt x="116" y="2"/>
                </a:cubicBezTo>
                <a:cubicBezTo>
                  <a:pt x="118" y="3"/>
                  <a:pt x="119" y="6"/>
                  <a:pt x="121" y="6"/>
                </a:cubicBezTo>
                <a:cubicBezTo>
                  <a:pt x="123" y="6"/>
                  <a:pt x="126" y="6"/>
                  <a:pt x="129" y="6"/>
                </a:cubicBezTo>
                <a:cubicBezTo>
                  <a:pt x="131" y="6"/>
                  <a:pt x="133" y="7"/>
                  <a:pt x="135" y="8"/>
                </a:cubicBezTo>
                <a:cubicBezTo>
                  <a:pt x="136" y="8"/>
                  <a:pt x="137" y="8"/>
                  <a:pt x="137" y="9"/>
                </a:cubicBezTo>
                <a:close/>
                <a:moveTo>
                  <a:pt x="125" y="7"/>
                </a:moveTo>
                <a:cubicBezTo>
                  <a:pt x="124" y="7"/>
                  <a:pt x="122" y="8"/>
                  <a:pt x="121" y="8"/>
                </a:cubicBezTo>
                <a:cubicBezTo>
                  <a:pt x="119" y="8"/>
                  <a:pt x="119" y="6"/>
                  <a:pt x="117" y="6"/>
                </a:cubicBezTo>
                <a:cubicBezTo>
                  <a:pt x="115" y="3"/>
                  <a:pt x="112" y="3"/>
                  <a:pt x="107" y="4"/>
                </a:cubicBezTo>
                <a:cubicBezTo>
                  <a:pt x="104" y="6"/>
                  <a:pt x="102" y="11"/>
                  <a:pt x="97" y="10"/>
                </a:cubicBezTo>
                <a:cubicBezTo>
                  <a:pt x="96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2"/>
                  <a:pt x="94" y="12"/>
                  <a:pt x="93" y="12"/>
                </a:cubicBezTo>
                <a:cubicBezTo>
                  <a:pt x="92" y="16"/>
                  <a:pt x="90" y="19"/>
                  <a:pt x="87" y="21"/>
                </a:cubicBezTo>
                <a:cubicBezTo>
                  <a:pt x="84" y="24"/>
                  <a:pt x="84" y="30"/>
                  <a:pt x="84" y="33"/>
                </a:cubicBezTo>
                <a:cubicBezTo>
                  <a:pt x="85" y="31"/>
                  <a:pt x="88" y="29"/>
                  <a:pt x="89" y="26"/>
                </a:cubicBezTo>
                <a:cubicBezTo>
                  <a:pt x="90" y="24"/>
                  <a:pt x="90" y="21"/>
                  <a:pt x="92" y="20"/>
                </a:cubicBezTo>
                <a:cubicBezTo>
                  <a:pt x="91" y="22"/>
                  <a:pt x="90" y="23"/>
                  <a:pt x="91" y="24"/>
                </a:cubicBezTo>
                <a:cubicBezTo>
                  <a:pt x="92" y="22"/>
                  <a:pt x="94" y="21"/>
                  <a:pt x="95" y="20"/>
                </a:cubicBezTo>
                <a:cubicBezTo>
                  <a:pt x="95" y="18"/>
                  <a:pt x="97" y="14"/>
                  <a:pt x="98" y="14"/>
                </a:cubicBezTo>
                <a:cubicBezTo>
                  <a:pt x="98" y="16"/>
                  <a:pt x="97" y="17"/>
                  <a:pt x="97" y="19"/>
                </a:cubicBezTo>
                <a:cubicBezTo>
                  <a:pt x="99" y="18"/>
                  <a:pt x="102" y="15"/>
                  <a:pt x="105" y="15"/>
                </a:cubicBezTo>
                <a:cubicBezTo>
                  <a:pt x="107" y="13"/>
                  <a:pt x="111" y="12"/>
                  <a:pt x="113" y="11"/>
                </a:cubicBezTo>
                <a:cubicBezTo>
                  <a:pt x="112" y="12"/>
                  <a:pt x="111" y="13"/>
                  <a:pt x="110" y="14"/>
                </a:cubicBezTo>
                <a:cubicBezTo>
                  <a:pt x="113" y="13"/>
                  <a:pt x="117" y="14"/>
                  <a:pt x="121" y="13"/>
                </a:cubicBezTo>
                <a:cubicBezTo>
                  <a:pt x="125" y="12"/>
                  <a:pt x="128" y="10"/>
                  <a:pt x="131" y="10"/>
                </a:cubicBezTo>
                <a:cubicBezTo>
                  <a:pt x="126" y="16"/>
                  <a:pt x="115" y="14"/>
                  <a:pt x="108" y="16"/>
                </a:cubicBezTo>
                <a:cubicBezTo>
                  <a:pt x="110" y="18"/>
                  <a:pt x="114" y="19"/>
                  <a:pt x="115" y="21"/>
                </a:cubicBezTo>
                <a:cubicBezTo>
                  <a:pt x="112" y="20"/>
                  <a:pt x="109" y="18"/>
                  <a:pt x="105" y="17"/>
                </a:cubicBezTo>
                <a:cubicBezTo>
                  <a:pt x="103" y="17"/>
                  <a:pt x="101" y="19"/>
                  <a:pt x="98" y="20"/>
                </a:cubicBezTo>
                <a:cubicBezTo>
                  <a:pt x="101" y="21"/>
                  <a:pt x="104" y="22"/>
                  <a:pt x="106" y="23"/>
                </a:cubicBezTo>
                <a:cubicBezTo>
                  <a:pt x="103" y="24"/>
                  <a:pt x="99" y="21"/>
                  <a:pt x="96" y="22"/>
                </a:cubicBezTo>
                <a:cubicBezTo>
                  <a:pt x="94" y="23"/>
                  <a:pt x="92" y="25"/>
                  <a:pt x="91" y="28"/>
                </a:cubicBezTo>
                <a:cubicBezTo>
                  <a:pt x="93" y="27"/>
                  <a:pt x="97" y="26"/>
                  <a:pt x="99" y="28"/>
                </a:cubicBezTo>
                <a:cubicBezTo>
                  <a:pt x="95" y="27"/>
                  <a:pt x="92" y="29"/>
                  <a:pt x="89" y="30"/>
                </a:cubicBezTo>
                <a:cubicBezTo>
                  <a:pt x="87" y="32"/>
                  <a:pt x="85" y="35"/>
                  <a:pt x="85" y="38"/>
                </a:cubicBezTo>
                <a:cubicBezTo>
                  <a:pt x="85" y="37"/>
                  <a:pt x="86" y="36"/>
                  <a:pt x="86" y="35"/>
                </a:cubicBezTo>
                <a:cubicBezTo>
                  <a:pt x="88" y="34"/>
                  <a:pt x="89" y="32"/>
                  <a:pt x="92" y="31"/>
                </a:cubicBezTo>
                <a:cubicBezTo>
                  <a:pt x="94" y="31"/>
                  <a:pt x="97" y="31"/>
                  <a:pt x="99" y="30"/>
                </a:cubicBezTo>
                <a:cubicBezTo>
                  <a:pt x="101" y="29"/>
                  <a:pt x="102" y="26"/>
                  <a:pt x="105" y="26"/>
                </a:cubicBezTo>
                <a:cubicBezTo>
                  <a:pt x="110" y="30"/>
                  <a:pt x="116" y="27"/>
                  <a:pt x="117" y="21"/>
                </a:cubicBezTo>
                <a:cubicBezTo>
                  <a:pt x="119" y="19"/>
                  <a:pt x="123" y="20"/>
                  <a:pt x="125" y="19"/>
                </a:cubicBezTo>
                <a:cubicBezTo>
                  <a:pt x="130" y="17"/>
                  <a:pt x="132" y="13"/>
                  <a:pt x="134" y="10"/>
                </a:cubicBezTo>
                <a:cubicBezTo>
                  <a:pt x="131" y="9"/>
                  <a:pt x="129" y="7"/>
                  <a:pt x="125" y="7"/>
                </a:cubicBezTo>
                <a:close/>
                <a:moveTo>
                  <a:pt x="81" y="6"/>
                </a:moveTo>
                <a:cubicBezTo>
                  <a:pt x="78" y="12"/>
                  <a:pt x="79" y="22"/>
                  <a:pt x="80" y="29"/>
                </a:cubicBezTo>
                <a:cubicBezTo>
                  <a:pt x="81" y="23"/>
                  <a:pt x="80" y="16"/>
                  <a:pt x="82" y="11"/>
                </a:cubicBezTo>
                <a:cubicBezTo>
                  <a:pt x="82" y="9"/>
                  <a:pt x="84" y="8"/>
                  <a:pt x="82" y="6"/>
                </a:cubicBezTo>
                <a:cubicBezTo>
                  <a:pt x="82" y="5"/>
                  <a:pt x="82" y="6"/>
                  <a:pt x="81" y="6"/>
                </a:cubicBezTo>
                <a:close/>
                <a:moveTo>
                  <a:pt x="82" y="34"/>
                </a:moveTo>
                <a:cubicBezTo>
                  <a:pt x="82" y="36"/>
                  <a:pt x="83" y="33"/>
                  <a:pt x="82" y="32"/>
                </a:cubicBezTo>
                <a:cubicBezTo>
                  <a:pt x="82" y="33"/>
                  <a:pt x="82" y="33"/>
                  <a:pt x="82" y="34"/>
                </a:cubicBezTo>
                <a:close/>
                <a:moveTo>
                  <a:pt x="95" y="96"/>
                </a:moveTo>
                <a:cubicBezTo>
                  <a:pt x="97" y="97"/>
                  <a:pt x="91" y="104"/>
                  <a:pt x="89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0" y="104"/>
                  <a:pt x="92" y="105"/>
                  <a:pt x="93" y="106"/>
                </a:cubicBezTo>
                <a:cubicBezTo>
                  <a:pt x="100" y="106"/>
                  <a:pt x="105" y="104"/>
                  <a:pt x="109" y="101"/>
                </a:cubicBezTo>
                <a:cubicBezTo>
                  <a:pt x="111" y="99"/>
                  <a:pt x="112" y="98"/>
                  <a:pt x="113" y="97"/>
                </a:cubicBezTo>
                <a:cubicBezTo>
                  <a:pt x="115" y="95"/>
                  <a:pt x="117" y="90"/>
                  <a:pt x="117" y="87"/>
                </a:cubicBezTo>
                <a:cubicBezTo>
                  <a:pt x="118" y="87"/>
                  <a:pt x="118" y="86"/>
                  <a:pt x="119" y="86"/>
                </a:cubicBezTo>
                <a:cubicBezTo>
                  <a:pt x="121" y="78"/>
                  <a:pt x="124" y="69"/>
                  <a:pt x="123" y="60"/>
                </a:cubicBezTo>
                <a:cubicBezTo>
                  <a:pt x="123" y="53"/>
                  <a:pt x="121" y="45"/>
                  <a:pt x="116" y="42"/>
                </a:cubicBezTo>
                <a:cubicBezTo>
                  <a:pt x="110" y="38"/>
                  <a:pt x="101" y="34"/>
                  <a:pt x="93" y="36"/>
                </a:cubicBezTo>
                <a:cubicBezTo>
                  <a:pt x="89" y="37"/>
                  <a:pt x="85" y="39"/>
                  <a:pt x="83" y="42"/>
                </a:cubicBezTo>
                <a:cubicBezTo>
                  <a:pt x="81" y="42"/>
                  <a:pt x="80" y="43"/>
                  <a:pt x="78" y="44"/>
                </a:cubicBezTo>
                <a:cubicBezTo>
                  <a:pt x="76" y="43"/>
                  <a:pt x="75" y="43"/>
                  <a:pt x="73" y="44"/>
                </a:cubicBezTo>
                <a:cubicBezTo>
                  <a:pt x="72" y="42"/>
                  <a:pt x="70" y="43"/>
                  <a:pt x="70" y="40"/>
                </a:cubicBezTo>
                <a:cubicBezTo>
                  <a:pt x="71" y="40"/>
                  <a:pt x="71" y="40"/>
                  <a:pt x="72" y="39"/>
                </a:cubicBezTo>
                <a:cubicBezTo>
                  <a:pt x="73" y="42"/>
                  <a:pt x="78" y="42"/>
                  <a:pt x="80" y="41"/>
                </a:cubicBezTo>
                <a:cubicBezTo>
                  <a:pt x="81" y="40"/>
                  <a:pt x="80" y="39"/>
                  <a:pt x="79" y="37"/>
                </a:cubicBezTo>
                <a:cubicBezTo>
                  <a:pt x="78" y="38"/>
                  <a:pt x="76" y="37"/>
                  <a:pt x="74" y="37"/>
                </a:cubicBezTo>
                <a:cubicBezTo>
                  <a:pt x="67" y="35"/>
                  <a:pt x="57" y="36"/>
                  <a:pt x="52" y="40"/>
                </a:cubicBezTo>
                <a:cubicBezTo>
                  <a:pt x="51" y="41"/>
                  <a:pt x="50" y="42"/>
                  <a:pt x="49" y="42"/>
                </a:cubicBezTo>
                <a:cubicBezTo>
                  <a:pt x="43" y="49"/>
                  <a:pt x="42" y="65"/>
                  <a:pt x="44" y="74"/>
                </a:cubicBezTo>
                <a:cubicBezTo>
                  <a:pt x="46" y="81"/>
                  <a:pt x="49" y="90"/>
                  <a:pt x="55" y="95"/>
                </a:cubicBezTo>
                <a:cubicBezTo>
                  <a:pt x="60" y="100"/>
                  <a:pt x="64" y="104"/>
                  <a:pt x="71" y="106"/>
                </a:cubicBezTo>
                <a:cubicBezTo>
                  <a:pt x="74" y="106"/>
                  <a:pt x="77" y="105"/>
                  <a:pt x="80" y="105"/>
                </a:cubicBezTo>
                <a:cubicBezTo>
                  <a:pt x="76" y="102"/>
                  <a:pt x="73" y="99"/>
                  <a:pt x="71" y="94"/>
                </a:cubicBezTo>
                <a:cubicBezTo>
                  <a:pt x="75" y="97"/>
                  <a:pt x="77" y="102"/>
                  <a:pt x="82" y="103"/>
                </a:cubicBezTo>
                <a:cubicBezTo>
                  <a:pt x="85" y="103"/>
                  <a:pt x="87" y="103"/>
                  <a:pt x="90" y="101"/>
                </a:cubicBezTo>
                <a:cubicBezTo>
                  <a:pt x="92" y="100"/>
                  <a:pt x="94" y="95"/>
                  <a:pt x="95" y="96"/>
                </a:cubicBezTo>
                <a:close/>
                <a:moveTo>
                  <a:pt x="63" y="105"/>
                </a:moveTo>
                <a:cubicBezTo>
                  <a:pt x="62" y="103"/>
                  <a:pt x="60" y="102"/>
                  <a:pt x="58" y="100"/>
                </a:cubicBezTo>
                <a:cubicBezTo>
                  <a:pt x="58" y="100"/>
                  <a:pt x="58" y="100"/>
                  <a:pt x="57" y="100"/>
                </a:cubicBezTo>
                <a:cubicBezTo>
                  <a:pt x="57" y="100"/>
                  <a:pt x="57" y="101"/>
                  <a:pt x="56" y="100"/>
                </a:cubicBezTo>
                <a:cubicBezTo>
                  <a:pt x="49" y="103"/>
                  <a:pt x="43" y="104"/>
                  <a:pt x="35" y="106"/>
                </a:cubicBezTo>
                <a:cubicBezTo>
                  <a:pt x="32" y="106"/>
                  <a:pt x="28" y="107"/>
                  <a:pt x="25" y="107"/>
                </a:cubicBezTo>
                <a:cubicBezTo>
                  <a:pt x="21" y="108"/>
                  <a:pt x="14" y="109"/>
                  <a:pt x="11" y="112"/>
                </a:cubicBezTo>
                <a:cubicBezTo>
                  <a:pt x="22" y="115"/>
                  <a:pt x="39" y="117"/>
                  <a:pt x="50" y="116"/>
                </a:cubicBezTo>
                <a:cubicBezTo>
                  <a:pt x="53" y="117"/>
                  <a:pt x="57" y="117"/>
                  <a:pt x="62" y="117"/>
                </a:cubicBezTo>
                <a:cubicBezTo>
                  <a:pt x="69" y="118"/>
                  <a:pt x="78" y="119"/>
                  <a:pt x="86" y="120"/>
                </a:cubicBezTo>
                <a:cubicBezTo>
                  <a:pt x="100" y="121"/>
                  <a:pt x="115" y="123"/>
                  <a:pt x="129" y="124"/>
                </a:cubicBezTo>
                <a:cubicBezTo>
                  <a:pt x="132" y="124"/>
                  <a:pt x="135" y="124"/>
                  <a:pt x="137" y="124"/>
                </a:cubicBezTo>
                <a:cubicBezTo>
                  <a:pt x="139" y="124"/>
                  <a:pt x="140" y="124"/>
                  <a:pt x="140" y="123"/>
                </a:cubicBezTo>
                <a:cubicBezTo>
                  <a:pt x="141" y="123"/>
                  <a:pt x="141" y="123"/>
                  <a:pt x="142" y="123"/>
                </a:cubicBezTo>
                <a:cubicBezTo>
                  <a:pt x="154" y="117"/>
                  <a:pt x="168" y="113"/>
                  <a:pt x="179" y="106"/>
                </a:cubicBezTo>
                <a:cubicBezTo>
                  <a:pt x="180" y="106"/>
                  <a:pt x="180" y="105"/>
                  <a:pt x="181" y="106"/>
                </a:cubicBezTo>
                <a:cubicBezTo>
                  <a:pt x="190" y="100"/>
                  <a:pt x="199" y="95"/>
                  <a:pt x="208" y="90"/>
                </a:cubicBezTo>
                <a:cubicBezTo>
                  <a:pt x="206" y="91"/>
                  <a:pt x="204" y="89"/>
                  <a:pt x="201" y="90"/>
                </a:cubicBezTo>
                <a:cubicBezTo>
                  <a:pt x="197" y="89"/>
                  <a:pt x="193" y="90"/>
                  <a:pt x="189" y="90"/>
                </a:cubicBezTo>
                <a:cubicBezTo>
                  <a:pt x="187" y="90"/>
                  <a:pt x="186" y="89"/>
                  <a:pt x="184" y="89"/>
                </a:cubicBezTo>
                <a:cubicBezTo>
                  <a:pt x="182" y="88"/>
                  <a:pt x="180" y="89"/>
                  <a:pt x="178" y="88"/>
                </a:cubicBezTo>
                <a:cubicBezTo>
                  <a:pt x="174" y="88"/>
                  <a:pt x="172" y="88"/>
                  <a:pt x="169" y="88"/>
                </a:cubicBezTo>
                <a:cubicBezTo>
                  <a:pt x="167" y="88"/>
                  <a:pt x="165" y="88"/>
                  <a:pt x="163" y="88"/>
                </a:cubicBezTo>
                <a:cubicBezTo>
                  <a:pt x="154" y="87"/>
                  <a:pt x="141" y="84"/>
                  <a:pt x="132" y="85"/>
                </a:cubicBezTo>
                <a:cubicBezTo>
                  <a:pt x="132" y="85"/>
                  <a:pt x="130" y="85"/>
                  <a:pt x="130" y="85"/>
                </a:cubicBezTo>
                <a:cubicBezTo>
                  <a:pt x="126" y="85"/>
                  <a:pt x="124" y="87"/>
                  <a:pt x="120" y="88"/>
                </a:cubicBezTo>
                <a:cubicBezTo>
                  <a:pt x="117" y="95"/>
                  <a:pt x="114" y="102"/>
                  <a:pt x="108" y="105"/>
                </a:cubicBezTo>
                <a:cubicBezTo>
                  <a:pt x="103" y="108"/>
                  <a:pt x="96" y="109"/>
                  <a:pt x="90" y="106"/>
                </a:cubicBezTo>
                <a:cubicBezTo>
                  <a:pt x="90" y="108"/>
                  <a:pt x="91" y="108"/>
                  <a:pt x="91" y="109"/>
                </a:cubicBezTo>
                <a:cubicBezTo>
                  <a:pt x="91" y="109"/>
                  <a:pt x="91" y="110"/>
                  <a:pt x="90" y="110"/>
                </a:cubicBezTo>
                <a:cubicBezTo>
                  <a:pt x="88" y="111"/>
                  <a:pt x="87" y="109"/>
                  <a:pt x="85" y="110"/>
                </a:cubicBezTo>
                <a:cubicBezTo>
                  <a:pt x="83" y="110"/>
                  <a:pt x="82" y="113"/>
                  <a:pt x="79" y="112"/>
                </a:cubicBezTo>
                <a:cubicBezTo>
                  <a:pt x="79" y="110"/>
                  <a:pt x="78" y="109"/>
                  <a:pt x="78" y="108"/>
                </a:cubicBezTo>
                <a:cubicBezTo>
                  <a:pt x="72" y="109"/>
                  <a:pt x="68" y="106"/>
                  <a:pt x="63" y="105"/>
                </a:cubicBezTo>
                <a:close/>
                <a:moveTo>
                  <a:pt x="183" y="131"/>
                </a:moveTo>
                <a:cubicBezTo>
                  <a:pt x="185" y="129"/>
                  <a:pt x="187" y="127"/>
                  <a:pt x="190" y="126"/>
                </a:cubicBezTo>
                <a:cubicBezTo>
                  <a:pt x="195" y="123"/>
                  <a:pt x="200" y="120"/>
                  <a:pt x="204" y="117"/>
                </a:cubicBezTo>
                <a:cubicBezTo>
                  <a:pt x="208" y="114"/>
                  <a:pt x="214" y="111"/>
                  <a:pt x="217" y="108"/>
                </a:cubicBezTo>
                <a:cubicBezTo>
                  <a:pt x="221" y="103"/>
                  <a:pt x="221" y="92"/>
                  <a:pt x="213" y="91"/>
                </a:cubicBezTo>
                <a:cubicBezTo>
                  <a:pt x="213" y="90"/>
                  <a:pt x="212" y="91"/>
                  <a:pt x="212" y="92"/>
                </a:cubicBezTo>
                <a:cubicBezTo>
                  <a:pt x="209" y="92"/>
                  <a:pt x="207" y="93"/>
                  <a:pt x="205" y="95"/>
                </a:cubicBezTo>
                <a:cubicBezTo>
                  <a:pt x="203" y="96"/>
                  <a:pt x="201" y="96"/>
                  <a:pt x="200" y="97"/>
                </a:cubicBezTo>
                <a:cubicBezTo>
                  <a:pt x="182" y="108"/>
                  <a:pt x="163" y="116"/>
                  <a:pt x="143" y="124"/>
                </a:cubicBezTo>
                <a:cubicBezTo>
                  <a:pt x="148" y="130"/>
                  <a:pt x="151" y="143"/>
                  <a:pt x="148" y="151"/>
                </a:cubicBezTo>
                <a:cubicBezTo>
                  <a:pt x="158" y="145"/>
                  <a:pt x="171" y="137"/>
                  <a:pt x="183" y="131"/>
                </a:cubicBezTo>
                <a:close/>
                <a:moveTo>
                  <a:pt x="85" y="107"/>
                </a:moveTo>
                <a:cubicBezTo>
                  <a:pt x="86" y="107"/>
                  <a:pt x="87" y="108"/>
                  <a:pt x="88" y="107"/>
                </a:cubicBezTo>
                <a:cubicBezTo>
                  <a:pt x="87" y="107"/>
                  <a:pt x="87" y="107"/>
                  <a:pt x="87" y="106"/>
                </a:cubicBezTo>
                <a:cubicBezTo>
                  <a:pt x="86" y="106"/>
                  <a:pt x="86" y="106"/>
                  <a:pt x="85" y="107"/>
                </a:cubicBezTo>
                <a:close/>
                <a:moveTo>
                  <a:pt x="80" y="107"/>
                </a:moveTo>
                <a:cubicBezTo>
                  <a:pt x="80" y="107"/>
                  <a:pt x="80" y="108"/>
                  <a:pt x="80" y="108"/>
                </a:cubicBezTo>
                <a:cubicBezTo>
                  <a:pt x="80" y="108"/>
                  <a:pt x="80" y="109"/>
                  <a:pt x="81" y="110"/>
                </a:cubicBezTo>
                <a:cubicBezTo>
                  <a:pt x="82" y="109"/>
                  <a:pt x="83" y="108"/>
                  <a:pt x="84" y="107"/>
                </a:cubicBezTo>
                <a:cubicBezTo>
                  <a:pt x="83" y="108"/>
                  <a:pt x="82" y="107"/>
                  <a:pt x="80" y="107"/>
                </a:cubicBezTo>
                <a:close/>
                <a:moveTo>
                  <a:pt x="229" y="109"/>
                </a:moveTo>
                <a:cubicBezTo>
                  <a:pt x="226" y="108"/>
                  <a:pt x="222" y="109"/>
                  <a:pt x="219" y="109"/>
                </a:cubicBezTo>
                <a:cubicBezTo>
                  <a:pt x="216" y="113"/>
                  <a:pt x="211" y="115"/>
                  <a:pt x="207" y="117"/>
                </a:cubicBezTo>
                <a:cubicBezTo>
                  <a:pt x="204" y="119"/>
                  <a:pt x="201" y="121"/>
                  <a:pt x="199" y="123"/>
                </a:cubicBezTo>
                <a:cubicBezTo>
                  <a:pt x="193" y="127"/>
                  <a:pt x="187" y="130"/>
                  <a:pt x="181" y="134"/>
                </a:cubicBezTo>
                <a:cubicBezTo>
                  <a:pt x="170" y="140"/>
                  <a:pt x="158" y="148"/>
                  <a:pt x="146" y="154"/>
                </a:cubicBezTo>
                <a:cubicBezTo>
                  <a:pt x="144" y="154"/>
                  <a:pt x="143" y="155"/>
                  <a:pt x="142" y="155"/>
                </a:cubicBezTo>
                <a:cubicBezTo>
                  <a:pt x="142" y="155"/>
                  <a:pt x="142" y="154"/>
                  <a:pt x="142" y="155"/>
                </a:cubicBezTo>
                <a:cubicBezTo>
                  <a:pt x="139" y="153"/>
                  <a:pt x="137" y="154"/>
                  <a:pt x="133" y="154"/>
                </a:cubicBezTo>
                <a:cubicBezTo>
                  <a:pt x="130" y="153"/>
                  <a:pt x="127" y="152"/>
                  <a:pt x="125" y="152"/>
                </a:cubicBezTo>
                <a:cubicBezTo>
                  <a:pt x="121" y="151"/>
                  <a:pt x="118" y="151"/>
                  <a:pt x="115" y="151"/>
                </a:cubicBezTo>
                <a:cubicBezTo>
                  <a:pt x="104" y="148"/>
                  <a:pt x="95" y="148"/>
                  <a:pt x="85" y="147"/>
                </a:cubicBezTo>
                <a:cubicBezTo>
                  <a:pt x="78" y="146"/>
                  <a:pt x="72" y="145"/>
                  <a:pt x="65" y="144"/>
                </a:cubicBezTo>
                <a:cubicBezTo>
                  <a:pt x="51" y="142"/>
                  <a:pt x="38" y="140"/>
                  <a:pt x="24" y="138"/>
                </a:cubicBezTo>
                <a:cubicBezTo>
                  <a:pt x="20" y="141"/>
                  <a:pt x="15" y="143"/>
                  <a:pt x="11" y="145"/>
                </a:cubicBezTo>
                <a:cubicBezTo>
                  <a:pt x="8" y="146"/>
                  <a:pt x="4" y="146"/>
                  <a:pt x="4" y="149"/>
                </a:cubicBezTo>
                <a:cubicBezTo>
                  <a:pt x="16" y="148"/>
                  <a:pt x="30" y="151"/>
                  <a:pt x="43" y="152"/>
                </a:cubicBezTo>
                <a:cubicBezTo>
                  <a:pt x="60" y="153"/>
                  <a:pt x="77" y="155"/>
                  <a:pt x="93" y="158"/>
                </a:cubicBezTo>
                <a:cubicBezTo>
                  <a:pt x="100" y="159"/>
                  <a:pt x="107" y="159"/>
                  <a:pt x="113" y="160"/>
                </a:cubicBezTo>
                <a:cubicBezTo>
                  <a:pt x="121" y="160"/>
                  <a:pt x="128" y="160"/>
                  <a:pt x="135" y="161"/>
                </a:cubicBezTo>
                <a:cubicBezTo>
                  <a:pt x="137" y="162"/>
                  <a:pt x="139" y="162"/>
                  <a:pt x="142" y="163"/>
                </a:cubicBezTo>
                <a:cubicBezTo>
                  <a:pt x="144" y="163"/>
                  <a:pt x="145" y="162"/>
                  <a:pt x="147" y="163"/>
                </a:cubicBezTo>
                <a:cubicBezTo>
                  <a:pt x="148" y="162"/>
                  <a:pt x="150" y="159"/>
                  <a:pt x="153" y="161"/>
                </a:cubicBezTo>
                <a:cubicBezTo>
                  <a:pt x="158" y="157"/>
                  <a:pt x="164" y="153"/>
                  <a:pt x="170" y="150"/>
                </a:cubicBezTo>
                <a:cubicBezTo>
                  <a:pt x="175" y="146"/>
                  <a:pt x="181" y="142"/>
                  <a:pt x="187" y="139"/>
                </a:cubicBezTo>
                <a:cubicBezTo>
                  <a:pt x="192" y="135"/>
                  <a:pt x="198" y="131"/>
                  <a:pt x="204" y="128"/>
                </a:cubicBezTo>
                <a:cubicBezTo>
                  <a:pt x="210" y="124"/>
                  <a:pt x="214" y="120"/>
                  <a:pt x="220" y="116"/>
                </a:cubicBezTo>
                <a:cubicBezTo>
                  <a:pt x="222" y="114"/>
                  <a:pt x="224" y="112"/>
                  <a:pt x="227" y="112"/>
                </a:cubicBezTo>
                <a:cubicBezTo>
                  <a:pt x="228" y="113"/>
                  <a:pt x="226" y="114"/>
                  <a:pt x="225" y="115"/>
                </a:cubicBezTo>
                <a:cubicBezTo>
                  <a:pt x="232" y="121"/>
                  <a:pt x="231" y="133"/>
                  <a:pt x="229" y="143"/>
                </a:cubicBezTo>
                <a:cubicBezTo>
                  <a:pt x="237" y="135"/>
                  <a:pt x="236" y="117"/>
                  <a:pt x="229" y="109"/>
                </a:cubicBezTo>
                <a:close/>
                <a:moveTo>
                  <a:pt x="71" y="120"/>
                </a:moveTo>
                <a:cubicBezTo>
                  <a:pt x="52" y="118"/>
                  <a:pt x="32" y="119"/>
                  <a:pt x="15" y="115"/>
                </a:cubicBezTo>
                <a:cubicBezTo>
                  <a:pt x="15" y="115"/>
                  <a:pt x="15" y="115"/>
                  <a:pt x="14" y="115"/>
                </a:cubicBezTo>
                <a:cubicBezTo>
                  <a:pt x="15" y="119"/>
                  <a:pt x="20" y="115"/>
                  <a:pt x="23" y="118"/>
                </a:cubicBezTo>
                <a:cubicBezTo>
                  <a:pt x="20" y="119"/>
                  <a:pt x="16" y="117"/>
                  <a:pt x="15" y="120"/>
                </a:cubicBezTo>
                <a:cubicBezTo>
                  <a:pt x="17" y="120"/>
                  <a:pt x="19" y="121"/>
                  <a:pt x="21" y="122"/>
                </a:cubicBezTo>
                <a:cubicBezTo>
                  <a:pt x="24" y="122"/>
                  <a:pt x="26" y="122"/>
                  <a:pt x="28" y="124"/>
                </a:cubicBezTo>
                <a:cubicBezTo>
                  <a:pt x="23" y="124"/>
                  <a:pt x="19" y="121"/>
                  <a:pt x="15" y="123"/>
                </a:cubicBezTo>
                <a:cubicBezTo>
                  <a:pt x="15" y="124"/>
                  <a:pt x="15" y="124"/>
                  <a:pt x="14" y="125"/>
                </a:cubicBezTo>
                <a:cubicBezTo>
                  <a:pt x="21" y="126"/>
                  <a:pt x="27" y="126"/>
                  <a:pt x="34" y="127"/>
                </a:cubicBezTo>
                <a:cubicBezTo>
                  <a:pt x="39" y="128"/>
                  <a:pt x="43" y="130"/>
                  <a:pt x="48" y="131"/>
                </a:cubicBezTo>
                <a:cubicBezTo>
                  <a:pt x="53" y="132"/>
                  <a:pt x="59" y="132"/>
                  <a:pt x="64" y="134"/>
                </a:cubicBezTo>
                <a:cubicBezTo>
                  <a:pt x="48" y="132"/>
                  <a:pt x="29" y="126"/>
                  <a:pt x="13" y="127"/>
                </a:cubicBezTo>
                <a:cubicBezTo>
                  <a:pt x="13" y="128"/>
                  <a:pt x="13" y="128"/>
                  <a:pt x="13" y="129"/>
                </a:cubicBezTo>
                <a:cubicBezTo>
                  <a:pt x="19" y="130"/>
                  <a:pt x="24" y="132"/>
                  <a:pt x="30" y="133"/>
                </a:cubicBezTo>
                <a:cubicBezTo>
                  <a:pt x="45" y="136"/>
                  <a:pt x="61" y="137"/>
                  <a:pt x="76" y="140"/>
                </a:cubicBezTo>
                <a:cubicBezTo>
                  <a:pt x="82" y="141"/>
                  <a:pt x="89" y="141"/>
                  <a:pt x="95" y="142"/>
                </a:cubicBezTo>
                <a:cubicBezTo>
                  <a:pt x="111" y="143"/>
                  <a:pt x="125" y="145"/>
                  <a:pt x="139" y="148"/>
                </a:cubicBezTo>
                <a:cubicBezTo>
                  <a:pt x="138" y="147"/>
                  <a:pt x="138" y="144"/>
                  <a:pt x="138" y="144"/>
                </a:cubicBezTo>
                <a:cubicBezTo>
                  <a:pt x="127" y="142"/>
                  <a:pt x="113" y="141"/>
                  <a:pt x="103" y="138"/>
                </a:cubicBezTo>
                <a:cubicBezTo>
                  <a:pt x="113" y="140"/>
                  <a:pt x="128" y="141"/>
                  <a:pt x="138" y="142"/>
                </a:cubicBezTo>
                <a:cubicBezTo>
                  <a:pt x="138" y="140"/>
                  <a:pt x="138" y="140"/>
                  <a:pt x="138" y="139"/>
                </a:cubicBezTo>
                <a:cubicBezTo>
                  <a:pt x="133" y="140"/>
                  <a:pt x="127" y="138"/>
                  <a:pt x="123" y="137"/>
                </a:cubicBezTo>
                <a:cubicBezTo>
                  <a:pt x="126" y="136"/>
                  <a:pt x="131" y="138"/>
                  <a:pt x="136" y="138"/>
                </a:cubicBezTo>
                <a:cubicBezTo>
                  <a:pt x="136" y="136"/>
                  <a:pt x="137" y="134"/>
                  <a:pt x="138" y="133"/>
                </a:cubicBezTo>
                <a:cubicBezTo>
                  <a:pt x="131" y="130"/>
                  <a:pt x="122" y="132"/>
                  <a:pt x="115" y="131"/>
                </a:cubicBezTo>
                <a:cubicBezTo>
                  <a:pt x="108" y="130"/>
                  <a:pt x="100" y="128"/>
                  <a:pt x="93" y="126"/>
                </a:cubicBezTo>
                <a:cubicBezTo>
                  <a:pt x="103" y="127"/>
                  <a:pt x="112" y="130"/>
                  <a:pt x="122" y="130"/>
                </a:cubicBezTo>
                <a:cubicBezTo>
                  <a:pt x="126" y="130"/>
                  <a:pt x="131" y="130"/>
                  <a:pt x="135" y="130"/>
                </a:cubicBezTo>
                <a:cubicBezTo>
                  <a:pt x="136" y="130"/>
                  <a:pt x="138" y="131"/>
                  <a:pt x="139" y="129"/>
                </a:cubicBezTo>
                <a:cubicBezTo>
                  <a:pt x="139" y="128"/>
                  <a:pt x="137" y="127"/>
                  <a:pt x="137" y="126"/>
                </a:cubicBezTo>
                <a:cubicBezTo>
                  <a:pt x="115" y="125"/>
                  <a:pt x="93" y="122"/>
                  <a:pt x="71" y="120"/>
                </a:cubicBezTo>
                <a:close/>
                <a:moveTo>
                  <a:pt x="226" y="146"/>
                </a:moveTo>
                <a:cubicBezTo>
                  <a:pt x="225" y="144"/>
                  <a:pt x="227" y="144"/>
                  <a:pt x="227" y="142"/>
                </a:cubicBezTo>
                <a:cubicBezTo>
                  <a:pt x="228" y="140"/>
                  <a:pt x="228" y="136"/>
                  <a:pt x="229" y="133"/>
                </a:cubicBezTo>
                <a:cubicBezTo>
                  <a:pt x="229" y="125"/>
                  <a:pt x="228" y="119"/>
                  <a:pt x="223" y="116"/>
                </a:cubicBezTo>
                <a:cubicBezTo>
                  <a:pt x="221" y="117"/>
                  <a:pt x="219" y="119"/>
                  <a:pt x="217" y="120"/>
                </a:cubicBezTo>
                <a:cubicBezTo>
                  <a:pt x="222" y="128"/>
                  <a:pt x="224" y="140"/>
                  <a:pt x="221" y="149"/>
                </a:cubicBezTo>
                <a:cubicBezTo>
                  <a:pt x="223" y="148"/>
                  <a:pt x="224" y="147"/>
                  <a:pt x="226" y="146"/>
                </a:cubicBezTo>
                <a:close/>
                <a:moveTo>
                  <a:pt x="220" y="139"/>
                </a:moveTo>
                <a:cubicBezTo>
                  <a:pt x="220" y="132"/>
                  <a:pt x="219" y="125"/>
                  <a:pt x="216" y="122"/>
                </a:cubicBezTo>
                <a:cubicBezTo>
                  <a:pt x="200" y="133"/>
                  <a:pt x="183" y="143"/>
                  <a:pt x="167" y="154"/>
                </a:cubicBezTo>
                <a:cubicBezTo>
                  <a:pt x="171" y="162"/>
                  <a:pt x="174" y="173"/>
                  <a:pt x="173" y="183"/>
                </a:cubicBezTo>
                <a:cubicBezTo>
                  <a:pt x="189" y="173"/>
                  <a:pt x="203" y="162"/>
                  <a:pt x="219" y="151"/>
                </a:cubicBezTo>
                <a:cubicBezTo>
                  <a:pt x="219" y="148"/>
                  <a:pt x="221" y="143"/>
                  <a:pt x="220" y="139"/>
                </a:cubicBezTo>
                <a:close/>
                <a:moveTo>
                  <a:pt x="145" y="144"/>
                </a:moveTo>
                <a:cubicBezTo>
                  <a:pt x="145" y="146"/>
                  <a:pt x="143" y="148"/>
                  <a:pt x="143" y="151"/>
                </a:cubicBezTo>
                <a:cubicBezTo>
                  <a:pt x="146" y="150"/>
                  <a:pt x="147" y="147"/>
                  <a:pt x="147" y="144"/>
                </a:cubicBezTo>
                <a:cubicBezTo>
                  <a:pt x="148" y="138"/>
                  <a:pt x="146" y="132"/>
                  <a:pt x="144" y="128"/>
                </a:cubicBezTo>
                <a:cubicBezTo>
                  <a:pt x="143" y="128"/>
                  <a:pt x="142" y="127"/>
                  <a:pt x="142" y="126"/>
                </a:cubicBezTo>
                <a:cubicBezTo>
                  <a:pt x="140" y="127"/>
                  <a:pt x="140" y="126"/>
                  <a:pt x="139" y="126"/>
                </a:cubicBezTo>
                <a:cubicBezTo>
                  <a:pt x="141" y="132"/>
                  <a:pt x="145" y="137"/>
                  <a:pt x="145" y="144"/>
                </a:cubicBezTo>
                <a:close/>
                <a:moveTo>
                  <a:pt x="135" y="149"/>
                </a:moveTo>
                <a:cubicBezTo>
                  <a:pt x="127" y="147"/>
                  <a:pt x="119" y="146"/>
                  <a:pt x="111" y="145"/>
                </a:cubicBezTo>
                <a:cubicBezTo>
                  <a:pt x="106" y="144"/>
                  <a:pt x="101" y="144"/>
                  <a:pt x="97" y="144"/>
                </a:cubicBezTo>
                <a:cubicBezTo>
                  <a:pt x="87" y="143"/>
                  <a:pt x="78" y="141"/>
                  <a:pt x="67" y="140"/>
                </a:cubicBezTo>
                <a:cubicBezTo>
                  <a:pt x="53" y="139"/>
                  <a:pt x="39" y="137"/>
                  <a:pt x="24" y="134"/>
                </a:cubicBezTo>
                <a:cubicBezTo>
                  <a:pt x="19" y="133"/>
                  <a:pt x="10" y="129"/>
                  <a:pt x="8" y="133"/>
                </a:cubicBezTo>
                <a:cubicBezTo>
                  <a:pt x="27" y="138"/>
                  <a:pt x="48" y="140"/>
                  <a:pt x="69" y="142"/>
                </a:cubicBezTo>
                <a:cubicBezTo>
                  <a:pt x="74" y="143"/>
                  <a:pt x="79" y="144"/>
                  <a:pt x="84" y="145"/>
                </a:cubicBezTo>
                <a:cubicBezTo>
                  <a:pt x="89" y="145"/>
                  <a:pt x="94" y="146"/>
                  <a:pt x="99" y="146"/>
                </a:cubicBezTo>
                <a:cubicBezTo>
                  <a:pt x="106" y="147"/>
                  <a:pt x="114" y="149"/>
                  <a:pt x="121" y="150"/>
                </a:cubicBezTo>
                <a:cubicBezTo>
                  <a:pt x="126" y="150"/>
                  <a:pt x="133" y="151"/>
                  <a:pt x="136" y="151"/>
                </a:cubicBezTo>
                <a:cubicBezTo>
                  <a:pt x="137" y="152"/>
                  <a:pt x="139" y="152"/>
                  <a:pt x="140" y="151"/>
                </a:cubicBezTo>
                <a:cubicBezTo>
                  <a:pt x="139" y="150"/>
                  <a:pt x="137" y="149"/>
                  <a:pt x="135" y="149"/>
                </a:cubicBezTo>
                <a:close/>
                <a:moveTo>
                  <a:pt x="141" y="165"/>
                </a:moveTo>
                <a:cubicBezTo>
                  <a:pt x="136" y="165"/>
                  <a:pt x="132" y="163"/>
                  <a:pt x="128" y="162"/>
                </a:cubicBezTo>
                <a:cubicBezTo>
                  <a:pt x="121" y="162"/>
                  <a:pt x="110" y="162"/>
                  <a:pt x="101" y="161"/>
                </a:cubicBezTo>
                <a:cubicBezTo>
                  <a:pt x="93" y="160"/>
                  <a:pt x="84" y="158"/>
                  <a:pt x="76" y="158"/>
                </a:cubicBezTo>
                <a:cubicBezTo>
                  <a:pt x="67" y="157"/>
                  <a:pt x="58" y="155"/>
                  <a:pt x="48" y="155"/>
                </a:cubicBezTo>
                <a:cubicBezTo>
                  <a:pt x="44" y="154"/>
                  <a:pt x="41" y="154"/>
                  <a:pt x="37" y="154"/>
                </a:cubicBezTo>
                <a:cubicBezTo>
                  <a:pt x="30" y="153"/>
                  <a:pt x="21" y="151"/>
                  <a:pt x="12" y="151"/>
                </a:cubicBezTo>
                <a:cubicBezTo>
                  <a:pt x="11" y="152"/>
                  <a:pt x="11" y="152"/>
                  <a:pt x="10" y="153"/>
                </a:cubicBezTo>
                <a:cubicBezTo>
                  <a:pt x="10" y="156"/>
                  <a:pt x="13" y="155"/>
                  <a:pt x="15" y="155"/>
                </a:cubicBezTo>
                <a:cubicBezTo>
                  <a:pt x="17" y="155"/>
                  <a:pt x="20" y="155"/>
                  <a:pt x="22" y="155"/>
                </a:cubicBezTo>
                <a:cubicBezTo>
                  <a:pt x="26" y="155"/>
                  <a:pt x="30" y="155"/>
                  <a:pt x="32" y="157"/>
                </a:cubicBezTo>
                <a:cubicBezTo>
                  <a:pt x="26" y="157"/>
                  <a:pt x="18" y="156"/>
                  <a:pt x="13" y="157"/>
                </a:cubicBezTo>
                <a:cubicBezTo>
                  <a:pt x="17" y="158"/>
                  <a:pt x="24" y="157"/>
                  <a:pt x="28" y="160"/>
                </a:cubicBezTo>
                <a:cubicBezTo>
                  <a:pt x="23" y="160"/>
                  <a:pt x="19" y="159"/>
                  <a:pt x="11" y="159"/>
                </a:cubicBezTo>
                <a:cubicBezTo>
                  <a:pt x="10" y="161"/>
                  <a:pt x="11" y="164"/>
                  <a:pt x="12" y="166"/>
                </a:cubicBezTo>
                <a:cubicBezTo>
                  <a:pt x="29" y="168"/>
                  <a:pt x="43" y="171"/>
                  <a:pt x="59" y="174"/>
                </a:cubicBezTo>
                <a:cubicBezTo>
                  <a:pt x="43" y="172"/>
                  <a:pt x="28" y="169"/>
                  <a:pt x="10" y="168"/>
                </a:cubicBezTo>
                <a:cubicBezTo>
                  <a:pt x="7" y="170"/>
                  <a:pt x="11" y="173"/>
                  <a:pt x="10" y="175"/>
                </a:cubicBezTo>
                <a:cubicBezTo>
                  <a:pt x="16" y="176"/>
                  <a:pt x="21" y="177"/>
                  <a:pt x="26" y="178"/>
                </a:cubicBezTo>
                <a:cubicBezTo>
                  <a:pt x="42" y="182"/>
                  <a:pt x="56" y="185"/>
                  <a:pt x="72" y="186"/>
                </a:cubicBezTo>
                <a:cubicBezTo>
                  <a:pt x="93" y="187"/>
                  <a:pt x="113" y="191"/>
                  <a:pt x="136" y="193"/>
                </a:cubicBezTo>
                <a:cubicBezTo>
                  <a:pt x="138" y="194"/>
                  <a:pt x="142" y="194"/>
                  <a:pt x="144" y="194"/>
                </a:cubicBezTo>
                <a:cubicBezTo>
                  <a:pt x="144" y="193"/>
                  <a:pt x="142" y="192"/>
                  <a:pt x="142" y="189"/>
                </a:cubicBezTo>
                <a:cubicBezTo>
                  <a:pt x="129" y="187"/>
                  <a:pt x="112" y="185"/>
                  <a:pt x="98" y="182"/>
                </a:cubicBezTo>
                <a:cubicBezTo>
                  <a:pt x="95" y="182"/>
                  <a:pt x="91" y="181"/>
                  <a:pt x="88" y="180"/>
                </a:cubicBezTo>
                <a:cubicBezTo>
                  <a:pt x="108" y="182"/>
                  <a:pt x="125" y="186"/>
                  <a:pt x="143" y="187"/>
                </a:cubicBezTo>
                <a:cubicBezTo>
                  <a:pt x="141" y="182"/>
                  <a:pt x="145" y="180"/>
                  <a:pt x="144" y="175"/>
                </a:cubicBezTo>
                <a:cubicBezTo>
                  <a:pt x="140" y="175"/>
                  <a:pt x="136" y="175"/>
                  <a:pt x="131" y="174"/>
                </a:cubicBezTo>
                <a:cubicBezTo>
                  <a:pt x="127" y="174"/>
                  <a:pt x="123" y="172"/>
                  <a:pt x="120" y="172"/>
                </a:cubicBezTo>
                <a:cubicBezTo>
                  <a:pt x="118" y="172"/>
                  <a:pt x="115" y="173"/>
                  <a:pt x="115" y="171"/>
                </a:cubicBezTo>
                <a:cubicBezTo>
                  <a:pt x="120" y="170"/>
                  <a:pt x="127" y="173"/>
                  <a:pt x="133" y="173"/>
                </a:cubicBezTo>
                <a:cubicBezTo>
                  <a:pt x="137" y="173"/>
                  <a:pt x="141" y="173"/>
                  <a:pt x="144" y="174"/>
                </a:cubicBezTo>
                <a:cubicBezTo>
                  <a:pt x="145" y="172"/>
                  <a:pt x="146" y="172"/>
                  <a:pt x="145" y="171"/>
                </a:cubicBezTo>
                <a:cubicBezTo>
                  <a:pt x="141" y="170"/>
                  <a:pt x="137" y="170"/>
                  <a:pt x="132" y="170"/>
                </a:cubicBezTo>
                <a:cubicBezTo>
                  <a:pt x="127" y="170"/>
                  <a:pt x="123" y="169"/>
                  <a:pt x="118" y="169"/>
                </a:cubicBezTo>
                <a:cubicBezTo>
                  <a:pt x="102" y="167"/>
                  <a:pt x="87" y="167"/>
                  <a:pt x="74" y="163"/>
                </a:cubicBezTo>
                <a:cubicBezTo>
                  <a:pt x="87" y="164"/>
                  <a:pt x="101" y="166"/>
                  <a:pt x="115" y="167"/>
                </a:cubicBezTo>
                <a:cubicBezTo>
                  <a:pt x="126" y="167"/>
                  <a:pt x="135" y="169"/>
                  <a:pt x="145" y="168"/>
                </a:cubicBezTo>
                <a:cubicBezTo>
                  <a:pt x="145" y="167"/>
                  <a:pt x="145" y="167"/>
                  <a:pt x="145" y="165"/>
                </a:cubicBezTo>
                <a:cubicBezTo>
                  <a:pt x="143" y="165"/>
                  <a:pt x="142" y="165"/>
                  <a:pt x="141" y="165"/>
                </a:cubicBezTo>
                <a:close/>
                <a:moveTo>
                  <a:pt x="170" y="185"/>
                </a:moveTo>
                <a:cubicBezTo>
                  <a:pt x="172" y="174"/>
                  <a:pt x="170" y="162"/>
                  <a:pt x="165" y="155"/>
                </a:cubicBezTo>
                <a:cubicBezTo>
                  <a:pt x="164" y="156"/>
                  <a:pt x="163" y="156"/>
                  <a:pt x="162" y="156"/>
                </a:cubicBezTo>
                <a:cubicBezTo>
                  <a:pt x="165" y="168"/>
                  <a:pt x="168" y="177"/>
                  <a:pt x="165" y="189"/>
                </a:cubicBezTo>
                <a:cubicBezTo>
                  <a:pt x="167" y="188"/>
                  <a:pt x="169" y="187"/>
                  <a:pt x="170" y="185"/>
                </a:cubicBezTo>
                <a:close/>
                <a:moveTo>
                  <a:pt x="162" y="192"/>
                </a:moveTo>
                <a:cubicBezTo>
                  <a:pt x="163" y="190"/>
                  <a:pt x="164" y="187"/>
                  <a:pt x="164" y="186"/>
                </a:cubicBezTo>
                <a:cubicBezTo>
                  <a:pt x="165" y="177"/>
                  <a:pt x="163" y="165"/>
                  <a:pt x="160" y="158"/>
                </a:cubicBezTo>
                <a:cubicBezTo>
                  <a:pt x="157" y="160"/>
                  <a:pt x="154" y="162"/>
                  <a:pt x="151" y="164"/>
                </a:cubicBezTo>
                <a:cubicBezTo>
                  <a:pt x="155" y="175"/>
                  <a:pt x="155" y="188"/>
                  <a:pt x="152" y="198"/>
                </a:cubicBezTo>
                <a:cubicBezTo>
                  <a:pt x="154" y="195"/>
                  <a:pt x="160" y="194"/>
                  <a:pt x="162" y="192"/>
                </a:cubicBezTo>
                <a:close/>
                <a:moveTo>
                  <a:pt x="150" y="197"/>
                </a:moveTo>
                <a:cubicBezTo>
                  <a:pt x="154" y="187"/>
                  <a:pt x="153" y="172"/>
                  <a:pt x="149" y="165"/>
                </a:cubicBezTo>
                <a:cubicBezTo>
                  <a:pt x="149" y="165"/>
                  <a:pt x="149" y="164"/>
                  <a:pt x="148" y="165"/>
                </a:cubicBezTo>
                <a:cubicBezTo>
                  <a:pt x="146" y="165"/>
                  <a:pt x="147" y="168"/>
                  <a:pt x="147" y="170"/>
                </a:cubicBezTo>
                <a:cubicBezTo>
                  <a:pt x="147" y="173"/>
                  <a:pt x="147" y="176"/>
                  <a:pt x="148" y="179"/>
                </a:cubicBezTo>
                <a:cubicBezTo>
                  <a:pt x="148" y="183"/>
                  <a:pt x="148" y="187"/>
                  <a:pt x="147" y="190"/>
                </a:cubicBezTo>
                <a:cubicBezTo>
                  <a:pt x="147" y="194"/>
                  <a:pt x="145" y="198"/>
                  <a:pt x="146" y="200"/>
                </a:cubicBezTo>
                <a:cubicBezTo>
                  <a:pt x="148" y="201"/>
                  <a:pt x="149" y="198"/>
                  <a:pt x="150" y="197"/>
                </a:cubicBezTo>
                <a:close/>
                <a:moveTo>
                  <a:pt x="144" y="197"/>
                </a:moveTo>
                <a:cubicBezTo>
                  <a:pt x="142" y="196"/>
                  <a:pt x="140" y="196"/>
                  <a:pt x="138" y="196"/>
                </a:cubicBezTo>
                <a:cubicBezTo>
                  <a:pt x="137" y="196"/>
                  <a:pt x="136" y="195"/>
                  <a:pt x="135" y="195"/>
                </a:cubicBezTo>
                <a:cubicBezTo>
                  <a:pt x="132" y="194"/>
                  <a:pt x="129" y="194"/>
                  <a:pt x="127" y="194"/>
                </a:cubicBezTo>
                <a:cubicBezTo>
                  <a:pt x="118" y="194"/>
                  <a:pt x="108" y="191"/>
                  <a:pt x="99" y="191"/>
                </a:cubicBezTo>
                <a:cubicBezTo>
                  <a:pt x="96" y="191"/>
                  <a:pt x="93" y="190"/>
                  <a:pt x="89" y="189"/>
                </a:cubicBezTo>
                <a:cubicBezTo>
                  <a:pt x="77" y="188"/>
                  <a:pt x="65" y="188"/>
                  <a:pt x="53" y="186"/>
                </a:cubicBezTo>
                <a:cubicBezTo>
                  <a:pt x="44" y="185"/>
                  <a:pt x="34" y="182"/>
                  <a:pt x="26" y="180"/>
                </a:cubicBezTo>
                <a:cubicBezTo>
                  <a:pt x="23" y="180"/>
                  <a:pt x="19" y="179"/>
                  <a:pt x="16" y="178"/>
                </a:cubicBezTo>
                <a:cubicBezTo>
                  <a:pt x="12" y="178"/>
                  <a:pt x="4" y="175"/>
                  <a:pt x="4" y="180"/>
                </a:cubicBezTo>
                <a:cubicBezTo>
                  <a:pt x="29" y="184"/>
                  <a:pt x="55" y="191"/>
                  <a:pt x="81" y="194"/>
                </a:cubicBezTo>
                <a:cubicBezTo>
                  <a:pt x="84" y="194"/>
                  <a:pt x="88" y="195"/>
                  <a:pt x="91" y="195"/>
                </a:cubicBezTo>
                <a:cubicBezTo>
                  <a:pt x="107" y="196"/>
                  <a:pt x="126" y="199"/>
                  <a:pt x="143" y="200"/>
                </a:cubicBezTo>
                <a:cubicBezTo>
                  <a:pt x="143" y="199"/>
                  <a:pt x="144" y="197"/>
                  <a:pt x="144" y="1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465977" y="1494380"/>
            <a:ext cx="1862027" cy="2216942"/>
            <a:chOff x="1827008" y="2120901"/>
            <a:chExt cx="2298700" cy="2736849"/>
          </a:xfrm>
        </p:grpSpPr>
        <p:sp>
          <p:nvSpPr>
            <p:cNvPr id="8" name="矩形 7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771062" y="1515139"/>
            <a:ext cx="125185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5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理论一</a:t>
            </a:r>
            <a:endParaRPr lang="zh-CN" altLang="en-US" sz="15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627430" y="2095164"/>
            <a:ext cx="156851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这里或者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通过复制您的文本后，在此框中选择粘贴，并选择只保留文字。您的内容打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在这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2582650" y="1494380"/>
            <a:ext cx="1862027" cy="2216942"/>
            <a:chOff x="1827008" y="2120901"/>
            <a:chExt cx="2298700" cy="2736849"/>
          </a:xfrm>
        </p:grpSpPr>
        <p:sp>
          <p:nvSpPr>
            <p:cNvPr id="14" name="矩形 13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12" name="文本框 11"/>
          <p:cNvSpPr txBox="1"/>
          <p:nvPr/>
        </p:nvSpPr>
        <p:spPr>
          <a:xfrm>
            <a:off x="2887735" y="1515139"/>
            <a:ext cx="125185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5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理论二</a:t>
            </a:r>
            <a:endParaRPr lang="zh-CN" altLang="en-US" sz="15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2729405" y="2095164"/>
            <a:ext cx="156851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这里或者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通过复制您的文本后，在此框中选择粘贴，并选择只保留文字。您的内容打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在这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4699324" y="1494380"/>
            <a:ext cx="1862027" cy="2216942"/>
            <a:chOff x="1827008" y="2120901"/>
            <a:chExt cx="2298700" cy="2736849"/>
          </a:xfrm>
        </p:grpSpPr>
        <p:sp>
          <p:nvSpPr>
            <p:cNvPr id="20" name="矩形 19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18" name="文本框 17"/>
          <p:cNvSpPr txBox="1"/>
          <p:nvPr/>
        </p:nvSpPr>
        <p:spPr>
          <a:xfrm>
            <a:off x="5004409" y="1515139"/>
            <a:ext cx="125185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5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理论三</a:t>
            </a:r>
            <a:endParaRPr lang="zh-CN" altLang="en-US" sz="15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4846079" y="2095164"/>
            <a:ext cx="156851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这里或者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通过复制您的文本后，在此框中选择粘贴，并选择只保留文字。您的内容打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在这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815997" y="1494380"/>
            <a:ext cx="1862027" cy="2216942"/>
            <a:chOff x="1827008" y="2120901"/>
            <a:chExt cx="2298700" cy="2736849"/>
          </a:xfrm>
        </p:grpSpPr>
        <p:sp>
          <p:nvSpPr>
            <p:cNvPr id="28" name="矩形 27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24" name="文本框 23"/>
          <p:cNvSpPr txBox="1"/>
          <p:nvPr/>
        </p:nvSpPr>
        <p:spPr>
          <a:xfrm>
            <a:off x="7121082" y="1515139"/>
            <a:ext cx="125185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5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理论四</a:t>
            </a:r>
            <a:endParaRPr lang="zh-CN" altLang="en-US" sz="15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6962752" y="2095164"/>
            <a:ext cx="156851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这里或者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通过复制您的文本后，在此框中选择粘贴，并选择只保留文字。您的内容打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在这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1114302" y="349868"/>
            <a:ext cx="247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重要理论</a:t>
            </a:r>
            <a:endParaRPr lang="zh-CN" alt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3" name="Freeform 145"/>
          <p:cNvSpPr>
            <a:spLocks noEditPoints="1"/>
          </p:cNvSpPr>
          <p:nvPr/>
        </p:nvSpPr>
        <p:spPr bwMode="auto">
          <a:xfrm>
            <a:off x="359620" y="183849"/>
            <a:ext cx="725162" cy="619377"/>
          </a:xfrm>
          <a:custGeom>
            <a:avLst/>
            <a:gdLst>
              <a:gd name="T0" fmla="*/ 101 w 238"/>
              <a:gd name="T1" fmla="*/ 32 h 203"/>
              <a:gd name="T2" fmla="*/ 188 w 238"/>
              <a:gd name="T3" fmla="*/ 87 h 203"/>
              <a:gd name="T4" fmla="*/ 234 w 238"/>
              <a:gd name="T5" fmla="*/ 141 h 203"/>
              <a:gd name="T6" fmla="*/ 140 w 238"/>
              <a:gd name="T7" fmla="*/ 201 h 203"/>
              <a:gd name="T8" fmla="*/ 32 w 238"/>
              <a:gd name="T9" fmla="*/ 188 h 203"/>
              <a:gd name="T10" fmla="*/ 6 w 238"/>
              <a:gd name="T11" fmla="*/ 171 h 203"/>
              <a:gd name="T12" fmla="*/ 21 w 238"/>
              <a:gd name="T13" fmla="*/ 138 h 203"/>
              <a:gd name="T14" fmla="*/ 13 w 238"/>
              <a:gd name="T15" fmla="*/ 118 h 203"/>
              <a:gd name="T16" fmla="*/ 47 w 238"/>
              <a:gd name="T17" fmla="*/ 85 h 203"/>
              <a:gd name="T18" fmla="*/ 79 w 238"/>
              <a:gd name="T19" fmla="*/ 36 h 203"/>
              <a:gd name="T20" fmla="*/ 82 w 238"/>
              <a:gd name="T21" fmla="*/ 20 h 203"/>
              <a:gd name="T22" fmla="*/ 91 w 238"/>
              <a:gd name="T23" fmla="*/ 12 h 203"/>
              <a:gd name="T24" fmla="*/ 129 w 238"/>
              <a:gd name="T25" fmla="*/ 6 h 203"/>
              <a:gd name="T26" fmla="*/ 107 w 238"/>
              <a:gd name="T27" fmla="*/ 4 h 203"/>
              <a:gd name="T28" fmla="*/ 84 w 238"/>
              <a:gd name="T29" fmla="*/ 33 h 203"/>
              <a:gd name="T30" fmla="*/ 97 w 238"/>
              <a:gd name="T31" fmla="*/ 19 h 203"/>
              <a:gd name="T32" fmla="*/ 108 w 238"/>
              <a:gd name="T33" fmla="*/ 16 h 203"/>
              <a:gd name="T34" fmla="*/ 91 w 238"/>
              <a:gd name="T35" fmla="*/ 28 h 203"/>
              <a:gd name="T36" fmla="*/ 99 w 238"/>
              <a:gd name="T37" fmla="*/ 30 h 203"/>
              <a:gd name="T38" fmla="*/ 81 w 238"/>
              <a:gd name="T39" fmla="*/ 6 h 203"/>
              <a:gd name="T40" fmla="*/ 82 w 238"/>
              <a:gd name="T41" fmla="*/ 32 h 203"/>
              <a:gd name="T42" fmla="*/ 109 w 238"/>
              <a:gd name="T43" fmla="*/ 101 h 203"/>
              <a:gd name="T44" fmla="*/ 93 w 238"/>
              <a:gd name="T45" fmla="*/ 36 h 203"/>
              <a:gd name="T46" fmla="*/ 80 w 238"/>
              <a:gd name="T47" fmla="*/ 41 h 203"/>
              <a:gd name="T48" fmla="*/ 55 w 238"/>
              <a:gd name="T49" fmla="*/ 95 h 203"/>
              <a:gd name="T50" fmla="*/ 95 w 238"/>
              <a:gd name="T51" fmla="*/ 96 h 203"/>
              <a:gd name="T52" fmla="*/ 25 w 238"/>
              <a:gd name="T53" fmla="*/ 107 h 203"/>
              <a:gd name="T54" fmla="*/ 137 w 238"/>
              <a:gd name="T55" fmla="*/ 124 h 203"/>
              <a:gd name="T56" fmla="*/ 201 w 238"/>
              <a:gd name="T57" fmla="*/ 90 h 203"/>
              <a:gd name="T58" fmla="*/ 132 w 238"/>
              <a:gd name="T59" fmla="*/ 85 h 203"/>
              <a:gd name="T60" fmla="*/ 90 w 238"/>
              <a:gd name="T61" fmla="*/ 110 h 203"/>
              <a:gd name="T62" fmla="*/ 190 w 238"/>
              <a:gd name="T63" fmla="*/ 126 h 203"/>
              <a:gd name="T64" fmla="*/ 200 w 238"/>
              <a:gd name="T65" fmla="*/ 97 h 203"/>
              <a:gd name="T66" fmla="*/ 87 w 238"/>
              <a:gd name="T67" fmla="*/ 106 h 203"/>
              <a:gd name="T68" fmla="*/ 80 w 238"/>
              <a:gd name="T69" fmla="*/ 107 h 203"/>
              <a:gd name="T70" fmla="*/ 146 w 238"/>
              <a:gd name="T71" fmla="*/ 154 h 203"/>
              <a:gd name="T72" fmla="*/ 85 w 238"/>
              <a:gd name="T73" fmla="*/ 147 h 203"/>
              <a:gd name="T74" fmla="*/ 93 w 238"/>
              <a:gd name="T75" fmla="*/ 158 h 203"/>
              <a:gd name="T76" fmla="*/ 170 w 238"/>
              <a:gd name="T77" fmla="*/ 150 h 203"/>
              <a:gd name="T78" fmla="*/ 229 w 238"/>
              <a:gd name="T79" fmla="*/ 143 h 203"/>
              <a:gd name="T80" fmla="*/ 15 w 238"/>
              <a:gd name="T81" fmla="*/ 120 h 203"/>
              <a:gd name="T82" fmla="*/ 48 w 238"/>
              <a:gd name="T83" fmla="*/ 131 h 203"/>
              <a:gd name="T84" fmla="*/ 95 w 238"/>
              <a:gd name="T85" fmla="*/ 142 h 203"/>
              <a:gd name="T86" fmla="*/ 123 w 238"/>
              <a:gd name="T87" fmla="*/ 137 h 203"/>
              <a:gd name="T88" fmla="*/ 135 w 238"/>
              <a:gd name="T89" fmla="*/ 130 h 203"/>
              <a:gd name="T90" fmla="*/ 229 w 238"/>
              <a:gd name="T91" fmla="*/ 133 h 203"/>
              <a:gd name="T92" fmla="*/ 216 w 238"/>
              <a:gd name="T93" fmla="*/ 122 h 203"/>
              <a:gd name="T94" fmla="*/ 143 w 238"/>
              <a:gd name="T95" fmla="*/ 151 h 203"/>
              <a:gd name="T96" fmla="*/ 135 w 238"/>
              <a:gd name="T97" fmla="*/ 149 h 203"/>
              <a:gd name="T98" fmla="*/ 69 w 238"/>
              <a:gd name="T99" fmla="*/ 142 h 203"/>
              <a:gd name="T100" fmla="*/ 135 w 238"/>
              <a:gd name="T101" fmla="*/ 149 h 203"/>
              <a:gd name="T102" fmla="*/ 37 w 238"/>
              <a:gd name="T103" fmla="*/ 154 h 203"/>
              <a:gd name="T104" fmla="*/ 13 w 238"/>
              <a:gd name="T105" fmla="*/ 157 h 203"/>
              <a:gd name="T106" fmla="*/ 10 w 238"/>
              <a:gd name="T107" fmla="*/ 175 h 203"/>
              <a:gd name="T108" fmla="*/ 98 w 238"/>
              <a:gd name="T109" fmla="*/ 182 h 203"/>
              <a:gd name="T110" fmla="*/ 115 w 238"/>
              <a:gd name="T111" fmla="*/ 171 h 203"/>
              <a:gd name="T112" fmla="*/ 74 w 238"/>
              <a:gd name="T113" fmla="*/ 163 h 203"/>
              <a:gd name="T114" fmla="*/ 165 w 238"/>
              <a:gd name="T115" fmla="*/ 155 h 203"/>
              <a:gd name="T116" fmla="*/ 160 w 238"/>
              <a:gd name="T117" fmla="*/ 158 h 203"/>
              <a:gd name="T118" fmla="*/ 148 w 238"/>
              <a:gd name="T119" fmla="*/ 165 h 203"/>
              <a:gd name="T120" fmla="*/ 144 w 238"/>
              <a:gd name="T121" fmla="*/ 197 h 203"/>
              <a:gd name="T122" fmla="*/ 53 w 238"/>
              <a:gd name="T123" fmla="*/ 186 h 203"/>
              <a:gd name="T124" fmla="*/ 143 w 238"/>
              <a:gd name="T125" fmla="*/ 20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203">
                <a:moveTo>
                  <a:pt x="137" y="9"/>
                </a:moveTo>
                <a:cubicBezTo>
                  <a:pt x="138" y="10"/>
                  <a:pt x="137" y="11"/>
                  <a:pt x="136" y="12"/>
                </a:cubicBezTo>
                <a:cubicBezTo>
                  <a:pt x="134" y="14"/>
                  <a:pt x="132" y="16"/>
                  <a:pt x="131" y="18"/>
                </a:cubicBezTo>
                <a:cubicBezTo>
                  <a:pt x="128" y="20"/>
                  <a:pt x="123" y="21"/>
                  <a:pt x="119" y="22"/>
                </a:cubicBezTo>
                <a:cubicBezTo>
                  <a:pt x="117" y="29"/>
                  <a:pt x="111" y="32"/>
                  <a:pt x="104" y="28"/>
                </a:cubicBezTo>
                <a:cubicBezTo>
                  <a:pt x="103" y="29"/>
                  <a:pt x="102" y="31"/>
                  <a:pt x="101" y="32"/>
                </a:cubicBezTo>
                <a:cubicBezTo>
                  <a:pt x="97" y="34"/>
                  <a:pt x="92" y="32"/>
                  <a:pt x="89" y="35"/>
                </a:cubicBezTo>
                <a:cubicBezTo>
                  <a:pt x="101" y="32"/>
                  <a:pt x="114" y="36"/>
                  <a:pt x="121" y="43"/>
                </a:cubicBezTo>
                <a:cubicBezTo>
                  <a:pt x="128" y="54"/>
                  <a:pt x="126" y="73"/>
                  <a:pt x="121" y="86"/>
                </a:cubicBezTo>
                <a:cubicBezTo>
                  <a:pt x="130" y="81"/>
                  <a:pt x="143" y="84"/>
                  <a:pt x="155" y="85"/>
                </a:cubicBezTo>
                <a:cubicBezTo>
                  <a:pt x="162" y="86"/>
                  <a:pt x="168" y="86"/>
                  <a:pt x="175" y="86"/>
                </a:cubicBezTo>
                <a:cubicBezTo>
                  <a:pt x="180" y="86"/>
                  <a:pt x="184" y="87"/>
                  <a:pt x="188" y="87"/>
                </a:cubicBezTo>
                <a:cubicBezTo>
                  <a:pt x="194" y="87"/>
                  <a:pt x="204" y="89"/>
                  <a:pt x="210" y="87"/>
                </a:cubicBezTo>
                <a:cubicBezTo>
                  <a:pt x="212" y="87"/>
                  <a:pt x="213" y="88"/>
                  <a:pt x="214" y="88"/>
                </a:cubicBezTo>
                <a:cubicBezTo>
                  <a:pt x="216" y="89"/>
                  <a:pt x="218" y="90"/>
                  <a:pt x="220" y="91"/>
                </a:cubicBezTo>
                <a:cubicBezTo>
                  <a:pt x="222" y="95"/>
                  <a:pt x="223" y="102"/>
                  <a:pt x="220" y="106"/>
                </a:cubicBezTo>
                <a:cubicBezTo>
                  <a:pt x="223" y="107"/>
                  <a:pt x="228" y="107"/>
                  <a:pt x="229" y="107"/>
                </a:cubicBezTo>
                <a:cubicBezTo>
                  <a:pt x="237" y="113"/>
                  <a:pt x="238" y="130"/>
                  <a:pt x="234" y="141"/>
                </a:cubicBezTo>
                <a:cubicBezTo>
                  <a:pt x="215" y="157"/>
                  <a:pt x="194" y="172"/>
                  <a:pt x="173" y="186"/>
                </a:cubicBezTo>
                <a:cubicBezTo>
                  <a:pt x="172" y="187"/>
                  <a:pt x="172" y="187"/>
                  <a:pt x="172" y="188"/>
                </a:cubicBezTo>
                <a:cubicBezTo>
                  <a:pt x="171" y="188"/>
                  <a:pt x="171" y="188"/>
                  <a:pt x="170" y="188"/>
                </a:cubicBezTo>
                <a:cubicBezTo>
                  <a:pt x="165" y="192"/>
                  <a:pt x="159" y="195"/>
                  <a:pt x="153" y="199"/>
                </a:cubicBezTo>
                <a:cubicBezTo>
                  <a:pt x="152" y="200"/>
                  <a:pt x="149" y="202"/>
                  <a:pt x="148" y="203"/>
                </a:cubicBezTo>
                <a:cubicBezTo>
                  <a:pt x="145" y="203"/>
                  <a:pt x="143" y="202"/>
                  <a:pt x="140" y="201"/>
                </a:cubicBezTo>
                <a:cubicBezTo>
                  <a:pt x="138" y="201"/>
                  <a:pt x="135" y="202"/>
                  <a:pt x="133" y="201"/>
                </a:cubicBezTo>
                <a:cubicBezTo>
                  <a:pt x="130" y="201"/>
                  <a:pt x="128" y="201"/>
                  <a:pt x="126" y="200"/>
                </a:cubicBezTo>
                <a:cubicBezTo>
                  <a:pt x="117" y="199"/>
                  <a:pt x="105" y="198"/>
                  <a:pt x="96" y="198"/>
                </a:cubicBezTo>
                <a:cubicBezTo>
                  <a:pt x="87" y="197"/>
                  <a:pt x="80" y="197"/>
                  <a:pt x="73" y="196"/>
                </a:cubicBezTo>
                <a:cubicBezTo>
                  <a:pt x="66" y="195"/>
                  <a:pt x="58" y="192"/>
                  <a:pt x="50" y="191"/>
                </a:cubicBezTo>
                <a:cubicBezTo>
                  <a:pt x="44" y="190"/>
                  <a:pt x="39" y="189"/>
                  <a:pt x="32" y="188"/>
                </a:cubicBezTo>
                <a:cubicBezTo>
                  <a:pt x="27" y="187"/>
                  <a:pt x="20" y="185"/>
                  <a:pt x="13" y="184"/>
                </a:cubicBezTo>
                <a:cubicBezTo>
                  <a:pt x="12" y="183"/>
                  <a:pt x="10" y="183"/>
                  <a:pt x="9" y="183"/>
                </a:cubicBezTo>
                <a:cubicBezTo>
                  <a:pt x="7" y="183"/>
                  <a:pt x="6" y="182"/>
                  <a:pt x="5" y="182"/>
                </a:cubicBezTo>
                <a:cubicBezTo>
                  <a:pt x="3" y="182"/>
                  <a:pt x="2" y="183"/>
                  <a:pt x="0" y="182"/>
                </a:cubicBezTo>
                <a:cubicBezTo>
                  <a:pt x="0" y="178"/>
                  <a:pt x="4" y="175"/>
                  <a:pt x="8" y="175"/>
                </a:cubicBezTo>
                <a:cubicBezTo>
                  <a:pt x="8" y="173"/>
                  <a:pt x="6" y="173"/>
                  <a:pt x="6" y="171"/>
                </a:cubicBezTo>
                <a:cubicBezTo>
                  <a:pt x="6" y="169"/>
                  <a:pt x="8" y="168"/>
                  <a:pt x="9" y="166"/>
                </a:cubicBezTo>
                <a:cubicBezTo>
                  <a:pt x="7" y="161"/>
                  <a:pt x="11" y="157"/>
                  <a:pt x="8" y="153"/>
                </a:cubicBezTo>
                <a:cubicBezTo>
                  <a:pt x="8" y="152"/>
                  <a:pt x="9" y="152"/>
                  <a:pt x="9" y="151"/>
                </a:cubicBezTo>
                <a:cubicBezTo>
                  <a:pt x="6" y="151"/>
                  <a:pt x="3" y="151"/>
                  <a:pt x="1" y="149"/>
                </a:cubicBezTo>
                <a:cubicBezTo>
                  <a:pt x="1" y="148"/>
                  <a:pt x="1" y="147"/>
                  <a:pt x="2" y="146"/>
                </a:cubicBezTo>
                <a:cubicBezTo>
                  <a:pt x="8" y="143"/>
                  <a:pt x="16" y="141"/>
                  <a:pt x="21" y="138"/>
                </a:cubicBezTo>
                <a:cubicBezTo>
                  <a:pt x="19" y="137"/>
                  <a:pt x="15" y="137"/>
                  <a:pt x="12" y="137"/>
                </a:cubicBezTo>
                <a:cubicBezTo>
                  <a:pt x="11" y="136"/>
                  <a:pt x="10" y="136"/>
                  <a:pt x="9" y="136"/>
                </a:cubicBezTo>
                <a:cubicBezTo>
                  <a:pt x="7" y="135"/>
                  <a:pt x="5" y="136"/>
                  <a:pt x="5" y="133"/>
                </a:cubicBezTo>
                <a:cubicBezTo>
                  <a:pt x="6" y="132"/>
                  <a:pt x="8" y="130"/>
                  <a:pt x="10" y="130"/>
                </a:cubicBezTo>
                <a:cubicBezTo>
                  <a:pt x="10" y="126"/>
                  <a:pt x="14" y="124"/>
                  <a:pt x="12" y="121"/>
                </a:cubicBezTo>
                <a:cubicBezTo>
                  <a:pt x="12" y="119"/>
                  <a:pt x="13" y="119"/>
                  <a:pt x="13" y="118"/>
                </a:cubicBezTo>
                <a:cubicBezTo>
                  <a:pt x="13" y="117"/>
                  <a:pt x="11" y="115"/>
                  <a:pt x="12" y="114"/>
                </a:cubicBezTo>
                <a:cubicBezTo>
                  <a:pt x="11" y="114"/>
                  <a:pt x="10" y="113"/>
                  <a:pt x="9" y="112"/>
                </a:cubicBezTo>
                <a:cubicBezTo>
                  <a:pt x="9" y="111"/>
                  <a:pt x="10" y="109"/>
                  <a:pt x="11" y="108"/>
                </a:cubicBezTo>
                <a:cubicBezTo>
                  <a:pt x="13" y="107"/>
                  <a:pt x="19" y="107"/>
                  <a:pt x="22" y="106"/>
                </a:cubicBezTo>
                <a:cubicBezTo>
                  <a:pt x="34" y="104"/>
                  <a:pt x="45" y="103"/>
                  <a:pt x="55" y="98"/>
                </a:cubicBezTo>
                <a:cubicBezTo>
                  <a:pt x="52" y="95"/>
                  <a:pt x="49" y="90"/>
                  <a:pt x="47" y="85"/>
                </a:cubicBezTo>
                <a:cubicBezTo>
                  <a:pt x="44" y="81"/>
                  <a:pt x="42" y="75"/>
                  <a:pt x="41" y="69"/>
                </a:cubicBezTo>
                <a:cubicBezTo>
                  <a:pt x="40" y="64"/>
                  <a:pt x="42" y="58"/>
                  <a:pt x="43" y="52"/>
                </a:cubicBezTo>
                <a:cubicBezTo>
                  <a:pt x="45" y="44"/>
                  <a:pt x="50" y="36"/>
                  <a:pt x="59" y="34"/>
                </a:cubicBezTo>
                <a:cubicBezTo>
                  <a:pt x="60" y="34"/>
                  <a:pt x="61" y="35"/>
                  <a:pt x="62" y="34"/>
                </a:cubicBezTo>
                <a:cubicBezTo>
                  <a:pt x="63" y="34"/>
                  <a:pt x="65" y="34"/>
                  <a:pt x="66" y="34"/>
                </a:cubicBezTo>
                <a:cubicBezTo>
                  <a:pt x="70" y="33"/>
                  <a:pt x="75" y="35"/>
                  <a:pt x="79" y="36"/>
                </a:cubicBezTo>
                <a:cubicBezTo>
                  <a:pt x="78" y="32"/>
                  <a:pt x="78" y="28"/>
                  <a:pt x="78" y="23"/>
                </a:cubicBezTo>
                <a:cubicBezTo>
                  <a:pt x="78" y="20"/>
                  <a:pt x="77" y="18"/>
                  <a:pt x="77" y="15"/>
                </a:cubicBezTo>
                <a:cubicBezTo>
                  <a:pt x="77" y="13"/>
                  <a:pt x="78" y="11"/>
                  <a:pt x="78" y="9"/>
                </a:cubicBezTo>
                <a:cubicBezTo>
                  <a:pt x="78" y="7"/>
                  <a:pt x="77" y="6"/>
                  <a:pt x="78" y="5"/>
                </a:cubicBezTo>
                <a:cubicBezTo>
                  <a:pt x="80" y="4"/>
                  <a:pt x="83" y="4"/>
                  <a:pt x="85" y="5"/>
                </a:cubicBezTo>
                <a:cubicBezTo>
                  <a:pt x="85" y="10"/>
                  <a:pt x="82" y="14"/>
                  <a:pt x="82" y="20"/>
                </a:cubicBezTo>
                <a:cubicBezTo>
                  <a:pt x="82" y="23"/>
                  <a:pt x="82" y="26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27"/>
                  <a:pt x="83" y="23"/>
                  <a:pt x="84" y="21"/>
                </a:cubicBezTo>
                <a:cubicBezTo>
                  <a:pt x="85" y="20"/>
                  <a:pt x="86" y="19"/>
                  <a:pt x="87" y="19"/>
                </a:cubicBezTo>
                <a:cubicBezTo>
                  <a:pt x="88" y="18"/>
                  <a:pt x="88" y="18"/>
                  <a:pt x="89" y="17"/>
                </a:cubicBezTo>
                <a:cubicBezTo>
                  <a:pt x="90" y="16"/>
                  <a:pt x="90" y="14"/>
                  <a:pt x="91" y="12"/>
                </a:cubicBezTo>
                <a:cubicBezTo>
                  <a:pt x="92" y="11"/>
                  <a:pt x="94" y="9"/>
                  <a:pt x="95" y="9"/>
                </a:cubicBezTo>
                <a:cubicBezTo>
                  <a:pt x="97" y="8"/>
                  <a:pt x="99" y="9"/>
                  <a:pt x="101" y="8"/>
                </a:cubicBezTo>
                <a:cubicBezTo>
                  <a:pt x="104" y="6"/>
                  <a:pt x="104" y="4"/>
                  <a:pt x="106" y="2"/>
                </a:cubicBezTo>
                <a:cubicBezTo>
                  <a:pt x="109" y="1"/>
                  <a:pt x="114" y="0"/>
                  <a:pt x="116" y="2"/>
                </a:cubicBezTo>
                <a:cubicBezTo>
                  <a:pt x="118" y="3"/>
                  <a:pt x="119" y="6"/>
                  <a:pt x="121" y="6"/>
                </a:cubicBezTo>
                <a:cubicBezTo>
                  <a:pt x="123" y="6"/>
                  <a:pt x="126" y="6"/>
                  <a:pt x="129" y="6"/>
                </a:cubicBezTo>
                <a:cubicBezTo>
                  <a:pt x="131" y="6"/>
                  <a:pt x="133" y="7"/>
                  <a:pt x="135" y="8"/>
                </a:cubicBezTo>
                <a:cubicBezTo>
                  <a:pt x="136" y="8"/>
                  <a:pt x="137" y="8"/>
                  <a:pt x="137" y="9"/>
                </a:cubicBezTo>
                <a:close/>
                <a:moveTo>
                  <a:pt x="125" y="7"/>
                </a:moveTo>
                <a:cubicBezTo>
                  <a:pt x="124" y="7"/>
                  <a:pt x="122" y="8"/>
                  <a:pt x="121" y="8"/>
                </a:cubicBezTo>
                <a:cubicBezTo>
                  <a:pt x="119" y="8"/>
                  <a:pt x="119" y="6"/>
                  <a:pt x="117" y="6"/>
                </a:cubicBezTo>
                <a:cubicBezTo>
                  <a:pt x="115" y="3"/>
                  <a:pt x="112" y="3"/>
                  <a:pt x="107" y="4"/>
                </a:cubicBezTo>
                <a:cubicBezTo>
                  <a:pt x="104" y="6"/>
                  <a:pt x="102" y="11"/>
                  <a:pt x="97" y="10"/>
                </a:cubicBezTo>
                <a:cubicBezTo>
                  <a:pt x="96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2"/>
                  <a:pt x="94" y="12"/>
                  <a:pt x="93" y="12"/>
                </a:cubicBezTo>
                <a:cubicBezTo>
                  <a:pt x="92" y="16"/>
                  <a:pt x="90" y="19"/>
                  <a:pt x="87" y="21"/>
                </a:cubicBezTo>
                <a:cubicBezTo>
                  <a:pt x="84" y="24"/>
                  <a:pt x="84" y="30"/>
                  <a:pt x="84" y="33"/>
                </a:cubicBezTo>
                <a:cubicBezTo>
                  <a:pt x="85" y="31"/>
                  <a:pt x="88" y="29"/>
                  <a:pt x="89" y="26"/>
                </a:cubicBezTo>
                <a:cubicBezTo>
                  <a:pt x="90" y="24"/>
                  <a:pt x="90" y="21"/>
                  <a:pt x="92" y="20"/>
                </a:cubicBezTo>
                <a:cubicBezTo>
                  <a:pt x="91" y="22"/>
                  <a:pt x="90" y="23"/>
                  <a:pt x="91" y="24"/>
                </a:cubicBezTo>
                <a:cubicBezTo>
                  <a:pt x="92" y="22"/>
                  <a:pt x="94" y="21"/>
                  <a:pt x="95" y="20"/>
                </a:cubicBezTo>
                <a:cubicBezTo>
                  <a:pt x="95" y="18"/>
                  <a:pt x="97" y="14"/>
                  <a:pt x="98" y="14"/>
                </a:cubicBezTo>
                <a:cubicBezTo>
                  <a:pt x="98" y="16"/>
                  <a:pt x="97" y="17"/>
                  <a:pt x="97" y="19"/>
                </a:cubicBezTo>
                <a:cubicBezTo>
                  <a:pt x="99" y="18"/>
                  <a:pt x="102" y="15"/>
                  <a:pt x="105" y="15"/>
                </a:cubicBezTo>
                <a:cubicBezTo>
                  <a:pt x="107" y="13"/>
                  <a:pt x="111" y="12"/>
                  <a:pt x="113" y="11"/>
                </a:cubicBezTo>
                <a:cubicBezTo>
                  <a:pt x="112" y="12"/>
                  <a:pt x="111" y="13"/>
                  <a:pt x="110" y="14"/>
                </a:cubicBezTo>
                <a:cubicBezTo>
                  <a:pt x="113" y="13"/>
                  <a:pt x="117" y="14"/>
                  <a:pt x="121" y="13"/>
                </a:cubicBezTo>
                <a:cubicBezTo>
                  <a:pt x="125" y="12"/>
                  <a:pt x="128" y="10"/>
                  <a:pt x="131" y="10"/>
                </a:cubicBezTo>
                <a:cubicBezTo>
                  <a:pt x="126" y="16"/>
                  <a:pt x="115" y="14"/>
                  <a:pt x="108" y="16"/>
                </a:cubicBezTo>
                <a:cubicBezTo>
                  <a:pt x="110" y="18"/>
                  <a:pt x="114" y="19"/>
                  <a:pt x="115" y="21"/>
                </a:cubicBezTo>
                <a:cubicBezTo>
                  <a:pt x="112" y="20"/>
                  <a:pt x="109" y="18"/>
                  <a:pt x="105" y="17"/>
                </a:cubicBezTo>
                <a:cubicBezTo>
                  <a:pt x="103" y="17"/>
                  <a:pt x="101" y="19"/>
                  <a:pt x="98" y="20"/>
                </a:cubicBezTo>
                <a:cubicBezTo>
                  <a:pt x="101" y="21"/>
                  <a:pt x="104" y="22"/>
                  <a:pt x="106" y="23"/>
                </a:cubicBezTo>
                <a:cubicBezTo>
                  <a:pt x="103" y="24"/>
                  <a:pt x="99" y="21"/>
                  <a:pt x="96" y="22"/>
                </a:cubicBezTo>
                <a:cubicBezTo>
                  <a:pt x="94" y="23"/>
                  <a:pt x="92" y="25"/>
                  <a:pt x="91" y="28"/>
                </a:cubicBezTo>
                <a:cubicBezTo>
                  <a:pt x="93" y="27"/>
                  <a:pt x="97" y="26"/>
                  <a:pt x="99" y="28"/>
                </a:cubicBezTo>
                <a:cubicBezTo>
                  <a:pt x="95" y="27"/>
                  <a:pt x="92" y="29"/>
                  <a:pt x="89" y="30"/>
                </a:cubicBezTo>
                <a:cubicBezTo>
                  <a:pt x="87" y="32"/>
                  <a:pt x="85" y="35"/>
                  <a:pt x="85" y="38"/>
                </a:cubicBezTo>
                <a:cubicBezTo>
                  <a:pt x="85" y="37"/>
                  <a:pt x="86" y="36"/>
                  <a:pt x="86" y="35"/>
                </a:cubicBezTo>
                <a:cubicBezTo>
                  <a:pt x="88" y="34"/>
                  <a:pt x="89" y="32"/>
                  <a:pt x="92" y="31"/>
                </a:cubicBezTo>
                <a:cubicBezTo>
                  <a:pt x="94" y="31"/>
                  <a:pt x="97" y="31"/>
                  <a:pt x="99" y="30"/>
                </a:cubicBezTo>
                <a:cubicBezTo>
                  <a:pt x="101" y="29"/>
                  <a:pt x="102" y="26"/>
                  <a:pt x="105" y="26"/>
                </a:cubicBezTo>
                <a:cubicBezTo>
                  <a:pt x="110" y="30"/>
                  <a:pt x="116" y="27"/>
                  <a:pt x="117" y="21"/>
                </a:cubicBezTo>
                <a:cubicBezTo>
                  <a:pt x="119" y="19"/>
                  <a:pt x="123" y="20"/>
                  <a:pt x="125" y="19"/>
                </a:cubicBezTo>
                <a:cubicBezTo>
                  <a:pt x="130" y="17"/>
                  <a:pt x="132" y="13"/>
                  <a:pt x="134" y="10"/>
                </a:cubicBezTo>
                <a:cubicBezTo>
                  <a:pt x="131" y="9"/>
                  <a:pt x="129" y="7"/>
                  <a:pt x="125" y="7"/>
                </a:cubicBezTo>
                <a:close/>
                <a:moveTo>
                  <a:pt x="81" y="6"/>
                </a:moveTo>
                <a:cubicBezTo>
                  <a:pt x="78" y="12"/>
                  <a:pt x="79" y="22"/>
                  <a:pt x="80" y="29"/>
                </a:cubicBezTo>
                <a:cubicBezTo>
                  <a:pt x="81" y="23"/>
                  <a:pt x="80" y="16"/>
                  <a:pt x="82" y="11"/>
                </a:cubicBezTo>
                <a:cubicBezTo>
                  <a:pt x="82" y="9"/>
                  <a:pt x="84" y="8"/>
                  <a:pt x="82" y="6"/>
                </a:cubicBezTo>
                <a:cubicBezTo>
                  <a:pt x="82" y="5"/>
                  <a:pt x="82" y="6"/>
                  <a:pt x="81" y="6"/>
                </a:cubicBezTo>
                <a:close/>
                <a:moveTo>
                  <a:pt x="82" y="34"/>
                </a:moveTo>
                <a:cubicBezTo>
                  <a:pt x="82" y="36"/>
                  <a:pt x="83" y="33"/>
                  <a:pt x="82" y="32"/>
                </a:cubicBezTo>
                <a:cubicBezTo>
                  <a:pt x="82" y="33"/>
                  <a:pt x="82" y="33"/>
                  <a:pt x="82" y="34"/>
                </a:cubicBezTo>
                <a:close/>
                <a:moveTo>
                  <a:pt x="95" y="96"/>
                </a:moveTo>
                <a:cubicBezTo>
                  <a:pt x="97" y="97"/>
                  <a:pt x="91" y="104"/>
                  <a:pt x="89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0" y="104"/>
                  <a:pt x="92" y="105"/>
                  <a:pt x="93" y="106"/>
                </a:cubicBezTo>
                <a:cubicBezTo>
                  <a:pt x="100" y="106"/>
                  <a:pt x="105" y="104"/>
                  <a:pt x="109" y="101"/>
                </a:cubicBezTo>
                <a:cubicBezTo>
                  <a:pt x="111" y="99"/>
                  <a:pt x="112" y="98"/>
                  <a:pt x="113" y="97"/>
                </a:cubicBezTo>
                <a:cubicBezTo>
                  <a:pt x="115" y="95"/>
                  <a:pt x="117" y="90"/>
                  <a:pt x="117" y="87"/>
                </a:cubicBezTo>
                <a:cubicBezTo>
                  <a:pt x="118" y="87"/>
                  <a:pt x="118" y="86"/>
                  <a:pt x="119" y="86"/>
                </a:cubicBezTo>
                <a:cubicBezTo>
                  <a:pt x="121" y="78"/>
                  <a:pt x="124" y="69"/>
                  <a:pt x="123" y="60"/>
                </a:cubicBezTo>
                <a:cubicBezTo>
                  <a:pt x="123" y="53"/>
                  <a:pt x="121" y="45"/>
                  <a:pt x="116" y="42"/>
                </a:cubicBezTo>
                <a:cubicBezTo>
                  <a:pt x="110" y="38"/>
                  <a:pt x="101" y="34"/>
                  <a:pt x="93" y="36"/>
                </a:cubicBezTo>
                <a:cubicBezTo>
                  <a:pt x="89" y="37"/>
                  <a:pt x="85" y="39"/>
                  <a:pt x="83" y="42"/>
                </a:cubicBezTo>
                <a:cubicBezTo>
                  <a:pt x="81" y="42"/>
                  <a:pt x="80" y="43"/>
                  <a:pt x="78" y="44"/>
                </a:cubicBezTo>
                <a:cubicBezTo>
                  <a:pt x="76" y="43"/>
                  <a:pt x="75" y="43"/>
                  <a:pt x="73" y="44"/>
                </a:cubicBezTo>
                <a:cubicBezTo>
                  <a:pt x="72" y="42"/>
                  <a:pt x="70" y="43"/>
                  <a:pt x="70" y="40"/>
                </a:cubicBezTo>
                <a:cubicBezTo>
                  <a:pt x="71" y="40"/>
                  <a:pt x="71" y="40"/>
                  <a:pt x="72" y="39"/>
                </a:cubicBezTo>
                <a:cubicBezTo>
                  <a:pt x="73" y="42"/>
                  <a:pt x="78" y="42"/>
                  <a:pt x="80" y="41"/>
                </a:cubicBezTo>
                <a:cubicBezTo>
                  <a:pt x="81" y="40"/>
                  <a:pt x="80" y="39"/>
                  <a:pt x="79" y="37"/>
                </a:cubicBezTo>
                <a:cubicBezTo>
                  <a:pt x="78" y="38"/>
                  <a:pt x="76" y="37"/>
                  <a:pt x="74" y="37"/>
                </a:cubicBezTo>
                <a:cubicBezTo>
                  <a:pt x="67" y="35"/>
                  <a:pt x="57" y="36"/>
                  <a:pt x="52" y="40"/>
                </a:cubicBezTo>
                <a:cubicBezTo>
                  <a:pt x="51" y="41"/>
                  <a:pt x="50" y="42"/>
                  <a:pt x="49" y="42"/>
                </a:cubicBezTo>
                <a:cubicBezTo>
                  <a:pt x="43" y="49"/>
                  <a:pt x="42" y="65"/>
                  <a:pt x="44" y="74"/>
                </a:cubicBezTo>
                <a:cubicBezTo>
                  <a:pt x="46" y="81"/>
                  <a:pt x="49" y="90"/>
                  <a:pt x="55" y="95"/>
                </a:cubicBezTo>
                <a:cubicBezTo>
                  <a:pt x="60" y="100"/>
                  <a:pt x="64" y="104"/>
                  <a:pt x="71" y="106"/>
                </a:cubicBezTo>
                <a:cubicBezTo>
                  <a:pt x="74" y="106"/>
                  <a:pt x="77" y="105"/>
                  <a:pt x="80" y="105"/>
                </a:cubicBezTo>
                <a:cubicBezTo>
                  <a:pt x="76" y="102"/>
                  <a:pt x="73" y="99"/>
                  <a:pt x="71" y="94"/>
                </a:cubicBezTo>
                <a:cubicBezTo>
                  <a:pt x="75" y="97"/>
                  <a:pt x="77" y="102"/>
                  <a:pt x="82" y="103"/>
                </a:cubicBezTo>
                <a:cubicBezTo>
                  <a:pt x="85" y="103"/>
                  <a:pt x="87" y="103"/>
                  <a:pt x="90" y="101"/>
                </a:cubicBezTo>
                <a:cubicBezTo>
                  <a:pt x="92" y="100"/>
                  <a:pt x="94" y="95"/>
                  <a:pt x="95" y="96"/>
                </a:cubicBezTo>
                <a:close/>
                <a:moveTo>
                  <a:pt x="63" y="105"/>
                </a:moveTo>
                <a:cubicBezTo>
                  <a:pt x="62" y="103"/>
                  <a:pt x="60" y="102"/>
                  <a:pt x="58" y="100"/>
                </a:cubicBezTo>
                <a:cubicBezTo>
                  <a:pt x="58" y="100"/>
                  <a:pt x="58" y="100"/>
                  <a:pt x="57" y="100"/>
                </a:cubicBezTo>
                <a:cubicBezTo>
                  <a:pt x="57" y="100"/>
                  <a:pt x="57" y="101"/>
                  <a:pt x="56" y="100"/>
                </a:cubicBezTo>
                <a:cubicBezTo>
                  <a:pt x="49" y="103"/>
                  <a:pt x="43" y="104"/>
                  <a:pt x="35" y="106"/>
                </a:cubicBezTo>
                <a:cubicBezTo>
                  <a:pt x="32" y="106"/>
                  <a:pt x="28" y="107"/>
                  <a:pt x="25" y="107"/>
                </a:cubicBezTo>
                <a:cubicBezTo>
                  <a:pt x="21" y="108"/>
                  <a:pt x="14" y="109"/>
                  <a:pt x="11" y="112"/>
                </a:cubicBezTo>
                <a:cubicBezTo>
                  <a:pt x="22" y="115"/>
                  <a:pt x="39" y="117"/>
                  <a:pt x="50" y="116"/>
                </a:cubicBezTo>
                <a:cubicBezTo>
                  <a:pt x="53" y="117"/>
                  <a:pt x="57" y="117"/>
                  <a:pt x="62" y="117"/>
                </a:cubicBezTo>
                <a:cubicBezTo>
                  <a:pt x="69" y="118"/>
                  <a:pt x="78" y="119"/>
                  <a:pt x="86" y="120"/>
                </a:cubicBezTo>
                <a:cubicBezTo>
                  <a:pt x="100" y="121"/>
                  <a:pt x="115" y="123"/>
                  <a:pt x="129" y="124"/>
                </a:cubicBezTo>
                <a:cubicBezTo>
                  <a:pt x="132" y="124"/>
                  <a:pt x="135" y="124"/>
                  <a:pt x="137" y="124"/>
                </a:cubicBezTo>
                <a:cubicBezTo>
                  <a:pt x="139" y="124"/>
                  <a:pt x="140" y="124"/>
                  <a:pt x="140" y="123"/>
                </a:cubicBezTo>
                <a:cubicBezTo>
                  <a:pt x="141" y="123"/>
                  <a:pt x="141" y="123"/>
                  <a:pt x="142" y="123"/>
                </a:cubicBezTo>
                <a:cubicBezTo>
                  <a:pt x="154" y="117"/>
                  <a:pt x="168" y="113"/>
                  <a:pt x="179" y="106"/>
                </a:cubicBezTo>
                <a:cubicBezTo>
                  <a:pt x="180" y="106"/>
                  <a:pt x="180" y="105"/>
                  <a:pt x="181" y="106"/>
                </a:cubicBezTo>
                <a:cubicBezTo>
                  <a:pt x="190" y="100"/>
                  <a:pt x="199" y="95"/>
                  <a:pt x="208" y="90"/>
                </a:cubicBezTo>
                <a:cubicBezTo>
                  <a:pt x="206" y="91"/>
                  <a:pt x="204" y="89"/>
                  <a:pt x="201" y="90"/>
                </a:cubicBezTo>
                <a:cubicBezTo>
                  <a:pt x="197" y="89"/>
                  <a:pt x="193" y="90"/>
                  <a:pt x="189" y="90"/>
                </a:cubicBezTo>
                <a:cubicBezTo>
                  <a:pt x="187" y="90"/>
                  <a:pt x="186" y="89"/>
                  <a:pt x="184" y="89"/>
                </a:cubicBezTo>
                <a:cubicBezTo>
                  <a:pt x="182" y="88"/>
                  <a:pt x="180" y="89"/>
                  <a:pt x="178" y="88"/>
                </a:cubicBezTo>
                <a:cubicBezTo>
                  <a:pt x="174" y="88"/>
                  <a:pt x="172" y="88"/>
                  <a:pt x="169" y="88"/>
                </a:cubicBezTo>
                <a:cubicBezTo>
                  <a:pt x="167" y="88"/>
                  <a:pt x="165" y="88"/>
                  <a:pt x="163" y="88"/>
                </a:cubicBezTo>
                <a:cubicBezTo>
                  <a:pt x="154" y="87"/>
                  <a:pt x="141" y="84"/>
                  <a:pt x="132" y="85"/>
                </a:cubicBezTo>
                <a:cubicBezTo>
                  <a:pt x="132" y="85"/>
                  <a:pt x="130" y="85"/>
                  <a:pt x="130" y="85"/>
                </a:cubicBezTo>
                <a:cubicBezTo>
                  <a:pt x="126" y="85"/>
                  <a:pt x="124" y="87"/>
                  <a:pt x="120" y="88"/>
                </a:cubicBezTo>
                <a:cubicBezTo>
                  <a:pt x="117" y="95"/>
                  <a:pt x="114" y="102"/>
                  <a:pt x="108" y="105"/>
                </a:cubicBezTo>
                <a:cubicBezTo>
                  <a:pt x="103" y="108"/>
                  <a:pt x="96" y="109"/>
                  <a:pt x="90" y="106"/>
                </a:cubicBezTo>
                <a:cubicBezTo>
                  <a:pt x="90" y="108"/>
                  <a:pt x="91" y="108"/>
                  <a:pt x="91" y="109"/>
                </a:cubicBezTo>
                <a:cubicBezTo>
                  <a:pt x="91" y="109"/>
                  <a:pt x="91" y="110"/>
                  <a:pt x="90" y="110"/>
                </a:cubicBezTo>
                <a:cubicBezTo>
                  <a:pt x="88" y="111"/>
                  <a:pt x="87" y="109"/>
                  <a:pt x="85" y="110"/>
                </a:cubicBezTo>
                <a:cubicBezTo>
                  <a:pt x="83" y="110"/>
                  <a:pt x="82" y="113"/>
                  <a:pt x="79" y="112"/>
                </a:cubicBezTo>
                <a:cubicBezTo>
                  <a:pt x="79" y="110"/>
                  <a:pt x="78" y="109"/>
                  <a:pt x="78" y="108"/>
                </a:cubicBezTo>
                <a:cubicBezTo>
                  <a:pt x="72" y="109"/>
                  <a:pt x="68" y="106"/>
                  <a:pt x="63" y="105"/>
                </a:cubicBezTo>
                <a:close/>
                <a:moveTo>
                  <a:pt x="183" y="131"/>
                </a:moveTo>
                <a:cubicBezTo>
                  <a:pt x="185" y="129"/>
                  <a:pt x="187" y="127"/>
                  <a:pt x="190" y="126"/>
                </a:cubicBezTo>
                <a:cubicBezTo>
                  <a:pt x="195" y="123"/>
                  <a:pt x="200" y="120"/>
                  <a:pt x="204" y="117"/>
                </a:cubicBezTo>
                <a:cubicBezTo>
                  <a:pt x="208" y="114"/>
                  <a:pt x="214" y="111"/>
                  <a:pt x="217" y="108"/>
                </a:cubicBezTo>
                <a:cubicBezTo>
                  <a:pt x="221" y="103"/>
                  <a:pt x="221" y="92"/>
                  <a:pt x="213" y="91"/>
                </a:cubicBezTo>
                <a:cubicBezTo>
                  <a:pt x="213" y="90"/>
                  <a:pt x="212" y="91"/>
                  <a:pt x="212" y="92"/>
                </a:cubicBezTo>
                <a:cubicBezTo>
                  <a:pt x="209" y="92"/>
                  <a:pt x="207" y="93"/>
                  <a:pt x="205" y="95"/>
                </a:cubicBezTo>
                <a:cubicBezTo>
                  <a:pt x="203" y="96"/>
                  <a:pt x="201" y="96"/>
                  <a:pt x="200" y="97"/>
                </a:cubicBezTo>
                <a:cubicBezTo>
                  <a:pt x="182" y="108"/>
                  <a:pt x="163" y="116"/>
                  <a:pt x="143" y="124"/>
                </a:cubicBezTo>
                <a:cubicBezTo>
                  <a:pt x="148" y="130"/>
                  <a:pt x="151" y="143"/>
                  <a:pt x="148" y="151"/>
                </a:cubicBezTo>
                <a:cubicBezTo>
                  <a:pt x="158" y="145"/>
                  <a:pt x="171" y="137"/>
                  <a:pt x="183" y="131"/>
                </a:cubicBezTo>
                <a:close/>
                <a:moveTo>
                  <a:pt x="85" y="107"/>
                </a:moveTo>
                <a:cubicBezTo>
                  <a:pt x="86" y="107"/>
                  <a:pt x="87" y="108"/>
                  <a:pt x="88" y="107"/>
                </a:cubicBezTo>
                <a:cubicBezTo>
                  <a:pt x="87" y="107"/>
                  <a:pt x="87" y="107"/>
                  <a:pt x="87" y="106"/>
                </a:cubicBezTo>
                <a:cubicBezTo>
                  <a:pt x="86" y="106"/>
                  <a:pt x="86" y="106"/>
                  <a:pt x="85" y="107"/>
                </a:cubicBezTo>
                <a:close/>
                <a:moveTo>
                  <a:pt x="80" y="107"/>
                </a:moveTo>
                <a:cubicBezTo>
                  <a:pt x="80" y="107"/>
                  <a:pt x="80" y="108"/>
                  <a:pt x="80" y="108"/>
                </a:cubicBezTo>
                <a:cubicBezTo>
                  <a:pt x="80" y="108"/>
                  <a:pt x="80" y="109"/>
                  <a:pt x="81" y="110"/>
                </a:cubicBezTo>
                <a:cubicBezTo>
                  <a:pt x="82" y="109"/>
                  <a:pt x="83" y="108"/>
                  <a:pt x="84" y="107"/>
                </a:cubicBezTo>
                <a:cubicBezTo>
                  <a:pt x="83" y="108"/>
                  <a:pt x="82" y="107"/>
                  <a:pt x="80" y="107"/>
                </a:cubicBezTo>
                <a:close/>
                <a:moveTo>
                  <a:pt x="229" y="109"/>
                </a:moveTo>
                <a:cubicBezTo>
                  <a:pt x="226" y="108"/>
                  <a:pt x="222" y="109"/>
                  <a:pt x="219" y="109"/>
                </a:cubicBezTo>
                <a:cubicBezTo>
                  <a:pt x="216" y="113"/>
                  <a:pt x="211" y="115"/>
                  <a:pt x="207" y="117"/>
                </a:cubicBezTo>
                <a:cubicBezTo>
                  <a:pt x="204" y="119"/>
                  <a:pt x="201" y="121"/>
                  <a:pt x="199" y="123"/>
                </a:cubicBezTo>
                <a:cubicBezTo>
                  <a:pt x="193" y="127"/>
                  <a:pt x="187" y="130"/>
                  <a:pt x="181" y="134"/>
                </a:cubicBezTo>
                <a:cubicBezTo>
                  <a:pt x="170" y="140"/>
                  <a:pt x="158" y="148"/>
                  <a:pt x="146" y="154"/>
                </a:cubicBezTo>
                <a:cubicBezTo>
                  <a:pt x="144" y="154"/>
                  <a:pt x="143" y="155"/>
                  <a:pt x="142" y="155"/>
                </a:cubicBezTo>
                <a:cubicBezTo>
                  <a:pt x="142" y="155"/>
                  <a:pt x="142" y="154"/>
                  <a:pt x="142" y="155"/>
                </a:cubicBezTo>
                <a:cubicBezTo>
                  <a:pt x="139" y="153"/>
                  <a:pt x="137" y="154"/>
                  <a:pt x="133" y="154"/>
                </a:cubicBezTo>
                <a:cubicBezTo>
                  <a:pt x="130" y="153"/>
                  <a:pt x="127" y="152"/>
                  <a:pt x="125" y="152"/>
                </a:cubicBezTo>
                <a:cubicBezTo>
                  <a:pt x="121" y="151"/>
                  <a:pt x="118" y="151"/>
                  <a:pt x="115" y="151"/>
                </a:cubicBezTo>
                <a:cubicBezTo>
                  <a:pt x="104" y="148"/>
                  <a:pt x="95" y="148"/>
                  <a:pt x="85" y="147"/>
                </a:cubicBezTo>
                <a:cubicBezTo>
                  <a:pt x="78" y="146"/>
                  <a:pt x="72" y="145"/>
                  <a:pt x="65" y="144"/>
                </a:cubicBezTo>
                <a:cubicBezTo>
                  <a:pt x="51" y="142"/>
                  <a:pt x="38" y="140"/>
                  <a:pt x="24" y="138"/>
                </a:cubicBezTo>
                <a:cubicBezTo>
                  <a:pt x="20" y="141"/>
                  <a:pt x="15" y="143"/>
                  <a:pt x="11" y="145"/>
                </a:cubicBezTo>
                <a:cubicBezTo>
                  <a:pt x="8" y="146"/>
                  <a:pt x="4" y="146"/>
                  <a:pt x="4" y="149"/>
                </a:cubicBezTo>
                <a:cubicBezTo>
                  <a:pt x="16" y="148"/>
                  <a:pt x="30" y="151"/>
                  <a:pt x="43" y="152"/>
                </a:cubicBezTo>
                <a:cubicBezTo>
                  <a:pt x="60" y="153"/>
                  <a:pt x="77" y="155"/>
                  <a:pt x="93" y="158"/>
                </a:cubicBezTo>
                <a:cubicBezTo>
                  <a:pt x="100" y="159"/>
                  <a:pt x="107" y="159"/>
                  <a:pt x="113" y="160"/>
                </a:cubicBezTo>
                <a:cubicBezTo>
                  <a:pt x="121" y="160"/>
                  <a:pt x="128" y="160"/>
                  <a:pt x="135" y="161"/>
                </a:cubicBezTo>
                <a:cubicBezTo>
                  <a:pt x="137" y="162"/>
                  <a:pt x="139" y="162"/>
                  <a:pt x="142" y="163"/>
                </a:cubicBezTo>
                <a:cubicBezTo>
                  <a:pt x="144" y="163"/>
                  <a:pt x="145" y="162"/>
                  <a:pt x="147" y="163"/>
                </a:cubicBezTo>
                <a:cubicBezTo>
                  <a:pt x="148" y="162"/>
                  <a:pt x="150" y="159"/>
                  <a:pt x="153" y="161"/>
                </a:cubicBezTo>
                <a:cubicBezTo>
                  <a:pt x="158" y="157"/>
                  <a:pt x="164" y="153"/>
                  <a:pt x="170" y="150"/>
                </a:cubicBezTo>
                <a:cubicBezTo>
                  <a:pt x="175" y="146"/>
                  <a:pt x="181" y="142"/>
                  <a:pt x="187" y="139"/>
                </a:cubicBezTo>
                <a:cubicBezTo>
                  <a:pt x="192" y="135"/>
                  <a:pt x="198" y="131"/>
                  <a:pt x="204" y="128"/>
                </a:cubicBezTo>
                <a:cubicBezTo>
                  <a:pt x="210" y="124"/>
                  <a:pt x="214" y="120"/>
                  <a:pt x="220" y="116"/>
                </a:cubicBezTo>
                <a:cubicBezTo>
                  <a:pt x="222" y="114"/>
                  <a:pt x="224" y="112"/>
                  <a:pt x="227" y="112"/>
                </a:cubicBezTo>
                <a:cubicBezTo>
                  <a:pt x="228" y="113"/>
                  <a:pt x="226" y="114"/>
                  <a:pt x="225" y="115"/>
                </a:cubicBezTo>
                <a:cubicBezTo>
                  <a:pt x="232" y="121"/>
                  <a:pt x="231" y="133"/>
                  <a:pt x="229" y="143"/>
                </a:cubicBezTo>
                <a:cubicBezTo>
                  <a:pt x="237" y="135"/>
                  <a:pt x="236" y="117"/>
                  <a:pt x="229" y="109"/>
                </a:cubicBezTo>
                <a:close/>
                <a:moveTo>
                  <a:pt x="71" y="120"/>
                </a:moveTo>
                <a:cubicBezTo>
                  <a:pt x="52" y="118"/>
                  <a:pt x="32" y="119"/>
                  <a:pt x="15" y="115"/>
                </a:cubicBezTo>
                <a:cubicBezTo>
                  <a:pt x="15" y="115"/>
                  <a:pt x="15" y="115"/>
                  <a:pt x="14" y="115"/>
                </a:cubicBezTo>
                <a:cubicBezTo>
                  <a:pt x="15" y="119"/>
                  <a:pt x="20" y="115"/>
                  <a:pt x="23" y="118"/>
                </a:cubicBezTo>
                <a:cubicBezTo>
                  <a:pt x="20" y="119"/>
                  <a:pt x="16" y="117"/>
                  <a:pt x="15" y="120"/>
                </a:cubicBezTo>
                <a:cubicBezTo>
                  <a:pt x="17" y="120"/>
                  <a:pt x="19" y="121"/>
                  <a:pt x="21" y="122"/>
                </a:cubicBezTo>
                <a:cubicBezTo>
                  <a:pt x="24" y="122"/>
                  <a:pt x="26" y="122"/>
                  <a:pt x="28" y="124"/>
                </a:cubicBezTo>
                <a:cubicBezTo>
                  <a:pt x="23" y="124"/>
                  <a:pt x="19" y="121"/>
                  <a:pt x="15" y="123"/>
                </a:cubicBezTo>
                <a:cubicBezTo>
                  <a:pt x="15" y="124"/>
                  <a:pt x="15" y="124"/>
                  <a:pt x="14" y="125"/>
                </a:cubicBezTo>
                <a:cubicBezTo>
                  <a:pt x="21" y="126"/>
                  <a:pt x="27" y="126"/>
                  <a:pt x="34" y="127"/>
                </a:cubicBezTo>
                <a:cubicBezTo>
                  <a:pt x="39" y="128"/>
                  <a:pt x="43" y="130"/>
                  <a:pt x="48" y="131"/>
                </a:cubicBezTo>
                <a:cubicBezTo>
                  <a:pt x="53" y="132"/>
                  <a:pt x="59" y="132"/>
                  <a:pt x="64" y="134"/>
                </a:cubicBezTo>
                <a:cubicBezTo>
                  <a:pt x="48" y="132"/>
                  <a:pt x="29" y="126"/>
                  <a:pt x="13" y="127"/>
                </a:cubicBezTo>
                <a:cubicBezTo>
                  <a:pt x="13" y="128"/>
                  <a:pt x="13" y="128"/>
                  <a:pt x="13" y="129"/>
                </a:cubicBezTo>
                <a:cubicBezTo>
                  <a:pt x="19" y="130"/>
                  <a:pt x="24" y="132"/>
                  <a:pt x="30" y="133"/>
                </a:cubicBezTo>
                <a:cubicBezTo>
                  <a:pt x="45" y="136"/>
                  <a:pt x="61" y="137"/>
                  <a:pt x="76" y="140"/>
                </a:cubicBezTo>
                <a:cubicBezTo>
                  <a:pt x="82" y="141"/>
                  <a:pt x="89" y="141"/>
                  <a:pt x="95" y="142"/>
                </a:cubicBezTo>
                <a:cubicBezTo>
                  <a:pt x="111" y="143"/>
                  <a:pt x="125" y="145"/>
                  <a:pt x="139" y="148"/>
                </a:cubicBezTo>
                <a:cubicBezTo>
                  <a:pt x="138" y="147"/>
                  <a:pt x="138" y="144"/>
                  <a:pt x="138" y="144"/>
                </a:cubicBezTo>
                <a:cubicBezTo>
                  <a:pt x="127" y="142"/>
                  <a:pt x="113" y="141"/>
                  <a:pt x="103" y="138"/>
                </a:cubicBezTo>
                <a:cubicBezTo>
                  <a:pt x="113" y="140"/>
                  <a:pt x="128" y="141"/>
                  <a:pt x="138" y="142"/>
                </a:cubicBezTo>
                <a:cubicBezTo>
                  <a:pt x="138" y="140"/>
                  <a:pt x="138" y="140"/>
                  <a:pt x="138" y="139"/>
                </a:cubicBezTo>
                <a:cubicBezTo>
                  <a:pt x="133" y="140"/>
                  <a:pt x="127" y="138"/>
                  <a:pt x="123" y="137"/>
                </a:cubicBezTo>
                <a:cubicBezTo>
                  <a:pt x="126" y="136"/>
                  <a:pt x="131" y="138"/>
                  <a:pt x="136" y="138"/>
                </a:cubicBezTo>
                <a:cubicBezTo>
                  <a:pt x="136" y="136"/>
                  <a:pt x="137" y="134"/>
                  <a:pt x="138" y="133"/>
                </a:cubicBezTo>
                <a:cubicBezTo>
                  <a:pt x="131" y="130"/>
                  <a:pt x="122" y="132"/>
                  <a:pt x="115" y="131"/>
                </a:cubicBezTo>
                <a:cubicBezTo>
                  <a:pt x="108" y="130"/>
                  <a:pt x="100" y="128"/>
                  <a:pt x="93" y="126"/>
                </a:cubicBezTo>
                <a:cubicBezTo>
                  <a:pt x="103" y="127"/>
                  <a:pt x="112" y="130"/>
                  <a:pt x="122" y="130"/>
                </a:cubicBezTo>
                <a:cubicBezTo>
                  <a:pt x="126" y="130"/>
                  <a:pt x="131" y="130"/>
                  <a:pt x="135" y="130"/>
                </a:cubicBezTo>
                <a:cubicBezTo>
                  <a:pt x="136" y="130"/>
                  <a:pt x="138" y="131"/>
                  <a:pt x="139" y="129"/>
                </a:cubicBezTo>
                <a:cubicBezTo>
                  <a:pt x="139" y="128"/>
                  <a:pt x="137" y="127"/>
                  <a:pt x="137" y="126"/>
                </a:cubicBezTo>
                <a:cubicBezTo>
                  <a:pt x="115" y="125"/>
                  <a:pt x="93" y="122"/>
                  <a:pt x="71" y="120"/>
                </a:cubicBezTo>
                <a:close/>
                <a:moveTo>
                  <a:pt x="226" y="146"/>
                </a:moveTo>
                <a:cubicBezTo>
                  <a:pt x="225" y="144"/>
                  <a:pt x="227" y="144"/>
                  <a:pt x="227" y="142"/>
                </a:cubicBezTo>
                <a:cubicBezTo>
                  <a:pt x="228" y="140"/>
                  <a:pt x="228" y="136"/>
                  <a:pt x="229" y="133"/>
                </a:cubicBezTo>
                <a:cubicBezTo>
                  <a:pt x="229" y="125"/>
                  <a:pt x="228" y="119"/>
                  <a:pt x="223" y="116"/>
                </a:cubicBezTo>
                <a:cubicBezTo>
                  <a:pt x="221" y="117"/>
                  <a:pt x="219" y="119"/>
                  <a:pt x="217" y="120"/>
                </a:cubicBezTo>
                <a:cubicBezTo>
                  <a:pt x="222" y="128"/>
                  <a:pt x="224" y="140"/>
                  <a:pt x="221" y="149"/>
                </a:cubicBezTo>
                <a:cubicBezTo>
                  <a:pt x="223" y="148"/>
                  <a:pt x="224" y="147"/>
                  <a:pt x="226" y="146"/>
                </a:cubicBezTo>
                <a:close/>
                <a:moveTo>
                  <a:pt x="220" y="139"/>
                </a:moveTo>
                <a:cubicBezTo>
                  <a:pt x="220" y="132"/>
                  <a:pt x="219" y="125"/>
                  <a:pt x="216" y="122"/>
                </a:cubicBezTo>
                <a:cubicBezTo>
                  <a:pt x="200" y="133"/>
                  <a:pt x="183" y="143"/>
                  <a:pt x="167" y="154"/>
                </a:cubicBezTo>
                <a:cubicBezTo>
                  <a:pt x="171" y="162"/>
                  <a:pt x="174" y="173"/>
                  <a:pt x="173" y="183"/>
                </a:cubicBezTo>
                <a:cubicBezTo>
                  <a:pt x="189" y="173"/>
                  <a:pt x="203" y="162"/>
                  <a:pt x="219" y="151"/>
                </a:cubicBezTo>
                <a:cubicBezTo>
                  <a:pt x="219" y="148"/>
                  <a:pt x="221" y="143"/>
                  <a:pt x="220" y="139"/>
                </a:cubicBezTo>
                <a:close/>
                <a:moveTo>
                  <a:pt x="145" y="144"/>
                </a:moveTo>
                <a:cubicBezTo>
                  <a:pt x="145" y="146"/>
                  <a:pt x="143" y="148"/>
                  <a:pt x="143" y="151"/>
                </a:cubicBezTo>
                <a:cubicBezTo>
                  <a:pt x="146" y="150"/>
                  <a:pt x="147" y="147"/>
                  <a:pt x="147" y="144"/>
                </a:cubicBezTo>
                <a:cubicBezTo>
                  <a:pt x="148" y="138"/>
                  <a:pt x="146" y="132"/>
                  <a:pt x="144" y="128"/>
                </a:cubicBezTo>
                <a:cubicBezTo>
                  <a:pt x="143" y="128"/>
                  <a:pt x="142" y="127"/>
                  <a:pt x="142" y="126"/>
                </a:cubicBezTo>
                <a:cubicBezTo>
                  <a:pt x="140" y="127"/>
                  <a:pt x="140" y="126"/>
                  <a:pt x="139" y="126"/>
                </a:cubicBezTo>
                <a:cubicBezTo>
                  <a:pt x="141" y="132"/>
                  <a:pt x="145" y="137"/>
                  <a:pt x="145" y="144"/>
                </a:cubicBezTo>
                <a:close/>
                <a:moveTo>
                  <a:pt x="135" y="149"/>
                </a:moveTo>
                <a:cubicBezTo>
                  <a:pt x="127" y="147"/>
                  <a:pt x="119" y="146"/>
                  <a:pt x="111" y="145"/>
                </a:cubicBezTo>
                <a:cubicBezTo>
                  <a:pt x="106" y="144"/>
                  <a:pt x="101" y="144"/>
                  <a:pt x="97" y="144"/>
                </a:cubicBezTo>
                <a:cubicBezTo>
                  <a:pt x="87" y="143"/>
                  <a:pt x="78" y="141"/>
                  <a:pt x="67" y="140"/>
                </a:cubicBezTo>
                <a:cubicBezTo>
                  <a:pt x="53" y="139"/>
                  <a:pt x="39" y="137"/>
                  <a:pt x="24" y="134"/>
                </a:cubicBezTo>
                <a:cubicBezTo>
                  <a:pt x="19" y="133"/>
                  <a:pt x="10" y="129"/>
                  <a:pt x="8" y="133"/>
                </a:cubicBezTo>
                <a:cubicBezTo>
                  <a:pt x="27" y="138"/>
                  <a:pt x="48" y="140"/>
                  <a:pt x="69" y="142"/>
                </a:cubicBezTo>
                <a:cubicBezTo>
                  <a:pt x="74" y="143"/>
                  <a:pt x="79" y="144"/>
                  <a:pt x="84" y="145"/>
                </a:cubicBezTo>
                <a:cubicBezTo>
                  <a:pt x="89" y="145"/>
                  <a:pt x="94" y="146"/>
                  <a:pt x="99" y="146"/>
                </a:cubicBezTo>
                <a:cubicBezTo>
                  <a:pt x="106" y="147"/>
                  <a:pt x="114" y="149"/>
                  <a:pt x="121" y="150"/>
                </a:cubicBezTo>
                <a:cubicBezTo>
                  <a:pt x="126" y="150"/>
                  <a:pt x="133" y="151"/>
                  <a:pt x="136" y="151"/>
                </a:cubicBezTo>
                <a:cubicBezTo>
                  <a:pt x="137" y="152"/>
                  <a:pt x="139" y="152"/>
                  <a:pt x="140" y="151"/>
                </a:cubicBezTo>
                <a:cubicBezTo>
                  <a:pt x="139" y="150"/>
                  <a:pt x="137" y="149"/>
                  <a:pt x="135" y="149"/>
                </a:cubicBezTo>
                <a:close/>
                <a:moveTo>
                  <a:pt x="141" y="165"/>
                </a:moveTo>
                <a:cubicBezTo>
                  <a:pt x="136" y="165"/>
                  <a:pt x="132" y="163"/>
                  <a:pt x="128" y="162"/>
                </a:cubicBezTo>
                <a:cubicBezTo>
                  <a:pt x="121" y="162"/>
                  <a:pt x="110" y="162"/>
                  <a:pt x="101" y="161"/>
                </a:cubicBezTo>
                <a:cubicBezTo>
                  <a:pt x="93" y="160"/>
                  <a:pt x="84" y="158"/>
                  <a:pt x="76" y="158"/>
                </a:cubicBezTo>
                <a:cubicBezTo>
                  <a:pt x="67" y="157"/>
                  <a:pt x="58" y="155"/>
                  <a:pt x="48" y="155"/>
                </a:cubicBezTo>
                <a:cubicBezTo>
                  <a:pt x="44" y="154"/>
                  <a:pt x="41" y="154"/>
                  <a:pt x="37" y="154"/>
                </a:cubicBezTo>
                <a:cubicBezTo>
                  <a:pt x="30" y="153"/>
                  <a:pt x="21" y="151"/>
                  <a:pt x="12" y="151"/>
                </a:cubicBezTo>
                <a:cubicBezTo>
                  <a:pt x="11" y="152"/>
                  <a:pt x="11" y="152"/>
                  <a:pt x="10" y="153"/>
                </a:cubicBezTo>
                <a:cubicBezTo>
                  <a:pt x="10" y="156"/>
                  <a:pt x="13" y="155"/>
                  <a:pt x="15" y="155"/>
                </a:cubicBezTo>
                <a:cubicBezTo>
                  <a:pt x="17" y="155"/>
                  <a:pt x="20" y="155"/>
                  <a:pt x="22" y="155"/>
                </a:cubicBezTo>
                <a:cubicBezTo>
                  <a:pt x="26" y="155"/>
                  <a:pt x="30" y="155"/>
                  <a:pt x="32" y="157"/>
                </a:cubicBezTo>
                <a:cubicBezTo>
                  <a:pt x="26" y="157"/>
                  <a:pt x="18" y="156"/>
                  <a:pt x="13" y="157"/>
                </a:cubicBezTo>
                <a:cubicBezTo>
                  <a:pt x="17" y="158"/>
                  <a:pt x="24" y="157"/>
                  <a:pt x="28" y="160"/>
                </a:cubicBezTo>
                <a:cubicBezTo>
                  <a:pt x="23" y="160"/>
                  <a:pt x="19" y="159"/>
                  <a:pt x="11" y="159"/>
                </a:cubicBezTo>
                <a:cubicBezTo>
                  <a:pt x="10" y="161"/>
                  <a:pt x="11" y="164"/>
                  <a:pt x="12" y="166"/>
                </a:cubicBezTo>
                <a:cubicBezTo>
                  <a:pt x="29" y="168"/>
                  <a:pt x="43" y="171"/>
                  <a:pt x="59" y="174"/>
                </a:cubicBezTo>
                <a:cubicBezTo>
                  <a:pt x="43" y="172"/>
                  <a:pt x="28" y="169"/>
                  <a:pt x="10" y="168"/>
                </a:cubicBezTo>
                <a:cubicBezTo>
                  <a:pt x="7" y="170"/>
                  <a:pt x="11" y="173"/>
                  <a:pt x="10" y="175"/>
                </a:cubicBezTo>
                <a:cubicBezTo>
                  <a:pt x="16" y="176"/>
                  <a:pt x="21" y="177"/>
                  <a:pt x="26" y="178"/>
                </a:cubicBezTo>
                <a:cubicBezTo>
                  <a:pt x="42" y="182"/>
                  <a:pt x="56" y="185"/>
                  <a:pt x="72" y="186"/>
                </a:cubicBezTo>
                <a:cubicBezTo>
                  <a:pt x="93" y="187"/>
                  <a:pt x="113" y="191"/>
                  <a:pt x="136" y="193"/>
                </a:cubicBezTo>
                <a:cubicBezTo>
                  <a:pt x="138" y="194"/>
                  <a:pt x="142" y="194"/>
                  <a:pt x="144" y="194"/>
                </a:cubicBezTo>
                <a:cubicBezTo>
                  <a:pt x="144" y="193"/>
                  <a:pt x="142" y="192"/>
                  <a:pt x="142" y="189"/>
                </a:cubicBezTo>
                <a:cubicBezTo>
                  <a:pt x="129" y="187"/>
                  <a:pt x="112" y="185"/>
                  <a:pt x="98" y="182"/>
                </a:cubicBezTo>
                <a:cubicBezTo>
                  <a:pt x="95" y="182"/>
                  <a:pt x="91" y="181"/>
                  <a:pt x="88" y="180"/>
                </a:cubicBezTo>
                <a:cubicBezTo>
                  <a:pt x="108" y="182"/>
                  <a:pt x="125" y="186"/>
                  <a:pt x="143" y="187"/>
                </a:cubicBezTo>
                <a:cubicBezTo>
                  <a:pt x="141" y="182"/>
                  <a:pt x="145" y="180"/>
                  <a:pt x="144" y="175"/>
                </a:cubicBezTo>
                <a:cubicBezTo>
                  <a:pt x="140" y="175"/>
                  <a:pt x="136" y="175"/>
                  <a:pt x="131" y="174"/>
                </a:cubicBezTo>
                <a:cubicBezTo>
                  <a:pt x="127" y="174"/>
                  <a:pt x="123" y="172"/>
                  <a:pt x="120" y="172"/>
                </a:cubicBezTo>
                <a:cubicBezTo>
                  <a:pt x="118" y="172"/>
                  <a:pt x="115" y="173"/>
                  <a:pt x="115" y="171"/>
                </a:cubicBezTo>
                <a:cubicBezTo>
                  <a:pt x="120" y="170"/>
                  <a:pt x="127" y="173"/>
                  <a:pt x="133" y="173"/>
                </a:cubicBezTo>
                <a:cubicBezTo>
                  <a:pt x="137" y="173"/>
                  <a:pt x="141" y="173"/>
                  <a:pt x="144" y="174"/>
                </a:cubicBezTo>
                <a:cubicBezTo>
                  <a:pt x="145" y="172"/>
                  <a:pt x="146" y="172"/>
                  <a:pt x="145" y="171"/>
                </a:cubicBezTo>
                <a:cubicBezTo>
                  <a:pt x="141" y="170"/>
                  <a:pt x="137" y="170"/>
                  <a:pt x="132" y="170"/>
                </a:cubicBezTo>
                <a:cubicBezTo>
                  <a:pt x="127" y="170"/>
                  <a:pt x="123" y="169"/>
                  <a:pt x="118" y="169"/>
                </a:cubicBezTo>
                <a:cubicBezTo>
                  <a:pt x="102" y="167"/>
                  <a:pt x="87" y="167"/>
                  <a:pt x="74" y="163"/>
                </a:cubicBezTo>
                <a:cubicBezTo>
                  <a:pt x="87" y="164"/>
                  <a:pt x="101" y="166"/>
                  <a:pt x="115" y="167"/>
                </a:cubicBezTo>
                <a:cubicBezTo>
                  <a:pt x="126" y="167"/>
                  <a:pt x="135" y="169"/>
                  <a:pt x="145" y="168"/>
                </a:cubicBezTo>
                <a:cubicBezTo>
                  <a:pt x="145" y="167"/>
                  <a:pt x="145" y="167"/>
                  <a:pt x="145" y="165"/>
                </a:cubicBezTo>
                <a:cubicBezTo>
                  <a:pt x="143" y="165"/>
                  <a:pt x="142" y="165"/>
                  <a:pt x="141" y="165"/>
                </a:cubicBezTo>
                <a:close/>
                <a:moveTo>
                  <a:pt x="170" y="185"/>
                </a:moveTo>
                <a:cubicBezTo>
                  <a:pt x="172" y="174"/>
                  <a:pt x="170" y="162"/>
                  <a:pt x="165" y="155"/>
                </a:cubicBezTo>
                <a:cubicBezTo>
                  <a:pt x="164" y="156"/>
                  <a:pt x="163" y="156"/>
                  <a:pt x="162" y="156"/>
                </a:cubicBezTo>
                <a:cubicBezTo>
                  <a:pt x="165" y="168"/>
                  <a:pt x="168" y="177"/>
                  <a:pt x="165" y="189"/>
                </a:cubicBezTo>
                <a:cubicBezTo>
                  <a:pt x="167" y="188"/>
                  <a:pt x="169" y="187"/>
                  <a:pt x="170" y="185"/>
                </a:cubicBezTo>
                <a:close/>
                <a:moveTo>
                  <a:pt x="162" y="192"/>
                </a:moveTo>
                <a:cubicBezTo>
                  <a:pt x="163" y="190"/>
                  <a:pt x="164" y="187"/>
                  <a:pt x="164" y="186"/>
                </a:cubicBezTo>
                <a:cubicBezTo>
                  <a:pt x="165" y="177"/>
                  <a:pt x="163" y="165"/>
                  <a:pt x="160" y="158"/>
                </a:cubicBezTo>
                <a:cubicBezTo>
                  <a:pt x="157" y="160"/>
                  <a:pt x="154" y="162"/>
                  <a:pt x="151" y="164"/>
                </a:cubicBezTo>
                <a:cubicBezTo>
                  <a:pt x="155" y="175"/>
                  <a:pt x="155" y="188"/>
                  <a:pt x="152" y="198"/>
                </a:cubicBezTo>
                <a:cubicBezTo>
                  <a:pt x="154" y="195"/>
                  <a:pt x="160" y="194"/>
                  <a:pt x="162" y="192"/>
                </a:cubicBezTo>
                <a:close/>
                <a:moveTo>
                  <a:pt x="150" y="197"/>
                </a:moveTo>
                <a:cubicBezTo>
                  <a:pt x="154" y="187"/>
                  <a:pt x="153" y="172"/>
                  <a:pt x="149" y="165"/>
                </a:cubicBezTo>
                <a:cubicBezTo>
                  <a:pt x="149" y="165"/>
                  <a:pt x="149" y="164"/>
                  <a:pt x="148" y="165"/>
                </a:cubicBezTo>
                <a:cubicBezTo>
                  <a:pt x="146" y="165"/>
                  <a:pt x="147" y="168"/>
                  <a:pt x="147" y="170"/>
                </a:cubicBezTo>
                <a:cubicBezTo>
                  <a:pt x="147" y="173"/>
                  <a:pt x="147" y="176"/>
                  <a:pt x="148" y="179"/>
                </a:cubicBezTo>
                <a:cubicBezTo>
                  <a:pt x="148" y="183"/>
                  <a:pt x="148" y="187"/>
                  <a:pt x="147" y="190"/>
                </a:cubicBezTo>
                <a:cubicBezTo>
                  <a:pt x="147" y="194"/>
                  <a:pt x="145" y="198"/>
                  <a:pt x="146" y="200"/>
                </a:cubicBezTo>
                <a:cubicBezTo>
                  <a:pt x="148" y="201"/>
                  <a:pt x="149" y="198"/>
                  <a:pt x="150" y="197"/>
                </a:cubicBezTo>
                <a:close/>
                <a:moveTo>
                  <a:pt x="144" y="197"/>
                </a:moveTo>
                <a:cubicBezTo>
                  <a:pt x="142" y="196"/>
                  <a:pt x="140" y="196"/>
                  <a:pt x="138" y="196"/>
                </a:cubicBezTo>
                <a:cubicBezTo>
                  <a:pt x="137" y="196"/>
                  <a:pt x="136" y="195"/>
                  <a:pt x="135" y="195"/>
                </a:cubicBezTo>
                <a:cubicBezTo>
                  <a:pt x="132" y="194"/>
                  <a:pt x="129" y="194"/>
                  <a:pt x="127" y="194"/>
                </a:cubicBezTo>
                <a:cubicBezTo>
                  <a:pt x="118" y="194"/>
                  <a:pt x="108" y="191"/>
                  <a:pt x="99" y="191"/>
                </a:cubicBezTo>
                <a:cubicBezTo>
                  <a:pt x="96" y="191"/>
                  <a:pt x="93" y="190"/>
                  <a:pt x="89" y="189"/>
                </a:cubicBezTo>
                <a:cubicBezTo>
                  <a:pt x="77" y="188"/>
                  <a:pt x="65" y="188"/>
                  <a:pt x="53" y="186"/>
                </a:cubicBezTo>
                <a:cubicBezTo>
                  <a:pt x="44" y="185"/>
                  <a:pt x="34" y="182"/>
                  <a:pt x="26" y="180"/>
                </a:cubicBezTo>
                <a:cubicBezTo>
                  <a:pt x="23" y="180"/>
                  <a:pt x="19" y="179"/>
                  <a:pt x="16" y="178"/>
                </a:cubicBezTo>
                <a:cubicBezTo>
                  <a:pt x="12" y="178"/>
                  <a:pt x="4" y="175"/>
                  <a:pt x="4" y="180"/>
                </a:cubicBezTo>
                <a:cubicBezTo>
                  <a:pt x="29" y="184"/>
                  <a:pt x="55" y="191"/>
                  <a:pt x="81" y="194"/>
                </a:cubicBezTo>
                <a:cubicBezTo>
                  <a:pt x="84" y="194"/>
                  <a:pt x="88" y="195"/>
                  <a:pt x="91" y="195"/>
                </a:cubicBezTo>
                <a:cubicBezTo>
                  <a:pt x="107" y="196"/>
                  <a:pt x="126" y="199"/>
                  <a:pt x="143" y="200"/>
                </a:cubicBezTo>
                <a:cubicBezTo>
                  <a:pt x="143" y="199"/>
                  <a:pt x="144" y="197"/>
                  <a:pt x="144" y="1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p="http://schemas.openxmlformats.org/presentationml/2006/main">
  <p:tag name="MH_TYPE" val="#NeiR#"/>
  <p:tag name="MH_NUMBER" val="5"/>
  <p:tag name="MH_CATEGORY" val="#LiuChBZh#"/>
  <p:tag name="MH_LAYOUT" val="TitleSubTitleDesc"/>
  <p:tag name="MH" val="20150820163548"/>
  <p:tag name="MH_LIBRARY" val="GRAPHIC"/>
</p:tagLst>
</file>

<file path=ppt/theme/theme1.xml><?xml version="1.0" encoding="utf-8"?>
<a:theme xmlns:a="http://schemas.openxmlformats.org/drawingml/2006/main" name="Office 主题">
  <a:themeElements>
    <a:clrScheme name="自定义 12-1">
      <a:dk1>
        <a:srgbClr val="000000"/>
      </a:dk1>
      <a:lt1>
        <a:srgbClr val="FFFFFF"/>
      </a:lt1>
      <a:dk2>
        <a:srgbClr val="17406D"/>
      </a:dk2>
      <a:lt2>
        <a:srgbClr val="DBEFF9"/>
      </a:lt2>
      <a:accent1>
        <a:srgbClr val="343434"/>
      </a:accent1>
      <a:accent2>
        <a:srgbClr val="262626"/>
      </a:accent2>
      <a:accent3>
        <a:srgbClr val="262626"/>
      </a:accent3>
      <a:accent4>
        <a:srgbClr val="262626"/>
      </a:accent4>
      <a:accent5>
        <a:srgbClr val="262626"/>
      </a:accent5>
      <a:accent6>
        <a:srgbClr val="262626"/>
      </a:accent6>
      <a:hlink>
        <a:srgbClr val="262626"/>
      </a:hlink>
      <a:folHlink>
        <a:srgbClr val="262626"/>
      </a:folHlink>
    </a:clrScheme>
    <a:fontScheme name="华康少女体-Lao UI">
      <a:majorFont>
        <a:latin typeface="Lao UI"/>
        <a:ea typeface="华康少女文字W5(P)"/>
        <a:cs typeface=""/>
      </a:majorFont>
      <a:minorFont>
        <a:latin typeface="Lao UI"/>
        <a:ea typeface="华康少女文字W5(P)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3198</Words>
  <Application>WPS 演示</Application>
  <PresentationFormat>全屏显示(16:9)</PresentationFormat>
  <Paragraphs>289</Paragraphs>
  <Slides>21</Slides>
  <Notes>21</Notes>
  <HiddenSlides>0</HiddenSlides>
  <MMClips>1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21</vt:i4>
      </vt:variant>
    </vt:vector>
  </HeadingPairs>
  <TitlesOfParts>
    <vt:vector size="33" baseType="lpstr">
      <vt:lpstr>Arial</vt:lpstr>
      <vt:lpstr>宋体</vt:lpstr>
      <vt:lpstr>Wingdings</vt:lpstr>
      <vt:lpstr>华康少女文字W5(P)</vt:lpstr>
      <vt:lpstr>微软雅黑</vt:lpstr>
      <vt:lpstr>Open Sans Light</vt:lpstr>
      <vt:lpstr>Segoe UI Semilight</vt:lpstr>
      <vt:lpstr>Lao UI</vt:lpstr>
      <vt:lpstr>Arial Unicode MS</vt:lpstr>
      <vt:lpstr>Calibri</vt:lpstr>
      <vt:lpstr>Segoe Print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iTianKong.com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dreamsummit</dc:creator>
  <cp:lastModifiedBy>Administrator</cp:lastModifiedBy>
  <cp:revision>62</cp:revision>
  <dcterms:created xsi:type="dcterms:W3CDTF">2015-03-31T05:49:00Z</dcterms:created>
  <dcterms:modified xsi:type="dcterms:W3CDTF">2017-09-26T13:13:16Z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2052-10.1.0.6750</vt:lpwstr>
  </property>
</Properties>
</file>